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fntdata" ContentType="application/x-fontdata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663" r:id="rId1"/>
  </p:sldMasterIdLst>
  <p:notesMasterIdLst>
    <p:notesMasterId r:id="rId34"/>
  </p:notesMasterIdLst>
  <p:handoutMasterIdLst>
    <p:handoutMasterId r:id="rId35"/>
  </p:handoutMasterIdLst>
  <p:sldIdLst>
    <p:sldId id="280" r:id="rId2"/>
    <p:sldId id="281" r:id="rId3"/>
    <p:sldId id="258" r:id="rId4"/>
    <p:sldId id="283" r:id="rId5"/>
    <p:sldId id="282" r:id="rId6"/>
    <p:sldId id="259" r:id="rId7"/>
    <p:sldId id="325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326" r:id="rId19"/>
    <p:sldId id="270" r:id="rId20"/>
    <p:sldId id="271" r:id="rId21"/>
    <p:sldId id="324" r:id="rId22"/>
    <p:sldId id="272" r:id="rId23"/>
    <p:sldId id="274" r:id="rId24"/>
    <p:sldId id="273" r:id="rId25"/>
    <p:sldId id="275" r:id="rId26"/>
    <p:sldId id="279" r:id="rId27"/>
    <p:sldId id="317" r:id="rId28"/>
    <p:sldId id="318" r:id="rId29"/>
    <p:sldId id="327" r:id="rId30"/>
    <p:sldId id="323" r:id="rId31"/>
    <p:sldId id="320" r:id="rId32"/>
    <p:sldId id="321" r:id="rId33"/>
  </p:sldIdLst>
  <p:sldSz cx="9144000" cy="5143500" type="screen16x9"/>
  <p:notesSz cx="6858000" cy="9144000"/>
  <p:embeddedFontLst>
    <p:embeddedFont>
      <p:font typeface="Assistant" panose="020B0604020202020204" charset="-79"/>
      <p:regular r:id="rId36"/>
      <p:bold r:id="rId37"/>
    </p:embeddedFont>
    <p:embeddedFont>
      <p:font typeface="Kanit Light" panose="020B0604020202020204" charset="0"/>
      <p:regular r:id="rId38"/>
      <p:bold r:id="rId39"/>
      <p:italic r:id="rId40"/>
      <p:boldItalic r:id="rId41"/>
    </p:embeddedFont>
    <p:embeddedFont>
      <p:font typeface="Montserrat" pitchFamily="2" charset="0"/>
      <p:regular r:id="rId42"/>
      <p:bold r:id="rId43"/>
      <p:italic r:id="rId44"/>
      <p:boldItalic r:id="rId45"/>
    </p:embeddedFont>
    <p:embeddedFont>
      <p:font typeface="Work Sans" panose="020B0604020202020204" charset="0"/>
      <p:regular r:id="rId46"/>
      <p:bold r:id="rId47"/>
      <p:italic r:id="rId48"/>
      <p:boldItalic r:id="rId49"/>
    </p:embeddedFont>
    <p:embeddedFont>
      <p:font typeface="맑은 고딕" panose="020B0503020000020004" pitchFamily="34" charset="-127"/>
      <p:regular r:id="rId50"/>
      <p:bold r:id="rId51"/>
    </p:embeddedFont>
    <p:embeddedFont>
      <p:font typeface="Source Sans Pro" panose="020B0604020202020204" charset="0"/>
      <p:regular r:id="rId52"/>
      <p:bold r:id="rId53"/>
      <p:italic r:id="rId54"/>
      <p:boldItalic r:id="rId55"/>
    </p:embeddedFont>
    <p:embeddedFont>
      <p:font typeface="Raleway Medium" panose="020B0604020202020204" charset="0"/>
      <p:regular r:id="rId56"/>
      <p:italic r:id="rId57"/>
    </p:embeddedFont>
    <p:embeddedFont>
      <p:font typeface="DM Sans" panose="020B0604020202020204" charset="0"/>
      <p:regular r:id="rId58"/>
      <p:bold r:id="rId59"/>
      <p:italic r:id="rId60"/>
      <p:boldItalic r:id="rId61"/>
    </p:embeddedFont>
    <p:embeddedFont>
      <p:font typeface="Playfair Display" panose="020B0604020202020204" charset="0"/>
      <p:regular r:id="rId62"/>
      <p:bold r:id="rId63"/>
      <p:italic r:id="rId64"/>
      <p:boldItalic r:id="rId65"/>
    </p:embeddedFont>
    <p:embeddedFont>
      <p:font typeface="Alice" panose="020B0604020202020204" charset="0"/>
      <p:regular r:id="rId66"/>
    </p:embeddedFont>
    <p:embeddedFont>
      <p:font typeface="Permanent Marker" panose="020B0604020202020204" charset="0"/>
      <p:regular r:id="rId67"/>
    </p:embeddedFont>
    <p:embeddedFont>
      <p:font typeface="Poppins" panose="00000500000000000000" pitchFamily="2" charset="0"/>
      <p:regular r:id="rId68"/>
      <p:bold r:id="rId69"/>
    </p:embeddedFont>
  </p:embeddedFontLst>
  <p:custDataLst>
    <p:tags r:id="rId70"/>
  </p:custDataLst>
  <p:defaultTextStyle>
    <a:defPPr marR="0" lvl="0" algn="l" rtl="0">
      <a:lnSpc>
        <a:spcPct val="100000"/>
      </a:lnSpc>
      <a:spcBef>
        <a:spcPct val="0"/>
      </a:spcBef>
      <a:spcAft>
        <a:spcPct val="0"/>
      </a:spcAft>
    </a:defPPr>
    <a:lvl1pPr marR="0" lvl="0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AB6DB"/>
    <a:srgbClr val="00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3B92FF33-8565-4DC0-9220-A9D70B794B15}">
  <a:tblStyle styleId="{3B92FF33-8565-4DC0-9220-A9D70B794B1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3162" autoAdjust="0"/>
  </p:normalViewPr>
  <p:slideViewPr>
    <p:cSldViewPr snapToGrid="0">
      <p:cViewPr varScale="1">
        <p:scale>
          <a:sx n="141" d="100"/>
          <a:sy n="141" d="100"/>
        </p:scale>
        <p:origin x="744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9" d="100"/>
          <a:sy n="69" d="100"/>
        </p:scale>
        <p:origin x="3264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4.fntdata"/><Relationship Id="rId21" Type="http://schemas.openxmlformats.org/officeDocument/2006/relationships/slide" Target="slides/slide20.xml"/><Relationship Id="rId34" Type="http://schemas.openxmlformats.org/officeDocument/2006/relationships/notesMaster" Target="notesMasters/notesMaster1.xml"/><Relationship Id="rId42" Type="http://schemas.openxmlformats.org/officeDocument/2006/relationships/font" Target="fonts/font7.fntdata"/><Relationship Id="rId47" Type="http://schemas.openxmlformats.org/officeDocument/2006/relationships/font" Target="fonts/font12.fntdata"/><Relationship Id="rId50" Type="http://schemas.openxmlformats.org/officeDocument/2006/relationships/font" Target="fonts/font15.fntdata"/><Relationship Id="rId55" Type="http://schemas.openxmlformats.org/officeDocument/2006/relationships/font" Target="fonts/font20.fntdata"/><Relationship Id="rId63" Type="http://schemas.openxmlformats.org/officeDocument/2006/relationships/font" Target="fonts/font28.fntdata"/><Relationship Id="rId68" Type="http://schemas.openxmlformats.org/officeDocument/2006/relationships/font" Target="fonts/font33.fntdata"/><Relationship Id="rId7" Type="http://schemas.openxmlformats.org/officeDocument/2006/relationships/slide" Target="slides/slide6.xml"/><Relationship Id="rId71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font" Target="fonts/font2.fntdata"/><Relationship Id="rId40" Type="http://schemas.openxmlformats.org/officeDocument/2006/relationships/font" Target="fonts/font5.fntdata"/><Relationship Id="rId45" Type="http://schemas.openxmlformats.org/officeDocument/2006/relationships/font" Target="fonts/font10.fntdata"/><Relationship Id="rId53" Type="http://schemas.openxmlformats.org/officeDocument/2006/relationships/font" Target="fonts/font18.fntdata"/><Relationship Id="rId58" Type="http://schemas.openxmlformats.org/officeDocument/2006/relationships/font" Target="fonts/font23.fntdata"/><Relationship Id="rId66" Type="http://schemas.openxmlformats.org/officeDocument/2006/relationships/font" Target="fonts/font31.fntdata"/><Relationship Id="rId74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font" Target="fonts/font1.fntdata"/><Relationship Id="rId49" Type="http://schemas.openxmlformats.org/officeDocument/2006/relationships/font" Target="fonts/font14.fntdata"/><Relationship Id="rId57" Type="http://schemas.openxmlformats.org/officeDocument/2006/relationships/font" Target="fonts/font22.fntdata"/><Relationship Id="rId61" Type="http://schemas.openxmlformats.org/officeDocument/2006/relationships/font" Target="fonts/font26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font" Target="fonts/font9.fntdata"/><Relationship Id="rId52" Type="http://schemas.openxmlformats.org/officeDocument/2006/relationships/font" Target="fonts/font17.fntdata"/><Relationship Id="rId60" Type="http://schemas.openxmlformats.org/officeDocument/2006/relationships/font" Target="fonts/font25.fntdata"/><Relationship Id="rId65" Type="http://schemas.openxmlformats.org/officeDocument/2006/relationships/font" Target="fonts/font30.fntdata"/><Relationship Id="rId73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handoutMaster" Target="handoutMasters/handoutMaster1.xml"/><Relationship Id="rId43" Type="http://schemas.openxmlformats.org/officeDocument/2006/relationships/font" Target="fonts/font8.fntdata"/><Relationship Id="rId48" Type="http://schemas.openxmlformats.org/officeDocument/2006/relationships/font" Target="fonts/font13.fntdata"/><Relationship Id="rId56" Type="http://schemas.openxmlformats.org/officeDocument/2006/relationships/font" Target="fonts/font21.fntdata"/><Relationship Id="rId64" Type="http://schemas.openxmlformats.org/officeDocument/2006/relationships/font" Target="fonts/font29.fntdata"/><Relationship Id="rId69" Type="http://schemas.openxmlformats.org/officeDocument/2006/relationships/font" Target="fonts/font34.fntdata"/><Relationship Id="rId8" Type="http://schemas.openxmlformats.org/officeDocument/2006/relationships/slide" Target="slides/slide7.xml"/><Relationship Id="rId51" Type="http://schemas.openxmlformats.org/officeDocument/2006/relationships/font" Target="fonts/font16.fntdata"/><Relationship Id="rId72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font" Target="fonts/font3.fntdata"/><Relationship Id="rId46" Type="http://schemas.openxmlformats.org/officeDocument/2006/relationships/font" Target="fonts/font11.fntdata"/><Relationship Id="rId59" Type="http://schemas.openxmlformats.org/officeDocument/2006/relationships/font" Target="fonts/font24.fntdata"/><Relationship Id="rId67" Type="http://schemas.openxmlformats.org/officeDocument/2006/relationships/font" Target="fonts/font32.fntdata"/><Relationship Id="rId20" Type="http://schemas.openxmlformats.org/officeDocument/2006/relationships/slide" Target="slides/slide19.xml"/><Relationship Id="rId41" Type="http://schemas.openxmlformats.org/officeDocument/2006/relationships/font" Target="fonts/font6.fntdata"/><Relationship Id="rId54" Type="http://schemas.openxmlformats.org/officeDocument/2006/relationships/font" Target="fonts/font19.fntdata"/><Relationship Id="rId62" Type="http://schemas.openxmlformats.org/officeDocument/2006/relationships/font" Target="fonts/font27.fntdata"/><Relationship Id="rId70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>
            <a:extLst>
              <a:ext uri="{FF2B5EF4-FFF2-40B4-BE49-F238E27FC236}">
                <a16:creationId xmlns:a16="http://schemas.microsoft.com/office/drawing/2014/main" id="{0266FCD9-86B8-400F-8DE0-34E068395F67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79438FA9-1200-4274-85B0-D62522ADDC04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920C14A-72B1-4DB3-A17F-2E02875DA87F}" type="datetimeFigureOut">
              <a:rPr lang="es-ES" smtClean="0"/>
              <a:t>26/02/2026</a:t>
            </a:fld>
            <a:endParaRPr lang="es-ES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B751617A-2EDB-4715-BEEA-EE7617311B7B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6EE2B39F-104D-4584-9559-CEC0026811C3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97B2204-7E9E-433C-8E39-06E2088373AB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8879171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ct val="0"/>
              </a:spcBef>
              <a:spcAft>
                <a:spcPct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ct val="0"/>
              </a:spcBef>
              <a:spcAft>
                <a:spcPct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ct val="0"/>
              </a:spcBef>
              <a:spcAft>
                <a:spcPct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ct val="0"/>
              </a:spcBef>
              <a:spcAft>
                <a:spcPct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ct val="0"/>
              </a:spcBef>
              <a:spcAft>
                <a:spcPct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ct val="0"/>
              </a:spcBef>
              <a:spcAft>
                <a:spcPct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ct val="0"/>
              </a:spcBef>
              <a:spcAft>
                <a:spcPct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ct val="0"/>
              </a:spcBef>
              <a:spcAft>
                <a:spcPct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ct val="0"/>
              </a:spcBef>
              <a:spcAft>
                <a:spcPct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ct val="0"/>
      </a:spcBef>
      <a:spcAft>
        <a:spcPct val="0"/>
      </a:spcAft>
    </a:defPPr>
    <a:lvl1pPr marR="0" lvl="0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ct val="0"/>
      </a:spcBef>
      <a:spcAft>
        <a:spcPct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" name="Google Shape;181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6352067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gdf76a920fe_0_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" name="Google Shape;194;gdf76a920fe_0_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7368859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g35f391192_0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" name="Google Shape;80;g35f391192_0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8" name="Google Shape;1848;gc993b435f6_0_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49" name="Google Shape;1849;gc993b435f6_0_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9460579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gdd96cb869d_0_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" name="Google Shape;221;gdd96cb869d_0_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86842104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g35f391192_0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" name="Google Shape;88;g35f391192_0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Google Shape;308;gbad1112e88_0_2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9" name="Google Shape;309;gbad1112e88_0_2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75904862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Google Shape;94;g35f391192_0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" name="Google Shape;95;g35f391192_0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" name="Google Shape;101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g35ed75ccf_0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" name="Google Shape;108;g35ed75ccf_0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g35f391192_0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" name="Google Shape;116;g35f391192_0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g35f391192_0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" name="Google Shape;124;g35f391192_0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g35f391192_0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" name="Google Shape;133;g35f391192_0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g35f391192_0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" name="Google Shape;141;g35f391192_0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g35f391192_07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" name="Google Shape;147;g35f391192_07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ge70680025_203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" name="Google Shape;156;ge70680025_203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g35f391192_0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" name="Google Shape;178;g35f391192_0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" name="Google Shape;587;gbad1112e88_0_3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8" name="Google Shape;588;gbad1112e88_0_3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19134374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184;g35ed75ccf_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5" name="Google Shape;185;g35ed75ccf_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g35ed75ccf_0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" name="Google Shape;199;g35ed75ccf_0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ts val="1400"/>
              <a:buFont typeface="Arial"/>
              <a:buNone/>
              <a:defRPr/>
            </a:pPr>
            <a:endParaRPr dirty="0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g35ed75ccf_0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" name="Google Shape;206;g35ed75ccf_0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ts val="1400"/>
              <a:buFont typeface="Arial"/>
              <a:buNone/>
              <a:defRPr/>
            </a:pPr>
            <a:endParaRPr dirty="0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g35ed75ccf_0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" name="Google Shape;226;g35ed75ccf_0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g35ed75ccf_0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" name="Google Shape;217;g35ed75ccf_0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g35ed75ccf_07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4" name="Google Shape;244;g35ed75ccf_07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g37174cd33_0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3" name="Google Shape;283;g37174cd33_0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39700" indent="0">
              <a:buNone/>
            </a:pPr>
            <a:endParaRPr lang="es-PE" dirty="0"/>
          </a:p>
        </p:txBody>
      </p:sp>
    </p:spTree>
    <p:extLst>
      <p:ext uri="{BB962C8B-B14F-4D97-AF65-F5344CB8AC3E}">
        <p14:creationId xmlns:p14="http://schemas.microsoft.com/office/powerpoint/2010/main" val="61662160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5" name="Google Shape;2965;gbee43893fe_1_181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6" name="Google Shape;2966;gbee43893fe_1_181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06017973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5" name="Google Shape;2965;gbee43893fe_1_181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6" name="Google Shape;2966;gbee43893fe_1_181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2453242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39700" indent="0">
              <a:buNone/>
            </a:pPr>
            <a:endParaRPr lang="es-ES" dirty="0"/>
          </a:p>
        </p:txBody>
      </p:sp>
    </p:spTree>
    <p:extLst>
      <p:ext uri="{BB962C8B-B14F-4D97-AF65-F5344CB8AC3E}">
        <p14:creationId xmlns:p14="http://schemas.microsoft.com/office/powerpoint/2010/main" val="326978075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39700" indent="0">
              <a:buNone/>
            </a:pPr>
            <a:endParaRPr lang="es-ES" dirty="0"/>
          </a:p>
        </p:txBody>
      </p:sp>
    </p:spTree>
    <p:extLst>
      <p:ext uri="{BB962C8B-B14F-4D97-AF65-F5344CB8AC3E}">
        <p14:creationId xmlns:p14="http://schemas.microsoft.com/office/powerpoint/2010/main" val="7878781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red">
  <p:cSld name="TITLE_2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>
            <a:spLocks noGrp="1"/>
          </p:cNvSpPr>
          <p:nvPr>
            <p:ph type="ctrTitle"/>
          </p:nvPr>
        </p:nvSpPr>
        <p:spPr>
          <a:xfrm>
            <a:off x="1295550" y="1991813"/>
            <a:ext cx="65529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3" name="Google Shape;13;p3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yellow">
  <p:cSld name="TITLE_2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4"/>
          <p:cNvSpPr txBox="1">
            <a:spLocks noGrp="1"/>
          </p:cNvSpPr>
          <p:nvPr>
            <p:ph type="ctrTitle"/>
          </p:nvPr>
        </p:nvSpPr>
        <p:spPr>
          <a:xfrm>
            <a:off x="1295550" y="1991813"/>
            <a:ext cx="65529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ctr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6" name="Google Shape;16;p4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 red">
  <p:cSld name="TITLE_1">
    <p:bg>
      <p:bgPr>
        <a:solidFill>
          <a:schemeClr val="bg1"/>
        </a:solidFill>
        <a:effectLst/>
      </p:bgPr>
    </p:bg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Imágenes de Acuarela | Vectores, fotos de stock y PSD gratuitos">
            <a:extLst>
              <a:ext uri="{FF2B5EF4-FFF2-40B4-BE49-F238E27FC236}">
                <a16:creationId xmlns:a16="http://schemas.microsoft.com/office/drawing/2014/main" id="{5A4A0A54-8B75-445E-ACD3-51701D90B81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640" t="14614" r="8996" b="8023"/>
          <a:stretch>
            <a:fillRect/>
          </a:stretch>
        </p:blipFill>
        <p:spPr bwMode="auto">
          <a:xfrm>
            <a:off x="-1" y="0"/>
            <a:ext cx="9144001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Google Shape;18;p5"/>
          <p:cNvSpPr txBox="1">
            <a:spLocks noGrp="1"/>
          </p:cNvSpPr>
          <p:nvPr>
            <p:ph type="ctrTitle"/>
          </p:nvPr>
        </p:nvSpPr>
        <p:spPr>
          <a:xfrm>
            <a:off x="1557300" y="1640494"/>
            <a:ext cx="60294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1pPr>
            <a:lvl2pPr lvl="1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2pPr>
            <a:lvl3pPr lvl="2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3pPr>
            <a:lvl4pPr lvl="3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4pPr>
            <a:lvl5pPr lvl="4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5pPr>
            <a:lvl6pPr lvl="5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6pPr>
            <a:lvl7pPr lvl="6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7pPr>
            <a:lvl8pPr lvl="7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8pPr>
            <a:lvl9pPr lvl="8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9" name="Google Shape;19;p5"/>
          <p:cNvSpPr txBox="1">
            <a:spLocks noGrp="1"/>
          </p:cNvSpPr>
          <p:nvPr>
            <p:ph type="subTitle" idx="1"/>
          </p:nvPr>
        </p:nvSpPr>
        <p:spPr>
          <a:xfrm>
            <a:off x="1557300" y="2668610"/>
            <a:ext cx="60294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1pPr>
            <a:lvl2pPr lvl="1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/>
            </a:lvl2pPr>
            <a:lvl3pPr lvl="2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/>
            </a:lvl3pPr>
            <a:lvl4pPr lvl="3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4pPr>
            <a:lvl5pPr lvl="4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5pPr>
            <a:lvl6pPr lvl="5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6pPr>
            <a:lvl7pPr lvl="6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7pPr>
            <a:lvl8pPr lvl="7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8pPr>
            <a:lvl9pPr lvl="8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0" name="Google Shape;20;p5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 blue">
  <p:cSld name="TITLE_1_2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6"/>
          <p:cNvSpPr txBox="1">
            <a:spLocks noGrp="1"/>
          </p:cNvSpPr>
          <p:nvPr>
            <p:ph type="ctrTitle"/>
          </p:nvPr>
        </p:nvSpPr>
        <p:spPr>
          <a:xfrm>
            <a:off x="1557300" y="1640494"/>
            <a:ext cx="60294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1pPr>
            <a:lvl2pPr lvl="1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2pPr>
            <a:lvl3pPr lvl="2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3pPr>
            <a:lvl4pPr lvl="3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4pPr>
            <a:lvl5pPr lvl="4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5pPr>
            <a:lvl6pPr lvl="5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6pPr>
            <a:lvl7pPr lvl="6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7pPr>
            <a:lvl8pPr lvl="7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8pPr>
            <a:lvl9pPr lvl="8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3" name="Google Shape;23;p6"/>
          <p:cNvSpPr txBox="1">
            <a:spLocks noGrp="1"/>
          </p:cNvSpPr>
          <p:nvPr>
            <p:ph type="subTitle" idx="1"/>
          </p:nvPr>
        </p:nvSpPr>
        <p:spPr>
          <a:xfrm>
            <a:off x="1557300" y="2668610"/>
            <a:ext cx="60294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1pPr>
            <a:lvl2pPr lvl="1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/>
            </a:lvl2pPr>
            <a:lvl3pPr lvl="2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/>
            </a:lvl3pPr>
            <a:lvl4pPr lvl="3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4pPr>
            <a:lvl5pPr lvl="4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5pPr>
            <a:lvl6pPr lvl="5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6pPr>
            <a:lvl7pPr lvl="6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7pPr>
            <a:lvl8pPr lvl="7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8pPr>
            <a:lvl9pPr lvl="8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4" name="Google Shape;24;p6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 yellow">
  <p:cSld name="TITLE_1_2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7"/>
          <p:cNvSpPr txBox="1">
            <a:spLocks noGrp="1"/>
          </p:cNvSpPr>
          <p:nvPr>
            <p:ph type="ctrTitle"/>
          </p:nvPr>
        </p:nvSpPr>
        <p:spPr>
          <a:xfrm>
            <a:off x="1557300" y="1640494"/>
            <a:ext cx="60294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1pPr>
            <a:lvl2pPr lvl="1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2pPr>
            <a:lvl3pPr lvl="2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3pPr>
            <a:lvl4pPr lvl="3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4pPr>
            <a:lvl5pPr lvl="4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5pPr>
            <a:lvl6pPr lvl="5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6pPr>
            <a:lvl7pPr lvl="6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7pPr>
            <a:lvl8pPr lvl="7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8pPr>
            <a:lvl9pPr lvl="8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7" name="Google Shape;27;p7"/>
          <p:cNvSpPr txBox="1">
            <a:spLocks noGrp="1"/>
          </p:cNvSpPr>
          <p:nvPr>
            <p:ph type="subTitle" idx="1"/>
          </p:nvPr>
        </p:nvSpPr>
        <p:spPr>
          <a:xfrm>
            <a:off x="1557300" y="2668610"/>
            <a:ext cx="60294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1pPr>
            <a:lvl2pPr lvl="1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/>
            </a:lvl2pPr>
            <a:lvl3pPr lvl="2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/>
            </a:lvl3pPr>
            <a:lvl4pPr lvl="3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4pPr>
            <a:lvl5pPr lvl="4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5pPr>
            <a:lvl6pPr lvl="5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6pPr>
            <a:lvl7pPr lvl="6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7pPr>
            <a:lvl8pPr lvl="7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8pPr>
            <a:lvl9pPr lvl="8" algn="ctr" rtl="0">
              <a:spcBef>
                <a:spcPct val="0"/>
              </a:spcBef>
              <a:spcAft>
                <a:spcPct val="0"/>
              </a:spcAft>
              <a:buClr>
                <a:srgbClr val="2C343B"/>
              </a:buClr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8" name="Google Shape;28;p7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yellow">
  <p:cSld name="TITLE_1_1">
    <p:bg>
      <p:bgPr>
        <a:solidFill>
          <a:schemeClr val="lt1"/>
        </a:solidFill>
        <a:effectLst/>
      </p:bgPr>
    </p:bg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vista aerea del oceano">
            <a:extLst>
              <a:ext uri="{FF2B5EF4-FFF2-40B4-BE49-F238E27FC236}">
                <a16:creationId xmlns:a16="http://schemas.microsoft.com/office/drawing/2014/main" id="{5893D0EF-111E-4F09-8352-EF06EF5A43D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625"/>
          <a:stretch>
            <a:fillRect/>
          </a:stretch>
        </p:blipFill>
        <p:spPr bwMode="auto">
          <a:xfrm rot="16200000">
            <a:off x="2000250" y="-2000250"/>
            <a:ext cx="5143500" cy="914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Google Shape;30;p8"/>
          <p:cNvSpPr txBox="1">
            <a:spLocks noGrp="1"/>
          </p:cNvSpPr>
          <p:nvPr>
            <p:ph type="body" idx="1"/>
          </p:nvPr>
        </p:nvSpPr>
        <p:spPr>
          <a:xfrm>
            <a:off x="1104300" y="2276100"/>
            <a:ext cx="69354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1000" algn="ctr" rtl="0">
              <a:spcBef>
                <a:spcPts val="600"/>
              </a:spcBef>
              <a:spcAft>
                <a:spcPct val="0"/>
              </a:spcAft>
              <a:buSzPts val="2400"/>
              <a:buChar char="▸"/>
              <a:defRPr sz="2400" i="1"/>
            </a:lvl1pPr>
            <a:lvl2pPr marL="914400" lvl="1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○"/>
              <a:defRPr i="1"/>
            </a:lvl2pPr>
            <a:lvl3pPr marL="1371600" lvl="2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■"/>
              <a:defRPr i="1"/>
            </a:lvl3pPr>
            <a:lvl4pPr marL="1828800" lvl="3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●"/>
              <a:defRPr sz="2400" i="1"/>
            </a:lvl4pPr>
            <a:lvl5pPr marL="2286000" lvl="4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○"/>
              <a:defRPr sz="2400" i="1"/>
            </a:lvl5pPr>
            <a:lvl6pPr marL="2743200" lvl="5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■"/>
              <a:defRPr sz="2400" i="1"/>
            </a:lvl6pPr>
            <a:lvl7pPr marL="3200400" lvl="6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●"/>
              <a:defRPr sz="2400" i="1"/>
            </a:lvl7pPr>
            <a:lvl8pPr marL="3657600" lvl="7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○"/>
              <a:defRPr sz="2400" i="1"/>
            </a:lvl8pPr>
            <a:lvl9pPr marL="4114800" lvl="8" indent="-381000" algn="ctr">
              <a:spcBef>
                <a:spcPct val="0"/>
              </a:spcBef>
              <a:spcAft>
                <a:spcPct val="0"/>
              </a:spcAft>
              <a:buSzPts val="2400"/>
              <a:buChar char="■"/>
              <a:defRPr sz="2400" i="1"/>
            </a:lvl9pPr>
          </a:lstStyle>
          <a:p>
            <a:endParaRPr/>
          </a:p>
        </p:txBody>
      </p:sp>
      <p:sp>
        <p:nvSpPr>
          <p:cNvPr id="32" name="Google Shape;32;p8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red">
  <p:cSld name="TITLE_1_1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9"/>
          <p:cNvSpPr txBox="1">
            <a:spLocks noGrp="1"/>
          </p:cNvSpPr>
          <p:nvPr>
            <p:ph type="body" idx="1"/>
          </p:nvPr>
        </p:nvSpPr>
        <p:spPr>
          <a:xfrm>
            <a:off x="1104300" y="2276100"/>
            <a:ext cx="69354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1000" algn="ctr" rtl="0">
              <a:spcBef>
                <a:spcPts val="600"/>
              </a:spcBef>
              <a:spcAft>
                <a:spcPct val="0"/>
              </a:spcAft>
              <a:buSzPts val="2400"/>
              <a:buChar char="▸"/>
              <a:defRPr sz="2400" i="1"/>
            </a:lvl1pPr>
            <a:lvl2pPr marL="914400" lvl="1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○"/>
              <a:defRPr i="1"/>
            </a:lvl2pPr>
            <a:lvl3pPr marL="1371600" lvl="2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■"/>
              <a:defRPr i="1"/>
            </a:lvl3pPr>
            <a:lvl4pPr marL="1828800" lvl="3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●"/>
              <a:defRPr sz="2400" i="1"/>
            </a:lvl4pPr>
            <a:lvl5pPr marL="2286000" lvl="4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○"/>
              <a:defRPr sz="2400" i="1"/>
            </a:lvl5pPr>
            <a:lvl6pPr marL="2743200" lvl="5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■"/>
              <a:defRPr sz="2400" i="1"/>
            </a:lvl6pPr>
            <a:lvl7pPr marL="3200400" lvl="6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●"/>
              <a:defRPr sz="2400" i="1"/>
            </a:lvl7pPr>
            <a:lvl8pPr marL="3657600" lvl="7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○"/>
              <a:defRPr sz="2400" i="1"/>
            </a:lvl8pPr>
            <a:lvl9pPr marL="4114800" lvl="8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■"/>
              <a:defRPr sz="2400" i="1"/>
            </a:lvl9pPr>
          </a:lstStyle>
          <a:p>
            <a:endParaRPr/>
          </a:p>
        </p:txBody>
      </p:sp>
      <p:sp>
        <p:nvSpPr>
          <p:cNvPr id="35" name="Google Shape;35;p9"/>
          <p:cNvSpPr txBox="1"/>
          <p:nvPr/>
        </p:nvSpPr>
        <p:spPr>
          <a:xfrm>
            <a:off x="3593400" y="992123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9600">
                <a:solidFill>
                  <a:schemeClr val="accent1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“</a:t>
            </a:r>
            <a:endParaRPr sz="9600">
              <a:solidFill>
                <a:schemeClr val="accent1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</p:txBody>
      </p:sp>
      <p:sp>
        <p:nvSpPr>
          <p:cNvPr id="36" name="Google Shape;36;p9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blue">
  <p:cSld name="TITLE_1_1_1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10"/>
          <p:cNvSpPr txBox="1">
            <a:spLocks noGrp="1"/>
          </p:cNvSpPr>
          <p:nvPr>
            <p:ph type="body" idx="1"/>
          </p:nvPr>
        </p:nvSpPr>
        <p:spPr>
          <a:xfrm>
            <a:off x="1104300" y="2276100"/>
            <a:ext cx="69354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1000" algn="ctr" rtl="0">
              <a:spcBef>
                <a:spcPts val="600"/>
              </a:spcBef>
              <a:spcAft>
                <a:spcPct val="0"/>
              </a:spcAft>
              <a:buSzPts val="2400"/>
              <a:buChar char="▸"/>
              <a:defRPr sz="2400" i="1"/>
            </a:lvl1pPr>
            <a:lvl2pPr marL="914400" lvl="1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○"/>
              <a:defRPr i="1"/>
            </a:lvl2pPr>
            <a:lvl3pPr marL="1371600" lvl="2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■"/>
              <a:defRPr i="1"/>
            </a:lvl3pPr>
            <a:lvl4pPr marL="1828800" lvl="3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●"/>
              <a:defRPr sz="2400" i="1"/>
            </a:lvl4pPr>
            <a:lvl5pPr marL="2286000" lvl="4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○"/>
              <a:defRPr sz="2400" i="1"/>
            </a:lvl5pPr>
            <a:lvl6pPr marL="2743200" lvl="5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■"/>
              <a:defRPr sz="2400" i="1"/>
            </a:lvl6pPr>
            <a:lvl7pPr marL="3200400" lvl="6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●"/>
              <a:defRPr sz="2400" i="1"/>
            </a:lvl7pPr>
            <a:lvl8pPr marL="3657600" lvl="7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○"/>
              <a:defRPr sz="2400" i="1"/>
            </a:lvl8pPr>
            <a:lvl9pPr marL="4114800" lvl="8" indent="-381000" algn="ctr" rtl="0">
              <a:spcBef>
                <a:spcPct val="0"/>
              </a:spcBef>
              <a:spcAft>
                <a:spcPct val="0"/>
              </a:spcAft>
              <a:buSzPts val="2400"/>
              <a:buChar char="■"/>
              <a:defRPr sz="2400" i="1"/>
            </a:lvl9pPr>
          </a:lstStyle>
          <a:p>
            <a:endParaRPr/>
          </a:p>
        </p:txBody>
      </p:sp>
      <p:sp>
        <p:nvSpPr>
          <p:cNvPr id="39" name="Google Shape;39;p10"/>
          <p:cNvSpPr txBox="1"/>
          <p:nvPr/>
        </p:nvSpPr>
        <p:spPr>
          <a:xfrm>
            <a:off x="3593400" y="128382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9600">
                <a:solidFill>
                  <a:schemeClr val="accent5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“</a:t>
            </a:r>
            <a:endParaRPr sz="9600">
              <a:solidFill>
                <a:schemeClr val="accent5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</p:txBody>
      </p:sp>
      <p:sp>
        <p:nvSpPr>
          <p:cNvPr id="40" name="Google Shape;40;p10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bg>
      <p:bgPr>
        <a:solidFill>
          <a:schemeClr val="lt1"/>
        </a:solidFill>
        <a:effectLst/>
      </p:bgPr>
    </p:bg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1"/>
          <p:cNvSpPr txBox="1">
            <a:spLocks noGrp="1"/>
          </p:cNvSpPr>
          <p:nvPr>
            <p:ph type="title"/>
          </p:nvPr>
        </p:nvSpPr>
        <p:spPr>
          <a:xfrm>
            <a:off x="457200" y="-22622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3" name="Google Shape;43;p11"/>
          <p:cNvSpPr txBox="1">
            <a:spLocks noGrp="1"/>
          </p:cNvSpPr>
          <p:nvPr>
            <p:ph type="body" idx="1"/>
          </p:nvPr>
        </p:nvSpPr>
        <p:spPr>
          <a:xfrm>
            <a:off x="911700" y="1200150"/>
            <a:ext cx="7320600" cy="372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1000">
              <a:spcBef>
                <a:spcPts val="600"/>
              </a:spcBef>
              <a:spcAft>
                <a:spcPct val="0"/>
              </a:spcAft>
              <a:buSzPts val="2400"/>
              <a:buChar char="▸"/>
              <a:defRPr/>
            </a:lvl1pPr>
            <a:lvl2pPr marL="914400" lvl="1" indent="-381000">
              <a:spcBef>
                <a:spcPct val="0"/>
              </a:spcBef>
              <a:spcAft>
                <a:spcPct val="0"/>
              </a:spcAft>
              <a:buSzPts val="2400"/>
              <a:buChar char="○"/>
              <a:defRPr/>
            </a:lvl2pPr>
            <a:lvl3pPr marL="1371600" lvl="2" indent="-381000">
              <a:spcBef>
                <a:spcPct val="0"/>
              </a:spcBef>
              <a:spcAft>
                <a:spcPct val="0"/>
              </a:spcAft>
              <a:buSzPts val="2400"/>
              <a:buChar char="■"/>
              <a:defRPr/>
            </a:lvl3pPr>
            <a:lvl4pPr marL="1828800" lvl="3" indent="-381000">
              <a:spcBef>
                <a:spcPct val="0"/>
              </a:spcBef>
              <a:spcAft>
                <a:spcPct val="0"/>
              </a:spcAft>
              <a:buSzPts val="2400"/>
              <a:buChar char="●"/>
              <a:defRPr/>
            </a:lvl4pPr>
            <a:lvl5pPr marL="2286000" lvl="4" indent="-381000">
              <a:spcBef>
                <a:spcPct val="0"/>
              </a:spcBef>
              <a:spcAft>
                <a:spcPct val="0"/>
              </a:spcAft>
              <a:buSzPts val="2400"/>
              <a:buChar char="○"/>
              <a:defRPr/>
            </a:lvl5pPr>
            <a:lvl6pPr marL="2743200" lvl="5" indent="-381000">
              <a:spcBef>
                <a:spcPct val="0"/>
              </a:spcBef>
              <a:spcAft>
                <a:spcPct val="0"/>
              </a:spcAft>
              <a:buSzPts val="2400"/>
              <a:buChar char="■"/>
              <a:defRPr/>
            </a:lvl6pPr>
            <a:lvl7pPr marL="3200400" lvl="6" indent="-381000">
              <a:spcBef>
                <a:spcPct val="0"/>
              </a:spcBef>
              <a:spcAft>
                <a:spcPct val="0"/>
              </a:spcAft>
              <a:buSzPts val="2400"/>
              <a:buChar char="●"/>
              <a:defRPr/>
            </a:lvl7pPr>
            <a:lvl8pPr marL="3657600" lvl="7" indent="-381000">
              <a:spcBef>
                <a:spcPct val="0"/>
              </a:spcBef>
              <a:spcAft>
                <a:spcPct val="0"/>
              </a:spcAft>
              <a:buSzPts val="2400"/>
              <a:buChar char="○"/>
              <a:defRPr/>
            </a:lvl8pPr>
            <a:lvl9pPr marL="4114800" lvl="8" indent="-381000">
              <a:spcBef>
                <a:spcPct val="0"/>
              </a:spcBef>
              <a:spcAft>
                <a:spcPct val="0"/>
              </a:spcAft>
              <a:buSzPts val="2400"/>
              <a:buChar char="■"/>
              <a:defRPr/>
            </a:lvl9pPr>
          </a:lstStyle>
          <a:p>
            <a:endParaRPr/>
          </a:p>
        </p:txBody>
      </p:sp>
      <p:sp>
        <p:nvSpPr>
          <p:cNvPr id="44" name="Google Shape;44;p11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>
                <a:solidFill>
                  <a:schemeClr val="lt1"/>
                </a:solidFill>
              </a:defRPr>
            </a:lvl1pPr>
            <a:lvl2pPr lvl="1">
              <a:buNone/>
              <a:defRPr>
                <a:solidFill>
                  <a:schemeClr val="lt1"/>
                </a:solidFill>
              </a:defRPr>
            </a:lvl2pPr>
            <a:lvl3pPr lvl="2">
              <a:buNone/>
              <a:defRPr>
                <a:solidFill>
                  <a:schemeClr val="lt1"/>
                </a:solidFill>
              </a:defRPr>
            </a:lvl3pPr>
            <a:lvl4pPr lvl="3">
              <a:buNone/>
              <a:defRPr>
                <a:solidFill>
                  <a:schemeClr val="lt1"/>
                </a:solidFill>
              </a:defRPr>
            </a:lvl4pPr>
            <a:lvl5pPr lvl="4">
              <a:buNone/>
              <a:defRPr>
                <a:solidFill>
                  <a:schemeClr val="lt1"/>
                </a:solidFill>
              </a:defRPr>
            </a:lvl5pPr>
            <a:lvl6pPr lvl="5">
              <a:buNone/>
              <a:defRPr>
                <a:solidFill>
                  <a:schemeClr val="lt1"/>
                </a:solidFill>
              </a:defRPr>
            </a:lvl6pPr>
            <a:lvl7pPr lvl="6">
              <a:buNone/>
              <a:defRPr>
                <a:solidFill>
                  <a:schemeClr val="lt1"/>
                </a:solidFill>
              </a:defRPr>
            </a:lvl7pPr>
            <a:lvl8pPr lvl="7">
              <a:buNone/>
              <a:defRPr>
                <a:solidFill>
                  <a:schemeClr val="lt1"/>
                </a:solidFill>
              </a:defRPr>
            </a:lvl8pPr>
            <a:lvl9pPr lvl="8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  <p:pic>
        <p:nvPicPr>
          <p:cNvPr id="5" name="Picture 2" descr="Fondo pinceladas acuarela abstractas Foto gratis | Free Photo #Freepik #ph…  | Fondos acuarela, Fondos de pantalla de power point, Fondos para  diapositivas elegantes">
            <a:extLst>
              <a:ext uri="{FF2B5EF4-FFF2-40B4-BE49-F238E27FC236}">
                <a16:creationId xmlns:a16="http://schemas.microsoft.com/office/drawing/2014/main" id="{DCC15AC8-72C2-4967-9972-1FB145B7A50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8197"/>
          <a:stretch>
            <a:fillRect/>
          </a:stretch>
        </p:blipFill>
        <p:spPr bwMode="auto">
          <a:xfrm>
            <a:off x="0" y="0"/>
            <a:ext cx="1371600" cy="5143500"/>
          </a:xfrm>
          <a:prstGeom prst="rect">
            <a:avLst/>
          </a:prstGeom>
          <a:solidFill>
            <a:srgbClr val="FF0000"/>
          </a:solidFill>
        </p:spPr>
      </p:pic>
      <p:pic>
        <p:nvPicPr>
          <p:cNvPr id="6" name="Picture 2" descr="Fondo pinceladas acuarela abstractas Foto gratis | Free Photo #Freepik #ph…  | Fondos acuarela, Fondos de pantalla de power point, Fondos para  diapositivas elegantes">
            <a:extLst>
              <a:ext uri="{FF2B5EF4-FFF2-40B4-BE49-F238E27FC236}">
                <a16:creationId xmlns:a16="http://schemas.microsoft.com/office/drawing/2014/main" id="{60DE428F-A120-4505-8FEC-3C2F26278AF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8197"/>
          <a:stretch>
            <a:fillRect/>
          </a:stretch>
        </p:blipFill>
        <p:spPr bwMode="auto">
          <a:xfrm rot="10800000">
            <a:off x="7772400" y="0"/>
            <a:ext cx="13716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12"/>
          <p:cNvSpPr txBox="1">
            <a:spLocks noGrp="1"/>
          </p:cNvSpPr>
          <p:nvPr>
            <p:ph type="title"/>
          </p:nvPr>
        </p:nvSpPr>
        <p:spPr>
          <a:xfrm>
            <a:off x="457200" y="-22622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7" name="Google Shape;47;p12"/>
          <p:cNvSpPr txBox="1">
            <a:spLocks noGrp="1"/>
          </p:cNvSpPr>
          <p:nvPr>
            <p:ph type="body" idx="1"/>
          </p:nvPr>
        </p:nvSpPr>
        <p:spPr>
          <a:xfrm>
            <a:off x="804800" y="1200150"/>
            <a:ext cx="3657000" cy="328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>
              <a:spcBef>
                <a:spcPts val="600"/>
              </a:spcBef>
              <a:spcAft>
                <a:spcPct val="0"/>
              </a:spcAft>
              <a:buSzPts val="2000"/>
              <a:buChar char="▸"/>
              <a:defRPr sz="2000"/>
            </a:lvl1pPr>
            <a:lvl2pPr marL="914400" lvl="1" indent="-355600">
              <a:spcBef>
                <a:spcPct val="0"/>
              </a:spcBef>
              <a:spcAft>
                <a:spcPct val="0"/>
              </a:spcAft>
              <a:buSzPts val="2000"/>
              <a:buChar char="○"/>
              <a:defRPr sz="2000"/>
            </a:lvl2pPr>
            <a:lvl3pPr marL="1371600" lvl="2" indent="-355600">
              <a:spcBef>
                <a:spcPct val="0"/>
              </a:spcBef>
              <a:spcAft>
                <a:spcPct val="0"/>
              </a:spcAft>
              <a:buSzPts val="2000"/>
              <a:buChar char="■"/>
              <a:defRPr sz="2000"/>
            </a:lvl3pPr>
            <a:lvl4pPr marL="1828800" lvl="3" indent="-355600">
              <a:spcBef>
                <a:spcPct val="0"/>
              </a:spcBef>
              <a:spcAft>
                <a:spcPct val="0"/>
              </a:spcAft>
              <a:buSzPts val="2000"/>
              <a:buChar char="●"/>
              <a:defRPr sz="2000"/>
            </a:lvl4pPr>
            <a:lvl5pPr marL="2286000" lvl="4" indent="-355600">
              <a:spcBef>
                <a:spcPct val="0"/>
              </a:spcBef>
              <a:spcAft>
                <a:spcPct val="0"/>
              </a:spcAft>
              <a:buSzPts val="2000"/>
              <a:buChar char="○"/>
              <a:defRPr sz="2000"/>
            </a:lvl5pPr>
            <a:lvl6pPr marL="2743200" lvl="5" indent="-355600">
              <a:spcBef>
                <a:spcPct val="0"/>
              </a:spcBef>
              <a:spcAft>
                <a:spcPct val="0"/>
              </a:spcAft>
              <a:buSzPts val="2000"/>
              <a:buChar char="■"/>
              <a:defRPr sz="2000"/>
            </a:lvl6pPr>
            <a:lvl7pPr marL="3200400" lvl="6" indent="-355600">
              <a:spcBef>
                <a:spcPct val="0"/>
              </a:spcBef>
              <a:spcAft>
                <a:spcPct val="0"/>
              </a:spcAft>
              <a:buSzPts val="2000"/>
              <a:buChar char="●"/>
              <a:defRPr sz="2000"/>
            </a:lvl7pPr>
            <a:lvl8pPr marL="3657600" lvl="7" indent="-355600">
              <a:spcBef>
                <a:spcPct val="0"/>
              </a:spcBef>
              <a:spcAft>
                <a:spcPct val="0"/>
              </a:spcAft>
              <a:buSzPts val="2000"/>
              <a:buChar char="○"/>
              <a:defRPr sz="2000"/>
            </a:lvl8pPr>
            <a:lvl9pPr marL="4114800" lvl="8" indent="-355600">
              <a:spcBef>
                <a:spcPct val="0"/>
              </a:spcBef>
              <a:spcAft>
                <a:spcPct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48" name="Google Shape;48;p12"/>
          <p:cNvSpPr txBox="1">
            <a:spLocks noGrp="1"/>
          </p:cNvSpPr>
          <p:nvPr>
            <p:ph type="body" idx="2"/>
          </p:nvPr>
        </p:nvSpPr>
        <p:spPr>
          <a:xfrm>
            <a:off x="4682201" y="1200150"/>
            <a:ext cx="3657000" cy="328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>
              <a:spcBef>
                <a:spcPts val="600"/>
              </a:spcBef>
              <a:spcAft>
                <a:spcPct val="0"/>
              </a:spcAft>
              <a:buSzPts val="2000"/>
              <a:buChar char="▸"/>
              <a:defRPr sz="2000"/>
            </a:lvl1pPr>
            <a:lvl2pPr marL="914400" lvl="1" indent="-355600">
              <a:spcBef>
                <a:spcPct val="0"/>
              </a:spcBef>
              <a:spcAft>
                <a:spcPct val="0"/>
              </a:spcAft>
              <a:buSzPts val="2000"/>
              <a:buChar char="○"/>
              <a:defRPr sz="2000"/>
            </a:lvl2pPr>
            <a:lvl3pPr marL="1371600" lvl="2" indent="-355600">
              <a:spcBef>
                <a:spcPct val="0"/>
              </a:spcBef>
              <a:spcAft>
                <a:spcPct val="0"/>
              </a:spcAft>
              <a:buSzPts val="2000"/>
              <a:buChar char="■"/>
              <a:defRPr sz="2000"/>
            </a:lvl3pPr>
            <a:lvl4pPr marL="1828800" lvl="3" indent="-355600">
              <a:spcBef>
                <a:spcPct val="0"/>
              </a:spcBef>
              <a:spcAft>
                <a:spcPct val="0"/>
              </a:spcAft>
              <a:buSzPts val="2000"/>
              <a:buChar char="●"/>
              <a:defRPr sz="2000"/>
            </a:lvl4pPr>
            <a:lvl5pPr marL="2286000" lvl="4" indent="-355600">
              <a:spcBef>
                <a:spcPct val="0"/>
              </a:spcBef>
              <a:spcAft>
                <a:spcPct val="0"/>
              </a:spcAft>
              <a:buSzPts val="2000"/>
              <a:buChar char="○"/>
              <a:defRPr sz="2000"/>
            </a:lvl5pPr>
            <a:lvl6pPr marL="2743200" lvl="5" indent="-355600">
              <a:spcBef>
                <a:spcPct val="0"/>
              </a:spcBef>
              <a:spcAft>
                <a:spcPct val="0"/>
              </a:spcAft>
              <a:buSzPts val="2000"/>
              <a:buChar char="■"/>
              <a:defRPr sz="2000"/>
            </a:lvl6pPr>
            <a:lvl7pPr marL="3200400" lvl="6" indent="-355600">
              <a:spcBef>
                <a:spcPct val="0"/>
              </a:spcBef>
              <a:spcAft>
                <a:spcPct val="0"/>
              </a:spcAft>
              <a:buSzPts val="2000"/>
              <a:buChar char="●"/>
              <a:defRPr sz="2000"/>
            </a:lvl7pPr>
            <a:lvl8pPr marL="3657600" lvl="7" indent="-355600">
              <a:spcBef>
                <a:spcPct val="0"/>
              </a:spcBef>
              <a:spcAft>
                <a:spcPct val="0"/>
              </a:spcAft>
              <a:buSzPts val="2000"/>
              <a:buChar char="○"/>
              <a:defRPr sz="2000"/>
            </a:lvl8pPr>
            <a:lvl9pPr marL="4114800" lvl="8" indent="-355600">
              <a:spcBef>
                <a:spcPct val="0"/>
              </a:spcBef>
              <a:spcAft>
                <a:spcPct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49" name="Google Shape;49;p12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>
                <a:solidFill>
                  <a:schemeClr val="lt1"/>
                </a:solidFill>
              </a:defRPr>
            </a:lvl1pPr>
            <a:lvl2pPr lvl="1">
              <a:buNone/>
              <a:defRPr>
                <a:solidFill>
                  <a:schemeClr val="lt1"/>
                </a:solidFill>
              </a:defRPr>
            </a:lvl2pPr>
            <a:lvl3pPr lvl="2">
              <a:buNone/>
              <a:defRPr>
                <a:solidFill>
                  <a:schemeClr val="lt1"/>
                </a:solidFill>
              </a:defRPr>
            </a:lvl3pPr>
            <a:lvl4pPr lvl="3">
              <a:buNone/>
              <a:defRPr>
                <a:solidFill>
                  <a:schemeClr val="lt1"/>
                </a:solidFill>
              </a:defRPr>
            </a:lvl4pPr>
            <a:lvl5pPr lvl="4">
              <a:buNone/>
              <a:defRPr>
                <a:solidFill>
                  <a:schemeClr val="lt1"/>
                </a:solidFill>
              </a:defRPr>
            </a:lvl5pPr>
            <a:lvl6pPr lvl="5">
              <a:buNone/>
              <a:defRPr>
                <a:solidFill>
                  <a:schemeClr val="lt1"/>
                </a:solidFill>
              </a:defRPr>
            </a:lvl6pPr>
            <a:lvl7pPr lvl="6">
              <a:buNone/>
              <a:defRPr>
                <a:solidFill>
                  <a:schemeClr val="lt1"/>
                </a:solidFill>
              </a:defRPr>
            </a:lvl7pPr>
            <a:lvl8pPr lvl="7">
              <a:buNone/>
              <a:defRPr>
                <a:solidFill>
                  <a:schemeClr val="lt1"/>
                </a:solidFill>
              </a:defRPr>
            </a:lvl8pPr>
            <a:lvl9pPr lvl="8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bg>
      <p:bgPr>
        <a:blipFill>
          <a:blip r:embed="rId2">
            <a:alphaModFix/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9714"/>
                    </a14:imgEffect>
                    <a14:imgEffect>
                      <a14:saturation sat="127000"/>
                    </a14:imgEffect>
                    <a14:imgEffect>
                      <a14:brightnessContrast bright="13000" contrast="-46000"/>
                    </a14:imgEffect>
                  </a14:imgLayer>
                </a14:imgProps>
              </a:ext>
            </a:extLst>
          </a:blip>
          <a:stretch>
            <a:fillRect/>
          </a:stretch>
        </a:blipFill>
        <a:effectLst/>
      </p:bgPr>
    </p:bg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3"/>
          <p:cNvSpPr txBox="1">
            <a:spLocks noGrp="1"/>
          </p:cNvSpPr>
          <p:nvPr>
            <p:ph type="title"/>
          </p:nvPr>
        </p:nvSpPr>
        <p:spPr>
          <a:xfrm>
            <a:off x="457200" y="-22622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ct val="0"/>
              </a:spcBef>
              <a:spcAft>
                <a:spcPct val="0"/>
              </a:spcAft>
              <a:buClr>
                <a:schemeClr val="lt1"/>
              </a:buClr>
              <a:buSzPts val="24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2" name="Google Shape;52;p13"/>
          <p:cNvSpPr txBox="1">
            <a:spLocks noGrp="1"/>
          </p:cNvSpPr>
          <p:nvPr>
            <p:ph type="body" idx="1"/>
          </p:nvPr>
        </p:nvSpPr>
        <p:spPr>
          <a:xfrm>
            <a:off x="489275" y="1200150"/>
            <a:ext cx="2631900" cy="32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ct val="0"/>
              </a:spcAft>
              <a:buSzPts val="1800"/>
              <a:buChar char="▸"/>
              <a:defRPr sz="1800"/>
            </a:lvl1pPr>
            <a:lvl2pPr marL="914400" lvl="1" indent="-342900" rtl="0">
              <a:spcBef>
                <a:spcPct val="0"/>
              </a:spcBef>
              <a:spcAft>
                <a:spcPct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ct val="0"/>
              </a:spcBef>
              <a:spcAft>
                <a:spcPct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ct val="0"/>
              </a:spcBef>
              <a:spcAft>
                <a:spcPct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ct val="0"/>
              </a:spcBef>
              <a:spcAft>
                <a:spcPct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ct val="0"/>
              </a:spcBef>
              <a:spcAft>
                <a:spcPct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ct val="0"/>
              </a:spcBef>
              <a:spcAft>
                <a:spcPct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ct val="0"/>
              </a:spcBef>
              <a:spcAft>
                <a:spcPct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ct val="0"/>
              </a:spcBef>
              <a:spcAft>
                <a:spcPct val="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53" name="Google Shape;53;p13"/>
          <p:cNvSpPr txBox="1">
            <a:spLocks noGrp="1"/>
          </p:cNvSpPr>
          <p:nvPr>
            <p:ph type="body" idx="2"/>
          </p:nvPr>
        </p:nvSpPr>
        <p:spPr>
          <a:xfrm>
            <a:off x="3256047" y="1200150"/>
            <a:ext cx="2631900" cy="32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ct val="0"/>
              </a:spcAft>
              <a:buSzPts val="1800"/>
              <a:buChar char="▸"/>
              <a:defRPr sz="1800"/>
            </a:lvl1pPr>
            <a:lvl2pPr marL="914400" lvl="1" indent="-342900" rtl="0">
              <a:spcBef>
                <a:spcPct val="0"/>
              </a:spcBef>
              <a:spcAft>
                <a:spcPct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ct val="0"/>
              </a:spcBef>
              <a:spcAft>
                <a:spcPct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ct val="0"/>
              </a:spcBef>
              <a:spcAft>
                <a:spcPct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ct val="0"/>
              </a:spcBef>
              <a:spcAft>
                <a:spcPct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ct val="0"/>
              </a:spcBef>
              <a:spcAft>
                <a:spcPct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ct val="0"/>
              </a:spcBef>
              <a:spcAft>
                <a:spcPct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ct val="0"/>
              </a:spcBef>
              <a:spcAft>
                <a:spcPct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ct val="0"/>
              </a:spcBef>
              <a:spcAft>
                <a:spcPct val="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54" name="Google Shape;54;p13"/>
          <p:cNvSpPr txBox="1">
            <a:spLocks noGrp="1"/>
          </p:cNvSpPr>
          <p:nvPr>
            <p:ph type="body" idx="3"/>
          </p:nvPr>
        </p:nvSpPr>
        <p:spPr>
          <a:xfrm>
            <a:off x="6022819" y="1200150"/>
            <a:ext cx="2631900" cy="32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ct val="0"/>
              </a:spcAft>
              <a:buSzPts val="1800"/>
              <a:buChar char="▸"/>
              <a:defRPr sz="1800"/>
            </a:lvl1pPr>
            <a:lvl2pPr marL="914400" lvl="1" indent="-342900" rtl="0">
              <a:spcBef>
                <a:spcPct val="0"/>
              </a:spcBef>
              <a:spcAft>
                <a:spcPct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ct val="0"/>
              </a:spcBef>
              <a:spcAft>
                <a:spcPct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ct val="0"/>
              </a:spcBef>
              <a:spcAft>
                <a:spcPct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ct val="0"/>
              </a:spcBef>
              <a:spcAft>
                <a:spcPct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ct val="0"/>
              </a:spcBef>
              <a:spcAft>
                <a:spcPct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ct val="0"/>
              </a:spcBef>
              <a:spcAft>
                <a:spcPct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ct val="0"/>
              </a:spcBef>
              <a:spcAft>
                <a:spcPct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ct val="0"/>
              </a:spcBef>
              <a:spcAft>
                <a:spcPct val="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55" name="Google Shape;55;p13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 descr="Imágenes de Acuarela | Vectores, fotos de stock y PSD gratuitos">
            <a:extLst>
              <a:ext uri="{FF2B5EF4-FFF2-40B4-BE49-F238E27FC236}">
                <a16:creationId xmlns:a16="http://schemas.microsoft.com/office/drawing/2014/main" id="{22CBB9D6-ED90-4E37-8E37-A1684437BAA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640" t="14614" r="8996" b="8023"/>
          <a:stretch>
            <a:fillRect/>
          </a:stretch>
        </p:blipFill>
        <p:spPr bwMode="auto">
          <a:xfrm>
            <a:off x="-1" y="0"/>
            <a:ext cx="9144001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7" name="Google Shape;57;p14"/>
          <p:cNvSpPr txBox="1">
            <a:spLocks noGrp="1"/>
          </p:cNvSpPr>
          <p:nvPr>
            <p:ph type="title"/>
          </p:nvPr>
        </p:nvSpPr>
        <p:spPr>
          <a:xfrm>
            <a:off x="457200" y="-22622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ct val="0"/>
              </a:spcBef>
              <a:spcAft>
                <a:spcPct val="0"/>
              </a:spcAft>
              <a:buSzPts val="2400"/>
              <a:buNone/>
              <a:defRPr/>
            </a:lvl1pPr>
            <a:lvl2pPr lvl="1">
              <a:spcBef>
                <a:spcPct val="0"/>
              </a:spcBef>
              <a:spcAft>
                <a:spcPct val="0"/>
              </a:spcAft>
              <a:buSzPts val="2400"/>
              <a:buNone/>
              <a:defRPr/>
            </a:lvl2pPr>
            <a:lvl3pPr lvl="2">
              <a:spcBef>
                <a:spcPct val="0"/>
              </a:spcBef>
              <a:spcAft>
                <a:spcPct val="0"/>
              </a:spcAft>
              <a:buSzPts val="2400"/>
              <a:buNone/>
              <a:defRPr/>
            </a:lvl3pPr>
            <a:lvl4pPr lvl="3">
              <a:spcBef>
                <a:spcPct val="0"/>
              </a:spcBef>
              <a:spcAft>
                <a:spcPct val="0"/>
              </a:spcAft>
              <a:buSzPts val="2400"/>
              <a:buNone/>
              <a:defRPr/>
            </a:lvl4pPr>
            <a:lvl5pPr lvl="4">
              <a:spcBef>
                <a:spcPct val="0"/>
              </a:spcBef>
              <a:spcAft>
                <a:spcPct val="0"/>
              </a:spcAft>
              <a:buSzPts val="2400"/>
              <a:buNone/>
              <a:defRPr/>
            </a:lvl5pPr>
            <a:lvl6pPr lvl="5">
              <a:spcBef>
                <a:spcPct val="0"/>
              </a:spcBef>
              <a:spcAft>
                <a:spcPct val="0"/>
              </a:spcAft>
              <a:buSzPts val="2400"/>
              <a:buNone/>
              <a:defRPr/>
            </a:lvl6pPr>
            <a:lvl7pPr lvl="6">
              <a:spcBef>
                <a:spcPct val="0"/>
              </a:spcBef>
              <a:spcAft>
                <a:spcPct val="0"/>
              </a:spcAft>
              <a:buSzPts val="2400"/>
              <a:buNone/>
              <a:defRPr/>
            </a:lvl7pPr>
            <a:lvl8pPr lvl="7">
              <a:spcBef>
                <a:spcPct val="0"/>
              </a:spcBef>
              <a:spcAft>
                <a:spcPct val="0"/>
              </a:spcAft>
              <a:buSzPts val="2400"/>
              <a:buNone/>
              <a:defRPr/>
            </a:lvl8pPr>
            <a:lvl9pPr lvl="8">
              <a:spcBef>
                <a:spcPct val="0"/>
              </a:spcBef>
              <a:spcAft>
                <a:spcPct val="0"/>
              </a:spcAft>
              <a:buSzPts val="2400"/>
              <a:buNone/>
              <a:defRPr/>
            </a:lvl9pPr>
          </a:lstStyle>
          <a:p>
            <a:endParaRPr/>
          </a:p>
        </p:txBody>
      </p:sp>
      <p:sp>
        <p:nvSpPr>
          <p:cNvPr id="58" name="Google Shape;58;p14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15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spcBef>
                <a:spcPts val="360"/>
              </a:spcBef>
              <a:spcAft>
                <a:spcPct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61" name="Google Shape;61;p15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4" descr="Imágenes de Acuarela | Vectores, fotos de stock y PSD gratuitos">
            <a:extLst>
              <a:ext uri="{FF2B5EF4-FFF2-40B4-BE49-F238E27FC236}">
                <a16:creationId xmlns:a16="http://schemas.microsoft.com/office/drawing/2014/main" id="{9EA39D1C-876A-4CF6-9089-95B613A2EAF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640" t="14614" r="8996" b="17347"/>
          <a:stretch>
            <a:fillRect/>
          </a:stretch>
        </p:blipFill>
        <p:spPr bwMode="auto">
          <a:xfrm>
            <a:off x="-1" y="0"/>
            <a:ext cx="9144001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3" name="Google Shape;63;p16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  <p:transition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noFill/>
        <a:effectLst/>
      </p:bgPr>
    </p:bg>
    <p:spTree>
      <p:nvGrpSpPr>
        <p:cNvPr id="1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 descr="Imágenes de Acuarela | Vectores, fotos de stock y PSD gratuitos">
            <a:extLst>
              <a:ext uri="{FF2B5EF4-FFF2-40B4-BE49-F238E27FC236}">
                <a16:creationId xmlns:a16="http://schemas.microsoft.com/office/drawing/2014/main" id="{62413D1B-36ED-44E7-8684-2E59B2BEAF9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0" y="0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Google Shape;12;p2"/>
          <p:cNvSpPr txBox="1">
            <a:spLocks noGrp="1"/>
          </p:cNvSpPr>
          <p:nvPr>
            <p:ph type="ctrTitle"/>
          </p:nvPr>
        </p:nvSpPr>
        <p:spPr>
          <a:xfrm>
            <a:off x="1420815" y="1158625"/>
            <a:ext cx="6302400" cy="1836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None/>
              <a:defRPr sz="5200"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ubTitle" idx="1"/>
          </p:nvPr>
        </p:nvSpPr>
        <p:spPr>
          <a:xfrm>
            <a:off x="1420800" y="3386925"/>
            <a:ext cx="6302400" cy="40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 sz="18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lvl="1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53152728"/>
      </p:ext>
    </p:extLst>
  </p:cSld>
  <p:clrMapOvr>
    <a:masterClrMapping/>
  </p:clrMapOvr>
  <p:transition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13"/>
          <p:cNvSpPr txBox="1">
            <a:spLocks noGrp="1"/>
          </p:cNvSpPr>
          <p:nvPr>
            <p:ph type="title"/>
          </p:nvPr>
        </p:nvSpPr>
        <p:spPr>
          <a:xfrm>
            <a:off x="2163838" y="1565338"/>
            <a:ext cx="23364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ct val="0"/>
              </a:spcBef>
              <a:spcAft>
                <a:spcPct val="0"/>
              </a:spcAft>
              <a:buSzPts val="2400"/>
              <a:buNone/>
              <a:defRPr sz="2500">
                <a:latin typeface="Alice"/>
                <a:ea typeface="Alice"/>
                <a:cs typeface="Alice"/>
                <a:sym typeface="Alice"/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2pPr>
            <a:lvl3pPr lvl="2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3pPr>
            <a:lvl4pPr lvl="3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4pPr>
            <a:lvl5pPr lvl="4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5pPr>
            <a:lvl6pPr lvl="5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6pPr>
            <a:lvl7pPr lvl="6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7pPr>
            <a:lvl8pPr lvl="7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8pPr>
            <a:lvl9pPr lvl="8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4" name="Google Shape;54;p13"/>
          <p:cNvSpPr txBox="1">
            <a:spLocks noGrp="1"/>
          </p:cNvSpPr>
          <p:nvPr>
            <p:ph type="title" idx="2" hasCustomPrompt="1"/>
          </p:nvPr>
        </p:nvSpPr>
        <p:spPr>
          <a:xfrm>
            <a:off x="1242053" y="1844206"/>
            <a:ext cx="8634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SzPts val="3000"/>
              <a:buNone/>
              <a:defRPr sz="3300">
                <a:latin typeface="Alice"/>
                <a:ea typeface="Alice"/>
                <a:cs typeface="Alice"/>
                <a:sym typeface="Alice"/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2pPr>
            <a:lvl3pPr lvl="2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3pPr>
            <a:lvl4pPr lvl="3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4pPr>
            <a:lvl5pPr lvl="4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5pPr>
            <a:lvl6pPr lvl="5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6pPr>
            <a:lvl7pPr lvl="6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7pPr>
            <a:lvl8pPr lvl="7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8pPr>
            <a:lvl9pPr lvl="8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5" name="Google Shape;55;p13"/>
          <p:cNvSpPr txBox="1">
            <a:spLocks noGrp="1"/>
          </p:cNvSpPr>
          <p:nvPr>
            <p:ph type="subTitle" idx="1"/>
          </p:nvPr>
        </p:nvSpPr>
        <p:spPr>
          <a:xfrm>
            <a:off x="2163838" y="1999463"/>
            <a:ext cx="23364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 sz="14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lvl="1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" name="Google Shape;56;p13"/>
          <p:cNvSpPr txBox="1">
            <a:spLocks noGrp="1"/>
          </p:cNvSpPr>
          <p:nvPr>
            <p:ph type="title" idx="3"/>
          </p:nvPr>
        </p:nvSpPr>
        <p:spPr>
          <a:xfrm>
            <a:off x="5585788" y="1565338"/>
            <a:ext cx="23364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ct val="0"/>
              </a:spcBef>
              <a:spcAft>
                <a:spcPct val="0"/>
              </a:spcAft>
              <a:buSzPts val="2400"/>
              <a:buNone/>
              <a:defRPr sz="2500">
                <a:latin typeface="Alice"/>
                <a:ea typeface="Alice"/>
                <a:cs typeface="Alice"/>
                <a:sym typeface="Alice"/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2pPr>
            <a:lvl3pPr lvl="2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3pPr>
            <a:lvl4pPr lvl="3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4pPr>
            <a:lvl5pPr lvl="4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5pPr>
            <a:lvl6pPr lvl="5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6pPr>
            <a:lvl7pPr lvl="6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7pPr>
            <a:lvl8pPr lvl="7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8pPr>
            <a:lvl9pPr lvl="8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7" name="Google Shape;57;p13"/>
          <p:cNvSpPr txBox="1">
            <a:spLocks noGrp="1"/>
          </p:cNvSpPr>
          <p:nvPr>
            <p:ph type="title" idx="4" hasCustomPrompt="1"/>
          </p:nvPr>
        </p:nvSpPr>
        <p:spPr>
          <a:xfrm>
            <a:off x="4670648" y="1844206"/>
            <a:ext cx="8166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SzPts val="3000"/>
              <a:buNone/>
              <a:defRPr sz="3300">
                <a:latin typeface="Alice"/>
                <a:ea typeface="Alice"/>
                <a:cs typeface="Alice"/>
                <a:sym typeface="Alice"/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2pPr>
            <a:lvl3pPr lvl="2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3pPr>
            <a:lvl4pPr lvl="3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4pPr>
            <a:lvl5pPr lvl="4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5pPr>
            <a:lvl6pPr lvl="5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6pPr>
            <a:lvl7pPr lvl="6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7pPr>
            <a:lvl8pPr lvl="7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8pPr>
            <a:lvl9pPr lvl="8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8" name="Google Shape;58;p13"/>
          <p:cNvSpPr txBox="1">
            <a:spLocks noGrp="1"/>
          </p:cNvSpPr>
          <p:nvPr>
            <p:ph type="subTitle" idx="5"/>
          </p:nvPr>
        </p:nvSpPr>
        <p:spPr>
          <a:xfrm>
            <a:off x="5585788" y="1999463"/>
            <a:ext cx="23364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 sz="14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lvl="1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13"/>
          <p:cNvSpPr txBox="1">
            <a:spLocks noGrp="1"/>
          </p:cNvSpPr>
          <p:nvPr>
            <p:ph type="title" idx="6"/>
          </p:nvPr>
        </p:nvSpPr>
        <p:spPr>
          <a:xfrm>
            <a:off x="2163838" y="2964038"/>
            <a:ext cx="23364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ct val="0"/>
              </a:spcBef>
              <a:spcAft>
                <a:spcPct val="0"/>
              </a:spcAft>
              <a:buSzPts val="2400"/>
              <a:buNone/>
              <a:defRPr sz="2500">
                <a:latin typeface="Alice"/>
                <a:ea typeface="Alice"/>
                <a:cs typeface="Alice"/>
                <a:sym typeface="Alice"/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2pPr>
            <a:lvl3pPr lvl="2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3pPr>
            <a:lvl4pPr lvl="3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4pPr>
            <a:lvl5pPr lvl="4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5pPr>
            <a:lvl6pPr lvl="5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6pPr>
            <a:lvl7pPr lvl="6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7pPr>
            <a:lvl8pPr lvl="7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8pPr>
            <a:lvl9pPr lvl="8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0" name="Google Shape;60;p13"/>
          <p:cNvSpPr txBox="1">
            <a:spLocks noGrp="1"/>
          </p:cNvSpPr>
          <p:nvPr>
            <p:ph type="title" idx="7" hasCustomPrompt="1"/>
          </p:nvPr>
        </p:nvSpPr>
        <p:spPr>
          <a:xfrm>
            <a:off x="1242053" y="3105353"/>
            <a:ext cx="8634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SzPts val="3000"/>
              <a:buNone/>
              <a:defRPr sz="3300">
                <a:latin typeface="Alice"/>
                <a:ea typeface="Alice"/>
                <a:cs typeface="Alice"/>
                <a:sym typeface="Alice"/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2pPr>
            <a:lvl3pPr lvl="2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3pPr>
            <a:lvl4pPr lvl="3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4pPr>
            <a:lvl5pPr lvl="4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5pPr>
            <a:lvl6pPr lvl="5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6pPr>
            <a:lvl7pPr lvl="6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7pPr>
            <a:lvl8pPr lvl="7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8pPr>
            <a:lvl9pPr lvl="8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1" name="Google Shape;61;p13"/>
          <p:cNvSpPr txBox="1">
            <a:spLocks noGrp="1"/>
          </p:cNvSpPr>
          <p:nvPr>
            <p:ph type="subTitle" idx="8"/>
          </p:nvPr>
        </p:nvSpPr>
        <p:spPr>
          <a:xfrm>
            <a:off x="2163838" y="3398163"/>
            <a:ext cx="23364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 sz="14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lvl="1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" name="Google Shape;62;p13"/>
          <p:cNvSpPr txBox="1">
            <a:spLocks noGrp="1"/>
          </p:cNvSpPr>
          <p:nvPr>
            <p:ph type="title" idx="9"/>
          </p:nvPr>
        </p:nvSpPr>
        <p:spPr>
          <a:xfrm>
            <a:off x="5585788" y="2964038"/>
            <a:ext cx="23364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ct val="0"/>
              </a:spcBef>
              <a:spcAft>
                <a:spcPct val="0"/>
              </a:spcAft>
              <a:buSzPts val="2400"/>
              <a:buNone/>
              <a:defRPr sz="2500">
                <a:latin typeface="Alice"/>
                <a:ea typeface="Alice"/>
                <a:cs typeface="Alice"/>
                <a:sym typeface="Alice"/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2pPr>
            <a:lvl3pPr lvl="2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3pPr>
            <a:lvl4pPr lvl="3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4pPr>
            <a:lvl5pPr lvl="4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5pPr>
            <a:lvl6pPr lvl="5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6pPr>
            <a:lvl7pPr lvl="6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7pPr>
            <a:lvl8pPr lvl="7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8pPr>
            <a:lvl9pPr lvl="8" rtl="0">
              <a:spcBef>
                <a:spcPct val="0"/>
              </a:spcBef>
              <a:spcAft>
                <a:spcPct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3" name="Google Shape;63;p13"/>
          <p:cNvSpPr txBox="1">
            <a:spLocks noGrp="1"/>
          </p:cNvSpPr>
          <p:nvPr>
            <p:ph type="title" idx="13" hasCustomPrompt="1"/>
          </p:nvPr>
        </p:nvSpPr>
        <p:spPr>
          <a:xfrm>
            <a:off x="4670648" y="3105353"/>
            <a:ext cx="8166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SzPts val="3000"/>
              <a:buNone/>
              <a:defRPr sz="3300">
                <a:latin typeface="Alice"/>
                <a:ea typeface="Alice"/>
                <a:cs typeface="Alice"/>
                <a:sym typeface="Alice"/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2pPr>
            <a:lvl3pPr lvl="2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3pPr>
            <a:lvl4pPr lvl="3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4pPr>
            <a:lvl5pPr lvl="4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5pPr>
            <a:lvl6pPr lvl="5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6pPr>
            <a:lvl7pPr lvl="6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7pPr>
            <a:lvl8pPr lvl="7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8pPr>
            <a:lvl9pPr lvl="8" rtl="0">
              <a:spcBef>
                <a:spcPct val="0"/>
              </a:spcBef>
              <a:spcAft>
                <a:spcPct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4" name="Google Shape;64;p13"/>
          <p:cNvSpPr txBox="1">
            <a:spLocks noGrp="1"/>
          </p:cNvSpPr>
          <p:nvPr>
            <p:ph type="subTitle" idx="14"/>
          </p:nvPr>
        </p:nvSpPr>
        <p:spPr>
          <a:xfrm>
            <a:off x="5585788" y="3398163"/>
            <a:ext cx="23364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 sz="14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lvl="1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" name="Google Shape;65;p13"/>
          <p:cNvSpPr txBox="1">
            <a:spLocks noGrp="1"/>
          </p:cNvSpPr>
          <p:nvPr>
            <p:ph type="title" idx="15"/>
          </p:nvPr>
        </p:nvSpPr>
        <p:spPr>
          <a:xfrm>
            <a:off x="2208400" y="540000"/>
            <a:ext cx="47271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SzPts val="3300"/>
              <a:buNone/>
              <a:defRPr sz="3300">
                <a:latin typeface="Alice"/>
                <a:ea typeface="Alice"/>
                <a:cs typeface="Alice"/>
                <a:sym typeface="Alice"/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SzPts val="3500"/>
              <a:buNone/>
              <a:defRPr/>
            </a:lvl2pPr>
            <a:lvl3pPr lvl="2" rtl="0">
              <a:spcBef>
                <a:spcPct val="0"/>
              </a:spcBef>
              <a:spcAft>
                <a:spcPct val="0"/>
              </a:spcAft>
              <a:buSzPts val="3500"/>
              <a:buNone/>
              <a:defRPr/>
            </a:lvl3pPr>
            <a:lvl4pPr lvl="3" rtl="0">
              <a:spcBef>
                <a:spcPct val="0"/>
              </a:spcBef>
              <a:spcAft>
                <a:spcPct val="0"/>
              </a:spcAft>
              <a:buSzPts val="3500"/>
              <a:buNone/>
              <a:defRPr/>
            </a:lvl4pPr>
            <a:lvl5pPr lvl="4" rtl="0">
              <a:spcBef>
                <a:spcPct val="0"/>
              </a:spcBef>
              <a:spcAft>
                <a:spcPct val="0"/>
              </a:spcAft>
              <a:buSzPts val="3500"/>
              <a:buNone/>
              <a:defRPr/>
            </a:lvl5pPr>
            <a:lvl6pPr lvl="5" rtl="0">
              <a:spcBef>
                <a:spcPct val="0"/>
              </a:spcBef>
              <a:spcAft>
                <a:spcPct val="0"/>
              </a:spcAft>
              <a:buSzPts val="3500"/>
              <a:buNone/>
              <a:defRPr/>
            </a:lvl6pPr>
            <a:lvl7pPr lvl="6" rtl="0">
              <a:spcBef>
                <a:spcPct val="0"/>
              </a:spcBef>
              <a:spcAft>
                <a:spcPct val="0"/>
              </a:spcAft>
              <a:buSzPts val="3500"/>
              <a:buNone/>
              <a:defRPr/>
            </a:lvl7pPr>
            <a:lvl8pPr lvl="7" rtl="0">
              <a:spcBef>
                <a:spcPct val="0"/>
              </a:spcBef>
              <a:spcAft>
                <a:spcPct val="0"/>
              </a:spcAft>
              <a:buSzPts val="3500"/>
              <a:buNone/>
              <a:defRPr/>
            </a:lvl8pPr>
            <a:lvl9pPr lvl="8" rtl="0">
              <a:spcBef>
                <a:spcPct val="0"/>
              </a:spcBef>
              <a:spcAft>
                <a:spcPct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66352133-E133-E650-D073-0C0A41E3C382}"/>
              </a:ext>
            </a:extLst>
          </p:cNvPr>
          <p:cNvGrpSpPr/>
          <p:nvPr userDrawn="1"/>
        </p:nvGrpSpPr>
        <p:grpSpPr>
          <a:xfrm>
            <a:off x="-163513" y="4652963"/>
            <a:ext cx="9317038" cy="1111249"/>
            <a:chOff x="-163513" y="4652963"/>
            <a:chExt cx="9317038" cy="1111249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97412C18-9E24-8E51-DA9C-CE6AC31A3581}"/>
                </a:ext>
              </a:extLst>
            </p:cNvPr>
            <p:cNvSpPr/>
            <p:nvPr userDrawn="1"/>
          </p:nvSpPr>
          <p:spPr bwMode="auto">
            <a:xfrm>
              <a:off x="2849563" y="4967288"/>
              <a:ext cx="5686425" cy="796924"/>
            </a:xfrm>
            <a:custGeom>
              <a:avLst/>
              <a:gdLst>
                <a:gd name="T0" fmla="*/ 762 w 1150"/>
                <a:gd name="T1" fmla="*/ 360 h 378"/>
                <a:gd name="T2" fmla="*/ 477 w 1150"/>
                <a:gd name="T3" fmla="*/ 369 h 378"/>
                <a:gd name="T4" fmla="*/ 74 w 1150"/>
                <a:gd name="T5" fmla="*/ 375 h 378"/>
                <a:gd name="T6" fmla="*/ 25 w 1150"/>
                <a:gd name="T7" fmla="*/ 359 h 378"/>
                <a:gd name="T8" fmla="*/ 4 w 1150"/>
                <a:gd name="T9" fmla="*/ 359 h 378"/>
                <a:gd name="T10" fmla="*/ 37 w 1150"/>
                <a:gd name="T11" fmla="*/ 319 h 378"/>
                <a:gd name="T12" fmla="*/ 73 w 1150"/>
                <a:gd name="T13" fmla="*/ 310 h 378"/>
                <a:gd name="T14" fmla="*/ 77 w 1150"/>
                <a:gd name="T15" fmla="*/ 283 h 378"/>
                <a:gd name="T16" fmla="*/ 112 w 1150"/>
                <a:gd name="T17" fmla="*/ 263 h 378"/>
                <a:gd name="T18" fmla="*/ 158 w 1150"/>
                <a:gd name="T19" fmla="*/ 255 h 378"/>
                <a:gd name="T20" fmla="*/ 212 w 1150"/>
                <a:gd name="T21" fmla="*/ 241 h 378"/>
                <a:gd name="T22" fmla="*/ 211 w 1150"/>
                <a:gd name="T23" fmla="*/ 261 h 378"/>
                <a:gd name="T24" fmla="*/ 272 w 1150"/>
                <a:gd name="T25" fmla="*/ 237 h 378"/>
                <a:gd name="T26" fmla="*/ 358 w 1150"/>
                <a:gd name="T27" fmla="*/ 228 h 378"/>
                <a:gd name="T28" fmla="*/ 411 w 1150"/>
                <a:gd name="T29" fmla="*/ 250 h 378"/>
                <a:gd name="T30" fmla="*/ 508 w 1150"/>
                <a:gd name="T31" fmla="*/ 274 h 378"/>
                <a:gd name="T32" fmla="*/ 529 w 1150"/>
                <a:gd name="T33" fmla="*/ 214 h 378"/>
                <a:gd name="T34" fmla="*/ 490 w 1150"/>
                <a:gd name="T35" fmla="*/ 178 h 378"/>
                <a:gd name="T36" fmla="*/ 570 w 1150"/>
                <a:gd name="T37" fmla="*/ 132 h 378"/>
                <a:gd name="T38" fmla="*/ 619 w 1150"/>
                <a:gd name="T39" fmla="*/ 127 h 378"/>
                <a:gd name="T40" fmla="*/ 616 w 1150"/>
                <a:gd name="T41" fmla="*/ 95 h 378"/>
                <a:gd name="T42" fmla="*/ 668 w 1150"/>
                <a:gd name="T43" fmla="*/ 105 h 378"/>
                <a:gd name="T44" fmla="*/ 728 w 1150"/>
                <a:gd name="T45" fmla="*/ 102 h 378"/>
                <a:gd name="T46" fmla="*/ 766 w 1150"/>
                <a:gd name="T47" fmla="*/ 126 h 378"/>
                <a:gd name="T48" fmla="*/ 841 w 1150"/>
                <a:gd name="T49" fmla="*/ 116 h 378"/>
                <a:gd name="T50" fmla="*/ 823 w 1150"/>
                <a:gd name="T51" fmla="*/ 93 h 378"/>
                <a:gd name="T52" fmla="*/ 823 w 1150"/>
                <a:gd name="T53" fmla="*/ 42 h 378"/>
                <a:gd name="T54" fmla="*/ 857 w 1150"/>
                <a:gd name="T55" fmla="*/ 53 h 378"/>
                <a:gd name="T56" fmla="*/ 879 w 1150"/>
                <a:gd name="T57" fmla="*/ 42 h 378"/>
                <a:gd name="T58" fmla="*/ 908 w 1150"/>
                <a:gd name="T59" fmla="*/ 36 h 378"/>
                <a:gd name="T60" fmla="*/ 963 w 1150"/>
                <a:gd name="T61" fmla="*/ 26 h 378"/>
                <a:gd name="T62" fmla="*/ 976 w 1150"/>
                <a:gd name="T63" fmla="*/ 9 h 378"/>
                <a:gd name="T64" fmla="*/ 1011 w 1150"/>
                <a:gd name="T65" fmla="*/ 29 h 378"/>
                <a:gd name="T66" fmla="*/ 994 w 1150"/>
                <a:gd name="T67" fmla="*/ 73 h 378"/>
                <a:gd name="T68" fmla="*/ 1042 w 1150"/>
                <a:gd name="T69" fmla="*/ 45 h 378"/>
                <a:gd name="T70" fmla="*/ 1045 w 1150"/>
                <a:gd name="T71" fmla="*/ 83 h 378"/>
                <a:gd name="T72" fmla="*/ 1098 w 1150"/>
                <a:gd name="T73" fmla="*/ 121 h 378"/>
                <a:gd name="T74" fmla="*/ 1147 w 1150"/>
                <a:gd name="T75" fmla="*/ 125 h 378"/>
                <a:gd name="T76" fmla="*/ 1110 w 1150"/>
                <a:gd name="T77" fmla="*/ 151 h 378"/>
                <a:gd name="T78" fmla="*/ 1120 w 1150"/>
                <a:gd name="T79" fmla="*/ 160 h 378"/>
                <a:gd name="T80" fmla="*/ 1109 w 1150"/>
                <a:gd name="T81" fmla="*/ 218 h 378"/>
                <a:gd name="T82" fmla="*/ 1088 w 1150"/>
                <a:gd name="T83" fmla="*/ 217 h 378"/>
                <a:gd name="T84" fmla="*/ 1064 w 1150"/>
                <a:gd name="T85" fmla="*/ 177 h 378"/>
                <a:gd name="T86" fmla="*/ 1053 w 1150"/>
                <a:gd name="T87" fmla="*/ 184 h 378"/>
                <a:gd name="T88" fmla="*/ 1042 w 1150"/>
                <a:gd name="T89" fmla="*/ 237 h 378"/>
                <a:gd name="T90" fmla="*/ 1001 w 1150"/>
                <a:gd name="T91" fmla="*/ 245 h 378"/>
                <a:gd name="T92" fmla="*/ 1016 w 1150"/>
                <a:gd name="T93" fmla="*/ 210 h 378"/>
                <a:gd name="T94" fmla="*/ 946 w 1150"/>
                <a:gd name="T95" fmla="*/ 186 h 378"/>
                <a:gd name="T96" fmla="*/ 971 w 1150"/>
                <a:gd name="T97" fmla="*/ 162 h 378"/>
                <a:gd name="T98" fmla="*/ 939 w 1150"/>
                <a:gd name="T99" fmla="*/ 132 h 378"/>
                <a:gd name="T100" fmla="*/ 871 w 1150"/>
                <a:gd name="T101" fmla="*/ 128 h 378"/>
                <a:gd name="T102" fmla="*/ 903 w 1150"/>
                <a:gd name="T103" fmla="*/ 150 h 378"/>
                <a:gd name="T104" fmla="*/ 896 w 1150"/>
                <a:gd name="T105" fmla="*/ 170 h 378"/>
                <a:gd name="T106" fmla="*/ 925 w 1150"/>
                <a:gd name="T107" fmla="*/ 192 h 378"/>
                <a:gd name="T108" fmla="*/ 879 w 1150"/>
                <a:gd name="T109" fmla="*/ 182 h 378"/>
                <a:gd name="T110" fmla="*/ 877 w 1150"/>
                <a:gd name="T111" fmla="*/ 210 h 378"/>
                <a:gd name="T112" fmla="*/ 847 w 1150"/>
                <a:gd name="T113" fmla="*/ 249 h 378"/>
                <a:gd name="T114" fmla="*/ 830 w 1150"/>
                <a:gd name="T115" fmla="*/ 249 h 378"/>
                <a:gd name="T116" fmla="*/ 793 w 1150"/>
                <a:gd name="T117" fmla="*/ 245 h 378"/>
                <a:gd name="T118" fmla="*/ 793 w 1150"/>
                <a:gd name="T119" fmla="*/ 296 h 378"/>
                <a:gd name="T120" fmla="*/ 813 w 1150"/>
                <a:gd name="T121" fmla="*/ 317 h 378"/>
                <a:gd name="T122" fmla="*/ 787 w 1150"/>
                <a:gd name="T123" fmla="*/ 330 h 378"/>
                <a:gd name="T124" fmla="*/ 861 w 1150"/>
                <a:gd name="T125" fmla="*/ 358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0" h="378">
                  <a:moveTo>
                    <a:pt x="861" y="358"/>
                  </a:moveTo>
                  <a:cubicBezTo>
                    <a:pt x="857" y="361"/>
                    <a:pt x="852" y="360"/>
                    <a:pt x="848" y="360"/>
                  </a:cubicBezTo>
                  <a:cubicBezTo>
                    <a:pt x="819" y="360"/>
                    <a:pt x="790" y="360"/>
                    <a:pt x="762" y="360"/>
                  </a:cubicBezTo>
                  <a:cubicBezTo>
                    <a:pt x="713" y="362"/>
                    <a:pt x="664" y="364"/>
                    <a:pt x="616" y="371"/>
                  </a:cubicBezTo>
                  <a:cubicBezTo>
                    <a:pt x="581" y="377"/>
                    <a:pt x="546" y="374"/>
                    <a:pt x="511" y="370"/>
                  </a:cubicBezTo>
                  <a:cubicBezTo>
                    <a:pt x="500" y="369"/>
                    <a:pt x="488" y="369"/>
                    <a:pt x="477" y="369"/>
                  </a:cubicBezTo>
                  <a:cubicBezTo>
                    <a:pt x="412" y="369"/>
                    <a:pt x="348" y="371"/>
                    <a:pt x="283" y="369"/>
                  </a:cubicBezTo>
                  <a:cubicBezTo>
                    <a:pt x="244" y="368"/>
                    <a:pt x="205" y="368"/>
                    <a:pt x="166" y="367"/>
                  </a:cubicBezTo>
                  <a:cubicBezTo>
                    <a:pt x="135" y="366"/>
                    <a:pt x="105" y="371"/>
                    <a:pt x="74" y="375"/>
                  </a:cubicBezTo>
                  <a:cubicBezTo>
                    <a:pt x="53" y="378"/>
                    <a:pt x="31" y="376"/>
                    <a:pt x="10" y="376"/>
                  </a:cubicBezTo>
                  <a:cubicBezTo>
                    <a:pt x="10" y="376"/>
                    <a:pt x="9" y="375"/>
                    <a:pt x="10" y="375"/>
                  </a:cubicBezTo>
                  <a:cubicBezTo>
                    <a:pt x="11" y="366"/>
                    <a:pt x="28" y="373"/>
                    <a:pt x="25" y="359"/>
                  </a:cubicBezTo>
                  <a:cubicBezTo>
                    <a:pt x="23" y="349"/>
                    <a:pt x="33" y="346"/>
                    <a:pt x="35" y="340"/>
                  </a:cubicBezTo>
                  <a:cubicBezTo>
                    <a:pt x="28" y="349"/>
                    <a:pt x="28" y="349"/>
                    <a:pt x="16" y="347"/>
                  </a:cubicBezTo>
                  <a:cubicBezTo>
                    <a:pt x="15" y="354"/>
                    <a:pt x="15" y="362"/>
                    <a:pt x="4" y="359"/>
                  </a:cubicBezTo>
                  <a:cubicBezTo>
                    <a:pt x="1" y="357"/>
                    <a:pt x="0" y="355"/>
                    <a:pt x="0" y="352"/>
                  </a:cubicBezTo>
                  <a:cubicBezTo>
                    <a:pt x="1" y="335"/>
                    <a:pt x="7" y="330"/>
                    <a:pt x="24" y="329"/>
                  </a:cubicBezTo>
                  <a:cubicBezTo>
                    <a:pt x="31" y="329"/>
                    <a:pt x="33" y="323"/>
                    <a:pt x="37" y="319"/>
                  </a:cubicBezTo>
                  <a:cubicBezTo>
                    <a:pt x="42" y="315"/>
                    <a:pt x="46" y="306"/>
                    <a:pt x="52" y="318"/>
                  </a:cubicBezTo>
                  <a:cubicBezTo>
                    <a:pt x="53" y="318"/>
                    <a:pt x="53" y="318"/>
                    <a:pt x="55" y="317"/>
                  </a:cubicBezTo>
                  <a:cubicBezTo>
                    <a:pt x="60" y="313"/>
                    <a:pt x="66" y="311"/>
                    <a:pt x="73" y="310"/>
                  </a:cubicBezTo>
                  <a:cubicBezTo>
                    <a:pt x="69" y="303"/>
                    <a:pt x="64" y="300"/>
                    <a:pt x="60" y="295"/>
                  </a:cubicBezTo>
                  <a:cubicBezTo>
                    <a:pt x="57" y="291"/>
                    <a:pt x="51" y="287"/>
                    <a:pt x="58" y="282"/>
                  </a:cubicBezTo>
                  <a:cubicBezTo>
                    <a:pt x="63" y="278"/>
                    <a:pt x="73" y="279"/>
                    <a:pt x="77" y="283"/>
                  </a:cubicBezTo>
                  <a:cubicBezTo>
                    <a:pt x="78" y="286"/>
                    <a:pt x="78" y="289"/>
                    <a:pt x="80" y="291"/>
                  </a:cubicBezTo>
                  <a:cubicBezTo>
                    <a:pt x="82" y="291"/>
                    <a:pt x="83" y="289"/>
                    <a:pt x="84" y="287"/>
                  </a:cubicBezTo>
                  <a:cubicBezTo>
                    <a:pt x="89" y="275"/>
                    <a:pt x="98" y="267"/>
                    <a:pt x="112" y="263"/>
                  </a:cubicBezTo>
                  <a:cubicBezTo>
                    <a:pt x="120" y="261"/>
                    <a:pt x="125" y="260"/>
                    <a:pt x="131" y="267"/>
                  </a:cubicBezTo>
                  <a:cubicBezTo>
                    <a:pt x="138" y="275"/>
                    <a:pt x="143" y="274"/>
                    <a:pt x="146" y="265"/>
                  </a:cubicBezTo>
                  <a:cubicBezTo>
                    <a:pt x="147" y="257"/>
                    <a:pt x="150" y="253"/>
                    <a:pt x="158" y="255"/>
                  </a:cubicBezTo>
                  <a:cubicBezTo>
                    <a:pt x="160" y="255"/>
                    <a:pt x="162" y="255"/>
                    <a:pt x="163" y="254"/>
                  </a:cubicBezTo>
                  <a:cubicBezTo>
                    <a:pt x="170" y="237"/>
                    <a:pt x="190" y="250"/>
                    <a:pt x="200" y="240"/>
                  </a:cubicBezTo>
                  <a:cubicBezTo>
                    <a:pt x="203" y="238"/>
                    <a:pt x="209" y="236"/>
                    <a:pt x="212" y="241"/>
                  </a:cubicBezTo>
                  <a:cubicBezTo>
                    <a:pt x="214" y="244"/>
                    <a:pt x="210" y="248"/>
                    <a:pt x="208" y="251"/>
                  </a:cubicBezTo>
                  <a:cubicBezTo>
                    <a:pt x="201" y="262"/>
                    <a:pt x="201" y="262"/>
                    <a:pt x="213" y="267"/>
                  </a:cubicBezTo>
                  <a:cubicBezTo>
                    <a:pt x="215" y="264"/>
                    <a:pt x="212" y="263"/>
                    <a:pt x="211" y="261"/>
                  </a:cubicBezTo>
                  <a:cubicBezTo>
                    <a:pt x="207" y="255"/>
                    <a:pt x="210" y="254"/>
                    <a:pt x="215" y="254"/>
                  </a:cubicBezTo>
                  <a:cubicBezTo>
                    <a:pt x="231" y="256"/>
                    <a:pt x="244" y="246"/>
                    <a:pt x="259" y="246"/>
                  </a:cubicBezTo>
                  <a:cubicBezTo>
                    <a:pt x="264" y="245"/>
                    <a:pt x="269" y="241"/>
                    <a:pt x="272" y="237"/>
                  </a:cubicBezTo>
                  <a:cubicBezTo>
                    <a:pt x="278" y="229"/>
                    <a:pt x="285" y="226"/>
                    <a:pt x="295" y="230"/>
                  </a:cubicBezTo>
                  <a:cubicBezTo>
                    <a:pt x="301" y="232"/>
                    <a:pt x="308" y="232"/>
                    <a:pt x="315" y="230"/>
                  </a:cubicBezTo>
                  <a:cubicBezTo>
                    <a:pt x="329" y="226"/>
                    <a:pt x="343" y="227"/>
                    <a:pt x="358" y="228"/>
                  </a:cubicBezTo>
                  <a:cubicBezTo>
                    <a:pt x="364" y="230"/>
                    <a:pt x="371" y="230"/>
                    <a:pt x="377" y="231"/>
                  </a:cubicBezTo>
                  <a:cubicBezTo>
                    <a:pt x="385" y="234"/>
                    <a:pt x="393" y="236"/>
                    <a:pt x="396" y="245"/>
                  </a:cubicBezTo>
                  <a:cubicBezTo>
                    <a:pt x="399" y="251"/>
                    <a:pt x="404" y="252"/>
                    <a:pt x="411" y="250"/>
                  </a:cubicBezTo>
                  <a:cubicBezTo>
                    <a:pt x="427" y="247"/>
                    <a:pt x="441" y="252"/>
                    <a:pt x="452" y="263"/>
                  </a:cubicBezTo>
                  <a:cubicBezTo>
                    <a:pt x="461" y="272"/>
                    <a:pt x="470" y="275"/>
                    <a:pt x="481" y="273"/>
                  </a:cubicBezTo>
                  <a:cubicBezTo>
                    <a:pt x="490" y="272"/>
                    <a:pt x="499" y="272"/>
                    <a:pt x="508" y="274"/>
                  </a:cubicBezTo>
                  <a:cubicBezTo>
                    <a:pt x="518" y="276"/>
                    <a:pt x="528" y="272"/>
                    <a:pt x="538" y="273"/>
                  </a:cubicBezTo>
                  <a:cubicBezTo>
                    <a:pt x="544" y="274"/>
                    <a:pt x="548" y="268"/>
                    <a:pt x="547" y="261"/>
                  </a:cubicBezTo>
                  <a:cubicBezTo>
                    <a:pt x="544" y="245"/>
                    <a:pt x="540" y="228"/>
                    <a:pt x="529" y="214"/>
                  </a:cubicBezTo>
                  <a:cubicBezTo>
                    <a:pt x="525" y="210"/>
                    <a:pt x="521" y="211"/>
                    <a:pt x="517" y="212"/>
                  </a:cubicBezTo>
                  <a:cubicBezTo>
                    <a:pt x="504" y="212"/>
                    <a:pt x="491" y="209"/>
                    <a:pt x="483" y="197"/>
                  </a:cubicBezTo>
                  <a:cubicBezTo>
                    <a:pt x="476" y="187"/>
                    <a:pt x="478" y="181"/>
                    <a:pt x="490" y="178"/>
                  </a:cubicBezTo>
                  <a:cubicBezTo>
                    <a:pt x="498" y="177"/>
                    <a:pt x="505" y="174"/>
                    <a:pt x="512" y="172"/>
                  </a:cubicBezTo>
                  <a:cubicBezTo>
                    <a:pt x="533" y="175"/>
                    <a:pt x="539" y="158"/>
                    <a:pt x="548" y="146"/>
                  </a:cubicBezTo>
                  <a:cubicBezTo>
                    <a:pt x="554" y="138"/>
                    <a:pt x="560" y="132"/>
                    <a:pt x="570" y="132"/>
                  </a:cubicBezTo>
                  <a:cubicBezTo>
                    <a:pt x="577" y="131"/>
                    <a:pt x="582" y="134"/>
                    <a:pt x="582" y="143"/>
                  </a:cubicBezTo>
                  <a:cubicBezTo>
                    <a:pt x="584" y="132"/>
                    <a:pt x="589" y="128"/>
                    <a:pt x="599" y="128"/>
                  </a:cubicBezTo>
                  <a:cubicBezTo>
                    <a:pt x="605" y="128"/>
                    <a:pt x="612" y="128"/>
                    <a:pt x="619" y="127"/>
                  </a:cubicBezTo>
                  <a:cubicBezTo>
                    <a:pt x="625" y="126"/>
                    <a:pt x="631" y="124"/>
                    <a:pt x="634" y="118"/>
                  </a:cubicBezTo>
                  <a:cubicBezTo>
                    <a:pt x="639" y="110"/>
                    <a:pt x="637" y="105"/>
                    <a:pt x="627" y="105"/>
                  </a:cubicBezTo>
                  <a:cubicBezTo>
                    <a:pt x="620" y="105"/>
                    <a:pt x="615" y="103"/>
                    <a:pt x="616" y="95"/>
                  </a:cubicBezTo>
                  <a:cubicBezTo>
                    <a:pt x="618" y="88"/>
                    <a:pt x="624" y="88"/>
                    <a:pt x="629" y="90"/>
                  </a:cubicBezTo>
                  <a:cubicBezTo>
                    <a:pt x="639" y="93"/>
                    <a:pt x="648" y="96"/>
                    <a:pt x="658" y="96"/>
                  </a:cubicBezTo>
                  <a:cubicBezTo>
                    <a:pt x="663" y="96"/>
                    <a:pt x="667" y="98"/>
                    <a:pt x="668" y="105"/>
                  </a:cubicBezTo>
                  <a:cubicBezTo>
                    <a:pt x="668" y="109"/>
                    <a:pt x="669" y="114"/>
                    <a:pt x="674" y="113"/>
                  </a:cubicBezTo>
                  <a:cubicBezTo>
                    <a:pt x="687" y="112"/>
                    <a:pt x="704" y="123"/>
                    <a:pt x="715" y="105"/>
                  </a:cubicBezTo>
                  <a:cubicBezTo>
                    <a:pt x="717" y="101"/>
                    <a:pt x="723" y="99"/>
                    <a:pt x="728" y="102"/>
                  </a:cubicBezTo>
                  <a:cubicBezTo>
                    <a:pt x="733" y="104"/>
                    <a:pt x="736" y="109"/>
                    <a:pt x="735" y="114"/>
                  </a:cubicBezTo>
                  <a:cubicBezTo>
                    <a:pt x="733" y="122"/>
                    <a:pt x="736" y="124"/>
                    <a:pt x="743" y="124"/>
                  </a:cubicBezTo>
                  <a:cubicBezTo>
                    <a:pt x="751" y="124"/>
                    <a:pt x="759" y="127"/>
                    <a:pt x="766" y="126"/>
                  </a:cubicBezTo>
                  <a:cubicBezTo>
                    <a:pt x="772" y="125"/>
                    <a:pt x="776" y="129"/>
                    <a:pt x="780" y="132"/>
                  </a:cubicBezTo>
                  <a:cubicBezTo>
                    <a:pt x="789" y="140"/>
                    <a:pt x="798" y="140"/>
                    <a:pt x="807" y="132"/>
                  </a:cubicBezTo>
                  <a:cubicBezTo>
                    <a:pt x="817" y="124"/>
                    <a:pt x="828" y="117"/>
                    <a:pt x="841" y="116"/>
                  </a:cubicBezTo>
                  <a:cubicBezTo>
                    <a:pt x="851" y="115"/>
                    <a:pt x="854" y="106"/>
                    <a:pt x="858" y="99"/>
                  </a:cubicBezTo>
                  <a:cubicBezTo>
                    <a:pt x="861" y="94"/>
                    <a:pt x="852" y="93"/>
                    <a:pt x="848" y="93"/>
                  </a:cubicBezTo>
                  <a:cubicBezTo>
                    <a:pt x="840" y="93"/>
                    <a:pt x="832" y="94"/>
                    <a:pt x="823" y="93"/>
                  </a:cubicBezTo>
                  <a:cubicBezTo>
                    <a:pt x="812" y="91"/>
                    <a:pt x="803" y="85"/>
                    <a:pt x="800" y="75"/>
                  </a:cubicBezTo>
                  <a:cubicBezTo>
                    <a:pt x="796" y="64"/>
                    <a:pt x="803" y="55"/>
                    <a:pt x="808" y="47"/>
                  </a:cubicBezTo>
                  <a:cubicBezTo>
                    <a:pt x="812" y="42"/>
                    <a:pt x="817" y="42"/>
                    <a:pt x="823" y="42"/>
                  </a:cubicBezTo>
                  <a:cubicBezTo>
                    <a:pt x="832" y="41"/>
                    <a:pt x="841" y="41"/>
                    <a:pt x="848" y="35"/>
                  </a:cubicBezTo>
                  <a:cubicBezTo>
                    <a:pt x="854" y="32"/>
                    <a:pt x="860" y="31"/>
                    <a:pt x="864" y="37"/>
                  </a:cubicBezTo>
                  <a:cubicBezTo>
                    <a:pt x="867" y="44"/>
                    <a:pt x="863" y="49"/>
                    <a:pt x="857" y="53"/>
                  </a:cubicBezTo>
                  <a:cubicBezTo>
                    <a:pt x="854" y="56"/>
                    <a:pt x="850" y="57"/>
                    <a:pt x="852" y="64"/>
                  </a:cubicBezTo>
                  <a:cubicBezTo>
                    <a:pt x="860" y="52"/>
                    <a:pt x="877" y="59"/>
                    <a:pt x="883" y="46"/>
                  </a:cubicBezTo>
                  <a:cubicBezTo>
                    <a:pt x="883" y="44"/>
                    <a:pt x="881" y="43"/>
                    <a:pt x="879" y="42"/>
                  </a:cubicBezTo>
                  <a:cubicBezTo>
                    <a:pt x="873" y="39"/>
                    <a:pt x="870" y="35"/>
                    <a:pt x="873" y="28"/>
                  </a:cubicBezTo>
                  <a:cubicBezTo>
                    <a:pt x="876" y="22"/>
                    <a:pt x="881" y="21"/>
                    <a:pt x="888" y="24"/>
                  </a:cubicBezTo>
                  <a:cubicBezTo>
                    <a:pt x="895" y="27"/>
                    <a:pt x="902" y="31"/>
                    <a:pt x="908" y="36"/>
                  </a:cubicBezTo>
                  <a:cubicBezTo>
                    <a:pt x="920" y="44"/>
                    <a:pt x="920" y="44"/>
                    <a:pt x="927" y="32"/>
                  </a:cubicBezTo>
                  <a:cubicBezTo>
                    <a:pt x="934" y="21"/>
                    <a:pt x="934" y="21"/>
                    <a:pt x="944" y="30"/>
                  </a:cubicBezTo>
                  <a:cubicBezTo>
                    <a:pt x="952" y="37"/>
                    <a:pt x="956" y="28"/>
                    <a:pt x="963" y="26"/>
                  </a:cubicBezTo>
                  <a:cubicBezTo>
                    <a:pt x="959" y="21"/>
                    <a:pt x="954" y="18"/>
                    <a:pt x="952" y="12"/>
                  </a:cubicBezTo>
                  <a:cubicBezTo>
                    <a:pt x="951" y="4"/>
                    <a:pt x="956" y="0"/>
                    <a:pt x="963" y="2"/>
                  </a:cubicBezTo>
                  <a:cubicBezTo>
                    <a:pt x="968" y="4"/>
                    <a:pt x="973" y="6"/>
                    <a:pt x="976" y="9"/>
                  </a:cubicBezTo>
                  <a:cubicBezTo>
                    <a:pt x="983" y="16"/>
                    <a:pt x="990" y="20"/>
                    <a:pt x="1000" y="16"/>
                  </a:cubicBezTo>
                  <a:cubicBezTo>
                    <a:pt x="1004" y="15"/>
                    <a:pt x="1007" y="17"/>
                    <a:pt x="1008" y="21"/>
                  </a:cubicBezTo>
                  <a:cubicBezTo>
                    <a:pt x="1009" y="24"/>
                    <a:pt x="1009" y="26"/>
                    <a:pt x="1011" y="29"/>
                  </a:cubicBezTo>
                  <a:cubicBezTo>
                    <a:pt x="1017" y="41"/>
                    <a:pt x="1017" y="42"/>
                    <a:pt x="1004" y="46"/>
                  </a:cubicBezTo>
                  <a:cubicBezTo>
                    <a:pt x="999" y="48"/>
                    <a:pt x="995" y="50"/>
                    <a:pt x="997" y="56"/>
                  </a:cubicBezTo>
                  <a:cubicBezTo>
                    <a:pt x="999" y="63"/>
                    <a:pt x="997" y="69"/>
                    <a:pt x="994" y="73"/>
                  </a:cubicBezTo>
                  <a:cubicBezTo>
                    <a:pt x="995" y="72"/>
                    <a:pt x="996" y="68"/>
                    <a:pt x="1000" y="67"/>
                  </a:cubicBezTo>
                  <a:cubicBezTo>
                    <a:pt x="1011" y="62"/>
                    <a:pt x="1020" y="54"/>
                    <a:pt x="1031" y="47"/>
                  </a:cubicBezTo>
                  <a:cubicBezTo>
                    <a:pt x="1034" y="45"/>
                    <a:pt x="1038" y="44"/>
                    <a:pt x="1042" y="45"/>
                  </a:cubicBezTo>
                  <a:cubicBezTo>
                    <a:pt x="1049" y="46"/>
                    <a:pt x="1052" y="50"/>
                    <a:pt x="1048" y="57"/>
                  </a:cubicBezTo>
                  <a:cubicBezTo>
                    <a:pt x="1048" y="57"/>
                    <a:pt x="1047" y="58"/>
                    <a:pt x="1047" y="59"/>
                  </a:cubicBezTo>
                  <a:cubicBezTo>
                    <a:pt x="1042" y="66"/>
                    <a:pt x="1035" y="73"/>
                    <a:pt x="1045" y="83"/>
                  </a:cubicBezTo>
                  <a:cubicBezTo>
                    <a:pt x="1051" y="89"/>
                    <a:pt x="1054" y="98"/>
                    <a:pt x="1065" y="98"/>
                  </a:cubicBezTo>
                  <a:cubicBezTo>
                    <a:pt x="1071" y="98"/>
                    <a:pt x="1077" y="102"/>
                    <a:pt x="1080" y="108"/>
                  </a:cubicBezTo>
                  <a:cubicBezTo>
                    <a:pt x="1084" y="115"/>
                    <a:pt x="1090" y="119"/>
                    <a:pt x="1098" y="121"/>
                  </a:cubicBezTo>
                  <a:cubicBezTo>
                    <a:pt x="1106" y="123"/>
                    <a:pt x="1114" y="125"/>
                    <a:pt x="1121" y="128"/>
                  </a:cubicBezTo>
                  <a:cubicBezTo>
                    <a:pt x="1127" y="131"/>
                    <a:pt x="1132" y="128"/>
                    <a:pt x="1138" y="126"/>
                  </a:cubicBezTo>
                  <a:cubicBezTo>
                    <a:pt x="1141" y="124"/>
                    <a:pt x="1144" y="122"/>
                    <a:pt x="1147" y="125"/>
                  </a:cubicBezTo>
                  <a:cubicBezTo>
                    <a:pt x="1150" y="127"/>
                    <a:pt x="1149" y="131"/>
                    <a:pt x="1149" y="135"/>
                  </a:cubicBezTo>
                  <a:cubicBezTo>
                    <a:pt x="1147" y="147"/>
                    <a:pt x="1127" y="157"/>
                    <a:pt x="1116" y="153"/>
                  </a:cubicBezTo>
                  <a:cubicBezTo>
                    <a:pt x="1114" y="152"/>
                    <a:pt x="1112" y="151"/>
                    <a:pt x="1110" y="151"/>
                  </a:cubicBezTo>
                  <a:cubicBezTo>
                    <a:pt x="1107" y="150"/>
                    <a:pt x="1104" y="152"/>
                    <a:pt x="1103" y="155"/>
                  </a:cubicBezTo>
                  <a:cubicBezTo>
                    <a:pt x="1102" y="160"/>
                    <a:pt x="1106" y="160"/>
                    <a:pt x="1109" y="160"/>
                  </a:cubicBezTo>
                  <a:cubicBezTo>
                    <a:pt x="1113" y="160"/>
                    <a:pt x="1116" y="160"/>
                    <a:pt x="1120" y="160"/>
                  </a:cubicBezTo>
                  <a:cubicBezTo>
                    <a:pt x="1128" y="161"/>
                    <a:pt x="1134" y="164"/>
                    <a:pt x="1136" y="173"/>
                  </a:cubicBezTo>
                  <a:cubicBezTo>
                    <a:pt x="1130" y="185"/>
                    <a:pt x="1119" y="193"/>
                    <a:pt x="1113" y="204"/>
                  </a:cubicBezTo>
                  <a:cubicBezTo>
                    <a:pt x="1111" y="209"/>
                    <a:pt x="1107" y="213"/>
                    <a:pt x="1109" y="218"/>
                  </a:cubicBezTo>
                  <a:cubicBezTo>
                    <a:pt x="1110" y="222"/>
                    <a:pt x="1111" y="226"/>
                    <a:pt x="1107" y="228"/>
                  </a:cubicBezTo>
                  <a:cubicBezTo>
                    <a:pt x="1102" y="231"/>
                    <a:pt x="1098" y="229"/>
                    <a:pt x="1094" y="227"/>
                  </a:cubicBezTo>
                  <a:cubicBezTo>
                    <a:pt x="1089" y="225"/>
                    <a:pt x="1088" y="221"/>
                    <a:pt x="1088" y="217"/>
                  </a:cubicBezTo>
                  <a:cubicBezTo>
                    <a:pt x="1089" y="211"/>
                    <a:pt x="1096" y="206"/>
                    <a:pt x="1092" y="199"/>
                  </a:cubicBezTo>
                  <a:cubicBezTo>
                    <a:pt x="1089" y="194"/>
                    <a:pt x="1081" y="197"/>
                    <a:pt x="1076" y="194"/>
                  </a:cubicBezTo>
                  <a:cubicBezTo>
                    <a:pt x="1070" y="190"/>
                    <a:pt x="1064" y="186"/>
                    <a:pt x="1064" y="177"/>
                  </a:cubicBezTo>
                  <a:cubicBezTo>
                    <a:pt x="1063" y="174"/>
                    <a:pt x="1063" y="170"/>
                    <a:pt x="1059" y="170"/>
                  </a:cubicBezTo>
                  <a:cubicBezTo>
                    <a:pt x="1056" y="171"/>
                    <a:pt x="1056" y="175"/>
                    <a:pt x="1055" y="178"/>
                  </a:cubicBezTo>
                  <a:cubicBezTo>
                    <a:pt x="1054" y="180"/>
                    <a:pt x="1054" y="182"/>
                    <a:pt x="1053" y="184"/>
                  </a:cubicBezTo>
                  <a:cubicBezTo>
                    <a:pt x="1047" y="194"/>
                    <a:pt x="1047" y="201"/>
                    <a:pt x="1061" y="205"/>
                  </a:cubicBezTo>
                  <a:cubicBezTo>
                    <a:pt x="1068" y="207"/>
                    <a:pt x="1069" y="216"/>
                    <a:pt x="1063" y="222"/>
                  </a:cubicBezTo>
                  <a:cubicBezTo>
                    <a:pt x="1057" y="229"/>
                    <a:pt x="1050" y="234"/>
                    <a:pt x="1042" y="237"/>
                  </a:cubicBezTo>
                  <a:cubicBezTo>
                    <a:pt x="1039" y="238"/>
                    <a:pt x="1035" y="237"/>
                    <a:pt x="1032" y="236"/>
                  </a:cubicBezTo>
                  <a:cubicBezTo>
                    <a:pt x="1028" y="235"/>
                    <a:pt x="1025" y="235"/>
                    <a:pt x="1023" y="239"/>
                  </a:cubicBezTo>
                  <a:cubicBezTo>
                    <a:pt x="1018" y="250"/>
                    <a:pt x="1009" y="246"/>
                    <a:pt x="1001" y="245"/>
                  </a:cubicBezTo>
                  <a:cubicBezTo>
                    <a:pt x="996" y="244"/>
                    <a:pt x="995" y="239"/>
                    <a:pt x="998" y="235"/>
                  </a:cubicBezTo>
                  <a:cubicBezTo>
                    <a:pt x="1001" y="231"/>
                    <a:pt x="1006" y="228"/>
                    <a:pt x="1010" y="226"/>
                  </a:cubicBezTo>
                  <a:cubicBezTo>
                    <a:pt x="1016" y="222"/>
                    <a:pt x="1019" y="218"/>
                    <a:pt x="1016" y="210"/>
                  </a:cubicBezTo>
                  <a:cubicBezTo>
                    <a:pt x="1005" y="217"/>
                    <a:pt x="998" y="212"/>
                    <a:pt x="992" y="203"/>
                  </a:cubicBezTo>
                  <a:cubicBezTo>
                    <a:pt x="988" y="198"/>
                    <a:pt x="983" y="195"/>
                    <a:pt x="976" y="196"/>
                  </a:cubicBezTo>
                  <a:cubicBezTo>
                    <a:pt x="965" y="197"/>
                    <a:pt x="955" y="193"/>
                    <a:pt x="946" y="186"/>
                  </a:cubicBezTo>
                  <a:cubicBezTo>
                    <a:pt x="943" y="183"/>
                    <a:pt x="940" y="181"/>
                    <a:pt x="941" y="176"/>
                  </a:cubicBezTo>
                  <a:cubicBezTo>
                    <a:pt x="943" y="172"/>
                    <a:pt x="947" y="170"/>
                    <a:pt x="952" y="171"/>
                  </a:cubicBezTo>
                  <a:cubicBezTo>
                    <a:pt x="960" y="172"/>
                    <a:pt x="967" y="170"/>
                    <a:pt x="971" y="162"/>
                  </a:cubicBezTo>
                  <a:cubicBezTo>
                    <a:pt x="974" y="156"/>
                    <a:pt x="973" y="153"/>
                    <a:pt x="966" y="152"/>
                  </a:cubicBezTo>
                  <a:cubicBezTo>
                    <a:pt x="965" y="152"/>
                    <a:pt x="964" y="152"/>
                    <a:pt x="963" y="152"/>
                  </a:cubicBezTo>
                  <a:cubicBezTo>
                    <a:pt x="948" y="154"/>
                    <a:pt x="937" y="150"/>
                    <a:pt x="939" y="132"/>
                  </a:cubicBezTo>
                  <a:cubicBezTo>
                    <a:pt x="939" y="129"/>
                    <a:pt x="936" y="127"/>
                    <a:pt x="934" y="127"/>
                  </a:cubicBezTo>
                  <a:cubicBezTo>
                    <a:pt x="925" y="129"/>
                    <a:pt x="917" y="124"/>
                    <a:pt x="909" y="122"/>
                  </a:cubicBezTo>
                  <a:cubicBezTo>
                    <a:pt x="896" y="120"/>
                    <a:pt x="884" y="127"/>
                    <a:pt x="871" y="128"/>
                  </a:cubicBezTo>
                  <a:cubicBezTo>
                    <a:pt x="864" y="128"/>
                    <a:pt x="865" y="136"/>
                    <a:pt x="866" y="141"/>
                  </a:cubicBezTo>
                  <a:cubicBezTo>
                    <a:pt x="868" y="148"/>
                    <a:pt x="871" y="155"/>
                    <a:pt x="881" y="153"/>
                  </a:cubicBezTo>
                  <a:cubicBezTo>
                    <a:pt x="888" y="152"/>
                    <a:pt x="896" y="151"/>
                    <a:pt x="903" y="150"/>
                  </a:cubicBezTo>
                  <a:cubicBezTo>
                    <a:pt x="906" y="149"/>
                    <a:pt x="910" y="149"/>
                    <a:pt x="912" y="152"/>
                  </a:cubicBezTo>
                  <a:cubicBezTo>
                    <a:pt x="913" y="155"/>
                    <a:pt x="910" y="158"/>
                    <a:pt x="908" y="160"/>
                  </a:cubicBezTo>
                  <a:cubicBezTo>
                    <a:pt x="904" y="164"/>
                    <a:pt x="898" y="165"/>
                    <a:pt x="896" y="170"/>
                  </a:cubicBezTo>
                  <a:cubicBezTo>
                    <a:pt x="899" y="175"/>
                    <a:pt x="903" y="174"/>
                    <a:pt x="907" y="174"/>
                  </a:cubicBezTo>
                  <a:cubicBezTo>
                    <a:pt x="913" y="175"/>
                    <a:pt x="918" y="176"/>
                    <a:pt x="922" y="180"/>
                  </a:cubicBezTo>
                  <a:cubicBezTo>
                    <a:pt x="925" y="184"/>
                    <a:pt x="926" y="188"/>
                    <a:pt x="925" y="192"/>
                  </a:cubicBezTo>
                  <a:cubicBezTo>
                    <a:pt x="923" y="196"/>
                    <a:pt x="919" y="197"/>
                    <a:pt x="915" y="197"/>
                  </a:cubicBezTo>
                  <a:cubicBezTo>
                    <a:pt x="903" y="196"/>
                    <a:pt x="890" y="199"/>
                    <a:pt x="884" y="184"/>
                  </a:cubicBezTo>
                  <a:cubicBezTo>
                    <a:pt x="883" y="182"/>
                    <a:pt x="881" y="181"/>
                    <a:pt x="879" y="182"/>
                  </a:cubicBezTo>
                  <a:cubicBezTo>
                    <a:pt x="877" y="183"/>
                    <a:pt x="877" y="185"/>
                    <a:pt x="878" y="187"/>
                  </a:cubicBezTo>
                  <a:cubicBezTo>
                    <a:pt x="878" y="190"/>
                    <a:pt x="879" y="193"/>
                    <a:pt x="880" y="196"/>
                  </a:cubicBezTo>
                  <a:cubicBezTo>
                    <a:pt x="882" y="201"/>
                    <a:pt x="881" y="206"/>
                    <a:pt x="877" y="210"/>
                  </a:cubicBezTo>
                  <a:cubicBezTo>
                    <a:pt x="867" y="219"/>
                    <a:pt x="864" y="230"/>
                    <a:pt x="866" y="243"/>
                  </a:cubicBezTo>
                  <a:cubicBezTo>
                    <a:pt x="866" y="248"/>
                    <a:pt x="870" y="256"/>
                    <a:pt x="862" y="259"/>
                  </a:cubicBezTo>
                  <a:cubicBezTo>
                    <a:pt x="855" y="261"/>
                    <a:pt x="851" y="253"/>
                    <a:pt x="847" y="249"/>
                  </a:cubicBezTo>
                  <a:cubicBezTo>
                    <a:pt x="844" y="246"/>
                    <a:pt x="843" y="243"/>
                    <a:pt x="845" y="239"/>
                  </a:cubicBezTo>
                  <a:cubicBezTo>
                    <a:pt x="843" y="243"/>
                    <a:pt x="839" y="245"/>
                    <a:pt x="835" y="244"/>
                  </a:cubicBezTo>
                  <a:cubicBezTo>
                    <a:pt x="831" y="244"/>
                    <a:pt x="831" y="245"/>
                    <a:pt x="830" y="249"/>
                  </a:cubicBezTo>
                  <a:cubicBezTo>
                    <a:pt x="827" y="257"/>
                    <a:pt x="819" y="258"/>
                    <a:pt x="813" y="250"/>
                  </a:cubicBezTo>
                  <a:cubicBezTo>
                    <a:pt x="807" y="242"/>
                    <a:pt x="804" y="232"/>
                    <a:pt x="800" y="222"/>
                  </a:cubicBezTo>
                  <a:cubicBezTo>
                    <a:pt x="791" y="227"/>
                    <a:pt x="788" y="234"/>
                    <a:pt x="793" y="245"/>
                  </a:cubicBezTo>
                  <a:cubicBezTo>
                    <a:pt x="794" y="247"/>
                    <a:pt x="794" y="251"/>
                    <a:pt x="793" y="254"/>
                  </a:cubicBezTo>
                  <a:cubicBezTo>
                    <a:pt x="788" y="265"/>
                    <a:pt x="793" y="273"/>
                    <a:pt x="799" y="282"/>
                  </a:cubicBezTo>
                  <a:cubicBezTo>
                    <a:pt x="806" y="291"/>
                    <a:pt x="804" y="294"/>
                    <a:pt x="793" y="296"/>
                  </a:cubicBezTo>
                  <a:cubicBezTo>
                    <a:pt x="788" y="297"/>
                    <a:pt x="782" y="297"/>
                    <a:pt x="781" y="304"/>
                  </a:cubicBezTo>
                  <a:cubicBezTo>
                    <a:pt x="785" y="306"/>
                    <a:pt x="789" y="304"/>
                    <a:pt x="792" y="304"/>
                  </a:cubicBezTo>
                  <a:cubicBezTo>
                    <a:pt x="803" y="303"/>
                    <a:pt x="809" y="307"/>
                    <a:pt x="813" y="317"/>
                  </a:cubicBezTo>
                  <a:cubicBezTo>
                    <a:pt x="815" y="321"/>
                    <a:pt x="816" y="324"/>
                    <a:pt x="812" y="327"/>
                  </a:cubicBezTo>
                  <a:cubicBezTo>
                    <a:pt x="810" y="330"/>
                    <a:pt x="806" y="332"/>
                    <a:pt x="802" y="331"/>
                  </a:cubicBezTo>
                  <a:cubicBezTo>
                    <a:pt x="798" y="329"/>
                    <a:pt x="793" y="328"/>
                    <a:pt x="787" y="330"/>
                  </a:cubicBezTo>
                  <a:cubicBezTo>
                    <a:pt x="799" y="340"/>
                    <a:pt x="812" y="347"/>
                    <a:pt x="825" y="354"/>
                  </a:cubicBezTo>
                  <a:cubicBezTo>
                    <a:pt x="827" y="355"/>
                    <a:pt x="830" y="355"/>
                    <a:pt x="832" y="353"/>
                  </a:cubicBezTo>
                  <a:cubicBezTo>
                    <a:pt x="844" y="345"/>
                    <a:pt x="852" y="351"/>
                    <a:pt x="861" y="358"/>
                  </a:cubicBezTo>
                  <a:close/>
                </a:path>
              </a:pathLst>
            </a:custGeom>
            <a:solidFill>
              <a:srgbClr val="A2D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B0AC912-AC8A-4ED9-ED1E-3DED2E710133}"/>
                </a:ext>
              </a:extLst>
            </p:cNvPr>
            <p:cNvSpPr/>
            <p:nvPr userDrawn="1"/>
          </p:nvSpPr>
          <p:spPr bwMode="auto">
            <a:xfrm>
              <a:off x="-163513" y="4695825"/>
              <a:ext cx="3303588" cy="1050924"/>
            </a:xfrm>
            <a:custGeom>
              <a:avLst/>
              <a:gdLst>
                <a:gd name="T0" fmla="*/ 406 w 668"/>
                <a:gd name="T1" fmla="*/ 494 h 499"/>
                <a:gd name="T2" fmla="*/ 333 w 668"/>
                <a:gd name="T3" fmla="*/ 473 h 499"/>
                <a:gd name="T4" fmla="*/ 223 w 668"/>
                <a:gd name="T5" fmla="*/ 456 h 499"/>
                <a:gd name="T6" fmla="*/ 51 w 668"/>
                <a:gd name="T7" fmla="*/ 394 h 499"/>
                <a:gd name="T8" fmla="*/ 21 w 668"/>
                <a:gd name="T9" fmla="*/ 326 h 499"/>
                <a:gd name="T10" fmla="*/ 50 w 668"/>
                <a:gd name="T11" fmla="*/ 200 h 499"/>
                <a:gd name="T12" fmla="*/ 76 w 668"/>
                <a:gd name="T13" fmla="*/ 111 h 499"/>
                <a:gd name="T14" fmla="*/ 199 w 668"/>
                <a:gd name="T15" fmla="*/ 56 h 499"/>
                <a:gd name="T16" fmla="*/ 313 w 668"/>
                <a:gd name="T17" fmla="*/ 33 h 499"/>
                <a:gd name="T18" fmla="*/ 527 w 668"/>
                <a:gd name="T19" fmla="*/ 13 h 499"/>
                <a:gd name="T20" fmla="*/ 605 w 668"/>
                <a:gd name="T21" fmla="*/ 2 h 499"/>
                <a:gd name="T22" fmla="*/ 658 w 668"/>
                <a:gd name="T23" fmla="*/ 30 h 499"/>
                <a:gd name="T24" fmla="*/ 595 w 668"/>
                <a:gd name="T25" fmla="*/ 49 h 499"/>
                <a:gd name="T26" fmla="*/ 567 w 668"/>
                <a:gd name="T27" fmla="*/ 40 h 499"/>
                <a:gd name="T28" fmla="*/ 507 w 668"/>
                <a:gd name="T29" fmla="*/ 52 h 499"/>
                <a:gd name="T30" fmla="*/ 413 w 668"/>
                <a:gd name="T31" fmla="*/ 53 h 499"/>
                <a:gd name="T32" fmla="*/ 352 w 668"/>
                <a:gd name="T33" fmla="*/ 60 h 499"/>
                <a:gd name="T34" fmla="*/ 275 w 668"/>
                <a:gd name="T35" fmla="*/ 68 h 499"/>
                <a:gd name="T36" fmla="*/ 228 w 668"/>
                <a:gd name="T37" fmla="*/ 131 h 499"/>
                <a:gd name="T38" fmla="*/ 258 w 668"/>
                <a:gd name="T39" fmla="*/ 112 h 499"/>
                <a:gd name="T40" fmla="*/ 321 w 668"/>
                <a:gd name="T41" fmla="*/ 124 h 499"/>
                <a:gd name="T42" fmla="*/ 305 w 668"/>
                <a:gd name="T43" fmla="*/ 179 h 499"/>
                <a:gd name="T44" fmla="*/ 309 w 668"/>
                <a:gd name="T45" fmla="*/ 211 h 499"/>
                <a:gd name="T46" fmla="*/ 350 w 668"/>
                <a:gd name="T47" fmla="*/ 249 h 499"/>
                <a:gd name="T48" fmla="*/ 334 w 668"/>
                <a:gd name="T49" fmla="*/ 285 h 499"/>
                <a:gd name="T50" fmla="*/ 315 w 668"/>
                <a:gd name="T51" fmla="*/ 250 h 499"/>
                <a:gd name="T52" fmla="*/ 291 w 668"/>
                <a:gd name="T53" fmla="*/ 306 h 499"/>
                <a:gd name="T54" fmla="*/ 232 w 668"/>
                <a:gd name="T55" fmla="*/ 253 h 499"/>
                <a:gd name="T56" fmla="*/ 231 w 668"/>
                <a:gd name="T57" fmla="*/ 208 h 499"/>
                <a:gd name="T58" fmla="*/ 172 w 668"/>
                <a:gd name="T59" fmla="*/ 196 h 499"/>
                <a:gd name="T60" fmla="*/ 208 w 668"/>
                <a:gd name="T61" fmla="*/ 201 h 499"/>
                <a:gd name="T62" fmla="*/ 237 w 668"/>
                <a:gd name="T63" fmla="*/ 145 h 499"/>
                <a:gd name="T64" fmla="*/ 161 w 668"/>
                <a:gd name="T65" fmla="*/ 191 h 499"/>
                <a:gd name="T66" fmla="*/ 177 w 668"/>
                <a:gd name="T67" fmla="*/ 159 h 499"/>
                <a:gd name="T68" fmla="*/ 191 w 668"/>
                <a:gd name="T69" fmla="*/ 105 h 499"/>
                <a:gd name="T70" fmla="*/ 156 w 668"/>
                <a:gd name="T71" fmla="*/ 168 h 499"/>
                <a:gd name="T72" fmla="*/ 135 w 668"/>
                <a:gd name="T73" fmla="*/ 155 h 499"/>
                <a:gd name="T74" fmla="*/ 147 w 668"/>
                <a:gd name="T75" fmla="*/ 117 h 499"/>
                <a:gd name="T76" fmla="*/ 98 w 668"/>
                <a:gd name="T77" fmla="*/ 165 h 499"/>
                <a:gd name="T78" fmla="*/ 129 w 668"/>
                <a:gd name="T79" fmla="*/ 187 h 499"/>
                <a:gd name="T80" fmla="*/ 118 w 668"/>
                <a:gd name="T81" fmla="*/ 229 h 499"/>
                <a:gd name="T82" fmla="*/ 116 w 668"/>
                <a:gd name="T83" fmla="*/ 234 h 499"/>
                <a:gd name="T84" fmla="*/ 173 w 668"/>
                <a:gd name="T85" fmla="*/ 221 h 499"/>
                <a:gd name="T86" fmla="*/ 232 w 668"/>
                <a:gd name="T87" fmla="*/ 268 h 499"/>
                <a:gd name="T88" fmla="*/ 240 w 668"/>
                <a:gd name="T89" fmla="*/ 305 h 499"/>
                <a:gd name="T90" fmla="*/ 242 w 668"/>
                <a:gd name="T91" fmla="*/ 338 h 499"/>
                <a:gd name="T92" fmla="*/ 252 w 668"/>
                <a:gd name="T93" fmla="*/ 385 h 499"/>
                <a:gd name="T94" fmla="*/ 255 w 668"/>
                <a:gd name="T95" fmla="*/ 427 h 499"/>
                <a:gd name="T96" fmla="*/ 337 w 668"/>
                <a:gd name="T97" fmla="*/ 452 h 499"/>
                <a:gd name="T98" fmla="*/ 338 w 668"/>
                <a:gd name="T99" fmla="*/ 429 h 499"/>
                <a:gd name="T100" fmla="*/ 412 w 668"/>
                <a:gd name="T101" fmla="*/ 450 h 499"/>
                <a:gd name="T102" fmla="*/ 430 w 668"/>
                <a:gd name="T103" fmla="*/ 462 h 499"/>
                <a:gd name="T104" fmla="*/ 507 w 668"/>
                <a:gd name="T105" fmla="*/ 469 h 499"/>
                <a:gd name="T106" fmla="*/ 529 w 668"/>
                <a:gd name="T107" fmla="*/ 48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8" h="499">
                  <a:moveTo>
                    <a:pt x="513" y="497"/>
                  </a:moveTo>
                  <a:cubicBezTo>
                    <a:pt x="493" y="485"/>
                    <a:pt x="473" y="489"/>
                    <a:pt x="452" y="494"/>
                  </a:cubicBezTo>
                  <a:cubicBezTo>
                    <a:pt x="451" y="495"/>
                    <a:pt x="450" y="495"/>
                    <a:pt x="449" y="495"/>
                  </a:cubicBezTo>
                  <a:cubicBezTo>
                    <a:pt x="435" y="488"/>
                    <a:pt x="420" y="492"/>
                    <a:pt x="406" y="494"/>
                  </a:cubicBezTo>
                  <a:cubicBezTo>
                    <a:pt x="404" y="494"/>
                    <a:pt x="402" y="494"/>
                    <a:pt x="400" y="493"/>
                  </a:cubicBezTo>
                  <a:cubicBezTo>
                    <a:pt x="391" y="486"/>
                    <a:pt x="379" y="489"/>
                    <a:pt x="370" y="482"/>
                  </a:cubicBezTo>
                  <a:cubicBezTo>
                    <a:pt x="366" y="478"/>
                    <a:pt x="361" y="479"/>
                    <a:pt x="356" y="480"/>
                  </a:cubicBezTo>
                  <a:cubicBezTo>
                    <a:pt x="347" y="481"/>
                    <a:pt x="339" y="482"/>
                    <a:pt x="333" y="473"/>
                  </a:cubicBezTo>
                  <a:cubicBezTo>
                    <a:pt x="331" y="471"/>
                    <a:pt x="328" y="470"/>
                    <a:pt x="326" y="470"/>
                  </a:cubicBezTo>
                  <a:cubicBezTo>
                    <a:pt x="313" y="470"/>
                    <a:pt x="300" y="463"/>
                    <a:pt x="287" y="468"/>
                  </a:cubicBezTo>
                  <a:cubicBezTo>
                    <a:pt x="284" y="469"/>
                    <a:pt x="280" y="468"/>
                    <a:pt x="277" y="467"/>
                  </a:cubicBezTo>
                  <a:cubicBezTo>
                    <a:pt x="259" y="463"/>
                    <a:pt x="241" y="457"/>
                    <a:pt x="223" y="456"/>
                  </a:cubicBezTo>
                  <a:cubicBezTo>
                    <a:pt x="211" y="454"/>
                    <a:pt x="199" y="453"/>
                    <a:pt x="187" y="450"/>
                  </a:cubicBezTo>
                  <a:cubicBezTo>
                    <a:pt x="169" y="445"/>
                    <a:pt x="151" y="445"/>
                    <a:pt x="134" y="439"/>
                  </a:cubicBezTo>
                  <a:cubicBezTo>
                    <a:pt x="116" y="433"/>
                    <a:pt x="98" y="431"/>
                    <a:pt x="79" y="428"/>
                  </a:cubicBezTo>
                  <a:cubicBezTo>
                    <a:pt x="61" y="424"/>
                    <a:pt x="53" y="411"/>
                    <a:pt x="51" y="394"/>
                  </a:cubicBezTo>
                  <a:cubicBezTo>
                    <a:pt x="50" y="389"/>
                    <a:pt x="49" y="384"/>
                    <a:pt x="45" y="380"/>
                  </a:cubicBezTo>
                  <a:cubicBezTo>
                    <a:pt x="40" y="376"/>
                    <a:pt x="35" y="371"/>
                    <a:pt x="39" y="363"/>
                  </a:cubicBezTo>
                  <a:cubicBezTo>
                    <a:pt x="40" y="361"/>
                    <a:pt x="37" y="359"/>
                    <a:pt x="36" y="358"/>
                  </a:cubicBezTo>
                  <a:cubicBezTo>
                    <a:pt x="26" y="349"/>
                    <a:pt x="23" y="338"/>
                    <a:pt x="21" y="326"/>
                  </a:cubicBezTo>
                  <a:cubicBezTo>
                    <a:pt x="18" y="306"/>
                    <a:pt x="9" y="288"/>
                    <a:pt x="4" y="269"/>
                  </a:cubicBezTo>
                  <a:cubicBezTo>
                    <a:pt x="0" y="250"/>
                    <a:pt x="5" y="240"/>
                    <a:pt x="25" y="235"/>
                  </a:cubicBezTo>
                  <a:cubicBezTo>
                    <a:pt x="28" y="234"/>
                    <a:pt x="30" y="233"/>
                    <a:pt x="31" y="230"/>
                  </a:cubicBezTo>
                  <a:cubicBezTo>
                    <a:pt x="35" y="219"/>
                    <a:pt x="43" y="210"/>
                    <a:pt x="50" y="200"/>
                  </a:cubicBezTo>
                  <a:cubicBezTo>
                    <a:pt x="51" y="198"/>
                    <a:pt x="53" y="195"/>
                    <a:pt x="52" y="194"/>
                  </a:cubicBezTo>
                  <a:cubicBezTo>
                    <a:pt x="48" y="186"/>
                    <a:pt x="54" y="180"/>
                    <a:pt x="53" y="173"/>
                  </a:cubicBezTo>
                  <a:cubicBezTo>
                    <a:pt x="53" y="160"/>
                    <a:pt x="60" y="148"/>
                    <a:pt x="60" y="135"/>
                  </a:cubicBezTo>
                  <a:cubicBezTo>
                    <a:pt x="60" y="123"/>
                    <a:pt x="69" y="118"/>
                    <a:pt x="76" y="111"/>
                  </a:cubicBezTo>
                  <a:cubicBezTo>
                    <a:pt x="95" y="94"/>
                    <a:pt x="119" y="85"/>
                    <a:pt x="144" y="80"/>
                  </a:cubicBezTo>
                  <a:cubicBezTo>
                    <a:pt x="155" y="78"/>
                    <a:pt x="165" y="75"/>
                    <a:pt x="171" y="64"/>
                  </a:cubicBezTo>
                  <a:cubicBezTo>
                    <a:pt x="176" y="56"/>
                    <a:pt x="185" y="59"/>
                    <a:pt x="192" y="58"/>
                  </a:cubicBezTo>
                  <a:cubicBezTo>
                    <a:pt x="194" y="57"/>
                    <a:pt x="197" y="56"/>
                    <a:pt x="199" y="56"/>
                  </a:cubicBezTo>
                  <a:cubicBezTo>
                    <a:pt x="217" y="59"/>
                    <a:pt x="235" y="56"/>
                    <a:pt x="252" y="51"/>
                  </a:cubicBezTo>
                  <a:cubicBezTo>
                    <a:pt x="253" y="50"/>
                    <a:pt x="254" y="49"/>
                    <a:pt x="255" y="49"/>
                  </a:cubicBezTo>
                  <a:cubicBezTo>
                    <a:pt x="269" y="52"/>
                    <a:pt x="281" y="41"/>
                    <a:pt x="294" y="41"/>
                  </a:cubicBezTo>
                  <a:cubicBezTo>
                    <a:pt x="301" y="40"/>
                    <a:pt x="307" y="37"/>
                    <a:pt x="313" y="33"/>
                  </a:cubicBezTo>
                  <a:cubicBezTo>
                    <a:pt x="352" y="28"/>
                    <a:pt x="391" y="25"/>
                    <a:pt x="430" y="20"/>
                  </a:cubicBezTo>
                  <a:cubicBezTo>
                    <a:pt x="438" y="22"/>
                    <a:pt x="446" y="20"/>
                    <a:pt x="454" y="21"/>
                  </a:cubicBezTo>
                  <a:cubicBezTo>
                    <a:pt x="465" y="23"/>
                    <a:pt x="476" y="22"/>
                    <a:pt x="487" y="18"/>
                  </a:cubicBezTo>
                  <a:cubicBezTo>
                    <a:pt x="500" y="12"/>
                    <a:pt x="513" y="12"/>
                    <a:pt x="527" y="13"/>
                  </a:cubicBezTo>
                  <a:cubicBezTo>
                    <a:pt x="534" y="17"/>
                    <a:pt x="541" y="14"/>
                    <a:pt x="546" y="10"/>
                  </a:cubicBezTo>
                  <a:cubicBezTo>
                    <a:pt x="547" y="10"/>
                    <a:pt x="549" y="9"/>
                    <a:pt x="550" y="9"/>
                  </a:cubicBezTo>
                  <a:cubicBezTo>
                    <a:pt x="563" y="8"/>
                    <a:pt x="577" y="9"/>
                    <a:pt x="590" y="2"/>
                  </a:cubicBezTo>
                  <a:cubicBezTo>
                    <a:pt x="595" y="0"/>
                    <a:pt x="600" y="1"/>
                    <a:pt x="605" y="2"/>
                  </a:cubicBezTo>
                  <a:cubicBezTo>
                    <a:pt x="611" y="4"/>
                    <a:pt x="615" y="8"/>
                    <a:pt x="620" y="10"/>
                  </a:cubicBezTo>
                  <a:cubicBezTo>
                    <a:pt x="625" y="11"/>
                    <a:pt x="630" y="11"/>
                    <a:pt x="635" y="11"/>
                  </a:cubicBezTo>
                  <a:cubicBezTo>
                    <a:pt x="640" y="12"/>
                    <a:pt x="645" y="14"/>
                    <a:pt x="644" y="19"/>
                  </a:cubicBezTo>
                  <a:cubicBezTo>
                    <a:pt x="642" y="31"/>
                    <a:pt x="648" y="33"/>
                    <a:pt x="658" y="30"/>
                  </a:cubicBezTo>
                  <a:cubicBezTo>
                    <a:pt x="668" y="48"/>
                    <a:pt x="667" y="50"/>
                    <a:pt x="647" y="50"/>
                  </a:cubicBezTo>
                  <a:cubicBezTo>
                    <a:pt x="635" y="50"/>
                    <a:pt x="625" y="49"/>
                    <a:pt x="621" y="35"/>
                  </a:cubicBezTo>
                  <a:cubicBezTo>
                    <a:pt x="618" y="27"/>
                    <a:pt x="609" y="27"/>
                    <a:pt x="604" y="34"/>
                  </a:cubicBezTo>
                  <a:cubicBezTo>
                    <a:pt x="601" y="39"/>
                    <a:pt x="598" y="44"/>
                    <a:pt x="595" y="49"/>
                  </a:cubicBezTo>
                  <a:cubicBezTo>
                    <a:pt x="592" y="53"/>
                    <a:pt x="589" y="56"/>
                    <a:pt x="584" y="58"/>
                  </a:cubicBezTo>
                  <a:cubicBezTo>
                    <a:pt x="580" y="59"/>
                    <a:pt x="576" y="59"/>
                    <a:pt x="573" y="58"/>
                  </a:cubicBezTo>
                  <a:cubicBezTo>
                    <a:pt x="565" y="57"/>
                    <a:pt x="562" y="52"/>
                    <a:pt x="565" y="45"/>
                  </a:cubicBezTo>
                  <a:cubicBezTo>
                    <a:pt x="566" y="43"/>
                    <a:pt x="567" y="42"/>
                    <a:pt x="567" y="40"/>
                  </a:cubicBezTo>
                  <a:cubicBezTo>
                    <a:pt x="569" y="34"/>
                    <a:pt x="566" y="30"/>
                    <a:pt x="562" y="27"/>
                  </a:cubicBezTo>
                  <a:cubicBezTo>
                    <a:pt x="557" y="24"/>
                    <a:pt x="554" y="27"/>
                    <a:pt x="551" y="30"/>
                  </a:cubicBezTo>
                  <a:cubicBezTo>
                    <a:pt x="547" y="34"/>
                    <a:pt x="544" y="38"/>
                    <a:pt x="542" y="43"/>
                  </a:cubicBezTo>
                  <a:cubicBezTo>
                    <a:pt x="536" y="57"/>
                    <a:pt x="518" y="62"/>
                    <a:pt x="507" y="52"/>
                  </a:cubicBezTo>
                  <a:cubicBezTo>
                    <a:pt x="502" y="47"/>
                    <a:pt x="498" y="45"/>
                    <a:pt x="493" y="48"/>
                  </a:cubicBezTo>
                  <a:cubicBezTo>
                    <a:pt x="481" y="53"/>
                    <a:pt x="471" y="58"/>
                    <a:pt x="458" y="50"/>
                  </a:cubicBezTo>
                  <a:cubicBezTo>
                    <a:pt x="452" y="46"/>
                    <a:pt x="443" y="48"/>
                    <a:pt x="436" y="53"/>
                  </a:cubicBezTo>
                  <a:cubicBezTo>
                    <a:pt x="429" y="57"/>
                    <a:pt x="421" y="61"/>
                    <a:pt x="413" y="53"/>
                  </a:cubicBezTo>
                  <a:cubicBezTo>
                    <a:pt x="411" y="52"/>
                    <a:pt x="409" y="51"/>
                    <a:pt x="408" y="52"/>
                  </a:cubicBezTo>
                  <a:cubicBezTo>
                    <a:pt x="400" y="64"/>
                    <a:pt x="390" y="56"/>
                    <a:pt x="381" y="55"/>
                  </a:cubicBezTo>
                  <a:cubicBezTo>
                    <a:pt x="376" y="54"/>
                    <a:pt x="374" y="55"/>
                    <a:pt x="371" y="60"/>
                  </a:cubicBezTo>
                  <a:cubicBezTo>
                    <a:pt x="366" y="70"/>
                    <a:pt x="358" y="70"/>
                    <a:pt x="352" y="60"/>
                  </a:cubicBezTo>
                  <a:cubicBezTo>
                    <a:pt x="347" y="52"/>
                    <a:pt x="343" y="52"/>
                    <a:pt x="336" y="57"/>
                  </a:cubicBezTo>
                  <a:cubicBezTo>
                    <a:pt x="330" y="62"/>
                    <a:pt x="323" y="65"/>
                    <a:pt x="317" y="70"/>
                  </a:cubicBezTo>
                  <a:cubicBezTo>
                    <a:pt x="307" y="76"/>
                    <a:pt x="298" y="69"/>
                    <a:pt x="289" y="66"/>
                  </a:cubicBezTo>
                  <a:cubicBezTo>
                    <a:pt x="283" y="64"/>
                    <a:pt x="280" y="65"/>
                    <a:pt x="275" y="68"/>
                  </a:cubicBezTo>
                  <a:cubicBezTo>
                    <a:pt x="259" y="78"/>
                    <a:pt x="248" y="95"/>
                    <a:pt x="229" y="100"/>
                  </a:cubicBezTo>
                  <a:cubicBezTo>
                    <a:pt x="222" y="102"/>
                    <a:pt x="218" y="111"/>
                    <a:pt x="212" y="116"/>
                  </a:cubicBezTo>
                  <a:cubicBezTo>
                    <a:pt x="209" y="119"/>
                    <a:pt x="213" y="124"/>
                    <a:pt x="216" y="127"/>
                  </a:cubicBezTo>
                  <a:cubicBezTo>
                    <a:pt x="219" y="130"/>
                    <a:pt x="223" y="133"/>
                    <a:pt x="228" y="131"/>
                  </a:cubicBezTo>
                  <a:cubicBezTo>
                    <a:pt x="232" y="130"/>
                    <a:pt x="230" y="126"/>
                    <a:pt x="229" y="122"/>
                  </a:cubicBezTo>
                  <a:cubicBezTo>
                    <a:pt x="227" y="111"/>
                    <a:pt x="229" y="109"/>
                    <a:pt x="240" y="111"/>
                  </a:cubicBezTo>
                  <a:cubicBezTo>
                    <a:pt x="244" y="111"/>
                    <a:pt x="248" y="112"/>
                    <a:pt x="252" y="111"/>
                  </a:cubicBezTo>
                  <a:cubicBezTo>
                    <a:pt x="254" y="111"/>
                    <a:pt x="257" y="111"/>
                    <a:pt x="258" y="112"/>
                  </a:cubicBezTo>
                  <a:cubicBezTo>
                    <a:pt x="264" y="123"/>
                    <a:pt x="273" y="122"/>
                    <a:pt x="282" y="122"/>
                  </a:cubicBezTo>
                  <a:cubicBezTo>
                    <a:pt x="289" y="122"/>
                    <a:pt x="291" y="128"/>
                    <a:pt x="292" y="136"/>
                  </a:cubicBezTo>
                  <a:cubicBezTo>
                    <a:pt x="298" y="131"/>
                    <a:pt x="301" y="126"/>
                    <a:pt x="307" y="123"/>
                  </a:cubicBezTo>
                  <a:cubicBezTo>
                    <a:pt x="312" y="121"/>
                    <a:pt x="316" y="120"/>
                    <a:pt x="321" y="124"/>
                  </a:cubicBezTo>
                  <a:cubicBezTo>
                    <a:pt x="325" y="129"/>
                    <a:pt x="324" y="134"/>
                    <a:pt x="321" y="139"/>
                  </a:cubicBezTo>
                  <a:cubicBezTo>
                    <a:pt x="320" y="141"/>
                    <a:pt x="319" y="143"/>
                    <a:pt x="317" y="144"/>
                  </a:cubicBezTo>
                  <a:cubicBezTo>
                    <a:pt x="304" y="149"/>
                    <a:pt x="305" y="161"/>
                    <a:pt x="303" y="172"/>
                  </a:cubicBezTo>
                  <a:cubicBezTo>
                    <a:pt x="303" y="175"/>
                    <a:pt x="303" y="177"/>
                    <a:pt x="305" y="179"/>
                  </a:cubicBezTo>
                  <a:cubicBezTo>
                    <a:pt x="310" y="183"/>
                    <a:pt x="310" y="188"/>
                    <a:pt x="304" y="192"/>
                  </a:cubicBezTo>
                  <a:cubicBezTo>
                    <a:pt x="302" y="193"/>
                    <a:pt x="301" y="196"/>
                    <a:pt x="302" y="198"/>
                  </a:cubicBezTo>
                  <a:cubicBezTo>
                    <a:pt x="304" y="205"/>
                    <a:pt x="304" y="211"/>
                    <a:pt x="301" y="217"/>
                  </a:cubicBezTo>
                  <a:cubicBezTo>
                    <a:pt x="306" y="217"/>
                    <a:pt x="307" y="213"/>
                    <a:pt x="309" y="211"/>
                  </a:cubicBezTo>
                  <a:cubicBezTo>
                    <a:pt x="312" y="208"/>
                    <a:pt x="315" y="206"/>
                    <a:pt x="319" y="208"/>
                  </a:cubicBezTo>
                  <a:cubicBezTo>
                    <a:pt x="323" y="210"/>
                    <a:pt x="325" y="213"/>
                    <a:pt x="324" y="218"/>
                  </a:cubicBezTo>
                  <a:cubicBezTo>
                    <a:pt x="322" y="230"/>
                    <a:pt x="328" y="240"/>
                    <a:pt x="339" y="245"/>
                  </a:cubicBezTo>
                  <a:cubicBezTo>
                    <a:pt x="343" y="246"/>
                    <a:pt x="347" y="247"/>
                    <a:pt x="350" y="249"/>
                  </a:cubicBezTo>
                  <a:cubicBezTo>
                    <a:pt x="354" y="251"/>
                    <a:pt x="359" y="254"/>
                    <a:pt x="357" y="259"/>
                  </a:cubicBezTo>
                  <a:cubicBezTo>
                    <a:pt x="355" y="265"/>
                    <a:pt x="350" y="267"/>
                    <a:pt x="344" y="265"/>
                  </a:cubicBezTo>
                  <a:cubicBezTo>
                    <a:pt x="343" y="265"/>
                    <a:pt x="342" y="264"/>
                    <a:pt x="341" y="265"/>
                  </a:cubicBezTo>
                  <a:cubicBezTo>
                    <a:pt x="342" y="273"/>
                    <a:pt x="337" y="279"/>
                    <a:pt x="334" y="285"/>
                  </a:cubicBezTo>
                  <a:cubicBezTo>
                    <a:pt x="332" y="288"/>
                    <a:pt x="329" y="289"/>
                    <a:pt x="325" y="288"/>
                  </a:cubicBezTo>
                  <a:cubicBezTo>
                    <a:pt x="322" y="287"/>
                    <a:pt x="320" y="285"/>
                    <a:pt x="320" y="282"/>
                  </a:cubicBezTo>
                  <a:cubicBezTo>
                    <a:pt x="319" y="276"/>
                    <a:pt x="318" y="270"/>
                    <a:pt x="320" y="264"/>
                  </a:cubicBezTo>
                  <a:cubicBezTo>
                    <a:pt x="322" y="258"/>
                    <a:pt x="320" y="253"/>
                    <a:pt x="315" y="250"/>
                  </a:cubicBezTo>
                  <a:cubicBezTo>
                    <a:pt x="312" y="248"/>
                    <a:pt x="310" y="242"/>
                    <a:pt x="305" y="245"/>
                  </a:cubicBezTo>
                  <a:cubicBezTo>
                    <a:pt x="301" y="248"/>
                    <a:pt x="303" y="252"/>
                    <a:pt x="304" y="256"/>
                  </a:cubicBezTo>
                  <a:cubicBezTo>
                    <a:pt x="304" y="258"/>
                    <a:pt x="305" y="260"/>
                    <a:pt x="305" y="263"/>
                  </a:cubicBezTo>
                  <a:cubicBezTo>
                    <a:pt x="311" y="282"/>
                    <a:pt x="308" y="294"/>
                    <a:pt x="291" y="306"/>
                  </a:cubicBezTo>
                  <a:cubicBezTo>
                    <a:pt x="286" y="309"/>
                    <a:pt x="270" y="310"/>
                    <a:pt x="265" y="307"/>
                  </a:cubicBezTo>
                  <a:cubicBezTo>
                    <a:pt x="261" y="303"/>
                    <a:pt x="264" y="301"/>
                    <a:pt x="266" y="298"/>
                  </a:cubicBezTo>
                  <a:cubicBezTo>
                    <a:pt x="269" y="293"/>
                    <a:pt x="267" y="292"/>
                    <a:pt x="263" y="289"/>
                  </a:cubicBezTo>
                  <a:cubicBezTo>
                    <a:pt x="252" y="277"/>
                    <a:pt x="235" y="271"/>
                    <a:pt x="232" y="253"/>
                  </a:cubicBezTo>
                  <a:cubicBezTo>
                    <a:pt x="230" y="245"/>
                    <a:pt x="220" y="239"/>
                    <a:pt x="224" y="231"/>
                  </a:cubicBezTo>
                  <a:cubicBezTo>
                    <a:pt x="227" y="223"/>
                    <a:pt x="236" y="223"/>
                    <a:pt x="242" y="217"/>
                  </a:cubicBezTo>
                  <a:cubicBezTo>
                    <a:pt x="245" y="215"/>
                    <a:pt x="249" y="213"/>
                    <a:pt x="251" y="210"/>
                  </a:cubicBezTo>
                  <a:cubicBezTo>
                    <a:pt x="242" y="200"/>
                    <a:pt x="242" y="200"/>
                    <a:pt x="231" y="208"/>
                  </a:cubicBezTo>
                  <a:cubicBezTo>
                    <a:pt x="226" y="211"/>
                    <a:pt x="220" y="215"/>
                    <a:pt x="215" y="220"/>
                  </a:cubicBezTo>
                  <a:cubicBezTo>
                    <a:pt x="207" y="226"/>
                    <a:pt x="195" y="224"/>
                    <a:pt x="192" y="214"/>
                  </a:cubicBezTo>
                  <a:cubicBezTo>
                    <a:pt x="189" y="208"/>
                    <a:pt x="186" y="205"/>
                    <a:pt x="180" y="204"/>
                  </a:cubicBezTo>
                  <a:cubicBezTo>
                    <a:pt x="176" y="204"/>
                    <a:pt x="172" y="201"/>
                    <a:pt x="172" y="196"/>
                  </a:cubicBezTo>
                  <a:cubicBezTo>
                    <a:pt x="173" y="192"/>
                    <a:pt x="176" y="191"/>
                    <a:pt x="180" y="191"/>
                  </a:cubicBezTo>
                  <a:cubicBezTo>
                    <a:pt x="184" y="191"/>
                    <a:pt x="186" y="189"/>
                    <a:pt x="188" y="187"/>
                  </a:cubicBezTo>
                  <a:cubicBezTo>
                    <a:pt x="198" y="180"/>
                    <a:pt x="205" y="183"/>
                    <a:pt x="208" y="195"/>
                  </a:cubicBezTo>
                  <a:cubicBezTo>
                    <a:pt x="208" y="197"/>
                    <a:pt x="208" y="199"/>
                    <a:pt x="208" y="201"/>
                  </a:cubicBezTo>
                  <a:cubicBezTo>
                    <a:pt x="217" y="197"/>
                    <a:pt x="227" y="193"/>
                    <a:pt x="237" y="185"/>
                  </a:cubicBezTo>
                  <a:cubicBezTo>
                    <a:pt x="223" y="187"/>
                    <a:pt x="213" y="184"/>
                    <a:pt x="207" y="172"/>
                  </a:cubicBezTo>
                  <a:cubicBezTo>
                    <a:pt x="202" y="162"/>
                    <a:pt x="203" y="158"/>
                    <a:pt x="214" y="157"/>
                  </a:cubicBezTo>
                  <a:cubicBezTo>
                    <a:pt x="223" y="157"/>
                    <a:pt x="230" y="152"/>
                    <a:pt x="237" y="145"/>
                  </a:cubicBezTo>
                  <a:cubicBezTo>
                    <a:pt x="225" y="148"/>
                    <a:pt x="214" y="149"/>
                    <a:pt x="204" y="154"/>
                  </a:cubicBezTo>
                  <a:cubicBezTo>
                    <a:pt x="193" y="160"/>
                    <a:pt x="191" y="168"/>
                    <a:pt x="189" y="178"/>
                  </a:cubicBezTo>
                  <a:cubicBezTo>
                    <a:pt x="187" y="187"/>
                    <a:pt x="184" y="191"/>
                    <a:pt x="174" y="189"/>
                  </a:cubicBezTo>
                  <a:cubicBezTo>
                    <a:pt x="170" y="189"/>
                    <a:pt x="165" y="189"/>
                    <a:pt x="161" y="191"/>
                  </a:cubicBezTo>
                  <a:cubicBezTo>
                    <a:pt x="156" y="192"/>
                    <a:pt x="152" y="190"/>
                    <a:pt x="150" y="186"/>
                  </a:cubicBezTo>
                  <a:cubicBezTo>
                    <a:pt x="149" y="181"/>
                    <a:pt x="152" y="179"/>
                    <a:pt x="156" y="177"/>
                  </a:cubicBezTo>
                  <a:cubicBezTo>
                    <a:pt x="158" y="176"/>
                    <a:pt x="160" y="175"/>
                    <a:pt x="162" y="174"/>
                  </a:cubicBezTo>
                  <a:cubicBezTo>
                    <a:pt x="171" y="173"/>
                    <a:pt x="177" y="169"/>
                    <a:pt x="177" y="159"/>
                  </a:cubicBezTo>
                  <a:cubicBezTo>
                    <a:pt x="177" y="152"/>
                    <a:pt x="184" y="149"/>
                    <a:pt x="189" y="146"/>
                  </a:cubicBezTo>
                  <a:cubicBezTo>
                    <a:pt x="196" y="142"/>
                    <a:pt x="204" y="138"/>
                    <a:pt x="194" y="129"/>
                  </a:cubicBezTo>
                  <a:cubicBezTo>
                    <a:pt x="191" y="126"/>
                    <a:pt x="192" y="121"/>
                    <a:pt x="194" y="117"/>
                  </a:cubicBezTo>
                  <a:cubicBezTo>
                    <a:pt x="197" y="112"/>
                    <a:pt x="194" y="108"/>
                    <a:pt x="191" y="105"/>
                  </a:cubicBezTo>
                  <a:cubicBezTo>
                    <a:pt x="187" y="106"/>
                    <a:pt x="187" y="110"/>
                    <a:pt x="186" y="112"/>
                  </a:cubicBezTo>
                  <a:cubicBezTo>
                    <a:pt x="184" y="123"/>
                    <a:pt x="178" y="129"/>
                    <a:pt x="167" y="132"/>
                  </a:cubicBezTo>
                  <a:cubicBezTo>
                    <a:pt x="159" y="134"/>
                    <a:pt x="154" y="139"/>
                    <a:pt x="159" y="148"/>
                  </a:cubicBezTo>
                  <a:cubicBezTo>
                    <a:pt x="163" y="156"/>
                    <a:pt x="159" y="162"/>
                    <a:pt x="156" y="168"/>
                  </a:cubicBezTo>
                  <a:cubicBezTo>
                    <a:pt x="154" y="172"/>
                    <a:pt x="149" y="171"/>
                    <a:pt x="146" y="170"/>
                  </a:cubicBezTo>
                  <a:cubicBezTo>
                    <a:pt x="141" y="167"/>
                    <a:pt x="138" y="164"/>
                    <a:pt x="139" y="158"/>
                  </a:cubicBezTo>
                  <a:cubicBezTo>
                    <a:pt x="140" y="154"/>
                    <a:pt x="143" y="151"/>
                    <a:pt x="141" y="146"/>
                  </a:cubicBezTo>
                  <a:cubicBezTo>
                    <a:pt x="136" y="147"/>
                    <a:pt x="137" y="152"/>
                    <a:pt x="135" y="155"/>
                  </a:cubicBezTo>
                  <a:cubicBezTo>
                    <a:pt x="133" y="159"/>
                    <a:pt x="129" y="161"/>
                    <a:pt x="125" y="159"/>
                  </a:cubicBezTo>
                  <a:cubicBezTo>
                    <a:pt x="119" y="157"/>
                    <a:pt x="120" y="153"/>
                    <a:pt x="121" y="148"/>
                  </a:cubicBezTo>
                  <a:cubicBezTo>
                    <a:pt x="124" y="137"/>
                    <a:pt x="133" y="130"/>
                    <a:pt x="142" y="123"/>
                  </a:cubicBezTo>
                  <a:cubicBezTo>
                    <a:pt x="143" y="121"/>
                    <a:pt x="145" y="120"/>
                    <a:pt x="147" y="117"/>
                  </a:cubicBezTo>
                  <a:cubicBezTo>
                    <a:pt x="136" y="122"/>
                    <a:pt x="126" y="127"/>
                    <a:pt x="119" y="137"/>
                  </a:cubicBezTo>
                  <a:cubicBezTo>
                    <a:pt x="116" y="142"/>
                    <a:pt x="112" y="146"/>
                    <a:pt x="107" y="147"/>
                  </a:cubicBezTo>
                  <a:cubicBezTo>
                    <a:pt x="92" y="150"/>
                    <a:pt x="92" y="163"/>
                    <a:pt x="86" y="174"/>
                  </a:cubicBezTo>
                  <a:cubicBezTo>
                    <a:pt x="93" y="173"/>
                    <a:pt x="95" y="168"/>
                    <a:pt x="98" y="165"/>
                  </a:cubicBezTo>
                  <a:cubicBezTo>
                    <a:pt x="101" y="163"/>
                    <a:pt x="105" y="162"/>
                    <a:pt x="108" y="164"/>
                  </a:cubicBezTo>
                  <a:cubicBezTo>
                    <a:pt x="111" y="167"/>
                    <a:pt x="112" y="171"/>
                    <a:pt x="109" y="174"/>
                  </a:cubicBezTo>
                  <a:cubicBezTo>
                    <a:pt x="99" y="184"/>
                    <a:pt x="104" y="196"/>
                    <a:pt x="107" y="208"/>
                  </a:cubicBezTo>
                  <a:cubicBezTo>
                    <a:pt x="112" y="198"/>
                    <a:pt x="122" y="194"/>
                    <a:pt x="129" y="187"/>
                  </a:cubicBezTo>
                  <a:cubicBezTo>
                    <a:pt x="133" y="184"/>
                    <a:pt x="137" y="182"/>
                    <a:pt x="141" y="187"/>
                  </a:cubicBezTo>
                  <a:cubicBezTo>
                    <a:pt x="145" y="191"/>
                    <a:pt x="142" y="195"/>
                    <a:pt x="138" y="198"/>
                  </a:cubicBezTo>
                  <a:cubicBezTo>
                    <a:pt x="131" y="203"/>
                    <a:pt x="127" y="210"/>
                    <a:pt x="125" y="218"/>
                  </a:cubicBezTo>
                  <a:cubicBezTo>
                    <a:pt x="123" y="222"/>
                    <a:pt x="121" y="226"/>
                    <a:pt x="118" y="229"/>
                  </a:cubicBezTo>
                  <a:cubicBezTo>
                    <a:pt x="107" y="242"/>
                    <a:pt x="102" y="242"/>
                    <a:pt x="94" y="225"/>
                  </a:cubicBezTo>
                  <a:cubicBezTo>
                    <a:pt x="87" y="235"/>
                    <a:pt x="87" y="246"/>
                    <a:pt x="86" y="256"/>
                  </a:cubicBezTo>
                  <a:cubicBezTo>
                    <a:pt x="86" y="261"/>
                    <a:pt x="93" y="259"/>
                    <a:pt x="94" y="257"/>
                  </a:cubicBezTo>
                  <a:cubicBezTo>
                    <a:pt x="100" y="248"/>
                    <a:pt x="112" y="246"/>
                    <a:pt x="116" y="234"/>
                  </a:cubicBezTo>
                  <a:cubicBezTo>
                    <a:pt x="120" y="221"/>
                    <a:pt x="135" y="222"/>
                    <a:pt x="141" y="233"/>
                  </a:cubicBezTo>
                  <a:cubicBezTo>
                    <a:pt x="144" y="238"/>
                    <a:pt x="148" y="242"/>
                    <a:pt x="153" y="242"/>
                  </a:cubicBezTo>
                  <a:cubicBezTo>
                    <a:pt x="158" y="242"/>
                    <a:pt x="160" y="238"/>
                    <a:pt x="162" y="234"/>
                  </a:cubicBezTo>
                  <a:cubicBezTo>
                    <a:pt x="164" y="228"/>
                    <a:pt x="165" y="220"/>
                    <a:pt x="173" y="221"/>
                  </a:cubicBezTo>
                  <a:cubicBezTo>
                    <a:pt x="183" y="223"/>
                    <a:pt x="194" y="223"/>
                    <a:pt x="199" y="233"/>
                  </a:cubicBezTo>
                  <a:cubicBezTo>
                    <a:pt x="201" y="238"/>
                    <a:pt x="204" y="240"/>
                    <a:pt x="209" y="242"/>
                  </a:cubicBezTo>
                  <a:cubicBezTo>
                    <a:pt x="217" y="244"/>
                    <a:pt x="225" y="247"/>
                    <a:pt x="230" y="255"/>
                  </a:cubicBezTo>
                  <a:cubicBezTo>
                    <a:pt x="232" y="259"/>
                    <a:pt x="234" y="263"/>
                    <a:pt x="232" y="268"/>
                  </a:cubicBezTo>
                  <a:cubicBezTo>
                    <a:pt x="230" y="273"/>
                    <a:pt x="231" y="278"/>
                    <a:pt x="233" y="282"/>
                  </a:cubicBezTo>
                  <a:cubicBezTo>
                    <a:pt x="239" y="293"/>
                    <a:pt x="236" y="299"/>
                    <a:pt x="223" y="300"/>
                  </a:cubicBezTo>
                  <a:cubicBezTo>
                    <a:pt x="219" y="300"/>
                    <a:pt x="215" y="298"/>
                    <a:pt x="210" y="298"/>
                  </a:cubicBezTo>
                  <a:cubicBezTo>
                    <a:pt x="220" y="305"/>
                    <a:pt x="229" y="309"/>
                    <a:pt x="240" y="305"/>
                  </a:cubicBezTo>
                  <a:cubicBezTo>
                    <a:pt x="247" y="303"/>
                    <a:pt x="252" y="306"/>
                    <a:pt x="251" y="315"/>
                  </a:cubicBezTo>
                  <a:cubicBezTo>
                    <a:pt x="251" y="320"/>
                    <a:pt x="253" y="324"/>
                    <a:pt x="255" y="329"/>
                  </a:cubicBezTo>
                  <a:cubicBezTo>
                    <a:pt x="257" y="333"/>
                    <a:pt x="258" y="338"/>
                    <a:pt x="254" y="342"/>
                  </a:cubicBezTo>
                  <a:cubicBezTo>
                    <a:pt x="249" y="347"/>
                    <a:pt x="246" y="340"/>
                    <a:pt x="242" y="338"/>
                  </a:cubicBezTo>
                  <a:cubicBezTo>
                    <a:pt x="240" y="339"/>
                    <a:pt x="241" y="342"/>
                    <a:pt x="241" y="343"/>
                  </a:cubicBezTo>
                  <a:cubicBezTo>
                    <a:pt x="242" y="348"/>
                    <a:pt x="234" y="348"/>
                    <a:pt x="237" y="352"/>
                  </a:cubicBezTo>
                  <a:cubicBezTo>
                    <a:pt x="240" y="358"/>
                    <a:pt x="244" y="363"/>
                    <a:pt x="250" y="367"/>
                  </a:cubicBezTo>
                  <a:cubicBezTo>
                    <a:pt x="261" y="374"/>
                    <a:pt x="260" y="374"/>
                    <a:pt x="252" y="385"/>
                  </a:cubicBezTo>
                  <a:cubicBezTo>
                    <a:pt x="244" y="396"/>
                    <a:pt x="234" y="404"/>
                    <a:pt x="226" y="416"/>
                  </a:cubicBezTo>
                  <a:cubicBezTo>
                    <a:pt x="225" y="417"/>
                    <a:pt x="224" y="419"/>
                    <a:pt x="224" y="422"/>
                  </a:cubicBezTo>
                  <a:cubicBezTo>
                    <a:pt x="228" y="422"/>
                    <a:pt x="231" y="418"/>
                    <a:pt x="234" y="417"/>
                  </a:cubicBezTo>
                  <a:cubicBezTo>
                    <a:pt x="245" y="413"/>
                    <a:pt x="252" y="416"/>
                    <a:pt x="255" y="427"/>
                  </a:cubicBezTo>
                  <a:cubicBezTo>
                    <a:pt x="257" y="435"/>
                    <a:pt x="260" y="437"/>
                    <a:pt x="268" y="434"/>
                  </a:cubicBezTo>
                  <a:cubicBezTo>
                    <a:pt x="279" y="429"/>
                    <a:pt x="290" y="429"/>
                    <a:pt x="297" y="442"/>
                  </a:cubicBezTo>
                  <a:cubicBezTo>
                    <a:pt x="299" y="445"/>
                    <a:pt x="302" y="446"/>
                    <a:pt x="306" y="445"/>
                  </a:cubicBezTo>
                  <a:cubicBezTo>
                    <a:pt x="317" y="443"/>
                    <a:pt x="327" y="446"/>
                    <a:pt x="337" y="452"/>
                  </a:cubicBezTo>
                  <a:cubicBezTo>
                    <a:pt x="338" y="453"/>
                    <a:pt x="341" y="455"/>
                    <a:pt x="343" y="452"/>
                  </a:cubicBezTo>
                  <a:cubicBezTo>
                    <a:pt x="344" y="451"/>
                    <a:pt x="343" y="449"/>
                    <a:pt x="342" y="447"/>
                  </a:cubicBezTo>
                  <a:cubicBezTo>
                    <a:pt x="341" y="444"/>
                    <a:pt x="339" y="441"/>
                    <a:pt x="337" y="438"/>
                  </a:cubicBezTo>
                  <a:cubicBezTo>
                    <a:pt x="335" y="435"/>
                    <a:pt x="334" y="431"/>
                    <a:pt x="338" y="429"/>
                  </a:cubicBezTo>
                  <a:cubicBezTo>
                    <a:pt x="341" y="426"/>
                    <a:pt x="345" y="427"/>
                    <a:pt x="348" y="431"/>
                  </a:cubicBezTo>
                  <a:cubicBezTo>
                    <a:pt x="350" y="433"/>
                    <a:pt x="351" y="435"/>
                    <a:pt x="352" y="437"/>
                  </a:cubicBezTo>
                  <a:cubicBezTo>
                    <a:pt x="354" y="439"/>
                    <a:pt x="356" y="442"/>
                    <a:pt x="359" y="441"/>
                  </a:cubicBezTo>
                  <a:cubicBezTo>
                    <a:pt x="378" y="435"/>
                    <a:pt x="394" y="448"/>
                    <a:pt x="412" y="450"/>
                  </a:cubicBezTo>
                  <a:cubicBezTo>
                    <a:pt x="419" y="451"/>
                    <a:pt x="420" y="457"/>
                    <a:pt x="419" y="463"/>
                  </a:cubicBezTo>
                  <a:cubicBezTo>
                    <a:pt x="418" y="467"/>
                    <a:pt x="417" y="470"/>
                    <a:pt x="421" y="473"/>
                  </a:cubicBezTo>
                  <a:cubicBezTo>
                    <a:pt x="423" y="474"/>
                    <a:pt x="426" y="474"/>
                    <a:pt x="429" y="472"/>
                  </a:cubicBezTo>
                  <a:cubicBezTo>
                    <a:pt x="432" y="469"/>
                    <a:pt x="431" y="466"/>
                    <a:pt x="430" y="462"/>
                  </a:cubicBezTo>
                  <a:cubicBezTo>
                    <a:pt x="428" y="458"/>
                    <a:pt x="429" y="454"/>
                    <a:pt x="433" y="451"/>
                  </a:cubicBezTo>
                  <a:cubicBezTo>
                    <a:pt x="437" y="449"/>
                    <a:pt x="441" y="450"/>
                    <a:pt x="445" y="453"/>
                  </a:cubicBezTo>
                  <a:cubicBezTo>
                    <a:pt x="446" y="454"/>
                    <a:pt x="445" y="453"/>
                    <a:pt x="446" y="454"/>
                  </a:cubicBezTo>
                  <a:cubicBezTo>
                    <a:pt x="463" y="472"/>
                    <a:pt x="484" y="475"/>
                    <a:pt x="507" y="469"/>
                  </a:cubicBezTo>
                  <a:cubicBezTo>
                    <a:pt x="513" y="468"/>
                    <a:pt x="517" y="468"/>
                    <a:pt x="515" y="460"/>
                  </a:cubicBezTo>
                  <a:cubicBezTo>
                    <a:pt x="514" y="456"/>
                    <a:pt x="516" y="452"/>
                    <a:pt x="520" y="451"/>
                  </a:cubicBezTo>
                  <a:cubicBezTo>
                    <a:pt x="525" y="450"/>
                    <a:pt x="529" y="453"/>
                    <a:pt x="531" y="457"/>
                  </a:cubicBezTo>
                  <a:cubicBezTo>
                    <a:pt x="535" y="466"/>
                    <a:pt x="535" y="475"/>
                    <a:pt x="529" y="483"/>
                  </a:cubicBezTo>
                  <a:cubicBezTo>
                    <a:pt x="525" y="489"/>
                    <a:pt x="525" y="499"/>
                    <a:pt x="513" y="497"/>
                  </a:cubicBezTo>
                  <a:close/>
                </a:path>
              </a:pathLst>
            </a:custGeom>
            <a:solidFill>
              <a:srgbClr val="777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5DF2B14F-F633-F3F2-21ED-5F6DCA319BE9}"/>
                </a:ext>
              </a:extLst>
            </p:cNvPr>
            <p:cNvSpPr/>
            <p:nvPr userDrawn="1"/>
          </p:nvSpPr>
          <p:spPr bwMode="auto">
            <a:xfrm>
              <a:off x="4935538" y="4695825"/>
              <a:ext cx="2195513" cy="644524"/>
            </a:xfrm>
            <a:custGeom>
              <a:avLst/>
              <a:gdLst>
                <a:gd name="T0" fmla="*/ 406 w 444"/>
                <a:gd name="T1" fmla="*/ 173 h 306"/>
                <a:gd name="T2" fmla="*/ 398 w 444"/>
                <a:gd name="T3" fmla="*/ 218 h 306"/>
                <a:gd name="T4" fmla="*/ 442 w 444"/>
                <a:gd name="T5" fmla="*/ 226 h 306"/>
                <a:gd name="T6" fmla="*/ 397 w 444"/>
                <a:gd name="T7" fmla="*/ 256 h 306"/>
                <a:gd name="T8" fmla="*/ 357 w 444"/>
                <a:gd name="T9" fmla="*/ 265 h 306"/>
                <a:gd name="T10" fmla="*/ 311 w 444"/>
                <a:gd name="T11" fmla="*/ 257 h 306"/>
                <a:gd name="T12" fmla="*/ 309 w 444"/>
                <a:gd name="T13" fmla="*/ 245 h 306"/>
                <a:gd name="T14" fmla="*/ 293 w 444"/>
                <a:gd name="T15" fmla="*/ 238 h 306"/>
                <a:gd name="T16" fmla="*/ 258 w 444"/>
                <a:gd name="T17" fmla="*/ 246 h 306"/>
                <a:gd name="T18" fmla="*/ 236 w 444"/>
                <a:gd name="T19" fmla="*/ 227 h 306"/>
                <a:gd name="T20" fmla="*/ 197 w 444"/>
                <a:gd name="T21" fmla="*/ 223 h 306"/>
                <a:gd name="T22" fmla="*/ 207 w 444"/>
                <a:gd name="T23" fmla="*/ 231 h 306"/>
                <a:gd name="T24" fmla="*/ 197 w 444"/>
                <a:gd name="T25" fmla="*/ 260 h 306"/>
                <a:gd name="T26" fmla="*/ 163 w 444"/>
                <a:gd name="T27" fmla="*/ 274 h 306"/>
                <a:gd name="T28" fmla="*/ 157 w 444"/>
                <a:gd name="T29" fmla="*/ 273 h 306"/>
                <a:gd name="T30" fmla="*/ 131 w 444"/>
                <a:gd name="T31" fmla="*/ 272 h 306"/>
                <a:gd name="T32" fmla="*/ 91 w 444"/>
                <a:gd name="T33" fmla="*/ 304 h 306"/>
                <a:gd name="T34" fmla="*/ 116 w 444"/>
                <a:gd name="T35" fmla="*/ 273 h 306"/>
                <a:gd name="T36" fmla="*/ 92 w 444"/>
                <a:gd name="T37" fmla="*/ 257 h 306"/>
                <a:gd name="T38" fmla="*/ 52 w 444"/>
                <a:gd name="T39" fmla="*/ 235 h 306"/>
                <a:gd name="T40" fmla="*/ 29 w 444"/>
                <a:gd name="T41" fmla="*/ 236 h 306"/>
                <a:gd name="T42" fmla="*/ 26 w 444"/>
                <a:gd name="T43" fmla="*/ 197 h 306"/>
                <a:gd name="T44" fmla="*/ 6 w 444"/>
                <a:gd name="T45" fmla="*/ 161 h 306"/>
                <a:gd name="T46" fmla="*/ 7 w 444"/>
                <a:gd name="T47" fmla="*/ 148 h 306"/>
                <a:gd name="T48" fmla="*/ 6 w 444"/>
                <a:gd name="T49" fmla="*/ 143 h 306"/>
                <a:gd name="T50" fmla="*/ 39 w 444"/>
                <a:gd name="T51" fmla="*/ 121 h 306"/>
                <a:gd name="T52" fmla="*/ 80 w 444"/>
                <a:gd name="T53" fmla="*/ 116 h 306"/>
                <a:gd name="T54" fmla="*/ 95 w 444"/>
                <a:gd name="T55" fmla="*/ 89 h 306"/>
                <a:gd name="T56" fmla="*/ 109 w 444"/>
                <a:gd name="T57" fmla="*/ 59 h 306"/>
                <a:gd name="T58" fmla="*/ 72 w 444"/>
                <a:gd name="T59" fmla="*/ 65 h 306"/>
                <a:gd name="T60" fmla="*/ 41 w 444"/>
                <a:gd name="T61" fmla="*/ 52 h 306"/>
                <a:gd name="T62" fmla="*/ 74 w 444"/>
                <a:gd name="T63" fmla="*/ 44 h 306"/>
                <a:gd name="T64" fmla="*/ 74 w 444"/>
                <a:gd name="T65" fmla="*/ 37 h 306"/>
                <a:gd name="T66" fmla="*/ 30 w 444"/>
                <a:gd name="T67" fmla="*/ 26 h 306"/>
                <a:gd name="T68" fmla="*/ 28 w 444"/>
                <a:gd name="T69" fmla="*/ 4 h 306"/>
                <a:gd name="T70" fmla="*/ 161 w 444"/>
                <a:gd name="T71" fmla="*/ 1 h 306"/>
                <a:gd name="T72" fmla="*/ 177 w 444"/>
                <a:gd name="T73" fmla="*/ 10 h 306"/>
                <a:gd name="T74" fmla="*/ 159 w 444"/>
                <a:gd name="T75" fmla="*/ 21 h 306"/>
                <a:gd name="T76" fmla="*/ 171 w 444"/>
                <a:gd name="T77" fmla="*/ 23 h 306"/>
                <a:gd name="T78" fmla="*/ 205 w 444"/>
                <a:gd name="T79" fmla="*/ 25 h 306"/>
                <a:gd name="T80" fmla="*/ 269 w 444"/>
                <a:gd name="T81" fmla="*/ 8 h 306"/>
                <a:gd name="T82" fmla="*/ 294 w 444"/>
                <a:gd name="T83" fmla="*/ 13 h 306"/>
                <a:gd name="T84" fmla="*/ 311 w 444"/>
                <a:gd name="T85" fmla="*/ 38 h 306"/>
                <a:gd name="T86" fmla="*/ 334 w 444"/>
                <a:gd name="T87" fmla="*/ 55 h 306"/>
                <a:gd name="T88" fmla="*/ 383 w 444"/>
                <a:gd name="T89" fmla="*/ 72 h 306"/>
                <a:gd name="T90" fmla="*/ 433 w 444"/>
                <a:gd name="T91" fmla="*/ 100 h 306"/>
                <a:gd name="T92" fmla="*/ 426 w 444"/>
                <a:gd name="T93" fmla="*/ 135 h 306"/>
                <a:gd name="T94" fmla="*/ 425 w 444"/>
                <a:gd name="T95" fmla="*/ 143 h 306"/>
                <a:gd name="T96" fmla="*/ 427 w 444"/>
                <a:gd name="T97" fmla="*/ 165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3" h="306">
                  <a:moveTo>
                    <a:pt x="427" y="165"/>
                  </a:moveTo>
                  <a:cubicBezTo>
                    <a:pt x="424" y="176"/>
                    <a:pt x="413" y="172"/>
                    <a:pt x="406" y="173"/>
                  </a:cubicBezTo>
                  <a:cubicBezTo>
                    <a:pt x="390" y="176"/>
                    <a:pt x="382" y="181"/>
                    <a:pt x="379" y="197"/>
                  </a:cubicBezTo>
                  <a:cubicBezTo>
                    <a:pt x="377" y="204"/>
                    <a:pt x="389" y="215"/>
                    <a:pt x="398" y="218"/>
                  </a:cubicBezTo>
                  <a:cubicBezTo>
                    <a:pt x="410" y="222"/>
                    <a:pt x="421" y="217"/>
                    <a:pt x="433" y="220"/>
                  </a:cubicBezTo>
                  <a:cubicBezTo>
                    <a:pt x="437" y="221"/>
                    <a:pt x="441" y="222"/>
                    <a:pt x="442" y="226"/>
                  </a:cubicBezTo>
                  <a:cubicBezTo>
                    <a:pt x="444" y="231"/>
                    <a:pt x="438" y="232"/>
                    <a:pt x="436" y="234"/>
                  </a:cubicBezTo>
                  <a:cubicBezTo>
                    <a:pt x="429" y="252"/>
                    <a:pt x="409" y="247"/>
                    <a:pt x="397" y="256"/>
                  </a:cubicBezTo>
                  <a:cubicBezTo>
                    <a:pt x="389" y="261"/>
                    <a:pt x="385" y="270"/>
                    <a:pt x="373" y="270"/>
                  </a:cubicBezTo>
                  <a:cubicBezTo>
                    <a:pt x="366" y="270"/>
                    <a:pt x="361" y="270"/>
                    <a:pt x="357" y="265"/>
                  </a:cubicBezTo>
                  <a:cubicBezTo>
                    <a:pt x="352" y="259"/>
                    <a:pt x="347" y="256"/>
                    <a:pt x="338" y="258"/>
                  </a:cubicBezTo>
                  <a:cubicBezTo>
                    <a:pt x="329" y="261"/>
                    <a:pt x="321" y="253"/>
                    <a:pt x="311" y="257"/>
                  </a:cubicBezTo>
                  <a:cubicBezTo>
                    <a:pt x="309" y="258"/>
                    <a:pt x="307" y="254"/>
                    <a:pt x="308" y="251"/>
                  </a:cubicBezTo>
                  <a:cubicBezTo>
                    <a:pt x="308" y="249"/>
                    <a:pt x="308" y="247"/>
                    <a:pt x="309" y="245"/>
                  </a:cubicBezTo>
                  <a:cubicBezTo>
                    <a:pt x="312" y="240"/>
                    <a:pt x="310" y="235"/>
                    <a:pt x="305" y="233"/>
                  </a:cubicBezTo>
                  <a:cubicBezTo>
                    <a:pt x="300" y="230"/>
                    <a:pt x="295" y="233"/>
                    <a:pt x="293" y="238"/>
                  </a:cubicBezTo>
                  <a:cubicBezTo>
                    <a:pt x="288" y="249"/>
                    <a:pt x="280" y="250"/>
                    <a:pt x="269" y="247"/>
                  </a:cubicBezTo>
                  <a:cubicBezTo>
                    <a:pt x="266" y="246"/>
                    <a:pt x="262" y="246"/>
                    <a:pt x="258" y="246"/>
                  </a:cubicBezTo>
                  <a:cubicBezTo>
                    <a:pt x="247" y="248"/>
                    <a:pt x="244" y="245"/>
                    <a:pt x="243" y="233"/>
                  </a:cubicBezTo>
                  <a:cubicBezTo>
                    <a:pt x="243" y="228"/>
                    <a:pt x="240" y="227"/>
                    <a:pt x="236" y="227"/>
                  </a:cubicBezTo>
                  <a:cubicBezTo>
                    <a:pt x="226" y="228"/>
                    <a:pt x="216" y="226"/>
                    <a:pt x="206" y="221"/>
                  </a:cubicBezTo>
                  <a:cubicBezTo>
                    <a:pt x="203" y="220"/>
                    <a:pt x="200" y="220"/>
                    <a:pt x="197" y="223"/>
                  </a:cubicBezTo>
                  <a:cubicBezTo>
                    <a:pt x="195" y="225"/>
                    <a:pt x="196" y="227"/>
                    <a:pt x="198" y="229"/>
                  </a:cubicBezTo>
                  <a:cubicBezTo>
                    <a:pt x="200" y="233"/>
                    <a:pt x="203" y="231"/>
                    <a:pt x="207" y="231"/>
                  </a:cubicBezTo>
                  <a:cubicBezTo>
                    <a:pt x="217" y="229"/>
                    <a:pt x="220" y="232"/>
                    <a:pt x="218" y="243"/>
                  </a:cubicBezTo>
                  <a:cubicBezTo>
                    <a:pt x="215" y="254"/>
                    <a:pt x="207" y="258"/>
                    <a:pt x="197" y="260"/>
                  </a:cubicBezTo>
                  <a:cubicBezTo>
                    <a:pt x="192" y="260"/>
                    <a:pt x="188" y="260"/>
                    <a:pt x="183" y="260"/>
                  </a:cubicBezTo>
                  <a:cubicBezTo>
                    <a:pt x="171" y="258"/>
                    <a:pt x="163" y="261"/>
                    <a:pt x="163" y="274"/>
                  </a:cubicBezTo>
                  <a:cubicBezTo>
                    <a:pt x="162" y="277"/>
                    <a:pt x="161" y="280"/>
                    <a:pt x="158" y="279"/>
                  </a:cubicBezTo>
                  <a:cubicBezTo>
                    <a:pt x="155" y="278"/>
                    <a:pt x="156" y="275"/>
                    <a:pt x="157" y="273"/>
                  </a:cubicBezTo>
                  <a:cubicBezTo>
                    <a:pt x="160" y="265"/>
                    <a:pt x="157" y="264"/>
                    <a:pt x="149" y="264"/>
                  </a:cubicBezTo>
                  <a:cubicBezTo>
                    <a:pt x="141" y="264"/>
                    <a:pt x="135" y="266"/>
                    <a:pt x="131" y="272"/>
                  </a:cubicBezTo>
                  <a:cubicBezTo>
                    <a:pt x="128" y="279"/>
                    <a:pt x="122" y="283"/>
                    <a:pt x="119" y="289"/>
                  </a:cubicBezTo>
                  <a:cubicBezTo>
                    <a:pt x="113" y="302"/>
                    <a:pt x="104" y="306"/>
                    <a:pt x="91" y="304"/>
                  </a:cubicBezTo>
                  <a:cubicBezTo>
                    <a:pt x="95" y="297"/>
                    <a:pt x="103" y="295"/>
                    <a:pt x="109" y="289"/>
                  </a:cubicBezTo>
                  <a:cubicBezTo>
                    <a:pt x="114" y="285"/>
                    <a:pt x="119" y="280"/>
                    <a:pt x="116" y="273"/>
                  </a:cubicBezTo>
                  <a:cubicBezTo>
                    <a:pt x="113" y="265"/>
                    <a:pt x="110" y="258"/>
                    <a:pt x="100" y="259"/>
                  </a:cubicBezTo>
                  <a:cubicBezTo>
                    <a:pt x="97" y="259"/>
                    <a:pt x="94" y="260"/>
                    <a:pt x="92" y="257"/>
                  </a:cubicBezTo>
                  <a:cubicBezTo>
                    <a:pt x="85" y="247"/>
                    <a:pt x="72" y="244"/>
                    <a:pt x="65" y="235"/>
                  </a:cubicBezTo>
                  <a:cubicBezTo>
                    <a:pt x="60" y="230"/>
                    <a:pt x="56" y="231"/>
                    <a:pt x="52" y="235"/>
                  </a:cubicBezTo>
                  <a:cubicBezTo>
                    <a:pt x="48" y="238"/>
                    <a:pt x="44" y="241"/>
                    <a:pt x="40" y="244"/>
                  </a:cubicBezTo>
                  <a:cubicBezTo>
                    <a:pt x="32" y="247"/>
                    <a:pt x="28" y="244"/>
                    <a:pt x="29" y="236"/>
                  </a:cubicBezTo>
                  <a:cubicBezTo>
                    <a:pt x="30" y="229"/>
                    <a:pt x="29" y="224"/>
                    <a:pt x="23" y="218"/>
                  </a:cubicBezTo>
                  <a:cubicBezTo>
                    <a:pt x="15" y="212"/>
                    <a:pt x="17" y="202"/>
                    <a:pt x="26" y="197"/>
                  </a:cubicBezTo>
                  <a:cubicBezTo>
                    <a:pt x="33" y="194"/>
                    <a:pt x="31" y="189"/>
                    <a:pt x="29" y="187"/>
                  </a:cubicBezTo>
                  <a:cubicBezTo>
                    <a:pt x="21" y="178"/>
                    <a:pt x="19" y="164"/>
                    <a:pt x="6" y="161"/>
                  </a:cubicBezTo>
                  <a:cubicBezTo>
                    <a:pt x="3" y="160"/>
                    <a:pt x="1" y="157"/>
                    <a:pt x="1" y="154"/>
                  </a:cubicBezTo>
                  <a:cubicBezTo>
                    <a:pt x="2" y="151"/>
                    <a:pt x="4" y="149"/>
                    <a:pt x="7" y="148"/>
                  </a:cubicBezTo>
                  <a:cubicBezTo>
                    <a:pt x="9" y="148"/>
                    <a:pt x="11" y="148"/>
                    <a:pt x="13" y="146"/>
                  </a:cubicBezTo>
                  <a:cubicBezTo>
                    <a:pt x="11" y="143"/>
                    <a:pt x="8" y="144"/>
                    <a:pt x="6" y="143"/>
                  </a:cubicBezTo>
                  <a:cubicBezTo>
                    <a:pt x="0" y="141"/>
                    <a:pt x="0" y="136"/>
                    <a:pt x="5" y="134"/>
                  </a:cubicBezTo>
                  <a:cubicBezTo>
                    <a:pt x="15" y="127"/>
                    <a:pt x="24" y="117"/>
                    <a:pt x="39" y="121"/>
                  </a:cubicBezTo>
                  <a:cubicBezTo>
                    <a:pt x="40" y="122"/>
                    <a:pt x="41" y="122"/>
                    <a:pt x="42" y="122"/>
                  </a:cubicBezTo>
                  <a:cubicBezTo>
                    <a:pt x="54" y="116"/>
                    <a:pt x="66" y="114"/>
                    <a:pt x="80" y="116"/>
                  </a:cubicBezTo>
                  <a:cubicBezTo>
                    <a:pt x="85" y="116"/>
                    <a:pt x="92" y="115"/>
                    <a:pt x="99" y="118"/>
                  </a:cubicBezTo>
                  <a:cubicBezTo>
                    <a:pt x="97" y="108"/>
                    <a:pt x="100" y="98"/>
                    <a:pt x="95" y="89"/>
                  </a:cubicBezTo>
                  <a:cubicBezTo>
                    <a:pt x="92" y="84"/>
                    <a:pt x="93" y="79"/>
                    <a:pt x="98" y="76"/>
                  </a:cubicBezTo>
                  <a:cubicBezTo>
                    <a:pt x="103" y="72"/>
                    <a:pt x="106" y="68"/>
                    <a:pt x="109" y="59"/>
                  </a:cubicBezTo>
                  <a:cubicBezTo>
                    <a:pt x="98" y="65"/>
                    <a:pt x="89" y="65"/>
                    <a:pt x="80" y="60"/>
                  </a:cubicBezTo>
                  <a:cubicBezTo>
                    <a:pt x="76" y="58"/>
                    <a:pt x="74" y="62"/>
                    <a:pt x="72" y="65"/>
                  </a:cubicBezTo>
                  <a:cubicBezTo>
                    <a:pt x="68" y="72"/>
                    <a:pt x="62" y="73"/>
                    <a:pt x="55" y="71"/>
                  </a:cubicBezTo>
                  <a:cubicBezTo>
                    <a:pt x="47" y="68"/>
                    <a:pt x="40" y="58"/>
                    <a:pt x="41" y="52"/>
                  </a:cubicBezTo>
                  <a:cubicBezTo>
                    <a:pt x="42" y="43"/>
                    <a:pt x="47" y="39"/>
                    <a:pt x="55" y="42"/>
                  </a:cubicBezTo>
                  <a:cubicBezTo>
                    <a:pt x="61" y="45"/>
                    <a:pt x="68" y="41"/>
                    <a:pt x="74" y="44"/>
                  </a:cubicBezTo>
                  <a:cubicBezTo>
                    <a:pt x="76" y="45"/>
                    <a:pt x="79" y="44"/>
                    <a:pt x="79" y="41"/>
                  </a:cubicBezTo>
                  <a:cubicBezTo>
                    <a:pt x="79" y="38"/>
                    <a:pt x="77" y="37"/>
                    <a:pt x="74" y="37"/>
                  </a:cubicBezTo>
                  <a:cubicBezTo>
                    <a:pt x="62" y="40"/>
                    <a:pt x="52" y="34"/>
                    <a:pt x="41" y="30"/>
                  </a:cubicBezTo>
                  <a:cubicBezTo>
                    <a:pt x="37" y="29"/>
                    <a:pt x="34" y="28"/>
                    <a:pt x="30" y="26"/>
                  </a:cubicBezTo>
                  <a:cubicBezTo>
                    <a:pt x="25" y="23"/>
                    <a:pt x="18" y="20"/>
                    <a:pt x="27" y="13"/>
                  </a:cubicBezTo>
                  <a:cubicBezTo>
                    <a:pt x="31" y="11"/>
                    <a:pt x="26" y="7"/>
                    <a:pt x="28" y="4"/>
                  </a:cubicBezTo>
                  <a:cubicBezTo>
                    <a:pt x="48" y="7"/>
                    <a:pt x="67" y="8"/>
                    <a:pt x="87" y="7"/>
                  </a:cubicBezTo>
                  <a:cubicBezTo>
                    <a:pt x="112" y="6"/>
                    <a:pt x="137" y="8"/>
                    <a:pt x="161" y="1"/>
                  </a:cubicBezTo>
                  <a:cubicBezTo>
                    <a:pt x="163" y="0"/>
                    <a:pt x="166" y="0"/>
                    <a:pt x="168" y="0"/>
                  </a:cubicBezTo>
                  <a:cubicBezTo>
                    <a:pt x="173" y="1"/>
                    <a:pt x="176" y="4"/>
                    <a:pt x="177" y="10"/>
                  </a:cubicBezTo>
                  <a:cubicBezTo>
                    <a:pt x="177" y="16"/>
                    <a:pt x="173" y="16"/>
                    <a:pt x="169" y="16"/>
                  </a:cubicBezTo>
                  <a:cubicBezTo>
                    <a:pt x="165" y="16"/>
                    <a:pt x="161" y="17"/>
                    <a:pt x="159" y="21"/>
                  </a:cubicBezTo>
                  <a:cubicBezTo>
                    <a:pt x="158" y="23"/>
                    <a:pt x="159" y="26"/>
                    <a:pt x="161" y="27"/>
                  </a:cubicBezTo>
                  <a:cubicBezTo>
                    <a:pt x="166" y="29"/>
                    <a:pt x="168" y="27"/>
                    <a:pt x="171" y="23"/>
                  </a:cubicBezTo>
                  <a:cubicBezTo>
                    <a:pt x="174" y="19"/>
                    <a:pt x="180" y="19"/>
                    <a:pt x="184" y="23"/>
                  </a:cubicBezTo>
                  <a:cubicBezTo>
                    <a:pt x="191" y="30"/>
                    <a:pt x="195" y="31"/>
                    <a:pt x="205" y="25"/>
                  </a:cubicBezTo>
                  <a:cubicBezTo>
                    <a:pt x="214" y="20"/>
                    <a:pt x="227" y="19"/>
                    <a:pt x="239" y="16"/>
                  </a:cubicBezTo>
                  <a:cubicBezTo>
                    <a:pt x="249" y="14"/>
                    <a:pt x="260" y="15"/>
                    <a:pt x="269" y="8"/>
                  </a:cubicBezTo>
                  <a:cubicBezTo>
                    <a:pt x="269" y="7"/>
                    <a:pt x="271" y="9"/>
                    <a:pt x="272" y="9"/>
                  </a:cubicBezTo>
                  <a:cubicBezTo>
                    <a:pt x="278" y="15"/>
                    <a:pt x="285" y="18"/>
                    <a:pt x="294" y="13"/>
                  </a:cubicBezTo>
                  <a:cubicBezTo>
                    <a:pt x="302" y="9"/>
                    <a:pt x="307" y="16"/>
                    <a:pt x="312" y="20"/>
                  </a:cubicBezTo>
                  <a:cubicBezTo>
                    <a:pt x="318" y="25"/>
                    <a:pt x="313" y="31"/>
                    <a:pt x="311" y="38"/>
                  </a:cubicBezTo>
                  <a:cubicBezTo>
                    <a:pt x="317" y="38"/>
                    <a:pt x="323" y="34"/>
                    <a:pt x="329" y="39"/>
                  </a:cubicBezTo>
                  <a:cubicBezTo>
                    <a:pt x="334" y="44"/>
                    <a:pt x="337" y="48"/>
                    <a:pt x="334" y="55"/>
                  </a:cubicBezTo>
                  <a:cubicBezTo>
                    <a:pt x="363" y="56"/>
                    <a:pt x="374" y="64"/>
                    <a:pt x="374" y="83"/>
                  </a:cubicBezTo>
                  <a:cubicBezTo>
                    <a:pt x="374" y="77"/>
                    <a:pt x="376" y="73"/>
                    <a:pt x="383" y="72"/>
                  </a:cubicBezTo>
                  <a:cubicBezTo>
                    <a:pt x="400" y="70"/>
                    <a:pt x="412" y="75"/>
                    <a:pt x="418" y="87"/>
                  </a:cubicBezTo>
                  <a:cubicBezTo>
                    <a:pt x="422" y="92"/>
                    <a:pt x="426" y="98"/>
                    <a:pt x="433" y="100"/>
                  </a:cubicBezTo>
                  <a:cubicBezTo>
                    <a:pt x="438" y="101"/>
                    <a:pt x="438" y="105"/>
                    <a:pt x="436" y="109"/>
                  </a:cubicBezTo>
                  <a:cubicBezTo>
                    <a:pt x="432" y="117"/>
                    <a:pt x="429" y="126"/>
                    <a:pt x="426" y="135"/>
                  </a:cubicBezTo>
                  <a:cubicBezTo>
                    <a:pt x="424" y="144"/>
                    <a:pt x="414" y="140"/>
                    <a:pt x="408" y="148"/>
                  </a:cubicBezTo>
                  <a:cubicBezTo>
                    <a:pt x="415" y="146"/>
                    <a:pt x="419" y="139"/>
                    <a:pt x="425" y="143"/>
                  </a:cubicBezTo>
                  <a:cubicBezTo>
                    <a:pt x="429" y="147"/>
                    <a:pt x="431" y="151"/>
                    <a:pt x="431" y="157"/>
                  </a:cubicBezTo>
                  <a:cubicBezTo>
                    <a:pt x="431" y="160"/>
                    <a:pt x="429" y="162"/>
                    <a:pt x="427" y="165"/>
                  </a:cubicBezTo>
                  <a:close/>
                </a:path>
              </a:pathLst>
            </a:custGeom>
            <a:solidFill>
              <a:srgbClr val="B3C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0F392E56-A811-2392-1BC8-5C17DAA6D95A}"/>
                </a:ext>
              </a:extLst>
            </p:cNvPr>
            <p:cNvSpPr/>
            <p:nvPr userDrawn="1"/>
          </p:nvSpPr>
          <p:spPr bwMode="auto">
            <a:xfrm>
              <a:off x="228600" y="4786313"/>
              <a:ext cx="2674938" cy="973136"/>
            </a:xfrm>
            <a:custGeom>
              <a:avLst/>
              <a:gdLst>
                <a:gd name="T0" fmla="*/ 435 w 541"/>
                <a:gd name="T1" fmla="*/ 429 h 462"/>
                <a:gd name="T2" fmla="*/ 353 w 541"/>
                <a:gd name="T3" fmla="*/ 431 h 462"/>
                <a:gd name="T4" fmla="*/ 286 w 541"/>
                <a:gd name="T5" fmla="*/ 399 h 462"/>
                <a:gd name="T6" fmla="*/ 267 w 541"/>
                <a:gd name="T7" fmla="*/ 415 h 462"/>
                <a:gd name="T8" fmla="*/ 173 w 541"/>
                <a:gd name="T9" fmla="*/ 383 h 462"/>
                <a:gd name="T10" fmla="*/ 173 w 541"/>
                <a:gd name="T11" fmla="*/ 328 h 462"/>
                <a:gd name="T12" fmla="*/ 166 w 541"/>
                <a:gd name="T13" fmla="*/ 291 h 462"/>
                <a:gd name="T14" fmla="*/ 129 w 541"/>
                <a:gd name="T15" fmla="*/ 258 h 462"/>
                <a:gd name="T16" fmla="*/ 151 w 541"/>
                <a:gd name="T17" fmla="*/ 240 h 462"/>
                <a:gd name="T18" fmla="*/ 107 w 541"/>
                <a:gd name="T19" fmla="*/ 184 h 462"/>
                <a:gd name="T20" fmla="*/ 37 w 541"/>
                <a:gd name="T21" fmla="*/ 196 h 462"/>
                <a:gd name="T22" fmla="*/ 8 w 541"/>
                <a:gd name="T23" fmla="*/ 185 h 462"/>
                <a:gd name="T24" fmla="*/ 44 w 541"/>
                <a:gd name="T25" fmla="*/ 172 h 462"/>
                <a:gd name="T26" fmla="*/ 23 w 541"/>
                <a:gd name="T27" fmla="*/ 172 h 462"/>
                <a:gd name="T28" fmla="*/ 7 w 541"/>
                <a:gd name="T29" fmla="*/ 135 h 462"/>
                <a:gd name="T30" fmla="*/ 74 w 541"/>
                <a:gd name="T31" fmla="*/ 69 h 462"/>
                <a:gd name="T32" fmla="*/ 54 w 541"/>
                <a:gd name="T33" fmla="*/ 110 h 462"/>
                <a:gd name="T34" fmla="*/ 75 w 541"/>
                <a:gd name="T35" fmla="*/ 103 h 462"/>
                <a:gd name="T36" fmla="*/ 117 w 541"/>
                <a:gd name="T37" fmla="*/ 76 h 462"/>
                <a:gd name="T38" fmla="*/ 78 w 541"/>
                <a:gd name="T39" fmla="*/ 136 h 462"/>
                <a:gd name="T40" fmla="*/ 113 w 541"/>
                <a:gd name="T41" fmla="*/ 114 h 462"/>
                <a:gd name="T42" fmla="*/ 163 w 541"/>
                <a:gd name="T43" fmla="*/ 98 h 462"/>
                <a:gd name="T44" fmla="*/ 163 w 541"/>
                <a:gd name="T45" fmla="*/ 141 h 462"/>
                <a:gd name="T46" fmla="*/ 126 w 541"/>
                <a:gd name="T47" fmla="*/ 153 h 462"/>
                <a:gd name="T48" fmla="*/ 100 w 541"/>
                <a:gd name="T49" fmla="*/ 158 h 462"/>
                <a:gd name="T50" fmla="*/ 165 w 541"/>
                <a:gd name="T51" fmla="*/ 177 h 462"/>
                <a:gd name="T52" fmla="*/ 184 w 541"/>
                <a:gd name="T53" fmla="*/ 244 h 462"/>
                <a:gd name="T54" fmla="*/ 226 w 541"/>
                <a:gd name="T55" fmla="*/ 197 h 462"/>
                <a:gd name="T56" fmla="*/ 247 w 541"/>
                <a:gd name="T57" fmla="*/ 243 h 462"/>
                <a:gd name="T58" fmla="*/ 272 w 541"/>
                <a:gd name="T59" fmla="*/ 209 h 462"/>
                <a:gd name="T60" fmla="*/ 229 w 541"/>
                <a:gd name="T61" fmla="*/ 176 h 462"/>
                <a:gd name="T62" fmla="*/ 232 w 541"/>
                <a:gd name="T63" fmla="*/ 102 h 462"/>
                <a:gd name="T64" fmla="*/ 211 w 541"/>
                <a:gd name="T65" fmla="*/ 98 h 462"/>
                <a:gd name="T66" fmla="*/ 173 w 541"/>
                <a:gd name="T67" fmla="*/ 71 h 462"/>
                <a:gd name="T68" fmla="*/ 135 w 541"/>
                <a:gd name="T69" fmla="*/ 87 h 462"/>
                <a:gd name="T70" fmla="*/ 209 w 541"/>
                <a:gd name="T71" fmla="*/ 20 h 462"/>
                <a:gd name="T72" fmla="*/ 291 w 541"/>
                <a:gd name="T73" fmla="*/ 13 h 462"/>
                <a:gd name="T74" fmla="*/ 356 w 541"/>
                <a:gd name="T75" fmla="*/ 7 h 462"/>
                <a:gd name="T76" fmla="*/ 363 w 541"/>
                <a:gd name="T77" fmla="*/ 20 h 462"/>
                <a:gd name="T78" fmla="*/ 351 w 541"/>
                <a:gd name="T79" fmla="*/ 130 h 462"/>
                <a:gd name="T80" fmla="*/ 346 w 541"/>
                <a:gd name="T81" fmla="*/ 211 h 462"/>
                <a:gd name="T82" fmla="*/ 368 w 541"/>
                <a:gd name="T83" fmla="*/ 216 h 462"/>
                <a:gd name="T84" fmla="*/ 395 w 541"/>
                <a:gd name="T85" fmla="*/ 256 h 462"/>
                <a:gd name="T86" fmla="*/ 371 w 541"/>
                <a:gd name="T87" fmla="*/ 288 h 462"/>
                <a:gd name="T88" fmla="*/ 352 w 541"/>
                <a:gd name="T89" fmla="*/ 274 h 462"/>
                <a:gd name="T90" fmla="*/ 330 w 541"/>
                <a:gd name="T91" fmla="*/ 327 h 462"/>
                <a:gd name="T92" fmla="*/ 362 w 541"/>
                <a:gd name="T93" fmla="*/ 333 h 462"/>
                <a:gd name="T94" fmla="*/ 379 w 541"/>
                <a:gd name="T95" fmla="*/ 362 h 462"/>
                <a:gd name="T96" fmla="*/ 389 w 541"/>
                <a:gd name="T97" fmla="*/ 366 h 462"/>
                <a:gd name="T98" fmla="*/ 450 w 541"/>
                <a:gd name="T99" fmla="*/ 372 h 462"/>
                <a:gd name="T100" fmla="*/ 472 w 541"/>
                <a:gd name="T101" fmla="*/ 386 h 462"/>
                <a:gd name="T102" fmla="*/ 525 w 541"/>
                <a:gd name="T103" fmla="*/ 461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1" h="462">
                  <a:moveTo>
                    <a:pt x="434" y="454"/>
                  </a:moveTo>
                  <a:cubicBezTo>
                    <a:pt x="447" y="448"/>
                    <a:pt x="455" y="429"/>
                    <a:pt x="451" y="417"/>
                  </a:cubicBezTo>
                  <a:cubicBezTo>
                    <a:pt x="449" y="413"/>
                    <a:pt x="446" y="409"/>
                    <a:pt x="441" y="410"/>
                  </a:cubicBezTo>
                  <a:cubicBezTo>
                    <a:pt x="436" y="412"/>
                    <a:pt x="437" y="416"/>
                    <a:pt x="439" y="420"/>
                  </a:cubicBezTo>
                  <a:cubicBezTo>
                    <a:pt x="442" y="425"/>
                    <a:pt x="440" y="429"/>
                    <a:pt x="435" y="429"/>
                  </a:cubicBezTo>
                  <a:cubicBezTo>
                    <a:pt x="425" y="429"/>
                    <a:pt x="415" y="431"/>
                    <a:pt x="405" y="432"/>
                  </a:cubicBezTo>
                  <a:cubicBezTo>
                    <a:pt x="387" y="435"/>
                    <a:pt x="378" y="422"/>
                    <a:pt x="366" y="414"/>
                  </a:cubicBezTo>
                  <a:cubicBezTo>
                    <a:pt x="362" y="411"/>
                    <a:pt x="359" y="408"/>
                    <a:pt x="355" y="410"/>
                  </a:cubicBezTo>
                  <a:cubicBezTo>
                    <a:pt x="350" y="413"/>
                    <a:pt x="353" y="417"/>
                    <a:pt x="355" y="421"/>
                  </a:cubicBezTo>
                  <a:cubicBezTo>
                    <a:pt x="357" y="425"/>
                    <a:pt x="357" y="428"/>
                    <a:pt x="353" y="431"/>
                  </a:cubicBezTo>
                  <a:cubicBezTo>
                    <a:pt x="349" y="435"/>
                    <a:pt x="343" y="435"/>
                    <a:pt x="338" y="432"/>
                  </a:cubicBezTo>
                  <a:cubicBezTo>
                    <a:pt x="334" y="430"/>
                    <a:pt x="334" y="426"/>
                    <a:pt x="336" y="422"/>
                  </a:cubicBezTo>
                  <a:cubicBezTo>
                    <a:pt x="340" y="413"/>
                    <a:pt x="337" y="410"/>
                    <a:pt x="327" y="409"/>
                  </a:cubicBezTo>
                  <a:cubicBezTo>
                    <a:pt x="315" y="408"/>
                    <a:pt x="305" y="401"/>
                    <a:pt x="293" y="399"/>
                  </a:cubicBezTo>
                  <a:cubicBezTo>
                    <a:pt x="291" y="399"/>
                    <a:pt x="288" y="396"/>
                    <a:pt x="286" y="399"/>
                  </a:cubicBezTo>
                  <a:cubicBezTo>
                    <a:pt x="275" y="409"/>
                    <a:pt x="273" y="398"/>
                    <a:pt x="269" y="392"/>
                  </a:cubicBezTo>
                  <a:cubicBezTo>
                    <a:pt x="266" y="389"/>
                    <a:pt x="265" y="384"/>
                    <a:pt x="261" y="387"/>
                  </a:cubicBezTo>
                  <a:cubicBezTo>
                    <a:pt x="254" y="391"/>
                    <a:pt x="261" y="393"/>
                    <a:pt x="263" y="396"/>
                  </a:cubicBezTo>
                  <a:cubicBezTo>
                    <a:pt x="264" y="398"/>
                    <a:pt x="265" y="400"/>
                    <a:pt x="266" y="403"/>
                  </a:cubicBezTo>
                  <a:cubicBezTo>
                    <a:pt x="268" y="407"/>
                    <a:pt x="270" y="411"/>
                    <a:pt x="267" y="415"/>
                  </a:cubicBezTo>
                  <a:cubicBezTo>
                    <a:pt x="263" y="418"/>
                    <a:pt x="259" y="414"/>
                    <a:pt x="256" y="412"/>
                  </a:cubicBezTo>
                  <a:cubicBezTo>
                    <a:pt x="247" y="406"/>
                    <a:pt x="237" y="402"/>
                    <a:pt x="226" y="406"/>
                  </a:cubicBezTo>
                  <a:cubicBezTo>
                    <a:pt x="221" y="408"/>
                    <a:pt x="217" y="405"/>
                    <a:pt x="216" y="401"/>
                  </a:cubicBezTo>
                  <a:cubicBezTo>
                    <a:pt x="211" y="388"/>
                    <a:pt x="201" y="389"/>
                    <a:pt x="191" y="393"/>
                  </a:cubicBezTo>
                  <a:cubicBezTo>
                    <a:pt x="177" y="398"/>
                    <a:pt x="177" y="398"/>
                    <a:pt x="173" y="383"/>
                  </a:cubicBezTo>
                  <a:cubicBezTo>
                    <a:pt x="171" y="373"/>
                    <a:pt x="160" y="372"/>
                    <a:pt x="151" y="379"/>
                  </a:cubicBezTo>
                  <a:cubicBezTo>
                    <a:pt x="148" y="381"/>
                    <a:pt x="147" y="389"/>
                    <a:pt x="142" y="383"/>
                  </a:cubicBezTo>
                  <a:cubicBezTo>
                    <a:pt x="139" y="380"/>
                    <a:pt x="140" y="376"/>
                    <a:pt x="143" y="372"/>
                  </a:cubicBezTo>
                  <a:cubicBezTo>
                    <a:pt x="154" y="360"/>
                    <a:pt x="164" y="348"/>
                    <a:pt x="175" y="336"/>
                  </a:cubicBezTo>
                  <a:cubicBezTo>
                    <a:pt x="178" y="332"/>
                    <a:pt x="179" y="330"/>
                    <a:pt x="173" y="328"/>
                  </a:cubicBezTo>
                  <a:cubicBezTo>
                    <a:pt x="162" y="325"/>
                    <a:pt x="159" y="313"/>
                    <a:pt x="151" y="307"/>
                  </a:cubicBezTo>
                  <a:cubicBezTo>
                    <a:pt x="150" y="306"/>
                    <a:pt x="151" y="303"/>
                    <a:pt x="152" y="303"/>
                  </a:cubicBezTo>
                  <a:cubicBezTo>
                    <a:pt x="164" y="305"/>
                    <a:pt x="160" y="299"/>
                    <a:pt x="158" y="294"/>
                  </a:cubicBezTo>
                  <a:cubicBezTo>
                    <a:pt x="157" y="292"/>
                    <a:pt x="157" y="290"/>
                    <a:pt x="160" y="289"/>
                  </a:cubicBezTo>
                  <a:cubicBezTo>
                    <a:pt x="162" y="288"/>
                    <a:pt x="164" y="290"/>
                    <a:pt x="166" y="291"/>
                  </a:cubicBezTo>
                  <a:cubicBezTo>
                    <a:pt x="169" y="293"/>
                    <a:pt x="168" y="301"/>
                    <a:pt x="173" y="298"/>
                  </a:cubicBezTo>
                  <a:cubicBezTo>
                    <a:pt x="178" y="295"/>
                    <a:pt x="175" y="289"/>
                    <a:pt x="173" y="285"/>
                  </a:cubicBezTo>
                  <a:cubicBezTo>
                    <a:pt x="171" y="281"/>
                    <a:pt x="167" y="277"/>
                    <a:pt x="169" y="271"/>
                  </a:cubicBezTo>
                  <a:cubicBezTo>
                    <a:pt x="172" y="264"/>
                    <a:pt x="168" y="262"/>
                    <a:pt x="162" y="265"/>
                  </a:cubicBezTo>
                  <a:cubicBezTo>
                    <a:pt x="149" y="271"/>
                    <a:pt x="139" y="264"/>
                    <a:pt x="129" y="258"/>
                  </a:cubicBezTo>
                  <a:cubicBezTo>
                    <a:pt x="126" y="257"/>
                    <a:pt x="124" y="255"/>
                    <a:pt x="125" y="252"/>
                  </a:cubicBezTo>
                  <a:cubicBezTo>
                    <a:pt x="127" y="248"/>
                    <a:pt x="130" y="251"/>
                    <a:pt x="132" y="252"/>
                  </a:cubicBezTo>
                  <a:cubicBezTo>
                    <a:pt x="136" y="254"/>
                    <a:pt x="140" y="254"/>
                    <a:pt x="144" y="254"/>
                  </a:cubicBezTo>
                  <a:cubicBezTo>
                    <a:pt x="148" y="254"/>
                    <a:pt x="152" y="254"/>
                    <a:pt x="155" y="250"/>
                  </a:cubicBezTo>
                  <a:cubicBezTo>
                    <a:pt x="157" y="246"/>
                    <a:pt x="154" y="243"/>
                    <a:pt x="151" y="240"/>
                  </a:cubicBezTo>
                  <a:cubicBezTo>
                    <a:pt x="147" y="236"/>
                    <a:pt x="147" y="231"/>
                    <a:pt x="149" y="226"/>
                  </a:cubicBezTo>
                  <a:cubicBezTo>
                    <a:pt x="154" y="217"/>
                    <a:pt x="149" y="211"/>
                    <a:pt x="141" y="208"/>
                  </a:cubicBezTo>
                  <a:cubicBezTo>
                    <a:pt x="134" y="205"/>
                    <a:pt x="129" y="197"/>
                    <a:pt x="120" y="202"/>
                  </a:cubicBezTo>
                  <a:cubicBezTo>
                    <a:pt x="118" y="203"/>
                    <a:pt x="118" y="199"/>
                    <a:pt x="118" y="198"/>
                  </a:cubicBezTo>
                  <a:cubicBezTo>
                    <a:pt x="121" y="188"/>
                    <a:pt x="114" y="186"/>
                    <a:pt x="107" y="184"/>
                  </a:cubicBezTo>
                  <a:cubicBezTo>
                    <a:pt x="91" y="180"/>
                    <a:pt x="91" y="180"/>
                    <a:pt x="84" y="195"/>
                  </a:cubicBezTo>
                  <a:cubicBezTo>
                    <a:pt x="83" y="199"/>
                    <a:pt x="80" y="203"/>
                    <a:pt x="75" y="203"/>
                  </a:cubicBezTo>
                  <a:cubicBezTo>
                    <a:pt x="68" y="202"/>
                    <a:pt x="62" y="199"/>
                    <a:pt x="60" y="193"/>
                  </a:cubicBezTo>
                  <a:cubicBezTo>
                    <a:pt x="58" y="187"/>
                    <a:pt x="57" y="184"/>
                    <a:pt x="50" y="184"/>
                  </a:cubicBezTo>
                  <a:cubicBezTo>
                    <a:pt x="43" y="185"/>
                    <a:pt x="38" y="189"/>
                    <a:pt x="37" y="196"/>
                  </a:cubicBezTo>
                  <a:cubicBezTo>
                    <a:pt x="36" y="202"/>
                    <a:pt x="37" y="208"/>
                    <a:pt x="27" y="206"/>
                  </a:cubicBezTo>
                  <a:cubicBezTo>
                    <a:pt x="24" y="205"/>
                    <a:pt x="23" y="209"/>
                    <a:pt x="22" y="211"/>
                  </a:cubicBezTo>
                  <a:cubicBezTo>
                    <a:pt x="21" y="217"/>
                    <a:pt x="15" y="219"/>
                    <a:pt x="11" y="220"/>
                  </a:cubicBezTo>
                  <a:cubicBezTo>
                    <a:pt x="5" y="222"/>
                    <a:pt x="1" y="217"/>
                    <a:pt x="3" y="212"/>
                  </a:cubicBezTo>
                  <a:cubicBezTo>
                    <a:pt x="7" y="204"/>
                    <a:pt x="6" y="194"/>
                    <a:pt x="8" y="185"/>
                  </a:cubicBezTo>
                  <a:cubicBezTo>
                    <a:pt x="9" y="180"/>
                    <a:pt x="13" y="179"/>
                    <a:pt x="16" y="178"/>
                  </a:cubicBezTo>
                  <a:cubicBezTo>
                    <a:pt x="21" y="178"/>
                    <a:pt x="20" y="182"/>
                    <a:pt x="20" y="185"/>
                  </a:cubicBezTo>
                  <a:cubicBezTo>
                    <a:pt x="20" y="188"/>
                    <a:pt x="21" y="191"/>
                    <a:pt x="24" y="193"/>
                  </a:cubicBezTo>
                  <a:cubicBezTo>
                    <a:pt x="28" y="194"/>
                    <a:pt x="30" y="191"/>
                    <a:pt x="33" y="189"/>
                  </a:cubicBezTo>
                  <a:cubicBezTo>
                    <a:pt x="38" y="184"/>
                    <a:pt x="42" y="179"/>
                    <a:pt x="44" y="172"/>
                  </a:cubicBezTo>
                  <a:cubicBezTo>
                    <a:pt x="45" y="164"/>
                    <a:pt x="50" y="157"/>
                    <a:pt x="57" y="153"/>
                  </a:cubicBezTo>
                  <a:cubicBezTo>
                    <a:pt x="61" y="151"/>
                    <a:pt x="63" y="149"/>
                    <a:pt x="60" y="145"/>
                  </a:cubicBezTo>
                  <a:cubicBezTo>
                    <a:pt x="57" y="141"/>
                    <a:pt x="54" y="144"/>
                    <a:pt x="52" y="146"/>
                  </a:cubicBezTo>
                  <a:cubicBezTo>
                    <a:pt x="46" y="154"/>
                    <a:pt x="33" y="157"/>
                    <a:pt x="30" y="168"/>
                  </a:cubicBezTo>
                  <a:cubicBezTo>
                    <a:pt x="29" y="170"/>
                    <a:pt x="26" y="170"/>
                    <a:pt x="23" y="172"/>
                  </a:cubicBezTo>
                  <a:cubicBezTo>
                    <a:pt x="24" y="163"/>
                    <a:pt x="24" y="156"/>
                    <a:pt x="19" y="148"/>
                  </a:cubicBezTo>
                  <a:cubicBezTo>
                    <a:pt x="17" y="144"/>
                    <a:pt x="21" y="138"/>
                    <a:pt x="25" y="134"/>
                  </a:cubicBezTo>
                  <a:cubicBezTo>
                    <a:pt x="28" y="131"/>
                    <a:pt x="32" y="127"/>
                    <a:pt x="28" y="123"/>
                  </a:cubicBezTo>
                  <a:cubicBezTo>
                    <a:pt x="24" y="119"/>
                    <a:pt x="21" y="125"/>
                    <a:pt x="18" y="127"/>
                  </a:cubicBezTo>
                  <a:cubicBezTo>
                    <a:pt x="14" y="130"/>
                    <a:pt x="14" y="140"/>
                    <a:pt x="7" y="135"/>
                  </a:cubicBezTo>
                  <a:cubicBezTo>
                    <a:pt x="0" y="130"/>
                    <a:pt x="7" y="125"/>
                    <a:pt x="9" y="120"/>
                  </a:cubicBezTo>
                  <a:cubicBezTo>
                    <a:pt x="12" y="110"/>
                    <a:pt x="16" y="102"/>
                    <a:pt x="28" y="101"/>
                  </a:cubicBezTo>
                  <a:cubicBezTo>
                    <a:pt x="32" y="100"/>
                    <a:pt x="37" y="96"/>
                    <a:pt x="39" y="91"/>
                  </a:cubicBezTo>
                  <a:cubicBezTo>
                    <a:pt x="46" y="79"/>
                    <a:pt x="60" y="77"/>
                    <a:pt x="70" y="69"/>
                  </a:cubicBezTo>
                  <a:cubicBezTo>
                    <a:pt x="71" y="69"/>
                    <a:pt x="73" y="69"/>
                    <a:pt x="74" y="69"/>
                  </a:cubicBezTo>
                  <a:cubicBezTo>
                    <a:pt x="76" y="71"/>
                    <a:pt x="75" y="73"/>
                    <a:pt x="73" y="74"/>
                  </a:cubicBezTo>
                  <a:cubicBezTo>
                    <a:pt x="67" y="80"/>
                    <a:pt x="61" y="85"/>
                    <a:pt x="54" y="91"/>
                  </a:cubicBezTo>
                  <a:cubicBezTo>
                    <a:pt x="49" y="95"/>
                    <a:pt x="46" y="100"/>
                    <a:pt x="44" y="106"/>
                  </a:cubicBezTo>
                  <a:cubicBezTo>
                    <a:pt x="43" y="109"/>
                    <a:pt x="42" y="113"/>
                    <a:pt x="46" y="114"/>
                  </a:cubicBezTo>
                  <a:cubicBezTo>
                    <a:pt x="50" y="115"/>
                    <a:pt x="53" y="114"/>
                    <a:pt x="54" y="110"/>
                  </a:cubicBezTo>
                  <a:cubicBezTo>
                    <a:pt x="56" y="105"/>
                    <a:pt x="56" y="95"/>
                    <a:pt x="63" y="98"/>
                  </a:cubicBezTo>
                  <a:cubicBezTo>
                    <a:pt x="70" y="100"/>
                    <a:pt x="66" y="108"/>
                    <a:pt x="63" y="114"/>
                  </a:cubicBezTo>
                  <a:cubicBezTo>
                    <a:pt x="60" y="121"/>
                    <a:pt x="64" y="123"/>
                    <a:pt x="69" y="125"/>
                  </a:cubicBezTo>
                  <a:cubicBezTo>
                    <a:pt x="75" y="128"/>
                    <a:pt x="75" y="123"/>
                    <a:pt x="76" y="119"/>
                  </a:cubicBezTo>
                  <a:cubicBezTo>
                    <a:pt x="79" y="113"/>
                    <a:pt x="80" y="109"/>
                    <a:pt x="75" y="103"/>
                  </a:cubicBezTo>
                  <a:cubicBezTo>
                    <a:pt x="71" y="96"/>
                    <a:pt x="76" y="88"/>
                    <a:pt x="84" y="87"/>
                  </a:cubicBezTo>
                  <a:cubicBezTo>
                    <a:pt x="97" y="85"/>
                    <a:pt x="103" y="78"/>
                    <a:pt x="105" y="65"/>
                  </a:cubicBezTo>
                  <a:cubicBezTo>
                    <a:pt x="106" y="62"/>
                    <a:pt x="106" y="59"/>
                    <a:pt x="109" y="57"/>
                  </a:cubicBezTo>
                  <a:cubicBezTo>
                    <a:pt x="111" y="56"/>
                    <a:pt x="115" y="54"/>
                    <a:pt x="114" y="57"/>
                  </a:cubicBezTo>
                  <a:cubicBezTo>
                    <a:pt x="113" y="64"/>
                    <a:pt x="127" y="67"/>
                    <a:pt x="117" y="76"/>
                  </a:cubicBezTo>
                  <a:cubicBezTo>
                    <a:pt x="111" y="81"/>
                    <a:pt x="118" y="87"/>
                    <a:pt x="123" y="90"/>
                  </a:cubicBezTo>
                  <a:cubicBezTo>
                    <a:pt x="126" y="93"/>
                    <a:pt x="129" y="95"/>
                    <a:pt x="123" y="99"/>
                  </a:cubicBezTo>
                  <a:cubicBezTo>
                    <a:pt x="112" y="106"/>
                    <a:pt x="96" y="109"/>
                    <a:pt x="100" y="128"/>
                  </a:cubicBezTo>
                  <a:cubicBezTo>
                    <a:pt x="101" y="132"/>
                    <a:pt x="96" y="131"/>
                    <a:pt x="94" y="131"/>
                  </a:cubicBezTo>
                  <a:cubicBezTo>
                    <a:pt x="88" y="133"/>
                    <a:pt x="83" y="134"/>
                    <a:pt x="78" y="136"/>
                  </a:cubicBezTo>
                  <a:cubicBezTo>
                    <a:pt x="75" y="137"/>
                    <a:pt x="71" y="139"/>
                    <a:pt x="73" y="142"/>
                  </a:cubicBezTo>
                  <a:cubicBezTo>
                    <a:pt x="74" y="145"/>
                    <a:pt x="78" y="147"/>
                    <a:pt x="82" y="145"/>
                  </a:cubicBezTo>
                  <a:cubicBezTo>
                    <a:pt x="87" y="141"/>
                    <a:pt x="91" y="141"/>
                    <a:pt x="97" y="144"/>
                  </a:cubicBezTo>
                  <a:cubicBezTo>
                    <a:pt x="102" y="147"/>
                    <a:pt x="109" y="141"/>
                    <a:pt x="107" y="138"/>
                  </a:cubicBezTo>
                  <a:cubicBezTo>
                    <a:pt x="100" y="127"/>
                    <a:pt x="115" y="123"/>
                    <a:pt x="113" y="114"/>
                  </a:cubicBezTo>
                  <a:cubicBezTo>
                    <a:pt x="113" y="112"/>
                    <a:pt x="116" y="110"/>
                    <a:pt x="119" y="110"/>
                  </a:cubicBezTo>
                  <a:cubicBezTo>
                    <a:pt x="125" y="110"/>
                    <a:pt x="128" y="108"/>
                    <a:pt x="131" y="104"/>
                  </a:cubicBezTo>
                  <a:cubicBezTo>
                    <a:pt x="134" y="101"/>
                    <a:pt x="138" y="100"/>
                    <a:pt x="142" y="101"/>
                  </a:cubicBezTo>
                  <a:cubicBezTo>
                    <a:pt x="147" y="103"/>
                    <a:pt x="151" y="102"/>
                    <a:pt x="156" y="99"/>
                  </a:cubicBezTo>
                  <a:cubicBezTo>
                    <a:pt x="158" y="97"/>
                    <a:pt x="161" y="95"/>
                    <a:pt x="163" y="98"/>
                  </a:cubicBezTo>
                  <a:cubicBezTo>
                    <a:pt x="165" y="101"/>
                    <a:pt x="162" y="103"/>
                    <a:pt x="160" y="105"/>
                  </a:cubicBezTo>
                  <a:cubicBezTo>
                    <a:pt x="152" y="111"/>
                    <a:pt x="145" y="119"/>
                    <a:pt x="133" y="117"/>
                  </a:cubicBezTo>
                  <a:cubicBezTo>
                    <a:pt x="128" y="116"/>
                    <a:pt x="126" y="119"/>
                    <a:pt x="129" y="125"/>
                  </a:cubicBezTo>
                  <a:cubicBezTo>
                    <a:pt x="134" y="135"/>
                    <a:pt x="140" y="143"/>
                    <a:pt x="154" y="138"/>
                  </a:cubicBezTo>
                  <a:cubicBezTo>
                    <a:pt x="157" y="137"/>
                    <a:pt x="161" y="137"/>
                    <a:pt x="163" y="141"/>
                  </a:cubicBezTo>
                  <a:cubicBezTo>
                    <a:pt x="164" y="146"/>
                    <a:pt x="159" y="145"/>
                    <a:pt x="157" y="147"/>
                  </a:cubicBezTo>
                  <a:cubicBezTo>
                    <a:pt x="149" y="155"/>
                    <a:pt x="136" y="153"/>
                    <a:pt x="131" y="164"/>
                  </a:cubicBezTo>
                  <a:cubicBezTo>
                    <a:pt x="130" y="165"/>
                    <a:pt x="128" y="166"/>
                    <a:pt x="127" y="165"/>
                  </a:cubicBezTo>
                  <a:cubicBezTo>
                    <a:pt x="126" y="164"/>
                    <a:pt x="125" y="162"/>
                    <a:pt x="125" y="161"/>
                  </a:cubicBezTo>
                  <a:cubicBezTo>
                    <a:pt x="125" y="158"/>
                    <a:pt x="127" y="156"/>
                    <a:pt x="126" y="153"/>
                  </a:cubicBezTo>
                  <a:cubicBezTo>
                    <a:pt x="126" y="148"/>
                    <a:pt x="124" y="144"/>
                    <a:pt x="119" y="142"/>
                  </a:cubicBezTo>
                  <a:cubicBezTo>
                    <a:pt x="115" y="140"/>
                    <a:pt x="112" y="144"/>
                    <a:pt x="110" y="147"/>
                  </a:cubicBezTo>
                  <a:cubicBezTo>
                    <a:pt x="108" y="151"/>
                    <a:pt x="106" y="152"/>
                    <a:pt x="102" y="151"/>
                  </a:cubicBezTo>
                  <a:cubicBezTo>
                    <a:pt x="99" y="150"/>
                    <a:pt x="96" y="150"/>
                    <a:pt x="95" y="153"/>
                  </a:cubicBezTo>
                  <a:cubicBezTo>
                    <a:pt x="95" y="157"/>
                    <a:pt x="98" y="159"/>
                    <a:pt x="100" y="158"/>
                  </a:cubicBezTo>
                  <a:cubicBezTo>
                    <a:pt x="111" y="157"/>
                    <a:pt x="114" y="163"/>
                    <a:pt x="116" y="172"/>
                  </a:cubicBezTo>
                  <a:cubicBezTo>
                    <a:pt x="117" y="179"/>
                    <a:pt x="131" y="180"/>
                    <a:pt x="135" y="174"/>
                  </a:cubicBezTo>
                  <a:cubicBezTo>
                    <a:pt x="140" y="164"/>
                    <a:pt x="154" y="165"/>
                    <a:pt x="158" y="154"/>
                  </a:cubicBezTo>
                  <a:cubicBezTo>
                    <a:pt x="159" y="152"/>
                    <a:pt x="162" y="154"/>
                    <a:pt x="164" y="155"/>
                  </a:cubicBezTo>
                  <a:cubicBezTo>
                    <a:pt x="180" y="166"/>
                    <a:pt x="180" y="166"/>
                    <a:pt x="165" y="177"/>
                  </a:cubicBezTo>
                  <a:cubicBezTo>
                    <a:pt x="159" y="181"/>
                    <a:pt x="150" y="183"/>
                    <a:pt x="147" y="188"/>
                  </a:cubicBezTo>
                  <a:cubicBezTo>
                    <a:pt x="143" y="195"/>
                    <a:pt x="153" y="200"/>
                    <a:pt x="155" y="207"/>
                  </a:cubicBezTo>
                  <a:cubicBezTo>
                    <a:pt x="157" y="217"/>
                    <a:pt x="160" y="227"/>
                    <a:pt x="172" y="229"/>
                  </a:cubicBezTo>
                  <a:cubicBezTo>
                    <a:pt x="176" y="230"/>
                    <a:pt x="177" y="234"/>
                    <a:pt x="178" y="237"/>
                  </a:cubicBezTo>
                  <a:cubicBezTo>
                    <a:pt x="179" y="240"/>
                    <a:pt x="181" y="243"/>
                    <a:pt x="184" y="244"/>
                  </a:cubicBezTo>
                  <a:cubicBezTo>
                    <a:pt x="196" y="247"/>
                    <a:pt x="196" y="249"/>
                    <a:pt x="188" y="258"/>
                  </a:cubicBezTo>
                  <a:cubicBezTo>
                    <a:pt x="187" y="259"/>
                    <a:pt x="186" y="259"/>
                    <a:pt x="184" y="260"/>
                  </a:cubicBezTo>
                  <a:cubicBezTo>
                    <a:pt x="210" y="266"/>
                    <a:pt x="229" y="251"/>
                    <a:pt x="226" y="229"/>
                  </a:cubicBezTo>
                  <a:cubicBezTo>
                    <a:pt x="225" y="222"/>
                    <a:pt x="222" y="216"/>
                    <a:pt x="221" y="208"/>
                  </a:cubicBezTo>
                  <a:cubicBezTo>
                    <a:pt x="220" y="203"/>
                    <a:pt x="221" y="199"/>
                    <a:pt x="226" y="197"/>
                  </a:cubicBezTo>
                  <a:cubicBezTo>
                    <a:pt x="230" y="194"/>
                    <a:pt x="233" y="198"/>
                    <a:pt x="235" y="201"/>
                  </a:cubicBezTo>
                  <a:cubicBezTo>
                    <a:pt x="237" y="205"/>
                    <a:pt x="239" y="207"/>
                    <a:pt x="243" y="208"/>
                  </a:cubicBezTo>
                  <a:cubicBezTo>
                    <a:pt x="246" y="209"/>
                    <a:pt x="248" y="212"/>
                    <a:pt x="246" y="215"/>
                  </a:cubicBezTo>
                  <a:cubicBezTo>
                    <a:pt x="241" y="222"/>
                    <a:pt x="245" y="230"/>
                    <a:pt x="243" y="237"/>
                  </a:cubicBezTo>
                  <a:cubicBezTo>
                    <a:pt x="242" y="240"/>
                    <a:pt x="244" y="243"/>
                    <a:pt x="247" y="243"/>
                  </a:cubicBezTo>
                  <a:cubicBezTo>
                    <a:pt x="249" y="244"/>
                    <a:pt x="253" y="242"/>
                    <a:pt x="253" y="241"/>
                  </a:cubicBezTo>
                  <a:cubicBezTo>
                    <a:pt x="254" y="233"/>
                    <a:pt x="265" y="227"/>
                    <a:pt x="255" y="218"/>
                  </a:cubicBezTo>
                  <a:cubicBezTo>
                    <a:pt x="261" y="215"/>
                    <a:pt x="263" y="218"/>
                    <a:pt x="267" y="220"/>
                  </a:cubicBezTo>
                  <a:cubicBezTo>
                    <a:pt x="271" y="223"/>
                    <a:pt x="274" y="220"/>
                    <a:pt x="276" y="216"/>
                  </a:cubicBezTo>
                  <a:cubicBezTo>
                    <a:pt x="278" y="212"/>
                    <a:pt x="275" y="211"/>
                    <a:pt x="272" y="209"/>
                  </a:cubicBezTo>
                  <a:cubicBezTo>
                    <a:pt x="261" y="205"/>
                    <a:pt x="250" y="202"/>
                    <a:pt x="243" y="190"/>
                  </a:cubicBezTo>
                  <a:cubicBezTo>
                    <a:pt x="240" y="185"/>
                    <a:pt x="235" y="182"/>
                    <a:pt x="242" y="176"/>
                  </a:cubicBezTo>
                  <a:cubicBezTo>
                    <a:pt x="246" y="173"/>
                    <a:pt x="243" y="170"/>
                    <a:pt x="240" y="167"/>
                  </a:cubicBezTo>
                  <a:cubicBezTo>
                    <a:pt x="237" y="164"/>
                    <a:pt x="234" y="166"/>
                    <a:pt x="232" y="169"/>
                  </a:cubicBezTo>
                  <a:cubicBezTo>
                    <a:pt x="231" y="171"/>
                    <a:pt x="230" y="174"/>
                    <a:pt x="229" y="176"/>
                  </a:cubicBezTo>
                  <a:cubicBezTo>
                    <a:pt x="226" y="179"/>
                    <a:pt x="223" y="181"/>
                    <a:pt x="219" y="179"/>
                  </a:cubicBezTo>
                  <a:cubicBezTo>
                    <a:pt x="213" y="176"/>
                    <a:pt x="218" y="173"/>
                    <a:pt x="220" y="171"/>
                  </a:cubicBezTo>
                  <a:cubicBezTo>
                    <a:pt x="222" y="167"/>
                    <a:pt x="223" y="163"/>
                    <a:pt x="221" y="160"/>
                  </a:cubicBezTo>
                  <a:cubicBezTo>
                    <a:pt x="215" y="151"/>
                    <a:pt x="219" y="146"/>
                    <a:pt x="228" y="143"/>
                  </a:cubicBezTo>
                  <a:cubicBezTo>
                    <a:pt x="217" y="133"/>
                    <a:pt x="220" y="109"/>
                    <a:pt x="232" y="102"/>
                  </a:cubicBezTo>
                  <a:cubicBezTo>
                    <a:pt x="235" y="101"/>
                    <a:pt x="237" y="99"/>
                    <a:pt x="239" y="96"/>
                  </a:cubicBezTo>
                  <a:cubicBezTo>
                    <a:pt x="241" y="93"/>
                    <a:pt x="245" y="89"/>
                    <a:pt x="241" y="84"/>
                  </a:cubicBezTo>
                  <a:cubicBezTo>
                    <a:pt x="236" y="78"/>
                    <a:pt x="231" y="81"/>
                    <a:pt x="227" y="83"/>
                  </a:cubicBezTo>
                  <a:cubicBezTo>
                    <a:pt x="223" y="86"/>
                    <a:pt x="220" y="90"/>
                    <a:pt x="217" y="94"/>
                  </a:cubicBezTo>
                  <a:cubicBezTo>
                    <a:pt x="216" y="97"/>
                    <a:pt x="214" y="99"/>
                    <a:pt x="211" y="98"/>
                  </a:cubicBezTo>
                  <a:cubicBezTo>
                    <a:pt x="207" y="96"/>
                    <a:pt x="209" y="94"/>
                    <a:pt x="210" y="92"/>
                  </a:cubicBezTo>
                  <a:cubicBezTo>
                    <a:pt x="211" y="88"/>
                    <a:pt x="210" y="84"/>
                    <a:pt x="206" y="82"/>
                  </a:cubicBezTo>
                  <a:cubicBezTo>
                    <a:pt x="201" y="80"/>
                    <a:pt x="197" y="78"/>
                    <a:pt x="193" y="82"/>
                  </a:cubicBezTo>
                  <a:cubicBezTo>
                    <a:pt x="186" y="89"/>
                    <a:pt x="183" y="86"/>
                    <a:pt x="182" y="78"/>
                  </a:cubicBezTo>
                  <a:cubicBezTo>
                    <a:pt x="182" y="72"/>
                    <a:pt x="178" y="69"/>
                    <a:pt x="173" y="71"/>
                  </a:cubicBezTo>
                  <a:cubicBezTo>
                    <a:pt x="168" y="73"/>
                    <a:pt x="164" y="72"/>
                    <a:pt x="160" y="70"/>
                  </a:cubicBezTo>
                  <a:cubicBezTo>
                    <a:pt x="157" y="70"/>
                    <a:pt x="155" y="67"/>
                    <a:pt x="152" y="70"/>
                  </a:cubicBezTo>
                  <a:cubicBezTo>
                    <a:pt x="150" y="73"/>
                    <a:pt x="152" y="75"/>
                    <a:pt x="153" y="78"/>
                  </a:cubicBezTo>
                  <a:cubicBezTo>
                    <a:pt x="153" y="82"/>
                    <a:pt x="161" y="87"/>
                    <a:pt x="152" y="91"/>
                  </a:cubicBezTo>
                  <a:cubicBezTo>
                    <a:pt x="145" y="95"/>
                    <a:pt x="140" y="92"/>
                    <a:pt x="135" y="87"/>
                  </a:cubicBezTo>
                  <a:cubicBezTo>
                    <a:pt x="126" y="77"/>
                    <a:pt x="126" y="72"/>
                    <a:pt x="137" y="67"/>
                  </a:cubicBezTo>
                  <a:cubicBezTo>
                    <a:pt x="138" y="66"/>
                    <a:pt x="140" y="66"/>
                    <a:pt x="140" y="65"/>
                  </a:cubicBezTo>
                  <a:cubicBezTo>
                    <a:pt x="143" y="49"/>
                    <a:pt x="160" y="53"/>
                    <a:pt x="168" y="45"/>
                  </a:cubicBezTo>
                  <a:cubicBezTo>
                    <a:pt x="177" y="36"/>
                    <a:pt x="187" y="29"/>
                    <a:pt x="196" y="21"/>
                  </a:cubicBezTo>
                  <a:cubicBezTo>
                    <a:pt x="200" y="18"/>
                    <a:pt x="202" y="11"/>
                    <a:pt x="209" y="20"/>
                  </a:cubicBezTo>
                  <a:cubicBezTo>
                    <a:pt x="215" y="28"/>
                    <a:pt x="233" y="26"/>
                    <a:pt x="241" y="20"/>
                  </a:cubicBezTo>
                  <a:cubicBezTo>
                    <a:pt x="248" y="16"/>
                    <a:pt x="255" y="12"/>
                    <a:pt x="262" y="8"/>
                  </a:cubicBezTo>
                  <a:cubicBezTo>
                    <a:pt x="266" y="5"/>
                    <a:pt x="274" y="7"/>
                    <a:pt x="275" y="15"/>
                  </a:cubicBezTo>
                  <a:cubicBezTo>
                    <a:pt x="276" y="20"/>
                    <a:pt x="278" y="22"/>
                    <a:pt x="283" y="22"/>
                  </a:cubicBezTo>
                  <a:cubicBezTo>
                    <a:pt x="288" y="21"/>
                    <a:pt x="292" y="18"/>
                    <a:pt x="291" y="13"/>
                  </a:cubicBezTo>
                  <a:cubicBezTo>
                    <a:pt x="290" y="3"/>
                    <a:pt x="294" y="6"/>
                    <a:pt x="299" y="8"/>
                  </a:cubicBezTo>
                  <a:cubicBezTo>
                    <a:pt x="305" y="12"/>
                    <a:pt x="312" y="9"/>
                    <a:pt x="318" y="13"/>
                  </a:cubicBezTo>
                  <a:cubicBezTo>
                    <a:pt x="322" y="15"/>
                    <a:pt x="323" y="11"/>
                    <a:pt x="324" y="8"/>
                  </a:cubicBezTo>
                  <a:cubicBezTo>
                    <a:pt x="327" y="2"/>
                    <a:pt x="332" y="2"/>
                    <a:pt x="335" y="7"/>
                  </a:cubicBezTo>
                  <a:cubicBezTo>
                    <a:pt x="342" y="17"/>
                    <a:pt x="349" y="11"/>
                    <a:pt x="356" y="7"/>
                  </a:cubicBezTo>
                  <a:cubicBezTo>
                    <a:pt x="366" y="0"/>
                    <a:pt x="375" y="0"/>
                    <a:pt x="385" y="7"/>
                  </a:cubicBezTo>
                  <a:cubicBezTo>
                    <a:pt x="395" y="13"/>
                    <a:pt x="403" y="5"/>
                    <a:pt x="412" y="3"/>
                  </a:cubicBezTo>
                  <a:cubicBezTo>
                    <a:pt x="411" y="17"/>
                    <a:pt x="392" y="27"/>
                    <a:pt x="378" y="20"/>
                  </a:cubicBezTo>
                  <a:cubicBezTo>
                    <a:pt x="376" y="19"/>
                    <a:pt x="375" y="18"/>
                    <a:pt x="373" y="17"/>
                  </a:cubicBezTo>
                  <a:cubicBezTo>
                    <a:pt x="368" y="13"/>
                    <a:pt x="364" y="14"/>
                    <a:pt x="363" y="20"/>
                  </a:cubicBezTo>
                  <a:cubicBezTo>
                    <a:pt x="362" y="28"/>
                    <a:pt x="358" y="31"/>
                    <a:pt x="351" y="32"/>
                  </a:cubicBezTo>
                  <a:cubicBezTo>
                    <a:pt x="348" y="33"/>
                    <a:pt x="345" y="35"/>
                    <a:pt x="342" y="37"/>
                  </a:cubicBezTo>
                  <a:cubicBezTo>
                    <a:pt x="327" y="46"/>
                    <a:pt x="327" y="50"/>
                    <a:pt x="336" y="64"/>
                  </a:cubicBezTo>
                  <a:cubicBezTo>
                    <a:pt x="346" y="79"/>
                    <a:pt x="356" y="94"/>
                    <a:pt x="358" y="112"/>
                  </a:cubicBezTo>
                  <a:cubicBezTo>
                    <a:pt x="359" y="120"/>
                    <a:pt x="359" y="126"/>
                    <a:pt x="351" y="130"/>
                  </a:cubicBezTo>
                  <a:cubicBezTo>
                    <a:pt x="343" y="134"/>
                    <a:pt x="343" y="140"/>
                    <a:pt x="346" y="147"/>
                  </a:cubicBezTo>
                  <a:cubicBezTo>
                    <a:pt x="350" y="155"/>
                    <a:pt x="353" y="161"/>
                    <a:pt x="362" y="166"/>
                  </a:cubicBezTo>
                  <a:cubicBezTo>
                    <a:pt x="369" y="170"/>
                    <a:pt x="374" y="180"/>
                    <a:pt x="381" y="188"/>
                  </a:cubicBezTo>
                  <a:cubicBezTo>
                    <a:pt x="383" y="191"/>
                    <a:pt x="381" y="195"/>
                    <a:pt x="377" y="196"/>
                  </a:cubicBezTo>
                  <a:cubicBezTo>
                    <a:pt x="366" y="200"/>
                    <a:pt x="359" y="210"/>
                    <a:pt x="346" y="211"/>
                  </a:cubicBezTo>
                  <a:cubicBezTo>
                    <a:pt x="338" y="211"/>
                    <a:pt x="331" y="223"/>
                    <a:pt x="334" y="231"/>
                  </a:cubicBezTo>
                  <a:cubicBezTo>
                    <a:pt x="335" y="234"/>
                    <a:pt x="337" y="234"/>
                    <a:pt x="340" y="233"/>
                  </a:cubicBezTo>
                  <a:cubicBezTo>
                    <a:pt x="345" y="231"/>
                    <a:pt x="350" y="228"/>
                    <a:pt x="357" y="229"/>
                  </a:cubicBezTo>
                  <a:cubicBezTo>
                    <a:pt x="361" y="230"/>
                    <a:pt x="359" y="226"/>
                    <a:pt x="360" y="224"/>
                  </a:cubicBezTo>
                  <a:cubicBezTo>
                    <a:pt x="361" y="219"/>
                    <a:pt x="364" y="216"/>
                    <a:pt x="368" y="216"/>
                  </a:cubicBezTo>
                  <a:cubicBezTo>
                    <a:pt x="373" y="215"/>
                    <a:pt x="376" y="218"/>
                    <a:pt x="377" y="221"/>
                  </a:cubicBezTo>
                  <a:cubicBezTo>
                    <a:pt x="379" y="225"/>
                    <a:pt x="380" y="227"/>
                    <a:pt x="384" y="229"/>
                  </a:cubicBezTo>
                  <a:cubicBezTo>
                    <a:pt x="387" y="231"/>
                    <a:pt x="392" y="230"/>
                    <a:pt x="391" y="235"/>
                  </a:cubicBezTo>
                  <a:cubicBezTo>
                    <a:pt x="390" y="239"/>
                    <a:pt x="386" y="240"/>
                    <a:pt x="381" y="242"/>
                  </a:cubicBezTo>
                  <a:cubicBezTo>
                    <a:pt x="391" y="243"/>
                    <a:pt x="395" y="248"/>
                    <a:pt x="395" y="256"/>
                  </a:cubicBezTo>
                  <a:cubicBezTo>
                    <a:pt x="395" y="265"/>
                    <a:pt x="387" y="262"/>
                    <a:pt x="381" y="265"/>
                  </a:cubicBezTo>
                  <a:cubicBezTo>
                    <a:pt x="391" y="270"/>
                    <a:pt x="393" y="281"/>
                    <a:pt x="400" y="288"/>
                  </a:cubicBezTo>
                  <a:cubicBezTo>
                    <a:pt x="403" y="290"/>
                    <a:pt x="403" y="294"/>
                    <a:pt x="400" y="297"/>
                  </a:cubicBezTo>
                  <a:cubicBezTo>
                    <a:pt x="397" y="300"/>
                    <a:pt x="394" y="299"/>
                    <a:pt x="391" y="296"/>
                  </a:cubicBezTo>
                  <a:cubicBezTo>
                    <a:pt x="385" y="291"/>
                    <a:pt x="380" y="287"/>
                    <a:pt x="371" y="288"/>
                  </a:cubicBezTo>
                  <a:cubicBezTo>
                    <a:pt x="368" y="288"/>
                    <a:pt x="365" y="286"/>
                    <a:pt x="365" y="283"/>
                  </a:cubicBezTo>
                  <a:cubicBezTo>
                    <a:pt x="365" y="273"/>
                    <a:pt x="357" y="269"/>
                    <a:pt x="351" y="263"/>
                  </a:cubicBezTo>
                  <a:cubicBezTo>
                    <a:pt x="348" y="270"/>
                    <a:pt x="343" y="271"/>
                    <a:pt x="337" y="267"/>
                  </a:cubicBezTo>
                  <a:cubicBezTo>
                    <a:pt x="332" y="264"/>
                    <a:pt x="327" y="261"/>
                    <a:pt x="319" y="265"/>
                  </a:cubicBezTo>
                  <a:cubicBezTo>
                    <a:pt x="332" y="266"/>
                    <a:pt x="341" y="274"/>
                    <a:pt x="352" y="274"/>
                  </a:cubicBezTo>
                  <a:cubicBezTo>
                    <a:pt x="355" y="274"/>
                    <a:pt x="358" y="277"/>
                    <a:pt x="358" y="280"/>
                  </a:cubicBezTo>
                  <a:cubicBezTo>
                    <a:pt x="358" y="288"/>
                    <a:pt x="366" y="294"/>
                    <a:pt x="363" y="303"/>
                  </a:cubicBezTo>
                  <a:cubicBezTo>
                    <a:pt x="363" y="306"/>
                    <a:pt x="366" y="308"/>
                    <a:pt x="368" y="311"/>
                  </a:cubicBezTo>
                  <a:cubicBezTo>
                    <a:pt x="374" y="317"/>
                    <a:pt x="373" y="322"/>
                    <a:pt x="364" y="324"/>
                  </a:cubicBezTo>
                  <a:cubicBezTo>
                    <a:pt x="353" y="326"/>
                    <a:pt x="342" y="331"/>
                    <a:pt x="330" y="327"/>
                  </a:cubicBezTo>
                  <a:cubicBezTo>
                    <a:pt x="327" y="325"/>
                    <a:pt x="324" y="327"/>
                    <a:pt x="323" y="330"/>
                  </a:cubicBezTo>
                  <a:cubicBezTo>
                    <a:pt x="322" y="332"/>
                    <a:pt x="322" y="334"/>
                    <a:pt x="324" y="335"/>
                  </a:cubicBezTo>
                  <a:cubicBezTo>
                    <a:pt x="327" y="337"/>
                    <a:pt x="330" y="336"/>
                    <a:pt x="332" y="333"/>
                  </a:cubicBezTo>
                  <a:cubicBezTo>
                    <a:pt x="337" y="327"/>
                    <a:pt x="344" y="328"/>
                    <a:pt x="351" y="328"/>
                  </a:cubicBezTo>
                  <a:cubicBezTo>
                    <a:pt x="356" y="328"/>
                    <a:pt x="360" y="328"/>
                    <a:pt x="362" y="333"/>
                  </a:cubicBezTo>
                  <a:cubicBezTo>
                    <a:pt x="363" y="339"/>
                    <a:pt x="358" y="340"/>
                    <a:pt x="354" y="342"/>
                  </a:cubicBezTo>
                  <a:cubicBezTo>
                    <a:pt x="353" y="342"/>
                    <a:pt x="351" y="342"/>
                    <a:pt x="350" y="345"/>
                  </a:cubicBezTo>
                  <a:cubicBezTo>
                    <a:pt x="354" y="350"/>
                    <a:pt x="359" y="353"/>
                    <a:pt x="366" y="350"/>
                  </a:cubicBezTo>
                  <a:cubicBezTo>
                    <a:pt x="369" y="348"/>
                    <a:pt x="372" y="348"/>
                    <a:pt x="376" y="349"/>
                  </a:cubicBezTo>
                  <a:cubicBezTo>
                    <a:pt x="384" y="352"/>
                    <a:pt x="385" y="357"/>
                    <a:pt x="379" y="362"/>
                  </a:cubicBezTo>
                  <a:cubicBezTo>
                    <a:pt x="373" y="366"/>
                    <a:pt x="370" y="371"/>
                    <a:pt x="369" y="377"/>
                  </a:cubicBezTo>
                  <a:cubicBezTo>
                    <a:pt x="368" y="379"/>
                    <a:pt x="368" y="381"/>
                    <a:pt x="366" y="381"/>
                  </a:cubicBezTo>
                  <a:cubicBezTo>
                    <a:pt x="356" y="384"/>
                    <a:pt x="354" y="395"/>
                    <a:pt x="346" y="400"/>
                  </a:cubicBezTo>
                  <a:cubicBezTo>
                    <a:pt x="347" y="402"/>
                    <a:pt x="349" y="403"/>
                    <a:pt x="350" y="402"/>
                  </a:cubicBezTo>
                  <a:cubicBezTo>
                    <a:pt x="363" y="390"/>
                    <a:pt x="379" y="381"/>
                    <a:pt x="389" y="366"/>
                  </a:cubicBezTo>
                  <a:cubicBezTo>
                    <a:pt x="398" y="354"/>
                    <a:pt x="413" y="350"/>
                    <a:pt x="424" y="341"/>
                  </a:cubicBezTo>
                  <a:cubicBezTo>
                    <a:pt x="431" y="336"/>
                    <a:pt x="441" y="341"/>
                    <a:pt x="441" y="348"/>
                  </a:cubicBezTo>
                  <a:cubicBezTo>
                    <a:pt x="441" y="356"/>
                    <a:pt x="445" y="358"/>
                    <a:pt x="451" y="359"/>
                  </a:cubicBezTo>
                  <a:cubicBezTo>
                    <a:pt x="455" y="360"/>
                    <a:pt x="462" y="360"/>
                    <a:pt x="461" y="365"/>
                  </a:cubicBezTo>
                  <a:cubicBezTo>
                    <a:pt x="461" y="372"/>
                    <a:pt x="455" y="372"/>
                    <a:pt x="450" y="372"/>
                  </a:cubicBezTo>
                  <a:cubicBezTo>
                    <a:pt x="443" y="373"/>
                    <a:pt x="437" y="369"/>
                    <a:pt x="431" y="366"/>
                  </a:cubicBezTo>
                  <a:cubicBezTo>
                    <a:pt x="429" y="364"/>
                    <a:pt x="426" y="362"/>
                    <a:pt x="423" y="366"/>
                  </a:cubicBezTo>
                  <a:cubicBezTo>
                    <a:pt x="422" y="367"/>
                    <a:pt x="422" y="369"/>
                    <a:pt x="422" y="371"/>
                  </a:cubicBezTo>
                  <a:cubicBezTo>
                    <a:pt x="423" y="374"/>
                    <a:pt x="426" y="374"/>
                    <a:pt x="428" y="373"/>
                  </a:cubicBezTo>
                  <a:cubicBezTo>
                    <a:pt x="445" y="370"/>
                    <a:pt x="460" y="374"/>
                    <a:pt x="472" y="386"/>
                  </a:cubicBezTo>
                  <a:cubicBezTo>
                    <a:pt x="477" y="399"/>
                    <a:pt x="485" y="406"/>
                    <a:pt x="500" y="406"/>
                  </a:cubicBezTo>
                  <a:cubicBezTo>
                    <a:pt x="525" y="406"/>
                    <a:pt x="527" y="408"/>
                    <a:pt x="531" y="434"/>
                  </a:cubicBezTo>
                  <a:cubicBezTo>
                    <a:pt x="532" y="435"/>
                    <a:pt x="532" y="436"/>
                    <a:pt x="532" y="437"/>
                  </a:cubicBezTo>
                  <a:cubicBezTo>
                    <a:pt x="533" y="440"/>
                    <a:pt x="532" y="443"/>
                    <a:pt x="535" y="444"/>
                  </a:cubicBezTo>
                  <a:cubicBezTo>
                    <a:pt x="541" y="457"/>
                    <a:pt x="539" y="461"/>
                    <a:pt x="525" y="461"/>
                  </a:cubicBezTo>
                  <a:cubicBezTo>
                    <a:pt x="498" y="461"/>
                    <a:pt x="470" y="462"/>
                    <a:pt x="442" y="460"/>
                  </a:cubicBezTo>
                  <a:cubicBezTo>
                    <a:pt x="440" y="458"/>
                    <a:pt x="437" y="456"/>
                    <a:pt x="434" y="454"/>
                  </a:cubicBezTo>
                  <a:close/>
                </a:path>
              </a:pathLst>
            </a:custGeom>
            <a:solidFill>
              <a:srgbClr val="817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94470A64-041E-86BF-B309-BB07F3A9FD31}"/>
                </a:ext>
              </a:extLst>
            </p:cNvPr>
            <p:cNvSpPr/>
            <p:nvPr userDrawn="1"/>
          </p:nvSpPr>
          <p:spPr bwMode="auto">
            <a:xfrm>
              <a:off x="2898775" y="4652963"/>
              <a:ext cx="2674938" cy="911224"/>
            </a:xfrm>
            <a:custGeom>
              <a:avLst/>
              <a:gdLst>
                <a:gd name="T0" fmla="*/ 434 w 541"/>
                <a:gd name="T1" fmla="*/ 39 h 432"/>
                <a:gd name="T2" fmla="*/ 495 w 541"/>
                <a:gd name="T3" fmla="*/ 58 h 432"/>
                <a:gd name="T4" fmla="*/ 484 w 541"/>
                <a:gd name="T5" fmla="*/ 67 h 432"/>
                <a:gd name="T6" fmla="*/ 467 w 541"/>
                <a:gd name="T7" fmla="*/ 66 h 432"/>
                <a:gd name="T8" fmla="*/ 470 w 541"/>
                <a:gd name="T9" fmla="*/ 89 h 432"/>
                <a:gd name="T10" fmla="*/ 494 w 541"/>
                <a:gd name="T11" fmla="*/ 77 h 432"/>
                <a:gd name="T12" fmla="*/ 524 w 541"/>
                <a:gd name="T13" fmla="*/ 79 h 432"/>
                <a:gd name="T14" fmla="*/ 511 w 541"/>
                <a:gd name="T15" fmla="*/ 99 h 432"/>
                <a:gd name="T16" fmla="*/ 515 w 541"/>
                <a:gd name="T17" fmla="*/ 140 h 432"/>
                <a:gd name="T18" fmla="*/ 492 w 541"/>
                <a:gd name="T19" fmla="*/ 141 h 432"/>
                <a:gd name="T20" fmla="*/ 462 w 541"/>
                <a:gd name="T21" fmla="*/ 144 h 432"/>
                <a:gd name="T22" fmla="*/ 420 w 541"/>
                <a:gd name="T23" fmla="*/ 154 h 432"/>
                <a:gd name="T24" fmla="*/ 422 w 541"/>
                <a:gd name="T25" fmla="*/ 161 h 432"/>
                <a:gd name="T26" fmla="*/ 432 w 541"/>
                <a:gd name="T27" fmla="*/ 166 h 432"/>
                <a:gd name="T28" fmla="*/ 422 w 541"/>
                <a:gd name="T29" fmla="*/ 171 h 432"/>
                <a:gd name="T30" fmla="*/ 422 w 541"/>
                <a:gd name="T31" fmla="*/ 180 h 432"/>
                <a:gd name="T32" fmla="*/ 436 w 541"/>
                <a:gd name="T33" fmla="*/ 194 h 432"/>
                <a:gd name="T34" fmla="*/ 434 w 541"/>
                <a:gd name="T35" fmla="*/ 223 h 432"/>
                <a:gd name="T36" fmla="*/ 444 w 541"/>
                <a:gd name="T37" fmla="*/ 256 h 432"/>
                <a:gd name="T38" fmla="*/ 451 w 541"/>
                <a:gd name="T39" fmla="*/ 261 h 432"/>
                <a:gd name="T40" fmla="*/ 479 w 541"/>
                <a:gd name="T41" fmla="*/ 253 h 432"/>
                <a:gd name="T42" fmla="*/ 498 w 541"/>
                <a:gd name="T43" fmla="*/ 267 h 432"/>
                <a:gd name="T44" fmla="*/ 532 w 541"/>
                <a:gd name="T45" fmla="*/ 293 h 432"/>
                <a:gd name="T46" fmla="*/ 503 w 541"/>
                <a:gd name="T47" fmla="*/ 324 h 432"/>
                <a:gd name="T48" fmla="*/ 472 w 541"/>
                <a:gd name="T49" fmla="*/ 339 h 432"/>
                <a:gd name="T50" fmla="*/ 524 w 541"/>
                <a:gd name="T51" fmla="*/ 365 h 432"/>
                <a:gd name="T52" fmla="*/ 520 w 541"/>
                <a:gd name="T53" fmla="*/ 425 h 432"/>
                <a:gd name="T54" fmla="*/ 464 w 541"/>
                <a:gd name="T55" fmla="*/ 425 h 432"/>
                <a:gd name="T56" fmla="*/ 400 w 541"/>
                <a:gd name="T57" fmla="*/ 403 h 432"/>
                <a:gd name="T58" fmla="*/ 356 w 541"/>
                <a:gd name="T59" fmla="*/ 382 h 432"/>
                <a:gd name="T60" fmla="*/ 379 w 541"/>
                <a:gd name="T61" fmla="*/ 375 h 432"/>
                <a:gd name="T62" fmla="*/ 398 w 541"/>
                <a:gd name="T63" fmla="*/ 356 h 432"/>
                <a:gd name="T64" fmla="*/ 356 w 541"/>
                <a:gd name="T65" fmla="*/ 338 h 432"/>
                <a:gd name="T66" fmla="*/ 350 w 541"/>
                <a:gd name="T67" fmla="*/ 290 h 432"/>
                <a:gd name="T68" fmla="*/ 333 w 541"/>
                <a:gd name="T69" fmla="*/ 232 h 432"/>
                <a:gd name="T70" fmla="*/ 356 w 541"/>
                <a:gd name="T71" fmla="*/ 239 h 432"/>
                <a:gd name="T72" fmla="*/ 387 w 541"/>
                <a:gd name="T73" fmla="*/ 204 h 432"/>
                <a:gd name="T74" fmla="*/ 391 w 541"/>
                <a:gd name="T75" fmla="*/ 173 h 432"/>
                <a:gd name="T76" fmla="*/ 349 w 541"/>
                <a:gd name="T77" fmla="*/ 179 h 432"/>
                <a:gd name="T78" fmla="*/ 313 w 541"/>
                <a:gd name="T79" fmla="*/ 147 h 432"/>
                <a:gd name="T80" fmla="*/ 317 w 541"/>
                <a:gd name="T81" fmla="*/ 108 h 432"/>
                <a:gd name="T82" fmla="*/ 293 w 541"/>
                <a:gd name="T83" fmla="*/ 87 h 432"/>
                <a:gd name="T84" fmla="*/ 315 w 541"/>
                <a:gd name="T85" fmla="*/ 55 h 432"/>
                <a:gd name="T86" fmla="*/ 261 w 541"/>
                <a:gd name="T87" fmla="*/ 74 h 432"/>
                <a:gd name="T88" fmla="*/ 246 w 541"/>
                <a:gd name="T89" fmla="*/ 59 h 432"/>
                <a:gd name="T90" fmla="*/ 232 w 541"/>
                <a:gd name="T91" fmla="*/ 30 h 432"/>
                <a:gd name="T92" fmla="*/ 220 w 541"/>
                <a:gd name="T93" fmla="*/ 23 h 432"/>
                <a:gd name="T94" fmla="*/ 167 w 541"/>
                <a:gd name="T95" fmla="*/ 23 h 432"/>
                <a:gd name="T96" fmla="*/ 122 w 541"/>
                <a:gd name="T97" fmla="*/ 38 h 432"/>
                <a:gd name="T98" fmla="*/ 89 w 541"/>
                <a:gd name="T99" fmla="*/ 43 h 432"/>
                <a:gd name="T100" fmla="*/ 52 w 541"/>
                <a:gd name="T101" fmla="*/ 45 h 432"/>
                <a:gd name="T102" fmla="*/ 29 w 541"/>
                <a:gd name="T103" fmla="*/ 56 h 432"/>
                <a:gd name="T104" fmla="*/ 10 w 541"/>
                <a:gd name="T105" fmla="*/ 34 h 432"/>
                <a:gd name="T106" fmla="*/ 29 w 541"/>
                <a:gd name="T107" fmla="*/ 24 h 432"/>
                <a:gd name="T108" fmla="*/ 66 w 541"/>
                <a:gd name="T109" fmla="*/ 16 h 432"/>
                <a:gd name="T110" fmla="*/ 110 w 541"/>
                <a:gd name="T111" fmla="*/ 22 h 432"/>
                <a:gd name="T112" fmla="*/ 171 w 541"/>
                <a:gd name="T113" fmla="*/ 10 h 432"/>
                <a:gd name="T114" fmla="*/ 201 w 541"/>
                <a:gd name="T115" fmla="*/ 10 h 432"/>
                <a:gd name="T116" fmla="*/ 401 w 541"/>
                <a:gd name="T117" fmla="*/ 6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1" h="432">
                  <a:moveTo>
                    <a:pt x="440" y="24"/>
                  </a:moveTo>
                  <a:cubicBezTo>
                    <a:pt x="449" y="34"/>
                    <a:pt x="449" y="34"/>
                    <a:pt x="434" y="39"/>
                  </a:cubicBezTo>
                  <a:cubicBezTo>
                    <a:pt x="453" y="45"/>
                    <a:pt x="466" y="58"/>
                    <a:pt x="486" y="53"/>
                  </a:cubicBezTo>
                  <a:cubicBezTo>
                    <a:pt x="490" y="52"/>
                    <a:pt x="493" y="55"/>
                    <a:pt x="495" y="58"/>
                  </a:cubicBezTo>
                  <a:cubicBezTo>
                    <a:pt x="496" y="61"/>
                    <a:pt x="496" y="64"/>
                    <a:pt x="494" y="67"/>
                  </a:cubicBezTo>
                  <a:cubicBezTo>
                    <a:pt x="491" y="69"/>
                    <a:pt x="487" y="69"/>
                    <a:pt x="484" y="67"/>
                  </a:cubicBezTo>
                  <a:cubicBezTo>
                    <a:pt x="481" y="64"/>
                    <a:pt x="478" y="64"/>
                    <a:pt x="475" y="67"/>
                  </a:cubicBezTo>
                  <a:cubicBezTo>
                    <a:pt x="472" y="69"/>
                    <a:pt x="469" y="68"/>
                    <a:pt x="467" y="66"/>
                  </a:cubicBezTo>
                  <a:cubicBezTo>
                    <a:pt x="458" y="57"/>
                    <a:pt x="456" y="66"/>
                    <a:pt x="455" y="72"/>
                  </a:cubicBezTo>
                  <a:cubicBezTo>
                    <a:pt x="454" y="81"/>
                    <a:pt x="463" y="86"/>
                    <a:pt x="470" y="89"/>
                  </a:cubicBezTo>
                  <a:cubicBezTo>
                    <a:pt x="475" y="91"/>
                    <a:pt x="481" y="89"/>
                    <a:pt x="482" y="81"/>
                  </a:cubicBezTo>
                  <a:cubicBezTo>
                    <a:pt x="484" y="74"/>
                    <a:pt x="489" y="75"/>
                    <a:pt x="494" y="77"/>
                  </a:cubicBezTo>
                  <a:cubicBezTo>
                    <a:pt x="501" y="80"/>
                    <a:pt x="507" y="86"/>
                    <a:pt x="515" y="77"/>
                  </a:cubicBezTo>
                  <a:cubicBezTo>
                    <a:pt x="517" y="74"/>
                    <a:pt x="522" y="77"/>
                    <a:pt x="524" y="79"/>
                  </a:cubicBezTo>
                  <a:cubicBezTo>
                    <a:pt x="527" y="81"/>
                    <a:pt x="524" y="84"/>
                    <a:pt x="523" y="86"/>
                  </a:cubicBezTo>
                  <a:cubicBezTo>
                    <a:pt x="518" y="90"/>
                    <a:pt x="518" y="97"/>
                    <a:pt x="511" y="99"/>
                  </a:cubicBezTo>
                  <a:cubicBezTo>
                    <a:pt x="504" y="102"/>
                    <a:pt x="508" y="108"/>
                    <a:pt x="511" y="112"/>
                  </a:cubicBezTo>
                  <a:cubicBezTo>
                    <a:pt x="517" y="121"/>
                    <a:pt x="509" y="131"/>
                    <a:pt x="515" y="140"/>
                  </a:cubicBezTo>
                  <a:cubicBezTo>
                    <a:pt x="517" y="143"/>
                    <a:pt x="511" y="142"/>
                    <a:pt x="508" y="141"/>
                  </a:cubicBezTo>
                  <a:cubicBezTo>
                    <a:pt x="503" y="137"/>
                    <a:pt x="497" y="134"/>
                    <a:pt x="492" y="141"/>
                  </a:cubicBezTo>
                  <a:cubicBezTo>
                    <a:pt x="490" y="143"/>
                    <a:pt x="488" y="143"/>
                    <a:pt x="486" y="141"/>
                  </a:cubicBezTo>
                  <a:cubicBezTo>
                    <a:pt x="477" y="134"/>
                    <a:pt x="470" y="136"/>
                    <a:pt x="462" y="144"/>
                  </a:cubicBezTo>
                  <a:cubicBezTo>
                    <a:pt x="461" y="145"/>
                    <a:pt x="457" y="146"/>
                    <a:pt x="455" y="145"/>
                  </a:cubicBezTo>
                  <a:cubicBezTo>
                    <a:pt x="440" y="138"/>
                    <a:pt x="431" y="149"/>
                    <a:pt x="420" y="154"/>
                  </a:cubicBezTo>
                  <a:cubicBezTo>
                    <a:pt x="418" y="155"/>
                    <a:pt x="415" y="156"/>
                    <a:pt x="416" y="159"/>
                  </a:cubicBezTo>
                  <a:cubicBezTo>
                    <a:pt x="417" y="162"/>
                    <a:pt x="420" y="161"/>
                    <a:pt x="422" y="161"/>
                  </a:cubicBezTo>
                  <a:cubicBezTo>
                    <a:pt x="424" y="162"/>
                    <a:pt x="426" y="161"/>
                    <a:pt x="427" y="162"/>
                  </a:cubicBezTo>
                  <a:cubicBezTo>
                    <a:pt x="430" y="162"/>
                    <a:pt x="432" y="163"/>
                    <a:pt x="432" y="166"/>
                  </a:cubicBezTo>
                  <a:cubicBezTo>
                    <a:pt x="432" y="168"/>
                    <a:pt x="430" y="169"/>
                    <a:pt x="428" y="169"/>
                  </a:cubicBezTo>
                  <a:cubicBezTo>
                    <a:pt x="426" y="170"/>
                    <a:pt x="424" y="170"/>
                    <a:pt x="422" y="171"/>
                  </a:cubicBezTo>
                  <a:cubicBezTo>
                    <a:pt x="418" y="171"/>
                    <a:pt x="415" y="170"/>
                    <a:pt x="415" y="175"/>
                  </a:cubicBezTo>
                  <a:cubicBezTo>
                    <a:pt x="416" y="179"/>
                    <a:pt x="419" y="181"/>
                    <a:pt x="422" y="180"/>
                  </a:cubicBezTo>
                  <a:cubicBezTo>
                    <a:pt x="429" y="177"/>
                    <a:pt x="430" y="180"/>
                    <a:pt x="430" y="186"/>
                  </a:cubicBezTo>
                  <a:cubicBezTo>
                    <a:pt x="430" y="189"/>
                    <a:pt x="433" y="192"/>
                    <a:pt x="436" y="194"/>
                  </a:cubicBezTo>
                  <a:cubicBezTo>
                    <a:pt x="444" y="201"/>
                    <a:pt x="446" y="210"/>
                    <a:pt x="446" y="220"/>
                  </a:cubicBezTo>
                  <a:cubicBezTo>
                    <a:pt x="442" y="223"/>
                    <a:pt x="435" y="215"/>
                    <a:pt x="434" y="223"/>
                  </a:cubicBezTo>
                  <a:cubicBezTo>
                    <a:pt x="433" y="229"/>
                    <a:pt x="432" y="235"/>
                    <a:pt x="440" y="239"/>
                  </a:cubicBezTo>
                  <a:cubicBezTo>
                    <a:pt x="448" y="242"/>
                    <a:pt x="445" y="250"/>
                    <a:pt x="444" y="256"/>
                  </a:cubicBezTo>
                  <a:cubicBezTo>
                    <a:pt x="444" y="258"/>
                    <a:pt x="442" y="260"/>
                    <a:pt x="444" y="262"/>
                  </a:cubicBezTo>
                  <a:cubicBezTo>
                    <a:pt x="447" y="264"/>
                    <a:pt x="449" y="262"/>
                    <a:pt x="451" y="261"/>
                  </a:cubicBezTo>
                  <a:cubicBezTo>
                    <a:pt x="455" y="257"/>
                    <a:pt x="460" y="254"/>
                    <a:pt x="464" y="250"/>
                  </a:cubicBezTo>
                  <a:cubicBezTo>
                    <a:pt x="469" y="246"/>
                    <a:pt x="475" y="245"/>
                    <a:pt x="479" y="253"/>
                  </a:cubicBezTo>
                  <a:cubicBezTo>
                    <a:pt x="480" y="257"/>
                    <a:pt x="483" y="258"/>
                    <a:pt x="487" y="259"/>
                  </a:cubicBezTo>
                  <a:cubicBezTo>
                    <a:pt x="491" y="261"/>
                    <a:pt x="495" y="264"/>
                    <a:pt x="498" y="267"/>
                  </a:cubicBezTo>
                  <a:cubicBezTo>
                    <a:pt x="503" y="273"/>
                    <a:pt x="507" y="278"/>
                    <a:pt x="517" y="276"/>
                  </a:cubicBezTo>
                  <a:cubicBezTo>
                    <a:pt x="525" y="275"/>
                    <a:pt x="528" y="285"/>
                    <a:pt x="532" y="293"/>
                  </a:cubicBezTo>
                  <a:cubicBezTo>
                    <a:pt x="535" y="300"/>
                    <a:pt x="531" y="306"/>
                    <a:pt x="526" y="309"/>
                  </a:cubicBezTo>
                  <a:cubicBezTo>
                    <a:pt x="519" y="314"/>
                    <a:pt x="513" y="322"/>
                    <a:pt x="503" y="324"/>
                  </a:cubicBezTo>
                  <a:cubicBezTo>
                    <a:pt x="494" y="326"/>
                    <a:pt x="486" y="330"/>
                    <a:pt x="476" y="331"/>
                  </a:cubicBezTo>
                  <a:cubicBezTo>
                    <a:pt x="471" y="331"/>
                    <a:pt x="470" y="335"/>
                    <a:pt x="472" y="339"/>
                  </a:cubicBezTo>
                  <a:cubicBezTo>
                    <a:pt x="476" y="349"/>
                    <a:pt x="492" y="359"/>
                    <a:pt x="504" y="358"/>
                  </a:cubicBezTo>
                  <a:cubicBezTo>
                    <a:pt x="512" y="357"/>
                    <a:pt x="517" y="353"/>
                    <a:pt x="524" y="365"/>
                  </a:cubicBezTo>
                  <a:cubicBezTo>
                    <a:pt x="533" y="380"/>
                    <a:pt x="537" y="396"/>
                    <a:pt x="540" y="412"/>
                  </a:cubicBezTo>
                  <a:cubicBezTo>
                    <a:pt x="541" y="423"/>
                    <a:pt x="531" y="429"/>
                    <a:pt x="520" y="425"/>
                  </a:cubicBezTo>
                  <a:cubicBezTo>
                    <a:pt x="519" y="424"/>
                    <a:pt x="518" y="424"/>
                    <a:pt x="517" y="424"/>
                  </a:cubicBezTo>
                  <a:cubicBezTo>
                    <a:pt x="500" y="432"/>
                    <a:pt x="482" y="420"/>
                    <a:pt x="464" y="425"/>
                  </a:cubicBezTo>
                  <a:cubicBezTo>
                    <a:pt x="455" y="428"/>
                    <a:pt x="446" y="424"/>
                    <a:pt x="440" y="414"/>
                  </a:cubicBezTo>
                  <a:cubicBezTo>
                    <a:pt x="436" y="405"/>
                    <a:pt x="410" y="399"/>
                    <a:pt x="400" y="403"/>
                  </a:cubicBezTo>
                  <a:cubicBezTo>
                    <a:pt x="393" y="406"/>
                    <a:pt x="386" y="403"/>
                    <a:pt x="384" y="398"/>
                  </a:cubicBezTo>
                  <a:cubicBezTo>
                    <a:pt x="380" y="382"/>
                    <a:pt x="367" y="385"/>
                    <a:pt x="356" y="382"/>
                  </a:cubicBezTo>
                  <a:cubicBezTo>
                    <a:pt x="353" y="381"/>
                    <a:pt x="350" y="382"/>
                    <a:pt x="347" y="379"/>
                  </a:cubicBezTo>
                  <a:cubicBezTo>
                    <a:pt x="358" y="375"/>
                    <a:pt x="368" y="372"/>
                    <a:pt x="379" y="375"/>
                  </a:cubicBezTo>
                  <a:cubicBezTo>
                    <a:pt x="395" y="380"/>
                    <a:pt x="400" y="375"/>
                    <a:pt x="398" y="358"/>
                  </a:cubicBezTo>
                  <a:cubicBezTo>
                    <a:pt x="398" y="358"/>
                    <a:pt x="398" y="357"/>
                    <a:pt x="398" y="356"/>
                  </a:cubicBezTo>
                  <a:cubicBezTo>
                    <a:pt x="397" y="339"/>
                    <a:pt x="397" y="339"/>
                    <a:pt x="381" y="345"/>
                  </a:cubicBezTo>
                  <a:cubicBezTo>
                    <a:pt x="372" y="349"/>
                    <a:pt x="365" y="347"/>
                    <a:pt x="356" y="338"/>
                  </a:cubicBezTo>
                  <a:cubicBezTo>
                    <a:pt x="347" y="327"/>
                    <a:pt x="344" y="317"/>
                    <a:pt x="350" y="309"/>
                  </a:cubicBezTo>
                  <a:cubicBezTo>
                    <a:pt x="354" y="302"/>
                    <a:pt x="354" y="297"/>
                    <a:pt x="350" y="290"/>
                  </a:cubicBezTo>
                  <a:cubicBezTo>
                    <a:pt x="343" y="277"/>
                    <a:pt x="338" y="262"/>
                    <a:pt x="328" y="250"/>
                  </a:cubicBezTo>
                  <a:cubicBezTo>
                    <a:pt x="323" y="244"/>
                    <a:pt x="327" y="236"/>
                    <a:pt x="333" y="232"/>
                  </a:cubicBezTo>
                  <a:cubicBezTo>
                    <a:pt x="339" y="227"/>
                    <a:pt x="345" y="228"/>
                    <a:pt x="350" y="235"/>
                  </a:cubicBezTo>
                  <a:cubicBezTo>
                    <a:pt x="351" y="236"/>
                    <a:pt x="352" y="239"/>
                    <a:pt x="356" y="239"/>
                  </a:cubicBezTo>
                  <a:cubicBezTo>
                    <a:pt x="355" y="226"/>
                    <a:pt x="368" y="219"/>
                    <a:pt x="372" y="208"/>
                  </a:cubicBezTo>
                  <a:cubicBezTo>
                    <a:pt x="374" y="202"/>
                    <a:pt x="381" y="203"/>
                    <a:pt x="387" y="204"/>
                  </a:cubicBezTo>
                  <a:cubicBezTo>
                    <a:pt x="394" y="207"/>
                    <a:pt x="396" y="204"/>
                    <a:pt x="394" y="197"/>
                  </a:cubicBezTo>
                  <a:cubicBezTo>
                    <a:pt x="391" y="189"/>
                    <a:pt x="391" y="181"/>
                    <a:pt x="391" y="173"/>
                  </a:cubicBezTo>
                  <a:cubicBezTo>
                    <a:pt x="391" y="164"/>
                    <a:pt x="387" y="162"/>
                    <a:pt x="379" y="166"/>
                  </a:cubicBezTo>
                  <a:cubicBezTo>
                    <a:pt x="369" y="170"/>
                    <a:pt x="358" y="170"/>
                    <a:pt x="349" y="179"/>
                  </a:cubicBezTo>
                  <a:cubicBezTo>
                    <a:pt x="344" y="183"/>
                    <a:pt x="336" y="181"/>
                    <a:pt x="332" y="175"/>
                  </a:cubicBezTo>
                  <a:cubicBezTo>
                    <a:pt x="325" y="165"/>
                    <a:pt x="318" y="157"/>
                    <a:pt x="313" y="147"/>
                  </a:cubicBezTo>
                  <a:cubicBezTo>
                    <a:pt x="307" y="138"/>
                    <a:pt x="307" y="130"/>
                    <a:pt x="313" y="121"/>
                  </a:cubicBezTo>
                  <a:cubicBezTo>
                    <a:pt x="315" y="117"/>
                    <a:pt x="318" y="113"/>
                    <a:pt x="317" y="108"/>
                  </a:cubicBezTo>
                  <a:cubicBezTo>
                    <a:pt x="315" y="103"/>
                    <a:pt x="313" y="99"/>
                    <a:pt x="307" y="100"/>
                  </a:cubicBezTo>
                  <a:cubicBezTo>
                    <a:pt x="297" y="101"/>
                    <a:pt x="294" y="94"/>
                    <a:pt x="293" y="87"/>
                  </a:cubicBezTo>
                  <a:cubicBezTo>
                    <a:pt x="291" y="76"/>
                    <a:pt x="300" y="64"/>
                    <a:pt x="310" y="62"/>
                  </a:cubicBezTo>
                  <a:cubicBezTo>
                    <a:pt x="312" y="61"/>
                    <a:pt x="314" y="60"/>
                    <a:pt x="315" y="55"/>
                  </a:cubicBezTo>
                  <a:cubicBezTo>
                    <a:pt x="303" y="66"/>
                    <a:pt x="289" y="62"/>
                    <a:pt x="276" y="65"/>
                  </a:cubicBezTo>
                  <a:cubicBezTo>
                    <a:pt x="270" y="66"/>
                    <a:pt x="266" y="70"/>
                    <a:pt x="261" y="74"/>
                  </a:cubicBezTo>
                  <a:cubicBezTo>
                    <a:pt x="256" y="77"/>
                    <a:pt x="251" y="80"/>
                    <a:pt x="246" y="75"/>
                  </a:cubicBezTo>
                  <a:cubicBezTo>
                    <a:pt x="241" y="70"/>
                    <a:pt x="240" y="64"/>
                    <a:pt x="246" y="59"/>
                  </a:cubicBezTo>
                  <a:cubicBezTo>
                    <a:pt x="250" y="56"/>
                    <a:pt x="247" y="55"/>
                    <a:pt x="245" y="52"/>
                  </a:cubicBezTo>
                  <a:cubicBezTo>
                    <a:pt x="239" y="46"/>
                    <a:pt x="232" y="40"/>
                    <a:pt x="232" y="30"/>
                  </a:cubicBezTo>
                  <a:cubicBezTo>
                    <a:pt x="232" y="26"/>
                    <a:pt x="232" y="22"/>
                    <a:pt x="238" y="17"/>
                  </a:cubicBezTo>
                  <a:cubicBezTo>
                    <a:pt x="230" y="20"/>
                    <a:pt x="225" y="21"/>
                    <a:pt x="220" y="23"/>
                  </a:cubicBezTo>
                  <a:cubicBezTo>
                    <a:pt x="215" y="24"/>
                    <a:pt x="210" y="25"/>
                    <a:pt x="205" y="20"/>
                  </a:cubicBezTo>
                  <a:cubicBezTo>
                    <a:pt x="200" y="15"/>
                    <a:pt x="175" y="17"/>
                    <a:pt x="167" y="23"/>
                  </a:cubicBezTo>
                  <a:cubicBezTo>
                    <a:pt x="157" y="30"/>
                    <a:pt x="147" y="35"/>
                    <a:pt x="134" y="35"/>
                  </a:cubicBezTo>
                  <a:cubicBezTo>
                    <a:pt x="129" y="34"/>
                    <a:pt x="126" y="36"/>
                    <a:pt x="122" y="38"/>
                  </a:cubicBezTo>
                  <a:cubicBezTo>
                    <a:pt x="116" y="42"/>
                    <a:pt x="109" y="44"/>
                    <a:pt x="102" y="41"/>
                  </a:cubicBezTo>
                  <a:cubicBezTo>
                    <a:pt x="97" y="39"/>
                    <a:pt x="93" y="40"/>
                    <a:pt x="89" y="43"/>
                  </a:cubicBezTo>
                  <a:cubicBezTo>
                    <a:pt x="81" y="49"/>
                    <a:pt x="74" y="49"/>
                    <a:pt x="66" y="44"/>
                  </a:cubicBezTo>
                  <a:cubicBezTo>
                    <a:pt x="61" y="39"/>
                    <a:pt x="57" y="43"/>
                    <a:pt x="52" y="45"/>
                  </a:cubicBezTo>
                  <a:cubicBezTo>
                    <a:pt x="48" y="48"/>
                    <a:pt x="45" y="53"/>
                    <a:pt x="39" y="50"/>
                  </a:cubicBezTo>
                  <a:cubicBezTo>
                    <a:pt x="36" y="52"/>
                    <a:pt x="33" y="55"/>
                    <a:pt x="29" y="56"/>
                  </a:cubicBezTo>
                  <a:cubicBezTo>
                    <a:pt x="23" y="57"/>
                    <a:pt x="19" y="52"/>
                    <a:pt x="21" y="47"/>
                  </a:cubicBezTo>
                  <a:cubicBezTo>
                    <a:pt x="26" y="34"/>
                    <a:pt x="20" y="33"/>
                    <a:pt x="10" y="34"/>
                  </a:cubicBezTo>
                  <a:cubicBezTo>
                    <a:pt x="7" y="34"/>
                    <a:pt x="3" y="34"/>
                    <a:pt x="0" y="33"/>
                  </a:cubicBezTo>
                  <a:cubicBezTo>
                    <a:pt x="8" y="25"/>
                    <a:pt x="19" y="27"/>
                    <a:pt x="29" y="24"/>
                  </a:cubicBezTo>
                  <a:cubicBezTo>
                    <a:pt x="32" y="23"/>
                    <a:pt x="36" y="25"/>
                    <a:pt x="39" y="22"/>
                  </a:cubicBezTo>
                  <a:cubicBezTo>
                    <a:pt x="45" y="8"/>
                    <a:pt x="56" y="12"/>
                    <a:pt x="66" y="16"/>
                  </a:cubicBezTo>
                  <a:cubicBezTo>
                    <a:pt x="78" y="21"/>
                    <a:pt x="91" y="21"/>
                    <a:pt x="103" y="22"/>
                  </a:cubicBezTo>
                  <a:cubicBezTo>
                    <a:pt x="105" y="23"/>
                    <a:pt x="109" y="23"/>
                    <a:pt x="110" y="22"/>
                  </a:cubicBezTo>
                  <a:cubicBezTo>
                    <a:pt x="120" y="13"/>
                    <a:pt x="132" y="17"/>
                    <a:pt x="143" y="17"/>
                  </a:cubicBezTo>
                  <a:cubicBezTo>
                    <a:pt x="153" y="17"/>
                    <a:pt x="162" y="18"/>
                    <a:pt x="171" y="10"/>
                  </a:cubicBezTo>
                  <a:cubicBezTo>
                    <a:pt x="175" y="5"/>
                    <a:pt x="183" y="9"/>
                    <a:pt x="190" y="9"/>
                  </a:cubicBezTo>
                  <a:cubicBezTo>
                    <a:pt x="194" y="9"/>
                    <a:pt x="198" y="11"/>
                    <a:pt x="201" y="10"/>
                  </a:cubicBezTo>
                  <a:cubicBezTo>
                    <a:pt x="234" y="0"/>
                    <a:pt x="267" y="4"/>
                    <a:pt x="300" y="4"/>
                  </a:cubicBezTo>
                  <a:cubicBezTo>
                    <a:pt x="333" y="4"/>
                    <a:pt x="367" y="2"/>
                    <a:pt x="401" y="6"/>
                  </a:cubicBezTo>
                  <a:cubicBezTo>
                    <a:pt x="416" y="8"/>
                    <a:pt x="430" y="12"/>
                    <a:pt x="440" y="24"/>
                  </a:cubicBezTo>
                  <a:close/>
                </a:path>
              </a:pathLst>
            </a:custGeom>
            <a:solidFill>
              <a:srgbClr val="AFA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78A443D2-C4F8-8E62-1F05-50B6F8821202}"/>
                </a:ext>
              </a:extLst>
            </p:cNvPr>
            <p:cNvSpPr/>
            <p:nvPr userDrawn="1"/>
          </p:nvSpPr>
          <p:spPr bwMode="auto">
            <a:xfrm>
              <a:off x="6978650" y="4795838"/>
              <a:ext cx="2174875" cy="658812"/>
            </a:xfrm>
            <a:custGeom>
              <a:avLst/>
              <a:gdLst>
                <a:gd name="T0" fmla="*/ 22 w 440"/>
                <a:gd name="T1" fmla="*/ 55 h 312"/>
                <a:gd name="T2" fmla="*/ 7 w 440"/>
                <a:gd name="T3" fmla="*/ 23 h 312"/>
                <a:gd name="T4" fmla="*/ 49 w 440"/>
                <a:gd name="T5" fmla="*/ 11 h 312"/>
                <a:gd name="T6" fmla="*/ 71 w 440"/>
                <a:gd name="T7" fmla="*/ 22 h 312"/>
                <a:gd name="T8" fmla="*/ 91 w 440"/>
                <a:gd name="T9" fmla="*/ 12 h 312"/>
                <a:gd name="T10" fmla="*/ 115 w 440"/>
                <a:gd name="T11" fmla="*/ 29 h 312"/>
                <a:gd name="T12" fmla="*/ 156 w 440"/>
                <a:gd name="T13" fmla="*/ 31 h 312"/>
                <a:gd name="T14" fmla="*/ 175 w 440"/>
                <a:gd name="T15" fmla="*/ 41 h 312"/>
                <a:gd name="T16" fmla="*/ 202 w 440"/>
                <a:gd name="T17" fmla="*/ 43 h 312"/>
                <a:gd name="T18" fmla="*/ 236 w 440"/>
                <a:gd name="T19" fmla="*/ 78 h 312"/>
                <a:gd name="T20" fmla="*/ 244 w 440"/>
                <a:gd name="T21" fmla="*/ 62 h 312"/>
                <a:gd name="T22" fmla="*/ 278 w 440"/>
                <a:gd name="T23" fmla="*/ 73 h 312"/>
                <a:gd name="T24" fmla="*/ 326 w 440"/>
                <a:gd name="T25" fmla="*/ 86 h 312"/>
                <a:gd name="T26" fmla="*/ 348 w 440"/>
                <a:gd name="T27" fmla="*/ 97 h 312"/>
                <a:gd name="T28" fmla="*/ 405 w 440"/>
                <a:gd name="T29" fmla="*/ 100 h 312"/>
                <a:gd name="T30" fmla="*/ 429 w 440"/>
                <a:gd name="T31" fmla="*/ 151 h 312"/>
                <a:gd name="T32" fmla="*/ 436 w 440"/>
                <a:gd name="T33" fmla="*/ 218 h 312"/>
                <a:gd name="T34" fmla="*/ 410 w 440"/>
                <a:gd name="T35" fmla="*/ 242 h 312"/>
                <a:gd name="T36" fmla="*/ 420 w 440"/>
                <a:gd name="T37" fmla="*/ 263 h 312"/>
                <a:gd name="T38" fmla="*/ 417 w 440"/>
                <a:gd name="T39" fmla="*/ 273 h 312"/>
                <a:gd name="T40" fmla="*/ 399 w 440"/>
                <a:gd name="T41" fmla="*/ 307 h 312"/>
                <a:gd name="T42" fmla="*/ 373 w 440"/>
                <a:gd name="T43" fmla="*/ 296 h 312"/>
                <a:gd name="T44" fmla="*/ 392 w 440"/>
                <a:gd name="T45" fmla="*/ 285 h 312"/>
                <a:gd name="T46" fmla="*/ 372 w 440"/>
                <a:gd name="T47" fmla="*/ 264 h 312"/>
                <a:gd name="T48" fmla="*/ 370 w 440"/>
                <a:gd name="T49" fmla="*/ 244 h 312"/>
                <a:gd name="T50" fmla="*/ 356 w 440"/>
                <a:gd name="T51" fmla="*/ 256 h 312"/>
                <a:gd name="T52" fmla="*/ 299 w 440"/>
                <a:gd name="T53" fmla="*/ 253 h 312"/>
                <a:gd name="T54" fmla="*/ 264 w 440"/>
                <a:gd name="T55" fmla="*/ 242 h 312"/>
                <a:gd name="T56" fmla="*/ 277 w 440"/>
                <a:gd name="T57" fmla="*/ 229 h 312"/>
                <a:gd name="T58" fmla="*/ 313 w 440"/>
                <a:gd name="T59" fmla="*/ 207 h 312"/>
                <a:gd name="T60" fmla="*/ 286 w 440"/>
                <a:gd name="T61" fmla="*/ 213 h 312"/>
                <a:gd name="T62" fmla="*/ 241 w 440"/>
                <a:gd name="T63" fmla="*/ 189 h 312"/>
                <a:gd name="T64" fmla="*/ 200 w 440"/>
                <a:gd name="T65" fmla="*/ 157 h 312"/>
                <a:gd name="T66" fmla="*/ 212 w 440"/>
                <a:gd name="T67" fmla="*/ 131 h 312"/>
                <a:gd name="T68" fmla="*/ 188 w 440"/>
                <a:gd name="T69" fmla="*/ 137 h 312"/>
                <a:gd name="T70" fmla="*/ 163 w 440"/>
                <a:gd name="T71" fmla="*/ 165 h 312"/>
                <a:gd name="T72" fmla="*/ 160 w 440"/>
                <a:gd name="T73" fmla="*/ 140 h 312"/>
                <a:gd name="T74" fmla="*/ 174 w 440"/>
                <a:gd name="T75" fmla="*/ 111 h 312"/>
                <a:gd name="T76" fmla="*/ 143 w 440"/>
                <a:gd name="T77" fmla="*/ 96 h 312"/>
                <a:gd name="T78" fmla="*/ 120 w 440"/>
                <a:gd name="T79" fmla="*/ 91 h 312"/>
                <a:gd name="T80" fmla="*/ 120 w 440"/>
                <a:gd name="T81" fmla="*/ 116 h 312"/>
                <a:gd name="T82" fmla="*/ 97 w 440"/>
                <a:gd name="T83" fmla="*/ 110 h 312"/>
                <a:gd name="T84" fmla="*/ 87 w 440"/>
                <a:gd name="T85" fmla="*/ 127 h 312"/>
                <a:gd name="T86" fmla="*/ 51 w 440"/>
                <a:gd name="T87" fmla="*/ 107 h 312"/>
                <a:gd name="T88" fmla="*/ 45 w 440"/>
                <a:gd name="T89" fmla="*/ 121 h 312"/>
                <a:gd name="T90" fmla="*/ 47 w 440"/>
                <a:gd name="T91" fmla="*/ 133 h 312"/>
                <a:gd name="T92" fmla="*/ 22 w 440"/>
                <a:gd name="T93" fmla="*/ 144 h 312"/>
                <a:gd name="T94" fmla="*/ 12 w 440"/>
                <a:gd name="T95" fmla="*/ 140 h 312"/>
                <a:gd name="T96" fmla="*/ 22 w 440"/>
                <a:gd name="T97" fmla="*/ 131 h 312"/>
                <a:gd name="T98" fmla="*/ 14 w 440"/>
                <a:gd name="T99" fmla="*/ 117 h 312"/>
                <a:gd name="T100" fmla="*/ 31 w 440"/>
                <a:gd name="T101" fmla="*/ 92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0" h="312">
                  <a:moveTo>
                    <a:pt x="12" y="86"/>
                  </a:moveTo>
                  <a:cubicBezTo>
                    <a:pt x="11" y="75"/>
                    <a:pt x="17" y="66"/>
                    <a:pt x="22" y="55"/>
                  </a:cubicBezTo>
                  <a:cubicBezTo>
                    <a:pt x="12" y="55"/>
                    <a:pt x="8" y="47"/>
                    <a:pt x="3" y="40"/>
                  </a:cubicBezTo>
                  <a:cubicBezTo>
                    <a:pt x="0" y="33"/>
                    <a:pt x="3" y="28"/>
                    <a:pt x="7" y="23"/>
                  </a:cubicBezTo>
                  <a:cubicBezTo>
                    <a:pt x="13" y="17"/>
                    <a:pt x="18" y="10"/>
                    <a:pt x="25" y="6"/>
                  </a:cubicBezTo>
                  <a:cubicBezTo>
                    <a:pt x="34" y="0"/>
                    <a:pt x="45" y="2"/>
                    <a:pt x="49" y="11"/>
                  </a:cubicBezTo>
                  <a:cubicBezTo>
                    <a:pt x="54" y="21"/>
                    <a:pt x="62" y="25"/>
                    <a:pt x="71" y="28"/>
                  </a:cubicBezTo>
                  <a:cubicBezTo>
                    <a:pt x="74" y="26"/>
                    <a:pt x="71" y="24"/>
                    <a:pt x="71" y="22"/>
                  </a:cubicBezTo>
                  <a:cubicBezTo>
                    <a:pt x="70" y="16"/>
                    <a:pt x="74" y="12"/>
                    <a:pt x="79" y="10"/>
                  </a:cubicBezTo>
                  <a:cubicBezTo>
                    <a:pt x="84" y="7"/>
                    <a:pt x="88" y="9"/>
                    <a:pt x="91" y="12"/>
                  </a:cubicBezTo>
                  <a:cubicBezTo>
                    <a:pt x="92" y="14"/>
                    <a:pt x="94" y="15"/>
                    <a:pt x="95" y="17"/>
                  </a:cubicBezTo>
                  <a:cubicBezTo>
                    <a:pt x="99" y="25"/>
                    <a:pt x="104" y="31"/>
                    <a:pt x="115" y="29"/>
                  </a:cubicBezTo>
                  <a:cubicBezTo>
                    <a:pt x="122" y="28"/>
                    <a:pt x="130" y="31"/>
                    <a:pt x="136" y="23"/>
                  </a:cubicBezTo>
                  <a:cubicBezTo>
                    <a:pt x="142" y="16"/>
                    <a:pt x="151" y="20"/>
                    <a:pt x="156" y="31"/>
                  </a:cubicBezTo>
                  <a:cubicBezTo>
                    <a:pt x="158" y="35"/>
                    <a:pt x="156" y="42"/>
                    <a:pt x="161" y="44"/>
                  </a:cubicBezTo>
                  <a:cubicBezTo>
                    <a:pt x="165" y="45"/>
                    <a:pt x="170" y="42"/>
                    <a:pt x="175" y="41"/>
                  </a:cubicBezTo>
                  <a:cubicBezTo>
                    <a:pt x="181" y="40"/>
                    <a:pt x="187" y="39"/>
                    <a:pt x="193" y="40"/>
                  </a:cubicBezTo>
                  <a:cubicBezTo>
                    <a:pt x="196" y="41"/>
                    <a:pt x="199" y="42"/>
                    <a:pt x="202" y="43"/>
                  </a:cubicBezTo>
                  <a:cubicBezTo>
                    <a:pt x="212" y="47"/>
                    <a:pt x="212" y="56"/>
                    <a:pt x="213" y="65"/>
                  </a:cubicBezTo>
                  <a:cubicBezTo>
                    <a:pt x="214" y="80"/>
                    <a:pt x="222" y="84"/>
                    <a:pt x="236" y="78"/>
                  </a:cubicBezTo>
                  <a:cubicBezTo>
                    <a:pt x="240" y="76"/>
                    <a:pt x="243" y="75"/>
                    <a:pt x="241" y="69"/>
                  </a:cubicBezTo>
                  <a:cubicBezTo>
                    <a:pt x="240" y="66"/>
                    <a:pt x="240" y="63"/>
                    <a:pt x="244" y="62"/>
                  </a:cubicBezTo>
                  <a:cubicBezTo>
                    <a:pt x="254" y="58"/>
                    <a:pt x="267" y="65"/>
                    <a:pt x="269" y="76"/>
                  </a:cubicBezTo>
                  <a:cubicBezTo>
                    <a:pt x="273" y="77"/>
                    <a:pt x="275" y="74"/>
                    <a:pt x="278" y="73"/>
                  </a:cubicBezTo>
                  <a:cubicBezTo>
                    <a:pt x="281" y="72"/>
                    <a:pt x="286" y="71"/>
                    <a:pt x="288" y="74"/>
                  </a:cubicBezTo>
                  <a:cubicBezTo>
                    <a:pt x="296" y="92"/>
                    <a:pt x="313" y="83"/>
                    <a:pt x="326" y="86"/>
                  </a:cubicBezTo>
                  <a:cubicBezTo>
                    <a:pt x="329" y="87"/>
                    <a:pt x="334" y="87"/>
                    <a:pt x="335" y="91"/>
                  </a:cubicBezTo>
                  <a:cubicBezTo>
                    <a:pt x="338" y="98"/>
                    <a:pt x="343" y="98"/>
                    <a:pt x="348" y="97"/>
                  </a:cubicBezTo>
                  <a:cubicBezTo>
                    <a:pt x="354" y="97"/>
                    <a:pt x="361" y="96"/>
                    <a:pt x="367" y="98"/>
                  </a:cubicBezTo>
                  <a:cubicBezTo>
                    <a:pt x="379" y="99"/>
                    <a:pt x="392" y="100"/>
                    <a:pt x="405" y="100"/>
                  </a:cubicBezTo>
                  <a:cubicBezTo>
                    <a:pt x="410" y="101"/>
                    <a:pt x="413" y="103"/>
                    <a:pt x="413" y="109"/>
                  </a:cubicBezTo>
                  <a:cubicBezTo>
                    <a:pt x="414" y="125"/>
                    <a:pt x="418" y="140"/>
                    <a:pt x="429" y="151"/>
                  </a:cubicBezTo>
                  <a:cubicBezTo>
                    <a:pt x="440" y="161"/>
                    <a:pt x="440" y="173"/>
                    <a:pt x="438" y="186"/>
                  </a:cubicBezTo>
                  <a:cubicBezTo>
                    <a:pt x="436" y="196"/>
                    <a:pt x="436" y="207"/>
                    <a:pt x="436" y="218"/>
                  </a:cubicBezTo>
                  <a:cubicBezTo>
                    <a:pt x="437" y="226"/>
                    <a:pt x="434" y="230"/>
                    <a:pt x="427" y="233"/>
                  </a:cubicBezTo>
                  <a:cubicBezTo>
                    <a:pt x="421" y="235"/>
                    <a:pt x="415" y="239"/>
                    <a:pt x="410" y="242"/>
                  </a:cubicBezTo>
                  <a:cubicBezTo>
                    <a:pt x="403" y="247"/>
                    <a:pt x="401" y="251"/>
                    <a:pt x="409" y="256"/>
                  </a:cubicBezTo>
                  <a:cubicBezTo>
                    <a:pt x="413" y="258"/>
                    <a:pt x="415" y="262"/>
                    <a:pt x="420" y="263"/>
                  </a:cubicBezTo>
                  <a:cubicBezTo>
                    <a:pt x="426" y="264"/>
                    <a:pt x="428" y="269"/>
                    <a:pt x="427" y="274"/>
                  </a:cubicBezTo>
                  <a:cubicBezTo>
                    <a:pt x="423" y="275"/>
                    <a:pt x="420" y="274"/>
                    <a:pt x="417" y="273"/>
                  </a:cubicBezTo>
                  <a:cubicBezTo>
                    <a:pt x="408" y="270"/>
                    <a:pt x="404" y="273"/>
                    <a:pt x="408" y="281"/>
                  </a:cubicBezTo>
                  <a:cubicBezTo>
                    <a:pt x="413" y="293"/>
                    <a:pt x="406" y="300"/>
                    <a:pt x="399" y="307"/>
                  </a:cubicBezTo>
                  <a:cubicBezTo>
                    <a:pt x="395" y="311"/>
                    <a:pt x="390" y="312"/>
                    <a:pt x="386" y="310"/>
                  </a:cubicBezTo>
                  <a:cubicBezTo>
                    <a:pt x="380" y="306"/>
                    <a:pt x="374" y="303"/>
                    <a:pt x="373" y="296"/>
                  </a:cubicBezTo>
                  <a:cubicBezTo>
                    <a:pt x="372" y="291"/>
                    <a:pt x="376" y="289"/>
                    <a:pt x="381" y="288"/>
                  </a:cubicBezTo>
                  <a:cubicBezTo>
                    <a:pt x="384" y="288"/>
                    <a:pt x="389" y="290"/>
                    <a:pt x="392" y="285"/>
                  </a:cubicBezTo>
                  <a:cubicBezTo>
                    <a:pt x="388" y="281"/>
                    <a:pt x="382" y="279"/>
                    <a:pt x="378" y="275"/>
                  </a:cubicBezTo>
                  <a:cubicBezTo>
                    <a:pt x="375" y="272"/>
                    <a:pt x="371" y="269"/>
                    <a:pt x="372" y="264"/>
                  </a:cubicBezTo>
                  <a:cubicBezTo>
                    <a:pt x="373" y="258"/>
                    <a:pt x="378" y="259"/>
                    <a:pt x="382" y="257"/>
                  </a:cubicBezTo>
                  <a:cubicBezTo>
                    <a:pt x="378" y="252"/>
                    <a:pt x="371" y="251"/>
                    <a:pt x="370" y="244"/>
                  </a:cubicBezTo>
                  <a:cubicBezTo>
                    <a:pt x="366" y="246"/>
                    <a:pt x="367" y="250"/>
                    <a:pt x="366" y="252"/>
                  </a:cubicBezTo>
                  <a:cubicBezTo>
                    <a:pt x="364" y="256"/>
                    <a:pt x="360" y="259"/>
                    <a:pt x="356" y="256"/>
                  </a:cubicBezTo>
                  <a:cubicBezTo>
                    <a:pt x="339" y="245"/>
                    <a:pt x="321" y="250"/>
                    <a:pt x="304" y="254"/>
                  </a:cubicBezTo>
                  <a:cubicBezTo>
                    <a:pt x="302" y="254"/>
                    <a:pt x="301" y="254"/>
                    <a:pt x="299" y="253"/>
                  </a:cubicBezTo>
                  <a:cubicBezTo>
                    <a:pt x="294" y="242"/>
                    <a:pt x="283" y="244"/>
                    <a:pt x="273" y="244"/>
                  </a:cubicBezTo>
                  <a:cubicBezTo>
                    <a:pt x="270" y="244"/>
                    <a:pt x="265" y="246"/>
                    <a:pt x="264" y="242"/>
                  </a:cubicBezTo>
                  <a:cubicBezTo>
                    <a:pt x="262" y="238"/>
                    <a:pt x="265" y="234"/>
                    <a:pt x="267" y="230"/>
                  </a:cubicBezTo>
                  <a:cubicBezTo>
                    <a:pt x="270" y="227"/>
                    <a:pt x="275" y="227"/>
                    <a:pt x="277" y="229"/>
                  </a:cubicBezTo>
                  <a:cubicBezTo>
                    <a:pt x="290" y="241"/>
                    <a:pt x="298" y="227"/>
                    <a:pt x="307" y="223"/>
                  </a:cubicBezTo>
                  <a:cubicBezTo>
                    <a:pt x="314" y="219"/>
                    <a:pt x="309" y="212"/>
                    <a:pt x="313" y="207"/>
                  </a:cubicBezTo>
                  <a:cubicBezTo>
                    <a:pt x="307" y="206"/>
                    <a:pt x="304" y="210"/>
                    <a:pt x="300" y="211"/>
                  </a:cubicBezTo>
                  <a:cubicBezTo>
                    <a:pt x="296" y="213"/>
                    <a:pt x="291" y="215"/>
                    <a:pt x="286" y="213"/>
                  </a:cubicBezTo>
                  <a:cubicBezTo>
                    <a:pt x="279" y="209"/>
                    <a:pt x="272" y="207"/>
                    <a:pt x="264" y="206"/>
                  </a:cubicBezTo>
                  <a:cubicBezTo>
                    <a:pt x="254" y="203"/>
                    <a:pt x="246" y="199"/>
                    <a:pt x="241" y="189"/>
                  </a:cubicBezTo>
                  <a:cubicBezTo>
                    <a:pt x="239" y="184"/>
                    <a:pt x="234" y="182"/>
                    <a:pt x="229" y="182"/>
                  </a:cubicBezTo>
                  <a:cubicBezTo>
                    <a:pt x="222" y="181"/>
                    <a:pt x="201" y="163"/>
                    <a:pt x="200" y="157"/>
                  </a:cubicBezTo>
                  <a:cubicBezTo>
                    <a:pt x="199" y="149"/>
                    <a:pt x="206" y="145"/>
                    <a:pt x="208" y="139"/>
                  </a:cubicBezTo>
                  <a:cubicBezTo>
                    <a:pt x="210" y="136"/>
                    <a:pt x="215" y="135"/>
                    <a:pt x="212" y="131"/>
                  </a:cubicBezTo>
                  <a:cubicBezTo>
                    <a:pt x="209" y="127"/>
                    <a:pt x="204" y="128"/>
                    <a:pt x="200" y="129"/>
                  </a:cubicBezTo>
                  <a:cubicBezTo>
                    <a:pt x="196" y="131"/>
                    <a:pt x="192" y="133"/>
                    <a:pt x="188" y="137"/>
                  </a:cubicBezTo>
                  <a:cubicBezTo>
                    <a:pt x="183" y="142"/>
                    <a:pt x="176" y="146"/>
                    <a:pt x="169" y="148"/>
                  </a:cubicBezTo>
                  <a:cubicBezTo>
                    <a:pt x="161" y="151"/>
                    <a:pt x="160" y="157"/>
                    <a:pt x="163" y="165"/>
                  </a:cubicBezTo>
                  <a:cubicBezTo>
                    <a:pt x="156" y="161"/>
                    <a:pt x="152" y="158"/>
                    <a:pt x="158" y="152"/>
                  </a:cubicBezTo>
                  <a:cubicBezTo>
                    <a:pt x="160" y="148"/>
                    <a:pt x="162" y="143"/>
                    <a:pt x="160" y="140"/>
                  </a:cubicBezTo>
                  <a:cubicBezTo>
                    <a:pt x="153" y="129"/>
                    <a:pt x="161" y="125"/>
                    <a:pt x="169" y="124"/>
                  </a:cubicBezTo>
                  <a:cubicBezTo>
                    <a:pt x="181" y="123"/>
                    <a:pt x="178" y="120"/>
                    <a:pt x="174" y="111"/>
                  </a:cubicBezTo>
                  <a:cubicBezTo>
                    <a:pt x="169" y="101"/>
                    <a:pt x="165" y="98"/>
                    <a:pt x="155" y="102"/>
                  </a:cubicBezTo>
                  <a:cubicBezTo>
                    <a:pt x="151" y="104"/>
                    <a:pt x="146" y="100"/>
                    <a:pt x="143" y="96"/>
                  </a:cubicBezTo>
                  <a:cubicBezTo>
                    <a:pt x="139" y="90"/>
                    <a:pt x="131" y="90"/>
                    <a:pt x="126" y="85"/>
                  </a:cubicBezTo>
                  <a:cubicBezTo>
                    <a:pt x="123" y="82"/>
                    <a:pt x="119" y="85"/>
                    <a:pt x="120" y="91"/>
                  </a:cubicBezTo>
                  <a:cubicBezTo>
                    <a:pt x="120" y="100"/>
                    <a:pt x="128" y="102"/>
                    <a:pt x="134" y="106"/>
                  </a:cubicBezTo>
                  <a:cubicBezTo>
                    <a:pt x="129" y="110"/>
                    <a:pt x="125" y="113"/>
                    <a:pt x="120" y="116"/>
                  </a:cubicBezTo>
                  <a:cubicBezTo>
                    <a:pt x="113" y="119"/>
                    <a:pt x="107" y="118"/>
                    <a:pt x="105" y="111"/>
                  </a:cubicBezTo>
                  <a:cubicBezTo>
                    <a:pt x="102" y="102"/>
                    <a:pt x="100" y="106"/>
                    <a:pt x="97" y="110"/>
                  </a:cubicBezTo>
                  <a:cubicBezTo>
                    <a:pt x="97" y="112"/>
                    <a:pt x="96" y="113"/>
                    <a:pt x="95" y="114"/>
                  </a:cubicBezTo>
                  <a:cubicBezTo>
                    <a:pt x="91" y="118"/>
                    <a:pt x="92" y="127"/>
                    <a:pt x="87" y="127"/>
                  </a:cubicBezTo>
                  <a:cubicBezTo>
                    <a:pt x="82" y="127"/>
                    <a:pt x="75" y="123"/>
                    <a:pt x="70" y="119"/>
                  </a:cubicBezTo>
                  <a:cubicBezTo>
                    <a:pt x="65" y="113"/>
                    <a:pt x="57" y="111"/>
                    <a:pt x="51" y="107"/>
                  </a:cubicBezTo>
                  <a:cubicBezTo>
                    <a:pt x="45" y="103"/>
                    <a:pt x="42" y="107"/>
                    <a:pt x="40" y="112"/>
                  </a:cubicBezTo>
                  <a:cubicBezTo>
                    <a:pt x="37" y="118"/>
                    <a:pt x="41" y="120"/>
                    <a:pt x="45" y="121"/>
                  </a:cubicBezTo>
                  <a:cubicBezTo>
                    <a:pt x="49" y="122"/>
                    <a:pt x="53" y="122"/>
                    <a:pt x="54" y="126"/>
                  </a:cubicBezTo>
                  <a:cubicBezTo>
                    <a:pt x="54" y="130"/>
                    <a:pt x="49" y="131"/>
                    <a:pt x="47" y="133"/>
                  </a:cubicBezTo>
                  <a:cubicBezTo>
                    <a:pt x="42" y="137"/>
                    <a:pt x="37" y="142"/>
                    <a:pt x="30" y="139"/>
                  </a:cubicBezTo>
                  <a:cubicBezTo>
                    <a:pt x="25" y="138"/>
                    <a:pt x="24" y="141"/>
                    <a:pt x="22" y="144"/>
                  </a:cubicBezTo>
                  <a:cubicBezTo>
                    <a:pt x="21" y="147"/>
                    <a:pt x="20" y="151"/>
                    <a:pt x="16" y="150"/>
                  </a:cubicBezTo>
                  <a:cubicBezTo>
                    <a:pt x="13" y="149"/>
                    <a:pt x="13" y="144"/>
                    <a:pt x="12" y="140"/>
                  </a:cubicBezTo>
                  <a:cubicBezTo>
                    <a:pt x="11" y="137"/>
                    <a:pt x="12" y="134"/>
                    <a:pt x="16" y="133"/>
                  </a:cubicBezTo>
                  <a:cubicBezTo>
                    <a:pt x="18" y="133"/>
                    <a:pt x="21" y="133"/>
                    <a:pt x="22" y="131"/>
                  </a:cubicBezTo>
                  <a:cubicBezTo>
                    <a:pt x="25" y="128"/>
                    <a:pt x="29" y="124"/>
                    <a:pt x="27" y="120"/>
                  </a:cubicBezTo>
                  <a:cubicBezTo>
                    <a:pt x="25" y="114"/>
                    <a:pt x="19" y="118"/>
                    <a:pt x="14" y="117"/>
                  </a:cubicBezTo>
                  <a:cubicBezTo>
                    <a:pt x="14" y="114"/>
                    <a:pt x="14" y="111"/>
                    <a:pt x="16" y="110"/>
                  </a:cubicBezTo>
                  <a:cubicBezTo>
                    <a:pt x="19" y="102"/>
                    <a:pt x="21" y="94"/>
                    <a:pt x="31" y="92"/>
                  </a:cubicBezTo>
                  <a:cubicBezTo>
                    <a:pt x="24" y="90"/>
                    <a:pt x="16" y="94"/>
                    <a:pt x="12" y="86"/>
                  </a:cubicBezTo>
                  <a:close/>
                </a:path>
              </a:pathLst>
            </a:custGeom>
            <a:solidFill>
              <a:srgbClr val="B2D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24EC6F53-4A49-FC1D-7C75-90350E7E3296}"/>
                </a:ext>
              </a:extLst>
            </p:cNvPr>
            <p:cNvSpPr/>
            <p:nvPr userDrawn="1"/>
          </p:nvSpPr>
          <p:spPr bwMode="auto">
            <a:xfrm>
              <a:off x="6686550" y="5213350"/>
              <a:ext cx="1320800" cy="509587"/>
            </a:xfrm>
            <a:custGeom>
              <a:avLst/>
              <a:gdLst>
                <a:gd name="T0" fmla="*/ 76 w 267"/>
                <a:gd name="T1" fmla="*/ 239 h 242"/>
                <a:gd name="T2" fmla="*/ 46 w 267"/>
                <a:gd name="T3" fmla="*/ 240 h 242"/>
                <a:gd name="T4" fmla="*/ 6 w 267"/>
                <a:gd name="T5" fmla="*/ 212 h 242"/>
                <a:gd name="T6" fmla="*/ 26 w 267"/>
                <a:gd name="T7" fmla="*/ 211 h 242"/>
                <a:gd name="T8" fmla="*/ 34 w 267"/>
                <a:gd name="T9" fmla="*/ 201 h 242"/>
                <a:gd name="T10" fmla="*/ 0 w 267"/>
                <a:gd name="T11" fmla="*/ 189 h 242"/>
                <a:gd name="T12" fmla="*/ 20 w 267"/>
                <a:gd name="T13" fmla="*/ 176 h 242"/>
                <a:gd name="T14" fmla="*/ 15 w 267"/>
                <a:gd name="T15" fmla="*/ 136 h 242"/>
                <a:gd name="T16" fmla="*/ 28 w 267"/>
                <a:gd name="T17" fmla="*/ 99 h 242"/>
                <a:gd name="T18" fmla="*/ 49 w 267"/>
                <a:gd name="T19" fmla="*/ 136 h 242"/>
                <a:gd name="T20" fmla="*/ 49 w 267"/>
                <a:gd name="T21" fmla="*/ 122 h 242"/>
                <a:gd name="T22" fmla="*/ 65 w 267"/>
                <a:gd name="T23" fmla="*/ 120 h 242"/>
                <a:gd name="T24" fmla="*/ 72 w 267"/>
                <a:gd name="T25" fmla="*/ 122 h 242"/>
                <a:gd name="T26" fmla="*/ 88 w 267"/>
                <a:gd name="T27" fmla="*/ 136 h 242"/>
                <a:gd name="T28" fmla="*/ 93 w 267"/>
                <a:gd name="T29" fmla="*/ 96 h 242"/>
                <a:gd name="T30" fmla="*/ 99 w 267"/>
                <a:gd name="T31" fmla="*/ 62 h 242"/>
                <a:gd name="T32" fmla="*/ 142 w 267"/>
                <a:gd name="T33" fmla="*/ 77 h 242"/>
                <a:gd name="T34" fmla="*/ 133 w 267"/>
                <a:gd name="T35" fmla="*/ 60 h 242"/>
                <a:gd name="T36" fmla="*/ 114 w 267"/>
                <a:gd name="T37" fmla="*/ 55 h 242"/>
                <a:gd name="T38" fmla="*/ 135 w 267"/>
                <a:gd name="T39" fmla="*/ 34 h 242"/>
                <a:gd name="T40" fmla="*/ 86 w 267"/>
                <a:gd name="T41" fmla="*/ 20 h 242"/>
                <a:gd name="T42" fmla="*/ 122 w 267"/>
                <a:gd name="T43" fmla="*/ 2 h 242"/>
                <a:gd name="T44" fmla="*/ 166 w 267"/>
                <a:gd name="T45" fmla="*/ 14 h 242"/>
                <a:gd name="T46" fmla="*/ 174 w 267"/>
                <a:gd name="T47" fmla="*/ 32 h 242"/>
                <a:gd name="T48" fmla="*/ 201 w 267"/>
                <a:gd name="T49" fmla="*/ 39 h 242"/>
                <a:gd name="T50" fmla="*/ 167 w 267"/>
                <a:gd name="T51" fmla="*/ 60 h 242"/>
                <a:gd name="T52" fmla="*/ 198 w 267"/>
                <a:gd name="T53" fmla="*/ 76 h 242"/>
                <a:gd name="T54" fmla="*/ 240 w 267"/>
                <a:gd name="T55" fmla="*/ 87 h 242"/>
                <a:gd name="T56" fmla="*/ 226 w 267"/>
                <a:gd name="T57" fmla="*/ 117 h 242"/>
                <a:gd name="T58" fmla="*/ 229 w 267"/>
                <a:gd name="T59" fmla="*/ 125 h 242"/>
                <a:gd name="T60" fmla="*/ 252 w 267"/>
                <a:gd name="T61" fmla="*/ 115 h 242"/>
                <a:gd name="T62" fmla="*/ 259 w 267"/>
                <a:gd name="T63" fmla="*/ 129 h 242"/>
                <a:gd name="T64" fmla="*/ 245 w 267"/>
                <a:gd name="T65" fmla="*/ 173 h 242"/>
                <a:gd name="T66" fmla="*/ 247 w 267"/>
                <a:gd name="T67" fmla="*/ 192 h 242"/>
                <a:gd name="T68" fmla="*/ 213 w 267"/>
                <a:gd name="T69" fmla="*/ 203 h 242"/>
                <a:gd name="T70" fmla="*/ 215 w 267"/>
                <a:gd name="T71" fmla="*/ 222 h 242"/>
                <a:gd name="T72" fmla="*/ 85 w 267"/>
                <a:gd name="T73" fmla="*/ 2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7" h="241">
                  <a:moveTo>
                    <a:pt x="85" y="241"/>
                  </a:moveTo>
                  <a:cubicBezTo>
                    <a:pt x="82" y="241"/>
                    <a:pt x="78" y="242"/>
                    <a:pt x="76" y="239"/>
                  </a:cubicBezTo>
                  <a:cubicBezTo>
                    <a:pt x="71" y="232"/>
                    <a:pt x="66" y="233"/>
                    <a:pt x="60" y="239"/>
                  </a:cubicBezTo>
                  <a:cubicBezTo>
                    <a:pt x="56" y="242"/>
                    <a:pt x="50" y="242"/>
                    <a:pt x="46" y="240"/>
                  </a:cubicBezTo>
                  <a:cubicBezTo>
                    <a:pt x="34" y="232"/>
                    <a:pt x="22" y="224"/>
                    <a:pt x="10" y="217"/>
                  </a:cubicBezTo>
                  <a:cubicBezTo>
                    <a:pt x="7" y="216"/>
                    <a:pt x="6" y="214"/>
                    <a:pt x="6" y="212"/>
                  </a:cubicBezTo>
                  <a:cubicBezTo>
                    <a:pt x="7" y="209"/>
                    <a:pt x="10" y="208"/>
                    <a:pt x="12" y="209"/>
                  </a:cubicBezTo>
                  <a:cubicBezTo>
                    <a:pt x="17" y="209"/>
                    <a:pt x="22" y="207"/>
                    <a:pt x="26" y="211"/>
                  </a:cubicBezTo>
                  <a:cubicBezTo>
                    <a:pt x="31" y="214"/>
                    <a:pt x="32" y="210"/>
                    <a:pt x="35" y="208"/>
                  </a:cubicBezTo>
                  <a:cubicBezTo>
                    <a:pt x="38" y="205"/>
                    <a:pt x="35" y="203"/>
                    <a:pt x="34" y="201"/>
                  </a:cubicBezTo>
                  <a:cubicBezTo>
                    <a:pt x="30" y="188"/>
                    <a:pt x="21" y="189"/>
                    <a:pt x="11" y="190"/>
                  </a:cubicBezTo>
                  <a:cubicBezTo>
                    <a:pt x="7" y="191"/>
                    <a:pt x="1" y="196"/>
                    <a:pt x="0" y="189"/>
                  </a:cubicBezTo>
                  <a:cubicBezTo>
                    <a:pt x="0" y="183"/>
                    <a:pt x="3" y="177"/>
                    <a:pt x="11" y="176"/>
                  </a:cubicBezTo>
                  <a:cubicBezTo>
                    <a:pt x="14" y="176"/>
                    <a:pt x="17" y="176"/>
                    <a:pt x="20" y="176"/>
                  </a:cubicBezTo>
                  <a:cubicBezTo>
                    <a:pt x="25" y="175"/>
                    <a:pt x="27" y="173"/>
                    <a:pt x="23" y="169"/>
                  </a:cubicBezTo>
                  <a:cubicBezTo>
                    <a:pt x="15" y="159"/>
                    <a:pt x="7" y="149"/>
                    <a:pt x="15" y="136"/>
                  </a:cubicBezTo>
                  <a:cubicBezTo>
                    <a:pt x="16" y="135"/>
                    <a:pt x="16" y="132"/>
                    <a:pt x="15" y="131"/>
                  </a:cubicBezTo>
                  <a:cubicBezTo>
                    <a:pt x="5" y="115"/>
                    <a:pt x="14" y="106"/>
                    <a:pt x="28" y="99"/>
                  </a:cubicBezTo>
                  <a:cubicBezTo>
                    <a:pt x="26" y="112"/>
                    <a:pt x="35" y="121"/>
                    <a:pt x="39" y="131"/>
                  </a:cubicBezTo>
                  <a:cubicBezTo>
                    <a:pt x="40" y="135"/>
                    <a:pt x="44" y="138"/>
                    <a:pt x="49" y="136"/>
                  </a:cubicBezTo>
                  <a:cubicBezTo>
                    <a:pt x="54" y="132"/>
                    <a:pt x="52" y="128"/>
                    <a:pt x="49" y="125"/>
                  </a:cubicBezTo>
                  <a:cubicBezTo>
                    <a:pt x="49" y="124"/>
                    <a:pt x="49" y="123"/>
                    <a:pt x="49" y="122"/>
                  </a:cubicBezTo>
                  <a:cubicBezTo>
                    <a:pt x="53" y="120"/>
                    <a:pt x="55" y="125"/>
                    <a:pt x="59" y="125"/>
                  </a:cubicBezTo>
                  <a:cubicBezTo>
                    <a:pt x="62" y="124"/>
                    <a:pt x="66" y="126"/>
                    <a:pt x="65" y="120"/>
                  </a:cubicBezTo>
                  <a:cubicBezTo>
                    <a:pt x="64" y="117"/>
                    <a:pt x="65" y="114"/>
                    <a:pt x="68" y="115"/>
                  </a:cubicBezTo>
                  <a:cubicBezTo>
                    <a:pt x="72" y="115"/>
                    <a:pt x="73" y="119"/>
                    <a:pt x="72" y="122"/>
                  </a:cubicBezTo>
                  <a:cubicBezTo>
                    <a:pt x="67" y="133"/>
                    <a:pt x="79" y="134"/>
                    <a:pt x="83" y="140"/>
                  </a:cubicBezTo>
                  <a:cubicBezTo>
                    <a:pt x="85" y="142"/>
                    <a:pt x="88" y="140"/>
                    <a:pt x="88" y="136"/>
                  </a:cubicBezTo>
                  <a:cubicBezTo>
                    <a:pt x="88" y="130"/>
                    <a:pt x="88" y="124"/>
                    <a:pt x="87" y="119"/>
                  </a:cubicBezTo>
                  <a:cubicBezTo>
                    <a:pt x="83" y="109"/>
                    <a:pt x="88" y="100"/>
                    <a:pt x="93" y="96"/>
                  </a:cubicBezTo>
                  <a:cubicBezTo>
                    <a:pt x="106" y="89"/>
                    <a:pt x="101" y="79"/>
                    <a:pt x="99" y="70"/>
                  </a:cubicBezTo>
                  <a:cubicBezTo>
                    <a:pt x="97" y="66"/>
                    <a:pt x="94" y="65"/>
                    <a:pt x="99" y="62"/>
                  </a:cubicBezTo>
                  <a:cubicBezTo>
                    <a:pt x="104" y="60"/>
                    <a:pt x="109" y="59"/>
                    <a:pt x="110" y="64"/>
                  </a:cubicBezTo>
                  <a:cubicBezTo>
                    <a:pt x="116" y="82"/>
                    <a:pt x="131" y="75"/>
                    <a:pt x="142" y="77"/>
                  </a:cubicBezTo>
                  <a:cubicBezTo>
                    <a:pt x="149" y="78"/>
                    <a:pt x="148" y="72"/>
                    <a:pt x="146" y="68"/>
                  </a:cubicBezTo>
                  <a:cubicBezTo>
                    <a:pt x="144" y="63"/>
                    <a:pt x="139" y="61"/>
                    <a:pt x="133" y="60"/>
                  </a:cubicBezTo>
                  <a:cubicBezTo>
                    <a:pt x="130" y="60"/>
                    <a:pt x="126" y="60"/>
                    <a:pt x="124" y="59"/>
                  </a:cubicBezTo>
                  <a:cubicBezTo>
                    <a:pt x="120" y="58"/>
                    <a:pt x="114" y="60"/>
                    <a:pt x="114" y="55"/>
                  </a:cubicBezTo>
                  <a:cubicBezTo>
                    <a:pt x="113" y="51"/>
                    <a:pt x="118" y="48"/>
                    <a:pt x="122" y="46"/>
                  </a:cubicBezTo>
                  <a:cubicBezTo>
                    <a:pt x="127" y="44"/>
                    <a:pt x="132" y="41"/>
                    <a:pt x="135" y="34"/>
                  </a:cubicBezTo>
                  <a:cubicBezTo>
                    <a:pt x="125" y="36"/>
                    <a:pt x="117" y="37"/>
                    <a:pt x="109" y="39"/>
                  </a:cubicBezTo>
                  <a:cubicBezTo>
                    <a:pt x="97" y="42"/>
                    <a:pt x="86" y="33"/>
                    <a:pt x="86" y="20"/>
                  </a:cubicBezTo>
                  <a:cubicBezTo>
                    <a:pt x="86" y="11"/>
                    <a:pt x="89" y="4"/>
                    <a:pt x="100" y="7"/>
                  </a:cubicBezTo>
                  <a:cubicBezTo>
                    <a:pt x="108" y="8"/>
                    <a:pt x="115" y="3"/>
                    <a:pt x="122" y="2"/>
                  </a:cubicBezTo>
                  <a:cubicBezTo>
                    <a:pt x="136" y="0"/>
                    <a:pt x="148" y="10"/>
                    <a:pt x="161" y="7"/>
                  </a:cubicBezTo>
                  <a:cubicBezTo>
                    <a:pt x="165" y="6"/>
                    <a:pt x="166" y="10"/>
                    <a:pt x="166" y="14"/>
                  </a:cubicBezTo>
                  <a:cubicBezTo>
                    <a:pt x="166" y="18"/>
                    <a:pt x="168" y="23"/>
                    <a:pt x="168" y="27"/>
                  </a:cubicBezTo>
                  <a:cubicBezTo>
                    <a:pt x="167" y="33"/>
                    <a:pt x="171" y="33"/>
                    <a:pt x="174" y="32"/>
                  </a:cubicBezTo>
                  <a:cubicBezTo>
                    <a:pt x="178" y="31"/>
                    <a:pt x="183" y="30"/>
                    <a:pt x="187" y="32"/>
                  </a:cubicBezTo>
                  <a:cubicBezTo>
                    <a:pt x="192" y="34"/>
                    <a:pt x="201" y="30"/>
                    <a:pt x="201" y="39"/>
                  </a:cubicBezTo>
                  <a:cubicBezTo>
                    <a:pt x="201" y="47"/>
                    <a:pt x="190" y="58"/>
                    <a:pt x="182" y="58"/>
                  </a:cubicBezTo>
                  <a:cubicBezTo>
                    <a:pt x="177" y="57"/>
                    <a:pt x="169" y="54"/>
                    <a:pt x="167" y="60"/>
                  </a:cubicBezTo>
                  <a:cubicBezTo>
                    <a:pt x="166" y="66"/>
                    <a:pt x="174" y="69"/>
                    <a:pt x="178" y="71"/>
                  </a:cubicBezTo>
                  <a:cubicBezTo>
                    <a:pt x="185" y="73"/>
                    <a:pt x="191" y="79"/>
                    <a:pt x="198" y="76"/>
                  </a:cubicBezTo>
                  <a:cubicBezTo>
                    <a:pt x="209" y="72"/>
                    <a:pt x="215" y="79"/>
                    <a:pt x="220" y="86"/>
                  </a:cubicBezTo>
                  <a:cubicBezTo>
                    <a:pt x="229" y="97"/>
                    <a:pt x="229" y="97"/>
                    <a:pt x="240" y="87"/>
                  </a:cubicBezTo>
                  <a:cubicBezTo>
                    <a:pt x="248" y="103"/>
                    <a:pt x="247" y="103"/>
                    <a:pt x="234" y="112"/>
                  </a:cubicBezTo>
                  <a:cubicBezTo>
                    <a:pt x="231" y="114"/>
                    <a:pt x="228" y="115"/>
                    <a:pt x="226" y="117"/>
                  </a:cubicBezTo>
                  <a:cubicBezTo>
                    <a:pt x="224" y="119"/>
                    <a:pt x="221" y="121"/>
                    <a:pt x="223" y="124"/>
                  </a:cubicBezTo>
                  <a:cubicBezTo>
                    <a:pt x="224" y="127"/>
                    <a:pt x="227" y="125"/>
                    <a:pt x="229" y="125"/>
                  </a:cubicBezTo>
                  <a:cubicBezTo>
                    <a:pt x="237" y="126"/>
                    <a:pt x="245" y="129"/>
                    <a:pt x="246" y="117"/>
                  </a:cubicBezTo>
                  <a:cubicBezTo>
                    <a:pt x="246" y="114"/>
                    <a:pt x="250" y="115"/>
                    <a:pt x="252" y="115"/>
                  </a:cubicBezTo>
                  <a:cubicBezTo>
                    <a:pt x="257" y="116"/>
                    <a:pt x="261" y="117"/>
                    <a:pt x="266" y="118"/>
                  </a:cubicBezTo>
                  <a:cubicBezTo>
                    <a:pt x="267" y="124"/>
                    <a:pt x="262" y="126"/>
                    <a:pt x="259" y="129"/>
                  </a:cubicBezTo>
                  <a:cubicBezTo>
                    <a:pt x="254" y="134"/>
                    <a:pt x="253" y="138"/>
                    <a:pt x="256" y="144"/>
                  </a:cubicBezTo>
                  <a:cubicBezTo>
                    <a:pt x="262" y="159"/>
                    <a:pt x="259" y="165"/>
                    <a:pt x="245" y="173"/>
                  </a:cubicBezTo>
                  <a:cubicBezTo>
                    <a:pt x="238" y="176"/>
                    <a:pt x="235" y="179"/>
                    <a:pt x="243" y="183"/>
                  </a:cubicBezTo>
                  <a:cubicBezTo>
                    <a:pt x="246" y="185"/>
                    <a:pt x="250" y="187"/>
                    <a:pt x="247" y="192"/>
                  </a:cubicBezTo>
                  <a:cubicBezTo>
                    <a:pt x="246" y="195"/>
                    <a:pt x="242" y="194"/>
                    <a:pt x="239" y="193"/>
                  </a:cubicBezTo>
                  <a:cubicBezTo>
                    <a:pt x="228" y="190"/>
                    <a:pt x="221" y="199"/>
                    <a:pt x="213" y="203"/>
                  </a:cubicBezTo>
                  <a:cubicBezTo>
                    <a:pt x="208" y="204"/>
                    <a:pt x="211" y="208"/>
                    <a:pt x="214" y="210"/>
                  </a:cubicBezTo>
                  <a:cubicBezTo>
                    <a:pt x="223" y="214"/>
                    <a:pt x="222" y="218"/>
                    <a:pt x="215" y="222"/>
                  </a:cubicBezTo>
                  <a:cubicBezTo>
                    <a:pt x="202" y="229"/>
                    <a:pt x="189" y="229"/>
                    <a:pt x="176" y="230"/>
                  </a:cubicBezTo>
                  <a:cubicBezTo>
                    <a:pt x="145" y="234"/>
                    <a:pt x="115" y="238"/>
                    <a:pt x="85" y="241"/>
                  </a:cubicBezTo>
                  <a:close/>
                </a:path>
              </a:pathLst>
            </a:custGeom>
            <a:solidFill>
              <a:srgbClr val="92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5B927C2C-2F99-9BC9-04E8-707852B44590}"/>
                </a:ext>
              </a:extLst>
            </p:cNvPr>
            <p:cNvSpPr/>
            <p:nvPr userDrawn="1"/>
          </p:nvSpPr>
          <p:spPr bwMode="auto">
            <a:xfrm>
              <a:off x="7705725" y="5295900"/>
              <a:ext cx="1447800" cy="385762"/>
            </a:xfrm>
            <a:custGeom>
              <a:avLst/>
              <a:gdLst>
                <a:gd name="T0" fmla="*/ 9 w 293"/>
                <a:gd name="T1" fmla="*/ 183 h 183"/>
                <a:gd name="T2" fmla="*/ 6 w 293"/>
                <a:gd name="T3" fmla="*/ 174 h 183"/>
                <a:gd name="T4" fmla="*/ 0 w 293"/>
                <a:gd name="T5" fmla="*/ 168 h 183"/>
                <a:gd name="T6" fmla="*/ 5 w 293"/>
                <a:gd name="T7" fmla="*/ 160 h 183"/>
                <a:gd name="T8" fmla="*/ 23 w 293"/>
                <a:gd name="T9" fmla="*/ 150 h 183"/>
                <a:gd name="T10" fmla="*/ 35 w 293"/>
                <a:gd name="T11" fmla="*/ 152 h 183"/>
                <a:gd name="T12" fmla="*/ 40 w 293"/>
                <a:gd name="T13" fmla="*/ 151 h 183"/>
                <a:gd name="T14" fmla="*/ 37 w 293"/>
                <a:gd name="T15" fmla="*/ 147 h 183"/>
                <a:gd name="T16" fmla="*/ 28 w 293"/>
                <a:gd name="T17" fmla="*/ 139 h 183"/>
                <a:gd name="T18" fmla="*/ 39 w 293"/>
                <a:gd name="T19" fmla="*/ 130 h 183"/>
                <a:gd name="T20" fmla="*/ 48 w 293"/>
                <a:gd name="T21" fmla="*/ 108 h 183"/>
                <a:gd name="T22" fmla="*/ 53 w 293"/>
                <a:gd name="T23" fmla="*/ 87 h 183"/>
                <a:gd name="T24" fmla="*/ 60 w 293"/>
                <a:gd name="T25" fmla="*/ 79 h 183"/>
                <a:gd name="T26" fmla="*/ 77 w 293"/>
                <a:gd name="T27" fmla="*/ 67 h 183"/>
                <a:gd name="T28" fmla="*/ 82 w 293"/>
                <a:gd name="T29" fmla="*/ 56 h 183"/>
                <a:gd name="T30" fmla="*/ 73 w 293"/>
                <a:gd name="T31" fmla="*/ 49 h 183"/>
                <a:gd name="T32" fmla="*/ 66 w 293"/>
                <a:gd name="T33" fmla="*/ 34 h 183"/>
                <a:gd name="T34" fmla="*/ 70 w 293"/>
                <a:gd name="T35" fmla="*/ 19 h 183"/>
                <a:gd name="T36" fmla="*/ 78 w 293"/>
                <a:gd name="T37" fmla="*/ 8 h 183"/>
                <a:gd name="T38" fmla="*/ 84 w 293"/>
                <a:gd name="T39" fmla="*/ 19 h 183"/>
                <a:gd name="T40" fmla="*/ 93 w 293"/>
                <a:gd name="T41" fmla="*/ 34 h 183"/>
                <a:gd name="T42" fmla="*/ 103 w 293"/>
                <a:gd name="T43" fmla="*/ 37 h 183"/>
                <a:gd name="T44" fmla="*/ 112 w 293"/>
                <a:gd name="T45" fmla="*/ 55 h 183"/>
                <a:gd name="T46" fmla="*/ 120 w 293"/>
                <a:gd name="T47" fmla="*/ 71 h 183"/>
                <a:gd name="T48" fmla="*/ 125 w 293"/>
                <a:gd name="T49" fmla="*/ 64 h 183"/>
                <a:gd name="T50" fmla="*/ 127 w 293"/>
                <a:gd name="T51" fmla="*/ 49 h 183"/>
                <a:gd name="T52" fmla="*/ 152 w 293"/>
                <a:gd name="T53" fmla="*/ 16 h 183"/>
                <a:gd name="T54" fmla="*/ 200 w 293"/>
                <a:gd name="T55" fmla="*/ 10 h 183"/>
                <a:gd name="T56" fmla="*/ 201 w 293"/>
                <a:gd name="T57" fmla="*/ 10 h 183"/>
                <a:gd name="T58" fmla="*/ 219 w 293"/>
                <a:gd name="T59" fmla="*/ 4 h 183"/>
                <a:gd name="T60" fmla="*/ 226 w 293"/>
                <a:gd name="T61" fmla="*/ 4 h 183"/>
                <a:gd name="T62" fmla="*/ 235 w 293"/>
                <a:gd name="T63" fmla="*/ 15 h 183"/>
                <a:gd name="T64" fmla="*/ 240 w 293"/>
                <a:gd name="T65" fmla="*/ 22 h 183"/>
                <a:gd name="T66" fmla="*/ 233 w 293"/>
                <a:gd name="T67" fmla="*/ 24 h 183"/>
                <a:gd name="T68" fmla="*/ 227 w 293"/>
                <a:gd name="T69" fmla="*/ 26 h 183"/>
                <a:gd name="T70" fmla="*/ 229 w 293"/>
                <a:gd name="T71" fmla="*/ 33 h 183"/>
                <a:gd name="T72" fmla="*/ 244 w 293"/>
                <a:gd name="T73" fmla="*/ 44 h 183"/>
                <a:gd name="T74" fmla="*/ 250 w 293"/>
                <a:gd name="T75" fmla="*/ 49 h 183"/>
                <a:gd name="T76" fmla="*/ 240 w 293"/>
                <a:gd name="T77" fmla="*/ 55 h 183"/>
                <a:gd name="T78" fmla="*/ 233 w 293"/>
                <a:gd name="T79" fmla="*/ 54 h 183"/>
                <a:gd name="T80" fmla="*/ 228 w 293"/>
                <a:gd name="T81" fmla="*/ 60 h 183"/>
                <a:gd name="T82" fmla="*/ 243 w 293"/>
                <a:gd name="T83" fmla="*/ 72 h 183"/>
                <a:gd name="T84" fmla="*/ 259 w 293"/>
                <a:gd name="T85" fmla="*/ 50 h 183"/>
                <a:gd name="T86" fmla="*/ 257 w 293"/>
                <a:gd name="T87" fmla="*/ 37 h 183"/>
                <a:gd name="T88" fmla="*/ 260 w 293"/>
                <a:gd name="T89" fmla="*/ 29 h 183"/>
                <a:gd name="T90" fmla="*/ 268 w 293"/>
                <a:gd name="T91" fmla="*/ 32 h 183"/>
                <a:gd name="T92" fmla="*/ 280 w 293"/>
                <a:gd name="T93" fmla="*/ 37 h 183"/>
                <a:gd name="T94" fmla="*/ 291 w 293"/>
                <a:gd name="T95" fmla="*/ 56 h 183"/>
                <a:gd name="T96" fmla="*/ 280 w 293"/>
                <a:gd name="T97" fmla="*/ 76 h 183"/>
                <a:gd name="T98" fmla="*/ 246 w 293"/>
                <a:gd name="T99" fmla="*/ 94 h 183"/>
                <a:gd name="T100" fmla="*/ 236 w 293"/>
                <a:gd name="T101" fmla="*/ 113 h 183"/>
                <a:gd name="T102" fmla="*/ 223 w 293"/>
                <a:gd name="T103" fmla="*/ 125 h 183"/>
                <a:gd name="T104" fmla="*/ 67 w 293"/>
                <a:gd name="T105" fmla="*/ 157 h 183"/>
                <a:gd name="T106" fmla="*/ 18 w 293"/>
                <a:gd name="T107" fmla="*/ 179 h 183"/>
                <a:gd name="T108" fmla="*/ 9 w 293"/>
                <a:gd name="T109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3" h="183">
                  <a:moveTo>
                    <a:pt x="9" y="183"/>
                  </a:moveTo>
                  <a:cubicBezTo>
                    <a:pt x="11" y="179"/>
                    <a:pt x="17" y="174"/>
                    <a:pt x="6" y="174"/>
                  </a:cubicBezTo>
                  <a:cubicBezTo>
                    <a:pt x="2" y="174"/>
                    <a:pt x="1" y="171"/>
                    <a:pt x="0" y="168"/>
                  </a:cubicBezTo>
                  <a:cubicBezTo>
                    <a:pt x="0" y="164"/>
                    <a:pt x="2" y="161"/>
                    <a:pt x="5" y="160"/>
                  </a:cubicBezTo>
                  <a:cubicBezTo>
                    <a:pt x="12" y="158"/>
                    <a:pt x="18" y="155"/>
                    <a:pt x="23" y="150"/>
                  </a:cubicBezTo>
                  <a:cubicBezTo>
                    <a:pt x="28" y="147"/>
                    <a:pt x="31" y="150"/>
                    <a:pt x="35" y="152"/>
                  </a:cubicBezTo>
                  <a:cubicBezTo>
                    <a:pt x="37" y="153"/>
                    <a:pt x="39" y="153"/>
                    <a:pt x="40" y="151"/>
                  </a:cubicBezTo>
                  <a:cubicBezTo>
                    <a:pt x="41" y="149"/>
                    <a:pt x="39" y="147"/>
                    <a:pt x="37" y="147"/>
                  </a:cubicBezTo>
                  <a:cubicBezTo>
                    <a:pt x="32" y="146"/>
                    <a:pt x="28" y="145"/>
                    <a:pt x="28" y="139"/>
                  </a:cubicBezTo>
                  <a:cubicBezTo>
                    <a:pt x="28" y="132"/>
                    <a:pt x="34" y="132"/>
                    <a:pt x="39" y="130"/>
                  </a:cubicBezTo>
                  <a:cubicBezTo>
                    <a:pt x="50" y="126"/>
                    <a:pt x="55" y="118"/>
                    <a:pt x="48" y="108"/>
                  </a:cubicBezTo>
                  <a:cubicBezTo>
                    <a:pt x="41" y="98"/>
                    <a:pt x="43" y="92"/>
                    <a:pt x="53" y="87"/>
                  </a:cubicBezTo>
                  <a:cubicBezTo>
                    <a:pt x="56" y="85"/>
                    <a:pt x="57" y="82"/>
                    <a:pt x="60" y="79"/>
                  </a:cubicBezTo>
                  <a:cubicBezTo>
                    <a:pt x="65" y="75"/>
                    <a:pt x="71" y="71"/>
                    <a:pt x="77" y="67"/>
                  </a:cubicBezTo>
                  <a:cubicBezTo>
                    <a:pt x="80" y="64"/>
                    <a:pt x="83" y="61"/>
                    <a:pt x="82" y="56"/>
                  </a:cubicBezTo>
                  <a:cubicBezTo>
                    <a:pt x="82" y="51"/>
                    <a:pt x="77" y="50"/>
                    <a:pt x="73" y="49"/>
                  </a:cubicBezTo>
                  <a:cubicBezTo>
                    <a:pt x="60" y="46"/>
                    <a:pt x="60" y="45"/>
                    <a:pt x="66" y="34"/>
                  </a:cubicBezTo>
                  <a:cubicBezTo>
                    <a:pt x="69" y="29"/>
                    <a:pt x="68" y="24"/>
                    <a:pt x="70" y="19"/>
                  </a:cubicBezTo>
                  <a:cubicBezTo>
                    <a:pt x="72" y="15"/>
                    <a:pt x="72" y="8"/>
                    <a:pt x="78" y="8"/>
                  </a:cubicBezTo>
                  <a:cubicBezTo>
                    <a:pt x="84" y="8"/>
                    <a:pt x="84" y="15"/>
                    <a:pt x="84" y="19"/>
                  </a:cubicBezTo>
                  <a:cubicBezTo>
                    <a:pt x="85" y="26"/>
                    <a:pt x="88" y="30"/>
                    <a:pt x="93" y="34"/>
                  </a:cubicBezTo>
                  <a:cubicBezTo>
                    <a:pt x="97" y="36"/>
                    <a:pt x="100" y="37"/>
                    <a:pt x="103" y="37"/>
                  </a:cubicBezTo>
                  <a:cubicBezTo>
                    <a:pt x="116" y="38"/>
                    <a:pt x="119" y="43"/>
                    <a:pt x="112" y="55"/>
                  </a:cubicBezTo>
                  <a:cubicBezTo>
                    <a:pt x="106" y="66"/>
                    <a:pt x="108" y="70"/>
                    <a:pt x="120" y="71"/>
                  </a:cubicBezTo>
                  <a:cubicBezTo>
                    <a:pt x="126" y="71"/>
                    <a:pt x="128" y="69"/>
                    <a:pt x="125" y="64"/>
                  </a:cubicBezTo>
                  <a:cubicBezTo>
                    <a:pt x="120" y="58"/>
                    <a:pt x="124" y="54"/>
                    <a:pt x="127" y="49"/>
                  </a:cubicBezTo>
                  <a:cubicBezTo>
                    <a:pt x="134" y="37"/>
                    <a:pt x="143" y="27"/>
                    <a:pt x="152" y="16"/>
                  </a:cubicBezTo>
                  <a:cubicBezTo>
                    <a:pt x="167" y="6"/>
                    <a:pt x="184" y="11"/>
                    <a:pt x="200" y="10"/>
                  </a:cubicBezTo>
                  <a:cubicBezTo>
                    <a:pt x="200" y="10"/>
                    <a:pt x="201" y="10"/>
                    <a:pt x="201" y="10"/>
                  </a:cubicBezTo>
                  <a:cubicBezTo>
                    <a:pt x="210" y="18"/>
                    <a:pt x="218" y="23"/>
                    <a:pt x="219" y="4"/>
                  </a:cubicBezTo>
                  <a:cubicBezTo>
                    <a:pt x="219" y="0"/>
                    <a:pt x="225" y="0"/>
                    <a:pt x="226" y="4"/>
                  </a:cubicBezTo>
                  <a:cubicBezTo>
                    <a:pt x="227" y="10"/>
                    <a:pt x="229" y="14"/>
                    <a:pt x="235" y="15"/>
                  </a:cubicBezTo>
                  <a:cubicBezTo>
                    <a:pt x="239" y="16"/>
                    <a:pt x="241" y="18"/>
                    <a:pt x="240" y="22"/>
                  </a:cubicBezTo>
                  <a:cubicBezTo>
                    <a:pt x="239" y="27"/>
                    <a:pt x="236" y="25"/>
                    <a:pt x="233" y="24"/>
                  </a:cubicBezTo>
                  <a:cubicBezTo>
                    <a:pt x="230" y="23"/>
                    <a:pt x="228" y="23"/>
                    <a:pt x="227" y="26"/>
                  </a:cubicBezTo>
                  <a:cubicBezTo>
                    <a:pt x="226" y="29"/>
                    <a:pt x="227" y="32"/>
                    <a:pt x="229" y="33"/>
                  </a:cubicBezTo>
                  <a:cubicBezTo>
                    <a:pt x="234" y="37"/>
                    <a:pt x="239" y="40"/>
                    <a:pt x="244" y="44"/>
                  </a:cubicBezTo>
                  <a:cubicBezTo>
                    <a:pt x="247" y="45"/>
                    <a:pt x="252" y="44"/>
                    <a:pt x="250" y="49"/>
                  </a:cubicBezTo>
                  <a:cubicBezTo>
                    <a:pt x="249" y="52"/>
                    <a:pt x="246" y="56"/>
                    <a:pt x="240" y="55"/>
                  </a:cubicBezTo>
                  <a:cubicBezTo>
                    <a:pt x="238" y="55"/>
                    <a:pt x="235" y="54"/>
                    <a:pt x="233" y="54"/>
                  </a:cubicBezTo>
                  <a:cubicBezTo>
                    <a:pt x="229" y="54"/>
                    <a:pt x="226" y="56"/>
                    <a:pt x="228" y="60"/>
                  </a:cubicBezTo>
                  <a:cubicBezTo>
                    <a:pt x="232" y="65"/>
                    <a:pt x="236" y="70"/>
                    <a:pt x="243" y="72"/>
                  </a:cubicBezTo>
                  <a:cubicBezTo>
                    <a:pt x="249" y="73"/>
                    <a:pt x="262" y="56"/>
                    <a:pt x="259" y="50"/>
                  </a:cubicBezTo>
                  <a:cubicBezTo>
                    <a:pt x="256" y="46"/>
                    <a:pt x="257" y="42"/>
                    <a:pt x="257" y="37"/>
                  </a:cubicBezTo>
                  <a:cubicBezTo>
                    <a:pt x="257" y="34"/>
                    <a:pt x="257" y="31"/>
                    <a:pt x="260" y="29"/>
                  </a:cubicBezTo>
                  <a:cubicBezTo>
                    <a:pt x="264" y="27"/>
                    <a:pt x="266" y="29"/>
                    <a:pt x="268" y="32"/>
                  </a:cubicBezTo>
                  <a:cubicBezTo>
                    <a:pt x="271" y="36"/>
                    <a:pt x="277" y="33"/>
                    <a:pt x="280" y="37"/>
                  </a:cubicBezTo>
                  <a:cubicBezTo>
                    <a:pt x="284" y="43"/>
                    <a:pt x="289" y="48"/>
                    <a:pt x="291" y="56"/>
                  </a:cubicBezTo>
                  <a:cubicBezTo>
                    <a:pt x="293" y="68"/>
                    <a:pt x="291" y="73"/>
                    <a:pt x="280" y="76"/>
                  </a:cubicBezTo>
                  <a:cubicBezTo>
                    <a:pt x="267" y="80"/>
                    <a:pt x="256" y="86"/>
                    <a:pt x="246" y="94"/>
                  </a:cubicBezTo>
                  <a:cubicBezTo>
                    <a:pt x="240" y="99"/>
                    <a:pt x="236" y="105"/>
                    <a:pt x="236" y="113"/>
                  </a:cubicBezTo>
                  <a:cubicBezTo>
                    <a:pt x="236" y="122"/>
                    <a:pt x="231" y="125"/>
                    <a:pt x="223" y="125"/>
                  </a:cubicBezTo>
                  <a:cubicBezTo>
                    <a:pt x="169" y="127"/>
                    <a:pt x="119" y="144"/>
                    <a:pt x="67" y="157"/>
                  </a:cubicBezTo>
                  <a:cubicBezTo>
                    <a:pt x="50" y="161"/>
                    <a:pt x="35" y="172"/>
                    <a:pt x="18" y="179"/>
                  </a:cubicBezTo>
                  <a:cubicBezTo>
                    <a:pt x="15" y="181"/>
                    <a:pt x="12" y="183"/>
                    <a:pt x="9" y="183"/>
                  </a:cubicBezTo>
                  <a:close/>
                </a:path>
              </a:pathLst>
            </a:custGeom>
            <a:solidFill>
              <a:srgbClr val="91D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87A3E1BF-9364-E7B4-B752-9A5D1FF354E6}"/>
                </a:ext>
              </a:extLst>
            </p:cNvPr>
            <p:cNvSpPr/>
            <p:nvPr userDrawn="1"/>
          </p:nvSpPr>
          <p:spPr bwMode="auto">
            <a:xfrm>
              <a:off x="6280150" y="4672013"/>
              <a:ext cx="1652588" cy="230187"/>
            </a:xfrm>
            <a:custGeom>
              <a:avLst/>
              <a:gdLst>
                <a:gd name="T0" fmla="*/ 334 w 334"/>
                <a:gd name="T1" fmla="*/ 99 h 109"/>
                <a:gd name="T2" fmla="*/ 302 w 334"/>
                <a:gd name="T3" fmla="*/ 108 h 109"/>
                <a:gd name="T4" fmla="*/ 296 w 334"/>
                <a:gd name="T5" fmla="*/ 102 h 109"/>
                <a:gd name="T6" fmla="*/ 294 w 334"/>
                <a:gd name="T7" fmla="*/ 89 h 109"/>
                <a:gd name="T8" fmla="*/ 276 w 334"/>
                <a:gd name="T9" fmla="*/ 86 h 109"/>
                <a:gd name="T10" fmla="*/ 261 w 334"/>
                <a:gd name="T11" fmla="*/ 91 h 109"/>
                <a:gd name="T12" fmla="*/ 260 w 334"/>
                <a:gd name="T13" fmla="*/ 90 h 109"/>
                <a:gd name="T14" fmla="*/ 230 w 334"/>
                <a:gd name="T15" fmla="*/ 73 h 109"/>
                <a:gd name="T16" fmla="*/ 217 w 334"/>
                <a:gd name="T17" fmla="*/ 73 h 109"/>
                <a:gd name="T18" fmla="*/ 216 w 334"/>
                <a:gd name="T19" fmla="*/ 84 h 109"/>
                <a:gd name="T20" fmla="*/ 218 w 334"/>
                <a:gd name="T21" fmla="*/ 90 h 109"/>
                <a:gd name="T22" fmla="*/ 210 w 334"/>
                <a:gd name="T23" fmla="*/ 91 h 109"/>
                <a:gd name="T24" fmla="*/ 188 w 334"/>
                <a:gd name="T25" fmla="*/ 72 h 109"/>
                <a:gd name="T26" fmla="*/ 171 w 334"/>
                <a:gd name="T27" fmla="*/ 65 h 109"/>
                <a:gd name="T28" fmla="*/ 144 w 334"/>
                <a:gd name="T29" fmla="*/ 99 h 109"/>
                <a:gd name="T30" fmla="*/ 125 w 334"/>
                <a:gd name="T31" fmla="*/ 87 h 109"/>
                <a:gd name="T32" fmla="*/ 121 w 334"/>
                <a:gd name="T33" fmla="*/ 87 h 109"/>
                <a:gd name="T34" fmla="*/ 105 w 334"/>
                <a:gd name="T35" fmla="*/ 103 h 109"/>
                <a:gd name="T36" fmla="*/ 99 w 334"/>
                <a:gd name="T37" fmla="*/ 89 h 109"/>
                <a:gd name="T38" fmla="*/ 94 w 334"/>
                <a:gd name="T39" fmla="*/ 77 h 109"/>
                <a:gd name="T40" fmla="*/ 65 w 334"/>
                <a:gd name="T41" fmla="*/ 70 h 109"/>
                <a:gd name="T42" fmla="*/ 57 w 334"/>
                <a:gd name="T43" fmla="*/ 68 h 109"/>
                <a:gd name="T44" fmla="*/ 60 w 334"/>
                <a:gd name="T45" fmla="*/ 63 h 109"/>
                <a:gd name="T46" fmla="*/ 60 w 334"/>
                <a:gd name="T47" fmla="*/ 56 h 109"/>
                <a:gd name="T48" fmla="*/ 49 w 334"/>
                <a:gd name="T49" fmla="*/ 50 h 109"/>
                <a:gd name="T50" fmla="*/ 47 w 334"/>
                <a:gd name="T51" fmla="*/ 52 h 109"/>
                <a:gd name="T52" fmla="*/ 39 w 334"/>
                <a:gd name="T53" fmla="*/ 42 h 109"/>
                <a:gd name="T54" fmla="*/ 40 w 334"/>
                <a:gd name="T55" fmla="*/ 33 h 109"/>
                <a:gd name="T56" fmla="*/ 23 w 334"/>
                <a:gd name="T57" fmla="*/ 27 h 109"/>
                <a:gd name="T58" fmla="*/ 0 w 334"/>
                <a:gd name="T59" fmla="*/ 20 h 109"/>
                <a:gd name="T60" fmla="*/ 17 w 334"/>
                <a:gd name="T61" fmla="*/ 18 h 109"/>
                <a:gd name="T62" fmla="*/ 22 w 334"/>
                <a:gd name="T63" fmla="*/ 16 h 109"/>
                <a:gd name="T64" fmla="*/ 62 w 334"/>
                <a:gd name="T65" fmla="*/ 11 h 109"/>
                <a:gd name="T66" fmla="*/ 94 w 334"/>
                <a:gd name="T67" fmla="*/ 10 h 109"/>
                <a:gd name="T68" fmla="*/ 145 w 334"/>
                <a:gd name="T69" fmla="*/ 10 h 109"/>
                <a:gd name="T70" fmla="*/ 186 w 334"/>
                <a:gd name="T71" fmla="*/ 2 h 109"/>
                <a:gd name="T72" fmla="*/ 196 w 334"/>
                <a:gd name="T73" fmla="*/ 14 h 109"/>
                <a:gd name="T74" fmla="*/ 205 w 334"/>
                <a:gd name="T75" fmla="*/ 19 h 109"/>
                <a:gd name="T76" fmla="*/ 217 w 334"/>
                <a:gd name="T77" fmla="*/ 14 h 109"/>
                <a:gd name="T78" fmla="*/ 224 w 334"/>
                <a:gd name="T79" fmla="*/ 19 h 109"/>
                <a:gd name="T80" fmla="*/ 218 w 334"/>
                <a:gd name="T81" fmla="*/ 22 h 109"/>
                <a:gd name="T82" fmla="*/ 205 w 334"/>
                <a:gd name="T83" fmla="*/ 34 h 109"/>
                <a:gd name="T84" fmla="*/ 213 w 334"/>
                <a:gd name="T85" fmla="*/ 39 h 109"/>
                <a:gd name="T86" fmla="*/ 244 w 334"/>
                <a:gd name="T87" fmla="*/ 48 h 109"/>
                <a:gd name="T88" fmla="*/ 280 w 334"/>
                <a:gd name="T89" fmla="*/ 67 h 109"/>
                <a:gd name="T90" fmla="*/ 285 w 334"/>
                <a:gd name="T91" fmla="*/ 68 h 109"/>
                <a:gd name="T92" fmla="*/ 334 w 334"/>
                <a:gd name="T93" fmla="*/ 9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4" h="109">
                  <a:moveTo>
                    <a:pt x="334" y="99"/>
                  </a:moveTo>
                  <a:cubicBezTo>
                    <a:pt x="324" y="104"/>
                    <a:pt x="312" y="102"/>
                    <a:pt x="302" y="108"/>
                  </a:cubicBezTo>
                  <a:cubicBezTo>
                    <a:pt x="298" y="109"/>
                    <a:pt x="295" y="107"/>
                    <a:pt x="296" y="102"/>
                  </a:cubicBezTo>
                  <a:cubicBezTo>
                    <a:pt x="298" y="97"/>
                    <a:pt x="295" y="93"/>
                    <a:pt x="294" y="89"/>
                  </a:cubicBezTo>
                  <a:cubicBezTo>
                    <a:pt x="290" y="79"/>
                    <a:pt x="282" y="78"/>
                    <a:pt x="276" y="86"/>
                  </a:cubicBezTo>
                  <a:cubicBezTo>
                    <a:pt x="272" y="92"/>
                    <a:pt x="269" y="97"/>
                    <a:pt x="261" y="91"/>
                  </a:cubicBezTo>
                  <a:cubicBezTo>
                    <a:pt x="261" y="91"/>
                    <a:pt x="260" y="90"/>
                    <a:pt x="260" y="90"/>
                  </a:cubicBezTo>
                  <a:cubicBezTo>
                    <a:pt x="243" y="97"/>
                    <a:pt x="237" y="84"/>
                    <a:pt x="230" y="73"/>
                  </a:cubicBezTo>
                  <a:cubicBezTo>
                    <a:pt x="226" y="67"/>
                    <a:pt x="222" y="70"/>
                    <a:pt x="217" y="73"/>
                  </a:cubicBezTo>
                  <a:cubicBezTo>
                    <a:pt x="213" y="76"/>
                    <a:pt x="211" y="80"/>
                    <a:pt x="216" y="84"/>
                  </a:cubicBezTo>
                  <a:cubicBezTo>
                    <a:pt x="218" y="86"/>
                    <a:pt x="220" y="87"/>
                    <a:pt x="218" y="90"/>
                  </a:cubicBezTo>
                  <a:cubicBezTo>
                    <a:pt x="216" y="93"/>
                    <a:pt x="212" y="93"/>
                    <a:pt x="210" y="91"/>
                  </a:cubicBezTo>
                  <a:cubicBezTo>
                    <a:pt x="203" y="84"/>
                    <a:pt x="190" y="85"/>
                    <a:pt x="188" y="72"/>
                  </a:cubicBezTo>
                  <a:cubicBezTo>
                    <a:pt x="187" y="65"/>
                    <a:pt x="177" y="61"/>
                    <a:pt x="171" y="65"/>
                  </a:cubicBezTo>
                  <a:cubicBezTo>
                    <a:pt x="158" y="73"/>
                    <a:pt x="147" y="83"/>
                    <a:pt x="144" y="99"/>
                  </a:cubicBezTo>
                  <a:cubicBezTo>
                    <a:pt x="141" y="90"/>
                    <a:pt x="134" y="87"/>
                    <a:pt x="125" y="87"/>
                  </a:cubicBezTo>
                  <a:cubicBezTo>
                    <a:pt x="124" y="88"/>
                    <a:pt x="122" y="87"/>
                    <a:pt x="121" y="87"/>
                  </a:cubicBezTo>
                  <a:cubicBezTo>
                    <a:pt x="104" y="87"/>
                    <a:pt x="104" y="87"/>
                    <a:pt x="105" y="103"/>
                  </a:cubicBezTo>
                  <a:cubicBezTo>
                    <a:pt x="99" y="100"/>
                    <a:pt x="97" y="93"/>
                    <a:pt x="99" y="89"/>
                  </a:cubicBezTo>
                  <a:cubicBezTo>
                    <a:pt x="102" y="82"/>
                    <a:pt x="98" y="80"/>
                    <a:pt x="94" y="77"/>
                  </a:cubicBezTo>
                  <a:cubicBezTo>
                    <a:pt x="85" y="71"/>
                    <a:pt x="76" y="67"/>
                    <a:pt x="65" y="70"/>
                  </a:cubicBezTo>
                  <a:cubicBezTo>
                    <a:pt x="62" y="71"/>
                    <a:pt x="59" y="70"/>
                    <a:pt x="57" y="68"/>
                  </a:cubicBezTo>
                  <a:cubicBezTo>
                    <a:pt x="55" y="65"/>
                    <a:pt x="59" y="64"/>
                    <a:pt x="60" y="63"/>
                  </a:cubicBezTo>
                  <a:cubicBezTo>
                    <a:pt x="62" y="60"/>
                    <a:pt x="62" y="58"/>
                    <a:pt x="60" y="56"/>
                  </a:cubicBezTo>
                  <a:cubicBezTo>
                    <a:pt x="56" y="54"/>
                    <a:pt x="54" y="49"/>
                    <a:pt x="49" y="50"/>
                  </a:cubicBezTo>
                  <a:cubicBezTo>
                    <a:pt x="48" y="50"/>
                    <a:pt x="48" y="52"/>
                    <a:pt x="47" y="52"/>
                  </a:cubicBezTo>
                  <a:cubicBezTo>
                    <a:pt x="40" y="52"/>
                    <a:pt x="27" y="58"/>
                    <a:pt x="39" y="42"/>
                  </a:cubicBezTo>
                  <a:cubicBezTo>
                    <a:pt x="40" y="41"/>
                    <a:pt x="42" y="33"/>
                    <a:pt x="40" y="33"/>
                  </a:cubicBezTo>
                  <a:cubicBezTo>
                    <a:pt x="32" y="34"/>
                    <a:pt x="30" y="21"/>
                    <a:pt x="23" y="27"/>
                  </a:cubicBezTo>
                  <a:cubicBezTo>
                    <a:pt x="12" y="34"/>
                    <a:pt x="6" y="30"/>
                    <a:pt x="0" y="20"/>
                  </a:cubicBezTo>
                  <a:cubicBezTo>
                    <a:pt x="6" y="23"/>
                    <a:pt x="12" y="23"/>
                    <a:pt x="17" y="18"/>
                  </a:cubicBezTo>
                  <a:cubicBezTo>
                    <a:pt x="18" y="17"/>
                    <a:pt x="21" y="15"/>
                    <a:pt x="22" y="16"/>
                  </a:cubicBezTo>
                  <a:cubicBezTo>
                    <a:pt x="37" y="22"/>
                    <a:pt x="49" y="14"/>
                    <a:pt x="62" y="11"/>
                  </a:cubicBezTo>
                  <a:cubicBezTo>
                    <a:pt x="73" y="8"/>
                    <a:pt x="84" y="9"/>
                    <a:pt x="94" y="10"/>
                  </a:cubicBezTo>
                  <a:cubicBezTo>
                    <a:pt x="111" y="11"/>
                    <a:pt x="129" y="16"/>
                    <a:pt x="145" y="10"/>
                  </a:cubicBezTo>
                  <a:cubicBezTo>
                    <a:pt x="158" y="4"/>
                    <a:pt x="172" y="1"/>
                    <a:pt x="186" y="2"/>
                  </a:cubicBezTo>
                  <a:cubicBezTo>
                    <a:pt x="192" y="2"/>
                    <a:pt x="203" y="0"/>
                    <a:pt x="196" y="14"/>
                  </a:cubicBezTo>
                  <a:cubicBezTo>
                    <a:pt x="193" y="20"/>
                    <a:pt x="200" y="21"/>
                    <a:pt x="205" y="19"/>
                  </a:cubicBezTo>
                  <a:cubicBezTo>
                    <a:pt x="209" y="18"/>
                    <a:pt x="213" y="15"/>
                    <a:pt x="217" y="14"/>
                  </a:cubicBezTo>
                  <a:cubicBezTo>
                    <a:pt x="220" y="13"/>
                    <a:pt x="224" y="15"/>
                    <a:pt x="224" y="19"/>
                  </a:cubicBezTo>
                  <a:cubicBezTo>
                    <a:pt x="224" y="23"/>
                    <a:pt x="220" y="23"/>
                    <a:pt x="218" y="22"/>
                  </a:cubicBezTo>
                  <a:cubicBezTo>
                    <a:pt x="208" y="20"/>
                    <a:pt x="208" y="29"/>
                    <a:pt x="205" y="34"/>
                  </a:cubicBezTo>
                  <a:cubicBezTo>
                    <a:pt x="203" y="38"/>
                    <a:pt x="210" y="40"/>
                    <a:pt x="213" y="39"/>
                  </a:cubicBezTo>
                  <a:cubicBezTo>
                    <a:pt x="226" y="34"/>
                    <a:pt x="233" y="43"/>
                    <a:pt x="244" y="48"/>
                  </a:cubicBezTo>
                  <a:cubicBezTo>
                    <a:pt x="256" y="54"/>
                    <a:pt x="266" y="65"/>
                    <a:pt x="280" y="67"/>
                  </a:cubicBezTo>
                  <a:cubicBezTo>
                    <a:pt x="282" y="67"/>
                    <a:pt x="284" y="67"/>
                    <a:pt x="285" y="68"/>
                  </a:cubicBezTo>
                  <a:cubicBezTo>
                    <a:pt x="296" y="87"/>
                    <a:pt x="317" y="89"/>
                    <a:pt x="334" y="99"/>
                  </a:cubicBezTo>
                  <a:close/>
                </a:path>
              </a:pathLst>
            </a:custGeom>
            <a:solidFill>
              <a:srgbClr val="CAE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4">
              <a:extLst>
                <a:ext uri="{FF2B5EF4-FFF2-40B4-BE49-F238E27FC236}">
                  <a16:creationId xmlns:a16="http://schemas.microsoft.com/office/drawing/2014/main" id="{69BA45D0-69AB-05F6-F75A-485D7179D177}"/>
                </a:ext>
              </a:extLst>
            </p:cNvPr>
            <p:cNvSpPr/>
            <p:nvPr userDrawn="1"/>
          </p:nvSpPr>
          <p:spPr bwMode="auto">
            <a:xfrm>
              <a:off x="7977188" y="4886325"/>
              <a:ext cx="815975" cy="127000"/>
            </a:xfrm>
            <a:custGeom>
              <a:avLst/>
              <a:gdLst>
                <a:gd name="T0" fmla="*/ 165 w 165"/>
                <a:gd name="T1" fmla="*/ 55 h 60"/>
                <a:gd name="T2" fmla="*/ 139 w 165"/>
                <a:gd name="T3" fmla="*/ 58 h 60"/>
                <a:gd name="T4" fmla="*/ 132 w 165"/>
                <a:gd name="T5" fmla="*/ 53 h 60"/>
                <a:gd name="T6" fmla="*/ 128 w 165"/>
                <a:gd name="T7" fmla="*/ 47 h 60"/>
                <a:gd name="T8" fmla="*/ 102 w 165"/>
                <a:gd name="T9" fmla="*/ 45 h 60"/>
                <a:gd name="T10" fmla="*/ 87 w 165"/>
                <a:gd name="T11" fmla="*/ 35 h 60"/>
                <a:gd name="T12" fmla="*/ 73 w 165"/>
                <a:gd name="T13" fmla="*/ 35 h 60"/>
                <a:gd name="T14" fmla="*/ 64 w 165"/>
                <a:gd name="T15" fmla="*/ 37 h 60"/>
                <a:gd name="T16" fmla="*/ 64 w 165"/>
                <a:gd name="T17" fmla="*/ 29 h 60"/>
                <a:gd name="T18" fmla="*/ 59 w 165"/>
                <a:gd name="T19" fmla="*/ 23 h 60"/>
                <a:gd name="T20" fmla="*/ 49 w 165"/>
                <a:gd name="T21" fmla="*/ 22 h 60"/>
                <a:gd name="T22" fmla="*/ 41 w 165"/>
                <a:gd name="T23" fmla="*/ 22 h 60"/>
                <a:gd name="T24" fmla="*/ 44 w 165"/>
                <a:gd name="T25" fmla="*/ 29 h 60"/>
                <a:gd name="T26" fmla="*/ 44 w 165"/>
                <a:gd name="T27" fmla="*/ 34 h 60"/>
                <a:gd name="T28" fmla="*/ 21 w 165"/>
                <a:gd name="T29" fmla="*/ 41 h 60"/>
                <a:gd name="T30" fmla="*/ 8 w 165"/>
                <a:gd name="T31" fmla="*/ 20 h 60"/>
                <a:gd name="T32" fmla="*/ 0 w 165"/>
                <a:gd name="T33" fmla="*/ 0 h 60"/>
                <a:gd name="T34" fmla="*/ 43 w 165"/>
                <a:gd name="T35" fmla="*/ 10 h 60"/>
                <a:gd name="T36" fmla="*/ 81 w 165"/>
                <a:gd name="T37" fmla="*/ 9 h 60"/>
                <a:gd name="T38" fmla="*/ 114 w 165"/>
                <a:gd name="T39" fmla="*/ 15 h 60"/>
                <a:gd name="T40" fmla="*/ 125 w 165"/>
                <a:gd name="T41" fmla="*/ 21 h 60"/>
                <a:gd name="T42" fmla="*/ 132 w 165"/>
                <a:gd name="T43" fmla="*/ 29 h 60"/>
                <a:gd name="T44" fmla="*/ 160 w 165"/>
                <a:gd name="T45" fmla="*/ 53 h 60"/>
                <a:gd name="T46" fmla="*/ 165 w 165"/>
                <a:gd name="T47" fmla="*/ 5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5" h="60">
                  <a:moveTo>
                    <a:pt x="165" y="55"/>
                  </a:moveTo>
                  <a:cubicBezTo>
                    <a:pt x="156" y="55"/>
                    <a:pt x="147" y="54"/>
                    <a:pt x="139" y="58"/>
                  </a:cubicBezTo>
                  <a:cubicBezTo>
                    <a:pt x="134" y="60"/>
                    <a:pt x="132" y="58"/>
                    <a:pt x="132" y="53"/>
                  </a:cubicBezTo>
                  <a:cubicBezTo>
                    <a:pt x="132" y="50"/>
                    <a:pt x="131" y="46"/>
                    <a:pt x="128" y="47"/>
                  </a:cubicBezTo>
                  <a:cubicBezTo>
                    <a:pt x="119" y="49"/>
                    <a:pt x="111" y="44"/>
                    <a:pt x="102" y="45"/>
                  </a:cubicBezTo>
                  <a:cubicBezTo>
                    <a:pt x="93" y="45"/>
                    <a:pt x="92" y="44"/>
                    <a:pt x="87" y="35"/>
                  </a:cubicBezTo>
                  <a:cubicBezTo>
                    <a:pt x="84" y="30"/>
                    <a:pt x="78" y="30"/>
                    <a:pt x="73" y="35"/>
                  </a:cubicBezTo>
                  <a:cubicBezTo>
                    <a:pt x="70" y="37"/>
                    <a:pt x="69" y="39"/>
                    <a:pt x="64" y="37"/>
                  </a:cubicBezTo>
                  <a:cubicBezTo>
                    <a:pt x="59" y="35"/>
                    <a:pt x="63" y="32"/>
                    <a:pt x="64" y="29"/>
                  </a:cubicBezTo>
                  <a:cubicBezTo>
                    <a:pt x="65" y="26"/>
                    <a:pt x="63" y="23"/>
                    <a:pt x="59" y="23"/>
                  </a:cubicBezTo>
                  <a:cubicBezTo>
                    <a:pt x="56" y="22"/>
                    <a:pt x="53" y="22"/>
                    <a:pt x="49" y="22"/>
                  </a:cubicBezTo>
                  <a:cubicBezTo>
                    <a:pt x="46" y="21"/>
                    <a:pt x="43" y="19"/>
                    <a:pt x="41" y="22"/>
                  </a:cubicBezTo>
                  <a:cubicBezTo>
                    <a:pt x="39" y="25"/>
                    <a:pt x="43" y="26"/>
                    <a:pt x="44" y="29"/>
                  </a:cubicBezTo>
                  <a:cubicBezTo>
                    <a:pt x="46" y="31"/>
                    <a:pt x="46" y="33"/>
                    <a:pt x="44" y="34"/>
                  </a:cubicBezTo>
                  <a:cubicBezTo>
                    <a:pt x="36" y="37"/>
                    <a:pt x="29" y="42"/>
                    <a:pt x="21" y="41"/>
                  </a:cubicBezTo>
                  <a:cubicBezTo>
                    <a:pt x="8" y="39"/>
                    <a:pt x="7" y="29"/>
                    <a:pt x="8" y="20"/>
                  </a:cubicBezTo>
                  <a:cubicBezTo>
                    <a:pt x="9" y="11"/>
                    <a:pt x="5" y="5"/>
                    <a:pt x="0" y="0"/>
                  </a:cubicBezTo>
                  <a:cubicBezTo>
                    <a:pt x="14" y="3"/>
                    <a:pt x="29" y="7"/>
                    <a:pt x="43" y="10"/>
                  </a:cubicBezTo>
                  <a:cubicBezTo>
                    <a:pt x="56" y="13"/>
                    <a:pt x="68" y="15"/>
                    <a:pt x="81" y="9"/>
                  </a:cubicBezTo>
                  <a:cubicBezTo>
                    <a:pt x="92" y="4"/>
                    <a:pt x="104" y="10"/>
                    <a:pt x="114" y="15"/>
                  </a:cubicBezTo>
                  <a:cubicBezTo>
                    <a:pt x="118" y="17"/>
                    <a:pt x="121" y="20"/>
                    <a:pt x="125" y="21"/>
                  </a:cubicBezTo>
                  <a:cubicBezTo>
                    <a:pt x="129" y="23"/>
                    <a:pt x="131" y="25"/>
                    <a:pt x="132" y="29"/>
                  </a:cubicBezTo>
                  <a:cubicBezTo>
                    <a:pt x="137" y="51"/>
                    <a:pt x="137" y="51"/>
                    <a:pt x="160" y="53"/>
                  </a:cubicBezTo>
                  <a:cubicBezTo>
                    <a:pt x="161" y="53"/>
                    <a:pt x="163" y="54"/>
                    <a:pt x="165" y="55"/>
                  </a:cubicBezTo>
                  <a:close/>
                </a:path>
              </a:pathLst>
            </a:custGeom>
            <a:solidFill>
              <a:srgbClr val="CAE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5">
              <a:extLst>
                <a:ext uri="{FF2B5EF4-FFF2-40B4-BE49-F238E27FC236}">
                  <a16:creationId xmlns:a16="http://schemas.microsoft.com/office/drawing/2014/main" id="{4A22E0BA-16F1-17A3-938F-556729461427}"/>
                </a:ext>
              </a:extLst>
            </p:cNvPr>
            <p:cNvSpPr/>
            <p:nvPr userDrawn="1"/>
          </p:nvSpPr>
          <p:spPr bwMode="auto">
            <a:xfrm>
              <a:off x="1785938" y="4676775"/>
              <a:ext cx="3109913" cy="966787"/>
            </a:xfrm>
            <a:custGeom>
              <a:avLst/>
              <a:gdLst>
                <a:gd name="T0" fmla="*/ 326 w 629"/>
                <a:gd name="T1" fmla="*/ 26 h 459"/>
                <a:gd name="T2" fmla="*/ 386 w 629"/>
                <a:gd name="T3" fmla="*/ 12 h 459"/>
                <a:gd name="T4" fmla="*/ 459 w 629"/>
                <a:gd name="T5" fmla="*/ 4 h 459"/>
                <a:gd name="T6" fmla="*/ 461 w 629"/>
                <a:gd name="T7" fmla="*/ 21 h 459"/>
                <a:gd name="T8" fmla="*/ 477 w 629"/>
                <a:gd name="T9" fmla="*/ 48 h 459"/>
                <a:gd name="T10" fmla="*/ 481 w 629"/>
                <a:gd name="T11" fmla="*/ 62 h 459"/>
                <a:gd name="T12" fmla="*/ 543 w 629"/>
                <a:gd name="T13" fmla="*/ 41 h 459"/>
                <a:gd name="T14" fmla="*/ 524 w 629"/>
                <a:gd name="T15" fmla="*/ 60 h 459"/>
                <a:gd name="T16" fmla="*/ 541 w 629"/>
                <a:gd name="T17" fmla="*/ 88 h 459"/>
                <a:gd name="T18" fmla="*/ 558 w 629"/>
                <a:gd name="T19" fmla="*/ 160 h 459"/>
                <a:gd name="T20" fmla="*/ 604 w 629"/>
                <a:gd name="T21" fmla="*/ 152 h 459"/>
                <a:gd name="T22" fmla="*/ 623 w 629"/>
                <a:gd name="T23" fmla="*/ 189 h 459"/>
                <a:gd name="T24" fmla="*/ 596 w 629"/>
                <a:gd name="T25" fmla="*/ 208 h 459"/>
                <a:gd name="T26" fmla="*/ 583 w 629"/>
                <a:gd name="T27" fmla="*/ 233 h 459"/>
                <a:gd name="T28" fmla="*/ 555 w 629"/>
                <a:gd name="T29" fmla="*/ 228 h 459"/>
                <a:gd name="T30" fmla="*/ 581 w 629"/>
                <a:gd name="T31" fmla="*/ 293 h 459"/>
                <a:gd name="T32" fmla="*/ 607 w 629"/>
                <a:gd name="T33" fmla="*/ 330 h 459"/>
                <a:gd name="T34" fmla="*/ 627 w 629"/>
                <a:gd name="T35" fmla="*/ 351 h 459"/>
                <a:gd name="T36" fmla="*/ 526 w 629"/>
                <a:gd name="T37" fmla="*/ 372 h 459"/>
                <a:gd name="T38" fmla="*/ 460 w 629"/>
                <a:gd name="T39" fmla="*/ 389 h 459"/>
                <a:gd name="T40" fmla="*/ 430 w 629"/>
                <a:gd name="T41" fmla="*/ 399 h 459"/>
                <a:gd name="T42" fmla="*/ 413 w 629"/>
                <a:gd name="T43" fmla="*/ 403 h 459"/>
                <a:gd name="T44" fmla="*/ 402 w 629"/>
                <a:gd name="T45" fmla="*/ 387 h 459"/>
                <a:gd name="T46" fmla="*/ 372 w 629"/>
                <a:gd name="T47" fmla="*/ 395 h 459"/>
                <a:gd name="T48" fmla="*/ 334 w 629"/>
                <a:gd name="T49" fmla="*/ 382 h 459"/>
                <a:gd name="T50" fmla="*/ 297 w 629"/>
                <a:gd name="T51" fmla="*/ 388 h 459"/>
                <a:gd name="T52" fmla="*/ 294 w 629"/>
                <a:gd name="T53" fmla="*/ 408 h 459"/>
                <a:gd name="T54" fmla="*/ 216 w 629"/>
                <a:gd name="T55" fmla="*/ 417 h 459"/>
                <a:gd name="T56" fmla="*/ 141 w 629"/>
                <a:gd name="T57" fmla="*/ 430 h 459"/>
                <a:gd name="T58" fmla="*/ 106 w 629"/>
                <a:gd name="T59" fmla="*/ 413 h 459"/>
                <a:gd name="T60" fmla="*/ 145 w 629"/>
                <a:gd name="T61" fmla="*/ 416 h 459"/>
                <a:gd name="T62" fmla="*/ 121 w 629"/>
                <a:gd name="T63" fmla="*/ 396 h 459"/>
                <a:gd name="T64" fmla="*/ 61 w 629"/>
                <a:gd name="T65" fmla="*/ 439 h 459"/>
                <a:gd name="T66" fmla="*/ 33 w 629"/>
                <a:gd name="T67" fmla="*/ 458 h 459"/>
                <a:gd name="T68" fmla="*/ 36 w 629"/>
                <a:gd name="T69" fmla="*/ 444 h 459"/>
                <a:gd name="T70" fmla="*/ 65 w 629"/>
                <a:gd name="T71" fmla="*/ 410 h 459"/>
                <a:gd name="T72" fmla="*/ 33 w 629"/>
                <a:gd name="T73" fmla="*/ 399 h 459"/>
                <a:gd name="T74" fmla="*/ 45 w 629"/>
                <a:gd name="T75" fmla="*/ 386 h 459"/>
                <a:gd name="T76" fmla="*/ 5 w 629"/>
                <a:gd name="T77" fmla="*/ 390 h 459"/>
                <a:gd name="T78" fmla="*/ 53 w 629"/>
                <a:gd name="T79" fmla="*/ 372 h 459"/>
                <a:gd name="T80" fmla="*/ 44 w 629"/>
                <a:gd name="T81" fmla="*/ 344 h 459"/>
                <a:gd name="T82" fmla="*/ 3 w 629"/>
                <a:gd name="T83" fmla="*/ 321 h 459"/>
                <a:gd name="T84" fmla="*/ 22 w 629"/>
                <a:gd name="T85" fmla="*/ 316 h 459"/>
                <a:gd name="T86" fmla="*/ 50 w 629"/>
                <a:gd name="T87" fmla="*/ 323 h 459"/>
                <a:gd name="T88" fmla="*/ 77 w 629"/>
                <a:gd name="T89" fmla="*/ 346 h 459"/>
                <a:gd name="T90" fmla="*/ 62 w 629"/>
                <a:gd name="T91" fmla="*/ 320 h 459"/>
                <a:gd name="T92" fmla="*/ 78 w 629"/>
                <a:gd name="T93" fmla="*/ 308 h 459"/>
                <a:gd name="T94" fmla="*/ 64 w 629"/>
                <a:gd name="T95" fmla="*/ 290 h 459"/>
                <a:gd name="T96" fmla="*/ 52 w 629"/>
                <a:gd name="T97" fmla="*/ 271 h 459"/>
                <a:gd name="T98" fmla="*/ 41 w 629"/>
                <a:gd name="T99" fmla="*/ 284 h 459"/>
                <a:gd name="T100" fmla="*/ 17 w 629"/>
                <a:gd name="T101" fmla="*/ 279 h 459"/>
                <a:gd name="T102" fmla="*/ 61 w 629"/>
                <a:gd name="T103" fmla="*/ 238 h 459"/>
                <a:gd name="T104" fmla="*/ 26 w 629"/>
                <a:gd name="T105" fmla="*/ 192 h 459"/>
                <a:gd name="T106" fmla="*/ 14 w 629"/>
                <a:gd name="T107" fmla="*/ 113 h 459"/>
                <a:gd name="T108" fmla="*/ 44 w 629"/>
                <a:gd name="T109" fmla="*/ 73 h 459"/>
                <a:gd name="T110" fmla="*/ 97 w 629"/>
                <a:gd name="T111" fmla="*/ 55 h 459"/>
                <a:gd name="T112" fmla="*/ 169 w 629"/>
                <a:gd name="T113" fmla="*/ 58 h 459"/>
                <a:gd name="T114" fmla="*/ 209 w 629"/>
                <a:gd name="T115" fmla="*/ 62 h 459"/>
                <a:gd name="T116" fmla="*/ 265 w 629"/>
                <a:gd name="T117" fmla="*/ 6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29" h="459">
                  <a:moveTo>
                    <a:pt x="292" y="30"/>
                  </a:moveTo>
                  <a:cubicBezTo>
                    <a:pt x="299" y="34"/>
                    <a:pt x="306" y="37"/>
                    <a:pt x="313" y="29"/>
                  </a:cubicBezTo>
                  <a:cubicBezTo>
                    <a:pt x="316" y="25"/>
                    <a:pt x="322" y="23"/>
                    <a:pt x="326" y="26"/>
                  </a:cubicBezTo>
                  <a:cubicBezTo>
                    <a:pt x="334" y="32"/>
                    <a:pt x="340" y="28"/>
                    <a:pt x="346" y="24"/>
                  </a:cubicBezTo>
                  <a:cubicBezTo>
                    <a:pt x="351" y="21"/>
                    <a:pt x="355" y="20"/>
                    <a:pt x="361" y="21"/>
                  </a:cubicBezTo>
                  <a:cubicBezTo>
                    <a:pt x="371" y="22"/>
                    <a:pt x="380" y="18"/>
                    <a:pt x="386" y="12"/>
                  </a:cubicBezTo>
                  <a:cubicBezTo>
                    <a:pt x="399" y="0"/>
                    <a:pt x="415" y="5"/>
                    <a:pt x="430" y="3"/>
                  </a:cubicBezTo>
                  <a:cubicBezTo>
                    <a:pt x="430" y="3"/>
                    <a:pt x="431" y="3"/>
                    <a:pt x="431" y="3"/>
                  </a:cubicBezTo>
                  <a:cubicBezTo>
                    <a:pt x="440" y="19"/>
                    <a:pt x="450" y="4"/>
                    <a:pt x="459" y="4"/>
                  </a:cubicBezTo>
                  <a:cubicBezTo>
                    <a:pt x="463" y="4"/>
                    <a:pt x="467" y="0"/>
                    <a:pt x="468" y="4"/>
                  </a:cubicBezTo>
                  <a:cubicBezTo>
                    <a:pt x="470" y="9"/>
                    <a:pt x="465" y="8"/>
                    <a:pt x="463" y="10"/>
                  </a:cubicBezTo>
                  <a:cubicBezTo>
                    <a:pt x="457" y="13"/>
                    <a:pt x="461" y="17"/>
                    <a:pt x="461" y="21"/>
                  </a:cubicBezTo>
                  <a:cubicBezTo>
                    <a:pt x="462" y="31"/>
                    <a:pt x="469" y="36"/>
                    <a:pt x="476" y="41"/>
                  </a:cubicBezTo>
                  <a:cubicBezTo>
                    <a:pt x="477" y="42"/>
                    <a:pt x="480" y="41"/>
                    <a:pt x="481" y="44"/>
                  </a:cubicBezTo>
                  <a:cubicBezTo>
                    <a:pt x="481" y="46"/>
                    <a:pt x="479" y="48"/>
                    <a:pt x="477" y="48"/>
                  </a:cubicBezTo>
                  <a:cubicBezTo>
                    <a:pt x="474" y="49"/>
                    <a:pt x="471" y="50"/>
                    <a:pt x="470" y="53"/>
                  </a:cubicBezTo>
                  <a:cubicBezTo>
                    <a:pt x="469" y="57"/>
                    <a:pt x="470" y="60"/>
                    <a:pt x="473" y="63"/>
                  </a:cubicBezTo>
                  <a:cubicBezTo>
                    <a:pt x="476" y="66"/>
                    <a:pt x="479" y="65"/>
                    <a:pt x="481" y="62"/>
                  </a:cubicBezTo>
                  <a:cubicBezTo>
                    <a:pt x="493" y="52"/>
                    <a:pt x="506" y="47"/>
                    <a:pt x="522" y="50"/>
                  </a:cubicBezTo>
                  <a:cubicBezTo>
                    <a:pt x="526" y="51"/>
                    <a:pt x="531" y="45"/>
                    <a:pt x="535" y="44"/>
                  </a:cubicBezTo>
                  <a:cubicBezTo>
                    <a:pt x="538" y="43"/>
                    <a:pt x="540" y="38"/>
                    <a:pt x="543" y="41"/>
                  </a:cubicBezTo>
                  <a:cubicBezTo>
                    <a:pt x="546" y="42"/>
                    <a:pt x="545" y="46"/>
                    <a:pt x="544" y="48"/>
                  </a:cubicBezTo>
                  <a:cubicBezTo>
                    <a:pt x="542" y="52"/>
                    <a:pt x="540" y="56"/>
                    <a:pt x="535" y="55"/>
                  </a:cubicBezTo>
                  <a:cubicBezTo>
                    <a:pt x="530" y="53"/>
                    <a:pt x="525" y="53"/>
                    <a:pt x="524" y="60"/>
                  </a:cubicBezTo>
                  <a:cubicBezTo>
                    <a:pt x="523" y="68"/>
                    <a:pt x="516" y="77"/>
                    <a:pt x="525" y="85"/>
                  </a:cubicBezTo>
                  <a:cubicBezTo>
                    <a:pt x="527" y="87"/>
                    <a:pt x="529" y="88"/>
                    <a:pt x="531" y="86"/>
                  </a:cubicBezTo>
                  <a:cubicBezTo>
                    <a:pt x="535" y="82"/>
                    <a:pt x="538" y="84"/>
                    <a:pt x="541" y="88"/>
                  </a:cubicBezTo>
                  <a:cubicBezTo>
                    <a:pt x="543" y="92"/>
                    <a:pt x="549" y="98"/>
                    <a:pt x="545" y="103"/>
                  </a:cubicBezTo>
                  <a:cubicBezTo>
                    <a:pt x="529" y="122"/>
                    <a:pt x="540" y="136"/>
                    <a:pt x="551" y="151"/>
                  </a:cubicBezTo>
                  <a:cubicBezTo>
                    <a:pt x="553" y="154"/>
                    <a:pt x="556" y="157"/>
                    <a:pt x="558" y="160"/>
                  </a:cubicBezTo>
                  <a:cubicBezTo>
                    <a:pt x="563" y="169"/>
                    <a:pt x="572" y="170"/>
                    <a:pt x="578" y="161"/>
                  </a:cubicBezTo>
                  <a:cubicBezTo>
                    <a:pt x="582" y="156"/>
                    <a:pt x="586" y="155"/>
                    <a:pt x="592" y="155"/>
                  </a:cubicBezTo>
                  <a:cubicBezTo>
                    <a:pt x="596" y="155"/>
                    <a:pt x="600" y="155"/>
                    <a:pt x="604" y="152"/>
                  </a:cubicBezTo>
                  <a:cubicBezTo>
                    <a:pt x="606" y="149"/>
                    <a:pt x="608" y="144"/>
                    <a:pt x="612" y="148"/>
                  </a:cubicBezTo>
                  <a:cubicBezTo>
                    <a:pt x="617" y="151"/>
                    <a:pt x="622" y="155"/>
                    <a:pt x="620" y="161"/>
                  </a:cubicBezTo>
                  <a:cubicBezTo>
                    <a:pt x="618" y="171"/>
                    <a:pt x="619" y="180"/>
                    <a:pt x="623" y="189"/>
                  </a:cubicBezTo>
                  <a:cubicBezTo>
                    <a:pt x="624" y="192"/>
                    <a:pt x="625" y="194"/>
                    <a:pt x="623" y="197"/>
                  </a:cubicBezTo>
                  <a:cubicBezTo>
                    <a:pt x="620" y="199"/>
                    <a:pt x="617" y="199"/>
                    <a:pt x="614" y="198"/>
                  </a:cubicBezTo>
                  <a:cubicBezTo>
                    <a:pt x="600" y="193"/>
                    <a:pt x="600" y="193"/>
                    <a:pt x="596" y="208"/>
                  </a:cubicBezTo>
                  <a:cubicBezTo>
                    <a:pt x="595" y="212"/>
                    <a:pt x="592" y="212"/>
                    <a:pt x="590" y="214"/>
                  </a:cubicBezTo>
                  <a:cubicBezTo>
                    <a:pt x="586" y="216"/>
                    <a:pt x="583" y="219"/>
                    <a:pt x="584" y="224"/>
                  </a:cubicBezTo>
                  <a:cubicBezTo>
                    <a:pt x="585" y="227"/>
                    <a:pt x="589" y="231"/>
                    <a:pt x="583" y="233"/>
                  </a:cubicBezTo>
                  <a:cubicBezTo>
                    <a:pt x="578" y="235"/>
                    <a:pt x="576" y="231"/>
                    <a:pt x="574" y="227"/>
                  </a:cubicBezTo>
                  <a:cubicBezTo>
                    <a:pt x="572" y="223"/>
                    <a:pt x="570" y="219"/>
                    <a:pt x="565" y="220"/>
                  </a:cubicBezTo>
                  <a:cubicBezTo>
                    <a:pt x="560" y="221"/>
                    <a:pt x="557" y="224"/>
                    <a:pt x="555" y="228"/>
                  </a:cubicBezTo>
                  <a:cubicBezTo>
                    <a:pt x="553" y="231"/>
                    <a:pt x="553" y="236"/>
                    <a:pt x="556" y="239"/>
                  </a:cubicBezTo>
                  <a:cubicBezTo>
                    <a:pt x="572" y="250"/>
                    <a:pt x="570" y="273"/>
                    <a:pt x="584" y="286"/>
                  </a:cubicBezTo>
                  <a:cubicBezTo>
                    <a:pt x="587" y="289"/>
                    <a:pt x="583" y="292"/>
                    <a:pt x="581" y="293"/>
                  </a:cubicBezTo>
                  <a:cubicBezTo>
                    <a:pt x="574" y="299"/>
                    <a:pt x="572" y="307"/>
                    <a:pt x="576" y="314"/>
                  </a:cubicBezTo>
                  <a:cubicBezTo>
                    <a:pt x="581" y="323"/>
                    <a:pt x="586" y="332"/>
                    <a:pt x="598" y="333"/>
                  </a:cubicBezTo>
                  <a:cubicBezTo>
                    <a:pt x="601" y="334"/>
                    <a:pt x="604" y="333"/>
                    <a:pt x="607" y="330"/>
                  </a:cubicBezTo>
                  <a:cubicBezTo>
                    <a:pt x="611" y="326"/>
                    <a:pt x="617" y="325"/>
                    <a:pt x="622" y="327"/>
                  </a:cubicBezTo>
                  <a:cubicBezTo>
                    <a:pt x="627" y="329"/>
                    <a:pt x="626" y="335"/>
                    <a:pt x="626" y="339"/>
                  </a:cubicBezTo>
                  <a:cubicBezTo>
                    <a:pt x="626" y="343"/>
                    <a:pt x="626" y="347"/>
                    <a:pt x="627" y="351"/>
                  </a:cubicBezTo>
                  <a:cubicBezTo>
                    <a:pt x="629" y="362"/>
                    <a:pt x="623" y="371"/>
                    <a:pt x="611" y="368"/>
                  </a:cubicBezTo>
                  <a:cubicBezTo>
                    <a:pt x="598" y="365"/>
                    <a:pt x="585" y="367"/>
                    <a:pt x="572" y="368"/>
                  </a:cubicBezTo>
                  <a:cubicBezTo>
                    <a:pt x="557" y="369"/>
                    <a:pt x="541" y="367"/>
                    <a:pt x="526" y="372"/>
                  </a:cubicBezTo>
                  <a:cubicBezTo>
                    <a:pt x="519" y="375"/>
                    <a:pt x="512" y="373"/>
                    <a:pt x="506" y="370"/>
                  </a:cubicBezTo>
                  <a:cubicBezTo>
                    <a:pt x="500" y="367"/>
                    <a:pt x="495" y="369"/>
                    <a:pt x="491" y="374"/>
                  </a:cubicBezTo>
                  <a:cubicBezTo>
                    <a:pt x="484" y="386"/>
                    <a:pt x="473" y="390"/>
                    <a:pt x="460" y="389"/>
                  </a:cubicBezTo>
                  <a:cubicBezTo>
                    <a:pt x="457" y="389"/>
                    <a:pt x="452" y="389"/>
                    <a:pt x="451" y="390"/>
                  </a:cubicBezTo>
                  <a:cubicBezTo>
                    <a:pt x="444" y="400"/>
                    <a:pt x="435" y="397"/>
                    <a:pt x="426" y="394"/>
                  </a:cubicBezTo>
                  <a:cubicBezTo>
                    <a:pt x="425" y="398"/>
                    <a:pt x="428" y="398"/>
                    <a:pt x="430" y="399"/>
                  </a:cubicBezTo>
                  <a:cubicBezTo>
                    <a:pt x="432" y="401"/>
                    <a:pt x="436" y="401"/>
                    <a:pt x="435" y="405"/>
                  </a:cubicBezTo>
                  <a:cubicBezTo>
                    <a:pt x="434" y="409"/>
                    <a:pt x="430" y="409"/>
                    <a:pt x="427" y="409"/>
                  </a:cubicBezTo>
                  <a:cubicBezTo>
                    <a:pt x="421" y="410"/>
                    <a:pt x="420" y="402"/>
                    <a:pt x="413" y="403"/>
                  </a:cubicBezTo>
                  <a:cubicBezTo>
                    <a:pt x="415" y="399"/>
                    <a:pt x="414" y="394"/>
                    <a:pt x="417" y="391"/>
                  </a:cubicBezTo>
                  <a:cubicBezTo>
                    <a:pt x="422" y="388"/>
                    <a:pt x="422" y="383"/>
                    <a:pt x="429" y="378"/>
                  </a:cubicBezTo>
                  <a:cubicBezTo>
                    <a:pt x="417" y="380"/>
                    <a:pt x="408" y="381"/>
                    <a:pt x="402" y="387"/>
                  </a:cubicBezTo>
                  <a:cubicBezTo>
                    <a:pt x="395" y="393"/>
                    <a:pt x="392" y="391"/>
                    <a:pt x="391" y="383"/>
                  </a:cubicBezTo>
                  <a:cubicBezTo>
                    <a:pt x="386" y="384"/>
                    <a:pt x="384" y="388"/>
                    <a:pt x="383" y="390"/>
                  </a:cubicBezTo>
                  <a:cubicBezTo>
                    <a:pt x="382" y="398"/>
                    <a:pt x="380" y="400"/>
                    <a:pt x="372" y="395"/>
                  </a:cubicBezTo>
                  <a:cubicBezTo>
                    <a:pt x="365" y="391"/>
                    <a:pt x="364" y="398"/>
                    <a:pt x="364" y="403"/>
                  </a:cubicBezTo>
                  <a:cubicBezTo>
                    <a:pt x="357" y="407"/>
                    <a:pt x="354" y="405"/>
                    <a:pt x="352" y="398"/>
                  </a:cubicBezTo>
                  <a:cubicBezTo>
                    <a:pt x="350" y="386"/>
                    <a:pt x="346" y="383"/>
                    <a:pt x="334" y="382"/>
                  </a:cubicBezTo>
                  <a:cubicBezTo>
                    <a:pt x="330" y="382"/>
                    <a:pt x="327" y="382"/>
                    <a:pt x="323" y="381"/>
                  </a:cubicBezTo>
                  <a:cubicBezTo>
                    <a:pt x="316" y="378"/>
                    <a:pt x="315" y="374"/>
                    <a:pt x="320" y="368"/>
                  </a:cubicBezTo>
                  <a:cubicBezTo>
                    <a:pt x="307" y="369"/>
                    <a:pt x="307" y="385"/>
                    <a:pt x="297" y="388"/>
                  </a:cubicBezTo>
                  <a:cubicBezTo>
                    <a:pt x="297" y="391"/>
                    <a:pt x="298" y="392"/>
                    <a:pt x="299" y="393"/>
                  </a:cubicBezTo>
                  <a:cubicBezTo>
                    <a:pt x="302" y="395"/>
                    <a:pt x="306" y="398"/>
                    <a:pt x="304" y="402"/>
                  </a:cubicBezTo>
                  <a:cubicBezTo>
                    <a:pt x="302" y="406"/>
                    <a:pt x="298" y="408"/>
                    <a:pt x="294" y="408"/>
                  </a:cubicBezTo>
                  <a:cubicBezTo>
                    <a:pt x="278" y="409"/>
                    <a:pt x="262" y="410"/>
                    <a:pt x="248" y="399"/>
                  </a:cubicBezTo>
                  <a:cubicBezTo>
                    <a:pt x="240" y="392"/>
                    <a:pt x="234" y="394"/>
                    <a:pt x="227" y="402"/>
                  </a:cubicBezTo>
                  <a:cubicBezTo>
                    <a:pt x="224" y="407"/>
                    <a:pt x="220" y="412"/>
                    <a:pt x="216" y="417"/>
                  </a:cubicBezTo>
                  <a:cubicBezTo>
                    <a:pt x="207" y="427"/>
                    <a:pt x="197" y="431"/>
                    <a:pt x="183" y="430"/>
                  </a:cubicBezTo>
                  <a:cubicBezTo>
                    <a:pt x="173" y="429"/>
                    <a:pt x="164" y="435"/>
                    <a:pt x="155" y="438"/>
                  </a:cubicBezTo>
                  <a:cubicBezTo>
                    <a:pt x="150" y="436"/>
                    <a:pt x="146" y="433"/>
                    <a:pt x="141" y="430"/>
                  </a:cubicBezTo>
                  <a:cubicBezTo>
                    <a:pt x="133" y="426"/>
                    <a:pt x="123" y="426"/>
                    <a:pt x="114" y="428"/>
                  </a:cubicBezTo>
                  <a:cubicBezTo>
                    <a:pt x="111" y="429"/>
                    <a:pt x="108" y="433"/>
                    <a:pt x="105" y="429"/>
                  </a:cubicBezTo>
                  <a:cubicBezTo>
                    <a:pt x="102" y="424"/>
                    <a:pt x="103" y="418"/>
                    <a:pt x="106" y="413"/>
                  </a:cubicBezTo>
                  <a:cubicBezTo>
                    <a:pt x="109" y="408"/>
                    <a:pt x="112" y="412"/>
                    <a:pt x="115" y="413"/>
                  </a:cubicBezTo>
                  <a:cubicBezTo>
                    <a:pt x="121" y="415"/>
                    <a:pt x="125" y="421"/>
                    <a:pt x="132" y="422"/>
                  </a:cubicBezTo>
                  <a:cubicBezTo>
                    <a:pt x="137" y="422"/>
                    <a:pt x="142" y="422"/>
                    <a:pt x="145" y="416"/>
                  </a:cubicBezTo>
                  <a:cubicBezTo>
                    <a:pt x="139" y="415"/>
                    <a:pt x="133" y="414"/>
                    <a:pt x="128" y="412"/>
                  </a:cubicBezTo>
                  <a:cubicBezTo>
                    <a:pt x="124" y="411"/>
                    <a:pt x="119" y="409"/>
                    <a:pt x="122" y="404"/>
                  </a:cubicBezTo>
                  <a:cubicBezTo>
                    <a:pt x="124" y="401"/>
                    <a:pt x="126" y="398"/>
                    <a:pt x="121" y="396"/>
                  </a:cubicBezTo>
                  <a:cubicBezTo>
                    <a:pt x="118" y="394"/>
                    <a:pt x="112" y="392"/>
                    <a:pt x="109" y="395"/>
                  </a:cubicBezTo>
                  <a:cubicBezTo>
                    <a:pt x="98" y="408"/>
                    <a:pt x="79" y="411"/>
                    <a:pt x="69" y="427"/>
                  </a:cubicBezTo>
                  <a:cubicBezTo>
                    <a:pt x="67" y="431"/>
                    <a:pt x="63" y="434"/>
                    <a:pt x="61" y="439"/>
                  </a:cubicBezTo>
                  <a:cubicBezTo>
                    <a:pt x="60" y="443"/>
                    <a:pt x="55" y="447"/>
                    <a:pt x="51" y="446"/>
                  </a:cubicBezTo>
                  <a:cubicBezTo>
                    <a:pt x="44" y="445"/>
                    <a:pt x="42" y="448"/>
                    <a:pt x="41" y="454"/>
                  </a:cubicBezTo>
                  <a:cubicBezTo>
                    <a:pt x="40" y="458"/>
                    <a:pt x="36" y="459"/>
                    <a:pt x="33" y="458"/>
                  </a:cubicBezTo>
                  <a:cubicBezTo>
                    <a:pt x="29" y="458"/>
                    <a:pt x="26" y="455"/>
                    <a:pt x="26" y="452"/>
                  </a:cubicBezTo>
                  <a:cubicBezTo>
                    <a:pt x="25" y="447"/>
                    <a:pt x="29" y="448"/>
                    <a:pt x="32" y="447"/>
                  </a:cubicBezTo>
                  <a:cubicBezTo>
                    <a:pt x="34" y="447"/>
                    <a:pt x="36" y="446"/>
                    <a:pt x="36" y="444"/>
                  </a:cubicBezTo>
                  <a:cubicBezTo>
                    <a:pt x="36" y="436"/>
                    <a:pt x="40" y="433"/>
                    <a:pt x="48" y="433"/>
                  </a:cubicBezTo>
                  <a:cubicBezTo>
                    <a:pt x="49" y="433"/>
                    <a:pt x="50" y="432"/>
                    <a:pt x="50" y="431"/>
                  </a:cubicBezTo>
                  <a:cubicBezTo>
                    <a:pt x="50" y="420"/>
                    <a:pt x="56" y="414"/>
                    <a:pt x="65" y="410"/>
                  </a:cubicBezTo>
                  <a:cubicBezTo>
                    <a:pt x="67" y="409"/>
                    <a:pt x="66" y="406"/>
                    <a:pt x="64" y="405"/>
                  </a:cubicBezTo>
                  <a:cubicBezTo>
                    <a:pt x="61" y="404"/>
                    <a:pt x="58" y="400"/>
                    <a:pt x="54" y="404"/>
                  </a:cubicBezTo>
                  <a:cubicBezTo>
                    <a:pt x="45" y="410"/>
                    <a:pt x="39" y="407"/>
                    <a:pt x="33" y="399"/>
                  </a:cubicBezTo>
                  <a:cubicBezTo>
                    <a:pt x="32" y="398"/>
                    <a:pt x="28" y="397"/>
                    <a:pt x="29" y="394"/>
                  </a:cubicBezTo>
                  <a:cubicBezTo>
                    <a:pt x="30" y="392"/>
                    <a:pt x="33" y="392"/>
                    <a:pt x="35" y="392"/>
                  </a:cubicBezTo>
                  <a:cubicBezTo>
                    <a:pt x="39" y="391"/>
                    <a:pt x="45" y="391"/>
                    <a:pt x="45" y="386"/>
                  </a:cubicBezTo>
                  <a:cubicBezTo>
                    <a:pt x="44" y="381"/>
                    <a:pt x="38" y="383"/>
                    <a:pt x="34" y="382"/>
                  </a:cubicBezTo>
                  <a:cubicBezTo>
                    <a:pt x="28" y="382"/>
                    <a:pt x="22" y="383"/>
                    <a:pt x="19" y="388"/>
                  </a:cubicBezTo>
                  <a:cubicBezTo>
                    <a:pt x="15" y="394"/>
                    <a:pt x="9" y="392"/>
                    <a:pt x="5" y="390"/>
                  </a:cubicBezTo>
                  <a:cubicBezTo>
                    <a:pt x="0" y="388"/>
                    <a:pt x="2" y="384"/>
                    <a:pt x="4" y="380"/>
                  </a:cubicBezTo>
                  <a:cubicBezTo>
                    <a:pt x="7" y="375"/>
                    <a:pt x="10" y="372"/>
                    <a:pt x="16" y="375"/>
                  </a:cubicBezTo>
                  <a:cubicBezTo>
                    <a:pt x="29" y="382"/>
                    <a:pt x="41" y="373"/>
                    <a:pt x="53" y="372"/>
                  </a:cubicBezTo>
                  <a:cubicBezTo>
                    <a:pt x="57" y="371"/>
                    <a:pt x="54" y="366"/>
                    <a:pt x="51" y="364"/>
                  </a:cubicBezTo>
                  <a:cubicBezTo>
                    <a:pt x="45" y="361"/>
                    <a:pt x="41" y="358"/>
                    <a:pt x="46" y="351"/>
                  </a:cubicBezTo>
                  <a:cubicBezTo>
                    <a:pt x="48" y="348"/>
                    <a:pt x="46" y="346"/>
                    <a:pt x="44" y="344"/>
                  </a:cubicBezTo>
                  <a:cubicBezTo>
                    <a:pt x="42" y="343"/>
                    <a:pt x="39" y="342"/>
                    <a:pt x="40" y="338"/>
                  </a:cubicBezTo>
                  <a:cubicBezTo>
                    <a:pt x="44" y="329"/>
                    <a:pt x="35" y="327"/>
                    <a:pt x="32" y="328"/>
                  </a:cubicBezTo>
                  <a:cubicBezTo>
                    <a:pt x="20" y="332"/>
                    <a:pt x="14" y="315"/>
                    <a:pt x="3" y="321"/>
                  </a:cubicBezTo>
                  <a:cubicBezTo>
                    <a:pt x="1" y="322"/>
                    <a:pt x="0" y="320"/>
                    <a:pt x="0" y="318"/>
                  </a:cubicBezTo>
                  <a:cubicBezTo>
                    <a:pt x="1" y="314"/>
                    <a:pt x="4" y="310"/>
                    <a:pt x="8" y="311"/>
                  </a:cubicBezTo>
                  <a:cubicBezTo>
                    <a:pt x="13" y="312"/>
                    <a:pt x="19" y="312"/>
                    <a:pt x="22" y="316"/>
                  </a:cubicBezTo>
                  <a:cubicBezTo>
                    <a:pt x="25" y="318"/>
                    <a:pt x="27" y="321"/>
                    <a:pt x="31" y="319"/>
                  </a:cubicBezTo>
                  <a:cubicBezTo>
                    <a:pt x="36" y="316"/>
                    <a:pt x="32" y="312"/>
                    <a:pt x="34" y="309"/>
                  </a:cubicBezTo>
                  <a:cubicBezTo>
                    <a:pt x="39" y="314"/>
                    <a:pt x="44" y="319"/>
                    <a:pt x="50" y="323"/>
                  </a:cubicBezTo>
                  <a:cubicBezTo>
                    <a:pt x="57" y="327"/>
                    <a:pt x="47" y="335"/>
                    <a:pt x="54" y="337"/>
                  </a:cubicBezTo>
                  <a:cubicBezTo>
                    <a:pt x="59" y="339"/>
                    <a:pt x="65" y="333"/>
                    <a:pt x="69" y="339"/>
                  </a:cubicBezTo>
                  <a:cubicBezTo>
                    <a:pt x="71" y="342"/>
                    <a:pt x="75" y="343"/>
                    <a:pt x="77" y="346"/>
                  </a:cubicBezTo>
                  <a:cubicBezTo>
                    <a:pt x="79" y="348"/>
                    <a:pt x="81" y="351"/>
                    <a:pt x="84" y="347"/>
                  </a:cubicBezTo>
                  <a:cubicBezTo>
                    <a:pt x="86" y="345"/>
                    <a:pt x="86" y="341"/>
                    <a:pt x="83" y="340"/>
                  </a:cubicBezTo>
                  <a:cubicBezTo>
                    <a:pt x="73" y="337"/>
                    <a:pt x="76" y="320"/>
                    <a:pt x="62" y="320"/>
                  </a:cubicBezTo>
                  <a:cubicBezTo>
                    <a:pt x="61" y="320"/>
                    <a:pt x="60" y="317"/>
                    <a:pt x="61" y="315"/>
                  </a:cubicBezTo>
                  <a:cubicBezTo>
                    <a:pt x="62" y="313"/>
                    <a:pt x="64" y="313"/>
                    <a:pt x="66" y="313"/>
                  </a:cubicBezTo>
                  <a:cubicBezTo>
                    <a:pt x="70" y="311"/>
                    <a:pt x="78" y="316"/>
                    <a:pt x="78" y="308"/>
                  </a:cubicBezTo>
                  <a:cubicBezTo>
                    <a:pt x="77" y="302"/>
                    <a:pt x="75" y="294"/>
                    <a:pt x="65" y="298"/>
                  </a:cubicBezTo>
                  <a:cubicBezTo>
                    <a:pt x="63" y="299"/>
                    <a:pt x="61" y="298"/>
                    <a:pt x="60" y="296"/>
                  </a:cubicBezTo>
                  <a:cubicBezTo>
                    <a:pt x="60" y="293"/>
                    <a:pt x="61" y="291"/>
                    <a:pt x="64" y="290"/>
                  </a:cubicBezTo>
                  <a:cubicBezTo>
                    <a:pt x="68" y="290"/>
                    <a:pt x="72" y="291"/>
                    <a:pt x="75" y="286"/>
                  </a:cubicBezTo>
                  <a:cubicBezTo>
                    <a:pt x="67" y="285"/>
                    <a:pt x="60" y="283"/>
                    <a:pt x="59" y="273"/>
                  </a:cubicBezTo>
                  <a:cubicBezTo>
                    <a:pt x="59" y="269"/>
                    <a:pt x="55" y="269"/>
                    <a:pt x="52" y="271"/>
                  </a:cubicBezTo>
                  <a:cubicBezTo>
                    <a:pt x="49" y="272"/>
                    <a:pt x="45" y="274"/>
                    <a:pt x="48" y="278"/>
                  </a:cubicBezTo>
                  <a:cubicBezTo>
                    <a:pt x="49" y="281"/>
                    <a:pt x="51" y="283"/>
                    <a:pt x="49" y="285"/>
                  </a:cubicBezTo>
                  <a:cubicBezTo>
                    <a:pt x="46" y="288"/>
                    <a:pt x="44" y="286"/>
                    <a:pt x="41" y="284"/>
                  </a:cubicBezTo>
                  <a:cubicBezTo>
                    <a:pt x="37" y="281"/>
                    <a:pt x="33" y="284"/>
                    <a:pt x="30" y="286"/>
                  </a:cubicBezTo>
                  <a:cubicBezTo>
                    <a:pt x="25" y="290"/>
                    <a:pt x="20" y="291"/>
                    <a:pt x="16" y="289"/>
                  </a:cubicBezTo>
                  <a:cubicBezTo>
                    <a:pt x="11" y="286"/>
                    <a:pt x="17" y="282"/>
                    <a:pt x="17" y="279"/>
                  </a:cubicBezTo>
                  <a:cubicBezTo>
                    <a:pt x="15" y="265"/>
                    <a:pt x="22" y="260"/>
                    <a:pt x="36" y="259"/>
                  </a:cubicBezTo>
                  <a:cubicBezTo>
                    <a:pt x="46" y="258"/>
                    <a:pt x="52" y="247"/>
                    <a:pt x="63" y="245"/>
                  </a:cubicBezTo>
                  <a:cubicBezTo>
                    <a:pt x="66" y="245"/>
                    <a:pt x="64" y="240"/>
                    <a:pt x="61" y="238"/>
                  </a:cubicBezTo>
                  <a:cubicBezTo>
                    <a:pt x="55" y="234"/>
                    <a:pt x="47" y="231"/>
                    <a:pt x="48" y="221"/>
                  </a:cubicBezTo>
                  <a:cubicBezTo>
                    <a:pt x="48" y="220"/>
                    <a:pt x="47" y="219"/>
                    <a:pt x="46" y="219"/>
                  </a:cubicBezTo>
                  <a:cubicBezTo>
                    <a:pt x="27" y="219"/>
                    <a:pt x="32" y="201"/>
                    <a:pt x="26" y="192"/>
                  </a:cubicBezTo>
                  <a:cubicBezTo>
                    <a:pt x="23" y="189"/>
                    <a:pt x="26" y="183"/>
                    <a:pt x="30" y="182"/>
                  </a:cubicBezTo>
                  <a:cubicBezTo>
                    <a:pt x="46" y="177"/>
                    <a:pt x="41" y="166"/>
                    <a:pt x="38" y="156"/>
                  </a:cubicBezTo>
                  <a:cubicBezTo>
                    <a:pt x="34" y="140"/>
                    <a:pt x="25" y="126"/>
                    <a:pt x="14" y="113"/>
                  </a:cubicBezTo>
                  <a:cubicBezTo>
                    <a:pt x="9" y="106"/>
                    <a:pt x="7" y="101"/>
                    <a:pt x="15" y="94"/>
                  </a:cubicBezTo>
                  <a:cubicBezTo>
                    <a:pt x="22" y="88"/>
                    <a:pt x="29" y="81"/>
                    <a:pt x="40" y="81"/>
                  </a:cubicBezTo>
                  <a:cubicBezTo>
                    <a:pt x="44" y="80"/>
                    <a:pt x="46" y="78"/>
                    <a:pt x="44" y="73"/>
                  </a:cubicBezTo>
                  <a:cubicBezTo>
                    <a:pt x="43" y="68"/>
                    <a:pt x="46" y="65"/>
                    <a:pt x="49" y="63"/>
                  </a:cubicBezTo>
                  <a:cubicBezTo>
                    <a:pt x="53" y="61"/>
                    <a:pt x="56" y="62"/>
                    <a:pt x="59" y="65"/>
                  </a:cubicBezTo>
                  <a:cubicBezTo>
                    <a:pt x="75" y="76"/>
                    <a:pt x="86" y="73"/>
                    <a:pt x="97" y="55"/>
                  </a:cubicBezTo>
                  <a:cubicBezTo>
                    <a:pt x="104" y="50"/>
                    <a:pt x="109" y="47"/>
                    <a:pt x="115" y="59"/>
                  </a:cubicBezTo>
                  <a:cubicBezTo>
                    <a:pt x="119" y="68"/>
                    <a:pt x="141" y="62"/>
                    <a:pt x="146" y="51"/>
                  </a:cubicBezTo>
                  <a:cubicBezTo>
                    <a:pt x="157" y="43"/>
                    <a:pt x="162" y="45"/>
                    <a:pt x="169" y="58"/>
                  </a:cubicBezTo>
                  <a:cubicBezTo>
                    <a:pt x="174" y="69"/>
                    <a:pt x="179" y="71"/>
                    <a:pt x="190" y="65"/>
                  </a:cubicBezTo>
                  <a:cubicBezTo>
                    <a:pt x="193" y="62"/>
                    <a:pt x="196" y="60"/>
                    <a:pt x="199" y="58"/>
                  </a:cubicBezTo>
                  <a:cubicBezTo>
                    <a:pt x="204" y="56"/>
                    <a:pt x="206" y="59"/>
                    <a:pt x="209" y="62"/>
                  </a:cubicBezTo>
                  <a:cubicBezTo>
                    <a:pt x="217" y="71"/>
                    <a:pt x="228" y="77"/>
                    <a:pt x="241" y="74"/>
                  </a:cubicBezTo>
                  <a:cubicBezTo>
                    <a:pt x="243" y="74"/>
                    <a:pt x="244" y="74"/>
                    <a:pt x="246" y="74"/>
                  </a:cubicBezTo>
                  <a:cubicBezTo>
                    <a:pt x="252" y="73"/>
                    <a:pt x="261" y="85"/>
                    <a:pt x="265" y="69"/>
                  </a:cubicBezTo>
                  <a:cubicBezTo>
                    <a:pt x="267" y="61"/>
                    <a:pt x="276" y="57"/>
                    <a:pt x="276" y="48"/>
                  </a:cubicBezTo>
                  <a:cubicBezTo>
                    <a:pt x="275" y="37"/>
                    <a:pt x="286" y="35"/>
                    <a:pt x="292" y="30"/>
                  </a:cubicBezTo>
                  <a:close/>
                </a:path>
              </a:pathLst>
            </a:custGeom>
            <a:solidFill>
              <a:srgbClr val="8D8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6">
              <a:extLst>
                <a:ext uri="{FF2B5EF4-FFF2-40B4-BE49-F238E27FC236}">
                  <a16:creationId xmlns:a16="http://schemas.microsoft.com/office/drawing/2014/main" id="{B6C45551-7F24-0018-EBC3-7D86258121F9}"/>
                </a:ext>
              </a:extLst>
            </p:cNvPr>
            <p:cNvSpPr/>
            <p:nvPr userDrawn="1"/>
          </p:nvSpPr>
          <p:spPr bwMode="auto">
            <a:xfrm>
              <a:off x="2552700" y="5435600"/>
              <a:ext cx="1038225" cy="271462"/>
            </a:xfrm>
            <a:custGeom>
              <a:avLst/>
              <a:gdLst>
                <a:gd name="T0" fmla="*/ 0 w 210"/>
                <a:gd name="T1" fmla="*/ 78 h 129"/>
                <a:gd name="T2" fmla="*/ 8 w 210"/>
                <a:gd name="T3" fmla="*/ 71 h 129"/>
                <a:gd name="T4" fmla="*/ 36 w 210"/>
                <a:gd name="T5" fmla="*/ 67 h 129"/>
                <a:gd name="T6" fmla="*/ 64 w 210"/>
                <a:gd name="T7" fmla="*/ 49 h 129"/>
                <a:gd name="T8" fmla="*/ 70 w 210"/>
                <a:gd name="T9" fmla="*/ 41 h 129"/>
                <a:gd name="T10" fmla="*/ 94 w 210"/>
                <a:gd name="T11" fmla="*/ 36 h 129"/>
                <a:gd name="T12" fmla="*/ 140 w 210"/>
                <a:gd name="T13" fmla="*/ 45 h 129"/>
                <a:gd name="T14" fmla="*/ 147 w 210"/>
                <a:gd name="T15" fmla="*/ 41 h 129"/>
                <a:gd name="T16" fmla="*/ 142 w 210"/>
                <a:gd name="T17" fmla="*/ 34 h 129"/>
                <a:gd name="T18" fmla="*/ 136 w 210"/>
                <a:gd name="T19" fmla="*/ 27 h 129"/>
                <a:gd name="T20" fmla="*/ 142 w 210"/>
                <a:gd name="T21" fmla="*/ 25 h 129"/>
                <a:gd name="T22" fmla="*/ 148 w 210"/>
                <a:gd name="T23" fmla="*/ 21 h 129"/>
                <a:gd name="T24" fmla="*/ 163 w 210"/>
                <a:gd name="T25" fmla="*/ 4 h 129"/>
                <a:gd name="T26" fmla="*/ 172 w 210"/>
                <a:gd name="T27" fmla="*/ 6 h 129"/>
                <a:gd name="T28" fmla="*/ 167 w 210"/>
                <a:gd name="T29" fmla="*/ 11 h 129"/>
                <a:gd name="T30" fmla="*/ 164 w 210"/>
                <a:gd name="T31" fmla="*/ 13 h 129"/>
                <a:gd name="T32" fmla="*/ 166 w 210"/>
                <a:gd name="T33" fmla="*/ 17 h 129"/>
                <a:gd name="T34" fmla="*/ 176 w 210"/>
                <a:gd name="T35" fmla="*/ 20 h 129"/>
                <a:gd name="T36" fmla="*/ 200 w 210"/>
                <a:gd name="T37" fmla="*/ 39 h 129"/>
                <a:gd name="T38" fmla="*/ 209 w 210"/>
                <a:gd name="T39" fmla="*/ 43 h 129"/>
                <a:gd name="T40" fmla="*/ 204 w 210"/>
                <a:gd name="T41" fmla="*/ 54 h 129"/>
                <a:gd name="T42" fmla="*/ 188 w 210"/>
                <a:gd name="T43" fmla="*/ 48 h 129"/>
                <a:gd name="T44" fmla="*/ 173 w 210"/>
                <a:gd name="T45" fmla="*/ 44 h 129"/>
                <a:gd name="T46" fmla="*/ 144 w 210"/>
                <a:gd name="T47" fmla="*/ 70 h 129"/>
                <a:gd name="T48" fmla="*/ 137 w 210"/>
                <a:gd name="T49" fmla="*/ 75 h 129"/>
                <a:gd name="T50" fmla="*/ 136 w 210"/>
                <a:gd name="T51" fmla="*/ 68 h 129"/>
                <a:gd name="T52" fmla="*/ 131 w 210"/>
                <a:gd name="T53" fmla="*/ 60 h 129"/>
                <a:gd name="T54" fmla="*/ 117 w 210"/>
                <a:gd name="T55" fmla="*/ 64 h 129"/>
                <a:gd name="T56" fmla="*/ 120 w 210"/>
                <a:gd name="T57" fmla="*/ 69 h 129"/>
                <a:gd name="T58" fmla="*/ 135 w 210"/>
                <a:gd name="T59" fmla="*/ 85 h 129"/>
                <a:gd name="T60" fmla="*/ 136 w 210"/>
                <a:gd name="T61" fmla="*/ 91 h 129"/>
                <a:gd name="T62" fmla="*/ 106 w 210"/>
                <a:gd name="T63" fmla="*/ 103 h 129"/>
                <a:gd name="T64" fmla="*/ 110 w 210"/>
                <a:gd name="T65" fmla="*/ 93 h 129"/>
                <a:gd name="T66" fmla="*/ 99 w 210"/>
                <a:gd name="T67" fmla="*/ 99 h 129"/>
                <a:gd name="T68" fmla="*/ 78 w 210"/>
                <a:gd name="T69" fmla="*/ 109 h 129"/>
                <a:gd name="T70" fmla="*/ 62 w 210"/>
                <a:gd name="T71" fmla="*/ 129 h 129"/>
                <a:gd name="T72" fmla="*/ 58 w 210"/>
                <a:gd name="T73" fmla="*/ 117 h 129"/>
                <a:gd name="T74" fmla="*/ 41 w 210"/>
                <a:gd name="T75" fmla="*/ 101 h 129"/>
                <a:gd name="T76" fmla="*/ 26 w 210"/>
                <a:gd name="T77" fmla="*/ 101 h 129"/>
                <a:gd name="T78" fmla="*/ 0 w 210"/>
                <a:gd name="T79" fmla="*/ 78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0" h="129">
                  <a:moveTo>
                    <a:pt x="0" y="78"/>
                  </a:moveTo>
                  <a:cubicBezTo>
                    <a:pt x="0" y="73"/>
                    <a:pt x="3" y="71"/>
                    <a:pt x="8" y="71"/>
                  </a:cubicBezTo>
                  <a:cubicBezTo>
                    <a:pt x="17" y="71"/>
                    <a:pt x="25" y="64"/>
                    <a:pt x="36" y="67"/>
                  </a:cubicBezTo>
                  <a:cubicBezTo>
                    <a:pt x="50" y="70"/>
                    <a:pt x="56" y="58"/>
                    <a:pt x="64" y="49"/>
                  </a:cubicBezTo>
                  <a:cubicBezTo>
                    <a:pt x="66" y="47"/>
                    <a:pt x="68" y="43"/>
                    <a:pt x="70" y="41"/>
                  </a:cubicBezTo>
                  <a:cubicBezTo>
                    <a:pt x="77" y="30"/>
                    <a:pt x="84" y="28"/>
                    <a:pt x="94" y="36"/>
                  </a:cubicBezTo>
                  <a:cubicBezTo>
                    <a:pt x="108" y="48"/>
                    <a:pt x="124" y="45"/>
                    <a:pt x="140" y="45"/>
                  </a:cubicBezTo>
                  <a:cubicBezTo>
                    <a:pt x="143" y="45"/>
                    <a:pt x="147" y="44"/>
                    <a:pt x="147" y="41"/>
                  </a:cubicBezTo>
                  <a:cubicBezTo>
                    <a:pt x="148" y="37"/>
                    <a:pt x="145" y="35"/>
                    <a:pt x="142" y="34"/>
                  </a:cubicBezTo>
                  <a:cubicBezTo>
                    <a:pt x="138" y="33"/>
                    <a:pt x="135" y="31"/>
                    <a:pt x="136" y="27"/>
                  </a:cubicBezTo>
                  <a:cubicBezTo>
                    <a:pt x="136" y="23"/>
                    <a:pt x="140" y="25"/>
                    <a:pt x="142" y="25"/>
                  </a:cubicBezTo>
                  <a:cubicBezTo>
                    <a:pt x="145" y="24"/>
                    <a:pt x="148" y="23"/>
                    <a:pt x="148" y="21"/>
                  </a:cubicBezTo>
                  <a:cubicBezTo>
                    <a:pt x="147" y="10"/>
                    <a:pt x="158" y="9"/>
                    <a:pt x="163" y="4"/>
                  </a:cubicBezTo>
                  <a:cubicBezTo>
                    <a:pt x="167" y="0"/>
                    <a:pt x="171" y="3"/>
                    <a:pt x="172" y="6"/>
                  </a:cubicBezTo>
                  <a:cubicBezTo>
                    <a:pt x="175" y="12"/>
                    <a:pt x="170" y="10"/>
                    <a:pt x="167" y="11"/>
                  </a:cubicBezTo>
                  <a:cubicBezTo>
                    <a:pt x="166" y="11"/>
                    <a:pt x="164" y="11"/>
                    <a:pt x="164" y="13"/>
                  </a:cubicBezTo>
                  <a:cubicBezTo>
                    <a:pt x="163" y="15"/>
                    <a:pt x="165" y="16"/>
                    <a:pt x="166" y="17"/>
                  </a:cubicBezTo>
                  <a:cubicBezTo>
                    <a:pt x="169" y="19"/>
                    <a:pt x="173" y="20"/>
                    <a:pt x="176" y="20"/>
                  </a:cubicBezTo>
                  <a:cubicBezTo>
                    <a:pt x="192" y="18"/>
                    <a:pt x="198" y="23"/>
                    <a:pt x="200" y="39"/>
                  </a:cubicBezTo>
                  <a:cubicBezTo>
                    <a:pt x="201" y="45"/>
                    <a:pt x="205" y="42"/>
                    <a:pt x="209" y="43"/>
                  </a:cubicBezTo>
                  <a:cubicBezTo>
                    <a:pt x="209" y="48"/>
                    <a:pt x="210" y="54"/>
                    <a:pt x="204" y="54"/>
                  </a:cubicBezTo>
                  <a:cubicBezTo>
                    <a:pt x="198" y="54"/>
                    <a:pt x="191" y="54"/>
                    <a:pt x="188" y="48"/>
                  </a:cubicBezTo>
                  <a:cubicBezTo>
                    <a:pt x="185" y="39"/>
                    <a:pt x="180" y="43"/>
                    <a:pt x="173" y="44"/>
                  </a:cubicBezTo>
                  <a:cubicBezTo>
                    <a:pt x="157" y="47"/>
                    <a:pt x="151" y="58"/>
                    <a:pt x="144" y="70"/>
                  </a:cubicBezTo>
                  <a:cubicBezTo>
                    <a:pt x="143" y="73"/>
                    <a:pt x="141" y="76"/>
                    <a:pt x="137" y="75"/>
                  </a:cubicBezTo>
                  <a:cubicBezTo>
                    <a:pt x="133" y="74"/>
                    <a:pt x="135" y="71"/>
                    <a:pt x="136" y="68"/>
                  </a:cubicBezTo>
                  <a:cubicBezTo>
                    <a:pt x="137" y="64"/>
                    <a:pt x="135" y="60"/>
                    <a:pt x="131" y="60"/>
                  </a:cubicBezTo>
                  <a:cubicBezTo>
                    <a:pt x="127" y="60"/>
                    <a:pt x="122" y="61"/>
                    <a:pt x="117" y="64"/>
                  </a:cubicBezTo>
                  <a:cubicBezTo>
                    <a:pt x="115" y="65"/>
                    <a:pt x="118" y="68"/>
                    <a:pt x="120" y="69"/>
                  </a:cubicBezTo>
                  <a:cubicBezTo>
                    <a:pt x="125" y="74"/>
                    <a:pt x="130" y="79"/>
                    <a:pt x="135" y="85"/>
                  </a:cubicBezTo>
                  <a:cubicBezTo>
                    <a:pt x="137" y="87"/>
                    <a:pt x="141" y="91"/>
                    <a:pt x="136" y="91"/>
                  </a:cubicBezTo>
                  <a:cubicBezTo>
                    <a:pt x="124" y="91"/>
                    <a:pt x="116" y="99"/>
                    <a:pt x="106" y="103"/>
                  </a:cubicBezTo>
                  <a:cubicBezTo>
                    <a:pt x="103" y="98"/>
                    <a:pt x="111" y="97"/>
                    <a:pt x="110" y="93"/>
                  </a:cubicBezTo>
                  <a:cubicBezTo>
                    <a:pt x="104" y="91"/>
                    <a:pt x="102" y="96"/>
                    <a:pt x="99" y="99"/>
                  </a:cubicBezTo>
                  <a:cubicBezTo>
                    <a:pt x="94" y="105"/>
                    <a:pt x="90" y="116"/>
                    <a:pt x="78" y="109"/>
                  </a:cubicBezTo>
                  <a:cubicBezTo>
                    <a:pt x="73" y="106"/>
                    <a:pt x="63" y="119"/>
                    <a:pt x="62" y="129"/>
                  </a:cubicBezTo>
                  <a:cubicBezTo>
                    <a:pt x="59" y="126"/>
                    <a:pt x="58" y="121"/>
                    <a:pt x="58" y="117"/>
                  </a:cubicBezTo>
                  <a:cubicBezTo>
                    <a:pt x="57" y="107"/>
                    <a:pt x="51" y="102"/>
                    <a:pt x="41" y="101"/>
                  </a:cubicBezTo>
                  <a:cubicBezTo>
                    <a:pt x="36" y="101"/>
                    <a:pt x="31" y="101"/>
                    <a:pt x="26" y="101"/>
                  </a:cubicBezTo>
                  <a:cubicBezTo>
                    <a:pt x="11" y="101"/>
                    <a:pt x="3" y="94"/>
                    <a:pt x="0" y="78"/>
                  </a:cubicBezTo>
                  <a:close/>
                </a:path>
              </a:pathLst>
            </a:custGeom>
            <a:solidFill>
              <a:srgbClr val="96B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91594BF6-41D7-75B6-EF74-993780820C97}"/>
                </a:ext>
              </a:extLst>
            </p:cNvPr>
            <p:cNvSpPr/>
            <p:nvPr userDrawn="1"/>
          </p:nvSpPr>
          <p:spPr bwMode="auto">
            <a:xfrm>
              <a:off x="6883400" y="5419725"/>
              <a:ext cx="74613" cy="38100"/>
            </a:xfrm>
            <a:custGeom>
              <a:avLst/>
              <a:gdLst>
                <a:gd name="T0" fmla="*/ 1 w 15"/>
                <a:gd name="T1" fmla="*/ 7 h 18"/>
                <a:gd name="T2" fmla="*/ 3 w 15"/>
                <a:gd name="T3" fmla="*/ 0 h 18"/>
                <a:gd name="T4" fmla="*/ 14 w 15"/>
                <a:gd name="T5" fmla="*/ 13 h 18"/>
                <a:gd name="T6" fmla="*/ 9 w 15"/>
                <a:gd name="T7" fmla="*/ 17 h 18"/>
                <a:gd name="T8" fmla="*/ 1 w 15"/>
                <a:gd name="T9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8">
                  <a:moveTo>
                    <a:pt x="1" y="7"/>
                  </a:moveTo>
                  <a:cubicBezTo>
                    <a:pt x="1" y="4"/>
                    <a:pt x="0" y="0"/>
                    <a:pt x="3" y="0"/>
                  </a:cubicBezTo>
                  <a:cubicBezTo>
                    <a:pt x="9" y="1"/>
                    <a:pt x="11" y="8"/>
                    <a:pt x="14" y="13"/>
                  </a:cubicBezTo>
                  <a:cubicBezTo>
                    <a:pt x="15" y="15"/>
                    <a:pt x="11" y="18"/>
                    <a:pt x="9" y="17"/>
                  </a:cubicBezTo>
                  <a:cubicBezTo>
                    <a:pt x="3" y="16"/>
                    <a:pt x="1" y="12"/>
                    <a:pt x="1" y="7"/>
                  </a:cubicBezTo>
                  <a:close/>
                </a:path>
              </a:pathLst>
            </a:custGeom>
            <a:solidFill>
              <a:srgbClr val="92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F45624EC-E962-B167-D702-F347B19595F6}"/>
                </a:ext>
              </a:extLst>
            </p:cNvPr>
            <p:cNvSpPr/>
            <p:nvPr userDrawn="1"/>
          </p:nvSpPr>
          <p:spPr bwMode="auto">
            <a:xfrm>
              <a:off x="7018338" y="5349875"/>
              <a:ext cx="88900" cy="28575"/>
            </a:xfrm>
            <a:custGeom>
              <a:avLst/>
              <a:gdLst>
                <a:gd name="T0" fmla="*/ 18 w 18"/>
                <a:gd name="T1" fmla="*/ 0 h 13"/>
                <a:gd name="T2" fmla="*/ 12 w 18"/>
                <a:gd name="T3" fmla="*/ 7 h 13"/>
                <a:gd name="T4" fmla="*/ 3 w 18"/>
                <a:gd name="T5" fmla="*/ 13 h 13"/>
                <a:gd name="T6" fmla="*/ 1 w 18"/>
                <a:gd name="T7" fmla="*/ 9 h 13"/>
                <a:gd name="T8" fmla="*/ 10 w 18"/>
                <a:gd name="T9" fmla="*/ 0 h 13"/>
                <a:gd name="T10" fmla="*/ 18 w 1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3">
                  <a:moveTo>
                    <a:pt x="18" y="0"/>
                  </a:moveTo>
                  <a:cubicBezTo>
                    <a:pt x="15" y="3"/>
                    <a:pt x="14" y="5"/>
                    <a:pt x="12" y="7"/>
                  </a:cubicBezTo>
                  <a:cubicBezTo>
                    <a:pt x="9" y="9"/>
                    <a:pt x="8" y="13"/>
                    <a:pt x="3" y="13"/>
                  </a:cubicBezTo>
                  <a:cubicBezTo>
                    <a:pt x="1" y="12"/>
                    <a:pt x="0" y="11"/>
                    <a:pt x="1" y="9"/>
                  </a:cubicBezTo>
                  <a:cubicBezTo>
                    <a:pt x="2" y="5"/>
                    <a:pt x="5" y="1"/>
                    <a:pt x="10" y="0"/>
                  </a:cubicBezTo>
                  <a:cubicBezTo>
                    <a:pt x="12" y="0"/>
                    <a:pt x="14" y="0"/>
                    <a:pt x="18" y="0"/>
                  </a:cubicBezTo>
                  <a:close/>
                </a:path>
              </a:pathLst>
            </a:custGeom>
            <a:solidFill>
              <a:srgbClr val="92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843038F0-64D9-6255-94B9-6D8FAD993B1C}"/>
                </a:ext>
              </a:extLst>
            </p:cNvPr>
            <p:cNvSpPr/>
            <p:nvPr userDrawn="1"/>
          </p:nvSpPr>
          <p:spPr bwMode="auto">
            <a:xfrm>
              <a:off x="2770188" y="4729163"/>
              <a:ext cx="458788" cy="123825"/>
            </a:xfrm>
            <a:custGeom>
              <a:avLst/>
              <a:gdLst>
                <a:gd name="T0" fmla="*/ 93 w 93"/>
                <a:gd name="T1" fmla="*/ 5 h 59"/>
                <a:gd name="T2" fmla="*/ 75 w 93"/>
                <a:gd name="T3" fmla="*/ 37 h 59"/>
                <a:gd name="T4" fmla="*/ 67 w 93"/>
                <a:gd name="T5" fmla="*/ 52 h 59"/>
                <a:gd name="T6" fmla="*/ 57 w 93"/>
                <a:gd name="T7" fmla="*/ 56 h 59"/>
                <a:gd name="T8" fmla="*/ 48 w 93"/>
                <a:gd name="T9" fmla="*/ 51 h 59"/>
                <a:gd name="T10" fmla="*/ 2 w 93"/>
                <a:gd name="T11" fmla="*/ 34 h 59"/>
                <a:gd name="T12" fmla="*/ 0 w 93"/>
                <a:gd name="T13" fmla="*/ 33 h 59"/>
                <a:gd name="T14" fmla="*/ 11 w 93"/>
                <a:gd name="T15" fmla="*/ 12 h 59"/>
                <a:gd name="T16" fmla="*/ 19 w 93"/>
                <a:gd name="T17" fmla="*/ 9 h 59"/>
                <a:gd name="T18" fmla="*/ 32 w 93"/>
                <a:gd name="T19" fmla="*/ 19 h 59"/>
                <a:gd name="T20" fmla="*/ 50 w 93"/>
                <a:gd name="T21" fmla="*/ 31 h 59"/>
                <a:gd name="T22" fmla="*/ 51 w 93"/>
                <a:gd name="T23" fmla="*/ 31 h 59"/>
                <a:gd name="T24" fmla="*/ 65 w 93"/>
                <a:gd name="T25" fmla="*/ 14 h 59"/>
                <a:gd name="T26" fmla="*/ 82 w 93"/>
                <a:gd name="T27" fmla="*/ 3 h 59"/>
                <a:gd name="T28" fmla="*/ 93 w 93"/>
                <a:gd name="T29" fmla="*/ 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3" h="59">
                  <a:moveTo>
                    <a:pt x="93" y="5"/>
                  </a:moveTo>
                  <a:cubicBezTo>
                    <a:pt x="83" y="14"/>
                    <a:pt x="80" y="26"/>
                    <a:pt x="75" y="37"/>
                  </a:cubicBezTo>
                  <a:cubicBezTo>
                    <a:pt x="73" y="42"/>
                    <a:pt x="67" y="45"/>
                    <a:pt x="67" y="52"/>
                  </a:cubicBezTo>
                  <a:cubicBezTo>
                    <a:pt x="66" y="57"/>
                    <a:pt x="62" y="59"/>
                    <a:pt x="57" y="56"/>
                  </a:cubicBezTo>
                  <a:cubicBezTo>
                    <a:pt x="54" y="54"/>
                    <a:pt x="52" y="50"/>
                    <a:pt x="48" y="51"/>
                  </a:cubicBezTo>
                  <a:cubicBezTo>
                    <a:pt x="28" y="58"/>
                    <a:pt x="14" y="48"/>
                    <a:pt x="2" y="34"/>
                  </a:cubicBezTo>
                  <a:cubicBezTo>
                    <a:pt x="2" y="33"/>
                    <a:pt x="1" y="33"/>
                    <a:pt x="0" y="33"/>
                  </a:cubicBezTo>
                  <a:cubicBezTo>
                    <a:pt x="4" y="26"/>
                    <a:pt x="7" y="18"/>
                    <a:pt x="11" y="12"/>
                  </a:cubicBezTo>
                  <a:cubicBezTo>
                    <a:pt x="13" y="9"/>
                    <a:pt x="15" y="6"/>
                    <a:pt x="19" y="9"/>
                  </a:cubicBezTo>
                  <a:cubicBezTo>
                    <a:pt x="24" y="12"/>
                    <a:pt x="32" y="11"/>
                    <a:pt x="32" y="19"/>
                  </a:cubicBezTo>
                  <a:cubicBezTo>
                    <a:pt x="33" y="32"/>
                    <a:pt x="41" y="31"/>
                    <a:pt x="50" y="31"/>
                  </a:cubicBezTo>
                  <a:cubicBezTo>
                    <a:pt x="50" y="31"/>
                    <a:pt x="51" y="31"/>
                    <a:pt x="51" y="31"/>
                  </a:cubicBezTo>
                  <a:cubicBezTo>
                    <a:pt x="69" y="36"/>
                    <a:pt x="69" y="27"/>
                    <a:pt x="65" y="14"/>
                  </a:cubicBezTo>
                  <a:cubicBezTo>
                    <a:pt x="72" y="13"/>
                    <a:pt x="76" y="7"/>
                    <a:pt x="82" y="3"/>
                  </a:cubicBezTo>
                  <a:cubicBezTo>
                    <a:pt x="86" y="1"/>
                    <a:pt x="90" y="0"/>
                    <a:pt x="93" y="5"/>
                  </a:cubicBezTo>
                  <a:close/>
                </a:path>
              </a:pathLst>
            </a:custGeom>
            <a:solidFill>
              <a:srgbClr val="817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59B0E571-BD56-CED1-D085-6CA2282FB51E}"/>
                </a:ext>
              </a:extLst>
            </p:cNvPr>
            <p:cNvSpPr/>
            <p:nvPr userDrawn="1"/>
          </p:nvSpPr>
          <p:spPr bwMode="auto">
            <a:xfrm>
              <a:off x="6934200" y="4975225"/>
              <a:ext cx="236538" cy="52387"/>
            </a:xfrm>
            <a:custGeom>
              <a:avLst/>
              <a:gdLst>
                <a:gd name="T0" fmla="*/ 21 w 48"/>
                <a:gd name="T1" fmla="*/ 1 h 25"/>
                <a:gd name="T2" fmla="*/ 48 w 48"/>
                <a:gd name="T3" fmla="*/ 9 h 25"/>
                <a:gd name="T4" fmla="*/ 25 w 48"/>
                <a:gd name="T5" fmla="*/ 25 h 25"/>
                <a:gd name="T6" fmla="*/ 22 w 48"/>
                <a:gd name="T7" fmla="*/ 16 h 25"/>
                <a:gd name="T8" fmla="*/ 11 w 48"/>
                <a:gd name="T9" fmla="*/ 15 h 25"/>
                <a:gd name="T10" fmla="*/ 3 w 48"/>
                <a:gd name="T11" fmla="*/ 19 h 25"/>
                <a:gd name="T12" fmla="*/ 1 w 48"/>
                <a:gd name="T13" fmla="*/ 14 h 25"/>
                <a:gd name="T14" fmla="*/ 9 w 48"/>
                <a:gd name="T15" fmla="*/ 6 h 25"/>
                <a:gd name="T16" fmla="*/ 21 w 48"/>
                <a:gd name="T17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5">
                  <a:moveTo>
                    <a:pt x="21" y="1"/>
                  </a:moveTo>
                  <a:cubicBezTo>
                    <a:pt x="28" y="7"/>
                    <a:pt x="38" y="0"/>
                    <a:pt x="48" y="9"/>
                  </a:cubicBezTo>
                  <a:cubicBezTo>
                    <a:pt x="33" y="7"/>
                    <a:pt x="31" y="18"/>
                    <a:pt x="25" y="25"/>
                  </a:cubicBezTo>
                  <a:cubicBezTo>
                    <a:pt x="24" y="22"/>
                    <a:pt x="24" y="19"/>
                    <a:pt x="22" y="16"/>
                  </a:cubicBezTo>
                  <a:cubicBezTo>
                    <a:pt x="19" y="9"/>
                    <a:pt x="16" y="10"/>
                    <a:pt x="11" y="15"/>
                  </a:cubicBezTo>
                  <a:cubicBezTo>
                    <a:pt x="9" y="17"/>
                    <a:pt x="8" y="21"/>
                    <a:pt x="3" y="19"/>
                  </a:cubicBezTo>
                  <a:cubicBezTo>
                    <a:pt x="1" y="18"/>
                    <a:pt x="0" y="16"/>
                    <a:pt x="1" y="14"/>
                  </a:cubicBezTo>
                  <a:cubicBezTo>
                    <a:pt x="2" y="10"/>
                    <a:pt x="4" y="6"/>
                    <a:pt x="9" y="6"/>
                  </a:cubicBezTo>
                  <a:cubicBezTo>
                    <a:pt x="14" y="6"/>
                    <a:pt x="18" y="7"/>
                    <a:pt x="21" y="1"/>
                  </a:cubicBezTo>
                  <a:close/>
                </a:path>
              </a:pathLst>
            </a:custGeom>
            <a:solidFill>
              <a:srgbClr val="A2D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45FA91D0-D27E-B8AB-142B-6A83D594451F}"/>
                </a:ext>
              </a:extLst>
            </p:cNvPr>
            <p:cNvSpPr/>
            <p:nvPr userDrawn="1"/>
          </p:nvSpPr>
          <p:spPr bwMode="auto">
            <a:xfrm>
              <a:off x="1143000" y="5356225"/>
              <a:ext cx="544513" cy="211137"/>
            </a:xfrm>
            <a:custGeom>
              <a:avLst/>
              <a:gdLst>
                <a:gd name="T0" fmla="*/ 82 w 110"/>
                <a:gd name="T1" fmla="*/ 78 h 100"/>
                <a:gd name="T2" fmla="*/ 97 w 110"/>
                <a:gd name="T3" fmla="*/ 75 h 100"/>
                <a:gd name="T4" fmla="*/ 108 w 110"/>
                <a:gd name="T5" fmla="*/ 85 h 100"/>
                <a:gd name="T6" fmla="*/ 107 w 110"/>
                <a:gd name="T7" fmla="*/ 91 h 100"/>
                <a:gd name="T8" fmla="*/ 98 w 110"/>
                <a:gd name="T9" fmla="*/ 94 h 100"/>
                <a:gd name="T10" fmla="*/ 75 w 110"/>
                <a:gd name="T11" fmla="*/ 95 h 100"/>
                <a:gd name="T12" fmla="*/ 65 w 110"/>
                <a:gd name="T13" fmla="*/ 98 h 100"/>
                <a:gd name="T14" fmla="*/ 49 w 110"/>
                <a:gd name="T15" fmla="*/ 84 h 100"/>
                <a:gd name="T16" fmla="*/ 45 w 110"/>
                <a:gd name="T17" fmla="*/ 78 h 100"/>
                <a:gd name="T18" fmla="*/ 41 w 110"/>
                <a:gd name="T19" fmla="*/ 83 h 100"/>
                <a:gd name="T20" fmla="*/ 30 w 110"/>
                <a:gd name="T21" fmla="*/ 90 h 100"/>
                <a:gd name="T22" fmla="*/ 13 w 110"/>
                <a:gd name="T23" fmla="*/ 96 h 100"/>
                <a:gd name="T24" fmla="*/ 7 w 110"/>
                <a:gd name="T25" fmla="*/ 95 h 100"/>
                <a:gd name="T26" fmla="*/ 6 w 110"/>
                <a:gd name="T27" fmla="*/ 72 h 100"/>
                <a:gd name="T28" fmla="*/ 22 w 110"/>
                <a:gd name="T29" fmla="*/ 21 h 100"/>
                <a:gd name="T30" fmla="*/ 35 w 110"/>
                <a:gd name="T31" fmla="*/ 2 h 100"/>
                <a:gd name="T32" fmla="*/ 43 w 110"/>
                <a:gd name="T33" fmla="*/ 4 h 100"/>
                <a:gd name="T34" fmla="*/ 55 w 110"/>
                <a:gd name="T35" fmla="*/ 27 h 100"/>
                <a:gd name="T36" fmla="*/ 49 w 110"/>
                <a:gd name="T37" fmla="*/ 31 h 100"/>
                <a:gd name="T38" fmla="*/ 36 w 110"/>
                <a:gd name="T39" fmla="*/ 39 h 100"/>
                <a:gd name="T40" fmla="*/ 38 w 110"/>
                <a:gd name="T41" fmla="*/ 51 h 100"/>
                <a:gd name="T42" fmla="*/ 46 w 110"/>
                <a:gd name="T43" fmla="*/ 44 h 100"/>
                <a:gd name="T44" fmla="*/ 67 w 110"/>
                <a:gd name="T45" fmla="*/ 38 h 100"/>
                <a:gd name="T46" fmla="*/ 68 w 110"/>
                <a:gd name="T47" fmla="*/ 46 h 100"/>
                <a:gd name="T48" fmla="*/ 73 w 110"/>
                <a:gd name="T49" fmla="*/ 55 h 100"/>
                <a:gd name="T50" fmla="*/ 86 w 110"/>
                <a:gd name="T51" fmla="*/ 59 h 100"/>
                <a:gd name="T52" fmla="*/ 87 w 110"/>
                <a:gd name="T53" fmla="*/ 69 h 100"/>
                <a:gd name="T54" fmla="*/ 79 w 110"/>
                <a:gd name="T55" fmla="*/ 67 h 100"/>
                <a:gd name="T56" fmla="*/ 71 w 110"/>
                <a:gd name="T57" fmla="*/ 61 h 100"/>
                <a:gd name="T58" fmla="*/ 66 w 110"/>
                <a:gd name="T59" fmla="*/ 71 h 100"/>
                <a:gd name="T60" fmla="*/ 75 w 110"/>
                <a:gd name="T61" fmla="*/ 78 h 100"/>
                <a:gd name="T62" fmla="*/ 82 w 110"/>
                <a:gd name="T63" fmla="*/ 7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0" h="100">
                  <a:moveTo>
                    <a:pt x="82" y="78"/>
                  </a:moveTo>
                  <a:cubicBezTo>
                    <a:pt x="87" y="78"/>
                    <a:pt x="92" y="77"/>
                    <a:pt x="97" y="75"/>
                  </a:cubicBezTo>
                  <a:cubicBezTo>
                    <a:pt x="106" y="71"/>
                    <a:pt x="110" y="75"/>
                    <a:pt x="108" y="85"/>
                  </a:cubicBezTo>
                  <a:cubicBezTo>
                    <a:pt x="108" y="87"/>
                    <a:pt x="107" y="89"/>
                    <a:pt x="107" y="91"/>
                  </a:cubicBezTo>
                  <a:cubicBezTo>
                    <a:pt x="105" y="100"/>
                    <a:pt x="102" y="98"/>
                    <a:pt x="98" y="94"/>
                  </a:cubicBezTo>
                  <a:cubicBezTo>
                    <a:pt x="85" y="82"/>
                    <a:pt x="85" y="82"/>
                    <a:pt x="75" y="95"/>
                  </a:cubicBezTo>
                  <a:cubicBezTo>
                    <a:pt x="73" y="99"/>
                    <a:pt x="69" y="100"/>
                    <a:pt x="65" y="98"/>
                  </a:cubicBezTo>
                  <a:cubicBezTo>
                    <a:pt x="59" y="94"/>
                    <a:pt x="52" y="91"/>
                    <a:pt x="49" y="84"/>
                  </a:cubicBezTo>
                  <a:cubicBezTo>
                    <a:pt x="48" y="82"/>
                    <a:pt x="48" y="79"/>
                    <a:pt x="45" y="78"/>
                  </a:cubicBezTo>
                  <a:cubicBezTo>
                    <a:pt x="42" y="78"/>
                    <a:pt x="42" y="81"/>
                    <a:pt x="41" y="83"/>
                  </a:cubicBezTo>
                  <a:cubicBezTo>
                    <a:pt x="40" y="89"/>
                    <a:pt x="35" y="89"/>
                    <a:pt x="30" y="90"/>
                  </a:cubicBezTo>
                  <a:cubicBezTo>
                    <a:pt x="24" y="91"/>
                    <a:pt x="17" y="90"/>
                    <a:pt x="13" y="96"/>
                  </a:cubicBezTo>
                  <a:cubicBezTo>
                    <a:pt x="11" y="100"/>
                    <a:pt x="9" y="97"/>
                    <a:pt x="7" y="95"/>
                  </a:cubicBezTo>
                  <a:cubicBezTo>
                    <a:pt x="0" y="89"/>
                    <a:pt x="1" y="80"/>
                    <a:pt x="6" y="72"/>
                  </a:cubicBezTo>
                  <a:cubicBezTo>
                    <a:pt x="15" y="56"/>
                    <a:pt x="25" y="41"/>
                    <a:pt x="22" y="21"/>
                  </a:cubicBezTo>
                  <a:cubicBezTo>
                    <a:pt x="21" y="14"/>
                    <a:pt x="27" y="6"/>
                    <a:pt x="35" y="2"/>
                  </a:cubicBezTo>
                  <a:cubicBezTo>
                    <a:pt x="38" y="0"/>
                    <a:pt x="42" y="1"/>
                    <a:pt x="43" y="4"/>
                  </a:cubicBezTo>
                  <a:cubicBezTo>
                    <a:pt x="46" y="12"/>
                    <a:pt x="46" y="22"/>
                    <a:pt x="55" y="27"/>
                  </a:cubicBezTo>
                  <a:cubicBezTo>
                    <a:pt x="57" y="29"/>
                    <a:pt x="52" y="32"/>
                    <a:pt x="49" y="31"/>
                  </a:cubicBezTo>
                  <a:cubicBezTo>
                    <a:pt x="41" y="28"/>
                    <a:pt x="38" y="33"/>
                    <a:pt x="36" y="39"/>
                  </a:cubicBezTo>
                  <a:cubicBezTo>
                    <a:pt x="35" y="43"/>
                    <a:pt x="32" y="49"/>
                    <a:pt x="38" y="51"/>
                  </a:cubicBezTo>
                  <a:cubicBezTo>
                    <a:pt x="43" y="53"/>
                    <a:pt x="44" y="47"/>
                    <a:pt x="46" y="44"/>
                  </a:cubicBezTo>
                  <a:cubicBezTo>
                    <a:pt x="48" y="40"/>
                    <a:pt x="64" y="36"/>
                    <a:pt x="67" y="38"/>
                  </a:cubicBezTo>
                  <a:cubicBezTo>
                    <a:pt x="70" y="40"/>
                    <a:pt x="69" y="43"/>
                    <a:pt x="68" y="46"/>
                  </a:cubicBezTo>
                  <a:cubicBezTo>
                    <a:pt x="64" y="53"/>
                    <a:pt x="67" y="55"/>
                    <a:pt x="73" y="55"/>
                  </a:cubicBezTo>
                  <a:cubicBezTo>
                    <a:pt x="78" y="55"/>
                    <a:pt x="83" y="56"/>
                    <a:pt x="86" y="59"/>
                  </a:cubicBezTo>
                  <a:cubicBezTo>
                    <a:pt x="89" y="62"/>
                    <a:pt x="89" y="66"/>
                    <a:pt x="87" y="69"/>
                  </a:cubicBezTo>
                  <a:cubicBezTo>
                    <a:pt x="84" y="72"/>
                    <a:pt x="81" y="69"/>
                    <a:pt x="79" y="67"/>
                  </a:cubicBezTo>
                  <a:cubicBezTo>
                    <a:pt x="77" y="64"/>
                    <a:pt x="75" y="59"/>
                    <a:pt x="71" y="61"/>
                  </a:cubicBezTo>
                  <a:cubicBezTo>
                    <a:pt x="67" y="63"/>
                    <a:pt x="65" y="67"/>
                    <a:pt x="66" y="71"/>
                  </a:cubicBezTo>
                  <a:cubicBezTo>
                    <a:pt x="66" y="76"/>
                    <a:pt x="71" y="77"/>
                    <a:pt x="75" y="78"/>
                  </a:cubicBezTo>
                  <a:cubicBezTo>
                    <a:pt x="78" y="78"/>
                    <a:pt x="80" y="78"/>
                    <a:pt x="82" y="78"/>
                  </a:cubicBezTo>
                  <a:close/>
                </a:path>
              </a:pathLst>
            </a:custGeom>
            <a:solidFill>
              <a:srgbClr val="777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D8CBADEF-CC45-4496-1FAA-B15320BC2E60}"/>
                </a:ext>
              </a:extLst>
            </p:cNvPr>
            <p:cNvSpPr/>
            <p:nvPr userDrawn="1"/>
          </p:nvSpPr>
          <p:spPr bwMode="auto">
            <a:xfrm>
              <a:off x="519113" y="5118100"/>
              <a:ext cx="95250" cy="61912"/>
            </a:xfrm>
            <a:custGeom>
              <a:avLst/>
              <a:gdLst>
                <a:gd name="T0" fmla="*/ 19 w 19"/>
                <a:gd name="T1" fmla="*/ 24 h 29"/>
                <a:gd name="T2" fmla="*/ 12 w 19"/>
                <a:gd name="T3" fmla="*/ 28 h 29"/>
                <a:gd name="T4" fmla="*/ 2 w 19"/>
                <a:gd name="T5" fmla="*/ 4 h 29"/>
                <a:gd name="T6" fmla="*/ 7 w 19"/>
                <a:gd name="T7" fmla="*/ 0 h 29"/>
                <a:gd name="T8" fmla="*/ 10 w 19"/>
                <a:gd name="T9" fmla="*/ 5 h 29"/>
                <a:gd name="T10" fmla="*/ 19 w 19"/>
                <a:gd name="T11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8">
                  <a:moveTo>
                    <a:pt x="19" y="24"/>
                  </a:moveTo>
                  <a:cubicBezTo>
                    <a:pt x="17" y="27"/>
                    <a:pt x="15" y="29"/>
                    <a:pt x="12" y="28"/>
                  </a:cubicBezTo>
                  <a:cubicBezTo>
                    <a:pt x="7" y="27"/>
                    <a:pt x="0" y="9"/>
                    <a:pt x="2" y="4"/>
                  </a:cubicBezTo>
                  <a:cubicBezTo>
                    <a:pt x="3" y="2"/>
                    <a:pt x="4" y="0"/>
                    <a:pt x="7" y="0"/>
                  </a:cubicBezTo>
                  <a:cubicBezTo>
                    <a:pt x="9" y="0"/>
                    <a:pt x="10" y="3"/>
                    <a:pt x="10" y="5"/>
                  </a:cubicBezTo>
                  <a:cubicBezTo>
                    <a:pt x="10" y="12"/>
                    <a:pt x="16" y="18"/>
                    <a:pt x="19" y="24"/>
                  </a:cubicBezTo>
                  <a:close/>
                </a:path>
              </a:pathLst>
            </a:custGeom>
            <a:solidFill>
              <a:srgbClr val="777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E113F92F-7F65-3D9F-AEF9-C8DA8C473388}"/>
                </a:ext>
              </a:extLst>
            </p:cNvPr>
            <p:cNvSpPr/>
            <p:nvPr userDrawn="1"/>
          </p:nvSpPr>
          <p:spPr bwMode="auto">
            <a:xfrm>
              <a:off x="4891088" y="5046663"/>
              <a:ext cx="128588" cy="58737"/>
            </a:xfrm>
            <a:custGeom>
              <a:avLst/>
              <a:gdLst>
                <a:gd name="T0" fmla="*/ 15 w 26"/>
                <a:gd name="T1" fmla="*/ 0 h 28"/>
                <a:gd name="T2" fmla="*/ 19 w 26"/>
                <a:gd name="T3" fmla="*/ 1 h 28"/>
                <a:gd name="T4" fmla="*/ 25 w 26"/>
                <a:gd name="T5" fmla="*/ 9 h 28"/>
                <a:gd name="T6" fmla="*/ 11 w 26"/>
                <a:gd name="T7" fmla="*/ 26 h 28"/>
                <a:gd name="T8" fmla="*/ 3 w 26"/>
                <a:gd name="T9" fmla="*/ 22 h 28"/>
                <a:gd name="T10" fmla="*/ 1 w 26"/>
                <a:gd name="T11" fmla="*/ 17 h 28"/>
                <a:gd name="T12" fmla="*/ 13 w 26"/>
                <a:gd name="T13" fmla="*/ 2 h 28"/>
                <a:gd name="T14" fmla="*/ 15 w 26"/>
                <a:gd name="T1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28">
                  <a:moveTo>
                    <a:pt x="15" y="0"/>
                  </a:moveTo>
                  <a:cubicBezTo>
                    <a:pt x="17" y="1"/>
                    <a:pt x="18" y="1"/>
                    <a:pt x="19" y="1"/>
                  </a:cubicBezTo>
                  <a:cubicBezTo>
                    <a:pt x="22" y="3"/>
                    <a:pt x="26" y="6"/>
                    <a:pt x="25" y="9"/>
                  </a:cubicBezTo>
                  <a:cubicBezTo>
                    <a:pt x="23" y="16"/>
                    <a:pt x="14" y="18"/>
                    <a:pt x="11" y="26"/>
                  </a:cubicBezTo>
                  <a:cubicBezTo>
                    <a:pt x="10" y="28"/>
                    <a:pt x="5" y="24"/>
                    <a:pt x="3" y="22"/>
                  </a:cubicBezTo>
                  <a:cubicBezTo>
                    <a:pt x="1" y="20"/>
                    <a:pt x="0" y="18"/>
                    <a:pt x="1" y="17"/>
                  </a:cubicBezTo>
                  <a:cubicBezTo>
                    <a:pt x="7" y="13"/>
                    <a:pt x="11" y="8"/>
                    <a:pt x="13" y="2"/>
                  </a:cubicBezTo>
                  <a:cubicBezTo>
                    <a:pt x="13" y="1"/>
                    <a:pt x="15" y="1"/>
                    <a:pt x="15" y="0"/>
                  </a:cubicBezTo>
                  <a:close/>
                </a:path>
              </a:pathLst>
            </a:custGeom>
            <a:solidFill>
              <a:srgbClr val="8D8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36A59E30-C098-1B42-9E6B-B2B9656F27F6}"/>
                </a:ext>
              </a:extLst>
            </p:cNvPr>
            <p:cNvSpPr/>
            <p:nvPr userDrawn="1"/>
          </p:nvSpPr>
          <p:spPr bwMode="auto">
            <a:xfrm>
              <a:off x="7196138" y="4879975"/>
              <a:ext cx="409575" cy="125412"/>
            </a:xfrm>
            <a:custGeom>
              <a:avLst/>
              <a:gdLst>
                <a:gd name="T0" fmla="*/ 24 w 83"/>
                <a:gd name="T1" fmla="*/ 5 h 59"/>
                <a:gd name="T2" fmla="*/ 34 w 83"/>
                <a:gd name="T3" fmla="*/ 7 h 59"/>
                <a:gd name="T4" fmla="*/ 47 w 83"/>
                <a:gd name="T5" fmla="*/ 5 h 59"/>
                <a:gd name="T6" fmla="*/ 62 w 83"/>
                <a:gd name="T7" fmla="*/ 2 h 59"/>
                <a:gd name="T8" fmla="*/ 69 w 83"/>
                <a:gd name="T9" fmla="*/ 14 h 59"/>
                <a:gd name="T10" fmla="*/ 74 w 83"/>
                <a:gd name="T11" fmla="*/ 17 h 59"/>
                <a:gd name="T12" fmla="*/ 83 w 83"/>
                <a:gd name="T13" fmla="*/ 25 h 59"/>
                <a:gd name="T14" fmla="*/ 74 w 83"/>
                <a:gd name="T15" fmla="*/ 33 h 59"/>
                <a:gd name="T16" fmla="*/ 64 w 83"/>
                <a:gd name="T17" fmla="*/ 39 h 59"/>
                <a:gd name="T18" fmla="*/ 49 w 83"/>
                <a:gd name="T19" fmla="*/ 43 h 59"/>
                <a:gd name="T20" fmla="*/ 36 w 83"/>
                <a:gd name="T21" fmla="*/ 48 h 59"/>
                <a:gd name="T22" fmla="*/ 8 w 83"/>
                <a:gd name="T23" fmla="*/ 46 h 59"/>
                <a:gd name="T24" fmla="*/ 0 w 83"/>
                <a:gd name="T25" fmla="*/ 27 h 59"/>
                <a:gd name="T26" fmla="*/ 0 w 83"/>
                <a:gd name="T27" fmla="*/ 26 h 59"/>
                <a:gd name="T28" fmla="*/ 3 w 83"/>
                <a:gd name="T29" fmla="*/ 22 h 59"/>
                <a:gd name="T30" fmla="*/ 24 w 83"/>
                <a:gd name="T31" fmla="*/ 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3" h="59">
                  <a:moveTo>
                    <a:pt x="24" y="5"/>
                  </a:moveTo>
                  <a:cubicBezTo>
                    <a:pt x="27" y="5"/>
                    <a:pt x="31" y="5"/>
                    <a:pt x="34" y="7"/>
                  </a:cubicBezTo>
                  <a:cubicBezTo>
                    <a:pt x="39" y="11"/>
                    <a:pt x="43" y="10"/>
                    <a:pt x="47" y="5"/>
                  </a:cubicBezTo>
                  <a:cubicBezTo>
                    <a:pt x="51" y="0"/>
                    <a:pt x="56" y="1"/>
                    <a:pt x="62" y="2"/>
                  </a:cubicBezTo>
                  <a:cubicBezTo>
                    <a:pt x="70" y="4"/>
                    <a:pt x="70" y="8"/>
                    <a:pt x="69" y="14"/>
                  </a:cubicBezTo>
                  <a:cubicBezTo>
                    <a:pt x="68" y="18"/>
                    <a:pt x="72" y="16"/>
                    <a:pt x="74" y="17"/>
                  </a:cubicBezTo>
                  <a:cubicBezTo>
                    <a:pt x="78" y="18"/>
                    <a:pt x="83" y="20"/>
                    <a:pt x="83" y="25"/>
                  </a:cubicBezTo>
                  <a:cubicBezTo>
                    <a:pt x="83" y="30"/>
                    <a:pt x="78" y="33"/>
                    <a:pt x="74" y="33"/>
                  </a:cubicBezTo>
                  <a:cubicBezTo>
                    <a:pt x="69" y="33"/>
                    <a:pt x="67" y="35"/>
                    <a:pt x="64" y="39"/>
                  </a:cubicBezTo>
                  <a:cubicBezTo>
                    <a:pt x="61" y="43"/>
                    <a:pt x="55" y="46"/>
                    <a:pt x="49" y="43"/>
                  </a:cubicBezTo>
                  <a:cubicBezTo>
                    <a:pt x="43" y="41"/>
                    <a:pt x="39" y="43"/>
                    <a:pt x="36" y="48"/>
                  </a:cubicBezTo>
                  <a:cubicBezTo>
                    <a:pt x="27" y="59"/>
                    <a:pt x="15" y="57"/>
                    <a:pt x="8" y="46"/>
                  </a:cubicBezTo>
                  <a:cubicBezTo>
                    <a:pt x="4" y="40"/>
                    <a:pt x="8" y="31"/>
                    <a:pt x="0" y="27"/>
                  </a:cubicBezTo>
                  <a:cubicBezTo>
                    <a:pt x="0" y="27"/>
                    <a:pt x="0" y="26"/>
                    <a:pt x="0" y="26"/>
                  </a:cubicBezTo>
                  <a:cubicBezTo>
                    <a:pt x="1" y="25"/>
                    <a:pt x="2" y="23"/>
                    <a:pt x="3" y="22"/>
                  </a:cubicBezTo>
                  <a:cubicBezTo>
                    <a:pt x="13" y="21"/>
                    <a:pt x="10" y="2"/>
                    <a:pt x="24" y="5"/>
                  </a:cubicBezTo>
                  <a:close/>
                </a:path>
              </a:pathLst>
            </a:custGeom>
            <a:solidFill>
              <a:srgbClr val="A2D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FF410C71-EB82-5E7F-C965-D9167FC7DCE3}"/>
                </a:ext>
              </a:extLst>
            </p:cNvPr>
            <p:cNvSpPr/>
            <p:nvPr userDrawn="1"/>
          </p:nvSpPr>
          <p:spPr bwMode="auto">
            <a:xfrm>
              <a:off x="7067550" y="4849813"/>
              <a:ext cx="58738" cy="28575"/>
            </a:xfrm>
            <a:custGeom>
              <a:avLst/>
              <a:gdLst>
                <a:gd name="T0" fmla="*/ 12 w 12"/>
                <a:gd name="T1" fmla="*/ 7 h 14"/>
                <a:gd name="T2" fmla="*/ 6 w 12"/>
                <a:gd name="T3" fmla="*/ 14 h 14"/>
                <a:gd name="T4" fmla="*/ 1 w 12"/>
                <a:gd name="T5" fmla="*/ 8 h 14"/>
                <a:gd name="T6" fmla="*/ 6 w 12"/>
                <a:gd name="T7" fmla="*/ 0 h 14"/>
                <a:gd name="T8" fmla="*/ 12 w 12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12" y="7"/>
                  </a:moveTo>
                  <a:cubicBezTo>
                    <a:pt x="11" y="11"/>
                    <a:pt x="9" y="14"/>
                    <a:pt x="6" y="14"/>
                  </a:cubicBezTo>
                  <a:cubicBezTo>
                    <a:pt x="2" y="14"/>
                    <a:pt x="0" y="11"/>
                    <a:pt x="1" y="8"/>
                  </a:cubicBezTo>
                  <a:cubicBezTo>
                    <a:pt x="2" y="5"/>
                    <a:pt x="2" y="0"/>
                    <a:pt x="6" y="0"/>
                  </a:cubicBezTo>
                  <a:cubicBezTo>
                    <a:pt x="9" y="0"/>
                    <a:pt x="12" y="3"/>
                    <a:pt x="12" y="7"/>
                  </a:cubicBezTo>
                  <a:close/>
                </a:path>
              </a:pathLst>
            </a:custGeom>
            <a:solidFill>
              <a:srgbClr val="CAE0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846809398"/>
      </p:ext>
    </p:extLst>
  </p:cSld>
  <p:clrMapOvr>
    <a:masterClrMapping/>
  </p:clrMapOvr>
  <p:transition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oogle Shape;15;p3"/>
          <p:cNvPicPr preferRelativeResize="0"/>
          <p:nvPr/>
        </p:nvPicPr>
        <p:blipFill>
          <a:blip r:embed="rId2">
            <a:alphaModFix/>
            <a:duotone>
              <a:schemeClr val="accent3">
                <a:shade val="45000"/>
                <a:satMod val="135000"/>
              </a:schemeClr>
              <a:prstClr val="white"/>
            </a:duotone>
          </a:blip>
          <a:srcRect t="29" b="19"/>
          <a:stretch>
            <a:fillRect/>
          </a:stretch>
        </p:blipFill>
        <p:spPr>
          <a:xfrm>
            <a:off x="-6450" y="0"/>
            <a:ext cx="9156900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6" name="Google Shape;16;p3"/>
          <p:cNvSpPr txBox="1">
            <a:spLocks noGrp="1"/>
          </p:cNvSpPr>
          <p:nvPr>
            <p:ph type="title"/>
          </p:nvPr>
        </p:nvSpPr>
        <p:spPr>
          <a:xfrm>
            <a:off x="2624788" y="2307063"/>
            <a:ext cx="3894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5200"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2pPr>
            <a:lvl3pPr lvl="2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3pPr>
            <a:lvl4pPr lvl="3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4pPr>
            <a:lvl5pPr lvl="4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5pPr>
            <a:lvl6pPr lvl="5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6pPr>
            <a:lvl7pPr lvl="6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7pPr>
            <a:lvl8pPr lvl="7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8pPr>
            <a:lvl9pPr lvl="8" algn="ctr" rtl="0">
              <a:spcBef>
                <a:spcPct val="0"/>
              </a:spcBef>
              <a:spcAft>
                <a:spcPct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7" name="Google Shape;17;p3"/>
          <p:cNvSpPr txBox="1">
            <a:spLocks noGrp="1"/>
          </p:cNvSpPr>
          <p:nvPr>
            <p:ph type="title" idx="2" hasCustomPrompt="1"/>
          </p:nvPr>
        </p:nvSpPr>
        <p:spPr>
          <a:xfrm>
            <a:off x="3965250" y="866625"/>
            <a:ext cx="1213500" cy="78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SzPts val="6000"/>
              <a:buNone/>
              <a:defRPr sz="6000"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spcBef>
                <a:spcPct val="0"/>
              </a:spcBef>
              <a:spcAft>
                <a:spcPct val="0"/>
              </a:spcAft>
              <a:buSzPts val="6000"/>
              <a:buNone/>
              <a:defRPr sz="6000"/>
            </a:lvl2pPr>
            <a:lvl3pPr lvl="2" algn="ctr" rtl="0">
              <a:spcBef>
                <a:spcPct val="0"/>
              </a:spcBef>
              <a:spcAft>
                <a:spcPct val="0"/>
              </a:spcAft>
              <a:buSzPts val="6000"/>
              <a:buNone/>
              <a:defRPr sz="6000"/>
            </a:lvl3pPr>
            <a:lvl4pPr lvl="3" algn="ctr" rtl="0">
              <a:spcBef>
                <a:spcPct val="0"/>
              </a:spcBef>
              <a:spcAft>
                <a:spcPct val="0"/>
              </a:spcAft>
              <a:buSzPts val="6000"/>
              <a:buNone/>
              <a:defRPr sz="6000"/>
            </a:lvl4pPr>
            <a:lvl5pPr lvl="4" algn="ctr" rtl="0">
              <a:spcBef>
                <a:spcPct val="0"/>
              </a:spcBef>
              <a:spcAft>
                <a:spcPct val="0"/>
              </a:spcAft>
              <a:buSzPts val="6000"/>
              <a:buNone/>
              <a:defRPr sz="6000"/>
            </a:lvl5pPr>
            <a:lvl6pPr lvl="5" algn="ctr" rtl="0">
              <a:spcBef>
                <a:spcPct val="0"/>
              </a:spcBef>
              <a:spcAft>
                <a:spcPct val="0"/>
              </a:spcAft>
              <a:buSzPts val="6000"/>
              <a:buNone/>
              <a:defRPr sz="6000"/>
            </a:lvl6pPr>
            <a:lvl7pPr lvl="6" algn="ctr" rtl="0">
              <a:spcBef>
                <a:spcPct val="0"/>
              </a:spcBef>
              <a:spcAft>
                <a:spcPct val="0"/>
              </a:spcAft>
              <a:buSzPts val="6000"/>
              <a:buNone/>
              <a:defRPr sz="6000"/>
            </a:lvl7pPr>
            <a:lvl8pPr lvl="7" algn="ctr" rtl="0">
              <a:spcBef>
                <a:spcPct val="0"/>
              </a:spcBef>
              <a:spcAft>
                <a:spcPct val="0"/>
              </a:spcAft>
              <a:buSzPts val="6000"/>
              <a:buNone/>
              <a:defRPr sz="6000"/>
            </a:lvl8pPr>
            <a:lvl9pPr lvl="8" algn="ctr" rtl="0">
              <a:spcBef>
                <a:spcPct val="0"/>
              </a:spcBef>
              <a:spcAft>
                <a:spcPct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8" name="Google Shape;18;p3"/>
          <p:cNvSpPr txBox="1">
            <a:spLocks noGrp="1"/>
          </p:cNvSpPr>
          <p:nvPr>
            <p:ph type="subTitle" idx="1"/>
          </p:nvPr>
        </p:nvSpPr>
        <p:spPr>
          <a:xfrm>
            <a:off x="1816625" y="3551975"/>
            <a:ext cx="5511300" cy="4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 sz="18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lvl="1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27352170"/>
      </p:ext>
    </p:extLst>
  </p:cSld>
  <p:clrMapOvr>
    <a:masterClrMapping/>
  </p:clrMapOvr>
  <p:transition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userDrawn="1">
  <p:cSld name="1_Title + 1 column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2;p2"/>
          <p:cNvSpPr txBox="1">
            <a:spLocks noGrp="1"/>
          </p:cNvSpPr>
          <p:nvPr>
            <p:ph type="ctrTitle"/>
          </p:nvPr>
        </p:nvSpPr>
        <p:spPr>
          <a:xfrm>
            <a:off x="988068" y="98858"/>
            <a:ext cx="7169308" cy="649291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3600">
                <a:solidFill>
                  <a:srgbClr val="27348B"/>
                </a:solidFill>
              </a:defRPr>
            </a:lvl1pPr>
            <a:lvl2pPr lvl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4800"/>
            </a:lvl2pPr>
            <a:lvl3pPr lvl="2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4800"/>
            </a:lvl3pPr>
            <a:lvl4pPr lvl="3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4800"/>
            </a:lvl4pPr>
            <a:lvl5pPr lvl="4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4800"/>
            </a:lvl5pPr>
            <a:lvl6pPr lvl="5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4800"/>
            </a:lvl6pPr>
            <a:lvl7pPr lvl="6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4800"/>
            </a:lvl7pPr>
            <a:lvl8pPr lvl="7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4800"/>
            </a:lvl8pPr>
            <a:lvl9pPr lvl="8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29150225"/>
      </p:ext>
    </p:extLst>
  </p:cSld>
  <p:clrMapOvr>
    <a:masterClrMapping/>
  </p:clrMapOvr>
  <p:transition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2646" y="92612"/>
            <a:ext cx="8679898" cy="5431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50" b="0" baseline="0">
                <a:solidFill>
                  <a:srgbClr val="000000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265510" y="848696"/>
            <a:ext cx="2670575" cy="4051921"/>
          </a:xfrm>
          <a:prstGeom prst="roundRect">
            <a:avLst>
              <a:gd name="adj" fmla="val 3968"/>
            </a:avLst>
          </a:prstGeom>
          <a:solidFill>
            <a:srgbClr val="BAB6D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rgbClr val="5E4028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342358" y="972506"/>
            <a:ext cx="98156" cy="3199323"/>
          </a:xfrm>
          <a:prstGeom prst="roundRect">
            <a:avLst>
              <a:gd name="adj" fmla="val 50000"/>
            </a:avLst>
          </a:prstGeom>
          <a:solidFill>
            <a:srgbClr val="FFFFFF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chemeClr val="bg1"/>
              </a:solidFill>
            </a:endParaRPr>
          </a:p>
        </p:txBody>
      </p:sp>
      <p:grpSp>
        <p:nvGrpSpPr>
          <p:cNvPr id="6" name="Grupo 5"/>
          <p:cNvGrpSpPr/>
          <p:nvPr userDrawn="1"/>
        </p:nvGrpSpPr>
        <p:grpSpPr>
          <a:xfrm>
            <a:off x="1047037" y="1366632"/>
            <a:ext cx="1674186" cy="1419105"/>
            <a:chOff x="1476865" y="1865995"/>
            <a:chExt cx="2232248" cy="1337880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644E8BB-F13A-4AE0-889E-633DE4143787}"/>
                </a:ext>
              </a:extLst>
            </p:cNvPr>
            <p:cNvSpPr txBox="1"/>
            <p:nvPr userDrawn="1"/>
          </p:nvSpPr>
          <p:spPr>
            <a:xfrm>
              <a:off x="1476865" y="1865995"/>
              <a:ext cx="2232248" cy="73990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500" b="1">
                  <a:solidFill>
                    <a:srgbClr val="FFFFFF"/>
                  </a:solidFill>
                  <a:latin typeface="Arial" pitchFamily="34" charset="0"/>
                  <a:cs typeface="Arial" pitchFamily="34" charset="0"/>
                </a:rPr>
                <a:t>You can Resize without losing quality</a:t>
              </a:r>
              <a:endParaRPr lang="ko-KR" altLang="en-US" sz="15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2CE2B8B-ED32-491A-95B2-D28904BC432C}"/>
                </a:ext>
              </a:extLst>
            </p:cNvPr>
            <p:cNvSpPr txBox="1"/>
            <p:nvPr userDrawn="1"/>
          </p:nvSpPr>
          <p:spPr>
            <a:xfrm>
              <a:off x="1476865" y="2463966"/>
              <a:ext cx="2232248" cy="73990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500" b="1">
                  <a:solidFill>
                    <a:srgbClr val="FFFFFF"/>
                  </a:solidFill>
                  <a:latin typeface="Arial" pitchFamily="34" charset="0"/>
                  <a:cs typeface="Arial" pitchFamily="34" charset="0"/>
                </a:rPr>
                <a:t>You can Change Fill Color &amp;</a:t>
              </a:r>
            </a:p>
            <a:p>
              <a:pPr algn="r"/>
              <a:r>
                <a:rPr lang="en-US" altLang="ko-KR" sz="1500" b="1">
                  <a:solidFill>
                    <a:srgbClr val="FFFFFF"/>
                  </a:solidFill>
                  <a:latin typeface="Arial" pitchFamily="34" charset="0"/>
                  <a:cs typeface="Arial" pitchFamily="34" charset="0"/>
                </a:rPr>
                <a:t>Line Color</a:t>
              </a:r>
              <a:endParaRPr lang="ko-KR" altLang="en-US" sz="1500" b="1">
                <a:solidFill>
                  <a:srgbClr val="FFFFFF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683251" y="3016435"/>
            <a:ext cx="2037972" cy="147732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00" b="1">
                <a:solidFill>
                  <a:srgbClr val="FFFFFF"/>
                </a:solidFill>
                <a:latin typeface="+mn-lt"/>
                <a:ea typeface="+mn-ea"/>
                <a:cs typeface="Arial" pitchFamily="34" charset="0"/>
              </a:rPr>
              <a:t>GOOGLE </a:t>
            </a:r>
            <a:r>
              <a:rPr lang="en-US" altLang="ko-KR" sz="1800" b="1" baseline="0">
                <a:solidFill>
                  <a:srgbClr val="FFFFFF"/>
                </a:solidFill>
                <a:latin typeface="+mn-lt"/>
                <a:ea typeface="+mn-ea"/>
                <a:cs typeface="Arial" pitchFamily="34" charset="0"/>
              </a:rPr>
              <a:t>SLIDES AND </a:t>
            </a:r>
            <a:r>
              <a:rPr lang="en-US" altLang="ko-KR" sz="1800" b="1">
                <a:solidFill>
                  <a:srgbClr val="FFFFFF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pPr algn="r"/>
            <a:r>
              <a:rPr lang="en-US" altLang="ko-KR" sz="1800" b="1">
                <a:solidFill>
                  <a:srgbClr val="FFFFFF"/>
                </a:solidFill>
                <a:latin typeface="+mn-lt"/>
                <a:ea typeface="+mn-ea"/>
                <a:cs typeface="Arial" pitchFamily="34" charset="0"/>
              </a:rPr>
              <a:t>PPT </a:t>
            </a:r>
          </a:p>
          <a:p>
            <a:pPr algn="r"/>
            <a:r>
              <a:rPr lang="en-US" altLang="ko-KR" sz="1800" b="1">
                <a:solidFill>
                  <a:srgbClr val="FFFFFF"/>
                </a:solidFill>
                <a:latin typeface="+mn-lt"/>
                <a:ea typeface="+mn-ea"/>
                <a:cs typeface="Arial" pitchFamily="34" charset="0"/>
              </a:rPr>
              <a:t>TEMPLATES  </a:t>
            </a:r>
          </a:p>
        </p:txBody>
      </p:sp>
      <p:sp>
        <p:nvSpPr>
          <p:cNvPr id="25" name="Rounded Rectangle 3"/>
          <p:cNvSpPr/>
          <p:nvPr userDrawn="1"/>
        </p:nvSpPr>
        <p:spPr>
          <a:xfrm rot="5400000">
            <a:off x="1948932" y="3912560"/>
            <a:ext cx="76235" cy="1668469"/>
          </a:xfrm>
          <a:prstGeom prst="roundRect">
            <a:avLst>
              <a:gd name="adj" fmla="val 50000"/>
            </a:avLst>
          </a:prstGeom>
          <a:solidFill>
            <a:srgbClr val="FFFFFF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chemeClr val="bg1"/>
              </a:solidFill>
            </a:endParaRPr>
          </a:p>
        </p:txBody>
      </p:sp>
      <p:grpSp>
        <p:nvGrpSpPr>
          <p:cNvPr id="15" name="Grupo 14">
            <a:extLst>
              <a:ext uri="{FF2B5EF4-FFF2-40B4-BE49-F238E27FC236}">
                <a16:creationId xmlns:a16="http://schemas.microsoft.com/office/drawing/2014/main" id="{7EDC76E3-3725-C0E3-A193-518C5F245457}"/>
              </a:ext>
            </a:extLst>
          </p:cNvPr>
          <p:cNvGrpSpPr/>
          <p:nvPr userDrawn="1"/>
        </p:nvGrpSpPr>
        <p:grpSpPr>
          <a:xfrm>
            <a:off x="2141952" y="972507"/>
            <a:ext cx="679333" cy="682777"/>
            <a:chOff x="2844390" y="1337313"/>
            <a:chExt cx="905777" cy="910369"/>
          </a:xfrm>
          <a:solidFill>
            <a:srgbClr val="FFFFFF">
              <a:alpha val="78000"/>
            </a:srgbClr>
          </a:solidFill>
        </p:grpSpPr>
        <p:sp>
          <p:nvSpPr>
            <p:cNvPr id="34" name="Rounded Rectangle 3"/>
            <p:cNvSpPr/>
            <p:nvPr userDrawn="1"/>
          </p:nvSpPr>
          <p:spPr>
            <a:xfrm rot="10800000">
              <a:off x="3620828" y="1341905"/>
              <a:ext cx="129339" cy="905777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13">
                <a:solidFill>
                  <a:schemeClr val="bg1"/>
                </a:solidFill>
              </a:endParaRPr>
            </a:p>
          </p:txBody>
        </p:sp>
        <p:sp>
          <p:nvSpPr>
            <p:cNvPr id="35" name="Rounded Rectangle 3"/>
            <p:cNvSpPr/>
            <p:nvPr userDrawn="1"/>
          </p:nvSpPr>
          <p:spPr>
            <a:xfrm rot="5400000">
              <a:off x="3232609" y="949094"/>
              <a:ext cx="129339" cy="905777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13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00861920"/>
      </p:ext>
    </p:extLst>
  </p:cSld>
  <p:clrMapOvr>
    <a:masterClrMapping/>
  </p:clrMapOvr>
  <p:transition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-1"/>
            <a:ext cx="9144000" cy="514349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/>
              <a:t>Insert Your Image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49586824"/>
      </p:ext>
    </p:extLst>
  </p:cSld>
  <p:clrMapOvr>
    <a:masterClrMapping/>
  </p:clrMapOvr>
  <p:transition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19"/>
          <p:cNvSpPr txBox="1">
            <a:spLocks noGrp="1"/>
          </p:cNvSpPr>
          <p:nvPr>
            <p:ph type="subTitle" idx="1"/>
          </p:nvPr>
        </p:nvSpPr>
        <p:spPr>
          <a:xfrm>
            <a:off x="4377850" y="1199650"/>
            <a:ext cx="4064100" cy="33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2pPr>
            <a:lvl3pPr lvl="2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3pPr>
            <a:lvl4pPr lvl="3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4pPr>
            <a:lvl5pPr lvl="4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5pPr>
            <a:lvl6pPr lvl="5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6pPr>
            <a:lvl7pPr lvl="6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7pPr>
            <a:lvl8pPr lvl="7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8pPr>
            <a:lvl9pPr lvl="8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9pPr>
          </a:lstStyle>
          <a:p>
            <a:endParaRPr/>
          </a:p>
        </p:txBody>
      </p:sp>
      <p:sp>
        <p:nvSpPr>
          <p:cNvPr id="136" name="Google Shape;136;p19"/>
          <p:cNvSpPr txBox="1">
            <a:spLocks noGrp="1"/>
          </p:cNvSpPr>
          <p:nvPr>
            <p:ph type="subTitle" idx="2"/>
          </p:nvPr>
        </p:nvSpPr>
        <p:spPr>
          <a:xfrm>
            <a:off x="4377850" y="1534150"/>
            <a:ext cx="4064100" cy="6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7" name="Google Shape;137;p19"/>
          <p:cNvSpPr txBox="1">
            <a:spLocks noGrp="1"/>
          </p:cNvSpPr>
          <p:nvPr>
            <p:ph type="title"/>
          </p:nvPr>
        </p:nvSpPr>
        <p:spPr>
          <a:xfrm>
            <a:off x="714800" y="1617563"/>
            <a:ext cx="2272500" cy="109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SzPts val="4000"/>
              <a:buNone/>
              <a:defRPr sz="3500"/>
            </a:lvl1pPr>
            <a:lvl2pPr lvl="1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2pPr>
            <a:lvl3pPr lvl="2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3pPr>
            <a:lvl4pPr lvl="3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4pPr>
            <a:lvl5pPr lvl="4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5pPr>
            <a:lvl6pPr lvl="5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6pPr>
            <a:lvl7pPr lvl="6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7pPr>
            <a:lvl8pPr lvl="7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8pPr>
            <a:lvl9pPr lvl="8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138" name="Google Shape;138;p19"/>
          <p:cNvSpPr txBox="1">
            <a:spLocks noGrp="1"/>
          </p:cNvSpPr>
          <p:nvPr>
            <p:ph type="subTitle" idx="3"/>
          </p:nvPr>
        </p:nvSpPr>
        <p:spPr>
          <a:xfrm>
            <a:off x="4377850" y="2948125"/>
            <a:ext cx="4064100" cy="33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2pPr>
            <a:lvl3pPr lvl="2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3pPr>
            <a:lvl4pPr lvl="3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4pPr>
            <a:lvl5pPr lvl="4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5pPr>
            <a:lvl6pPr lvl="5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6pPr>
            <a:lvl7pPr lvl="6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7pPr>
            <a:lvl8pPr lvl="7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8pPr>
            <a:lvl9pPr lvl="8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000"/>
              <a:buFont typeface="Raleway Medium"/>
              <a:buNone/>
              <a:defRPr sz="2000">
                <a:solidFill>
                  <a:schemeClr val="dk1"/>
                </a:solidFill>
                <a:latin typeface="Raleway Medium"/>
                <a:ea typeface="Raleway Medium"/>
                <a:cs typeface="Raleway Medium"/>
                <a:sym typeface="Raleway Medium"/>
              </a:defRPr>
            </a:lvl9pPr>
          </a:lstStyle>
          <a:p>
            <a:endParaRPr/>
          </a:p>
        </p:txBody>
      </p:sp>
      <p:sp>
        <p:nvSpPr>
          <p:cNvPr id="139" name="Google Shape;139;p19"/>
          <p:cNvSpPr txBox="1">
            <a:spLocks noGrp="1"/>
          </p:cNvSpPr>
          <p:nvPr>
            <p:ph type="subTitle" idx="4"/>
          </p:nvPr>
        </p:nvSpPr>
        <p:spPr>
          <a:xfrm>
            <a:off x="4377850" y="3282625"/>
            <a:ext cx="4064100" cy="66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0" name="Google Shape;140;p19"/>
          <p:cNvSpPr txBox="1">
            <a:spLocks noGrp="1"/>
          </p:cNvSpPr>
          <p:nvPr>
            <p:ph type="subTitle" idx="5"/>
          </p:nvPr>
        </p:nvSpPr>
        <p:spPr>
          <a:xfrm>
            <a:off x="714850" y="2953538"/>
            <a:ext cx="22725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pic>
        <p:nvPicPr>
          <p:cNvPr id="1026" name="Picture 2" descr="541,094 Fondo Acuarela Vectores, Ilustraciones y Gráficos - 123RF">
            <a:extLst>
              <a:ext uri="{FF2B5EF4-FFF2-40B4-BE49-F238E27FC236}">
                <a16:creationId xmlns:a16="http://schemas.microsoft.com/office/drawing/2014/main" id="{FC579845-5DCE-4127-8B96-E2666F9F61D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615" t="14321" r="6033" b="1328"/>
          <a:stretch>
            <a:fillRect/>
          </a:stretch>
        </p:blipFill>
        <p:spPr bwMode="auto">
          <a:xfrm>
            <a:off x="0" y="1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40023788"/>
      </p:ext>
    </p:extLst>
  </p:cSld>
  <p:clrMapOvr>
    <a:masterClrMapping/>
  </p:clrMapOvr>
  <p:transition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bg>
      <p:bgPr>
        <a:solidFill>
          <a:srgbClr val="FFFFFF"/>
        </a:solidFill>
        <a:effectLst/>
      </p:bgPr>
    </p:bg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16"/>
          <p:cNvSpPr/>
          <p:nvPr/>
        </p:nvSpPr>
        <p:spPr>
          <a:xfrm>
            <a:off x="338425" y="341100"/>
            <a:ext cx="8467200" cy="44613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116" name="Google Shape;116;p16"/>
          <p:cNvSpPr txBox="1">
            <a:spLocks noGrp="1"/>
          </p:cNvSpPr>
          <p:nvPr>
            <p:ph type="title"/>
          </p:nvPr>
        </p:nvSpPr>
        <p:spPr>
          <a:xfrm>
            <a:off x="702150" y="550550"/>
            <a:ext cx="7739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ct val="0"/>
              </a:spcBef>
              <a:spcAft>
                <a:spcPct val="0"/>
              </a:spcAft>
              <a:buSzPts val="4000"/>
              <a:buNone/>
              <a:defRPr sz="3500"/>
            </a:lvl1pPr>
            <a:lvl2pPr lvl="1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2pPr>
            <a:lvl3pPr lvl="2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3pPr>
            <a:lvl4pPr lvl="3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4pPr>
            <a:lvl5pPr lvl="4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5pPr>
            <a:lvl6pPr lvl="5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6pPr>
            <a:lvl7pPr lvl="6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7pPr>
            <a:lvl8pPr lvl="7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8pPr>
            <a:lvl9pPr lvl="8" rtl="0">
              <a:spcBef>
                <a:spcPct val="0"/>
              </a:spcBef>
              <a:spcAft>
                <a:spcPct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pic>
        <p:nvPicPr>
          <p:cNvPr id="2052" name="Picture 4" descr="Fondo de acuarela colorido abstracto 1953692 Vector en Vecteezy">
            <a:extLst>
              <a:ext uri="{FF2B5EF4-FFF2-40B4-BE49-F238E27FC236}">
                <a16:creationId xmlns:a16="http://schemas.microsoft.com/office/drawing/2014/main" id="{F4567808-AFC7-4252-8FFA-892F83D549F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72" b="8146"/>
          <a:stretch>
            <a:fillRect/>
          </a:stretch>
        </p:blipFill>
        <p:spPr bwMode="auto">
          <a:xfrm>
            <a:off x="0" y="0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55798790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image" Target="../media/image1.jpe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4">
            <a:alphaModFix/>
          </a:blip>
          <a:stretch>
            <a:fillRect/>
          </a:stretch>
        </a:blip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57200" y="-22622"/>
            <a:ext cx="82296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Permanent Marker"/>
              <a:buNone/>
              <a:defRPr sz="2400">
                <a:solidFill>
                  <a:schemeClr val="dk1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1pPr>
            <a:lvl2pPr lvl="1" algn="ctr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Permanent Marker"/>
              <a:buNone/>
              <a:defRPr sz="2400">
                <a:solidFill>
                  <a:schemeClr val="dk1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Permanent Marker"/>
              <a:buNone/>
              <a:defRPr sz="2400">
                <a:solidFill>
                  <a:schemeClr val="dk1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Permanent Marker"/>
              <a:buNone/>
              <a:defRPr sz="2400">
                <a:solidFill>
                  <a:schemeClr val="dk1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Permanent Marker"/>
              <a:buNone/>
              <a:defRPr sz="2400">
                <a:solidFill>
                  <a:schemeClr val="dk1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Permanent Marker"/>
              <a:buNone/>
              <a:defRPr sz="2400">
                <a:solidFill>
                  <a:schemeClr val="dk1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Permanent Marker"/>
              <a:buNone/>
              <a:defRPr sz="2400">
                <a:solidFill>
                  <a:schemeClr val="dk1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Permanent Marker"/>
              <a:buNone/>
              <a:defRPr sz="2400">
                <a:solidFill>
                  <a:schemeClr val="dk1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Permanent Marker"/>
              <a:buNone/>
              <a:defRPr sz="2400">
                <a:solidFill>
                  <a:schemeClr val="dk1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11700" y="1200150"/>
            <a:ext cx="7320600" cy="37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1000">
              <a:spcBef>
                <a:spcPts val="600"/>
              </a:spcBef>
              <a:spcAft>
                <a:spcPct val="0"/>
              </a:spcAft>
              <a:buClr>
                <a:schemeClr val="dk2"/>
              </a:buClr>
              <a:buSzPts val="2400"/>
              <a:buFont typeface="Source Sans Pro"/>
              <a:buChar char="▸"/>
              <a:defRPr sz="2400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1pPr>
            <a:lvl2pPr marL="914400" lvl="1" indent="-381000">
              <a:spcBef>
                <a:spcPct val="0"/>
              </a:spcBef>
              <a:spcAft>
                <a:spcPct val="0"/>
              </a:spcAft>
              <a:buClr>
                <a:schemeClr val="dk2"/>
              </a:buClr>
              <a:buSzPts val="2400"/>
              <a:buFont typeface="Source Sans Pro"/>
              <a:buChar char="○"/>
              <a:defRPr sz="2400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2pPr>
            <a:lvl3pPr marL="1371600" lvl="2" indent="-381000">
              <a:spcBef>
                <a:spcPct val="0"/>
              </a:spcBef>
              <a:spcAft>
                <a:spcPct val="0"/>
              </a:spcAft>
              <a:buClr>
                <a:schemeClr val="dk2"/>
              </a:buClr>
              <a:buSzPts val="2400"/>
              <a:buFont typeface="Source Sans Pro"/>
              <a:buChar char="■"/>
              <a:defRPr sz="2400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3pPr>
            <a:lvl4pPr marL="1828800" lvl="3" indent="-38100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Source Sans Pro"/>
              <a:buChar char="●"/>
              <a:defRPr sz="2400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4pPr>
            <a:lvl5pPr marL="2286000" lvl="4" indent="-38100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Source Sans Pro"/>
              <a:buChar char="○"/>
              <a:defRPr sz="2400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5pPr>
            <a:lvl6pPr marL="2743200" lvl="5" indent="-38100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Source Sans Pro"/>
              <a:buChar char="■"/>
              <a:defRPr sz="2400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6pPr>
            <a:lvl7pPr marL="3200400" lvl="6" indent="-38100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Source Sans Pro"/>
              <a:buChar char="●"/>
              <a:defRPr sz="2400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7pPr>
            <a:lvl8pPr marL="3657600" lvl="7" indent="-38100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Source Sans Pro"/>
              <a:buChar char="○"/>
              <a:defRPr sz="2400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8pPr>
            <a:lvl9pPr marL="4114800" lvl="8" indent="-381000"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2400"/>
              <a:buFont typeface="Source Sans Pro"/>
              <a:buChar char="■"/>
              <a:defRPr sz="2400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buNone/>
              <a:defRPr sz="12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1pPr>
            <a:lvl2pPr lvl="1" algn="ctr">
              <a:buNone/>
              <a:defRPr sz="12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 algn="ctr">
              <a:buNone/>
              <a:defRPr sz="12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 algn="ctr">
              <a:buNone/>
              <a:defRPr sz="12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 algn="ctr">
              <a:buNone/>
              <a:defRPr sz="12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 algn="ctr">
              <a:buNone/>
              <a:defRPr sz="12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 algn="ctr">
              <a:buNone/>
              <a:defRPr sz="12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 algn="ctr">
              <a:buNone/>
              <a:defRPr sz="12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 algn="ctr">
              <a:buNone/>
              <a:defRPr sz="12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  <p:sldLayoutId id="2147483665" r:id="rId16"/>
    <p:sldLayoutId id="2147483666" r:id="rId17"/>
    <p:sldLayoutId id="2147483667" r:id="rId18"/>
    <p:sldLayoutId id="2147483668" r:id="rId19"/>
    <p:sldLayoutId id="2147483669" r:id="rId20"/>
    <p:sldLayoutId id="2147483670" r:id="rId21"/>
    <p:sldLayoutId id="2147483671" r:id="rId22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ct val="0"/>
        </a:spcBef>
        <a:spcAft>
          <a:spcPct val="0"/>
        </a:spcAft>
      </a:defPPr>
      <a:lvl1pPr marR="0" lvl="0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ct val="0"/>
        </a:spcBef>
        <a:spcAft>
          <a:spcPct val="0"/>
        </a:spcAft>
      </a:defPPr>
      <a:lvl1pPr marR="0" lvl="0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ct val="0"/>
        </a:spcBef>
        <a:spcAft>
          <a:spcPct val="0"/>
        </a:spcAft>
      </a:defPPr>
      <a:lvl1pPr marR="0" lvl="0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ct val="0"/>
        </a:spcBef>
        <a:spcAft>
          <a:spcPct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0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20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1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9.png"/><Relationship Id="rId4" Type="http://schemas.openxmlformats.org/officeDocument/2006/relationships/image" Target="../media/image18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8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emf"/><Relationship Id="rId3" Type="http://schemas.openxmlformats.org/officeDocument/2006/relationships/image" Target="../media/image20.emf"/><Relationship Id="rId7" Type="http://schemas.openxmlformats.org/officeDocument/2006/relationships/image" Target="../media/image24.emf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23.emf"/><Relationship Id="rId5" Type="http://schemas.openxmlformats.org/officeDocument/2006/relationships/image" Target="../media/image22.emf"/><Relationship Id="rId4" Type="http://schemas.openxmlformats.org/officeDocument/2006/relationships/image" Target="../media/image21.emf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emf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29.emf"/><Relationship Id="rId5" Type="http://schemas.openxmlformats.org/officeDocument/2006/relationships/image" Target="../media/image28.emf"/><Relationship Id="rId4" Type="http://schemas.openxmlformats.org/officeDocument/2006/relationships/image" Target="../media/image27.emf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9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Google Shape;184;p35">
            <a:extLst>
              <a:ext uri="{FF2B5EF4-FFF2-40B4-BE49-F238E27FC236}">
                <a16:creationId xmlns:a16="http://schemas.microsoft.com/office/drawing/2014/main" id="{981D32EC-CF45-4FF5-B926-C09DD2B8F5BD}"/>
              </a:ext>
            </a:extLst>
          </p:cNvPr>
          <p:cNvSpPr txBox="1"/>
          <p:nvPr/>
        </p:nvSpPr>
        <p:spPr>
          <a:xfrm>
            <a:off x="3015450" y="3201179"/>
            <a:ext cx="3113100" cy="95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234000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</a:defPPr>
            <a:lvl1pPr marR="0" lvl="0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Font typeface="Permanent Marker"/>
              <a:buNone/>
              <a:defRPr sz="5200" b="0" i="0" u="none" strike="noStrike" cap="none">
                <a:solidFill>
                  <a:schemeClr val="dk1"/>
                </a:solidFill>
                <a:latin typeface="Alice"/>
                <a:ea typeface="Alice"/>
                <a:cs typeface="Alice"/>
                <a:sym typeface="Alice"/>
              </a:defRPr>
            </a:lvl1pPr>
            <a:lvl2pPr marR="0" lvl="1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Font typeface="Permanent Marker"/>
              <a:buNone/>
              <a:defRPr sz="5200" b="0" i="0" u="none" strike="noStrike" cap="none">
                <a:solidFill>
                  <a:srgbClr val="191919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marR="0" lvl="2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Font typeface="Permanent Marker"/>
              <a:buNone/>
              <a:defRPr sz="5200" b="0" i="0" u="none" strike="noStrike" cap="none">
                <a:solidFill>
                  <a:srgbClr val="191919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marR="0" lvl="3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Font typeface="Permanent Marker"/>
              <a:buNone/>
              <a:defRPr sz="5200" b="0" i="0" u="none" strike="noStrike" cap="none">
                <a:solidFill>
                  <a:srgbClr val="191919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marR="0" lvl="4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Font typeface="Permanent Marker"/>
              <a:buNone/>
              <a:defRPr sz="5200" b="0" i="0" u="none" strike="noStrike" cap="none">
                <a:solidFill>
                  <a:srgbClr val="191919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marR="0" lvl="5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Font typeface="Permanent Marker"/>
              <a:buNone/>
              <a:defRPr sz="5200" b="0" i="0" u="none" strike="noStrike" cap="none">
                <a:solidFill>
                  <a:srgbClr val="191919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marR="0" lvl="6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Font typeface="Permanent Marker"/>
              <a:buNone/>
              <a:defRPr sz="5200" b="0" i="0" u="none" strike="noStrike" cap="none">
                <a:solidFill>
                  <a:srgbClr val="191919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marR="0" lvl="7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Font typeface="Permanent Marker"/>
              <a:buNone/>
              <a:defRPr sz="5200" b="0" i="0" u="none" strike="noStrike" cap="none">
                <a:solidFill>
                  <a:srgbClr val="191919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marR="0" lvl="8" algn="ctr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191919"/>
              </a:buClr>
              <a:buSzPts val="5200"/>
              <a:buFont typeface="Permanent Marker"/>
              <a:buNone/>
              <a:defRPr sz="5200" b="0" i="0" u="none" strike="noStrike" cap="none">
                <a:solidFill>
                  <a:srgbClr val="191919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>
            <a:r>
              <a:rPr lang="es-PE" sz="3200">
                <a:solidFill>
                  <a:schemeClr val="accent5">
                    <a:lumMod val="75000"/>
                  </a:schemeClr>
                </a:solidFill>
              </a:rPr>
              <a:t>Free Template</a:t>
            </a:r>
          </a:p>
        </p:txBody>
      </p:sp>
      <p:sp>
        <p:nvSpPr>
          <p:cNvPr id="184" name="Google Shape;184;p35"/>
          <p:cNvSpPr txBox="1">
            <a:spLocks noGrp="1"/>
          </p:cNvSpPr>
          <p:nvPr>
            <p:ph type="ctrTitle"/>
          </p:nvPr>
        </p:nvSpPr>
        <p:spPr>
          <a:xfrm>
            <a:off x="1420800" y="2404602"/>
            <a:ext cx="6302400" cy="1029523"/>
          </a:xfrm>
          <a:prstGeom prst="rect">
            <a:avLst/>
          </a:prstGeom>
          <a:noFill/>
        </p:spPr>
        <p:txBody>
          <a:bodyPr spcFirstLastPara="1" wrap="square" lIns="91425" tIns="234000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s-PE">
                <a:solidFill>
                  <a:schemeClr val="accent3">
                    <a:lumMod val="60000"/>
                    <a:lumOff val="40000"/>
                  </a:schemeClr>
                </a:solidFill>
                <a:latin typeface="Permanent Marker"/>
              </a:rPr>
              <a:t>WATERCOLOR</a:t>
            </a:r>
            <a:endParaRPr>
              <a:solidFill>
                <a:schemeClr val="accent3">
                  <a:lumMod val="60000"/>
                  <a:lumOff val="40000"/>
                </a:schemeClr>
              </a:solidFill>
              <a:latin typeface="Permanent Marker"/>
            </a:endParaRPr>
          </a:p>
        </p:txBody>
      </p:sp>
      <p:sp>
        <p:nvSpPr>
          <p:cNvPr id="185" name="Google Shape;185;p35"/>
          <p:cNvSpPr txBox="1">
            <a:spLocks noGrp="1"/>
          </p:cNvSpPr>
          <p:nvPr>
            <p:ph type="subTitle" idx="1"/>
          </p:nvPr>
        </p:nvSpPr>
        <p:spPr>
          <a:xfrm>
            <a:off x="1420800" y="3856716"/>
            <a:ext cx="6302400" cy="409500"/>
          </a:xfrm>
          <a:prstGeom prst="rect">
            <a:avLst/>
          </a:prstGeom>
          <a:noFill/>
        </p:spPr>
        <p:txBody>
          <a:bodyPr spcFirstLastPara="1" wrap="square" lIns="90000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1400">
                <a:solidFill>
                  <a:schemeClr val="accent2">
                    <a:lumMod val="75000"/>
                  </a:schemeClr>
                </a:solidFill>
              </a:rPr>
              <a:t>Here is where your presentation begins</a:t>
            </a:r>
            <a:endParaRPr sz="1400">
              <a:solidFill>
                <a:schemeClr val="accent2">
                  <a:lumMod val="75000"/>
                </a:schemeClr>
              </a:solidFill>
            </a:endParaRPr>
          </a:p>
        </p:txBody>
      </p:sp>
      <p:grpSp>
        <p:nvGrpSpPr>
          <p:cNvPr id="225" name="Grupo 224">
            <a:extLst>
              <a:ext uri="{FF2B5EF4-FFF2-40B4-BE49-F238E27FC236}">
                <a16:creationId xmlns:a16="http://schemas.microsoft.com/office/drawing/2014/main" id="{3FB85246-C6B9-2958-20DB-CE1A4ED633D1}"/>
              </a:ext>
            </a:extLst>
          </p:cNvPr>
          <p:cNvGrpSpPr/>
          <p:nvPr/>
        </p:nvGrpSpPr>
        <p:grpSpPr>
          <a:xfrm>
            <a:off x="3832226" y="1122362"/>
            <a:ext cx="1479550" cy="1492251"/>
            <a:chOff x="3832226" y="1122362"/>
            <a:chExt cx="1479550" cy="1492251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EB8104C8-617E-56E9-6853-B53B71E7AD1E}"/>
                </a:ext>
              </a:extLst>
            </p:cNvPr>
            <p:cNvSpPr/>
            <p:nvPr/>
          </p:nvSpPr>
          <p:spPr bwMode="auto">
            <a:xfrm>
              <a:off x="4032251" y="1701800"/>
              <a:ext cx="627063" cy="644525"/>
            </a:xfrm>
            <a:custGeom>
              <a:avLst/>
              <a:gdLst>
                <a:gd name="T0" fmla="*/ 79 w 381"/>
                <a:gd name="T1" fmla="*/ 304 h 392"/>
                <a:gd name="T2" fmla="*/ 34 w 381"/>
                <a:gd name="T3" fmla="*/ 310 h 392"/>
                <a:gd name="T4" fmla="*/ 34 w 381"/>
                <a:gd name="T5" fmla="*/ 279 h 392"/>
                <a:gd name="T6" fmla="*/ 31 w 381"/>
                <a:gd name="T7" fmla="*/ 213 h 392"/>
                <a:gd name="T8" fmla="*/ 29 w 381"/>
                <a:gd name="T9" fmla="*/ 179 h 392"/>
                <a:gd name="T10" fmla="*/ 46 w 381"/>
                <a:gd name="T11" fmla="*/ 125 h 392"/>
                <a:gd name="T12" fmla="*/ 73 w 381"/>
                <a:gd name="T13" fmla="*/ 101 h 392"/>
                <a:gd name="T14" fmla="*/ 82 w 381"/>
                <a:gd name="T15" fmla="*/ 98 h 392"/>
                <a:gd name="T16" fmla="*/ 104 w 381"/>
                <a:gd name="T17" fmla="*/ 119 h 392"/>
                <a:gd name="T18" fmla="*/ 114 w 381"/>
                <a:gd name="T19" fmla="*/ 117 h 392"/>
                <a:gd name="T20" fmla="*/ 128 w 381"/>
                <a:gd name="T21" fmla="*/ 108 h 392"/>
                <a:gd name="T22" fmla="*/ 131 w 381"/>
                <a:gd name="T23" fmla="*/ 130 h 392"/>
                <a:gd name="T24" fmla="*/ 147 w 381"/>
                <a:gd name="T25" fmla="*/ 113 h 392"/>
                <a:gd name="T26" fmla="*/ 144 w 381"/>
                <a:gd name="T27" fmla="*/ 153 h 392"/>
                <a:gd name="T28" fmla="*/ 176 w 381"/>
                <a:gd name="T29" fmla="*/ 133 h 392"/>
                <a:gd name="T30" fmla="*/ 163 w 381"/>
                <a:gd name="T31" fmla="*/ 111 h 392"/>
                <a:gd name="T32" fmla="*/ 189 w 381"/>
                <a:gd name="T33" fmla="*/ 132 h 392"/>
                <a:gd name="T34" fmla="*/ 205 w 381"/>
                <a:gd name="T35" fmla="*/ 152 h 392"/>
                <a:gd name="T36" fmla="*/ 201 w 381"/>
                <a:gd name="T37" fmla="*/ 104 h 392"/>
                <a:gd name="T38" fmla="*/ 220 w 381"/>
                <a:gd name="T39" fmla="*/ 78 h 392"/>
                <a:gd name="T40" fmla="*/ 219 w 381"/>
                <a:gd name="T41" fmla="*/ 63 h 392"/>
                <a:gd name="T42" fmla="*/ 238 w 381"/>
                <a:gd name="T43" fmla="*/ 67 h 392"/>
                <a:gd name="T44" fmla="*/ 248 w 381"/>
                <a:gd name="T45" fmla="*/ 52 h 392"/>
                <a:gd name="T46" fmla="*/ 268 w 381"/>
                <a:gd name="T47" fmla="*/ 59 h 392"/>
                <a:gd name="T48" fmla="*/ 283 w 381"/>
                <a:gd name="T49" fmla="*/ 40 h 392"/>
                <a:gd name="T50" fmla="*/ 288 w 381"/>
                <a:gd name="T51" fmla="*/ 16 h 392"/>
                <a:gd name="T52" fmla="*/ 312 w 381"/>
                <a:gd name="T53" fmla="*/ 18 h 392"/>
                <a:gd name="T54" fmla="*/ 346 w 381"/>
                <a:gd name="T55" fmla="*/ 38 h 392"/>
                <a:gd name="T56" fmla="*/ 379 w 381"/>
                <a:gd name="T57" fmla="*/ 46 h 392"/>
                <a:gd name="T58" fmla="*/ 364 w 381"/>
                <a:gd name="T59" fmla="*/ 79 h 392"/>
                <a:gd name="T60" fmla="*/ 342 w 381"/>
                <a:gd name="T61" fmla="*/ 108 h 392"/>
                <a:gd name="T62" fmla="*/ 301 w 381"/>
                <a:gd name="T63" fmla="*/ 113 h 392"/>
                <a:gd name="T64" fmla="*/ 287 w 381"/>
                <a:gd name="T65" fmla="*/ 100 h 392"/>
                <a:gd name="T66" fmla="*/ 287 w 381"/>
                <a:gd name="T67" fmla="*/ 129 h 392"/>
                <a:gd name="T68" fmla="*/ 252 w 381"/>
                <a:gd name="T69" fmla="*/ 98 h 392"/>
                <a:gd name="T70" fmla="*/ 233 w 381"/>
                <a:gd name="T71" fmla="*/ 93 h 392"/>
                <a:gd name="T72" fmla="*/ 224 w 381"/>
                <a:gd name="T73" fmla="*/ 115 h 392"/>
                <a:gd name="T74" fmla="*/ 215 w 381"/>
                <a:gd name="T75" fmla="*/ 119 h 392"/>
                <a:gd name="T76" fmla="*/ 238 w 381"/>
                <a:gd name="T77" fmla="*/ 156 h 392"/>
                <a:gd name="T78" fmla="*/ 283 w 381"/>
                <a:gd name="T79" fmla="*/ 150 h 392"/>
                <a:gd name="T80" fmla="*/ 292 w 381"/>
                <a:gd name="T81" fmla="*/ 182 h 392"/>
                <a:gd name="T82" fmla="*/ 272 w 381"/>
                <a:gd name="T83" fmla="*/ 176 h 392"/>
                <a:gd name="T84" fmla="*/ 239 w 381"/>
                <a:gd name="T85" fmla="*/ 186 h 392"/>
                <a:gd name="T86" fmla="*/ 226 w 381"/>
                <a:gd name="T87" fmla="*/ 242 h 392"/>
                <a:gd name="T88" fmla="*/ 200 w 381"/>
                <a:gd name="T89" fmla="*/ 261 h 392"/>
                <a:gd name="T90" fmla="*/ 214 w 381"/>
                <a:gd name="T91" fmla="*/ 276 h 392"/>
                <a:gd name="T92" fmla="*/ 174 w 381"/>
                <a:gd name="T93" fmla="*/ 268 h 392"/>
                <a:gd name="T94" fmla="*/ 171 w 381"/>
                <a:gd name="T95" fmla="*/ 289 h 392"/>
                <a:gd name="T96" fmla="*/ 196 w 381"/>
                <a:gd name="T97" fmla="*/ 319 h 392"/>
                <a:gd name="T98" fmla="*/ 239 w 381"/>
                <a:gd name="T99" fmla="*/ 325 h 392"/>
                <a:gd name="T100" fmla="*/ 250 w 381"/>
                <a:gd name="T101" fmla="*/ 328 h 392"/>
                <a:gd name="T102" fmla="*/ 202 w 381"/>
                <a:gd name="T103" fmla="*/ 353 h 392"/>
                <a:gd name="T104" fmla="*/ 140 w 381"/>
                <a:gd name="T105" fmla="*/ 392 h 392"/>
                <a:gd name="T106" fmla="*/ 95 w 381"/>
                <a:gd name="T107" fmla="*/ 344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1" h="392">
                  <a:moveTo>
                    <a:pt x="95" y="344"/>
                  </a:moveTo>
                  <a:cubicBezTo>
                    <a:pt x="93" y="344"/>
                    <a:pt x="91" y="343"/>
                    <a:pt x="89" y="343"/>
                  </a:cubicBezTo>
                  <a:cubicBezTo>
                    <a:pt x="78" y="340"/>
                    <a:pt x="76" y="335"/>
                    <a:pt x="79" y="325"/>
                  </a:cubicBezTo>
                  <a:cubicBezTo>
                    <a:pt x="82" y="318"/>
                    <a:pt x="80" y="311"/>
                    <a:pt x="79" y="304"/>
                  </a:cubicBezTo>
                  <a:cubicBezTo>
                    <a:pt x="78" y="300"/>
                    <a:pt x="67" y="295"/>
                    <a:pt x="60" y="296"/>
                  </a:cubicBezTo>
                  <a:cubicBezTo>
                    <a:pt x="58" y="296"/>
                    <a:pt x="57" y="297"/>
                    <a:pt x="54" y="296"/>
                  </a:cubicBezTo>
                  <a:cubicBezTo>
                    <a:pt x="50" y="294"/>
                    <a:pt x="47" y="296"/>
                    <a:pt x="46" y="300"/>
                  </a:cubicBezTo>
                  <a:cubicBezTo>
                    <a:pt x="44" y="306"/>
                    <a:pt x="40" y="309"/>
                    <a:pt x="34" y="310"/>
                  </a:cubicBezTo>
                  <a:cubicBezTo>
                    <a:pt x="28" y="311"/>
                    <a:pt x="23" y="308"/>
                    <a:pt x="19" y="304"/>
                  </a:cubicBezTo>
                  <a:cubicBezTo>
                    <a:pt x="16" y="301"/>
                    <a:pt x="21" y="290"/>
                    <a:pt x="26" y="288"/>
                  </a:cubicBezTo>
                  <a:cubicBezTo>
                    <a:pt x="31" y="287"/>
                    <a:pt x="36" y="285"/>
                    <a:pt x="42" y="288"/>
                  </a:cubicBezTo>
                  <a:cubicBezTo>
                    <a:pt x="41" y="283"/>
                    <a:pt x="37" y="281"/>
                    <a:pt x="34" y="279"/>
                  </a:cubicBezTo>
                  <a:cubicBezTo>
                    <a:pt x="24" y="271"/>
                    <a:pt x="23" y="269"/>
                    <a:pt x="27" y="258"/>
                  </a:cubicBezTo>
                  <a:cubicBezTo>
                    <a:pt x="29" y="250"/>
                    <a:pt x="29" y="241"/>
                    <a:pt x="29" y="232"/>
                  </a:cubicBezTo>
                  <a:cubicBezTo>
                    <a:pt x="29" y="228"/>
                    <a:pt x="29" y="223"/>
                    <a:pt x="31" y="218"/>
                  </a:cubicBezTo>
                  <a:cubicBezTo>
                    <a:pt x="31" y="217"/>
                    <a:pt x="32" y="214"/>
                    <a:pt x="31" y="213"/>
                  </a:cubicBezTo>
                  <a:cubicBezTo>
                    <a:pt x="28" y="207"/>
                    <a:pt x="26" y="202"/>
                    <a:pt x="30" y="196"/>
                  </a:cubicBezTo>
                  <a:cubicBezTo>
                    <a:pt x="20" y="202"/>
                    <a:pt x="8" y="203"/>
                    <a:pt x="3" y="198"/>
                  </a:cubicBezTo>
                  <a:cubicBezTo>
                    <a:pt x="0" y="194"/>
                    <a:pt x="2" y="182"/>
                    <a:pt x="7" y="177"/>
                  </a:cubicBezTo>
                  <a:cubicBezTo>
                    <a:pt x="11" y="174"/>
                    <a:pt x="25" y="174"/>
                    <a:pt x="29" y="179"/>
                  </a:cubicBezTo>
                  <a:cubicBezTo>
                    <a:pt x="32" y="176"/>
                    <a:pt x="31" y="172"/>
                    <a:pt x="31" y="169"/>
                  </a:cubicBezTo>
                  <a:cubicBezTo>
                    <a:pt x="35" y="164"/>
                    <a:pt x="36" y="157"/>
                    <a:pt x="42" y="153"/>
                  </a:cubicBezTo>
                  <a:cubicBezTo>
                    <a:pt x="44" y="152"/>
                    <a:pt x="45" y="149"/>
                    <a:pt x="44" y="147"/>
                  </a:cubicBezTo>
                  <a:cubicBezTo>
                    <a:pt x="43" y="140"/>
                    <a:pt x="48" y="133"/>
                    <a:pt x="46" y="125"/>
                  </a:cubicBezTo>
                  <a:cubicBezTo>
                    <a:pt x="45" y="121"/>
                    <a:pt x="47" y="117"/>
                    <a:pt x="50" y="113"/>
                  </a:cubicBezTo>
                  <a:cubicBezTo>
                    <a:pt x="54" y="110"/>
                    <a:pt x="54" y="106"/>
                    <a:pt x="52" y="101"/>
                  </a:cubicBezTo>
                  <a:cubicBezTo>
                    <a:pt x="50" y="95"/>
                    <a:pt x="54" y="91"/>
                    <a:pt x="60" y="93"/>
                  </a:cubicBezTo>
                  <a:cubicBezTo>
                    <a:pt x="64" y="95"/>
                    <a:pt x="72" y="93"/>
                    <a:pt x="73" y="101"/>
                  </a:cubicBezTo>
                  <a:cubicBezTo>
                    <a:pt x="73" y="102"/>
                    <a:pt x="74" y="102"/>
                    <a:pt x="75" y="102"/>
                  </a:cubicBezTo>
                  <a:cubicBezTo>
                    <a:pt x="80" y="100"/>
                    <a:pt x="83" y="105"/>
                    <a:pt x="87" y="108"/>
                  </a:cubicBezTo>
                  <a:cubicBezTo>
                    <a:pt x="88" y="105"/>
                    <a:pt x="86" y="105"/>
                    <a:pt x="85" y="104"/>
                  </a:cubicBezTo>
                  <a:cubicBezTo>
                    <a:pt x="83" y="102"/>
                    <a:pt x="81" y="101"/>
                    <a:pt x="82" y="98"/>
                  </a:cubicBezTo>
                  <a:cubicBezTo>
                    <a:pt x="84" y="95"/>
                    <a:pt x="86" y="93"/>
                    <a:pt x="90" y="93"/>
                  </a:cubicBezTo>
                  <a:cubicBezTo>
                    <a:pt x="93" y="92"/>
                    <a:pt x="95" y="94"/>
                    <a:pt x="96" y="97"/>
                  </a:cubicBezTo>
                  <a:cubicBezTo>
                    <a:pt x="99" y="102"/>
                    <a:pt x="101" y="108"/>
                    <a:pt x="105" y="112"/>
                  </a:cubicBezTo>
                  <a:cubicBezTo>
                    <a:pt x="107" y="115"/>
                    <a:pt x="105" y="117"/>
                    <a:pt x="104" y="119"/>
                  </a:cubicBezTo>
                  <a:cubicBezTo>
                    <a:pt x="102" y="124"/>
                    <a:pt x="100" y="128"/>
                    <a:pt x="108" y="130"/>
                  </a:cubicBezTo>
                  <a:cubicBezTo>
                    <a:pt x="112" y="131"/>
                    <a:pt x="110" y="136"/>
                    <a:pt x="113" y="139"/>
                  </a:cubicBezTo>
                  <a:cubicBezTo>
                    <a:pt x="112" y="135"/>
                    <a:pt x="113" y="133"/>
                    <a:pt x="115" y="130"/>
                  </a:cubicBezTo>
                  <a:cubicBezTo>
                    <a:pt x="120" y="124"/>
                    <a:pt x="119" y="123"/>
                    <a:pt x="114" y="117"/>
                  </a:cubicBezTo>
                  <a:cubicBezTo>
                    <a:pt x="110" y="113"/>
                    <a:pt x="108" y="107"/>
                    <a:pt x="108" y="101"/>
                  </a:cubicBezTo>
                  <a:cubicBezTo>
                    <a:pt x="108" y="99"/>
                    <a:pt x="108" y="97"/>
                    <a:pt x="110" y="97"/>
                  </a:cubicBezTo>
                  <a:cubicBezTo>
                    <a:pt x="112" y="96"/>
                    <a:pt x="113" y="97"/>
                    <a:pt x="114" y="98"/>
                  </a:cubicBezTo>
                  <a:cubicBezTo>
                    <a:pt x="117" y="104"/>
                    <a:pt x="122" y="106"/>
                    <a:pt x="128" y="108"/>
                  </a:cubicBezTo>
                  <a:cubicBezTo>
                    <a:pt x="135" y="111"/>
                    <a:pt x="136" y="114"/>
                    <a:pt x="130" y="120"/>
                  </a:cubicBezTo>
                  <a:cubicBezTo>
                    <a:pt x="127" y="123"/>
                    <a:pt x="125" y="126"/>
                    <a:pt x="126" y="131"/>
                  </a:cubicBezTo>
                  <a:cubicBezTo>
                    <a:pt x="127" y="133"/>
                    <a:pt x="128" y="134"/>
                    <a:pt x="130" y="134"/>
                  </a:cubicBezTo>
                  <a:cubicBezTo>
                    <a:pt x="131" y="133"/>
                    <a:pt x="131" y="132"/>
                    <a:pt x="131" y="130"/>
                  </a:cubicBezTo>
                  <a:cubicBezTo>
                    <a:pt x="131" y="128"/>
                    <a:pt x="131" y="126"/>
                    <a:pt x="131" y="124"/>
                  </a:cubicBezTo>
                  <a:cubicBezTo>
                    <a:pt x="131" y="121"/>
                    <a:pt x="132" y="118"/>
                    <a:pt x="136" y="120"/>
                  </a:cubicBezTo>
                  <a:cubicBezTo>
                    <a:pt x="140" y="122"/>
                    <a:pt x="141" y="120"/>
                    <a:pt x="142" y="118"/>
                  </a:cubicBezTo>
                  <a:cubicBezTo>
                    <a:pt x="143" y="116"/>
                    <a:pt x="144" y="114"/>
                    <a:pt x="147" y="113"/>
                  </a:cubicBezTo>
                  <a:cubicBezTo>
                    <a:pt x="149" y="112"/>
                    <a:pt x="152" y="111"/>
                    <a:pt x="154" y="114"/>
                  </a:cubicBezTo>
                  <a:cubicBezTo>
                    <a:pt x="157" y="116"/>
                    <a:pt x="155" y="119"/>
                    <a:pt x="153" y="121"/>
                  </a:cubicBezTo>
                  <a:cubicBezTo>
                    <a:pt x="145" y="127"/>
                    <a:pt x="145" y="135"/>
                    <a:pt x="148" y="143"/>
                  </a:cubicBezTo>
                  <a:cubicBezTo>
                    <a:pt x="150" y="148"/>
                    <a:pt x="145" y="149"/>
                    <a:pt x="144" y="153"/>
                  </a:cubicBezTo>
                  <a:cubicBezTo>
                    <a:pt x="147" y="153"/>
                    <a:pt x="150" y="150"/>
                    <a:pt x="153" y="150"/>
                  </a:cubicBezTo>
                  <a:cubicBezTo>
                    <a:pt x="159" y="151"/>
                    <a:pt x="161" y="146"/>
                    <a:pt x="158" y="141"/>
                  </a:cubicBezTo>
                  <a:cubicBezTo>
                    <a:pt x="155" y="137"/>
                    <a:pt x="155" y="136"/>
                    <a:pt x="160" y="135"/>
                  </a:cubicBezTo>
                  <a:cubicBezTo>
                    <a:pt x="165" y="133"/>
                    <a:pt x="172" y="132"/>
                    <a:pt x="176" y="133"/>
                  </a:cubicBezTo>
                  <a:cubicBezTo>
                    <a:pt x="176" y="130"/>
                    <a:pt x="174" y="131"/>
                    <a:pt x="172" y="131"/>
                  </a:cubicBezTo>
                  <a:cubicBezTo>
                    <a:pt x="168" y="128"/>
                    <a:pt x="164" y="126"/>
                    <a:pt x="166" y="120"/>
                  </a:cubicBezTo>
                  <a:cubicBezTo>
                    <a:pt x="166" y="119"/>
                    <a:pt x="165" y="118"/>
                    <a:pt x="165" y="116"/>
                  </a:cubicBezTo>
                  <a:cubicBezTo>
                    <a:pt x="163" y="115"/>
                    <a:pt x="160" y="113"/>
                    <a:pt x="163" y="111"/>
                  </a:cubicBezTo>
                  <a:cubicBezTo>
                    <a:pt x="164" y="109"/>
                    <a:pt x="167" y="111"/>
                    <a:pt x="169" y="111"/>
                  </a:cubicBezTo>
                  <a:cubicBezTo>
                    <a:pt x="172" y="112"/>
                    <a:pt x="175" y="113"/>
                    <a:pt x="178" y="114"/>
                  </a:cubicBezTo>
                  <a:cubicBezTo>
                    <a:pt x="181" y="115"/>
                    <a:pt x="184" y="116"/>
                    <a:pt x="184" y="119"/>
                  </a:cubicBezTo>
                  <a:cubicBezTo>
                    <a:pt x="183" y="124"/>
                    <a:pt x="190" y="127"/>
                    <a:pt x="189" y="132"/>
                  </a:cubicBezTo>
                  <a:cubicBezTo>
                    <a:pt x="189" y="134"/>
                    <a:pt x="190" y="133"/>
                    <a:pt x="191" y="133"/>
                  </a:cubicBezTo>
                  <a:cubicBezTo>
                    <a:pt x="198" y="134"/>
                    <a:pt x="198" y="134"/>
                    <a:pt x="195" y="140"/>
                  </a:cubicBezTo>
                  <a:cubicBezTo>
                    <a:pt x="192" y="146"/>
                    <a:pt x="195" y="153"/>
                    <a:pt x="200" y="155"/>
                  </a:cubicBezTo>
                  <a:cubicBezTo>
                    <a:pt x="203" y="156"/>
                    <a:pt x="206" y="155"/>
                    <a:pt x="205" y="152"/>
                  </a:cubicBezTo>
                  <a:cubicBezTo>
                    <a:pt x="201" y="144"/>
                    <a:pt x="203" y="136"/>
                    <a:pt x="202" y="128"/>
                  </a:cubicBezTo>
                  <a:cubicBezTo>
                    <a:pt x="202" y="123"/>
                    <a:pt x="202" y="119"/>
                    <a:pt x="194" y="119"/>
                  </a:cubicBezTo>
                  <a:cubicBezTo>
                    <a:pt x="189" y="119"/>
                    <a:pt x="190" y="114"/>
                    <a:pt x="193" y="111"/>
                  </a:cubicBezTo>
                  <a:cubicBezTo>
                    <a:pt x="196" y="109"/>
                    <a:pt x="199" y="107"/>
                    <a:pt x="201" y="104"/>
                  </a:cubicBezTo>
                  <a:cubicBezTo>
                    <a:pt x="203" y="101"/>
                    <a:pt x="205" y="98"/>
                    <a:pt x="208" y="97"/>
                  </a:cubicBezTo>
                  <a:cubicBezTo>
                    <a:pt x="212" y="94"/>
                    <a:pt x="216" y="92"/>
                    <a:pt x="213" y="85"/>
                  </a:cubicBezTo>
                  <a:cubicBezTo>
                    <a:pt x="211" y="83"/>
                    <a:pt x="213" y="81"/>
                    <a:pt x="215" y="80"/>
                  </a:cubicBezTo>
                  <a:cubicBezTo>
                    <a:pt x="217" y="79"/>
                    <a:pt x="218" y="79"/>
                    <a:pt x="220" y="78"/>
                  </a:cubicBezTo>
                  <a:cubicBezTo>
                    <a:pt x="225" y="73"/>
                    <a:pt x="225" y="73"/>
                    <a:pt x="230" y="77"/>
                  </a:cubicBezTo>
                  <a:cubicBezTo>
                    <a:pt x="229" y="73"/>
                    <a:pt x="229" y="73"/>
                    <a:pt x="226" y="71"/>
                  </a:cubicBezTo>
                  <a:cubicBezTo>
                    <a:pt x="224" y="71"/>
                    <a:pt x="223" y="71"/>
                    <a:pt x="221" y="69"/>
                  </a:cubicBezTo>
                  <a:cubicBezTo>
                    <a:pt x="219" y="68"/>
                    <a:pt x="218" y="66"/>
                    <a:pt x="219" y="63"/>
                  </a:cubicBezTo>
                  <a:cubicBezTo>
                    <a:pt x="219" y="60"/>
                    <a:pt x="221" y="60"/>
                    <a:pt x="224" y="60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60"/>
                    <a:pt x="240" y="62"/>
                    <a:pt x="240" y="65"/>
                  </a:cubicBezTo>
                  <a:cubicBezTo>
                    <a:pt x="240" y="66"/>
                    <a:pt x="239" y="66"/>
                    <a:pt x="238" y="67"/>
                  </a:cubicBezTo>
                  <a:cubicBezTo>
                    <a:pt x="240" y="67"/>
                    <a:pt x="240" y="66"/>
                    <a:pt x="240" y="65"/>
                  </a:cubicBezTo>
                  <a:cubicBezTo>
                    <a:pt x="237" y="60"/>
                    <a:pt x="234" y="55"/>
                    <a:pt x="238" y="49"/>
                  </a:cubicBezTo>
                  <a:cubicBezTo>
                    <a:pt x="240" y="48"/>
                    <a:pt x="241" y="49"/>
                    <a:pt x="242" y="50"/>
                  </a:cubicBezTo>
                  <a:cubicBezTo>
                    <a:pt x="243" y="53"/>
                    <a:pt x="244" y="54"/>
                    <a:pt x="248" y="52"/>
                  </a:cubicBezTo>
                  <a:cubicBezTo>
                    <a:pt x="253" y="50"/>
                    <a:pt x="252" y="47"/>
                    <a:pt x="249" y="44"/>
                  </a:cubicBezTo>
                  <a:cubicBezTo>
                    <a:pt x="249" y="41"/>
                    <a:pt x="252" y="39"/>
                    <a:pt x="254" y="37"/>
                  </a:cubicBezTo>
                  <a:cubicBezTo>
                    <a:pt x="258" y="39"/>
                    <a:pt x="261" y="42"/>
                    <a:pt x="265" y="45"/>
                  </a:cubicBezTo>
                  <a:cubicBezTo>
                    <a:pt x="269" y="49"/>
                    <a:pt x="270" y="53"/>
                    <a:pt x="268" y="59"/>
                  </a:cubicBezTo>
                  <a:cubicBezTo>
                    <a:pt x="267" y="59"/>
                    <a:pt x="267" y="60"/>
                    <a:pt x="266" y="60"/>
                  </a:cubicBezTo>
                  <a:cubicBezTo>
                    <a:pt x="266" y="60"/>
                    <a:pt x="267" y="60"/>
                    <a:pt x="268" y="59"/>
                  </a:cubicBezTo>
                  <a:cubicBezTo>
                    <a:pt x="272" y="56"/>
                    <a:pt x="275" y="54"/>
                    <a:pt x="274" y="48"/>
                  </a:cubicBezTo>
                  <a:cubicBezTo>
                    <a:pt x="274" y="42"/>
                    <a:pt x="278" y="40"/>
                    <a:pt x="283" y="40"/>
                  </a:cubicBezTo>
                  <a:cubicBezTo>
                    <a:pt x="289" y="39"/>
                    <a:pt x="291" y="36"/>
                    <a:pt x="291" y="31"/>
                  </a:cubicBezTo>
                  <a:cubicBezTo>
                    <a:pt x="292" y="27"/>
                    <a:pt x="291" y="24"/>
                    <a:pt x="287" y="23"/>
                  </a:cubicBezTo>
                  <a:cubicBezTo>
                    <a:pt x="282" y="22"/>
                    <a:pt x="280" y="20"/>
                    <a:pt x="282" y="15"/>
                  </a:cubicBezTo>
                  <a:cubicBezTo>
                    <a:pt x="284" y="13"/>
                    <a:pt x="286" y="15"/>
                    <a:pt x="288" y="16"/>
                  </a:cubicBezTo>
                  <a:cubicBezTo>
                    <a:pt x="294" y="17"/>
                    <a:pt x="293" y="14"/>
                    <a:pt x="292" y="10"/>
                  </a:cubicBezTo>
                  <a:cubicBezTo>
                    <a:pt x="293" y="9"/>
                    <a:pt x="292" y="7"/>
                    <a:pt x="293" y="6"/>
                  </a:cubicBezTo>
                  <a:cubicBezTo>
                    <a:pt x="300" y="0"/>
                    <a:pt x="302" y="0"/>
                    <a:pt x="304" y="9"/>
                  </a:cubicBezTo>
                  <a:cubicBezTo>
                    <a:pt x="305" y="14"/>
                    <a:pt x="307" y="17"/>
                    <a:pt x="312" y="18"/>
                  </a:cubicBezTo>
                  <a:cubicBezTo>
                    <a:pt x="315" y="19"/>
                    <a:pt x="318" y="21"/>
                    <a:pt x="318" y="25"/>
                  </a:cubicBezTo>
                  <a:cubicBezTo>
                    <a:pt x="319" y="30"/>
                    <a:pt x="322" y="33"/>
                    <a:pt x="325" y="37"/>
                  </a:cubicBezTo>
                  <a:cubicBezTo>
                    <a:pt x="331" y="44"/>
                    <a:pt x="331" y="44"/>
                    <a:pt x="338" y="39"/>
                  </a:cubicBezTo>
                  <a:cubicBezTo>
                    <a:pt x="340" y="37"/>
                    <a:pt x="343" y="36"/>
                    <a:pt x="346" y="38"/>
                  </a:cubicBezTo>
                  <a:cubicBezTo>
                    <a:pt x="350" y="41"/>
                    <a:pt x="355" y="40"/>
                    <a:pt x="360" y="41"/>
                  </a:cubicBezTo>
                  <a:cubicBezTo>
                    <a:pt x="362" y="42"/>
                    <a:pt x="364" y="42"/>
                    <a:pt x="365" y="40"/>
                  </a:cubicBezTo>
                  <a:cubicBezTo>
                    <a:pt x="370" y="33"/>
                    <a:pt x="374" y="37"/>
                    <a:pt x="378" y="41"/>
                  </a:cubicBezTo>
                  <a:cubicBezTo>
                    <a:pt x="378" y="43"/>
                    <a:pt x="379" y="44"/>
                    <a:pt x="379" y="46"/>
                  </a:cubicBezTo>
                  <a:cubicBezTo>
                    <a:pt x="381" y="50"/>
                    <a:pt x="380" y="52"/>
                    <a:pt x="375" y="54"/>
                  </a:cubicBezTo>
                  <a:cubicBezTo>
                    <a:pt x="365" y="58"/>
                    <a:pt x="365" y="58"/>
                    <a:pt x="369" y="69"/>
                  </a:cubicBezTo>
                  <a:cubicBezTo>
                    <a:pt x="369" y="70"/>
                    <a:pt x="370" y="71"/>
                    <a:pt x="371" y="73"/>
                  </a:cubicBezTo>
                  <a:cubicBezTo>
                    <a:pt x="372" y="78"/>
                    <a:pt x="369" y="81"/>
                    <a:pt x="364" y="79"/>
                  </a:cubicBezTo>
                  <a:cubicBezTo>
                    <a:pt x="359" y="78"/>
                    <a:pt x="357" y="80"/>
                    <a:pt x="355" y="84"/>
                  </a:cubicBezTo>
                  <a:cubicBezTo>
                    <a:pt x="352" y="88"/>
                    <a:pt x="348" y="92"/>
                    <a:pt x="346" y="97"/>
                  </a:cubicBezTo>
                  <a:cubicBezTo>
                    <a:pt x="345" y="101"/>
                    <a:pt x="340" y="99"/>
                    <a:pt x="337" y="100"/>
                  </a:cubicBezTo>
                  <a:cubicBezTo>
                    <a:pt x="339" y="103"/>
                    <a:pt x="345" y="103"/>
                    <a:pt x="342" y="108"/>
                  </a:cubicBezTo>
                  <a:cubicBezTo>
                    <a:pt x="340" y="112"/>
                    <a:pt x="339" y="119"/>
                    <a:pt x="332" y="117"/>
                  </a:cubicBezTo>
                  <a:cubicBezTo>
                    <a:pt x="329" y="117"/>
                    <a:pt x="327" y="117"/>
                    <a:pt x="327" y="121"/>
                  </a:cubicBezTo>
                  <a:cubicBezTo>
                    <a:pt x="327" y="129"/>
                    <a:pt x="324" y="130"/>
                    <a:pt x="317" y="126"/>
                  </a:cubicBezTo>
                  <a:cubicBezTo>
                    <a:pt x="311" y="123"/>
                    <a:pt x="306" y="117"/>
                    <a:pt x="301" y="113"/>
                  </a:cubicBezTo>
                  <a:cubicBezTo>
                    <a:pt x="298" y="111"/>
                    <a:pt x="299" y="107"/>
                    <a:pt x="299" y="103"/>
                  </a:cubicBezTo>
                  <a:cubicBezTo>
                    <a:pt x="298" y="101"/>
                    <a:pt x="291" y="90"/>
                    <a:pt x="289" y="89"/>
                  </a:cubicBezTo>
                  <a:cubicBezTo>
                    <a:pt x="286" y="88"/>
                    <a:pt x="284" y="91"/>
                    <a:pt x="282" y="92"/>
                  </a:cubicBezTo>
                  <a:cubicBezTo>
                    <a:pt x="288" y="92"/>
                    <a:pt x="289" y="95"/>
                    <a:pt x="287" y="100"/>
                  </a:cubicBezTo>
                  <a:cubicBezTo>
                    <a:pt x="291" y="98"/>
                    <a:pt x="295" y="98"/>
                    <a:pt x="296" y="104"/>
                  </a:cubicBezTo>
                  <a:cubicBezTo>
                    <a:pt x="297" y="110"/>
                    <a:pt x="299" y="115"/>
                    <a:pt x="299" y="122"/>
                  </a:cubicBezTo>
                  <a:cubicBezTo>
                    <a:pt x="300" y="126"/>
                    <a:pt x="298" y="127"/>
                    <a:pt x="295" y="127"/>
                  </a:cubicBezTo>
                  <a:cubicBezTo>
                    <a:pt x="292" y="126"/>
                    <a:pt x="289" y="126"/>
                    <a:pt x="287" y="129"/>
                  </a:cubicBezTo>
                  <a:cubicBezTo>
                    <a:pt x="285" y="131"/>
                    <a:pt x="284" y="131"/>
                    <a:pt x="282" y="130"/>
                  </a:cubicBezTo>
                  <a:cubicBezTo>
                    <a:pt x="280" y="129"/>
                    <a:pt x="279" y="127"/>
                    <a:pt x="280" y="125"/>
                  </a:cubicBezTo>
                  <a:cubicBezTo>
                    <a:pt x="283" y="119"/>
                    <a:pt x="279" y="120"/>
                    <a:pt x="275" y="118"/>
                  </a:cubicBezTo>
                  <a:cubicBezTo>
                    <a:pt x="267" y="113"/>
                    <a:pt x="253" y="112"/>
                    <a:pt x="252" y="98"/>
                  </a:cubicBezTo>
                  <a:cubicBezTo>
                    <a:pt x="252" y="97"/>
                    <a:pt x="252" y="96"/>
                    <a:pt x="251" y="96"/>
                  </a:cubicBezTo>
                  <a:cubicBezTo>
                    <a:pt x="240" y="88"/>
                    <a:pt x="250" y="79"/>
                    <a:pt x="249" y="71"/>
                  </a:cubicBezTo>
                  <a:cubicBezTo>
                    <a:pt x="246" y="75"/>
                    <a:pt x="244" y="80"/>
                    <a:pt x="243" y="85"/>
                  </a:cubicBezTo>
                  <a:cubicBezTo>
                    <a:pt x="242" y="90"/>
                    <a:pt x="240" y="95"/>
                    <a:pt x="233" y="93"/>
                  </a:cubicBezTo>
                  <a:cubicBezTo>
                    <a:pt x="230" y="92"/>
                    <a:pt x="229" y="94"/>
                    <a:pt x="228" y="96"/>
                  </a:cubicBezTo>
                  <a:cubicBezTo>
                    <a:pt x="228" y="98"/>
                    <a:pt x="227" y="100"/>
                    <a:pt x="229" y="100"/>
                  </a:cubicBezTo>
                  <a:cubicBezTo>
                    <a:pt x="233" y="102"/>
                    <a:pt x="234" y="104"/>
                    <a:pt x="233" y="107"/>
                  </a:cubicBezTo>
                  <a:cubicBezTo>
                    <a:pt x="231" y="111"/>
                    <a:pt x="229" y="114"/>
                    <a:pt x="224" y="115"/>
                  </a:cubicBezTo>
                  <a:cubicBezTo>
                    <a:pt x="221" y="116"/>
                    <a:pt x="218" y="115"/>
                    <a:pt x="216" y="112"/>
                  </a:cubicBezTo>
                  <a:cubicBezTo>
                    <a:pt x="215" y="109"/>
                    <a:pt x="213" y="107"/>
                    <a:pt x="210" y="107"/>
                  </a:cubicBezTo>
                  <a:cubicBezTo>
                    <a:pt x="211" y="109"/>
                    <a:pt x="213" y="109"/>
                    <a:pt x="214" y="111"/>
                  </a:cubicBezTo>
                  <a:cubicBezTo>
                    <a:pt x="217" y="113"/>
                    <a:pt x="217" y="116"/>
                    <a:pt x="215" y="119"/>
                  </a:cubicBezTo>
                  <a:cubicBezTo>
                    <a:pt x="208" y="129"/>
                    <a:pt x="209" y="138"/>
                    <a:pt x="216" y="147"/>
                  </a:cubicBezTo>
                  <a:cubicBezTo>
                    <a:pt x="219" y="150"/>
                    <a:pt x="219" y="150"/>
                    <a:pt x="216" y="159"/>
                  </a:cubicBezTo>
                  <a:cubicBezTo>
                    <a:pt x="220" y="153"/>
                    <a:pt x="223" y="153"/>
                    <a:pt x="226" y="157"/>
                  </a:cubicBezTo>
                  <a:cubicBezTo>
                    <a:pt x="230" y="161"/>
                    <a:pt x="233" y="161"/>
                    <a:pt x="238" y="156"/>
                  </a:cubicBezTo>
                  <a:cubicBezTo>
                    <a:pt x="240" y="154"/>
                    <a:pt x="243" y="151"/>
                    <a:pt x="246" y="149"/>
                  </a:cubicBezTo>
                  <a:cubicBezTo>
                    <a:pt x="251" y="146"/>
                    <a:pt x="254" y="147"/>
                    <a:pt x="255" y="152"/>
                  </a:cubicBezTo>
                  <a:cubicBezTo>
                    <a:pt x="256" y="156"/>
                    <a:pt x="258" y="157"/>
                    <a:pt x="261" y="157"/>
                  </a:cubicBezTo>
                  <a:cubicBezTo>
                    <a:pt x="269" y="157"/>
                    <a:pt x="276" y="157"/>
                    <a:pt x="283" y="150"/>
                  </a:cubicBezTo>
                  <a:cubicBezTo>
                    <a:pt x="286" y="147"/>
                    <a:pt x="290" y="147"/>
                    <a:pt x="292" y="152"/>
                  </a:cubicBezTo>
                  <a:cubicBezTo>
                    <a:pt x="294" y="154"/>
                    <a:pt x="296" y="156"/>
                    <a:pt x="298" y="158"/>
                  </a:cubicBezTo>
                  <a:cubicBezTo>
                    <a:pt x="305" y="165"/>
                    <a:pt x="303" y="174"/>
                    <a:pt x="295" y="179"/>
                  </a:cubicBezTo>
                  <a:cubicBezTo>
                    <a:pt x="293" y="179"/>
                    <a:pt x="292" y="180"/>
                    <a:pt x="292" y="182"/>
                  </a:cubicBezTo>
                  <a:cubicBezTo>
                    <a:pt x="292" y="185"/>
                    <a:pt x="292" y="187"/>
                    <a:pt x="289" y="187"/>
                  </a:cubicBezTo>
                  <a:cubicBezTo>
                    <a:pt x="285" y="188"/>
                    <a:pt x="282" y="187"/>
                    <a:pt x="280" y="184"/>
                  </a:cubicBezTo>
                  <a:cubicBezTo>
                    <a:pt x="279" y="183"/>
                    <a:pt x="279" y="182"/>
                    <a:pt x="278" y="182"/>
                  </a:cubicBezTo>
                  <a:cubicBezTo>
                    <a:pt x="277" y="179"/>
                    <a:pt x="277" y="174"/>
                    <a:pt x="272" y="176"/>
                  </a:cubicBezTo>
                  <a:cubicBezTo>
                    <a:pt x="269" y="178"/>
                    <a:pt x="267" y="182"/>
                    <a:pt x="268" y="187"/>
                  </a:cubicBezTo>
                  <a:cubicBezTo>
                    <a:pt x="269" y="190"/>
                    <a:pt x="272" y="193"/>
                    <a:pt x="268" y="195"/>
                  </a:cubicBezTo>
                  <a:cubicBezTo>
                    <a:pt x="265" y="198"/>
                    <a:pt x="261" y="199"/>
                    <a:pt x="258" y="197"/>
                  </a:cubicBezTo>
                  <a:cubicBezTo>
                    <a:pt x="251" y="194"/>
                    <a:pt x="244" y="192"/>
                    <a:pt x="239" y="186"/>
                  </a:cubicBezTo>
                  <a:cubicBezTo>
                    <a:pt x="245" y="194"/>
                    <a:pt x="245" y="203"/>
                    <a:pt x="241" y="213"/>
                  </a:cubicBezTo>
                  <a:cubicBezTo>
                    <a:pt x="241" y="214"/>
                    <a:pt x="241" y="216"/>
                    <a:pt x="240" y="217"/>
                  </a:cubicBezTo>
                  <a:cubicBezTo>
                    <a:pt x="235" y="222"/>
                    <a:pt x="233" y="227"/>
                    <a:pt x="233" y="234"/>
                  </a:cubicBezTo>
                  <a:cubicBezTo>
                    <a:pt x="233" y="238"/>
                    <a:pt x="231" y="241"/>
                    <a:pt x="226" y="242"/>
                  </a:cubicBezTo>
                  <a:cubicBezTo>
                    <a:pt x="222" y="244"/>
                    <a:pt x="218" y="246"/>
                    <a:pt x="222" y="251"/>
                  </a:cubicBezTo>
                  <a:cubicBezTo>
                    <a:pt x="223" y="253"/>
                    <a:pt x="223" y="254"/>
                    <a:pt x="222" y="255"/>
                  </a:cubicBezTo>
                  <a:cubicBezTo>
                    <a:pt x="220" y="257"/>
                    <a:pt x="217" y="256"/>
                    <a:pt x="215" y="255"/>
                  </a:cubicBezTo>
                  <a:cubicBezTo>
                    <a:pt x="209" y="252"/>
                    <a:pt x="204" y="254"/>
                    <a:pt x="200" y="261"/>
                  </a:cubicBezTo>
                  <a:cubicBezTo>
                    <a:pt x="212" y="255"/>
                    <a:pt x="218" y="263"/>
                    <a:pt x="225" y="270"/>
                  </a:cubicBezTo>
                  <a:cubicBezTo>
                    <a:pt x="227" y="271"/>
                    <a:pt x="228" y="273"/>
                    <a:pt x="227" y="276"/>
                  </a:cubicBezTo>
                  <a:cubicBezTo>
                    <a:pt x="226" y="278"/>
                    <a:pt x="223" y="278"/>
                    <a:pt x="221" y="278"/>
                  </a:cubicBezTo>
                  <a:cubicBezTo>
                    <a:pt x="218" y="278"/>
                    <a:pt x="216" y="278"/>
                    <a:pt x="214" y="276"/>
                  </a:cubicBezTo>
                  <a:cubicBezTo>
                    <a:pt x="209" y="273"/>
                    <a:pt x="204" y="274"/>
                    <a:pt x="199" y="277"/>
                  </a:cubicBezTo>
                  <a:cubicBezTo>
                    <a:pt x="192" y="281"/>
                    <a:pt x="188" y="280"/>
                    <a:pt x="184" y="274"/>
                  </a:cubicBezTo>
                  <a:cubicBezTo>
                    <a:pt x="181" y="270"/>
                    <a:pt x="175" y="273"/>
                    <a:pt x="174" y="268"/>
                  </a:cubicBezTo>
                  <a:cubicBezTo>
                    <a:pt x="174" y="268"/>
                    <a:pt x="174" y="268"/>
                    <a:pt x="174" y="268"/>
                  </a:cubicBezTo>
                  <a:cubicBezTo>
                    <a:pt x="175" y="272"/>
                    <a:pt x="169" y="271"/>
                    <a:pt x="169" y="274"/>
                  </a:cubicBezTo>
                  <a:cubicBezTo>
                    <a:pt x="169" y="276"/>
                    <a:pt x="172" y="277"/>
                    <a:pt x="174" y="278"/>
                  </a:cubicBezTo>
                  <a:cubicBezTo>
                    <a:pt x="177" y="280"/>
                    <a:pt x="180" y="281"/>
                    <a:pt x="179" y="286"/>
                  </a:cubicBezTo>
                  <a:cubicBezTo>
                    <a:pt x="178" y="290"/>
                    <a:pt x="174" y="289"/>
                    <a:pt x="171" y="289"/>
                  </a:cubicBezTo>
                  <a:cubicBezTo>
                    <a:pt x="175" y="295"/>
                    <a:pt x="175" y="295"/>
                    <a:pt x="182" y="292"/>
                  </a:cubicBezTo>
                  <a:cubicBezTo>
                    <a:pt x="185" y="290"/>
                    <a:pt x="187" y="290"/>
                    <a:pt x="186" y="295"/>
                  </a:cubicBezTo>
                  <a:cubicBezTo>
                    <a:pt x="186" y="296"/>
                    <a:pt x="185" y="298"/>
                    <a:pt x="187" y="299"/>
                  </a:cubicBezTo>
                  <a:cubicBezTo>
                    <a:pt x="197" y="303"/>
                    <a:pt x="194" y="312"/>
                    <a:pt x="196" y="319"/>
                  </a:cubicBezTo>
                  <a:cubicBezTo>
                    <a:pt x="196" y="320"/>
                    <a:pt x="196" y="320"/>
                    <a:pt x="196" y="321"/>
                  </a:cubicBezTo>
                  <a:cubicBezTo>
                    <a:pt x="202" y="328"/>
                    <a:pt x="205" y="336"/>
                    <a:pt x="197" y="344"/>
                  </a:cubicBezTo>
                  <a:cubicBezTo>
                    <a:pt x="200" y="346"/>
                    <a:pt x="202" y="344"/>
                    <a:pt x="204" y="343"/>
                  </a:cubicBezTo>
                  <a:cubicBezTo>
                    <a:pt x="215" y="335"/>
                    <a:pt x="228" y="332"/>
                    <a:pt x="239" y="325"/>
                  </a:cubicBezTo>
                  <a:cubicBezTo>
                    <a:pt x="244" y="321"/>
                    <a:pt x="251" y="320"/>
                    <a:pt x="258" y="320"/>
                  </a:cubicBezTo>
                  <a:cubicBezTo>
                    <a:pt x="260" y="320"/>
                    <a:pt x="262" y="321"/>
                    <a:pt x="262" y="323"/>
                  </a:cubicBezTo>
                  <a:cubicBezTo>
                    <a:pt x="262" y="325"/>
                    <a:pt x="260" y="325"/>
                    <a:pt x="259" y="326"/>
                  </a:cubicBezTo>
                  <a:cubicBezTo>
                    <a:pt x="256" y="327"/>
                    <a:pt x="253" y="328"/>
                    <a:pt x="250" y="328"/>
                  </a:cubicBezTo>
                  <a:cubicBezTo>
                    <a:pt x="247" y="328"/>
                    <a:pt x="244" y="328"/>
                    <a:pt x="244" y="331"/>
                  </a:cubicBezTo>
                  <a:cubicBezTo>
                    <a:pt x="239" y="341"/>
                    <a:pt x="239" y="341"/>
                    <a:pt x="228" y="339"/>
                  </a:cubicBezTo>
                  <a:cubicBezTo>
                    <a:pt x="225" y="339"/>
                    <a:pt x="222" y="340"/>
                    <a:pt x="220" y="342"/>
                  </a:cubicBezTo>
                  <a:cubicBezTo>
                    <a:pt x="215" y="346"/>
                    <a:pt x="208" y="350"/>
                    <a:pt x="202" y="353"/>
                  </a:cubicBezTo>
                  <a:cubicBezTo>
                    <a:pt x="191" y="359"/>
                    <a:pt x="182" y="367"/>
                    <a:pt x="171" y="372"/>
                  </a:cubicBezTo>
                  <a:cubicBezTo>
                    <a:pt x="164" y="376"/>
                    <a:pt x="158" y="380"/>
                    <a:pt x="153" y="387"/>
                  </a:cubicBezTo>
                  <a:cubicBezTo>
                    <a:pt x="151" y="391"/>
                    <a:pt x="147" y="391"/>
                    <a:pt x="144" y="392"/>
                  </a:cubicBezTo>
                  <a:cubicBezTo>
                    <a:pt x="142" y="392"/>
                    <a:pt x="141" y="392"/>
                    <a:pt x="140" y="392"/>
                  </a:cubicBezTo>
                  <a:cubicBezTo>
                    <a:pt x="136" y="387"/>
                    <a:pt x="134" y="383"/>
                    <a:pt x="136" y="377"/>
                  </a:cubicBezTo>
                  <a:cubicBezTo>
                    <a:pt x="138" y="367"/>
                    <a:pt x="133" y="362"/>
                    <a:pt x="123" y="364"/>
                  </a:cubicBezTo>
                  <a:cubicBezTo>
                    <a:pt x="118" y="360"/>
                    <a:pt x="112" y="358"/>
                    <a:pt x="106" y="355"/>
                  </a:cubicBezTo>
                  <a:cubicBezTo>
                    <a:pt x="101" y="353"/>
                    <a:pt x="99" y="349"/>
                    <a:pt x="95" y="344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85744D8A-0137-0453-D3C6-ACEDF6792DBA}"/>
                </a:ext>
              </a:extLst>
            </p:cNvPr>
            <p:cNvSpPr/>
            <p:nvPr/>
          </p:nvSpPr>
          <p:spPr bwMode="auto">
            <a:xfrm>
              <a:off x="4287838" y="1371600"/>
              <a:ext cx="654050" cy="514350"/>
            </a:xfrm>
            <a:custGeom>
              <a:avLst/>
              <a:gdLst>
                <a:gd name="T0" fmla="*/ 189 w 397"/>
                <a:gd name="T1" fmla="*/ 240 h 313"/>
                <a:gd name="T2" fmla="*/ 157 w 397"/>
                <a:gd name="T3" fmla="*/ 221 h 313"/>
                <a:gd name="T4" fmla="*/ 125 w 397"/>
                <a:gd name="T5" fmla="*/ 205 h 313"/>
                <a:gd name="T6" fmla="*/ 138 w 397"/>
                <a:gd name="T7" fmla="*/ 227 h 313"/>
                <a:gd name="T8" fmla="*/ 112 w 397"/>
                <a:gd name="T9" fmla="*/ 260 h 313"/>
                <a:gd name="T10" fmla="*/ 94 w 397"/>
                <a:gd name="T11" fmla="*/ 245 h 313"/>
                <a:gd name="T12" fmla="*/ 87 w 397"/>
                <a:gd name="T13" fmla="*/ 255 h 313"/>
                <a:gd name="T14" fmla="*/ 65 w 397"/>
                <a:gd name="T15" fmla="*/ 265 h 313"/>
                <a:gd name="T16" fmla="*/ 70 w 397"/>
                <a:gd name="T17" fmla="*/ 274 h 313"/>
                <a:gd name="T18" fmla="*/ 46 w 397"/>
                <a:gd name="T19" fmla="*/ 309 h 313"/>
                <a:gd name="T20" fmla="*/ 36 w 397"/>
                <a:gd name="T21" fmla="*/ 308 h 313"/>
                <a:gd name="T22" fmla="*/ 30 w 397"/>
                <a:gd name="T23" fmla="*/ 291 h 313"/>
                <a:gd name="T24" fmla="*/ 24 w 397"/>
                <a:gd name="T25" fmla="*/ 257 h 313"/>
                <a:gd name="T26" fmla="*/ 24 w 397"/>
                <a:gd name="T27" fmla="*/ 221 h 313"/>
                <a:gd name="T28" fmla="*/ 57 w 397"/>
                <a:gd name="T29" fmla="*/ 243 h 313"/>
                <a:gd name="T30" fmla="*/ 61 w 397"/>
                <a:gd name="T31" fmla="*/ 201 h 313"/>
                <a:gd name="T32" fmla="*/ 77 w 397"/>
                <a:gd name="T33" fmla="*/ 129 h 313"/>
                <a:gd name="T34" fmla="*/ 119 w 397"/>
                <a:gd name="T35" fmla="*/ 142 h 313"/>
                <a:gd name="T36" fmla="*/ 154 w 397"/>
                <a:gd name="T37" fmla="*/ 121 h 313"/>
                <a:gd name="T38" fmla="*/ 173 w 397"/>
                <a:gd name="T39" fmla="*/ 115 h 313"/>
                <a:gd name="T40" fmla="*/ 150 w 397"/>
                <a:gd name="T41" fmla="*/ 119 h 313"/>
                <a:gd name="T42" fmla="*/ 145 w 397"/>
                <a:gd name="T43" fmla="*/ 119 h 313"/>
                <a:gd name="T44" fmla="*/ 120 w 397"/>
                <a:gd name="T45" fmla="*/ 140 h 313"/>
                <a:gd name="T46" fmla="*/ 98 w 397"/>
                <a:gd name="T47" fmla="*/ 134 h 313"/>
                <a:gd name="T48" fmla="*/ 86 w 397"/>
                <a:gd name="T49" fmla="*/ 102 h 313"/>
                <a:gd name="T50" fmla="*/ 84 w 397"/>
                <a:gd name="T51" fmla="*/ 85 h 313"/>
                <a:gd name="T52" fmla="*/ 99 w 397"/>
                <a:gd name="T53" fmla="*/ 97 h 313"/>
                <a:gd name="T54" fmla="*/ 110 w 397"/>
                <a:gd name="T55" fmla="*/ 67 h 313"/>
                <a:gd name="T56" fmla="*/ 142 w 397"/>
                <a:gd name="T57" fmla="*/ 51 h 313"/>
                <a:gd name="T58" fmla="*/ 178 w 397"/>
                <a:gd name="T59" fmla="*/ 53 h 313"/>
                <a:gd name="T60" fmla="*/ 192 w 397"/>
                <a:gd name="T61" fmla="*/ 8 h 313"/>
                <a:gd name="T62" fmla="*/ 216 w 397"/>
                <a:gd name="T63" fmla="*/ 15 h 313"/>
                <a:gd name="T64" fmla="*/ 259 w 397"/>
                <a:gd name="T65" fmla="*/ 45 h 313"/>
                <a:gd name="T66" fmla="*/ 302 w 397"/>
                <a:gd name="T67" fmla="*/ 44 h 313"/>
                <a:gd name="T68" fmla="*/ 326 w 397"/>
                <a:gd name="T69" fmla="*/ 96 h 313"/>
                <a:gd name="T70" fmla="*/ 367 w 397"/>
                <a:gd name="T71" fmla="*/ 118 h 313"/>
                <a:gd name="T72" fmla="*/ 356 w 397"/>
                <a:gd name="T73" fmla="*/ 129 h 313"/>
                <a:gd name="T74" fmla="*/ 335 w 397"/>
                <a:gd name="T75" fmla="*/ 122 h 313"/>
                <a:gd name="T76" fmla="*/ 309 w 397"/>
                <a:gd name="T77" fmla="*/ 111 h 313"/>
                <a:gd name="T78" fmla="*/ 293 w 397"/>
                <a:gd name="T79" fmla="*/ 109 h 313"/>
                <a:gd name="T80" fmla="*/ 296 w 397"/>
                <a:gd name="T81" fmla="*/ 157 h 313"/>
                <a:gd name="T82" fmla="*/ 297 w 397"/>
                <a:gd name="T83" fmla="*/ 163 h 313"/>
                <a:gd name="T84" fmla="*/ 344 w 397"/>
                <a:gd name="T85" fmla="*/ 154 h 313"/>
                <a:gd name="T86" fmla="*/ 356 w 397"/>
                <a:gd name="T87" fmla="*/ 162 h 313"/>
                <a:gd name="T88" fmla="*/ 382 w 397"/>
                <a:gd name="T89" fmla="*/ 161 h 313"/>
                <a:gd name="T90" fmla="*/ 388 w 397"/>
                <a:gd name="T91" fmla="*/ 186 h 313"/>
                <a:gd name="T92" fmla="*/ 349 w 397"/>
                <a:gd name="T93" fmla="*/ 189 h 313"/>
                <a:gd name="T94" fmla="*/ 365 w 397"/>
                <a:gd name="T95" fmla="*/ 198 h 313"/>
                <a:gd name="T96" fmla="*/ 324 w 397"/>
                <a:gd name="T97" fmla="*/ 247 h 313"/>
                <a:gd name="T98" fmla="*/ 324 w 397"/>
                <a:gd name="T99" fmla="*/ 280 h 313"/>
                <a:gd name="T100" fmla="*/ 283 w 397"/>
                <a:gd name="T101" fmla="*/ 259 h 313"/>
                <a:gd name="T102" fmla="*/ 258 w 397"/>
                <a:gd name="T103" fmla="*/ 254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7" h="313">
                  <a:moveTo>
                    <a:pt x="222" y="242"/>
                  </a:moveTo>
                  <a:cubicBezTo>
                    <a:pt x="218" y="240"/>
                    <a:pt x="214" y="235"/>
                    <a:pt x="211" y="243"/>
                  </a:cubicBezTo>
                  <a:cubicBezTo>
                    <a:pt x="211" y="245"/>
                    <a:pt x="208" y="246"/>
                    <a:pt x="206" y="245"/>
                  </a:cubicBezTo>
                  <a:cubicBezTo>
                    <a:pt x="201" y="242"/>
                    <a:pt x="194" y="244"/>
                    <a:pt x="189" y="240"/>
                  </a:cubicBezTo>
                  <a:cubicBezTo>
                    <a:pt x="186" y="237"/>
                    <a:pt x="183" y="241"/>
                    <a:pt x="181" y="244"/>
                  </a:cubicBezTo>
                  <a:cubicBezTo>
                    <a:pt x="179" y="247"/>
                    <a:pt x="177" y="247"/>
                    <a:pt x="174" y="244"/>
                  </a:cubicBezTo>
                  <a:cubicBezTo>
                    <a:pt x="168" y="239"/>
                    <a:pt x="162" y="235"/>
                    <a:pt x="161" y="226"/>
                  </a:cubicBezTo>
                  <a:cubicBezTo>
                    <a:pt x="161" y="223"/>
                    <a:pt x="160" y="222"/>
                    <a:pt x="157" y="221"/>
                  </a:cubicBezTo>
                  <a:cubicBezTo>
                    <a:pt x="151" y="220"/>
                    <a:pt x="147" y="216"/>
                    <a:pt x="147" y="209"/>
                  </a:cubicBezTo>
                  <a:cubicBezTo>
                    <a:pt x="146" y="199"/>
                    <a:pt x="141" y="206"/>
                    <a:pt x="138" y="208"/>
                  </a:cubicBezTo>
                  <a:cubicBezTo>
                    <a:pt x="134" y="209"/>
                    <a:pt x="132" y="206"/>
                    <a:pt x="130" y="204"/>
                  </a:cubicBezTo>
                  <a:cubicBezTo>
                    <a:pt x="128" y="202"/>
                    <a:pt x="126" y="201"/>
                    <a:pt x="125" y="205"/>
                  </a:cubicBezTo>
                  <a:cubicBezTo>
                    <a:pt x="124" y="208"/>
                    <a:pt x="121" y="210"/>
                    <a:pt x="120" y="213"/>
                  </a:cubicBezTo>
                  <a:cubicBezTo>
                    <a:pt x="123" y="212"/>
                    <a:pt x="127" y="209"/>
                    <a:pt x="127" y="215"/>
                  </a:cubicBezTo>
                  <a:cubicBezTo>
                    <a:pt x="127" y="220"/>
                    <a:pt x="128" y="223"/>
                    <a:pt x="134" y="223"/>
                  </a:cubicBezTo>
                  <a:cubicBezTo>
                    <a:pt x="137" y="223"/>
                    <a:pt x="138" y="224"/>
                    <a:pt x="138" y="227"/>
                  </a:cubicBezTo>
                  <a:cubicBezTo>
                    <a:pt x="140" y="237"/>
                    <a:pt x="137" y="241"/>
                    <a:pt x="127" y="242"/>
                  </a:cubicBezTo>
                  <a:cubicBezTo>
                    <a:pt x="123" y="243"/>
                    <a:pt x="119" y="245"/>
                    <a:pt x="121" y="251"/>
                  </a:cubicBezTo>
                  <a:cubicBezTo>
                    <a:pt x="122" y="256"/>
                    <a:pt x="118" y="260"/>
                    <a:pt x="112" y="260"/>
                  </a:cubicBezTo>
                  <a:cubicBezTo>
                    <a:pt x="112" y="260"/>
                    <a:pt x="112" y="260"/>
                    <a:pt x="112" y="260"/>
                  </a:cubicBezTo>
                  <a:cubicBezTo>
                    <a:pt x="113" y="253"/>
                    <a:pt x="112" y="246"/>
                    <a:pt x="103" y="244"/>
                  </a:cubicBezTo>
                  <a:cubicBezTo>
                    <a:pt x="99" y="243"/>
                    <a:pt x="101" y="239"/>
                    <a:pt x="99" y="238"/>
                  </a:cubicBezTo>
                  <a:cubicBezTo>
                    <a:pt x="96" y="237"/>
                    <a:pt x="95" y="234"/>
                    <a:pt x="92" y="232"/>
                  </a:cubicBezTo>
                  <a:cubicBezTo>
                    <a:pt x="94" y="237"/>
                    <a:pt x="91" y="241"/>
                    <a:pt x="94" y="245"/>
                  </a:cubicBezTo>
                  <a:cubicBezTo>
                    <a:pt x="97" y="245"/>
                    <a:pt x="98" y="248"/>
                    <a:pt x="100" y="249"/>
                  </a:cubicBezTo>
                  <a:cubicBezTo>
                    <a:pt x="100" y="249"/>
                    <a:pt x="101" y="250"/>
                    <a:pt x="101" y="251"/>
                  </a:cubicBezTo>
                  <a:cubicBezTo>
                    <a:pt x="98" y="254"/>
                    <a:pt x="93" y="254"/>
                    <a:pt x="90" y="258"/>
                  </a:cubicBezTo>
                  <a:cubicBezTo>
                    <a:pt x="88" y="260"/>
                    <a:pt x="87" y="257"/>
                    <a:pt x="87" y="255"/>
                  </a:cubicBezTo>
                  <a:cubicBezTo>
                    <a:pt x="86" y="253"/>
                    <a:pt x="85" y="251"/>
                    <a:pt x="84" y="250"/>
                  </a:cubicBezTo>
                  <a:cubicBezTo>
                    <a:pt x="81" y="253"/>
                    <a:pt x="81" y="257"/>
                    <a:pt x="79" y="260"/>
                  </a:cubicBezTo>
                  <a:cubicBezTo>
                    <a:pt x="77" y="262"/>
                    <a:pt x="73" y="263"/>
                    <a:pt x="70" y="263"/>
                  </a:cubicBezTo>
                  <a:cubicBezTo>
                    <a:pt x="68" y="262"/>
                    <a:pt x="65" y="262"/>
                    <a:pt x="65" y="265"/>
                  </a:cubicBezTo>
                  <a:cubicBezTo>
                    <a:pt x="64" y="267"/>
                    <a:pt x="66" y="270"/>
                    <a:pt x="69" y="270"/>
                  </a:cubicBezTo>
                  <a:cubicBezTo>
                    <a:pt x="74" y="270"/>
                    <a:pt x="77" y="272"/>
                    <a:pt x="78" y="277"/>
                  </a:cubicBezTo>
                  <a:cubicBezTo>
                    <a:pt x="78" y="278"/>
                    <a:pt x="79" y="279"/>
                    <a:pt x="80" y="280"/>
                  </a:cubicBezTo>
                  <a:cubicBezTo>
                    <a:pt x="71" y="281"/>
                    <a:pt x="71" y="281"/>
                    <a:pt x="70" y="274"/>
                  </a:cubicBezTo>
                  <a:cubicBezTo>
                    <a:pt x="68" y="279"/>
                    <a:pt x="65" y="282"/>
                    <a:pt x="61" y="283"/>
                  </a:cubicBezTo>
                  <a:cubicBezTo>
                    <a:pt x="56" y="284"/>
                    <a:pt x="60" y="286"/>
                    <a:pt x="61" y="288"/>
                  </a:cubicBezTo>
                  <a:cubicBezTo>
                    <a:pt x="63" y="292"/>
                    <a:pt x="62" y="295"/>
                    <a:pt x="58" y="296"/>
                  </a:cubicBezTo>
                  <a:cubicBezTo>
                    <a:pt x="53" y="299"/>
                    <a:pt x="49" y="303"/>
                    <a:pt x="46" y="309"/>
                  </a:cubicBezTo>
                  <a:cubicBezTo>
                    <a:pt x="45" y="312"/>
                    <a:pt x="42" y="313"/>
                    <a:pt x="39" y="313"/>
                  </a:cubicBezTo>
                  <a:cubicBezTo>
                    <a:pt x="37" y="312"/>
                    <a:pt x="37" y="311"/>
                    <a:pt x="37" y="309"/>
                  </a:cubicBezTo>
                  <a:cubicBezTo>
                    <a:pt x="37" y="309"/>
                    <a:pt x="39" y="308"/>
                    <a:pt x="38" y="307"/>
                  </a:cubicBezTo>
                  <a:cubicBezTo>
                    <a:pt x="38" y="307"/>
                    <a:pt x="37" y="308"/>
                    <a:pt x="36" y="308"/>
                  </a:cubicBezTo>
                  <a:cubicBezTo>
                    <a:pt x="32" y="305"/>
                    <a:pt x="32" y="302"/>
                    <a:pt x="35" y="299"/>
                  </a:cubicBezTo>
                  <a:cubicBezTo>
                    <a:pt x="36" y="298"/>
                    <a:pt x="38" y="297"/>
                    <a:pt x="39" y="295"/>
                  </a:cubicBezTo>
                  <a:cubicBezTo>
                    <a:pt x="40" y="293"/>
                    <a:pt x="41" y="291"/>
                    <a:pt x="43" y="289"/>
                  </a:cubicBezTo>
                  <a:cubicBezTo>
                    <a:pt x="39" y="295"/>
                    <a:pt x="34" y="291"/>
                    <a:pt x="30" y="291"/>
                  </a:cubicBezTo>
                  <a:cubicBezTo>
                    <a:pt x="24" y="285"/>
                    <a:pt x="23" y="282"/>
                    <a:pt x="28" y="274"/>
                  </a:cubicBezTo>
                  <a:cubicBezTo>
                    <a:pt x="35" y="276"/>
                    <a:pt x="33" y="270"/>
                    <a:pt x="33" y="267"/>
                  </a:cubicBezTo>
                  <a:cubicBezTo>
                    <a:pt x="35" y="265"/>
                    <a:pt x="36" y="262"/>
                    <a:pt x="37" y="252"/>
                  </a:cubicBezTo>
                  <a:cubicBezTo>
                    <a:pt x="33" y="256"/>
                    <a:pt x="28" y="255"/>
                    <a:pt x="24" y="257"/>
                  </a:cubicBezTo>
                  <a:cubicBezTo>
                    <a:pt x="21" y="257"/>
                    <a:pt x="19" y="256"/>
                    <a:pt x="20" y="253"/>
                  </a:cubicBezTo>
                  <a:cubicBezTo>
                    <a:pt x="21" y="249"/>
                    <a:pt x="19" y="248"/>
                    <a:pt x="15" y="248"/>
                  </a:cubicBezTo>
                  <a:cubicBezTo>
                    <a:pt x="8" y="249"/>
                    <a:pt x="0" y="234"/>
                    <a:pt x="4" y="228"/>
                  </a:cubicBezTo>
                  <a:cubicBezTo>
                    <a:pt x="9" y="218"/>
                    <a:pt x="14" y="216"/>
                    <a:pt x="24" y="221"/>
                  </a:cubicBezTo>
                  <a:cubicBezTo>
                    <a:pt x="27" y="222"/>
                    <a:pt x="30" y="222"/>
                    <a:pt x="33" y="224"/>
                  </a:cubicBezTo>
                  <a:cubicBezTo>
                    <a:pt x="40" y="227"/>
                    <a:pt x="46" y="230"/>
                    <a:pt x="43" y="240"/>
                  </a:cubicBezTo>
                  <a:cubicBezTo>
                    <a:pt x="43" y="245"/>
                    <a:pt x="45" y="251"/>
                    <a:pt x="45" y="256"/>
                  </a:cubicBezTo>
                  <a:cubicBezTo>
                    <a:pt x="52" y="254"/>
                    <a:pt x="53" y="247"/>
                    <a:pt x="57" y="243"/>
                  </a:cubicBezTo>
                  <a:cubicBezTo>
                    <a:pt x="62" y="241"/>
                    <a:pt x="60" y="246"/>
                    <a:pt x="62" y="246"/>
                  </a:cubicBezTo>
                  <a:cubicBezTo>
                    <a:pt x="61" y="243"/>
                    <a:pt x="59" y="240"/>
                    <a:pt x="55" y="240"/>
                  </a:cubicBezTo>
                  <a:cubicBezTo>
                    <a:pt x="47" y="238"/>
                    <a:pt x="43" y="227"/>
                    <a:pt x="49" y="221"/>
                  </a:cubicBezTo>
                  <a:cubicBezTo>
                    <a:pt x="54" y="215"/>
                    <a:pt x="54" y="206"/>
                    <a:pt x="61" y="201"/>
                  </a:cubicBezTo>
                  <a:cubicBezTo>
                    <a:pt x="61" y="191"/>
                    <a:pt x="70" y="183"/>
                    <a:pt x="67" y="172"/>
                  </a:cubicBezTo>
                  <a:cubicBezTo>
                    <a:pt x="65" y="162"/>
                    <a:pt x="71" y="152"/>
                    <a:pt x="70" y="142"/>
                  </a:cubicBezTo>
                  <a:cubicBezTo>
                    <a:pt x="70" y="139"/>
                    <a:pt x="74" y="136"/>
                    <a:pt x="73" y="132"/>
                  </a:cubicBezTo>
                  <a:cubicBezTo>
                    <a:pt x="72" y="130"/>
                    <a:pt x="75" y="128"/>
                    <a:pt x="77" y="129"/>
                  </a:cubicBezTo>
                  <a:cubicBezTo>
                    <a:pt x="79" y="129"/>
                    <a:pt x="80" y="131"/>
                    <a:pt x="81" y="132"/>
                  </a:cubicBezTo>
                  <a:cubicBezTo>
                    <a:pt x="83" y="137"/>
                    <a:pt x="86" y="139"/>
                    <a:pt x="92" y="138"/>
                  </a:cubicBezTo>
                  <a:cubicBezTo>
                    <a:pt x="98" y="138"/>
                    <a:pt x="102" y="143"/>
                    <a:pt x="107" y="144"/>
                  </a:cubicBezTo>
                  <a:cubicBezTo>
                    <a:pt x="111" y="145"/>
                    <a:pt x="115" y="146"/>
                    <a:pt x="119" y="142"/>
                  </a:cubicBezTo>
                  <a:cubicBezTo>
                    <a:pt x="123" y="138"/>
                    <a:pt x="128" y="136"/>
                    <a:pt x="134" y="134"/>
                  </a:cubicBezTo>
                  <a:cubicBezTo>
                    <a:pt x="136" y="133"/>
                    <a:pt x="138" y="132"/>
                    <a:pt x="141" y="133"/>
                  </a:cubicBezTo>
                  <a:cubicBezTo>
                    <a:pt x="147" y="136"/>
                    <a:pt x="149" y="134"/>
                    <a:pt x="151" y="128"/>
                  </a:cubicBezTo>
                  <a:cubicBezTo>
                    <a:pt x="152" y="125"/>
                    <a:pt x="151" y="122"/>
                    <a:pt x="154" y="121"/>
                  </a:cubicBezTo>
                  <a:cubicBezTo>
                    <a:pt x="159" y="119"/>
                    <a:pt x="163" y="116"/>
                    <a:pt x="168" y="115"/>
                  </a:cubicBezTo>
                  <a:cubicBezTo>
                    <a:pt x="172" y="115"/>
                    <a:pt x="173" y="117"/>
                    <a:pt x="172" y="120"/>
                  </a:cubicBezTo>
                  <a:cubicBezTo>
                    <a:pt x="171" y="123"/>
                    <a:pt x="169" y="126"/>
                    <a:pt x="169" y="129"/>
                  </a:cubicBezTo>
                  <a:cubicBezTo>
                    <a:pt x="171" y="125"/>
                    <a:pt x="172" y="120"/>
                    <a:pt x="173" y="115"/>
                  </a:cubicBezTo>
                  <a:cubicBezTo>
                    <a:pt x="174" y="114"/>
                    <a:pt x="172" y="113"/>
                    <a:pt x="171" y="114"/>
                  </a:cubicBezTo>
                  <a:cubicBezTo>
                    <a:pt x="163" y="115"/>
                    <a:pt x="161" y="110"/>
                    <a:pt x="160" y="103"/>
                  </a:cubicBezTo>
                  <a:cubicBezTo>
                    <a:pt x="156" y="105"/>
                    <a:pt x="154" y="108"/>
                    <a:pt x="154" y="111"/>
                  </a:cubicBezTo>
                  <a:cubicBezTo>
                    <a:pt x="154" y="115"/>
                    <a:pt x="155" y="119"/>
                    <a:pt x="150" y="119"/>
                  </a:cubicBezTo>
                  <a:cubicBezTo>
                    <a:pt x="147" y="118"/>
                    <a:pt x="143" y="115"/>
                    <a:pt x="144" y="110"/>
                  </a:cubicBezTo>
                  <a:cubicBezTo>
                    <a:pt x="144" y="109"/>
                    <a:pt x="145" y="108"/>
                    <a:pt x="144" y="106"/>
                  </a:cubicBezTo>
                  <a:cubicBezTo>
                    <a:pt x="141" y="108"/>
                    <a:pt x="141" y="111"/>
                    <a:pt x="143" y="113"/>
                  </a:cubicBezTo>
                  <a:cubicBezTo>
                    <a:pt x="144" y="115"/>
                    <a:pt x="145" y="117"/>
                    <a:pt x="145" y="119"/>
                  </a:cubicBezTo>
                  <a:cubicBezTo>
                    <a:pt x="146" y="128"/>
                    <a:pt x="143" y="131"/>
                    <a:pt x="134" y="130"/>
                  </a:cubicBezTo>
                  <a:cubicBezTo>
                    <a:pt x="131" y="130"/>
                    <a:pt x="131" y="128"/>
                    <a:pt x="131" y="125"/>
                  </a:cubicBezTo>
                  <a:cubicBezTo>
                    <a:pt x="131" y="123"/>
                    <a:pt x="134" y="120"/>
                    <a:pt x="131" y="118"/>
                  </a:cubicBezTo>
                  <a:cubicBezTo>
                    <a:pt x="131" y="127"/>
                    <a:pt x="127" y="134"/>
                    <a:pt x="120" y="140"/>
                  </a:cubicBezTo>
                  <a:cubicBezTo>
                    <a:pt x="114" y="144"/>
                    <a:pt x="107" y="145"/>
                    <a:pt x="100" y="141"/>
                  </a:cubicBezTo>
                  <a:cubicBezTo>
                    <a:pt x="98" y="140"/>
                    <a:pt x="96" y="139"/>
                    <a:pt x="96" y="137"/>
                  </a:cubicBezTo>
                  <a:cubicBezTo>
                    <a:pt x="95" y="134"/>
                    <a:pt x="99" y="134"/>
                    <a:pt x="100" y="133"/>
                  </a:cubicBezTo>
                  <a:cubicBezTo>
                    <a:pt x="99" y="133"/>
                    <a:pt x="99" y="133"/>
                    <a:pt x="98" y="134"/>
                  </a:cubicBezTo>
                  <a:cubicBezTo>
                    <a:pt x="85" y="139"/>
                    <a:pt x="83" y="138"/>
                    <a:pt x="82" y="125"/>
                  </a:cubicBezTo>
                  <a:cubicBezTo>
                    <a:pt x="82" y="122"/>
                    <a:pt x="81" y="119"/>
                    <a:pt x="80" y="117"/>
                  </a:cubicBezTo>
                  <a:cubicBezTo>
                    <a:pt x="79" y="113"/>
                    <a:pt x="79" y="110"/>
                    <a:pt x="80" y="106"/>
                  </a:cubicBezTo>
                  <a:cubicBezTo>
                    <a:pt x="81" y="104"/>
                    <a:pt x="83" y="102"/>
                    <a:pt x="86" y="102"/>
                  </a:cubicBezTo>
                  <a:cubicBezTo>
                    <a:pt x="89" y="101"/>
                    <a:pt x="90" y="104"/>
                    <a:pt x="91" y="106"/>
                  </a:cubicBezTo>
                  <a:cubicBezTo>
                    <a:pt x="92" y="108"/>
                    <a:pt x="94" y="111"/>
                    <a:pt x="94" y="113"/>
                  </a:cubicBezTo>
                  <a:cubicBezTo>
                    <a:pt x="101" y="110"/>
                    <a:pt x="99" y="107"/>
                    <a:pt x="94" y="105"/>
                  </a:cubicBezTo>
                  <a:cubicBezTo>
                    <a:pt x="86" y="101"/>
                    <a:pt x="86" y="92"/>
                    <a:pt x="84" y="85"/>
                  </a:cubicBezTo>
                  <a:cubicBezTo>
                    <a:pt x="83" y="82"/>
                    <a:pt x="90" y="75"/>
                    <a:pt x="94" y="75"/>
                  </a:cubicBezTo>
                  <a:cubicBezTo>
                    <a:pt x="97" y="75"/>
                    <a:pt x="97" y="78"/>
                    <a:pt x="97" y="80"/>
                  </a:cubicBezTo>
                  <a:cubicBezTo>
                    <a:pt x="96" y="84"/>
                    <a:pt x="96" y="88"/>
                    <a:pt x="96" y="92"/>
                  </a:cubicBezTo>
                  <a:cubicBezTo>
                    <a:pt x="97" y="94"/>
                    <a:pt x="97" y="97"/>
                    <a:pt x="99" y="97"/>
                  </a:cubicBezTo>
                  <a:cubicBezTo>
                    <a:pt x="102" y="98"/>
                    <a:pt x="103" y="96"/>
                    <a:pt x="104" y="94"/>
                  </a:cubicBezTo>
                  <a:cubicBezTo>
                    <a:pt x="109" y="87"/>
                    <a:pt x="109" y="86"/>
                    <a:pt x="103" y="80"/>
                  </a:cubicBezTo>
                  <a:cubicBezTo>
                    <a:pt x="101" y="79"/>
                    <a:pt x="99" y="77"/>
                    <a:pt x="101" y="74"/>
                  </a:cubicBezTo>
                  <a:cubicBezTo>
                    <a:pt x="103" y="71"/>
                    <a:pt x="104" y="66"/>
                    <a:pt x="110" y="67"/>
                  </a:cubicBezTo>
                  <a:cubicBezTo>
                    <a:pt x="115" y="68"/>
                    <a:pt x="117" y="66"/>
                    <a:pt x="120" y="63"/>
                  </a:cubicBezTo>
                  <a:cubicBezTo>
                    <a:pt x="124" y="59"/>
                    <a:pt x="129" y="57"/>
                    <a:pt x="133" y="54"/>
                  </a:cubicBezTo>
                  <a:cubicBezTo>
                    <a:pt x="137" y="50"/>
                    <a:pt x="140" y="56"/>
                    <a:pt x="143" y="54"/>
                  </a:cubicBezTo>
                  <a:cubicBezTo>
                    <a:pt x="144" y="52"/>
                    <a:pt x="142" y="52"/>
                    <a:pt x="142" y="51"/>
                  </a:cubicBezTo>
                  <a:cubicBezTo>
                    <a:pt x="140" y="48"/>
                    <a:pt x="141" y="45"/>
                    <a:pt x="143" y="42"/>
                  </a:cubicBezTo>
                  <a:cubicBezTo>
                    <a:pt x="146" y="40"/>
                    <a:pt x="148" y="41"/>
                    <a:pt x="151" y="42"/>
                  </a:cubicBezTo>
                  <a:cubicBezTo>
                    <a:pt x="156" y="46"/>
                    <a:pt x="161" y="48"/>
                    <a:pt x="166" y="52"/>
                  </a:cubicBezTo>
                  <a:cubicBezTo>
                    <a:pt x="170" y="55"/>
                    <a:pt x="174" y="54"/>
                    <a:pt x="178" y="53"/>
                  </a:cubicBezTo>
                  <a:cubicBezTo>
                    <a:pt x="186" y="50"/>
                    <a:pt x="191" y="43"/>
                    <a:pt x="195" y="36"/>
                  </a:cubicBezTo>
                  <a:cubicBezTo>
                    <a:pt x="197" y="33"/>
                    <a:pt x="198" y="29"/>
                    <a:pt x="194" y="25"/>
                  </a:cubicBezTo>
                  <a:cubicBezTo>
                    <a:pt x="191" y="21"/>
                    <a:pt x="193" y="15"/>
                    <a:pt x="191" y="11"/>
                  </a:cubicBezTo>
                  <a:cubicBezTo>
                    <a:pt x="191" y="9"/>
                    <a:pt x="191" y="8"/>
                    <a:pt x="192" y="8"/>
                  </a:cubicBezTo>
                  <a:cubicBezTo>
                    <a:pt x="194" y="7"/>
                    <a:pt x="195" y="5"/>
                    <a:pt x="196" y="4"/>
                  </a:cubicBezTo>
                  <a:cubicBezTo>
                    <a:pt x="199" y="1"/>
                    <a:pt x="203" y="0"/>
                    <a:pt x="207" y="1"/>
                  </a:cubicBezTo>
                  <a:cubicBezTo>
                    <a:pt x="207" y="1"/>
                    <a:pt x="207" y="1"/>
                    <a:pt x="207" y="1"/>
                  </a:cubicBezTo>
                  <a:cubicBezTo>
                    <a:pt x="212" y="5"/>
                    <a:pt x="217" y="9"/>
                    <a:pt x="216" y="15"/>
                  </a:cubicBezTo>
                  <a:cubicBezTo>
                    <a:pt x="215" y="21"/>
                    <a:pt x="213" y="28"/>
                    <a:pt x="207" y="29"/>
                  </a:cubicBezTo>
                  <a:cubicBezTo>
                    <a:pt x="210" y="29"/>
                    <a:pt x="215" y="27"/>
                    <a:pt x="219" y="25"/>
                  </a:cubicBezTo>
                  <a:cubicBezTo>
                    <a:pt x="228" y="22"/>
                    <a:pt x="234" y="23"/>
                    <a:pt x="240" y="31"/>
                  </a:cubicBezTo>
                  <a:cubicBezTo>
                    <a:pt x="246" y="37"/>
                    <a:pt x="253" y="40"/>
                    <a:pt x="259" y="45"/>
                  </a:cubicBezTo>
                  <a:cubicBezTo>
                    <a:pt x="264" y="49"/>
                    <a:pt x="269" y="51"/>
                    <a:pt x="273" y="56"/>
                  </a:cubicBezTo>
                  <a:cubicBezTo>
                    <a:pt x="274" y="57"/>
                    <a:pt x="276" y="58"/>
                    <a:pt x="278" y="58"/>
                  </a:cubicBezTo>
                  <a:cubicBezTo>
                    <a:pt x="282" y="59"/>
                    <a:pt x="286" y="61"/>
                    <a:pt x="289" y="64"/>
                  </a:cubicBezTo>
                  <a:cubicBezTo>
                    <a:pt x="290" y="55"/>
                    <a:pt x="292" y="46"/>
                    <a:pt x="302" y="44"/>
                  </a:cubicBezTo>
                  <a:cubicBezTo>
                    <a:pt x="314" y="45"/>
                    <a:pt x="320" y="56"/>
                    <a:pt x="315" y="67"/>
                  </a:cubicBezTo>
                  <a:cubicBezTo>
                    <a:pt x="314" y="69"/>
                    <a:pt x="316" y="72"/>
                    <a:pt x="314" y="73"/>
                  </a:cubicBezTo>
                  <a:cubicBezTo>
                    <a:pt x="306" y="78"/>
                    <a:pt x="312" y="80"/>
                    <a:pt x="316" y="84"/>
                  </a:cubicBezTo>
                  <a:cubicBezTo>
                    <a:pt x="320" y="87"/>
                    <a:pt x="324" y="91"/>
                    <a:pt x="326" y="96"/>
                  </a:cubicBezTo>
                  <a:cubicBezTo>
                    <a:pt x="328" y="99"/>
                    <a:pt x="331" y="101"/>
                    <a:pt x="334" y="102"/>
                  </a:cubicBezTo>
                  <a:cubicBezTo>
                    <a:pt x="336" y="102"/>
                    <a:pt x="339" y="102"/>
                    <a:pt x="340" y="105"/>
                  </a:cubicBezTo>
                  <a:cubicBezTo>
                    <a:pt x="343" y="112"/>
                    <a:pt x="350" y="112"/>
                    <a:pt x="356" y="113"/>
                  </a:cubicBezTo>
                  <a:cubicBezTo>
                    <a:pt x="360" y="114"/>
                    <a:pt x="364" y="114"/>
                    <a:pt x="367" y="118"/>
                  </a:cubicBezTo>
                  <a:cubicBezTo>
                    <a:pt x="369" y="121"/>
                    <a:pt x="371" y="124"/>
                    <a:pt x="368" y="127"/>
                  </a:cubicBezTo>
                  <a:cubicBezTo>
                    <a:pt x="364" y="130"/>
                    <a:pt x="361" y="128"/>
                    <a:pt x="360" y="124"/>
                  </a:cubicBezTo>
                  <a:cubicBezTo>
                    <a:pt x="358" y="121"/>
                    <a:pt x="355" y="118"/>
                    <a:pt x="351" y="120"/>
                  </a:cubicBezTo>
                  <a:cubicBezTo>
                    <a:pt x="351" y="124"/>
                    <a:pt x="354" y="126"/>
                    <a:pt x="356" y="129"/>
                  </a:cubicBezTo>
                  <a:cubicBezTo>
                    <a:pt x="357" y="131"/>
                    <a:pt x="358" y="133"/>
                    <a:pt x="356" y="136"/>
                  </a:cubicBezTo>
                  <a:cubicBezTo>
                    <a:pt x="352" y="137"/>
                    <a:pt x="349" y="135"/>
                    <a:pt x="348" y="131"/>
                  </a:cubicBezTo>
                  <a:cubicBezTo>
                    <a:pt x="347" y="127"/>
                    <a:pt x="345" y="125"/>
                    <a:pt x="341" y="125"/>
                  </a:cubicBezTo>
                  <a:cubicBezTo>
                    <a:pt x="338" y="125"/>
                    <a:pt x="337" y="123"/>
                    <a:pt x="335" y="122"/>
                  </a:cubicBezTo>
                  <a:cubicBezTo>
                    <a:pt x="332" y="119"/>
                    <a:pt x="330" y="113"/>
                    <a:pt x="323" y="114"/>
                  </a:cubicBezTo>
                  <a:cubicBezTo>
                    <a:pt x="321" y="114"/>
                    <a:pt x="321" y="111"/>
                    <a:pt x="319" y="109"/>
                  </a:cubicBezTo>
                  <a:cubicBezTo>
                    <a:pt x="319" y="111"/>
                    <a:pt x="321" y="114"/>
                    <a:pt x="318" y="114"/>
                  </a:cubicBezTo>
                  <a:cubicBezTo>
                    <a:pt x="314" y="115"/>
                    <a:pt x="312" y="113"/>
                    <a:pt x="309" y="111"/>
                  </a:cubicBezTo>
                  <a:cubicBezTo>
                    <a:pt x="307" y="109"/>
                    <a:pt x="306" y="107"/>
                    <a:pt x="308" y="105"/>
                  </a:cubicBezTo>
                  <a:cubicBezTo>
                    <a:pt x="313" y="100"/>
                    <a:pt x="309" y="99"/>
                    <a:pt x="306" y="98"/>
                  </a:cubicBezTo>
                  <a:cubicBezTo>
                    <a:pt x="302" y="96"/>
                    <a:pt x="298" y="94"/>
                    <a:pt x="295" y="90"/>
                  </a:cubicBezTo>
                  <a:cubicBezTo>
                    <a:pt x="292" y="97"/>
                    <a:pt x="296" y="103"/>
                    <a:pt x="293" y="109"/>
                  </a:cubicBezTo>
                  <a:cubicBezTo>
                    <a:pt x="291" y="115"/>
                    <a:pt x="285" y="118"/>
                    <a:pt x="282" y="123"/>
                  </a:cubicBezTo>
                  <a:cubicBezTo>
                    <a:pt x="291" y="126"/>
                    <a:pt x="292" y="128"/>
                    <a:pt x="286" y="136"/>
                  </a:cubicBezTo>
                  <a:cubicBezTo>
                    <a:pt x="286" y="137"/>
                    <a:pt x="284" y="138"/>
                    <a:pt x="285" y="139"/>
                  </a:cubicBezTo>
                  <a:cubicBezTo>
                    <a:pt x="292" y="143"/>
                    <a:pt x="287" y="155"/>
                    <a:pt x="296" y="157"/>
                  </a:cubicBezTo>
                  <a:cubicBezTo>
                    <a:pt x="298" y="158"/>
                    <a:pt x="298" y="160"/>
                    <a:pt x="297" y="162"/>
                  </a:cubicBezTo>
                  <a:cubicBezTo>
                    <a:pt x="296" y="164"/>
                    <a:pt x="295" y="165"/>
                    <a:pt x="292" y="164"/>
                  </a:cubicBezTo>
                  <a:cubicBezTo>
                    <a:pt x="291" y="164"/>
                    <a:pt x="289" y="162"/>
                    <a:pt x="287" y="164"/>
                  </a:cubicBezTo>
                  <a:cubicBezTo>
                    <a:pt x="290" y="165"/>
                    <a:pt x="294" y="165"/>
                    <a:pt x="297" y="163"/>
                  </a:cubicBezTo>
                  <a:cubicBezTo>
                    <a:pt x="299" y="162"/>
                    <a:pt x="301" y="160"/>
                    <a:pt x="303" y="160"/>
                  </a:cubicBezTo>
                  <a:cubicBezTo>
                    <a:pt x="310" y="162"/>
                    <a:pt x="312" y="158"/>
                    <a:pt x="315" y="152"/>
                  </a:cubicBezTo>
                  <a:cubicBezTo>
                    <a:pt x="318" y="147"/>
                    <a:pt x="323" y="150"/>
                    <a:pt x="327" y="153"/>
                  </a:cubicBezTo>
                  <a:cubicBezTo>
                    <a:pt x="333" y="158"/>
                    <a:pt x="338" y="159"/>
                    <a:pt x="344" y="154"/>
                  </a:cubicBezTo>
                  <a:cubicBezTo>
                    <a:pt x="347" y="153"/>
                    <a:pt x="350" y="153"/>
                    <a:pt x="352" y="150"/>
                  </a:cubicBezTo>
                  <a:cubicBezTo>
                    <a:pt x="355" y="147"/>
                    <a:pt x="357" y="146"/>
                    <a:pt x="360" y="149"/>
                  </a:cubicBezTo>
                  <a:cubicBezTo>
                    <a:pt x="363" y="151"/>
                    <a:pt x="361" y="154"/>
                    <a:pt x="360" y="157"/>
                  </a:cubicBezTo>
                  <a:cubicBezTo>
                    <a:pt x="360" y="159"/>
                    <a:pt x="357" y="160"/>
                    <a:pt x="356" y="162"/>
                  </a:cubicBezTo>
                  <a:cubicBezTo>
                    <a:pt x="355" y="169"/>
                    <a:pt x="358" y="172"/>
                    <a:pt x="365" y="172"/>
                  </a:cubicBezTo>
                  <a:cubicBezTo>
                    <a:pt x="369" y="172"/>
                    <a:pt x="374" y="172"/>
                    <a:pt x="379" y="171"/>
                  </a:cubicBezTo>
                  <a:cubicBezTo>
                    <a:pt x="382" y="170"/>
                    <a:pt x="383" y="169"/>
                    <a:pt x="382" y="166"/>
                  </a:cubicBezTo>
                  <a:cubicBezTo>
                    <a:pt x="381" y="164"/>
                    <a:pt x="381" y="163"/>
                    <a:pt x="382" y="161"/>
                  </a:cubicBezTo>
                  <a:cubicBezTo>
                    <a:pt x="383" y="159"/>
                    <a:pt x="384" y="156"/>
                    <a:pt x="386" y="156"/>
                  </a:cubicBezTo>
                  <a:cubicBezTo>
                    <a:pt x="389" y="156"/>
                    <a:pt x="390" y="158"/>
                    <a:pt x="392" y="160"/>
                  </a:cubicBezTo>
                  <a:cubicBezTo>
                    <a:pt x="397" y="169"/>
                    <a:pt x="396" y="177"/>
                    <a:pt x="390" y="184"/>
                  </a:cubicBezTo>
                  <a:cubicBezTo>
                    <a:pt x="389" y="185"/>
                    <a:pt x="388" y="185"/>
                    <a:pt x="388" y="186"/>
                  </a:cubicBezTo>
                  <a:cubicBezTo>
                    <a:pt x="389" y="195"/>
                    <a:pt x="385" y="193"/>
                    <a:pt x="380" y="190"/>
                  </a:cubicBezTo>
                  <a:cubicBezTo>
                    <a:pt x="376" y="188"/>
                    <a:pt x="373" y="189"/>
                    <a:pt x="370" y="191"/>
                  </a:cubicBezTo>
                  <a:cubicBezTo>
                    <a:pt x="365" y="191"/>
                    <a:pt x="362" y="186"/>
                    <a:pt x="357" y="187"/>
                  </a:cubicBezTo>
                  <a:cubicBezTo>
                    <a:pt x="354" y="187"/>
                    <a:pt x="351" y="187"/>
                    <a:pt x="349" y="189"/>
                  </a:cubicBezTo>
                  <a:cubicBezTo>
                    <a:pt x="347" y="193"/>
                    <a:pt x="351" y="192"/>
                    <a:pt x="353" y="194"/>
                  </a:cubicBezTo>
                  <a:cubicBezTo>
                    <a:pt x="355" y="196"/>
                    <a:pt x="353" y="198"/>
                    <a:pt x="352" y="201"/>
                  </a:cubicBezTo>
                  <a:cubicBezTo>
                    <a:pt x="356" y="199"/>
                    <a:pt x="359" y="198"/>
                    <a:pt x="363" y="198"/>
                  </a:cubicBezTo>
                  <a:cubicBezTo>
                    <a:pt x="364" y="198"/>
                    <a:pt x="364" y="198"/>
                    <a:pt x="365" y="198"/>
                  </a:cubicBezTo>
                  <a:cubicBezTo>
                    <a:pt x="369" y="201"/>
                    <a:pt x="366" y="203"/>
                    <a:pt x="364" y="204"/>
                  </a:cubicBezTo>
                  <a:cubicBezTo>
                    <a:pt x="357" y="207"/>
                    <a:pt x="349" y="211"/>
                    <a:pt x="347" y="218"/>
                  </a:cubicBezTo>
                  <a:cubicBezTo>
                    <a:pt x="343" y="227"/>
                    <a:pt x="333" y="233"/>
                    <a:pt x="331" y="242"/>
                  </a:cubicBezTo>
                  <a:cubicBezTo>
                    <a:pt x="330" y="246"/>
                    <a:pt x="326" y="246"/>
                    <a:pt x="324" y="247"/>
                  </a:cubicBezTo>
                  <a:cubicBezTo>
                    <a:pt x="328" y="249"/>
                    <a:pt x="327" y="252"/>
                    <a:pt x="327" y="255"/>
                  </a:cubicBezTo>
                  <a:cubicBezTo>
                    <a:pt x="326" y="260"/>
                    <a:pt x="325" y="264"/>
                    <a:pt x="331" y="266"/>
                  </a:cubicBezTo>
                  <a:cubicBezTo>
                    <a:pt x="333" y="267"/>
                    <a:pt x="333" y="270"/>
                    <a:pt x="332" y="272"/>
                  </a:cubicBezTo>
                  <a:cubicBezTo>
                    <a:pt x="330" y="275"/>
                    <a:pt x="327" y="278"/>
                    <a:pt x="324" y="280"/>
                  </a:cubicBezTo>
                  <a:cubicBezTo>
                    <a:pt x="318" y="283"/>
                    <a:pt x="317" y="279"/>
                    <a:pt x="315" y="274"/>
                  </a:cubicBezTo>
                  <a:cubicBezTo>
                    <a:pt x="315" y="270"/>
                    <a:pt x="311" y="267"/>
                    <a:pt x="310" y="263"/>
                  </a:cubicBezTo>
                  <a:cubicBezTo>
                    <a:pt x="305" y="257"/>
                    <a:pt x="300" y="256"/>
                    <a:pt x="294" y="260"/>
                  </a:cubicBezTo>
                  <a:cubicBezTo>
                    <a:pt x="290" y="262"/>
                    <a:pt x="286" y="262"/>
                    <a:pt x="283" y="259"/>
                  </a:cubicBezTo>
                  <a:cubicBezTo>
                    <a:pt x="280" y="255"/>
                    <a:pt x="275" y="256"/>
                    <a:pt x="272" y="252"/>
                  </a:cubicBezTo>
                  <a:cubicBezTo>
                    <a:pt x="270" y="253"/>
                    <a:pt x="270" y="255"/>
                    <a:pt x="269" y="256"/>
                  </a:cubicBezTo>
                  <a:cubicBezTo>
                    <a:pt x="265" y="262"/>
                    <a:pt x="264" y="262"/>
                    <a:pt x="260" y="256"/>
                  </a:cubicBezTo>
                  <a:cubicBezTo>
                    <a:pt x="259" y="255"/>
                    <a:pt x="259" y="254"/>
                    <a:pt x="258" y="254"/>
                  </a:cubicBezTo>
                  <a:cubicBezTo>
                    <a:pt x="250" y="254"/>
                    <a:pt x="244" y="248"/>
                    <a:pt x="236" y="249"/>
                  </a:cubicBezTo>
                  <a:cubicBezTo>
                    <a:pt x="230" y="250"/>
                    <a:pt x="226" y="247"/>
                    <a:pt x="222" y="242"/>
                  </a:cubicBezTo>
                  <a:close/>
                </a:path>
              </a:pathLst>
            </a:custGeom>
            <a:solidFill>
              <a:srgbClr val="578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2D4CAE35-F26A-2EFA-3373-D9E1F7590722}"/>
                </a:ext>
              </a:extLst>
            </p:cNvPr>
            <p:cNvSpPr/>
            <p:nvPr/>
          </p:nvSpPr>
          <p:spPr bwMode="auto">
            <a:xfrm>
              <a:off x="4351338" y="1512888"/>
              <a:ext cx="882650" cy="776288"/>
            </a:xfrm>
            <a:custGeom>
              <a:avLst/>
              <a:gdLst>
                <a:gd name="T0" fmla="*/ 354 w 537"/>
                <a:gd name="T1" fmla="*/ 80 h 472"/>
                <a:gd name="T2" fmla="*/ 322 w 537"/>
                <a:gd name="T3" fmla="*/ 88 h 472"/>
                <a:gd name="T4" fmla="*/ 292 w 537"/>
                <a:gd name="T5" fmla="*/ 73 h 472"/>
                <a:gd name="T6" fmla="*/ 247 w 537"/>
                <a:gd name="T7" fmla="*/ 80 h 472"/>
                <a:gd name="T8" fmla="*/ 249 w 537"/>
                <a:gd name="T9" fmla="*/ 59 h 472"/>
                <a:gd name="T10" fmla="*/ 242 w 537"/>
                <a:gd name="T11" fmla="*/ 37 h 472"/>
                <a:gd name="T12" fmla="*/ 276 w 537"/>
                <a:gd name="T13" fmla="*/ 26 h 472"/>
                <a:gd name="T14" fmla="*/ 293 w 537"/>
                <a:gd name="T15" fmla="*/ 28 h 472"/>
                <a:gd name="T16" fmla="*/ 342 w 537"/>
                <a:gd name="T17" fmla="*/ 60 h 472"/>
                <a:gd name="T18" fmla="*/ 370 w 537"/>
                <a:gd name="T19" fmla="*/ 44 h 472"/>
                <a:gd name="T20" fmla="*/ 387 w 537"/>
                <a:gd name="T21" fmla="*/ 9 h 472"/>
                <a:gd name="T22" fmla="*/ 424 w 537"/>
                <a:gd name="T23" fmla="*/ 31 h 472"/>
                <a:gd name="T24" fmla="*/ 519 w 537"/>
                <a:gd name="T25" fmla="*/ 75 h 472"/>
                <a:gd name="T26" fmla="*/ 529 w 537"/>
                <a:gd name="T27" fmla="*/ 175 h 472"/>
                <a:gd name="T28" fmla="*/ 511 w 537"/>
                <a:gd name="T29" fmla="*/ 171 h 472"/>
                <a:gd name="T30" fmla="*/ 498 w 537"/>
                <a:gd name="T31" fmla="*/ 105 h 472"/>
                <a:gd name="T32" fmla="*/ 499 w 537"/>
                <a:gd name="T33" fmla="*/ 142 h 472"/>
                <a:gd name="T34" fmla="*/ 484 w 537"/>
                <a:gd name="T35" fmla="*/ 153 h 472"/>
                <a:gd name="T36" fmla="*/ 466 w 537"/>
                <a:gd name="T37" fmla="*/ 123 h 472"/>
                <a:gd name="T38" fmla="*/ 447 w 537"/>
                <a:gd name="T39" fmla="*/ 169 h 472"/>
                <a:gd name="T40" fmla="*/ 427 w 537"/>
                <a:gd name="T41" fmla="*/ 156 h 472"/>
                <a:gd name="T42" fmla="*/ 401 w 537"/>
                <a:gd name="T43" fmla="*/ 153 h 472"/>
                <a:gd name="T44" fmla="*/ 404 w 537"/>
                <a:gd name="T45" fmla="*/ 216 h 472"/>
                <a:gd name="T46" fmla="*/ 408 w 537"/>
                <a:gd name="T47" fmla="*/ 225 h 472"/>
                <a:gd name="T48" fmla="*/ 469 w 537"/>
                <a:gd name="T49" fmla="*/ 218 h 472"/>
                <a:gd name="T50" fmla="*/ 439 w 537"/>
                <a:gd name="T51" fmla="*/ 249 h 472"/>
                <a:gd name="T52" fmla="*/ 410 w 537"/>
                <a:gd name="T53" fmla="*/ 255 h 472"/>
                <a:gd name="T54" fmla="*/ 326 w 537"/>
                <a:gd name="T55" fmla="*/ 280 h 472"/>
                <a:gd name="T56" fmla="*/ 303 w 537"/>
                <a:gd name="T57" fmla="*/ 281 h 472"/>
                <a:gd name="T58" fmla="*/ 275 w 537"/>
                <a:gd name="T59" fmla="*/ 284 h 472"/>
                <a:gd name="T60" fmla="*/ 258 w 537"/>
                <a:gd name="T61" fmla="*/ 310 h 472"/>
                <a:gd name="T62" fmla="*/ 212 w 537"/>
                <a:gd name="T63" fmla="*/ 311 h 472"/>
                <a:gd name="T64" fmla="*/ 183 w 537"/>
                <a:gd name="T65" fmla="*/ 332 h 472"/>
                <a:gd name="T66" fmla="*/ 151 w 537"/>
                <a:gd name="T67" fmla="*/ 368 h 472"/>
                <a:gd name="T68" fmla="*/ 88 w 537"/>
                <a:gd name="T69" fmla="*/ 370 h 472"/>
                <a:gd name="T70" fmla="*/ 62 w 537"/>
                <a:gd name="T71" fmla="*/ 415 h 472"/>
                <a:gd name="T72" fmla="*/ 110 w 537"/>
                <a:gd name="T73" fmla="*/ 470 h 472"/>
                <a:gd name="T74" fmla="*/ 67 w 537"/>
                <a:gd name="T75" fmla="*/ 454 h 472"/>
                <a:gd name="T76" fmla="*/ 31 w 537"/>
                <a:gd name="T77" fmla="*/ 449 h 472"/>
                <a:gd name="T78" fmla="*/ 3 w 537"/>
                <a:gd name="T79" fmla="*/ 440 h 472"/>
                <a:gd name="T80" fmla="*/ 40 w 537"/>
                <a:gd name="T81" fmla="*/ 389 h 472"/>
                <a:gd name="T82" fmla="*/ 58 w 537"/>
                <a:gd name="T83" fmla="*/ 357 h 472"/>
                <a:gd name="T84" fmla="*/ 132 w 537"/>
                <a:gd name="T85" fmla="*/ 321 h 472"/>
                <a:gd name="T86" fmla="*/ 193 w 537"/>
                <a:gd name="T87" fmla="*/ 271 h 472"/>
                <a:gd name="T88" fmla="*/ 206 w 537"/>
                <a:gd name="T89" fmla="*/ 264 h 472"/>
                <a:gd name="T90" fmla="*/ 223 w 537"/>
                <a:gd name="T91" fmla="*/ 228 h 472"/>
                <a:gd name="T92" fmla="*/ 228 w 537"/>
                <a:gd name="T93" fmla="*/ 208 h 472"/>
                <a:gd name="T94" fmla="*/ 292 w 537"/>
                <a:gd name="T95" fmla="*/ 214 h 472"/>
                <a:gd name="T96" fmla="*/ 344 w 537"/>
                <a:gd name="T97" fmla="*/ 229 h 472"/>
                <a:gd name="T98" fmla="*/ 322 w 537"/>
                <a:gd name="T99" fmla="*/ 201 h 472"/>
                <a:gd name="T100" fmla="*/ 303 w 537"/>
                <a:gd name="T101" fmla="*/ 183 h 472"/>
                <a:gd name="T102" fmla="*/ 347 w 537"/>
                <a:gd name="T103" fmla="*/ 179 h 472"/>
                <a:gd name="T104" fmla="*/ 336 w 537"/>
                <a:gd name="T105" fmla="*/ 169 h 472"/>
                <a:gd name="T106" fmla="*/ 347 w 537"/>
                <a:gd name="T107" fmla="*/ 137 h 472"/>
                <a:gd name="T108" fmla="*/ 349 w 537"/>
                <a:gd name="T109" fmla="*/ 13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37" h="472">
                  <a:moveTo>
                    <a:pt x="332" y="104"/>
                  </a:moveTo>
                  <a:cubicBezTo>
                    <a:pt x="335" y="99"/>
                    <a:pt x="339" y="100"/>
                    <a:pt x="343" y="102"/>
                  </a:cubicBezTo>
                  <a:cubicBezTo>
                    <a:pt x="345" y="103"/>
                    <a:pt x="347" y="106"/>
                    <a:pt x="349" y="104"/>
                  </a:cubicBezTo>
                  <a:cubicBezTo>
                    <a:pt x="351" y="102"/>
                    <a:pt x="346" y="101"/>
                    <a:pt x="346" y="98"/>
                  </a:cubicBezTo>
                  <a:cubicBezTo>
                    <a:pt x="350" y="97"/>
                    <a:pt x="352" y="95"/>
                    <a:pt x="353" y="91"/>
                  </a:cubicBezTo>
                  <a:cubicBezTo>
                    <a:pt x="354" y="87"/>
                    <a:pt x="357" y="84"/>
                    <a:pt x="354" y="80"/>
                  </a:cubicBezTo>
                  <a:cubicBezTo>
                    <a:pt x="353" y="80"/>
                    <a:pt x="353" y="78"/>
                    <a:pt x="353" y="77"/>
                  </a:cubicBezTo>
                  <a:cubicBezTo>
                    <a:pt x="352" y="75"/>
                    <a:pt x="351" y="71"/>
                    <a:pt x="349" y="72"/>
                  </a:cubicBezTo>
                  <a:cubicBezTo>
                    <a:pt x="346" y="72"/>
                    <a:pt x="344" y="76"/>
                    <a:pt x="346" y="79"/>
                  </a:cubicBezTo>
                  <a:cubicBezTo>
                    <a:pt x="347" y="81"/>
                    <a:pt x="347" y="83"/>
                    <a:pt x="347" y="85"/>
                  </a:cubicBezTo>
                  <a:cubicBezTo>
                    <a:pt x="347" y="87"/>
                    <a:pt x="347" y="88"/>
                    <a:pt x="344" y="88"/>
                  </a:cubicBezTo>
                  <a:cubicBezTo>
                    <a:pt x="337" y="88"/>
                    <a:pt x="330" y="88"/>
                    <a:pt x="322" y="88"/>
                  </a:cubicBezTo>
                  <a:cubicBezTo>
                    <a:pt x="318" y="88"/>
                    <a:pt x="313" y="89"/>
                    <a:pt x="317" y="83"/>
                  </a:cubicBezTo>
                  <a:cubicBezTo>
                    <a:pt x="318" y="81"/>
                    <a:pt x="318" y="80"/>
                    <a:pt x="317" y="79"/>
                  </a:cubicBezTo>
                  <a:cubicBezTo>
                    <a:pt x="314" y="76"/>
                    <a:pt x="315" y="74"/>
                    <a:pt x="320" y="72"/>
                  </a:cubicBezTo>
                  <a:cubicBezTo>
                    <a:pt x="323" y="71"/>
                    <a:pt x="322" y="66"/>
                    <a:pt x="321" y="64"/>
                  </a:cubicBezTo>
                  <a:cubicBezTo>
                    <a:pt x="320" y="62"/>
                    <a:pt x="317" y="65"/>
                    <a:pt x="315" y="66"/>
                  </a:cubicBezTo>
                  <a:cubicBezTo>
                    <a:pt x="308" y="70"/>
                    <a:pt x="301" y="75"/>
                    <a:pt x="292" y="73"/>
                  </a:cubicBezTo>
                  <a:cubicBezTo>
                    <a:pt x="290" y="73"/>
                    <a:pt x="290" y="71"/>
                    <a:pt x="289" y="70"/>
                  </a:cubicBezTo>
                  <a:cubicBezTo>
                    <a:pt x="287" y="66"/>
                    <a:pt x="284" y="66"/>
                    <a:pt x="281" y="66"/>
                  </a:cubicBezTo>
                  <a:cubicBezTo>
                    <a:pt x="277" y="65"/>
                    <a:pt x="278" y="69"/>
                    <a:pt x="277" y="71"/>
                  </a:cubicBezTo>
                  <a:cubicBezTo>
                    <a:pt x="275" y="76"/>
                    <a:pt x="274" y="79"/>
                    <a:pt x="267" y="76"/>
                  </a:cubicBezTo>
                  <a:cubicBezTo>
                    <a:pt x="263" y="74"/>
                    <a:pt x="258" y="80"/>
                    <a:pt x="253" y="81"/>
                  </a:cubicBezTo>
                  <a:cubicBezTo>
                    <a:pt x="251" y="81"/>
                    <a:pt x="249" y="82"/>
                    <a:pt x="247" y="80"/>
                  </a:cubicBezTo>
                  <a:cubicBezTo>
                    <a:pt x="246" y="79"/>
                    <a:pt x="244" y="78"/>
                    <a:pt x="245" y="76"/>
                  </a:cubicBezTo>
                  <a:cubicBezTo>
                    <a:pt x="246" y="74"/>
                    <a:pt x="248" y="73"/>
                    <a:pt x="250" y="74"/>
                  </a:cubicBezTo>
                  <a:cubicBezTo>
                    <a:pt x="251" y="75"/>
                    <a:pt x="253" y="75"/>
                    <a:pt x="254" y="76"/>
                  </a:cubicBezTo>
                  <a:cubicBezTo>
                    <a:pt x="256" y="78"/>
                    <a:pt x="257" y="77"/>
                    <a:pt x="258" y="76"/>
                  </a:cubicBezTo>
                  <a:cubicBezTo>
                    <a:pt x="260" y="73"/>
                    <a:pt x="258" y="72"/>
                    <a:pt x="256" y="72"/>
                  </a:cubicBezTo>
                  <a:cubicBezTo>
                    <a:pt x="250" y="70"/>
                    <a:pt x="248" y="65"/>
                    <a:pt x="249" y="59"/>
                  </a:cubicBezTo>
                  <a:cubicBezTo>
                    <a:pt x="250" y="54"/>
                    <a:pt x="243" y="57"/>
                    <a:pt x="243" y="52"/>
                  </a:cubicBezTo>
                  <a:cubicBezTo>
                    <a:pt x="244" y="51"/>
                    <a:pt x="246" y="49"/>
                    <a:pt x="248" y="48"/>
                  </a:cubicBezTo>
                  <a:cubicBezTo>
                    <a:pt x="250" y="46"/>
                    <a:pt x="251" y="44"/>
                    <a:pt x="250" y="41"/>
                  </a:cubicBezTo>
                  <a:cubicBezTo>
                    <a:pt x="249" y="38"/>
                    <a:pt x="246" y="40"/>
                    <a:pt x="245" y="41"/>
                  </a:cubicBezTo>
                  <a:cubicBezTo>
                    <a:pt x="243" y="41"/>
                    <a:pt x="242" y="42"/>
                    <a:pt x="241" y="40"/>
                  </a:cubicBezTo>
                  <a:cubicBezTo>
                    <a:pt x="240" y="38"/>
                    <a:pt x="241" y="38"/>
                    <a:pt x="242" y="37"/>
                  </a:cubicBezTo>
                  <a:cubicBezTo>
                    <a:pt x="242" y="36"/>
                    <a:pt x="243" y="36"/>
                    <a:pt x="243" y="35"/>
                  </a:cubicBezTo>
                  <a:cubicBezTo>
                    <a:pt x="253" y="28"/>
                    <a:pt x="256" y="17"/>
                    <a:pt x="254" y="5"/>
                  </a:cubicBezTo>
                  <a:cubicBezTo>
                    <a:pt x="253" y="2"/>
                    <a:pt x="258" y="0"/>
                    <a:pt x="259" y="2"/>
                  </a:cubicBezTo>
                  <a:cubicBezTo>
                    <a:pt x="261" y="11"/>
                    <a:pt x="270" y="9"/>
                    <a:pt x="275" y="13"/>
                  </a:cubicBezTo>
                  <a:cubicBezTo>
                    <a:pt x="277" y="15"/>
                    <a:pt x="278" y="16"/>
                    <a:pt x="275" y="17"/>
                  </a:cubicBezTo>
                  <a:cubicBezTo>
                    <a:pt x="266" y="21"/>
                    <a:pt x="272" y="23"/>
                    <a:pt x="276" y="26"/>
                  </a:cubicBezTo>
                  <a:cubicBezTo>
                    <a:pt x="277" y="27"/>
                    <a:pt x="278" y="27"/>
                    <a:pt x="280" y="28"/>
                  </a:cubicBezTo>
                  <a:cubicBezTo>
                    <a:pt x="280" y="27"/>
                    <a:pt x="280" y="26"/>
                    <a:pt x="280" y="25"/>
                  </a:cubicBezTo>
                  <a:cubicBezTo>
                    <a:pt x="280" y="23"/>
                    <a:pt x="275" y="20"/>
                    <a:pt x="280" y="19"/>
                  </a:cubicBezTo>
                  <a:cubicBezTo>
                    <a:pt x="283" y="17"/>
                    <a:pt x="283" y="21"/>
                    <a:pt x="284" y="24"/>
                  </a:cubicBezTo>
                  <a:cubicBezTo>
                    <a:pt x="285" y="26"/>
                    <a:pt x="285" y="29"/>
                    <a:pt x="289" y="26"/>
                  </a:cubicBezTo>
                  <a:cubicBezTo>
                    <a:pt x="292" y="23"/>
                    <a:pt x="292" y="27"/>
                    <a:pt x="293" y="28"/>
                  </a:cubicBezTo>
                  <a:cubicBezTo>
                    <a:pt x="297" y="34"/>
                    <a:pt x="300" y="39"/>
                    <a:pt x="308" y="38"/>
                  </a:cubicBezTo>
                  <a:cubicBezTo>
                    <a:pt x="310" y="37"/>
                    <a:pt x="312" y="39"/>
                    <a:pt x="312" y="41"/>
                  </a:cubicBezTo>
                  <a:cubicBezTo>
                    <a:pt x="310" y="47"/>
                    <a:pt x="313" y="48"/>
                    <a:pt x="317" y="49"/>
                  </a:cubicBezTo>
                  <a:cubicBezTo>
                    <a:pt x="324" y="47"/>
                    <a:pt x="328" y="52"/>
                    <a:pt x="332" y="56"/>
                  </a:cubicBezTo>
                  <a:cubicBezTo>
                    <a:pt x="336" y="59"/>
                    <a:pt x="332" y="61"/>
                    <a:pt x="330" y="63"/>
                  </a:cubicBezTo>
                  <a:cubicBezTo>
                    <a:pt x="334" y="62"/>
                    <a:pt x="338" y="62"/>
                    <a:pt x="342" y="60"/>
                  </a:cubicBezTo>
                  <a:cubicBezTo>
                    <a:pt x="344" y="59"/>
                    <a:pt x="345" y="58"/>
                    <a:pt x="344" y="55"/>
                  </a:cubicBezTo>
                  <a:cubicBezTo>
                    <a:pt x="344" y="54"/>
                    <a:pt x="344" y="54"/>
                    <a:pt x="344" y="53"/>
                  </a:cubicBezTo>
                  <a:cubicBezTo>
                    <a:pt x="347" y="50"/>
                    <a:pt x="346" y="46"/>
                    <a:pt x="345" y="41"/>
                  </a:cubicBezTo>
                  <a:cubicBezTo>
                    <a:pt x="344" y="38"/>
                    <a:pt x="349" y="35"/>
                    <a:pt x="353" y="33"/>
                  </a:cubicBezTo>
                  <a:cubicBezTo>
                    <a:pt x="356" y="31"/>
                    <a:pt x="359" y="32"/>
                    <a:pt x="362" y="35"/>
                  </a:cubicBezTo>
                  <a:cubicBezTo>
                    <a:pt x="365" y="37"/>
                    <a:pt x="365" y="42"/>
                    <a:pt x="370" y="44"/>
                  </a:cubicBezTo>
                  <a:cubicBezTo>
                    <a:pt x="369" y="39"/>
                    <a:pt x="366" y="34"/>
                    <a:pt x="372" y="32"/>
                  </a:cubicBezTo>
                  <a:cubicBezTo>
                    <a:pt x="373" y="32"/>
                    <a:pt x="372" y="30"/>
                    <a:pt x="372" y="30"/>
                  </a:cubicBezTo>
                  <a:cubicBezTo>
                    <a:pt x="371" y="29"/>
                    <a:pt x="370" y="29"/>
                    <a:pt x="369" y="29"/>
                  </a:cubicBezTo>
                  <a:cubicBezTo>
                    <a:pt x="365" y="32"/>
                    <a:pt x="363" y="31"/>
                    <a:pt x="362" y="26"/>
                  </a:cubicBezTo>
                  <a:cubicBezTo>
                    <a:pt x="362" y="22"/>
                    <a:pt x="363" y="20"/>
                    <a:pt x="366" y="18"/>
                  </a:cubicBezTo>
                  <a:cubicBezTo>
                    <a:pt x="372" y="14"/>
                    <a:pt x="380" y="12"/>
                    <a:pt x="387" y="9"/>
                  </a:cubicBezTo>
                  <a:cubicBezTo>
                    <a:pt x="390" y="8"/>
                    <a:pt x="394" y="9"/>
                    <a:pt x="396" y="13"/>
                  </a:cubicBezTo>
                  <a:cubicBezTo>
                    <a:pt x="396" y="15"/>
                    <a:pt x="398" y="16"/>
                    <a:pt x="399" y="18"/>
                  </a:cubicBezTo>
                  <a:cubicBezTo>
                    <a:pt x="401" y="20"/>
                    <a:pt x="403" y="21"/>
                    <a:pt x="405" y="18"/>
                  </a:cubicBezTo>
                  <a:cubicBezTo>
                    <a:pt x="408" y="14"/>
                    <a:pt x="411" y="10"/>
                    <a:pt x="416" y="14"/>
                  </a:cubicBezTo>
                  <a:cubicBezTo>
                    <a:pt x="420" y="16"/>
                    <a:pt x="423" y="20"/>
                    <a:pt x="420" y="26"/>
                  </a:cubicBezTo>
                  <a:cubicBezTo>
                    <a:pt x="419" y="30"/>
                    <a:pt x="421" y="32"/>
                    <a:pt x="424" y="31"/>
                  </a:cubicBezTo>
                  <a:cubicBezTo>
                    <a:pt x="430" y="30"/>
                    <a:pt x="435" y="31"/>
                    <a:pt x="441" y="30"/>
                  </a:cubicBezTo>
                  <a:cubicBezTo>
                    <a:pt x="445" y="28"/>
                    <a:pt x="448" y="30"/>
                    <a:pt x="450" y="34"/>
                  </a:cubicBezTo>
                  <a:cubicBezTo>
                    <a:pt x="457" y="42"/>
                    <a:pt x="458" y="42"/>
                    <a:pt x="467" y="36"/>
                  </a:cubicBezTo>
                  <a:cubicBezTo>
                    <a:pt x="475" y="34"/>
                    <a:pt x="480" y="36"/>
                    <a:pt x="487" y="40"/>
                  </a:cubicBezTo>
                  <a:cubicBezTo>
                    <a:pt x="498" y="47"/>
                    <a:pt x="502" y="61"/>
                    <a:pt x="514" y="66"/>
                  </a:cubicBezTo>
                  <a:cubicBezTo>
                    <a:pt x="517" y="67"/>
                    <a:pt x="519" y="72"/>
                    <a:pt x="519" y="75"/>
                  </a:cubicBezTo>
                  <a:cubicBezTo>
                    <a:pt x="520" y="83"/>
                    <a:pt x="526" y="89"/>
                    <a:pt x="524" y="98"/>
                  </a:cubicBezTo>
                  <a:cubicBezTo>
                    <a:pt x="523" y="101"/>
                    <a:pt x="526" y="104"/>
                    <a:pt x="527" y="107"/>
                  </a:cubicBezTo>
                  <a:cubicBezTo>
                    <a:pt x="531" y="119"/>
                    <a:pt x="537" y="130"/>
                    <a:pt x="532" y="143"/>
                  </a:cubicBezTo>
                  <a:cubicBezTo>
                    <a:pt x="532" y="144"/>
                    <a:pt x="532" y="146"/>
                    <a:pt x="533" y="147"/>
                  </a:cubicBezTo>
                  <a:cubicBezTo>
                    <a:pt x="535" y="153"/>
                    <a:pt x="533" y="158"/>
                    <a:pt x="529" y="162"/>
                  </a:cubicBezTo>
                  <a:cubicBezTo>
                    <a:pt x="525" y="166"/>
                    <a:pt x="524" y="171"/>
                    <a:pt x="529" y="175"/>
                  </a:cubicBezTo>
                  <a:cubicBezTo>
                    <a:pt x="530" y="177"/>
                    <a:pt x="531" y="180"/>
                    <a:pt x="528" y="182"/>
                  </a:cubicBezTo>
                  <a:cubicBezTo>
                    <a:pt x="526" y="184"/>
                    <a:pt x="523" y="184"/>
                    <a:pt x="521" y="182"/>
                  </a:cubicBezTo>
                  <a:cubicBezTo>
                    <a:pt x="518" y="181"/>
                    <a:pt x="515" y="180"/>
                    <a:pt x="511" y="181"/>
                  </a:cubicBezTo>
                  <a:cubicBezTo>
                    <a:pt x="509" y="182"/>
                    <a:pt x="507" y="182"/>
                    <a:pt x="506" y="179"/>
                  </a:cubicBezTo>
                  <a:cubicBezTo>
                    <a:pt x="505" y="177"/>
                    <a:pt x="507" y="175"/>
                    <a:pt x="508" y="174"/>
                  </a:cubicBezTo>
                  <a:cubicBezTo>
                    <a:pt x="509" y="173"/>
                    <a:pt x="510" y="172"/>
                    <a:pt x="511" y="171"/>
                  </a:cubicBezTo>
                  <a:cubicBezTo>
                    <a:pt x="519" y="166"/>
                    <a:pt x="521" y="167"/>
                    <a:pt x="523" y="175"/>
                  </a:cubicBezTo>
                  <a:cubicBezTo>
                    <a:pt x="521" y="168"/>
                    <a:pt x="520" y="161"/>
                    <a:pt x="525" y="154"/>
                  </a:cubicBezTo>
                  <a:cubicBezTo>
                    <a:pt x="527" y="150"/>
                    <a:pt x="527" y="145"/>
                    <a:pt x="526" y="141"/>
                  </a:cubicBezTo>
                  <a:cubicBezTo>
                    <a:pt x="526" y="135"/>
                    <a:pt x="526" y="129"/>
                    <a:pt x="525" y="124"/>
                  </a:cubicBezTo>
                  <a:cubicBezTo>
                    <a:pt x="520" y="117"/>
                    <a:pt x="514" y="113"/>
                    <a:pt x="505" y="113"/>
                  </a:cubicBezTo>
                  <a:cubicBezTo>
                    <a:pt x="501" y="113"/>
                    <a:pt x="499" y="109"/>
                    <a:pt x="498" y="105"/>
                  </a:cubicBezTo>
                  <a:cubicBezTo>
                    <a:pt x="496" y="101"/>
                    <a:pt x="493" y="97"/>
                    <a:pt x="494" y="92"/>
                  </a:cubicBezTo>
                  <a:cubicBezTo>
                    <a:pt x="489" y="104"/>
                    <a:pt x="492" y="109"/>
                    <a:pt x="503" y="113"/>
                  </a:cubicBezTo>
                  <a:cubicBezTo>
                    <a:pt x="505" y="113"/>
                    <a:pt x="506" y="114"/>
                    <a:pt x="507" y="116"/>
                  </a:cubicBezTo>
                  <a:cubicBezTo>
                    <a:pt x="508" y="119"/>
                    <a:pt x="505" y="120"/>
                    <a:pt x="503" y="120"/>
                  </a:cubicBezTo>
                  <a:cubicBezTo>
                    <a:pt x="500" y="120"/>
                    <a:pt x="498" y="121"/>
                    <a:pt x="499" y="124"/>
                  </a:cubicBezTo>
                  <a:cubicBezTo>
                    <a:pt x="500" y="130"/>
                    <a:pt x="498" y="136"/>
                    <a:pt x="499" y="142"/>
                  </a:cubicBezTo>
                  <a:cubicBezTo>
                    <a:pt x="499" y="147"/>
                    <a:pt x="499" y="151"/>
                    <a:pt x="503" y="155"/>
                  </a:cubicBezTo>
                  <a:cubicBezTo>
                    <a:pt x="506" y="159"/>
                    <a:pt x="503" y="167"/>
                    <a:pt x="498" y="168"/>
                  </a:cubicBezTo>
                  <a:cubicBezTo>
                    <a:pt x="495" y="169"/>
                    <a:pt x="494" y="167"/>
                    <a:pt x="494" y="164"/>
                  </a:cubicBezTo>
                  <a:cubicBezTo>
                    <a:pt x="495" y="159"/>
                    <a:pt x="492" y="155"/>
                    <a:pt x="490" y="151"/>
                  </a:cubicBezTo>
                  <a:cubicBezTo>
                    <a:pt x="489" y="148"/>
                    <a:pt x="486" y="146"/>
                    <a:pt x="485" y="151"/>
                  </a:cubicBezTo>
                  <a:cubicBezTo>
                    <a:pt x="485" y="152"/>
                    <a:pt x="485" y="152"/>
                    <a:pt x="484" y="153"/>
                  </a:cubicBezTo>
                  <a:cubicBezTo>
                    <a:pt x="483" y="156"/>
                    <a:pt x="480" y="158"/>
                    <a:pt x="477" y="157"/>
                  </a:cubicBezTo>
                  <a:cubicBezTo>
                    <a:pt x="474" y="155"/>
                    <a:pt x="477" y="152"/>
                    <a:pt x="477" y="149"/>
                  </a:cubicBezTo>
                  <a:cubicBezTo>
                    <a:pt x="473" y="155"/>
                    <a:pt x="469" y="154"/>
                    <a:pt x="464" y="153"/>
                  </a:cubicBezTo>
                  <a:cubicBezTo>
                    <a:pt x="462" y="153"/>
                    <a:pt x="460" y="152"/>
                    <a:pt x="461" y="151"/>
                  </a:cubicBezTo>
                  <a:cubicBezTo>
                    <a:pt x="463" y="146"/>
                    <a:pt x="458" y="140"/>
                    <a:pt x="466" y="136"/>
                  </a:cubicBezTo>
                  <a:cubicBezTo>
                    <a:pt x="471" y="134"/>
                    <a:pt x="466" y="129"/>
                    <a:pt x="466" y="123"/>
                  </a:cubicBezTo>
                  <a:cubicBezTo>
                    <a:pt x="464" y="131"/>
                    <a:pt x="462" y="137"/>
                    <a:pt x="456" y="141"/>
                  </a:cubicBezTo>
                  <a:cubicBezTo>
                    <a:pt x="452" y="145"/>
                    <a:pt x="453" y="149"/>
                    <a:pt x="459" y="152"/>
                  </a:cubicBezTo>
                  <a:cubicBezTo>
                    <a:pt x="464" y="155"/>
                    <a:pt x="463" y="157"/>
                    <a:pt x="461" y="161"/>
                  </a:cubicBezTo>
                  <a:cubicBezTo>
                    <a:pt x="459" y="165"/>
                    <a:pt x="456" y="168"/>
                    <a:pt x="455" y="172"/>
                  </a:cubicBezTo>
                  <a:cubicBezTo>
                    <a:pt x="455" y="175"/>
                    <a:pt x="454" y="178"/>
                    <a:pt x="450" y="177"/>
                  </a:cubicBezTo>
                  <a:cubicBezTo>
                    <a:pt x="446" y="175"/>
                    <a:pt x="445" y="172"/>
                    <a:pt x="447" y="169"/>
                  </a:cubicBezTo>
                  <a:cubicBezTo>
                    <a:pt x="453" y="163"/>
                    <a:pt x="449" y="160"/>
                    <a:pt x="443" y="157"/>
                  </a:cubicBezTo>
                  <a:cubicBezTo>
                    <a:pt x="442" y="161"/>
                    <a:pt x="442" y="166"/>
                    <a:pt x="442" y="170"/>
                  </a:cubicBezTo>
                  <a:cubicBezTo>
                    <a:pt x="442" y="172"/>
                    <a:pt x="442" y="174"/>
                    <a:pt x="440" y="175"/>
                  </a:cubicBezTo>
                  <a:cubicBezTo>
                    <a:pt x="437" y="176"/>
                    <a:pt x="436" y="174"/>
                    <a:pt x="434" y="173"/>
                  </a:cubicBezTo>
                  <a:cubicBezTo>
                    <a:pt x="432" y="170"/>
                    <a:pt x="430" y="169"/>
                    <a:pt x="427" y="167"/>
                  </a:cubicBezTo>
                  <a:cubicBezTo>
                    <a:pt x="421" y="164"/>
                    <a:pt x="421" y="161"/>
                    <a:pt x="427" y="156"/>
                  </a:cubicBezTo>
                  <a:cubicBezTo>
                    <a:pt x="428" y="156"/>
                    <a:pt x="428" y="155"/>
                    <a:pt x="429" y="154"/>
                  </a:cubicBezTo>
                  <a:cubicBezTo>
                    <a:pt x="427" y="153"/>
                    <a:pt x="426" y="155"/>
                    <a:pt x="425" y="155"/>
                  </a:cubicBezTo>
                  <a:cubicBezTo>
                    <a:pt x="417" y="161"/>
                    <a:pt x="416" y="161"/>
                    <a:pt x="408" y="155"/>
                  </a:cubicBezTo>
                  <a:cubicBezTo>
                    <a:pt x="406" y="154"/>
                    <a:pt x="405" y="153"/>
                    <a:pt x="404" y="152"/>
                  </a:cubicBezTo>
                  <a:cubicBezTo>
                    <a:pt x="398" y="147"/>
                    <a:pt x="398" y="147"/>
                    <a:pt x="393" y="155"/>
                  </a:cubicBezTo>
                  <a:cubicBezTo>
                    <a:pt x="396" y="154"/>
                    <a:pt x="398" y="152"/>
                    <a:pt x="401" y="153"/>
                  </a:cubicBezTo>
                  <a:cubicBezTo>
                    <a:pt x="404" y="153"/>
                    <a:pt x="407" y="154"/>
                    <a:pt x="408" y="157"/>
                  </a:cubicBezTo>
                  <a:cubicBezTo>
                    <a:pt x="409" y="160"/>
                    <a:pt x="408" y="163"/>
                    <a:pt x="406" y="164"/>
                  </a:cubicBezTo>
                  <a:cubicBezTo>
                    <a:pt x="403" y="167"/>
                    <a:pt x="403" y="170"/>
                    <a:pt x="405" y="172"/>
                  </a:cubicBezTo>
                  <a:cubicBezTo>
                    <a:pt x="407" y="176"/>
                    <a:pt x="407" y="179"/>
                    <a:pt x="405" y="183"/>
                  </a:cubicBezTo>
                  <a:cubicBezTo>
                    <a:pt x="400" y="192"/>
                    <a:pt x="401" y="203"/>
                    <a:pt x="403" y="214"/>
                  </a:cubicBezTo>
                  <a:cubicBezTo>
                    <a:pt x="403" y="215"/>
                    <a:pt x="403" y="216"/>
                    <a:pt x="404" y="216"/>
                  </a:cubicBezTo>
                  <a:cubicBezTo>
                    <a:pt x="414" y="219"/>
                    <a:pt x="408" y="222"/>
                    <a:pt x="404" y="226"/>
                  </a:cubicBezTo>
                  <a:cubicBezTo>
                    <a:pt x="401" y="229"/>
                    <a:pt x="404" y="238"/>
                    <a:pt x="409" y="239"/>
                  </a:cubicBezTo>
                  <a:cubicBezTo>
                    <a:pt x="411" y="240"/>
                    <a:pt x="413" y="239"/>
                    <a:pt x="414" y="237"/>
                  </a:cubicBezTo>
                  <a:cubicBezTo>
                    <a:pt x="415" y="234"/>
                    <a:pt x="416" y="231"/>
                    <a:pt x="416" y="229"/>
                  </a:cubicBezTo>
                  <a:cubicBezTo>
                    <a:pt x="416" y="228"/>
                    <a:pt x="416" y="228"/>
                    <a:pt x="415" y="228"/>
                  </a:cubicBezTo>
                  <a:cubicBezTo>
                    <a:pt x="412" y="228"/>
                    <a:pt x="408" y="230"/>
                    <a:pt x="408" y="225"/>
                  </a:cubicBezTo>
                  <a:cubicBezTo>
                    <a:pt x="409" y="221"/>
                    <a:pt x="414" y="219"/>
                    <a:pt x="417" y="220"/>
                  </a:cubicBezTo>
                  <a:cubicBezTo>
                    <a:pt x="423" y="222"/>
                    <a:pt x="429" y="223"/>
                    <a:pt x="435" y="226"/>
                  </a:cubicBezTo>
                  <a:cubicBezTo>
                    <a:pt x="439" y="228"/>
                    <a:pt x="441" y="228"/>
                    <a:pt x="443" y="224"/>
                  </a:cubicBezTo>
                  <a:cubicBezTo>
                    <a:pt x="445" y="221"/>
                    <a:pt x="448" y="219"/>
                    <a:pt x="451" y="221"/>
                  </a:cubicBezTo>
                  <a:cubicBezTo>
                    <a:pt x="456" y="224"/>
                    <a:pt x="459" y="222"/>
                    <a:pt x="463" y="219"/>
                  </a:cubicBezTo>
                  <a:cubicBezTo>
                    <a:pt x="465" y="218"/>
                    <a:pt x="467" y="216"/>
                    <a:pt x="469" y="218"/>
                  </a:cubicBezTo>
                  <a:cubicBezTo>
                    <a:pt x="471" y="220"/>
                    <a:pt x="469" y="222"/>
                    <a:pt x="468" y="224"/>
                  </a:cubicBezTo>
                  <a:cubicBezTo>
                    <a:pt x="465" y="229"/>
                    <a:pt x="459" y="230"/>
                    <a:pt x="457" y="235"/>
                  </a:cubicBezTo>
                  <a:cubicBezTo>
                    <a:pt x="456" y="236"/>
                    <a:pt x="455" y="235"/>
                    <a:pt x="454" y="235"/>
                  </a:cubicBezTo>
                  <a:cubicBezTo>
                    <a:pt x="451" y="232"/>
                    <a:pt x="450" y="234"/>
                    <a:pt x="450" y="236"/>
                  </a:cubicBezTo>
                  <a:cubicBezTo>
                    <a:pt x="448" y="240"/>
                    <a:pt x="446" y="243"/>
                    <a:pt x="442" y="243"/>
                  </a:cubicBezTo>
                  <a:cubicBezTo>
                    <a:pt x="439" y="244"/>
                    <a:pt x="439" y="246"/>
                    <a:pt x="439" y="249"/>
                  </a:cubicBezTo>
                  <a:cubicBezTo>
                    <a:pt x="440" y="256"/>
                    <a:pt x="436" y="258"/>
                    <a:pt x="430" y="258"/>
                  </a:cubicBezTo>
                  <a:cubicBezTo>
                    <a:pt x="427" y="258"/>
                    <a:pt x="424" y="258"/>
                    <a:pt x="421" y="258"/>
                  </a:cubicBezTo>
                  <a:cubicBezTo>
                    <a:pt x="419" y="259"/>
                    <a:pt x="416" y="260"/>
                    <a:pt x="416" y="262"/>
                  </a:cubicBezTo>
                  <a:cubicBezTo>
                    <a:pt x="415" y="264"/>
                    <a:pt x="415" y="267"/>
                    <a:pt x="412" y="266"/>
                  </a:cubicBezTo>
                  <a:cubicBezTo>
                    <a:pt x="409" y="266"/>
                    <a:pt x="409" y="263"/>
                    <a:pt x="409" y="261"/>
                  </a:cubicBezTo>
                  <a:cubicBezTo>
                    <a:pt x="410" y="259"/>
                    <a:pt x="410" y="258"/>
                    <a:pt x="410" y="255"/>
                  </a:cubicBezTo>
                  <a:cubicBezTo>
                    <a:pt x="405" y="258"/>
                    <a:pt x="400" y="257"/>
                    <a:pt x="397" y="252"/>
                  </a:cubicBezTo>
                  <a:cubicBezTo>
                    <a:pt x="396" y="250"/>
                    <a:pt x="393" y="250"/>
                    <a:pt x="391" y="250"/>
                  </a:cubicBezTo>
                  <a:cubicBezTo>
                    <a:pt x="382" y="250"/>
                    <a:pt x="375" y="245"/>
                    <a:pt x="366" y="246"/>
                  </a:cubicBezTo>
                  <a:cubicBezTo>
                    <a:pt x="357" y="246"/>
                    <a:pt x="351" y="249"/>
                    <a:pt x="347" y="256"/>
                  </a:cubicBezTo>
                  <a:cubicBezTo>
                    <a:pt x="344" y="261"/>
                    <a:pt x="340" y="264"/>
                    <a:pt x="334" y="264"/>
                  </a:cubicBezTo>
                  <a:cubicBezTo>
                    <a:pt x="324" y="264"/>
                    <a:pt x="320" y="271"/>
                    <a:pt x="326" y="280"/>
                  </a:cubicBezTo>
                  <a:cubicBezTo>
                    <a:pt x="328" y="282"/>
                    <a:pt x="330" y="284"/>
                    <a:pt x="332" y="286"/>
                  </a:cubicBezTo>
                  <a:cubicBezTo>
                    <a:pt x="333" y="288"/>
                    <a:pt x="337" y="291"/>
                    <a:pt x="334" y="293"/>
                  </a:cubicBezTo>
                  <a:cubicBezTo>
                    <a:pt x="332" y="296"/>
                    <a:pt x="329" y="293"/>
                    <a:pt x="327" y="292"/>
                  </a:cubicBezTo>
                  <a:cubicBezTo>
                    <a:pt x="326" y="291"/>
                    <a:pt x="325" y="290"/>
                    <a:pt x="324" y="290"/>
                  </a:cubicBezTo>
                  <a:cubicBezTo>
                    <a:pt x="320" y="287"/>
                    <a:pt x="316" y="285"/>
                    <a:pt x="312" y="286"/>
                  </a:cubicBezTo>
                  <a:cubicBezTo>
                    <a:pt x="308" y="286"/>
                    <a:pt x="305" y="286"/>
                    <a:pt x="303" y="281"/>
                  </a:cubicBezTo>
                  <a:cubicBezTo>
                    <a:pt x="302" y="277"/>
                    <a:pt x="303" y="273"/>
                    <a:pt x="306" y="270"/>
                  </a:cubicBezTo>
                  <a:cubicBezTo>
                    <a:pt x="308" y="269"/>
                    <a:pt x="311" y="268"/>
                    <a:pt x="309" y="266"/>
                  </a:cubicBezTo>
                  <a:cubicBezTo>
                    <a:pt x="307" y="264"/>
                    <a:pt x="305" y="265"/>
                    <a:pt x="303" y="266"/>
                  </a:cubicBezTo>
                  <a:cubicBezTo>
                    <a:pt x="300" y="268"/>
                    <a:pt x="298" y="271"/>
                    <a:pt x="298" y="275"/>
                  </a:cubicBezTo>
                  <a:cubicBezTo>
                    <a:pt x="300" y="286"/>
                    <a:pt x="295" y="289"/>
                    <a:pt x="285" y="287"/>
                  </a:cubicBezTo>
                  <a:cubicBezTo>
                    <a:pt x="282" y="286"/>
                    <a:pt x="279" y="285"/>
                    <a:pt x="275" y="284"/>
                  </a:cubicBezTo>
                  <a:cubicBezTo>
                    <a:pt x="279" y="289"/>
                    <a:pt x="279" y="293"/>
                    <a:pt x="272" y="293"/>
                  </a:cubicBezTo>
                  <a:cubicBezTo>
                    <a:pt x="270" y="293"/>
                    <a:pt x="270" y="295"/>
                    <a:pt x="271" y="296"/>
                  </a:cubicBezTo>
                  <a:cubicBezTo>
                    <a:pt x="273" y="300"/>
                    <a:pt x="273" y="303"/>
                    <a:pt x="269" y="306"/>
                  </a:cubicBezTo>
                  <a:cubicBezTo>
                    <a:pt x="265" y="308"/>
                    <a:pt x="262" y="305"/>
                    <a:pt x="259" y="302"/>
                  </a:cubicBezTo>
                  <a:cubicBezTo>
                    <a:pt x="259" y="302"/>
                    <a:pt x="258" y="302"/>
                    <a:pt x="257" y="302"/>
                  </a:cubicBezTo>
                  <a:cubicBezTo>
                    <a:pt x="255" y="305"/>
                    <a:pt x="258" y="307"/>
                    <a:pt x="258" y="310"/>
                  </a:cubicBezTo>
                  <a:cubicBezTo>
                    <a:pt x="258" y="313"/>
                    <a:pt x="258" y="317"/>
                    <a:pt x="254" y="317"/>
                  </a:cubicBezTo>
                  <a:cubicBezTo>
                    <a:pt x="250" y="317"/>
                    <a:pt x="246" y="316"/>
                    <a:pt x="245" y="311"/>
                  </a:cubicBezTo>
                  <a:cubicBezTo>
                    <a:pt x="245" y="308"/>
                    <a:pt x="249" y="305"/>
                    <a:pt x="245" y="303"/>
                  </a:cubicBezTo>
                  <a:cubicBezTo>
                    <a:pt x="241" y="301"/>
                    <a:pt x="230" y="303"/>
                    <a:pt x="227" y="306"/>
                  </a:cubicBezTo>
                  <a:cubicBezTo>
                    <a:pt x="225" y="308"/>
                    <a:pt x="223" y="310"/>
                    <a:pt x="221" y="313"/>
                  </a:cubicBezTo>
                  <a:cubicBezTo>
                    <a:pt x="217" y="316"/>
                    <a:pt x="214" y="316"/>
                    <a:pt x="212" y="311"/>
                  </a:cubicBezTo>
                  <a:cubicBezTo>
                    <a:pt x="208" y="305"/>
                    <a:pt x="204" y="304"/>
                    <a:pt x="198" y="307"/>
                  </a:cubicBezTo>
                  <a:cubicBezTo>
                    <a:pt x="197" y="307"/>
                    <a:pt x="195" y="308"/>
                    <a:pt x="194" y="308"/>
                  </a:cubicBezTo>
                  <a:cubicBezTo>
                    <a:pt x="189" y="308"/>
                    <a:pt x="188" y="310"/>
                    <a:pt x="188" y="315"/>
                  </a:cubicBezTo>
                  <a:cubicBezTo>
                    <a:pt x="189" y="318"/>
                    <a:pt x="188" y="321"/>
                    <a:pt x="184" y="323"/>
                  </a:cubicBezTo>
                  <a:cubicBezTo>
                    <a:pt x="181" y="324"/>
                    <a:pt x="178" y="324"/>
                    <a:pt x="176" y="320"/>
                  </a:cubicBezTo>
                  <a:cubicBezTo>
                    <a:pt x="177" y="325"/>
                    <a:pt x="179" y="329"/>
                    <a:pt x="183" y="332"/>
                  </a:cubicBezTo>
                  <a:cubicBezTo>
                    <a:pt x="186" y="335"/>
                    <a:pt x="187" y="337"/>
                    <a:pt x="185" y="341"/>
                  </a:cubicBezTo>
                  <a:cubicBezTo>
                    <a:pt x="183" y="345"/>
                    <a:pt x="180" y="344"/>
                    <a:pt x="177" y="343"/>
                  </a:cubicBezTo>
                  <a:cubicBezTo>
                    <a:pt x="173" y="342"/>
                    <a:pt x="170" y="338"/>
                    <a:pt x="167" y="341"/>
                  </a:cubicBezTo>
                  <a:cubicBezTo>
                    <a:pt x="164" y="342"/>
                    <a:pt x="165" y="347"/>
                    <a:pt x="164" y="350"/>
                  </a:cubicBezTo>
                  <a:cubicBezTo>
                    <a:pt x="163" y="353"/>
                    <a:pt x="162" y="356"/>
                    <a:pt x="162" y="358"/>
                  </a:cubicBezTo>
                  <a:cubicBezTo>
                    <a:pt x="161" y="365"/>
                    <a:pt x="157" y="367"/>
                    <a:pt x="151" y="368"/>
                  </a:cubicBezTo>
                  <a:cubicBezTo>
                    <a:pt x="148" y="368"/>
                    <a:pt x="145" y="368"/>
                    <a:pt x="143" y="365"/>
                  </a:cubicBezTo>
                  <a:cubicBezTo>
                    <a:pt x="141" y="362"/>
                    <a:pt x="143" y="360"/>
                    <a:pt x="145" y="358"/>
                  </a:cubicBezTo>
                  <a:cubicBezTo>
                    <a:pt x="148" y="355"/>
                    <a:pt x="147" y="353"/>
                    <a:pt x="143" y="352"/>
                  </a:cubicBezTo>
                  <a:cubicBezTo>
                    <a:pt x="134" y="350"/>
                    <a:pt x="126" y="349"/>
                    <a:pt x="117" y="348"/>
                  </a:cubicBezTo>
                  <a:cubicBezTo>
                    <a:pt x="110" y="348"/>
                    <a:pt x="104" y="350"/>
                    <a:pt x="100" y="357"/>
                  </a:cubicBezTo>
                  <a:cubicBezTo>
                    <a:pt x="98" y="362"/>
                    <a:pt x="93" y="366"/>
                    <a:pt x="88" y="370"/>
                  </a:cubicBezTo>
                  <a:cubicBezTo>
                    <a:pt x="83" y="373"/>
                    <a:pt x="81" y="377"/>
                    <a:pt x="83" y="384"/>
                  </a:cubicBezTo>
                  <a:cubicBezTo>
                    <a:pt x="85" y="389"/>
                    <a:pt x="82" y="392"/>
                    <a:pt x="77" y="391"/>
                  </a:cubicBezTo>
                  <a:cubicBezTo>
                    <a:pt x="60" y="389"/>
                    <a:pt x="50" y="399"/>
                    <a:pt x="53" y="415"/>
                  </a:cubicBezTo>
                  <a:cubicBezTo>
                    <a:pt x="55" y="424"/>
                    <a:pt x="62" y="426"/>
                    <a:pt x="70" y="431"/>
                  </a:cubicBezTo>
                  <a:cubicBezTo>
                    <a:pt x="68" y="426"/>
                    <a:pt x="64" y="425"/>
                    <a:pt x="62" y="422"/>
                  </a:cubicBezTo>
                  <a:cubicBezTo>
                    <a:pt x="61" y="419"/>
                    <a:pt x="60" y="417"/>
                    <a:pt x="62" y="415"/>
                  </a:cubicBezTo>
                  <a:cubicBezTo>
                    <a:pt x="64" y="413"/>
                    <a:pt x="67" y="413"/>
                    <a:pt x="69" y="415"/>
                  </a:cubicBezTo>
                  <a:cubicBezTo>
                    <a:pt x="74" y="424"/>
                    <a:pt x="85" y="426"/>
                    <a:pt x="93" y="431"/>
                  </a:cubicBezTo>
                  <a:cubicBezTo>
                    <a:pt x="96" y="432"/>
                    <a:pt x="97" y="434"/>
                    <a:pt x="98" y="436"/>
                  </a:cubicBezTo>
                  <a:cubicBezTo>
                    <a:pt x="102" y="448"/>
                    <a:pt x="107" y="459"/>
                    <a:pt x="118" y="467"/>
                  </a:cubicBezTo>
                  <a:cubicBezTo>
                    <a:pt x="120" y="469"/>
                    <a:pt x="121" y="470"/>
                    <a:pt x="118" y="472"/>
                  </a:cubicBezTo>
                  <a:cubicBezTo>
                    <a:pt x="115" y="472"/>
                    <a:pt x="112" y="471"/>
                    <a:pt x="110" y="470"/>
                  </a:cubicBezTo>
                  <a:cubicBezTo>
                    <a:pt x="103" y="464"/>
                    <a:pt x="98" y="458"/>
                    <a:pt x="95" y="451"/>
                  </a:cubicBezTo>
                  <a:cubicBezTo>
                    <a:pt x="93" y="448"/>
                    <a:pt x="91" y="447"/>
                    <a:pt x="87" y="448"/>
                  </a:cubicBezTo>
                  <a:cubicBezTo>
                    <a:pt x="83" y="449"/>
                    <a:pt x="78" y="449"/>
                    <a:pt x="76" y="444"/>
                  </a:cubicBezTo>
                  <a:cubicBezTo>
                    <a:pt x="79" y="441"/>
                    <a:pt x="84" y="444"/>
                    <a:pt x="87" y="441"/>
                  </a:cubicBezTo>
                  <a:cubicBezTo>
                    <a:pt x="83" y="444"/>
                    <a:pt x="77" y="441"/>
                    <a:pt x="73" y="444"/>
                  </a:cubicBezTo>
                  <a:cubicBezTo>
                    <a:pt x="69" y="446"/>
                    <a:pt x="71" y="453"/>
                    <a:pt x="67" y="454"/>
                  </a:cubicBezTo>
                  <a:cubicBezTo>
                    <a:pt x="62" y="455"/>
                    <a:pt x="62" y="449"/>
                    <a:pt x="59" y="447"/>
                  </a:cubicBezTo>
                  <a:cubicBezTo>
                    <a:pt x="55" y="444"/>
                    <a:pt x="52" y="448"/>
                    <a:pt x="49" y="446"/>
                  </a:cubicBezTo>
                  <a:cubicBezTo>
                    <a:pt x="49" y="441"/>
                    <a:pt x="52" y="441"/>
                    <a:pt x="55" y="441"/>
                  </a:cubicBezTo>
                  <a:cubicBezTo>
                    <a:pt x="59" y="441"/>
                    <a:pt x="63" y="440"/>
                    <a:pt x="68" y="439"/>
                  </a:cubicBezTo>
                  <a:cubicBezTo>
                    <a:pt x="63" y="436"/>
                    <a:pt x="51" y="438"/>
                    <a:pt x="46" y="442"/>
                  </a:cubicBezTo>
                  <a:cubicBezTo>
                    <a:pt x="42" y="446"/>
                    <a:pt x="37" y="448"/>
                    <a:pt x="31" y="449"/>
                  </a:cubicBezTo>
                  <a:cubicBezTo>
                    <a:pt x="28" y="449"/>
                    <a:pt x="25" y="451"/>
                    <a:pt x="23" y="453"/>
                  </a:cubicBezTo>
                  <a:cubicBezTo>
                    <a:pt x="18" y="459"/>
                    <a:pt x="11" y="458"/>
                    <a:pt x="6" y="463"/>
                  </a:cubicBezTo>
                  <a:cubicBezTo>
                    <a:pt x="5" y="464"/>
                    <a:pt x="3" y="463"/>
                    <a:pt x="2" y="462"/>
                  </a:cubicBezTo>
                  <a:cubicBezTo>
                    <a:pt x="0" y="461"/>
                    <a:pt x="1" y="459"/>
                    <a:pt x="2" y="458"/>
                  </a:cubicBezTo>
                  <a:cubicBezTo>
                    <a:pt x="2" y="457"/>
                    <a:pt x="2" y="457"/>
                    <a:pt x="3" y="456"/>
                  </a:cubicBezTo>
                  <a:cubicBezTo>
                    <a:pt x="8" y="451"/>
                    <a:pt x="10" y="446"/>
                    <a:pt x="3" y="440"/>
                  </a:cubicBezTo>
                  <a:cubicBezTo>
                    <a:pt x="2" y="440"/>
                    <a:pt x="1" y="438"/>
                    <a:pt x="1" y="436"/>
                  </a:cubicBezTo>
                  <a:cubicBezTo>
                    <a:pt x="2" y="432"/>
                    <a:pt x="3" y="426"/>
                    <a:pt x="10" y="431"/>
                  </a:cubicBezTo>
                  <a:cubicBezTo>
                    <a:pt x="13" y="433"/>
                    <a:pt x="14" y="430"/>
                    <a:pt x="15" y="428"/>
                  </a:cubicBezTo>
                  <a:cubicBezTo>
                    <a:pt x="16" y="420"/>
                    <a:pt x="21" y="416"/>
                    <a:pt x="29" y="416"/>
                  </a:cubicBezTo>
                  <a:cubicBezTo>
                    <a:pt x="35" y="416"/>
                    <a:pt x="39" y="411"/>
                    <a:pt x="36" y="407"/>
                  </a:cubicBezTo>
                  <a:cubicBezTo>
                    <a:pt x="31" y="400"/>
                    <a:pt x="36" y="395"/>
                    <a:pt x="40" y="389"/>
                  </a:cubicBezTo>
                  <a:cubicBezTo>
                    <a:pt x="41" y="387"/>
                    <a:pt x="44" y="385"/>
                    <a:pt x="46" y="383"/>
                  </a:cubicBezTo>
                  <a:cubicBezTo>
                    <a:pt x="45" y="382"/>
                    <a:pt x="45" y="382"/>
                    <a:pt x="45" y="382"/>
                  </a:cubicBezTo>
                  <a:cubicBezTo>
                    <a:pt x="33" y="379"/>
                    <a:pt x="33" y="379"/>
                    <a:pt x="35" y="367"/>
                  </a:cubicBezTo>
                  <a:cubicBezTo>
                    <a:pt x="35" y="364"/>
                    <a:pt x="36" y="360"/>
                    <a:pt x="37" y="357"/>
                  </a:cubicBezTo>
                  <a:cubicBezTo>
                    <a:pt x="41" y="349"/>
                    <a:pt x="45" y="348"/>
                    <a:pt x="52" y="354"/>
                  </a:cubicBezTo>
                  <a:cubicBezTo>
                    <a:pt x="54" y="355"/>
                    <a:pt x="55" y="357"/>
                    <a:pt x="58" y="357"/>
                  </a:cubicBezTo>
                  <a:cubicBezTo>
                    <a:pt x="58" y="351"/>
                    <a:pt x="60" y="346"/>
                    <a:pt x="67" y="344"/>
                  </a:cubicBezTo>
                  <a:cubicBezTo>
                    <a:pt x="69" y="344"/>
                    <a:pt x="70" y="341"/>
                    <a:pt x="71" y="339"/>
                  </a:cubicBezTo>
                  <a:cubicBezTo>
                    <a:pt x="73" y="337"/>
                    <a:pt x="75" y="336"/>
                    <a:pt x="78" y="336"/>
                  </a:cubicBezTo>
                  <a:cubicBezTo>
                    <a:pt x="90" y="336"/>
                    <a:pt x="99" y="329"/>
                    <a:pt x="106" y="321"/>
                  </a:cubicBezTo>
                  <a:cubicBezTo>
                    <a:pt x="109" y="317"/>
                    <a:pt x="112" y="315"/>
                    <a:pt x="117" y="317"/>
                  </a:cubicBezTo>
                  <a:cubicBezTo>
                    <a:pt x="122" y="320"/>
                    <a:pt x="127" y="319"/>
                    <a:pt x="132" y="321"/>
                  </a:cubicBezTo>
                  <a:cubicBezTo>
                    <a:pt x="136" y="323"/>
                    <a:pt x="141" y="316"/>
                    <a:pt x="140" y="310"/>
                  </a:cubicBezTo>
                  <a:cubicBezTo>
                    <a:pt x="139" y="306"/>
                    <a:pt x="139" y="302"/>
                    <a:pt x="138" y="298"/>
                  </a:cubicBezTo>
                  <a:cubicBezTo>
                    <a:pt x="137" y="292"/>
                    <a:pt x="139" y="289"/>
                    <a:pt x="145" y="292"/>
                  </a:cubicBezTo>
                  <a:cubicBezTo>
                    <a:pt x="150" y="294"/>
                    <a:pt x="154" y="290"/>
                    <a:pt x="158" y="290"/>
                  </a:cubicBezTo>
                  <a:cubicBezTo>
                    <a:pt x="166" y="291"/>
                    <a:pt x="173" y="285"/>
                    <a:pt x="181" y="287"/>
                  </a:cubicBezTo>
                  <a:cubicBezTo>
                    <a:pt x="186" y="288"/>
                    <a:pt x="193" y="276"/>
                    <a:pt x="193" y="271"/>
                  </a:cubicBezTo>
                  <a:cubicBezTo>
                    <a:pt x="193" y="267"/>
                    <a:pt x="190" y="264"/>
                    <a:pt x="186" y="263"/>
                  </a:cubicBezTo>
                  <a:cubicBezTo>
                    <a:pt x="184" y="263"/>
                    <a:pt x="182" y="261"/>
                    <a:pt x="182" y="258"/>
                  </a:cubicBezTo>
                  <a:cubicBezTo>
                    <a:pt x="183" y="256"/>
                    <a:pt x="185" y="256"/>
                    <a:pt x="187" y="255"/>
                  </a:cubicBezTo>
                  <a:cubicBezTo>
                    <a:pt x="188" y="255"/>
                    <a:pt x="189" y="255"/>
                    <a:pt x="189" y="255"/>
                  </a:cubicBezTo>
                  <a:cubicBezTo>
                    <a:pt x="194" y="255"/>
                    <a:pt x="197" y="252"/>
                    <a:pt x="202" y="254"/>
                  </a:cubicBezTo>
                  <a:cubicBezTo>
                    <a:pt x="207" y="255"/>
                    <a:pt x="204" y="261"/>
                    <a:pt x="206" y="264"/>
                  </a:cubicBezTo>
                  <a:cubicBezTo>
                    <a:pt x="207" y="265"/>
                    <a:pt x="207" y="266"/>
                    <a:pt x="209" y="266"/>
                  </a:cubicBezTo>
                  <a:cubicBezTo>
                    <a:pt x="206" y="262"/>
                    <a:pt x="209" y="259"/>
                    <a:pt x="212" y="258"/>
                  </a:cubicBezTo>
                  <a:cubicBezTo>
                    <a:pt x="216" y="256"/>
                    <a:pt x="218" y="254"/>
                    <a:pt x="217" y="249"/>
                  </a:cubicBezTo>
                  <a:cubicBezTo>
                    <a:pt x="217" y="244"/>
                    <a:pt x="220" y="239"/>
                    <a:pt x="222" y="234"/>
                  </a:cubicBezTo>
                  <a:cubicBezTo>
                    <a:pt x="224" y="229"/>
                    <a:pt x="227" y="230"/>
                    <a:pt x="231" y="236"/>
                  </a:cubicBezTo>
                  <a:cubicBezTo>
                    <a:pt x="230" y="229"/>
                    <a:pt x="230" y="229"/>
                    <a:pt x="223" y="228"/>
                  </a:cubicBezTo>
                  <a:cubicBezTo>
                    <a:pt x="219" y="228"/>
                    <a:pt x="207" y="217"/>
                    <a:pt x="206" y="213"/>
                  </a:cubicBezTo>
                  <a:cubicBezTo>
                    <a:pt x="206" y="210"/>
                    <a:pt x="208" y="208"/>
                    <a:pt x="210" y="207"/>
                  </a:cubicBezTo>
                  <a:cubicBezTo>
                    <a:pt x="214" y="203"/>
                    <a:pt x="215" y="200"/>
                    <a:pt x="210" y="196"/>
                  </a:cubicBezTo>
                  <a:cubicBezTo>
                    <a:pt x="208" y="195"/>
                    <a:pt x="206" y="195"/>
                    <a:pt x="207" y="192"/>
                  </a:cubicBezTo>
                  <a:cubicBezTo>
                    <a:pt x="209" y="189"/>
                    <a:pt x="212" y="189"/>
                    <a:pt x="214" y="189"/>
                  </a:cubicBezTo>
                  <a:cubicBezTo>
                    <a:pt x="220" y="191"/>
                    <a:pt x="229" y="202"/>
                    <a:pt x="228" y="208"/>
                  </a:cubicBezTo>
                  <a:cubicBezTo>
                    <a:pt x="227" y="216"/>
                    <a:pt x="235" y="215"/>
                    <a:pt x="239" y="219"/>
                  </a:cubicBezTo>
                  <a:cubicBezTo>
                    <a:pt x="241" y="222"/>
                    <a:pt x="244" y="220"/>
                    <a:pt x="247" y="217"/>
                  </a:cubicBezTo>
                  <a:cubicBezTo>
                    <a:pt x="251" y="214"/>
                    <a:pt x="256" y="210"/>
                    <a:pt x="260" y="209"/>
                  </a:cubicBezTo>
                  <a:cubicBezTo>
                    <a:pt x="266" y="207"/>
                    <a:pt x="273" y="205"/>
                    <a:pt x="279" y="207"/>
                  </a:cubicBezTo>
                  <a:cubicBezTo>
                    <a:pt x="282" y="208"/>
                    <a:pt x="283" y="210"/>
                    <a:pt x="284" y="213"/>
                  </a:cubicBezTo>
                  <a:cubicBezTo>
                    <a:pt x="286" y="216"/>
                    <a:pt x="289" y="217"/>
                    <a:pt x="292" y="214"/>
                  </a:cubicBezTo>
                  <a:cubicBezTo>
                    <a:pt x="297" y="210"/>
                    <a:pt x="301" y="216"/>
                    <a:pt x="305" y="217"/>
                  </a:cubicBezTo>
                  <a:cubicBezTo>
                    <a:pt x="311" y="218"/>
                    <a:pt x="314" y="221"/>
                    <a:pt x="313" y="227"/>
                  </a:cubicBezTo>
                  <a:cubicBezTo>
                    <a:pt x="313" y="232"/>
                    <a:pt x="316" y="234"/>
                    <a:pt x="321" y="234"/>
                  </a:cubicBezTo>
                  <a:cubicBezTo>
                    <a:pt x="328" y="233"/>
                    <a:pt x="335" y="231"/>
                    <a:pt x="341" y="235"/>
                  </a:cubicBezTo>
                  <a:cubicBezTo>
                    <a:pt x="342" y="236"/>
                    <a:pt x="344" y="235"/>
                    <a:pt x="345" y="234"/>
                  </a:cubicBezTo>
                  <a:cubicBezTo>
                    <a:pt x="346" y="232"/>
                    <a:pt x="346" y="230"/>
                    <a:pt x="344" y="229"/>
                  </a:cubicBezTo>
                  <a:cubicBezTo>
                    <a:pt x="341" y="226"/>
                    <a:pt x="337" y="225"/>
                    <a:pt x="333" y="227"/>
                  </a:cubicBezTo>
                  <a:cubicBezTo>
                    <a:pt x="329" y="230"/>
                    <a:pt x="325" y="233"/>
                    <a:pt x="321" y="229"/>
                  </a:cubicBezTo>
                  <a:cubicBezTo>
                    <a:pt x="317" y="224"/>
                    <a:pt x="317" y="219"/>
                    <a:pt x="320" y="213"/>
                  </a:cubicBezTo>
                  <a:cubicBezTo>
                    <a:pt x="321" y="210"/>
                    <a:pt x="323" y="208"/>
                    <a:pt x="325" y="206"/>
                  </a:cubicBezTo>
                  <a:cubicBezTo>
                    <a:pt x="325" y="204"/>
                    <a:pt x="326" y="203"/>
                    <a:pt x="325" y="202"/>
                  </a:cubicBezTo>
                  <a:cubicBezTo>
                    <a:pt x="324" y="201"/>
                    <a:pt x="323" y="201"/>
                    <a:pt x="322" y="201"/>
                  </a:cubicBezTo>
                  <a:cubicBezTo>
                    <a:pt x="318" y="201"/>
                    <a:pt x="315" y="202"/>
                    <a:pt x="313" y="206"/>
                  </a:cubicBezTo>
                  <a:cubicBezTo>
                    <a:pt x="311" y="209"/>
                    <a:pt x="308" y="211"/>
                    <a:pt x="305" y="209"/>
                  </a:cubicBezTo>
                  <a:cubicBezTo>
                    <a:pt x="301" y="208"/>
                    <a:pt x="298" y="206"/>
                    <a:pt x="297" y="201"/>
                  </a:cubicBezTo>
                  <a:cubicBezTo>
                    <a:pt x="297" y="199"/>
                    <a:pt x="297" y="196"/>
                    <a:pt x="296" y="194"/>
                  </a:cubicBezTo>
                  <a:cubicBezTo>
                    <a:pt x="294" y="190"/>
                    <a:pt x="295" y="187"/>
                    <a:pt x="299" y="185"/>
                  </a:cubicBezTo>
                  <a:cubicBezTo>
                    <a:pt x="301" y="185"/>
                    <a:pt x="302" y="184"/>
                    <a:pt x="303" y="183"/>
                  </a:cubicBezTo>
                  <a:cubicBezTo>
                    <a:pt x="306" y="178"/>
                    <a:pt x="310" y="176"/>
                    <a:pt x="315" y="181"/>
                  </a:cubicBezTo>
                  <a:cubicBezTo>
                    <a:pt x="316" y="182"/>
                    <a:pt x="317" y="183"/>
                    <a:pt x="319" y="181"/>
                  </a:cubicBezTo>
                  <a:cubicBezTo>
                    <a:pt x="319" y="181"/>
                    <a:pt x="319" y="181"/>
                    <a:pt x="319" y="181"/>
                  </a:cubicBezTo>
                  <a:cubicBezTo>
                    <a:pt x="323" y="177"/>
                    <a:pt x="328" y="185"/>
                    <a:pt x="331" y="181"/>
                  </a:cubicBezTo>
                  <a:cubicBezTo>
                    <a:pt x="335" y="177"/>
                    <a:pt x="339" y="176"/>
                    <a:pt x="343" y="179"/>
                  </a:cubicBezTo>
                  <a:cubicBezTo>
                    <a:pt x="344" y="180"/>
                    <a:pt x="346" y="179"/>
                    <a:pt x="347" y="179"/>
                  </a:cubicBezTo>
                  <a:cubicBezTo>
                    <a:pt x="350" y="179"/>
                    <a:pt x="355" y="178"/>
                    <a:pt x="352" y="184"/>
                  </a:cubicBezTo>
                  <a:cubicBezTo>
                    <a:pt x="352" y="186"/>
                    <a:pt x="352" y="187"/>
                    <a:pt x="354" y="187"/>
                  </a:cubicBezTo>
                  <a:cubicBezTo>
                    <a:pt x="354" y="187"/>
                    <a:pt x="355" y="187"/>
                    <a:pt x="356" y="187"/>
                  </a:cubicBezTo>
                  <a:cubicBezTo>
                    <a:pt x="356" y="186"/>
                    <a:pt x="356" y="185"/>
                    <a:pt x="356" y="184"/>
                  </a:cubicBezTo>
                  <a:cubicBezTo>
                    <a:pt x="355" y="182"/>
                    <a:pt x="354" y="179"/>
                    <a:pt x="351" y="179"/>
                  </a:cubicBezTo>
                  <a:cubicBezTo>
                    <a:pt x="344" y="178"/>
                    <a:pt x="340" y="173"/>
                    <a:pt x="336" y="169"/>
                  </a:cubicBezTo>
                  <a:cubicBezTo>
                    <a:pt x="333" y="166"/>
                    <a:pt x="332" y="161"/>
                    <a:pt x="336" y="158"/>
                  </a:cubicBezTo>
                  <a:cubicBezTo>
                    <a:pt x="338" y="155"/>
                    <a:pt x="340" y="151"/>
                    <a:pt x="342" y="148"/>
                  </a:cubicBezTo>
                  <a:cubicBezTo>
                    <a:pt x="339" y="149"/>
                    <a:pt x="338" y="152"/>
                    <a:pt x="336" y="154"/>
                  </a:cubicBezTo>
                  <a:cubicBezTo>
                    <a:pt x="334" y="156"/>
                    <a:pt x="332" y="159"/>
                    <a:pt x="328" y="156"/>
                  </a:cubicBezTo>
                  <a:cubicBezTo>
                    <a:pt x="325" y="153"/>
                    <a:pt x="326" y="149"/>
                    <a:pt x="328" y="147"/>
                  </a:cubicBezTo>
                  <a:cubicBezTo>
                    <a:pt x="334" y="142"/>
                    <a:pt x="339" y="136"/>
                    <a:pt x="347" y="137"/>
                  </a:cubicBezTo>
                  <a:cubicBezTo>
                    <a:pt x="348" y="138"/>
                    <a:pt x="349" y="137"/>
                    <a:pt x="350" y="136"/>
                  </a:cubicBezTo>
                  <a:cubicBezTo>
                    <a:pt x="351" y="135"/>
                    <a:pt x="353" y="134"/>
                    <a:pt x="354" y="134"/>
                  </a:cubicBezTo>
                  <a:cubicBezTo>
                    <a:pt x="356" y="134"/>
                    <a:pt x="359" y="135"/>
                    <a:pt x="359" y="132"/>
                  </a:cubicBezTo>
                  <a:cubicBezTo>
                    <a:pt x="359" y="131"/>
                    <a:pt x="358" y="129"/>
                    <a:pt x="357" y="128"/>
                  </a:cubicBezTo>
                  <a:cubicBezTo>
                    <a:pt x="355" y="127"/>
                    <a:pt x="353" y="127"/>
                    <a:pt x="352" y="128"/>
                  </a:cubicBezTo>
                  <a:cubicBezTo>
                    <a:pt x="351" y="129"/>
                    <a:pt x="350" y="130"/>
                    <a:pt x="349" y="131"/>
                  </a:cubicBezTo>
                  <a:cubicBezTo>
                    <a:pt x="345" y="133"/>
                    <a:pt x="341" y="135"/>
                    <a:pt x="338" y="129"/>
                  </a:cubicBezTo>
                  <a:cubicBezTo>
                    <a:pt x="337" y="127"/>
                    <a:pt x="337" y="125"/>
                    <a:pt x="336" y="123"/>
                  </a:cubicBezTo>
                  <a:cubicBezTo>
                    <a:pt x="336" y="119"/>
                    <a:pt x="335" y="116"/>
                    <a:pt x="333" y="112"/>
                  </a:cubicBezTo>
                  <a:cubicBezTo>
                    <a:pt x="330" y="110"/>
                    <a:pt x="329" y="107"/>
                    <a:pt x="332" y="104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6A0794DF-A65D-DAC0-22D5-7AD64CEE408E}"/>
                </a:ext>
              </a:extLst>
            </p:cNvPr>
            <p:cNvSpPr/>
            <p:nvPr/>
          </p:nvSpPr>
          <p:spPr bwMode="auto">
            <a:xfrm>
              <a:off x="3957638" y="1465263"/>
              <a:ext cx="458788" cy="514350"/>
            </a:xfrm>
            <a:custGeom>
              <a:avLst/>
              <a:gdLst>
                <a:gd name="T0" fmla="*/ 238 w 279"/>
                <a:gd name="T1" fmla="*/ 250 h 313"/>
                <a:gd name="T2" fmla="*/ 242 w 279"/>
                <a:gd name="T3" fmla="*/ 261 h 313"/>
                <a:gd name="T4" fmla="*/ 253 w 279"/>
                <a:gd name="T5" fmla="*/ 294 h 313"/>
                <a:gd name="T6" fmla="*/ 236 w 279"/>
                <a:gd name="T7" fmla="*/ 290 h 313"/>
                <a:gd name="T8" fmla="*/ 237 w 279"/>
                <a:gd name="T9" fmla="*/ 280 h 313"/>
                <a:gd name="T10" fmla="*/ 230 w 279"/>
                <a:gd name="T11" fmla="*/ 271 h 313"/>
                <a:gd name="T12" fmla="*/ 209 w 279"/>
                <a:gd name="T13" fmla="*/ 256 h 313"/>
                <a:gd name="T14" fmla="*/ 222 w 279"/>
                <a:gd name="T15" fmla="*/ 273 h 313"/>
                <a:gd name="T16" fmla="*/ 220 w 279"/>
                <a:gd name="T17" fmla="*/ 280 h 313"/>
                <a:gd name="T18" fmla="*/ 202 w 279"/>
                <a:gd name="T19" fmla="*/ 280 h 313"/>
                <a:gd name="T20" fmla="*/ 193 w 279"/>
                <a:gd name="T21" fmla="*/ 299 h 313"/>
                <a:gd name="T22" fmla="*/ 190 w 279"/>
                <a:gd name="T23" fmla="*/ 287 h 313"/>
                <a:gd name="T24" fmla="*/ 197 w 279"/>
                <a:gd name="T25" fmla="*/ 264 h 313"/>
                <a:gd name="T26" fmla="*/ 189 w 279"/>
                <a:gd name="T27" fmla="*/ 264 h 313"/>
                <a:gd name="T28" fmla="*/ 178 w 279"/>
                <a:gd name="T29" fmla="*/ 268 h 313"/>
                <a:gd name="T30" fmla="*/ 170 w 279"/>
                <a:gd name="T31" fmla="*/ 274 h 313"/>
                <a:gd name="T32" fmla="*/ 173 w 279"/>
                <a:gd name="T33" fmla="*/ 254 h 313"/>
                <a:gd name="T34" fmla="*/ 155 w 279"/>
                <a:gd name="T35" fmla="*/ 244 h 313"/>
                <a:gd name="T36" fmla="*/ 162 w 279"/>
                <a:gd name="T37" fmla="*/ 283 h 313"/>
                <a:gd name="T38" fmla="*/ 155 w 279"/>
                <a:gd name="T39" fmla="*/ 280 h 313"/>
                <a:gd name="T40" fmla="*/ 144 w 279"/>
                <a:gd name="T41" fmla="*/ 249 h 313"/>
                <a:gd name="T42" fmla="*/ 129 w 279"/>
                <a:gd name="T43" fmla="*/ 242 h 313"/>
                <a:gd name="T44" fmla="*/ 136 w 279"/>
                <a:gd name="T45" fmla="*/ 253 h 313"/>
                <a:gd name="T46" fmla="*/ 117 w 279"/>
                <a:gd name="T47" fmla="*/ 248 h 313"/>
                <a:gd name="T48" fmla="*/ 100 w 279"/>
                <a:gd name="T49" fmla="*/ 245 h 313"/>
                <a:gd name="T50" fmla="*/ 96 w 279"/>
                <a:gd name="T51" fmla="*/ 273 h 313"/>
                <a:gd name="T52" fmla="*/ 81 w 279"/>
                <a:gd name="T53" fmla="*/ 292 h 313"/>
                <a:gd name="T54" fmla="*/ 85 w 279"/>
                <a:gd name="T55" fmla="*/ 243 h 313"/>
                <a:gd name="T56" fmla="*/ 86 w 279"/>
                <a:gd name="T57" fmla="*/ 260 h 313"/>
                <a:gd name="T58" fmla="*/ 89 w 279"/>
                <a:gd name="T59" fmla="*/ 233 h 313"/>
                <a:gd name="T60" fmla="*/ 56 w 279"/>
                <a:gd name="T61" fmla="*/ 230 h 313"/>
                <a:gd name="T62" fmla="*/ 16 w 279"/>
                <a:gd name="T63" fmla="*/ 162 h 313"/>
                <a:gd name="T64" fmla="*/ 13 w 279"/>
                <a:gd name="T65" fmla="*/ 134 h 313"/>
                <a:gd name="T66" fmla="*/ 3 w 279"/>
                <a:gd name="T67" fmla="*/ 123 h 313"/>
                <a:gd name="T68" fmla="*/ 9 w 279"/>
                <a:gd name="T69" fmla="*/ 78 h 313"/>
                <a:gd name="T70" fmla="*/ 34 w 279"/>
                <a:gd name="T71" fmla="*/ 45 h 313"/>
                <a:gd name="T72" fmla="*/ 71 w 279"/>
                <a:gd name="T73" fmla="*/ 13 h 313"/>
                <a:gd name="T74" fmla="*/ 100 w 279"/>
                <a:gd name="T75" fmla="*/ 1 h 313"/>
                <a:gd name="T76" fmla="*/ 125 w 279"/>
                <a:gd name="T77" fmla="*/ 11 h 313"/>
                <a:gd name="T78" fmla="*/ 165 w 279"/>
                <a:gd name="T79" fmla="*/ 27 h 313"/>
                <a:gd name="T80" fmla="*/ 177 w 279"/>
                <a:gd name="T81" fmla="*/ 20 h 313"/>
                <a:gd name="T82" fmla="*/ 190 w 279"/>
                <a:gd name="T83" fmla="*/ 30 h 313"/>
                <a:gd name="T84" fmla="*/ 227 w 279"/>
                <a:gd name="T85" fmla="*/ 49 h 313"/>
                <a:gd name="T86" fmla="*/ 234 w 279"/>
                <a:gd name="T87" fmla="*/ 85 h 313"/>
                <a:gd name="T88" fmla="*/ 250 w 279"/>
                <a:gd name="T89" fmla="*/ 132 h 313"/>
                <a:gd name="T90" fmla="*/ 260 w 279"/>
                <a:gd name="T91" fmla="*/ 114 h 313"/>
                <a:gd name="T92" fmla="*/ 256 w 279"/>
                <a:gd name="T93" fmla="*/ 90 h 313"/>
                <a:gd name="T94" fmla="*/ 233 w 279"/>
                <a:gd name="T95" fmla="*/ 78 h 313"/>
                <a:gd name="T96" fmla="*/ 247 w 279"/>
                <a:gd name="T97" fmla="*/ 70 h 313"/>
                <a:gd name="T98" fmla="*/ 279 w 279"/>
                <a:gd name="T99" fmla="*/ 72 h 313"/>
                <a:gd name="T100" fmla="*/ 271 w 279"/>
                <a:gd name="T101" fmla="*/ 128 h 313"/>
                <a:gd name="T102" fmla="*/ 259 w 279"/>
                <a:gd name="T103" fmla="*/ 154 h 313"/>
                <a:gd name="T104" fmla="*/ 258 w 279"/>
                <a:gd name="T105" fmla="*/ 182 h 313"/>
                <a:gd name="T106" fmla="*/ 246 w 279"/>
                <a:gd name="T107" fmla="*/ 203 h 313"/>
                <a:gd name="T108" fmla="*/ 241 w 279"/>
                <a:gd name="T109" fmla="*/ 172 h 313"/>
                <a:gd name="T110" fmla="*/ 207 w 279"/>
                <a:gd name="T111" fmla="*/ 180 h 313"/>
                <a:gd name="T112" fmla="*/ 223 w 279"/>
                <a:gd name="T113" fmla="*/ 189 h 313"/>
                <a:gd name="T114" fmla="*/ 238 w 279"/>
                <a:gd name="T115" fmla="*/ 191 h 313"/>
                <a:gd name="T116" fmla="*/ 232 w 279"/>
                <a:gd name="T117" fmla="*/ 234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9" h="313">
                  <a:moveTo>
                    <a:pt x="241" y="238"/>
                  </a:moveTo>
                  <a:cubicBezTo>
                    <a:pt x="241" y="240"/>
                    <a:pt x="240" y="242"/>
                    <a:pt x="238" y="243"/>
                  </a:cubicBezTo>
                  <a:cubicBezTo>
                    <a:pt x="234" y="245"/>
                    <a:pt x="234" y="248"/>
                    <a:pt x="238" y="250"/>
                  </a:cubicBezTo>
                  <a:cubicBezTo>
                    <a:pt x="239" y="250"/>
                    <a:pt x="239" y="251"/>
                    <a:pt x="240" y="252"/>
                  </a:cubicBezTo>
                  <a:cubicBezTo>
                    <a:pt x="240" y="253"/>
                    <a:pt x="240" y="255"/>
                    <a:pt x="240" y="256"/>
                  </a:cubicBezTo>
                  <a:cubicBezTo>
                    <a:pt x="238" y="259"/>
                    <a:pt x="236" y="262"/>
                    <a:pt x="242" y="261"/>
                  </a:cubicBezTo>
                  <a:cubicBezTo>
                    <a:pt x="247" y="260"/>
                    <a:pt x="249" y="261"/>
                    <a:pt x="249" y="267"/>
                  </a:cubicBezTo>
                  <a:cubicBezTo>
                    <a:pt x="250" y="271"/>
                    <a:pt x="251" y="276"/>
                    <a:pt x="250" y="281"/>
                  </a:cubicBezTo>
                  <a:cubicBezTo>
                    <a:pt x="250" y="286"/>
                    <a:pt x="249" y="290"/>
                    <a:pt x="253" y="294"/>
                  </a:cubicBezTo>
                  <a:cubicBezTo>
                    <a:pt x="255" y="297"/>
                    <a:pt x="254" y="299"/>
                    <a:pt x="252" y="301"/>
                  </a:cubicBezTo>
                  <a:cubicBezTo>
                    <a:pt x="251" y="303"/>
                    <a:pt x="249" y="302"/>
                    <a:pt x="247" y="302"/>
                  </a:cubicBezTo>
                  <a:cubicBezTo>
                    <a:pt x="239" y="301"/>
                    <a:pt x="240" y="293"/>
                    <a:pt x="236" y="290"/>
                  </a:cubicBezTo>
                  <a:cubicBezTo>
                    <a:pt x="234" y="288"/>
                    <a:pt x="239" y="286"/>
                    <a:pt x="240" y="283"/>
                  </a:cubicBezTo>
                  <a:cubicBezTo>
                    <a:pt x="240" y="281"/>
                    <a:pt x="243" y="280"/>
                    <a:pt x="241" y="278"/>
                  </a:cubicBezTo>
                  <a:cubicBezTo>
                    <a:pt x="239" y="277"/>
                    <a:pt x="238" y="279"/>
                    <a:pt x="237" y="280"/>
                  </a:cubicBezTo>
                  <a:cubicBezTo>
                    <a:pt x="236" y="281"/>
                    <a:pt x="235" y="282"/>
                    <a:pt x="233" y="281"/>
                  </a:cubicBezTo>
                  <a:cubicBezTo>
                    <a:pt x="232" y="280"/>
                    <a:pt x="232" y="279"/>
                    <a:pt x="233" y="277"/>
                  </a:cubicBezTo>
                  <a:cubicBezTo>
                    <a:pt x="234" y="274"/>
                    <a:pt x="234" y="272"/>
                    <a:pt x="230" y="271"/>
                  </a:cubicBezTo>
                  <a:cubicBezTo>
                    <a:pt x="229" y="271"/>
                    <a:pt x="228" y="269"/>
                    <a:pt x="228" y="269"/>
                  </a:cubicBezTo>
                  <a:cubicBezTo>
                    <a:pt x="230" y="257"/>
                    <a:pt x="220" y="260"/>
                    <a:pt x="214" y="257"/>
                  </a:cubicBezTo>
                  <a:cubicBezTo>
                    <a:pt x="213" y="257"/>
                    <a:pt x="211" y="256"/>
                    <a:pt x="209" y="256"/>
                  </a:cubicBezTo>
                  <a:cubicBezTo>
                    <a:pt x="210" y="257"/>
                    <a:pt x="211" y="258"/>
                    <a:pt x="212" y="259"/>
                  </a:cubicBezTo>
                  <a:cubicBezTo>
                    <a:pt x="214" y="260"/>
                    <a:pt x="216" y="261"/>
                    <a:pt x="214" y="265"/>
                  </a:cubicBezTo>
                  <a:cubicBezTo>
                    <a:pt x="212" y="269"/>
                    <a:pt x="217" y="274"/>
                    <a:pt x="222" y="273"/>
                  </a:cubicBezTo>
                  <a:cubicBezTo>
                    <a:pt x="223" y="273"/>
                    <a:pt x="224" y="271"/>
                    <a:pt x="225" y="273"/>
                  </a:cubicBezTo>
                  <a:cubicBezTo>
                    <a:pt x="226" y="276"/>
                    <a:pt x="224" y="277"/>
                    <a:pt x="224" y="279"/>
                  </a:cubicBezTo>
                  <a:cubicBezTo>
                    <a:pt x="223" y="281"/>
                    <a:pt x="222" y="281"/>
                    <a:pt x="220" y="280"/>
                  </a:cubicBezTo>
                  <a:cubicBezTo>
                    <a:pt x="218" y="279"/>
                    <a:pt x="217" y="277"/>
                    <a:pt x="215" y="276"/>
                  </a:cubicBezTo>
                  <a:cubicBezTo>
                    <a:pt x="214" y="275"/>
                    <a:pt x="211" y="274"/>
                    <a:pt x="211" y="276"/>
                  </a:cubicBezTo>
                  <a:cubicBezTo>
                    <a:pt x="212" y="283"/>
                    <a:pt x="207" y="281"/>
                    <a:pt x="202" y="280"/>
                  </a:cubicBezTo>
                  <a:cubicBezTo>
                    <a:pt x="210" y="289"/>
                    <a:pt x="209" y="290"/>
                    <a:pt x="204" y="296"/>
                  </a:cubicBezTo>
                  <a:cubicBezTo>
                    <a:pt x="203" y="297"/>
                    <a:pt x="202" y="298"/>
                    <a:pt x="201" y="298"/>
                  </a:cubicBezTo>
                  <a:cubicBezTo>
                    <a:pt x="198" y="296"/>
                    <a:pt x="195" y="295"/>
                    <a:pt x="193" y="299"/>
                  </a:cubicBezTo>
                  <a:cubicBezTo>
                    <a:pt x="192" y="301"/>
                    <a:pt x="189" y="300"/>
                    <a:pt x="187" y="298"/>
                  </a:cubicBezTo>
                  <a:cubicBezTo>
                    <a:pt x="185" y="295"/>
                    <a:pt x="188" y="295"/>
                    <a:pt x="189" y="293"/>
                  </a:cubicBezTo>
                  <a:cubicBezTo>
                    <a:pt x="190" y="291"/>
                    <a:pt x="197" y="290"/>
                    <a:pt x="190" y="287"/>
                  </a:cubicBezTo>
                  <a:cubicBezTo>
                    <a:pt x="188" y="286"/>
                    <a:pt x="188" y="284"/>
                    <a:pt x="190" y="283"/>
                  </a:cubicBezTo>
                  <a:cubicBezTo>
                    <a:pt x="192" y="281"/>
                    <a:pt x="191" y="279"/>
                    <a:pt x="190" y="276"/>
                  </a:cubicBezTo>
                  <a:cubicBezTo>
                    <a:pt x="187" y="271"/>
                    <a:pt x="194" y="268"/>
                    <a:pt x="197" y="264"/>
                  </a:cubicBezTo>
                  <a:cubicBezTo>
                    <a:pt x="197" y="262"/>
                    <a:pt x="202" y="261"/>
                    <a:pt x="199" y="259"/>
                  </a:cubicBezTo>
                  <a:cubicBezTo>
                    <a:pt x="197" y="256"/>
                    <a:pt x="194" y="257"/>
                    <a:pt x="191" y="260"/>
                  </a:cubicBezTo>
                  <a:cubicBezTo>
                    <a:pt x="190" y="261"/>
                    <a:pt x="190" y="263"/>
                    <a:pt x="189" y="264"/>
                  </a:cubicBezTo>
                  <a:cubicBezTo>
                    <a:pt x="187" y="268"/>
                    <a:pt x="186" y="272"/>
                    <a:pt x="182" y="266"/>
                  </a:cubicBezTo>
                  <a:cubicBezTo>
                    <a:pt x="182" y="265"/>
                    <a:pt x="180" y="264"/>
                    <a:pt x="179" y="265"/>
                  </a:cubicBezTo>
                  <a:cubicBezTo>
                    <a:pt x="178" y="266"/>
                    <a:pt x="178" y="267"/>
                    <a:pt x="178" y="268"/>
                  </a:cubicBezTo>
                  <a:cubicBezTo>
                    <a:pt x="179" y="270"/>
                    <a:pt x="179" y="272"/>
                    <a:pt x="179" y="274"/>
                  </a:cubicBezTo>
                  <a:cubicBezTo>
                    <a:pt x="179" y="277"/>
                    <a:pt x="180" y="281"/>
                    <a:pt x="176" y="281"/>
                  </a:cubicBezTo>
                  <a:cubicBezTo>
                    <a:pt x="173" y="281"/>
                    <a:pt x="169" y="277"/>
                    <a:pt x="170" y="274"/>
                  </a:cubicBezTo>
                  <a:cubicBezTo>
                    <a:pt x="170" y="270"/>
                    <a:pt x="169" y="265"/>
                    <a:pt x="174" y="263"/>
                  </a:cubicBezTo>
                  <a:cubicBezTo>
                    <a:pt x="176" y="262"/>
                    <a:pt x="179" y="260"/>
                    <a:pt x="178" y="257"/>
                  </a:cubicBezTo>
                  <a:cubicBezTo>
                    <a:pt x="178" y="255"/>
                    <a:pt x="175" y="255"/>
                    <a:pt x="173" y="254"/>
                  </a:cubicBezTo>
                  <a:cubicBezTo>
                    <a:pt x="167" y="251"/>
                    <a:pt x="160" y="251"/>
                    <a:pt x="159" y="243"/>
                  </a:cubicBezTo>
                  <a:cubicBezTo>
                    <a:pt x="159" y="242"/>
                    <a:pt x="158" y="242"/>
                    <a:pt x="157" y="242"/>
                  </a:cubicBezTo>
                  <a:cubicBezTo>
                    <a:pt x="155" y="242"/>
                    <a:pt x="155" y="243"/>
                    <a:pt x="155" y="244"/>
                  </a:cubicBezTo>
                  <a:cubicBezTo>
                    <a:pt x="157" y="250"/>
                    <a:pt x="157" y="258"/>
                    <a:pt x="164" y="261"/>
                  </a:cubicBezTo>
                  <a:cubicBezTo>
                    <a:pt x="167" y="263"/>
                    <a:pt x="168" y="273"/>
                    <a:pt x="164" y="275"/>
                  </a:cubicBezTo>
                  <a:cubicBezTo>
                    <a:pt x="159" y="277"/>
                    <a:pt x="159" y="280"/>
                    <a:pt x="162" y="283"/>
                  </a:cubicBezTo>
                  <a:cubicBezTo>
                    <a:pt x="163" y="285"/>
                    <a:pt x="163" y="286"/>
                    <a:pt x="162" y="287"/>
                  </a:cubicBezTo>
                  <a:cubicBezTo>
                    <a:pt x="161" y="288"/>
                    <a:pt x="159" y="287"/>
                    <a:pt x="159" y="286"/>
                  </a:cubicBezTo>
                  <a:cubicBezTo>
                    <a:pt x="157" y="284"/>
                    <a:pt x="156" y="282"/>
                    <a:pt x="155" y="280"/>
                  </a:cubicBezTo>
                  <a:cubicBezTo>
                    <a:pt x="155" y="277"/>
                    <a:pt x="156" y="273"/>
                    <a:pt x="151" y="276"/>
                  </a:cubicBezTo>
                  <a:cubicBezTo>
                    <a:pt x="149" y="277"/>
                    <a:pt x="144" y="268"/>
                    <a:pt x="146" y="267"/>
                  </a:cubicBezTo>
                  <a:cubicBezTo>
                    <a:pt x="153" y="259"/>
                    <a:pt x="146" y="254"/>
                    <a:pt x="144" y="249"/>
                  </a:cubicBezTo>
                  <a:cubicBezTo>
                    <a:pt x="143" y="246"/>
                    <a:pt x="140" y="244"/>
                    <a:pt x="141" y="241"/>
                  </a:cubicBezTo>
                  <a:cubicBezTo>
                    <a:pt x="141" y="238"/>
                    <a:pt x="138" y="238"/>
                    <a:pt x="136" y="238"/>
                  </a:cubicBezTo>
                  <a:cubicBezTo>
                    <a:pt x="133" y="238"/>
                    <a:pt x="131" y="240"/>
                    <a:pt x="129" y="242"/>
                  </a:cubicBezTo>
                  <a:cubicBezTo>
                    <a:pt x="128" y="245"/>
                    <a:pt x="131" y="246"/>
                    <a:pt x="132" y="247"/>
                  </a:cubicBezTo>
                  <a:cubicBezTo>
                    <a:pt x="134" y="248"/>
                    <a:pt x="137" y="248"/>
                    <a:pt x="138" y="250"/>
                  </a:cubicBezTo>
                  <a:cubicBezTo>
                    <a:pt x="138" y="252"/>
                    <a:pt x="137" y="253"/>
                    <a:pt x="136" y="253"/>
                  </a:cubicBezTo>
                  <a:cubicBezTo>
                    <a:pt x="134" y="255"/>
                    <a:pt x="131" y="255"/>
                    <a:pt x="130" y="253"/>
                  </a:cubicBezTo>
                  <a:cubicBezTo>
                    <a:pt x="128" y="249"/>
                    <a:pt x="125" y="246"/>
                    <a:pt x="120" y="248"/>
                  </a:cubicBezTo>
                  <a:cubicBezTo>
                    <a:pt x="119" y="249"/>
                    <a:pt x="117" y="248"/>
                    <a:pt x="117" y="248"/>
                  </a:cubicBezTo>
                  <a:cubicBezTo>
                    <a:pt x="118" y="240"/>
                    <a:pt x="110" y="243"/>
                    <a:pt x="107" y="239"/>
                  </a:cubicBezTo>
                  <a:cubicBezTo>
                    <a:pt x="105" y="237"/>
                    <a:pt x="102" y="237"/>
                    <a:pt x="100" y="239"/>
                  </a:cubicBezTo>
                  <a:cubicBezTo>
                    <a:pt x="97" y="241"/>
                    <a:pt x="99" y="243"/>
                    <a:pt x="100" y="245"/>
                  </a:cubicBezTo>
                  <a:cubicBezTo>
                    <a:pt x="102" y="250"/>
                    <a:pt x="103" y="254"/>
                    <a:pt x="98" y="258"/>
                  </a:cubicBezTo>
                  <a:cubicBezTo>
                    <a:pt x="95" y="261"/>
                    <a:pt x="91" y="266"/>
                    <a:pt x="95" y="272"/>
                  </a:cubicBezTo>
                  <a:cubicBezTo>
                    <a:pt x="96" y="272"/>
                    <a:pt x="96" y="273"/>
                    <a:pt x="96" y="273"/>
                  </a:cubicBezTo>
                  <a:cubicBezTo>
                    <a:pt x="91" y="281"/>
                    <a:pt x="96" y="293"/>
                    <a:pt x="91" y="298"/>
                  </a:cubicBezTo>
                  <a:cubicBezTo>
                    <a:pt x="85" y="302"/>
                    <a:pt x="84" y="310"/>
                    <a:pt x="77" y="313"/>
                  </a:cubicBezTo>
                  <a:cubicBezTo>
                    <a:pt x="77" y="306"/>
                    <a:pt x="83" y="300"/>
                    <a:pt x="81" y="292"/>
                  </a:cubicBezTo>
                  <a:cubicBezTo>
                    <a:pt x="80" y="281"/>
                    <a:pt x="86" y="269"/>
                    <a:pt x="79" y="258"/>
                  </a:cubicBezTo>
                  <a:cubicBezTo>
                    <a:pt x="77" y="255"/>
                    <a:pt x="75" y="250"/>
                    <a:pt x="79" y="246"/>
                  </a:cubicBezTo>
                  <a:cubicBezTo>
                    <a:pt x="81" y="244"/>
                    <a:pt x="82" y="242"/>
                    <a:pt x="85" y="243"/>
                  </a:cubicBezTo>
                  <a:cubicBezTo>
                    <a:pt x="88" y="244"/>
                    <a:pt x="88" y="247"/>
                    <a:pt x="88" y="249"/>
                  </a:cubicBezTo>
                  <a:cubicBezTo>
                    <a:pt x="87" y="251"/>
                    <a:pt x="86" y="252"/>
                    <a:pt x="86" y="253"/>
                  </a:cubicBezTo>
                  <a:cubicBezTo>
                    <a:pt x="84" y="256"/>
                    <a:pt x="84" y="259"/>
                    <a:pt x="86" y="260"/>
                  </a:cubicBezTo>
                  <a:cubicBezTo>
                    <a:pt x="90" y="261"/>
                    <a:pt x="91" y="258"/>
                    <a:pt x="92" y="256"/>
                  </a:cubicBezTo>
                  <a:cubicBezTo>
                    <a:pt x="94" y="249"/>
                    <a:pt x="93" y="242"/>
                    <a:pt x="95" y="235"/>
                  </a:cubicBezTo>
                  <a:cubicBezTo>
                    <a:pt x="96" y="230"/>
                    <a:pt x="91" y="232"/>
                    <a:pt x="89" y="233"/>
                  </a:cubicBezTo>
                  <a:cubicBezTo>
                    <a:pt x="85" y="234"/>
                    <a:pt x="81" y="236"/>
                    <a:pt x="76" y="238"/>
                  </a:cubicBezTo>
                  <a:cubicBezTo>
                    <a:pt x="72" y="239"/>
                    <a:pt x="68" y="239"/>
                    <a:pt x="64" y="235"/>
                  </a:cubicBezTo>
                  <a:cubicBezTo>
                    <a:pt x="62" y="232"/>
                    <a:pt x="59" y="231"/>
                    <a:pt x="56" y="230"/>
                  </a:cubicBezTo>
                  <a:cubicBezTo>
                    <a:pt x="44" y="226"/>
                    <a:pt x="34" y="219"/>
                    <a:pt x="24" y="211"/>
                  </a:cubicBezTo>
                  <a:cubicBezTo>
                    <a:pt x="19" y="207"/>
                    <a:pt x="15" y="202"/>
                    <a:pt x="15" y="195"/>
                  </a:cubicBezTo>
                  <a:cubicBezTo>
                    <a:pt x="14" y="184"/>
                    <a:pt x="13" y="173"/>
                    <a:pt x="16" y="162"/>
                  </a:cubicBezTo>
                  <a:cubicBezTo>
                    <a:pt x="17" y="160"/>
                    <a:pt x="17" y="159"/>
                    <a:pt x="16" y="157"/>
                  </a:cubicBezTo>
                  <a:cubicBezTo>
                    <a:pt x="12" y="151"/>
                    <a:pt x="10" y="146"/>
                    <a:pt x="15" y="139"/>
                  </a:cubicBezTo>
                  <a:cubicBezTo>
                    <a:pt x="17" y="137"/>
                    <a:pt x="15" y="136"/>
                    <a:pt x="13" y="134"/>
                  </a:cubicBezTo>
                  <a:cubicBezTo>
                    <a:pt x="12" y="133"/>
                    <a:pt x="10" y="134"/>
                    <a:pt x="9" y="135"/>
                  </a:cubicBezTo>
                  <a:cubicBezTo>
                    <a:pt x="8" y="136"/>
                    <a:pt x="7" y="138"/>
                    <a:pt x="4" y="136"/>
                  </a:cubicBezTo>
                  <a:cubicBezTo>
                    <a:pt x="9" y="131"/>
                    <a:pt x="8" y="127"/>
                    <a:pt x="3" y="123"/>
                  </a:cubicBezTo>
                  <a:cubicBezTo>
                    <a:pt x="2" y="121"/>
                    <a:pt x="0" y="119"/>
                    <a:pt x="1" y="117"/>
                  </a:cubicBezTo>
                  <a:cubicBezTo>
                    <a:pt x="5" y="108"/>
                    <a:pt x="1" y="96"/>
                    <a:pt x="8" y="87"/>
                  </a:cubicBezTo>
                  <a:cubicBezTo>
                    <a:pt x="10" y="85"/>
                    <a:pt x="10" y="81"/>
                    <a:pt x="9" y="78"/>
                  </a:cubicBezTo>
                  <a:cubicBezTo>
                    <a:pt x="8" y="73"/>
                    <a:pt x="11" y="68"/>
                    <a:pt x="14" y="65"/>
                  </a:cubicBezTo>
                  <a:cubicBezTo>
                    <a:pt x="20" y="59"/>
                    <a:pt x="23" y="51"/>
                    <a:pt x="31" y="49"/>
                  </a:cubicBezTo>
                  <a:cubicBezTo>
                    <a:pt x="33" y="48"/>
                    <a:pt x="33" y="46"/>
                    <a:pt x="34" y="45"/>
                  </a:cubicBezTo>
                  <a:cubicBezTo>
                    <a:pt x="39" y="37"/>
                    <a:pt x="47" y="31"/>
                    <a:pt x="53" y="23"/>
                  </a:cubicBezTo>
                  <a:cubicBezTo>
                    <a:pt x="54" y="21"/>
                    <a:pt x="57" y="19"/>
                    <a:pt x="60" y="19"/>
                  </a:cubicBezTo>
                  <a:cubicBezTo>
                    <a:pt x="64" y="18"/>
                    <a:pt x="68" y="16"/>
                    <a:pt x="71" y="13"/>
                  </a:cubicBezTo>
                  <a:cubicBezTo>
                    <a:pt x="73" y="9"/>
                    <a:pt x="77" y="9"/>
                    <a:pt x="82" y="10"/>
                  </a:cubicBezTo>
                  <a:cubicBezTo>
                    <a:pt x="88" y="11"/>
                    <a:pt x="92" y="11"/>
                    <a:pt x="94" y="4"/>
                  </a:cubicBezTo>
                  <a:cubicBezTo>
                    <a:pt x="95" y="1"/>
                    <a:pt x="97" y="0"/>
                    <a:pt x="100" y="1"/>
                  </a:cubicBezTo>
                  <a:cubicBezTo>
                    <a:pt x="102" y="1"/>
                    <a:pt x="103" y="3"/>
                    <a:pt x="103" y="6"/>
                  </a:cubicBezTo>
                  <a:cubicBezTo>
                    <a:pt x="103" y="16"/>
                    <a:pt x="105" y="17"/>
                    <a:pt x="115" y="14"/>
                  </a:cubicBezTo>
                  <a:cubicBezTo>
                    <a:pt x="118" y="13"/>
                    <a:pt x="122" y="12"/>
                    <a:pt x="125" y="11"/>
                  </a:cubicBezTo>
                  <a:cubicBezTo>
                    <a:pt x="131" y="11"/>
                    <a:pt x="137" y="12"/>
                    <a:pt x="144" y="10"/>
                  </a:cubicBezTo>
                  <a:cubicBezTo>
                    <a:pt x="148" y="8"/>
                    <a:pt x="152" y="10"/>
                    <a:pt x="153" y="15"/>
                  </a:cubicBezTo>
                  <a:cubicBezTo>
                    <a:pt x="155" y="21"/>
                    <a:pt x="161" y="23"/>
                    <a:pt x="165" y="27"/>
                  </a:cubicBezTo>
                  <a:cubicBezTo>
                    <a:pt x="166" y="28"/>
                    <a:pt x="168" y="27"/>
                    <a:pt x="169" y="25"/>
                  </a:cubicBezTo>
                  <a:cubicBezTo>
                    <a:pt x="170" y="24"/>
                    <a:pt x="171" y="21"/>
                    <a:pt x="172" y="20"/>
                  </a:cubicBezTo>
                  <a:cubicBezTo>
                    <a:pt x="174" y="18"/>
                    <a:pt x="177" y="17"/>
                    <a:pt x="177" y="20"/>
                  </a:cubicBezTo>
                  <a:cubicBezTo>
                    <a:pt x="178" y="24"/>
                    <a:pt x="181" y="28"/>
                    <a:pt x="177" y="32"/>
                  </a:cubicBezTo>
                  <a:cubicBezTo>
                    <a:pt x="180" y="33"/>
                    <a:pt x="182" y="32"/>
                    <a:pt x="184" y="30"/>
                  </a:cubicBezTo>
                  <a:cubicBezTo>
                    <a:pt x="186" y="28"/>
                    <a:pt x="188" y="27"/>
                    <a:pt x="190" y="30"/>
                  </a:cubicBezTo>
                  <a:cubicBezTo>
                    <a:pt x="195" y="37"/>
                    <a:pt x="203" y="36"/>
                    <a:pt x="211" y="37"/>
                  </a:cubicBezTo>
                  <a:cubicBezTo>
                    <a:pt x="215" y="38"/>
                    <a:pt x="219" y="39"/>
                    <a:pt x="220" y="44"/>
                  </a:cubicBezTo>
                  <a:cubicBezTo>
                    <a:pt x="220" y="49"/>
                    <a:pt x="225" y="47"/>
                    <a:pt x="227" y="49"/>
                  </a:cubicBezTo>
                  <a:cubicBezTo>
                    <a:pt x="231" y="51"/>
                    <a:pt x="235" y="53"/>
                    <a:pt x="232" y="59"/>
                  </a:cubicBezTo>
                  <a:cubicBezTo>
                    <a:pt x="231" y="59"/>
                    <a:pt x="230" y="60"/>
                    <a:pt x="230" y="61"/>
                  </a:cubicBezTo>
                  <a:cubicBezTo>
                    <a:pt x="232" y="69"/>
                    <a:pt x="227" y="78"/>
                    <a:pt x="234" y="85"/>
                  </a:cubicBezTo>
                  <a:cubicBezTo>
                    <a:pt x="235" y="86"/>
                    <a:pt x="236" y="88"/>
                    <a:pt x="236" y="90"/>
                  </a:cubicBezTo>
                  <a:cubicBezTo>
                    <a:pt x="235" y="98"/>
                    <a:pt x="240" y="104"/>
                    <a:pt x="242" y="111"/>
                  </a:cubicBezTo>
                  <a:cubicBezTo>
                    <a:pt x="244" y="118"/>
                    <a:pt x="249" y="124"/>
                    <a:pt x="250" y="132"/>
                  </a:cubicBezTo>
                  <a:cubicBezTo>
                    <a:pt x="250" y="136"/>
                    <a:pt x="252" y="139"/>
                    <a:pt x="256" y="139"/>
                  </a:cubicBezTo>
                  <a:cubicBezTo>
                    <a:pt x="260" y="139"/>
                    <a:pt x="259" y="135"/>
                    <a:pt x="260" y="133"/>
                  </a:cubicBezTo>
                  <a:cubicBezTo>
                    <a:pt x="262" y="127"/>
                    <a:pt x="264" y="121"/>
                    <a:pt x="260" y="114"/>
                  </a:cubicBezTo>
                  <a:cubicBezTo>
                    <a:pt x="258" y="111"/>
                    <a:pt x="260" y="107"/>
                    <a:pt x="264" y="105"/>
                  </a:cubicBezTo>
                  <a:cubicBezTo>
                    <a:pt x="268" y="102"/>
                    <a:pt x="268" y="98"/>
                    <a:pt x="267" y="94"/>
                  </a:cubicBezTo>
                  <a:cubicBezTo>
                    <a:pt x="266" y="87"/>
                    <a:pt x="261" y="86"/>
                    <a:pt x="256" y="90"/>
                  </a:cubicBezTo>
                  <a:cubicBezTo>
                    <a:pt x="254" y="91"/>
                    <a:pt x="251" y="93"/>
                    <a:pt x="248" y="94"/>
                  </a:cubicBezTo>
                  <a:cubicBezTo>
                    <a:pt x="246" y="94"/>
                    <a:pt x="243" y="94"/>
                    <a:pt x="242" y="92"/>
                  </a:cubicBezTo>
                  <a:cubicBezTo>
                    <a:pt x="240" y="86"/>
                    <a:pt x="234" y="83"/>
                    <a:pt x="233" y="78"/>
                  </a:cubicBezTo>
                  <a:cubicBezTo>
                    <a:pt x="232" y="73"/>
                    <a:pt x="228" y="66"/>
                    <a:pt x="233" y="60"/>
                  </a:cubicBezTo>
                  <a:cubicBezTo>
                    <a:pt x="238" y="59"/>
                    <a:pt x="241" y="61"/>
                    <a:pt x="242" y="65"/>
                  </a:cubicBezTo>
                  <a:cubicBezTo>
                    <a:pt x="243" y="67"/>
                    <a:pt x="245" y="69"/>
                    <a:pt x="247" y="70"/>
                  </a:cubicBezTo>
                  <a:cubicBezTo>
                    <a:pt x="254" y="72"/>
                    <a:pt x="262" y="73"/>
                    <a:pt x="269" y="72"/>
                  </a:cubicBezTo>
                  <a:cubicBezTo>
                    <a:pt x="271" y="72"/>
                    <a:pt x="272" y="71"/>
                    <a:pt x="274" y="70"/>
                  </a:cubicBezTo>
                  <a:cubicBezTo>
                    <a:pt x="276" y="69"/>
                    <a:pt x="278" y="69"/>
                    <a:pt x="279" y="72"/>
                  </a:cubicBezTo>
                  <a:cubicBezTo>
                    <a:pt x="269" y="75"/>
                    <a:pt x="278" y="79"/>
                    <a:pt x="278" y="83"/>
                  </a:cubicBezTo>
                  <a:cubicBezTo>
                    <a:pt x="274" y="82"/>
                    <a:pt x="272" y="82"/>
                    <a:pt x="273" y="87"/>
                  </a:cubicBezTo>
                  <a:cubicBezTo>
                    <a:pt x="274" y="101"/>
                    <a:pt x="267" y="114"/>
                    <a:pt x="271" y="128"/>
                  </a:cubicBezTo>
                  <a:cubicBezTo>
                    <a:pt x="271" y="130"/>
                    <a:pt x="270" y="131"/>
                    <a:pt x="269" y="132"/>
                  </a:cubicBezTo>
                  <a:cubicBezTo>
                    <a:pt x="263" y="136"/>
                    <a:pt x="262" y="141"/>
                    <a:pt x="267" y="147"/>
                  </a:cubicBezTo>
                  <a:cubicBezTo>
                    <a:pt x="260" y="146"/>
                    <a:pt x="258" y="148"/>
                    <a:pt x="259" y="154"/>
                  </a:cubicBezTo>
                  <a:cubicBezTo>
                    <a:pt x="259" y="158"/>
                    <a:pt x="255" y="160"/>
                    <a:pt x="253" y="162"/>
                  </a:cubicBezTo>
                  <a:cubicBezTo>
                    <a:pt x="250" y="166"/>
                    <a:pt x="250" y="169"/>
                    <a:pt x="250" y="174"/>
                  </a:cubicBezTo>
                  <a:cubicBezTo>
                    <a:pt x="250" y="181"/>
                    <a:pt x="253" y="181"/>
                    <a:pt x="258" y="182"/>
                  </a:cubicBezTo>
                  <a:cubicBezTo>
                    <a:pt x="259" y="183"/>
                    <a:pt x="259" y="184"/>
                    <a:pt x="259" y="185"/>
                  </a:cubicBezTo>
                  <a:cubicBezTo>
                    <a:pt x="259" y="193"/>
                    <a:pt x="252" y="197"/>
                    <a:pt x="249" y="203"/>
                  </a:cubicBezTo>
                  <a:cubicBezTo>
                    <a:pt x="249" y="203"/>
                    <a:pt x="247" y="203"/>
                    <a:pt x="246" y="203"/>
                  </a:cubicBezTo>
                  <a:cubicBezTo>
                    <a:pt x="244" y="202"/>
                    <a:pt x="243" y="200"/>
                    <a:pt x="244" y="198"/>
                  </a:cubicBezTo>
                  <a:cubicBezTo>
                    <a:pt x="246" y="190"/>
                    <a:pt x="239" y="183"/>
                    <a:pt x="243" y="176"/>
                  </a:cubicBezTo>
                  <a:cubicBezTo>
                    <a:pt x="244" y="174"/>
                    <a:pt x="243" y="173"/>
                    <a:pt x="241" y="172"/>
                  </a:cubicBezTo>
                  <a:cubicBezTo>
                    <a:pt x="234" y="169"/>
                    <a:pt x="227" y="166"/>
                    <a:pt x="220" y="163"/>
                  </a:cubicBezTo>
                  <a:cubicBezTo>
                    <a:pt x="215" y="160"/>
                    <a:pt x="203" y="170"/>
                    <a:pt x="204" y="176"/>
                  </a:cubicBezTo>
                  <a:cubicBezTo>
                    <a:pt x="204" y="179"/>
                    <a:pt x="206" y="179"/>
                    <a:pt x="207" y="180"/>
                  </a:cubicBezTo>
                  <a:cubicBezTo>
                    <a:pt x="209" y="182"/>
                    <a:pt x="213" y="182"/>
                    <a:pt x="212" y="185"/>
                  </a:cubicBezTo>
                  <a:cubicBezTo>
                    <a:pt x="210" y="192"/>
                    <a:pt x="215" y="189"/>
                    <a:pt x="218" y="190"/>
                  </a:cubicBezTo>
                  <a:cubicBezTo>
                    <a:pt x="220" y="190"/>
                    <a:pt x="221" y="186"/>
                    <a:pt x="223" y="189"/>
                  </a:cubicBezTo>
                  <a:cubicBezTo>
                    <a:pt x="226" y="191"/>
                    <a:pt x="224" y="193"/>
                    <a:pt x="223" y="195"/>
                  </a:cubicBezTo>
                  <a:cubicBezTo>
                    <a:pt x="222" y="196"/>
                    <a:pt x="222" y="197"/>
                    <a:pt x="222" y="198"/>
                  </a:cubicBezTo>
                  <a:cubicBezTo>
                    <a:pt x="227" y="195"/>
                    <a:pt x="235" y="199"/>
                    <a:pt x="238" y="191"/>
                  </a:cubicBezTo>
                  <a:cubicBezTo>
                    <a:pt x="236" y="198"/>
                    <a:pt x="247" y="206"/>
                    <a:pt x="235" y="211"/>
                  </a:cubicBezTo>
                  <a:cubicBezTo>
                    <a:pt x="234" y="213"/>
                    <a:pt x="237" y="219"/>
                    <a:pt x="231" y="217"/>
                  </a:cubicBezTo>
                  <a:cubicBezTo>
                    <a:pt x="228" y="223"/>
                    <a:pt x="225" y="229"/>
                    <a:pt x="232" y="234"/>
                  </a:cubicBezTo>
                  <a:cubicBezTo>
                    <a:pt x="235" y="235"/>
                    <a:pt x="238" y="236"/>
                    <a:pt x="241" y="238"/>
                  </a:cubicBezTo>
                  <a:close/>
                </a:path>
              </a:pathLst>
            </a:custGeom>
            <a:solidFill>
              <a:srgbClr val="5F7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3202C4A6-652F-28C7-02C1-9F699AF166DD}"/>
                </a:ext>
              </a:extLst>
            </p:cNvPr>
            <p:cNvSpPr/>
            <p:nvPr/>
          </p:nvSpPr>
          <p:spPr bwMode="auto">
            <a:xfrm>
              <a:off x="4373563" y="1701800"/>
              <a:ext cx="847725" cy="693738"/>
            </a:xfrm>
            <a:custGeom>
              <a:avLst/>
              <a:gdLst>
                <a:gd name="T0" fmla="*/ 512 w 515"/>
                <a:gd name="T1" fmla="*/ 64 h 422"/>
                <a:gd name="T2" fmla="*/ 497 w 515"/>
                <a:gd name="T3" fmla="*/ 65 h 422"/>
                <a:gd name="T4" fmla="*/ 493 w 515"/>
                <a:gd name="T5" fmla="*/ 103 h 422"/>
                <a:gd name="T6" fmla="*/ 500 w 515"/>
                <a:gd name="T7" fmla="*/ 144 h 422"/>
                <a:gd name="T8" fmla="*/ 448 w 515"/>
                <a:gd name="T9" fmla="*/ 139 h 422"/>
                <a:gd name="T10" fmla="*/ 471 w 515"/>
                <a:gd name="T11" fmla="*/ 172 h 422"/>
                <a:gd name="T12" fmla="*/ 442 w 515"/>
                <a:gd name="T13" fmla="*/ 187 h 422"/>
                <a:gd name="T14" fmla="*/ 434 w 515"/>
                <a:gd name="T15" fmla="*/ 198 h 422"/>
                <a:gd name="T16" fmla="*/ 417 w 515"/>
                <a:gd name="T17" fmla="*/ 218 h 422"/>
                <a:gd name="T18" fmla="*/ 353 w 515"/>
                <a:gd name="T19" fmla="*/ 258 h 422"/>
                <a:gd name="T20" fmla="*/ 309 w 515"/>
                <a:gd name="T21" fmla="*/ 293 h 422"/>
                <a:gd name="T22" fmla="*/ 266 w 515"/>
                <a:gd name="T23" fmla="*/ 330 h 422"/>
                <a:gd name="T24" fmla="*/ 215 w 515"/>
                <a:gd name="T25" fmla="*/ 362 h 422"/>
                <a:gd name="T26" fmla="*/ 174 w 515"/>
                <a:gd name="T27" fmla="*/ 381 h 422"/>
                <a:gd name="T28" fmla="*/ 142 w 515"/>
                <a:gd name="T29" fmla="*/ 384 h 422"/>
                <a:gd name="T30" fmla="*/ 114 w 515"/>
                <a:gd name="T31" fmla="*/ 366 h 422"/>
                <a:gd name="T32" fmla="*/ 96 w 515"/>
                <a:gd name="T33" fmla="*/ 374 h 422"/>
                <a:gd name="T34" fmla="*/ 62 w 515"/>
                <a:gd name="T35" fmla="*/ 405 h 422"/>
                <a:gd name="T36" fmla="*/ 7 w 515"/>
                <a:gd name="T37" fmla="*/ 415 h 422"/>
                <a:gd name="T38" fmla="*/ 38 w 515"/>
                <a:gd name="T39" fmla="*/ 402 h 422"/>
                <a:gd name="T40" fmla="*/ 85 w 515"/>
                <a:gd name="T41" fmla="*/ 369 h 422"/>
                <a:gd name="T42" fmla="*/ 107 w 515"/>
                <a:gd name="T43" fmla="*/ 335 h 422"/>
                <a:gd name="T44" fmla="*/ 142 w 515"/>
                <a:gd name="T45" fmla="*/ 291 h 422"/>
                <a:gd name="T46" fmla="*/ 138 w 515"/>
                <a:gd name="T47" fmla="*/ 327 h 422"/>
                <a:gd name="T48" fmla="*/ 203 w 515"/>
                <a:gd name="T49" fmla="*/ 313 h 422"/>
                <a:gd name="T50" fmla="*/ 187 w 515"/>
                <a:gd name="T51" fmla="*/ 287 h 422"/>
                <a:gd name="T52" fmla="*/ 210 w 515"/>
                <a:gd name="T53" fmla="*/ 273 h 422"/>
                <a:gd name="T54" fmla="*/ 237 w 515"/>
                <a:gd name="T55" fmla="*/ 259 h 422"/>
                <a:gd name="T56" fmla="*/ 262 w 515"/>
                <a:gd name="T57" fmla="*/ 256 h 422"/>
                <a:gd name="T58" fmla="*/ 276 w 515"/>
                <a:gd name="T59" fmla="*/ 223 h 422"/>
                <a:gd name="T60" fmla="*/ 302 w 515"/>
                <a:gd name="T61" fmla="*/ 218 h 422"/>
                <a:gd name="T62" fmla="*/ 291 w 515"/>
                <a:gd name="T63" fmla="*/ 195 h 422"/>
                <a:gd name="T64" fmla="*/ 329 w 515"/>
                <a:gd name="T65" fmla="*/ 205 h 422"/>
                <a:gd name="T66" fmla="*/ 362 w 515"/>
                <a:gd name="T67" fmla="*/ 174 h 422"/>
                <a:gd name="T68" fmla="*/ 386 w 515"/>
                <a:gd name="T69" fmla="*/ 149 h 422"/>
                <a:gd name="T70" fmla="*/ 393 w 515"/>
                <a:gd name="T71" fmla="*/ 139 h 422"/>
                <a:gd name="T72" fmla="*/ 409 w 515"/>
                <a:gd name="T73" fmla="*/ 141 h 422"/>
                <a:gd name="T74" fmla="*/ 435 w 515"/>
                <a:gd name="T75" fmla="*/ 118 h 422"/>
                <a:gd name="T76" fmla="*/ 437 w 515"/>
                <a:gd name="T77" fmla="*/ 108 h 422"/>
                <a:gd name="T78" fmla="*/ 400 w 515"/>
                <a:gd name="T79" fmla="*/ 111 h 422"/>
                <a:gd name="T80" fmla="*/ 387 w 515"/>
                <a:gd name="T81" fmla="*/ 119 h 422"/>
                <a:gd name="T82" fmla="*/ 388 w 515"/>
                <a:gd name="T83" fmla="*/ 68 h 422"/>
                <a:gd name="T84" fmla="*/ 382 w 515"/>
                <a:gd name="T85" fmla="*/ 41 h 422"/>
                <a:gd name="T86" fmla="*/ 406 w 515"/>
                <a:gd name="T87" fmla="*/ 43 h 422"/>
                <a:gd name="T88" fmla="*/ 410 w 515"/>
                <a:gd name="T89" fmla="*/ 46 h 422"/>
                <a:gd name="T90" fmla="*/ 426 w 515"/>
                <a:gd name="T91" fmla="*/ 36 h 422"/>
                <a:gd name="T92" fmla="*/ 439 w 515"/>
                <a:gd name="T93" fmla="*/ 60 h 422"/>
                <a:gd name="T94" fmla="*/ 449 w 515"/>
                <a:gd name="T95" fmla="*/ 25 h 422"/>
                <a:gd name="T96" fmla="*/ 466 w 515"/>
                <a:gd name="T97" fmla="*/ 33 h 422"/>
                <a:gd name="T98" fmla="*/ 481 w 515"/>
                <a:gd name="T99" fmla="*/ 52 h 422"/>
                <a:gd name="T100" fmla="*/ 492 w 515"/>
                <a:gd name="T101" fmla="*/ 1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15" h="422">
                  <a:moveTo>
                    <a:pt x="512" y="8"/>
                  </a:moveTo>
                  <a:cubicBezTo>
                    <a:pt x="513" y="15"/>
                    <a:pt x="514" y="21"/>
                    <a:pt x="514" y="27"/>
                  </a:cubicBezTo>
                  <a:cubicBezTo>
                    <a:pt x="515" y="34"/>
                    <a:pt x="514" y="40"/>
                    <a:pt x="510" y="45"/>
                  </a:cubicBezTo>
                  <a:cubicBezTo>
                    <a:pt x="508" y="49"/>
                    <a:pt x="508" y="55"/>
                    <a:pt x="511" y="59"/>
                  </a:cubicBezTo>
                  <a:cubicBezTo>
                    <a:pt x="512" y="60"/>
                    <a:pt x="514" y="62"/>
                    <a:pt x="512" y="64"/>
                  </a:cubicBezTo>
                  <a:cubicBezTo>
                    <a:pt x="512" y="65"/>
                    <a:pt x="511" y="64"/>
                    <a:pt x="510" y="64"/>
                  </a:cubicBezTo>
                  <a:cubicBezTo>
                    <a:pt x="508" y="64"/>
                    <a:pt x="506" y="62"/>
                    <a:pt x="506" y="59"/>
                  </a:cubicBezTo>
                  <a:cubicBezTo>
                    <a:pt x="506" y="58"/>
                    <a:pt x="507" y="56"/>
                    <a:pt x="507" y="54"/>
                  </a:cubicBezTo>
                  <a:cubicBezTo>
                    <a:pt x="502" y="56"/>
                    <a:pt x="498" y="57"/>
                    <a:pt x="495" y="61"/>
                  </a:cubicBezTo>
                  <a:cubicBezTo>
                    <a:pt x="490" y="65"/>
                    <a:pt x="493" y="65"/>
                    <a:pt x="497" y="65"/>
                  </a:cubicBezTo>
                  <a:cubicBezTo>
                    <a:pt x="499" y="68"/>
                    <a:pt x="497" y="70"/>
                    <a:pt x="495" y="71"/>
                  </a:cubicBezTo>
                  <a:cubicBezTo>
                    <a:pt x="489" y="71"/>
                    <a:pt x="484" y="72"/>
                    <a:pt x="484" y="79"/>
                  </a:cubicBezTo>
                  <a:cubicBezTo>
                    <a:pt x="488" y="80"/>
                    <a:pt x="489" y="72"/>
                    <a:pt x="494" y="77"/>
                  </a:cubicBezTo>
                  <a:cubicBezTo>
                    <a:pt x="495" y="81"/>
                    <a:pt x="495" y="85"/>
                    <a:pt x="494" y="89"/>
                  </a:cubicBezTo>
                  <a:cubicBezTo>
                    <a:pt x="491" y="93"/>
                    <a:pt x="494" y="98"/>
                    <a:pt x="493" y="103"/>
                  </a:cubicBezTo>
                  <a:cubicBezTo>
                    <a:pt x="493" y="104"/>
                    <a:pt x="493" y="104"/>
                    <a:pt x="493" y="105"/>
                  </a:cubicBezTo>
                  <a:cubicBezTo>
                    <a:pt x="493" y="114"/>
                    <a:pt x="499" y="122"/>
                    <a:pt x="504" y="130"/>
                  </a:cubicBezTo>
                  <a:cubicBezTo>
                    <a:pt x="505" y="133"/>
                    <a:pt x="508" y="136"/>
                    <a:pt x="510" y="139"/>
                  </a:cubicBezTo>
                  <a:cubicBezTo>
                    <a:pt x="511" y="142"/>
                    <a:pt x="511" y="146"/>
                    <a:pt x="507" y="147"/>
                  </a:cubicBezTo>
                  <a:cubicBezTo>
                    <a:pt x="504" y="149"/>
                    <a:pt x="502" y="146"/>
                    <a:pt x="500" y="144"/>
                  </a:cubicBezTo>
                  <a:cubicBezTo>
                    <a:pt x="498" y="140"/>
                    <a:pt x="497" y="136"/>
                    <a:pt x="495" y="133"/>
                  </a:cubicBezTo>
                  <a:cubicBezTo>
                    <a:pt x="490" y="123"/>
                    <a:pt x="485" y="121"/>
                    <a:pt x="474" y="123"/>
                  </a:cubicBezTo>
                  <a:cubicBezTo>
                    <a:pt x="470" y="123"/>
                    <a:pt x="469" y="125"/>
                    <a:pt x="467" y="127"/>
                  </a:cubicBezTo>
                  <a:cubicBezTo>
                    <a:pt x="465" y="131"/>
                    <a:pt x="462" y="132"/>
                    <a:pt x="458" y="130"/>
                  </a:cubicBezTo>
                  <a:cubicBezTo>
                    <a:pt x="452" y="129"/>
                    <a:pt x="448" y="132"/>
                    <a:pt x="448" y="139"/>
                  </a:cubicBezTo>
                  <a:cubicBezTo>
                    <a:pt x="448" y="141"/>
                    <a:pt x="449" y="143"/>
                    <a:pt x="448" y="144"/>
                  </a:cubicBezTo>
                  <a:cubicBezTo>
                    <a:pt x="446" y="150"/>
                    <a:pt x="447" y="152"/>
                    <a:pt x="454" y="152"/>
                  </a:cubicBezTo>
                  <a:cubicBezTo>
                    <a:pt x="457" y="152"/>
                    <a:pt x="463" y="162"/>
                    <a:pt x="462" y="166"/>
                  </a:cubicBezTo>
                  <a:cubicBezTo>
                    <a:pt x="461" y="171"/>
                    <a:pt x="461" y="173"/>
                    <a:pt x="466" y="171"/>
                  </a:cubicBezTo>
                  <a:cubicBezTo>
                    <a:pt x="468" y="171"/>
                    <a:pt x="469" y="171"/>
                    <a:pt x="471" y="172"/>
                  </a:cubicBezTo>
                  <a:cubicBezTo>
                    <a:pt x="473" y="172"/>
                    <a:pt x="475" y="173"/>
                    <a:pt x="475" y="175"/>
                  </a:cubicBezTo>
                  <a:cubicBezTo>
                    <a:pt x="475" y="178"/>
                    <a:pt x="473" y="179"/>
                    <a:pt x="471" y="179"/>
                  </a:cubicBezTo>
                  <a:cubicBezTo>
                    <a:pt x="467" y="180"/>
                    <a:pt x="464" y="182"/>
                    <a:pt x="461" y="184"/>
                  </a:cubicBezTo>
                  <a:cubicBezTo>
                    <a:pt x="457" y="187"/>
                    <a:pt x="454" y="184"/>
                    <a:pt x="450" y="184"/>
                  </a:cubicBezTo>
                  <a:cubicBezTo>
                    <a:pt x="449" y="183"/>
                    <a:pt x="446" y="188"/>
                    <a:pt x="442" y="187"/>
                  </a:cubicBezTo>
                  <a:cubicBezTo>
                    <a:pt x="434" y="184"/>
                    <a:pt x="433" y="178"/>
                    <a:pt x="440" y="172"/>
                  </a:cubicBezTo>
                  <a:cubicBezTo>
                    <a:pt x="437" y="172"/>
                    <a:pt x="434" y="169"/>
                    <a:pt x="432" y="173"/>
                  </a:cubicBezTo>
                  <a:cubicBezTo>
                    <a:pt x="430" y="176"/>
                    <a:pt x="432" y="178"/>
                    <a:pt x="434" y="181"/>
                  </a:cubicBezTo>
                  <a:cubicBezTo>
                    <a:pt x="436" y="183"/>
                    <a:pt x="438" y="185"/>
                    <a:pt x="438" y="188"/>
                  </a:cubicBezTo>
                  <a:cubicBezTo>
                    <a:pt x="438" y="192"/>
                    <a:pt x="438" y="196"/>
                    <a:pt x="434" y="198"/>
                  </a:cubicBezTo>
                  <a:cubicBezTo>
                    <a:pt x="430" y="201"/>
                    <a:pt x="428" y="196"/>
                    <a:pt x="423" y="195"/>
                  </a:cubicBezTo>
                  <a:cubicBezTo>
                    <a:pt x="429" y="199"/>
                    <a:pt x="427" y="205"/>
                    <a:pt x="428" y="210"/>
                  </a:cubicBezTo>
                  <a:cubicBezTo>
                    <a:pt x="429" y="213"/>
                    <a:pt x="426" y="213"/>
                    <a:pt x="423" y="212"/>
                  </a:cubicBezTo>
                  <a:cubicBezTo>
                    <a:pt x="421" y="211"/>
                    <a:pt x="420" y="209"/>
                    <a:pt x="419" y="207"/>
                  </a:cubicBezTo>
                  <a:cubicBezTo>
                    <a:pt x="416" y="211"/>
                    <a:pt x="415" y="214"/>
                    <a:pt x="417" y="218"/>
                  </a:cubicBezTo>
                  <a:cubicBezTo>
                    <a:pt x="419" y="221"/>
                    <a:pt x="417" y="224"/>
                    <a:pt x="414" y="225"/>
                  </a:cubicBezTo>
                  <a:cubicBezTo>
                    <a:pt x="408" y="226"/>
                    <a:pt x="405" y="230"/>
                    <a:pt x="402" y="235"/>
                  </a:cubicBezTo>
                  <a:cubicBezTo>
                    <a:pt x="396" y="245"/>
                    <a:pt x="386" y="250"/>
                    <a:pt x="376" y="256"/>
                  </a:cubicBezTo>
                  <a:cubicBezTo>
                    <a:pt x="371" y="259"/>
                    <a:pt x="365" y="258"/>
                    <a:pt x="360" y="255"/>
                  </a:cubicBezTo>
                  <a:cubicBezTo>
                    <a:pt x="355" y="251"/>
                    <a:pt x="353" y="252"/>
                    <a:pt x="353" y="258"/>
                  </a:cubicBezTo>
                  <a:cubicBezTo>
                    <a:pt x="353" y="262"/>
                    <a:pt x="351" y="263"/>
                    <a:pt x="348" y="263"/>
                  </a:cubicBezTo>
                  <a:cubicBezTo>
                    <a:pt x="344" y="263"/>
                    <a:pt x="342" y="264"/>
                    <a:pt x="340" y="267"/>
                  </a:cubicBezTo>
                  <a:cubicBezTo>
                    <a:pt x="339" y="269"/>
                    <a:pt x="336" y="270"/>
                    <a:pt x="333" y="271"/>
                  </a:cubicBezTo>
                  <a:cubicBezTo>
                    <a:pt x="327" y="273"/>
                    <a:pt x="322" y="276"/>
                    <a:pt x="319" y="283"/>
                  </a:cubicBezTo>
                  <a:cubicBezTo>
                    <a:pt x="317" y="288"/>
                    <a:pt x="314" y="291"/>
                    <a:pt x="309" y="293"/>
                  </a:cubicBezTo>
                  <a:cubicBezTo>
                    <a:pt x="304" y="294"/>
                    <a:pt x="302" y="297"/>
                    <a:pt x="302" y="303"/>
                  </a:cubicBezTo>
                  <a:cubicBezTo>
                    <a:pt x="303" y="311"/>
                    <a:pt x="298" y="315"/>
                    <a:pt x="291" y="311"/>
                  </a:cubicBezTo>
                  <a:cubicBezTo>
                    <a:pt x="286" y="308"/>
                    <a:pt x="284" y="309"/>
                    <a:pt x="281" y="313"/>
                  </a:cubicBezTo>
                  <a:cubicBezTo>
                    <a:pt x="280" y="316"/>
                    <a:pt x="276" y="316"/>
                    <a:pt x="274" y="318"/>
                  </a:cubicBezTo>
                  <a:cubicBezTo>
                    <a:pt x="270" y="321"/>
                    <a:pt x="266" y="324"/>
                    <a:pt x="266" y="330"/>
                  </a:cubicBezTo>
                  <a:cubicBezTo>
                    <a:pt x="265" y="335"/>
                    <a:pt x="260" y="338"/>
                    <a:pt x="255" y="337"/>
                  </a:cubicBezTo>
                  <a:cubicBezTo>
                    <a:pt x="251" y="336"/>
                    <a:pt x="248" y="337"/>
                    <a:pt x="246" y="339"/>
                  </a:cubicBezTo>
                  <a:cubicBezTo>
                    <a:pt x="240" y="343"/>
                    <a:pt x="233" y="345"/>
                    <a:pt x="229" y="351"/>
                  </a:cubicBezTo>
                  <a:cubicBezTo>
                    <a:pt x="226" y="355"/>
                    <a:pt x="221" y="356"/>
                    <a:pt x="216" y="352"/>
                  </a:cubicBezTo>
                  <a:cubicBezTo>
                    <a:pt x="217" y="356"/>
                    <a:pt x="218" y="359"/>
                    <a:pt x="215" y="362"/>
                  </a:cubicBezTo>
                  <a:cubicBezTo>
                    <a:pt x="213" y="365"/>
                    <a:pt x="209" y="365"/>
                    <a:pt x="206" y="365"/>
                  </a:cubicBezTo>
                  <a:cubicBezTo>
                    <a:pt x="204" y="365"/>
                    <a:pt x="202" y="365"/>
                    <a:pt x="201" y="366"/>
                  </a:cubicBezTo>
                  <a:cubicBezTo>
                    <a:pt x="196" y="368"/>
                    <a:pt x="191" y="367"/>
                    <a:pt x="186" y="363"/>
                  </a:cubicBezTo>
                  <a:cubicBezTo>
                    <a:pt x="189" y="371"/>
                    <a:pt x="182" y="375"/>
                    <a:pt x="181" y="381"/>
                  </a:cubicBezTo>
                  <a:cubicBezTo>
                    <a:pt x="181" y="384"/>
                    <a:pt x="177" y="383"/>
                    <a:pt x="174" y="381"/>
                  </a:cubicBezTo>
                  <a:cubicBezTo>
                    <a:pt x="171" y="378"/>
                    <a:pt x="170" y="374"/>
                    <a:pt x="170" y="370"/>
                  </a:cubicBezTo>
                  <a:cubicBezTo>
                    <a:pt x="171" y="366"/>
                    <a:pt x="170" y="365"/>
                    <a:pt x="166" y="365"/>
                  </a:cubicBezTo>
                  <a:cubicBezTo>
                    <a:pt x="162" y="366"/>
                    <a:pt x="159" y="364"/>
                    <a:pt x="155" y="366"/>
                  </a:cubicBezTo>
                  <a:cubicBezTo>
                    <a:pt x="149" y="368"/>
                    <a:pt x="143" y="370"/>
                    <a:pt x="145" y="378"/>
                  </a:cubicBezTo>
                  <a:cubicBezTo>
                    <a:pt x="145" y="380"/>
                    <a:pt x="145" y="383"/>
                    <a:pt x="142" y="384"/>
                  </a:cubicBezTo>
                  <a:cubicBezTo>
                    <a:pt x="140" y="381"/>
                    <a:pt x="138" y="378"/>
                    <a:pt x="135" y="375"/>
                  </a:cubicBezTo>
                  <a:cubicBezTo>
                    <a:pt x="135" y="372"/>
                    <a:pt x="135" y="369"/>
                    <a:pt x="134" y="366"/>
                  </a:cubicBezTo>
                  <a:cubicBezTo>
                    <a:pt x="133" y="363"/>
                    <a:pt x="130" y="363"/>
                    <a:pt x="128" y="363"/>
                  </a:cubicBezTo>
                  <a:cubicBezTo>
                    <a:pt x="125" y="363"/>
                    <a:pt x="128" y="365"/>
                    <a:pt x="127" y="366"/>
                  </a:cubicBezTo>
                  <a:cubicBezTo>
                    <a:pt x="122" y="370"/>
                    <a:pt x="118" y="371"/>
                    <a:pt x="114" y="366"/>
                  </a:cubicBezTo>
                  <a:cubicBezTo>
                    <a:pt x="113" y="365"/>
                    <a:pt x="112" y="364"/>
                    <a:pt x="111" y="364"/>
                  </a:cubicBezTo>
                  <a:cubicBezTo>
                    <a:pt x="109" y="365"/>
                    <a:pt x="109" y="366"/>
                    <a:pt x="109" y="367"/>
                  </a:cubicBezTo>
                  <a:cubicBezTo>
                    <a:pt x="109" y="370"/>
                    <a:pt x="110" y="373"/>
                    <a:pt x="107" y="376"/>
                  </a:cubicBezTo>
                  <a:cubicBezTo>
                    <a:pt x="107" y="376"/>
                    <a:pt x="107" y="376"/>
                    <a:pt x="106" y="376"/>
                  </a:cubicBezTo>
                  <a:cubicBezTo>
                    <a:pt x="102" y="376"/>
                    <a:pt x="100" y="370"/>
                    <a:pt x="96" y="374"/>
                  </a:cubicBezTo>
                  <a:cubicBezTo>
                    <a:pt x="93" y="377"/>
                    <a:pt x="94" y="381"/>
                    <a:pt x="93" y="385"/>
                  </a:cubicBezTo>
                  <a:cubicBezTo>
                    <a:pt x="91" y="390"/>
                    <a:pt x="85" y="392"/>
                    <a:pt x="81" y="395"/>
                  </a:cubicBezTo>
                  <a:cubicBezTo>
                    <a:pt x="78" y="397"/>
                    <a:pt x="75" y="399"/>
                    <a:pt x="72" y="401"/>
                  </a:cubicBezTo>
                  <a:cubicBezTo>
                    <a:pt x="69" y="402"/>
                    <a:pt x="69" y="410"/>
                    <a:pt x="64" y="405"/>
                  </a:cubicBezTo>
                  <a:cubicBezTo>
                    <a:pt x="63" y="404"/>
                    <a:pt x="62" y="405"/>
                    <a:pt x="62" y="405"/>
                  </a:cubicBezTo>
                  <a:cubicBezTo>
                    <a:pt x="60" y="413"/>
                    <a:pt x="52" y="414"/>
                    <a:pt x="47" y="419"/>
                  </a:cubicBezTo>
                  <a:cubicBezTo>
                    <a:pt x="44" y="421"/>
                    <a:pt x="41" y="422"/>
                    <a:pt x="38" y="420"/>
                  </a:cubicBezTo>
                  <a:cubicBezTo>
                    <a:pt x="31" y="417"/>
                    <a:pt x="24" y="418"/>
                    <a:pt x="18" y="413"/>
                  </a:cubicBezTo>
                  <a:cubicBezTo>
                    <a:pt x="17" y="412"/>
                    <a:pt x="16" y="412"/>
                    <a:pt x="16" y="413"/>
                  </a:cubicBezTo>
                  <a:cubicBezTo>
                    <a:pt x="13" y="416"/>
                    <a:pt x="10" y="414"/>
                    <a:pt x="7" y="415"/>
                  </a:cubicBezTo>
                  <a:cubicBezTo>
                    <a:pt x="5" y="416"/>
                    <a:pt x="2" y="416"/>
                    <a:pt x="1" y="414"/>
                  </a:cubicBezTo>
                  <a:cubicBezTo>
                    <a:pt x="0" y="412"/>
                    <a:pt x="0" y="410"/>
                    <a:pt x="2" y="408"/>
                  </a:cubicBezTo>
                  <a:cubicBezTo>
                    <a:pt x="2" y="407"/>
                    <a:pt x="3" y="406"/>
                    <a:pt x="4" y="405"/>
                  </a:cubicBezTo>
                  <a:cubicBezTo>
                    <a:pt x="7" y="402"/>
                    <a:pt x="12" y="402"/>
                    <a:pt x="16" y="402"/>
                  </a:cubicBezTo>
                  <a:cubicBezTo>
                    <a:pt x="23" y="403"/>
                    <a:pt x="30" y="401"/>
                    <a:pt x="38" y="402"/>
                  </a:cubicBezTo>
                  <a:cubicBezTo>
                    <a:pt x="40" y="403"/>
                    <a:pt x="42" y="402"/>
                    <a:pt x="43" y="400"/>
                  </a:cubicBezTo>
                  <a:cubicBezTo>
                    <a:pt x="45" y="396"/>
                    <a:pt x="49" y="394"/>
                    <a:pt x="54" y="394"/>
                  </a:cubicBezTo>
                  <a:cubicBezTo>
                    <a:pt x="63" y="394"/>
                    <a:pt x="67" y="389"/>
                    <a:pt x="67" y="380"/>
                  </a:cubicBezTo>
                  <a:cubicBezTo>
                    <a:pt x="67" y="376"/>
                    <a:pt x="67" y="374"/>
                    <a:pt x="72" y="376"/>
                  </a:cubicBezTo>
                  <a:cubicBezTo>
                    <a:pt x="78" y="378"/>
                    <a:pt x="84" y="375"/>
                    <a:pt x="85" y="369"/>
                  </a:cubicBezTo>
                  <a:cubicBezTo>
                    <a:pt x="85" y="366"/>
                    <a:pt x="85" y="363"/>
                    <a:pt x="86" y="360"/>
                  </a:cubicBezTo>
                  <a:cubicBezTo>
                    <a:pt x="88" y="355"/>
                    <a:pt x="90" y="351"/>
                    <a:pt x="96" y="353"/>
                  </a:cubicBezTo>
                  <a:cubicBezTo>
                    <a:pt x="98" y="355"/>
                    <a:pt x="102" y="354"/>
                    <a:pt x="104" y="356"/>
                  </a:cubicBezTo>
                  <a:cubicBezTo>
                    <a:pt x="108" y="356"/>
                    <a:pt x="108" y="354"/>
                    <a:pt x="105" y="352"/>
                  </a:cubicBezTo>
                  <a:cubicBezTo>
                    <a:pt x="98" y="345"/>
                    <a:pt x="98" y="341"/>
                    <a:pt x="107" y="335"/>
                  </a:cubicBezTo>
                  <a:cubicBezTo>
                    <a:pt x="111" y="332"/>
                    <a:pt x="114" y="329"/>
                    <a:pt x="114" y="323"/>
                  </a:cubicBezTo>
                  <a:cubicBezTo>
                    <a:pt x="113" y="317"/>
                    <a:pt x="116" y="313"/>
                    <a:pt x="122" y="312"/>
                  </a:cubicBezTo>
                  <a:cubicBezTo>
                    <a:pt x="126" y="312"/>
                    <a:pt x="129" y="310"/>
                    <a:pt x="129" y="305"/>
                  </a:cubicBezTo>
                  <a:cubicBezTo>
                    <a:pt x="130" y="300"/>
                    <a:pt x="135" y="297"/>
                    <a:pt x="137" y="292"/>
                  </a:cubicBezTo>
                  <a:cubicBezTo>
                    <a:pt x="137" y="290"/>
                    <a:pt x="140" y="290"/>
                    <a:pt x="142" y="291"/>
                  </a:cubicBezTo>
                  <a:cubicBezTo>
                    <a:pt x="145" y="293"/>
                    <a:pt x="146" y="295"/>
                    <a:pt x="148" y="296"/>
                  </a:cubicBezTo>
                  <a:cubicBezTo>
                    <a:pt x="153" y="300"/>
                    <a:pt x="158" y="304"/>
                    <a:pt x="165" y="302"/>
                  </a:cubicBezTo>
                  <a:cubicBezTo>
                    <a:pt x="167" y="301"/>
                    <a:pt x="171" y="301"/>
                    <a:pt x="171" y="305"/>
                  </a:cubicBezTo>
                  <a:cubicBezTo>
                    <a:pt x="171" y="309"/>
                    <a:pt x="168" y="309"/>
                    <a:pt x="165" y="310"/>
                  </a:cubicBezTo>
                  <a:cubicBezTo>
                    <a:pt x="153" y="313"/>
                    <a:pt x="143" y="316"/>
                    <a:pt x="138" y="327"/>
                  </a:cubicBezTo>
                  <a:cubicBezTo>
                    <a:pt x="144" y="328"/>
                    <a:pt x="149" y="330"/>
                    <a:pt x="152" y="322"/>
                  </a:cubicBezTo>
                  <a:cubicBezTo>
                    <a:pt x="154" y="317"/>
                    <a:pt x="159" y="315"/>
                    <a:pt x="164" y="317"/>
                  </a:cubicBezTo>
                  <a:cubicBezTo>
                    <a:pt x="169" y="318"/>
                    <a:pt x="173" y="318"/>
                    <a:pt x="178" y="317"/>
                  </a:cubicBezTo>
                  <a:cubicBezTo>
                    <a:pt x="180" y="316"/>
                    <a:pt x="182" y="316"/>
                    <a:pt x="184" y="317"/>
                  </a:cubicBezTo>
                  <a:cubicBezTo>
                    <a:pt x="192" y="322"/>
                    <a:pt x="196" y="321"/>
                    <a:pt x="203" y="313"/>
                  </a:cubicBezTo>
                  <a:cubicBezTo>
                    <a:pt x="198" y="313"/>
                    <a:pt x="193" y="312"/>
                    <a:pt x="188" y="311"/>
                  </a:cubicBezTo>
                  <a:cubicBezTo>
                    <a:pt x="185" y="311"/>
                    <a:pt x="182" y="311"/>
                    <a:pt x="181" y="307"/>
                  </a:cubicBezTo>
                  <a:cubicBezTo>
                    <a:pt x="181" y="304"/>
                    <a:pt x="183" y="303"/>
                    <a:pt x="186" y="302"/>
                  </a:cubicBezTo>
                  <a:cubicBezTo>
                    <a:pt x="190" y="302"/>
                    <a:pt x="190" y="300"/>
                    <a:pt x="188" y="297"/>
                  </a:cubicBezTo>
                  <a:cubicBezTo>
                    <a:pt x="185" y="294"/>
                    <a:pt x="182" y="291"/>
                    <a:pt x="187" y="287"/>
                  </a:cubicBezTo>
                  <a:cubicBezTo>
                    <a:pt x="193" y="280"/>
                    <a:pt x="197" y="279"/>
                    <a:pt x="203" y="283"/>
                  </a:cubicBezTo>
                  <a:cubicBezTo>
                    <a:pt x="208" y="287"/>
                    <a:pt x="213" y="288"/>
                    <a:pt x="219" y="285"/>
                  </a:cubicBezTo>
                  <a:cubicBezTo>
                    <a:pt x="221" y="284"/>
                    <a:pt x="224" y="282"/>
                    <a:pt x="223" y="279"/>
                  </a:cubicBezTo>
                  <a:cubicBezTo>
                    <a:pt x="222" y="275"/>
                    <a:pt x="219" y="277"/>
                    <a:pt x="217" y="278"/>
                  </a:cubicBezTo>
                  <a:cubicBezTo>
                    <a:pt x="213" y="279"/>
                    <a:pt x="211" y="277"/>
                    <a:pt x="210" y="273"/>
                  </a:cubicBezTo>
                  <a:cubicBezTo>
                    <a:pt x="209" y="268"/>
                    <a:pt x="210" y="264"/>
                    <a:pt x="214" y="261"/>
                  </a:cubicBezTo>
                  <a:cubicBezTo>
                    <a:pt x="217" y="258"/>
                    <a:pt x="221" y="255"/>
                    <a:pt x="223" y="251"/>
                  </a:cubicBezTo>
                  <a:cubicBezTo>
                    <a:pt x="225" y="249"/>
                    <a:pt x="226" y="248"/>
                    <a:pt x="229" y="249"/>
                  </a:cubicBezTo>
                  <a:cubicBezTo>
                    <a:pt x="231" y="250"/>
                    <a:pt x="231" y="252"/>
                    <a:pt x="231" y="254"/>
                  </a:cubicBezTo>
                  <a:cubicBezTo>
                    <a:pt x="230" y="262"/>
                    <a:pt x="231" y="262"/>
                    <a:pt x="237" y="259"/>
                  </a:cubicBezTo>
                  <a:cubicBezTo>
                    <a:pt x="239" y="258"/>
                    <a:pt x="242" y="257"/>
                    <a:pt x="244" y="257"/>
                  </a:cubicBezTo>
                  <a:cubicBezTo>
                    <a:pt x="249" y="256"/>
                    <a:pt x="253" y="254"/>
                    <a:pt x="254" y="249"/>
                  </a:cubicBezTo>
                  <a:cubicBezTo>
                    <a:pt x="255" y="247"/>
                    <a:pt x="256" y="244"/>
                    <a:pt x="258" y="245"/>
                  </a:cubicBezTo>
                  <a:cubicBezTo>
                    <a:pt x="261" y="245"/>
                    <a:pt x="261" y="248"/>
                    <a:pt x="261" y="250"/>
                  </a:cubicBezTo>
                  <a:cubicBezTo>
                    <a:pt x="261" y="252"/>
                    <a:pt x="261" y="254"/>
                    <a:pt x="262" y="256"/>
                  </a:cubicBezTo>
                  <a:cubicBezTo>
                    <a:pt x="265" y="259"/>
                    <a:pt x="268" y="261"/>
                    <a:pt x="271" y="258"/>
                  </a:cubicBezTo>
                  <a:cubicBezTo>
                    <a:pt x="275" y="256"/>
                    <a:pt x="273" y="253"/>
                    <a:pt x="271" y="251"/>
                  </a:cubicBezTo>
                  <a:cubicBezTo>
                    <a:pt x="270" y="250"/>
                    <a:pt x="270" y="250"/>
                    <a:pt x="269" y="249"/>
                  </a:cubicBezTo>
                  <a:cubicBezTo>
                    <a:pt x="263" y="242"/>
                    <a:pt x="263" y="242"/>
                    <a:pt x="269" y="233"/>
                  </a:cubicBezTo>
                  <a:cubicBezTo>
                    <a:pt x="271" y="230"/>
                    <a:pt x="271" y="226"/>
                    <a:pt x="276" y="223"/>
                  </a:cubicBezTo>
                  <a:cubicBezTo>
                    <a:pt x="282" y="218"/>
                    <a:pt x="289" y="222"/>
                    <a:pt x="296" y="219"/>
                  </a:cubicBezTo>
                  <a:cubicBezTo>
                    <a:pt x="297" y="218"/>
                    <a:pt x="299" y="221"/>
                    <a:pt x="300" y="222"/>
                  </a:cubicBezTo>
                  <a:cubicBezTo>
                    <a:pt x="301" y="223"/>
                    <a:pt x="302" y="224"/>
                    <a:pt x="303" y="223"/>
                  </a:cubicBezTo>
                  <a:cubicBezTo>
                    <a:pt x="304" y="223"/>
                    <a:pt x="304" y="222"/>
                    <a:pt x="304" y="221"/>
                  </a:cubicBezTo>
                  <a:cubicBezTo>
                    <a:pt x="304" y="220"/>
                    <a:pt x="303" y="219"/>
                    <a:pt x="302" y="218"/>
                  </a:cubicBezTo>
                  <a:cubicBezTo>
                    <a:pt x="302" y="218"/>
                    <a:pt x="301" y="218"/>
                    <a:pt x="301" y="218"/>
                  </a:cubicBezTo>
                  <a:cubicBezTo>
                    <a:pt x="290" y="215"/>
                    <a:pt x="290" y="215"/>
                    <a:pt x="292" y="205"/>
                  </a:cubicBezTo>
                  <a:cubicBezTo>
                    <a:pt x="292" y="205"/>
                    <a:pt x="291" y="205"/>
                    <a:pt x="291" y="205"/>
                  </a:cubicBezTo>
                  <a:cubicBezTo>
                    <a:pt x="288" y="205"/>
                    <a:pt x="283" y="208"/>
                    <a:pt x="282" y="202"/>
                  </a:cubicBezTo>
                  <a:cubicBezTo>
                    <a:pt x="282" y="198"/>
                    <a:pt x="286" y="195"/>
                    <a:pt x="291" y="195"/>
                  </a:cubicBezTo>
                  <a:cubicBezTo>
                    <a:pt x="294" y="195"/>
                    <a:pt x="296" y="195"/>
                    <a:pt x="299" y="195"/>
                  </a:cubicBezTo>
                  <a:cubicBezTo>
                    <a:pt x="302" y="194"/>
                    <a:pt x="307" y="195"/>
                    <a:pt x="308" y="198"/>
                  </a:cubicBezTo>
                  <a:cubicBezTo>
                    <a:pt x="311" y="206"/>
                    <a:pt x="319" y="207"/>
                    <a:pt x="326" y="210"/>
                  </a:cubicBezTo>
                  <a:cubicBezTo>
                    <a:pt x="329" y="212"/>
                    <a:pt x="331" y="212"/>
                    <a:pt x="333" y="209"/>
                  </a:cubicBezTo>
                  <a:cubicBezTo>
                    <a:pt x="335" y="206"/>
                    <a:pt x="331" y="206"/>
                    <a:pt x="329" y="205"/>
                  </a:cubicBezTo>
                  <a:cubicBezTo>
                    <a:pt x="327" y="203"/>
                    <a:pt x="326" y="201"/>
                    <a:pt x="325" y="198"/>
                  </a:cubicBezTo>
                  <a:cubicBezTo>
                    <a:pt x="325" y="192"/>
                    <a:pt x="327" y="190"/>
                    <a:pt x="332" y="192"/>
                  </a:cubicBezTo>
                  <a:cubicBezTo>
                    <a:pt x="336" y="193"/>
                    <a:pt x="338" y="192"/>
                    <a:pt x="340" y="189"/>
                  </a:cubicBezTo>
                  <a:cubicBezTo>
                    <a:pt x="344" y="182"/>
                    <a:pt x="348" y="176"/>
                    <a:pt x="357" y="177"/>
                  </a:cubicBezTo>
                  <a:cubicBezTo>
                    <a:pt x="359" y="177"/>
                    <a:pt x="361" y="176"/>
                    <a:pt x="362" y="174"/>
                  </a:cubicBezTo>
                  <a:cubicBezTo>
                    <a:pt x="365" y="172"/>
                    <a:pt x="368" y="171"/>
                    <a:pt x="372" y="172"/>
                  </a:cubicBezTo>
                  <a:cubicBezTo>
                    <a:pt x="377" y="174"/>
                    <a:pt x="378" y="172"/>
                    <a:pt x="377" y="167"/>
                  </a:cubicBezTo>
                  <a:cubicBezTo>
                    <a:pt x="376" y="164"/>
                    <a:pt x="376" y="160"/>
                    <a:pt x="376" y="157"/>
                  </a:cubicBezTo>
                  <a:cubicBezTo>
                    <a:pt x="377" y="153"/>
                    <a:pt x="378" y="151"/>
                    <a:pt x="382" y="150"/>
                  </a:cubicBezTo>
                  <a:cubicBezTo>
                    <a:pt x="383" y="150"/>
                    <a:pt x="385" y="150"/>
                    <a:pt x="386" y="149"/>
                  </a:cubicBezTo>
                  <a:cubicBezTo>
                    <a:pt x="384" y="147"/>
                    <a:pt x="382" y="149"/>
                    <a:pt x="380" y="147"/>
                  </a:cubicBezTo>
                  <a:cubicBezTo>
                    <a:pt x="378" y="146"/>
                    <a:pt x="375" y="144"/>
                    <a:pt x="374" y="142"/>
                  </a:cubicBezTo>
                  <a:cubicBezTo>
                    <a:pt x="372" y="138"/>
                    <a:pt x="370" y="134"/>
                    <a:pt x="377" y="133"/>
                  </a:cubicBezTo>
                  <a:cubicBezTo>
                    <a:pt x="381" y="133"/>
                    <a:pt x="384" y="133"/>
                    <a:pt x="386" y="138"/>
                  </a:cubicBezTo>
                  <a:cubicBezTo>
                    <a:pt x="387" y="140"/>
                    <a:pt x="390" y="142"/>
                    <a:pt x="393" y="139"/>
                  </a:cubicBezTo>
                  <a:cubicBezTo>
                    <a:pt x="395" y="138"/>
                    <a:pt x="397" y="137"/>
                    <a:pt x="400" y="137"/>
                  </a:cubicBezTo>
                  <a:cubicBezTo>
                    <a:pt x="399" y="141"/>
                    <a:pt x="398" y="144"/>
                    <a:pt x="397" y="148"/>
                  </a:cubicBezTo>
                  <a:cubicBezTo>
                    <a:pt x="396" y="149"/>
                    <a:pt x="397" y="150"/>
                    <a:pt x="398" y="150"/>
                  </a:cubicBezTo>
                  <a:cubicBezTo>
                    <a:pt x="399" y="151"/>
                    <a:pt x="400" y="150"/>
                    <a:pt x="400" y="149"/>
                  </a:cubicBezTo>
                  <a:cubicBezTo>
                    <a:pt x="398" y="141"/>
                    <a:pt x="404" y="142"/>
                    <a:pt x="409" y="141"/>
                  </a:cubicBezTo>
                  <a:cubicBezTo>
                    <a:pt x="411" y="141"/>
                    <a:pt x="413" y="141"/>
                    <a:pt x="414" y="141"/>
                  </a:cubicBezTo>
                  <a:cubicBezTo>
                    <a:pt x="423" y="141"/>
                    <a:pt x="424" y="140"/>
                    <a:pt x="423" y="131"/>
                  </a:cubicBezTo>
                  <a:cubicBezTo>
                    <a:pt x="423" y="127"/>
                    <a:pt x="423" y="125"/>
                    <a:pt x="427" y="126"/>
                  </a:cubicBezTo>
                  <a:cubicBezTo>
                    <a:pt x="431" y="127"/>
                    <a:pt x="432" y="126"/>
                    <a:pt x="433" y="122"/>
                  </a:cubicBezTo>
                  <a:cubicBezTo>
                    <a:pt x="433" y="121"/>
                    <a:pt x="434" y="120"/>
                    <a:pt x="435" y="118"/>
                  </a:cubicBezTo>
                  <a:cubicBezTo>
                    <a:pt x="435" y="117"/>
                    <a:pt x="436" y="115"/>
                    <a:pt x="438" y="115"/>
                  </a:cubicBezTo>
                  <a:cubicBezTo>
                    <a:pt x="441" y="115"/>
                    <a:pt x="439" y="118"/>
                    <a:pt x="442" y="119"/>
                  </a:cubicBezTo>
                  <a:cubicBezTo>
                    <a:pt x="442" y="111"/>
                    <a:pt x="454" y="113"/>
                    <a:pt x="454" y="104"/>
                  </a:cubicBezTo>
                  <a:cubicBezTo>
                    <a:pt x="451" y="103"/>
                    <a:pt x="450" y="106"/>
                    <a:pt x="448" y="107"/>
                  </a:cubicBezTo>
                  <a:cubicBezTo>
                    <a:pt x="445" y="110"/>
                    <a:pt x="442" y="113"/>
                    <a:pt x="437" y="108"/>
                  </a:cubicBezTo>
                  <a:cubicBezTo>
                    <a:pt x="434" y="106"/>
                    <a:pt x="432" y="107"/>
                    <a:pt x="431" y="111"/>
                  </a:cubicBezTo>
                  <a:cubicBezTo>
                    <a:pt x="428" y="116"/>
                    <a:pt x="425" y="117"/>
                    <a:pt x="420" y="113"/>
                  </a:cubicBezTo>
                  <a:cubicBezTo>
                    <a:pt x="419" y="111"/>
                    <a:pt x="400" y="106"/>
                    <a:pt x="399" y="107"/>
                  </a:cubicBezTo>
                  <a:cubicBezTo>
                    <a:pt x="397" y="108"/>
                    <a:pt x="395" y="109"/>
                    <a:pt x="395" y="111"/>
                  </a:cubicBezTo>
                  <a:cubicBezTo>
                    <a:pt x="396" y="113"/>
                    <a:pt x="398" y="112"/>
                    <a:pt x="400" y="111"/>
                  </a:cubicBezTo>
                  <a:cubicBezTo>
                    <a:pt x="401" y="110"/>
                    <a:pt x="403" y="108"/>
                    <a:pt x="404" y="110"/>
                  </a:cubicBezTo>
                  <a:cubicBezTo>
                    <a:pt x="406" y="112"/>
                    <a:pt x="405" y="114"/>
                    <a:pt x="404" y="116"/>
                  </a:cubicBezTo>
                  <a:cubicBezTo>
                    <a:pt x="403" y="117"/>
                    <a:pt x="402" y="118"/>
                    <a:pt x="402" y="120"/>
                  </a:cubicBezTo>
                  <a:cubicBezTo>
                    <a:pt x="402" y="124"/>
                    <a:pt x="401" y="127"/>
                    <a:pt x="396" y="127"/>
                  </a:cubicBezTo>
                  <a:cubicBezTo>
                    <a:pt x="392" y="127"/>
                    <a:pt x="389" y="123"/>
                    <a:pt x="387" y="119"/>
                  </a:cubicBezTo>
                  <a:cubicBezTo>
                    <a:pt x="386" y="115"/>
                    <a:pt x="385" y="111"/>
                    <a:pt x="389" y="108"/>
                  </a:cubicBezTo>
                  <a:cubicBezTo>
                    <a:pt x="391" y="107"/>
                    <a:pt x="395" y="107"/>
                    <a:pt x="394" y="104"/>
                  </a:cubicBezTo>
                  <a:cubicBezTo>
                    <a:pt x="392" y="101"/>
                    <a:pt x="389" y="104"/>
                    <a:pt x="387" y="104"/>
                  </a:cubicBezTo>
                  <a:cubicBezTo>
                    <a:pt x="387" y="93"/>
                    <a:pt x="384" y="82"/>
                    <a:pt x="387" y="72"/>
                  </a:cubicBezTo>
                  <a:cubicBezTo>
                    <a:pt x="387" y="70"/>
                    <a:pt x="387" y="69"/>
                    <a:pt x="388" y="68"/>
                  </a:cubicBezTo>
                  <a:cubicBezTo>
                    <a:pt x="393" y="64"/>
                    <a:pt x="390" y="59"/>
                    <a:pt x="388" y="55"/>
                  </a:cubicBezTo>
                  <a:cubicBezTo>
                    <a:pt x="386" y="52"/>
                    <a:pt x="386" y="50"/>
                    <a:pt x="389" y="49"/>
                  </a:cubicBezTo>
                  <a:cubicBezTo>
                    <a:pt x="392" y="48"/>
                    <a:pt x="393" y="46"/>
                    <a:pt x="393" y="44"/>
                  </a:cubicBezTo>
                  <a:cubicBezTo>
                    <a:pt x="393" y="41"/>
                    <a:pt x="391" y="40"/>
                    <a:pt x="388" y="40"/>
                  </a:cubicBezTo>
                  <a:cubicBezTo>
                    <a:pt x="386" y="40"/>
                    <a:pt x="384" y="37"/>
                    <a:pt x="382" y="41"/>
                  </a:cubicBezTo>
                  <a:cubicBezTo>
                    <a:pt x="381" y="43"/>
                    <a:pt x="380" y="45"/>
                    <a:pt x="378" y="44"/>
                  </a:cubicBezTo>
                  <a:cubicBezTo>
                    <a:pt x="376" y="42"/>
                    <a:pt x="377" y="40"/>
                    <a:pt x="378" y="38"/>
                  </a:cubicBezTo>
                  <a:cubicBezTo>
                    <a:pt x="382" y="29"/>
                    <a:pt x="385" y="28"/>
                    <a:pt x="391" y="36"/>
                  </a:cubicBezTo>
                  <a:cubicBezTo>
                    <a:pt x="395" y="40"/>
                    <a:pt x="401" y="39"/>
                    <a:pt x="404" y="44"/>
                  </a:cubicBezTo>
                  <a:cubicBezTo>
                    <a:pt x="404" y="44"/>
                    <a:pt x="406" y="44"/>
                    <a:pt x="406" y="43"/>
                  </a:cubicBezTo>
                  <a:cubicBezTo>
                    <a:pt x="406" y="37"/>
                    <a:pt x="412" y="39"/>
                    <a:pt x="414" y="36"/>
                  </a:cubicBezTo>
                  <a:cubicBezTo>
                    <a:pt x="415" y="35"/>
                    <a:pt x="416" y="34"/>
                    <a:pt x="418" y="35"/>
                  </a:cubicBezTo>
                  <a:cubicBezTo>
                    <a:pt x="419" y="37"/>
                    <a:pt x="419" y="38"/>
                    <a:pt x="417" y="39"/>
                  </a:cubicBezTo>
                  <a:cubicBezTo>
                    <a:pt x="415" y="40"/>
                    <a:pt x="417" y="47"/>
                    <a:pt x="411" y="44"/>
                  </a:cubicBezTo>
                  <a:cubicBezTo>
                    <a:pt x="410" y="44"/>
                    <a:pt x="410" y="45"/>
                    <a:pt x="410" y="46"/>
                  </a:cubicBezTo>
                  <a:cubicBezTo>
                    <a:pt x="410" y="48"/>
                    <a:pt x="411" y="50"/>
                    <a:pt x="413" y="50"/>
                  </a:cubicBezTo>
                  <a:cubicBezTo>
                    <a:pt x="417" y="50"/>
                    <a:pt x="420" y="53"/>
                    <a:pt x="422" y="57"/>
                  </a:cubicBezTo>
                  <a:cubicBezTo>
                    <a:pt x="423" y="58"/>
                    <a:pt x="423" y="59"/>
                    <a:pt x="425" y="59"/>
                  </a:cubicBezTo>
                  <a:cubicBezTo>
                    <a:pt x="426" y="58"/>
                    <a:pt x="426" y="57"/>
                    <a:pt x="426" y="55"/>
                  </a:cubicBezTo>
                  <a:cubicBezTo>
                    <a:pt x="426" y="50"/>
                    <a:pt x="426" y="44"/>
                    <a:pt x="426" y="36"/>
                  </a:cubicBezTo>
                  <a:cubicBezTo>
                    <a:pt x="430" y="40"/>
                    <a:pt x="433" y="43"/>
                    <a:pt x="437" y="45"/>
                  </a:cubicBezTo>
                  <a:cubicBezTo>
                    <a:pt x="440" y="46"/>
                    <a:pt x="440" y="48"/>
                    <a:pt x="438" y="51"/>
                  </a:cubicBezTo>
                  <a:cubicBezTo>
                    <a:pt x="437" y="53"/>
                    <a:pt x="435" y="54"/>
                    <a:pt x="434" y="56"/>
                  </a:cubicBezTo>
                  <a:cubicBezTo>
                    <a:pt x="433" y="58"/>
                    <a:pt x="434" y="60"/>
                    <a:pt x="436" y="60"/>
                  </a:cubicBezTo>
                  <a:cubicBezTo>
                    <a:pt x="437" y="61"/>
                    <a:pt x="439" y="61"/>
                    <a:pt x="439" y="60"/>
                  </a:cubicBezTo>
                  <a:cubicBezTo>
                    <a:pt x="438" y="51"/>
                    <a:pt x="446" y="47"/>
                    <a:pt x="448" y="40"/>
                  </a:cubicBezTo>
                  <a:cubicBezTo>
                    <a:pt x="442" y="40"/>
                    <a:pt x="439" y="36"/>
                    <a:pt x="438" y="31"/>
                  </a:cubicBezTo>
                  <a:cubicBezTo>
                    <a:pt x="437" y="26"/>
                    <a:pt x="441" y="25"/>
                    <a:pt x="444" y="22"/>
                  </a:cubicBezTo>
                  <a:cubicBezTo>
                    <a:pt x="449" y="17"/>
                    <a:pt x="449" y="11"/>
                    <a:pt x="450" y="5"/>
                  </a:cubicBezTo>
                  <a:cubicBezTo>
                    <a:pt x="458" y="11"/>
                    <a:pt x="458" y="20"/>
                    <a:pt x="449" y="25"/>
                  </a:cubicBezTo>
                  <a:cubicBezTo>
                    <a:pt x="447" y="27"/>
                    <a:pt x="448" y="28"/>
                    <a:pt x="449" y="29"/>
                  </a:cubicBezTo>
                  <a:cubicBezTo>
                    <a:pt x="453" y="32"/>
                    <a:pt x="450" y="34"/>
                    <a:pt x="446" y="36"/>
                  </a:cubicBezTo>
                  <a:cubicBezTo>
                    <a:pt x="453" y="36"/>
                    <a:pt x="459" y="40"/>
                    <a:pt x="461" y="31"/>
                  </a:cubicBezTo>
                  <a:cubicBezTo>
                    <a:pt x="462" y="30"/>
                    <a:pt x="463" y="29"/>
                    <a:pt x="464" y="30"/>
                  </a:cubicBezTo>
                  <a:cubicBezTo>
                    <a:pt x="465" y="31"/>
                    <a:pt x="466" y="33"/>
                    <a:pt x="466" y="33"/>
                  </a:cubicBezTo>
                  <a:cubicBezTo>
                    <a:pt x="465" y="36"/>
                    <a:pt x="464" y="38"/>
                    <a:pt x="462" y="41"/>
                  </a:cubicBezTo>
                  <a:cubicBezTo>
                    <a:pt x="466" y="40"/>
                    <a:pt x="469" y="40"/>
                    <a:pt x="469" y="36"/>
                  </a:cubicBezTo>
                  <a:cubicBezTo>
                    <a:pt x="469" y="33"/>
                    <a:pt x="468" y="31"/>
                    <a:pt x="471" y="30"/>
                  </a:cubicBezTo>
                  <a:cubicBezTo>
                    <a:pt x="474" y="29"/>
                    <a:pt x="477" y="32"/>
                    <a:pt x="477" y="33"/>
                  </a:cubicBezTo>
                  <a:cubicBezTo>
                    <a:pt x="479" y="40"/>
                    <a:pt x="486" y="44"/>
                    <a:pt x="481" y="52"/>
                  </a:cubicBezTo>
                  <a:cubicBezTo>
                    <a:pt x="490" y="49"/>
                    <a:pt x="491" y="44"/>
                    <a:pt x="485" y="38"/>
                  </a:cubicBezTo>
                  <a:cubicBezTo>
                    <a:pt x="480" y="33"/>
                    <a:pt x="483" y="26"/>
                    <a:pt x="483" y="20"/>
                  </a:cubicBezTo>
                  <a:cubicBezTo>
                    <a:pt x="483" y="17"/>
                    <a:pt x="484" y="13"/>
                    <a:pt x="483" y="10"/>
                  </a:cubicBezTo>
                  <a:cubicBezTo>
                    <a:pt x="481" y="5"/>
                    <a:pt x="481" y="2"/>
                    <a:pt x="488" y="3"/>
                  </a:cubicBezTo>
                  <a:cubicBezTo>
                    <a:pt x="489" y="3"/>
                    <a:pt x="492" y="4"/>
                    <a:pt x="492" y="1"/>
                  </a:cubicBezTo>
                  <a:cubicBezTo>
                    <a:pt x="495" y="0"/>
                    <a:pt x="497" y="2"/>
                    <a:pt x="499" y="3"/>
                  </a:cubicBezTo>
                  <a:cubicBezTo>
                    <a:pt x="503" y="6"/>
                    <a:pt x="507" y="8"/>
                    <a:pt x="512" y="8"/>
                  </a:cubicBezTo>
                  <a:close/>
                </a:path>
              </a:pathLst>
            </a:custGeom>
            <a:solidFill>
              <a:srgbClr val="46A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EF67D008-8134-A20E-77C2-C21DD1235D28}"/>
                </a:ext>
              </a:extLst>
            </p:cNvPr>
            <p:cNvSpPr/>
            <p:nvPr/>
          </p:nvSpPr>
          <p:spPr bwMode="auto">
            <a:xfrm>
              <a:off x="4367213" y="2255838"/>
              <a:ext cx="455613" cy="268288"/>
            </a:xfrm>
            <a:custGeom>
              <a:avLst/>
              <a:gdLst>
                <a:gd name="T0" fmla="*/ 96 w 277"/>
                <a:gd name="T1" fmla="*/ 48 h 163"/>
                <a:gd name="T2" fmla="*/ 111 w 277"/>
                <a:gd name="T3" fmla="*/ 39 h 163"/>
                <a:gd name="T4" fmla="*/ 114 w 277"/>
                <a:gd name="T5" fmla="*/ 24 h 163"/>
                <a:gd name="T6" fmla="*/ 131 w 277"/>
                <a:gd name="T7" fmla="*/ 28 h 163"/>
                <a:gd name="T8" fmla="*/ 140 w 277"/>
                <a:gd name="T9" fmla="*/ 37 h 163"/>
                <a:gd name="T10" fmla="*/ 130 w 277"/>
                <a:gd name="T11" fmla="*/ 46 h 163"/>
                <a:gd name="T12" fmla="*/ 142 w 277"/>
                <a:gd name="T13" fmla="*/ 50 h 163"/>
                <a:gd name="T14" fmla="*/ 147 w 277"/>
                <a:gd name="T15" fmla="*/ 41 h 163"/>
                <a:gd name="T16" fmla="*/ 165 w 277"/>
                <a:gd name="T17" fmla="*/ 26 h 163"/>
                <a:gd name="T18" fmla="*/ 178 w 277"/>
                <a:gd name="T19" fmla="*/ 41 h 163"/>
                <a:gd name="T20" fmla="*/ 184 w 277"/>
                <a:gd name="T21" fmla="*/ 38 h 163"/>
                <a:gd name="T22" fmla="*/ 188 w 277"/>
                <a:gd name="T23" fmla="*/ 29 h 163"/>
                <a:gd name="T24" fmla="*/ 192 w 277"/>
                <a:gd name="T25" fmla="*/ 25 h 163"/>
                <a:gd name="T26" fmla="*/ 212 w 277"/>
                <a:gd name="T27" fmla="*/ 26 h 163"/>
                <a:gd name="T28" fmla="*/ 218 w 277"/>
                <a:gd name="T29" fmla="*/ 16 h 163"/>
                <a:gd name="T30" fmla="*/ 221 w 277"/>
                <a:gd name="T31" fmla="*/ 13 h 163"/>
                <a:gd name="T32" fmla="*/ 250 w 277"/>
                <a:gd name="T33" fmla="*/ 1 h 163"/>
                <a:gd name="T34" fmla="*/ 263 w 277"/>
                <a:gd name="T35" fmla="*/ 17 h 163"/>
                <a:gd name="T36" fmla="*/ 275 w 277"/>
                <a:gd name="T37" fmla="*/ 36 h 163"/>
                <a:gd name="T38" fmla="*/ 241 w 277"/>
                <a:gd name="T39" fmla="*/ 45 h 163"/>
                <a:gd name="T40" fmla="*/ 235 w 277"/>
                <a:gd name="T41" fmla="*/ 58 h 163"/>
                <a:gd name="T42" fmla="*/ 222 w 277"/>
                <a:gd name="T43" fmla="*/ 58 h 163"/>
                <a:gd name="T44" fmla="*/ 200 w 277"/>
                <a:gd name="T45" fmla="*/ 71 h 163"/>
                <a:gd name="T46" fmla="*/ 186 w 277"/>
                <a:gd name="T47" fmla="*/ 85 h 163"/>
                <a:gd name="T48" fmla="*/ 163 w 277"/>
                <a:gd name="T49" fmla="*/ 96 h 163"/>
                <a:gd name="T50" fmla="*/ 136 w 277"/>
                <a:gd name="T51" fmla="*/ 140 h 163"/>
                <a:gd name="T52" fmla="*/ 115 w 277"/>
                <a:gd name="T53" fmla="*/ 153 h 163"/>
                <a:gd name="T54" fmla="*/ 94 w 277"/>
                <a:gd name="T55" fmla="*/ 163 h 163"/>
                <a:gd name="T56" fmla="*/ 77 w 277"/>
                <a:gd name="T57" fmla="*/ 140 h 163"/>
                <a:gd name="T58" fmla="*/ 71 w 277"/>
                <a:gd name="T59" fmla="*/ 133 h 163"/>
                <a:gd name="T60" fmla="*/ 71 w 277"/>
                <a:gd name="T61" fmla="*/ 125 h 163"/>
                <a:gd name="T62" fmla="*/ 34 w 277"/>
                <a:gd name="T63" fmla="*/ 137 h 163"/>
                <a:gd name="T64" fmla="*/ 15 w 277"/>
                <a:gd name="T65" fmla="*/ 118 h 163"/>
                <a:gd name="T66" fmla="*/ 4 w 277"/>
                <a:gd name="T67" fmla="*/ 99 h 163"/>
                <a:gd name="T68" fmla="*/ 40 w 277"/>
                <a:gd name="T69" fmla="*/ 104 h 163"/>
                <a:gd name="T70" fmla="*/ 62 w 277"/>
                <a:gd name="T71" fmla="*/ 80 h 163"/>
                <a:gd name="T72" fmla="*/ 83 w 277"/>
                <a:gd name="T73" fmla="*/ 7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7" h="163">
                  <a:moveTo>
                    <a:pt x="75" y="63"/>
                  </a:moveTo>
                  <a:cubicBezTo>
                    <a:pt x="81" y="57"/>
                    <a:pt x="90" y="54"/>
                    <a:pt x="96" y="48"/>
                  </a:cubicBezTo>
                  <a:cubicBezTo>
                    <a:pt x="102" y="47"/>
                    <a:pt x="103" y="55"/>
                    <a:pt x="109" y="55"/>
                  </a:cubicBezTo>
                  <a:cubicBezTo>
                    <a:pt x="111" y="50"/>
                    <a:pt x="107" y="44"/>
                    <a:pt x="111" y="39"/>
                  </a:cubicBezTo>
                  <a:cubicBezTo>
                    <a:pt x="112" y="35"/>
                    <a:pt x="111" y="32"/>
                    <a:pt x="111" y="28"/>
                  </a:cubicBezTo>
                  <a:cubicBezTo>
                    <a:pt x="111" y="26"/>
                    <a:pt x="112" y="24"/>
                    <a:pt x="114" y="24"/>
                  </a:cubicBezTo>
                  <a:cubicBezTo>
                    <a:pt x="116" y="23"/>
                    <a:pt x="118" y="24"/>
                    <a:pt x="119" y="26"/>
                  </a:cubicBezTo>
                  <a:cubicBezTo>
                    <a:pt x="121" y="33"/>
                    <a:pt x="126" y="30"/>
                    <a:pt x="131" y="28"/>
                  </a:cubicBezTo>
                  <a:cubicBezTo>
                    <a:pt x="134" y="26"/>
                    <a:pt x="137" y="26"/>
                    <a:pt x="140" y="28"/>
                  </a:cubicBezTo>
                  <a:cubicBezTo>
                    <a:pt x="140" y="31"/>
                    <a:pt x="143" y="34"/>
                    <a:pt x="140" y="37"/>
                  </a:cubicBezTo>
                  <a:cubicBezTo>
                    <a:pt x="138" y="39"/>
                    <a:pt x="136" y="39"/>
                    <a:pt x="134" y="40"/>
                  </a:cubicBezTo>
                  <a:cubicBezTo>
                    <a:pt x="132" y="41"/>
                    <a:pt x="130" y="43"/>
                    <a:pt x="130" y="46"/>
                  </a:cubicBezTo>
                  <a:cubicBezTo>
                    <a:pt x="130" y="49"/>
                    <a:pt x="131" y="52"/>
                    <a:pt x="134" y="53"/>
                  </a:cubicBezTo>
                  <a:cubicBezTo>
                    <a:pt x="137" y="54"/>
                    <a:pt x="140" y="52"/>
                    <a:pt x="142" y="50"/>
                  </a:cubicBezTo>
                  <a:cubicBezTo>
                    <a:pt x="143" y="49"/>
                    <a:pt x="144" y="47"/>
                    <a:pt x="146" y="46"/>
                  </a:cubicBezTo>
                  <a:cubicBezTo>
                    <a:pt x="147" y="45"/>
                    <a:pt x="147" y="43"/>
                    <a:pt x="147" y="41"/>
                  </a:cubicBezTo>
                  <a:cubicBezTo>
                    <a:pt x="148" y="38"/>
                    <a:pt x="144" y="34"/>
                    <a:pt x="148" y="32"/>
                  </a:cubicBezTo>
                  <a:cubicBezTo>
                    <a:pt x="153" y="29"/>
                    <a:pt x="159" y="25"/>
                    <a:pt x="165" y="26"/>
                  </a:cubicBezTo>
                  <a:cubicBezTo>
                    <a:pt x="169" y="27"/>
                    <a:pt x="173" y="27"/>
                    <a:pt x="177" y="26"/>
                  </a:cubicBezTo>
                  <a:cubicBezTo>
                    <a:pt x="176" y="31"/>
                    <a:pt x="175" y="36"/>
                    <a:pt x="178" y="41"/>
                  </a:cubicBezTo>
                  <a:cubicBezTo>
                    <a:pt x="179" y="43"/>
                    <a:pt x="180" y="45"/>
                    <a:pt x="183" y="44"/>
                  </a:cubicBezTo>
                  <a:cubicBezTo>
                    <a:pt x="186" y="43"/>
                    <a:pt x="185" y="40"/>
                    <a:pt x="184" y="38"/>
                  </a:cubicBezTo>
                  <a:cubicBezTo>
                    <a:pt x="184" y="36"/>
                    <a:pt x="181" y="32"/>
                    <a:pt x="188" y="34"/>
                  </a:cubicBezTo>
                  <a:cubicBezTo>
                    <a:pt x="189" y="35"/>
                    <a:pt x="190" y="34"/>
                    <a:pt x="188" y="29"/>
                  </a:cubicBezTo>
                  <a:cubicBezTo>
                    <a:pt x="188" y="28"/>
                    <a:pt x="186" y="26"/>
                    <a:pt x="188" y="25"/>
                  </a:cubicBezTo>
                  <a:cubicBezTo>
                    <a:pt x="189" y="23"/>
                    <a:pt x="192" y="25"/>
                    <a:pt x="192" y="25"/>
                  </a:cubicBezTo>
                  <a:cubicBezTo>
                    <a:pt x="196" y="30"/>
                    <a:pt x="200" y="28"/>
                    <a:pt x="204" y="27"/>
                  </a:cubicBezTo>
                  <a:cubicBezTo>
                    <a:pt x="207" y="26"/>
                    <a:pt x="209" y="24"/>
                    <a:pt x="212" y="26"/>
                  </a:cubicBezTo>
                  <a:cubicBezTo>
                    <a:pt x="215" y="27"/>
                    <a:pt x="217" y="26"/>
                    <a:pt x="218" y="24"/>
                  </a:cubicBezTo>
                  <a:cubicBezTo>
                    <a:pt x="220" y="21"/>
                    <a:pt x="220" y="18"/>
                    <a:pt x="218" y="16"/>
                  </a:cubicBezTo>
                  <a:cubicBezTo>
                    <a:pt x="217" y="15"/>
                    <a:pt x="215" y="14"/>
                    <a:pt x="217" y="13"/>
                  </a:cubicBezTo>
                  <a:cubicBezTo>
                    <a:pt x="218" y="11"/>
                    <a:pt x="220" y="11"/>
                    <a:pt x="221" y="13"/>
                  </a:cubicBezTo>
                  <a:cubicBezTo>
                    <a:pt x="226" y="19"/>
                    <a:pt x="230" y="16"/>
                    <a:pt x="233" y="12"/>
                  </a:cubicBezTo>
                  <a:cubicBezTo>
                    <a:pt x="236" y="5"/>
                    <a:pt x="243" y="4"/>
                    <a:pt x="250" y="1"/>
                  </a:cubicBezTo>
                  <a:cubicBezTo>
                    <a:pt x="255" y="0"/>
                    <a:pt x="260" y="3"/>
                    <a:pt x="262" y="9"/>
                  </a:cubicBezTo>
                  <a:cubicBezTo>
                    <a:pt x="262" y="12"/>
                    <a:pt x="262" y="14"/>
                    <a:pt x="263" y="17"/>
                  </a:cubicBezTo>
                  <a:cubicBezTo>
                    <a:pt x="262" y="21"/>
                    <a:pt x="265" y="23"/>
                    <a:pt x="268" y="25"/>
                  </a:cubicBezTo>
                  <a:cubicBezTo>
                    <a:pt x="271" y="28"/>
                    <a:pt x="277" y="31"/>
                    <a:pt x="275" y="36"/>
                  </a:cubicBezTo>
                  <a:cubicBezTo>
                    <a:pt x="274" y="41"/>
                    <a:pt x="268" y="37"/>
                    <a:pt x="264" y="37"/>
                  </a:cubicBezTo>
                  <a:cubicBezTo>
                    <a:pt x="255" y="37"/>
                    <a:pt x="248" y="41"/>
                    <a:pt x="241" y="45"/>
                  </a:cubicBezTo>
                  <a:cubicBezTo>
                    <a:pt x="239" y="46"/>
                    <a:pt x="238" y="48"/>
                    <a:pt x="238" y="51"/>
                  </a:cubicBezTo>
                  <a:cubicBezTo>
                    <a:pt x="238" y="54"/>
                    <a:pt x="237" y="57"/>
                    <a:pt x="235" y="58"/>
                  </a:cubicBezTo>
                  <a:cubicBezTo>
                    <a:pt x="233" y="60"/>
                    <a:pt x="231" y="61"/>
                    <a:pt x="229" y="63"/>
                  </a:cubicBezTo>
                  <a:cubicBezTo>
                    <a:pt x="224" y="64"/>
                    <a:pt x="224" y="59"/>
                    <a:pt x="222" y="58"/>
                  </a:cubicBezTo>
                  <a:cubicBezTo>
                    <a:pt x="220" y="56"/>
                    <a:pt x="218" y="54"/>
                    <a:pt x="216" y="58"/>
                  </a:cubicBezTo>
                  <a:cubicBezTo>
                    <a:pt x="212" y="64"/>
                    <a:pt x="206" y="67"/>
                    <a:pt x="200" y="71"/>
                  </a:cubicBezTo>
                  <a:cubicBezTo>
                    <a:pt x="197" y="74"/>
                    <a:pt x="194" y="77"/>
                    <a:pt x="192" y="82"/>
                  </a:cubicBezTo>
                  <a:cubicBezTo>
                    <a:pt x="191" y="84"/>
                    <a:pt x="190" y="87"/>
                    <a:pt x="186" y="85"/>
                  </a:cubicBezTo>
                  <a:cubicBezTo>
                    <a:pt x="184" y="81"/>
                    <a:pt x="177" y="78"/>
                    <a:pt x="175" y="80"/>
                  </a:cubicBezTo>
                  <a:cubicBezTo>
                    <a:pt x="172" y="86"/>
                    <a:pt x="164" y="88"/>
                    <a:pt x="163" y="96"/>
                  </a:cubicBezTo>
                  <a:cubicBezTo>
                    <a:pt x="163" y="101"/>
                    <a:pt x="160" y="105"/>
                    <a:pt x="157" y="110"/>
                  </a:cubicBezTo>
                  <a:cubicBezTo>
                    <a:pt x="150" y="120"/>
                    <a:pt x="141" y="128"/>
                    <a:pt x="136" y="140"/>
                  </a:cubicBezTo>
                  <a:cubicBezTo>
                    <a:pt x="133" y="145"/>
                    <a:pt x="129" y="151"/>
                    <a:pt x="122" y="151"/>
                  </a:cubicBezTo>
                  <a:cubicBezTo>
                    <a:pt x="119" y="151"/>
                    <a:pt x="117" y="152"/>
                    <a:pt x="115" y="153"/>
                  </a:cubicBezTo>
                  <a:cubicBezTo>
                    <a:pt x="111" y="156"/>
                    <a:pt x="107" y="157"/>
                    <a:pt x="103" y="152"/>
                  </a:cubicBezTo>
                  <a:cubicBezTo>
                    <a:pt x="101" y="155"/>
                    <a:pt x="98" y="158"/>
                    <a:pt x="94" y="163"/>
                  </a:cubicBezTo>
                  <a:cubicBezTo>
                    <a:pt x="97" y="152"/>
                    <a:pt x="89" y="147"/>
                    <a:pt x="88" y="140"/>
                  </a:cubicBezTo>
                  <a:cubicBezTo>
                    <a:pt x="87" y="136"/>
                    <a:pt x="81" y="138"/>
                    <a:pt x="77" y="140"/>
                  </a:cubicBezTo>
                  <a:cubicBezTo>
                    <a:pt x="74" y="141"/>
                    <a:pt x="70" y="147"/>
                    <a:pt x="66" y="143"/>
                  </a:cubicBezTo>
                  <a:cubicBezTo>
                    <a:pt x="64" y="140"/>
                    <a:pt x="69" y="136"/>
                    <a:pt x="71" y="133"/>
                  </a:cubicBezTo>
                  <a:cubicBezTo>
                    <a:pt x="72" y="132"/>
                    <a:pt x="73" y="130"/>
                    <a:pt x="74" y="129"/>
                  </a:cubicBezTo>
                  <a:cubicBezTo>
                    <a:pt x="75" y="126"/>
                    <a:pt x="76" y="125"/>
                    <a:pt x="71" y="125"/>
                  </a:cubicBezTo>
                  <a:cubicBezTo>
                    <a:pt x="63" y="127"/>
                    <a:pt x="62" y="125"/>
                    <a:pt x="63" y="117"/>
                  </a:cubicBezTo>
                  <a:cubicBezTo>
                    <a:pt x="51" y="119"/>
                    <a:pt x="48" y="136"/>
                    <a:pt x="34" y="137"/>
                  </a:cubicBezTo>
                  <a:cubicBezTo>
                    <a:pt x="27" y="138"/>
                    <a:pt x="21" y="132"/>
                    <a:pt x="22" y="125"/>
                  </a:cubicBezTo>
                  <a:cubicBezTo>
                    <a:pt x="23" y="118"/>
                    <a:pt x="21" y="117"/>
                    <a:pt x="15" y="118"/>
                  </a:cubicBezTo>
                  <a:cubicBezTo>
                    <a:pt x="10" y="119"/>
                    <a:pt x="6" y="119"/>
                    <a:pt x="3" y="114"/>
                  </a:cubicBezTo>
                  <a:cubicBezTo>
                    <a:pt x="0" y="109"/>
                    <a:pt x="0" y="104"/>
                    <a:pt x="4" y="99"/>
                  </a:cubicBezTo>
                  <a:cubicBezTo>
                    <a:pt x="4" y="98"/>
                    <a:pt x="5" y="98"/>
                    <a:pt x="6" y="99"/>
                  </a:cubicBezTo>
                  <a:cubicBezTo>
                    <a:pt x="16" y="109"/>
                    <a:pt x="29" y="102"/>
                    <a:pt x="40" y="104"/>
                  </a:cubicBezTo>
                  <a:cubicBezTo>
                    <a:pt x="43" y="105"/>
                    <a:pt x="43" y="103"/>
                    <a:pt x="43" y="101"/>
                  </a:cubicBezTo>
                  <a:cubicBezTo>
                    <a:pt x="45" y="88"/>
                    <a:pt x="52" y="80"/>
                    <a:pt x="62" y="80"/>
                  </a:cubicBezTo>
                  <a:cubicBezTo>
                    <a:pt x="65" y="80"/>
                    <a:pt x="68" y="79"/>
                    <a:pt x="71" y="78"/>
                  </a:cubicBezTo>
                  <a:cubicBezTo>
                    <a:pt x="75" y="77"/>
                    <a:pt x="79" y="75"/>
                    <a:pt x="83" y="73"/>
                  </a:cubicBezTo>
                  <a:cubicBezTo>
                    <a:pt x="75" y="73"/>
                    <a:pt x="74" y="71"/>
                    <a:pt x="75" y="63"/>
                  </a:cubicBezTo>
                  <a:close/>
                </a:path>
              </a:pathLst>
            </a:custGeom>
            <a:solidFill>
              <a:srgbClr val="5DC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5E4EAC82-47CC-CEBA-37B7-08403DDC9808}"/>
                </a:ext>
              </a:extLst>
            </p:cNvPr>
            <p:cNvSpPr/>
            <p:nvPr/>
          </p:nvSpPr>
          <p:spPr bwMode="auto">
            <a:xfrm>
              <a:off x="4778376" y="1900238"/>
              <a:ext cx="390525" cy="385763"/>
            </a:xfrm>
            <a:custGeom>
              <a:avLst/>
              <a:gdLst>
                <a:gd name="T0" fmla="*/ 6 w 237"/>
                <a:gd name="T1" fmla="*/ 220 h 234"/>
                <a:gd name="T2" fmla="*/ 7 w 237"/>
                <a:gd name="T3" fmla="*/ 214 h 234"/>
                <a:gd name="T4" fmla="*/ 19 w 237"/>
                <a:gd name="T5" fmla="*/ 203 h 234"/>
                <a:gd name="T6" fmla="*/ 43 w 237"/>
                <a:gd name="T7" fmla="*/ 187 h 234"/>
                <a:gd name="T8" fmla="*/ 54 w 237"/>
                <a:gd name="T9" fmla="*/ 181 h 234"/>
                <a:gd name="T10" fmla="*/ 72 w 237"/>
                <a:gd name="T11" fmla="*/ 160 h 234"/>
                <a:gd name="T12" fmla="*/ 96 w 237"/>
                <a:gd name="T13" fmla="*/ 140 h 234"/>
                <a:gd name="T14" fmla="*/ 113 w 237"/>
                <a:gd name="T15" fmla="*/ 130 h 234"/>
                <a:gd name="T16" fmla="*/ 150 w 237"/>
                <a:gd name="T17" fmla="*/ 118 h 234"/>
                <a:gd name="T18" fmla="*/ 168 w 237"/>
                <a:gd name="T19" fmla="*/ 102 h 234"/>
                <a:gd name="T20" fmla="*/ 171 w 237"/>
                <a:gd name="T21" fmla="*/ 85 h 234"/>
                <a:gd name="T22" fmla="*/ 182 w 237"/>
                <a:gd name="T23" fmla="*/ 90 h 234"/>
                <a:gd name="T24" fmla="*/ 177 w 237"/>
                <a:gd name="T25" fmla="*/ 77 h 234"/>
                <a:gd name="T26" fmla="*/ 182 w 237"/>
                <a:gd name="T27" fmla="*/ 72 h 234"/>
                <a:gd name="T28" fmla="*/ 189 w 237"/>
                <a:gd name="T29" fmla="*/ 63 h 234"/>
                <a:gd name="T30" fmla="*/ 184 w 237"/>
                <a:gd name="T31" fmla="*/ 49 h 234"/>
                <a:gd name="T32" fmla="*/ 197 w 237"/>
                <a:gd name="T33" fmla="*/ 49 h 234"/>
                <a:gd name="T34" fmla="*/ 199 w 237"/>
                <a:gd name="T35" fmla="*/ 64 h 234"/>
                <a:gd name="T36" fmla="*/ 218 w 237"/>
                <a:gd name="T37" fmla="*/ 58 h 234"/>
                <a:gd name="T38" fmla="*/ 219 w 237"/>
                <a:gd name="T39" fmla="*/ 53 h 234"/>
                <a:gd name="T40" fmla="*/ 213 w 237"/>
                <a:gd name="T41" fmla="*/ 46 h 234"/>
                <a:gd name="T42" fmla="*/ 210 w 237"/>
                <a:gd name="T43" fmla="*/ 36 h 234"/>
                <a:gd name="T44" fmla="*/ 199 w 237"/>
                <a:gd name="T45" fmla="*/ 27 h 234"/>
                <a:gd name="T46" fmla="*/ 205 w 237"/>
                <a:gd name="T47" fmla="*/ 5 h 234"/>
                <a:gd name="T48" fmla="*/ 221 w 237"/>
                <a:gd name="T49" fmla="*/ 4 h 234"/>
                <a:gd name="T50" fmla="*/ 227 w 237"/>
                <a:gd name="T51" fmla="*/ 5 h 234"/>
                <a:gd name="T52" fmla="*/ 219 w 237"/>
                <a:gd name="T53" fmla="*/ 29 h 234"/>
                <a:gd name="T54" fmla="*/ 219 w 237"/>
                <a:gd name="T55" fmla="*/ 33 h 234"/>
                <a:gd name="T56" fmla="*/ 234 w 237"/>
                <a:gd name="T57" fmla="*/ 63 h 234"/>
                <a:gd name="T58" fmla="*/ 232 w 237"/>
                <a:gd name="T59" fmla="*/ 104 h 234"/>
                <a:gd name="T60" fmla="*/ 205 w 237"/>
                <a:gd name="T61" fmla="*/ 114 h 234"/>
                <a:gd name="T62" fmla="*/ 196 w 237"/>
                <a:gd name="T63" fmla="*/ 138 h 234"/>
                <a:gd name="T64" fmla="*/ 185 w 237"/>
                <a:gd name="T65" fmla="*/ 165 h 234"/>
                <a:gd name="T66" fmla="*/ 169 w 237"/>
                <a:gd name="T67" fmla="*/ 184 h 234"/>
                <a:gd name="T68" fmla="*/ 158 w 237"/>
                <a:gd name="T69" fmla="*/ 190 h 234"/>
                <a:gd name="T70" fmla="*/ 158 w 237"/>
                <a:gd name="T71" fmla="*/ 194 h 234"/>
                <a:gd name="T72" fmla="*/ 158 w 237"/>
                <a:gd name="T73" fmla="*/ 201 h 234"/>
                <a:gd name="T74" fmla="*/ 138 w 237"/>
                <a:gd name="T75" fmla="*/ 202 h 234"/>
                <a:gd name="T76" fmla="*/ 117 w 237"/>
                <a:gd name="T77" fmla="*/ 202 h 234"/>
                <a:gd name="T78" fmla="*/ 104 w 237"/>
                <a:gd name="T79" fmla="*/ 211 h 234"/>
                <a:gd name="T80" fmla="*/ 84 w 237"/>
                <a:gd name="T81" fmla="*/ 205 h 234"/>
                <a:gd name="T82" fmla="*/ 68 w 237"/>
                <a:gd name="T83" fmla="*/ 216 h 234"/>
                <a:gd name="T84" fmla="*/ 55 w 237"/>
                <a:gd name="T85" fmla="*/ 208 h 234"/>
                <a:gd name="T86" fmla="*/ 48 w 237"/>
                <a:gd name="T87" fmla="*/ 204 h 234"/>
                <a:gd name="T88" fmla="*/ 48 w 237"/>
                <a:gd name="T89" fmla="*/ 213 h 234"/>
                <a:gd name="T90" fmla="*/ 27 w 237"/>
                <a:gd name="T91" fmla="*/ 217 h 234"/>
                <a:gd name="T92" fmla="*/ 12 w 237"/>
                <a:gd name="T93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6" h="234">
                  <a:moveTo>
                    <a:pt x="12" y="234"/>
                  </a:moveTo>
                  <a:cubicBezTo>
                    <a:pt x="9" y="229"/>
                    <a:pt x="11" y="224"/>
                    <a:pt x="6" y="220"/>
                  </a:cubicBezTo>
                  <a:cubicBezTo>
                    <a:pt x="4" y="218"/>
                    <a:pt x="2" y="217"/>
                    <a:pt x="0" y="217"/>
                  </a:cubicBezTo>
                  <a:cubicBezTo>
                    <a:pt x="1" y="214"/>
                    <a:pt x="3" y="213"/>
                    <a:pt x="7" y="214"/>
                  </a:cubicBezTo>
                  <a:cubicBezTo>
                    <a:pt x="15" y="216"/>
                    <a:pt x="17" y="213"/>
                    <a:pt x="17" y="206"/>
                  </a:cubicBezTo>
                  <a:cubicBezTo>
                    <a:pt x="17" y="204"/>
                    <a:pt x="18" y="204"/>
                    <a:pt x="19" y="203"/>
                  </a:cubicBezTo>
                  <a:cubicBezTo>
                    <a:pt x="24" y="196"/>
                    <a:pt x="34" y="194"/>
                    <a:pt x="38" y="186"/>
                  </a:cubicBezTo>
                  <a:cubicBezTo>
                    <a:pt x="39" y="183"/>
                    <a:pt x="41" y="185"/>
                    <a:pt x="43" y="187"/>
                  </a:cubicBezTo>
                  <a:cubicBezTo>
                    <a:pt x="45" y="191"/>
                    <a:pt x="49" y="191"/>
                    <a:pt x="53" y="189"/>
                  </a:cubicBezTo>
                  <a:cubicBezTo>
                    <a:pt x="57" y="187"/>
                    <a:pt x="55" y="184"/>
                    <a:pt x="54" y="181"/>
                  </a:cubicBezTo>
                  <a:cubicBezTo>
                    <a:pt x="53" y="175"/>
                    <a:pt x="56" y="172"/>
                    <a:pt x="60" y="171"/>
                  </a:cubicBezTo>
                  <a:cubicBezTo>
                    <a:pt x="67" y="169"/>
                    <a:pt x="70" y="165"/>
                    <a:pt x="72" y="160"/>
                  </a:cubicBezTo>
                  <a:cubicBezTo>
                    <a:pt x="74" y="155"/>
                    <a:pt x="77" y="152"/>
                    <a:pt x="82" y="150"/>
                  </a:cubicBezTo>
                  <a:cubicBezTo>
                    <a:pt x="87" y="148"/>
                    <a:pt x="94" y="148"/>
                    <a:pt x="96" y="140"/>
                  </a:cubicBezTo>
                  <a:cubicBezTo>
                    <a:pt x="104" y="142"/>
                    <a:pt x="105" y="137"/>
                    <a:pt x="106" y="130"/>
                  </a:cubicBezTo>
                  <a:cubicBezTo>
                    <a:pt x="107" y="128"/>
                    <a:pt x="111" y="128"/>
                    <a:pt x="113" y="130"/>
                  </a:cubicBezTo>
                  <a:cubicBezTo>
                    <a:pt x="122" y="137"/>
                    <a:pt x="126" y="136"/>
                    <a:pt x="135" y="129"/>
                  </a:cubicBezTo>
                  <a:cubicBezTo>
                    <a:pt x="140" y="125"/>
                    <a:pt x="145" y="123"/>
                    <a:pt x="150" y="118"/>
                  </a:cubicBezTo>
                  <a:cubicBezTo>
                    <a:pt x="153" y="116"/>
                    <a:pt x="153" y="111"/>
                    <a:pt x="157" y="109"/>
                  </a:cubicBezTo>
                  <a:cubicBezTo>
                    <a:pt x="160" y="107"/>
                    <a:pt x="162" y="101"/>
                    <a:pt x="168" y="102"/>
                  </a:cubicBezTo>
                  <a:cubicBezTo>
                    <a:pt x="170" y="102"/>
                    <a:pt x="171" y="99"/>
                    <a:pt x="170" y="98"/>
                  </a:cubicBezTo>
                  <a:cubicBezTo>
                    <a:pt x="163" y="93"/>
                    <a:pt x="170" y="89"/>
                    <a:pt x="171" y="85"/>
                  </a:cubicBezTo>
                  <a:cubicBezTo>
                    <a:pt x="171" y="84"/>
                    <a:pt x="172" y="82"/>
                    <a:pt x="172" y="81"/>
                  </a:cubicBezTo>
                  <a:cubicBezTo>
                    <a:pt x="177" y="89"/>
                    <a:pt x="177" y="89"/>
                    <a:pt x="182" y="90"/>
                  </a:cubicBezTo>
                  <a:cubicBezTo>
                    <a:pt x="179" y="87"/>
                    <a:pt x="176" y="86"/>
                    <a:pt x="180" y="82"/>
                  </a:cubicBezTo>
                  <a:cubicBezTo>
                    <a:pt x="181" y="80"/>
                    <a:pt x="179" y="78"/>
                    <a:pt x="177" y="77"/>
                  </a:cubicBezTo>
                  <a:cubicBezTo>
                    <a:pt x="176" y="75"/>
                    <a:pt x="174" y="75"/>
                    <a:pt x="176" y="73"/>
                  </a:cubicBezTo>
                  <a:cubicBezTo>
                    <a:pt x="178" y="71"/>
                    <a:pt x="180" y="70"/>
                    <a:pt x="182" y="72"/>
                  </a:cubicBezTo>
                  <a:cubicBezTo>
                    <a:pt x="183" y="74"/>
                    <a:pt x="184" y="79"/>
                    <a:pt x="188" y="76"/>
                  </a:cubicBezTo>
                  <a:cubicBezTo>
                    <a:pt x="191" y="72"/>
                    <a:pt x="193" y="67"/>
                    <a:pt x="189" y="63"/>
                  </a:cubicBezTo>
                  <a:cubicBezTo>
                    <a:pt x="187" y="61"/>
                    <a:pt x="185" y="59"/>
                    <a:pt x="183" y="56"/>
                  </a:cubicBezTo>
                  <a:cubicBezTo>
                    <a:pt x="182" y="53"/>
                    <a:pt x="183" y="51"/>
                    <a:pt x="184" y="49"/>
                  </a:cubicBezTo>
                  <a:cubicBezTo>
                    <a:pt x="186" y="46"/>
                    <a:pt x="188" y="46"/>
                    <a:pt x="190" y="48"/>
                  </a:cubicBezTo>
                  <a:cubicBezTo>
                    <a:pt x="192" y="51"/>
                    <a:pt x="195" y="47"/>
                    <a:pt x="197" y="49"/>
                  </a:cubicBezTo>
                  <a:cubicBezTo>
                    <a:pt x="200" y="56"/>
                    <a:pt x="186" y="53"/>
                    <a:pt x="192" y="61"/>
                  </a:cubicBezTo>
                  <a:cubicBezTo>
                    <a:pt x="194" y="63"/>
                    <a:pt x="195" y="66"/>
                    <a:pt x="199" y="64"/>
                  </a:cubicBezTo>
                  <a:cubicBezTo>
                    <a:pt x="203" y="63"/>
                    <a:pt x="203" y="60"/>
                    <a:pt x="203" y="56"/>
                  </a:cubicBezTo>
                  <a:cubicBezTo>
                    <a:pt x="208" y="66"/>
                    <a:pt x="213" y="65"/>
                    <a:pt x="218" y="58"/>
                  </a:cubicBezTo>
                  <a:cubicBezTo>
                    <a:pt x="220" y="55"/>
                    <a:pt x="226" y="59"/>
                    <a:pt x="228" y="54"/>
                  </a:cubicBezTo>
                  <a:cubicBezTo>
                    <a:pt x="225" y="53"/>
                    <a:pt x="223" y="50"/>
                    <a:pt x="219" y="53"/>
                  </a:cubicBezTo>
                  <a:cubicBezTo>
                    <a:pt x="217" y="54"/>
                    <a:pt x="215" y="53"/>
                    <a:pt x="213" y="52"/>
                  </a:cubicBezTo>
                  <a:cubicBezTo>
                    <a:pt x="211" y="50"/>
                    <a:pt x="212" y="48"/>
                    <a:pt x="213" y="46"/>
                  </a:cubicBezTo>
                  <a:cubicBezTo>
                    <a:pt x="215" y="43"/>
                    <a:pt x="216" y="40"/>
                    <a:pt x="211" y="39"/>
                  </a:cubicBezTo>
                  <a:cubicBezTo>
                    <a:pt x="210" y="39"/>
                    <a:pt x="209" y="38"/>
                    <a:pt x="210" y="36"/>
                  </a:cubicBezTo>
                  <a:cubicBezTo>
                    <a:pt x="210" y="32"/>
                    <a:pt x="208" y="32"/>
                    <a:pt x="204" y="33"/>
                  </a:cubicBezTo>
                  <a:cubicBezTo>
                    <a:pt x="199" y="34"/>
                    <a:pt x="197" y="32"/>
                    <a:pt x="199" y="27"/>
                  </a:cubicBezTo>
                  <a:cubicBezTo>
                    <a:pt x="201" y="24"/>
                    <a:pt x="201" y="22"/>
                    <a:pt x="199" y="18"/>
                  </a:cubicBezTo>
                  <a:cubicBezTo>
                    <a:pt x="197" y="13"/>
                    <a:pt x="203" y="10"/>
                    <a:pt x="205" y="5"/>
                  </a:cubicBezTo>
                  <a:cubicBezTo>
                    <a:pt x="205" y="3"/>
                    <a:pt x="209" y="6"/>
                    <a:pt x="212" y="8"/>
                  </a:cubicBezTo>
                  <a:cubicBezTo>
                    <a:pt x="216" y="10"/>
                    <a:pt x="219" y="8"/>
                    <a:pt x="221" y="4"/>
                  </a:cubicBezTo>
                  <a:cubicBezTo>
                    <a:pt x="222" y="0"/>
                    <a:pt x="224" y="0"/>
                    <a:pt x="227" y="0"/>
                  </a:cubicBezTo>
                  <a:cubicBezTo>
                    <a:pt x="228" y="2"/>
                    <a:pt x="227" y="4"/>
                    <a:pt x="227" y="5"/>
                  </a:cubicBezTo>
                  <a:cubicBezTo>
                    <a:pt x="224" y="8"/>
                    <a:pt x="222" y="11"/>
                    <a:pt x="223" y="15"/>
                  </a:cubicBezTo>
                  <a:cubicBezTo>
                    <a:pt x="221" y="20"/>
                    <a:pt x="223" y="25"/>
                    <a:pt x="219" y="29"/>
                  </a:cubicBezTo>
                  <a:cubicBezTo>
                    <a:pt x="217" y="29"/>
                    <a:pt x="218" y="27"/>
                    <a:pt x="217" y="26"/>
                  </a:cubicBezTo>
                  <a:cubicBezTo>
                    <a:pt x="216" y="28"/>
                    <a:pt x="217" y="31"/>
                    <a:pt x="219" y="33"/>
                  </a:cubicBezTo>
                  <a:cubicBezTo>
                    <a:pt x="220" y="35"/>
                    <a:pt x="223" y="37"/>
                    <a:pt x="223" y="41"/>
                  </a:cubicBezTo>
                  <a:cubicBezTo>
                    <a:pt x="228" y="47"/>
                    <a:pt x="234" y="54"/>
                    <a:pt x="234" y="63"/>
                  </a:cubicBezTo>
                  <a:cubicBezTo>
                    <a:pt x="234" y="72"/>
                    <a:pt x="237" y="82"/>
                    <a:pt x="233" y="90"/>
                  </a:cubicBezTo>
                  <a:cubicBezTo>
                    <a:pt x="232" y="95"/>
                    <a:pt x="231" y="99"/>
                    <a:pt x="232" y="104"/>
                  </a:cubicBezTo>
                  <a:cubicBezTo>
                    <a:pt x="227" y="105"/>
                    <a:pt x="230" y="99"/>
                    <a:pt x="225" y="99"/>
                  </a:cubicBezTo>
                  <a:cubicBezTo>
                    <a:pt x="223" y="110"/>
                    <a:pt x="215" y="113"/>
                    <a:pt x="205" y="114"/>
                  </a:cubicBezTo>
                  <a:cubicBezTo>
                    <a:pt x="205" y="116"/>
                    <a:pt x="207" y="116"/>
                    <a:pt x="208" y="118"/>
                  </a:cubicBezTo>
                  <a:cubicBezTo>
                    <a:pt x="207" y="127"/>
                    <a:pt x="203" y="133"/>
                    <a:pt x="196" y="138"/>
                  </a:cubicBezTo>
                  <a:cubicBezTo>
                    <a:pt x="192" y="141"/>
                    <a:pt x="191" y="144"/>
                    <a:pt x="191" y="148"/>
                  </a:cubicBezTo>
                  <a:cubicBezTo>
                    <a:pt x="191" y="154"/>
                    <a:pt x="189" y="160"/>
                    <a:pt x="185" y="165"/>
                  </a:cubicBezTo>
                  <a:cubicBezTo>
                    <a:pt x="183" y="166"/>
                    <a:pt x="182" y="168"/>
                    <a:pt x="182" y="170"/>
                  </a:cubicBezTo>
                  <a:cubicBezTo>
                    <a:pt x="181" y="178"/>
                    <a:pt x="176" y="182"/>
                    <a:pt x="169" y="184"/>
                  </a:cubicBezTo>
                  <a:cubicBezTo>
                    <a:pt x="166" y="185"/>
                    <a:pt x="164" y="186"/>
                    <a:pt x="163" y="188"/>
                  </a:cubicBezTo>
                  <a:cubicBezTo>
                    <a:pt x="162" y="189"/>
                    <a:pt x="160" y="191"/>
                    <a:pt x="158" y="190"/>
                  </a:cubicBezTo>
                  <a:cubicBezTo>
                    <a:pt x="157" y="190"/>
                    <a:pt x="154" y="187"/>
                    <a:pt x="154" y="191"/>
                  </a:cubicBezTo>
                  <a:cubicBezTo>
                    <a:pt x="153" y="194"/>
                    <a:pt x="156" y="194"/>
                    <a:pt x="158" y="194"/>
                  </a:cubicBezTo>
                  <a:cubicBezTo>
                    <a:pt x="160" y="195"/>
                    <a:pt x="161" y="196"/>
                    <a:pt x="161" y="198"/>
                  </a:cubicBezTo>
                  <a:cubicBezTo>
                    <a:pt x="161" y="199"/>
                    <a:pt x="160" y="200"/>
                    <a:pt x="158" y="201"/>
                  </a:cubicBezTo>
                  <a:cubicBezTo>
                    <a:pt x="154" y="203"/>
                    <a:pt x="151" y="204"/>
                    <a:pt x="147" y="200"/>
                  </a:cubicBezTo>
                  <a:cubicBezTo>
                    <a:pt x="142" y="196"/>
                    <a:pt x="140" y="196"/>
                    <a:pt x="138" y="202"/>
                  </a:cubicBezTo>
                  <a:cubicBezTo>
                    <a:pt x="137" y="204"/>
                    <a:pt x="136" y="207"/>
                    <a:pt x="135" y="205"/>
                  </a:cubicBezTo>
                  <a:cubicBezTo>
                    <a:pt x="129" y="201"/>
                    <a:pt x="122" y="206"/>
                    <a:pt x="117" y="202"/>
                  </a:cubicBezTo>
                  <a:cubicBezTo>
                    <a:pt x="114" y="199"/>
                    <a:pt x="112" y="201"/>
                    <a:pt x="112" y="204"/>
                  </a:cubicBezTo>
                  <a:cubicBezTo>
                    <a:pt x="111" y="209"/>
                    <a:pt x="109" y="212"/>
                    <a:pt x="104" y="211"/>
                  </a:cubicBezTo>
                  <a:cubicBezTo>
                    <a:pt x="99" y="210"/>
                    <a:pt x="95" y="208"/>
                    <a:pt x="90" y="209"/>
                  </a:cubicBezTo>
                  <a:cubicBezTo>
                    <a:pt x="87" y="209"/>
                    <a:pt x="85" y="207"/>
                    <a:pt x="84" y="205"/>
                  </a:cubicBezTo>
                  <a:cubicBezTo>
                    <a:pt x="80" y="202"/>
                    <a:pt x="77" y="201"/>
                    <a:pt x="76" y="207"/>
                  </a:cubicBezTo>
                  <a:cubicBezTo>
                    <a:pt x="75" y="211"/>
                    <a:pt x="71" y="214"/>
                    <a:pt x="68" y="216"/>
                  </a:cubicBezTo>
                  <a:cubicBezTo>
                    <a:pt x="64" y="218"/>
                    <a:pt x="60" y="216"/>
                    <a:pt x="60" y="212"/>
                  </a:cubicBezTo>
                  <a:cubicBezTo>
                    <a:pt x="61" y="207"/>
                    <a:pt x="59" y="207"/>
                    <a:pt x="55" y="208"/>
                  </a:cubicBezTo>
                  <a:cubicBezTo>
                    <a:pt x="54" y="208"/>
                    <a:pt x="53" y="207"/>
                    <a:pt x="52" y="207"/>
                  </a:cubicBezTo>
                  <a:cubicBezTo>
                    <a:pt x="51" y="206"/>
                    <a:pt x="50" y="203"/>
                    <a:pt x="48" y="204"/>
                  </a:cubicBezTo>
                  <a:cubicBezTo>
                    <a:pt x="46" y="205"/>
                    <a:pt x="47" y="207"/>
                    <a:pt x="47" y="209"/>
                  </a:cubicBezTo>
                  <a:cubicBezTo>
                    <a:pt x="48" y="210"/>
                    <a:pt x="48" y="211"/>
                    <a:pt x="48" y="213"/>
                  </a:cubicBezTo>
                  <a:cubicBezTo>
                    <a:pt x="48" y="217"/>
                    <a:pt x="44" y="219"/>
                    <a:pt x="41" y="217"/>
                  </a:cubicBezTo>
                  <a:cubicBezTo>
                    <a:pt x="36" y="215"/>
                    <a:pt x="32" y="217"/>
                    <a:pt x="27" y="217"/>
                  </a:cubicBezTo>
                  <a:cubicBezTo>
                    <a:pt x="23" y="216"/>
                    <a:pt x="22" y="218"/>
                    <a:pt x="22" y="221"/>
                  </a:cubicBezTo>
                  <a:cubicBezTo>
                    <a:pt x="19" y="226"/>
                    <a:pt x="17" y="231"/>
                    <a:pt x="12" y="234"/>
                  </a:cubicBezTo>
                  <a:close/>
                </a:path>
              </a:pathLst>
            </a:custGeom>
            <a:solidFill>
              <a:srgbClr val="47C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2">
              <a:extLst>
                <a:ext uri="{FF2B5EF4-FFF2-40B4-BE49-F238E27FC236}">
                  <a16:creationId xmlns:a16="http://schemas.microsoft.com/office/drawing/2014/main" id="{C6E311CF-E048-C5AF-A7FC-9B04D27EC625}"/>
                </a:ext>
              </a:extLst>
            </p:cNvPr>
            <p:cNvSpPr/>
            <p:nvPr/>
          </p:nvSpPr>
          <p:spPr bwMode="auto">
            <a:xfrm>
              <a:off x="4162426" y="1373188"/>
              <a:ext cx="407988" cy="209550"/>
            </a:xfrm>
            <a:custGeom>
              <a:avLst/>
              <a:gdLst>
                <a:gd name="T0" fmla="*/ 122 w 248"/>
                <a:gd name="T1" fmla="*/ 127 h 128"/>
                <a:gd name="T2" fmla="*/ 116 w 248"/>
                <a:gd name="T3" fmla="*/ 123 h 128"/>
                <a:gd name="T4" fmla="*/ 109 w 248"/>
                <a:gd name="T5" fmla="*/ 116 h 128"/>
                <a:gd name="T6" fmla="*/ 106 w 248"/>
                <a:gd name="T7" fmla="*/ 113 h 128"/>
                <a:gd name="T8" fmla="*/ 97 w 248"/>
                <a:gd name="T9" fmla="*/ 106 h 128"/>
                <a:gd name="T10" fmla="*/ 93 w 248"/>
                <a:gd name="T11" fmla="*/ 101 h 128"/>
                <a:gd name="T12" fmla="*/ 90 w 248"/>
                <a:gd name="T13" fmla="*/ 96 h 128"/>
                <a:gd name="T14" fmla="*/ 74 w 248"/>
                <a:gd name="T15" fmla="*/ 93 h 128"/>
                <a:gd name="T16" fmla="*/ 67 w 248"/>
                <a:gd name="T17" fmla="*/ 90 h 128"/>
                <a:gd name="T18" fmla="*/ 60 w 248"/>
                <a:gd name="T19" fmla="*/ 89 h 128"/>
                <a:gd name="T20" fmla="*/ 48 w 248"/>
                <a:gd name="T21" fmla="*/ 86 h 128"/>
                <a:gd name="T22" fmla="*/ 51 w 248"/>
                <a:gd name="T23" fmla="*/ 75 h 128"/>
                <a:gd name="T24" fmla="*/ 44 w 248"/>
                <a:gd name="T25" fmla="*/ 84 h 128"/>
                <a:gd name="T26" fmla="*/ 42 w 248"/>
                <a:gd name="T27" fmla="*/ 86 h 128"/>
                <a:gd name="T28" fmla="*/ 27 w 248"/>
                <a:gd name="T29" fmla="*/ 73 h 128"/>
                <a:gd name="T30" fmla="*/ 17 w 248"/>
                <a:gd name="T31" fmla="*/ 68 h 128"/>
                <a:gd name="T32" fmla="*/ 0 w 248"/>
                <a:gd name="T33" fmla="*/ 67 h 128"/>
                <a:gd name="T34" fmla="*/ 6 w 248"/>
                <a:gd name="T35" fmla="*/ 62 h 128"/>
                <a:gd name="T36" fmla="*/ 13 w 248"/>
                <a:gd name="T37" fmla="*/ 56 h 128"/>
                <a:gd name="T38" fmla="*/ 39 w 248"/>
                <a:gd name="T39" fmla="*/ 26 h 128"/>
                <a:gd name="T40" fmla="*/ 41 w 248"/>
                <a:gd name="T41" fmla="*/ 22 h 128"/>
                <a:gd name="T42" fmla="*/ 47 w 248"/>
                <a:gd name="T43" fmla="*/ 21 h 128"/>
                <a:gd name="T44" fmla="*/ 47 w 248"/>
                <a:gd name="T45" fmla="*/ 26 h 128"/>
                <a:gd name="T46" fmla="*/ 36 w 248"/>
                <a:gd name="T47" fmla="*/ 44 h 128"/>
                <a:gd name="T48" fmla="*/ 40 w 248"/>
                <a:gd name="T49" fmla="*/ 59 h 128"/>
                <a:gd name="T50" fmla="*/ 45 w 248"/>
                <a:gd name="T51" fmla="*/ 62 h 128"/>
                <a:gd name="T52" fmla="*/ 70 w 248"/>
                <a:gd name="T53" fmla="*/ 56 h 128"/>
                <a:gd name="T54" fmla="*/ 79 w 248"/>
                <a:gd name="T55" fmla="*/ 45 h 128"/>
                <a:gd name="T56" fmla="*/ 98 w 248"/>
                <a:gd name="T57" fmla="*/ 18 h 128"/>
                <a:gd name="T58" fmla="*/ 119 w 248"/>
                <a:gd name="T59" fmla="*/ 9 h 128"/>
                <a:gd name="T60" fmla="*/ 129 w 248"/>
                <a:gd name="T61" fmla="*/ 0 h 128"/>
                <a:gd name="T62" fmla="*/ 142 w 248"/>
                <a:gd name="T63" fmla="*/ 10 h 128"/>
                <a:gd name="T64" fmla="*/ 163 w 248"/>
                <a:gd name="T65" fmla="*/ 14 h 128"/>
                <a:gd name="T66" fmla="*/ 179 w 248"/>
                <a:gd name="T67" fmla="*/ 16 h 128"/>
                <a:gd name="T68" fmla="*/ 187 w 248"/>
                <a:gd name="T69" fmla="*/ 15 h 128"/>
                <a:gd name="T70" fmla="*/ 195 w 248"/>
                <a:gd name="T71" fmla="*/ 12 h 128"/>
                <a:gd name="T72" fmla="*/ 219 w 248"/>
                <a:gd name="T73" fmla="*/ 10 h 128"/>
                <a:gd name="T74" fmla="*/ 230 w 248"/>
                <a:gd name="T75" fmla="*/ 15 h 128"/>
                <a:gd name="T76" fmla="*/ 245 w 248"/>
                <a:gd name="T77" fmla="*/ 35 h 128"/>
                <a:gd name="T78" fmla="*/ 247 w 248"/>
                <a:gd name="T79" fmla="*/ 52 h 128"/>
                <a:gd name="T80" fmla="*/ 231 w 248"/>
                <a:gd name="T81" fmla="*/ 43 h 128"/>
                <a:gd name="T82" fmla="*/ 210 w 248"/>
                <a:gd name="T83" fmla="*/ 43 h 128"/>
                <a:gd name="T84" fmla="*/ 197 w 248"/>
                <a:gd name="T85" fmla="*/ 50 h 128"/>
                <a:gd name="T86" fmla="*/ 181 w 248"/>
                <a:gd name="T87" fmla="*/ 60 h 128"/>
                <a:gd name="T88" fmla="*/ 172 w 248"/>
                <a:gd name="T89" fmla="*/ 67 h 128"/>
                <a:gd name="T90" fmla="*/ 155 w 248"/>
                <a:gd name="T91" fmla="*/ 66 h 128"/>
                <a:gd name="T92" fmla="*/ 147 w 248"/>
                <a:gd name="T93" fmla="*/ 63 h 128"/>
                <a:gd name="T94" fmla="*/ 144 w 248"/>
                <a:gd name="T95" fmla="*/ 72 h 128"/>
                <a:gd name="T96" fmla="*/ 145 w 248"/>
                <a:gd name="T97" fmla="*/ 102 h 128"/>
                <a:gd name="T98" fmla="*/ 133 w 248"/>
                <a:gd name="T99" fmla="*/ 111 h 128"/>
                <a:gd name="T100" fmla="*/ 124 w 248"/>
                <a:gd name="T101" fmla="*/ 117 h 128"/>
                <a:gd name="T102" fmla="*/ 130 w 248"/>
                <a:gd name="T103" fmla="*/ 116 h 128"/>
                <a:gd name="T104" fmla="*/ 133 w 248"/>
                <a:gd name="T105" fmla="*/ 120 h 128"/>
                <a:gd name="T106" fmla="*/ 122 w 248"/>
                <a:gd name="T107" fmla="*/ 12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8" h="128">
                  <a:moveTo>
                    <a:pt x="122" y="127"/>
                  </a:moveTo>
                  <a:cubicBezTo>
                    <a:pt x="119" y="127"/>
                    <a:pt x="117" y="127"/>
                    <a:pt x="116" y="123"/>
                  </a:cubicBezTo>
                  <a:cubicBezTo>
                    <a:pt x="115" y="119"/>
                    <a:pt x="112" y="117"/>
                    <a:pt x="109" y="116"/>
                  </a:cubicBezTo>
                  <a:cubicBezTo>
                    <a:pt x="106" y="117"/>
                    <a:pt x="105" y="116"/>
                    <a:pt x="106" y="113"/>
                  </a:cubicBezTo>
                  <a:cubicBezTo>
                    <a:pt x="109" y="104"/>
                    <a:pt x="100" y="107"/>
                    <a:pt x="97" y="106"/>
                  </a:cubicBezTo>
                  <a:cubicBezTo>
                    <a:pt x="93" y="105"/>
                    <a:pt x="91" y="105"/>
                    <a:pt x="93" y="101"/>
                  </a:cubicBezTo>
                  <a:cubicBezTo>
                    <a:pt x="94" y="99"/>
                    <a:pt x="92" y="97"/>
                    <a:pt x="90" y="96"/>
                  </a:cubicBezTo>
                  <a:cubicBezTo>
                    <a:pt x="85" y="95"/>
                    <a:pt x="79" y="92"/>
                    <a:pt x="74" y="93"/>
                  </a:cubicBezTo>
                  <a:cubicBezTo>
                    <a:pt x="69" y="94"/>
                    <a:pt x="68" y="93"/>
                    <a:pt x="67" y="90"/>
                  </a:cubicBezTo>
                  <a:cubicBezTo>
                    <a:pt x="66" y="89"/>
                    <a:pt x="64" y="82"/>
                    <a:pt x="60" y="89"/>
                  </a:cubicBezTo>
                  <a:cubicBezTo>
                    <a:pt x="57" y="92"/>
                    <a:pt x="51" y="92"/>
                    <a:pt x="48" y="86"/>
                  </a:cubicBezTo>
                  <a:cubicBezTo>
                    <a:pt x="58" y="85"/>
                    <a:pt x="47" y="78"/>
                    <a:pt x="51" y="75"/>
                  </a:cubicBezTo>
                  <a:cubicBezTo>
                    <a:pt x="46" y="76"/>
                    <a:pt x="47" y="82"/>
                    <a:pt x="44" y="84"/>
                  </a:cubicBezTo>
                  <a:cubicBezTo>
                    <a:pt x="44" y="85"/>
                    <a:pt x="43" y="86"/>
                    <a:pt x="42" y="86"/>
                  </a:cubicBezTo>
                  <a:cubicBezTo>
                    <a:pt x="40" y="86"/>
                    <a:pt x="27" y="75"/>
                    <a:pt x="27" y="73"/>
                  </a:cubicBezTo>
                  <a:cubicBezTo>
                    <a:pt x="26" y="67"/>
                    <a:pt x="23" y="65"/>
                    <a:pt x="17" y="68"/>
                  </a:cubicBezTo>
                  <a:cubicBezTo>
                    <a:pt x="11" y="71"/>
                    <a:pt x="5" y="71"/>
                    <a:pt x="0" y="67"/>
                  </a:cubicBezTo>
                  <a:cubicBezTo>
                    <a:pt x="2" y="65"/>
                    <a:pt x="4" y="64"/>
                    <a:pt x="6" y="62"/>
                  </a:cubicBezTo>
                  <a:cubicBezTo>
                    <a:pt x="11" y="62"/>
                    <a:pt x="13" y="60"/>
                    <a:pt x="13" y="56"/>
                  </a:cubicBezTo>
                  <a:cubicBezTo>
                    <a:pt x="31" y="54"/>
                    <a:pt x="33" y="38"/>
                    <a:pt x="39" y="26"/>
                  </a:cubicBezTo>
                  <a:cubicBezTo>
                    <a:pt x="40" y="25"/>
                    <a:pt x="40" y="24"/>
                    <a:pt x="41" y="22"/>
                  </a:cubicBezTo>
                  <a:cubicBezTo>
                    <a:pt x="42" y="20"/>
                    <a:pt x="45" y="19"/>
                    <a:pt x="47" y="21"/>
                  </a:cubicBezTo>
                  <a:cubicBezTo>
                    <a:pt x="50" y="22"/>
                    <a:pt x="48" y="25"/>
                    <a:pt x="47" y="26"/>
                  </a:cubicBezTo>
                  <a:cubicBezTo>
                    <a:pt x="42" y="32"/>
                    <a:pt x="38" y="37"/>
                    <a:pt x="36" y="44"/>
                  </a:cubicBezTo>
                  <a:cubicBezTo>
                    <a:pt x="35" y="50"/>
                    <a:pt x="36" y="55"/>
                    <a:pt x="40" y="59"/>
                  </a:cubicBezTo>
                  <a:cubicBezTo>
                    <a:pt x="41" y="61"/>
                    <a:pt x="43" y="63"/>
                    <a:pt x="45" y="62"/>
                  </a:cubicBezTo>
                  <a:cubicBezTo>
                    <a:pt x="53" y="57"/>
                    <a:pt x="62" y="60"/>
                    <a:pt x="70" y="56"/>
                  </a:cubicBezTo>
                  <a:cubicBezTo>
                    <a:pt x="75" y="54"/>
                    <a:pt x="78" y="50"/>
                    <a:pt x="79" y="45"/>
                  </a:cubicBezTo>
                  <a:cubicBezTo>
                    <a:pt x="81" y="33"/>
                    <a:pt x="88" y="25"/>
                    <a:pt x="98" y="18"/>
                  </a:cubicBezTo>
                  <a:cubicBezTo>
                    <a:pt x="105" y="13"/>
                    <a:pt x="111" y="10"/>
                    <a:pt x="119" y="9"/>
                  </a:cubicBezTo>
                  <a:cubicBezTo>
                    <a:pt x="123" y="8"/>
                    <a:pt x="130" y="8"/>
                    <a:pt x="129" y="0"/>
                  </a:cubicBezTo>
                  <a:cubicBezTo>
                    <a:pt x="132" y="5"/>
                    <a:pt x="136" y="8"/>
                    <a:pt x="142" y="10"/>
                  </a:cubicBezTo>
                  <a:cubicBezTo>
                    <a:pt x="148" y="14"/>
                    <a:pt x="155" y="17"/>
                    <a:pt x="163" y="14"/>
                  </a:cubicBezTo>
                  <a:cubicBezTo>
                    <a:pt x="168" y="12"/>
                    <a:pt x="174" y="15"/>
                    <a:pt x="179" y="16"/>
                  </a:cubicBezTo>
                  <a:cubicBezTo>
                    <a:pt x="182" y="17"/>
                    <a:pt x="184" y="17"/>
                    <a:pt x="187" y="15"/>
                  </a:cubicBezTo>
                  <a:cubicBezTo>
                    <a:pt x="189" y="13"/>
                    <a:pt x="192" y="12"/>
                    <a:pt x="195" y="12"/>
                  </a:cubicBezTo>
                  <a:cubicBezTo>
                    <a:pt x="203" y="11"/>
                    <a:pt x="211" y="12"/>
                    <a:pt x="219" y="10"/>
                  </a:cubicBezTo>
                  <a:cubicBezTo>
                    <a:pt x="223" y="9"/>
                    <a:pt x="227" y="11"/>
                    <a:pt x="230" y="15"/>
                  </a:cubicBezTo>
                  <a:cubicBezTo>
                    <a:pt x="235" y="21"/>
                    <a:pt x="243" y="26"/>
                    <a:pt x="245" y="35"/>
                  </a:cubicBezTo>
                  <a:cubicBezTo>
                    <a:pt x="247" y="40"/>
                    <a:pt x="248" y="46"/>
                    <a:pt x="247" y="52"/>
                  </a:cubicBezTo>
                  <a:cubicBezTo>
                    <a:pt x="241" y="51"/>
                    <a:pt x="235" y="48"/>
                    <a:pt x="231" y="43"/>
                  </a:cubicBezTo>
                  <a:cubicBezTo>
                    <a:pt x="222" y="35"/>
                    <a:pt x="218" y="35"/>
                    <a:pt x="210" y="43"/>
                  </a:cubicBezTo>
                  <a:cubicBezTo>
                    <a:pt x="206" y="46"/>
                    <a:pt x="202" y="49"/>
                    <a:pt x="197" y="50"/>
                  </a:cubicBezTo>
                  <a:cubicBezTo>
                    <a:pt x="190" y="51"/>
                    <a:pt x="186" y="56"/>
                    <a:pt x="181" y="60"/>
                  </a:cubicBezTo>
                  <a:cubicBezTo>
                    <a:pt x="178" y="62"/>
                    <a:pt x="175" y="65"/>
                    <a:pt x="172" y="67"/>
                  </a:cubicBezTo>
                  <a:cubicBezTo>
                    <a:pt x="165" y="71"/>
                    <a:pt x="161" y="71"/>
                    <a:pt x="155" y="66"/>
                  </a:cubicBezTo>
                  <a:cubicBezTo>
                    <a:pt x="153" y="64"/>
                    <a:pt x="150" y="61"/>
                    <a:pt x="147" y="63"/>
                  </a:cubicBezTo>
                  <a:cubicBezTo>
                    <a:pt x="143" y="65"/>
                    <a:pt x="143" y="69"/>
                    <a:pt x="144" y="72"/>
                  </a:cubicBezTo>
                  <a:cubicBezTo>
                    <a:pt x="147" y="82"/>
                    <a:pt x="145" y="92"/>
                    <a:pt x="145" y="102"/>
                  </a:cubicBezTo>
                  <a:cubicBezTo>
                    <a:pt x="144" y="110"/>
                    <a:pt x="142" y="113"/>
                    <a:pt x="133" y="111"/>
                  </a:cubicBezTo>
                  <a:cubicBezTo>
                    <a:pt x="126" y="109"/>
                    <a:pt x="125" y="111"/>
                    <a:pt x="124" y="117"/>
                  </a:cubicBezTo>
                  <a:cubicBezTo>
                    <a:pt x="126" y="116"/>
                    <a:pt x="128" y="115"/>
                    <a:pt x="130" y="116"/>
                  </a:cubicBezTo>
                  <a:cubicBezTo>
                    <a:pt x="132" y="116"/>
                    <a:pt x="135" y="119"/>
                    <a:pt x="133" y="120"/>
                  </a:cubicBezTo>
                  <a:cubicBezTo>
                    <a:pt x="129" y="123"/>
                    <a:pt x="128" y="128"/>
                    <a:pt x="122" y="127"/>
                  </a:cubicBezTo>
                  <a:close/>
                </a:path>
              </a:pathLst>
            </a:custGeom>
            <a:solidFill>
              <a:srgbClr val="6D8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3">
              <a:extLst>
                <a:ext uri="{FF2B5EF4-FFF2-40B4-BE49-F238E27FC236}">
                  <a16:creationId xmlns:a16="http://schemas.microsoft.com/office/drawing/2014/main" id="{BC388B3E-64E6-0EA4-58B4-3ED87346C3BF}"/>
                </a:ext>
              </a:extLst>
            </p:cNvPr>
            <p:cNvSpPr/>
            <p:nvPr/>
          </p:nvSpPr>
          <p:spPr bwMode="auto">
            <a:xfrm>
              <a:off x="4752976" y="2079625"/>
              <a:ext cx="387350" cy="323850"/>
            </a:xfrm>
            <a:custGeom>
              <a:avLst/>
              <a:gdLst>
                <a:gd name="T0" fmla="*/ 28 w 236"/>
                <a:gd name="T1" fmla="*/ 125 h 197"/>
                <a:gd name="T2" fmla="*/ 37 w 236"/>
                <a:gd name="T3" fmla="*/ 112 h 197"/>
                <a:gd name="T4" fmla="*/ 43 w 236"/>
                <a:gd name="T5" fmla="*/ 110 h 197"/>
                <a:gd name="T6" fmla="*/ 47 w 236"/>
                <a:gd name="T7" fmla="*/ 119 h 197"/>
                <a:gd name="T8" fmla="*/ 48 w 236"/>
                <a:gd name="T9" fmla="*/ 123 h 197"/>
                <a:gd name="T10" fmla="*/ 52 w 236"/>
                <a:gd name="T11" fmla="*/ 122 h 197"/>
                <a:gd name="T12" fmla="*/ 58 w 236"/>
                <a:gd name="T13" fmla="*/ 124 h 197"/>
                <a:gd name="T14" fmla="*/ 60 w 236"/>
                <a:gd name="T15" fmla="*/ 130 h 197"/>
                <a:gd name="T16" fmla="*/ 71 w 236"/>
                <a:gd name="T17" fmla="*/ 134 h 197"/>
                <a:gd name="T18" fmla="*/ 74 w 236"/>
                <a:gd name="T19" fmla="*/ 133 h 197"/>
                <a:gd name="T20" fmla="*/ 87 w 236"/>
                <a:gd name="T21" fmla="*/ 126 h 197"/>
                <a:gd name="T22" fmla="*/ 88 w 236"/>
                <a:gd name="T23" fmla="*/ 124 h 197"/>
                <a:gd name="T24" fmla="*/ 95 w 236"/>
                <a:gd name="T25" fmla="*/ 109 h 197"/>
                <a:gd name="T26" fmla="*/ 97 w 236"/>
                <a:gd name="T27" fmla="*/ 108 h 197"/>
                <a:gd name="T28" fmla="*/ 110 w 236"/>
                <a:gd name="T29" fmla="*/ 104 h 197"/>
                <a:gd name="T30" fmla="*/ 119 w 236"/>
                <a:gd name="T31" fmla="*/ 100 h 197"/>
                <a:gd name="T32" fmla="*/ 126 w 236"/>
                <a:gd name="T33" fmla="*/ 95 h 197"/>
                <a:gd name="T34" fmla="*/ 135 w 236"/>
                <a:gd name="T35" fmla="*/ 92 h 197"/>
                <a:gd name="T36" fmla="*/ 139 w 236"/>
                <a:gd name="T37" fmla="*/ 93 h 197"/>
                <a:gd name="T38" fmla="*/ 152 w 236"/>
                <a:gd name="T39" fmla="*/ 96 h 197"/>
                <a:gd name="T40" fmla="*/ 155 w 236"/>
                <a:gd name="T41" fmla="*/ 87 h 197"/>
                <a:gd name="T42" fmla="*/ 164 w 236"/>
                <a:gd name="T43" fmla="*/ 90 h 197"/>
                <a:gd name="T44" fmla="*/ 177 w 236"/>
                <a:gd name="T45" fmla="*/ 88 h 197"/>
                <a:gd name="T46" fmla="*/ 170 w 236"/>
                <a:gd name="T47" fmla="*/ 76 h 197"/>
                <a:gd name="T48" fmla="*/ 175 w 236"/>
                <a:gd name="T49" fmla="*/ 80 h 197"/>
                <a:gd name="T50" fmla="*/ 186 w 236"/>
                <a:gd name="T51" fmla="*/ 73 h 197"/>
                <a:gd name="T52" fmla="*/ 195 w 236"/>
                <a:gd name="T53" fmla="*/ 62 h 197"/>
                <a:gd name="T54" fmla="*/ 199 w 236"/>
                <a:gd name="T55" fmla="*/ 55 h 197"/>
                <a:gd name="T56" fmla="*/ 205 w 236"/>
                <a:gd name="T57" fmla="*/ 37 h 197"/>
                <a:gd name="T58" fmla="*/ 210 w 236"/>
                <a:gd name="T59" fmla="*/ 29 h 197"/>
                <a:gd name="T60" fmla="*/ 220 w 236"/>
                <a:gd name="T61" fmla="*/ 13 h 197"/>
                <a:gd name="T62" fmla="*/ 223 w 236"/>
                <a:gd name="T63" fmla="*/ 9 h 197"/>
                <a:gd name="T64" fmla="*/ 236 w 236"/>
                <a:gd name="T65" fmla="*/ 3 h 197"/>
                <a:gd name="T66" fmla="*/ 231 w 236"/>
                <a:gd name="T67" fmla="*/ 15 h 197"/>
                <a:gd name="T68" fmla="*/ 215 w 236"/>
                <a:gd name="T69" fmla="*/ 45 h 197"/>
                <a:gd name="T70" fmla="*/ 197 w 236"/>
                <a:gd name="T71" fmla="*/ 90 h 197"/>
                <a:gd name="T72" fmla="*/ 194 w 236"/>
                <a:gd name="T73" fmla="*/ 94 h 197"/>
                <a:gd name="T74" fmla="*/ 184 w 236"/>
                <a:gd name="T75" fmla="*/ 107 h 197"/>
                <a:gd name="T76" fmla="*/ 172 w 236"/>
                <a:gd name="T77" fmla="*/ 125 h 197"/>
                <a:gd name="T78" fmla="*/ 172 w 236"/>
                <a:gd name="T79" fmla="*/ 138 h 197"/>
                <a:gd name="T80" fmla="*/ 177 w 236"/>
                <a:gd name="T81" fmla="*/ 144 h 197"/>
                <a:gd name="T82" fmla="*/ 163 w 236"/>
                <a:gd name="T83" fmla="*/ 138 h 197"/>
                <a:gd name="T84" fmla="*/ 156 w 236"/>
                <a:gd name="T85" fmla="*/ 138 h 197"/>
                <a:gd name="T86" fmla="*/ 126 w 236"/>
                <a:gd name="T87" fmla="*/ 171 h 197"/>
                <a:gd name="T88" fmla="*/ 122 w 236"/>
                <a:gd name="T89" fmla="*/ 175 h 197"/>
                <a:gd name="T90" fmla="*/ 107 w 236"/>
                <a:gd name="T91" fmla="*/ 187 h 197"/>
                <a:gd name="T92" fmla="*/ 87 w 236"/>
                <a:gd name="T93" fmla="*/ 187 h 197"/>
                <a:gd name="T94" fmla="*/ 82 w 236"/>
                <a:gd name="T95" fmla="*/ 180 h 197"/>
                <a:gd name="T96" fmla="*/ 70 w 236"/>
                <a:gd name="T97" fmla="*/ 181 h 197"/>
                <a:gd name="T98" fmla="*/ 63 w 236"/>
                <a:gd name="T99" fmla="*/ 183 h 197"/>
                <a:gd name="T100" fmla="*/ 46 w 236"/>
                <a:gd name="T101" fmla="*/ 188 h 197"/>
                <a:gd name="T102" fmla="*/ 44 w 236"/>
                <a:gd name="T103" fmla="*/ 190 h 197"/>
                <a:gd name="T104" fmla="*/ 36 w 236"/>
                <a:gd name="T105" fmla="*/ 195 h 197"/>
                <a:gd name="T106" fmla="*/ 28 w 236"/>
                <a:gd name="T107" fmla="*/ 182 h 197"/>
                <a:gd name="T108" fmla="*/ 23 w 236"/>
                <a:gd name="T109" fmla="*/ 173 h 197"/>
                <a:gd name="T110" fmla="*/ 10 w 236"/>
                <a:gd name="T111" fmla="*/ 167 h 197"/>
                <a:gd name="T112" fmla="*/ 1 w 236"/>
                <a:gd name="T113" fmla="*/ 165 h 197"/>
                <a:gd name="T114" fmla="*/ 2 w 236"/>
                <a:gd name="T115" fmla="*/ 161 h 197"/>
                <a:gd name="T116" fmla="*/ 5 w 236"/>
                <a:gd name="T117" fmla="*/ 150 h 197"/>
                <a:gd name="T118" fmla="*/ 30 w 236"/>
                <a:gd name="T119" fmla="*/ 142 h 197"/>
                <a:gd name="T120" fmla="*/ 41 w 236"/>
                <a:gd name="T121" fmla="*/ 143 h 197"/>
                <a:gd name="T122" fmla="*/ 31 w 236"/>
                <a:gd name="T123" fmla="*/ 133 h 197"/>
                <a:gd name="T124" fmla="*/ 28 w 236"/>
                <a:gd name="T125" fmla="*/ 125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97">
                  <a:moveTo>
                    <a:pt x="28" y="125"/>
                  </a:moveTo>
                  <a:cubicBezTo>
                    <a:pt x="31" y="121"/>
                    <a:pt x="34" y="117"/>
                    <a:pt x="37" y="112"/>
                  </a:cubicBezTo>
                  <a:cubicBezTo>
                    <a:pt x="39" y="111"/>
                    <a:pt x="40" y="108"/>
                    <a:pt x="43" y="110"/>
                  </a:cubicBezTo>
                  <a:cubicBezTo>
                    <a:pt x="46" y="112"/>
                    <a:pt x="48" y="115"/>
                    <a:pt x="47" y="119"/>
                  </a:cubicBezTo>
                  <a:cubicBezTo>
                    <a:pt x="47" y="120"/>
                    <a:pt x="46" y="122"/>
                    <a:pt x="48" y="123"/>
                  </a:cubicBezTo>
                  <a:cubicBezTo>
                    <a:pt x="50" y="124"/>
                    <a:pt x="51" y="123"/>
                    <a:pt x="52" y="122"/>
                  </a:cubicBezTo>
                  <a:cubicBezTo>
                    <a:pt x="56" y="118"/>
                    <a:pt x="57" y="120"/>
                    <a:pt x="58" y="124"/>
                  </a:cubicBezTo>
                  <a:cubicBezTo>
                    <a:pt x="58" y="126"/>
                    <a:pt x="59" y="128"/>
                    <a:pt x="60" y="130"/>
                  </a:cubicBezTo>
                  <a:cubicBezTo>
                    <a:pt x="62" y="135"/>
                    <a:pt x="65" y="139"/>
                    <a:pt x="71" y="134"/>
                  </a:cubicBezTo>
                  <a:cubicBezTo>
                    <a:pt x="72" y="134"/>
                    <a:pt x="73" y="134"/>
                    <a:pt x="74" y="133"/>
                  </a:cubicBezTo>
                  <a:cubicBezTo>
                    <a:pt x="80" y="134"/>
                    <a:pt x="83" y="127"/>
                    <a:pt x="87" y="126"/>
                  </a:cubicBezTo>
                  <a:cubicBezTo>
                    <a:pt x="88" y="126"/>
                    <a:pt x="88" y="124"/>
                    <a:pt x="88" y="124"/>
                  </a:cubicBezTo>
                  <a:cubicBezTo>
                    <a:pt x="84" y="116"/>
                    <a:pt x="90" y="113"/>
                    <a:pt x="95" y="109"/>
                  </a:cubicBezTo>
                  <a:cubicBezTo>
                    <a:pt x="96" y="108"/>
                    <a:pt x="97" y="108"/>
                    <a:pt x="97" y="108"/>
                  </a:cubicBezTo>
                  <a:cubicBezTo>
                    <a:pt x="103" y="110"/>
                    <a:pt x="107" y="111"/>
                    <a:pt x="110" y="104"/>
                  </a:cubicBezTo>
                  <a:cubicBezTo>
                    <a:pt x="111" y="100"/>
                    <a:pt x="115" y="99"/>
                    <a:pt x="119" y="100"/>
                  </a:cubicBezTo>
                  <a:cubicBezTo>
                    <a:pt x="123" y="101"/>
                    <a:pt x="125" y="100"/>
                    <a:pt x="126" y="95"/>
                  </a:cubicBezTo>
                  <a:cubicBezTo>
                    <a:pt x="127" y="87"/>
                    <a:pt x="128" y="87"/>
                    <a:pt x="135" y="92"/>
                  </a:cubicBezTo>
                  <a:cubicBezTo>
                    <a:pt x="136" y="93"/>
                    <a:pt x="138" y="93"/>
                    <a:pt x="139" y="93"/>
                  </a:cubicBezTo>
                  <a:cubicBezTo>
                    <a:pt x="144" y="90"/>
                    <a:pt x="148" y="91"/>
                    <a:pt x="152" y="96"/>
                  </a:cubicBezTo>
                  <a:cubicBezTo>
                    <a:pt x="153" y="92"/>
                    <a:pt x="150" y="88"/>
                    <a:pt x="155" y="87"/>
                  </a:cubicBezTo>
                  <a:cubicBezTo>
                    <a:pt x="160" y="85"/>
                    <a:pt x="162" y="86"/>
                    <a:pt x="164" y="90"/>
                  </a:cubicBezTo>
                  <a:cubicBezTo>
                    <a:pt x="168" y="95"/>
                    <a:pt x="172" y="91"/>
                    <a:pt x="177" y="88"/>
                  </a:cubicBezTo>
                  <a:cubicBezTo>
                    <a:pt x="166" y="85"/>
                    <a:pt x="166" y="85"/>
                    <a:pt x="170" y="76"/>
                  </a:cubicBezTo>
                  <a:cubicBezTo>
                    <a:pt x="173" y="76"/>
                    <a:pt x="173" y="79"/>
                    <a:pt x="175" y="80"/>
                  </a:cubicBezTo>
                  <a:cubicBezTo>
                    <a:pt x="177" y="76"/>
                    <a:pt x="181" y="74"/>
                    <a:pt x="186" y="73"/>
                  </a:cubicBezTo>
                  <a:cubicBezTo>
                    <a:pt x="191" y="72"/>
                    <a:pt x="196" y="69"/>
                    <a:pt x="195" y="62"/>
                  </a:cubicBezTo>
                  <a:cubicBezTo>
                    <a:pt x="195" y="59"/>
                    <a:pt x="197" y="57"/>
                    <a:pt x="199" y="55"/>
                  </a:cubicBezTo>
                  <a:cubicBezTo>
                    <a:pt x="204" y="50"/>
                    <a:pt x="206" y="44"/>
                    <a:pt x="205" y="37"/>
                  </a:cubicBezTo>
                  <a:cubicBezTo>
                    <a:pt x="205" y="33"/>
                    <a:pt x="206" y="31"/>
                    <a:pt x="210" y="29"/>
                  </a:cubicBezTo>
                  <a:cubicBezTo>
                    <a:pt x="215" y="25"/>
                    <a:pt x="221" y="21"/>
                    <a:pt x="220" y="13"/>
                  </a:cubicBezTo>
                  <a:cubicBezTo>
                    <a:pt x="220" y="11"/>
                    <a:pt x="223" y="10"/>
                    <a:pt x="223" y="9"/>
                  </a:cubicBezTo>
                  <a:cubicBezTo>
                    <a:pt x="226" y="4"/>
                    <a:pt x="229" y="0"/>
                    <a:pt x="236" y="3"/>
                  </a:cubicBezTo>
                  <a:cubicBezTo>
                    <a:pt x="236" y="8"/>
                    <a:pt x="234" y="11"/>
                    <a:pt x="231" y="15"/>
                  </a:cubicBezTo>
                  <a:cubicBezTo>
                    <a:pt x="224" y="24"/>
                    <a:pt x="219" y="35"/>
                    <a:pt x="215" y="45"/>
                  </a:cubicBezTo>
                  <a:cubicBezTo>
                    <a:pt x="208" y="60"/>
                    <a:pt x="204" y="76"/>
                    <a:pt x="197" y="90"/>
                  </a:cubicBezTo>
                  <a:cubicBezTo>
                    <a:pt x="196" y="91"/>
                    <a:pt x="195" y="94"/>
                    <a:pt x="194" y="94"/>
                  </a:cubicBezTo>
                  <a:cubicBezTo>
                    <a:pt x="184" y="93"/>
                    <a:pt x="187" y="101"/>
                    <a:pt x="184" y="107"/>
                  </a:cubicBezTo>
                  <a:cubicBezTo>
                    <a:pt x="181" y="113"/>
                    <a:pt x="177" y="120"/>
                    <a:pt x="172" y="125"/>
                  </a:cubicBezTo>
                  <a:cubicBezTo>
                    <a:pt x="167" y="130"/>
                    <a:pt x="167" y="134"/>
                    <a:pt x="172" y="138"/>
                  </a:cubicBezTo>
                  <a:cubicBezTo>
                    <a:pt x="174" y="139"/>
                    <a:pt x="175" y="141"/>
                    <a:pt x="177" y="144"/>
                  </a:cubicBezTo>
                  <a:cubicBezTo>
                    <a:pt x="171" y="143"/>
                    <a:pt x="166" y="142"/>
                    <a:pt x="163" y="138"/>
                  </a:cubicBezTo>
                  <a:cubicBezTo>
                    <a:pt x="160" y="136"/>
                    <a:pt x="159" y="136"/>
                    <a:pt x="156" y="138"/>
                  </a:cubicBezTo>
                  <a:cubicBezTo>
                    <a:pt x="145" y="148"/>
                    <a:pt x="133" y="158"/>
                    <a:pt x="126" y="171"/>
                  </a:cubicBezTo>
                  <a:cubicBezTo>
                    <a:pt x="125" y="173"/>
                    <a:pt x="123" y="175"/>
                    <a:pt x="122" y="175"/>
                  </a:cubicBezTo>
                  <a:cubicBezTo>
                    <a:pt x="113" y="175"/>
                    <a:pt x="111" y="182"/>
                    <a:pt x="107" y="187"/>
                  </a:cubicBezTo>
                  <a:cubicBezTo>
                    <a:pt x="102" y="194"/>
                    <a:pt x="93" y="194"/>
                    <a:pt x="87" y="187"/>
                  </a:cubicBezTo>
                  <a:cubicBezTo>
                    <a:pt x="85" y="184"/>
                    <a:pt x="84" y="182"/>
                    <a:pt x="82" y="180"/>
                  </a:cubicBezTo>
                  <a:cubicBezTo>
                    <a:pt x="78" y="176"/>
                    <a:pt x="73" y="173"/>
                    <a:pt x="70" y="181"/>
                  </a:cubicBezTo>
                  <a:cubicBezTo>
                    <a:pt x="69" y="184"/>
                    <a:pt x="67" y="186"/>
                    <a:pt x="63" y="183"/>
                  </a:cubicBezTo>
                  <a:cubicBezTo>
                    <a:pt x="56" y="179"/>
                    <a:pt x="51" y="181"/>
                    <a:pt x="46" y="188"/>
                  </a:cubicBezTo>
                  <a:cubicBezTo>
                    <a:pt x="45" y="188"/>
                    <a:pt x="45" y="190"/>
                    <a:pt x="44" y="190"/>
                  </a:cubicBezTo>
                  <a:cubicBezTo>
                    <a:pt x="42" y="192"/>
                    <a:pt x="38" y="197"/>
                    <a:pt x="36" y="195"/>
                  </a:cubicBezTo>
                  <a:cubicBezTo>
                    <a:pt x="33" y="191"/>
                    <a:pt x="23" y="191"/>
                    <a:pt x="28" y="182"/>
                  </a:cubicBezTo>
                  <a:cubicBezTo>
                    <a:pt x="30" y="179"/>
                    <a:pt x="32" y="173"/>
                    <a:pt x="23" y="173"/>
                  </a:cubicBezTo>
                  <a:cubicBezTo>
                    <a:pt x="19" y="173"/>
                    <a:pt x="14" y="170"/>
                    <a:pt x="10" y="167"/>
                  </a:cubicBezTo>
                  <a:cubicBezTo>
                    <a:pt x="7" y="166"/>
                    <a:pt x="4" y="165"/>
                    <a:pt x="1" y="165"/>
                  </a:cubicBezTo>
                  <a:cubicBezTo>
                    <a:pt x="1" y="164"/>
                    <a:pt x="1" y="163"/>
                    <a:pt x="2" y="161"/>
                  </a:cubicBezTo>
                  <a:cubicBezTo>
                    <a:pt x="4" y="158"/>
                    <a:pt x="0" y="153"/>
                    <a:pt x="5" y="150"/>
                  </a:cubicBezTo>
                  <a:cubicBezTo>
                    <a:pt x="13" y="147"/>
                    <a:pt x="21" y="141"/>
                    <a:pt x="30" y="142"/>
                  </a:cubicBezTo>
                  <a:cubicBezTo>
                    <a:pt x="34" y="143"/>
                    <a:pt x="37" y="143"/>
                    <a:pt x="41" y="143"/>
                  </a:cubicBezTo>
                  <a:cubicBezTo>
                    <a:pt x="38" y="138"/>
                    <a:pt x="35" y="134"/>
                    <a:pt x="31" y="133"/>
                  </a:cubicBezTo>
                  <a:cubicBezTo>
                    <a:pt x="26" y="131"/>
                    <a:pt x="26" y="128"/>
                    <a:pt x="28" y="125"/>
                  </a:cubicBezTo>
                  <a:close/>
                </a:path>
              </a:pathLst>
            </a:custGeom>
            <a:solidFill>
              <a:srgbClr val="9FD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4">
              <a:extLst>
                <a:ext uri="{FF2B5EF4-FFF2-40B4-BE49-F238E27FC236}">
                  <a16:creationId xmlns:a16="http://schemas.microsoft.com/office/drawing/2014/main" id="{B937273B-7C4A-8BF2-F6A6-60611AC9F94A}"/>
                </a:ext>
              </a:extLst>
            </p:cNvPr>
            <p:cNvSpPr/>
            <p:nvPr/>
          </p:nvSpPr>
          <p:spPr bwMode="auto">
            <a:xfrm>
              <a:off x="4187826" y="2266950"/>
              <a:ext cx="234950" cy="307975"/>
            </a:xfrm>
            <a:custGeom>
              <a:avLst/>
              <a:gdLst>
                <a:gd name="T0" fmla="*/ 113 w 143"/>
                <a:gd name="T1" fmla="*/ 92 h 187"/>
                <a:gd name="T2" fmla="*/ 112 w 143"/>
                <a:gd name="T3" fmla="*/ 104 h 187"/>
                <a:gd name="T4" fmla="*/ 121 w 143"/>
                <a:gd name="T5" fmla="*/ 110 h 187"/>
                <a:gd name="T6" fmla="*/ 128 w 143"/>
                <a:gd name="T7" fmla="*/ 108 h 187"/>
                <a:gd name="T8" fmla="*/ 133 w 143"/>
                <a:gd name="T9" fmla="*/ 115 h 187"/>
                <a:gd name="T10" fmla="*/ 143 w 143"/>
                <a:gd name="T11" fmla="*/ 130 h 187"/>
                <a:gd name="T12" fmla="*/ 108 w 143"/>
                <a:gd name="T13" fmla="*/ 179 h 187"/>
                <a:gd name="T14" fmla="*/ 102 w 143"/>
                <a:gd name="T15" fmla="*/ 182 h 187"/>
                <a:gd name="T16" fmla="*/ 91 w 143"/>
                <a:gd name="T17" fmla="*/ 185 h 187"/>
                <a:gd name="T18" fmla="*/ 81 w 143"/>
                <a:gd name="T19" fmla="*/ 183 h 187"/>
                <a:gd name="T20" fmla="*/ 76 w 143"/>
                <a:gd name="T21" fmla="*/ 160 h 187"/>
                <a:gd name="T22" fmla="*/ 86 w 143"/>
                <a:gd name="T23" fmla="*/ 145 h 187"/>
                <a:gd name="T24" fmla="*/ 98 w 143"/>
                <a:gd name="T25" fmla="*/ 126 h 187"/>
                <a:gd name="T26" fmla="*/ 92 w 143"/>
                <a:gd name="T27" fmla="*/ 105 h 187"/>
                <a:gd name="T28" fmla="*/ 89 w 143"/>
                <a:gd name="T29" fmla="*/ 100 h 187"/>
                <a:gd name="T30" fmla="*/ 80 w 143"/>
                <a:gd name="T31" fmla="*/ 89 h 187"/>
                <a:gd name="T32" fmla="*/ 77 w 143"/>
                <a:gd name="T33" fmla="*/ 90 h 187"/>
                <a:gd name="T34" fmla="*/ 77 w 143"/>
                <a:gd name="T35" fmla="*/ 93 h 187"/>
                <a:gd name="T36" fmla="*/ 83 w 143"/>
                <a:gd name="T37" fmla="*/ 101 h 187"/>
                <a:gd name="T38" fmla="*/ 85 w 143"/>
                <a:gd name="T39" fmla="*/ 110 h 187"/>
                <a:gd name="T40" fmla="*/ 65 w 143"/>
                <a:gd name="T41" fmla="*/ 128 h 187"/>
                <a:gd name="T42" fmla="*/ 63 w 143"/>
                <a:gd name="T43" fmla="*/ 131 h 187"/>
                <a:gd name="T44" fmla="*/ 66 w 143"/>
                <a:gd name="T45" fmla="*/ 134 h 187"/>
                <a:gd name="T46" fmla="*/ 71 w 143"/>
                <a:gd name="T47" fmla="*/ 136 h 187"/>
                <a:gd name="T48" fmla="*/ 67 w 143"/>
                <a:gd name="T49" fmla="*/ 139 h 187"/>
                <a:gd name="T50" fmla="*/ 42 w 143"/>
                <a:gd name="T51" fmla="*/ 151 h 187"/>
                <a:gd name="T52" fmla="*/ 24 w 143"/>
                <a:gd name="T53" fmla="*/ 144 h 187"/>
                <a:gd name="T54" fmla="*/ 21 w 143"/>
                <a:gd name="T55" fmla="*/ 139 h 187"/>
                <a:gd name="T56" fmla="*/ 22 w 143"/>
                <a:gd name="T57" fmla="*/ 130 h 187"/>
                <a:gd name="T58" fmla="*/ 44 w 143"/>
                <a:gd name="T59" fmla="*/ 100 h 187"/>
                <a:gd name="T60" fmla="*/ 46 w 143"/>
                <a:gd name="T61" fmla="*/ 83 h 187"/>
                <a:gd name="T62" fmla="*/ 39 w 143"/>
                <a:gd name="T63" fmla="*/ 70 h 187"/>
                <a:gd name="T64" fmla="*/ 24 w 143"/>
                <a:gd name="T65" fmla="*/ 48 h 187"/>
                <a:gd name="T66" fmla="*/ 6 w 143"/>
                <a:gd name="T67" fmla="*/ 33 h 187"/>
                <a:gd name="T68" fmla="*/ 2 w 143"/>
                <a:gd name="T69" fmla="*/ 31 h 187"/>
                <a:gd name="T70" fmla="*/ 3 w 143"/>
                <a:gd name="T71" fmla="*/ 25 h 187"/>
                <a:gd name="T72" fmla="*/ 4 w 143"/>
                <a:gd name="T73" fmla="*/ 11 h 187"/>
                <a:gd name="T74" fmla="*/ 1 w 143"/>
                <a:gd name="T75" fmla="*/ 0 h 187"/>
                <a:gd name="T76" fmla="*/ 8 w 143"/>
                <a:gd name="T77" fmla="*/ 5 h 187"/>
                <a:gd name="T78" fmla="*/ 20 w 143"/>
                <a:gd name="T79" fmla="*/ 13 h 187"/>
                <a:gd name="T80" fmla="*/ 29 w 143"/>
                <a:gd name="T81" fmla="*/ 20 h 187"/>
                <a:gd name="T82" fmla="*/ 41 w 143"/>
                <a:gd name="T83" fmla="*/ 39 h 187"/>
                <a:gd name="T84" fmla="*/ 45 w 143"/>
                <a:gd name="T85" fmla="*/ 47 h 187"/>
                <a:gd name="T86" fmla="*/ 50 w 143"/>
                <a:gd name="T87" fmla="*/ 46 h 187"/>
                <a:gd name="T88" fmla="*/ 73 w 143"/>
                <a:gd name="T89" fmla="*/ 56 h 187"/>
                <a:gd name="T90" fmla="*/ 86 w 143"/>
                <a:gd name="T91" fmla="*/ 63 h 187"/>
                <a:gd name="T92" fmla="*/ 95 w 143"/>
                <a:gd name="T93" fmla="*/ 72 h 187"/>
                <a:gd name="T94" fmla="*/ 108 w 143"/>
                <a:gd name="T95" fmla="*/ 81 h 187"/>
                <a:gd name="T96" fmla="*/ 113 w 143"/>
                <a:gd name="T97" fmla="*/ 9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3" h="187">
                  <a:moveTo>
                    <a:pt x="113" y="92"/>
                  </a:moveTo>
                  <a:cubicBezTo>
                    <a:pt x="111" y="96"/>
                    <a:pt x="112" y="100"/>
                    <a:pt x="112" y="104"/>
                  </a:cubicBezTo>
                  <a:cubicBezTo>
                    <a:pt x="112" y="108"/>
                    <a:pt x="116" y="111"/>
                    <a:pt x="121" y="110"/>
                  </a:cubicBezTo>
                  <a:cubicBezTo>
                    <a:pt x="123" y="109"/>
                    <a:pt x="126" y="109"/>
                    <a:pt x="128" y="108"/>
                  </a:cubicBezTo>
                  <a:cubicBezTo>
                    <a:pt x="133" y="108"/>
                    <a:pt x="135" y="110"/>
                    <a:pt x="133" y="115"/>
                  </a:cubicBezTo>
                  <a:cubicBezTo>
                    <a:pt x="131" y="123"/>
                    <a:pt x="134" y="128"/>
                    <a:pt x="143" y="130"/>
                  </a:cubicBezTo>
                  <a:cubicBezTo>
                    <a:pt x="135" y="148"/>
                    <a:pt x="120" y="163"/>
                    <a:pt x="108" y="179"/>
                  </a:cubicBezTo>
                  <a:cubicBezTo>
                    <a:pt x="106" y="181"/>
                    <a:pt x="104" y="182"/>
                    <a:pt x="102" y="182"/>
                  </a:cubicBezTo>
                  <a:cubicBezTo>
                    <a:pt x="98" y="182"/>
                    <a:pt x="94" y="182"/>
                    <a:pt x="91" y="185"/>
                  </a:cubicBezTo>
                  <a:cubicBezTo>
                    <a:pt x="88" y="187"/>
                    <a:pt x="84" y="185"/>
                    <a:pt x="81" y="183"/>
                  </a:cubicBezTo>
                  <a:cubicBezTo>
                    <a:pt x="74" y="176"/>
                    <a:pt x="73" y="170"/>
                    <a:pt x="76" y="160"/>
                  </a:cubicBezTo>
                  <a:cubicBezTo>
                    <a:pt x="78" y="153"/>
                    <a:pt x="81" y="149"/>
                    <a:pt x="86" y="145"/>
                  </a:cubicBezTo>
                  <a:cubicBezTo>
                    <a:pt x="92" y="140"/>
                    <a:pt x="97" y="132"/>
                    <a:pt x="98" y="126"/>
                  </a:cubicBezTo>
                  <a:cubicBezTo>
                    <a:pt x="99" y="120"/>
                    <a:pt x="99" y="111"/>
                    <a:pt x="92" y="105"/>
                  </a:cubicBezTo>
                  <a:cubicBezTo>
                    <a:pt x="91" y="104"/>
                    <a:pt x="89" y="103"/>
                    <a:pt x="89" y="100"/>
                  </a:cubicBezTo>
                  <a:cubicBezTo>
                    <a:pt x="91" y="93"/>
                    <a:pt x="84" y="92"/>
                    <a:pt x="80" y="89"/>
                  </a:cubicBezTo>
                  <a:cubicBezTo>
                    <a:pt x="80" y="89"/>
                    <a:pt x="78" y="89"/>
                    <a:pt x="77" y="90"/>
                  </a:cubicBezTo>
                  <a:cubicBezTo>
                    <a:pt x="76" y="91"/>
                    <a:pt x="76" y="92"/>
                    <a:pt x="77" y="93"/>
                  </a:cubicBezTo>
                  <a:cubicBezTo>
                    <a:pt x="78" y="97"/>
                    <a:pt x="80" y="100"/>
                    <a:pt x="83" y="101"/>
                  </a:cubicBezTo>
                  <a:cubicBezTo>
                    <a:pt x="89" y="104"/>
                    <a:pt x="87" y="107"/>
                    <a:pt x="85" y="110"/>
                  </a:cubicBezTo>
                  <a:cubicBezTo>
                    <a:pt x="80" y="118"/>
                    <a:pt x="76" y="127"/>
                    <a:pt x="65" y="128"/>
                  </a:cubicBezTo>
                  <a:cubicBezTo>
                    <a:pt x="63" y="129"/>
                    <a:pt x="62" y="130"/>
                    <a:pt x="63" y="131"/>
                  </a:cubicBezTo>
                  <a:cubicBezTo>
                    <a:pt x="63" y="133"/>
                    <a:pt x="64" y="134"/>
                    <a:pt x="66" y="134"/>
                  </a:cubicBezTo>
                  <a:cubicBezTo>
                    <a:pt x="68" y="134"/>
                    <a:pt x="70" y="134"/>
                    <a:pt x="71" y="136"/>
                  </a:cubicBezTo>
                  <a:cubicBezTo>
                    <a:pt x="71" y="138"/>
                    <a:pt x="68" y="138"/>
                    <a:pt x="67" y="139"/>
                  </a:cubicBezTo>
                  <a:cubicBezTo>
                    <a:pt x="60" y="146"/>
                    <a:pt x="51" y="148"/>
                    <a:pt x="42" y="151"/>
                  </a:cubicBezTo>
                  <a:cubicBezTo>
                    <a:pt x="33" y="155"/>
                    <a:pt x="29" y="153"/>
                    <a:pt x="24" y="144"/>
                  </a:cubicBezTo>
                  <a:cubicBezTo>
                    <a:pt x="23" y="142"/>
                    <a:pt x="23" y="141"/>
                    <a:pt x="21" y="139"/>
                  </a:cubicBezTo>
                  <a:cubicBezTo>
                    <a:pt x="17" y="135"/>
                    <a:pt x="19" y="133"/>
                    <a:pt x="22" y="130"/>
                  </a:cubicBezTo>
                  <a:cubicBezTo>
                    <a:pt x="31" y="121"/>
                    <a:pt x="40" y="112"/>
                    <a:pt x="44" y="100"/>
                  </a:cubicBezTo>
                  <a:cubicBezTo>
                    <a:pt x="46" y="94"/>
                    <a:pt x="44" y="88"/>
                    <a:pt x="46" y="83"/>
                  </a:cubicBezTo>
                  <a:cubicBezTo>
                    <a:pt x="47" y="79"/>
                    <a:pt x="44" y="73"/>
                    <a:pt x="39" y="70"/>
                  </a:cubicBezTo>
                  <a:cubicBezTo>
                    <a:pt x="29" y="66"/>
                    <a:pt x="26" y="58"/>
                    <a:pt x="24" y="48"/>
                  </a:cubicBezTo>
                  <a:cubicBezTo>
                    <a:pt x="23" y="42"/>
                    <a:pt x="12" y="33"/>
                    <a:pt x="6" y="33"/>
                  </a:cubicBezTo>
                  <a:cubicBezTo>
                    <a:pt x="4" y="33"/>
                    <a:pt x="2" y="33"/>
                    <a:pt x="2" y="31"/>
                  </a:cubicBezTo>
                  <a:cubicBezTo>
                    <a:pt x="2" y="29"/>
                    <a:pt x="1" y="27"/>
                    <a:pt x="3" y="25"/>
                  </a:cubicBezTo>
                  <a:cubicBezTo>
                    <a:pt x="10" y="20"/>
                    <a:pt x="9" y="16"/>
                    <a:pt x="4" y="11"/>
                  </a:cubicBezTo>
                  <a:cubicBezTo>
                    <a:pt x="0" y="8"/>
                    <a:pt x="2" y="4"/>
                    <a:pt x="1" y="0"/>
                  </a:cubicBezTo>
                  <a:cubicBezTo>
                    <a:pt x="5" y="1"/>
                    <a:pt x="6" y="3"/>
                    <a:pt x="8" y="5"/>
                  </a:cubicBezTo>
                  <a:cubicBezTo>
                    <a:pt x="11" y="9"/>
                    <a:pt x="14" y="12"/>
                    <a:pt x="20" y="13"/>
                  </a:cubicBezTo>
                  <a:cubicBezTo>
                    <a:pt x="24" y="13"/>
                    <a:pt x="26" y="16"/>
                    <a:pt x="29" y="20"/>
                  </a:cubicBezTo>
                  <a:cubicBezTo>
                    <a:pt x="37" y="24"/>
                    <a:pt x="39" y="31"/>
                    <a:pt x="41" y="39"/>
                  </a:cubicBezTo>
                  <a:cubicBezTo>
                    <a:pt x="42" y="42"/>
                    <a:pt x="41" y="46"/>
                    <a:pt x="45" y="47"/>
                  </a:cubicBezTo>
                  <a:cubicBezTo>
                    <a:pt x="47" y="47"/>
                    <a:pt x="48" y="47"/>
                    <a:pt x="50" y="46"/>
                  </a:cubicBezTo>
                  <a:cubicBezTo>
                    <a:pt x="60" y="43"/>
                    <a:pt x="66" y="52"/>
                    <a:pt x="73" y="56"/>
                  </a:cubicBezTo>
                  <a:cubicBezTo>
                    <a:pt x="77" y="58"/>
                    <a:pt x="82" y="61"/>
                    <a:pt x="86" y="63"/>
                  </a:cubicBezTo>
                  <a:cubicBezTo>
                    <a:pt x="90" y="65"/>
                    <a:pt x="92" y="69"/>
                    <a:pt x="95" y="72"/>
                  </a:cubicBezTo>
                  <a:cubicBezTo>
                    <a:pt x="99" y="77"/>
                    <a:pt x="101" y="82"/>
                    <a:pt x="108" y="81"/>
                  </a:cubicBezTo>
                  <a:cubicBezTo>
                    <a:pt x="113" y="81"/>
                    <a:pt x="114" y="87"/>
                    <a:pt x="113" y="92"/>
                  </a:cubicBezTo>
                  <a:close/>
                </a:path>
              </a:pathLst>
            </a:custGeom>
            <a:solidFill>
              <a:srgbClr val="AADA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5">
              <a:extLst>
                <a:ext uri="{FF2B5EF4-FFF2-40B4-BE49-F238E27FC236}">
                  <a16:creationId xmlns:a16="http://schemas.microsoft.com/office/drawing/2014/main" id="{12AE331D-9C85-8F99-D127-68DFEFC722D7}"/>
                </a:ext>
              </a:extLst>
            </p:cNvPr>
            <p:cNvSpPr/>
            <p:nvPr/>
          </p:nvSpPr>
          <p:spPr bwMode="auto">
            <a:xfrm>
              <a:off x="4618038" y="1349375"/>
              <a:ext cx="169863" cy="133350"/>
            </a:xfrm>
            <a:custGeom>
              <a:avLst/>
              <a:gdLst>
                <a:gd name="T0" fmla="*/ 102 w 104"/>
                <a:gd name="T1" fmla="*/ 57 h 81"/>
                <a:gd name="T2" fmla="*/ 92 w 104"/>
                <a:gd name="T3" fmla="*/ 81 h 81"/>
                <a:gd name="T4" fmla="*/ 36 w 104"/>
                <a:gd name="T5" fmla="*/ 41 h 81"/>
                <a:gd name="T6" fmla="*/ 20 w 104"/>
                <a:gd name="T7" fmla="*/ 40 h 81"/>
                <a:gd name="T8" fmla="*/ 2 w 104"/>
                <a:gd name="T9" fmla="*/ 45 h 81"/>
                <a:gd name="T10" fmla="*/ 0 w 104"/>
                <a:gd name="T11" fmla="*/ 44 h 81"/>
                <a:gd name="T12" fmla="*/ 2 w 104"/>
                <a:gd name="T13" fmla="*/ 42 h 81"/>
                <a:gd name="T14" fmla="*/ 11 w 104"/>
                <a:gd name="T15" fmla="*/ 37 h 81"/>
                <a:gd name="T16" fmla="*/ 7 w 104"/>
                <a:gd name="T17" fmla="*/ 14 h 81"/>
                <a:gd name="T18" fmla="*/ 15 w 104"/>
                <a:gd name="T19" fmla="*/ 6 h 81"/>
                <a:gd name="T20" fmla="*/ 17 w 104"/>
                <a:gd name="T21" fmla="*/ 0 h 81"/>
                <a:gd name="T22" fmla="*/ 19 w 104"/>
                <a:gd name="T23" fmla="*/ 6 h 81"/>
                <a:gd name="T24" fmla="*/ 19 w 104"/>
                <a:gd name="T25" fmla="*/ 10 h 81"/>
                <a:gd name="T26" fmla="*/ 29 w 104"/>
                <a:gd name="T27" fmla="*/ 22 h 81"/>
                <a:gd name="T28" fmla="*/ 69 w 104"/>
                <a:gd name="T29" fmla="*/ 30 h 81"/>
                <a:gd name="T30" fmla="*/ 95 w 104"/>
                <a:gd name="T31" fmla="*/ 39 h 81"/>
                <a:gd name="T32" fmla="*/ 101 w 104"/>
                <a:gd name="T33" fmla="*/ 52 h 81"/>
                <a:gd name="T34" fmla="*/ 102 w 104"/>
                <a:gd name="T35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" h="81">
                  <a:moveTo>
                    <a:pt x="102" y="57"/>
                  </a:moveTo>
                  <a:cubicBezTo>
                    <a:pt x="93" y="62"/>
                    <a:pt x="89" y="70"/>
                    <a:pt x="92" y="81"/>
                  </a:cubicBezTo>
                  <a:cubicBezTo>
                    <a:pt x="72" y="69"/>
                    <a:pt x="52" y="58"/>
                    <a:pt x="36" y="41"/>
                  </a:cubicBezTo>
                  <a:cubicBezTo>
                    <a:pt x="31" y="36"/>
                    <a:pt x="25" y="37"/>
                    <a:pt x="20" y="40"/>
                  </a:cubicBezTo>
                  <a:cubicBezTo>
                    <a:pt x="15" y="43"/>
                    <a:pt x="8" y="42"/>
                    <a:pt x="2" y="45"/>
                  </a:cubicBezTo>
                  <a:cubicBezTo>
                    <a:pt x="1" y="46"/>
                    <a:pt x="0" y="45"/>
                    <a:pt x="0" y="44"/>
                  </a:cubicBezTo>
                  <a:cubicBezTo>
                    <a:pt x="0" y="42"/>
                    <a:pt x="1" y="42"/>
                    <a:pt x="2" y="42"/>
                  </a:cubicBezTo>
                  <a:cubicBezTo>
                    <a:pt x="6" y="41"/>
                    <a:pt x="8" y="40"/>
                    <a:pt x="11" y="37"/>
                  </a:cubicBezTo>
                  <a:cubicBezTo>
                    <a:pt x="17" y="28"/>
                    <a:pt x="14" y="21"/>
                    <a:pt x="7" y="14"/>
                  </a:cubicBezTo>
                  <a:cubicBezTo>
                    <a:pt x="14" y="15"/>
                    <a:pt x="14" y="11"/>
                    <a:pt x="15" y="6"/>
                  </a:cubicBezTo>
                  <a:cubicBezTo>
                    <a:pt x="15" y="4"/>
                    <a:pt x="14" y="0"/>
                    <a:pt x="17" y="0"/>
                  </a:cubicBezTo>
                  <a:cubicBezTo>
                    <a:pt x="20" y="0"/>
                    <a:pt x="19" y="4"/>
                    <a:pt x="19" y="6"/>
                  </a:cubicBezTo>
                  <a:cubicBezTo>
                    <a:pt x="19" y="7"/>
                    <a:pt x="20" y="9"/>
                    <a:pt x="19" y="10"/>
                  </a:cubicBezTo>
                  <a:cubicBezTo>
                    <a:pt x="16" y="19"/>
                    <a:pt x="23" y="20"/>
                    <a:pt x="29" y="22"/>
                  </a:cubicBezTo>
                  <a:cubicBezTo>
                    <a:pt x="42" y="27"/>
                    <a:pt x="56" y="26"/>
                    <a:pt x="69" y="30"/>
                  </a:cubicBezTo>
                  <a:cubicBezTo>
                    <a:pt x="77" y="33"/>
                    <a:pt x="86" y="37"/>
                    <a:pt x="95" y="39"/>
                  </a:cubicBezTo>
                  <a:cubicBezTo>
                    <a:pt x="101" y="41"/>
                    <a:pt x="104" y="46"/>
                    <a:pt x="101" y="52"/>
                  </a:cubicBezTo>
                  <a:cubicBezTo>
                    <a:pt x="100" y="54"/>
                    <a:pt x="99" y="56"/>
                    <a:pt x="102" y="57"/>
                  </a:cubicBezTo>
                  <a:close/>
                </a:path>
              </a:pathLst>
            </a:custGeom>
            <a:solidFill>
              <a:srgbClr val="C1D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35EAF4C4-2A70-FE23-C429-9F2EEEBEB7A5}"/>
                </a:ext>
              </a:extLst>
            </p:cNvPr>
            <p:cNvSpPr/>
            <p:nvPr/>
          </p:nvSpPr>
          <p:spPr bwMode="auto">
            <a:xfrm>
              <a:off x="4397376" y="1365250"/>
              <a:ext cx="214313" cy="96838"/>
            </a:xfrm>
            <a:custGeom>
              <a:avLst/>
              <a:gdLst>
                <a:gd name="T0" fmla="*/ 105 w 131"/>
                <a:gd name="T1" fmla="*/ 55 h 58"/>
                <a:gd name="T2" fmla="*/ 103 w 131"/>
                <a:gd name="T3" fmla="*/ 42 h 58"/>
                <a:gd name="T4" fmla="*/ 91 w 131"/>
                <a:gd name="T5" fmla="*/ 25 h 58"/>
                <a:gd name="T6" fmla="*/ 78 w 131"/>
                <a:gd name="T7" fmla="*/ 16 h 58"/>
                <a:gd name="T8" fmla="*/ 43 w 131"/>
                <a:gd name="T9" fmla="*/ 23 h 58"/>
                <a:gd name="T10" fmla="*/ 39 w 131"/>
                <a:gd name="T11" fmla="*/ 24 h 58"/>
                <a:gd name="T12" fmla="*/ 30 w 131"/>
                <a:gd name="T13" fmla="*/ 21 h 58"/>
                <a:gd name="T14" fmla="*/ 16 w 131"/>
                <a:gd name="T15" fmla="*/ 21 h 58"/>
                <a:gd name="T16" fmla="*/ 0 w 131"/>
                <a:gd name="T17" fmla="*/ 14 h 58"/>
                <a:gd name="T18" fmla="*/ 15 w 131"/>
                <a:gd name="T19" fmla="*/ 12 h 58"/>
                <a:gd name="T20" fmla="*/ 64 w 131"/>
                <a:gd name="T21" fmla="*/ 6 h 58"/>
                <a:gd name="T22" fmla="*/ 95 w 131"/>
                <a:gd name="T23" fmla="*/ 0 h 58"/>
                <a:gd name="T24" fmla="*/ 98 w 131"/>
                <a:gd name="T25" fmla="*/ 0 h 58"/>
                <a:gd name="T26" fmla="*/ 110 w 131"/>
                <a:gd name="T27" fmla="*/ 6 h 58"/>
                <a:gd name="T28" fmla="*/ 126 w 131"/>
                <a:gd name="T29" fmla="*/ 11 h 58"/>
                <a:gd name="T30" fmla="*/ 126 w 131"/>
                <a:gd name="T31" fmla="*/ 13 h 58"/>
                <a:gd name="T32" fmla="*/ 129 w 131"/>
                <a:gd name="T33" fmla="*/ 31 h 58"/>
                <a:gd name="T34" fmla="*/ 129 w 131"/>
                <a:gd name="T35" fmla="*/ 38 h 58"/>
                <a:gd name="T36" fmla="*/ 113 w 131"/>
                <a:gd name="T37" fmla="*/ 56 h 58"/>
                <a:gd name="T38" fmla="*/ 105 w 131"/>
                <a:gd name="T39" fmla="*/ 5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1" h="57">
                  <a:moveTo>
                    <a:pt x="105" y="55"/>
                  </a:moveTo>
                  <a:cubicBezTo>
                    <a:pt x="103" y="51"/>
                    <a:pt x="104" y="47"/>
                    <a:pt x="103" y="42"/>
                  </a:cubicBezTo>
                  <a:cubicBezTo>
                    <a:pt x="101" y="35"/>
                    <a:pt x="96" y="29"/>
                    <a:pt x="91" y="25"/>
                  </a:cubicBezTo>
                  <a:cubicBezTo>
                    <a:pt x="87" y="21"/>
                    <a:pt x="84" y="14"/>
                    <a:pt x="78" y="16"/>
                  </a:cubicBezTo>
                  <a:cubicBezTo>
                    <a:pt x="66" y="20"/>
                    <a:pt x="53" y="13"/>
                    <a:pt x="43" y="23"/>
                  </a:cubicBezTo>
                  <a:cubicBezTo>
                    <a:pt x="42" y="25"/>
                    <a:pt x="40" y="26"/>
                    <a:pt x="39" y="24"/>
                  </a:cubicBezTo>
                  <a:cubicBezTo>
                    <a:pt x="37" y="20"/>
                    <a:pt x="33" y="21"/>
                    <a:pt x="30" y="21"/>
                  </a:cubicBezTo>
                  <a:cubicBezTo>
                    <a:pt x="25" y="20"/>
                    <a:pt x="21" y="19"/>
                    <a:pt x="16" y="21"/>
                  </a:cubicBezTo>
                  <a:cubicBezTo>
                    <a:pt x="11" y="23"/>
                    <a:pt x="3" y="20"/>
                    <a:pt x="0" y="14"/>
                  </a:cubicBezTo>
                  <a:cubicBezTo>
                    <a:pt x="4" y="10"/>
                    <a:pt x="10" y="12"/>
                    <a:pt x="15" y="12"/>
                  </a:cubicBezTo>
                  <a:cubicBezTo>
                    <a:pt x="31" y="11"/>
                    <a:pt x="48" y="11"/>
                    <a:pt x="64" y="6"/>
                  </a:cubicBezTo>
                  <a:cubicBezTo>
                    <a:pt x="74" y="2"/>
                    <a:pt x="85" y="4"/>
                    <a:pt x="95" y="0"/>
                  </a:cubicBezTo>
                  <a:cubicBezTo>
                    <a:pt x="96" y="0"/>
                    <a:pt x="98" y="0"/>
                    <a:pt x="98" y="0"/>
                  </a:cubicBezTo>
                  <a:cubicBezTo>
                    <a:pt x="100" y="7"/>
                    <a:pt x="107" y="4"/>
                    <a:pt x="110" y="6"/>
                  </a:cubicBezTo>
                  <a:cubicBezTo>
                    <a:pt x="116" y="11"/>
                    <a:pt x="121" y="10"/>
                    <a:pt x="126" y="11"/>
                  </a:cubicBezTo>
                  <a:cubicBezTo>
                    <a:pt x="126" y="12"/>
                    <a:pt x="126" y="13"/>
                    <a:pt x="126" y="13"/>
                  </a:cubicBezTo>
                  <a:cubicBezTo>
                    <a:pt x="126" y="20"/>
                    <a:pt x="124" y="26"/>
                    <a:pt x="129" y="31"/>
                  </a:cubicBezTo>
                  <a:cubicBezTo>
                    <a:pt x="131" y="33"/>
                    <a:pt x="131" y="36"/>
                    <a:pt x="129" y="38"/>
                  </a:cubicBezTo>
                  <a:cubicBezTo>
                    <a:pt x="126" y="46"/>
                    <a:pt x="120" y="51"/>
                    <a:pt x="113" y="56"/>
                  </a:cubicBezTo>
                  <a:cubicBezTo>
                    <a:pt x="110" y="57"/>
                    <a:pt x="108" y="58"/>
                    <a:pt x="105" y="55"/>
                  </a:cubicBezTo>
                  <a:close/>
                </a:path>
              </a:pathLst>
            </a:custGeom>
            <a:solidFill>
              <a:srgbClr val="BCCD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7">
              <a:extLst>
                <a:ext uri="{FF2B5EF4-FFF2-40B4-BE49-F238E27FC236}">
                  <a16:creationId xmlns:a16="http://schemas.microsoft.com/office/drawing/2014/main" id="{15E84C26-945A-5188-40DB-308E75178718}"/>
                </a:ext>
              </a:extLst>
            </p:cNvPr>
            <p:cNvSpPr/>
            <p:nvPr/>
          </p:nvSpPr>
          <p:spPr bwMode="auto">
            <a:xfrm>
              <a:off x="5135563" y="1874838"/>
              <a:ext cx="109538" cy="93663"/>
            </a:xfrm>
            <a:custGeom>
              <a:avLst/>
              <a:gdLst>
                <a:gd name="T0" fmla="*/ 8 w 66"/>
                <a:gd name="T1" fmla="*/ 21 h 57"/>
                <a:gd name="T2" fmla="*/ 10 w 66"/>
                <a:gd name="T3" fmla="*/ 16 h 57"/>
                <a:gd name="T4" fmla="*/ 34 w 66"/>
                <a:gd name="T5" fmla="*/ 26 h 57"/>
                <a:gd name="T6" fmla="*/ 38 w 66"/>
                <a:gd name="T7" fmla="*/ 37 h 57"/>
                <a:gd name="T8" fmla="*/ 44 w 66"/>
                <a:gd name="T9" fmla="*/ 41 h 57"/>
                <a:gd name="T10" fmla="*/ 44 w 66"/>
                <a:gd name="T11" fmla="*/ 33 h 57"/>
                <a:gd name="T12" fmla="*/ 29 w 66"/>
                <a:gd name="T13" fmla="*/ 8 h 57"/>
                <a:gd name="T14" fmla="*/ 30 w 66"/>
                <a:gd name="T15" fmla="*/ 0 h 57"/>
                <a:gd name="T16" fmla="*/ 38 w 66"/>
                <a:gd name="T17" fmla="*/ 7 h 57"/>
                <a:gd name="T18" fmla="*/ 58 w 66"/>
                <a:gd name="T19" fmla="*/ 23 h 57"/>
                <a:gd name="T20" fmla="*/ 53 w 66"/>
                <a:gd name="T21" fmla="*/ 25 h 57"/>
                <a:gd name="T22" fmla="*/ 58 w 66"/>
                <a:gd name="T23" fmla="*/ 29 h 57"/>
                <a:gd name="T24" fmla="*/ 66 w 66"/>
                <a:gd name="T25" fmla="*/ 36 h 57"/>
                <a:gd name="T26" fmla="*/ 58 w 66"/>
                <a:gd name="T27" fmla="*/ 45 h 57"/>
                <a:gd name="T28" fmla="*/ 48 w 66"/>
                <a:gd name="T29" fmla="*/ 52 h 57"/>
                <a:gd name="T30" fmla="*/ 33 w 66"/>
                <a:gd name="T31" fmla="*/ 48 h 57"/>
                <a:gd name="T32" fmla="*/ 7 w 66"/>
                <a:gd name="T33" fmla="*/ 57 h 57"/>
                <a:gd name="T34" fmla="*/ 6 w 66"/>
                <a:gd name="T35" fmla="*/ 57 h 57"/>
                <a:gd name="T36" fmla="*/ 1 w 66"/>
                <a:gd name="T37" fmla="*/ 49 h 57"/>
                <a:gd name="T38" fmla="*/ 1 w 66"/>
                <a:gd name="T39" fmla="*/ 45 h 57"/>
                <a:gd name="T40" fmla="*/ 6 w 66"/>
                <a:gd name="T41" fmla="*/ 30 h 57"/>
                <a:gd name="T42" fmla="*/ 8 w 66"/>
                <a:gd name="T43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57">
                  <a:moveTo>
                    <a:pt x="8" y="21"/>
                  </a:moveTo>
                  <a:cubicBezTo>
                    <a:pt x="9" y="19"/>
                    <a:pt x="10" y="18"/>
                    <a:pt x="10" y="16"/>
                  </a:cubicBezTo>
                  <a:cubicBezTo>
                    <a:pt x="21" y="13"/>
                    <a:pt x="27" y="15"/>
                    <a:pt x="34" y="26"/>
                  </a:cubicBezTo>
                  <a:cubicBezTo>
                    <a:pt x="36" y="29"/>
                    <a:pt x="37" y="33"/>
                    <a:pt x="38" y="37"/>
                  </a:cubicBezTo>
                  <a:cubicBezTo>
                    <a:pt x="40" y="39"/>
                    <a:pt x="40" y="43"/>
                    <a:pt x="44" y="41"/>
                  </a:cubicBezTo>
                  <a:cubicBezTo>
                    <a:pt x="47" y="39"/>
                    <a:pt x="46" y="36"/>
                    <a:pt x="44" y="33"/>
                  </a:cubicBezTo>
                  <a:cubicBezTo>
                    <a:pt x="38" y="25"/>
                    <a:pt x="33" y="17"/>
                    <a:pt x="29" y="8"/>
                  </a:cubicBezTo>
                  <a:cubicBezTo>
                    <a:pt x="28" y="5"/>
                    <a:pt x="27" y="2"/>
                    <a:pt x="30" y="0"/>
                  </a:cubicBezTo>
                  <a:cubicBezTo>
                    <a:pt x="31" y="4"/>
                    <a:pt x="34" y="5"/>
                    <a:pt x="38" y="7"/>
                  </a:cubicBezTo>
                  <a:cubicBezTo>
                    <a:pt x="45" y="12"/>
                    <a:pt x="53" y="15"/>
                    <a:pt x="58" y="23"/>
                  </a:cubicBezTo>
                  <a:cubicBezTo>
                    <a:pt x="57" y="24"/>
                    <a:pt x="53" y="23"/>
                    <a:pt x="53" y="25"/>
                  </a:cubicBezTo>
                  <a:cubicBezTo>
                    <a:pt x="53" y="28"/>
                    <a:pt x="56" y="28"/>
                    <a:pt x="58" y="29"/>
                  </a:cubicBezTo>
                  <a:cubicBezTo>
                    <a:pt x="61" y="31"/>
                    <a:pt x="65" y="31"/>
                    <a:pt x="66" y="36"/>
                  </a:cubicBezTo>
                  <a:cubicBezTo>
                    <a:pt x="62" y="38"/>
                    <a:pt x="60" y="42"/>
                    <a:pt x="58" y="45"/>
                  </a:cubicBezTo>
                  <a:cubicBezTo>
                    <a:pt x="57" y="51"/>
                    <a:pt x="53" y="52"/>
                    <a:pt x="48" y="52"/>
                  </a:cubicBezTo>
                  <a:cubicBezTo>
                    <a:pt x="43" y="52"/>
                    <a:pt x="38" y="51"/>
                    <a:pt x="33" y="48"/>
                  </a:cubicBezTo>
                  <a:cubicBezTo>
                    <a:pt x="24" y="42"/>
                    <a:pt x="10" y="47"/>
                    <a:pt x="7" y="57"/>
                  </a:cubicBezTo>
                  <a:cubicBezTo>
                    <a:pt x="7" y="57"/>
                    <a:pt x="6" y="57"/>
                    <a:pt x="6" y="57"/>
                  </a:cubicBezTo>
                  <a:cubicBezTo>
                    <a:pt x="4" y="54"/>
                    <a:pt x="1" y="53"/>
                    <a:pt x="1" y="49"/>
                  </a:cubicBezTo>
                  <a:cubicBezTo>
                    <a:pt x="0" y="48"/>
                    <a:pt x="0" y="46"/>
                    <a:pt x="1" y="45"/>
                  </a:cubicBezTo>
                  <a:cubicBezTo>
                    <a:pt x="3" y="40"/>
                    <a:pt x="2" y="34"/>
                    <a:pt x="6" y="30"/>
                  </a:cubicBezTo>
                  <a:cubicBezTo>
                    <a:pt x="5" y="26"/>
                    <a:pt x="7" y="24"/>
                    <a:pt x="8" y="21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B99FAA6D-57DC-3D9C-64E0-4EFAA56FECF2}"/>
                </a:ext>
              </a:extLst>
            </p:cNvPr>
            <p:cNvSpPr/>
            <p:nvPr/>
          </p:nvSpPr>
          <p:spPr bwMode="auto">
            <a:xfrm>
              <a:off x="4872038" y="1517650"/>
              <a:ext cx="247650" cy="107950"/>
            </a:xfrm>
            <a:custGeom>
              <a:avLst/>
              <a:gdLst>
                <a:gd name="T0" fmla="*/ 150 w 150"/>
                <a:gd name="T1" fmla="*/ 33 h 66"/>
                <a:gd name="T2" fmla="*/ 134 w 150"/>
                <a:gd name="T3" fmla="*/ 34 h 66"/>
                <a:gd name="T4" fmla="*/ 121 w 150"/>
                <a:gd name="T5" fmla="*/ 29 h 66"/>
                <a:gd name="T6" fmla="*/ 106 w 150"/>
                <a:gd name="T7" fmla="*/ 31 h 66"/>
                <a:gd name="T8" fmla="*/ 101 w 150"/>
                <a:gd name="T9" fmla="*/ 27 h 66"/>
                <a:gd name="T10" fmla="*/ 101 w 150"/>
                <a:gd name="T11" fmla="*/ 22 h 66"/>
                <a:gd name="T12" fmla="*/ 99 w 150"/>
                <a:gd name="T13" fmla="*/ 12 h 66"/>
                <a:gd name="T14" fmla="*/ 90 w 150"/>
                <a:gd name="T15" fmla="*/ 14 h 66"/>
                <a:gd name="T16" fmla="*/ 85 w 150"/>
                <a:gd name="T17" fmla="*/ 20 h 66"/>
                <a:gd name="T18" fmla="*/ 78 w 150"/>
                <a:gd name="T19" fmla="*/ 12 h 66"/>
                <a:gd name="T20" fmla="*/ 67 w 150"/>
                <a:gd name="T21" fmla="*/ 9 h 66"/>
                <a:gd name="T22" fmla="*/ 53 w 150"/>
                <a:gd name="T23" fmla="*/ 15 h 66"/>
                <a:gd name="T24" fmla="*/ 49 w 150"/>
                <a:gd name="T25" fmla="*/ 28 h 66"/>
                <a:gd name="T26" fmla="*/ 53 w 150"/>
                <a:gd name="T27" fmla="*/ 22 h 66"/>
                <a:gd name="T28" fmla="*/ 58 w 150"/>
                <a:gd name="T29" fmla="*/ 28 h 66"/>
                <a:gd name="T30" fmla="*/ 55 w 150"/>
                <a:gd name="T31" fmla="*/ 31 h 66"/>
                <a:gd name="T32" fmla="*/ 53 w 150"/>
                <a:gd name="T33" fmla="*/ 36 h 66"/>
                <a:gd name="T34" fmla="*/ 53 w 150"/>
                <a:gd name="T35" fmla="*/ 43 h 66"/>
                <a:gd name="T36" fmla="*/ 47 w 150"/>
                <a:gd name="T37" fmla="*/ 39 h 66"/>
                <a:gd name="T38" fmla="*/ 30 w 150"/>
                <a:gd name="T39" fmla="*/ 36 h 66"/>
                <a:gd name="T40" fmla="*/ 29 w 150"/>
                <a:gd name="T41" fmla="*/ 40 h 66"/>
                <a:gd name="T42" fmla="*/ 28 w 150"/>
                <a:gd name="T43" fmla="*/ 52 h 66"/>
                <a:gd name="T44" fmla="*/ 36 w 150"/>
                <a:gd name="T45" fmla="*/ 50 h 66"/>
                <a:gd name="T46" fmla="*/ 22 w 150"/>
                <a:gd name="T47" fmla="*/ 61 h 66"/>
                <a:gd name="T48" fmla="*/ 15 w 150"/>
                <a:gd name="T49" fmla="*/ 64 h 66"/>
                <a:gd name="T50" fmla="*/ 11 w 150"/>
                <a:gd name="T51" fmla="*/ 61 h 66"/>
                <a:gd name="T52" fmla="*/ 12 w 150"/>
                <a:gd name="T53" fmla="*/ 57 h 66"/>
                <a:gd name="T54" fmla="*/ 16 w 150"/>
                <a:gd name="T55" fmla="*/ 56 h 66"/>
                <a:gd name="T56" fmla="*/ 0 w 150"/>
                <a:gd name="T57" fmla="*/ 48 h 66"/>
                <a:gd name="T58" fmla="*/ 0 w 150"/>
                <a:gd name="T59" fmla="*/ 46 h 66"/>
                <a:gd name="T60" fmla="*/ 1 w 150"/>
                <a:gd name="T61" fmla="*/ 40 h 66"/>
                <a:gd name="T62" fmla="*/ 13 w 150"/>
                <a:gd name="T63" fmla="*/ 49 h 66"/>
                <a:gd name="T64" fmla="*/ 20 w 150"/>
                <a:gd name="T65" fmla="*/ 46 h 66"/>
                <a:gd name="T66" fmla="*/ 22 w 150"/>
                <a:gd name="T67" fmla="*/ 32 h 66"/>
                <a:gd name="T68" fmla="*/ 28 w 150"/>
                <a:gd name="T69" fmla="*/ 25 h 66"/>
                <a:gd name="T70" fmla="*/ 46 w 150"/>
                <a:gd name="T71" fmla="*/ 15 h 66"/>
                <a:gd name="T72" fmla="*/ 74 w 150"/>
                <a:gd name="T73" fmla="*/ 2 h 66"/>
                <a:gd name="T74" fmla="*/ 90 w 150"/>
                <a:gd name="T75" fmla="*/ 4 h 66"/>
                <a:gd name="T76" fmla="*/ 119 w 150"/>
                <a:gd name="T77" fmla="*/ 24 h 66"/>
                <a:gd name="T78" fmla="*/ 125 w 150"/>
                <a:gd name="T79" fmla="*/ 25 h 66"/>
                <a:gd name="T80" fmla="*/ 135 w 150"/>
                <a:gd name="T81" fmla="*/ 30 h 66"/>
                <a:gd name="T82" fmla="*/ 147 w 150"/>
                <a:gd name="T83" fmla="*/ 33 h 66"/>
                <a:gd name="T84" fmla="*/ 150 w 150"/>
                <a:gd name="T85" fmla="*/ 3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0" h="66">
                  <a:moveTo>
                    <a:pt x="150" y="33"/>
                  </a:moveTo>
                  <a:cubicBezTo>
                    <a:pt x="145" y="41"/>
                    <a:pt x="138" y="41"/>
                    <a:pt x="134" y="34"/>
                  </a:cubicBezTo>
                  <a:cubicBezTo>
                    <a:pt x="130" y="28"/>
                    <a:pt x="126" y="26"/>
                    <a:pt x="121" y="29"/>
                  </a:cubicBezTo>
                  <a:cubicBezTo>
                    <a:pt x="116" y="32"/>
                    <a:pt x="111" y="27"/>
                    <a:pt x="106" y="31"/>
                  </a:cubicBezTo>
                  <a:cubicBezTo>
                    <a:pt x="104" y="32"/>
                    <a:pt x="102" y="29"/>
                    <a:pt x="101" y="27"/>
                  </a:cubicBezTo>
                  <a:cubicBezTo>
                    <a:pt x="100" y="26"/>
                    <a:pt x="99" y="24"/>
                    <a:pt x="101" y="22"/>
                  </a:cubicBezTo>
                  <a:cubicBezTo>
                    <a:pt x="106" y="18"/>
                    <a:pt x="100" y="15"/>
                    <a:pt x="99" y="12"/>
                  </a:cubicBezTo>
                  <a:cubicBezTo>
                    <a:pt x="96" y="9"/>
                    <a:pt x="93" y="12"/>
                    <a:pt x="90" y="14"/>
                  </a:cubicBezTo>
                  <a:cubicBezTo>
                    <a:pt x="88" y="16"/>
                    <a:pt x="89" y="21"/>
                    <a:pt x="85" y="20"/>
                  </a:cubicBezTo>
                  <a:cubicBezTo>
                    <a:pt x="82" y="19"/>
                    <a:pt x="79" y="15"/>
                    <a:pt x="78" y="12"/>
                  </a:cubicBezTo>
                  <a:cubicBezTo>
                    <a:pt x="75" y="6"/>
                    <a:pt x="71" y="7"/>
                    <a:pt x="67" y="9"/>
                  </a:cubicBezTo>
                  <a:cubicBezTo>
                    <a:pt x="62" y="11"/>
                    <a:pt x="57" y="13"/>
                    <a:pt x="53" y="15"/>
                  </a:cubicBezTo>
                  <a:cubicBezTo>
                    <a:pt x="46" y="18"/>
                    <a:pt x="45" y="20"/>
                    <a:pt x="49" y="28"/>
                  </a:cubicBezTo>
                  <a:cubicBezTo>
                    <a:pt x="51" y="26"/>
                    <a:pt x="49" y="22"/>
                    <a:pt x="53" y="22"/>
                  </a:cubicBezTo>
                  <a:cubicBezTo>
                    <a:pt x="56" y="21"/>
                    <a:pt x="55" y="26"/>
                    <a:pt x="58" y="28"/>
                  </a:cubicBezTo>
                  <a:cubicBezTo>
                    <a:pt x="60" y="29"/>
                    <a:pt x="57" y="31"/>
                    <a:pt x="55" y="31"/>
                  </a:cubicBezTo>
                  <a:cubicBezTo>
                    <a:pt x="52" y="32"/>
                    <a:pt x="51" y="33"/>
                    <a:pt x="53" y="36"/>
                  </a:cubicBezTo>
                  <a:cubicBezTo>
                    <a:pt x="56" y="39"/>
                    <a:pt x="56" y="42"/>
                    <a:pt x="53" y="43"/>
                  </a:cubicBezTo>
                  <a:cubicBezTo>
                    <a:pt x="49" y="45"/>
                    <a:pt x="48" y="41"/>
                    <a:pt x="47" y="39"/>
                  </a:cubicBezTo>
                  <a:cubicBezTo>
                    <a:pt x="42" y="29"/>
                    <a:pt x="36" y="28"/>
                    <a:pt x="30" y="36"/>
                  </a:cubicBezTo>
                  <a:cubicBezTo>
                    <a:pt x="29" y="37"/>
                    <a:pt x="28" y="39"/>
                    <a:pt x="29" y="40"/>
                  </a:cubicBezTo>
                  <a:cubicBezTo>
                    <a:pt x="41" y="45"/>
                    <a:pt x="27" y="47"/>
                    <a:pt x="28" y="52"/>
                  </a:cubicBezTo>
                  <a:cubicBezTo>
                    <a:pt x="31" y="53"/>
                    <a:pt x="32" y="49"/>
                    <a:pt x="36" y="50"/>
                  </a:cubicBezTo>
                  <a:cubicBezTo>
                    <a:pt x="33" y="56"/>
                    <a:pt x="27" y="57"/>
                    <a:pt x="22" y="61"/>
                  </a:cubicBezTo>
                  <a:cubicBezTo>
                    <a:pt x="21" y="62"/>
                    <a:pt x="17" y="60"/>
                    <a:pt x="15" y="64"/>
                  </a:cubicBezTo>
                  <a:cubicBezTo>
                    <a:pt x="14" y="66"/>
                    <a:pt x="11" y="64"/>
                    <a:pt x="11" y="61"/>
                  </a:cubicBezTo>
                  <a:cubicBezTo>
                    <a:pt x="10" y="60"/>
                    <a:pt x="8" y="57"/>
                    <a:pt x="12" y="57"/>
                  </a:cubicBezTo>
                  <a:cubicBezTo>
                    <a:pt x="13" y="57"/>
                    <a:pt x="14" y="57"/>
                    <a:pt x="16" y="56"/>
                  </a:cubicBezTo>
                  <a:cubicBezTo>
                    <a:pt x="11" y="52"/>
                    <a:pt x="7" y="46"/>
                    <a:pt x="0" y="48"/>
                  </a:cubicBezTo>
                  <a:cubicBezTo>
                    <a:pt x="0" y="47"/>
                    <a:pt x="0" y="47"/>
                    <a:pt x="0" y="46"/>
                  </a:cubicBezTo>
                  <a:cubicBezTo>
                    <a:pt x="2" y="45"/>
                    <a:pt x="1" y="42"/>
                    <a:pt x="1" y="40"/>
                  </a:cubicBezTo>
                  <a:cubicBezTo>
                    <a:pt x="5" y="43"/>
                    <a:pt x="9" y="45"/>
                    <a:pt x="13" y="49"/>
                  </a:cubicBezTo>
                  <a:cubicBezTo>
                    <a:pt x="17" y="53"/>
                    <a:pt x="19" y="50"/>
                    <a:pt x="20" y="46"/>
                  </a:cubicBezTo>
                  <a:cubicBezTo>
                    <a:pt x="21" y="41"/>
                    <a:pt x="21" y="36"/>
                    <a:pt x="22" y="32"/>
                  </a:cubicBezTo>
                  <a:cubicBezTo>
                    <a:pt x="23" y="29"/>
                    <a:pt x="24" y="26"/>
                    <a:pt x="28" y="25"/>
                  </a:cubicBezTo>
                  <a:cubicBezTo>
                    <a:pt x="35" y="24"/>
                    <a:pt x="40" y="19"/>
                    <a:pt x="46" y="15"/>
                  </a:cubicBezTo>
                  <a:cubicBezTo>
                    <a:pt x="54" y="9"/>
                    <a:pt x="64" y="6"/>
                    <a:pt x="74" y="2"/>
                  </a:cubicBezTo>
                  <a:cubicBezTo>
                    <a:pt x="79" y="0"/>
                    <a:pt x="85" y="1"/>
                    <a:pt x="90" y="4"/>
                  </a:cubicBezTo>
                  <a:cubicBezTo>
                    <a:pt x="100" y="9"/>
                    <a:pt x="112" y="14"/>
                    <a:pt x="119" y="24"/>
                  </a:cubicBezTo>
                  <a:cubicBezTo>
                    <a:pt x="120" y="27"/>
                    <a:pt x="123" y="25"/>
                    <a:pt x="125" y="25"/>
                  </a:cubicBezTo>
                  <a:cubicBezTo>
                    <a:pt x="130" y="25"/>
                    <a:pt x="134" y="26"/>
                    <a:pt x="135" y="30"/>
                  </a:cubicBezTo>
                  <a:cubicBezTo>
                    <a:pt x="138" y="36"/>
                    <a:pt x="141" y="37"/>
                    <a:pt x="147" y="33"/>
                  </a:cubicBezTo>
                  <a:cubicBezTo>
                    <a:pt x="147" y="33"/>
                    <a:pt x="149" y="33"/>
                    <a:pt x="150" y="33"/>
                  </a:cubicBezTo>
                  <a:close/>
                </a:path>
              </a:pathLst>
            </a:custGeom>
            <a:solidFill>
              <a:srgbClr val="407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9">
              <a:extLst>
                <a:ext uri="{FF2B5EF4-FFF2-40B4-BE49-F238E27FC236}">
                  <a16:creationId xmlns:a16="http://schemas.microsoft.com/office/drawing/2014/main" id="{55743DF0-E58C-C7FB-0E67-ACFD85485F98}"/>
                </a:ext>
              </a:extLst>
            </p:cNvPr>
            <p:cNvSpPr/>
            <p:nvPr/>
          </p:nvSpPr>
          <p:spPr bwMode="auto">
            <a:xfrm>
              <a:off x="5180013" y="1800225"/>
              <a:ext cx="60325" cy="69850"/>
            </a:xfrm>
            <a:custGeom>
              <a:avLst/>
              <a:gdLst>
                <a:gd name="T0" fmla="*/ 4 w 37"/>
                <a:gd name="T1" fmla="*/ 10 h 42"/>
                <a:gd name="T2" fmla="*/ 7 w 37"/>
                <a:gd name="T3" fmla="*/ 5 h 42"/>
                <a:gd name="T4" fmla="*/ 16 w 37"/>
                <a:gd name="T5" fmla="*/ 4 h 42"/>
                <a:gd name="T6" fmla="*/ 23 w 37"/>
                <a:gd name="T7" fmla="*/ 7 h 42"/>
                <a:gd name="T8" fmla="*/ 25 w 37"/>
                <a:gd name="T9" fmla="*/ 0 h 42"/>
                <a:gd name="T10" fmla="*/ 34 w 37"/>
                <a:gd name="T11" fmla="*/ 8 h 42"/>
                <a:gd name="T12" fmla="*/ 37 w 37"/>
                <a:gd name="T13" fmla="*/ 15 h 42"/>
                <a:gd name="T14" fmla="*/ 23 w 37"/>
                <a:gd name="T15" fmla="*/ 32 h 42"/>
                <a:gd name="T16" fmla="*/ 12 w 37"/>
                <a:gd name="T17" fmla="*/ 39 h 42"/>
                <a:gd name="T18" fmla="*/ 4 w 37"/>
                <a:gd name="T19" fmla="*/ 42 h 42"/>
                <a:gd name="T20" fmla="*/ 2 w 37"/>
                <a:gd name="T21" fmla="*/ 30 h 42"/>
                <a:gd name="T22" fmla="*/ 3 w 37"/>
                <a:gd name="T23" fmla="*/ 16 h 42"/>
                <a:gd name="T24" fmla="*/ 4 w 37"/>
                <a:gd name="T25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42">
                  <a:moveTo>
                    <a:pt x="4" y="10"/>
                  </a:moveTo>
                  <a:cubicBezTo>
                    <a:pt x="6" y="9"/>
                    <a:pt x="7" y="8"/>
                    <a:pt x="7" y="5"/>
                  </a:cubicBezTo>
                  <a:cubicBezTo>
                    <a:pt x="9" y="1"/>
                    <a:pt x="12" y="2"/>
                    <a:pt x="16" y="4"/>
                  </a:cubicBezTo>
                  <a:cubicBezTo>
                    <a:pt x="18" y="6"/>
                    <a:pt x="20" y="8"/>
                    <a:pt x="23" y="7"/>
                  </a:cubicBezTo>
                  <a:cubicBezTo>
                    <a:pt x="26" y="5"/>
                    <a:pt x="25" y="2"/>
                    <a:pt x="25" y="0"/>
                  </a:cubicBezTo>
                  <a:cubicBezTo>
                    <a:pt x="28" y="2"/>
                    <a:pt x="29" y="7"/>
                    <a:pt x="34" y="8"/>
                  </a:cubicBezTo>
                  <a:cubicBezTo>
                    <a:pt x="36" y="9"/>
                    <a:pt x="37" y="13"/>
                    <a:pt x="37" y="15"/>
                  </a:cubicBezTo>
                  <a:cubicBezTo>
                    <a:pt x="37" y="22"/>
                    <a:pt x="31" y="31"/>
                    <a:pt x="23" y="32"/>
                  </a:cubicBezTo>
                  <a:cubicBezTo>
                    <a:pt x="19" y="33"/>
                    <a:pt x="15" y="35"/>
                    <a:pt x="12" y="39"/>
                  </a:cubicBezTo>
                  <a:cubicBezTo>
                    <a:pt x="10" y="41"/>
                    <a:pt x="7" y="42"/>
                    <a:pt x="4" y="42"/>
                  </a:cubicBezTo>
                  <a:cubicBezTo>
                    <a:pt x="2" y="38"/>
                    <a:pt x="0" y="34"/>
                    <a:pt x="2" y="30"/>
                  </a:cubicBezTo>
                  <a:cubicBezTo>
                    <a:pt x="3" y="25"/>
                    <a:pt x="3" y="21"/>
                    <a:pt x="3" y="16"/>
                  </a:cubicBezTo>
                  <a:cubicBezTo>
                    <a:pt x="2" y="14"/>
                    <a:pt x="2" y="12"/>
                    <a:pt x="4" y="10"/>
                  </a:cubicBezTo>
                  <a:close/>
                </a:path>
              </a:pathLst>
            </a:custGeom>
            <a:solidFill>
              <a:srgbClr val="B1D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0">
              <a:extLst>
                <a:ext uri="{FF2B5EF4-FFF2-40B4-BE49-F238E27FC236}">
                  <a16:creationId xmlns:a16="http://schemas.microsoft.com/office/drawing/2014/main" id="{DAFA0A89-BD8D-0463-F2E7-49092F0FC6C9}"/>
                </a:ext>
              </a:extLst>
            </p:cNvPr>
            <p:cNvSpPr/>
            <p:nvPr/>
          </p:nvSpPr>
          <p:spPr bwMode="auto">
            <a:xfrm>
              <a:off x="4673601" y="2339975"/>
              <a:ext cx="69850" cy="69850"/>
            </a:xfrm>
            <a:custGeom>
              <a:avLst/>
              <a:gdLst>
                <a:gd name="T0" fmla="*/ 0 w 43"/>
                <a:gd name="T1" fmla="*/ 34 h 43"/>
                <a:gd name="T2" fmla="*/ 3 w 43"/>
                <a:gd name="T3" fmla="*/ 33 h 43"/>
                <a:gd name="T4" fmla="*/ 16 w 43"/>
                <a:gd name="T5" fmla="*/ 15 h 43"/>
                <a:gd name="T6" fmla="*/ 26 w 43"/>
                <a:gd name="T7" fmla="*/ 9 h 43"/>
                <a:gd name="T8" fmla="*/ 29 w 43"/>
                <a:gd name="T9" fmla="*/ 0 h 43"/>
                <a:gd name="T10" fmla="*/ 43 w 43"/>
                <a:gd name="T11" fmla="*/ 12 h 43"/>
                <a:gd name="T12" fmla="*/ 14 w 43"/>
                <a:gd name="T13" fmla="*/ 36 h 43"/>
                <a:gd name="T14" fmla="*/ 11 w 43"/>
                <a:gd name="T15" fmla="*/ 36 h 43"/>
                <a:gd name="T16" fmla="*/ 0 w 43"/>
                <a:gd name="T17" fmla="*/ 3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3">
                  <a:moveTo>
                    <a:pt x="0" y="34"/>
                  </a:moveTo>
                  <a:cubicBezTo>
                    <a:pt x="1" y="34"/>
                    <a:pt x="3" y="34"/>
                    <a:pt x="3" y="33"/>
                  </a:cubicBezTo>
                  <a:cubicBezTo>
                    <a:pt x="3" y="24"/>
                    <a:pt x="11" y="21"/>
                    <a:pt x="16" y="15"/>
                  </a:cubicBezTo>
                  <a:cubicBezTo>
                    <a:pt x="18" y="13"/>
                    <a:pt x="23" y="12"/>
                    <a:pt x="26" y="9"/>
                  </a:cubicBezTo>
                  <a:cubicBezTo>
                    <a:pt x="29" y="6"/>
                    <a:pt x="31" y="4"/>
                    <a:pt x="29" y="0"/>
                  </a:cubicBezTo>
                  <a:cubicBezTo>
                    <a:pt x="36" y="2"/>
                    <a:pt x="39" y="7"/>
                    <a:pt x="43" y="12"/>
                  </a:cubicBezTo>
                  <a:cubicBezTo>
                    <a:pt x="37" y="25"/>
                    <a:pt x="30" y="36"/>
                    <a:pt x="14" y="36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6" y="43"/>
                    <a:pt x="4" y="37"/>
                    <a:pt x="0" y="34"/>
                  </a:cubicBezTo>
                  <a:close/>
                </a:path>
              </a:pathLst>
            </a:custGeom>
            <a:solidFill>
              <a:srgbClr val="AA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1">
              <a:extLst>
                <a:ext uri="{FF2B5EF4-FFF2-40B4-BE49-F238E27FC236}">
                  <a16:creationId xmlns:a16="http://schemas.microsoft.com/office/drawing/2014/main" id="{488A12AD-F735-6AAB-D95C-459FC54CB10D}"/>
                </a:ext>
              </a:extLst>
            </p:cNvPr>
            <p:cNvSpPr/>
            <p:nvPr/>
          </p:nvSpPr>
          <p:spPr bwMode="auto">
            <a:xfrm>
              <a:off x="3838576" y="1631950"/>
              <a:ext cx="60325" cy="52388"/>
            </a:xfrm>
            <a:custGeom>
              <a:avLst/>
              <a:gdLst>
                <a:gd name="T0" fmla="*/ 1 w 37"/>
                <a:gd name="T1" fmla="*/ 15 h 32"/>
                <a:gd name="T2" fmla="*/ 21 w 37"/>
                <a:gd name="T3" fmla="*/ 1 h 32"/>
                <a:gd name="T4" fmla="*/ 37 w 37"/>
                <a:gd name="T5" fmla="*/ 15 h 32"/>
                <a:gd name="T6" fmla="*/ 22 w 37"/>
                <a:gd name="T7" fmla="*/ 32 h 32"/>
                <a:gd name="T8" fmla="*/ 12 w 37"/>
                <a:gd name="T9" fmla="*/ 31 h 32"/>
                <a:gd name="T10" fmla="*/ 15 w 37"/>
                <a:gd name="T11" fmla="*/ 25 h 32"/>
                <a:gd name="T12" fmla="*/ 27 w 37"/>
                <a:gd name="T13" fmla="*/ 13 h 32"/>
                <a:gd name="T14" fmla="*/ 12 w 37"/>
                <a:gd name="T15" fmla="*/ 24 h 32"/>
                <a:gd name="T16" fmla="*/ 1 w 37"/>
                <a:gd name="T17" fmla="*/ 20 h 32"/>
                <a:gd name="T18" fmla="*/ 1 w 37"/>
                <a:gd name="T19" fmla="*/ 1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32">
                  <a:moveTo>
                    <a:pt x="1" y="15"/>
                  </a:moveTo>
                  <a:cubicBezTo>
                    <a:pt x="6" y="9"/>
                    <a:pt x="12" y="2"/>
                    <a:pt x="21" y="1"/>
                  </a:cubicBezTo>
                  <a:cubicBezTo>
                    <a:pt x="26" y="0"/>
                    <a:pt x="37" y="11"/>
                    <a:pt x="37" y="15"/>
                  </a:cubicBezTo>
                  <a:cubicBezTo>
                    <a:pt x="37" y="23"/>
                    <a:pt x="29" y="31"/>
                    <a:pt x="22" y="32"/>
                  </a:cubicBezTo>
                  <a:cubicBezTo>
                    <a:pt x="18" y="32"/>
                    <a:pt x="15" y="32"/>
                    <a:pt x="12" y="31"/>
                  </a:cubicBezTo>
                  <a:cubicBezTo>
                    <a:pt x="10" y="27"/>
                    <a:pt x="13" y="26"/>
                    <a:pt x="15" y="25"/>
                  </a:cubicBezTo>
                  <a:cubicBezTo>
                    <a:pt x="20" y="23"/>
                    <a:pt x="23" y="19"/>
                    <a:pt x="27" y="13"/>
                  </a:cubicBezTo>
                  <a:cubicBezTo>
                    <a:pt x="20" y="15"/>
                    <a:pt x="16" y="20"/>
                    <a:pt x="12" y="24"/>
                  </a:cubicBezTo>
                  <a:cubicBezTo>
                    <a:pt x="5" y="29"/>
                    <a:pt x="3" y="28"/>
                    <a:pt x="1" y="20"/>
                  </a:cubicBezTo>
                  <a:cubicBezTo>
                    <a:pt x="0" y="18"/>
                    <a:pt x="0" y="17"/>
                    <a:pt x="1" y="15"/>
                  </a:cubicBezTo>
                  <a:close/>
                </a:path>
              </a:pathLst>
            </a:custGeom>
            <a:solidFill>
              <a:srgbClr val="466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2">
              <a:extLst>
                <a:ext uri="{FF2B5EF4-FFF2-40B4-BE49-F238E27FC236}">
                  <a16:creationId xmlns:a16="http://schemas.microsoft.com/office/drawing/2014/main" id="{4565A30D-FA49-F741-FDD3-AD32BCE056D5}"/>
                </a:ext>
              </a:extLst>
            </p:cNvPr>
            <p:cNvSpPr/>
            <p:nvPr/>
          </p:nvSpPr>
          <p:spPr bwMode="auto">
            <a:xfrm>
              <a:off x="5159376" y="1463675"/>
              <a:ext cx="52388" cy="58738"/>
            </a:xfrm>
            <a:custGeom>
              <a:avLst/>
              <a:gdLst>
                <a:gd name="T0" fmla="*/ 29 w 32"/>
                <a:gd name="T1" fmla="*/ 5 h 36"/>
                <a:gd name="T2" fmla="*/ 30 w 32"/>
                <a:gd name="T3" fmla="*/ 16 h 36"/>
                <a:gd name="T4" fmla="*/ 14 w 32"/>
                <a:gd name="T5" fmla="*/ 36 h 36"/>
                <a:gd name="T6" fmla="*/ 5 w 32"/>
                <a:gd name="T7" fmla="*/ 30 h 36"/>
                <a:gd name="T8" fmla="*/ 3 w 32"/>
                <a:gd name="T9" fmla="*/ 12 h 36"/>
                <a:gd name="T10" fmla="*/ 8 w 32"/>
                <a:gd name="T11" fmla="*/ 6 h 36"/>
                <a:gd name="T12" fmla="*/ 12 w 32"/>
                <a:gd name="T13" fmla="*/ 10 h 36"/>
                <a:gd name="T14" fmla="*/ 16 w 32"/>
                <a:gd name="T15" fmla="*/ 26 h 36"/>
                <a:gd name="T16" fmla="*/ 13 w 32"/>
                <a:gd name="T17" fmla="*/ 3 h 36"/>
                <a:gd name="T18" fmla="*/ 13 w 32"/>
                <a:gd name="T19" fmla="*/ 3 h 36"/>
                <a:gd name="T20" fmla="*/ 29 w 32"/>
                <a:gd name="T21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36">
                  <a:moveTo>
                    <a:pt x="29" y="5"/>
                  </a:moveTo>
                  <a:cubicBezTo>
                    <a:pt x="31" y="9"/>
                    <a:pt x="30" y="13"/>
                    <a:pt x="30" y="16"/>
                  </a:cubicBezTo>
                  <a:cubicBezTo>
                    <a:pt x="32" y="30"/>
                    <a:pt x="28" y="35"/>
                    <a:pt x="14" y="36"/>
                  </a:cubicBezTo>
                  <a:cubicBezTo>
                    <a:pt x="9" y="36"/>
                    <a:pt x="7" y="34"/>
                    <a:pt x="5" y="30"/>
                  </a:cubicBezTo>
                  <a:cubicBezTo>
                    <a:pt x="1" y="25"/>
                    <a:pt x="0" y="18"/>
                    <a:pt x="3" y="12"/>
                  </a:cubicBezTo>
                  <a:cubicBezTo>
                    <a:pt x="4" y="10"/>
                    <a:pt x="6" y="8"/>
                    <a:pt x="8" y="6"/>
                  </a:cubicBezTo>
                  <a:cubicBezTo>
                    <a:pt x="13" y="4"/>
                    <a:pt x="12" y="8"/>
                    <a:pt x="12" y="10"/>
                  </a:cubicBezTo>
                  <a:cubicBezTo>
                    <a:pt x="11" y="16"/>
                    <a:pt x="12" y="21"/>
                    <a:pt x="16" y="26"/>
                  </a:cubicBezTo>
                  <a:cubicBezTo>
                    <a:pt x="17" y="18"/>
                    <a:pt x="15" y="10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9" y="1"/>
                    <a:pt x="25" y="0"/>
                    <a:pt x="29" y="5"/>
                  </a:cubicBezTo>
                  <a:close/>
                </a:path>
              </a:pathLst>
            </a:custGeom>
            <a:solidFill>
              <a:srgbClr val="388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3">
              <a:extLst>
                <a:ext uri="{FF2B5EF4-FFF2-40B4-BE49-F238E27FC236}">
                  <a16:creationId xmlns:a16="http://schemas.microsoft.com/office/drawing/2014/main" id="{49B78DC0-D8A9-B135-6DD8-15CB2DEF3222}"/>
                </a:ext>
              </a:extLst>
            </p:cNvPr>
            <p:cNvSpPr/>
            <p:nvPr/>
          </p:nvSpPr>
          <p:spPr bwMode="auto">
            <a:xfrm>
              <a:off x="4748213" y="1282700"/>
              <a:ext cx="68263" cy="66675"/>
            </a:xfrm>
            <a:custGeom>
              <a:avLst/>
              <a:gdLst>
                <a:gd name="T0" fmla="*/ 34 w 41"/>
                <a:gd name="T1" fmla="*/ 21 h 41"/>
                <a:gd name="T2" fmla="*/ 23 w 41"/>
                <a:gd name="T3" fmla="*/ 35 h 41"/>
                <a:gd name="T4" fmla="*/ 16 w 41"/>
                <a:gd name="T5" fmla="*/ 40 h 41"/>
                <a:gd name="T6" fmla="*/ 10 w 41"/>
                <a:gd name="T7" fmla="*/ 39 h 41"/>
                <a:gd name="T8" fmla="*/ 2 w 41"/>
                <a:gd name="T9" fmla="*/ 34 h 41"/>
                <a:gd name="T10" fmla="*/ 6 w 41"/>
                <a:gd name="T11" fmla="*/ 23 h 41"/>
                <a:gd name="T12" fmla="*/ 23 w 41"/>
                <a:gd name="T13" fmla="*/ 8 h 41"/>
                <a:gd name="T14" fmla="*/ 23 w 41"/>
                <a:gd name="T15" fmla="*/ 7 h 41"/>
                <a:gd name="T16" fmla="*/ 37 w 41"/>
                <a:gd name="T17" fmla="*/ 5 h 41"/>
                <a:gd name="T18" fmla="*/ 36 w 41"/>
                <a:gd name="T19" fmla="*/ 18 h 41"/>
                <a:gd name="T20" fmla="*/ 34 w 41"/>
                <a:gd name="T21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41">
                  <a:moveTo>
                    <a:pt x="34" y="21"/>
                  </a:moveTo>
                  <a:cubicBezTo>
                    <a:pt x="29" y="25"/>
                    <a:pt x="26" y="30"/>
                    <a:pt x="23" y="35"/>
                  </a:cubicBezTo>
                  <a:cubicBezTo>
                    <a:pt x="22" y="37"/>
                    <a:pt x="20" y="41"/>
                    <a:pt x="16" y="40"/>
                  </a:cubicBezTo>
                  <a:cubicBezTo>
                    <a:pt x="14" y="40"/>
                    <a:pt x="12" y="39"/>
                    <a:pt x="10" y="39"/>
                  </a:cubicBezTo>
                  <a:cubicBezTo>
                    <a:pt x="6" y="38"/>
                    <a:pt x="3" y="38"/>
                    <a:pt x="2" y="34"/>
                  </a:cubicBezTo>
                  <a:cubicBezTo>
                    <a:pt x="0" y="29"/>
                    <a:pt x="2" y="25"/>
                    <a:pt x="6" y="23"/>
                  </a:cubicBezTo>
                  <a:cubicBezTo>
                    <a:pt x="13" y="19"/>
                    <a:pt x="18" y="14"/>
                    <a:pt x="23" y="8"/>
                  </a:cubicBezTo>
                  <a:cubicBezTo>
                    <a:pt x="23" y="8"/>
                    <a:pt x="23" y="8"/>
                    <a:pt x="23" y="7"/>
                  </a:cubicBezTo>
                  <a:cubicBezTo>
                    <a:pt x="28" y="5"/>
                    <a:pt x="32" y="0"/>
                    <a:pt x="37" y="5"/>
                  </a:cubicBezTo>
                  <a:cubicBezTo>
                    <a:pt x="41" y="9"/>
                    <a:pt x="39" y="14"/>
                    <a:pt x="36" y="18"/>
                  </a:cubicBezTo>
                  <a:cubicBezTo>
                    <a:pt x="35" y="19"/>
                    <a:pt x="34" y="20"/>
                    <a:pt x="34" y="21"/>
                  </a:cubicBezTo>
                  <a:close/>
                </a:path>
              </a:pathLst>
            </a:custGeom>
            <a:solidFill>
              <a:srgbClr val="9FBC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0DF73324-F6FF-A24B-B565-B253BBC3D894}"/>
                </a:ext>
              </a:extLst>
            </p:cNvPr>
            <p:cNvSpPr/>
            <p:nvPr/>
          </p:nvSpPr>
          <p:spPr bwMode="auto">
            <a:xfrm>
              <a:off x="3894138" y="2076450"/>
              <a:ext cx="76200" cy="44450"/>
            </a:xfrm>
            <a:custGeom>
              <a:avLst/>
              <a:gdLst>
                <a:gd name="T0" fmla="*/ 17 w 46"/>
                <a:gd name="T1" fmla="*/ 2 h 27"/>
                <a:gd name="T2" fmla="*/ 43 w 46"/>
                <a:gd name="T3" fmla="*/ 6 h 27"/>
                <a:gd name="T4" fmla="*/ 44 w 46"/>
                <a:gd name="T5" fmla="*/ 13 h 27"/>
                <a:gd name="T6" fmla="*/ 34 w 46"/>
                <a:gd name="T7" fmla="*/ 24 h 27"/>
                <a:gd name="T8" fmla="*/ 10 w 46"/>
                <a:gd name="T9" fmla="*/ 17 h 27"/>
                <a:gd name="T10" fmla="*/ 0 w 46"/>
                <a:gd name="T11" fmla="*/ 8 h 27"/>
                <a:gd name="T12" fmla="*/ 14 w 46"/>
                <a:gd name="T13" fmla="*/ 2 h 27"/>
                <a:gd name="T14" fmla="*/ 17 w 46"/>
                <a:gd name="T1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27">
                  <a:moveTo>
                    <a:pt x="17" y="2"/>
                  </a:moveTo>
                  <a:cubicBezTo>
                    <a:pt x="25" y="5"/>
                    <a:pt x="35" y="0"/>
                    <a:pt x="43" y="6"/>
                  </a:cubicBezTo>
                  <a:cubicBezTo>
                    <a:pt x="43" y="9"/>
                    <a:pt x="44" y="11"/>
                    <a:pt x="44" y="13"/>
                  </a:cubicBezTo>
                  <a:cubicBezTo>
                    <a:pt x="46" y="21"/>
                    <a:pt x="41" y="27"/>
                    <a:pt x="34" y="24"/>
                  </a:cubicBezTo>
                  <a:cubicBezTo>
                    <a:pt x="26" y="21"/>
                    <a:pt x="18" y="19"/>
                    <a:pt x="10" y="17"/>
                  </a:cubicBezTo>
                  <a:cubicBezTo>
                    <a:pt x="6" y="16"/>
                    <a:pt x="0" y="14"/>
                    <a:pt x="0" y="8"/>
                  </a:cubicBezTo>
                  <a:cubicBezTo>
                    <a:pt x="0" y="3"/>
                    <a:pt x="6" y="1"/>
                    <a:pt x="14" y="2"/>
                  </a:cubicBezTo>
                  <a:cubicBezTo>
                    <a:pt x="15" y="2"/>
                    <a:pt x="16" y="2"/>
                    <a:pt x="17" y="2"/>
                  </a:cubicBezTo>
                  <a:close/>
                </a:path>
              </a:pathLst>
            </a:custGeom>
            <a:solidFill>
              <a:srgbClr val="9DB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6C262E67-FF33-3E3F-1702-2959C30CBB7B}"/>
                </a:ext>
              </a:extLst>
            </p:cNvPr>
            <p:cNvSpPr/>
            <p:nvPr/>
          </p:nvSpPr>
          <p:spPr bwMode="auto">
            <a:xfrm>
              <a:off x="3884613" y="2073275"/>
              <a:ext cx="95250" cy="50800"/>
            </a:xfrm>
            <a:custGeom>
              <a:avLst/>
              <a:gdLst>
                <a:gd name="T0" fmla="*/ 23 w 58"/>
                <a:gd name="T1" fmla="*/ 4 h 31"/>
                <a:gd name="T2" fmla="*/ 16 w 58"/>
                <a:gd name="T3" fmla="*/ 5 h 31"/>
                <a:gd name="T4" fmla="*/ 8 w 58"/>
                <a:gd name="T5" fmla="*/ 10 h 31"/>
                <a:gd name="T6" fmla="*/ 14 w 58"/>
                <a:gd name="T7" fmla="*/ 16 h 31"/>
                <a:gd name="T8" fmla="*/ 20 w 58"/>
                <a:gd name="T9" fmla="*/ 18 h 31"/>
                <a:gd name="T10" fmla="*/ 38 w 58"/>
                <a:gd name="T11" fmla="*/ 24 h 31"/>
                <a:gd name="T12" fmla="*/ 48 w 58"/>
                <a:gd name="T13" fmla="*/ 23 h 31"/>
                <a:gd name="T14" fmla="*/ 48 w 58"/>
                <a:gd name="T15" fmla="*/ 15 h 31"/>
                <a:gd name="T16" fmla="*/ 49 w 58"/>
                <a:gd name="T17" fmla="*/ 8 h 31"/>
                <a:gd name="T18" fmla="*/ 48 w 58"/>
                <a:gd name="T19" fmla="*/ 27 h 31"/>
                <a:gd name="T20" fmla="*/ 33 w 58"/>
                <a:gd name="T21" fmla="*/ 27 h 31"/>
                <a:gd name="T22" fmla="*/ 17 w 58"/>
                <a:gd name="T23" fmla="*/ 25 h 31"/>
                <a:gd name="T24" fmla="*/ 3 w 58"/>
                <a:gd name="T25" fmla="*/ 21 h 31"/>
                <a:gd name="T26" fmla="*/ 6 w 58"/>
                <a:gd name="T27" fmla="*/ 5 h 31"/>
                <a:gd name="T28" fmla="*/ 21 w 58"/>
                <a:gd name="T29" fmla="*/ 2 h 31"/>
                <a:gd name="T30" fmla="*/ 23 w 58"/>
                <a:gd name="T31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7" h="31">
                  <a:moveTo>
                    <a:pt x="23" y="4"/>
                  </a:moveTo>
                  <a:cubicBezTo>
                    <a:pt x="21" y="6"/>
                    <a:pt x="18" y="5"/>
                    <a:pt x="16" y="5"/>
                  </a:cubicBezTo>
                  <a:cubicBezTo>
                    <a:pt x="12" y="5"/>
                    <a:pt x="8" y="6"/>
                    <a:pt x="8" y="10"/>
                  </a:cubicBezTo>
                  <a:cubicBezTo>
                    <a:pt x="7" y="14"/>
                    <a:pt x="11" y="15"/>
                    <a:pt x="14" y="16"/>
                  </a:cubicBezTo>
                  <a:cubicBezTo>
                    <a:pt x="16" y="17"/>
                    <a:pt x="18" y="18"/>
                    <a:pt x="20" y="18"/>
                  </a:cubicBezTo>
                  <a:cubicBezTo>
                    <a:pt x="27" y="18"/>
                    <a:pt x="32" y="20"/>
                    <a:pt x="38" y="24"/>
                  </a:cubicBezTo>
                  <a:cubicBezTo>
                    <a:pt x="41" y="26"/>
                    <a:pt x="45" y="25"/>
                    <a:pt x="48" y="23"/>
                  </a:cubicBezTo>
                  <a:cubicBezTo>
                    <a:pt x="52" y="20"/>
                    <a:pt x="49" y="18"/>
                    <a:pt x="48" y="15"/>
                  </a:cubicBezTo>
                  <a:cubicBezTo>
                    <a:pt x="47" y="13"/>
                    <a:pt x="46" y="10"/>
                    <a:pt x="49" y="8"/>
                  </a:cubicBezTo>
                  <a:cubicBezTo>
                    <a:pt x="58" y="14"/>
                    <a:pt x="58" y="22"/>
                    <a:pt x="48" y="27"/>
                  </a:cubicBezTo>
                  <a:cubicBezTo>
                    <a:pt x="43" y="30"/>
                    <a:pt x="37" y="31"/>
                    <a:pt x="33" y="27"/>
                  </a:cubicBezTo>
                  <a:cubicBezTo>
                    <a:pt x="27" y="24"/>
                    <a:pt x="22" y="24"/>
                    <a:pt x="17" y="25"/>
                  </a:cubicBezTo>
                  <a:cubicBezTo>
                    <a:pt x="11" y="26"/>
                    <a:pt x="6" y="27"/>
                    <a:pt x="3" y="21"/>
                  </a:cubicBezTo>
                  <a:cubicBezTo>
                    <a:pt x="0" y="16"/>
                    <a:pt x="2" y="10"/>
                    <a:pt x="6" y="5"/>
                  </a:cubicBezTo>
                  <a:cubicBezTo>
                    <a:pt x="10" y="1"/>
                    <a:pt x="15" y="0"/>
                    <a:pt x="21" y="2"/>
                  </a:cubicBezTo>
                  <a:cubicBezTo>
                    <a:pt x="22" y="3"/>
                    <a:pt x="22" y="3"/>
                    <a:pt x="23" y="4"/>
                  </a:cubicBezTo>
                  <a:close/>
                </a:path>
              </a:pathLst>
            </a:custGeom>
            <a:solidFill>
              <a:srgbClr val="3C6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6">
              <a:extLst>
                <a:ext uri="{FF2B5EF4-FFF2-40B4-BE49-F238E27FC236}">
                  <a16:creationId xmlns:a16="http://schemas.microsoft.com/office/drawing/2014/main" id="{09ABA3F2-3AAD-0658-B530-FA91DE3432A4}"/>
                </a:ext>
              </a:extLst>
            </p:cNvPr>
            <p:cNvSpPr/>
            <p:nvPr/>
          </p:nvSpPr>
          <p:spPr bwMode="auto">
            <a:xfrm>
              <a:off x="4495801" y="2533650"/>
              <a:ext cx="42863" cy="52388"/>
            </a:xfrm>
            <a:custGeom>
              <a:avLst/>
              <a:gdLst>
                <a:gd name="T0" fmla="*/ 26 w 26"/>
                <a:gd name="T1" fmla="*/ 13 h 32"/>
                <a:gd name="T2" fmla="*/ 10 w 26"/>
                <a:gd name="T3" fmla="*/ 31 h 32"/>
                <a:gd name="T4" fmla="*/ 0 w 26"/>
                <a:gd name="T5" fmla="*/ 20 h 32"/>
                <a:gd name="T6" fmla="*/ 16 w 26"/>
                <a:gd name="T7" fmla="*/ 1 h 32"/>
                <a:gd name="T8" fmla="*/ 26 w 26"/>
                <a:gd name="T9" fmla="*/ 1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2">
                  <a:moveTo>
                    <a:pt x="26" y="13"/>
                  </a:moveTo>
                  <a:cubicBezTo>
                    <a:pt x="26" y="20"/>
                    <a:pt x="18" y="30"/>
                    <a:pt x="10" y="31"/>
                  </a:cubicBezTo>
                  <a:cubicBezTo>
                    <a:pt x="3" y="32"/>
                    <a:pt x="0" y="29"/>
                    <a:pt x="0" y="20"/>
                  </a:cubicBezTo>
                  <a:cubicBezTo>
                    <a:pt x="1" y="16"/>
                    <a:pt x="11" y="2"/>
                    <a:pt x="16" y="1"/>
                  </a:cubicBezTo>
                  <a:cubicBezTo>
                    <a:pt x="19" y="0"/>
                    <a:pt x="26" y="8"/>
                    <a:pt x="26" y="13"/>
                  </a:cubicBezTo>
                  <a:close/>
                </a:path>
              </a:pathLst>
            </a:custGeom>
            <a:solidFill>
              <a:srgbClr val="C7E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B97DB9B9-89AB-D406-22AA-752B22F9EA6F}"/>
                </a:ext>
              </a:extLst>
            </p:cNvPr>
            <p:cNvSpPr/>
            <p:nvPr/>
          </p:nvSpPr>
          <p:spPr bwMode="auto">
            <a:xfrm>
              <a:off x="4745038" y="1273175"/>
              <a:ext cx="73025" cy="84138"/>
            </a:xfrm>
            <a:custGeom>
              <a:avLst/>
              <a:gdLst>
                <a:gd name="T0" fmla="*/ 36 w 44"/>
                <a:gd name="T1" fmla="*/ 26 h 51"/>
                <a:gd name="T2" fmla="*/ 39 w 44"/>
                <a:gd name="T3" fmla="*/ 18 h 51"/>
                <a:gd name="T4" fmla="*/ 38 w 44"/>
                <a:gd name="T5" fmla="*/ 11 h 51"/>
                <a:gd name="T6" fmla="*/ 30 w 44"/>
                <a:gd name="T7" fmla="*/ 11 h 51"/>
                <a:gd name="T8" fmla="*/ 25 w 44"/>
                <a:gd name="T9" fmla="*/ 16 h 51"/>
                <a:gd name="T10" fmla="*/ 10 w 44"/>
                <a:gd name="T11" fmla="*/ 29 h 51"/>
                <a:gd name="T12" fmla="*/ 5 w 44"/>
                <a:gd name="T13" fmla="*/ 37 h 51"/>
                <a:gd name="T14" fmla="*/ 12 w 44"/>
                <a:gd name="T15" fmla="*/ 42 h 51"/>
                <a:gd name="T16" fmla="*/ 18 w 44"/>
                <a:gd name="T17" fmla="*/ 45 h 51"/>
                <a:gd name="T18" fmla="*/ 3 w 44"/>
                <a:gd name="T19" fmla="*/ 42 h 51"/>
                <a:gd name="T20" fmla="*/ 10 w 44"/>
                <a:gd name="T21" fmla="*/ 22 h 51"/>
                <a:gd name="T22" fmla="*/ 19 w 44"/>
                <a:gd name="T23" fmla="*/ 11 h 51"/>
                <a:gd name="T24" fmla="*/ 30 w 44"/>
                <a:gd name="T25" fmla="*/ 0 h 51"/>
                <a:gd name="T26" fmla="*/ 42 w 44"/>
                <a:gd name="T27" fmla="*/ 11 h 51"/>
                <a:gd name="T28" fmla="*/ 36 w 44"/>
                <a:gd name="T29" fmla="*/ 2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51">
                  <a:moveTo>
                    <a:pt x="36" y="26"/>
                  </a:moveTo>
                  <a:cubicBezTo>
                    <a:pt x="34" y="22"/>
                    <a:pt x="39" y="21"/>
                    <a:pt x="39" y="18"/>
                  </a:cubicBezTo>
                  <a:cubicBezTo>
                    <a:pt x="39" y="16"/>
                    <a:pt x="40" y="13"/>
                    <a:pt x="38" y="11"/>
                  </a:cubicBezTo>
                  <a:cubicBezTo>
                    <a:pt x="35" y="8"/>
                    <a:pt x="33" y="10"/>
                    <a:pt x="30" y="11"/>
                  </a:cubicBezTo>
                  <a:cubicBezTo>
                    <a:pt x="28" y="13"/>
                    <a:pt x="26" y="14"/>
                    <a:pt x="25" y="16"/>
                  </a:cubicBezTo>
                  <a:cubicBezTo>
                    <a:pt x="21" y="22"/>
                    <a:pt x="16" y="26"/>
                    <a:pt x="10" y="29"/>
                  </a:cubicBezTo>
                  <a:cubicBezTo>
                    <a:pt x="6" y="30"/>
                    <a:pt x="5" y="34"/>
                    <a:pt x="5" y="37"/>
                  </a:cubicBezTo>
                  <a:cubicBezTo>
                    <a:pt x="5" y="42"/>
                    <a:pt x="9" y="42"/>
                    <a:pt x="12" y="42"/>
                  </a:cubicBezTo>
                  <a:cubicBezTo>
                    <a:pt x="14" y="42"/>
                    <a:pt x="17" y="43"/>
                    <a:pt x="18" y="45"/>
                  </a:cubicBezTo>
                  <a:cubicBezTo>
                    <a:pt x="11" y="51"/>
                    <a:pt x="6" y="50"/>
                    <a:pt x="3" y="42"/>
                  </a:cubicBezTo>
                  <a:cubicBezTo>
                    <a:pt x="0" y="35"/>
                    <a:pt x="3" y="25"/>
                    <a:pt x="10" y="22"/>
                  </a:cubicBezTo>
                  <a:cubicBezTo>
                    <a:pt x="15" y="19"/>
                    <a:pt x="17" y="16"/>
                    <a:pt x="19" y="11"/>
                  </a:cubicBezTo>
                  <a:cubicBezTo>
                    <a:pt x="22" y="6"/>
                    <a:pt x="23" y="0"/>
                    <a:pt x="30" y="0"/>
                  </a:cubicBezTo>
                  <a:cubicBezTo>
                    <a:pt x="36" y="1"/>
                    <a:pt x="40" y="5"/>
                    <a:pt x="42" y="11"/>
                  </a:cubicBezTo>
                  <a:cubicBezTo>
                    <a:pt x="44" y="17"/>
                    <a:pt x="42" y="22"/>
                    <a:pt x="36" y="26"/>
                  </a:cubicBezTo>
                  <a:close/>
                </a:path>
              </a:pathLst>
            </a:custGeom>
            <a:solidFill>
              <a:srgbClr val="3B6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32E9B70E-722D-F0E7-B19B-09999D871F20}"/>
                </a:ext>
              </a:extLst>
            </p:cNvPr>
            <p:cNvSpPr/>
            <p:nvPr/>
          </p:nvSpPr>
          <p:spPr bwMode="auto">
            <a:xfrm>
              <a:off x="4791076" y="1481138"/>
              <a:ext cx="50800" cy="47625"/>
            </a:xfrm>
            <a:custGeom>
              <a:avLst/>
              <a:gdLst>
                <a:gd name="T0" fmla="*/ 20 w 30"/>
                <a:gd name="T1" fmla="*/ 29 h 29"/>
                <a:gd name="T2" fmla="*/ 12 w 30"/>
                <a:gd name="T3" fmla="*/ 22 h 29"/>
                <a:gd name="T4" fmla="*/ 3 w 30"/>
                <a:gd name="T5" fmla="*/ 15 h 29"/>
                <a:gd name="T6" fmla="*/ 0 w 30"/>
                <a:gd name="T7" fmla="*/ 10 h 29"/>
                <a:gd name="T8" fmla="*/ 3 w 30"/>
                <a:gd name="T9" fmla="*/ 8 h 29"/>
                <a:gd name="T10" fmla="*/ 9 w 30"/>
                <a:gd name="T11" fmla="*/ 0 h 29"/>
                <a:gd name="T12" fmla="*/ 16 w 30"/>
                <a:gd name="T13" fmla="*/ 5 h 29"/>
                <a:gd name="T14" fmla="*/ 28 w 30"/>
                <a:gd name="T15" fmla="*/ 10 h 29"/>
                <a:gd name="T16" fmla="*/ 23 w 30"/>
                <a:gd name="T17" fmla="*/ 26 h 29"/>
                <a:gd name="T18" fmla="*/ 20 w 30"/>
                <a:gd name="T1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8">
                  <a:moveTo>
                    <a:pt x="20" y="29"/>
                  </a:moveTo>
                  <a:cubicBezTo>
                    <a:pt x="17" y="28"/>
                    <a:pt x="14" y="25"/>
                    <a:pt x="12" y="22"/>
                  </a:cubicBezTo>
                  <a:cubicBezTo>
                    <a:pt x="10" y="19"/>
                    <a:pt x="8" y="16"/>
                    <a:pt x="3" y="15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8"/>
                    <a:pt x="2" y="8"/>
                    <a:pt x="3" y="8"/>
                  </a:cubicBezTo>
                  <a:cubicBezTo>
                    <a:pt x="8" y="7"/>
                    <a:pt x="7" y="3"/>
                    <a:pt x="9" y="0"/>
                  </a:cubicBezTo>
                  <a:cubicBezTo>
                    <a:pt x="10" y="4"/>
                    <a:pt x="14" y="5"/>
                    <a:pt x="16" y="5"/>
                  </a:cubicBezTo>
                  <a:cubicBezTo>
                    <a:pt x="22" y="3"/>
                    <a:pt x="28" y="5"/>
                    <a:pt x="28" y="10"/>
                  </a:cubicBezTo>
                  <a:cubicBezTo>
                    <a:pt x="30" y="15"/>
                    <a:pt x="30" y="22"/>
                    <a:pt x="23" y="26"/>
                  </a:cubicBezTo>
                  <a:cubicBezTo>
                    <a:pt x="22" y="27"/>
                    <a:pt x="21" y="28"/>
                    <a:pt x="20" y="29"/>
                  </a:cubicBezTo>
                  <a:close/>
                </a:path>
              </a:pathLst>
            </a:custGeom>
            <a:solidFill>
              <a:srgbClr val="CAD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D43A91B9-A4F3-D078-CBD3-6AEECA2DD42E}"/>
                </a:ext>
              </a:extLst>
            </p:cNvPr>
            <p:cNvSpPr/>
            <p:nvPr/>
          </p:nvSpPr>
          <p:spPr bwMode="auto">
            <a:xfrm>
              <a:off x="5180013" y="1411288"/>
              <a:ext cx="46038" cy="60325"/>
            </a:xfrm>
            <a:custGeom>
              <a:avLst/>
              <a:gdLst>
                <a:gd name="T0" fmla="*/ 16 w 28"/>
                <a:gd name="T1" fmla="*/ 36 h 36"/>
                <a:gd name="T2" fmla="*/ 0 w 28"/>
                <a:gd name="T3" fmla="*/ 34 h 36"/>
                <a:gd name="T4" fmla="*/ 0 w 28"/>
                <a:gd name="T5" fmla="*/ 23 h 36"/>
                <a:gd name="T6" fmla="*/ 0 w 28"/>
                <a:gd name="T7" fmla="*/ 11 h 36"/>
                <a:gd name="T8" fmla="*/ 10 w 28"/>
                <a:gd name="T9" fmla="*/ 1 h 36"/>
                <a:gd name="T10" fmla="*/ 24 w 28"/>
                <a:gd name="T11" fmla="*/ 7 h 36"/>
                <a:gd name="T12" fmla="*/ 28 w 28"/>
                <a:gd name="T13" fmla="*/ 17 h 36"/>
                <a:gd name="T14" fmla="*/ 27 w 28"/>
                <a:gd name="T15" fmla="*/ 22 h 36"/>
                <a:gd name="T16" fmla="*/ 21 w 28"/>
                <a:gd name="T17" fmla="*/ 20 h 36"/>
                <a:gd name="T18" fmla="*/ 10 w 28"/>
                <a:gd name="T19" fmla="*/ 21 h 36"/>
                <a:gd name="T20" fmla="*/ 14 w 28"/>
                <a:gd name="T21" fmla="*/ 30 h 36"/>
                <a:gd name="T22" fmla="*/ 16 w 28"/>
                <a:gd name="T23" fmla="*/ 32 h 36"/>
                <a:gd name="T24" fmla="*/ 16 w 28"/>
                <a:gd name="T2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" h="36">
                  <a:moveTo>
                    <a:pt x="16" y="36"/>
                  </a:moveTo>
                  <a:cubicBezTo>
                    <a:pt x="11" y="35"/>
                    <a:pt x="6" y="33"/>
                    <a:pt x="0" y="34"/>
                  </a:cubicBezTo>
                  <a:cubicBezTo>
                    <a:pt x="10" y="30"/>
                    <a:pt x="0" y="27"/>
                    <a:pt x="0" y="23"/>
                  </a:cubicBezTo>
                  <a:cubicBezTo>
                    <a:pt x="0" y="19"/>
                    <a:pt x="0" y="15"/>
                    <a:pt x="0" y="11"/>
                  </a:cubicBezTo>
                  <a:cubicBezTo>
                    <a:pt x="1" y="5"/>
                    <a:pt x="5" y="2"/>
                    <a:pt x="10" y="1"/>
                  </a:cubicBezTo>
                  <a:cubicBezTo>
                    <a:pt x="17" y="0"/>
                    <a:pt x="21" y="2"/>
                    <a:pt x="24" y="7"/>
                  </a:cubicBezTo>
                  <a:cubicBezTo>
                    <a:pt x="26" y="10"/>
                    <a:pt x="26" y="14"/>
                    <a:pt x="28" y="17"/>
                  </a:cubicBezTo>
                  <a:cubicBezTo>
                    <a:pt x="28" y="19"/>
                    <a:pt x="28" y="21"/>
                    <a:pt x="27" y="22"/>
                  </a:cubicBezTo>
                  <a:cubicBezTo>
                    <a:pt x="25" y="22"/>
                    <a:pt x="22" y="21"/>
                    <a:pt x="21" y="20"/>
                  </a:cubicBezTo>
                  <a:cubicBezTo>
                    <a:pt x="17" y="17"/>
                    <a:pt x="13" y="18"/>
                    <a:pt x="10" y="21"/>
                  </a:cubicBezTo>
                  <a:cubicBezTo>
                    <a:pt x="8" y="25"/>
                    <a:pt x="11" y="28"/>
                    <a:pt x="14" y="30"/>
                  </a:cubicBezTo>
                  <a:cubicBezTo>
                    <a:pt x="15" y="31"/>
                    <a:pt x="15" y="31"/>
                    <a:pt x="16" y="32"/>
                  </a:cubicBezTo>
                  <a:cubicBezTo>
                    <a:pt x="16" y="33"/>
                    <a:pt x="16" y="35"/>
                    <a:pt x="16" y="36"/>
                  </a:cubicBezTo>
                  <a:close/>
                </a:path>
              </a:pathLst>
            </a:custGeom>
            <a:solidFill>
              <a:srgbClr val="92C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AE20469E-CD06-9778-1484-EF013ACD73D3}"/>
                </a:ext>
              </a:extLst>
            </p:cNvPr>
            <p:cNvSpPr/>
            <p:nvPr/>
          </p:nvSpPr>
          <p:spPr bwMode="auto">
            <a:xfrm>
              <a:off x="3921126" y="1704975"/>
              <a:ext cx="47625" cy="41275"/>
            </a:xfrm>
            <a:custGeom>
              <a:avLst/>
              <a:gdLst>
                <a:gd name="T0" fmla="*/ 24 w 29"/>
                <a:gd name="T1" fmla="*/ 0 h 25"/>
                <a:gd name="T2" fmla="*/ 25 w 29"/>
                <a:gd name="T3" fmla="*/ 13 h 25"/>
                <a:gd name="T4" fmla="*/ 1 w 29"/>
                <a:gd name="T5" fmla="*/ 18 h 25"/>
                <a:gd name="T6" fmla="*/ 17 w 29"/>
                <a:gd name="T7" fmla="*/ 1 h 25"/>
                <a:gd name="T8" fmla="*/ 24 w 29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5">
                  <a:moveTo>
                    <a:pt x="24" y="0"/>
                  </a:moveTo>
                  <a:cubicBezTo>
                    <a:pt x="29" y="4"/>
                    <a:pt x="28" y="8"/>
                    <a:pt x="25" y="13"/>
                  </a:cubicBezTo>
                  <a:cubicBezTo>
                    <a:pt x="21" y="22"/>
                    <a:pt x="8" y="25"/>
                    <a:pt x="1" y="18"/>
                  </a:cubicBezTo>
                  <a:cubicBezTo>
                    <a:pt x="0" y="5"/>
                    <a:pt x="4" y="0"/>
                    <a:pt x="17" y="1"/>
                  </a:cubicBezTo>
                  <a:cubicBezTo>
                    <a:pt x="19" y="1"/>
                    <a:pt x="21" y="1"/>
                    <a:pt x="24" y="0"/>
                  </a:cubicBezTo>
                  <a:close/>
                </a:path>
              </a:pathLst>
            </a:custGeom>
            <a:solidFill>
              <a:srgbClr val="B2C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4098F329-CB65-2305-56EA-48F8A78B3FD4}"/>
                </a:ext>
              </a:extLst>
            </p:cNvPr>
            <p:cNvSpPr/>
            <p:nvPr/>
          </p:nvSpPr>
          <p:spPr bwMode="auto">
            <a:xfrm>
              <a:off x="5072063" y="1498600"/>
              <a:ext cx="47625" cy="47625"/>
            </a:xfrm>
            <a:custGeom>
              <a:avLst/>
              <a:gdLst>
                <a:gd name="T0" fmla="*/ 8 w 29"/>
                <a:gd name="T1" fmla="*/ 26 h 29"/>
                <a:gd name="T2" fmla="*/ 6 w 29"/>
                <a:gd name="T3" fmla="*/ 7 h 29"/>
                <a:gd name="T4" fmla="*/ 14 w 29"/>
                <a:gd name="T5" fmla="*/ 0 h 29"/>
                <a:gd name="T6" fmla="*/ 19 w 29"/>
                <a:gd name="T7" fmla="*/ 25 h 29"/>
                <a:gd name="T8" fmla="*/ 8 w 29"/>
                <a:gd name="T9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8">
                  <a:moveTo>
                    <a:pt x="8" y="26"/>
                  </a:moveTo>
                  <a:cubicBezTo>
                    <a:pt x="0" y="21"/>
                    <a:pt x="5" y="13"/>
                    <a:pt x="6" y="7"/>
                  </a:cubicBezTo>
                  <a:cubicBezTo>
                    <a:pt x="7" y="3"/>
                    <a:pt x="10" y="0"/>
                    <a:pt x="14" y="0"/>
                  </a:cubicBezTo>
                  <a:cubicBezTo>
                    <a:pt x="27" y="4"/>
                    <a:pt x="29" y="19"/>
                    <a:pt x="19" y="25"/>
                  </a:cubicBezTo>
                  <a:cubicBezTo>
                    <a:pt x="16" y="28"/>
                    <a:pt x="12" y="29"/>
                    <a:pt x="8" y="26"/>
                  </a:cubicBezTo>
                  <a:close/>
                </a:path>
              </a:pathLst>
            </a:custGeom>
            <a:solidFill>
              <a:srgbClr val="9ECC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915B6698-5737-A4E4-FF60-1198B4CCB765}"/>
                </a:ext>
              </a:extLst>
            </p:cNvPr>
            <p:cNvSpPr/>
            <p:nvPr/>
          </p:nvSpPr>
          <p:spPr bwMode="auto">
            <a:xfrm>
              <a:off x="5045076" y="1473200"/>
              <a:ext cx="34925" cy="46038"/>
            </a:xfrm>
            <a:custGeom>
              <a:avLst/>
              <a:gdLst>
                <a:gd name="T0" fmla="*/ 15 w 21"/>
                <a:gd name="T1" fmla="*/ 0 h 28"/>
                <a:gd name="T2" fmla="*/ 20 w 21"/>
                <a:gd name="T3" fmla="*/ 9 h 28"/>
                <a:gd name="T4" fmla="*/ 3 w 21"/>
                <a:gd name="T5" fmla="*/ 21 h 28"/>
                <a:gd name="T6" fmla="*/ 7 w 21"/>
                <a:gd name="T7" fmla="*/ 3 h 28"/>
                <a:gd name="T8" fmla="*/ 15 w 2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8">
                  <a:moveTo>
                    <a:pt x="15" y="0"/>
                  </a:moveTo>
                  <a:cubicBezTo>
                    <a:pt x="21" y="1"/>
                    <a:pt x="21" y="5"/>
                    <a:pt x="20" y="9"/>
                  </a:cubicBezTo>
                  <a:cubicBezTo>
                    <a:pt x="18" y="19"/>
                    <a:pt x="13" y="28"/>
                    <a:pt x="3" y="21"/>
                  </a:cubicBezTo>
                  <a:cubicBezTo>
                    <a:pt x="1" y="14"/>
                    <a:pt x="0" y="7"/>
                    <a:pt x="7" y="3"/>
                  </a:cubicBezTo>
                  <a:cubicBezTo>
                    <a:pt x="10" y="1"/>
                    <a:pt x="13" y="2"/>
                    <a:pt x="15" y="0"/>
                  </a:cubicBezTo>
                  <a:close/>
                </a:path>
              </a:pathLst>
            </a:custGeom>
            <a:solidFill>
              <a:srgbClr val="8DC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DBBBF917-1FAF-360A-DBEA-94DB5FCDC2F3}"/>
                </a:ext>
              </a:extLst>
            </p:cNvPr>
            <p:cNvSpPr/>
            <p:nvPr/>
          </p:nvSpPr>
          <p:spPr bwMode="auto">
            <a:xfrm>
              <a:off x="3914776" y="1751013"/>
              <a:ext cx="41275" cy="33338"/>
            </a:xfrm>
            <a:custGeom>
              <a:avLst/>
              <a:gdLst>
                <a:gd name="T0" fmla="*/ 0 w 25"/>
                <a:gd name="T1" fmla="*/ 7 h 20"/>
                <a:gd name="T2" fmla="*/ 18 w 25"/>
                <a:gd name="T3" fmla="*/ 1 h 20"/>
                <a:gd name="T4" fmla="*/ 24 w 25"/>
                <a:gd name="T5" fmla="*/ 10 h 20"/>
                <a:gd name="T6" fmla="*/ 23 w 25"/>
                <a:gd name="T7" fmla="*/ 13 h 20"/>
                <a:gd name="T8" fmla="*/ 20 w 25"/>
                <a:gd name="T9" fmla="*/ 15 h 20"/>
                <a:gd name="T10" fmla="*/ 6 w 25"/>
                <a:gd name="T11" fmla="*/ 18 h 20"/>
                <a:gd name="T12" fmla="*/ 0 w 25"/>
                <a:gd name="T13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0">
                  <a:moveTo>
                    <a:pt x="0" y="7"/>
                  </a:moveTo>
                  <a:cubicBezTo>
                    <a:pt x="5" y="0"/>
                    <a:pt x="12" y="1"/>
                    <a:pt x="18" y="1"/>
                  </a:cubicBezTo>
                  <a:cubicBezTo>
                    <a:pt x="22" y="2"/>
                    <a:pt x="23" y="6"/>
                    <a:pt x="24" y="10"/>
                  </a:cubicBezTo>
                  <a:cubicBezTo>
                    <a:pt x="25" y="11"/>
                    <a:pt x="24" y="12"/>
                    <a:pt x="23" y="13"/>
                  </a:cubicBezTo>
                  <a:cubicBezTo>
                    <a:pt x="21" y="13"/>
                    <a:pt x="21" y="15"/>
                    <a:pt x="20" y="15"/>
                  </a:cubicBezTo>
                  <a:cubicBezTo>
                    <a:pt x="15" y="18"/>
                    <a:pt x="11" y="20"/>
                    <a:pt x="6" y="18"/>
                  </a:cubicBezTo>
                  <a:cubicBezTo>
                    <a:pt x="1" y="15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A2B6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D7F3D5DE-1F4F-0A5B-EE37-7703B86FFE61}"/>
                </a:ext>
              </a:extLst>
            </p:cNvPr>
            <p:cNvSpPr/>
            <p:nvPr/>
          </p:nvSpPr>
          <p:spPr bwMode="auto">
            <a:xfrm>
              <a:off x="3983038" y="1963738"/>
              <a:ext cx="44450" cy="38100"/>
            </a:xfrm>
            <a:custGeom>
              <a:avLst/>
              <a:gdLst>
                <a:gd name="T0" fmla="*/ 16 w 27"/>
                <a:gd name="T1" fmla="*/ 0 h 24"/>
                <a:gd name="T2" fmla="*/ 25 w 27"/>
                <a:gd name="T3" fmla="*/ 14 h 24"/>
                <a:gd name="T4" fmla="*/ 7 w 27"/>
                <a:gd name="T5" fmla="*/ 21 h 24"/>
                <a:gd name="T6" fmla="*/ 0 w 27"/>
                <a:gd name="T7" fmla="*/ 13 h 24"/>
                <a:gd name="T8" fmla="*/ 11 w 27"/>
                <a:gd name="T9" fmla="*/ 0 h 24"/>
                <a:gd name="T10" fmla="*/ 11 w 27"/>
                <a:gd name="T11" fmla="*/ 9 h 24"/>
                <a:gd name="T12" fmla="*/ 13 w 27"/>
                <a:gd name="T13" fmla="*/ 13 h 24"/>
                <a:gd name="T14" fmla="*/ 18 w 27"/>
                <a:gd name="T15" fmla="*/ 12 h 24"/>
                <a:gd name="T16" fmla="*/ 18 w 27"/>
                <a:gd name="T17" fmla="*/ 8 h 24"/>
                <a:gd name="T18" fmla="*/ 16 w 27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4">
                  <a:moveTo>
                    <a:pt x="16" y="0"/>
                  </a:moveTo>
                  <a:cubicBezTo>
                    <a:pt x="23" y="3"/>
                    <a:pt x="27" y="9"/>
                    <a:pt x="25" y="14"/>
                  </a:cubicBezTo>
                  <a:cubicBezTo>
                    <a:pt x="22" y="19"/>
                    <a:pt x="12" y="24"/>
                    <a:pt x="7" y="21"/>
                  </a:cubicBezTo>
                  <a:cubicBezTo>
                    <a:pt x="3" y="20"/>
                    <a:pt x="0" y="17"/>
                    <a:pt x="0" y="13"/>
                  </a:cubicBezTo>
                  <a:cubicBezTo>
                    <a:pt x="1" y="7"/>
                    <a:pt x="4" y="1"/>
                    <a:pt x="11" y="0"/>
                  </a:cubicBezTo>
                  <a:cubicBezTo>
                    <a:pt x="14" y="3"/>
                    <a:pt x="11" y="6"/>
                    <a:pt x="11" y="9"/>
                  </a:cubicBezTo>
                  <a:cubicBezTo>
                    <a:pt x="11" y="11"/>
                    <a:pt x="11" y="12"/>
                    <a:pt x="13" y="13"/>
                  </a:cubicBezTo>
                  <a:cubicBezTo>
                    <a:pt x="15" y="14"/>
                    <a:pt x="16" y="13"/>
                    <a:pt x="18" y="12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6" y="5"/>
                    <a:pt x="13" y="3"/>
                    <a:pt x="16" y="0"/>
                  </a:cubicBezTo>
                  <a:close/>
                </a:path>
              </a:pathLst>
            </a:custGeom>
            <a:solidFill>
              <a:srgbClr val="476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D8CAD451-1509-C209-32B0-574C88DC37A8}"/>
                </a:ext>
              </a:extLst>
            </p:cNvPr>
            <p:cNvSpPr/>
            <p:nvPr/>
          </p:nvSpPr>
          <p:spPr bwMode="auto">
            <a:xfrm>
              <a:off x="3832226" y="1651000"/>
              <a:ext cx="55563" cy="41275"/>
            </a:xfrm>
            <a:custGeom>
              <a:avLst/>
              <a:gdLst>
                <a:gd name="T0" fmla="*/ 3 w 34"/>
                <a:gd name="T1" fmla="*/ 24 h 25"/>
                <a:gd name="T2" fmla="*/ 9 w 34"/>
                <a:gd name="T3" fmla="*/ 18 h 25"/>
                <a:gd name="T4" fmla="*/ 2 w 34"/>
                <a:gd name="T5" fmla="*/ 6 h 25"/>
                <a:gd name="T6" fmla="*/ 5 w 34"/>
                <a:gd name="T7" fmla="*/ 4 h 25"/>
                <a:gd name="T8" fmla="*/ 10 w 34"/>
                <a:gd name="T9" fmla="*/ 15 h 25"/>
                <a:gd name="T10" fmla="*/ 29 w 34"/>
                <a:gd name="T11" fmla="*/ 1 h 25"/>
                <a:gd name="T12" fmla="*/ 33 w 34"/>
                <a:gd name="T13" fmla="*/ 1 h 25"/>
                <a:gd name="T14" fmla="*/ 32 w 34"/>
                <a:gd name="T15" fmla="*/ 5 h 25"/>
                <a:gd name="T16" fmla="*/ 20 w 34"/>
                <a:gd name="T17" fmla="*/ 16 h 25"/>
                <a:gd name="T18" fmla="*/ 16 w 34"/>
                <a:gd name="T19" fmla="*/ 20 h 25"/>
                <a:gd name="T20" fmla="*/ 10 w 34"/>
                <a:gd name="T21" fmla="*/ 21 h 25"/>
                <a:gd name="T22" fmla="*/ 3 w 34"/>
                <a:gd name="T23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25">
                  <a:moveTo>
                    <a:pt x="3" y="24"/>
                  </a:moveTo>
                  <a:cubicBezTo>
                    <a:pt x="4" y="22"/>
                    <a:pt x="0" y="16"/>
                    <a:pt x="9" y="18"/>
                  </a:cubicBezTo>
                  <a:cubicBezTo>
                    <a:pt x="5" y="14"/>
                    <a:pt x="1" y="11"/>
                    <a:pt x="2" y="6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7" y="8"/>
                    <a:pt x="6" y="13"/>
                    <a:pt x="10" y="15"/>
                  </a:cubicBezTo>
                  <a:cubicBezTo>
                    <a:pt x="16" y="10"/>
                    <a:pt x="21" y="4"/>
                    <a:pt x="29" y="1"/>
                  </a:cubicBezTo>
                  <a:cubicBezTo>
                    <a:pt x="30" y="0"/>
                    <a:pt x="32" y="0"/>
                    <a:pt x="33" y="1"/>
                  </a:cubicBezTo>
                  <a:cubicBezTo>
                    <a:pt x="34" y="2"/>
                    <a:pt x="32" y="3"/>
                    <a:pt x="32" y="5"/>
                  </a:cubicBezTo>
                  <a:cubicBezTo>
                    <a:pt x="29" y="10"/>
                    <a:pt x="25" y="14"/>
                    <a:pt x="20" y="16"/>
                  </a:cubicBezTo>
                  <a:cubicBezTo>
                    <a:pt x="18" y="17"/>
                    <a:pt x="16" y="17"/>
                    <a:pt x="16" y="20"/>
                  </a:cubicBezTo>
                  <a:cubicBezTo>
                    <a:pt x="13" y="19"/>
                    <a:pt x="11" y="17"/>
                    <a:pt x="10" y="21"/>
                  </a:cubicBezTo>
                  <a:cubicBezTo>
                    <a:pt x="9" y="25"/>
                    <a:pt x="6" y="24"/>
                    <a:pt x="3" y="24"/>
                  </a:cubicBezTo>
                  <a:close/>
                </a:path>
              </a:pathLst>
            </a:custGeom>
            <a:solidFill>
              <a:srgbClr val="A9A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64AE9341-34B8-B3AC-8F25-DAEF2A842A97}"/>
                </a:ext>
              </a:extLst>
            </p:cNvPr>
            <p:cNvSpPr/>
            <p:nvPr/>
          </p:nvSpPr>
          <p:spPr bwMode="auto">
            <a:xfrm>
              <a:off x="4822826" y="1412875"/>
              <a:ext cx="39688" cy="49213"/>
            </a:xfrm>
            <a:custGeom>
              <a:avLst/>
              <a:gdLst>
                <a:gd name="T0" fmla="*/ 19 w 24"/>
                <a:gd name="T1" fmla="*/ 25 h 29"/>
                <a:gd name="T2" fmla="*/ 4 w 24"/>
                <a:gd name="T3" fmla="*/ 24 h 29"/>
                <a:gd name="T4" fmla="*/ 4 w 24"/>
                <a:gd name="T5" fmla="*/ 8 h 29"/>
                <a:gd name="T6" fmla="*/ 22 w 24"/>
                <a:gd name="T7" fmla="*/ 10 h 29"/>
                <a:gd name="T8" fmla="*/ 23 w 24"/>
                <a:gd name="T9" fmla="*/ 14 h 29"/>
                <a:gd name="T10" fmla="*/ 22 w 24"/>
                <a:gd name="T11" fmla="*/ 19 h 29"/>
                <a:gd name="T12" fmla="*/ 17 w 24"/>
                <a:gd name="T13" fmla="*/ 17 h 29"/>
                <a:gd name="T14" fmla="*/ 15 w 24"/>
                <a:gd name="T15" fmla="*/ 15 h 29"/>
                <a:gd name="T16" fmla="*/ 10 w 24"/>
                <a:gd name="T17" fmla="*/ 14 h 29"/>
                <a:gd name="T18" fmla="*/ 9 w 24"/>
                <a:gd name="T19" fmla="*/ 19 h 29"/>
                <a:gd name="T20" fmla="*/ 13 w 24"/>
                <a:gd name="T21" fmla="*/ 22 h 29"/>
                <a:gd name="T22" fmla="*/ 19 w 24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8">
                  <a:moveTo>
                    <a:pt x="19" y="25"/>
                  </a:moveTo>
                  <a:cubicBezTo>
                    <a:pt x="14" y="28"/>
                    <a:pt x="8" y="29"/>
                    <a:pt x="4" y="24"/>
                  </a:cubicBezTo>
                  <a:cubicBezTo>
                    <a:pt x="0" y="20"/>
                    <a:pt x="1" y="13"/>
                    <a:pt x="4" y="8"/>
                  </a:cubicBezTo>
                  <a:cubicBezTo>
                    <a:pt x="8" y="0"/>
                    <a:pt x="16" y="1"/>
                    <a:pt x="22" y="10"/>
                  </a:cubicBezTo>
                  <a:cubicBezTo>
                    <a:pt x="23" y="11"/>
                    <a:pt x="23" y="13"/>
                    <a:pt x="23" y="14"/>
                  </a:cubicBezTo>
                  <a:cubicBezTo>
                    <a:pt x="23" y="16"/>
                    <a:pt x="24" y="18"/>
                    <a:pt x="22" y="19"/>
                  </a:cubicBezTo>
                  <a:cubicBezTo>
                    <a:pt x="20" y="20"/>
                    <a:pt x="19" y="18"/>
                    <a:pt x="17" y="17"/>
                  </a:cubicBezTo>
                  <a:cubicBezTo>
                    <a:pt x="17" y="16"/>
                    <a:pt x="16" y="16"/>
                    <a:pt x="15" y="15"/>
                  </a:cubicBezTo>
                  <a:cubicBezTo>
                    <a:pt x="14" y="14"/>
                    <a:pt x="12" y="13"/>
                    <a:pt x="10" y="14"/>
                  </a:cubicBezTo>
                  <a:cubicBezTo>
                    <a:pt x="9" y="16"/>
                    <a:pt x="8" y="17"/>
                    <a:pt x="9" y="19"/>
                  </a:cubicBezTo>
                  <a:cubicBezTo>
                    <a:pt x="10" y="21"/>
                    <a:pt x="11" y="21"/>
                    <a:pt x="13" y="22"/>
                  </a:cubicBezTo>
                  <a:cubicBezTo>
                    <a:pt x="19" y="22"/>
                    <a:pt x="19" y="22"/>
                    <a:pt x="19" y="25"/>
                  </a:cubicBezTo>
                  <a:close/>
                </a:path>
              </a:pathLst>
            </a:custGeom>
            <a:solidFill>
              <a:srgbClr val="437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BA86413D-5D04-2BF2-1F72-C25AC55692C3}"/>
                </a:ext>
              </a:extLst>
            </p:cNvPr>
            <p:cNvSpPr/>
            <p:nvPr/>
          </p:nvSpPr>
          <p:spPr bwMode="auto">
            <a:xfrm>
              <a:off x="3919538" y="2517775"/>
              <a:ext cx="68263" cy="76200"/>
            </a:xfrm>
            <a:custGeom>
              <a:avLst/>
              <a:gdLst>
                <a:gd name="T0" fmla="*/ 42 w 42"/>
                <a:gd name="T1" fmla="*/ 42 h 46"/>
                <a:gd name="T2" fmla="*/ 40 w 42"/>
                <a:gd name="T3" fmla="*/ 45 h 46"/>
                <a:gd name="T4" fmla="*/ 37 w 42"/>
                <a:gd name="T5" fmla="*/ 44 h 46"/>
                <a:gd name="T6" fmla="*/ 6 w 42"/>
                <a:gd name="T7" fmla="*/ 10 h 46"/>
                <a:gd name="T8" fmla="*/ 2 w 42"/>
                <a:gd name="T9" fmla="*/ 2 h 46"/>
                <a:gd name="T10" fmla="*/ 10 w 42"/>
                <a:gd name="T11" fmla="*/ 6 h 46"/>
                <a:gd name="T12" fmla="*/ 30 w 42"/>
                <a:gd name="T13" fmla="*/ 31 h 46"/>
                <a:gd name="T14" fmla="*/ 39 w 42"/>
                <a:gd name="T15" fmla="*/ 38 h 46"/>
                <a:gd name="T16" fmla="*/ 42 w 42"/>
                <a:gd name="T17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46">
                  <a:moveTo>
                    <a:pt x="42" y="42"/>
                  </a:moveTo>
                  <a:cubicBezTo>
                    <a:pt x="42" y="44"/>
                    <a:pt x="41" y="45"/>
                    <a:pt x="40" y="45"/>
                  </a:cubicBezTo>
                  <a:cubicBezTo>
                    <a:pt x="39" y="46"/>
                    <a:pt x="37" y="45"/>
                    <a:pt x="37" y="44"/>
                  </a:cubicBezTo>
                  <a:cubicBezTo>
                    <a:pt x="30" y="29"/>
                    <a:pt x="16" y="21"/>
                    <a:pt x="6" y="10"/>
                  </a:cubicBezTo>
                  <a:cubicBezTo>
                    <a:pt x="4" y="8"/>
                    <a:pt x="0" y="4"/>
                    <a:pt x="2" y="2"/>
                  </a:cubicBezTo>
                  <a:cubicBezTo>
                    <a:pt x="5" y="0"/>
                    <a:pt x="7" y="4"/>
                    <a:pt x="10" y="6"/>
                  </a:cubicBezTo>
                  <a:cubicBezTo>
                    <a:pt x="18" y="13"/>
                    <a:pt x="23" y="23"/>
                    <a:pt x="30" y="31"/>
                  </a:cubicBezTo>
                  <a:cubicBezTo>
                    <a:pt x="33" y="34"/>
                    <a:pt x="35" y="37"/>
                    <a:pt x="39" y="38"/>
                  </a:cubicBezTo>
                  <a:cubicBezTo>
                    <a:pt x="41" y="39"/>
                    <a:pt x="42" y="40"/>
                    <a:pt x="42" y="42"/>
                  </a:cubicBezTo>
                  <a:close/>
                </a:path>
              </a:pathLst>
            </a:custGeom>
            <a:solidFill>
              <a:srgbClr val="D37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3232B5E2-72C2-B524-68DB-D74999521125}"/>
                </a:ext>
              </a:extLst>
            </p:cNvPr>
            <p:cNvSpPr/>
            <p:nvPr/>
          </p:nvSpPr>
          <p:spPr bwMode="auto">
            <a:xfrm>
              <a:off x="5272088" y="1911350"/>
              <a:ext cx="39688" cy="30163"/>
            </a:xfrm>
            <a:custGeom>
              <a:avLst/>
              <a:gdLst>
                <a:gd name="T0" fmla="*/ 24 w 24"/>
                <a:gd name="T1" fmla="*/ 7 h 18"/>
                <a:gd name="T2" fmla="*/ 20 w 24"/>
                <a:gd name="T3" fmla="*/ 17 h 18"/>
                <a:gd name="T4" fmla="*/ 12 w 24"/>
                <a:gd name="T5" fmla="*/ 14 h 18"/>
                <a:gd name="T6" fmla="*/ 5 w 24"/>
                <a:gd name="T7" fmla="*/ 11 h 18"/>
                <a:gd name="T8" fmla="*/ 1 w 24"/>
                <a:gd name="T9" fmla="*/ 9 h 18"/>
                <a:gd name="T10" fmla="*/ 4 w 24"/>
                <a:gd name="T11" fmla="*/ 5 h 18"/>
                <a:gd name="T12" fmla="*/ 13 w 24"/>
                <a:gd name="T13" fmla="*/ 2 h 18"/>
                <a:gd name="T14" fmla="*/ 20 w 24"/>
                <a:gd name="T15" fmla="*/ 2 h 18"/>
                <a:gd name="T16" fmla="*/ 24 w 24"/>
                <a:gd name="T1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18">
                  <a:moveTo>
                    <a:pt x="24" y="7"/>
                  </a:moveTo>
                  <a:cubicBezTo>
                    <a:pt x="23" y="12"/>
                    <a:pt x="23" y="16"/>
                    <a:pt x="20" y="17"/>
                  </a:cubicBezTo>
                  <a:cubicBezTo>
                    <a:pt x="16" y="18"/>
                    <a:pt x="13" y="17"/>
                    <a:pt x="12" y="14"/>
                  </a:cubicBezTo>
                  <a:cubicBezTo>
                    <a:pt x="10" y="11"/>
                    <a:pt x="8" y="10"/>
                    <a:pt x="5" y="11"/>
                  </a:cubicBezTo>
                  <a:cubicBezTo>
                    <a:pt x="4" y="12"/>
                    <a:pt x="1" y="12"/>
                    <a:pt x="1" y="9"/>
                  </a:cubicBezTo>
                  <a:cubicBezTo>
                    <a:pt x="0" y="7"/>
                    <a:pt x="2" y="6"/>
                    <a:pt x="4" y="5"/>
                  </a:cubicBezTo>
                  <a:cubicBezTo>
                    <a:pt x="8" y="5"/>
                    <a:pt x="11" y="5"/>
                    <a:pt x="13" y="2"/>
                  </a:cubicBezTo>
                  <a:cubicBezTo>
                    <a:pt x="15" y="0"/>
                    <a:pt x="17" y="1"/>
                    <a:pt x="20" y="2"/>
                  </a:cubicBezTo>
                  <a:cubicBezTo>
                    <a:pt x="23" y="3"/>
                    <a:pt x="24" y="6"/>
                    <a:pt x="24" y="7"/>
                  </a:cubicBezTo>
                  <a:close/>
                </a:path>
              </a:pathLst>
            </a:custGeom>
            <a:solidFill>
              <a:srgbClr val="AD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9">
              <a:extLst>
                <a:ext uri="{FF2B5EF4-FFF2-40B4-BE49-F238E27FC236}">
                  <a16:creationId xmlns:a16="http://schemas.microsoft.com/office/drawing/2014/main" id="{47463707-EF19-7E1F-8707-75586351EA95}"/>
                </a:ext>
              </a:extLst>
            </p:cNvPr>
            <p:cNvSpPr/>
            <p:nvPr/>
          </p:nvSpPr>
          <p:spPr bwMode="auto">
            <a:xfrm>
              <a:off x="4191001" y="2541588"/>
              <a:ext cx="31750" cy="36513"/>
            </a:xfrm>
            <a:custGeom>
              <a:avLst/>
              <a:gdLst>
                <a:gd name="T0" fmla="*/ 19 w 19"/>
                <a:gd name="T1" fmla="*/ 4 h 22"/>
                <a:gd name="T2" fmla="*/ 17 w 19"/>
                <a:gd name="T3" fmla="*/ 17 h 22"/>
                <a:gd name="T4" fmla="*/ 8 w 19"/>
                <a:gd name="T5" fmla="*/ 22 h 22"/>
                <a:gd name="T6" fmla="*/ 0 w 19"/>
                <a:gd name="T7" fmla="*/ 14 h 22"/>
                <a:gd name="T8" fmla="*/ 6 w 19"/>
                <a:gd name="T9" fmla="*/ 9 h 22"/>
                <a:gd name="T10" fmla="*/ 14 w 19"/>
                <a:gd name="T11" fmla="*/ 2 h 22"/>
                <a:gd name="T12" fmla="*/ 17 w 19"/>
                <a:gd name="T13" fmla="*/ 1 h 22"/>
                <a:gd name="T14" fmla="*/ 19 w 19"/>
                <a:gd name="T15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2">
                  <a:moveTo>
                    <a:pt x="19" y="4"/>
                  </a:moveTo>
                  <a:cubicBezTo>
                    <a:pt x="16" y="8"/>
                    <a:pt x="16" y="12"/>
                    <a:pt x="17" y="17"/>
                  </a:cubicBezTo>
                  <a:cubicBezTo>
                    <a:pt x="17" y="20"/>
                    <a:pt x="12" y="22"/>
                    <a:pt x="8" y="22"/>
                  </a:cubicBezTo>
                  <a:cubicBezTo>
                    <a:pt x="4" y="22"/>
                    <a:pt x="1" y="18"/>
                    <a:pt x="0" y="14"/>
                  </a:cubicBezTo>
                  <a:cubicBezTo>
                    <a:pt x="0" y="11"/>
                    <a:pt x="3" y="9"/>
                    <a:pt x="6" y="9"/>
                  </a:cubicBezTo>
                  <a:cubicBezTo>
                    <a:pt x="10" y="8"/>
                    <a:pt x="14" y="8"/>
                    <a:pt x="14" y="2"/>
                  </a:cubicBezTo>
                  <a:cubicBezTo>
                    <a:pt x="14" y="1"/>
                    <a:pt x="15" y="0"/>
                    <a:pt x="17" y="1"/>
                  </a:cubicBezTo>
                  <a:cubicBezTo>
                    <a:pt x="18" y="1"/>
                    <a:pt x="19" y="2"/>
                    <a:pt x="19" y="4"/>
                  </a:cubicBezTo>
                  <a:close/>
                </a:path>
              </a:pathLst>
            </a:custGeom>
            <a:solidFill>
              <a:srgbClr val="B6D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0">
              <a:extLst>
                <a:ext uri="{FF2B5EF4-FFF2-40B4-BE49-F238E27FC236}">
                  <a16:creationId xmlns:a16="http://schemas.microsoft.com/office/drawing/2014/main" id="{EA3912FB-B8FB-A8EA-2A0B-FF543965FF83}"/>
                </a:ext>
              </a:extLst>
            </p:cNvPr>
            <p:cNvSpPr/>
            <p:nvPr/>
          </p:nvSpPr>
          <p:spPr bwMode="auto">
            <a:xfrm>
              <a:off x="4056063" y="1409700"/>
              <a:ext cx="41275" cy="34925"/>
            </a:xfrm>
            <a:custGeom>
              <a:avLst/>
              <a:gdLst>
                <a:gd name="T0" fmla="*/ 0 w 25"/>
                <a:gd name="T1" fmla="*/ 21 h 21"/>
                <a:gd name="T2" fmla="*/ 22 w 25"/>
                <a:gd name="T3" fmla="*/ 1 h 21"/>
                <a:gd name="T4" fmla="*/ 24 w 25"/>
                <a:gd name="T5" fmla="*/ 1 h 21"/>
                <a:gd name="T6" fmla="*/ 24 w 25"/>
                <a:gd name="T7" fmla="*/ 4 h 21"/>
                <a:gd name="T8" fmla="*/ 21 w 25"/>
                <a:gd name="T9" fmla="*/ 14 h 21"/>
                <a:gd name="T10" fmla="*/ 13 w 25"/>
                <a:gd name="T11" fmla="*/ 19 h 21"/>
                <a:gd name="T12" fmla="*/ 0 w 25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1">
                  <a:moveTo>
                    <a:pt x="0" y="21"/>
                  </a:moveTo>
                  <a:cubicBezTo>
                    <a:pt x="4" y="9"/>
                    <a:pt x="15" y="7"/>
                    <a:pt x="22" y="1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5" y="2"/>
                    <a:pt x="24" y="4"/>
                    <a:pt x="24" y="4"/>
                  </a:cubicBezTo>
                  <a:cubicBezTo>
                    <a:pt x="21" y="7"/>
                    <a:pt x="20" y="10"/>
                    <a:pt x="21" y="14"/>
                  </a:cubicBezTo>
                  <a:cubicBezTo>
                    <a:pt x="21" y="19"/>
                    <a:pt x="17" y="20"/>
                    <a:pt x="13" y="19"/>
                  </a:cubicBezTo>
                  <a:cubicBezTo>
                    <a:pt x="9" y="19"/>
                    <a:pt x="5" y="18"/>
                    <a:pt x="0" y="21"/>
                  </a:cubicBezTo>
                  <a:close/>
                </a:path>
              </a:pathLst>
            </a:custGeom>
            <a:solidFill>
              <a:srgbClr val="D7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1">
              <a:extLst>
                <a:ext uri="{FF2B5EF4-FFF2-40B4-BE49-F238E27FC236}">
                  <a16:creationId xmlns:a16="http://schemas.microsoft.com/office/drawing/2014/main" id="{F81CC8D5-C42D-B2A5-B30E-4BCE953E26C7}"/>
                </a:ext>
              </a:extLst>
            </p:cNvPr>
            <p:cNvSpPr/>
            <p:nvPr/>
          </p:nvSpPr>
          <p:spPr bwMode="auto">
            <a:xfrm>
              <a:off x="5189538" y="1435100"/>
              <a:ext cx="34925" cy="30163"/>
            </a:xfrm>
            <a:custGeom>
              <a:avLst/>
              <a:gdLst>
                <a:gd name="T0" fmla="*/ 10 w 21"/>
                <a:gd name="T1" fmla="*/ 18 h 18"/>
                <a:gd name="T2" fmla="*/ 1 w 21"/>
                <a:gd name="T3" fmla="*/ 11 h 18"/>
                <a:gd name="T4" fmla="*/ 6 w 21"/>
                <a:gd name="T5" fmla="*/ 3 h 18"/>
                <a:gd name="T6" fmla="*/ 16 w 21"/>
                <a:gd name="T7" fmla="*/ 5 h 18"/>
                <a:gd name="T8" fmla="*/ 21 w 21"/>
                <a:gd name="T9" fmla="*/ 8 h 18"/>
                <a:gd name="T10" fmla="*/ 10 w 21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8">
                  <a:moveTo>
                    <a:pt x="10" y="18"/>
                  </a:moveTo>
                  <a:cubicBezTo>
                    <a:pt x="5" y="18"/>
                    <a:pt x="2" y="15"/>
                    <a:pt x="1" y="11"/>
                  </a:cubicBezTo>
                  <a:cubicBezTo>
                    <a:pt x="0" y="7"/>
                    <a:pt x="3" y="5"/>
                    <a:pt x="6" y="3"/>
                  </a:cubicBezTo>
                  <a:cubicBezTo>
                    <a:pt x="10" y="1"/>
                    <a:pt x="13" y="0"/>
                    <a:pt x="16" y="5"/>
                  </a:cubicBezTo>
                  <a:cubicBezTo>
                    <a:pt x="17" y="7"/>
                    <a:pt x="20" y="6"/>
                    <a:pt x="21" y="8"/>
                  </a:cubicBezTo>
                  <a:cubicBezTo>
                    <a:pt x="19" y="13"/>
                    <a:pt x="15" y="16"/>
                    <a:pt x="10" y="18"/>
                  </a:cubicBezTo>
                  <a:close/>
                </a:path>
              </a:pathLst>
            </a:custGeom>
            <a:solidFill>
              <a:srgbClr val="367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2">
              <a:extLst>
                <a:ext uri="{FF2B5EF4-FFF2-40B4-BE49-F238E27FC236}">
                  <a16:creationId xmlns:a16="http://schemas.microsoft.com/office/drawing/2014/main" id="{ABD7C1CA-C00B-379E-EDEC-C0B0DEC92454}"/>
                </a:ext>
              </a:extLst>
            </p:cNvPr>
            <p:cNvSpPr/>
            <p:nvPr/>
          </p:nvSpPr>
          <p:spPr bwMode="auto">
            <a:xfrm>
              <a:off x="5172076" y="1408113"/>
              <a:ext cx="57150" cy="41275"/>
            </a:xfrm>
            <a:custGeom>
              <a:avLst/>
              <a:gdLst>
                <a:gd name="T0" fmla="*/ 33 w 35"/>
                <a:gd name="T1" fmla="*/ 19 h 25"/>
                <a:gd name="T2" fmla="*/ 28 w 35"/>
                <a:gd name="T3" fmla="*/ 14 h 25"/>
                <a:gd name="T4" fmla="*/ 16 w 35"/>
                <a:gd name="T5" fmla="*/ 4 h 25"/>
                <a:gd name="T6" fmla="*/ 7 w 35"/>
                <a:gd name="T7" fmla="*/ 15 h 25"/>
                <a:gd name="T8" fmla="*/ 5 w 35"/>
                <a:gd name="T9" fmla="*/ 25 h 25"/>
                <a:gd name="T10" fmla="*/ 7 w 35"/>
                <a:gd name="T11" fmla="*/ 5 h 25"/>
                <a:gd name="T12" fmla="*/ 26 w 35"/>
                <a:gd name="T13" fmla="*/ 3 h 25"/>
                <a:gd name="T14" fmla="*/ 33 w 35"/>
                <a:gd name="T15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25">
                  <a:moveTo>
                    <a:pt x="33" y="19"/>
                  </a:moveTo>
                  <a:cubicBezTo>
                    <a:pt x="30" y="19"/>
                    <a:pt x="29" y="17"/>
                    <a:pt x="28" y="14"/>
                  </a:cubicBezTo>
                  <a:cubicBezTo>
                    <a:pt x="27" y="7"/>
                    <a:pt x="23" y="3"/>
                    <a:pt x="16" y="4"/>
                  </a:cubicBezTo>
                  <a:cubicBezTo>
                    <a:pt x="11" y="5"/>
                    <a:pt x="8" y="8"/>
                    <a:pt x="7" y="15"/>
                  </a:cubicBezTo>
                  <a:cubicBezTo>
                    <a:pt x="7" y="18"/>
                    <a:pt x="7" y="22"/>
                    <a:pt x="5" y="25"/>
                  </a:cubicBezTo>
                  <a:cubicBezTo>
                    <a:pt x="0" y="15"/>
                    <a:pt x="0" y="11"/>
                    <a:pt x="7" y="5"/>
                  </a:cubicBezTo>
                  <a:cubicBezTo>
                    <a:pt x="13" y="0"/>
                    <a:pt x="20" y="0"/>
                    <a:pt x="26" y="3"/>
                  </a:cubicBezTo>
                  <a:cubicBezTo>
                    <a:pt x="33" y="6"/>
                    <a:pt x="35" y="11"/>
                    <a:pt x="33" y="19"/>
                  </a:cubicBezTo>
                  <a:close/>
                </a:path>
              </a:pathLst>
            </a:custGeom>
            <a:solidFill>
              <a:srgbClr val="488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3">
              <a:extLst>
                <a:ext uri="{FF2B5EF4-FFF2-40B4-BE49-F238E27FC236}">
                  <a16:creationId xmlns:a16="http://schemas.microsoft.com/office/drawing/2014/main" id="{B18AAD93-94C9-51C7-BCD2-E067B0F6778E}"/>
                </a:ext>
              </a:extLst>
            </p:cNvPr>
            <p:cNvSpPr/>
            <p:nvPr/>
          </p:nvSpPr>
          <p:spPr bwMode="auto">
            <a:xfrm>
              <a:off x="3924301" y="1889125"/>
              <a:ext cx="28575" cy="28575"/>
            </a:xfrm>
            <a:custGeom>
              <a:avLst/>
              <a:gdLst>
                <a:gd name="T0" fmla="*/ 17 w 17"/>
                <a:gd name="T1" fmla="*/ 9 h 17"/>
                <a:gd name="T2" fmla="*/ 9 w 17"/>
                <a:gd name="T3" fmla="*/ 17 h 17"/>
                <a:gd name="T4" fmla="*/ 0 w 17"/>
                <a:gd name="T5" fmla="*/ 9 h 17"/>
                <a:gd name="T6" fmla="*/ 9 w 17"/>
                <a:gd name="T7" fmla="*/ 0 h 17"/>
                <a:gd name="T8" fmla="*/ 17 w 17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9"/>
                  </a:moveTo>
                  <a:cubicBezTo>
                    <a:pt x="16" y="14"/>
                    <a:pt x="14" y="17"/>
                    <a:pt x="9" y="17"/>
                  </a:cubicBezTo>
                  <a:cubicBezTo>
                    <a:pt x="4" y="17"/>
                    <a:pt x="0" y="15"/>
                    <a:pt x="0" y="9"/>
                  </a:cubicBezTo>
                  <a:cubicBezTo>
                    <a:pt x="1" y="4"/>
                    <a:pt x="4" y="0"/>
                    <a:pt x="9" y="0"/>
                  </a:cubicBezTo>
                  <a:cubicBezTo>
                    <a:pt x="14" y="1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D95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4">
              <a:extLst>
                <a:ext uri="{FF2B5EF4-FFF2-40B4-BE49-F238E27FC236}">
                  <a16:creationId xmlns:a16="http://schemas.microsoft.com/office/drawing/2014/main" id="{60F6B3EF-6ED1-3031-5558-1E90A1C1FB8F}"/>
                </a:ext>
              </a:extLst>
            </p:cNvPr>
            <p:cNvSpPr/>
            <p:nvPr/>
          </p:nvSpPr>
          <p:spPr bwMode="auto">
            <a:xfrm>
              <a:off x="5106988" y="2058988"/>
              <a:ext cx="60325" cy="36513"/>
            </a:xfrm>
            <a:custGeom>
              <a:avLst/>
              <a:gdLst>
                <a:gd name="T0" fmla="*/ 20 w 36"/>
                <a:gd name="T1" fmla="*/ 16 h 22"/>
                <a:gd name="T2" fmla="*/ 7 w 36"/>
                <a:gd name="T3" fmla="*/ 22 h 22"/>
                <a:gd name="T4" fmla="*/ 0 w 36"/>
                <a:gd name="T5" fmla="*/ 15 h 22"/>
                <a:gd name="T6" fmla="*/ 19 w 36"/>
                <a:gd name="T7" fmla="*/ 11 h 22"/>
                <a:gd name="T8" fmla="*/ 22 w 36"/>
                <a:gd name="T9" fmla="*/ 7 h 22"/>
                <a:gd name="T10" fmla="*/ 28 w 36"/>
                <a:gd name="T11" fmla="*/ 0 h 22"/>
                <a:gd name="T12" fmla="*/ 30 w 36"/>
                <a:gd name="T13" fmla="*/ 6 h 22"/>
                <a:gd name="T14" fmla="*/ 32 w 36"/>
                <a:gd name="T15" fmla="*/ 8 h 22"/>
                <a:gd name="T16" fmla="*/ 35 w 36"/>
                <a:gd name="T17" fmla="*/ 9 h 22"/>
                <a:gd name="T18" fmla="*/ 33 w 36"/>
                <a:gd name="T19" fmla="*/ 11 h 22"/>
                <a:gd name="T20" fmla="*/ 20 w 36"/>
                <a:gd name="T21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22">
                  <a:moveTo>
                    <a:pt x="20" y="16"/>
                  </a:moveTo>
                  <a:cubicBezTo>
                    <a:pt x="14" y="14"/>
                    <a:pt x="11" y="19"/>
                    <a:pt x="7" y="22"/>
                  </a:cubicBezTo>
                  <a:cubicBezTo>
                    <a:pt x="3" y="22"/>
                    <a:pt x="3" y="18"/>
                    <a:pt x="0" y="15"/>
                  </a:cubicBezTo>
                  <a:cubicBezTo>
                    <a:pt x="8" y="20"/>
                    <a:pt x="13" y="13"/>
                    <a:pt x="19" y="11"/>
                  </a:cubicBezTo>
                  <a:cubicBezTo>
                    <a:pt x="21" y="11"/>
                    <a:pt x="23" y="9"/>
                    <a:pt x="22" y="7"/>
                  </a:cubicBezTo>
                  <a:cubicBezTo>
                    <a:pt x="21" y="2"/>
                    <a:pt x="24" y="0"/>
                    <a:pt x="28" y="0"/>
                  </a:cubicBezTo>
                  <a:cubicBezTo>
                    <a:pt x="32" y="0"/>
                    <a:pt x="29" y="4"/>
                    <a:pt x="30" y="6"/>
                  </a:cubicBezTo>
                  <a:cubicBezTo>
                    <a:pt x="30" y="7"/>
                    <a:pt x="31" y="7"/>
                    <a:pt x="32" y="8"/>
                  </a:cubicBezTo>
                  <a:cubicBezTo>
                    <a:pt x="33" y="8"/>
                    <a:pt x="34" y="8"/>
                    <a:pt x="35" y="9"/>
                  </a:cubicBezTo>
                  <a:cubicBezTo>
                    <a:pt x="36" y="10"/>
                    <a:pt x="34" y="11"/>
                    <a:pt x="33" y="11"/>
                  </a:cubicBezTo>
                  <a:cubicBezTo>
                    <a:pt x="28" y="9"/>
                    <a:pt x="24" y="14"/>
                    <a:pt x="20" y="16"/>
                  </a:cubicBezTo>
                  <a:close/>
                </a:path>
              </a:pathLst>
            </a:custGeom>
            <a:solidFill>
              <a:srgbClr val="46A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5">
              <a:extLst>
                <a:ext uri="{FF2B5EF4-FFF2-40B4-BE49-F238E27FC236}">
                  <a16:creationId xmlns:a16="http://schemas.microsoft.com/office/drawing/2014/main" id="{882FC365-BBD3-FDAC-D864-A09CD6866B2D}"/>
                </a:ext>
              </a:extLst>
            </p:cNvPr>
            <p:cNvSpPr/>
            <p:nvPr/>
          </p:nvSpPr>
          <p:spPr bwMode="auto">
            <a:xfrm>
              <a:off x="5172076" y="1468438"/>
              <a:ext cx="23813" cy="44450"/>
            </a:xfrm>
            <a:custGeom>
              <a:avLst/>
              <a:gdLst>
                <a:gd name="T0" fmla="*/ 5 w 15"/>
                <a:gd name="T1" fmla="*/ 0 h 27"/>
                <a:gd name="T2" fmla="*/ 9 w 15"/>
                <a:gd name="T3" fmla="*/ 8 h 27"/>
                <a:gd name="T4" fmla="*/ 11 w 15"/>
                <a:gd name="T5" fmla="*/ 25 h 27"/>
                <a:gd name="T6" fmla="*/ 8 w 15"/>
                <a:gd name="T7" fmla="*/ 27 h 27"/>
                <a:gd name="T8" fmla="*/ 2 w 15"/>
                <a:gd name="T9" fmla="*/ 6 h 27"/>
                <a:gd name="T10" fmla="*/ 0 w 15"/>
                <a:gd name="T11" fmla="*/ 3 h 27"/>
                <a:gd name="T12" fmla="*/ 5 w 15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7">
                  <a:moveTo>
                    <a:pt x="5" y="0"/>
                  </a:moveTo>
                  <a:cubicBezTo>
                    <a:pt x="8" y="1"/>
                    <a:pt x="10" y="4"/>
                    <a:pt x="9" y="8"/>
                  </a:cubicBezTo>
                  <a:cubicBezTo>
                    <a:pt x="8" y="13"/>
                    <a:pt x="15" y="19"/>
                    <a:pt x="11" y="25"/>
                  </a:cubicBezTo>
                  <a:cubicBezTo>
                    <a:pt x="10" y="26"/>
                    <a:pt x="10" y="27"/>
                    <a:pt x="8" y="27"/>
                  </a:cubicBezTo>
                  <a:cubicBezTo>
                    <a:pt x="4" y="21"/>
                    <a:pt x="0" y="14"/>
                    <a:pt x="2" y="6"/>
                  </a:cubicBezTo>
                  <a:cubicBezTo>
                    <a:pt x="3" y="3"/>
                    <a:pt x="2" y="3"/>
                    <a:pt x="0" y="3"/>
                  </a:cubicBezTo>
                  <a:cubicBezTo>
                    <a:pt x="1" y="1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95CD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6">
              <a:extLst>
                <a:ext uri="{FF2B5EF4-FFF2-40B4-BE49-F238E27FC236}">
                  <a16:creationId xmlns:a16="http://schemas.microsoft.com/office/drawing/2014/main" id="{614E3C73-C878-70FD-8B2D-0E62C3A5A7FD}"/>
                </a:ext>
              </a:extLst>
            </p:cNvPr>
            <p:cNvSpPr/>
            <p:nvPr/>
          </p:nvSpPr>
          <p:spPr bwMode="auto">
            <a:xfrm>
              <a:off x="5084763" y="1492250"/>
              <a:ext cx="38100" cy="57150"/>
            </a:xfrm>
            <a:custGeom>
              <a:avLst/>
              <a:gdLst>
                <a:gd name="T0" fmla="*/ 0 w 23"/>
                <a:gd name="T1" fmla="*/ 30 h 35"/>
                <a:gd name="T2" fmla="*/ 15 w 23"/>
                <a:gd name="T3" fmla="*/ 23 h 35"/>
                <a:gd name="T4" fmla="*/ 10 w 23"/>
                <a:gd name="T5" fmla="*/ 8 h 35"/>
                <a:gd name="T6" fmla="*/ 6 w 23"/>
                <a:gd name="T7" fmla="*/ 4 h 35"/>
                <a:gd name="T8" fmla="*/ 18 w 23"/>
                <a:gd name="T9" fmla="*/ 9 h 35"/>
                <a:gd name="T10" fmla="*/ 14 w 23"/>
                <a:gd name="T11" fmla="*/ 31 h 35"/>
                <a:gd name="T12" fmla="*/ 0 w 23"/>
                <a:gd name="T13" fmla="*/ 3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35">
                  <a:moveTo>
                    <a:pt x="0" y="30"/>
                  </a:moveTo>
                  <a:cubicBezTo>
                    <a:pt x="7" y="32"/>
                    <a:pt x="12" y="28"/>
                    <a:pt x="15" y="23"/>
                  </a:cubicBezTo>
                  <a:cubicBezTo>
                    <a:pt x="17" y="17"/>
                    <a:pt x="16" y="11"/>
                    <a:pt x="10" y="8"/>
                  </a:cubicBezTo>
                  <a:cubicBezTo>
                    <a:pt x="8" y="7"/>
                    <a:pt x="7" y="6"/>
                    <a:pt x="6" y="4"/>
                  </a:cubicBezTo>
                  <a:cubicBezTo>
                    <a:pt x="12" y="0"/>
                    <a:pt x="15" y="5"/>
                    <a:pt x="18" y="9"/>
                  </a:cubicBezTo>
                  <a:cubicBezTo>
                    <a:pt x="23" y="14"/>
                    <a:pt x="21" y="25"/>
                    <a:pt x="14" y="31"/>
                  </a:cubicBezTo>
                  <a:cubicBezTo>
                    <a:pt x="10" y="34"/>
                    <a:pt x="5" y="35"/>
                    <a:pt x="0" y="30"/>
                  </a:cubicBezTo>
                  <a:close/>
                </a:path>
              </a:pathLst>
            </a:custGeom>
            <a:solidFill>
              <a:srgbClr val="4283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7">
              <a:extLst>
                <a:ext uri="{FF2B5EF4-FFF2-40B4-BE49-F238E27FC236}">
                  <a16:creationId xmlns:a16="http://schemas.microsoft.com/office/drawing/2014/main" id="{5D8ADB8A-55AE-D030-1B97-9BA28D53E1CF}"/>
                </a:ext>
              </a:extLst>
            </p:cNvPr>
            <p:cNvSpPr/>
            <p:nvPr/>
          </p:nvSpPr>
          <p:spPr bwMode="auto">
            <a:xfrm>
              <a:off x="4200526" y="1366838"/>
              <a:ext cx="15875" cy="47625"/>
            </a:xfrm>
            <a:custGeom>
              <a:avLst/>
              <a:gdLst>
                <a:gd name="T0" fmla="*/ 2 w 9"/>
                <a:gd name="T1" fmla="*/ 15 h 29"/>
                <a:gd name="T2" fmla="*/ 2 w 9"/>
                <a:gd name="T3" fmla="*/ 4 h 29"/>
                <a:gd name="T4" fmla="*/ 4 w 9"/>
                <a:gd name="T5" fmla="*/ 1 h 29"/>
                <a:gd name="T6" fmla="*/ 7 w 9"/>
                <a:gd name="T7" fmla="*/ 3 h 29"/>
                <a:gd name="T8" fmla="*/ 9 w 9"/>
                <a:gd name="T9" fmla="*/ 23 h 29"/>
                <a:gd name="T10" fmla="*/ 6 w 9"/>
                <a:gd name="T11" fmla="*/ 28 h 29"/>
                <a:gd name="T12" fmla="*/ 2 w 9"/>
                <a:gd name="T13" fmla="*/ 24 h 29"/>
                <a:gd name="T14" fmla="*/ 2 w 9"/>
                <a:gd name="T15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28">
                  <a:moveTo>
                    <a:pt x="2" y="15"/>
                  </a:moveTo>
                  <a:cubicBezTo>
                    <a:pt x="0" y="11"/>
                    <a:pt x="3" y="8"/>
                    <a:pt x="2" y="4"/>
                  </a:cubicBezTo>
                  <a:cubicBezTo>
                    <a:pt x="2" y="2"/>
                    <a:pt x="2" y="1"/>
                    <a:pt x="4" y="1"/>
                  </a:cubicBezTo>
                  <a:cubicBezTo>
                    <a:pt x="6" y="0"/>
                    <a:pt x="6" y="2"/>
                    <a:pt x="7" y="3"/>
                  </a:cubicBezTo>
                  <a:cubicBezTo>
                    <a:pt x="8" y="10"/>
                    <a:pt x="8" y="16"/>
                    <a:pt x="9" y="23"/>
                  </a:cubicBezTo>
                  <a:cubicBezTo>
                    <a:pt x="9" y="25"/>
                    <a:pt x="9" y="28"/>
                    <a:pt x="6" y="28"/>
                  </a:cubicBezTo>
                  <a:cubicBezTo>
                    <a:pt x="3" y="29"/>
                    <a:pt x="3" y="25"/>
                    <a:pt x="2" y="24"/>
                  </a:cubicBezTo>
                  <a:cubicBezTo>
                    <a:pt x="0" y="21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5B6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8">
              <a:extLst>
                <a:ext uri="{FF2B5EF4-FFF2-40B4-BE49-F238E27FC236}">
                  <a16:creationId xmlns:a16="http://schemas.microsoft.com/office/drawing/2014/main" id="{949D6608-4FAE-8111-F558-5911B63BFD59}"/>
                </a:ext>
              </a:extLst>
            </p:cNvPr>
            <p:cNvSpPr/>
            <p:nvPr/>
          </p:nvSpPr>
          <p:spPr bwMode="auto">
            <a:xfrm>
              <a:off x="5214938" y="1906588"/>
              <a:ext cx="46038" cy="33338"/>
            </a:xfrm>
            <a:custGeom>
              <a:avLst/>
              <a:gdLst>
                <a:gd name="T0" fmla="*/ 18 w 28"/>
                <a:gd name="T1" fmla="*/ 16 h 20"/>
                <a:gd name="T2" fmla="*/ 8 w 28"/>
                <a:gd name="T3" fmla="*/ 11 h 20"/>
                <a:gd name="T4" fmla="*/ 1 w 28"/>
                <a:gd name="T5" fmla="*/ 4 h 20"/>
                <a:gd name="T6" fmla="*/ 10 w 28"/>
                <a:gd name="T7" fmla="*/ 3 h 20"/>
                <a:gd name="T8" fmla="*/ 23 w 28"/>
                <a:gd name="T9" fmla="*/ 12 h 20"/>
                <a:gd name="T10" fmla="*/ 26 w 28"/>
                <a:gd name="T11" fmla="*/ 17 h 20"/>
                <a:gd name="T12" fmla="*/ 20 w 28"/>
                <a:gd name="T13" fmla="*/ 16 h 20"/>
                <a:gd name="T14" fmla="*/ 18 w 28"/>
                <a:gd name="T15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0">
                  <a:moveTo>
                    <a:pt x="18" y="16"/>
                  </a:moveTo>
                  <a:cubicBezTo>
                    <a:pt x="14" y="14"/>
                    <a:pt x="11" y="13"/>
                    <a:pt x="8" y="11"/>
                  </a:cubicBezTo>
                  <a:cubicBezTo>
                    <a:pt x="5" y="9"/>
                    <a:pt x="0" y="8"/>
                    <a:pt x="1" y="4"/>
                  </a:cubicBezTo>
                  <a:cubicBezTo>
                    <a:pt x="2" y="0"/>
                    <a:pt x="7" y="3"/>
                    <a:pt x="10" y="3"/>
                  </a:cubicBezTo>
                  <a:cubicBezTo>
                    <a:pt x="14" y="6"/>
                    <a:pt x="18" y="9"/>
                    <a:pt x="23" y="12"/>
                  </a:cubicBezTo>
                  <a:cubicBezTo>
                    <a:pt x="24" y="14"/>
                    <a:pt x="28" y="14"/>
                    <a:pt x="26" y="17"/>
                  </a:cubicBezTo>
                  <a:cubicBezTo>
                    <a:pt x="24" y="20"/>
                    <a:pt x="22" y="17"/>
                    <a:pt x="20" y="16"/>
                  </a:cubicBezTo>
                  <a:cubicBezTo>
                    <a:pt x="19" y="16"/>
                    <a:pt x="18" y="16"/>
                    <a:pt x="18" y="16"/>
                  </a:cubicBezTo>
                  <a:close/>
                </a:path>
              </a:pathLst>
            </a:custGeom>
            <a:solidFill>
              <a:srgbClr val="378E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9">
              <a:extLst>
                <a:ext uri="{FF2B5EF4-FFF2-40B4-BE49-F238E27FC236}">
                  <a16:creationId xmlns:a16="http://schemas.microsoft.com/office/drawing/2014/main" id="{346C6B02-1F98-539C-565C-51289DF4F808}"/>
                </a:ext>
              </a:extLst>
            </p:cNvPr>
            <p:cNvSpPr/>
            <p:nvPr/>
          </p:nvSpPr>
          <p:spPr bwMode="auto">
            <a:xfrm>
              <a:off x="3914776" y="1697038"/>
              <a:ext cx="46038" cy="38100"/>
            </a:xfrm>
            <a:custGeom>
              <a:avLst/>
              <a:gdLst>
                <a:gd name="T0" fmla="*/ 28 w 28"/>
                <a:gd name="T1" fmla="*/ 5 h 23"/>
                <a:gd name="T2" fmla="*/ 23 w 28"/>
                <a:gd name="T3" fmla="*/ 8 h 23"/>
                <a:gd name="T4" fmla="*/ 6 w 28"/>
                <a:gd name="T5" fmla="*/ 22 h 23"/>
                <a:gd name="T6" fmla="*/ 5 w 28"/>
                <a:gd name="T7" fmla="*/ 23 h 23"/>
                <a:gd name="T8" fmla="*/ 8 w 28"/>
                <a:gd name="T9" fmla="*/ 5 h 23"/>
                <a:gd name="T10" fmla="*/ 28 w 28"/>
                <a:gd name="T11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3">
                  <a:moveTo>
                    <a:pt x="28" y="5"/>
                  </a:moveTo>
                  <a:cubicBezTo>
                    <a:pt x="28" y="9"/>
                    <a:pt x="25" y="8"/>
                    <a:pt x="23" y="8"/>
                  </a:cubicBezTo>
                  <a:cubicBezTo>
                    <a:pt x="10" y="7"/>
                    <a:pt x="9" y="8"/>
                    <a:pt x="6" y="22"/>
                  </a:cubicBezTo>
                  <a:cubicBezTo>
                    <a:pt x="6" y="22"/>
                    <a:pt x="5" y="23"/>
                    <a:pt x="5" y="23"/>
                  </a:cubicBezTo>
                  <a:cubicBezTo>
                    <a:pt x="0" y="18"/>
                    <a:pt x="1" y="7"/>
                    <a:pt x="8" y="5"/>
                  </a:cubicBezTo>
                  <a:cubicBezTo>
                    <a:pt x="14" y="3"/>
                    <a:pt x="21" y="0"/>
                    <a:pt x="28" y="5"/>
                  </a:cubicBezTo>
                  <a:close/>
                </a:path>
              </a:pathLst>
            </a:custGeom>
            <a:solidFill>
              <a:srgbClr val="4E6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0">
              <a:extLst>
                <a:ext uri="{FF2B5EF4-FFF2-40B4-BE49-F238E27FC236}">
                  <a16:creationId xmlns:a16="http://schemas.microsoft.com/office/drawing/2014/main" id="{DD2639FC-1795-E083-EB14-921D91089A99}"/>
                </a:ext>
              </a:extLst>
            </p:cNvPr>
            <p:cNvSpPr/>
            <p:nvPr/>
          </p:nvSpPr>
          <p:spPr bwMode="auto">
            <a:xfrm>
              <a:off x="4830763" y="1428750"/>
              <a:ext cx="34925" cy="26988"/>
            </a:xfrm>
            <a:custGeom>
              <a:avLst/>
              <a:gdLst>
                <a:gd name="T0" fmla="*/ 14 w 21"/>
                <a:gd name="T1" fmla="*/ 16 h 17"/>
                <a:gd name="T2" fmla="*/ 10 w 21"/>
                <a:gd name="T3" fmla="*/ 14 h 17"/>
                <a:gd name="T4" fmla="*/ 1 w 21"/>
                <a:gd name="T5" fmla="*/ 11 h 17"/>
                <a:gd name="T6" fmla="*/ 4 w 21"/>
                <a:gd name="T7" fmla="*/ 3 h 17"/>
                <a:gd name="T8" fmla="*/ 12 w 21"/>
                <a:gd name="T9" fmla="*/ 5 h 17"/>
                <a:gd name="T10" fmla="*/ 17 w 21"/>
                <a:gd name="T11" fmla="*/ 9 h 17"/>
                <a:gd name="T12" fmla="*/ 17 w 21"/>
                <a:gd name="T13" fmla="*/ 1 h 17"/>
                <a:gd name="T14" fmla="*/ 14 w 21"/>
                <a:gd name="T15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7">
                  <a:moveTo>
                    <a:pt x="14" y="16"/>
                  </a:moveTo>
                  <a:cubicBezTo>
                    <a:pt x="14" y="13"/>
                    <a:pt x="12" y="13"/>
                    <a:pt x="10" y="14"/>
                  </a:cubicBezTo>
                  <a:cubicBezTo>
                    <a:pt x="6" y="17"/>
                    <a:pt x="3" y="15"/>
                    <a:pt x="1" y="11"/>
                  </a:cubicBezTo>
                  <a:cubicBezTo>
                    <a:pt x="0" y="8"/>
                    <a:pt x="2" y="5"/>
                    <a:pt x="4" y="3"/>
                  </a:cubicBezTo>
                  <a:cubicBezTo>
                    <a:pt x="8" y="0"/>
                    <a:pt x="10" y="4"/>
                    <a:pt x="12" y="5"/>
                  </a:cubicBezTo>
                  <a:cubicBezTo>
                    <a:pt x="14" y="6"/>
                    <a:pt x="15" y="8"/>
                    <a:pt x="17" y="9"/>
                  </a:cubicBezTo>
                  <a:cubicBezTo>
                    <a:pt x="18" y="6"/>
                    <a:pt x="17" y="4"/>
                    <a:pt x="17" y="1"/>
                  </a:cubicBezTo>
                  <a:cubicBezTo>
                    <a:pt x="21" y="7"/>
                    <a:pt x="19" y="12"/>
                    <a:pt x="14" y="16"/>
                  </a:cubicBezTo>
                  <a:close/>
                </a:path>
              </a:pathLst>
            </a:custGeom>
            <a:solidFill>
              <a:srgbClr val="9FC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1">
              <a:extLst>
                <a:ext uri="{FF2B5EF4-FFF2-40B4-BE49-F238E27FC236}">
                  <a16:creationId xmlns:a16="http://schemas.microsoft.com/office/drawing/2014/main" id="{1924D91B-63AB-A841-D0BD-E7D23632F17D}"/>
                </a:ext>
              </a:extLst>
            </p:cNvPr>
            <p:cNvSpPr/>
            <p:nvPr/>
          </p:nvSpPr>
          <p:spPr bwMode="auto">
            <a:xfrm>
              <a:off x="5140326" y="1968500"/>
              <a:ext cx="31750" cy="79375"/>
            </a:xfrm>
            <a:custGeom>
              <a:avLst/>
              <a:gdLst>
                <a:gd name="T0" fmla="*/ 3 w 19"/>
                <a:gd name="T1" fmla="*/ 0 h 49"/>
                <a:gd name="T2" fmla="*/ 4 w 19"/>
                <a:gd name="T3" fmla="*/ 0 h 49"/>
                <a:gd name="T4" fmla="*/ 15 w 19"/>
                <a:gd name="T5" fmla="*/ 27 h 49"/>
                <a:gd name="T6" fmla="*/ 17 w 19"/>
                <a:gd name="T7" fmla="*/ 34 h 49"/>
                <a:gd name="T8" fmla="*/ 13 w 19"/>
                <a:gd name="T9" fmla="*/ 49 h 49"/>
                <a:gd name="T10" fmla="*/ 11 w 19"/>
                <a:gd name="T11" fmla="*/ 45 h 49"/>
                <a:gd name="T12" fmla="*/ 4 w 19"/>
                <a:gd name="T13" fmla="*/ 4 h 49"/>
                <a:gd name="T14" fmla="*/ 3 w 19"/>
                <a:gd name="T1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49">
                  <a:moveTo>
                    <a:pt x="3" y="0"/>
                  </a:moveTo>
                  <a:cubicBezTo>
                    <a:pt x="3" y="0"/>
                    <a:pt x="4" y="0"/>
                    <a:pt x="4" y="0"/>
                  </a:cubicBezTo>
                  <a:cubicBezTo>
                    <a:pt x="11" y="7"/>
                    <a:pt x="17" y="15"/>
                    <a:pt x="15" y="27"/>
                  </a:cubicBezTo>
                  <a:cubicBezTo>
                    <a:pt x="15" y="29"/>
                    <a:pt x="16" y="32"/>
                    <a:pt x="17" y="34"/>
                  </a:cubicBezTo>
                  <a:cubicBezTo>
                    <a:pt x="19" y="40"/>
                    <a:pt x="15" y="45"/>
                    <a:pt x="13" y="49"/>
                  </a:cubicBezTo>
                  <a:cubicBezTo>
                    <a:pt x="9" y="49"/>
                    <a:pt x="11" y="47"/>
                    <a:pt x="11" y="45"/>
                  </a:cubicBezTo>
                  <a:cubicBezTo>
                    <a:pt x="15" y="30"/>
                    <a:pt x="15" y="16"/>
                    <a:pt x="4" y="4"/>
                  </a:cubicBezTo>
                  <a:cubicBezTo>
                    <a:pt x="3" y="3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46A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2">
              <a:extLst>
                <a:ext uri="{FF2B5EF4-FFF2-40B4-BE49-F238E27FC236}">
                  <a16:creationId xmlns:a16="http://schemas.microsoft.com/office/drawing/2014/main" id="{7684454E-5883-281D-5315-E77D18F23087}"/>
                </a:ext>
              </a:extLst>
            </p:cNvPr>
            <p:cNvSpPr/>
            <p:nvPr/>
          </p:nvSpPr>
          <p:spPr bwMode="auto">
            <a:xfrm>
              <a:off x="3910013" y="1762125"/>
              <a:ext cx="42863" cy="26988"/>
            </a:xfrm>
            <a:custGeom>
              <a:avLst/>
              <a:gdLst>
                <a:gd name="T0" fmla="*/ 3 w 26"/>
                <a:gd name="T1" fmla="*/ 0 h 16"/>
                <a:gd name="T2" fmla="*/ 24 w 26"/>
                <a:gd name="T3" fmla="*/ 5 h 16"/>
                <a:gd name="T4" fmla="*/ 26 w 26"/>
                <a:gd name="T5" fmla="*/ 6 h 16"/>
                <a:gd name="T6" fmla="*/ 18 w 26"/>
                <a:gd name="T7" fmla="*/ 15 h 16"/>
                <a:gd name="T8" fmla="*/ 5 w 26"/>
                <a:gd name="T9" fmla="*/ 12 h 16"/>
                <a:gd name="T10" fmla="*/ 3 w 26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6">
                  <a:moveTo>
                    <a:pt x="3" y="0"/>
                  </a:moveTo>
                  <a:cubicBezTo>
                    <a:pt x="9" y="12"/>
                    <a:pt x="13" y="13"/>
                    <a:pt x="24" y="5"/>
                  </a:cubicBezTo>
                  <a:cubicBezTo>
                    <a:pt x="26" y="3"/>
                    <a:pt x="26" y="5"/>
                    <a:pt x="26" y="6"/>
                  </a:cubicBezTo>
                  <a:cubicBezTo>
                    <a:pt x="25" y="10"/>
                    <a:pt x="22" y="14"/>
                    <a:pt x="18" y="15"/>
                  </a:cubicBezTo>
                  <a:cubicBezTo>
                    <a:pt x="13" y="16"/>
                    <a:pt x="9" y="16"/>
                    <a:pt x="5" y="12"/>
                  </a:cubicBezTo>
                  <a:cubicBezTo>
                    <a:pt x="2" y="9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4A6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3">
              <a:extLst>
                <a:ext uri="{FF2B5EF4-FFF2-40B4-BE49-F238E27FC236}">
                  <a16:creationId xmlns:a16="http://schemas.microsoft.com/office/drawing/2014/main" id="{4172C050-2184-9F69-F349-9DBC74CB91E4}"/>
                </a:ext>
              </a:extLst>
            </p:cNvPr>
            <p:cNvSpPr/>
            <p:nvPr/>
          </p:nvSpPr>
          <p:spPr bwMode="auto">
            <a:xfrm>
              <a:off x="3917951" y="1587500"/>
              <a:ext cx="25400" cy="20638"/>
            </a:xfrm>
            <a:custGeom>
              <a:avLst/>
              <a:gdLst>
                <a:gd name="T0" fmla="*/ 8 w 16"/>
                <a:gd name="T1" fmla="*/ 0 h 12"/>
                <a:gd name="T2" fmla="*/ 16 w 16"/>
                <a:gd name="T3" fmla="*/ 5 h 12"/>
                <a:gd name="T4" fmla="*/ 9 w 16"/>
                <a:gd name="T5" fmla="*/ 12 h 12"/>
                <a:gd name="T6" fmla="*/ 0 w 16"/>
                <a:gd name="T7" fmla="*/ 6 h 12"/>
                <a:gd name="T8" fmla="*/ 8 w 16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2">
                  <a:moveTo>
                    <a:pt x="8" y="0"/>
                  </a:moveTo>
                  <a:cubicBezTo>
                    <a:pt x="11" y="0"/>
                    <a:pt x="15" y="1"/>
                    <a:pt x="16" y="5"/>
                  </a:cubicBezTo>
                  <a:cubicBezTo>
                    <a:pt x="16" y="9"/>
                    <a:pt x="13" y="12"/>
                    <a:pt x="9" y="12"/>
                  </a:cubicBezTo>
                  <a:cubicBezTo>
                    <a:pt x="5" y="12"/>
                    <a:pt x="0" y="11"/>
                    <a:pt x="0" y="6"/>
                  </a:cubicBezTo>
                  <a:cubicBezTo>
                    <a:pt x="0" y="1"/>
                    <a:pt x="4" y="1"/>
                    <a:pt x="8" y="0"/>
                  </a:cubicBezTo>
                  <a:close/>
                </a:path>
              </a:pathLst>
            </a:custGeom>
            <a:solidFill>
              <a:srgbClr val="DA6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4">
              <a:extLst>
                <a:ext uri="{FF2B5EF4-FFF2-40B4-BE49-F238E27FC236}">
                  <a16:creationId xmlns:a16="http://schemas.microsoft.com/office/drawing/2014/main" id="{891BA92D-0784-84CA-F950-6C98F1AE602E}"/>
                </a:ext>
              </a:extLst>
            </p:cNvPr>
            <p:cNvSpPr/>
            <p:nvPr/>
          </p:nvSpPr>
          <p:spPr bwMode="auto">
            <a:xfrm>
              <a:off x="3921126" y="1122362"/>
              <a:ext cx="26988" cy="47625"/>
            </a:xfrm>
            <a:custGeom>
              <a:avLst/>
              <a:gdLst>
                <a:gd name="T0" fmla="*/ 2 w 16"/>
                <a:gd name="T1" fmla="*/ 0 h 29"/>
                <a:gd name="T2" fmla="*/ 16 w 16"/>
                <a:gd name="T3" fmla="*/ 24 h 29"/>
                <a:gd name="T4" fmla="*/ 15 w 16"/>
                <a:gd name="T5" fmla="*/ 28 h 29"/>
                <a:gd name="T6" fmla="*/ 10 w 16"/>
                <a:gd name="T7" fmla="*/ 26 h 29"/>
                <a:gd name="T8" fmla="*/ 8 w 16"/>
                <a:gd name="T9" fmla="*/ 22 h 29"/>
                <a:gd name="T10" fmla="*/ 1 w 16"/>
                <a:gd name="T11" fmla="*/ 6 h 29"/>
                <a:gd name="T12" fmla="*/ 2 w 16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8">
                  <a:moveTo>
                    <a:pt x="2" y="0"/>
                  </a:moveTo>
                  <a:cubicBezTo>
                    <a:pt x="8" y="8"/>
                    <a:pt x="12" y="15"/>
                    <a:pt x="16" y="24"/>
                  </a:cubicBezTo>
                  <a:cubicBezTo>
                    <a:pt x="16" y="25"/>
                    <a:pt x="16" y="27"/>
                    <a:pt x="15" y="28"/>
                  </a:cubicBezTo>
                  <a:cubicBezTo>
                    <a:pt x="13" y="29"/>
                    <a:pt x="11" y="28"/>
                    <a:pt x="10" y="26"/>
                  </a:cubicBezTo>
                  <a:cubicBezTo>
                    <a:pt x="9" y="25"/>
                    <a:pt x="8" y="23"/>
                    <a:pt x="8" y="22"/>
                  </a:cubicBezTo>
                  <a:cubicBezTo>
                    <a:pt x="5" y="16"/>
                    <a:pt x="6" y="10"/>
                    <a:pt x="1" y="6"/>
                  </a:cubicBezTo>
                  <a:cubicBezTo>
                    <a:pt x="0" y="5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BF4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5">
              <a:extLst>
                <a:ext uri="{FF2B5EF4-FFF2-40B4-BE49-F238E27FC236}">
                  <a16:creationId xmlns:a16="http://schemas.microsoft.com/office/drawing/2014/main" id="{40649CC1-156E-A821-E5F0-C3A43A905C3F}"/>
                </a:ext>
              </a:extLst>
            </p:cNvPr>
            <p:cNvSpPr/>
            <p:nvPr/>
          </p:nvSpPr>
          <p:spPr bwMode="auto">
            <a:xfrm>
              <a:off x="3997326" y="1963738"/>
              <a:ext cx="22225" cy="25400"/>
            </a:xfrm>
            <a:custGeom>
              <a:avLst/>
              <a:gdLst>
                <a:gd name="T0" fmla="*/ 8 w 14"/>
                <a:gd name="T1" fmla="*/ 0 h 16"/>
                <a:gd name="T2" fmla="*/ 11 w 14"/>
                <a:gd name="T3" fmla="*/ 6 h 16"/>
                <a:gd name="T4" fmla="*/ 12 w 14"/>
                <a:gd name="T5" fmla="*/ 12 h 16"/>
                <a:gd name="T6" fmla="*/ 4 w 14"/>
                <a:gd name="T7" fmla="*/ 16 h 16"/>
                <a:gd name="T8" fmla="*/ 1 w 14"/>
                <a:gd name="T9" fmla="*/ 10 h 16"/>
                <a:gd name="T10" fmla="*/ 3 w 14"/>
                <a:gd name="T11" fmla="*/ 0 h 16"/>
                <a:gd name="T12" fmla="*/ 8 w 14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6">
                  <a:moveTo>
                    <a:pt x="8" y="0"/>
                  </a:moveTo>
                  <a:cubicBezTo>
                    <a:pt x="7" y="3"/>
                    <a:pt x="9" y="5"/>
                    <a:pt x="11" y="6"/>
                  </a:cubicBezTo>
                  <a:cubicBezTo>
                    <a:pt x="14" y="8"/>
                    <a:pt x="14" y="10"/>
                    <a:pt x="12" y="12"/>
                  </a:cubicBezTo>
                  <a:cubicBezTo>
                    <a:pt x="10" y="15"/>
                    <a:pt x="7" y="16"/>
                    <a:pt x="4" y="16"/>
                  </a:cubicBezTo>
                  <a:cubicBezTo>
                    <a:pt x="1" y="15"/>
                    <a:pt x="0" y="12"/>
                    <a:pt x="1" y="10"/>
                  </a:cubicBezTo>
                  <a:cubicBezTo>
                    <a:pt x="2" y="6"/>
                    <a:pt x="2" y="3"/>
                    <a:pt x="3" y="0"/>
                  </a:cubicBezTo>
                  <a:cubicBezTo>
                    <a:pt x="5" y="0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A8C3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6">
              <a:extLst>
                <a:ext uri="{FF2B5EF4-FFF2-40B4-BE49-F238E27FC236}">
                  <a16:creationId xmlns:a16="http://schemas.microsoft.com/office/drawing/2014/main" id="{7A1D5614-FABC-EBEC-88EA-E11893129CF4}"/>
                </a:ext>
              </a:extLst>
            </p:cNvPr>
            <p:cNvSpPr/>
            <p:nvPr/>
          </p:nvSpPr>
          <p:spPr bwMode="auto">
            <a:xfrm>
              <a:off x="5040313" y="1468438"/>
              <a:ext cx="33338" cy="39688"/>
            </a:xfrm>
            <a:custGeom>
              <a:avLst/>
              <a:gdLst>
                <a:gd name="T0" fmla="*/ 18 w 20"/>
                <a:gd name="T1" fmla="*/ 3 h 24"/>
                <a:gd name="T2" fmla="*/ 17 w 20"/>
                <a:gd name="T3" fmla="*/ 6 h 24"/>
                <a:gd name="T4" fmla="*/ 7 w 20"/>
                <a:gd name="T5" fmla="*/ 22 h 24"/>
                <a:gd name="T6" fmla="*/ 6 w 20"/>
                <a:gd name="T7" fmla="*/ 24 h 24"/>
                <a:gd name="T8" fmla="*/ 2 w 20"/>
                <a:gd name="T9" fmla="*/ 9 h 24"/>
                <a:gd name="T10" fmla="*/ 18 w 20"/>
                <a:gd name="T11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4">
                  <a:moveTo>
                    <a:pt x="18" y="3"/>
                  </a:moveTo>
                  <a:cubicBezTo>
                    <a:pt x="19" y="4"/>
                    <a:pt x="20" y="5"/>
                    <a:pt x="17" y="6"/>
                  </a:cubicBezTo>
                  <a:cubicBezTo>
                    <a:pt x="6" y="9"/>
                    <a:pt x="5" y="10"/>
                    <a:pt x="7" y="22"/>
                  </a:cubicBezTo>
                  <a:cubicBezTo>
                    <a:pt x="7" y="23"/>
                    <a:pt x="7" y="23"/>
                    <a:pt x="6" y="24"/>
                  </a:cubicBezTo>
                  <a:cubicBezTo>
                    <a:pt x="2" y="20"/>
                    <a:pt x="0" y="15"/>
                    <a:pt x="2" y="9"/>
                  </a:cubicBezTo>
                  <a:cubicBezTo>
                    <a:pt x="4" y="2"/>
                    <a:pt x="10" y="0"/>
                    <a:pt x="18" y="3"/>
                  </a:cubicBezTo>
                  <a:close/>
                </a:path>
              </a:pathLst>
            </a:custGeom>
            <a:solidFill>
              <a:srgbClr val="397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7">
              <a:extLst>
                <a:ext uri="{FF2B5EF4-FFF2-40B4-BE49-F238E27FC236}">
                  <a16:creationId xmlns:a16="http://schemas.microsoft.com/office/drawing/2014/main" id="{67905506-5801-91A9-547F-4B09EACA8306}"/>
                </a:ext>
              </a:extLst>
            </p:cNvPr>
            <p:cNvSpPr/>
            <p:nvPr/>
          </p:nvSpPr>
          <p:spPr bwMode="auto">
            <a:xfrm>
              <a:off x="4921251" y="1439863"/>
              <a:ext cx="26988" cy="33338"/>
            </a:xfrm>
            <a:custGeom>
              <a:avLst/>
              <a:gdLst>
                <a:gd name="T0" fmla="*/ 0 w 16"/>
                <a:gd name="T1" fmla="*/ 12 h 20"/>
                <a:gd name="T2" fmla="*/ 4 w 16"/>
                <a:gd name="T3" fmla="*/ 2 h 20"/>
                <a:gd name="T4" fmla="*/ 8 w 16"/>
                <a:gd name="T5" fmla="*/ 2 h 20"/>
                <a:gd name="T6" fmla="*/ 7 w 16"/>
                <a:gd name="T7" fmla="*/ 6 h 20"/>
                <a:gd name="T8" fmla="*/ 5 w 16"/>
                <a:gd name="T9" fmla="*/ 14 h 20"/>
                <a:gd name="T10" fmla="*/ 11 w 16"/>
                <a:gd name="T11" fmla="*/ 11 h 20"/>
                <a:gd name="T12" fmla="*/ 14 w 16"/>
                <a:gd name="T13" fmla="*/ 10 h 20"/>
                <a:gd name="T14" fmla="*/ 15 w 16"/>
                <a:gd name="T15" fmla="*/ 14 h 20"/>
                <a:gd name="T16" fmla="*/ 6 w 16"/>
                <a:gd name="T17" fmla="*/ 19 h 20"/>
                <a:gd name="T18" fmla="*/ 0 w 16"/>
                <a:gd name="T1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0">
                  <a:moveTo>
                    <a:pt x="0" y="12"/>
                  </a:moveTo>
                  <a:cubicBezTo>
                    <a:pt x="0" y="7"/>
                    <a:pt x="1" y="5"/>
                    <a:pt x="4" y="2"/>
                  </a:cubicBezTo>
                  <a:cubicBezTo>
                    <a:pt x="5" y="1"/>
                    <a:pt x="7" y="0"/>
                    <a:pt x="8" y="2"/>
                  </a:cubicBezTo>
                  <a:cubicBezTo>
                    <a:pt x="10" y="4"/>
                    <a:pt x="9" y="5"/>
                    <a:pt x="7" y="6"/>
                  </a:cubicBezTo>
                  <a:cubicBezTo>
                    <a:pt x="3" y="7"/>
                    <a:pt x="2" y="11"/>
                    <a:pt x="5" y="14"/>
                  </a:cubicBezTo>
                  <a:cubicBezTo>
                    <a:pt x="8" y="17"/>
                    <a:pt x="10" y="14"/>
                    <a:pt x="11" y="11"/>
                  </a:cubicBezTo>
                  <a:cubicBezTo>
                    <a:pt x="12" y="10"/>
                    <a:pt x="12" y="9"/>
                    <a:pt x="14" y="10"/>
                  </a:cubicBezTo>
                  <a:cubicBezTo>
                    <a:pt x="16" y="11"/>
                    <a:pt x="16" y="13"/>
                    <a:pt x="15" y="14"/>
                  </a:cubicBezTo>
                  <a:cubicBezTo>
                    <a:pt x="13" y="17"/>
                    <a:pt x="10" y="20"/>
                    <a:pt x="6" y="19"/>
                  </a:cubicBezTo>
                  <a:cubicBezTo>
                    <a:pt x="2" y="18"/>
                    <a:pt x="0" y="15"/>
                    <a:pt x="0" y="12"/>
                  </a:cubicBezTo>
                  <a:close/>
                </a:path>
              </a:pathLst>
            </a:custGeom>
            <a:solidFill>
              <a:srgbClr val="4A7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8">
              <a:extLst>
                <a:ext uri="{FF2B5EF4-FFF2-40B4-BE49-F238E27FC236}">
                  <a16:creationId xmlns:a16="http://schemas.microsoft.com/office/drawing/2014/main" id="{A4FF50A5-C3BB-FD71-8A31-E4DF54AC376D}"/>
                </a:ext>
              </a:extLst>
            </p:cNvPr>
            <p:cNvSpPr/>
            <p:nvPr/>
          </p:nvSpPr>
          <p:spPr bwMode="auto">
            <a:xfrm>
              <a:off x="3959226" y="1881188"/>
              <a:ext cx="26988" cy="25400"/>
            </a:xfrm>
            <a:custGeom>
              <a:avLst/>
              <a:gdLst>
                <a:gd name="T0" fmla="*/ 6 w 17"/>
                <a:gd name="T1" fmla="*/ 16 h 16"/>
                <a:gd name="T2" fmla="*/ 0 w 17"/>
                <a:gd name="T3" fmla="*/ 13 h 16"/>
                <a:gd name="T4" fmla="*/ 5 w 17"/>
                <a:gd name="T5" fmla="*/ 12 h 16"/>
                <a:gd name="T6" fmla="*/ 12 w 17"/>
                <a:gd name="T7" fmla="*/ 8 h 16"/>
                <a:gd name="T8" fmla="*/ 7 w 17"/>
                <a:gd name="T9" fmla="*/ 5 h 16"/>
                <a:gd name="T10" fmla="*/ 4 w 17"/>
                <a:gd name="T11" fmla="*/ 3 h 16"/>
                <a:gd name="T12" fmla="*/ 7 w 17"/>
                <a:gd name="T13" fmla="*/ 0 h 16"/>
                <a:gd name="T14" fmla="*/ 17 w 17"/>
                <a:gd name="T15" fmla="*/ 6 h 16"/>
                <a:gd name="T16" fmla="*/ 11 w 17"/>
                <a:gd name="T17" fmla="*/ 15 h 16"/>
                <a:gd name="T18" fmla="*/ 6 w 17"/>
                <a:gd name="T1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6">
                  <a:moveTo>
                    <a:pt x="6" y="16"/>
                  </a:moveTo>
                  <a:cubicBezTo>
                    <a:pt x="3" y="16"/>
                    <a:pt x="0" y="16"/>
                    <a:pt x="0" y="13"/>
                  </a:cubicBezTo>
                  <a:cubicBezTo>
                    <a:pt x="1" y="9"/>
                    <a:pt x="3" y="12"/>
                    <a:pt x="5" y="12"/>
                  </a:cubicBezTo>
                  <a:cubicBezTo>
                    <a:pt x="9" y="12"/>
                    <a:pt x="12" y="12"/>
                    <a:pt x="12" y="8"/>
                  </a:cubicBezTo>
                  <a:cubicBezTo>
                    <a:pt x="13" y="4"/>
                    <a:pt x="10" y="5"/>
                    <a:pt x="7" y="5"/>
                  </a:cubicBezTo>
                  <a:cubicBezTo>
                    <a:pt x="6" y="5"/>
                    <a:pt x="3" y="6"/>
                    <a:pt x="4" y="3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12" y="0"/>
                    <a:pt x="16" y="1"/>
                    <a:pt x="17" y="6"/>
                  </a:cubicBezTo>
                  <a:cubicBezTo>
                    <a:pt x="17" y="10"/>
                    <a:pt x="15" y="14"/>
                    <a:pt x="11" y="15"/>
                  </a:cubicBezTo>
                  <a:cubicBezTo>
                    <a:pt x="9" y="16"/>
                    <a:pt x="7" y="16"/>
                    <a:pt x="6" y="16"/>
                  </a:cubicBezTo>
                  <a:close/>
                </a:path>
              </a:pathLst>
            </a:custGeom>
            <a:solidFill>
              <a:srgbClr val="537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9">
              <a:extLst>
                <a:ext uri="{FF2B5EF4-FFF2-40B4-BE49-F238E27FC236}">
                  <a16:creationId xmlns:a16="http://schemas.microsoft.com/office/drawing/2014/main" id="{5F681EA1-89C9-1804-7BBA-3D57A8181ECC}"/>
                </a:ext>
              </a:extLst>
            </p:cNvPr>
            <p:cNvSpPr/>
            <p:nvPr/>
          </p:nvSpPr>
          <p:spPr bwMode="auto">
            <a:xfrm>
              <a:off x="4090988" y="2570163"/>
              <a:ext cx="47625" cy="44450"/>
            </a:xfrm>
            <a:custGeom>
              <a:avLst/>
              <a:gdLst>
                <a:gd name="T0" fmla="*/ 28 w 29"/>
                <a:gd name="T1" fmla="*/ 26 h 27"/>
                <a:gd name="T2" fmla="*/ 21 w 29"/>
                <a:gd name="T3" fmla="*/ 23 h 27"/>
                <a:gd name="T4" fmla="*/ 4 w 29"/>
                <a:gd name="T5" fmla="*/ 6 h 27"/>
                <a:gd name="T6" fmla="*/ 2 w 29"/>
                <a:gd name="T7" fmla="*/ 2 h 27"/>
                <a:gd name="T8" fmla="*/ 7 w 29"/>
                <a:gd name="T9" fmla="*/ 2 h 27"/>
                <a:gd name="T10" fmla="*/ 10 w 29"/>
                <a:gd name="T11" fmla="*/ 6 h 27"/>
                <a:gd name="T12" fmla="*/ 25 w 29"/>
                <a:gd name="T13" fmla="*/ 20 h 27"/>
                <a:gd name="T14" fmla="*/ 28 w 29"/>
                <a:gd name="T15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7">
                  <a:moveTo>
                    <a:pt x="28" y="26"/>
                  </a:moveTo>
                  <a:cubicBezTo>
                    <a:pt x="25" y="27"/>
                    <a:pt x="22" y="25"/>
                    <a:pt x="21" y="23"/>
                  </a:cubicBezTo>
                  <a:cubicBezTo>
                    <a:pt x="17" y="15"/>
                    <a:pt x="10" y="11"/>
                    <a:pt x="4" y="6"/>
                  </a:cubicBezTo>
                  <a:cubicBezTo>
                    <a:pt x="2" y="5"/>
                    <a:pt x="0" y="4"/>
                    <a:pt x="2" y="2"/>
                  </a:cubicBezTo>
                  <a:cubicBezTo>
                    <a:pt x="3" y="0"/>
                    <a:pt x="5" y="1"/>
                    <a:pt x="7" y="2"/>
                  </a:cubicBezTo>
                  <a:cubicBezTo>
                    <a:pt x="8" y="3"/>
                    <a:pt x="9" y="5"/>
                    <a:pt x="10" y="6"/>
                  </a:cubicBezTo>
                  <a:cubicBezTo>
                    <a:pt x="15" y="10"/>
                    <a:pt x="18" y="17"/>
                    <a:pt x="25" y="20"/>
                  </a:cubicBezTo>
                  <a:cubicBezTo>
                    <a:pt x="26" y="21"/>
                    <a:pt x="29" y="23"/>
                    <a:pt x="28" y="26"/>
                  </a:cubicBezTo>
                  <a:close/>
                </a:path>
              </a:pathLst>
            </a:custGeom>
            <a:solidFill>
              <a:srgbClr val="D39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0">
              <a:extLst>
                <a:ext uri="{FF2B5EF4-FFF2-40B4-BE49-F238E27FC236}">
                  <a16:creationId xmlns:a16="http://schemas.microsoft.com/office/drawing/2014/main" id="{259289FA-CA65-5D01-8FE4-7B6A5809DC2F}"/>
                </a:ext>
              </a:extLst>
            </p:cNvPr>
            <p:cNvSpPr/>
            <p:nvPr/>
          </p:nvSpPr>
          <p:spPr bwMode="auto">
            <a:xfrm>
              <a:off x="3894138" y="1296988"/>
              <a:ext cx="20638" cy="19050"/>
            </a:xfrm>
            <a:custGeom>
              <a:avLst/>
              <a:gdLst>
                <a:gd name="T0" fmla="*/ 12 w 12"/>
                <a:gd name="T1" fmla="*/ 6 h 12"/>
                <a:gd name="T2" fmla="*/ 6 w 12"/>
                <a:gd name="T3" fmla="*/ 12 h 12"/>
                <a:gd name="T4" fmla="*/ 0 w 12"/>
                <a:gd name="T5" fmla="*/ 5 h 12"/>
                <a:gd name="T6" fmla="*/ 6 w 12"/>
                <a:gd name="T7" fmla="*/ 0 h 12"/>
                <a:gd name="T8" fmla="*/ 12 w 12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1" y="9"/>
                    <a:pt x="9" y="12"/>
                    <a:pt x="6" y="12"/>
                  </a:cubicBezTo>
                  <a:cubicBezTo>
                    <a:pt x="2" y="11"/>
                    <a:pt x="0" y="9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2" y="2"/>
                    <a:pt x="12" y="6"/>
                  </a:cubicBezTo>
                  <a:close/>
                </a:path>
              </a:pathLst>
            </a:custGeom>
            <a:solidFill>
              <a:srgbClr val="D55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1">
              <a:extLst>
                <a:ext uri="{FF2B5EF4-FFF2-40B4-BE49-F238E27FC236}">
                  <a16:creationId xmlns:a16="http://schemas.microsoft.com/office/drawing/2014/main" id="{257162B0-0388-C450-2D66-F1113B17CED0}"/>
                </a:ext>
              </a:extLst>
            </p:cNvPr>
            <p:cNvSpPr/>
            <p:nvPr/>
          </p:nvSpPr>
          <p:spPr bwMode="auto">
            <a:xfrm>
              <a:off x="4143376" y="1160463"/>
              <a:ext cx="19050" cy="14288"/>
            </a:xfrm>
            <a:custGeom>
              <a:avLst/>
              <a:gdLst>
                <a:gd name="T0" fmla="*/ 6 w 12"/>
                <a:gd name="T1" fmla="*/ 0 h 9"/>
                <a:gd name="T2" fmla="*/ 12 w 12"/>
                <a:gd name="T3" fmla="*/ 3 h 9"/>
                <a:gd name="T4" fmla="*/ 6 w 12"/>
                <a:gd name="T5" fmla="*/ 9 h 9"/>
                <a:gd name="T6" fmla="*/ 0 w 12"/>
                <a:gd name="T7" fmla="*/ 5 h 9"/>
                <a:gd name="T8" fmla="*/ 6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6" y="0"/>
                  </a:moveTo>
                  <a:cubicBezTo>
                    <a:pt x="8" y="0"/>
                    <a:pt x="12" y="0"/>
                    <a:pt x="12" y="3"/>
                  </a:cubicBezTo>
                  <a:cubicBezTo>
                    <a:pt x="12" y="7"/>
                    <a:pt x="9" y="9"/>
                    <a:pt x="6" y="9"/>
                  </a:cubicBezTo>
                  <a:cubicBezTo>
                    <a:pt x="3" y="9"/>
                    <a:pt x="0" y="9"/>
                    <a:pt x="0" y="5"/>
                  </a:cubicBezTo>
                  <a:cubicBezTo>
                    <a:pt x="0" y="2"/>
                    <a:pt x="2" y="0"/>
                    <a:pt x="6" y="0"/>
                  </a:cubicBezTo>
                  <a:close/>
                </a:path>
              </a:pathLst>
            </a:custGeom>
            <a:solidFill>
              <a:srgbClr val="D55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62">
              <a:extLst>
                <a:ext uri="{FF2B5EF4-FFF2-40B4-BE49-F238E27FC236}">
                  <a16:creationId xmlns:a16="http://schemas.microsoft.com/office/drawing/2014/main" id="{0FA39DC0-576A-E999-8768-596B74344D75}"/>
                </a:ext>
              </a:extLst>
            </p:cNvPr>
            <p:cNvSpPr/>
            <p:nvPr/>
          </p:nvSpPr>
          <p:spPr bwMode="auto">
            <a:xfrm>
              <a:off x="4044951" y="2244725"/>
              <a:ext cx="19050" cy="25400"/>
            </a:xfrm>
            <a:custGeom>
              <a:avLst/>
              <a:gdLst>
                <a:gd name="T0" fmla="*/ 7 w 12"/>
                <a:gd name="T1" fmla="*/ 0 h 16"/>
                <a:gd name="T2" fmla="*/ 11 w 12"/>
                <a:gd name="T3" fmla="*/ 11 h 16"/>
                <a:gd name="T4" fmla="*/ 7 w 12"/>
                <a:gd name="T5" fmla="*/ 15 h 16"/>
                <a:gd name="T6" fmla="*/ 3 w 12"/>
                <a:gd name="T7" fmla="*/ 10 h 16"/>
                <a:gd name="T8" fmla="*/ 7 w 12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6">
                  <a:moveTo>
                    <a:pt x="7" y="0"/>
                  </a:moveTo>
                  <a:cubicBezTo>
                    <a:pt x="10" y="3"/>
                    <a:pt x="9" y="8"/>
                    <a:pt x="11" y="11"/>
                  </a:cubicBezTo>
                  <a:cubicBezTo>
                    <a:pt x="12" y="13"/>
                    <a:pt x="9" y="16"/>
                    <a:pt x="7" y="15"/>
                  </a:cubicBezTo>
                  <a:cubicBezTo>
                    <a:pt x="4" y="15"/>
                    <a:pt x="1" y="12"/>
                    <a:pt x="3" y="10"/>
                  </a:cubicBezTo>
                  <a:cubicBezTo>
                    <a:pt x="5" y="7"/>
                    <a:pt x="0" y="2"/>
                    <a:pt x="7" y="0"/>
                  </a:cubicBezTo>
                  <a:close/>
                </a:path>
              </a:pathLst>
            </a:custGeom>
            <a:solidFill>
              <a:srgbClr val="D46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63">
              <a:extLst>
                <a:ext uri="{FF2B5EF4-FFF2-40B4-BE49-F238E27FC236}">
                  <a16:creationId xmlns:a16="http://schemas.microsoft.com/office/drawing/2014/main" id="{5A7F116A-FEC5-EE0F-A569-90D0ED8E1B23}"/>
                </a:ext>
              </a:extLst>
            </p:cNvPr>
            <p:cNvSpPr/>
            <p:nvPr/>
          </p:nvSpPr>
          <p:spPr bwMode="auto">
            <a:xfrm>
              <a:off x="4586288" y="1366838"/>
              <a:ext cx="42863" cy="11113"/>
            </a:xfrm>
            <a:custGeom>
              <a:avLst/>
              <a:gdLst>
                <a:gd name="T0" fmla="*/ 26 w 26"/>
                <a:gd name="T1" fmla="*/ 3 h 6"/>
                <a:gd name="T2" fmla="*/ 15 w 26"/>
                <a:gd name="T3" fmla="*/ 6 h 6"/>
                <a:gd name="T4" fmla="*/ 3 w 26"/>
                <a:gd name="T5" fmla="*/ 4 h 6"/>
                <a:gd name="T6" fmla="*/ 0 w 26"/>
                <a:gd name="T7" fmla="*/ 3 h 6"/>
                <a:gd name="T8" fmla="*/ 3 w 26"/>
                <a:gd name="T9" fmla="*/ 1 h 6"/>
                <a:gd name="T10" fmla="*/ 26 w 26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6">
                  <a:moveTo>
                    <a:pt x="26" y="3"/>
                  </a:moveTo>
                  <a:cubicBezTo>
                    <a:pt x="22" y="3"/>
                    <a:pt x="19" y="6"/>
                    <a:pt x="15" y="6"/>
                  </a:cubicBezTo>
                  <a:cubicBezTo>
                    <a:pt x="12" y="4"/>
                    <a:pt x="8" y="3"/>
                    <a:pt x="3" y="4"/>
                  </a:cubicBezTo>
                  <a:cubicBezTo>
                    <a:pt x="2" y="5"/>
                    <a:pt x="0" y="6"/>
                    <a:pt x="0" y="3"/>
                  </a:cubicBezTo>
                  <a:cubicBezTo>
                    <a:pt x="0" y="2"/>
                    <a:pt x="1" y="0"/>
                    <a:pt x="3" y="1"/>
                  </a:cubicBezTo>
                  <a:cubicBezTo>
                    <a:pt x="10" y="4"/>
                    <a:pt x="19" y="0"/>
                    <a:pt x="26" y="3"/>
                  </a:cubicBezTo>
                  <a:close/>
                </a:path>
              </a:pathLst>
            </a:custGeom>
            <a:solidFill>
              <a:srgbClr val="BCCD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64">
              <a:extLst>
                <a:ext uri="{FF2B5EF4-FFF2-40B4-BE49-F238E27FC236}">
                  <a16:creationId xmlns:a16="http://schemas.microsoft.com/office/drawing/2014/main" id="{FDEDE08C-75AD-7138-96A9-0AAA6EE34C8F}"/>
                </a:ext>
              </a:extLst>
            </p:cNvPr>
            <p:cNvSpPr/>
            <p:nvPr/>
          </p:nvSpPr>
          <p:spPr bwMode="auto">
            <a:xfrm>
              <a:off x="3935413" y="1997075"/>
              <a:ext cx="17463" cy="15875"/>
            </a:xfrm>
            <a:custGeom>
              <a:avLst/>
              <a:gdLst>
                <a:gd name="T0" fmla="*/ 10 w 10"/>
                <a:gd name="T1" fmla="*/ 5 h 9"/>
                <a:gd name="T2" fmla="*/ 6 w 10"/>
                <a:gd name="T3" fmla="*/ 9 h 9"/>
                <a:gd name="T4" fmla="*/ 1 w 10"/>
                <a:gd name="T5" fmla="*/ 4 h 9"/>
                <a:gd name="T6" fmla="*/ 6 w 10"/>
                <a:gd name="T7" fmla="*/ 0 h 9"/>
                <a:gd name="T8" fmla="*/ 10 w 10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10" y="8"/>
                    <a:pt x="9" y="9"/>
                    <a:pt x="6" y="9"/>
                  </a:cubicBezTo>
                  <a:cubicBezTo>
                    <a:pt x="3" y="9"/>
                    <a:pt x="0" y="7"/>
                    <a:pt x="1" y="4"/>
                  </a:cubicBezTo>
                  <a:cubicBezTo>
                    <a:pt x="1" y="1"/>
                    <a:pt x="4" y="1"/>
                    <a:pt x="6" y="0"/>
                  </a:cubicBezTo>
                  <a:cubicBezTo>
                    <a:pt x="10" y="0"/>
                    <a:pt x="10" y="2"/>
                    <a:pt x="10" y="5"/>
                  </a:cubicBezTo>
                  <a:close/>
                </a:path>
              </a:pathLst>
            </a:custGeom>
            <a:solidFill>
              <a:srgbClr val="D877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65">
              <a:extLst>
                <a:ext uri="{FF2B5EF4-FFF2-40B4-BE49-F238E27FC236}">
                  <a16:creationId xmlns:a16="http://schemas.microsoft.com/office/drawing/2014/main" id="{45CDADFA-9070-F753-436B-1DBCE6B49754}"/>
                </a:ext>
              </a:extLst>
            </p:cNvPr>
            <p:cNvSpPr/>
            <p:nvPr/>
          </p:nvSpPr>
          <p:spPr bwMode="auto">
            <a:xfrm>
              <a:off x="3878263" y="1974850"/>
              <a:ext cx="14288" cy="15875"/>
            </a:xfrm>
            <a:custGeom>
              <a:avLst/>
              <a:gdLst>
                <a:gd name="T0" fmla="*/ 5 w 9"/>
                <a:gd name="T1" fmla="*/ 10 h 10"/>
                <a:gd name="T2" fmla="*/ 0 w 9"/>
                <a:gd name="T3" fmla="*/ 4 h 10"/>
                <a:gd name="T4" fmla="*/ 4 w 9"/>
                <a:gd name="T5" fmla="*/ 0 h 10"/>
                <a:gd name="T6" fmla="*/ 9 w 9"/>
                <a:gd name="T7" fmla="*/ 4 h 10"/>
                <a:gd name="T8" fmla="*/ 5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cubicBezTo>
                    <a:pt x="2" y="9"/>
                    <a:pt x="0" y="8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1"/>
                    <a:pt x="9" y="4"/>
                  </a:cubicBezTo>
                  <a:cubicBezTo>
                    <a:pt x="9" y="7"/>
                    <a:pt x="8" y="10"/>
                    <a:pt x="5" y="10"/>
                  </a:cubicBezTo>
                  <a:close/>
                </a:path>
              </a:pathLst>
            </a:custGeom>
            <a:solidFill>
              <a:srgbClr val="D25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66">
              <a:extLst>
                <a:ext uri="{FF2B5EF4-FFF2-40B4-BE49-F238E27FC236}">
                  <a16:creationId xmlns:a16="http://schemas.microsoft.com/office/drawing/2014/main" id="{15DF21CC-6BB6-1765-271F-69A7ACA9BF19}"/>
                </a:ext>
              </a:extLst>
            </p:cNvPr>
            <p:cNvSpPr/>
            <p:nvPr/>
          </p:nvSpPr>
          <p:spPr bwMode="auto">
            <a:xfrm>
              <a:off x="3898901" y="1336675"/>
              <a:ext cx="14288" cy="12700"/>
            </a:xfrm>
            <a:custGeom>
              <a:avLst/>
              <a:gdLst>
                <a:gd name="T0" fmla="*/ 8 w 8"/>
                <a:gd name="T1" fmla="*/ 4 h 8"/>
                <a:gd name="T2" fmla="*/ 5 w 8"/>
                <a:gd name="T3" fmla="*/ 8 h 8"/>
                <a:gd name="T4" fmla="*/ 0 w 8"/>
                <a:gd name="T5" fmla="*/ 5 h 8"/>
                <a:gd name="T6" fmla="*/ 4 w 8"/>
                <a:gd name="T7" fmla="*/ 0 h 8"/>
                <a:gd name="T8" fmla="*/ 8 w 8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7" y="7"/>
                    <a:pt x="5" y="8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</a:path>
              </a:pathLst>
            </a:custGeom>
            <a:solidFill>
              <a:srgbClr val="CC5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67">
              <a:extLst>
                <a:ext uri="{FF2B5EF4-FFF2-40B4-BE49-F238E27FC236}">
                  <a16:creationId xmlns:a16="http://schemas.microsoft.com/office/drawing/2014/main" id="{563DCDA9-83C6-3473-B126-548799536468}"/>
                </a:ext>
              </a:extLst>
            </p:cNvPr>
            <p:cNvSpPr/>
            <p:nvPr/>
          </p:nvSpPr>
          <p:spPr bwMode="auto">
            <a:xfrm>
              <a:off x="4173538" y="1465263"/>
              <a:ext cx="17463" cy="15875"/>
            </a:xfrm>
            <a:custGeom>
              <a:avLst/>
              <a:gdLst>
                <a:gd name="T0" fmla="*/ 7 w 11"/>
                <a:gd name="T1" fmla="*/ 0 h 10"/>
                <a:gd name="T2" fmla="*/ 11 w 11"/>
                <a:gd name="T3" fmla="*/ 0 h 10"/>
                <a:gd name="T4" fmla="*/ 5 w 11"/>
                <a:gd name="T5" fmla="*/ 7 h 10"/>
                <a:gd name="T6" fmla="*/ 0 w 11"/>
                <a:gd name="T7" fmla="*/ 6 h 10"/>
                <a:gd name="T8" fmla="*/ 7 w 1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7" y="0"/>
                  </a:moveTo>
                  <a:cubicBezTo>
                    <a:pt x="8" y="0"/>
                    <a:pt x="10" y="0"/>
                    <a:pt x="11" y="0"/>
                  </a:cubicBezTo>
                  <a:cubicBezTo>
                    <a:pt x="9" y="3"/>
                    <a:pt x="7" y="5"/>
                    <a:pt x="5" y="7"/>
                  </a:cubicBezTo>
                  <a:cubicBezTo>
                    <a:pt x="3" y="10"/>
                    <a:pt x="1" y="10"/>
                    <a:pt x="0" y="6"/>
                  </a:cubicBezTo>
                  <a:cubicBezTo>
                    <a:pt x="3" y="4"/>
                    <a:pt x="5" y="2"/>
                    <a:pt x="7" y="0"/>
                  </a:cubicBezTo>
                  <a:close/>
                </a:path>
              </a:pathLst>
            </a:custGeom>
            <a:solidFill>
              <a:srgbClr val="5F7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68">
              <a:extLst>
                <a:ext uri="{FF2B5EF4-FFF2-40B4-BE49-F238E27FC236}">
                  <a16:creationId xmlns:a16="http://schemas.microsoft.com/office/drawing/2014/main" id="{6D9D56D3-2842-A868-64CA-44E3AF36190D}"/>
                </a:ext>
              </a:extLst>
            </p:cNvPr>
            <p:cNvSpPr/>
            <p:nvPr/>
          </p:nvSpPr>
          <p:spPr bwMode="auto">
            <a:xfrm>
              <a:off x="4003676" y="2038350"/>
              <a:ext cx="11113" cy="12700"/>
            </a:xfrm>
            <a:custGeom>
              <a:avLst/>
              <a:gdLst>
                <a:gd name="T0" fmla="*/ 7 w 7"/>
                <a:gd name="T1" fmla="*/ 3 h 7"/>
                <a:gd name="T2" fmla="*/ 4 w 7"/>
                <a:gd name="T3" fmla="*/ 7 h 7"/>
                <a:gd name="T4" fmla="*/ 0 w 7"/>
                <a:gd name="T5" fmla="*/ 3 h 7"/>
                <a:gd name="T6" fmla="*/ 3 w 7"/>
                <a:gd name="T7" fmla="*/ 0 h 7"/>
                <a:gd name="T8" fmla="*/ 7 w 7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7" y="0"/>
                    <a:pt x="7" y="3"/>
                  </a:cubicBezTo>
                  <a:close/>
                </a:path>
              </a:pathLst>
            </a:custGeom>
            <a:solidFill>
              <a:srgbClr val="C64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69">
              <a:extLst>
                <a:ext uri="{FF2B5EF4-FFF2-40B4-BE49-F238E27FC236}">
                  <a16:creationId xmlns:a16="http://schemas.microsoft.com/office/drawing/2014/main" id="{9C140A2C-9F82-BE06-3EA8-B5E4EA4D9F2A}"/>
                </a:ext>
              </a:extLst>
            </p:cNvPr>
            <p:cNvSpPr/>
            <p:nvPr/>
          </p:nvSpPr>
          <p:spPr bwMode="auto">
            <a:xfrm>
              <a:off x="5176838" y="1849438"/>
              <a:ext cx="9525" cy="22225"/>
            </a:xfrm>
            <a:custGeom>
              <a:avLst/>
              <a:gdLst>
                <a:gd name="T0" fmla="*/ 4 w 6"/>
                <a:gd name="T1" fmla="*/ 0 h 13"/>
                <a:gd name="T2" fmla="*/ 6 w 6"/>
                <a:gd name="T3" fmla="*/ 12 h 13"/>
                <a:gd name="T4" fmla="*/ 5 w 6"/>
                <a:gd name="T5" fmla="*/ 13 h 13"/>
                <a:gd name="T6" fmla="*/ 4 w 6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3">
                  <a:moveTo>
                    <a:pt x="4" y="0"/>
                  </a:moveTo>
                  <a:cubicBezTo>
                    <a:pt x="5" y="4"/>
                    <a:pt x="6" y="8"/>
                    <a:pt x="6" y="12"/>
                  </a:cubicBezTo>
                  <a:cubicBezTo>
                    <a:pt x="6" y="12"/>
                    <a:pt x="5" y="13"/>
                    <a:pt x="5" y="13"/>
                  </a:cubicBezTo>
                  <a:cubicBezTo>
                    <a:pt x="3" y="9"/>
                    <a:pt x="0" y="4"/>
                    <a:pt x="4" y="0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70">
              <a:extLst>
                <a:ext uri="{FF2B5EF4-FFF2-40B4-BE49-F238E27FC236}">
                  <a16:creationId xmlns:a16="http://schemas.microsoft.com/office/drawing/2014/main" id="{0DEA1D0A-70AA-A527-E620-657352862188}"/>
                </a:ext>
              </a:extLst>
            </p:cNvPr>
            <p:cNvSpPr/>
            <p:nvPr/>
          </p:nvSpPr>
          <p:spPr bwMode="auto">
            <a:xfrm>
              <a:off x="3930651" y="1952625"/>
              <a:ext cx="11113" cy="11113"/>
            </a:xfrm>
            <a:custGeom>
              <a:avLst/>
              <a:gdLst>
                <a:gd name="T0" fmla="*/ 4 w 7"/>
                <a:gd name="T1" fmla="*/ 6 h 6"/>
                <a:gd name="T2" fmla="*/ 0 w 7"/>
                <a:gd name="T3" fmla="*/ 3 h 6"/>
                <a:gd name="T4" fmla="*/ 3 w 7"/>
                <a:gd name="T5" fmla="*/ 0 h 6"/>
                <a:gd name="T6" fmla="*/ 7 w 7"/>
                <a:gd name="T7" fmla="*/ 4 h 6"/>
                <a:gd name="T8" fmla="*/ 4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5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577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71">
              <a:extLst>
                <a:ext uri="{FF2B5EF4-FFF2-40B4-BE49-F238E27FC236}">
                  <a16:creationId xmlns:a16="http://schemas.microsoft.com/office/drawing/2014/main" id="{A4945272-97BD-C90D-A133-FD502A5DB2BF}"/>
                </a:ext>
              </a:extLst>
            </p:cNvPr>
            <p:cNvSpPr/>
            <p:nvPr/>
          </p:nvSpPr>
          <p:spPr bwMode="auto">
            <a:xfrm>
              <a:off x="4892676" y="1387475"/>
              <a:ext cx="11113" cy="11113"/>
            </a:xfrm>
            <a:custGeom>
              <a:avLst/>
              <a:gdLst>
                <a:gd name="T0" fmla="*/ 7 w 7"/>
                <a:gd name="T1" fmla="*/ 4 h 7"/>
                <a:gd name="T2" fmla="*/ 4 w 7"/>
                <a:gd name="T3" fmla="*/ 7 h 7"/>
                <a:gd name="T4" fmla="*/ 1 w 7"/>
                <a:gd name="T5" fmla="*/ 4 h 7"/>
                <a:gd name="T6" fmla="*/ 3 w 7"/>
                <a:gd name="T7" fmla="*/ 1 h 7"/>
                <a:gd name="T8" fmla="*/ 7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6"/>
                    <a:pt x="6" y="7"/>
                    <a:pt x="4" y="7"/>
                  </a:cubicBezTo>
                  <a:cubicBezTo>
                    <a:pt x="2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6" y="0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517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72">
              <a:extLst>
                <a:ext uri="{FF2B5EF4-FFF2-40B4-BE49-F238E27FC236}">
                  <a16:creationId xmlns:a16="http://schemas.microsoft.com/office/drawing/2014/main" id="{749789D1-E50E-D4E8-A008-BDAD58F8A540}"/>
                </a:ext>
              </a:extLst>
            </p:cNvPr>
            <p:cNvSpPr/>
            <p:nvPr/>
          </p:nvSpPr>
          <p:spPr bwMode="auto">
            <a:xfrm>
              <a:off x="4305301" y="1673225"/>
              <a:ext cx="638175" cy="558800"/>
            </a:xfrm>
            <a:custGeom>
              <a:avLst/>
              <a:gdLst>
                <a:gd name="T0" fmla="*/ 358 w 388"/>
                <a:gd name="T1" fmla="*/ 57 h 339"/>
                <a:gd name="T2" fmla="*/ 371 w 388"/>
                <a:gd name="T3" fmla="*/ 53 h 339"/>
                <a:gd name="T4" fmla="*/ 387 w 388"/>
                <a:gd name="T5" fmla="*/ 89 h 339"/>
                <a:gd name="T6" fmla="*/ 373 w 388"/>
                <a:gd name="T7" fmla="*/ 84 h 339"/>
                <a:gd name="T8" fmla="*/ 342 w 388"/>
                <a:gd name="T9" fmla="*/ 85 h 339"/>
                <a:gd name="T10" fmla="*/ 327 w 388"/>
                <a:gd name="T11" fmla="*/ 101 h 339"/>
                <a:gd name="T12" fmla="*/ 354 w 388"/>
                <a:gd name="T13" fmla="*/ 108 h 339"/>
                <a:gd name="T14" fmla="*/ 375 w 388"/>
                <a:gd name="T15" fmla="*/ 132 h 339"/>
                <a:gd name="T16" fmla="*/ 340 w 388"/>
                <a:gd name="T17" fmla="*/ 134 h 339"/>
                <a:gd name="T18" fmla="*/ 299 w 388"/>
                <a:gd name="T19" fmla="*/ 113 h 339"/>
                <a:gd name="T20" fmla="*/ 264 w 388"/>
                <a:gd name="T21" fmla="*/ 122 h 339"/>
                <a:gd name="T22" fmla="*/ 236 w 388"/>
                <a:gd name="T23" fmla="*/ 94 h 339"/>
                <a:gd name="T24" fmla="*/ 247 w 388"/>
                <a:gd name="T25" fmla="*/ 127 h 339"/>
                <a:gd name="T26" fmla="*/ 261 w 388"/>
                <a:gd name="T27" fmla="*/ 141 h 339"/>
                <a:gd name="T28" fmla="*/ 247 w 388"/>
                <a:gd name="T29" fmla="*/ 156 h 339"/>
                <a:gd name="T30" fmla="*/ 237 w 388"/>
                <a:gd name="T31" fmla="*/ 171 h 339"/>
                <a:gd name="T32" fmla="*/ 212 w 388"/>
                <a:gd name="T33" fmla="*/ 161 h 339"/>
                <a:gd name="T34" fmla="*/ 201 w 388"/>
                <a:gd name="T35" fmla="*/ 190 h 339"/>
                <a:gd name="T36" fmla="*/ 170 w 388"/>
                <a:gd name="T37" fmla="*/ 212 h 339"/>
                <a:gd name="T38" fmla="*/ 137 w 388"/>
                <a:gd name="T39" fmla="*/ 222 h 339"/>
                <a:gd name="T40" fmla="*/ 89 w 388"/>
                <a:gd name="T41" fmla="*/ 257 h 339"/>
                <a:gd name="T42" fmla="*/ 65 w 388"/>
                <a:gd name="T43" fmla="*/ 268 h 339"/>
                <a:gd name="T44" fmla="*/ 74 w 388"/>
                <a:gd name="T45" fmla="*/ 288 h 339"/>
                <a:gd name="T46" fmla="*/ 45 w 388"/>
                <a:gd name="T47" fmla="*/ 329 h 339"/>
                <a:gd name="T48" fmla="*/ 24 w 388"/>
                <a:gd name="T49" fmla="*/ 319 h 339"/>
                <a:gd name="T50" fmla="*/ 3 w 388"/>
                <a:gd name="T51" fmla="*/ 304 h 339"/>
                <a:gd name="T52" fmla="*/ 6 w 388"/>
                <a:gd name="T53" fmla="*/ 296 h 339"/>
                <a:gd name="T54" fmla="*/ 20 w 388"/>
                <a:gd name="T55" fmla="*/ 283 h 339"/>
                <a:gd name="T56" fmla="*/ 61 w 388"/>
                <a:gd name="T57" fmla="*/ 292 h 339"/>
                <a:gd name="T58" fmla="*/ 33 w 388"/>
                <a:gd name="T59" fmla="*/ 279 h 339"/>
                <a:gd name="T60" fmla="*/ 62 w 388"/>
                <a:gd name="T61" fmla="*/ 257 h 339"/>
                <a:gd name="T62" fmla="*/ 70 w 388"/>
                <a:gd name="T63" fmla="*/ 199 h 339"/>
                <a:gd name="T64" fmla="*/ 107 w 388"/>
                <a:gd name="T65" fmla="*/ 189 h 339"/>
                <a:gd name="T66" fmla="*/ 124 w 388"/>
                <a:gd name="T67" fmla="*/ 197 h 339"/>
                <a:gd name="T68" fmla="*/ 121 w 388"/>
                <a:gd name="T69" fmla="*/ 167 h 339"/>
                <a:gd name="T70" fmla="*/ 87 w 388"/>
                <a:gd name="T71" fmla="*/ 166 h 339"/>
                <a:gd name="T72" fmla="*/ 59 w 388"/>
                <a:gd name="T73" fmla="*/ 174 h 339"/>
                <a:gd name="T74" fmla="*/ 49 w 388"/>
                <a:gd name="T75" fmla="*/ 164 h 339"/>
                <a:gd name="T76" fmla="*/ 47 w 388"/>
                <a:gd name="T77" fmla="*/ 128 h 339"/>
                <a:gd name="T78" fmla="*/ 63 w 388"/>
                <a:gd name="T79" fmla="*/ 129 h 339"/>
                <a:gd name="T80" fmla="*/ 69 w 388"/>
                <a:gd name="T81" fmla="*/ 108 h 339"/>
                <a:gd name="T82" fmla="*/ 89 w 388"/>
                <a:gd name="T83" fmla="*/ 85 h 339"/>
                <a:gd name="T84" fmla="*/ 86 w 388"/>
                <a:gd name="T85" fmla="*/ 109 h 339"/>
                <a:gd name="T86" fmla="*/ 112 w 388"/>
                <a:gd name="T87" fmla="*/ 134 h 339"/>
                <a:gd name="T88" fmla="*/ 121 w 388"/>
                <a:gd name="T89" fmla="*/ 142 h 339"/>
                <a:gd name="T90" fmla="*/ 118 w 388"/>
                <a:gd name="T91" fmla="*/ 121 h 339"/>
                <a:gd name="T92" fmla="*/ 113 w 388"/>
                <a:gd name="T93" fmla="*/ 111 h 339"/>
                <a:gd name="T94" fmla="*/ 129 w 388"/>
                <a:gd name="T95" fmla="*/ 110 h 339"/>
                <a:gd name="T96" fmla="*/ 159 w 388"/>
                <a:gd name="T97" fmla="*/ 143 h 339"/>
                <a:gd name="T98" fmla="*/ 177 w 388"/>
                <a:gd name="T99" fmla="*/ 123 h 339"/>
                <a:gd name="T100" fmla="*/ 180 w 388"/>
                <a:gd name="T101" fmla="*/ 113 h 339"/>
                <a:gd name="T102" fmla="*/ 203 w 388"/>
                <a:gd name="T103" fmla="*/ 88 h 339"/>
                <a:gd name="T104" fmla="*/ 212 w 388"/>
                <a:gd name="T105" fmla="*/ 58 h 339"/>
                <a:gd name="T106" fmla="*/ 262 w 388"/>
                <a:gd name="T107" fmla="*/ 64 h 339"/>
                <a:gd name="T108" fmla="*/ 301 w 388"/>
                <a:gd name="T109" fmla="*/ 80 h 339"/>
                <a:gd name="T110" fmla="*/ 320 w 388"/>
                <a:gd name="T111" fmla="*/ 88 h 339"/>
                <a:gd name="T112" fmla="*/ 310 w 388"/>
                <a:gd name="T113" fmla="*/ 65 h 339"/>
                <a:gd name="T114" fmla="*/ 331 w 388"/>
                <a:gd name="T115" fmla="*/ 42 h 339"/>
                <a:gd name="T116" fmla="*/ 354 w 388"/>
                <a:gd name="T117" fmla="*/ 15 h 339"/>
                <a:gd name="T118" fmla="*/ 336 w 388"/>
                <a:gd name="T119" fmla="*/ 5 h 339"/>
                <a:gd name="T120" fmla="*/ 366 w 388"/>
                <a:gd name="T121" fmla="*/ 25 h 339"/>
                <a:gd name="T122" fmla="*/ 367 w 388"/>
                <a:gd name="T123" fmla="*/ 3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8" h="339">
                  <a:moveTo>
                    <a:pt x="379" y="39"/>
                  </a:moveTo>
                  <a:cubicBezTo>
                    <a:pt x="379" y="41"/>
                    <a:pt x="380" y="44"/>
                    <a:pt x="376" y="42"/>
                  </a:cubicBezTo>
                  <a:cubicBezTo>
                    <a:pt x="370" y="40"/>
                    <a:pt x="358" y="47"/>
                    <a:pt x="356" y="52"/>
                  </a:cubicBezTo>
                  <a:cubicBezTo>
                    <a:pt x="355" y="54"/>
                    <a:pt x="356" y="56"/>
                    <a:pt x="358" y="57"/>
                  </a:cubicBezTo>
                  <a:cubicBezTo>
                    <a:pt x="360" y="59"/>
                    <a:pt x="361" y="57"/>
                    <a:pt x="362" y="55"/>
                  </a:cubicBezTo>
                  <a:cubicBezTo>
                    <a:pt x="364" y="53"/>
                    <a:pt x="365" y="51"/>
                    <a:pt x="367" y="49"/>
                  </a:cubicBezTo>
                  <a:cubicBezTo>
                    <a:pt x="369" y="47"/>
                    <a:pt x="371" y="45"/>
                    <a:pt x="373" y="48"/>
                  </a:cubicBezTo>
                  <a:cubicBezTo>
                    <a:pt x="376" y="50"/>
                    <a:pt x="373" y="52"/>
                    <a:pt x="371" y="53"/>
                  </a:cubicBezTo>
                  <a:cubicBezTo>
                    <a:pt x="367" y="58"/>
                    <a:pt x="361" y="62"/>
                    <a:pt x="364" y="68"/>
                  </a:cubicBezTo>
                  <a:cubicBezTo>
                    <a:pt x="367" y="73"/>
                    <a:pt x="372" y="77"/>
                    <a:pt x="377" y="79"/>
                  </a:cubicBezTo>
                  <a:cubicBezTo>
                    <a:pt x="377" y="80"/>
                    <a:pt x="378" y="79"/>
                    <a:pt x="379" y="80"/>
                  </a:cubicBezTo>
                  <a:cubicBezTo>
                    <a:pt x="384" y="80"/>
                    <a:pt x="385" y="85"/>
                    <a:pt x="387" y="89"/>
                  </a:cubicBezTo>
                  <a:cubicBezTo>
                    <a:pt x="388" y="90"/>
                    <a:pt x="387" y="91"/>
                    <a:pt x="386" y="92"/>
                  </a:cubicBezTo>
                  <a:cubicBezTo>
                    <a:pt x="381" y="94"/>
                    <a:pt x="380" y="88"/>
                    <a:pt x="376" y="90"/>
                  </a:cubicBezTo>
                  <a:cubicBezTo>
                    <a:pt x="377" y="86"/>
                    <a:pt x="382" y="86"/>
                    <a:pt x="379" y="83"/>
                  </a:cubicBezTo>
                  <a:cubicBezTo>
                    <a:pt x="378" y="81"/>
                    <a:pt x="375" y="81"/>
                    <a:pt x="373" y="84"/>
                  </a:cubicBezTo>
                  <a:cubicBezTo>
                    <a:pt x="367" y="79"/>
                    <a:pt x="362" y="82"/>
                    <a:pt x="357" y="87"/>
                  </a:cubicBezTo>
                  <a:cubicBezTo>
                    <a:pt x="356" y="88"/>
                    <a:pt x="354" y="87"/>
                    <a:pt x="353" y="86"/>
                  </a:cubicBezTo>
                  <a:cubicBezTo>
                    <a:pt x="351" y="83"/>
                    <a:pt x="349" y="82"/>
                    <a:pt x="347" y="86"/>
                  </a:cubicBezTo>
                  <a:cubicBezTo>
                    <a:pt x="345" y="90"/>
                    <a:pt x="343" y="87"/>
                    <a:pt x="342" y="85"/>
                  </a:cubicBezTo>
                  <a:cubicBezTo>
                    <a:pt x="337" y="80"/>
                    <a:pt x="335" y="80"/>
                    <a:pt x="333" y="86"/>
                  </a:cubicBezTo>
                  <a:cubicBezTo>
                    <a:pt x="332" y="89"/>
                    <a:pt x="332" y="90"/>
                    <a:pt x="328" y="90"/>
                  </a:cubicBezTo>
                  <a:cubicBezTo>
                    <a:pt x="324" y="89"/>
                    <a:pt x="323" y="92"/>
                    <a:pt x="326" y="95"/>
                  </a:cubicBezTo>
                  <a:cubicBezTo>
                    <a:pt x="328" y="97"/>
                    <a:pt x="328" y="99"/>
                    <a:pt x="327" y="101"/>
                  </a:cubicBezTo>
                  <a:cubicBezTo>
                    <a:pt x="325" y="107"/>
                    <a:pt x="330" y="108"/>
                    <a:pt x="333" y="110"/>
                  </a:cubicBezTo>
                  <a:cubicBezTo>
                    <a:pt x="337" y="111"/>
                    <a:pt x="339" y="109"/>
                    <a:pt x="340" y="105"/>
                  </a:cubicBezTo>
                  <a:cubicBezTo>
                    <a:pt x="341" y="102"/>
                    <a:pt x="353" y="99"/>
                    <a:pt x="356" y="101"/>
                  </a:cubicBezTo>
                  <a:cubicBezTo>
                    <a:pt x="358" y="104"/>
                    <a:pt x="356" y="106"/>
                    <a:pt x="354" y="108"/>
                  </a:cubicBezTo>
                  <a:cubicBezTo>
                    <a:pt x="351" y="114"/>
                    <a:pt x="346" y="118"/>
                    <a:pt x="348" y="125"/>
                  </a:cubicBezTo>
                  <a:cubicBezTo>
                    <a:pt x="349" y="128"/>
                    <a:pt x="349" y="131"/>
                    <a:pt x="352" y="131"/>
                  </a:cubicBezTo>
                  <a:cubicBezTo>
                    <a:pt x="355" y="132"/>
                    <a:pt x="357" y="131"/>
                    <a:pt x="359" y="129"/>
                  </a:cubicBezTo>
                  <a:cubicBezTo>
                    <a:pt x="364" y="124"/>
                    <a:pt x="373" y="126"/>
                    <a:pt x="375" y="132"/>
                  </a:cubicBezTo>
                  <a:cubicBezTo>
                    <a:pt x="377" y="135"/>
                    <a:pt x="376" y="137"/>
                    <a:pt x="374" y="139"/>
                  </a:cubicBezTo>
                  <a:cubicBezTo>
                    <a:pt x="371" y="141"/>
                    <a:pt x="370" y="141"/>
                    <a:pt x="367" y="139"/>
                  </a:cubicBezTo>
                  <a:cubicBezTo>
                    <a:pt x="361" y="134"/>
                    <a:pt x="353" y="137"/>
                    <a:pt x="347" y="138"/>
                  </a:cubicBezTo>
                  <a:cubicBezTo>
                    <a:pt x="342" y="138"/>
                    <a:pt x="340" y="137"/>
                    <a:pt x="340" y="134"/>
                  </a:cubicBezTo>
                  <a:cubicBezTo>
                    <a:pt x="342" y="122"/>
                    <a:pt x="332" y="121"/>
                    <a:pt x="325" y="117"/>
                  </a:cubicBezTo>
                  <a:cubicBezTo>
                    <a:pt x="323" y="115"/>
                    <a:pt x="322" y="117"/>
                    <a:pt x="321" y="118"/>
                  </a:cubicBezTo>
                  <a:cubicBezTo>
                    <a:pt x="316" y="122"/>
                    <a:pt x="313" y="121"/>
                    <a:pt x="310" y="115"/>
                  </a:cubicBezTo>
                  <a:cubicBezTo>
                    <a:pt x="308" y="109"/>
                    <a:pt x="304" y="108"/>
                    <a:pt x="299" y="113"/>
                  </a:cubicBezTo>
                  <a:cubicBezTo>
                    <a:pt x="297" y="116"/>
                    <a:pt x="296" y="114"/>
                    <a:pt x="294" y="113"/>
                  </a:cubicBezTo>
                  <a:cubicBezTo>
                    <a:pt x="292" y="110"/>
                    <a:pt x="290" y="110"/>
                    <a:pt x="287" y="113"/>
                  </a:cubicBezTo>
                  <a:cubicBezTo>
                    <a:pt x="283" y="119"/>
                    <a:pt x="276" y="120"/>
                    <a:pt x="271" y="124"/>
                  </a:cubicBezTo>
                  <a:cubicBezTo>
                    <a:pt x="269" y="126"/>
                    <a:pt x="266" y="125"/>
                    <a:pt x="264" y="122"/>
                  </a:cubicBezTo>
                  <a:cubicBezTo>
                    <a:pt x="263" y="120"/>
                    <a:pt x="261" y="119"/>
                    <a:pt x="259" y="119"/>
                  </a:cubicBezTo>
                  <a:cubicBezTo>
                    <a:pt x="254" y="118"/>
                    <a:pt x="252" y="115"/>
                    <a:pt x="254" y="110"/>
                  </a:cubicBezTo>
                  <a:cubicBezTo>
                    <a:pt x="256" y="104"/>
                    <a:pt x="250" y="101"/>
                    <a:pt x="247" y="97"/>
                  </a:cubicBezTo>
                  <a:cubicBezTo>
                    <a:pt x="244" y="94"/>
                    <a:pt x="241" y="90"/>
                    <a:pt x="236" y="94"/>
                  </a:cubicBezTo>
                  <a:cubicBezTo>
                    <a:pt x="236" y="95"/>
                    <a:pt x="236" y="96"/>
                    <a:pt x="237" y="96"/>
                  </a:cubicBezTo>
                  <a:cubicBezTo>
                    <a:pt x="246" y="100"/>
                    <a:pt x="247" y="105"/>
                    <a:pt x="239" y="110"/>
                  </a:cubicBezTo>
                  <a:cubicBezTo>
                    <a:pt x="234" y="114"/>
                    <a:pt x="235" y="116"/>
                    <a:pt x="239" y="119"/>
                  </a:cubicBezTo>
                  <a:cubicBezTo>
                    <a:pt x="242" y="121"/>
                    <a:pt x="244" y="124"/>
                    <a:pt x="247" y="127"/>
                  </a:cubicBezTo>
                  <a:cubicBezTo>
                    <a:pt x="248" y="128"/>
                    <a:pt x="250" y="130"/>
                    <a:pt x="252" y="129"/>
                  </a:cubicBezTo>
                  <a:cubicBezTo>
                    <a:pt x="254" y="128"/>
                    <a:pt x="256" y="125"/>
                    <a:pt x="258" y="128"/>
                  </a:cubicBezTo>
                  <a:cubicBezTo>
                    <a:pt x="260" y="131"/>
                    <a:pt x="261" y="136"/>
                    <a:pt x="263" y="139"/>
                  </a:cubicBezTo>
                  <a:cubicBezTo>
                    <a:pt x="263" y="140"/>
                    <a:pt x="262" y="141"/>
                    <a:pt x="261" y="141"/>
                  </a:cubicBezTo>
                  <a:cubicBezTo>
                    <a:pt x="259" y="141"/>
                    <a:pt x="257" y="141"/>
                    <a:pt x="256" y="139"/>
                  </a:cubicBezTo>
                  <a:cubicBezTo>
                    <a:pt x="256" y="137"/>
                    <a:pt x="257" y="134"/>
                    <a:pt x="253" y="134"/>
                  </a:cubicBezTo>
                  <a:cubicBezTo>
                    <a:pt x="251" y="134"/>
                    <a:pt x="251" y="137"/>
                    <a:pt x="250" y="139"/>
                  </a:cubicBezTo>
                  <a:cubicBezTo>
                    <a:pt x="249" y="145"/>
                    <a:pt x="246" y="150"/>
                    <a:pt x="247" y="156"/>
                  </a:cubicBezTo>
                  <a:cubicBezTo>
                    <a:pt x="248" y="159"/>
                    <a:pt x="245" y="160"/>
                    <a:pt x="242" y="161"/>
                  </a:cubicBezTo>
                  <a:cubicBezTo>
                    <a:pt x="240" y="162"/>
                    <a:pt x="232" y="163"/>
                    <a:pt x="240" y="167"/>
                  </a:cubicBezTo>
                  <a:cubicBezTo>
                    <a:pt x="241" y="168"/>
                    <a:pt x="242" y="169"/>
                    <a:pt x="241" y="170"/>
                  </a:cubicBezTo>
                  <a:cubicBezTo>
                    <a:pt x="240" y="171"/>
                    <a:pt x="238" y="172"/>
                    <a:pt x="237" y="171"/>
                  </a:cubicBezTo>
                  <a:cubicBezTo>
                    <a:pt x="235" y="169"/>
                    <a:pt x="230" y="168"/>
                    <a:pt x="231" y="163"/>
                  </a:cubicBezTo>
                  <a:cubicBezTo>
                    <a:pt x="233" y="157"/>
                    <a:pt x="230" y="155"/>
                    <a:pt x="225" y="157"/>
                  </a:cubicBezTo>
                  <a:cubicBezTo>
                    <a:pt x="221" y="159"/>
                    <a:pt x="218" y="160"/>
                    <a:pt x="214" y="159"/>
                  </a:cubicBezTo>
                  <a:cubicBezTo>
                    <a:pt x="213" y="159"/>
                    <a:pt x="212" y="159"/>
                    <a:pt x="212" y="161"/>
                  </a:cubicBezTo>
                  <a:cubicBezTo>
                    <a:pt x="211" y="162"/>
                    <a:pt x="213" y="163"/>
                    <a:pt x="214" y="164"/>
                  </a:cubicBezTo>
                  <a:cubicBezTo>
                    <a:pt x="225" y="168"/>
                    <a:pt x="227" y="179"/>
                    <a:pt x="217" y="187"/>
                  </a:cubicBezTo>
                  <a:cubicBezTo>
                    <a:pt x="213" y="190"/>
                    <a:pt x="209" y="195"/>
                    <a:pt x="203" y="190"/>
                  </a:cubicBezTo>
                  <a:cubicBezTo>
                    <a:pt x="202" y="190"/>
                    <a:pt x="201" y="189"/>
                    <a:pt x="201" y="190"/>
                  </a:cubicBezTo>
                  <a:cubicBezTo>
                    <a:pt x="196" y="195"/>
                    <a:pt x="189" y="193"/>
                    <a:pt x="183" y="195"/>
                  </a:cubicBezTo>
                  <a:cubicBezTo>
                    <a:pt x="179" y="197"/>
                    <a:pt x="176" y="197"/>
                    <a:pt x="172" y="195"/>
                  </a:cubicBezTo>
                  <a:cubicBezTo>
                    <a:pt x="169" y="193"/>
                    <a:pt x="166" y="195"/>
                    <a:pt x="167" y="198"/>
                  </a:cubicBezTo>
                  <a:cubicBezTo>
                    <a:pt x="169" y="203"/>
                    <a:pt x="168" y="207"/>
                    <a:pt x="170" y="212"/>
                  </a:cubicBezTo>
                  <a:cubicBezTo>
                    <a:pt x="172" y="217"/>
                    <a:pt x="167" y="221"/>
                    <a:pt x="164" y="225"/>
                  </a:cubicBezTo>
                  <a:cubicBezTo>
                    <a:pt x="161" y="228"/>
                    <a:pt x="159" y="225"/>
                    <a:pt x="157" y="224"/>
                  </a:cubicBezTo>
                  <a:cubicBezTo>
                    <a:pt x="151" y="222"/>
                    <a:pt x="145" y="223"/>
                    <a:pt x="140" y="220"/>
                  </a:cubicBezTo>
                  <a:cubicBezTo>
                    <a:pt x="139" y="219"/>
                    <a:pt x="138" y="221"/>
                    <a:pt x="137" y="222"/>
                  </a:cubicBezTo>
                  <a:cubicBezTo>
                    <a:pt x="131" y="232"/>
                    <a:pt x="121" y="238"/>
                    <a:pt x="112" y="239"/>
                  </a:cubicBezTo>
                  <a:cubicBezTo>
                    <a:pt x="104" y="240"/>
                    <a:pt x="100" y="242"/>
                    <a:pt x="96" y="248"/>
                  </a:cubicBezTo>
                  <a:cubicBezTo>
                    <a:pt x="96" y="249"/>
                    <a:pt x="95" y="249"/>
                    <a:pt x="94" y="249"/>
                  </a:cubicBezTo>
                  <a:cubicBezTo>
                    <a:pt x="88" y="249"/>
                    <a:pt x="88" y="252"/>
                    <a:pt x="89" y="257"/>
                  </a:cubicBezTo>
                  <a:cubicBezTo>
                    <a:pt x="89" y="259"/>
                    <a:pt x="90" y="262"/>
                    <a:pt x="87" y="263"/>
                  </a:cubicBezTo>
                  <a:cubicBezTo>
                    <a:pt x="84" y="264"/>
                    <a:pt x="85" y="261"/>
                    <a:pt x="83" y="260"/>
                  </a:cubicBezTo>
                  <a:cubicBezTo>
                    <a:pt x="79" y="258"/>
                    <a:pt x="77" y="252"/>
                    <a:pt x="72" y="254"/>
                  </a:cubicBezTo>
                  <a:cubicBezTo>
                    <a:pt x="67" y="256"/>
                    <a:pt x="65" y="262"/>
                    <a:pt x="65" y="268"/>
                  </a:cubicBezTo>
                  <a:cubicBezTo>
                    <a:pt x="65" y="269"/>
                    <a:pt x="65" y="270"/>
                    <a:pt x="65" y="271"/>
                  </a:cubicBezTo>
                  <a:cubicBezTo>
                    <a:pt x="62" y="278"/>
                    <a:pt x="65" y="281"/>
                    <a:pt x="72" y="281"/>
                  </a:cubicBezTo>
                  <a:cubicBezTo>
                    <a:pt x="74" y="281"/>
                    <a:pt x="76" y="282"/>
                    <a:pt x="77" y="283"/>
                  </a:cubicBezTo>
                  <a:cubicBezTo>
                    <a:pt x="78" y="285"/>
                    <a:pt x="75" y="287"/>
                    <a:pt x="74" y="288"/>
                  </a:cubicBezTo>
                  <a:cubicBezTo>
                    <a:pt x="68" y="290"/>
                    <a:pt x="68" y="297"/>
                    <a:pt x="63" y="300"/>
                  </a:cubicBezTo>
                  <a:cubicBezTo>
                    <a:pt x="61" y="302"/>
                    <a:pt x="64" y="304"/>
                    <a:pt x="65" y="305"/>
                  </a:cubicBezTo>
                  <a:cubicBezTo>
                    <a:pt x="69" y="314"/>
                    <a:pt x="66" y="320"/>
                    <a:pt x="56" y="320"/>
                  </a:cubicBezTo>
                  <a:cubicBezTo>
                    <a:pt x="49" y="320"/>
                    <a:pt x="46" y="323"/>
                    <a:pt x="45" y="329"/>
                  </a:cubicBezTo>
                  <a:cubicBezTo>
                    <a:pt x="43" y="338"/>
                    <a:pt x="40" y="339"/>
                    <a:pt x="33" y="332"/>
                  </a:cubicBezTo>
                  <a:cubicBezTo>
                    <a:pt x="32" y="334"/>
                    <a:pt x="30" y="336"/>
                    <a:pt x="29" y="338"/>
                  </a:cubicBezTo>
                  <a:cubicBezTo>
                    <a:pt x="29" y="333"/>
                    <a:pt x="28" y="328"/>
                    <a:pt x="27" y="323"/>
                  </a:cubicBezTo>
                  <a:cubicBezTo>
                    <a:pt x="27" y="321"/>
                    <a:pt x="27" y="319"/>
                    <a:pt x="24" y="319"/>
                  </a:cubicBezTo>
                  <a:cubicBezTo>
                    <a:pt x="16" y="319"/>
                    <a:pt x="16" y="315"/>
                    <a:pt x="21" y="310"/>
                  </a:cubicBezTo>
                  <a:cubicBezTo>
                    <a:pt x="19" y="309"/>
                    <a:pt x="19" y="309"/>
                    <a:pt x="18" y="310"/>
                  </a:cubicBezTo>
                  <a:cubicBezTo>
                    <a:pt x="14" y="314"/>
                    <a:pt x="5" y="313"/>
                    <a:pt x="3" y="308"/>
                  </a:cubicBezTo>
                  <a:cubicBezTo>
                    <a:pt x="2" y="306"/>
                    <a:pt x="2" y="305"/>
                    <a:pt x="3" y="304"/>
                  </a:cubicBezTo>
                  <a:cubicBezTo>
                    <a:pt x="5" y="303"/>
                    <a:pt x="6" y="302"/>
                    <a:pt x="8" y="304"/>
                  </a:cubicBezTo>
                  <a:cubicBezTo>
                    <a:pt x="10" y="305"/>
                    <a:pt x="12" y="306"/>
                    <a:pt x="13" y="303"/>
                  </a:cubicBezTo>
                  <a:cubicBezTo>
                    <a:pt x="14" y="300"/>
                    <a:pt x="12" y="298"/>
                    <a:pt x="10" y="298"/>
                  </a:cubicBezTo>
                  <a:cubicBezTo>
                    <a:pt x="9" y="297"/>
                    <a:pt x="7" y="297"/>
                    <a:pt x="6" y="296"/>
                  </a:cubicBezTo>
                  <a:cubicBezTo>
                    <a:pt x="3" y="295"/>
                    <a:pt x="0" y="293"/>
                    <a:pt x="0" y="289"/>
                  </a:cubicBezTo>
                  <a:cubicBezTo>
                    <a:pt x="1" y="286"/>
                    <a:pt x="5" y="288"/>
                    <a:pt x="8" y="287"/>
                  </a:cubicBezTo>
                  <a:cubicBezTo>
                    <a:pt x="8" y="283"/>
                    <a:pt x="4" y="285"/>
                    <a:pt x="4" y="282"/>
                  </a:cubicBezTo>
                  <a:cubicBezTo>
                    <a:pt x="10" y="280"/>
                    <a:pt x="13" y="294"/>
                    <a:pt x="20" y="283"/>
                  </a:cubicBezTo>
                  <a:cubicBezTo>
                    <a:pt x="21" y="295"/>
                    <a:pt x="25" y="297"/>
                    <a:pt x="34" y="292"/>
                  </a:cubicBezTo>
                  <a:cubicBezTo>
                    <a:pt x="39" y="289"/>
                    <a:pt x="44" y="287"/>
                    <a:pt x="49" y="291"/>
                  </a:cubicBezTo>
                  <a:cubicBezTo>
                    <a:pt x="49" y="292"/>
                    <a:pt x="50" y="292"/>
                    <a:pt x="51" y="293"/>
                  </a:cubicBezTo>
                  <a:cubicBezTo>
                    <a:pt x="55" y="293"/>
                    <a:pt x="59" y="295"/>
                    <a:pt x="61" y="292"/>
                  </a:cubicBezTo>
                  <a:cubicBezTo>
                    <a:pt x="62" y="289"/>
                    <a:pt x="58" y="288"/>
                    <a:pt x="56" y="286"/>
                  </a:cubicBezTo>
                  <a:cubicBezTo>
                    <a:pt x="54" y="283"/>
                    <a:pt x="50" y="281"/>
                    <a:pt x="47" y="278"/>
                  </a:cubicBezTo>
                  <a:cubicBezTo>
                    <a:pt x="44" y="275"/>
                    <a:pt x="41" y="278"/>
                    <a:pt x="38" y="279"/>
                  </a:cubicBezTo>
                  <a:cubicBezTo>
                    <a:pt x="36" y="280"/>
                    <a:pt x="34" y="281"/>
                    <a:pt x="33" y="279"/>
                  </a:cubicBezTo>
                  <a:cubicBezTo>
                    <a:pt x="31" y="277"/>
                    <a:pt x="33" y="276"/>
                    <a:pt x="35" y="274"/>
                  </a:cubicBezTo>
                  <a:cubicBezTo>
                    <a:pt x="39" y="268"/>
                    <a:pt x="45" y="266"/>
                    <a:pt x="52" y="271"/>
                  </a:cubicBezTo>
                  <a:cubicBezTo>
                    <a:pt x="53" y="272"/>
                    <a:pt x="55" y="273"/>
                    <a:pt x="56" y="271"/>
                  </a:cubicBezTo>
                  <a:cubicBezTo>
                    <a:pt x="51" y="262"/>
                    <a:pt x="51" y="261"/>
                    <a:pt x="62" y="257"/>
                  </a:cubicBezTo>
                  <a:cubicBezTo>
                    <a:pt x="68" y="255"/>
                    <a:pt x="68" y="249"/>
                    <a:pt x="67" y="245"/>
                  </a:cubicBezTo>
                  <a:cubicBezTo>
                    <a:pt x="65" y="241"/>
                    <a:pt x="67" y="240"/>
                    <a:pt x="69" y="238"/>
                  </a:cubicBezTo>
                  <a:cubicBezTo>
                    <a:pt x="76" y="232"/>
                    <a:pt x="78" y="223"/>
                    <a:pt x="77" y="214"/>
                  </a:cubicBezTo>
                  <a:cubicBezTo>
                    <a:pt x="76" y="210"/>
                    <a:pt x="75" y="203"/>
                    <a:pt x="70" y="199"/>
                  </a:cubicBezTo>
                  <a:cubicBezTo>
                    <a:pt x="76" y="204"/>
                    <a:pt x="84" y="206"/>
                    <a:pt x="89" y="211"/>
                  </a:cubicBezTo>
                  <a:cubicBezTo>
                    <a:pt x="94" y="214"/>
                    <a:pt x="98" y="212"/>
                    <a:pt x="102" y="211"/>
                  </a:cubicBezTo>
                  <a:cubicBezTo>
                    <a:pt x="105" y="211"/>
                    <a:pt x="103" y="208"/>
                    <a:pt x="102" y="207"/>
                  </a:cubicBezTo>
                  <a:cubicBezTo>
                    <a:pt x="100" y="203"/>
                    <a:pt x="103" y="191"/>
                    <a:pt x="107" y="189"/>
                  </a:cubicBezTo>
                  <a:cubicBezTo>
                    <a:pt x="109" y="188"/>
                    <a:pt x="111" y="190"/>
                    <a:pt x="112" y="192"/>
                  </a:cubicBezTo>
                  <a:cubicBezTo>
                    <a:pt x="114" y="194"/>
                    <a:pt x="115" y="196"/>
                    <a:pt x="116" y="198"/>
                  </a:cubicBezTo>
                  <a:cubicBezTo>
                    <a:pt x="117" y="203"/>
                    <a:pt x="120" y="204"/>
                    <a:pt x="124" y="203"/>
                  </a:cubicBezTo>
                  <a:cubicBezTo>
                    <a:pt x="129" y="202"/>
                    <a:pt x="124" y="199"/>
                    <a:pt x="124" y="197"/>
                  </a:cubicBezTo>
                  <a:cubicBezTo>
                    <a:pt x="124" y="195"/>
                    <a:pt x="126" y="194"/>
                    <a:pt x="127" y="194"/>
                  </a:cubicBezTo>
                  <a:cubicBezTo>
                    <a:pt x="136" y="191"/>
                    <a:pt x="138" y="183"/>
                    <a:pt x="132" y="176"/>
                  </a:cubicBezTo>
                  <a:cubicBezTo>
                    <a:pt x="129" y="173"/>
                    <a:pt x="125" y="172"/>
                    <a:pt x="124" y="167"/>
                  </a:cubicBezTo>
                  <a:cubicBezTo>
                    <a:pt x="124" y="166"/>
                    <a:pt x="122" y="166"/>
                    <a:pt x="121" y="167"/>
                  </a:cubicBezTo>
                  <a:cubicBezTo>
                    <a:pt x="120" y="168"/>
                    <a:pt x="119" y="168"/>
                    <a:pt x="118" y="169"/>
                  </a:cubicBezTo>
                  <a:cubicBezTo>
                    <a:pt x="111" y="178"/>
                    <a:pt x="101" y="176"/>
                    <a:pt x="91" y="176"/>
                  </a:cubicBezTo>
                  <a:cubicBezTo>
                    <a:pt x="87" y="176"/>
                    <a:pt x="87" y="174"/>
                    <a:pt x="88" y="171"/>
                  </a:cubicBezTo>
                  <a:cubicBezTo>
                    <a:pt x="89" y="169"/>
                    <a:pt x="89" y="167"/>
                    <a:pt x="87" y="166"/>
                  </a:cubicBezTo>
                  <a:cubicBezTo>
                    <a:pt x="85" y="165"/>
                    <a:pt x="84" y="166"/>
                    <a:pt x="83" y="167"/>
                  </a:cubicBezTo>
                  <a:cubicBezTo>
                    <a:pt x="79" y="170"/>
                    <a:pt x="74" y="173"/>
                    <a:pt x="71" y="178"/>
                  </a:cubicBezTo>
                  <a:cubicBezTo>
                    <a:pt x="69" y="182"/>
                    <a:pt x="67" y="181"/>
                    <a:pt x="64" y="179"/>
                  </a:cubicBezTo>
                  <a:cubicBezTo>
                    <a:pt x="63" y="178"/>
                    <a:pt x="61" y="176"/>
                    <a:pt x="59" y="174"/>
                  </a:cubicBezTo>
                  <a:cubicBezTo>
                    <a:pt x="57" y="172"/>
                    <a:pt x="56" y="170"/>
                    <a:pt x="54" y="175"/>
                  </a:cubicBezTo>
                  <a:cubicBezTo>
                    <a:pt x="54" y="177"/>
                    <a:pt x="52" y="179"/>
                    <a:pt x="51" y="178"/>
                  </a:cubicBezTo>
                  <a:cubicBezTo>
                    <a:pt x="49" y="176"/>
                    <a:pt x="48" y="174"/>
                    <a:pt x="50" y="172"/>
                  </a:cubicBezTo>
                  <a:cubicBezTo>
                    <a:pt x="54" y="168"/>
                    <a:pt x="52" y="166"/>
                    <a:pt x="49" y="164"/>
                  </a:cubicBezTo>
                  <a:cubicBezTo>
                    <a:pt x="44" y="161"/>
                    <a:pt x="43" y="158"/>
                    <a:pt x="44" y="153"/>
                  </a:cubicBezTo>
                  <a:cubicBezTo>
                    <a:pt x="44" y="146"/>
                    <a:pt x="43" y="139"/>
                    <a:pt x="50" y="134"/>
                  </a:cubicBezTo>
                  <a:cubicBezTo>
                    <a:pt x="52" y="133"/>
                    <a:pt x="50" y="131"/>
                    <a:pt x="49" y="130"/>
                  </a:cubicBezTo>
                  <a:cubicBezTo>
                    <a:pt x="48" y="129"/>
                    <a:pt x="47" y="129"/>
                    <a:pt x="47" y="128"/>
                  </a:cubicBezTo>
                  <a:cubicBezTo>
                    <a:pt x="45" y="126"/>
                    <a:pt x="41" y="126"/>
                    <a:pt x="40" y="122"/>
                  </a:cubicBezTo>
                  <a:cubicBezTo>
                    <a:pt x="40" y="121"/>
                    <a:pt x="41" y="120"/>
                    <a:pt x="42" y="121"/>
                  </a:cubicBezTo>
                  <a:cubicBezTo>
                    <a:pt x="46" y="122"/>
                    <a:pt x="51" y="122"/>
                    <a:pt x="52" y="126"/>
                  </a:cubicBezTo>
                  <a:cubicBezTo>
                    <a:pt x="54" y="134"/>
                    <a:pt x="59" y="131"/>
                    <a:pt x="63" y="129"/>
                  </a:cubicBezTo>
                  <a:cubicBezTo>
                    <a:pt x="65" y="127"/>
                    <a:pt x="68" y="124"/>
                    <a:pt x="67" y="121"/>
                  </a:cubicBezTo>
                  <a:cubicBezTo>
                    <a:pt x="66" y="117"/>
                    <a:pt x="62" y="121"/>
                    <a:pt x="60" y="119"/>
                  </a:cubicBezTo>
                  <a:cubicBezTo>
                    <a:pt x="59" y="116"/>
                    <a:pt x="62" y="115"/>
                    <a:pt x="62" y="112"/>
                  </a:cubicBezTo>
                  <a:cubicBezTo>
                    <a:pt x="62" y="107"/>
                    <a:pt x="64" y="105"/>
                    <a:pt x="69" y="108"/>
                  </a:cubicBezTo>
                  <a:cubicBezTo>
                    <a:pt x="73" y="111"/>
                    <a:pt x="74" y="108"/>
                    <a:pt x="75" y="105"/>
                  </a:cubicBezTo>
                  <a:cubicBezTo>
                    <a:pt x="77" y="99"/>
                    <a:pt x="77" y="93"/>
                    <a:pt x="81" y="88"/>
                  </a:cubicBezTo>
                  <a:cubicBezTo>
                    <a:pt x="82" y="86"/>
                    <a:pt x="84" y="85"/>
                    <a:pt x="85" y="84"/>
                  </a:cubicBezTo>
                  <a:cubicBezTo>
                    <a:pt x="87" y="84"/>
                    <a:pt x="89" y="84"/>
                    <a:pt x="89" y="85"/>
                  </a:cubicBezTo>
                  <a:cubicBezTo>
                    <a:pt x="90" y="87"/>
                    <a:pt x="89" y="88"/>
                    <a:pt x="88" y="88"/>
                  </a:cubicBezTo>
                  <a:cubicBezTo>
                    <a:pt x="85" y="90"/>
                    <a:pt x="84" y="91"/>
                    <a:pt x="86" y="94"/>
                  </a:cubicBezTo>
                  <a:cubicBezTo>
                    <a:pt x="88" y="96"/>
                    <a:pt x="86" y="98"/>
                    <a:pt x="85" y="99"/>
                  </a:cubicBezTo>
                  <a:cubicBezTo>
                    <a:pt x="81" y="103"/>
                    <a:pt x="80" y="106"/>
                    <a:pt x="86" y="109"/>
                  </a:cubicBezTo>
                  <a:cubicBezTo>
                    <a:pt x="89" y="110"/>
                    <a:pt x="89" y="113"/>
                    <a:pt x="89" y="116"/>
                  </a:cubicBezTo>
                  <a:cubicBezTo>
                    <a:pt x="90" y="121"/>
                    <a:pt x="91" y="125"/>
                    <a:pt x="97" y="127"/>
                  </a:cubicBezTo>
                  <a:cubicBezTo>
                    <a:pt x="101" y="127"/>
                    <a:pt x="105" y="128"/>
                    <a:pt x="107" y="133"/>
                  </a:cubicBezTo>
                  <a:cubicBezTo>
                    <a:pt x="108" y="135"/>
                    <a:pt x="110" y="134"/>
                    <a:pt x="112" y="134"/>
                  </a:cubicBezTo>
                  <a:cubicBezTo>
                    <a:pt x="114" y="133"/>
                    <a:pt x="117" y="131"/>
                    <a:pt x="118" y="134"/>
                  </a:cubicBezTo>
                  <a:cubicBezTo>
                    <a:pt x="119" y="136"/>
                    <a:pt x="119" y="138"/>
                    <a:pt x="118" y="140"/>
                  </a:cubicBezTo>
                  <a:cubicBezTo>
                    <a:pt x="117" y="142"/>
                    <a:pt x="115" y="144"/>
                    <a:pt x="117" y="146"/>
                  </a:cubicBezTo>
                  <a:cubicBezTo>
                    <a:pt x="121" y="148"/>
                    <a:pt x="120" y="144"/>
                    <a:pt x="121" y="142"/>
                  </a:cubicBezTo>
                  <a:cubicBezTo>
                    <a:pt x="125" y="139"/>
                    <a:pt x="129" y="143"/>
                    <a:pt x="133" y="142"/>
                  </a:cubicBezTo>
                  <a:cubicBezTo>
                    <a:pt x="132" y="135"/>
                    <a:pt x="131" y="129"/>
                    <a:pt x="130" y="122"/>
                  </a:cubicBezTo>
                  <a:cubicBezTo>
                    <a:pt x="129" y="117"/>
                    <a:pt x="127" y="116"/>
                    <a:pt x="123" y="119"/>
                  </a:cubicBezTo>
                  <a:cubicBezTo>
                    <a:pt x="122" y="120"/>
                    <a:pt x="120" y="123"/>
                    <a:pt x="118" y="121"/>
                  </a:cubicBezTo>
                  <a:cubicBezTo>
                    <a:pt x="116" y="118"/>
                    <a:pt x="119" y="117"/>
                    <a:pt x="120" y="116"/>
                  </a:cubicBezTo>
                  <a:cubicBezTo>
                    <a:pt x="122" y="115"/>
                    <a:pt x="122" y="113"/>
                    <a:pt x="121" y="111"/>
                  </a:cubicBezTo>
                  <a:cubicBezTo>
                    <a:pt x="120" y="110"/>
                    <a:pt x="118" y="110"/>
                    <a:pt x="117" y="111"/>
                  </a:cubicBezTo>
                  <a:cubicBezTo>
                    <a:pt x="115" y="112"/>
                    <a:pt x="114" y="113"/>
                    <a:pt x="113" y="111"/>
                  </a:cubicBezTo>
                  <a:cubicBezTo>
                    <a:pt x="112" y="108"/>
                    <a:pt x="113" y="107"/>
                    <a:pt x="116" y="108"/>
                  </a:cubicBezTo>
                  <a:cubicBezTo>
                    <a:pt x="118" y="108"/>
                    <a:pt x="119" y="106"/>
                    <a:pt x="120" y="105"/>
                  </a:cubicBezTo>
                  <a:cubicBezTo>
                    <a:pt x="123" y="102"/>
                    <a:pt x="126" y="101"/>
                    <a:pt x="127" y="107"/>
                  </a:cubicBezTo>
                  <a:cubicBezTo>
                    <a:pt x="127" y="108"/>
                    <a:pt x="128" y="109"/>
                    <a:pt x="129" y="110"/>
                  </a:cubicBezTo>
                  <a:cubicBezTo>
                    <a:pt x="137" y="112"/>
                    <a:pt x="136" y="118"/>
                    <a:pt x="135" y="123"/>
                  </a:cubicBezTo>
                  <a:cubicBezTo>
                    <a:pt x="135" y="127"/>
                    <a:pt x="136" y="130"/>
                    <a:pt x="140" y="131"/>
                  </a:cubicBezTo>
                  <a:cubicBezTo>
                    <a:pt x="146" y="133"/>
                    <a:pt x="147" y="140"/>
                    <a:pt x="153" y="142"/>
                  </a:cubicBezTo>
                  <a:cubicBezTo>
                    <a:pt x="155" y="143"/>
                    <a:pt x="157" y="145"/>
                    <a:pt x="159" y="143"/>
                  </a:cubicBezTo>
                  <a:cubicBezTo>
                    <a:pt x="161" y="142"/>
                    <a:pt x="161" y="140"/>
                    <a:pt x="160" y="138"/>
                  </a:cubicBezTo>
                  <a:cubicBezTo>
                    <a:pt x="159" y="133"/>
                    <a:pt x="159" y="129"/>
                    <a:pt x="166" y="132"/>
                  </a:cubicBezTo>
                  <a:cubicBezTo>
                    <a:pt x="170" y="134"/>
                    <a:pt x="172" y="133"/>
                    <a:pt x="173" y="129"/>
                  </a:cubicBezTo>
                  <a:cubicBezTo>
                    <a:pt x="173" y="126"/>
                    <a:pt x="176" y="125"/>
                    <a:pt x="177" y="123"/>
                  </a:cubicBezTo>
                  <a:cubicBezTo>
                    <a:pt x="176" y="122"/>
                    <a:pt x="176" y="122"/>
                    <a:pt x="176" y="122"/>
                  </a:cubicBezTo>
                  <a:cubicBezTo>
                    <a:pt x="174" y="119"/>
                    <a:pt x="167" y="122"/>
                    <a:pt x="168" y="117"/>
                  </a:cubicBezTo>
                  <a:cubicBezTo>
                    <a:pt x="169" y="112"/>
                    <a:pt x="174" y="115"/>
                    <a:pt x="177" y="115"/>
                  </a:cubicBezTo>
                  <a:cubicBezTo>
                    <a:pt x="178" y="116"/>
                    <a:pt x="180" y="114"/>
                    <a:pt x="180" y="113"/>
                  </a:cubicBezTo>
                  <a:cubicBezTo>
                    <a:pt x="179" y="105"/>
                    <a:pt x="189" y="103"/>
                    <a:pt x="190" y="96"/>
                  </a:cubicBezTo>
                  <a:cubicBezTo>
                    <a:pt x="191" y="91"/>
                    <a:pt x="195" y="93"/>
                    <a:pt x="198" y="94"/>
                  </a:cubicBezTo>
                  <a:cubicBezTo>
                    <a:pt x="200" y="95"/>
                    <a:pt x="202" y="97"/>
                    <a:pt x="204" y="95"/>
                  </a:cubicBezTo>
                  <a:cubicBezTo>
                    <a:pt x="206" y="92"/>
                    <a:pt x="204" y="90"/>
                    <a:pt x="203" y="88"/>
                  </a:cubicBezTo>
                  <a:cubicBezTo>
                    <a:pt x="203" y="87"/>
                    <a:pt x="202" y="86"/>
                    <a:pt x="201" y="84"/>
                  </a:cubicBezTo>
                  <a:cubicBezTo>
                    <a:pt x="197" y="75"/>
                    <a:pt x="198" y="72"/>
                    <a:pt x="207" y="70"/>
                  </a:cubicBezTo>
                  <a:cubicBezTo>
                    <a:pt x="214" y="68"/>
                    <a:pt x="214" y="66"/>
                    <a:pt x="211" y="61"/>
                  </a:cubicBezTo>
                  <a:cubicBezTo>
                    <a:pt x="211" y="60"/>
                    <a:pt x="211" y="59"/>
                    <a:pt x="212" y="58"/>
                  </a:cubicBezTo>
                  <a:cubicBezTo>
                    <a:pt x="222" y="65"/>
                    <a:pt x="235" y="64"/>
                    <a:pt x="245" y="67"/>
                  </a:cubicBezTo>
                  <a:cubicBezTo>
                    <a:pt x="249" y="69"/>
                    <a:pt x="256" y="68"/>
                    <a:pt x="251" y="77"/>
                  </a:cubicBezTo>
                  <a:cubicBezTo>
                    <a:pt x="257" y="74"/>
                    <a:pt x="258" y="70"/>
                    <a:pt x="260" y="67"/>
                  </a:cubicBezTo>
                  <a:cubicBezTo>
                    <a:pt x="261" y="66"/>
                    <a:pt x="262" y="63"/>
                    <a:pt x="262" y="64"/>
                  </a:cubicBezTo>
                  <a:cubicBezTo>
                    <a:pt x="263" y="71"/>
                    <a:pt x="271" y="67"/>
                    <a:pt x="273" y="72"/>
                  </a:cubicBezTo>
                  <a:cubicBezTo>
                    <a:pt x="275" y="76"/>
                    <a:pt x="279" y="79"/>
                    <a:pt x="284" y="73"/>
                  </a:cubicBezTo>
                  <a:cubicBezTo>
                    <a:pt x="287" y="69"/>
                    <a:pt x="297" y="72"/>
                    <a:pt x="303" y="78"/>
                  </a:cubicBezTo>
                  <a:cubicBezTo>
                    <a:pt x="302" y="78"/>
                    <a:pt x="301" y="79"/>
                    <a:pt x="301" y="80"/>
                  </a:cubicBezTo>
                  <a:cubicBezTo>
                    <a:pt x="302" y="89"/>
                    <a:pt x="302" y="89"/>
                    <a:pt x="297" y="94"/>
                  </a:cubicBezTo>
                  <a:cubicBezTo>
                    <a:pt x="300" y="92"/>
                    <a:pt x="303" y="89"/>
                    <a:pt x="307" y="90"/>
                  </a:cubicBezTo>
                  <a:cubicBezTo>
                    <a:pt x="310" y="98"/>
                    <a:pt x="311" y="98"/>
                    <a:pt x="316" y="92"/>
                  </a:cubicBezTo>
                  <a:cubicBezTo>
                    <a:pt x="317" y="90"/>
                    <a:pt x="319" y="89"/>
                    <a:pt x="320" y="88"/>
                  </a:cubicBezTo>
                  <a:cubicBezTo>
                    <a:pt x="321" y="86"/>
                    <a:pt x="322" y="84"/>
                    <a:pt x="320" y="83"/>
                  </a:cubicBezTo>
                  <a:cubicBezTo>
                    <a:pt x="310" y="82"/>
                    <a:pt x="315" y="75"/>
                    <a:pt x="315" y="69"/>
                  </a:cubicBezTo>
                  <a:cubicBezTo>
                    <a:pt x="315" y="68"/>
                    <a:pt x="315" y="67"/>
                    <a:pt x="316" y="66"/>
                  </a:cubicBezTo>
                  <a:cubicBezTo>
                    <a:pt x="314" y="63"/>
                    <a:pt x="311" y="69"/>
                    <a:pt x="310" y="65"/>
                  </a:cubicBezTo>
                  <a:cubicBezTo>
                    <a:pt x="310" y="62"/>
                    <a:pt x="311" y="60"/>
                    <a:pt x="315" y="61"/>
                  </a:cubicBezTo>
                  <a:cubicBezTo>
                    <a:pt x="318" y="62"/>
                    <a:pt x="319" y="59"/>
                    <a:pt x="319" y="57"/>
                  </a:cubicBezTo>
                  <a:cubicBezTo>
                    <a:pt x="320" y="52"/>
                    <a:pt x="322" y="48"/>
                    <a:pt x="327" y="46"/>
                  </a:cubicBezTo>
                  <a:cubicBezTo>
                    <a:pt x="329" y="45"/>
                    <a:pt x="331" y="44"/>
                    <a:pt x="331" y="42"/>
                  </a:cubicBezTo>
                  <a:cubicBezTo>
                    <a:pt x="333" y="29"/>
                    <a:pt x="343" y="24"/>
                    <a:pt x="353" y="18"/>
                  </a:cubicBezTo>
                  <a:cubicBezTo>
                    <a:pt x="354" y="17"/>
                    <a:pt x="359" y="18"/>
                    <a:pt x="354" y="15"/>
                  </a:cubicBezTo>
                  <a:cubicBezTo>
                    <a:pt x="353" y="13"/>
                    <a:pt x="353" y="10"/>
                    <a:pt x="352" y="8"/>
                  </a:cubicBezTo>
                  <a:cubicBezTo>
                    <a:pt x="350" y="12"/>
                    <a:pt x="350" y="12"/>
                    <a:pt x="354" y="15"/>
                  </a:cubicBezTo>
                  <a:cubicBezTo>
                    <a:pt x="349" y="17"/>
                    <a:pt x="343" y="18"/>
                    <a:pt x="338" y="20"/>
                  </a:cubicBezTo>
                  <a:cubicBezTo>
                    <a:pt x="338" y="17"/>
                    <a:pt x="341" y="16"/>
                    <a:pt x="342" y="14"/>
                  </a:cubicBezTo>
                  <a:cubicBezTo>
                    <a:pt x="343" y="12"/>
                    <a:pt x="343" y="11"/>
                    <a:pt x="341" y="10"/>
                  </a:cubicBezTo>
                  <a:cubicBezTo>
                    <a:pt x="338" y="10"/>
                    <a:pt x="334" y="9"/>
                    <a:pt x="336" y="5"/>
                  </a:cubicBezTo>
                  <a:cubicBezTo>
                    <a:pt x="337" y="2"/>
                    <a:pt x="341" y="0"/>
                    <a:pt x="345" y="0"/>
                  </a:cubicBezTo>
                  <a:cubicBezTo>
                    <a:pt x="351" y="1"/>
                    <a:pt x="355" y="3"/>
                    <a:pt x="360" y="6"/>
                  </a:cubicBezTo>
                  <a:cubicBezTo>
                    <a:pt x="360" y="9"/>
                    <a:pt x="360" y="13"/>
                    <a:pt x="364" y="15"/>
                  </a:cubicBezTo>
                  <a:cubicBezTo>
                    <a:pt x="368" y="17"/>
                    <a:pt x="365" y="22"/>
                    <a:pt x="366" y="25"/>
                  </a:cubicBezTo>
                  <a:cubicBezTo>
                    <a:pt x="362" y="28"/>
                    <a:pt x="360" y="31"/>
                    <a:pt x="357" y="34"/>
                  </a:cubicBezTo>
                  <a:cubicBezTo>
                    <a:pt x="356" y="35"/>
                    <a:pt x="356" y="35"/>
                    <a:pt x="356" y="36"/>
                  </a:cubicBezTo>
                  <a:cubicBezTo>
                    <a:pt x="357" y="36"/>
                    <a:pt x="356" y="35"/>
                    <a:pt x="357" y="34"/>
                  </a:cubicBezTo>
                  <a:cubicBezTo>
                    <a:pt x="360" y="32"/>
                    <a:pt x="364" y="34"/>
                    <a:pt x="367" y="31"/>
                  </a:cubicBezTo>
                  <a:cubicBezTo>
                    <a:pt x="370" y="36"/>
                    <a:pt x="373" y="31"/>
                    <a:pt x="376" y="31"/>
                  </a:cubicBezTo>
                  <a:cubicBezTo>
                    <a:pt x="378" y="33"/>
                    <a:pt x="376" y="37"/>
                    <a:pt x="379" y="39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73">
              <a:extLst>
                <a:ext uri="{FF2B5EF4-FFF2-40B4-BE49-F238E27FC236}">
                  <a16:creationId xmlns:a16="http://schemas.microsoft.com/office/drawing/2014/main" id="{72B5B2BD-696E-35FF-44AC-25E0AABAAC96}"/>
                </a:ext>
              </a:extLst>
            </p:cNvPr>
            <p:cNvSpPr/>
            <p:nvPr/>
          </p:nvSpPr>
          <p:spPr bwMode="auto">
            <a:xfrm>
              <a:off x="4270376" y="2236788"/>
              <a:ext cx="261938" cy="147638"/>
            </a:xfrm>
            <a:custGeom>
              <a:avLst/>
              <a:gdLst>
                <a:gd name="T0" fmla="*/ 36 w 159"/>
                <a:gd name="T1" fmla="*/ 84 h 90"/>
                <a:gd name="T2" fmla="*/ 14 w 159"/>
                <a:gd name="T3" fmla="*/ 71 h 90"/>
                <a:gd name="T4" fmla="*/ 0 w 159"/>
                <a:gd name="T5" fmla="*/ 65 h 90"/>
                <a:gd name="T6" fmla="*/ 10 w 159"/>
                <a:gd name="T7" fmla="*/ 58 h 90"/>
                <a:gd name="T8" fmla="*/ 38 w 159"/>
                <a:gd name="T9" fmla="*/ 38 h 90"/>
                <a:gd name="T10" fmla="*/ 78 w 159"/>
                <a:gd name="T11" fmla="*/ 13 h 90"/>
                <a:gd name="T12" fmla="*/ 85 w 159"/>
                <a:gd name="T13" fmla="*/ 12 h 90"/>
                <a:gd name="T14" fmla="*/ 98 w 159"/>
                <a:gd name="T15" fmla="*/ 6 h 90"/>
                <a:gd name="T16" fmla="*/ 116 w 159"/>
                <a:gd name="T17" fmla="*/ 14 h 90"/>
                <a:gd name="T18" fmla="*/ 120 w 159"/>
                <a:gd name="T19" fmla="*/ 2 h 90"/>
                <a:gd name="T20" fmla="*/ 125 w 159"/>
                <a:gd name="T21" fmla="*/ 4 h 90"/>
                <a:gd name="T22" fmla="*/ 138 w 159"/>
                <a:gd name="T23" fmla="*/ 5 h 90"/>
                <a:gd name="T24" fmla="*/ 143 w 159"/>
                <a:gd name="T25" fmla="*/ 7 h 90"/>
                <a:gd name="T26" fmla="*/ 159 w 159"/>
                <a:gd name="T27" fmla="*/ 28 h 90"/>
                <a:gd name="T28" fmla="*/ 150 w 159"/>
                <a:gd name="T29" fmla="*/ 44 h 90"/>
                <a:gd name="T30" fmla="*/ 137 w 159"/>
                <a:gd name="T31" fmla="*/ 56 h 90"/>
                <a:gd name="T32" fmla="*/ 131 w 159"/>
                <a:gd name="T33" fmla="*/ 52 h 90"/>
                <a:gd name="T34" fmla="*/ 133 w 159"/>
                <a:gd name="T35" fmla="*/ 60 h 90"/>
                <a:gd name="T36" fmla="*/ 117 w 159"/>
                <a:gd name="T37" fmla="*/ 71 h 90"/>
                <a:gd name="T38" fmla="*/ 107 w 159"/>
                <a:gd name="T39" fmla="*/ 77 h 90"/>
                <a:gd name="T40" fmla="*/ 101 w 159"/>
                <a:gd name="T41" fmla="*/ 79 h 90"/>
                <a:gd name="T42" fmla="*/ 91 w 159"/>
                <a:gd name="T43" fmla="*/ 79 h 90"/>
                <a:gd name="T44" fmla="*/ 74 w 159"/>
                <a:gd name="T45" fmla="*/ 79 h 90"/>
                <a:gd name="T46" fmla="*/ 68 w 159"/>
                <a:gd name="T47" fmla="*/ 81 h 90"/>
                <a:gd name="T48" fmla="*/ 49 w 159"/>
                <a:gd name="T49" fmla="*/ 89 h 90"/>
                <a:gd name="T50" fmla="*/ 44 w 159"/>
                <a:gd name="T51" fmla="*/ 87 h 90"/>
                <a:gd name="T52" fmla="*/ 36 w 159"/>
                <a:gd name="T53" fmla="*/ 8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9" h="90">
                  <a:moveTo>
                    <a:pt x="36" y="84"/>
                  </a:moveTo>
                  <a:cubicBezTo>
                    <a:pt x="27" y="82"/>
                    <a:pt x="21" y="76"/>
                    <a:pt x="14" y="71"/>
                  </a:cubicBezTo>
                  <a:cubicBezTo>
                    <a:pt x="10" y="68"/>
                    <a:pt x="6" y="65"/>
                    <a:pt x="0" y="65"/>
                  </a:cubicBezTo>
                  <a:cubicBezTo>
                    <a:pt x="4" y="64"/>
                    <a:pt x="7" y="62"/>
                    <a:pt x="10" y="58"/>
                  </a:cubicBezTo>
                  <a:cubicBezTo>
                    <a:pt x="17" y="49"/>
                    <a:pt x="29" y="45"/>
                    <a:pt x="38" y="38"/>
                  </a:cubicBezTo>
                  <a:cubicBezTo>
                    <a:pt x="51" y="29"/>
                    <a:pt x="65" y="22"/>
                    <a:pt x="78" y="13"/>
                  </a:cubicBezTo>
                  <a:cubicBezTo>
                    <a:pt x="80" y="11"/>
                    <a:pt x="83" y="11"/>
                    <a:pt x="85" y="12"/>
                  </a:cubicBezTo>
                  <a:cubicBezTo>
                    <a:pt x="93" y="18"/>
                    <a:pt x="95" y="11"/>
                    <a:pt x="98" y="6"/>
                  </a:cubicBezTo>
                  <a:cubicBezTo>
                    <a:pt x="108" y="0"/>
                    <a:pt x="108" y="4"/>
                    <a:pt x="116" y="14"/>
                  </a:cubicBezTo>
                  <a:cubicBezTo>
                    <a:pt x="115" y="9"/>
                    <a:pt x="118" y="6"/>
                    <a:pt x="120" y="2"/>
                  </a:cubicBezTo>
                  <a:cubicBezTo>
                    <a:pt x="122" y="1"/>
                    <a:pt x="124" y="2"/>
                    <a:pt x="125" y="4"/>
                  </a:cubicBezTo>
                  <a:cubicBezTo>
                    <a:pt x="129" y="6"/>
                    <a:pt x="133" y="8"/>
                    <a:pt x="138" y="5"/>
                  </a:cubicBezTo>
                  <a:cubicBezTo>
                    <a:pt x="141" y="3"/>
                    <a:pt x="142" y="5"/>
                    <a:pt x="143" y="7"/>
                  </a:cubicBezTo>
                  <a:cubicBezTo>
                    <a:pt x="148" y="15"/>
                    <a:pt x="153" y="22"/>
                    <a:pt x="159" y="28"/>
                  </a:cubicBezTo>
                  <a:cubicBezTo>
                    <a:pt x="151" y="31"/>
                    <a:pt x="149" y="33"/>
                    <a:pt x="150" y="44"/>
                  </a:cubicBezTo>
                  <a:cubicBezTo>
                    <a:pt x="150" y="47"/>
                    <a:pt x="140" y="56"/>
                    <a:pt x="137" y="56"/>
                  </a:cubicBezTo>
                  <a:cubicBezTo>
                    <a:pt x="134" y="56"/>
                    <a:pt x="136" y="49"/>
                    <a:pt x="131" y="52"/>
                  </a:cubicBezTo>
                  <a:cubicBezTo>
                    <a:pt x="129" y="54"/>
                    <a:pt x="134" y="56"/>
                    <a:pt x="133" y="60"/>
                  </a:cubicBezTo>
                  <a:cubicBezTo>
                    <a:pt x="131" y="65"/>
                    <a:pt x="122" y="72"/>
                    <a:pt x="117" y="71"/>
                  </a:cubicBezTo>
                  <a:cubicBezTo>
                    <a:pt x="111" y="70"/>
                    <a:pt x="108" y="73"/>
                    <a:pt x="107" y="77"/>
                  </a:cubicBezTo>
                  <a:cubicBezTo>
                    <a:pt x="106" y="81"/>
                    <a:pt x="104" y="81"/>
                    <a:pt x="101" y="79"/>
                  </a:cubicBezTo>
                  <a:cubicBezTo>
                    <a:pt x="98" y="77"/>
                    <a:pt x="95" y="78"/>
                    <a:pt x="91" y="79"/>
                  </a:cubicBezTo>
                  <a:cubicBezTo>
                    <a:pt x="86" y="81"/>
                    <a:pt x="80" y="77"/>
                    <a:pt x="74" y="79"/>
                  </a:cubicBezTo>
                  <a:cubicBezTo>
                    <a:pt x="72" y="80"/>
                    <a:pt x="70" y="80"/>
                    <a:pt x="68" y="81"/>
                  </a:cubicBezTo>
                  <a:cubicBezTo>
                    <a:pt x="62" y="84"/>
                    <a:pt x="54" y="82"/>
                    <a:pt x="49" y="89"/>
                  </a:cubicBezTo>
                  <a:cubicBezTo>
                    <a:pt x="48" y="90"/>
                    <a:pt x="46" y="88"/>
                    <a:pt x="44" y="87"/>
                  </a:cubicBezTo>
                  <a:cubicBezTo>
                    <a:pt x="42" y="85"/>
                    <a:pt x="40" y="83"/>
                    <a:pt x="36" y="84"/>
                  </a:cubicBezTo>
                  <a:close/>
                </a:path>
              </a:pathLst>
            </a:custGeom>
            <a:solidFill>
              <a:srgbClr val="51A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74">
              <a:extLst>
                <a:ext uri="{FF2B5EF4-FFF2-40B4-BE49-F238E27FC236}">
                  <a16:creationId xmlns:a16="http://schemas.microsoft.com/office/drawing/2014/main" id="{DD426E84-EA15-4115-2618-EA875AE68403}"/>
                </a:ext>
              </a:extLst>
            </p:cNvPr>
            <p:cNvSpPr/>
            <p:nvPr/>
          </p:nvSpPr>
          <p:spPr bwMode="auto">
            <a:xfrm>
              <a:off x="4235451" y="2292350"/>
              <a:ext cx="31750" cy="55563"/>
            </a:xfrm>
            <a:custGeom>
              <a:avLst/>
              <a:gdLst>
                <a:gd name="T0" fmla="*/ 16 w 19"/>
                <a:gd name="T1" fmla="*/ 32 h 34"/>
                <a:gd name="T2" fmla="*/ 11 w 19"/>
                <a:gd name="T3" fmla="*/ 29 h 34"/>
                <a:gd name="T4" fmla="*/ 9 w 19"/>
                <a:gd name="T5" fmla="*/ 20 h 34"/>
                <a:gd name="T6" fmla="*/ 0 w 19"/>
                <a:gd name="T7" fmla="*/ 5 h 34"/>
                <a:gd name="T8" fmla="*/ 8 w 19"/>
                <a:gd name="T9" fmla="*/ 3 h 34"/>
                <a:gd name="T10" fmla="*/ 16 w 19"/>
                <a:gd name="T11" fmla="*/ 14 h 34"/>
                <a:gd name="T12" fmla="*/ 16 w 19"/>
                <a:gd name="T13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4">
                  <a:moveTo>
                    <a:pt x="16" y="32"/>
                  </a:moveTo>
                  <a:cubicBezTo>
                    <a:pt x="13" y="34"/>
                    <a:pt x="12" y="32"/>
                    <a:pt x="11" y="29"/>
                  </a:cubicBezTo>
                  <a:cubicBezTo>
                    <a:pt x="10" y="26"/>
                    <a:pt x="10" y="23"/>
                    <a:pt x="9" y="20"/>
                  </a:cubicBezTo>
                  <a:cubicBezTo>
                    <a:pt x="8" y="14"/>
                    <a:pt x="2" y="10"/>
                    <a:pt x="0" y="5"/>
                  </a:cubicBezTo>
                  <a:cubicBezTo>
                    <a:pt x="2" y="2"/>
                    <a:pt x="4" y="0"/>
                    <a:pt x="8" y="3"/>
                  </a:cubicBezTo>
                  <a:cubicBezTo>
                    <a:pt x="11" y="6"/>
                    <a:pt x="19" y="7"/>
                    <a:pt x="16" y="14"/>
                  </a:cubicBezTo>
                  <a:cubicBezTo>
                    <a:pt x="13" y="20"/>
                    <a:pt x="15" y="26"/>
                    <a:pt x="16" y="32"/>
                  </a:cubicBezTo>
                  <a:close/>
                </a:path>
              </a:pathLst>
            </a:custGeom>
            <a:solidFill>
              <a:srgbClr val="51A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75">
              <a:extLst>
                <a:ext uri="{FF2B5EF4-FFF2-40B4-BE49-F238E27FC236}">
                  <a16:creationId xmlns:a16="http://schemas.microsoft.com/office/drawing/2014/main" id="{9515757E-43B6-865A-7A10-BB21A9BB0304}"/>
                </a:ext>
              </a:extLst>
            </p:cNvPr>
            <p:cNvSpPr/>
            <p:nvPr/>
          </p:nvSpPr>
          <p:spPr bwMode="auto">
            <a:xfrm>
              <a:off x="4476751" y="1698625"/>
              <a:ext cx="42863" cy="30163"/>
            </a:xfrm>
            <a:custGeom>
              <a:avLst/>
              <a:gdLst>
                <a:gd name="T0" fmla="*/ 12 w 26"/>
                <a:gd name="T1" fmla="*/ 16 h 19"/>
                <a:gd name="T2" fmla="*/ 5 w 26"/>
                <a:gd name="T3" fmla="*/ 19 h 19"/>
                <a:gd name="T4" fmla="*/ 6 w 26"/>
                <a:gd name="T5" fmla="*/ 9 h 19"/>
                <a:gd name="T6" fmla="*/ 8 w 26"/>
                <a:gd name="T7" fmla="*/ 4 h 19"/>
                <a:gd name="T8" fmla="*/ 11 w 26"/>
                <a:gd name="T9" fmla="*/ 0 h 19"/>
                <a:gd name="T10" fmla="*/ 15 w 26"/>
                <a:gd name="T11" fmla="*/ 2 h 19"/>
                <a:gd name="T12" fmla="*/ 23 w 26"/>
                <a:gd name="T13" fmla="*/ 9 h 19"/>
                <a:gd name="T14" fmla="*/ 25 w 26"/>
                <a:gd name="T15" fmla="*/ 11 h 19"/>
                <a:gd name="T16" fmla="*/ 23 w 26"/>
                <a:gd name="T17" fmla="*/ 12 h 19"/>
                <a:gd name="T18" fmla="*/ 18 w 26"/>
                <a:gd name="T19" fmla="*/ 19 h 19"/>
                <a:gd name="T20" fmla="*/ 12 w 26"/>
                <a:gd name="T21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19">
                  <a:moveTo>
                    <a:pt x="12" y="16"/>
                  </a:moveTo>
                  <a:cubicBezTo>
                    <a:pt x="8" y="13"/>
                    <a:pt x="8" y="13"/>
                    <a:pt x="5" y="19"/>
                  </a:cubicBezTo>
                  <a:cubicBezTo>
                    <a:pt x="4" y="15"/>
                    <a:pt x="0" y="12"/>
                    <a:pt x="6" y="9"/>
                  </a:cubicBezTo>
                  <a:cubicBezTo>
                    <a:pt x="8" y="8"/>
                    <a:pt x="8" y="6"/>
                    <a:pt x="8" y="4"/>
                  </a:cubicBezTo>
                  <a:cubicBezTo>
                    <a:pt x="8" y="2"/>
                    <a:pt x="9" y="1"/>
                    <a:pt x="11" y="0"/>
                  </a:cubicBezTo>
                  <a:cubicBezTo>
                    <a:pt x="13" y="0"/>
                    <a:pt x="14" y="1"/>
                    <a:pt x="15" y="2"/>
                  </a:cubicBezTo>
                  <a:cubicBezTo>
                    <a:pt x="17" y="6"/>
                    <a:pt x="20" y="7"/>
                    <a:pt x="23" y="9"/>
                  </a:cubicBezTo>
                  <a:cubicBezTo>
                    <a:pt x="24" y="9"/>
                    <a:pt x="26" y="9"/>
                    <a:pt x="25" y="11"/>
                  </a:cubicBezTo>
                  <a:cubicBezTo>
                    <a:pt x="25" y="11"/>
                    <a:pt x="24" y="11"/>
                    <a:pt x="23" y="12"/>
                  </a:cubicBezTo>
                  <a:cubicBezTo>
                    <a:pt x="21" y="14"/>
                    <a:pt x="21" y="17"/>
                    <a:pt x="18" y="19"/>
                  </a:cubicBezTo>
                  <a:cubicBezTo>
                    <a:pt x="16" y="19"/>
                    <a:pt x="14" y="17"/>
                    <a:pt x="12" y="16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76">
              <a:extLst>
                <a:ext uri="{FF2B5EF4-FFF2-40B4-BE49-F238E27FC236}">
                  <a16:creationId xmlns:a16="http://schemas.microsoft.com/office/drawing/2014/main" id="{5192A968-36EA-5A73-8492-A9C9F36F6128}"/>
                </a:ext>
              </a:extLst>
            </p:cNvPr>
            <p:cNvSpPr/>
            <p:nvPr/>
          </p:nvSpPr>
          <p:spPr bwMode="auto">
            <a:xfrm>
              <a:off x="4429126" y="1968500"/>
              <a:ext cx="39688" cy="26988"/>
            </a:xfrm>
            <a:custGeom>
              <a:avLst/>
              <a:gdLst>
                <a:gd name="T0" fmla="*/ 13 w 24"/>
                <a:gd name="T1" fmla="*/ 7 h 17"/>
                <a:gd name="T2" fmla="*/ 15 w 24"/>
                <a:gd name="T3" fmla="*/ 1 h 17"/>
                <a:gd name="T4" fmla="*/ 20 w 24"/>
                <a:gd name="T5" fmla="*/ 8 h 17"/>
                <a:gd name="T6" fmla="*/ 24 w 24"/>
                <a:gd name="T7" fmla="*/ 15 h 17"/>
                <a:gd name="T8" fmla="*/ 16 w 24"/>
                <a:gd name="T9" fmla="*/ 13 h 17"/>
                <a:gd name="T10" fmla="*/ 9 w 24"/>
                <a:gd name="T11" fmla="*/ 11 h 17"/>
                <a:gd name="T12" fmla="*/ 2 w 24"/>
                <a:gd name="T13" fmla="*/ 11 h 17"/>
                <a:gd name="T14" fmla="*/ 2 w 24"/>
                <a:gd name="T15" fmla="*/ 4 h 17"/>
                <a:gd name="T16" fmla="*/ 9 w 24"/>
                <a:gd name="T17" fmla="*/ 4 h 17"/>
                <a:gd name="T18" fmla="*/ 13 w 24"/>
                <a:gd name="T19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7">
                  <a:moveTo>
                    <a:pt x="13" y="7"/>
                  </a:moveTo>
                  <a:cubicBezTo>
                    <a:pt x="14" y="4"/>
                    <a:pt x="12" y="0"/>
                    <a:pt x="15" y="1"/>
                  </a:cubicBezTo>
                  <a:cubicBezTo>
                    <a:pt x="18" y="1"/>
                    <a:pt x="21" y="7"/>
                    <a:pt x="20" y="8"/>
                  </a:cubicBezTo>
                  <a:cubicBezTo>
                    <a:pt x="17" y="13"/>
                    <a:pt x="20" y="13"/>
                    <a:pt x="24" y="15"/>
                  </a:cubicBezTo>
                  <a:cubicBezTo>
                    <a:pt x="20" y="17"/>
                    <a:pt x="17" y="17"/>
                    <a:pt x="16" y="13"/>
                  </a:cubicBezTo>
                  <a:cubicBezTo>
                    <a:pt x="15" y="9"/>
                    <a:pt x="12" y="8"/>
                    <a:pt x="9" y="11"/>
                  </a:cubicBezTo>
                  <a:cubicBezTo>
                    <a:pt x="7" y="13"/>
                    <a:pt x="5" y="14"/>
                    <a:pt x="2" y="11"/>
                  </a:cubicBezTo>
                  <a:cubicBezTo>
                    <a:pt x="0" y="9"/>
                    <a:pt x="0" y="6"/>
                    <a:pt x="2" y="4"/>
                  </a:cubicBezTo>
                  <a:cubicBezTo>
                    <a:pt x="4" y="1"/>
                    <a:pt x="7" y="3"/>
                    <a:pt x="9" y="4"/>
                  </a:cubicBezTo>
                  <a:cubicBezTo>
                    <a:pt x="10" y="5"/>
                    <a:pt x="12" y="5"/>
                    <a:pt x="13" y="7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77">
              <a:extLst>
                <a:ext uri="{FF2B5EF4-FFF2-40B4-BE49-F238E27FC236}">
                  <a16:creationId xmlns:a16="http://schemas.microsoft.com/office/drawing/2014/main" id="{CE18AE9D-FA65-2EF7-D65C-95C2F779AE7B}"/>
                </a:ext>
              </a:extLst>
            </p:cNvPr>
            <p:cNvSpPr/>
            <p:nvPr/>
          </p:nvSpPr>
          <p:spPr bwMode="auto">
            <a:xfrm>
              <a:off x="4552951" y="1820863"/>
              <a:ext cx="28575" cy="23813"/>
            </a:xfrm>
            <a:custGeom>
              <a:avLst/>
              <a:gdLst>
                <a:gd name="T0" fmla="*/ 8 w 17"/>
                <a:gd name="T1" fmla="*/ 0 h 14"/>
                <a:gd name="T2" fmla="*/ 17 w 17"/>
                <a:gd name="T3" fmla="*/ 7 h 14"/>
                <a:gd name="T4" fmla="*/ 11 w 17"/>
                <a:gd name="T5" fmla="*/ 13 h 14"/>
                <a:gd name="T6" fmla="*/ 0 w 17"/>
                <a:gd name="T7" fmla="*/ 4 h 14"/>
                <a:gd name="T8" fmla="*/ 8 w 17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4">
                  <a:moveTo>
                    <a:pt x="8" y="0"/>
                  </a:moveTo>
                  <a:cubicBezTo>
                    <a:pt x="13" y="0"/>
                    <a:pt x="17" y="2"/>
                    <a:pt x="17" y="7"/>
                  </a:cubicBezTo>
                  <a:cubicBezTo>
                    <a:pt x="17" y="11"/>
                    <a:pt x="14" y="13"/>
                    <a:pt x="11" y="13"/>
                  </a:cubicBezTo>
                  <a:cubicBezTo>
                    <a:pt x="8" y="14"/>
                    <a:pt x="0" y="6"/>
                    <a:pt x="0" y="4"/>
                  </a:cubicBezTo>
                  <a:cubicBezTo>
                    <a:pt x="1" y="0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78">
              <a:extLst>
                <a:ext uri="{FF2B5EF4-FFF2-40B4-BE49-F238E27FC236}">
                  <a16:creationId xmlns:a16="http://schemas.microsoft.com/office/drawing/2014/main" id="{7D31EC96-9477-32B9-B3D6-054F37E7CA4D}"/>
                </a:ext>
              </a:extLst>
            </p:cNvPr>
            <p:cNvSpPr/>
            <p:nvPr/>
          </p:nvSpPr>
          <p:spPr bwMode="auto">
            <a:xfrm>
              <a:off x="4433888" y="1747838"/>
              <a:ext cx="19050" cy="25400"/>
            </a:xfrm>
            <a:custGeom>
              <a:avLst/>
              <a:gdLst>
                <a:gd name="T0" fmla="*/ 5 w 11"/>
                <a:gd name="T1" fmla="*/ 16 h 16"/>
                <a:gd name="T2" fmla="*/ 1 w 11"/>
                <a:gd name="T3" fmla="*/ 13 h 16"/>
                <a:gd name="T4" fmla="*/ 0 w 11"/>
                <a:gd name="T5" fmla="*/ 2 h 16"/>
                <a:gd name="T6" fmla="*/ 1 w 11"/>
                <a:gd name="T7" fmla="*/ 0 h 16"/>
                <a:gd name="T8" fmla="*/ 5 w 11"/>
                <a:gd name="T9" fmla="*/ 1 h 16"/>
                <a:gd name="T10" fmla="*/ 10 w 11"/>
                <a:gd name="T11" fmla="*/ 9 h 16"/>
                <a:gd name="T12" fmla="*/ 5 w 11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6">
                  <a:moveTo>
                    <a:pt x="5" y="16"/>
                  </a:moveTo>
                  <a:cubicBezTo>
                    <a:pt x="3" y="16"/>
                    <a:pt x="0" y="16"/>
                    <a:pt x="1" y="13"/>
                  </a:cubicBezTo>
                  <a:cubicBezTo>
                    <a:pt x="2" y="9"/>
                    <a:pt x="3" y="6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5" y="0"/>
                    <a:pt x="5" y="1"/>
                  </a:cubicBezTo>
                  <a:cubicBezTo>
                    <a:pt x="7" y="4"/>
                    <a:pt x="8" y="6"/>
                    <a:pt x="10" y="9"/>
                  </a:cubicBezTo>
                  <a:cubicBezTo>
                    <a:pt x="11" y="13"/>
                    <a:pt x="6" y="14"/>
                    <a:pt x="5" y="16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79">
              <a:extLst>
                <a:ext uri="{FF2B5EF4-FFF2-40B4-BE49-F238E27FC236}">
                  <a16:creationId xmlns:a16="http://schemas.microsoft.com/office/drawing/2014/main" id="{E083A7E1-56D9-43F8-0D0E-878C9F7E8A9B}"/>
                </a:ext>
              </a:extLst>
            </p:cNvPr>
            <p:cNvSpPr/>
            <p:nvPr/>
          </p:nvSpPr>
          <p:spPr bwMode="auto">
            <a:xfrm>
              <a:off x="4416426" y="1782763"/>
              <a:ext cx="14288" cy="25400"/>
            </a:xfrm>
            <a:custGeom>
              <a:avLst/>
              <a:gdLst>
                <a:gd name="T0" fmla="*/ 1 w 9"/>
                <a:gd name="T1" fmla="*/ 10 h 16"/>
                <a:gd name="T2" fmla="*/ 6 w 9"/>
                <a:gd name="T3" fmla="*/ 0 h 16"/>
                <a:gd name="T4" fmla="*/ 8 w 9"/>
                <a:gd name="T5" fmla="*/ 14 h 16"/>
                <a:gd name="T6" fmla="*/ 7 w 9"/>
                <a:gd name="T7" fmla="*/ 16 h 16"/>
                <a:gd name="T8" fmla="*/ 7 w 9"/>
                <a:gd name="T9" fmla="*/ 16 h 16"/>
                <a:gd name="T10" fmla="*/ 1 w 9"/>
                <a:gd name="T11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6">
                  <a:moveTo>
                    <a:pt x="1" y="10"/>
                  </a:moveTo>
                  <a:cubicBezTo>
                    <a:pt x="0" y="6"/>
                    <a:pt x="1" y="2"/>
                    <a:pt x="6" y="0"/>
                  </a:cubicBezTo>
                  <a:cubicBezTo>
                    <a:pt x="6" y="5"/>
                    <a:pt x="3" y="10"/>
                    <a:pt x="8" y="14"/>
                  </a:cubicBezTo>
                  <a:cubicBezTo>
                    <a:pt x="9" y="14"/>
                    <a:pt x="8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5" y="14"/>
                    <a:pt x="3" y="12"/>
                    <a:pt x="1" y="10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80">
              <a:extLst>
                <a:ext uri="{FF2B5EF4-FFF2-40B4-BE49-F238E27FC236}">
                  <a16:creationId xmlns:a16="http://schemas.microsoft.com/office/drawing/2014/main" id="{3FDDBDA8-2FE8-6DA1-BF69-6CCAFB27D28E}"/>
                </a:ext>
              </a:extLst>
            </p:cNvPr>
            <p:cNvSpPr/>
            <p:nvPr/>
          </p:nvSpPr>
          <p:spPr bwMode="auto">
            <a:xfrm>
              <a:off x="4506913" y="1717675"/>
              <a:ext cx="14288" cy="15875"/>
            </a:xfrm>
            <a:custGeom>
              <a:avLst/>
              <a:gdLst>
                <a:gd name="T0" fmla="*/ 0 w 9"/>
                <a:gd name="T1" fmla="*/ 7 h 9"/>
                <a:gd name="T2" fmla="*/ 5 w 9"/>
                <a:gd name="T3" fmla="*/ 0 h 9"/>
                <a:gd name="T4" fmla="*/ 7 w 9"/>
                <a:gd name="T5" fmla="*/ 6 h 9"/>
                <a:gd name="T6" fmla="*/ 0 w 9"/>
                <a:gd name="T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1" y="4"/>
                    <a:pt x="1" y="1"/>
                    <a:pt x="5" y="0"/>
                  </a:cubicBezTo>
                  <a:cubicBezTo>
                    <a:pt x="6" y="2"/>
                    <a:pt x="9" y="3"/>
                    <a:pt x="7" y="6"/>
                  </a:cubicBezTo>
                  <a:cubicBezTo>
                    <a:pt x="5" y="8"/>
                    <a:pt x="3" y="9"/>
                    <a:pt x="0" y="7"/>
                  </a:cubicBezTo>
                  <a:close/>
                </a:path>
              </a:pathLst>
            </a:custGeom>
            <a:solidFill>
              <a:srgbClr val="578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81">
              <a:extLst>
                <a:ext uri="{FF2B5EF4-FFF2-40B4-BE49-F238E27FC236}">
                  <a16:creationId xmlns:a16="http://schemas.microsoft.com/office/drawing/2014/main" id="{2AA45878-F45C-E6F8-279E-42F442B2607F}"/>
                </a:ext>
              </a:extLst>
            </p:cNvPr>
            <p:cNvSpPr/>
            <p:nvPr/>
          </p:nvSpPr>
          <p:spPr bwMode="auto">
            <a:xfrm>
              <a:off x="4610101" y="1801813"/>
              <a:ext cx="14288" cy="12700"/>
            </a:xfrm>
            <a:custGeom>
              <a:avLst/>
              <a:gdLst>
                <a:gd name="T0" fmla="*/ 8 w 8"/>
                <a:gd name="T1" fmla="*/ 4 h 8"/>
                <a:gd name="T2" fmla="*/ 4 w 8"/>
                <a:gd name="T3" fmla="*/ 7 h 8"/>
                <a:gd name="T4" fmla="*/ 0 w 8"/>
                <a:gd name="T5" fmla="*/ 3 h 8"/>
                <a:gd name="T6" fmla="*/ 3 w 8"/>
                <a:gd name="T7" fmla="*/ 0 h 8"/>
                <a:gd name="T8" fmla="*/ 8 w 8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7" y="7"/>
                    <a:pt x="6" y="8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6" y="1"/>
                    <a:pt x="7" y="2"/>
                    <a:pt x="8" y="4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82">
              <a:extLst>
                <a:ext uri="{FF2B5EF4-FFF2-40B4-BE49-F238E27FC236}">
                  <a16:creationId xmlns:a16="http://schemas.microsoft.com/office/drawing/2014/main" id="{5578A51B-EA90-CEA5-199D-03ED802DEFBF}"/>
                </a:ext>
              </a:extLst>
            </p:cNvPr>
            <p:cNvSpPr/>
            <p:nvPr/>
          </p:nvSpPr>
          <p:spPr bwMode="auto">
            <a:xfrm>
              <a:off x="4554538" y="1863725"/>
              <a:ext cx="11113" cy="12700"/>
            </a:xfrm>
            <a:custGeom>
              <a:avLst/>
              <a:gdLst>
                <a:gd name="T0" fmla="*/ 7 w 7"/>
                <a:gd name="T1" fmla="*/ 3 h 7"/>
                <a:gd name="T2" fmla="*/ 4 w 7"/>
                <a:gd name="T3" fmla="*/ 7 h 7"/>
                <a:gd name="T4" fmla="*/ 0 w 7"/>
                <a:gd name="T5" fmla="*/ 5 h 7"/>
                <a:gd name="T6" fmla="*/ 4 w 7"/>
                <a:gd name="T7" fmla="*/ 0 h 7"/>
                <a:gd name="T8" fmla="*/ 7 w 7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2" y="7"/>
                    <a:pt x="0" y="6"/>
                    <a:pt x="0" y="5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83">
              <a:extLst>
                <a:ext uri="{FF2B5EF4-FFF2-40B4-BE49-F238E27FC236}">
                  <a16:creationId xmlns:a16="http://schemas.microsoft.com/office/drawing/2014/main" id="{3C1E2997-BF03-986A-CAC0-4B7B53F4BBCA}"/>
                </a:ext>
              </a:extLst>
            </p:cNvPr>
            <p:cNvSpPr/>
            <p:nvPr/>
          </p:nvSpPr>
          <p:spPr bwMode="auto">
            <a:xfrm>
              <a:off x="4406901" y="1976438"/>
              <a:ext cx="7938" cy="9525"/>
            </a:xfrm>
            <a:custGeom>
              <a:avLst/>
              <a:gdLst>
                <a:gd name="T0" fmla="*/ 5 w 5"/>
                <a:gd name="T1" fmla="*/ 2 h 6"/>
                <a:gd name="T2" fmla="*/ 2 w 5"/>
                <a:gd name="T3" fmla="*/ 6 h 6"/>
                <a:gd name="T4" fmla="*/ 0 w 5"/>
                <a:gd name="T5" fmla="*/ 4 h 6"/>
                <a:gd name="T6" fmla="*/ 3 w 5"/>
                <a:gd name="T7" fmla="*/ 0 h 6"/>
                <a:gd name="T8" fmla="*/ 5 w 5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4"/>
                    <a:pt x="5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5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84">
              <a:extLst>
                <a:ext uri="{FF2B5EF4-FFF2-40B4-BE49-F238E27FC236}">
                  <a16:creationId xmlns:a16="http://schemas.microsoft.com/office/drawing/2014/main" id="{33B55D8F-E67C-F330-7C03-11E11F9AC1D7}"/>
                </a:ext>
              </a:extLst>
            </p:cNvPr>
            <p:cNvSpPr/>
            <p:nvPr/>
          </p:nvSpPr>
          <p:spPr bwMode="auto">
            <a:xfrm>
              <a:off x="4497388" y="1962150"/>
              <a:ext cx="7938" cy="9525"/>
            </a:xfrm>
            <a:custGeom>
              <a:avLst/>
              <a:gdLst>
                <a:gd name="T0" fmla="*/ 1 w 5"/>
                <a:gd name="T1" fmla="*/ 0 h 6"/>
                <a:gd name="T2" fmla="*/ 5 w 5"/>
                <a:gd name="T3" fmla="*/ 4 h 6"/>
                <a:gd name="T4" fmla="*/ 3 w 5"/>
                <a:gd name="T5" fmla="*/ 6 h 6"/>
                <a:gd name="T6" fmla="*/ 0 w 5"/>
                <a:gd name="T7" fmla="*/ 1 h 6"/>
                <a:gd name="T8" fmla="*/ 1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4" y="0"/>
                    <a:pt x="5" y="1"/>
                    <a:pt x="5" y="4"/>
                  </a:cubicBezTo>
                  <a:cubicBezTo>
                    <a:pt x="5" y="5"/>
                    <a:pt x="5" y="6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85">
              <a:extLst>
                <a:ext uri="{FF2B5EF4-FFF2-40B4-BE49-F238E27FC236}">
                  <a16:creationId xmlns:a16="http://schemas.microsoft.com/office/drawing/2014/main" id="{2A8A1C75-D73C-41F5-D5E7-E9BA47326369}"/>
                </a:ext>
              </a:extLst>
            </p:cNvPr>
            <p:cNvSpPr/>
            <p:nvPr/>
          </p:nvSpPr>
          <p:spPr bwMode="auto">
            <a:xfrm>
              <a:off x="4418013" y="1804988"/>
              <a:ext cx="14288" cy="11113"/>
            </a:xfrm>
            <a:custGeom>
              <a:avLst/>
              <a:gdLst>
                <a:gd name="T0" fmla="*/ 6 w 9"/>
                <a:gd name="T1" fmla="*/ 2 h 7"/>
                <a:gd name="T2" fmla="*/ 5 w 9"/>
                <a:gd name="T3" fmla="*/ 7 h 7"/>
                <a:gd name="T4" fmla="*/ 1 w 9"/>
                <a:gd name="T5" fmla="*/ 3 h 7"/>
                <a:gd name="T6" fmla="*/ 6 w 9"/>
                <a:gd name="T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7">
                  <a:moveTo>
                    <a:pt x="6" y="2"/>
                  </a:moveTo>
                  <a:cubicBezTo>
                    <a:pt x="7" y="4"/>
                    <a:pt x="9" y="6"/>
                    <a:pt x="5" y="7"/>
                  </a:cubicBezTo>
                  <a:cubicBezTo>
                    <a:pt x="3" y="7"/>
                    <a:pt x="0" y="6"/>
                    <a:pt x="1" y="3"/>
                  </a:cubicBezTo>
                  <a:cubicBezTo>
                    <a:pt x="1" y="0"/>
                    <a:pt x="4" y="3"/>
                    <a:pt x="6" y="2"/>
                  </a:cubicBezTo>
                  <a:close/>
                </a:path>
              </a:pathLst>
            </a:custGeom>
            <a:solidFill>
              <a:srgbClr val="578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86">
              <a:extLst>
                <a:ext uri="{FF2B5EF4-FFF2-40B4-BE49-F238E27FC236}">
                  <a16:creationId xmlns:a16="http://schemas.microsoft.com/office/drawing/2014/main" id="{A59B9C26-9986-EC1B-7E14-1DA5AD46E2C3}"/>
                </a:ext>
              </a:extLst>
            </p:cNvPr>
            <p:cNvSpPr/>
            <p:nvPr/>
          </p:nvSpPr>
          <p:spPr bwMode="auto">
            <a:xfrm>
              <a:off x="4460876" y="1795463"/>
              <a:ext cx="11113" cy="12700"/>
            </a:xfrm>
            <a:custGeom>
              <a:avLst/>
              <a:gdLst>
                <a:gd name="T0" fmla="*/ 7 w 7"/>
                <a:gd name="T1" fmla="*/ 2 h 8"/>
                <a:gd name="T2" fmla="*/ 0 w 7"/>
                <a:gd name="T3" fmla="*/ 3 h 8"/>
                <a:gd name="T4" fmla="*/ 7 w 7"/>
                <a:gd name="T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8">
                  <a:moveTo>
                    <a:pt x="7" y="2"/>
                  </a:moveTo>
                  <a:cubicBezTo>
                    <a:pt x="5" y="8"/>
                    <a:pt x="3" y="4"/>
                    <a:pt x="0" y="3"/>
                  </a:cubicBezTo>
                  <a:cubicBezTo>
                    <a:pt x="3" y="0"/>
                    <a:pt x="5" y="1"/>
                    <a:pt x="7" y="2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87">
              <a:extLst>
                <a:ext uri="{FF2B5EF4-FFF2-40B4-BE49-F238E27FC236}">
                  <a16:creationId xmlns:a16="http://schemas.microsoft.com/office/drawing/2014/main" id="{B72DF43C-DBB5-5B9E-0FB4-8CEA1E630917}"/>
                </a:ext>
              </a:extLst>
            </p:cNvPr>
            <p:cNvSpPr/>
            <p:nvPr/>
          </p:nvSpPr>
          <p:spPr bwMode="auto">
            <a:xfrm>
              <a:off x="4468813" y="1833563"/>
              <a:ext cx="9525" cy="7938"/>
            </a:xfrm>
            <a:custGeom>
              <a:avLst/>
              <a:gdLst>
                <a:gd name="T0" fmla="*/ 3 w 6"/>
                <a:gd name="T1" fmla="*/ 1 h 5"/>
                <a:gd name="T2" fmla="*/ 6 w 6"/>
                <a:gd name="T3" fmla="*/ 3 h 5"/>
                <a:gd name="T4" fmla="*/ 3 w 6"/>
                <a:gd name="T5" fmla="*/ 5 h 5"/>
                <a:gd name="T6" fmla="*/ 0 w 6"/>
                <a:gd name="T7" fmla="*/ 2 h 5"/>
                <a:gd name="T8" fmla="*/ 3 w 6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4" y="1"/>
                    <a:pt x="6" y="1"/>
                    <a:pt x="6" y="3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88">
              <a:extLst>
                <a:ext uri="{FF2B5EF4-FFF2-40B4-BE49-F238E27FC236}">
                  <a16:creationId xmlns:a16="http://schemas.microsoft.com/office/drawing/2014/main" id="{D1AC9743-3A44-0992-E347-E69C9DB897A5}"/>
                </a:ext>
              </a:extLst>
            </p:cNvPr>
            <p:cNvSpPr/>
            <p:nvPr/>
          </p:nvSpPr>
          <p:spPr bwMode="auto">
            <a:xfrm>
              <a:off x="4494213" y="1793875"/>
              <a:ext cx="7938" cy="7938"/>
            </a:xfrm>
            <a:custGeom>
              <a:avLst/>
              <a:gdLst>
                <a:gd name="T0" fmla="*/ 5 w 5"/>
                <a:gd name="T1" fmla="*/ 2 h 5"/>
                <a:gd name="T2" fmla="*/ 3 w 5"/>
                <a:gd name="T3" fmla="*/ 5 h 5"/>
                <a:gd name="T4" fmla="*/ 0 w 5"/>
                <a:gd name="T5" fmla="*/ 3 h 5"/>
                <a:gd name="T6" fmla="*/ 2 w 5"/>
                <a:gd name="T7" fmla="*/ 1 h 5"/>
                <a:gd name="T8" fmla="*/ 5 w 5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0" y="2"/>
                    <a:pt x="2" y="1"/>
                    <a:pt x="2" y="1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89">
              <a:extLst>
                <a:ext uri="{FF2B5EF4-FFF2-40B4-BE49-F238E27FC236}">
                  <a16:creationId xmlns:a16="http://schemas.microsoft.com/office/drawing/2014/main" id="{102A8439-FC0F-9490-0536-1E75355ACD3B}"/>
                </a:ext>
              </a:extLst>
            </p:cNvPr>
            <p:cNvSpPr/>
            <p:nvPr/>
          </p:nvSpPr>
          <p:spPr bwMode="auto">
            <a:xfrm>
              <a:off x="4395788" y="1387475"/>
              <a:ext cx="222250" cy="228600"/>
            </a:xfrm>
            <a:custGeom>
              <a:avLst/>
              <a:gdLst>
                <a:gd name="T0" fmla="*/ 130 w 135"/>
                <a:gd name="T1" fmla="*/ 22 h 139"/>
                <a:gd name="T2" fmla="*/ 127 w 135"/>
                <a:gd name="T3" fmla="*/ 0 h 139"/>
                <a:gd name="T4" fmla="*/ 129 w 135"/>
                <a:gd name="T5" fmla="*/ 13 h 139"/>
                <a:gd name="T6" fmla="*/ 106 w 135"/>
                <a:gd name="T7" fmla="*/ 47 h 139"/>
                <a:gd name="T8" fmla="*/ 85 w 135"/>
                <a:gd name="T9" fmla="*/ 34 h 139"/>
                <a:gd name="T10" fmla="*/ 77 w 135"/>
                <a:gd name="T11" fmla="*/ 38 h 139"/>
                <a:gd name="T12" fmla="*/ 72 w 135"/>
                <a:gd name="T13" fmla="*/ 44 h 139"/>
                <a:gd name="T14" fmla="*/ 53 w 135"/>
                <a:gd name="T15" fmla="*/ 58 h 139"/>
                <a:gd name="T16" fmla="*/ 37 w 135"/>
                <a:gd name="T17" fmla="*/ 66 h 139"/>
                <a:gd name="T18" fmla="*/ 46 w 135"/>
                <a:gd name="T19" fmla="*/ 78 h 139"/>
                <a:gd name="T20" fmla="*/ 33 w 135"/>
                <a:gd name="T21" fmla="*/ 90 h 139"/>
                <a:gd name="T22" fmla="*/ 31 w 135"/>
                <a:gd name="T23" fmla="*/ 66 h 139"/>
                <a:gd name="T24" fmla="*/ 22 w 135"/>
                <a:gd name="T25" fmla="*/ 80 h 139"/>
                <a:gd name="T26" fmla="*/ 33 w 135"/>
                <a:gd name="T27" fmla="*/ 95 h 139"/>
                <a:gd name="T28" fmla="*/ 29 w 135"/>
                <a:gd name="T29" fmla="*/ 110 h 139"/>
                <a:gd name="T30" fmla="*/ 21 w 135"/>
                <a:gd name="T31" fmla="*/ 93 h 139"/>
                <a:gd name="T32" fmla="*/ 16 w 135"/>
                <a:gd name="T33" fmla="*/ 104 h 139"/>
                <a:gd name="T34" fmla="*/ 25 w 135"/>
                <a:gd name="T35" fmla="*/ 125 h 139"/>
                <a:gd name="T36" fmla="*/ 39 w 135"/>
                <a:gd name="T37" fmla="*/ 119 h 139"/>
                <a:gd name="T38" fmla="*/ 32 w 135"/>
                <a:gd name="T39" fmla="*/ 126 h 139"/>
                <a:gd name="T40" fmla="*/ 62 w 135"/>
                <a:gd name="T41" fmla="*/ 106 h 139"/>
                <a:gd name="T42" fmla="*/ 65 w 135"/>
                <a:gd name="T43" fmla="*/ 104 h 139"/>
                <a:gd name="T44" fmla="*/ 72 w 135"/>
                <a:gd name="T45" fmla="*/ 117 h 139"/>
                <a:gd name="T46" fmla="*/ 76 w 135"/>
                <a:gd name="T47" fmla="*/ 104 h 139"/>
                <a:gd name="T48" fmla="*/ 80 w 135"/>
                <a:gd name="T49" fmla="*/ 93 h 139"/>
                <a:gd name="T50" fmla="*/ 85 w 135"/>
                <a:gd name="T51" fmla="*/ 108 h 139"/>
                <a:gd name="T52" fmla="*/ 94 w 135"/>
                <a:gd name="T53" fmla="*/ 91 h 139"/>
                <a:gd name="T54" fmla="*/ 98 w 135"/>
                <a:gd name="T55" fmla="*/ 94 h 139"/>
                <a:gd name="T56" fmla="*/ 111 w 135"/>
                <a:gd name="T57" fmla="*/ 102 h 139"/>
                <a:gd name="T58" fmla="*/ 108 w 135"/>
                <a:gd name="T59" fmla="*/ 117 h 139"/>
                <a:gd name="T60" fmla="*/ 102 w 135"/>
                <a:gd name="T61" fmla="*/ 123 h 139"/>
                <a:gd name="T62" fmla="*/ 104 w 135"/>
                <a:gd name="T63" fmla="*/ 112 h 139"/>
                <a:gd name="T64" fmla="*/ 100 w 135"/>
                <a:gd name="T65" fmla="*/ 108 h 139"/>
                <a:gd name="T66" fmla="*/ 89 w 135"/>
                <a:gd name="T67" fmla="*/ 116 h 139"/>
                <a:gd name="T68" fmla="*/ 78 w 135"/>
                <a:gd name="T69" fmla="*/ 128 h 139"/>
                <a:gd name="T70" fmla="*/ 52 w 135"/>
                <a:gd name="T71" fmla="*/ 136 h 139"/>
                <a:gd name="T72" fmla="*/ 33 w 135"/>
                <a:gd name="T73" fmla="*/ 131 h 139"/>
                <a:gd name="T74" fmla="*/ 13 w 135"/>
                <a:gd name="T75" fmla="*/ 119 h 139"/>
                <a:gd name="T76" fmla="*/ 5 w 135"/>
                <a:gd name="T77" fmla="*/ 123 h 139"/>
                <a:gd name="T78" fmla="*/ 2 w 135"/>
                <a:gd name="T79" fmla="*/ 103 h 139"/>
                <a:gd name="T80" fmla="*/ 1 w 135"/>
                <a:gd name="T81" fmla="*/ 61 h 139"/>
                <a:gd name="T82" fmla="*/ 15 w 135"/>
                <a:gd name="T83" fmla="*/ 55 h 139"/>
                <a:gd name="T84" fmla="*/ 38 w 135"/>
                <a:gd name="T85" fmla="*/ 50 h 139"/>
                <a:gd name="T86" fmla="*/ 67 w 135"/>
                <a:gd name="T87" fmla="*/ 32 h 139"/>
                <a:gd name="T88" fmla="*/ 106 w 135"/>
                <a:gd name="T89" fmla="*/ 4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5" h="139">
                  <a:moveTo>
                    <a:pt x="106" y="42"/>
                  </a:moveTo>
                  <a:cubicBezTo>
                    <a:pt x="114" y="42"/>
                    <a:pt x="129" y="29"/>
                    <a:pt x="130" y="22"/>
                  </a:cubicBezTo>
                  <a:cubicBezTo>
                    <a:pt x="130" y="20"/>
                    <a:pt x="129" y="19"/>
                    <a:pt x="128" y="17"/>
                  </a:cubicBezTo>
                  <a:cubicBezTo>
                    <a:pt x="124" y="12"/>
                    <a:pt x="123" y="6"/>
                    <a:pt x="127" y="0"/>
                  </a:cubicBezTo>
                  <a:cubicBezTo>
                    <a:pt x="129" y="3"/>
                    <a:pt x="130" y="6"/>
                    <a:pt x="129" y="9"/>
                  </a:cubicBezTo>
                  <a:cubicBezTo>
                    <a:pt x="129" y="11"/>
                    <a:pt x="129" y="12"/>
                    <a:pt x="129" y="13"/>
                  </a:cubicBezTo>
                  <a:cubicBezTo>
                    <a:pt x="135" y="21"/>
                    <a:pt x="134" y="23"/>
                    <a:pt x="129" y="32"/>
                  </a:cubicBezTo>
                  <a:cubicBezTo>
                    <a:pt x="123" y="40"/>
                    <a:pt x="115" y="45"/>
                    <a:pt x="106" y="47"/>
                  </a:cubicBezTo>
                  <a:cubicBezTo>
                    <a:pt x="105" y="48"/>
                    <a:pt x="104" y="48"/>
                    <a:pt x="103" y="47"/>
                  </a:cubicBezTo>
                  <a:cubicBezTo>
                    <a:pt x="100" y="40"/>
                    <a:pt x="90" y="40"/>
                    <a:pt x="85" y="34"/>
                  </a:cubicBezTo>
                  <a:cubicBezTo>
                    <a:pt x="83" y="33"/>
                    <a:pt x="81" y="31"/>
                    <a:pt x="79" y="33"/>
                  </a:cubicBezTo>
                  <a:cubicBezTo>
                    <a:pt x="77" y="34"/>
                    <a:pt x="78" y="36"/>
                    <a:pt x="77" y="38"/>
                  </a:cubicBezTo>
                  <a:cubicBezTo>
                    <a:pt x="77" y="42"/>
                    <a:pt x="81" y="39"/>
                    <a:pt x="84" y="41"/>
                  </a:cubicBezTo>
                  <a:cubicBezTo>
                    <a:pt x="80" y="44"/>
                    <a:pt x="78" y="52"/>
                    <a:pt x="72" y="44"/>
                  </a:cubicBezTo>
                  <a:cubicBezTo>
                    <a:pt x="71" y="43"/>
                    <a:pt x="70" y="43"/>
                    <a:pt x="69" y="44"/>
                  </a:cubicBezTo>
                  <a:cubicBezTo>
                    <a:pt x="65" y="50"/>
                    <a:pt x="56" y="51"/>
                    <a:pt x="53" y="58"/>
                  </a:cubicBezTo>
                  <a:cubicBezTo>
                    <a:pt x="52" y="61"/>
                    <a:pt x="49" y="60"/>
                    <a:pt x="47" y="59"/>
                  </a:cubicBezTo>
                  <a:cubicBezTo>
                    <a:pt x="39" y="54"/>
                    <a:pt x="41" y="64"/>
                    <a:pt x="37" y="66"/>
                  </a:cubicBezTo>
                  <a:cubicBezTo>
                    <a:pt x="36" y="67"/>
                    <a:pt x="39" y="70"/>
                    <a:pt x="42" y="71"/>
                  </a:cubicBezTo>
                  <a:cubicBezTo>
                    <a:pt x="46" y="72"/>
                    <a:pt x="44" y="76"/>
                    <a:pt x="46" y="78"/>
                  </a:cubicBezTo>
                  <a:cubicBezTo>
                    <a:pt x="41" y="80"/>
                    <a:pt x="42" y="85"/>
                    <a:pt x="39" y="87"/>
                  </a:cubicBezTo>
                  <a:cubicBezTo>
                    <a:pt x="38" y="89"/>
                    <a:pt x="36" y="92"/>
                    <a:pt x="33" y="90"/>
                  </a:cubicBezTo>
                  <a:cubicBezTo>
                    <a:pt x="31" y="89"/>
                    <a:pt x="30" y="87"/>
                    <a:pt x="29" y="84"/>
                  </a:cubicBezTo>
                  <a:cubicBezTo>
                    <a:pt x="29" y="78"/>
                    <a:pt x="29" y="72"/>
                    <a:pt x="31" y="66"/>
                  </a:cubicBezTo>
                  <a:cubicBezTo>
                    <a:pt x="27" y="68"/>
                    <a:pt x="26" y="70"/>
                    <a:pt x="22" y="71"/>
                  </a:cubicBezTo>
                  <a:cubicBezTo>
                    <a:pt x="19" y="72"/>
                    <a:pt x="20" y="77"/>
                    <a:pt x="22" y="80"/>
                  </a:cubicBezTo>
                  <a:cubicBezTo>
                    <a:pt x="24" y="82"/>
                    <a:pt x="24" y="84"/>
                    <a:pt x="24" y="87"/>
                  </a:cubicBezTo>
                  <a:cubicBezTo>
                    <a:pt x="24" y="92"/>
                    <a:pt x="30" y="93"/>
                    <a:pt x="33" y="95"/>
                  </a:cubicBezTo>
                  <a:cubicBezTo>
                    <a:pt x="38" y="98"/>
                    <a:pt x="39" y="100"/>
                    <a:pt x="33" y="103"/>
                  </a:cubicBezTo>
                  <a:cubicBezTo>
                    <a:pt x="30" y="104"/>
                    <a:pt x="32" y="108"/>
                    <a:pt x="29" y="110"/>
                  </a:cubicBezTo>
                  <a:cubicBezTo>
                    <a:pt x="28" y="105"/>
                    <a:pt x="26" y="101"/>
                    <a:pt x="24" y="97"/>
                  </a:cubicBezTo>
                  <a:cubicBezTo>
                    <a:pt x="24" y="95"/>
                    <a:pt x="23" y="93"/>
                    <a:pt x="21" y="93"/>
                  </a:cubicBezTo>
                  <a:cubicBezTo>
                    <a:pt x="19" y="93"/>
                    <a:pt x="18" y="94"/>
                    <a:pt x="17" y="97"/>
                  </a:cubicBezTo>
                  <a:cubicBezTo>
                    <a:pt x="16" y="99"/>
                    <a:pt x="15" y="102"/>
                    <a:pt x="16" y="104"/>
                  </a:cubicBezTo>
                  <a:cubicBezTo>
                    <a:pt x="19" y="109"/>
                    <a:pt x="19" y="115"/>
                    <a:pt x="19" y="121"/>
                  </a:cubicBezTo>
                  <a:cubicBezTo>
                    <a:pt x="19" y="125"/>
                    <a:pt x="22" y="126"/>
                    <a:pt x="25" y="125"/>
                  </a:cubicBezTo>
                  <a:cubicBezTo>
                    <a:pt x="28" y="124"/>
                    <a:pt x="32" y="123"/>
                    <a:pt x="34" y="121"/>
                  </a:cubicBezTo>
                  <a:cubicBezTo>
                    <a:pt x="36" y="119"/>
                    <a:pt x="37" y="117"/>
                    <a:pt x="39" y="119"/>
                  </a:cubicBezTo>
                  <a:cubicBezTo>
                    <a:pt x="41" y="121"/>
                    <a:pt x="38" y="123"/>
                    <a:pt x="37" y="124"/>
                  </a:cubicBezTo>
                  <a:cubicBezTo>
                    <a:pt x="35" y="125"/>
                    <a:pt x="33" y="126"/>
                    <a:pt x="32" y="126"/>
                  </a:cubicBezTo>
                  <a:cubicBezTo>
                    <a:pt x="44" y="139"/>
                    <a:pt x="58" y="128"/>
                    <a:pt x="62" y="116"/>
                  </a:cubicBezTo>
                  <a:cubicBezTo>
                    <a:pt x="64" y="113"/>
                    <a:pt x="67" y="109"/>
                    <a:pt x="62" y="106"/>
                  </a:cubicBezTo>
                  <a:cubicBezTo>
                    <a:pt x="61" y="105"/>
                    <a:pt x="61" y="104"/>
                    <a:pt x="62" y="103"/>
                  </a:cubicBezTo>
                  <a:cubicBezTo>
                    <a:pt x="64" y="102"/>
                    <a:pt x="64" y="103"/>
                    <a:pt x="65" y="104"/>
                  </a:cubicBezTo>
                  <a:cubicBezTo>
                    <a:pt x="70" y="108"/>
                    <a:pt x="69" y="113"/>
                    <a:pt x="67" y="118"/>
                  </a:cubicBezTo>
                  <a:cubicBezTo>
                    <a:pt x="70" y="119"/>
                    <a:pt x="71" y="118"/>
                    <a:pt x="72" y="117"/>
                  </a:cubicBezTo>
                  <a:cubicBezTo>
                    <a:pt x="73" y="115"/>
                    <a:pt x="80" y="121"/>
                    <a:pt x="78" y="114"/>
                  </a:cubicBezTo>
                  <a:cubicBezTo>
                    <a:pt x="77" y="110"/>
                    <a:pt x="80" y="107"/>
                    <a:pt x="76" y="104"/>
                  </a:cubicBezTo>
                  <a:cubicBezTo>
                    <a:pt x="73" y="102"/>
                    <a:pt x="74" y="99"/>
                    <a:pt x="75" y="96"/>
                  </a:cubicBezTo>
                  <a:cubicBezTo>
                    <a:pt x="76" y="94"/>
                    <a:pt x="77" y="92"/>
                    <a:pt x="80" y="93"/>
                  </a:cubicBezTo>
                  <a:cubicBezTo>
                    <a:pt x="82" y="94"/>
                    <a:pt x="84" y="96"/>
                    <a:pt x="82" y="99"/>
                  </a:cubicBezTo>
                  <a:cubicBezTo>
                    <a:pt x="78" y="104"/>
                    <a:pt x="88" y="104"/>
                    <a:pt x="85" y="108"/>
                  </a:cubicBezTo>
                  <a:cubicBezTo>
                    <a:pt x="88" y="108"/>
                    <a:pt x="88" y="105"/>
                    <a:pt x="87" y="104"/>
                  </a:cubicBezTo>
                  <a:cubicBezTo>
                    <a:pt x="84" y="97"/>
                    <a:pt x="90" y="94"/>
                    <a:pt x="94" y="91"/>
                  </a:cubicBezTo>
                  <a:cubicBezTo>
                    <a:pt x="94" y="90"/>
                    <a:pt x="96" y="89"/>
                    <a:pt x="97" y="90"/>
                  </a:cubicBezTo>
                  <a:cubicBezTo>
                    <a:pt x="98" y="91"/>
                    <a:pt x="98" y="92"/>
                    <a:pt x="98" y="94"/>
                  </a:cubicBezTo>
                  <a:cubicBezTo>
                    <a:pt x="97" y="102"/>
                    <a:pt x="99" y="103"/>
                    <a:pt x="106" y="101"/>
                  </a:cubicBezTo>
                  <a:cubicBezTo>
                    <a:pt x="108" y="100"/>
                    <a:pt x="109" y="101"/>
                    <a:pt x="111" y="102"/>
                  </a:cubicBezTo>
                  <a:cubicBezTo>
                    <a:pt x="112" y="104"/>
                    <a:pt x="112" y="105"/>
                    <a:pt x="111" y="107"/>
                  </a:cubicBezTo>
                  <a:cubicBezTo>
                    <a:pt x="109" y="110"/>
                    <a:pt x="107" y="113"/>
                    <a:pt x="108" y="117"/>
                  </a:cubicBezTo>
                  <a:cubicBezTo>
                    <a:pt x="109" y="120"/>
                    <a:pt x="106" y="122"/>
                    <a:pt x="104" y="123"/>
                  </a:cubicBezTo>
                  <a:cubicBezTo>
                    <a:pt x="104" y="123"/>
                    <a:pt x="102" y="123"/>
                    <a:pt x="102" y="123"/>
                  </a:cubicBezTo>
                  <a:cubicBezTo>
                    <a:pt x="99" y="121"/>
                    <a:pt x="101" y="119"/>
                    <a:pt x="102" y="117"/>
                  </a:cubicBezTo>
                  <a:cubicBezTo>
                    <a:pt x="102" y="115"/>
                    <a:pt x="103" y="113"/>
                    <a:pt x="104" y="112"/>
                  </a:cubicBezTo>
                  <a:cubicBezTo>
                    <a:pt x="105" y="110"/>
                    <a:pt x="107" y="109"/>
                    <a:pt x="105" y="107"/>
                  </a:cubicBezTo>
                  <a:cubicBezTo>
                    <a:pt x="104" y="106"/>
                    <a:pt x="101" y="107"/>
                    <a:pt x="100" y="108"/>
                  </a:cubicBezTo>
                  <a:cubicBezTo>
                    <a:pt x="98" y="110"/>
                    <a:pt x="95" y="111"/>
                    <a:pt x="92" y="111"/>
                  </a:cubicBezTo>
                  <a:cubicBezTo>
                    <a:pt x="89" y="111"/>
                    <a:pt x="88" y="113"/>
                    <a:pt x="89" y="116"/>
                  </a:cubicBezTo>
                  <a:cubicBezTo>
                    <a:pt x="89" y="122"/>
                    <a:pt x="86" y="125"/>
                    <a:pt x="80" y="127"/>
                  </a:cubicBezTo>
                  <a:cubicBezTo>
                    <a:pt x="79" y="127"/>
                    <a:pt x="78" y="128"/>
                    <a:pt x="78" y="128"/>
                  </a:cubicBezTo>
                  <a:cubicBezTo>
                    <a:pt x="73" y="119"/>
                    <a:pt x="67" y="126"/>
                    <a:pt x="64" y="128"/>
                  </a:cubicBezTo>
                  <a:cubicBezTo>
                    <a:pt x="60" y="130"/>
                    <a:pt x="54" y="131"/>
                    <a:pt x="52" y="136"/>
                  </a:cubicBezTo>
                  <a:cubicBezTo>
                    <a:pt x="51" y="139"/>
                    <a:pt x="50" y="139"/>
                    <a:pt x="48" y="138"/>
                  </a:cubicBezTo>
                  <a:cubicBezTo>
                    <a:pt x="43" y="135"/>
                    <a:pt x="37" y="135"/>
                    <a:pt x="33" y="131"/>
                  </a:cubicBezTo>
                  <a:cubicBezTo>
                    <a:pt x="32" y="131"/>
                    <a:pt x="30" y="130"/>
                    <a:pt x="29" y="130"/>
                  </a:cubicBezTo>
                  <a:cubicBezTo>
                    <a:pt x="19" y="134"/>
                    <a:pt x="16" y="126"/>
                    <a:pt x="13" y="119"/>
                  </a:cubicBezTo>
                  <a:cubicBezTo>
                    <a:pt x="10" y="117"/>
                    <a:pt x="8" y="117"/>
                    <a:pt x="7" y="121"/>
                  </a:cubicBezTo>
                  <a:cubicBezTo>
                    <a:pt x="6" y="122"/>
                    <a:pt x="6" y="124"/>
                    <a:pt x="5" y="123"/>
                  </a:cubicBezTo>
                  <a:cubicBezTo>
                    <a:pt x="4" y="122"/>
                    <a:pt x="4" y="121"/>
                    <a:pt x="4" y="119"/>
                  </a:cubicBezTo>
                  <a:cubicBezTo>
                    <a:pt x="0" y="114"/>
                    <a:pt x="1" y="109"/>
                    <a:pt x="2" y="103"/>
                  </a:cubicBezTo>
                  <a:cubicBezTo>
                    <a:pt x="3" y="100"/>
                    <a:pt x="4" y="97"/>
                    <a:pt x="2" y="94"/>
                  </a:cubicBezTo>
                  <a:cubicBezTo>
                    <a:pt x="2" y="83"/>
                    <a:pt x="4" y="72"/>
                    <a:pt x="1" y="61"/>
                  </a:cubicBezTo>
                  <a:cubicBezTo>
                    <a:pt x="0" y="58"/>
                    <a:pt x="0" y="53"/>
                    <a:pt x="5" y="51"/>
                  </a:cubicBezTo>
                  <a:cubicBezTo>
                    <a:pt x="10" y="49"/>
                    <a:pt x="13" y="52"/>
                    <a:pt x="15" y="55"/>
                  </a:cubicBezTo>
                  <a:cubicBezTo>
                    <a:pt x="19" y="60"/>
                    <a:pt x="24" y="60"/>
                    <a:pt x="29" y="57"/>
                  </a:cubicBezTo>
                  <a:cubicBezTo>
                    <a:pt x="32" y="55"/>
                    <a:pt x="35" y="52"/>
                    <a:pt x="38" y="50"/>
                  </a:cubicBezTo>
                  <a:cubicBezTo>
                    <a:pt x="44" y="45"/>
                    <a:pt x="50" y="38"/>
                    <a:pt x="60" y="38"/>
                  </a:cubicBezTo>
                  <a:cubicBezTo>
                    <a:pt x="63" y="38"/>
                    <a:pt x="65" y="35"/>
                    <a:pt x="67" y="32"/>
                  </a:cubicBezTo>
                  <a:cubicBezTo>
                    <a:pt x="75" y="25"/>
                    <a:pt x="83" y="22"/>
                    <a:pt x="91" y="33"/>
                  </a:cubicBezTo>
                  <a:cubicBezTo>
                    <a:pt x="95" y="38"/>
                    <a:pt x="100" y="40"/>
                    <a:pt x="106" y="42"/>
                  </a:cubicBezTo>
                  <a:close/>
                </a:path>
              </a:pathLst>
            </a:custGeom>
            <a:solidFill>
              <a:srgbClr val="3D6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90">
              <a:extLst>
                <a:ext uri="{FF2B5EF4-FFF2-40B4-BE49-F238E27FC236}">
                  <a16:creationId xmlns:a16="http://schemas.microsoft.com/office/drawing/2014/main" id="{EA6AEEE3-814E-1907-8CF3-E2BF88192AD8}"/>
                </a:ext>
              </a:extLst>
            </p:cNvPr>
            <p:cNvSpPr/>
            <p:nvPr/>
          </p:nvSpPr>
          <p:spPr bwMode="auto">
            <a:xfrm>
              <a:off x="4787901" y="1801813"/>
              <a:ext cx="23813" cy="36513"/>
            </a:xfrm>
            <a:custGeom>
              <a:avLst/>
              <a:gdLst>
                <a:gd name="T0" fmla="*/ 13 w 14"/>
                <a:gd name="T1" fmla="*/ 12 h 22"/>
                <a:gd name="T2" fmla="*/ 3 w 14"/>
                <a:gd name="T3" fmla="*/ 22 h 22"/>
                <a:gd name="T4" fmla="*/ 5 w 14"/>
                <a:gd name="T5" fmla="*/ 11 h 22"/>
                <a:gd name="T6" fmla="*/ 6 w 14"/>
                <a:gd name="T7" fmla="*/ 5 h 22"/>
                <a:gd name="T8" fmla="*/ 9 w 14"/>
                <a:gd name="T9" fmla="*/ 0 h 22"/>
                <a:gd name="T10" fmla="*/ 13 w 14"/>
                <a:gd name="T11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2">
                  <a:moveTo>
                    <a:pt x="13" y="12"/>
                  </a:moveTo>
                  <a:cubicBezTo>
                    <a:pt x="10" y="15"/>
                    <a:pt x="3" y="14"/>
                    <a:pt x="3" y="22"/>
                  </a:cubicBezTo>
                  <a:cubicBezTo>
                    <a:pt x="1" y="18"/>
                    <a:pt x="0" y="13"/>
                    <a:pt x="5" y="11"/>
                  </a:cubicBezTo>
                  <a:cubicBezTo>
                    <a:pt x="9" y="9"/>
                    <a:pt x="10" y="8"/>
                    <a:pt x="6" y="5"/>
                  </a:cubicBezTo>
                  <a:cubicBezTo>
                    <a:pt x="2" y="1"/>
                    <a:pt x="6" y="1"/>
                    <a:pt x="9" y="0"/>
                  </a:cubicBezTo>
                  <a:cubicBezTo>
                    <a:pt x="7" y="5"/>
                    <a:pt x="14" y="7"/>
                    <a:pt x="13" y="12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91">
              <a:extLst>
                <a:ext uri="{FF2B5EF4-FFF2-40B4-BE49-F238E27FC236}">
                  <a16:creationId xmlns:a16="http://schemas.microsoft.com/office/drawing/2014/main" id="{115EE4FB-1040-2366-3C61-BC390BC84986}"/>
                </a:ext>
              </a:extLst>
            </p:cNvPr>
            <p:cNvSpPr/>
            <p:nvPr/>
          </p:nvSpPr>
          <p:spPr bwMode="auto">
            <a:xfrm>
              <a:off x="4338638" y="1839913"/>
              <a:ext cx="26988" cy="15875"/>
            </a:xfrm>
            <a:custGeom>
              <a:avLst/>
              <a:gdLst>
                <a:gd name="T0" fmla="*/ 9 w 16"/>
                <a:gd name="T1" fmla="*/ 10 h 10"/>
                <a:gd name="T2" fmla="*/ 0 w 16"/>
                <a:gd name="T3" fmla="*/ 6 h 10"/>
                <a:gd name="T4" fmla="*/ 0 w 16"/>
                <a:gd name="T5" fmla="*/ 5 h 10"/>
                <a:gd name="T6" fmla="*/ 8 w 16"/>
                <a:gd name="T7" fmla="*/ 5 h 10"/>
                <a:gd name="T8" fmla="*/ 16 w 16"/>
                <a:gd name="T9" fmla="*/ 2 h 10"/>
                <a:gd name="T10" fmla="*/ 9 w 16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0">
                  <a:moveTo>
                    <a:pt x="9" y="10"/>
                  </a:moveTo>
                  <a:cubicBezTo>
                    <a:pt x="5" y="10"/>
                    <a:pt x="1" y="10"/>
                    <a:pt x="0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0"/>
                    <a:pt x="5" y="10"/>
                    <a:pt x="8" y="5"/>
                  </a:cubicBezTo>
                  <a:cubicBezTo>
                    <a:pt x="9" y="2"/>
                    <a:pt x="12" y="0"/>
                    <a:pt x="16" y="2"/>
                  </a:cubicBezTo>
                  <a:cubicBezTo>
                    <a:pt x="14" y="5"/>
                    <a:pt x="11" y="7"/>
                    <a:pt x="9" y="10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92">
              <a:extLst>
                <a:ext uri="{FF2B5EF4-FFF2-40B4-BE49-F238E27FC236}">
                  <a16:creationId xmlns:a16="http://schemas.microsoft.com/office/drawing/2014/main" id="{01879120-5F9D-FA09-911E-A930716D98EB}"/>
                </a:ext>
              </a:extLst>
            </p:cNvPr>
            <p:cNvSpPr/>
            <p:nvPr/>
          </p:nvSpPr>
          <p:spPr bwMode="auto">
            <a:xfrm>
              <a:off x="4471988" y="1754188"/>
              <a:ext cx="14288" cy="14288"/>
            </a:xfrm>
            <a:custGeom>
              <a:avLst/>
              <a:gdLst>
                <a:gd name="T0" fmla="*/ 4 w 8"/>
                <a:gd name="T1" fmla="*/ 9 h 9"/>
                <a:gd name="T2" fmla="*/ 0 w 8"/>
                <a:gd name="T3" fmla="*/ 5 h 9"/>
                <a:gd name="T4" fmla="*/ 5 w 8"/>
                <a:gd name="T5" fmla="*/ 0 h 9"/>
                <a:gd name="T6" fmla="*/ 8 w 8"/>
                <a:gd name="T7" fmla="*/ 4 h 9"/>
                <a:gd name="T8" fmla="*/ 4 w 8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4" y="9"/>
                  </a:moveTo>
                  <a:cubicBezTo>
                    <a:pt x="0" y="9"/>
                    <a:pt x="0" y="7"/>
                    <a:pt x="0" y="5"/>
                  </a:cubicBezTo>
                  <a:cubicBezTo>
                    <a:pt x="0" y="3"/>
                    <a:pt x="1" y="1"/>
                    <a:pt x="5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8"/>
                    <a:pt x="5" y="8"/>
                    <a:pt x="4" y="9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93">
              <a:extLst>
                <a:ext uri="{FF2B5EF4-FFF2-40B4-BE49-F238E27FC236}">
                  <a16:creationId xmlns:a16="http://schemas.microsoft.com/office/drawing/2014/main" id="{4586B38E-2A6B-8EDE-5D43-5EC46714C2AB}"/>
                </a:ext>
              </a:extLst>
            </p:cNvPr>
            <p:cNvSpPr/>
            <p:nvPr/>
          </p:nvSpPr>
          <p:spPr bwMode="auto">
            <a:xfrm>
              <a:off x="4381501" y="1763713"/>
              <a:ext cx="15875" cy="20638"/>
            </a:xfrm>
            <a:custGeom>
              <a:avLst/>
              <a:gdLst>
                <a:gd name="T0" fmla="*/ 1 w 9"/>
                <a:gd name="T1" fmla="*/ 3 h 12"/>
                <a:gd name="T2" fmla="*/ 0 w 9"/>
                <a:gd name="T3" fmla="*/ 0 h 12"/>
                <a:gd name="T4" fmla="*/ 9 w 9"/>
                <a:gd name="T5" fmla="*/ 9 h 12"/>
                <a:gd name="T6" fmla="*/ 7 w 9"/>
                <a:gd name="T7" fmla="*/ 11 h 12"/>
                <a:gd name="T8" fmla="*/ 4 w 9"/>
                <a:gd name="T9" fmla="*/ 10 h 12"/>
                <a:gd name="T10" fmla="*/ 1 w 9"/>
                <a:gd name="T1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2">
                  <a:moveTo>
                    <a:pt x="1" y="3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6" y="0"/>
                    <a:pt x="4" y="8"/>
                    <a:pt x="9" y="9"/>
                  </a:cubicBezTo>
                  <a:cubicBezTo>
                    <a:pt x="9" y="9"/>
                    <a:pt x="8" y="11"/>
                    <a:pt x="7" y="11"/>
                  </a:cubicBezTo>
                  <a:cubicBezTo>
                    <a:pt x="6" y="11"/>
                    <a:pt x="4" y="12"/>
                    <a:pt x="4" y="10"/>
                  </a:cubicBezTo>
                  <a:cubicBezTo>
                    <a:pt x="4" y="7"/>
                    <a:pt x="3" y="5"/>
                    <a:pt x="1" y="3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94">
              <a:extLst>
                <a:ext uri="{FF2B5EF4-FFF2-40B4-BE49-F238E27FC236}">
                  <a16:creationId xmlns:a16="http://schemas.microsoft.com/office/drawing/2014/main" id="{DD3EDC03-D7CE-4FBB-7DA2-05EF34C74685}"/>
                </a:ext>
              </a:extLst>
            </p:cNvPr>
            <p:cNvSpPr/>
            <p:nvPr/>
          </p:nvSpPr>
          <p:spPr bwMode="auto">
            <a:xfrm>
              <a:off x="4337051" y="1811338"/>
              <a:ext cx="9525" cy="17463"/>
            </a:xfrm>
            <a:custGeom>
              <a:avLst/>
              <a:gdLst>
                <a:gd name="T0" fmla="*/ 0 w 6"/>
                <a:gd name="T1" fmla="*/ 6 h 10"/>
                <a:gd name="T2" fmla="*/ 4 w 6"/>
                <a:gd name="T3" fmla="*/ 0 h 10"/>
                <a:gd name="T4" fmla="*/ 5 w 6"/>
                <a:gd name="T5" fmla="*/ 7 h 10"/>
                <a:gd name="T6" fmla="*/ 0 w 6"/>
                <a:gd name="T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0" y="6"/>
                  </a:moveTo>
                  <a:cubicBezTo>
                    <a:pt x="4" y="6"/>
                    <a:pt x="1" y="1"/>
                    <a:pt x="4" y="0"/>
                  </a:cubicBezTo>
                  <a:cubicBezTo>
                    <a:pt x="5" y="2"/>
                    <a:pt x="6" y="5"/>
                    <a:pt x="5" y="7"/>
                  </a:cubicBezTo>
                  <a:cubicBezTo>
                    <a:pt x="3" y="9"/>
                    <a:pt x="1" y="10"/>
                    <a:pt x="0" y="6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95">
              <a:extLst>
                <a:ext uri="{FF2B5EF4-FFF2-40B4-BE49-F238E27FC236}">
                  <a16:creationId xmlns:a16="http://schemas.microsoft.com/office/drawing/2014/main" id="{90DCC240-4388-28C6-1E0F-81CFE592427C}"/>
                </a:ext>
              </a:extLst>
            </p:cNvPr>
            <p:cNvSpPr/>
            <p:nvPr/>
          </p:nvSpPr>
          <p:spPr bwMode="auto">
            <a:xfrm>
              <a:off x="4349751" y="1871663"/>
              <a:ext cx="7938" cy="7938"/>
            </a:xfrm>
            <a:custGeom>
              <a:avLst/>
              <a:gdLst>
                <a:gd name="T0" fmla="*/ 2 w 5"/>
                <a:gd name="T1" fmla="*/ 5 h 5"/>
                <a:gd name="T2" fmla="*/ 0 w 5"/>
                <a:gd name="T3" fmla="*/ 3 h 5"/>
                <a:gd name="T4" fmla="*/ 4 w 5"/>
                <a:gd name="T5" fmla="*/ 0 h 5"/>
                <a:gd name="T6" fmla="*/ 5 w 5"/>
                <a:gd name="T7" fmla="*/ 1 h 5"/>
                <a:gd name="T8" fmla="*/ 2 w 5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4" y="0"/>
                    <a:pt x="5" y="1"/>
                    <a:pt x="5" y="1"/>
                  </a:cubicBezTo>
                  <a:cubicBezTo>
                    <a:pt x="5" y="4"/>
                    <a:pt x="3" y="4"/>
                    <a:pt x="2" y="5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96">
              <a:extLst>
                <a:ext uri="{FF2B5EF4-FFF2-40B4-BE49-F238E27FC236}">
                  <a16:creationId xmlns:a16="http://schemas.microsoft.com/office/drawing/2014/main" id="{7D1480C8-F906-D449-404B-3A45D9124B0D}"/>
                </a:ext>
              </a:extLst>
            </p:cNvPr>
            <p:cNvSpPr/>
            <p:nvPr/>
          </p:nvSpPr>
          <p:spPr bwMode="auto">
            <a:xfrm>
              <a:off x="4430713" y="1911350"/>
              <a:ext cx="574675" cy="381000"/>
            </a:xfrm>
            <a:custGeom>
              <a:avLst/>
              <a:gdLst>
                <a:gd name="T0" fmla="*/ 346 w 349"/>
                <a:gd name="T1" fmla="*/ 19 h 231"/>
                <a:gd name="T2" fmla="*/ 344 w 349"/>
                <a:gd name="T3" fmla="*/ 46 h 231"/>
                <a:gd name="T4" fmla="*/ 319 w 349"/>
                <a:gd name="T5" fmla="*/ 51 h 231"/>
                <a:gd name="T6" fmla="*/ 292 w 349"/>
                <a:gd name="T7" fmla="*/ 66 h 231"/>
                <a:gd name="T8" fmla="*/ 296 w 349"/>
                <a:gd name="T9" fmla="*/ 85 h 231"/>
                <a:gd name="T10" fmla="*/ 273 w 349"/>
                <a:gd name="T11" fmla="*/ 73 h 231"/>
                <a:gd name="T12" fmla="*/ 249 w 349"/>
                <a:gd name="T13" fmla="*/ 72 h 231"/>
                <a:gd name="T14" fmla="*/ 259 w 349"/>
                <a:gd name="T15" fmla="*/ 74 h 231"/>
                <a:gd name="T16" fmla="*/ 272 w 349"/>
                <a:gd name="T17" fmla="*/ 92 h 231"/>
                <a:gd name="T18" fmla="*/ 256 w 349"/>
                <a:gd name="T19" fmla="*/ 94 h 231"/>
                <a:gd name="T20" fmla="*/ 236 w 349"/>
                <a:gd name="T21" fmla="*/ 106 h 231"/>
                <a:gd name="T22" fmla="*/ 233 w 349"/>
                <a:gd name="T23" fmla="*/ 134 h 231"/>
                <a:gd name="T24" fmla="*/ 221 w 349"/>
                <a:gd name="T25" fmla="*/ 123 h 231"/>
                <a:gd name="T26" fmla="*/ 193 w 349"/>
                <a:gd name="T27" fmla="*/ 135 h 231"/>
                <a:gd name="T28" fmla="*/ 189 w 349"/>
                <a:gd name="T29" fmla="*/ 127 h 231"/>
                <a:gd name="T30" fmla="*/ 184 w 349"/>
                <a:gd name="T31" fmla="*/ 148 h 231"/>
                <a:gd name="T32" fmla="*/ 167 w 349"/>
                <a:gd name="T33" fmla="*/ 157 h 231"/>
                <a:gd name="T34" fmla="*/ 157 w 349"/>
                <a:gd name="T35" fmla="*/ 173 h 231"/>
                <a:gd name="T36" fmla="*/ 152 w 349"/>
                <a:gd name="T37" fmla="*/ 182 h 231"/>
                <a:gd name="T38" fmla="*/ 152 w 349"/>
                <a:gd name="T39" fmla="*/ 194 h 231"/>
                <a:gd name="T40" fmla="*/ 111 w 349"/>
                <a:gd name="T41" fmla="*/ 202 h 231"/>
                <a:gd name="T42" fmla="*/ 130 w 349"/>
                <a:gd name="T43" fmla="*/ 180 h 231"/>
                <a:gd name="T44" fmla="*/ 111 w 349"/>
                <a:gd name="T45" fmla="*/ 168 h 231"/>
                <a:gd name="T46" fmla="*/ 89 w 349"/>
                <a:gd name="T47" fmla="*/ 186 h 231"/>
                <a:gd name="T48" fmla="*/ 72 w 349"/>
                <a:gd name="T49" fmla="*/ 223 h 231"/>
                <a:gd name="T50" fmla="*/ 70 w 349"/>
                <a:gd name="T51" fmla="*/ 226 h 231"/>
                <a:gd name="T52" fmla="*/ 20 w 349"/>
                <a:gd name="T53" fmla="*/ 175 h 231"/>
                <a:gd name="T54" fmla="*/ 14 w 349"/>
                <a:gd name="T55" fmla="*/ 177 h 231"/>
                <a:gd name="T56" fmla="*/ 17 w 349"/>
                <a:gd name="T57" fmla="*/ 189 h 231"/>
                <a:gd name="T58" fmla="*/ 21 w 349"/>
                <a:gd name="T59" fmla="*/ 144 h 231"/>
                <a:gd name="T60" fmla="*/ 33 w 349"/>
                <a:gd name="T61" fmla="*/ 142 h 231"/>
                <a:gd name="T62" fmla="*/ 79 w 349"/>
                <a:gd name="T63" fmla="*/ 105 h 231"/>
                <a:gd name="T64" fmla="*/ 100 w 349"/>
                <a:gd name="T65" fmla="*/ 114 h 231"/>
                <a:gd name="T66" fmla="*/ 111 w 349"/>
                <a:gd name="T67" fmla="*/ 116 h 231"/>
                <a:gd name="T68" fmla="*/ 130 w 349"/>
                <a:gd name="T69" fmla="*/ 99 h 231"/>
                <a:gd name="T70" fmla="*/ 128 w 349"/>
                <a:gd name="T71" fmla="*/ 73 h 231"/>
                <a:gd name="T72" fmla="*/ 143 w 349"/>
                <a:gd name="T73" fmla="*/ 63 h 231"/>
                <a:gd name="T74" fmla="*/ 171 w 349"/>
                <a:gd name="T75" fmla="*/ 68 h 231"/>
                <a:gd name="T76" fmla="*/ 200 w 349"/>
                <a:gd name="T77" fmla="*/ 62 h 231"/>
                <a:gd name="T78" fmla="*/ 207 w 349"/>
                <a:gd name="T79" fmla="*/ 65 h 231"/>
                <a:gd name="T80" fmla="*/ 212 w 349"/>
                <a:gd name="T81" fmla="*/ 58 h 231"/>
                <a:gd name="T82" fmla="*/ 221 w 349"/>
                <a:gd name="T83" fmla="*/ 55 h 231"/>
                <a:gd name="T84" fmla="*/ 226 w 349"/>
                <a:gd name="T85" fmla="*/ 45 h 231"/>
                <a:gd name="T86" fmla="*/ 239 w 349"/>
                <a:gd name="T87" fmla="*/ 43 h 231"/>
                <a:gd name="T88" fmla="*/ 261 w 349"/>
                <a:gd name="T89" fmla="*/ 21 h 231"/>
                <a:gd name="T90" fmla="*/ 262 w 349"/>
                <a:gd name="T91" fmla="*/ 41 h 231"/>
                <a:gd name="T92" fmla="*/ 282 w 349"/>
                <a:gd name="T93" fmla="*/ 46 h 231"/>
                <a:gd name="T94" fmla="*/ 298 w 349"/>
                <a:gd name="T95" fmla="*/ 1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9" h="231">
                  <a:moveTo>
                    <a:pt x="342" y="5"/>
                  </a:moveTo>
                  <a:cubicBezTo>
                    <a:pt x="337" y="9"/>
                    <a:pt x="338" y="11"/>
                    <a:pt x="342" y="15"/>
                  </a:cubicBezTo>
                  <a:cubicBezTo>
                    <a:pt x="344" y="16"/>
                    <a:pt x="345" y="17"/>
                    <a:pt x="346" y="19"/>
                  </a:cubicBezTo>
                  <a:cubicBezTo>
                    <a:pt x="346" y="20"/>
                    <a:pt x="349" y="21"/>
                    <a:pt x="348" y="23"/>
                  </a:cubicBezTo>
                  <a:cubicBezTo>
                    <a:pt x="343" y="26"/>
                    <a:pt x="341" y="33"/>
                    <a:pt x="344" y="39"/>
                  </a:cubicBezTo>
                  <a:cubicBezTo>
                    <a:pt x="345" y="42"/>
                    <a:pt x="346" y="44"/>
                    <a:pt x="344" y="46"/>
                  </a:cubicBezTo>
                  <a:cubicBezTo>
                    <a:pt x="342" y="48"/>
                    <a:pt x="339" y="48"/>
                    <a:pt x="337" y="46"/>
                  </a:cubicBezTo>
                  <a:cubicBezTo>
                    <a:pt x="333" y="44"/>
                    <a:pt x="331" y="45"/>
                    <a:pt x="328" y="48"/>
                  </a:cubicBezTo>
                  <a:cubicBezTo>
                    <a:pt x="326" y="51"/>
                    <a:pt x="323" y="51"/>
                    <a:pt x="319" y="51"/>
                  </a:cubicBezTo>
                  <a:cubicBezTo>
                    <a:pt x="311" y="51"/>
                    <a:pt x="309" y="58"/>
                    <a:pt x="306" y="64"/>
                  </a:cubicBezTo>
                  <a:cubicBezTo>
                    <a:pt x="304" y="68"/>
                    <a:pt x="302" y="68"/>
                    <a:pt x="299" y="67"/>
                  </a:cubicBezTo>
                  <a:cubicBezTo>
                    <a:pt x="297" y="66"/>
                    <a:pt x="294" y="61"/>
                    <a:pt x="292" y="66"/>
                  </a:cubicBezTo>
                  <a:cubicBezTo>
                    <a:pt x="291" y="70"/>
                    <a:pt x="292" y="74"/>
                    <a:pt x="296" y="76"/>
                  </a:cubicBezTo>
                  <a:cubicBezTo>
                    <a:pt x="298" y="77"/>
                    <a:pt x="302" y="75"/>
                    <a:pt x="302" y="78"/>
                  </a:cubicBezTo>
                  <a:cubicBezTo>
                    <a:pt x="302" y="82"/>
                    <a:pt x="299" y="83"/>
                    <a:pt x="296" y="85"/>
                  </a:cubicBezTo>
                  <a:cubicBezTo>
                    <a:pt x="294" y="87"/>
                    <a:pt x="291" y="87"/>
                    <a:pt x="290" y="84"/>
                  </a:cubicBezTo>
                  <a:cubicBezTo>
                    <a:pt x="288" y="82"/>
                    <a:pt x="285" y="82"/>
                    <a:pt x="283" y="82"/>
                  </a:cubicBezTo>
                  <a:cubicBezTo>
                    <a:pt x="279" y="80"/>
                    <a:pt x="275" y="79"/>
                    <a:pt x="273" y="73"/>
                  </a:cubicBezTo>
                  <a:cubicBezTo>
                    <a:pt x="272" y="70"/>
                    <a:pt x="268" y="66"/>
                    <a:pt x="263" y="69"/>
                  </a:cubicBezTo>
                  <a:cubicBezTo>
                    <a:pt x="260" y="70"/>
                    <a:pt x="258" y="70"/>
                    <a:pt x="256" y="69"/>
                  </a:cubicBezTo>
                  <a:cubicBezTo>
                    <a:pt x="253" y="68"/>
                    <a:pt x="250" y="69"/>
                    <a:pt x="249" y="72"/>
                  </a:cubicBezTo>
                  <a:cubicBezTo>
                    <a:pt x="248" y="73"/>
                    <a:pt x="248" y="75"/>
                    <a:pt x="249" y="76"/>
                  </a:cubicBezTo>
                  <a:cubicBezTo>
                    <a:pt x="251" y="77"/>
                    <a:pt x="253" y="76"/>
                    <a:pt x="254" y="75"/>
                  </a:cubicBezTo>
                  <a:cubicBezTo>
                    <a:pt x="256" y="74"/>
                    <a:pt x="257" y="72"/>
                    <a:pt x="259" y="74"/>
                  </a:cubicBezTo>
                  <a:cubicBezTo>
                    <a:pt x="261" y="75"/>
                    <a:pt x="260" y="77"/>
                    <a:pt x="259" y="79"/>
                  </a:cubicBezTo>
                  <a:cubicBezTo>
                    <a:pt x="256" y="86"/>
                    <a:pt x="257" y="87"/>
                    <a:pt x="266" y="88"/>
                  </a:cubicBezTo>
                  <a:cubicBezTo>
                    <a:pt x="269" y="88"/>
                    <a:pt x="272" y="88"/>
                    <a:pt x="272" y="92"/>
                  </a:cubicBezTo>
                  <a:cubicBezTo>
                    <a:pt x="272" y="96"/>
                    <a:pt x="270" y="98"/>
                    <a:pt x="268" y="99"/>
                  </a:cubicBezTo>
                  <a:cubicBezTo>
                    <a:pt x="265" y="100"/>
                    <a:pt x="264" y="97"/>
                    <a:pt x="263" y="96"/>
                  </a:cubicBezTo>
                  <a:cubicBezTo>
                    <a:pt x="262" y="92"/>
                    <a:pt x="260" y="90"/>
                    <a:pt x="256" y="94"/>
                  </a:cubicBezTo>
                  <a:cubicBezTo>
                    <a:pt x="254" y="95"/>
                    <a:pt x="252" y="95"/>
                    <a:pt x="250" y="94"/>
                  </a:cubicBezTo>
                  <a:cubicBezTo>
                    <a:pt x="246" y="92"/>
                    <a:pt x="237" y="98"/>
                    <a:pt x="237" y="102"/>
                  </a:cubicBezTo>
                  <a:cubicBezTo>
                    <a:pt x="237" y="104"/>
                    <a:pt x="238" y="106"/>
                    <a:pt x="236" y="106"/>
                  </a:cubicBezTo>
                  <a:cubicBezTo>
                    <a:pt x="224" y="112"/>
                    <a:pt x="234" y="117"/>
                    <a:pt x="237" y="122"/>
                  </a:cubicBezTo>
                  <a:cubicBezTo>
                    <a:pt x="239" y="124"/>
                    <a:pt x="243" y="125"/>
                    <a:pt x="241" y="129"/>
                  </a:cubicBezTo>
                  <a:cubicBezTo>
                    <a:pt x="239" y="132"/>
                    <a:pt x="236" y="135"/>
                    <a:pt x="233" y="134"/>
                  </a:cubicBezTo>
                  <a:cubicBezTo>
                    <a:pt x="229" y="133"/>
                    <a:pt x="225" y="131"/>
                    <a:pt x="224" y="127"/>
                  </a:cubicBezTo>
                  <a:cubicBezTo>
                    <a:pt x="224" y="124"/>
                    <a:pt x="224" y="121"/>
                    <a:pt x="224" y="118"/>
                  </a:cubicBezTo>
                  <a:cubicBezTo>
                    <a:pt x="220" y="119"/>
                    <a:pt x="221" y="121"/>
                    <a:pt x="221" y="123"/>
                  </a:cubicBezTo>
                  <a:cubicBezTo>
                    <a:pt x="220" y="127"/>
                    <a:pt x="217" y="130"/>
                    <a:pt x="213" y="130"/>
                  </a:cubicBezTo>
                  <a:cubicBezTo>
                    <a:pt x="208" y="130"/>
                    <a:pt x="204" y="132"/>
                    <a:pt x="199" y="134"/>
                  </a:cubicBezTo>
                  <a:cubicBezTo>
                    <a:pt x="198" y="135"/>
                    <a:pt x="195" y="137"/>
                    <a:pt x="193" y="135"/>
                  </a:cubicBezTo>
                  <a:cubicBezTo>
                    <a:pt x="192" y="133"/>
                    <a:pt x="193" y="131"/>
                    <a:pt x="193" y="129"/>
                  </a:cubicBezTo>
                  <a:cubicBezTo>
                    <a:pt x="194" y="127"/>
                    <a:pt x="197" y="124"/>
                    <a:pt x="193" y="123"/>
                  </a:cubicBezTo>
                  <a:cubicBezTo>
                    <a:pt x="189" y="121"/>
                    <a:pt x="190" y="125"/>
                    <a:pt x="189" y="127"/>
                  </a:cubicBezTo>
                  <a:cubicBezTo>
                    <a:pt x="187" y="130"/>
                    <a:pt x="184" y="132"/>
                    <a:pt x="181" y="134"/>
                  </a:cubicBezTo>
                  <a:cubicBezTo>
                    <a:pt x="178" y="136"/>
                    <a:pt x="176" y="139"/>
                    <a:pt x="176" y="143"/>
                  </a:cubicBezTo>
                  <a:cubicBezTo>
                    <a:pt x="177" y="146"/>
                    <a:pt x="177" y="151"/>
                    <a:pt x="184" y="148"/>
                  </a:cubicBezTo>
                  <a:cubicBezTo>
                    <a:pt x="186" y="147"/>
                    <a:pt x="189" y="144"/>
                    <a:pt x="191" y="148"/>
                  </a:cubicBezTo>
                  <a:cubicBezTo>
                    <a:pt x="192" y="152"/>
                    <a:pt x="192" y="157"/>
                    <a:pt x="187" y="158"/>
                  </a:cubicBezTo>
                  <a:cubicBezTo>
                    <a:pt x="180" y="161"/>
                    <a:pt x="174" y="164"/>
                    <a:pt x="167" y="157"/>
                  </a:cubicBezTo>
                  <a:cubicBezTo>
                    <a:pt x="163" y="153"/>
                    <a:pt x="152" y="157"/>
                    <a:pt x="151" y="162"/>
                  </a:cubicBezTo>
                  <a:cubicBezTo>
                    <a:pt x="150" y="165"/>
                    <a:pt x="152" y="166"/>
                    <a:pt x="154" y="168"/>
                  </a:cubicBezTo>
                  <a:cubicBezTo>
                    <a:pt x="155" y="169"/>
                    <a:pt x="159" y="170"/>
                    <a:pt x="157" y="173"/>
                  </a:cubicBezTo>
                  <a:cubicBezTo>
                    <a:pt x="156" y="176"/>
                    <a:pt x="154" y="177"/>
                    <a:pt x="151" y="177"/>
                  </a:cubicBezTo>
                  <a:cubicBezTo>
                    <a:pt x="149" y="176"/>
                    <a:pt x="147" y="176"/>
                    <a:pt x="147" y="179"/>
                  </a:cubicBezTo>
                  <a:cubicBezTo>
                    <a:pt x="148" y="182"/>
                    <a:pt x="149" y="182"/>
                    <a:pt x="152" y="182"/>
                  </a:cubicBezTo>
                  <a:cubicBezTo>
                    <a:pt x="158" y="182"/>
                    <a:pt x="165" y="183"/>
                    <a:pt x="173" y="183"/>
                  </a:cubicBezTo>
                  <a:cubicBezTo>
                    <a:pt x="168" y="189"/>
                    <a:pt x="164" y="192"/>
                    <a:pt x="158" y="194"/>
                  </a:cubicBezTo>
                  <a:cubicBezTo>
                    <a:pt x="156" y="195"/>
                    <a:pt x="154" y="196"/>
                    <a:pt x="152" y="194"/>
                  </a:cubicBezTo>
                  <a:cubicBezTo>
                    <a:pt x="144" y="186"/>
                    <a:pt x="134" y="195"/>
                    <a:pt x="125" y="190"/>
                  </a:cubicBezTo>
                  <a:cubicBezTo>
                    <a:pt x="123" y="189"/>
                    <a:pt x="118" y="193"/>
                    <a:pt x="117" y="197"/>
                  </a:cubicBezTo>
                  <a:cubicBezTo>
                    <a:pt x="117" y="202"/>
                    <a:pt x="114" y="204"/>
                    <a:pt x="111" y="202"/>
                  </a:cubicBezTo>
                  <a:cubicBezTo>
                    <a:pt x="107" y="200"/>
                    <a:pt x="102" y="205"/>
                    <a:pt x="100" y="200"/>
                  </a:cubicBezTo>
                  <a:cubicBezTo>
                    <a:pt x="97" y="195"/>
                    <a:pt x="104" y="194"/>
                    <a:pt x="106" y="191"/>
                  </a:cubicBezTo>
                  <a:cubicBezTo>
                    <a:pt x="112" y="184"/>
                    <a:pt x="121" y="182"/>
                    <a:pt x="130" y="180"/>
                  </a:cubicBezTo>
                  <a:cubicBezTo>
                    <a:pt x="132" y="179"/>
                    <a:pt x="135" y="181"/>
                    <a:pt x="135" y="178"/>
                  </a:cubicBezTo>
                  <a:cubicBezTo>
                    <a:pt x="135" y="174"/>
                    <a:pt x="131" y="175"/>
                    <a:pt x="130" y="176"/>
                  </a:cubicBezTo>
                  <a:cubicBezTo>
                    <a:pt x="121" y="179"/>
                    <a:pt x="116" y="173"/>
                    <a:pt x="111" y="168"/>
                  </a:cubicBezTo>
                  <a:cubicBezTo>
                    <a:pt x="106" y="163"/>
                    <a:pt x="105" y="164"/>
                    <a:pt x="102" y="169"/>
                  </a:cubicBezTo>
                  <a:cubicBezTo>
                    <a:pt x="99" y="174"/>
                    <a:pt x="96" y="177"/>
                    <a:pt x="95" y="183"/>
                  </a:cubicBezTo>
                  <a:cubicBezTo>
                    <a:pt x="95" y="185"/>
                    <a:pt x="92" y="186"/>
                    <a:pt x="89" y="186"/>
                  </a:cubicBezTo>
                  <a:cubicBezTo>
                    <a:pt x="82" y="186"/>
                    <a:pt x="79" y="190"/>
                    <a:pt x="81" y="196"/>
                  </a:cubicBezTo>
                  <a:cubicBezTo>
                    <a:pt x="82" y="203"/>
                    <a:pt x="78" y="206"/>
                    <a:pt x="73" y="209"/>
                  </a:cubicBezTo>
                  <a:cubicBezTo>
                    <a:pt x="64" y="214"/>
                    <a:pt x="64" y="216"/>
                    <a:pt x="72" y="223"/>
                  </a:cubicBezTo>
                  <a:cubicBezTo>
                    <a:pt x="74" y="224"/>
                    <a:pt x="76" y="226"/>
                    <a:pt x="75" y="228"/>
                  </a:cubicBezTo>
                  <a:cubicBezTo>
                    <a:pt x="73" y="231"/>
                    <a:pt x="71" y="230"/>
                    <a:pt x="69" y="228"/>
                  </a:cubicBezTo>
                  <a:cubicBezTo>
                    <a:pt x="69" y="227"/>
                    <a:pt x="70" y="226"/>
                    <a:pt x="70" y="226"/>
                  </a:cubicBezTo>
                  <a:cubicBezTo>
                    <a:pt x="56" y="219"/>
                    <a:pt x="51" y="205"/>
                    <a:pt x="46" y="192"/>
                  </a:cubicBezTo>
                  <a:cubicBezTo>
                    <a:pt x="45" y="189"/>
                    <a:pt x="40" y="185"/>
                    <a:pt x="37" y="186"/>
                  </a:cubicBezTo>
                  <a:cubicBezTo>
                    <a:pt x="28" y="187"/>
                    <a:pt x="25" y="179"/>
                    <a:pt x="20" y="175"/>
                  </a:cubicBezTo>
                  <a:cubicBezTo>
                    <a:pt x="19" y="175"/>
                    <a:pt x="19" y="174"/>
                    <a:pt x="18" y="173"/>
                  </a:cubicBezTo>
                  <a:cubicBezTo>
                    <a:pt x="17" y="172"/>
                    <a:pt x="15" y="171"/>
                    <a:pt x="14" y="173"/>
                  </a:cubicBezTo>
                  <a:cubicBezTo>
                    <a:pt x="12" y="174"/>
                    <a:pt x="13" y="176"/>
                    <a:pt x="14" y="177"/>
                  </a:cubicBezTo>
                  <a:cubicBezTo>
                    <a:pt x="17" y="179"/>
                    <a:pt x="19" y="181"/>
                    <a:pt x="22" y="183"/>
                  </a:cubicBezTo>
                  <a:cubicBezTo>
                    <a:pt x="24" y="185"/>
                    <a:pt x="25" y="187"/>
                    <a:pt x="23" y="189"/>
                  </a:cubicBezTo>
                  <a:cubicBezTo>
                    <a:pt x="21" y="191"/>
                    <a:pt x="19" y="191"/>
                    <a:pt x="17" y="189"/>
                  </a:cubicBezTo>
                  <a:cubicBezTo>
                    <a:pt x="15" y="186"/>
                    <a:pt x="10" y="185"/>
                    <a:pt x="7" y="182"/>
                  </a:cubicBezTo>
                  <a:cubicBezTo>
                    <a:pt x="1" y="176"/>
                    <a:pt x="0" y="168"/>
                    <a:pt x="2" y="160"/>
                  </a:cubicBezTo>
                  <a:cubicBezTo>
                    <a:pt x="4" y="150"/>
                    <a:pt x="13" y="147"/>
                    <a:pt x="21" y="144"/>
                  </a:cubicBezTo>
                  <a:cubicBezTo>
                    <a:pt x="23" y="143"/>
                    <a:pt x="25" y="146"/>
                    <a:pt x="28" y="146"/>
                  </a:cubicBezTo>
                  <a:cubicBezTo>
                    <a:pt x="30" y="147"/>
                    <a:pt x="32" y="147"/>
                    <a:pt x="33" y="145"/>
                  </a:cubicBezTo>
                  <a:cubicBezTo>
                    <a:pt x="34" y="144"/>
                    <a:pt x="34" y="143"/>
                    <a:pt x="33" y="142"/>
                  </a:cubicBezTo>
                  <a:cubicBezTo>
                    <a:pt x="27" y="134"/>
                    <a:pt x="32" y="129"/>
                    <a:pt x="38" y="125"/>
                  </a:cubicBezTo>
                  <a:cubicBezTo>
                    <a:pt x="42" y="122"/>
                    <a:pt x="47" y="119"/>
                    <a:pt x="49" y="115"/>
                  </a:cubicBezTo>
                  <a:cubicBezTo>
                    <a:pt x="56" y="101"/>
                    <a:pt x="66" y="102"/>
                    <a:pt x="79" y="105"/>
                  </a:cubicBezTo>
                  <a:cubicBezTo>
                    <a:pt x="84" y="107"/>
                    <a:pt x="91" y="106"/>
                    <a:pt x="97" y="108"/>
                  </a:cubicBezTo>
                  <a:cubicBezTo>
                    <a:pt x="98" y="108"/>
                    <a:pt x="100" y="108"/>
                    <a:pt x="101" y="110"/>
                  </a:cubicBezTo>
                  <a:cubicBezTo>
                    <a:pt x="102" y="112"/>
                    <a:pt x="101" y="113"/>
                    <a:pt x="100" y="114"/>
                  </a:cubicBezTo>
                  <a:cubicBezTo>
                    <a:pt x="98" y="116"/>
                    <a:pt x="93" y="118"/>
                    <a:pt x="95" y="121"/>
                  </a:cubicBezTo>
                  <a:cubicBezTo>
                    <a:pt x="97" y="125"/>
                    <a:pt x="102" y="123"/>
                    <a:pt x="105" y="123"/>
                  </a:cubicBezTo>
                  <a:cubicBezTo>
                    <a:pt x="109" y="122"/>
                    <a:pt x="111" y="120"/>
                    <a:pt x="111" y="116"/>
                  </a:cubicBezTo>
                  <a:cubicBezTo>
                    <a:pt x="112" y="110"/>
                    <a:pt x="114" y="103"/>
                    <a:pt x="115" y="97"/>
                  </a:cubicBezTo>
                  <a:cubicBezTo>
                    <a:pt x="116" y="93"/>
                    <a:pt x="117" y="91"/>
                    <a:pt x="121" y="95"/>
                  </a:cubicBezTo>
                  <a:cubicBezTo>
                    <a:pt x="123" y="98"/>
                    <a:pt x="127" y="97"/>
                    <a:pt x="130" y="99"/>
                  </a:cubicBezTo>
                  <a:cubicBezTo>
                    <a:pt x="132" y="100"/>
                    <a:pt x="134" y="100"/>
                    <a:pt x="135" y="97"/>
                  </a:cubicBezTo>
                  <a:cubicBezTo>
                    <a:pt x="136" y="95"/>
                    <a:pt x="137" y="93"/>
                    <a:pt x="133" y="91"/>
                  </a:cubicBezTo>
                  <a:cubicBezTo>
                    <a:pt x="126" y="87"/>
                    <a:pt x="125" y="82"/>
                    <a:pt x="128" y="73"/>
                  </a:cubicBezTo>
                  <a:cubicBezTo>
                    <a:pt x="129" y="77"/>
                    <a:pt x="130" y="80"/>
                    <a:pt x="134" y="79"/>
                  </a:cubicBezTo>
                  <a:cubicBezTo>
                    <a:pt x="138" y="77"/>
                    <a:pt x="138" y="74"/>
                    <a:pt x="137" y="70"/>
                  </a:cubicBezTo>
                  <a:cubicBezTo>
                    <a:pt x="136" y="66"/>
                    <a:pt x="136" y="61"/>
                    <a:pt x="143" y="63"/>
                  </a:cubicBezTo>
                  <a:cubicBezTo>
                    <a:pt x="146" y="64"/>
                    <a:pt x="148" y="62"/>
                    <a:pt x="151" y="61"/>
                  </a:cubicBezTo>
                  <a:cubicBezTo>
                    <a:pt x="156" y="59"/>
                    <a:pt x="162" y="61"/>
                    <a:pt x="164" y="67"/>
                  </a:cubicBezTo>
                  <a:cubicBezTo>
                    <a:pt x="165" y="73"/>
                    <a:pt x="168" y="71"/>
                    <a:pt x="171" y="68"/>
                  </a:cubicBezTo>
                  <a:cubicBezTo>
                    <a:pt x="172" y="67"/>
                    <a:pt x="173" y="65"/>
                    <a:pt x="174" y="64"/>
                  </a:cubicBezTo>
                  <a:cubicBezTo>
                    <a:pt x="178" y="59"/>
                    <a:pt x="194" y="55"/>
                    <a:pt x="199" y="58"/>
                  </a:cubicBezTo>
                  <a:cubicBezTo>
                    <a:pt x="202" y="59"/>
                    <a:pt x="200" y="61"/>
                    <a:pt x="200" y="62"/>
                  </a:cubicBezTo>
                  <a:cubicBezTo>
                    <a:pt x="199" y="65"/>
                    <a:pt x="196" y="69"/>
                    <a:pt x="200" y="71"/>
                  </a:cubicBezTo>
                  <a:cubicBezTo>
                    <a:pt x="201" y="72"/>
                    <a:pt x="205" y="73"/>
                    <a:pt x="207" y="72"/>
                  </a:cubicBezTo>
                  <a:cubicBezTo>
                    <a:pt x="209" y="70"/>
                    <a:pt x="208" y="68"/>
                    <a:pt x="207" y="65"/>
                  </a:cubicBezTo>
                  <a:cubicBezTo>
                    <a:pt x="206" y="64"/>
                    <a:pt x="205" y="63"/>
                    <a:pt x="205" y="61"/>
                  </a:cubicBezTo>
                  <a:cubicBezTo>
                    <a:pt x="204" y="59"/>
                    <a:pt x="204" y="57"/>
                    <a:pt x="207" y="56"/>
                  </a:cubicBezTo>
                  <a:cubicBezTo>
                    <a:pt x="209" y="54"/>
                    <a:pt x="211" y="56"/>
                    <a:pt x="212" y="58"/>
                  </a:cubicBezTo>
                  <a:cubicBezTo>
                    <a:pt x="213" y="59"/>
                    <a:pt x="213" y="60"/>
                    <a:pt x="214" y="61"/>
                  </a:cubicBezTo>
                  <a:cubicBezTo>
                    <a:pt x="216" y="62"/>
                    <a:pt x="218" y="63"/>
                    <a:pt x="220" y="61"/>
                  </a:cubicBezTo>
                  <a:cubicBezTo>
                    <a:pt x="222" y="60"/>
                    <a:pt x="223" y="58"/>
                    <a:pt x="221" y="55"/>
                  </a:cubicBezTo>
                  <a:cubicBezTo>
                    <a:pt x="218" y="51"/>
                    <a:pt x="214" y="46"/>
                    <a:pt x="225" y="49"/>
                  </a:cubicBezTo>
                  <a:cubicBezTo>
                    <a:pt x="225" y="49"/>
                    <a:pt x="227" y="48"/>
                    <a:pt x="227" y="47"/>
                  </a:cubicBezTo>
                  <a:cubicBezTo>
                    <a:pt x="228" y="46"/>
                    <a:pt x="227" y="45"/>
                    <a:pt x="226" y="45"/>
                  </a:cubicBezTo>
                  <a:cubicBezTo>
                    <a:pt x="223" y="44"/>
                    <a:pt x="222" y="42"/>
                    <a:pt x="223" y="40"/>
                  </a:cubicBezTo>
                  <a:cubicBezTo>
                    <a:pt x="225" y="37"/>
                    <a:pt x="227" y="38"/>
                    <a:pt x="229" y="40"/>
                  </a:cubicBezTo>
                  <a:cubicBezTo>
                    <a:pt x="232" y="42"/>
                    <a:pt x="236" y="42"/>
                    <a:pt x="239" y="43"/>
                  </a:cubicBezTo>
                  <a:cubicBezTo>
                    <a:pt x="247" y="44"/>
                    <a:pt x="250" y="40"/>
                    <a:pt x="248" y="33"/>
                  </a:cubicBezTo>
                  <a:cubicBezTo>
                    <a:pt x="245" y="27"/>
                    <a:pt x="250" y="24"/>
                    <a:pt x="253" y="21"/>
                  </a:cubicBezTo>
                  <a:cubicBezTo>
                    <a:pt x="255" y="18"/>
                    <a:pt x="258" y="19"/>
                    <a:pt x="261" y="21"/>
                  </a:cubicBezTo>
                  <a:cubicBezTo>
                    <a:pt x="266" y="23"/>
                    <a:pt x="265" y="25"/>
                    <a:pt x="261" y="27"/>
                  </a:cubicBezTo>
                  <a:cubicBezTo>
                    <a:pt x="258" y="29"/>
                    <a:pt x="255" y="31"/>
                    <a:pt x="256" y="35"/>
                  </a:cubicBezTo>
                  <a:cubicBezTo>
                    <a:pt x="256" y="39"/>
                    <a:pt x="257" y="42"/>
                    <a:pt x="262" y="41"/>
                  </a:cubicBezTo>
                  <a:cubicBezTo>
                    <a:pt x="267" y="40"/>
                    <a:pt x="272" y="41"/>
                    <a:pt x="275" y="45"/>
                  </a:cubicBezTo>
                  <a:cubicBezTo>
                    <a:pt x="278" y="47"/>
                    <a:pt x="281" y="48"/>
                    <a:pt x="284" y="50"/>
                  </a:cubicBezTo>
                  <a:cubicBezTo>
                    <a:pt x="285" y="48"/>
                    <a:pt x="283" y="47"/>
                    <a:pt x="282" y="46"/>
                  </a:cubicBezTo>
                  <a:cubicBezTo>
                    <a:pt x="277" y="41"/>
                    <a:pt x="273" y="36"/>
                    <a:pt x="273" y="28"/>
                  </a:cubicBezTo>
                  <a:cubicBezTo>
                    <a:pt x="272" y="22"/>
                    <a:pt x="274" y="19"/>
                    <a:pt x="280" y="19"/>
                  </a:cubicBezTo>
                  <a:cubicBezTo>
                    <a:pt x="288" y="19"/>
                    <a:pt x="294" y="18"/>
                    <a:pt x="298" y="10"/>
                  </a:cubicBezTo>
                  <a:cubicBezTo>
                    <a:pt x="301" y="3"/>
                    <a:pt x="308" y="1"/>
                    <a:pt x="316" y="1"/>
                  </a:cubicBezTo>
                  <a:cubicBezTo>
                    <a:pt x="325" y="0"/>
                    <a:pt x="333" y="4"/>
                    <a:pt x="342" y="5"/>
                  </a:cubicBezTo>
                  <a:close/>
                </a:path>
              </a:pathLst>
            </a:custGeom>
            <a:solidFill>
              <a:srgbClr val="51A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97">
              <a:extLst>
                <a:ext uri="{FF2B5EF4-FFF2-40B4-BE49-F238E27FC236}">
                  <a16:creationId xmlns:a16="http://schemas.microsoft.com/office/drawing/2014/main" id="{D18D418D-0EEE-A657-5E23-6C607970D2E3}"/>
                </a:ext>
              </a:extLst>
            </p:cNvPr>
            <p:cNvSpPr/>
            <p:nvPr/>
          </p:nvSpPr>
          <p:spPr bwMode="auto">
            <a:xfrm>
              <a:off x="5153026" y="1657350"/>
              <a:ext cx="63500" cy="63500"/>
            </a:xfrm>
            <a:custGeom>
              <a:avLst/>
              <a:gdLst>
                <a:gd name="T0" fmla="*/ 38 w 38"/>
                <a:gd name="T1" fmla="*/ 35 h 39"/>
                <a:gd name="T2" fmla="*/ 26 w 38"/>
                <a:gd name="T3" fmla="*/ 33 h 39"/>
                <a:gd name="T4" fmla="*/ 18 w 38"/>
                <a:gd name="T5" fmla="*/ 28 h 39"/>
                <a:gd name="T6" fmla="*/ 2 w 38"/>
                <a:gd name="T7" fmla="*/ 18 h 39"/>
                <a:gd name="T8" fmla="*/ 9 w 38"/>
                <a:gd name="T9" fmla="*/ 0 h 39"/>
                <a:gd name="T10" fmla="*/ 14 w 38"/>
                <a:gd name="T11" fmla="*/ 22 h 39"/>
                <a:gd name="T12" fmla="*/ 18 w 38"/>
                <a:gd name="T13" fmla="*/ 23 h 39"/>
                <a:gd name="T14" fmla="*/ 38 w 38"/>
                <a:gd name="T15" fmla="*/ 3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39">
                  <a:moveTo>
                    <a:pt x="38" y="35"/>
                  </a:moveTo>
                  <a:cubicBezTo>
                    <a:pt x="34" y="39"/>
                    <a:pt x="30" y="35"/>
                    <a:pt x="26" y="33"/>
                  </a:cubicBezTo>
                  <a:cubicBezTo>
                    <a:pt x="24" y="32"/>
                    <a:pt x="21" y="30"/>
                    <a:pt x="18" y="28"/>
                  </a:cubicBezTo>
                  <a:cubicBezTo>
                    <a:pt x="13" y="25"/>
                    <a:pt x="5" y="26"/>
                    <a:pt x="2" y="18"/>
                  </a:cubicBezTo>
                  <a:cubicBezTo>
                    <a:pt x="0" y="11"/>
                    <a:pt x="2" y="5"/>
                    <a:pt x="9" y="0"/>
                  </a:cubicBezTo>
                  <a:cubicBezTo>
                    <a:pt x="5" y="9"/>
                    <a:pt x="11" y="15"/>
                    <a:pt x="14" y="22"/>
                  </a:cubicBezTo>
                  <a:cubicBezTo>
                    <a:pt x="15" y="23"/>
                    <a:pt x="16" y="23"/>
                    <a:pt x="18" y="23"/>
                  </a:cubicBezTo>
                  <a:cubicBezTo>
                    <a:pt x="27" y="22"/>
                    <a:pt x="33" y="28"/>
                    <a:pt x="38" y="35"/>
                  </a:cubicBezTo>
                  <a:close/>
                </a:path>
              </a:pathLst>
            </a:custGeom>
            <a:solidFill>
              <a:srgbClr val="7AC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98">
              <a:extLst>
                <a:ext uri="{FF2B5EF4-FFF2-40B4-BE49-F238E27FC236}">
                  <a16:creationId xmlns:a16="http://schemas.microsoft.com/office/drawing/2014/main" id="{801E6501-9659-D4C9-6C43-507C285AA2EF}"/>
                </a:ext>
              </a:extLst>
            </p:cNvPr>
            <p:cNvSpPr/>
            <p:nvPr/>
          </p:nvSpPr>
          <p:spPr bwMode="auto">
            <a:xfrm>
              <a:off x="4913313" y="1714500"/>
              <a:ext cx="34925" cy="25400"/>
            </a:xfrm>
            <a:custGeom>
              <a:avLst/>
              <a:gdLst>
                <a:gd name="T0" fmla="*/ 9 w 21"/>
                <a:gd name="T1" fmla="*/ 14 h 15"/>
                <a:gd name="T2" fmla="*/ 6 w 21"/>
                <a:gd name="T3" fmla="*/ 6 h 15"/>
                <a:gd name="T4" fmla="*/ 17 w 21"/>
                <a:gd name="T5" fmla="*/ 4 h 15"/>
                <a:gd name="T6" fmla="*/ 20 w 21"/>
                <a:gd name="T7" fmla="*/ 11 h 15"/>
                <a:gd name="T8" fmla="*/ 13 w 21"/>
                <a:gd name="T9" fmla="*/ 13 h 15"/>
                <a:gd name="T10" fmla="*/ 9 w 21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5">
                  <a:moveTo>
                    <a:pt x="9" y="14"/>
                  </a:moveTo>
                  <a:cubicBezTo>
                    <a:pt x="0" y="15"/>
                    <a:pt x="7" y="9"/>
                    <a:pt x="6" y="6"/>
                  </a:cubicBezTo>
                  <a:cubicBezTo>
                    <a:pt x="9" y="2"/>
                    <a:pt x="12" y="0"/>
                    <a:pt x="17" y="4"/>
                  </a:cubicBezTo>
                  <a:cubicBezTo>
                    <a:pt x="19" y="6"/>
                    <a:pt x="21" y="8"/>
                    <a:pt x="20" y="11"/>
                  </a:cubicBezTo>
                  <a:cubicBezTo>
                    <a:pt x="18" y="14"/>
                    <a:pt x="15" y="14"/>
                    <a:pt x="13" y="13"/>
                  </a:cubicBezTo>
                  <a:cubicBezTo>
                    <a:pt x="11" y="13"/>
                    <a:pt x="10" y="13"/>
                    <a:pt x="9" y="14"/>
                  </a:cubicBezTo>
                  <a:close/>
                </a:path>
              </a:pathLst>
            </a:custGeom>
            <a:solidFill>
              <a:srgbClr val="578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99">
              <a:extLst>
                <a:ext uri="{FF2B5EF4-FFF2-40B4-BE49-F238E27FC236}">
                  <a16:creationId xmlns:a16="http://schemas.microsoft.com/office/drawing/2014/main" id="{CDC763DE-D7E0-5027-6545-1715EFF034FE}"/>
                </a:ext>
              </a:extLst>
            </p:cNvPr>
            <p:cNvSpPr/>
            <p:nvPr/>
          </p:nvSpPr>
          <p:spPr bwMode="auto">
            <a:xfrm>
              <a:off x="4776788" y="1898650"/>
              <a:ext cx="34925" cy="30163"/>
            </a:xfrm>
            <a:custGeom>
              <a:avLst/>
              <a:gdLst>
                <a:gd name="T0" fmla="*/ 21 w 21"/>
                <a:gd name="T1" fmla="*/ 14 h 18"/>
                <a:gd name="T2" fmla="*/ 13 w 21"/>
                <a:gd name="T3" fmla="*/ 13 h 18"/>
                <a:gd name="T4" fmla="*/ 6 w 21"/>
                <a:gd name="T5" fmla="*/ 12 h 18"/>
                <a:gd name="T6" fmla="*/ 1 w 21"/>
                <a:gd name="T7" fmla="*/ 12 h 18"/>
                <a:gd name="T8" fmla="*/ 3 w 21"/>
                <a:gd name="T9" fmla="*/ 6 h 18"/>
                <a:gd name="T10" fmla="*/ 14 w 21"/>
                <a:gd name="T11" fmla="*/ 10 h 18"/>
                <a:gd name="T12" fmla="*/ 21 w 21"/>
                <a:gd name="T13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8">
                  <a:moveTo>
                    <a:pt x="21" y="14"/>
                  </a:moveTo>
                  <a:cubicBezTo>
                    <a:pt x="17" y="18"/>
                    <a:pt x="15" y="15"/>
                    <a:pt x="13" y="13"/>
                  </a:cubicBezTo>
                  <a:cubicBezTo>
                    <a:pt x="11" y="9"/>
                    <a:pt x="9" y="8"/>
                    <a:pt x="6" y="12"/>
                  </a:cubicBezTo>
                  <a:cubicBezTo>
                    <a:pt x="4" y="13"/>
                    <a:pt x="2" y="14"/>
                    <a:pt x="1" y="12"/>
                  </a:cubicBezTo>
                  <a:cubicBezTo>
                    <a:pt x="0" y="9"/>
                    <a:pt x="1" y="6"/>
                    <a:pt x="3" y="6"/>
                  </a:cubicBezTo>
                  <a:cubicBezTo>
                    <a:pt x="7" y="6"/>
                    <a:pt x="14" y="0"/>
                    <a:pt x="14" y="10"/>
                  </a:cubicBezTo>
                  <a:cubicBezTo>
                    <a:pt x="15" y="13"/>
                    <a:pt x="18" y="13"/>
                    <a:pt x="21" y="14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00">
              <a:extLst>
                <a:ext uri="{FF2B5EF4-FFF2-40B4-BE49-F238E27FC236}">
                  <a16:creationId xmlns:a16="http://schemas.microsoft.com/office/drawing/2014/main" id="{31D48B45-60F7-29D1-705B-A59F22326DF7}"/>
                </a:ext>
              </a:extLst>
            </p:cNvPr>
            <p:cNvSpPr/>
            <p:nvPr/>
          </p:nvSpPr>
          <p:spPr bwMode="auto">
            <a:xfrm>
              <a:off x="4419601" y="2108200"/>
              <a:ext cx="22225" cy="15875"/>
            </a:xfrm>
            <a:custGeom>
              <a:avLst/>
              <a:gdLst>
                <a:gd name="T0" fmla="*/ 7 w 13"/>
                <a:gd name="T1" fmla="*/ 10 h 10"/>
                <a:gd name="T2" fmla="*/ 1 w 13"/>
                <a:gd name="T3" fmla="*/ 5 h 10"/>
                <a:gd name="T4" fmla="*/ 6 w 13"/>
                <a:gd name="T5" fmla="*/ 0 h 10"/>
                <a:gd name="T6" fmla="*/ 12 w 13"/>
                <a:gd name="T7" fmla="*/ 6 h 10"/>
                <a:gd name="T8" fmla="*/ 7 w 13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7" y="10"/>
                  </a:moveTo>
                  <a:cubicBezTo>
                    <a:pt x="3" y="10"/>
                    <a:pt x="0" y="9"/>
                    <a:pt x="1" y="5"/>
                  </a:cubicBezTo>
                  <a:cubicBezTo>
                    <a:pt x="1" y="2"/>
                    <a:pt x="2" y="0"/>
                    <a:pt x="6" y="0"/>
                  </a:cubicBezTo>
                  <a:cubicBezTo>
                    <a:pt x="9" y="1"/>
                    <a:pt x="12" y="2"/>
                    <a:pt x="12" y="6"/>
                  </a:cubicBezTo>
                  <a:cubicBezTo>
                    <a:pt x="13" y="10"/>
                    <a:pt x="9" y="10"/>
                    <a:pt x="7" y="10"/>
                  </a:cubicBezTo>
                  <a:close/>
                </a:path>
              </a:pathLst>
            </a:custGeom>
            <a:solidFill>
              <a:srgbClr val="51A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01">
              <a:extLst>
                <a:ext uri="{FF2B5EF4-FFF2-40B4-BE49-F238E27FC236}">
                  <a16:creationId xmlns:a16="http://schemas.microsoft.com/office/drawing/2014/main" id="{68D8085E-4FBD-C13D-7C7F-5F458905F30E}"/>
                </a:ext>
              </a:extLst>
            </p:cNvPr>
            <p:cNvSpPr/>
            <p:nvPr/>
          </p:nvSpPr>
          <p:spPr bwMode="auto">
            <a:xfrm>
              <a:off x="4772026" y="1949450"/>
              <a:ext cx="28575" cy="22225"/>
            </a:xfrm>
            <a:custGeom>
              <a:avLst/>
              <a:gdLst>
                <a:gd name="T0" fmla="*/ 17 w 17"/>
                <a:gd name="T1" fmla="*/ 9 h 13"/>
                <a:gd name="T2" fmla="*/ 13 w 17"/>
                <a:gd name="T3" fmla="*/ 11 h 13"/>
                <a:gd name="T4" fmla="*/ 4 w 17"/>
                <a:gd name="T5" fmla="*/ 8 h 13"/>
                <a:gd name="T6" fmla="*/ 1 w 17"/>
                <a:gd name="T7" fmla="*/ 3 h 13"/>
                <a:gd name="T8" fmla="*/ 7 w 17"/>
                <a:gd name="T9" fmla="*/ 2 h 13"/>
                <a:gd name="T10" fmla="*/ 17 w 17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17" y="9"/>
                  </a:moveTo>
                  <a:cubicBezTo>
                    <a:pt x="16" y="11"/>
                    <a:pt x="15" y="13"/>
                    <a:pt x="13" y="11"/>
                  </a:cubicBezTo>
                  <a:cubicBezTo>
                    <a:pt x="10" y="9"/>
                    <a:pt x="7" y="9"/>
                    <a:pt x="4" y="8"/>
                  </a:cubicBezTo>
                  <a:cubicBezTo>
                    <a:pt x="2" y="7"/>
                    <a:pt x="0" y="5"/>
                    <a:pt x="1" y="3"/>
                  </a:cubicBezTo>
                  <a:cubicBezTo>
                    <a:pt x="2" y="0"/>
                    <a:pt x="5" y="1"/>
                    <a:pt x="7" y="2"/>
                  </a:cubicBezTo>
                  <a:cubicBezTo>
                    <a:pt x="10" y="4"/>
                    <a:pt x="13" y="6"/>
                    <a:pt x="17" y="9"/>
                  </a:cubicBezTo>
                  <a:close/>
                </a:path>
              </a:pathLst>
            </a:custGeom>
            <a:solidFill>
              <a:srgbClr val="51A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02">
              <a:extLst>
                <a:ext uri="{FF2B5EF4-FFF2-40B4-BE49-F238E27FC236}">
                  <a16:creationId xmlns:a16="http://schemas.microsoft.com/office/drawing/2014/main" id="{FA067020-4A29-1020-1331-34EE80328306}"/>
                </a:ext>
              </a:extLst>
            </p:cNvPr>
            <p:cNvSpPr/>
            <p:nvPr/>
          </p:nvSpPr>
          <p:spPr bwMode="auto">
            <a:xfrm>
              <a:off x="4892676" y="1712913"/>
              <a:ext cx="17463" cy="25400"/>
            </a:xfrm>
            <a:custGeom>
              <a:avLst/>
              <a:gdLst>
                <a:gd name="T0" fmla="*/ 10 w 11"/>
                <a:gd name="T1" fmla="*/ 7 h 15"/>
                <a:gd name="T2" fmla="*/ 0 w 11"/>
                <a:gd name="T3" fmla="*/ 10 h 15"/>
                <a:gd name="T4" fmla="*/ 0 w 11"/>
                <a:gd name="T5" fmla="*/ 10 h 15"/>
                <a:gd name="T6" fmla="*/ 9 w 11"/>
                <a:gd name="T7" fmla="*/ 1 h 15"/>
                <a:gd name="T8" fmla="*/ 10 w 11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5">
                  <a:moveTo>
                    <a:pt x="10" y="7"/>
                  </a:moveTo>
                  <a:cubicBezTo>
                    <a:pt x="9" y="15"/>
                    <a:pt x="3" y="9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7"/>
                    <a:pt x="2" y="0"/>
                    <a:pt x="9" y="1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solidFill>
              <a:srgbClr val="578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03">
              <a:extLst>
                <a:ext uri="{FF2B5EF4-FFF2-40B4-BE49-F238E27FC236}">
                  <a16:creationId xmlns:a16="http://schemas.microsoft.com/office/drawing/2014/main" id="{26A8502B-BE54-B2C6-64DF-A4920506A6D4}"/>
                </a:ext>
              </a:extLst>
            </p:cNvPr>
            <p:cNvSpPr/>
            <p:nvPr/>
          </p:nvSpPr>
          <p:spPr bwMode="auto">
            <a:xfrm>
              <a:off x="4467226" y="2236788"/>
              <a:ext cx="30163" cy="11113"/>
            </a:xfrm>
            <a:custGeom>
              <a:avLst/>
              <a:gdLst>
                <a:gd name="T0" fmla="*/ 5 w 18"/>
                <a:gd name="T1" fmla="*/ 4 h 7"/>
                <a:gd name="T2" fmla="*/ 0 w 18"/>
                <a:gd name="T3" fmla="*/ 2 h 7"/>
                <a:gd name="T4" fmla="*/ 2 w 18"/>
                <a:gd name="T5" fmla="*/ 0 h 7"/>
                <a:gd name="T6" fmla="*/ 18 w 18"/>
                <a:gd name="T7" fmla="*/ 0 h 7"/>
                <a:gd name="T8" fmla="*/ 5 w 18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5" y="4"/>
                  </a:moveTo>
                  <a:cubicBezTo>
                    <a:pt x="3" y="4"/>
                    <a:pt x="2" y="3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8" y="2"/>
                    <a:pt x="13" y="1"/>
                    <a:pt x="18" y="0"/>
                  </a:cubicBezTo>
                  <a:cubicBezTo>
                    <a:pt x="15" y="7"/>
                    <a:pt x="9" y="3"/>
                    <a:pt x="5" y="4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04">
              <a:extLst>
                <a:ext uri="{FF2B5EF4-FFF2-40B4-BE49-F238E27FC236}">
                  <a16:creationId xmlns:a16="http://schemas.microsoft.com/office/drawing/2014/main" id="{6912795E-3BB8-D3FB-4616-CF1A5C9452E6}"/>
                </a:ext>
              </a:extLst>
            </p:cNvPr>
            <p:cNvSpPr/>
            <p:nvPr/>
          </p:nvSpPr>
          <p:spPr bwMode="auto">
            <a:xfrm>
              <a:off x="4413251" y="2217738"/>
              <a:ext cx="14288" cy="11113"/>
            </a:xfrm>
            <a:custGeom>
              <a:avLst/>
              <a:gdLst>
                <a:gd name="T0" fmla="*/ 9 w 9"/>
                <a:gd name="T1" fmla="*/ 4 h 7"/>
                <a:gd name="T2" fmla="*/ 4 w 9"/>
                <a:gd name="T3" fmla="*/ 7 h 7"/>
                <a:gd name="T4" fmla="*/ 0 w 9"/>
                <a:gd name="T5" fmla="*/ 4 h 7"/>
                <a:gd name="T6" fmla="*/ 5 w 9"/>
                <a:gd name="T7" fmla="*/ 0 h 7"/>
                <a:gd name="T8" fmla="*/ 9 w 9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9" y="7"/>
                    <a:pt x="7" y="7"/>
                    <a:pt x="4" y="7"/>
                  </a:cubicBezTo>
                  <a:cubicBezTo>
                    <a:pt x="2" y="7"/>
                    <a:pt x="0" y="7"/>
                    <a:pt x="0" y="4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1"/>
                    <a:pt x="9" y="4"/>
                  </a:cubicBezTo>
                  <a:close/>
                </a:path>
              </a:pathLst>
            </a:custGeom>
            <a:solidFill>
              <a:srgbClr val="51A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05">
              <a:extLst>
                <a:ext uri="{FF2B5EF4-FFF2-40B4-BE49-F238E27FC236}">
                  <a16:creationId xmlns:a16="http://schemas.microsoft.com/office/drawing/2014/main" id="{88139564-722B-6695-E97A-AB91295C4733}"/>
                </a:ext>
              </a:extLst>
            </p:cNvPr>
            <p:cNvSpPr/>
            <p:nvPr/>
          </p:nvSpPr>
          <p:spPr bwMode="auto">
            <a:xfrm>
              <a:off x="4537076" y="2051050"/>
              <a:ext cx="14288" cy="15875"/>
            </a:xfrm>
            <a:custGeom>
              <a:avLst/>
              <a:gdLst>
                <a:gd name="T0" fmla="*/ 4 w 9"/>
                <a:gd name="T1" fmla="*/ 0 h 10"/>
                <a:gd name="T2" fmla="*/ 5 w 9"/>
                <a:gd name="T3" fmla="*/ 9 h 10"/>
                <a:gd name="T4" fmla="*/ 2 w 9"/>
                <a:gd name="T5" fmla="*/ 7 h 10"/>
                <a:gd name="T6" fmla="*/ 4 w 9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0">
                  <a:moveTo>
                    <a:pt x="4" y="0"/>
                  </a:moveTo>
                  <a:cubicBezTo>
                    <a:pt x="4" y="3"/>
                    <a:pt x="9" y="6"/>
                    <a:pt x="5" y="9"/>
                  </a:cubicBezTo>
                  <a:cubicBezTo>
                    <a:pt x="3" y="10"/>
                    <a:pt x="0" y="10"/>
                    <a:pt x="2" y="7"/>
                  </a:cubicBezTo>
                  <a:cubicBezTo>
                    <a:pt x="3" y="5"/>
                    <a:pt x="3" y="2"/>
                    <a:pt x="4" y="0"/>
                  </a:cubicBezTo>
                  <a:close/>
                </a:path>
              </a:pathLst>
            </a:custGeom>
            <a:solidFill>
              <a:srgbClr val="569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06">
              <a:extLst>
                <a:ext uri="{FF2B5EF4-FFF2-40B4-BE49-F238E27FC236}">
                  <a16:creationId xmlns:a16="http://schemas.microsoft.com/office/drawing/2014/main" id="{666E619A-C440-F6FA-24C2-EE4BC099FDE1}"/>
                </a:ext>
              </a:extLst>
            </p:cNvPr>
            <p:cNvSpPr/>
            <p:nvPr/>
          </p:nvSpPr>
          <p:spPr bwMode="auto">
            <a:xfrm>
              <a:off x="4791076" y="1617663"/>
              <a:ext cx="11113" cy="7938"/>
            </a:xfrm>
            <a:custGeom>
              <a:avLst/>
              <a:gdLst>
                <a:gd name="T0" fmla="*/ 3 w 6"/>
                <a:gd name="T1" fmla="*/ 5 h 5"/>
                <a:gd name="T2" fmla="*/ 0 w 6"/>
                <a:gd name="T3" fmla="*/ 3 h 5"/>
                <a:gd name="T4" fmla="*/ 2 w 6"/>
                <a:gd name="T5" fmla="*/ 1 h 5"/>
                <a:gd name="T6" fmla="*/ 6 w 6"/>
                <a:gd name="T7" fmla="*/ 2 h 5"/>
                <a:gd name="T8" fmla="*/ 3 w 6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4" y="1"/>
                    <a:pt x="6" y="0"/>
                    <a:pt x="6" y="2"/>
                  </a:cubicBezTo>
                  <a:cubicBezTo>
                    <a:pt x="6" y="4"/>
                    <a:pt x="5" y="5"/>
                    <a:pt x="3" y="5"/>
                  </a:cubicBezTo>
                  <a:close/>
                </a:path>
              </a:pathLst>
            </a:custGeom>
            <a:solidFill>
              <a:srgbClr val="578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07">
              <a:extLst>
                <a:ext uri="{FF2B5EF4-FFF2-40B4-BE49-F238E27FC236}">
                  <a16:creationId xmlns:a16="http://schemas.microsoft.com/office/drawing/2014/main" id="{749C4355-4F77-D9A6-AB74-A205BC74BFF3}"/>
                </a:ext>
              </a:extLst>
            </p:cNvPr>
            <p:cNvSpPr/>
            <p:nvPr/>
          </p:nvSpPr>
          <p:spPr bwMode="auto">
            <a:xfrm>
              <a:off x="4170363" y="1511300"/>
              <a:ext cx="127000" cy="171450"/>
            </a:xfrm>
            <a:custGeom>
              <a:avLst/>
              <a:gdLst>
                <a:gd name="T0" fmla="*/ 53 w 78"/>
                <a:gd name="T1" fmla="*/ 94 h 105"/>
                <a:gd name="T2" fmla="*/ 43 w 78"/>
                <a:gd name="T3" fmla="*/ 89 h 105"/>
                <a:gd name="T4" fmla="*/ 43 w 78"/>
                <a:gd name="T5" fmla="*/ 86 h 105"/>
                <a:gd name="T6" fmla="*/ 45 w 78"/>
                <a:gd name="T7" fmla="*/ 79 h 105"/>
                <a:gd name="T8" fmla="*/ 38 w 78"/>
                <a:gd name="T9" fmla="*/ 79 h 105"/>
                <a:gd name="T10" fmla="*/ 29 w 78"/>
                <a:gd name="T11" fmla="*/ 84 h 105"/>
                <a:gd name="T12" fmla="*/ 20 w 78"/>
                <a:gd name="T13" fmla="*/ 88 h 105"/>
                <a:gd name="T14" fmla="*/ 14 w 78"/>
                <a:gd name="T15" fmla="*/ 93 h 105"/>
                <a:gd name="T16" fmla="*/ 16 w 78"/>
                <a:gd name="T17" fmla="*/ 99 h 105"/>
                <a:gd name="T18" fmla="*/ 17 w 78"/>
                <a:gd name="T19" fmla="*/ 104 h 105"/>
                <a:gd name="T20" fmla="*/ 11 w 78"/>
                <a:gd name="T21" fmla="*/ 104 h 105"/>
                <a:gd name="T22" fmla="*/ 1 w 78"/>
                <a:gd name="T23" fmla="*/ 98 h 105"/>
                <a:gd name="T24" fmla="*/ 1 w 78"/>
                <a:gd name="T25" fmla="*/ 93 h 105"/>
                <a:gd name="T26" fmla="*/ 5 w 78"/>
                <a:gd name="T27" fmla="*/ 92 h 105"/>
                <a:gd name="T28" fmla="*/ 10 w 78"/>
                <a:gd name="T29" fmla="*/ 86 h 105"/>
                <a:gd name="T30" fmla="*/ 4 w 78"/>
                <a:gd name="T31" fmla="*/ 76 h 105"/>
                <a:gd name="T32" fmla="*/ 8 w 78"/>
                <a:gd name="T33" fmla="*/ 73 h 105"/>
                <a:gd name="T34" fmla="*/ 11 w 78"/>
                <a:gd name="T35" fmla="*/ 66 h 105"/>
                <a:gd name="T36" fmla="*/ 10 w 78"/>
                <a:gd name="T37" fmla="*/ 58 h 105"/>
                <a:gd name="T38" fmla="*/ 17 w 78"/>
                <a:gd name="T39" fmla="*/ 58 h 105"/>
                <a:gd name="T40" fmla="*/ 19 w 78"/>
                <a:gd name="T41" fmla="*/ 57 h 105"/>
                <a:gd name="T42" fmla="*/ 7 w 78"/>
                <a:gd name="T43" fmla="*/ 46 h 105"/>
                <a:gd name="T44" fmla="*/ 9 w 78"/>
                <a:gd name="T45" fmla="*/ 26 h 105"/>
                <a:gd name="T46" fmla="*/ 3 w 78"/>
                <a:gd name="T47" fmla="*/ 28 h 105"/>
                <a:gd name="T48" fmla="*/ 4 w 78"/>
                <a:gd name="T49" fmla="*/ 22 h 105"/>
                <a:gd name="T50" fmla="*/ 7 w 78"/>
                <a:gd name="T51" fmla="*/ 7 h 105"/>
                <a:gd name="T52" fmla="*/ 11 w 78"/>
                <a:gd name="T53" fmla="*/ 3 h 105"/>
                <a:gd name="T54" fmla="*/ 22 w 78"/>
                <a:gd name="T55" fmla="*/ 2 h 105"/>
                <a:gd name="T56" fmla="*/ 29 w 78"/>
                <a:gd name="T57" fmla="*/ 5 h 105"/>
                <a:gd name="T58" fmla="*/ 38 w 78"/>
                <a:gd name="T59" fmla="*/ 9 h 105"/>
                <a:gd name="T60" fmla="*/ 47 w 78"/>
                <a:gd name="T61" fmla="*/ 15 h 105"/>
                <a:gd name="T62" fmla="*/ 53 w 78"/>
                <a:gd name="T63" fmla="*/ 20 h 105"/>
                <a:gd name="T64" fmla="*/ 60 w 78"/>
                <a:gd name="T65" fmla="*/ 23 h 105"/>
                <a:gd name="T66" fmla="*/ 58 w 78"/>
                <a:gd name="T67" fmla="*/ 28 h 105"/>
                <a:gd name="T68" fmla="*/ 57 w 78"/>
                <a:gd name="T69" fmla="*/ 29 h 105"/>
                <a:gd name="T70" fmla="*/ 60 w 78"/>
                <a:gd name="T71" fmla="*/ 50 h 105"/>
                <a:gd name="T72" fmla="*/ 74 w 78"/>
                <a:gd name="T73" fmla="*/ 57 h 105"/>
                <a:gd name="T74" fmla="*/ 78 w 78"/>
                <a:gd name="T75" fmla="*/ 58 h 105"/>
                <a:gd name="T76" fmla="*/ 73 w 78"/>
                <a:gd name="T77" fmla="*/ 72 h 105"/>
                <a:gd name="T78" fmla="*/ 66 w 78"/>
                <a:gd name="T79" fmla="*/ 84 h 105"/>
                <a:gd name="T80" fmla="*/ 53 w 78"/>
                <a:gd name="T81" fmla="*/ 9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8" h="105">
                  <a:moveTo>
                    <a:pt x="53" y="94"/>
                  </a:moveTo>
                  <a:cubicBezTo>
                    <a:pt x="52" y="81"/>
                    <a:pt x="46" y="89"/>
                    <a:pt x="43" y="89"/>
                  </a:cubicBezTo>
                  <a:cubicBezTo>
                    <a:pt x="41" y="87"/>
                    <a:pt x="42" y="87"/>
                    <a:pt x="43" y="86"/>
                  </a:cubicBezTo>
                  <a:cubicBezTo>
                    <a:pt x="44" y="84"/>
                    <a:pt x="46" y="81"/>
                    <a:pt x="45" y="79"/>
                  </a:cubicBezTo>
                  <a:cubicBezTo>
                    <a:pt x="43" y="77"/>
                    <a:pt x="41" y="79"/>
                    <a:pt x="38" y="79"/>
                  </a:cubicBezTo>
                  <a:cubicBezTo>
                    <a:pt x="33" y="77"/>
                    <a:pt x="31" y="81"/>
                    <a:pt x="29" y="84"/>
                  </a:cubicBezTo>
                  <a:cubicBezTo>
                    <a:pt x="27" y="88"/>
                    <a:pt x="25" y="90"/>
                    <a:pt x="20" y="88"/>
                  </a:cubicBezTo>
                  <a:cubicBezTo>
                    <a:pt x="15" y="85"/>
                    <a:pt x="14" y="88"/>
                    <a:pt x="14" y="93"/>
                  </a:cubicBezTo>
                  <a:cubicBezTo>
                    <a:pt x="15" y="95"/>
                    <a:pt x="16" y="97"/>
                    <a:pt x="16" y="99"/>
                  </a:cubicBezTo>
                  <a:cubicBezTo>
                    <a:pt x="16" y="101"/>
                    <a:pt x="20" y="102"/>
                    <a:pt x="17" y="104"/>
                  </a:cubicBezTo>
                  <a:cubicBezTo>
                    <a:pt x="15" y="105"/>
                    <a:pt x="12" y="105"/>
                    <a:pt x="11" y="104"/>
                  </a:cubicBezTo>
                  <a:cubicBezTo>
                    <a:pt x="8" y="102"/>
                    <a:pt x="5" y="99"/>
                    <a:pt x="1" y="98"/>
                  </a:cubicBezTo>
                  <a:cubicBezTo>
                    <a:pt x="0" y="98"/>
                    <a:pt x="0" y="95"/>
                    <a:pt x="1" y="93"/>
                  </a:cubicBezTo>
                  <a:cubicBezTo>
                    <a:pt x="2" y="91"/>
                    <a:pt x="3" y="92"/>
                    <a:pt x="5" y="92"/>
                  </a:cubicBezTo>
                  <a:cubicBezTo>
                    <a:pt x="10" y="93"/>
                    <a:pt x="12" y="90"/>
                    <a:pt x="10" y="86"/>
                  </a:cubicBezTo>
                  <a:cubicBezTo>
                    <a:pt x="9" y="82"/>
                    <a:pt x="14" y="74"/>
                    <a:pt x="4" y="76"/>
                  </a:cubicBezTo>
                  <a:cubicBezTo>
                    <a:pt x="4" y="73"/>
                    <a:pt x="6" y="74"/>
                    <a:pt x="8" y="73"/>
                  </a:cubicBezTo>
                  <a:cubicBezTo>
                    <a:pt x="11" y="71"/>
                    <a:pt x="14" y="69"/>
                    <a:pt x="11" y="66"/>
                  </a:cubicBezTo>
                  <a:cubicBezTo>
                    <a:pt x="8" y="63"/>
                    <a:pt x="8" y="61"/>
                    <a:pt x="10" y="58"/>
                  </a:cubicBezTo>
                  <a:cubicBezTo>
                    <a:pt x="12" y="55"/>
                    <a:pt x="15" y="57"/>
                    <a:pt x="17" y="58"/>
                  </a:cubicBezTo>
                  <a:cubicBezTo>
                    <a:pt x="18" y="58"/>
                    <a:pt x="18" y="58"/>
                    <a:pt x="19" y="57"/>
                  </a:cubicBezTo>
                  <a:cubicBezTo>
                    <a:pt x="15" y="43"/>
                    <a:pt x="15" y="43"/>
                    <a:pt x="7" y="46"/>
                  </a:cubicBezTo>
                  <a:cubicBezTo>
                    <a:pt x="5" y="39"/>
                    <a:pt x="9" y="33"/>
                    <a:pt x="9" y="26"/>
                  </a:cubicBezTo>
                  <a:cubicBezTo>
                    <a:pt x="6" y="24"/>
                    <a:pt x="7" y="31"/>
                    <a:pt x="3" y="28"/>
                  </a:cubicBezTo>
                  <a:cubicBezTo>
                    <a:pt x="1" y="26"/>
                    <a:pt x="3" y="24"/>
                    <a:pt x="4" y="22"/>
                  </a:cubicBezTo>
                  <a:cubicBezTo>
                    <a:pt x="6" y="17"/>
                    <a:pt x="13" y="13"/>
                    <a:pt x="7" y="7"/>
                  </a:cubicBezTo>
                  <a:cubicBezTo>
                    <a:pt x="6" y="6"/>
                    <a:pt x="10" y="2"/>
                    <a:pt x="11" y="3"/>
                  </a:cubicBezTo>
                  <a:cubicBezTo>
                    <a:pt x="16" y="6"/>
                    <a:pt x="18" y="3"/>
                    <a:pt x="22" y="2"/>
                  </a:cubicBezTo>
                  <a:cubicBezTo>
                    <a:pt x="25" y="0"/>
                    <a:pt x="27" y="3"/>
                    <a:pt x="29" y="5"/>
                  </a:cubicBezTo>
                  <a:cubicBezTo>
                    <a:pt x="31" y="8"/>
                    <a:pt x="33" y="10"/>
                    <a:pt x="38" y="9"/>
                  </a:cubicBezTo>
                  <a:cubicBezTo>
                    <a:pt x="42" y="8"/>
                    <a:pt x="48" y="7"/>
                    <a:pt x="47" y="15"/>
                  </a:cubicBezTo>
                  <a:cubicBezTo>
                    <a:pt x="46" y="18"/>
                    <a:pt x="48" y="22"/>
                    <a:pt x="53" y="20"/>
                  </a:cubicBezTo>
                  <a:cubicBezTo>
                    <a:pt x="56" y="19"/>
                    <a:pt x="58" y="21"/>
                    <a:pt x="60" y="23"/>
                  </a:cubicBezTo>
                  <a:cubicBezTo>
                    <a:pt x="62" y="25"/>
                    <a:pt x="61" y="27"/>
                    <a:pt x="58" y="28"/>
                  </a:cubicBezTo>
                  <a:cubicBezTo>
                    <a:pt x="58" y="28"/>
                    <a:pt x="58" y="28"/>
                    <a:pt x="57" y="29"/>
                  </a:cubicBezTo>
                  <a:cubicBezTo>
                    <a:pt x="64" y="35"/>
                    <a:pt x="54" y="43"/>
                    <a:pt x="60" y="50"/>
                  </a:cubicBezTo>
                  <a:cubicBezTo>
                    <a:pt x="64" y="54"/>
                    <a:pt x="66" y="60"/>
                    <a:pt x="74" y="57"/>
                  </a:cubicBezTo>
                  <a:cubicBezTo>
                    <a:pt x="75" y="56"/>
                    <a:pt x="77" y="57"/>
                    <a:pt x="78" y="58"/>
                  </a:cubicBezTo>
                  <a:cubicBezTo>
                    <a:pt x="71" y="61"/>
                    <a:pt x="72" y="67"/>
                    <a:pt x="73" y="72"/>
                  </a:cubicBezTo>
                  <a:cubicBezTo>
                    <a:pt x="74" y="80"/>
                    <a:pt x="74" y="83"/>
                    <a:pt x="66" y="84"/>
                  </a:cubicBezTo>
                  <a:cubicBezTo>
                    <a:pt x="60" y="84"/>
                    <a:pt x="55" y="85"/>
                    <a:pt x="53" y="94"/>
                  </a:cubicBezTo>
                  <a:close/>
                </a:path>
              </a:pathLst>
            </a:custGeom>
            <a:solidFill>
              <a:srgbClr val="758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08">
              <a:extLst>
                <a:ext uri="{FF2B5EF4-FFF2-40B4-BE49-F238E27FC236}">
                  <a16:creationId xmlns:a16="http://schemas.microsoft.com/office/drawing/2014/main" id="{7E146188-64E2-6F33-877F-330859357081}"/>
                </a:ext>
              </a:extLst>
            </p:cNvPr>
            <p:cNvSpPr/>
            <p:nvPr/>
          </p:nvSpPr>
          <p:spPr bwMode="auto">
            <a:xfrm>
              <a:off x="4084638" y="1692275"/>
              <a:ext cx="107950" cy="166688"/>
            </a:xfrm>
            <a:custGeom>
              <a:avLst/>
              <a:gdLst>
                <a:gd name="T0" fmla="*/ 18 w 66"/>
                <a:gd name="T1" fmla="*/ 64 h 102"/>
                <a:gd name="T2" fmla="*/ 28 w 66"/>
                <a:gd name="T3" fmla="*/ 74 h 102"/>
                <a:gd name="T4" fmla="*/ 37 w 66"/>
                <a:gd name="T5" fmla="*/ 84 h 102"/>
                <a:gd name="T6" fmla="*/ 43 w 66"/>
                <a:gd name="T7" fmla="*/ 84 h 102"/>
                <a:gd name="T8" fmla="*/ 40 w 66"/>
                <a:gd name="T9" fmla="*/ 78 h 102"/>
                <a:gd name="T10" fmla="*/ 42 w 66"/>
                <a:gd name="T11" fmla="*/ 74 h 102"/>
                <a:gd name="T12" fmla="*/ 44 w 66"/>
                <a:gd name="T13" fmla="*/ 77 h 102"/>
                <a:gd name="T14" fmla="*/ 50 w 66"/>
                <a:gd name="T15" fmla="*/ 84 h 102"/>
                <a:gd name="T16" fmla="*/ 48 w 66"/>
                <a:gd name="T17" fmla="*/ 92 h 102"/>
                <a:gd name="T18" fmla="*/ 47 w 66"/>
                <a:gd name="T19" fmla="*/ 93 h 102"/>
                <a:gd name="T20" fmla="*/ 35 w 66"/>
                <a:gd name="T21" fmla="*/ 97 h 102"/>
                <a:gd name="T22" fmla="*/ 31 w 66"/>
                <a:gd name="T23" fmla="*/ 93 h 102"/>
                <a:gd name="T24" fmla="*/ 30 w 66"/>
                <a:gd name="T25" fmla="*/ 89 h 102"/>
                <a:gd name="T26" fmla="*/ 16 w 66"/>
                <a:gd name="T27" fmla="*/ 82 h 102"/>
                <a:gd name="T28" fmla="*/ 15 w 66"/>
                <a:gd name="T29" fmla="*/ 79 h 102"/>
                <a:gd name="T30" fmla="*/ 12 w 66"/>
                <a:gd name="T31" fmla="*/ 75 h 102"/>
                <a:gd name="T32" fmla="*/ 4 w 66"/>
                <a:gd name="T33" fmla="*/ 71 h 102"/>
                <a:gd name="T34" fmla="*/ 3 w 66"/>
                <a:gd name="T35" fmla="*/ 55 h 102"/>
                <a:gd name="T36" fmla="*/ 10 w 66"/>
                <a:gd name="T37" fmla="*/ 45 h 102"/>
                <a:gd name="T38" fmla="*/ 21 w 66"/>
                <a:gd name="T39" fmla="*/ 35 h 102"/>
                <a:gd name="T40" fmla="*/ 29 w 66"/>
                <a:gd name="T41" fmla="*/ 39 h 102"/>
                <a:gd name="T42" fmla="*/ 32 w 66"/>
                <a:gd name="T43" fmla="*/ 44 h 102"/>
                <a:gd name="T44" fmla="*/ 36 w 66"/>
                <a:gd name="T45" fmla="*/ 39 h 102"/>
                <a:gd name="T46" fmla="*/ 41 w 66"/>
                <a:gd name="T47" fmla="*/ 34 h 102"/>
                <a:gd name="T48" fmla="*/ 43 w 66"/>
                <a:gd name="T49" fmla="*/ 28 h 102"/>
                <a:gd name="T50" fmla="*/ 31 w 66"/>
                <a:gd name="T51" fmla="*/ 13 h 102"/>
                <a:gd name="T52" fmla="*/ 28 w 66"/>
                <a:gd name="T53" fmla="*/ 9 h 102"/>
                <a:gd name="T54" fmla="*/ 36 w 66"/>
                <a:gd name="T55" fmla="*/ 1 h 102"/>
                <a:gd name="T56" fmla="*/ 40 w 66"/>
                <a:gd name="T57" fmla="*/ 5 h 102"/>
                <a:gd name="T58" fmla="*/ 44 w 66"/>
                <a:gd name="T59" fmla="*/ 12 h 102"/>
                <a:gd name="T60" fmla="*/ 47 w 66"/>
                <a:gd name="T61" fmla="*/ 16 h 102"/>
                <a:gd name="T62" fmla="*/ 50 w 66"/>
                <a:gd name="T63" fmla="*/ 13 h 102"/>
                <a:gd name="T64" fmla="*/ 53 w 66"/>
                <a:gd name="T65" fmla="*/ 10 h 102"/>
                <a:gd name="T66" fmla="*/ 54 w 66"/>
                <a:gd name="T67" fmla="*/ 13 h 102"/>
                <a:gd name="T68" fmla="*/ 55 w 66"/>
                <a:gd name="T69" fmla="*/ 21 h 102"/>
                <a:gd name="T70" fmla="*/ 61 w 66"/>
                <a:gd name="T71" fmla="*/ 28 h 102"/>
                <a:gd name="T72" fmla="*/ 66 w 66"/>
                <a:gd name="T73" fmla="*/ 34 h 102"/>
                <a:gd name="T74" fmla="*/ 60 w 66"/>
                <a:gd name="T75" fmla="*/ 37 h 102"/>
                <a:gd name="T76" fmla="*/ 55 w 66"/>
                <a:gd name="T77" fmla="*/ 42 h 102"/>
                <a:gd name="T78" fmla="*/ 47 w 66"/>
                <a:gd name="T79" fmla="*/ 46 h 102"/>
                <a:gd name="T80" fmla="*/ 43 w 66"/>
                <a:gd name="T81" fmla="*/ 46 h 102"/>
                <a:gd name="T82" fmla="*/ 43 w 66"/>
                <a:gd name="T83" fmla="*/ 49 h 102"/>
                <a:gd name="T84" fmla="*/ 37 w 66"/>
                <a:gd name="T85" fmla="*/ 59 h 102"/>
                <a:gd name="T86" fmla="*/ 37 w 66"/>
                <a:gd name="T87" fmla="*/ 52 h 102"/>
                <a:gd name="T88" fmla="*/ 32 w 66"/>
                <a:gd name="T89" fmla="*/ 51 h 102"/>
                <a:gd name="T90" fmla="*/ 29 w 66"/>
                <a:gd name="T91" fmla="*/ 54 h 102"/>
                <a:gd name="T92" fmla="*/ 25 w 66"/>
                <a:gd name="T93" fmla="*/ 56 h 102"/>
                <a:gd name="T94" fmla="*/ 29 w 66"/>
                <a:gd name="T95" fmla="*/ 64 h 102"/>
                <a:gd name="T96" fmla="*/ 18 w 66"/>
                <a:gd name="T97" fmla="*/ 6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" h="102">
                  <a:moveTo>
                    <a:pt x="18" y="64"/>
                  </a:moveTo>
                  <a:cubicBezTo>
                    <a:pt x="18" y="71"/>
                    <a:pt x="19" y="76"/>
                    <a:pt x="28" y="74"/>
                  </a:cubicBezTo>
                  <a:cubicBezTo>
                    <a:pt x="34" y="72"/>
                    <a:pt x="38" y="78"/>
                    <a:pt x="37" y="84"/>
                  </a:cubicBezTo>
                  <a:cubicBezTo>
                    <a:pt x="39" y="84"/>
                    <a:pt x="41" y="81"/>
                    <a:pt x="43" y="84"/>
                  </a:cubicBezTo>
                  <a:cubicBezTo>
                    <a:pt x="44" y="81"/>
                    <a:pt x="41" y="80"/>
                    <a:pt x="40" y="78"/>
                  </a:cubicBezTo>
                  <a:cubicBezTo>
                    <a:pt x="39" y="76"/>
                    <a:pt x="40" y="75"/>
                    <a:pt x="42" y="74"/>
                  </a:cubicBezTo>
                  <a:cubicBezTo>
                    <a:pt x="45" y="73"/>
                    <a:pt x="44" y="75"/>
                    <a:pt x="44" y="77"/>
                  </a:cubicBezTo>
                  <a:cubicBezTo>
                    <a:pt x="45" y="80"/>
                    <a:pt x="50" y="80"/>
                    <a:pt x="50" y="84"/>
                  </a:cubicBezTo>
                  <a:cubicBezTo>
                    <a:pt x="51" y="87"/>
                    <a:pt x="52" y="90"/>
                    <a:pt x="48" y="92"/>
                  </a:cubicBezTo>
                  <a:cubicBezTo>
                    <a:pt x="48" y="92"/>
                    <a:pt x="47" y="92"/>
                    <a:pt x="47" y="93"/>
                  </a:cubicBezTo>
                  <a:cubicBezTo>
                    <a:pt x="46" y="102"/>
                    <a:pt x="40" y="97"/>
                    <a:pt x="35" y="97"/>
                  </a:cubicBezTo>
                  <a:cubicBezTo>
                    <a:pt x="32" y="97"/>
                    <a:pt x="30" y="97"/>
                    <a:pt x="31" y="93"/>
                  </a:cubicBezTo>
                  <a:cubicBezTo>
                    <a:pt x="32" y="91"/>
                    <a:pt x="31" y="89"/>
                    <a:pt x="30" y="89"/>
                  </a:cubicBezTo>
                  <a:cubicBezTo>
                    <a:pt x="23" y="91"/>
                    <a:pt x="23" y="81"/>
                    <a:pt x="16" y="82"/>
                  </a:cubicBezTo>
                  <a:cubicBezTo>
                    <a:pt x="15" y="82"/>
                    <a:pt x="14" y="81"/>
                    <a:pt x="15" y="79"/>
                  </a:cubicBezTo>
                  <a:cubicBezTo>
                    <a:pt x="18" y="74"/>
                    <a:pt x="16" y="74"/>
                    <a:pt x="12" y="75"/>
                  </a:cubicBezTo>
                  <a:cubicBezTo>
                    <a:pt x="8" y="76"/>
                    <a:pt x="6" y="75"/>
                    <a:pt x="4" y="71"/>
                  </a:cubicBezTo>
                  <a:cubicBezTo>
                    <a:pt x="0" y="64"/>
                    <a:pt x="5" y="60"/>
                    <a:pt x="3" y="55"/>
                  </a:cubicBezTo>
                  <a:cubicBezTo>
                    <a:pt x="9" y="54"/>
                    <a:pt x="8" y="48"/>
                    <a:pt x="10" y="45"/>
                  </a:cubicBezTo>
                  <a:cubicBezTo>
                    <a:pt x="13" y="41"/>
                    <a:pt x="17" y="37"/>
                    <a:pt x="21" y="35"/>
                  </a:cubicBezTo>
                  <a:cubicBezTo>
                    <a:pt x="24" y="32"/>
                    <a:pt x="29" y="33"/>
                    <a:pt x="29" y="39"/>
                  </a:cubicBezTo>
                  <a:cubicBezTo>
                    <a:pt x="29" y="41"/>
                    <a:pt x="28" y="44"/>
                    <a:pt x="32" y="44"/>
                  </a:cubicBezTo>
                  <a:cubicBezTo>
                    <a:pt x="35" y="44"/>
                    <a:pt x="36" y="42"/>
                    <a:pt x="36" y="39"/>
                  </a:cubicBezTo>
                  <a:cubicBezTo>
                    <a:pt x="36" y="36"/>
                    <a:pt x="38" y="34"/>
                    <a:pt x="41" y="34"/>
                  </a:cubicBezTo>
                  <a:cubicBezTo>
                    <a:pt x="44" y="33"/>
                    <a:pt x="44" y="30"/>
                    <a:pt x="43" y="28"/>
                  </a:cubicBezTo>
                  <a:cubicBezTo>
                    <a:pt x="39" y="23"/>
                    <a:pt x="38" y="16"/>
                    <a:pt x="31" y="13"/>
                  </a:cubicBezTo>
                  <a:cubicBezTo>
                    <a:pt x="30" y="12"/>
                    <a:pt x="27" y="11"/>
                    <a:pt x="28" y="9"/>
                  </a:cubicBezTo>
                  <a:cubicBezTo>
                    <a:pt x="30" y="6"/>
                    <a:pt x="33" y="3"/>
                    <a:pt x="36" y="1"/>
                  </a:cubicBezTo>
                  <a:cubicBezTo>
                    <a:pt x="38" y="0"/>
                    <a:pt x="39" y="3"/>
                    <a:pt x="40" y="5"/>
                  </a:cubicBezTo>
                  <a:cubicBezTo>
                    <a:pt x="41" y="7"/>
                    <a:pt x="44" y="9"/>
                    <a:pt x="44" y="12"/>
                  </a:cubicBezTo>
                  <a:cubicBezTo>
                    <a:pt x="44" y="14"/>
                    <a:pt x="45" y="15"/>
                    <a:pt x="47" y="16"/>
                  </a:cubicBezTo>
                  <a:cubicBezTo>
                    <a:pt x="49" y="16"/>
                    <a:pt x="50" y="15"/>
                    <a:pt x="50" y="13"/>
                  </a:cubicBezTo>
                  <a:cubicBezTo>
                    <a:pt x="50" y="11"/>
                    <a:pt x="51" y="10"/>
                    <a:pt x="53" y="10"/>
                  </a:cubicBezTo>
                  <a:cubicBezTo>
                    <a:pt x="53" y="11"/>
                    <a:pt x="54" y="12"/>
                    <a:pt x="54" y="13"/>
                  </a:cubicBezTo>
                  <a:cubicBezTo>
                    <a:pt x="55" y="16"/>
                    <a:pt x="56" y="18"/>
                    <a:pt x="55" y="21"/>
                  </a:cubicBezTo>
                  <a:cubicBezTo>
                    <a:pt x="55" y="26"/>
                    <a:pt x="56" y="28"/>
                    <a:pt x="61" y="28"/>
                  </a:cubicBezTo>
                  <a:cubicBezTo>
                    <a:pt x="64" y="28"/>
                    <a:pt x="66" y="30"/>
                    <a:pt x="66" y="34"/>
                  </a:cubicBezTo>
                  <a:cubicBezTo>
                    <a:pt x="66" y="38"/>
                    <a:pt x="63" y="36"/>
                    <a:pt x="60" y="37"/>
                  </a:cubicBezTo>
                  <a:cubicBezTo>
                    <a:pt x="58" y="38"/>
                    <a:pt x="55" y="38"/>
                    <a:pt x="55" y="42"/>
                  </a:cubicBezTo>
                  <a:cubicBezTo>
                    <a:pt x="54" y="46"/>
                    <a:pt x="52" y="49"/>
                    <a:pt x="47" y="46"/>
                  </a:cubicBezTo>
                  <a:cubicBezTo>
                    <a:pt x="46" y="45"/>
                    <a:pt x="45" y="44"/>
                    <a:pt x="43" y="46"/>
                  </a:cubicBezTo>
                  <a:cubicBezTo>
                    <a:pt x="42" y="47"/>
                    <a:pt x="42" y="48"/>
                    <a:pt x="43" y="49"/>
                  </a:cubicBezTo>
                  <a:cubicBezTo>
                    <a:pt x="48" y="56"/>
                    <a:pt x="41" y="57"/>
                    <a:pt x="37" y="59"/>
                  </a:cubicBezTo>
                  <a:cubicBezTo>
                    <a:pt x="35" y="56"/>
                    <a:pt x="41" y="54"/>
                    <a:pt x="37" y="52"/>
                  </a:cubicBezTo>
                  <a:cubicBezTo>
                    <a:pt x="36" y="51"/>
                    <a:pt x="34" y="50"/>
                    <a:pt x="32" y="51"/>
                  </a:cubicBezTo>
                  <a:cubicBezTo>
                    <a:pt x="31" y="51"/>
                    <a:pt x="29" y="52"/>
                    <a:pt x="29" y="54"/>
                  </a:cubicBezTo>
                  <a:cubicBezTo>
                    <a:pt x="29" y="58"/>
                    <a:pt x="29" y="58"/>
                    <a:pt x="25" y="56"/>
                  </a:cubicBezTo>
                  <a:cubicBezTo>
                    <a:pt x="22" y="61"/>
                    <a:pt x="33" y="59"/>
                    <a:pt x="29" y="64"/>
                  </a:cubicBezTo>
                  <a:cubicBezTo>
                    <a:pt x="26" y="67"/>
                    <a:pt x="21" y="65"/>
                    <a:pt x="18" y="64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09">
              <a:extLst>
                <a:ext uri="{FF2B5EF4-FFF2-40B4-BE49-F238E27FC236}">
                  <a16:creationId xmlns:a16="http://schemas.microsoft.com/office/drawing/2014/main" id="{85027C89-BCE0-AFD9-7971-E08D47D21007}"/>
                </a:ext>
              </a:extLst>
            </p:cNvPr>
            <p:cNvSpPr/>
            <p:nvPr/>
          </p:nvSpPr>
          <p:spPr bwMode="auto">
            <a:xfrm>
              <a:off x="4325938" y="1558925"/>
              <a:ext cx="79375" cy="141288"/>
            </a:xfrm>
            <a:custGeom>
              <a:avLst/>
              <a:gdLst>
                <a:gd name="T0" fmla="*/ 7 w 48"/>
                <a:gd name="T1" fmla="*/ 0 h 86"/>
                <a:gd name="T2" fmla="*/ 10 w 48"/>
                <a:gd name="T3" fmla="*/ 3 h 86"/>
                <a:gd name="T4" fmla="*/ 14 w 48"/>
                <a:gd name="T5" fmla="*/ 13 h 86"/>
                <a:gd name="T6" fmla="*/ 13 w 48"/>
                <a:gd name="T7" fmla="*/ 24 h 86"/>
                <a:gd name="T8" fmla="*/ 19 w 48"/>
                <a:gd name="T9" fmla="*/ 32 h 86"/>
                <a:gd name="T10" fmla="*/ 29 w 48"/>
                <a:gd name="T11" fmla="*/ 33 h 86"/>
                <a:gd name="T12" fmla="*/ 38 w 48"/>
                <a:gd name="T13" fmla="*/ 28 h 86"/>
                <a:gd name="T14" fmla="*/ 45 w 48"/>
                <a:gd name="T15" fmla="*/ 37 h 86"/>
                <a:gd name="T16" fmla="*/ 41 w 48"/>
                <a:gd name="T17" fmla="*/ 49 h 86"/>
                <a:gd name="T18" fmla="*/ 39 w 48"/>
                <a:gd name="T19" fmla="*/ 60 h 86"/>
                <a:gd name="T20" fmla="*/ 39 w 48"/>
                <a:gd name="T21" fmla="*/ 72 h 86"/>
                <a:gd name="T22" fmla="*/ 38 w 48"/>
                <a:gd name="T23" fmla="*/ 77 h 86"/>
                <a:gd name="T24" fmla="*/ 32 w 48"/>
                <a:gd name="T25" fmla="*/ 84 h 86"/>
                <a:gd name="T26" fmla="*/ 23 w 48"/>
                <a:gd name="T27" fmla="*/ 76 h 86"/>
                <a:gd name="T28" fmla="*/ 16 w 48"/>
                <a:gd name="T29" fmla="*/ 54 h 86"/>
                <a:gd name="T30" fmla="*/ 10 w 48"/>
                <a:gd name="T31" fmla="*/ 39 h 86"/>
                <a:gd name="T32" fmla="*/ 5 w 48"/>
                <a:gd name="T33" fmla="*/ 25 h 86"/>
                <a:gd name="T34" fmla="*/ 5 w 48"/>
                <a:gd name="T35" fmla="*/ 14 h 86"/>
                <a:gd name="T36" fmla="*/ 4 w 48"/>
                <a:gd name="T37" fmla="*/ 9 h 86"/>
                <a:gd name="T38" fmla="*/ 7 w 48"/>
                <a:gd name="T3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" h="86">
                  <a:moveTo>
                    <a:pt x="7" y="0"/>
                  </a:moveTo>
                  <a:cubicBezTo>
                    <a:pt x="7" y="2"/>
                    <a:pt x="8" y="3"/>
                    <a:pt x="10" y="3"/>
                  </a:cubicBezTo>
                  <a:cubicBezTo>
                    <a:pt x="6" y="8"/>
                    <a:pt x="8" y="11"/>
                    <a:pt x="14" y="13"/>
                  </a:cubicBezTo>
                  <a:cubicBezTo>
                    <a:pt x="8" y="18"/>
                    <a:pt x="8" y="18"/>
                    <a:pt x="13" y="24"/>
                  </a:cubicBezTo>
                  <a:cubicBezTo>
                    <a:pt x="15" y="26"/>
                    <a:pt x="18" y="28"/>
                    <a:pt x="19" y="32"/>
                  </a:cubicBezTo>
                  <a:cubicBezTo>
                    <a:pt x="21" y="37"/>
                    <a:pt x="26" y="35"/>
                    <a:pt x="29" y="33"/>
                  </a:cubicBezTo>
                  <a:cubicBezTo>
                    <a:pt x="32" y="31"/>
                    <a:pt x="33" y="27"/>
                    <a:pt x="38" y="28"/>
                  </a:cubicBezTo>
                  <a:cubicBezTo>
                    <a:pt x="43" y="29"/>
                    <a:pt x="45" y="32"/>
                    <a:pt x="45" y="37"/>
                  </a:cubicBezTo>
                  <a:cubicBezTo>
                    <a:pt x="46" y="41"/>
                    <a:pt x="48" y="47"/>
                    <a:pt x="41" y="49"/>
                  </a:cubicBezTo>
                  <a:cubicBezTo>
                    <a:pt x="36" y="52"/>
                    <a:pt x="36" y="56"/>
                    <a:pt x="39" y="60"/>
                  </a:cubicBezTo>
                  <a:cubicBezTo>
                    <a:pt x="42" y="64"/>
                    <a:pt x="44" y="67"/>
                    <a:pt x="39" y="72"/>
                  </a:cubicBezTo>
                  <a:cubicBezTo>
                    <a:pt x="38" y="73"/>
                    <a:pt x="39" y="75"/>
                    <a:pt x="38" y="77"/>
                  </a:cubicBezTo>
                  <a:cubicBezTo>
                    <a:pt x="37" y="81"/>
                    <a:pt x="37" y="86"/>
                    <a:pt x="32" y="84"/>
                  </a:cubicBezTo>
                  <a:cubicBezTo>
                    <a:pt x="28" y="83"/>
                    <a:pt x="23" y="81"/>
                    <a:pt x="23" y="76"/>
                  </a:cubicBezTo>
                  <a:cubicBezTo>
                    <a:pt x="23" y="68"/>
                    <a:pt x="18" y="61"/>
                    <a:pt x="16" y="54"/>
                  </a:cubicBezTo>
                  <a:cubicBezTo>
                    <a:pt x="14" y="49"/>
                    <a:pt x="10" y="44"/>
                    <a:pt x="10" y="39"/>
                  </a:cubicBezTo>
                  <a:cubicBezTo>
                    <a:pt x="9" y="34"/>
                    <a:pt x="9" y="29"/>
                    <a:pt x="5" y="25"/>
                  </a:cubicBezTo>
                  <a:cubicBezTo>
                    <a:pt x="4" y="22"/>
                    <a:pt x="0" y="18"/>
                    <a:pt x="5" y="14"/>
                  </a:cubicBezTo>
                  <a:cubicBezTo>
                    <a:pt x="7" y="13"/>
                    <a:pt x="5" y="11"/>
                    <a:pt x="4" y="9"/>
                  </a:cubicBezTo>
                  <a:cubicBezTo>
                    <a:pt x="3" y="6"/>
                    <a:pt x="2" y="3"/>
                    <a:pt x="7" y="0"/>
                  </a:cubicBezTo>
                  <a:close/>
                </a:path>
              </a:pathLst>
            </a:custGeom>
            <a:solidFill>
              <a:srgbClr val="578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10">
              <a:extLst>
                <a:ext uri="{FF2B5EF4-FFF2-40B4-BE49-F238E27FC236}">
                  <a16:creationId xmlns:a16="http://schemas.microsoft.com/office/drawing/2014/main" id="{19615C09-338A-4DC0-763C-5A0949D38D7C}"/>
                </a:ext>
              </a:extLst>
            </p:cNvPr>
            <p:cNvSpPr/>
            <p:nvPr/>
          </p:nvSpPr>
          <p:spPr bwMode="auto">
            <a:xfrm>
              <a:off x="4191001" y="1657350"/>
              <a:ext cx="57150" cy="79375"/>
            </a:xfrm>
            <a:custGeom>
              <a:avLst/>
              <a:gdLst>
                <a:gd name="T0" fmla="*/ 18 w 35"/>
                <a:gd name="T1" fmla="*/ 16 h 48"/>
                <a:gd name="T2" fmla="*/ 28 w 35"/>
                <a:gd name="T3" fmla="*/ 16 h 48"/>
                <a:gd name="T4" fmla="*/ 31 w 35"/>
                <a:gd name="T5" fmla="*/ 14 h 48"/>
                <a:gd name="T6" fmla="*/ 32 w 35"/>
                <a:gd name="T7" fmla="*/ 17 h 48"/>
                <a:gd name="T8" fmla="*/ 31 w 35"/>
                <a:gd name="T9" fmla="*/ 28 h 48"/>
                <a:gd name="T10" fmla="*/ 31 w 35"/>
                <a:gd name="T11" fmla="*/ 35 h 48"/>
                <a:gd name="T12" fmla="*/ 19 w 35"/>
                <a:gd name="T13" fmla="*/ 38 h 48"/>
                <a:gd name="T14" fmla="*/ 23 w 35"/>
                <a:gd name="T15" fmla="*/ 45 h 48"/>
                <a:gd name="T16" fmla="*/ 17 w 35"/>
                <a:gd name="T17" fmla="*/ 47 h 48"/>
                <a:gd name="T18" fmla="*/ 14 w 35"/>
                <a:gd name="T19" fmla="*/ 48 h 48"/>
                <a:gd name="T20" fmla="*/ 0 w 35"/>
                <a:gd name="T21" fmla="*/ 38 h 48"/>
                <a:gd name="T22" fmla="*/ 8 w 35"/>
                <a:gd name="T23" fmla="*/ 33 h 48"/>
                <a:gd name="T24" fmla="*/ 11 w 35"/>
                <a:gd name="T25" fmla="*/ 32 h 48"/>
                <a:gd name="T26" fmla="*/ 17 w 35"/>
                <a:gd name="T27" fmla="*/ 33 h 48"/>
                <a:gd name="T28" fmla="*/ 14 w 35"/>
                <a:gd name="T29" fmla="*/ 20 h 48"/>
                <a:gd name="T30" fmla="*/ 11 w 35"/>
                <a:gd name="T31" fmla="*/ 15 h 48"/>
                <a:gd name="T32" fmla="*/ 16 w 35"/>
                <a:gd name="T33" fmla="*/ 2 h 48"/>
                <a:gd name="T34" fmla="*/ 21 w 35"/>
                <a:gd name="T35" fmla="*/ 4 h 48"/>
                <a:gd name="T36" fmla="*/ 24 w 35"/>
                <a:gd name="T37" fmla="*/ 12 h 48"/>
                <a:gd name="T38" fmla="*/ 18 w 35"/>
                <a:gd name="T39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" h="48">
                  <a:moveTo>
                    <a:pt x="18" y="16"/>
                  </a:moveTo>
                  <a:cubicBezTo>
                    <a:pt x="22" y="20"/>
                    <a:pt x="25" y="23"/>
                    <a:pt x="28" y="16"/>
                  </a:cubicBezTo>
                  <a:cubicBezTo>
                    <a:pt x="29" y="15"/>
                    <a:pt x="30" y="14"/>
                    <a:pt x="31" y="14"/>
                  </a:cubicBezTo>
                  <a:cubicBezTo>
                    <a:pt x="33" y="15"/>
                    <a:pt x="32" y="16"/>
                    <a:pt x="32" y="17"/>
                  </a:cubicBezTo>
                  <a:cubicBezTo>
                    <a:pt x="33" y="21"/>
                    <a:pt x="35" y="25"/>
                    <a:pt x="31" y="28"/>
                  </a:cubicBezTo>
                  <a:cubicBezTo>
                    <a:pt x="28" y="30"/>
                    <a:pt x="32" y="33"/>
                    <a:pt x="31" y="35"/>
                  </a:cubicBezTo>
                  <a:cubicBezTo>
                    <a:pt x="27" y="37"/>
                    <a:pt x="22" y="33"/>
                    <a:pt x="19" y="38"/>
                  </a:cubicBezTo>
                  <a:cubicBezTo>
                    <a:pt x="18" y="41"/>
                    <a:pt x="21" y="42"/>
                    <a:pt x="23" y="45"/>
                  </a:cubicBezTo>
                  <a:cubicBezTo>
                    <a:pt x="21" y="46"/>
                    <a:pt x="19" y="47"/>
                    <a:pt x="17" y="47"/>
                  </a:cubicBezTo>
                  <a:cubicBezTo>
                    <a:pt x="16" y="48"/>
                    <a:pt x="15" y="48"/>
                    <a:pt x="14" y="48"/>
                  </a:cubicBezTo>
                  <a:cubicBezTo>
                    <a:pt x="14" y="39"/>
                    <a:pt x="5" y="43"/>
                    <a:pt x="0" y="38"/>
                  </a:cubicBezTo>
                  <a:cubicBezTo>
                    <a:pt x="3" y="36"/>
                    <a:pt x="7" y="36"/>
                    <a:pt x="8" y="33"/>
                  </a:cubicBezTo>
                  <a:cubicBezTo>
                    <a:pt x="8" y="32"/>
                    <a:pt x="10" y="32"/>
                    <a:pt x="11" y="32"/>
                  </a:cubicBezTo>
                  <a:cubicBezTo>
                    <a:pt x="14" y="28"/>
                    <a:pt x="16" y="37"/>
                    <a:pt x="17" y="33"/>
                  </a:cubicBezTo>
                  <a:cubicBezTo>
                    <a:pt x="18" y="29"/>
                    <a:pt x="15" y="24"/>
                    <a:pt x="14" y="20"/>
                  </a:cubicBezTo>
                  <a:cubicBezTo>
                    <a:pt x="13" y="18"/>
                    <a:pt x="10" y="17"/>
                    <a:pt x="11" y="15"/>
                  </a:cubicBezTo>
                  <a:cubicBezTo>
                    <a:pt x="15" y="12"/>
                    <a:pt x="14" y="6"/>
                    <a:pt x="16" y="2"/>
                  </a:cubicBezTo>
                  <a:cubicBezTo>
                    <a:pt x="17" y="0"/>
                    <a:pt x="19" y="3"/>
                    <a:pt x="21" y="4"/>
                  </a:cubicBezTo>
                  <a:cubicBezTo>
                    <a:pt x="24" y="5"/>
                    <a:pt x="25" y="8"/>
                    <a:pt x="24" y="12"/>
                  </a:cubicBezTo>
                  <a:cubicBezTo>
                    <a:pt x="23" y="14"/>
                    <a:pt x="21" y="15"/>
                    <a:pt x="18" y="16"/>
                  </a:cubicBezTo>
                  <a:close/>
                </a:path>
              </a:pathLst>
            </a:custGeom>
            <a:solidFill>
              <a:srgbClr val="758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11">
              <a:extLst>
                <a:ext uri="{FF2B5EF4-FFF2-40B4-BE49-F238E27FC236}">
                  <a16:creationId xmlns:a16="http://schemas.microsoft.com/office/drawing/2014/main" id="{2736E701-7848-04FA-B2F6-B50F42A72297}"/>
                </a:ext>
              </a:extLst>
            </p:cNvPr>
            <p:cNvSpPr/>
            <p:nvPr/>
          </p:nvSpPr>
          <p:spPr bwMode="auto">
            <a:xfrm>
              <a:off x="4130676" y="1522413"/>
              <a:ext cx="46038" cy="55563"/>
            </a:xfrm>
            <a:custGeom>
              <a:avLst/>
              <a:gdLst>
                <a:gd name="T0" fmla="*/ 0 w 28"/>
                <a:gd name="T1" fmla="*/ 5 h 34"/>
                <a:gd name="T2" fmla="*/ 20 w 28"/>
                <a:gd name="T3" fmla="*/ 15 h 34"/>
                <a:gd name="T4" fmla="*/ 23 w 28"/>
                <a:gd name="T5" fmla="*/ 4 h 34"/>
                <a:gd name="T6" fmla="*/ 28 w 28"/>
                <a:gd name="T7" fmla="*/ 7 h 34"/>
                <a:gd name="T8" fmla="*/ 26 w 28"/>
                <a:gd name="T9" fmla="*/ 13 h 34"/>
                <a:gd name="T10" fmla="*/ 24 w 28"/>
                <a:gd name="T11" fmla="*/ 28 h 34"/>
                <a:gd name="T12" fmla="*/ 23 w 28"/>
                <a:gd name="T13" fmla="*/ 32 h 34"/>
                <a:gd name="T14" fmla="*/ 20 w 28"/>
                <a:gd name="T15" fmla="*/ 30 h 34"/>
                <a:gd name="T16" fmla="*/ 15 w 28"/>
                <a:gd name="T17" fmla="*/ 25 h 34"/>
                <a:gd name="T18" fmla="*/ 10 w 28"/>
                <a:gd name="T19" fmla="*/ 31 h 34"/>
                <a:gd name="T20" fmla="*/ 9 w 28"/>
                <a:gd name="T21" fmla="*/ 34 h 34"/>
                <a:gd name="T22" fmla="*/ 4 w 28"/>
                <a:gd name="T23" fmla="*/ 32 h 34"/>
                <a:gd name="T24" fmla="*/ 5 w 28"/>
                <a:gd name="T25" fmla="*/ 29 h 34"/>
                <a:gd name="T26" fmla="*/ 3 w 28"/>
                <a:gd name="T27" fmla="*/ 22 h 34"/>
                <a:gd name="T28" fmla="*/ 2 w 28"/>
                <a:gd name="T29" fmla="*/ 19 h 34"/>
                <a:gd name="T30" fmla="*/ 1 w 28"/>
                <a:gd name="T31" fmla="*/ 8 h 34"/>
                <a:gd name="T32" fmla="*/ 0 w 28"/>
                <a:gd name="T33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34">
                  <a:moveTo>
                    <a:pt x="0" y="5"/>
                  </a:moveTo>
                  <a:cubicBezTo>
                    <a:pt x="10" y="0"/>
                    <a:pt x="14" y="10"/>
                    <a:pt x="20" y="15"/>
                  </a:cubicBezTo>
                  <a:cubicBezTo>
                    <a:pt x="23" y="11"/>
                    <a:pt x="18" y="7"/>
                    <a:pt x="23" y="4"/>
                  </a:cubicBezTo>
                  <a:cubicBezTo>
                    <a:pt x="26" y="3"/>
                    <a:pt x="28" y="3"/>
                    <a:pt x="28" y="7"/>
                  </a:cubicBezTo>
                  <a:cubicBezTo>
                    <a:pt x="28" y="9"/>
                    <a:pt x="27" y="11"/>
                    <a:pt x="26" y="13"/>
                  </a:cubicBezTo>
                  <a:cubicBezTo>
                    <a:pt x="23" y="18"/>
                    <a:pt x="22" y="23"/>
                    <a:pt x="24" y="28"/>
                  </a:cubicBezTo>
                  <a:cubicBezTo>
                    <a:pt x="24" y="30"/>
                    <a:pt x="25" y="31"/>
                    <a:pt x="23" y="32"/>
                  </a:cubicBezTo>
                  <a:cubicBezTo>
                    <a:pt x="21" y="33"/>
                    <a:pt x="21" y="31"/>
                    <a:pt x="20" y="30"/>
                  </a:cubicBezTo>
                  <a:cubicBezTo>
                    <a:pt x="19" y="27"/>
                    <a:pt x="17" y="24"/>
                    <a:pt x="15" y="25"/>
                  </a:cubicBezTo>
                  <a:cubicBezTo>
                    <a:pt x="13" y="26"/>
                    <a:pt x="10" y="28"/>
                    <a:pt x="10" y="31"/>
                  </a:cubicBezTo>
                  <a:cubicBezTo>
                    <a:pt x="10" y="32"/>
                    <a:pt x="11" y="34"/>
                    <a:pt x="9" y="34"/>
                  </a:cubicBezTo>
                  <a:cubicBezTo>
                    <a:pt x="7" y="34"/>
                    <a:pt x="6" y="33"/>
                    <a:pt x="4" y="32"/>
                  </a:cubicBezTo>
                  <a:cubicBezTo>
                    <a:pt x="3" y="31"/>
                    <a:pt x="4" y="30"/>
                    <a:pt x="5" y="29"/>
                  </a:cubicBezTo>
                  <a:cubicBezTo>
                    <a:pt x="10" y="25"/>
                    <a:pt x="8" y="23"/>
                    <a:pt x="3" y="22"/>
                  </a:cubicBezTo>
                  <a:cubicBezTo>
                    <a:pt x="1" y="22"/>
                    <a:pt x="0" y="20"/>
                    <a:pt x="2" y="19"/>
                  </a:cubicBezTo>
                  <a:cubicBezTo>
                    <a:pt x="10" y="15"/>
                    <a:pt x="4" y="11"/>
                    <a:pt x="1" y="8"/>
                  </a:cubicBezTo>
                  <a:cubicBezTo>
                    <a:pt x="1" y="7"/>
                    <a:pt x="0" y="6"/>
                    <a:pt x="0" y="5"/>
                  </a:cubicBezTo>
                  <a:close/>
                </a:path>
              </a:pathLst>
            </a:custGeom>
            <a:solidFill>
              <a:srgbClr val="758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12">
              <a:extLst>
                <a:ext uri="{FF2B5EF4-FFF2-40B4-BE49-F238E27FC236}">
                  <a16:creationId xmlns:a16="http://schemas.microsoft.com/office/drawing/2014/main" id="{4EFA5193-7062-16F3-D589-E6530A11487D}"/>
                </a:ext>
              </a:extLst>
            </p:cNvPr>
            <p:cNvSpPr/>
            <p:nvPr/>
          </p:nvSpPr>
          <p:spPr bwMode="auto">
            <a:xfrm>
              <a:off x="4357688" y="1541463"/>
              <a:ext cx="46038" cy="47625"/>
            </a:xfrm>
            <a:custGeom>
              <a:avLst/>
              <a:gdLst>
                <a:gd name="T0" fmla="*/ 25 w 28"/>
                <a:gd name="T1" fmla="*/ 0 h 29"/>
                <a:gd name="T2" fmla="*/ 27 w 28"/>
                <a:gd name="T3" fmla="*/ 25 h 29"/>
                <a:gd name="T4" fmla="*/ 4 w 28"/>
                <a:gd name="T5" fmla="*/ 24 h 29"/>
                <a:gd name="T6" fmla="*/ 13 w 28"/>
                <a:gd name="T7" fmla="*/ 17 h 29"/>
                <a:gd name="T8" fmla="*/ 12 w 28"/>
                <a:gd name="T9" fmla="*/ 14 h 29"/>
                <a:gd name="T10" fmla="*/ 8 w 28"/>
                <a:gd name="T11" fmla="*/ 15 h 29"/>
                <a:gd name="T12" fmla="*/ 2 w 28"/>
                <a:gd name="T13" fmla="*/ 19 h 29"/>
                <a:gd name="T14" fmla="*/ 5 w 28"/>
                <a:gd name="T15" fmla="*/ 13 h 29"/>
                <a:gd name="T16" fmla="*/ 5 w 28"/>
                <a:gd name="T17" fmla="*/ 12 h 29"/>
                <a:gd name="T18" fmla="*/ 14 w 28"/>
                <a:gd name="T19" fmla="*/ 7 h 29"/>
                <a:gd name="T20" fmla="*/ 25 w 28"/>
                <a:gd name="T21" fmla="*/ 6 h 29"/>
                <a:gd name="T22" fmla="*/ 25 w 28"/>
                <a:gd name="T2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25" y="0"/>
                  </a:moveTo>
                  <a:cubicBezTo>
                    <a:pt x="28" y="8"/>
                    <a:pt x="26" y="17"/>
                    <a:pt x="27" y="25"/>
                  </a:cubicBezTo>
                  <a:cubicBezTo>
                    <a:pt x="19" y="29"/>
                    <a:pt x="11" y="28"/>
                    <a:pt x="4" y="24"/>
                  </a:cubicBezTo>
                  <a:cubicBezTo>
                    <a:pt x="8" y="23"/>
                    <a:pt x="8" y="17"/>
                    <a:pt x="13" y="17"/>
                  </a:cubicBezTo>
                  <a:cubicBezTo>
                    <a:pt x="15" y="17"/>
                    <a:pt x="14" y="15"/>
                    <a:pt x="12" y="14"/>
                  </a:cubicBezTo>
                  <a:cubicBezTo>
                    <a:pt x="11" y="13"/>
                    <a:pt x="9" y="14"/>
                    <a:pt x="8" y="15"/>
                  </a:cubicBezTo>
                  <a:cubicBezTo>
                    <a:pt x="6" y="17"/>
                    <a:pt x="5" y="21"/>
                    <a:pt x="2" y="19"/>
                  </a:cubicBezTo>
                  <a:cubicBezTo>
                    <a:pt x="0" y="17"/>
                    <a:pt x="4" y="15"/>
                    <a:pt x="5" y="13"/>
                  </a:cubicBezTo>
                  <a:cubicBezTo>
                    <a:pt x="5" y="13"/>
                    <a:pt x="5" y="12"/>
                    <a:pt x="5" y="12"/>
                  </a:cubicBezTo>
                  <a:cubicBezTo>
                    <a:pt x="5" y="5"/>
                    <a:pt x="6" y="1"/>
                    <a:pt x="14" y="7"/>
                  </a:cubicBezTo>
                  <a:cubicBezTo>
                    <a:pt x="17" y="9"/>
                    <a:pt x="21" y="3"/>
                    <a:pt x="25" y="6"/>
                  </a:cubicBezTo>
                  <a:cubicBezTo>
                    <a:pt x="25" y="4"/>
                    <a:pt x="25" y="2"/>
                    <a:pt x="25" y="0"/>
                  </a:cubicBezTo>
                  <a:close/>
                </a:path>
              </a:pathLst>
            </a:custGeom>
            <a:solidFill>
              <a:srgbClr val="578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13">
              <a:extLst>
                <a:ext uri="{FF2B5EF4-FFF2-40B4-BE49-F238E27FC236}">
                  <a16:creationId xmlns:a16="http://schemas.microsoft.com/office/drawing/2014/main" id="{ED7DB84B-D030-E569-1F5F-CE9230ACDAAE}"/>
                </a:ext>
              </a:extLst>
            </p:cNvPr>
            <p:cNvSpPr/>
            <p:nvPr/>
          </p:nvSpPr>
          <p:spPr bwMode="auto">
            <a:xfrm>
              <a:off x="4021138" y="1519238"/>
              <a:ext cx="36513" cy="74613"/>
            </a:xfrm>
            <a:custGeom>
              <a:avLst/>
              <a:gdLst>
                <a:gd name="T0" fmla="*/ 0 w 22"/>
                <a:gd name="T1" fmla="*/ 45 h 46"/>
                <a:gd name="T2" fmla="*/ 10 w 22"/>
                <a:gd name="T3" fmla="*/ 33 h 46"/>
                <a:gd name="T4" fmla="*/ 11 w 22"/>
                <a:gd name="T5" fmla="*/ 18 h 46"/>
                <a:gd name="T6" fmla="*/ 13 w 22"/>
                <a:gd name="T7" fmla="*/ 0 h 46"/>
                <a:gd name="T8" fmla="*/ 17 w 22"/>
                <a:gd name="T9" fmla="*/ 12 h 46"/>
                <a:gd name="T10" fmla="*/ 18 w 22"/>
                <a:gd name="T11" fmla="*/ 26 h 46"/>
                <a:gd name="T12" fmla="*/ 15 w 22"/>
                <a:gd name="T13" fmla="*/ 41 h 46"/>
                <a:gd name="T14" fmla="*/ 0 w 22"/>
                <a:gd name="T15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46">
                  <a:moveTo>
                    <a:pt x="0" y="45"/>
                  </a:moveTo>
                  <a:cubicBezTo>
                    <a:pt x="4" y="41"/>
                    <a:pt x="8" y="38"/>
                    <a:pt x="10" y="33"/>
                  </a:cubicBezTo>
                  <a:cubicBezTo>
                    <a:pt x="14" y="28"/>
                    <a:pt x="15" y="24"/>
                    <a:pt x="11" y="18"/>
                  </a:cubicBezTo>
                  <a:cubicBezTo>
                    <a:pt x="7" y="12"/>
                    <a:pt x="12" y="6"/>
                    <a:pt x="13" y="0"/>
                  </a:cubicBezTo>
                  <a:cubicBezTo>
                    <a:pt x="15" y="4"/>
                    <a:pt x="19" y="7"/>
                    <a:pt x="17" y="12"/>
                  </a:cubicBezTo>
                  <a:cubicBezTo>
                    <a:pt x="16" y="16"/>
                    <a:pt x="15" y="22"/>
                    <a:pt x="18" y="26"/>
                  </a:cubicBezTo>
                  <a:cubicBezTo>
                    <a:pt x="22" y="32"/>
                    <a:pt x="19" y="36"/>
                    <a:pt x="15" y="41"/>
                  </a:cubicBezTo>
                  <a:cubicBezTo>
                    <a:pt x="12" y="45"/>
                    <a:pt x="7" y="46"/>
                    <a:pt x="0" y="45"/>
                  </a:cubicBezTo>
                  <a:close/>
                </a:path>
              </a:pathLst>
            </a:custGeom>
            <a:solidFill>
              <a:srgbClr val="A1B3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14">
              <a:extLst>
                <a:ext uri="{FF2B5EF4-FFF2-40B4-BE49-F238E27FC236}">
                  <a16:creationId xmlns:a16="http://schemas.microsoft.com/office/drawing/2014/main" id="{9E998999-9DB5-A5DB-0D9C-CC11D4676773}"/>
                </a:ext>
              </a:extLst>
            </p:cNvPr>
            <p:cNvSpPr/>
            <p:nvPr/>
          </p:nvSpPr>
          <p:spPr bwMode="auto">
            <a:xfrm>
              <a:off x="4283076" y="1574800"/>
              <a:ext cx="30163" cy="25400"/>
            </a:xfrm>
            <a:custGeom>
              <a:avLst/>
              <a:gdLst>
                <a:gd name="T0" fmla="*/ 0 w 18"/>
                <a:gd name="T1" fmla="*/ 13 h 15"/>
                <a:gd name="T2" fmla="*/ 1 w 18"/>
                <a:gd name="T3" fmla="*/ 6 h 15"/>
                <a:gd name="T4" fmla="*/ 3 w 18"/>
                <a:gd name="T5" fmla="*/ 3 h 15"/>
                <a:gd name="T6" fmla="*/ 15 w 18"/>
                <a:gd name="T7" fmla="*/ 1 h 15"/>
                <a:gd name="T8" fmla="*/ 17 w 18"/>
                <a:gd name="T9" fmla="*/ 5 h 15"/>
                <a:gd name="T10" fmla="*/ 13 w 18"/>
                <a:gd name="T11" fmla="*/ 7 h 15"/>
                <a:gd name="T12" fmla="*/ 7 w 18"/>
                <a:gd name="T13" fmla="*/ 11 h 15"/>
                <a:gd name="T14" fmla="*/ 0 w 18"/>
                <a:gd name="T1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5">
                  <a:moveTo>
                    <a:pt x="0" y="13"/>
                  </a:moveTo>
                  <a:cubicBezTo>
                    <a:pt x="2" y="11"/>
                    <a:pt x="5" y="9"/>
                    <a:pt x="1" y="6"/>
                  </a:cubicBezTo>
                  <a:cubicBezTo>
                    <a:pt x="0" y="5"/>
                    <a:pt x="1" y="3"/>
                    <a:pt x="3" y="3"/>
                  </a:cubicBezTo>
                  <a:cubicBezTo>
                    <a:pt x="7" y="1"/>
                    <a:pt x="11" y="0"/>
                    <a:pt x="15" y="1"/>
                  </a:cubicBezTo>
                  <a:cubicBezTo>
                    <a:pt x="16" y="2"/>
                    <a:pt x="18" y="3"/>
                    <a:pt x="17" y="5"/>
                  </a:cubicBezTo>
                  <a:cubicBezTo>
                    <a:pt x="16" y="7"/>
                    <a:pt x="15" y="9"/>
                    <a:pt x="13" y="7"/>
                  </a:cubicBezTo>
                  <a:cubicBezTo>
                    <a:pt x="8" y="4"/>
                    <a:pt x="8" y="7"/>
                    <a:pt x="7" y="11"/>
                  </a:cubicBezTo>
                  <a:cubicBezTo>
                    <a:pt x="6" y="14"/>
                    <a:pt x="4" y="15"/>
                    <a:pt x="0" y="13"/>
                  </a:cubicBezTo>
                  <a:close/>
                </a:path>
              </a:pathLst>
            </a:custGeom>
            <a:solidFill>
              <a:srgbClr val="758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15">
              <a:extLst>
                <a:ext uri="{FF2B5EF4-FFF2-40B4-BE49-F238E27FC236}">
                  <a16:creationId xmlns:a16="http://schemas.microsoft.com/office/drawing/2014/main" id="{C56194A8-1B90-44BA-6EF5-3CC519743E82}"/>
                </a:ext>
              </a:extLst>
            </p:cNvPr>
            <p:cNvSpPr/>
            <p:nvPr/>
          </p:nvSpPr>
          <p:spPr bwMode="auto">
            <a:xfrm>
              <a:off x="4289426" y="1792288"/>
              <a:ext cx="31750" cy="20638"/>
            </a:xfrm>
            <a:custGeom>
              <a:avLst/>
              <a:gdLst>
                <a:gd name="T0" fmla="*/ 9 w 19"/>
                <a:gd name="T1" fmla="*/ 13 h 13"/>
                <a:gd name="T2" fmla="*/ 1 w 19"/>
                <a:gd name="T3" fmla="*/ 3 h 13"/>
                <a:gd name="T4" fmla="*/ 6 w 19"/>
                <a:gd name="T5" fmla="*/ 3 h 13"/>
                <a:gd name="T6" fmla="*/ 13 w 19"/>
                <a:gd name="T7" fmla="*/ 4 h 13"/>
                <a:gd name="T8" fmla="*/ 17 w 19"/>
                <a:gd name="T9" fmla="*/ 4 h 13"/>
                <a:gd name="T10" fmla="*/ 16 w 19"/>
                <a:gd name="T11" fmla="*/ 9 h 13"/>
                <a:gd name="T12" fmla="*/ 9 w 19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9" y="13"/>
                  </a:moveTo>
                  <a:cubicBezTo>
                    <a:pt x="7" y="13"/>
                    <a:pt x="0" y="5"/>
                    <a:pt x="1" y="3"/>
                  </a:cubicBezTo>
                  <a:cubicBezTo>
                    <a:pt x="2" y="0"/>
                    <a:pt x="4" y="1"/>
                    <a:pt x="6" y="3"/>
                  </a:cubicBezTo>
                  <a:cubicBezTo>
                    <a:pt x="8" y="6"/>
                    <a:pt x="10" y="7"/>
                    <a:pt x="13" y="4"/>
                  </a:cubicBezTo>
                  <a:cubicBezTo>
                    <a:pt x="14" y="3"/>
                    <a:pt x="16" y="2"/>
                    <a:pt x="17" y="4"/>
                  </a:cubicBezTo>
                  <a:cubicBezTo>
                    <a:pt x="19" y="6"/>
                    <a:pt x="17" y="8"/>
                    <a:pt x="16" y="9"/>
                  </a:cubicBezTo>
                  <a:cubicBezTo>
                    <a:pt x="14" y="11"/>
                    <a:pt x="11" y="12"/>
                    <a:pt x="9" y="13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16">
              <a:extLst>
                <a:ext uri="{FF2B5EF4-FFF2-40B4-BE49-F238E27FC236}">
                  <a16:creationId xmlns:a16="http://schemas.microsoft.com/office/drawing/2014/main" id="{722D2B3F-0DEF-27B7-4013-73A1D9AD4108}"/>
                </a:ext>
              </a:extLst>
            </p:cNvPr>
            <p:cNvSpPr/>
            <p:nvPr/>
          </p:nvSpPr>
          <p:spPr bwMode="auto">
            <a:xfrm>
              <a:off x="4286251" y="1851025"/>
              <a:ext cx="19050" cy="22225"/>
            </a:xfrm>
            <a:custGeom>
              <a:avLst/>
              <a:gdLst>
                <a:gd name="T0" fmla="*/ 5 w 11"/>
                <a:gd name="T1" fmla="*/ 12 h 13"/>
                <a:gd name="T2" fmla="*/ 0 w 11"/>
                <a:gd name="T3" fmla="*/ 5 h 13"/>
                <a:gd name="T4" fmla="*/ 3 w 11"/>
                <a:gd name="T5" fmla="*/ 1 h 13"/>
                <a:gd name="T6" fmla="*/ 11 w 11"/>
                <a:gd name="T7" fmla="*/ 9 h 13"/>
                <a:gd name="T8" fmla="*/ 5 w 11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5" y="12"/>
                  </a:moveTo>
                  <a:cubicBezTo>
                    <a:pt x="0" y="12"/>
                    <a:pt x="0" y="8"/>
                    <a:pt x="0" y="5"/>
                  </a:cubicBezTo>
                  <a:cubicBezTo>
                    <a:pt x="0" y="3"/>
                    <a:pt x="0" y="0"/>
                    <a:pt x="3" y="1"/>
                  </a:cubicBezTo>
                  <a:cubicBezTo>
                    <a:pt x="7" y="2"/>
                    <a:pt x="10" y="4"/>
                    <a:pt x="11" y="9"/>
                  </a:cubicBezTo>
                  <a:cubicBezTo>
                    <a:pt x="11" y="13"/>
                    <a:pt x="8" y="12"/>
                    <a:pt x="5" y="12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17">
              <a:extLst>
                <a:ext uri="{FF2B5EF4-FFF2-40B4-BE49-F238E27FC236}">
                  <a16:creationId xmlns:a16="http://schemas.microsoft.com/office/drawing/2014/main" id="{051EA4CD-A3F9-62FA-C8A7-F19DFD1C4749}"/>
                </a:ext>
              </a:extLst>
            </p:cNvPr>
            <p:cNvSpPr/>
            <p:nvPr/>
          </p:nvSpPr>
          <p:spPr bwMode="auto">
            <a:xfrm>
              <a:off x="4183063" y="1808163"/>
              <a:ext cx="25400" cy="20638"/>
            </a:xfrm>
            <a:custGeom>
              <a:avLst/>
              <a:gdLst>
                <a:gd name="T0" fmla="*/ 0 w 16"/>
                <a:gd name="T1" fmla="*/ 8 h 12"/>
                <a:gd name="T2" fmla="*/ 7 w 16"/>
                <a:gd name="T3" fmla="*/ 1 h 12"/>
                <a:gd name="T4" fmla="*/ 14 w 16"/>
                <a:gd name="T5" fmla="*/ 4 h 12"/>
                <a:gd name="T6" fmla="*/ 14 w 16"/>
                <a:gd name="T7" fmla="*/ 9 h 12"/>
                <a:gd name="T8" fmla="*/ 8 w 16"/>
                <a:gd name="T9" fmla="*/ 9 h 12"/>
                <a:gd name="T10" fmla="*/ 0 w 16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2">
                  <a:moveTo>
                    <a:pt x="0" y="8"/>
                  </a:moveTo>
                  <a:cubicBezTo>
                    <a:pt x="2" y="3"/>
                    <a:pt x="5" y="2"/>
                    <a:pt x="7" y="1"/>
                  </a:cubicBezTo>
                  <a:cubicBezTo>
                    <a:pt x="11" y="0"/>
                    <a:pt x="13" y="1"/>
                    <a:pt x="14" y="4"/>
                  </a:cubicBezTo>
                  <a:cubicBezTo>
                    <a:pt x="16" y="5"/>
                    <a:pt x="16" y="8"/>
                    <a:pt x="14" y="9"/>
                  </a:cubicBezTo>
                  <a:cubicBezTo>
                    <a:pt x="12" y="12"/>
                    <a:pt x="9" y="10"/>
                    <a:pt x="8" y="9"/>
                  </a:cubicBezTo>
                  <a:cubicBezTo>
                    <a:pt x="6" y="7"/>
                    <a:pt x="3" y="7"/>
                    <a:pt x="0" y="8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18">
              <a:extLst>
                <a:ext uri="{FF2B5EF4-FFF2-40B4-BE49-F238E27FC236}">
                  <a16:creationId xmlns:a16="http://schemas.microsoft.com/office/drawing/2014/main" id="{9B8BBE95-1BD9-3613-FDCB-F823F05B2857}"/>
                </a:ext>
              </a:extLst>
            </p:cNvPr>
            <p:cNvSpPr/>
            <p:nvPr/>
          </p:nvSpPr>
          <p:spPr bwMode="auto">
            <a:xfrm>
              <a:off x="4302126" y="1839913"/>
              <a:ext cx="15875" cy="17463"/>
            </a:xfrm>
            <a:custGeom>
              <a:avLst/>
              <a:gdLst>
                <a:gd name="T0" fmla="*/ 1 w 9"/>
                <a:gd name="T1" fmla="*/ 7 h 11"/>
                <a:gd name="T2" fmla="*/ 7 w 9"/>
                <a:gd name="T3" fmla="*/ 0 h 11"/>
                <a:gd name="T4" fmla="*/ 9 w 9"/>
                <a:gd name="T5" fmla="*/ 3 h 11"/>
                <a:gd name="T6" fmla="*/ 3 w 9"/>
                <a:gd name="T7" fmla="*/ 11 h 11"/>
                <a:gd name="T8" fmla="*/ 1 w 9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1" y="7"/>
                  </a:moveTo>
                  <a:cubicBezTo>
                    <a:pt x="1" y="3"/>
                    <a:pt x="3" y="0"/>
                    <a:pt x="7" y="0"/>
                  </a:cubicBezTo>
                  <a:cubicBezTo>
                    <a:pt x="9" y="0"/>
                    <a:pt x="9" y="1"/>
                    <a:pt x="9" y="3"/>
                  </a:cubicBezTo>
                  <a:cubicBezTo>
                    <a:pt x="9" y="7"/>
                    <a:pt x="7" y="10"/>
                    <a:pt x="3" y="11"/>
                  </a:cubicBezTo>
                  <a:cubicBezTo>
                    <a:pt x="0" y="11"/>
                    <a:pt x="1" y="8"/>
                    <a:pt x="1" y="7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19">
              <a:extLst>
                <a:ext uri="{FF2B5EF4-FFF2-40B4-BE49-F238E27FC236}">
                  <a16:creationId xmlns:a16="http://schemas.microsoft.com/office/drawing/2014/main" id="{F56AB2A8-DE36-3AE1-BAB3-9FF07891A602}"/>
                </a:ext>
              </a:extLst>
            </p:cNvPr>
            <p:cNvSpPr/>
            <p:nvPr/>
          </p:nvSpPr>
          <p:spPr bwMode="auto">
            <a:xfrm>
              <a:off x="4295776" y="1708150"/>
              <a:ext cx="20638" cy="19050"/>
            </a:xfrm>
            <a:custGeom>
              <a:avLst/>
              <a:gdLst>
                <a:gd name="T0" fmla="*/ 0 w 12"/>
                <a:gd name="T1" fmla="*/ 6 h 12"/>
                <a:gd name="T2" fmla="*/ 6 w 12"/>
                <a:gd name="T3" fmla="*/ 2 h 12"/>
                <a:gd name="T4" fmla="*/ 12 w 12"/>
                <a:gd name="T5" fmla="*/ 10 h 12"/>
                <a:gd name="T6" fmla="*/ 10 w 12"/>
                <a:gd name="T7" fmla="*/ 12 h 12"/>
                <a:gd name="T8" fmla="*/ 6 w 12"/>
                <a:gd name="T9" fmla="*/ 10 h 12"/>
                <a:gd name="T10" fmla="*/ 0 w 12"/>
                <a:gd name="T11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2">
                  <a:moveTo>
                    <a:pt x="0" y="6"/>
                  </a:moveTo>
                  <a:cubicBezTo>
                    <a:pt x="2" y="3"/>
                    <a:pt x="4" y="0"/>
                    <a:pt x="6" y="2"/>
                  </a:cubicBezTo>
                  <a:cubicBezTo>
                    <a:pt x="9" y="4"/>
                    <a:pt x="10" y="7"/>
                    <a:pt x="12" y="10"/>
                  </a:cubicBezTo>
                  <a:cubicBezTo>
                    <a:pt x="12" y="11"/>
                    <a:pt x="11" y="12"/>
                    <a:pt x="10" y="12"/>
                  </a:cubicBezTo>
                  <a:cubicBezTo>
                    <a:pt x="8" y="12"/>
                    <a:pt x="6" y="12"/>
                    <a:pt x="6" y="10"/>
                  </a:cubicBezTo>
                  <a:cubicBezTo>
                    <a:pt x="7" y="5"/>
                    <a:pt x="3" y="7"/>
                    <a:pt x="0" y="6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20">
              <a:extLst>
                <a:ext uri="{FF2B5EF4-FFF2-40B4-BE49-F238E27FC236}">
                  <a16:creationId xmlns:a16="http://schemas.microsoft.com/office/drawing/2014/main" id="{C66EEEE0-E7F8-3385-D1EB-1C4E3395D0FB}"/>
                </a:ext>
              </a:extLst>
            </p:cNvPr>
            <p:cNvSpPr/>
            <p:nvPr/>
          </p:nvSpPr>
          <p:spPr bwMode="auto">
            <a:xfrm>
              <a:off x="4278313" y="1920875"/>
              <a:ext cx="11113" cy="23813"/>
            </a:xfrm>
            <a:custGeom>
              <a:avLst/>
              <a:gdLst>
                <a:gd name="T0" fmla="*/ 0 w 7"/>
                <a:gd name="T1" fmla="*/ 0 h 15"/>
                <a:gd name="T2" fmla="*/ 7 w 7"/>
                <a:gd name="T3" fmla="*/ 11 h 15"/>
                <a:gd name="T4" fmla="*/ 4 w 7"/>
                <a:gd name="T5" fmla="*/ 14 h 15"/>
                <a:gd name="T6" fmla="*/ 2 w 7"/>
                <a:gd name="T7" fmla="*/ 11 h 15"/>
                <a:gd name="T8" fmla="*/ 0 w 7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7" y="3"/>
                    <a:pt x="3" y="9"/>
                    <a:pt x="7" y="11"/>
                  </a:cubicBezTo>
                  <a:cubicBezTo>
                    <a:pt x="7" y="12"/>
                    <a:pt x="6" y="14"/>
                    <a:pt x="4" y="14"/>
                  </a:cubicBezTo>
                  <a:cubicBezTo>
                    <a:pt x="2" y="15"/>
                    <a:pt x="2" y="13"/>
                    <a:pt x="2" y="11"/>
                  </a:cubicBezTo>
                  <a:cubicBezTo>
                    <a:pt x="2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21">
              <a:extLst>
                <a:ext uri="{FF2B5EF4-FFF2-40B4-BE49-F238E27FC236}">
                  <a16:creationId xmlns:a16="http://schemas.microsoft.com/office/drawing/2014/main" id="{D3F76DB7-1AB2-5585-72F9-3873DB3AEA12}"/>
                </a:ext>
              </a:extLst>
            </p:cNvPr>
            <p:cNvSpPr/>
            <p:nvPr/>
          </p:nvSpPr>
          <p:spPr bwMode="auto">
            <a:xfrm>
              <a:off x="4262438" y="1860550"/>
              <a:ext cx="11113" cy="17463"/>
            </a:xfrm>
            <a:custGeom>
              <a:avLst/>
              <a:gdLst>
                <a:gd name="T0" fmla="*/ 6 w 7"/>
                <a:gd name="T1" fmla="*/ 10 h 10"/>
                <a:gd name="T2" fmla="*/ 2 w 7"/>
                <a:gd name="T3" fmla="*/ 0 h 10"/>
                <a:gd name="T4" fmla="*/ 6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6" y="10"/>
                  </a:moveTo>
                  <a:cubicBezTo>
                    <a:pt x="0" y="7"/>
                    <a:pt x="5" y="3"/>
                    <a:pt x="2" y="0"/>
                  </a:cubicBezTo>
                  <a:cubicBezTo>
                    <a:pt x="7" y="2"/>
                    <a:pt x="7" y="6"/>
                    <a:pt x="6" y="10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22">
              <a:extLst>
                <a:ext uri="{FF2B5EF4-FFF2-40B4-BE49-F238E27FC236}">
                  <a16:creationId xmlns:a16="http://schemas.microsoft.com/office/drawing/2014/main" id="{86CF8586-A8CD-F4FC-F468-DB150C98DE96}"/>
                </a:ext>
              </a:extLst>
            </p:cNvPr>
            <p:cNvSpPr/>
            <p:nvPr/>
          </p:nvSpPr>
          <p:spPr bwMode="auto">
            <a:xfrm>
              <a:off x="4191001" y="1831975"/>
              <a:ext cx="11113" cy="9525"/>
            </a:xfrm>
            <a:custGeom>
              <a:avLst/>
              <a:gdLst>
                <a:gd name="T0" fmla="*/ 7 w 7"/>
                <a:gd name="T1" fmla="*/ 6 h 6"/>
                <a:gd name="T2" fmla="*/ 0 w 7"/>
                <a:gd name="T3" fmla="*/ 2 h 6"/>
                <a:gd name="T4" fmla="*/ 2 w 7"/>
                <a:gd name="T5" fmla="*/ 0 h 6"/>
                <a:gd name="T6" fmla="*/ 7 w 7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4" y="5"/>
                    <a:pt x="1" y="5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" y="0"/>
                    <a:pt x="6" y="2"/>
                    <a:pt x="7" y="6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23">
              <a:extLst>
                <a:ext uri="{FF2B5EF4-FFF2-40B4-BE49-F238E27FC236}">
                  <a16:creationId xmlns:a16="http://schemas.microsoft.com/office/drawing/2014/main" id="{2084DE93-F0D3-9B9C-8A20-DC772F5DF2E7}"/>
                </a:ext>
              </a:extLst>
            </p:cNvPr>
            <p:cNvSpPr/>
            <p:nvPr/>
          </p:nvSpPr>
          <p:spPr bwMode="auto">
            <a:xfrm>
              <a:off x="4310063" y="1870075"/>
              <a:ext cx="7938" cy="12700"/>
            </a:xfrm>
            <a:custGeom>
              <a:avLst/>
              <a:gdLst>
                <a:gd name="T0" fmla="*/ 5 w 5"/>
                <a:gd name="T1" fmla="*/ 8 h 8"/>
                <a:gd name="T2" fmla="*/ 1 w 5"/>
                <a:gd name="T3" fmla="*/ 0 h 8"/>
                <a:gd name="T4" fmla="*/ 5 w 5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3" y="6"/>
                    <a:pt x="0" y="4"/>
                    <a:pt x="1" y="0"/>
                  </a:cubicBezTo>
                  <a:cubicBezTo>
                    <a:pt x="5" y="2"/>
                    <a:pt x="5" y="5"/>
                    <a:pt x="5" y="8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124">
              <a:extLst>
                <a:ext uri="{FF2B5EF4-FFF2-40B4-BE49-F238E27FC236}">
                  <a16:creationId xmlns:a16="http://schemas.microsoft.com/office/drawing/2014/main" id="{9858BEF2-2495-0FE2-DBF9-80FED99A6C68}"/>
                </a:ext>
              </a:extLst>
            </p:cNvPr>
            <p:cNvSpPr/>
            <p:nvPr/>
          </p:nvSpPr>
          <p:spPr bwMode="auto">
            <a:xfrm>
              <a:off x="4273551" y="1854200"/>
              <a:ext cx="9525" cy="9525"/>
            </a:xfrm>
            <a:custGeom>
              <a:avLst/>
              <a:gdLst>
                <a:gd name="T0" fmla="*/ 5 w 6"/>
                <a:gd name="T1" fmla="*/ 6 h 6"/>
                <a:gd name="T2" fmla="*/ 0 w 6"/>
                <a:gd name="T3" fmla="*/ 0 h 6"/>
                <a:gd name="T4" fmla="*/ 5 w 6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">
                  <a:moveTo>
                    <a:pt x="5" y="6"/>
                  </a:moveTo>
                  <a:cubicBezTo>
                    <a:pt x="2" y="4"/>
                    <a:pt x="2" y="1"/>
                    <a:pt x="0" y="0"/>
                  </a:cubicBezTo>
                  <a:cubicBezTo>
                    <a:pt x="3" y="0"/>
                    <a:pt x="6" y="1"/>
                    <a:pt x="5" y="6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125">
              <a:extLst>
                <a:ext uri="{FF2B5EF4-FFF2-40B4-BE49-F238E27FC236}">
                  <a16:creationId xmlns:a16="http://schemas.microsoft.com/office/drawing/2014/main" id="{A6AD34E4-C895-DBCF-27C7-2A99536789DD}"/>
                </a:ext>
              </a:extLst>
            </p:cNvPr>
            <p:cNvSpPr/>
            <p:nvPr/>
          </p:nvSpPr>
          <p:spPr bwMode="auto">
            <a:xfrm>
              <a:off x="4186238" y="1768475"/>
              <a:ext cx="9525" cy="12700"/>
            </a:xfrm>
            <a:custGeom>
              <a:avLst/>
              <a:gdLst>
                <a:gd name="T0" fmla="*/ 5 w 6"/>
                <a:gd name="T1" fmla="*/ 0 h 7"/>
                <a:gd name="T2" fmla="*/ 4 w 6"/>
                <a:gd name="T3" fmla="*/ 7 h 7"/>
                <a:gd name="T4" fmla="*/ 2 w 6"/>
                <a:gd name="T5" fmla="*/ 6 h 7"/>
                <a:gd name="T6" fmla="*/ 5 w 6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4" y="3"/>
                    <a:pt x="6" y="5"/>
                    <a:pt x="4" y="7"/>
                  </a:cubicBezTo>
                  <a:cubicBezTo>
                    <a:pt x="4" y="7"/>
                    <a:pt x="2" y="7"/>
                    <a:pt x="2" y="6"/>
                  </a:cubicBezTo>
                  <a:cubicBezTo>
                    <a:pt x="0" y="4"/>
                    <a:pt x="1" y="2"/>
                    <a:pt x="5" y="0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126">
              <a:extLst>
                <a:ext uri="{FF2B5EF4-FFF2-40B4-BE49-F238E27FC236}">
                  <a16:creationId xmlns:a16="http://schemas.microsoft.com/office/drawing/2014/main" id="{99FFC161-C25D-FBEB-2A32-02A0EBA0B83A}"/>
                </a:ext>
              </a:extLst>
            </p:cNvPr>
            <p:cNvSpPr/>
            <p:nvPr/>
          </p:nvSpPr>
          <p:spPr bwMode="auto">
            <a:xfrm>
              <a:off x="4284663" y="1906588"/>
              <a:ext cx="6350" cy="9525"/>
            </a:xfrm>
            <a:custGeom>
              <a:avLst/>
              <a:gdLst>
                <a:gd name="T0" fmla="*/ 4 w 4"/>
                <a:gd name="T1" fmla="*/ 3 h 5"/>
                <a:gd name="T2" fmla="*/ 2 w 4"/>
                <a:gd name="T3" fmla="*/ 5 h 5"/>
                <a:gd name="T4" fmla="*/ 0 w 4"/>
                <a:gd name="T5" fmla="*/ 2 h 5"/>
                <a:gd name="T6" fmla="*/ 2 w 4"/>
                <a:gd name="T7" fmla="*/ 0 h 5"/>
                <a:gd name="T8" fmla="*/ 4 w 4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127">
              <a:extLst>
                <a:ext uri="{FF2B5EF4-FFF2-40B4-BE49-F238E27FC236}">
                  <a16:creationId xmlns:a16="http://schemas.microsoft.com/office/drawing/2014/main" id="{50E43096-3E85-2516-CC9B-470383B47702}"/>
                </a:ext>
              </a:extLst>
            </p:cNvPr>
            <p:cNvSpPr/>
            <p:nvPr/>
          </p:nvSpPr>
          <p:spPr bwMode="auto">
            <a:xfrm>
              <a:off x="4329113" y="2357438"/>
              <a:ext cx="180975" cy="76200"/>
            </a:xfrm>
            <a:custGeom>
              <a:avLst/>
              <a:gdLst>
                <a:gd name="T0" fmla="*/ 0 w 110"/>
                <a:gd name="T1" fmla="*/ 10 h 46"/>
                <a:gd name="T2" fmla="*/ 8 w 110"/>
                <a:gd name="T3" fmla="*/ 10 h 46"/>
                <a:gd name="T4" fmla="*/ 16 w 110"/>
                <a:gd name="T5" fmla="*/ 10 h 46"/>
                <a:gd name="T6" fmla="*/ 32 w 110"/>
                <a:gd name="T7" fmla="*/ 7 h 46"/>
                <a:gd name="T8" fmla="*/ 29 w 110"/>
                <a:gd name="T9" fmla="*/ 11 h 46"/>
                <a:gd name="T10" fmla="*/ 29 w 110"/>
                <a:gd name="T11" fmla="*/ 15 h 46"/>
                <a:gd name="T12" fmla="*/ 33 w 110"/>
                <a:gd name="T13" fmla="*/ 14 h 46"/>
                <a:gd name="T14" fmla="*/ 43 w 110"/>
                <a:gd name="T15" fmla="*/ 9 h 46"/>
                <a:gd name="T16" fmla="*/ 46 w 110"/>
                <a:gd name="T17" fmla="*/ 10 h 46"/>
                <a:gd name="T18" fmla="*/ 54 w 110"/>
                <a:gd name="T19" fmla="*/ 15 h 46"/>
                <a:gd name="T20" fmla="*/ 84 w 110"/>
                <a:gd name="T21" fmla="*/ 11 h 46"/>
                <a:gd name="T22" fmla="*/ 87 w 110"/>
                <a:gd name="T23" fmla="*/ 7 h 46"/>
                <a:gd name="T24" fmla="*/ 90 w 110"/>
                <a:gd name="T25" fmla="*/ 1 h 46"/>
                <a:gd name="T26" fmla="*/ 93 w 110"/>
                <a:gd name="T27" fmla="*/ 6 h 46"/>
                <a:gd name="T28" fmla="*/ 98 w 110"/>
                <a:gd name="T29" fmla="*/ 1 h 46"/>
                <a:gd name="T30" fmla="*/ 99 w 110"/>
                <a:gd name="T31" fmla="*/ 6 h 46"/>
                <a:gd name="T32" fmla="*/ 105 w 110"/>
                <a:gd name="T33" fmla="*/ 8 h 46"/>
                <a:gd name="T34" fmla="*/ 109 w 110"/>
                <a:gd name="T35" fmla="*/ 9 h 46"/>
                <a:gd name="T36" fmla="*/ 106 w 110"/>
                <a:gd name="T37" fmla="*/ 13 h 46"/>
                <a:gd name="T38" fmla="*/ 84 w 110"/>
                <a:gd name="T39" fmla="*/ 20 h 46"/>
                <a:gd name="T40" fmla="*/ 68 w 110"/>
                <a:gd name="T41" fmla="*/ 41 h 46"/>
                <a:gd name="T42" fmla="*/ 67 w 110"/>
                <a:gd name="T43" fmla="*/ 45 h 46"/>
                <a:gd name="T44" fmla="*/ 43 w 110"/>
                <a:gd name="T45" fmla="*/ 45 h 46"/>
                <a:gd name="T46" fmla="*/ 27 w 110"/>
                <a:gd name="T47" fmla="*/ 37 h 46"/>
                <a:gd name="T48" fmla="*/ 25 w 110"/>
                <a:gd name="T49" fmla="*/ 31 h 46"/>
                <a:gd name="T50" fmla="*/ 18 w 110"/>
                <a:gd name="T51" fmla="*/ 28 h 46"/>
                <a:gd name="T52" fmla="*/ 11 w 110"/>
                <a:gd name="T53" fmla="*/ 25 h 46"/>
                <a:gd name="T54" fmla="*/ 0 w 110"/>
                <a:gd name="T55" fmla="*/ 1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0" h="46">
                  <a:moveTo>
                    <a:pt x="0" y="10"/>
                  </a:moveTo>
                  <a:cubicBezTo>
                    <a:pt x="3" y="6"/>
                    <a:pt x="6" y="6"/>
                    <a:pt x="8" y="10"/>
                  </a:cubicBezTo>
                  <a:cubicBezTo>
                    <a:pt x="11" y="15"/>
                    <a:pt x="13" y="13"/>
                    <a:pt x="16" y="10"/>
                  </a:cubicBezTo>
                  <a:cubicBezTo>
                    <a:pt x="20" y="5"/>
                    <a:pt x="26" y="8"/>
                    <a:pt x="32" y="7"/>
                  </a:cubicBezTo>
                  <a:cubicBezTo>
                    <a:pt x="32" y="8"/>
                    <a:pt x="30" y="9"/>
                    <a:pt x="29" y="11"/>
                  </a:cubicBezTo>
                  <a:cubicBezTo>
                    <a:pt x="28" y="12"/>
                    <a:pt x="28" y="13"/>
                    <a:pt x="29" y="15"/>
                  </a:cubicBezTo>
                  <a:cubicBezTo>
                    <a:pt x="30" y="16"/>
                    <a:pt x="32" y="15"/>
                    <a:pt x="33" y="14"/>
                  </a:cubicBezTo>
                  <a:cubicBezTo>
                    <a:pt x="36" y="13"/>
                    <a:pt x="42" y="16"/>
                    <a:pt x="43" y="9"/>
                  </a:cubicBezTo>
                  <a:cubicBezTo>
                    <a:pt x="44" y="9"/>
                    <a:pt x="46" y="9"/>
                    <a:pt x="46" y="10"/>
                  </a:cubicBezTo>
                  <a:cubicBezTo>
                    <a:pt x="46" y="16"/>
                    <a:pt x="51" y="13"/>
                    <a:pt x="54" y="15"/>
                  </a:cubicBezTo>
                  <a:cubicBezTo>
                    <a:pt x="65" y="24"/>
                    <a:pt x="75" y="18"/>
                    <a:pt x="84" y="11"/>
                  </a:cubicBezTo>
                  <a:cubicBezTo>
                    <a:pt x="86" y="10"/>
                    <a:pt x="87" y="9"/>
                    <a:pt x="87" y="7"/>
                  </a:cubicBezTo>
                  <a:cubicBezTo>
                    <a:pt x="88" y="5"/>
                    <a:pt x="86" y="2"/>
                    <a:pt x="90" y="1"/>
                  </a:cubicBezTo>
                  <a:cubicBezTo>
                    <a:pt x="94" y="0"/>
                    <a:pt x="92" y="5"/>
                    <a:pt x="93" y="6"/>
                  </a:cubicBezTo>
                  <a:cubicBezTo>
                    <a:pt x="96" y="5"/>
                    <a:pt x="95" y="1"/>
                    <a:pt x="98" y="1"/>
                  </a:cubicBezTo>
                  <a:cubicBezTo>
                    <a:pt x="98" y="2"/>
                    <a:pt x="99" y="4"/>
                    <a:pt x="99" y="6"/>
                  </a:cubicBezTo>
                  <a:cubicBezTo>
                    <a:pt x="100" y="10"/>
                    <a:pt x="101" y="11"/>
                    <a:pt x="105" y="8"/>
                  </a:cubicBezTo>
                  <a:cubicBezTo>
                    <a:pt x="106" y="7"/>
                    <a:pt x="108" y="6"/>
                    <a:pt x="109" y="9"/>
                  </a:cubicBezTo>
                  <a:cubicBezTo>
                    <a:pt x="110" y="11"/>
                    <a:pt x="108" y="12"/>
                    <a:pt x="106" y="13"/>
                  </a:cubicBezTo>
                  <a:cubicBezTo>
                    <a:pt x="99" y="16"/>
                    <a:pt x="92" y="20"/>
                    <a:pt x="84" y="20"/>
                  </a:cubicBezTo>
                  <a:cubicBezTo>
                    <a:pt x="73" y="21"/>
                    <a:pt x="67" y="30"/>
                    <a:pt x="68" y="41"/>
                  </a:cubicBezTo>
                  <a:cubicBezTo>
                    <a:pt x="69" y="43"/>
                    <a:pt x="70" y="46"/>
                    <a:pt x="67" y="45"/>
                  </a:cubicBezTo>
                  <a:cubicBezTo>
                    <a:pt x="59" y="43"/>
                    <a:pt x="51" y="44"/>
                    <a:pt x="43" y="45"/>
                  </a:cubicBezTo>
                  <a:cubicBezTo>
                    <a:pt x="36" y="45"/>
                    <a:pt x="32" y="41"/>
                    <a:pt x="27" y="37"/>
                  </a:cubicBezTo>
                  <a:cubicBezTo>
                    <a:pt x="27" y="35"/>
                    <a:pt x="26" y="33"/>
                    <a:pt x="25" y="31"/>
                  </a:cubicBezTo>
                  <a:cubicBezTo>
                    <a:pt x="24" y="28"/>
                    <a:pt x="22" y="25"/>
                    <a:pt x="18" y="28"/>
                  </a:cubicBezTo>
                  <a:cubicBezTo>
                    <a:pt x="15" y="30"/>
                    <a:pt x="12" y="29"/>
                    <a:pt x="11" y="25"/>
                  </a:cubicBezTo>
                  <a:cubicBezTo>
                    <a:pt x="10" y="18"/>
                    <a:pt x="3" y="16"/>
                    <a:pt x="0" y="10"/>
                  </a:cubicBezTo>
                  <a:close/>
                </a:path>
              </a:pathLst>
            </a:custGeom>
            <a:solidFill>
              <a:srgbClr val="60B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128">
              <a:extLst>
                <a:ext uri="{FF2B5EF4-FFF2-40B4-BE49-F238E27FC236}">
                  <a16:creationId xmlns:a16="http://schemas.microsoft.com/office/drawing/2014/main" id="{ED342A7F-3009-5D8E-2EAC-7163CBA87ABF}"/>
                </a:ext>
              </a:extLst>
            </p:cNvPr>
            <p:cNvSpPr/>
            <p:nvPr/>
          </p:nvSpPr>
          <p:spPr bwMode="auto">
            <a:xfrm>
              <a:off x="4522788" y="2306638"/>
              <a:ext cx="30163" cy="46038"/>
            </a:xfrm>
            <a:custGeom>
              <a:avLst/>
              <a:gdLst>
                <a:gd name="T0" fmla="*/ 16 w 18"/>
                <a:gd name="T1" fmla="*/ 8 h 28"/>
                <a:gd name="T2" fmla="*/ 17 w 18"/>
                <a:gd name="T3" fmla="*/ 23 h 28"/>
                <a:gd name="T4" fmla="*/ 16 w 18"/>
                <a:gd name="T5" fmla="*/ 27 h 28"/>
                <a:gd name="T6" fmla="*/ 11 w 18"/>
                <a:gd name="T7" fmla="*/ 26 h 28"/>
                <a:gd name="T8" fmla="*/ 1 w 18"/>
                <a:gd name="T9" fmla="*/ 17 h 28"/>
                <a:gd name="T10" fmla="*/ 1 w 18"/>
                <a:gd name="T11" fmla="*/ 16 h 28"/>
                <a:gd name="T12" fmla="*/ 5 w 18"/>
                <a:gd name="T13" fmla="*/ 3 h 28"/>
                <a:gd name="T14" fmla="*/ 16 w 18"/>
                <a:gd name="T15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28">
                  <a:moveTo>
                    <a:pt x="16" y="8"/>
                  </a:moveTo>
                  <a:cubicBezTo>
                    <a:pt x="17" y="13"/>
                    <a:pt x="15" y="18"/>
                    <a:pt x="17" y="23"/>
                  </a:cubicBezTo>
                  <a:cubicBezTo>
                    <a:pt x="18" y="24"/>
                    <a:pt x="18" y="26"/>
                    <a:pt x="16" y="27"/>
                  </a:cubicBezTo>
                  <a:cubicBezTo>
                    <a:pt x="14" y="28"/>
                    <a:pt x="12" y="27"/>
                    <a:pt x="11" y="26"/>
                  </a:cubicBezTo>
                  <a:cubicBezTo>
                    <a:pt x="8" y="23"/>
                    <a:pt x="4" y="20"/>
                    <a:pt x="1" y="17"/>
                  </a:cubicBezTo>
                  <a:cubicBezTo>
                    <a:pt x="1" y="17"/>
                    <a:pt x="1" y="16"/>
                    <a:pt x="1" y="16"/>
                  </a:cubicBezTo>
                  <a:cubicBezTo>
                    <a:pt x="1" y="11"/>
                    <a:pt x="0" y="5"/>
                    <a:pt x="5" y="3"/>
                  </a:cubicBezTo>
                  <a:cubicBezTo>
                    <a:pt x="9" y="0"/>
                    <a:pt x="12" y="6"/>
                    <a:pt x="16" y="8"/>
                  </a:cubicBezTo>
                  <a:close/>
                </a:path>
              </a:pathLst>
            </a:custGeom>
            <a:solidFill>
              <a:srgbClr val="51A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129">
              <a:extLst>
                <a:ext uri="{FF2B5EF4-FFF2-40B4-BE49-F238E27FC236}">
                  <a16:creationId xmlns:a16="http://schemas.microsoft.com/office/drawing/2014/main" id="{E18294F5-188D-89CB-346A-078A9FD2C10A}"/>
                </a:ext>
              </a:extLst>
            </p:cNvPr>
            <p:cNvSpPr/>
            <p:nvPr/>
          </p:nvSpPr>
          <p:spPr bwMode="auto">
            <a:xfrm>
              <a:off x="4576763" y="2316163"/>
              <a:ext cx="31750" cy="30163"/>
            </a:xfrm>
            <a:custGeom>
              <a:avLst/>
              <a:gdLst>
                <a:gd name="T0" fmla="*/ 19 w 20"/>
                <a:gd name="T1" fmla="*/ 9 h 18"/>
                <a:gd name="T2" fmla="*/ 9 w 20"/>
                <a:gd name="T3" fmla="*/ 18 h 18"/>
                <a:gd name="T4" fmla="*/ 1 w 20"/>
                <a:gd name="T5" fmla="*/ 10 h 18"/>
                <a:gd name="T6" fmla="*/ 13 w 20"/>
                <a:gd name="T7" fmla="*/ 0 h 18"/>
                <a:gd name="T8" fmla="*/ 19 w 20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8">
                  <a:moveTo>
                    <a:pt x="19" y="9"/>
                  </a:moveTo>
                  <a:cubicBezTo>
                    <a:pt x="18" y="15"/>
                    <a:pt x="14" y="18"/>
                    <a:pt x="9" y="18"/>
                  </a:cubicBezTo>
                  <a:cubicBezTo>
                    <a:pt x="3" y="18"/>
                    <a:pt x="2" y="14"/>
                    <a:pt x="1" y="10"/>
                  </a:cubicBezTo>
                  <a:cubicBezTo>
                    <a:pt x="0" y="4"/>
                    <a:pt x="4" y="1"/>
                    <a:pt x="13" y="0"/>
                  </a:cubicBezTo>
                  <a:cubicBezTo>
                    <a:pt x="17" y="2"/>
                    <a:pt x="20" y="4"/>
                    <a:pt x="19" y="9"/>
                  </a:cubicBezTo>
                  <a:close/>
                </a:path>
              </a:pathLst>
            </a:custGeom>
            <a:solidFill>
              <a:srgbClr val="249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130">
              <a:extLst>
                <a:ext uri="{FF2B5EF4-FFF2-40B4-BE49-F238E27FC236}">
                  <a16:creationId xmlns:a16="http://schemas.microsoft.com/office/drawing/2014/main" id="{B526BA57-BB12-2368-F5B7-FACBEE5ED73F}"/>
                </a:ext>
              </a:extLst>
            </p:cNvPr>
            <p:cNvSpPr/>
            <p:nvPr/>
          </p:nvSpPr>
          <p:spPr bwMode="auto">
            <a:xfrm>
              <a:off x="5130801" y="1792288"/>
              <a:ext cx="20638" cy="57150"/>
            </a:xfrm>
            <a:custGeom>
              <a:avLst/>
              <a:gdLst>
                <a:gd name="T0" fmla="*/ 0 w 13"/>
                <a:gd name="T1" fmla="*/ 8 h 35"/>
                <a:gd name="T2" fmla="*/ 13 w 13"/>
                <a:gd name="T3" fmla="*/ 6 h 35"/>
                <a:gd name="T4" fmla="*/ 11 w 13"/>
                <a:gd name="T5" fmla="*/ 29 h 35"/>
                <a:gd name="T6" fmla="*/ 4 w 13"/>
                <a:gd name="T7" fmla="*/ 35 h 35"/>
                <a:gd name="T8" fmla="*/ 3 w 13"/>
                <a:gd name="T9" fmla="*/ 34 h 35"/>
                <a:gd name="T10" fmla="*/ 5 w 13"/>
                <a:gd name="T11" fmla="*/ 31 h 35"/>
                <a:gd name="T12" fmla="*/ 6 w 13"/>
                <a:gd name="T13" fmla="*/ 24 h 35"/>
                <a:gd name="T14" fmla="*/ 4 w 13"/>
                <a:gd name="T15" fmla="*/ 19 h 35"/>
                <a:gd name="T16" fmla="*/ 0 w 13"/>
                <a:gd name="T17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5">
                  <a:moveTo>
                    <a:pt x="0" y="8"/>
                  </a:moveTo>
                  <a:cubicBezTo>
                    <a:pt x="3" y="0"/>
                    <a:pt x="12" y="12"/>
                    <a:pt x="13" y="6"/>
                  </a:cubicBezTo>
                  <a:cubicBezTo>
                    <a:pt x="7" y="11"/>
                    <a:pt x="11" y="20"/>
                    <a:pt x="11" y="29"/>
                  </a:cubicBezTo>
                  <a:cubicBezTo>
                    <a:pt x="12" y="34"/>
                    <a:pt x="7" y="33"/>
                    <a:pt x="4" y="35"/>
                  </a:cubicBezTo>
                  <a:cubicBezTo>
                    <a:pt x="4" y="35"/>
                    <a:pt x="3" y="34"/>
                    <a:pt x="3" y="34"/>
                  </a:cubicBezTo>
                  <a:cubicBezTo>
                    <a:pt x="2" y="32"/>
                    <a:pt x="4" y="32"/>
                    <a:pt x="5" y="31"/>
                  </a:cubicBezTo>
                  <a:cubicBezTo>
                    <a:pt x="10" y="29"/>
                    <a:pt x="9" y="27"/>
                    <a:pt x="6" y="24"/>
                  </a:cubicBezTo>
                  <a:cubicBezTo>
                    <a:pt x="5" y="22"/>
                    <a:pt x="2" y="22"/>
                    <a:pt x="4" y="19"/>
                  </a:cubicBezTo>
                  <a:cubicBezTo>
                    <a:pt x="9" y="13"/>
                    <a:pt x="8" y="11"/>
                    <a:pt x="0" y="8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131">
              <a:extLst>
                <a:ext uri="{FF2B5EF4-FFF2-40B4-BE49-F238E27FC236}">
                  <a16:creationId xmlns:a16="http://schemas.microsoft.com/office/drawing/2014/main" id="{73EB9737-A6BE-87A7-D5D7-6AB3555D14CB}"/>
                </a:ext>
              </a:extLst>
            </p:cNvPr>
            <p:cNvSpPr/>
            <p:nvPr/>
          </p:nvSpPr>
          <p:spPr bwMode="auto">
            <a:xfrm>
              <a:off x="5162551" y="1812925"/>
              <a:ext cx="25400" cy="26988"/>
            </a:xfrm>
            <a:custGeom>
              <a:avLst/>
              <a:gdLst>
                <a:gd name="T0" fmla="*/ 15 w 16"/>
                <a:gd name="T1" fmla="*/ 2 h 16"/>
                <a:gd name="T2" fmla="*/ 14 w 16"/>
                <a:gd name="T3" fmla="*/ 8 h 16"/>
                <a:gd name="T4" fmla="*/ 9 w 16"/>
                <a:gd name="T5" fmla="*/ 11 h 16"/>
                <a:gd name="T6" fmla="*/ 3 w 16"/>
                <a:gd name="T7" fmla="*/ 15 h 16"/>
                <a:gd name="T8" fmla="*/ 3 w 16"/>
                <a:gd name="T9" fmla="*/ 8 h 16"/>
                <a:gd name="T10" fmla="*/ 15 w 16"/>
                <a:gd name="T1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6">
                  <a:moveTo>
                    <a:pt x="15" y="2"/>
                  </a:moveTo>
                  <a:cubicBezTo>
                    <a:pt x="15" y="4"/>
                    <a:pt x="16" y="7"/>
                    <a:pt x="14" y="8"/>
                  </a:cubicBezTo>
                  <a:cubicBezTo>
                    <a:pt x="12" y="8"/>
                    <a:pt x="10" y="9"/>
                    <a:pt x="9" y="11"/>
                  </a:cubicBezTo>
                  <a:cubicBezTo>
                    <a:pt x="8" y="14"/>
                    <a:pt x="6" y="16"/>
                    <a:pt x="3" y="15"/>
                  </a:cubicBezTo>
                  <a:cubicBezTo>
                    <a:pt x="0" y="13"/>
                    <a:pt x="3" y="10"/>
                    <a:pt x="3" y="8"/>
                  </a:cubicBezTo>
                  <a:cubicBezTo>
                    <a:pt x="4" y="2"/>
                    <a:pt x="10" y="0"/>
                    <a:pt x="15" y="2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132">
              <a:extLst>
                <a:ext uri="{FF2B5EF4-FFF2-40B4-BE49-F238E27FC236}">
                  <a16:creationId xmlns:a16="http://schemas.microsoft.com/office/drawing/2014/main" id="{13D4C4E0-323F-A518-0993-A457BD4780A1}"/>
                </a:ext>
              </a:extLst>
            </p:cNvPr>
            <p:cNvSpPr/>
            <p:nvPr/>
          </p:nvSpPr>
          <p:spPr bwMode="auto">
            <a:xfrm>
              <a:off x="5186363" y="1746250"/>
              <a:ext cx="19050" cy="15875"/>
            </a:xfrm>
            <a:custGeom>
              <a:avLst/>
              <a:gdLst>
                <a:gd name="T0" fmla="*/ 0 w 11"/>
                <a:gd name="T1" fmla="*/ 10 h 10"/>
                <a:gd name="T2" fmla="*/ 6 w 11"/>
                <a:gd name="T3" fmla="*/ 1 h 10"/>
                <a:gd name="T4" fmla="*/ 11 w 11"/>
                <a:gd name="T5" fmla="*/ 10 h 10"/>
                <a:gd name="T6" fmla="*/ 0 w 11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2" y="6"/>
                    <a:pt x="2" y="0"/>
                    <a:pt x="6" y="1"/>
                  </a:cubicBezTo>
                  <a:cubicBezTo>
                    <a:pt x="9" y="1"/>
                    <a:pt x="8" y="7"/>
                    <a:pt x="11" y="10"/>
                  </a:cubicBezTo>
                  <a:cubicBezTo>
                    <a:pt x="7" y="8"/>
                    <a:pt x="4" y="9"/>
                    <a:pt x="0" y="10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133">
              <a:extLst>
                <a:ext uri="{FF2B5EF4-FFF2-40B4-BE49-F238E27FC236}">
                  <a16:creationId xmlns:a16="http://schemas.microsoft.com/office/drawing/2014/main" id="{726D9426-B2A2-9660-DE0B-143ABB72BD6B}"/>
                </a:ext>
              </a:extLst>
            </p:cNvPr>
            <p:cNvSpPr/>
            <p:nvPr/>
          </p:nvSpPr>
          <p:spPr bwMode="auto">
            <a:xfrm>
              <a:off x="4575176" y="2290763"/>
              <a:ext cx="23813" cy="11113"/>
            </a:xfrm>
            <a:custGeom>
              <a:avLst/>
              <a:gdLst>
                <a:gd name="T0" fmla="*/ 14 w 15"/>
                <a:gd name="T1" fmla="*/ 7 h 7"/>
                <a:gd name="T2" fmla="*/ 5 w 15"/>
                <a:gd name="T3" fmla="*/ 7 h 7"/>
                <a:gd name="T4" fmla="*/ 1 w 15"/>
                <a:gd name="T5" fmla="*/ 3 h 7"/>
                <a:gd name="T6" fmla="*/ 6 w 15"/>
                <a:gd name="T7" fmla="*/ 3 h 7"/>
                <a:gd name="T8" fmla="*/ 13 w 15"/>
                <a:gd name="T9" fmla="*/ 4 h 7"/>
                <a:gd name="T10" fmla="*/ 14 w 15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7">
                  <a:moveTo>
                    <a:pt x="14" y="7"/>
                  </a:moveTo>
                  <a:cubicBezTo>
                    <a:pt x="11" y="7"/>
                    <a:pt x="8" y="7"/>
                    <a:pt x="5" y="7"/>
                  </a:cubicBezTo>
                  <a:cubicBezTo>
                    <a:pt x="3" y="6"/>
                    <a:pt x="0" y="5"/>
                    <a:pt x="1" y="3"/>
                  </a:cubicBezTo>
                  <a:cubicBezTo>
                    <a:pt x="3" y="0"/>
                    <a:pt x="5" y="3"/>
                    <a:pt x="6" y="3"/>
                  </a:cubicBezTo>
                  <a:cubicBezTo>
                    <a:pt x="8" y="4"/>
                    <a:pt x="11" y="4"/>
                    <a:pt x="13" y="4"/>
                  </a:cubicBezTo>
                  <a:cubicBezTo>
                    <a:pt x="15" y="5"/>
                    <a:pt x="15" y="6"/>
                    <a:pt x="14" y="7"/>
                  </a:cubicBezTo>
                  <a:close/>
                </a:path>
              </a:pathLst>
            </a:custGeom>
            <a:solidFill>
              <a:srgbClr val="51A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134">
              <a:extLst>
                <a:ext uri="{FF2B5EF4-FFF2-40B4-BE49-F238E27FC236}">
                  <a16:creationId xmlns:a16="http://schemas.microsoft.com/office/drawing/2014/main" id="{C8EE19C3-F5FC-12F4-7847-F65AA46D7EF2}"/>
                </a:ext>
              </a:extLst>
            </p:cNvPr>
            <p:cNvSpPr/>
            <p:nvPr/>
          </p:nvSpPr>
          <p:spPr bwMode="auto">
            <a:xfrm>
              <a:off x="4995863" y="1938338"/>
              <a:ext cx="19050" cy="15875"/>
            </a:xfrm>
            <a:custGeom>
              <a:avLst/>
              <a:gdLst>
                <a:gd name="T0" fmla="*/ 5 w 12"/>
                <a:gd name="T1" fmla="*/ 7 h 10"/>
                <a:gd name="T2" fmla="*/ 3 w 12"/>
                <a:gd name="T3" fmla="*/ 3 h 10"/>
                <a:gd name="T4" fmla="*/ 5 w 12"/>
                <a:gd name="T5" fmla="*/ 2 h 10"/>
                <a:gd name="T6" fmla="*/ 11 w 12"/>
                <a:gd name="T7" fmla="*/ 2 h 10"/>
                <a:gd name="T8" fmla="*/ 11 w 12"/>
                <a:gd name="T9" fmla="*/ 5 h 10"/>
                <a:gd name="T10" fmla="*/ 5 w 12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5" y="7"/>
                  </a:moveTo>
                  <a:cubicBezTo>
                    <a:pt x="4" y="6"/>
                    <a:pt x="0" y="5"/>
                    <a:pt x="3" y="3"/>
                  </a:cubicBezTo>
                  <a:cubicBezTo>
                    <a:pt x="4" y="3"/>
                    <a:pt x="5" y="3"/>
                    <a:pt x="5" y="2"/>
                  </a:cubicBezTo>
                  <a:cubicBezTo>
                    <a:pt x="7" y="2"/>
                    <a:pt x="10" y="0"/>
                    <a:pt x="11" y="2"/>
                  </a:cubicBezTo>
                  <a:cubicBezTo>
                    <a:pt x="12" y="3"/>
                    <a:pt x="12" y="4"/>
                    <a:pt x="11" y="5"/>
                  </a:cubicBezTo>
                  <a:cubicBezTo>
                    <a:pt x="9" y="7"/>
                    <a:pt x="8" y="10"/>
                    <a:pt x="5" y="7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135">
              <a:extLst>
                <a:ext uri="{FF2B5EF4-FFF2-40B4-BE49-F238E27FC236}">
                  <a16:creationId xmlns:a16="http://schemas.microsoft.com/office/drawing/2014/main" id="{D5E491C8-EB58-0429-AE0F-BCBD4CE035ED}"/>
                </a:ext>
              </a:extLst>
            </p:cNvPr>
            <p:cNvSpPr/>
            <p:nvPr/>
          </p:nvSpPr>
          <p:spPr bwMode="auto">
            <a:xfrm>
              <a:off x="5126038" y="1854200"/>
              <a:ext cx="15875" cy="19050"/>
            </a:xfrm>
            <a:custGeom>
              <a:avLst/>
              <a:gdLst>
                <a:gd name="T0" fmla="*/ 7 w 10"/>
                <a:gd name="T1" fmla="*/ 0 h 11"/>
                <a:gd name="T2" fmla="*/ 0 w 10"/>
                <a:gd name="T3" fmla="*/ 11 h 11"/>
                <a:gd name="T4" fmla="*/ 7 w 10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1">
                  <a:moveTo>
                    <a:pt x="7" y="0"/>
                  </a:moveTo>
                  <a:cubicBezTo>
                    <a:pt x="10" y="10"/>
                    <a:pt x="10" y="10"/>
                    <a:pt x="0" y="11"/>
                  </a:cubicBezTo>
                  <a:cubicBezTo>
                    <a:pt x="5" y="8"/>
                    <a:pt x="7" y="5"/>
                    <a:pt x="7" y="0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136">
              <a:extLst>
                <a:ext uri="{FF2B5EF4-FFF2-40B4-BE49-F238E27FC236}">
                  <a16:creationId xmlns:a16="http://schemas.microsoft.com/office/drawing/2014/main" id="{80B374D6-F3DC-5171-B9F0-D9AB4994C81E}"/>
                </a:ext>
              </a:extLst>
            </p:cNvPr>
            <p:cNvSpPr/>
            <p:nvPr/>
          </p:nvSpPr>
          <p:spPr bwMode="auto">
            <a:xfrm>
              <a:off x="5016501" y="1816100"/>
              <a:ext cx="11113" cy="12700"/>
            </a:xfrm>
            <a:custGeom>
              <a:avLst/>
              <a:gdLst>
                <a:gd name="T0" fmla="*/ 6 w 6"/>
                <a:gd name="T1" fmla="*/ 3 h 7"/>
                <a:gd name="T2" fmla="*/ 3 w 6"/>
                <a:gd name="T3" fmla="*/ 7 h 7"/>
                <a:gd name="T4" fmla="*/ 0 w 6"/>
                <a:gd name="T5" fmla="*/ 3 h 7"/>
                <a:gd name="T6" fmla="*/ 3 w 6"/>
                <a:gd name="T7" fmla="*/ 0 h 7"/>
                <a:gd name="T8" fmla="*/ 6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137">
              <a:extLst>
                <a:ext uri="{FF2B5EF4-FFF2-40B4-BE49-F238E27FC236}">
                  <a16:creationId xmlns:a16="http://schemas.microsoft.com/office/drawing/2014/main" id="{DE73D219-BB01-69C0-C70D-03D6C0141786}"/>
                </a:ext>
              </a:extLst>
            </p:cNvPr>
            <p:cNvSpPr/>
            <p:nvPr/>
          </p:nvSpPr>
          <p:spPr bwMode="auto">
            <a:xfrm>
              <a:off x="5197476" y="1725613"/>
              <a:ext cx="9525" cy="15875"/>
            </a:xfrm>
            <a:custGeom>
              <a:avLst/>
              <a:gdLst>
                <a:gd name="T0" fmla="*/ 5 w 5"/>
                <a:gd name="T1" fmla="*/ 0 h 9"/>
                <a:gd name="T2" fmla="*/ 1 w 5"/>
                <a:gd name="T3" fmla="*/ 9 h 9"/>
                <a:gd name="T4" fmla="*/ 5 w 5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4" y="4"/>
                    <a:pt x="4" y="7"/>
                    <a:pt x="1" y="9"/>
                  </a:cubicBezTo>
                  <a:cubicBezTo>
                    <a:pt x="0" y="6"/>
                    <a:pt x="0" y="3"/>
                    <a:pt x="5" y="0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138">
              <a:extLst>
                <a:ext uri="{FF2B5EF4-FFF2-40B4-BE49-F238E27FC236}">
                  <a16:creationId xmlns:a16="http://schemas.microsoft.com/office/drawing/2014/main" id="{1ED9E8A3-5D94-B96D-F48C-CF45F0D12242}"/>
                </a:ext>
              </a:extLst>
            </p:cNvPr>
            <p:cNvSpPr/>
            <p:nvPr/>
          </p:nvSpPr>
          <p:spPr bwMode="auto">
            <a:xfrm>
              <a:off x="5106988" y="1781175"/>
              <a:ext cx="12700" cy="9525"/>
            </a:xfrm>
            <a:custGeom>
              <a:avLst/>
              <a:gdLst>
                <a:gd name="T0" fmla="*/ 7 w 7"/>
                <a:gd name="T1" fmla="*/ 2 h 6"/>
                <a:gd name="T2" fmla="*/ 0 w 7"/>
                <a:gd name="T3" fmla="*/ 4 h 6"/>
                <a:gd name="T4" fmla="*/ 7 w 7"/>
                <a:gd name="T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5" y="5"/>
                    <a:pt x="3" y="6"/>
                    <a:pt x="0" y="4"/>
                  </a:cubicBezTo>
                  <a:cubicBezTo>
                    <a:pt x="2" y="2"/>
                    <a:pt x="4" y="0"/>
                    <a:pt x="7" y="2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139">
              <a:extLst>
                <a:ext uri="{FF2B5EF4-FFF2-40B4-BE49-F238E27FC236}">
                  <a16:creationId xmlns:a16="http://schemas.microsoft.com/office/drawing/2014/main" id="{B997D6A8-C3E0-1B24-683D-CE53A2356BA2}"/>
                </a:ext>
              </a:extLst>
            </p:cNvPr>
            <p:cNvSpPr/>
            <p:nvPr/>
          </p:nvSpPr>
          <p:spPr bwMode="auto">
            <a:xfrm>
              <a:off x="5175251" y="1714500"/>
              <a:ext cx="6350" cy="12700"/>
            </a:xfrm>
            <a:custGeom>
              <a:avLst/>
              <a:gdLst>
                <a:gd name="T0" fmla="*/ 3 w 4"/>
                <a:gd name="T1" fmla="*/ 8 h 8"/>
                <a:gd name="T2" fmla="*/ 1 w 4"/>
                <a:gd name="T3" fmla="*/ 0 h 8"/>
                <a:gd name="T4" fmla="*/ 3 w 4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3" y="8"/>
                  </a:moveTo>
                  <a:cubicBezTo>
                    <a:pt x="0" y="5"/>
                    <a:pt x="1" y="2"/>
                    <a:pt x="1" y="0"/>
                  </a:cubicBezTo>
                  <a:cubicBezTo>
                    <a:pt x="4" y="3"/>
                    <a:pt x="4" y="3"/>
                    <a:pt x="3" y="8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140">
              <a:extLst>
                <a:ext uri="{FF2B5EF4-FFF2-40B4-BE49-F238E27FC236}">
                  <a16:creationId xmlns:a16="http://schemas.microsoft.com/office/drawing/2014/main" id="{FA056819-3184-A3AC-22D2-22D4571701F6}"/>
                </a:ext>
              </a:extLst>
            </p:cNvPr>
            <p:cNvSpPr/>
            <p:nvPr/>
          </p:nvSpPr>
          <p:spPr bwMode="auto">
            <a:xfrm>
              <a:off x="4810126" y="2227263"/>
              <a:ext cx="138113" cy="90488"/>
            </a:xfrm>
            <a:custGeom>
              <a:avLst/>
              <a:gdLst>
                <a:gd name="T0" fmla="*/ 36 w 84"/>
                <a:gd name="T1" fmla="*/ 45 h 55"/>
                <a:gd name="T2" fmla="*/ 23 w 84"/>
                <a:gd name="T3" fmla="*/ 41 h 55"/>
                <a:gd name="T4" fmla="*/ 21 w 84"/>
                <a:gd name="T5" fmla="*/ 35 h 55"/>
                <a:gd name="T6" fmla="*/ 19 w 84"/>
                <a:gd name="T7" fmla="*/ 33 h 55"/>
                <a:gd name="T8" fmla="*/ 11 w 84"/>
                <a:gd name="T9" fmla="*/ 35 h 55"/>
                <a:gd name="T10" fmla="*/ 11 w 84"/>
                <a:gd name="T11" fmla="*/ 29 h 55"/>
                <a:gd name="T12" fmla="*/ 9 w 84"/>
                <a:gd name="T13" fmla="*/ 22 h 55"/>
                <a:gd name="T14" fmla="*/ 2 w 84"/>
                <a:gd name="T15" fmla="*/ 22 h 55"/>
                <a:gd name="T16" fmla="*/ 8 w 84"/>
                <a:gd name="T17" fmla="*/ 16 h 55"/>
                <a:gd name="T18" fmla="*/ 13 w 84"/>
                <a:gd name="T19" fmla="*/ 15 h 55"/>
                <a:gd name="T20" fmla="*/ 20 w 84"/>
                <a:gd name="T21" fmla="*/ 16 h 55"/>
                <a:gd name="T22" fmla="*/ 29 w 84"/>
                <a:gd name="T23" fmla="*/ 14 h 55"/>
                <a:gd name="T24" fmla="*/ 33 w 84"/>
                <a:gd name="T25" fmla="*/ 8 h 55"/>
                <a:gd name="T26" fmla="*/ 38 w 84"/>
                <a:gd name="T27" fmla="*/ 7 h 55"/>
                <a:gd name="T28" fmla="*/ 43 w 84"/>
                <a:gd name="T29" fmla="*/ 6 h 55"/>
                <a:gd name="T30" fmla="*/ 43 w 84"/>
                <a:gd name="T31" fmla="*/ 11 h 55"/>
                <a:gd name="T32" fmla="*/ 45 w 84"/>
                <a:gd name="T33" fmla="*/ 16 h 55"/>
                <a:gd name="T34" fmla="*/ 49 w 84"/>
                <a:gd name="T35" fmla="*/ 14 h 55"/>
                <a:gd name="T36" fmla="*/ 55 w 84"/>
                <a:gd name="T37" fmla="*/ 4 h 55"/>
                <a:gd name="T38" fmla="*/ 64 w 84"/>
                <a:gd name="T39" fmla="*/ 3 h 55"/>
                <a:gd name="T40" fmla="*/ 80 w 84"/>
                <a:gd name="T41" fmla="*/ 9 h 55"/>
                <a:gd name="T42" fmla="*/ 84 w 84"/>
                <a:gd name="T43" fmla="*/ 10 h 55"/>
                <a:gd name="T44" fmla="*/ 76 w 84"/>
                <a:gd name="T45" fmla="*/ 16 h 55"/>
                <a:gd name="T46" fmla="*/ 62 w 84"/>
                <a:gd name="T47" fmla="*/ 19 h 55"/>
                <a:gd name="T48" fmla="*/ 62 w 84"/>
                <a:gd name="T49" fmla="*/ 17 h 55"/>
                <a:gd name="T50" fmla="*/ 64 w 84"/>
                <a:gd name="T51" fmla="*/ 11 h 55"/>
                <a:gd name="T52" fmla="*/ 62 w 84"/>
                <a:gd name="T53" fmla="*/ 11 h 55"/>
                <a:gd name="T54" fmla="*/ 60 w 84"/>
                <a:gd name="T55" fmla="*/ 17 h 55"/>
                <a:gd name="T56" fmla="*/ 60 w 84"/>
                <a:gd name="T57" fmla="*/ 20 h 55"/>
                <a:gd name="T58" fmla="*/ 55 w 84"/>
                <a:gd name="T59" fmla="*/ 26 h 55"/>
                <a:gd name="T60" fmla="*/ 54 w 84"/>
                <a:gd name="T61" fmla="*/ 32 h 55"/>
                <a:gd name="T62" fmla="*/ 52 w 84"/>
                <a:gd name="T63" fmla="*/ 38 h 55"/>
                <a:gd name="T64" fmla="*/ 47 w 84"/>
                <a:gd name="T65" fmla="*/ 42 h 55"/>
                <a:gd name="T66" fmla="*/ 39 w 84"/>
                <a:gd name="T67" fmla="*/ 45 h 55"/>
                <a:gd name="T68" fmla="*/ 37 w 84"/>
                <a:gd name="T69" fmla="*/ 43 h 55"/>
                <a:gd name="T70" fmla="*/ 36 w 84"/>
                <a:gd name="T71" fmla="*/ 4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4" h="55">
                  <a:moveTo>
                    <a:pt x="36" y="45"/>
                  </a:moveTo>
                  <a:cubicBezTo>
                    <a:pt x="28" y="55"/>
                    <a:pt x="27" y="44"/>
                    <a:pt x="23" y="41"/>
                  </a:cubicBezTo>
                  <a:cubicBezTo>
                    <a:pt x="26" y="38"/>
                    <a:pt x="23" y="36"/>
                    <a:pt x="21" y="35"/>
                  </a:cubicBezTo>
                  <a:cubicBezTo>
                    <a:pt x="21" y="34"/>
                    <a:pt x="21" y="29"/>
                    <a:pt x="19" y="33"/>
                  </a:cubicBezTo>
                  <a:cubicBezTo>
                    <a:pt x="16" y="37"/>
                    <a:pt x="13" y="36"/>
                    <a:pt x="11" y="35"/>
                  </a:cubicBezTo>
                  <a:cubicBezTo>
                    <a:pt x="6" y="33"/>
                    <a:pt x="10" y="31"/>
                    <a:pt x="11" y="29"/>
                  </a:cubicBezTo>
                  <a:cubicBezTo>
                    <a:pt x="12" y="26"/>
                    <a:pt x="10" y="24"/>
                    <a:pt x="9" y="22"/>
                  </a:cubicBezTo>
                  <a:cubicBezTo>
                    <a:pt x="6" y="18"/>
                    <a:pt x="4" y="24"/>
                    <a:pt x="2" y="22"/>
                  </a:cubicBezTo>
                  <a:cubicBezTo>
                    <a:pt x="2" y="18"/>
                    <a:pt x="0" y="12"/>
                    <a:pt x="8" y="16"/>
                  </a:cubicBezTo>
                  <a:cubicBezTo>
                    <a:pt x="10" y="17"/>
                    <a:pt x="12" y="16"/>
                    <a:pt x="13" y="15"/>
                  </a:cubicBezTo>
                  <a:cubicBezTo>
                    <a:pt x="16" y="14"/>
                    <a:pt x="18" y="13"/>
                    <a:pt x="20" y="16"/>
                  </a:cubicBezTo>
                  <a:cubicBezTo>
                    <a:pt x="23" y="19"/>
                    <a:pt x="27" y="17"/>
                    <a:pt x="29" y="14"/>
                  </a:cubicBezTo>
                  <a:cubicBezTo>
                    <a:pt x="29" y="11"/>
                    <a:pt x="30" y="8"/>
                    <a:pt x="33" y="8"/>
                  </a:cubicBezTo>
                  <a:cubicBezTo>
                    <a:pt x="35" y="7"/>
                    <a:pt x="36" y="7"/>
                    <a:pt x="38" y="7"/>
                  </a:cubicBezTo>
                  <a:cubicBezTo>
                    <a:pt x="39" y="6"/>
                    <a:pt x="41" y="4"/>
                    <a:pt x="43" y="6"/>
                  </a:cubicBezTo>
                  <a:cubicBezTo>
                    <a:pt x="45" y="8"/>
                    <a:pt x="44" y="9"/>
                    <a:pt x="43" y="11"/>
                  </a:cubicBezTo>
                  <a:cubicBezTo>
                    <a:pt x="42" y="13"/>
                    <a:pt x="42" y="15"/>
                    <a:pt x="45" y="16"/>
                  </a:cubicBezTo>
                  <a:cubicBezTo>
                    <a:pt x="47" y="17"/>
                    <a:pt x="49" y="16"/>
                    <a:pt x="49" y="14"/>
                  </a:cubicBezTo>
                  <a:cubicBezTo>
                    <a:pt x="51" y="11"/>
                    <a:pt x="57" y="10"/>
                    <a:pt x="55" y="4"/>
                  </a:cubicBezTo>
                  <a:cubicBezTo>
                    <a:pt x="55" y="2"/>
                    <a:pt x="61" y="0"/>
                    <a:pt x="64" y="3"/>
                  </a:cubicBezTo>
                  <a:cubicBezTo>
                    <a:pt x="68" y="9"/>
                    <a:pt x="75" y="7"/>
                    <a:pt x="80" y="9"/>
                  </a:cubicBezTo>
                  <a:cubicBezTo>
                    <a:pt x="82" y="9"/>
                    <a:pt x="83" y="9"/>
                    <a:pt x="84" y="10"/>
                  </a:cubicBezTo>
                  <a:cubicBezTo>
                    <a:pt x="80" y="10"/>
                    <a:pt x="77" y="12"/>
                    <a:pt x="76" y="16"/>
                  </a:cubicBezTo>
                  <a:cubicBezTo>
                    <a:pt x="73" y="25"/>
                    <a:pt x="68" y="22"/>
                    <a:pt x="62" y="19"/>
                  </a:cubicBezTo>
                  <a:cubicBezTo>
                    <a:pt x="62" y="19"/>
                    <a:pt x="62" y="18"/>
                    <a:pt x="62" y="17"/>
                  </a:cubicBezTo>
                  <a:cubicBezTo>
                    <a:pt x="64" y="16"/>
                    <a:pt x="66" y="14"/>
                    <a:pt x="64" y="11"/>
                  </a:cubicBezTo>
                  <a:cubicBezTo>
                    <a:pt x="64" y="11"/>
                    <a:pt x="63" y="10"/>
                    <a:pt x="62" y="11"/>
                  </a:cubicBezTo>
                  <a:cubicBezTo>
                    <a:pt x="60" y="13"/>
                    <a:pt x="59" y="15"/>
                    <a:pt x="60" y="17"/>
                  </a:cubicBezTo>
                  <a:cubicBezTo>
                    <a:pt x="60" y="18"/>
                    <a:pt x="60" y="19"/>
                    <a:pt x="60" y="20"/>
                  </a:cubicBezTo>
                  <a:cubicBezTo>
                    <a:pt x="59" y="22"/>
                    <a:pt x="57" y="24"/>
                    <a:pt x="55" y="26"/>
                  </a:cubicBezTo>
                  <a:cubicBezTo>
                    <a:pt x="53" y="28"/>
                    <a:pt x="52" y="30"/>
                    <a:pt x="54" y="32"/>
                  </a:cubicBezTo>
                  <a:cubicBezTo>
                    <a:pt x="58" y="36"/>
                    <a:pt x="56" y="38"/>
                    <a:pt x="52" y="38"/>
                  </a:cubicBezTo>
                  <a:cubicBezTo>
                    <a:pt x="49" y="39"/>
                    <a:pt x="49" y="41"/>
                    <a:pt x="47" y="42"/>
                  </a:cubicBezTo>
                  <a:cubicBezTo>
                    <a:pt x="45" y="45"/>
                    <a:pt x="42" y="45"/>
                    <a:pt x="39" y="45"/>
                  </a:cubicBezTo>
                  <a:cubicBezTo>
                    <a:pt x="38" y="45"/>
                    <a:pt x="38" y="43"/>
                    <a:pt x="37" y="43"/>
                  </a:cubicBezTo>
                  <a:cubicBezTo>
                    <a:pt x="36" y="43"/>
                    <a:pt x="36" y="44"/>
                    <a:pt x="36" y="45"/>
                  </a:cubicBezTo>
                  <a:close/>
                </a:path>
              </a:pathLst>
            </a:custGeom>
            <a:solidFill>
              <a:srgbClr val="5DC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141">
              <a:extLst>
                <a:ext uri="{FF2B5EF4-FFF2-40B4-BE49-F238E27FC236}">
                  <a16:creationId xmlns:a16="http://schemas.microsoft.com/office/drawing/2014/main" id="{750568E5-FA88-E263-7E7E-199475347174}"/>
                </a:ext>
              </a:extLst>
            </p:cNvPr>
            <p:cNvSpPr/>
            <p:nvPr/>
          </p:nvSpPr>
          <p:spPr bwMode="auto">
            <a:xfrm>
              <a:off x="4851401" y="2228850"/>
              <a:ext cx="12700" cy="22225"/>
            </a:xfrm>
            <a:custGeom>
              <a:avLst/>
              <a:gdLst>
                <a:gd name="T0" fmla="*/ 8 w 8"/>
                <a:gd name="T1" fmla="*/ 7 h 13"/>
                <a:gd name="T2" fmla="*/ 4 w 8"/>
                <a:gd name="T3" fmla="*/ 13 h 13"/>
                <a:gd name="T4" fmla="*/ 1 w 8"/>
                <a:gd name="T5" fmla="*/ 7 h 13"/>
                <a:gd name="T6" fmla="*/ 4 w 8"/>
                <a:gd name="T7" fmla="*/ 1 h 13"/>
                <a:gd name="T8" fmla="*/ 8 w 8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8" y="7"/>
                  </a:moveTo>
                  <a:cubicBezTo>
                    <a:pt x="7" y="9"/>
                    <a:pt x="6" y="11"/>
                    <a:pt x="4" y="13"/>
                  </a:cubicBezTo>
                  <a:cubicBezTo>
                    <a:pt x="2" y="11"/>
                    <a:pt x="0" y="10"/>
                    <a:pt x="1" y="7"/>
                  </a:cubicBezTo>
                  <a:cubicBezTo>
                    <a:pt x="1" y="5"/>
                    <a:pt x="1" y="1"/>
                    <a:pt x="4" y="1"/>
                  </a:cubicBezTo>
                  <a:cubicBezTo>
                    <a:pt x="8" y="0"/>
                    <a:pt x="8" y="4"/>
                    <a:pt x="8" y="7"/>
                  </a:cubicBezTo>
                  <a:close/>
                </a:path>
              </a:pathLst>
            </a:custGeom>
            <a:solidFill>
              <a:srgbClr val="46A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142">
              <a:extLst>
                <a:ext uri="{FF2B5EF4-FFF2-40B4-BE49-F238E27FC236}">
                  <a16:creationId xmlns:a16="http://schemas.microsoft.com/office/drawing/2014/main" id="{92F80446-017E-36DF-E163-2DE04D932541}"/>
                </a:ext>
              </a:extLst>
            </p:cNvPr>
            <p:cNvSpPr/>
            <p:nvPr/>
          </p:nvSpPr>
          <p:spPr bwMode="auto">
            <a:xfrm>
              <a:off x="5049838" y="2073275"/>
              <a:ext cx="19050" cy="9525"/>
            </a:xfrm>
            <a:custGeom>
              <a:avLst/>
              <a:gdLst>
                <a:gd name="T0" fmla="*/ 11 w 11"/>
                <a:gd name="T1" fmla="*/ 1 h 6"/>
                <a:gd name="T2" fmla="*/ 0 w 11"/>
                <a:gd name="T3" fmla="*/ 0 h 6"/>
                <a:gd name="T4" fmla="*/ 11 w 11"/>
                <a:gd name="T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6">
                  <a:moveTo>
                    <a:pt x="11" y="1"/>
                  </a:moveTo>
                  <a:cubicBezTo>
                    <a:pt x="6" y="5"/>
                    <a:pt x="3" y="6"/>
                    <a:pt x="0" y="0"/>
                  </a:cubicBezTo>
                  <a:cubicBezTo>
                    <a:pt x="4" y="2"/>
                    <a:pt x="7" y="1"/>
                    <a:pt x="11" y="1"/>
                  </a:cubicBezTo>
                  <a:close/>
                </a:path>
              </a:pathLst>
            </a:custGeom>
            <a:solidFill>
              <a:srgbClr val="46A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143">
              <a:extLst>
                <a:ext uri="{FF2B5EF4-FFF2-40B4-BE49-F238E27FC236}">
                  <a16:creationId xmlns:a16="http://schemas.microsoft.com/office/drawing/2014/main" id="{9A955D8E-E3A3-8ED5-C768-78CA7004EE07}"/>
                </a:ext>
              </a:extLst>
            </p:cNvPr>
            <p:cNvSpPr/>
            <p:nvPr/>
          </p:nvSpPr>
          <p:spPr bwMode="auto">
            <a:xfrm>
              <a:off x="5138738" y="1908175"/>
              <a:ext cx="11113" cy="15875"/>
            </a:xfrm>
            <a:custGeom>
              <a:avLst/>
              <a:gdLst>
                <a:gd name="T0" fmla="*/ 6 w 7"/>
                <a:gd name="T1" fmla="*/ 0 h 9"/>
                <a:gd name="T2" fmla="*/ 4 w 7"/>
                <a:gd name="T3" fmla="*/ 9 h 9"/>
                <a:gd name="T4" fmla="*/ 6 w 7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9">
                  <a:moveTo>
                    <a:pt x="6" y="0"/>
                  </a:moveTo>
                  <a:cubicBezTo>
                    <a:pt x="7" y="3"/>
                    <a:pt x="6" y="6"/>
                    <a:pt x="4" y="9"/>
                  </a:cubicBezTo>
                  <a:cubicBezTo>
                    <a:pt x="0" y="4"/>
                    <a:pt x="3" y="2"/>
                    <a:pt x="6" y="0"/>
                  </a:cubicBezTo>
                  <a:close/>
                </a:path>
              </a:pathLst>
            </a:custGeom>
            <a:solidFill>
              <a:srgbClr val="46A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144">
              <a:extLst>
                <a:ext uri="{FF2B5EF4-FFF2-40B4-BE49-F238E27FC236}">
                  <a16:creationId xmlns:a16="http://schemas.microsoft.com/office/drawing/2014/main" id="{DB8CB344-6F1B-0C28-0907-C9F9A84D8A2D}"/>
                </a:ext>
              </a:extLst>
            </p:cNvPr>
            <p:cNvSpPr/>
            <p:nvPr/>
          </p:nvSpPr>
          <p:spPr bwMode="auto">
            <a:xfrm>
              <a:off x="5126038" y="1938338"/>
              <a:ext cx="11113" cy="15875"/>
            </a:xfrm>
            <a:custGeom>
              <a:avLst/>
              <a:gdLst>
                <a:gd name="T0" fmla="*/ 7 w 7"/>
                <a:gd name="T1" fmla="*/ 6 h 10"/>
                <a:gd name="T2" fmla="*/ 7 w 7"/>
                <a:gd name="T3" fmla="*/ 10 h 10"/>
                <a:gd name="T4" fmla="*/ 7 w 7"/>
                <a:gd name="T5" fmla="*/ 0 h 10"/>
                <a:gd name="T6" fmla="*/ 7 w 7"/>
                <a:gd name="T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0">
                  <a:moveTo>
                    <a:pt x="7" y="6"/>
                  </a:moveTo>
                  <a:cubicBezTo>
                    <a:pt x="7" y="7"/>
                    <a:pt x="7" y="9"/>
                    <a:pt x="7" y="10"/>
                  </a:cubicBezTo>
                  <a:cubicBezTo>
                    <a:pt x="0" y="7"/>
                    <a:pt x="7" y="3"/>
                    <a:pt x="7" y="0"/>
                  </a:cubicBezTo>
                  <a:cubicBezTo>
                    <a:pt x="7" y="2"/>
                    <a:pt x="7" y="4"/>
                    <a:pt x="7" y="6"/>
                  </a:cubicBezTo>
                  <a:close/>
                </a:path>
              </a:pathLst>
            </a:custGeom>
            <a:solidFill>
              <a:srgbClr val="46A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145">
              <a:extLst>
                <a:ext uri="{FF2B5EF4-FFF2-40B4-BE49-F238E27FC236}">
                  <a16:creationId xmlns:a16="http://schemas.microsoft.com/office/drawing/2014/main" id="{619810E8-2185-BB1A-0671-EF28C3974AC2}"/>
                </a:ext>
              </a:extLst>
            </p:cNvPr>
            <p:cNvSpPr/>
            <p:nvPr/>
          </p:nvSpPr>
          <p:spPr bwMode="auto">
            <a:xfrm>
              <a:off x="4338638" y="1495425"/>
              <a:ext cx="31750" cy="33338"/>
            </a:xfrm>
            <a:custGeom>
              <a:avLst/>
              <a:gdLst>
                <a:gd name="T0" fmla="*/ 11 w 19"/>
                <a:gd name="T1" fmla="*/ 20 h 20"/>
                <a:gd name="T2" fmla="*/ 0 w 19"/>
                <a:gd name="T3" fmla="*/ 11 h 20"/>
                <a:gd name="T4" fmla="*/ 10 w 19"/>
                <a:gd name="T5" fmla="*/ 1 h 20"/>
                <a:gd name="T6" fmla="*/ 19 w 19"/>
                <a:gd name="T7" fmla="*/ 11 h 20"/>
                <a:gd name="T8" fmla="*/ 11 w 19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11" y="20"/>
                  </a:moveTo>
                  <a:cubicBezTo>
                    <a:pt x="6" y="20"/>
                    <a:pt x="0" y="16"/>
                    <a:pt x="0" y="11"/>
                  </a:cubicBezTo>
                  <a:cubicBezTo>
                    <a:pt x="0" y="6"/>
                    <a:pt x="6" y="0"/>
                    <a:pt x="10" y="1"/>
                  </a:cubicBezTo>
                  <a:cubicBezTo>
                    <a:pt x="16" y="2"/>
                    <a:pt x="19" y="7"/>
                    <a:pt x="19" y="11"/>
                  </a:cubicBezTo>
                  <a:cubicBezTo>
                    <a:pt x="19" y="15"/>
                    <a:pt x="17" y="20"/>
                    <a:pt x="11" y="20"/>
                  </a:cubicBezTo>
                  <a:close/>
                </a:path>
              </a:pathLst>
            </a:custGeom>
            <a:solidFill>
              <a:srgbClr val="3C6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146">
              <a:extLst>
                <a:ext uri="{FF2B5EF4-FFF2-40B4-BE49-F238E27FC236}">
                  <a16:creationId xmlns:a16="http://schemas.microsoft.com/office/drawing/2014/main" id="{E912FB0C-DAAA-277C-F770-3D826A51A8AB}"/>
                </a:ext>
              </a:extLst>
            </p:cNvPr>
            <p:cNvSpPr/>
            <p:nvPr/>
          </p:nvSpPr>
          <p:spPr bwMode="auto">
            <a:xfrm>
              <a:off x="4902201" y="2239963"/>
              <a:ext cx="20638" cy="20638"/>
            </a:xfrm>
            <a:custGeom>
              <a:avLst/>
              <a:gdLst>
                <a:gd name="T0" fmla="*/ 4 w 13"/>
                <a:gd name="T1" fmla="*/ 13 h 13"/>
                <a:gd name="T2" fmla="*/ 1 w 13"/>
                <a:gd name="T3" fmla="*/ 8 h 13"/>
                <a:gd name="T4" fmla="*/ 7 w 13"/>
                <a:gd name="T5" fmla="*/ 0 h 13"/>
                <a:gd name="T6" fmla="*/ 11 w 13"/>
                <a:gd name="T7" fmla="*/ 5 h 13"/>
                <a:gd name="T8" fmla="*/ 8 w 13"/>
                <a:gd name="T9" fmla="*/ 11 h 13"/>
                <a:gd name="T10" fmla="*/ 6 w 13"/>
                <a:gd name="T11" fmla="*/ 12 h 13"/>
                <a:gd name="T12" fmla="*/ 4 w 13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4" y="13"/>
                  </a:moveTo>
                  <a:cubicBezTo>
                    <a:pt x="1" y="12"/>
                    <a:pt x="0" y="11"/>
                    <a:pt x="1" y="8"/>
                  </a:cubicBezTo>
                  <a:cubicBezTo>
                    <a:pt x="3" y="5"/>
                    <a:pt x="3" y="1"/>
                    <a:pt x="7" y="0"/>
                  </a:cubicBezTo>
                  <a:cubicBezTo>
                    <a:pt x="9" y="0"/>
                    <a:pt x="10" y="3"/>
                    <a:pt x="11" y="5"/>
                  </a:cubicBezTo>
                  <a:cubicBezTo>
                    <a:pt x="13" y="9"/>
                    <a:pt x="11" y="10"/>
                    <a:pt x="8" y="11"/>
                  </a:cubicBezTo>
                  <a:cubicBezTo>
                    <a:pt x="7" y="11"/>
                    <a:pt x="6" y="12"/>
                    <a:pt x="6" y="12"/>
                  </a:cubicBezTo>
                  <a:cubicBezTo>
                    <a:pt x="5" y="13"/>
                    <a:pt x="5" y="13"/>
                    <a:pt x="4" y="13"/>
                  </a:cubicBezTo>
                  <a:close/>
                </a:path>
              </a:pathLst>
            </a:custGeom>
            <a:solidFill>
              <a:srgbClr val="47C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147">
              <a:extLst>
                <a:ext uri="{FF2B5EF4-FFF2-40B4-BE49-F238E27FC236}">
                  <a16:creationId xmlns:a16="http://schemas.microsoft.com/office/drawing/2014/main" id="{BB99C2DD-D2D6-079D-2AAD-80AA8EAE61EB}"/>
                </a:ext>
              </a:extLst>
            </p:cNvPr>
            <p:cNvSpPr/>
            <p:nvPr/>
          </p:nvSpPr>
          <p:spPr bwMode="auto">
            <a:xfrm>
              <a:off x="4865688" y="2290763"/>
              <a:ext cx="11113" cy="11113"/>
            </a:xfrm>
            <a:custGeom>
              <a:avLst/>
              <a:gdLst>
                <a:gd name="T0" fmla="*/ 2 w 7"/>
                <a:gd name="T1" fmla="*/ 7 h 7"/>
                <a:gd name="T2" fmla="*/ 2 w 7"/>
                <a:gd name="T3" fmla="*/ 1 h 7"/>
                <a:gd name="T4" fmla="*/ 4 w 7"/>
                <a:gd name="T5" fmla="*/ 0 h 7"/>
                <a:gd name="T6" fmla="*/ 5 w 7"/>
                <a:gd name="T7" fmla="*/ 7 h 7"/>
                <a:gd name="T8" fmla="*/ 2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2" y="7"/>
                  </a:moveTo>
                  <a:cubicBezTo>
                    <a:pt x="0" y="5"/>
                    <a:pt x="0" y="3"/>
                    <a:pt x="2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7" y="2"/>
                    <a:pt x="5" y="5"/>
                    <a:pt x="5" y="7"/>
                  </a:cubicBezTo>
                  <a:cubicBezTo>
                    <a:pt x="4" y="7"/>
                    <a:pt x="3" y="7"/>
                    <a:pt x="2" y="7"/>
                  </a:cubicBezTo>
                  <a:close/>
                </a:path>
              </a:pathLst>
            </a:custGeom>
            <a:solidFill>
              <a:srgbClr val="47C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148">
              <a:extLst>
                <a:ext uri="{FF2B5EF4-FFF2-40B4-BE49-F238E27FC236}">
                  <a16:creationId xmlns:a16="http://schemas.microsoft.com/office/drawing/2014/main" id="{F4652DB9-9B58-D598-E196-6D98FC68B3C2}"/>
                </a:ext>
              </a:extLst>
            </p:cNvPr>
            <p:cNvSpPr/>
            <p:nvPr/>
          </p:nvSpPr>
          <p:spPr bwMode="auto">
            <a:xfrm>
              <a:off x="4845051" y="2284413"/>
              <a:ext cx="9525" cy="11113"/>
            </a:xfrm>
            <a:custGeom>
              <a:avLst/>
              <a:gdLst>
                <a:gd name="T0" fmla="*/ 0 w 6"/>
                <a:gd name="T1" fmla="*/ 1 h 7"/>
                <a:gd name="T2" fmla="*/ 6 w 6"/>
                <a:gd name="T3" fmla="*/ 3 h 7"/>
                <a:gd name="T4" fmla="*/ 2 w 6"/>
                <a:gd name="T5" fmla="*/ 7 h 7"/>
                <a:gd name="T6" fmla="*/ 0 w 6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2" y="1"/>
                    <a:pt x="5" y="0"/>
                    <a:pt x="6" y="3"/>
                  </a:cubicBezTo>
                  <a:cubicBezTo>
                    <a:pt x="6" y="6"/>
                    <a:pt x="4" y="6"/>
                    <a:pt x="2" y="7"/>
                  </a:cubicBezTo>
                  <a:cubicBezTo>
                    <a:pt x="1" y="5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47C1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149">
              <a:extLst>
                <a:ext uri="{FF2B5EF4-FFF2-40B4-BE49-F238E27FC236}">
                  <a16:creationId xmlns:a16="http://schemas.microsoft.com/office/drawing/2014/main" id="{98E1A327-D1C7-1DCA-4197-597E9B28C83A}"/>
                </a:ext>
              </a:extLst>
            </p:cNvPr>
            <p:cNvSpPr/>
            <p:nvPr/>
          </p:nvSpPr>
          <p:spPr bwMode="auto">
            <a:xfrm>
              <a:off x="5006976" y="1527175"/>
              <a:ext cx="7938" cy="11113"/>
            </a:xfrm>
            <a:custGeom>
              <a:avLst/>
              <a:gdLst>
                <a:gd name="T0" fmla="*/ 3 w 5"/>
                <a:gd name="T1" fmla="*/ 0 h 7"/>
                <a:gd name="T2" fmla="*/ 5 w 5"/>
                <a:gd name="T3" fmla="*/ 3 h 7"/>
                <a:gd name="T4" fmla="*/ 3 w 5"/>
                <a:gd name="T5" fmla="*/ 7 h 7"/>
                <a:gd name="T6" fmla="*/ 1 w 5"/>
                <a:gd name="T7" fmla="*/ 4 h 7"/>
                <a:gd name="T8" fmla="*/ 3 w 5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5" y="0"/>
                    <a:pt x="5" y="2"/>
                    <a:pt x="5" y="3"/>
                  </a:cubicBezTo>
                  <a:cubicBezTo>
                    <a:pt x="5" y="5"/>
                    <a:pt x="5" y="7"/>
                    <a:pt x="3" y="7"/>
                  </a:cubicBezTo>
                  <a:cubicBezTo>
                    <a:pt x="1" y="7"/>
                    <a:pt x="1" y="6"/>
                    <a:pt x="1" y="4"/>
                  </a:cubicBezTo>
                  <a:cubicBezTo>
                    <a:pt x="1" y="3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150">
              <a:extLst>
                <a:ext uri="{FF2B5EF4-FFF2-40B4-BE49-F238E27FC236}">
                  <a16:creationId xmlns:a16="http://schemas.microsoft.com/office/drawing/2014/main" id="{6F5E3810-054E-F4AD-A325-32EB8518F51A}"/>
                </a:ext>
              </a:extLst>
            </p:cNvPr>
            <p:cNvSpPr/>
            <p:nvPr/>
          </p:nvSpPr>
          <p:spPr bwMode="auto">
            <a:xfrm>
              <a:off x="4860926" y="1765300"/>
              <a:ext cx="20638" cy="22225"/>
            </a:xfrm>
            <a:custGeom>
              <a:avLst/>
              <a:gdLst>
                <a:gd name="T0" fmla="*/ 12 w 13"/>
                <a:gd name="T1" fmla="*/ 3 h 13"/>
                <a:gd name="T2" fmla="*/ 3 w 13"/>
                <a:gd name="T3" fmla="*/ 13 h 13"/>
                <a:gd name="T4" fmla="*/ 1 w 13"/>
                <a:gd name="T5" fmla="*/ 10 h 13"/>
                <a:gd name="T6" fmla="*/ 10 w 13"/>
                <a:gd name="T7" fmla="*/ 1 h 13"/>
                <a:gd name="T8" fmla="*/ 12 w 13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2" y="3"/>
                  </a:moveTo>
                  <a:cubicBezTo>
                    <a:pt x="13" y="5"/>
                    <a:pt x="5" y="13"/>
                    <a:pt x="3" y="13"/>
                  </a:cubicBezTo>
                  <a:cubicBezTo>
                    <a:pt x="1" y="12"/>
                    <a:pt x="1" y="11"/>
                    <a:pt x="1" y="10"/>
                  </a:cubicBezTo>
                  <a:cubicBezTo>
                    <a:pt x="0" y="5"/>
                    <a:pt x="6" y="0"/>
                    <a:pt x="10" y="1"/>
                  </a:cubicBezTo>
                  <a:cubicBezTo>
                    <a:pt x="11" y="1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151">
              <a:extLst>
                <a:ext uri="{FF2B5EF4-FFF2-40B4-BE49-F238E27FC236}">
                  <a16:creationId xmlns:a16="http://schemas.microsoft.com/office/drawing/2014/main" id="{CA68EBF9-6847-B9C5-70E4-852628F64A90}"/>
                </a:ext>
              </a:extLst>
            </p:cNvPr>
            <p:cNvSpPr/>
            <p:nvPr/>
          </p:nvSpPr>
          <p:spPr bwMode="auto">
            <a:xfrm>
              <a:off x="4873626" y="1679575"/>
              <a:ext cx="17463" cy="22225"/>
            </a:xfrm>
            <a:custGeom>
              <a:avLst/>
              <a:gdLst>
                <a:gd name="T0" fmla="*/ 8 w 10"/>
                <a:gd name="T1" fmla="*/ 11 h 13"/>
                <a:gd name="T2" fmla="*/ 1 w 10"/>
                <a:gd name="T3" fmla="*/ 7 h 13"/>
                <a:gd name="T4" fmla="*/ 6 w 10"/>
                <a:gd name="T5" fmla="*/ 2 h 13"/>
                <a:gd name="T6" fmla="*/ 8 w 10"/>
                <a:gd name="T7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3">
                  <a:moveTo>
                    <a:pt x="8" y="11"/>
                  </a:moveTo>
                  <a:cubicBezTo>
                    <a:pt x="5" y="10"/>
                    <a:pt x="0" y="13"/>
                    <a:pt x="1" y="7"/>
                  </a:cubicBezTo>
                  <a:cubicBezTo>
                    <a:pt x="2" y="4"/>
                    <a:pt x="4" y="0"/>
                    <a:pt x="6" y="2"/>
                  </a:cubicBezTo>
                  <a:cubicBezTo>
                    <a:pt x="9" y="3"/>
                    <a:pt x="10" y="7"/>
                    <a:pt x="8" y="11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152">
              <a:extLst>
                <a:ext uri="{FF2B5EF4-FFF2-40B4-BE49-F238E27FC236}">
                  <a16:creationId xmlns:a16="http://schemas.microsoft.com/office/drawing/2014/main" id="{B3010CD8-65C5-4BB5-7810-5E17573AAAA8}"/>
                </a:ext>
              </a:extLst>
            </p:cNvPr>
            <p:cNvSpPr/>
            <p:nvPr/>
          </p:nvSpPr>
          <p:spPr bwMode="auto">
            <a:xfrm>
              <a:off x="4864101" y="1739900"/>
              <a:ext cx="23813" cy="11113"/>
            </a:xfrm>
            <a:custGeom>
              <a:avLst/>
              <a:gdLst>
                <a:gd name="T0" fmla="*/ 0 w 14"/>
                <a:gd name="T1" fmla="*/ 7 h 7"/>
                <a:gd name="T2" fmla="*/ 9 w 14"/>
                <a:gd name="T3" fmla="*/ 1 h 7"/>
                <a:gd name="T4" fmla="*/ 13 w 14"/>
                <a:gd name="T5" fmla="*/ 4 h 7"/>
                <a:gd name="T6" fmla="*/ 9 w 14"/>
                <a:gd name="T7" fmla="*/ 5 h 7"/>
                <a:gd name="T8" fmla="*/ 0 w 14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1" y="1"/>
                    <a:pt x="4" y="0"/>
                    <a:pt x="9" y="1"/>
                  </a:cubicBezTo>
                  <a:cubicBezTo>
                    <a:pt x="11" y="1"/>
                    <a:pt x="14" y="1"/>
                    <a:pt x="13" y="4"/>
                  </a:cubicBezTo>
                  <a:cubicBezTo>
                    <a:pt x="13" y="7"/>
                    <a:pt x="10" y="4"/>
                    <a:pt x="9" y="5"/>
                  </a:cubicBezTo>
                  <a:cubicBezTo>
                    <a:pt x="6" y="6"/>
                    <a:pt x="4" y="6"/>
                    <a:pt x="0" y="7"/>
                  </a:cubicBezTo>
                  <a:close/>
                </a:path>
              </a:pathLst>
            </a:custGeom>
            <a:solidFill>
              <a:srgbClr val="578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153">
              <a:extLst>
                <a:ext uri="{FF2B5EF4-FFF2-40B4-BE49-F238E27FC236}">
                  <a16:creationId xmlns:a16="http://schemas.microsoft.com/office/drawing/2014/main" id="{F657FA10-26E8-1200-90BF-80806CB88433}"/>
                </a:ext>
              </a:extLst>
            </p:cNvPr>
            <p:cNvSpPr/>
            <p:nvPr/>
          </p:nvSpPr>
          <p:spPr bwMode="auto">
            <a:xfrm>
              <a:off x="4886326" y="1728788"/>
              <a:ext cx="12700" cy="14288"/>
            </a:xfrm>
            <a:custGeom>
              <a:avLst/>
              <a:gdLst>
                <a:gd name="T0" fmla="*/ 4 w 8"/>
                <a:gd name="T1" fmla="*/ 0 h 8"/>
                <a:gd name="T2" fmla="*/ 5 w 8"/>
                <a:gd name="T3" fmla="*/ 7 h 8"/>
                <a:gd name="T4" fmla="*/ 2 w 8"/>
                <a:gd name="T5" fmla="*/ 5 h 8"/>
                <a:gd name="T6" fmla="*/ 4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4" y="2"/>
                    <a:pt x="8" y="4"/>
                    <a:pt x="5" y="7"/>
                  </a:cubicBezTo>
                  <a:cubicBezTo>
                    <a:pt x="4" y="8"/>
                    <a:pt x="3" y="6"/>
                    <a:pt x="2" y="5"/>
                  </a:cubicBezTo>
                  <a:cubicBezTo>
                    <a:pt x="0" y="3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154">
              <a:extLst>
                <a:ext uri="{FF2B5EF4-FFF2-40B4-BE49-F238E27FC236}">
                  <a16:creationId xmlns:a16="http://schemas.microsoft.com/office/drawing/2014/main" id="{8575600A-AA94-21B3-EC49-A9E1D9BC22FE}"/>
                </a:ext>
              </a:extLst>
            </p:cNvPr>
            <p:cNvSpPr/>
            <p:nvPr/>
          </p:nvSpPr>
          <p:spPr bwMode="auto">
            <a:xfrm>
              <a:off x="4365626" y="2185988"/>
              <a:ext cx="11113" cy="7938"/>
            </a:xfrm>
            <a:custGeom>
              <a:avLst/>
              <a:gdLst>
                <a:gd name="T0" fmla="*/ 7 w 7"/>
                <a:gd name="T1" fmla="*/ 0 h 5"/>
                <a:gd name="T2" fmla="*/ 2 w 7"/>
                <a:gd name="T3" fmla="*/ 5 h 5"/>
                <a:gd name="T4" fmla="*/ 3 w 7"/>
                <a:gd name="T5" fmla="*/ 1 h 5"/>
                <a:gd name="T6" fmla="*/ 7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6" y="4"/>
                    <a:pt x="4" y="4"/>
                    <a:pt x="2" y="5"/>
                  </a:cubicBezTo>
                  <a:cubicBezTo>
                    <a:pt x="0" y="2"/>
                    <a:pt x="2" y="1"/>
                    <a:pt x="3" y="1"/>
                  </a:cubicBezTo>
                  <a:cubicBezTo>
                    <a:pt x="4" y="0"/>
                    <a:pt x="5" y="1"/>
                    <a:pt x="7" y="0"/>
                  </a:cubicBezTo>
                  <a:close/>
                </a:path>
              </a:pathLst>
            </a:custGeom>
            <a:solidFill>
              <a:srgbClr val="4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155">
              <a:extLst>
                <a:ext uri="{FF2B5EF4-FFF2-40B4-BE49-F238E27FC236}">
                  <a16:creationId xmlns:a16="http://schemas.microsoft.com/office/drawing/2014/main" id="{151672F0-14DC-D23D-99ED-F8E2C3E25CA1}"/>
                </a:ext>
              </a:extLst>
            </p:cNvPr>
            <p:cNvSpPr/>
            <p:nvPr/>
          </p:nvSpPr>
          <p:spPr bwMode="auto">
            <a:xfrm>
              <a:off x="4979988" y="1938338"/>
              <a:ext cx="9525" cy="11113"/>
            </a:xfrm>
            <a:custGeom>
              <a:avLst/>
              <a:gdLst>
                <a:gd name="T0" fmla="*/ 2 w 6"/>
                <a:gd name="T1" fmla="*/ 0 h 7"/>
                <a:gd name="T2" fmla="*/ 5 w 6"/>
                <a:gd name="T3" fmla="*/ 4 h 7"/>
                <a:gd name="T4" fmla="*/ 3 w 6"/>
                <a:gd name="T5" fmla="*/ 7 h 7"/>
                <a:gd name="T6" fmla="*/ 0 w 6"/>
                <a:gd name="T7" fmla="*/ 4 h 7"/>
                <a:gd name="T8" fmla="*/ 2 w 6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cubicBezTo>
                    <a:pt x="5" y="0"/>
                    <a:pt x="5" y="2"/>
                    <a:pt x="5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7"/>
                    <a:pt x="0" y="4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4B9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156">
              <a:extLst>
                <a:ext uri="{FF2B5EF4-FFF2-40B4-BE49-F238E27FC236}">
                  <a16:creationId xmlns:a16="http://schemas.microsoft.com/office/drawing/2014/main" id="{51A80A54-C882-05C9-6FE9-2EE9CE391C1E}"/>
                </a:ext>
              </a:extLst>
            </p:cNvPr>
            <p:cNvSpPr/>
            <p:nvPr/>
          </p:nvSpPr>
          <p:spPr bwMode="auto">
            <a:xfrm>
              <a:off x="4806951" y="2060575"/>
              <a:ext cx="7938" cy="6350"/>
            </a:xfrm>
            <a:custGeom>
              <a:avLst/>
              <a:gdLst>
                <a:gd name="T0" fmla="*/ 1 w 5"/>
                <a:gd name="T1" fmla="*/ 4 h 4"/>
                <a:gd name="T2" fmla="*/ 0 w 5"/>
                <a:gd name="T3" fmla="*/ 2 h 4"/>
                <a:gd name="T4" fmla="*/ 2 w 5"/>
                <a:gd name="T5" fmla="*/ 0 h 4"/>
                <a:gd name="T6" fmla="*/ 5 w 5"/>
                <a:gd name="T7" fmla="*/ 2 h 4"/>
                <a:gd name="T8" fmla="*/ 1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5" y="2"/>
                  </a:cubicBezTo>
                  <a:cubicBezTo>
                    <a:pt x="5" y="3"/>
                    <a:pt x="4" y="4"/>
                    <a:pt x="1" y="4"/>
                  </a:cubicBezTo>
                  <a:close/>
                </a:path>
              </a:pathLst>
            </a:custGeom>
            <a:solidFill>
              <a:srgbClr val="46A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2259075860"/>
      </p:ext>
    </p:extLst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" name="Grupo 190">
            <a:extLst>
              <a:ext uri="{FF2B5EF4-FFF2-40B4-BE49-F238E27FC236}">
                <a16:creationId xmlns:a16="http://schemas.microsoft.com/office/drawing/2014/main" id="{48461824-74EA-4AF3-B9F9-BFFFE8A4ED94}"/>
              </a:ext>
            </a:extLst>
          </p:cNvPr>
          <p:cNvGrpSpPr/>
          <p:nvPr/>
        </p:nvGrpSpPr>
        <p:grpSpPr>
          <a:xfrm rot="14400000">
            <a:off x="1042178" y="2880723"/>
            <a:ext cx="1276449" cy="1156498"/>
            <a:chOff x="-2570163" y="-1717675"/>
            <a:chExt cx="3344863" cy="3030538"/>
          </a:xfrm>
          <a:solidFill>
            <a:srgbClr val="BAB6DB"/>
          </a:solidFill>
        </p:grpSpPr>
        <p:sp>
          <p:nvSpPr>
            <p:cNvPr id="192" name="Freeform 5">
              <a:extLst>
                <a:ext uri="{FF2B5EF4-FFF2-40B4-BE49-F238E27FC236}">
                  <a16:creationId xmlns:a16="http://schemas.microsoft.com/office/drawing/2014/main" id="{FE92F788-31AB-4523-B28F-03F7165281D4}"/>
                </a:ext>
              </a:extLst>
            </p:cNvPr>
            <p:cNvSpPr/>
            <p:nvPr/>
          </p:nvSpPr>
          <p:spPr bwMode="auto">
            <a:xfrm>
              <a:off x="-2252663" y="-1498600"/>
              <a:ext cx="1128713" cy="1147763"/>
            </a:xfrm>
            <a:custGeom>
              <a:avLst/>
              <a:gdLst>
                <a:gd name="T0" fmla="*/ 16 w 299"/>
                <a:gd name="T1" fmla="*/ 80 h 304"/>
                <a:gd name="T2" fmla="*/ 66 w 299"/>
                <a:gd name="T3" fmla="*/ 48 h 304"/>
                <a:gd name="T4" fmla="*/ 95 w 299"/>
                <a:gd name="T5" fmla="*/ 55 h 304"/>
                <a:gd name="T6" fmla="*/ 106 w 299"/>
                <a:gd name="T7" fmla="*/ 54 h 304"/>
                <a:gd name="T8" fmla="*/ 151 w 299"/>
                <a:gd name="T9" fmla="*/ 29 h 304"/>
                <a:gd name="T10" fmla="*/ 181 w 299"/>
                <a:gd name="T11" fmla="*/ 33 h 304"/>
                <a:gd name="T12" fmla="*/ 187 w 299"/>
                <a:gd name="T13" fmla="*/ 38 h 304"/>
                <a:gd name="T14" fmla="*/ 202 w 299"/>
                <a:gd name="T15" fmla="*/ 25 h 304"/>
                <a:gd name="T16" fmla="*/ 200 w 299"/>
                <a:gd name="T17" fmla="*/ 15 h 304"/>
                <a:gd name="T18" fmla="*/ 229 w 299"/>
                <a:gd name="T19" fmla="*/ 11 h 304"/>
                <a:gd name="T20" fmla="*/ 243 w 299"/>
                <a:gd name="T21" fmla="*/ 8 h 304"/>
                <a:gd name="T22" fmla="*/ 274 w 299"/>
                <a:gd name="T23" fmla="*/ 8 h 304"/>
                <a:gd name="T24" fmla="*/ 236 w 299"/>
                <a:gd name="T25" fmla="*/ 25 h 304"/>
                <a:gd name="T26" fmla="*/ 246 w 299"/>
                <a:gd name="T27" fmla="*/ 52 h 304"/>
                <a:gd name="T28" fmla="*/ 280 w 299"/>
                <a:gd name="T29" fmla="*/ 77 h 304"/>
                <a:gd name="T30" fmla="*/ 296 w 299"/>
                <a:gd name="T31" fmla="*/ 92 h 304"/>
                <a:gd name="T32" fmla="*/ 291 w 299"/>
                <a:gd name="T33" fmla="*/ 107 h 304"/>
                <a:gd name="T34" fmla="*/ 272 w 299"/>
                <a:gd name="T35" fmla="*/ 108 h 304"/>
                <a:gd name="T36" fmla="*/ 264 w 299"/>
                <a:gd name="T37" fmla="*/ 121 h 304"/>
                <a:gd name="T38" fmla="*/ 261 w 299"/>
                <a:gd name="T39" fmla="*/ 143 h 304"/>
                <a:gd name="T40" fmla="*/ 249 w 299"/>
                <a:gd name="T41" fmla="*/ 158 h 304"/>
                <a:gd name="T42" fmla="*/ 227 w 299"/>
                <a:gd name="T43" fmla="*/ 172 h 304"/>
                <a:gd name="T44" fmla="*/ 212 w 299"/>
                <a:gd name="T45" fmla="*/ 186 h 304"/>
                <a:gd name="T46" fmla="*/ 173 w 299"/>
                <a:gd name="T47" fmla="*/ 183 h 304"/>
                <a:gd name="T48" fmla="*/ 172 w 299"/>
                <a:gd name="T49" fmla="*/ 183 h 304"/>
                <a:gd name="T50" fmla="*/ 152 w 299"/>
                <a:gd name="T51" fmla="*/ 191 h 304"/>
                <a:gd name="T52" fmla="*/ 136 w 299"/>
                <a:gd name="T53" fmla="*/ 207 h 304"/>
                <a:gd name="T54" fmla="*/ 134 w 299"/>
                <a:gd name="T55" fmla="*/ 237 h 304"/>
                <a:gd name="T56" fmla="*/ 137 w 299"/>
                <a:gd name="T57" fmla="*/ 258 h 304"/>
                <a:gd name="T58" fmla="*/ 121 w 299"/>
                <a:gd name="T59" fmla="*/ 254 h 304"/>
                <a:gd name="T60" fmla="*/ 81 w 299"/>
                <a:gd name="T61" fmla="*/ 260 h 304"/>
                <a:gd name="T62" fmla="*/ 74 w 299"/>
                <a:gd name="T63" fmla="*/ 206 h 304"/>
                <a:gd name="T64" fmla="*/ 69 w 299"/>
                <a:gd name="T65" fmla="*/ 201 h 304"/>
                <a:gd name="T66" fmla="*/ 69 w 299"/>
                <a:gd name="T67" fmla="*/ 236 h 304"/>
                <a:gd name="T68" fmla="*/ 66 w 299"/>
                <a:gd name="T69" fmla="*/ 252 h 304"/>
                <a:gd name="T70" fmla="*/ 71 w 299"/>
                <a:gd name="T71" fmla="*/ 270 h 304"/>
                <a:gd name="T72" fmla="*/ 69 w 299"/>
                <a:gd name="T73" fmla="*/ 299 h 304"/>
                <a:gd name="T74" fmla="*/ 53 w 299"/>
                <a:gd name="T75" fmla="*/ 296 h 304"/>
                <a:gd name="T76" fmla="*/ 44 w 299"/>
                <a:gd name="T77" fmla="*/ 302 h 304"/>
                <a:gd name="T78" fmla="*/ 45 w 299"/>
                <a:gd name="T79" fmla="*/ 293 h 304"/>
                <a:gd name="T80" fmla="*/ 37 w 299"/>
                <a:gd name="T81" fmla="*/ 276 h 304"/>
                <a:gd name="T82" fmla="*/ 16 w 299"/>
                <a:gd name="T83" fmla="*/ 260 h 304"/>
                <a:gd name="T84" fmla="*/ 17 w 299"/>
                <a:gd name="T85" fmla="*/ 243 h 304"/>
                <a:gd name="T86" fmla="*/ 14 w 299"/>
                <a:gd name="T87" fmla="*/ 229 h 304"/>
                <a:gd name="T88" fmla="*/ 4 w 299"/>
                <a:gd name="T89" fmla="*/ 194 h 304"/>
                <a:gd name="T90" fmla="*/ 9 w 299"/>
                <a:gd name="T91" fmla="*/ 148 h 304"/>
                <a:gd name="T92" fmla="*/ 6 w 299"/>
                <a:gd name="T93" fmla="*/ 123 h 304"/>
                <a:gd name="T94" fmla="*/ 12 w 299"/>
                <a:gd name="T95" fmla="*/ 8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9" h="304">
                  <a:moveTo>
                    <a:pt x="12" y="84"/>
                  </a:moveTo>
                  <a:cubicBezTo>
                    <a:pt x="13" y="82"/>
                    <a:pt x="15" y="81"/>
                    <a:pt x="16" y="80"/>
                  </a:cubicBezTo>
                  <a:cubicBezTo>
                    <a:pt x="20" y="69"/>
                    <a:pt x="31" y="66"/>
                    <a:pt x="40" y="63"/>
                  </a:cubicBezTo>
                  <a:cubicBezTo>
                    <a:pt x="49" y="59"/>
                    <a:pt x="57" y="52"/>
                    <a:pt x="66" y="48"/>
                  </a:cubicBezTo>
                  <a:cubicBezTo>
                    <a:pt x="73" y="46"/>
                    <a:pt x="80" y="45"/>
                    <a:pt x="87" y="47"/>
                  </a:cubicBezTo>
                  <a:cubicBezTo>
                    <a:pt x="91" y="47"/>
                    <a:pt x="94" y="50"/>
                    <a:pt x="95" y="55"/>
                  </a:cubicBezTo>
                  <a:cubicBezTo>
                    <a:pt x="96" y="59"/>
                    <a:pt x="98" y="60"/>
                    <a:pt x="101" y="57"/>
                  </a:cubicBezTo>
                  <a:cubicBezTo>
                    <a:pt x="103" y="56"/>
                    <a:pt x="105" y="55"/>
                    <a:pt x="106" y="54"/>
                  </a:cubicBezTo>
                  <a:cubicBezTo>
                    <a:pt x="113" y="44"/>
                    <a:pt x="124" y="39"/>
                    <a:pt x="136" y="37"/>
                  </a:cubicBezTo>
                  <a:cubicBezTo>
                    <a:pt x="141" y="35"/>
                    <a:pt x="146" y="32"/>
                    <a:pt x="151" y="29"/>
                  </a:cubicBezTo>
                  <a:cubicBezTo>
                    <a:pt x="158" y="26"/>
                    <a:pt x="166" y="26"/>
                    <a:pt x="173" y="26"/>
                  </a:cubicBezTo>
                  <a:cubicBezTo>
                    <a:pt x="177" y="27"/>
                    <a:pt x="179" y="30"/>
                    <a:pt x="181" y="33"/>
                  </a:cubicBezTo>
                  <a:cubicBezTo>
                    <a:pt x="182" y="37"/>
                    <a:pt x="183" y="42"/>
                    <a:pt x="188" y="44"/>
                  </a:cubicBezTo>
                  <a:cubicBezTo>
                    <a:pt x="190" y="41"/>
                    <a:pt x="187" y="40"/>
                    <a:pt x="187" y="38"/>
                  </a:cubicBezTo>
                  <a:cubicBezTo>
                    <a:pt x="187" y="33"/>
                    <a:pt x="187" y="30"/>
                    <a:pt x="193" y="32"/>
                  </a:cubicBezTo>
                  <a:cubicBezTo>
                    <a:pt x="199" y="33"/>
                    <a:pt x="198" y="26"/>
                    <a:pt x="202" y="25"/>
                  </a:cubicBezTo>
                  <a:cubicBezTo>
                    <a:pt x="204" y="24"/>
                    <a:pt x="202" y="21"/>
                    <a:pt x="201" y="20"/>
                  </a:cubicBezTo>
                  <a:cubicBezTo>
                    <a:pt x="199" y="18"/>
                    <a:pt x="199" y="17"/>
                    <a:pt x="200" y="15"/>
                  </a:cubicBezTo>
                  <a:cubicBezTo>
                    <a:pt x="203" y="13"/>
                    <a:pt x="207" y="10"/>
                    <a:pt x="210" y="12"/>
                  </a:cubicBezTo>
                  <a:cubicBezTo>
                    <a:pt x="217" y="15"/>
                    <a:pt x="223" y="8"/>
                    <a:pt x="229" y="11"/>
                  </a:cubicBezTo>
                  <a:cubicBezTo>
                    <a:pt x="230" y="11"/>
                    <a:pt x="231" y="10"/>
                    <a:pt x="231" y="10"/>
                  </a:cubicBezTo>
                  <a:cubicBezTo>
                    <a:pt x="234" y="0"/>
                    <a:pt x="239" y="5"/>
                    <a:pt x="243" y="8"/>
                  </a:cubicBezTo>
                  <a:cubicBezTo>
                    <a:pt x="247" y="10"/>
                    <a:pt x="251" y="10"/>
                    <a:pt x="255" y="10"/>
                  </a:cubicBezTo>
                  <a:cubicBezTo>
                    <a:pt x="262" y="8"/>
                    <a:pt x="268" y="9"/>
                    <a:pt x="274" y="8"/>
                  </a:cubicBezTo>
                  <a:cubicBezTo>
                    <a:pt x="275" y="14"/>
                    <a:pt x="271" y="14"/>
                    <a:pt x="268" y="14"/>
                  </a:cubicBezTo>
                  <a:cubicBezTo>
                    <a:pt x="256" y="15"/>
                    <a:pt x="246" y="20"/>
                    <a:pt x="236" y="25"/>
                  </a:cubicBezTo>
                  <a:cubicBezTo>
                    <a:pt x="228" y="30"/>
                    <a:pt x="226" y="37"/>
                    <a:pt x="231" y="45"/>
                  </a:cubicBezTo>
                  <a:cubicBezTo>
                    <a:pt x="235" y="53"/>
                    <a:pt x="238" y="54"/>
                    <a:pt x="246" y="52"/>
                  </a:cubicBezTo>
                  <a:cubicBezTo>
                    <a:pt x="250" y="52"/>
                    <a:pt x="253" y="53"/>
                    <a:pt x="255" y="56"/>
                  </a:cubicBezTo>
                  <a:cubicBezTo>
                    <a:pt x="263" y="64"/>
                    <a:pt x="270" y="72"/>
                    <a:pt x="280" y="77"/>
                  </a:cubicBezTo>
                  <a:cubicBezTo>
                    <a:pt x="283" y="78"/>
                    <a:pt x="285" y="82"/>
                    <a:pt x="286" y="84"/>
                  </a:cubicBezTo>
                  <a:cubicBezTo>
                    <a:pt x="289" y="88"/>
                    <a:pt x="294" y="88"/>
                    <a:pt x="296" y="92"/>
                  </a:cubicBezTo>
                  <a:cubicBezTo>
                    <a:pt x="299" y="97"/>
                    <a:pt x="291" y="98"/>
                    <a:pt x="291" y="103"/>
                  </a:cubicBezTo>
                  <a:cubicBezTo>
                    <a:pt x="291" y="104"/>
                    <a:pt x="292" y="106"/>
                    <a:pt x="291" y="107"/>
                  </a:cubicBezTo>
                  <a:cubicBezTo>
                    <a:pt x="285" y="109"/>
                    <a:pt x="280" y="110"/>
                    <a:pt x="274" y="110"/>
                  </a:cubicBezTo>
                  <a:cubicBezTo>
                    <a:pt x="273" y="110"/>
                    <a:pt x="272" y="109"/>
                    <a:pt x="272" y="108"/>
                  </a:cubicBezTo>
                  <a:cubicBezTo>
                    <a:pt x="272" y="109"/>
                    <a:pt x="273" y="110"/>
                    <a:pt x="273" y="111"/>
                  </a:cubicBezTo>
                  <a:cubicBezTo>
                    <a:pt x="271" y="115"/>
                    <a:pt x="267" y="118"/>
                    <a:pt x="264" y="121"/>
                  </a:cubicBezTo>
                  <a:cubicBezTo>
                    <a:pt x="260" y="124"/>
                    <a:pt x="257" y="128"/>
                    <a:pt x="261" y="133"/>
                  </a:cubicBezTo>
                  <a:cubicBezTo>
                    <a:pt x="263" y="136"/>
                    <a:pt x="263" y="139"/>
                    <a:pt x="261" y="143"/>
                  </a:cubicBezTo>
                  <a:cubicBezTo>
                    <a:pt x="260" y="145"/>
                    <a:pt x="258" y="148"/>
                    <a:pt x="258" y="150"/>
                  </a:cubicBezTo>
                  <a:cubicBezTo>
                    <a:pt x="257" y="156"/>
                    <a:pt x="254" y="158"/>
                    <a:pt x="249" y="158"/>
                  </a:cubicBezTo>
                  <a:cubicBezTo>
                    <a:pt x="244" y="158"/>
                    <a:pt x="240" y="159"/>
                    <a:pt x="239" y="165"/>
                  </a:cubicBezTo>
                  <a:cubicBezTo>
                    <a:pt x="237" y="170"/>
                    <a:pt x="234" y="173"/>
                    <a:pt x="227" y="172"/>
                  </a:cubicBezTo>
                  <a:cubicBezTo>
                    <a:pt x="231" y="177"/>
                    <a:pt x="234" y="181"/>
                    <a:pt x="228" y="186"/>
                  </a:cubicBezTo>
                  <a:cubicBezTo>
                    <a:pt x="224" y="190"/>
                    <a:pt x="217" y="191"/>
                    <a:pt x="212" y="186"/>
                  </a:cubicBezTo>
                  <a:cubicBezTo>
                    <a:pt x="207" y="181"/>
                    <a:pt x="202" y="181"/>
                    <a:pt x="196" y="183"/>
                  </a:cubicBezTo>
                  <a:cubicBezTo>
                    <a:pt x="188" y="185"/>
                    <a:pt x="180" y="184"/>
                    <a:pt x="173" y="183"/>
                  </a:cubicBezTo>
                  <a:cubicBezTo>
                    <a:pt x="170" y="181"/>
                    <a:pt x="172" y="178"/>
                    <a:pt x="169" y="175"/>
                  </a:cubicBezTo>
                  <a:cubicBezTo>
                    <a:pt x="169" y="179"/>
                    <a:pt x="172" y="180"/>
                    <a:pt x="172" y="183"/>
                  </a:cubicBezTo>
                  <a:cubicBezTo>
                    <a:pt x="171" y="185"/>
                    <a:pt x="169" y="186"/>
                    <a:pt x="167" y="186"/>
                  </a:cubicBezTo>
                  <a:cubicBezTo>
                    <a:pt x="161" y="186"/>
                    <a:pt x="156" y="188"/>
                    <a:pt x="152" y="191"/>
                  </a:cubicBezTo>
                  <a:cubicBezTo>
                    <a:pt x="151" y="192"/>
                    <a:pt x="151" y="192"/>
                    <a:pt x="150" y="192"/>
                  </a:cubicBezTo>
                  <a:cubicBezTo>
                    <a:pt x="141" y="193"/>
                    <a:pt x="139" y="200"/>
                    <a:pt x="136" y="207"/>
                  </a:cubicBezTo>
                  <a:cubicBezTo>
                    <a:pt x="134" y="215"/>
                    <a:pt x="130" y="222"/>
                    <a:pt x="134" y="230"/>
                  </a:cubicBezTo>
                  <a:cubicBezTo>
                    <a:pt x="135" y="232"/>
                    <a:pt x="135" y="235"/>
                    <a:pt x="134" y="237"/>
                  </a:cubicBezTo>
                  <a:cubicBezTo>
                    <a:pt x="133" y="242"/>
                    <a:pt x="131" y="246"/>
                    <a:pt x="137" y="250"/>
                  </a:cubicBezTo>
                  <a:cubicBezTo>
                    <a:pt x="140" y="251"/>
                    <a:pt x="139" y="255"/>
                    <a:pt x="137" y="258"/>
                  </a:cubicBezTo>
                  <a:cubicBezTo>
                    <a:pt x="135" y="260"/>
                    <a:pt x="132" y="260"/>
                    <a:pt x="129" y="257"/>
                  </a:cubicBezTo>
                  <a:cubicBezTo>
                    <a:pt x="127" y="254"/>
                    <a:pt x="124" y="254"/>
                    <a:pt x="121" y="254"/>
                  </a:cubicBezTo>
                  <a:cubicBezTo>
                    <a:pt x="113" y="255"/>
                    <a:pt x="106" y="254"/>
                    <a:pt x="98" y="254"/>
                  </a:cubicBezTo>
                  <a:cubicBezTo>
                    <a:pt x="91" y="253"/>
                    <a:pt x="85" y="253"/>
                    <a:pt x="81" y="260"/>
                  </a:cubicBezTo>
                  <a:cubicBezTo>
                    <a:pt x="78" y="265"/>
                    <a:pt x="76" y="261"/>
                    <a:pt x="75" y="258"/>
                  </a:cubicBezTo>
                  <a:cubicBezTo>
                    <a:pt x="67" y="241"/>
                    <a:pt x="67" y="223"/>
                    <a:pt x="74" y="206"/>
                  </a:cubicBezTo>
                  <a:cubicBezTo>
                    <a:pt x="75" y="204"/>
                    <a:pt x="77" y="202"/>
                    <a:pt x="76" y="201"/>
                  </a:cubicBezTo>
                  <a:cubicBezTo>
                    <a:pt x="74" y="198"/>
                    <a:pt x="71" y="201"/>
                    <a:pt x="69" y="201"/>
                  </a:cubicBezTo>
                  <a:cubicBezTo>
                    <a:pt x="72" y="203"/>
                    <a:pt x="74" y="206"/>
                    <a:pt x="73" y="210"/>
                  </a:cubicBezTo>
                  <a:cubicBezTo>
                    <a:pt x="69" y="218"/>
                    <a:pt x="69" y="227"/>
                    <a:pt x="69" y="236"/>
                  </a:cubicBezTo>
                  <a:cubicBezTo>
                    <a:pt x="70" y="240"/>
                    <a:pt x="68" y="242"/>
                    <a:pt x="65" y="244"/>
                  </a:cubicBezTo>
                  <a:cubicBezTo>
                    <a:pt x="60" y="247"/>
                    <a:pt x="61" y="250"/>
                    <a:pt x="66" y="252"/>
                  </a:cubicBezTo>
                  <a:cubicBezTo>
                    <a:pt x="72" y="254"/>
                    <a:pt x="74" y="257"/>
                    <a:pt x="71" y="263"/>
                  </a:cubicBezTo>
                  <a:cubicBezTo>
                    <a:pt x="70" y="265"/>
                    <a:pt x="70" y="267"/>
                    <a:pt x="71" y="270"/>
                  </a:cubicBezTo>
                  <a:cubicBezTo>
                    <a:pt x="74" y="277"/>
                    <a:pt x="71" y="284"/>
                    <a:pt x="72" y="292"/>
                  </a:cubicBezTo>
                  <a:cubicBezTo>
                    <a:pt x="72" y="294"/>
                    <a:pt x="71" y="297"/>
                    <a:pt x="69" y="299"/>
                  </a:cubicBezTo>
                  <a:cubicBezTo>
                    <a:pt x="66" y="302"/>
                    <a:pt x="63" y="302"/>
                    <a:pt x="61" y="298"/>
                  </a:cubicBezTo>
                  <a:cubicBezTo>
                    <a:pt x="59" y="292"/>
                    <a:pt x="57" y="292"/>
                    <a:pt x="53" y="296"/>
                  </a:cubicBezTo>
                  <a:cubicBezTo>
                    <a:pt x="52" y="298"/>
                    <a:pt x="51" y="300"/>
                    <a:pt x="49" y="301"/>
                  </a:cubicBezTo>
                  <a:cubicBezTo>
                    <a:pt x="48" y="302"/>
                    <a:pt x="46" y="304"/>
                    <a:pt x="44" y="302"/>
                  </a:cubicBezTo>
                  <a:cubicBezTo>
                    <a:pt x="42" y="301"/>
                    <a:pt x="43" y="299"/>
                    <a:pt x="43" y="297"/>
                  </a:cubicBezTo>
                  <a:cubicBezTo>
                    <a:pt x="44" y="296"/>
                    <a:pt x="45" y="294"/>
                    <a:pt x="45" y="293"/>
                  </a:cubicBezTo>
                  <a:cubicBezTo>
                    <a:pt x="47" y="290"/>
                    <a:pt x="47" y="288"/>
                    <a:pt x="42" y="287"/>
                  </a:cubicBezTo>
                  <a:cubicBezTo>
                    <a:pt x="37" y="285"/>
                    <a:pt x="34" y="283"/>
                    <a:pt x="37" y="276"/>
                  </a:cubicBezTo>
                  <a:cubicBezTo>
                    <a:pt x="39" y="272"/>
                    <a:pt x="32" y="264"/>
                    <a:pt x="27" y="262"/>
                  </a:cubicBezTo>
                  <a:cubicBezTo>
                    <a:pt x="23" y="260"/>
                    <a:pt x="20" y="260"/>
                    <a:pt x="16" y="260"/>
                  </a:cubicBezTo>
                  <a:cubicBezTo>
                    <a:pt x="8" y="260"/>
                    <a:pt x="2" y="249"/>
                    <a:pt x="5" y="242"/>
                  </a:cubicBezTo>
                  <a:cubicBezTo>
                    <a:pt x="7" y="238"/>
                    <a:pt x="10" y="238"/>
                    <a:pt x="17" y="243"/>
                  </a:cubicBezTo>
                  <a:cubicBezTo>
                    <a:pt x="15" y="240"/>
                    <a:pt x="15" y="237"/>
                    <a:pt x="16" y="235"/>
                  </a:cubicBezTo>
                  <a:cubicBezTo>
                    <a:pt x="16" y="232"/>
                    <a:pt x="17" y="230"/>
                    <a:pt x="14" y="229"/>
                  </a:cubicBezTo>
                  <a:cubicBezTo>
                    <a:pt x="8" y="227"/>
                    <a:pt x="9" y="222"/>
                    <a:pt x="9" y="218"/>
                  </a:cubicBezTo>
                  <a:cubicBezTo>
                    <a:pt x="10" y="209"/>
                    <a:pt x="10" y="201"/>
                    <a:pt x="4" y="194"/>
                  </a:cubicBezTo>
                  <a:cubicBezTo>
                    <a:pt x="2" y="191"/>
                    <a:pt x="0" y="185"/>
                    <a:pt x="3" y="181"/>
                  </a:cubicBezTo>
                  <a:cubicBezTo>
                    <a:pt x="10" y="171"/>
                    <a:pt x="7" y="159"/>
                    <a:pt x="9" y="148"/>
                  </a:cubicBezTo>
                  <a:cubicBezTo>
                    <a:pt x="9" y="147"/>
                    <a:pt x="9" y="146"/>
                    <a:pt x="9" y="145"/>
                  </a:cubicBezTo>
                  <a:cubicBezTo>
                    <a:pt x="14" y="137"/>
                    <a:pt x="9" y="130"/>
                    <a:pt x="6" y="123"/>
                  </a:cubicBezTo>
                  <a:cubicBezTo>
                    <a:pt x="2" y="114"/>
                    <a:pt x="2" y="106"/>
                    <a:pt x="7" y="98"/>
                  </a:cubicBezTo>
                  <a:cubicBezTo>
                    <a:pt x="10" y="93"/>
                    <a:pt x="12" y="89"/>
                    <a:pt x="12" y="8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93" name="Freeform 6">
              <a:extLst>
                <a:ext uri="{FF2B5EF4-FFF2-40B4-BE49-F238E27FC236}">
                  <a16:creationId xmlns:a16="http://schemas.microsoft.com/office/drawing/2014/main" id="{605F3471-4446-4171-B8A7-0F9C50BA44AA}"/>
                </a:ext>
              </a:extLst>
            </p:cNvPr>
            <p:cNvSpPr/>
            <p:nvPr/>
          </p:nvSpPr>
          <p:spPr bwMode="auto">
            <a:xfrm>
              <a:off x="-1403350" y="-1506537"/>
              <a:ext cx="2098675" cy="1408113"/>
            </a:xfrm>
            <a:custGeom>
              <a:avLst/>
              <a:gdLst>
                <a:gd name="T0" fmla="*/ 68 w 556"/>
                <a:gd name="T1" fmla="*/ 98 h 373"/>
                <a:gd name="T2" fmla="*/ 67 w 556"/>
                <a:gd name="T3" fmla="*/ 93 h 373"/>
                <a:gd name="T4" fmla="*/ 43 w 556"/>
                <a:gd name="T5" fmla="*/ 73 h 373"/>
                <a:gd name="T6" fmla="*/ 19 w 556"/>
                <a:gd name="T7" fmla="*/ 57 h 373"/>
                <a:gd name="T8" fmla="*/ 2 w 556"/>
                <a:gd name="T9" fmla="*/ 45 h 373"/>
                <a:gd name="T10" fmla="*/ 44 w 556"/>
                <a:gd name="T11" fmla="*/ 14 h 373"/>
                <a:gd name="T12" fmla="*/ 84 w 556"/>
                <a:gd name="T13" fmla="*/ 2 h 373"/>
                <a:gd name="T14" fmla="*/ 123 w 556"/>
                <a:gd name="T15" fmla="*/ 11 h 373"/>
                <a:gd name="T16" fmla="*/ 123 w 556"/>
                <a:gd name="T17" fmla="*/ 37 h 373"/>
                <a:gd name="T18" fmla="*/ 149 w 556"/>
                <a:gd name="T19" fmla="*/ 52 h 373"/>
                <a:gd name="T20" fmla="*/ 192 w 556"/>
                <a:gd name="T21" fmla="*/ 43 h 373"/>
                <a:gd name="T22" fmla="*/ 226 w 556"/>
                <a:gd name="T23" fmla="*/ 22 h 373"/>
                <a:gd name="T24" fmla="*/ 257 w 556"/>
                <a:gd name="T25" fmla="*/ 21 h 373"/>
                <a:gd name="T26" fmla="*/ 301 w 556"/>
                <a:gd name="T27" fmla="*/ 45 h 373"/>
                <a:gd name="T28" fmla="*/ 299 w 556"/>
                <a:gd name="T29" fmla="*/ 69 h 373"/>
                <a:gd name="T30" fmla="*/ 309 w 556"/>
                <a:gd name="T31" fmla="*/ 86 h 373"/>
                <a:gd name="T32" fmla="*/ 327 w 556"/>
                <a:gd name="T33" fmla="*/ 94 h 373"/>
                <a:gd name="T34" fmla="*/ 334 w 556"/>
                <a:gd name="T35" fmla="*/ 102 h 373"/>
                <a:gd name="T36" fmla="*/ 340 w 556"/>
                <a:gd name="T37" fmla="*/ 113 h 373"/>
                <a:gd name="T38" fmla="*/ 364 w 556"/>
                <a:gd name="T39" fmla="*/ 118 h 373"/>
                <a:gd name="T40" fmla="*/ 400 w 556"/>
                <a:gd name="T41" fmla="*/ 119 h 373"/>
                <a:gd name="T42" fmla="*/ 422 w 556"/>
                <a:gd name="T43" fmla="*/ 123 h 373"/>
                <a:gd name="T44" fmla="*/ 449 w 556"/>
                <a:gd name="T45" fmla="*/ 132 h 373"/>
                <a:gd name="T46" fmla="*/ 468 w 556"/>
                <a:gd name="T47" fmla="*/ 164 h 373"/>
                <a:gd name="T48" fmla="*/ 465 w 556"/>
                <a:gd name="T49" fmla="*/ 193 h 373"/>
                <a:gd name="T50" fmla="*/ 487 w 556"/>
                <a:gd name="T51" fmla="*/ 214 h 373"/>
                <a:gd name="T52" fmla="*/ 490 w 556"/>
                <a:gd name="T53" fmla="*/ 209 h 373"/>
                <a:gd name="T54" fmla="*/ 494 w 556"/>
                <a:gd name="T55" fmla="*/ 205 h 373"/>
                <a:gd name="T56" fmla="*/ 534 w 556"/>
                <a:gd name="T57" fmla="*/ 224 h 373"/>
                <a:gd name="T58" fmla="*/ 546 w 556"/>
                <a:gd name="T59" fmla="*/ 265 h 373"/>
                <a:gd name="T60" fmla="*/ 553 w 556"/>
                <a:gd name="T61" fmla="*/ 287 h 373"/>
                <a:gd name="T62" fmla="*/ 550 w 556"/>
                <a:gd name="T63" fmla="*/ 293 h 373"/>
                <a:gd name="T64" fmla="*/ 540 w 556"/>
                <a:gd name="T65" fmla="*/ 294 h 373"/>
                <a:gd name="T66" fmla="*/ 530 w 556"/>
                <a:gd name="T67" fmla="*/ 307 h 373"/>
                <a:gd name="T68" fmla="*/ 545 w 556"/>
                <a:gd name="T69" fmla="*/ 332 h 373"/>
                <a:gd name="T70" fmla="*/ 542 w 556"/>
                <a:gd name="T71" fmla="*/ 336 h 373"/>
                <a:gd name="T72" fmla="*/ 532 w 556"/>
                <a:gd name="T73" fmla="*/ 340 h 373"/>
                <a:gd name="T74" fmla="*/ 537 w 556"/>
                <a:gd name="T75" fmla="*/ 364 h 373"/>
                <a:gd name="T76" fmla="*/ 539 w 556"/>
                <a:gd name="T77" fmla="*/ 373 h 373"/>
                <a:gd name="T78" fmla="*/ 524 w 556"/>
                <a:gd name="T79" fmla="*/ 366 h 373"/>
                <a:gd name="T80" fmla="*/ 505 w 556"/>
                <a:gd name="T81" fmla="*/ 344 h 373"/>
                <a:gd name="T82" fmla="*/ 492 w 556"/>
                <a:gd name="T83" fmla="*/ 333 h 373"/>
                <a:gd name="T84" fmla="*/ 483 w 556"/>
                <a:gd name="T85" fmla="*/ 289 h 373"/>
                <a:gd name="T86" fmla="*/ 480 w 556"/>
                <a:gd name="T87" fmla="*/ 266 h 373"/>
                <a:gd name="T88" fmla="*/ 468 w 556"/>
                <a:gd name="T89" fmla="*/ 241 h 373"/>
                <a:gd name="T90" fmla="*/ 439 w 556"/>
                <a:gd name="T91" fmla="*/ 223 h 373"/>
                <a:gd name="T92" fmla="*/ 423 w 556"/>
                <a:gd name="T93" fmla="*/ 192 h 373"/>
                <a:gd name="T94" fmla="*/ 408 w 556"/>
                <a:gd name="T95" fmla="*/ 148 h 373"/>
                <a:gd name="T96" fmla="*/ 359 w 556"/>
                <a:gd name="T97" fmla="*/ 138 h 373"/>
                <a:gd name="T98" fmla="*/ 311 w 556"/>
                <a:gd name="T99" fmla="*/ 119 h 373"/>
                <a:gd name="T100" fmla="*/ 289 w 556"/>
                <a:gd name="T101" fmla="*/ 127 h 373"/>
                <a:gd name="T102" fmla="*/ 275 w 556"/>
                <a:gd name="T103" fmla="*/ 112 h 373"/>
                <a:gd name="T104" fmla="*/ 265 w 556"/>
                <a:gd name="T105" fmla="*/ 106 h 373"/>
                <a:gd name="T106" fmla="*/ 216 w 556"/>
                <a:gd name="T107" fmla="*/ 101 h 373"/>
                <a:gd name="T108" fmla="*/ 178 w 556"/>
                <a:gd name="T109" fmla="*/ 101 h 373"/>
                <a:gd name="T110" fmla="*/ 166 w 556"/>
                <a:gd name="T111" fmla="*/ 110 h 373"/>
                <a:gd name="T112" fmla="*/ 152 w 556"/>
                <a:gd name="T113" fmla="*/ 138 h 373"/>
                <a:gd name="T114" fmla="*/ 91 w 556"/>
                <a:gd name="T115" fmla="*/ 115 h 373"/>
                <a:gd name="T116" fmla="*/ 66 w 556"/>
                <a:gd name="T117" fmla="*/ 108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6" h="373">
                  <a:moveTo>
                    <a:pt x="66" y="108"/>
                  </a:moveTo>
                  <a:cubicBezTo>
                    <a:pt x="63" y="104"/>
                    <a:pt x="62" y="100"/>
                    <a:pt x="68" y="98"/>
                  </a:cubicBezTo>
                  <a:cubicBezTo>
                    <a:pt x="69" y="98"/>
                    <a:pt x="71" y="97"/>
                    <a:pt x="71" y="95"/>
                  </a:cubicBezTo>
                  <a:cubicBezTo>
                    <a:pt x="70" y="93"/>
                    <a:pt x="68" y="93"/>
                    <a:pt x="67" y="93"/>
                  </a:cubicBezTo>
                  <a:cubicBezTo>
                    <a:pt x="66" y="93"/>
                    <a:pt x="64" y="92"/>
                    <a:pt x="64" y="92"/>
                  </a:cubicBezTo>
                  <a:cubicBezTo>
                    <a:pt x="59" y="82"/>
                    <a:pt x="50" y="80"/>
                    <a:pt x="43" y="73"/>
                  </a:cubicBezTo>
                  <a:cubicBezTo>
                    <a:pt x="38" y="67"/>
                    <a:pt x="31" y="63"/>
                    <a:pt x="27" y="57"/>
                  </a:cubicBezTo>
                  <a:cubicBezTo>
                    <a:pt x="25" y="54"/>
                    <a:pt x="22" y="56"/>
                    <a:pt x="19" y="57"/>
                  </a:cubicBezTo>
                  <a:cubicBezTo>
                    <a:pt x="15" y="60"/>
                    <a:pt x="12" y="60"/>
                    <a:pt x="10" y="55"/>
                  </a:cubicBezTo>
                  <a:cubicBezTo>
                    <a:pt x="8" y="52"/>
                    <a:pt x="3" y="50"/>
                    <a:pt x="2" y="45"/>
                  </a:cubicBezTo>
                  <a:cubicBezTo>
                    <a:pt x="0" y="30"/>
                    <a:pt x="4" y="25"/>
                    <a:pt x="20" y="21"/>
                  </a:cubicBezTo>
                  <a:cubicBezTo>
                    <a:pt x="28" y="19"/>
                    <a:pt x="35" y="14"/>
                    <a:pt x="44" y="14"/>
                  </a:cubicBezTo>
                  <a:cubicBezTo>
                    <a:pt x="46" y="14"/>
                    <a:pt x="49" y="14"/>
                    <a:pt x="49" y="10"/>
                  </a:cubicBezTo>
                  <a:cubicBezTo>
                    <a:pt x="61" y="7"/>
                    <a:pt x="72" y="3"/>
                    <a:pt x="84" y="2"/>
                  </a:cubicBezTo>
                  <a:cubicBezTo>
                    <a:pt x="91" y="0"/>
                    <a:pt x="99" y="0"/>
                    <a:pt x="104" y="4"/>
                  </a:cubicBezTo>
                  <a:cubicBezTo>
                    <a:pt x="110" y="8"/>
                    <a:pt x="115" y="12"/>
                    <a:pt x="123" y="11"/>
                  </a:cubicBezTo>
                  <a:cubicBezTo>
                    <a:pt x="127" y="11"/>
                    <a:pt x="129" y="17"/>
                    <a:pt x="127" y="21"/>
                  </a:cubicBezTo>
                  <a:cubicBezTo>
                    <a:pt x="124" y="26"/>
                    <a:pt x="125" y="32"/>
                    <a:pt x="123" y="37"/>
                  </a:cubicBezTo>
                  <a:cubicBezTo>
                    <a:pt x="122" y="43"/>
                    <a:pt x="127" y="46"/>
                    <a:pt x="131" y="49"/>
                  </a:cubicBezTo>
                  <a:cubicBezTo>
                    <a:pt x="136" y="53"/>
                    <a:pt x="140" y="61"/>
                    <a:pt x="149" y="52"/>
                  </a:cubicBezTo>
                  <a:cubicBezTo>
                    <a:pt x="153" y="49"/>
                    <a:pt x="161" y="50"/>
                    <a:pt x="167" y="50"/>
                  </a:cubicBezTo>
                  <a:cubicBezTo>
                    <a:pt x="176" y="49"/>
                    <a:pt x="185" y="49"/>
                    <a:pt x="192" y="43"/>
                  </a:cubicBezTo>
                  <a:cubicBezTo>
                    <a:pt x="193" y="43"/>
                    <a:pt x="193" y="42"/>
                    <a:pt x="194" y="42"/>
                  </a:cubicBezTo>
                  <a:cubicBezTo>
                    <a:pt x="209" y="43"/>
                    <a:pt x="216" y="31"/>
                    <a:pt x="226" y="22"/>
                  </a:cubicBezTo>
                  <a:cubicBezTo>
                    <a:pt x="229" y="19"/>
                    <a:pt x="233" y="18"/>
                    <a:pt x="235" y="20"/>
                  </a:cubicBezTo>
                  <a:cubicBezTo>
                    <a:pt x="243" y="26"/>
                    <a:pt x="250" y="21"/>
                    <a:pt x="257" y="21"/>
                  </a:cubicBezTo>
                  <a:cubicBezTo>
                    <a:pt x="264" y="20"/>
                    <a:pt x="272" y="20"/>
                    <a:pt x="278" y="24"/>
                  </a:cubicBezTo>
                  <a:cubicBezTo>
                    <a:pt x="286" y="29"/>
                    <a:pt x="294" y="38"/>
                    <a:pt x="301" y="45"/>
                  </a:cubicBezTo>
                  <a:cubicBezTo>
                    <a:pt x="303" y="47"/>
                    <a:pt x="304" y="51"/>
                    <a:pt x="300" y="54"/>
                  </a:cubicBezTo>
                  <a:cubicBezTo>
                    <a:pt x="295" y="58"/>
                    <a:pt x="294" y="64"/>
                    <a:pt x="299" y="69"/>
                  </a:cubicBezTo>
                  <a:cubicBezTo>
                    <a:pt x="302" y="72"/>
                    <a:pt x="304" y="74"/>
                    <a:pt x="303" y="78"/>
                  </a:cubicBezTo>
                  <a:cubicBezTo>
                    <a:pt x="301" y="83"/>
                    <a:pt x="304" y="85"/>
                    <a:pt x="309" y="86"/>
                  </a:cubicBezTo>
                  <a:cubicBezTo>
                    <a:pt x="311" y="86"/>
                    <a:pt x="313" y="86"/>
                    <a:pt x="315" y="86"/>
                  </a:cubicBezTo>
                  <a:cubicBezTo>
                    <a:pt x="322" y="86"/>
                    <a:pt x="326" y="87"/>
                    <a:pt x="327" y="94"/>
                  </a:cubicBezTo>
                  <a:cubicBezTo>
                    <a:pt x="327" y="97"/>
                    <a:pt x="328" y="99"/>
                    <a:pt x="329" y="101"/>
                  </a:cubicBezTo>
                  <a:cubicBezTo>
                    <a:pt x="330" y="104"/>
                    <a:pt x="331" y="105"/>
                    <a:pt x="334" y="102"/>
                  </a:cubicBezTo>
                  <a:cubicBezTo>
                    <a:pt x="339" y="99"/>
                    <a:pt x="342" y="101"/>
                    <a:pt x="344" y="105"/>
                  </a:cubicBezTo>
                  <a:cubicBezTo>
                    <a:pt x="347" y="109"/>
                    <a:pt x="344" y="112"/>
                    <a:pt x="340" y="113"/>
                  </a:cubicBezTo>
                  <a:cubicBezTo>
                    <a:pt x="334" y="114"/>
                    <a:pt x="334" y="117"/>
                    <a:pt x="338" y="121"/>
                  </a:cubicBezTo>
                  <a:cubicBezTo>
                    <a:pt x="347" y="130"/>
                    <a:pt x="357" y="129"/>
                    <a:pt x="364" y="118"/>
                  </a:cubicBezTo>
                  <a:cubicBezTo>
                    <a:pt x="366" y="114"/>
                    <a:pt x="369" y="113"/>
                    <a:pt x="372" y="115"/>
                  </a:cubicBezTo>
                  <a:cubicBezTo>
                    <a:pt x="381" y="121"/>
                    <a:pt x="390" y="118"/>
                    <a:pt x="400" y="119"/>
                  </a:cubicBezTo>
                  <a:cubicBezTo>
                    <a:pt x="405" y="119"/>
                    <a:pt x="411" y="118"/>
                    <a:pt x="415" y="122"/>
                  </a:cubicBezTo>
                  <a:cubicBezTo>
                    <a:pt x="417" y="124"/>
                    <a:pt x="420" y="124"/>
                    <a:pt x="422" y="123"/>
                  </a:cubicBezTo>
                  <a:cubicBezTo>
                    <a:pt x="429" y="122"/>
                    <a:pt x="435" y="125"/>
                    <a:pt x="440" y="129"/>
                  </a:cubicBezTo>
                  <a:cubicBezTo>
                    <a:pt x="443" y="132"/>
                    <a:pt x="446" y="132"/>
                    <a:pt x="449" y="132"/>
                  </a:cubicBezTo>
                  <a:cubicBezTo>
                    <a:pt x="456" y="133"/>
                    <a:pt x="460" y="135"/>
                    <a:pt x="461" y="143"/>
                  </a:cubicBezTo>
                  <a:cubicBezTo>
                    <a:pt x="462" y="150"/>
                    <a:pt x="464" y="158"/>
                    <a:pt x="468" y="164"/>
                  </a:cubicBezTo>
                  <a:cubicBezTo>
                    <a:pt x="472" y="170"/>
                    <a:pt x="471" y="175"/>
                    <a:pt x="468" y="180"/>
                  </a:cubicBezTo>
                  <a:cubicBezTo>
                    <a:pt x="466" y="185"/>
                    <a:pt x="464" y="190"/>
                    <a:pt x="465" y="193"/>
                  </a:cubicBezTo>
                  <a:cubicBezTo>
                    <a:pt x="468" y="199"/>
                    <a:pt x="470" y="206"/>
                    <a:pt x="474" y="212"/>
                  </a:cubicBezTo>
                  <a:cubicBezTo>
                    <a:pt x="477" y="215"/>
                    <a:pt x="483" y="213"/>
                    <a:pt x="487" y="214"/>
                  </a:cubicBezTo>
                  <a:cubicBezTo>
                    <a:pt x="489" y="214"/>
                    <a:pt x="490" y="214"/>
                    <a:pt x="492" y="214"/>
                  </a:cubicBezTo>
                  <a:cubicBezTo>
                    <a:pt x="493" y="211"/>
                    <a:pt x="491" y="210"/>
                    <a:pt x="490" y="209"/>
                  </a:cubicBezTo>
                  <a:cubicBezTo>
                    <a:pt x="490" y="207"/>
                    <a:pt x="489" y="206"/>
                    <a:pt x="490" y="205"/>
                  </a:cubicBezTo>
                  <a:cubicBezTo>
                    <a:pt x="491" y="205"/>
                    <a:pt x="493" y="205"/>
                    <a:pt x="494" y="205"/>
                  </a:cubicBezTo>
                  <a:cubicBezTo>
                    <a:pt x="500" y="214"/>
                    <a:pt x="509" y="211"/>
                    <a:pt x="518" y="212"/>
                  </a:cubicBezTo>
                  <a:cubicBezTo>
                    <a:pt x="529" y="213"/>
                    <a:pt x="530" y="213"/>
                    <a:pt x="534" y="224"/>
                  </a:cubicBezTo>
                  <a:cubicBezTo>
                    <a:pt x="539" y="234"/>
                    <a:pt x="546" y="243"/>
                    <a:pt x="548" y="255"/>
                  </a:cubicBezTo>
                  <a:cubicBezTo>
                    <a:pt x="549" y="259"/>
                    <a:pt x="550" y="262"/>
                    <a:pt x="546" y="265"/>
                  </a:cubicBezTo>
                  <a:cubicBezTo>
                    <a:pt x="544" y="267"/>
                    <a:pt x="545" y="269"/>
                    <a:pt x="546" y="271"/>
                  </a:cubicBezTo>
                  <a:cubicBezTo>
                    <a:pt x="548" y="277"/>
                    <a:pt x="549" y="282"/>
                    <a:pt x="553" y="287"/>
                  </a:cubicBezTo>
                  <a:cubicBezTo>
                    <a:pt x="555" y="288"/>
                    <a:pt x="556" y="290"/>
                    <a:pt x="554" y="291"/>
                  </a:cubicBezTo>
                  <a:cubicBezTo>
                    <a:pt x="553" y="293"/>
                    <a:pt x="552" y="294"/>
                    <a:pt x="550" y="293"/>
                  </a:cubicBezTo>
                  <a:cubicBezTo>
                    <a:pt x="544" y="290"/>
                    <a:pt x="543" y="295"/>
                    <a:pt x="542" y="299"/>
                  </a:cubicBezTo>
                  <a:cubicBezTo>
                    <a:pt x="539" y="298"/>
                    <a:pt x="540" y="296"/>
                    <a:pt x="540" y="294"/>
                  </a:cubicBezTo>
                  <a:cubicBezTo>
                    <a:pt x="539" y="290"/>
                    <a:pt x="536" y="289"/>
                    <a:pt x="533" y="292"/>
                  </a:cubicBezTo>
                  <a:cubicBezTo>
                    <a:pt x="529" y="297"/>
                    <a:pt x="521" y="301"/>
                    <a:pt x="530" y="307"/>
                  </a:cubicBezTo>
                  <a:cubicBezTo>
                    <a:pt x="531" y="308"/>
                    <a:pt x="531" y="309"/>
                    <a:pt x="531" y="309"/>
                  </a:cubicBezTo>
                  <a:cubicBezTo>
                    <a:pt x="529" y="321"/>
                    <a:pt x="540" y="325"/>
                    <a:pt x="545" y="332"/>
                  </a:cubicBezTo>
                  <a:cubicBezTo>
                    <a:pt x="546" y="333"/>
                    <a:pt x="548" y="334"/>
                    <a:pt x="546" y="336"/>
                  </a:cubicBezTo>
                  <a:cubicBezTo>
                    <a:pt x="545" y="338"/>
                    <a:pt x="543" y="336"/>
                    <a:pt x="542" y="336"/>
                  </a:cubicBezTo>
                  <a:cubicBezTo>
                    <a:pt x="538" y="333"/>
                    <a:pt x="537" y="329"/>
                    <a:pt x="534" y="325"/>
                  </a:cubicBezTo>
                  <a:cubicBezTo>
                    <a:pt x="530" y="330"/>
                    <a:pt x="530" y="336"/>
                    <a:pt x="532" y="340"/>
                  </a:cubicBezTo>
                  <a:cubicBezTo>
                    <a:pt x="534" y="346"/>
                    <a:pt x="533" y="350"/>
                    <a:pt x="531" y="355"/>
                  </a:cubicBezTo>
                  <a:cubicBezTo>
                    <a:pt x="528" y="363"/>
                    <a:pt x="529" y="364"/>
                    <a:pt x="537" y="364"/>
                  </a:cubicBezTo>
                  <a:cubicBezTo>
                    <a:pt x="539" y="364"/>
                    <a:pt x="541" y="365"/>
                    <a:pt x="541" y="367"/>
                  </a:cubicBezTo>
                  <a:cubicBezTo>
                    <a:pt x="542" y="370"/>
                    <a:pt x="541" y="372"/>
                    <a:pt x="539" y="373"/>
                  </a:cubicBezTo>
                  <a:cubicBezTo>
                    <a:pt x="536" y="372"/>
                    <a:pt x="533" y="369"/>
                    <a:pt x="529" y="371"/>
                  </a:cubicBezTo>
                  <a:cubicBezTo>
                    <a:pt x="525" y="372"/>
                    <a:pt x="524" y="370"/>
                    <a:pt x="524" y="366"/>
                  </a:cubicBezTo>
                  <a:cubicBezTo>
                    <a:pt x="524" y="360"/>
                    <a:pt x="520" y="357"/>
                    <a:pt x="515" y="355"/>
                  </a:cubicBezTo>
                  <a:cubicBezTo>
                    <a:pt x="509" y="354"/>
                    <a:pt x="505" y="350"/>
                    <a:pt x="505" y="344"/>
                  </a:cubicBezTo>
                  <a:cubicBezTo>
                    <a:pt x="505" y="340"/>
                    <a:pt x="503" y="338"/>
                    <a:pt x="499" y="337"/>
                  </a:cubicBezTo>
                  <a:cubicBezTo>
                    <a:pt x="497" y="336"/>
                    <a:pt x="494" y="335"/>
                    <a:pt x="492" y="333"/>
                  </a:cubicBezTo>
                  <a:cubicBezTo>
                    <a:pt x="488" y="324"/>
                    <a:pt x="488" y="314"/>
                    <a:pt x="488" y="304"/>
                  </a:cubicBezTo>
                  <a:cubicBezTo>
                    <a:pt x="487" y="298"/>
                    <a:pt x="487" y="293"/>
                    <a:pt x="483" y="289"/>
                  </a:cubicBezTo>
                  <a:cubicBezTo>
                    <a:pt x="481" y="287"/>
                    <a:pt x="480" y="284"/>
                    <a:pt x="481" y="281"/>
                  </a:cubicBezTo>
                  <a:cubicBezTo>
                    <a:pt x="484" y="276"/>
                    <a:pt x="480" y="271"/>
                    <a:pt x="480" y="266"/>
                  </a:cubicBezTo>
                  <a:cubicBezTo>
                    <a:pt x="479" y="259"/>
                    <a:pt x="475" y="253"/>
                    <a:pt x="473" y="246"/>
                  </a:cubicBezTo>
                  <a:cubicBezTo>
                    <a:pt x="473" y="243"/>
                    <a:pt x="471" y="241"/>
                    <a:pt x="468" y="241"/>
                  </a:cubicBezTo>
                  <a:cubicBezTo>
                    <a:pt x="459" y="240"/>
                    <a:pt x="453" y="233"/>
                    <a:pt x="444" y="232"/>
                  </a:cubicBezTo>
                  <a:cubicBezTo>
                    <a:pt x="440" y="231"/>
                    <a:pt x="439" y="227"/>
                    <a:pt x="439" y="223"/>
                  </a:cubicBezTo>
                  <a:cubicBezTo>
                    <a:pt x="439" y="218"/>
                    <a:pt x="437" y="216"/>
                    <a:pt x="433" y="214"/>
                  </a:cubicBezTo>
                  <a:cubicBezTo>
                    <a:pt x="422" y="209"/>
                    <a:pt x="419" y="203"/>
                    <a:pt x="423" y="192"/>
                  </a:cubicBezTo>
                  <a:cubicBezTo>
                    <a:pt x="428" y="176"/>
                    <a:pt x="423" y="164"/>
                    <a:pt x="413" y="152"/>
                  </a:cubicBezTo>
                  <a:cubicBezTo>
                    <a:pt x="411" y="151"/>
                    <a:pt x="410" y="149"/>
                    <a:pt x="408" y="148"/>
                  </a:cubicBezTo>
                  <a:cubicBezTo>
                    <a:pt x="397" y="144"/>
                    <a:pt x="388" y="138"/>
                    <a:pt x="377" y="133"/>
                  </a:cubicBezTo>
                  <a:cubicBezTo>
                    <a:pt x="369" y="129"/>
                    <a:pt x="364" y="131"/>
                    <a:pt x="359" y="138"/>
                  </a:cubicBezTo>
                  <a:cubicBezTo>
                    <a:pt x="356" y="141"/>
                    <a:pt x="353" y="142"/>
                    <a:pt x="351" y="139"/>
                  </a:cubicBezTo>
                  <a:cubicBezTo>
                    <a:pt x="340" y="126"/>
                    <a:pt x="324" y="125"/>
                    <a:pt x="311" y="119"/>
                  </a:cubicBezTo>
                  <a:cubicBezTo>
                    <a:pt x="301" y="114"/>
                    <a:pt x="299" y="116"/>
                    <a:pt x="292" y="124"/>
                  </a:cubicBezTo>
                  <a:cubicBezTo>
                    <a:pt x="291" y="125"/>
                    <a:pt x="290" y="126"/>
                    <a:pt x="289" y="127"/>
                  </a:cubicBezTo>
                  <a:cubicBezTo>
                    <a:pt x="285" y="124"/>
                    <a:pt x="282" y="120"/>
                    <a:pt x="278" y="118"/>
                  </a:cubicBezTo>
                  <a:cubicBezTo>
                    <a:pt x="276" y="117"/>
                    <a:pt x="275" y="114"/>
                    <a:pt x="275" y="112"/>
                  </a:cubicBezTo>
                  <a:cubicBezTo>
                    <a:pt x="275" y="107"/>
                    <a:pt x="272" y="106"/>
                    <a:pt x="268" y="106"/>
                  </a:cubicBezTo>
                  <a:cubicBezTo>
                    <a:pt x="267" y="106"/>
                    <a:pt x="266" y="107"/>
                    <a:pt x="265" y="106"/>
                  </a:cubicBezTo>
                  <a:cubicBezTo>
                    <a:pt x="252" y="99"/>
                    <a:pt x="237" y="105"/>
                    <a:pt x="223" y="103"/>
                  </a:cubicBezTo>
                  <a:cubicBezTo>
                    <a:pt x="221" y="102"/>
                    <a:pt x="218" y="102"/>
                    <a:pt x="216" y="101"/>
                  </a:cubicBezTo>
                  <a:cubicBezTo>
                    <a:pt x="208" y="95"/>
                    <a:pt x="199" y="96"/>
                    <a:pt x="190" y="97"/>
                  </a:cubicBezTo>
                  <a:cubicBezTo>
                    <a:pt x="186" y="97"/>
                    <a:pt x="181" y="97"/>
                    <a:pt x="178" y="101"/>
                  </a:cubicBezTo>
                  <a:cubicBezTo>
                    <a:pt x="176" y="103"/>
                    <a:pt x="173" y="104"/>
                    <a:pt x="171" y="104"/>
                  </a:cubicBezTo>
                  <a:cubicBezTo>
                    <a:pt x="166" y="103"/>
                    <a:pt x="164" y="106"/>
                    <a:pt x="166" y="110"/>
                  </a:cubicBezTo>
                  <a:cubicBezTo>
                    <a:pt x="171" y="120"/>
                    <a:pt x="165" y="128"/>
                    <a:pt x="161" y="136"/>
                  </a:cubicBezTo>
                  <a:cubicBezTo>
                    <a:pt x="159" y="140"/>
                    <a:pt x="155" y="141"/>
                    <a:pt x="152" y="138"/>
                  </a:cubicBezTo>
                  <a:cubicBezTo>
                    <a:pt x="145" y="134"/>
                    <a:pt x="138" y="133"/>
                    <a:pt x="131" y="133"/>
                  </a:cubicBezTo>
                  <a:cubicBezTo>
                    <a:pt x="116" y="131"/>
                    <a:pt x="102" y="127"/>
                    <a:pt x="91" y="115"/>
                  </a:cubicBezTo>
                  <a:cubicBezTo>
                    <a:pt x="87" y="111"/>
                    <a:pt x="83" y="110"/>
                    <a:pt x="77" y="111"/>
                  </a:cubicBezTo>
                  <a:cubicBezTo>
                    <a:pt x="73" y="112"/>
                    <a:pt x="68" y="114"/>
                    <a:pt x="66" y="1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94" name="Freeform 7">
              <a:extLst>
                <a:ext uri="{FF2B5EF4-FFF2-40B4-BE49-F238E27FC236}">
                  <a16:creationId xmlns:a16="http://schemas.microsoft.com/office/drawing/2014/main" id="{36E404B9-4DC2-4C10-A0B8-36C15E728141}"/>
                </a:ext>
              </a:extLst>
            </p:cNvPr>
            <p:cNvSpPr/>
            <p:nvPr/>
          </p:nvSpPr>
          <p:spPr bwMode="auto">
            <a:xfrm>
              <a:off x="-2570163" y="-1182687"/>
              <a:ext cx="914400" cy="1804988"/>
            </a:xfrm>
            <a:custGeom>
              <a:avLst/>
              <a:gdLst>
                <a:gd name="T0" fmla="*/ 96 w 242"/>
                <a:gd name="T1" fmla="*/ 7 h 478"/>
                <a:gd name="T2" fmla="*/ 94 w 242"/>
                <a:gd name="T3" fmla="*/ 84 h 478"/>
                <a:gd name="T4" fmla="*/ 96 w 242"/>
                <a:gd name="T5" fmla="*/ 129 h 478"/>
                <a:gd name="T6" fmla="*/ 107 w 242"/>
                <a:gd name="T7" fmla="*/ 160 h 478"/>
                <a:gd name="T8" fmla="*/ 102 w 242"/>
                <a:gd name="T9" fmla="*/ 174 h 478"/>
                <a:gd name="T10" fmla="*/ 123 w 242"/>
                <a:gd name="T11" fmla="*/ 193 h 478"/>
                <a:gd name="T12" fmla="*/ 129 w 242"/>
                <a:gd name="T13" fmla="*/ 214 h 478"/>
                <a:gd name="T14" fmla="*/ 137 w 242"/>
                <a:gd name="T15" fmla="*/ 209 h 478"/>
                <a:gd name="T16" fmla="*/ 148 w 242"/>
                <a:gd name="T17" fmla="*/ 216 h 478"/>
                <a:gd name="T18" fmla="*/ 154 w 242"/>
                <a:gd name="T19" fmla="*/ 190 h 478"/>
                <a:gd name="T20" fmla="*/ 143 w 242"/>
                <a:gd name="T21" fmla="*/ 164 h 478"/>
                <a:gd name="T22" fmla="*/ 155 w 242"/>
                <a:gd name="T23" fmla="*/ 127 h 478"/>
                <a:gd name="T24" fmla="*/ 151 w 242"/>
                <a:gd name="T25" fmla="*/ 115 h 478"/>
                <a:gd name="T26" fmla="*/ 162 w 242"/>
                <a:gd name="T27" fmla="*/ 120 h 478"/>
                <a:gd name="T28" fmla="*/ 182 w 242"/>
                <a:gd name="T29" fmla="*/ 168 h 478"/>
                <a:gd name="T30" fmla="*/ 174 w 242"/>
                <a:gd name="T31" fmla="*/ 187 h 478"/>
                <a:gd name="T32" fmla="*/ 179 w 242"/>
                <a:gd name="T33" fmla="*/ 213 h 478"/>
                <a:gd name="T34" fmla="*/ 197 w 242"/>
                <a:gd name="T35" fmla="*/ 240 h 478"/>
                <a:gd name="T36" fmla="*/ 205 w 242"/>
                <a:gd name="T37" fmla="*/ 237 h 478"/>
                <a:gd name="T38" fmla="*/ 213 w 242"/>
                <a:gd name="T39" fmla="*/ 205 h 478"/>
                <a:gd name="T40" fmla="*/ 228 w 242"/>
                <a:gd name="T41" fmla="*/ 214 h 478"/>
                <a:gd name="T42" fmla="*/ 215 w 242"/>
                <a:gd name="T43" fmla="*/ 252 h 478"/>
                <a:gd name="T44" fmla="*/ 183 w 242"/>
                <a:gd name="T45" fmla="*/ 263 h 478"/>
                <a:gd name="T46" fmla="*/ 177 w 242"/>
                <a:gd name="T47" fmla="*/ 249 h 478"/>
                <a:gd name="T48" fmla="*/ 166 w 242"/>
                <a:gd name="T49" fmla="*/ 267 h 478"/>
                <a:gd name="T50" fmla="*/ 163 w 242"/>
                <a:gd name="T51" fmla="*/ 288 h 478"/>
                <a:gd name="T52" fmla="*/ 157 w 242"/>
                <a:gd name="T53" fmla="*/ 361 h 478"/>
                <a:gd name="T54" fmla="*/ 195 w 242"/>
                <a:gd name="T55" fmla="*/ 409 h 478"/>
                <a:gd name="T56" fmla="*/ 213 w 242"/>
                <a:gd name="T57" fmla="*/ 463 h 478"/>
                <a:gd name="T58" fmla="*/ 187 w 242"/>
                <a:gd name="T59" fmla="*/ 468 h 478"/>
                <a:gd name="T60" fmla="*/ 150 w 242"/>
                <a:gd name="T61" fmla="*/ 439 h 478"/>
                <a:gd name="T62" fmla="*/ 128 w 242"/>
                <a:gd name="T63" fmla="*/ 407 h 478"/>
                <a:gd name="T64" fmla="*/ 91 w 242"/>
                <a:gd name="T65" fmla="*/ 372 h 478"/>
                <a:gd name="T66" fmla="*/ 77 w 242"/>
                <a:gd name="T67" fmla="*/ 324 h 478"/>
                <a:gd name="T68" fmla="*/ 50 w 242"/>
                <a:gd name="T69" fmla="*/ 307 h 478"/>
                <a:gd name="T70" fmla="*/ 28 w 242"/>
                <a:gd name="T71" fmla="*/ 277 h 478"/>
                <a:gd name="T72" fmla="*/ 18 w 242"/>
                <a:gd name="T73" fmla="*/ 280 h 478"/>
                <a:gd name="T74" fmla="*/ 2 w 242"/>
                <a:gd name="T75" fmla="*/ 224 h 478"/>
                <a:gd name="T76" fmla="*/ 16 w 242"/>
                <a:gd name="T77" fmla="*/ 167 h 478"/>
                <a:gd name="T78" fmla="*/ 22 w 242"/>
                <a:gd name="T79" fmla="*/ 120 h 478"/>
                <a:gd name="T80" fmla="*/ 67 w 242"/>
                <a:gd name="T81" fmla="*/ 94 h 478"/>
                <a:gd name="T82" fmla="*/ 83 w 242"/>
                <a:gd name="T83" fmla="*/ 79 h 478"/>
                <a:gd name="T84" fmla="*/ 94 w 242"/>
                <a:gd name="T85" fmla="*/ 55 h 478"/>
                <a:gd name="T86" fmla="*/ 96 w 242"/>
                <a:gd name="T87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1" h="478">
                  <a:moveTo>
                    <a:pt x="96" y="0"/>
                  </a:moveTo>
                  <a:cubicBezTo>
                    <a:pt x="99" y="0"/>
                    <a:pt x="98" y="2"/>
                    <a:pt x="98" y="3"/>
                  </a:cubicBezTo>
                  <a:cubicBezTo>
                    <a:pt x="97" y="5"/>
                    <a:pt x="97" y="6"/>
                    <a:pt x="96" y="7"/>
                  </a:cubicBezTo>
                  <a:cubicBezTo>
                    <a:pt x="85" y="21"/>
                    <a:pt x="89" y="35"/>
                    <a:pt x="96" y="48"/>
                  </a:cubicBezTo>
                  <a:cubicBezTo>
                    <a:pt x="97" y="50"/>
                    <a:pt x="98" y="52"/>
                    <a:pt x="97" y="55"/>
                  </a:cubicBezTo>
                  <a:cubicBezTo>
                    <a:pt x="94" y="64"/>
                    <a:pt x="93" y="74"/>
                    <a:pt x="94" y="84"/>
                  </a:cubicBezTo>
                  <a:cubicBezTo>
                    <a:pt x="94" y="87"/>
                    <a:pt x="93" y="90"/>
                    <a:pt x="91" y="93"/>
                  </a:cubicBezTo>
                  <a:cubicBezTo>
                    <a:pt x="87" y="100"/>
                    <a:pt x="87" y="106"/>
                    <a:pt x="93" y="113"/>
                  </a:cubicBezTo>
                  <a:cubicBezTo>
                    <a:pt x="97" y="118"/>
                    <a:pt x="96" y="123"/>
                    <a:pt x="96" y="129"/>
                  </a:cubicBezTo>
                  <a:cubicBezTo>
                    <a:pt x="96" y="135"/>
                    <a:pt x="92" y="141"/>
                    <a:pt x="101" y="144"/>
                  </a:cubicBezTo>
                  <a:cubicBezTo>
                    <a:pt x="104" y="144"/>
                    <a:pt x="103" y="148"/>
                    <a:pt x="102" y="150"/>
                  </a:cubicBezTo>
                  <a:cubicBezTo>
                    <a:pt x="101" y="154"/>
                    <a:pt x="100" y="158"/>
                    <a:pt x="107" y="160"/>
                  </a:cubicBezTo>
                  <a:cubicBezTo>
                    <a:pt x="102" y="161"/>
                    <a:pt x="99" y="161"/>
                    <a:pt x="96" y="158"/>
                  </a:cubicBezTo>
                  <a:cubicBezTo>
                    <a:pt x="93" y="155"/>
                    <a:pt x="90" y="156"/>
                    <a:pt x="90" y="161"/>
                  </a:cubicBezTo>
                  <a:cubicBezTo>
                    <a:pt x="89" y="169"/>
                    <a:pt x="94" y="173"/>
                    <a:pt x="102" y="174"/>
                  </a:cubicBezTo>
                  <a:cubicBezTo>
                    <a:pt x="108" y="174"/>
                    <a:pt x="115" y="174"/>
                    <a:pt x="118" y="181"/>
                  </a:cubicBezTo>
                  <a:cubicBezTo>
                    <a:pt x="119" y="183"/>
                    <a:pt x="121" y="185"/>
                    <a:pt x="123" y="186"/>
                  </a:cubicBezTo>
                  <a:cubicBezTo>
                    <a:pt x="126" y="188"/>
                    <a:pt x="125" y="190"/>
                    <a:pt x="123" y="193"/>
                  </a:cubicBezTo>
                  <a:cubicBezTo>
                    <a:pt x="120" y="198"/>
                    <a:pt x="122" y="202"/>
                    <a:pt x="127" y="201"/>
                  </a:cubicBezTo>
                  <a:cubicBezTo>
                    <a:pt x="138" y="200"/>
                    <a:pt x="132" y="206"/>
                    <a:pt x="132" y="210"/>
                  </a:cubicBezTo>
                  <a:cubicBezTo>
                    <a:pt x="132" y="211"/>
                    <a:pt x="130" y="212"/>
                    <a:pt x="129" y="214"/>
                  </a:cubicBezTo>
                  <a:cubicBezTo>
                    <a:pt x="128" y="215"/>
                    <a:pt x="128" y="216"/>
                    <a:pt x="129" y="217"/>
                  </a:cubicBezTo>
                  <a:cubicBezTo>
                    <a:pt x="130" y="218"/>
                    <a:pt x="131" y="217"/>
                    <a:pt x="132" y="216"/>
                  </a:cubicBezTo>
                  <a:cubicBezTo>
                    <a:pt x="134" y="214"/>
                    <a:pt x="135" y="211"/>
                    <a:pt x="137" y="209"/>
                  </a:cubicBezTo>
                  <a:cubicBezTo>
                    <a:pt x="139" y="207"/>
                    <a:pt x="142" y="205"/>
                    <a:pt x="145" y="206"/>
                  </a:cubicBezTo>
                  <a:cubicBezTo>
                    <a:pt x="149" y="208"/>
                    <a:pt x="147" y="210"/>
                    <a:pt x="147" y="213"/>
                  </a:cubicBezTo>
                  <a:cubicBezTo>
                    <a:pt x="147" y="214"/>
                    <a:pt x="147" y="215"/>
                    <a:pt x="148" y="216"/>
                  </a:cubicBezTo>
                  <a:cubicBezTo>
                    <a:pt x="150" y="216"/>
                    <a:pt x="151" y="216"/>
                    <a:pt x="151" y="214"/>
                  </a:cubicBezTo>
                  <a:cubicBezTo>
                    <a:pt x="152" y="213"/>
                    <a:pt x="153" y="211"/>
                    <a:pt x="154" y="210"/>
                  </a:cubicBezTo>
                  <a:cubicBezTo>
                    <a:pt x="154" y="203"/>
                    <a:pt x="155" y="196"/>
                    <a:pt x="154" y="190"/>
                  </a:cubicBezTo>
                  <a:cubicBezTo>
                    <a:pt x="153" y="185"/>
                    <a:pt x="152" y="180"/>
                    <a:pt x="155" y="175"/>
                  </a:cubicBezTo>
                  <a:cubicBezTo>
                    <a:pt x="157" y="172"/>
                    <a:pt x="154" y="170"/>
                    <a:pt x="151" y="170"/>
                  </a:cubicBezTo>
                  <a:cubicBezTo>
                    <a:pt x="147" y="170"/>
                    <a:pt x="144" y="169"/>
                    <a:pt x="143" y="164"/>
                  </a:cubicBezTo>
                  <a:cubicBezTo>
                    <a:pt x="143" y="160"/>
                    <a:pt x="146" y="158"/>
                    <a:pt x="149" y="158"/>
                  </a:cubicBezTo>
                  <a:cubicBezTo>
                    <a:pt x="153" y="157"/>
                    <a:pt x="152" y="154"/>
                    <a:pt x="152" y="152"/>
                  </a:cubicBezTo>
                  <a:cubicBezTo>
                    <a:pt x="151" y="143"/>
                    <a:pt x="152" y="135"/>
                    <a:pt x="155" y="127"/>
                  </a:cubicBezTo>
                  <a:cubicBezTo>
                    <a:pt x="156" y="123"/>
                    <a:pt x="157" y="119"/>
                    <a:pt x="150" y="119"/>
                  </a:cubicBezTo>
                  <a:cubicBezTo>
                    <a:pt x="149" y="119"/>
                    <a:pt x="148" y="118"/>
                    <a:pt x="148" y="117"/>
                  </a:cubicBezTo>
                  <a:cubicBezTo>
                    <a:pt x="148" y="115"/>
                    <a:pt x="149" y="115"/>
                    <a:pt x="151" y="115"/>
                  </a:cubicBezTo>
                  <a:cubicBezTo>
                    <a:pt x="153" y="116"/>
                    <a:pt x="155" y="115"/>
                    <a:pt x="156" y="114"/>
                  </a:cubicBezTo>
                  <a:cubicBezTo>
                    <a:pt x="158" y="111"/>
                    <a:pt x="160" y="112"/>
                    <a:pt x="162" y="114"/>
                  </a:cubicBezTo>
                  <a:cubicBezTo>
                    <a:pt x="163" y="116"/>
                    <a:pt x="164" y="117"/>
                    <a:pt x="162" y="120"/>
                  </a:cubicBezTo>
                  <a:cubicBezTo>
                    <a:pt x="153" y="132"/>
                    <a:pt x="153" y="146"/>
                    <a:pt x="156" y="160"/>
                  </a:cubicBezTo>
                  <a:cubicBezTo>
                    <a:pt x="158" y="166"/>
                    <a:pt x="160" y="171"/>
                    <a:pt x="162" y="179"/>
                  </a:cubicBezTo>
                  <a:cubicBezTo>
                    <a:pt x="166" y="167"/>
                    <a:pt x="173" y="166"/>
                    <a:pt x="182" y="168"/>
                  </a:cubicBezTo>
                  <a:cubicBezTo>
                    <a:pt x="185" y="172"/>
                    <a:pt x="187" y="176"/>
                    <a:pt x="179" y="177"/>
                  </a:cubicBezTo>
                  <a:cubicBezTo>
                    <a:pt x="177" y="177"/>
                    <a:pt x="177" y="178"/>
                    <a:pt x="177" y="180"/>
                  </a:cubicBezTo>
                  <a:cubicBezTo>
                    <a:pt x="177" y="182"/>
                    <a:pt x="176" y="185"/>
                    <a:pt x="174" y="187"/>
                  </a:cubicBezTo>
                  <a:cubicBezTo>
                    <a:pt x="172" y="191"/>
                    <a:pt x="173" y="194"/>
                    <a:pt x="177" y="195"/>
                  </a:cubicBezTo>
                  <a:cubicBezTo>
                    <a:pt x="182" y="197"/>
                    <a:pt x="181" y="199"/>
                    <a:pt x="179" y="202"/>
                  </a:cubicBezTo>
                  <a:cubicBezTo>
                    <a:pt x="175" y="206"/>
                    <a:pt x="176" y="209"/>
                    <a:pt x="179" y="213"/>
                  </a:cubicBezTo>
                  <a:cubicBezTo>
                    <a:pt x="183" y="217"/>
                    <a:pt x="186" y="221"/>
                    <a:pt x="189" y="226"/>
                  </a:cubicBezTo>
                  <a:cubicBezTo>
                    <a:pt x="189" y="227"/>
                    <a:pt x="190" y="228"/>
                    <a:pt x="190" y="228"/>
                  </a:cubicBezTo>
                  <a:cubicBezTo>
                    <a:pt x="199" y="229"/>
                    <a:pt x="200" y="233"/>
                    <a:pt x="197" y="240"/>
                  </a:cubicBezTo>
                  <a:cubicBezTo>
                    <a:pt x="196" y="243"/>
                    <a:pt x="197" y="247"/>
                    <a:pt x="201" y="247"/>
                  </a:cubicBezTo>
                  <a:cubicBezTo>
                    <a:pt x="206" y="247"/>
                    <a:pt x="204" y="243"/>
                    <a:pt x="204" y="241"/>
                  </a:cubicBezTo>
                  <a:cubicBezTo>
                    <a:pt x="205" y="240"/>
                    <a:pt x="204" y="238"/>
                    <a:pt x="205" y="237"/>
                  </a:cubicBezTo>
                  <a:cubicBezTo>
                    <a:pt x="209" y="230"/>
                    <a:pt x="210" y="222"/>
                    <a:pt x="205" y="215"/>
                  </a:cubicBezTo>
                  <a:cubicBezTo>
                    <a:pt x="203" y="212"/>
                    <a:pt x="204" y="209"/>
                    <a:pt x="208" y="207"/>
                  </a:cubicBezTo>
                  <a:cubicBezTo>
                    <a:pt x="209" y="206"/>
                    <a:pt x="211" y="205"/>
                    <a:pt x="213" y="205"/>
                  </a:cubicBezTo>
                  <a:cubicBezTo>
                    <a:pt x="223" y="207"/>
                    <a:pt x="230" y="202"/>
                    <a:pt x="238" y="198"/>
                  </a:cubicBezTo>
                  <a:cubicBezTo>
                    <a:pt x="242" y="200"/>
                    <a:pt x="240" y="202"/>
                    <a:pt x="239" y="205"/>
                  </a:cubicBezTo>
                  <a:cubicBezTo>
                    <a:pt x="236" y="209"/>
                    <a:pt x="233" y="212"/>
                    <a:pt x="228" y="214"/>
                  </a:cubicBezTo>
                  <a:cubicBezTo>
                    <a:pt x="219" y="217"/>
                    <a:pt x="218" y="219"/>
                    <a:pt x="220" y="228"/>
                  </a:cubicBezTo>
                  <a:cubicBezTo>
                    <a:pt x="222" y="234"/>
                    <a:pt x="219" y="240"/>
                    <a:pt x="221" y="246"/>
                  </a:cubicBezTo>
                  <a:cubicBezTo>
                    <a:pt x="221" y="249"/>
                    <a:pt x="218" y="251"/>
                    <a:pt x="215" y="252"/>
                  </a:cubicBezTo>
                  <a:cubicBezTo>
                    <a:pt x="211" y="253"/>
                    <a:pt x="208" y="254"/>
                    <a:pt x="206" y="257"/>
                  </a:cubicBezTo>
                  <a:cubicBezTo>
                    <a:pt x="200" y="257"/>
                    <a:pt x="194" y="262"/>
                    <a:pt x="188" y="260"/>
                  </a:cubicBezTo>
                  <a:cubicBezTo>
                    <a:pt x="186" y="260"/>
                    <a:pt x="185" y="262"/>
                    <a:pt x="183" y="263"/>
                  </a:cubicBezTo>
                  <a:cubicBezTo>
                    <a:pt x="179" y="265"/>
                    <a:pt x="176" y="266"/>
                    <a:pt x="173" y="263"/>
                  </a:cubicBezTo>
                  <a:cubicBezTo>
                    <a:pt x="170" y="259"/>
                    <a:pt x="172" y="257"/>
                    <a:pt x="175" y="254"/>
                  </a:cubicBezTo>
                  <a:cubicBezTo>
                    <a:pt x="177" y="253"/>
                    <a:pt x="178" y="252"/>
                    <a:pt x="177" y="249"/>
                  </a:cubicBezTo>
                  <a:cubicBezTo>
                    <a:pt x="176" y="248"/>
                    <a:pt x="175" y="247"/>
                    <a:pt x="173" y="247"/>
                  </a:cubicBezTo>
                  <a:cubicBezTo>
                    <a:pt x="171" y="247"/>
                    <a:pt x="170" y="249"/>
                    <a:pt x="170" y="251"/>
                  </a:cubicBezTo>
                  <a:cubicBezTo>
                    <a:pt x="169" y="257"/>
                    <a:pt x="168" y="262"/>
                    <a:pt x="166" y="267"/>
                  </a:cubicBezTo>
                  <a:cubicBezTo>
                    <a:pt x="165" y="269"/>
                    <a:pt x="166" y="271"/>
                    <a:pt x="167" y="273"/>
                  </a:cubicBezTo>
                  <a:cubicBezTo>
                    <a:pt x="170" y="277"/>
                    <a:pt x="172" y="282"/>
                    <a:pt x="165" y="285"/>
                  </a:cubicBezTo>
                  <a:cubicBezTo>
                    <a:pt x="164" y="286"/>
                    <a:pt x="163" y="287"/>
                    <a:pt x="163" y="288"/>
                  </a:cubicBezTo>
                  <a:cubicBezTo>
                    <a:pt x="165" y="295"/>
                    <a:pt x="160" y="300"/>
                    <a:pt x="157" y="304"/>
                  </a:cubicBezTo>
                  <a:cubicBezTo>
                    <a:pt x="154" y="309"/>
                    <a:pt x="154" y="315"/>
                    <a:pt x="154" y="320"/>
                  </a:cubicBezTo>
                  <a:cubicBezTo>
                    <a:pt x="153" y="334"/>
                    <a:pt x="155" y="348"/>
                    <a:pt x="157" y="361"/>
                  </a:cubicBezTo>
                  <a:cubicBezTo>
                    <a:pt x="160" y="372"/>
                    <a:pt x="164" y="384"/>
                    <a:pt x="167" y="395"/>
                  </a:cubicBezTo>
                  <a:cubicBezTo>
                    <a:pt x="168" y="398"/>
                    <a:pt x="170" y="399"/>
                    <a:pt x="173" y="399"/>
                  </a:cubicBezTo>
                  <a:cubicBezTo>
                    <a:pt x="181" y="400"/>
                    <a:pt x="187" y="407"/>
                    <a:pt x="195" y="409"/>
                  </a:cubicBezTo>
                  <a:cubicBezTo>
                    <a:pt x="197" y="410"/>
                    <a:pt x="199" y="412"/>
                    <a:pt x="199" y="414"/>
                  </a:cubicBezTo>
                  <a:cubicBezTo>
                    <a:pt x="200" y="425"/>
                    <a:pt x="204" y="434"/>
                    <a:pt x="205" y="445"/>
                  </a:cubicBezTo>
                  <a:cubicBezTo>
                    <a:pt x="206" y="451"/>
                    <a:pt x="211" y="456"/>
                    <a:pt x="213" y="463"/>
                  </a:cubicBezTo>
                  <a:cubicBezTo>
                    <a:pt x="216" y="473"/>
                    <a:pt x="215" y="475"/>
                    <a:pt x="205" y="477"/>
                  </a:cubicBezTo>
                  <a:cubicBezTo>
                    <a:pt x="202" y="478"/>
                    <a:pt x="200" y="478"/>
                    <a:pt x="197" y="478"/>
                  </a:cubicBezTo>
                  <a:cubicBezTo>
                    <a:pt x="191" y="477"/>
                    <a:pt x="188" y="473"/>
                    <a:pt x="187" y="468"/>
                  </a:cubicBezTo>
                  <a:cubicBezTo>
                    <a:pt x="185" y="463"/>
                    <a:pt x="182" y="459"/>
                    <a:pt x="178" y="456"/>
                  </a:cubicBezTo>
                  <a:cubicBezTo>
                    <a:pt x="174" y="453"/>
                    <a:pt x="170" y="450"/>
                    <a:pt x="166" y="447"/>
                  </a:cubicBezTo>
                  <a:cubicBezTo>
                    <a:pt x="161" y="443"/>
                    <a:pt x="156" y="440"/>
                    <a:pt x="150" y="439"/>
                  </a:cubicBezTo>
                  <a:cubicBezTo>
                    <a:pt x="143" y="438"/>
                    <a:pt x="137" y="433"/>
                    <a:pt x="134" y="426"/>
                  </a:cubicBezTo>
                  <a:cubicBezTo>
                    <a:pt x="133" y="424"/>
                    <a:pt x="133" y="423"/>
                    <a:pt x="132" y="421"/>
                  </a:cubicBezTo>
                  <a:cubicBezTo>
                    <a:pt x="129" y="417"/>
                    <a:pt x="128" y="412"/>
                    <a:pt x="128" y="407"/>
                  </a:cubicBezTo>
                  <a:cubicBezTo>
                    <a:pt x="128" y="400"/>
                    <a:pt x="123" y="393"/>
                    <a:pt x="116" y="392"/>
                  </a:cubicBezTo>
                  <a:cubicBezTo>
                    <a:pt x="107" y="390"/>
                    <a:pt x="101" y="384"/>
                    <a:pt x="94" y="381"/>
                  </a:cubicBezTo>
                  <a:cubicBezTo>
                    <a:pt x="91" y="379"/>
                    <a:pt x="90" y="376"/>
                    <a:pt x="91" y="372"/>
                  </a:cubicBezTo>
                  <a:cubicBezTo>
                    <a:pt x="94" y="363"/>
                    <a:pt x="94" y="353"/>
                    <a:pt x="92" y="343"/>
                  </a:cubicBezTo>
                  <a:cubicBezTo>
                    <a:pt x="91" y="342"/>
                    <a:pt x="92" y="340"/>
                    <a:pt x="91" y="339"/>
                  </a:cubicBezTo>
                  <a:cubicBezTo>
                    <a:pt x="82" y="338"/>
                    <a:pt x="82" y="329"/>
                    <a:pt x="77" y="324"/>
                  </a:cubicBezTo>
                  <a:cubicBezTo>
                    <a:pt x="75" y="322"/>
                    <a:pt x="73" y="320"/>
                    <a:pt x="69" y="320"/>
                  </a:cubicBezTo>
                  <a:cubicBezTo>
                    <a:pt x="66" y="320"/>
                    <a:pt x="63" y="319"/>
                    <a:pt x="60" y="319"/>
                  </a:cubicBezTo>
                  <a:cubicBezTo>
                    <a:pt x="53" y="317"/>
                    <a:pt x="50" y="313"/>
                    <a:pt x="50" y="307"/>
                  </a:cubicBezTo>
                  <a:cubicBezTo>
                    <a:pt x="50" y="302"/>
                    <a:pt x="48" y="299"/>
                    <a:pt x="43" y="297"/>
                  </a:cubicBezTo>
                  <a:cubicBezTo>
                    <a:pt x="32" y="294"/>
                    <a:pt x="30" y="292"/>
                    <a:pt x="29" y="280"/>
                  </a:cubicBezTo>
                  <a:cubicBezTo>
                    <a:pt x="29" y="279"/>
                    <a:pt x="29" y="278"/>
                    <a:pt x="28" y="277"/>
                  </a:cubicBezTo>
                  <a:cubicBezTo>
                    <a:pt x="28" y="277"/>
                    <a:pt x="28" y="277"/>
                    <a:pt x="28" y="277"/>
                  </a:cubicBezTo>
                  <a:cubicBezTo>
                    <a:pt x="26" y="276"/>
                    <a:pt x="25" y="278"/>
                    <a:pt x="24" y="279"/>
                  </a:cubicBezTo>
                  <a:cubicBezTo>
                    <a:pt x="22" y="280"/>
                    <a:pt x="20" y="281"/>
                    <a:pt x="18" y="280"/>
                  </a:cubicBezTo>
                  <a:cubicBezTo>
                    <a:pt x="16" y="279"/>
                    <a:pt x="15" y="277"/>
                    <a:pt x="15" y="274"/>
                  </a:cubicBezTo>
                  <a:cubicBezTo>
                    <a:pt x="16" y="271"/>
                    <a:pt x="16" y="268"/>
                    <a:pt x="15" y="265"/>
                  </a:cubicBezTo>
                  <a:cubicBezTo>
                    <a:pt x="5" y="253"/>
                    <a:pt x="0" y="239"/>
                    <a:pt x="2" y="224"/>
                  </a:cubicBezTo>
                  <a:cubicBezTo>
                    <a:pt x="2" y="217"/>
                    <a:pt x="4" y="211"/>
                    <a:pt x="4" y="204"/>
                  </a:cubicBezTo>
                  <a:cubicBezTo>
                    <a:pt x="4" y="198"/>
                    <a:pt x="5" y="187"/>
                    <a:pt x="15" y="183"/>
                  </a:cubicBezTo>
                  <a:cubicBezTo>
                    <a:pt x="18" y="182"/>
                    <a:pt x="18" y="169"/>
                    <a:pt x="16" y="167"/>
                  </a:cubicBezTo>
                  <a:cubicBezTo>
                    <a:pt x="10" y="163"/>
                    <a:pt x="10" y="158"/>
                    <a:pt x="12" y="151"/>
                  </a:cubicBezTo>
                  <a:cubicBezTo>
                    <a:pt x="15" y="142"/>
                    <a:pt x="15" y="132"/>
                    <a:pt x="21" y="123"/>
                  </a:cubicBezTo>
                  <a:cubicBezTo>
                    <a:pt x="22" y="122"/>
                    <a:pt x="22" y="121"/>
                    <a:pt x="22" y="120"/>
                  </a:cubicBezTo>
                  <a:cubicBezTo>
                    <a:pt x="22" y="111"/>
                    <a:pt x="26" y="106"/>
                    <a:pt x="34" y="107"/>
                  </a:cubicBezTo>
                  <a:cubicBezTo>
                    <a:pt x="38" y="107"/>
                    <a:pt x="41" y="105"/>
                    <a:pt x="44" y="103"/>
                  </a:cubicBezTo>
                  <a:cubicBezTo>
                    <a:pt x="51" y="97"/>
                    <a:pt x="59" y="96"/>
                    <a:pt x="67" y="94"/>
                  </a:cubicBezTo>
                  <a:cubicBezTo>
                    <a:pt x="69" y="93"/>
                    <a:pt x="68" y="92"/>
                    <a:pt x="68" y="90"/>
                  </a:cubicBezTo>
                  <a:cubicBezTo>
                    <a:pt x="68" y="86"/>
                    <a:pt x="70" y="86"/>
                    <a:pt x="73" y="88"/>
                  </a:cubicBezTo>
                  <a:cubicBezTo>
                    <a:pt x="82" y="92"/>
                    <a:pt x="84" y="90"/>
                    <a:pt x="83" y="79"/>
                  </a:cubicBezTo>
                  <a:cubicBezTo>
                    <a:pt x="82" y="77"/>
                    <a:pt x="83" y="76"/>
                    <a:pt x="85" y="75"/>
                  </a:cubicBezTo>
                  <a:cubicBezTo>
                    <a:pt x="87" y="73"/>
                    <a:pt x="90" y="70"/>
                    <a:pt x="92" y="67"/>
                  </a:cubicBezTo>
                  <a:cubicBezTo>
                    <a:pt x="92" y="63"/>
                    <a:pt x="90" y="59"/>
                    <a:pt x="94" y="55"/>
                  </a:cubicBezTo>
                  <a:cubicBezTo>
                    <a:pt x="96" y="53"/>
                    <a:pt x="93" y="51"/>
                    <a:pt x="92" y="49"/>
                  </a:cubicBezTo>
                  <a:cubicBezTo>
                    <a:pt x="89" y="42"/>
                    <a:pt x="85" y="35"/>
                    <a:pt x="86" y="26"/>
                  </a:cubicBezTo>
                  <a:cubicBezTo>
                    <a:pt x="87" y="16"/>
                    <a:pt x="92" y="8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95" name="Freeform 8">
              <a:extLst>
                <a:ext uri="{FF2B5EF4-FFF2-40B4-BE49-F238E27FC236}">
                  <a16:creationId xmlns:a16="http://schemas.microsoft.com/office/drawing/2014/main" id="{B83F955A-9597-4B9B-A5BD-5FD4EC2DA6D5}"/>
                </a:ext>
              </a:extLst>
            </p:cNvPr>
            <p:cNvSpPr/>
            <p:nvPr/>
          </p:nvSpPr>
          <p:spPr bwMode="auto">
            <a:xfrm>
              <a:off x="-598488" y="279400"/>
              <a:ext cx="981075" cy="838200"/>
            </a:xfrm>
            <a:custGeom>
              <a:avLst/>
              <a:gdLst>
                <a:gd name="T0" fmla="*/ 100 w 260"/>
                <a:gd name="T1" fmla="*/ 186 h 222"/>
                <a:gd name="T2" fmla="*/ 94 w 260"/>
                <a:gd name="T3" fmla="*/ 182 h 222"/>
                <a:gd name="T4" fmla="*/ 95 w 260"/>
                <a:gd name="T5" fmla="*/ 189 h 222"/>
                <a:gd name="T6" fmla="*/ 92 w 260"/>
                <a:gd name="T7" fmla="*/ 194 h 222"/>
                <a:gd name="T8" fmla="*/ 84 w 260"/>
                <a:gd name="T9" fmla="*/ 204 h 222"/>
                <a:gd name="T10" fmla="*/ 77 w 260"/>
                <a:gd name="T11" fmla="*/ 210 h 222"/>
                <a:gd name="T12" fmla="*/ 60 w 260"/>
                <a:gd name="T13" fmla="*/ 212 h 222"/>
                <a:gd name="T14" fmla="*/ 57 w 260"/>
                <a:gd name="T15" fmla="*/ 213 h 222"/>
                <a:gd name="T16" fmla="*/ 44 w 260"/>
                <a:gd name="T17" fmla="*/ 214 h 222"/>
                <a:gd name="T18" fmla="*/ 23 w 260"/>
                <a:gd name="T19" fmla="*/ 214 h 222"/>
                <a:gd name="T20" fmla="*/ 18 w 260"/>
                <a:gd name="T21" fmla="*/ 215 h 222"/>
                <a:gd name="T22" fmla="*/ 23 w 260"/>
                <a:gd name="T23" fmla="*/ 209 h 222"/>
                <a:gd name="T24" fmla="*/ 54 w 260"/>
                <a:gd name="T25" fmla="*/ 199 h 222"/>
                <a:gd name="T26" fmla="*/ 59 w 260"/>
                <a:gd name="T27" fmla="*/ 177 h 222"/>
                <a:gd name="T28" fmla="*/ 55 w 260"/>
                <a:gd name="T29" fmla="*/ 172 h 222"/>
                <a:gd name="T30" fmla="*/ 45 w 260"/>
                <a:gd name="T31" fmla="*/ 170 h 222"/>
                <a:gd name="T32" fmla="*/ 34 w 260"/>
                <a:gd name="T33" fmla="*/ 167 h 222"/>
                <a:gd name="T34" fmla="*/ 25 w 260"/>
                <a:gd name="T35" fmla="*/ 157 h 222"/>
                <a:gd name="T36" fmla="*/ 21 w 260"/>
                <a:gd name="T37" fmla="*/ 154 h 222"/>
                <a:gd name="T38" fmla="*/ 0 w 260"/>
                <a:gd name="T39" fmla="*/ 132 h 222"/>
                <a:gd name="T40" fmla="*/ 8 w 260"/>
                <a:gd name="T41" fmla="*/ 129 h 222"/>
                <a:gd name="T42" fmla="*/ 40 w 260"/>
                <a:gd name="T43" fmla="*/ 115 h 222"/>
                <a:gd name="T44" fmla="*/ 40 w 260"/>
                <a:gd name="T45" fmla="*/ 108 h 222"/>
                <a:gd name="T46" fmla="*/ 39 w 260"/>
                <a:gd name="T47" fmla="*/ 101 h 222"/>
                <a:gd name="T48" fmla="*/ 43 w 260"/>
                <a:gd name="T49" fmla="*/ 91 h 222"/>
                <a:gd name="T50" fmla="*/ 66 w 260"/>
                <a:gd name="T51" fmla="*/ 76 h 222"/>
                <a:gd name="T52" fmla="*/ 76 w 260"/>
                <a:gd name="T53" fmla="*/ 80 h 222"/>
                <a:gd name="T54" fmla="*/ 91 w 260"/>
                <a:gd name="T55" fmla="*/ 91 h 222"/>
                <a:gd name="T56" fmla="*/ 115 w 260"/>
                <a:gd name="T57" fmla="*/ 81 h 222"/>
                <a:gd name="T58" fmla="*/ 119 w 260"/>
                <a:gd name="T59" fmla="*/ 70 h 222"/>
                <a:gd name="T60" fmla="*/ 120 w 260"/>
                <a:gd name="T61" fmla="*/ 67 h 222"/>
                <a:gd name="T62" fmla="*/ 127 w 260"/>
                <a:gd name="T63" fmla="*/ 60 h 222"/>
                <a:gd name="T64" fmla="*/ 136 w 260"/>
                <a:gd name="T65" fmla="*/ 60 h 222"/>
                <a:gd name="T66" fmla="*/ 146 w 260"/>
                <a:gd name="T67" fmla="*/ 55 h 222"/>
                <a:gd name="T68" fmla="*/ 156 w 260"/>
                <a:gd name="T69" fmla="*/ 49 h 222"/>
                <a:gd name="T70" fmla="*/ 176 w 260"/>
                <a:gd name="T71" fmla="*/ 29 h 222"/>
                <a:gd name="T72" fmla="*/ 176 w 260"/>
                <a:gd name="T73" fmla="*/ 6 h 222"/>
                <a:gd name="T74" fmla="*/ 179 w 260"/>
                <a:gd name="T75" fmla="*/ 1 h 222"/>
                <a:gd name="T76" fmla="*/ 190 w 260"/>
                <a:gd name="T77" fmla="*/ 1 h 222"/>
                <a:gd name="T78" fmla="*/ 202 w 260"/>
                <a:gd name="T79" fmla="*/ 18 h 222"/>
                <a:gd name="T80" fmla="*/ 199 w 260"/>
                <a:gd name="T81" fmla="*/ 32 h 222"/>
                <a:gd name="T82" fmla="*/ 197 w 260"/>
                <a:gd name="T83" fmla="*/ 44 h 222"/>
                <a:gd name="T84" fmla="*/ 201 w 260"/>
                <a:gd name="T85" fmla="*/ 48 h 222"/>
                <a:gd name="T86" fmla="*/ 208 w 260"/>
                <a:gd name="T87" fmla="*/ 47 h 222"/>
                <a:gd name="T88" fmla="*/ 204 w 260"/>
                <a:gd name="T89" fmla="*/ 41 h 222"/>
                <a:gd name="T90" fmla="*/ 199 w 260"/>
                <a:gd name="T91" fmla="*/ 33 h 222"/>
                <a:gd name="T92" fmla="*/ 208 w 260"/>
                <a:gd name="T93" fmla="*/ 21 h 222"/>
                <a:gd name="T94" fmla="*/ 225 w 260"/>
                <a:gd name="T95" fmla="*/ 30 h 222"/>
                <a:gd name="T96" fmla="*/ 232 w 260"/>
                <a:gd name="T97" fmla="*/ 36 h 222"/>
                <a:gd name="T98" fmla="*/ 238 w 260"/>
                <a:gd name="T99" fmla="*/ 44 h 222"/>
                <a:gd name="T100" fmla="*/ 238 w 260"/>
                <a:gd name="T101" fmla="*/ 62 h 222"/>
                <a:gd name="T102" fmla="*/ 243 w 260"/>
                <a:gd name="T103" fmla="*/ 72 h 222"/>
                <a:gd name="T104" fmla="*/ 249 w 260"/>
                <a:gd name="T105" fmla="*/ 92 h 222"/>
                <a:gd name="T106" fmla="*/ 252 w 260"/>
                <a:gd name="T107" fmla="*/ 114 h 222"/>
                <a:gd name="T108" fmla="*/ 242 w 260"/>
                <a:gd name="T109" fmla="*/ 153 h 222"/>
                <a:gd name="T110" fmla="*/ 221 w 260"/>
                <a:gd name="T111" fmla="*/ 167 h 222"/>
                <a:gd name="T112" fmla="*/ 212 w 260"/>
                <a:gd name="T113" fmla="*/ 160 h 222"/>
                <a:gd name="T114" fmla="*/ 193 w 260"/>
                <a:gd name="T115" fmla="*/ 154 h 222"/>
                <a:gd name="T116" fmla="*/ 166 w 260"/>
                <a:gd name="T117" fmla="*/ 166 h 222"/>
                <a:gd name="T118" fmla="*/ 140 w 260"/>
                <a:gd name="T119" fmla="*/ 179 h 222"/>
                <a:gd name="T120" fmla="*/ 123 w 260"/>
                <a:gd name="T121" fmla="*/ 186 h 222"/>
                <a:gd name="T122" fmla="*/ 100 w 260"/>
                <a:gd name="T123" fmla="*/ 18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21">
                  <a:moveTo>
                    <a:pt x="100" y="186"/>
                  </a:moveTo>
                  <a:cubicBezTo>
                    <a:pt x="98" y="185"/>
                    <a:pt x="97" y="184"/>
                    <a:pt x="94" y="182"/>
                  </a:cubicBezTo>
                  <a:cubicBezTo>
                    <a:pt x="95" y="185"/>
                    <a:pt x="95" y="187"/>
                    <a:pt x="95" y="189"/>
                  </a:cubicBezTo>
                  <a:cubicBezTo>
                    <a:pt x="95" y="191"/>
                    <a:pt x="95" y="193"/>
                    <a:pt x="92" y="194"/>
                  </a:cubicBezTo>
                  <a:cubicBezTo>
                    <a:pt x="84" y="195"/>
                    <a:pt x="84" y="197"/>
                    <a:pt x="84" y="204"/>
                  </a:cubicBezTo>
                  <a:cubicBezTo>
                    <a:pt x="85" y="209"/>
                    <a:pt x="80" y="211"/>
                    <a:pt x="77" y="210"/>
                  </a:cubicBezTo>
                  <a:cubicBezTo>
                    <a:pt x="71" y="210"/>
                    <a:pt x="66" y="211"/>
                    <a:pt x="60" y="212"/>
                  </a:cubicBezTo>
                  <a:cubicBezTo>
                    <a:pt x="59" y="212"/>
                    <a:pt x="57" y="212"/>
                    <a:pt x="57" y="213"/>
                  </a:cubicBezTo>
                  <a:cubicBezTo>
                    <a:pt x="53" y="222"/>
                    <a:pt x="49" y="216"/>
                    <a:pt x="44" y="214"/>
                  </a:cubicBezTo>
                  <a:cubicBezTo>
                    <a:pt x="37" y="211"/>
                    <a:pt x="30" y="214"/>
                    <a:pt x="23" y="214"/>
                  </a:cubicBezTo>
                  <a:cubicBezTo>
                    <a:pt x="22" y="214"/>
                    <a:pt x="20" y="215"/>
                    <a:pt x="18" y="215"/>
                  </a:cubicBezTo>
                  <a:cubicBezTo>
                    <a:pt x="16" y="210"/>
                    <a:pt x="20" y="209"/>
                    <a:pt x="23" y="209"/>
                  </a:cubicBezTo>
                  <a:cubicBezTo>
                    <a:pt x="34" y="207"/>
                    <a:pt x="44" y="204"/>
                    <a:pt x="54" y="199"/>
                  </a:cubicBezTo>
                  <a:cubicBezTo>
                    <a:pt x="64" y="194"/>
                    <a:pt x="66" y="186"/>
                    <a:pt x="59" y="177"/>
                  </a:cubicBezTo>
                  <a:cubicBezTo>
                    <a:pt x="57" y="176"/>
                    <a:pt x="56" y="174"/>
                    <a:pt x="55" y="172"/>
                  </a:cubicBezTo>
                  <a:cubicBezTo>
                    <a:pt x="52" y="169"/>
                    <a:pt x="49" y="167"/>
                    <a:pt x="45" y="170"/>
                  </a:cubicBezTo>
                  <a:cubicBezTo>
                    <a:pt x="40" y="173"/>
                    <a:pt x="37" y="171"/>
                    <a:pt x="34" y="167"/>
                  </a:cubicBezTo>
                  <a:cubicBezTo>
                    <a:pt x="31" y="163"/>
                    <a:pt x="28" y="160"/>
                    <a:pt x="25" y="157"/>
                  </a:cubicBezTo>
                  <a:cubicBezTo>
                    <a:pt x="23" y="156"/>
                    <a:pt x="22" y="154"/>
                    <a:pt x="21" y="154"/>
                  </a:cubicBezTo>
                  <a:cubicBezTo>
                    <a:pt x="9" y="151"/>
                    <a:pt x="5" y="141"/>
                    <a:pt x="0" y="132"/>
                  </a:cubicBezTo>
                  <a:cubicBezTo>
                    <a:pt x="1" y="127"/>
                    <a:pt x="4" y="128"/>
                    <a:pt x="8" y="129"/>
                  </a:cubicBezTo>
                  <a:cubicBezTo>
                    <a:pt x="22" y="134"/>
                    <a:pt x="31" y="124"/>
                    <a:pt x="40" y="115"/>
                  </a:cubicBezTo>
                  <a:cubicBezTo>
                    <a:pt x="42" y="113"/>
                    <a:pt x="43" y="111"/>
                    <a:pt x="40" y="108"/>
                  </a:cubicBezTo>
                  <a:cubicBezTo>
                    <a:pt x="37" y="106"/>
                    <a:pt x="38" y="104"/>
                    <a:pt x="39" y="101"/>
                  </a:cubicBezTo>
                  <a:cubicBezTo>
                    <a:pt x="40" y="98"/>
                    <a:pt x="41" y="93"/>
                    <a:pt x="43" y="91"/>
                  </a:cubicBezTo>
                  <a:cubicBezTo>
                    <a:pt x="49" y="85"/>
                    <a:pt x="58" y="81"/>
                    <a:pt x="66" y="76"/>
                  </a:cubicBezTo>
                  <a:cubicBezTo>
                    <a:pt x="68" y="74"/>
                    <a:pt x="73" y="77"/>
                    <a:pt x="76" y="80"/>
                  </a:cubicBezTo>
                  <a:cubicBezTo>
                    <a:pt x="81" y="84"/>
                    <a:pt x="86" y="87"/>
                    <a:pt x="91" y="91"/>
                  </a:cubicBezTo>
                  <a:cubicBezTo>
                    <a:pt x="105" y="101"/>
                    <a:pt x="113" y="97"/>
                    <a:pt x="115" y="81"/>
                  </a:cubicBezTo>
                  <a:cubicBezTo>
                    <a:pt x="115" y="76"/>
                    <a:pt x="115" y="72"/>
                    <a:pt x="119" y="70"/>
                  </a:cubicBezTo>
                  <a:cubicBezTo>
                    <a:pt x="120" y="69"/>
                    <a:pt x="121" y="68"/>
                    <a:pt x="120" y="67"/>
                  </a:cubicBezTo>
                  <a:cubicBezTo>
                    <a:pt x="117" y="60"/>
                    <a:pt x="122" y="60"/>
                    <a:pt x="127" y="60"/>
                  </a:cubicBezTo>
                  <a:cubicBezTo>
                    <a:pt x="130" y="60"/>
                    <a:pt x="133" y="59"/>
                    <a:pt x="136" y="60"/>
                  </a:cubicBezTo>
                  <a:cubicBezTo>
                    <a:pt x="141" y="60"/>
                    <a:pt x="144" y="59"/>
                    <a:pt x="146" y="55"/>
                  </a:cubicBezTo>
                  <a:cubicBezTo>
                    <a:pt x="149" y="51"/>
                    <a:pt x="152" y="49"/>
                    <a:pt x="156" y="49"/>
                  </a:cubicBezTo>
                  <a:cubicBezTo>
                    <a:pt x="167" y="48"/>
                    <a:pt x="175" y="40"/>
                    <a:pt x="176" y="29"/>
                  </a:cubicBezTo>
                  <a:cubicBezTo>
                    <a:pt x="177" y="21"/>
                    <a:pt x="177" y="14"/>
                    <a:pt x="176" y="6"/>
                  </a:cubicBezTo>
                  <a:cubicBezTo>
                    <a:pt x="176" y="4"/>
                    <a:pt x="177" y="2"/>
                    <a:pt x="179" y="1"/>
                  </a:cubicBezTo>
                  <a:cubicBezTo>
                    <a:pt x="183" y="0"/>
                    <a:pt x="187" y="0"/>
                    <a:pt x="190" y="1"/>
                  </a:cubicBezTo>
                  <a:cubicBezTo>
                    <a:pt x="202" y="4"/>
                    <a:pt x="203" y="6"/>
                    <a:pt x="202" y="18"/>
                  </a:cubicBezTo>
                  <a:cubicBezTo>
                    <a:pt x="202" y="23"/>
                    <a:pt x="201" y="27"/>
                    <a:pt x="199" y="32"/>
                  </a:cubicBezTo>
                  <a:cubicBezTo>
                    <a:pt x="197" y="36"/>
                    <a:pt x="197" y="40"/>
                    <a:pt x="197" y="44"/>
                  </a:cubicBezTo>
                  <a:cubicBezTo>
                    <a:pt x="197" y="47"/>
                    <a:pt x="198" y="48"/>
                    <a:pt x="201" y="48"/>
                  </a:cubicBezTo>
                  <a:cubicBezTo>
                    <a:pt x="203" y="48"/>
                    <a:pt x="206" y="50"/>
                    <a:pt x="208" y="47"/>
                  </a:cubicBezTo>
                  <a:cubicBezTo>
                    <a:pt x="209" y="44"/>
                    <a:pt x="206" y="42"/>
                    <a:pt x="204" y="41"/>
                  </a:cubicBezTo>
                  <a:cubicBezTo>
                    <a:pt x="201" y="39"/>
                    <a:pt x="197" y="37"/>
                    <a:pt x="199" y="33"/>
                  </a:cubicBezTo>
                  <a:cubicBezTo>
                    <a:pt x="201" y="28"/>
                    <a:pt x="202" y="23"/>
                    <a:pt x="208" y="21"/>
                  </a:cubicBezTo>
                  <a:cubicBezTo>
                    <a:pt x="221" y="19"/>
                    <a:pt x="221" y="18"/>
                    <a:pt x="225" y="30"/>
                  </a:cubicBezTo>
                  <a:cubicBezTo>
                    <a:pt x="226" y="34"/>
                    <a:pt x="228" y="35"/>
                    <a:pt x="232" y="36"/>
                  </a:cubicBezTo>
                  <a:cubicBezTo>
                    <a:pt x="236" y="36"/>
                    <a:pt x="238" y="39"/>
                    <a:pt x="238" y="44"/>
                  </a:cubicBezTo>
                  <a:cubicBezTo>
                    <a:pt x="238" y="50"/>
                    <a:pt x="240" y="56"/>
                    <a:pt x="238" y="62"/>
                  </a:cubicBezTo>
                  <a:cubicBezTo>
                    <a:pt x="236" y="66"/>
                    <a:pt x="239" y="69"/>
                    <a:pt x="243" y="72"/>
                  </a:cubicBezTo>
                  <a:cubicBezTo>
                    <a:pt x="250" y="77"/>
                    <a:pt x="252" y="84"/>
                    <a:pt x="249" y="92"/>
                  </a:cubicBezTo>
                  <a:cubicBezTo>
                    <a:pt x="247" y="100"/>
                    <a:pt x="248" y="106"/>
                    <a:pt x="252" y="114"/>
                  </a:cubicBezTo>
                  <a:cubicBezTo>
                    <a:pt x="260" y="127"/>
                    <a:pt x="255" y="144"/>
                    <a:pt x="242" y="153"/>
                  </a:cubicBezTo>
                  <a:cubicBezTo>
                    <a:pt x="235" y="158"/>
                    <a:pt x="229" y="164"/>
                    <a:pt x="221" y="167"/>
                  </a:cubicBezTo>
                  <a:cubicBezTo>
                    <a:pt x="213" y="169"/>
                    <a:pt x="212" y="168"/>
                    <a:pt x="212" y="160"/>
                  </a:cubicBezTo>
                  <a:cubicBezTo>
                    <a:pt x="204" y="162"/>
                    <a:pt x="199" y="158"/>
                    <a:pt x="193" y="154"/>
                  </a:cubicBezTo>
                  <a:cubicBezTo>
                    <a:pt x="188" y="167"/>
                    <a:pt x="176" y="165"/>
                    <a:pt x="166" y="166"/>
                  </a:cubicBezTo>
                  <a:cubicBezTo>
                    <a:pt x="155" y="168"/>
                    <a:pt x="146" y="170"/>
                    <a:pt x="140" y="179"/>
                  </a:cubicBezTo>
                  <a:cubicBezTo>
                    <a:pt x="136" y="185"/>
                    <a:pt x="131" y="187"/>
                    <a:pt x="123" y="186"/>
                  </a:cubicBezTo>
                  <a:cubicBezTo>
                    <a:pt x="115" y="186"/>
                    <a:pt x="107" y="183"/>
                    <a:pt x="100" y="18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3" name="Freeform 9">
              <a:extLst>
                <a:ext uri="{FF2B5EF4-FFF2-40B4-BE49-F238E27FC236}">
                  <a16:creationId xmlns:a16="http://schemas.microsoft.com/office/drawing/2014/main" id="{33A9EA23-4D94-4548-9F6E-8FEBD50F1562}"/>
                </a:ext>
              </a:extLst>
            </p:cNvPr>
            <p:cNvSpPr/>
            <p:nvPr/>
          </p:nvSpPr>
          <p:spPr bwMode="auto">
            <a:xfrm>
              <a:off x="215900" y="-254000"/>
              <a:ext cx="468313" cy="774700"/>
            </a:xfrm>
            <a:custGeom>
              <a:avLst/>
              <a:gdLst>
                <a:gd name="T0" fmla="*/ 64 w 124"/>
                <a:gd name="T1" fmla="*/ 1 h 205"/>
                <a:gd name="T2" fmla="*/ 72 w 124"/>
                <a:gd name="T3" fmla="*/ 3 h 205"/>
                <a:gd name="T4" fmla="*/ 78 w 124"/>
                <a:gd name="T5" fmla="*/ 11 h 205"/>
                <a:gd name="T6" fmla="*/ 88 w 124"/>
                <a:gd name="T7" fmla="*/ 22 h 205"/>
                <a:gd name="T8" fmla="*/ 96 w 124"/>
                <a:gd name="T9" fmla="*/ 34 h 205"/>
                <a:gd name="T10" fmla="*/ 101 w 124"/>
                <a:gd name="T11" fmla="*/ 37 h 205"/>
                <a:gd name="T12" fmla="*/ 110 w 124"/>
                <a:gd name="T13" fmla="*/ 41 h 205"/>
                <a:gd name="T14" fmla="*/ 114 w 124"/>
                <a:gd name="T15" fmla="*/ 54 h 205"/>
                <a:gd name="T16" fmla="*/ 121 w 124"/>
                <a:gd name="T17" fmla="*/ 77 h 205"/>
                <a:gd name="T18" fmla="*/ 123 w 124"/>
                <a:gd name="T19" fmla="*/ 87 h 205"/>
                <a:gd name="T20" fmla="*/ 120 w 124"/>
                <a:gd name="T21" fmla="*/ 105 h 205"/>
                <a:gd name="T22" fmla="*/ 110 w 124"/>
                <a:gd name="T23" fmla="*/ 122 h 205"/>
                <a:gd name="T24" fmla="*/ 105 w 124"/>
                <a:gd name="T25" fmla="*/ 134 h 205"/>
                <a:gd name="T26" fmla="*/ 106 w 124"/>
                <a:gd name="T27" fmla="*/ 135 h 205"/>
                <a:gd name="T28" fmla="*/ 112 w 124"/>
                <a:gd name="T29" fmla="*/ 155 h 205"/>
                <a:gd name="T30" fmla="*/ 105 w 124"/>
                <a:gd name="T31" fmla="*/ 176 h 205"/>
                <a:gd name="T32" fmla="*/ 105 w 124"/>
                <a:gd name="T33" fmla="*/ 183 h 205"/>
                <a:gd name="T34" fmla="*/ 94 w 124"/>
                <a:gd name="T35" fmla="*/ 192 h 205"/>
                <a:gd name="T36" fmla="*/ 82 w 124"/>
                <a:gd name="T37" fmla="*/ 196 h 205"/>
                <a:gd name="T38" fmla="*/ 76 w 124"/>
                <a:gd name="T39" fmla="*/ 198 h 205"/>
                <a:gd name="T40" fmla="*/ 68 w 124"/>
                <a:gd name="T41" fmla="*/ 196 h 205"/>
                <a:gd name="T42" fmla="*/ 65 w 124"/>
                <a:gd name="T43" fmla="*/ 193 h 205"/>
                <a:gd name="T44" fmla="*/ 59 w 124"/>
                <a:gd name="T45" fmla="*/ 198 h 205"/>
                <a:gd name="T46" fmla="*/ 51 w 124"/>
                <a:gd name="T47" fmla="*/ 204 h 205"/>
                <a:gd name="T48" fmla="*/ 43 w 124"/>
                <a:gd name="T49" fmla="*/ 195 h 205"/>
                <a:gd name="T50" fmla="*/ 41 w 124"/>
                <a:gd name="T51" fmla="*/ 188 h 205"/>
                <a:gd name="T52" fmla="*/ 42 w 124"/>
                <a:gd name="T53" fmla="*/ 178 h 205"/>
                <a:gd name="T54" fmla="*/ 42 w 124"/>
                <a:gd name="T55" fmla="*/ 165 h 205"/>
                <a:gd name="T56" fmla="*/ 45 w 124"/>
                <a:gd name="T57" fmla="*/ 158 h 205"/>
                <a:gd name="T58" fmla="*/ 48 w 124"/>
                <a:gd name="T59" fmla="*/ 152 h 205"/>
                <a:gd name="T60" fmla="*/ 43 w 124"/>
                <a:gd name="T61" fmla="*/ 126 h 205"/>
                <a:gd name="T62" fmla="*/ 44 w 124"/>
                <a:gd name="T63" fmla="*/ 106 h 205"/>
                <a:gd name="T64" fmla="*/ 44 w 124"/>
                <a:gd name="T65" fmla="*/ 103 h 205"/>
                <a:gd name="T66" fmla="*/ 49 w 124"/>
                <a:gd name="T67" fmla="*/ 91 h 205"/>
                <a:gd name="T68" fmla="*/ 30 w 124"/>
                <a:gd name="T69" fmla="*/ 94 h 205"/>
                <a:gd name="T70" fmla="*/ 23 w 124"/>
                <a:gd name="T71" fmla="*/ 94 h 205"/>
                <a:gd name="T72" fmla="*/ 1 w 124"/>
                <a:gd name="T73" fmla="*/ 78 h 205"/>
                <a:gd name="T74" fmla="*/ 4 w 124"/>
                <a:gd name="T75" fmla="*/ 73 h 205"/>
                <a:gd name="T76" fmla="*/ 13 w 124"/>
                <a:gd name="T77" fmla="*/ 66 h 205"/>
                <a:gd name="T78" fmla="*/ 30 w 124"/>
                <a:gd name="T79" fmla="*/ 54 h 205"/>
                <a:gd name="T80" fmla="*/ 36 w 124"/>
                <a:gd name="T81" fmla="*/ 50 h 205"/>
                <a:gd name="T82" fmla="*/ 41 w 124"/>
                <a:gd name="T83" fmla="*/ 41 h 205"/>
                <a:gd name="T84" fmla="*/ 47 w 124"/>
                <a:gd name="T85" fmla="*/ 36 h 205"/>
                <a:gd name="T86" fmla="*/ 51 w 124"/>
                <a:gd name="T87" fmla="*/ 35 h 205"/>
                <a:gd name="T88" fmla="*/ 55 w 124"/>
                <a:gd name="T89" fmla="*/ 17 h 205"/>
                <a:gd name="T90" fmla="*/ 61 w 124"/>
                <a:gd name="T91" fmla="*/ 2 h 205"/>
                <a:gd name="T92" fmla="*/ 64 w 124"/>
                <a:gd name="T93" fmla="*/ 1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4" h="205">
                  <a:moveTo>
                    <a:pt x="64" y="1"/>
                  </a:moveTo>
                  <a:cubicBezTo>
                    <a:pt x="67" y="2"/>
                    <a:pt x="69" y="3"/>
                    <a:pt x="72" y="3"/>
                  </a:cubicBezTo>
                  <a:cubicBezTo>
                    <a:pt x="76" y="4"/>
                    <a:pt x="78" y="7"/>
                    <a:pt x="78" y="11"/>
                  </a:cubicBezTo>
                  <a:cubicBezTo>
                    <a:pt x="77" y="18"/>
                    <a:pt x="82" y="20"/>
                    <a:pt x="88" y="22"/>
                  </a:cubicBezTo>
                  <a:cubicBezTo>
                    <a:pt x="94" y="23"/>
                    <a:pt x="97" y="27"/>
                    <a:pt x="96" y="34"/>
                  </a:cubicBezTo>
                  <a:cubicBezTo>
                    <a:pt x="96" y="37"/>
                    <a:pt x="96" y="39"/>
                    <a:pt x="101" y="37"/>
                  </a:cubicBezTo>
                  <a:cubicBezTo>
                    <a:pt x="106" y="33"/>
                    <a:pt x="108" y="37"/>
                    <a:pt x="110" y="41"/>
                  </a:cubicBezTo>
                  <a:cubicBezTo>
                    <a:pt x="109" y="46"/>
                    <a:pt x="110" y="50"/>
                    <a:pt x="114" y="54"/>
                  </a:cubicBezTo>
                  <a:cubicBezTo>
                    <a:pt x="119" y="61"/>
                    <a:pt x="122" y="68"/>
                    <a:pt x="121" y="77"/>
                  </a:cubicBezTo>
                  <a:cubicBezTo>
                    <a:pt x="121" y="81"/>
                    <a:pt x="124" y="85"/>
                    <a:pt x="123" y="87"/>
                  </a:cubicBezTo>
                  <a:cubicBezTo>
                    <a:pt x="119" y="93"/>
                    <a:pt x="122" y="100"/>
                    <a:pt x="120" y="105"/>
                  </a:cubicBezTo>
                  <a:cubicBezTo>
                    <a:pt x="119" y="111"/>
                    <a:pt x="117" y="118"/>
                    <a:pt x="110" y="122"/>
                  </a:cubicBezTo>
                  <a:cubicBezTo>
                    <a:pt x="107" y="125"/>
                    <a:pt x="109" y="131"/>
                    <a:pt x="105" y="134"/>
                  </a:cubicBezTo>
                  <a:cubicBezTo>
                    <a:pt x="105" y="134"/>
                    <a:pt x="105" y="135"/>
                    <a:pt x="106" y="135"/>
                  </a:cubicBezTo>
                  <a:cubicBezTo>
                    <a:pt x="118" y="139"/>
                    <a:pt x="114" y="148"/>
                    <a:pt x="112" y="155"/>
                  </a:cubicBezTo>
                  <a:cubicBezTo>
                    <a:pt x="110" y="162"/>
                    <a:pt x="109" y="170"/>
                    <a:pt x="105" y="176"/>
                  </a:cubicBezTo>
                  <a:cubicBezTo>
                    <a:pt x="103" y="178"/>
                    <a:pt x="105" y="181"/>
                    <a:pt x="105" y="183"/>
                  </a:cubicBezTo>
                  <a:cubicBezTo>
                    <a:pt x="103" y="187"/>
                    <a:pt x="99" y="191"/>
                    <a:pt x="94" y="192"/>
                  </a:cubicBezTo>
                  <a:cubicBezTo>
                    <a:pt x="89" y="192"/>
                    <a:pt x="85" y="192"/>
                    <a:pt x="82" y="196"/>
                  </a:cubicBezTo>
                  <a:cubicBezTo>
                    <a:pt x="81" y="198"/>
                    <a:pt x="79" y="198"/>
                    <a:pt x="76" y="198"/>
                  </a:cubicBezTo>
                  <a:cubicBezTo>
                    <a:pt x="73" y="199"/>
                    <a:pt x="69" y="204"/>
                    <a:pt x="68" y="196"/>
                  </a:cubicBezTo>
                  <a:cubicBezTo>
                    <a:pt x="68" y="193"/>
                    <a:pt x="66" y="193"/>
                    <a:pt x="65" y="193"/>
                  </a:cubicBezTo>
                  <a:cubicBezTo>
                    <a:pt x="62" y="193"/>
                    <a:pt x="60" y="195"/>
                    <a:pt x="59" y="198"/>
                  </a:cubicBezTo>
                  <a:cubicBezTo>
                    <a:pt x="58" y="201"/>
                    <a:pt x="57" y="205"/>
                    <a:pt x="51" y="204"/>
                  </a:cubicBezTo>
                  <a:cubicBezTo>
                    <a:pt x="43" y="203"/>
                    <a:pt x="43" y="204"/>
                    <a:pt x="43" y="195"/>
                  </a:cubicBezTo>
                  <a:cubicBezTo>
                    <a:pt x="43" y="193"/>
                    <a:pt x="42" y="190"/>
                    <a:pt x="41" y="188"/>
                  </a:cubicBezTo>
                  <a:cubicBezTo>
                    <a:pt x="39" y="184"/>
                    <a:pt x="39" y="181"/>
                    <a:pt x="42" y="178"/>
                  </a:cubicBezTo>
                  <a:cubicBezTo>
                    <a:pt x="45" y="174"/>
                    <a:pt x="45" y="170"/>
                    <a:pt x="42" y="165"/>
                  </a:cubicBezTo>
                  <a:cubicBezTo>
                    <a:pt x="38" y="161"/>
                    <a:pt x="39" y="159"/>
                    <a:pt x="45" y="158"/>
                  </a:cubicBezTo>
                  <a:cubicBezTo>
                    <a:pt x="49" y="157"/>
                    <a:pt x="51" y="155"/>
                    <a:pt x="48" y="152"/>
                  </a:cubicBezTo>
                  <a:cubicBezTo>
                    <a:pt x="41" y="144"/>
                    <a:pt x="42" y="135"/>
                    <a:pt x="43" y="126"/>
                  </a:cubicBezTo>
                  <a:cubicBezTo>
                    <a:pt x="43" y="119"/>
                    <a:pt x="42" y="113"/>
                    <a:pt x="44" y="106"/>
                  </a:cubicBezTo>
                  <a:cubicBezTo>
                    <a:pt x="45" y="105"/>
                    <a:pt x="44" y="104"/>
                    <a:pt x="44" y="103"/>
                  </a:cubicBezTo>
                  <a:cubicBezTo>
                    <a:pt x="41" y="94"/>
                    <a:pt x="41" y="94"/>
                    <a:pt x="49" y="91"/>
                  </a:cubicBezTo>
                  <a:cubicBezTo>
                    <a:pt x="42" y="85"/>
                    <a:pt x="36" y="89"/>
                    <a:pt x="30" y="94"/>
                  </a:cubicBezTo>
                  <a:cubicBezTo>
                    <a:pt x="27" y="96"/>
                    <a:pt x="25" y="96"/>
                    <a:pt x="23" y="94"/>
                  </a:cubicBezTo>
                  <a:cubicBezTo>
                    <a:pt x="16" y="88"/>
                    <a:pt x="7" y="85"/>
                    <a:pt x="1" y="78"/>
                  </a:cubicBezTo>
                  <a:cubicBezTo>
                    <a:pt x="0" y="75"/>
                    <a:pt x="3" y="74"/>
                    <a:pt x="4" y="73"/>
                  </a:cubicBezTo>
                  <a:cubicBezTo>
                    <a:pt x="8" y="71"/>
                    <a:pt x="10" y="69"/>
                    <a:pt x="13" y="66"/>
                  </a:cubicBezTo>
                  <a:cubicBezTo>
                    <a:pt x="20" y="65"/>
                    <a:pt x="27" y="63"/>
                    <a:pt x="30" y="54"/>
                  </a:cubicBezTo>
                  <a:cubicBezTo>
                    <a:pt x="30" y="52"/>
                    <a:pt x="34" y="51"/>
                    <a:pt x="36" y="50"/>
                  </a:cubicBezTo>
                  <a:cubicBezTo>
                    <a:pt x="40" y="49"/>
                    <a:pt x="43" y="46"/>
                    <a:pt x="41" y="41"/>
                  </a:cubicBezTo>
                  <a:cubicBezTo>
                    <a:pt x="40" y="36"/>
                    <a:pt x="41" y="34"/>
                    <a:pt x="47" y="36"/>
                  </a:cubicBezTo>
                  <a:cubicBezTo>
                    <a:pt x="48" y="36"/>
                    <a:pt x="49" y="37"/>
                    <a:pt x="51" y="35"/>
                  </a:cubicBezTo>
                  <a:cubicBezTo>
                    <a:pt x="47" y="28"/>
                    <a:pt x="51" y="23"/>
                    <a:pt x="55" y="17"/>
                  </a:cubicBezTo>
                  <a:cubicBezTo>
                    <a:pt x="58" y="13"/>
                    <a:pt x="59" y="7"/>
                    <a:pt x="61" y="2"/>
                  </a:cubicBezTo>
                  <a:cubicBezTo>
                    <a:pt x="61" y="1"/>
                    <a:pt x="63" y="0"/>
                    <a:pt x="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4" name="Freeform 10">
              <a:extLst>
                <a:ext uri="{FF2B5EF4-FFF2-40B4-BE49-F238E27FC236}">
                  <a16:creationId xmlns:a16="http://schemas.microsoft.com/office/drawing/2014/main" id="{0D313217-F57E-48A1-ADD9-14591921495E}"/>
                </a:ext>
              </a:extLst>
            </p:cNvPr>
            <p:cNvSpPr/>
            <p:nvPr/>
          </p:nvSpPr>
          <p:spPr bwMode="auto">
            <a:xfrm>
              <a:off x="-222250" y="38100"/>
              <a:ext cx="725488" cy="989013"/>
            </a:xfrm>
            <a:custGeom>
              <a:avLst/>
              <a:gdLst>
                <a:gd name="T0" fmla="*/ 120 w 192"/>
                <a:gd name="T1" fmla="*/ 1 h 262"/>
                <a:gd name="T2" fmla="*/ 145 w 192"/>
                <a:gd name="T3" fmla="*/ 15 h 262"/>
                <a:gd name="T4" fmla="*/ 159 w 192"/>
                <a:gd name="T5" fmla="*/ 8 h 262"/>
                <a:gd name="T6" fmla="*/ 171 w 192"/>
                <a:gd name="T7" fmla="*/ 13 h 262"/>
                <a:gd name="T8" fmla="*/ 161 w 192"/>
                <a:gd name="T9" fmla="*/ 18 h 262"/>
                <a:gd name="T10" fmla="*/ 161 w 192"/>
                <a:gd name="T11" fmla="*/ 43 h 262"/>
                <a:gd name="T12" fmla="*/ 168 w 192"/>
                <a:gd name="T13" fmla="*/ 81 h 262"/>
                <a:gd name="T14" fmla="*/ 157 w 192"/>
                <a:gd name="T15" fmla="*/ 84 h 262"/>
                <a:gd name="T16" fmla="*/ 160 w 192"/>
                <a:gd name="T17" fmla="*/ 101 h 262"/>
                <a:gd name="T18" fmla="*/ 161 w 192"/>
                <a:gd name="T19" fmla="*/ 123 h 262"/>
                <a:gd name="T20" fmla="*/ 162 w 192"/>
                <a:gd name="T21" fmla="*/ 127 h 262"/>
                <a:gd name="T22" fmla="*/ 179 w 192"/>
                <a:gd name="T23" fmla="*/ 114 h 262"/>
                <a:gd name="T24" fmla="*/ 186 w 192"/>
                <a:gd name="T25" fmla="*/ 121 h 262"/>
                <a:gd name="T26" fmla="*/ 188 w 192"/>
                <a:gd name="T27" fmla="*/ 124 h 262"/>
                <a:gd name="T28" fmla="*/ 177 w 192"/>
                <a:gd name="T29" fmla="*/ 140 h 262"/>
                <a:gd name="T30" fmla="*/ 158 w 192"/>
                <a:gd name="T31" fmla="*/ 148 h 262"/>
                <a:gd name="T32" fmla="*/ 161 w 192"/>
                <a:gd name="T33" fmla="*/ 194 h 262"/>
                <a:gd name="T34" fmla="*/ 131 w 192"/>
                <a:gd name="T35" fmla="*/ 228 h 262"/>
                <a:gd name="T36" fmla="*/ 85 w 192"/>
                <a:gd name="T37" fmla="*/ 243 h 262"/>
                <a:gd name="T38" fmla="*/ 71 w 192"/>
                <a:gd name="T39" fmla="*/ 234 h 262"/>
                <a:gd name="T40" fmla="*/ 11 w 192"/>
                <a:gd name="T41" fmla="*/ 262 h 262"/>
                <a:gd name="T42" fmla="*/ 10 w 192"/>
                <a:gd name="T43" fmla="*/ 247 h 262"/>
                <a:gd name="T44" fmla="*/ 54 w 192"/>
                <a:gd name="T45" fmla="*/ 230 h 262"/>
                <a:gd name="T46" fmla="*/ 91 w 192"/>
                <a:gd name="T47" fmla="*/ 213 h 262"/>
                <a:gd name="T48" fmla="*/ 114 w 192"/>
                <a:gd name="T49" fmla="*/ 230 h 262"/>
                <a:gd name="T50" fmla="*/ 132 w 192"/>
                <a:gd name="T51" fmla="*/ 223 h 262"/>
                <a:gd name="T52" fmla="*/ 150 w 192"/>
                <a:gd name="T53" fmla="*/ 177 h 262"/>
                <a:gd name="T54" fmla="*/ 140 w 192"/>
                <a:gd name="T55" fmla="*/ 137 h 262"/>
                <a:gd name="T56" fmla="*/ 136 w 192"/>
                <a:gd name="T57" fmla="*/ 108 h 262"/>
                <a:gd name="T58" fmla="*/ 123 w 192"/>
                <a:gd name="T59" fmla="*/ 95 h 262"/>
                <a:gd name="T60" fmla="*/ 117 w 192"/>
                <a:gd name="T61" fmla="*/ 84 h 262"/>
                <a:gd name="T62" fmla="*/ 100 w 192"/>
                <a:gd name="T63" fmla="*/ 99 h 262"/>
                <a:gd name="T64" fmla="*/ 109 w 192"/>
                <a:gd name="T65" fmla="*/ 106 h 262"/>
                <a:gd name="T66" fmla="*/ 104 w 192"/>
                <a:gd name="T67" fmla="*/ 115 h 262"/>
                <a:gd name="T68" fmla="*/ 100 w 192"/>
                <a:gd name="T69" fmla="*/ 86 h 262"/>
                <a:gd name="T70" fmla="*/ 92 w 192"/>
                <a:gd name="T71" fmla="*/ 67 h 262"/>
                <a:gd name="T72" fmla="*/ 102 w 192"/>
                <a:gd name="T73" fmla="*/ 52 h 262"/>
                <a:gd name="T74" fmla="*/ 116 w 192"/>
                <a:gd name="T75" fmla="*/ 11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2" h="262">
                  <a:moveTo>
                    <a:pt x="117" y="0"/>
                  </a:moveTo>
                  <a:cubicBezTo>
                    <a:pt x="118" y="0"/>
                    <a:pt x="120" y="0"/>
                    <a:pt x="120" y="1"/>
                  </a:cubicBezTo>
                  <a:cubicBezTo>
                    <a:pt x="124" y="8"/>
                    <a:pt x="133" y="9"/>
                    <a:pt x="139" y="15"/>
                  </a:cubicBezTo>
                  <a:cubicBezTo>
                    <a:pt x="141" y="17"/>
                    <a:pt x="143" y="17"/>
                    <a:pt x="145" y="15"/>
                  </a:cubicBezTo>
                  <a:cubicBezTo>
                    <a:pt x="148" y="12"/>
                    <a:pt x="152" y="12"/>
                    <a:pt x="154" y="9"/>
                  </a:cubicBezTo>
                  <a:cubicBezTo>
                    <a:pt x="155" y="7"/>
                    <a:pt x="158" y="6"/>
                    <a:pt x="159" y="8"/>
                  </a:cubicBezTo>
                  <a:cubicBezTo>
                    <a:pt x="161" y="12"/>
                    <a:pt x="164" y="13"/>
                    <a:pt x="168" y="11"/>
                  </a:cubicBezTo>
                  <a:cubicBezTo>
                    <a:pt x="170" y="11"/>
                    <a:pt x="171" y="12"/>
                    <a:pt x="171" y="13"/>
                  </a:cubicBezTo>
                  <a:cubicBezTo>
                    <a:pt x="171" y="15"/>
                    <a:pt x="170" y="15"/>
                    <a:pt x="169" y="15"/>
                  </a:cubicBezTo>
                  <a:cubicBezTo>
                    <a:pt x="166" y="15"/>
                    <a:pt x="163" y="16"/>
                    <a:pt x="161" y="18"/>
                  </a:cubicBezTo>
                  <a:cubicBezTo>
                    <a:pt x="160" y="19"/>
                    <a:pt x="157" y="20"/>
                    <a:pt x="159" y="22"/>
                  </a:cubicBezTo>
                  <a:cubicBezTo>
                    <a:pt x="167" y="28"/>
                    <a:pt x="161" y="36"/>
                    <a:pt x="161" y="43"/>
                  </a:cubicBezTo>
                  <a:cubicBezTo>
                    <a:pt x="162" y="54"/>
                    <a:pt x="158" y="66"/>
                    <a:pt x="167" y="75"/>
                  </a:cubicBezTo>
                  <a:cubicBezTo>
                    <a:pt x="169" y="77"/>
                    <a:pt x="169" y="79"/>
                    <a:pt x="168" y="81"/>
                  </a:cubicBezTo>
                  <a:cubicBezTo>
                    <a:pt x="167" y="83"/>
                    <a:pt x="165" y="83"/>
                    <a:pt x="162" y="83"/>
                  </a:cubicBezTo>
                  <a:cubicBezTo>
                    <a:pt x="161" y="83"/>
                    <a:pt x="158" y="81"/>
                    <a:pt x="157" y="84"/>
                  </a:cubicBezTo>
                  <a:cubicBezTo>
                    <a:pt x="156" y="87"/>
                    <a:pt x="160" y="86"/>
                    <a:pt x="161" y="88"/>
                  </a:cubicBezTo>
                  <a:cubicBezTo>
                    <a:pt x="164" y="92"/>
                    <a:pt x="164" y="97"/>
                    <a:pt x="160" y="101"/>
                  </a:cubicBezTo>
                  <a:cubicBezTo>
                    <a:pt x="156" y="105"/>
                    <a:pt x="156" y="107"/>
                    <a:pt x="159" y="111"/>
                  </a:cubicBezTo>
                  <a:cubicBezTo>
                    <a:pt x="162" y="114"/>
                    <a:pt x="161" y="119"/>
                    <a:pt x="161" y="123"/>
                  </a:cubicBezTo>
                  <a:cubicBezTo>
                    <a:pt x="160" y="124"/>
                    <a:pt x="159" y="125"/>
                    <a:pt x="160" y="126"/>
                  </a:cubicBezTo>
                  <a:cubicBezTo>
                    <a:pt x="161" y="126"/>
                    <a:pt x="162" y="126"/>
                    <a:pt x="162" y="127"/>
                  </a:cubicBezTo>
                  <a:cubicBezTo>
                    <a:pt x="163" y="119"/>
                    <a:pt x="173" y="132"/>
                    <a:pt x="173" y="122"/>
                  </a:cubicBezTo>
                  <a:cubicBezTo>
                    <a:pt x="173" y="118"/>
                    <a:pt x="175" y="115"/>
                    <a:pt x="179" y="114"/>
                  </a:cubicBezTo>
                  <a:cubicBezTo>
                    <a:pt x="182" y="113"/>
                    <a:pt x="184" y="113"/>
                    <a:pt x="186" y="115"/>
                  </a:cubicBezTo>
                  <a:cubicBezTo>
                    <a:pt x="188" y="117"/>
                    <a:pt x="187" y="119"/>
                    <a:pt x="186" y="121"/>
                  </a:cubicBezTo>
                  <a:cubicBezTo>
                    <a:pt x="188" y="123"/>
                    <a:pt x="190" y="120"/>
                    <a:pt x="192" y="121"/>
                  </a:cubicBezTo>
                  <a:cubicBezTo>
                    <a:pt x="191" y="123"/>
                    <a:pt x="190" y="124"/>
                    <a:pt x="188" y="124"/>
                  </a:cubicBezTo>
                  <a:cubicBezTo>
                    <a:pt x="178" y="123"/>
                    <a:pt x="176" y="128"/>
                    <a:pt x="177" y="136"/>
                  </a:cubicBezTo>
                  <a:cubicBezTo>
                    <a:pt x="178" y="137"/>
                    <a:pt x="177" y="139"/>
                    <a:pt x="177" y="140"/>
                  </a:cubicBezTo>
                  <a:cubicBezTo>
                    <a:pt x="174" y="141"/>
                    <a:pt x="175" y="137"/>
                    <a:pt x="172" y="137"/>
                  </a:cubicBezTo>
                  <a:cubicBezTo>
                    <a:pt x="171" y="145"/>
                    <a:pt x="163" y="145"/>
                    <a:pt x="158" y="148"/>
                  </a:cubicBezTo>
                  <a:cubicBezTo>
                    <a:pt x="153" y="158"/>
                    <a:pt x="155" y="167"/>
                    <a:pt x="160" y="177"/>
                  </a:cubicBezTo>
                  <a:cubicBezTo>
                    <a:pt x="164" y="182"/>
                    <a:pt x="163" y="188"/>
                    <a:pt x="161" y="194"/>
                  </a:cubicBezTo>
                  <a:cubicBezTo>
                    <a:pt x="157" y="204"/>
                    <a:pt x="151" y="213"/>
                    <a:pt x="144" y="221"/>
                  </a:cubicBezTo>
                  <a:cubicBezTo>
                    <a:pt x="140" y="224"/>
                    <a:pt x="136" y="227"/>
                    <a:pt x="131" y="228"/>
                  </a:cubicBezTo>
                  <a:cubicBezTo>
                    <a:pt x="120" y="231"/>
                    <a:pt x="111" y="239"/>
                    <a:pt x="101" y="243"/>
                  </a:cubicBezTo>
                  <a:cubicBezTo>
                    <a:pt x="96" y="244"/>
                    <a:pt x="90" y="244"/>
                    <a:pt x="85" y="243"/>
                  </a:cubicBezTo>
                  <a:cubicBezTo>
                    <a:pt x="81" y="243"/>
                    <a:pt x="81" y="240"/>
                    <a:pt x="80" y="237"/>
                  </a:cubicBezTo>
                  <a:cubicBezTo>
                    <a:pt x="78" y="231"/>
                    <a:pt x="74" y="230"/>
                    <a:pt x="71" y="234"/>
                  </a:cubicBezTo>
                  <a:cubicBezTo>
                    <a:pt x="59" y="250"/>
                    <a:pt x="40" y="252"/>
                    <a:pt x="24" y="260"/>
                  </a:cubicBezTo>
                  <a:cubicBezTo>
                    <a:pt x="20" y="262"/>
                    <a:pt x="15" y="262"/>
                    <a:pt x="11" y="262"/>
                  </a:cubicBezTo>
                  <a:cubicBezTo>
                    <a:pt x="3" y="262"/>
                    <a:pt x="1" y="256"/>
                    <a:pt x="0" y="250"/>
                  </a:cubicBezTo>
                  <a:cubicBezTo>
                    <a:pt x="2" y="246"/>
                    <a:pt x="5" y="245"/>
                    <a:pt x="10" y="247"/>
                  </a:cubicBezTo>
                  <a:cubicBezTo>
                    <a:pt x="20" y="252"/>
                    <a:pt x="35" y="249"/>
                    <a:pt x="41" y="239"/>
                  </a:cubicBezTo>
                  <a:cubicBezTo>
                    <a:pt x="45" y="234"/>
                    <a:pt x="49" y="231"/>
                    <a:pt x="54" y="230"/>
                  </a:cubicBezTo>
                  <a:cubicBezTo>
                    <a:pt x="61" y="229"/>
                    <a:pt x="69" y="227"/>
                    <a:pt x="77" y="226"/>
                  </a:cubicBezTo>
                  <a:cubicBezTo>
                    <a:pt x="87" y="225"/>
                    <a:pt x="90" y="224"/>
                    <a:pt x="91" y="213"/>
                  </a:cubicBezTo>
                  <a:cubicBezTo>
                    <a:pt x="98" y="219"/>
                    <a:pt x="105" y="227"/>
                    <a:pt x="115" y="220"/>
                  </a:cubicBezTo>
                  <a:cubicBezTo>
                    <a:pt x="117" y="224"/>
                    <a:pt x="110" y="227"/>
                    <a:pt x="114" y="230"/>
                  </a:cubicBezTo>
                  <a:cubicBezTo>
                    <a:pt x="118" y="233"/>
                    <a:pt x="121" y="228"/>
                    <a:pt x="124" y="228"/>
                  </a:cubicBezTo>
                  <a:cubicBezTo>
                    <a:pt x="128" y="228"/>
                    <a:pt x="129" y="225"/>
                    <a:pt x="132" y="223"/>
                  </a:cubicBezTo>
                  <a:cubicBezTo>
                    <a:pt x="141" y="215"/>
                    <a:pt x="152" y="210"/>
                    <a:pt x="154" y="195"/>
                  </a:cubicBezTo>
                  <a:cubicBezTo>
                    <a:pt x="155" y="188"/>
                    <a:pt x="153" y="182"/>
                    <a:pt x="150" y="177"/>
                  </a:cubicBezTo>
                  <a:cubicBezTo>
                    <a:pt x="145" y="170"/>
                    <a:pt x="145" y="164"/>
                    <a:pt x="147" y="156"/>
                  </a:cubicBezTo>
                  <a:cubicBezTo>
                    <a:pt x="150" y="146"/>
                    <a:pt x="149" y="143"/>
                    <a:pt x="140" y="137"/>
                  </a:cubicBezTo>
                  <a:cubicBezTo>
                    <a:pt x="137" y="135"/>
                    <a:pt x="135" y="131"/>
                    <a:pt x="135" y="128"/>
                  </a:cubicBezTo>
                  <a:cubicBezTo>
                    <a:pt x="137" y="121"/>
                    <a:pt x="136" y="115"/>
                    <a:pt x="136" y="108"/>
                  </a:cubicBezTo>
                  <a:cubicBezTo>
                    <a:pt x="137" y="103"/>
                    <a:pt x="135" y="101"/>
                    <a:pt x="131" y="101"/>
                  </a:cubicBezTo>
                  <a:cubicBezTo>
                    <a:pt x="126" y="102"/>
                    <a:pt x="123" y="100"/>
                    <a:pt x="123" y="95"/>
                  </a:cubicBezTo>
                  <a:cubicBezTo>
                    <a:pt x="124" y="90"/>
                    <a:pt x="119" y="89"/>
                    <a:pt x="118" y="85"/>
                  </a:cubicBezTo>
                  <a:cubicBezTo>
                    <a:pt x="118" y="84"/>
                    <a:pt x="117" y="84"/>
                    <a:pt x="117" y="84"/>
                  </a:cubicBezTo>
                  <a:cubicBezTo>
                    <a:pt x="114" y="87"/>
                    <a:pt x="109" y="86"/>
                    <a:pt x="106" y="88"/>
                  </a:cubicBezTo>
                  <a:cubicBezTo>
                    <a:pt x="103" y="90"/>
                    <a:pt x="101" y="95"/>
                    <a:pt x="100" y="99"/>
                  </a:cubicBezTo>
                  <a:cubicBezTo>
                    <a:pt x="100" y="100"/>
                    <a:pt x="101" y="102"/>
                    <a:pt x="103" y="102"/>
                  </a:cubicBezTo>
                  <a:cubicBezTo>
                    <a:pt x="106" y="102"/>
                    <a:pt x="107" y="104"/>
                    <a:pt x="109" y="106"/>
                  </a:cubicBezTo>
                  <a:cubicBezTo>
                    <a:pt x="111" y="108"/>
                    <a:pt x="112" y="110"/>
                    <a:pt x="111" y="112"/>
                  </a:cubicBezTo>
                  <a:cubicBezTo>
                    <a:pt x="109" y="115"/>
                    <a:pt x="106" y="115"/>
                    <a:pt x="104" y="115"/>
                  </a:cubicBezTo>
                  <a:cubicBezTo>
                    <a:pt x="101" y="114"/>
                    <a:pt x="98" y="113"/>
                    <a:pt x="95" y="114"/>
                  </a:cubicBezTo>
                  <a:cubicBezTo>
                    <a:pt x="94" y="104"/>
                    <a:pt x="98" y="96"/>
                    <a:pt x="100" y="86"/>
                  </a:cubicBezTo>
                  <a:cubicBezTo>
                    <a:pt x="100" y="84"/>
                    <a:pt x="100" y="82"/>
                    <a:pt x="101" y="80"/>
                  </a:cubicBezTo>
                  <a:cubicBezTo>
                    <a:pt x="102" y="72"/>
                    <a:pt x="99" y="68"/>
                    <a:pt x="92" y="67"/>
                  </a:cubicBezTo>
                  <a:cubicBezTo>
                    <a:pt x="91" y="66"/>
                    <a:pt x="91" y="65"/>
                    <a:pt x="92" y="65"/>
                  </a:cubicBezTo>
                  <a:cubicBezTo>
                    <a:pt x="100" y="64"/>
                    <a:pt x="100" y="57"/>
                    <a:pt x="102" y="52"/>
                  </a:cubicBezTo>
                  <a:cubicBezTo>
                    <a:pt x="105" y="43"/>
                    <a:pt x="112" y="36"/>
                    <a:pt x="115" y="27"/>
                  </a:cubicBezTo>
                  <a:cubicBezTo>
                    <a:pt x="116" y="22"/>
                    <a:pt x="117" y="16"/>
                    <a:pt x="116" y="11"/>
                  </a:cubicBezTo>
                  <a:cubicBezTo>
                    <a:pt x="116" y="7"/>
                    <a:pt x="112" y="3"/>
                    <a:pt x="1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5" name="Freeform 11">
              <a:extLst>
                <a:ext uri="{FF2B5EF4-FFF2-40B4-BE49-F238E27FC236}">
                  <a16:creationId xmlns:a16="http://schemas.microsoft.com/office/drawing/2014/main" id="{D680BCCB-B7A0-41E2-9DF3-C00DD9CE2104}"/>
                </a:ext>
              </a:extLst>
            </p:cNvPr>
            <p:cNvSpPr/>
            <p:nvPr/>
          </p:nvSpPr>
          <p:spPr bwMode="auto">
            <a:xfrm>
              <a:off x="-1230313" y="679450"/>
              <a:ext cx="812800" cy="396875"/>
            </a:xfrm>
            <a:custGeom>
              <a:avLst/>
              <a:gdLst>
                <a:gd name="T0" fmla="*/ 38 w 215"/>
                <a:gd name="T1" fmla="*/ 85 h 105"/>
                <a:gd name="T2" fmla="*/ 35 w 215"/>
                <a:gd name="T3" fmla="*/ 88 h 105"/>
                <a:gd name="T4" fmla="*/ 24 w 215"/>
                <a:gd name="T5" fmla="*/ 93 h 105"/>
                <a:gd name="T6" fmla="*/ 11 w 215"/>
                <a:gd name="T7" fmla="*/ 93 h 105"/>
                <a:gd name="T8" fmla="*/ 6 w 215"/>
                <a:gd name="T9" fmla="*/ 84 h 105"/>
                <a:gd name="T10" fmla="*/ 7 w 215"/>
                <a:gd name="T11" fmla="*/ 82 h 105"/>
                <a:gd name="T12" fmla="*/ 3 w 215"/>
                <a:gd name="T13" fmla="*/ 52 h 105"/>
                <a:gd name="T14" fmla="*/ 14 w 215"/>
                <a:gd name="T15" fmla="*/ 42 h 105"/>
                <a:gd name="T16" fmla="*/ 30 w 215"/>
                <a:gd name="T17" fmla="*/ 50 h 105"/>
                <a:gd name="T18" fmla="*/ 34 w 215"/>
                <a:gd name="T19" fmla="*/ 49 h 105"/>
                <a:gd name="T20" fmla="*/ 44 w 215"/>
                <a:gd name="T21" fmla="*/ 50 h 105"/>
                <a:gd name="T22" fmla="*/ 49 w 215"/>
                <a:gd name="T23" fmla="*/ 50 h 105"/>
                <a:gd name="T24" fmla="*/ 68 w 215"/>
                <a:gd name="T25" fmla="*/ 50 h 105"/>
                <a:gd name="T26" fmla="*/ 79 w 215"/>
                <a:gd name="T27" fmla="*/ 48 h 105"/>
                <a:gd name="T28" fmla="*/ 86 w 215"/>
                <a:gd name="T29" fmla="*/ 43 h 105"/>
                <a:gd name="T30" fmla="*/ 77 w 215"/>
                <a:gd name="T31" fmla="*/ 36 h 105"/>
                <a:gd name="T32" fmla="*/ 79 w 215"/>
                <a:gd name="T33" fmla="*/ 34 h 105"/>
                <a:gd name="T34" fmla="*/ 96 w 215"/>
                <a:gd name="T35" fmla="*/ 32 h 105"/>
                <a:gd name="T36" fmla="*/ 102 w 215"/>
                <a:gd name="T37" fmla="*/ 30 h 105"/>
                <a:gd name="T38" fmla="*/ 99 w 215"/>
                <a:gd name="T39" fmla="*/ 26 h 105"/>
                <a:gd name="T40" fmla="*/ 94 w 215"/>
                <a:gd name="T41" fmla="*/ 5 h 105"/>
                <a:gd name="T42" fmla="*/ 103 w 215"/>
                <a:gd name="T43" fmla="*/ 3 h 105"/>
                <a:gd name="T44" fmla="*/ 114 w 215"/>
                <a:gd name="T45" fmla="*/ 14 h 105"/>
                <a:gd name="T46" fmla="*/ 117 w 215"/>
                <a:gd name="T47" fmla="*/ 16 h 105"/>
                <a:gd name="T48" fmla="*/ 128 w 215"/>
                <a:gd name="T49" fmla="*/ 36 h 105"/>
                <a:gd name="T50" fmla="*/ 126 w 215"/>
                <a:gd name="T51" fmla="*/ 43 h 105"/>
                <a:gd name="T52" fmla="*/ 129 w 215"/>
                <a:gd name="T53" fmla="*/ 49 h 105"/>
                <a:gd name="T54" fmla="*/ 149 w 215"/>
                <a:gd name="T55" fmla="*/ 61 h 105"/>
                <a:gd name="T56" fmla="*/ 154 w 215"/>
                <a:gd name="T57" fmla="*/ 64 h 105"/>
                <a:gd name="T58" fmla="*/ 156 w 215"/>
                <a:gd name="T59" fmla="*/ 58 h 105"/>
                <a:gd name="T60" fmla="*/ 163 w 215"/>
                <a:gd name="T61" fmla="*/ 48 h 105"/>
                <a:gd name="T62" fmla="*/ 171 w 215"/>
                <a:gd name="T63" fmla="*/ 52 h 105"/>
                <a:gd name="T64" fmla="*/ 173 w 215"/>
                <a:gd name="T65" fmla="*/ 59 h 105"/>
                <a:gd name="T66" fmla="*/ 189 w 215"/>
                <a:gd name="T67" fmla="*/ 65 h 105"/>
                <a:gd name="T68" fmla="*/ 197 w 215"/>
                <a:gd name="T69" fmla="*/ 68 h 105"/>
                <a:gd name="T70" fmla="*/ 210 w 215"/>
                <a:gd name="T71" fmla="*/ 82 h 105"/>
                <a:gd name="T72" fmla="*/ 206 w 215"/>
                <a:gd name="T73" fmla="*/ 98 h 105"/>
                <a:gd name="T74" fmla="*/ 202 w 215"/>
                <a:gd name="T75" fmla="*/ 99 h 105"/>
                <a:gd name="T76" fmla="*/ 158 w 215"/>
                <a:gd name="T77" fmla="*/ 104 h 105"/>
                <a:gd name="T78" fmla="*/ 136 w 215"/>
                <a:gd name="T79" fmla="*/ 80 h 105"/>
                <a:gd name="T80" fmla="*/ 133 w 215"/>
                <a:gd name="T81" fmla="*/ 72 h 105"/>
                <a:gd name="T82" fmla="*/ 132 w 215"/>
                <a:gd name="T83" fmla="*/ 71 h 105"/>
                <a:gd name="T84" fmla="*/ 123 w 215"/>
                <a:gd name="T85" fmla="*/ 62 h 105"/>
                <a:gd name="T86" fmla="*/ 110 w 215"/>
                <a:gd name="T87" fmla="*/ 61 h 105"/>
                <a:gd name="T88" fmla="*/ 94 w 215"/>
                <a:gd name="T89" fmla="*/ 64 h 105"/>
                <a:gd name="T90" fmla="*/ 73 w 215"/>
                <a:gd name="T91" fmla="*/ 67 h 105"/>
                <a:gd name="T92" fmla="*/ 64 w 215"/>
                <a:gd name="T93" fmla="*/ 69 h 105"/>
                <a:gd name="T94" fmla="*/ 54 w 215"/>
                <a:gd name="T95" fmla="*/ 76 h 105"/>
                <a:gd name="T96" fmla="*/ 38 w 215"/>
                <a:gd name="T97" fmla="*/ 8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5" h="105">
                  <a:moveTo>
                    <a:pt x="38" y="85"/>
                  </a:moveTo>
                  <a:cubicBezTo>
                    <a:pt x="37" y="86"/>
                    <a:pt x="36" y="87"/>
                    <a:pt x="35" y="88"/>
                  </a:cubicBezTo>
                  <a:cubicBezTo>
                    <a:pt x="30" y="88"/>
                    <a:pt x="27" y="90"/>
                    <a:pt x="24" y="93"/>
                  </a:cubicBezTo>
                  <a:cubicBezTo>
                    <a:pt x="19" y="98"/>
                    <a:pt x="15" y="95"/>
                    <a:pt x="11" y="93"/>
                  </a:cubicBezTo>
                  <a:cubicBezTo>
                    <a:pt x="7" y="91"/>
                    <a:pt x="6" y="88"/>
                    <a:pt x="6" y="84"/>
                  </a:cubicBezTo>
                  <a:cubicBezTo>
                    <a:pt x="7" y="84"/>
                    <a:pt x="7" y="83"/>
                    <a:pt x="7" y="82"/>
                  </a:cubicBezTo>
                  <a:cubicBezTo>
                    <a:pt x="1" y="73"/>
                    <a:pt x="5" y="62"/>
                    <a:pt x="3" y="52"/>
                  </a:cubicBezTo>
                  <a:cubicBezTo>
                    <a:pt x="0" y="43"/>
                    <a:pt x="5" y="39"/>
                    <a:pt x="14" y="42"/>
                  </a:cubicBezTo>
                  <a:cubicBezTo>
                    <a:pt x="20" y="44"/>
                    <a:pt x="26" y="45"/>
                    <a:pt x="30" y="50"/>
                  </a:cubicBezTo>
                  <a:cubicBezTo>
                    <a:pt x="32" y="53"/>
                    <a:pt x="33" y="51"/>
                    <a:pt x="34" y="49"/>
                  </a:cubicBezTo>
                  <a:cubicBezTo>
                    <a:pt x="39" y="43"/>
                    <a:pt x="40" y="43"/>
                    <a:pt x="44" y="50"/>
                  </a:cubicBezTo>
                  <a:cubicBezTo>
                    <a:pt x="46" y="54"/>
                    <a:pt x="47" y="53"/>
                    <a:pt x="49" y="50"/>
                  </a:cubicBezTo>
                  <a:cubicBezTo>
                    <a:pt x="56" y="44"/>
                    <a:pt x="61" y="44"/>
                    <a:pt x="68" y="50"/>
                  </a:cubicBezTo>
                  <a:cubicBezTo>
                    <a:pt x="73" y="55"/>
                    <a:pt x="76" y="54"/>
                    <a:pt x="79" y="48"/>
                  </a:cubicBezTo>
                  <a:cubicBezTo>
                    <a:pt x="81" y="44"/>
                    <a:pt x="81" y="44"/>
                    <a:pt x="86" y="43"/>
                  </a:cubicBezTo>
                  <a:cubicBezTo>
                    <a:pt x="82" y="42"/>
                    <a:pt x="76" y="44"/>
                    <a:pt x="77" y="36"/>
                  </a:cubicBezTo>
                  <a:cubicBezTo>
                    <a:pt x="78" y="35"/>
                    <a:pt x="79" y="34"/>
                    <a:pt x="79" y="34"/>
                  </a:cubicBezTo>
                  <a:cubicBezTo>
                    <a:pt x="85" y="32"/>
                    <a:pt x="90" y="30"/>
                    <a:pt x="96" y="32"/>
                  </a:cubicBezTo>
                  <a:cubicBezTo>
                    <a:pt x="98" y="32"/>
                    <a:pt x="101" y="33"/>
                    <a:pt x="102" y="30"/>
                  </a:cubicBezTo>
                  <a:cubicBezTo>
                    <a:pt x="103" y="28"/>
                    <a:pt x="101" y="27"/>
                    <a:pt x="99" y="26"/>
                  </a:cubicBezTo>
                  <a:cubicBezTo>
                    <a:pt x="89" y="20"/>
                    <a:pt x="88" y="14"/>
                    <a:pt x="94" y="5"/>
                  </a:cubicBezTo>
                  <a:cubicBezTo>
                    <a:pt x="97" y="2"/>
                    <a:pt x="99" y="0"/>
                    <a:pt x="103" y="3"/>
                  </a:cubicBezTo>
                  <a:cubicBezTo>
                    <a:pt x="107" y="6"/>
                    <a:pt x="113" y="8"/>
                    <a:pt x="114" y="14"/>
                  </a:cubicBezTo>
                  <a:cubicBezTo>
                    <a:pt x="114" y="15"/>
                    <a:pt x="116" y="16"/>
                    <a:pt x="117" y="16"/>
                  </a:cubicBezTo>
                  <a:cubicBezTo>
                    <a:pt x="128" y="19"/>
                    <a:pt x="131" y="25"/>
                    <a:pt x="128" y="36"/>
                  </a:cubicBezTo>
                  <a:cubicBezTo>
                    <a:pt x="128" y="38"/>
                    <a:pt x="127" y="40"/>
                    <a:pt x="126" y="43"/>
                  </a:cubicBezTo>
                  <a:cubicBezTo>
                    <a:pt x="125" y="46"/>
                    <a:pt x="126" y="49"/>
                    <a:pt x="129" y="49"/>
                  </a:cubicBezTo>
                  <a:cubicBezTo>
                    <a:pt x="138" y="48"/>
                    <a:pt x="143" y="55"/>
                    <a:pt x="149" y="61"/>
                  </a:cubicBezTo>
                  <a:cubicBezTo>
                    <a:pt x="150" y="62"/>
                    <a:pt x="151" y="65"/>
                    <a:pt x="154" y="64"/>
                  </a:cubicBezTo>
                  <a:cubicBezTo>
                    <a:pt x="157" y="63"/>
                    <a:pt x="156" y="60"/>
                    <a:pt x="156" y="58"/>
                  </a:cubicBezTo>
                  <a:cubicBezTo>
                    <a:pt x="156" y="53"/>
                    <a:pt x="158" y="50"/>
                    <a:pt x="163" y="48"/>
                  </a:cubicBezTo>
                  <a:cubicBezTo>
                    <a:pt x="167" y="47"/>
                    <a:pt x="170" y="48"/>
                    <a:pt x="171" y="52"/>
                  </a:cubicBezTo>
                  <a:cubicBezTo>
                    <a:pt x="172" y="55"/>
                    <a:pt x="170" y="58"/>
                    <a:pt x="173" y="59"/>
                  </a:cubicBezTo>
                  <a:cubicBezTo>
                    <a:pt x="179" y="61"/>
                    <a:pt x="183" y="66"/>
                    <a:pt x="189" y="65"/>
                  </a:cubicBezTo>
                  <a:cubicBezTo>
                    <a:pt x="192" y="64"/>
                    <a:pt x="194" y="66"/>
                    <a:pt x="197" y="68"/>
                  </a:cubicBezTo>
                  <a:cubicBezTo>
                    <a:pt x="201" y="73"/>
                    <a:pt x="205" y="78"/>
                    <a:pt x="210" y="82"/>
                  </a:cubicBezTo>
                  <a:cubicBezTo>
                    <a:pt x="215" y="87"/>
                    <a:pt x="213" y="95"/>
                    <a:pt x="206" y="98"/>
                  </a:cubicBezTo>
                  <a:cubicBezTo>
                    <a:pt x="205" y="98"/>
                    <a:pt x="203" y="99"/>
                    <a:pt x="202" y="99"/>
                  </a:cubicBezTo>
                  <a:cubicBezTo>
                    <a:pt x="187" y="96"/>
                    <a:pt x="173" y="103"/>
                    <a:pt x="158" y="104"/>
                  </a:cubicBezTo>
                  <a:cubicBezTo>
                    <a:pt x="141" y="105"/>
                    <a:pt x="132" y="96"/>
                    <a:pt x="136" y="80"/>
                  </a:cubicBezTo>
                  <a:cubicBezTo>
                    <a:pt x="137" y="77"/>
                    <a:pt x="136" y="74"/>
                    <a:pt x="133" y="72"/>
                  </a:cubicBezTo>
                  <a:cubicBezTo>
                    <a:pt x="133" y="72"/>
                    <a:pt x="132" y="72"/>
                    <a:pt x="132" y="71"/>
                  </a:cubicBezTo>
                  <a:cubicBezTo>
                    <a:pt x="128" y="69"/>
                    <a:pt x="126" y="64"/>
                    <a:pt x="123" y="62"/>
                  </a:cubicBezTo>
                  <a:cubicBezTo>
                    <a:pt x="120" y="60"/>
                    <a:pt x="115" y="63"/>
                    <a:pt x="110" y="61"/>
                  </a:cubicBezTo>
                  <a:cubicBezTo>
                    <a:pt x="104" y="58"/>
                    <a:pt x="98" y="59"/>
                    <a:pt x="94" y="64"/>
                  </a:cubicBezTo>
                  <a:cubicBezTo>
                    <a:pt x="87" y="72"/>
                    <a:pt x="80" y="70"/>
                    <a:pt x="73" y="67"/>
                  </a:cubicBezTo>
                  <a:cubicBezTo>
                    <a:pt x="68" y="65"/>
                    <a:pt x="66" y="64"/>
                    <a:pt x="64" y="69"/>
                  </a:cubicBezTo>
                  <a:cubicBezTo>
                    <a:pt x="62" y="74"/>
                    <a:pt x="58" y="76"/>
                    <a:pt x="54" y="76"/>
                  </a:cubicBezTo>
                  <a:cubicBezTo>
                    <a:pt x="47" y="77"/>
                    <a:pt x="42" y="80"/>
                    <a:pt x="38" y="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6" name="Freeform 12">
              <a:extLst>
                <a:ext uri="{FF2B5EF4-FFF2-40B4-BE49-F238E27FC236}">
                  <a16:creationId xmlns:a16="http://schemas.microsoft.com/office/drawing/2014/main" id="{77085B24-73B5-42E7-853A-5F74B711A42D}"/>
                </a:ext>
              </a:extLst>
            </p:cNvPr>
            <p:cNvSpPr/>
            <p:nvPr/>
          </p:nvSpPr>
          <p:spPr bwMode="auto">
            <a:xfrm>
              <a:off x="-1682750" y="679450"/>
              <a:ext cx="804863" cy="384175"/>
            </a:xfrm>
            <a:custGeom>
              <a:avLst/>
              <a:gdLst>
                <a:gd name="T0" fmla="*/ 198 w 213"/>
                <a:gd name="T1" fmla="*/ 37 h 102"/>
                <a:gd name="T2" fmla="*/ 203 w 213"/>
                <a:gd name="T3" fmla="*/ 41 h 102"/>
                <a:gd name="T4" fmla="*/ 213 w 213"/>
                <a:gd name="T5" fmla="*/ 41 h 102"/>
                <a:gd name="T6" fmla="*/ 210 w 213"/>
                <a:gd name="T7" fmla="*/ 43 h 102"/>
                <a:gd name="T8" fmla="*/ 200 w 213"/>
                <a:gd name="T9" fmla="*/ 52 h 102"/>
                <a:gd name="T10" fmla="*/ 186 w 213"/>
                <a:gd name="T11" fmla="*/ 52 h 102"/>
                <a:gd name="T12" fmla="*/ 171 w 213"/>
                <a:gd name="T13" fmla="*/ 52 h 102"/>
                <a:gd name="T14" fmla="*/ 165 w 213"/>
                <a:gd name="T15" fmla="*/ 56 h 102"/>
                <a:gd name="T16" fmla="*/ 162 w 213"/>
                <a:gd name="T17" fmla="*/ 51 h 102"/>
                <a:gd name="T18" fmla="*/ 159 w 213"/>
                <a:gd name="T19" fmla="*/ 46 h 102"/>
                <a:gd name="T20" fmla="*/ 156 w 213"/>
                <a:gd name="T21" fmla="*/ 50 h 102"/>
                <a:gd name="T22" fmla="*/ 153 w 213"/>
                <a:gd name="T23" fmla="*/ 56 h 102"/>
                <a:gd name="T24" fmla="*/ 148 w 213"/>
                <a:gd name="T25" fmla="*/ 51 h 102"/>
                <a:gd name="T26" fmla="*/ 128 w 213"/>
                <a:gd name="T27" fmla="*/ 43 h 102"/>
                <a:gd name="T28" fmla="*/ 124 w 213"/>
                <a:gd name="T29" fmla="*/ 48 h 102"/>
                <a:gd name="T30" fmla="*/ 125 w 213"/>
                <a:gd name="T31" fmla="*/ 70 h 102"/>
                <a:gd name="T32" fmla="*/ 127 w 213"/>
                <a:gd name="T33" fmla="*/ 76 h 102"/>
                <a:gd name="T34" fmla="*/ 128 w 213"/>
                <a:gd name="T35" fmla="*/ 85 h 102"/>
                <a:gd name="T36" fmla="*/ 132 w 213"/>
                <a:gd name="T37" fmla="*/ 91 h 102"/>
                <a:gd name="T38" fmla="*/ 145 w 213"/>
                <a:gd name="T39" fmla="*/ 90 h 102"/>
                <a:gd name="T40" fmla="*/ 155 w 213"/>
                <a:gd name="T41" fmla="*/ 88 h 102"/>
                <a:gd name="T42" fmla="*/ 146 w 213"/>
                <a:gd name="T43" fmla="*/ 98 h 102"/>
                <a:gd name="T44" fmla="*/ 134 w 213"/>
                <a:gd name="T45" fmla="*/ 99 h 102"/>
                <a:gd name="T46" fmla="*/ 123 w 213"/>
                <a:gd name="T47" fmla="*/ 97 h 102"/>
                <a:gd name="T48" fmla="*/ 90 w 213"/>
                <a:gd name="T49" fmla="*/ 87 h 102"/>
                <a:gd name="T50" fmla="*/ 84 w 213"/>
                <a:gd name="T51" fmla="*/ 83 h 102"/>
                <a:gd name="T52" fmla="*/ 81 w 213"/>
                <a:gd name="T53" fmla="*/ 68 h 102"/>
                <a:gd name="T54" fmla="*/ 80 w 213"/>
                <a:gd name="T55" fmla="*/ 55 h 102"/>
                <a:gd name="T56" fmla="*/ 76 w 213"/>
                <a:gd name="T57" fmla="*/ 47 h 102"/>
                <a:gd name="T58" fmla="*/ 67 w 213"/>
                <a:gd name="T59" fmla="*/ 40 h 102"/>
                <a:gd name="T60" fmla="*/ 55 w 213"/>
                <a:gd name="T61" fmla="*/ 31 h 102"/>
                <a:gd name="T62" fmla="*/ 47 w 213"/>
                <a:gd name="T63" fmla="*/ 25 h 102"/>
                <a:gd name="T64" fmla="*/ 26 w 213"/>
                <a:gd name="T65" fmla="*/ 39 h 102"/>
                <a:gd name="T66" fmla="*/ 1 w 213"/>
                <a:gd name="T67" fmla="*/ 53 h 102"/>
                <a:gd name="T68" fmla="*/ 4 w 213"/>
                <a:gd name="T69" fmla="*/ 44 h 102"/>
                <a:gd name="T70" fmla="*/ 32 w 213"/>
                <a:gd name="T71" fmla="*/ 7 h 102"/>
                <a:gd name="T72" fmla="*/ 34 w 213"/>
                <a:gd name="T73" fmla="*/ 5 h 102"/>
                <a:gd name="T74" fmla="*/ 48 w 213"/>
                <a:gd name="T75" fmla="*/ 4 h 102"/>
                <a:gd name="T76" fmla="*/ 80 w 213"/>
                <a:gd name="T77" fmla="*/ 18 h 102"/>
                <a:gd name="T78" fmla="*/ 95 w 213"/>
                <a:gd name="T79" fmla="*/ 13 h 102"/>
                <a:gd name="T80" fmla="*/ 103 w 213"/>
                <a:gd name="T81" fmla="*/ 13 h 102"/>
                <a:gd name="T82" fmla="*/ 112 w 213"/>
                <a:gd name="T83" fmla="*/ 26 h 102"/>
                <a:gd name="T84" fmla="*/ 117 w 213"/>
                <a:gd name="T85" fmla="*/ 28 h 102"/>
                <a:gd name="T86" fmla="*/ 132 w 213"/>
                <a:gd name="T87" fmla="*/ 32 h 102"/>
                <a:gd name="T88" fmla="*/ 141 w 213"/>
                <a:gd name="T89" fmla="*/ 33 h 102"/>
                <a:gd name="T90" fmla="*/ 170 w 213"/>
                <a:gd name="T91" fmla="*/ 34 h 102"/>
                <a:gd name="T92" fmla="*/ 195 w 213"/>
                <a:gd name="T93" fmla="*/ 36 h 102"/>
                <a:gd name="T94" fmla="*/ 198 w 213"/>
                <a:gd name="T95" fmla="*/ 3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3" h="102">
                  <a:moveTo>
                    <a:pt x="198" y="37"/>
                  </a:moveTo>
                  <a:cubicBezTo>
                    <a:pt x="197" y="42"/>
                    <a:pt x="202" y="40"/>
                    <a:pt x="203" y="41"/>
                  </a:cubicBezTo>
                  <a:cubicBezTo>
                    <a:pt x="206" y="42"/>
                    <a:pt x="210" y="41"/>
                    <a:pt x="213" y="41"/>
                  </a:cubicBezTo>
                  <a:cubicBezTo>
                    <a:pt x="213" y="43"/>
                    <a:pt x="211" y="43"/>
                    <a:pt x="210" y="43"/>
                  </a:cubicBezTo>
                  <a:cubicBezTo>
                    <a:pt x="204" y="43"/>
                    <a:pt x="202" y="46"/>
                    <a:pt x="200" y="52"/>
                  </a:cubicBezTo>
                  <a:cubicBezTo>
                    <a:pt x="197" y="58"/>
                    <a:pt x="191" y="57"/>
                    <a:pt x="186" y="52"/>
                  </a:cubicBezTo>
                  <a:cubicBezTo>
                    <a:pt x="182" y="45"/>
                    <a:pt x="175" y="45"/>
                    <a:pt x="171" y="52"/>
                  </a:cubicBezTo>
                  <a:cubicBezTo>
                    <a:pt x="169" y="54"/>
                    <a:pt x="168" y="57"/>
                    <a:pt x="165" y="56"/>
                  </a:cubicBezTo>
                  <a:cubicBezTo>
                    <a:pt x="162" y="56"/>
                    <a:pt x="163" y="53"/>
                    <a:pt x="162" y="51"/>
                  </a:cubicBezTo>
                  <a:cubicBezTo>
                    <a:pt x="162" y="49"/>
                    <a:pt x="161" y="46"/>
                    <a:pt x="159" y="46"/>
                  </a:cubicBezTo>
                  <a:cubicBezTo>
                    <a:pt x="157" y="47"/>
                    <a:pt x="157" y="49"/>
                    <a:pt x="156" y="50"/>
                  </a:cubicBezTo>
                  <a:cubicBezTo>
                    <a:pt x="155" y="52"/>
                    <a:pt x="156" y="56"/>
                    <a:pt x="153" y="56"/>
                  </a:cubicBezTo>
                  <a:cubicBezTo>
                    <a:pt x="150" y="56"/>
                    <a:pt x="150" y="53"/>
                    <a:pt x="148" y="51"/>
                  </a:cubicBezTo>
                  <a:cubicBezTo>
                    <a:pt x="143" y="46"/>
                    <a:pt x="135" y="43"/>
                    <a:pt x="128" y="43"/>
                  </a:cubicBezTo>
                  <a:cubicBezTo>
                    <a:pt x="124" y="43"/>
                    <a:pt x="123" y="45"/>
                    <a:pt x="124" y="48"/>
                  </a:cubicBezTo>
                  <a:cubicBezTo>
                    <a:pt x="125" y="56"/>
                    <a:pt x="128" y="63"/>
                    <a:pt x="125" y="70"/>
                  </a:cubicBezTo>
                  <a:cubicBezTo>
                    <a:pt x="124" y="72"/>
                    <a:pt x="126" y="74"/>
                    <a:pt x="127" y="76"/>
                  </a:cubicBezTo>
                  <a:cubicBezTo>
                    <a:pt x="129" y="79"/>
                    <a:pt x="130" y="82"/>
                    <a:pt x="128" y="85"/>
                  </a:cubicBezTo>
                  <a:cubicBezTo>
                    <a:pt x="127" y="89"/>
                    <a:pt x="129" y="89"/>
                    <a:pt x="132" y="91"/>
                  </a:cubicBezTo>
                  <a:cubicBezTo>
                    <a:pt x="138" y="95"/>
                    <a:pt x="141" y="94"/>
                    <a:pt x="145" y="90"/>
                  </a:cubicBezTo>
                  <a:cubicBezTo>
                    <a:pt x="148" y="87"/>
                    <a:pt x="151" y="84"/>
                    <a:pt x="155" y="88"/>
                  </a:cubicBezTo>
                  <a:cubicBezTo>
                    <a:pt x="152" y="91"/>
                    <a:pt x="148" y="94"/>
                    <a:pt x="146" y="98"/>
                  </a:cubicBezTo>
                  <a:cubicBezTo>
                    <a:pt x="144" y="101"/>
                    <a:pt x="137" y="102"/>
                    <a:pt x="134" y="99"/>
                  </a:cubicBezTo>
                  <a:cubicBezTo>
                    <a:pt x="130" y="95"/>
                    <a:pt x="126" y="97"/>
                    <a:pt x="123" y="97"/>
                  </a:cubicBezTo>
                  <a:cubicBezTo>
                    <a:pt x="110" y="99"/>
                    <a:pt x="98" y="100"/>
                    <a:pt x="90" y="87"/>
                  </a:cubicBezTo>
                  <a:cubicBezTo>
                    <a:pt x="88" y="85"/>
                    <a:pt x="86" y="84"/>
                    <a:pt x="84" y="83"/>
                  </a:cubicBezTo>
                  <a:cubicBezTo>
                    <a:pt x="77" y="80"/>
                    <a:pt x="77" y="73"/>
                    <a:pt x="81" y="68"/>
                  </a:cubicBezTo>
                  <a:cubicBezTo>
                    <a:pt x="84" y="64"/>
                    <a:pt x="84" y="59"/>
                    <a:pt x="80" y="55"/>
                  </a:cubicBezTo>
                  <a:cubicBezTo>
                    <a:pt x="78" y="52"/>
                    <a:pt x="76" y="51"/>
                    <a:pt x="76" y="47"/>
                  </a:cubicBezTo>
                  <a:cubicBezTo>
                    <a:pt x="77" y="41"/>
                    <a:pt x="72" y="40"/>
                    <a:pt x="67" y="40"/>
                  </a:cubicBezTo>
                  <a:cubicBezTo>
                    <a:pt x="59" y="41"/>
                    <a:pt x="57" y="40"/>
                    <a:pt x="55" y="31"/>
                  </a:cubicBezTo>
                  <a:cubicBezTo>
                    <a:pt x="54" y="27"/>
                    <a:pt x="54" y="25"/>
                    <a:pt x="47" y="25"/>
                  </a:cubicBezTo>
                  <a:cubicBezTo>
                    <a:pt x="36" y="25"/>
                    <a:pt x="33" y="35"/>
                    <a:pt x="26" y="39"/>
                  </a:cubicBezTo>
                  <a:cubicBezTo>
                    <a:pt x="17" y="43"/>
                    <a:pt x="12" y="53"/>
                    <a:pt x="1" y="53"/>
                  </a:cubicBezTo>
                  <a:cubicBezTo>
                    <a:pt x="0" y="49"/>
                    <a:pt x="1" y="46"/>
                    <a:pt x="4" y="44"/>
                  </a:cubicBezTo>
                  <a:cubicBezTo>
                    <a:pt x="17" y="35"/>
                    <a:pt x="23" y="20"/>
                    <a:pt x="32" y="7"/>
                  </a:cubicBezTo>
                  <a:cubicBezTo>
                    <a:pt x="32" y="6"/>
                    <a:pt x="33" y="6"/>
                    <a:pt x="34" y="5"/>
                  </a:cubicBezTo>
                  <a:cubicBezTo>
                    <a:pt x="38" y="1"/>
                    <a:pt x="41" y="0"/>
                    <a:pt x="48" y="4"/>
                  </a:cubicBezTo>
                  <a:cubicBezTo>
                    <a:pt x="57" y="11"/>
                    <a:pt x="69" y="14"/>
                    <a:pt x="80" y="18"/>
                  </a:cubicBezTo>
                  <a:cubicBezTo>
                    <a:pt x="86" y="19"/>
                    <a:pt x="91" y="19"/>
                    <a:pt x="95" y="13"/>
                  </a:cubicBezTo>
                  <a:cubicBezTo>
                    <a:pt x="97" y="9"/>
                    <a:pt x="100" y="8"/>
                    <a:pt x="103" y="13"/>
                  </a:cubicBezTo>
                  <a:cubicBezTo>
                    <a:pt x="106" y="17"/>
                    <a:pt x="112" y="19"/>
                    <a:pt x="112" y="26"/>
                  </a:cubicBezTo>
                  <a:cubicBezTo>
                    <a:pt x="112" y="28"/>
                    <a:pt x="115" y="28"/>
                    <a:pt x="117" y="28"/>
                  </a:cubicBezTo>
                  <a:cubicBezTo>
                    <a:pt x="122" y="28"/>
                    <a:pt x="127" y="28"/>
                    <a:pt x="132" y="32"/>
                  </a:cubicBezTo>
                  <a:cubicBezTo>
                    <a:pt x="135" y="34"/>
                    <a:pt x="138" y="34"/>
                    <a:pt x="141" y="33"/>
                  </a:cubicBezTo>
                  <a:cubicBezTo>
                    <a:pt x="151" y="29"/>
                    <a:pt x="160" y="32"/>
                    <a:pt x="170" y="34"/>
                  </a:cubicBezTo>
                  <a:cubicBezTo>
                    <a:pt x="178" y="36"/>
                    <a:pt x="186" y="37"/>
                    <a:pt x="195" y="36"/>
                  </a:cubicBezTo>
                  <a:cubicBezTo>
                    <a:pt x="196" y="36"/>
                    <a:pt x="197" y="36"/>
                    <a:pt x="198" y="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7" name="Freeform 13">
              <a:extLst>
                <a:ext uri="{FF2B5EF4-FFF2-40B4-BE49-F238E27FC236}">
                  <a16:creationId xmlns:a16="http://schemas.microsoft.com/office/drawing/2014/main" id="{563B653B-25BB-4E8F-93B5-EFA617C45A2C}"/>
                </a:ext>
              </a:extLst>
            </p:cNvPr>
            <p:cNvSpPr/>
            <p:nvPr/>
          </p:nvSpPr>
          <p:spPr bwMode="auto">
            <a:xfrm>
              <a:off x="-1085850" y="668338"/>
              <a:ext cx="739775" cy="452438"/>
            </a:xfrm>
            <a:custGeom>
              <a:avLst/>
              <a:gdLst>
                <a:gd name="T0" fmla="*/ 12 w 196"/>
                <a:gd name="T1" fmla="*/ 78 h 120"/>
                <a:gd name="T2" fmla="*/ 34 w 196"/>
                <a:gd name="T3" fmla="*/ 67 h 120"/>
                <a:gd name="T4" fmla="*/ 73 w 196"/>
                <a:gd name="T5" fmla="*/ 62 h 120"/>
                <a:gd name="T6" fmla="*/ 99 w 196"/>
                <a:gd name="T7" fmla="*/ 75 h 120"/>
                <a:gd name="T8" fmla="*/ 100 w 196"/>
                <a:gd name="T9" fmla="*/ 98 h 120"/>
                <a:gd name="T10" fmla="*/ 151 w 196"/>
                <a:gd name="T11" fmla="*/ 99 h 120"/>
                <a:gd name="T12" fmla="*/ 173 w 196"/>
                <a:gd name="T13" fmla="*/ 94 h 120"/>
                <a:gd name="T14" fmla="*/ 157 w 196"/>
                <a:gd name="T15" fmla="*/ 71 h 120"/>
                <a:gd name="T16" fmla="*/ 134 w 196"/>
                <a:gd name="T17" fmla="*/ 65 h 120"/>
                <a:gd name="T18" fmla="*/ 128 w 196"/>
                <a:gd name="T19" fmla="*/ 52 h 120"/>
                <a:gd name="T20" fmla="*/ 120 w 196"/>
                <a:gd name="T21" fmla="*/ 66 h 120"/>
                <a:gd name="T22" fmla="*/ 102 w 196"/>
                <a:gd name="T23" fmla="*/ 58 h 120"/>
                <a:gd name="T24" fmla="*/ 85 w 196"/>
                <a:gd name="T25" fmla="*/ 51 h 120"/>
                <a:gd name="T26" fmla="*/ 86 w 196"/>
                <a:gd name="T27" fmla="*/ 24 h 120"/>
                <a:gd name="T28" fmla="*/ 63 w 196"/>
                <a:gd name="T29" fmla="*/ 7 h 120"/>
                <a:gd name="T30" fmla="*/ 54 w 196"/>
                <a:gd name="T31" fmla="*/ 21 h 120"/>
                <a:gd name="T32" fmla="*/ 63 w 196"/>
                <a:gd name="T33" fmla="*/ 27 h 120"/>
                <a:gd name="T34" fmla="*/ 59 w 196"/>
                <a:gd name="T35" fmla="*/ 37 h 120"/>
                <a:gd name="T36" fmla="*/ 45 w 196"/>
                <a:gd name="T37" fmla="*/ 33 h 120"/>
                <a:gd name="T38" fmla="*/ 56 w 196"/>
                <a:gd name="T39" fmla="*/ 3 h 120"/>
                <a:gd name="T40" fmla="*/ 64 w 196"/>
                <a:gd name="T41" fmla="*/ 1 h 120"/>
                <a:gd name="T42" fmla="*/ 116 w 196"/>
                <a:gd name="T43" fmla="*/ 21 h 120"/>
                <a:gd name="T44" fmla="*/ 140 w 196"/>
                <a:gd name="T45" fmla="*/ 43 h 120"/>
                <a:gd name="T46" fmla="*/ 162 w 196"/>
                <a:gd name="T47" fmla="*/ 61 h 120"/>
                <a:gd name="T48" fmla="*/ 184 w 196"/>
                <a:gd name="T49" fmla="*/ 67 h 120"/>
                <a:gd name="T50" fmla="*/ 187 w 196"/>
                <a:gd name="T51" fmla="*/ 96 h 120"/>
                <a:gd name="T52" fmla="*/ 147 w 196"/>
                <a:gd name="T53" fmla="*/ 112 h 120"/>
                <a:gd name="T54" fmla="*/ 92 w 196"/>
                <a:gd name="T55" fmla="*/ 112 h 120"/>
                <a:gd name="T56" fmla="*/ 78 w 196"/>
                <a:gd name="T57" fmla="*/ 101 h 120"/>
                <a:gd name="T58" fmla="*/ 74 w 196"/>
                <a:gd name="T59" fmla="*/ 75 h 120"/>
                <a:gd name="T60" fmla="*/ 62 w 196"/>
                <a:gd name="T61" fmla="*/ 70 h 120"/>
                <a:gd name="T62" fmla="*/ 0 w 196"/>
                <a:gd name="T63" fmla="*/ 8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" h="120">
                  <a:moveTo>
                    <a:pt x="0" y="88"/>
                  </a:moveTo>
                  <a:cubicBezTo>
                    <a:pt x="0" y="84"/>
                    <a:pt x="6" y="78"/>
                    <a:pt x="12" y="78"/>
                  </a:cubicBezTo>
                  <a:cubicBezTo>
                    <a:pt x="19" y="77"/>
                    <a:pt x="23" y="77"/>
                    <a:pt x="25" y="69"/>
                  </a:cubicBezTo>
                  <a:cubicBezTo>
                    <a:pt x="26" y="65"/>
                    <a:pt x="29" y="62"/>
                    <a:pt x="34" y="67"/>
                  </a:cubicBezTo>
                  <a:cubicBezTo>
                    <a:pt x="39" y="72"/>
                    <a:pt x="49" y="71"/>
                    <a:pt x="54" y="66"/>
                  </a:cubicBezTo>
                  <a:cubicBezTo>
                    <a:pt x="59" y="61"/>
                    <a:pt x="65" y="58"/>
                    <a:pt x="73" y="62"/>
                  </a:cubicBezTo>
                  <a:cubicBezTo>
                    <a:pt x="77" y="64"/>
                    <a:pt x="82" y="66"/>
                    <a:pt x="85" y="58"/>
                  </a:cubicBezTo>
                  <a:cubicBezTo>
                    <a:pt x="87" y="66"/>
                    <a:pt x="91" y="72"/>
                    <a:pt x="99" y="75"/>
                  </a:cubicBezTo>
                  <a:cubicBezTo>
                    <a:pt x="102" y="76"/>
                    <a:pt x="102" y="81"/>
                    <a:pt x="100" y="84"/>
                  </a:cubicBezTo>
                  <a:cubicBezTo>
                    <a:pt x="96" y="89"/>
                    <a:pt x="97" y="94"/>
                    <a:pt x="100" y="98"/>
                  </a:cubicBezTo>
                  <a:cubicBezTo>
                    <a:pt x="105" y="103"/>
                    <a:pt x="110" y="107"/>
                    <a:pt x="118" y="106"/>
                  </a:cubicBezTo>
                  <a:cubicBezTo>
                    <a:pt x="129" y="103"/>
                    <a:pt x="140" y="104"/>
                    <a:pt x="151" y="99"/>
                  </a:cubicBezTo>
                  <a:cubicBezTo>
                    <a:pt x="154" y="98"/>
                    <a:pt x="158" y="99"/>
                    <a:pt x="162" y="100"/>
                  </a:cubicBezTo>
                  <a:cubicBezTo>
                    <a:pt x="167" y="101"/>
                    <a:pt x="171" y="99"/>
                    <a:pt x="173" y="94"/>
                  </a:cubicBezTo>
                  <a:cubicBezTo>
                    <a:pt x="174" y="89"/>
                    <a:pt x="171" y="87"/>
                    <a:pt x="168" y="84"/>
                  </a:cubicBezTo>
                  <a:cubicBezTo>
                    <a:pt x="163" y="81"/>
                    <a:pt x="160" y="76"/>
                    <a:pt x="157" y="71"/>
                  </a:cubicBezTo>
                  <a:cubicBezTo>
                    <a:pt x="156" y="70"/>
                    <a:pt x="155" y="68"/>
                    <a:pt x="153" y="69"/>
                  </a:cubicBezTo>
                  <a:cubicBezTo>
                    <a:pt x="146" y="74"/>
                    <a:pt x="141" y="64"/>
                    <a:pt x="134" y="65"/>
                  </a:cubicBezTo>
                  <a:cubicBezTo>
                    <a:pt x="131" y="65"/>
                    <a:pt x="130" y="62"/>
                    <a:pt x="131" y="59"/>
                  </a:cubicBezTo>
                  <a:cubicBezTo>
                    <a:pt x="132" y="56"/>
                    <a:pt x="132" y="52"/>
                    <a:pt x="128" y="52"/>
                  </a:cubicBezTo>
                  <a:cubicBezTo>
                    <a:pt x="124" y="52"/>
                    <a:pt x="120" y="54"/>
                    <a:pt x="120" y="59"/>
                  </a:cubicBezTo>
                  <a:cubicBezTo>
                    <a:pt x="120" y="61"/>
                    <a:pt x="121" y="64"/>
                    <a:pt x="120" y="66"/>
                  </a:cubicBezTo>
                  <a:cubicBezTo>
                    <a:pt x="119" y="71"/>
                    <a:pt x="117" y="73"/>
                    <a:pt x="113" y="69"/>
                  </a:cubicBezTo>
                  <a:cubicBezTo>
                    <a:pt x="109" y="66"/>
                    <a:pt x="106" y="62"/>
                    <a:pt x="102" y="58"/>
                  </a:cubicBezTo>
                  <a:cubicBezTo>
                    <a:pt x="100" y="55"/>
                    <a:pt x="97" y="53"/>
                    <a:pt x="93" y="54"/>
                  </a:cubicBezTo>
                  <a:cubicBezTo>
                    <a:pt x="90" y="55"/>
                    <a:pt x="87" y="54"/>
                    <a:pt x="85" y="51"/>
                  </a:cubicBezTo>
                  <a:cubicBezTo>
                    <a:pt x="83" y="48"/>
                    <a:pt x="85" y="46"/>
                    <a:pt x="86" y="44"/>
                  </a:cubicBezTo>
                  <a:cubicBezTo>
                    <a:pt x="90" y="37"/>
                    <a:pt x="91" y="30"/>
                    <a:pt x="86" y="24"/>
                  </a:cubicBezTo>
                  <a:cubicBezTo>
                    <a:pt x="85" y="23"/>
                    <a:pt x="85" y="22"/>
                    <a:pt x="85" y="22"/>
                  </a:cubicBezTo>
                  <a:cubicBezTo>
                    <a:pt x="72" y="25"/>
                    <a:pt x="73" y="9"/>
                    <a:pt x="63" y="7"/>
                  </a:cubicBezTo>
                  <a:cubicBezTo>
                    <a:pt x="62" y="7"/>
                    <a:pt x="60" y="5"/>
                    <a:pt x="59" y="7"/>
                  </a:cubicBezTo>
                  <a:cubicBezTo>
                    <a:pt x="56" y="11"/>
                    <a:pt x="55" y="16"/>
                    <a:pt x="54" y="21"/>
                  </a:cubicBezTo>
                  <a:cubicBezTo>
                    <a:pt x="53" y="23"/>
                    <a:pt x="56" y="24"/>
                    <a:pt x="58" y="26"/>
                  </a:cubicBezTo>
                  <a:cubicBezTo>
                    <a:pt x="59" y="26"/>
                    <a:pt x="61" y="27"/>
                    <a:pt x="63" y="27"/>
                  </a:cubicBezTo>
                  <a:cubicBezTo>
                    <a:pt x="66" y="29"/>
                    <a:pt x="69" y="31"/>
                    <a:pt x="68" y="35"/>
                  </a:cubicBezTo>
                  <a:cubicBezTo>
                    <a:pt x="67" y="38"/>
                    <a:pt x="62" y="38"/>
                    <a:pt x="59" y="37"/>
                  </a:cubicBezTo>
                  <a:cubicBezTo>
                    <a:pt x="53" y="34"/>
                    <a:pt x="48" y="37"/>
                    <a:pt x="42" y="38"/>
                  </a:cubicBezTo>
                  <a:cubicBezTo>
                    <a:pt x="40" y="35"/>
                    <a:pt x="42" y="33"/>
                    <a:pt x="45" y="33"/>
                  </a:cubicBezTo>
                  <a:cubicBezTo>
                    <a:pt x="51" y="33"/>
                    <a:pt x="51" y="29"/>
                    <a:pt x="50" y="25"/>
                  </a:cubicBezTo>
                  <a:cubicBezTo>
                    <a:pt x="47" y="16"/>
                    <a:pt x="53" y="10"/>
                    <a:pt x="56" y="3"/>
                  </a:cubicBezTo>
                  <a:cubicBezTo>
                    <a:pt x="57" y="1"/>
                    <a:pt x="59" y="0"/>
                    <a:pt x="61" y="1"/>
                  </a:cubicBezTo>
                  <a:cubicBezTo>
                    <a:pt x="62" y="1"/>
                    <a:pt x="63" y="1"/>
                    <a:pt x="64" y="1"/>
                  </a:cubicBezTo>
                  <a:cubicBezTo>
                    <a:pt x="69" y="6"/>
                    <a:pt x="76" y="7"/>
                    <a:pt x="83" y="8"/>
                  </a:cubicBezTo>
                  <a:cubicBezTo>
                    <a:pt x="95" y="9"/>
                    <a:pt x="107" y="12"/>
                    <a:pt x="116" y="21"/>
                  </a:cubicBezTo>
                  <a:cubicBezTo>
                    <a:pt x="120" y="25"/>
                    <a:pt x="125" y="27"/>
                    <a:pt x="129" y="29"/>
                  </a:cubicBezTo>
                  <a:cubicBezTo>
                    <a:pt x="135" y="32"/>
                    <a:pt x="136" y="39"/>
                    <a:pt x="140" y="43"/>
                  </a:cubicBezTo>
                  <a:cubicBezTo>
                    <a:pt x="142" y="45"/>
                    <a:pt x="143" y="47"/>
                    <a:pt x="147" y="47"/>
                  </a:cubicBezTo>
                  <a:cubicBezTo>
                    <a:pt x="154" y="49"/>
                    <a:pt x="158" y="55"/>
                    <a:pt x="162" y="61"/>
                  </a:cubicBezTo>
                  <a:cubicBezTo>
                    <a:pt x="166" y="65"/>
                    <a:pt x="168" y="70"/>
                    <a:pt x="175" y="64"/>
                  </a:cubicBezTo>
                  <a:cubicBezTo>
                    <a:pt x="178" y="61"/>
                    <a:pt x="182" y="64"/>
                    <a:pt x="184" y="67"/>
                  </a:cubicBezTo>
                  <a:cubicBezTo>
                    <a:pt x="187" y="70"/>
                    <a:pt x="190" y="74"/>
                    <a:pt x="193" y="77"/>
                  </a:cubicBezTo>
                  <a:cubicBezTo>
                    <a:pt x="196" y="82"/>
                    <a:pt x="193" y="94"/>
                    <a:pt x="187" y="96"/>
                  </a:cubicBezTo>
                  <a:cubicBezTo>
                    <a:pt x="176" y="101"/>
                    <a:pt x="165" y="107"/>
                    <a:pt x="152" y="107"/>
                  </a:cubicBezTo>
                  <a:cubicBezTo>
                    <a:pt x="149" y="108"/>
                    <a:pt x="148" y="109"/>
                    <a:pt x="147" y="112"/>
                  </a:cubicBezTo>
                  <a:cubicBezTo>
                    <a:pt x="136" y="114"/>
                    <a:pt x="126" y="117"/>
                    <a:pt x="115" y="118"/>
                  </a:cubicBezTo>
                  <a:cubicBezTo>
                    <a:pt x="106" y="120"/>
                    <a:pt x="97" y="120"/>
                    <a:pt x="92" y="112"/>
                  </a:cubicBezTo>
                  <a:cubicBezTo>
                    <a:pt x="90" y="109"/>
                    <a:pt x="88" y="110"/>
                    <a:pt x="85" y="110"/>
                  </a:cubicBezTo>
                  <a:cubicBezTo>
                    <a:pt x="78" y="111"/>
                    <a:pt x="76" y="107"/>
                    <a:pt x="78" y="101"/>
                  </a:cubicBezTo>
                  <a:cubicBezTo>
                    <a:pt x="80" y="93"/>
                    <a:pt x="82" y="85"/>
                    <a:pt x="75" y="78"/>
                  </a:cubicBezTo>
                  <a:cubicBezTo>
                    <a:pt x="74" y="77"/>
                    <a:pt x="74" y="76"/>
                    <a:pt x="74" y="75"/>
                  </a:cubicBezTo>
                  <a:cubicBezTo>
                    <a:pt x="76" y="70"/>
                    <a:pt x="72" y="69"/>
                    <a:pt x="69" y="67"/>
                  </a:cubicBezTo>
                  <a:cubicBezTo>
                    <a:pt x="66" y="66"/>
                    <a:pt x="64" y="68"/>
                    <a:pt x="62" y="70"/>
                  </a:cubicBezTo>
                  <a:cubicBezTo>
                    <a:pt x="58" y="76"/>
                    <a:pt x="50" y="76"/>
                    <a:pt x="44" y="75"/>
                  </a:cubicBezTo>
                  <a:cubicBezTo>
                    <a:pt x="28" y="75"/>
                    <a:pt x="14" y="82"/>
                    <a:pt x="0" y="8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8" name="Freeform 14">
              <a:extLst>
                <a:ext uri="{FF2B5EF4-FFF2-40B4-BE49-F238E27FC236}">
                  <a16:creationId xmlns:a16="http://schemas.microsoft.com/office/drawing/2014/main" id="{DA166BA9-CFFF-4939-954C-DDDF74A8BB9A}"/>
                </a:ext>
              </a:extLst>
            </p:cNvPr>
            <p:cNvSpPr/>
            <p:nvPr/>
          </p:nvSpPr>
          <p:spPr bwMode="auto">
            <a:xfrm>
              <a:off x="-2074863" y="427038"/>
              <a:ext cx="515938" cy="471488"/>
            </a:xfrm>
            <a:custGeom>
              <a:avLst/>
              <a:gdLst>
                <a:gd name="T0" fmla="*/ 137 w 137"/>
                <a:gd name="T1" fmla="*/ 75 h 125"/>
                <a:gd name="T2" fmla="*/ 113 w 137"/>
                <a:gd name="T3" fmla="*/ 109 h 125"/>
                <a:gd name="T4" fmla="*/ 105 w 137"/>
                <a:gd name="T5" fmla="*/ 120 h 125"/>
                <a:gd name="T6" fmla="*/ 92 w 137"/>
                <a:gd name="T7" fmla="*/ 110 h 125"/>
                <a:gd name="T8" fmla="*/ 90 w 137"/>
                <a:gd name="T9" fmla="*/ 104 h 125"/>
                <a:gd name="T10" fmla="*/ 88 w 137"/>
                <a:gd name="T11" fmla="*/ 92 h 125"/>
                <a:gd name="T12" fmla="*/ 81 w 137"/>
                <a:gd name="T13" fmla="*/ 87 h 125"/>
                <a:gd name="T14" fmla="*/ 74 w 137"/>
                <a:gd name="T15" fmla="*/ 84 h 125"/>
                <a:gd name="T16" fmla="*/ 76 w 137"/>
                <a:gd name="T17" fmla="*/ 78 h 125"/>
                <a:gd name="T18" fmla="*/ 80 w 137"/>
                <a:gd name="T19" fmla="*/ 75 h 125"/>
                <a:gd name="T20" fmla="*/ 73 w 137"/>
                <a:gd name="T21" fmla="*/ 72 h 125"/>
                <a:gd name="T22" fmla="*/ 52 w 137"/>
                <a:gd name="T23" fmla="*/ 73 h 125"/>
                <a:gd name="T24" fmla="*/ 43 w 137"/>
                <a:gd name="T25" fmla="*/ 66 h 125"/>
                <a:gd name="T26" fmla="*/ 29 w 137"/>
                <a:gd name="T27" fmla="*/ 58 h 125"/>
                <a:gd name="T28" fmla="*/ 15 w 137"/>
                <a:gd name="T29" fmla="*/ 55 h 125"/>
                <a:gd name="T30" fmla="*/ 5 w 137"/>
                <a:gd name="T31" fmla="*/ 34 h 125"/>
                <a:gd name="T32" fmla="*/ 1 w 137"/>
                <a:gd name="T33" fmla="*/ 20 h 125"/>
                <a:gd name="T34" fmla="*/ 3 w 137"/>
                <a:gd name="T35" fmla="*/ 0 h 125"/>
                <a:gd name="T36" fmla="*/ 15 w 137"/>
                <a:gd name="T37" fmla="*/ 10 h 125"/>
                <a:gd name="T38" fmla="*/ 18 w 137"/>
                <a:gd name="T39" fmla="*/ 12 h 125"/>
                <a:gd name="T40" fmla="*/ 41 w 137"/>
                <a:gd name="T41" fmla="*/ 24 h 125"/>
                <a:gd name="T42" fmla="*/ 52 w 137"/>
                <a:gd name="T43" fmla="*/ 31 h 125"/>
                <a:gd name="T44" fmla="*/ 57 w 137"/>
                <a:gd name="T45" fmla="*/ 41 h 125"/>
                <a:gd name="T46" fmla="*/ 66 w 137"/>
                <a:gd name="T47" fmla="*/ 51 h 125"/>
                <a:gd name="T48" fmla="*/ 72 w 137"/>
                <a:gd name="T49" fmla="*/ 54 h 125"/>
                <a:gd name="T50" fmla="*/ 81 w 137"/>
                <a:gd name="T51" fmla="*/ 57 h 125"/>
                <a:gd name="T52" fmla="*/ 95 w 137"/>
                <a:gd name="T53" fmla="*/ 59 h 125"/>
                <a:gd name="T54" fmla="*/ 108 w 137"/>
                <a:gd name="T55" fmla="*/ 65 h 125"/>
                <a:gd name="T56" fmla="*/ 137 w 137"/>
                <a:gd name="T57" fmla="*/ 7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" h="125">
                  <a:moveTo>
                    <a:pt x="137" y="75"/>
                  </a:moveTo>
                  <a:cubicBezTo>
                    <a:pt x="129" y="87"/>
                    <a:pt x="126" y="101"/>
                    <a:pt x="113" y="109"/>
                  </a:cubicBezTo>
                  <a:cubicBezTo>
                    <a:pt x="109" y="112"/>
                    <a:pt x="106" y="116"/>
                    <a:pt x="105" y="120"/>
                  </a:cubicBezTo>
                  <a:cubicBezTo>
                    <a:pt x="94" y="125"/>
                    <a:pt x="91" y="123"/>
                    <a:pt x="92" y="110"/>
                  </a:cubicBezTo>
                  <a:cubicBezTo>
                    <a:pt x="92" y="108"/>
                    <a:pt x="91" y="106"/>
                    <a:pt x="90" y="104"/>
                  </a:cubicBezTo>
                  <a:cubicBezTo>
                    <a:pt x="87" y="100"/>
                    <a:pt x="87" y="97"/>
                    <a:pt x="88" y="92"/>
                  </a:cubicBezTo>
                  <a:cubicBezTo>
                    <a:pt x="89" y="85"/>
                    <a:pt x="87" y="84"/>
                    <a:pt x="81" y="87"/>
                  </a:cubicBezTo>
                  <a:cubicBezTo>
                    <a:pt x="78" y="88"/>
                    <a:pt x="76" y="86"/>
                    <a:pt x="74" y="84"/>
                  </a:cubicBezTo>
                  <a:cubicBezTo>
                    <a:pt x="73" y="82"/>
                    <a:pt x="74" y="80"/>
                    <a:pt x="76" y="78"/>
                  </a:cubicBezTo>
                  <a:cubicBezTo>
                    <a:pt x="78" y="77"/>
                    <a:pt x="82" y="79"/>
                    <a:pt x="80" y="75"/>
                  </a:cubicBezTo>
                  <a:cubicBezTo>
                    <a:pt x="79" y="72"/>
                    <a:pt x="76" y="71"/>
                    <a:pt x="73" y="72"/>
                  </a:cubicBezTo>
                  <a:cubicBezTo>
                    <a:pt x="66" y="75"/>
                    <a:pt x="59" y="72"/>
                    <a:pt x="52" y="73"/>
                  </a:cubicBezTo>
                  <a:cubicBezTo>
                    <a:pt x="48" y="73"/>
                    <a:pt x="45" y="71"/>
                    <a:pt x="43" y="66"/>
                  </a:cubicBezTo>
                  <a:cubicBezTo>
                    <a:pt x="41" y="60"/>
                    <a:pt x="37" y="56"/>
                    <a:pt x="29" y="58"/>
                  </a:cubicBezTo>
                  <a:cubicBezTo>
                    <a:pt x="25" y="59"/>
                    <a:pt x="18" y="58"/>
                    <a:pt x="15" y="55"/>
                  </a:cubicBezTo>
                  <a:cubicBezTo>
                    <a:pt x="10" y="50"/>
                    <a:pt x="5" y="42"/>
                    <a:pt x="5" y="34"/>
                  </a:cubicBezTo>
                  <a:cubicBezTo>
                    <a:pt x="6" y="28"/>
                    <a:pt x="2" y="25"/>
                    <a:pt x="1" y="20"/>
                  </a:cubicBezTo>
                  <a:cubicBezTo>
                    <a:pt x="0" y="13"/>
                    <a:pt x="2" y="6"/>
                    <a:pt x="3" y="0"/>
                  </a:cubicBezTo>
                  <a:cubicBezTo>
                    <a:pt x="7" y="3"/>
                    <a:pt x="10" y="8"/>
                    <a:pt x="15" y="10"/>
                  </a:cubicBezTo>
                  <a:cubicBezTo>
                    <a:pt x="16" y="10"/>
                    <a:pt x="17" y="12"/>
                    <a:pt x="18" y="12"/>
                  </a:cubicBezTo>
                  <a:cubicBezTo>
                    <a:pt x="29" y="10"/>
                    <a:pt x="34" y="18"/>
                    <a:pt x="41" y="24"/>
                  </a:cubicBezTo>
                  <a:cubicBezTo>
                    <a:pt x="44" y="27"/>
                    <a:pt x="49" y="28"/>
                    <a:pt x="52" y="31"/>
                  </a:cubicBezTo>
                  <a:cubicBezTo>
                    <a:pt x="54" y="34"/>
                    <a:pt x="57" y="37"/>
                    <a:pt x="57" y="41"/>
                  </a:cubicBezTo>
                  <a:cubicBezTo>
                    <a:pt x="58" y="46"/>
                    <a:pt x="62" y="49"/>
                    <a:pt x="66" y="51"/>
                  </a:cubicBezTo>
                  <a:cubicBezTo>
                    <a:pt x="69" y="51"/>
                    <a:pt x="70" y="53"/>
                    <a:pt x="72" y="54"/>
                  </a:cubicBezTo>
                  <a:cubicBezTo>
                    <a:pt x="75" y="56"/>
                    <a:pt x="78" y="56"/>
                    <a:pt x="81" y="57"/>
                  </a:cubicBezTo>
                  <a:cubicBezTo>
                    <a:pt x="85" y="59"/>
                    <a:pt x="90" y="58"/>
                    <a:pt x="95" y="59"/>
                  </a:cubicBezTo>
                  <a:cubicBezTo>
                    <a:pt x="100" y="59"/>
                    <a:pt x="106" y="61"/>
                    <a:pt x="108" y="65"/>
                  </a:cubicBezTo>
                  <a:cubicBezTo>
                    <a:pt x="115" y="77"/>
                    <a:pt x="124" y="80"/>
                    <a:pt x="137" y="7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9" name="Freeform 15">
              <a:extLst>
                <a:ext uri="{FF2B5EF4-FFF2-40B4-BE49-F238E27FC236}">
                  <a16:creationId xmlns:a16="http://schemas.microsoft.com/office/drawing/2014/main" id="{EC1822D2-066F-4AC6-95CC-656E413E9415}"/>
                </a:ext>
              </a:extLst>
            </p:cNvPr>
            <p:cNvSpPr/>
            <p:nvPr/>
          </p:nvSpPr>
          <p:spPr bwMode="auto">
            <a:xfrm>
              <a:off x="-2490788" y="-136525"/>
              <a:ext cx="422275" cy="544513"/>
            </a:xfrm>
            <a:custGeom>
              <a:avLst/>
              <a:gdLst>
                <a:gd name="T0" fmla="*/ 7 w 112"/>
                <a:gd name="T1" fmla="*/ 0 h 144"/>
                <a:gd name="T2" fmla="*/ 11 w 112"/>
                <a:gd name="T3" fmla="*/ 11 h 144"/>
                <a:gd name="T4" fmla="*/ 20 w 112"/>
                <a:gd name="T5" fmla="*/ 18 h 144"/>
                <a:gd name="T6" fmla="*/ 31 w 112"/>
                <a:gd name="T7" fmla="*/ 30 h 144"/>
                <a:gd name="T8" fmla="*/ 45 w 112"/>
                <a:gd name="T9" fmla="*/ 41 h 144"/>
                <a:gd name="T10" fmla="*/ 62 w 112"/>
                <a:gd name="T11" fmla="*/ 54 h 144"/>
                <a:gd name="T12" fmla="*/ 69 w 112"/>
                <a:gd name="T13" fmla="*/ 59 h 144"/>
                <a:gd name="T14" fmla="*/ 73 w 112"/>
                <a:gd name="T15" fmla="*/ 61 h 144"/>
                <a:gd name="T16" fmla="*/ 71 w 112"/>
                <a:gd name="T17" fmla="*/ 97 h 144"/>
                <a:gd name="T18" fmla="*/ 77 w 112"/>
                <a:gd name="T19" fmla="*/ 104 h 144"/>
                <a:gd name="T20" fmla="*/ 98 w 112"/>
                <a:gd name="T21" fmla="*/ 114 h 144"/>
                <a:gd name="T22" fmla="*/ 107 w 112"/>
                <a:gd name="T23" fmla="*/ 121 h 144"/>
                <a:gd name="T24" fmla="*/ 108 w 112"/>
                <a:gd name="T25" fmla="*/ 130 h 144"/>
                <a:gd name="T26" fmla="*/ 111 w 112"/>
                <a:gd name="T27" fmla="*/ 144 h 144"/>
                <a:gd name="T28" fmla="*/ 96 w 112"/>
                <a:gd name="T29" fmla="*/ 143 h 144"/>
                <a:gd name="T30" fmla="*/ 83 w 112"/>
                <a:gd name="T31" fmla="*/ 132 h 144"/>
                <a:gd name="T32" fmla="*/ 67 w 112"/>
                <a:gd name="T33" fmla="*/ 105 h 144"/>
                <a:gd name="T34" fmla="*/ 61 w 112"/>
                <a:gd name="T35" fmla="*/ 64 h 144"/>
                <a:gd name="T36" fmla="*/ 59 w 112"/>
                <a:gd name="T37" fmla="*/ 56 h 144"/>
                <a:gd name="T38" fmla="*/ 50 w 112"/>
                <a:gd name="T39" fmla="*/ 59 h 144"/>
                <a:gd name="T40" fmla="*/ 36 w 112"/>
                <a:gd name="T41" fmla="*/ 68 h 144"/>
                <a:gd name="T42" fmla="*/ 6 w 112"/>
                <a:gd name="T43" fmla="*/ 61 h 144"/>
                <a:gd name="T44" fmla="*/ 2 w 112"/>
                <a:gd name="T45" fmla="*/ 49 h 144"/>
                <a:gd name="T46" fmla="*/ 6 w 112"/>
                <a:gd name="T47" fmla="*/ 37 h 144"/>
                <a:gd name="T48" fmla="*/ 5 w 112"/>
                <a:gd name="T49" fmla="*/ 23 h 144"/>
                <a:gd name="T50" fmla="*/ 5 w 112"/>
                <a:gd name="T51" fmla="*/ 9 h 144"/>
                <a:gd name="T52" fmla="*/ 7 w 112"/>
                <a:gd name="T5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2" h="144">
                  <a:moveTo>
                    <a:pt x="7" y="0"/>
                  </a:moveTo>
                  <a:cubicBezTo>
                    <a:pt x="11" y="3"/>
                    <a:pt x="10" y="7"/>
                    <a:pt x="11" y="11"/>
                  </a:cubicBezTo>
                  <a:cubicBezTo>
                    <a:pt x="13" y="15"/>
                    <a:pt x="15" y="18"/>
                    <a:pt x="20" y="18"/>
                  </a:cubicBezTo>
                  <a:cubicBezTo>
                    <a:pt x="29" y="19"/>
                    <a:pt x="31" y="21"/>
                    <a:pt x="31" y="30"/>
                  </a:cubicBezTo>
                  <a:cubicBezTo>
                    <a:pt x="32" y="38"/>
                    <a:pt x="36" y="42"/>
                    <a:pt x="45" y="41"/>
                  </a:cubicBezTo>
                  <a:cubicBezTo>
                    <a:pt x="56" y="40"/>
                    <a:pt x="59" y="47"/>
                    <a:pt x="62" y="54"/>
                  </a:cubicBezTo>
                  <a:cubicBezTo>
                    <a:pt x="64" y="58"/>
                    <a:pt x="64" y="61"/>
                    <a:pt x="69" y="59"/>
                  </a:cubicBezTo>
                  <a:cubicBezTo>
                    <a:pt x="71" y="58"/>
                    <a:pt x="73" y="59"/>
                    <a:pt x="73" y="61"/>
                  </a:cubicBezTo>
                  <a:cubicBezTo>
                    <a:pt x="73" y="73"/>
                    <a:pt x="77" y="85"/>
                    <a:pt x="71" y="97"/>
                  </a:cubicBezTo>
                  <a:cubicBezTo>
                    <a:pt x="69" y="101"/>
                    <a:pt x="74" y="104"/>
                    <a:pt x="77" y="104"/>
                  </a:cubicBezTo>
                  <a:cubicBezTo>
                    <a:pt x="85" y="106"/>
                    <a:pt x="89" y="114"/>
                    <a:pt x="98" y="114"/>
                  </a:cubicBezTo>
                  <a:cubicBezTo>
                    <a:pt x="101" y="114"/>
                    <a:pt x="104" y="119"/>
                    <a:pt x="107" y="121"/>
                  </a:cubicBezTo>
                  <a:cubicBezTo>
                    <a:pt x="112" y="124"/>
                    <a:pt x="108" y="127"/>
                    <a:pt x="108" y="130"/>
                  </a:cubicBezTo>
                  <a:cubicBezTo>
                    <a:pt x="109" y="135"/>
                    <a:pt x="110" y="140"/>
                    <a:pt x="111" y="144"/>
                  </a:cubicBezTo>
                  <a:cubicBezTo>
                    <a:pt x="106" y="143"/>
                    <a:pt x="101" y="143"/>
                    <a:pt x="96" y="143"/>
                  </a:cubicBezTo>
                  <a:cubicBezTo>
                    <a:pt x="89" y="142"/>
                    <a:pt x="85" y="140"/>
                    <a:pt x="83" y="132"/>
                  </a:cubicBezTo>
                  <a:cubicBezTo>
                    <a:pt x="80" y="122"/>
                    <a:pt x="73" y="114"/>
                    <a:pt x="67" y="105"/>
                  </a:cubicBezTo>
                  <a:cubicBezTo>
                    <a:pt x="60" y="92"/>
                    <a:pt x="59" y="78"/>
                    <a:pt x="61" y="64"/>
                  </a:cubicBezTo>
                  <a:cubicBezTo>
                    <a:pt x="61" y="61"/>
                    <a:pt x="63" y="58"/>
                    <a:pt x="59" y="56"/>
                  </a:cubicBezTo>
                  <a:cubicBezTo>
                    <a:pt x="56" y="54"/>
                    <a:pt x="53" y="56"/>
                    <a:pt x="50" y="59"/>
                  </a:cubicBezTo>
                  <a:cubicBezTo>
                    <a:pt x="46" y="63"/>
                    <a:pt x="41" y="65"/>
                    <a:pt x="36" y="68"/>
                  </a:cubicBezTo>
                  <a:cubicBezTo>
                    <a:pt x="23" y="76"/>
                    <a:pt x="15" y="70"/>
                    <a:pt x="6" y="61"/>
                  </a:cubicBezTo>
                  <a:cubicBezTo>
                    <a:pt x="3" y="58"/>
                    <a:pt x="0" y="54"/>
                    <a:pt x="2" y="49"/>
                  </a:cubicBezTo>
                  <a:cubicBezTo>
                    <a:pt x="3" y="45"/>
                    <a:pt x="4" y="41"/>
                    <a:pt x="6" y="37"/>
                  </a:cubicBezTo>
                  <a:cubicBezTo>
                    <a:pt x="8" y="32"/>
                    <a:pt x="8" y="27"/>
                    <a:pt x="5" y="23"/>
                  </a:cubicBezTo>
                  <a:cubicBezTo>
                    <a:pt x="3" y="18"/>
                    <a:pt x="4" y="14"/>
                    <a:pt x="5" y="9"/>
                  </a:cubicBezTo>
                  <a:cubicBezTo>
                    <a:pt x="6" y="6"/>
                    <a:pt x="8" y="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0" name="Freeform 16">
              <a:extLst>
                <a:ext uri="{FF2B5EF4-FFF2-40B4-BE49-F238E27FC236}">
                  <a16:creationId xmlns:a16="http://schemas.microsoft.com/office/drawing/2014/main" id="{F9D0DB8C-CEE4-4DA1-AEE7-BD67447C215C}"/>
                </a:ext>
              </a:extLst>
            </p:cNvPr>
            <p:cNvSpPr/>
            <p:nvPr/>
          </p:nvSpPr>
          <p:spPr bwMode="auto">
            <a:xfrm>
              <a:off x="-2317750" y="-928687"/>
              <a:ext cx="95250" cy="101600"/>
            </a:xfrm>
            <a:custGeom>
              <a:avLst/>
              <a:gdLst>
                <a:gd name="T0" fmla="*/ 25 w 25"/>
                <a:gd name="T1" fmla="*/ 0 h 27"/>
                <a:gd name="T2" fmla="*/ 17 w 25"/>
                <a:gd name="T3" fmla="*/ 11 h 27"/>
                <a:gd name="T4" fmla="*/ 17 w 25"/>
                <a:gd name="T5" fmla="*/ 22 h 27"/>
                <a:gd name="T6" fmla="*/ 11 w 25"/>
                <a:gd name="T7" fmla="*/ 25 h 27"/>
                <a:gd name="T8" fmla="*/ 3 w 25"/>
                <a:gd name="T9" fmla="*/ 21 h 27"/>
                <a:gd name="T10" fmla="*/ 0 w 25"/>
                <a:gd name="T11" fmla="*/ 27 h 27"/>
                <a:gd name="T12" fmla="*/ 1 w 25"/>
                <a:gd name="T13" fmla="*/ 14 h 27"/>
                <a:gd name="T14" fmla="*/ 6 w 25"/>
                <a:gd name="T15" fmla="*/ 6 h 27"/>
                <a:gd name="T16" fmla="*/ 25 w 25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24" y="5"/>
                    <a:pt x="21" y="8"/>
                    <a:pt x="17" y="11"/>
                  </a:cubicBezTo>
                  <a:cubicBezTo>
                    <a:pt x="20" y="14"/>
                    <a:pt x="18" y="18"/>
                    <a:pt x="17" y="22"/>
                  </a:cubicBezTo>
                  <a:cubicBezTo>
                    <a:pt x="16" y="26"/>
                    <a:pt x="14" y="26"/>
                    <a:pt x="11" y="25"/>
                  </a:cubicBezTo>
                  <a:cubicBezTo>
                    <a:pt x="8" y="24"/>
                    <a:pt x="6" y="23"/>
                    <a:pt x="3" y="21"/>
                  </a:cubicBezTo>
                  <a:cubicBezTo>
                    <a:pt x="1" y="23"/>
                    <a:pt x="3" y="26"/>
                    <a:pt x="0" y="27"/>
                  </a:cubicBezTo>
                  <a:cubicBezTo>
                    <a:pt x="1" y="23"/>
                    <a:pt x="1" y="19"/>
                    <a:pt x="1" y="14"/>
                  </a:cubicBezTo>
                  <a:cubicBezTo>
                    <a:pt x="1" y="10"/>
                    <a:pt x="4" y="9"/>
                    <a:pt x="6" y="6"/>
                  </a:cubicBezTo>
                  <a:cubicBezTo>
                    <a:pt x="12" y="1"/>
                    <a:pt x="19" y="4"/>
                    <a:pt x="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1" name="Freeform 17">
              <a:extLst>
                <a:ext uri="{FF2B5EF4-FFF2-40B4-BE49-F238E27FC236}">
                  <a16:creationId xmlns:a16="http://schemas.microsoft.com/office/drawing/2014/main" id="{B1B4EE7A-E6F7-43DE-A702-9C028379B987}"/>
                </a:ext>
              </a:extLst>
            </p:cNvPr>
            <p:cNvSpPr/>
            <p:nvPr/>
          </p:nvSpPr>
          <p:spPr bwMode="auto">
            <a:xfrm>
              <a:off x="355600" y="-1287462"/>
              <a:ext cx="68263" cy="68263"/>
            </a:xfrm>
            <a:custGeom>
              <a:avLst/>
              <a:gdLst>
                <a:gd name="T0" fmla="*/ 9 w 18"/>
                <a:gd name="T1" fmla="*/ 17 h 18"/>
                <a:gd name="T2" fmla="*/ 0 w 18"/>
                <a:gd name="T3" fmla="*/ 10 h 18"/>
                <a:gd name="T4" fmla="*/ 11 w 18"/>
                <a:gd name="T5" fmla="*/ 1 h 18"/>
                <a:gd name="T6" fmla="*/ 18 w 18"/>
                <a:gd name="T7" fmla="*/ 11 h 18"/>
                <a:gd name="T8" fmla="*/ 9 w 18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9" y="17"/>
                  </a:moveTo>
                  <a:cubicBezTo>
                    <a:pt x="3" y="18"/>
                    <a:pt x="1" y="14"/>
                    <a:pt x="0" y="10"/>
                  </a:cubicBezTo>
                  <a:cubicBezTo>
                    <a:pt x="0" y="6"/>
                    <a:pt x="7" y="0"/>
                    <a:pt x="11" y="1"/>
                  </a:cubicBezTo>
                  <a:cubicBezTo>
                    <a:pt x="15" y="3"/>
                    <a:pt x="18" y="7"/>
                    <a:pt x="18" y="11"/>
                  </a:cubicBezTo>
                  <a:cubicBezTo>
                    <a:pt x="18" y="17"/>
                    <a:pt x="13" y="17"/>
                    <a:pt x="9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2" name="Freeform 18">
              <a:extLst>
                <a:ext uri="{FF2B5EF4-FFF2-40B4-BE49-F238E27FC236}">
                  <a16:creationId xmlns:a16="http://schemas.microsoft.com/office/drawing/2014/main" id="{F92239DB-73F8-436E-83D1-A2BEF4BBCC86}"/>
                </a:ext>
              </a:extLst>
            </p:cNvPr>
            <p:cNvSpPr/>
            <p:nvPr/>
          </p:nvSpPr>
          <p:spPr bwMode="auto">
            <a:xfrm>
              <a:off x="-800100" y="-1717675"/>
              <a:ext cx="65088" cy="55563"/>
            </a:xfrm>
            <a:custGeom>
              <a:avLst/>
              <a:gdLst>
                <a:gd name="T0" fmla="*/ 17 w 17"/>
                <a:gd name="T1" fmla="*/ 7 h 15"/>
                <a:gd name="T2" fmla="*/ 9 w 17"/>
                <a:gd name="T3" fmla="*/ 15 h 15"/>
                <a:gd name="T4" fmla="*/ 1 w 17"/>
                <a:gd name="T5" fmla="*/ 9 h 15"/>
                <a:gd name="T6" fmla="*/ 10 w 17"/>
                <a:gd name="T7" fmla="*/ 0 h 15"/>
                <a:gd name="T8" fmla="*/ 17 w 17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17" y="7"/>
                  </a:moveTo>
                  <a:cubicBezTo>
                    <a:pt x="16" y="12"/>
                    <a:pt x="14" y="15"/>
                    <a:pt x="9" y="15"/>
                  </a:cubicBezTo>
                  <a:cubicBezTo>
                    <a:pt x="5" y="15"/>
                    <a:pt x="1" y="14"/>
                    <a:pt x="1" y="9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17" y="3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3" name="Freeform 19">
              <a:extLst>
                <a:ext uri="{FF2B5EF4-FFF2-40B4-BE49-F238E27FC236}">
                  <a16:creationId xmlns:a16="http://schemas.microsoft.com/office/drawing/2014/main" id="{43ADECB4-2F70-4E36-BEC5-919D7A50F426}"/>
                </a:ext>
              </a:extLst>
            </p:cNvPr>
            <p:cNvSpPr/>
            <p:nvPr/>
          </p:nvSpPr>
          <p:spPr bwMode="auto">
            <a:xfrm>
              <a:off x="-2008188" y="863600"/>
              <a:ext cx="60325" cy="57150"/>
            </a:xfrm>
            <a:custGeom>
              <a:avLst/>
              <a:gdLst>
                <a:gd name="T0" fmla="*/ 10 w 16"/>
                <a:gd name="T1" fmla="*/ 0 h 15"/>
                <a:gd name="T2" fmla="*/ 16 w 16"/>
                <a:gd name="T3" fmla="*/ 7 h 15"/>
                <a:gd name="T4" fmla="*/ 7 w 16"/>
                <a:gd name="T5" fmla="*/ 15 h 15"/>
                <a:gd name="T6" fmla="*/ 0 w 16"/>
                <a:gd name="T7" fmla="*/ 8 h 15"/>
                <a:gd name="T8" fmla="*/ 10 w 16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10" y="0"/>
                  </a:moveTo>
                  <a:cubicBezTo>
                    <a:pt x="14" y="0"/>
                    <a:pt x="16" y="4"/>
                    <a:pt x="16" y="7"/>
                  </a:cubicBezTo>
                  <a:cubicBezTo>
                    <a:pt x="16" y="12"/>
                    <a:pt x="12" y="15"/>
                    <a:pt x="7" y="15"/>
                  </a:cubicBezTo>
                  <a:cubicBezTo>
                    <a:pt x="3" y="15"/>
                    <a:pt x="0" y="11"/>
                    <a:pt x="0" y="8"/>
                  </a:cubicBezTo>
                  <a:cubicBezTo>
                    <a:pt x="0" y="1"/>
                    <a:pt x="5" y="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4" name="Freeform 20">
              <a:extLst>
                <a:ext uri="{FF2B5EF4-FFF2-40B4-BE49-F238E27FC236}">
                  <a16:creationId xmlns:a16="http://schemas.microsoft.com/office/drawing/2014/main" id="{A1125C24-E770-46CE-9262-FD4883066631}"/>
                </a:ext>
              </a:extLst>
            </p:cNvPr>
            <p:cNvSpPr/>
            <p:nvPr/>
          </p:nvSpPr>
          <p:spPr bwMode="auto">
            <a:xfrm>
              <a:off x="-17463" y="-1468437"/>
              <a:ext cx="55563" cy="55563"/>
            </a:xfrm>
            <a:custGeom>
              <a:avLst/>
              <a:gdLst>
                <a:gd name="T0" fmla="*/ 8 w 15"/>
                <a:gd name="T1" fmla="*/ 0 h 15"/>
                <a:gd name="T2" fmla="*/ 15 w 15"/>
                <a:gd name="T3" fmla="*/ 7 h 15"/>
                <a:gd name="T4" fmla="*/ 7 w 15"/>
                <a:gd name="T5" fmla="*/ 15 h 15"/>
                <a:gd name="T6" fmla="*/ 0 w 15"/>
                <a:gd name="T7" fmla="*/ 8 h 15"/>
                <a:gd name="T8" fmla="*/ 8 w 1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12" y="1"/>
                    <a:pt x="15" y="3"/>
                    <a:pt x="15" y="7"/>
                  </a:cubicBezTo>
                  <a:cubicBezTo>
                    <a:pt x="14" y="12"/>
                    <a:pt x="12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5" y="2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5" name="Freeform 21">
              <a:extLst>
                <a:ext uri="{FF2B5EF4-FFF2-40B4-BE49-F238E27FC236}">
                  <a16:creationId xmlns:a16="http://schemas.microsoft.com/office/drawing/2014/main" id="{7E8830C9-CE6A-4109-8C6C-BDF5695081F4}"/>
                </a:ext>
              </a:extLst>
            </p:cNvPr>
            <p:cNvSpPr/>
            <p:nvPr/>
          </p:nvSpPr>
          <p:spPr bwMode="auto">
            <a:xfrm>
              <a:off x="-704850" y="-1555750"/>
              <a:ext cx="57150" cy="52388"/>
            </a:xfrm>
            <a:custGeom>
              <a:avLst/>
              <a:gdLst>
                <a:gd name="T0" fmla="*/ 9 w 15"/>
                <a:gd name="T1" fmla="*/ 1 h 14"/>
                <a:gd name="T2" fmla="*/ 15 w 15"/>
                <a:gd name="T3" fmla="*/ 6 h 14"/>
                <a:gd name="T4" fmla="*/ 8 w 15"/>
                <a:gd name="T5" fmla="*/ 14 h 14"/>
                <a:gd name="T6" fmla="*/ 0 w 15"/>
                <a:gd name="T7" fmla="*/ 7 h 14"/>
                <a:gd name="T8" fmla="*/ 9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9" y="1"/>
                  </a:moveTo>
                  <a:cubicBezTo>
                    <a:pt x="13" y="0"/>
                    <a:pt x="15" y="2"/>
                    <a:pt x="15" y="6"/>
                  </a:cubicBezTo>
                  <a:cubicBezTo>
                    <a:pt x="14" y="10"/>
                    <a:pt x="13" y="14"/>
                    <a:pt x="8" y="14"/>
                  </a:cubicBezTo>
                  <a:cubicBezTo>
                    <a:pt x="4" y="14"/>
                    <a:pt x="0" y="12"/>
                    <a:pt x="0" y="7"/>
                  </a:cubicBezTo>
                  <a:cubicBezTo>
                    <a:pt x="0" y="2"/>
                    <a:pt x="5" y="1"/>
                    <a:pt x="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6" name="Freeform 22">
              <a:extLst>
                <a:ext uri="{FF2B5EF4-FFF2-40B4-BE49-F238E27FC236}">
                  <a16:creationId xmlns:a16="http://schemas.microsoft.com/office/drawing/2014/main" id="{D408BCC1-C60A-4D32-920F-104F9D437D43}"/>
                </a:ext>
              </a:extLst>
            </p:cNvPr>
            <p:cNvSpPr/>
            <p:nvPr/>
          </p:nvSpPr>
          <p:spPr bwMode="auto">
            <a:xfrm>
              <a:off x="-965200" y="1260475"/>
              <a:ext cx="52388" cy="52388"/>
            </a:xfrm>
            <a:custGeom>
              <a:avLst/>
              <a:gdLst>
                <a:gd name="T0" fmla="*/ 5 w 14"/>
                <a:gd name="T1" fmla="*/ 0 h 14"/>
                <a:gd name="T2" fmla="*/ 14 w 14"/>
                <a:gd name="T3" fmla="*/ 6 h 14"/>
                <a:gd name="T4" fmla="*/ 7 w 14"/>
                <a:gd name="T5" fmla="*/ 14 h 14"/>
                <a:gd name="T6" fmla="*/ 0 w 14"/>
                <a:gd name="T7" fmla="*/ 8 h 14"/>
                <a:gd name="T8" fmla="*/ 5 w 1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0"/>
                  </a:moveTo>
                  <a:cubicBezTo>
                    <a:pt x="11" y="0"/>
                    <a:pt x="14" y="2"/>
                    <a:pt x="14" y="6"/>
                  </a:cubicBezTo>
                  <a:cubicBezTo>
                    <a:pt x="14" y="11"/>
                    <a:pt x="11" y="13"/>
                    <a:pt x="7" y="14"/>
                  </a:cubicBezTo>
                  <a:cubicBezTo>
                    <a:pt x="3" y="14"/>
                    <a:pt x="0" y="12"/>
                    <a:pt x="0" y="8"/>
                  </a:cubicBezTo>
                  <a:cubicBezTo>
                    <a:pt x="0" y="3"/>
                    <a:pt x="2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7" name="Freeform 23">
              <a:extLst>
                <a:ext uri="{FF2B5EF4-FFF2-40B4-BE49-F238E27FC236}">
                  <a16:creationId xmlns:a16="http://schemas.microsoft.com/office/drawing/2014/main" id="{B3008F8B-4474-4A44-95C4-CB98E02AEC12}"/>
                </a:ext>
              </a:extLst>
            </p:cNvPr>
            <p:cNvSpPr/>
            <p:nvPr/>
          </p:nvSpPr>
          <p:spPr bwMode="auto">
            <a:xfrm>
              <a:off x="50800" y="-1249362"/>
              <a:ext cx="60325" cy="63500"/>
            </a:xfrm>
            <a:custGeom>
              <a:avLst/>
              <a:gdLst>
                <a:gd name="T0" fmla="*/ 16 w 16"/>
                <a:gd name="T1" fmla="*/ 6 h 17"/>
                <a:gd name="T2" fmla="*/ 13 w 16"/>
                <a:gd name="T3" fmla="*/ 8 h 17"/>
                <a:gd name="T4" fmla="*/ 11 w 16"/>
                <a:gd name="T5" fmla="*/ 10 h 17"/>
                <a:gd name="T6" fmla="*/ 8 w 16"/>
                <a:gd name="T7" fmla="*/ 16 h 17"/>
                <a:gd name="T8" fmla="*/ 1 w 16"/>
                <a:gd name="T9" fmla="*/ 7 h 17"/>
                <a:gd name="T10" fmla="*/ 11 w 16"/>
                <a:gd name="T11" fmla="*/ 0 h 17"/>
                <a:gd name="T12" fmla="*/ 16 w 16"/>
                <a:gd name="T1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7">
                  <a:moveTo>
                    <a:pt x="16" y="6"/>
                  </a:moveTo>
                  <a:cubicBezTo>
                    <a:pt x="16" y="8"/>
                    <a:pt x="15" y="8"/>
                    <a:pt x="13" y="8"/>
                  </a:cubicBezTo>
                  <a:cubicBezTo>
                    <a:pt x="11" y="7"/>
                    <a:pt x="11" y="8"/>
                    <a:pt x="11" y="10"/>
                  </a:cubicBezTo>
                  <a:cubicBezTo>
                    <a:pt x="12" y="13"/>
                    <a:pt x="13" y="17"/>
                    <a:pt x="8" y="16"/>
                  </a:cubicBezTo>
                  <a:cubicBezTo>
                    <a:pt x="4" y="15"/>
                    <a:pt x="0" y="12"/>
                    <a:pt x="1" y="7"/>
                  </a:cubicBezTo>
                  <a:cubicBezTo>
                    <a:pt x="2" y="3"/>
                    <a:pt x="7" y="1"/>
                    <a:pt x="11" y="0"/>
                  </a:cubicBezTo>
                  <a:cubicBezTo>
                    <a:pt x="14" y="0"/>
                    <a:pt x="15" y="3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8" name="Freeform 24">
              <a:extLst>
                <a:ext uri="{FF2B5EF4-FFF2-40B4-BE49-F238E27FC236}">
                  <a16:creationId xmlns:a16="http://schemas.microsoft.com/office/drawing/2014/main" id="{CF3535AB-A3A8-4ECC-B2F2-6CA6C0C6A377}"/>
                </a:ext>
              </a:extLst>
            </p:cNvPr>
            <p:cNvSpPr/>
            <p:nvPr/>
          </p:nvSpPr>
          <p:spPr bwMode="auto">
            <a:xfrm>
              <a:off x="374650" y="539750"/>
              <a:ext cx="71438" cy="57150"/>
            </a:xfrm>
            <a:custGeom>
              <a:avLst/>
              <a:gdLst>
                <a:gd name="T0" fmla="*/ 0 w 19"/>
                <a:gd name="T1" fmla="*/ 15 h 15"/>
                <a:gd name="T2" fmla="*/ 6 w 19"/>
                <a:gd name="T3" fmla="*/ 10 h 15"/>
                <a:gd name="T4" fmla="*/ 11 w 19"/>
                <a:gd name="T5" fmla="*/ 5 h 15"/>
                <a:gd name="T6" fmla="*/ 14 w 19"/>
                <a:gd name="T7" fmla="*/ 0 h 15"/>
                <a:gd name="T8" fmla="*/ 18 w 19"/>
                <a:gd name="T9" fmla="*/ 5 h 15"/>
                <a:gd name="T10" fmla="*/ 19 w 19"/>
                <a:gd name="T11" fmla="*/ 7 h 15"/>
                <a:gd name="T12" fmla="*/ 8 w 19"/>
                <a:gd name="T13" fmla="*/ 15 h 15"/>
                <a:gd name="T14" fmla="*/ 0 w 19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5">
                  <a:moveTo>
                    <a:pt x="0" y="15"/>
                  </a:moveTo>
                  <a:cubicBezTo>
                    <a:pt x="1" y="12"/>
                    <a:pt x="2" y="10"/>
                    <a:pt x="6" y="10"/>
                  </a:cubicBezTo>
                  <a:cubicBezTo>
                    <a:pt x="9" y="10"/>
                    <a:pt x="11" y="9"/>
                    <a:pt x="11" y="5"/>
                  </a:cubicBezTo>
                  <a:cubicBezTo>
                    <a:pt x="11" y="3"/>
                    <a:pt x="11" y="0"/>
                    <a:pt x="14" y="0"/>
                  </a:cubicBezTo>
                  <a:cubicBezTo>
                    <a:pt x="17" y="0"/>
                    <a:pt x="18" y="2"/>
                    <a:pt x="18" y="5"/>
                  </a:cubicBezTo>
                  <a:cubicBezTo>
                    <a:pt x="18" y="6"/>
                    <a:pt x="19" y="7"/>
                    <a:pt x="19" y="7"/>
                  </a:cubicBezTo>
                  <a:cubicBezTo>
                    <a:pt x="17" y="12"/>
                    <a:pt x="13" y="14"/>
                    <a:pt x="8" y="15"/>
                  </a:cubicBezTo>
                  <a:cubicBezTo>
                    <a:pt x="5" y="15"/>
                    <a:pt x="3" y="15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9" name="Freeform 25">
              <a:extLst>
                <a:ext uri="{FF2B5EF4-FFF2-40B4-BE49-F238E27FC236}">
                  <a16:creationId xmlns:a16="http://schemas.microsoft.com/office/drawing/2014/main" id="{A6E29699-95BF-4DC8-BC0E-A39AC71E90B6}"/>
                </a:ext>
              </a:extLst>
            </p:cNvPr>
            <p:cNvSpPr/>
            <p:nvPr/>
          </p:nvSpPr>
          <p:spPr bwMode="auto">
            <a:xfrm>
              <a:off x="-1660525" y="1033463"/>
              <a:ext cx="49213" cy="53975"/>
            </a:xfrm>
            <a:custGeom>
              <a:avLst/>
              <a:gdLst>
                <a:gd name="T0" fmla="*/ 6 w 13"/>
                <a:gd name="T1" fmla="*/ 0 h 14"/>
                <a:gd name="T2" fmla="*/ 13 w 13"/>
                <a:gd name="T3" fmla="*/ 7 h 14"/>
                <a:gd name="T4" fmla="*/ 5 w 13"/>
                <a:gd name="T5" fmla="*/ 13 h 14"/>
                <a:gd name="T6" fmla="*/ 0 w 13"/>
                <a:gd name="T7" fmla="*/ 8 h 14"/>
                <a:gd name="T8" fmla="*/ 6 w 13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6" y="0"/>
                  </a:moveTo>
                  <a:cubicBezTo>
                    <a:pt x="10" y="1"/>
                    <a:pt x="13" y="3"/>
                    <a:pt x="13" y="7"/>
                  </a:cubicBezTo>
                  <a:cubicBezTo>
                    <a:pt x="13" y="11"/>
                    <a:pt x="10" y="14"/>
                    <a:pt x="5" y="13"/>
                  </a:cubicBez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0" name="Freeform 26">
              <a:extLst>
                <a:ext uri="{FF2B5EF4-FFF2-40B4-BE49-F238E27FC236}">
                  <a16:creationId xmlns:a16="http://schemas.microsoft.com/office/drawing/2014/main" id="{7509D30F-E681-457B-A6D5-71923C6062B3}"/>
                </a:ext>
              </a:extLst>
            </p:cNvPr>
            <p:cNvSpPr/>
            <p:nvPr/>
          </p:nvSpPr>
          <p:spPr bwMode="auto">
            <a:xfrm>
              <a:off x="722312" y="38100"/>
              <a:ext cx="52388" cy="36513"/>
            </a:xfrm>
            <a:custGeom>
              <a:avLst/>
              <a:gdLst>
                <a:gd name="T0" fmla="*/ 5 w 14"/>
                <a:gd name="T1" fmla="*/ 10 h 10"/>
                <a:gd name="T2" fmla="*/ 0 w 14"/>
                <a:gd name="T3" fmla="*/ 5 h 10"/>
                <a:gd name="T4" fmla="*/ 7 w 14"/>
                <a:gd name="T5" fmla="*/ 1 h 10"/>
                <a:gd name="T6" fmla="*/ 14 w 14"/>
                <a:gd name="T7" fmla="*/ 6 h 10"/>
                <a:gd name="T8" fmla="*/ 5 w 14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5" y="10"/>
                  </a:moveTo>
                  <a:cubicBezTo>
                    <a:pt x="2" y="10"/>
                    <a:pt x="0" y="8"/>
                    <a:pt x="0" y="5"/>
                  </a:cubicBezTo>
                  <a:cubicBezTo>
                    <a:pt x="1" y="2"/>
                    <a:pt x="4" y="1"/>
                    <a:pt x="7" y="1"/>
                  </a:cubicBezTo>
                  <a:cubicBezTo>
                    <a:pt x="11" y="0"/>
                    <a:pt x="14" y="3"/>
                    <a:pt x="14" y="6"/>
                  </a:cubicBezTo>
                  <a:cubicBezTo>
                    <a:pt x="13" y="10"/>
                    <a:pt x="7" y="9"/>
                    <a:pt x="5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1" name="Freeform 27">
              <a:extLst>
                <a:ext uri="{FF2B5EF4-FFF2-40B4-BE49-F238E27FC236}">
                  <a16:creationId xmlns:a16="http://schemas.microsoft.com/office/drawing/2014/main" id="{F7DA49AD-30BA-4214-86F6-65B867D13393}"/>
                </a:ext>
              </a:extLst>
            </p:cNvPr>
            <p:cNvSpPr/>
            <p:nvPr/>
          </p:nvSpPr>
          <p:spPr bwMode="auto">
            <a:xfrm>
              <a:off x="-1789113" y="-1438275"/>
              <a:ext cx="41275" cy="38100"/>
            </a:xfrm>
            <a:custGeom>
              <a:avLst/>
              <a:gdLst>
                <a:gd name="T0" fmla="*/ 11 w 11"/>
                <a:gd name="T1" fmla="*/ 5 h 10"/>
                <a:gd name="T2" fmla="*/ 5 w 11"/>
                <a:gd name="T3" fmla="*/ 10 h 10"/>
                <a:gd name="T4" fmla="*/ 1 w 11"/>
                <a:gd name="T5" fmla="*/ 5 h 10"/>
                <a:gd name="T6" fmla="*/ 6 w 11"/>
                <a:gd name="T7" fmla="*/ 0 h 10"/>
                <a:gd name="T8" fmla="*/ 11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9" y="10"/>
                    <a:pt x="5" y="10"/>
                  </a:cubicBezTo>
                  <a:cubicBezTo>
                    <a:pt x="2" y="10"/>
                    <a:pt x="0" y="8"/>
                    <a:pt x="1" y="5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0"/>
                    <a:pt x="11" y="1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2" name="Freeform 28">
              <a:extLst>
                <a:ext uri="{FF2B5EF4-FFF2-40B4-BE49-F238E27FC236}">
                  <a16:creationId xmlns:a16="http://schemas.microsoft.com/office/drawing/2014/main" id="{79114510-1FDC-427F-9CE2-9350FF21ADD8}"/>
                </a:ext>
              </a:extLst>
            </p:cNvPr>
            <p:cNvSpPr/>
            <p:nvPr/>
          </p:nvSpPr>
          <p:spPr bwMode="auto">
            <a:xfrm>
              <a:off x="-2528888" y="-180975"/>
              <a:ext cx="65088" cy="66675"/>
            </a:xfrm>
            <a:custGeom>
              <a:avLst/>
              <a:gdLst>
                <a:gd name="T0" fmla="*/ 4 w 17"/>
                <a:gd name="T1" fmla="*/ 0 h 18"/>
                <a:gd name="T2" fmla="*/ 5 w 17"/>
                <a:gd name="T3" fmla="*/ 7 h 18"/>
                <a:gd name="T4" fmla="*/ 14 w 17"/>
                <a:gd name="T5" fmla="*/ 12 h 18"/>
                <a:gd name="T6" fmla="*/ 17 w 17"/>
                <a:gd name="T7" fmla="*/ 12 h 18"/>
                <a:gd name="T8" fmla="*/ 9 w 17"/>
                <a:gd name="T9" fmla="*/ 17 h 18"/>
                <a:gd name="T10" fmla="*/ 3 w 17"/>
                <a:gd name="T11" fmla="*/ 16 h 18"/>
                <a:gd name="T12" fmla="*/ 2 w 17"/>
                <a:gd name="T13" fmla="*/ 10 h 18"/>
                <a:gd name="T14" fmla="*/ 4 w 17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8">
                  <a:moveTo>
                    <a:pt x="4" y="0"/>
                  </a:moveTo>
                  <a:cubicBezTo>
                    <a:pt x="6" y="2"/>
                    <a:pt x="5" y="5"/>
                    <a:pt x="5" y="7"/>
                  </a:cubicBezTo>
                  <a:cubicBezTo>
                    <a:pt x="6" y="15"/>
                    <a:pt x="8" y="16"/>
                    <a:pt x="14" y="12"/>
                  </a:cubicBezTo>
                  <a:cubicBezTo>
                    <a:pt x="15" y="11"/>
                    <a:pt x="16" y="10"/>
                    <a:pt x="17" y="12"/>
                  </a:cubicBezTo>
                  <a:cubicBezTo>
                    <a:pt x="14" y="14"/>
                    <a:pt x="12" y="17"/>
                    <a:pt x="9" y="17"/>
                  </a:cubicBezTo>
                  <a:cubicBezTo>
                    <a:pt x="6" y="18"/>
                    <a:pt x="4" y="17"/>
                    <a:pt x="3" y="16"/>
                  </a:cubicBezTo>
                  <a:cubicBezTo>
                    <a:pt x="1" y="14"/>
                    <a:pt x="0" y="12"/>
                    <a:pt x="2" y="10"/>
                  </a:cubicBezTo>
                  <a:cubicBezTo>
                    <a:pt x="5" y="7"/>
                    <a:pt x="4" y="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3" name="Freeform 29">
              <a:extLst>
                <a:ext uri="{FF2B5EF4-FFF2-40B4-BE49-F238E27FC236}">
                  <a16:creationId xmlns:a16="http://schemas.microsoft.com/office/drawing/2014/main" id="{67B4574A-5EA7-40F6-A54F-D5196C439A8E}"/>
                </a:ext>
              </a:extLst>
            </p:cNvPr>
            <p:cNvSpPr/>
            <p:nvPr/>
          </p:nvSpPr>
          <p:spPr bwMode="auto">
            <a:xfrm>
              <a:off x="-55563" y="1027113"/>
              <a:ext cx="33338" cy="36513"/>
            </a:xfrm>
            <a:custGeom>
              <a:avLst/>
              <a:gdLst>
                <a:gd name="T0" fmla="*/ 4 w 9"/>
                <a:gd name="T1" fmla="*/ 10 h 10"/>
                <a:gd name="T2" fmla="*/ 0 w 9"/>
                <a:gd name="T3" fmla="*/ 6 h 10"/>
                <a:gd name="T4" fmla="*/ 5 w 9"/>
                <a:gd name="T5" fmla="*/ 0 h 10"/>
                <a:gd name="T6" fmla="*/ 9 w 9"/>
                <a:gd name="T7" fmla="*/ 5 h 10"/>
                <a:gd name="T8" fmla="*/ 4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1" y="10"/>
                    <a:pt x="0" y="8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9" y="8"/>
                    <a:pt x="7" y="10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4" name="Freeform 30">
              <a:extLst>
                <a:ext uri="{FF2B5EF4-FFF2-40B4-BE49-F238E27FC236}">
                  <a16:creationId xmlns:a16="http://schemas.microsoft.com/office/drawing/2014/main" id="{9E07A506-EB36-4456-AAC3-2568814426B5}"/>
                </a:ext>
              </a:extLst>
            </p:cNvPr>
            <p:cNvSpPr/>
            <p:nvPr/>
          </p:nvSpPr>
          <p:spPr bwMode="auto">
            <a:xfrm>
              <a:off x="100012" y="955675"/>
              <a:ext cx="60325" cy="6350"/>
            </a:xfrm>
            <a:custGeom>
              <a:avLst/>
              <a:gdLst>
                <a:gd name="T0" fmla="*/ 0 w 16"/>
                <a:gd name="T1" fmla="*/ 0 h 2"/>
                <a:gd name="T2" fmla="*/ 16 w 16"/>
                <a:gd name="T3" fmla="*/ 0 h 2"/>
                <a:gd name="T4" fmla="*/ 0 w 1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11" y="2"/>
                    <a:pt x="5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5" name="Freeform 31">
              <a:extLst>
                <a:ext uri="{FF2B5EF4-FFF2-40B4-BE49-F238E27FC236}">
                  <a16:creationId xmlns:a16="http://schemas.microsoft.com/office/drawing/2014/main" id="{3D7F6E4B-20FD-44BA-A962-7B4D44E90781}"/>
                </a:ext>
              </a:extLst>
            </p:cNvPr>
            <p:cNvSpPr/>
            <p:nvPr/>
          </p:nvSpPr>
          <p:spPr bwMode="auto">
            <a:xfrm>
              <a:off x="-1931988" y="-1158875"/>
              <a:ext cx="1763713" cy="923925"/>
            </a:xfrm>
            <a:custGeom>
              <a:avLst/>
              <a:gdLst>
                <a:gd name="T0" fmla="*/ 37 w 467"/>
                <a:gd name="T1" fmla="*/ 205 h 245"/>
                <a:gd name="T2" fmla="*/ 38 w 467"/>
                <a:gd name="T3" fmla="*/ 238 h 245"/>
                <a:gd name="T4" fmla="*/ 27 w 467"/>
                <a:gd name="T5" fmla="*/ 229 h 245"/>
                <a:gd name="T6" fmla="*/ 18 w 467"/>
                <a:gd name="T7" fmla="*/ 221 h 245"/>
                <a:gd name="T8" fmla="*/ 11 w 467"/>
                <a:gd name="T9" fmla="*/ 192 h 245"/>
                <a:gd name="T10" fmla="*/ 14 w 467"/>
                <a:gd name="T11" fmla="*/ 170 h 245"/>
                <a:gd name="T12" fmla="*/ 39 w 467"/>
                <a:gd name="T13" fmla="*/ 162 h 245"/>
                <a:gd name="T14" fmla="*/ 52 w 467"/>
                <a:gd name="T15" fmla="*/ 164 h 245"/>
                <a:gd name="T16" fmla="*/ 47 w 467"/>
                <a:gd name="T17" fmla="*/ 142 h 245"/>
                <a:gd name="T18" fmla="*/ 59 w 467"/>
                <a:gd name="T19" fmla="*/ 102 h 245"/>
                <a:gd name="T20" fmla="*/ 87 w 467"/>
                <a:gd name="T21" fmla="*/ 92 h 245"/>
                <a:gd name="T22" fmla="*/ 125 w 467"/>
                <a:gd name="T23" fmla="*/ 92 h 245"/>
                <a:gd name="T24" fmla="*/ 139 w 467"/>
                <a:gd name="T25" fmla="*/ 81 h 245"/>
                <a:gd name="T26" fmla="*/ 164 w 467"/>
                <a:gd name="T27" fmla="*/ 66 h 245"/>
                <a:gd name="T28" fmla="*/ 174 w 467"/>
                <a:gd name="T29" fmla="*/ 43 h 245"/>
                <a:gd name="T30" fmla="*/ 188 w 467"/>
                <a:gd name="T31" fmla="*/ 19 h 245"/>
                <a:gd name="T32" fmla="*/ 231 w 467"/>
                <a:gd name="T33" fmla="*/ 20 h 245"/>
                <a:gd name="T34" fmla="*/ 292 w 467"/>
                <a:gd name="T35" fmla="*/ 45 h 245"/>
                <a:gd name="T36" fmla="*/ 304 w 467"/>
                <a:gd name="T37" fmla="*/ 19 h 245"/>
                <a:gd name="T38" fmla="*/ 316 w 467"/>
                <a:gd name="T39" fmla="*/ 9 h 245"/>
                <a:gd name="T40" fmla="*/ 348 w 467"/>
                <a:gd name="T41" fmla="*/ 1 h 245"/>
                <a:gd name="T42" fmla="*/ 408 w 467"/>
                <a:gd name="T43" fmla="*/ 12 h 245"/>
                <a:gd name="T44" fmla="*/ 429 w 467"/>
                <a:gd name="T45" fmla="*/ 34 h 245"/>
                <a:gd name="T46" fmla="*/ 460 w 467"/>
                <a:gd name="T47" fmla="*/ 52 h 245"/>
                <a:gd name="T48" fmla="*/ 390 w 467"/>
                <a:gd name="T49" fmla="*/ 59 h 245"/>
                <a:gd name="T50" fmla="*/ 365 w 467"/>
                <a:gd name="T51" fmla="*/ 68 h 245"/>
                <a:gd name="T52" fmla="*/ 404 w 467"/>
                <a:gd name="T53" fmla="*/ 75 h 245"/>
                <a:gd name="T54" fmla="*/ 413 w 467"/>
                <a:gd name="T55" fmla="*/ 53 h 245"/>
                <a:gd name="T56" fmla="*/ 430 w 467"/>
                <a:gd name="T57" fmla="*/ 101 h 245"/>
                <a:gd name="T58" fmla="*/ 385 w 467"/>
                <a:gd name="T59" fmla="*/ 123 h 245"/>
                <a:gd name="T60" fmla="*/ 338 w 467"/>
                <a:gd name="T61" fmla="*/ 104 h 245"/>
                <a:gd name="T62" fmla="*/ 325 w 467"/>
                <a:gd name="T63" fmla="*/ 87 h 245"/>
                <a:gd name="T64" fmla="*/ 293 w 467"/>
                <a:gd name="T65" fmla="*/ 91 h 245"/>
                <a:gd name="T66" fmla="*/ 244 w 467"/>
                <a:gd name="T67" fmla="*/ 110 h 245"/>
                <a:gd name="T68" fmla="*/ 208 w 467"/>
                <a:gd name="T69" fmla="*/ 142 h 245"/>
                <a:gd name="T70" fmla="*/ 191 w 467"/>
                <a:gd name="T71" fmla="*/ 120 h 245"/>
                <a:gd name="T72" fmla="*/ 184 w 467"/>
                <a:gd name="T73" fmla="*/ 105 h 245"/>
                <a:gd name="T74" fmla="*/ 176 w 467"/>
                <a:gd name="T75" fmla="*/ 106 h 245"/>
                <a:gd name="T76" fmla="*/ 184 w 467"/>
                <a:gd name="T77" fmla="*/ 87 h 245"/>
                <a:gd name="T78" fmla="*/ 185 w 467"/>
                <a:gd name="T79" fmla="*/ 68 h 245"/>
                <a:gd name="T80" fmla="*/ 175 w 467"/>
                <a:gd name="T81" fmla="*/ 110 h 245"/>
                <a:gd name="T82" fmla="*/ 191 w 467"/>
                <a:gd name="T83" fmla="*/ 136 h 245"/>
                <a:gd name="T84" fmla="*/ 148 w 467"/>
                <a:gd name="T85" fmla="*/ 129 h 245"/>
                <a:gd name="T86" fmla="*/ 88 w 467"/>
                <a:gd name="T87" fmla="*/ 17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7" h="245">
                  <a:moveTo>
                    <a:pt x="69" y="192"/>
                  </a:moveTo>
                  <a:cubicBezTo>
                    <a:pt x="63" y="197"/>
                    <a:pt x="58" y="205"/>
                    <a:pt x="48" y="201"/>
                  </a:cubicBezTo>
                  <a:cubicBezTo>
                    <a:pt x="45" y="199"/>
                    <a:pt x="39" y="201"/>
                    <a:pt x="37" y="205"/>
                  </a:cubicBezTo>
                  <a:cubicBezTo>
                    <a:pt x="35" y="207"/>
                    <a:pt x="38" y="210"/>
                    <a:pt x="40" y="213"/>
                  </a:cubicBezTo>
                  <a:cubicBezTo>
                    <a:pt x="43" y="217"/>
                    <a:pt x="43" y="222"/>
                    <a:pt x="40" y="227"/>
                  </a:cubicBezTo>
                  <a:cubicBezTo>
                    <a:pt x="37" y="230"/>
                    <a:pt x="36" y="234"/>
                    <a:pt x="38" y="238"/>
                  </a:cubicBezTo>
                  <a:cubicBezTo>
                    <a:pt x="39" y="240"/>
                    <a:pt x="38" y="242"/>
                    <a:pt x="36" y="243"/>
                  </a:cubicBezTo>
                  <a:cubicBezTo>
                    <a:pt x="34" y="244"/>
                    <a:pt x="30" y="245"/>
                    <a:pt x="29" y="242"/>
                  </a:cubicBezTo>
                  <a:cubicBezTo>
                    <a:pt x="26" y="238"/>
                    <a:pt x="23" y="234"/>
                    <a:pt x="27" y="229"/>
                  </a:cubicBezTo>
                  <a:cubicBezTo>
                    <a:pt x="28" y="228"/>
                    <a:pt x="29" y="227"/>
                    <a:pt x="29" y="226"/>
                  </a:cubicBezTo>
                  <a:cubicBezTo>
                    <a:pt x="28" y="225"/>
                    <a:pt x="26" y="225"/>
                    <a:pt x="25" y="225"/>
                  </a:cubicBezTo>
                  <a:cubicBezTo>
                    <a:pt x="21" y="226"/>
                    <a:pt x="19" y="225"/>
                    <a:pt x="18" y="221"/>
                  </a:cubicBezTo>
                  <a:cubicBezTo>
                    <a:pt x="16" y="215"/>
                    <a:pt x="11" y="211"/>
                    <a:pt x="8" y="207"/>
                  </a:cubicBezTo>
                  <a:cubicBezTo>
                    <a:pt x="3" y="201"/>
                    <a:pt x="4" y="198"/>
                    <a:pt x="9" y="194"/>
                  </a:cubicBezTo>
                  <a:cubicBezTo>
                    <a:pt x="9" y="194"/>
                    <a:pt x="10" y="193"/>
                    <a:pt x="11" y="192"/>
                  </a:cubicBezTo>
                  <a:cubicBezTo>
                    <a:pt x="1" y="190"/>
                    <a:pt x="0" y="186"/>
                    <a:pt x="5" y="179"/>
                  </a:cubicBezTo>
                  <a:cubicBezTo>
                    <a:pt x="6" y="177"/>
                    <a:pt x="6" y="176"/>
                    <a:pt x="6" y="175"/>
                  </a:cubicBezTo>
                  <a:cubicBezTo>
                    <a:pt x="5" y="168"/>
                    <a:pt x="7" y="166"/>
                    <a:pt x="14" y="170"/>
                  </a:cubicBezTo>
                  <a:cubicBezTo>
                    <a:pt x="14" y="167"/>
                    <a:pt x="13" y="165"/>
                    <a:pt x="13" y="162"/>
                  </a:cubicBezTo>
                  <a:cubicBezTo>
                    <a:pt x="19" y="159"/>
                    <a:pt x="24" y="164"/>
                    <a:pt x="30" y="162"/>
                  </a:cubicBezTo>
                  <a:cubicBezTo>
                    <a:pt x="33" y="162"/>
                    <a:pt x="36" y="163"/>
                    <a:pt x="39" y="162"/>
                  </a:cubicBezTo>
                  <a:cubicBezTo>
                    <a:pt x="42" y="162"/>
                    <a:pt x="45" y="161"/>
                    <a:pt x="45" y="165"/>
                  </a:cubicBezTo>
                  <a:cubicBezTo>
                    <a:pt x="45" y="167"/>
                    <a:pt x="47" y="169"/>
                    <a:pt x="49" y="168"/>
                  </a:cubicBezTo>
                  <a:cubicBezTo>
                    <a:pt x="51" y="167"/>
                    <a:pt x="52" y="166"/>
                    <a:pt x="52" y="164"/>
                  </a:cubicBezTo>
                  <a:cubicBezTo>
                    <a:pt x="52" y="162"/>
                    <a:pt x="52" y="160"/>
                    <a:pt x="49" y="159"/>
                  </a:cubicBezTo>
                  <a:cubicBezTo>
                    <a:pt x="43" y="158"/>
                    <a:pt x="42" y="155"/>
                    <a:pt x="46" y="150"/>
                  </a:cubicBezTo>
                  <a:cubicBezTo>
                    <a:pt x="49" y="148"/>
                    <a:pt x="49" y="144"/>
                    <a:pt x="47" y="142"/>
                  </a:cubicBezTo>
                  <a:cubicBezTo>
                    <a:pt x="42" y="132"/>
                    <a:pt x="47" y="124"/>
                    <a:pt x="50" y="115"/>
                  </a:cubicBezTo>
                  <a:cubicBezTo>
                    <a:pt x="51" y="113"/>
                    <a:pt x="52" y="111"/>
                    <a:pt x="52" y="109"/>
                  </a:cubicBezTo>
                  <a:cubicBezTo>
                    <a:pt x="52" y="104"/>
                    <a:pt x="54" y="102"/>
                    <a:pt x="59" y="102"/>
                  </a:cubicBezTo>
                  <a:cubicBezTo>
                    <a:pt x="61" y="102"/>
                    <a:pt x="63" y="102"/>
                    <a:pt x="65" y="100"/>
                  </a:cubicBezTo>
                  <a:cubicBezTo>
                    <a:pt x="70" y="96"/>
                    <a:pt x="75" y="92"/>
                    <a:pt x="82" y="94"/>
                  </a:cubicBezTo>
                  <a:cubicBezTo>
                    <a:pt x="84" y="95"/>
                    <a:pt x="86" y="94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97" y="91"/>
                    <a:pt x="108" y="93"/>
                    <a:pt x="118" y="89"/>
                  </a:cubicBezTo>
                  <a:cubicBezTo>
                    <a:pt x="120" y="88"/>
                    <a:pt x="123" y="89"/>
                    <a:pt x="125" y="92"/>
                  </a:cubicBezTo>
                  <a:cubicBezTo>
                    <a:pt x="129" y="99"/>
                    <a:pt x="138" y="99"/>
                    <a:pt x="143" y="93"/>
                  </a:cubicBezTo>
                  <a:cubicBezTo>
                    <a:pt x="145" y="91"/>
                    <a:pt x="147" y="88"/>
                    <a:pt x="142" y="86"/>
                  </a:cubicBezTo>
                  <a:cubicBezTo>
                    <a:pt x="140" y="86"/>
                    <a:pt x="137" y="84"/>
                    <a:pt x="139" y="81"/>
                  </a:cubicBezTo>
                  <a:cubicBezTo>
                    <a:pt x="140" y="78"/>
                    <a:pt x="142" y="79"/>
                    <a:pt x="144" y="80"/>
                  </a:cubicBezTo>
                  <a:cubicBezTo>
                    <a:pt x="149" y="82"/>
                    <a:pt x="151" y="78"/>
                    <a:pt x="152" y="74"/>
                  </a:cubicBezTo>
                  <a:cubicBezTo>
                    <a:pt x="153" y="67"/>
                    <a:pt x="157" y="65"/>
                    <a:pt x="164" y="66"/>
                  </a:cubicBezTo>
                  <a:cubicBezTo>
                    <a:pt x="168" y="67"/>
                    <a:pt x="172" y="65"/>
                    <a:pt x="171" y="59"/>
                  </a:cubicBezTo>
                  <a:cubicBezTo>
                    <a:pt x="171" y="57"/>
                    <a:pt x="173" y="55"/>
                    <a:pt x="174" y="53"/>
                  </a:cubicBezTo>
                  <a:cubicBezTo>
                    <a:pt x="176" y="49"/>
                    <a:pt x="177" y="46"/>
                    <a:pt x="174" y="43"/>
                  </a:cubicBezTo>
                  <a:cubicBezTo>
                    <a:pt x="168" y="38"/>
                    <a:pt x="172" y="34"/>
                    <a:pt x="176" y="31"/>
                  </a:cubicBezTo>
                  <a:cubicBezTo>
                    <a:pt x="180" y="27"/>
                    <a:pt x="184" y="24"/>
                    <a:pt x="188" y="19"/>
                  </a:cubicBezTo>
                  <a:cubicBezTo>
                    <a:pt x="188" y="19"/>
                    <a:pt x="188" y="19"/>
                    <a:pt x="188" y="19"/>
                  </a:cubicBezTo>
                  <a:cubicBezTo>
                    <a:pt x="194" y="18"/>
                    <a:pt x="199" y="16"/>
                    <a:pt x="206" y="16"/>
                  </a:cubicBezTo>
                  <a:cubicBezTo>
                    <a:pt x="210" y="18"/>
                    <a:pt x="214" y="19"/>
                    <a:pt x="218" y="17"/>
                  </a:cubicBezTo>
                  <a:cubicBezTo>
                    <a:pt x="223" y="15"/>
                    <a:pt x="227" y="16"/>
                    <a:pt x="231" y="20"/>
                  </a:cubicBezTo>
                  <a:cubicBezTo>
                    <a:pt x="237" y="26"/>
                    <a:pt x="242" y="31"/>
                    <a:pt x="252" y="34"/>
                  </a:cubicBezTo>
                  <a:cubicBezTo>
                    <a:pt x="261" y="36"/>
                    <a:pt x="270" y="38"/>
                    <a:pt x="279" y="39"/>
                  </a:cubicBezTo>
                  <a:cubicBezTo>
                    <a:pt x="284" y="40"/>
                    <a:pt x="289" y="40"/>
                    <a:pt x="292" y="45"/>
                  </a:cubicBezTo>
                  <a:cubicBezTo>
                    <a:pt x="296" y="49"/>
                    <a:pt x="299" y="45"/>
                    <a:pt x="300" y="42"/>
                  </a:cubicBezTo>
                  <a:cubicBezTo>
                    <a:pt x="301" y="38"/>
                    <a:pt x="303" y="35"/>
                    <a:pt x="305" y="32"/>
                  </a:cubicBezTo>
                  <a:cubicBezTo>
                    <a:pt x="307" y="28"/>
                    <a:pt x="306" y="23"/>
                    <a:pt x="304" y="19"/>
                  </a:cubicBezTo>
                  <a:cubicBezTo>
                    <a:pt x="302" y="16"/>
                    <a:pt x="302" y="14"/>
                    <a:pt x="304" y="11"/>
                  </a:cubicBezTo>
                  <a:cubicBezTo>
                    <a:pt x="306" y="8"/>
                    <a:pt x="309" y="8"/>
                    <a:pt x="311" y="10"/>
                  </a:cubicBezTo>
                  <a:cubicBezTo>
                    <a:pt x="313" y="10"/>
                    <a:pt x="315" y="10"/>
                    <a:pt x="316" y="9"/>
                  </a:cubicBezTo>
                  <a:cubicBezTo>
                    <a:pt x="319" y="2"/>
                    <a:pt x="324" y="3"/>
                    <a:pt x="329" y="3"/>
                  </a:cubicBezTo>
                  <a:cubicBezTo>
                    <a:pt x="334" y="2"/>
                    <a:pt x="340" y="4"/>
                    <a:pt x="345" y="1"/>
                  </a:cubicBezTo>
                  <a:cubicBezTo>
                    <a:pt x="346" y="0"/>
                    <a:pt x="347" y="1"/>
                    <a:pt x="348" y="1"/>
                  </a:cubicBezTo>
                  <a:cubicBezTo>
                    <a:pt x="360" y="11"/>
                    <a:pt x="373" y="12"/>
                    <a:pt x="387" y="6"/>
                  </a:cubicBezTo>
                  <a:cubicBezTo>
                    <a:pt x="389" y="5"/>
                    <a:pt x="392" y="5"/>
                    <a:pt x="393" y="7"/>
                  </a:cubicBezTo>
                  <a:cubicBezTo>
                    <a:pt x="398" y="11"/>
                    <a:pt x="402" y="12"/>
                    <a:pt x="408" y="12"/>
                  </a:cubicBezTo>
                  <a:cubicBezTo>
                    <a:pt x="413" y="11"/>
                    <a:pt x="419" y="11"/>
                    <a:pt x="416" y="19"/>
                  </a:cubicBezTo>
                  <a:cubicBezTo>
                    <a:pt x="416" y="22"/>
                    <a:pt x="420" y="27"/>
                    <a:pt x="422" y="26"/>
                  </a:cubicBezTo>
                  <a:cubicBezTo>
                    <a:pt x="430" y="25"/>
                    <a:pt x="427" y="31"/>
                    <a:pt x="429" y="34"/>
                  </a:cubicBezTo>
                  <a:cubicBezTo>
                    <a:pt x="436" y="33"/>
                    <a:pt x="444" y="31"/>
                    <a:pt x="452" y="32"/>
                  </a:cubicBezTo>
                  <a:cubicBezTo>
                    <a:pt x="459" y="32"/>
                    <a:pt x="465" y="38"/>
                    <a:pt x="466" y="45"/>
                  </a:cubicBezTo>
                  <a:cubicBezTo>
                    <a:pt x="467" y="50"/>
                    <a:pt x="465" y="53"/>
                    <a:pt x="460" y="52"/>
                  </a:cubicBezTo>
                  <a:cubicBezTo>
                    <a:pt x="453" y="51"/>
                    <a:pt x="448" y="53"/>
                    <a:pt x="443" y="57"/>
                  </a:cubicBezTo>
                  <a:cubicBezTo>
                    <a:pt x="436" y="62"/>
                    <a:pt x="430" y="61"/>
                    <a:pt x="424" y="57"/>
                  </a:cubicBezTo>
                  <a:cubicBezTo>
                    <a:pt x="412" y="48"/>
                    <a:pt x="401" y="54"/>
                    <a:pt x="390" y="59"/>
                  </a:cubicBezTo>
                  <a:cubicBezTo>
                    <a:pt x="387" y="60"/>
                    <a:pt x="387" y="63"/>
                    <a:pt x="386" y="65"/>
                  </a:cubicBezTo>
                  <a:cubicBezTo>
                    <a:pt x="384" y="72"/>
                    <a:pt x="380" y="73"/>
                    <a:pt x="375" y="69"/>
                  </a:cubicBezTo>
                  <a:cubicBezTo>
                    <a:pt x="372" y="67"/>
                    <a:pt x="369" y="66"/>
                    <a:pt x="365" y="68"/>
                  </a:cubicBezTo>
                  <a:cubicBezTo>
                    <a:pt x="369" y="74"/>
                    <a:pt x="375" y="78"/>
                    <a:pt x="380" y="83"/>
                  </a:cubicBezTo>
                  <a:cubicBezTo>
                    <a:pt x="384" y="86"/>
                    <a:pt x="389" y="84"/>
                    <a:pt x="392" y="81"/>
                  </a:cubicBezTo>
                  <a:cubicBezTo>
                    <a:pt x="396" y="77"/>
                    <a:pt x="399" y="74"/>
                    <a:pt x="404" y="75"/>
                  </a:cubicBezTo>
                  <a:cubicBezTo>
                    <a:pt x="407" y="75"/>
                    <a:pt x="407" y="73"/>
                    <a:pt x="407" y="71"/>
                  </a:cubicBezTo>
                  <a:cubicBezTo>
                    <a:pt x="407" y="67"/>
                    <a:pt x="406" y="64"/>
                    <a:pt x="406" y="60"/>
                  </a:cubicBezTo>
                  <a:cubicBezTo>
                    <a:pt x="406" y="55"/>
                    <a:pt x="409" y="51"/>
                    <a:pt x="413" y="53"/>
                  </a:cubicBezTo>
                  <a:cubicBezTo>
                    <a:pt x="427" y="59"/>
                    <a:pt x="443" y="63"/>
                    <a:pt x="452" y="78"/>
                  </a:cubicBezTo>
                  <a:cubicBezTo>
                    <a:pt x="448" y="85"/>
                    <a:pt x="442" y="91"/>
                    <a:pt x="437" y="97"/>
                  </a:cubicBezTo>
                  <a:cubicBezTo>
                    <a:pt x="436" y="100"/>
                    <a:pt x="432" y="102"/>
                    <a:pt x="430" y="101"/>
                  </a:cubicBezTo>
                  <a:cubicBezTo>
                    <a:pt x="422" y="101"/>
                    <a:pt x="419" y="106"/>
                    <a:pt x="415" y="111"/>
                  </a:cubicBezTo>
                  <a:cubicBezTo>
                    <a:pt x="410" y="120"/>
                    <a:pt x="402" y="124"/>
                    <a:pt x="392" y="123"/>
                  </a:cubicBezTo>
                  <a:cubicBezTo>
                    <a:pt x="389" y="122"/>
                    <a:pt x="387" y="123"/>
                    <a:pt x="385" y="123"/>
                  </a:cubicBezTo>
                  <a:cubicBezTo>
                    <a:pt x="374" y="123"/>
                    <a:pt x="367" y="119"/>
                    <a:pt x="363" y="108"/>
                  </a:cubicBezTo>
                  <a:cubicBezTo>
                    <a:pt x="362" y="107"/>
                    <a:pt x="361" y="106"/>
                    <a:pt x="359" y="105"/>
                  </a:cubicBezTo>
                  <a:cubicBezTo>
                    <a:pt x="352" y="104"/>
                    <a:pt x="345" y="106"/>
                    <a:pt x="338" y="104"/>
                  </a:cubicBezTo>
                  <a:cubicBezTo>
                    <a:pt x="335" y="104"/>
                    <a:pt x="332" y="103"/>
                    <a:pt x="330" y="102"/>
                  </a:cubicBezTo>
                  <a:cubicBezTo>
                    <a:pt x="328" y="99"/>
                    <a:pt x="327" y="96"/>
                    <a:pt x="326" y="94"/>
                  </a:cubicBezTo>
                  <a:cubicBezTo>
                    <a:pt x="326" y="91"/>
                    <a:pt x="326" y="89"/>
                    <a:pt x="325" y="87"/>
                  </a:cubicBezTo>
                  <a:cubicBezTo>
                    <a:pt x="323" y="89"/>
                    <a:pt x="323" y="93"/>
                    <a:pt x="318" y="93"/>
                  </a:cubicBezTo>
                  <a:cubicBezTo>
                    <a:pt x="314" y="92"/>
                    <a:pt x="309" y="89"/>
                    <a:pt x="304" y="92"/>
                  </a:cubicBezTo>
                  <a:cubicBezTo>
                    <a:pt x="300" y="94"/>
                    <a:pt x="297" y="93"/>
                    <a:pt x="293" y="91"/>
                  </a:cubicBezTo>
                  <a:cubicBezTo>
                    <a:pt x="284" y="86"/>
                    <a:pt x="271" y="89"/>
                    <a:pt x="266" y="97"/>
                  </a:cubicBezTo>
                  <a:cubicBezTo>
                    <a:pt x="262" y="102"/>
                    <a:pt x="258" y="106"/>
                    <a:pt x="252" y="105"/>
                  </a:cubicBezTo>
                  <a:cubicBezTo>
                    <a:pt x="248" y="105"/>
                    <a:pt x="246" y="108"/>
                    <a:pt x="244" y="110"/>
                  </a:cubicBezTo>
                  <a:cubicBezTo>
                    <a:pt x="241" y="114"/>
                    <a:pt x="239" y="118"/>
                    <a:pt x="236" y="122"/>
                  </a:cubicBezTo>
                  <a:cubicBezTo>
                    <a:pt x="230" y="131"/>
                    <a:pt x="225" y="131"/>
                    <a:pt x="215" y="125"/>
                  </a:cubicBezTo>
                  <a:cubicBezTo>
                    <a:pt x="216" y="132"/>
                    <a:pt x="218" y="140"/>
                    <a:pt x="208" y="142"/>
                  </a:cubicBezTo>
                  <a:cubicBezTo>
                    <a:pt x="204" y="143"/>
                    <a:pt x="200" y="145"/>
                    <a:pt x="196" y="140"/>
                  </a:cubicBezTo>
                  <a:cubicBezTo>
                    <a:pt x="196" y="139"/>
                    <a:pt x="197" y="138"/>
                    <a:pt x="197" y="137"/>
                  </a:cubicBezTo>
                  <a:cubicBezTo>
                    <a:pt x="192" y="132"/>
                    <a:pt x="190" y="127"/>
                    <a:pt x="191" y="120"/>
                  </a:cubicBezTo>
                  <a:cubicBezTo>
                    <a:pt x="191" y="118"/>
                    <a:pt x="189" y="117"/>
                    <a:pt x="186" y="117"/>
                  </a:cubicBezTo>
                  <a:cubicBezTo>
                    <a:pt x="183" y="117"/>
                    <a:pt x="179" y="117"/>
                    <a:pt x="179" y="113"/>
                  </a:cubicBezTo>
                  <a:cubicBezTo>
                    <a:pt x="178" y="109"/>
                    <a:pt x="181" y="106"/>
                    <a:pt x="184" y="105"/>
                  </a:cubicBezTo>
                  <a:cubicBezTo>
                    <a:pt x="185" y="104"/>
                    <a:pt x="186" y="104"/>
                    <a:pt x="186" y="103"/>
                  </a:cubicBezTo>
                  <a:cubicBezTo>
                    <a:pt x="186" y="102"/>
                    <a:pt x="186" y="102"/>
                    <a:pt x="185" y="102"/>
                  </a:cubicBezTo>
                  <a:cubicBezTo>
                    <a:pt x="182" y="104"/>
                    <a:pt x="181" y="109"/>
                    <a:pt x="176" y="106"/>
                  </a:cubicBezTo>
                  <a:cubicBezTo>
                    <a:pt x="174" y="105"/>
                    <a:pt x="169" y="95"/>
                    <a:pt x="170" y="92"/>
                  </a:cubicBezTo>
                  <a:cubicBezTo>
                    <a:pt x="171" y="88"/>
                    <a:pt x="174" y="88"/>
                    <a:pt x="177" y="89"/>
                  </a:cubicBezTo>
                  <a:cubicBezTo>
                    <a:pt x="180" y="92"/>
                    <a:pt x="182" y="91"/>
                    <a:pt x="184" y="87"/>
                  </a:cubicBezTo>
                  <a:cubicBezTo>
                    <a:pt x="186" y="82"/>
                    <a:pt x="189" y="79"/>
                    <a:pt x="195" y="78"/>
                  </a:cubicBezTo>
                  <a:cubicBezTo>
                    <a:pt x="199" y="77"/>
                    <a:pt x="200" y="74"/>
                    <a:pt x="197" y="71"/>
                  </a:cubicBezTo>
                  <a:cubicBezTo>
                    <a:pt x="194" y="68"/>
                    <a:pt x="190" y="66"/>
                    <a:pt x="185" y="68"/>
                  </a:cubicBezTo>
                  <a:cubicBezTo>
                    <a:pt x="172" y="73"/>
                    <a:pt x="169" y="85"/>
                    <a:pt x="163" y="95"/>
                  </a:cubicBezTo>
                  <a:cubicBezTo>
                    <a:pt x="160" y="101"/>
                    <a:pt x="163" y="104"/>
                    <a:pt x="170" y="105"/>
                  </a:cubicBezTo>
                  <a:cubicBezTo>
                    <a:pt x="174" y="105"/>
                    <a:pt x="175" y="107"/>
                    <a:pt x="175" y="110"/>
                  </a:cubicBezTo>
                  <a:cubicBezTo>
                    <a:pt x="176" y="112"/>
                    <a:pt x="175" y="114"/>
                    <a:pt x="174" y="115"/>
                  </a:cubicBezTo>
                  <a:cubicBezTo>
                    <a:pt x="172" y="126"/>
                    <a:pt x="173" y="127"/>
                    <a:pt x="183" y="127"/>
                  </a:cubicBezTo>
                  <a:cubicBezTo>
                    <a:pt x="190" y="128"/>
                    <a:pt x="192" y="130"/>
                    <a:pt x="191" y="136"/>
                  </a:cubicBezTo>
                  <a:cubicBezTo>
                    <a:pt x="184" y="135"/>
                    <a:pt x="177" y="134"/>
                    <a:pt x="169" y="134"/>
                  </a:cubicBezTo>
                  <a:cubicBezTo>
                    <a:pt x="165" y="134"/>
                    <a:pt x="163" y="130"/>
                    <a:pt x="160" y="128"/>
                  </a:cubicBezTo>
                  <a:cubicBezTo>
                    <a:pt x="155" y="124"/>
                    <a:pt x="152" y="124"/>
                    <a:pt x="148" y="129"/>
                  </a:cubicBezTo>
                  <a:cubicBezTo>
                    <a:pt x="144" y="137"/>
                    <a:pt x="138" y="140"/>
                    <a:pt x="130" y="141"/>
                  </a:cubicBezTo>
                  <a:cubicBezTo>
                    <a:pt x="121" y="142"/>
                    <a:pt x="115" y="147"/>
                    <a:pt x="110" y="155"/>
                  </a:cubicBezTo>
                  <a:cubicBezTo>
                    <a:pt x="105" y="163"/>
                    <a:pt x="96" y="169"/>
                    <a:pt x="88" y="172"/>
                  </a:cubicBezTo>
                  <a:cubicBezTo>
                    <a:pt x="79" y="175"/>
                    <a:pt x="74" y="180"/>
                    <a:pt x="72" y="188"/>
                  </a:cubicBezTo>
                  <a:cubicBezTo>
                    <a:pt x="71" y="190"/>
                    <a:pt x="70" y="191"/>
                    <a:pt x="69" y="19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6" name="Freeform 32">
              <a:extLst>
                <a:ext uri="{FF2B5EF4-FFF2-40B4-BE49-F238E27FC236}">
                  <a16:creationId xmlns:a16="http://schemas.microsoft.com/office/drawing/2014/main" id="{FC00C915-F13A-45B0-89F6-5608C9AC3DDE}"/>
                </a:ext>
              </a:extLst>
            </p:cNvPr>
            <p:cNvSpPr/>
            <p:nvPr/>
          </p:nvSpPr>
          <p:spPr bwMode="auto">
            <a:xfrm>
              <a:off x="-2124075" y="-577850"/>
              <a:ext cx="49213" cy="44450"/>
            </a:xfrm>
            <a:custGeom>
              <a:avLst/>
              <a:gdLst>
                <a:gd name="T0" fmla="*/ 0 w 13"/>
                <a:gd name="T1" fmla="*/ 2 h 12"/>
                <a:gd name="T2" fmla="*/ 12 w 13"/>
                <a:gd name="T3" fmla="*/ 7 h 12"/>
                <a:gd name="T4" fmla="*/ 12 w 13"/>
                <a:gd name="T5" fmla="*/ 11 h 12"/>
                <a:gd name="T6" fmla="*/ 8 w 13"/>
                <a:gd name="T7" fmla="*/ 10 h 12"/>
                <a:gd name="T8" fmla="*/ 0 w 13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2"/>
                  </a:moveTo>
                  <a:cubicBezTo>
                    <a:pt x="6" y="0"/>
                    <a:pt x="10" y="1"/>
                    <a:pt x="12" y="7"/>
                  </a:cubicBezTo>
                  <a:cubicBezTo>
                    <a:pt x="12" y="9"/>
                    <a:pt x="13" y="10"/>
                    <a:pt x="12" y="11"/>
                  </a:cubicBezTo>
                  <a:cubicBezTo>
                    <a:pt x="10" y="12"/>
                    <a:pt x="9" y="11"/>
                    <a:pt x="8" y="10"/>
                  </a:cubicBezTo>
                  <a:cubicBezTo>
                    <a:pt x="5" y="7"/>
                    <a:pt x="4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7" name="Freeform 33">
              <a:extLst>
                <a:ext uri="{FF2B5EF4-FFF2-40B4-BE49-F238E27FC236}">
                  <a16:creationId xmlns:a16="http://schemas.microsoft.com/office/drawing/2014/main" id="{CEC9A518-083D-444E-9445-0E8D27FAC939}"/>
                </a:ext>
              </a:extLst>
            </p:cNvPr>
            <p:cNvSpPr/>
            <p:nvPr/>
          </p:nvSpPr>
          <p:spPr bwMode="auto">
            <a:xfrm>
              <a:off x="-1630363" y="-849312"/>
              <a:ext cx="30163" cy="38100"/>
            </a:xfrm>
            <a:custGeom>
              <a:avLst/>
              <a:gdLst>
                <a:gd name="T0" fmla="*/ 7 w 8"/>
                <a:gd name="T1" fmla="*/ 10 h 10"/>
                <a:gd name="T2" fmla="*/ 3 w 8"/>
                <a:gd name="T3" fmla="*/ 8 h 10"/>
                <a:gd name="T4" fmla="*/ 1 w 8"/>
                <a:gd name="T5" fmla="*/ 3 h 10"/>
                <a:gd name="T6" fmla="*/ 5 w 8"/>
                <a:gd name="T7" fmla="*/ 1 h 10"/>
                <a:gd name="T8" fmla="*/ 8 w 8"/>
                <a:gd name="T9" fmla="*/ 5 h 10"/>
                <a:gd name="T10" fmla="*/ 7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7" y="10"/>
                  </a:moveTo>
                  <a:cubicBezTo>
                    <a:pt x="5" y="9"/>
                    <a:pt x="4" y="9"/>
                    <a:pt x="3" y="8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8" y="1"/>
                    <a:pt x="8" y="3"/>
                    <a:pt x="8" y="5"/>
                  </a:cubicBezTo>
                  <a:cubicBezTo>
                    <a:pt x="8" y="7"/>
                    <a:pt x="7" y="8"/>
                    <a:pt x="7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8" name="Freeform 34">
              <a:extLst>
                <a:ext uri="{FF2B5EF4-FFF2-40B4-BE49-F238E27FC236}">
                  <a16:creationId xmlns:a16="http://schemas.microsoft.com/office/drawing/2014/main" id="{F4CB357D-63BF-4FB1-9A98-3BD71F9A64FC}"/>
                </a:ext>
              </a:extLst>
            </p:cNvPr>
            <p:cNvSpPr/>
            <p:nvPr/>
          </p:nvSpPr>
          <p:spPr bwMode="auto">
            <a:xfrm>
              <a:off x="-1241425" y="-1109662"/>
              <a:ext cx="26988" cy="22225"/>
            </a:xfrm>
            <a:custGeom>
              <a:avLst/>
              <a:gdLst>
                <a:gd name="T0" fmla="*/ 5 w 7"/>
                <a:gd name="T1" fmla="*/ 6 h 6"/>
                <a:gd name="T2" fmla="*/ 1 w 7"/>
                <a:gd name="T3" fmla="*/ 2 h 6"/>
                <a:gd name="T4" fmla="*/ 4 w 7"/>
                <a:gd name="T5" fmla="*/ 1 h 6"/>
                <a:gd name="T6" fmla="*/ 5 w 7"/>
                <a:gd name="T7" fmla="*/ 6 h 6"/>
                <a:gd name="T8" fmla="*/ 5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2" y="6"/>
                    <a:pt x="0" y="5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7" y="2"/>
                    <a:pt x="6" y="4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9" name="Freeform 35">
              <a:extLst>
                <a:ext uri="{FF2B5EF4-FFF2-40B4-BE49-F238E27FC236}">
                  <a16:creationId xmlns:a16="http://schemas.microsoft.com/office/drawing/2014/main" id="{40AA747E-E05F-4A39-91E3-4B8C3CE047B0}"/>
                </a:ext>
              </a:extLst>
            </p:cNvPr>
            <p:cNvSpPr/>
            <p:nvPr/>
          </p:nvSpPr>
          <p:spPr bwMode="auto">
            <a:xfrm>
              <a:off x="-573088" y="-1090612"/>
              <a:ext cx="1031875" cy="844550"/>
            </a:xfrm>
            <a:custGeom>
              <a:avLst/>
              <a:gdLst>
                <a:gd name="T0" fmla="*/ 91 w 273"/>
                <a:gd name="T1" fmla="*/ 60 h 224"/>
                <a:gd name="T2" fmla="*/ 54 w 273"/>
                <a:gd name="T3" fmla="*/ 37 h 224"/>
                <a:gd name="T4" fmla="*/ 48 w 273"/>
                <a:gd name="T5" fmla="*/ 43 h 224"/>
                <a:gd name="T6" fmla="*/ 49 w 273"/>
                <a:gd name="T7" fmla="*/ 57 h 224"/>
                <a:gd name="T8" fmla="*/ 45 w 273"/>
                <a:gd name="T9" fmla="*/ 60 h 224"/>
                <a:gd name="T10" fmla="*/ 35 w 273"/>
                <a:gd name="T11" fmla="*/ 62 h 224"/>
                <a:gd name="T12" fmla="*/ 15 w 273"/>
                <a:gd name="T13" fmla="*/ 62 h 224"/>
                <a:gd name="T14" fmla="*/ 3 w 273"/>
                <a:gd name="T15" fmla="*/ 53 h 224"/>
                <a:gd name="T16" fmla="*/ 2 w 273"/>
                <a:gd name="T17" fmla="*/ 48 h 224"/>
                <a:gd name="T18" fmla="*/ 16 w 273"/>
                <a:gd name="T19" fmla="*/ 49 h 224"/>
                <a:gd name="T20" fmla="*/ 20 w 273"/>
                <a:gd name="T21" fmla="*/ 52 h 224"/>
                <a:gd name="T22" fmla="*/ 25 w 273"/>
                <a:gd name="T23" fmla="*/ 47 h 224"/>
                <a:gd name="T24" fmla="*/ 32 w 273"/>
                <a:gd name="T25" fmla="*/ 38 h 224"/>
                <a:gd name="T26" fmla="*/ 50 w 273"/>
                <a:gd name="T27" fmla="*/ 33 h 224"/>
                <a:gd name="T28" fmla="*/ 65 w 273"/>
                <a:gd name="T29" fmla="*/ 37 h 224"/>
                <a:gd name="T30" fmla="*/ 82 w 273"/>
                <a:gd name="T31" fmla="*/ 37 h 224"/>
                <a:gd name="T32" fmla="*/ 100 w 273"/>
                <a:gd name="T33" fmla="*/ 32 h 224"/>
                <a:gd name="T34" fmla="*/ 105 w 273"/>
                <a:gd name="T35" fmla="*/ 28 h 224"/>
                <a:gd name="T36" fmla="*/ 90 w 273"/>
                <a:gd name="T37" fmla="*/ 16 h 224"/>
                <a:gd name="T38" fmla="*/ 69 w 273"/>
                <a:gd name="T39" fmla="*/ 16 h 224"/>
                <a:gd name="T40" fmla="*/ 95 w 273"/>
                <a:gd name="T41" fmla="*/ 8 h 224"/>
                <a:gd name="T42" fmla="*/ 121 w 273"/>
                <a:gd name="T43" fmla="*/ 18 h 224"/>
                <a:gd name="T44" fmla="*/ 132 w 273"/>
                <a:gd name="T45" fmla="*/ 28 h 224"/>
                <a:gd name="T46" fmla="*/ 137 w 273"/>
                <a:gd name="T47" fmla="*/ 27 h 224"/>
                <a:gd name="T48" fmla="*/ 155 w 273"/>
                <a:gd name="T49" fmla="*/ 20 h 224"/>
                <a:gd name="T50" fmla="*/ 191 w 273"/>
                <a:gd name="T51" fmla="*/ 38 h 224"/>
                <a:gd name="T52" fmla="*/ 205 w 273"/>
                <a:gd name="T53" fmla="*/ 79 h 224"/>
                <a:gd name="T54" fmla="*/ 204 w 273"/>
                <a:gd name="T55" fmla="*/ 96 h 224"/>
                <a:gd name="T56" fmla="*/ 209 w 273"/>
                <a:gd name="T57" fmla="*/ 101 h 224"/>
                <a:gd name="T58" fmla="*/ 221 w 273"/>
                <a:gd name="T59" fmla="*/ 114 h 224"/>
                <a:gd name="T60" fmla="*/ 226 w 273"/>
                <a:gd name="T61" fmla="*/ 120 h 224"/>
                <a:gd name="T62" fmla="*/ 233 w 273"/>
                <a:gd name="T63" fmla="*/ 122 h 224"/>
                <a:gd name="T64" fmla="*/ 249 w 273"/>
                <a:gd name="T65" fmla="*/ 129 h 224"/>
                <a:gd name="T66" fmla="*/ 256 w 273"/>
                <a:gd name="T67" fmla="*/ 139 h 224"/>
                <a:gd name="T68" fmla="*/ 261 w 273"/>
                <a:gd name="T69" fmla="*/ 156 h 224"/>
                <a:gd name="T70" fmla="*/ 263 w 273"/>
                <a:gd name="T71" fmla="*/ 171 h 224"/>
                <a:gd name="T72" fmla="*/ 263 w 273"/>
                <a:gd name="T73" fmla="*/ 177 h 224"/>
                <a:gd name="T74" fmla="*/ 269 w 273"/>
                <a:gd name="T75" fmla="*/ 195 h 224"/>
                <a:gd name="T76" fmla="*/ 273 w 273"/>
                <a:gd name="T77" fmla="*/ 223 h 224"/>
                <a:gd name="T78" fmla="*/ 271 w 273"/>
                <a:gd name="T79" fmla="*/ 224 h 224"/>
                <a:gd name="T80" fmla="*/ 266 w 273"/>
                <a:gd name="T81" fmla="*/ 221 h 224"/>
                <a:gd name="T82" fmla="*/ 262 w 273"/>
                <a:gd name="T83" fmla="*/ 212 h 224"/>
                <a:gd name="T84" fmla="*/ 264 w 273"/>
                <a:gd name="T85" fmla="*/ 206 h 224"/>
                <a:gd name="T86" fmla="*/ 262 w 273"/>
                <a:gd name="T87" fmla="*/ 200 h 224"/>
                <a:gd name="T88" fmla="*/ 249 w 273"/>
                <a:gd name="T89" fmla="*/ 186 h 224"/>
                <a:gd name="T90" fmla="*/ 249 w 273"/>
                <a:gd name="T91" fmla="*/ 179 h 224"/>
                <a:gd name="T92" fmla="*/ 251 w 273"/>
                <a:gd name="T93" fmla="*/ 170 h 224"/>
                <a:gd name="T94" fmla="*/ 242 w 273"/>
                <a:gd name="T95" fmla="*/ 161 h 224"/>
                <a:gd name="T96" fmla="*/ 230 w 273"/>
                <a:gd name="T97" fmla="*/ 156 h 224"/>
                <a:gd name="T98" fmla="*/ 223 w 273"/>
                <a:gd name="T99" fmla="*/ 151 h 224"/>
                <a:gd name="T100" fmla="*/ 216 w 273"/>
                <a:gd name="T101" fmla="*/ 139 h 224"/>
                <a:gd name="T102" fmla="*/ 195 w 273"/>
                <a:gd name="T103" fmla="*/ 117 h 224"/>
                <a:gd name="T104" fmla="*/ 187 w 273"/>
                <a:gd name="T105" fmla="*/ 115 h 224"/>
                <a:gd name="T106" fmla="*/ 166 w 273"/>
                <a:gd name="T107" fmla="*/ 99 h 224"/>
                <a:gd name="T108" fmla="*/ 162 w 273"/>
                <a:gd name="T109" fmla="*/ 95 h 224"/>
                <a:gd name="T110" fmla="*/ 150 w 273"/>
                <a:gd name="T111" fmla="*/ 78 h 224"/>
                <a:gd name="T112" fmla="*/ 138 w 273"/>
                <a:gd name="T113" fmla="*/ 75 h 224"/>
                <a:gd name="T114" fmla="*/ 116 w 273"/>
                <a:gd name="T115" fmla="*/ 63 h 224"/>
                <a:gd name="T116" fmla="*/ 112 w 273"/>
                <a:gd name="T117" fmla="*/ 51 h 224"/>
                <a:gd name="T118" fmla="*/ 106 w 273"/>
                <a:gd name="T119" fmla="*/ 48 h 224"/>
                <a:gd name="T120" fmla="*/ 96 w 273"/>
                <a:gd name="T121" fmla="*/ 57 h 224"/>
                <a:gd name="T122" fmla="*/ 91 w 273"/>
                <a:gd name="T123" fmla="*/ 6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3" h="224">
                  <a:moveTo>
                    <a:pt x="91" y="60"/>
                  </a:moveTo>
                  <a:cubicBezTo>
                    <a:pt x="81" y="48"/>
                    <a:pt x="67" y="44"/>
                    <a:pt x="54" y="37"/>
                  </a:cubicBezTo>
                  <a:cubicBezTo>
                    <a:pt x="49" y="35"/>
                    <a:pt x="46" y="38"/>
                    <a:pt x="48" y="43"/>
                  </a:cubicBezTo>
                  <a:cubicBezTo>
                    <a:pt x="49" y="48"/>
                    <a:pt x="49" y="53"/>
                    <a:pt x="49" y="57"/>
                  </a:cubicBezTo>
                  <a:cubicBezTo>
                    <a:pt x="49" y="59"/>
                    <a:pt x="48" y="62"/>
                    <a:pt x="45" y="60"/>
                  </a:cubicBezTo>
                  <a:cubicBezTo>
                    <a:pt x="40" y="56"/>
                    <a:pt x="37" y="59"/>
                    <a:pt x="35" y="62"/>
                  </a:cubicBezTo>
                  <a:cubicBezTo>
                    <a:pt x="29" y="70"/>
                    <a:pt x="21" y="70"/>
                    <a:pt x="15" y="62"/>
                  </a:cubicBezTo>
                  <a:cubicBezTo>
                    <a:pt x="12" y="58"/>
                    <a:pt x="8" y="55"/>
                    <a:pt x="3" y="53"/>
                  </a:cubicBezTo>
                  <a:cubicBezTo>
                    <a:pt x="1" y="51"/>
                    <a:pt x="0" y="49"/>
                    <a:pt x="2" y="48"/>
                  </a:cubicBezTo>
                  <a:cubicBezTo>
                    <a:pt x="5" y="45"/>
                    <a:pt x="14" y="46"/>
                    <a:pt x="16" y="49"/>
                  </a:cubicBezTo>
                  <a:cubicBezTo>
                    <a:pt x="17" y="51"/>
                    <a:pt x="18" y="53"/>
                    <a:pt x="20" y="52"/>
                  </a:cubicBezTo>
                  <a:cubicBezTo>
                    <a:pt x="23" y="51"/>
                    <a:pt x="25" y="49"/>
                    <a:pt x="25" y="47"/>
                  </a:cubicBezTo>
                  <a:cubicBezTo>
                    <a:pt x="24" y="41"/>
                    <a:pt x="28" y="39"/>
                    <a:pt x="32" y="38"/>
                  </a:cubicBezTo>
                  <a:cubicBezTo>
                    <a:pt x="38" y="36"/>
                    <a:pt x="43" y="32"/>
                    <a:pt x="50" y="33"/>
                  </a:cubicBezTo>
                  <a:cubicBezTo>
                    <a:pt x="56" y="33"/>
                    <a:pt x="61" y="34"/>
                    <a:pt x="65" y="37"/>
                  </a:cubicBezTo>
                  <a:cubicBezTo>
                    <a:pt x="70" y="41"/>
                    <a:pt x="76" y="43"/>
                    <a:pt x="82" y="37"/>
                  </a:cubicBezTo>
                  <a:cubicBezTo>
                    <a:pt x="87" y="33"/>
                    <a:pt x="93" y="29"/>
                    <a:pt x="100" y="32"/>
                  </a:cubicBezTo>
                  <a:cubicBezTo>
                    <a:pt x="104" y="34"/>
                    <a:pt x="105" y="31"/>
                    <a:pt x="105" y="28"/>
                  </a:cubicBezTo>
                  <a:cubicBezTo>
                    <a:pt x="104" y="20"/>
                    <a:pt x="98" y="17"/>
                    <a:pt x="90" y="16"/>
                  </a:cubicBezTo>
                  <a:cubicBezTo>
                    <a:pt x="82" y="15"/>
                    <a:pt x="76" y="20"/>
                    <a:pt x="69" y="16"/>
                  </a:cubicBezTo>
                  <a:cubicBezTo>
                    <a:pt x="76" y="0"/>
                    <a:pt x="81" y="2"/>
                    <a:pt x="95" y="8"/>
                  </a:cubicBezTo>
                  <a:cubicBezTo>
                    <a:pt x="103" y="12"/>
                    <a:pt x="113" y="13"/>
                    <a:pt x="121" y="18"/>
                  </a:cubicBezTo>
                  <a:cubicBezTo>
                    <a:pt x="125" y="21"/>
                    <a:pt x="128" y="24"/>
                    <a:pt x="132" y="28"/>
                  </a:cubicBezTo>
                  <a:cubicBezTo>
                    <a:pt x="134" y="30"/>
                    <a:pt x="136" y="30"/>
                    <a:pt x="137" y="27"/>
                  </a:cubicBezTo>
                  <a:cubicBezTo>
                    <a:pt x="142" y="20"/>
                    <a:pt x="147" y="17"/>
                    <a:pt x="155" y="20"/>
                  </a:cubicBezTo>
                  <a:cubicBezTo>
                    <a:pt x="168" y="25"/>
                    <a:pt x="179" y="31"/>
                    <a:pt x="191" y="38"/>
                  </a:cubicBezTo>
                  <a:cubicBezTo>
                    <a:pt x="201" y="44"/>
                    <a:pt x="212" y="65"/>
                    <a:pt x="205" y="79"/>
                  </a:cubicBezTo>
                  <a:cubicBezTo>
                    <a:pt x="203" y="85"/>
                    <a:pt x="205" y="91"/>
                    <a:pt x="204" y="96"/>
                  </a:cubicBezTo>
                  <a:cubicBezTo>
                    <a:pt x="204" y="100"/>
                    <a:pt x="207" y="100"/>
                    <a:pt x="209" y="101"/>
                  </a:cubicBezTo>
                  <a:cubicBezTo>
                    <a:pt x="216" y="102"/>
                    <a:pt x="222" y="105"/>
                    <a:pt x="221" y="114"/>
                  </a:cubicBezTo>
                  <a:cubicBezTo>
                    <a:pt x="220" y="118"/>
                    <a:pt x="222" y="120"/>
                    <a:pt x="226" y="120"/>
                  </a:cubicBezTo>
                  <a:cubicBezTo>
                    <a:pt x="229" y="120"/>
                    <a:pt x="231" y="121"/>
                    <a:pt x="233" y="122"/>
                  </a:cubicBezTo>
                  <a:cubicBezTo>
                    <a:pt x="238" y="124"/>
                    <a:pt x="242" y="128"/>
                    <a:pt x="249" y="129"/>
                  </a:cubicBezTo>
                  <a:cubicBezTo>
                    <a:pt x="253" y="129"/>
                    <a:pt x="256" y="132"/>
                    <a:pt x="256" y="139"/>
                  </a:cubicBezTo>
                  <a:cubicBezTo>
                    <a:pt x="256" y="144"/>
                    <a:pt x="262" y="150"/>
                    <a:pt x="261" y="156"/>
                  </a:cubicBezTo>
                  <a:cubicBezTo>
                    <a:pt x="261" y="161"/>
                    <a:pt x="264" y="166"/>
                    <a:pt x="263" y="171"/>
                  </a:cubicBezTo>
                  <a:cubicBezTo>
                    <a:pt x="262" y="173"/>
                    <a:pt x="261" y="175"/>
                    <a:pt x="263" y="177"/>
                  </a:cubicBezTo>
                  <a:cubicBezTo>
                    <a:pt x="270" y="181"/>
                    <a:pt x="269" y="188"/>
                    <a:pt x="269" y="195"/>
                  </a:cubicBezTo>
                  <a:cubicBezTo>
                    <a:pt x="270" y="204"/>
                    <a:pt x="270" y="214"/>
                    <a:pt x="273" y="223"/>
                  </a:cubicBezTo>
                  <a:cubicBezTo>
                    <a:pt x="272" y="223"/>
                    <a:pt x="271" y="224"/>
                    <a:pt x="271" y="224"/>
                  </a:cubicBezTo>
                  <a:cubicBezTo>
                    <a:pt x="268" y="224"/>
                    <a:pt x="266" y="223"/>
                    <a:pt x="266" y="221"/>
                  </a:cubicBezTo>
                  <a:cubicBezTo>
                    <a:pt x="267" y="217"/>
                    <a:pt x="266" y="214"/>
                    <a:pt x="262" y="212"/>
                  </a:cubicBezTo>
                  <a:cubicBezTo>
                    <a:pt x="260" y="210"/>
                    <a:pt x="262" y="207"/>
                    <a:pt x="264" y="206"/>
                  </a:cubicBezTo>
                  <a:cubicBezTo>
                    <a:pt x="266" y="203"/>
                    <a:pt x="266" y="202"/>
                    <a:pt x="262" y="200"/>
                  </a:cubicBezTo>
                  <a:cubicBezTo>
                    <a:pt x="256" y="197"/>
                    <a:pt x="253" y="191"/>
                    <a:pt x="249" y="186"/>
                  </a:cubicBezTo>
                  <a:cubicBezTo>
                    <a:pt x="247" y="184"/>
                    <a:pt x="248" y="181"/>
                    <a:pt x="249" y="179"/>
                  </a:cubicBezTo>
                  <a:cubicBezTo>
                    <a:pt x="250" y="176"/>
                    <a:pt x="251" y="173"/>
                    <a:pt x="251" y="170"/>
                  </a:cubicBezTo>
                  <a:cubicBezTo>
                    <a:pt x="252" y="164"/>
                    <a:pt x="248" y="160"/>
                    <a:pt x="242" y="161"/>
                  </a:cubicBezTo>
                  <a:cubicBezTo>
                    <a:pt x="237" y="161"/>
                    <a:pt x="233" y="160"/>
                    <a:pt x="230" y="156"/>
                  </a:cubicBezTo>
                  <a:cubicBezTo>
                    <a:pt x="228" y="154"/>
                    <a:pt x="225" y="152"/>
                    <a:pt x="223" y="151"/>
                  </a:cubicBezTo>
                  <a:cubicBezTo>
                    <a:pt x="218" y="148"/>
                    <a:pt x="216" y="145"/>
                    <a:pt x="216" y="139"/>
                  </a:cubicBezTo>
                  <a:cubicBezTo>
                    <a:pt x="215" y="128"/>
                    <a:pt x="208" y="115"/>
                    <a:pt x="195" y="117"/>
                  </a:cubicBezTo>
                  <a:cubicBezTo>
                    <a:pt x="193" y="118"/>
                    <a:pt x="190" y="117"/>
                    <a:pt x="187" y="115"/>
                  </a:cubicBezTo>
                  <a:cubicBezTo>
                    <a:pt x="180" y="110"/>
                    <a:pt x="173" y="105"/>
                    <a:pt x="166" y="99"/>
                  </a:cubicBezTo>
                  <a:cubicBezTo>
                    <a:pt x="164" y="98"/>
                    <a:pt x="163" y="97"/>
                    <a:pt x="162" y="95"/>
                  </a:cubicBezTo>
                  <a:cubicBezTo>
                    <a:pt x="161" y="88"/>
                    <a:pt x="156" y="83"/>
                    <a:pt x="150" y="78"/>
                  </a:cubicBezTo>
                  <a:cubicBezTo>
                    <a:pt x="147" y="75"/>
                    <a:pt x="143" y="74"/>
                    <a:pt x="138" y="75"/>
                  </a:cubicBezTo>
                  <a:cubicBezTo>
                    <a:pt x="129" y="74"/>
                    <a:pt x="119" y="74"/>
                    <a:pt x="116" y="63"/>
                  </a:cubicBezTo>
                  <a:cubicBezTo>
                    <a:pt x="115" y="59"/>
                    <a:pt x="113" y="55"/>
                    <a:pt x="112" y="51"/>
                  </a:cubicBezTo>
                  <a:cubicBezTo>
                    <a:pt x="112" y="46"/>
                    <a:pt x="109" y="45"/>
                    <a:pt x="106" y="48"/>
                  </a:cubicBezTo>
                  <a:cubicBezTo>
                    <a:pt x="102" y="51"/>
                    <a:pt x="98" y="53"/>
                    <a:pt x="96" y="57"/>
                  </a:cubicBezTo>
                  <a:cubicBezTo>
                    <a:pt x="95" y="59"/>
                    <a:pt x="94" y="61"/>
                    <a:pt x="91" y="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0" name="Freeform 36">
              <a:extLst>
                <a:ext uri="{FF2B5EF4-FFF2-40B4-BE49-F238E27FC236}">
                  <a16:creationId xmlns:a16="http://schemas.microsoft.com/office/drawing/2014/main" id="{0A86A5A8-4460-4267-97A8-17561B26D306}"/>
                </a:ext>
              </a:extLst>
            </p:cNvPr>
            <p:cNvSpPr/>
            <p:nvPr/>
          </p:nvSpPr>
          <p:spPr bwMode="auto">
            <a:xfrm>
              <a:off x="404812" y="-501650"/>
              <a:ext cx="26988" cy="55563"/>
            </a:xfrm>
            <a:custGeom>
              <a:avLst/>
              <a:gdLst>
                <a:gd name="T0" fmla="*/ 4 w 7"/>
                <a:gd name="T1" fmla="*/ 15 h 15"/>
                <a:gd name="T2" fmla="*/ 2 w 7"/>
                <a:gd name="T3" fmla="*/ 0 h 15"/>
                <a:gd name="T4" fmla="*/ 4 w 7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2" y="11"/>
                    <a:pt x="0" y="6"/>
                    <a:pt x="2" y="0"/>
                  </a:cubicBezTo>
                  <a:cubicBezTo>
                    <a:pt x="3" y="5"/>
                    <a:pt x="7" y="10"/>
                    <a:pt x="4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1" name="Freeform 37">
              <a:extLst>
                <a:ext uri="{FF2B5EF4-FFF2-40B4-BE49-F238E27FC236}">
                  <a16:creationId xmlns:a16="http://schemas.microsoft.com/office/drawing/2014/main" id="{D6B35001-B5DB-43C4-B12C-3E94E81DAAE8}"/>
                </a:ext>
              </a:extLst>
            </p:cNvPr>
            <p:cNvSpPr/>
            <p:nvPr/>
          </p:nvSpPr>
          <p:spPr bwMode="auto">
            <a:xfrm>
              <a:off x="-1800225" y="-933450"/>
              <a:ext cx="1914525" cy="1609725"/>
            </a:xfrm>
            <a:custGeom>
              <a:avLst/>
              <a:gdLst>
                <a:gd name="T0" fmla="*/ 439 w 507"/>
                <a:gd name="T1" fmla="*/ 7 h 426"/>
                <a:gd name="T2" fmla="*/ 455 w 507"/>
                <a:gd name="T3" fmla="*/ 56 h 426"/>
                <a:gd name="T4" fmla="*/ 470 w 507"/>
                <a:gd name="T5" fmla="*/ 139 h 426"/>
                <a:gd name="T6" fmla="*/ 457 w 507"/>
                <a:gd name="T7" fmla="*/ 187 h 426"/>
                <a:gd name="T8" fmla="*/ 426 w 507"/>
                <a:gd name="T9" fmla="*/ 231 h 426"/>
                <a:gd name="T10" fmla="*/ 408 w 507"/>
                <a:gd name="T11" fmla="*/ 212 h 426"/>
                <a:gd name="T12" fmla="*/ 370 w 507"/>
                <a:gd name="T13" fmla="*/ 206 h 426"/>
                <a:gd name="T14" fmla="*/ 361 w 507"/>
                <a:gd name="T15" fmla="*/ 212 h 426"/>
                <a:gd name="T16" fmla="*/ 385 w 507"/>
                <a:gd name="T17" fmla="*/ 228 h 426"/>
                <a:gd name="T18" fmla="*/ 416 w 507"/>
                <a:gd name="T19" fmla="*/ 238 h 426"/>
                <a:gd name="T20" fmla="*/ 448 w 507"/>
                <a:gd name="T21" fmla="*/ 222 h 426"/>
                <a:gd name="T22" fmla="*/ 459 w 507"/>
                <a:gd name="T23" fmla="*/ 209 h 426"/>
                <a:gd name="T24" fmla="*/ 492 w 507"/>
                <a:gd name="T25" fmla="*/ 264 h 426"/>
                <a:gd name="T26" fmla="*/ 503 w 507"/>
                <a:gd name="T27" fmla="*/ 306 h 426"/>
                <a:gd name="T28" fmla="*/ 496 w 507"/>
                <a:gd name="T29" fmla="*/ 328 h 426"/>
                <a:gd name="T30" fmla="*/ 462 w 507"/>
                <a:gd name="T31" fmla="*/ 352 h 426"/>
                <a:gd name="T32" fmla="*/ 420 w 507"/>
                <a:gd name="T33" fmla="*/ 391 h 426"/>
                <a:gd name="T34" fmla="*/ 411 w 507"/>
                <a:gd name="T35" fmla="*/ 407 h 426"/>
                <a:gd name="T36" fmla="*/ 378 w 507"/>
                <a:gd name="T37" fmla="*/ 373 h 426"/>
                <a:gd name="T38" fmla="*/ 327 w 507"/>
                <a:gd name="T39" fmla="*/ 372 h 426"/>
                <a:gd name="T40" fmla="*/ 276 w 507"/>
                <a:gd name="T41" fmla="*/ 412 h 426"/>
                <a:gd name="T42" fmla="*/ 237 w 507"/>
                <a:gd name="T43" fmla="*/ 422 h 426"/>
                <a:gd name="T44" fmla="*/ 203 w 507"/>
                <a:gd name="T45" fmla="*/ 419 h 426"/>
                <a:gd name="T46" fmla="*/ 160 w 507"/>
                <a:gd name="T47" fmla="*/ 401 h 426"/>
                <a:gd name="T48" fmla="*/ 138 w 507"/>
                <a:gd name="T49" fmla="*/ 381 h 426"/>
                <a:gd name="T50" fmla="*/ 115 w 507"/>
                <a:gd name="T51" fmla="*/ 383 h 426"/>
                <a:gd name="T52" fmla="*/ 65 w 507"/>
                <a:gd name="T53" fmla="*/ 390 h 426"/>
                <a:gd name="T54" fmla="*/ 79 w 507"/>
                <a:gd name="T55" fmla="*/ 342 h 426"/>
                <a:gd name="T56" fmla="*/ 60 w 507"/>
                <a:gd name="T57" fmla="*/ 284 h 426"/>
                <a:gd name="T58" fmla="*/ 48 w 507"/>
                <a:gd name="T59" fmla="*/ 269 h 426"/>
                <a:gd name="T60" fmla="*/ 48 w 507"/>
                <a:gd name="T61" fmla="*/ 277 h 426"/>
                <a:gd name="T62" fmla="*/ 35 w 507"/>
                <a:gd name="T63" fmla="*/ 290 h 426"/>
                <a:gd name="T64" fmla="*/ 29 w 507"/>
                <a:gd name="T65" fmla="*/ 276 h 426"/>
                <a:gd name="T66" fmla="*/ 6 w 507"/>
                <a:gd name="T67" fmla="*/ 264 h 426"/>
                <a:gd name="T68" fmla="*/ 30 w 507"/>
                <a:gd name="T69" fmla="*/ 241 h 426"/>
                <a:gd name="T70" fmla="*/ 54 w 507"/>
                <a:gd name="T71" fmla="*/ 237 h 426"/>
                <a:gd name="T72" fmla="*/ 77 w 507"/>
                <a:gd name="T73" fmla="*/ 227 h 426"/>
                <a:gd name="T74" fmla="*/ 80 w 507"/>
                <a:gd name="T75" fmla="*/ 214 h 426"/>
                <a:gd name="T76" fmla="*/ 101 w 507"/>
                <a:gd name="T77" fmla="*/ 206 h 426"/>
                <a:gd name="T78" fmla="*/ 110 w 507"/>
                <a:gd name="T79" fmla="*/ 208 h 426"/>
                <a:gd name="T80" fmla="*/ 83 w 507"/>
                <a:gd name="T81" fmla="*/ 213 h 426"/>
                <a:gd name="T82" fmla="*/ 80 w 507"/>
                <a:gd name="T83" fmla="*/ 178 h 426"/>
                <a:gd name="T84" fmla="*/ 70 w 507"/>
                <a:gd name="T85" fmla="*/ 204 h 426"/>
                <a:gd name="T86" fmla="*/ 57 w 507"/>
                <a:gd name="T87" fmla="*/ 202 h 426"/>
                <a:gd name="T88" fmla="*/ 36 w 507"/>
                <a:gd name="T89" fmla="*/ 220 h 426"/>
                <a:gd name="T90" fmla="*/ 16 w 507"/>
                <a:gd name="T91" fmla="*/ 202 h 426"/>
                <a:gd name="T92" fmla="*/ 9 w 507"/>
                <a:gd name="T93" fmla="*/ 185 h 426"/>
                <a:gd name="T94" fmla="*/ 14 w 507"/>
                <a:gd name="T95" fmla="*/ 161 h 426"/>
                <a:gd name="T96" fmla="*/ 34 w 507"/>
                <a:gd name="T97" fmla="*/ 132 h 426"/>
                <a:gd name="T98" fmla="*/ 76 w 507"/>
                <a:gd name="T99" fmla="*/ 89 h 426"/>
                <a:gd name="T100" fmla="*/ 129 w 507"/>
                <a:gd name="T101" fmla="*/ 69 h 426"/>
                <a:gd name="T102" fmla="*/ 151 w 507"/>
                <a:gd name="T103" fmla="*/ 85 h 426"/>
                <a:gd name="T104" fmla="*/ 204 w 507"/>
                <a:gd name="T105" fmla="*/ 86 h 426"/>
                <a:gd name="T106" fmla="*/ 247 w 507"/>
                <a:gd name="T107" fmla="*/ 76 h 426"/>
                <a:gd name="T108" fmla="*/ 296 w 507"/>
                <a:gd name="T109" fmla="*/ 95 h 426"/>
                <a:gd name="T110" fmla="*/ 298 w 507"/>
                <a:gd name="T111" fmla="*/ 86 h 426"/>
                <a:gd name="T112" fmla="*/ 323 w 507"/>
                <a:gd name="T113" fmla="*/ 79 h 426"/>
                <a:gd name="T114" fmla="*/ 350 w 507"/>
                <a:gd name="T115" fmla="*/ 81 h 426"/>
                <a:gd name="T116" fmla="*/ 321 w 507"/>
                <a:gd name="T117" fmla="*/ 51 h 426"/>
                <a:gd name="T118" fmla="*/ 352 w 507"/>
                <a:gd name="T119" fmla="*/ 60 h 426"/>
                <a:gd name="T120" fmla="*/ 392 w 507"/>
                <a:gd name="T121" fmla="*/ 4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7" h="426">
                  <a:moveTo>
                    <a:pt x="416" y="18"/>
                  </a:moveTo>
                  <a:cubicBezTo>
                    <a:pt x="420" y="12"/>
                    <a:pt x="426" y="8"/>
                    <a:pt x="431" y="3"/>
                  </a:cubicBezTo>
                  <a:cubicBezTo>
                    <a:pt x="433" y="0"/>
                    <a:pt x="440" y="3"/>
                    <a:pt x="439" y="7"/>
                  </a:cubicBezTo>
                  <a:cubicBezTo>
                    <a:pt x="438" y="12"/>
                    <a:pt x="442" y="15"/>
                    <a:pt x="442" y="20"/>
                  </a:cubicBezTo>
                  <a:cubicBezTo>
                    <a:pt x="439" y="23"/>
                    <a:pt x="440" y="26"/>
                    <a:pt x="441" y="29"/>
                  </a:cubicBezTo>
                  <a:cubicBezTo>
                    <a:pt x="445" y="39"/>
                    <a:pt x="452" y="46"/>
                    <a:pt x="455" y="56"/>
                  </a:cubicBezTo>
                  <a:cubicBezTo>
                    <a:pt x="459" y="69"/>
                    <a:pt x="466" y="78"/>
                    <a:pt x="474" y="89"/>
                  </a:cubicBezTo>
                  <a:cubicBezTo>
                    <a:pt x="483" y="102"/>
                    <a:pt x="481" y="116"/>
                    <a:pt x="470" y="129"/>
                  </a:cubicBezTo>
                  <a:cubicBezTo>
                    <a:pt x="468" y="133"/>
                    <a:pt x="465" y="135"/>
                    <a:pt x="470" y="139"/>
                  </a:cubicBezTo>
                  <a:cubicBezTo>
                    <a:pt x="471" y="140"/>
                    <a:pt x="471" y="141"/>
                    <a:pt x="471" y="142"/>
                  </a:cubicBezTo>
                  <a:cubicBezTo>
                    <a:pt x="470" y="155"/>
                    <a:pt x="470" y="168"/>
                    <a:pt x="460" y="179"/>
                  </a:cubicBezTo>
                  <a:cubicBezTo>
                    <a:pt x="458" y="181"/>
                    <a:pt x="457" y="183"/>
                    <a:pt x="457" y="187"/>
                  </a:cubicBezTo>
                  <a:cubicBezTo>
                    <a:pt x="456" y="192"/>
                    <a:pt x="453" y="196"/>
                    <a:pt x="448" y="198"/>
                  </a:cubicBezTo>
                  <a:cubicBezTo>
                    <a:pt x="438" y="203"/>
                    <a:pt x="431" y="210"/>
                    <a:pt x="431" y="223"/>
                  </a:cubicBezTo>
                  <a:cubicBezTo>
                    <a:pt x="431" y="227"/>
                    <a:pt x="430" y="231"/>
                    <a:pt x="426" y="231"/>
                  </a:cubicBezTo>
                  <a:cubicBezTo>
                    <a:pt x="421" y="232"/>
                    <a:pt x="419" y="228"/>
                    <a:pt x="417" y="225"/>
                  </a:cubicBezTo>
                  <a:cubicBezTo>
                    <a:pt x="416" y="223"/>
                    <a:pt x="416" y="220"/>
                    <a:pt x="416" y="218"/>
                  </a:cubicBezTo>
                  <a:cubicBezTo>
                    <a:pt x="416" y="212"/>
                    <a:pt x="412" y="210"/>
                    <a:pt x="408" y="212"/>
                  </a:cubicBezTo>
                  <a:cubicBezTo>
                    <a:pt x="403" y="215"/>
                    <a:pt x="399" y="214"/>
                    <a:pt x="394" y="212"/>
                  </a:cubicBezTo>
                  <a:cubicBezTo>
                    <a:pt x="392" y="211"/>
                    <a:pt x="390" y="211"/>
                    <a:pt x="388" y="211"/>
                  </a:cubicBezTo>
                  <a:cubicBezTo>
                    <a:pt x="381" y="212"/>
                    <a:pt x="375" y="211"/>
                    <a:pt x="370" y="206"/>
                  </a:cubicBezTo>
                  <a:cubicBezTo>
                    <a:pt x="368" y="204"/>
                    <a:pt x="364" y="203"/>
                    <a:pt x="361" y="205"/>
                  </a:cubicBezTo>
                  <a:cubicBezTo>
                    <a:pt x="359" y="206"/>
                    <a:pt x="355" y="207"/>
                    <a:pt x="356" y="210"/>
                  </a:cubicBezTo>
                  <a:cubicBezTo>
                    <a:pt x="356" y="212"/>
                    <a:pt x="359" y="212"/>
                    <a:pt x="361" y="212"/>
                  </a:cubicBezTo>
                  <a:cubicBezTo>
                    <a:pt x="367" y="214"/>
                    <a:pt x="371" y="218"/>
                    <a:pt x="373" y="223"/>
                  </a:cubicBezTo>
                  <a:cubicBezTo>
                    <a:pt x="375" y="226"/>
                    <a:pt x="376" y="228"/>
                    <a:pt x="380" y="226"/>
                  </a:cubicBezTo>
                  <a:cubicBezTo>
                    <a:pt x="382" y="226"/>
                    <a:pt x="385" y="226"/>
                    <a:pt x="385" y="228"/>
                  </a:cubicBezTo>
                  <a:cubicBezTo>
                    <a:pt x="386" y="235"/>
                    <a:pt x="390" y="233"/>
                    <a:pt x="394" y="232"/>
                  </a:cubicBezTo>
                  <a:cubicBezTo>
                    <a:pt x="400" y="231"/>
                    <a:pt x="405" y="233"/>
                    <a:pt x="410" y="236"/>
                  </a:cubicBezTo>
                  <a:cubicBezTo>
                    <a:pt x="412" y="237"/>
                    <a:pt x="414" y="240"/>
                    <a:pt x="416" y="238"/>
                  </a:cubicBezTo>
                  <a:cubicBezTo>
                    <a:pt x="422" y="235"/>
                    <a:pt x="427" y="236"/>
                    <a:pt x="433" y="235"/>
                  </a:cubicBezTo>
                  <a:cubicBezTo>
                    <a:pt x="436" y="235"/>
                    <a:pt x="439" y="234"/>
                    <a:pt x="439" y="231"/>
                  </a:cubicBezTo>
                  <a:cubicBezTo>
                    <a:pt x="440" y="226"/>
                    <a:pt x="443" y="223"/>
                    <a:pt x="448" y="222"/>
                  </a:cubicBezTo>
                  <a:cubicBezTo>
                    <a:pt x="439" y="216"/>
                    <a:pt x="441" y="204"/>
                    <a:pt x="450" y="200"/>
                  </a:cubicBezTo>
                  <a:cubicBezTo>
                    <a:pt x="454" y="198"/>
                    <a:pt x="457" y="199"/>
                    <a:pt x="458" y="204"/>
                  </a:cubicBezTo>
                  <a:cubicBezTo>
                    <a:pt x="459" y="205"/>
                    <a:pt x="459" y="208"/>
                    <a:pt x="459" y="209"/>
                  </a:cubicBezTo>
                  <a:cubicBezTo>
                    <a:pt x="457" y="220"/>
                    <a:pt x="461" y="228"/>
                    <a:pt x="469" y="233"/>
                  </a:cubicBezTo>
                  <a:cubicBezTo>
                    <a:pt x="477" y="238"/>
                    <a:pt x="484" y="244"/>
                    <a:pt x="485" y="255"/>
                  </a:cubicBezTo>
                  <a:cubicBezTo>
                    <a:pt x="485" y="259"/>
                    <a:pt x="489" y="261"/>
                    <a:pt x="492" y="264"/>
                  </a:cubicBezTo>
                  <a:cubicBezTo>
                    <a:pt x="500" y="271"/>
                    <a:pt x="506" y="279"/>
                    <a:pt x="501" y="290"/>
                  </a:cubicBezTo>
                  <a:cubicBezTo>
                    <a:pt x="500" y="291"/>
                    <a:pt x="500" y="293"/>
                    <a:pt x="501" y="294"/>
                  </a:cubicBezTo>
                  <a:cubicBezTo>
                    <a:pt x="504" y="297"/>
                    <a:pt x="503" y="302"/>
                    <a:pt x="503" y="306"/>
                  </a:cubicBezTo>
                  <a:cubicBezTo>
                    <a:pt x="503" y="307"/>
                    <a:pt x="502" y="308"/>
                    <a:pt x="502" y="309"/>
                  </a:cubicBezTo>
                  <a:cubicBezTo>
                    <a:pt x="507" y="316"/>
                    <a:pt x="502" y="320"/>
                    <a:pt x="497" y="324"/>
                  </a:cubicBezTo>
                  <a:cubicBezTo>
                    <a:pt x="496" y="325"/>
                    <a:pt x="496" y="326"/>
                    <a:pt x="496" y="328"/>
                  </a:cubicBezTo>
                  <a:cubicBezTo>
                    <a:pt x="494" y="334"/>
                    <a:pt x="490" y="338"/>
                    <a:pt x="484" y="339"/>
                  </a:cubicBezTo>
                  <a:cubicBezTo>
                    <a:pt x="483" y="339"/>
                    <a:pt x="484" y="338"/>
                    <a:pt x="483" y="339"/>
                  </a:cubicBezTo>
                  <a:cubicBezTo>
                    <a:pt x="478" y="346"/>
                    <a:pt x="468" y="346"/>
                    <a:pt x="462" y="352"/>
                  </a:cubicBezTo>
                  <a:cubicBezTo>
                    <a:pt x="460" y="353"/>
                    <a:pt x="459" y="355"/>
                    <a:pt x="458" y="357"/>
                  </a:cubicBezTo>
                  <a:cubicBezTo>
                    <a:pt x="453" y="368"/>
                    <a:pt x="444" y="374"/>
                    <a:pt x="432" y="375"/>
                  </a:cubicBezTo>
                  <a:cubicBezTo>
                    <a:pt x="420" y="376"/>
                    <a:pt x="418" y="379"/>
                    <a:pt x="420" y="391"/>
                  </a:cubicBezTo>
                  <a:cubicBezTo>
                    <a:pt x="421" y="393"/>
                    <a:pt x="421" y="395"/>
                    <a:pt x="422" y="397"/>
                  </a:cubicBezTo>
                  <a:cubicBezTo>
                    <a:pt x="423" y="400"/>
                    <a:pt x="424" y="403"/>
                    <a:pt x="421" y="405"/>
                  </a:cubicBezTo>
                  <a:cubicBezTo>
                    <a:pt x="418" y="408"/>
                    <a:pt x="415" y="409"/>
                    <a:pt x="411" y="407"/>
                  </a:cubicBezTo>
                  <a:cubicBezTo>
                    <a:pt x="407" y="405"/>
                    <a:pt x="403" y="403"/>
                    <a:pt x="402" y="399"/>
                  </a:cubicBezTo>
                  <a:cubicBezTo>
                    <a:pt x="397" y="390"/>
                    <a:pt x="390" y="383"/>
                    <a:pt x="384" y="375"/>
                  </a:cubicBezTo>
                  <a:cubicBezTo>
                    <a:pt x="383" y="373"/>
                    <a:pt x="381" y="372"/>
                    <a:pt x="378" y="373"/>
                  </a:cubicBezTo>
                  <a:cubicBezTo>
                    <a:pt x="368" y="376"/>
                    <a:pt x="358" y="376"/>
                    <a:pt x="350" y="369"/>
                  </a:cubicBezTo>
                  <a:cubicBezTo>
                    <a:pt x="343" y="363"/>
                    <a:pt x="336" y="364"/>
                    <a:pt x="329" y="370"/>
                  </a:cubicBezTo>
                  <a:cubicBezTo>
                    <a:pt x="329" y="371"/>
                    <a:pt x="328" y="372"/>
                    <a:pt x="327" y="372"/>
                  </a:cubicBezTo>
                  <a:cubicBezTo>
                    <a:pt x="311" y="376"/>
                    <a:pt x="306" y="391"/>
                    <a:pt x="297" y="402"/>
                  </a:cubicBezTo>
                  <a:cubicBezTo>
                    <a:pt x="294" y="405"/>
                    <a:pt x="291" y="409"/>
                    <a:pt x="286" y="408"/>
                  </a:cubicBezTo>
                  <a:cubicBezTo>
                    <a:pt x="281" y="407"/>
                    <a:pt x="278" y="409"/>
                    <a:pt x="276" y="412"/>
                  </a:cubicBezTo>
                  <a:cubicBezTo>
                    <a:pt x="271" y="422"/>
                    <a:pt x="261" y="423"/>
                    <a:pt x="252" y="426"/>
                  </a:cubicBezTo>
                  <a:cubicBezTo>
                    <a:pt x="252" y="426"/>
                    <a:pt x="251" y="426"/>
                    <a:pt x="251" y="426"/>
                  </a:cubicBezTo>
                  <a:cubicBezTo>
                    <a:pt x="246" y="425"/>
                    <a:pt x="241" y="425"/>
                    <a:pt x="237" y="422"/>
                  </a:cubicBezTo>
                  <a:cubicBezTo>
                    <a:pt x="234" y="421"/>
                    <a:pt x="231" y="422"/>
                    <a:pt x="228" y="423"/>
                  </a:cubicBezTo>
                  <a:cubicBezTo>
                    <a:pt x="224" y="425"/>
                    <a:pt x="220" y="425"/>
                    <a:pt x="215" y="423"/>
                  </a:cubicBezTo>
                  <a:cubicBezTo>
                    <a:pt x="212" y="421"/>
                    <a:pt x="208" y="419"/>
                    <a:pt x="203" y="419"/>
                  </a:cubicBezTo>
                  <a:cubicBezTo>
                    <a:pt x="202" y="418"/>
                    <a:pt x="201" y="418"/>
                    <a:pt x="201" y="417"/>
                  </a:cubicBezTo>
                  <a:cubicBezTo>
                    <a:pt x="194" y="406"/>
                    <a:pt x="182" y="410"/>
                    <a:pt x="172" y="409"/>
                  </a:cubicBezTo>
                  <a:cubicBezTo>
                    <a:pt x="166" y="409"/>
                    <a:pt x="161" y="407"/>
                    <a:pt x="160" y="401"/>
                  </a:cubicBezTo>
                  <a:cubicBezTo>
                    <a:pt x="167" y="392"/>
                    <a:pt x="167" y="392"/>
                    <a:pt x="156" y="389"/>
                  </a:cubicBezTo>
                  <a:cubicBezTo>
                    <a:pt x="154" y="388"/>
                    <a:pt x="151" y="387"/>
                    <a:pt x="151" y="385"/>
                  </a:cubicBezTo>
                  <a:cubicBezTo>
                    <a:pt x="148" y="378"/>
                    <a:pt x="143" y="379"/>
                    <a:pt x="138" y="381"/>
                  </a:cubicBezTo>
                  <a:cubicBezTo>
                    <a:pt x="136" y="382"/>
                    <a:pt x="133" y="382"/>
                    <a:pt x="130" y="380"/>
                  </a:cubicBezTo>
                  <a:cubicBezTo>
                    <a:pt x="125" y="377"/>
                    <a:pt x="121" y="379"/>
                    <a:pt x="116" y="382"/>
                  </a:cubicBezTo>
                  <a:cubicBezTo>
                    <a:pt x="116" y="382"/>
                    <a:pt x="116" y="383"/>
                    <a:pt x="115" y="383"/>
                  </a:cubicBezTo>
                  <a:cubicBezTo>
                    <a:pt x="107" y="390"/>
                    <a:pt x="97" y="393"/>
                    <a:pt x="86" y="388"/>
                  </a:cubicBezTo>
                  <a:cubicBezTo>
                    <a:pt x="81" y="386"/>
                    <a:pt x="75" y="383"/>
                    <a:pt x="70" y="390"/>
                  </a:cubicBezTo>
                  <a:cubicBezTo>
                    <a:pt x="69" y="392"/>
                    <a:pt x="67" y="391"/>
                    <a:pt x="65" y="390"/>
                  </a:cubicBezTo>
                  <a:cubicBezTo>
                    <a:pt x="61" y="388"/>
                    <a:pt x="60" y="378"/>
                    <a:pt x="63" y="374"/>
                  </a:cubicBezTo>
                  <a:cubicBezTo>
                    <a:pt x="70" y="367"/>
                    <a:pt x="75" y="359"/>
                    <a:pt x="81" y="352"/>
                  </a:cubicBezTo>
                  <a:cubicBezTo>
                    <a:pt x="84" y="348"/>
                    <a:pt x="84" y="345"/>
                    <a:pt x="79" y="342"/>
                  </a:cubicBezTo>
                  <a:cubicBezTo>
                    <a:pt x="72" y="337"/>
                    <a:pt x="66" y="332"/>
                    <a:pt x="59" y="327"/>
                  </a:cubicBezTo>
                  <a:cubicBezTo>
                    <a:pt x="49" y="321"/>
                    <a:pt x="47" y="313"/>
                    <a:pt x="54" y="303"/>
                  </a:cubicBezTo>
                  <a:cubicBezTo>
                    <a:pt x="58" y="297"/>
                    <a:pt x="57" y="290"/>
                    <a:pt x="60" y="284"/>
                  </a:cubicBezTo>
                  <a:cubicBezTo>
                    <a:pt x="63" y="275"/>
                    <a:pt x="63" y="266"/>
                    <a:pt x="64" y="259"/>
                  </a:cubicBezTo>
                  <a:cubicBezTo>
                    <a:pt x="66" y="264"/>
                    <a:pt x="61" y="269"/>
                    <a:pt x="56" y="273"/>
                  </a:cubicBezTo>
                  <a:cubicBezTo>
                    <a:pt x="53" y="275"/>
                    <a:pt x="49" y="273"/>
                    <a:pt x="48" y="269"/>
                  </a:cubicBezTo>
                  <a:cubicBezTo>
                    <a:pt x="47" y="267"/>
                    <a:pt x="47" y="265"/>
                    <a:pt x="48" y="262"/>
                  </a:cubicBezTo>
                  <a:cubicBezTo>
                    <a:pt x="46" y="265"/>
                    <a:pt x="46" y="268"/>
                    <a:pt x="45" y="270"/>
                  </a:cubicBezTo>
                  <a:cubicBezTo>
                    <a:pt x="44" y="273"/>
                    <a:pt x="44" y="276"/>
                    <a:pt x="48" y="277"/>
                  </a:cubicBezTo>
                  <a:cubicBezTo>
                    <a:pt x="51" y="278"/>
                    <a:pt x="54" y="280"/>
                    <a:pt x="52" y="284"/>
                  </a:cubicBezTo>
                  <a:cubicBezTo>
                    <a:pt x="51" y="288"/>
                    <a:pt x="48" y="290"/>
                    <a:pt x="44" y="290"/>
                  </a:cubicBezTo>
                  <a:cubicBezTo>
                    <a:pt x="41" y="290"/>
                    <a:pt x="38" y="289"/>
                    <a:pt x="35" y="290"/>
                  </a:cubicBezTo>
                  <a:cubicBezTo>
                    <a:pt x="32" y="291"/>
                    <a:pt x="29" y="291"/>
                    <a:pt x="27" y="288"/>
                  </a:cubicBezTo>
                  <a:cubicBezTo>
                    <a:pt x="24" y="284"/>
                    <a:pt x="26" y="282"/>
                    <a:pt x="28" y="280"/>
                  </a:cubicBezTo>
                  <a:cubicBezTo>
                    <a:pt x="29" y="279"/>
                    <a:pt x="29" y="278"/>
                    <a:pt x="29" y="276"/>
                  </a:cubicBezTo>
                  <a:cubicBezTo>
                    <a:pt x="28" y="276"/>
                    <a:pt x="28" y="276"/>
                    <a:pt x="27" y="277"/>
                  </a:cubicBezTo>
                  <a:cubicBezTo>
                    <a:pt x="22" y="286"/>
                    <a:pt x="22" y="285"/>
                    <a:pt x="15" y="277"/>
                  </a:cubicBezTo>
                  <a:cubicBezTo>
                    <a:pt x="11" y="273"/>
                    <a:pt x="9" y="268"/>
                    <a:pt x="6" y="264"/>
                  </a:cubicBezTo>
                  <a:cubicBezTo>
                    <a:pt x="0" y="257"/>
                    <a:pt x="5" y="245"/>
                    <a:pt x="14" y="244"/>
                  </a:cubicBezTo>
                  <a:cubicBezTo>
                    <a:pt x="17" y="244"/>
                    <a:pt x="19" y="243"/>
                    <a:pt x="21" y="241"/>
                  </a:cubicBezTo>
                  <a:cubicBezTo>
                    <a:pt x="24" y="239"/>
                    <a:pt x="27" y="238"/>
                    <a:pt x="30" y="241"/>
                  </a:cubicBezTo>
                  <a:cubicBezTo>
                    <a:pt x="33" y="244"/>
                    <a:pt x="35" y="242"/>
                    <a:pt x="36" y="238"/>
                  </a:cubicBezTo>
                  <a:cubicBezTo>
                    <a:pt x="39" y="231"/>
                    <a:pt x="40" y="230"/>
                    <a:pt x="47" y="235"/>
                  </a:cubicBezTo>
                  <a:cubicBezTo>
                    <a:pt x="49" y="236"/>
                    <a:pt x="52" y="237"/>
                    <a:pt x="54" y="237"/>
                  </a:cubicBezTo>
                  <a:cubicBezTo>
                    <a:pt x="60" y="236"/>
                    <a:pt x="65" y="236"/>
                    <a:pt x="69" y="241"/>
                  </a:cubicBezTo>
                  <a:cubicBezTo>
                    <a:pt x="72" y="244"/>
                    <a:pt x="75" y="240"/>
                    <a:pt x="77" y="238"/>
                  </a:cubicBezTo>
                  <a:cubicBezTo>
                    <a:pt x="82" y="232"/>
                    <a:pt x="82" y="232"/>
                    <a:pt x="77" y="227"/>
                  </a:cubicBezTo>
                  <a:cubicBezTo>
                    <a:pt x="74" y="225"/>
                    <a:pt x="73" y="223"/>
                    <a:pt x="72" y="220"/>
                  </a:cubicBezTo>
                  <a:cubicBezTo>
                    <a:pt x="72" y="217"/>
                    <a:pt x="71" y="215"/>
                    <a:pt x="73" y="213"/>
                  </a:cubicBezTo>
                  <a:cubicBezTo>
                    <a:pt x="76" y="212"/>
                    <a:pt x="78" y="213"/>
                    <a:pt x="80" y="214"/>
                  </a:cubicBezTo>
                  <a:cubicBezTo>
                    <a:pt x="84" y="217"/>
                    <a:pt x="89" y="217"/>
                    <a:pt x="92" y="221"/>
                  </a:cubicBezTo>
                  <a:cubicBezTo>
                    <a:pt x="95" y="219"/>
                    <a:pt x="95" y="215"/>
                    <a:pt x="95" y="213"/>
                  </a:cubicBezTo>
                  <a:cubicBezTo>
                    <a:pt x="96" y="209"/>
                    <a:pt x="97" y="206"/>
                    <a:pt x="101" y="206"/>
                  </a:cubicBezTo>
                  <a:cubicBezTo>
                    <a:pt x="105" y="205"/>
                    <a:pt x="106" y="208"/>
                    <a:pt x="108" y="210"/>
                  </a:cubicBezTo>
                  <a:cubicBezTo>
                    <a:pt x="110" y="212"/>
                    <a:pt x="110" y="215"/>
                    <a:pt x="113" y="217"/>
                  </a:cubicBezTo>
                  <a:cubicBezTo>
                    <a:pt x="112" y="214"/>
                    <a:pt x="111" y="211"/>
                    <a:pt x="110" y="208"/>
                  </a:cubicBezTo>
                  <a:cubicBezTo>
                    <a:pt x="109" y="200"/>
                    <a:pt x="102" y="203"/>
                    <a:pt x="97" y="202"/>
                  </a:cubicBezTo>
                  <a:cubicBezTo>
                    <a:pt x="93" y="201"/>
                    <a:pt x="89" y="203"/>
                    <a:pt x="88" y="208"/>
                  </a:cubicBezTo>
                  <a:cubicBezTo>
                    <a:pt x="88" y="211"/>
                    <a:pt x="87" y="214"/>
                    <a:pt x="83" y="213"/>
                  </a:cubicBezTo>
                  <a:cubicBezTo>
                    <a:pt x="80" y="213"/>
                    <a:pt x="80" y="210"/>
                    <a:pt x="80" y="207"/>
                  </a:cubicBezTo>
                  <a:cubicBezTo>
                    <a:pt x="80" y="202"/>
                    <a:pt x="80" y="197"/>
                    <a:pt x="80" y="193"/>
                  </a:cubicBezTo>
                  <a:cubicBezTo>
                    <a:pt x="80" y="188"/>
                    <a:pt x="78" y="184"/>
                    <a:pt x="80" y="178"/>
                  </a:cubicBezTo>
                  <a:cubicBezTo>
                    <a:pt x="76" y="180"/>
                    <a:pt x="75" y="181"/>
                    <a:pt x="76" y="184"/>
                  </a:cubicBezTo>
                  <a:cubicBezTo>
                    <a:pt x="78" y="186"/>
                    <a:pt x="81" y="189"/>
                    <a:pt x="79" y="192"/>
                  </a:cubicBezTo>
                  <a:cubicBezTo>
                    <a:pt x="76" y="196"/>
                    <a:pt x="74" y="201"/>
                    <a:pt x="70" y="204"/>
                  </a:cubicBezTo>
                  <a:cubicBezTo>
                    <a:pt x="67" y="206"/>
                    <a:pt x="64" y="207"/>
                    <a:pt x="61" y="209"/>
                  </a:cubicBezTo>
                  <a:cubicBezTo>
                    <a:pt x="58" y="210"/>
                    <a:pt x="55" y="212"/>
                    <a:pt x="53" y="209"/>
                  </a:cubicBezTo>
                  <a:cubicBezTo>
                    <a:pt x="51" y="206"/>
                    <a:pt x="54" y="204"/>
                    <a:pt x="57" y="202"/>
                  </a:cubicBezTo>
                  <a:cubicBezTo>
                    <a:pt x="53" y="201"/>
                    <a:pt x="51" y="203"/>
                    <a:pt x="49" y="203"/>
                  </a:cubicBezTo>
                  <a:cubicBezTo>
                    <a:pt x="37" y="206"/>
                    <a:pt x="37" y="206"/>
                    <a:pt x="37" y="218"/>
                  </a:cubicBezTo>
                  <a:cubicBezTo>
                    <a:pt x="36" y="218"/>
                    <a:pt x="36" y="219"/>
                    <a:pt x="36" y="220"/>
                  </a:cubicBezTo>
                  <a:cubicBezTo>
                    <a:pt x="35" y="226"/>
                    <a:pt x="28" y="233"/>
                    <a:pt x="23" y="233"/>
                  </a:cubicBezTo>
                  <a:cubicBezTo>
                    <a:pt x="18" y="232"/>
                    <a:pt x="15" y="226"/>
                    <a:pt x="16" y="217"/>
                  </a:cubicBezTo>
                  <a:cubicBezTo>
                    <a:pt x="17" y="212"/>
                    <a:pt x="15" y="207"/>
                    <a:pt x="16" y="202"/>
                  </a:cubicBezTo>
                  <a:cubicBezTo>
                    <a:pt x="16" y="200"/>
                    <a:pt x="13" y="199"/>
                    <a:pt x="12" y="198"/>
                  </a:cubicBezTo>
                  <a:cubicBezTo>
                    <a:pt x="7" y="197"/>
                    <a:pt x="3" y="194"/>
                    <a:pt x="1" y="190"/>
                  </a:cubicBezTo>
                  <a:cubicBezTo>
                    <a:pt x="2" y="186"/>
                    <a:pt x="6" y="186"/>
                    <a:pt x="9" y="185"/>
                  </a:cubicBezTo>
                  <a:cubicBezTo>
                    <a:pt x="14" y="184"/>
                    <a:pt x="18" y="181"/>
                    <a:pt x="14" y="175"/>
                  </a:cubicBezTo>
                  <a:cubicBezTo>
                    <a:pt x="13" y="174"/>
                    <a:pt x="13" y="172"/>
                    <a:pt x="13" y="172"/>
                  </a:cubicBezTo>
                  <a:cubicBezTo>
                    <a:pt x="18" y="169"/>
                    <a:pt x="14" y="165"/>
                    <a:pt x="14" y="161"/>
                  </a:cubicBezTo>
                  <a:cubicBezTo>
                    <a:pt x="13" y="151"/>
                    <a:pt x="13" y="149"/>
                    <a:pt x="23" y="146"/>
                  </a:cubicBezTo>
                  <a:cubicBezTo>
                    <a:pt x="28" y="144"/>
                    <a:pt x="31" y="141"/>
                    <a:pt x="34" y="137"/>
                  </a:cubicBezTo>
                  <a:cubicBezTo>
                    <a:pt x="35" y="135"/>
                    <a:pt x="35" y="134"/>
                    <a:pt x="34" y="132"/>
                  </a:cubicBezTo>
                  <a:cubicBezTo>
                    <a:pt x="36" y="124"/>
                    <a:pt x="38" y="116"/>
                    <a:pt x="46" y="112"/>
                  </a:cubicBezTo>
                  <a:cubicBezTo>
                    <a:pt x="51" y="111"/>
                    <a:pt x="56" y="109"/>
                    <a:pt x="59" y="106"/>
                  </a:cubicBezTo>
                  <a:cubicBezTo>
                    <a:pt x="65" y="101"/>
                    <a:pt x="73" y="98"/>
                    <a:pt x="76" y="89"/>
                  </a:cubicBezTo>
                  <a:cubicBezTo>
                    <a:pt x="79" y="81"/>
                    <a:pt x="89" y="79"/>
                    <a:pt x="97" y="79"/>
                  </a:cubicBezTo>
                  <a:cubicBezTo>
                    <a:pt x="103" y="78"/>
                    <a:pt x="107" y="75"/>
                    <a:pt x="110" y="70"/>
                  </a:cubicBezTo>
                  <a:cubicBezTo>
                    <a:pt x="117" y="60"/>
                    <a:pt x="121" y="60"/>
                    <a:pt x="129" y="69"/>
                  </a:cubicBezTo>
                  <a:cubicBezTo>
                    <a:pt x="130" y="71"/>
                    <a:pt x="131" y="72"/>
                    <a:pt x="133" y="72"/>
                  </a:cubicBezTo>
                  <a:cubicBezTo>
                    <a:pt x="134" y="74"/>
                    <a:pt x="137" y="72"/>
                    <a:pt x="138" y="74"/>
                  </a:cubicBezTo>
                  <a:cubicBezTo>
                    <a:pt x="140" y="81"/>
                    <a:pt x="145" y="83"/>
                    <a:pt x="151" y="85"/>
                  </a:cubicBezTo>
                  <a:cubicBezTo>
                    <a:pt x="155" y="86"/>
                    <a:pt x="157" y="90"/>
                    <a:pt x="159" y="93"/>
                  </a:cubicBezTo>
                  <a:cubicBezTo>
                    <a:pt x="168" y="102"/>
                    <a:pt x="184" y="102"/>
                    <a:pt x="191" y="92"/>
                  </a:cubicBezTo>
                  <a:cubicBezTo>
                    <a:pt x="195" y="88"/>
                    <a:pt x="199" y="86"/>
                    <a:pt x="204" y="86"/>
                  </a:cubicBezTo>
                  <a:cubicBezTo>
                    <a:pt x="211" y="86"/>
                    <a:pt x="217" y="84"/>
                    <a:pt x="222" y="80"/>
                  </a:cubicBezTo>
                  <a:cubicBezTo>
                    <a:pt x="227" y="76"/>
                    <a:pt x="233" y="74"/>
                    <a:pt x="240" y="76"/>
                  </a:cubicBezTo>
                  <a:cubicBezTo>
                    <a:pt x="243" y="77"/>
                    <a:pt x="245" y="77"/>
                    <a:pt x="247" y="76"/>
                  </a:cubicBezTo>
                  <a:cubicBezTo>
                    <a:pt x="257" y="71"/>
                    <a:pt x="265" y="75"/>
                    <a:pt x="272" y="82"/>
                  </a:cubicBezTo>
                  <a:cubicBezTo>
                    <a:pt x="274" y="84"/>
                    <a:pt x="276" y="86"/>
                    <a:pt x="279" y="87"/>
                  </a:cubicBezTo>
                  <a:cubicBezTo>
                    <a:pt x="285" y="88"/>
                    <a:pt x="291" y="90"/>
                    <a:pt x="296" y="95"/>
                  </a:cubicBezTo>
                  <a:cubicBezTo>
                    <a:pt x="297" y="96"/>
                    <a:pt x="298" y="97"/>
                    <a:pt x="299" y="97"/>
                  </a:cubicBezTo>
                  <a:cubicBezTo>
                    <a:pt x="301" y="96"/>
                    <a:pt x="301" y="94"/>
                    <a:pt x="301" y="93"/>
                  </a:cubicBezTo>
                  <a:cubicBezTo>
                    <a:pt x="300" y="90"/>
                    <a:pt x="299" y="89"/>
                    <a:pt x="298" y="86"/>
                  </a:cubicBezTo>
                  <a:cubicBezTo>
                    <a:pt x="296" y="80"/>
                    <a:pt x="297" y="75"/>
                    <a:pt x="302" y="71"/>
                  </a:cubicBezTo>
                  <a:cubicBezTo>
                    <a:pt x="308" y="66"/>
                    <a:pt x="314" y="67"/>
                    <a:pt x="315" y="74"/>
                  </a:cubicBezTo>
                  <a:cubicBezTo>
                    <a:pt x="317" y="79"/>
                    <a:pt x="318" y="80"/>
                    <a:pt x="323" y="79"/>
                  </a:cubicBezTo>
                  <a:cubicBezTo>
                    <a:pt x="326" y="78"/>
                    <a:pt x="328" y="78"/>
                    <a:pt x="331" y="80"/>
                  </a:cubicBezTo>
                  <a:cubicBezTo>
                    <a:pt x="334" y="82"/>
                    <a:pt x="337" y="83"/>
                    <a:pt x="341" y="83"/>
                  </a:cubicBezTo>
                  <a:cubicBezTo>
                    <a:pt x="344" y="84"/>
                    <a:pt x="349" y="85"/>
                    <a:pt x="350" y="81"/>
                  </a:cubicBezTo>
                  <a:cubicBezTo>
                    <a:pt x="350" y="78"/>
                    <a:pt x="352" y="72"/>
                    <a:pt x="344" y="71"/>
                  </a:cubicBezTo>
                  <a:cubicBezTo>
                    <a:pt x="336" y="69"/>
                    <a:pt x="330" y="62"/>
                    <a:pt x="323" y="58"/>
                  </a:cubicBezTo>
                  <a:cubicBezTo>
                    <a:pt x="320" y="57"/>
                    <a:pt x="319" y="54"/>
                    <a:pt x="321" y="51"/>
                  </a:cubicBezTo>
                  <a:cubicBezTo>
                    <a:pt x="322" y="48"/>
                    <a:pt x="324" y="44"/>
                    <a:pt x="329" y="47"/>
                  </a:cubicBezTo>
                  <a:cubicBezTo>
                    <a:pt x="330" y="48"/>
                    <a:pt x="331" y="49"/>
                    <a:pt x="332" y="51"/>
                  </a:cubicBezTo>
                  <a:cubicBezTo>
                    <a:pt x="337" y="59"/>
                    <a:pt x="342" y="62"/>
                    <a:pt x="352" y="60"/>
                  </a:cubicBezTo>
                  <a:cubicBezTo>
                    <a:pt x="357" y="59"/>
                    <a:pt x="361" y="63"/>
                    <a:pt x="366" y="60"/>
                  </a:cubicBezTo>
                  <a:cubicBezTo>
                    <a:pt x="373" y="57"/>
                    <a:pt x="378" y="52"/>
                    <a:pt x="381" y="46"/>
                  </a:cubicBezTo>
                  <a:cubicBezTo>
                    <a:pt x="383" y="42"/>
                    <a:pt x="386" y="38"/>
                    <a:pt x="392" y="40"/>
                  </a:cubicBezTo>
                  <a:cubicBezTo>
                    <a:pt x="396" y="41"/>
                    <a:pt x="401" y="38"/>
                    <a:pt x="403" y="34"/>
                  </a:cubicBezTo>
                  <a:cubicBezTo>
                    <a:pt x="406" y="28"/>
                    <a:pt x="411" y="23"/>
                    <a:pt x="416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2" name="Freeform 38">
              <a:extLst>
                <a:ext uri="{FF2B5EF4-FFF2-40B4-BE49-F238E27FC236}">
                  <a16:creationId xmlns:a16="http://schemas.microsoft.com/office/drawing/2014/main" id="{2B03DD53-04E6-464E-84A2-9C0DA6557455}"/>
                </a:ext>
              </a:extLst>
            </p:cNvPr>
            <p:cNvSpPr/>
            <p:nvPr/>
          </p:nvSpPr>
          <p:spPr bwMode="auto">
            <a:xfrm>
              <a:off x="-2000250" y="-268287"/>
              <a:ext cx="842963" cy="1004888"/>
            </a:xfrm>
            <a:custGeom>
              <a:avLst/>
              <a:gdLst>
                <a:gd name="T0" fmla="*/ 70 w 223"/>
                <a:gd name="T1" fmla="*/ 23 h 266"/>
                <a:gd name="T2" fmla="*/ 71 w 223"/>
                <a:gd name="T3" fmla="*/ 43 h 266"/>
                <a:gd name="T4" fmla="*/ 79 w 223"/>
                <a:gd name="T5" fmla="*/ 55 h 266"/>
                <a:gd name="T6" fmla="*/ 95 w 223"/>
                <a:gd name="T7" fmla="*/ 27 h 266"/>
                <a:gd name="T8" fmla="*/ 113 w 223"/>
                <a:gd name="T9" fmla="*/ 25 h 266"/>
                <a:gd name="T10" fmla="*/ 107 w 223"/>
                <a:gd name="T11" fmla="*/ 32 h 266"/>
                <a:gd name="T12" fmla="*/ 130 w 223"/>
                <a:gd name="T13" fmla="*/ 16 h 266"/>
                <a:gd name="T14" fmla="*/ 126 w 223"/>
                <a:gd name="T15" fmla="*/ 4 h 266"/>
                <a:gd name="T16" fmla="*/ 135 w 223"/>
                <a:gd name="T17" fmla="*/ 18 h 266"/>
                <a:gd name="T18" fmla="*/ 135 w 223"/>
                <a:gd name="T19" fmla="*/ 35 h 266"/>
                <a:gd name="T20" fmla="*/ 139 w 223"/>
                <a:gd name="T21" fmla="*/ 32 h 266"/>
                <a:gd name="T22" fmla="*/ 152 w 223"/>
                <a:gd name="T23" fmla="*/ 24 h 266"/>
                <a:gd name="T24" fmla="*/ 168 w 223"/>
                <a:gd name="T25" fmla="*/ 46 h 266"/>
                <a:gd name="T26" fmla="*/ 160 w 223"/>
                <a:gd name="T27" fmla="*/ 35 h 266"/>
                <a:gd name="T28" fmla="*/ 150 w 223"/>
                <a:gd name="T29" fmla="*/ 37 h 266"/>
                <a:gd name="T30" fmla="*/ 130 w 223"/>
                <a:gd name="T31" fmla="*/ 39 h 266"/>
                <a:gd name="T32" fmla="*/ 134 w 223"/>
                <a:gd name="T33" fmla="*/ 51 h 266"/>
                <a:gd name="T34" fmla="*/ 125 w 223"/>
                <a:gd name="T35" fmla="*/ 69 h 266"/>
                <a:gd name="T36" fmla="*/ 111 w 223"/>
                <a:gd name="T37" fmla="*/ 62 h 266"/>
                <a:gd name="T38" fmla="*/ 91 w 223"/>
                <a:gd name="T39" fmla="*/ 62 h 266"/>
                <a:gd name="T40" fmla="*/ 81 w 223"/>
                <a:gd name="T41" fmla="*/ 65 h 266"/>
                <a:gd name="T42" fmla="*/ 67 w 223"/>
                <a:gd name="T43" fmla="*/ 70 h 266"/>
                <a:gd name="T44" fmla="*/ 70 w 223"/>
                <a:gd name="T45" fmla="*/ 100 h 266"/>
                <a:gd name="T46" fmla="*/ 83 w 223"/>
                <a:gd name="T47" fmla="*/ 96 h 266"/>
                <a:gd name="T48" fmla="*/ 83 w 223"/>
                <a:gd name="T49" fmla="*/ 106 h 266"/>
                <a:gd name="T50" fmla="*/ 88 w 223"/>
                <a:gd name="T51" fmla="*/ 112 h 266"/>
                <a:gd name="T52" fmla="*/ 104 w 223"/>
                <a:gd name="T53" fmla="*/ 107 h 266"/>
                <a:gd name="T54" fmla="*/ 95 w 223"/>
                <a:gd name="T55" fmla="*/ 96 h 266"/>
                <a:gd name="T56" fmla="*/ 104 w 223"/>
                <a:gd name="T57" fmla="*/ 96 h 266"/>
                <a:gd name="T58" fmla="*/ 111 w 223"/>
                <a:gd name="T59" fmla="*/ 78 h 266"/>
                <a:gd name="T60" fmla="*/ 112 w 223"/>
                <a:gd name="T61" fmla="*/ 119 h 266"/>
                <a:gd name="T62" fmla="*/ 110 w 223"/>
                <a:gd name="T63" fmla="*/ 148 h 266"/>
                <a:gd name="T64" fmla="*/ 133 w 223"/>
                <a:gd name="T65" fmla="*/ 181 h 266"/>
                <a:gd name="T66" fmla="*/ 119 w 223"/>
                <a:gd name="T67" fmla="*/ 199 h 266"/>
                <a:gd name="T68" fmla="*/ 118 w 223"/>
                <a:gd name="T69" fmla="*/ 212 h 266"/>
                <a:gd name="T70" fmla="*/ 130 w 223"/>
                <a:gd name="T71" fmla="*/ 208 h 266"/>
                <a:gd name="T72" fmla="*/ 166 w 223"/>
                <a:gd name="T73" fmla="*/ 206 h 266"/>
                <a:gd name="T74" fmla="*/ 199 w 223"/>
                <a:gd name="T75" fmla="*/ 201 h 266"/>
                <a:gd name="T76" fmla="*/ 213 w 223"/>
                <a:gd name="T77" fmla="*/ 211 h 266"/>
                <a:gd name="T78" fmla="*/ 222 w 223"/>
                <a:gd name="T79" fmla="*/ 217 h 266"/>
                <a:gd name="T80" fmla="*/ 213 w 223"/>
                <a:gd name="T81" fmla="*/ 225 h 266"/>
                <a:gd name="T82" fmla="*/ 190 w 223"/>
                <a:gd name="T83" fmla="*/ 212 h 266"/>
                <a:gd name="T84" fmla="*/ 146 w 223"/>
                <a:gd name="T85" fmla="*/ 236 h 266"/>
                <a:gd name="T86" fmla="*/ 118 w 223"/>
                <a:gd name="T87" fmla="*/ 257 h 266"/>
                <a:gd name="T88" fmla="*/ 91 w 223"/>
                <a:gd name="T89" fmla="*/ 255 h 266"/>
                <a:gd name="T90" fmla="*/ 60 w 223"/>
                <a:gd name="T91" fmla="*/ 243 h 266"/>
                <a:gd name="T92" fmla="*/ 57 w 223"/>
                <a:gd name="T93" fmla="*/ 238 h 266"/>
                <a:gd name="T94" fmla="*/ 46 w 223"/>
                <a:gd name="T95" fmla="*/ 235 h 266"/>
                <a:gd name="T96" fmla="*/ 62 w 223"/>
                <a:gd name="T97" fmla="*/ 226 h 266"/>
                <a:gd name="T98" fmla="*/ 52 w 223"/>
                <a:gd name="T99" fmla="*/ 196 h 266"/>
                <a:gd name="T100" fmla="*/ 45 w 223"/>
                <a:gd name="T101" fmla="*/ 169 h 266"/>
                <a:gd name="T102" fmla="*/ 14 w 223"/>
                <a:gd name="T103" fmla="*/ 151 h 266"/>
                <a:gd name="T104" fmla="*/ 3 w 223"/>
                <a:gd name="T105" fmla="*/ 108 h 266"/>
                <a:gd name="T106" fmla="*/ 5 w 223"/>
                <a:gd name="T107" fmla="*/ 60 h 266"/>
                <a:gd name="T108" fmla="*/ 12 w 223"/>
                <a:gd name="T109" fmla="*/ 42 h 266"/>
                <a:gd name="T110" fmla="*/ 13 w 223"/>
                <a:gd name="T111" fmla="*/ 22 h 266"/>
                <a:gd name="T112" fmla="*/ 22 w 223"/>
                <a:gd name="T113" fmla="*/ 1 h 266"/>
                <a:gd name="T114" fmla="*/ 27 w 223"/>
                <a:gd name="T115" fmla="*/ 13 h 266"/>
                <a:gd name="T116" fmla="*/ 25 w 223"/>
                <a:gd name="T117" fmla="*/ 21 h 266"/>
                <a:gd name="T118" fmla="*/ 39 w 223"/>
                <a:gd name="T119" fmla="*/ 17 h 266"/>
                <a:gd name="T120" fmla="*/ 54 w 223"/>
                <a:gd name="T121" fmla="*/ 1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3" h="266">
                  <a:moveTo>
                    <a:pt x="54" y="14"/>
                  </a:moveTo>
                  <a:cubicBezTo>
                    <a:pt x="59" y="16"/>
                    <a:pt x="63" y="22"/>
                    <a:pt x="70" y="23"/>
                  </a:cubicBezTo>
                  <a:cubicBezTo>
                    <a:pt x="70" y="23"/>
                    <a:pt x="71" y="25"/>
                    <a:pt x="71" y="25"/>
                  </a:cubicBezTo>
                  <a:cubicBezTo>
                    <a:pt x="67" y="31"/>
                    <a:pt x="73" y="37"/>
                    <a:pt x="71" y="43"/>
                  </a:cubicBezTo>
                  <a:cubicBezTo>
                    <a:pt x="69" y="46"/>
                    <a:pt x="71" y="50"/>
                    <a:pt x="73" y="53"/>
                  </a:cubicBezTo>
                  <a:cubicBezTo>
                    <a:pt x="74" y="55"/>
                    <a:pt x="77" y="57"/>
                    <a:pt x="79" y="55"/>
                  </a:cubicBezTo>
                  <a:cubicBezTo>
                    <a:pt x="84" y="51"/>
                    <a:pt x="89" y="47"/>
                    <a:pt x="87" y="39"/>
                  </a:cubicBezTo>
                  <a:cubicBezTo>
                    <a:pt x="86" y="33"/>
                    <a:pt x="89" y="28"/>
                    <a:pt x="95" y="27"/>
                  </a:cubicBezTo>
                  <a:cubicBezTo>
                    <a:pt x="99" y="25"/>
                    <a:pt x="104" y="26"/>
                    <a:pt x="107" y="23"/>
                  </a:cubicBezTo>
                  <a:cubicBezTo>
                    <a:pt x="109" y="22"/>
                    <a:pt x="112" y="22"/>
                    <a:pt x="113" y="25"/>
                  </a:cubicBezTo>
                  <a:cubicBezTo>
                    <a:pt x="114" y="28"/>
                    <a:pt x="112" y="28"/>
                    <a:pt x="109" y="29"/>
                  </a:cubicBezTo>
                  <a:cubicBezTo>
                    <a:pt x="108" y="29"/>
                    <a:pt x="106" y="30"/>
                    <a:pt x="107" y="32"/>
                  </a:cubicBezTo>
                  <a:cubicBezTo>
                    <a:pt x="108" y="34"/>
                    <a:pt x="109" y="33"/>
                    <a:pt x="111" y="32"/>
                  </a:cubicBezTo>
                  <a:cubicBezTo>
                    <a:pt x="119" y="29"/>
                    <a:pt x="126" y="24"/>
                    <a:pt x="130" y="16"/>
                  </a:cubicBezTo>
                  <a:cubicBezTo>
                    <a:pt x="132" y="14"/>
                    <a:pt x="132" y="12"/>
                    <a:pt x="129" y="11"/>
                  </a:cubicBezTo>
                  <a:cubicBezTo>
                    <a:pt x="127" y="10"/>
                    <a:pt x="125" y="7"/>
                    <a:pt x="126" y="4"/>
                  </a:cubicBezTo>
                  <a:cubicBezTo>
                    <a:pt x="128" y="1"/>
                    <a:pt x="131" y="0"/>
                    <a:pt x="136" y="1"/>
                  </a:cubicBezTo>
                  <a:cubicBezTo>
                    <a:pt x="133" y="7"/>
                    <a:pt x="133" y="12"/>
                    <a:pt x="135" y="18"/>
                  </a:cubicBezTo>
                  <a:cubicBezTo>
                    <a:pt x="137" y="21"/>
                    <a:pt x="136" y="27"/>
                    <a:pt x="134" y="31"/>
                  </a:cubicBezTo>
                  <a:cubicBezTo>
                    <a:pt x="134" y="33"/>
                    <a:pt x="134" y="34"/>
                    <a:pt x="135" y="35"/>
                  </a:cubicBezTo>
                  <a:cubicBezTo>
                    <a:pt x="136" y="36"/>
                    <a:pt x="137" y="36"/>
                    <a:pt x="138" y="36"/>
                  </a:cubicBezTo>
                  <a:cubicBezTo>
                    <a:pt x="140" y="35"/>
                    <a:pt x="139" y="33"/>
                    <a:pt x="139" y="32"/>
                  </a:cubicBezTo>
                  <a:cubicBezTo>
                    <a:pt x="139" y="27"/>
                    <a:pt x="146" y="22"/>
                    <a:pt x="151" y="23"/>
                  </a:cubicBezTo>
                  <a:cubicBezTo>
                    <a:pt x="152" y="23"/>
                    <a:pt x="152" y="24"/>
                    <a:pt x="152" y="24"/>
                  </a:cubicBezTo>
                  <a:cubicBezTo>
                    <a:pt x="165" y="22"/>
                    <a:pt x="165" y="32"/>
                    <a:pt x="168" y="40"/>
                  </a:cubicBezTo>
                  <a:cubicBezTo>
                    <a:pt x="168" y="42"/>
                    <a:pt x="171" y="44"/>
                    <a:pt x="168" y="46"/>
                  </a:cubicBezTo>
                  <a:cubicBezTo>
                    <a:pt x="165" y="47"/>
                    <a:pt x="163" y="45"/>
                    <a:pt x="162" y="42"/>
                  </a:cubicBezTo>
                  <a:cubicBezTo>
                    <a:pt x="162" y="40"/>
                    <a:pt x="162" y="37"/>
                    <a:pt x="160" y="35"/>
                  </a:cubicBezTo>
                  <a:cubicBezTo>
                    <a:pt x="158" y="34"/>
                    <a:pt x="157" y="30"/>
                    <a:pt x="154" y="31"/>
                  </a:cubicBezTo>
                  <a:cubicBezTo>
                    <a:pt x="151" y="31"/>
                    <a:pt x="150" y="35"/>
                    <a:pt x="150" y="37"/>
                  </a:cubicBezTo>
                  <a:cubicBezTo>
                    <a:pt x="150" y="42"/>
                    <a:pt x="149" y="46"/>
                    <a:pt x="145" y="50"/>
                  </a:cubicBezTo>
                  <a:cubicBezTo>
                    <a:pt x="143" y="41"/>
                    <a:pt x="135" y="43"/>
                    <a:pt x="130" y="39"/>
                  </a:cubicBezTo>
                  <a:cubicBezTo>
                    <a:pt x="128" y="37"/>
                    <a:pt x="126" y="38"/>
                    <a:pt x="127" y="41"/>
                  </a:cubicBezTo>
                  <a:cubicBezTo>
                    <a:pt x="127" y="45"/>
                    <a:pt x="128" y="50"/>
                    <a:pt x="134" y="51"/>
                  </a:cubicBezTo>
                  <a:cubicBezTo>
                    <a:pt x="136" y="52"/>
                    <a:pt x="138" y="53"/>
                    <a:pt x="137" y="56"/>
                  </a:cubicBezTo>
                  <a:cubicBezTo>
                    <a:pt x="134" y="62"/>
                    <a:pt x="130" y="65"/>
                    <a:pt x="125" y="69"/>
                  </a:cubicBezTo>
                  <a:cubicBezTo>
                    <a:pt x="123" y="70"/>
                    <a:pt x="121" y="68"/>
                    <a:pt x="120" y="66"/>
                  </a:cubicBezTo>
                  <a:cubicBezTo>
                    <a:pt x="118" y="62"/>
                    <a:pt x="115" y="61"/>
                    <a:pt x="111" y="62"/>
                  </a:cubicBezTo>
                  <a:cubicBezTo>
                    <a:pt x="106" y="64"/>
                    <a:pt x="102" y="63"/>
                    <a:pt x="98" y="59"/>
                  </a:cubicBezTo>
                  <a:cubicBezTo>
                    <a:pt x="95" y="56"/>
                    <a:pt x="92" y="56"/>
                    <a:pt x="91" y="62"/>
                  </a:cubicBezTo>
                  <a:cubicBezTo>
                    <a:pt x="91" y="65"/>
                    <a:pt x="90" y="68"/>
                    <a:pt x="87" y="69"/>
                  </a:cubicBezTo>
                  <a:cubicBezTo>
                    <a:pt x="84" y="70"/>
                    <a:pt x="82" y="68"/>
                    <a:pt x="81" y="65"/>
                  </a:cubicBezTo>
                  <a:cubicBezTo>
                    <a:pt x="79" y="62"/>
                    <a:pt x="77" y="65"/>
                    <a:pt x="76" y="66"/>
                  </a:cubicBezTo>
                  <a:cubicBezTo>
                    <a:pt x="73" y="69"/>
                    <a:pt x="71" y="71"/>
                    <a:pt x="67" y="70"/>
                  </a:cubicBezTo>
                  <a:cubicBezTo>
                    <a:pt x="63" y="69"/>
                    <a:pt x="59" y="71"/>
                    <a:pt x="60" y="78"/>
                  </a:cubicBezTo>
                  <a:cubicBezTo>
                    <a:pt x="60" y="88"/>
                    <a:pt x="67" y="93"/>
                    <a:pt x="70" y="100"/>
                  </a:cubicBezTo>
                  <a:cubicBezTo>
                    <a:pt x="76" y="115"/>
                    <a:pt x="76" y="102"/>
                    <a:pt x="79" y="99"/>
                  </a:cubicBezTo>
                  <a:cubicBezTo>
                    <a:pt x="80" y="97"/>
                    <a:pt x="81" y="95"/>
                    <a:pt x="83" y="96"/>
                  </a:cubicBezTo>
                  <a:cubicBezTo>
                    <a:pt x="84" y="97"/>
                    <a:pt x="85" y="99"/>
                    <a:pt x="85" y="101"/>
                  </a:cubicBezTo>
                  <a:cubicBezTo>
                    <a:pt x="84" y="103"/>
                    <a:pt x="84" y="104"/>
                    <a:pt x="83" y="106"/>
                  </a:cubicBezTo>
                  <a:cubicBezTo>
                    <a:pt x="81" y="107"/>
                    <a:pt x="78" y="108"/>
                    <a:pt x="81" y="111"/>
                  </a:cubicBezTo>
                  <a:cubicBezTo>
                    <a:pt x="83" y="113"/>
                    <a:pt x="85" y="114"/>
                    <a:pt x="88" y="112"/>
                  </a:cubicBezTo>
                  <a:cubicBezTo>
                    <a:pt x="90" y="111"/>
                    <a:pt x="92" y="110"/>
                    <a:pt x="96" y="112"/>
                  </a:cubicBezTo>
                  <a:cubicBezTo>
                    <a:pt x="100" y="114"/>
                    <a:pt x="102" y="111"/>
                    <a:pt x="104" y="107"/>
                  </a:cubicBezTo>
                  <a:cubicBezTo>
                    <a:pt x="106" y="103"/>
                    <a:pt x="102" y="103"/>
                    <a:pt x="99" y="102"/>
                  </a:cubicBezTo>
                  <a:cubicBezTo>
                    <a:pt x="95" y="102"/>
                    <a:pt x="94" y="100"/>
                    <a:pt x="95" y="96"/>
                  </a:cubicBezTo>
                  <a:cubicBezTo>
                    <a:pt x="97" y="91"/>
                    <a:pt x="97" y="85"/>
                    <a:pt x="104" y="81"/>
                  </a:cubicBezTo>
                  <a:cubicBezTo>
                    <a:pt x="102" y="87"/>
                    <a:pt x="99" y="93"/>
                    <a:pt x="104" y="96"/>
                  </a:cubicBezTo>
                  <a:cubicBezTo>
                    <a:pt x="110" y="99"/>
                    <a:pt x="110" y="91"/>
                    <a:pt x="114" y="89"/>
                  </a:cubicBezTo>
                  <a:cubicBezTo>
                    <a:pt x="116" y="88"/>
                    <a:pt x="118" y="81"/>
                    <a:pt x="111" y="78"/>
                  </a:cubicBezTo>
                  <a:cubicBezTo>
                    <a:pt x="118" y="77"/>
                    <a:pt x="121" y="80"/>
                    <a:pt x="119" y="87"/>
                  </a:cubicBezTo>
                  <a:cubicBezTo>
                    <a:pt x="117" y="98"/>
                    <a:pt x="115" y="108"/>
                    <a:pt x="112" y="119"/>
                  </a:cubicBezTo>
                  <a:cubicBezTo>
                    <a:pt x="112" y="123"/>
                    <a:pt x="110" y="126"/>
                    <a:pt x="108" y="129"/>
                  </a:cubicBezTo>
                  <a:cubicBezTo>
                    <a:pt x="103" y="135"/>
                    <a:pt x="104" y="143"/>
                    <a:pt x="110" y="148"/>
                  </a:cubicBezTo>
                  <a:cubicBezTo>
                    <a:pt x="118" y="152"/>
                    <a:pt x="124" y="158"/>
                    <a:pt x="132" y="163"/>
                  </a:cubicBezTo>
                  <a:cubicBezTo>
                    <a:pt x="141" y="169"/>
                    <a:pt x="142" y="174"/>
                    <a:pt x="133" y="181"/>
                  </a:cubicBezTo>
                  <a:cubicBezTo>
                    <a:pt x="128" y="186"/>
                    <a:pt x="124" y="191"/>
                    <a:pt x="121" y="196"/>
                  </a:cubicBezTo>
                  <a:cubicBezTo>
                    <a:pt x="121" y="197"/>
                    <a:pt x="120" y="198"/>
                    <a:pt x="119" y="199"/>
                  </a:cubicBezTo>
                  <a:cubicBezTo>
                    <a:pt x="118" y="201"/>
                    <a:pt x="114" y="200"/>
                    <a:pt x="115" y="202"/>
                  </a:cubicBezTo>
                  <a:cubicBezTo>
                    <a:pt x="116" y="205"/>
                    <a:pt x="116" y="210"/>
                    <a:pt x="118" y="212"/>
                  </a:cubicBezTo>
                  <a:cubicBezTo>
                    <a:pt x="120" y="215"/>
                    <a:pt x="123" y="214"/>
                    <a:pt x="124" y="211"/>
                  </a:cubicBezTo>
                  <a:cubicBezTo>
                    <a:pt x="125" y="206"/>
                    <a:pt x="127" y="207"/>
                    <a:pt x="130" y="208"/>
                  </a:cubicBezTo>
                  <a:cubicBezTo>
                    <a:pt x="136" y="208"/>
                    <a:pt x="142" y="210"/>
                    <a:pt x="147" y="212"/>
                  </a:cubicBezTo>
                  <a:cubicBezTo>
                    <a:pt x="155" y="215"/>
                    <a:pt x="160" y="210"/>
                    <a:pt x="166" y="206"/>
                  </a:cubicBezTo>
                  <a:cubicBezTo>
                    <a:pt x="172" y="202"/>
                    <a:pt x="177" y="198"/>
                    <a:pt x="185" y="203"/>
                  </a:cubicBezTo>
                  <a:cubicBezTo>
                    <a:pt x="190" y="206"/>
                    <a:pt x="194" y="201"/>
                    <a:pt x="199" y="201"/>
                  </a:cubicBezTo>
                  <a:cubicBezTo>
                    <a:pt x="201" y="201"/>
                    <a:pt x="204" y="201"/>
                    <a:pt x="204" y="203"/>
                  </a:cubicBezTo>
                  <a:cubicBezTo>
                    <a:pt x="203" y="210"/>
                    <a:pt x="208" y="210"/>
                    <a:pt x="213" y="211"/>
                  </a:cubicBezTo>
                  <a:cubicBezTo>
                    <a:pt x="213" y="212"/>
                    <a:pt x="214" y="212"/>
                    <a:pt x="215" y="212"/>
                  </a:cubicBezTo>
                  <a:cubicBezTo>
                    <a:pt x="218" y="212"/>
                    <a:pt x="221" y="213"/>
                    <a:pt x="222" y="217"/>
                  </a:cubicBezTo>
                  <a:cubicBezTo>
                    <a:pt x="223" y="220"/>
                    <a:pt x="219" y="221"/>
                    <a:pt x="217" y="223"/>
                  </a:cubicBezTo>
                  <a:cubicBezTo>
                    <a:pt x="216" y="224"/>
                    <a:pt x="214" y="224"/>
                    <a:pt x="213" y="225"/>
                  </a:cubicBezTo>
                  <a:cubicBezTo>
                    <a:pt x="211" y="225"/>
                    <a:pt x="210" y="224"/>
                    <a:pt x="210" y="223"/>
                  </a:cubicBezTo>
                  <a:cubicBezTo>
                    <a:pt x="207" y="212"/>
                    <a:pt x="198" y="214"/>
                    <a:pt x="190" y="212"/>
                  </a:cubicBezTo>
                  <a:cubicBezTo>
                    <a:pt x="173" y="210"/>
                    <a:pt x="162" y="216"/>
                    <a:pt x="155" y="231"/>
                  </a:cubicBezTo>
                  <a:cubicBezTo>
                    <a:pt x="153" y="234"/>
                    <a:pt x="150" y="237"/>
                    <a:pt x="146" y="236"/>
                  </a:cubicBezTo>
                  <a:cubicBezTo>
                    <a:pt x="141" y="234"/>
                    <a:pt x="136" y="237"/>
                    <a:pt x="134" y="240"/>
                  </a:cubicBezTo>
                  <a:cubicBezTo>
                    <a:pt x="130" y="247"/>
                    <a:pt x="123" y="251"/>
                    <a:pt x="118" y="257"/>
                  </a:cubicBezTo>
                  <a:cubicBezTo>
                    <a:pt x="118" y="258"/>
                    <a:pt x="117" y="258"/>
                    <a:pt x="117" y="259"/>
                  </a:cubicBezTo>
                  <a:cubicBezTo>
                    <a:pt x="108" y="266"/>
                    <a:pt x="97" y="266"/>
                    <a:pt x="91" y="255"/>
                  </a:cubicBezTo>
                  <a:cubicBezTo>
                    <a:pt x="84" y="245"/>
                    <a:pt x="76" y="244"/>
                    <a:pt x="66" y="244"/>
                  </a:cubicBezTo>
                  <a:cubicBezTo>
                    <a:pt x="64" y="244"/>
                    <a:pt x="61" y="245"/>
                    <a:pt x="60" y="243"/>
                  </a:cubicBezTo>
                  <a:cubicBezTo>
                    <a:pt x="59" y="238"/>
                    <a:pt x="64" y="240"/>
                    <a:pt x="66" y="237"/>
                  </a:cubicBezTo>
                  <a:cubicBezTo>
                    <a:pt x="62" y="235"/>
                    <a:pt x="59" y="236"/>
                    <a:pt x="57" y="238"/>
                  </a:cubicBezTo>
                  <a:cubicBezTo>
                    <a:pt x="55" y="240"/>
                    <a:pt x="53" y="241"/>
                    <a:pt x="51" y="240"/>
                  </a:cubicBezTo>
                  <a:cubicBezTo>
                    <a:pt x="49" y="238"/>
                    <a:pt x="47" y="237"/>
                    <a:pt x="46" y="235"/>
                  </a:cubicBezTo>
                  <a:cubicBezTo>
                    <a:pt x="50" y="232"/>
                    <a:pt x="54" y="233"/>
                    <a:pt x="59" y="232"/>
                  </a:cubicBezTo>
                  <a:cubicBezTo>
                    <a:pt x="62" y="231"/>
                    <a:pt x="63" y="229"/>
                    <a:pt x="62" y="226"/>
                  </a:cubicBezTo>
                  <a:cubicBezTo>
                    <a:pt x="58" y="220"/>
                    <a:pt x="58" y="213"/>
                    <a:pt x="54" y="208"/>
                  </a:cubicBezTo>
                  <a:cubicBezTo>
                    <a:pt x="50" y="205"/>
                    <a:pt x="52" y="200"/>
                    <a:pt x="52" y="196"/>
                  </a:cubicBezTo>
                  <a:cubicBezTo>
                    <a:pt x="50" y="188"/>
                    <a:pt x="45" y="181"/>
                    <a:pt x="46" y="172"/>
                  </a:cubicBezTo>
                  <a:cubicBezTo>
                    <a:pt x="46" y="171"/>
                    <a:pt x="45" y="170"/>
                    <a:pt x="45" y="169"/>
                  </a:cubicBezTo>
                  <a:cubicBezTo>
                    <a:pt x="37" y="168"/>
                    <a:pt x="31" y="161"/>
                    <a:pt x="23" y="160"/>
                  </a:cubicBezTo>
                  <a:cubicBezTo>
                    <a:pt x="17" y="159"/>
                    <a:pt x="15" y="157"/>
                    <a:pt x="14" y="151"/>
                  </a:cubicBezTo>
                  <a:cubicBezTo>
                    <a:pt x="11" y="142"/>
                    <a:pt x="10" y="132"/>
                    <a:pt x="5" y="124"/>
                  </a:cubicBezTo>
                  <a:cubicBezTo>
                    <a:pt x="2" y="119"/>
                    <a:pt x="4" y="113"/>
                    <a:pt x="3" y="108"/>
                  </a:cubicBezTo>
                  <a:cubicBezTo>
                    <a:pt x="1" y="96"/>
                    <a:pt x="0" y="84"/>
                    <a:pt x="1" y="72"/>
                  </a:cubicBezTo>
                  <a:cubicBezTo>
                    <a:pt x="1" y="68"/>
                    <a:pt x="3" y="64"/>
                    <a:pt x="5" y="60"/>
                  </a:cubicBezTo>
                  <a:cubicBezTo>
                    <a:pt x="8" y="55"/>
                    <a:pt x="13" y="52"/>
                    <a:pt x="9" y="45"/>
                  </a:cubicBezTo>
                  <a:cubicBezTo>
                    <a:pt x="8" y="43"/>
                    <a:pt x="11" y="42"/>
                    <a:pt x="12" y="42"/>
                  </a:cubicBezTo>
                  <a:cubicBezTo>
                    <a:pt x="18" y="39"/>
                    <a:pt x="19" y="36"/>
                    <a:pt x="14" y="32"/>
                  </a:cubicBezTo>
                  <a:cubicBezTo>
                    <a:pt x="11" y="28"/>
                    <a:pt x="11" y="25"/>
                    <a:pt x="13" y="22"/>
                  </a:cubicBezTo>
                  <a:cubicBezTo>
                    <a:pt x="16" y="18"/>
                    <a:pt x="16" y="15"/>
                    <a:pt x="16" y="11"/>
                  </a:cubicBezTo>
                  <a:cubicBezTo>
                    <a:pt x="16" y="6"/>
                    <a:pt x="19" y="2"/>
                    <a:pt x="22" y="1"/>
                  </a:cubicBezTo>
                  <a:cubicBezTo>
                    <a:pt x="27" y="1"/>
                    <a:pt x="28" y="7"/>
                    <a:pt x="30" y="10"/>
                  </a:cubicBezTo>
                  <a:cubicBezTo>
                    <a:pt x="31" y="12"/>
                    <a:pt x="28" y="12"/>
                    <a:pt x="27" y="13"/>
                  </a:cubicBezTo>
                  <a:cubicBezTo>
                    <a:pt x="25" y="15"/>
                    <a:pt x="22" y="15"/>
                    <a:pt x="22" y="18"/>
                  </a:cubicBezTo>
                  <a:cubicBezTo>
                    <a:pt x="23" y="19"/>
                    <a:pt x="24" y="20"/>
                    <a:pt x="25" y="21"/>
                  </a:cubicBezTo>
                  <a:cubicBezTo>
                    <a:pt x="28" y="22"/>
                    <a:pt x="30" y="21"/>
                    <a:pt x="32" y="19"/>
                  </a:cubicBezTo>
                  <a:cubicBezTo>
                    <a:pt x="34" y="17"/>
                    <a:pt x="36" y="12"/>
                    <a:pt x="39" y="17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4" y="12"/>
                    <a:pt x="50" y="16"/>
                    <a:pt x="54" y="1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3" name="Freeform 39">
              <a:extLst>
                <a:ext uri="{FF2B5EF4-FFF2-40B4-BE49-F238E27FC236}">
                  <a16:creationId xmlns:a16="http://schemas.microsoft.com/office/drawing/2014/main" id="{6EEAE1FB-6261-454B-966D-5FE3C9A8B0DE}"/>
                </a:ext>
              </a:extLst>
            </p:cNvPr>
            <p:cNvSpPr/>
            <p:nvPr/>
          </p:nvSpPr>
          <p:spPr bwMode="auto">
            <a:xfrm>
              <a:off x="-847725" y="304800"/>
              <a:ext cx="923925" cy="484188"/>
            </a:xfrm>
            <a:custGeom>
              <a:avLst/>
              <a:gdLst>
                <a:gd name="T0" fmla="*/ 0 w 245"/>
                <a:gd name="T1" fmla="*/ 98 h 128"/>
                <a:gd name="T2" fmla="*/ 15 w 245"/>
                <a:gd name="T3" fmla="*/ 91 h 128"/>
                <a:gd name="T4" fmla="*/ 22 w 245"/>
                <a:gd name="T5" fmla="*/ 85 h 128"/>
                <a:gd name="T6" fmla="*/ 35 w 245"/>
                <a:gd name="T7" fmla="*/ 78 h 128"/>
                <a:gd name="T8" fmla="*/ 42 w 245"/>
                <a:gd name="T9" fmla="*/ 74 h 128"/>
                <a:gd name="T10" fmla="*/ 53 w 245"/>
                <a:gd name="T11" fmla="*/ 60 h 128"/>
                <a:gd name="T12" fmla="*/ 58 w 245"/>
                <a:gd name="T13" fmla="*/ 54 h 128"/>
                <a:gd name="T14" fmla="*/ 63 w 245"/>
                <a:gd name="T15" fmla="*/ 45 h 128"/>
                <a:gd name="T16" fmla="*/ 74 w 245"/>
                <a:gd name="T17" fmla="*/ 43 h 128"/>
                <a:gd name="T18" fmla="*/ 103 w 245"/>
                <a:gd name="T19" fmla="*/ 42 h 128"/>
                <a:gd name="T20" fmla="*/ 126 w 245"/>
                <a:gd name="T21" fmla="*/ 43 h 128"/>
                <a:gd name="T22" fmla="*/ 133 w 245"/>
                <a:gd name="T23" fmla="*/ 45 h 128"/>
                <a:gd name="T24" fmla="*/ 152 w 245"/>
                <a:gd name="T25" fmla="*/ 71 h 128"/>
                <a:gd name="T26" fmla="*/ 161 w 245"/>
                <a:gd name="T27" fmla="*/ 78 h 128"/>
                <a:gd name="T28" fmla="*/ 168 w 245"/>
                <a:gd name="T29" fmla="*/ 76 h 128"/>
                <a:gd name="T30" fmla="*/ 168 w 245"/>
                <a:gd name="T31" fmla="*/ 70 h 128"/>
                <a:gd name="T32" fmla="*/ 165 w 245"/>
                <a:gd name="T33" fmla="*/ 54 h 128"/>
                <a:gd name="T34" fmla="*/ 176 w 245"/>
                <a:gd name="T35" fmla="*/ 46 h 128"/>
                <a:gd name="T36" fmla="*/ 197 w 245"/>
                <a:gd name="T37" fmla="*/ 38 h 128"/>
                <a:gd name="T38" fmla="*/ 204 w 245"/>
                <a:gd name="T39" fmla="*/ 29 h 128"/>
                <a:gd name="T40" fmla="*/ 219 w 245"/>
                <a:gd name="T41" fmla="*/ 17 h 128"/>
                <a:gd name="T42" fmla="*/ 226 w 245"/>
                <a:gd name="T43" fmla="*/ 11 h 128"/>
                <a:gd name="T44" fmla="*/ 229 w 245"/>
                <a:gd name="T45" fmla="*/ 8 h 128"/>
                <a:gd name="T46" fmla="*/ 244 w 245"/>
                <a:gd name="T47" fmla="*/ 0 h 128"/>
                <a:gd name="T48" fmla="*/ 245 w 245"/>
                <a:gd name="T49" fmla="*/ 18 h 128"/>
                <a:gd name="T50" fmla="*/ 236 w 245"/>
                <a:gd name="T51" fmla="*/ 40 h 128"/>
                <a:gd name="T52" fmla="*/ 224 w 245"/>
                <a:gd name="T53" fmla="*/ 44 h 128"/>
                <a:gd name="T54" fmla="*/ 214 w 245"/>
                <a:gd name="T55" fmla="*/ 50 h 128"/>
                <a:gd name="T56" fmla="*/ 207 w 245"/>
                <a:gd name="T57" fmla="*/ 55 h 128"/>
                <a:gd name="T58" fmla="*/ 193 w 245"/>
                <a:gd name="T59" fmla="*/ 55 h 128"/>
                <a:gd name="T60" fmla="*/ 189 w 245"/>
                <a:gd name="T61" fmla="*/ 60 h 128"/>
                <a:gd name="T62" fmla="*/ 189 w 245"/>
                <a:gd name="T63" fmla="*/ 63 h 128"/>
                <a:gd name="T64" fmla="*/ 181 w 245"/>
                <a:gd name="T65" fmla="*/ 81 h 128"/>
                <a:gd name="T66" fmla="*/ 161 w 245"/>
                <a:gd name="T67" fmla="*/ 89 h 128"/>
                <a:gd name="T68" fmla="*/ 142 w 245"/>
                <a:gd name="T69" fmla="*/ 75 h 128"/>
                <a:gd name="T70" fmla="*/ 133 w 245"/>
                <a:gd name="T71" fmla="*/ 71 h 128"/>
                <a:gd name="T72" fmla="*/ 126 w 245"/>
                <a:gd name="T73" fmla="*/ 74 h 128"/>
                <a:gd name="T74" fmla="*/ 118 w 245"/>
                <a:gd name="T75" fmla="*/ 80 h 128"/>
                <a:gd name="T76" fmla="*/ 110 w 245"/>
                <a:gd name="T77" fmla="*/ 88 h 128"/>
                <a:gd name="T78" fmla="*/ 107 w 245"/>
                <a:gd name="T79" fmla="*/ 94 h 128"/>
                <a:gd name="T80" fmla="*/ 110 w 245"/>
                <a:gd name="T81" fmla="*/ 100 h 128"/>
                <a:gd name="T82" fmla="*/ 111 w 245"/>
                <a:gd name="T83" fmla="*/ 104 h 128"/>
                <a:gd name="T84" fmla="*/ 75 w 245"/>
                <a:gd name="T85" fmla="*/ 124 h 128"/>
                <a:gd name="T86" fmla="*/ 66 w 245"/>
                <a:gd name="T87" fmla="*/ 125 h 128"/>
                <a:gd name="T88" fmla="*/ 50 w 245"/>
                <a:gd name="T89" fmla="*/ 117 h 128"/>
                <a:gd name="T90" fmla="*/ 20 w 245"/>
                <a:gd name="T91" fmla="*/ 106 h 128"/>
                <a:gd name="T92" fmla="*/ 0 w 245"/>
                <a:gd name="T93" fmla="*/ 9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128">
                  <a:moveTo>
                    <a:pt x="0" y="98"/>
                  </a:moveTo>
                  <a:cubicBezTo>
                    <a:pt x="5" y="96"/>
                    <a:pt x="9" y="91"/>
                    <a:pt x="15" y="91"/>
                  </a:cubicBezTo>
                  <a:cubicBezTo>
                    <a:pt x="18" y="91"/>
                    <a:pt x="20" y="88"/>
                    <a:pt x="22" y="85"/>
                  </a:cubicBezTo>
                  <a:cubicBezTo>
                    <a:pt x="25" y="80"/>
                    <a:pt x="28" y="75"/>
                    <a:pt x="35" y="78"/>
                  </a:cubicBezTo>
                  <a:cubicBezTo>
                    <a:pt x="38" y="80"/>
                    <a:pt x="41" y="77"/>
                    <a:pt x="42" y="74"/>
                  </a:cubicBezTo>
                  <a:cubicBezTo>
                    <a:pt x="46" y="70"/>
                    <a:pt x="50" y="65"/>
                    <a:pt x="53" y="60"/>
                  </a:cubicBezTo>
                  <a:cubicBezTo>
                    <a:pt x="54" y="57"/>
                    <a:pt x="55" y="55"/>
                    <a:pt x="58" y="54"/>
                  </a:cubicBezTo>
                  <a:cubicBezTo>
                    <a:pt x="64" y="53"/>
                    <a:pt x="61" y="48"/>
                    <a:pt x="63" y="45"/>
                  </a:cubicBezTo>
                  <a:cubicBezTo>
                    <a:pt x="67" y="41"/>
                    <a:pt x="71" y="46"/>
                    <a:pt x="74" y="43"/>
                  </a:cubicBezTo>
                  <a:cubicBezTo>
                    <a:pt x="88" y="32"/>
                    <a:pt x="90" y="32"/>
                    <a:pt x="103" y="42"/>
                  </a:cubicBezTo>
                  <a:cubicBezTo>
                    <a:pt x="111" y="48"/>
                    <a:pt x="119" y="46"/>
                    <a:pt x="126" y="43"/>
                  </a:cubicBezTo>
                  <a:cubicBezTo>
                    <a:pt x="130" y="42"/>
                    <a:pt x="131" y="41"/>
                    <a:pt x="133" y="45"/>
                  </a:cubicBezTo>
                  <a:cubicBezTo>
                    <a:pt x="139" y="54"/>
                    <a:pt x="148" y="61"/>
                    <a:pt x="152" y="71"/>
                  </a:cubicBezTo>
                  <a:cubicBezTo>
                    <a:pt x="153" y="74"/>
                    <a:pt x="157" y="77"/>
                    <a:pt x="161" y="78"/>
                  </a:cubicBezTo>
                  <a:cubicBezTo>
                    <a:pt x="164" y="79"/>
                    <a:pt x="166" y="78"/>
                    <a:pt x="168" y="76"/>
                  </a:cubicBezTo>
                  <a:cubicBezTo>
                    <a:pt x="171" y="74"/>
                    <a:pt x="169" y="72"/>
                    <a:pt x="168" y="70"/>
                  </a:cubicBezTo>
                  <a:cubicBezTo>
                    <a:pt x="165" y="65"/>
                    <a:pt x="165" y="60"/>
                    <a:pt x="165" y="54"/>
                  </a:cubicBezTo>
                  <a:cubicBezTo>
                    <a:pt x="165" y="48"/>
                    <a:pt x="171" y="46"/>
                    <a:pt x="176" y="46"/>
                  </a:cubicBezTo>
                  <a:cubicBezTo>
                    <a:pt x="184" y="45"/>
                    <a:pt x="191" y="44"/>
                    <a:pt x="197" y="38"/>
                  </a:cubicBezTo>
                  <a:cubicBezTo>
                    <a:pt x="200" y="35"/>
                    <a:pt x="203" y="33"/>
                    <a:pt x="204" y="29"/>
                  </a:cubicBezTo>
                  <a:cubicBezTo>
                    <a:pt x="206" y="21"/>
                    <a:pt x="213" y="19"/>
                    <a:pt x="219" y="17"/>
                  </a:cubicBezTo>
                  <a:cubicBezTo>
                    <a:pt x="223" y="15"/>
                    <a:pt x="227" y="16"/>
                    <a:pt x="226" y="11"/>
                  </a:cubicBezTo>
                  <a:cubicBezTo>
                    <a:pt x="226" y="9"/>
                    <a:pt x="228" y="8"/>
                    <a:pt x="229" y="8"/>
                  </a:cubicBezTo>
                  <a:cubicBezTo>
                    <a:pt x="237" y="11"/>
                    <a:pt x="239" y="4"/>
                    <a:pt x="244" y="0"/>
                  </a:cubicBezTo>
                  <a:cubicBezTo>
                    <a:pt x="244" y="6"/>
                    <a:pt x="245" y="12"/>
                    <a:pt x="245" y="18"/>
                  </a:cubicBezTo>
                  <a:cubicBezTo>
                    <a:pt x="244" y="26"/>
                    <a:pt x="240" y="33"/>
                    <a:pt x="236" y="40"/>
                  </a:cubicBezTo>
                  <a:cubicBezTo>
                    <a:pt x="234" y="44"/>
                    <a:pt x="229" y="44"/>
                    <a:pt x="224" y="44"/>
                  </a:cubicBezTo>
                  <a:cubicBezTo>
                    <a:pt x="219" y="44"/>
                    <a:pt x="215" y="44"/>
                    <a:pt x="214" y="50"/>
                  </a:cubicBezTo>
                  <a:cubicBezTo>
                    <a:pt x="213" y="53"/>
                    <a:pt x="210" y="55"/>
                    <a:pt x="207" y="55"/>
                  </a:cubicBezTo>
                  <a:cubicBezTo>
                    <a:pt x="202" y="55"/>
                    <a:pt x="197" y="55"/>
                    <a:pt x="193" y="55"/>
                  </a:cubicBezTo>
                  <a:cubicBezTo>
                    <a:pt x="188" y="55"/>
                    <a:pt x="183" y="53"/>
                    <a:pt x="189" y="60"/>
                  </a:cubicBezTo>
                  <a:cubicBezTo>
                    <a:pt x="190" y="61"/>
                    <a:pt x="190" y="63"/>
                    <a:pt x="189" y="63"/>
                  </a:cubicBezTo>
                  <a:cubicBezTo>
                    <a:pt x="179" y="65"/>
                    <a:pt x="183" y="75"/>
                    <a:pt x="181" y="81"/>
                  </a:cubicBezTo>
                  <a:cubicBezTo>
                    <a:pt x="176" y="95"/>
                    <a:pt x="171" y="93"/>
                    <a:pt x="161" y="89"/>
                  </a:cubicBezTo>
                  <a:cubicBezTo>
                    <a:pt x="154" y="85"/>
                    <a:pt x="148" y="80"/>
                    <a:pt x="142" y="75"/>
                  </a:cubicBezTo>
                  <a:cubicBezTo>
                    <a:pt x="139" y="73"/>
                    <a:pt x="137" y="71"/>
                    <a:pt x="133" y="71"/>
                  </a:cubicBezTo>
                  <a:cubicBezTo>
                    <a:pt x="129" y="70"/>
                    <a:pt x="127" y="70"/>
                    <a:pt x="126" y="74"/>
                  </a:cubicBezTo>
                  <a:cubicBezTo>
                    <a:pt x="125" y="78"/>
                    <a:pt x="123" y="80"/>
                    <a:pt x="118" y="80"/>
                  </a:cubicBezTo>
                  <a:cubicBezTo>
                    <a:pt x="114" y="80"/>
                    <a:pt x="109" y="81"/>
                    <a:pt x="110" y="88"/>
                  </a:cubicBezTo>
                  <a:cubicBezTo>
                    <a:pt x="110" y="90"/>
                    <a:pt x="108" y="91"/>
                    <a:pt x="107" y="94"/>
                  </a:cubicBezTo>
                  <a:cubicBezTo>
                    <a:pt x="106" y="96"/>
                    <a:pt x="102" y="101"/>
                    <a:pt x="110" y="100"/>
                  </a:cubicBezTo>
                  <a:cubicBezTo>
                    <a:pt x="112" y="100"/>
                    <a:pt x="111" y="103"/>
                    <a:pt x="111" y="104"/>
                  </a:cubicBezTo>
                  <a:cubicBezTo>
                    <a:pt x="107" y="117"/>
                    <a:pt x="88" y="127"/>
                    <a:pt x="75" y="124"/>
                  </a:cubicBezTo>
                  <a:cubicBezTo>
                    <a:pt x="72" y="123"/>
                    <a:pt x="68" y="120"/>
                    <a:pt x="66" y="125"/>
                  </a:cubicBezTo>
                  <a:cubicBezTo>
                    <a:pt x="58" y="128"/>
                    <a:pt x="55" y="121"/>
                    <a:pt x="50" y="117"/>
                  </a:cubicBezTo>
                  <a:cubicBezTo>
                    <a:pt x="41" y="109"/>
                    <a:pt x="31" y="107"/>
                    <a:pt x="20" y="106"/>
                  </a:cubicBezTo>
                  <a:cubicBezTo>
                    <a:pt x="13" y="104"/>
                    <a:pt x="5" y="106"/>
                    <a:pt x="0" y="9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4" name="Freeform 40">
              <a:extLst>
                <a:ext uri="{FF2B5EF4-FFF2-40B4-BE49-F238E27FC236}">
                  <a16:creationId xmlns:a16="http://schemas.microsoft.com/office/drawing/2014/main" id="{B558E5D7-D8E1-4922-A348-DFD51995F3B9}"/>
                </a:ext>
              </a:extLst>
            </p:cNvPr>
            <p:cNvSpPr/>
            <p:nvPr/>
          </p:nvSpPr>
          <p:spPr bwMode="auto">
            <a:xfrm>
              <a:off x="76200" y="79375"/>
              <a:ext cx="163513" cy="211138"/>
            </a:xfrm>
            <a:custGeom>
              <a:avLst/>
              <a:gdLst>
                <a:gd name="T0" fmla="*/ 0 w 43"/>
                <a:gd name="T1" fmla="*/ 56 h 56"/>
                <a:gd name="T2" fmla="*/ 1 w 43"/>
                <a:gd name="T3" fmla="*/ 53 h 56"/>
                <a:gd name="T4" fmla="*/ 2 w 43"/>
                <a:gd name="T5" fmla="*/ 41 h 56"/>
                <a:gd name="T6" fmla="*/ 5 w 43"/>
                <a:gd name="T7" fmla="*/ 38 h 56"/>
                <a:gd name="T8" fmla="*/ 11 w 43"/>
                <a:gd name="T9" fmla="*/ 32 h 56"/>
                <a:gd name="T10" fmla="*/ 16 w 43"/>
                <a:gd name="T11" fmla="*/ 46 h 56"/>
                <a:gd name="T12" fmla="*/ 19 w 43"/>
                <a:gd name="T13" fmla="*/ 47 h 56"/>
                <a:gd name="T14" fmla="*/ 20 w 43"/>
                <a:gd name="T15" fmla="*/ 41 h 56"/>
                <a:gd name="T16" fmla="*/ 31 w 43"/>
                <a:gd name="T17" fmla="*/ 12 h 56"/>
                <a:gd name="T18" fmla="*/ 38 w 43"/>
                <a:gd name="T19" fmla="*/ 0 h 56"/>
                <a:gd name="T20" fmla="*/ 31 w 43"/>
                <a:gd name="T21" fmla="*/ 30 h 56"/>
                <a:gd name="T22" fmla="*/ 23 w 43"/>
                <a:gd name="T23" fmla="*/ 50 h 56"/>
                <a:gd name="T24" fmla="*/ 19 w 43"/>
                <a:gd name="T25" fmla="*/ 54 h 56"/>
                <a:gd name="T26" fmla="*/ 13 w 43"/>
                <a:gd name="T27" fmla="*/ 56 h 56"/>
                <a:gd name="T28" fmla="*/ 0 w 43"/>
                <a:gd name="T2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1" y="55"/>
                    <a:pt x="0" y="53"/>
                    <a:pt x="1" y="53"/>
                  </a:cubicBezTo>
                  <a:cubicBezTo>
                    <a:pt x="5" y="49"/>
                    <a:pt x="9" y="46"/>
                    <a:pt x="2" y="41"/>
                  </a:cubicBezTo>
                  <a:cubicBezTo>
                    <a:pt x="1" y="40"/>
                    <a:pt x="4" y="39"/>
                    <a:pt x="5" y="38"/>
                  </a:cubicBezTo>
                  <a:cubicBezTo>
                    <a:pt x="5" y="34"/>
                    <a:pt x="7" y="32"/>
                    <a:pt x="11" y="32"/>
                  </a:cubicBezTo>
                  <a:cubicBezTo>
                    <a:pt x="16" y="36"/>
                    <a:pt x="14" y="41"/>
                    <a:pt x="16" y="46"/>
                  </a:cubicBezTo>
                  <a:cubicBezTo>
                    <a:pt x="16" y="48"/>
                    <a:pt x="16" y="51"/>
                    <a:pt x="19" y="47"/>
                  </a:cubicBezTo>
                  <a:cubicBezTo>
                    <a:pt x="19" y="45"/>
                    <a:pt x="19" y="43"/>
                    <a:pt x="20" y="41"/>
                  </a:cubicBezTo>
                  <a:cubicBezTo>
                    <a:pt x="22" y="31"/>
                    <a:pt x="30" y="23"/>
                    <a:pt x="31" y="12"/>
                  </a:cubicBezTo>
                  <a:cubicBezTo>
                    <a:pt x="31" y="8"/>
                    <a:pt x="34" y="3"/>
                    <a:pt x="38" y="0"/>
                  </a:cubicBezTo>
                  <a:cubicBezTo>
                    <a:pt x="43" y="11"/>
                    <a:pt x="36" y="21"/>
                    <a:pt x="31" y="30"/>
                  </a:cubicBezTo>
                  <a:cubicBezTo>
                    <a:pt x="28" y="36"/>
                    <a:pt x="23" y="42"/>
                    <a:pt x="23" y="50"/>
                  </a:cubicBezTo>
                  <a:cubicBezTo>
                    <a:pt x="23" y="53"/>
                    <a:pt x="22" y="54"/>
                    <a:pt x="19" y="54"/>
                  </a:cubicBezTo>
                  <a:cubicBezTo>
                    <a:pt x="17" y="54"/>
                    <a:pt x="14" y="54"/>
                    <a:pt x="13" y="56"/>
                  </a:cubicBezTo>
                  <a:cubicBezTo>
                    <a:pt x="9" y="56"/>
                    <a:pt x="5" y="56"/>
                    <a:pt x="0" y="5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5" name="Freeform 41">
              <a:extLst>
                <a:ext uri="{FF2B5EF4-FFF2-40B4-BE49-F238E27FC236}">
                  <a16:creationId xmlns:a16="http://schemas.microsoft.com/office/drawing/2014/main" id="{2A562ADD-5EC2-419C-9301-418D161C2575}"/>
                </a:ext>
              </a:extLst>
            </p:cNvPr>
            <p:cNvSpPr/>
            <p:nvPr/>
          </p:nvSpPr>
          <p:spPr bwMode="auto">
            <a:xfrm>
              <a:off x="-455613" y="788988"/>
              <a:ext cx="71438" cy="74613"/>
            </a:xfrm>
            <a:custGeom>
              <a:avLst/>
              <a:gdLst>
                <a:gd name="T0" fmla="*/ 0 w 19"/>
                <a:gd name="T1" fmla="*/ 1 h 20"/>
                <a:gd name="T2" fmla="*/ 18 w 19"/>
                <a:gd name="T3" fmla="*/ 10 h 20"/>
                <a:gd name="T4" fmla="*/ 17 w 19"/>
                <a:gd name="T5" fmla="*/ 17 h 20"/>
                <a:gd name="T6" fmla="*/ 11 w 19"/>
                <a:gd name="T7" fmla="*/ 17 h 20"/>
                <a:gd name="T8" fmla="*/ 0 w 19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0" y="1"/>
                  </a:moveTo>
                  <a:cubicBezTo>
                    <a:pt x="8" y="1"/>
                    <a:pt x="15" y="0"/>
                    <a:pt x="18" y="10"/>
                  </a:cubicBezTo>
                  <a:cubicBezTo>
                    <a:pt x="18" y="12"/>
                    <a:pt x="19" y="15"/>
                    <a:pt x="17" y="17"/>
                  </a:cubicBezTo>
                  <a:cubicBezTo>
                    <a:pt x="15" y="20"/>
                    <a:pt x="11" y="19"/>
                    <a:pt x="11" y="17"/>
                  </a:cubicBezTo>
                  <a:cubicBezTo>
                    <a:pt x="11" y="9"/>
                    <a:pt x="4" y="7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6" name="Freeform 42">
              <a:extLst>
                <a:ext uri="{FF2B5EF4-FFF2-40B4-BE49-F238E27FC236}">
                  <a16:creationId xmlns:a16="http://schemas.microsoft.com/office/drawing/2014/main" id="{3D07460D-2091-4F9A-BA67-E1CF4D57B5EC}"/>
                </a:ext>
              </a:extLst>
            </p:cNvPr>
            <p:cNvSpPr/>
            <p:nvPr/>
          </p:nvSpPr>
          <p:spPr bwMode="auto">
            <a:xfrm>
              <a:off x="-474663" y="-857250"/>
              <a:ext cx="925513" cy="1079500"/>
            </a:xfrm>
            <a:custGeom>
              <a:avLst/>
              <a:gdLst>
                <a:gd name="T0" fmla="*/ 151 w 245"/>
                <a:gd name="T1" fmla="*/ 286 h 286"/>
                <a:gd name="T2" fmla="*/ 149 w 245"/>
                <a:gd name="T3" fmla="*/ 259 h 286"/>
                <a:gd name="T4" fmla="*/ 131 w 245"/>
                <a:gd name="T5" fmla="*/ 236 h 286"/>
                <a:gd name="T6" fmla="*/ 104 w 245"/>
                <a:gd name="T7" fmla="*/ 196 h 286"/>
                <a:gd name="T8" fmla="*/ 103 w 245"/>
                <a:gd name="T9" fmla="*/ 181 h 286"/>
                <a:gd name="T10" fmla="*/ 96 w 245"/>
                <a:gd name="T11" fmla="*/ 185 h 286"/>
                <a:gd name="T12" fmla="*/ 100 w 245"/>
                <a:gd name="T13" fmla="*/ 199 h 286"/>
                <a:gd name="T14" fmla="*/ 91 w 245"/>
                <a:gd name="T15" fmla="*/ 209 h 286"/>
                <a:gd name="T16" fmla="*/ 68 w 245"/>
                <a:gd name="T17" fmla="*/ 220 h 286"/>
                <a:gd name="T18" fmla="*/ 40 w 245"/>
                <a:gd name="T19" fmla="*/ 215 h 286"/>
                <a:gd name="T20" fmla="*/ 29 w 245"/>
                <a:gd name="T21" fmla="*/ 209 h 286"/>
                <a:gd name="T22" fmla="*/ 6 w 245"/>
                <a:gd name="T23" fmla="*/ 194 h 286"/>
                <a:gd name="T24" fmla="*/ 5 w 245"/>
                <a:gd name="T25" fmla="*/ 185 h 286"/>
                <a:gd name="T26" fmla="*/ 36 w 245"/>
                <a:gd name="T27" fmla="*/ 189 h 286"/>
                <a:gd name="T28" fmla="*/ 58 w 245"/>
                <a:gd name="T29" fmla="*/ 190 h 286"/>
                <a:gd name="T30" fmla="*/ 67 w 245"/>
                <a:gd name="T31" fmla="*/ 201 h 286"/>
                <a:gd name="T32" fmla="*/ 79 w 245"/>
                <a:gd name="T33" fmla="*/ 200 h 286"/>
                <a:gd name="T34" fmla="*/ 103 w 245"/>
                <a:gd name="T35" fmla="*/ 164 h 286"/>
                <a:gd name="T36" fmla="*/ 118 w 245"/>
                <a:gd name="T37" fmla="*/ 123 h 286"/>
                <a:gd name="T38" fmla="*/ 122 w 245"/>
                <a:gd name="T39" fmla="*/ 103 h 286"/>
                <a:gd name="T40" fmla="*/ 105 w 245"/>
                <a:gd name="T41" fmla="*/ 43 h 286"/>
                <a:gd name="T42" fmla="*/ 86 w 245"/>
                <a:gd name="T43" fmla="*/ 5 h 286"/>
                <a:gd name="T44" fmla="*/ 113 w 245"/>
                <a:gd name="T45" fmla="*/ 11 h 286"/>
                <a:gd name="T46" fmla="*/ 143 w 245"/>
                <a:gd name="T47" fmla="*/ 37 h 286"/>
                <a:gd name="T48" fmla="*/ 171 w 245"/>
                <a:gd name="T49" fmla="*/ 54 h 286"/>
                <a:gd name="T50" fmla="*/ 196 w 245"/>
                <a:gd name="T51" fmla="*/ 86 h 286"/>
                <a:gd name="T52" fmla="*/ 214 w 245"/>
                <a:gd name="T53" fmla="*/ 97 h 286"/>
                <a:gd name="T54" fmla="*/ 226 w 245"/>
                <a:gd name="T55" fmla="*/ 115 h 286"/>
                <a:gd name="T56" fmla="*/ 240 w 245"/>
                <a:gd name="T57" fmla="*/ 137 h 286"/>
                <a:gd name="T58" fmla="*/ 241 w 245"/>
                <a:gd name="T59" fmla="*/ 151 h 286"/>
                <a:gd name="T60" fmla="*/ 245 w 245"/>
                <a:gd name="T61" fmla="*/ 162 h 286"/>
                <a:gd name="T62" fmla="*/ 235 w 245"/>
                <a:gd name="T63" fmla="*/ 193 h 286"/>
                <a:gd name="T64" fmla="*/ 230 w 245"/>
                <a:gd name="T65" fmla="*/ 198 h 286"/>
                <a:gd name="T66" fmla="*/ 226 w 245"/>
                <a:gd name="T67" fmla="*/ 200 h 286"/>
                <a:gd name="T68" fmla="*/ 211 w 245"/>
                <a:gd name="T69" fmla="*/ 223 h 286"/>
                <a:gd name="T70" fmla="*/ 196 w 245"/>
                <a:gd name="T71" fmla="*/ 227 h 286"/>
                <a:gd name="T72" fmla="*/ 172 w 245"/>
                <a:gd name="T73" fmla="*/ 242 h 286"/>
                <a:gd name="T74" fmla="*/ 157 w 245"/>
                <a:gd name="T75" fmla="*/ 28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45" h="286">
                  <a:moveTo>
                    <a:pt x="157" y="281"/>
                  </a:moveTo>
                  <a:cubicBezTo>
                    <a:pt x="154" y="281"/>
                    <a:pt x="152" y="283"/>
                    <a:pt x="151" y="286"/>
                  </a:cubicBezTo>
                  <a:cubicBezTo>
                    <a:pt x="150" y="285"/>
                    <a:pt x="150" y="285"/>
                    <a:pt x="149" y="283"/>
                  </a:cubicBezTo>
                  <a:cubicBezTo>
                    <a:pt x="148" y="275"/>
                    <a:pt x="150" y="267"/>
                    <a:pt x="149" y="259"/>
                  </a:cubicBezTo>
                  <a:cubicBezTo>
                    <a:pt x="148" y="249"/>
                    <a:pt x="138" y="246"/>
                    <a:pt x="133" y="239"/>
                  </a:cubicBezTo>
                  <a:cubicBezTo>
                    <a:pt x="133" y="238"/>
                    <a:pt x="131" y="237"/>
                    <a:pt x="131" y="236"/>
                  </a:cubicBezTo>
                  <a:cubicBezTo>
                    <a:pt x="134" y="222"/>
                    <a:pt x="123" y="219"/>
                    <a:pt x="114" y="213"/>
                  </a:cubicBezTo>
                  <a:cubicBezTo>
                    <a:pt x="108" y="209"/>
                    <a:pt x="109" y="201"/>
                    <a:pt x="104" y="196"/>
                  </a:cubicBezTo>
                  <a:cubicBezTo>
                    <a:pt x="103" y="196"/>
                    <a:pt x="106" y="190"/>
                    <a:pt x="106" y="186"/>
                  </a:cubicBezTo>
                  <a:cubicBezTo>
                    <a:pt x="106" y="184"/>
                    <a:pt x="106" y="182"/>
                    <a:pt x="103" y="181"/>
                  </a:cubicBezTo>
                  <a:cubicBezTo>
                    <a:pt x="101" y="180"/>
                    <a:pt x="99" y="182"/>
                    <a:pt x="98" y="183"/>
                  </a:cubicBezTo>
                  <a:cubicBezTo>
                    <a:pt x="97" y="184"/>
                    <a:pt x="96" y="184"/>
                    <a:pt x="96" y="185"/>
                  </a:cubicBezTo>
                  <a:cubicBezTo>
                    <a:pt x="93" y="188"/>
                    <a:pt x="92" y="192"/>
                    <a:pt x="93" y="196"/>
                  </a:cubicBezTo>
                  <a:cubicBezTo>
                    <a:pt x="94" y="200"/>
                    <a:pt x="98" y="197"/>
                    <a:pt x="100" y="199"/>
                  </a:cubicBezTo>
                  <a:cubicBezTo>
                    <a:pt x="99" y="202"/>
                    <a:pt x="99" y="206"/>
                    <a:pt x="94" y="205"/>
                  </a:cubicBezTo>
                  <a:cubicBezTo>
                    <a:pt x="91" y="205"/>
                    <a:pt x="91" y="207"/>
                    <a:pt x="91" y="209"/>
                  </a:cubicBezTo>
                  <a:cubicBezTo>
                    <a:pt x="91" y="218"/>
                    <a:pt x="85" y="218"/>
                    <a:pt x="79" y="218"/>
                  </a:cubicBezTo>
                  <a:cubicBezTo>
                    <a:pt x="75" y="218"/>
                    <a:pt x="71" y="218"/>
                    <a:pt x="68" y="220"/>
                  </a:cubicBezTo>
                  <a:cubicBezTo>
                    <a:pt x="64" y="222"/>
                    <a:pt x="62" y="222"/>
                    <a:pt x="58" y="218"/>
                  </a:cubicBezTo>
                  <a:cubicBezTo>
                    <a:pt x="54" y="213"/>
                    <a:pt x="47" y="211"/>
                    <a:pt x="40" y="215"/>
                  </a:cubicBezTo>
                  <a:cubicBezTo>
                    <a:pt x="36" y="217"/>
                    <a:pt x="32" y="219"/>
                    <a:pt x="33" y="211"/>
                  </a:cubicBezTo>
                  <a:cubicBezTo>
                    <a:pt x="34" y="207"/>
                    <a:pt x="31" y="207"/>
                    <a:pt x="29" y="209"/>
                  </a:cubicBezTo>
                  <a:cubicBezTo>
                    <a:pt x="25" y="211"/>
                    <a:pt x="23" y="210"/>
                    <a:pt x="21" y="206"/>
                  </a:cubicBezTo>
                  <a:cubicBezTo>
                    <a:pt x="19" y="199"/>
                    <a:pt x="14" y="194"/>
                    <a:pt x="6" y="194"/>
                  </a:cubicBezTo>
                  <a:cubicBezTo>
                    <a:pt x="4" y="194"/>
                    <a:pt x="2" y="194"/>
                    <a:pt x="1" y="191"/>
                  </a:cubicBezTo>
                  <a:cubicBezTo>
                    <a:pt x="0" y="188"/>
                    <a:pt x="3" y="187"/>
                    <a:pt x="5" y="185"/>
                  </a:cubicBezTo>
                  <a:cubicBezTo>
                    <a:pt x="11" y="181"/>
                    <a:pt x="17" y="181"/>
                    <a:pt x="23" y="187"/>
                  </a:cubicBezTo>
                  <a:cubicBezTo>
                    <a:pt x="27" y="191"/>
                    <a:pt x="32" y="189"/>
                    <a:pt x="36" y="189"/>
                  </a:cubicBezTo>
                  <a:cubicBezTo>
                    <a:pt x="38" y="189"/>
                    <a:pt x="39" y="188"/>
                    <a:pt x="41" y="189"/>
                  </a:cubicBezTo>
                  <a:cubicBezTo>
                    <a:pt x="47" y="192"/>
                    <a:pt x="52" y="193"/>
                    <a:pt x="58" y="190"/>
                  </a:cubicBezTo>
                  <a:cubicBezTo>
                    <a:pt x="63" y="187"/>
                    <a:pt x="67" y="192"/>
                    <a:pt x="67" y="197"/>
                  </a:cubicBezTo>
                  <a:cubicBezTo>
                    <a:pt x="67" y="198"/>
                    <a:pt x="66" y="200"/>
                    <a:pt x="67" y="201"/>
                  </a:cubicBezTo>
                  <a:cubicBezTo>
                    <a:pt x="68" y="205"/>
                    <a:pt x="69" y="210"/>
                    <a:pt x="74" y="210"/>
                  </a:cubicBezTo>
                  <a:cubicBezTo>
                    <a:pt x="79" y="210"/>
                    <a:pt x="79" y="204"/>
                    <a:pt x="79" y="200"/>
                  </a:cubicBezTo>
                  <a:cubicBezTo>
                    <a:pt x="78" y="191"/>
                    <a:pt x="84" y="181"/>
                    <a:pt x="94" y="178"/>
                  </a:cubicBezTo>
                  <a:cubicBezTo>
                    <a:pt x="100" y="175"/>
                    <a:pt x="105" y="173"/>
                    <a:pt x="103" y="164"/>
                  </a:cubicBezTo>
                  <a:cubicBezTo>
                    <a:pt x="103" y="163"/>
                    <a:pt x="105" y="160"/>
                    <a:pt x="106" y="159"/>
                  </a:cubicBezTo>
                  <a:cubicBezTo>
                    <a:pt x="118" y="149"/>
                    <a:pt x="116" y="136"/>
                    <a:pt x="118" y="123"/>
                  </a:cubicBezTo>
                  <a:cubicBezTo>
                    <a:pt x="119" y="118"/>
                    <a:pt x="114" y="118"/>
                    <a:pt x="111" y="115"/>
                  </a:cubicBezTo>
                  <a:cubicBezTo>
                    <a:pt x="116" y="112"/>
                    <a:pt x="119" y="107"/>
                    <a:pt x="122" y="103"/>
                  </a:cubicBezTo>
                  <a:cubicBezTo>
                    <a:pt x="128" y="95"/>
                    <a:pt x="126" y="75"/>
                    <a:pt x="120" y="67"/>
                  </a:cubicBezTo>
                  <a:cubicBezTo>
                    <a:pt x="114" y="60"/>
                    <a:pt x="107" y="54"/>
                    <a:pt x="105" y="43"/>
                  </a:cubicBezTo>
                  <a:cubicBezTo>
                    <a:pt x="103" y="36"/>
                    <a:pt x="100" y="28"/>
                    <a:pt x="94" y="22"/>
                  </a:cubicBezTo>
                  <a:cubicBezTo>
                    <a:pt x="90" y="17"/>
                    <a:pt x="89" y="10"/>
                    <a:pt x="86" y="5"/>
                  </a:cubicBezTo>
                  <a:cubicBezTo>
                    <a:pt x="84" y="2"/>
                    <a:pt x="88" y="0"/>
                    <a:pt x="91" y="0"/>
                  </a:cubicBezTo>
                  <a:cubicBezTo>
                    <a:pt x="95" y="10"/>
                    <a:pt x="104" y="10"/>
                    <a:pt x="113" y="11"/>
                  </a:cubicBezTo>
                  <a:cubicBezTo>
                    <a:pt x="118" y="11"/>
                    <a:pt x="121" y="14"/>
                    <a:pt x="125" y="15"/>
                  </a:cubicBezTo>
                  <a:cubicBezTo>
                    <a:pt x="135" y="19"/>
                    <a:pt x="135" y="32"/>
                    <a:pt x="143" y="37"/>
                  </a:cubicBezTo>
                  <a:cubicBezTo>
                    <a:pt x="150" y="42"/>
                    <a:pt x="156" y="46"/>
                    <a:pt x="162" y="52"/>
                  </a:cubicBezTo>
                  <a:cubicBezTo>
                    <a:pt x="165" y="54"/>
                    <a:pt x="168" y="54"/>
                    <a:pt x="171" y="54"/>
                  </a:cubicBezTo>
                  <a:cubicBezTo>
                    <a:pt x="184" y="51"/>
                    <a:pt x="192" y="67"/>
                    <a:pt x="192" y="78"/>
                  </a:cubicBezTo>
                  <a:cubicBezTo>
                    <a:pt x="192" y="81"/>
                    <a:pt x="192" y="84"/>
                    <a:pt x="196" y="86"/>
                  </a:cubicBezTo>
                  <a:cubicBezTo>
                    <a:pt x="199" y="89"/>
                    <a:pt x="204" y="90"/>
                    <a:pt x="207" y="94"/>
                  </a:cubicBezTo>
                  <a:cubicBezTo>
                    <a:pt x="208" y="96"/>
                    <a:pt x="211" y="97"/>
                    <a:pt x="214" y="97"/>
                  </a:cubicBezTo>
                  <a:cubicBezTo>
                    <a:pt x="217" y="97"/>
                    <a:pt x="220" y="94"/>
                    <a:pt x="224" y="99"/>
                  </a:cubicBezTo>
                  <a:cubicBezTo>
                    <a:pt x="229" y="104"/>
                    <a:pt x="228" y="110"/>
                    <a:pt x="226" y="115"/>
                  </a:cubicBezTo>
                  <a:cubicBezTo>
                    <a:pt x="223" y="121"/>
                    <a:pt x="224" y="124"/>
                    <a:pt x="229" y="128"/>
                  </a:cubicBezTo>
                  <a:cubicBezTo>
                    <a:pt x="233" y="131"/>
                    <a:pt x="234" y="137"/>
                    <a:pt x="240" y="137"/>
                  </a:cubicBezTo>
                  <a:cubicBezTo>
                    <a:pt x="243" y="137"/>
                    <a:pt x="245" y="142"/>
                    <a:pt x="240" y="144"/>
                  </a:cubicBezTo>
                  <a:cubicBezTo>
                    <a:pt x="235" y="147"/>
                    <a:pt x="235" y="149"/>
                    <a:pt x="241" y="151"/>
                  </a:cubicBezTo>
                  <a:cubicBezTo>
                    <a:pt x="243" y="151"/>
                    <a:pt x="245" y="153"/>
                    <a:pt x="243" y="155"/>
                  </a:cubicBezTo>
                  <a:cubicBezTo>
                    <a:pt x="240" y="159"/>
                    <a:pt x="243" y="160"/>
                    <a:pt x="245" y="162"/>
                  </a:cubicBezTo>
                  <a:cubicBezTo>
                    <a:pt x="245" y="170"/>
                    <a:pt x="242" y="176"/>
                    <a:pt x="237" y="182"/>
                  </a:cubicBezTo>
                  <a:cubicBezTo>
                    <a:pt x="235" y="185"/>
                    <a:pt x="232" y="189"/>
                    <a:pt x="235" y="193"/>
                  </a:cubicBezTo>
                  <a:cubicBezTo>
                    <a:pt x="236" y="195"/>
                    <a:pt x="237" y="196"/>
                    <a:pt x="236" y="198"/>
                  </a:cubicBezTo>
                  <a:cubicBezTo>
                    <a:pt x="234" y="200"/>
                    <a:pt x="232" y="199"/>
                    <a:pt x="230" y="198"/>
                  </a:cubicBezTo>
                  <a:cubicBezTo>
                    <a:pt x="229" y="198"/>
                    <a:pt x="227" y="197"/>
                    <a:pt x="225" y="196"/>
                  </a:cubicBezTo>
                  <a:cubicBezTo>
                    <a:pt x="226" y="198"/>
                    <a:pt x="226" y="199"/>
                    <a:pt x="226" y="200"/>
                  </a:cubicBezTo>
                  <a:cubicBezTo>
                    <a:pt x="228" y="206"/>
                    <a:pt x="226" y="210"/>
                    <a:pt x="220" y="212"/>
                  </a:cubicBezTo>
                  <a:cubicBezTo>
                    <a:pt x="215" y="214"/>
                    <a:pt x="211" y="216"/>
                    <a:pt x="211" y="223"/>
                  </a:cubicBezTo>
                  <a:cubicBezTo>
                    <a:pt x="211" y="227"/>
                    <a:pt x="207" y="227"/>
                    <a:pt x="204" y="227"/>
                  </a:cubicBezTo>
                  <a:cubicBezTo>
                    <a:pt x="201" y="226"/>
                    <a:pt x="199" y="225"/>
                    <a:pt x="196" y="227"/>
                  </a:cubicBezTo>
                  <a:cubicBezTo>
                    <a:pt x="188" y="229"/>
                    <a:pt x="183" y="236"/>
                    <a:pt x="174" y="238"/>
                  </a:cubicBezTo>
                  <a:cubicBezTo>
                    <a:pt x="172" y="238"/>
                    <a:pt x="171" y="240"/>
                    <a:pt x="172" y="242"/>
                  </a:cubicBezTo>
                  <a:cubicBezTo>
                    <a:pt x="176" y="250"/>
                    <a:pt x="172" y="258"/>
                    <a:pt x="174" y="266"/>
                  </a:cubicBezTo>
                  <a:cubicBezTo>
                    <a:pt x="175" y="273"/>
                    <a:pt x="168" y="279"/>
                    <a:pt x="157" y="28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7" name="Freeform 43">
              <a:extLst>
                <a:ext uri="{FF2B5EF4-FFF2-40B4-BE49-F238E27FC236}">
                  <a16:creationId xmlns:a16="http://schemas.microsoft.com/office/drawing/2014/main" id="{093F3363-F656-4FBE-BB28-8279CEA40A1C}"/>
                </a:ext>
              </a:extLst>
            </p:cNvPr>
            <p:cNvSpPr/>
            <p:nvPr/>
          </p:nvSpPr>
          <p:spPr bwMode="auto">
            <a:xfrm>
              <a:off x="117475" y="-7937"/>
              <a:ext cx="147638" cy="287338"/>
            </a:xfrm>
            <a:custGeom>
              <a:avLst/>
              <a:gdLst>
                <a:gd name="T0" fmla="*/ 0 w 39"/>
                <a:gd name="T1" fmla="*/ 56 h 76"/>
                <a:gd name="T2" fmla="*/ 8 w 39"/>
                <a:gd name="T3" fmla="*/ 51 h 76"/>
                <a:gd name="T4" fmla="*/ 15 w 39"/>
                <a:gd name="T5" fmla="*/ 37 h 76"/>
                <a:gd name="T6" fmla="*/ 16 w 39"/>
                <a:gd name="T7" fmla="*/ 24 h 76"/>
                <a:gd name="T8" fmla="*/ 14 w 39"/>
                <a:gd name="T9" fmla="*/ 20 h 76"/>
                <a:gd name="T10" fmla="*/ 16 w 39"/>
                <a:gd name="T11" fmla="*/ 11 h 76"/>
                <a:gd name="T12" fmla="*/ 39 w 39"/>
                <a:gd name="T13" fmla="*/ 2 h 76"/>
                <a:gd name="T14" fmla="*/ 27 w 39"/>
                <a:gd name="T15" fmla="*/ 12 h 76"/>
                <a:gd name="T16" fmla="*/ 27 w 39"/>
                <a:gd name="T17" fmla="*/ 23 h 76"/>
                <a:gd name="T18" fmla="*/ 20 w 39"/>
                <a:gd name="T19" fmla="*/ 47 h 76"/>
                <a:gd name="T20" fmla="*/ 19 w 39"/>
                <a:gd name="T21" fmla="*/ 49 h 76"/>
                <a:gd name="T22" fmla="*/ 11 w 39"/>
                <a:gd name="T23" fmla="*/ 65 h 76"/>
                <a:gd name="T24" fmla="*/ 8 w 39"/>
                <a:gd name="T25" fmla="*/ 66 h 76"/>
                <a:gd name="T26" fmla="*/ 11 w 39"/>
                <a:gd name="T27" fmla="*/ 71 h 76"/>
                <a:gd name="T28" fmla="*/ 5 w 39"/>
                <a:gd name="T29" fmla="*/ 75 h 76"/>
                <a:gd name="T30" fmla="*/ 3 w 39"/>
                <a:gd name="T31" fmla="*/ 69 h 76"/>
                <a:gd name="T32" fmla="*/ 0 w 39"/>
                <a:gd name="T33" fmla="*/ 5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" h="76">
                  <a:moveTo>
                    <a:pt x="0" y="56"/>
                  </a:moveTo>
                  <a:cubicBezTo>
                    <a:pt x="3" y="54"/>
                    <a:pt x="5" y="52"/>
                    <a:pt x="8" y="51"/>
                  </a:cubicBezTo>
                  <a:cubicBezTo>
                    <a:pt x="15" y="48"/>
                    <a:pt x="16" y="43"/>
                    <a:pt x="15" y="37"/>
                  </a:cubicBezTo>
                  <a:cubicBezTo>
                    <a:pt x="14" y="33"/>
                    <a:pt x="11" y="28"/>
                    <a:pt x="16" y="24"/>
                  </a:cubicBezTo>
                  <a:cubicBezTo>
                    <a:pt x="17" y="23"/>
                    <a:pt x="15" y="21"/>
                    <a:pt x="14" y="20"/>
                  </a:cubicBezTo>
                  <a:cubicBezTo>
                    <a:pt x="9" y="15"/>
                    <a:pt x="12" y="12"/>
                    <a:pt x="16" y="11"/>
                  </a:cubicBezTo>
                  <a:cubicBezTo>
                    <a:pt x="25" y="11"/>
                    <a:pt x="29" y="0"/>
                    <a:pt x="39" y="2"/>
                  </a:cubicBezTo>
                  <a:cubicBezTo>
                    <a:pt x="38" y="8"/>
                    <a:pt x="31" y="9"/>
                    <a:pt x="27" y="12"/>
                  </a:cubicBezTo>
                  <a:cubicBezTo>
                    <a:pt x="25" y="16"/>
                    <a:pt x="28" y="19"/>
                    <a:pt x="27" y="23"/>
                  </a:cubicBezTo>
                  <a:cubicBezTo>
                    <a:pt x="23" y="31"/>
                    <a:pt x="19" y="38"/>
                    <a:pt x="20" y="47"/>
                  </a:cubicBezTo>
                  <a:cubicBezTo>
                    <a:pt x="20" y="48"/>
                    <a:pt x="20" y="49"/>
                    <a:pt x="19" y="49"/>
                  </a:cubicBezTo>
                  <a:cubicBezTo>
                    <a:pt x="11" y="52"/>
                    <a:pt x="15" y="61"/>
                    <a:pt x="11" y="65"/>
                  </a:cubicBezTo>
                  <a:cubicBezTo>
                    <a:pt x="9" y="64"/>
                    <a:pt x="8" y="65"/>
                    <a:pt x="8" y="66"/>
                  </a:cubicBezTo>
                  <a:cubicBezTo>
                    <a:pt x="7" y="69"/>
                    <a:pt x="9" y="70"/>
                    <a:pt x="11" y="71"/>
                  </a:cubicBezTo>
                  <a:cubicBezTo>
                    <a:pt x="9" y="73"/>
                    <a:pt x="8" y="76"/>
                    <a:pt x="5" y="75"/>
                  </a:cubicBezTo>
                  <a:cubicBezTo>
                    <a:pt x="2" y="74"/>
                    <a:pt x="3" y="71"/>
                    <a:pt x="3" y="69"/>
                  </a:cubicBezTo>
                  <a:cubicBezTo>
                    <a:pt x="3" y="65"/>
                    <a:pt x="1" y="60"/>
                    <a:pt x="0" y="5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8" name="Freeform 44">
              <a:extLst>
                <a:ext uri="{FF2B5EF4-FFF2-40B4-BE49-F238E27FC236}">
                  <a16:creationId xmlns:a16="http://schemas.microsoft.com/office/drawing/2014/main" id="{04450220-F302-42BD-BE25-511399351663}"/>
                </a:ext>
              </a:extLst>
            </p:cNvPr>
            <p:cNvSpPr/>
            <p:nvPr/>
          </p:nvSpPr>
          <p:spPr bwMode="auto">
            <a:xfrm>
              <a:off x="-1554163" y="520700"/>
              <a:ext cx="701675" cy="306388"/>
            </a:xfrm>
            <a:custGeom>
              <a:avLst/>
              <a:gdLst>
                <a:gd name="T0" fmla="*/ 0 w 186"/>
                <a:gd name="T1" fmla="*/ 48 h 81"/>
                <a:gd name="T2" fmla="*/ 22 w 186"/>
                <a:gd name="T3" fmla="*/ 24 h 81"/>
                <a:gd name="T4" fmla="*/ 26 w 186"/>
                <a:gd name="T5" fmla="*/ 24 h 81"/>
                <a:gd name="T6" fmla="*/ 37 w 186"/>
                <a:gd name="T7" fmla="*/ 19 h 81"/>
                <a:gd name="T8" fmla="*/ 51 w 186"/>
                <a:gd name="T9" fmla="*/ 3 h 81"/>
                <a:gd name="T10" fmla="*/ 64 w 186"/>
                <a:gd name="T11" fmla="*/ 2 h 81"/>
                <a:gd name="T12" fmla="*/ 83 w 186"/>
                <a:gd name="T13" fmla="*/ 3 h 81"/>
                <a:gd name="T14" fmla="*/ 92 w 186"/>
                <a:gd name="T15" fmla="*/ 11 h 81"/>
                <a:gd name="T16" fmla="*/ 95 w 186"/>
                <a:gd name="T17" fmla="*/ 16 h 81"/>
                <a:gd name="T18" fmla="*/ 112 w 186"/>
                <a:gd name="T19" fmla="*/ 21 h 81"/>
                <a:gd name="T20" fmla="*/ 118 w 186"/>
                <a:gd name="T21" fmla="*/ 22 h 81"/>
                <a:gd name="T22" fmla="*/ 125 w 186"/>
                <a:gd name="T23" fmla="*/ 23 h 81"/>
                <a:gd name="T24" fmla="*/ 134 w 186"/>
                <a:gd name="T25" fmla="*/ 27 h 81"/>
                <a:gd name="T26" fmla="*/ 136 w 186"/>
                <a:gd name="T27" fmla="*/ 31 h 81"/>
                <a:gd name="T28" fmla="*/ 164 w 186"/>
                <a:gd name="T29" fmla="*/ 36 h 81"/>
                <a:gd name="T30" fmla="*/ 172 w 186"/>
                <a:gd name="T31" fmla="*/ 35 h 81"/>
                <a:gd name="T32" fmla="*/ 186 w 186"/>
                <a:gd name="T33" fmla="*/ 41 h 81"/>
                <a:gd name="T34" fmla="*/ 182 w 186"/>
                <a:gd name="T35" fmla="*/ 42 h 81"/>
                <a:gd name="T36" fmla="*/ 176 w 186"/>
                <a:gd name="T37" fmla="*/ 66 h 81"/>
                <a:gd name="T38" fmla="*/ 170 w 186"/>
                <a:gd name="T39" fmla="*/ 74 h 81"/>
                <a:gd name="T40" fmla="*/ 166 w 186"/>
                <a:gd name="T41" fmla="*/ 77 h 81"/>
                <a:gd name="T42" fmla="*/ 164 w 186"/>
                <a:gd name="T43" fmla="*/ 79 h 81"/>
                <a:gd name="T44" fmla="*/ 139 w 186"/>
                <a:gd name="T45" fmla="*/ 79 h 81"/>
                <a:gd name="T46" fmla="*/ 109 w 186"/>
                <a:gd name="T47" fmla="*/ 77 h 81"/>
                <a:gd name="T48" fmla="*/ 89 w 186"/>
                <a:gd name="T49" fmla="*/ 72 h 81"/>
                <a:gd name="T50" fmla="*/ 82 w 186"/>
                <a:gd name="T51" fmla="*/ 72 h 81"/>
                <a:gd name="T52" fmla="*/ 76 w 186"/>
                <a:gd name="T53" fmla="*/ 66 h 81"/>
                <a:gd name="T54" fmla="*/ 71 w 186"/>
                <a:gd name="T55" fmla="*/ 60 h 81"/>
                <a:gd name="T56" fmla="*/ 66 w 186"/>
                <a:gd name="T57" fmla="*/ 52 h 81"/>
                <a:gd name="T58" fmla="*/ 64 w 186"/>
                <a:gd name="T59" fmla="*/ 51 h 81"/>
                <a:gd name="T60" fmla="*/ 63 w 186"/>
                <a:gd name="T61" fmla="*/ 55 h 81"/>
                <a:gd name="T62" fmla="*/ 42 w 186"/>
                <a:gd name="T63" fmla="*/ 61 h 81"/>
                <a:gd name="T64" fmla="*/ 13 w 186"/>
                <a:gd name="T65" fmla="*/ 50 h 81"/>
                <a:gd name="T66" fmla="*/ 8 w 186"/>
                <a:gd name="T67" fmla="*/ 43 h 81"/>
                <a:gd name="T68" fmla="*/ 0 w 186"/>
                <a:gd name="T69" fmla="*/ 4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6" h="81">
                  <a:moveTo>
                    <a:pt x="0" y="48"/>
                  </a:moveTo>
                  <a:cubicBezTo>
                    <a:pt x="8" y="41"/>
                    <a:pt x="12" y="30"/>
                    <a:pt x="22" y="24"/>
                  </a:cubicBezTo>
                  <a:cubicBezTo>
                    <a:pt x="24" y="24"/>
                    <a:pt x="25" y="23"/>
                    <a:pt x="26" y="24"/>
                  </a:cubicBezTo>
                  <a:cubicBezTo>
                    <a:pt x="33" y="28"/>
                    <a:pt x="34" y="23"/>
                    <a:pt x="37" y="19"/>
                  </a:cubicBezTo>
                  <a:cubicBezTo>
                    <a:pt x="41" y="13"/>
                    <a:pt x="43" y="6"/>
                    <a:pt x="51" y="3"/>
                  </a:cubicBezTo>
                  <a:cubicBezTo>
                    <a:pt x="55" y="2"/>
                    <a:pt x="59" y="0"/>
                    <a:pt x="64" y="2"/>
                  </a:cubicBezTo>
                  <a:cubicBezTo>
                    <a:pt x="70" y="3"/>
                    <a:pt x="77" y="1"/>
                    <a:pt x="83" y="3"/>
                  </a:cubicBezTo>
                  <a:cubicBezTo>
                    <a:pt x="88" y="5"/>
                    <a:pt x="92" y="5"/>
                    <a:pt x="92" y="11"/>
                  </a:cubicBezTo>
                  <a:cubicBezTo>
                    <a:pt x="92" y="13"/>
                    <a:pt x="93" y="15"/>
                    <a:pt x="95" y="16"/>
                  </a:cubicBezTo>
                  <a:cubicBezTo>
                    <a:pt x="99" y="21"/>
                    <a:pt x="104" y="25"/>
                    <a:pt x="112" y="21"/>
                  </a:cubicBezTo>
                  <a:cubicBezTo>
                    <a:pt x="114" y="20"/>
                    <a:pt x="116" y="21"/>
                    <a:pt x="118" y="22"/>
                  </a:cubicBezTo>
                  <a:cubicBezTo>
                    <a:pt x="120" y="23"/>
                    <a:pt x="123" y="25"/>
                    <a:pt x="125" y="23"/>
                  </a:cubicBezTo>
                  <a:cubicBezTo>
                    <a:pt x="131" y="20"/>
                    <a:pt x="133" y="22"/>
                    <a:pt x="134" y="27"/>
                  </a:cubicBezTo>
                  <a:cubicBezTo>
                    <a:pt x="135" y="28"/>
                    <a:pt x="135" y="30"/>
                    <a:pt x="136" y="31"/>
                  </a:cubicBezTo>
                  <a:cubicBezTo>
                    <a:pt x="139" y="34"/>
                    <a:pt x="160" y="38"/>
                    <a:pt x="164" y="36"/>
                  </a:cubicBezTo>
                  <a:cubicBezTo>
                    <a:pt x="167" y="34"/>
                    <a:pt x="169" y="34"/>
                    <a:pt x="172" y="35"/>
                  </a:cubicBezTo>
                  <a:cubicBezTo>
                    <a:pt x="176" y="37"/>
                    <a:pt x="181" y="39"/>
                    <a:pt x="186" y="41"/>
                  </a:cubicBezTo>
                  <a:cubicBezTo>
                    <a:pt x="184" y="41"/>
                    <a:pt x="183" y="41"/>
                    <a:pt x="182" y="42"/>
                  </a:cubicBezTo>
                  <a:cubicBezTo>
                    <a:pt x="177" y="46"/>
                    <a:pt x="174" y="60"/>
                    <a:pt x="176" y="66"/>
                  </a:cubicBezTo>
                  <a:cubicBezTo>
                    <a:pt x="179" y="73"/>
                    <a:pt x="178" y="74"/>
                    <a:pt x="170" y="74"/>
                  </a:cubicBezTo>
                  <a:cubicBezTo>
                    <a:pt x="167" y="74"/>
                    <a:pt x="166" y="75"/>
                    <a:pt x="166" y="77"/>
                  </a:cubicBezTo>
                  <a:cubicBezTo>
                    <a:pt x="165" y="78"/>
                    <a:pt x="165" y="78"/>
                    <a:pt x="164" y="79"/>
                  </a:cubicBezTo>
                  <a:cubicBezTo>
                    <a:pt x="156" y="81"/>
                    <a:pt x="147" y="80"/>
                    <a:pt x="139" y="79"/>
                  </a:cubicBezTo>
                  <a:cubicBezTo>
                    <a:pt x="129" y="77"/>
                    <a:pt x="119" y="72"/>
                    <a:pt x="109" y="77"/>
                  </a:cubicBezTo>
                  <a:cubicBezTo>
                    <a:pt x="102" y="81"/>
                    <a:pt x="96" y="74"/>
                    <a:pt x="89" y="72"/>
                  </a:cubicBezTo>
                  <a:cubicBezTo>
                    <a:pt x="87" y="72"/>
                    <a:pt x="85" y="72"/>
                    <a:pt x="82" y="72"/>
                  </a:cubicBezTo>
                  <a:cubicBezTo>
                    <a:pt x="78" y="73"/>
                    <a:pt x="73" y="72"/>
                    <a:pt x="76" y="66"/>
                  </a:cubicBezTo>
                  <a:cubicBezTo>
                    <a:pt x="77" y="62"/>
                    <a:pt x="74" y="60"/>
                    <a:pt x="71" y="60"/>
                  </a:cubicBezTo>
                  <a:cubicBezTo>
                    <a:pt x="67" y="59"/>
                    <a:pt x="66" y="56"/>
                    <a:pt x="66" y="52"/>
                  </a:cubicBezTo>
                  <a:cubicBezTo>
                    <a:pt x="65" y="52"/>
                    <a:pt x="65" y="52"/>
                    <a:pt x="64" y="51"/>
                  </a:cubicBezTo>
                  <a:cubicBezTo>
                    <a:pt x="64" y="53"/>
                    <a:pt x="63" y="54"/>
                    <a:pt x="63" y="55"/>
                  </a:cubicBezTo>
                  <a:cubicBezTo>
                    <a:pt x="58" y="62"/>
                    <a:pt x="50" y="65"/>
                    <a:pt x="42" y="61"/>
                  </a:cubicBezTo>
                  <a:cubicBezTo>
                    <a:pt x="33" y="56"/>
                    <a:pt x="23" y="52"/>
                    <a:pt x="13" y="50"/>
                  </a:cubicBezTo>
                  <a:cubicBezTo>
                    <a:pt x="9" y="49"/>
                    <a:pt x="10" y="45"/>
                    <a:pt x="8" y="43"/>
                  </a:cubicBezTo>
                  <a:cubicBezTo>
                    <a:pt x="5" y="45"/>
                    <a:pt x="3" y="47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9" name="Freeform 45">
              <a:extLst>
                <a:ext uri="{FF2B5EF4-FFF2-40B4-BE49-F238E27FC236}">
                  <a16:creationId xmlns:a16="http://schemas.microsoft.com/office/drawing/2014/main" id="{69D82F47-086A-4D18-B538-602727A253BA}"/>
                </a:ext>
              </a:extLst>
            </p:cNvPr>
            <p:cNvSpPr/>
            <p:nvPr/>
          </p:nvSpPr>
          <p:spPr bwMode="auto">
            <a:xfrm>
              <a:off x="-1063625" y="906463"/>
              <a:ext cx="41275" cy="25400"/>
            </a:xfrm>
            <a:custGeom>
              <a:avLst/>
              <a:gdLst>
                <a:gd name="T0" fmla="*/ 6 w 11"/>
                <a:gd name="T1" fmla="*/ 7 h 7"/>
                <a:gd name="T2" fmla="*/ 0 w 11"/>
                <a:gd name="T3" fmla="*/ 3 h 7"/>
                <a:gd name="T4" fmla="*/ 4 w 11"/>
                <a:gd name="T5" fmla="*/ 1 h 7"/>
                <a:gd name="T6" fmla="*/ 11 w 11"/>
                <a:gd name="T7" fmla="*/ 5 h 7"/>
                <a:gd name="T8" fmla="*/ 6 w 11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6" y="7"/>
                  </a:moveTo>
                  <a:cubicBezTo>
                    <a:pt x="3" y="6"/>
                    <a:pt x="0" y="6"/>
                    <a:pt x="0" y="3"/>
                  </a:cubicBezTo>
                  <a:cubicBezTo>
                    <a:pt x="0" y="0"/>
                    <a:pt x="3" y="0"/>
                    <a:pt x="4" y="1"/>
                  </a:cubicBezTo>
                  <a:cubicBezTo>
                    <a:pt x="7" y="2"/>
                    <a:pt x="11" y="1"/>
                    <a:pt x="11" y="5"/>
                  </a:cubicBezTo>
                  <a:cubicBezTo>
                    <a:pt x="11" y="7"/>
                    <a:pt x="7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0" name="Freeform 46">
              <a:extLst>
                <a:ext uri="{FF2B5EF4-FFF2-40B4-BE49-F238E27FC236}">
                  <a16:creationId xmlns:a16="http://schemas.microsoft.com/office/drawing/2014/main" id="{3793482D-A475-4DAB-843B-C655706F6C3F}"/>
                </a:ext>
              </a:extLst>
            </p:cNvPr>
            <p:cNvSpPr/>
            <p:nvPr/>
          </p:nvSpPr>
          <p:spPr bwMode="auto">
            <a:xfrm>
              <a:off x="-1808163" y="614363"/>
              <a:ext cx="68263" cy="34925"/>
            </a:xfrm>
            <a:custGeom>
              <a:avLst/>
              <a:gdLst>
                <a:gd name="T0" fmla="*/ 0 w 18"/>
                <a:gd name="T1" fmla="*/ 6 h 9"/>
                <a:gd name="T2" fmla="*/ 11 w 18"/>
                <a:gd name="T3" fmla="*/ 0 h 9"/>
                <a:gd name="T4" fmla="*/ 18 w 18"/>
                <a:gd name="T5" fmla="*/ 3 h 9"/>
                <a:gd name="T6" fmla="*/ 12 w 18"/>
                <a:gd name="T7" fmla="*/ 7 h 9"/>
                <a:gd name="T8" fmla="*/ 9 w 18"/>
                <a:gd name="T9" fmla="*/ 9 h 9"/>
                <a:gd name="T10" fmla="*/ 0 w 18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6"/>
                  </a:moveTo>
                  <a:cubicBezTo>
                    <a:pt x="4" y="4"/>
                    <a:pt x="6" y="0"/>
                    <a:pt x="11" y="0"/>
                  </a:cubicBezTo>
                  <a:cubicBezTo>
                    <a:pt x="14" y="0"/>
                    <a:pt x="17" y="0"/>
                    <a:pt x="18" y="3"/>
                  </a:cubicBezTo>
                  <a:cubicBezTo>
                    <a:pt x="18" y="7"/>
                    <a:pt x="14" y="6"/>
                    <a:pt x="12" y="7"/>
                  </a:cubicBezTo>
                  <a:cubicBezTo>
                    <a:pt x="11" y="7"/>
                    <a:pt x="9" y="7"/>
                    <a:pt x="9" y="9"/>
                  </a:cubicBezTo>
                  <a:cubicBezTo>
                    <a:pt x="6" y="6"/>
                    <a:pt x="2" y="8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1" name="Freeform 47">
              <a:extLst>
                <a:ext uri="{FF2B5EF4-FFF2-40B4-BE49-F238E27FC236}">
                  <a16:creationId xmlns:a16="http://schemas.microsoft.com/office/drawing/2014/main" id="{71D6702D-BC43-4617-B0E6-F101D78E0F2D}"/>
                </a:ext>
              </a:extLst>
            </p:cNvPr>
            <p:cNvSpPr/>
            <p:nvPr/>
          </p:nvSpPr>
          <p:spPr bwMode="auto">
            <a:xfrm>
              <a:off x="-1296988" y="-846137"/>
              <a:ext cx="841375" cy="301625"/>
            </a:xfrm>
            <a:custGeom>
              <a:avLst/>
              <a:gdLst>
                <a:gd name="T0" fmla="*/ 196 w 223"/>
                <a:gd name="T1" fmla="*/ 24 h 80"/>
                <a:gd name="T2" fmla="*/ 189 w 223"/>
                <a:gd name="T3" fmla="*/ 30 h 80"/>
                <a:gd name="T4" fmla="*/ 195 w 223"/>
                <a:gd name="T5" fmla="*/ 36 h 80"/>
                <a:gd name="T6" fmla="*/ 220 w 223"/>
                <a:gd name="T7" fmla="*/ 48 h 80"/>
                <a:gd name="T8" fmla="*/ 220 w 223"/>
                <a:gd name="T9" fmla="*/ 51 h 80"/>
                <a:gd name="T10" fmla="*/ 223 w 223"/>
                <a:gd name="T11" fmla="*/ 60 h 80"/>
                <a:gd name="T12" fmla="*/ 196 w 223"/>
                <a:gd name="T13" fmla="*/ 58 h 80"/>
                <a:gd name="T14" fmla="*/ 188 w 223"/>
                <a:gd name="T15" fmla="*/ 58 h 80"/>
                <a:gd name="T16" fmla="*/ 181 w 223"/>
                <a:gd name="T17" fmla="*/ 55 h 80"/>
                <a:gd name="T18" fmla="*/ 175 w 223"/>
                <a:gd name="T19" fmla="*/ 46 h 80"/>
                <a:gd name="T20" fmla="*/ 166 w 223"/>
                <a:gd name="T21" fmla="*/ 59 h 80"/>
                <a:gd name="T22" fmla="*/ 169 w 223"/>
                <a:gd name="T23" fmla="*/ 67 h 80"/>
                <a:gd name="T24" fmla="*/ 168 w 223"/>
                <a:gd name="T25" fmla="*/ 76 h 80"/>
                <a:gd name="T26" fmla="*/ 161 w 223"/>
                <a:gd name="T27" fmla="*/ 73 h 80"/>
                <a:gd name="T28" fmla="*/ 146 w 223"/>
                <a:gd name="T29" fmla="*/ 66 h 80"/>
                <a:gd name="T30" fmla="*/ 138 w 223"/>
                <a:gd name="T31" fmla="*/ 61 h 80"/>
                <a:gd name="T32" fmla="*/ 114 w 223"/>
                <a:gd name="T33" fmla="*/ 55 h 80"/>
                <a:gd name="T34" fmla="*/ 109 w 223"/>
                <a:gd name="T35" fmla="*/ 56 h 80"/>
                <a:gd name="T36" fmla="*/ 87 w 223"/>
                <a:gd name="T37" fmla="*/ 62 h 80"/>
                <a:gd name="T38" fmla="*/ 73 w 223"/>
                <a:gd name="T39" fmla="*/ 65 h 80"/>
                <a:gd name="T40" fmla="*/ 59 w 223"/>
                <a:gd name="T41" fmla="*/ 73 h 80"/>
                <a:gd name="T42" fmla="*/ 50 w 223"/>
                <a:gd name="T43" fmla="*/ 78 h 80"/>
                <a:gd name="T44" fmla="*/ 38 w 223"/>
                <a:gd name="T45" fmla="*/ 79 h 80"/>
                <a:gd name="T46" fmla="*/ 26 w 223"/>
                <a:gd name="T47" fmla="*/ 72 h 80"/>
                <a:gd name="T48" fmla="*/ 12 w 223"/>
                <a:gd name="T49" fmla="*/ 62 h 80"/>
                <a:gd name="T50" fmla="*/ 4 w 223"/>
                <a:gd name="T51" fmla="*/ 54 h 80"/>
                <a:gd name="T52" fmla="*/ 0 w 223"/>
                <a:gd name="T53" fmla="*/ 49 h 80"/>
                <a:gd name="T54" fmla="*/ 24 w 223"/>
                <a:gd name="T55" fmla="*/ 52 h 80"/>
                <a:gd name="T56" fmla="*/ 29 w 223"/>
                <a:gd name="T57" fmla="*/ 57 h 80"/>
                <a:gd name="T58" fmla="*/ 41 w 223"/>
                <a:gd name="T59" fmla="*/ 57 h 80"/>
                <a:gd name="T60" fmla="*/ 46 w 223"/>
                <a:gd name="T61" fmla="*/ 47 h 80"/>
                <a:gd name="T62" fmla="*/ 47 w 223"/>
                <a:gd name="T63" fmla="*/ 40 h 80"/>
                <a:gd name="T64" fmla="*/ 53 w 223"/>
                <a:gd name="T65" fmla="*/ 43 h 80"/>
                <a:gd name="T66" fmla="*/ 65 w 223"/>
                <a:gd name="T67" fmla="*/ 40 h 80"/>
                <a:gd name="T68" fmla="*/ 74 w 223"/>
                <a:gd name="T69" fmla="*/ 26 h 80"/>
                <a:gd name="T70" fmla="*/ 86 w 223"/>
                <a:gd name="T71" fmla="*/ 20 h 80"/>
                <a:gd name="T72" fmla="*/ 95 w 223"/>
                <a:gd name="T73" fmla="*/ 14 h 80"/>
                <a:gd name="T74" fmla="*/ 126 w 223"/>
                <a:gd name="T75" fmla="*/ 6 h 80"/>
                <a:gd name="T76" fmla="*/ 136 w 223"/>
                <a:gd name="T77" fmla="*/ 7 h 80"/>
                <a:gd name="T78" fmla="*/ 163 w 223"/>
                <a:gd name="T79" fmla="*/ 18 h 80"/>
                <a:gd name="T80" fmla="*/ 170 w 223"/>
                <a:gd name="T81" fmla="*/ 19 h 80"/>
                <a:gd name="T82" fmla="*/ 193 w 223"/>
                <a:gd name="T83" fmla="*/ 21 h 80"/>
                <a:gd name="T84" fmla="*/ 196 w 223"/>
                <a:gd name="T85" fmla="*/ 2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" h="80">
                  <a:moveTo>
                    <a:pt x="196" y="24"/>
                  </a:moveTo>
                  <a:cubicBezTo>
                    <a:pt x="192" y="24"/>
                    <a:pt x="189" y="27"/>
                    <a:pt x="189" y="30"/>
                  </a:cubicBezTo>
                  <a:cubicBezTo>
                    <a:pt x="188" y="34"/>
                    <a:pt x="192" y="35"/>
                    <a:pt x="195" y="36"/>
                  </a:cubicBezTo>
                  <a:cubicBezTo>
                    <a:pt x="203" y="40"/>
                    <a:pt x="209" y="48"/>
                    <a:pt x="220" y="48"/>
                  </a:cubicBezTo>
                  <a:cubicBezTo>
                    <a:pt x="221" y="48"/>
                    <a:pt x="221" y="50"/>
                    <a:pt x="220" y="51"/>
                  </a:cubicBezTo>
                  <a:cubicBezTo>
                    <a:pt x="215" y="55"/>
                    <a:pt x="218" y="58"/>
                    <a:pt x="223" y="60"/>
                  </a:cubicBezTo>
                  <a:cubicBezTo>
                    <a:pt x="213" y="63"/>
                    <a:pt x="204" y="65"/>
                    <a:pt x="196" y="58"/>
                  </a:cubicBezTo>
                  <a:cubicBezTo>
                    <a:pt x="193" y="56"/>
                    <a:pt x="190" y="57"/>
                    <a:pt x="188" y="58"/>
                  </a:cubicBezTo>
                  <a:cubicBezTo>
                    <a:pt x="184" y="61"/>
                    <a:pt x="182" y="59"/>
                    <a:pt x="181" y="55"/>
                  </a:cubicBezTo>
                  <a:cubicBezTo>
                    <a:pt x="180" y="51"/>
                    <a:pt x="182" y="46"/>
                    <a:pt x="175" y="46"/>
                  </a:cubicBezTo>
                  <a:cubicBezTo>
                    <a:pt x="170" y="47"/>
                    <a:pt x="165" y="54"/>
                    <a:pt x="166" y="59"/>
                  </a:cubicBezTo>
                  <a:cubicBezTo>
                    <a:pt x="166" y="62"/>
                    <a:pt x="168" y="64"/>
                    <a:pt x="169" y="67"/>
                  </a:cubicBezTo>
                  <a:cubicBezTo>
                    <a:pt x="171" y="70"/>
                    <a:pt x="172" y="74"/>
                    <a:pt x="168" y="76"/>
                  </a:cubicBezTo>
                  <a:cubicBezTo>
                    <a:pt x="164" y="79"/>
                    <a:pt x="163" y="75"/>
                    <a:pt x="161" y="73"/>
                  </a:cubicBezTo>
                  <a:cubicBezTo>
                    <a:pt x="157" y="69"/>
                    <a:pt x="152" y="67"/>
                    <a:pt x="146" y="66"/>
                  </a:cubicBezTo>
                  <a:cubicBezTo>
                    <a:pt x="143" y="65"/>
                    <a:pt x="140" y="64"/>
                    <a:pt x="138" y="61"/>
                  </a:cubicBezTo>
                  <a:cubicBezTo>
                    <a:pt x="130" y="52"/>
                    <a:pt x="124" y="50"/>
                    <a:pt x="114" y="55"/>
                  </a:cubicBezTo>
                  <a:cubicBezTo>
                    <a:pt x="112" y="56"/>
                    <a:pt x="111" y="57"/>
                    <a:pt x="109" y="56"/>
                  </a:cubicBezTo>
                  <a:cubicBezTo>
                    <a:pt x="100" y="52"/>
                    <a:pt x="93" y="56"/>
                    <a:pt x="87" y="62"/>
                  </a:cubicBezTo>
                  <a:cubicBezTo>
                    <a:pt x="83" y="65"/>
                    <a:pt x="77" y="66"/>
                    <a:pt x="73" y="65"/>
                  </a:cubicBezTo>
                  <a:cubicBezTo>
                    <a:pt x="66" y="64"/>
                    <a:pt x="62" y="67"/>
                    <a:pt x="59" y="73"/>
                  </a:cubicBezTo>
                  <a:cubicBezTo>
                    <a:pt x="57" y="77"/>
                    <a:pt x="54" y="78"/>
                    <a:pt x="50" y="78"/>
                  </a:cubicBezTo>
                  <a:cubicBezTo>
                    <a:pt x="46" y="78"/>
                    <a:pt x="42" y="78"/>
                    <a:pt x="38" y="79"/>
                  </a:cubicBezTo>
                  <a:cubicBezTo>
                    <a:pt x="33" y="80"/>
                    <a:pt x="29" y="77"/>
                    <a:pt x="26" y="72"/>
                  </a:cubicBezTo>
                  <a:cubicBezTo>
                    <a:pt x="22" y="67"/>
                    <a:pt x="20" y="62"/>
                    <a:pt x="12" y="62"/>
                  </a:cubicBezTo>
                  <a:cubicBezTo>
                    <a:pt x="8" y="62"/>
                    <a:pt x="4" y="58"/>
                    <a:pt x="4" y="54"/>
                  </a:cubicBezTo>
                  <a:cubicBezTo>
                    <a:pt x="4" y="50"/>
                    <a:pt x="1" y="51"/>
                    <a:pt x="0" y="49"/>
                  </a:cubicBezTo>
                  <a:cubicBezTo>
                    <a:pt x="8" y="49"/>
                    <a:pt x="16" y="48"/>
                    <a:pt x="24" y="52"/>
                  </a:cubicBezTo>
                  <a:cubicBezTo>
                    <a:pt x="26" y="53"/>
                    <a:pt x="28" y="54"/>
                    <a:pt x="29" y="57"/>
                  </a:cubicBezTo>
                  <a:cubicBezTo>
                    <a:pt x="33" y="59"/>
                    <a:pt x="37" y="59"/>
                    <a:pt x="41" y="57"/>
                  </a:cubicBezTo>
                  <a:cubicBezTo>
                    <a:pt x="46" y="55"/>
                    <a:pt x="48" y="52"/>
                    <a:pt x="46" y="47"/>
                  </a:cubicBezTo>
                  <a:cubicBezTo>
                    <a:pt x="44" y="44"/>
                    <a:pt x="44" y="41"/>
                    <a:pt x="47" y="40"/>
                  </a:cubicBezTo>
                  <a:cubicBezTo>
                    <a:pt x="50" y="38"/>
                    <a:pt x="51" y="40"/>
                    <a:pt x="53" y="43"/>
                  </a:cubicBezTo>
                  <a:cubicBezTo>
                    <a:pt x="55" y="46"/>
                    <a:pt x="61" y="45"/>
                    <a:pt x="65" y="40"/>
                  </a:cubicBezTo>
                  <a:cubicBezTo>
                    <a:pt x="68" y="36"/>
                    <a:pt x="71" y="31"/>
                    <a:pt x="74" y="26"/>
                  </a:cubicBezTo>
                  <a:cubicBezTo>
                    <a:pt x="77" y="22"/>
                    <a:pt x="80" y="18"/>
                    <a:pt x="86" y="20"/>
                  </a:cubicBezTo>
                  <a:cubicBezTo>
                    <a:pt x="91" y="22"/>
                    <a:pt x="93" y="18"/>
                    <a:pt x="95" y="14"/>
                  </a:cubicBezTo>
                  <a:cubicBezTo>
                    <a:pt x="101" y="4"/>
                    <a:pt x="116" y="0"/>
                    <a:pt x="126" y="6"/>
                  </a:cubicBezTo>
                  <a:cubicBezTo>
                    <a:pt x="129" y="8"/>
                    <a:pt x="132" y="9"/>
                    <a:pt x="136" y="7"/>
                  </a:cubicBezTo>
                  <a:cubicBezTo>
                    <a:pt x="146" y="7"/>
                    <a:pt x="155" y="12"/>
                    <a:pt x="163" y="18"/>
                  </a:cubicBezTo>
                  <a:cubicBezTo>
                    <a:pt x="165" y="19"/>
                    <a:pt x="168" y="19"/>
                    <a:pt x="170" y="19"/>
                  </a:cubicBezTo>
                  <a:cubicBezTo>
                    <a:pt x="177" y="24"/>
                    <a:pt x="185" y="21"/>
                    <a:pt x="193" y="21"/>
                  </a:cubicBezTo>
                  <a:cubicBezTo>
                    <a:pt x="194" y="21"/>
                    <a:pt x="195" y="22"/>
                    <a:pt x="196" y="2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2" name="Freeform 48">
              <a:extLst>
                <a:ext uri="{FF2B5EF4-FFF2-40B4-BE49-F238E27FC236}">
                  <a16:creationId xmlns:a16="http://schemas.microsoft.com/office/drawing/2014/main" id="{DC371D79-8233-4776-8365-147448D7F5EA}"/>
                </a:ext>
              </a:extLst>
            </p:cNvPr>
            <p:cNvSpPr/>
            <p:nvPr/>
          </p:nvSpPr>
          <p:spPr bwMode="auto">
            <a:xfrm>
              <a:off x="-1331913" y="-920750"/>
              <a:ext cx="169863" cy="290513"/>
            </a:xfrm>
            <a:custGeom>
              <a:avLst/>
              <a:gdLst>
                <a:gd name="T0" fmla="*/ 38 w 45"/>
                <a:gd name="T1" fmla="*/ 77 h 77"/>
                <a:gd name="T2" fmla="*/ 33 w 45"/>
                <a:gd name="T3" fmla="*/ 72 h 77"/>
                <a:gd name="T4" fmla="*/ 22 w 45"/>
                <a:gd name="T5" fmla="*/ 66 h 77"/>
                <a:gd name="T6" fmla="*/ 12 w 45"/>
                <a:gd name="T7" fmla="*/ 57 h 77"/>
                <a:gd name="T8" fmla="*/ 14 w 45"/>
                <a:gd name="T9" fmla="*/ 50 h 77"/>
                <a:gd name="T10" fmla="*/ 9 w 45"/>
                <a:gd name="T11" fmla="*/ 44 h 77"/>
                <a:gd name="T12" fmla="*/ 3 w 45"/>
                <a:gd name="T13" fmla="*/ 41 h 77"/>
                <a:gd name="T14" fmla="*/ 4 w 45"/>
                <a:gd name="T15" fmla="*/ 26 h 77"/>
                <a:gd name="T16" fmla="*/ 11 w 45"/>
                <a:gd name="T17" fmla="*/ 16 h 77"/>
                <a:gd name="T18" fmla="*/ 24 w 45"/>
                <a:gd name="T19" fmla="*/ 4 h 77"/>
                <a:gd name="T20" fmla="*/ 40 w 45"/>
                <a:gd name="T21" fmla="*/ 6 h 77"/>
                <a:gd name="T22" fmla="*/ 42 w 45"/>
                <a:gd name="T23" fmla="*/ 14 h 77"/>
                <a:gd name="T24" fmla="*/ 36 w 45"/>
                <a:gd name="T25" fmla="*/ 17 h 77"/>
                <a:gd name="T26" fmla="*/ 26 w 45"/>
                <a:gd name="T27" fmla="*/ 25 h 77"/>
                <a:gd name="T28" fmla="*/ 18 w 45"/>
                <a:gd name="T29" fmla="*/ 28 h 77"/>
                <a:gd name="T30" fmla="*/ 13 w 45"/>
                <a:gd name="T31" fmla="*/ 28 h 77"/>
                <a:gd name="T32" fmla="*/ 13 w 45"/>
                <a:gd name="T33" fmla="*/ 32 h 77"/>
                <a:gd name="T34" fmla="*/ 15 w 45"/>
                <a:gd name="T35" fmla="*/ 38 h 77"/>
                <a:gd name="T36" fmla="*/ 20 w 45"/>
                <a:gd name="T37" fmla="*/ 43 h 77"/>
                <a:gd name="T38" fmla="*/ 23 w 45"/>
                <a:gd name="T39" fmla="*/ 39 h 77"/>
                <a:gd name="T40" fmla="*/ 27 w 45"/>
                <a:gd name="T41" fmla="*/ 36 h 77"/>
                <a:gd name="T42" fmla="*/ 31 w 45"/>
                <a:gd name="T43" fmla="*/ 40 h 77"/>
                <a:gd name="T44" fmla="*/ 27 w 45"/>
                <a:gd name="T45" fmla="*/ 43 h 77"/>
                <a:gd name="T46" fmla="*/ 24 w 45"/>
                <a:gd name="T47" fmla="*/ 44 h 77"/>
                <a:gd name="T48" fmla="*/ 21 w 45"/>
                <a:gd name="T49" fmla="*/ 50 h 77"/>
                <a:gd name="T50" fmla="*/ 26 w 45"/>
                <a:gd name="T51" fmla="*/ 52 h 77"/>
                <a:gd name="T52" fmla="*/ 34 w 45"/>
                <a:gd name="T53" fmla="*/ 59 h 77"/>
                <a:gd name="T54" fmla="*/ 38 w 45"/>
                <a:gd name="T55" fmla="*/ 71 h 77"/>
                <a:gd name="T56" fmla="*/ 38 w 45"/>
                <a:gd name="T5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" h="77">
                  <a:moveTo>
                    <a:pt x="38" y="77"/>
                  </a:moveTo>
                  <a:cubicBezTo>
                    <a:pt x="36" y="76"/>
                    <a:pt x="33" y="75"/>
                    <a:pt x="33" y="72"/>
                  </a:cubicBezTo>
                  <a:cubicBezTo>
                    <a:pt x="31" y="67"/>
                    <a:pt x="27" y="66"/>
                    <a:pt x="22" y="66"/>
                  </a:cubicBezTo>
                  <a:cubicBezTo>
                    <a:pt x="14" y="67"/>
                    <a:pt x="11" y="64"/>
                    <a:pt x="12" y="57"/>
                  </a:cubicBezTo>
                  <a:cubicBezTo>
                    <a:pt x="13" y="54"/>
                    <a:pt x="14" y="52"/>
                    <a:pt x="14" y="50"/>
                  </a:cubicBezTo>
                  <a:cubicBezTo>
                    <a:pt x="15" y="46"/>
                    <a:pt x="16" y="41"/>
                    <a:pt x="9" y="44"/>
                  </a:cubicBezTo>
                  <a:cubicBezTo>
                    <a:pt x="5" y="46"/>
                    <a:pt x="4" y="44"/>
                    <a:pt x="3" y="41"/>
                  </a:cubicBezTo>
                  <a:cubicBezTo>
                    <a:pt x="0" y="36"/>
                    <a:pt x="1" y="31"/>
                    <a:pt x="4" y="26"/>
                  </a:cubicBezTo>
                  <a:cubicBezTo>
                    <a:pt x="7" y="22"/>
                    <a:pt x="10" y="19"/>
                    <a:pt x="11" y="16"/>
                  </a:cubicBezTo>
                  <a:cubicBezTo>
                    <a:pt x="13" y="9"/>
                    <a:pt x="18" y="7"/>
                    <a:pt x="24" y="4"/>
                  </a:cubicBezTo>
                  <a:cubicBezTo>
                    <a:pt x="31" y="0"/>
                    <a:pt x="35" y="3"/>
                    <a:pt x="40" y="6"/>
                  </a:cubicBezTo>
                  <a:cubicBezTo>
                    <a:pt x="43" y="8"/>
                    <a:pt x="43" y="11"/>
                    <a:pt x="42" y="14"/>
                  </a:cubicBezTo>
                  <a:cubicBezTo>
                    <a:pt x="41" y="17"/>
                    <a:pt x="39" y="17"/>
                    <a:pt x="36" y="17"/>
                  </a:cubicBezTo>
                  <a:cubicBezTo>
                    <a:pt x="30" y="16"/>
                    <a:pt x="27" y="21"/>
                    <a:pt x="26" y="25"/>
                  </a:cubicBezTo>
                  <a:cubicBezTo>
                    <a:pt x="24" y="31"/>
                    <a:pt x="23" y="35"/>
                    <a:pt x="18" y="28"/>
                  </a:cubicBezTo>
                  <a:cubicBezTo>
                    <a:pt x="16" y="27"/>
                    <a:pt x="15" y="27"/>
                    <a:pt x="13" y="28"/>
                  </a:cubicBezTo>
                  <a:cubicBezTo>
                    <a:pt x="12" y="29"/>
                    <a:pt x="13" y="31"/>
                    <a:pt x="13" y="32"/>
                  </a:cubicBezTo>
                  <a:cubicBezTo>
                    <a:pt x="14" y="34"/>
                    <a:pt x="15" y="36"/>
                    <a:pt x="15" y="38"/>
                  </a:cubicBezTo>
                  <a:cubicBezTo>
                    <a:pt x="16" y="41"/>
                    <a:pt x="18" y="42"/>
                    <a:pt x="20" y="43"/>
                  </a:cubicBezTo>
                  <a:cubicBezTo>
                    <a:pt x="22" y="43"/>
                    <a:pt x="22" y="41"/>
                    <a:pt x="23" y="39"/>
                  </a:cubicBezTo>
                  <a:cubicBezTo>
                    <a:pt x="24" y="37"/>
                    <a:pt x="24" y="35"/>
                    <a:pt x="27" y="36"/>
                  </a:cubicBezTo>
                  <a:cubicBezTo>
                    <a:pt x="29" y="37"/>
                    <a:pt x="31" y="38"/>
                    <a:pt x="31" y="40"/>
                  </a:cubicBezTo>
                  <a:cubicBezTo>
                    <a:pt x="31" y="43"/>
                    <a:pt x="29" y="43"/>
                    <a:pt x="27" y="43"/>
                  </a:cubicBezTo>
                  <a:cubicBezTo>
                    <a:pt x="26" y="44"/>
                    <a:pt x="25" y="44"/>
                    <a:pt x="24" y="44"/>
                  </a:cubicBezTo>
                  <a:cubicBezTo>
                    <a:pt x="21" y="45"/>
                    <a:pt x="21" y="48"/>
                    <a:pt x="21" y="50"/>
                  </a:cubicBezTo>
                  <a:cubicBezTo>
                    <a:pt x="22" y="53"/>
                    <a:pt x="24" y="52"/>
                    <a:pt x="26" y="52"/>
                  </a:cubicBezTo>
                  <a:cubicBezTo>
                    <a:pt x="33" y="51"/>
                    <a:pt x="36" y="54"/>
                    <a:pt x="34" y="59"/>
                  </a:cubicBezTo>
                  <a:cubicBezTo>
                    <a:pt x="33" y="65"/>
                    <a:pt x="33" y="68"/>
                    <a:pt x="38" y="71"/>
                  </a:cubicBezTo>
                  <a:cubicBezTo>
                    <a:pt x="41" y="72"/>
                    <a:pt x="45" y="75"/>
                    <a:pt x="38" y="7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3" name="Freeform 49">
              <a:extLst>
                <a:ext uri="{FF2B5EF4-FFF2-40B4-BE49-F238E27FC236}">
                  <a16:creationId xmlns:a16="http://schemas.microsoft.com/office/drawing/2014/main" id="{867CFD0A-8C03-4671-832D-B651412E9AEB}"/>
                </a:ext>
              </a:extLst>
            </p:cNvPr>
            <p:cNvSpPr/>
            <p:nvPr/>
          </p:nvSpPr>
          <p:spPr bwMode="auto">
            <a:xfrm>
              <a:off x="-784225" y="-830262"/>
              <a:ext cx="101600" cy="63500"/>
            </a:xfrm>
            <a:custGeom>
              <a:avLst/>
              <a:gdLst>
                <a:gd name="T0" fmla="*/ 27 w 27"/>
                <a:gd name="T1" fmla="*/ 14 h 17"/>
                <a:gd name="T2" fmla="*/ 25 w 27"/>
                <a:gd name="T3" fmla="*/ 15 h 17"/>
                <a:gd name="T4" fmla="*/ 0 w 27"/>
                <a:gd name="T5" fmla="*/ 3 h 17"/>
                <a:gd name="T6" fmla="*/ 15 w 27"/>
                <a:gd name="T7" fmla="*/ 5 h 17"/>
                <a:gd name="T8" fmla="*/ 24 w 27"/>
                <a:gd name="T9" fmla="*/ 6 h 17"/>
                <a:gd name="T10" fmla="*/ 27 w 27"/>
                <a:gd name="T11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7">
                  <a:moveTo>
                    <a:pt x="27" y="14"/>
                  </a:moveTo>
                  <a:cubicBezTo>
                    <a:pt x="27" y="15"/>
                    <a:pt x="25" y="17"/>
                    <a:pt x="25" y="15"/>
                  </a:cubicBezTo>
                  <a:cubicBezTo>
                    <a:pt x="19" y="6"/>
                    <a:pt x="8" y="7"/>
                    <a:pt x="0" y="3"/>
                  </a:cubicBezTo>
                  <a:cubicBezTo>
                    <a:pt x="5" y="0"/>
                    <a:pt x="10" y="2"/>
                    <a:pt x="15" y="5"/>
                  </a:cubicBezTo>
                  <a:cubicBezTo>
                    <a:pt x="17" y="6"/>
                    <a:pt x="21" y="3"/>
                    <a:pt x="24" y="6"/>
                  </a:cubicBezTo>
                  <a:cubicBezTo>
                    <a:pt x="25" y="9"/>
                    <a:pt x="26" y="11"/>
                    <a:pt x="27" y="1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4" name="Freeform 50">
              <a:extLst>
                <a:ext uri="{FF2B5EF4-FFF2-40B4-BE49-F238E27FC236}">
                  <a16:creationId xmlns:a16="http://schemas.microsoft.com/office/drawing/2014/main" id="{229A09CB-D7E6-4874-A64F-56F1103796CE}"/>
                </a:ext>
              </a:extLst>
            </p:cNvPr>
            <p:cNvSpPr/>
            <p:nvPr/>
          </p:nvSpPr>
          <p:spPr bwMode="auto">
            <a:xfrm>
              <a:off x="-655638" y="-777875"/>
              <a:ext cx="87313" cy="33338"/>
            </a:xfrm>
            <a:custGeom>
              <a:avLst/>
              <a:gdLst>
                <a:gd name="T0" fmla="*/ 23 w 23"/>
                <a:gd name="T1" fmla="*/ 3 h 9"/>
                <a:gd name="T2" fmla="*/ 0 w 23"/>
                <a:gd name="T3" fmla="*/ 1 h 9"/>
                <a:gd name="T4" fmla="*/ 23 w 23"/>
                <a:gd name="T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9">
                  <a:moveTo>
                    <a:pt x="23" y="3"/>
                  </a:moveTo>
                  <a:cubicBezTo>
                    <a:pt x="15" y="5"/>
                    <a:pt x="7" y="9"/>
                    <a:pt x="0" y="1"/>
                  </a:cubicBezTo>
                  <a:cubicBezTo>
                    <a:pt x="8" y="3"/>
                    <a:pt x="15" y="0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5" name="Freeform 51">
              <a:extLst>
                <a:ext uri="{FF2B5EF4-FFF2-40B4-BE49-F238E27FC236}">
                  <a16:creationId xmlns:a16="http://schemas.microsoft.com/office/drawing/2014/main" id="{6C848672-2D02-4CAB-B04D-65809133829F}"/>
                </a:ext>
              </a:extLst>
            </p:cNvPr>
            <p:cNvSpPr/>
            <p:nvPr/>
          </p:nvSpPr>
          <p:spPr bwMode="auto">
            <a:xfrm>
              <a:off x="-727075" y="-842962"/>
              <a:ext cx="33338" cy="38100"/>
            </a:xfrm>
            <a:custGeom>
              <a:avLst/>
              <a:gdLst>
                <a:gd name="T0" fmla="*/ 9 w 9"/>
                <a:gd name="T1" fmla="*/ 9 h 10"/>
                <a:gd name="T2" fmla="*/ 0 w 9"/>
                <a:gd name="T3" fmla="*/ 8 h 10"/>
                <a:gd name="T4" fmla="*/ 6 w 9"/>
                <a:gd name="T5" fmla="*/ 0 h 10"/>
                <a:gd name="T6" fmla="*/ 9 w 9"/>
                <a:gd name="T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0">
                  <a:moveTo>
                    <a:pt x="9" y="9"/>
                  </a:moveTo>
                  <a:cubicBezTo>
                    <a:pt x="6" y="9"/>
                    <a:pt x="2" y="10"/>
                    <a:pt x="0" y="8"/>
                  </a:cubicBezTo>
                  <a:cubicBezTo>
                    <a:pt x="5" y="7"/>
                    <a:pt x="1" y="1"/>
                    <a:pt x="6" y="0"/>
                  </a:cubicBezTo>
                  <a:cubicBezTo>
                    <a:pt x="9" y="2"/>
                    <a:pt x="9" y="5"/>
                    <a:pt x="9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6" name="Freeform 52">
              <a:extLst>
                <a:ext uri="{FF2B5EF4-FFF2-40B4-BE49-F238E27FC236}">
                  <a16:creationId xmlns:a16="http://schemas.microsoft.com/office/drawing/2014/main" id="{39636E0E-B634-469B-AF3F-4C74C5713FBB}"/>
                </a:ext>
              </a:extLst>
            </p:cNvPr>
            <p:cNvSpPr/>
            <p:nvPr/>
          </p:nvSpPr>
          <p:spPr bwMode="auto">
            <a:xfrm>
              <a:off x="-47625" y="-823912"/>
              <a:ext cx="44450" cy="26988"/>
            </a:xfrm>
            <a:custGeom>
              <a:avLst/>
              <a:gdLst>
                <a:gd name="T0" fmla="*/ 12 w 12"/>
                <a:gd name="T1" fmla="*/ 6 h 7"/>
                <a:gd name="T2" fmla="*/ 0 w 12"/>
                <a:gd name="T3" fmla="*/ 2 h 7"/>
                <a:gd name="T4" fmla="*/ 12 w 12"/>
                <a:gd name="T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8" y="7"/>
                    <a:pt x="4" y="4"/>
                    <a:pt x="0" y="2"/>
                  </a:cubicBezTo>
                  <a:cubicBezTo>
                    <a:pt x="5" y="0"/>
                    <a:pt x="9" y="3"/>
                    <a:pt x="12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7" name="Freeform 53">
              <a:extLst>
                <a:ext uri="{FF2B5EF4-FFF2-40B4-BE49-F238E27FC236}">
                  <a16:creationId xmlns:a16="http://schemas.microsoft.com/office/drawing/2014/main" id="{7073DD49-8C05-433E-A402-1431BAB6A0CF}"/>
                </a:ext>
              </a:extLst>
            </p:cNvPr>
            <p:cNvSpPr/>
            <p:nvPr/>
          </p:nvSpPr>
          <p:spPr bwMode="auto">
            <a:xfrm>
              <a:off x="-1550988" y="523875"/>
              <a:ext cx="125413" cy="79375"/>
            </a:xfrm>
            <a:custGeom>
              <a:avLst/>
              <a:gdLst>
                <a:gd name="T0" fmla="*/ 7 w 33"/>
                <a:gd name="T1" fmla="*/ 21 h 21"/>
                <a:gd name="T2" fmla="*/ 1 w 33"/>
                <a:gd name="T3" fmla="*/ 18 h 21"/>
                <a:gd name="T4" fmla="*/ 2 w 33"/>
                <a:gd name="T5" fmla="*/ 12 h 21"/>
                <a:gd name="T6" fmla="*/ 20 w 33"/>
                <a:gd name="T7" fmla="*/ 6 h 21"/>
                <a:gd name="T8" fmla="*/ 24 w 33"/>
                <a:gd name="T9" fmla="*/ 5 h 21"/>
                <a:gd name="T10" fmla="*/ 31 w 33"/>
                <a:gd name="T11" fmla="*/ 7 h 21"/>
                <a:gd name="T12" fmla="*/ 29 w 33"/>
                <a:gd name="T13" fmla="*/ 14 h 21"/>
                <a:gd name="T14" fmla="*/ 7 w 33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21">
                  <a:moveTo>
                    <a:pt x="7" y="21"/>
                  </a:moveTo>
                  <a:cubicBezTo>
                    <a:pt x="4" y="21"/>
                    <a:pt x="2" y="20"/>
                    <a:pt x="1" y="18"/>
                  </a:cubicBezTo>
                  <a:cubicBezTo>
                    <a:pt x="0" y="15"/>
                    <a:pt x="1" y="14"/>
                    <a:pt x="2" y="12"/>
                  </a:cubicBezTo>
                  <a:cubicBezTo>
                    <a:pt x="6" y="4"/>
                    <a:pt x="11" y="0"/>
                    <a:pt x="20" y="6"/>
                  </a:cubicBezTo>
                  <a:cubicBezTo>
                    <a:pt x="21" y="7"/>
                    <a:pt x="22" y="6"/>
                    <a:pt x="24" y="5"/>
                  </a:cubicBezTo>
                  <a:cubicBezTo>
                    <a:pt x="27" y="3"/>
                    <a:pt x="29" y="5"/>
                    <a:pt x="31" y="7"/>
                  </a:cubicBezTo>
                  <a:cubicBezTo>
                    <a:pt x="33" y="10"/>
                    <a:pt x="32" y="13"/>
                    <a:pt x="29" y="14"/>
                  </a:cubicBezTo>
                  <a:cubicBezTo>
                    <a:pt x="23" y="19"/>
                    <a:pt x="14" y="19"/>
                    <a:pt x="7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8" name="Freeform 54">
              <a:extLst>
                <a:ext uri="{FF2B5EF4-FFF2-40B4-BE49-F238E27FC236}">
                  <a16:creationId xmlns:a16="http://schemas.microsoft.com/office/drawing/2014/main" id="{8C081EF4-E04B-4B67-AF82-0BD7C9AFE58F}"/>
                </a:ext>
              </a:extLst>
            </p:cNvPr>
            <p:cNvSpPr/>
            <p:nvPr/>
          </p:nvSpPr>
          <p:spPr bwMode="auto">
            <a:xfrm>
              <a:off x="141287" y="230188"/>
              <a:ext cx="19050" cy="30163"/>
            </a:xfrm>
            <a:custGeom>
              <a:avLst/>
              <a:gdLst>
                <a:gd name="T0" fmla="*/ 5 w 5"/>
                <a:gd name="T1" fmla="*/ 8 h 8"/>
                <a:gd name="T2" fmla="*/ 0 w 5"/>
                <a:gd name="T3" fmla="*/ 3 h 8"/>
                <a:gd name="T4" fmla="*/ 5 w 5"/>
                <a:gd name="T5" fmla="*/ 2 h 8"/>
                <a:gd name="T6" fmla="*/ 5 w 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1" y="8"/>
                    <a:pt x="0" y="6"/>
                    <a:pt x="0" y="3"/>
                  </a:cubicBezTo>
                  <a:cubicBezTo>
                    <a:pt x="1" y="0"/>
                    <a:pt x="3" y="0"/>
                    <a:pt x="5" y="2"/>
                  </a:cubicBezTo>
                  <a:cubicBezTo>
                    <a:pt x="2" y="4"/>
                    <a:pt x="4" y="6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9" name="Freeform 55">
              <a:extLst>
                <a:ext uri="{FF2B5EF4-FFF2-40B4-BE49-F238E27FC236}">
                  <a16:creationId xmlns:a16="http://schemas.microsoft.com/office/drawing/2014/main" id="{0371C9C9-BDD3-445F-9650-BEBB65521F99}"/>
                </a:ext>
              </a:extLst>
            </p:cNvPr>
            <p:cNvSpPr/>
            <p:nvPr/>
          </p:nvSpPr>
          <p:spPr bwMode="auto">
            <a:xfrm>
              <a:off x="-25400" y="-769937"/>
              <a:ext cx="101600" cy="134938"/>
            </a:xfrm>
            <a:custGeom>
              <a:avLst/>
              <a:gdLst>
                <a:gd name="T0" fmla="*/ 27 w 27"/>
                <a:gd name="T1" fmla="*/ 31 h 36"/>
                <a:gd name="T2" fmla="*/ 22 w 27"/>
                <a:gd name="T3" fmla="*/ 34 h 36"/>
                <a:gd name="T4" fmla="*/ 9 w 27"/>
                <a:gd name="T5" fmla="*/ 33 h 36"/>
                <a:gd name="T6" fmla="*/ 2 w 27"/>
                <a:gd name="T7" fmla="*/ 30 h 36"/>
                <a:gd name="T8" fmla="*/ 3 w 27"/>
                <a:gd name="T9" fmla="*/ 25 h 36"/>
                <a:gd name="T10" fmla="*/ 6 w 27"/>
                <a:gd name="T11" fmla="*/ 18 h 36"/>
                <a:gd name="T12" fmla="*/ 4 w 27"/>
                <a:gd name="T13" fmla="*/ 10 h 36"/>
                <a:gd name="T14" fmla="*/ 5 w 27"/>
                <a:gd name="T15" fmla="*/ 1 h 36"/>
                <a:gd name="T16" fmla="*/ 15 w 27"/>
                <a:gd name="T17" fmla="*/ 7 h 36"/>
                <a:gd name="T18" fmla="*/ 26 w 27"/>
                <a:gd name="T19" fmla="*/ 27 h 36"/>
                <a:gd name="T20" fmla="*/ 27 w 27"/>
                <a:gd name="T2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36">
                  <a:moveTo>
                    <a:pt x="27" y="31"/>
                  </a:moveTo>
                  <a:cubicBezTo>
                    <a:pt x="27" y="34"/>
                    <a:pt x="25" y="36"/>
                    <a:pt x="22" y="34"/>
                  </a:cubicBezTo>
                  <a:cubicBezTo>
                    <a:pt x="18" y="30"/>
                    <a:pt x="14" y="27"/>
                    <a:pt x="9" y="33"/>
                  </a:cubicBezTo>
                  <a:cubicBezTo>
                    <a:pt x="6" y="36"/>
                    <a:pt x="4" y="32"/>
                    <a:pt x="2" y="30"/>
                  </a:cubicBezTo>
                  <a:cubicBezTo>
                    <a:pt x="0" y="28"/>
                    <a:pt x="1" y="26"/>
                    <a:pt x="3" y="25"/>
                  </a:cubicBezTo>
                  <a:cubicBezTo>
                    <a:pt x="6" y="23"/>
                    <a:pt x="7" y="21"/>
                    <a:pt x="6" y="18"/>
                  </a:cubicBezTo>
                  <a:cubicBezTo>
                    <a:pt x="5" y="15"/>
                    <a:pt x="4" y="13"/>
                    <a:pt x="4" y="10"/>
                  </a:cubicBezTo>
                  <a:cubicBezTo>
                    <a:pt x="3" y="7"/>
                    <a:pt x="0" y="3"/>
                    <a:pt x="5" y="1"/>
                  </a:cubicBezTo>
                  <a:cubicBezTo>
                    <a:pt x="9" y="0"/>
                    <a:pt x="14" y="3"/>
                    <a:pt x="15" y="7"/>
                  </a:cubicBezTo>
                  <a:cubicBezTo>
                    <a:pt x="18" y="14"/>
                    <a:pt x="23" y="20"/>
                    <a:pt x="26" y="27"/>
                  </a:cubicBezTo>
                  <a:cubicBezTo>
                    <a:pt x="26" y="29"/>
                    <a:pt x="27" y="30"/>
                    <a:pt x="2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60" name="Freeform 56">
              <a:extLst>
                <a:ext uri="{FF2B5EF4-FFF2-40B4-BE49-F238E27FC236}">
                  <a16:creationId xmlns:a16="http://schemas.microsoft.com/office/drawing/2014/main" id="{7D0092D4-65F5-4843-93D3-0481F8358018}"/>
                </a:ext>
              </a:extLst>
            </p:cNvPr>
            <p:cNvSpPr/>
            <p:nvPr/>
          </p:nvSpPr>
          <p:spPr bwMode="auto">
            <a:xfrm>
              <a:off x="31750" y="-604837"/>
              <a:ext cx="44450" cy="76200"/>
            </a:xfrm>
            <a:custGeom>
              <a:avLst/>
              <a:gdLst>
                <a:gd name="T0" fmla="*/ 12 w 12"/>
                <a:gd name="T1" fmla="*/ 10 h 20"/>
                <a:gd name="T2" fmla="*/ 3 w 12"/>
                <a:gd name="T3" fmla="*/ 20 h 20"/>
                <a:gd name="T4" fmla="*/ 1 w 12"/>
                <a:gd name="T5" fmla="*/ 16 h 20"/>
                <a:gd name="T6" fmla="*/ 4 w 12"/>
                <a:gd name="T7" fmla="*/ 7 h 20"/>
                <a:gd name="T8" fmla="*/ 7 w 12"/>
                <a:gd name="T9" fmla="*/ 1 h 20"/>
                <a:gd name="T10" fmla="*/ 11 w 12"/>
                <a:gd name="T11" fmla="*/ 6 h 20"/>
                <a:gd name="T12" fmla="*/ 12 w 12"/>
                <a:gd name="T1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0">
                  <a:moveTo>
                    <a:pt x="12" y="10"/>
                  </a:moveTo>
                  <a:cubicBezTo>
                    <a:pt x="12" y="13"/>
                    <a:pt x="5" y="20"/>
                    <a:pt x="3" y="20"/>
                  </a:cubicBezTo>
                  <a:cubicBezTo>
                    <a:pt x="0" y="19"/>
                    <a:pt x="0" y="18"/>
                    <a:pt x="1" y="16"/>
                  </a:cubicBezTo>
                  <a:cubicBezTo>
                    <a:pt x="2" y="13"/>
                    <a:pt x="4" y="10"/>
                    <a:pt x="4" y="7"/>
                  </a:cubicBezTo>
                  <a:cubicBezTo>
                    <a:pt x="4" y="4"/>
                    <a:pt x="4" y="1"/>
                    <a:pt x="7" y="1"/>
                  </a:cubicBezTo>
                  <a:cubicBezTo>
                    <a:pt x="10" y="0"/>
                    <a:pt x="10" y="4"/>
                    <a:pt x="11" y="6"/>
                  </a:cubicBezTo>
                  <a:cubicBezTo>
                    <a:pt x="12" y="7"/>
                    <a:pt x="12" y="9"/>
                    <a:pt x="12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61" name="Freeform 57">
              <a:extLst>
                <a:ext uri="{FF2B5EF4-FFF2-40B4-BE49-F238E27FC236}">
                  <a16:creationId xmlns:a16="http://schemas.microsoft.com/office/drawing/2014/main" id="{94435ECD-9268-4ED4-897F-CB14DF97F9F0}"/>
                </a:ext>
              </a:extLst>
            </p:cNvPr>
            <p:cNvSpPr/>
            <p:nvPr/>
          </p:nvSpPr>
          <p:spPr bwMode="auto">
            <a:xfrm>
              <a:off x="-107950" y="-811212"/>
              <a:ext cx="41275" cy="33338"/>
            </a:xfrm>
            <a:custGeom>
              <a:avLst/>
              <a:gdLst>
                <a:gd name="T0" fmla="*/ 6 w 11"/>
                <a:gd name="T1" fmla="*/ 1 h 9"/>
                <a:gd name="T2" fmla="*/ 11 w 11"/>
                <a:gd name="T3" fmla="*/ 4 h 9"/>
                <a:gd name="T4" fmla="*/ 6 w 11"/>
                <a:gd name="T5" fmla="*/ 9 h 9"/>
                <a:gd name="T6" fmla="*/ 1 w 11"/>
                <a:gd name="T7" fmla="*/ 4 h 9"/>
                <a:gd name="T8" fmla="*/ 6 w 11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6" y="1"/>
                  </a:moveTo>
                  <a:cubicBezTo>
                    <a:pt x="9" y="1"/>
                    <a:pt x="11" y="1"/>
                    <a:pt x="11" y="4"/>
                  </a:cubicBezTo>
                  <a:cubicBezTo>
                    <a:pt x="11" y="7"/>
                    <a:pt x="9" y="9"/>
                    <a:pt x="6" y="9"/>
                  </a:cubicBezTo>
                  <a:cubicBezTo>
                    <a:pt x="4" y="9"/>
                    <a:pt x="1" y="6"/>
                    <a:pt x="1" y="4"/>
                  </a:cubicBezTo>
                  <a:cubicBezTo>
                    <a:pt x="0" y="0"/>
                    <a:pt x="4" y="1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62" name="Freeform 58">
              <a:extLst>
                <a:ext uri="{FF2B5EF4-FFF2-40B4-BE49-F238E27FC236}">
                  <a16:creationId xmlns:a16="http://schemas.microsoft.com/office/drawing/2014/main" id="{87D291EA-E039-4CAA-8977-34364B4AC082}"/>
                </a:ext>
              </a:extLst>
            </p:cNvPr>
            <p:cNvSpPr/>
            <p:nvPr/>
          </p:nvSpPr>
          <p:spPr bwMode="auto">
            <a:xfrm>
              <a:off x="-55563" y="-777875"/>
              <a:ext cx="26988" cy="49213"/>
            </a:xfrm>
            <a:custGeom>
              <a:avLst/>
              <a:gdLst>
                <a:gd name="T0" fmla="*/ 7 w 7"/>
                <a:gd name="T1" fmla="*/ 6 h 13"/>
                <a:gd name="T2" fmla="*/ 3 w 7"/>
                <a:gd name="T3" fmla="*/ 13 h 13"/>
                <a:gd name="T4" fmla="*/ 1 w 7"/>
                <a:gd name="T5" fmla="*/ 7 h 13"/>
                <a:gd name="T6" fmla="*/ 4 w 7"/>
                <a:gd name="T7" fmla="*/ 1 h 13"/>
                <a:gd name="T8" fmla="*/ 7 w 7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">
                  <a:moveTo>
                    <a:pt x="7" y="6"/>
                  </a:moveTo>
                  <a:cubicBezTo>
                    <a:pt x="7" y="8"/>
                    <a:pt x="7" y="12"/>
                    <a:pt x="3" y="13"/>
                  </a:cubicBezTo>
                  <a:cubicBezTo>
                    <a:pt x="0" y="13"/>
                    <a:pt x="1" y="9"/>
                    <a:pt x="1" y="7"/>
                  </a:cubicBezTo>
                  <a:cubicBezTo>
                    <a:pt x="1" y="5"/>
                    <a:pt x="1" y="1"/>
                    <a:pt x="4" y="1"/>
                  </a:cubicBezTo>
                  <a:cubicBezTo>
                    <a:pt x="7" y="0"/>
                    <a:pt x="7" y="4"/>
                    <a:pt x="7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63" name="Freeform 59">
              <a:extLst>
                <a:ext uri="{FF2B5EF4-FFF2-40B4-BE49-F238E27FC236}">
                  <a16:creationId xmlns:a16="http://schemas.microsoft.com/office/drawing/2014/main" id="{4C160EB5-B2CE-48AE-85ED-84E3C1208246}"/>
                </a:ext>
              </a:extLst>
            </p:cNvPr>
            <p:cNvSpPr/>
            <p:nvPr/>
          </p:nvSpPr>
          <p:spPr bwMode="auto">
            <a:xfrm>
              <a:off x="-723900" y="-684212"/>
              <a:ext cx="41275" cy="42863"/>
            </a:xfrm>
            <a:custGeom>
              <a:avLst/>
              <a:gdLst>
                <a:gd name="T0" fmla="*/ 11 w 11"/>
                <a:gd name="T1" fmla="*/ 5 h 11"/>
                <a:gd name="T2" fmla="*/ 7 w 11"/>
                <a:gd name="T3" fmla="*/ 10 h 11"/>
                <a:gd name="T4" fmla="*/ 0 w 11"/>
                <a:gd name="T5" fmla="*/ 5 h 11"/>
                <a:gd name="T6" fmla="*/ 6 w 11"/>
                <a:gd name="T7" fmla="*/ 0 h 11"/>
                <a:gd name="T8" fmla="*/ 11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8"/>
                    <a:pt x="10" y="11"/>
                    <a:pt x="7" y="10"/>
                  </a:cubicBezTo>
                  <a:cubicBezTo>
                    <a:pt x="4" y="10"/>
                    <a:pt x="1" y="9"/>
                    <a:pt x="0" y="5"/>
                  </a:cubicBezTo>
                  <a:cubicBezTo>
                    <a:pt x="0" y="2"/>
                    <a:pt x="3" y="1"/>
                    <a:pt x="6" y="0"/>
                  </a:cubicBezTo>
                  <a:cubicBezTo>
                    <a:pt x="9" y="0"/>
                    <a:pt x="11" y="2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  <p:grpSp>
        <p:nvGrpSpPr>
          <p:cNvPr id="135" name="Grupo 134">
            <a:extLst>
              <a:ext uri="{FF2B5EF4-FFF2-40B4-BE49-F238E27FC236}">
                <a16:creationId xmlns:a16="http://schemas.microsoft.com/office/drawing/2014/main" id="{11B96972-FED1-44BE-A8AB-E816B457BE52}"/>
              </a:ext>
            </a:extLst>
          </p:cNvPr>
          <p:cNvGrpSpPr/>
          <p:nvPr/>
        </p:nvGrpSpPr>
        <p:grpSpPr>
          <a:xfrm rot="14400000">
            <a:off x="4453472" y="2804433"/>
            <a:ext cx="1276449" cy="1156498"/>
            <a:chOff x="-2570163" y="-1717675"/>
            <a:chExt cx="3344863" cy="3030538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136" name="Freeform 5">
              <a:extLst>
                <a:ext uri="{FF2B5EF4-FFF2-40B4-BE49-F238E27FC236}">
                  <a16:creationId xmlns:a16="http://schemas.microsoft.com/office/drawing/2014/main" id="{9560C9EB-810B-49F7-85E8-BE187F0F4EDD}"/>
                </a:ext>
              </a:extLst>
            </p:cNvPr>
            <p:cNvSpPr/>
            <p:nvPr/>
          </p:nvSpPr>
          <p:spPr bwMode="auto">
            <a:xfrm>
              <a:off x="-2252663" y="-1498600"/>
              <a:ext cx="1128713" cy="1147763"/>
            </a:xfrm>
            <a:custGeom>
              <a:avLst/>
              <a:gdLst>
                <a:gd name="T0" fmla="*/ 16 w 299"/>
                <a:gd name="T1" fmla="*/ 80 h 304"/>
                <a:gd name="T2" fmla="*/ 66 w 299"/>
                <a:gd name="T3" fmla="*/ 48 h 304"/>
                <a:gd name="T4" fmla="*/ 95 w 299"/>
                <a:gd name="T5" fmla="*/ 55 h 304"/>
                <a:gd name="T6" fmla="*/ 106 w 299"/>
                <a:gd name="T7" fmla="*/ 54 h 304"/>
                <a:gd name="T8" fmla="*/ 151 w 299"/>
                <a:gd name="T9" fmla="*/ 29 h 304"/>
                <a:gd name="T10" fmla="*/ 181 w 299"/>
                <a:gd name="T11" fmla="*/ 33 h 304"/>
                <a:gd name="T12" fmla="*/ 187 w 299"/>
                <a:gd name="T13" fmla="*/ 38 h 304"/>
                <a:gd name="T14" fmla="*/ 202 w 299"/>
                <a:gd name="T15" fmla="*/ 25 h 304"/>
                <a:gd name="T16" fmla="*/ 200 w 299"/>
                <a:gd name="T17" fmla="*/ 15 h 304"/>
                <a:gd name="T18" fmla="*/ 229 w 299"/>
                <a:gd name="T19" fmla="*/ 11 h 304"/>
                <a:gd name="T20" fmla="*/ 243 w 299"/>
                <a:gd name="T21" fmla="*/ 8 h 304"/>
                <a:gd name="T22" fmla="*/ 274 w 299"/>
                <a:gd name="T23" fmla="*/ 8 h 304"/>
                <a:gd name="T24" fmla="*/ 236 w 299"/>
                <a:gd name="T25" fmla="*/ 25 h 304"/>
                <a:gd name="T26" fmla="*/ 246 w 299"/>
                <a:gd name="T27" fmla="*/ 52 h 304"/>
                <a:gd name="T28" fmla="*/ 280 w 299"/>
                <a:gd name="T29" fmla="*/ 77 h 304"/>
                <a:gd name="T30" fmla="*/ 296 w 299"/>
                <a:gd name="T31" fmla="*/ 92 h 304"/>
                <a:gd name="T32" fmla="*/ 291 w 299"/>
                <a:gd name="T33" fmla="*/ 107 h 304"/>
                <a:gd name="T34" fmla="*/ 272 w 299"/>
                <a:gd name="T35" fmla="*/ 108 h 304"/>
                <a:gd name="T36" fmla="*/ 264 w 299"/>
                <a:gd name="T37" fmla="*/ 121 h 304"/>
                <a:gd name="T38" fmla="*/ 261 w 299"/>
                <a:gd name="T39" fmla="*/ 143 h 304"/>
                <a:gd name="T40" fmla="*/ 249 w 299"/>
                <a:gd name="T41" fmla="*/ 158 h 304"/>
                <a:gd name="T42" fmla="*/ 227 w 299"/>
                <a:gd name="T43" fmla="*/ 172 h 304"/>
                <a:gd name="T44" fmla="*/ 212 w 299"/>
                <a:gd name="T45" fmla="*/ 186 h 304"/>
                <a:gd name="T46" fmla="*/ 173 w 299"/>
                <a:gd name="T47" fmla="*/ 183 h 304"/>
                <a:gd name="T48" fmla="*/ 172 w 299"/>
                <a:gd name="T49" fmla="*/ 183 h 304"/>
                <a:gd name="T50" fmla="*/ 152 w 299"/>
                <a:gd name="T51" fmla="*/ 191 h 304"/>
                <a:gd name="T52" fmla="*/ 136 w 299"/>
                <a:gd name="T53" fmla="*/ 207 h 304"/>
                <a:gd name="T54" fmla="*/ 134 w 299"/>
                <a:gd name="T55" fmla="*/ 237 h 304"/>
                <a:gd name="T56" fmla="*/ 137 w 299"/>
                <a:gd name="T57" fmla="*/ 258 h 304"/>
                <a:gd name="T58" fmla="*/ 121 w 299"/>
                <a:gd name="T59" fmla="*/ 254 h 304"/>
                <a:gd name="T60" fmla="*/ 81 w 299"/>
                <a:gd name="T61" fmla="*/ 260 h 304"/>
                <a:gd name="T62" fmla="*/ 74 w 299"/>
                <a:gd name="T63" fmla="*/ 206 h 304"/>
                <a:gd name="T64" fmla="*/ 69 w 299"/>
                <a:gd name="T65" fmla="*/ 201 h 304"/>
                <a:gd name="T66" fmla="*/ 69 w 299"/>
                <a:gd name="T67" fmla="*/ 236 h 304"/>
                <a:gd name="T68" fmla="*/ 66 w 299"/>
                <a:gd name="T69" fmla="*/ 252 h 304"/>
                <a:gd name="T70" fmla="*/ 71 w 299"/>
                <a:gd name="T71" fmla="*/ 270 h 304"/>
                <a:gd name="T72" fmla="*/ 69 w 299"/>
                <a:gd name="T73" fmla="*/ 299 h 304"/>
                <a:gd name="T74" fmla="*/ 53 w 299"/>
                <a:gd name="T75" fmla="*/ 296 h 304"/>
                <a:gd name="T76" fmla="*/ 44 w 299"/>
                <a:gd name="T77" fmla="*/ 302 h 304"/>
                <a:gd name="T78" fmla="*/ 45 w 299"/>
                <a:gd name="T79" fmla="*/ 293 h 304"/>
                <a:gd name="T80" fmla="*/ 37 w 299"/>
                <a:gd name="T81" fmla="*/ 276 h 304"/>
                <a:gd name="T82" fmla="*/ 16 w 299"/>
                <a:gd name="T83" fmla="*/ 260 h 304"/>
                <a:gd name="T84" fmla="*/ 17 w 299"/>
                <a:gd name="T85" fmla="*/ 243 h 304"/>
                <a:gd name="T86" fmla="*/ 14 w 299"/>
                <a:gd name="T87" fmla="*/ 229 h 304"/>
                <a:gd name="T88" fmla="*/ 4 w 299"/>
                <a:gd name="T89" fmla="*/ 194 h 304"/>
                <a:gd name="T90" fmla="*/ 9 w 299"/>
                <a:gd name="T91" fmla="*/ 148 h 304"/>
                <a:gd name="T92" fmla="*/ 6 w 299"/>
                <a:gd name="T93" fmla="*/ 123 h 304"/>
                <a:gd name="T94" fmla="*/ 12 w 299"/>
                <a:gd name="T95" fmla="*/ 8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9" h="304">
                  <a:moveTo>
                    <a:pt x="12" y="84"/>
                  </a:moveTo>
                  <a:cubicBezTo>
                    <a:pt x="13" y="82"/>
                    <a:pt x="15" y="81"/>
                    <a:pt x="16" y="80"/>
                  </a:cubicBezTo>
                  <a:cubicBezTo>
                    <a:pt x="20" y="69"/>
                    <a:pt x="31" y="66"/>
                    <a:pt x="40" y="63"/>
                  </a:cubicBezTo>
                  <a:cubicBezTo>
                    <a:pt x="49" y="59"/>
                    <a:pt x="57" y="52"/>
                    <a:pt x="66" y="48"/>
                  </a:cubicBezTo>
                  <a:cubicBezTo>
                    <a:pt x="73" y="46"/>
                    <a:pt x="80" y="45"/>
                    <a:pt x="87" y="47"/>
                  </a:cubicBezTo>
                  <a:cubicBezTo>
                    <a:pt x="91" y="47"/>
                    <a:pt x="94" y="50"/>
                    <a:pt x="95" y="55"/>
                  </a:cubicBezTo>
                  <a:cubicBezTo>
                    <a:pt x="96" y="59"/>
                    <a:pt x="98" y="60"/>
                    <a:pt x="101" y="57"/>
                  </a:cubicBezTo>
                  <a:cubicBezTo>
                    <a:pt x="103" y="56"/>
                    <a:pt x="105" y="55"/>
                    <a:pt x="106" y="54"/>
                  </a:cubicBezTo>
                  <a:cubicBezTo>
                    <a:pt x="113" y="44"/>
                    <a:pt x="124" y="39"/>
                    <a:pt x="136" y="37"/>
                  </a:cubicBezTo>
                  <a:cubicBezTo>
                    <a:pt x="141" y="35"/>
                    <a:pt x="146" y="32"/>
                    <a:pt x="151" y="29"/>
                  </a:cubicBezTo>
                  <a:cubicBezTo>
                    <a:pt x="158" y="26"/>
                    <a:pt x="166" y="26"/>
                    <a:pt x="173" y="26"/>
                  </a:cubicBezTo>
                  <a:cubicBezTo>
                    <a:pt x="177" y="27"/>
                    <a:pt x="179" y="30"/>
                    <a:pt x="181" y="33"/>
                  </a:cubicBezTo>
                  <a:cubicBezTo>
                    <a:pt x="182" y="37"/>
                    <a:pt x="183" y="42"/>
                    <a:pt x="188" y="44"/>
                  </a:cubicBezTo>
                  <a:cubicBezTo>
                    <a:pt x="190" y="41"/>
                    <a:pt x="187" y="40"/>
                    <a:pt x="187" y="38"/>
                  </a:cubicBezTo>
                  <a:cubicBezTo>
                    <a:pt x="187" y="33"/>
                    <a:pt x="187" y="30"/>
                    <a:pt x="193" y="32"/>
                  </a:cubicBezTo>
                  <a:cubicBezTo>
                    <a:pt x="199" y="33"/>
                    <a:pt x="198" y="26"/>
                    <a:pt x="202" y="25"/>
                  </a:cubicBezTo>
                  <a:cubicBezTo>
                    <a:pt x="204" y="24"/>
                    <a:pt x="202" y="21"/>
                    <a:pt x="201" y="20"/>
                  </a:cubicBezTo>
                  <a:cubicBezTo>
                    <a:pt x="199" y="18"/>
                    <a:pt x="199" y="17"/>
                    <a:pt x="200" y="15"/>
                  </a:cubicBezTo>
                  <a:cubicBezTo>
                    <a:pt x="203" y="13"/>
                    <a:pt x="207" y="10"/>
                    <a:pt x="210" y="12"/>
                  </a:cubicBezTo>
                  <a:cubicBezTo>
                    <a:pt x="217" y="15"/>
                    <a:pt x="223" y="8"/>
                    <a:pt x="229" y="11"/>
                  </a:cubicBezTo>
                  <a:cubicBezTo>
                    <a:pt x="230" y="11"/>
                    <a:pt x="231" y="10"/>
                    <a:pt x="231" y="10"/>
                  </a:cubicBezTo>
                  <a:cubicBezTo>
                    <a:pt x="234" y="0"/>
                    <a:pt x="239" y="5"/>
                    <a:pt x="243" y="8"/>
                  </a:cubicBezTo>
                  <a:cubicBezTo>
                    <a:pt x="247" y="10"/>
                    <a:pt x="251" y="10"/>
                    <a:pt x="255" y="10"/>
                  </a:cubicBezTo>
                  <a:cubicBezTo>
                    <a:pt x="262" y="8"/>
                    <a:pt x="268" y="9"/>
                    <a:pt x="274" y="8"/>
                  </a:cubicBezTo>
                  <a:cubicBezTo>
                    <a:pt x="275" y="14"/>
                    <a:pt x="271" y="14"/>
                    <a:pt x="268" y="14"/>
                  </a:cubicBezTo>
                  <a:cubicBezTo>
                    <a:pt x="256" y="15"/>
                    <a:pt x="246" y="20"/>
                    <a:pt x="236" y="25"/>
                  </a:cubicBezTo>
                  <a:cubicBezTo>
                    <a:pt x="228" y="30"/>
                    <a:pt x="226" y="37"/>
                    <a:pt x="231" y="45"/>
                  </a:cubicBezTo>
                  <a:cubicBezTo>
                    <a:pt x="235" y="53"/>
                    <a:pt x="238" y="54"/>
                    <a:pt x="246" y="52"/>
                  </a:cubicBezTo>
                  <a:cubicBezTo>
                    <a:pt x="250" y="52"/>
                    <a:pt x="253" y="53"/>
                    <a:pt x="255" y="56"/>
                  </a:cubicBezTo>
                  <a:cubicBezTo>
                    <a:pt x="263" y="64"/>
                    <a:pt x="270" y="72"/>
                    <a:pt x="280" y="77"/>
                  </a:cubicBezTo>
                  <a:cubicBezTo>
                    <a:pt x="283" y="78"/>
                    <a:pt x="285" y="82"/>
                    <a:pt x="286" y="84"/>
                  </a:cubicBezTo>
                  <a:cubicBezTo>
                    <a:pt x="289" y="88"/>
                    <a:pt x="294" y="88"/>
                    <a:pt x="296" y="92"/>
                  </a:cubicBezTo>
                  <a:cubicBezTo>
                    <a:pt x="299" y="97"/>
                    <a:pt x="291" y="98"/>
                    <a:pt x="291" y="103"/>
                  </a:cubicBezTo>
                  <a:cubicBezTo>
                    <a:pt x="291" y="104"/>
                    <a:pt x="292" y="106"/>
                    <a:pt x="291" y="107"/>
                  </a:cubicBezTo>
                  <a:cubicBezTo>
                    <a:pt x="285" y="109"/>
                    <a:pt x="280" y="110"/>
                    <a:pt x="274" y="110"/>
                  </a:cubicBezTo>
                  <a:cubicBezTo>
                    <a:pt x="273" y="110"/>
                    <a:pt x="272" y="109"/>
                    <a:pt x="272" y="108"/>
                  </a:cubicBezTo>
                  <a:cubicBezTo>
                    <a:pt x="272" y="109"/>
                    <a:pt x="273" y="110"/>
                    <a:pt x="273" y="111"/>
                  </a:cubicBezTo>
                  <a:cubicBezTo>
                    <a:pt x="271" y="115"/>
                    <a:pt x="267" y="118"/>
                    <a:pt x="264" y="121"/>
                  </a:cubicBezTo>
                  <a:cubicBezTo>
                    <a:pt x="260" y="124"/>
                    <a:pt x="257" y="128"/>
                    <a:pt x="261" y="133"/>
                  </a:cubicBezTo>
                  <a:cubicBezTo>
                    <a:pt x="263" y="136"/>
                    <a:pt x="263" y="139"/>
                    <a:pt x="261" y="143"/>
                  </a:cubicBezTo>
                  <a:cubicBezTo>
                    <a:pt x="260" y="145"/>
                    <a:pt x="258" y="148"/>
                    <a:pt x="258" y="150"/>
                  </a:cubicBezTo>
                  <a:cubicBezTo>
                    <a:pt x="257" y="156"/>
                    <a:pt x="254" y="158"/>
                    <a:pt x="249" y="158"/>
                  </a:cubicBezTo>
                  <a:cubicBezTo>
                    <a:pt x="244" y="158"/>
                    <a:pt x="240" y="159"/>
                    <a:pt x="239" y="165"/>
                  </a:cubicBezTo>
                  <a:cubicBezTo>
                    <a:pt x="237" y="170"/>
                    <a:pt x="234" y="173"/>
                    <a:pt x="227" y="172"/>
                  </a:cubicBezTo>
                  <a:cubicBezTo>
                    <a:pt x="231" y="177"/>
                    <a:pt x="234" y="181"/>
                    <a:pt x="228" y="186"/>
                  </a:cubicBezTo>
                  <a:cubicBezTo>
                    <a:pt x="224" y="190"/>
                    <a:pt x="217" y="191"/>
                    <a:pt x="212" y="186"/>
                  </a:cubicBezTo>
                  <a:cubicBezTo>
                    <a:pt x="207" y="181"/>
                    <a:pt x="202" y="181"/>
                    <a:pt x="196" y="183"/>
                  </a:cubicBezTo>
                  <a:cubicBezTo>
                    <a:pt x="188" y="185"/>
                    <a:pt x="180" y="184"/>
                    <a:pt x="173" y="183"/>
                  </a:cubicBezTo>
                  <a:cubicBezTo>
                    <a:pt x="170" y="181"/>
                    <a:pt x="172" y="178"/>
                    <a:pt x="169" y="175"/>
                  </a:cubicBezTo>
                  <a:cubicBezTo>
                    <a:pt x="169" y="179"/>
                    <a:pt x="172" y="180"/>
                    <a:pt x="172" y="183"/>
                  </a:cubicBezTo>
                  <a:cubicBezTo>
                    <a:pt x="171" y="185"/>
                    <a:pt x="169" y="186"/>
                    <a:pt x="167" y="186"/>
                  </a:cubicBezTo>
                  <a:cubicBezTo>
                    <a:pt x="161" y="186"/>
                    <a:pt x="156" y="188"/>
                    <a:pt x="152" y="191"/>
                  </a:cubicBezTo>
                  <a:cubicBezTo>
                    <a:pt x="151" y="192"/>
                    <a:pt x="151" y="192"/>
                    <a:pt x="150" y="192"/>
                  </a:cubicBezTo>
                  <a:cubicBezTo>
                    <a:pt x="141" y="193"/>
                    <a:pt x="139" y="200"/>
                    <a:pt x="136" y="207"/>
                  </a:cubicBezTo>
                  <a:cubicBezTo>
                    <a:pt x="134" y="215"/>
                    <a:pt x="130" y="222"/>
                    <a:pt x="134" y="230"/>
                  </a:cubicBezTo>
                  <a:cubicBezTo>
                    <a:pt x="135" y="232"/>
                    <a:pt x="135" y="235"/>
                    <a:pt x="134" y="237"/>
                  </a:cubicBezTo>
                  <a:cubicBezTo>
                    <a:pt x="133" y="242"/>
                    <a:pt x="131" y="246"/>
                    <a:pt x="137" y="250"/>
                  </a:cubicBezTo>
                  <a:cubicBezTo>
                    <a:pt x="140" y="251"/>
                    <a:pt x="139" y="255"/>
                    <a:pt x="137" y="258"/>
                  </a:cubicBezTo>
                  <a:cubicBezTo>
                    <a:pt x="135" y="260"/>
                    <a:pt x="132" y="260"/>
                    <a:pt x="129" y="257"/>
                  </a:cubicBezTo>
                  <a:cubicBezTo>
                    <a:pt x="127" y="254"/>
                    <a:pt x="124" y="254"/>
                    <a:pt x="121" y="254"/>
                  </a:cubicBezTo>
                  <a:cubicBezTo>
                    <a:pt x="113" y="255"/>
                    <a:pt x="106" y="254"/>
                    <a:pt x="98" y="254"/>
                  </a:cubicBezTo>
                  <a:cubicBezTo>
                    <a:pt x="91" y="253"/>
                    <a:pt x="85" y="253"/>
                    <a:pt x="81" y="260"/>
                  </a:cubicBezTo>
                  <a:cubicBezTo>
                    <a:pt x="78" y="265"/>
                    <a:pt x="76" y="261"/>
                    <a:pt x="75" y="258"/>
                  </a:cubicBezTo>
                  <a:cubicBezTo>
                    <a:pt x="67" y="241"/>
                    <a:pt x="67" y="223"/>
                    <a:pt x="74" y="206"/>
                  </a:cubicBezTo>
                  <a:cubicBezTo>
                    <a:pt x="75" y="204"/>
                    <a:pt x="77" y="202"/>
                    <a:pt x="76" y="201"/>
                  </a:cubicBezTo>
                  <a:cubicBezTo>
                    <a:pt x="74" y="198"/>
                    <a:pt x="71" y="201"/>
                    <a:pt x="69" y="201"/>
                  </a:cubicBezTo>
                  <a:cubicBezTo>
                    <a:pt x="72" y="203"/>
                    <a:pt x="74" y="206"/>
                    <a:pt x="73" y="210"/>
                  </a:cubicBezTo>
                  <a:cubicBezTo>
                    <a:pt x="69" y="218"/>
                    <a:pt x="69" y="227"/>
                    <a:pt x="69" y="236"/>
                  </a:cubicBezTo>
                  <a:cubicBezTo>
                    <a:pt x="70" y="240"/>
                    <a:pt x="68" y="242"/>
                    <a:pt x="65" y="244"/>
                  </a:cubicBezTo>
                  <a:cubicBezTo>
                    <a:pt x="60" y="247"/>
                    <a:pt x="61" y="250"/>
                    <a:pt x="66" y="252"/>
                  </a:cubicBezTo>
                  <a:cubicBezTo>
                    <a:pt x="72" y="254"/>
                    <a:pt x="74" y="257"/>
                    <a:pt x="71" y="263"/>
                  </a:cubicBezTo>
                  <a:cubicBezTo>
                    <a:pt x="70" y="265"/>
                    <a:pt x="70" y="267"/>
                    <a:pt x="71" y="270"/>
                  </a:cubicBezTo>
                  <a:cubicBezTo>
                    <a:pt x="74" y="277"/>
                    <a:pt x="71" y="284"/>
                    <a:pt x="72" y="292"/>
                  </a:cubicBezTo>
                  <a:cubicBezTo>
                    <a:pt x="72" y="294"/>
                    <a:pt x="71" y="297"/>
                    <a:pt x="69" y="299"/>
                  </a:cubicBezTo>
                  <a:cubicBezTo>
                    <a:pt x="66" y="302"/>
                    <a:pt x="63" y="302"/>
                    <a:pt x="61" y="298"/>
                  </a:cubicBezTo>
                  <a:cubicBezTo>
                    <a:pt x="59" y="292"/>
                    <a:pt x="57" y="292"/>
                    <a:pt x="53" y="296"/>
                  </a:cubicBezTo>
                  <a:cubicBezTo>
                    <a:pt x="52" y="298"/>
                    <a:pt x="51" y="300"/>
                    <a:pt x="49" y="301"/>
                  </a:cubicBezTo>
                  <a:cubicBezTo>
                    <a:pt x="48" y="302"/>
                    <a:pt x="46" y="304"/>
                    <a:pt x="44" y="302"/>
                  </a:cubicBezTo>
                  <a:cubicBezTo>
                    <a:pt x="42" y="301"/>
                    <a:pt x="43" y="299"/>
                    <a:pt x="43" y="297"/>
                  </a:cubicBezTo>
                  <a:cubicBezTo>
                    <a:pt x="44" y="296"/>
                    <a:pt x="45" y="294"/>
                    <a:pt x="45" y="293"/>
                  </a:cubicBezTo>
                  <a:cubicBezTo>
                    <a:pt x="47" y="290"/>
                    <a:pt x="47" y="288"/>
                    <a:pt x="42" y="287"/>
                  </a:cubicBezTo>
                  <a:cubicBezTo>
                    <a:pt x="37" y="285"/>
                    <a:pt x="34" y="283"/>
                    <a:pt x="37" y="276"/>
                  </a:cubicBezTo>
                  <a:cubicBezTo>
                    <a:pt x="39" y="272"/>
                    <a:pt x="32" y="264"/>
                    <a:pt x="27" y="262"/>
                  </a:cubicBezTo>
                  <a:cubicBezTo>
                    <a:pt x="23" y="260"/>
                    <a:pt x="20" y="260"/>
                    <a:pt x="16" y="260"/>
                  </a:cubicBezTo>
                  <a:cubicBezTo>
                    <a:pt x="8" y="260"/>
                    <a:pt x="2" y="249"/>
                    <a:pt x="5" y="242"/>
                  </a:cubicBezTo>
                  <a:cubicBezTo>
                    <a:pt x="7" y="238"/>
                    <a:pt x="10" y="238"/>
                    <a:pt x="17" y="243"/>
                  </a:cubicBezTo>
                  <a:cubicBezTo>
                    <a:pt x="15" y="240"/>
                    <a:pt x="15" y="237"/>
                    <a:pt x="16" y="235"/>
                  </a:cubicBezTo>
                  <a:cubicBezTo>
                    <a:pt x="16" y="232"/>
                    <a:pt x="17" y="230"/>
                    <a:pt x="14" y="229"/>
                  </a:cubicBezTo>
                  <a:cubicBezTo>
                    <a:pt x="8" y="227"/>
                    <a:pt x="9" y="222"/>
                    <a:pt x="9" y="218"/>
                  </a:cubicBezTo>
                  <a:cubicBezTo>
                    <a:pt x="10" y="209"/>
                    <a:pt x="10" y="201"/>
                    <a:pt x="4" y="194"/>
                  </a:cubicBezTo>
                  <a:cubicBezTo>
                    <a:pt x="2" y="191"/>
                    <a:pt x="0" y="185"/>
                    <a:pt x="3" y="181"/>
                  </a:cubicBezTo>
                  <a:cubicBezTo>
                    <a:pt x="10" y="171"/>
                    <a:pt x="7" y="159"/>
                    <a:pt x="9" y="148"/>
                  </a:cubicBezTo>
                  <a:cubicBezTo>
                    <a:pt x="9" y="147"/>
                    <a:pt x="9" y="146"/>
                    <a:pt x="9" y="145"/>
                  </a:cubicBezTo>
                  <a:cubicBezTo>
                    <a:pt x="14" y="137"/>
                    <a:pt x="9" y="130"/>
                    <a:pt x="6" y="123"/>
                  </a:cubicBezTo>
                  <a:cubicBezTo>
                    <a:pt x="2" y="114"/>
                    <a:pt x="2" y="106"/>
                    <a:pt x="7" y="98"/>
                  </a:cubicBezTo>
                  <a:cubicBezTo>
                    <a:pt x="10" y="93"/>
                    <a:pt x="12" y="89"/>
                    <a:pt x="12" y="8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37" name="Freeform 6">
              <a:extLst>
                <a:ext uri="{FF2B5EF4-FFF2-40B4-BE49-F238E27FC236}">
                  <a16:creationId xmlns:a16="http://schemas.microsoft.com/office/drawing/2014/main" id="{0EF8D86A-BDD2-4CA9-BC87-05BC07BB8484}"/>
                </a:ext>
              </a:extLst>
            </p:cNvPr>
            <p:cNvSpPr/>
            <p:nvPr/>
          </p:nvSpPr>
          <p:spPr bwMode="auto">
            <a:xfrm>
              <a:off x="-1403350" y="-1506537"/>
              <a:ext cx="2098675" cy="1408113"/>
            </a:xfrm>
            <a:custGeom>
              <a:avLst/>
              <a:gdLst>
                <a:gd name="T0" fmla="*/ 68 w 556"/>
                <a:gd name="T1" fmla="*/ 98 h 373"/>
                <a:gd name="T2" fmla="*/ 67 w 556"/>
                <a:gd name="T3" fmla="*/ 93 h 373"/>
                <a:gd name="T4" fmla="*/ 43 w 556"/>
                <a:gd name="T5" fmla="*/ 73 h 373"/>
                <a:gd name="T6" fmla="*/ 19 w 556"/>
                <a:gd name="T7" fmla="*/ 57 h 373"/>
                <a:gd name="T8" fmla="*/ 2 w 556"/>
                <a:gd name="T9" fmla="*/ 45 h 373"/>
                <a:gd name="T10" fmla="*/ 44 w 556"/>
                <a:gd name="T11" fmla="*/ 14 h 373"/>
                <a:gd name="T12" fmla="*/ 84 w 556"/>
                <a:gd name="T13" fmla="*/ 2 h 373"/>
                <a:gd name="T14" fmla="*/ 123 w 556"/>
                <a:gd name="T15" fmla="*/ 11 h 373"/>
                <a:gd name="T16" fmla="*/ 123 w 556"/>
                <a:gd name="T17" fmla="*/ 37 h 373"/>
                <a:gd name="T18" fmla="*/ 149 w 556"/>
                <a:gd name="T19" fmla="*/ 52 h 373"/>
                <a:gd name="T20" fmla="*/ 192 w 556"/>
                <a:gd name="T21" fmla="*/ 43 h 373"/>
                <a:gd name="T22" fmla="*/ 226 w 556"/>
                <a:gd name="T23" fmla="*/ 22 h 373"/>
                <a:gd name="T24" fmla="*/ 257 w 556"/>
                <a:gd name="T25" fmla="*/ 21 h 373"/>
                <a:gd name="T26" fmla="*/ 301 w 556"/>
                <a:gd name="T27" fmla="*/ 45 h 373"/>
                <a:gd name="T28" fmla="*/ 299 w 556"/>
                <a:gd name="T29" fmla="*/ 69 h 373"/>
                <a:gd name="T30" fmla="*/ 309 w 556"/>
                <a:gd name="T31" fmla="*/ 86 h 373"/>
                <a:gd name="T32" fmla="*/ 327 w 556"/>
                <a:gd name="T33" fmla="*/ 94 h 373"/>
                <a:gd name="T34" fmla="*/ 334 w 556"/>
                <a:gd name="T35" fmla="*/ 102 h 373"/>
                <a:gd name="T36" fmla="*/ 340 w 556"/>
                <a:gd name="T37" fmla="*/ 113 h 373"/>
                <a:gd name="T38" fmla="*/ 364 w 556"/>
                <a:gd name="T39" fmla="*/ 118 h 373"/>
                <a:gd name="T40" fmla="*/ 400 w 556"/>
                <a:gd name="T41" fmla="*/ 119 h 373"/>
                <a:gd name="T42" fmla="*/ 422 w 556"/>
                <a:gd name="T43" fmla="*/ 123 h 373"/>
                <a:gd name="T44" fmla="*/ 449 w 556"/>
                <a:gd name="T45" fmla="*/ 132 h 373"/>
                <a:gd name="T46" fmla="*/ 468 w 556"/>
                <a:gd name="T47" fmla="*/ 164 h 373"/>
                <a:gd name="T48" fmla="*/ 465 w 556"/>
                <a:gd name="T49" fmla="*/ 193 h 373"/>
                <a:gd name="T50" fmla="*/ 487 w 556"/>
                <a:gd name="T51" fmla="*/ 214 h 373"/>
                <a:gd name="T52" fmla="*/ 490 w 556"/>
                <a:gd name="T53" fmla="*/ 209 h 373"/>
                <a:gd name="T54" fmla="*/ 494 w 556"/>
                <a:gd name="T55" fmla="*/ 205 h 373"/>
                <a:gd name="T56" fmla="*/ 534 w 556"/>
                <a:gd name="T57" fmla="*/ 224 h 373"/>
                <a:gd name="T58" fmla="*/ 546 w 556"/>
                <a:gd name="T59" fmla="*/ 265 h 373"/>
                <a:gd name="T60" fmla="*/ 553 w 556"/>
                <a:gd name="T61" fmla="*/ 287 h 373"/>
                <a:gd name="T62" fmla="*/ 550 w 556"/>
                <a:gd name="T63" fmla="*/ 293 h 373"/>
                <a:gd name="T64" fmla="*/ 540 w 556"/>
                <a:gd name="T65" fmla="*/ 294 h 373"/>
                <a:gd name="T66" fmla="*/ 530 w 556"/>
                <a:gd name="T67" fmla="*/ 307 h 373"/>
                <a:gd name="T68" fmla="*/ 545 w 556"/>
                <a:gd name="T69" fmla="*/ 332 h 373"/>
                <a:gd name="T70" fmla="*/ 542 w 556"/>
                <a:gd name="T71" fmla="*/ 336 h 373"/>
                <a:gd name="T72" fmla="*/ 532 w 556"/>
                <a:gd name="T73" fmla="*/ 340 h 373"/>
                <a:gd name="T74" fmla="*/ 537 w 556"/>
                <a:gd name="T75" fmla="*/ 364 h 373"/>
                <a:gd name="T76" fmla="*/ 539 w 556"/>
                <a:gd name="T77" fmla="*/ 373 h 373"/>
                <a:gd name="T78" fmla="*/ 524 w 556"/>
                <a:gd name="T79" fmla="*/ 366 h 373"/>
                <a:gd name="T80" fmla="*/ 505 w 556"/>
                <a:gd name="T81" fmla="*/ 344 h 373"/>
                <a:gd name="T82" fmla="*/ 492 w 556"/>
                <a:gd name="T83" fmla="*/ 333 h 373"/>
                <a:gd name="T84" fmla="*/ 483 w 556"/>
                <a:gd name="T85" fmla="*/ 289 h 373"/>
                <a:gd name="T86" fmla="*/ 480 w 556"/>
                <a:gd name="T87" fmla="*/ 266 h 373"/>
                <a:gd name="T88" fmla="*/ 468 w 556"/>
                <a:gd name="T89" fmla="*/ 241 h 373"/>
                <a:gd name="T90" fmla="*/ 439 w 556"/>
                <a:gd name="T91" fmla="*/ 223 h 373"/>
                <a:gd name="T92" fmla="*/ 423 w 556"/>
                <a:gd name="T93" fmla="*/ 192 h 373"/>
                <a:gd name="T94" fmla="*/ 408 w 556"/>
                <a:gd name="T95" fmla="*/ 148 h 373"/>
                <a:gd name="T96" fmla="*/ 359 w 556"/>
                <a:gd name="T97" fmla="*/ 138 h 373"/>
                <a:gd name="T98" fmla="*/ 311 w 556"/>
                <a:gd name="T99" fmla="*/ 119 h 373"/>
                <a:gd name="T100" fmla="*/ 289 w 556"/>
                <a:gd name="T101" fmla="*/ 127 h 373"/>
                <a:gd name="T102" fmla="*/ 275 w 556"/>
                <a:gd name="T103" fmla="*/ 112 h 373"/>
                <a:gd name="T104" fmla="*/ 265 w 556"/>
                <a:gd name="T105" fmla="*/ 106 h 373"/>
                <a:gd name="T106" fmla="*/ 216 w 556"/>
                <a:gd name="T107" fmla="*/ 101 h 373"/>
                <a:gd name="T108" fmla="*/ 178 w 556"/>
                <a:gd name="T109" fmla="*/ 101 h 373"/>
                <a:gd name="T110" fmla="*/ 166 w 556"/>
                <a:gd name="T111" fmla="*/ 110 h 373"/>
                <a:gd name="T112" fmla="*/ 152 w 556"/>
                <a:gd name="T113" fmla="*/ 138 h 373"/>
                <a:gd name="T114" fmla="*/ 91 w 556"/>
                <a:gd name="T115" fmla="*/ 115 h 373"/>
                <a:gd name="T116" fmla="*/ 66 w 556"/>
                <a:gd name="T117" fmla="*/ 108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6" h="373">
                  <a:moveTo>
                    <a:pt x="66" y="108"/>
                  </a:moveTo>
                  <a:cubicBezTo>
                    <a:pt x="63" y="104"/>
                    <a:pt x="62" y="100"/>
                    <a:pt x="68" y="98"/>
                  </a:cubicBezTo>
                  <a:cubicBezTo>
                    <a:pt x="69" y="98"/>
                    <a:pt x="71" y="97"/>
                    <a:pt x="71" y="95"/>
                  </a:cubicBezTo>
                  <a:cubicBezTo>
                    <a:pt x="70" y="93"/>
                    <a:pt x="68" y="93"/>
                    <a:pt x="67" y="93"/>
                  </a:cubicBezTo>
                  <a:cubicBezTo>
                    <a:pt x="66" y="93"/>
                    <a:pt x="64" y="92"/>
                    <a:pt x="64" y="92"/>
                  </a:cubicBezTo>
                  <a:cubicBezTo>
                    <a:pt x="59" y="82"/>
                    <a:pt x="50" y="80"/>
                    <a:pt x="43" y="73"/>
                  </a:cubicBezTo>
                  <a:cubicBezTo>
                    <a:pt x="38" y="67"/>
                    <a:pt x="31" y="63"/>
                    <a:pt x="27" y="57"/>
                  </a:cubicBezTo>
                  <a:cubicBezTo>
                    <a:pt x="25" y="54"/>
                    <a:pt x="22" y="56"/>
                    <a:pt x="19" y="57"/>
                  </a:cubicBezTo>
                  <a:cubicBezTo>
                    <a:pt x="15" y="60"/>
                    <a:pt x="12" y="60"/>
                    <a:pt x="10" y="55"/>
                  </a:cubicBezTo>
                  <a:cubicBezTo>
                    <a:pt x="8" y="52"/>
                    <a:pt x="3" y="50"/>
                    <a:pt x="2" y="45"/>
                  </a:cubicBezTo>
                  <a:cubicBezTo>
                    <a:pt x="0" y="30"/>
                    <a:pt x="4" y="25"/>
                    <a:pt x="20" y="21"/>
                  </a:cubicBezTo>
                  <a:cubicBezTo>
                    <a:pt x="28" y="19"/>
                    <a:pt x="35" y="14"/>
                    <a:pt x="44" y="14"/>
                  </a:cubicBezTo>
                  <a:cubicBezTo>
                    <a:pt x="46" y="14"/>
                    <a:pt x="49" y="14"/>
                    <a:pt x="49" y="10"/>
                  </a:cubicBezTo>
                  <a:cubicBezTo>
                    <a:pt x="61" y="7"/>
                    <a:pt x="72" y="3"/>
                    <a:pt x="84" y="2"/>
                  </a:cubicBezTo>
                  <a:cubicBezTo>
                    <a:pt x="91" y="0"/>
                    <a:pt x="99" y="0"/>
                    <a:pt x="104" y="4"/>
                  </a:cubicBezTo>
                  <a:cubicBezTo>
                    <a:pt x="110" y="8"/>
                    <a:pt x="115" y="12"/>
                    <a:pt x="123" y="11"/>
                  </a:cubicBezTo>
                  <a:cubicBezTo>
                    <a:pt x="127" y="11"/>
                    <a:pt x="129" y="17"/>
                    <a:pt x="127" y="21"/>
                  </a:cubicBezTo>
                  <a:cubicBezTo>
                    <a:pt x="124" y="26"/>
                    <a:pt x="125" y="32"/>
                    <a:pt x="123" y="37"/>
                  </a:cubicBezTo>
                  <a:cubicBezTo>
                    <a:pt x="122" y="43"/>
                    <a:pt x="127" y="46"/>
                    <a:pt x="131" y="49"/>
                  </a:cubicBezTo>
                  <a:cubicBezTo>
                    <a:pt x="136" y="53"/>
                    <a:pt x="140" y="61"/>
                    <a:pt x="149" y="52"/>
                  </a:cubicBezTo>
                  <a:cubicBezTo>
                    <a:pt x="153" y="49"/>
                    <a:pt x="161" y="50"/>
                    <a:pt x="167" y="50"/>
                  </a:cubicBezTo>
                  <a:cubicBezTo>
                    <a:pt x="176" y="49"/>
                    <a:pt x="185" y="49"/>
                    <a:pt x="192" y="43"/>
                  </a:cubicBezTo>
                  <a:cubicBezTo>
                    <a:pt x="193" y="43"/>
                    <a:pt x="193" y="42"/>
                    <a:pt x="194" y="42"/>
                  </a:cubicBezTo>
                  <a:cubicBezTo>
                    <a:pt x="209" y="43"/>
                    <a:pt x="216" y="31"/>
                    <a:pt x="226" y="22"/>
                  </a:cubicBezTo>
                  <a:cubicBezTo>
                    <a:pt x="229" y="19"/>
                    <a:pt x="233" y="18"/>
                    <a:pt x="235" y="20"/>
                  </a:cubicBezTo>
                  <a:cubicBezTo>
                    <a:pt x="243" y="26"/>
                    <a:pt x="250" y="21"/>
                    <a:pt x="257" y="21"/>
                  </a:cubicBezTo>
                  <a:cubicBezTo>
                    <a:pt x="264" y="20"/>
                    <a:pt x="272" y="20"/>
                    <a:pt x="278" y="24"/>
                  </a:cubicBezTo>
                  <a:cubicBezTo>
                    <a:pt x="286" y="29"/>
                    <a:pt x="294" y="38"/>
                    <a:pt x="301" y="45"/>
                  </a:cubicBezTo>
                  <a:cubicBezTo>
                    <a:pt x="303" y="47"/>
                    <a:pt x="304" y="51"/>
                    <a:pt x="300" y="54"/>
                  </a:cubicBezTo>
                  <a:cubicBezTo>
                    <a:pt x="295" y="58"/>
                    <a:pt x="294" y="64"/>
                    <a:pt x="299" y="69"/>
                  </a:cubicBezTo>
                  <a:cubicBezTo>
                    <a:pt x="302" y="72"/>
                    <a:pt x="304" y="74"/>
                    <a:pt x="303" y="78"/>
                  </a:cubicBezTo>
                  <a:cubicBezTo>
                    <a:pt x="301" y="83"/>
                    <a:pt x="304" y="85"/>
                    <a:pt x="309" y="86"/>
                  </a:cubicBezTo>
                  <a:cubicBezTo>
                    <a:pt x="311" y="86"/>
                    <a:pt x="313" y="86"/>
                    <a:pt x="315" y="86"/>
                  </a:cubicBezTo>
                  <a:cubicBezTo>
                    <a:pt x="322" y="86"/>
                    <a:pt x="326" y="87"/>
                    <a:pt x="327" y="94"/>
                  </a:cubicBezTo>
                  <a:cubicBezTo>
                    <a:pt x="327" y="97"/>
                    <a:pt x="328" y="99"/>
                    <a:pt x="329" y="101"/>
                  </a:cubicBezTo>
                  <a:cubicBezTo>
                    <a:pt x="330" y="104"/>
                    <a:pt x="331" y="105"/>
                    <a:pt x="334" y="102"/>
                  </a:cubicBezTo>
                  <a:cubicBezTo>
                    <a:pt x="339" y="99"/>
                    <a:pt x="342" y="101"/>
                    <a:pt x="344" y="105"/>
                  </a:cubicBezTo>
                  <a:cubicBezTo>
                    <a:pt x="347" y="109"/>
                    <a:pt x="344" y="112"/>
                    <a:pt x="340" y="113"/>
                  </a:cubicBezTo>
                  <a:cubicBezTo>
                    <a:pt x="334" y="114"/>
                    <a:pt x="334" y="117"/>
                    <a:pt x="338" y="121"/>
                  </a:cubicBezTo>
                  <a:cubicBezTo>
                    <a:pt x="347" y="130"/>
                    <a:pt x="357" y="129"/>
                    <a:pt x="364" y="118"/>
                  </a:cubicBezTo>
                  <a:cubicBezTo>
                    <a:pt x="366" y="114"/>
                    <a:pt x="369" y="113"/>
                    <a:pt x="372" y="115"/>
                  </a:cubicBezTo>
                  <a:cubicBezTo>
                    <a:pt x="381" y="121"/>
                    <a:pt x="390" y="118"/>
                    <a:pt x="400" y="119"/>
                  </a:cubicBezTo>
                  <a:cubicBezTo>
                    <a:pt x="405" y="119"/>
                    <a:pt x="411" y="118"/>
                    <a:pt x="415" y="122"/>
                  </a:cubicBezTo>
                  <a:cubicBezTo>
                    <a:pt x="417" y="124"/>
                    <a:pt x="420" y="124"/>
                    <a:pt x="422" y="123"/>
                  </a:cubicBezTo>
                  <a:cubicBezTo>
                    <a:pt x="429" y="122"/>
                    <a:pt x="435" y="125"/>
                    <a:pt x="440" y="129"/>
                  </a:cubicBezTo>
                  <a:cubicBezTo>
                    <a:pt x="443" y="132"/>
                    <a:pt x="446" y="132"/>
                    <a:pt x="449" y="132"/>
                  </a:cubicBezTo>
                  <a:cubicBezTo>
                    <a:pt x="456" y="133"/>
                    <a:pt x="460" y="135"/>
                    <a:pt x="461" y="143"/>
                  </a:cubicBezTo>
                  <a:cubicBezTo>
                    <a:pt x="462" y="150"/>
                    <a:pt x="464" y="158"/>
                    <a:pt x="468" y="164"/>
                  </a:cubicBezTo>
                  <a:cubicBezTo>
                    <a:pt x="472" y="170"/>
                    <a:pt x="471" y="175"/>
                    <a:pt x="468" y="180"/>
                  </a:cubicBezTo>
                  <a:cubicBezTo>
                    <a:pt x="466" y="185"/>
                    <a:pt x="464" y="190"/>
                    <a:pt x="465" y="193"/>
                  </a:cubicBezTo>
                  <a:cubicBezTo>
                    <a:pt x="468" y="199"/>
                    <a:pt x="470" y="206"/>
                    <a:pt x="474" y="212"/>
                  </a:cubicBezTo>
                  <a:cubicBezTo>
                    <a:pt x="477" y="215"/>
                    <a:pt x="483" y="213"/>
                    <a:pt x="487" y="214"/>
                  </a:cubicBezTo>
                  <a:cubicBezTo>
                    <a:pt x="489" y="214"/>
                    <a:pt x="490" y="214"/>
                    <a:pt x="492" y="214"/>
                  </a:cubicBezTo>
                  <a:cubicBezTo>
                    <a:pt x="493" y="211"/>
                    <a:pt x="491" y="210"/>
                    <a:pt x="490" y="209"/>
                  </a:cubicBezTo>
                  <a:cubicBezTo>
                    <a:pt x="490" y="207"/>
                    <a:pt x="489" y="206"/>
                    <a:pt x="490" y="205"/>
                  </a:cubicBezTo>
                  <a:cubicBezTo>
                    <a:pt x="491" y="205"/>
                    <a:pt x="493" y="205"/>
                    <a:pt x="494" y="205"/>
                  </a:cubicBezTo>
                  <a:cubicBezTo>
                    <a:pt x="500" y="214"/>
                    <a:pt x="509" y="211"/>
                    <a:pt x="518" y="212"/>
                  </a:cubicBezTo>
                  <a:cubicBezTo>
                    <a:pt x="529" y="213"/>
                    <a:pt x="530" y="213"/>
                    <a:pt x="534" y="224"/>
                  </a:cubicBezTo>
                  <a:cubicBezTo>
                    <a:pt x="539" y="234"/>
                    <a:pt x="546" y="243"/>
                    <a:pt x="548" y="255"/>
                  </a:cubicBezTo>
                  <a:cubicBezTo>
                    <a:pt x="549" y="259"/>
                    <a:pt x="550" y="262"/>
                    <a:pt x="546" y="265"/>
                  </a:cubicBezTo>
                  <a:cubicBezTo>
                    <a:pt x="544" y="267"/>
                    <a:pt x="545" y="269"/>
                    <a:pt x="546" y="271"/>
                  </a:cubicBezTo>
                  <a:cubicBezTo>
                    <a:pt x="548" y="277"/>
                    <a:pt x="549" y="282"/>
                    <a:pt x="553" y="287"/>
                  </a:cubicBezTo>
                  <a:cubicBezTo>
                    <a:pt x="555" y="288"/>
                    <a:pt x="556" y="290"/>
                    <a:pt x="554" y="291"/>
                  </a:cubicBezTo>
                  <a:cubicBezTo>
                    <a:pt x="553" y="293"/>
                    <a:pt x="552" y="294"/>
                    <a:pt x="550" y="293"/>
                  </a:cubicBezTo>
                  <a:cubicBezTo>
                    <a:pt x="544" y="290"/>
                    <a:pt x="543" y="295"/>
                    <a:pt x="542" y="299"/>
                  </a:cubicBezTo>
                  <a:cubicBezTo>
                    <a:pt x="539" y="298"/>
                    <a:pt x="540" y="296"/>
                    <a:pt x="540" y="294"/>
                  </a:cubicBezTo>
                  <a:cubicBezTo>
                    <a:pt x="539" y="290"/>
                    <a:pt x="536" y="289"/>
                    <a:pt x="533" y="292"/>
                  </a:cubicBezTo>
                  <a:cubicBezTo>
                    <a:pt x="529" y="297"/>
                    <a:pt x="521" y="301"/>
                    <a:pt x="530" y="307"/>
                  </a:cubicBezTo>
                  <a:cubicBezTo>
                    <a:pt x="531" y="308"/>
                    <a:pt x="531" y="309"/>
                    <a:pt x="531" y="309"/>
                  </a:cubicBezTo>
                  <a:cubicBezTo>
                    <a:pt x="529" y="321"/>
                    <a:pt x="540" y="325"/>
                    <a:pt x="545" y="332"/>
                  </a:cubicBezTo>
                  <a:cubicBezTo>
                    <a:pt x="546" y="333"/>
                    <a:pt x="548" y="334"/>
                    <a:pt x="546" y="336"/>
                  </a:cubicBezTo>
                  <a:cubicBezTo>
                    <a:pt x="545" y="338"/>
                    <a:pt x="543" y="336"/>
                    <a:pt x="542" y="336"/>
                  </a:cubicBezTo>
                  <a:cubicBezTo>
                    <a:pt x="538" y="333"/>
                    <a:pt x="537" y="329"/>
                    <a:pt x="534" y="325"/>
                  </a:cubicBezTo>
                  <a:cubicBezTo>
                    <a:pt x="530" y="330"/>
                    <a:pt x="530" y="336"/>
                    <a:pt x="532" y="340"/>
                  </a:cubicBezTo>
                  <a:cubicBezTo>
                    <a:pt x="534" y="346"/>
                    <a:pt x="533" y="350"/>
                    <a:pt x="531" y="355"/>
                  </a:cubicBezTo>
                  <a:cubicBezTo>
                    <a:pt x="528" y="363"/>
                    <a:pt x="529" y="364"/>
                    <a:pt x="537" y="364"/>
                  </a:cubicBezTo>
                  <a:cubicBezTo>
                    <a:pt x="539" y="364"/>
                    <a:pt x="541" y="365"/>
                    <a:pt x="541" y="367"/>
                  </a:cubicBezTo>
                  <a:cubicBezTo>
                    <a:pt x="542" y="370"/>
                    <a:pt x="541" y="372"/>
                    <a:pt x="539" y="373"/>
                  </a:cubicBezTo>
                  <a:cubicBezTo>
                    <a:pt x="536" y="372"/>
                    <a:pt x="533" y="369"/>
                    <a:pt x="529" y="371"/>
                  </a:cubicBezTo>
                  <a:cubicBezTo>
                    <a:pt x="525" y="372"/>
                    <a:pt x="524" y="370"/>
                    <a:pt x="524" y="366"/>
                  </a:cubicBezTo>
                  <a:cubicBezTo>
                    <a:pt x="524" y="360"/>
                    <a:pt x="520" y="357"/>
                    <a:pt x="515" y="355"/>
                  </a:cubicBezTo>
                  <a:cubicBezTo>
                    <a:pt x="509" y="354"/>
                    <a:pt x="505" y="350"/>
                    <a:pt x="505" y="344"/>
                  </a:cubicBezTo>
                  <a:cubicBezTo>
                    <a:pt x="505" y="340"/>
                    <a:pt x="503" y="338"/>
                    <a:pt x="499" y="337"/>
                  </a:cubicBezTo>
                  <a:cubicBezTo>
                    <a:pt x="497" y="336"/>
                    <a:pt x="494" y="335"/>
                    <a:pt x="492" y="333"/>
                  </a:cubicBezTo>
                  <a:cubicBezTo>
                    <a:pt x="488" y="324"/>
                    <a:pt x="488" y="314"/>
                    <a:pt x="488" y="304"/>
                  </a:cubicBezTo>
                  <a:cubicBezTo>
                    <a:pt x="487" y="298"/>
                    <a:pt x="487" y="293"/>
                    <a:pt x="483" y="289"/>
                  </a:cubicBezTo>
                  <a:cubicBezTo>
                    <a:pt x="481" y="287"/>
                    <a:pt x="480" y="284"/>
                    <a:pt x="481" y="281"/>
                  </a:cubicBezTo>
                  <a:cubicBezTo>
                    <a:pt x="484" y="276"/>
                    <a:pt x="480" y="271"/>
                    <a:pt x="480" y="266"/>
                  </a:cubicBezTo>
                  <a:cubicBezTo>
                    <a:pt x="479" y="259"/>
                    <a:pt x="475" y="253"/>
                    <a:pt x="473" y="246"/>
                  </a:cubicBezTo>
                  <a:cubicBezTo>
                    <a:pt x="473" y="243"/>
                    <a:pt x="471" y="241"/>
                    <a:pt x="468" y="241"/>
                  </a:cubicBezTo>
                  <a:cubicBezTo>
                    <a:pt x="459" y="240"/>
                    <a:pt x="453" y="233"/>
                    <a:pt x="444" y="232"/>
                  </a:cubicBezTo>
                  <a:cubicBezTo>
                    <a:pt x="440" y="231"/>
                    <a:pt x="439" y="227"/>
                    <a:pt x="439" y="223"/>
                  </a:cubicBezTo>
                  <a:cubicBezTo>
                    <a:pt x="439" y="218"/>
                    <a:pt x="437" y="216"/>
                    <a:pt x="433" y="214"/>
                  </a:cubicBezTo>
                  <a:cubicBezTo>
                    <a:pt x="422" y="209"/>
                    <a:pt x="419" y="203"/>
                    <a:pt x="423" y="192"/>
                  </a:cubicBezTo>
                  <a:cubicBezTo>
                    <a:pt x="428" y="176"/>
                    <a:pt x="423" y="164"/>
                    <a:pt x="413" y="152"/>
                  </a:cubicBezTo>
                  <a:cubicBezTo>
                    <a:pt x="411" y="151"/>
                    <a:pt x="410" y="149"/>
                    <a:pt x="408" y="148"/>
                  </a:cubicBezTo>
                  <a:cubicBezTo>
                    <a:pt x="397" y="144"/>
                    <a:pt x="388" y="138"/>
                    <a:pt x="377" y="133"/>
                  </a:cubicBezTo>
                  <a:cubicBezTo>
                    <a:pt x="369" y="129"/>
                    <a:pt x="364" y="131"/>
                    <a:pt x="359" y="138"/>
                  </a:cubicBezTo>
                  <a:cubicBezTo>
                    <a:pt x="356" y="141"/>
                    <a:pt x="353" y="142"/>
                    <a:pt x="351" y="139"/>
                  </a:cubicBezTo>
                  <a:cubicBezTo>
                    <a:pt x="340" y="126"/>
                    <a:pt x="324" y="125"/>
                    <a:pt x="311" y="119"/>
                  </a:cubicBezTo>
                  <a:cubicBezTo>
                    <a:pt x="301" y="114"/>
                    <a:pt x="299" y="116"/>
                    <a:pt x="292" y="124"/>
                  </a:cubicBezTo>
                  <a:cubicBezTo>
                    <a:pt x="291" y="125"/>
                    <a:pt x="290" y="126"/>
                    <a:pt x="289" y="127"/>
                  </a:cubicBezTo>
                  <a:cubicBezTo>
                    <a:pt x="285" y="124"/>
                    <a:pt x="282" y="120"/>
                    <a:pt x="278" y="118"/>
                  </a:cubicBezTo>
                  <a:cubicBezTo>
                    <a:pt x="276" y="117"/>
                    <a:pt x="275" y="114"/>
                    <a:pt x="275" y="112"/>
                  </a:cubicBezTo>
                  <a:cubicBezTo>
                    <a:pt x="275" y="107"/>
                    <a:pt x="272" y="106"/>
                    <a:pt x="268" y="106"/>
                  </a:cubicBezTo>
                  <a:cubicBezTo>
                    <a:pt x="267" y="106"/>
                    <a:pt x="266" y="107"/>
                    <a:pt x="265" y="106"/>
                  </a:cubicBezTo>
                  <a:cubicBezTo>
                    <a:pt x="252" y="99"/>
                    <a:pt x="237" y="105"/>
                    <a:pt x="223" y="103"/>
                  </a:cubicBezTo>
                  <a:cubicBezTo>
                    <a:pt x="221" y="102"/>
                    <a:pt x="218" y="102"/>
                    <a:pt x="216" y="101"/>
                  </a:cubicBezTo>
                  <a:cubicBezTo>
                    <a:pt x="208" y="95"/>
                    <a:pt x="199" y="96"/>
                    <a:pt x="190" y="97"/>
                  </a:cubicBezTo>
                  <a:cubicBezTo>
                    <a:pt x="186" y="97"/>
                    <a:pt x="181" y="97"/>
                    <a:pt x="178" y="101"/>
                  </a:cubicBezTo>
                  <a:cubicBezTo>
                    <a:pt x="176" y="103"/>
                    <a:pt x="173" y="104"/>
                    <a:pt x="171" y="104"/>
                  </a:cubicBezTo>
                  <a:cubicBezTo>
                    <a:pt x="166" y="103"/>
                    <a:pt x="164" y="106"/>
                    <a:pt x="166" y="110"/>
                  </a:cubicBezTo>
                  <a:cubicBezTo>
                    <a:pt x="171" y="120"/>
                    <a:pt x="165" y="128"/>
                    <a:pt x="161" y="136"/>
                  </a:cubicBezTo>
                  <a:cubicBezTo>
                    <a:pt x="159" y="140"/>
                    <a:pt x="155" y="141"/>
                    <a:pt x="152" y="138"/>
                  </a:cubicBezTo>
                  <a:cubicBezTo>
                    <a:pt x="145" y="134"/>
                    <a:pt x="138" y="133"/>
                    <a:pt x="131" y="133"/>
                  </a:cubicBezTo>
                  <a:cubicBezTo>
                    <a:pt x="116" y="131"/>
                    <a:pt x="102" y="127"/>
                    <a:pt x="91" y="115"/>
                  </a:cubicBezTo>
                  <a:cubicBezTo>
                    <a:pt x="87" y="111"/>
                    <a:pt x="83" y="110"/>
                    <a:pt x="77" y="111"/>
                  </a:cubicBezTo>
                  <a:cubicBezTo>
                    <a:pt x="73" y="112"/>
                    <a:pt x="68" y="114"/>
                    <a:pt x="66" y="1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38" name="Freeform 7">
              <a:extLst>
                <a:ext uri="{FF2B5EF4-FFF2-40B4-BE49-F238E27FC236}">
                  <a16:creationId xmlns:a16="http://schemas.microsoft.com/office/drawing/2014/main" id="{3C6C1338-7314-46F5-91F5-85FE23CB2DA5}"/>
                </a:ext>
              </a:extLst>
            </p:cNvPr>
            <p:cNvSpPr/>
            <p:nvPr/>
          </p:nvSpPr>
          <p:spPr bwMode="auto">
            <a:xfrm>
              <a:off x="-2570163" y="-1182687"/>
              <a:ext cx="914400" cy="1804988"/>
            </a:xfrm>
            <a:custGeom>
              <a:avLst/>
              <a:gdLst>
                <a:gd name="T0" fmla="*/ 96 w 242"/>
                <a:gd name="T1" fmla="*/ 7 h 478"/>
                <a:gd name="T2" fmla="*/ 94 w 242"/>
                <a:gd name="T3" fmla="*/ 84 h 478"/>
                <a:gd name="T4" fmla="*/ 96 w 242"/>
                <a:gd name="T5" fmla="*/ 129 h 478"/>
                <a:gd name="T6" fmla="*/ 107 w 242"/>
                <a:gd name="T7" fmla="*/ 160 h 478"/>
                <a:gd name="T8" fmla="*/ 102 w 242"/>
                <a:gd name="T9" fmla="*/ 174 h 478"/>
                <a:gd name="T10" fmla="*/ 123 w 242"/>
                <a:gd name="T11" fmla="*/ 193 h 478"/>
                <a:gd name="T12" fmla="*/ 129 w 242"/>
                <a:gd name="T13" fmla="*/ 214 h 478"/>
                <a:gd name="T14" fmla="*/ 137 w 242"/>
                <a:gd name="T15" fmla="*/ 209 h 478"/>
                <a:gd name="T16" fmla="*/ 148 w 242"/>
                <a:gd name="T17" fmla="*/ 216 h 478"/>
                <a:gd name="T18" fmla="*/ 154 w 242"/>
                <a:gd name="T19" fmla="*/ 190 h 478"/>
                <a:gd name="T20" fmla="*/ 143 w 242"/>
                <a:gd name="T21" fmla="*/ 164 h 478"/>
                <a:gd name="T22" fmla="*/ 155 w 242"/>
                <a:gd name="T23" fmla="*/ 127 h 478"/>
                <a:gd name="T24" fmla="*/ 151 w 242"/>
                <a:gd name="T25" fmla="*/ 115 h 478"/>
                <a:gd name="T26" fmla="*/ 162 w 242"/>
                <a:gd name="T27" fmla="*/ 120 h 478"/>
                <a:gd name="T28" fmla="*/ 182 w 242"/>
                <a:gd name="T29" fmla="*/ 168 h 478"/>
                <a:gd name="T30" fmla="*/ 174 w 242"/>
                <a:gd name="T31" fmla="*/ 187 h 478"/>
                <a:gd name="T32" fmla="*/ 179 w 242"/>
                <a:gd name="T33" fmla="*/ 213 h 478"/>
                <a:gd name="T34" fmla="*/ 197 w 242"/>
                <a:gd name="T35" fmla="*/ 240 h 478"/>
                <a:gd name="T36" fmla="*/ 205 w 242"/>
                <a:gd name="T37" fmla="*/ 237 h 478"/>
                <a:gd name="T38" fmla="*/ 213 w 242"/>
                <a:gd name="T39" fmla="*/ 205 h 478"/>
                <a:gd name="T40" fmla="*/ 228 w 242"/>
                <a:gd name="T41" fmla="*/ 214 h 478"/>
                <a:gd name="T42" fmla="*/ 215 w 242"/>
                <a:gd name="T43" fmla="*/ 252 h 478"/>
                <a:gd name="T44" fmla="*/ 183 w 242"/>
                <a:gd name="T45" fmla="*/ 263 h 478"/>
                <a:gd name="T46" fmla="*/ 177 w 242"/>
                <a:gd name="T47" fmla="*/ 249 h 478"/>
                <a:gd name="T48" fmla="*/ 166 w 242"/>
                <a:gd name="T49" fmla="*/ 267 h 478"/>
                <a:gd name="T50" fmla="*/ 163 w 242"/>
                <a:gd name="T51" fmla="*/ 288 h 478"/>
                <a:gd name="T52" fmla="*/ 157 w 242"/>
                <a:gd name="T53" fmla="*/ 361 h 478"/>
                <a:gd name="T54" fmla="*/ 195 w 242"/>
                <a:gd name="T55" fmla="*/ 409 h 478"/>
                <a:gd name="T56" fmla="*/ 213 w 242"/>
                <a:gd name="T57" fmla="*/ 463 h 478"/>
                <a:gd name="T58" fmla="*/ 187 w 242"/>
                <a:gd name="T59" fmla="*/ 468 h 478"/>
                <a:gd name="T60" fmla="*/ 150 w 242"/>
                <a:gd name="T61" fmla="*/ 439 h 478"/>
                <a:gd name="T62" fmla="*/ 128 w 242"/>
                <a:gd name="T63" fmla="*/ 407 h 478"/>
                <a:gd name="T64" fmla="*/ 91 w 242"/>
                <a:gd name="T65" fmla="*/ 372 h 478"/>
                <a:gd name="T66" fmla="*/ 77 w 242"/>
                <a:gd name="T67" fmla="*/ 324 h 478"/>
                <a:gd name="T68" fmla="*/ 50 w 242"/>
                <a:gd name="T69" fmla="*/ 307 h 478"/>
                <a:gd name="T70" fmla="*/ 28 w 242"/>
                <a:gd name="T71" fmla="*/ 277 h 478"/>
                <a:gd name="T72" fmla="*/ 18 w 242"/>
                <a:gd name="T73" fmla="*/ 280 h 478"/>
                <a:gd name="T74" fmla="*/ 2 w 242"/>
                <a:gd name="T75" fmla="*/ 224 h 478"/>
                <a:gd name="T76" fmla="*/ 16 w 242"/>
                <a:gd name="T77" fmla="*/ 167 h 478"/>
                <a:gd name="T78" fmla="*/ 22 w 242"/>
                <a:gd name="T79" fmla="*/ 120 h 478"/>
                <a:gd name="T80" fmla="*/ 67 w 242"/>
                <a:gd name="T81" fmla="*/ 94 h 478"/>
                <a:gd name="T82" fmla="*/ 83 w 242"/>
                <a:gd name="T83" fmla="*/ 79 h 478"/>
                <a:gd name="T84" fmla="*/ 94 w 242"/>
                <a:gd name="T85" fmla="*/ 55 h 478"/>
                <a:gd name="T86" fmla="*/ 96 w 242"/>
                <a:gd name="T87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1" h="478">
                  <a:moveTo>
                    <a:pt x="96" y="0"/>
                  </a:moveTo>
                  <a:cubicBezTo>
                    <a:pt x="99" y="0"/>
                    <a:pt x="98" y="2"/>
                    <a:pt x="98" y="3"/>
                  </a:cubicBezTo>
                  <a:cubicBezTo>
                    <a:pt x="97" y="5"/>
                    <a:pt x="97" y="6"/>
                    <a:pt x="96" y="7"/>
                  </a:cubicBezTo>
                  <a:cubicBezTo>
                    <a:pt x="85" y="21"/>
                    <a:pt x="89" y="35"/>
                    <a:pt x="96" y="48"/>
                  </a:cubicBezTo>
                  <a:cubicBezTo>
                    <a:pt x="97" y="50"/>
                    <a:pt x="98" y="52"/>
                    <a:pt x="97" y="55"/>
                  </a:cubicBezTo>
                  <a:cubicBezTo>
                    <a:pt x="94" y="64"/>
                    <a:pt x="93" y="74"/>
                    <a:pt x="94" y="84"/>
                  </a:cubicBezTo>
                  <a:cubicBezTo>
                    <a:pt x="94" y="87"/>
                    <a:pt x="93" y="90"/>
                    <a:pt x="91" y="93"/>
                  </a:cubicBezTo>
                  <a:cubicBezTo>
                    <a:pt x="87" y="100"/>
                    <a:pt x="87" y="106"/>
                    <a:pt x="93" y="113"/>
                  </a:cubicBezTo>
                  <a:cubicBezTo>
                    <a:pt x="97" y="118"/>
                    <a:pt x="96" y="123"/>
                    <a:pt x="96" y="129"/>
                  </a:cubicBezTo>
                  <a:cubicBezTo>
                    <a:pt x="96" y="135"/>
                    <a:pt x="92" y="141"/>
                    <a:pt x="101" y="144"/>
                  </a:cubicBezTo>
                  <a:cubicBezTo>
                    <a:pt x="104" y="144"/>
                    <a:pt x="103" y="148"/>
                    <a:pt x="102" y="150"/>
                  </a:cubicBezTo>
                  <a:cubicBezTo>
                    <a:pt x="101" y="154"/>
                    <a:pt x="100" y="158"/>
                    <a:pt x="107" y="160"/>
                  </a:cubicBezTo>
                  <a:cubicBezTo>
                    <a:pt x="102" y="161"/>
                    <a:pt x="99" y="161"/>
                    <a:pt x="96" y="158"/>
                  </a:cubicBezTo>
                  <a:cubicBezTo>
                    <a:pt x="93" y="155"/>
                    <a:pt x="90" y="156"/>
                    <a:pt x="90" y="161"/>
                  </a:cubicBezTo>
                  <a:cubicBezTo>
                    <a:pt x="89" y="169"/>
                    <a:pt x="94" y="173"/>
                    <a:pt x="102" y="174"/>
                  </a:cubicBezTo>
                  <a:cubicBezTo>
                    <a:pt x="108" y="174"/>
                    <a:pt x="115" y="174"/>
                    <a:pt x="118" y="181"/>
                  </a:cubicBezTo>
                  <a:cubicBezTo>
                    <a:pt x="119" y="183"/>
                    <a:pt x="121" y="185"/>
                    <a:pt x="123" y="186"/>
                  </a:cubicBezTo>
                  <a:cubicBezTo>
                    <a:pt x="126" y="188"/>
                    <a:pt x="125" y="190"/>
                    <a:pt x="123" y="193"/>
                  </a:cubicBezTo>
                  <a:cubicBezTo>
                    <a:pt x="120" y="198"/>
                    <a:pt x="122" y="202"/>
                    <a:pt x="127" y="201"/>
                  </a:cubicBezTo>
                  <a:cubicBezTo>
                    <a:pt x="138" y="200"/>
                    <a:pt x="132" y="206"/>
                    <a:pt x="132" y="210"/>
                  </a:cubicBezTo>
                  <a:cubicBezTo>
                    <a:pt x="132" y="211"/>
                    <a:pt x="130" y="212"/>
                    <a:pt x="129" y="214"/>
                  </a:cubicBezTo>
                  <a:cubicBezTo>
                    <a:pt x="128" y="215"/>
                    <a:pt x="128" y="216"/>
                    <a:pt x="129" y="217"/>
                  </a:cubicBezTo>
                  <a:cubicBezTo>
                    <a:pt x="130" y="218"/>
                    <a:pt x="131" y="217"/>
                    <a:pt x="132" y="216"/>
                  </a:cubicBezTo>
                  <a:cubicBezTo>
                    <a:pt x="134" y="214"/>
                    <a:pt x="135" y="211"/>
                    <a:pt x="137" y="209"/>
                  </a:cubicBezTo>
                  <a:cubicBezTo>
                    <a:pt x="139" y="207"/>
                    <a:pt x="142" y="205"/>
                    <a:pt x="145" y="206"/>
                  </a:cubicBezTo>
                  <a:cubicBezTo>
                    <a:pt x="149" y="208"/>
                    <a:pt x="147" y="210"/>
                    <a:pt x="147" y="213"/>
                  </a:cubicBezTo>
                  <a:cubicBezTo>
                    <a:pt x="147" y="214"/>
                    <a:pt x="147" y="215"/>
                    <a:pt x="148" y="216"/>
                  </a:cubicBezTo>
                  <a:cubicBezTo>
                    <a:pt x="150" y="216"/>
                    <a:pt x="151" y="216"/>
                    <a:pt x="151" y="214"/>
                  </a:cubicBezTo>
                  <a:cubicBezTo>
                    <a:pt x="152" y="213"/>
                    <a:pt x="153" y="211"/>
                    <a:pt x="154" y="210"/>
                  </a:cubicBezTo>
                  <a:cubicBezTo>
                    <a:pt x="154" y="203"/>
                    <a:pt x="155" y="196"/>
                    <a:pt x="154" y="190"/>
                  </a:cubicBezTo>
                  <a:cubicBezTo>
                    <a:pt x="153" y="185"/>
                    <a:pt x="152" y="180"/>
                    <a:pt x="155" y="175"/>
                  </a:cubicBezTo>
                  <a:cubicBezTo>
                    <a:pt x="157" y="172"/>
                    <a:pt x="154" y="170"/>
                    <a:pt x="151" y="170"/>
                  </a:cubicBezTo>
                  <a:cubicBezTo>
                    <a:pt x="147" y="170"/>
                    <a:pt x="144" y="169"/>
                    <a:pt x="143" y="164"/>
                  </a:cubicBezTo>
                  <a:cubicBezTo>
                    <a:pt x="143" y="160"/>
                    <a:pt x="146" y="158"/>
                    <a:pt x="149" y="158"/>
                  </a:cubicBezTo>
                  <a:cubicBezTo>
                    <a:pt x="153" y="157"/>
                    <a:pt x="152" y="154"/>
                    <a:pt x="152" y="152"/>
                  </a:cubicBezTo>
                  <a:cubicBezTo>
                    <a:pt x="151" y="143"/>
                    <a:pt x="152" y="135"/>
                    <a:pt x="155" y="127"/>
                  </a:cubicBezTo>
                  <a:cubicBezTo>
                    <a:pt x="156" y="123"/>
                    <a:pt x="157" y="119"/>
                    <a:pt x="150" y="119"/>
                  </a:cubicBezTo>
                  <a:cubicBezTo>
                    <a:pt x="149" y="119"/>
                    <a:pt x="148" y="118"/>
                    <a:pt x="148" y="117"/>
                  </a:cubicBezTo>
                  <a:cubicBezTo>
                    <a:pt x="148" y="115"/>
                    <a:pt x="149" y="115"/>
                    <a:pt x="151" y="115"/>
                  </a:cubicBezTo>
                  <a:cubicBezTo>
                    <a:pt x="153" y="116"/>
                    <a:pt x="155" y="115"/>
                    <a:pt x="156" y="114"/>
                  </a:cubicBezTo>
                  <a:cubicBezTo>
                    <a:pt x="158" y="111"/>
                    <a:pt x="160" y="112"/>
                    <a:pt x="162" y="114"/>
                  </a:cubicBezTo>
                  <a:cubicBezTo>
                    <a:pt x="163" y="116"/>
                    <a:pt x="164" y="117"/>
                    <a:pt x="162" y="120"/>
                  </a:cubicBezTo>
                  <a:cubicBezTo>
                    <a:pt x="153" y="132"/>
                    <a:pt x="153" y="146"/>
                    <a:pt x="156" y="160"/>
                  </a:cubicBezTo>
                  <a:cubicBezTo>
                    <a:pt x="158" y="166"/>
                    <a:pt x="160" y="171"/>
                    <a:pt x="162" y="179"/>
                  </a:cubicBezTo>
                  <a:cubicBezTo>
                    <a:pt x="166" y="167"/>
                    <a:pt x="173" y="166"/>
                    <a:pt x="182" y="168"/>
                  </a:cubicBezTo>
                  <a:cubicBezTo>
                    <a:pt x="185" y="172"/>
                    <a:pt x="187" y="176"/>
                    <a:pt x="179" y="177"/>
                  </a:cubicBezTo>
                  <a:cubicBezTo>
                    <a:pt x="177" y="177"/>
                    <a:pt x="177" y="178"/>
                    <a:pt x="177" y="180"/>
                  </a:cubicBezTo>
                  <a:cubicBezTo>
                    <a:pt x="177" y="182"/>
                    <a:pt x="176" y="185"/>
                    <a:pt x="174" y="187"/>
                  </a:cubicBezTo>
                  <a:cubicBezTo>
                    <a:pt x="172" y="191"/>
                    <a:pt x="173" y="194"/>
                    <a:pt x="177" y="195"/>
                  </a:cubicBezTo>
                  <a:cubicBezTo>
                    <a:pt x="182" y="197"/>
                    <a:pt x="181" y="199"/>
                    <a:pt x="179" y="202"/>
                  </a:cubicBezTo>
                  <a:cubicBezTo>
                    <a:pt x="175" y="206"/>
                    <a:pt x="176" y="209"/>
                    <a:pt x="179" y="213"/>
                  </a:cubicBezTo>
                  <a:cubicBezTo>
                    <a:pt x="183" y="217"/>
                    <a:pt x="186" y="221"/>
                    <a:pt x="189" y="226"/>
                  </a:cubicBezTo>
                  <a:cubicBezTo>
                    <a:pt x="189" y="227"/>
                    <a:pt x="190" y="228"/>
                    <a:pt x="190" y="228"/>
                  </a:cubicBezTo>
                  <a:cubicBezTo>
                    <a:pt x="199" y="229"/>
                    <a:pt x="200" y="233"/>
                    <a:pt x="197" y="240"/>
                  </a:cubicBezTo>
                  <a:cubicBezTo>
                    <a:pt x="196" y="243"/>
                    <a:pt x="197" y="247"/>
                    <a:pt x="201" y="247"/>
                  </a:cubicBezTo>
                  <a:cubicBezTo>
                    <a:pt x="206" y="247"/>
                    <a:pt x="204" y="243"/>
                    <a:pt x="204" y="241"/>
                  </a:cubicBezTo>
                  <a:cubicBezTo>
                    <a:pt x="205" y="240"/>
                    <a:pt x="204" y="238"/>
                    <a:pt x="205" y="237"/>
                  </a:cubicBezTo>
                  <a:cubicBezTo>
                    <a:pt x="209" y="230"/>
                    <a:pt x="210" y="222"/>
                    <a:pt x="205" y="215"/>
                  </a:cubicBezTo>
                  <a:cubicBezTo>
                    <a:pt x="203" y="212"/>
                    <a:pt x="204" y="209"/>
                    <a:pt x="208" y="207"/>
                  </a:cubicBezTo>
                  <a:cubicBezTo>
                    <a:pt x="209" y="206"/>
                    <a:pt x="211" y="205"/>
                    <a:pt x="213" y="205"/>
                  </a:cubicBezTo>
                  <a:cubicBezTo>
                    <a:pt x="223" y="207"/>
                    <a:pt x="230" y="202"/>
                    <a:pt x="238" y="198"/>
                  </a:cubicBezTo>
                  <a:cubicBezTo>
                    <a:pt x="242" y="200"/>
                    <a:pt x="240" y="202"/>
                    <a:pt x="239" y="205"/>
                  </a:cubicBezTo>
                  <a:cubicBezTo>
                    <a:pt x="236" y="209"/>
                    <a:pt x="233" y="212"/>
                    <a:pt x="228" y="214"/>
                  </a:cubicBezTo>
                  <a:cubicBezTo>
                    <a:pt x="219" y="217"/>
                    <a:pt x="218" y="219"/>
                    <a:pt x="220" y="228"/>
                  </a:cubicBezTo>
                  <a:cubicBezTo>
                    <a:pt x="222" y="234"/>
                    <a:pt x="219" y="240"/>
                    <a:pt x="221" y="246"/>
                  </a:cubicBezTo>
                  <a:cubicBezTo>
                    <a:pt x="221" y="249"/>
                    <a:pt x="218" y="251"/>
                    <a:pt x="215" y="252"/>
                  </a:cubicBezTo>
                  <a:cubicBezTo>
                    <a:pt x="211" y="253"/>
                    <a:pt x="208" y="254"/>
                    <a:pt x="206" y="257"/>
                  </a:cubicBezTo>
                  <a:cubicBezTo>
                    <a:pt x="200" y="257"/>
                    <a:pt x="194" y="262"/>
                    <a:pt x="188" y="260"/>
                  </a:cubicBezTo>
                  <a:cubicBezTo>
                    <a:pt x="186" y="260"/>
                    <a:pt x="185" y="262"/>
                    <a:pt x="183" y="263"/>
                  </a:cubicBezTo>
                  <a:cubicBezTo>
                    <a:pt x="179" y="265"/>
                    <a:pt x="176" y="266"/>
                    <a:pt x="173" y="263"/>
                  </a:cubicBezTo>
                  <a:cubicBezTo>
                    <a:pt x="170" y="259"/>
                    <a:pt x="172" y="257"/>
                    <a:pt x="175" y="254"/>
                  </a:cubicBezTo>
                  <a:cubicBezTo>
                    <a:pt x="177" y="253"/>
                    <a:pt x="178" y="252"/>
                    <a:pt x="177" y="249"/>
                  </a:cubicBezTo>
                  <a:cubicBezTo>
                    <a:pt x="176" y="248"/>
                    <a:pt x="175" y="247"/>
                    <a:pt x="173" y="247"/>
                  </a:cubicBezTo>
                  <a:cubicBezTo>
                    <a:pt x="171" y="247"/>
                    <a:pt x="170" y="249"/>
                    <a:pt x="170" y="251"/>
                  </a:cubicBezTo>
                  <a:cubicBezTo>
                    <a:pt x="169" y="257"/>
                    <a:pt x="168" y="262"/>
                    <a:pt x="166" y="267"/>
                  </a:cubicBezTo>
                  <a:cubicBezTo>
                    <a:pt x="165" y="269"/>
                    <a:pt x="166" y="271"/>
                    <a:pt x="167" y="273"/>
                  </a:cubicBezTo>
                  <a:cubicBezTo>
                    <a:pt x="170" y="277"/>
                    <a:pt x="172" y="282"/>
                    <a:pt x="165" y="285"/>
                  </a:cubicBezTo>
                  <a:cubicBezTo>
                    <a:pt x="164" y="286"/>
                    <a:pt x="163" y="287"/>
                    <a:pt x="163" y="288"/>
                  </a:cubicBezTo>
                  <a:cubicBezTo>
                    <a:pt x="165" y="295"/>
                    <a:pt x="160" y="300"/>
                    <a:pt x="157" y="304"/>
                  </a:cubicBezTo>
                  <a:cubicBezTo>
                    <a:pt x="154" y="309"/>
                    <a:pt x="154" y="315"/>
                    <a:pt x="154" y="320"/>
                  </a:cubicBezTo>
                  <a:cubicBezTo>
                    <a:pt x="153" y="334"/>
                    <a:pt x="155" y="348"/>
                    <a:pt x="157" y="361"/>
                  </a:cubicBezTo>
                  <a:cubicBezTo>
                    <a:pt x="160" y="372"/>
                    <a:pt x="164" y="384"/>
                    <a:pt x="167" y="395"/>
                  </a:cubicBezTo>
                  <a:cubicBezTo>
                    <a:pt x="168" y="398"/>
                    <a:pt x="170" y="399"/>
                    <a:pt x="173" y="399"/>
                  </a:cubicBezTo>
                  <a:cubicBezTo>
                    <a:pt x="181" y="400"/>
                    <a:pt x="187" y="407"/>
                    <a:pt x="195" y="409"/>
                  </a:cubicBezTo>
                  <a:cubicBezTo>
                    <a:pt x="197" y="410"/>
                    <a:pt x="199" y="412"/>
                    <a:pt x="199" y="414"/>
                  </a:cubicBezTo>
                  <a:cubicBezTo>
                    <a:pt x="200" y="425"/>
                    <a:pt x="204" y="434"/>
                    <a:pt x="205" y="445"/>
                  </a:cubicBezTo>
                  <a:cubicBezTo>
                    <a:pt x="206" y="451"/>
                    <a:pt x="211" y="456"/>
                    <a:pt x="213" y="463"/>
                  </a:cubicBezTo>
                  <a:cubicBezTo>
                    <a:pt x="216" y="473"/>
                    <a:pt x="215" y="475"/>
                    <a:pt x="205" y="477"/>
                  </a:cubicBezTo>
                  <a:cubicBezTo>
                    <a:pt x="202" y="478"/>
                    <a:pt x="200" y="478"/>
                    <a:pt x="197" y="478"/>
                  </a:cubicBezTo>
                  <a:cubicBezTo>
                    <a:pt x="191" y="477"/>
                    <a:pt x="188" y="473"/>
                    <a:pt x="187" y="468"/>
                  </a:cubicBezTo>
                  <a:cubicBezTo>
                    <a:pt x="185" y="463"/>
                    <a:pt x="182" y="459"/>
                    <a:pt x="178" y="456"/>
                  </a:cubicBezTo>
                  <a:cubicBezTo>
                    <a:pt x="174" y="453"/>
                    <a:pt x="170" y="450"/>
                    <a:pt x="166" y="447"/>
                  </a:cubicBezTo>
                  <a:cubicBezTo>
                    <a:pt x="161" y="443"/>
                    <a:pt x="156" y="440"/>
                    <a:pt x="150" y="439"/>
                  </a:cubicBezTo>
                  <a:cubicBezTo>
                    <a:pt x="143" y="438"/>
                    <a:pt x="137" y="433"/>
                    <a:pt x="134" y="426"/>
                  </a:cubicBezTo>
                  <a:cubicBezTo>
                    <a:pt x="133" y="424"/>
                    <a:pt x="133" y="423"/>
                    <a:pt x="132" y="421"/>
                  </a:cubicBezTo>
                  <a:cubicBezTo>
                    <a:pt x="129" y="417"/>
                    <a:pt x="128" y="412"/>
                    <a:pt x="128" y="407"/>
                  </a:cubicBezTo>
                  <a:cubicBezTo>
                    <a:pt x="128" y="400"/>
                    <a:pt x="123" y="393"/>
                    <a:pt x="116" y="392"/>
                  </a:cubicBezTo>
                  <a:cubicBezTo>
                    <a:pt x="107" y="390"/>
                    <a:pt x="101" y="384"/>
                    <a:pt x="94" y="381"/>
                  </a:cubicBezTo>
                  <a:cubicBezTo>
                    <a:pt x="91" y="379"/>
                    <a:pt x="90" y="376"/>
                    <a:pt x="91" y="372"/>
                  </a:cubicBezTo>
                  <a:cubicBezTo>
                    <a:pt x="94" y="363"/>
                    <a:pt x="94" y="353"/>
                    <a:pt x="92" y="343"/>
                  </a:cubicBezTo>
                  <a:cubicBezTo>
                    <a:pt x="91" y="342"/>
                    <a:pt x="92" y="340"/>
                    <a:pt x="91" y="339"/>
                  </a:cubicBezTo>
                  <a:cubicBezTo>
                    <a:pt x="82" y="338"/>
                    <a:pt x="82" y="329"/>
                    <a:pt x="77" y="324"/>
                  </a:cubicBezTo>
                  <a:cubicBezTo>
                    <a:pt x="75" y="322"/>
                    <a:pt x="73" y="320"/>
                    <a:pt x="69" y="320"/>
                  </a:cubicBezTo>
                  <a:cubicBezTo>
                    <a:pt x="66" y="320"/>
                    <a:pt x="63" y="319"/>
                    <a:pt x="60" y="319"/>
                  </a:cubicBezTo>
                  <a:cubicBezTo>
                    <a:pt x="53" y="317"/>
                    <a:pt x="50" y="313"/>
                    <a:pt x="50" y="307"/>
                  </a:cubicBezTo>
                  <a:cubicBezTo>
                    <a:pt x="50" y="302"/>
                    <a:pt x="48" y="299"/>
                    <a:pt x="43" y="297"/>
                  </a:cubicBezTo>
                  <a:cubicBezTo>
                    <a:pt x="32" y="294"/>
                    <a:pt x="30" y="292"/>
                    <a:pt x="29" y="280"/>
                  </a:cubicBezTo>
                  <a:cubicBezTo>
                    <a:pt x="29" y="279"/>
                    <a:pt x="29" y="278"/>
                    <a:pt x="28" y="277"/>
                  </a:cubicBezTo>
                  <a:cubicBezTo>
                    <a:pt x="28" y="277"/>
                    <a:pt x="28" y="277"/>
                    <a:pt x="28" y="277"/>
                  </a:cubicBezTo>
                  <a:cubicBezTo>
                    <a:pt x="26" y="276"/>
                    <a:pt x="25" y="278"/>
                    <a:pt x="24" y="279"/>
                  </a:cubicBezTo>
                  <a:cubicBezTo>
                    <a:pt x="22" y="280"/>
                    <a:pt x="20" y="281"/>
                    <a:pt x="18" y="280"/>
                  </a:cubicBezTo>
                  <a:cubicBezTo>
                    <a:pt x="16" y="279"/>
                    <a:pt x="15" y="277"/>
                    <a:pt x="15" y="274"/>
                  </a:cubicBezTo>
                  <a:cubicBezTo>
                    <a:pt x="16" y="271"/>
                    <a:pt x="16" y="268"/>
                    <a:pt x="15" y="265"/>
                  </a:cubicBezTo>
                  <a:cubicBezTo>
                    <a:pt x="5" y="253"/>
                    <a:pt x="0" y="239"/>
                    <a:pt x="2" y="224"/>
                  </a:cubicBezTo>
                  <a:cubicBezTo>
                    <a:pt x="2" y="217"/>
                    <a:pt x="4" y="211"/>
                    <a:pt x="4" y="204"/>
                  </a:cubicBezTo>
                  <a:cubicBezTo>
                    <a:pt x="4" y="198"/>
                    <a:pt x="5" y="187"/>
                    <a:pt x="15" y="183"/>
                  </a:cubicBezTo>
                  <a:cubicBezTo>
                    <a:pt x="18" y="182"/>
                    <a:pt x="18" y="169"/>
                    <a:pt x="16" y="167"/>
                  </a:cubicBezTo>
                  <a:cubicBezTo>
                    <a:pt x="10" y="163"/>
                    <a:pt x="10" y="158"/>
                    <a:pt x="12" y="151"/>
                  </a:cubicBezTo>
                  <a:cubicBezTo>
                    <a:pt x="15" y="142"/>
                    <a:pt x="15" y="132"/>
                    <a:pt x="21" y="123"/>
                  </a:cubicBezTo>
                  <a:cubicBezTo>
                    <a:pt x="22" y="122"/>
                    <a:pt x="22" y="121"/>
                    <a:pt x="22" y="120"/>
                  </a:cubicBezTo>
                  <a:cubicBezTo>
                    <a:pt x="22" y="111"/>
                    <a:pt x="26" y="106"/>
                    <a:pt x="34" y="107"/>
                  </a:cubicBezTo>
                  <a:cubicBezTo>
                    <a:pt x="38" y="107"/>
                    <a:pt x="41" y="105"/>
                    <a:pt x="44" y="103"/>
                  </a:cubicBezTo>
                  <a:cubicBezTo>
                    <a:pt x="51" y="97"/>
                    <a:pt x="59" y="96"/>
                    <a:pt x="67" y="94"/>
                  </a:cubicBezTo>
                  <a:cubicBezTo>
                    <a:pt x="69" y="93"/>
                    <a:pt x="68" y="92"/>
                    <a:pt x="68" y="90"/>
                  </a:cubicBezTo>
                  <a:cubicBezTo>
                    <a:pt x="68" y="86"/>
                    <a:pt x="70" y="86"/>
                    <a:pt x="73" y="88"/>
                  </a:cubicBezTo>
                  <a:cubicBezTo>
                    <a:pt x="82" y="92"/>
                    <a:pt x="84" y="90"/>
                    <a:pt x="83" y="79"/>
                  </a:cubicBezTo>
                  <a:cubicBezTo>
                    <a:pt x="82" y="77"/>
                    <a:pt x="83" y="76"/>
                    <a:pt x="85" y="75"/>
                  </a:cubicBezTo>
                  <a:cubicBezTo>
                    <a:pt x="87" y="73"/>
                    <a:pt x="90" y="70"/>
                    <a:pt x="92" y="67"/>
                  </a:cubicBezTo>
                  <a:cubicBezTo>
                    <a:pt x="92" y="63"/>
                    <a:pt x="90" y="59"/>
                    <a:pt x="94" y="55"/>
                  </a:cubicBezTo>
                  <a:cubicBezTo>
                    <a:pt x="96" y="53"/>
                    <a:pt x="93" y="51"/>
                    <a:pt x="92" y="49"/>
                  </a:cubicBezTo>
                  <a:cubicBezTo>
                    <a:pt x="89" y="42"/>
                    <a:pt x="85" y="35"/>
                    <a:pt x="86" y="26"/>
                  </a:cubicBezTo>
                  <a:cubicBezTo>
                    <a:pt x="87" y="16"/>
                    <a:pt x="92" y="8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39" name="Freeform 8">
              <a:extLst>
                <a:ext uri="{FF2B5EF4-FFF2-40B4-BE49-F238E27FC236}">
                  <a16:creationId xmlns:a16="http://schemas.microsoft.com/office/drawing/2014/main" id="{DF327E96-3A62-4E21-BDE0-D97D079E9FFB}"/>
                </a:ext>
              </a:extLst>
            </p:cNvPr>
            <p:cNvSpPr/>
            <p:nvPr/>
          </p:nvSpPr>
          <p:spPr bwMode="auto">
            <a:xfrm>
              <a:off x="-598488" y="279400"/>
              <a:ext cx="981075" cy="838200"/>
            </a:xfrm>
            <a:custGeom>
              <a:avLst/>
              <a:gdLst>
                <a:gd name="T0" fmla="*/ 100 w 260"/>
                <a:gd name="T1" fmla="*/ 186 h 222"/>
                <a:gd name="T2" fmla="*/ 94 w 260"/>
                <a:gd name="T3" fmla="*/ 182 h 222"/>
                <a:gd name="T4" fmla="*/ 95 w 260"/>
                <a:gd name="T5" fmla="*/ 189 h 222"/>
                <a:gd name="T6" fmla="*/ 92 w 260"/>
                <a:gd name="T7" fmla="*/ 194 h 222"/>
                <a:gd name="T8" fmla="*/ 84 w 260"/>
                <a:gd name="T9" fmla="*/ 204 h 222"/>
                <a:gd name="T10" fmla="*/ 77 w 260"/>
                <a:gd name="T11" fmla="*/ 210 h 222"/>
                <a:gd name="T12" fmla="*/ 60 w 260"/>
                <a:gd name="T13" fmla="*/ 212 h 222"/>
                <a:gd name="T14" fmla="*/ 57 w 260"/>
                <a:gd name="T15" fmla="*/ 213 h 222"/>
                <a:gd name="T16" fmla="*/ 44 w 260"/>
                <a:gd name="T17" fmla="*/ 214 h 222"/>
                <a:gd name="T18" fmla="*/ 23 w 260"/>
                <a:gd name="T19" fmla="*/ 214 h 222"/>
                <a:gd name="T20" fmla="*/ 18 w 260"/>
                <a:gd name="T21" fmla="*/ 215 h 222"/>
                <a:gd name="T22" fmla="*/ 23 w 260"/>
                <a:gd name="T23" fmla="*/ 209 h 222"/>
                <a:gd name="T24" fmla="*/ 54 w 260"/>
                <a:gd name="T25" fmla="*/ 199 h 222"/>
                <a:gd name="T26" fmla="*/ 59 w 260"/>
                <a:gd name="T27" fmla="*/ 177 h 222"/>
                <a:gd name="T28" fmla="*/ 55 w 260"/>
                <a:gd name="T29" fmla="*/ 172 h 222"/>
                <a:gd name="T30" fmla="*/ 45 w 260"/>
                <a:gd name="T31" fmla="*/ 170 h 222"/>
                <a:gd name="T32" fmla="*/ 34 w 260"/>
                <a:gd name="T33" fmla="*/ 167 h 222"/>
                <a:gd name="T34" fmla="*/ 25 w 260"/>
                <a:gd name="T35" fmla="*/ 157 h 222"/>
                <a:gd name="T36" fmla="*/ 21 w 260"/>
                <a:gd name="T37" fmla="*/ 154 h 222"/>
                <a:gd name="T38" fmla="*/ 0 w 260"/>
                <a:gd name="T39" fmla="*/ 132 h 222"/>
                <a:gd name="T40" fmla="*/ 8 w 260"/>
                <a:gd name="T41" fmla="*/ 129 h 222"/>
                <a:gd name="T42" fmla="*/ 40 w 260"/>
                <a:gd name="T43" fmla="*/ 115 h 222"/>
                <a:gd name="T44" fmla="*/ 40 w 260"/>
                <a:gd name="T45" fmla="*/ 108 h 222"/>
                <a:gd name="T46" fmla="*/ 39 w 260"/>
                <a:gd name="T47" fmla="*/ 101 h 222"/>
                <a:gd name="T48" fmla="*/ 43 w 260"/>
                <a:gd name="T49" fmla="*/ 91 h 222"/>
                <a:gd name="T50" fmla="*/ 66 w 260"/>
                <a:gd name="T51" fmla="*/ 76 h 222"/>
                <a:gd name="T52" fmla="*/ 76 w 260"/>
                <a:gd name="T53" fmla="*/ 80 h 222"/>
                <a:gd name="T54" fmla="*/ 91 w 260"/>
                <a:gd name="T55" fmla="*/ 91 h 222"/>
                <a:gd name="T56" fmla="*/ 115 w 260"/>
                <a:gd name="T57" fmla="*/ 81 h 222"/>
                <a:gd name="T58" fmla="*/ 119 w 260"/>
                <a:gd name="T59" fmla="*/ 70 h 222"/>
                <a:gd name="T60" fmla="*/ 120 w 260"/>
                <a:gd name="T61" fmla="*/ 67 h 222"/>
                <a:gd name="T62" fmla="*/ 127 w 260"/>
                <a:gd name="T63" fmla="*/ 60 h 222"/>
                <a:gd name="T64" fmla="*/ 136 w 260"/>
                <a:gd name="T65" fmla="*/ 60 h 222"/>
                <a:gd name="T66" fmla="*/ 146 w 260"/>
                <a:gd name="T67" fmla="*/ 55 h 222"/>
                <a:gd name="T68" fmla="*/ 156 w 260"/>
                <a:gd name="T69" fmla="*/ 49 h 222"/>
                <a:gd name="T70" fmla="*/ 176 w 260"/>
                <a:gd name="T71" fmla="*/ 29 h 222"/>
                <a:gd name="T72" fmla="*/ 176 w 260"/>
                <a:gd name="T73" fmla="*/ 6 h 222"/>
                <a:gd name="T74" fmla="*/ 179 w 260"/>
                <a:gd name="T75" fmla="*/ 1 h 222"/>
                <a:gd name="T76" fmla="*/ 190 w 260"/>
                <a:gd name="T77" fmla="*/ 1 h 222"/>
                <a:gd name="T78" fmla="*/ 202 w 260"/>
                <a:gd name="T79" fmla="*/ 18 h 222"/>
                <a:gd name="T80" fmla="*/ 199 w 260"/>
                <a:gd name="T81" fmla="*/ 32 h 222"/>
                <a:gd name="T82" fmla="*/ 197 w 260"/>
                <a:gd name="T83" fmla="*/ 44 h 222"/>
                <a:gd name="T84" fmla="*/ 201 w 260"/>
                <a:gd name="T85" fmla="*/ 48 h 222"/>
                <a:gd name="T86" fmla="*/ 208 w 260"/>
                <a:gd name="T87" fmla="*/ 47 h 222"/>
                <a:gd name="T88" fmla="*/ 204 w 260"/>
                <a:gd name="T89" fmla="*/ 41 h 222"/>
                <a:gd name="T90" fmla="*/ 199 w 260"/>
                <a:gd name="T91" fmla="*/ 33 h 222"/>
                <a:gd name="T92" fmla="*/ 208 w 260"/>
                <a:gd name="T93" fmla="*/ 21 h 222"/>
                <a:gd name="T94" fmla="*/ 225 w 260"/>
                <a:gd name="T95" fmla="*/ 30 h 222"/>
                <a:gd name="T96" fmla="*/ 232 w 260"/>
                <a:gd name="T97" fmla="*/ 36 h 222"/>
                <a:gd name="T98" fmla="*/ 238 w 260"/>
                <a:gd name="T99" fmla="*/ 44 h 222"/>
                <a:gd name="T100" fmla="*/ 238 w 260"/>
                <a:gd name="T101" fmla="*/ 62 h 222"/>
                <a:gd name="T102" fmla="*/ 243 w 260"/>
                <a:gd name="T103" fmla="*/ 72 h 222"/>
                <a:gd name="T104" fmla="*/ 249 w 260"/>
                <a:gd name="T105" fmla="*/ 92 h 222"/>
                <a:gd name="T106" fmla="*/ 252 w 260"/>
                <a:gd name="T107" fmla="*/ 114 h 222"/>
                <a:gd name="T108" fmla="*/ 242 w 260"/>
                <a:gd name="T109" fmla="*/ 153 h 222"/>
                <a:gd name="T110" fmla="*/ 221 w 260"/>
                <a:gd name="T111" fmla="*/ 167 h 222"/>
                <a:gd name="T112" fmla="*/ 212 w 260"/>
                <a:gd name="T113" fmla="*/ 160 h 222"/>
                <a:gd name="T114" fmla="*/ 193 w 260"/>
                <a:gd name="T115" fmla="*/ 154 h 222"/>
                <a:gd name="T116" fmla="*/ 166 w 260"/>
                <a:gd name="T117" fmla="*/ 166 h 222"/>
                <a:gd name="T118" fmla="*/ 140 w 260"/>
                <a:gd name="T119" fmla="*/ 179 h 222"/>
                <a:gd name="T120" fmla="*/ 123 w 260"/>
                <a:gd name="T121" fmla="*/ 186 h 222"/>
                <a:gd name="T122" fmla="*/ 100 w 260"/>
                <a:gd name="T123" fmla="*/ 18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21">
                  <a:moveTo>
                    <a:pt x="100" y="186"/>
                  </a:moveTo>
                  <a:cubicBezTo>
                    <a:pt x="98" y="185"/>
                    <a:pt x="97" y="184"/>
                    <a:pt x="94" y="182"/>
                  </a:cubicBezTo>
                  <a:cubicBezTo>
                    <a:pt x="95" y="185"/>
                    <a:pt x="95" y="187"/>
                    <a:pt x="95" y="189"/>
                  </a:cubicBezTo>
                  <a:cubicBezTo>
                    <a:pt x="95" y="191"/>
                    <a:pt x="95" y="193"/>
                    <a:pt x="92" y="194"/>
                  </a:cubicBezTo>
                  <a:cubicBezTo>
                    <a:pt x="84" y="195"/>
                    <a:pt x="84" y="197"/>
                    <a:pt x="84" y="204"/>
                  </a:cubicBezTo>
                  <a:cubicBezTo>
                    <a:pt x="85" y="209"/>
                    <a:pt x="80" y="211"/>
                    <a:pt x="77" y="210"/>
                  </a:cubicBezTo>
                  <a:cubicBezTo>
                    <a:pt x="71" y="210"/>
                    <a:pt x="66" y="211"/>
                    <a:pt x="60" y="212"/>
                  </a:cubicBezTo>
                  <a:cubicBezTo>
                    <a:pt x="59" y="212"/>
                    <a:pt x="57" y="212"/>
                    <a:pt x="57" y="213"/>
                  </a:cubicBezTo>
                  <a:cubicBezTo>
                    <a:pt x="53" y="222"/>
                    <a:pt x="49" y="216"/>
                    <a:pt x="44" y="214"/>
                  </a:cubicBezTo>
                  <a:cubicBezTo>
                    <a:pt x="37" y="211"/>
                    <a:pt x="30" y="214"/>
                    <a:pt x="23" y="214"/>
                  </a:cubicBezTo>
                  <a:cubicBezTo>
                    <a:pt x="22" y="214"/>
                    <a:pt x="20" y="215"/>
                    <a:pt x="18" y="215"/>
                  </a:cubicBezTo>
                  <a:cubicBezTo>
                    <a:pt x="16" y="210"/>
                    <a:pt x="20" y="209"/>
                    <a:pt x="23" y="209"/>
                  </a:cubicBezTo>
                  <a:cubicBezTo>
                    <a:pt x="34" y="207"/>
                    <a:pt x="44" y="204"/>
                    <a:pt x="54" y="199"/>
                  </a:cubicBezTo>
                  <a:cubicBezTo>
                    <a:pt x="64" y="194"/>
                    <a:pt x="66" y="186"/>
                    <a:pt x="59" y="177"/>
                  </a:cubicBezTo>
                  <a:cubicBezTo>
                    <a:pt x="57" y="176"/>
                    <a:pt x="56" y="174"/>
                    <a:pt x="55" y="172"/>
                  </a:cubicBezTo>
                  <a:cubicBezTo>
                    <a:pt x="52" y="169"/>
                    <a:pt x="49" y="167"/>
                    <a:pt x="45" y="170"/>
                  </a:cubicBezTo>
                  <a:cubicBezTo>
                    <a:pt x="40" y="173"/>
                    <a:pt x="37" y="171"/>
                    <a:pt x="34" y="167"/>
                  </a:cubicBezTo>
                  <a:cubicBezTo>
                    <a:pt x="31" y="163"/>
                    <a:pt x="28" y="160"/>
                    <a:pt x="25" y="157"/>
                  </a:cubicBezTo>
                  <a:cubicBezTo>
                    <a:pt x="23" y="156"/>
                    <a:pt x="22" y="154"/>
                    <a:pt x="21" y="154"/>
                  </a:cubicBezTo>
                  <a:cubicBezTo>
                    <a:pt x="9" y="151"/>
                    <a:pt x="5" y="141"/>
                    <a:pt x="0" y="132"/>
                  </a:cubicBezTo>
                  <a:cubicBezTo>
                    <a:pt x="1" y="127"/>
                    <a:pt x="4" y="128"/>
                    <a:pt x="8" y="129"/>
                  </a:cubicBezTo>
                  <a:cubicBezTo>
                    <a:pt x="22" y="134"/>
                    <a:pt x="31" y="124"/>
                    <a:pt x="40" y="115"/>
                  </a:cubicBezTo>
                  <a:cubicBezTo>
                    <a:pt x="42" y="113"/>
                    <a:pt x="43" y="111"/>
                    <a:pt x="40" y="108"/>
                  </a:cubicBezTo>
                  <a:cubicBezTo>
                    <a:pt x="37" y="106"/>
                    <a:pt x="38" y="104"/>
                    <a:pt x="39" y="101"/>
                  </a:cubicBezTo>
                  <a:cubicBezTo>
                    <a:pt x="40" y="98"/>
                    <a:pt x="41" y="93"/>
                    <a:pt x="43" y="91"/>
                  </a:cubicBezTo>
                  <a:cubicBezTo>
                    <a:pt x="49" y="85"/>
                    <a:pt x="58" y="81"/>
                    <a:pt x="66" y="76"/>
                  </a:cubicBezTo>
                  <a:cubicBezTo>
                    <a:pt x="68" y="74"/>
                    <a:pt x="73" y="77"/>
                    <a:pt x="76" y="80"/>
                  </a:cubicBezTo>
                  <a:cubicBezTo>
                    <a:pt x="81" y="84"/>
                    <a:pt x="86" y="87"/>
                    <a:pt x="91" y="91"/>
                  </a:cubicBezTo>
                  <a:cubicBezTo>
                    <a:pt x="105" y="101"/>
                    <a:pt x="113" y="97"/>
                    <a:pt x="115" y="81"/>
                  </a:cubicBezTo>
                  <a:cubicBezTo>
                    <a:pt x="115" y="76"/>
                    <a:pt x="115" y="72"/>
                    <a:pt x="119" y="70"/>
                  </a:cubicBezTo>
                  <a:cubicBezTo>
                    <a:pt x="120" y="69"/>
                    <a:pt x="121" y="68"/>
                    <a:pt x="120" y="67"/>
                  </a:cubicBezTo>
                  <a:cubicBezTo>
                    <a:pt x="117" y="60"/>
                    <a:pt x="122" y="60"/>
                    <a:pt x="127" y="60"/>
                  </a:cubicBezTo>
                  <a:cubicBezTo>
                    <a:pt x="130" y="60"/>
                    <a:pt x="133" y="59"/>
                    <a:pt x="136" y="60"/>
                  </a:cubicBezTo>
                  <a:cubicBezTo>
                    <a:pt x="141" y="60"/>
                    <a:pt x="144" y="59"/>
                    <a:pt x="146" y="55"/>
                  </a:cubicBezTo>
                  <a:cubicBezTo>
                    <a:pt x="149" y="51"/>
                    <a:pt x="152" y="49"/>
                    <a:pt x="156" y="49"/>
                  </a:cubicBezTo>
                  <a:cubicBezTo>
                    <a:pt x="167" y="48"/>
                    <a:pt x="175" y="40"/>
                    <a:pt x="176" y="29"/>
                  </a:cubicBezTo>
                  <a:cubicBezTo>
                    <a:pt x="177" y="21"/>
                    <a:pt x="177" y="14"/>
                    <a:pt x="176" y="6"/>
                  </a:cubicBezTo>
                  <a:cubicBezTo>
                    <a:pt x="176" y="4"/>
                    <a:pt x="177" y="2"/>
                    <a:pt x="179" y="1"/>
                  </a:cubicBezTo>
                  <a:cubicBezTo>
                    <a:pt x="183" y="0"/>
                    <a:pt x="187" y="0"/>
                    <a:pt x="190" y="1"/>
                  </a:cubicBezTo>
                  <a:cubicBezTo>
                    <a:pt x="202" y="4"/>
                    <a:pt x="203" y="6"/>
                    <a:pt x="202" y="18"/>
                  </a:cubicBezTo>
                  <a:cubicBezTo>
                    <a:pt x="202" y="23"/>
                    <a:pt x="201" y="27"/>
                    <a:pt x="199" y="32"/>
                  </a:cubicBezTo>
                  <a:cubicBezTo>
                    <a:pt x="197" y="36"/>
                    <a:pt x="197" y="40"/>
                    <a:pt x="197" y="44"/>
                  </a:cubicBezTo>
                  <a:cubicBezTo>
                    <a:pt x="197" y="47"/>
                    <a:pt x="198" y="48"/>
                    <a:pt x="201" y="48"/>
                  </a:cubicBezTo>
                  <a:cubicBezTo>
                    <a:pt x="203" y="48"/>
                    <a:pt x="206" y="50"/>
                    <a:pt x="208" y="47"/>
                  </a:cubicBezTo>
                  <a:cubicBezTo>
                    <a:pt x="209" y="44"/>
                    <a:pt x="206" y="42"/>
                    <a:pt x="204" y="41"/>
                  </a:cubicBezTo>
                  <a:cubicBezTo>
                    <a:pt x="201" y="39"/>
                    <a:pt x="197" y="37"/>
                    <a:pt x="199" y="33"/>
                  </a:cubicBezTo>
                  <a:cubicBezTo>
                    <a:pt x="201" y="28"/>
                    <a:pt x="202" y="23"/>
                    <a:pt x="208" y="21"/>
                  </a:cubicBezTo>
                  <a:cubicBezTo>
                    <a:pt x="221" y="19"/>
                    <a:pt x="221" y="18"/>
                    <a:pt x="225" y="30"/>
                  </a:cubicBezTo>
                  <a:cubicBezTo>
                    <a:pt x="226" y="34"/>
                    <a:pt x="228" y="35"/>
                    <a:pt x="232" y="36"/>
                  </a:cubicBezTo>
                  <a:cubicBezTo>
                    <a:pt x="236" y="36"/>
                    <a:pt x="238" y="39"/>
                    <a:pt x="238" y="44"/>
                  </a:cubicBezTo>
                  <a:cubicBezTo>
                    <a:pt x="238" y="50"/>
                    <a:pt x="240" y="56"/>
                    <a:pt x="238" y="62"/>
                  </a:cubicBezTo>
                  <a:cubicBezTo>
                    <a:pt x="236" y="66"/>
                    <a:pt x="239" y="69"/>
                    <a:pt x="243" y="72"/>
                  </a:cubicBezTo>
                  <a:cubicBezTo>
                    <a:pt x="250" y="77"/>
                    <a:pt x="252" y="84"/>
                    <a:pt x="249" y="92"/>
                  </a:cubicBezTo>
                  <a:cubicBezTo>
                    <a:pt x="247" y="100"/>
                    <a:pt x="248" y="106"/>
                    <a:pt x="252" y="114"/>
                  </a:cubicBezTo>
                  <a:cubicBezTo>
                    <a:pt x="260" y="127"/>
                    <a:pt x="255" y="144"/>
                    <a:pt x="242" y="153"/>
                  </a:cubicBezTo>
                  <a:cubicBezTo>
                    <a:pt x="235" y="158"/>
                    <a:pt x="229" y="164"/>
                    <a:pt x="221" y="167"/>
                  </a:cubicBezTo>
                  <a:cubicBezTo>
                    <a:pt x="213" y="169"/>
                    <a:pt x="212" y="168"/>
                    <a:pt x="212" y="160"/>
                  </a:cubicBezTo>
                  <a:cubicBezTo>
                    <a:pt x="204" y="162"/>
                    <a:pt x="199" y="158"/>
                    <a:pt x="193" y="154"/>
                  </a:cubicBezTo>
                  <a:cubicBezTo>
                    <a:pt x="188" y="167"/>
                    <a:pt x="176" y="165"/>
                    <a:pt x="166" y="166"/>
                  </a:cubicBezTo>
                  <a:cubicBezTo>
                    <a:pt x="155" y="168"/>
                    <a:pt x="146" y="170"/>
                    <a:pt x="140" y="179"/>
                  </a:cubicBezTo>
                  <a:cubicBezTo>
                    <a:pt x="136" y="185"/>
                    <a:pt x="131" y="187"/>
                    <a:pt x="123" y="186"/>
                  </a:cubicBezTo>
                  <a:cubicBezTo>
                    <a:pt x="115" y="186"/>
                    <a:pt x="107" y="183"/>
                    <a:pt x="100" y="18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0" name="Freeform 9">
              <a:extLst>
                <a:ext uri="{FF2B5EF4-FFF2-40B4-BE49-F238E27FC236}">
                  <a16:creationId xmlns:a16="http://schemas.microsoft.com/office/drawing/2014/main" id="{1351573B-7C21-41F6-895D-CF570E5BA356}"/>
                </a:ext>
              </a:extLst>
            </p:cNvPr>
            <p:cNvSpPr/>
            <p:nvPr/>
          </p:nvSpPr>
          <p:spPr bwMode="auto">
            <a:xfrm>
              <a:off x="215900" y="-254000"/>
              <a:ext cx="468313" cy="774700"/>
            </a:xfrm>
            <a:custGeom>
              <a:avLst/>
              <a:gdLst>
                <a:gd name="T0" fmla="*/ 64 w 124"/>
                <a:gd name="T1" fmla="*/ 1 h 205"/>
                <a:gd name="T2" fmla="*/ 72 w 124"/>
                <a:gd name="T3" fmla="*/ 3 h 205"/>
                <a:gd name="T4" fmla="*/ 78 w 124"/>
                <a:gd name="T5" fmla="*/ 11 h 205"/>
                <a:gd name="T6" fmla="*/ 88 w 124"/>
                <a:gd name="T7" fmla="*/ 22 h 205"/>
                <a:gd name="T8" fmla="*/ 96 w 124"/>
                <a:gd name="T9" fmla="*/ 34 h 205"/>
                <a:gd name="T10" fmla="*/ 101 w 124"/>
                <a:gd name="T11" fmla="*/ 37 h 205"/>
                <a:gd name="T12" fmla="*/ 110 w 124"/>
                <a:gd name="T13" fmla="*/ 41 h 205"/>
                <a:gd name="T14" fmla="*/ 114 w 124"/>
                <a:gd name="T15" fmla="*/ 54 h 205"/>
                <a:gd name="T16" fmla="*/ 121 w 124"/>
                <a:gd name="T17" fmla="*/ 77 h 205"/>
                <a:gd name="T18" fmla="*/ 123 w 124"/>
                <a:gd name="T19" fmla="*/ 87 h 205"/>
                <a:gd name="T20" fmla="*/ 120 w 124"/>
                <a:gd name="T21" fmla="*/ 105 h 205"/>
                <a:gd name="T22" fmla="*/ 110 w 124"/>
                <a:gd name="T23" fmla="*/ 122 h 205"/>
                <a:gd name="T24" fmla="*/ 105 w 124"/>
                <a:gd name="T25" fmla="*/ 134 h 205"/>
                <a:gd name="T26" fmla="*/ 106 w 124"/>
                <a:gd name="T27" fmla="*/ 135 h 205"/>
                <a:gd name="T28" fmla="*/ 112 w 124"/>
                <a:gd name="T29" fmla="*/ 155 h 205"/>
                <a:gd name="T30" fmla="*/ 105 w 124"/>
                <a:gd name="T31" fmla="*/ 176 h 205"/>
                <a:gd name="T32" fmla="*/ 105 w 124"/>
                <a:gd name="T33" fmla="*/ 183 h 205"/>
                <a:gd name="T34" fmla="*/ 94 w 124"/>
                <a:gd name="T35" fmla="*/ 192 h 205"/>
                <a:gd name="T36" fmla="*/ 82 w 124"/>
                <a:gd name="T37" fmla="*/ 196 h 205"/>
                <a:gd name="T38" fmla="*/ 76 w 124"/>
                <a:gd name="T39" fmla="*/ 198 h 205"/>
                <a:gd name="T40" fmla="*/ 68 w 124"/>
                <a:gd name="T41" fmla="*/ 196 h 205"/>
                <a:gd name="T42" fmla="*/ 65 w 124"/>
                <a:gd name="T43" fmla="*/ 193 h 205"/>
                <a:gd name="T44" fmla="*/ 59 w 124"/>
                <a:gd name="T45" fmla="*/ 198 h 205"/>
                <a:gd name="T46" fmla="*/ 51 w 124"/>
                <a:gd name="T47" fmla="*/ 204 h 205"/>
                <a:gd name="T48" fmla="*/ 43 w 124"/>
                <a:gd name="T49" fmla="*/ 195 h 205"/>
                <a:gd name="T50" fmla="*/ 41 w 124"/>
                <a:gd name="T51" fmla="*/ 188 h 205"/>
                <a:gd name="T52" fmla="*/ 42 w 124"/>
                <a:gd name="T53" fmla="*/ 178 h 205"/>
                <a:gd name="T54" fmla="*/ 42 w 124"/>
                <a:gd name="T55" fmla="*/ 165 h 205"/>
                <a:gd name="T56" fmla="*/ 45 w 124"/>
                <a:gd name="T57" fmla="*/ 158 h 205"/>
                <a:gd name="T58" fmla="*/ 48 w 124"/>
                <a:gd name="T59" fmla="*/ 152 h 205"/>
                <a:gd name="T60" fmla="*/ 43 w 124"/>
                <a:gd name="T61" fmla="*/ 126 h 205"/>
                <a:gd name="T62" fmla="*/ 44 w 124"/>
                <a:gd name="T63" fmla="*/ 106 h 205"/>
                <a:gd name="T64" fmla="*/ 44 w 124"/>
                <a:gd name="T65" fmla="*/ 103 h 205"/>
                <a:gd name="T66" fmla="*/ 49 w 124"/>
                <a:gd name="T67" fmla="*/ 91 h 205"/>
                <a:gd name="T68" fmla="*/ 30 w 124"/>
                <a:gd name="T69" fmla="*/ 94 h 205"/>
                <a:gd name="T70" fmla="*/ 23 w 124"/>
                <a:gd name="T71" fmla="*/ 94 h 205"/>
                <a:gd name="T72" fmla="*/ 1 w 124"/>
                <a:gd name="T73" fmla="*/ 78 h 205"/>
                <a:gd name="T74" fmla="*/ 4 w 124"/>
                <a:gd name="T75" fmla="*/ 73 h 205"/>
                <a:gd name="T76" fmla="*/ 13 w 124"/>
                <a:gd name="T77" fmla="*/ 66 h 205"/>
                <a:gd name="T78" fmla="*/ 30 w 124"/>
                <a:gd name="T79" fmla="*/ 54 h 205"/>
                <a:gd name="T80" fmla="*/ 36 w 124"/>
                <a:gd name="T81" fmla="*/ 50 h 205"/>
                <a:gd name="T82" fmla="*/ 41 w 124"/>
                <a:gd name="T83" fmla="*/ 41 h 205"/>
                <a:gd name="T84" fmla="*/ 47 w 124"/>
                <a:gd name="T85" fmla="*/ 36 h 205"/>
                <a:gd name="T86" fmla="*/ 51 w 124"/>
                <a:gd name="T87" fmla="*/ 35 h 205"/>
                <a:gd name="T88" fmla="*/ 55 w 124"/>
                <a:gd name="T89" fmla="*/ 17 h 205"/>
                <a:gd name="T90" fmla="*/ 61 w 124"/>
                <a:gd name="T91" fmla="*/ 2 h 205"/>
                <a:gd name="T92" fmla="*/ 64 w 124"/>
                <a:gd name="T93" fmla="*/ 1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4" h="205">
                  <a:moveTo>
                    <a:pt x="64" y="1"/>
                  </a:moveTo>
                  <a:cubicBezTo>
                    <a:pt x="67" y="2"/>
                    <a:pt x="69" y="3"/>
                    <a:pt x="72" y="3"/>
                  </a:cubicBezTo>
                  <a:cubicBezTo>
                    <a:pt x="76" y="4"/>
                    <a:pt x="78" y="7"/>
                    <a:pt x="78" y="11"/>
                  </a:cubicBezTo>
                  <a:cubicBezTo>
                    <a:pt x="77" y="18"/>
                    <a:pt x="82" y="20"/>
                    <a:pt x="88" y="22"/>
                  </a:cubicBezTo>
                  <a:cubicBezTo>
                    <a:pt x="94" y="23"/>
                    <a:pt x="97" y="27"/>
                    <a:pt x="96" y="34"/>
                  </a:cubicBezTo>
                  <a:cubicBezTo>
                    <a:pt x="96" y="37"/>
                    <a:pt x="96" y="39"/>
                    <a:pt x="101" y="37"/>
                  </a:cubicBezTo>
                  <a:cubicBezTo>
                    <a:pt x="106" y="33"/>
                    <a:pt x="108" y="37"/>
                    <a:pt x="110" y="41"/>
                  </a:cubicBezTo>
                  <a:cubicBezTo>
                    <a:pt x="109" y="46"/>
                    <a:pt x="110" y="50"/>
                    <a:pt x="114" y="54"/>
                  </a:cubicBezTo>
                  <a:cubicBezTo>
                    <a:pt x="119" y="61"/>
                    <a:pt x="122" y="68"/>
                    <a:pt x="121" y="77"/>
                  </a:cubicBezTo>
                  <a:cubicBezTo>
                    <a:pt x="121" y="81"/>
                    <a:pt x="124" y="85"/>
                    <a:pt x="123" y="87"/>
                  </a:cubicBezTo>
                  <a:cubicBezTo>
                    <a:pt x="119" y="93"/>
                    <a:pt x="122" y="100"/>
                    <a:pt x="120" y="105"/>
                  </a:cubicBezTo>
                  <a:cubicBezTo>
                    <a:pt x="119" y="111"/>
                    <a:pt x="117" y="118"/>
                    <a:pt x="110" y="122"/>
                  </a:cubicBezTo>
                  <a:cubicBezTo>
                    <a:pt x="107" y="125"/>
                    <a:pt x="109" y="131"/>
                    <a:pt x="105" y="134"/>
                  </a:cubicBezTo>
                  <a:cubicBezTo>
                    <a:pt x="105" y="134"/>
                    <a:pt x="105" y="135"/>
                    <a:pt x="106" y="135"/>
                  </a:cubicBezTo>
                  <a:cubicBezTo>
                    <a:pt x="118" y="139"/>
                    <a:pt x="114" y="148"/>
                    <a:pt x="112" y="155"/>
                  </a:cubicBezTo>
                  <a:cubicBezTo>
                    <a:pt x="110" y="162"/>
                    <a:pt x="109" y="170"/>
                    <a:pt x="105" y="176"/>
                  </a:cubicBezTo>
                  <a:cubicBezTo>
                    <a:pt x="103" y="178"/>
                    <a:pt x="105" y="181"/>
                    <a:pt x="105" y="183"/>
                  </a:cubicBezTo>
                  <a:cubicBezTo>
                    <a:pt x="103" y="187"/>
                    <a:pt x="99" y="191"/>
                    <a:pt x="94" y="192"/>
                  </a:cubicBezTo>
                  <a:cubicBezTo>
                    <a:pt x="89" y="192"/>
                    <a:pt x="85" y="192"/>
                    <a:pt x="82" y="196"/>
                  </a:cubicBezTo>
                  <a:cubicBezTo>
                    <a:pt x="81" y="198"/>
                    <a:pt x="79" y="198"/>
                    <a:pt x="76" y="198"/>
                  </a:cubicBezTo>
                  <a:cubicBezTo>
                    <a:pt x="73" y="199"/>
                    <a:pt x="69" y="204"/>
                    <a:pt x="68" y="196"/>
                  </a:cubicBezTo>
                  <a:cubicBezTo>
                    <a:pt x="68" y="193"/>
                    <a:pt x="66" y="193"/>
                    <a:pt x="65" y="193"/>
                  </a:cubicBezTo>
                  <a:cubicBezTo>
                    <a:pt x="62" y="193"/>
                    <a:pt x="60" y="195"/>
                    <a:pt x="59" y="198"/>
                  </a:cubicBezTo>
                  <a:cubicBezTo>
                    <a:pt x="58" y="201"/>
                    <a:pt x="57" y="205"/>
                    <a:pt x="51" y="204"/>
                  </a:cubicBezTo>
                  <a:cubicBezTo>
                    <a:pt x="43" y="203"/>
                    <a:pt x="43" y="204"/>
                    <a:pt x="43" y="195"/>
                  </a:cubicBezTo>
                  <a:cubicBezTo>
                    <a:pt x="43" y="193"/>
                    <a:pt x="42" y="190"/>
                    <a:pt x="41" y="188"/>
                  </a:cubicBezTo>
                  <a:cubicBezTo>
                    <a:pt x="39" y="184"/>
                    <a:pt x="39" y="181"/>
                    <a:pt x="42" y="178"/>
                  </a:cubicBezTo>
                  <a:cubicBezTo>
                    <a:pt x="45" y="174"/>
                    <a:pt x="45" y="170"/>
                    <a:pt x="42" y="165"/>
                  </a:cubicBezTo>
                  <a:cubicBezTo>
                    <a:pt x="38" y="161"/>
                    <a:pt x="39" y="159"/>
                    <a:pt x="45" y="158"/>
                  </a:cubicBezTo>
                  <a:cubicBezTo>
                    <a:pt x="49" y="157"/>
                    <a:pt x="51" y="155"/>
                    <a:pt x="48" y="152"/>
                  </a:cubicBezTo>
                  <a:cubicBezTo>
                    <a:pt x="41" y="144"/>
                    <a:pt x="42" y="135"/>
                    <a:pt x="43" y="126"/>
                  </a:cubicBezTo>
                  <a:cubicBezTo>
                    <a:pt x="43" y="119"/>
                    <a:pt x="42" y="113"/>
                    <a:pt x="44" y="106"/>
                  </a:cubicBezTo>
                  <a:cubicBezTo>
                    <a:pt x="45" y="105"/>
                    <a:pt x="44" y="104"/>
                    <a:pt x="44" y="103"/>
                  </a:cubicBezTo>
                  <a:cubicBezTo>
                    <a:pt x="41" y="94"/>
                    <a:pt x="41" y="94"/>
                    <a:pt x="49" y="91"/>
                  </a:cubicBezTo>
                  <a:cubicBezTo>
                    <a:pt x="42" y="85"/>
                    <a:pt x="36" y="89"/>
                    <a:pt x="30" y="94"/>
                  </a:cubicBezTo>
                  <a:cubicBezTo>
                    <a:pt x="27" y="96"/>
                    <a:pt x="25" y="96"/>
                    <a:pt x="23" y="94"/>
                  </a:cubicBezTo>
                  <a:cubicBezTo>
                    <a:pt x="16" y="88"/>
                    <a:pt x="7" y="85"/>
                    <a:pt x="1" y="78"/>
                  </a:cubicBezTo>
                  <a:cubicBezTo>
                    <a:pt x="0" y="75"/>
                    <a:pt x="3" y="74"/>
                    <a:pt x="4" y="73"/>
                  </a:cubicBezTo>
                  <a:cubicBezTo>
                    <a:pt x="8" y="71"/>
                    <a:pt x="10" y="69"/>
                    <a:pt x="13" y="66"/>
                  </a:cubicBezTo>
                  <a:cubicBezTo>
                    <a:pt x="20" y="65"/>
                    <a:pt x="27" y="63"/>
                    <a:pt x="30" y="54"/>
                  </a:cubicBezTo>
                  <a:cubicBezTo>
                    <a:pt x="30" y="52"/>
                    <a:pt x="34" y="51"/>
                    <a:pt x="36" y="50"/>
                  </a:cubicBezTo>
                  <a:cubicBezTo>
                    <a:pt x="40" y="49"/>
                    <a:pt x="43" y="46"/>
                    <a:pt x="41" y="41"/>
                  </a:cubicBezTo>
                  <a:cubicBezTo>
                    <a:pt x="40" y="36"/>
                    <a:pt x="41" y="34"/>
                    <a:pt x="47" y="36"/>
                  </a:cubicBezTo>
                  <a:cubicBezTo>
                    <a:pt x="48" y="36"/>
                    <a:pt x="49" y="37"/>
                    <a:pt x="51" y="35"/>
                  </a:cubicBezTo>
                  <a:cubicBezTo>
                    <a:pt x="47" y="28"/>
                    <a:pt x="51" y="23"/>
                    <a:pt x="55" y="17"/>
                  </a:cubicBezTo>
                  <a:cubicBezTo>
                    <a:pt x="58" y="13"/>
                    <a:pt x="59" y="7"/>
                    <a:pt x="61" y="2"/>
                  </a:cubicBezTo>
                  <a:cubicBezTo>
                    <a:pt x="61" y="1"/>
                    <a:pt x="63" y="0"/>
                    <a:pt x="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1" name="Freeform 10">
              <a:extLst>
                <a:ext uri="{FF2B5EF4-FFF2-40B4-BE49-F238E27FC236}">
                  <a16:creationId xmlns:a16="http://schemas.microsoft.com/office/drawing/2014/main" id="{5D05C12A-E432-4605-90CD-BDF9E693B205}"/>
                </a:ext>
              </a:extLst>
            </p:cNvPr>
            <p:cNvSpPr/>
            <p:nvPr/>
          </p:nvSpPr>
          <p:spPr bwMode="auto">
            <a:xfrm>
              <a:off x="-222250" y="38100"/>
              <a:ext cx="725488" cy="989013"/>
            </a:xfrm>
            <a:custGeom>
              <a:avLst/>
              <a:gdLst>
                <a:gd name="T0" fmla="*/ 120 w 192"/>
                <a:gd name="T1" fmla="*/ 1 h 262"/>
                <a:gd name="T2" fmla="*/ 145 w 192"/>
                <a:gd name="T3" fmla="*/ 15 h 262"/>
                <a:gd name="T4" fmla="*/ 159 w 192"/>
                <a:gd name="T5" fmla="*/ 8 h 262"/>
                <a:gd name="T6" fmla="*/ 171 w 192"/>
                <a:gd name="T7" fmla="*/ 13 h 262"/>
                <a:gd name="T8" fmla="*/ 161 w 192"/>
                <a:gd name="T9" fmla="*/ 18 h 262"/>
                <a:gd name="T10" fmla="*/ 161 w 192"/>
                <a:gd name="T11" fmla="*/ 43 h 262"/>
                <a:gd name="T12" fmla="*/ 168 w 192"/>
                <a:gd name="T13" fmla="*/ 81 h 262"/>
                <a:gd name="T14" fmla="*/ 157 w 192"/>
                <a:gd name="T15" fmla="*/ 84 h 262"/>
                <a:gd name="T16" fmla="*/ 160 w 192"/>
                <a:gd name="T17" fmla="*/ 101 h 262"/>
                <a:gd name="T18" fmla="*/ 161 w 192"/>
                <a:gd name="T19" fmla="*/ 123 h 262"/>
                <a:gd name="T20" fmla="*/ 162 w 192"/>
                <a:gd name="T21" fmla="*/ 127 h 262"/>
                <a:gd name="T22" fmla="*/ 179 w 192"/>
                <a:gd name="T23" fmla="*/ 114 h 262"/>
                <a:gd name="T24" fmla="*/ 186 w 192"/>
                <a:gd name="T25" fmla="*/ 121 h 262"/>
                <a:gd name="T26" fmla="*/ 188 w 192"/>
                <a:gd name="T27" fmla="*/ 124 h 262"/>
                <a:gd name="T28" fmla="*/ 177 w 192"/>
                <a:gd name="T29" fmla="*/ 140 h 262"/>
                <a:gd name="T30" fmla="*/ 158 w 192"/>
                <a:gd name="T31" fmla="*/ 148 h 262"/>
                <a:gd name="T32" fmla="*/ 161 w 192"/>
                <a:gd name="T33" fmla="*/ 194 h 262"/>
                <a:gd name="T34" fmla="*/ 131 w 192"/>
                <a:gd name="T35" fmla="*/ 228 h 262"/>
                <a:gd name="T36" fmla="*/ 85 w 192"/>
                <a:gd name="T37" fmla="*/ 243 h 262"/>
                <a:gd name="T38" fmla="*/ 71 w 192"/>
                <a:gd name="T39" fmla="*/ 234 h 262"/>
                <a:gd name="T40" fmla="*/ 11 w 192"/>
                <a:gd name="T41" fmla="*/ 262 h 262"/>
                <a:gd name="T42" fmla="*/ 10 w 192"/>
                <a:gd name="T43" fmla="*/ 247 h 262"/>
                <a:gd name="T44" fmla="*/ 54 w 192"/>
                <a:gd name="T45" fmla="*/ 230 h 262"/>
                <a:gd name="T46" fmla="*/ 91 w 192"/>
                <a:gd name="T47" fmla="*/ 213 h 262"/>
                <a:gd name="T48" fmla="*/ 114 w 192"/>
                <a:gd name="T49" fmla="*/ 230 h 262"/>
                <a:gd name="T50" fmla="*/ 132 w 192"/>
                <a:gd name="T51" fmla="*/ 223 h 262"/>
                <a:gd name="T52" fmla="*/ 150 w 192"/>
                <a:gd name="T53" fmla="*/ 177 h 262"/>
                <a:gd name="T54" fmla="*/ 140 w 192"/>
                <a:gd name="T55" fmla="*/ 137 h 262"/>
                <a:gd name="T56" fmla="*/ 136 w 192"/>
                <a:gd name="T57" fmla="*/ 108 h 262"/>
                <a:gd name="T58" fmla="*/ 123 w 192"/>
                <a:gd name="T59" fmla="*/ 95 h 262"/>
                <a:gd name="T60" fmla="*/ 117 w 192"/>
                <a:gd name="T61" fmla="*/ 84 h 262"/>
                <a:gd name="T62" fmla="*/ 100 w 192"/>
                <a:gd name="T63" fmla="*/ 99 h 262"/>
                <a:gd name="T64" fmla="*/ 109 w 192"/>
                <a:gd name="T65" fmla="*/ 106 h 262"/>
                <a:gd name="T66" fmla="*/ 104 w 192"/>
                <a:gd name="T67" fmla="*/ 115 h 262"/>
                <a:gd name="T68" fmla="*/ 100 w 192"/>
                <a:gd name="T69" fmla="*/ 86 h 262"/>
                <a:gd name="T70" fmla="*/ 92 w 192"/>
                <a:gd name="T71" fmla="*/ 67 h 262"/>
                <a:gd name="T72" fmla="*/ 102 w 192"/>
                <a:gd name="T73" fmla="*/ 52 h 262"/>
                <a:gd name="T74" fmla="*/ 116 w 192"/>
                <a:gd name="T75" fmla="*/ 11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2" h="262">
                  <a:moveTo>
                    <a:pt x="117" y="0"/>
                  </a:moveTo>
                  <a:cubicBezTo>
                    <a:pt x="118" y="0"/>
                    <a:pt x="120" y="0"/>
                    <a:pt x="120" y="1"/>
                  </a:cubicBezTo>
                  <a:cubicBezTo>
                    <a:pt x="124" y="8"/>
                    <a:pt x="133" y="9"/>
                    <a:pt x="139" y="15"/>
                  </a:cubicBezTo>
                  <a:cubicBezTo>
                    <a:pt x="141" y="17"/>
                    <a:pt x="143" y="17"/>
                    <a:pt x="145" y="15"/>
                  </a:cubicBezTo>
                  <a:cubicBezTo>
                    <a:pt x="148" y="12"/>
                    <a:pt x="152" y="12"/>
                    <a:pt x="154" y="9"/>
                  </a:cubicBezTo>
                  <a:cubicBezTo>
                    <a:pt x="155" y="7"/>
                    <a:pt x="158" y="6"/>
                    <a:pt x="159" y="8"/>
                  </a:cubicBezTo>
                  <a:cubicBezTo>
                    <a:pt x="161" y="12"/>
                    <a:pt x="164" y="13"/>
                    <a:pt x="168" y="11"/>
                  </a:cubicBezTo>
                  <a:cubicBezTo>
                    <a:pt x="170" y="11"/>
                    <a:pt x="171" y="12"/>
                    <a:pt x="171" y="13"/>
                  </a:cubicBezTo>
                  <a:cubicBezTo>
                    <a:pt x="171" y="15"/>
                    <a:pt x="170" y="15"/>
                    <a:pt x="169" y="15"/>
                  </a:cubicBezTo>
                  <a:cubicBezTo>
                    <a:pt x="166" y="15"/>
                    <a:pt x="163" y="16"/>
                    <a:pt x="161" y="18"/>
                  </a:cubicBezTo>
                  <a:cubicBezTo>
                    <a:pt x="160" y="19"/>
                    <a:pt x="157" y="20"/>
                    <a:pt x="159" y="22"/>
                  </a:cubicBezTo>
                  <a:cubicBezTo>
                    <a:pt x="167" y="28"/>
                    <a:pt x="161" y="36"/>
                    <a:pt x="161" y="43"/>
                  </a:cubicBezTo>
                  <a:cubicBezTo>
                    <a:pt x="162" y="54"/>
                    <a:pt x="158" y="66"/>
                    <a:pt x="167" y="75"/>
                  </a:cubicBezTo>
                  <a:cubicBezTo>
                    <a:pt x="169" y="77"/>
                    <a:pt x="169" y="79"/>
                    <a:pt x="168" y="81"/>
                  </a:cubicBezTo>
                  <a:cubicBezTo>
                    <a:pt x="167" y="83"/>
                    <a:pt x="165" y="83"/>
                    <a:pt x="162" y="83"/>
                  </a:cubicBezTo>
                  <a:cubicBezTo>
                    <a:pt x="161" y="83"/>
                    <a:pt x="158" y="81"/>
                    <a:pt x="157" y="84"/>
                  </a:cubicBezTo>
                  <a:cubicBezTo>
                    <a:pt x="156" y="87"/>
                    <a:pt x="160" y="86"/>
                    <a:pt x="161" y="88"/>
                  </a:cubicBezTo>
                  <a:cubicBezTo>
                    <a:pt x="164" y="92"/>
                    <a:pt x="164" y="97"/>
                    <a:pt x="160" y="101"/>
                  </a:cubicBezTo>
                  <a:cubicBezTo>
                    <a:pt x="156" y="105"/>
                    <a:pt x="156" y="107"/>
                    <a:pt x="159" y="111"/>
                  </a:cubicBezTo>
                  <a:cubicBezTo>
                    <a:pt x="162" y="114"/>
                    <a:pt x="161" y="119"/>
                    <a:pt x="161" y="123"/>
                  </a:cubicBezTo>
                  <a:cubicBezTo>
                    <a:pt x="160" y="124"/>
                    <a:pt x="159" y="125"/>
                    <a:pt x="160" y="126"/>
                  </a:cubicBezTo>
                  <a:cubicBezTo>
                    <a:pt x="161" y="126"/>
                    <a:pt x="162" y="126"/>
                    <a:pt x="162" y="127"/>
                  </a:cubicBezTo>
                  <a:cubicBezTo>
                    <a:pt x="163" y="119"/>
                    <a:pt x="173" y="132"/>
                    <a:pt x="173" y="122"/>
                  </a:cubicBezTo>
                  <a:cubicBezTo>
                    <a:pt x="173" y="118"/>
                    <a:pt x="175" y="115"/>
                    <a:pt x="179" y="114"/>
                  </a:cubicBezTo>
                  <a:cubicBezTo>
                    <a:pt x="182" y="113"/>
                    <a:pt x="184" y="113"/>
                    <a:pt x="186" y="115"/>
                  </a:cubicBezTo>
                  <a:cubicBezTo>
                    <a:pt x="188" y="117"/>
                    <a:pt x="187" y="119"/>
                    <a:pt x="186" y="121"/>
                  </a:cubicBezTo>
                  <a:cubicBezTo>
                    <a:pt x="188" y="123"/>
                    <a:pt x="190" y="120"/>
                    <a:pt x="192" y="121"/>
                  </a:cubicBezTo>
                  <a:cubicBezTo>
                    <a:pt x="191" y="123"/>
                    <a:pt x="190" y="124"/>
                    <a:pt x="188" y="124"/>
                  </a:cubicBezTo>
                  <a:cubicBezTo>
                    <a:pt x="178" y="123"/>
                    <a:pt x="176" y="128"/>
                    <a:pt x="177" y="136"/>
                  </a:cubicBezTo>
                  <a:cubicBezTo>
                    <a:pt x="178" y="137"/>
                    <a:pt x="177" y="139"/>
                    <a:pt x="177" y="140"/>
                  </a:cubicBezTo>
                  <a:cubicBezTo>
                    <a:pt x="174" y="141"/>
                    <a:pt x="175" y="137"/>
                    <a:pt x="172" y="137"/>
                  </a:cubicBezTo>
                  <a:cubicBezTo>
                    <a:pt x="171" y="145"/>
                    <a:pt x="163" y="145"/>
                    <a:pt x="158" y="148"/>
                  </a:cubicBezTo>
                  <a:cubicBezTo>
                    <a:pt x="153" y="158"/>
                    <a:pt x="155" y="167"/>
                    <a:pt x="160" y="177"/>
                  </a:cubicBezTo>
                  <a:cubicBezTo>
                    <a:pt x="164" y="182"/>
                    <a:pt x="163" y="188"/>
                    <a:pt x="161" y="194"/>
                  </a:cubicBezTo>
                  <a:cubicBezTo>
                    <a:pt x="157" y="204"/>
                    <a:pt x="151" y="213"/>
                    <a:pt x="144" y="221"/>
                  </a:cubicBezTo>
                  <a:cubicBezTo>
                    <a:pt x="140" y="224"/>
                    <a:pt x="136" y="227"/>
                    <a:pt x="131" y="228"/>
                  </a:cubicBezTo>
                  <a:cubicBezTo>
                    <a:pt x="120" y="231"/>
                    <a:pt x="111" y="239"/>
                    <a:pt x="101" y="243"/>
                  </a:cubicBezTo>
                  <a:cubicBezTo>
                    <a:pt x="96" y="244"/>
                    <a:pt x="90" y="244"/>
                    <a:pt x="85" y="243"/>
                  </a:cubicBezTo>
                  <a:cubicBezTo>
                    <a:pt x="81" y="243"/>
                    <a:pt x="81" y="240"/>
                    <a:pt x="80" y="237"/>
                  </a:cubicBezTo>
                  <a:cubicBezTo>
                    <a:pt x="78" y="231"/>
                    <a:pt x="74" y="230"/>
                    <a:pt x="71" y="234"/>
                  </a:cubicBezTo>
                  <a:cubicBezTo>
                    <a:pt x="59" y="250"/>
                    <a:pt x="40" y="252"/>
                    <a:pt x="24" y="260"/>
                  </a:cubicBezTo>
                  <a:cubicBezTo>
                    <a:pt x="20" y="262"/>
                    <a:pt x="15" y="262"/>
                    <a:pt x="11" y="262"/>
                  </a:cubicBezTo>
                  <a:cubicBezTo>
                    <a:pt x="3" y="262"/>
                    <a:pt x="1" y="256"/>
                    <a:pt x="0" y="250"/>
                  </a:cubicBezTo>
                  <a:cubicBezTo>
                    <a:pt x="2" y="246"/>
                    <a:pt x="5" y="245"/>
                    <a:pt x="10" y="247"/>
                  </a:cubicBezTo>
                  <a:cubicBezTo>
                    <a:pt x="20" y="252"/>
                    <a:pt x="35" y="249"/>
                    <a:pt x="41" y="239"/>
                  </a:cubicBezTo>
                  <a:cubicBezTo>
                    <a:pt x="45" y="234"/>
                    <a:pt x="49" y="231"/>
                    <a:pt x="54" y="230"/>
                  </a:cubicBezTo>
                  <a:cubicBezTo>
                    <a:pt x="61" y="229"/>
                    <a:pt x="69" y="227"/>
                    <a:pt x="77" y="226"/>
                  </a:cubicBezTo>
                  <a:cubicBezTo>
                    <a:pt x="87" y="225"/>
                    <a:pt x="90" y="224"/>
                    <a:pt x="91" y="213"/>
                  </a:cubicBezTo>
                  <a:cubicBezTo>
                    <a:pt x="98" y="219"/>
                    <a:pt x="105" y="227"/>
                    <a:pt x="115" y="220"/>
                  </a:cubicBezTo>
                  <a:cubicBezTo>
                    <a:pt x="117" y="224"/>
                    <a:pt x="110" y="227"/>
                    <a:pt x="114" y="230"/>
                  </a:cubicBezTo>
                  <a:cubicBezTo>
                    <a:pt x="118" y="233"/>
                    <a:pt x="121" y="228"/>
                    <a:pt x="124" y="228"/>
                  </a:cubicBezTo>
                  <a:cubicBezTo>
                    <a:pt x="128" y="228"/>
                    <a:pt x="129" y="225"/>
                    <a:pt x="132" y="223"/>
                  </a:cubicBezTo>
                  <a:cubicBezTo>
                    <a:pt x="141" y="215"/>
                    <a:pt x="152" y="210"/>
                    <a:pt x="154" y="195"/>
                  </a:cubicBezTo>
                  <a:cubicBezTo>
                    <a:pt x="155" y="188"/>
                    <a:pt x="153" y="182"/>
                    <a:pt x="150" y="177"/>
                  </a:cubicBezTo>
                  <a:cubicBezTo>
                    <a:pt x="145" y="170"/>
                    <a:pt x="145" y="164"/>
                    <a:pt x="147" y="156"/>
                  </a:cubicBezTo>
                  <a:cubicBezTo>
                    <a:pt x="150" y="146"/>
                    <a:pt x="149" y="143"/>
                    <a:pt x="140" y="137"/>
                  </a:cubicBezTo>
                  <a:cubicBezTo>
                    <a:pt x="137" y="135"/>
                    <a:pt x="135" y="131"/>
                    <a:pt x="135" y="128"/>
                  </a:cubicBezTo>
                  <a:cubicBezTo>
                    <a:pt x="137" y="121"/>
                    <a:pt x="136" y="115"/>
                    <a:pt x="136" y="108"/>
                  </a:cubicBezTo>
                  <a:cubicBezTo>
                    <a:pt x="137" y="103"/>
                    <a:pt x="135" y="101"/>
                    <a:pt x="131" y="101"/>
                  </a:cubicBezTo>
                  <a:cubicBezTo>
                    <a:pt x="126" y="102"/>
                    <a:pt x="123" y="100"/>
                    <a:pt x="123" y="95"/>
                  </a:cubicBezTo>
                  <a:cubicBezTo>
                    <a:pt x="124" y="90"/>
                    <a:pt x="119" y="89"/>
                    <a:pt x="118" y="85"/>
                  </a:cubicBezTo>
                  <a:cubicBezTo>
                    <a:pt x="118" y="84"/>
                    <a:pt x="117" y="84"/>
                    <a:pt x="117" y="84"/>
                  </a:cubicBezTo>
                  <a:cubicBezTo>
                    <a:pt x="114" y="87"/>
                    <a:pt x="109" y="86"/>
                    <a:pt x="106" y="88"/>
                  </a:cubicBezTo>
                  <a:cubicBezTo>
                    <a:pt x="103" y="90"/>
                    <a:pt x="101" y="95"/>
                    <a:pt x="100" y="99"/>
                  </a:cubicBezTo>
                  <a:cubicBezTo>
                    <a:pt x="100" y="100"/>
                    <a:pt x="101" y="102"/>
                    <a:pt x="103" y="102"/>
                  </a:cubicBezTo>
                  <a:cubicBezTo>
                    <a:pt x="106" y="102"/>
                    <a:pt x="107" y="104"/>
                    <a:pt x="109" y="106"/>
                  </a:cubicBezTo>
                  <a:cubicBezTo>
                    <a:pt x="111" y="108"/>
                    <a:pt x="112" y="110"/>
                    <a:pt x="111" y="112"/>
                  </a:cubicBezTo>
                  <a:cubicBezTo>
                    <a:pt x="109" y="115"/>
                    <a:pt x="106" y="115"/>
                    <a:pt x="104" y="115"/>
                  </a:cubicBezTo>
                  <a:cubicBezTo>
                    <a:pt x="101" y="114"/>
                    <a:pt x="98" y="113"/>
                    <a:pt x="95" y="114"/>
                  </a:cubicBezTo>
                  <a:cubicBezTo>
                    <a:pt x="94" y="104"/>
                    <a:pt x="98" y="96"/>
                    <a:pt x="100" y="86"/>
                  </a:cubicBezTo>
                  <a:cubicBezTo>
                    <a:pt x="100" y="84"/>
                    <a:pt x="100" y="82"/>
                    <a:pt x="101" y="80"/>
                  </a:cubicBezTo>
                  <a:cubicBezTo>
                    <a:pt x="102" y="72"/>
                    <a:pt x="99" y="68"/>
                    <a:pt x="92" y="67"/>
                  </a:cubicBezTo>
                  <a:cubicBezTo>
                    <a:pt x="91" y="66"/>
                    <a:pt x="91" y="65"/>
                    <a:pt x="92" y="65"/>
                  </a:cubicBezTo>
                  <a:cubicBezTo>
                    <a:pt x="100" y="64"/>
                    <a:pt x="100" y="57"/>
                    <a:pt x="102" y="52"/>
                  </a:cubicBezTo>
                  <a:cubicBezTo>
                    <a:pt x="105" y="43"/>
                    <a:pt x="112" y="36"/>
                    <a:pt x="115" y="27"/>
                  </a:cubicBezTo>
                  <a:cubicBezTo>
                    <a:pt x="116" y="22"/>
                    <a:pt x="117" y="16"/>
                    <a:pt x="116" y="11"/>
                  </a:cubicBezTo>
                  <a:cubicBezTo>
                    <a:pt x="116" y="7"/>
                    <a:pt x="112" y="3"/>
                    <a:pt x="1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2" name="Freeform 11">
              <a:extLst>
                <a:ext uri="{FF2B5EF4-FFF2-40B4-BE49-F238E27FC236}">
                  <a16:creationId xmlns:a16="http://schemas.microsoft.com/office/drawing/2014/main" id="{4064C89C-DC06-4948-9419-1CFE7BE78758}"/>
                </a:ext>
              </a:extLst>
            </p:cNvPr>
            <p:cNvSpPr/>
            <p:nvPr/>
          </p:nvSpPr>
          <p:spPr bwMode="auto">
            <a:xfrm>
              <a:off x="-1230313" y="679450"/>
              <a:ext cx="812800" cy="396875"/>
            </a:xfrm>
            <a:custGeom>
              <a:avLst/>
              <a:gdLst>
                <a:gd name="T0" fmla="*/ 38 w 215"/>
                <a:gd name="T1" fmla="*/ 85 h 105"/>
                <a:gd name="T2" fmla="*/ 35 w 215"/>
                <a:gd name="T3" fmla="*/ 88 h 105"/>
                <a:gd name="T4" fmla="*/ 24 w 215"/>
                <a:gd name="T5" fmla="*/ 93 h 105"/>
                <a:gd name="T6" fmla="*/ 11 w 215"/>
                <a:gd name="T7" fmla="*/ 93 h 105"/>
                <a:gd name="T8" fmla="*/ 6 w 215"/>
                <a:gd name="T9" fmla="*/ 84 h 105"/>
                <a:gd name="T10" fmla="*/ 7 w 215"/>
                <a:gd name="T11" fmla="*/ 82 h 105"/>
                <a:gd name="T12" fmla="*/ 3 w 215"/>
                <a:gd name="T13" fmla="*/ 52 h 105"/>
                <a:gd name="T14" fmla="*/ 14 w 215"/>
                <a:gd name="T15" fmla="*/ 42 h 105"/>
                <a:gd name="T16" fmla="*/ 30 w 215"/>
                <a:gd name="T17" fmla="*/ 50 h 105"/>
                <a:gd name="T18" fmla="*/ 34 w 215"/>
                <a:gd name="T19" fmla="*/ 49 h 105"/>
                <a:gd name="T20" fmla="*/ 44 w 215"/>
                <a:gd name="T21" fmla="*/ 50 h 105"/>
                <a:gd name="T22" fmla="*/ 49 w 215"/>
                <a:gd name="T23" fmla="*/ 50 h 105"/>
                <a:gd name="T24" fmla="*/ 68 w 215"/>
                <a:gd name="T25" fmla="*/ 50 h 105"/>
                <a:gd name="T26" fmla="*/ 79 w 215"/>
                <a:gd name="T27" fmla="*/ 48 h 105"/>
                <a:gd name="T28" fmla="*/ 86 w 215"/>
                <a:gd name="T29" fmla="*/ 43 h 105"/>
                <a:gd name="T30" fmla="*/ 77 w 215"/>
                <a:gd name="T31" fmla="*/ 36 h 105"/>
                <a:gd name="T32" fmla="*/ 79 w 215"/>
                <a:gd name="T33" fmla="*/ 34 h 105"/>
                <a:gd name="T34" fmla="*/ 96 w 215"/>
                <a:gd name="T35" fmla="*/ 32 h 105"/>
                <a:gd name="T36" fmla="*/ 102 w 215"/>
                <a:gd name="T37" fmla="*/ 30 h 105"/>
                <a:gd name="T38" fmla="*/ 99 w 215"/>
                <a:gd name="T39" fmla="*/ 26 h 105"/>
                <a:gd name="T40" fmla="*/ 94 w 215"/>
                <a:gd name="T41" fmla="*/ 5 h 105"/>
                <a:gd name="T42" fmla="*/ 103 w 215"/>
                <a:gd name="T43" fmla="*/ 3 h 105"/>
                <a:gd name="T44" fmla="*/ 114 w 215"/>
                <a:gd name="T45" fmla="*/ 14 h 105"/>
                <a:gd name="T46" fmla="*/ 117 w 215"/>
                <a:gd name="T47" fmla="*/ 16 h 105"/>
                <a:gd name="T48" fmla="*/ 128 w 215"/>
                <a:gd name="T49" fmla="*/ 36 h 105"/>
                <a:gd name="T50" fmla="*/ 126 w 215"/>
                <a:gd name="T51" fmla="*/ 43 h 105"/>
                <a:gd name="T52" fmla="*/ 129 w 215"/>
                <a:gd name="T53" fmla="*/ 49 h 105"/>
                <a:gd name="T54" fmla="*/ 149 w 215"/>
                <a:gd name="T55" fmla="*/ 61 h 105"/>
                <a:gd name="T56" fmla="*/ 154 w 215"/>
                <a:gd name="T57" fmla="*/ 64 h 105"/>
                <a:gd name="T58" fmla="*/ 156 w 215"/>
                <a:gd name="T59" fmla="*/ 58 h 105"/>
                <a:gd name="T60" fmla="*/ 163 w 215"/>
                <a:gd name="T61" fmla="*/ 48 h 105"/>
                <a:gd name="T62" fmla="*/ 171 w 215"/>
                <a:gd name="T63" fmla="*/ 52 h 105"/>
                <a:gd name="T64" fmla="*/ 173 w 215"/>
                <a:gd name="T65" fmla="*/ 59 h 105"/>
                <a:gd name="T66" fmla="*/ 189 w 215"/>
                <a:gd name="T67" fmla="*/ 65 h 105"/>
                <a:gd name="T68" fmla="*/ 197 w 215"/>
                <a:gd name="T69" fmla="*/ 68 h 105"/>
                <a:gd name="T70" fmla="*/ 210 w 215"/>
                <a:gd name="T71" fmla="*/ 82 h 105"/>
                <a:gd name="T72" fmla="*/ 206 w 215"/>
                <a:gd name="T73" fmla="*/ 98 h 105"/>
                <a:gd name="T74" fmla="*/ 202 w 215"/>
                <a:gd name="T75" fmla="*/ 99 h 105"/>
                <a:gd name="T76" fmla="*/ 158 w 215"/>
                <a:gd name="T77" fmla="*/ 104 h 105"/>
                <a:gd name="T78" fmla="*/ 136 w 215"/>
                <a:gd name="T79" fmla="*/ 80 h 105"/>
                <a:gd name="T80" fmla="*/ 133 w 215"/>
                <a:gd name="T81" fmla="*/ 72 h 105"/>
                <a:gd name="T82" fmla="*/ 132 w 215"/>
                <a:gd name="T83" fmla="*/ 71 h 105"/>
                <a:gd name="T84" fmla="*/ 123 w 215"/>
                <a:gd name="T85" fmla="*/ 62 h 105"/>
                <a:gd name="T86" fmla="*/ 110 w 215"/>
                <a:gd name="T87" fmla="*/ 61 h 105"/>
                <a:gd name="T88" fmla="*/ 94 w 215"/>
                <a:gd name="T89" fmla="*/ 64 h 105"/>
                <a:gd name="T90" fmla="*/ 73 w 215"/>
                <a:gd name="T91" fmla="*/ 67 h 105"/>
                <a:gd name="T92" fmla="*/ 64 w 215"/>
                <a:gd name="T93" fmla="*/ 69 h 105"/>
                <a:gd name="T94" fmla="*/ 54 w 215"/>
                <a:gd name="T95" fmla="*/ 76 h 105"/>
                <a:gd name="T96" fmla="*/ 38 w 215"/>
                <a:gd name="T97" fmla="*/ 8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5" h="105">
                  <a:moveTo>
                    <a:pt x="38" y="85"/>
                  </a:moveTo>
                  <a:cubicBezTo>
                    <a:pt x="37" y="86"/>
                    <a:pt x="36" y="87"/>
                    <a:pt x="35" y="88"/>
                  </a:cubicBezTo>
                  <a:cubicBezTo>
                    <a:pt x="30" y="88"/>
                    <a:pt x="27" y="90"/>
                    <a:pt x="24" y="93"/>
                  </a:cubicBezTo>
                  <a:cubicBezTo>
                    <a:pt x="19" y="98"/>
                    <a:pt x="15" y="95"/>
                    <a:pt x="11" y="93"/>
                  </a:cubicBezTo>
                  <a:cubicBezTo>
                    <a:pt x="7" y="91"/>
                    <a:pt x="6" y="88"/>
                    <a:pt x="6" y="84"/>
                  </a:cubicBezTo>
                  <a:cubicBezTo>
                    <a:pt x="7" y="84"/>
                    <a:pt x="7" y="83"/>
                    <a:pt x="7" y="82"/>
                  </a:cubicBezTo>
                  <a:cubicBezTo>
                    <a:pt x="1" y="73"/>
                    <a:pt x="5" y="62"/>
                    <a:pt x="3" y="52"/>
                  </a:cubicBezTo>
                  <a:cubicBezTo>
                    <a:pt x="0" y="43"/>
                    <a:pt x="5" y="39"/>
                    <a:pt x="14" y="42"/>
                  </a:cubicBezTo>
                  <a:cubicBezTo>
                    <a:pt x="20" y="44"/>
                    <a:pt x="26" y="45"/>
                    <a:pt x="30" y="50"/>
                  </a:cubicBezTo>
                  <a:cubicBezTo>
                    <a:pt x="32" y="53"/>
                    <a:pt x="33" y="51"/>
                    <a:pt x="34" y="49"/>
                  </a:cubicBezTo>
                  <a:cubicBezTo>
                    <a:pt x="39" y="43"/>
                    <a:pt x="40" y="43"/>
                    <a:pt x="44" y="50"/>
                  </a:cubicBezTo>
                  <a:cubicBezTo>
                    <a:pt x="46" y="54"/>
                    <a:pt x="47" y="53"/>
                    <a:pt x="49" y="50"/>
                  </a:cubicBezTo>
                  <a:cubicBezTo>
                    <a:pt x="56" y="44"/>
                    <a:pt x="61" y="44"/>
                    <a:pt x="68" y="50"/>
                  </a:cubicBezTo>
                  <a:cubicBezTo>
                    <a:pt x="73" y="55"/>
                    <a:pt x="76" y="54"/>
                    <a:pt x="79" y="48"/>
                  </a:cubicBezTo>
                  <a:cubicBezTo>
                    <a:pt x="81" y="44"/>
                    <a:pt x="81" y="44"/>
                    <a:pt x="86" y="43"/>
                  </a:cubicBezTo>
                  <a:cubicBezTo>
                    <a:pt x="82" y="42"/>
                    <a:pt x="76" y="44"/>
                    <a:pt x="77" y="36"/>
                  </a:cubicBezTo>
                  <a:cubicBezTo>
                    <a:pt x="78" y="35"/>
                    <a:pt x="79" y="34"/>
                    <a:pt x="79" y="34"/>
                  </a:cubicBezTo>
                  <a:cubicBezTo>
                    <a:pt x="85" y="32"/>
                    <a:pt x="90" y="30"/>
                    <a:pt x="96" y="32"/>
                  </a:cubicBezTo>
                  <a:cubicBezTo>
                    <a:pt x="98" y="32"/>
                    <a:pt x="101" y="33"/>
                    <a:pt x="102" y="30"/>
                  </a:cubicBezTo>
                  <a:cubicBezTo>
                    <a:pt x="103" y="28"/>
                    <a:pt x="101" y="27"/>
                    <a:pt x="99" y="26"/>
                  </a:cubicBezTo>
                  <a:cubicBezTo>
                    <a:pt x="89" y="20"/>
                    <a:pt x="88" y="14"/>
                    <a:pt x="94" y="5"/>
                  </a:cubicBezTo>
                  <a:cubicBezTo>
                    <a:pt x="97" y="2"/>
                    <a:pt x="99" y="0"/>
                    <a:pt x="103" y="3"/>
                  </a:cubicBezTo>
                  <a:cubicBezTo>
                    <a:pt x="107" y="6"/>
                    <a:pt x="113" y="8"/>
                    <a:pt x="114" y="14"/>
                  </a:cubicBezTo>
                  <a:cubicBezTo>
                    <a:pt x="114" y="15"/>
                    <a:pt x="116" y="16"/>
                    <a:pt x="117" y="16"/>
                  </a:cubicBezTo>
                  <a:cubicBezTo>
                    <a:pt x="128" y="19"/>
                    <a:pt x="131" y="25"/>
                    <a:pt x="128" y="36"/>
                  </a:cubicBezTo>
                  <a:cubicBezTo>
                    <a:pt x="128" y="38"/>
                    <a:pt x="127" y="40"/>
                    <a:pt x="126" y="43"/>
                  </a:cubicBezTo>
                  <a:cubicBezTo>
                    <a:pt x="125" y="46"/>
                    <a:pt x="126" y="49"/>
                    <a:pt x="129" y="49"/>
                  </a:cubicBezTo>
                  <a:cubicBezTo>
                    <a:pt x="138" y="48"/>
                    <a:pt x="143" y="55"/>
                    <a:pt x="149" y="61"/>
                  </a:cubicBezTo>
                  <a:cubicBezTo>
                    <a:pt x="150" y="62"/>
                    <a:pt x="151" y="65"/>
                    <a:pt x="154" y="64"/>
                  </a:cubicBezTo>
                  <a:cubicBezTo>
                    <a:pt x="157" y="63"/>
                    <a:pt x="156" y="60"/>
                    <a:pt x="156" y="58"/>
                  </a:cubicBezTo>
                  <a:cubicBezTo>
                    <a:pt x="156" y="53"/>
                    <a:pt x="158" y="50"/>
                    <a:pt x="163" y="48"/>
                  </a:cubicBezTo>
                  <a:cubicBezTo>
                    <a:pt x="167" y="47"/>
                    <a:pt x="170" y="48"/>
                    <a:pt x="171" y="52"/>
                  </a:cubicBezTo>
                  <a:cubicBezTo>
                    <a:pt x="172" y="55"/>
                    <a:pt x="170" y="58"/>
                    <a:pt x="173" y="59"/>
                  </a:cubicBezTo>
                  <a:cubicBezTo>
                    <a:pt x="179" y="61"/>
                    <a:pt x="183" y="66"/>
                    <a:pt x="189" y="65"/>
                  </a:cubicBezTo>
                  <a:cubicBezTo>
                    <a:pt x="192" y="64"/>
                    <a:pt x="194" y="66"/>
                    <a:pt x="197" y="68"/>
                  </a:cubicBezTo>
                  <a:cubicBezTo>
                    <a:pt x="201" y="73"/>
                    <a:pt x="205" y="78"/>
                    <a:pt x="210" y="82"/>
                  </a:cubicBezTo>
                  <a:cubicBezTo>
                    <a:pt x="215" y="87"/>
                    <a:pt x="213" y="95"/>
                    <a:pt x="206" y="98"/>
                  </a:cubicBezTo>
                  <a:cubicBezTo>
                    <a:pt x="205" y="98"/>
                    <a:pt x="203" y="99"/>
                    <a:pt x="202" y="99"/>
                  </a:cubicBezTo>
                  <a:cubicBezTo>
                    <a:pt x="187" y="96"/>
                    <a:pt x="173" y="103"/>
                    <a:pt x="158" y="104"/>
                  </a:cubicBezTo>
                  <a:cubicBezTo>
                    <a:pt x="141" y="105"/>
                    <a:pt x="132" y="96"/>
                    <a:pt x="136" y="80"/>
                  </a:cubicBezTo>
                  <a:cubicBezTo>
                    <a:pt x="137" y="77"/>
                    <a:pt x="136" y="74"/>
                    <a:pt x="133" y="72"/>
                  </a:cubicBezTo>
                  <a:cubicBezTo>
                    <a:pt x="133" y="72"/>
                    <a:pt x="132" y="72"/>
                    <a:pt x="132" y="71"/>
                  </a:cubicBezTo>
                  <a:cubicBezTo>
                    <a:pt x="128" y="69"/>
                    <a:pt x="126" y="64"/>
                    <a:pt x="123" y="62"/>
                  </a:cubicBezTo>
                  <a:cubicBezTo>
                    <a:pt x="120" y="60"/>
                    <a:pt x="115" y="63"/>
                    <a:pt x="110" y="61"/>
                  </a:cubicBezTo>
                  <a:cubicBezTo>
                    <a:pt x="104" y="58"/>
                    <a:pt x="98" y="59"/>
                    <a:pt x="94" y="64"/>
                  </a:cubicBezTo>
                  <a:cubicBezTo>
                    <a:pt x="87" y="72"/>
                    <a:pt x="80" y="70"/>
                    <a:pt x="73" y="67"/>
                  </a:cubicBezTo>
                  <a:cubicBezTo>
                    <a:pt x="68" y="65"/>
                    <a:pt x="66" y="64"/>
                    <a:pt x="64" y="69"/>
                  </a:cubicBezTo>
                  <a:cubicBezTo>
                    <a:pt x="62" y="74"/>
                    <a:pt x="58" y="76"/>
                    <a:pt x="54" y="76"/>
                  </a:cubicBezTo>
                  <a:cubicBezTo>
                    <a:pt x="47" y="77"/>
                    <a:pt x="42" y="80"/>
                    <a:pt x="38" y="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3" name="Freeform 12">
              <a:extLst>
                <a:ext uri="{FF2B5EF4-FFF2-40B4-BE49-F238E27FC236}">
                  <a16:creationId xmlns:a16="http://schemas.microsoft.com/office/drawing/2014/main" id="{7EBADA8B-E833-4DC8-BA47-78D195EFDFEF}"/>
                </a:ext>
              </a:extLst>
            </p:cNvPr>
            <p:cNvSpPr/>
            <p:nvPr/>
          </p:nvSpPr>
          <p:spPr bwMode="auto">
            <a:xfrm>
              <a:off x="-1682750" y="679450"/>
              <a:ext cx="804863" cy="384175"/>
            </a:xfrm>
            <a:custGeom>
              <a:avLst/>
              <a:gdLst>
                <a:gd name="T0" fmla="*/ 198 w 213"/>
                <a:gd name="T1" fmla="*/ 37 h 102"/>
                <a:gd name="T2" fmla="*/ 203 w 213"/>
                <a:gd name="T3" fmla="*/ 41 h 102"/>
                <a:gd name="T4" fmla="*/ 213 w 213"/>
                <a:gd name="T5" fmla="*/ 41 h 102"/>
                <a:gd name="T6" fmla="*/ 210 w 213"/>
                <a:gd name="T7" fmla="*/ 43 h 102"/>
                <a:gd name="T8" fmla="*/ 200 w 213"/>
                <a:gd name="T9" fmla="*/ 52 h 102"/>
                <a:gd name="T10" fmla="*/ 186 w 213"/>
                <a:gd name="T11" fmla="*/ 52 h 102"/>
                <a:gd name="T12" fmla="*/ 171 w 213"/>
                <a:gd name="T13" fmla="*/ 52 h 102"/>
                <a:gd name="T14" fmla="*/ 165 w 213"/>
                <a:gd name="T15" fmla="*/ 56 h 102"/>
                <a:gd name="T16" fmla="*/ 162 w 213"/>
                <a:gd name="T17" fmla="*/ 51 h 102"/>
                <a:gd name="T18" fmla="*/ 159 w 213"/>
                <a:gd name="T19" fmla="*/ 46 h 102"/>
                <a:gd name="T20" fmla="*/ 156 w 213"/>
                <a:gd name="T21" fmla="*/ 50 h 102"/>
                <a:gd name="T22" fmla="*/ 153 w 213"/>
                <a:gd name="T23" fmla="*/ 56 h 102"/>
                <a:gd name="T24" fmla="*/ 148 w 213"/>
                <a:gd name="T25" fmla="*/ 51 h 102"/>
                <a:gd name="T26" fmla="*/ 128 w 213"/>
                <a:gd name="T27" fmla="*/ 43 h 102"/>
                <a:gd name="T28" fmla="*/ 124 w 213"/>
                <a:gd name="T29" fmla="*/ 48 h 102"/>
                <a:gd name="T30" fmla="*/ 125 w 213"/>
                <a:gd name="T31" fmla="*/ 70 h 102"/>
                <a:gd name="T32" fmla="*/ 127 w 213"/>
                <a:gd name="T33" fmla="*/ 76 h 102"/>
                <a:gd name="T34" fmla="*/ 128 w 213"/>
                <a:gd name="T35" fmla="*/ 85 h 102"/>
                <a:gd name="T36" fmla="*/ 132 w 213"/>
                <a:gd name="T37" fmla="*/ 91 h 102"/>
                <a:gd name="T38" fmla="*/ 145 w 213"/>
                <a:gd name="T39" fmla="*/ 90 h 102"/>
                <a:gd name="T40" fmla="*/ 155 w 213"/>
                <a:gd name="T41" fmla="*/ 88 h 102"/>
                <a:gd name="T42" fmla="*/ 146 w 213"/>
                <a:gd name="T43" fmla="*/ 98 h 102"/>
                <a:gd name="T44" fmla="*/ 134 w 213"/>
                <a:gd name="T45" fmla="*/ 99 h 102"/>
                <a:gd name="T46" fmla="*/ 123 w 213"/>
                <a:gd name="T47" fmla="*/ 97 h 102"/>
                <a:gd name="T48" fmla="*/ 90 w 213"/>
                <a:gd name="T49" fmla="*/ 87 h 102"/>
                <a:gd name="T50" fmla="*/ 84 w 213"/>
                <a:gd name="T51" fmla="*/ 83 h 102"/>
                <a:gd name="T52" fmla="*/ 81 w 213"/>
                <a:gd name="T53" fmla="*/ 68 h 102"/>
                <a:gd name="T54" fmla="*/ 80 w 213"/>
                <a:gd name="T55" fmla="*/ 55 h 102"/>
                <a:gd name="T56" fmla="*/ 76 w 213"/>
                <a:gd name="T57" fmla="*/ 47 h 102"/>
                <a:gd name="T58" fmla="*/ 67 w 213"/>
                <a:gd name="T59" fmla="*/ 40 h 102"/>
                <a:gd name="T60" fmla="*/ 55 w 213"/>
                <a:gd name="T61" fmla="*/ 31 h 102"/>
                <a:gd name="T62" fmla="*/ 47 w 213"/>
                <a:gd name="T63" fmla="*/ 25 h 102"/>
                <a:gd name="T64" fmla="*/ 26 w 213"/>
                <a:gd name="T65" fmla="*/ 39 h 102"/>
                <a:gd name="T66" fmla="*/ 1 w 213"/>
                <a:gd name="T67" fmla="*/ 53 h 102"/>
                <a:gd name="T68" fmla="*/ 4 w 213"/>
                <a:gd name="T69" fmla="*/ 44 h 102"/>
                <a:gd name="T70" fmla="*/ 32 w 213"/>
                <a:gd name="T71" fmla="*/ 7 h 102"/>
                <a:gd name="T72" fmla="*/ 34 w 213"/>
                <a:gd name="T73" fmla="*/ 5 h 102"/>
                <a:gd name="T74" fmla="*/ 48 w 213"/>
                <a:gd name="T75" fmla="*/ 4 h 102"/>
                <a:gd name="T76" fmla="*/ 80 w 213"/>
                <a:gd name="T77" fmla="*/ 18 h 102"/>
                <a:gd name="T78" fmla="*/ 95 w 213"/>
                <a:gd name="T79" fmla="*/ 13 h 102"/>
                <a:gd name="T80" fmla="*/ 103 w 213"/>
                <a:gd name="T81" fmla="*/ 13 h 102"/>
                <a:gd name="T82" fmla="*/ 112 w 213"/>
                <a:gd name="T83" fmla="*/ 26 h 102"/>
                <a:gd name="T84" fmla="*/ 117 w 213"/>
                <a:gd name="T85" fmla="*/ 28 h 102"/>
                <a:gd name="T86" fmla="*/ 132 w 213"/>
                <a:gd name="T87" fmla="*/ 32 h 102"/>
                <a:gd name="T88" fmla="*/ 141 w 213"/>
                <a:gd name="T89" fmla="*/ 33 h 102"/>
                <a:gd name="T90" fmla="*/ 170 w 213"/>
                <a:gd name="T91" fmla="*/ 34 h 102"/>
                <a:gd name="T92" fmla="*/ 195 w 213"/>
                <a:gd name="T93" fmla="*/ 36 h 102"/>
                <a:gd name="T94" fmla="*/ 198 w 213"/>
                <a:gd name="T95" fmla="*/ 3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3" h="102">
                  <a:moveTo>
                    <a:pt x="198" y="37"/>
                  </a:moveTo>
                  <a:cubicBezTo>
                    <a:pt x="197" y="42"/>
                    <a:pt x="202" y="40"/>
                    <a:pt x="203" y="41"/>
                  </a:cubicBezTo>
                  <a:cubicBezTo>
                    <a:pt x="206" y="42"/>
                    <a:pt x="210" y="41"/>
                    <a:pt x="213" y="41"/>
                  </a:cubicBezTo>
                  <a:cubicBezTo>
                    <a:pt x="213" y="43"/>
                    <a:pt x="211" y="43"/>
                    <a:pt x="210" y="43"/>
                  </a:cubicBezTo>
                  <a:cubicBezTo>
                    <a:pt x="204" y="43"/>
                    <a:pt x="202" y="46"/>
                    <a:pt x="200" y="52"/>
                  </a:cubicBezTo>
                  <a:cubicBezTo>
                    <a:pt x="197" y="58"/>
                    <a:pt x="191" y="57"/>
                    <a:pt x="186" y="52"/>
                  </a:cubicBezTo>
                  <a:cubicBezTo>
                    <a:pt x="182" y="45"/>
                    <a:pt x="175" y="45"/>
                    <a:pt x="171" y="52"/>
                  </a:cubicBezTo>
                  <a:cubicBezTo>
                    <a:pt x="169" y="54"/>
                    <a:pt x="168" y="57"/>
                    <a:pt x="165" y="56"/>
                  </a:cubicBezTo>
                  <a:cubicBezTo>
                    <a:pt x="162" y="56"/>
                    <a:pt x="163" y="53"/>
                    <a:pt x="162" y="51"/>
                  </a:cubicBezTo>
                  <a:cubicBezTo>
                    <a:pt x="162" y="49"/>
                    <a:pt x="161" y="46"/>
                    <a:pt x="159" y="46"/>
                  </a:cubicBezTo>
                  <a:cubicBezTo>
                    <a:pt x="157" y="47"/>
                    <a:pt x="157" y="49"/>
                    <a:pt x="156" y="50"/>
                  </a:cubicBezTo>
                  <a:cubicBezTo>
                    <a:pt x="155" y="52"/>
                    <a:pt x="156" y="56"/>
                    <a:pt x="153" y="56"/>
                  </a:cubicBezTo>
                  <a:cubicBezTo>
                    <a:pt x="150" y="56"/>
                    <a:pt x="150" y="53"/>
                    <a:pt x="148" y="51"/>
                  </a:cubicBezTo>
                  <a:cubicBezTo>
                    <a:pt x="143" y="46"/>
                    <a:pt x="135" y="43"/>
                    <a:pt x="128" y="43"/>
                  </a:cubicBezTo>
                  <a:cubicBezTo>
                    <a:pt x="124" y="43"/>
                    <a:pt x="123" y="45"/>
                    <a:pt x="124" y="48"/>
                  </a:cubicBezTo>
                  <a:cubicBezTo>
                    <a:pt x="125" y="56"/>
                    <a:pt x="128" y="63"/>
                    <a:pt x="125" y="70"/>
                  </a:cubicBezTo>
                  <a:cubicBezTo>
                    <a:pt x="124" y="72"/>
                    <a:pt x="126" y="74"/>
                    <a:pt x="127" y="76"/>
                  </a:cubicBezTo>
                  <a:cubicBezTo>
                    <a:pt x="129" y="79"/>
                    <a:pt x="130" y="82"/>
                    <a:pt x="128" y="85"/>
                  </a:cubicBezTo>
                  <a:cubicBezTo>
                    <a:pt x="127" y="89"/>
                    <a:pt x="129" y="89"/>
                    <a:pt x="132" y="91"/>
                  </a:cubicBezTo>
                  <a:cubicBezTo>
                    <a:pt x="138" y="95"/>
                    <a:pt x="141" y="94"/>
                    <a:pt x="145" y="90"/>
                  </a:cubicBezTo>
                  <a:cubicBezTo>
                    <a:pt x="148" y="87"/>
                    <a:pt x="151" y="84"/>
                    <a:pt x="155" y="88"/>
                  </a:cubicBezTo>
                  <a:cubicBezTo>
                    <a:pt x="152" y="91"/>
                    <a:pt x="148" y="94"/>
                    <a:pt x="146" y="98"/>
                  </a:cubicBezTo>
                  <a:cubicBezTo>
                    <a:pt x="144" y="101"/>
                    <a:pt x="137" y="102"/>
                    <a:pt x="134" y="99"/>
                  </a:cubicBezTo>
                  <a:cubicBezTo>
                    <a:pt x="130" y="95"/>
                    <a:pt x="126" y="97"/>
                    <a:pt x="123" y="97"/>
                  </a:cubicBezTo>
                  <a:cubicBezTo>
                    <a:pt x="110" y="99"/>
                    <a:pt x="98" y="100"/>
                    <a:pt x="90" y="87"/>
                  </a:cubicBezTo>
                  <a:cubicBezTo>
                    <a:pt x="88" y="85"/>
                    <a:pt x="86" y="84"/>
                    <a:pt x="84" y="83"/>
                  </a:cubicBezTo>
                  <a:cubicBezTo>
                    <a:pt x="77" y="80"/>
                    <a:pt x="77" y="73"/>
                    <a:pt x="81" y="68"/>
                  </a:cubicBezTo>
                  <a:cubicBezTo>
                    <a:pt x="84" y="64"/>
                    <a:pt x="84" y="59"/>
                    <a:pt x="80" y="55"/>
                  </a:cubicBezTo>
                  <a:cubicBezTo>
                    <a:pt x="78" y="52"/>
                    <a:pt x="76" y="51"/>
                    <a:pt x="76" y="47"/>
                  </a:cubicBezTo>
                  <a:cubicBezTo>
                    <a:pt x="77" y="41"/>
                    <a:pt x="72" y="40"/>
                    <a:pt x="67" y="40"/>
                  </a:cubicBezTo>
                  <a:cubicBezTo>
                    <a:pt x="59" y="41"/>
                    <a:pt x="57" y="40"/>
                    <a:pt x="55" y="31"/>
                  </a:cubicBezTo>
                  <a:cubicBezTo>
                    <a:pt x="54" y="27"/>
                    <a:pt x="54" y="25"/>
                    <a:pt x="47" y="25"/>
                  </a:cubicBezTo>
                  <a:cubicBezTo>
                    <a:pt x="36" y="25"/>
                    <a:pt x="33" y="35"/>
                    <a:pt x="26" y="39"/>
                  </a:cubicBezTo>
                  <a:cubicBezTo>
                    <a:pt x="17" y="43"/>
                    <a:pt x="12" y="53"/>
                    <a:pt x="1" y="53"/>
                  </a:cubicBezTo>
                  <a:cubicBezTo>
                    <a:pt x="0" y="49"/>
                    <a:pt x="1" y="46"/>
                    <a:pt x="4" y="44"/>
                  </a:cubicBezTo>
                  <a:cubicBezTo>
                    <a:pt x="17" y="35"/>
                    <a:pt x="23" y="20"/>
                    <a:pt x="32" y="7"/>
                  </a:cubicBezTo>
                  <a:cubicBezTo>
                    <a:pt x="32" y="6"/>
                    <a:pt x="33" y="6"/>
                    <a:pt x="34" y="5"/>
                  </a:cubicBezTo>
                  <a:cubicBezTo>
                    <a:pt x="38" y="1"/>
                    <a:pt x="41" y="0"/>
                    <a:pt x="48" y="4"/>
                  </a:cubicBezTo>
                  <a:cubicBezTo>
                    <a:pt x="57" y="11"/>
                    <a:pt x="69" y="14"/>
                    <a:pt x="80" y="18"/>
                  </a:cubicBezTo>
                  <a:cubicBezTo>
                    <a:pt x="86" y="19"/>
                    <a:pt x="91" y="19"/>
                    <a:pt x="95" y="13"/>
                  </a:cubicBezTo>
                  <a:cubicBezTo>
                    <a:pt x="97" y="9"/>
                    <a:pt x="100" y="8"/>
                    <a:pt x="103" y="13"/>
                  </a:cubicBezTo>
                  <a:cubicBezTo>
                    <a:pt x="106" y="17"/>
                    <a:pt x="112" y="19"/>
                    <a:pt x="112" y="26"/>
                  </a:cubicBezTo>
                  <a:cubicBezTo>
                    <a:pt x="112" y="28"/>
                    <a:pt x="115" y="28"/>
                    <a:pt x="117" y="28"/>
                  </a:cubicBezTo>
                  <a:cubicBezTo>
                    <a:pt x="122" y="28"/>
                    <a:pt x="127" y="28"/>
                    <a:pt x="132" y="32"/>
                  </a:cubicBezTo>
                  <a:cubicBezTo>
                    <a:pt x="135" y="34"/>
                    <a:pt x="138" y="34"/>
                    <a:pt x="141" y="33"/>
                  </a:cubicBezTo>
                  <a:cubicBezTo>
                    <a:pt x="151" y="29"/>
                    <a:pt x="160" y="32"/>
                    <a:pt x="170" y="34"/>
                  </a:cubicBezTo>
                  <a:cubicBezTo>
                    <a:pt x="178" y="36"/>
                    <a:pt x="186" y="37"/>
                    <a:pt x="195" y="36"/>
                  </a:cubicBezTo>
                  <a:cubicBezTo>
                    <a:pt x="196" y="36"/>
                    <a:pt x="197" y="36"/>
                    <a:pt x="198" y="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4" name="Freeform 13">
              <a:extLst>
                <a:ext uri="{FF2B5EF4-FFF2-40B4-BE49-F238E27FC236}">
                  <a16:creationId xmlns:a16="http://schemas.microsoft.com/office/drawing/2014/main" id="{B5491AAE-CEC0-44C4-9FCD-9B6BBB6F5821}"/>
                </a:ext>
              </a:extLst>
            </p:cNvPr>
            <p:cNvSpPr/>
            <p:nvPr/>
          </p:nvSpPr>
          <p:spPr bwMode="auto">
            <a:xfrm>
              <a:off x="-1085850" y="668338"/>
              <a:ext cx="739775" cy="452438"/>
            </a:xfrm>
            <a:custGeom>
              <a:avLst/>
              <a:gdLst>
                <a:gd name="T0" fmla="*/ 12 w 196"/>
                <a:gd name="T1" fmla="*/ 78 h 120"/>
                <a:gd name="T2" fmla="*/ 34 w 196"/>
                <a:gd name="T3" fmla="*/ 67 h 120"/>
                <a:gd name="T4" fmla="*/ 73 w 196"/>
                <a:gd name="T5" fmla="*/ 62 h 120"/>
                <a:gd name="T6" fmla="*/ 99 w 196"/>
                <a:gd name="T7" fmla="*/ 75 h 120"/>
                <a:gd name="T8" fmla="*/ 100 w 196"/>
                <a:gd name="T9" fmla="*/ 98 h 120"/>
                <a:gd name="T10" fmla="*/ 151 w 196"/>
                <a:gd name="T11" fmla="*/ 99 h 120"/>
                <a:gd name="T12" fmla="*/ 173 w 196"/>
                <a:gd name="T13" fmla="*/ 94 h 120"/>
                <a:gd name="T14" fmla="*/ 157 w 196"/>
                <a:gd name="T15" fmla="*/ 71 h 120"/>
                <a:gd name="T16" fmla="*/ 134 w 196"/>
                <a:gd name="T17" fmla="*/ 65 h 120"/>
                <a:gd name="T18" fmla="*/ 128 w 196"/>
                <a:gd name="T19" fmla="*/ 52 h 120"/>
                <a:gd name="T20" fmla="*/ 120 w 196"/>
                <a:gd name="T21" fmla="*/ 66 h 120"/>
                <a:gd name="T22" fmla="*/ 102 w 196"/>
                <a:gd name="T23" fmla="*/ 58 h 120"/>
                <a:gd name="T24" fmla="*/ 85 w 196"/>
                <a:gd name="T25" fmla="*/ 51 h 120"/>
                <a:gd name="T26" fmla="*/ 86 w 196"/>
                <a:gd name="T27" fmla="*/ 24 h 120"/>
                <a:gd name="T28" fmla="*/ 63 w 196"/>
                <a:gd name="T29" fmla="*/ 7 h 120"/>
                <a:gd name="T30" fmla="*/ 54 w 196"/>
                <a:gd name="T31" fmla="*/ 21 h 120"/>
                <a:gd name="T32" fmla="*/ 63 w 196"/>
                <a:gd name="T33" fmla="*/ 27 h 120"/>
                <a:gd name="T34" fmla="*/ 59 w 196"/>
                <a:gd name="T35" fmla="*/ 37 h 120"/>
                <a:gd name="T36" fmla="*/ 45 w 196"/>
                <a:gd name="T37" fmla="*/ 33 h 120"/>
                <a:gd name="T38" fmla="*/ 56 w 196"/>
                <a:gd name="T39" fmla="*/ 3 h 120"/>
                <a:gd name="T40" fmla="*/ 64 w 196"/>
                <a:gd name="T41" fmla="*/ 1 h 120"/>
                <a:gd name="T42" fmla="*/ 116 w 196"/>
                <a:gd name="T43" fmla="*/ 21 h 120"/>
                <a:gd name="T44" fmla="*/ 140 w 196"/>
                <a:gd name="T45" fmla="*/ 43 h 120"/>
                <a:gd name="T46" fmla="*/ 162 w 196"/>
                <a:gd name="T47" fmla="*/ 61 h 120"/>
                <a:gd name="T48" fmla="*/ 184 w 196"/>
                <a:gd name="T49" fmla="*/ 67 h 120"/>
                <a:gd name="T50" fmla="*/ 187 w 196"/>
                <a:gd name="T51" fmla="*/ 96 h 120"/>
                <a:gd name="T52" fmla="*/ 147 w 196"/>
                <a:gd name="T53" fmla="*/ 112 h 120"/>
                <a:gd name="T54" fmla="*/ 92 w 196"/>
                <a:gd name="T55" fmla="*/ 112 h 120"/>
                <a:gd name="T56" fmla="*/ 78 w 196"/>
                <a:gd name="T57" fmla="*/ 101 h 120"/>
                <a:gd name="T58" fmla="*/ 74 w 196"/>
                <a:gd name="T59" fmla="*/ 75 h 120"/>
                <a:gd name="T60" fmla="*/ 62 w 196"/>
                <a:gd name="T61" fmla="*/ 70 h 120"/>
                <a:gd name="T62" fmla="*/ 0 w 196"/>
                <a:gd name="T63" fmla="*/ 8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" h="120">
                  <a:moveTo>
                    <a:pt x="0" y="88"/>
                  </a:moveTo>
                  <a:cubicBezTo>
                    <a:pt x="0" y="84"/>
                    <a:pt x="6" y="78"/>
                    <a:pt x="12" y="78"/>
                  </a:cubicBezTo>
                  <a:cubicBezTo>
                    <a:pt x="19" y="77"/>
                    <a:pt x="23" y="77"/>
                    <a:pt x="25" y="69"/>
                  </a:cubicBezTo>
                  <a:cubicBezTo>
                    <a:pt x="26" y="65"/>
                    <a:pt x="29" y="62"/>
                    <a:pt x="34" y="67"/>
                  </a:cubicBezTo>
                  <a:cubicBezTo>
                    <a:pt x="39" y="72"/>
                    <a:pt x="49" y="71"/>
                    <a:pt x="54" y="66"/>
                  </a:cubicBezTo>
                  <a:cubicBezTo>
                    <a:pt x="59" y="61"/>
                    <a:pt x="65" y="58"/>
                    <a:pt x="73" y="62"/>
                  </a:cubicBezTo>
                  <a:cubicBezTo>
                    <a:pt x="77" y="64"/>
                    <a:pt x="82" y="66"/>
                    <a:pt x="85" y="58"/>
                  </a:cubicBezTo>
                  <a:cubicBezTo>
                    <a:pt x="87" y="66"/>
                    <a:pt x="91" y="72"/>
                    <a:pt x="99" y="75"/>
                  </a:cubicBezTo>
                  <a:cubicBezTo>
                    <a:pt x="102" y="76"/>
                    <a:pt x="102" y="81"/>
                    <a:pt x="100" y="84"/>
                  </a:cubicBezTo>
                  <a:cubicBezTo>
                    <a:pt x="96" y="89"/>
                    <a:pt x="97" y="94"/>
                    <a:pt x="100" y="98"/>
                  </a:cubicBezTo>
                  <a:cubicBezTo>
                    <a:pt x="105" y="103"/>
                    <a:pt x="110" y="107"/>
                    <a:pt x="118" y="106"/>
                  </a:cubicBezTo>
                  <a:cubicBezTo>
                    <a:pt x="129" y="103"/>
                    <a:pt x="140" y="104"/>
                    <a:pt x="151" y="99"/>
                  </a:cubicBezTo>
                  <a:cubicBezTo>
                    <a:pt x="154" y="98"/>
                    <a:pt x="158" y="99"/>
                    <a:pt x="162" y="100"/>
                  </a:cubicBezTo>
                  <a:cubicBezTo>
                    <a:pt x="167" y="101"/>
                    <a:pt x="171" y="99"/>
                    <a:pt x="173" y="94"/>
                  </a:cubicBezTo>
                  <a:cubicBezTo>
                    <a:pt x="174" y="89"/>
                    <a:pt x="171" y="87"/>
                    <a:pt x="168" y="84"/>
                  </a:cubicBezTo>
                  <a:cubicBezTo>
                    <a:pt x="163" y="81"/>
                    <a:pt x="160" y="76"/>
                    <a:pt x="157" y="71"/>
                  </a:cubicBezTo>
                  <a:cubicBezTo>
                    <a:pt x="156" y="70"/>
                    <a:pt x="155" y="68"/>
                    <a:pt x="153" y="69"/>
                  </a:cubicBezTo>
                  <a:cubicBezTo>
                    <a:pt x="146" y="74"/>
                    <a:pt x="141" y="64"/>
                    <a:pt x="134" y="65"/>
                  </a:cubicBezTo>
                  <a:cubicBezTo>
                    <a:pt x="131" y="65"/>
                    <a:pt x="130" y="62"/>
                    <a:pt x="131" y="59"/>
                  </a:cubicBezTo>
                  <a:cubicBezTo>
                    <a:pt x="132" y="56"/>
                    <a:pt x="132" y="52"/>
                    <a:pt x="128" y="52"/>
                  </a:cubicBezTo>
                  <a:cubicBezTo>
                    <a:pt x="124" y="52"/>
                    <a:pt x="120" y="54"/>
                    <a:pt x="120" y="59"/>
                  </a:cubicBezTo>
                  <a:cubicBezTo>
                    <a:pt x="120" y="61"/>
                    <a:pt x="121" y="64"/>
                    <a:pt x="120" y="66"/>
                  </a:cubicBezTo>
                  <a:cubicBezTo>
                    <a:pt x="119" y="71"/>
                    <a:pt x="117" y="73"/>
                    <a:pt x="113" y="69"/>
                  </a:cubicBezTo>
                  <a:cubicBezTo>
                    <a:pt x="109" y="66"/>
                    <a:pt x="106" y="62"/>
                    <a:pt x="102" y="58"/>
                  </a:cubicBezTo>
                  <a:cubicBezTo>
                    <a:pt x="100" y="55"/>
                    <a:pt x="97" y="53"/>
                    <a:pt x="93" y="54"/>
                  </a:cubicBezTo>
                  <a:cubicBezTo>
                    <a:pt x="90" y="55"/>
                    <a:pt x="87" y="54"/>
                    <a:pt x="85" y="51"/>
                  </a:cubicBezTo>
                  <a:cubicBezTo>
                    <a:pt x="83" y="48"/>
                    <a:pt x="85" y="46"/>
                    <a:pt x="86" y="44"/>
                  </a:cubicBezTo>
                  <a:cubicBezTo>
                    <a:pt x="90" y="37"/>
                    <a:pt x="91" y="30"/>
                    <a:pt x="86" y="24"/>
                  </a:cubicBezTo>
                  <a:cubicBezTo>
                    <a:pt x="85" y="23"/>
                    <a:pt x="85" y="22"/>
                    <a:pt x="85" y="22"/>
                  </a:cubicBezTo>
                  <a:cubicBezTo>
                    <a:pt x="72" y="25"/>
                    <a:pt x="73" y="9"/>
                    <a:pt x="63" y="7"/>
                  </a:cubicBezTo>
                  <a:cubicBezTo>
                    <a:pt x="62" y="7"/>
                    <a:pt x="60" y="5"/>
                    <a:pt x="59" y="7"/>
                  </a:cubicBezTo>
                  <a:cubicBezTo>
                    <a:pt x="56" y="11"/>
                    <a:pt x="55" y="16"/>
                    <a:pt x="54" y="21"/>
                  </a:cubicBezTo>
                  <a:cubicBezTo>
                    <a:pt x="53" y="23"/>
                    <a:pt x="56" y="24"/>
                    <a:pt x="58" y="26"/>
                  </a:cubicBezTo>
                  <a:cubicBezTo>
                    <a:pt x="59" y="26"/>
                    <a:pt x="61" y="27"/>
                    <a:pt x="63" y="27"/>
                  </a:cubicBezTo>
                  <a:cubicBezTo>
                    <a:pt x="66" y="29"/>
                    <a:pt x="69" y="31"/>
                    <a:pt x="68" y="35"/>
                  </a:cubicBezTo>
                  <a:cubicBezTo>
                    <a:pt x="67" y="38"/>
                    <a:pt x="62" y="38"/>
                    <a:pt x="59" y="37"/>
                  </a:cubicBezTo>
                  <a:cubicBezTo>
                    <a:pt x="53" y="34"/>
                    <a:pt x="48" y="37"/>
                    <a:pt x="42" y="38"/>
                  </a:cubicBezTo>
                  <a:cubicBezTo>
                    <a:pt x="40" y="35"/>
                    <a:pt x="42" y="33"/>
                    <a:pt x="45" y="33"/>
                  </a:cubicBezTo>
                  <a:cubicBezTo>
                    <a:pt x="51" y="33"/>
                    <a:pt x="51" y="29"/>
                    <a:pt x="50" y="25"/>
                  </a:cubicBezTo>
                  <a:cubicBezTo>
                    <a:pt x="47" y="16"/>
                    <a:pt x="53" y="10"/>
                    <a:pt x="56" y="3"/>
                  </a:cubicBezTo>
                  <a:cubicBezTo>
                    <a:pt x="57" y="1"/>
                    <a:pt x="59" y="0"/>
                    <a:pt x="61" y="1"/>
                  </a:cubicBezTo>
                  <a:cubicBezTo>
                    <a:pt x="62" y="1"/>
                    <a:pt x="63" y="1"/>
                    <a:pt x="64" y="1"/>
                  </a:cubicBezTo>
                  <a:cubicBezTo>
                    <a:pt x="69" y="6"/>
                    <a:pt x="76" y="7"/>
                    <a:pt x="83" y="8"/>
                  </a:cubicBezTo>
                  <a:cubicBezTo>
                    <a:pt x="95" y="9"/>
                    <a:pt x="107" y="12"/>
                    <a:pt x="116" y="21"/>
                  </a:cubicBezTo>
                  <a:cubicBezTo>
                    <a:pt x="120" y="25"/>
                    <a:pt x="125" y="27"/>
                    <a:pt x="129" y="29"/>
                  </a:cubicBezTo>
                  <a:cubicBezTo>
                    <a:pt x="135" y="32"/>
                    <a:pt x="136" y="39"/>
                    <a:pt x="140" y="43"/>
                  </a:cubicBezTo>
                  <a:cubicBezTo>
                    <a:pt x="142" y="45"/>
                    <a:pt x="143" y="47"/>
                    <a:pt x="147" y="47"/>
                  </a:cubicBezTo>
                  <a:cubicBezTo>
                    <a:pt x="154" y="49"/>
                    <a:pt x="158" y="55"/>
                    <a:pt x="162" y="61"/>
                  </a:cubicBezTo>
                  <a:cubicBezTo>
                    <a:pt x="166" y="65"/>
                    <a:pt x="168" y="70"/>
                    <a:pt x="175" y="64"/>
                  </a:cubicBezTo>
                  <a:cubicBezTo>
                    <a:pt x="178" y="61"/>
                    <a:pt x="182" y="64"/>
                    <a:pt x="184" y="67"/>
                  </a:cubicBezTo>
                  <a:cubicBezTo>
                    <a:pt x="187" y="70"/>
                    <a:pt x="190" y="74"/>
                    <a:pt x="193" y="77"/>
                  </a:cubicBezTo>
                  <a:cubicBezTo>
                    <a:pt x="196" y="82"/>
                    <a:pt x="193" y="94"/>
                    <a:pt x="187" y="96"/>
                  </a:cubicBezTo>
                  <a:cubicBezTo>
                    <a:pt x="176" y="101"/>
                    <a:pt x="165" y="107"/>
                    <a:pt x="152" y="107"/>
                  </a:cubicBezTo>
                  <a:cubicBezTo>
                    <a:pt x="149" y="108"/>
                    <a:pt x="148" y="109"/>
                    <a:pt x="147" y="112"/>
                  </a:cubicBezTo>
                  <a:cubicBezTo>
                    <a:pt x="136" y="114"/>
                    <a:pt x="126" y="117"/>
                    <a:pt x="115" y="118"/>
                  </a:cubicBezTo>
                  <a:cubicBezTo>
                    <a:pt x="106" y="120"/>
                    <a:pt x="97" y="120"/>
                    <a:pt x="92" y="112"/>
                  </a:cubicBezTo>
                  <a:cubicBezTo>
                    <a:pt x="90" y="109"/>
                    <a:pt x="88" y="110"/>
                    <a:pt x="85" y="110"/>
                  </a:cubicBezTo>
                  <a:cubicBezTo>
                    <a:pt x="78" y="111"/>
                    <a:pt x="76" y="107"/>
                    <a:pt x="78" y="101"/>
                  </a:cubicBezTo>
                  <a:cubicBezTo>
                    <a:pt x="80" y="93"/>
                    <a:pt x="82" y="85"/>
                    <a:pt x="75" y="78"/>
                  </a:cubicBezTo>
                  <a:cubicBezTo>
                    <a:pt x="74" y="77"/>
                    <a:pt x="74" y="76"/>
                    <a:pt x="74" y="75"/>
                  </a:cubicBezTo>
                  <a:cubicBezTo>
                    <a:pt x="76" y="70"/>
                    <a:pt x="72" y="69"/>
                    <a:pt x="69" y="67"/>
                  </a:cubicBezTo>
                  <a:cubicBezTo>
                    <a:pt x="66" y="66"/>
                    <a:pt x="64" y="68"/>
                    <a:pt x="62" y="70"/>
                  </a:cubicBezTo>
                  <a:cubicBezTo>
                    <a:pt x="58" y="76"/>
                    <a:pt x="50" y="76"/>
                    <a:pt x="44" y="75"/>
                  </a:cubicBezTo>
                  <a:cubicBezTo>
                    <a:pt x="28" y="75"/>
                    <a:pt x="14" y="82"/>
                    <a:pt x="0" y="8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5" name="Freeform 14">
              <a:extLst>
                <a:ext uri="{FF2B5EF4-FFF2-40B4-BE49-F238E27FC236}">
                  <a16:creationId xmlns:a16="http://schemas.microsoft.com/office/drawing/2014/main" id="{CF9A2C8B-94C8-4E89-B6CA-278F3F960DC9}"/>
                </a:ext>
              </a:extLst>
            </p:cNvPr>
            <p:cNvSpPr/>
            <p:nvPr/>
          </p:nvSpPr>
          <p:spPr bwMode="auto">
            <a:xfrm>
              <a:off x="-2074863" y="427038"/>
              <a:ext cx="515938" cy="471488"/>
            </a:xfrm>
            <a:custGeom>
              <a:avLst/>
              <a:gdLst>
                <a:gd name="T0" fmla="*/ 137 w 137"/>
                <a:gd name="T1" fmla="*/ 75 h 125"/>
                <a:gd name="T2" fmla="*/ 113 w 137"/>
                <a:gd name="T3" fmla="*/ 109 h 125"/>
                <a:gd name="T4" fmla="*/ 105 w 137"/>
                <a:gd name="T5" fmla="*/ 120 h 125"/>
                <a:gd name="T6" fmla="*/ 92 w 137"/>
                <a:gd name="T7" fmla="*/ 110 h 125"/>
                <a:gd name="T8" fmla="*/ 90 w 137"/>
                <a:gd name="T9" fmla="*/ 104 h 125"/>
                <a:gd name="T10" fmla="*/ 88 w 137"/>
                <a:gd name="T11" fmla="*/ 92 h 125"/>
                <a:gd name="T12" fmla="*/ 81 w 137"/>
                <a:gd name="T13" fmla="*/ 87 h 125"/>
                <a:gd name="T14" fmla="*/ 74 w 137"/>
                <a:gd name="T15" fmla="*/ 84 h 125"/>
                <a:gd name="T16" fmla="*/ 76 w 137"/>
                <a:gd name="T17" fmla="*/ 78 h 125"/>
                <a:gd name="T18" fmla="*/ 80 w 137"/>
                <a:gd name="T19" fmla="*/ 75 h 125"/>
                <a:gd name="T20" fmla="*/ 73 w 137"/>
                <a:gd name="T21" fmla="*/ 72 h 125"/>
                <a:gd name="T22" fmla="*/ 52 w 137"/>
                <a:gd name="T23" fmla="*/ 73 h 125"/>
                <a:gd name="T24" fmla="*/ 43 w 137"/>
                <a:gd name="T25" fmla="*/ 66 h 125"/>
                <a:gd name="T26" fmla="*/ 29 w 137"/>
                <a:gd name="T27" fmla="*/ 58 h 125"/>
                <a:gd name="T28" fmla="*/ 15 w 137"/>
                <a:gd name="T29" fmla="*/ 55 h 125"/>
                <a:gd name="T30" fmla="*/ 5 w 137"/>
                <a:gd name="T31" fmla="*/ 34 h 125"/>
                <a:gd name="T32" fmla="*/ 1 w 137"/>
                <a:gd name="T33" fmla="*/ 20 h 125"/>
                <a:gd name="T34" fmla="*/ 3 w 137"/>
                <a:gd name="T35" fmla="*/ 0 h 125"/>
                <a:gd name="T36" fmla="*/ 15 w 137"/>
                <a:gd name="T37" fmla="*/ 10 h 125"/>
                <a:gd name="T38" fmla="*/ 18 w 137"/>
                <a:gd name="T39" fmla="*/ 12 h 125"/>
                <a:gd name="T40" fmla="*/ 41 w 137"/>
                <a:gd name="T41" fmla="*/ 24 h 125"/>
                <a:gd name="T42" fmla="*/ 52 w 137"/>
                <a:gd name="T43" fmla="*/ 31 h 125"/>
                <a:gd name="T44" fmla="*/ 57 w 137"/>
                <a:gd name="T45" fmla="*/ 41 h 125"/>
                <a:gd name="T46" fmla="*/ 66 w 137"/>
                <a:gd name="T47" fmla="*/ 51 h 125"/>
                <a:gd name="T48" fmla="*/ 72 w 137"/>
                <a:gd name="T49" fmla="*/ 54 h 125"/>
                <a:gd name="T50" fmla="*/ 81 w 137"/>
                <a:gd name="T51" fmla="*/ 57 h 125"/>
                <a:gd name="T52" fmla="*/ 95 w 137"/>
                <a:gd name="T53" fmla="*/ 59 h 125"/>
                <a:gd name="T54" fmla="*/ 108 w 137"/>
                <a:gd name="T55" fmla="*/ 65 h 125"/>
                <a:gd name="T56" fmla="*/ 137 w 137"/>
                <a:gd name="T57" fmla="*/ 7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" h="125">
                  <a:moveTo>
                    <a:pt x="137" y="75"/>
                  </a:moveTo>
                  <a:cubicBezTo>
                    <a:pt x="129" y="87"/>
                    <a:pt x="126" y="101"/>
                    <a:pt x="113" y="109"/>
                  </a:cubicBezTo>
                  <a:cubicBezTo>
                    <a:pt x="109" y="112"/>
                    <a:pt x="106" y="116"/>
                    <a:pt x="105" y="120"/>
                  </a:cubicBezTo>
                  <a:cubicBezTo>
                    <a:pt x="94" y="125"/>
                    <a:pt x="91" y="123"/>
                    <a:pt x="92" y="110"/>
                  </a:cubicBezTo>
                  <a:cubicBezTo>
                    <a:pt x="92" y="108"/>
                    <a:pt x="91" y="106"/>
                    <a:pt x="90" y="104"/>
                  </a:cubicBezTo>
                  <a:cubicBezTo>
                    <a:pt x="87" y="100"/>
                    <a:pt x="87" y="97"/>
                    <a:pt x="88" y="92"/>
                  </a:cubicBezTo>
                  <a:cubicBezTo>
                    <a:pt x="89" y="85"/>
                    <a:pt x="87" y="84"/>
                    <a:pt x="81" y="87"/>
                  </a:cubicBezTo>
                  <a:cubicBezTo>
                    <a:pt x="78" y="88"/>
                    <a:pt x="76" y="86"/>
                    <a:pt x="74" y="84"/>
                  </a:cubicBezTo>
                  <a:cubicBezTo>
                    <a:pt x="73" y="82"/>
                    <a:pt x="74" y="80"/>
                    <a:pt x="76" y="78"/>
                  </a:cubicBezTo>
                  <a:cubicBezTo>
                    <a:pt x="78" y="77"/>
                    <a:pt x="82" y="79"/>
                    <a:pt x="80" y="75"/>
                  </a:cubicBezTo>
                  <a:cubicBezTo>
                    <a:pt x="79" y="72"/>
                    <a:pt x="76" y="71"/>
                    <a:pt x="73" y="72"/>
                  </a:cubicBezTo>
                  <a:cubicBezTo>
                    <a:pt x="66" y="75"/>
                    <a:pt x="59" y="72"/>
                    <a:pt x="52" y="73"/>
                  </a:cubicBezTo>
                  <a:cubicBezTo>
                    <a:pt x="48" y="73"/>
                    <a:pt x="45" y="71"/>
                    <a:pt x="43" y="66"/>
                  </a:cubicBezTo>
                  <a:cubicBezTo>
                    <a:pt x="41" y="60"/>
                    <a:pt x="37" y="56"/>
                    <a:pt x="29" y="58"/>
                  </a:cubicBezTo>
                  <a:cubicBezTo>
                    <a:pt x="25" y="59"/>
                    <a:pt x="18" y="58"/>
                    <a:pt x="15" y="55"/>
                  </a:cubicBezTo>
                  <a:cubicBezTo>
                    <a:pt x="10" y="50"/>
                    <a:pt x="5" y="42"/>
                    <a:pt x="5" y="34"/>
                  </a:cubicBezTo>
                  <a:cubicBezTo>
                    <a:pt x="6" y="28"/>
                    <a:pt x="2" y="25"/>
                    <a:pt x="1" y="20"/>
                  </a:cubicBezTo>
                  <a:cubicBezTo>
                    <a:pt x="0" y="13"/>
                    <a:pt x="2" y="6"/>
                    <a:pt x="3" y="0"/>
                  </a:cubicBezTo>
                  <a:cubicBezTo>
                    <a:pt x="7" y="3"/>
                    <a:pt x="10" y="8"/>
                    <a:pt x="15" y="10"/>
                  </a:cubicBezTo>
                  <a:cubicBezTo>
                    <a:pt x="16" y="10"/>
                    <a:pt x="17" y="12"/>
                    <a:pt x="18" y="12"/>
                  </a:cubicBezTo>
                  <a:cubicBezTo>
                    <a:pt x="29" y="10"/>
                    <a:pt x="34" y="18"/>
                    <a:pt x="41" y="24"/>
                  </a:cubicBezTo>
                  <a:cubicBezTo>
                    <a:pt x="44" y="27"/>
                    <a:pt x="49" y="28"/>
                    <a:pt x="52" y="31"/>
                  </a:cubicBezTo>
                  <a:cubicBezTo>
                    <a:pt x="54" y="34"/>
                    <a:pt x="57" y="37"/>
                    <a:pt x="57" y="41"/>
                  </a:cubicBezTo>
                  <a:cubicBezTo>
                    <a:pt x="58" y="46"/>
                    <a:pt x="62" y="49"/>
                    <a:pt x="66" y="51"/>
                  </a:cubicBezTo>
                  <a:cubicBezTo>
                    <a:pt x="69" y="51"/>
                    <a:pt x="70" y="53"/>
                    <a:pt x="72" y="54"/>
                  </a:cubicBezTo>
                  <a:cubicBezTo>
                    <a:pt x="75" y="56"/>
                    <a:pt x="78" y="56"/>
                    <a:pt x="81" y="57"/>
                  </a:cubicBezTo>
                  <a:cubicBezTo>
                    <a:pt x="85" y="59"/>
                    <a:pt x="90" y="58"/>
                    <a:pt x="95" y="59"/>
                  </a:cubicBezTo>
                  <a:cubicBezTo>
                    <a:pt x="100" y="59"/>
                    <a:pt x="106" y="61"/>
                    <a:pt x="108" y="65"/>
                  </a:cubicBezTo>
                  <a:cubicBezTo>
                    <a:pt x="115" y="77"/>
                    <a:pt x="124" y="80"/>
                    <a:pt x="137" y="7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6" name="Freeform 15">
              <a:extLst>
                <a:ext uri="{FF2B5EF4-FFF2-40B4-BE49-F238E27FC236}">
                  <a16:creationId xmlns:a16="http://schemas.microsoft.com/office/drawing/2014/main" id="{F3302607-1C5B-4C48-8C2E-E9CA77BD463C}"/>
                </a:ext>
              </a:extLst>
            </p:cNvPr>
            <p:cNvSpPr/>
            <p:nvPr/>
          </p:nvSpPr>
          <p:spPr bwMode="auto">
            <a:xfrm>
              <a:off x="-2490788" y="-136525"/>
              <a:ext cx="422275" cy="544513"/>
            </a:xfrm>
            <a:custGeom>
              <a:avLst/>
              <a:gdLst>
                <a:gd name="T0" fmla="*/ 7 w 112"/>
                <a:gd name="T1" fmla="*/ 0 h 144"/>
                <a:gd name="T2" fmla="*/ 11 w 112"/>
                <a:gd name="T3" fmla="*/ 11 h 144"/>
                <a:gd name="T4" fmla="*/ 20 w 112"/>
                <a:gd name="T5" fmla="*/ 18 h 144"/>
                <a:gd name="T6" fmla="*/ 31 w 112"/>
                <a:gd name="T7" fmla="*/ 30 h 144"/>
                <a:gd name="T8" fmla="*/ 45 w 112"/>
                <a:gd name="T9" fmla="*/ 41 h 144"/>
                <a:gd name="T10" fmla="*/ 62 w 112"/>
                <a:gd name="T11" fmla="*/ 54 h 144"/>
                <a:gd name="T12" fmla="*/ 69 w 112"/>
                <a:gd name="T13" fmla="*/ 59 h 144"/>
                <a:gd name="T14" fmla="*/ 73 w 112"/>
                <a:gd name="T15" fmla="*/ 61 h 144"/>
                <a:gd name="T16" fmla="*/ 71 w 112"/>
                <a:gd name="T17" fmla="*/ 97 h 144"/>
                <a:gd name="T18" fmla="*/ 77 w 112"/>
                <a:gd name="T19" fmla="*/ 104 h 144"/>
                <a:gd name="T20" fmla="*/ 98 w 112"/>
                <a:gd name="T21" fmla="*/ 114 h 144"/>
                <a:gd name="T22" fmla="*/ 107 w 112"/>
                <a:gd name="T23" fmla="*/ 121 h 144"/>
                <a:gd name="T24" fmla="*/ 108 w 112"/>
                <a:gd name="T25" fmla="*/ 130 h 144"/>
                <a:gd name="T26" fmla="*/ 111 w 112"/>
                <a:gd name="T27" fmla="*/ 144 h 144"/>
                <a:gd name="T28" fmla="*/ 96 w 112"/>
                <a:gd name="T29" fmla="*/ 143 h 144"/>
                <a:gd name="T30" fmla="*/ 83 w 112"/>
                <a:gd name="T31" fmla="*/ 132 h 144"/>
                <a:gd name="T32" fmla="*/ 67 w 112"/>
                <a:gd name="T33" fmla="*/ 105 h 144"/>
                <a:gd name="T34" fmla="*/ 61 w 112"/>
                <a:gd name="T35" fmla="*/ 64 h 144"/>
                <a:gd name="T36" fmla="*/ 59 w 112"/>
                <a:gd name="T37" fmla="*/ 56 h 144"/>
                <a:gd name="T38" fmla="*/ 50 w 112"/>
                <a:gd name="T39" fmla="*/ 59 h 144"/>
                <a:gd name="T40" fmla="*/ 36 w 112"/>
                <a:gd name="T41" fmla="*/ 68 h 144"/>
                <a:gd name="T42" fmla="*/ 6 w 112"/>
                <a:gd name="T43" fmla="*/ 61 h 144"/>
                <a:gd name="T44" fmla="*/ 2 w 112"/>
                <a:gd name="T45" fmla="*/ 49 h 144"/>
                <a:gd name="T46" fmla="*/ 6 w 112"/>
                <a:gd name="T47" fmla="*/ 37 h 144"/>
                <a:gd name="T48" fmla="*/ 5 w 112"/>
                <a:gd name="T49" fmla="*/ 23 h 144"/>
                <a:gd name="T50" fmla="*/ 5 w 112"/>
                <a:gd name="T51" fmla="*/ 9 h 144"/>
                <a:gd name="T52" fmla="*/ 7 w 112"/>
                <a:gd name="T5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2" h="144">
                  <a:moveTo>
                    <a:pt x="7" y="0"/>
                  </a:moveTo>
                  <a:cubicBezTo>
                    <a:pt x="11" y="3"/>
                    <a:pt x="10" y="7"/>
                    <a:pt x="11" y="11"/>
                  </a:cubicBezTo>
                  <a:cubicBezTo>
                    <a:pt x="13" y="15"/>
                    <a:pt x="15" y="18"/>
                    <a:pt x="20" y="18"/>
                  </a:cubicBezTo>
                  <a:cubicBezTo>
                    <a:pt x="29" y="19"/>
                    <a:pt x="31" y="21"/>
                    <a:pt x="31" y="30"/>
                  </a:cubicBezTo>
                  <a:cubicBezTo>
                    <a:pt x="32" y="38"/>
                    <a:pt x="36" y="42"/>
                    <a:pt x="45" y="41"/>
                  </a:cubicBezTo>
                  <a:cubicBezTo>
                    <a:pt x="56" y="40"/>
                    <a:pt x="59" y="47"/>
                    <a:pt x="62" y="54"/>
                  </a:cubicBezTo>
                  <a:cubicBezTo>
                    <a:pt x="64" y="58"/>
                    <a:pt x="64" y="61"/>
                    <a:pt x="69" y="59"/>
                  </a:cubicBezTo>
                  <a:cubicBezTo>
                    <a:pt x="71" y="58"/>
                    <a:pt x="73" y="59"/>
                    <a:pt x="73" y="61"/>
                  </a:cubicBezTo>
                  <a:cubicBezTo>
                    <a:pt x="73" y="73"/>
                    <a:pt x="77" y="85"/>
                    <a:pt x="71" y="97"/>
                  </a:cubicBezTo>
                  <a:cubicBezTo>
                    <a:pt x="69" y="101"/>
                    <a:pt x="74" y="104"/>
                    <a:pt x="77" y="104"/>
                  </a:cubicBezTo>
                  <a:cubicBezTo>
                    <a:pt x="85" y="106"/>
                    <a:pt x="89" y="114"/>
                    <a:pt x="98" y="114"/>
                  </a:cubicBezTo>
                  <a:cubicBezTo>
                    <a:pt x="101" y="114"/>
                    <a:pt x="104" y="119"/>
                    <a:pt x="107" y="121"/>
                  </a:cubicBezTo>
                  <a:cubicBezTo>
                    <a:pt x="112" y="124"/>
                    <a:pt x="108" y="127"/>
                    <a:pt x="108" y="130"/>
                  </a:cubicBezTo>
                  <a:cubicBezTo>
                    <a:pt x="109" y="135"/>
                    <a:pt x="110" y="140"/>
                    <a:pt x="111" y="144"/>
                  </a:cubicBezTo>
                  <a:cubicBezTo>
                    <a:pt x="106" y="143"/>
                    <a:pt x="101" y="143"/>
                    <a:pt x="96" y="143"/>
                  </a:cubicBezTo>
                  <a:cubicBezTo>
                    <a:pt x="89" y="142"/>
                    <a:pt x="85" y="140"/>
                    <a:pt x="83" y="132"/>
                  </a:cubicBezTo>
                  <a:cubicBezTo>
                    <a:pt x="80" y="122"/>
                    <a:pt x="73" y="114"/>
                    <a:pt x="67" y="105"/>
                  </a:cubicBezTo>
                  <a:cubicBezTo>
                    <a:pt x="60" y="92"/>
                    <a:pt x="59" y="78"/>
                    <a:pt x="61" y="64"/>
                  </a:cubicBezTo>
                  <a:cubicBezTo>
                    <a:pt x="61" y="61"/>
                    <a:pt x="63" y="58"/>
                    <a:pt x="59" y="56"/>
                  </a:cubicBezTo>
                  <a:cubicBezTo>
                    <a:pt x="56" y="54"/>
                    <a:pt x="53" y="56"/>
                    <a:pt x="50" y="59"/>
                  </a:cubicBezTo>
                  <a:cubicBezTo>
                    <a:pt x="46" y="63"/>
                    <a:pt x="41" y="65"/>
                    <a:pt x="36" y="68"/>
                  </a:cubicBezTo>
                  <a:cubicBezTo>
                    <a:pt x="23" y="76"/>
                    <a:pt x="15" y="70"/>
                    <a:pt x="6" y="61"/>
                  </a:cubicBezTo>
                  <a:cubicBezTo>
                    <a:pt x="3" y="58"/>
                    <a:pt x="0" y="54"/>
                    <a:pt x="2" y="49"/>
                  </a:cubicBezTo>
                  <a:cubicBezTo>
                    <a:pt x="3" y="45"/>
                    <a:pt x="4" y="41"/>
                    <a:pt x="6" y="37"/>
                  </a:cubicBezTo>
                  <a:cubicBezTo>
                    <a:pt x="8" y="32"/>
                    <a:pt x="8" y="27"/>
                    <a:pt x="5" y="23"/>
                  </a:cubicBezTo>
                  <a:cubicBezTo>
                    <a:pt x="3" y="18"/>
                    <a:pt x="4" y="14"/>
                    <a:pt x="5" y="9"/>
                  </a:cubicBezTo>
                  <a:cubicBezTo>
                    <a:pt x="6" y="6"/>
                    <a:pt x="8" y="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7" name="Freeform 16">
              <a:extLst>
                <a:ext uri="{FF2B5EF4-FFF2-40B4-BE49-F238E27FC236}">
                  <a16:creationId xmlns:a16="http://schemas.microsoft.com/office/drawing/2014/main" id="{E4D5D699-18DE-4922-9DDC-481BC584566D}"/>
                </a:ext>
              </a:extLst>
            </p:cNvPr>
            <p:cNvSpPr/>
            <p:nvPr/>
          </p:nvSpPr>
          <p:spPr bwMode="auto">
            <a:xfrm>
              <a:off x="-2317750" y="-928687"/>
              <a:ext cx="95250" cy="101600"/>
            </a:xfrm>
            <a:custGeom>
              <a:avLst/>
              <a:gdLst>
                <a:gd name="T0" fmla="*/ 25 w 25"/>
                <a:gd name="T1" fmla="*/ 0 h 27"/>
                <a:gd name="T2" fmla="*/ 17 w 25"/>
                <a:gd name="T3" fmla="*/ 11 h 27"/>
                <a:gd name="T4" fmla="*/ 17 w 25"/>
                <a:gd name="T5" fmla="*/ 22 h 27"/>
                <a:gd name="T6" fmla="*/ 11 w 25"/>
                <a:gd name="T7" fmla="*/ 25 h 27"/>
                <a:gd name="T8" fmla="*/ 3 w 25"/>
                <a:gd name="T9" fmla="*/ 21 h 27"/>
                <a:gd name="T10" fmla="*/ 0 w 25"/>
                <a:gd name="T11" fmla="*/ 27 h 27"/>
                <a:gd name="T12" fmla="*/ 1 w 25"/>
                <a:gd name="T13" fmla="*/ 14 h 27"/>
                <a:gd name="T14" fmla="*/ 6 w 25"/>
                <a:gd name="T15" fmla="*/ 6 h 27"/>
                <a:gd name="T16" fmla="*/ 25 w 25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24" y="5"/>
                    <a:pt x="21" y="8"/>
                    <a:pt x="17" y="11"/>
                  </a:cubicBezTo>
                  <a:cubicBezTo>
                    <a:pt x="20" y="14"/>
                    <a:pt x="18" y="18"/>
                    <a:pt x="17" y="22"/>
                  </a:cubicBezTo>
                  <a:cubicBezTo>
                    <a:pt x="16" y="26"/>
                    <a:pt x="14" y="26"/>
                    <a:pt x="11" y="25"/>
                  </a:cubicBezTo>
                  <a:cubicBezTo>
                    <a:pt x="8" y="24"/>
                    <a:pt x="6" y="23"/>
                    <a:pt x="3" y="21"/>
                  </a:cubicBezTo>
                  <a:cubicBezTo>
                    <a:pt x="1" y="23"/>
                    <a:pt x="3" y="26"/>
                    <a:pt x="0" y="27"/>
                  </a:cubicBezTo>
                  <a:cubicBezTo>
                    <a:pt x="1" y="23"/>
                    <a:pt x="1" y="19"/>
                    <a:pt x="1" y="14"/>
                  </a:cubicBezTo>
                  <a:cubicBezTo>
                    <a:pt x="1" y="10"/>
                    <a:pt x="4" y="9"/>
                    <a:pt x="6" y="6"/>
                  </a:cubicBezTo>
                  <a:cubicBezTo>
                    <a:pt x="12" y="1"/>
                    <a:pt x="19" y="4"/>
                    <a:pt x="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8" name="Freeform 17">
              <a:extLst>
                <a:ext uri="{FF2B5EF4-FFF2-40B4-BE49-F238E27FC236}">
                  <a16:creationId xmlns:a16="http://schemas.microsoft.com/office/drawing/2014/main" id="{E353857C-8E06-490C-86C0-76E158AFB537}"/>
                </a:ext>
              </a:extLst>
            </p:cNvPr>
            <p:cNvSpPr/>
            <p:nvPr/>
          </p:nvSpPr>
          <p:spPr bwMode="auto">
            <a:xfrm>
              <a:off x="355600" y="-1287462"/>
              <a:ext cx="68263" cy="68263"/>
            </a:xfrm>
            <a:custGeom>
              <a:avLst/>
              <a:gdLst>
                <a:gd name="T0" fmla="*/ 9 w 18"/>
                <a:gd name="T1" fmla="*/ 17 h 18"/>
                <a:gd name="T2" fmla="*/ 0 w 18"/>
                <a:gd name="T3" fmla="*/ 10 h 18"/>
                <a:gd name="T4" fmla="*/ 11 w 18"/>
                <a:gd name="T5" fmla="*/ 1 h 18"/>
                <a:gd name="T6" fmla="*/ 18 w 18"/>
                <a:gd name="T7" fmla="*/ 11 h 18"/>
                <a:gd name="T8" fmla="*/ 9 w 18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9" y="17"/>
                  </a:moveTo>
                  <a:cubicBezTo>
                    <a:pt x="3" y="18"/>
                    <a:pt x="1" y="14"/>
                    <a:pt x="0" y="10"/>
                  </a:cubicBezTo>
                  <a:cubicBezTo>
                    <a:pt x="0" y="6"/>
                    <a:pt x="7" y="0"/>
                    <a:pt x="11" y="1"/>
                  </a:cubicBezTo>
                  <a:cubicBezTo>
                    <a:pt x="15" y="3"/>
                    <a:pt x="18" y="7"/>
                    <a:pt x="18" y="11"/>
                  </a:cubicBezTo>
                  <a:cubicBezTo>
                    <a:pt x="18" y="17"/>
                    <a:pt x="13" y="17"/>
                    <a:pt x="9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9" name="Freeform 18">
              <a:extLst>
                <a:ext uri="{FF2B5EF4-FFF2-40B4-BE49-F238E27FC236}">
                  <a16:creationId xmlns:a16="http://schemas.microsoft.com/office/drawing/2014/main" id="{B30CFABA-1116-4981-9206-087B3E064DA1}"/>
                </a:ext>
              </a:extLst>
            </p:cNvPr>
            <p:cNvSpPr/>
            <p:nvPr/>
          </p:nvSpPr>
          <p:spPr bwMode="auto">
            <a:xfrm>
              <a:off x="-800100" y="-1717675"/>
              <a:ext cx="65088" cy="55563"/>
            </a:xfrm>
            <a:custGeom>
              <a:avLst/>
              <a:gdLst>
                <a:gd name="T0" fmla="*/ 17 w 17"/>
                <a:gd name="T1" fmla="*/ 7 h 15"/>
                <a:gd name="T2" fmla="*/ 9 w 17"/>
                <a:gd name="T3" fmla="*/ 15 h 15"/>
                <a:gd name="T4" fmla="*/ 1 w 17"/>
                <a:gd name="T5" fmla="*/ 9 h 15"/>
                <a:gd name="T6" fmla="*/ 10 w 17"/>
                <a:gd name="T7" fmla="*/ 0 h 15"/>
                <a:gd name="T8" fmla="*/ 17 w 17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17" y="7"/>
                  </a:moveTo>
                  <a:cubicBezTo>
                    <a:pt x="16" y="12"/>
                    <a:pt x="14" y="15"/>
                    <a:pt x="9" y="15"/>
                  </a:cubicBezTo>
                  <a:cubicBezTo>
                    <a:pt x="5" y="15"/>
                    <a:pt x="1" y="14"/>
                    <a:pt x="1" y="9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17" y="3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50" name="Freeform 19">
              <a:extLst>
                <a:ext uri="{FF2B5EF4-FFF2-40B4-BE49-F238E27FC236}">
                  <a16:creationId xmlns:a16="http://schemas.microsoft.com/office/drawing/2014/main" id="{3D7AF10E-3822-48C6-8415-41096F37636A}"/>
                </a:ext>
              </a:extLst>
            </p:cNvPr>
            <p:cNvSpPr/>
            <p:nvPr/>
          </p:nvSpPr>
          <p:spPr bwMode="auto">
            <a:xfrm>
              <a:off x="-2008188" y="863600"/>
              <a:ext cx="60325" cy="57150"/>
            </a:xfrm>
            <a:custGeom>
              <a:avLst/>
              <a:gdLst>
                <a:gd name="T0" fmla="*/ 10 w 16"/>
                <a:gd name="T1" fmla="*/ 0 h 15"/>
                <a:gd name="T2" fmla="*/ 16 w 16"/>
                <a:gd name="T3" fmla="*/ 7 h 15"/>
                <a:gd name="T4" fmla="*/ 7 w 16"/>
                <a:gd name="T5" fmla="*/ 15 h 15"/>
                <a:gd name="T6" fmla="*/ 0 w 16"/>
                <a:gd name="T7" fmla="*/ 8 h 15"/>
                <a:gd name="T8" fmla="*/ 10 w 16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10" y="0"/>
                  </a:moveTo>
                  <a:cubicBezTo>
                    <a:pt x="14" y="0"/>
                    <a:pt x="16" y="4"/>
                    <a:pt x="16" y="7"/>
                  </a:cubicBezTo>
                  <a:cubicBezTo>
                    <a:pt x="16" y="12"/>
                    <a:pt x="12" y="15"/>
                    <a:pt x="7" y="15"/>
                  </a:cubicBezTo>
                  <a:cubicBezTo>
                    <a:pt x="3" y="15"/>
                    <a:pt x="0" y="11"/>
                    <a:pt x="0" y="8"/>
                  </a:cubicBezTo>
                  <a:cubicBezTo>
                    <a:pt x="0" y="1"/>
                    <a:pt x="5" y="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51" name="Freeform 20">
              <a:extLst>
                <a:ext uri="{FF2B5EF4-FFF2-40B4-BE49-F238E27FC236}">
                  <a16:creationId xmlns:a16="http://schemas.microsoft.com/office/drawing/2014/main" id="{A00A345C-5A3F-4791-9A05-8A1208E35EC7}"/>
                </a:ext>
              </a:extLst>
            </p:cNvPr>
            <p:cNvSpPr/>
            <p:nvPr/>
          </p:nvSpPr>
          <p:spPr bwMode="auto">
            <a:xfrm>
              <a:off x="-17463" y="-1468437"/>
              <a:ext cx="55563" cy="55563"/>
            </a:xfrm>
            <a:custGeom>
              <a:avLst/>
              <a:gdLst>
                <a:gd name="T0" fmla="*/ 8 w 15"/>
                <a:gd name="T1" fmla="*/ 0 h 15"/>
                <a:gd name="T2" fmla="*/ 15 w 15"/>
                <a:gd name="T3" fmla="*/ 7 h 15"/>
                <a:gd name="T4" fmla="*/ 7 w 15"/>
                <a:gd name="T5" fmla="*/ 15 h 15"/>
                <a:gd name="T6" fmla="*/ 0 w 15"/>
                <a:gd name="T7" fmla="*/ 8 h 15"/>
                <a:gd name="T8" fmla="*/ 8 w 1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12" y="1"/>
                    <a:pt x="15" y="3"/>
                    <a:pt x="15" y="7"/>
                  </a:cubicBezTo>
                  <a:cubicBezTo>
                    <a:pt x="14" y="12"/>
                    <a:pt x="12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5" y="2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52" name="Freeform 21">
              <a:extLst>
                <a:ext uri="{FF2B5EF4-FFF2-40B4-BE49-F238E27FC236}">
                  <a16:creationId xmlns:a16="http://schemas.microsoft.com/office/drawing/2014/main" id="{6BC3FD74-61EA-459B-BF47-9600F6F12238}"/>
                </a:ext>
              </a:extLst>
            </p:cNvPr>
            <p:cNvSpPr/>
            <p:nvPr/>
          </p:nvSpPr>
          <p:spPr bwMode="auto">
            <a:xfrm>
              <a:off x="-704850" y="-1555750"/>
              <a:ext cx="57150" cy="52388"/>
            </a:xfrm>
            <a:custGeom>
              <a:avLst/>
              <a:gdLst>
                <a:gd name="T0" fmla="*/ 9 w 15"/>
                <a:gd name="T1" fmla="*/ 1 h 14"/>
                <a:gd name="T2" fmla="*/ 15 w 15"/>
                <a:gd name="T3" fmla="*/ 6 h 14"/>
                <a:gd name="T4" fmla="*/ 8 w 15"/>
                <a:gd name="T5" fmla="*/ 14 h 14"/>
                <a:gd name="T6" fmla="*/ 0 w 15"/>
                <a:gd name="T7" fmla="*/ 7 h 14"/>
                <a:gd name="T8" fmla="*/ 9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9" y="1"/>
                  </a:moveTo>
                  <a:cubicBezTo>
                    <a:pt x="13" y="0"/>
                    <a:pt x="15" y="2"/>
                    <a:pt x="15" y="6"/>
                  </a:cubicBezTo>
                  <a:cubicBezTo>
                    <a:pt x="14" y="10"/>
                    <a:pt x="13" y="14"/>
                    <a:pt x="8" y="14"/>
                  </a:cubicBezTo>
                  <a:cubicBezTo>
                    <a:pt x="4" y="14"/>
                    <a:pt x="0" y="12"/>
                    <a:pt x="0" y="7"/>
                  </a:cubicBezTo>
                  <a:cubicBezTo>
                    <a:pt x="0" y="2"/>
                    <a:pt x="5" y="1"/>
                    <a:pt x="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53" name="Freeform 22">
              <a:extLst>
                <a:ext uri="{FF2B5EF4-FFF2-40B4-BE49-F238E27FC236}">
                  <a16:creationId xmlns:a16="http://schemas.microsoft.com/office/drawing/2014/main" id="{6F04E7C5-1813-4C23-9CEF-C6ADA9700207}"/>
                </a:ext>
              </a:extLst>
            </p:cNvPr>
            <p:cNvSpPr/>
            <p:nvPr/>
          </p:nvSpPr>
          <p:spPr bwMode="auto">
            <a:xfrm>
              <a:off x="-965200" y="1260475"/>
              <a:ext cx="52388" cy="52388"/>
            </a:xfrm>
            <a:custGeom>
              <a:avLst/>
              <a:gdLst>
                <a:gd name="T0" fmla="*/ 5 w 14"/>
                <a:gd name="T1" fmla="*/ 0 h 14"/>
                <a:gd name="T2" fmla="*/ 14 w 14"/>
                <a:gd name="T3" fmla="*/ 6 h 14"/>
                <a:gd name="T4" fmla="*/ 7 w 14"/>
                <a:gd name="T5" fmla="*/ 14 h 14"/>
                <a:gd name="T6" fmla="*/ 0 w 14"/>
                <a:gd name="T7" fmla="*/ 8 h 14"/>
                <a:gd name="T8" fmla="*/ 5 w 1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0"/>
                  </a:moveTo>
                  <a:cubicBezTo>
                    <a:pt x="11" y="0"/>
                    <a:pt x="14" y="2"/>
                    <a:pt x="14" y="6"/>
                  </a:cubicBezTo>
                  <a:cubicBezTo>
                    <a:pt x="14" y="11"/>
                    <a:pt x="11" y="13"/>
                    <a:pt x="7" y="14"/>
                  </a:cubicBezTo>
                  <a:cubicBezTo>
                    <a:pt x="3" y="14"/>
                    <a:pt x="0" y="12"/>
                    <a:pt x="0" y="8"/>
                  </a:cubicBezTo>
                  <a:cubicBezTo>
                    <a:pt x="0" y="3"/>
                    <a:pt x="2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54" name="Freeform 23">
              <a:extLst>
                <a:ext uri="{FF2B5EF4-FFF2-40B4-BE49-F238E27FC236}">
                  <a16:creationId xmlns:a16="http://schemas.microsoft.com/office/drawing/2014/main" id="{321495E6-7920-4038-9547-F0A7D12B7D6C}"/>
                </a:ext>
              </a:extLst>
            </p:cNvPr>
            <p:cNvSpPr/>
            <p:nvPr/>
          </p:nvSpPr>
          <p:spPr bwMode="auto">
            <a:xfrm>
              <a:off x="50800" y="-1249362"/>
              <a:ext cx="60325" cy="63500"/>
            </a:xfrm>
            <a:custGeom>
              <a:avLst/>
              <a:gdLst>
                <a:gd name="T0" fmla="*/ 16 w 16"/>
                <a:gd name="T1" fmla="*/ 6 h 17"/>
                <a:gd name="T2" fmla="*/ 13 w 16"/>
                <a:gd name="T3" fmla="*/ 8 h 17"/>
                <a:gd name="T4" fmla="*/ 11 w 16"/>
                <a:gd name="T5" fmla="*/ 10 h 17"/>
                <a:gd name="T6" fmla="*/ 8 w 16"/>
                <a:gd name="T7" fmla="*/ 16 h 17"/>
                <a:gd name="T8" fmla="*/ 1 w 16"/>
                <a:gd name="T9" fmla="*/ 7 h 17"/>
                <a:gd name="T10" fmla="*/ 11 w 16"/>
                <a:gd name="T11" fmla="*/ 0 h 17"/>
                <a:gd name="T12" fmla="*/ 16 w 16"/>
                <a:gd name="T1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7">
                  <a:moveTo>
                    <a:pt x="16" y="6"/>
                  </a:moveTo>
                  <a:cubicBezTo>
                    <a:pt x="16" y="8"/>
                    <a:pt x="15" y="8"/>
                    <a:pt x="13" y="8"/>
                  </a:cubicBezTo>
                  <a:cubicBezTo>
                    <a:pt x="11" y="7"/>
                    <a:pt x="11" y="8"/>
                    <a:pt x="11" y="10"/>
                  </a:cubicBezTo>
                  <a:cubicBezTo>
                    <a:pt x="12" y="13"/>
                    <a:pt x="13" y="17"/>
                    <a:pt x="8" y="16"/>
                  </a:cubicBezTo>
                  <a:cubicBezTo>
                    <a:pt x="4" y="15"/>
                    <a:pt x="0" y="12"/>
                    <a:pt x="1" y="7"/>
                  </a:cubicBezTo>
                  <a:cubicBezTo>
                    <a:pt x="2" y="3"/>
                    <a:pt x="7" y="1"/>
                    <a:pt x="11" y="0"/>
                  </a:cubicBezTo>
                  <a:cubicBezTo>
                    <a:pt x="14" y="0"/>
                    <a:pt x="15" y="3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55" name="Freeform 24">
              <a:extLst>
                <a:ext uri="{FF2B5EF4-FFF2-40B4-BE49-F238E27FC236}">
                  <a16:creationId xmlns:a16="http://schemas.microsoft.com/office/drawing/2014/main" id="{0C778E36-2E26-4903-9B30-89E30C302281}"/>
                </a:ext>
              </a:extLst>
            </p:cNvPr>
            <p:cNvSpPr/>
            <p:nvPr/>
          </p:nvSpPr>
          <p:spPr bwMode="auto">
            <a:xfrm>
              <a:off x="374650" y="539750"/>
              <a:ext cx="71438" cy="57150"/>
            </a:xfrm>
            <a:custGeom>
              <a:avLst/>
              <a:gdLst>
                <a:gd name="T0" fmla="*/ 0 w 19"/>
                <a:gd name="T1" fmla="*/ 15 h 15"/>
                <a:gd name="T2" fmla="*/ 6 w 19"/>
                <a:gd name="T3" fmla="*/ 10 h 15"/>
                <a:gd name="T4" fmla="*/ 11 w 19"/>
                <a:gd name="T5" fmla="*/ 5 h 15"/>
                <a:gd name="T6" fmla="*/ 14 w 19"/>
                <a:gd name="T7" fmla="*/ 0 h 15"/>
                <a:gd name="T8" fmla="*/ 18 w 19"/>
                <a:gd name="T9" fmla="*/ 5 h 15"/>
                <a:gd name="T10" fmla="*/ 19 w 19"/>
                <a:gd name="T11" fmla="*/ 7 h 15"/>
                <a:gd name="T12" fmla="*/ 8 w 19"/>
                <a:gd name="T13" fmla="*/ 15 h 15"/>
                <a:gd name="T14" fmla="*/ 0 w 19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5">
                  <a:moveTo>
                    <a:pt x="0" y="15"/>
                  </a:moveTo>
                  <a:cubicBezTo>
                    <a:pt x="1" y="12"/>
                    <a:pt x="2" y="10"/>
                    <a:pt x="6" y="10"/>
                  </a:cubicBezTo>
                  <a:cubicBezTo>
                    <a:pt x="9" y="10"/>
                    <a:pt x="11" y="9"/>
                    <a:pt x="11" y="5"/>
                  </a:cubicBezTo>
                  <a:cubicBezTo>
                    <a:pt x="11" y="3"/>
                    <a:pt x="11" y="0"/>
                    <a:pt x="14" y="0"/>
                  </a:cubicBezTo>
                  <a:cubicBezTo>
                    <a:pt x="17" y="0"/>
                    <a:pt x="18" y="2"/>
                    <a:pt x="18" y="5"/>
                  </a:cubicBezTo>
                  <a:cubicBezTo>
                    <a:pt x="18" y="6"/>
                    <a:pt x="19" y="7"/>
                    <a:pt x="19" y="7"/>
                  </a:cubicBezTo>
                  <a:cubicBezTo>
                    <a:pt x="17" y="12"/>
                    <a:pt x="13" y="14"/>
                    <a:pt x="8" y="15"/>
                  </a:cubicBezTo>
                  <a:cubicBezTo>
                    <a:pt x="5" y="15"/>
                    <a:pt x="3" y="15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56" name="Freeform 25">
              <a:extLst>
                <a:ext uri="{FF2B5EF4-FFF2-40B4-BE49-F238E27FC236}">
                  <a16:creationId xmlns:a16="http://schemas.microsoft.com/office/drawing/2014/main" id="{04DD303B-688B-47F5-8698-D2CFED964BDD}"/>
                </a:ext>
              </a:extLst>
            </p:cNvPr>
            <p:cNvSpPr/>
            <p:nvPr/>
          </p:nvSpPr>
          <p:spPr bwMode="auto">
            <a:xfrm>
              <a:off x="-1660525" y="1033463"/>
              <a:ext cx="49213" cy="53975"/>
            </a:xfrm>
            <a:custGeom>
              <a:avLst/>
              <a:gdLst>
                <a:gd name="T0" fmla="*/ 6 w 13"/>
                <a:gd name="T1" fmla="*/ 0 h 14"/>
                <a:gd name="T2" fmla="*/ 13 w 13"/>
                <a:gd name="T3" fmla="*/ 7 h 14"/>
                <a:gd name="T4" fmla="*/ 5 w 13"/>
                <a:gd name="T5" fmla="*/ 13 h 14"/>
                <a:gd name="T6" fmla="*/ 0 w 13"/>
                <a:gd name="T7" fmla="*/ 8 h 14"/>
                <a:gd name="T8" fmla="*/ 6 w 13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6" y="0"/>
                  </a:moveTo>
                  <a:cubicBezTo>
                    <a:pt x="10" y="1"/>
                    <a:pt x="13" y="3"/>
                    <a:pt x="13" y="7"/>
                  </a:cubicBezTo>
                  <a:cubicBezTo>
                    <a:pt x="13" y="11"/>
                    <a:pt x="10" y="14"/>
                    <a:pt x="5" y="13"/>
                  </a:cubicBez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57" name="Freeform 26">
              <a:extLst>
                <a:ext uri="{FF2B5EF4-FFF2-40B4-BE49-F238E27FC236}">
                  <a16:creationId xmlns:a16="http://schemas.microsoft.com/office/drawing/2014/main" id="{8FEE1FC4-891B-43F1-B1A3-2A61CE456CE3}"/>
                </a:ext>
              </a:extLst>
            </p:cNvPr>
            <p:cNvSpPr/>
            <p:nvPr/>
          </p:nvSpPr>
          <p:spPr bwMode="auto">
            <a:xfrm>
              <a:off x="722312" y="38100"/>
              <a:ext cx="52388" cy="36513"/>
            </a:xfrm>
            <a:custGeom>
              <a:avLst/>
              <a:gdLst>
                <a:gd name="T0" fmla="*/ 5 w 14"/>
                <a:gd name="T1" fmla="*/ 10 h 10"/>
                <a:gd name="T2" fmla="*/ 0 w 14"/>
                <a:gd name="T3" fmla="*/ 5 h 10"/>
                <a:gd name="T4" fmla="*/ 7 w 14"/>
                <a:gd name="T5" fmla="*/ 1 h 10"/>
                <a:gd name="T6" fmla="*/ 14 w 14"/>
                <a:gd name="T7" fmla="*/ 6 h 10"/>
                <a:gd name="T8" fmla="*/ 5 w 14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5" y="10"/>
                  </a:moveTo>
                  <a:cubicBezTo>
                    <a:pt x="2" y="10"/>
                    <a:pt x="0" y="8"/>
                    <a:pt x="0" y="5"/>
                  </a:cubicBezTo>
                  <a:cubicBezTo>
                    <a:pt x="1" y="2"/>
                    <a:pt x="4" y="1"/>
                    <a:pt x="7" y="1"/>
                  </a:cubicBezTo>
                  <a:cubicBezTo>
                    <a:pt x="11" y="0"/>
                    <a:pt x="14" y="3"/>
                    <a:pt x="14" y="6"/>
                  </a:cubicBezTo>
                  <a:cubicBezTo>
                    <a:pt x="13" y="10"/>
                    <a:pt x="7" y="9"/>
                    <a:pt x="5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58" name="Freeform 27">
              <a:extLst>
                <a:ext uri="{FF2B5EF4-FFF2-40B4-BE49-F238E27FC236}">
                  <a16:creationId xmlns:a16="http://schemas.microsoft.com/office/drawing/2014/main" id="{C18DF313-B71D-460B-9914-CDB113EEB558}"/>
                </a:ext>
              </a:extLst>
            </p:cNvPr>
            <p:cNvSpPr/>
            <p:nvPr/>
          </p:nvSpPr>
          <p:spPr bwMode="auto">
            <a:xfrm>
              <a:off x="-1789113" y="-1438275"/>
              <a:ext cx="41275" cy="38100"/>
            </a:xfrm>
            <a:custGeom>
              <a:avLst/>
              <a:gdLst>
                <a:gd name="T0" fmla="*/ 11 w 11"/>
                <a:gd name="T1" fmla="*/ 5 h 10"/>
                <a:gd name="T2" fmla="*/ 5 w 11"/>
                <a:gd name="T3" fmla="*/ 10 h 10"/>
                <a:gd name="T4" fmla="*/ 1 w 11"/>
                <a:gd name="T5" fmla="*/ 5 h 10"/>
                <a:gd name="T6" fmla="*/ 6 w 11"/>
                <a:gd name="T7" fmla="*/ 0 h 10"/>
                <a:gd name="T8" fmla="*/ 11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9" y="10"/>
                    <a:pt x="5" y="10"/>
                  </a:cubicBezTo>
                  <a:cubicBezTo>
                    <a:pt x="2" y="10"/>
                    <a:pt x="0" y="8"/>
                    <a:pt x="1" y="5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0"/>
                    <a:pt x="11" y="1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59" name="Freeform 28">
              <a:extLst>
                <a:ext uri="{FF2B5EF4-FFF2-40B4-BE49-F238E27FC236}">
                  <a16:creationId xmlns:a16="http://schemas.microsoft.com/office/drawing/2014/main" id="{36B56B27-B3F2-4FFD-A954-3F8F6B1E1614}"/>
                </a:ext>
              </a:extLst>
            </p:cNvPr>
            <p:cNvSpPr/>
            <p:nvPr/>
          </p:nvSpPr>
          <p:spPr bwMode="auto">
            <a:xfrm>
              <a:off x="-2528888" y="-180975"/>
              <a:ext cx="65088" cy="66675"/>
            </a:xfrm>
            <a:custGeom>
              <a:avLst/>
              <a:gdLst>
                <a:gd name="T0" fmla="*/ 4 w 17"/>
                <a:gd name="T1" fmla="*/ 0 h 18"/>
                <a:gd name="T2" fmla="*/ 5 w 17"/>
                <a:gd name="T3" fmla="*/ 7 h 18"/>
                <a:gd name="T4" fmla="*/ 14 w 17"/>
                <a:gd name="T5" fmla="*/ 12 h 18"/>
                <a:gd name="T6" fmla="*/ 17 w 17"/>
                <a:gd name="T7" fmla="*/ 12 h 18"/>
                <a:gd name="T8" fmla="*/ 9 w 17"/>
                <a:gd name="T9" fmla="*/ 17 h 18"/>
                <a:gd name="T10" fmla="*/ 3 w 17"/>
                <a:gd name="T11" fmla="*/ 16 h 18"/>
                <a:gd name="T12" fmla="*/ 2 w 17"/>
                <a:gd name="T13" fmla="*/ 10 h 18"/>
                <a:gd name="T14" fmla="*/ 4 w 17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8">
                  <a:moveTo>
                    <a:pt x="4" y="0"/>
                  </a:moveTo>
                  <a:cubicBezTo>
                    <a:pt x="6" y="2"/>
                    <a:pt x="5" y="5"/>
                    <a:pt x="5" y="7"/>
                  </a:cubicBezTo>
                  <a:cubicBezTo>
                    <a:pt x="6" y="15"/>
                    <a:pt x="8" y="16"/>
                    <a:pt x="14" y="12"/>
                  </a:cubicBezTo>
                  <a:cubicBezTo>
                    <a:pt x="15" y="11"/>
                    <a:pt x="16" y="10"/>
                    <a:pt x="17" y="12"/>
                  </a:cubicBezTo>
                  <a:cubicBezTo>
                    <a:pt x="14" y="14"/>
                    <a:pt x="12" y="17"/>
                    <a:pt x="9" y="17"/>
                  </a:cubicBezTo>
                  <a:cubicBezTo>
                    <a:pt x="6" y="18"/>
                    <a:pt x="4" y="17"/>
                    <a:pt x="3" y="16"/>
                  </a:cubicBezTo>
                  <a:cubicBezTo>
                    <a:pt x="1" y="14"/>
                    <a:pt x="0" y="12"/>
                    <a:pt x="2" y="10"/>
                  </a:cubicBezTo>
                  <a:cubicBezTo>
                    <a:pt x="5" y="7"/>
                    <a:pt x="4" y="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60" name="Freeform 29">
              <a:extLst>
                <a:ext uri="{FF2B5EF4-FFF2-40B4-BE49-F238E27FC236}">
                  <a16:creationId xmlns:a16="http://schemas.microsoft.com/office/drawing/2014/main" id="{DC7AEF38-8D4C-4E3D-B2A6-86A30F53E48B}"/>
                </a:ext>
              </a:extLst>
            </p:cNvPr>
            <p:cNvSpPr/>
            <p:nvPr/>
          </p:nvSpPr>
          <p:spPr bwMode="auto">
            <a:xfrm>
              <a:off x="-55563" y="1027113"/>
              <a:ext cx="33338" cy="36513"/>
            </a:xfrm>
            <a:custGeom>
              <a:avLst/>
              <a:gdLst>
                <a:gd name="T0" fmla="*/ 4 w 9"/>
                <a:gd name="T1" fmla="*/ 10 h 10"/>
                <a:gd name="T2" fmla="*/ 0 w 9"/>
                <a:gd name="T3" fmla="*/ 6 h 10"/>
                <a:gd name="T4" fmla="*/ 5 w 9"/>
                <a:gd name="T5" fmla="*/ 0 h 10"/>
                <a:gd name="T6" fmla="*/ 9 w 9"/>
                <a:gd name="T7" fmla="*/ 5 h 10"/>
                <a:gd name="T8" fmla="*/ 4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1" y="10"/>
                    <a:pt x="0" y="8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9" y="8"/>
                    <a:pt x="7" y="10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61" name="Freeform 30">
              <a:extLst>
                <a:ext uri="{FF2B5EF4-FFF2-40B4-BE49-F238E27FC236}">
                  <a16:creationId xmlns:a16="http://schemas.microsoft.com/office/drawing/2014/main" id="{99A48B64-D12B-4AC4-B294-8B249F336C35}"/>
                </a:ext>
              </a:extLst>
            </p:cNvPr>
            <p:cNvSpPr/>
            <p:nvPr/>
          </p:nvSpPr>
          <p:spPr bwMode="auto">
            <a:xfrm>
              <a:off x="100012" y="955675"/>
              <a:ext cx="60325" cy="6350"/>
            </a:xfrm>
            <a:custGeom>
              <a:avLst/>
              <a:gdLst>
                <a:gd name="T0" fmla="*/ 0 w 16"/>
                <a:gd name="T1" fmla="*/ 0 h 2"/>
                <a:gd name="T2" fmla="*/ 16 w 16"/>
                <a:gd name="T3" fmla="*/ 0 h 2"/>
                <a:gd name="T4" fmla="*/ 0 w 1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11" y="2"/>
                    <a:pt x="5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62" name="Freeform 31">
              <a:extLst>
                <a:ext uri="{FF2B5EF4-FFF2-40B4-BE49-F238E27FC236}">
                  <a16:creationId xmlns:a16="http://schemas.microsoft.com/office/drawing/2014/main" id="{CA7A872B-B295-43CD-8FE8-475D475C9578}"/>
                </a:ext>
              </a:extLst>
            </p:cNvPr>
            <p:cNvSpPr/>
            <p:nvPr/>
          </p:nvSpPr>
          <p:spPr bwMode="auto">
            <a:xfrm>
              <a:off x="-1931988" y="-1158875"/>
              <a:ext cx="1763713" cy="923925"/>
            </a:xfrm>
            <a:custGeom>
              <a:avLst/>
              <a:gdLst>
                <a:gd name="T0" fmla="*/ 37 w 467"/>
                <a:gd name="T1" fmla="*/ 205 h 245"/>
                <a:gd name="T2" fmla="*/ 38 w 467"/>
                <a:gd name="T3" fmla="*/ 238 h 245"/>
                <a:gd name="T4" fmla="*/ 27 w 467"/>
                <a:gd name="T5" fmla="*/ 229 h 245"/>
                <a:gd name="T6" fmla="*/ 18 w 467"/>
                <a:gd name="T7" fmla="*/ 221 h 245"/>
                <a:gd name="T8" fmla="*/ 11 w 467"/>
                <a:gd name="T9" fmla="*/ 192 h 245"/>
                <a:gd name="T10" fmla="*/ 14 w 467"/>
                <a:gd name="T11" fmla="*/ 170 h 245"/>
                <a:gd name="T12" fmla="*/ 39 w 467"/>
                <a:gd name="T13" fmla="*/ 162 h 245"/>
                <a:gd name="T14" fmla="*/ 52 w 467"/>
                <a:gd name="T15" fmla="*/ 164 h 245"/>
                <a:gd name="T16" fmla="*/ 47 w 467"/>
                <a:gd name="T17" fmla="*/ 142 h 245"/>
                <a:gd name="T18" fmla="*/ 59 w 467"/>
                <a:gd name="T19" fmla="*/ 102 h 245"/>
                <a:gd name="T20" fmla="*/ 87 w 467"/>
                <a:gd name="T21" fmla="*/ 92 h 245"/>
                <a:gd name="T22" fmla="*/ 125 w 467"/>
                <a:gd name="T23" fmla="*/ 92 h 245"/>
                <a:gd name="T24" fmla="*/ 139 w 467"/>
                <a:gd name="T25" fmla="*/ 81 h 245"/>
                <a:gd name="T26" fmla="*/ 164 w 467"/>
                <a:gd name="T27" fmla="*/ 66 h 245"/>
                <a:gd name="T28" fmla="*/ 174 w 467"/>
                <a:gd name="T29" fmla="*/ 43 h 245"/>
                <a:gd name="T30" fmla="*/ 188 w 467"/>
                <a:gd name="T31" fmla="*/ 19 h 245"/>
                <a:gd name="T32" fmla="*/ 231 w 467"/>
                <a:gd name="T33" fmla="*/ 20 h 245"/>
                <a:gd name="T34" fmla="*/ 292 w 467"/>
                <a:gd name="T35" fmla="*/ 45 h 245"/>
                <a:gd name="T36" fmla="*/ 304 w 467"/>
                <a:gd name="T37" fmla="*/ 19 h 245"/>
                <a:gd name="T38" fmla="*/ 316 w 467"/>
                <a:gd name="T39" fmla="*/ 9 h 245"/>
                <a:gd name="T40" fmla="*/ 348 w 467"/>
                <a:gd name="T41" fmla="*/ 1 h 245"/>
                <a:gd name="T42" fmla="*/ 408 w 467"/>
                <a:gd name="T43" fmla="*/ 12 h 245"/>
                <a:gd name="T44" fmla="*/ 429 w 467"/>
                <a:gd name="T45" fmla="*/ 34 h 245"/>
                <a:gd name="T46" fmla="*/ 460 w 467"/>
                <a:gd name="T47" fmla="*/ 52 h 245"/>
                <a:gd name="T48" fmla="*/ 390 w 467"/>
                <a:gd name="T49" fmla="*/ 59 h 245"/>
                <a:gd name="T50" fmla="*/ 365 w 467"/>
                <a:gd name="T51" fmla="*/ 68 h 245"/>
                <a:gd name="T52" fmla="*/ 404 w 467"/>
                <a:gd name="T53" fmla="*/ 75 h 245"/>
                <a:gd name="T54" fmla="*/ 413 w 467"/>
                <a:gd name="T55" fmla="*/ 53 h 245"/>
                <a:gd name="T56" fmla="*/ 430 w 467"/>
                <a:gd name="T57" fmla="*/ 101 h 245"/>
                <a:gd name="T58" fmla="*/ 385 w 467"/>
                <a:gd name="T59" fmla="*/ 123 h 245"/>
                <a:gd name="T60" fmla="*/ 338 w 467"/>
                <a:gd name="T61" fmla="*/ 104 h 245"/>
                <a:gd name="T62" fmla="*/ 325 w 467"/>
                <a:gd name="T63" fmla="*/ 87 h 245"/>
                <a:gd name="T64" fmla="*/ 293 w 467"/>
                <a:gd name="T65" fmla="*/ 91 h 245"/>
                <a:gd name="T66" fmla="*/ 244 w 467"/>
                <a:gd name="T67" fmla="*/ 110 h 245"/>
                <a:gd name="T68" fmla="*/ 208 w 467"/>
                <a:gd name="T69" fmla="*/ 142 h 245"/>
                <a:gd name="T70" fmla="*/ 191 w 467"/>
                <a:gd name="T71" fmla="*/ 120 h 245"/>
                <a:gd name="T72" fmla="*/ 184 w 467"/>
                <a:gd name="T73" fmla="*/ 105 h 245"/>
                <a:gd name="T74" fmla="*/ 176 w 467"/>
                <a:gd name="T75" fmla="*/ 106 h 245"/>
                <a:gd name="T76" fmla="*/ 184 w 467"/>
                <a:gd name="T77" fmla="*/ 87 h 245"/>
                <a:gd name="T78" fmla="*/ 185 w 467"/>
                <a:gd name="T79" fmla="*/ 68 h 245"/>
                <a:gd name="T80" fmla="*/ 175 w 467"/>
                <a:gd name="T81" fmla="*/ 110 h 245"/>
                <a:gd name="T82" fmla="*/ 191 w 467"/>
                <a:gd name="T83" fmla="*/ 136 h 245"/>
                <a:gd name="T84" fmla="*/ 148 w 467"/>
                <a:gd name="T85" fmla="*/ 129 h 245"/>
                <a:gd name="T86" fmla="*/ 88 w 467"/>
                <a:gd name="T87" fmla="*/ 17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7" h="245">
                  <a:moveTo>
                    <a:pt x="69" y="192"/>
                  </a:moveTo>
                  <a:cubicBezTo>
                    <a:pt x="63" y="197"/>
                    <a:pt x="58" y="205"/>
                    <a:pt x="48" y="201"/>
                  </a:cubicBezTo>
                  <a:cubicBezTo>
                    <a:pt x="45" y="199"/>
                    <a:pt x="39" y="201"/>
                    <a:pt x="37" y="205"/>
                  </a:cubicBezTo>
                  <a:cubicBezTo>
                    <a:pt x="35" y="207"/>
                    <a:pt x="38" y="210"/>
                    <a:pt x="40" y="213"/>
                  </a:cubicBezTo>
                  <a:cubicBezTo>
                    <a:pt x="43" y="217"/>
                    <a:pt x="43" y="222"/>
                    <a:pt x="40" y="227"/>
                  </a:cubicBezTo>
                  <a:cubicBezTo>
                    <a:pt x="37" y="230"/>
                    <a:pt x="36" y="234"/>
                    <a:pt x="38" y="238"/>
                  </a:cubicBezTo>
                  <a:cubicBezTo>
                    <a:pt x="39" y="240"/>
                    <a:pt x="38" y="242"/>
                    <a:pt x="36" y="243"/>
                  </a:cubicBezTo>
                  <a:cubicBezTo>
                    <a:pt x="34" y="244"/>
                    <a:pt x="30" y="245"/>
                    <a:pt x="29" y="242"/>
                  </a:cubicBezTo>
                  <a:cubicBezTo>
                    <a:pt x="26" y="238"/>
                    <a:pt x="23" y="234"/>
                    <a:pt x="27" y="229"/>
                  </a:cubicBezTo>
                  <a:cubicBezTo>
                    <a:pt x="28" y="228"/>
                    <a:pt x="29" y="227"/>
                    <a:pt x="29" y="226"/>
                  </a:cubicBezTo>
                  <a:cubicBezTo>
                    <a:pt x="28" y="225"/>
                    <a:pt x="26" y="225"/>
                    <a:pt x="25" y="225"/>
                  </a:cubicBezTo>
                  <a:cubicBezTo>
                    <a:pt x="21" y="226"/>
                    <a:pt x="19" y="225"/>
                    <a:pt x="18" y="221"/>
                  </a:cubicBezTo>
                  <a:cubicBezTo>
                    <a:pt x="16" y="215"/>
                    <a:pt x="11" y="211"/>
                    <a:pt x="8" y="207"/>
                  </a:cubicBezTo>
                  <a:cubicBezTo>
                    <a:pt x="3" y="201"/>
                    <a:pt x="4" y="198"/>
                    <a:pt x="9" y="194"/>
                  </a:cubicBezTo>
                  <a:cubicBezTo>
                    <a:pt x="9" y="194"/>
                    <a:pt x="10" y="193"/>
                    <a:pt x="11" y="192"/>
                  </a:cubicBezTo>
                  <a:cubicBezTo>
                    <a:pt x="1" y="190"/>
                    <a:pt x="0" y="186"/>
                    <a:pt x="5" y="179"/>
                  </a:cubicBezTo>
                  <a:cubicBezTo>
                    <a:pt x="6" y="177"/>
                    <a:pt x="6" y="176"/>
                    <a:pt x="6" y="175"/>
                  </a:cubicBezTo>
                  <a:cubicBezTo>
                    <a:pt x="5" y="168"/>
                    <a:pt x="7" y="166"/>
                    <a:pt x="14" y="170"/>
                  </a:cubicBezTo>
                  <a:cubicBezTo>
                    <a:pt x="14" y="167"/>
                    <a:pt x="13" y="165"/>
                    <a:pt x="13" y="162"/>
                  </a:cubicBezTo>
                  <a:cubicBezTo>
                    <a:pt x="19" y="159"/>
                    <a:pt x="24" y="164"/>
                    <a:pt x="30" y="162"/>
                  </a:cubicBezTo>
                  <a:cubicBezTo>
                    <a:pt x="33" y="162"/>
                    <a:pt x="36" y="163"/>
                    <a:pt x="39" y="162"/>
                  </a:cubicBezTo>
                  <a:cubicBezTo>
                    <a:pt x="42" y="162"/>
                    <a:pt x="45" y="161"/>
                    <a:pt x="45" y="165"/>
                  </a:cubicBezTo>
                  <a:cubicBezTo>
                    <a:pt x="45" y="167"/>
                    <a:pt x="47" y="169"/>
                    <a:pt x="49" y="168"/>
                  </a:cubicBezTo>
                  <a:cubicBezTo>
                    <a:pt x="51" y="167"/>
                    <a:pt x="52" y="166"/>
                    <a:pt x="52" y="164"/>
                  </a:cubicBezTo>
                  <a:cubicBezTo>
                    <a:pt x="52" y="162"/>
                    <a:pt x="52" y="160"/>
                    <a:pt x="49" y="159"/>
                  </a:cubicBezTo>
                  <a:cubicBezTo>
                    <a:pt x="43" y="158"/>
                    <a:pt x="42" y="155"/>
                    <a:pt x="46" y="150"/>
                  </a:cubicBezTo>
                  <a:cubicBezTo>
                    <a:pt x="49" y="148"/>
                    <a:pt x="49" y="144"/>
                    <a:pt x="47" y="142"/>
                  </a:cubicBezTo>
                  <a:cubicBezTo>
                    <a:pt x="42" y="132"/>
                    <a:pt x="47" y="124"/>
                    <a:pt x="50" y="115"/>
                  </a:cubicBezTo>
                  <a:cubicBezTo>
                    <a:pt x="51" y="113"/>
                    <a:pt x="52" y="111"/>
                    <a:pt x="52" y="109"/>
                  </a:cubicBezTo>
                  <a:cubicBezTo>
                    <a:pt x="52" y="104"/>
                    <a:pt x="54" y="102"/>
                    <a:pt x="59" y="102"/>
                  </a:cubicBezTo>
                  <a:cubicBezTo>
                    <a:pt x="61" y="102"/>
                    <a:pt x="63" y="102"/>
                    <a:pt x="65" y="100"/>
                  </a:cubicBezTo>
                  <a:cubicBezTo>
                    <a:pt x="70" y="96"/>
                    <a:pt x="75" y="92"/>
                    <a:pt x="82" y="94"/>
                  </a:cubicBezTo>
                  <a:cubicBezTo>
                    <a:pt x="84" y="95"/>
                    <a:pt x="86" y="94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97" y="91"/>
                    <a:pt x="108" y="93"/>
                    <a:pt x="118" y="89"/>
                  </a:cubicBezTo>
                  <a:cubicBezTo>
                    <a:pt x="120" y="88"/>
                    <a:pt x="123" y="89"/>
                    <a:pt x="125" y="92"/>
                  </a:cubicBezTo>
                  <a:cubicBezTo>
                    <a:pt x="129" y="99"/>
                    <a:pt x="138" y="99"/>
                    <a:pt x="143" y="93"/>
                  </a:cubicBezTo>
                  <a:cubicBezTo>
                    <a:pt x="145" y="91"/>
                    <a:pt x="147" y="88"/>
                    <a:pt x="142" y="86"/>
                  </a:cubicBezTo>
                  <a:cubicBezTo>
                    <a:pt x="140" y="86"/>
                    <a:pt x="137" y="84"/>
                    <a:pt x="139" y="81"/>
                  </a:cubicBezTo>
                  <a:cubicBezTo>
                    <a:pt x="140" y="78"/>
                    <a:pt x="142" y="79"/>
                    <a:pt x="144" y="80"/>
                  </a:cubicBezTo>
                  <a:cubicBezTo>
                    <a:pt x="149" y="82"/>
                    <a:pt x="151" y="78"/>
                    <a:pt x="152" y="74"/>
                  </a:cubicBezTo>
                  <a:cubicBezTo>
                    <a:pt x="153" y="67"/>
                    <a:pt x="157" y="65"/>
                    <a:pt x="164" y="66"/>
                  </a:cubicBezTo>
                  <a:cubicBezTo>
                    <a:pt x="168" y="67"/>
                    <a:pt x="172" y="65"/>
                    <a:pt x="171" y="59"/>
                  </a:cubicBezTo>
                  <a:cubicBezTo>
                    <a:pt x="171" y="57"/>
                    <a:pt x="173" y="55"/>
                    <a:pt x="174" y="53"/>
                  </a:cubicBezTo>
                  <a:cubicBezTo>
                    <a:pt x="176" y="49"/>
                    <a:pt x="177" y="46"/>
                    <a:pt x="174" y="43"/>
                  </a:cubicBezTo>
                  <a:cubicBezTo>
                    <a:pt x="168" y="38"/>
                    <a:pt x="172" y="34"/>
                    <a:pt x="176" y="31"/>
                  </a:cubicBezTo>
                  <a:cubicBezTo>
                    <a:pt x="180" y="27"/>
                    <a:pt x="184" y="24"/>
                    <a:pt x="188" y="19"/>
                  </a:cubicBezTo>
                  <a:cubicBezTo>
                    <a:pt x="188" y="19"/>
                    <a:pt x="188" y="19"/>
                    <a:pt x="188" y="19"/>
                  </a:cubicBezTo>
                  <a:cubicBezTo>
                    <a:pt x="194" y="18"/>
                    <a:pt x="199" y="16"/>
                    <a:pt x="206" y="16"/>
                  </a:cubicBezTo>
                  <a:cubicBezTo>
                    <a:pt x="210" y="18"/>
                    <a:pt x="214" y="19"/>
                    <a:pt x="218" y="17"/>
                  </a:cubicBezTo>
                  <a:cubicBezTo>
                    <a:pt x="223" y="15"/>
                    <a:pt x="227" y="16"/>
                    <a:pt x="231" y="20"/>
                  </a:cubicBezTo>
                  <a:cubicBezTo>
                    <a:pt x="237" y="26"/>
                    <a:pt x="242" y="31"/>
                    <a:pt x="252" y="34"/>
                  </a:cubicBezTo>
                  <a:cubicBezTo>
                    <a:pt x="261" y="36"/>
                    <a:pt x="270" y="38"/>
                    <a:pt x="279" y="39"/>
                  </a:cubicBezTo>
                  <a:cubicBezTo>
                    <a:pt x="284" y="40"/>
                    <a:pt x="289" y="40"/>
                    <a:pt x="292" y="45"/>
                  </a:cubicBezTo>
                  <a:cubicBezTo>
                    <a:pt x="296" y="49"/>
                    <a:pt x="299" y="45"/>
                    <a:pt x="300" y="42"/>
                  </a:cubicBezTo>
                  <a:cubicBezTo>
                    <a:pt x="301" y="38"/>
                    <a:pt x="303" y="35"/>
                    <a:pt x="305" y="32"/>
                  </a:cubicBezTo>
                  <a:cubicBezTo>
                    <a:pt x="307" y="28"/>
                    <a:pt x="306" y="23"/>
                    <a:pt x="304" y="19"/>
                  </a:cubicBezTo>
                  <a:cubicBezTo>
                    <a:pt x="302" y="16"/>
                    <a:pt x="302" y="14"/>
                    <a:pt x="304" y="11"/>
                  </a:cubicBezTo>
                  <a:cubicBezTo>
                    <a:pt x="306" y="8"/>
                    <a:pt x="309" y="8"/>
                    <a:pt x="311" y="10"/>
                  </a:cubicBezTo>
                  <a:cubicBezTo>
                    <a:pt x="313" y="10"/>
                    <a:pt x="315" y="10"/>
                    <a:pt x="316" y="9"/>
                  </a:cubicBezTo>
                  <a:cubicBezTo>
                    <a:pt x="319" y="2"/>
                    <a:pt x="324" y="3"/>
                    <a:pt x="329" y="3"/>
                  </a:cubicBezTo>
                  <a:cubicBezTo>
                    <a:pt x="334" y="2"/>
                    <a:pt x="340" y="4"/>
                    <a:pt x="345" y="1"/>
                  </a:cubicBezTo>
                  <a:cubicBezTo>
                    <a:pt x="346" y="0"/>
                    <a:pt x="347" y="1"/>
                    <a:pt x="348" y="1"/>
                  </a:cubicBezTo>
                  <a:cubicBezTo>
                    <a:pt x="360" y="11"/>
                    <a:pt x="373" y="12"/>
                    <a:pt x="387" y="6"/>
                  </a:cubicBezTo>
                  <a:cubicBezTo>
                    <a:pt x="389" y="5"/>
                    <a:pt x="392" y="5"/>
                    <a:pt x="393" y="7"/>
                  </a:cubicBezTo>
                  <a:cubicBezTo>
                    <a:pt x="398" y="11"/>
                    <a:pt x="402" y="12"/>
                    <a:pt x="408" y="12"/>
                  </a:cubicBezTo>
                  <a:cubicBezTo>
                    <a:pt x="413" y="11"/>
                    <a:pt x="419" y="11"/>
                    <a:pt x="416" y="19"/>
                  </a:cubicBezTo>
                  <a:cubicBezTo>
                    <a:pt x="416" y="22"/>
                    <a:pt x="420" y="27"/>
                    <a:pt x="422" y="26"/>
                  </a:cubicBezTo>
                  <a:cubicBezTo>
                    <a:pt x="430" y="25"/>
                    <a:pt x="427" y="31"/>
                    <a:pt x="429" y="34"/>
                  </a:cubicBezTo>
                  <a:cubicBezTo>
                    <a:pt x="436" y="33"/>
                    <a:pt x="444" y="31"/>
                    <a:pt x="452" y="32"/>
                  </a:cubicBezTo>
                  <a:cubicBezTo>
                    <a:pt x="459" y="32"/>
                    <a:pt x="465" y="38"/>
                    <a:pt x="466" y="45"/>
                  </a:cubicBezTo>
                  <a:cubicBezTo>
                    <a:pt x="467" y="50"/>
                    <a:pt x="465" y="53"/>
                    <a:pt x="460" y="52"/>
                  </a:cubicBezTo>
                  <a:cubicBezTo>
                    <a:pt x="453" y="51"/>
                    <a:pt x="448" y="53"/>
                    <a:pt x="443" y="57"/>
                  </a:cubicBezTo>
                  <a:cubicBezTo>
                    <a:pt x="436" y="62"/>
                    <a:pt x="430" y="61"/>
                    <a:pt x="424" y="57"/>
                  </a:cubicBezTo>
                  <a:cubicBezTo>
                    <a:pt x="412" y="48"/>
                    <a:pt x="401" y="54"/>
                    <a:pt x="390" y="59"/>
                  </a:cubicBezTo>
                  <a:cubicBezTo>
                    <a:pt x="387" y="60"/>
                    <a:pt x="387" y="63"/>
                    <a:pt x="386" y="65"/>
                  </a:cubicBezTo>
                  <a:cubicBezTo>
                    <a:pt x="384" y="72"/>
                    <a:pt x="380" y="73"/>
                    <a:pt x="375" y="69"/>
                  </a:cubicBezTo>
                  <a:cubicBezTo>
                    <a:pt x="372" y="67"/>
                    <a:pt x="369" y="66"/>
                    <a:pt x="365" y="68"/>
                  </a:cubicBezTo>
                  <a:cubicBezTo>
                    <a:pt x="369" y="74"/>
                    <a:pt x="375" y="78"/>
                    <a:pt x="380" y="83"/>
                  </a:cubicBezTo>
                  <a:cubicBezTo>
                    <a:pt x="384" y="86"/>
                    <a:pt x="389" y="84"/>
                    <a:pt x="392" y="81"/>
                  </a:cubicBezTo>
                  <a:cubicBezTo>
                    <a:pt x="396" y="77"/>
                    <a:pt x="399" y="74"/>
                    <a:pt x="404" y="75"/>
                  </a:cubicBezTo>
                  <a:cubicBezTo>
                    <a:pt x="407" y="75"/>
                    <a:pt x="407" y="73"/>
                    <a:pt x="407" y="71"/>
                  </a:cubicBezTo>
                  <a:cubicBezTo>
                    <a:pt x="407" y="67"/>
                    <a:pt x="406" y="64"/>
                    <a:pt x="406" y="60"/>
                  </a:cubicBezTo>
                  <a:cubicBezTo>
                    <a:pt x="406" y="55"/>
                    <a:pt x="409" y="51"/>
                    <a:pt x="413" y="53"/>
                  </a:cubicBezTo>
                  <a:cubicBezTo>
                    <a:pt x="427" y="59"/>
                    <a:pt x="443" y="63"/>
                    <a:pt x="452" y="78"/>
                  </a:cubicBezTo>
                  <a:cubicBezTo>
                    <a:pt x="448" y="85"/>
                    <a:pt x="442" y="91"/>
                    <a:pt x="437" y="97"/>
                  </a:cubicBezTo>
                  <a:cubicBezTo>
                    <a:pt x="436" y="100"/>
                    <a:pt x="432" y="102"/>
                    <a:pt x="430" y="101"/>
                  </a:cubicBezTo>
                  <a:cubicBezTo>
                    <a:pt x="422" y="101"/>
                    <a:pt x="419" y="106"/>
                    <a:pt x="415" y="111"/>
                  </a:cubicBezTo>
                  <a:cubicBezTo>
                    <a:pt x="410" y="120"/>
                    <a:pt x="402" y="124"/>
                    <a:pt x="392" y="123"/>
                  </a:cubicBezTo>
                  <a:cubicBezTo>
                    <a:pt x="389" y="122"/>
                    <a:pt x="387" y="123"/>
                    <a:pt x="385" y="123"/>
                  </a:cubicBezTo>
                  <a:cubicBezTo>
                    <a:pt x="374" y="123"/>
                    <a:pt x="367" y="119"/>
                    <a:pt x="363" y="108"/>
                  </a:cubicBezTo>
                  <a:cubicBezTo>
                    <a:pt x="362" y="107"/>
                    <a:pt x="361" y="106"/>
                    <a:pt x="359" y="105"/>
                  </a:cubicBezTo>
                  <a:cubicBezTo>
                    <a:pt x="352" y="104"/>
                    <a:pt x="345" y="106"/>
                    <a:pt x="338" y="104"/>
                  </a:cubicBezTo>
                  <a:cubicBezTo>
                    <a:pt x="335" y="104"/>
                    <a:pt x="332" y="103"/>
                    <a:pt x="330" y="102"/>
                  </a:cubicBezTo>
                  <a:cubicBezTo>
                    <a:pt x="328" y="99"/>
                    <a:pt x="327" y="96"/>
                    <a:pt x="326" y="94"/>
                  </a:cubicBezTo>
                  <a:cubicBezTo>
                    <a:pt x="326" y="91"/>
                    <a:pt x="326" y="89"/>
                    <a:pt x="325" y="87"/>
                  </a:cubicBezTo>
                  <a:cubicBezTo>
                    <a:pt x="323" y="89"/>
                    <a:pt x="323" y="93"/>
                    <a:pt x="318" y="93"/>
                  </a:cubicBezTo>
                  <a:cubicBezTo>
                    <a:pt x="314" y="92"/>
                    <a:pt x="309" y="89"/>
                    <a:pt x="304" y="92"/>
                  </a:cubicBezTo>
                  <a:cubicBezTo>
                    <a:pt x="300" y="94"/>
                    <a:pt x="297" y="93"/>
                    <a:pt x="293" y="91"/>
                  </a:cubicBezTo>
                  <a:cubicBezTo>
                    <a:pt x="284" y="86"/>
                    <a:pt x="271" y="89"/>
                    <a:pt x="266" y="97"/>
                  </a:cubicBezTo>
                  <a:cubicBezTo>
                    <a:pt x="262" y="102"/>
                    <a:pt x="258" y="106"/>
                    <a:pt x="252" y="105"/>
                  </a:cubicBezTo>
                  <a:cubicBezTo>
                    <a:pt x="248" y="105"/>
                    <a:pt x="246" y="108"/>
                    <a:pt x="244" y="110"/>
                  </a:cubicBezTo>
                  <a:cubicBezTo>
                    <a:pt x="241" y="114"/>
                    <a:pt x="239" y="118"/>
                    <a:pt x="236" y="122"/>
                  </a:cubicBezTo>
                  <a:cubicBezTo>
                    <a:pt x="230" y="131"/>
                    <a:pt x="225" y="131"/>
                    <a:pt x="215" y="125"/>
                  </a:cubicBezTo>
                  <a:cubicBezTo>
                    <a:pt x="216" y="132"/>
                    <a:pt x="218" y="140"/>
                    <a:pt x="208" y="142"/>
                  </a:cubicBezTo>
                  <a:cubicBezTo>
                    <a:pt x="204" y="143"/>
                    <a:pt x="200" y="145"/>
                    <a:pt x="196" y="140"/>
                  </a:cubicBezTo>
                  <a:cubicBezTo>
                    <a:pt x="196" y="139"/>
                    <a:pt x="197" y="138"/>
                    <a:pt x="197" y="137"/>
                  </a:cubicBezTo>
                  <a:cubicBezTo>
                    <a:pt x="192" y="132"/>
                    <a:pt x="190" y="127"/>
                    <a:pt x="191" y="120"/>
                  </a:cubicBezTo>
                  <a:cubicBezTo>
                    <a:pt x="191" y="118"/>
                    <a:pt x="189" y="117"/>
                    <a:pt x="186" y="117"/>
                  </a:cubicBezTo>
                  <a:cubicBezTo>
                    <a:pt x="183" y="117"/>
                    <a:pt x="179" y="117"/>
                    <a:pt x="179" y="113"/>
                  </a:cubicBezTo>
                  <a:cubicBezTo>
                    <a:pt x="178" y="109"/>
                    <a:pt x="181" y="106"/>
                    <a:pt x="184" y="105"/>
                  </a:cubicBezTo>
                  <a:cubicBezTo>
                    <a:pt x="185" y="104"/>
                    <a:pt x="186" y="104"/>
                    <a:pt x="186" y="103"/>
                  </a:cubicBezTo>
                  <a:cubicBezTo>
                    <a:pt x="186" y="102"/>
                    <a:pt x="186" y="102"/>
                    <a:pt x="185" y="102"/>
                  </a:cubicBezTo>
                  <a:cubicBezTo>
                    <a:pt x="182" y="104"/>
                    <a:pt x="181" y="109"/>
                    <a:pt x="176" y="106"/>
                  </a:cubicBezTo>
                  <a:cubicBezTo>
                    <a:pt x="174" y="105"/>
                    <a:pt x="169" y="95"/>
                    <a:pt x="170" y="92"/>
                  </a:cubicBezTo>
                  <a:cubicBezTo>
                    <a:pt x="171" y="88"/>
                    <a:pt x="174" y="88"/>
                    <a:pt x="177" y="89"/>
                  </a:cubicBezTo>
                  <a:cubicBezTo>
                    <a:pt x="180" y="92"/>
                    <a:pt x="182" y="91"/>
                    <a:pt x="184" y="87"/>
                  </a:cubicBezTo>
                  <a:cubicBezTo>
                    <a:pt x="186" y="82"/>
                    <a:pt x="189" y="79"/>
                    <a:pt x="195" y="78"/>
                  </a:cubicBezTo>
                  <a:cubicBezTo>
                    <a:pt x="199" y="77"/>
                    <a:pt x="200" y="74"/>
                    <a:pt x="197" y="71"/>
                  </a:cubicBezTo>
                  <a:cubicBezTo>
                    <a:pt x="194" y="68"/>
                    <a:pt x="190" y="66"/>
                    <a:pt x="185" y="68"/>
                  </a:cubicBezTo>
                  <a:cubicBezTo>
                    <a:pt x="172" y="73"/>
                    <a:pt x="169" y="85"/>
                    <a:pt x="163" y="95"/>
                  </a:cubicBezTo>
                  <a:cubicBezTo>
                    <a:pt x="160" y="101"/>
                    <a:pt x="163" y="104"/>
                    <a:pt x="170" y="105"/>
                  </a:cubicBezTo>
                  <a:cubicBezTo>
                    <a:pt x="174" y="105"/>
                    <a:pt x="175" y="107"/>
                    <a:pt x="175" y="110"/>
                  </a:cubicBezTo>
                  <a:cubicBezTo>
                    <a:pt x="176" y="112"/>
                    <a:pt x="175" y="114"/>
                    <a:pt x="174" y="115"/>
                  </a:cubicBezTo>
                  <a:cubicBezTo>
                    <a:pt x="172" y="126"/>
                    <a:pt x="173" y="127"/>
                    <a:pt x="183" y="127"/>
                  </a:cubicBezTo>
                  <a:cubicBezTo>
                    <a:pt x="190" y="128"/>
                    <a:pt x="192" y="130"/>
                    <a:pt x="191" y="136"/>
                  </a:cubicBezTo>
                  <a:cubicBezTo>
                    <a:pt x="184" y="135"/>
                    <a:pt x="177" y="134"/>
                    <a:pt x="169" y="134"/>
                  </a:cubicBezTo>
                  <a:cubicBezTo>
                    <a:pt x="165" y="134"/>
                    <a:pt x="163" y="130"/>
                    <a:pt x="160" y="128"/>
                  </a:cubicBezTo>
                  <a:cubicBezTo>
                    <a:pt x="155" y="124"/>
                    <a:pt x="152" y="124"/>
                    <a:pt x="148" y="129"/>
                  </a:cubicBezTo>
                  <a:cubicBezTo>
                    <a:pt x="144" y="137"/>
                    <a:pt x="138" y="140"/>
                    <a:pt x="130" y="141"/>
                  </a:cubicBezTo>
                  <a:cubicBezTo>
                    <a:pt x="121" y="142"/>
                    <a:pt x="115" y="147"/>
                    <a:pt x="110" y="155"/>
                  </a:cubicBezTo>
                  <a:cubicBezTo>
                    <a:pt x="105" y="163"/>
                    <a:pt x="96" y="169"/>
                    <a:pt x="88" y="172"/>
                  </a:cubicBezTo>
                  <a:cubicBezTo>
                    <a:pt x="79" y="175"/>
                    <a:pt x="74" y="180"/>
                    <a:pt x="72" y="188"/>
                  </a:cubicBezTo>
                  <a:cubicBezTo>
                    <a:pt x="71" y="190"/>
                    <a:pt x="70" y="191"/>
                    <a:pt x="69" y="19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63" name="Freeform 32">
              <a:extLst>
                <a:ext uri="{FF2B5EF4-FFF2-40B4-BE49-F238E27FC236}">
                  <a16:creationId xmlns:a16="http://schemas.microsoft.com/office/drawing/2014/main" id="{E8839E42-3D56-4325-90FF-8463D11DCD32}"/>
                </a:ext>
              </a:extLst>
            </p:cNvPr>
            <p:cNvSpPr/>
            <p:nvPr/>
          </p:nvSpPr>
          <p:spPr bwMode="auto">
            <a:xfrm>
              <a:off x="-2124075" y="-577850"/>
              <a:ext cx="49213" cy="44450"/>
            </a:xfrm>
            <a:custGeom>
              <a:avLst/>
              <a:gdLst>
                <a:gd name="T0" fmla="*/ 0 w 13"/>
                <a:gd name="T1" fmla="*/ 2 h 12"/>
                <a:gd name="T2" fmla="*/ 12 w 13"/>
                <a:gd name="T3" fmla="*/ 7 h 12"/>
                <a:gd name="T4" fmla="*/ 12 w 13"/>
                <a:gd name="T5" fmla="*/ 11 h 12"/>
                <a:gd name="T6" fmla="*/ 8 w 13"/>
                <a:gd name="T7" fmla="*/ 10 h 12"/>
                <a:gd name="T8" fmla="*/ 0 w 13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2"/>
                  </a:moveTo>
                  <a:cubicBezTo>
                    <a:pt x="6" y="0"/>
                    <a:pt x="10" y="1"/>
                    <a:pt x="12" y="7"/>
                  </a:cubicBezTo>
                  <a:cubicBezTo>
                    <a:pt x="12" y="9"/>
                    <a:pt x="13" y="10"/>
                    <a:pt x="12" y="11"/>
                  </a:cubicBezTo>
                  <a:cubicBezTo>
                    <a:pt x="10" y="12"/>
                    <a:pt x="9" y="11"/>
                    <a:pt x="8" y="10"/>
                  </a:cubicBezTo>
                  <a:cubicBezTo>
                    <a:pt x="5" y="7"/>
                    <a:pt x="4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64" name="Freeform 33">
              <a:extLst>
                <a:ext uri="{FF2B5EF4-FFF2-40B4-BE49-F238E27FC236}">
                  <a16:creationId xmlns:a16="http://schemas.microsoft.com/office/drawing/2014/main" id="{39E88F50-68B4-4806-A0C7-F5A86171C8E4}"/>
                </a:ext>
              </a:extLst>
            </p:cNvPr>
            <p:cNvSpPr/>
            <p:nvPr/>
          </p:nvSpPr>
          <p:spPr bwMode="auto">
            <a:xfrm>
              <a:off x="-1630363" y="-849312"/>
              <a:ext cx="30163" cy="38100"/>
            </a:xfrm>
            <a:custGeom>
              <a:avLst/>
              <a:gdLst>
                <a:gd name="T0" fmla="*/ 7 w 8"/>
                <a:gd name="T1" fmla="*/ 10 h 10"/>
                <a:gd name="T2" fmla="*/ 3 w 8"/>
                <a:gd name="T3" fmla="*/ 8 h 10"/>
                <a:gd name="T4" fmla="*/ 1 w 8"/>
                <a:gd name="T5" fmla="*/ 3 h 10"/>
                <a:gd name="T6" fmla="*/ 5 w 8"/>
                <a:gd name="T7" fmla="*/ 1 h 10"/>
                <a:gd name="T8" fmla="*/ 8 w 8"/>
                <a:gd name="T9" fmla="*/ 5 h 10"/>
                <a:gd name="T10" fmla="*/ 7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7" y="10"/>
                  </a:moveTo>
                  <a:cubicBezTo>
                    <a:pt x="5" y="9"/>
                    <a:pt x="4" y="9"/>
                    <a:pt x="3" y="8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8" y="1"/>
                    <a:pt x="8" y="3"/>
                    <a:pt x="8" y="5"/>
                  </a:cubicBezTo>
                  <a:cubicBezTo>
                    <a:pt x="8" y="7"/>
                    <a:pt x="7" y="8"/>
                    <a:pt x="7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65" name="Freeform 34">
              <a:extLst>
                <a:ext uri="{FF2B5EF4-FFF2-40B4-BE49-F238E27FC236}">
                  <a16:creationId xmlns:a16="http://schemas.microsoft.com/office/drawing/2014/main" id="{D111121E-861A-4905-B7FC-4C2DF01035DE}"/>
                </a:ext>
              </a:extLst>
            </p:cNvPr>
            <p:cNvSpPr/>
            <p:nvPr/>
          </p:nvSpPr>
          <p:spPr bwMode="auto">
            <a:xfrm>
              <a:off x="-1241425" y="-1109662"/>
              <a:ext cx="26988" cy="22225"/>
            </a:xfrm>
            <a:custGeom>
              <a:avLst/>
              <a:gdLst>
                <a:gd name="T0" fmla="*/ 5 w 7"/>
                <a:gd name="T1" fmla="*/ 6 h 6"/>
                <a:gd name="T2" fmla="*/ 1 w 7"/>
                <a:gd name="T3" fmla="*/ 2 h 6"/>
                <a:gd name="T4" fmla="*/ 4 w 7"/>
                <a:gd name="T5" fmla="*/ 1 h 6"/>
                <a:gd name="T6" fmla="*/ 5 w 7"/>
                <a:gd name="T7" fmla="*/ 6 h 6"/>
                <a:gd name="T8" fmla="*/ 5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2" y="6"/>
                    <a:pt x="0" y="5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7" y="2"/>
                    <a:pt x="6" y="4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66" name="Freeform 35">
              <a:extLst>
                <a:ext uri="{FF2B5EF4-FFF2-40B4-BE49-F238E27FC236}">
                  <a16:creationId xmlns:a16="http://schemas.microsoft.com/office/drawing/2014/main" id="{EB63458B-84D0-4D67-9DD8-B64A91DA8648}"/>
                </a:ext>
              </a:extLst>
            </p:cNvPr>
            <p:cNvSpPr/>
            <p:nvPr/>
          </p:nvSpPr>
          <p:spPr bwMode="auto">
            <a:xfrm>
              <a:off x="-573088" y="-1090612"/>
              <a:ext cx="1031875" cy="844550"/>
            </a:xfrm>
            <a:custGeom>
              <a:avLst/>
              <a:gdLst>
                <a:gd name="T0" fmla="*/ 91 w 273"/>
                <a:gd name="T1" fmla="*/ 60 h 224"/>
                <a:gd name="T2" fmla="*/ 54 w 273"/>
                <a:gd name="T3" fmla="*/ 37 h 224"/>
                <a:gd name="T4" fmla="*/ 48 w 273"/>
                <a:gd name="T5" fmla="*/ 43 h 224"/>
                <a:gd name="T6" fmla="*/ 49 w 273"/>
                <a:gd name="T7" fmla="*/ 57 h 224"/>
                <a:gd name="T8" fmla="*/ 45 w 273"/>
                <a:gd name="T9" fmla="*/ 60 h 224"/>
                <a:gd name="T10" fmla="*/ 35 w 273"/>
                <a:gd name="T11" fmla="*/ 62 h 224"/>
                <a:gd name="T12" fmla="*/ 15 w 273"/>
                <a:gd name="T13" fmla="*/ 62 h 224"/>
                <a:gd name="T14" fmla="*/ 3 w 273"/>
                <a:gd name="T15" fmla="*/ 53 h 224"/>
                <a:gd name="T16" fmla="*/ 2 w 273"/>
                <a:gd name="T17" fmla="*/ 48 h 224"/>
                <a:gd name="T18" fmla="*/ 16 w 273"/>
                <a:gd name="T19" fmla="*/ 49 h 224"/>
                <a:gd name="T20" fmla="*/ 20 w 273"/>
                <a:gd name="T21" fmla="*/ 52 h 224"/>
                <a:gd name="T22" fmla="*/ 25 w 273"/>
                <a:gd name="T23" fmla="*/ 47 h 224"/>
                <a:gd name="T24" fmla="*/ 32 w 273"/>
                <a:gd name="T25" fmla="*/ 38 h 224"/>
                <a:gd name="T26" fmla="*/ 50 w 273"/>
                <a:gd name="T27" fmla="*/ 33 h 224"/>
                <a:gd name="T28" fmla="*/ 65 w 273"/>
                <a:gd name="T29" fmla="*/ 37 h 224"/>
                <a:gd name="T30" fmla="*/ 82 w 273"/>
                <a:gd name="T31" fmla="*/ 37 h 224"/>
                <a:gd name="T32" fmla="*/ 100 w 273"/>
                <a:gd name="T33" fmla="*/ 32 h 224"/>
                <a:gd name="T34" fmla="*/ 105 w 273"/>
                <a:gd name="T35" fmla="*/ 28 h 224"/>
                <a:gd name="T36" fmla="*/ 90 w 273"/>
                <a:gd name="T37" fmla="*/ 16 h 224"/>
                <a:gd name="T38" fmla="*/ 69 w 273"/>
                <a:gd name="T39" fmla="*/ 16 h 224"/>
                <a:gd name="T40" fmla="*/ 95 w 273"/>
                <a:gd name="T41" fmla="*/ 8 h 224"/>
                <a:gd name="T42" fmla="*/ 121 w 273"/>
                <a:gd name="T43" fmla="*/ 18 h 224"/>
                <a:gd name="T44" fmla="*/ 132 w 273"/>
                <a:gd name="T45" fmla="*/ 28 h 224"/>
                <a:gd name="T46" fmla="*/ 137 w 273"/>
                <a:gd name="T47" fmla="*/ 27 h 224"/>
                <a:gd name="T48" fmla="*/ 155 w 273"/>
                <a:gd name="T49" fmla="*/ 20 h 224"/>
                <a:gd name="T50" fmla="*/ 191 w 273"/>
                <a:gd name="T51" fmla="*/ 38 h 224"/>
                <a:gd name="T52" fmla="*/ 205 w 273"/>
                <a:gd name="T53" fmla="*/ 79 h 224"/>
                <a:gd name="T54" fmla="*/ 204 w 273"/>
                <a:gd name="T55" fmla="*/ 96 h 224"/>
                <a:gd name="T56" fmla="*/ 209 w 273"/>
                <a:gd name="T57" fmla="*/ 101 h 224"/>
                <a:gd name="T58" fmla="*/ 221 w 273"/>
                <a:gd name="T59" fmla="*/ 114 h 224"/>
                <a:gd name="T60" fmla="*/ 226 w 273"/>
                <a:gd name="T61" fmla="*/ 120 h 224"/>
                <a:gd name="T62" fmla="*/ 233 w 273"/>
                <a:gd name="T63" fmla="*/ 122 h 224"/>
                <a:gd name="T64" fmla="*/ 249 w 273"/>
                <a:gd name="T65" fmla="*/ 129 h 224"/>
                <a:gd name="T66" fmla="*/ 256 w 273"/>
                <a:gd name="T67" fmla="*/ 139 h 224"/>
                <a:gd name="T68" fmla="*/ 261 w 273"/>
                <a:gd name="T69" fmla="*/ 156 h 224"/>
                <a:gd name="T70" fmla="*/ 263 w 273"/>
                <a:gd name="T71" fmla="*/ 171 h 224"/>
                <a:gd name="T72" fmla="*/ 263 w 273"/>
                <a:gd name="T73" fmla="*/ 177 h 224"/>
                <a:gd name="T74" fmla="*/ 269 w 273"/>
                <a:gd name="T75" fmla="*/ 195 h 224"/>
                <a:gd name="T76" fmla="*/ 273 w 273"/>
                <a:gd name="T77" fmla="*/ 223 h 224"/>
                <a:gd name="T78" fmla="*/ 271 w 273"/>
                <a:gd name="T79" fmla="*/ 224 h 224"/>
                <a:gd name="T80" fmla="*/ 266 w 273"/>
                <a:gd name="T81" fmla="*/ 221 h 224"/>
                <a:gd name="T82" fmla="*/ 262 w 273"/>
                <a:gd name="T83" fmla="*/ 212 h 224"/>
                <a:gd name="T84" fmla="*/ 264 w 273"/>
                <a:gd name="T85" fmla="*/ 206 h 224"/>
                <a:gd name="T86" fmla="*/ 262 w 273"/>
                <a:gd name="T87" fmla="*/ 200 h 224"/>
                <a:gd name="T88" fmla="*/ 249 w 273"/>
                <a:gd name="T89" fmla="*/ 186 h 224"/>
                <a:gd name="T90" fmla="*/ 249 w 273"/>
                <a:gd name="T91" fmla="*/ 179 h 224"/>
                <a:gd name="T92" fmla="*/ 251 w 273"/>
                <a:gd name="T93" fmla="*/ 170 h 224"/>
                <a:gd name="T94" fmla="*/ 242 w 273"/>
                <a:gd name="T95" fmla="*/ 161 h 224"/>
                <a:gd name="T96" fmla="*/ 230 w 273"/>
                <a:gd name="T97" fmla="*/ 156 h 224"/>
                <a:gd name="T98" fmla="*/ 223 w 273"/>
                <a:gd name="T99" fmla="*/ 151 h 224"/>
                <a:gd name="T100" fmla="*/ 216 w 273"/>
                <a:gd name="T101" fmla="*/ 139 h 224"/>
                <a:gd name="T102" fmla="*/ 195 w 273"/>
                <a:gd name="T103" fmla="*/ 117 h 224"/>
                <a:gd name="T104" fmla="*/ 187 w 273"/>
                <a:gd name="T105" fmla="*/ 115 h 224"/>
                <a:gd name="T106" fmla="*/ 166 w 273"/>
                <a:gd name="T107" fmla="*/ 99 h 224"/>
                <a:gd name="T108" fmla="*/ 162 w 273"/>
                <a:gd name="T109" fmla="*/ 95 h 224"/>
                <a:gd name="T110" fmla="*/ 150 w 273"/>
                <a:gd name="T111" fmla="*/ 78 h 224"/>
                <a:gd name="T112" fmla="*/ 138 w 273"/>
                <a:gd name="T113" fmla="*/ 75 h 224"/>
                <a:gd name="T114" fmla="*/ 116 w 273"/>
                <a:gd name="T115" fmla="*/ 63 h 224"/>
                <a:gd name="T116" fmla="*/ 112 w 273"/>
                <a:gd name="T117" fmla="*/ 51 h 224"/>
                <a:gd name="T118" fmla="*/ 106 w 273"/>
                <a:gd name="T119" fmla="*/ 48 h 224"/>
                <a:gd name="T120" fmla="*/ 96 w 273"/>
                <a:gd name="T121" fmla="*/ 57 h 224"/>
                <a:gd name="T122" fmla="*/ 91 w 273"/>
                <a:gd name="T123" fmla="*/ 6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3" h="224">
                  <a:moveTo>
                    <a:pt x="91" y="60"/>
                  </a:moveTo>
                  <a:cubicBezTo>
                    <a:pt x="81" y="48"/>
                    <a:pt x="67" y="44"/>
                    <a:pt x="54" y="37"/>
                  </a:cubicBezTo>
                  <a:cubicBezTo>
                    <a:pt x="49" y="35"/>
                    <a:pt x="46" y="38"/>
                    <a:pt x="48" y="43"/>
                  </a:cubicBezTo>
                  <a:cubicBezTo>
                    <a:pt x="49" y="48"/>
                    <a:pt x="49" y="53"/>
                    <a:pt x="49" y="57"/>
                  </a:cubicBezTo>
                  <a:cubicBezTo>
                    <a:pt x="49" y="59"/>
                    <a:pt x="48" y="62"/>
                    <a:pt x="45" y="60"/>
                  </a:cubicBezTo>
                  <a:cubicBezTo>
                    <a:pt x="40" y="56"/>
                    <a:pt x="37" y="59"/>
                    <a:pt x="35" y="62"/>
                  </a:cubicBezTo>
                  <a:cubicBezTo>
                    <a:pt x="29" y="70"/>
                    <a:pt x="21" y="70"/>
                    <a:pt x="15" y="62"/>
                  </a:cubicBezTo>
                  <a:cubicBezTo>
                    <a:pt x="12" y="58"/>
                    <a:pt x="8" y="55"/>
                    <a:pt x="3" y="53"/>
                  </a:cubicBezTo>
                  <a:cubicBezTo>
                    <a:pt x="1" y="51"/>
                    <a:pt x="0" y="49"/>
                    <a:pt x="2" y="48"/>
                  </a:cubicBezTo>
                  <a:cubicBezTo>
                    <a:pt x="5" y="45"/>
                    <a:pt x="14" y="46"/>
                    <a:pt x="16" y="49"/>
                  </a:cubicBezTo>
                  <a:cubicBezTo>
                    <a:pt x="17" y="51"/>
                    <a:pt x="18" y="53"/>
                    <a:pt x="20" y="52"/>
                  </a:cubicBezTo>
                  <a:cubicBezTo>
                    <a:pt x="23" y="51"/>
                    <a:pt x="25" y="49"/>
                    <a:pt x="25" y="47"/>
                  </a:cubicBezTo>
                  <a:cubicBezTo>
                    <a:pt x="24" y="41"/>
                    <a:pt x="28" y="39"/>
                    <a:pt x="32" y="38"/>
                  </a:cubicBezTo>
                  <a:cubicBezTo>
                    <a:pt x="38" y="36"/>
                    <a:pt x="43" y="32"/>
                    <a:pt x="50" y="33"/>
                  </a:cubicBezTo>
                  <a:cubicBezTo>
                    <a:pt x="56" y="33"/>
                    <a:pt x="61" y="34"/>
                    <a:pt x="65" y="37"/>
                  </a:cubicBezTo>
                  <a:cubicBezTo>
                    <a:pt x="70" y="41"/>
                    <a:pt x="76" y="43"/>
                    <a:pt x="82" y="37"/>
                  </a:cubicBezTo>
                  <a:cubicBezTo>
                    <a:pt x="87" y="33"/>
                    <a:pt x="93" y="29"/>
                    <a:pt x="100" y="32"/>
                  </a:cubicBezTo>
                  <a:cubicBezTo>
                    <a:pt x="104" y="34"/>
                    <a:pt x="105" y="31"/>
                    <a:pt x="105" y="28"/>
                  </a:cubicBezTo>
                  <a:cubicBezTo>
                    <a:pt x="104" y="20"/>
                    <a:pt x="98" y="17"/>
                    <a:pt x="90" y="16"/>
                  </a:cubicBezTo>
                  <a:cubicBezTo>
                    <a:pt x="82" y="15"/>
                    <a:pt x="76" y="20"/>
                    <a:pt x="69" y="16"/>
                  </a:cubicBezTo>
                  <a:cubicBezTo>
                    <a:pt x="76" y="0"/>
                    <a:pt x="81" y="2"/>
                    <a:pt x="95" y="8"/>
                  </a:cubicBezTo>
                  <a:cubicBezTo>
                    <a:pt x="103" y="12"/>
                    <a:pt x="113" y="13"/>
                    <a:pt x="121" y="18"/>
                  </a:cubicBezTo>
                  <a:cubicBezTo>
                    <a:pt x="125" y="21"/>
                    <a:pt x="128" y="24"/>
                    <a:pt x="132" y="28"/>
                  </a:cubicBezTo>
                  <a:cubicBezTo>
                    <a:pt x="134" y="30"/>
                    <a:pt x="136" y="30"/>
                    <a:pt x="137" y="27"/>
                  </a:cubicBezTo>
                  <a:cubicBezTo>
                    <a:pt x="142" y="20"/>
                    <a:pt x="147" y="17"/>
                    <a:pt x="155" y="20"/>
                  </a:cubicBezTo>
                  <a:cubicBezTo>
                    <a:pt x="168" y="25"/>
                    <a:pt x="179" y="31"/>
                    <a:pt x="191" y="38"/>
                  </a:cubicBezTo>
                  <a:cubicBezTo>
                    <a:pt x="201" y="44"/>
                    <a:pt x="212" y="65"/>
                    <a:pt x="205" y="79"/>
                  </a:cubicBezTo>
                  <a:cubicBezTo>
                    <a:pt x="203" y="85"/>
                    <a:pt x="205" y="91"/>
                    <a:pt x="204" y="96"/>
                  </a:cubicBezTo>
                  <a:cubicBezTo>
                    <a:pt x="204" y="100"/>
                    <a:pt x="207" y="100"/>
                    <a:pt x="209" y="101"/>
                  </a:cubicBezTo>
                  <a:cubicBezTo>
                    <a:pt x="216" y="102"/>
                    <a:pt x="222" y="105"/>
                    <a:pt x="221" y="114"/>
                  </a:cubicBezTo>
                  <a:cubicBezTo>
                    <a:pt x="220" y="118"/>
                    <a:pt x="222" y="120"/>
                    <a:pt x="226" y="120"/>
                  </a:cubicBezTo>
                  <a:cubicBezTo>
                    <a:pt x="229" y="120"/>
                    <a:pt x="231" y="121"/>
                    <a:pt x="233" y="122"/>
                  </a:cubicBezTo>
                  <a:cubicBezTo>
                    <a:pt x="238" y="124"/>
                    <a:pt x="242" y="128"/>
                    <a:pt x="249" y="129"/>
                  </a:cubicBezTo>
                  <a:cubicBezTo>
                    <a:pt x="253" y="129"/>
                    <a:pt x="256" y="132"/>
                    <a:pt x="256" y="139"/>
                  </a:cubicBezTo>
                  <a:cubicBezTo>
                    <a:pt x="256" y="144"/>
                    <a:pt x="262" y="150"/>
                    <a:pt x="261" y="156"/>
                  </a:cubicBezTo>
                  <a:cubicBezTo>
                    <a:pt x="261" y="161"/>
                    <a:pt x="264" y="166"/>
                    <a:pt x="263" y="171"/>
                  </a:cubicBezTo>
                  <a:cubicBezTo>
                    <a:pt x="262" y="173"/>
                    <a:pt x="261" y="175"/>
                    <a:pt x="263" y="177"/>
                  </a:cubicBezTo>
                  <a:cubicBezTo>
                    <a:pt x="270" y="181"/>
                    <a:pt x="269" y="188"/>
                    <a:pt x="269" y="195"/>
                  </a:cubicBezTo>
                  <a:cubicBezTo>
                    <a:pt x="270" y="204"/>
                    <a:pt x="270" y="214"/>
                    <a:pt x="273" y="223"/>
                  </a:cubicBezTo>
                  <a:cubicBezTo>
                    <a:pt x="272" y="223"/>
                    <a:pt x="271" y="224"/>
                    <a:pt x="271" y="224"/>
                  </a:cubicBezTo>
                  <a:cubicBezTo>
                    <a:pt x="268" y="224"/>
                    <a:pt x="266" y="223"/>
                    <a:pt x="266" y="221"/>
                  </a:cubicBezTo>
                  <a:cubicBezTo>
                    <a:pt x="267" y="217"/>
                    <a:pt x="266" y="214"/>
                    <a:pt x="262" y="212"/>
                  </a:cubicBezTo>
                  <a:cubicBezTo>
                    <a:pt x="260" y="210"/>
                    <a:pt x="262" y="207"/>
                    <a:pt x="264" y="206"/>
                  </a:cubicBezTo>
                  <a:cubicBezTo>
                    <a:pt x="266" y="203"/>
                    <a:pt x="266" y="202"/>
                    <a:pt x="262" y="200"/>
                  </a:cubicBezTo>
                  <a:cubicBezTo>
                    <a:pt x="256" y="197"/>
                    <a:pt x="253" y="191"/>
                    <a:pt x="249" y="186"/>
                  </a:cubicBezTo>
                  <a:cubicBezTo>
                    <a:pt x="247" y="184"/>
                    <a:pt x="248" y="181"/>
                    <a:pt x="249" y="179"/>
                  </a:cubicBezTo>
                  <a:cubicBezTo>
                    <a:pt x="250" y="176"/>
                    <a:pt x="251" y="173"/>
                    <a:pt x="251" y="170"/>
                  </a:cubicBezTo>
                  <a:cubicBezTo>
                    <a:pt x="252" y="164"/>
                    <a:pt x="248" y="160"/>
                    <a:pt x="242" y="161"/>
                  </a:cubicBezTo>
                  <a:cubicBezTo>
                    <a:pt x="237" y="161"/>
                    <a:pt x="233" y="160"/>
                    <a:pt x="230" y="156"/>
                  </a:cubicBezTo>
                  <a:cubicBezTo>
                    <a:pt x="228" y="154"/>
                    <a:pt x="225" y="152"/>
                    <a:pt x="223" y="151"/>
                  </a:cubicBezTo>
                  <a:cubicBezTo>
                    <a:pt x="218" y="148"/>
                    <a:pt x="216" y="145"/>
                    <a:pt x="216" y="139"/>
                  </a:cubicBezTo>
                  <a:cubicBezTo>
                    <a:pt x="215" y="128"/>
                    <a:pt x="208" y="115"/>
                    <a:pt x="195" y="117"/>
                  </a:cubicBezTo>
                  <a:cubicBezTo>
                    <a:pt x="193" y="118"/>
                    <a:pt x="190" y="117"/>
                    <a:pt x="187" y="115"/>
                  </a:cubicBezTo>
                  <a:cubicBezTo>
                    <a:pt x="180" y="110"/>
                    <a:pt x="173" y="105"/>
                    <a:pt x="166" y="99"/>
                  </a:cubicBezTo>
                  <a:cubicBezTo>
                    <a:pt x="164" y="98"/>
                    <a:pt x="163" y="97"/>
                    <a:pt x="162" y="95"/>
                  </a:cubicBezTo>
                  <a:cubicBezTo>
                    <a:pt x="161" y="88"/>
                    <a:pt x="156" y="83"/>
                    <a:pt x="150" y="78"/>
                  </a:cubicBezTo>
                  <a:cubicBezTo>
                    <a:pt x="147" y="75"/>
                    <a:pt x="143" y="74"/>
                    <a:pt x="138" y="75"/>
                  </a:cubicBezTo>
                  <a:cubicBezTo>
                    <a:pt x="129" y="74"/>
                    <a:pt x="119" y="74"/>
                    <a:pt x="116" y="63"/>
                  </a:cubicBezTo>
                  <a:cubicBezTo>
                    <a:pt x="115" y="59"/>
                    <a:pt x="113" y="55"/>
                    <a:pt x="112" y="51"/>
                  </a:cubicBezTo>
                  <a:cubicBezTo>
                    <a:pt x="112" y="46"/>
                    <a:pt x="109" y="45"/>
                    <a:pt x="106" y="48"/>
                  </a:cubicBezTo>
                  <a:cubicBezTo>
                    <a:pt x="102" y="51"/>
                    <a:pt x="98" y="53"/>
                    <a:pt x="96" y="57"/>
                  </a:cubicBezTo>
                  <a:cubicBezTo>
                    <a:pt x="95" y="59"/>
                    <a:pt x="94" y="61"/>
                    <a:pt x="91" y="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67" name="Freeform 36">
              <a:extLst>
                <a:ext uri="{FF2B5EF4-FFF2-40B4-BE49-F238E27FC236}">
                  <a16:creationId xmlns:a16="http://schemas.microsoft.com/office/drawing/2014/main" id="{5463B4F6-39A5-48EC-892A-8F56840D817E}"/>
                </a:ext>
              </a:extLst>
            </p:cNvPr>
            <p:cNvSpPr/>
            <p:nvPr/>
          </p:nvSpPr>
          <p:spPr bwMode="auto">
            <a:xfrm>
              <a:off x="404812" y="-501650"/>
              <a:ext cx="26988" cy="55563"/>
            </a:xfrm>
            <a:custGeom>
              <a:avLst/>
              <a:gdLst>
                <a:gd name="T0" fmla="*/ 4 w 7"/>
                <a:gd name="T1" fmla="*/ 15 h 15"/>
                <a:gd name="T2" fmla="*/ 2 w 7"/>
                <a:gd name="T3" fmla="*/ 0 h 15"/>
                <a:gd name="T4" fmla="*/ 4 w 7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2" y="11"/>
                    <a:pt x="0" y="6"/>
                    <a:pt x="2" y="0"/>
                  </a:cubicBezTo>
                  <a:cubicBezTo>
                    <a:pt x="3" y="5"/>
                    <a:pt x="7" y="10"/>
                    <a:pt x="4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68" name="Freeform 37">
              <a:extLst>
                <a:ext uri="{FF2B5EF4-FFF2-40B4-BE49-F238E27FC236}">
                  <a16:creationId xmlns:a16="http://schemas.microsoft.com/office/drawing/2014/main" id="{613D27D3-3584-43F4-9924-FB0BCAC4367A}"/>
                </a:ext>
              </a:extLst>
            </p:cNvPr>
            <p:cNvSpPr/>
            <p:nvPr/>
          </p:nvSpPr>
          <p:spPr bwMode="auto">
            <a:xfrm>
              <a:off x="-1800225" y="-933450"/>
              <a:ext cx="1914525" cy="1609725"/>
            </a:xfrm>
            <a:custGeom>
              <a:avLst/>
              <a:gdLst>
                <a:gd name="T0" fmla="*/ 439 w 507"/>
                <a:gd name="T1" fmla="*/ 7 h 426"/>
                <a:gd name="T2" fmla="*/ 455 w 507"/>
                <a:gd name="T3" fmla="*/ 56 h 426"/>
                <a:gd name="T4" fmla="*/ 470 w 507"/>
                <a:gd name="T5" fmla="*/ 139 h 426"/>
                <a:gd name="T6" fmla="*/ 457 w 507"/>
                <a:gd name="T7" fmla="*/ 187 h 426"/>
                <a:gd name="T8" fmla="*/ 426 w 507"/>
                <a:gd name="T9" fmla="*/ 231 h 426"/>
                <a:gd name="T10" fmla="*/ 408 w 507"/>
                <a:gd name="T11" fmla="*/ 212 h 426"/>
                <a:gd name="T12" fmla="*/ 370 w 507"/>
                <a:gd name="T13" fmla="*/ 206 h 426"/>
                <a:gd name="T14" fmla="*/ 361 w 507"/>
                <a:gd name="T15" fmla="*/ 212 h 426"/>
                <a:gd name="T16" fmla="*/ 385 w 507"/>
                <a:gd name="T17" fmla="*/ 228 h 426"/>
                <a:gd name="T18" fmla="*/ 416 w 507"/>
                <a:gd name="T19" fmla="*/ 238 h 426"/>
                <a:gd name="T20" fmla="*/ 448 w 507"/>
                <a:gd name="T21" fmla="*/ 222 h 426"/>
                <a:gd name="T22" fmla="*/ 459 w 507"/>
                <a:gd name="T23" fmla="*/ 209 h 426"/>
                <a:gd name="T24" fmla="*/ 492 w 507"/>
                <a:gd name="T25" fmla="*/ 264 h 426"/>
                <a:gd name="T26" fmla="*/ 503 w 507"/>
                <a:gd name="T27" fmla="*/ 306 h 426"/>
                <a:gd name="T28" fmla="*/ 496 w 507"/>
                <a:gd name="T29" fmla="*/ 328 h 426"/>
                <a:gd name="T30" fmla="*/ 462 w 507"/>
                <a:gd name="T31" fmla="*/ 352 h 426"/>
                <a:gd name="T32" fmla="*/ 420 w 507"/>
                <a:gd name="T33" fmla="*/ 391 h 426"/>
                <a:gd name="T34" fmla="*/ 411 w 507"/>
                <a:gd name="T35" fmla="*/ 407 h 426"/>
                <a:gd name="T36" fmla="*/ 378 w 507"/>
                <a:gd name="T37" fmla="*/ 373 h 426"/>
                <a:gd name="T38" fmla="*/ 327 w 507"/>
                <a:gd name="T39" fmla="*/ 372 h 426"/>
                <a:gd name="T40" fmla="*/ 276 w 507"/>
                <a:gd name="T41" fmla="*/ 412 h 426"/>
                <a:gd name="T42" fmla="*/ 237 w 507"/>
                <a:gd name="T43" fmla="*/ 422 h 426"/>
                <a:gd name="T44" fmla="*/ 203 w 507"/>
                <a:gd name="T45" fmla="*/ 419 h 426"/>
                <a:gd name="T46" fmla="*/ 160 w 507"/>
                <a:gd name="T47" fmla="*/ 401 h 426"/>
                <a:gd name="T48" fmla="*/ 138 w 507"/>
                <a:gd name="T49" fmla="*/ 381 h 426"/>
                <a:gd name="T50" fmla="*/ 115 w 507"/>
                <a:gd name="T51" fmla="*/ 383 h 426"/>
                <a:gd name="T52" fmla="*/ 65 w 507"/>
                <a:gd name="T53" fmla="*/ 390 h 426"/>
                <a:gd name="T54" fmla="*/ 79 w 507"/>
                <a:gd name="T55" fmla="*/ 342 h 426"/>
                <a:gd name="T56" fmla="*/ 60 w 507"/>
                <a:gd name="T57" fmla="*/ 284 h 426"/>
                <a:gd name="T58" fmla="*/ 48 w 507"/>
                <a:gd name="T59" fmla="*/ 269 h 426"/>
                <a:gd name="T60" fmla="*/ 48 w 507"/>
                <a:gd name="T61" fmla="*/ 277 h 426"/>
                <a:gd name="T62" fmla="*/ 35 w 507"/>
                <a:gd name="T63" fmla="*/ 290 h 426"/>
                <a:gd name="T64" fmla="*/ 29 w 507"/>
                <a:gd name="T65" fmla="*/ 276 h 426"/>
                <a:gd name="T66" fmla="*/ 6 w 507"/>
                <a:gd name="T67" fmla="*/ 264 h 426"/>
                <a:gd name="T68" fmla="*/ 30 w 507"/>
                <a:gd name="T69" fmla="*/ 241 h 426"/>
                <a:gd name="T70" fmla="*/ 54 w 507"/>
                <a:gd name="T71" fmla="*/ 237 h 426"/>
                <a:gd name="T72" fmla="*/ 77 w 507"/>
                <a:gd name="T73" fmla="*/ 227 h 426"/>
                <a:gd name="T74" fmla="*/ 80 w 507"/>
                <a:gd name="T75" fmla="*/ 214 h 426"/>
                <a:gd name="T76" fmla="*/ 101 w 507"/>
                <a:gd name="T77" fmla="*/ 206 h 426"/>
                <a:gd name="T78" fmla="*/ 110 w 507"/>
                <a:gd name="T79" fmla="*/ 208 h 426"/>
                <a:gd name="T80" fmla="*/ 83 w 507"/>
                <a:gd name="T81" fmla="*/ 213 h 426"/>
                <a:gd name="T82" fmla="*/ 80 w 507"/>
                <a:gd name="T83" fmla="*/ 178 h 426"/>
                <a:gd name="T84" fmla="*/ 70 w 507"/>
                <a:gd name="T85" fmla="*/ 204 h 426"/>
                <a:gd name="T86" fmla="*/ 57 w 507"/>
                <a:gd name="T87" fmla="*/ 202 h 426"/>
                <a:gd name="T88" fmla="*/ 36 w 507"/>
                <a:gd name="T89" fmla="*/ 220 h 426"/>
                <a:gd name="T90" fmla="*/ 16 w 507"/>
                <a:gd name="T91" fmla="*/ 202 h 426"/>
                <a:gd name="T92" fmla="*/ 9 w 507"/>
                <a:gd name="T93" fmla="*/ 185 h 426"/>
                <a:gd name="T94" fmla="*/ 14 w 507"/>
                <a:gd name="T95" fmla="*/ 161 h 426"/>
                <a:gd name="T96" fmla="*/ 34 w 507"/>
                <a:gd name="T97" fmla="*/ 132 h 426"/>
                <a:gd name="T98" fmla="*/ 76 w 507"/>
                <a:gd name="T99" fmla="*/ 89 h 426"/>
                <a:gd name="T100" fmla="*/ 129 w 507"/>
                <a:gd name="T101" fmla="*/ 69 h 426"/>
                <a:gd name="T102" fmla="*/ 151 w 507"/>
                <a:gd name="T103" fmla="*/ 85 h 426"/>
                <a:gd name="T104" fmla="*/ 204 w 507"/>
                <a:gd name="T105" fmla="*/ 86 h 426"/>
                <a:gd name="T106" fmla="*/ 247 w 507"/>
                <a:gd name="T107" fmla="*/ 76 h 426"/>
                <a:gd name="T108" fmla="*/ 296 w 507"/>
                <a:gd name="T109" fmla="*/ 95 h 426"/>
                <a:gd name="T110" fmla="*/ 298 w 507"/>
                <a:gd name="T111" fmla="*/ 86 h 426"/>
                <a:gd name="T112" fmla="*/ 323 w 507"/>
                <a:gd name="T113" fmla="*/ 79 h 426"/>
                <a:gd name="T114" fmla="*/ 350 w 507"/>
                <a:gd name="T115" fmla="*/ 81 h 426"/>
                <a:gd name="T116" fmla="*/ 321 w 507"/>
                <a:gd name="T117" fmla="*/ 51 h 426"/>
                <a:gd name="T118" fmla="*/ 352 w 507"/>
                <a:gd name="T119" fmla="*/ 60 h 426"/>
                <a:gd name="T120" fmla="*/ 392 w 507"/>
                <a:gd name="T121" fmla="*/ 4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7" h="426">
                  <a:moveTo>
                    <a:pt x="416" y="18"/>
                  </a:moveTo>
                  <a:cubicBezTo>
                    <a:pt x="420" y="12"/>
                    <a:pt x="426" y="8"/>
                    <a:pt x="431" y="3"/>
                  </a:cubicBezTo>
                  <a:cubicBezTo>
                    <a:pt x="433" y="0"/>
                    <a:pt x="440" y="3"/>
                    <a:pt x="439" y="7"/>
                  </a:cubicBezTo>
                  <a:cubicBezTo>
                    <a:pt x="438" y="12"/>
                    <a:pt x="442" y="15"/>
                    <a:pt x="442" y="20"/>
                  </a:cubicBezTo>
                  <a:cubicBezTo>
                    <a:pt x="439" y="23"/>
                    <a:pt x="440" y="26"/>
                    <a:pt x="441" y="29"/>
                  </a:cubicBezTo>
                  <a:cubicBezTo>
                    <a:pt x="445" y="39"/>
                    <a:pt x="452" y="46"/>
                    <a:pt x="455" y="56"/>
                  </a:cubicBezTo>
                  <a:cubicBezTo>
                    <a:pt x="459" y="69"/>
                    <a:pt x="466" y="78"/>
                    <a:pt x="474" y="89"/>
                  </a:cubicBezTo>
                  <a:cubicBezTo>
                    <a:pt x="483" y="102"/>
                    <a:pt x="481" y="116"/>
                    <a:pt x="470" y="129"/>
                  </a:cubicBezTo>
                  <a:cubicBezTo>
                    <a:pt x="468" y="133"/>
                    <a:pt x="465" y="135"/>
                    <a:pt x="470" y="139"/>
                  </a:cubicBezTo>
                  <a:cubicBezTo>
                    <a:pt x="471" y="140"/>
                    <a:pt x="471" y="141"/>
                    <a:pt x="471" y="142"/>
                  </a:cubicBezTo>
                  <a:cubicBezTo>
                    <a:pt x="470" y="155"/>
                    <a:pt x="470" y="168"/>
                    <a:pt x="460" y="179"/>
                  </a:cubicBezTo>
                  <a:cubicBezTo>
                    <a:pt x="458" y="181"/>
                    <a:pt x="457" y="183"/>
                    <a:pt x="457" y="187"/>
                  </a:cubicBezTo>
                  <a:cubicBezTo>
                    <a:pt x="456" y="192"/>
                    <a:pt x="453" y="196"/>
                    <a:pt x="448" y="198"/>
                  </a:cubicBezTo>
                  <a:cubicBezTo>
                    <a:pt x="438" y="203"/>
                    <a:pt x="431" y="210"/>
                    <a:pt x="431" y="223"/>
                  </a:cubicBezTo>
                  <a:cubicBezTo>
                    <a:pt x="431" y="227"/>
                    <a:pt x="430" y="231"/>
                    <a:pt x="426" y="231"/>
                  </a:cubicBezTo>
                  <a:cubicBezTo>
                    <a:pt x="421" y="232"/>
                    <a:pt x="419" y="228"/>
                    <a:pt x="417" y="225"/>
                  </a:cubicBezTo>
                  <a:cubicBezTo>
                    <a:pt x="416" y="223"/>
                    <a:pt x="416" y="220"/>
                    <a:pt x="416" y="218"/>
                  </a:cubicBezTo>
                  <a:cubicBezTo>
                    <a:pt x="416" y="212"/>
                    <a:pt x="412" y="210"/>
                    <a:pt x="408" y="212"/>
                  </a:cubicBezTo>
                  <a:cubicBezTo>
                    <a:pt x="403" y="215"/>
                    <a:pt x="399" y="214"/>
                    <a:pt x="394" y="212"/>
                  </a:cubicBezTo>
                  <a:cubicBezTo>
                    <a:pt x="392" y="211"/>
                    <a:pt x="390" y="211"/>
                    <a:pt x="388" y="211"/>
                  </a:cubicBezTo>
                  <a:cubicBezTo>
                    <a:pt x="381" y="212"/>
                    <a:pt x="375" y="211"/>
                    <a:pt x="370" y="206"/>
                  </a:cubicBezTo>
                  <a:cubicBezTo>
                    <a:pt x="368" y="204"/>
                    <a:pt x="364" y="203"/>
                    <a:pt x="361" y="205"/>
                  </a:cubicBezTo>
                  <a:cubicBezTo>
                    <a:pt x="359" y="206"/>
                    <a:pt x="355" y="207"/>
                    <a:pt x="356" y="210"/>
                  </a:cubicBezTo>
                  <a:cubicBezTo>
                    <a:pt x="356" y="212"/>
                    <a:pt x="359" y="212"/>
                    <a:pt x="361" y="212"/>
                  </a:cubicBezTo>
                  <a:cubicBezTo>
                    <a:pt x="367" y="214"/>
                    <a:pt x="371" y="218"/>
                    <a:pt x="373" y="223"/>
                  </a:cubicBezTo>
                  <a:cubicBezTo>
                    <a:pt x="375" y="226"/>
                    <a:pt x="376" y="228"/>
                    <a:pt x="380" y="226"/>
                  </a:cubicBezTo>
                  <a:cubicBezTo>
                    <a:pt x="382" y="226"/>
                    <a:pt x="385" y="226"/>
                    <a:pt x="385" y="228"/>
                  </a:cubicBezTo>
                  <a:cubicBezTo>
                    <a:pt x="386" y="235"/>
                    <a:pt x="390" y="233"/>
                    <a:pt x="394" y="232"/>
                  </a:cubicBezTo>
                  <a:cubicBezTo>
                    <a:pt x="400" y="231"/>
                    <a:pt x="405" y="233"/>
                    <a:pt x="410" y="236"/>
                  </a:cubicBezTo>
                  <a:cubicBezTo>
                    <a:pt x="412" y="237"/>
                    <a:pt x="414" y="240"/>
                    <a:pt x="416" y="238"/>
                  </a:cubicBezTo>
                  <a:cubicBezTo>
                    <a:pt x="422" y="235"/>
                    <a:pt x="427" y="236"/>
                    <a:pt x="433" y="235"/>
                  </a:cubicBezTo>
                  <a:cubicBezTo>
                    <a:pt x="436" y="235"/>
                    <a:pt x="439" y="234"/>
                    <a:pt x="439" y="231"/>
                  </a:cubicBezTo>
                  <a:cubicBezTo>
                    <a:pt x="440" y="226"/>
                    <a:pt x="443" y="223"/>
                    <a:pt x="448" y="222"/>
                  </a:cubicBezTo>
                  <a:cubicBezTo>
                    <a:pt x="439" y="216"/>
                    <a:pt x="441" y="204"/>
                    <a:pt x="450" y="200"/>
                  </a:cubicBezTo>
                  <a:cubicBezTo>
                    <a:pt x="454" y="198"/>
                    <a:pt x="457" y="199"/>
                    <a:pt x="458" y="204"/>
                  </a:cubicBezTo>
                  <a:cubicBezTo>
                    <a:pt x="459" y="205"/>
                    <a:pt x="459" y="208"/>
                    <a:pt x="459" y="209"/>
                  </a:cubicBezTo>
                  <a:cubicBezTo>
                    <a:pt x="457" y="220"/>
                    <a:pt x="461" y="228"/>
                    <a:pt x="469" y="233"/>
                  </a:cubicBezTo>
                  <a:cubicBezTo>
                    <a:pt x="477" y="238"/>
                    <a:pt x="484" y="244"/>
                    <a:pt x="485" y="255"/>
                  </a:cubicBezTo>
                  <a:cubicBezTo>
                    <a:pt x="485" y="259"/>
                    <a:pt x="489" y="261"/>
                    <a:pt x="492" y="264"/>
                  </a:cubicBezTo>
                  <a:cubicBezTo>
                    <a:pt x="500" y="271"/>
                    <a:pt x="506" y="279"/>
                    <a:pt x="501" y="290"/>
                  </a:cubicBezTo>
                  <a:cubicBezTo>
                    <a:pt x="500" y="291"/>
                    <a:pt x="500" y="293"/>
                    <a:pt x="501" y="294"/>
                  </a:cubicBezTo>
                  <a:cubicBezTo>
                    <a:pt x="504" y="297"/>
                    <a:pt x="503" y="302"/>
                    <a:pt x="503" y="306"/>
                  </a:cubicBezTo>
                  <a:cubicBezTo>
                    <a:pt x="503" y="307"/>
                    <a:pt x="502" y="308"/>
                    <a:pt x="502" y="309"/>
                  </a:cubicBezTo>
                  <a:cubicBezTo>
                    <a:pt x="507" y="316"/>
                    <a:pt x="502" y="320"/>
                    <a:pt x="497" y="324"/>
                  </a:cubicBezTo>
                  <a:cubicBezTo>
                    <a:pt x="496" y="325"/>
                    <a:pt x="496" y="326"/>
                    <a:pt x="496" y="328"/>
                  </a:cubicBezTo>
                  <a:cubicBezTo>
                    <a:pt x="494" y="334"/>
                    <a:pt x="490" y="338"/>
                    <a:pt x="484" y="339"/>
                  </a:cubicBezTo>
                  <a:cubicBezTo>
                    <a:pt x="483" y="339"/>
                    <a:pt x="484" y="338"/>
                    <a:pt x="483" y="339"/>
                  </a:cubicBezTo>
                  <a:cubicBezTo>
                    <a:pt x="478" y="346"/>
                    <a:pt x="468" y="346"/>
                    <a:pt x="462" y="352"/>
                  </a:cubicBezTo>
                  <a:cubicBezTo>
                    <a:pt x="460" y="353"/>
                    <a:pt x="459" y="355"/>
                    <a:pt x="458" y="357"/>
                  </a:cubicBezTo>
                  <a:cubicBezTo>
                    <a:pt x="453" y="368"/>
                    <a:pt x="444" y="374"/>
                    <a:pt x="432" y="375"/>
                  </a:cubicBezTo>
                  <a:cubicBezTo>
                    <a:pt x="420" y="376"/>
                    <a:pt x="418" y="379"/>
                    <a:pt x="420" y="391"/>
                  </a:cubicBezTo>
                  <a:cubicBezTo>
                    <a:pt x="421" y="393"/>
                    <a:pt x="421" y="395"/>
                    <a:pt x="422" y="397"/>
                  </a:cubicBezTo>
                  <a:cubicBezTo>
                    <a:pt x="423" y="400"/>
                    <a:pt x="424" y="403"/>
                    <a:pt x="421" y="405"/>
                  </a:cubicBezTo>
                  <a:cubicBezTo>
                    <a:pt x="418" y="408"/>
                    <a:pt x="415" y="409"/>
                    <a:pt x="411" y="407"/>
                  </a:cubicBezTo>
                  <a:cubicBezTo>
                    <a:pt x="407" y="405"/>
                    <a:pt x="403" y="403"/>
                    <a:pt x="402" y="399"/>
                  </a:cubicBezTo>
                  <a:cubicBezTo>
                    <a:pt x="397" y="390"/>
                    <a:pt x="390" y="383"/>
                    <a:pt x="384" y="375"/>
                  </a:cubicBezTo>
                  <a:cubicBezTo>
                    <a:pt x="383" y="373"/>
                    <a:pt x="381" y="372"/>
                    <a:pt x="378" y="373"/>
                  </a:cubicBezTo>
                  <a:cubicBezTo>
                    <a:pt x="368" y="376"/>
                    <a:pt x="358" y="376"/>
                    <a:pt x="350" y="369"/>
                  </a:cubicBezTo>
                  <a:cubicBezTo>
                    <a:pt x="343" y="363"/>
                    <a:pt x="336" y="364"/>
                    <a:pt x="329" y="370"/>
                  </a:cubicBezTo>
                  <a:cubicBezTo>
                    <a:pt x="329" y="371"/>
                    <a:pt x="328" y="372"/>
                    <a:pt x="327" y="372"/>
                  </a:cubicBezTo>
                  <a:cubicBezTo>
                    <a:pt x="311" y="376"/>
                    <a:pt x="306" y="391"/>
                    <a:pt x="297" y="402"/>
                  </a:cubicBezTo>
                  <a:cubicBezTo>
                    <a:pt x="294" y="405"/>
                    <a:pt x="291" y="409"/>
                    <a:pt x="286" y="408"/>
                  </a:cubicBezTo>
                  <a:cubicBezTo>
                    <a:pt x="281" y="407"/>
                    <a:pt x="278" y="409"/>
                    <a:pt x="276" y="412"/>
                  </a:cubicBezTo>
                  <a:cubicBezTo>
                    <a:pt x="271" y="422"/>
                    <a:pt x="261" y="423"/>
                    <a:pt x="252" y="426"/>
                  </a:cubicBezTo>
                  <a:cubicBezTo>
                    <a:pt x="252" y="426"/>
                    <a:pt x="251" y="426"/>
                    <a:pt x="251" y="426"/>
                  </a:cubicBezTo>
                  <a:cubicBezTo>
                    <a:pt x="246" y="425"/>
                    <a:pt x="241" y="425"/>
                    <a:pt x="237" y="422"/>
                  </a:cubicBezTo>
                  <a:cubicBezTo>
                    <a:pt x="234" y="421"/>
                    <a:pt x="231" y="422"/>
                    <a:pt x="228" y="423"/>
                  </a:cubicBezTo>
                  <a:cubicBezTo>
                    <a:pt x="224" y="425"/>
                    <a:pt x="220" y="425"/>
                    <a:pt x="215" y="423"/>
                  </a:cubicBezTo>
                  <a:cubicBezTo>
                    <a:pt x="212" y="421"/>
                    <a:pt x="208" y="419"/>
                    <a:pt x="203" y="419"/>
                  </a:cubicBezTo>
                  <a:cubicBezTo>
                    <a:pt x="202" y="418"/>
                    <a:pt x="201" y="418"/>
                    <a:pt x="201" y="417"/>
                  </a:cubicBezTo>
                  <a:cubicBezTo>
                    <a:pt x="194" y="406"/>
                    <a:pt x="182" y="410"/>
                    <a:pt x="172" y="409"/>
                  </a:cubicBezTo>
                  <a:cubicBezTo>
                    <a:pt x="166" y="409"/>
                    <a:pt x="161" y="407"/>
                    <a:pt x="160" y="401"/>
                  </a:cubicBezTo>
                  <a:cubicBezTo>
                    <a:pt x="167" y="392"/>
                    <a:pt x="167" y="392"/>
                    <a:pt x="156" y="389"/>
                  </a:cubicBezTo>
                  <a:cubicBezTo>
                    <a:pt x="154" y="388"/>
                    <a:pt x="151" y="387"/>
                    <a:pt x="151" y="385"/>
                  </a:cubicBezTo>
                  <a:cubicBezTo>
                    <a:pt x="148" y="378"/>
                    <a:pt x="143" y="379"/>
                    <a:pt x="138" y="381"/>
                  </a:cubicBezTo>
                  <a:cubicBezTo>
                    <a:pt x="136" y="382"/>
                    <a:pt x="133" y="382"/>
                    <a:pt x="130" y="380"/>
                  </a:cubicBezTo>
                  <a:cubicBezTo>
                    <a:pt x="125" y="377"/>
                    <a:pt x="121" y="379"/>
                    <a:pt x="116" y="382"/>
                  </a:cubicBezTo>
                  <a:cubicBezTo>
                    <a:pt x="116" y="382"/>
                    <a:pt x="116" y="383"/>
                    <a:pt x="115" y="383"/>
                  </a:cubicBezTo>
                  <a:cubicBezTo>
                    <a:pt x="107" y="390"/>
                    <a:pt x="97" y="393"/>
                    <a:pt x="86" y="388"/>
                  </a:cubicBezTo>
                  <a:cubicBezTo>
                    <a:pt x="81" y="386"/>
                    <a:pt x="75" y="383"/>
                    <a:pt x="70" y="390"/>
                  </a:cubicBezTo>
                  <a:cubicBezTo>
                    <a:pt x="69" y="392"/>
                    <a:pt x="67" y="391"/>
                    <a:pt x="65" y="390"/>
                  </a:cubicBezTo>
                  <a:cubicBezTo>
                    <a:pt x="61" y="388"/>
                    <a:pt x="60" y="378"/>
                    <a:pt x="63" y="374"/>
                  </a:cubicBezTo>
                  <a:cubicBezTo>
                    <a:pt x="70" y="367"/>
                    <a:pt x="75" y="359"/>
                    <a:pt x="81" y="352"/>
                  </a:cubicBezTo>
                  <a:cubicBezTo>
                    <a:pt x="84" y="348"/>
                    <a:pt x="84" y="345"/>
                    <a:pt x="79" y="342"/>
                  </a:cubicBezTo>
                  <a:cubicBezTo>
                    <a:pt x="72" y="337"/>
                    <a:pt x="66" y="332"/>
                    <a:pt x="59" y="327"/>
                  </a:cubicBezTo>
                  <a:cubicBezTo>
                    <a:pt x="49" y="321"/>
                    <a:pt x="47" y="313"/>
                    <a:pt x="54" y="303"/>
                  </a:cubicBezTo>
                  <a:cubicBezTo>
                    <a:pt x="58" y="297"/>
                    <a:pt x="57" y="290"/>
                    <a:pt x="60" y="284"/>
                  </a:cubicBezTo>
                  <a:cubicBezTo>
                    <a:pt x="63" y="275"/>
                    <a:pt x="63" y="266"/>
                    <a:pt x="64" y="259"/>
                  </a:cubicBezTo>
                  <a:cubicBezTo>
                    <a:pt x="66" y="264"/>
                    <a:pt x="61" y="269"/>
                    <a:pt x="56" y="273"/>
                  </a:cubicBezTo>
                  <a:cubicBezTo>
                    <a:pt x="53" y="275"/>
                    <a:pt x="49" y="273"/>
                    <a:pt x="48" y="269"/>
                  </a:cubicBezTo>
                  <a:cubicBezTo>
                    <a:pt x="47" y="267"/>
                    <a:pt x="47" y="265"/>
                    <a:pt x="48" y="262"/>
                  </a:cubicBezTo>
                  <a:cubicBezTo>
                    <a:pt x="46" y="265"/>
                    <a:pt x="46" y="268"/>
                    <a:pt x="45" y="270"/>
                  </a:cubicBezTo>
                  <a:cubicBezTo>
                    <a:pt x="44" y="273"/>
                    <a:pt x="44" y="276"/>
                    <a:pt x="48" y="277"/>
                  </a:cubicBezTo>
                  <a:cubicBezTo>
                    <a:pt x="51" y="278"/>
                    <a:pt x="54" y="280"/>
                    <a:pt x="52" y="284"/>
                  </a:cubicBezTo>
                  <a:cubicBezTo>
                    <a:pt x="51" y="288"/>
                    <a:pt x="48" y="290"/>
                    <a:pt x="44" y="290"/>
                  </a:cubicBezTo>
                  <a:cubicBezTo>
                    <a:pt x="41" y="290"/>
                    <a:pt x="38" y="289"/>
                    <a:pt x="35" y="290"/>
                  </a:cubicBezTo>
                  <a:cubicBezTo>
                    <a:pt x="32" y="291"/>
                    <a:pt x="29" y="291"/>
                    <a:pt x="27" y="288"/>
                  </a:cubicBezTo>
                  <a:cubicBezTo>
                    <a:pt x="24" y="284"/>
                    <a:pt x="26" y="282"/>
                    <a:pt x="28" y="280"/>
                  </a:cubicBezTo>
                  <a:cubicBezTo>
                    <a:pt x="29" y="279"/>
                    <a:pt x="29" y="278"/>
                    <a:pt x="29" y="276"/>
                  </a:cubicBezTo>
                  <a:cubicBezTo>
                    <a:pt x="28" y="276"/>
                    <a:pt x="28" y="276"/>
                    <a:pt x="27" y="277"/>
                  </a:cubicBezTo>
                  <a:cubicBezTo>
                    <a:pt x="22" y="286"/>
                    <a:pt x="22" y="285"/>
                    <a:pt x="15" y="277"/>
                  </a:cubicBezTo>
                  <a:cubicBezTo>
                    <a:pt x="11" y="273"/>
                    <a:pt x="9" y="268"/>
                    <a:pt x="6" y="264"/>
                  </a:cubicBezTo>
                  <a:cubicBezTo>
                    <a:pt x="0" y="257"/>
                    <a:pt x="5" y="245"/>
                    <a:pt x="14" y="244"/>
                  </a:cubicBezTo>
                  <a:cubicBezTo>
                    <a:pt x="17" y="244"/>
                    <a:pt x="19" y="243"/>
                    <a:pt x="21" y="241"/>
                  </a:cubicBezTo>
                  <a:cubicBezTo>
                    <a:pt x="24" y="239"/>
                    <a:pt x="27" y="238"/>
                    <a:pt x="30" y="241"/>
                  </a:cubicBezTo>
                  <a:cubicBezTo>
                    <a:pt x="33" y="244"/>
                    <a:pt x="35" y="242"/>
                    <a:pt x="36" y="238"/>
                  </a:cubicBezTo>
                  <a:cubicBezTo>
                    <a:pt x="39" y="231"/>
                    <a:pt x="40" y="230"/>
                    <a:pt x="47" y="235"/>
                  </a:cubicBezTo>
                  <a:cubicBezTo>
                    <a:pt x="49" y="236"/>
                    <a:pt x="52" y="237"/>
                    <a:pt x="54" y="237"/>
                  </a:cubicBezTo>
                  <a:cubicBezTo>
                    <a:pt x="60" y="236"/>
                    <a:pt x="65" y="236"/>
                    <a:pt x="69" y="241"/>
                  </a:cubicBezTo>
                  <a:cubicBezTo>
                    <a:pt x="72" y="244"/>
                    <a:pt x="75" y="240"/>
                    <a:pt x="77" y="238"/>
                  </a:cubicBezTo>
                  <a:cubicBezTo>
                    <a:pt x="82" y="232"/>
                    <a:pt x="82" y="232"/>
                    <a:pt x="77" y="227"/>
                  </a:cubicBezTo>
                  <a:cubicBezTo>
                    <a:pt x="74" y="225"/>
                    <a:pt x="73" y="223"/>
                    <a:pt x="72" y="220"/>
                  </a:cubicBezTo>
                  <a:cubicBezTo>
                    <a:pt x="72" y="217"/>
                    <a:pt x="71" y="215"/>
                    <a:pt x="73" y="213"/>
                  </a:cubicBezTo>
                  <a:cubicBezTo>
                    <a:pt x="76" y="212"/>
                    <a:pt x="78" y="213"/>
                    <a:pt x="80" y="214"/>
                  </a:cubicBezTo>
                  <a:cubicBezTo>
                    <a:pt x="84" y="217"/>
                    <a:pt x="89" y="217"/>
                    <a:pt x="92" y="221"/>
                  </a:cubicBezTo>
                  <a:cubicBezTo>
                    <a:pt x="95" y="219"/>
                    <a:pt x="95" y="215"/>
                    <a:pt x="95" y="213"/>
                  </a:cubicBezTo>
                  <a:cubicBezTo>
                    <a:pt x="96" y="209"/>
                    <a:pt x="97" y="206"/>
                    <a:pt x="101" y="206"/>
                  </a:cubicBezTo>
                  <a:cubicBezTo>
                    <a:pt x="105" y="205"/>
                    <a:pt x="106" y="208"/>
                    <a:pt x="108" y="210"/>
                  </a:cubicBezTo>
                  <a:cubicBezTo>
                    <a:pt x="110" y="212"/>
                    <a:pt x="110" y="215"/>
                    <a:pt x="113" y="217"/>
                  </a:cubicBezTo>
                  <a:cubicBezTo>
                    <a:pt x="112" y="214"/>
                    <a:pt x="111" y="211"/>
                    <a:pt x="110" y="208"/>
                  </a:cubicBezTo>
                  <a:cubicBezTo>
                    <a:pt x="109" y="200"/>
                    <a:pt x="102" y="203"/>
                    <a:pt x="97" y="202"/>
                  </a:cubicBezTo>
                  <a:cubicBezTo>
                    <a:pt x="93" y="201"/>
                    <a:pt x="89" y="203"/>
                    <a:pt x="88" y="208"/>
                  </a:cubicBezTo>
                  <a:cubicBezTo>
                    <a:pt x="88" y="211"/>
                    <a:pt x="87" y="214"/>
                    <a:pt x="83" y="213"/>
                  </a:cubicBezTo>
                  <a:cubicBezTo>
                    <a:pt x="80" y="213"/>
                    <a:pt x="80" y="210"/>
                    <a:pt x="80" y="207"/>
                  </a:cubicBezTo>
                  <a:cubicBezTo>
                    <a:pt x="80" y="202"/>
                    <a:pt x="80" y="197"/>
                    <a:pt x="80" y="193"/>
                  </a:cubicBezTo>
                  <a:cubicBezTo>
                    <a:pt x="80" y="188"/>
                    <a:pt x="78" y="184"/>
                    <a:pt x="80" y="178"/>
                  </a:cubicBezTo>
                  <a:cubicBezTo>
                    <a:pt x="76" y="180"/>
                    <a:pt x="75" y="181"/>
                    <a:pt x="76" y="184"/>
                  </a:cubicBezTo>
                  <a:cubicBezTo>
                    <a:pt x="78" y="186"/>
                    <a:pt x="81" y="189"/>
                    <a:pt x="79" y="192"/>
                  </a:cubicBezTo>
                  <a:cubicBezTo>
                    <a:pt x="76" y="196"/>
                    <a:pt x="74" y="201"/>
                    <a:pt x="70" y="204"/>
                  </a:cubicBezTo>
                  <a:cubicBezTo>
                    <a:pt x="67" y="206"/>
                    <a:pt x="64" y="207"/>
                    <a:pt x="61" y="209"/>
                  </a:cubicBezTo>
                  <a:cubicBezTo>
                    <a:pt x="58" y="210"/>
                    <a:pt x="55" y="212"/>
                    <a:pt x="53" y="209"/>
                  </a:cubicBezTo>
                  <a:cubicBezTo>
                    <a:pt x="51" y="206"/>
                    <a:pt x="54" y="204"/>
                    <a:pt x="57" y="202"/>
                  </a:cubicBezTo>
                  <a:cubicBezTo>
                    <a:pt x="53" y="201"/>
                    <a:pt x="51" y="203"/>
                    <a:pt x="49" y="203"/>
                  </a:cubicBezTo>
                  <a:cubicBezTo>
                    <a:pt x="37" y="206"/>
                    <a:pt x="37" y="206"/>
                    <a:pt x="37" y="218"/>
                  </a:cubicBezTo>
                  <a:cubicBezTo>
                    <a:pt x="36" y="218"/>
                    <a:pt x="36" y="219"/>
                    <a:pt x="36" y="220"/>
                  </a:cubicBezTo>
                  <a:cubicBezTo>
                    <a:pt x="35" y="226"/>
                    <a:pt x="28" y="233"/>
                    <a:pt x="23" y="233"/>
                  </a:cubicBezTo>
                  <a:cubicBezTo>
                    <a:pt x="18" y="232"/>
                    <a:pt x="15" y="226"/>
                    <a:pt x="16" y="217"/>
                  </a:cubicBezTo>
                  <a:cubicBezTo>
                    <a:pt x="17" y="212"/>
                    <a:pt x="15" y="207"/>
                    <a:pt x="16" y="202"/>
                  </a:cubicBezTo>
                  <a:cubicBezTo>
                    <a:pt x="16" y="200"/>
                    <a:pt x="13" y="199"/>
                    <a:pt x="12" y="198"/>
                  </a:cubicBezTo>
                  <a:cubicBezTo>
                    <a:pt x="7" y="197"/>
                    <a:pt x="3" y="194"/>
                    <a:pt x="1" y="190"/>
                  </a:cubicBezTo>
                  <a:cubicBezTo>
                    <a:pt x="2" y="186"/>
                    <a:pt x="6" y="186"/>
                    <a:pt x="9" y="185"/>
                  </a:cubicBezTo>
                  <a:cubicBezTo>
                    <a:pt x="14" y="184"/>
                    <a:pt x="18" y="181"/>
                    <a:pt x="14" y="175"/>
                  </a:cubicBezTo>
                  <a:cubicBezTo>
                    <a:pt x="13" y="174"/>
                    <a:pt x="13" y="172"/>
                    <a:pt x="13" y="172"/>
                  </a:cubicBezTo>
                  <a:cubicBezTo>
                    <a:pt x="18" y="169"/>
                    <a:pt x="14" y="165"/>
                    <a:pt x="14" y="161"/>
                  </a:cubicBezTo>
                  <a:cubicBezTo>
                    <a:pt x="13" y="151"/>
                    <a:pt x="13" y="149"/>
                    <a:pt x="23" y="146"/>
                  </a:cubicBezTo>
                  <a:cubicBezTo>
                    <a:pt x="28" y="144"/>
                    <a:pt x="31" y="141"/>
                    <a:pt x="34" y="137"/>
                  </a:cubicBezTo>
                  <a:cubicBezTo>
                    <a:pt x="35" y="135"/>
                    <a:pt x="35" y="134"/>
                    <a:pt x="34" y="132"/>
                  </a:cubicBezTo>
                  <a:cubicBezTo>
                    <a:pt x="36" y="124"/>
                    <a:pt x="38" y="116"/>
                    <a:pt x="46" y="112"/>
                  </a:cubicBezTo>
                  <a:cubicBezTo>
                    <a:pt x="51" y="111"/>
                    <a:pt x="56" y="109"/>
                    <a:pt x="59" y="106"/>
                  </a:cubicBezTo>
                  <a:cubicBezTo>
                    <a:pt x="65" y="101"/>
                    <a:pt x="73" y="98"/>
                    <a:pt x="76" y="89"/>
                  </a:cubicBezTo>
                  <a:cubicBezTo>
                    <a:pt x="79" y="81"/>
                    <a:pt x="89" y="79"/>
                    <a:pt x="97" y="79"/>
                  </a:cubicBezTo>
                  <a:cubicBezTo>
                    <a:pt x="103" y="78"/>
                    <a:pt x="107" y="75"/>
                    <a:pt x="110" y="70"/>
                  </a:cubicBezTo>
                  <a:cubicBezTo>
                    <a:pt x="117" y="60"/>
                    <a:pt x="121" y="60"/>
                    <a:pt x="129" y="69"/>
                  </a:cubicBezTo>
                  <a:cubicBezTo>
                    <a:pt x="130" y="71"/>
                    <a:pt x="131" y="72"/>
                    <a:pt x="133" y="72"/>
                  </a:cubicBezTo>
                  <a:cubicBezTo>
                    <a:pt x="134" y="74"/>
                    <a:pt x="137" y="72"/>
                    <a:pt x="138" y="74"/>
                  </a:cubicBezTo>
                  <a:cubicBezTo>
                    <a:pt x="140" y="81"/>
                    <a:pt x="145" y="83"/>
                    <a:pt x="151" y="85"/>
                  </a:cubicBezTo>
                  <a:cubicBezTo>
                    <a:pt x="155" y="86"/>
                    <a:pt x="157" y="90"/>
                    <a:pt x="159" y="93"/>
                  </a:cubicBezTo>
                  <a:cubicBezTo>
                    <a:pt x="168" y="102"/>
                    <a:pt x="184" y="102"/>
                    <a:pt x="191" y="92"/>
                  </a:cubicBezTo>
                  <a:cubicBezTo>
                    <a:pt x="195" y="88"/>
                    <a:pt x="199" y="86"/>
                    <a:pt x="204" y="86"/>
                  </a:cubicBezTo>
                  <a:cubicBezTo>
                    <a:pt x="211" y="86"/>
                    <a:pt x="217" y="84"/>
                    <a:pt x="222" y="80"/>
                  </a:cubicBezTo>
                  <a:cubicBezTo>
                    <a:pt x="227" y="76"/>
                    <a:pt x="233" y="74"/>
                    <a:pt x="240" y="76"/>
                  </a:cubicBezTo>
                  <a:cubicBezTo>
                    <a:pt x="243" y="77"/>
                    <a:pt x="245" y="77"/>
                    <a:pt x="247" y="76"/>
                  </a:cubicBezTo>
                  <a:cubicBezTo>
                    <a:pt x="257" y="71"/>
                    <a:pt x="265" y="75"/>
                    <a:pt x="272" y="82"/>
                  </a:cubicBezTo>
                  <a:cubicBezTo>
                    <a:pt x="274" y="84"/>
                    <a:pt x="276" y="86"/>
                    <a:pt x="279" y="87"/>
                  </a:cubicBezTo>
                  <a:cubicBezTo>
                    <a:pt x="285" y="88"/>
                    <a:pt x="291" y="90"/>
                    <a:pt x="296" y="95"/>
                  </a:cubicBezTo>
                  <a:cubicBezTo>
                    <a:pt x="297" y="96"/>
                    <a:pt x="298" y="97"/>
                    <a:pt x="299" y="97"/>
                  </a:cubicBezTo>
                  <a:cubicBezTo>
                    <a:pt x="301" y="96"/>
                    <a:pt x="301" y="94"/>
                    <a:pt x="301" y="93"/>
                  </a:cubicBezTo>
                  <a:cubicBezTo>
                    <a:pt x="300" y="90"/>
                    <a:pt x="299" y="89"/>
                    <a:pt x="298" y="86"/>
                  </a:cubicBezTo>
                  <a:cubicBezTo>
                    <a:pt x="296" y="80"/>
                    <a:pt x="297" y="75"/>
                    <a:pt x="302" y="71"/>
                  </a:cubicBezTo>
                  <a:cubicBezTo>
                    <a:pt x="308" y="66"/>
                    <a:pt x="314" y="67"/>
                    <a:pt x="315" y="74"/>
                  </a:cubicBezTo>
                  <a:cubicBezTo>
                    <a:pt x="317" y="79"/>
                    <a:pt x="318" y="80"/>
                    <a:pt x="323" y="79"/>
                  </a:cubicBezTo>
                  <a:cubicBezTo>
                    <a:pt x="326" y="78"/>
                    <a:pt x="328" y="78"/>
                    <a:pt x="331" y="80"/>
                  </a:cubicBezTo>
                  <a:cubicBezTo>
                    <a:pt x="334" y="82"/>
                    <a:pt x="337" y="83"/>
                    <a:pt x="341" y="83"/>
                  </a:cubicBezTo>
                  <a:cubicBezTo>
                    <a:pt x="344" y="84"/>
                    <a:pt x="349" y="85"/>
                    <a:pt x="350" y="81"/>
                  </a:cubicBezTo>
                  <a:cubicBezTo>
                    <a:pt x="350" y="78"/>
                    <a:pt x="352" y="72"/>
                    <a:pt x="344" y="71"/>
                  </a:cubicBezTo>
                  <a:cubicBezTo>
                    <a:pt x="336" y="69"/>
                    <a:pt x="330" y="62"/>
                    <a:pt x="323" y="58"/>
                  </a:cubicBezTo>
                  <a:cubicBezTo>
                    <a:pt x="320" y="57"/>
                    <a:pt x="319" y="54"/>
                    <a:pt x="321" y="51"/>
                  </a:cubicBezTo>
                  <a:cubicBezTo>
                    <a:pt x="322" y="48"/>
                    <a:pt x="324" y="44"/>
                    <a:pt x="329" y="47"/>
                  </a:cubicBezTo>
                  <a:cubicBezTo>
                    <a:pt x="330" y="48"/>
                    <a:pt x="331" y="49"/>
                    <a:pt x="332" y="51"/>
                  </a:cubicBezTo>
                  <a:cubicBezTo>
                    <a:pt x="337" y="59"/>
                    <a:pt x="342" y="62"/>
                    <a:pt x="352" y="60"/>
                  </a:cubicBezTo>
                  <a:cubicBezTo>
                    <a:pt x="357" y="59"/>
                    <a:pt x="361" y="63"/>
                    <a:pt x="366" y="60"/>
                  </a:cubicBezTo>
                  <a:cubicBezTo>
                    <a:pt x="373" y="57"/>
                    <a:pt x="378" y="52"/>
                    <a:pt x="381" y="46"/>
                  </a:cubicBezTo>
                  <a:cubicBezTo>
                    <a:pt x="383" y="42"/>
                    <a:pt x="386" y="38"/>
                    <a:pt x="392" y="40"/>
                  </a:cubicBezTo>
                  <a:cubicBezTo>
                    <a:pt x="396" y="41"/>
                    <a:pt x="401" y="38"/>
                    <a:pt x="403" y="34"/>
                  </a:cubicBezTo>
                  <a:cubicBezTo>
                    <a:pt x="406" y="28"/>
                    <a:pt x="411" y="23"/>
                    <a:pt x="416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69" name="Freeform 38">
              <a:extLst>
                <a:ext uri="{FF2B5EF4-FFF2-40B4-BE49-F238E27FC236}">
                  <a16:creationId xmlns:a16="http://schemas.microsoft.com/office/drawing/2014/main" id="{523D69CC-8F1F-43CF-A5BF-9F475425DE25}"/>
                </a:ext>
              </a:extLst>
            </p:cNvPr>
            <p:cNvSpPr/>
            <p:nvPr/>
          </p:nvSpPr>
          <p:spPr bwMode="auto">
            <a:xfrm>
              <a:off x="-2000250" y="-268287"/>
              <a:ext cx="842963" cy="1004888"/>
            </a:xfrm>
            <a:custGeom>
              <a:avLst/>
              <a:gdLst>
                <a:gd name="T0" fmla="*/ 70 w 223"/>
                <a:gd name="T1" fmla="*/ 23 h 266"/>
                <a:gd name="T2" fmla="*/ 71 w 223"/>
                <a:gd name="T3" fmla="*/ 43 h 266"/>
                <a:gd name="T4" fmla="*/ 79 w 223"/>
                <a:gd name="T5" fmla="*/ 55 h 266"/>
                <a:gd name="T6" fmla="*/ 95 w 223"/>
                <a:gd name="T7" fmla="*/ 27 h 266"/>
                <a:gd name="T8" fmla="*/ 113 w 223"/>
                <a:gd name="T9" fmla="*/ 25 h 266"/>
                <a:gd name="T10" fmla="*/ 107 w 223"/>
                <a:gd name="T11" fmla="*/ 32 h 266"/>
                <a:gd name="T12" fmla="*/ 130 w 223"/>
                <a:gd name="T13" fmla="*/ 16 h 266"/>
                <a:gd name="T14" fmla="*/ 126 w 223"/>
                <a:gd name="T15" fmla="*/ 4 h 266"/>
                <a:gd name="T16" fmla="*/ 135 w 223"/>
                <a:gd name="T17" fmla="*/ 18 h 266"/>
                <a:gd name="T18" fmla="*/ 135 w 223"/>
                <a:gd name="T19" fmla="*/ 35 h 266"/>
                <a:gd name="T20" fmla="*/ 139 w 223"/>
                <a:gd name="T21" fmla="*/ 32 h 266"/>
                <a:gd name="T22" fmla="*/ 152 w 223"/>
                <a:gd name="T23" fmla="*/ 24 h 266"/>
                <a:gd name="T24" fmla="*/ 168 w 223"/>
                <a:gd name="T25" fmla="*/ 46 h 266"/>
                <a:gd name="T26" fmla="*/ 160 w 223"/>
                <a:gd name="T27" fmla="*/ 35 h 266"/>
                <a:gd name="T28" fmla="*/ 150 w 223"/>
                <a:gd name="T29" fmla="*/ 37 h 266"/>
                <a:gd name="T30" fmla="*/ 130 w 223"/>
                <a:gd name="T31" fmla="*/ 39 h 266"/>
                <a:gd name="T32" fmla="*/ 134 w 223"/>
                <a:gd name="T33" fmla="*/ 51 h 266"/>
                <a:gd name="T34" fmla="*/ 125 w 223"/>
                <a:gd name="T35" fmla="*/ 69 h 266"/>
                <a:gd name="T36" fmla="*/ 111 w 223"/>
                <a:gd name="T37" fmla="*/ 62 h 266"/>
                <a:gd name="T38" fmla="*/ 91 w 223"/>
                <a:gd name="T39" fmla="*/ 62 h 266"/>
                <a:gd name="T40" fmla="*/ 81 w 223"/>
                <a:gd name="T41" fmla="*/ 65 h 266"/>
                <a:gd name="T42" fmla="*/ 67 w 223"/>
                <a:gd name="T43" fmla="*/ 70 h 266"/>
                <a:gd name="T44" fmla="*/ 70 w 223"/>
                <a:gd name="T45" fmla="*/ 100 h 266"/>
                <a:gd name="T46" fmla="*/ 83 w 223"/>
                <a:gd name="T47" fmla="*/ 96 h 266"/>
                <a:gd name="T48" fmla="*/ 83 w 223"/>
                <a:gd name="T49" fmla="*/ 106 h 266"/>
                <a:gd name="T50" fmla="*/ 88 w 223"/>
                <a:gd name="T51" fmla="*/ 112 h 266"/>
                <a:gd name="T52" fmla="*/ 104 w 223"/>
                <a:gd name="T53" fmla="*/ 107 h 266"/>
                <a:gd name="T54" fmla="*/ 95 w 223"/>
                <a:gd name="T55" fmla="*/ 96 h 266"/>
                <a:gd name="T56" fmla="*/ 104 w 223"/>
                <a:gd name="T57" fmla="*/ 96 h 266"/>
                <a:gd name="T58" fmla="*/ 111 w 223"/>
                <a:gd name="T59" fmla="*/ 78 h 266"/>
                <a:gd name="T60" fmla="*/ 112 w 223"/>
                <a:gd name="T61" fmla="*/ 119 h 266"/>
                <a:gd name="T62" fmla="*/ 110 w 223"/>
                <a:gd name="T63" fmla="*/ 148 h 266"/>
                <a:gd name="T64" fmla="*/ 133 w 223"/>
                <a:gd name="T65" fmla="*/ 181 h 266"/>
                <a:gd name="T66" fmla="*/ 119 w 223"/>
                <a:gd name="T67" fmla="*/ 199 h 266"/>
                <a:gd name="T68" fmla="*/ 118 w 223"/>
                <a:gd name="T69" fmla="*/ 212 h 266"/>
                <a:gd name="T70" fmla="*/ 130 w 223"/>
                <a:gd name="T71" fmla="*/ 208 h 266"/>
                <a:gd name="T72" fmla="*/ 166 w 223"/>
                <a:gd name="T73" fmla="*/ 206 h 266"/>
                <a:gd name="T74" fmla="*/ 199 w 223"/>
                <a:gd name="T75" fmla="*/ 201 h 266"/>
                <a:gd name="T76" fmla="*/ 213 w 223"/>
                <a:gd name="T77" fmla="*/ 211 h 266"/>
                <a:gd name="T78" fmla="*/ 222 w 223"/>
                <a:gd name="T79" fmla="*/ 217 h 266"/>
                <a:gd name="T80" fmla="*/ 213 w 223"/>
                <a:gd name="T81" fmla="*/ 225 h 266"/>
                <a:gd name="T82" fmla="*/ 190 w 223"/>
                <a:gd name="T83" fmla="*/ 212 h 266"/>
                <a:gd name="T84" fmla="*/ 146 w 223"/>
                <a:gd name="T85" fmla="*/ 236 h 266"/>
                <a:gd name="T86" fmla="*/ 118 w 223"/>
                <a:gd name="T87" fmla="*/ 257 h 266"/>
                <a:gd name="T88" fmla="*/ 91 w 223"/>
                <a:gd name="T89" fmla="*/ 255 h 266"/>
                <a:gd name="T90" fmla="*/ 60 w 223"/>
                <a:gd name="T91" fmla="*/ 243 h 266"/>
                <a:gd name="T92" fmla="*/ 57 w 223"/>
                <a:gd name="T93" fmla="*/ 238 h 266"/>
                <a:gd name="T94" fmla="*/ 46 w 223"/>
                <a:gd name="T95" fmla="*/ 235 h 266"/>
                <a:gd name="T96" fmla="*/ 62 w 223"/>
                <a:gd name="T97" fmla="*/ 226 h 266"/>
                <a:gd name="T98" fmla="*/ 52 w 223"/>
                <a:gd name="T99" fmla="*/ 196 h 266"/>
                <a:gd name="T100" fmla="*/ 45 w 223"/>
                <a:gd name="T101" fmla="*/ 169 h 266"/>
                <a:gd name="T102" fmla="*/ 14 w 223"/>
                <a:gd name="T103" fmla="*/ 151 h 266"/>
                <a:gd name="T104" fmla="*/ 3 w 223"/>
                <a:gd name="T105" fmla="*/ 108 h 266"/>
                <a:gd name="T106" fmla="*/ 5 w 223"/>
                <a:gd name="T107" fmla="*/ 60 h 266"/>
                <a:gd name="T108" fmla="*/ 12 w 223"/>
                <a:gd name="T109" fmla="*/ 42 h 266"/>
                <a:gd name="T110" fmla="*/ 13 w 223"/>
                <a:gd name="T111" fmla="*/ 22 h 266"/>
                <a:gd name="T112" fmla="*/ 22 w 223"/>
                <a:gd name="T113" fmla="*/ 1 h 266"/>
                <a:gd name="T114" fmla="*/ 27 w 223"/>
                <a:gd name="T115" fmla="*/ 13 h 266"/>
                <a:gd name="T116" fmla="*/ 25 w 223"/>
                <a:gd name="T117" fmla="*/ 21 h 266"/>
                <a:gd name="T118" fmla="*/ 39 w 223"/>
                <a:gd name="T119" fmla="*/ 17 h 266"/>
                <a:gd name="T120" fmla="*/ 54 w 223"/>
                <a:gd name="T121" fmla="*/ 1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3" h="266">
                  <a:moveTo>
                    <a:pt x="54" y="14"/>
                  </a:moveTo>
                  <a:cubicBezTo>
                    <a:pt x="59" y="16"/>
                    <a:pt x="63" y="22"/>
                    <a:pt x="70" y="23"/>
                  </a:cubicBezTo>
                  <a:cubicBezTo>
                    <a:pt x="70" y="23"/>
                    <a:pt x="71" y="25"/>
                    <a:pt x="71" y="25"/>
                  </a:cubicBezTo>
                  <a:cubicBezTo>
                    <a:pt x="67" y="31"/>
                    <a:pt x="73" y="37"/>
                    <a:pt x="71" y="43"/>
                  </a:cubicBezTo>
                  <a:cubicBezTo>
                    <a:pt x="69" y="46"/>
                    <a:pt x="71" y="50"/>
                    <a:pt x="73" y="53"/>
                  </a:cubicBezTo>
                  <a:cubicBezTo>
                    <a:pt x="74" y="55"/>
                    <a:pt x="77" y="57"/>
                    <a:pt x="79" y="55"/>
                  </a:cubicBezTo>
                  <a:cubicBezTo>
                    <a:pt x="84" y="51"/>
                    <a:pt x="89" y="47"/>
                    <a:pt x="87" y="39"/>
                  </a:cubicBezTo>
                  <a:cubicBezTo>
                    <a:pt x="86" y="33"/>
                    <a:pt x="89" y="28"/>
                    <a:pt x="95" y="27"/>
                  </a:cubicBezTo>
                  <a:cubicBezTo>
                    <a:pt x="99" y="25"/>
                    <a:pt x="104" y="26"/>
                    <a:pt x="107" y="23"/>
                  </a:cubicBezTo>
                  <a:cubicBezTo>
                    <a:pt x="109" y="22"/>
                    <a:pt x="112" y="22"/>
                    <a:pt x="113" y="25"/>
                  </a:cubicBezTo>
                  <a:cubicBezTo>
                    <a:pt x="114" y="28"/>
                    <a:pt x="112" y="28"/>
                    <a:pt x="109" y="29"/>
                  </a:cubicBezTo>
                  <a:cubicBezTo>
                    <a:pt x="108" y="29"/>
                    <a:pt x="106" y="30"/>
                    <a:pt x="107" y="32"/>
                  </a:cubicBezTo>
                  <a:cubicBezTo>
                    <a:pt x="108" y="34"/>
                    <a:pt x="109" y="33"/>
                    <a:pt x="111" y="32"/>
                  </a:cubicBezTo>
                  <a:cubicBezTo>
                    <a:pt x="119" y="29"/>
                    <a:pt x="126" y="24"/>
                    <a:pt x="130" y="16"/>
                  </a:cubicBezTo>
                  <a:cubicBezTo>
                    <a:pt x="132" y="14"/>
                    <a:pt x="132" y="12"/>
                    <a:pt x="129" y="11"/>
                  </a:cubicBezTo>
                  <a:cubicBezTo>
                    <a:pt x="127" y="10"/>
                    <a:pt x="125" y="7"/>
                    <a:pt x="126" y="4"/>
                  </a:cubicBezTo>
                  <a:cubicBezTo>
                    <a:pt x="128" y="1"/>
                    <a:pt x="131" y="0"/>
                    <a:pt x="136" y="1"/>
                  </a:cubicBezTo>
                  <a:cubicBezTo>
                    <a:pt x="133" y="7"/>
                    <a:pt x="133" y="12"/>
                    <a:pt x="135" y="18"/>
                  </a:cubicBezTo>
                  <a:cubicBezTo>
                    <a:pt x="137" y="21"/>
                    <a:pt x="136" y="27"/>
                    <a:pt x="134" y="31"/>
                  </a:cubicBezTo>
                  <a:cubicBezTo>
                    <a:pt x="134" y="33"/>
                    <a:pt x="134" y="34"/>
                    <a:pt x="135" y="35"/>
                  </a:cubicBezTo>
                  <a:cubicBezTo>
                    <a:pt x="136" y="36"/>
                    <a:pt x="137" y="36"/>
                    <a:pt x="138" y="36"/>
                  </a:cubicBezTo>
                  <a:cubicBezTo>
                    <a:pt x="140" y="35"/>
                    <a:pt x="139" y="33"/>
                    <a:pt x="139" y="32"/>
                  </a:cubicBezTo>
                  <a:cubicBezTo>
                    <a:pt x="139" y="27"/>
                    <a:pt x="146" y="22"/>
                    <a:pt x="151" y="23"/>
                  </a:cubicBezTo>
                  <a:cubicBezTo>
                    <a:pt x="152" y="23"/>
                    <a:pt x="152" y="24"/>
                    <a:pt x="152" y="24"/>
                  </a:cubicBezTo>
                  <a:cubicBezTo>
                    <a:pt x="165" y="22"/>
                    <a:pt x="165" y="32"/>
                    <a:pt x="168" y="40"/>
                  </a:cubicBezTo>
                  <a:cubicBezTo>
                    <a:pt x="168" y="42"/>
                    <a:pt x="171" y="44"/>
                    <a:pt x="168" y="46"/>
                  </a:cubicBezTo>
                  <a:cubicBezTo>
                    <a:pt x="165" y="47"/>
                    <a:pt x="163" y="45"/>
                    <a:pt x="162" y="42"/>
                  </a:cubicBezTo>
                  <a:cubicBezTo>
                    <a:pt x="162" y="40"/>
                    <a:pt x="162" y="37"/>
                    <a:pt x="160" y="35"/>
                  </a:cubicBezTo>
                  <a:cubicBezTo>
                    <a:pt x="158" y="34"/>
                    <a:pt x="157" y="30"/>
                    <a:pt x="154" y="31"/>
                  </a:cubicBezTo>
                  <a:cubicBezTo>
                    <a:pt x="151" y="31"/>
                    <a:pt x="150" y="35"/>
                    <a:pt x="150" y="37"/>
                  </a:cubicBezTo>
                  <a:cubicBezTo>
                    <a:pt x="150" y="42"/>
                    <a:pt x="149" y="46"/>
                    <a:pt x="145" y="50"/>
                  </a:cubicBezTo>
                  <a:cubicBezTo>
                    <a:pt x="143" y="41"/>
                    <a:pt x="135" y="43"/>
                    <a:pt x="130" y="39"/>
                  </a:cubicBezTo>
                  <a:cubicBezTo>
                    <a:pt x="128" y="37"/>
                    <a:pt x="126" y="38"/>
                    <a:pt x="127" y="41"/>
                  </a:cubicBezTo>
                  <a:cubicBezTo>
                    <a:pt x="127" y="45"/>
                    <a:pt x="128" y="50"/>
                    <a:pt x="134" y="51"/>
                  </a:cubicBezTo>
                  <a:cubicBezTo>
                    <a:pt x="136" y="52"/>
                    <a:pt x="138" y="53"/>
                    <a:pt x="137" y="56"/>
                  </a:cubicBezTo>
                  <a:cubicBezTo>
                    <a:pt x="134" y="62"/>
                    <a:pt x="130" y="65"/>
                    <a:pt x="125" y="69"/>
                  </a:cubicBezTo>
                  <a:cubicBezTo>
                    <a:pt x="123" y="70"/>
                    <a:pt x="121" y="68"/>
                    <a:pt x="120" y="66"/>
                  </a:cubicBezTo>
                  <a:cubicBezTo>
                    <a:pt x="118" y="62"/>
                    <a:pt x="115" y="61"/>
                    <a:pt x="111" y="62"/>
                  </a:cubicBezTo>
                  <a:cubicBezTo>
                    <a:pt x="106" y="64"/>
                    <a:pt x="102" y="63"/>
                    <a:pt x="98" y="59"/>
                  </a:cubicBezTo>
                  <a:cubicBezTo>
                    <a:pt x="95" y="56"/>
                    <a:pt x="92" y="56"/>
                    <a:pt x="91" y="62"/>
                  </a:cubicBezTo>
                  <a:cubicBezTo>
                    <a:pt x="91" y="65"/>
                    <a:pt x="90" y="68"/>
                    <a:pt x="87" y="69"/>
                  </a:cubicBezTo>
                  <a:cubicBezTo>
                    <a:pt x="84" y="70"/>
                    <a:pt x="82" y="68"/>
                    <a:pt x="81" y="65"/>
                  </a:cubicBezTo>
                  <a:cubicBezTo>
                    <a:pt x="79" y="62"/>
                    <a:pt x="77" y="65"/>
                    <a:pt x="76" y="66"/>
                  </a:cubicBezTo>
                  <a:cubicBezTo>
                    <a:pt x="73" y="69"/>
                    <a:pt x="71" y="71"/>
                    <a:pt x="67" y="70"/>
                  </a:cubicBezTo>
                  <a:cubicBezTo>
                    <a:pt x="63" y="69"/>
                    <a:pt x="59" y="71"/>
                    <a:pt x="60" y="78"/>
                  </a:cubicBezTo>
                  <a:cubicBezTo>
                    <a:pt x="60" y="88"/>
                    <a:pt x="67" y="93"/>
                    <a:pt x="70" y="100"/>
                  </a:cubicBezTo>
                  <a:cubicBezTo>
                    <a:pt x="76" y="115"/>
                    <a:pt x="76" y="102"/>
                    <a:pt x="79" y="99"/>
                  </a:cubicBezTo>
                  <a:cubicBezTo>
                    <a:pt x="80" y="97"/>
                    <a:pt x="81" y="95"/>
                    <a:pt x="83" y="96"/>
                  </a:cubicBezTo>
                  <a:cubicBezTo>
                    <a:pt x="84" y="97"/>
                    <a:pt x="85" y="99"/>
                    <a:pt x="85" y="101"/>
                  </a:cubicBezTo>
                  <a:cubicBezTo>
                    <a:pt x="84" y="103"/>
                    <a:pt x="84" y="104"/>
                    <a:pt x="83" y="106"/>
                  </a:cubicBezTo>
                  <a:cubicBezTo>
                    <a:pt x="81" y="107"/>
                    <a:pt x="78" y="108"/>
                    <a:pt x="81" y="111"/>
                  </a:cubicBezTo>
                  <a:cubicBezTo>
                    <a:pt x="83" y="113"/>
                    <a:pt x="85" y="114"/>
                    <a:pt x="88" y="112"/>
                  </a:cubicBezTo>
                  <a:cubicBezTo>
                    <a:pt x="90" y="111"/>
                    <a:pt x="92" y="110"/>
                    <a:pt x="96" y="112"/>
                  </a:cubicBezTo>
                  <a:cubicBezTo>
                    <a:pt x="100" y="114"/>
                    <a:pt x="102" y="111"/>
                    <a:pt x="104" y="107"/>
                  </a:cubicBezTo>
                  <a:cubicBezTo>
                    <a:pt x="106" y="103"/>
                    <a:pt x="102" y="103"/>
                    <a:pt x="99" y="102"/>
                  </a:cubicBezTo>
                  <a:cubicBezTo>
                    <a:pt x="95" y="102"/>
                    <a:pt x="94" y="100"/>
                    <a:pt x="95" y="96"/>
                  </a:cubicBezTo>
                  <a:cubicBezTo>
                    <a:pt x="97" y="91"/>
                    <a:pt x="97" y="85"/>
                    <a:pt x="104" y="81"/>
                  </a:cubicBezTo>
                  <a:cubicBezTo>
                    <a:pt x="102" y="87"/>
                    <a:pt x="99" y="93"/>
                    <a:pt x="104" y="96"/>
                  </a:cubicBezTo>
                  <a:cubicBezTo>
                    <a:pt x="110" y="99"/>
                    <a:pt x="110" y="91"/>
                    <a:pt x="114" y="89"/>
                  </a:cubicBezTo>
                  <a:cubicBezTo>
                    <a:pt x="116" y="88"/>
                    <a:pt x="118" y="81"/>
                    <a:pt x="111" y="78"/>
                  </a:cubicBezTo>
                  <a:cubicBezTo>
                    <a:pt x="118" y="77"/>
                    <a:pt x="121" y="80"/>
                    <a:pt x="119" y="87"/>
                  </a:cubicBezTo>
                  <a:cubicBezTo>
                    <a:pt x="117" y="98"/>
                    <a:pt x="115" y="108"/>
                    <a:pt x="112" y="119"/>
                  </a:cubicBezTo>
                  <a:cubicBezTo>
                    <a:pt x="112" y="123"/>
                    <a:pt x="110" y="126"/>
                    <a:pt x="108" y="129"/>
                  </a:cubicBezTo>
                  <a:cubicBezTo>
                    <a:pt x="103" y="135"/>
                    <a:pt x="104" y="143"/>
                    <a:pt x="110" y="148"/>
                  </a:cubicBezTo>
                  <a:cubicBezTo>
                    <a:pt x="118" y="152"/>
                    <a:pt x="124" y="158"/>
                    <a:pt x="132" y="163"/>
                  </a:cubicBezTo>
                  <a:cubicBezTo>
                    <a:pt x="141" y="169"/>
                    <a:pt x="142" y="174"/>
                    <a:pt x="133" y="181"/>
                  </a:cubicBezTo>
                  <a:cubicBezTo>
                    <a:pt x="128" y="186"/>
                    <a:pt x="124" y="191"/>
                    <a:pt x="121" y="196"/>
                  </a:cubicBezTo>
                  <a:cubicBezTo>
                    <a:pt x="121" y="197"/>
                    <a:pt x="120" y="198"/>
                    <a:pt x="119" y="199"/>
                  </a:cubicBezTo>
                  <a:cubicBezTo>
                    <a:pt x="118" y="201"/>
                    <a:pt x="114" y="200"/>
                    <a:pt x="115" y="202"/>
                  </a:cubicBezTo>
                  <a:cubicBezTo>
                    <a:pt x="116" y="205"/>
                    <a:pt x="116" y="210"/>
                    <a:pt x="118" y="212"/>
                  </a:cubicBezTo>
                  <a:cubicBezTo>
                    <a:pt x="120" y="215"/>
                    <a:pt x="123" y="214"/>
                    <a:pt x="124" y="211"/>
                  </a:cubicBezTo>
                  <a:cubicBezTo>
                    <a:pt x="125" y="206"/>
                    <a:pt x="127" y="207"/>
                    <a:pt x="130" y="208"/>
                  </a:cubicBezTo>
                  <a:cubicBezTo>
                    <a:pt x="136" y="208"/>
                    <a:pt x="142" y="210"/>
                    <a:pt x="147" y="212"/>
                  </a:cubicBezTo>
                  <a:cubicBezTo>
                    <a:pt x="155" y="215"/>
                    <a:pt x="160" y="210"/>
                    <a:pt x="166" y="206"/>
                  </a:cubicBezTo>
                  <a:cubicBezTo>
                    <a:pt x="172" y="202"/>
                    <a:pt x="177" y="198"/>
                    <a:pt x="185" y="203"/>
                  </a:cubicBezTo>
                  <a:cubicBezTo>
                    <a:pt x="190" y="206"/>
                    <a:pt x="194" y="201"/>
                    <a:pt x="199" y="201"/>
                  </a:cubicBezTo>
                  <a:cubicBezTo>
                    <a:pt x="201" y="201"/>
                    <a:pt x="204" y="201"/>
                    <a:pt x="204" y="203"/>
                  </a:cubicBezTo>
                  <a:cubicBezTo>
                    <a:pt x="203" y="210"/>
                    <a:pt x="208" y="210"/>
                    <a:pt x="213" y="211"/>
                  </a:cubicBezTo>
                  <a:cubicBezTo>
                    <a:pt x="213" y="212"/>
                    <a:pt x="214" y="212"/>
                    <a:pt x="215" y="212"/>
                  </a:cubicBezTo>
                  <a:cubicBezTo>
                    <a:pt x="218" y="212"/>
                    <a:pt x="221" y="213"/>
                    <a:pt x="222" y="217"/>
                  </a:cubicBezTo>
                  <a:cubicBezTo>
                    <a:pt x="223" y="220"/>
                    <a:pt x="219" y="221"/>
                    <a:pt x="217" y="223"/>
                  </a:cubicBezTo>
                  <a:cubicBezTo>
                    <a:pt x="216" y="224"/>
                    <a:pt x="214" y="224"/>
                    <a:pt x="213" y="225"/>
                  </a:cubicBezTo>
                  <a:cubicBezTo>
                    <a:pt x="211" y="225"/>
                    <a:pt x="210" y="224"/>
                    <a:pt x="210" y="223"/>
                  </a:cubicBezTo>
                  <a:cubicBezTo>
                    <a:pt x="207" y="212"/>
                    <a:pt x="198" y="214"/>
                    <a:pt x="190" y="212"/>
                  </a:cubicBezTo>
                  <a:cubicBezTo>
                    <a:pt x="173" y="210"/>
                    <a:pt x="162" y="216"/>
                    <a:pt x="155" y="231"/>
                  </a:cubicBezTo>
                  <a:cubicBezTo>
                    <a:pt x="153" y="234"/>
                    <a:pt x="150" y="237"/>
                    <a:pt x="146" y="236"/>
                  </a:cubicBezTo>
                  <a:cubicBezTo>
                    <a:pt x="141" y="234"/>
                    <a:pt x="136" y="237"/>
                    <a:pt x="134" y="240"/>
                  </a:cubicBezTo>
                  <a:cubicBezTo>
                    <a:pt x="130" y="247"/>
                    <a:pt x="123" y="251"/>
                    <a:pt x="118" y="257"/>
                  </a:cubicBezTo>
                  <a:cubicBezTo>
                    <a:pt x="118" y="258"/>
                    <a:pt x="117" y="258"/>
                    <a:pt x="117" y="259"/>
                  </a:cubicBezTo>
                  <a:cubicBezTo>
                    <a:pt x="108" y="266"/>
                    <a:pt x="97" y="266"/>
                    <a:pt x="91" y="255"/>
                  </a:cubicBezTo>
                  <a:cubicBezTo>
                    <a:pt x="84" y="245"/>
                    <a:pt x="76" y="244"/>
                    <a:pt x="66" y="244"/>
                  </a:cubicBezTo>
                  <a:cubicBezTo>
                    <a:pt x="64" y="244"/>
                    <a:pt x="61" y="245"/>
                    <a:pt x="60" y="243"/>
                  </a:cubicBezTo>
                  <a:cubicBezTo>
                    <a:pt x="59" y="238"/>
                    <a:pt x="64" y="240"/>
                    <a:pt x="66" y="237"/>
                  </a:cubicBezTo>
                  <a:cubicBezTo>
                    <a:pt x="62" y="235"/>
                    <a:pt x="59" y="236"/>
                    <a:pt x="57" y="238"/>
                  </a:cubicBezTo>
                  <a:cubicBezTo>
                    <a:pt x="55" y="240"/>
                    <a:pt x="53" y="241"/>
                    <a:pt x="51" y="240"/>
                  </a:cubicBezTo>
                  <a:cubicBezTo>
                    <a:pt x="49" y="238"/>
                    <a:pt x="47" y="237"/>
                    <a:pt x="46" y="235"/>
                  </a:cubicBezTo>
                  <a:cubicBezTo>
                    <a:pt x="50" y="232"/>
                    <a:pt x="54" y="233"/>
                    <a:pt x="59" y="232"/>
                  </a:cubicBezTo>
                  <a:cubicBezTo>
                    <a:pt x="62" y="231"/>
                    <a:pt x="63" y="229"/>
                    <a:pt x="62" y="226"/>
                  </a:cubicBezTo>
                  <a:cubicBezTo>
                    <a:pt x="58" y="220"/>
                    <a:pt x="58" y="213"/>
                    <a:pt x="54" y="208"/>
                  </a:cubicBezTo>
                  <a:cubicBezTo>
                    <a:pt x="50" y="205"/>
                    <a:pt x="52" y="200"/>
                    <a:pt x="52" y="196"/>
                  </a:cubicBezTo>
                  <a:cubicBezTo>
                    <a:pt x="50" y="188"/>
                    <a:pt x="45" y="181"/>
                    <a:pt x="46" y="172"/>
                  </a:cubicBezTo>
                  <a:cubicBezTo>
                    <a:pt x="46" y="171"/>
                    <a:pt x="45" y="170"/>
                    <a:pt x="45" y="169"/>
                  </a:cubicBezTo>
                  <a:cubicBezTo>
                    <a:pt x="37" y="168"/>
                    <a:pt x="31" y="161"/>
                    <a:pt x="23" y="160"/>
                  </a:cubicBezTo>
                  <a:cubicBezTo>
                    <a:pt x="17" y="159"/>
                    <a:pt x="15" y="157"/>
                    <a:pt x="14" y="151"/>
                  </a:cubicBezTo>
                  <a:cubicBezTo>
                    <a:pt x="11" y="142"/>
                    <a:pt x="10" y="132"/>
                    <a:pt x="5" y="124"/>
                  </a:cubicBezTo>
                  <a:cubicBezTo>
                    <a:pt x="2" y="119"/>
                    <a:pt x="4" y="113"/>
                    <a:pt x="3" y="108"/>
                  </a:cubicBezTo>
                  <a:cubicBezTo>
                    <a:pt x="1" y="96"/>
                    <a:pt x="0" y="84"/>
                    <a:pt x="1" y="72"/>
                  </a:cubicBezTo>
                  <a:cubicBezTo>
                    <a:pt x="1" y="68"/>
                    <a:pt x="3" y="64"/>
                    <a:pt x="5" y="60"/>
                  </a:cubicBezTo>
                  <a:cubicBezTo>
                    <a:pt x="8" y="55"/>
                    <a:pt x="13" y="52"/>
                    <a:pt x="9" y="45"/>
                  </a:cubicBezTo>
                  <a:cubicBezTo>
                    <a:pt x="8" y="43"/>
                    <a:pt x="11" y="42"/>
                    <a:pt x="12" y="42"/>
                  </a:cubicBezTo>
                  <a:cubicBezTo>
                    <a:pt x="18" y="39"/>
                    <a:pt x="19" y="36"/>
                    <a:pt x="14" y="32"/>
                  </a:cubicBezTo>
                  <a:cubicBezTo>
                    <a:pt x="11" y="28"/>
                    <a:pt x="11" y="25"/>
                    <a:pt x="13" y="22"/>
                  </a:cubicBezTo>
                  <a:cubicBezTo>
                    <a:pt x="16" y="18"/>
                    <a:pt x="16" y="15"/>
                    <a:pt x="16" y="11"/>
                  </a:cubicBezTo>
                  <a:cubicBezTo>
                    <a:pt x="16" y="6"/>
                    <a:pt x="19" y="2"/>
                    <a:pt x="22" y="1"/>
                  </a:cubicBezTo>
                  <a:cubicBezTo>
                    <a:pt x="27" y="1"/>
                    <a:pt x="28" y="7"/>
                    <a:pt x="30" y="10"/>
                  </a:cubicBezTo>
                  <a:cubicBezTo>
                    <a:pt x="31" y="12"/>
                    <a:pt x="28" y="12"/>
                    <a:pt x="27" y="13"/>
                  </a:cubicBezTo>
                  <a:cubicBezTo>
                    <a:pt x="25" y="15"/>
                    <a:pt x="22" y="15"/>
                    <a:pt x="22" y="18"/>
                  </a:cubicBezTo>
                  <a:cubicBezTo>
                    <a:pt x="23" y="19"/>
                    <a:pt x="24" y="20"/>
                    <a:pt x="25" y="21"/>
                  </a:cubicBezTo>
                  <a:cubicBezTo>
                    <a:pt x="28" y="22"/>
                    <a:pt x="30" y="21"/>
                    <a:pt x="32" y="19"/>
                  </a:cubicBezTo>
                  <a:cubicBezTo>
                    <a:pt x="34" y="17"/>
                    <a:pt x="36" y="12"/>
                    <a:pt x="39" y="17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4" y="12"/>
                    <a:pt x="50" y="16"/>
                    <a:pt x="54" y="1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70" name="Freeform 39">
              <a:extLst>
                <a:ext uri="{FF2B5EF4-FFF2-40B4-BE49-F238E27FC236}">
                  <a16:creationId xmlns:a16="http://schemas.microsoft.com/office/drawing/2014/main" id="{3B7498D4-D243-4CCE-9BAF-73A8F4F3D5C3}"/>
                </a:ext>
              </a:extLst>
            </p:cNvPr>
            <p:cNvSpPr/>
            <p:nvPr/>
          </p:nvSpPr>
          <p:spPr bwMode="auto">
            <a:xfrm>
              <a:off x="-847725" y="304800"/>
              <a:ext cx="923925" cy="484188"/>
            </a:xfrm>
            <a:custGeom>
              <a:avLst/>
              <a:gdLst>
                <a:gd name="T0" fmla="*/ 0 w 245"/>
                <a:gd name="T1" fmla="*/ 98 h 128"/>
                <a:gd name="T2" fmla="*/ 15 w 245"/>
                <a:gd name="T3" fmla="*/ 91 h 128"/>
                <a:gd name="T4" fmla="*/ 22 w 245"/>
                <a:gd name="T5" fmla="*/ 85 h 128"/>
                <a:gd name="T6" fmla="*/ 35 w 245"/>
                <a:gd name="T7" fmla="*/ 78 h 128"/>
                <a:gd name="T8" fmla="*/ 42 w 245"/>
                <a:gd name="T9" fmla="*/ 74 h 128"/>
                <a:gd name="T10" fmla="*/ 53 w 245"/>
                <a:gd name="T11" fmla="*/ 60 h 128"/>
                <a:gd name="T12" fmla="*/ 58 w 245"/>
                <a:gd name="T13" fmla="*/ 54 h 128"/>
                <a:gd name="T14" fmla="*/ 63 w 245"/>
                <a:gd name="T15" fmla="*/ 45 h 128"/>
                <a:gd name="T16" fmla="*/ 74 w 245"/>
                <a:gd name="T17" fmla="*/ 43 h 128"/>
                <a:gd name="T18" fmla="*/ 103 w 245"/>
                <a:gd name="T19" fmla="*/ 42 h 128"/>
                <a:gd name="T20" fmla="*/ 126 w 245"/>
                <a:gd name="T21" fmla="*/ 43 h 128"/>
                <a:gd name="T22" fmla="*/ 133 w 245"/>
                <a:gd name="T23" fmla="*/ 45 h 128"/>
                <a:gd name="T24" fmla="*/ 152 w 245"/>
                <a:gd name="T25" fmla="*/ 71 h 128"/>
                <a:gd name="T26" fmla="*/ 161 w 245"/>
                <a:gd name="T27" fmla="*/ 78 h 128"/>
                <a:gd name="T28" fmla="*/ 168 w 245"/>
                <a:gd name="T29" fmla="*/ 76 h 128"/>
                <a:gd name="T30" fmla="*/ 168 w 245"/>
                <a:gd name="T31" fmla="*/ 70 h 128"/>
                <a:gd name="T32" fmla="*/ 165 w 245"/>
                <a:gd name="T33" fmla="*/ 54 h 128"/>
                <a:gd name="T34" fmla="*/ 176 w 245"/>
                <a:gd name="T35" fmla="*/ 46 h 128"/>
                <a:gd name="T36" fmla="*/ 197 w 245"/>
                <a:gd name="T37" fmla="*/ 38 h 128"/>
                <a:gd name="T38" fmla="*/ 204 w 245"/>
                <a:gd name="T39" fmla="*/ 29 h 128"/>
                <a:gd name="T40" fmla="*/ 219 w 245"/>
                <a:gd name="T41" fmla="*/ 17 h 128"/>
                <a:gd name="T42" fmla="*/ 226 w 245"/>
                <a:gd name="T43" fmla="*/ 11 h 128"/>
                <a:gd name="T44" fmla="*/ 229 w 245"/>
                <a:gd name="T45" fmla="*/ 8 h 128"/>
                <a:gd name="T46" fmla="*/ 244 w 245"/>
                <a:gd name="T47" fmla="*/ 0 h 128"/>
                <a:gd name="T48" fmla="*/ 245 w 245"/>
                <a:gd name="T49" fmla="*/ 18 h 128"/>
                <a:gd name="T50" fmla="*/ 236 w 245"/>
                <a:gd name="T51" fmla="*/ 40 h 128"/>
                <a:gd name="T52" fmla="*/ 224 w 245"/>
                <a:gd name="T53" fmla="*/ 44 h 128"/>
                <a:gd name="T54" fmla="*/ 214 w 245"/>
                <a:gd name="T55" fmla="*/ 50 h 128"/>
                <a:gd name="T56" fmla="*/ 207 w 245"/>
                <a:gd name="T57" fmla="*/ 55 h 128"/>
                <a:gd name="T58" fmla="*/ 193 w 245"/>
                <a:gd name="T59" fmla="*/ 55 h 128"/>
                <a:gd name="T60" fmla="*/ 189 w 245"/>
                <a:gd name="T61" fmla="*/ 60 h 128"/>
                <a:gd name="T62" fmla="*/ 189 w 245"/>
                <a:gd name="T63" fmla="*/ 63 h 128"/>
                <a:gd name="T64" fmla="*/ 181 w 245"/>
                <a:gd name="T65" fmla="*/ 81 h 128"/>
                <a:gd name="T66" fmla="*/ 161 w 245"/>
                <a:gd name="T67" fmla="*/ 89 h 128"/>
                <a:gd name="T68" fmla="*/ 142 w 245"/>
                <a:gd name="T69" fmla="*/ 75 h 128"/>
                <a:gd name="T70" fmla="*/ 133 w 245"/>
                <a:gd name="T71" fmla="*/ 71 h 128"/>
                <a:gd name="T72" fmla="*/ 126 w 245"/>
                <a:gd name="T73" fmla="*/ 74 h 128"/>
                <a:gd name="T74" fmla="*/ 118 w 245"/>
                <a:gd name="T75" fmla="*/ 80 h 128"/>
                <a:gd name="T76" fmla="*/ 110 w 245"/>
                <a:gd name="T77" fmla="*/ 88 h 128"/>
                <a:gd name="T78" fmla="*/ 107 w 245"/>
                <a:gd name="T79" fmla="*/ 94 h 128"/>
                <a:gd name="T80" fmla="*/ 110 w 245"/>
                <a:gd name="T81" fmla="*/ 100 h 128"/>
                <a:gd name="T82" fmla="*/ 111 w 245"/>
                <a:gd name="T83" fmla="*/ 104 h 128"/>
                <a:gd name="T84" fmla="*/ 75 w 245"/>
                <a:gd name="T85" fmla="*/ 124 h 128"/>
                <a:gd name="T86" fmla="*/ 66 w 245"/>
                <a:gd name="T87" fmla="*/ 125 h 128"/>
                <a:gd name="T88" fmla="*/ 50 w 245"/>
                <a:gd name="T89" fmla="*/ 117 h 128"/>
                <a:gd name="T90" fmla="*/ 20 w 245"/>
                <a:gd name="T91" fmla="*/ 106 h 128"/>
                <a:gd name="T92" fmla="*/ 0 w 245"/>
                <a:gd name="T93" fmla="*/ 9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128">
                  <a:moveTo>
                    <a:pt x="0" y="98"/>
                  </a:moveTo>
                  <a:cubicBezTo>
                    <a:pt x="5" y="96"/>
                    <a:pt x="9" y="91"/>
                    <a:pt x="15" y="91"/>
                  </a:cubicBezTo>
                  <a:cubicBezTo>
                    <a:pt x="18" y="91"/>
                    <a:pt x="20" y="88"/>
                    <a:pt x="22" y="85"/>
                  </a:cubicBezTo>
                  <a:cubicBezTo>
                    <a:pt x="25" y="80"/>
                    <a:pt x="28" y="75"/>
                    <a:pt x="35" y="78"/>
                  </a:cubicBezTo>
                  <a:cubicBezTo>
                    <a:pt x="38" y="80"/>
                    <a:pt x="41" y="77"/>
                    <a:pt x="42" y="74"/>
                  </a:cubicBezTo>
                  <a:cubicBezTo>
                    <a:pt x="46" y="70"/>
                    <a:pt x="50" y="65"/>
                    <a:pt x="53" y="60"/>
                  </a:cubicBezTo>
                  <a:cubicBezTo>
                    <a:pt x="54" y="57"/>
                    <a:pt x="55" y="55"/>
                    <a:pt x="58" y="54"/>
                  </a:cubicBezTo>
                  <a:cubicBezTo>
                    <a:pt x="64" y="53"/>
                    <a:pt x="61" y="48"/>
                    <a:pt x="63" y="45"/>
                  </a:cubicBezTo>
                  <a:cubicBezTo>
                    <a:pt x="67" y="41"/>
                    <a:pt x="71" y="46"/>
                    <a:pt x="74" y="43"/>
                  </a:cubicBezTo>
                  <a:cubicBezTo>
                    <a:pt x="88" y="32"/>
                    <a:pt x="90" y="32"/>
                    <a:pt x="103" y="42"/>
                  </a:cubicBezTo>
                  <a:cubicBezTo>
                    <a:pt x="111" y="48"/>
                    <a:pt x="119" y="46"/>
                    <a:pt x="126" y="43"/>
                  </a:cubicBezTo>
                  <a:cubicBezTo>
                    <a:pt x="130" y="42"/>
                    <a:pt x="131" y="41"/>
                    <a:pt x="133" y="45"/>
                  </a:cubicBezTo>
                  <a:cubicBezTo>
                    <a:pt x="139" y="54"/>
                    <a:pt x="148" y="61"/>
                    <a:pt x="152" y="71"/>
                  </a:cubicBezTo>
                  <a:cubicBezTo>
                    <a:pt x="153" y="74"/>
                    <a:pt x="157" y="77"/>
                    <a:pt x="161" y="78"/>
                  </a:cubicBezTo>
                  <a:cubicBezTo>
                    <a:pt x="164" y="79"/>
                    <a:pt x="166" y="78"/>
                    <a:pt x="168" y="76"/>
                  </a:cubicBezTo>
                  <a:cubicBezTo>
                    <a:pt x="171" y="74"/>
                    <a:pt x="169" y="72"/>
                    <a:pt x="168" y="70"/>
                  </a:cubicBezTo>
                  <a:cubicBezTo>
                    <a:pt x="165" y="65"/>
                    <a:pt x="165" y="60"/>
                    <a:pt x="165" y="54"/>
                  </a:cubicBezTo>
                  <a:cubicBezTo>
                    <a:pt x="165" y="48"/>
                    <a:pt x="171" y="46"/>
                    <a:pt x="176" y="46"/>
                  </a:cubicBezTo>
                  <a:cubicBezTo>
                    <a:pt x="184" y="45"/>
                    <a:pt x="191" y="44"/>
                    <a:pt x="197" y="38"/>
                  </a:cubicBezTo>
                  <a:cubicBezTo>
                    <a:pt x="200" y="35"/>
                    <a:pt x="203" y="33"/>
                    <a:pt x="204" y="29"/>
                  </a:cubicBezTo>
                  <a:cubicBezTo>
                    <a:pt x="206" y="21"/>
                    <a:pt x="213" y="19"/>
                    <a:pt x="219" y="17"/>
                  </a:cubicBezTo>
                  <a:cubicBezTo>
                    <a:pt x="223" y="15"/>
                    <a:pt x="227" y="16"/>
                    <a:pt x="226" y="11"/>
                  </a:cubicBezTo>
                  <a:cubicBezTo>
                    <a:pt x="226" y="9"/>
                    <a:pt x="228" y="8"/>
                    <a:pt x="229" y="8"/>
                  </a:cubicBezTo>
                  <a:cubicBezTo>
                    <a:pt x="237" y="11"/>
                    <a:pt x="239" y="4"/>
                    <a:pt x="244" y="0"/>
                  </a:cubicBezTo>
                  <a:cubicBezTo>
                    <a:pt x="244" y="6"/>
                    <a:pt x="245" y="12"/>
                    <a:pt x="245" y="18"/>
                  </a:cubicBezTo>
                  <a:cubicBezTo>
                    <a:pt x="244" y="26"/>
                    <a:pt x="240" y="33"/>
                    <a:pt x="236" y="40"/>
                  </a:cubicBezTo>
                  <a:cubicBezTo>
                    <a:pt x="234" y="44"/>
                    <a:pt x="229" y="44"/>
                    <a:pt x="224" y="44"/>
                  </a:cubicBezTo>
                  <a:cubicBezTo>
                    <a:pt x="219" y="44"/>
                    <a:pt x="215" y="44"/>
                    <a:pt x="214" y="50"/>
                  </a:cubicBezTo>
                  <a:cubicBezTo>
                    <a:pt x="213" y="53"/>
                    <a:pt x="210" y="55"/>
                    <a:pt x="207" y="55"/>
                  </a:cubicBezTo>
                  <a:cubicBezTo>
                    <a:pt x="202" y="55"/>
                    <a:pt x="197" y="55"/>
                    <a:pt x="193" y="55"/>
                  </a:cubicBezTo>
                  <a:cubicBezTo>
                    <a:pt x="188" y="55"/>
                    <a:pt x="183" y="53"/>
                    <a:pt x="189" y="60"/>
                  </a:cubicBezTo>
                  <a:cubicBezTo>
                    <a:pt x="190" y="61"/>
                    <a:pt x="190" y="63"/>
                    <a:pt x="189" y="63"/>
                  </a:cubicBezTo>
                  <a:cubicBezTo>
                    <a:pt x="179" y="65"/>
                    <a:pt x="183" y="75"/>
                    <a:pt x="181" y="81"/>
                  </a:cubicBezTo>
                  <a:cubicBezTo>
                    <a:pt x="176" y="95"/>
                    <a:pt x="171" y="93"/>
                    <a:pt x="161" y="89"/>
                  </a:cubicBezTo>
                  <a:cubicBezTo>
                    <a:pt x="154" y="85"/>
                    <a:pt x="148" y="80"/>
                    <a:pt x="142" y="75"/>
                  </a:cubicBezTo>
                  <a:cubicBezTo>
                    <a:pt x="139" y="73"/>
                    <a:pt x="137" y="71"/>
                    <a:pt x="133" y="71"/>
                  </a:cubicBezTo>
                  <a:cubicBezTo>
                    <a:pt x="129" y="70"/>
                    <a:pt x="127" y="70"/>
                    <a:pt x="126" y="74"/>
                  </a:cubicBezTo>
                  <a:cubicBezTo>
                    <a:pt x="125" y="78"/>
                    <a:pt x="123" y="80"/>
                    <a:pt x="118" y="80"/>
                  </a:cubicBezTo>
                  <a:cubicBezTo>
                    <a:pt x="114" y="80"/>
                    <a:pt x="109" y="81"/>
                    <a:pt x="110" y="88"/>
                  </a:cubicBezTo>
                  <a:cubicBezTo>
                    <a:pt x="110" y="90"/>
                    <a:pt x="108" y="91"/>
                    <a:pt x="107" y="94"/>
                  </a:cubicBezTo>
                  <a:cubicBezTo>
                    <a:pt x="106" y="96"/>
                    <a:pt x="102" y="101"/>
                    <a:pt x="110" y="100"/>
                  </a:cubicBezTo>
                  <a:cubicBezTo>
                    <a:pt x="112" y="100"/>
                    <a:pt x="111" y="103"/>
                    <a:pt x="111" y="104"/>
                  </a:cubicBezTo>
                  <a:cubicBezTo>
                    <a:pt x="107" y="117"/>
                    <a:pt x="88" y="127"/>
                    <a:pt x="75" y="124"/>
                  </a:cubicBezTo>
                  <a:cubicBezTo>
                    <a:pt x="72" y="123"/>
                    <a:pt x="68" y="120"/>
                    <a:pt x="66" y="125"/>
                  </a:cubicBezTo>
                  <a:cubicBezTo>
                    <a:pt x="58" y="128"/>
                    <a:pt x="55" y="121"/>
                    <a:pt x="50" y="117"/>
                  </a:cubicBezTo>
                  <a:cubicBezTo>
                    <a:pt x="41" y="109"/>
                    <a:pt x="31" y="107"/>
                    <a:pt x="20" y="106"/>
                  </a:cubicBezTo>
                  <a:cubicBezTo>
                    <a:pt x="13" y="104"/>
                    <a:pt x="5" y="106"/>
                    <a:pt x="0" y="9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71" name="Freeform 40">
              <a:extLst>
                <a:ext uri="{FF2B5EF4-FFF2-40B4-BE49-F238E27FC236}">
                  <a16:creationId xmlns:a16="http://schemas.microsoft.com/office/drawing/2014/main" id="{313A517E-564E-4BE9-85F0-F33659F78B01}"/>
                </a:ext>
              </a:extLst>
            </p:cNvPr>
            <p:cNvSpPr/>
            <p:nvPr/>
          </p:nvSpPr>
          <p:spPr bwMode="auto">
            <a:xfrm>
              <a:off x="76200" y="79375"/>
              <a:ext cx="163513" cy="211138"/>
            </a:xfrm>
            <a:custGeom>
              <a:avLst/>
              <a:gdLst>
                <a:gd name="T0" fmla="*/ 0 w 43"/>
                <a:gd name="T1" fmla="*/ 56 h 56"/>
                <a:gd name="T2" fmla="*/ 1 w 43"/>
                <a:gd name="T3" fmla="*/ 53 h 56"/>
                <a:gd name="T4" fmla="*/ 2 w 43"/>
                <a:gd name="T5" fmla="*/ 41 h 56"/>
                <a:gd name="T6" fmla="*/ 5 w 43"/>
                <a:gd name="T7" fmla="*/ 38 h 56"/>
                <a:gd name="T8" fmla="*/ 11 w 43"/>
                <a:gd name="T9" fmla="*/ 32 h 56"/>
                <a:gd name="T10" fmla="*/ 16 w 43"/>
                <a:gd name="T11" fmla="*/ 46 h 56"/>
                <a:gd name="T12" fmla="*/ 19 w 43"/>
                <a:gd name="T13" fmla="*/ 47 h 56"/>
                <a:gd name="T14" fmla="*/ 20 w 43"/>
                <a:gd name="T15" fmla="*/ 41 h 56"/>
                <a:gd name="T16" fmla="*/ 31 w 43"/>
                <a:gd name="T17" fmla="*/ 12 h 56"/>
                <a:gd name="T18" fmla="*/ 38 w 43"/>
                <a:gd name="T19" fmla="*/ 0 h 56"/>
                <a:gd name="T20" fmla="*/ 31 w 43"/>
                <a:gd name="T21" fmla="*/ 30 h 56"/>
                <a:gd name="T22" fmla="*/ 23 w 43"/>
                <a:gd name="T23" fmla="*/ 50 h 56"/>
                <a:gd name="T24" fmla="*/ 19 w 43"/>
                <a:gd name="T25" fmla="*/ 54 h 56"/>
                <a:gd name="T26" fmla="*/ 13 w 43"/>
                <a:gd name="T27" fmla="*/ 56 h 56"/>
                <a:gd name="T28" fmla="*/ 0 w 43"/>
                <a:gd name="T2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1" y="55"/>
                    <a:pt x="0" y="53"/>
                    <a:pt x="1" y="53"/>
                  </a:cubicBezTo>
                  <a:cubicBezTo>
                    <a:pt x="5" y="49"/>
                    <a:pt x="9" y="46"/>
                    <a:pt x="2" y="41"/>
                  </a:cubicBezTo>
                  <a:cubicBezTo>
                    <a:pt x="1" y="40"/>
                    <a:pt x="4" y="39"/>
                    <a:pt x="5" y="38"/>
                  </a:cubicBezTo>
                  <a:cubicBezTo>
                    <a:pt x="5" y="34"/>
                    <a:pt x="7" y="32"/>
                    <a:pt x="11" y="32"/>
                  </a:cubicBezTo>
                  <a:cubicBezTo>
                    <a:pt x="16" y="36"/>
                    <a:pt x="14" y="41"/>
                    <a:pt x="16" y="46"/>
                  </a:cubicBezTo>
                  <a:cubicBezTo>
                    <a:pt x="16" y="48"/>
                    <a:pt x="16" y="51"/>
                    <a:pt x="19" y="47"/>
                  </a:cubicBezTo>
                  <a:cubicBezTo>
                    <a:pt x="19" y="45"/>
                    <a:pt x="19" y="43"/>
                    <a:pt x="20" y="41"/>
                  </a:cubicBezTo>
                  <a:cubicBezTo>
                    <a:pt x="22" y="31"/>
                    <a:pt x="30" y="23"/>
                    <a:pt x="31" y="12"/>
                  </a:cubicBezTo>
                  <a:cubicBezTo>
                    <a:pt x="31" y="8"/>
                    <a:pt x="34" y="3"/>
                    <a:pt x="38" y="0"/>
                  </a:cubicBezTo>
                  <a:cubicBezTo>
                    <a:pt x="43" y="11"/>
                    <a:pt x="36" y="21"/>
                    <a:pt x="31" y="30"/>
                  </a:cubicBezTo>
                  <a:cubicBezTo>
                    <a:pt x="28" y="36"/>
                    <a:pt x="23" y="42"/>
                    <a:pt x="23" y="50"/>
                  </a:cubicBezTo>
                  <a:cubicBezTo>
                    <a:pt x="23" y="53"/>
                    <a:pt x="22" y="54"/>
                    <a:pt x="19" y="54"/>
                  </a:cubicBezTo>
                  <a:cubicBezTo>
                    <a:pt x="17" y="54"/>
                    <a:pt x="14" y="54"/>
                    <a:pt x="13" y="56"/>
                  </a:cubicBezTo>
                  <a:cubicBezTo>
                    <a:pt x="9" y="56"/>
                    <a:pt x="5" y="56"/>
                    <a:pt x="0" y="5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72" name="Freeform 41">
              <a:extLst>
                <a:ext uri="{FF2B5EF4-FFF2-40B4-BE49-F238E27FC236}">
                  <a16:creationId xmlns:a16="http://schemas.microsoft.com/office/drawing/2014/main" id="{EDF73B71-F5C8-4CD8-A375-DFFD5447E717}"/>
                </a:ext>
              </a:extLst>
            </p:cNvPr>
            <p:cNvSpPr/>
            <p:nvPr/>
          </p:nvSpPr>
          <p:spPr bwMode="auto">
            <a:xfrm>
              <a:off x="-455613" y="788988"/>
              <a:ext cx="71438" cy="74613"/>
            </a:xfrm>
            <a:custGeom>
              <a:avLst/>
              <a:gdLst>
                <a:gd name="T0" fmla="*/ 0 w 19"/>
                <a:gd name="T1" fmla="*/ 1 h 20"/>
                <a:gd name="T2" fmla="*/ 18 w 19"/>
                <a:gd name="T3" fmla="*/ 10 h 20"/>
                <a:gd name="T4" fmla="*/ 17 w 19"/>
                <a:gd name="T5" fmla="*/ 17 h 20"/>
                <a:gd name="T6" fmla="*/ 11 w 19"/>
                <a:gd name="T7" fmla="*/ 17 h 20"/>
                <a:gd name="T8" fmla="*/ 0 w 19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0" y="1"/>
                  </a:moveTo>
                  <a:cubicBezTo>
                    <a:pt x="8" y="1"/>
                    <a:pt x="15" y="0"/>
                    <a:pt x="18" y="10"/>
                  </a:cubicBezTo>
                  <a:cubicBezTo>
                    <a:pt x="18" y="12"/>
                    <a:pt x="19" y="15"/>
                    <a:pt x="17" y="17"/>
                  </a:cubicBezTo>
                  <a:cubicBezTo>
                    <a:pt x="15" y="20"/>
                    <a:pt x="11" y="19"/>
                    <a:pt x="11" y="17"/>
                  </a:cubicBezTo>
                  <a:cubicBezTo>
                    <a:pt x="11" y="9"/>
                    <a:pt x="4" y="7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73" name="Freeform 42">
              <a:extLst>
                <a:ext uri="{FF2B5EF4-FFF2-40B4-BE49-F238E27FC236}">
                  <a16:creationId xmlns:a16="http://schemas.microsoft.com/office/drawing/2014/main" id="{9FCC4D7A-9C01-4DD7-A8EE-EE13819EF939}"/>
                </a:ext>
              </a:extLst>
            </p:cNvPr>
            <p:cNvSpPr/>
            <p:nvPr/>
          </p:nvSpPr>
          <p:spPr bwMode="auto">
            <a:xfrm>
              <a:off x="-474663" y="-857250"/>
              <a:ext cx="925513" cy="1079500"/>
            </a:xfrm>
            <a:custGeom>
              <a:avLst/>
              <a:gdLst>
                <a:gd name="T0" fmla="*/ 151 w 245"/>
                <a:gd name="T1" fmla="*/ 286 h 286"/>
                <a:gd name="T2" fmla="*/ 149 w 245"/>
                <a:gd name="T3" fmla="*/ 259 h 286"/>
                <a:gd name="T4" fmla="*/ 131 w 245"/>
                <a:gd name="T5" fmla="*/ 236 h 286"/>
                <a:gd name="T6" fmla="*/ 104 w 245"/>
                <a:gd name="T7" fmla="*/ 196 h 286"/>
                <a:gd name="T8" fmla="*/ 103 w 245"/>
                <a:gd name="T9" fmla="*/ 181 h 286"/>
                <a:gd name="T10" fmla="*/ 96 w 245"/>
                <a:gd name="T11" fmla="*/ 185 h 286"/>
                <a:gd name="T12" fmla="*/ 100 w 245"/>
                <a:gd name="T13" fmla="*/ 199 h 286"/>
                <a:gd name="T14" fmla="*/ 91 w 245"/>
                <a:gd name="T15" fmla="*/ 209 h 286"/>
                <a:gd name="T16" fmla="*/ 68 w 245"/>
                <a:gd name="T17" fmla="*/ 220 h 286"/>
                <a:gd name="T18" fmla="*/ 40 w 245"/>
                <a:gd name="T19" fmla="*/ 215 h 286"/>
                <a:gd name="T20" fmla="*/ 29 w 245"/>
                <a:gd name="T21" fmla="*/ 209 h 286"/>
                <a:gd name="T22" fmla="*/ 6 w 245"/>
                <a:gd name="T23" fmla="*/ 194 h 286"/>
                <a:gd name="T24" fmla="*/ 5 w 245"/>
                <a:gd name="T25" fmla="*/ 185 h 286"/>
                <a:gd name="T26" fmla="*/ 36 w 245"/>
                <a:gd name="T27" fmla="*/ 189 h 286"/>
                <a:gd name="T28" fmla="*/ 58 w 245"/>
                <a:gd name="T29" fmla="*/ 190 h 286"/>
                <a:gd name="T30" fmla="*/ 67 w 245"/>
                <a:gd name="T31" fmla="*/ 201 h 286"/>
                <a:gd name="T32" fmla="*/ 79 w 245"/>
                <a:gd name="T33" fmla="*/ 200 h 286"/>
                <a:gd name="T34" fmla="*/ 103 w 245"/>
                <a:gd name="T35" fmla="*/ 164 h 286"/>
                <a:gd name="T36" fmla="*/ 118 w 245"/>
                <a:gd name="T37" fmla="*/ 123 h 286"/>
                <a:gd name="T38" fmla="*/ 122 w 245"/>
                <a:gd name="T39" fmla="*/ 103 h 286"/>
                <a:gd name="T40" fmla="*/ 105 w 245"/>
                <a:gd name="T41" fmla="*/ 43 h 286"/>
                <a:gd name="T42" fmla="*/ 86 w 245"/>
                <a:gd name="T43" fmla="*/ 5 h 286"/>
                <a:gd name="T44" fmla="*/ 113 w 245"/>
                <a:gd name="T45" fmla="*/ 11 h 286"/>
                <a:gd name="T46" fmla="*/ 143 w 245"/>
                <a:gd name="T47" fmla="*/ 37 h 286"/>
                <a:gd name="T48" fmla="*/ 171 w 245"/>
                <a:gd name="T49" fmla="*/ 54 h 286"/>
                <a:gd name="T50" fmla="*/ 196 w 245"/>
                <a:gd name="T51" fmla="*/ 86 h 286"/>
                <a:gd name="T52" fmla="*/ 214 w 245"/>
                <a:gd name="T53" fmla="*/ 97 h 286"/>
                <a:gd name="T54" fmla="*/ 226 w 245"/>
                <a:gd name="T55" fmla="*/ 115 h 286"/>
                <a:gd name="T56" fmla="*/ 240 w 245"/>
                <a:gd name="T57" fmla="*/ 137 h 286"/>
                <a:gd name="T58" fmla="*/ 241 w 245"/>
                <a:gd name="T59" fmla="*/ 151 h 286"/>
                <a:gd name="T60" fmla="*/ 245 w 245"/>
                <a:gd name="T61" fmla="*/ 162 h 286"/>
                <a:gd name="T62" fmla="*/ 235 w 245"/>
                <a:gd name="T63" fmla="*/ 193 h 286"/>
                <a:gd name="T64" fmla="*/ 230 w 245"/>
                <a:gd name="T65" fmla="*/ 198 h 286"/>
                <a:gd name="T66" fmla="*/ 226 w 245"/>
                <a:gd name="T67" fmla="*/ 200 h 286"/>
                <a:gd name="T68" fmla="*/ 211 w 245"/>
                <a:gd name="T69" fmla="*/ 223 h 286"/>
                <a:gd name="T70" fmla="*/ 196 w 245"/>
                <a:gd name="T71" fmla="*/ 227 h 286"/>
                <a:gd name="T72" fmla="*/ 172 w 245"/>
                <a:gd name="T73" fmla="*/ 242 h 286"/>
                <a:gd name="T74" fmla="*/ 157 w 245"/>
                <a:gd name="T75" fmla="*/ 28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45" h="286">
                  <a:moveTo>
                    <a:pt x="157" y="281"/>
                  </a:moveTo>
                  <a:cubicBezTo>
                    <a:pt x="154" y="281"/>
                    <a:pt x="152" y="283"/>
                    <a:pt x="151" y="286"/>
                  </a:cubicBezTo>
                  <a:cubicBezTo>
                    <a:pt x="150" y="285"/>
                    <a:pt x="150" y="285"/>
                    <a:pt x="149" y="283"/>
                  </a:cubicBezTo>
                  <a:cubicBezTo>
                    <a:pt x="148" y="275"/>
                    <a:pt x="150" y="267"/>
                    <a:pt x="149" y="259"/>
                  </a:cubicBezTo>
                  <a:cubicBezTo>
                    <a:pt x="148" y="249"/>
                    <a:pt x="138" y="246"/>
                    <a:pt x="133" y="239"/>
                  </a:cubicBezTo>
                  <a:cubicBezTo>
                    <a:pt x="133" y="238"/>
                    <a:pt x="131" y="237"/>
                    <a:pt x="131" y="236"/>
                  </a:cubicBezTo>
                  <a:cubicBezTo>
                    <a:pt x="134" y="222"/>
                    <a:pt x="123" y="219"/>
                    <a:pt x="114" y="213"/>
                  </a:cubicBezTo>
                  <a:cubicBezTo>
                    <a:pt x="108" y="209"/>
                    <a:pt x="109" y="201"/>
                    <a:pt x="104" y="196"/>
                  </a:cubicBezTo>
                  <a:cubicBezTo>
                    <a:pt x="103" y="196"/>
                    <a:pt x="106" y="190"/>
                    <a:pt x="106" y="186"/>
                  </a:cubicBezTo>
                  <a:cubicBezTo>
                    <a:pt x="106" y="184"/>
                    <a:pt x="106" y="182"/>
                    <a:pt x="103" y="181"/>
                  </a:cubicBezTo>
                  <a:cubicBezTo>
                    <a:pt x="101" y="180"/>
                    <a:pt x="99" y="182"/>
                    <a:pt x="98" y="183"/>
                  </a:cubicBezTo>
                  <a:cubicBezTo>
                    <a:pt x="97" y="184"/>
                    <a:pt x="96" y="184"/>
                    <a:pt x="96" y="185"/>
                  </a:cubicBezTo>
                  <a:cubicBezTo>
                    <a:pt x="93" y="188"/>
                    <a:pt x="92" y="192"/>
                    <a:pt x="93" y="196"/>
                  </a:cubicBezTo>
                  <a:cubicBezTo>
                    <a:pt x="94" y="200"/>
                    <a:pt x="98" y="197"/>
                    <a:pt x="100" y="199"/>
                  </a:cubicBezTo>
                  <a:cubicBezTo>
                    <a:pt x="99" y="202"/>
                    <a:pt x="99" y="206"/>
                    <a:pt x="94" y="205"/>
                  </a:cubicBezTo>
                  <a:cubicBezTo>
                    <a:pt x="91" y="205"/>
                    <a:pt x="91" y="207"/>
                    <a:pt x="91" y="209"/>
                  </a:cubicBezTo>
                  <a:cubicBezTo>
                    <a:pt x="91" y="218"/>
                    <a:pt x="85" y="218"/>
                    <a:pt x="79" y="218"/>
                  </a:cubicBezTo>
                  <a:cubicBezTo>
                    <a:pt x="75" y="218"/>
                    <a:pt x="71" y="218"/>
                    <a:pt x="68" y="220"/>
                  </a:cubicBezTo>
                  <a:cubicBezTo>
                    <a:pt x="64" y="222"/>
                    <a:pt x="62" y="222"/>
                    <a:pt x="58" y="218"/>
                  </a:cubicBezTo>
                  <a:cubicBezTo>
                    <a:pt x="54" y="213"/>
                    <a:pt x="47" y="211"/>
                    <a:pt x="40" y="215"/>
                  </a:cubicBezTo>
                  <a:cubicBezTo>
                    <a:pt x="36" y="217"/>
                    <a:pt x="32" y="219"/>
                    <a:pt x="33" y="211"/>
                  </a:cubicBezTo>
                  <a:cubicBezTo>
                    <a:pt x="34" y="207"/>
                    <a:pt x="31" y="207"/>
                    <a:pt x="29" y="209"/>
                  </a:cubicBezTo>
                  <a:cubicBezTo>
                    <a:pt x="25" y="211"/>
                    <a:pt x="23" y="210"/>
                    <a:pt x="21" y="206"/>
                  </a:cubicBezTo>
                  <a:cubicBezTo>
                    <a:pt x="19" y="199"/>
                    <a:pt x="14" y="194"/>
                    <a:pt x="6" y="194"/>
                  </a:cubicBezTo>
                  <a:cubicBezTo>
                    <a:pt x="4" y="194"/>
                    <a:pt x="2" y="194"/>
                    <a:pt x="1" y="191"/>
                  </a:cubicBezTo>
                  <a:cubicBezTo>
                    <a:pt x="0" y="188"/>
                    <a:pt x="3" y="187"/>
                    <a:pt x="5" y="185"/>
                  </a:cubicBezTo>
                  <a:cubicBezTo>
                    <a:pt x="11" y="181"/>
                    <a:pt x="17" y="181"/>
                    <a:pt x="23" y="187"/>
                  </a:cubicBezTo>
                  <a:cubicBezTo>
                    <a:pt x="27" y="191"/>
                    <a:pt x="32" y="189"/>
                    <a:pt x="36" y="189"/>
                  </a:cubicBezTo>
                  <a:cubicBezTo>
                    <a:pt x="38" y="189"/>
                    <a:pt x="39" y="188"/>
                    <a:pt x="41" y="189"/>
                  </a:cubicBezTo>
                  <a:cubicBezTo>
                    <a:pt x="47" y="192"/>
                    <a:pt x="52" y="193"/>
                    <a:pt x="58" y="190"/>
                  </a:cubicBezTo>
                  <a:cubicBezTo>
                    <a:pt x="63" y="187"/>
                    <a:pt x="67" y="192"/>
                    <a:pt x="67" y="197"/>
                  </a:cubicBezTo>
                  <a:cubicBezTo>
                    <a:pt x="67" y="198"/>
                    <a:pt x="66" y="200"/>
                    <a:pt x="67" y="201"/>
                  </a:cubicBezTo>
                  <a:cubicBezTo>
                    <a:pt x="68" y="205"/>
                    <a:pt x="69" y="210"/>
                    <a:pt x="74" y="210"/>
                  </a:cubicBezTo>
                  <a:cubicBezTo>
                    <a:pt x="79" y="210"/>
                    <a:pt x="79" y="204"/>
                    <a:pt x="79" y="200"/>
                  </a:cubicBezTo>
                  <a:cubicBezTo>
                    <a:pt x="78" y="191"/>
                    <a:pt x="84" y="181"/>
                    <a:pt x="94" y="178"/>
                  </a:cubicBezTo>
                  <a:cubicBezTo>
                    <a:pt x="100" y="175"/>
                    <a:pt x="105" y="173"/>
                    <a:pt x="103" y="164"/>
                  </a:cubicBezTo>
                  <a:cubicBezTo>
                    <a:pt x="103" y="163"/>
                    <a:pt x="105" y="160"/>
                    <a:pt x="106" y="159"/>
                  </a:cubicBezTo>
                  <a:cubicBezTo>
                    <a:pt x="118" y="149"/>
                    <a:pt x="116" y="136"/>
                    <a:pt x="118" y="123"/>
                  </a:cubicBezTo>
                  <a:cubicBezTo>
                    <a:pt x="119" y="118"/>
                    <a:pt x="114" y="118"/>
                    <a:pt x="111" y="115"/>
                  </a:cubicBezTo>
                  <a:cubicBezTo>
                    <a:pt x="116" y="112"/>
                    <a:pt x="119" y="107"/>
                    <a:pt x="122" y="103"/>
                  </a:cubicBezTo>
                  <a:cubicBezTo>
                    <a:pt x="128" y="95"/>
                    <a:pt x="126" y="75"/>
                    <a:pt x="120" y="67"/>
                  </a:cubicBezTo>
                  <a:cubicBezTo>
                    <a:pt x="114" y="60"/>
                    <a:pt x="107" y="54"/>
                    <a:pt x="105" y="43"/>
                  </a:cubicBezTo>
                  <a:cubicBezTo>
                    <a:pt x="103" y="36"/>
                    <a:pt x="100" y="28"/>
                    <a:pt x="94" y="22"/>
                  </a:cubicBezTo>
                  <a:cubicBezTo>
                    <a:pt x="90" y="17"/>
                    <a:pt x="89" y="10"/>
                    <a:pt x="86" y="5"/>
                  </a:cubicBezTo>
                  <a:cubicBezTo>
                    <a:pt x="84" y="2"/>
                    <a:pt x="88" y="0"/>
                    <a:pt x="91" y="0"/>
                  </a:cubicBezTo>
                  <a:cubicBezTo>
                    <a:pt x="95" y="10"/>
                    <a:pt x="104" y="10"/>
                    <a:pt x="113" y="11"/>
                  </a:cubicBezTo>
                  <a:cubicBezTo>
                    <a:pt x="118" y="11"/>
                    <a:pt x="121" y="14"/>
                    <a:pt x="125" y="15"/>
                  </a:cubicBezTo>
                  <a:cubicBezTo>
                    <a:pt x="135" y="19"/>
                    <a:pt x="135" y="32"/>
                    <a:pt x="143" y="37"/>
                  </a:cubicBezTo>
                  <a:cubicBezTo>
                    <a:pt x="150" y="42"/>
                    <a:pt x="156" y="46"/>
                    <a:pt x="162" y="52"/>
                  </a:cubicBezTo>
                  <a:cubicBezTo>
                    <a:pt x="165" y="54"/>
                    <a:pt x="168" y="54"/>
                    <a:pt x="171" y="54"/>
                  </a:cubicBezTo>
                  <a:cubicBezTo>
                    <a:pt x="184" y="51"/>
                    <a:pt x="192" y="67"/>
                    <a:pt x="192" y="78"/>
                  </a:cubicBezTo>
                  <a:cubicBezTo>
                    <a:pt x="192" y="81"/>
                    <a:pt x="192" y="84"/>
                    <a:pt x="196" y="86"/>
                  </a:cubicBezTo>
                  <a:cubicBezTo>
                    <a:pt x="199" y="89"/>
                    <a:pt x="204" y="90"/>
                    <a:pt x="207" y="94"/>
                  </a:cubicBezTo>
                  <a:cubicBezTo>
                    <a:pt x="208" y="96"/>
                    <a:pt x="211" y="97"/>
                    <a:pt x="214" y="97"/>
                  </a:cubicBezTo>
                  <a:cubicBezTo>
                    <a:pt x="217" y="97"/>
                    <a:pt x="220" y="94"/>
                    <a:pt x="224" y="99"/>
                  </a:cubicBezTo>
                  <a:cubicBezTo>
                    <a:pt x="229" y="104"/>
                    <a:pt x="228" y="110"/>
                    <a:pt x="226" y="115"/>
                  </a:cubicBezTo>
                  <a:cubicBezTo>
                    <a:pt x="223" y="121"/>
                    <a:pt x="224" y="124"/>
                    <a:pt x="229" y="128"/>
                  </a:cubicBezTo>
                  <a:cubicBezTo>
                    <a:pt x="233" y="131"/>
                    <a:pt x="234" y="137"/>
                    <a:pt x="240" y="137"/>
                  </a:cubicBezTo>
                  <a:cubicBezTo>
                    <a:pt x="243" y="137"/>
                    <a:pt x="245" y="142"/>
                    <a:pt x="240" y="144"/>
                  </a:cubicBezTo>
                  <a:cubicBezTo>
                    <a:pt x="235" y="147"/>
                    <a:pt x="235" y="149"/>
                    <a:pt x="241" y="151"/>
                  </a:cubicBezTo>
                  <a:cubicBezTo>
                    <a:pt x="243" y="151"/>
                    <a:pt x="245" y="153"/>
                    <a:pt x="243" y="155"/>
                  </a:cubicBezTo>
                  <a:cubicBezTo>
                    <a:pt x="240" y="159"/>
                    <a:pt x="243" y="160"/>
                    <a:pt x="245" y="162"/>
                  </a:cubicBezTo>
                  <a:cubicBezTo>
                    <a:pt x="245" y="170"/>
                    <a:pt x="242" y="176"/>
                    <a:pt x="237" y="182"/>
                  </a:cubicBezTo>
                  <a:cubicBezTo>
                    <a:pt x="235" y="185"/>
                    <a:pt x="232" y="189"/>
                    <a:pt x="235" y="193"/>
                  </a:cubicBezTo>
                  <a:cubicBezTo>
                    <a:pt x="236" y="195"/>
                    <a:pt x="237" y="196"/>
                    <a:pt x="236" y="198"/>
                  </a:cubicBezTo>
                  <a:cubicBezTo>
                    <a:pt x="234" y="200"/>
                    <a:pt x="232" y="199"/>
                    <a:pt x="230" y="198"/>
                  </a:cubicBezTo>
                  <a:cubicBezTo>
                    <a:pt x="229" y="198"/>
                    <a:pt x="227" y="197"/>
                    <a:pt x="225" y="196"/>
                  </a:cubicBezTo>
                  <a:cubicBezTo>
                    <a:pt x="226" y="198"/>
                    <a:pt x="226" y="199"/>
                    <a:pt x="226" y="200"/>
                  </a:cubicBezTo>
                  <a:cubicBezTo>
                    <a:pt x="228" y="206"/>
                    <a:pt x="226" y="210"/>
                    <a:pt x="220" y="212"/>
                  </a:cubicBezTo>
                  <a:cubicBezTo>
                    <a:pt x="215" y="214"/>
                    <a:pt x="211" y="216"/>
                    <a:pt x="211" y="223"/>
                  </a:cubicBezTo>
                  <a:cubicBezTo>
                    <a:pt x="211" y="227"/>
                    <a:pt x="207" y="227"/>
                    <a:pt x="204" y="227"/>
                  </a:cubicBezTo>
                  <a:cubicBezTo>
                    <a:pt x="201" y="226"/>
                    <a:pt x="199" y="225"/>
                    <a:pt x="196" y="227"/>
                  </a:cubicBezTo>
                  <a:cubicBezTo>
                    <a:pt x="188" y="229"/>
                    <a:pt x="183" y="236"/>
                    <a:pt x="174" y="238"/>
                  </a:cubicBezTo>
                  <a:cubicBezTo>
                    <a:pt x="172" y="238"/>
                    <a:pt x="171" y="240"/>
                    <a:pt x="172" y="242"/>
                  </a:cubicBezTo>
                  <a:cubicBezTo>
                    <a:pt x="176" y="250"/>
                    <a:pt x="172" y="258"/>
                    <a:pt x="174" y="266"/>
                  </a:cubicBezTo>
                  <a:cubicBezTo>
                    <a:pt x="175" y="273"/>
                    <a:pt x="168" y="279"/>
                    <a:pt x="157" y="28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74" name="Freeform 43">
              <a:extLst>
                <a:ext uri="{FF2B5EF4-FFF2-40B4-BE49-F238E27FC236}">
                  <a16:creationId xmlns:a16="http://schemas.microsoft.com/office/drawing/2014/main" id="{4F7CE7FC-43D6-46F5-AC09-8C8CB9406BC4}"/>
                </a:ext>
              </a:extLst>
            </p:cNvPr>
            <p:cNvSpPr/>
            <p:nvPr/>
          </p:nvSpPr>
          <p:spPr bwMode="auto">
            <a:xfrm>
              <a:off x="117475" y="-7937"/>
              <a:ext cx="147638" cy="287338"/>
            </a:xfrm>
            <a:custGeom>
              <a:avLst/>
              <a:gdLst>
                <a:gd name="T0" fmla="*/ 0 w 39"/>
                <a:gd name="T1" fmla="*/ 56 h 76"/>
                <a:gd name="T2" fmla="*/ 8 w 39"/>
                <a:gd name="T3" fmla="*/ 51 h 76"/>
                <a:gd name="T4" fmla="*/ 15 w 39"/>
                <a:gd name="T5" fmla="*/ 37 h 76"/>
                <a:gd name="T6" fmla="*/ 16 w 39"/>
                <a:gd name="T7" fmla="*/ 24 h 76"/>
                <a:gd name="T8" fmla="*/ 14 w 39"/>
                <a:gd name="T9" fmla="*/ 20 h 76"/>
                <a:gd name="T10" fmla="*/ 16 w 39"/>
                <a:gd name="T11" fmla="*/ 11 h 76"/>
                <a:gd name="T12" fmla="*/ 39 w 39"/>
                <a:gd name="T13" fmla="*/ 2 h 76"/>
                <a:gd name="T14" fmla="*/ 27 w 39"/>
                <a:gd name="T15" fmla="*/ 12 h 76"/>
                <a:gd name="T16" fmla="*/ 27 w 39"/>
                <a:gd name="T17" fmla="*/ 23 h 76"/>
                <a:gd name="T18" fmla="*/ 20 w 39"/>
                <a:gd name="T19" fmla="*/ 47 h 76"/>
                <a:gd name="T20" fmla="*/ 19 w 39"/>
                <a:gd name="T21" fmla="*/ 49 h 76"/>
                <a:gd name="T22" fmla="*/ 11 w 39"/>
                <a:gd name="T23" fmla="*/ 65 h 76"/>
                <a:gd name="T24" fmla="*/ 8 w 39"/>
                <a:gd name="T25" fmla="*/ 66 h 76"/>
                <a:gd name="T26" fmla="*/ 11 w 39"/>
                <a:gd name="T27" fmla="*/ 71 h 76"/>
                <a:gd name="T28" fmla="*/ 5 w 39"/>
                <a:gd name="T29" fmla="*/ 75 h 76"/>
                <a:gd name="T30" fmla="*/ 3 w 39"/>
                <a:gd name="T31" fmla="*/ 69 h 76"/>
                <a:gd name="T32" fmla="*/ 0 w 39"/>
                <a:gd name="T33" fmla="*/ 5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" h="76">
                  <a:moveTo>
                    <a:pt x="0" y="56"/>
                  </a:moveTo>
                  <a:cubicBezTo>
                    <a:pt x="3" y="54"/>
                    <a:pt x="5" y="52"/>
                    <a:pt x="8" y="51"/>
                  </a:cubicBezTo>
                  <a:cubicBezTo>
                    <a:pt x="15" y="48"/>
                    <a:pt x="16" y="43"/>
                    <a:pt x="15" y="37"/>
                  </a:cubicBezTo>
                  <a:cubicBezTo>
                    <a:pt x="14" y="33"/>
                    <a:pt x="11" y="28"/>
                    <a:pt x="16" y="24"/>
                  </a:cubicBezTo>
                  <a:cubicBezTo>
                    <a:pt x="17" y="23"/>
                    <a:pt x="15" y="21"/>
                    <a:pt x="14" y="20"/>
                  </a:cubicBezTo>
                  <a:cubicBezTo>
                    <a:pt x="9" y="15"/>
                    <a:pt x="12" y="12"/>
                    <a:pt x="16" y="11"/>
                  </a:cubicBezTo>
                  <a:cubicBezTo>
                    <a:pt x="25" y="11"/>
                    <a:pt x="29" y="0"/>
                    <a:pt x="39" y="2"/>
                  </a:cubicBezTo>
                  <a:cubicBezTo>
                    <a:pt x="38" y="8"/>
                    <a:pt x="31" y="9"/>
                    <a:pt x="27" y="12"/>
                  </a:cubicBezTo>
                  <a:cubicBezTo>
                    <a:pt x="25" y="16"/>
                    <a:pt x="28" y="19"/>
                    <a:pt x="27" y="23"/>
                  </a:cubicBezTo>
                  <a:cubicBezTo>
                    <a:pt x="23" y="31"/>
                    <a:pt x="19" y="38"/>
                    <a:pt x="20" y="47"/>
                  </a:cubicBezTo>
                  <a:cubicBezTo>
                    <a:pt x="20" y="48"/>
                    <a:pt x="20" y="49"/>
                    <a:pt x="19" y="49"/>
                  </a:cubicBezTo>
                  <a:cubicBezTo>
                    <a:pt x="11" y="52"/>
                    <a:pt x="15" y="61"/>
                    <a:pt x="11" y="65"/>
                  </a:cubicBezTo>
                  <a:cubicBezTo>
                    <a:pt x="9" y="64"/>
                    <a:pt x="8" y="65"/>
                    <a:pt x="8" y="66"/>
                  </a:cubicBezTo>
                  <a:cubicBezTo>
                    <a:pt x="7" y="69"/>
                    <a:pt x="9" y="70"/>
                    <a:pt x="11" y="71"/>
                  </a:cubicBezTo>
                  <a:cubicBezTo>
                    <a:pt x="9" y="73"/>
                    <a:pt x="8" y="76"/>
                    <a:pt x="5" y="75"/>
                  </a:cubicBezTo>
                  <a:cubicBezTo>
                    <a:pt x="2" y="74"/>
                    <a:pt x="3" y="71"/>
                    <a:pt x="3" y="69"/>
                  </a:cubicBezTo>
                  <a:cubicBezTo>
                    <a:pt x="3" y="65"/>
                    <a:pt x="1" y="60"/>
                    <a:pt x="0" y="5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75" name="Freeform 44">
              <a:extLst>
                <a:ext uri="{FF2B5EF4-FFF2-40B4-BE49-F238E27FC236}">
                  <a16:creationId xmlns:a16="http://schemas.microsoft.com/office/drawing/2014/main" id="{38DCFB0D-9E06-4379-B052-F45D9D8F16B9}"/>
                </a:ext>
              </a:extLst>
            </p:cNvPr>
            <p:cNvSpPr/>
            <p:nvPr/>
          </p:nvSpPr>
          <p:spPr bwMode="auto">
            <a:xfrm>
              <a:off x="-1554163" y="520700"/>
              <a:ext cx="701675" cy="306388"/>
            </a:xfrm>
            <a:custGeom>
              <a:avLst/>
              <a:gdLst>
                <a:gd name="T0" fmla="*/ 0 w 186"/>
                <a:gd name="T1" fmla="*/ 48 h 81"/>
                <a:gd name="T2" fmla="*/ 22 w 186"/>
                <a:gd name="T3" fmla="*/ 24 h 81"/>
                <a:gd name="T4" fmla="*/ 26 w 186"/>
                <a:gd name="T5" fmla="*/ 24 h 81"/>
                <a:gd name="T6" fmla="*/ 37 w 186"/>
                <a:gd name="T7" fmla="*/ 19 h 81"/>
                <a:gd name="T8" fmla="*/ 51 w 186"/>
                <a:gd name="T9" fmla="*/ 3 h 81"/>
                <a:gd name="T10" fmla="*/ 64 w 186"/>
                <a:gd name="T11" fmla="*/ 2 h 81"/>
                <a:gd name="T12" fmla="*/ 83 w 186"/>
                <a:gd name="T13" fmla="*/ 3 h 81"/>
                <a:gd name="T14" fmla="*/ 92 w 186"/>
                <a:gd name="T15" fmla="*/ 11 h 81"/>
                <a:gd name="T16" fmla="*/ 95 w 186"/>
                <a:gd name="T17" fmla="*/ 16 h 81"/>
                <a:gd name="T18" fmla="*/ 112 w 186"/>
                <a:gd name="T19" fmla="*/ 21 h 81"/>
                <a:gd name="T20" fmla="*/ 118 w 186"/>
                <a:gd name="T21" fmla="*/ 22 h 81"/>
                <a:gd name="T22" fmla="*/ 125 w 186"/>
                <a:gd name="T23" fmla="*/ 23 h 81"/>
                <a:gd name="T24" fmla="*/ 134 w 186"/>
                <a:gd name="T25" fmla="*/ 27 h 81"/>
                <a:gd name="T26" fmla="*/ 136 w 186"/>
                <a:gd name="T27" fmla="*/ 31 h 81"/>
                <a:gd name="T28" fmla="*/ 164 w 186"/>
                <a:gd name="T29" fmla="*/ 36 h 81"/>
                <a:gd name="T30" fmla="*/ 172 w 186"/>
                <a:gd name="T31" fmla="*/ 35 h 81"/>
                <a:gd name="T32" fmla="*/ 186 w 186"/>
                <a:gd name="T33" fmla="*/ 41 h 81"/>
                <a:gd name="T34" fmla="*/ 182 w 186"/>
                <a:gd name="T35" fmla="*/ 42 h 81"/>
                <a:gd name="T36" fmla="*/ 176 w 186"/>
                <a:gd name="T37" fmla="*/ 66 h 81"/>
                <a:gd name="T38" fmla="*/ 170 w 186"/>
                <a:gd name="T39" fmla="*/ 74 h 81"/>
                <a:gd name="T40" fmla="*/ 166 w 186"/>
                <a:gd name="T41" fmla="*/ 77 h 81"/>
                <a:gd name="T42" fmla="*/ 164 w 186"/>
                <a:gd name="T43" fmla="*/ 79 h 81"/>
                <a:gd name="T44" fmla="*/ 139 w 186"/>
                <a:gd name="T45" fmla="*/ 79 h 81"/>
                <a:gd name="T46" fmla="*/ 109 w 186"/>
                <a:gd name="T47" fmla="*/ 77 h 81"/>
                <a:gd name="T48" fmla="*/ 89 w 186"/>
                <a:gd name="T49" fmla="*/ 72 h 81"/>
                <a:gd name="T50" fmla="*/ 82 w 186"/>
                <a:gd name="T51" fmla="*/ 72 h 81"/>
                <a:gd name="T52" fmla="*/ 76 w 186"/>
                <a:gd name="T53" fmla="*/ 66 h 81"/>
                <a:gd name="T54" fmla="*/ 71 w 186"/>
                <a:gd name="T55" fmla="*/ 60 h 81"/>
                <a:gd name="T56" fmla="*/ 66 w 186"/>
                <a:gd name="T57" fmla="*/ 52 h 81"/>
                <a:gd name="T58" fmla="*/ 64 w 186"/>
                <a:gd name="T59" fmla="*/ 51 h 81"/>
                <a:gd name="T60" fmla="*/ 63 w 186"/>
                <a:gd name="T61" fmla="*/ 55 h 81"/>
                <a:gd name="T62" fmla="*/ 42 w 186"/>
                <a:gd name="T63" fmla="*/ 61 h 81"/>
                <a:gd name="T64" fmla="*/ 13 w 186"/>
                <a:gd name="T65" fmla="*/ 50 h 81"/>
                <a:gd name="T66" fmla="*/ 8 w 186"/>
                <a:gd name="T67" fmla="*/ 43 h 81"/>
                <a:gd name="T68" fmla="*/ 0 w 186"/>
                <a:gd name="T69" fmla="*/ 4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6" h="81">
                  <a:moveTo>
                    <a:pt x="0" y="48"/>
                  </a:moveTo>
                  <a:cubicBezTo>
                    <a:pt x="8" y="41"/>
                    <a:pt x="12" y="30"/>
                    <a:pt x="22" y="24"/>
                  </a:cubicBezTo>
                  <a:cubicBezTo>
                    <a:pt x="24" y="24"/>
                    <a:pt x="25" y="23"/>
                    <a:pt x="26" y="24"/>
                  </a:cubicBezTo>
                  <a:cubicBezTo>
                    <a:pt x="33" y="28"/>
                    <a:pt x="34" y="23"/>
                    <a:pt x="37" y="19"/>
                  </a:cubicBezTo>
                  <a:cubicBezTo>
                    <a:pt x="41" y="13"/>
                    <a:pt x="43" y="6"/>
                    <a:pt x="51" y="3"/>
                  </a:cubicBezTo>
                  <a:cubicBezTo>
                    <a:pt x="55" y="2"/>
                    <a:pt x="59" y="0"/>
                    <a:pt x="64" y="2"/>
                  </a:cubicBezTo>
                  <a:cubicBezTo>
                    <a:pt x="70" y="3"/>
                    <a:pt x="77" y="1"/>
                    <a:pt x="83" y="3"/>
                  </a:cubicBezTo>
                  <a:cubicBezTo>
                    <a:pt x="88" y="5"/>
                    <a:pt x="92" y="5"/>
                    <a:pt x="92" y="11"/>
                  </a:cubicBezTo>
                  <a:cubicBezTo>
                    <a:pt x="92" y="13"/>
                    <a:pt x="93" y="15"/>
                    <a:pt x="95" y="16"/>
                  </a:cubicBezTo>
                  <a:cubicBezTo>
                    <a:pt x="99" y="21"/>
                    <a:pt x="104" y="25"/>
                    <a:pt x="112" y="21"/>
                  </a:cubicBezTo>
                  <a:cubicBezTo>
                    <a:pt x="114" y="20"/>
                    <a:pt x="116" y="21"/>
                    <a:pt x="118" y="22"/>
                  </a:cubicBezTo>
                  <a:cubicBezTo>
                    <a:pt x="120" y="23"/>
                    <a:pt x="123" y="25"/>
                    <a:pt x="125" y="23"/>
                  </a:cubicBezTo>
                  <a:cubicBezTo>
                    <a:pt x="131" y="20"/>
                    <a:pt x="133" y="22"/>
                    <a:pt x="134" y="27"/>
                  </a:cubicBezTo>
                  <a:cubicBezTo>
                    <a:pt x="135" y="28"/>
                    <a:pt x="135" y="30"/>
                    <a:pt x="136" y="31"/>
                  </a:cubicBezTo>
                  <a:cubicBezTo>
                    <a:pt x="139" y="34"/>
                    <a:pt x="160" y="38"/>
                    <a:pt x="164" y="36"/>
                  </a:cubicBezTo>
                  <a:cubicBezTo>
                    <a:pt x="167" y="34"/>
                    <a:pt x="169" y="34"/>
                    <a:pt x="172" y="35"/>
                  </a:cubicBezTo>
                  <a:cubicBezTo>
                    <a:pt x="176" y="37"/>
                    <a:pt x="181" y="39"/>
                    <a:pt x="186" y="41"/>
                  </a:cubicBezTo>
                  <a:cubicBezTo>
                    <a:pt x="184" y="41"/>
                    <a:pt x="183" y="41"/>
                    <a:pt x="182" y="42"/>
                  </a:cubicBezTo>
                  <a:cubicBezTo>
                    <a:pt x="177" y="46"/>
                    <a:pt x="174" y="60"/>
                    <a:pt x="176" y="66"/>
                  </a:cubicBezTo>
                  <a:cubicBezTo>
                    <a:pt x="179" y="73"/>
                    <a:pt x="178" y="74"/>
                    <a:pt x="170" y="74"/>
                  </a:cubicBezTo>
                  <a:cubicBezTo>
                    <a:pt x="167" y="74"/>
                    <a:pt x="166" y="75"/>
                    <a:pt x="166" y="77"/>
                  </a:cubicBezTo>
                  <a:cubicBezTo>
                    <a:pt x="165" y="78"/>
                    <a:pt x="165" y="78"/>
                    <a:pt x="164" y="79"/>
                  </a:cubicBezTo>
                  <a:cubicBezTo>
                    <a:pt x="156" y="81"/>
                    <a:pt x="147" y="80"/>
                    <a:pt x="139" y="79"/>
                  </a:cubicBezTo>
                  <a:cubicBezTo>
                    <a:pt x="129" y="77"/>
                    <a:pt x="119" y="72"/>
                    <a:pt x="109" y="77"/>
                  </a:cubicBezTo>
                  <a:cubicBezTo>
                    <a:pt x="102" y="81"/>
                    <a:pt x="96" y="74"/>
                    <a:pt x="89" y="72"/>
                  </a:cubicBezTo>
                  <a:cubicBezTo>
                    <a:pt x="87" y="72"/>
                    <a:pt x="85" y="72"/>
                    <a:pt x="82" y="72"/>
                  </a:cubicBezTo>
                  <a:cubicBezTo>
                    <a:pt x="78" y="73"/>
                    <a:pt x="73" y="72"/>
                    <a:pt x="76" y="66"/>
                  </a:cubicBezTo>
                  <a:cubicBezTo>
                    <a:pt x="77" y="62"/>
                    <a:pt x="74" y="60"/>
                    <a:pt x="71" y="60"/>
                  </a:cubicBezTo>
                  <a:cubicBezTo>
                    <a:pt x="67" y="59"/>
                    <a:pt x="66" y="56"/>
                    <a:pt x="66" y="52"/>
                  </a:cubicBezTo>
                  <a:cubicBezTo>
                    <a:pt x="65" y="52"/>
                    <a:pt x="65" y="52"/>
                    <a:pt x="64" y="51"/>
                  </a:cubicBezTo>
                  <a:cubicBezTo>
                    <a:pt x="64" y="53"/>
                    <a:pt x="63" y="54"/>
                    <a:pt x="63" y="55"/>
                  </a:cubicBezTo>
                  <a:cubicBezTo>
                    <a:pt x="58" y="62"/>
                    <a:pt x="50" y="65"/>
                    <a:pt x="42" y="61"/>
                  </a:cubicBezTo>
                  <a:cubicBezTo>
                    <a:pt x="33" y="56"/>
                    <a:pt x="23" y="52"/>
                    <a:pt x="13" y="50"/>
                  </a:cubicBezTo>
                  <a:cubicBezTo>
                    <a:pt x="9" y="49"/>
                    <a:pt x="10" y="45"/>
                    <a:pt x="8" y="43"/>
                  </a:cubicBezTo>
                  <a:cubicBezTo>
                    <a:pt x="5" y="45"/>
                    <a:pt x="3" y="47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76" name="Freeform 45">
              <a:extLst>
                <a:ext uri="{FF2B5EF4-FFF2-40B4-BE49-F238E27FC236}">
                  <a16:creationId xmlns:a16="http://schemas.microsoft.com/office/drawing/2014/main" id="{E90E8891-6298-4ACE-BEB9-878055D2E8EB}"/>
                </a:ext>
              </a:extLst>
            </p:cNvPr>
            <p:cNvSpPr/>
            <p:nvPr/>
          </p:nvSpPr>
          <p:spPr bwMode="auto">
            <a:xfrm>
              <a:off x="-1063625" y="906463"/>
              <a:ext cx="41275" cy="25400"/>
            </a:xfrm>
            <a:custGeom>
              <a:avLst/>
              <a:gdLst>
                <a:gd name="T0" fmla="*/ 6 w 11"/>
                <a:gd name="T1" fmla="*/ 7 h 7"/>
                <a:gd name="T2" fmla="*/ 0 w 11"/>
                <a:gd name="T3" fmla="*/ 3 h 7"/>
                <a:gd name="T4" fmla="*/ 4 w 11"/>
                <a:gd name="T5" fmla="*/ 1 h 7"/>
                <a:gd name="T6" fmla="*/ 11 w 11"/>
                <a:gd name="T7" fmla="*/ 5 h 7"/>
                <a:gd name="T8" fmla="*/ 6 w 11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6" y="7"/>
                  </a:moveTo>
                  <a:cubicBezTo>
                    <a:pt x="3" y="6"/>
                    <a:pt x="0" y="6"/>
                    <a:pt x="0" y="3"/>
                  </a:cubicBezTo>
                  <a:cubicBezTo>
                    <a:pt x="0" y="0"/>
                    <a:pt x="3" y="0"/>
                    <a:pt x="4" y="1"/>
                  </a:cubicBezTo>
                  <a:cubicBezTo>
                    <a:pt x="7" y="2"/>
                    <a:pt x="11" y="1"/>
                    <a:pt x="11" y="5"/>
                  </a:cubicBezTo>
                  <a:cubicBezTo>
                    <a:pt x="11" y="7"/>
                    <a:pt x="7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77" name="Freeform 46">
              <a:extLst>
                <a:ext uri="{FF2B5EF4-FFF2-40B4-BE49-F238E27FC236}">
                  <a16:creationId xmlns:a16="http://schemas.microsoft.com/office/drawing/2014/main" id="{56122E40-65F6-4565-8610-F8AA666958F2}"/>
                </a:ext>
              </a:extLst>
            </p:cNvPr>
            <p:cNvSpPr/>
            <p:nvPr/>
          </p:nvSpPr>
          <p:spPr bwMode="auto">
            <a:xfrm>
              <a:off x="-1808163" y="614363"/>
              <a:ext cx="68263" cy="34925"/>
            </a:xfrm>
            <a:custGeom>
              <a:avLst/>
              <a:gdLst>
                <a:gd name="T0" fmla="*/ 0 w 18"/>
                <a:gd name="T1" fmla="*/ 6 h 9"/>
                <a:gd name="T2" fmla="*/ 11 w 18"/>
                <a:gd name="T3" fmla="*/ 0 h 9"/>
                <a:gd name="T4" fmla="*/ 18 w 18"/>
                <a:gd name="T5" fmla="*/ 3 h 9"/>
                <a:gd name="T6" fmla="*/ 12 w 18"/>
                <a:gd name="T7" fmla="*/ 7 h 9"/>
                <a:gd name="T8" fmla="*/ 9 w 18"/>
                <a:gd name="T9" fmla="*/ 9 h 9"/>
                <a:gd name="T10" fmla="*/ 0 w 18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6"/>
                  </a:moveTo>
                  <a:cubicBezTo>
                    <a:pt x="4" y="4"/>
                    <a:pt x="6" y="0"/>
                    <a:pt x="11" y="0"/>
                  </a:cubicBezTo>
                  <a:cubicBezTo>
                    <a:pt x="14" y="0"/>
                    <a:pt x="17" y="0"/>
                    <a:pt x="18" y="3"/>
                  </a:cubicBezTo>
                  <a:cubicBezTo>
                    <a:pt x="18" y="7"/>
                    <a:pt x="14" y="6"/>
                    <a:pt x="12" y="7"/>
                  </a:cubicBezTo>
                  <a:cubicBezTo>
                    <a:pt x="11" y="7"/>
                    <a:pt x="9" y="7"/>
                    <a:pt x="9" y="9"/>
                  </a:cubicBezTo>
                  <a:cubicBezTo>
                    <a:pt x="6" y="6"/>
                    <a:pt x="2" y="8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78" name="Freeform 47">
              <a:extLst>
                <a:ext uri="{FF2B5EF4-FFF2-40B4-BE49-F238E27FC236}">
                  <a16:creationId xmlns:a16="http://schemas.microsoft.com/office/drawing/2014/main" id="{BB8906A9-FEBC-4C46-B359-F7217A204298}"/>
                </a:ext>
              </a:extLst>
            </p:cNvPr>
            <p:cNvSpPr/>
            <p:nvPr/>
          </p:nvSpPr>
          <p:spPr bwMode="auto">
            <a:xfrm>
              <a:off x="-1296988" y="-846137"/>
              <a:ext cx="841375" cy="301625"/>
            </a:xfrm>
            <a:custGeom>
              <a:avLst/>
              <a:gdLst>
                <a:gd name="T0" fmla="*/ 196 w 223"/>
                <a:gd name="T1" fmla="*/ 24 h 80"/>
                <a:gd name="T2" fmla="*/ 189 w 223"/>
                <a:gd name="T3" fmla="*/ 30 h 80"/>
                <a:gd name="T4" fmla="*/ 195 w 223"/>
                <a:gd name="T5" fmla="*/ 36 h 80"/>
                <a:gd name="T6" fmla="*/ 220 w 223"/>
                <a:gd name="T7" fmla="*/ 48 h 80"/>
                <a:gd name="T8" fmla="*/ 220 w 223"/>
                <a:gd name="T9" fmla="*/ 51 h 80"/>
                <a:gd name="T10" fmla="*/ 223 w 223"/>
                <a:gd name="T11" fmla="*/ 60 h 80"/>
                <a:gd name="T12" fmla="*/ 196 w 223"/>
                <a:gd name="T13" fmla="*/ 58 h 80"/>
                <a:gd name="T14" fmla="*/ 188 w 223"/>
                <a:gd name="T15" fmla="*/ 58 h 80"/>
                <a:gd name="T16" fmla="*/ 181 w 223"/>
                <a:gd name="T17" fmla="*/ 55 h 80"/>
                <a:gd name="T18" fmla="*/ 175 w 223"/>
                <a:gd name="T19" fmla="*/ 46 h 80"/>
                <a:gd name="T20" fmla="*/ 166 w 223"/>
                <a:gd name="T21" fmla="*/ 59 h 80"/>
                <a:gd name="T22" fmla="*/ 169 w 223"/>
                <a:gd name="T23" fmla="*/ 67 h 80"/>
                <a:gd name="T24" fmla="*/ 168 w 223"/>
                <a:gd name="T25" fmla="*/ 76 h 80"/>
                <a:gd name="T26" fmla="*/ 161 w 223"/>
                <a:gd name="T27" fmla="*/ 73 h 80"/>
                <a:gd name="T28" fmla="*/ 146 w 223"/>
                <a:gd name="T29" fmla="*/ 66 h 80"/>
                <a:gd name="T30" fmla="*/ 138 w 223"/>
                <a:gd name="T31" fmla="*/ 61 h 80"/>
                <a:gd name="T32" fmla="*/ 114 w 223"/>
                <a:gd name="T33" fmla="*/ 55 h 80"/>
                <a:gd name="T34" fmla="*/ 109 w 223"/>
                <a:gd name="T35" fmla="*/ 56 h 80"/>
                <a:gd name="T36" fmla="*/ 87 w 223"/>
                <a:gd name="T37" fmla="*/ 62 h 80"/>
                <a:gd name="T38" fmla="*/ 73 w 223"/>
                <a:gd name="T39" fmla="*/ 65 h 80"/>
                <a:gd name="T40" fmla="*/ 59 w 223"/>
                <a:gd name="T41" fmla="*/ 73 h 80"/>
                <a:gd name="T42" fmla="*/ 50 w 223"/>
                <a:gd name="T43" fmla="*/ 78 h 80"/>
                <a:gd name="T44" fmla="*/ 38 w 223"/>
                <a:gd name="T45" fmla="*/ 79 h 80"/>
                <a:gd name="T46" fmla="*/ 26 w 223"/>
                <a:gd name="T47" fmla="*/ 72 h 80"/>
                <a:gd name="T48" fmla="*/ 12 w 223"/>
                <a:gd name="T49" fmla="*/ 62 h 80"/>
                <a:gd name="T50" fmla="*/ 4 w 223"/>
                <a:gd name="T51" fmla="*/ 54 h 80"/>
                <a:gd name="T52" fmla="*/ 0 w 223"/>
                <a:gd name="T53" fmla="*/ 49 h 80"/>
                <a:gd name="T54" fmla="*/ 24 w 223"/>
                <a:gd name="T55" fmla="*/ 52 h 80"/>
                <a:gd name="T56" fmla="*/ 29 w 223"/>
                <a:gd name="T57" fmla="*/ 57 h 80"/>
                <a:gd name="T58" fmla="*/ 41 w 223"/>
                <a:gd name="T59" fmla="*/ 57 h 80"/>
                <a:gd name="T60" fmla="*/ 46 w 223"/>
                <a:gd name="T61" fmla="*/ 47 h 80"/>
                <a:gd name="T62" fmla="*/ 47 w 223"/>
                <a:gd name="T63" fmla="*/ 40 h 80"/>
                <a:gd name="T64" fmla="*/ 53 w 223"/>
                <a:gd name="T65" fmla="*/ 43 h 80"/>
                <a:gd name="T66" fmla="*/ 65 w 223"/>
                <a:gd name="T67" fmla="*/ 40 h 80"/>
                <a:gd name="T68" fmla="*/ 74 w 223"/>
                <a:gd name="T69" fmla="*/ 26 h 80"/>
                <a:gd name="T70" fmla="*/ 86 w 223"/>
                <a:gd name="T71" fmla="*/ 20 h 80"/>
                <a:gd name="T72" fmla="*/ 95 w 223"/>
                <a:gd name="T73" fmla="*/ 14 h 80"/>
                <a:gd name="T74" fmla="*/ 126 w 223"/>
                <a:gd name="T75" fmla="*/ 6 h 80"/>
                <a:gd name="T76" fmla="*/ 136 w 223"/>
                <a:gd name="T77" fmla="*/ 7 h 80"/>
                <a:gd name="T78" fmla="*/ 163 w 223"/>
                <a:gd name="T79" fmla="*/ 18 h 80"/>
                <a:gd name="T80" fmla="*/ 170 w 223"/>
                <a:gd name="T81" fmla="*/ 19 h 80"/>
                <a:gd name="T82" fmla="*/ 193 w 223"/>
                <a:gd name="T83" fmla="*/ 21 h 80"/>
                <a:gd name="T84" fmla="*/ 196 w 223"/>
                <a:gd name="T85" fmla="*/ 2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" h="80">
                  <a:moveTo>
                    <a:pt x="196" y="24"/>
                  </a:moveTo>
                  <a:cubicBezTo>
                    <a:pt x="192" y="24"/>
                    <a:pt x="189" y="27"/>
                    <a:pt x="189" y="30"/>
                  </a:cubicBezTo>
                  <a:cubicBezTo>
                    <a:pt x="188" y="34"/>
                    <a:pt x="192" y="35"/>
                    <a:pt x="195" y="36"/>
                  </a:cubicBezTo>
                  <a:cubicBezTo>
                    <a:pt x="203" y="40"/>
                    <a:pt x="209" y="48"/>
                    <a:pt x="220" y="48"/>
                  </a:cubicBezTo>
                  <a:cubicBezTo>
                    <a:pt x="221" y="48"/>
                    <a:pt x="221" y="50"/>
                    <a:pt x="220" y="51"/>
                  </a:cubicBezTo>
                  <a:cubicBezTo>
                    <a:pt x="215" y="55"/>
                    <a:pt x="218" y="58"/>
                    <a:pt x="223" y="60"/>
                  </a:cubicBezTo>
                  <a:cubicBezTo>
                    <a:pt x="213" y="63"/>
                    <a:pt x="204" y="65"/>
                    <a:pt x="196" y="58"/>
                  </a:cubicBezTo>
                  <a:cubicBezTo>
                    <a:pt x="193" y="56"/>
                    <a:pt x="190" y="57"/>
                    <a:pt x="188" y="58"/>
                  </a:cubicBezTo>
                  <a:cubicBezTo>
                    <a:pt x="184" y="61"/>
                    <a:pt x="182" y="59"/>
                    <a:pt x="181" y="55"/>
                  </a:cubicBezTo>
                  <a:cubicBezTo>
                    <a:pt x="180" y="51"/>
                    <a:pt x="182" y="46"/>
                    <a:pt x="175" y="46"/>
                  </a:cubicBezTo>
                  <a:cubicBezTo>
                    <a:pt x="170" y="47"/>
                    <a:pt x="165" y="54"/>
                    <a:pt x="166" y="59"/>
                  </a:cubicBezTo>
                  <a:cubicBezTo>
                    <a:pt x="166" y="62"/>
                    <a:pt x="168" y="64"/>
                    <a:pt x="169" y="67"/>
                  </a:cubicBezTo>
                  <a:cubicBezTo>
                    <a:pt x="171" y="70"/>
                    <a:pt x="172" y="74"/>
                    <a:pt x="168" y="76"/>
                  </a:cubicBezTo>
                  <a:cubicBezTo>
                    <a:pt x="164" y="79"/>
                    <a:pt x="163" y="75"/>
                    <a:pt x="161" y="73"/>
                  </a:cubicBezTo>
                  <a:cubicBezTo>
                    <a:pt x="157" y="69"/>
                    <a:pt x="152" y="67"/>
                    <a:pt x="146" y="66"/>
                  </a:cubicBezTo>
                  <a:cubicBezTo>
                    <a:pt x="143" y="65"/>
                    <a:pt x="140" y="64"/>
                    <a:pt x="138" y="61"/>
                  </a:cubicBezTo>
                  <a:cubicBezTo>
                    <a:pt x="130" y="52"/>
                    <a:pt x="124" y="50"/>
                    <a:pt x="114" y="55"/>
                  </a:cubicBezTo>
                  <a:cubicBezTo>
                    <a:pt x="112" y="56"/>
                    <a:pt x="111" y="57"/>
                    <a:pt x="109" y="56"/>
                  </a:cubicBezTo>
                  <a:cubicBezTo>
                    <a:pt x="100" y="52"/>
                    <a:pt x="93" y="56"/>
                    <a:pt x="87" y="62"/>
                  </a:cubicBezTo>
                  <a:cubicBezTo>
                    <a:pt x="83" y="65"/>
                    <a:pt x="77" y="66"/>
                    <a:pt x="73" y="65"/>
                  </a:cubicBezTo>
                  <a:cubicBezTo>
                    <a:pt x="66" y="64"/>
                    <a:pt x="62" y="67"/>
                    <a:pt x="59" y="73"/>
                  </a:cubicBezTo>
                  <a:cubicBezTo>
                    <a:pt x="57" y="77"/>
                    <a:pt x="54" y="78"/>
                    <a:pt x="50" y="78"/>
                  </a:cubicBezTo>
                  <a:cubicBezTo>
                    <a:pt x="46" y="78"/>
                    <a:pt x="42" y="78"/>
                    <a:pt x="38" y="79"/>
                  </a:cubicBezTo>
                  <a:cubicBezTo>
                    <a:pt x="33" y="80"/>
                    <a:pt x="29" y="77"/>
                    <a:pt x="26" y="72"/>
                  </a:cubicBezTo>
                  <a:cubicBezTo>
                    <a:pt x="22" y="67"/>
                    <a:pt x="20" y="62"/>
                    <a:pt x="12" y="62"/>
                  </a:cubicBezTo>
                  <a:cubicBezTo>
                    <a:pt x="8" y="62"/>
                    <a:pt x="4" y="58"/>
                    <a:pt x="4" y="54"/>
                  </a:cubicBezTo>
                  <a:cubicBezTo>
                    <a:pt x="4" y="50"/>
                    <a:pt x="1" y="51"/>
                    <a:pt x="0" y="49"/>
                  </a:cubicBezTo>
                  <a:cubicBezTo>
                    <a:pt x="8" y="49"/>
                    <a:pt x="16" y="48"/>
                    <a:pt x="24" y="52"/>
                  </a:cubicBezTo>
                  <a:cubicBezTo>
                    <a:pt x="26" y="53"/>
                    <a:pt x="28" y="54"/>
                    <a:pt x="29" y="57"/>
                  </a:cubicBezTo>
                  <a:cubicBezTo>
                    <a:pt x="33" y="59"/>
                    <a:pt x="37" y="59"/>
                    <a:pt x="41" y="57"/>
                  </a:cubicBezTo>
                  <a:cubicBezTo>
                    <a:pt x="46" y="55"/>
                    <a:pt x="48" y="52"/>
                    <a:pt x="46" y="47"/>
                  </a:cubicBezTo>
                  <a:cubicBezTo>
                    <a:pt x="44" y="44"/>
                    <a:pt x="44" y="41"/>
                    <a:pt x="47" y="40"/>
                  </a:cubicBezTo>
                  <a:cubicBezTo>
                    <a:pt x="50" y="38"/>
                    <a:pt x="51" y="40"/>
                    <a:pt x="53" y="43"/>
                  </a:cubicBezTo>
                  <a:cubicBezTo>
                    <a:pt x="55" y="46"/>
                    <a:pt x="61" y="45"/>
                    <a:pt x="65" y="40"/>
                  </a:cubicBezTo>
                  <a:cubicBezTo>
                    <a:pt x="68" y="36"/>
                    <a:pt x="71" y="31"/>
                    <a:pt x="74" y="26"/>
                  </a:cubicBezTo>
                  <a:cubicBezTo>
                    <a:pt x="77" y="22"/>
                    <a:pt x="80" y="18"/>
                    <a:pt x="86" y="20"/>
                  </a:cubicBezTo>
                  <a:cubicBezTo>
                    <a:pt x="91" y="22"/>
                    <a:pt x="93" y="18"/>
                    <a:pt x="95" y="14"/>
                  </a:cubicBezTo>
                  <a:cubicBezTo>
                    <a:pt x="101" y="4"/>
                    <a:pt x="116" y="0"/>
                    <a:pt x="126" y="6"/>
                  </a:cubicBezTo>
                  <a:cubicBezTo>
                    <a:pt x="129" y="8"/>
                    <a:pt x="132" y="9"/>
                    <a:pt x="136" y="7"/>
                  </a:cubicBezTo>
                  <a:cubicBezTo>
                    <a:pt x="146" y="7"/>
                    <a:pt x="155" y="12"/>
                    <a:pt x="163" y="18"/>
                  </a:cubicBezTo>
                  <a:cubicBezTo>
                    <a:pt x="165" y="19"/>
                    <a:pt x="168" y="19"/>
                    <a:pt x="170" y="19"/>
                  </a:cubicBezTo>
                  <a:cubicBezTo>
                    <a:pt x="177" y="24"/>
                    <a:pt x="185" y="21"/>
                    <a:pt x="193" y="21"/>
                  </a:cubicBezTo>
                  <a:cubicBezTo>
                    <a:pt x="194" y="21"/>
                    <a:pt x="195" y="22"/>
                    <a:pt x="196" y="2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79" name="Freeform 48">
              <a:extLst>
                <a:ext uri="{FF2B5EF4-FFF2-40B4-BE49-F238E27FC236}">
                  <a16:creationId xmlns:a16="http://schemas.microsoft.com/office/drawing/2014/main" id="{32938439-DE22-4BA2-ADD7-F6F5EC58181A}"/>
                </a:ext>
              </a:extLst>
            </p:cNvPr>
            <p:cNvSpPr/>
            <p:nvPr/>
          </p:nvSpPr>
          <p:spPr bwMode="auto">
            <a:xfrm>
              <a:off x="-1331913" y="-920750"/>
              <a:ext cx="169863" cy="290513"/>
            </a:xfrm>
            <a:custGeom>
              <a:avLst/>
              <a:gdLst>
                <a:gd name="T0" fmla="*/ 38 w 45"/>
                <a:gd name="T1" fmla="*/ 77 h 77"/>
                <a:gd name="T2" fmla="*/ 33 w 45"/>
                <a:gd name="T3" fmla="*/ 72 h 77"/>
                <a:gd name="T4" fmla="*/ 22 w 45"/>
                <a:gd name="T5" fmla="*/ 66 h 77"/>
                <a:gd name="T6" fmla="*/ 12 w 45"/>
                <a:gd name="T7" fmla="*/ 57 h 77"/>
                <a:gd name="T8" fmla="*/ 14 w 45"/>
                <a:gd name="T9" fmla="*/ 50 h 77"/>
                <a:gd name="T10" fmla="*/ 9 w 45"/>
                <a:gd name="T11" fmla="*/ 44 h 77"/>
                <a:gd name="T12" fmla="*/ 3 w 45"/>
                <a:gd name="T13" fmla="*/ 41 h 77"/>
                <a:gd name="T14" fmla="*/ 4 w 45"/>
                <a:gd name="T15" fmla="*/ 26 h 77"/>
                <a:gd name="T16" fmla="*/ 11 w 45"/>
                <a:gd name="T17" fmla="*/ 16 h 77"/>
                <a:gd name="T18" fmla="*/ 24 w 45"/>
                <a:gd name="T19" fmla="*/ 4 h 77"/>
                <a:gd name="T20" fmla="*/ 40 w 45"/>
                <a:gd name="T21" fmla="*/ 6 h 77"/>
                <a:gd name="T22" fmla="*/ 42 w 45"/>
                <a:gd name="T23" fmla="*/ 14 h 77"/>
                <a:gd name="T24" fmla="*/ 36 w 45"/>
                <a:gd name="T25" fmla="*/ 17 h 77"/>
                <a:gd name="T26" fmla="*/ 26 w 45"/>
                <a:gd name="T27" fmla="*/ 25 h 77"/>
                <a:gd name="T28" fmla="*/ 18 w 45"/>
                <a:gd name="T29" fmla="*/ 28 h 77"/>
                <a:gd name="T30" fmla="*/ 13 w 45"/>
                <a:gd name="T31" fmla="*/ 28 h 77"/>
                <a:gd name="T32" fmla="*/ 13 w 45"/>
                <a:gd name="T33" fmla="*/ 32 h 77"/>
                <a:gd name="T34" fmla="*/ 15 w 45"/>
                <a:gd name="T35" fmla="*/ 38 h 77"/>
                <a:gd name="T36" fmla="*/ 20 w 45"/>
                <a:gd name="T37" fmla="*/ 43 h 77"/>
                <a:gd name="T38" fmla="*/ 23 w 45"/>
                <a:gd name="T39" fmla="*/ 39 h 77"/>
                <a:gd name="T40" fmla="*/ 27 w 45"/>
                <a:gd name="T41" fmla="*/ 36 h 77"/>
                <a:gd name="T42" fmla="*/ 31 w 45"/>
                <a:gd name="T43" fmla="*/ 40 h 77"/>
                <a:gd name="T44" fmla="*/ 27 w 45"/>
                <a:gd name="T45" fmla="*/ 43 h 77"/>
                <a:gd name="T46" fmla="*/ 24 w 45"/>
                <a:gd name="T47" fmla="*/ 44 h 77"/>
                <a:gd name="T48" fmla="*/ 21 w 45"/>
                <a:gd name="T49" fmla="*/ 50 h 77"/>
                <a:gd name="T50" fmla="*/ 26 w 45"/>
                <a:gd name="T51" fmla="*/ 52 h 77"/>
                <a:gd name="T52" fmla="*/ 34 w 45"/>
                <a:gd name="T53" fmla="*/ 59 h 77"/>
                <a:gd name="T54" fmla="*/ 38 w 45"/>
                <a:gd name="T55" fmla="*/ 71 h 77"/>
                <a:gd name="T56" fmla="*/ 38 w 45"/>
                <a:gd name="T5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" h="77">
                  <a:moveTo>
                    <a:pt x="38" y="77"/>
                  </a:moveTo>
                  <a:cubicBezTo>
                    <a:pt x="36" y="76"/>
                    <a:pt x="33" y="75"/>
                    <a:pt x="33" y="72"/>
                  </a:cubicBezTo>
                  <a:cubicBezTo>
                    <a:pt x="31" y="67"/>
                    <a:pt x="27" y="66"/>
                    <a:pt x="22" y="66"/>
                  </a:cubicBezTo>
                  <a:cubicBezTo>
                    <a:pt x="14" y="67"/>
                    <a:pt x="11" y="64"/>
                    <a:pt x="12" y="57"/>
                  </a:cubicBezTo>
                  <a:cubicBezTo>
                    <a:pt x="13" y="54"/>
                    <a:pt x="14" y="52"/>
                    <a:pt x="14" y="50"/>
                  </a:cubicBezTo>
                  <a:cubicBezTo>
                    <a:pt x="15" y="46"/>
                    <a:pt x="16" y="41"/>
                    <a:pt x="9" y="44"/>
                  </a:cubicBezTo>
                  <a:cubicBezTo>
                    <a:pt x="5" y="46"/>
                    <a:pt x="4" y="44"/>
                    <a:pt x="3" y="41"/>
                  </a:cubicBezTo>
                  <a:cubicBezTo>
                    <a:pt x="0" y="36"/>
                    <a:pt x="1" y="31"/>
                    <a:pt x="4" y="26"/>
                  </a:cubicBezTo>
                  <a:cubicBezTo>
                    <a:pt x="7" y="22"/>
                    <a:pt x="10" y="19"/>
                    <a:pt x="11" y="16"/>
                  </a:cubicBezTo>
                  <a:cubicBezTo>
                    <a:pt x="13" y="9"/>
                    <a:pt x="18" y="7"/>
                    <a:pt x="24" y="4"/>
                  </a:cubicBezTo>
                  <a:cubicBezTo>
                    <a:pt x="31" y="0"/>
                    <a:pt x="35" y="3"/>
                    <a:pt x="40" y="6"/>
                  </a:cubicBezTo>
                  <a:cubicBezTo>
                    <a:pt x="43" y="8"/>
                    <a:pt x="43" y="11"/>
                    <a:pt x="42" y="14"/>
                  </a:cubicBezTo>
                  <a:cubicBezTo>
                    <a:pt x="41" y="17"/>
                    <a:pt x="39" y="17"/>
                    <a:pt x="36" y="17"/>
                  </a:cubicBezTo>
                  <a:cubicBezTo>
                    <a:pt x="30" y="16"/>
                    <a:pt x="27" y="21"/>
                    <a:pt x="26" y="25"/>
                  </a:cubicBezTo>
                  <a:cubicBezTo>
                    <a:pt x="24" y="31"/>
                    <a:pt x="23" y="35"/>
                    <a:pt x="18" y="28"/>
                  </a:cubicBezTo>
                  <a:cubicBezTo>
                    <a:pt x="16" y="27"/>
                    <a:pt x="15" y="27"/>
                    <a:pt x="13" y="28"/>
                  </a:cubicBezTo>
                  <a:cubicBezTo>
                    <a:pt x="12" y="29"/>
                    <a:pt x="13" y="31"/>
                    <a:pt x="13" y="32"/>
                  </a:cubicBezTo>
                  <a:cubicBezTo>
                    <a:pt x="14" y="34"/>
                    <a:pt x="15" y="36"/>
                    <a:pt x="15" y="38"/>
                  </a:cubicBezTo>
                  <a:cubicBezTo>
                    <a:pt x="16" y="41"/>
                    <a:pt x="18" y="42"/>
                    <a:pt x="20" y="43"/>
                  </a:cubicBezTo>
                  <a:cubicBezTo>
                    <a:pt x="22" y="43"/>
                    <a:pt x="22" y="41"/>
                    <a:pt x="23" y="39"/>
                  </a:cubicBezTo>
                  <a:cubicBezTo>
                    <a:pt x="24" y="37"/>
                    <a:pt x="24" y="35"/>
                    <a:pt x="27" y="36"/>
                  </a:cubicBezTo>
                  <a:cubicBezTo>
                    <a:pt x="29" y="37"/>
                    <a:pt x="31" y="38"/>
                    <a:pt x="31" y="40"/>
                  </a:cubicBezTo>
                  <a:cubicBezTo>
                    <a:pt x="31" y="43"/>
                    <a:pt x="29" y="43"/>
                    <a:pt x="27" y="43"/>
                  </a:cubicBezTo>
                  <a:cubicBezTo>
                    <a:pt x="26" y="44"/>
                    <a:pt x="25" y="44"/>
                    <a:pt x="24" y="44"/>
                  </a:cubicBezTo>
                  <a:cubicBezTo>
                    <a:pt x="21" y="45"/>
                    <a:pt x="21" y="48"/>
                    <a:pt x="21" y="50"/>
                  </a:cubicBezTo>
                  <a:cubicBezTo>
                    <a:pt x="22" y="53"/>
                    <a:pt x="24" y="52"/>
                    <a:pt x="26" y="52"/>
                  </a:cubicBezTo>
                  <a:cubicBezTo>
                    <a:pt x="33" y="51"/>
                    <a:pt x="36" y="54"/>
                    <a:pt x="34" y="59"/>
                  </a:cubicBezTo>
                  <a:cubicBezTo>
                    <a:pt x="33" y="65"/>
                    <a:pt x="33" y="68"/>
                    <a:pt x="38" y="71"/>
                  </a:cubicBezTo>
                  <a:cubicBezTo>
                    <a:pt x="41" y="72"/>
                    <a:pt x="45" y="75"/>
                    <a:pt x="38" y="7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80" name="Freeform 49">
              <a:extLst>
                <a:ext uri="{FF2B5EF4-FFF2-40B4-BE49-F238E27FC236}">
                  <a16:creationId xmlns:a16="http://schemas.microsoft.com/office/drawing/2014/main" id="{4D9F5C3A-301A-4383-8AC8-5DCB8B6586DF}"/>
                </a:ext>
              </a:extLst>
            </p:cNvPr>
            <p:cNvSpPr/>
            <p:nvPr/>
          </p:nvSpPr>
          <p:spPr bwMode="auto">
            <a:xfrm>
              <a:off x="-784225" y="-830262"/>
              <a:ext cx="101600" cy="63500"/>
            </a:xfrm>
            <a:custGeom>
              <a:avLst/>
              <a:gdLst>
                <a:gd name="T0" fmla="*/ 27 w 27"/>
                <a:gd name="T1" fmla="*/ 14 h 17"/>
                <a:gd name="T2" fmla="*/ 25 w 27"/>
                <a:gd name="T3" fmla="*/ 15 h 17"/>
                <a:gd name="T4" fmla="*/ 0 w 27"/>
                <a:gd name="T5" fmla="*/ 3 h 17"/>
                <a:gd name="T6" fmla="*/ 15 w 27"/>
                <a:gd name="T7" fmla="*/ 5 h 17"/>
                <a:gd name="T8" fmla="*/ 24 w 27"/>
                <a:gd name="T9" fmla="*/ 6 h 17"/>
                <a:gd name="T10" fmla="*/ 27 w 27"/>
                <a:gd name="T11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7">
                  <a:moveTo>
                    <a:pt x="27" y="14"/>
                  </a:moveTo>
                  <a:cubicBezTo>
                    <a:pt x="27" y="15"/>
                    <a:pt x="25" y="17"/>
                    <a:pt x="25" y="15"/>
                  </a:cubicBezTo>
                  <a:cubicBezTo>
                    <a:pt x="19" y="6"/>
                    <a:pt x="8" y="7"/>
                    <a:pt x="0" y="3"/>
                  </a:cubicBezTo>
                  <a:cubicBezTo>
                    <a:pt x="5" y="0"/>
                    <a:pt x="10" y="2"/>
                    <a:pt x="15" y="5"/>
                  </a:cubicBezTo>
                  <a:cubicBezTo>
                    <a:pt x="17" y="6"/>
                    <a:pt x="21" y="3"/>
                    <a:pt x="24" y="6"/>
                  </a:cubicBezTo>
                  <a:cubicBezTo>
                    <a:pt x="25" y="9"/>
                    <a:pt x="26" y="11"/>
                    <a:pt x="27" y="1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81" name="Freeform 50">
              <a:extLst>
                <a:ext uri="{FF2B5EF4-FFF2-40B4-BE49-F238E27FC236}">
                  <a16:creationId xmlns:a16="http://schemas.microsoft.com/office/drawing/2014/main" id="{E4AEEA2D-54A7-4758-8310-E9D4FF311BBA}"/>
                </a:ext>
              </a:extLst>
            </p:cNvPr>
            <p:cNvSpPr/>
            <p:nvPr/>
          </p:nvSpPr>
          <p:spPr bwMode="auto">
            <a:xfrm>
              <a:off x="-655638" y="-777875"/>
              <a:ext cx="87313" cy="33338"/>
            </a:xfrm>
            <a:custGeom>
              <a:avLst/>
              <a:gdLst>
                <a:gd name="T0" fmla="*/ 23 w 23"/>
                <a:gd name="T1" fmla="*/ 3 h 9"/>
                <a:gd name="T2" fmla="*/ 0 w 23"/>
                <a:gd name="T3" fmla="*/ 1 h 9"/>
                <a:gd name="T4" fmla="*/ 23 w 23"/>
                <a:gd name="T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9">
                  <a:moveTo>
                    <a:pt x="23" y="3"/>
                  </a:moveTo>
                  <a:cubicBezTo>
                    <a:pt x="15" y="5"/>
                    <a:pt x="7" y="9"/>
                    <a:pt x="0" y="1"/>
                  </a:cubicBezTo>
                  <a:cubicBezTo>
                    <a:pt x="8" y="3"/>
                    <a:pt x="15" y="0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82" name="Freeform 51">
              <a:extLst>
                <a:ext uri="{FF2B5EF4-FFF2-40B4-BE49-F238E27FC236}">
                  <a16:creationId xmlns:a16="http://schemas.microsoft.com/office/drawing/2014/main" id="{8B223B15-301F-42EB-80CA-E837DB70E600}"/>
                </a:ext>
              </a:extLst>
            </p:cNvPr>
            <p:cNvSpPr/>
            <p:nvPr/>
          </p:nvSpPr>
          <p:spPr bwMode="auto">
            <a:xfrm>
              <a:off x="-727075" y="-842962"/>
              <a:ext cx="33338" cy="38100"/>
            </a:xfrm>
            <a:custGeom>
              <a:avLst/>
              <a:gdLst>
                <a:gd name="T0" fmla="*/ 9 w 9"/>
                <a:gd name="T1" fmla="*/ 9 h 10"/>
                <a:gd name="T2" fmla="*/ 0 w 9"/>
                <a:gd name="T3" fmla="*/ 8 h 10"/>
                <a:gd name="T4" fmla="*/ 6 w 9"/>
                <a:gd name="T5" fmla="*/ 0 h 10"/>
                <a:gd name="T6" fmla="*/ 9 w 9"/>
                <a:gd name="T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0">
                  <a:moveTo>
                    <a:pt x="9" y="9"/>
                  </a:moveTo>
                  <a:cubicBezTo>
                    <a:pt x="6" y="9"/>
                    <a:pt x="2" y="10"/>
                    <a:pt x="0" y="8"/>
                  </a:cubicBezTo>
                  <a:cubicBezTo>
                    <a:pt x="5" y="7"/>
                    <a:pt x="1" y="1"/>
                    <a:pt x="6" y="0"/>
                  </a:cubicBezTo>
                  <a:cubicBezTo>
                    <a:pt x="9" y="2"/>
                    <a:pt x="9" y="5"/>
                    <a:pt x="9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83" name="Freeform 52">
              <a:extLst>
                <a:ext uri="{FF2B5EF4-FFF2-40B4-BE49-F238E27FC236}">
                  <a16:creationId xmlns:a16="http://schemas.microsoft.com/office/drawing/2014/main" id="{8729216F-0949-497F-9C81-1CE4E9F16316}"/>
                </a:ext>
              </a:extLst>
            </p:cNvPr>
            <p:cNvSpPr/>
            <p:nvPr/>
          </p:nvSpPr>
          <p:spPr bwMode="auto">
            <a:xfrm>
              <a:off x="-47625" y="-823912"/>
              <a:ext cx="44450" cy="26988"/>
            </a:xfrm>
            <a:custGeom>
              <a:avLst/>
              <a:gdLst>
                <a:gd name="T0" fmla="*/ 12 w 12"/>
                <a:gd name="T1" fmla="*/ 6 h 7"/>
                <a:gd name="T2" fmla="*/ 0 w 12"/>
                <a:gd name="T3" fmla="*/ 2 h 7"/>
                <a:gd name="T4" fmla="*/ 12 w 12"/>
                <a:gd name="T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8" y="7"/>
                    <a:pt x="4" y="4"/>
                    <a:pt x="0" y="2"/>
                  </a:cubicBezTo>
                  <a:cubicBezTo>
                    <a:pt x="5" y="0"/>
                    <a:pt x="9" y="3"/>
                    <a:pt x="12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84" name="Freeform 53">
              <a:extLst>
                <a:ext uri="{FF2B5EF4-FFF2-40B4-BE49-F238E27FC236}">
                  <a16:creationId xmlns:a16="http://schemas.microsoft.com/office/drawing/2014/main" id="{3A3B756C-8B25-423A-9ECE-B5FAB76A8CB2}"/>
                </a:ext>
              </a:extLst>
            </p:cNvPr>
            <p:cNvSpPr/>
            <p:nvPr/>
          </p:nvSpPr>
          <p:spPr bwMode="auto">
            <a:xfrm>
              <a:off x="-1550988" y="523875"/>
              <a:ext cx="125413" cy="79375"/>
            </a:xfrm>
            <a:custGeom>
              <a:avLst/>
              <a:gdLst>
                <a:gd name="T0" fmla="*/ 7 w 33"/>
                <a:gd name="T1" fmla="*/ 21 h 21"/>
                <a:gd name="T2" fmla="*/ 1 w 33"/>
                <a:gd name="T3" fmla="*/ 18 h 21"/>
                <a:gd name="T4" fmla="*/ 2 w 33"/>
                <a:gd name="T5" fmla="*/ 12 h 21"/>
                <a:gd name="T6" fmla="*/ 20 w 33"/>
                <a:gd name="T7" fmla="*/ 6 h 21"/>
                <a:gd name="T8" fmla="*/ 24 w 33"/>
                <a:gd name="T9" fmla="*/ 5 h 21"/>
                <a:gd name="T10" fmla="*/ 31 w 33"/>
                <a:gd name="T11" fmla="*/ 7 h 21"/>
                <a:gd name="T12" fmla="*/ 29 w 33"/>
                <a:gd name="T13" fmla="*/ 14 h 21"/>
                <a:gd name="T14" fmla="*/ 7 w 33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21">
                  <a:moveTo>
                    <a:pt x="7" y="21"/>
                  </a:moveTo>
                  <a:cubicBezTo>
                    <a:pt x="4" y="21"/>
                    <a:pt x="2" y="20"/>
                    <a:pt x="1" y="18"/>
                  </a:cubicBezTo>
                  <a:cubicBezTo>
                    <a:pt x="0" y="15"/>
                    <a:pt x="1" y="14"/>
                    <a:pt x="2" y="12"/>
                  </a:cubicBezTo>
                  <a:cubicBezTo>
                    <a:pt x="6" y="4"/>
                    <a:pt x="11" y="0"/>
                    <a:pt x="20" y="6"/>
                  </a:cubicBezTo>
                  <a:cubicBezTo>
                    <a:pt x="21" y="7"/>
                    <a:pt x="22" y="6"/>
                    <a:pt x="24" y="5"/>
                  </a:cubicBezTo>
                  <a:cubicBezTo>
                    <a:pt x="27" y="3"/>
                    <a:pt x="29" y="5"/>
                    <a:pt x="31" y="7"/>
                  </a:cubicBezTo>
                  <a:cubicBezTo>
                    <a:pt x="33" y="10"/>
                    <a:pt x="32" y="13"/>
                    <a:pt x="29" y="14"/>
                  </a:cubicBezTo>
                  <a:cubicBezTo>
                    <a:pt x="23" y="19"/>
                    <a:pt x="14" y="19"/>
                    <a:pt x="7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85" name="Freeform 54">
              <a:extLst>
                <a:ext uri="{FF2B5EF4-FFF2-40B4-BE49-F238E27FC236}">
                  <a16:creationId xmlns:a16="http://schemas.microsoft.com/office/drawing/2014/main" id="{FF037687-8A50-4748-8D62-54273737A713}"/>
                </a:ext>
              </a:extLst>
            </p:cNvPr>
            <p:cNvSpPr/>
            <p:nvPr/>
          </p:nvSpPr>
          <p:spPr bwMode="auto">
            <a:xfrm>
              <a:off x="141287" y="230188"/>
              <a:ext cx="19050" cy="30163"/>
            </a:xfrm>
            <a:custGeom>
              <a:avLst/>
              <a:gdLst>
                <a:gd name="T0" fmla="*/ 5 w 5"/>
                <a:gd name="T1" fmla="*/ 8 h 8"/>
                <a:gd name="T2" fmla="*/ 0 w 5"/>
                <a:gd name="T3" fmla="*/ 3 h 8"/>
                <a:gd name="T4" fmla="*/ 5 w 5"/>
                <a:gd name="T5" fmla="*/ 2 h 8"/>
                <a:gd name="T6" fmla="*/ 5 w 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1" y="8"/>
                    <a:pt x="0" y="6"/>
                    <a:pt x="0" y="3"/>
                  </a:cubicBezTo>
                  <a:cubicBezTo>
                    <a:pt x="1" y="0"/>
                    <a:pt x="3" y="0"/>
                    <a:pt x="5" y="2"/>
                  </a:cubicBezTo>
                  <a:cubicBezTo>
                    <a:pt x="2" y="4"/>
                    <a:pt x="4" y="6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86" name="Freeform 55">
              <a:extLst>
                <a:ext uri="{FF2B5EF4-FFF2-40B4-BE49-F238E27FC236}">
                  <a16:creationId xmlns:a16="http://schemas.microsoft.com/office/drawing/2014/main" id="{D2CC23AB-30B2-44A2-AD57-43BA07F895BB}"/>
                </a:ext>
              </a:extLst>
            </p:cNvPr>
            <p:cNvSpPr/>
            <p:nvPr/>
          </p:nvSpPr>
          <p:spPr bwMode="auto">
            <a:xfrm>
              <a:off x="-25400" y="-769937"/>
              <a:ext cx="101600" cy="134938"/>
            </a:xfrm>
            <a:custGeom>
              <a:avLst/>
              <a:gdLst>
                <a:gd name="T0" fmla="*/ 27 w 27"/>
                <a:gd name="T1" fmla="*/ 31 h 36"/>
                <a:gd name="T2" fmla="*/ 22 w 27"/>
                <a:gd name="T3" fmla="*/ 34 h 36"/>
                <a:gd name="T4" fmla="*/ 9 w 27"/>
                <a:gd name="T5" fmla="*/ 33 h 36"/>
                <a:gd name="T6" fmla="*/ 2 w 27"/>
                <a:gd name="T7" fmla="*/ 30 h 36"/>
                <a:gd name="T8" fmla="*/ 3 w 27"/>
                <a:gd name="T9" fmla="*/ 25 h 36"/>
                <a:gd name="T10" fmla="*/ 6 w 27"/>
                <a:gd name="T11" fmla="*/ 18 h 36"/>
                <a:gd name="T12" fmla="*/ 4 w 27"/>
                <a:gd name="T13" fmla="*/ 10 h 36"/>
                <a:gd name="T14" fmla="*/ 5 w 27"/>
                <a:gd name="T15" fmla="*/ 1 h 36"/>
                <a:gd name="T16" fmla="*/ 15 w 27"/>
                <a:gd name="T17" fmla="*/ 7 h 36"/>
                <a:gd name="T18" fmla="*/ 26 w 27"/>
                <a:gd name="T19" fmla="*/ 27 h 36"/>
                <a:gd name="T20" fmla="*/ 27 w 27"/>
                <a:gd name="T2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36">
                  <a:moveTo>
                    <a:pt x="27" y="31"/>
                  </a:moveTo>
                  <a:cubicBezTo>
                    <a:pt x="27" y="34"/>
                    <a:pt x="25" y="36"/>
                    <a:pt x="22" y="34"/>
                  </a:cubicBezTo>
                  <a:cubicBezTo>
                    <a:pt x="18" y="30"/>
                    <a:pt x="14" y="27"/>
                    <a:pt x="9" y="33"/>
                  </a:cubicBezTo>
                  <a:cubicBezTo>
                    <a:pt x="6" y="36"/>
                    <a:pt x="4" y="32"/>
                    <a:pt x="2" y="30"/>
                  </a:cubicBezTo>
                  <a:cubicBezTo>
                    <a:pt x="0" y="28"/>
                    <a:pt x="1" y="26"/>
                    <a:pt x="3" y="25"/>
                  </a:cubicBezTo>
                  <a:cubicBezTo>
                    <a:pt x="6" y="23"/>
                    <a:pt x="7" y="21"/>
                    <a:pt x="6" y="18"/>
                  </a:cubicBezTo>
                  <a:cubicBezTo>
                    <a:pt x="5" y="15"/>
                    <a:pt x="4" y="13"/>
                    <a:pt x="4" y="10"/>
                  </a:cubicBezTo>
                  <a:cubicBezTo>
                    <a:pt x="3" y="7"/>
                    <a:pt x="0" y="3"/>
                    <a:pt x="5" y="1"/>
                  </a:cubicBezTo>
                  <a:cubicBezTo>
                    <a:pt x="9" y="0"/>
                    <a:pt x="14" y="3"/>
                    <a:pt x="15" y="7"/>
                  </a:cubicBezTo>
                  <a:cubicBezTo>
                    <a:pt x="18" y="14"/>
                    <a:pt x="23" y="20"/>
                    <a:pt x="26" y="27"/>
                  </a:cubicBezTo>
                  <a:cubicBezTo>
                    <a:pt x="26" y="29"/>
                    <a:pt x="27" y="30"/>
                    <a:pt x="2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87" name="Freeform 56">
              <a:extLst>
                <a:ext uri="{FF2B5EF4-FFF2-40B4-BE49-F238E27FC236}">
                  <a16:creationId xmlns:a16="http://schemas.microsoft.com/office/drawing/2014/main" id="{645EA29F-AF19-4391-BCF8-9AE2E8A2718B}"/>
                </a:ext>
              </a:extLst>
            </p:cNvPr>
            <p:cNvSpPr/>
            <p:nvPr/>
          </p:nvSpPr>
          <p:spPr bwMode="auto">
            <a:xfrm>
              <a:off x="31750" y="-604837"/>
              <a:ext cx="44450" cy="76200"/>
            </a:xfrm>
            <a:custGeom>
              <a:avLst/>
              <a:gdLst>
                <a:gd name="T0" fmla="*/ 12 w 12"/>
                <a:gd name="T1" fmla="*/ 10 h 20"/>
                <a:gd name="T2" fmla="*/ 3 w 12"/>
                <a:gd name="T3" fmla="*/ 20 h 20"/>
                <a:gd name="T4" fmla="*/ 1 w 12"/>
                <a:gd name="T5" fmla="*/ 16 h 20"/>
                <a:gd name="T6" fmla="*/ 4 w 12"/>
                <a:gd name="T7" fmla="*/ 7 h 20"/>
                <a:gd name="T8" fmla="*/ 7 w 12"/>
                <a:gd name="T9" fmla="*/ 1 h 20"/>
                <a:gd name="T10" fmla="*/ 11 w 12"/>
                <a:gd name="T11" fmla="*/ 6 h 20"/>
                <a:gd name="T12" fmla="*/ 12 w 12"/>
                <a:gd name="T1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0">
                  <a:moveTo>
                    <a:pt x="12" y="10"/>
                  </a:moveTo>
                  <a:cubicBezTo>
                    <a:pt x="12" y="13"/>
                    <a:pt x="5" y="20"/>
                    <a:pt x="3" y="20"/>
                  </a:cubicBezTo>
                  <a:cubicBezTo>
                    <a:pt x="0" y="19"/>
                    <a:pt x="0" y="18"/>
                    <a:pt x="1" y="16"/>
                  </a:cubicBezTo>
                  <a:cubicBezTo>
                    <a:pt x="2" y="13"/>
                    <a:pt x="4" y="10"/>
                    <a:pt x="4" y="7"/>
                  </a:cubicBezTo>
                  <a:cubicBezTo>
                    <a:pt x="4" y="4"/>
                    <a:pt x="4" y="1"/>
                    <a:pt x="7" y="1"/>
                  </a:cubicBezTo>
                  <a:cubicBezTo>
                    <a:pt x="10" y="0"/>
                    <a:pt x="10" y="4"/>
                    <a:pt x="11" y="6"/>
                  </a:cubicBezTo>
                  <a:cubicBezTo>
                    <a:pt x="12" y="7"/>
                    <a:pt x="12" y="9"/>
                    <a:pt x="12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88" name="Freeform 57">
              <a:extLst>
                <a:ext uri="{FF2B5EF4-FFF2-40B4-BE49-F238E27FC236}">
                  <a16:creationId xmlns:a16="http://schemas.microsoft.com/office/drawing/2014/main" id="{84254FDA-452D-4A30-A6C7-14247B16A6A3}"/>
                </a:ext>
              </a:extLst>
            </p:cNvPr>
            <p:cNvSpPr/>
            <p:nvPr/>
          </p:nvSpPr>
          <p:spPr bwMode="auto">
            <a:xfrm>
              <a:off x="-107950" y="-811212"/>
              <a:ext cx="41275" cy="33338"/>
            </a:xfrm>
            <a:custGeom>
              <a:avLst/>
              <a:gdLst>
                <a:gd name="T0" fmla="*/ 6 w 11"/>
                <a:gd name="T1" fmla="*/ 1 h 9"/>
                <a:gd name="T2" fmla="*/ 11 w 11"/>
                <a:gd name="T3" fmla="*/ 4 h 9"/>
                <a:gd name="T4" fmla="*/ 6 w 11"/>
                <a:gd name="T5" fmla="*/ 9 h 9"/>
                <a:gd name="T6" fmla="*/ 1 w 11"/>
                <a:gd name="T7" fmla="*/ 4 h 9"/>
                <a:gd name="T8" fmla="*/ 6 w 11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6" y="1"/>
                  </a:moveTo>
                  <a:cubicBezTo>
                    <a:pt x="9" y="1"/>
                    <a:pt x="11" y="1"/>
                    <a:pt x="11" y="4"/>
                  </a:cubicBezTo>
                  <a:cubicBezTo>
                    <a:pt x="11" y="7"/>
                    <a:pt x="9" y="9"/>
                    <a:pt x="6" y="9"/>
                  </a:cubicBezTo>
                  <a:cubicBezTo>
                    <a:pt x="4" y="9"/>
                    <a:pt x="1" y="6"/>
                    <a:pt x="1" y="4"/>
                  </a:cubicBezTo>
                  <a:cubicBezTo>
                    <a:pt x="0" y="0"/>
                    <a:pt x="4" y="1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89" name="Freeform 58">
              <a:extLst>
                <a:ext uri="{FF2B5EF4-FFF2-40B4-BE49-F238E27FC236}">
                  <a16:creationId xmlns:a16="http://schemas.microsoft.com/office/drawing/2014/main" id="{001B3BE3-A487-426D-94A9-C645B793F6AD}"/>
                </a:ext>
              </a:extLst>
            </p:cNvPr>
            <p:cNvSpPr/>
            <p:nvPr/>
          </p:nvSpPr>
          <p:spPr bwMode="auto">
            <a:xfrm>
              <a:off x="-55563" y="-777875"/>
              <a:ext cx="26988" cy="49213"/>
            </a:xfrm>
            <a:custGeom>
              <a:avLst/>
              <a:gdLst>
                <a:gd name="T0" fmla="*/ 7 w 7"/>
                <a:gd name="T1" fmla="*/ 6 h 13"/>
                <a:gd name="T2" fmla="*/ 3 w 7"/>
                <a:gd name="T3" fmla="*/ 13 h 13"/>
                <a:gd name="T4" fmla="*/ 1 w 7"/>
                <a:gd name="T5" fmla="*/ 7 h 13"/>
                <a:gd name="T6" fmla="*/ 4 w 7"/>
                <a:gd name="T7" fmla="*/ 1 h 13"/>
                <a:gd name="T8" fmla="*/ 7 w 7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">
                  <a:moveTo>
                    <a:pt x="7" y="6"/>
                  </a:moveTo>
                  <a:cubicBezTo>
                    <a:pt x="7" y="8"/>
                    <a:pt x="7" y="12"/>
                    <a:pt x="3" y="13"/>
                  </a:cubicBezTo>
                  <a:cubicBezTo>
                    <a:pt x="0" y="13"/>
                    <a:pt x="1" y="9"/>
                    <a:pt x="1" y="7"/>
                  </a:cubicBezTo>
                  <a:cubicBezTo>
                    <a:pt x="1" y="5"/>
                    <a:pt x="1" y="1"/>
                    <a:pt x="4" y="1"/>
                  </a:cubicBezTo>
                  <a:cubicBezTo>
                    <a:pt x="7" y="0"/>
                    <a:pt x="7" y="4"/>
                    <a:pt x="7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90" name="Freeform 59">
              <a:extLst>
                <a:ext uri="{FF2B5EF4-FFF2-40B4-BE49-F238E27FC236}">
                  <a16:creationId xmlns:a16="http://schemas.microsoft.com/office/drawing/2014/main" id="{699E1309-0413-4144-8454-EEDDE507C6A4}"/>
                </a:ext>
              </a:extLst>
            </p:cNvPr>
            <p:cNvSpPr/>
            <p:nvPr/>
          </p:nvSpPr>
          <p:spPr bwMode="auto">
            <a:xfrm>
              <a:off x="-723900" y="-684212"/>
              <a:ext cx="41275" cy="42863"/>
            </a:xfrm>
            <a:custGeom>
              <a:avLst/>
              <a:gdLst>
                <a:gd name="T0" fmla="*/ 11 w 11"/>
                <a:gd name="T1" fmla="*/ 5 h 11"/>
                <a:gd name="T2" fmla="*/ 7 w 11"/>
                <a:gd name="T3" fmla="*/ 10 h 11"/>
                <a:gd name="T4" fmla="*/ 0 w 11"/>
                <a:gd name="T5" fmla="*/ 5 h 11"/>
                <a:gd name="T6" fmla="*/ 6 w 11"/>
                <a:gd name="T7" fmla="*/ 0 h 11"/>
                <a:gd name="T8" fmla="*/ 11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8"/>
                    <a:pt x="10" y="11"/>
                    <a:pt x="7" y="10"/>
                  </a:cubicBezTo>
                  <a:cubicBezTo>
                    <a:pt x="4" y="10"/>
                    <a:pt x="1" y="9"/>
                    <a:pt x="0" y="5"/>
                  </a:cubicBezTo>
                  <a:cubicBezTo>
                    <a:pt x="0" y="2"/>
                    <a:pt x="3" y="1"/>
                    <a:pt x="6" y="0"/>
                  </a:cubicBezTo>
                  <a:cubicBezTo>
                    <a:pt x="9" y="0"/>
                    <a:pt x="11" y="2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  <p:grpSp>
        <p:nvGrpSpPr>
          <p:cNvPr id="79" name="Grupo 78">
            <a:extLst>
              <a:ext uri="{FF2B5EF4-FFF2-40B4-BE49-F238E27FC236}">
                <a16:creationId xmlns:a16="http://schemas.microsoft.com/office/drawing/2014/main" id="{7D133F99-FAA4-4E43-A735-8390DA33599C}"/>
              </a:ext>
            </a:extLst>
          </p:cNvPr>
          <p:cNvGrpSpPr/>
          <p:nvPr/>
        </p:nvGrpSpPr>
        <p:grpSpPr>
          <a:xfrm rot="14400000">
            <a:off x="4440724" y="1472834"/>
            <a:ext cx="1276449" cy="1156498"/>
            <a:chOff x="-2570163" y="-1717675"/>
            <a:chExt cx="3344863" cy="3030538"/>
          </a:xfrm>
          <a:solidFill>
            <a:schemeClr val="accent4">
              <a:lumMod val="40000"/>
              <a:lumOff val="60000"/>
            </a:schemeClr>
          </a:solidFill>
        </p:grpSpPr>
        <p:sp>
          <p:nvSpPr>
            <p:cNvPr id="80" name="Freeform 5">
              <a:extLst>
                <a:ext uri="{FF2B5EF4-FFF2-40B4-BE49-F238E27FC236}">
                  <a16:creationId xmlns:a16="http://schemas.microsoft.com/office/drawing/2014/main" id="{7ECFA662-5293-4641-9462-DC32D26A77AA}"/>
                </a:ext>
              </a:extLst>
            </p:cNvPr>
            <p:cNvSpPr/>
            <p:nvPr/>
          </p:nvSpPr>
          <p:spPr bwMode="auto">
            <a:xfrm>
              <a:off x="-2252663" y="-1498600"/>
              <a:ext cx="1128713" cy="1147763"/>
            </a:xfrm>
            <a:custGeom>
              <a:avLst/>
              <a:gdLst>
                <a:gd name="T0" fmla="*/ 16 w 299"/>
                <a:gd name="T1" fmla="*/ 80 h 304"/>
                <a:gd name="T2" fmla="*/ 66 w 299"/>
                <a:gd name="T3" fmla="*/ 48 h 304"/>
                <a:gd name="T4" fmla="*/ 95 w 299"/>
                <a:gd name="T5" fmla="*/ 55 h 304"/>
                <a:gd name="T6" fmla="*/ 106 w 299"/>
                <a:gd name="T7" fmla="*/ 54 h 304"/>
                <a:gd name="T8" fmla="*/ 151 w 299"/>
                <a:gd name="T9" fmla="*/ 29 h 304"/>
                <a:gd name="T10" fmla="*/ 181 w 299"/>
                <a:gd name="T11" fmla="*/ 33 h 304"/>
                <a:gd name="T12" fmla="*/ 187 w 299"/>
                <a:gd name="T13" fmla="*/ 38 h 304"/>
                <a:gd name="T14" fmla="*/ 202 w 299"/>
                <a:gd name="T15" fmla="*/ 25 h 304"/>
                <a:gd name="T16" fmla="*/ 200 w 299"/>
                <a:gd name="T17" fmla="*/ 15 h 304"/>
                <a:gd name="T18" fmla="*/ 229 w 299"/>
                <a:gd name="T19" fmla="*/ 11 h 304"/>
                <a:gd name="T20" fmla="*/ 243 w 299"/>
                <a:gd name="T21" fmla="*/ 8 h 304"/>
                <a:gd name="T22" fmla="*/ 274 w 299"/>
                <a:gd name="T23" fmla="*/ 8 h 304"/>
                <a:gd name="T24" fmla="*/ 236 w 299"/>
                <a:gd name="T25" fmla="*/ 25 h 304"/>
                <a:gd name="T26" fmla="*/ 246 w 299"/>
                <a:gd name="T27" fmla="*/ 52 h 304"/>
                <a:gd name="T28" fmla="*/ 280 w 299"/>
                <a:gd name="T29" fmla="*/ 77 h 304"/>
                <a:gd name="T30" fmla="*/ 296 w 299"/>
                <a:gd name="T31" fmla="*/ 92 h 304"/>
                <a:gd name="T32" fmla="*/ 291 w 299"/>
                <a:gd name="T33" fmla="*/ 107 h 304"/>
                <a:gd name="T34" fmla="*/ 272 w 299"/>
                <a:gd name="T35" fmla="*/ 108 h 304"/>
                <a:gd name="T36" fmla="*/ 264 w 299"/>
                <a:gd name="T37" fmla="*/ 121 h 304"/>
                <a:gd name="T38" fmla="*/ 261 w 299"/>
                <a:gd name="T39" fmla="*/ 143 h 304"/>
                <a:gd name="T40" fmla="*/ 249 w 299"/>
                <a:gd name="T41" fmla="*/ 158 h 304"/>
                <a:gd name="T42" fmla="*/ 227 w 299"/>
                <a:gd name="T43" fmla="*/ 172 h 304"/>
                <a:gd name="T44" fmla="*/ 212 w 299"/>
                <a:gd name="T45" fmla="*/ 186 h 304"/>
                <a:gd name="T46" fmla="*/ 173 w 299"/>
                <a:gd name="T47" fmla="*/ 183 h 304"/>
                <a:gd name="T48" fmla="*/ 172 w 299"/>
                <a:gd name="T49" fmla="*/ 183 h 304"/>
                <a:gd name="T50" fmla="*/ 152 w 299"/>
                <a:gd name="T51" fmla="*/ 191 h 304"/>
                <a:gd name="T52" fmla="*/ 136 w 299"/>
                <a:gd name="T53" fmla="*/ 207 h 304"/>
                <a:gd name="T54" fmla="*/ 134 w 299"/>
                <a:gd name="T55" fmla="*/ 237 h 304"/>
                <a:gd name="T56" fmla="*/ 137 w 299"/>
                <a:gd name="T57" fmla="*/ 258 h 304"/>
                <a:gd name="T58" fmla="*/ 121 w 299"/>
                <a:gd name="T59" fmla="*/ 254 h 304"/>
                <a:gd name="T60" fmla="*/ 81 w 299"/>
                <a:gd name="T61" fmla="*/ 260 h 304"/>
                <a:gd name="T62" fmla="*/ 74 w 299"/>
                <a:gd name="T63" fmla="*/ 206 h 304"/>
                <a:gd name="T64" fmla="*/ 69 w 299"/>
                <a:gd name="T65" fmla="*/ 201 h 304"/>
                <a:gd name="T66" fmla="*/ 69 w 299"/>
                <a:gd name="T67" fmla="*/ 236 h 304"/>
                <a:gd name="T68" fmla="*/ 66 w 299"/>
                <a:gd name="T69" fmla="*/ 252 h 304"/>
                <a:gd name="T70" fmla="*/ 71 w 299"/>
                <a:gd name="T71" fmla="*/ 270 h 304"/>
                <a:gd name="T72" fmla="*/ 69 w 299"/>
                <a:gd name="T73" fmla="*/ 299 h 304"/>
                <a:gd name="T74" fmla="*/ 53 w 299"/>
                <a:gd name="T75" fmla="*/ 296 h 304"/>
                <a:gd name="T76" fmla="*/ 44 w 299"/>
                <a:gd name="T77" fmla="*/ 302 h 304"/>
                <a:gd name="T78" fmla="*/ 45 w 299"/>
                <a:gd name="T79" fmla="*/ 293 h 304"/>
                <a:gd name="T80" fmla="*/ 37 w 299"/>
                <a:gd name="T81" fmla="*/ 276 h 304"/>
                <a:gd name="T82" fmla="*/ 16 w 299"/>
                <a:gd name="T83" fmla="*/ 260 h 304"/>
                <a:gd name="T84" fmla="*/ 17 w 299"/>
                <a:gd name="T85" fmla="*/ 243 h 304"/>
                <a:gd name="T86" fmla="*/ 14 w 299"/>
                <a:gd name="T87" fmla="*/ 229 h 304"/>
                <a:gd name="T88" fmla="*/ 4 w 299"/>
                <a:gd name="T89" fmla="*/ 194 h 304"/>
                <a:gd name="T90" fmla="*/ 9 w 299"/>
                <a:gd name="T91" fmla="*/ 148 h 304"/>
                <a:gd name="T92" fmla="*/ 6 w 299"/>
                <a:gd name="T93" fmla="*/ 123 h 304"/>
                <a:gd name="T94" fmla="*/ 12 w 299"/>
                <a:gd name="T95" fmla="*/ 8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9" h="304">
                  <a:moveTo>
                    <a:pt x="12" y="84"/>
                  </a:moveTo>
                  <a:cubicBezTo>
                    <a:pt x="13" y="82"/>
                    <a:pt x="15" y="81"/>
                    <a:pt x="16" y="80"/>
                  </a:cubicBezTo>
                  <a:cubicBezTo>
                    <a:pt x="20" y="69"/>
                    <a:pt x="31" y="66"/>
                    <a:pt x="40" y="63"/>
                  </a:cubicBezTo>
                  <a:cubicBezTo>
                    <a:pt x="49" y="59"/>
                    <a:pt x="57" y="52"/>
                    <a:pt x="66" y="48"/>
                  </a:cubicBezTo>
                  <a:cubicBezTo>
                    <a:pt x="73" y="46"/>
                    <a:pt x="80" y="45"/>
                    <a:pt x="87" y="47"/>
                  </a:cubicBezTo>
                  <a:cubicBezTo>
                    <a:pt x="91" y="47"/>
                    <a:pt x="94" y="50"/>
                    <a:pt x="95" y="55"/>
                  </a:cubicBezTo>
                  <a:cubicBezTo>
                    <a:pt x="96" y="59"/>
                    <a:pt x="98" y="60"/>
                    <a:pt x="101" y="57"/>
                  </a:cubicBezTo>
                  <a:cubicBezTo>
                    <a:pt x="103" y="56"/>
                    <a:pt x="105" y="55"/>
                    <a:pt x="106" y="54"/>
                  </a:cubicBezTo>
                  <a:cubicBezTo>
                    <a:pt x="113" y="44"/>
                    <a:pt x="124" y="39"/>
                    <a:pt x="136" y="37"/>
                  </a:cubicBezTo>
                  <a:cubicBezTo>
                    <a:pt x="141" y="35"/>
                    <a:pt x="146" y="32"/>
                    <a:pt x="151" y="29"/>
                  </a:cubicBezTo>
                  <a:cubicBezTo>
                    <a:pt x="158" y="26"/>
                    <a:pt x="166" y="26"/>
                    <a:pt x="173" y="26"/>
                  </a:cubicBezTo>
                  <a:cubicBezTo>
                    <a:pt x="177" y="27"/>
                    <a:pt x="179" y="30"/>
                    <a:pt x="181" y="33"/>
                  </a:cubicBezTo>
                  <a:cubicBezTo>
                    <a:pt x="182" y="37"/>
                    <a:pt x="183" y="42"/>
                    <a:pt x="188" y="44"/>
                  </a:cubicBezTo>
                  <a:cubicBezTo>
                    <a:pt x="190" y="41"/>
                    <a:pt x="187" y="40"/>
                    <a:pt x="187" y="38"/>
                  </a:cubicBezTo>
                  <a:cubicBezTo>
                    <a:pt x="187" y="33"/>
                    <a:pt x="187" y="30"/>
                    <a:pt x="193" y="32"/>
                  </a:cubicBezTo>
                  <a:cubicBezTo>
                    <a:pt x="199" y="33"/>
                    <a:pt x="198" y="26"/>
                    <a:pt x="202" y="25"/>
                  </a:cubicBezTo>
                  <a:cubicBezTo>
                    <a:pt x="204" y="24"/>
                    <a:pt x="202" y="21"/>
                    <a:pt x="201" y="20"/>
                  </a:cubicBezTo>
                  <a:cubicBezTo>
                    <a:pt x="199" y="18"/>
                    <a:pt x="199" y="17"/>
                    <a:pt x="200" y="15"/>
                  </a:cubicBezTo>
                  <a:cubicBezTo>
                    <a:pt x="203" y="13"/>
                    <a:pt x="207" y="10"/>
                    <a:pt x="210" y="12"/>
                  </a:cubicBezTo>
                  <a:cubicBezTo>
                    <a:pt x="217" y="15"/>
                    <a:pt x="223" y="8"/>
                    <a:pt x="229" y="11"/>
                  </a:cubicBezTo>
                  <a:cubicBezTo>
                    <a:pt x="230" y="11"/>
                    <a:pt x="231" y="10"/>
                    <a:pt x="231" y="10"/>
                  </a:cubicBezTo>
                  <a:cubicBezTo>
                    <a:pt x="234" y="0"/>
                    <a:pt x="239" y="5"/>
                    <a:pt x="243" y="8"/>
                  </a:cubicBezTo>
                  <a:cubicBezTo>
                    <a:pt x="247" y="10"/>
                    <a:pt x="251" y="10"/>
                    <a:pt x="255" y="10"/>
                  </a:cubicBezTo>
                  <a:cubicBezTo>
                    <a:pt x="262" y="8"/>
                    <a:pt x="268" y="9"/>
                    <a:pt x="274" y="8"/>
                  </a:cubicBezTo>
                  <a:cubicBezTo>
                    <a:pt x="275" y="14"/>
                    <a:pt x="271" y="14"/>
                    <a:pt x="268" y="14"/>
                  </a:cubicBezTo>
                  <a:cubicBezTo>
                    <a:pt x="256" y="15"/>
                    <a:pt x="246" y="20"/>
                    <a:pt x="236" y="25"/>
                  </a:cubicBezTo>
                  <a:cubicBezTo>
                    <a:pt x="228" y="30"/>
                    <a:pt x="226" y="37"/>
                    <a:pt x="231" y="45"/>
                  </a:cubicBezTo>
                  <a:cubicBezTo>
                    <a:pt x="235" y="53"/>
                    <a:pt x="238" y="54"/>
                    <a:pt x="246" y="52"/>
                  </a:cubicBezTo>
                  <a:cubicBezTo>
                    <a:pt x="250" y="52"/>
                    <a:pt x="253" y="53"/>
                    <a:pt x="255" y="56"/>
                  </a:cubicBezTo>
                  <a:cubicBezTo>
                    <a:pt x="263" y="64"/>
                    <a:pt x="270" y="72"/>
                    <a:pt x="280" y="77"/>
                  </a:cubicBezTo>
                  <a:cubicBezTo>
                    <a:pt x="283" y="78"/>
                    <a:pt x="285" y="82"/>
                    <a:pt x="286" y="84"/>
                  </a:cubicBezTo>
                  <a:cubicBezTo>
                    <a:pt x="289" y="88"/>
                    <a:pt x="294" y="88"/>
                    <a:pt x="296" y="92"/>
                  </a:cubicBezTo>
                  <a:cubicBezTo>
                    <a:pt x="299" y="97"/>
                    <a:pt x="291" y="98"/>
                    <a:pt x="291" y="103"/>
                  </a:cubicBezTo>
                  <a:cubicBezTo>
                    <a:pt x="291" y="104"/>
                    <a:pt x="292" y="106"/>
                    <a:pt x="291" y="107"/>
                  </a:cubicBezTo>
                  <a:cubicBezTo>
                    <a:pt x="285" y="109"/>
                    <a:pt x="280" y="110"/>
                    <a:pt x="274" y="110"/>
                  </a:cubicBezTo>
                  <a:cubicBezTo>
                    <a:pt x="273" y="110"/>
                    <a:pt x="272" y="109"/>
                    <a:pt x="272" y="108"/>
                  </a:cubicBezTo>
                  <a:cubicBezTo>
                    <a:pt x="272" y="109"/>
                    <a:pt x="273" y="110"/>
                    <a:pt x="273" y="111"/>
                  </a:cubicBezTo>
                  <a:cubicBezTo>
                    <a:pt x="271" y="115"/>
                    <a:pt x="267" y="118"/>
                    <a:pt x="264" y="121"/>
                  </a:cubicBezTo>
                  <a:cubicBezTo>
                    <a:pt x="260" y="124"/>
                    <a:pt x="257" y="128"/>
                    <a:pt x="261" y="133"/>
                  </a:cubicBezTo>
                  <a:cubicBezTo>
                    <a:pt x="263" y="136"/>
                    <a:pt x="263" y="139"/>
                    <a:pt x="261" y="143"/>
                  </a:cubicBezTo>
                  <a:cubicBezTo>
                    <a:pt x="260" y="145"/>
                    <a:pt x="258" y="148"/>
                    <a:pt x="258" y="150"/>
                  </a:cubicBezTo>
                  <a:cubicBezTo>
                    <a:pt x="257" y="156"/>
                    <a:pt x="254" y="158"/>
                    <a:pt x="249" y="158"/>
                  </a:cubicBezTo>
                  <a:cubicBezTo>
                    <a:pt x="244" y="158"/>
                    <a:pt x="240" y="159"/>
                    <a:pt x="239" y="165"/>
                  </a:cubicBezTo>
                  <a:cubicBezTo>
                    <a:pt x="237" y="170"/>
                    <a:pt x="234" y="173"/>
                    <a:pt x="227" y="172"/>
                  </a:cubicBezTo>
                  <a:cubicBezTo>
                    <a:pt x="231" y="177"/>
                    <a:pt x="234" y="181"/>
                    <a:pt x="228" y="186"/>
                  </a:cubicBezTo>
                  <a:cubicBezTo>
                    <a:pt x="224" y="190"/>
                    <a:pt x="217" y="191"/>
                    <a:pt x="212" y="186"/>
                  </a:cubicBezTo>
                  <a:cubicBezTo>
                    <a:pt x="207" y="181"/>
                    <a:pt x="202" y="181"/>
                    <a:pt x="196" y="183"/>
                  </a:cubicBezTo>
                  <a:cubicBezTo>
                    <a:pt x="188" y="185"/>
                    <a:pt x="180" y="184"/>
                    <a:pt x="173" y="183"/>
                  </a:cubicBezTo>
                  <a:cubicBezTo>
                    <a:pt x="170" y="181"/>
                    <a:pt x="172" y="178"/>
                    <a:pt x="169" y="175"/>
                  </a:cubicBezTo>
                  <a:cubicBezTo>
                    <a:pt x="169" y="179"/>
                    <a:pt x="172" y="180"/>
                    <a:pt x="172" y="183"/>
                  </a:cubicBezTo>
                  <a:cubicBezTo>
                    <a:pt x="171" y="185"/>
                    <a:pt x="169" y="186"/>
                    <a:pt x="167" y="186"/>
                  </a:cubicBezTo>
                  <a:cubicBezTo>
                    <a:pt x="161" y="186"/>
                    <a:pt x="156" y="188"/>
                    <a:pt x="152" y="191"/>
                  </a:cubicBezTo>
                  <a:cubicBezTo>
                    <a:pt x="151" y="192"/>
                    <a:pt x="151" y="192"/>
                    <a:pt x="150" y="192"/>
                  </a:cubicBezTo>
                  <a:cubicBezTo>
                    <a:pt x="141" y="193"/>
                    <a:pt x="139" y="200"/>
                    <a:pt x="136" y="207"/>
                  </a:cubicBezTo>
                  <a:cubicBezTo>
                    <a:pt x="134" y="215"/>
                    <a:pt x="130" y="222"/>
                    <a:pt x="134" y="230"/>
                  </a:cubicBezTo>
                  <a:cubicBezTo>
                    <a:pt x="135" y="232"/>
                    <a:pt x="135" y="235"/>
                    <a:pt x="134" y="237"/>
                  </a:cubicBezTo>
                  <a:cubicBezTo>
                    <a:pt x="133" y="242"/>
                    <a:pt x="131" y="246"/>
                    <a:pt x="137" y="250"/>
                  </a:cubicBezTo>
                  <a:cubicBezTo>
                    <a:pt x="140" y="251"/>
                    <a:pt x="139" y="255"/>
                    <a:pt x="137" y="258"/>
                  </a:cubicBezTo>
                  <a:cubicBezTo>
                    <a:pt x="135" y="260"/>
                    <a:pt x="132" y="260"/>
                    <a:pt x="129" y="257"/>
                  </a:cubicBezTo>
                  <a:cubicBezTo>
                    <a:pt x="127" y="254"/>
                    <a:pt x="124" y="254"/>
                    <a:pt x="121" y="254"/>
                  </a:cubicBezTo>
                  <a:cubicBezTo>
                    <a:pt x="113" y="255"/>
                    <a:pt x="106" y="254"/>
                    <a:pt x="98" y="254"/>
                  </a:cubicBezTo>
                  <a:cubicBezTo>
                    <a:pt x="91" y="253"/>
                    <a:pt x="85" y="253"/>
                    <a:pt x="81" y="260"/>
                  </a:cubicBezTo>
                  <a:cubicBezTo>
                    <a:pt x="78" y="265"/>
                    <a:pt x="76" y="261"/>
                    <a:pt x="75" y="258"/>
                  </a:cubicBezTo>
                  <a:cubicBezTo>
                    <a:pt x="67" y="241"/>
                    <a:pt x="67" y="223"/>
                    <a:pt x="74" y="206"/>
                  </a:cubicBezTo>
                  <a:cubicBezTo>
                    <a:pt x="75" y="204"/>
                    <a:pt x="77" y="202"/>
                    <a:pt x="76" y="201"/>
                  </a:cubicBezTo>
                  <a:cubicBezTo>
                    <a:pt x="74" y="198"/>
                    <a:pt x="71" y="201"/>
                    <a:pt x="69" y="201"/>
                  </a:cubicBezTo>
                  <a:cubicBezTo>
                    <a:pt x="72" y="203"/>
                    <a:pt x="74" y="206"/>
                    <a:pt x="73" y="210"/>
                  </a:cubicBezTo>
                  <a:cubicBezTo>
                    <a:pt x="69" y="218"/>
                    <a:pt x="69" y="227"/>
                    <a:pt x="69" y="236"/>
                  </a:cubicBezTo>
                  <a:cubicBezTo>
                    <a:pt x="70" y="240"/>
                    <a:pt x="68" y="242"/>
                    <a:pt x="65" y="244"/>
                  </a:cubicBezTo>
                  <a:cubicBezTo>
                    <a:pt x="60" y="247"/>
                    <a:pt x="61" y="250"/>
                    <a:pt x="66" y="252"/>
                  </a:cubicBezTo>
                  <a:cubicBezTo>
                    <a:pt x="72" y="254"/>
                    <a:pt x="74" y="257"/>
                    <a:pt x="71" y="263"/>
                  </a:cubicBezTo>
                  <a:cubicBezTo>
                    <a:pt x="70" y="265"/>
                    <a:pt x="70" y="267"/>
                    <a:pt x="71" y="270"/>
                  </a:cubicBezTo>
                  <a:cubicBezTo>
                    <a:pt x="74" y="277"/>
                    <a:pt x="71" y="284"/>
                    <a:pt x="72" y="292"/>
                  </a:cubicBezTo>
                  <a:cubicBezTo>
                    <a:pt x="72" y="294"/>
                    <a:pt x="71" y="297"/>
                    <a:pt x="69" y="299"/>
                  </a:cubicBezTo>
                  <a:cubicBezTo>
                    <a:pt x="66" y="302"/>
                    <a:pt x="63" y="302"/>
                    <a:pt x="61" y="298"/>
                  </a:cubicBezTo>
                  <a:cubicBezTo>
                    <a:pt x="59" y="292"/>
                    <a:pt x="57" y="292"/>
                    <a:pt x="53" y="296"/>
                  </a:cubicBezTo>
                  <a:cubicBezTo>
                    <a:pt x="52" y="298"/>
                    <a:pt x="51" y="300"/>
                    <a:pt x="49" y="301"/>
                  </a:cubicBezTo>
                  <a:cubicBezTo>
                    <a:pt x="48" y="302"/>
                    <a:pt x="46" y="304"/>
                    <a:pt x="44" y="302"/>
                  </a:cubicBezTo>
                  <a:cubicBezTo>
                    <a:pt x="42" y="301"/>
                    <a:pt x="43" y="299"/>
                    <a:pt x="43" y="297"/>
                  </a:cubicBezTo>
                  <a:cubicBezTo>
                    <a:pt x="44" y="296"/>
                    <a:pt x="45" y="294"/>
                    <a:pt x="45" y="293"/>
                  </a:cubicBezTo>
                  <a:cubicBezTo>
                    <a:pt x="47" y="290"/>
                    <a:pt x="47" y="288"/>
                    <a:pt x="42" y="287"/>
                  </a:cubicBezTo>
                  <a:cubicBezTo>
                    <a:pt x="37" y="285"/>
                    <a:pt x="34" y="283"/>
                    <a:pt x="37" y="276"/>
                  </a:cubicBezTo>
                  <a:cubicBezTo>
                    <a:pt x="39" y="272"/>
                    <a:pt x="32" y="264"/>
                    <a:pt x="27" y="262"/>
                  </a:cubicBezTo>
                  <a:cubicBezTo>
                    <a:pt x="23" y="260"/>
                    <a:pt x="20" y="260"/>
                    <a:pt x="16" y="260"/>
                  </a:cubicBezTo>
                  <a:cubicBezTo>
                    <a:pt x="8" y="260"/>
                    <a:pt x="2" y="249"/>
                    <a:pt x="5" y="242"/>
                  </a:cubicBezTo>
                  <a:cubicBezTo>
                    <a:pt x="7" y="238"/>
                    <a:pt x="10" y="238"/>
                    <a:pt x="17" y="243"/>
                  </a:cubicBezTo>
                  <a:cubicBezTo>
                    <a:pt x="15" y="240"/>
                    <a:pt x="15" y="237"/>
                    <a:pt x="16" y="235"/>
                  </a:cubicBezTo>
                  <a:cubicBezTo>
                    <a:pt x="16" y="232"/>
                    <a:pt x="17" y="230"/>
                    <a:pt x="14" y="229"/>
                  </a:cubicBezTo>
                  <a:cubicBezTo>
                    <a:pt x="8" y="227"/>
                    <a:pt x="9" y="222"/>
                    <a:pt x="9" y="218"/>
                  </a:cubicBezTo>
                  <a:cubicBezTo>
                    <a:pt x="10" y="209"/>
                    <a:pt x="10" y="201"/>
                    <a:pt x="4" y="194"/>
                  </a:cubicBezTo>
                  <a:cubicBezTo>
                    <a:pt x="2" y="191"/>
                    <a:pt x="0" y="185"/>
                    <a:pt x="3" y="181"/>
                  </a:cubicBezTo>
                  <a:cubicBezTo>
                    <a:pt x="10" y="171"/>
                    <a:pt x="7" y="159"/>
                    <a:pt x="9" y="148"/>
                  </a:cubicBezTo>
                  <a:cubicBezTo>
                    <a:pt x="9" y="147"/>
                    <a:pt x="9" y="146"/>
                    <a:pt x="9" y="145"/>
                  </a:cubicBezTo>
                  <a:cubicBezTo>
                    <a:pt x="14" y="137"/>
                    <a:pt x="9" y="130"/>
                    <a:pt x="6" y="123"/>
                  </a:cubicBezTo>
                  <a:cubicBezTo>
                    <a:pt x="2" y="114"/>
                    <a:pt x="2" y="106"/>
                    <a:pt x="7" y="98"/>
                  </a:cubicBezTo>
                  <a:cubicBezTo>
                    <a:pt x="10" y="93"/>
                    <a:pt x="12" y="89"/>
                    <a:pt x="12" y="8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1" name="Freeform 6">
              <a:extLst>
                <a:ext uri="{FF2B5EF4-FFF2-40B4-BE49-F238E27FC236}">
                  <a16:creationId xmlns:a16="http://schemas.microsoft.com/office/drawing/2014/main" id="{2FD65DA0-8E03-4BD3-BBC5-5B932FE3B425}"/>
                </a:ext>
              </a:extLst>
            </p:cNvPr>
            <p:cNvSpPr/>
            <p:nvPr/>
          </p:nvSpPr>
          <p:spPr bwMode="auto">
            <a:xfrm>
              <a:off x="-1403350" y="-1506537"/>
              <a:ext cx="2098675" cy="1408113"/>
            </a:xfrm>
            <a:custGeom>
              <a:avLst/>
              <a:gdLst>
                <a:gd name="T0" fmla="*/ 68 w 556"/>
                <a:gd name="T1" fmla="*/ 98 h 373"/>
                <a:gd name="T2" fmla="*/ 67 w 556"/>
                <a:gd name="T3" fmla="*/ 93 h 373"/>
                <a:gd name="T4" fmla="*/ 43 w 556"/>
                <a:gd name="T5" fmla="*/ 73 h 373"/>
                <a:gd name="T6" fmla="*/ 19 w 556"/>
                <a:gd name="T7" fmla="*/ 57 h 373"/>
                <a:gd name="T8" fmla="*/ 2 w 556"/>
                <a:gd name="T9" fmla="*/ 45 h 373"/>
                <a:gd name="T10" fmla="*/ 44 w 556"/>
                <a:gd name="T11" fmla="*/ 14 h 373"/>
                <a:gd name="T12" fmla="*/ 84 w 556"/>
                <a:gd name="T13" fmla="*/ 2 h 373"/>
                <a:gd name="T14" fmla="*/ 123 w 556"/>
                <a:gd name="T15" fmla="*/ 11 h 373"/>
                <a:gd name="T16" fmla="*/ 123 w 556"/>
                <a:gd name="T17" fmla="*/ 37 h 373"/>
                <a:gd name="T18" fmla="*/ 149 w 556"/>
                <a:gd name="T19" fmla="*/ 52 h 373"/>
                <a:gd name="T20" fmla="*/ 192 w 556"/>
                <a:gd name="T21" fmla="*/ 43 h 373"/>
                <a:gd name="T22" fmla="*/ 226 w 556"/>
                <a:gd name="T23" fmla="*/ 22 h 373"/>
                <a:gd name="T24" fmla="*/ 257 w 556"/>
                <a:gd name="T25" fmla="*/ 21 h 373"/>
                <a:gd name="T26" fmla="*/ 301 w 556"/>
                <a:gd name="T27" fmla="*/ 45 h 373"/>
                <a:gd name="T28" fmla="*/ 299 w 556"/>
                <a:gd name="T29" fmla="*/ 69 h 373"/>
                <a:gd name="T30" fmla="*/ 309 w 556"/>
                <a:gd name="T31" fmla="*/ 86 h 373"/>
                <a:gd name="T32" fmla="*/ 327 w 556"/>
                <a:gd name="T33" fmla="*/ 94 h 373"/>
                <a:gd name="T34" fmla="*/ 334 w 556"/>
                <a:gd name="T35" fmla="*/ 102 h 373"/>
                <a:gd name="T36" fmla="*/ 340 w 556"/>
                <a:gd name="T37" fmla="*/ 113 h 373"/>
                <a:gd name="T38" fmla="*/ 364 w 556"/>
                <a:gd name="T39" fmla="*/ 118 h 373"/>
                <a:gd name="T40" fmla="*/ 400 w 556"/>
                <a:gd name="T41" fmla="*/ 119 h 373"/>
                <a:gd name="T42" fmla="*/ 422 w 556"/>
                <a:gd name="T43" fmla="*/ 123 h 373"/>
                <a:gd name="T44" fmla="*/ 449 w 556"/>
                <a:gd name="T45" fmla="*/ 132 h 373"/>
                <a:gd name="T46" fmla="*/ 468 w 556"/>
                <a:gd name="T47" fmla="*/ 164 h 373"/>
                <a:gd name="T48" fmla="*/ 465 w 556"/>
                <a:gd name="T49" fmla="*/ 193 h 373"/>
                <a:gd name="T50" fmla="*/ 487 w 556"/>
                <a:gd name="T51" fmla="*/ 214 h 373"/>
                <a:gd name="T52" fmla="*/ 490 w 556"/>
                <a:gd name="T53" fmla="*/ 209 h 373"/>
                <a:gd name="T54" fmla="*/ 494 w 556"/>
                <a:gd name="T55" fmla="*/ 205 h 373"/>
                <a:gd name="T56" fmla="*/ 534 w 556"/>
                <a:gd name="T57" fmla="*/ 224 h 373"/>
                <a:gd name="T58" fmla="*/ 546 w 556"/>
                <a:gd name="T59" fmla="*/ 265 h 373"/>
                <a:gd name="T60" fmla="*/ 553 w 556"/>
                <a:gd name="T61" fmla="*/ 287 h 373"/>
                <a:gd name="T62" fmla="*/ 550 w 556"/>
                <a:gd name="T63" fmla="*/ 293 h 373"/>
                <a:gd name="T64" fmla="*/ 540 w 556"/>
                <a:gd name="T65" fmla="*/ 294 h 373"/>
                <a:gd name="T66" fmla="*/ 530 w 556"/>
                <a:gd name="T67" fmla="*/ 307 h 373"/>
                <a:gd name="T68" fmla="*/ 545 w 556"/>
                <a:gd name="T69" fmla="*/ 332 h 373"/>
                <a:gd name="T70" fmla="*/ 542 w 556"/>
                <a:gd name="T71" fmla="*/ 336 h 373"/>
                <a:gd name="T72" fmla="*/ 532 w 556"/>
                <a:gd name="T73" fmla="*/ 340 h 373"/>
                <a:gd name="T74" fmla="*/ 537 w 556"/>
                <a:gd name="T75" fmla="*/ 364 h 373"/>
                <a:gd name="T76" fmla="*/ 539 w 556"/>
                <a:gd name="T77" fmla="*/ 373 h 373"/>
                <a:gd name="T78" fmla="*/ 524 w 556"/>
                <a:gd name="T79" fmla="*/ 366 h 373"/>
                <a:gd name="T80" fmla="*/ 505 w 556"/>
                <a:gd name="T81" fmla="*/ 344 h 373"/>
                <a:gd name="T82" fmla="*/ 492 w 556"/>
                <a:gd name="T83" fmla="*/ 333 h 373"/>
                <a:gd name="T84" fmla="*/ 483 w 556"/>
                <a:gd name="T85" fmla="*/ 289 h 373"/>
                <a:gd name="T86" fmla="*/ 480 w 556"/>
                <a:gd name="T87" fmla="*/ 266 h 373"/>
                <a:gd name="T88" fmla="*/ 468 w 556"/>
                <a:gd name="T89" fmla="*/ 241 h 373"/>
                <a:gd name="T90" fmla="*/ 439 w 556"/>
                <a:gd name="T91" fmla="*/ 223 h 373"/>
                <a:gd name="T92" fmla="*/ 423 w 556"/>
                <a:gd name="T93" fmla="*/ 192 h 373"/>
                <a:gd name="T94" fmla="*/ 408 w 556"/>
                <a:gd name="T95" fmla="*/ 148 h 373"/>
                <a:gd name="T96" fmla="*/ 359 w 556"/>
                <a:gd name="T97" fmla="*/ 138 h 373"/>
                <a:gd name="T98" fmla="*/ 311 w 556"/>
                <a:gd name="T99" fmla="*/ 119 h 373"/>
                <a:gd name="T100" fmla="*/ 289 w 556"/>
                <a:gd name="T101" fmla="*/ 127 h 373"/>
                <a:gd name="T102" fmla="*/ 275 w 556"/>
                <a:gd name="T103" fmla="*/ 112 h 373"/>
                <a:gd name="T104" fmla="*/ 265 w 556"/>
                <a:gd name="T105" fmla="*/ 106 h 373"/>
                <a:gd name="T106" fmla="*/ 216 w 556"/>
                <a:gd name="T107" fmla="*/ 101 h 373"/>
                <a:gd name="T108" fmla="*/ 178 w 556"/>
                <a:gd name="T109" fmla="*/ 101 h 373"/>
                <a:gd name="T110" fmla="*/ 166 w 556"/>
                <a:gd name="T111" fmla="*/ 110 h 373"/>
                <a:gd name="T112" fmla="*/ 152 w 556"/>
                <a:gd name="T113" fmla="*/ 138 h 373"/>
                <a:gd name="T114" fmla="*/ 91 w 556"/>
                <a:gd name="T115" fmla="*/ 115 h 373"/>
                <a:gd name="T116" fmla="*/ 66 w 556"/>
                <a:gd name="T117" fmla="*/ 108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6" h="373">
                  <a:moveTo>
                    <a:pt x="66" y="108"/>
                  </a:moveTo>
                  <a:cubicBezTo>
                    <a:pt x="63" y="104"/>
                    <a:pt x="62" y="100"/>
                    <a:pt x="68" y="98"/>
                  </a:cubicBezTo>
                  <a:cubicBezTo>
                    <a:pt x="69" y="98"/>
                    <a:pt x="71" y="97"/>
                    <a:pt x="71" y="95"/>
                  </a:cubicBezTo>
                  <a:cubicBezTo>
                    <a:pt x="70" y="93"/>
                    <a:pt x="68" y="93"/>
                    <a:pt x="67" y="93"/>
                  </a:cubicBezTo>
                  <a:cubicBezTo>
                    <a:pt x="66" y="93"/>
                    <a:pt x="64" y="92"/>
                    <a:pt x="64" y="92"/>
                  </a:cubicBezTo>
                  <a:cubicBezTo>
                    <a:pt x="59" y="82"/>
                    <a:pt x="50" y="80"/>
                    <a:pt x="43" y="73"/>
                  </a:cubicBezTo>
                  <a:cubicBezTo>
                    <a:pt x="38" y="67"/>
                    <a:pt x="31" y="63"/>
                    <a:pt x="27" y="57"/>
                  </a:cubicBezTo>
                  <a:cubicBezTo>
                    <a:pt x="25" y="54"/>
                    <a:pt x="22" y="56"/>
                    <a:pt x="19" y="57"/>
                  </a:cubicBezTo>
                  <a:cubicBezTo>
                    <a:pt x="15" y="60"/>
                    <a:pt x="12" y="60"/>
                    <a:pt x="10" y="55"/>
                  </a:cubicBezTo>
                  <a:cubicBezTo>
                    <a:pt x="8" y="52"/>
                    <a:pt x="3" y="50"/>
                    <a:pt x="2" y="45"/>
                  </a:cubicBezTo>
                  <a:cubicBezTo>
                    <a:pt x="0" y="30"/>
                    <a:pt x="4" y="25"/>
                    <a:pt x="20" y="21"/>
                  </a:cubicBezTo>
                  <a:cubicBezTo>
                    <a:pt x="28" y="19"/>
                    <a:pt x="35" y="14"/>
                    <a:pt x="44" y="14"/>
                  </a:cubicBezTo>
                  <a:cubicBezTo>
                    <a:pt x="46" y="14"/>
                    <a:pt x="49" y="14"/>
                    <a:pt x="49" y="10"/>
                  </a:cubicBezTo>
                  <a:cubicBezTo>
                    <a:pt x="61" y="7"/>
                    <a:pt x="72" y="3"/>
                    <a:pt x="84" y="2"/>
                  </a:cubicBezTo>
                  <a:cubicBezTo>
                    <a:pt x="91" y="0"/>
                    <a:pt x="99" y="0"/>
                    <a:pt x="104" y="4"/>
                  </a:cubicBezTo>
                  <a:cubicBezTo>
                    <a:pt x="110" y="8"/>
                    <a:pt x="115" y="12"/>
                    <a:pt x="123" y="11"/>
                  </a:cubicBezTo>
                  <a:cubicBezTo>
                    <a:pt x="127" y="11"/>
                    <a:pt x="129" y="17"/>
                    <a:pt x="127" y="21"/>
                  </a:cubicBezTo>
                  <a:cubicBezTo>
                    <a:pt x="124" y="26"/>
                    <a:pt x="125" y="32"/>
                    <a:pt x="123" y="37"/>
                  </a:cubicBezTo>
                  <a:cubicBezTo>
                    <a:pt x="122" y="43"/>
                    <a:pt x="127" y="46"/>
                    <a:pt x="131" y="49"/>
                  </a:cubicBezTo>
                  <a:cubicBezTo>
                    <a:pt x="136" y="53"/>
                    <a:pt x="140" y="61"/>
                    <a:pt x="149" y="52"/>
                  </a:cubicBezTo>
                  <a:cubicBezTo>
                    <a:pt x="153" y="49"/>
                    <a:pt x="161" y="50"/>
                    <a:pt x="167" y="50"/>
                  </a:cubicBezTo>
                  <a:cubicBezTo>
                    <a:pt x="176" y="49"/>
                    <a:pt x="185" y="49"/>
                    <a:pt x="192" y="43"/>
                  </a:cubicBezTo>
                  <a:cubicBezTo>
                    <a:pt x="193" y="43"/>
                    <a:pt x="193" y="42"/>
                    <a:pt x="194" y="42"/>
                  </a:cubicBezTo>
                  <a:cubicBezTo>
                    <a:pt x="209" y="43"/>
                    <a:pt x="216" y="31"/>
                    <a:pt x="226" y="22"/>
                  </a:cubicBezTo>
                  <a:cubicBezTo>
                    <a:pt x="229" y="19"/>
                    <a:pt x="233" y="18"/>
                    <a:pt x="235" y="20"/>
                  </a:cubicBezTo>
                  <a:cubicBezTo>
                    <a:pt x="243" y="26"/>
                    <a:pt x="250" y="21"/>
                    <a:pt x="257" y="21"/>
                  </a:cubicBezTo>
                  <a:cubicBezTo>
                    <a:pt x="264" y="20"/>
                    <a:pt x="272" y="20"/>
                    <a:pt x="278" y="24"/>
                  </a:cubicBezTo>
                  <a:cubicBezTo>
                    <a:pt x="286" y="29"/>
                    <a:pt x="294" y="38"/>
                    <a:pt x="301" y="45"/>
                  </a:cubicBezTo>
                  <a:cubicBezTo>
                    <a:pt x="303" y="47"/>
                    <a:pt x="304" y="51"/>
                    <a:pt x="300" y="54"/>
                  </a:cubicBezTo>
                  <a:cubicBezTo>
                    <a:pt x="295" y="58"/>
                    <a:pt x="294" y="64"/>
                    <a:pt x="299" y="69"/>
                  </a:cubicBezTo>
                  <a:cubicBezTo>
                    <a:pt x="302" y="72"/>
                    <a:pt x="304" y="74"/>
                    <a:pt x="303" y="78"/>
                  </a:cubicBezTo>
                  <a:cubicBezTo>
                    <a:pt x="301" y="83"/>
                    <a:pt x="304" y="85"/>
                    <a:pt x="309" y="86"/>
                  </a:cubicBezTo>
                  <a:cubicBezTo>
                    <a:pt x="311" y="86"/>
                    <a:pt x="313" y="86"/>
                    <a:pt x="315" y="86"/>
                  </a:cubicBezTo>
                  <a:cubicBezTo>
                    <a:pt x="322" y="86"/>
                    <a:pt x="326" y="87"/>
                    <a:pt x="327" y="94"/>
                  </a:cubicBezTo>
                  <a:cubicBezTo>
                    <a:pt x="327" y="97"/>
                    <a:pt x="328" y="99"/>
                    <a:pt x="329" y="101"/>
                  </a:cubicBezTo>
                  <a:cubicBezTo>
                    <a:pt x="330" y="104"/>
                    <a:pt x="331" y="105"/>
                    <a:pt x="334" y="102"/>
                  </a:cubicBezTo>
                  <a:cubicBezTo>
                    <a:pt x="339" y="99"/>
                    <a:pt x="342" y="101"/>
                    <a:pt x="344" y="105"/>
                  </a:cubicBezTo>
                  <a:cubicBezTo>
                    <a:pt x="347" y="109"/>
                    <a:pt x="344" y="112"/>
                    <a:pt x="340" y="113"/>
                  </a:cubicBezTo>
                  <a:cubicBezTo>
                    <a:pt x="334" y="114"/>
                    <a:pt x="334" y="117"/>
                    <a:pt x="338" y="121"/>
                  </a:cubicBezTo>
                  <a:cubicBezTo>
                    <a:pt x="347" y="130"/>
                    <a:pt x="357" y="129"/>
                    <a:pt x="364" y="118"/>
                  </a:cubicBezTo>
                  <a:cubicBezTo>
                    <a:pt x="366" y="114"/>
                    <a:pt x="369" y="113"/>
                    <a:pt x="372" y="115"/>
                  </a:cubicBezTo>
                  <a:cubicBezTo>
                    <a:pt x="381" y="121"/>
                    <a:pt x="390" y="118"/>
                    <a:pt x="400" y="119"/>
                  </a:cubicBezTo>
                  <a:cubicBezTo>
                    <a:pt x="405" y="119"/>
                    <a:pt x="411" y="118"/>
                    <a:pt x="415" y="122"/>
                  </a:cubicBezTo>
                  <a:cubicBezTo>
                    <a:pt x="417" y="124"/>
                    <a:pt x="420" y="124"/>
                    <a:pt x="422" y="123"/>
                  </a:cubicBezTo>
                  <a:cubicBezTo>
                    <a:pt x="429" y="122"/>
                    <a:pt x="435" y="125"/>
                    <a:pt x="440" y="129"/>
                  </a:cubicBezTo>
                  <a:cubicBezTo>
                    <a:pt x="443" y="132"/>
                    <a:pt x="446" y="132"/>
                    <a:pt x="449" y="132"/>
                  </a:cubicBezTo>
                  <a:cubicBezTo>
                    <a:pt x="456" y="133"/>
                    <a:pt x="460" y="135"/>
                    <a:pt x="461" y="143"/>
                  </a:cubicBezTo>
                  <a:cubicBezTo>
                    <a:pt x="462" y="150"/>
                    <a:pt x="464" y="158"/>
                    <a:pt x="468" y="164"/>
                  </a:cubicBezTo>
                  <a:cubicBezTo>
                    <a:pt x="472" y="170"/>
                    <a:pt x="471" y="175"/>
                    <a:pt x="468" y="180"/>
                  </a:cubicBezTo>
                  <a:cubicBezTo>
                    <a:pt x="466" y="185"/>
                    <a:pt x="464" y="190"/>
                    <a:pt x="465" y="193"/>
                  </a:cubicBezTo>
                  <a:cubicBezTo>
                    <a:pt x="468" y="199"/>
                    <a:pt x="470" y="206"/>
                    <a:pt x="474" y="212"/>
                  </a:cubicBezTo>
                  <a:cubicBezTo>
                    <a:pt x="477" y="215"/>
                    <a:pt x="483" y="213"/>
                    <a:pt x="487" y="214"/>
                  </a:cubicBezTo>
                  <a:cubicBezTo>
                    <a:pt x="489" y="214"/>
                    <a:pt x="490" y="214"/>
                    <a:pt x="492" y="214"/>
                  </a:cubicBezTo>
                  <a:cubicBezTo>
                    <a:pt x="493" y="211"/>
                    <a:pt x="491" y="210"/>
                    <a:pt x="490" y="209"/>
                  </a:cubicBezTo>
                  <a:cubicBezTo>
                    <a:pt x="490" y="207"/>
                    <a:pt x="489" y="206"/>
                    <a:pt x="490" y="205"/>
                  </a:cubicBezTo>
                  <a:cubicBezTo>
                    <a:pt x="491" y="205"/>
                    <a:pt x="493" y="205"/>
                    <a:pt x="494" y="205"/>
                  </a:cubicBezTo>
                  <a:cubicBezTo>
                    <a:pt x="500" y="214"/>
                    <a:pt x="509" y="211"/>
                    <a:pt x="518" y="212"/>
                  </a:cubicBezTo>
                  <a:cubicBezTo>
                    <a:pt x="529" y="213"/>
                    <a:pt x="530" y="213"/>
                    <a:pt x="534" y="224"/>
                  </a:cubicBezTo>
                  <a:cubicBezTo>
                    <a:pt x="539" y="234"/>
                    <a:pt x="546" y="243"/>
                    <a:pt x="548" y="255"/>
                  </a:cubicBezTo>
                  <a:cubicBezTo>
                    <a:pt x="549" y="259"/>
                    <a:pt x="550" y="262"/>
                    <a:pt x="546" y="265"/>
                  </a:cubicBezTo>
                  <a:cubicBezTo>
                    <a:pt x="544" y="267"/>
                    <a:pt x="545" y="269"/>
                    <a:pt x="546" y="271"/>
                  </a:cubicBezTo>
                  <a:cubicBezTo>
                    <a:pt x="548" y="277"/>
                    <a:pt x="549" y="282"/>
                    <a:pt x="553" y="287"/>
                  </a:cubicBezTo>
                  <a:cubicBezTo>
                    <a:pt x="555" y="288"/>
                    <a:pt x="556" y="290"/>
                    <a:pt x="554" y="291"/>
                  </a:cubicBezTo>
                  <a:cubicBezTo>
                    <a:pt x="553" y="293"/>
                    <a:pt x="552" y="294"/>
                    <a:pt x="550" y="293"/>
                  </a:cubicBezTo>
                  <a:cubicBezTo>
                    <a:pt x="544" y="290"/>
                    <a:pt x="543" y="295"/>
                    <a:pt x="542" y="299"/>
                  </a:cubicBezTo>
                  <a:cubicBezTo>
                    <a:pt x="539" y="298"/>
                    <a:pt x="540" y="296"/>
                    <a:pt x="540" y="294"/>
                  </a:cubicBezTo>
                  <a:cubicBezTo>
                    <a:pt x="539" y="290"/>
                    <a:pt x="536" y="289"/>
                    <a:pt x="533" y="292"/>
                  </a:cubicBezTo>
                  <a:cubicBezTo>
                    <a:pt x="529" y="297"/>
                    <a:pt x="521" y="301"/>
                    <a:pt x="530" y="307"/>
                  </a:cubicBezTo>
                  <a:cubicBezTo>
                    <a:pt x="531" y="308"/>
                    <a:pt x="531" y="309"/>
                    <a:pt x="531" y="309"/>
                  </a:cubicBezTo>
                  <a:cubicBezTo>
                    <a:pt x="529" y="321"/>
                    <a:pt x="540" y="325"/>
                    <a:pt x="545" y="332"/>
                  </a:cubicBezTo>
                  <a:cubicBezTo>
                    <a:pt x="546" y="333"/>
                    <a:pt x="548" y="334"/>
                    <a:pt x="546" y="336"/>
                  </a:cubicBezTo>
                  <a:cubicBezTo>
                    <a:pt x="545" y="338"/>
                    <a:pt x="543" y="336"/>
                    <a:pt x="542" y="336"/>
                  </a:cubicBezTo>
                  <a:cubicBezTo>
                    <a:pt x="538" y="333"/>
                    <a:pt x="537" y="329"/>
                    <a:pt x="534" y="325"/>
                  </a:cubicBezTo>
                  <a:cubicBezTo>
                    <a:pt x="530" y="330"/>
                    <a:pt x="530" y="336"/>
                    <a:pt x="532" y="340"/>
                  </a:cubicBezTo>
                  <a:cubicBezTo>
                    <a:pt x="534" y="346"/>
                    <a:pt x="533" y="350"/>
                    <a:pt x="531" y="355"/>
                  </a:cubicBezTo>
                  <a:cubicBezTo>
                    <a:pt x="528" y="363"/>
                    <a:pt x="529" y="364"/>
                    <a:pt x="537" y="364"/>
                  </a:cubicBezTo>
                  <a:cubicBezTo>
                    <a:pt x="539" y="364"/>
                    <a:pt x="541" y="365"/>
                    <a:pt x="541" y="367"/>
                  </a:cubicBezTo>
                  <a:cubicBezTo>
                    <a:pt x="542" y="370"/>
                    <a:pt x="541" y="372"/>
                    <a:pt x="539" y="373"/>
                  </a:cubicBezTo>
                  <a:cubicBezTo>
                    <a:pt x="536" y="372"/>
                    <a:pt x="533" y="369"/>
                    <a:pt x="529" y="371"/>
                  </a:cubicBezTo>
                  <a:cubicBezTo>
                    <a:pt x="525" y="372"/>
                    <a:pt x="524" y="370"/>
                    <a:pt x="524" y="366"/>
                  </a:cubicBezTo>
                  <a:cubicBezTo>
                    <a:pt x="524" y="360"/>
                    <a:pt x="520" y="357"/>
                    <a:pt x="515" y="355"/>
                  </a:cubicBezTo>
                  <a:cubicBezTo>
                    <a:pt x="509" y="354"/>
                    <a:pt x="505" y="350"/>
                    <a:pt x="505" y="344"/>
                  </a:cubicBezTo>
                  <a:cubicBezTo>
                    <a:pt x="505" y="340"/>
                    <a:pt x="503" y="338"/>
                    <a:pt x="499" y="337"/>
                  </a:cubicBezTo>
                  <a:cubicBezTo>
                    <a:pt x="497" y="336"/>
                    <a:pt x="494" y="335"/>
                    <a:pt x="492" y="333"/>
                  </a:cubicBezTo>
                  <a:cubicBezTo>
                    <a:pt x="488" y="324"/>
                    <a:pt x="488" y="314"/>
                    <a:pt x="488" y="304"/>
                  </a:cubicBezTo>
                  <a:cubicBezTo>
                    <a:pt x="487" y="298"/>
                    <a:pt x="487" y="293"/>
                    <a:pt x="483" y="289"/>
                  </a:cubicBezTo>
                  <a:cubicBezTo>
                    <a:pt x="481" y="287"/>
                    <a:pt x="480" y="284"/>
                    <a:pt x="481" y="281"/>
                  </a:cubicBezTo>
                  <a:cubicBezTo>
                    <a:pt x="484" y="276"/>
                    <a:pt x="480" y="271"/>
                    <a:pt x="480" y="266"/>
                  </a:cubicBezTo>
                  <a:cubicBezTo>
                    <a:pt x="479" y="259"/>
                    <a:pt x="475" y="253"/>
                    <a:pt x="473" y="246"/>
                  </a:cubicBezTo>
                  <a:cubicBezTo>
                    <a:pt x="473" y="243"/>
                    <a:pt x="471" y="241"/>
                    <a:pt x="468" y="241"/>
                  </a:cubicBezTo>
                  <a:cubicBezTo>
                    <a:pt x="459" y="240"/>
                    <a:pt x="453" y="233"/>
                    <a:pt x="444" y="232"/>
                  </a:cubicBezTo>
                  <a:cubicBezTo>
                    <a:pt x="440" y="231"/>
                    <a:pt x="439" y="227"/>
                    <a:pt x="439" y="223"/>
                  </a:cubicBezTo>
                  <a:cubicBezTo>
                    <a:pt x="439" y="218"/>
                    <a:pt x="437" y="216"/>
                    <a:pt x="433" y="214"/>
                  </a:cubicBezTo>
                  <a:cubicBezTo>
                    <a:pt x="422" y="209"/>
                    <a:pt x="419" y="203"/>
                    <a:pt x="423" y="192"/>
                  </a:cubicBezTo>
                  <a:cubicBezTo>
                    <a:pt x="428" y="176"/>
                    <a:pt x="423" y="164"/>
                    <a:pt x="413" y="152"/>
                  </a:cubicBezTo>
                  <a:cubicBezTo>
                    <a:pt x="411" y="151"/>
                    <a:pt x="410" y="149"/>
                    <a:pt x="408" y="148"/>
                  </a:cubicBezTo>
                  <a:cubicBezTo>
                    <a:pt x="397" y="144"/>
                    <a:pt x="388" y="138"/>
                    <a:pt x="377" y="133"/>
                  </a:cubicBezTo>
                  <a:cubicBezTo>
                    <a:pt x="369" y="129"/>
                    <a:pt x="364" y="131"/>
                    <a:pt x="359" y="138"/>
                  </a:cubicBezTo>
                  <a:cubicBezTo>
                    <a:pt x="356" y="141"/>
                    <a:pt x="353" y="142"/>
                    <a:pt x="351" y="139"/>
                  </a:cubicBezTo>
                  <a:cubicBezTo>
                    <a:pt x="340" y="126"/>
                    <a:pt x="324" y="125"/>
                    <a:pt x="311" y="119"/>
                  </a:cubicBezTo>
                  <a:cubicBezTo>
                    <a:pt x="301" y="114"/>
                    <a:pt x="299" y="116"/>
                    <a:pt x="292" y="124"/>
                  </a:cubicBezTo>
                  <a:cubicBezTo>
                    <a:pt x="291" y="125"/>
                    <a:pt x="290" y="126"/>
                    <a:pt x="289" y="127"/>
                  </a:cubicBezTo>
                  <a:cubicBezTo>
                    <a:pt x="285" y="124"/>
                    <a:pt x="282" y="120"/>
                    <a:pt x="278" y="118"/>
                  </a:cubicBezTo>
                  <a:cubicBezTo>
                    <a:pt x="276" y="117"/>
                    <a:pt x="275" y="114"/>
                    <a:pt x="275" y="112"/>
                  </a:cubicBezTo>
                  <a:cubicBezTo>
                    <a:pt x="275" y="107"/>
                    <a:pt x="272" y="106"/>
                    <a:pt x="268" y="106"/>
                  </a:cubicBezTo>
                  <a:cubicBezTo>
                    <a:pt x="267" y="106"/>
                    <a:pt x="266" y="107"/>
                    <a:pt x="265" y="106"/>
                  </a:cubicBezTo>
                  <a:cubicBezTo>
                    <a:pt x="252" y="99"/>
                    <a:pt x="237" y="105"/>
                    <a:pt x="223" y="103"/>
                  </a:cubicBezTo>
                  <a:cubicBezTo>
                    <a:pt x="221" y="102"/>
                    <a:pt x="218" y="102"/>
                    <a:pt x="216" y="101"/>
                  </a:cubicBezTo>
                  <a:cubicBezTo>
                    <a:pt x="208" y="95"/>
                    <a:pt x="199" y="96"/>
                    <a:pt x="190" y="97"/>
                  </a:cubicBezTo>
                  <a:cubicBezTo>
                    <a:pt x="186" y="97"/>
                    <a:pt x="181" y="97"/>
                    <a:pt x="178" y="101"/>
                  </a:cubicBezTo>
                  <a:cubicBezTo>
                    <a:pt x="176" y="103"/>
                    <a:pt x="173" y="104"/>
                    <a:pt x="171" y="104"/>
                  </a:cubicBezTo>
                  <a:cubicBezTo>
                    <a:pt x="166" y="103"/>
                    <a:pt x="164" y="106"/>
                    <a:pt x="166" y="110"/>
                  </a:cubicBezTo>
                  <a:cubicBezTo>
                    <a:pt x="171" y="120"/>
                    <a:pt x="165" y="128"/>
                    <a:pt x="161" y="136"/>
                  </a:cubicBezTo>
                  <a:cubicBezTo>
                    <a:pt x="159" y="140"/>
                    <a:pt x="155" y="141"/>
                    <a:pt x="152" y="138"/>
                  </a:cubicBezTo>
                  <a:cubicBezTo>
                    <a:pt x="145" y="134"/>
                    <a:pt x="138" y="133"/>
                    <a:pt x="131" y="133"/>
                  </a:cubicBezTo>
                  <a:cubicBezTo>
                    <a:pt x="116" y="131"/>
                    <a:pt x="102" y="127"/>
                    <a:pt x="91" y="115"/>
                  </a:cubicBezTo>
                  <a:cubicBezTo>
                    <a:pt x="87" y="111"/>
                    <a:pt x="83" y="110"/>
                    <a:pt x="77" y="111"/>
                  </a:cubicBezTo>
                  <a:cubicBezTo>
                    <a:pt x="73" y="112"/>
                    <a:pt x="68" y="114"/>
                    <a:pt x="66" y="1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2" name="Freeform 7">
              <a:extLst>
                <a:ext uri="{FF2B5EF4-FFF2-40B4-BE49-F238E27FC236}">
                  <a16:creationId xmlns:a16="http://schemas.microsoft.com/office/drawing/2014/main" id="{43841A8A-A8D1-45C0-82F4-A1CF7816280F}"/>
                </a:ext>
              </a:extLst>
            </p:cNvPr>
            <p:cNvSpPr/>
            <p:nvPr/>
          </p:nvSpPr>
          <p:spPr bwMode="auto">
            <a:xfrm>
              <a:off x="-2570163" y="-1182687"/>
              <a:ext cx="914400" cy="1804988"/>
            </a:xfrm>
            <a:custGeom>
              <a:avLst/>
              <a:gdLst>
                <a:gd name="T0" fmla="*/ 96 w 242"/>
                <a:gd name="T1" fmla="*/ 7 h 478"/>
                <a:gd name="T2" fmla="*/ 94 w 242"/>
                <a:gd name="T3" fmla="*/ 84 h 478"/>
                <a:gd name="T4" fmla="*/ 96 w 242"/>
                <a:gd name="T5" fmla="*/ 129 h 478"/>
                <a:gd name="T6" fmla="*/ 107 w 242"/>
                <a:gd name="T7" fmla="*/ 160 h 478"/>
                <a:gd name="T8" fmla="*/ 102 w 242"/>
                <a:gd name="T9" fmla="*/ 174 h 478"/>
                <a:gd name="T10" fmla="*/ 123 w 242"/>
                <a:gd name="T11" fmla="*/ 193 h 478"/>
                <a:gd name="T12" fmla="*/ 129 w 242"/>
                <a:gd name="T13" fmla="*/ 214 h 478"/>
                <a:gd name="T14" fmla="*/ 137 w 242"/>
                <a:gd name="T15" fmla="*/ 209 h 478"/>
                <a:gd name="T16" fmla="*/ 148 w 242"/>
                <a:gd name="T17" fmla="*/ 216 h 478"/>
                <a:gd name="T18" fmla="*/ 154 w 242"/>
                <a:gd name="T19" fmla="*/ 190 h 478"/>
                <a:gd name="T20" fmla="*/ 143 w 242"/>
                <a:gd name="T21" fmla="*/ 164 h 478"/>
                <a:gd name="T22" fmla="*/ 155 w 242"/>
                <a:gd name="T23" fmla="*/ 127 h 478"/>
                <a:gd name="T24" fmla="*/ 151 w 242"/>
                <a:gd name="T25" fmla="*/ 115 h 478"/>
                <a:gd name="T26" fmla="*/ 162 w 242"/>
                <a:gd name="T27" fmla="*/ 120 h 478"/>
                <a:gd name="T28" fmla="*/ 182 w 242"/>
                <a:gd name="T29" fmla="*/ 168 h 478"/>
                <a:gd name="T30" fmla="*/ 174 w 242"/>
                <a:gd name="T31" fmla="*/ 187 h 478"/>
                <a:gd name="T32" fmla="*/ 179 w 242"/>
                <a:gd name="T33" fmla="*/ 213 h 478"/>
                <a:gd name="T34" fmla="*/ 197 w 242"/>
                <a:gd name="T35" fmla="*/ 240 h 478"/>
                <a:gd name="T36" fmla="*/ 205 w 242"/>
                <a:gd name="T37" fmla="*/ 237 h 478"/>
                <a:gd name="T38" fmla="*/ 213 w 242"/>
                <a:gd name="T39" fmla="*/ 205 h 478"/>
                <a:gd name="T40" fmla="*/ 228 w 242"/>
                <a:gd name="T41" fmla="*/ 214 h 478"/>
                <a:gd name="T42" fmla="*/ 215 w 242"/>
                <a:gd name="T43" fmla="*/ 252 h 478"/>
                <a:gd name="T44" fmla="*/ 183 w 242"/>
                <a:gd name="T45" fmla="*/ 263 h 478"/>
                <a:gd name="T46" fmla="*/ 177 w 242"/>
                <a:gd name="T47" fmla="*/ 249 h 478"/>
                <a:gd name="T48" fmla="*/ 166 w 242"/>
                <a:gd name="T49" fmla="*/ 267 h 478"/>
                <a:gd name="T50" fmla="*/ 163 w 242"/>
                <a:gd name="T51" fmla="*/ 288 h 478"/>
                <a:gd name="T52" fmla="*/ 157 w 242"/>
                <a:gd name="T53" fmla="*/ 361 h 478"/>
                <a:gd name="T54" fmla="*/ 195 w 242"/>
                <a:gd name="T55" fmla="*/ 409 h 478"/>
                <a:gd name="T56" fmla="*/ 213 w 242"/>
                <a:gd name="T57" fmla="*/ 463 h 478"/>
                <a:gd name="T58" fmla="*/ 187 w 242"/>
                <a:gd name="T59" fmla="*/ 468 h 478"/>
                <a:gd name="T60" fmla="*/ 150 w 242"/>
                <a:gd name="T61" fmla="*/ 439 h 478"/>
                <a:gd name="T62" fmla="*/ 128 w 242"/>
                <a:gd name="T63" fmla="*/ 407 h 478"/>
                <a:gd name="T64" fmla="*/ 91 w 242"/>
                <a:gd name="T65" fmla="*/ 372 h 478"/>
                <a:gd name="T66" fmla="*/ 77 w 242"/>
                <a:gd name="T67" fmla="*/ 324 h 478"/>
                <a:gd name="T68" fmla="*/ 50 w 242"/>
                <a:gd name="T69" fmla="*/ 307 h 478"/>
                <a:gd name="T70" fmla="*/ 28 w 242"/>
                <a:gd name="T71" fmla="*/ 277 h 478"/>
                <a:gd name="T72" fmla="*/ 18 w 242"/>
                <a:gd name="T73" fmla="*/ 280 h 478"/>
                <a:gd name="T74" fmla="*/ 2 w 242"/>
                <a:gd name="T75" fmla="*/ 224 h 478"/>
                <a:gd name="T76" fmla="*/ 16 w 242"/>
                <a:gd name="T77" fmla="*/ 167 h 478"/>
                <a:gd name="T78" fmla="*/ 22 w 242"/>
                <a:gd name="T79" fmla="*/ 120 h 478"/>
                <a:gd name="T80" fmla="*/ 67 w 242"/>
                <a:gd name="T81" fmla="*/ 94 h 478"/>
                <a:gd name="T82" fmla="*/ 83 w 242"/>
                <a:gd name="T83" fmla="*/ 79 h 478"/>
                <a:gd name="T84" fmla="*/ 94 w 242"/>
                <a:gd name="T85" fmla="*/ 55 h 478"/>
                <a:gd name="T86" fmla="*/ 96 w 242"/>
                <a:gd name="T87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1" h="478">
                  <a:moveTo>
                    <a:pt x="96" y="0"/>
                  </a:moveTo>
                  <a:cubicBezTo>
                    <a:pt x="99" y="0"/>
                    <a:pt x="98" y="2"/>
                    <a:pt x="98" y="3"/>
                  </a:cubicBezTo>
                  <a:cubicBezTo>
                    <a:pt x="97" y="5"/>
                    <a:pt x="97" y="6"/>
                    <a:pt x="96" y="7"/>
                  </a:cubicBezTo>
                  <a:cubicBezTo>
                    <a:pt x="85" y="21"/>
                    <a:pt x="89" y="35"/>
                    <a:pt x="96" y="48"/>
                  </a:cubicBezTo>
                  <a:cubicBezTo>
                    <a:pt x="97" y="50"/>
                    <a:pt x="98" y="52"/>
                    <a:pt x="97" y="55"/>
                  </a:cubicBezTo>
                  <a:cubicBezTo>
                    <a:pt x="94" y="64"/>
                    <a:pt x="93" y="74"/>
                    <a:pt x="94" y="84"/>
                  </a:cubicBezTo>
                  <a:cubicBezTo>
                    <a:pt x="94" y="87"/>
                    <a:pt x="93" y="90"/>
                    <a:pt x="91" y="93"/>
                  </a:cubicBezTo>
                  <a:cubicBezTo>
                    <a:pt x="87" y="100"/>
                    <a:pt x="87" y="106"/>
                    <a:pt x="93" y="113"/>
                  </a:cubicBezTo>
                  <a:cubicBezTo>
                    <a:pt x="97" y="118"/>
                    <a:pt x="96" y="123"/>
                    <a:pt x="96" y="129"/>
                  </a:cubicBezTo>
                  <a:cubicBezTo>
                    <a:pt x="96" y="135"/>
                    <a:pt x="92" y="141"/>
                    <a:pt x="101" y="144"/>
                  </a:cubicBezTo>
                  <a:cubicBezTo>
                    <a:pt x="104" y="144"/>
                    <a:pt x="103" y="148"/>
                    <a:pt x="102" y="150"/>
                  </a:cubicBezTo>
                  <a:cubicBezTo>
                    <a:pt x="101" y="154"/>
                    <a:pt x="100" y="158"/>
                    <a:pt x="107" y="160"/>
                  </a:cubicBezTo>
                  <a:cubicBezTo>
                    <a:pt x="102" y="161"/>
                    <a:pt x="99" y="161"/>
                    <a:pt x="96" y="158"/>
                  </a:cubicBezTo>
                  <a:cubicBezTo>
                    <a:pt x="93" y="155"/>
                    <a:pt x="90" y="156"/>
                    <a:pt x="90" y="161"/>
                  </a:cubicBezTo>
                  <a:cubicBezTo>
                    <a:pt x="89" y="169"/>
                    <a:pt x="94" y="173"/>
                    <a:pt x="102" y="174"/>
                  </a:cubicBezTo>
                  <a:cubicBezTo>
                    <a:pt x="108" y="174"/>
                    <a:pt x="115" y="174"/>
                    <a:pt x="118" y="181"/>
                  </a:cubicBezTo>
                  <a:cubicBezTo>
                    <a:pt x="119" y="183"/>
                    <a:pt x="121" y="185"/>
                    <a:pt x="123" y="186"/>
                  </a:cubicBezTo>
                  <a:cubicBezTo>
                    <a:pt x="126" y="188"/>
                    <a:pt x="125" y="190"/>
                    <a:pt x="123" y="193"/>
                  </a:cubicBezTo>
                  <a:cubicBezTo>
                    <a:pt x="120" y="198"/>
                    <a:pt x="122" y="202"/>
                    <a:pt x="127" y="201"/>
                  </a:cubicBezTo>
                  <a:cubicBezTo>
                    <a:pt x="138" y="200"/>
                    <a:pt x="132" y="206"/>
                    <a:pt x="132" y="210"/>
                  </a:cubicBezTo>
                  <a:cubicBezTo>
                    <a:pt x="132" y="211"/>
                    <a:pt x="130" y="212"/>
                    <a:pt x="129" y="214"/>
                  </a:cubicBezTo>
                  <a:cubicBezTo>
                    <a:pt x="128" y="215"/>
                    <a:pt x="128" y="216"/>
                    <a:pt x="129" y="217"/>
                  </a:cubicBezTo>
                  <a:cubicBezTo>
                    <a:pt x="130" y="218"/>
                    <a:pt x="131" y="217"/>
                    <a:pt x="132" y="216"/>
                  </a:cubicBezTo>
                  <a:cubicBezTo>
                    <a:pt x="134" y="214"/>
                    <a:pt x="135" y="211"/>
                    <a:pt x="137" y="209"/>
                  </a:cubicBezTo>
                  <a:cubicBezTo>
                    <a:pt x="139" y="207"/>
                    <a:pt x="142" y="205"/>
                    <a:pt x="145" y="206"/>
                  </a:cubicBezTo>
                  <a:cubicBezTo>
                    <a:pt x="149" y="208"/>
                    <a:pt x="147" y="210"/>
                    <a:pt x="147" y="213"/>
                  </a:cubicBezTo>
                  <a:cubicBezTo>
                    <a:pt x="147" y="214"/>
                    <a:pt x="147" y="215"/>
                    <a:pt x="148" y="216"/>
                  </a:cubicBezTo>
                  <a:cubicBezTo>
                    <a:pt x="150" y="216"/>
                    <a:pt x="151" y="216"/>
                    <a:pt x="151" y="214"/>
                  </a:cubicBezTo>
                  <a:cubicBezTo>
                    <a:pt x="152" y="213"/>
                    <a:pt x="153" y="211"/>
                    <a:pt x="154" y="210"/>
                  </a:cubicBezTo>
                  <a:cubicBezTo>
                    <a:pt x="154" y="203"/>
                    <a:pt x="155" y="196"/>
                    <a:pt x="154" y="190"/>
                  </a:cubicBezTo>
                  <a:cubicBezTo>
                    <a:pt x="153" y="185"/>
                    <a:pt x="152" y="180"/>
                    <a:pt x="155" y="175"/>
                  </a:cubicBezTo>
                  <a:cubicBezTo>
                    <a:pt x="157" y="172"/>
                    <a:pt x="154" y="170"/>
                    <a:pt x="151" y="170"/>
                  </a:cubicBezTo>
                  <a:cubicBezTo>
                    <a:pt x="147" y="170"/>
                    <a:pt x="144" y="169"/>
                    <a:pt x="143" y="164"/>
                  </a:cubicBezTo>
                  <a:cubicBezTo>
                    <a:pt x="143" y="160"/>
                    <a:pt x="146" y="158"/>
                    <a:pt x="149" y="158"/>
                  </a:cubicBezTo>
                  <a:cubicBezTo>
                    <a:pt x="153" y="157"/>
                    <a:pt x="152" y="154"/>
                    <a:pt x="152" y="152"/>
                  </a:cubicBezTo>
                  <a:cubicBezTo>
                    <a:pt x="151" y="143"/>
                    <a:pt x="152" y="135"/>
                    <a:pt x="155" y="127"/>
                  </a:cubicBezTo>
                  <a:cubicBezTo>
                    <a:pt x="156" y="123"/>
                    <a:pt x="157" y="119"/>
                    <a:pt x="150" y="119"/>
                  </a:cubicBezTo>
                  <a:cubicBezTo>
                    <a:pt x="149" y="119"/>
                    <a:pt x="148" y="118"/>
                    <a:pt x="148" y="117"/>
                  </a:cubicBezTo>
                  <a:cubicBezTo>
                    <a:pt x="148" y="115"/>
                    <a:pt x="149" y="115"/>
                    <a:pt x="151" y="115"/>
                  </a:cubicBezTo>
                  <a:cubicBezTo>
                    <a:pt x="153" y="116"/>
                    <a:pt x="155" y="115"/>
                    <a:pt x="156" y="114"/>
                  </a:cubicBezTo>
                  <a:cubicBezTo>
                    <a:pt x="158" y="111"/>
                    <a:pt x="160" y="112"/>
                    <a:pt x="162" y="114"/>
                  </a:cubicBezTo>
                  <a:cubicBezTo>
                    <a:pt x="163" y="116"/>
                    <a:pt x="164" y="117"/>
                    <a:pt x="162" y="120"/>
                  </a:cubicBezTo>
                  <a:cubicBezTo>
                    <a:pt x="153" y="132"/>
                    <a:pt x="153" y="146"/>
                    <a:pt x="156" y="160"/>
                  </a:cubicBezTo>
                  <a:cubicBezTo>
                    <a:pt x="158" y="166"/>
                    <a:pt x="160" y="171"/>
                    <a:pt x="162" y="179"/>
                  </a:cubicBezTo>
                  <a:cubicBezTo>
                    <a:pt x="166" y="167"/>
                    <a:pt x="173" y="166"/>
                    <a:pt x="182" y="168"/>
                  </a:cubicBezTo>
                  <a:cubicBezTo>
                    <a:pt x="185" y="172"/>
                    <a:pt x="187" y="176"/>
                    <a:pt x="179" y="177"/>
                  </a:cubicBezTo>
                  <a:cubicBezTo>
                    <a:pt x="177" y="177"/>
                    <a:pt x="177" y="178"/>
                    <a:pt x="177" y="180"/>
                  </a:cubicBezTo>
                  <a:cubicBezTo>
                    <a:pt x="177" y="182"/>
                    <a:pt x="176" y="185"/>
                    <a:pt x="174" y="187"/>
                  </a:cubicBezTo>
                  <a:cubicBezTo>
                    <a:pt x="172" y="191"/>
                    <a:pt x="173" y="194"/>
                    <a:pt x="177" y="195"/>
                  </a:cubicBezTo>
                  <a:cubicBezTo>
                    <a:pt x="182" y="197"/>
                    <a:pt x="181" y="199"/>
                    <a:pt x="179" y="202"/>
                  </a:cubicBezTo>
                  <a:cubicBezTo>
                    <a:pt x="175" y="206"/>
                    <a:pt x="176" y="209"/>
                    <a:pt x="179" y="213"/>
                  </a:cubicBezTo>
                  <a:cubicBezTo>
                    <a:pt x="183" y="217"/>
                    <a:pt x="186" y="221"/>
                    <a:pt x="189" y="226"/>
                  </a:cubicBezTo>
                  <a:cubicBezTo>
                    <a:pt x="189" y="227"/>
                    <a:pt x="190" y="228"/>
                    <a:pt x="190" y="228"/>
                  </a:cubicBezTo>
                  <a:cubicBezTo>
                    <a:pt x="199" y="229"/>
                    <a:pt x="200" y="233"/>
                    <a:pt x="197" y="240"/>
                  </a:cubicBezTo>
                  <a:cubicBezTo>
                    <a:pt x="196" y="243"/>
                    <a:pt x="197" y="247"/>
                    <a:pt x="201" y="247"/>
                  </a:cubicBezTo>
                  <a:cubicBezTo>
                    <a:pt x="206" y="247"/>
                    <a:pt x="204" y="243"/>
                    <a:pt x="204" y="241"/>
                  </a:cubicBezTo>
                  <a:cubicBezTo>
                    <a:pt x="205" y="240"/>
                    <a:pt x="204" y="238"/>
                    <a:pt x="205" y="237"/>
                  </a:cubicBezTo>
                  <a:cubicBezTo>
                    <a:pt x="209" y="230"/>
                    <a:pt x="210" y="222"/>
                    <a:pt x="205" y="215"/>
                  </a:cubicBezTo>
                  <a:cubicBezTo>
                    <a:pt x="203" y="212"/>
                    <a:pt x="204" y="209"/>
                    <a:pt x="208" y="207"/>
                  </a:cubicBezTo>
                  <a:cubicBezTo>
                    <a:pt x="209" y="206"/>
                    <a:pt x="211" y="205"/>
                    <a:pt x="213" y="205"/>
                  </a:cubicBezTo>
                  <a:cubicBezTo>
                    <a:pt x="223" y="207"/>
                    <a:pt x="230" y="202"/>
                    <a:pt x="238" y="198"/>
                  </a:cubicBezTo>
                  <a:cubicBezTo>
                    <a:pt x="242" y="200"/>
                    <a:pt x="240" y="202"/>
                    <a:pt x="239" y="205"/>
                  </a:cubicBezTo>
                  <a:cubicBezTo>
                    <a:pt x="236" y="209"/>
                    <a:pt x="233" y="212"/>
                    <a:pt x="228" y="214"/>
                  </a:cubicBezTo>
                  <a:cubicBezTo>
                    <a:pt x="219" y="217"/>
                    <a:pt x="218" y="219"/>
                    <a:pt x="220" y="228"/>
                  </a:cubicBezTo>
                  <a:cubicBezTo>
                    <a:pt x="222" y="234"/>
                    <a:pt x="219" y="240"/>
                    <a:pt x="221" y="246"/>
                  </a:cubicBezTo>
                  <a:cubicBezTo>
                    <a:pt x="221" y="249"/>
                    <a:pt x="218" y="251"/>
                    <a:pt x="215" y="252"/>
                  </a:cubicBezTo>
                  <a:cubicBezTo>
                    <a:pt x="211" y="253"/>
                    <a:pt x="208" y="254"/>
                    <a:pt x="206" y="257"/>
                  </a:cubicBezTo>
                  <a:cubicBezTo>
                    <a:pt x="200" y="257"/>
                    <a:pt x="194" y="262"/>
                    <a:pt x="188" y="260"/>
                  </a:cubicBezTo>
                  <a:cubicBezTo>
                    <a:pt x="186" y="260"/>
                    <a:pt x="185" y="262"/>
                    <a:pt x="183" y="263"/>
                  </a:cubicBezTo>
                  <a:cubicBezTo>
                    <a:pt x="179" y="265"/>
                    <a:pt x="176" y="266"/>
                    <a:pt x="173" y="263"/>
                  </a:cubicBezTo>
                  <a:cubicBezTo>
                    <a:pt x="170" y="259"/>
                    <a:pt x="172" y="257"/>
                    <a:pt x="175" y="254"/>
                  </a:cubicBezTo>
                  <a:cubicBezTo>
                    <a:pt x="177" y="253"/>
                    <a:pt x="178" y="252"/>
                    <a:pt x="177" y="249"/>
                  </a:cubicBezTo>
                  <a:cubicBezTo>
                    <a:pt x="176" y="248"/>
                    <a:pt x="175" y="247"/>
                    <a:pt x="173" y="247"/>
                  </a:cubicBezTo>
                  <a:cubicBezTo>
                    <a:pt x="171" y="247"/>
                    <a:pt x="170" y="249"/>
                    <a:pt x="170" y="251"/>
                  </a:cubicBezTo>
                  <a:cubicBezTo>
                    <a:pt x="169" y="257"/>
                    <a:pt x="168" y="262"/>
                    <a:pt x="166" y="267"/>
                  </a:cubicBezTo>
                  <a:cubicBezTo>
                    <a:pt x="165" y="269"/>
                    <a:pt x="166" y="271"/>
                    <a:pt x="167" y="273"/>
                  </a:cubicBezTo>
                  <a:cubicBezTo>
                    <a:pt x="170" y="277"/>
                    <a:pt x="172" y="282"/>
                    <a:pt x="165" y="285"/>
                  </a:cubicBezTo>
                  <a:cubicBezTo>
                    <a:pt x="164" y="286"/>
                    <a:pt x="163" y="287"/>
                    <a:pt x="163" y="288"/>
                  </a:cubicBezTo>
                  <a:cubicBezTo>
                    <a:pt x="165" y="295"/>
                    <a:pt x="160" y="300"/>
                    <a:pt x="157" y="304"/>
                  </a:cubicBezTo>
                  <a:cubicBezTo>
                    <a:pt x="154" y="309"/>
                    <a:pt x="154" y="315"/>
                    <a:pt x="154" y="320"/>
                  </a:cubicBezTo>
                  <a:cubicBezTo>
                    <a:pt x="153" y="334"/>
                    <a:pt x="155" y="348"/>
                    <a:pt x="157" y="361"/>
                  </a:cubicBezTo>
                  <a:cubicBezTo>
                    <a:pt x="160" y="372"/>
                    <a:pt x="164" y="384"/>
                    <a:pt x="167" y="395"/>
                  </a:cubicBezTo>
                  <a:cubicBezTo>
                    <a:pt x="168" y="398"/>
                    <a:pt x="170" y="399"/>
                    <a:pt x="173" y="399"/>
                  </a:cubicBezTo>
                  <a:cubicBezTo>
                    <a:pt x="181" y="400"/>
                    <a:pt x="187" y="407"/>
                    <a:pt x="195" y="409"/>
                  </a:cubicBezTo>
                  <a:cubicBezTo>
                    <a:pt x="197" y="410"/>
                    <a:pt x="199" y="412"/>
                    <a:pt x="199" y="414"/>
                  </a:cubicBezTo>
                  <a:cubicBezTo>
                    <a:pt x="200" y="425"/>
                    <a:pt x="204" y="434"/>
                    <a:pt x="205" y="445"/>
                  </a:cubicBezTo>
                  <a:cubicBezTo>
                    <a:pt x="206" y="451"/>
                    <a:pt x="211" y="456"/>
                    <a:pt x="213" y="463"/>
                  </a:cubicBezTo>
                  <a:cubicBezTo>
                    <a:pt x="216" y="473"/>
                    <a:pt x="215" y="475"/>
                    <a:pt x="205" y="477"/>
                  </a:cubicBezTo>
                  <a:cubicBezTo>
                    <a:pt x="202" y="478"/>
                    <a:pt x="200" y="478"/>
                    <a:pt x="197" y="478"/>
                  </a:cubicBezTo>
                  <a:cubicBezTo>
                    <a:pt x="191" y="477"/>
                    <a:pt x="188" y="473"/>
                    <a:pt x="187" y="468"/>
                  </a:cubicBezTo>
                  <a:cubicBezTo>
                    <a:pt x="185" y="463"/>
                    <a:pt x="182" y="459"/>
                    <a:pt x="178" y="456"/>
                  </a:cubicBezTo>
                  <a:cubicBezTo>
                    <a:pt x="174" y="453"/>
                    <a:pt x="170" y="450"/>
                    <a:pt x="166" y="447"/>
                  </a:cubicBezTo>
                  <a:cubicBezTo>
                    <a:pt x="161" y="443"/>
                    <a:pt x="156" y="440"/>
                    <a:pt x="150" y="439"/>
                  </a:cubicBezTo>
                  <a:cubicBezTo>
                    <a:pt x="143" y="438"/>
                    <a:pt x="137" y="433"/>
                    <a:pt x="134" y="426"/>
                  </a:cubicBezTo>
                  <a:cubicBezTo>
                    <a:pt x="133" y="424"/>
                    <a:pt x="133" y="423"/>
                    <a:pt x="132" y="421"/>
                  </a:cubicBezTo>
                  <a:cubicBezTo>
                    <a:pt x="129" y="417"/>
                    <a:pt x="128" y="412"/>
                    <a:pt x="128" y="407"/>
                  </a:cubicBezTo>
                  <a:cubicBezTo>
                    <a:pt x="128" y="400"/>
                    <a:pt x="123" y="393"/>
                    <a:pt x="116" y="392"/>
                  </a:cubicBezTo>
                  <a:cubicBezTo>
                    <a:pt x="107" y="390"/>
                    <a:pt x="101" y="384"/>
                    <a:pt x="94" y="381"/>
                  </a:cubicBezTo>
                  <a:cubicBezTo>
                    <a:pt x="91" y="379"/>
                    <a:pt x="90" y="376"/>
                    <a:pt x="91" y="372"/>
                  </a:cubicBezTo>
                  <a:cubicBezTo>
                    <a:pt x="94" y="363"/>
                    <a:pt x="94" y="353"/>
                    <a:pt x="92" y="343"/>
                  </a:cubicBezTo>
                  <a:cubicBezTo>
                    <a:pt x="91" y="342"/>
                    <a:pt x="92" y="340"/>
                    <a:pt x="91" y="339"/>
                  </a:cubicBezTo>
                  <a:cubicBezTo>
                    <a:pt x="82" y="338"/>
                    <a:pt x="82" y="329"/>
                    <a:pt x="77" y="324"/>
                  </a:cubicBezTo>
                  <a:cubicBezTo>
                    <a:pt x="75" y="322"/>
                    <a:pt x="73" y="320"/>
                    <a:pt x="69" y="320"/>
                  </a:cubicBezTo>
                  <a:cubicBezTo>
                    <a:pt x="66" y="320"/>
                    <a:pt x="63" y="319"/>
                    <a:pt x="60" y="319"/>
                  </a:cubicBezTo>
                  <a:cubicBezTo>
                    <a:pt x="53" y="317"/>
                    <a:pt x="50" y="313"/>
                    <a:pt x="50" y="307"/>
                  </a:cubicBezTo>
                  <a:cubicBezTo>
                    <a:pt x="50" y="302"/>
                    <a:pt x="48" y="299"/>
                    <a:pt x="43" y="297"/>
                  </a:cubicBezTo>
                  <a:cubicBezTo>
                    <a:pt x="32" y="294"/>
                    <a:pt x="30" y="292"/>
                    <a:pt x="29" y="280"/>
                  </a:cubicBezTo>
                  <a:cubicBezTo>
                    <a:pt x="29" y="279"/>
                    <a:pt x="29" y="278"/>
                    <a:pt x="28" y="277"/>
                  </a:cubicBezTo>
                  <a:cubicBezTo>
                    <a:pt x="28" y="277"/>
                    <a:pt x="28" y="277"/>
                    <a:pt x="28" y="277"/>
                  </a:cubicBezTo>
                  <a:cubicBezTo>
                    <a:pt x="26" y="276"/>
                    <a:pt x="25" y="278"/>
                    <a:pt x="24" y="279"/>
                  </a:cubicBezTo>
                  <a:cubicBezTo>
                    <a:pt x="22" y="280"/>
                    <a:pt x="20" y="281"/>
                    <a:pt x="18" y="280"/>
                  </a:cubicBezTo>
                  <a:cubicBezTo>
                    <a:pt x="16" y="279"/>
                    <a:pt x="15" y="277"/>
                    <a:pt x="15" y="274"/>
                  </a:cubicBezTo>
                  <a:cubicBezTo>
                    <a:pt x="16" y="271"/>
                    <a:pt x="16" y="268"/>
                    <a:pt x="15" y="265"/>
                  </a:cubicBezTo>
                  <a:cubicBezTo>
                    <a:pt x="5" y="253"/>
                    <a:pt x="0" y="239"/>
                    <a:pt x="2" y="224"/>
                  </a:cubicBezTo>
                  <a:cubicBezTo>
                    <a:pt x="2" y="217"/>
                    <a:pt x="4" y="211"/>
                    <a:pt x="4" y="204"/>
                  </a:cubicBezTo>
                  <a:cubicBezTo>
                    <a:pt x="4" y="198"/>
                    <a:pt x="5" y="187"/>
                    <a:pt x="15" y="183"/>
                  </a:cubicBezTo>
                  <a:cubicBezTo>
                    <a:pt x="18" y="182"/>
                    <a:pt x="18" y="169"/>
                    <a:pt x="16" y="167"/>
                  </a:cubicBezTo>
                  <a:cubicBezTo>
                    <a:pt x="10" y="163"/>
                    <a:pt x="10" y="158"/>
                    <a:pt x="12" y="151"/>
                  </a:cubicBezTo>
                  <a:cubicBezTo>
                    <a:pt x="15" y="142"/>
                    <a:pt x="15" y="132"/>
                    <a:pt x="21" y="123"/>
                  </a:cubicBezTo>
                  <a:cubicBezTo>
                    <a:pt x="22" y="122"/>
                    <a:pt x="22" y="121"/>
                    <a:pt x="22" y="120"/>
                  </a:cubicBezTo>
                  <a:cubicBezTo>
                    <a:pt x="22" y="111"/>
                    <a:pt x="26" y="106"/>
                    <a:pt x="34" y="107"/>
                  </a:cubicBezTo>
                  <a:cubicBezTo>
                    <a:pt x="38" y="107"/>
                    <a:pt x="41" y="105"/>
                    <a:pt x="44" y="103"/>
                  </a:cubicBezTo>
                  <a:cubicBezTo>
                    <a:pt x="51" y="97"/>
                    <a:pt x="59" y="96"/>
                    <a:pt x="67" y="94"/>
                  </a:cubicBezTo>
                  <a:cubicBezTo>
                    <a:pt x="69" y="93"/>
                    <a:pt x="68" y="92"/>
                    <a:pt x="68" y="90"/>
                  </a:cubicBezTo>
                  <a:cubicBezTo>
                    <a:pt x="68" y="86"/>
                    <a:pt x="70" y="86"/>
                    <a:pt x="73" y="88"/>
                  </a:cubicBezTo>
                  <a:cubicBezTo>
                    <a:pt x="82" y="92"/>
                    <a:pt x="84" y="90"/>
                    <a:pt x="83" y="79"/>
                  </a:cubicBezTo>
                  <a:cubicBezTo>
                    <a:pt x="82" y="77"/>
                    <a:pt x="83" y="76"/>
                    <a:pt x="85" y="75"/>
                  </a:cubicBezTo>
                  <a:cubicBezTo>
                    <a:pt x="87" y="73"/>
                    <a:pt x="90" y="70"/>
                    <a:pt x="92" y="67"/>
                  </a:cubicBezTo>
                  <a:cubicBezTo>
                    <a:pt x="92" y="63"/>
                    <a:pt x="90" y="59"/>
                    <a:pt x="94" y="55"/>
                  </a:cubicBezTo>
                  <a:cubicBezTo>
                    <a:pt x="96" y="53"/>
                    <a:pt x="93" y="51"/>
                    <a:pt x="92" y="49"/>
                  </a:cubicBezTo>
                  <a:cubicBezTo>
                    <a:pt x="89" y="42"/>
                    <a:pt x="85" y="35"/>
                    <a:pt x="86" y="26"/>
                  </a:cubicBezTo>
                  <a:cubicBezTo>
                    <a:pt x="87" y="16"/>
                    <a:pt x="92" y="8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3" name="Freeform 8">
              <a:extLst>
                <a:ext uri="{FF2B5EF4-FFF2-40B4-BE49-F238E27FC236}">
                  <a16:creationId xmlns:a16="http://schemas.microsoft.com/office/drawing/2014/main" id="{0467A966-1102-4974-833A-70B906162FA1}"/>
                </a:ext>
              </a:extLst>
            </p:cNvPr>
            <p:cNvSpPr/>
            <p:nvPr/>
          </p:nvSpPr>
          <p:spPr bwMode="auto">
            <a:xfrm>
              <a:off x="-598488" y="279400"/>
              <a:ext cx="981075" cy="838200"/>
            </a:xfrm>
            <a:custGeom>
              <a:avLst/>
              <a:gdLst>
                <a:gd name="T0" fmla="*/ 100 w 260"/>
                <a:gd name="T1" fmla="*/ 186 h 222"/>
                <a:gd name="T2" fmla="*/ 94 w 260"/>
                <a:gd name="T3" fmla="*/ 182 h 222"/>
                <a:gd name="T4" fmla="*/ 95 w 260"/>
                <a:gd name="T5" fmla="*/ 189 h 222"/>
                <a:gd name="T6" fmla="*/ 92 w 260"/>
                <a:gd name="T7" fmla="*/ 194 h 222"/>
                <a:gd name="T8" fmla="*/ 84 w 260"/>
                <a:gd name="T9" fmla="*/ 204 h 222"/>
                <a:gd name="T10" fmla="*/ 77 w 260"/>
                <a:gd name="T11" fmla="*/ 210 h 222"/>
                <a:gd name="T12" fmla="*/ 60 w 260"/>
                <a:gd name="T13" fmla="*/ 212 h 222"/>
                <a:gd name="T14" fmla="*/ 57 w 260"/>
                <a:gd name="T15" fmla="*/ 213 h 222"/>
                <a:gd name="T16" fmla="*/ 44 w 260"/>
                <a:gd name="T17" fmla="*/ 214 h 222"/>
                <a:gd name="T18" fmla="*/ 23 w 260"/>
                <a:gd name="T19" fmla="*/ 214 h 222"/>
                <a:gd name="T20" fmla="*/ 18 w 260"/>
                <a:gd name="T21" fmla="*/ 215 h 222"/>
                <a:gd name="T22" fmla="*/ 23 w 260"/>
                <a:gd name="T23" fmla="*/ 209 h 222"/>
                <a:gd name="T24" fmla="*/ 54 w 260"/>
                <a:gd name="T25" fmla="*/ 199 h 222"/>
                <a:gd name="T26" fmla="*/ 59 w 260"/>
                <a:gd name="T27" fmla="*/ 177 h 222"/>
                <a:gd name="T28" fmla="*/ 55 w 260"/>
                <a:gd name="T29" fmla="*/ 172 h 222"/>
                <a:gd name="T30" fmla="*/ 45 w 260"/>
                <a:gd name="T31" fmla="*/ 170 h 222"/>
                <a:gd name="T32" fmla="*/ 34 w 260"/>
                <a:gd name="T33" fmla="*/ 167 h 222"/>
                <a:gd name="T34" fmla="*/ 25 w 260"/>
                <a:gd name="T35" fmla="*/ 157 h 222"/>
                <a:gd name="T36" fmla="*/ 21 w 260"/>
                <a:gd name="T37" fmla="*/ 154 h 222"/>
                <a:gd name="T38" fmla="*/ 0 w 260"/>
                <a:gd name="T39" fmla="*/ 132 h 222"/>
                <a:gd name="T40" fmla="*/ 8 w 260"/>
                <a:gd name="T41" fmla="*/ 129 h 222"/>
                <a:gd name="T42" fmla="*/ 40 w 260"/>
                <a:gd name="T43" fmla="*/ 115 h 222"/>
                <a:gd name="T44" fmla="*/ 40 w 260"/>
                <a:gd name="T45" fmla="*/ 108 h 222"/>
                <a:gd name="T46" fmla="*/ 39 w 260"/>
                <a:gd name="T47" fmla="*/ 101 h 222"/>
                <a:gd name="T48" fmla="*/ 43 w 260"/>
                <a:gd name="T49" fmla="*/ 91 h 222"/>
                <a:gd name="T50" fmla="*/ 66 w 260"/>
                <a:gd name="T51" fmla="*/ 76 h 222"/>
                <a:gd name="T52" fmla="*/ 76 w 260"/>
                <a:gd name="T53" fmla="*/ 80 h 222"/>
                <a:gd name="T54" fmla="*/ 91 w 260"/>
                <a:gd name="T55" fmla="*/ 91 h 222"/>
                <a:gd name="T56" fmla="*/ 115 w 260"/>
                <a:gd name="T57" fmla="*/ 81 h 222"/>
                <a:gd name="T58" fmla="*/ 119 w 260"/>
                <a:gd name="T59" fmla="*/ 70 h 222"/>
                <a:gd name="T60" fmla="*/ 120 w 260"/>
                <a:gd name="T61" fmla="*/ 67 h 222"/>
                <a:gd name="T62" fmla="*/ 127 w 260"/>
                <a:gd name="T63" fmla="*/ 60 h 222"/>
                <a:gd name="T64" fmla="*/ 136 w 260"/>
                <a:gd name="T65" fmla="*/ 60 h 222"/>
                <a:gd name="T66" fmla="*/ 146 w 260"/>
                <a:gd name="T67" fmla="*/ 55 h 222"/>
                <a:gd name="T68" fmla="*/ 156 w 260"/>
                <a:gd name="T69" fmla="*/ 49 h 222"/>
                <a:gd name="T70" fmla="*/ 176 w 260"/>
                <a:gd name="T71" fmla="*/ 29 h 222"/>
                <a:gd name="T72" fmla="*/ 176 w 260"/>
                <a:gd name="T73" fmla="*/ 6 h 222"/>
                <a:gd name="T74" fmla="*/ 179 w 260"/>
                <a:gd name="T75" fmla="*/ 1 h 222"/>
                <a:gd name="T76" fmla="*/ 190 w 260"/>
                <a:gd name="T77" fmla="*/ 1 h 222"/>
                <a:gd name="T78" fmla="*/ 202 w 260"/>
                <a:gd name="T79" fmla="*/ 18 h 222"/>
                <a:gd name="T80" fmla="*/ 199 w 260"/>
                <a:gd name="T81" fmla="*/ 32 h 222"/>
                <a:gd name="T82" fmla="*/ 197 w 260"/>
                <a:gd name="T83" fmla="*/ 44 h 222"/>
                <a:gd name="T84" fmla="*/ 201 w 260"/>
                <a:gd name="T85" fmla="*/ 48 h 222"/>
                <a:gd name="T86" fmla="*/ 208 w 260"/>
                <a:gd name="T87" fmla="*/ 47 h 222"/>
                <a:gd name="T88" fmla="*/ 204 w 260"/>
                <a:gd name="T89" fmla="*/ 41 h 222"/>
                <a:gd name="T90" fmla="*/ 199 w 260"/>
                <a:gd name="T91" fmla="*/ 33 h 222"/>
                <a:gd name="T92" fmla="*/ 208 w 260"/>
                <a:gd name="T93" fmla="*/ 21 h 222"/>
                <a:gd name="T94" fmla="*/ 225 w 260"/>
                <a:gd name="T95" fmla="*/ 30 h 222"/>
                <a:gd name="T96" fmla="*/ 232 w 260"/>
                <a:gd name="T97" fmla="*/ 36 h 222"/>
                <a:gd name="T98" fmla="*/ 238 w 260"/>
                <a:gd name="T99" fmla="*/ 44 h 222"/>
                <a:gd name="T100" fmla="*/ 238 w 260"/>
                <a:gd name="T101" fmla="*/ 62 h 222"/>
                <a:gd name="T102" fmla="*/ 243 w 260"/>
                <a:gd name="T103" fmla="*/ 72 h 222"/>
                <a:gd name="T104" fmla="*/ 249 w 260"/>
                <a:gd name="T105" fmla="*/ 92 h 222"/>
                <a:gd name="T106" fmla="*/ 252 w 260"/>
                <a:gd name="T107" fmla="*/ 114 h 222"/>
                <a:gd name="T108" fmla="*/ 242 w 260"/>
                <a:gd name="T109" fmla="*/ 153 h 222"/>
                <a:gd name="T110" fmla="*/ 221 w 260"/>
                <a:gd name="T111" fmla="*/ 167 h 222"/>
                <a:gd name="T112" fmla="*/ 212 w 260"/>
                <a:gd name="T113" fmla="*/ 160 h 222"/>
                <a:gd name="T114" fmla="*/ 193 w 260"/>
                <a:gd name="T115" fmla="*/ 154 h 222"/>
                <a:gd name="T116" fmla="*/ 166 w 260"/>
                <a:gd name="T117" fmla="*/ 166 h 222"/>
                <a:gd name="T118" fmla="*/ 140 w 260"/>
                <a:gd name="T119" fmla="*/ 179 h 222"/>
                <a:gd name="T120" fmla="*/ 123 w 260"/>
                <a:gd name="T121" fmla="*/ 186 h 222"/>
                <a:gd name="T122" fmla="*/ 100 w 260"/>
                <a:gd name="T123" fmla="*/ 18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21">
                  <a:moveTo>
                    <a:pt x="100" y="186"/>
                  </a:moveTo>
                  <a:cubicBezTo>
                    <a:pt x="98" y="185"/>
                    <a:pt x="97" y="184"/>
                    <a:pt x="94" y="182"/>
                  </a:cubicBezTo>
                  <a:cubicBezTo>
                    <a:pt x="95" y="185"/>
                    <a:pt x="95" y="187"/>
                    <a:pt x="95" y="189"/>
                  </a:cubicBezTo>
                  <a:cubicBezTo>
                    <a:pt x="95" y="191"/>
                    <a:pt x="95" y="193"/>
                    <a:pt x="92" y="194"/>
                  </a:cubicBezTo>
                  <a:cubicBezTo>
                    <a:pt x="84" y="195"/>
                    <a:pt x="84" y="197"/>
                    <a:pt x="84" y="204"/>
                  </a:cubicBezTo>
                  <a:cubicBezTo>
                    <a:pt x="85" y="209"/>
                    <a:pt x="80" y="211"/>
                    <a:pt x="77" y="210"/>
                  </a:cubicBezTo>
                  <a:cubicBezTo>
                    <a:pt x="71" y="210"/>
                    <a:pt x="66" y="211"/>
                    <a:pt x="60" y="212"/>
                  </a:cubicBezTo>
                  <a:cubicBezTo>
                    <a:pt x="59" y="212"/>
                    <a:pt x="57" y="212"/>
                    <a:pt x="57" y="213"/>
                  </a:cubicBezTo>
                  <a:cubicBezTo>
                    <a:pt x="53" y="222"/>
                    <a:pt x="49" y="216"/>
                    <a:pt x="44" y="214"/>
                  </a:cubicBezTo>
                  <a:cubicBezTo>
                    <a:pt x="37" y="211"/>
                    <a:pt x="30" y="214"/>
                    <a:pt x="23" y="214"/>
                  </a:cubicBezTo>
                  <a:cubicBezTo>
                    <a:pt x="22" y="214"/>
                    <a:pt x="20" y="215"/>
                    <a:pt x="18" y="215"/>
                  </a:cubicBezTo>
                  <a:cubicBezTo>
                    <a:pt x="16" y="210"/>
                    <a:pt x="20" y="209"/>
                    <a:pt x="23" y="209"/>
                  </a:cubicBezTo>
                  <a:cubicBezTo>
                    <a:pt x="34" y="207"/>
                    <a:pt x="44" y="204"/>
                    <a:pt x="54" y="199"/>
                  </a:cubicBezTo>
                  <a:cubicBezTo>
                    <a:pt x="64" y="194"/>
                    <a:pt x="66" y="186"/>
                    <a:pt x="59" y="177"/>
                  </a:cubicBezTo>
                  <a:cubicBezTo>
                    <a:pt x="57" y="176"/>
                    <a:pt x="56" y="174"/>
                    <a:pt x="55" y="172"/>
                  </a:cubicBezTo>
                  <a:cubicBezTo>
                    <a:pt x="52" y="169"/>
                    <a:pt x="49" y="167"/>
                    <a:pt x="45" y="170"/>
                  </a:cubicBezTo>
                  <a:cubicBezTo>
                    <a:pt x="40" y="173"/>
                    <a:pt x="37" y="171"/>
                    <a:pt x="34" y="167"/>
                  </a:cubicBezTo>
                  <a:cubicBezTo>
                    <a:pt x="31" y="163"/>
                    <a:pt x="28" y="160"/>
                    <a:pt x="25" y="157"/>
                  </a:cubicBezTo>
                  <a:cubicBezTo>
                    <a:pt x="23" y="156"/>
                    <a:pt x="22" y="154"/>
                    <a:pt x="21" y="154"/>
                  </a:cubicBezTo>
                  <a:cubicBezTo>
                    <a:pt x="9" y="151"/>
                    <a:pt x="5" y="141"/>
                    <a:pt x="0" y="132"/>
                  </a:cubicBezTo>
                  <a:cubicBezTo>
                    <a:pt x="1" y="127"/>
                    <a:pt x="4" y="128"/>
                    <a:pt x="8" y="129"/>
                  </a:cubicBezTo>
                  <a:cubicBezTo>
                    <a:pt x="22" y="134"/>
                    <a:pt x="31" y="124"/>
                    <a:pt x="40" y="115"/>
                  </a:cubicBezTo>
                  <a:cubicBezTo>
                    <a:pt x="42" y="113"/>
                    <a:pt x="43" y="111"/>
                    <a:pt x="40" y="108"/>
                  </a:cubicBezTo>
                  <a:cubicBezTo>
                    <a:pt x="37" y="106"/>
                    <a:pt x="38" y="104"/>
                    <a:pt x="39" y="101"/>
                  </a:cubicBezTo>
                  <a:cubicBezTo>
                    <a:pt x="40" y="98"/>
                    <a:pt x="41" y="93"/>
                    <a:pt x="43" y="91"/>
                  </a:cubicBezTo>
                  <a:cubicBezTo>
                    <a:pt x="49" y="85"/>
                    <a:pt x="58" y="81"/>
                    <a:pt x="66" y="76"/>
                  </a:cubicBezTo>
                  <a:cubicBezTo>
                    <a:pt x="68" y="74"/>
                    <a:pt x="73" y="77"/>
                    <a:pt x="76" y="80"/>
                  </a:cubicBezTo>
                  <a:cubicBezTo>
                    <a:pt x="81" y="84"/>
                    <a:pt x="86" y="87"/>
                    <a:pt x="91" y="91"/>
                  </a:cubicBezTo>
                  <a:cubicBezTo>
                    <a:pt x="105" y="101"/>
                    <a:pt x="113" y="97"/>
                    <a:pt x="115" y="81"/>
                  </a:cubicBezTo>
                  <a:cubicBezTo>
                    <a:pt x="115" y="76"/>
                    <a:pt x="115" y="72"/>
                    <a:pt x="119" y="70"/>
                  </a:cubicBezTo>
                  <a:cubicBezTo>
                    <a:pt x="120" y="69"/>
                    <a:pt x="121" y="68"/>
                    <a:pt x="120" y="67"/>
                  </a:cubicBezTo>
                  <a:cubicBezTo>
                    <a:pt x="117" y="60"/>
                    <a:pt x="122" y="60"/>
                    <a:pt x="127" y="60"/>
                  </a:cubicBezTo>
                  <a:cubicBezTo>
                    <a:pt x="130" y="60"/>
                    <a:pt x="133" y="59"/>
                    <a:pt x="136" y="60"/>
                  </a:cubicBezTo>
                  <a:cubicBezTo>
                    <a:pt x="141" y="60"/>
                    <a:pt x="144" y="59"/>
                    <a:pt x="146" y="55"/>
                  </a:cubicBezTo>
                  <a:cubicBezTo>
                    <a:pt x="149" y="51"/>
                    <a:pt x="152" y="49"/>
                    <a:pt x="156" y="49"/>
                  </a:cubicBezTo>
                  <a:cubicBezTo>
                    <a:pt x="167" y="48"/>
                    <a:pt x="175" y="40"/>
                    <a:pt x="176" y="29"/>
                  </a:cubicBezTo>
                  <a:cubicBezTo>
                    <a:pt x="177" y="21"/>
                    <a:pt x="177" y="14"/>
                    <a:pt x="176" y="6"/>
                  </a:cubicBezTo>
                  <a:cubicBezTo>
                    <a:pt x="176" y="4"/>
                    <a:pt x="177" y="2"/>
                    <a:pt x="179" y="1"/>
                  </a:cubicBezTo>
                  <a:cubicBezTo>
                    <a:pt x="183" y="0"/>
                    <a:pt x="187" y="0"/>
                    <a:pt x="190" y="1"/>
                  </a:cubicBezTo>
                  <a:cubicBezTo>
                    <a:pt x="202" y="4"/>
                    <a:pt x="203" y="6"/>
                    <a:pt x="202" y="18"/>
                  </a:cubicBezTo>
                  <a:cubicBezTo>
                    <a:pt x="202" y="23"/>
                    <a:pt x="201" y="27"/>
                    <a:pt x="199" y="32"/>
                  </a:cubicBezTo>
                  <a:cubicBezTo>
                    <a:pt x="197" y="36"/>
                    <a:pt x="197" y="40"/>
                    <a:pt x="197" y="44"/>
                  </a:cubicBezTo>
                  <a:cubicBezTo>
                    <a:pt x="197" y="47"/>
                    <a:pt x="198" y="48"/>
                    <a:pt x="201" y="48"/>
                  </a:cubicBezTo>
                  <a:cubicBezTo>
                    <a:pt x="203" y="48"/>
                    <a:pt x="206" y="50"/>
                    <a:pt x="208" y="47"/>
                  </a:cubicBezTo>
                  <a:cubicBezTo>
                    <a:pt x="209" y="44"/>
                    <a:pt x="206" y="42"/>
                    <a:pt x="204" y="41"/>
                  </a:cubicBezTo>
                  <a:cubicBezTo>
                    <a:pt x="201" y="39"/>
                    <a:pt x="197" y="37"/>
                    <a:pt x="199" y="33"/>
                  </a:cubicBezTo>
                  <a:cubicBezTo>
                    <a:pt x="201" y="28"/>
                    <a:pt x="202" y="23"/>
                    <a:pt x="208" y="21"/>
                  </a:cubicBezTo>
                  <a:cubicBezTo>
                    <a:pt x="221" y="19"/>
                    <a:pt x="221" y="18"/>
                    <a:pt x="225" y="30"/>
                  </a:cubicBezTo>
                  <a:cubicBezTo>
                    <a:pt x="226" y="34"/>
                    <a:pt x="228" y="35"/>
                    <a:pt x="232" y="36"/>
                  </a:cubicBezTo>
                  <a:cubicBezTo>
                    <a:pt x="236" y="36"/>
                    <a:pt x="238" y="39"/>
                    <a:pt x="238" y="44"/>
                  </a:cubicBezTo>
                  <a:cubicBezTo>
                    <a:pt x="238" y="50"/>
                    <a:pt x="240" y="56"/>
                    <a:pt x="238" y="62"/>
                  </a:cubicBezTo>
                  <a:cubicBezTo>
                    <a:pt x="236" y="66"/>
                    <a:pt x="239" y="69"/>
                    <a:pt x="243" y="72"/>
                  </a:cubicBezTo>
                  <a:cubicBezTo>
                    <a:pt x="250" y="77"/>
                    <a:pt x="252" y="84"/>
                    <a:pt x="249" y="92"/>
                  </a:cubicBezTo>
                  <a:cubicBezTo>
                    <a:pt x="247" y="100"/>
                    <a:pt x="248" y="106"/>
                    <a:pt x="252" y="114"/>
                  </a:cubicBezTo>
                  <a:cubicBezTo>
                    <a:pt x="260" y="127"/>
                    <a:pt x="255" y="144"/>
                    <a:pt x="242" y="153"/>
                  </a:cubicBezTo>
                  <a:cubicBezTo>
                    <a:pt x="235" y="158"/>
                    <a:pt x="229" y="164"/>
                    <a:pt x="221" y="167"/>
                  </a:cubicBezTo>
                  <a:cubicBezTo>
                    <a:pt x="213" y="169"/>
                    <a:pt x="212" y="168"/>
                    <a:pt x="212" y="160"/>
                  </a:cubicBezTo>
                  <a:cubicBezTo>
                    <a:pt x="204" y="162"/>
                    <a:pt x="199" y="158"/>
                    <a:pt x="193" y="154"/>
                  </a:cubicBezTo>
                  <a:cubicBezTo>
                    <a:pt x="188" y="167"/>
                    <a:pt x="176" y="165"/>
                    <a:pt x="166" y="166"/>
                  </a:cubicBezTo>
                  <a:cubicBezTo>
                    <a:pt x="155" y="168"/>
                    <a:pt x="146" y="170"/>
                    <a:pt x="140" y="179"/>
                  </a:cubicBezTo>
                  <a:cubicBezTo>
                    <a:pt x="136" y="185"/>
                    <a:pt x="131" y="187"/>
                    <a:pt x="123" y="186"/>
                  </a:cubicBezTo>
                  <a:cubicBezTo>
                    <a:pt x="115" y="186"/>
                    <a:pt x="107" y="183"/>
                    <a:pt x="100" y="18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4" name="Freeform 9">
              <a:extLst>
                <a:ext uri="{FF2B5EF4-FFF2-40B4-BE49-F238E27FC236}">
                  <a16:creationId xmlns:a16="http://schemas.microsoft.com/office/drawing/2014/main" id="{CEFFAFDE-A06E-40CA-9B1F-E91A0FB7A209}"/>
                </a:ext>
              </a:extLst>
            </p:cNvPr>
            <p:cNvSpPr/>
            <p:nvPr/>
          </p:nvSpPr>
          <p:spPr bwMode="auto">
            <a:xfrm>
              <a:off x="215900" y="-254000"/>
              <a:ext cx="468313" cy="774700"/>
            </a:xfrm>
            <a:custGeom>
              <a:avLst/>
              <a:gdLst>
                <a:gd name="T0" fmla="*/ 64 w 124"/>
                <a:gd name="T1" fmla="*/ 1 h 205"/>
                <a:gd name="T2" fmla="*/ 72 w 124"/>
                <a:gd name="T3" fmla="*/ 3 h 205"/>
                <a:gd name="T4" fmla="*/ 78 w 124"/>
                <a:gd name="T5" fmla="*/ 11 h 205"/>
                <a:gd name="T6" fmla="*/ 88 w 124"/>
                <a:gd name="T7" fmla="*/ 22 h 205"/>
                <a:gd name="T8" fmla="*/ 96 w 124"/>
                <a:gd name="T9" fmla="*/ 34 h 205"/>
                <a:gd name="T10" fmla="*/ 101 w 124"/>
                <a:gd name="T11" fmla="*/ 37 h 205"/>
                <a:gd name="T12" fmla="*/ 110 w 124"/>
                <a:gd name="T13" fmla="*/ 41 h 205"/>
                <a:gd name="T14" fmla="*/ 114 w 124"/>
                <a:gd name="T15" fmla="*/ 54 h 205"/>
                <a:gd name="T16" fmla="*/ 121 w 124"/>
                <a:gd name="T17" fmla="*/ 77 h 205"/>
                <a:gd name="T18" fmla="*/ 123 w 124"/>
                <a:gd name="T19" fmla="*/ 87 h 205"/>
                <a:gd name="T20" fmla="*/ 120 w 124"/>
                <a:gd name="T21" fmla="*/ 105 h 205"/>
                <a:gd name="T22" fmla="*/ 110 w 124"/>
                <a:gd name="T23" fmla="*/ 122 h 205"/>
                <a:gd name="T24" fmla="*/ 105 w 124"/>
                <a:gd name="T25" fmla="*/ 134 h 205"/>
                <a:gd name="T26" fmla="*/ 106 w 124"/>
                <a:gd name="T27" fmla="*/ 135 h 205"/>
                <a:gd name="T28" fmla="*/ 112 w 124"/>
                <a:gd name="T29" fmla="*/ 155 h 205"/>
                <a:gd name="T30" fmla="*/ 105 w 124"/>
                <a:gd name="T31" fmla="*/ 176 h 205"/>
                <a:gd name="T32" fmla="*/ 105 w 124"/>
                <a:gd name="T33" fmla="*/ 183 h 205"/>
                <a:gd name="T34" fmla="*/ 94 w 124"/>
                <a:gd name="T35" fmla="*/ 192 h 205"/>
                <a:gd name="T36" fmla="*/ 82 w 124"/>
                <a:gd name="T37" fmla="*/ 196 h 205"/>
                <a:gd name="T38" fmla="*/ 76 w 124"/>
                <a:gd name="T39" fmla="*/ 198 h 205"/>
                <a:gd name="T40" fmla="*/ 68 w 124"/>
                <a:gd name="T41" fmla="*/ 196 h 205"/>
                <a:gd name="T42" fmla="*/ 65 w 124"/>
                <a:gd name="T43" fmla="*/ 193 h 205"/>
                <a:gd name="T44" fmla="*/ 59 w 124"/>
                <a:gd name="T45" fmla="*/ 198 h 205"/>
                <a:gd name="T46" fmla="*/ 51 w 124"/>
                <a:gd name="T47" fmla="*/ 204 h 205"/>
                <a:gd name="T48" fmla="*/ 43 w 124"/>
                <a:gd name="T49" fmla="*/ 195 h 205"/>
                <a:gd name="T50" fmla="*/ 41 w 124"/>
                <a:gd name="T51" fmla="*/ 188 h 205"/>
                <a:gd name="T52" fmla="*/ 42 w 124"/>
                <a:gd name="T53" fmla="*/ 178 h 205"/>
                <a:gd name="T54" fmla="*/ 42 w 124"/>
                <a:gd name="T55" fmla="*/ 165 h 205"/>
                <a:gd name="T56" fmla="*/ 45 w 124"/>
                <a:gd name="T57" fmla="*/ 158 h 205"/>
                <a:gd name="T58" fmla="*/ 48 w 124"/>
                <a:gd name="T59" fmla="*/ 152 h 205"/>
                <a:gd name="T60" fmla="*/ 43 w 124"/>
                <a:gd name="T61" fmla="*/ 126 h 205"/>
                <a:gd name="T62" fmla="*/ 44 w 124"/>
                <a:gd name="T63" fmla="*/ 106 h 205"/>
                <a:gd name="T64" fmla="*/ 44 w 124"/>
                <a:gd name="T65" fmla="*/ 103 h 205"/>
                <a:gd name="T66" fmla="*/ 49 w 124"/>
                <a:gd name="T67" fmla="*/ 91 h 205"/>
                <a:gd name="T68" fmla="*/ 30 w 124"/>
                <a:gd name="T69" fmla="*/ 94 h 205"/>
                <a:gd name="T70" fmla="*/ 23 w 124"/>
                <a:gd name="T71" fmla="*/ 94 h 205"/>
                <a:gd name="T72" fmla="*/ 1 w 124"/>
                <a:gd name="T73" fmla="*/ 78 h 205"/>
                <a:gd name="T74" fmla="*/ 4 w 124"/>
                <a:gd name="T75" fmla="*/ 73 h 205"/>
                <a:gd name="T76" fmla="*/ 13 w 124"/>
                <a:gd name="T77" fmla="*/ 66 h 205"/>
                <a:gd name="T78" fmla="*/ 30 w 124"/>
                <a:gd name="T79" fmla="*/ 54 h 205"/>
                <a:gd name="T80" fmla="*/ 36 w 124"/>
                <a:gd name="T81" fmla="*/ 50 h 205"/>
                <a:gd name="T82" fmla="*/ 41 w 124"/>
                <a:gd name="T83" fmla="*/ 41 h 205"/>
                <a:gd name="T84" fmla="*/ 47 w 124"/>
                <a:gd name="T85" fmla="*/ 36 h 205"/>
                <a:gd name="T86" fmla="*/ 51 w 124"/>
                <a:gd name="T87" fmla="*/ 35 h 205"/>
                <a:gd name="T88" fmla="*/ 55 w 124"/>
                <a:gd name="T89" fmla="*/ 17 h 205"/>
                <a:gd name="T90" fmla="*/ 61 w 124"/>
                <a:gd name="T91" fmla="*/ 2 h 205"/>
                <a:gd name="T92" fmla="*/ 64 w 124"/>
                <a:gd name="T93" fmla="*/ 1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4" h="205">
                  <a:moveTo>
                    <a:pt x="64" y="1"/>
                  </a:moveTo>
                  <a:cubicBezTo>
                    <a:pt x="67" y="2"/>
                    <a:pt x="69" y="3"/>
                    <a:pt x="72" y="3"/>
                  </a:cubicBezTo>
                  <a:cubicBezTo>
                    <a:pt x="76" y="4"/>
                    <a:pt x="78" y="7"/>
                    <a:pt x="78" y="11"/>
                  </a:cubicBezTo>
                  <a:cubicBezTo>
                    <a:pt x="77" y="18"/>
                    <a:pt x="82" y="20"/>
                    <a:pt x="88" y="22"/>
                  </a:cubicBezTo>
                  <a:cubicBezTo>
                    <a:pt x="94" y="23"/>
                    <a:pt x="97" y="27"/>
                    <a:pt x="96" y="34"/>
                  </a:cubicBezTo>
                  <a:cubicBezTo>
                    <a:pt x="96" y="37"/>
                    <a:pt x="96" y="39"/>
                    <a:pt x="101" y="37"/>
                  </a:cubicBezTo>
                  <a:cubicBezTo>
                    <a:pt x="106" y="33"/>
                    <a:pt x="108" y="37"/>
                    <a:pt x="110" y="41"/>
                  </a:cubicBezTo>
                  <a:cubicBezTo>
                    <a:pt x="109" y="46"/>
                    <a:pt x="110" y="50"/>
                    <a:pt x="114" y="54"/>
                  </a:cubicBezTo>
                  <a:cubicBezTo>
                    <a:pt x="119" y="61"/>
                    <a:pt x="122" y="68"/>
                    <a:pt x="121" y="77"/>
                  </a:cubicBezTo>
                  <a:cubicBezTo>
                    <a:pt x="121" y="81"/>
                    <a:pt x="124" y="85"/>
                    <a:pt x="123" y="87"/>
                  </a:cubicBezTo>
                  <a:cubicBezTo>
                    <a:pt x="119" y="93"/>
                    <a:pt x="122" y="100"/>
                    <a:pt x="120" y="105"/>
                  </a:cubicBezTo>
                  <a:cubicBezTo>
                    <a:pt x="119" y="111"/>
                    <a:pt x="117" y="118"/>
                    <a:pt x="110" y="122"/>
                  </a:cubicBezTo>
                  <a:cubicBezTo>
                    <a:pt x="107" y="125"/>
                    <a:pt x="109" y="131"/>
                    <a:pt x="105" y="134"/>
                  </a:cubicBezTo>
                  <a:cubicBezTo>
                    <a:pt x="105" y="134"/>
                    <a:pt x="105" y="135"/>
                    <a:pt x="106" y="135"/>
                  </a:cubicBezTo>
                  <a:cubicBezTo>
                    <a:pt x="118" y="139"/>
                    <a:pt x="114" y="148"/>
                    <a:pt x="112" y="155"/>
                  </a:cubicBezTo>
                  <a:cubicBezTo>
                    <a:pt x="110" y="162"/>
                    <a:pt x="109" y="170"/>
                    <a:pt x="105" y="176"/>
                  </a:cubicBezTo>
                  <a:cubicBezTo>
                    <a:pt x="103" y="178"/>
                    <a:pt x="105" y="181"/>
                    <a:pt x="105" y="183"/>
                  </a:cubicBezTo>
                  <a:cubicBezTo>
                    <a:pt x="103" y="187"/>
                    <a:pt x="99" y="191"/>
                    <a:pt x="94" y="192"/>
                  </a:cubicBezTo>
                  <a:cubicBezTo>
                    <a:pt x="89" y="192"/>
                    <a:pt x="85" y="192"/>
                    <a:pt x="82" y="196"/>
                  </a:cubicBezTo>
                  <a:cubicBezTo>
                    <a:pt x="81" y="198"/>
                    <a:pt x="79" y="198"/>
                    <a:pt x="76" y="198"/>
                  </a:cubicBezTo>
                  <a:cubicBezTo>
                    <a:pt x="73" y="199"/>
                    <a:pt x="69" y="204"/>
                    <a:pt x="68" y="196"/>
                  </a:cubicBezTo>
                  <a:cubicBezTo>
                    <a:pt x="68" y="193"/>
                    <a:pt x="66" y="193"/>
                    <a:pt x="65" y="193"/>
                  </a:cubicBezTo>
                  <a:cubicBezTo>
                    <a:pt x="62" y="193"/>
                    <a:pt x="60" y="195"/>
                    <a:pt x="59" y="198"/>
                  </a:cubicBezTo>
                  <a:cubicBezTo>
                    <a:pt x="58" y="201"/>
                    <a:pt x="57" y="205"/>
                    <a:pt x="51" y="204"/>
                  </a:cubicBezTo>
                  <a:cubicBezTo>
                    <a:pt x="43" y="203"/>
                    <a:pt x="43" y="204"/>
                    <a:pt x="43" y="195"/>
                  </a:cubicBezTo>
                  <a:cubicBezTo>
                    <a:pt x="43" y="193"/>
                    <a:pt x="42" y="190"/>
                    <a:pt x="41" y="188"/>
                  </a:cubicBezTo>
                  <a:cubicBezTo>
                    <a:pt x="39" y="184"/>
                    <a:pt x="39" y="181"/>
                    <a:pt x="42" y="178"/>
                  </a:cubicBezTo>
                  <a:cubicBezTo>
                    <a:pt x="45" y="174"/>
                    <a:pt x="45" y="170"/>
                    <a:pt x="42" y="165"/>
                  </a:cubicBezTo>
                  <a:cubicBezTo>
                    <a:pt x="38" y="161"/>
                    <a:pt x="39" y="159"/>
                    <a:pt x="45" y="158"/>
                  </a:cubicBezTo>
                  <a:cubicBezTo>
                    <a:pt x="49" y="157"/>
                    <a:pt x="51" y="155"/>
                    <a:pt x="48" y="152"/>
                  </a:cubicBezTo>
                  <a:cubicBezTo>
                    <a:pt x="41" y="144"/>
                    <a:pt x="42" y="135"/>
                    <a:pt x="43" y="126"/>
                  </a:cubicBezTo>
                  <a:cubicBezTo>
                    <a:pt x="43" y="119"/>
                    <a:pt x="42" y="113"/>
                    <a:pt x="44" y="106"/>
                  </a:cubicBezTo>
                  <a:cubicBezTo>
                    <a:pt x="45" y="105"/>
                    <a:pt x="44" y="104"/>
                    <a:pt x="44" y="103"/>
                  </a:cubicBezTo>
                  <a:cubicBezTo>
                    <a:pt x="41" y="94"/>
                    <a:pt x="41" y="94"/>
                    <a:pt x="49" y="91"/>
                  </a:cubicBezTo>
                  <a:cubicBezTo>
                    <a:pt x="42" y="85"/>
                    <a:pt x="36" y="89"/>
                    <a:pt x="30" y="94"/>
                  </a:cubicBezTo>
                  <a:cubicBezTo>
                    <a:pt x="27" y="96"/>
                    <a:pt x="25" y="96"/>
                    <a:pt x="23" y="94"/>
                  </a:cubicBezTo>
                  <a:cubicBezTo>
                    <a:pt x="16" y="88"/>
                    <a:pt x="7" y="85"/>
                    <a:pt x="1" y="78"/>
                  </a:cubicBezTo>
                  <a:cubicBezTo>
                    <a:pt x="0" y="75"/>
                    <a:pt x="3" y="74"/>
                    <a:pt x="4" y="73"/>
                  </a:cubicBezTo>
                  <a:cubicBezTo>
                    <a:pt x="8" y="71"/>
                    <a:pt x="10" y="69"/>
                    <a:pt x="13" y="66"/>
                  </a:cubicBezTo>
                  <a:cubicBezTo>
                    <a:pt x="20" y="65"/>
                    <a:pt x="27" y="63"/>
                    <a:pt x="30" y="54"/>
                  </a:cubicBezTo>
                  <a:cubicBezTo>
                    <a:pt x="30" y="52"/>
                    <a:pt x="34" y="51"/>
                    <a:pt x="36" y="50"/>
                  </a:cubicBezTo>
                  <a:cubicBezTo>
                    <a:pt x="40" y="49"/>
                    <a:pt x="43" y="46"/>
                    <a:pt x="41" y="41"/>
                  </a:cubicBezTo>
                  <a:cubicBezTo>
                    <a:pt x="40" y="36"/>
                    <a:pt x="41" y="34"/>
                    <a:pt x="47" y="36"/>
                  </a:cubicBezTo>
                  <a:cubicBezTo>
                    <a:pt x="48" y="36"/>
                    <a:pt x="49" y="37"/>
                    <a:pt x="51" y="35"/>
                  </a:cubicBezTo>
                  <a:cubicBezTo>
                    <a:pt x="47" y="28"/>
                    <a:pt x="51" y="23"/>
                    <a:pt x="55" y="17"/>
                  </a:cubicBezTo>
                  <a:cubicBezTo>
                    <a:pt x="58" y="13"/>
                    <a:pt x="59" y="7"/>
                    <a:pt x="61" y="2"/>
                  </a:cubicBezTo>
                  <a:cubicBezTo>
                    <a:pt x="61" y="1"/>
                    <a:pt x="63" y="0"/>
                    <a:pt x="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5" name="Freeform 10">
              <a:extLst>
                <a:ext uri="{FF2B5EF4-FFF2-40B4-BE49-F238E27FC236}">
                  <a16:creationId xmlns:a16="http://schemas.microsoft.com/office/drawing/2014/main" id="{37B35524-399E-4167-9162-9D009CEDFC80}"/>
                </a:ext>
              </a:extLst>
            </p:cNvPr>
            <p:cNvSpPr/>
            <p:nvPr/>
          </p:nvSpPr>
          <p:spPr bwMode="auto">
            <a:xfrm>
              <a:off x="-222250" y="38100"/>
              <a:ext cx="725488" cy="989013"/>
            </a:xfrm>
            <a:custGeom>
              <a:avLst/>
              <a:gdLst>
                <a:gd name="T0" fmla="*/ 120 w 192"/>
                <a:gd name="T1" fmla="*/ 1 h 262"/>
                <a:gd name="T2" fmla="*/ 145 w 192"/>
                <a:gd name="T3" fmla="*/ 15 h 262"/>
                <a:gd name="T4" fmla="*/ 159 w 192"/>
                <a:gd name="T5" fmla="*/ 8 h 262"/>
                <a:gd name="T6" fmla="*/ 171 w 192"/>
                <a:gd name="T7" fmla="*/ 13 h 262"/>
                <a:gd name="T8" fmla="*/ 161 w 192"/>
                <a:gd name="T9" fmla="*/ 18 h 262"/>
                <a:gd name="T10" fmla="*/ 161 w 192"/>
                <a:gd name="T11" fmla="*/ 43 h 262"/>
                <a:gd name="T12" fmla="*/ 168 w 192"/>
                <a:gd name="T13" fmla="*/ 81 h 262"/>
                <a:gd name="T14" fmla="*/ 157 w 192"/>
                <a:gd name="T15" fmla="*/ 84 h 262"/>
                <a:gd name="T16" fmla="*/ 160 w 192"/>
                <a:gd name="T17" fmla="*/ 101 h 262"/>
                <a:gd name="T18" fmla="*/ 161 w 192"/>
                <a:gd name="T19" fmla="*/ 123 h 262"/>
                <a:gd name="T20" fmla="*/ 162 w 192"/>
                <a:gd name="T21" fmla="*/ 127 h 262"/>
                <a:gd name="T22" fmla="*/ 179 w 192"/>
                <a:gd name="T23" fmla="*/ 114 h 262"/>
                <a:gd name="T24" fmla="*/ 186 w 192"/>
                <a:gd name="T25" fmla="*/ 121 h 262"/>
                <a:gd name="T26" fmla="*/ 188 w 192"/>
                <a:gd name="T27" fmla="*/ 124 h 262"/>
                <a:gd name="T28" fmla="*/ 177 w 192"/>
                <a:gd name="T29" fmla="*/ 140 h 262"/>
                <a:gd name="T30" fmla="*/ 158 w 192"/>
                <a:gd name="T31" fmla="*/ 148 h 262"/>
                <a:gd name="T32" fmla="*/ 161 w 192"/>
                <a:gd name="T33" fmla="*/ 194 h 262"/>
                <a:gd name="T34" fmla="*/ 131 w 192"/>
                <a:gd name="T35" fmla="*/ 228 h 262"/>
                <a:gd name="T36" fmla="*/ 85 w 192"/>
                <a:gd name="T37" fmla="*/ 243 h 262"/>
                <a:gd name="T38" fmla="*/ 71 w 192"/>
                <a:gd name="T39" fmla="*/ 234 h 262"/>
                <a:gd name="T40" fmla="*/ 11 w 192"/>
                <a:gd name="T41" fmla="*/ 262 h 262"/>
                <a:gd name="T42" fmla="*/ 10 w 192"/>
                <a:gd name="T43" fmla="*/ 247 h 262"/>
                <a:gd name="T44" fmla="*/ 54 w 192"/>
                <a:gd name="T45" fmla="*/ 230 h 262"/>
                <a:gd name="T46" fmla="*/ 91 w 192"/>
                <a:gd name="T47" fmla="*/ 213 h 262"/>
                <a:gd name="T48" fmla="*/ 114 w 192"/>
                <a:gd name="T49" fmla="*/ 230 h 262"/>
                <a:gd name="T50" fmla="*/ 132 w 192"/>
                <a:gd name="T51" fmla="*/ 223 h 262"/>
                <a:gd name="T52" fmla="*/ 150 w 192"/>
                <a:gd name="T53" fmla="*/ 177 h 262"/>
                <a:gd name="T54" fmla="*/ 140 w 192"/>
                <a:gd name="T55" fmla="*/ 137 h 262"/>
                <a:gd name="T56" fmla="*/ 136 w 192"/>
                <a:gd name="T57" fmla="*/ 108 h 262"/>
                <a:gd name="T58" fmla="*/ 123 w 192"/>
                <a:gd name="T59" fmla="*/ 95 h 262"/>
                <a:gd name="T60" fmla="*/ 117 w 192"/>
                <a:gd name="T61" fmla="*/ 84 h 262"/>
                <a:gd name="T62" fmla="*/ 100 w 192"/>
                <a:gd name="T63" fmla="*/ 99 h 262"/>
                <a:gd name="T64" fmla="*/ 109 w 192"/>
                <a:gd name="T65" fmla="*/ 106 h 262"/>
                <a:gd name="T66" fmla="*/ 104 w 192"/>
                <a:gd name="T67" fmla="*/ 115 h 262"/>
                <a:gd name="T68" fmla="*/ 100 w 192"/>
                <a:gd name="T69" fmla="*/ 86 h 262"/>
                <a:gd name="T70" fmla="*/ 92 w 192"/>
                <a:gd name="T71" fmla="*/ 67 h 262"/>
                <a:gd name="T72" fmla="*/ 102 w 192"/>
                <a:gd name="T73" fmla="*/ 52 h 262"/>
                <a:gd name="T74" fmla="*/ 116 w 192"/>
                <a:gd name="T75" fmla="*/ 11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2" h="262">
                  <a:moveTo>
                    <a:pt x="117" y="0"/>
                  </a:moveTo>
                  <a:cubicBezTo>
                    <a:pt x="118" y="0"/>
                    <a:pt x="120" y="0"/>
                    <a:pt x="120" y="1"/>
                  </a:cubicBezTo>
                  <a:cubicBezTo>
                    <a:pt x="124" y="8"/>
                    <a:pt x="133" y="9"/>
                    <a:pt x="139" y="15"/>
                  </a:cubicBezTo>
                  <a:cubicBezTo>
                    <a:pt x="141" y="17"/>
                    <a:pt x="143" y="17"/>
                    <a:pt x="145" y="15"/>
                  </a:cubicBezTo>
                  <a:cubicBezTo>
                    <a:pt x="148" y="12"/>
                    <a:pt x="152" y="12"/>
                    <a:pt x="154" y="9"/>
                  </a:cubicBezTo>
                  <a:cubicBezTo>
                    <a:pt x="155" y="7"/>
                    <a:pt x="158" y="6"/>
                    <a:pt x="159" y="8"/>
                  </a:cubicBezTo>
                  <a:cubicBezTo>
                    <a:pt x="161" y="12"/>
                    <a:pt x="164" y="13"/>
                    <a:pt x="168" y="11"/>
                  </a:cubicBezTo>
                  <a:cubicBezTo>
                    <a:pt x="170" y="11"/>
                    <a:pt x="171" y="12"/>
                    <a:pt x="171" y="13"/>
                  </a:cubicBezTo>
                  <a:cubicBezTo>
                    <a:pt x="171" y="15"/>
                    <a:pt x="170" y="15"/>
                    <a:pt x="169" y="15"/>
                  </a:cubicBezTo>
                  <a:cubicBezTo>
                    <a:pt x="166" y="15"/>
                    <a:pt x="163" y="16"/>
                    <a:pt x="161" y="18"/>
                  </a:cubicBezTo>
                  <a:cubicBezTo>
                    <a:pt x="160" y="19"/>
                    <a:pt x="157" y="20"/>
                    <a:pt x="159" y="22"/>
                  </a:cubicBezTo>
                  <a:cubicBezTo>
                    <a:pt x="167" y="28"/>
                    <a:pt x="161" y="36"/>
                    <a:pt x="161" y="43"/>
                  </a:cubicBezTo>
                  <a:cubicBezTo>
                    <a:pt x="162" y="54"/>
                    <a:pt x="158" y="66"/>
                    <a:pt x="167" y="75"/>
                  </a:cubicBezTo>
                  <a:cubicBezTo>
                    <a:pt x="169" y="77"/>
                    <a:pt x="169" y="79"/>
                    <a:pt x="168" y="81"/>
                  </a:cubicBezTo>
                  <a:cubicBezTo>
                    <a:pt x="167" y="83"/>
                    <a:pt x="165" y="83"/>
                    <a:pt x="162" y="83"/>
                  </a:cubicBezTo>
                  <a:cubicBezTo>
                    <a:pt x="161" y="83"/>
                    <a:pt x="158" y="81"/>
                    <a:pt x="157" y="84"/>
                  </a:cubicBezTo>
                  <a:cubicBezTo>
                    <a:pt x="156" y="87"/>
                    <a:pt x="160" y="86"/>
                    <a:pt x="161" y="88"/>
                  </a:cubicBezTo>
                  <a:cubicBezTo>
                    <a:pt x="164" y="92"/>
                    <a:pt x="164" y="97"/>
                    <a:pt x="160" y="101"/>
                  </a:cubicBezTo>
                  <a:cubicBezTo>
                    <a:pt x="156" y="105"/>
                    <a:pt x="156" y="107"/>
                    <a:pt x="159" y="111"/>
                  </a:cubicBezTo>
                  <a:cubicBezTo>
                    <a:pt x="162" y="114"/>
                    <a:pt x="161" y="119"/>
                    <a:pt x="161" y="123"/>
                  </a:cubicBezTo>
                  <a:cubicBezTo>
                    <a:pt x="160" y="124"/>
                    <a:pt x="159" y="125"/>
                    <a:pt x="160" y="126"/>
                  </a:cubicBezTo>
                  <a:cubicBezTo>
                    <a:pt x="161" y="126"/>
                    <a:pt x="162" y="126"/>
                    <a:pt x="162" y="127"/>
                  </a:cubicBezTo>
                  <a:cubicBezTo>
                    <a:pt x="163" y="119"/>
                    <a:pt x="173" y="132"/>
                    <a:pt x="173" y="122"/>
                  </a:cubicBezTo>
                  <a:cubicBezTo>
                    <a:pt x="173" y="118"/>
                    <a:pt x="175" y="115"/>
                    <a:pt x="179" y="114"/>
                  </a:cubicBezTo>
                  <a:cubicBezTo>
                    <a:pt x="182" y="113"/>
                    <a:pt x="184" y="113"/>
                    <a:pt x="186" y="115"/>
                  </a:cubicBezTo>
                  <a:cubicBezTo>
                    <a:pt x="188" y="117"/>
                    <a:pt x="187" y="119"/>
                    <a:pt x="186" y="121"/>
                  </a:cubicBezTo>
                  <a:cubicBezTo>
                    <a:pt x="188" y="123"/>
                    <a:pt x="190" y="120"/>
                    <a:pt x="192" y="121"/>
                  </a:cubicBezTo>
                  <a:cubicBezTo>
                    <a:pt x="191" y="123"/>
                    <a:pt x="190" y="124"/>
                    <a:pt x="188" y="124"/>
                  </a:cubicBezTo>
                  <a:cubicBezTo>
                    <a:pt x="178" y="123"/>
                    <a:pt x="176" y="128"/>
                    <a:pt x="177" y="136"/>
                  </a:cubicBezTo>
                  <a:cubicBezTo>
                    <a:pt x="178" y="137"/>
                    <a:pt x="177" y="139"/>
                    <a:pt x="177" y="140"/>
                  </a:cubicBezTo>
                  <a:cubicBezTo>
                    <a:pt x="174" y="141"/>
                    <a:pt x="175" y="137"/>
                    <a:pt x="172" y="137"/>
                  </a:cubicBezTo>
                  <a:cubicBezTo>
                    <a:pt x="171" y="145"/>
                    <a:pt x="163" y="145"/>
                    <a:pt x="158" y="148"/>
                  </a:cubicBezTo>
                  <a:cubicBezTo>
                    <a:pt x="153" y="158"/>
                    <a:pt x="155" y="167"/>
                    <a:pt x="160" y="177"/>
                  </a:cubicBezTo>
                  <a:cubicBezTo>
                    <a:pt x="164" y="182"/>
                    <a:pt x="163" y="188"/>
                    <a:pt x="161" y="194"/>
                  </a:cubicBezTo>
                  <a:cubicBezTo>
                    <a:pt x="157" y="204"/>
                    <a:pt x="151" y="213"/>
                    <a:pt x="144" y="221"/>
                  </a:cubicBezTo>
                  <a:cubicBezTo>
                    <a:pt x="140" y="224"/>
                    <a:pt x="136" y="227"/>
                    <a:pt x="131" y="228"/>
                  </a:cubicBezTo>
                  <a:cubicBezTo>
                    <a:pt x="120" y="231"/>
                    <a:pt x="111" y="239"/>
                    <a:pt x="101" y="243"/>
                  </a:cubicBezTo>
                  <a:cubicBezTo>
                    <a:pt x="96" y="244"/>
                    <a:pt x="90" y="244"/>
                    <a:pt x="85" y="243"/>
                  </a:cubicBezTo>
                  <a:cubicBezTo>
                    <a:pt x="81" y="243"/>
                    <a:pt x="81" y="240"/>
                    <a:pt x="80" y="237"/>
                  </a:cubicBezTo>
                  <a:cubicBezTo>
                    <a:pt x="78" y="231"/>
                    <a:pt x="74" y="230"/>
                    <a:pt x="71" y="234"/>
                  </a:cubicBezTo>
                  <a:cubicBezTo>
                    <a:pt x="59" y="250"/>
                    <a:pt x="40" y="252"/>
                    <a:pt x="24" y="260"/>
                  </a:cubicBezTo>
                  <a:cubicBezTo>
                    <a:pt x="20" y="262"/>
                    <a:pt x="15" y="262"/>
                    <a:pt x="11" y="262"/>
                  </a:cubicBezTo>
                  <a:cubicBezTo>
                    <a:pt x="3" y="262"/>
                    <a:pt x="1" y="256"/>
                    <a:pt x="0" y="250"/>
                  </a:cubicBezTo>
                  <a:cubicBezTo>
                    <a:pt x="2" y="246"/>
                    <a:pt x="5" y="245"/>
                    <a:pt x="10" y="247"/>
                  </a:cubicBezTo>
                  <a:cubicBezTo>
                    <a:pt x="20" y="252"/>
                    <a:pt x="35" y="249"/>
                    <a:pt x="41" y="239"/>
                  </a:cubicBezTo>
                  <a:cubicBezTo>
                    <a:pt x="45" y="234"/>
                    <a:pt x="49" y="231"/>
                    <a:pt x="54" y="230"/>
                  </a:cubicBezTo>
                  <a:cubicBezTo>
                    <a:pt x="61" y="229"/>
                    <a:pt x="69" y="227"/>
                    <a:pt x="77" y="226"/>
                  </a:cubicBezTo>
                  <a:cubicBezTo>
                    <a:pt x="87" y="225"/>
                    <a:pt x="90" y="224"/>
                    <a:pt x="91" y="213"/>
                  </a:cubicBezTo>
                  <a:cubicBezTo>
                    <a:pt x="98" y="219"/>
                    <a:pt x="105" y="227"/>
                    <a:pt x="115" y="220"/>
                  </a:cubicBezTo>
                  <a:cubicBezTo>
                    <a:pt x="117" y="224"/>
                    <a:pt x="110" y="227"/>
                    <a:pt x="114" y="230"/>
                  </a:cubicBezTo>
                  <a:cubicBezTo>
                    <a:pt x="118" y="233"/>
                    <a:pt x="121" y="228"/>
                    <a:pt x="124" y="228"/>
                  </a:cubicBezTo>
                  <a:cubicBezTo>
                    <a:pt x="128" y="228"/>
                    <a:pt x="129" y="225"/>
                    <a:pt x="132" y="223"/>
                  </a:cubicBezTo>
                  <a:cubicBezTo>
                    <a:pt x="141" y="215"/>
                    <a:pt x="152" y="210"/>
                    <a:pt x="154" y="195"/>
                  </a:cubicBezTo>
                  <a:cubicBezTo>
                    <a:pt x="155" y="188"/>
                    <a:pt x="153" y="182"/>
                    <a:pt x="150" y="177"/>
                  </a:cubicBezTo>
                  <a:cubicBezTo>
                    <a:pt x="145" y="170"/>
                    <a:pt x="145" y="164"/>
                    <a:pt x="147" y="156"/>
                  </a:cubicBezTo>
                  <a:cubicBezTo>
                    <a:pt x="150" y="146"/>
                    <a:pt x="149" y="143"/>
                    <a:pt x="140" y="137"/>
                  </a:cubicBezTo>
                  <a:cubicBezTo>
                    <a:pt x="137" y="135"/>
                    <a:pt x="135" y="131"/>
                    <a:pt x="135" y="128"/>
                  </a:cubicBezTo>
                  <a:cubicBezTo>
                    <a:pt x="137" y="121"/>
                    <a:pt x="136" y="115"/>
                    <a:pt x="136" y="108"/>
                  </a:cubicBezTo>
                  <a:cubicBezTo>
                    <a:pt x="137" y="103"/>
                    <a:pt x="135" y="101"/>
                    <a:pt x="131" y="101"/>
                  </a:cubicBezTo>
                  <a:cubicBezTo>
                    <a:pt x="126" y="102"/>
                    <a:pt x="123" y="100"/>
                    <a:pt x="123" y="95"/>
                  </a:cubicBezTo>
                  <a:cubicBezTo>
                    <a:pt x="124" y="90"/>
                    <a:pt x="119" y="89"/>
                    <a:pt x="118" y="85"/>
                  </a:cubicBezTo>
                  <a:cubicBezTo>
                    <a:pt x="118" y="84"/>
                    <a:pt x="117" y="84"/>
                    <a:pt x="117" y="84"/>
                  </a:cubicBezTo>
                  <a:cubicBezTo>
                    <a:pt x="114" y="87"/>
                    <a:pt x="109" y="86"/>
                    <a:pt x="106" y="88"/>
                  </a:cubicBezTo>
                  <a:cubicBezTo>
                    <a:pt x="103" y="90"/>
                    <a:pt x="101" y="95"/>
                    <a:pt x="100" y="99"/>
                  </a:cubicBezTo>
                  <a:cubicBezTo>
                    <a:pt x="100" y="100"/>
                    <a:pt x="101" y="102"/>
                    <a:pt x="103" y="102"/>
                  </a:cubicBezTo>
                  <a:cubicBezTo>
                    <a:pt x="106" y="102"/>
                    <a:pt x="107" y="104"/>
                    <a:pt x="109" y="106"/>
                  </a:cubicBezTo>
                  <a:cubicBezTo>
                    <a:pt x="111" y="108"/>
                    <a:pt x="112" y="110"/>
                    <a:pt x="111" y="112"/>
                  </a:cubicBezTo>
                  <a:cubicBezTo>
                    <a:pt x="109" y="115"/>
                    <a:pt x="106" y="115"/>
                    <a:pt x="104" y="115"/>
                  </a:cubicBezTo>
                  <a:cubicBezTo>
                    <a:pt x="101" y="114"/>
                    <a:pt x="98" y="113"/>
                    <a:pt x="95" y="114"/>
                  </a:cubicBezTo>
                  <a:cubicBezTo>
                    <a:pt x="94" y="104"/>
                    <a:pt x="98" y="96"/>
                    <a:pt x="100" y="86"/>
                  </a:cubicBezTo>
                  <a:cubicBezTo>
                    <a:pt x="100" y="84"/>
                    <a:pt x="100" y="82"/>
                    <a:pt x="101" y="80"/>
                  </a:cubicBezTo>
                  <a:cubicBezTo>
                    <a:pt x="102" y="72"/>
                    <a:pt x="99" y="68"/>
                    <a:pt x="92" y="67"/>
                  </a:cubicBezTo>
                  <a:cubicBezTo>
                    <a:pt x="91" y="66"/>
                    <a:pt x="91" y="65"/>
                    <a:pt x="92" y="65"/>
                  </a:cubicBezTo>
                  <a:cubicBezTo>
                    <a:pt x="100" y="64"/>
                    <a:pt x="100" y="57"/>
                    <a:pt x="102" y="52"/>
                  </a:cubicBezTo>
                  <a:cubicBezTo>
                    <a:pt x="105" y="43"/>
                    <a:pt x="112" y="36"/>
                    <a:pt x="115" y="27"/>
                  </a:cubicBezTo>
                  <a:cubicBezTo>
                    <a:pt x="116" y="22"/>
                    <a:pt x="117" y="16"/>
                    <a:pt x="116" y="11"/>
                  </a:cubicBezTo>
                  <a:cubicBezTo>
                    <a:pt x="116" y="7"/>
                    <a:pt x="112" y="3"/>
                    <a:pt x="1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6" name="Freeform 11">
              <a:extLst>
                <a:ext uri="{FF2B5EF4-FFF2-40B4-BE49-F238E27FC236}">
                  <a16:creationId xmlns:a16="http://schemas.microsoft.com/office/drawing/2014/main" id="{13B25C4F-C2DA-4627-9BED-2C44D14A5AF2}"/>
                </a:ext>
              </a:extLst>
            </p:cNvPr>
            <p:cNvSpPr/>
            <p:nvPr/>
          </p:nvSpPr>
          <p:spPr bwMode="auto">
            <a:xfrm>
              <a:off x="-1230313" y="679450"/>
              <a:ext cx="812800" cy="396875"/>
            </a:xfrm>
            <a:custGeom>
              <a:avLst/>
              <a:gdLst>
                <a:gd name="T0" fmla="*/ 38 w 215"/>
                <a:gd name="T1" fmla="*/ 85 h 105"/>
                <a:gd name="T2" fmla="*/ 35 w 215"/>
                <a:gd name="T3" fmla="*/ 88 h 105"/>
                <a:gd name="T4" fmla="*/ 24 w 215"/>
                <a:gd name="T5" fmla="*/ 93 h 105"/>
                <a:gd name="T6" fmla="*/ 11 w 215"/>
                <a:gd name="T7" fmla="*/ 93 h 105"/>
                <a:gd name="T8" fmla="*/ 6 w 215"/>
                <a:gd name="T9" fmla="*/ 84 h 105"/>
                <a:gd name="T10" fmla="*/ 7 w 215"/>
                <a:gd name="T11" fmla="*/ 82 h 105"/>
                <a:gd name="T12" fmla="*/ 3 w 215"/>
                <a:gd name="T13" fmla="*/ 52 h 105"/>
                <a:gd name="T14" fmla="*/ 14 w 215"/>
                <a:gd name="T15" fmla="*/ 42 h 105"/>
                <a:gd name="T16" fmla="*/ 30 w 215"/>
                <a:gd name="T17" fmla="*/ 50 h 105"/>
                <a:gd name="T18" fmla="*/ 34 w 215"/>
                <a:gd name="T19" fmla="*/ 49 h 105"/>
                <a:gd name="T20" fmla="*/ 44 w 215"/>
                <a:gd name="T21" fmla="*/ 50 h 105"/>
                <a:gd name="T22" fmla="*/ 49 w 215"/>
                <a:gd name="T23" fmla="*/ 50 h 105"/>
                <a:gd name="T24" fmla="*/ 68 w 215"/>
                <a:gd name="T25" fmla="*/ 50 h 105"/>
                <a:gd name="T26" fmla="*/ 79 w 215"/>
                <a:gd name="T27" fmla="*/ 48 h 105"/>
                <a:gd name="T28" fmla="*/ 86 w 215"/>
                <a:gd name="T29" fmla="*/ 43 h 105"/>
                <a:gd name="T30" fmla="*/ 77 w 215"/>
                <a:gd name="T31" fmla="*/ 36 h 105"/>
                <a:gd name="T32" fmla="*/ 79 w 215"/>
                <a:gd name="T33" fmla="*/ 34 h 105"/>
                <a:gd name="T34" fmla="*/ 96 w 215"/>
                <a:gd name="T35" fmla="*/ 32 h 105"/>
                <a:gd name="T36" fmla="*/ 102 w 215"/>
                <a:gd name="T37" fmla="*/ 30 h 105"/>
                <a:gd name="T38" fmla="*/ 99 w 215"/>
                <a:gd name="T39" fmla="*/ 26 h 105"/>
                <a:gd name="T40" fmla="*/ 94 w 215"/>
                <a:gd name="T41" fmla="*/ 5 h 105"/>
                <a:gd name="T42" fmla="*/ 103 w 215"/>
                <a:gd name="T43" fmla="*/ 3 h 105"/>
                <a:gd name="T44" fmla="*/ 114 w 215"/>
                <a:gd name="T45" fmla="*/ 14 h 105"/>
                <a:gd name="T46" fmla="*/ 117 w 215"/>
                <a:gd name="T47" fmla="*/ 16 h 105"/>
                <a:gd name="T48" fmla="*/ 128 w 215"/>
                <a:gd name="T49" fmla="*/ 36 h 105"/>
                <a:gd name="T50" fmla="*/ 126 w 215"/>
                <a:gd name="T51" fmla="*/ 43 h 105"/>
                <a:gd name="T52" fmla="*/ 129 w 215"/>
                <a:gd name="T53" fmla="*/ 49 h 105"/>
                <a:gd name="T54" fmla="*/ 149 w 215"/>
                <a:gd name="T55" fmla="*/ 61 h 105"/>
                <a:gd name="T56" fmla="*/ 154 w 215"/>
                <a:gd name="T57" fmla="*/ 64 h 105"/>
                <a:gd name="T58" fmla="*/ 156 w 215"/>
                <a:gd name="T59" fmla="*/ 58 h 105"/>
                <a:gd name="T60" fmla="*/ 163 w 215"/>
                <a:gd name="T61" fmla="*/ 48 h 105"/>
                <a:gd name="T62" fmla="*/ 171 w 215"/>
                <a:gd name="T63" fmla="*/ 52 h 105"/>
                <a:gd name="T64" fmla="*/ 173 w 215"/>
                <a:gd name="T65" fmla="*/ 59 h 105"/>
                <a:gd name="T66" fmla="*/ 189 w 215"/>
                <a:gd name="T67" fmla="*/ 65 h 105"/>
                <a:gd name="T68" fmla="*/ 197 w 215"/>
                <a:gd name="T69" fmla="*/ 68 h 105"/>
                <a:gd name="T70" fmla="*/ 210 w 215"/>
                <a:gd name="T71" fmla="*/ 82 h 105"/>
                <a:gd name="T72" fmla="*/ 206 w 215"/>
                <a:gd name="T73" fmla="*/ 98 h 105"/>
                <a:gd name="T74" fmla="*/ 202 w 215"/>
                <a:gd name="T75" fmla="*/ 99 h 105"/>
                <a:gd name="T76" fmla="*/ 158 w 215"/>
                <a:gd name="T77" fmla="*/ 104 h 105"/>
                <a:gd name="T78" fmla="*/ 136 w 215"/>
                <a:gd name="T79" fmla="*/ 80 h 105"/>
                <a:gd name="T80" fmla="*/ 133 w 215"/>
                <a:gd name="T81" fmla="*/ 72 h 105"/>
                <a:gd name="T82" fmla="*/ 132 w 215"/>
                <a:gd name="T83" fmla="*/ 71 h 105"/>
                <a:gd name="T84" fmla="*/ 123 w 215"/>
                <a:gd name="T85" fmla="*/ 62 h 105"/>
                <a:gd name="T86" fmla="*/ 110 w 215"/>
                <a:gd name="T87" fmla="*/ 61 h 105"/>
                <a:gd name="T88" fmla="*/ 94 w 215"/>
                <a:gd name="T89" fmla="*/ 64 h 105"/>
                <a:gd name="T90" fmla="*/ 73 w 215"/>
                <a:gd name="T91" fmla="*/ 67 h 105"/>
                <a:gd name="T92" fmla="*/ 64 w 215"/>
                <a:gd name="T93" fmla="*/ 69 h 105"/>
                <a:gd name="T94" fmla="*/ 54 w 215"/>
                <a:gd name="T95" fmla="*/ 76 h 105"/>
                <a:gd name="T96" fmla="*/ 38 w 215"/>
                <a:gd name="T97" fmla="*/ 8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5" h="105">
                  <a:moveTo>
                    <a:pt x="38" y="85"/>
                  </a:moveTo>
                  <a:cubicBezTo>
                    <a:pt x="37" y="86"/>
                    <a:pt x="36" y="87"/>
                    <a:pt x="35" y="88"/>
                  </a:cubicBezTo>
                  <a:cubicBezTo>
                    <a:pt x="30" y="88"/>
                    <a:pt x="27" y="90"/>
                    <a:pt x="24" y="93"/>
                  </a:cubicBezTo>
                  <a:cubicBezTo>
                    <a:pt x="19" y="98"/>
                    <a:pt x="15" y="95"/>
                    <a:pt x="11" y="93"/>
                  </a:cubicBezTo>
                  <a:cubicBezTo>
                    <a:pt x="7" y="91"/>
                    <a:pt x="6" y="88"/>
                    <a:pt x="6" y="84"/>
                  </a:cubicBezTo>
                  <a:cubicBezTo>
                    <a:pt x="7" y="84"/>
                    <a:pt x="7" y="83"/>
                    <a:pt x="7" y="82"/>
                  </a:cubicBezTo>
                  <a:cubicBezTo>
                    <a:pt x="1" y="73"/>
                    <a:pt x="5" y="62"/>
                    <a:pt x="3" y="52"/>
                  </a:cubicBezTo>
                  <a:cubicBezTo>
                    <a:pt x="0" y="43"/>
                    <a:pt x="5" y="39"/>
                    <a:pt x="14" y="42"/>
                  </a:cubicBezTo>
                  <a:cubicBezTo>
                    <a:pt x="20" y="44"/>
                    <a:pt x="26" y="45"/>
                    <a:pt x="30" y="50"/>
                  </a:cubicBezTo>
                  <a:cubicBezTo>
                    <a:pt x="32" y="53"/>
                    <a:pt x="33" y="51"/>
                    <a:pt x="34" y="49"/>
                  </a:cubicBezTo>
                  <a:cubicBezTo>
                    <a:pt x="39" y="43"/>
                    <a:pt x="40" y="43"/>
                    <a:pt x="44" y="50"/>
                  </a:cubicBezTo>
                  <a:cubicBezTo>
                    <a:pt x="46" y="54"/>
                    <a:pt x="47" y="53"/>
                    <a:pt x="49" y="50"/>
                  </a:cubicBezTo>
                  <a:cubicBezTo>
                    <a:pt x="56" y="44"/>
                    <a:pt x="61" y="44"/>
                    <a:pt x="68" y="50"/>
                  </a:cubicBezTo>
                  <a:cubicBezTo>
                    <a:pt x="73" y="55"/>
                    <a:pt x="76" y="54"/>
                    <a:pt x="79" y="48"/>
                  </a:cubicBezTo>
                  <a:cubicBezTo>
                    <a:pt x="81" y="44"/>
                    <a:pt x="81" y="44"/>
                    <a:pt x="86" y="43"/>
                  </a:cubicBezTo>
                  <a:cubicBezTo>
                    <a:pt x="82" y="42"/>
                    <a:pt x="76" y="44"/>
                    <a:pt x="77" y="36"/>
                  </a:cubicBezTo>
                  <a:cubicBezTo>
                    <a:pt x="78" y="35"/>
                    <a:pt x="79" y="34"/>
                    <a:pt x="79" y="34"/>
                  </a:cubicBezTo>
                  <a:cubicBezTo>
                    <a:pt x="85" y="32"/>
                    <a:pt x="90" y="30"/>
                    <a:pt x="96" y="32"/>
                  </a:cubicBezTo>
                  <a:cubicBezTo>
                    <a:pt x="98" y="32"/>
                    <a:pt x="101" y="33"/>
                    <a:pt x="102" y="30"/>
                  </a:cubicBezTo>
                  <a:cubicBezTo>
                    <a:pt x="103" y="28"/>
                    <a:pt x="101" y="27"/>
                    <a:pt x="99" y="26"/>
                  </a:cubicBezTo>
                  <a:cubicBezTo>
                    <a:pt x="89" y="20"/>
                    <a:pt x="88" y="14"/>
                    <a:pt x="94" y="5"/>
                  </a:cubicBezTo>
                  <a:cubicBezTo>
                    <a:pt x="97" y="2"/>
                    <a:pt x="99" y="0"/>
                    <a:pt x="103" y="3"/>
                  </a:cubicBezTo>
                  <a:cubicBezTo>
                    <a:pt x="107" y="6"/>
                    <a:pt x="113" y="8"/>
                    <a:pt x="114" y="14"/>
                  </a:cubicBezTo>
                  <a:cubicBezTo>
                    <a:pt x="114" y="15"/>
                    <a:pt x="116" y="16"/>
                    <a:pt x="117" y="16"/>
                  </a:cubicBezTo>
                  <a:cubicBezTo>
                    <a:pt x="128" y="19"/>
                    <a:pt x="131" y="25"/>
                    <a:pt x="128" y="36"/>
                  </a:cubicBezTo>
                  <a:cubicBezTo>
                    <a:pt x="128" y="38"/>
                    <a:pt x="127" y="40"/>
                    <a:pt x="126" y="43"/>
                  </a:cubicBezTo>
                  <a:cubicBezTo>
                    <a:pt x="125" y="46"/>
                    <a:pt x="126" y="49"/>
                    <a:pt x="129" y="49"/>
                  </a:cubicBezTo>
                  <a:cubicBezTo>
                    <a:pt x="138" y="48"/>
                    <a:pt x="143" y="55"/>
                    <a:pt x="149" y="61"/>
                  </a:cubicBezTo>
                  <a:cubicBezTo>
                    <a:pt x="150" y="62"/>
                    <a:pt x="151" y="65"/>
                    <a:pt x="154" y="64"/>
                  </a:cubicBezTo>
                  <a:cubicBezTo>
                    <a:pt x="157" y="63"/>
                    <a:pt x="156" y="60"/>
                    <a:pt x="156" y="58"/>
                  </a:cubicBezTo>
                  <a:cubicBezTo>
                    <a:pt x="156" y="53"/>
                    <a:pt x="158" y="50"/>
                    <a:pt x="163" y="48"/>
                  </a:cubicBezTo>
                  <a:cubicBezTo>
                    <a:pt x="167" y="47"/>
                    <a:pt x="170" y="48"/>
                    <a:pt x="171" y="52"/>
                  </a:cubicBezTo>
                  <a:cubicBezTo>
                    <a:pt x="172" y="55"/>
                    <a:pt x="170" y="58"/>
                    <a:pt x="173" y="59"/>
                  </a:cubicBezTo>
                  <a:cubicBezTo>
                    <a:pt x="179" y="61"/>
                    <a:pt x="183" y="66"/>
                    <a:pt x="189" y="65"/>
                  </a:cubicBezTo>
                  <a:cubicBezTo>
                    <a:pt x="192" y="64"/>
                    <a:pt x="194" y="66"/>
                    <a:pt x="197" y="68"/>
                  </a:cubicBezTo>
                  <a:cubicBezTo>
                    <a:pt x="201" y="73"/>
                    <a:pt x="205" y="78"/>
                    <a:pt x="210" y="82"/>
                  </a:cubicBezTo>
                  <a:cubicBezTo>
                    <a:pt x="215" y="87"/>
                    <a:pt x="213" y="95"/>
                    <a:pt x="206" y="98"/>
                  </a:cubicBezTo>
                  <a:cubicBezTo>
                    <a:pt x="205" y="98"/>
                    <a:pt x="203" y="99"/>
                    <a:pt x="202" y="99"/>
                  </a:cubicBezTo>
                  <a:cubicBezTo>
                    <a:pt x="187" y="96"/>
                    <a:pt x="173" y="103"/>
                    <a:pt x="158" y="104"/>
                  </a:cubicBezTo>
                  <a:cubicBezTo>
                    <a:pt x="141" y="105"/>
                    <a:pt x="132" y="96"/>
                    <a:pt x="136" y="80"/>
                  </a:cubicBezTo>
                  <a:cubicBezTo>
                    <a:pt x="137" y="77"/>
                    <a:pt x="136" y="74"/>
                    <a:pt x="133" y="72"/>
                  </a:cubicBezTo>
                  <a:cubicBezTo>
                    <a:pt x="133" y="72"/>
                    <a:pt x="132" y="72"/>
                    <a:pt x="132" y="71"/>
                  </a:cubicBezTo>
                  <a:cubicBezTo>
                    <a:pt x="128" y="69"/>
                    <a:pt x="126" y="64"/>
                    <a:pt x="123" y="62"/>
                  </a:cubicBezTo>
                  <a:cubicBezTo>
                    <a:pt x="120" y="60"/>
                    <a:pt x="115" y="63"/>
                    <a:pt x="110" y="61"/>
                  </a:cubicBezTo>
                  <a:cubicBezTo>
                    <a:pt x="104" y="58"/>
                    <a:pt x="98" y="59"/>
                    <a:pt x="94" y="64"/>
                  </a:cubicBezTo>
                  <a:cubicBezTo>
                    <a:pt x="87" y="72"/>
                    <a:pt x="80" y="70"/>
                    <a:pt x="73" y="67"/>
                  </a:cubicBezTo>
                  <a:cubicBezTo>
                    <a:pt x="68" y="65"/>
                    <a:pt x="66" y="64"/>
                    <a:pt x="64" y="69"/>
                  </a:cubicBezTo>
                  <a:cubicBezTo>
                    <a:pt x="62" y="74"/>
                    <a:pt x="58" y="76"/>
                    <a:pt x="54" y="76"/>
                  </a:cubicBezTo>
                  <a:cubicBezTo>
                    <a:pt x="47" y="77"/>
                    <a:pt x="42" y="80"/>
                    <a:pt x="38" y="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7" name="Freeform 12">
              <a:extLst>
                <a:ext uri="{FF2B5EF4-FFF2-40B4-BE49-F238E27FC236}">
                  <a16:creationId xmlns:a16="http://schemas.microsoft.com/office/drawing/2014/main" id="{011C394F-08F3-4B7D-8397-8050A74B2058}"/>
                </a:ext>
              </a:extLst>
            </p:cNvPr>
            <p:cNvSpPr/>
            <p:nvPr/>
          </p:nvSpPr>
          <p:spPr bwMode="auto">
            <a:xfrm>
              <a:off x="-1682750" y="679450"/>
              <a:ext cx="804863" cy="384175"/>
            </a:xfrm>
            <a:custGeom>
              <a:avLst/>
              <a:gdLst>
                <a:gd name="T0" fmla="*/ 198 w 213"/>
                <a:gd name="T1" fmla="*/ 37 h 102"/>
                <a:gd name="T2" fmla="*/ 203 w 213"/>
                <a:gd name="T3" fmla="*/ 41 h 102"/>
                <a:gd name="T4" fmla="*/ 213 w 213"/>
                <a:gd name="T5" fmla="*/ 41 h 102"/>
                <a:gd name="T6" fmla="*/ 210 w 213"/>
                <a:gd name="T7" fmla="*/ 43 h 102"/>
                <a:gd name="T8" fmla="*/ 200 w 213"/>
                <a:gd name="T9" fmla="*/ 52 h 102"/>
                <a:gd name="T10" fmla="*/ 186 w 213"/>
                <a:gd name="T11" fmla="*/ 52 h 102"/>
                <a:gd name="T12" fmla="*/ 171 w 213"/>
                <a:gd name="T13" fmla="*/ 52 h 102"/>
                <a:gd name="T14" fmla="*/ 165 w 213"/>
                <a:gd name="T15" fmla="*/ 56 h 102"/>
                <a:gd name="T16" fmla="*/ 162 w 213"/>
                <a:gd name="T17" fmla="*/ 51 h 102"/>
                <a:gd name="T18" fmla="*/ 159 w 213"/>
                <a:gd name="T19" fmla="*/ 46 h 102"/>
                <a:gd name="T20" fmla="*/ 156 w 213"/>
                <a:gd name="T21" fmla="*/ 50 h 102"/>
                <a:gd name="T22" fmla="*/ 153 w 213"/>
                <a:gd name="T23" fmla="*/ 56 h 102"/>
                <a:gd name="T24" fmla="*/ 148 w 213"/>
                <a:gd name="T25" fmla="*/ 51 h 102"/>
                <a:gd name="T26" fmla="*/ 128 w 213"/>
                <a:gd name="T27" fmla="*/ 43 h 102"/>
                <a:gd name="T28" fmla="*/ 124 w 213"/>
                <a:gd name="T29" fmla="*/ 48 h 102"/>
                <a:gd name="T30" fmla="*/ 125 w 213"/>
                <a:gd name="T31" fmla="*/ 70 h 102"/>
                <a:gd name="T32" fmla="*/ 127 w 213"/>
                <a:gd name="T33" fmla="*/ 76 h 102"/>
                <a:gd name="T34" fmla="*/ 128 w 213"/>
                <a:gd name="T35" fmla="*/ 85 h 102"/>
                <a:gd name="T36" fmla="*/ 132 w 213"/>
                <a:gd name="T37" fmla="*/ 91 h 102"/>
                <a:gd name="T38" fmla="*/ 145 w 213"/>
                <a:gd name="T39" fmla="*/ 90 h 102"/>
                <a:gd name="T40" fmla="*/ 155 w 213"/>
                <a:gd name="T41" fmla="*/ 88 h 102"/>
                <a:gd name="T42" fmla="*/ 146 w 213"/>
                <a:gd name="T43" fmla="*/ 98 h 102"/>
                <a:gd name="T44" fmla="*/ 134 w 213"/>
                <a:gd name="T45" fmla="*/ 99 h 102"/>
                <a:gd name="T46" fmla="*/ 123 w 213"/>
                <a:gd name="T47" fmla="*/ 97 h 102"/>
                <a:gd name="T48" fmla="*/ 90 w 213"/>
                <a:gd name="T49" fmla="*/ 87 h 102"/>
                <a:gd name="T50" fmla="*/ 84 w 213"/>
                <a:gd name="T51" fmla="*/ 83 h 102"/>
                <a:gd name="T52" fmla="*/ 81 w 213"/>
                <a:gd name="T53" fmla="*/ 68 h 102"/>
                <a:gd name="T54" fmla="*/ 80 w 213"/>
                <a:gd name="T55" fmla="*/ 55 h 102"/>
                <a:gd name="T56" fmla="*/ 76 w 213"/>
                <a:gd name="T57" fmla="*/ 47 h 102"/>
                <a:gd name="T58" fmla="*/ 67 w 213"/>
                <a:gd name="T59" fmla="*/ 40 h 102"/>
                <a:gd name="T60" fmla="*/ 55 w 213"/>
                <a:gd name="T61" fmla="*/ 31 h 102"/>
                <a:gd name="T62" fmla="*/ 47 w 213"/>
                <a:gd name="T63" fmla="*/ 25 h 102"/>
                <a:gd name="T64" fmla="*/ 26 w 213"/>
                <a:gd name="T65" fmla="*/ 39 h 102"/>
                <a:gd name="T66" fmla="*/ 1 w 213"/>
                <a:gd name="T67" fmla="*/ 53 h 102"/>
                <a:gd name="T68" fmla="*/ 4 w 213"/>
                <a:gd name="T69" fmla="*/ 44 h 102"/>
                <a:gd name="T70" fmla="*/ 32 w 213"/>
                <a:gd name="T71" fmla="*/ 7 h 102"/>
                <a:gd name="T72" fmla="*/ 34 w 213"/>
                <a:gd name="T73" fmla="*/ 5 h 102"/>
                <a:gd name="T74" fmla="*/ 48 w 213"/>
                <a:gd name="T75" fmla="*/ 4 h 102"/>
                <a:gd name="T76" fmla="*/ 80 w 213"/>
                <a:gd name="T77" fmla="*/ 18 h 102"/>
                <a:gd name="T78" fmla="*/ 95 w 213"/>
                <a:gd name="T79" fmla="*/ 13 h 102"/>
                <a:gd name="T80" fmla="*/ 103 w 213"/>
                <a:gd name="T81" fmla="*/ 13 h 102"/>
                <a:gd name="T82" fmla="*/ 112 w 213"/>
                <a:gd name="T83" fmla="*/ 26 h 102"/>
                <a:gd name="T84" fmla="*/ 117 w 213"/>
                <a:gd name="T85" fmla="*/ 28 h 102"/>
                <a:gd name="T86" fmla="*/ 132 w 213"/>
                <a:gd name="T87" fmla="*/ 32 h 102"/>
                <a:gd name="T88" fmla="*/ 141 w 213"/>
                <a:gd name="T89" fmla="*/ 33 h 102"/>
                <a:gd name="T90" fmla="*/ 170 w 213"/>
                <a:gd name="T91" fmla="*/ 34 h 102"/>
                <a:gd name="T92" fmla="*/ 195 w 213"/>
                <a:gd name="T93" fmla="*/ 36 h 102"/>
                <a:gd name="T94" fmla="*/ 198 w 213"/>
                <a:gd name="T95" fmla="*/ 3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3" h="102">
                  <a:moveTo>
                    <a:pt x="198" y="37"/>
                  </a:moveTo>
                  <a:cubicBezTo>
                    <a:pt x="197" y="42"/>
                    <a:pt x="202" y="40"/>
                    <a:pt x="203" y="41"/>
                  </a:cubicBezTo>
                  <a:cubicBezTo>
                    <a:pt x="206" y="42"/>
                    <a:pt x="210" y="41"/>
                    <a:pt x="213" y="41"/>
                  </a:cubicBezTo>
                  <a:cubicBezTo>
                    <a:pt x="213" y="43"/>
                    <a:pt x="211" y="43"/>
                    <a:pt x="210" y="43"/>
                  </a:cubicBezTo>
                  <a:cubicBezTo>
                    <a:pt x="204" y="43"/>
                    <a:pt x="202" y="46"/>
                    <a:pt x="200" y="52"/>
                  </a:cubicBezTo>
                  <a:cubicBezTo>
                    <a:pt x="197" y="58"/>
                    <a:pt x="191" y="57"/>
                    <a:pt x="186" y="52"/>
                  </a:cubicBezTo>
                  <a:cubicBezTo>
                    <a:pt x="182" y="45"/>
                    <a:pt x="175" y="45"/>
                    <a:pt x="171" y="52"/>
                  </a:cubicBezTo>
                  <a:cubicBezTo>
                    <a:pt x="169" y="54"/>
                    <a:pt x="168" y="57"/>
                    <a:pt x="165" y="56"/>
                  </a:cubicBezTo>
                  <a:cubicBezTo>
                    <a:pt x="162" y="56"/>
                    <a:pt x="163" y="53"/>
                    <a:pt x="162" y="51"/>
                  </a:cubicBezTo>
                  <a:cubicBezTo>
                    <a:pt x="162" y="49"/>
                    <a:pt x="161" y="46"/>
                    <a:pt x="159" y="46"/>
                  </a:cubicBezTo>
                  <a:cubicBezTo>
                    <a:pt x="157" y="47"/>
                    <a:pt x="157" y="49"/>
                    <a:pt x="156" y="50"/>
                  </a:cubicBezTo>
                  <a:cubicBezTo>
                    <a:pt x="155" y="52"/>
                    <a:pt x="156" y="56"/>
                    <a:pt x="153" y="56"/>
                  </a:cubicBezTo>
                  <a:cubicBezTo>
                    <a:pt x="150" y="56"/>
                    <a:pt x="150" y="53"/>
                    <a:pt x="148" y="51"/>
                  </a:cubicBezTo>
                  <a:cubicBezTo>
                    <a:pt x="143" y="46"/>
                    <a:pt x="135" y="43"/>
                    <a:pt x="128" y="43"/>
                  </a:cubicBezTo>
                  <a:cubicBezTo>
                    <a:pt x="124" y="43"/>
                    <a:pt x="123" y="45"/>
                    <a:pt x="124" y="48"/>
                  </a:cubicBezTo>
                  <a:cubicBezTo>
                    <a:pt x="125" y="56"/>
                    <a:pt x="128" y="63"/>
                    <a:pt x="125" y="70"/>
                  </a:cubicBezTo>
                  <a:cubicBezTo>
                    <a:pt x="124" y="72"/>
                    <a:pt x="126" y="74"/>
                    <a:pt x="127" y="76"/>
                  </a:cubicBezTo>
                  <a:cubicBezTo>
                    <a:pt x="129" y="79"/>
                    <a:pt x="130" y="82"/>
                    <a:pt x="128" y="85"/>
                  </a:cubicBezTo>
                  <a:cubicBezTo>
                    <a:pt x="127" y="89"/>
                    <a:pt x="129" y="89"/>
                    <a:pt x="132" y="91"/>
                  </a:cubicBezTo>
                  <a:cubicBezTo>
                    <a:pt x="138" y="95"/>
                    <a:pt x="141" y="94"/>
                    <a:pt x="145" y="90"/>
                  </a:cubicBezTo>
                  <a:cubicBezTo>
                    <a:pt x="148" y="87"/>
                    <a:pt x="151" y="84"/>
                    <a:pt x="155" y="88"/>
                  </a:cubicBezTo>
                  <a:cubicBezTo>
                    <a:pt x="152" y="91"/>
                    <a:pt x="148" y="94"/>
                    <a:pt x="146" y="98"/>
                  </a:cubicBezTo>
                  <a:cubicBezTo>
                    <a:pt x="144" y="101"/>
                    <a:pt x="137" y="102"/>
                    <a:pt x="134" y="99"/>
                  </a:cubicBezTo>
                  <a:cubicBezTo>
                    <a:pt x="130" y="95"/>
                    <a:pt x="126" y="97"/>
                    <a:pt x="123" y="97"/>
                  </a:cubicBezTo>
                  <a:cubicBezTo>
                    <a:pt x="110" y="99"/>
                    <a:pt x="98" y="100"/>
                    <a:pt x="90" y="87"/>
                  </a:cubicBezTo>
                  <a:cubicBezTo>
                    <a:pt x="88" y="85"/>
                    <a:pt x="86" y="84"/>
                    <a:pt x="84" y="83"/>
                  </a:cubicBezTo>
                  <a:cubicBezTo>
                    <a:pt x="77" y="80"/>
                    <a:pt x="77" y="73"/>
                    <a:pt x="81" y="68"/>
                  </a:cubicBezTo>
                  <a:cubicBezTo>
                    <a:pt x="84" y="64"/>
                    <a:pt x="84" y="59"/>
                    <a:pt x="80" y="55"/>
                  </a:cubicBezTo>
                  <a:cubicBezTo>
                    <a:pt x="78" y="52"/>
                    <a:pt x="76" y="51"/>
                    <a:pt x="76" y="47"/>
                  </a:cubicBezTo>
                  <a:cubicBezTo>
                    <a:pt x="77" y="41"/>
                    <a:pt x="72" y="40"/>
                    <a:pt x="67" y="40"/>
                  </a:cubicBezTo>
                  <a:cubicBezTo>
                    <a:pt x="59" y="41"/>
                    <a:pt x="57" y="40"/>
                    <a:pt x="55" y="31"/>
                  </a:cubicBezTo>
                  <a:cubicBezTo>
                    <a:pt x="54" y="27"/>
                    <a:pt x="54" y="25"/>
                    <a:pt x="47" y="25"/>
                  </a:cubicBezTo>
                  <a:cubicBezTo>
                    <a:pt x="36" y="25"/>
                    <a:pt x="33" y="35"/>
                    <a:pt x="26" y="39"/>
                  </a:cubicBezTo>
                  <a:cubicBezTo>
                    <a:pt x="17" y="43"/>
                    <a:pt x="12" y="53"/>
                    <a:pt x="1" y="53"/>
                  </a:cubicBezTo>
                  <a:cubicBezTo>
                    <a:pt x="0" y="49"/>
                    <a:pt x="1" y="46"/>
                    <a:pt x="4" y="44"/>
                  </a:cubicBezTo>
                  <a:cubicBezTo>
                    <a:pt x="17" y="35"/>
                    <a:pt x="23" y="20"/>
                    <a:pt x="32" y="7"/>
                  </a:cubicBezTo>
                  <a:cubicBezTo>
                    <a:pt x="32" y="6"/>
                    <a:pt x="33" y="6"/>
                    <a:pt x="34" y="5"/>
                  </a:cubicBezTo>
                  <a:cubicBezTo>
                    <a:pt x="38" y="1"/>
                    <a:pt x="41" y="0"/>
                    <a:pt x="48" y="4"/>
                  </a:cubicBezTo>
                  <a:cubicBezTo>
                    <a:pt x="57" y="11"/>
                    <a:pt x="69" y="14"/>
                    <a:pt x="80" y="18"/>
                  </a:cubicBezTo>
                  <a:cubicBezTo>
                    <a:pt x="86" y="19"/>
                    <a:pt x="91" y="19"/>
                    <a:pt x="95" y="13"/>
                  </a:cubicBezTo>
                  <a:cubicBezTo>
                    <a:pt x="97" y="9"/>
                    <a:pt x="100" y="8"/>
                    <a:pt x="103" y="13"/>
                  </a:cubicBezTo>
                  <a:cubicBezTo>
                    <a:pt x="106" y="17"/>
                    <a:pt x="112" y="19"/>
                    <a:pt x="112" y="26"/>
                  </a:cubicBezTo>
                  <a:cubicBezTo>
                    <a:pt x="112" y="28"/>
                    <a:pt x="115" y="28"/>
                    <a:pt x="117" y="28"/>
                  </a:cubicBezTo>
                  <a:cubicBezTo>
                    <a:pt x="122" y="28"/>
                    <a:pt x="127" y="28"/>
                    <a:pt x="132" y="32"/>
                  </a:cubicBezTo>
                  <a:cubicBezTo>
                    <a:pt x="135" y="34"/>
                    <a:pt x="138" y="34"/>
                    <a:pt x="141" y="33"/>
                  </a:cubicBezTo>
                  <a:cubicBezTo>
                    <a:pt x="151" y="29"/>
                    <a:pt x="160" y="32"/>
                    <a:pt x="170" y="34"/>
                  </a:cubicBezTo>
                  <a:cubicBezTo>
                    <a:pt x="178" y="36"/>
                    <a:pt x="186" y="37"/>
                    <a:pt x="195" y="36"/>
                  </a:cubicBezTo>
                  <a:cubicBezTo>
                    <a:pt x="196" y="36"/>
                    <a:pt x="197" y="36"/>
                    <a:pt x="198" y="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8" name="Freeform 13">
              <a:extLst>
                <a:ext uri="{FF2B5EF4-FFF2-40B4-BE49-F238E27FC236}">
                  <a16:creationId xmlns:a16="http://schemas.microsoft.com/office/drawing/2014/main" id="{12F05646-D6C0-41CF-A6DE-B9D78E8601C0}"/>
                </a:ext>
              </a:extLst>
            </p:cNvPr>
            <p:cNvSpPr/>
            <p:nvPr/>
          </p:nvSpPr>
          <p:spPr bwMode="auto">
            <a:xfrm>
              <a:off x="-1085850" y="668338"/>
              <a:ext cx="739775" cy="452438"/>
            </a:xfrm>
            <a:custGeom>
              <a:avLst/>
              <a:gdLst>
                <a:gd name="T0" fmla="*/ 12 w 196"/>
                <a:gd name="T1" fmla="*/ 78 h 120"/>
                <a:gd name="T2" fmla="*/ 34 w 196"/>
                <a:gd name="T3" fmla="*/ 67 h 120"/>
                <a:gd name="T4" fmla="*/ 73 w 196"/>
                <a:gd name="T5" fmla="*/ 62 h 120"/>
                <a:gd name="T6" fmla="*/ 99 w 196"/>
                <a:gd name="T7" fmla="*/ 75 h 120"/>
                <a:gd name="T8" fmla="*/ 100 w 196"/>
                <a:gd name="T9" fmla="*/ 98 h 120"/>
                <a:gd name="T10" fmla="*/ 151 w 196"/>
                <a:gd name="T11" fmla="*/ 99 h 120"/>
                <a:gd name="T12" fmla="*/ 173 w 196"/>
                <a:gd name="T13" fmla="*/ 94 h 120"/>
                <a:gd name="T14" fmla="*/ 157 w 196"/>
                <a:gd name="T15" fmla="*/ 71 h 120"/>
                <a:gd name="T16" fmla="*/ 134 w 196"/>
                <a:gd name="T17" fmla="*/ 65 h 120"/>
                <a:gd name="T18" fmla="*/ 128 w 196"/>
                <a:gd name="T19" fmla="*/ 52 h 120"/>
                <a:gd name="T20" fmla="*/ 120 w 196"/>
                <a:gd name="T21" fmla="*/ 66 h 120"/>
                <a:gd name="T22" fmla="*/ 102 w 196"/>
                <a:gd name="T23" fmla="*/ 58 h 120"/>
                <a:gd name="T24" fmla="*/ 85 w 196"/>
                <a:gd name="T25" fmla="*/ 51 h 120"/>
                <a:gd name="T26" fmla="*/ 86 w 196"/>
                <a:gd name="T27" fmla="*/ 24 h 120"/>
                <a:gd name="T28" fmla="*/ 63 w 196"/>
                <a:gd name="T29" fmla="*/ 7 h 120"/>
                <a:gd name="T30" fmla="*/ 54 w 196"/>
                <a:gd name="T31" fmla="*/ 21 h 120"/>
                <a:gd name="T32" fmla="*/ 63 w 196"/>
                <a:gd name="T33" fmla="*/ 27 h 120"/>
                <a:gd name="T34" fmla="*/ 59 w 196"/>
                <a:gd name="T35" fmla="*/ 37 h 120"/>
                <a:gd name="T36" fmla="*/ 45 w 196"/>
                <a:gd name="T37" fmla="*/ 33 h 120"/>
                <a:gd name="T38" fmla="*/ 56 w 196"/>
                <a:gd name="T39" fmla="*/ 3 h 120"/>
                <a:gd name="T40" fmla="*/ 64 w 196"/>
                <a:gd name="T41" fmla="*/ 1 h 120"/>
                <a:gd name="T42" fmla="*/ 116 w 196"/>
                <a:gd name="T43" fmla="*/ 21 h 120"/>
                <a:gd name="T44" fmla="*/ 140 w 196"/>
                <a:gd name="T45" fmla="*/ 43 h 120"/>
                <a:gd name="T46" fmla="*/ 162 w 196"/>
                <a:gd name="T47" fmla="*/ 61 h 120"/>
                <a:gd name="T48" fmla="*/ 184 w 196"/>
                <a:gd name="T49" fmla="*/ 67 h 120"/>
                <a:gd name="T50" fmla="*/ 187 w 196"/>
                <a:gd name="T51" fmla="*/ 96 h 120"/>
                <a:gd name="T52" fmla="*/ 147 w 196"/>
                <a:gd name="T53" fmla="*/ 112 h 120"/>
                <a:gd name="T54" fmla="*/ 92 w 196"/>
                <a:gd name="T55" fmla="*/ 112 h 120"/>
                <a:gd name="T56" fmla="*/ 78 w 196"/>
                <a:gd name="T57" fmla="*/ 101 h 120"/>
                <a:gd name="T58" fmla="*/ 74 w 196"/>
                <a:gd name="T59" fmla="*/ 75 h 120"/>
                <a:gd name="T60" fmla="*/ 62 w 196"/>
                <a:gd name="T61" fmla="*/ 70 h 120"/>
                <a:gd name="T62" fmla="*/ 0 w 196"/>
                <a:gd name="T63" fmla="*/ 8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" h="120">
                  <a:moveTo>
                    <a:pt x="0" y="88"/>
                  </a:moveTo>
                  <a:cubicBezTo>
                    <a:pt x="0" y="84"/>
                    <a:pt x="6" y="78"/>
                    <a:pt x="12" y="78"/>
                  </a:cubicBezTo>
                  <a:cubicBezTo>
                    <a:pt x="19" y="77"/>
                    <a:pt x="23" y="77"/>
                    <a:pt x="25" y="69"/>
                  </a:cubicBezTo>
                  <a:cubicBezTo>
                    <a:pt x="26" y="65"/>
                    <a:pt x="29" y="62"/>
                    <a:pt x="34" y="67"/>
                  </a:cubicBezTo>
                  <a:cubicBezTo>
                    <a:pt x="39" y="72"/>
                    <a:pt x="49" y="71"/>
                    <a:pt x="54" y="66"/>
                  </a:cubicBezTo>
                  <a:cubicBezTo>
                    <a:pt x="59" y="61"/>
                    <a:pt x="65" y="58"/>
                    <a:pt x="73" y="62"/>
                  </a:cubicBezTo>
                  <a:cubicBezTo>
                    <a:pt x="77" y="64"/>
                    <a:pt x="82" y="66"/>
                    <a:pt x="85" y="58"/>
                  </a:cubicBezTo>
                  <a:cubicBezTo>
                    <a:pt x="87" y="66"/>
                    <a:pt x="91" y="72"/>
                    <a:pt x="99" y="75"/>
                  </a:cubicBezTo>
                  <a:cubicBezTo>
                    <a:pt x="102" y="76"/>
                    <a:pt x="102" y="81"/>
                    <a:pt x="100" y="84"/>
                  </a:cubicBezTo>
                  <a:cubicBezTo>
                    <a:pt x="96" y="89"/>
                    <a:pt x="97" y="94"/>
                    <a:pt x="100" y="98"/>
                  </a:cubicBezTo>
                  <a:cubicBezTo>
                    <a:pt x="105" y="103"/>
                    <a:pt x="110" y="107"/>
                    <a:pt x="118" y="106"/>
                  </a:cubicBezTo>
                  <a:cubicBezTo>
                    <a:pt x="129" y="103"/>
                    <a:pt x="140" y="104"/>
                    <a:pt x="151" y="99"/>
                  </a:cubicBezTo>
                  <a:cubicBezTo>
                    <a:pt x="154" y="98"/>
                    <a:pt x="158" y="99"/>
                    <a:pt x="162" y="100"/>
                  </a:cubicBezTo>
                  <a:cubicBezTo>
                    <a:pt x="167" y="101"/>
                    <a:pt x="171" y="99"/>
                    <a:pt x="173" y="94"/>
                  </a:cubicBezTo>
                  <a:cubicBezTo>
                    <a:pt x="174" y="89"/>
                    <a:pt x="171" y="87"/>
                    <a:pt x="168" y="84"/>
                  </a:cubicBezTo>
                  <a:cubicBezTo>
                    <a:pt x="163" y="81"/>
                    <a:pt x="160" y="76"/>
                    <a:pt x="157" y="71"/>
                  </a:cubicBezTo>
                  <a:cubicBezTo>
                    <a:pt x="156" y="70"/>
                    <a:pt x="155" y="68"/>
                    <a:pt x="153" y="69"/>
                  </a:cubicBezTo>
                  <a:cubicBezTo>
                    <a:pt x="146" y="74"/>
                    <a:pt x="141" y="64"/>
                    <a:pt x="134" y="65"/>
                  </a:cubicBezTo>
                  <a:cubicBezTo>
                    <a:pt x="131" y="65"/>
                    <a:pt x="130" y="62"/>
                    <a:pt x="131" y="59"/>
                  </a:cubicBezTo>
                  <a:cubicBezTo>
                    <a:pt x="132" y="56"/>
                    <a:pt x="132" y="52"/>
                    <a:pt x="128" y="52"/>
                  </a:cubicBezTo>
                  <a:cubicBezTo>
                    <a:pt x="124" y="52"/>
                    <a:pt x="120" y="54"/>
                    <a:pt x="120" y="59"/>
                  </a:cubicBezTo>
                  <a:cubicBezTo>
                    <a:pt x="120" y="61"/>
                    <a:pt x="121" y="64"/>
                    <a:pt x="120" y="66"/>
                  </a:cubicBezTo>
                  <a:cubicBezTo>
                    <a:pt x="119" y="71"/>
                    <a:pt x="117" y="73"/>
                    <a:pt x="113" y="69"/>
                  </a:cubicBezTo>
                  <a:cubicBezTo>
                    <a:pt x="109" y="66"/>
                    <a:pt x="106" y="62"/>
                    <a:pt x="102" y="58"/>
                  </a:cubicBezTo>
                  <a:cubicBezTo>
                    <a:pt x="100" y="55"/>
                    <a:pt x="97" y="53"/>
                    <a:pt x="93" y="54"/>
                  </a:cubicBezTo>
                  <a:cubicBezTo>
                    <a:pt x="90" y="55"/>
                    <a:pt x="87" y="54"/>
                    <a:pt x="85" y="51"/>
                  </a:cubicBezTo>
                  <a:cubicBezTo>
                    <a:pt x="83" y="48"/>
                    <a:pt x="85" y="46"/>
                    <a:pt x="86" y="44"/>
                  </a:cubicBezTo>
                  <a:cubicBezTo>
                    <a:pt x="90" y="37"/>
                    <a:pt x="91" y="30"/>
                    <a:pt x="86" y="24"/>
                  </a:cubicBezTo>
                  <a:cubicBezTo>
                    <a:pt x="85" y="23"/>
                    <a:pt x="85" y="22"/>
                    <a:pt x="85" y="22"/>
                  </a:cubicBezTo>
                  <a:cubicBezTo>
                    <a:pt x="72" y="25"/>
                    <a:pt x="73" y="9"/>
                    <a:pt x="63" y="7"/>
                  </a:cubicBezTo>
                  <a:cubicBezTo>
                    <a:pt x="62" y="7"/>
                    <a:pt x="60" y="5"/>
                    <a:pt x="59" y="7"/>
                  </a:cubicBezTo>
                  <a:cubicBezTo>
                    <a:pt x="56" y="11"/>
                    <a:pt x="55" y="16"/>
                    <a:pt x="54" y="21"/>
                  </a:cubicBezTo>
                  <a:cubicBezTo>
                    <a:pt x="53" y="23"/>
                    <a:pt x="56" y="24"/>
                    <a:pt x="58" y="26"/>
                  </a:cubicBezTo>
                  <a:cubicBezTo>
                    <a:pt x="59" y="26"/>
                    <a:pt x="61" y="27"/>
                    <a:pt x="63" y="27"/>
                  </a:cubicBezTo>
                  <a:cubicBezTo>
                    <a:pt x="66" y="29"/>
                    <a:pt x="69" y="31"/>
                    <a:pt x="68" y="35"/>
                  </a:cubicBezTo>
                  <a:cubicBezTo>
                    <a:pt x="67" y="38"/>
                    <a:pt x="62" y="38"/>
                    <a:pt x="59" y="37"/>
                  </a:cubicBezTo>
                  <a:cubicBezTo>
                    <a:pt x="53" y="34"/>
                    <a:pt x="48" y="37"/>
                    <a:pt x="42" y="38"/>
                  </a:cubicBezTo>
                  <a:cubicBezTo>
                    <a:pt x="40" y="35"/>
                    <a:pt x="42" y="33"/>
                    <a:pt x="45" y="33"/>
                  </a:cubicBezTo>
                  <a:cubicBezTo>
                    <a:pt x="51" y="33"/>
                    <a:pt x="51" y="29"/>
                    <a:pt x="50" y="25"/>
                  </a:cubicBezTo>
                  <a:cubicBezTo>
                    <a:pt x="47" y="16"/>
                    <a:pt x="53" y="10"/>
                    <a:pt x="56" y="3"/>
                  </a:cubicBezTo>
                  <a:cubicBezTo>
                    <a:pt x="57" y="1"/>
                    <a:pt x="59" y="0"/>
                    <a:pt x="61" y="1"/>
                  </a:cubicBezTo>
                  <a:cubicBezTo>
                    <a:pt x="62" y="1"/>
                    <a:pt x="63" y="1"/>
                    <a:pt x="64" y="1"/>
                  </a:cubicBezTo>
                  <a:cubicBezTo>
                    <a:pt x="69" y="6"/>
                    <a:pt x="76" y="7"/>
                    <a:pt x="83" y="8"/>
                  </a:cubicBezTo>
                  <a:cubicBezTo>
                    <a:pt x="95" y="9"/>
                    <a:pt x="107" y="12"/>
                    <a:pt x="116" y="21"/>
                  </a:cubicBezTo>
                  <a:cubicBezTo>
                    <a:pt x="120" y="25"/>
                    <a:pt x="125" y="27"/>
                    <a:pt x="129" y="29"/>
                  </a:cubicBezTo>
                  <a:cubicBezTo>
                    <a:pt x="135" y="32"/>
                    <a:pt x="136" y="39"/>
                    <a:pt x="140" y="43"/>
                  </a:cubicBezTo>
                  <a:cubicBezTo>
                    <a:pt x="142" y="45"/>
                    <a:pt x="143" y="47"/>
                    <a:pt x="147" y="47"/>
                  </a:cubicBezTo>
                  <a:cubicBezTo>
                    <a:pt x="154" y="49"/>
                    <a:pt x="158" y="55"/>
                    <a:pt x="162" y="61"/>
                  </a:cubicBezTo>
                  <a:cubicBezTo>
                    <a:pt x="166" y="65"/>
                    <a:pt x="168" y="70"/>
                    <a:pt x="175" y="64"/>
                  </a:cubicBezTo>
                  <a:cubicBezTo>
                    <a:pt x="178" y="61"/>
                    <a:pt x="182" y="64"/>
                    <a:pt x="184" y="67"/>
                  </a:cubicBezTo>
                  <a:cubicBezTo>
                    <a:pt x="187" y="70"/>
                    <a:pt x="190" y="74"/>
                    <a:pt x="193" y="77"/>
                  </a:cubicBezTo>
                  <a:cubicBezTo>
                    <a:pt x="196" y="82"/>
                    <a:pt x="193" y="94"/>
                    <a:pt x="187" y="96"/>
                  </a:cubicBezTo>
                  <a:cubicBezTo>
                    <a:pt x="176" y="101"/>
                    <a:pt x="165" y="107"/>
                    <a:pt x="152" y="107"/>
                  </a:cubicBezTo>
                  <a:cubicBezTo>
                    <a:pt x="149" y="108"/>
                    <a:pt x="148" y="109"/>
                    <a:pt x="147" y="112"/>
                  </a:cubicBezTo>
                  <a:cubicBezTo>
                    <a:pt x="136" y="114"/>
                    <a:pt x="126" y="117"/>
                    <a:pt x="115" y="118"/>
                  </a:cubicBezTo>
                  <a:cubicBezTo>
                    <a:pt x="106" y="120"/>
                    <a:pt x="97" y="120"/>
                    <a:pt x="92" y="112"/>
                  </a:cubicBezTo>
                  <a:cubicBezTo>
                    <a:pt x="90" y="109"/>
                    <a:pt x="88" y="110"/>
                    <a:pt x="85" y="110"/>
                  </a:cubicBezTo>
                  <a:cubicBezTo>
                    <a:pt x="78" y="111"/>
                    <a:pt x="76" y="107"/>
                    <a:pt x="78" y="101"/>
                  </a:cubicBezTo>
                  <a:cubicBezTo>
                    <a:pt x="80" y="93"/>
                    <a:pt x="82" y="85"/>
                    <a:pt x="75" y="78"/>
                  </a:cubicBezTo>
                  <a:cubicBezTo>
                    <a:pt x="74" y="77"/>
                    <a:pt x="74" y="76"/>
                    <a:pt x="74" y="75"/>
                  </a:cubicBezTo>
                  <a:cubicBezTo>
                    <a:pt x="76" y="70"/>
                    <a:pt x="72" y="69"/>
                    <a:pt x="69" y="67"/>
                  </a:cubicBezTo>
                  <a:cubicBezTo>
                    <a:pt x="66" y="66"/>
                    <a:pt x="64" y="68"/>
                    <a:pt x="62" y="70"/>
                  </a:cubicBezTo>
                  <a:cubicBezTo>
                    <a:pt x="58" y="76"/>
                    <a:pt x="50" y="76"/>
                    <a:pt x="44" y="75"/>
                  </a:cubicBezTo>
                  <a:cubicBezTo>
                    <a:pt x="28" y="75"/>
                    <a:pt x="14" y="82"/>
                    <a:pt x="0" y="8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9" name="Freeform 14">
              <a:extLst>
                <a:ext uri="{FF2B5EF4-FFF2-40B4-BE49-F238E27FC236}">
                  <a16:creationId xmlns:a16="http://schemas.microsoft.com/office/drawing/2014/main" id="{52C8DE12-7E53-4806-9442-D6671C9FEC18}"/>
                </a:ext>
              </a:extLst>
            </p:cNvPr>
            <p:cNvSpPr/>
            <p:nvPr/>
          </p:nvSpPr>
          <p:spPr bwMode="auto">
            <a:xfrm>
              <a:off x="-2074863" y="427038"/>
              <a:ext cx="515938" cy="471488"/>
            </a:xfrm>
            <a:custGeom>
              <a:avLst/>
              <a:gdLst>
                <a:gd name="T0" fmla="*/ 137 w 137"/>
                <a:gd name="T1" fmla="*/ 75 h 125"/>
                <a:gd name="T2" fmla="*/ 113 w 137"/>
                <a:gd name="T3" fmla="*/ 109 h 125"/>
                <a:gd name="T4" fmla="*/ 105 w 137"/>
                <a:gd name="T5" fmla="*/ 120 h 125"/>
                <a:gd name="T6" fmla="*/ 92 w 137"/>
                <a:gd name="T7" fmla="*/ 110 h 125"/>
                <a:gd name="T8" fmla="*/ 90 w 137"/>
                <a:gd name="T9" fmla="*/ 104 h 125"/>
                <a:gd name="T10" fmla="*/ 88 w 137"/>
                <a:gd name="T11" fmla="*/ 92 h 125"/>
                <a:gd name="T12" fmla="*/ 81 w 137"/>
                <a:gd name="T13" fmla="*/ 87 h 125"/>
                <a:gd name="T14" fmla="*/ 74 w 137"/>
                <a:gd name="T15" fmla="*/ 84 h 125"/>
                <a:gd name="T16" fmla="*/ 76 w 137"/>
                <a:gd name="T17" fmla="*/ 78 h 125"/>
                <a:gd name="T18" fmla="*/ 80 w 137"/>
                <a:gd name="T19" fmla="*/ 75 h 125"/>
                <a:gd name="T20" fmla="*/ 73 w 137"/>
                <a:gd name="T21" fmla="*/ 72 h 125"/>
                <a:gd name="T22" fmla="*/ 52 w 137"/>
                <a:gd name="T23" fmla="*/ 73 h 125"/>
                <a:gd name="T24" fmla="*/ 43 w 137"/>
                <a:gd name="T25" fmla="*/ 66 h 125"/>
                <a:gd name="T26" fmla="*/ 29 w 137"/>
                <a:gd name="T27" fmla="*/ 58 h 125"/>
                <a:gd name="T28" fmla="*/ 15 w 137"/>
                <a:gd name="T29" fmla="*/ 55 h 125"/>
                <a:gd name="T30" fmla="*/ 5 w 137"/>
                <a:gd name="T31" fmla="*/ 34 h 125"/>
                <a:gd name="T32" fmla="*/ 1 w 137"/>
                <a:gd name="T33" fmla="*/ 20 h 125"/>
                <a:gd name="T34" fmla="*/ 3 w 137"/>
                <a:gd name="T35" fmla="*/ 0 h 125"/>
                <a:gd name="T36" fmla="*/ 15 w 137"/>
                <a:gd name="T37" fmla="*/ 10 h 125"/>
                <a:gd name="T38" fmla="*/ 18 w 137"/>
                <a:gd name="T39" fmla="*/ 12 h 125"/>
                <a:gd name="T40" fmla="*/ 41 w 137"/>
                <a:gd name="T41" fmla="*/ 24 h 125"/>
                <a:gd name="T42" fmla="*/ 52 w 137"/>
                <a:gd name="T43" fmla="*/ 31 h 125"/>
                <a:gd name="T44" fmla="*/ 57 w 137"/>
                <a:gd name="T45" fmla="*/ 41 h 125"/>
                <a:gd name="T46" fmla="*/ 66 w 137"/>
                <a:gd name="T47" fmla="*/ 51 h 125"/>
                <a:gd name="T48" fmla="*/ 72 w 137"/>
                <a:gd name="T49" fmla="*/ 54 h 125"/>
                <a:gd name="T50" fmla="*/ 81 w 137"/>
                <a:gd name="T51" fmla="*/ 57 h 125"/>
                <a:gd name="T52" fmla="*/ 95 w 137"/>
                <a:gd name="T53" fmla="*/ 59 h 125"/>
                <a:gd name="T54" fmla="*/ 108 w 137"/>
                <a:gd name="T55" fmla="*/ 65 h 125"/>
                <a:gd name="T56" fmla="*/ 137 w 137"/>
                <a:gd name="T57" fmla="*/ 7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" h="125">
                  <a:moveTo>
                    <a:pt x="137" y="75"/>
                  </a:moveTo>
                  <a:cubicBezTo>
                    <a:pt x="129" y="87"/>
                    <a:pt x="126" y="101"/>
                    <a:pt x="113" y="109"/>
                  </a:cubicBezTo>
                  <a:cubicBezTo>
                    <a:pt x="109" y="112"/>
                    <a:pt x="106" y="116"/>
                    <a:pt x="105" y="120"/>
                  </a:cubicBezTo>
                  <a:cubicBezTo>
                    <a:pt x="94" y="125"/>
                    <a:pt x="91" y="123"/>
                    <a:pt x="92" y="110"/>
                  </a:cubicBezTo>
                  <a:cubicBezTo>
                    <a:pt x="92" y="108"/>
                    <a:pt x="91" y="106"/>
                    <a:pt x="90" y="104"/>
                  </a:cubicBezTo>
                  <a:cubicBezTo>
                    <a:pt x="87" y="100"/>
                    <a:pt x="87" y="97"/>
                    <a:pt x="88" y="92"/>
                  </a:cubicBezTo>
                  <a:cubicBezTo>
                    <a:pt x="89" y="85"/>
                    <a:pt x="87" y="84"/>
                    <a:pt x="81" y="87"/>
                  </a:cubicBezTo>
                  <a:cubicBezTo>
                    <a:pt x="78" y="88"/>
                    <a:pt x="76" y="86"/>
                    <a:pt x="74" y="84"/>
                  </a:cubicBezTo>
                  <a:cubicBezTo>
                    <a:pt x="73" y="82"/>
                    <a:pt x="74" y="80"/>
                    <a:pt x="76" y="78"/>
                  </a:cubicBezTo>
                  <a:cubicBezTo>
                    <a:pt x="78" y="77"/>
                    <a:pt x="82" y="79"/>
                    <a:pt x="80" y="75"/>
                  </a:cubicBezTo>
                  <a:cubicBezTo>
                    <a:pt x="79" y="72"/>
                    <a:pt x="76" y="71"/>
                    <a:pt x="73" y="72"/>
                  </a:cubicBezTo>
                  <a:cubicBezTo>
                    <a:pt x="66" y="75"/>
                    <a:pt x="59" y="72"/>
                    <a:pt x="52" y="73"/>
                  </a:cubicBezTo>
                  <a:cubicBezTo>
                    <a:pt x="48" y="73"/>
                    <a:pt x="45" y="71"/>
                    <a:pt x="43" y="66"/>
                  </a:cubicBezTo>
                  <a:cubicBezTo>
                    <a:pt x="41" y="60"/>
                    <a:pt x="37" y="56"/>
                    <a:pt x="29" y="58"/>
                  </a:cubicBezTo>
                  <a:cubicBezTo>
                    <a:pt x="25" y="59"/>
                    <a:pt x="18" y="58"/>
                    <a:pt x="15" y="55"/>
                  </a:cubicBezTo>
                  <a:cubicBezTo>
                    <a:pt x="10" y="50"/>
                    <a:pt x="5" y="42"/>
                    <a:pt x="5" y="34"/>
                  </a:cubicBezTo>
                  <a:cubicBezTo>
                    <a:pt x="6" y="28"/>
                    <a:pt x="2" y="25"/>
                    <a:pt x="1" y="20"/>
                  </a:cubicBezTo>
                  <a:cubicBezTo>
                    <a:pt x="0" y="13"/>
                    <a:pt x="2" y="6"/>
                    <a:pt x="3" y="0"/>
                  </a:cubicBezTo>
                  <a:cubicBezTo>
                    <a:pt x="7" y="3"/>
                    <a:pt x="10" y="8"/>
                    <a:pt x="15" y="10"/>
                  </a:cubicBezTo>
                  <a:cubicBezTo>
                    <a:pt x="16" y="10"/>
                    <a:pt x="17" y="12"/>
                    <a:pt x="18" y="12"/>
                  </a:cubicBezTo>
                  <a:cubicBezTo>
                    <a:pt x="29" y="10"/>
                    <a:pt x="34" y="18"/>
                    <a:pt x="41" y="24"/>
                  </a:cubicBezTo>
                  <a:cubicBezTo>
                    <a:pt x="44" y="27"/>
                    <a:pt x="49" y="28"/>
                    <a:pt x="52" y="31"/>
                  </a:cubicBezTo>
                  <a:cubicBezTo>
                    <a:pt x="54" y="34"/>
                    <a:pt x="57" y="37"/>
                    <a:pt x="57" y="41"/>
                  </a:cubicBezTo>
                  <a:cubicBezTo>
                    <a:pt x="58" y="46"/>
                    <a:pt x="62" y="49"/>
                    <a:pt x="66" y="51"/>
                  </a:cubicBezTo>
                  <a:cubicBezTo>
                    <a:pt x="69" y="51"/>
                    <a:pt x="70" y="53"/>
                    <a:pt x="72" y="54"/>
                  </a:cubicBezTo>
                  <a:cubicBezTo>
                    <a:pt x="75" y="56"/>
                    <a:pt x="78" y="56"/>
                    <a:pt x="81" y="57"/>
                  </a:cubicBezTo>
                  <a:cubicBezTo>
                    <a:pt x="85" y="59"/>
                    <a:pt x="90" y="58"/>
                    <a:pt x="95" y="59"/>
                  </a:cubicBezTo>
                  <a:cubicBezTo>
                    <a:pt x="100" y="59"/>
                    <a:pt x="106" y="61"/>
                    <a:pt x="108" y="65"/>
                  </a:cubicBezTo>
                  <a:cubicBezTo>
                    <a:pt x="115" y="77"/>
                    <a:pt x="124" y="80"/>
                    <a:pt x="137" y="7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0" name="Freeform 15">
              <a:extLst>
                <a:ext uri="{FF2B5EF4-FFF2-40B4-BE49-F238E27FC236}">
                  <a16:creationId xmlns:a16="http://schemas.microsoft.com/office/drawing/2014/main" id="{36F6DF1A-05BC-4D15-80CA-1DB61AA4A44D}"/>
                </a:ext>
              </a:extLst>
            </p:cNvPr>
            <p:cNvSpPr/>
            <p:nvPr/>
          </p:nvSpPr>
          <p:spPr bwMode="auto">
            <a:xfrm>
              <a:off x="-2490788" y="-136525"/>
              <a:ext cx="422275" cy="544513"/>
            </a:xfrm>
            <a:custGeom>
              <a:avLst/>
              <a:gdLst>
                <a:gd name="T0" fmla="*/ 7 w 112"/>
                <a:gd name="T1" fmla="*/ 0 h 144"/>
                <a:gd name="T2" fmla="*/ 11 w 112"/>
                <a:gd name="T3" fmla="*/ 11 h 144"/>
                <a:gd name="T4" fmla="*/ 20 w 112"/>
                <a:gd name="T5" fmla="*/ 18 h 144"/>
                <a:gd name="T6" fmla="*/ 31 w 112"/>
                <a:gd name="T7" fmla="*/ 30 h 144"/>
                <a:gd name="T8" fmla="*/ 45 w 112"/>
                <a:gd name="T9" fmla="*/ 41 h 144"/>
                <a:gd name="T10" fmla="*/ 62 w 112"/>
                <a:gd name="T11" fmla="*/ 54 h 144"/>
                <a:gd name="T12" fmla="*/ 69 w 112"/>
                <a:gd name="T13" fmla="*/ 59 h 144"/>
                <a:gd name="T14" fmla="*/ 73 w 112"/>
                <a:gd name="T15" fmla="*/ 61 h 144"/>
                <a:gd name="T16" fmla="*/ 71 w 112"/>
                <a:gd name="T17" fmla="*/ 97 h 144"/>
                <a:gd name="T18" fmla="*/ 77 w 112"/>
                <a:gd name="T19" fmla="*/ 104 h 144"/>
                <a:gd name="T20" fmla="*/ 98 w 112"/>
                <a:gd name="T21" fmla="*/ 114 h 144"/>
                <a:gd name="T22" fmla="*/ 107 w 112"/>
                <a:gd name="T23" fmla="*/ 121 h 144"/>
                <a:gd name="T24" fmla="*/ 108 w 112"/>
                <a:gd name="T25" fmla="*/ 130 h 144"/>
                <a:gd name="T26" fmla="*/ 111 w 112"/>
                <a:gd name="T27" fmla="*/ 144 h 144"/>
                <a:gd name="T28" fmla="*/ 96 w 112"/>
                <a:gd name="T29" fmla="*/ 143 h 144"/>
                <a:gd name="T30" fmla="*/ 83 w 112"/>
                <a:gd name="T31" fmla="*/ 132 h 144"/>
                <a:gd name="T32" fmla="*/ 67 w 112"/>
                <a:gd name="T33" fmla="*/ 105 h 144"/>
                <a:gd name="T34" fmla="*/ 61 w 112"/>
                <a:gd name="T35" fmla="*/ 64 h 144"/>
                <a:gd name="T36" fmla="*/ 59 w 112"/>
                <a:gd name="T37" fmla="*/ 56 h 144"/>
                <a:gd name="T38" fmla="*/ 50 w 112"/>
                <a:gd name="T39" fmla="*/ 59 h 144"/>
                <a:gd name="T40" fmla="*/ 36 w 112"/>
                <a:gd name="T41" fmla="*/ 68 h 144"/>
                <a:gd name="T42" fmla="*/ 6 w 112"/>
                <a:gd name="T43" fmla="*/ 61 h 144"/>
                <a:gd name="T44" fmla="*/ 2 w 112"/>
                <a:gd name="T45" fmla="*/ 49 h 144"/>
                <a:gd name="T46" fmla="*/ 6 w 112"/>
                <a:gd name="T47" fmla="*/ 37 h 144"/>
                <a:gd name="T48" fmla="*/ 5 w 112"/>
                <a:gd name="T49" fmla="*/ 23 h 144"/>
                <a:gd name="T50" fmla="*/ 5 w 112"/>
                <a:gd name="T51" fmla="*/ 9 h 144"/>
                <a:gd name="T52" fmla="*/ 7 w 112"/>
                <a:gd name="T5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2" h="144">
                  <a:moveTo>
                    <a:pt x="7" y="0"/>
                  </a:moveTo>
                  <a:cubicBezTo>
                    <a:pt x="11" y="3"/>
                    <a:pt x="10" y="7"/>
                    <a:pt x="11" y="11"/>
                  </a:cubicBezTo>
                  <a:cubicBezTo>
                    <a:pt x="13" y="15"/>
                    <a:pt x="15" y="18"/>
                    <a:pt x="20" y="18"/>
                  </a:cubicBezTo>
                  <a:cubicBezTo>
                    <a:pt x="29" y="19"/>
                    <a:pt x="31" y="21"/>
                    <a:pt x="31" y="30"/>
                  </a:cubicBezTo>
                  <a:cubicBezTo>
                    <a:pt x="32" y="38"/>
                    <a:pt x="36" y="42"/>
                    <a:pt x="45" y="41"/>
                  </a:cubicBezTo>
                  <a:cubicBezTo>
                    <a:pt x="56" y="40"/>
                    <a:pt x="59" y="47"/>
                    <a:pt x="62" y="54"/>
                  </a:cubicBezTo>
                  <a:cubicBezTo>
                    <a:pt x="64" y="58"/>
                    <a:pt x="64" y="61"/>
                    <a:pt x="69" y="59"/>
                  </a:cubicBezTo>
                  <a:cubicBezTo>
                    <a:pt x="71" y="58"/>
                    <a:pt x="73" y="59"/>
                    <a:pt x="73" y="61"/>
                  </a:cubicBezTo>
                  <a:cubicBezTo>
                    <a:pt x="73" y="73"/>
                    <a:pt x="77" y="85"/>
                    <a:pt x="71" y="97"/>
                  </a:cubicBezTo>
                  <a:cubicBezTo>
                    <a:pt x="69" y="101"/>
                    <a:pt x="74" y="104"/>
                    <a:pt x="77" y="104"/>
                  </a:cubicBezTo>
                  <a:cubicBezTo>
                    <a:pt x="85" y="106"/>
                    <a:pt x="89" y="114"/>
                    <a:pt x="98" y="114"/>
                  </a:cubicBezTo>
                  <a:cubicBezTo>
                    <a:pt x="101" y="114"/>
                    <a:pt x="104" y="119"/>
                    <a:pt x="107" y="121"/>
                  </a:cubicBezTo>
                  <a:cubicBezTo>
                    <a:pt x="112" y="124"/>
                    <a:pt x="108" y="127"/>
                    <a:pt x="108" y="130"/>
                  </a:cubicBezTo>
                  <a:cubicBezTo>
                    <a:pt x="109" y="135"/>
                    <a:pt x="110" y="140"/>
                    <a:pt x="111" y="144"/>
                  </a:cubicBezTo>
                  <a:cubicBezTo>
                    <a:pt x="106" y="143"/>
                    <a:pt x="101" y="143"/>
                    <a:pt x="96" y="143"/>
                  </a:cubicBezTo>
                  <a:cubicBezTo>
                    <a:pt x="89" y="142"/>
                    <a:pt x="85" y="140"/>
                    <a:pt x="83" y="132"/>
                  </a:cubicBezTo>
                  <a:cubicBezTo>
                    <a:pt x="80" y="122"/>
                    <a:pt x="73" y="114"/>
                    <a:pt x="67" y="105"/>
                  </a:cubicBezTo>
                  <a:cubicBezTo>
                    <a:pt x="60" y="92"/>
                    <a:pt x="59" y="78"/>
                    <a:pt x="61" y="64"/>
                  </a:cubicBezTo>
                  <a:cubicBezTo>
                    <a:pt x="61" y="61"/>
                    <a:pt x="63" y="58"/>
                    <a:pt x="59" y="56"/>
                  </a:cubicBezTo>
                  <a:cubicBezTo>
                    <a:pt x="56" y="54"/>
                    <a:pt x="53" y="56"/>
                    <a:pt x="50" y="59"/>
                  </a:cubicBezTo>
                  <a:cubicBezTo>
                    <a:pt x="46" y="63"/>
                    <a:pt x="41" y="65"/>
                    <a:pt x="36" y="68"/>
                  </a:cubicBezTo>
                  <a:cubicBezTo>
                    <a:pt x="23" y="76"/>
                    <a:pt x="15" y="70"/>
                    <a:pt x="6" y="61"/>
                  </a:cubicBezTo>
                  <a:cubicBezTo>
                    <a:pt x="3" y="58"/>
                    <a:pt x="0" y="54"/>
                    <a:pt x="2" y="49"/>
                  </a:cubicBezTo>
                  <a:cubicBezTo>
                    <a:pt x="3" y="45"/>
                    <a:pt x="4" y="41"/>
                    <a:pt x="6" y="37"/>
                  </a:cubicBezTo>
                  <a:cubicBezTo>
                    <a:pt x="8" y="32"/>
                    <a:pt x="8" y="27"/>
                    <a:pt x="5" y="23"/>
                  </a:cubicBezTo>
                  <a:cubicBezTo>
                    <a:pt x="3" y="18"/>
                    <a:pt x="4" y="14"/>
                    <a:pt x="5" y="9"/>
                  </a:cubicBezTo>
                  <a:cubicBezTo>
                    <a:pt x="6" y="6"/>
                    <a:pt x="8" y="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1" name="Freeform 16">
              <a:extLst>
                <a:ext uri="{FF2B5EF4-FFF2-40B4-BE49-F238E27FC236}">
                  <a16:creationId xmlns:a16="http://schemas.microsoft.com/office/drawing/2014/main" id="{B367EAD9-8BD9-4EEB-8468-955A713210A6}"/>
                </a:ext>
              </a:extLst>
            </p:cNvPr>
            <p:cNvSpPr/>
            <p:nvPr/>
          </p:nvSpPr>
          <p:spPr bwMode="auto">
            <a:xfrm>
              <a:off x="-2317750" y="-928687"/>
              <a:ext cx="95250" cy="101600"/>
            </a:xfrm>
            <a:custGeom>
              <a:avLst/>
              <a:gdLst>
                <a:gd name="T0" fmla="*/ 25 w 25"/>
                <a:gd name="T1" fmla="*/ 0 h 27"/>
                <a:gd name="T2" fmla="*/ 17 w 25"/>
                <a:gd name="T3" fmla="*/ 11 h 27"/>
                <a:gd name="T4" fmla="*/ 17 w 25"/>
                <a:gd name="T5" fmla="*/ 22 h 27"/>
                <a:gd name="T6" fmla="*/ 11 w 25"/>
                <a:gd name="T7" fmla="*/ 25 h 27"/>
                <a:gd name="T8" fmla="*/ 3 w 25"/>
                <a:gd name="T9" fmla="*/ 21 h 27"/>
                <a:gd name="T10" fmla="*/ 0 w 25"/>
                <a:gd name="T11" fmla="*/ 27 h 27"/>
                <a:gd name="T12" fmla="*/ 1 w 25"/>
                <a:gd name="T13" fmla="*/ 14 h 27"/>
                <a:gd name="T14" fmla="*/ 6 w 25"/>
                <a:gd name="T15" fmla="*/ 6 h 27"/>
                <a:gd name="T16" fmla="*/ 25 w 25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24" y="5"/>
                    <a:pt x="21" y="8"/>
                    <a:pt x="17" y="11"/>
                  </a:cubicBezTo>
                  <a:cubicBezTo>
                    <a:pt x="20" y="14"/>
                    <a:pt x="18" y="18"/>
                    <a:pt x="17" y="22"/>
                  </a:cubicBezTo>
                  <a:cubicBezTo>
                    <a:pt x="16" y="26"/>
                    <a:pt x="14" y="26"/>
                    <a:pt x="11" y="25"/>
                  </a:cubicBezTo>
                  <a:cubicBezTo>
                    <a:pt x="8" y="24"/>
                    <a:pt x="6" y="23"/>
                    <a:pt x="3" y="21"/>
                  </a:cubicBezTo>
                  <a:cubicBezTo>
                    <a:pt x="1" y="23"/>
                    <a:pt x="3" y="26"/>
                    <a:pt x="0" y="27"/>
                  </a:cubicBezTo>
                  <a:cubicBezTo>
                    <a:pt x="1" y="23"/>
                    <a:pt x="1" y="19"/>
                    <a:pt x="1" y="14"/>
                  </a:cubicBezTo>
                  <a:cubicBezTo>
                    <a:pt x="1" y="10"/>
                    <a:pt x="4" y="9"/>
                    <a:pt x="6" y="6"/>
                  </a:cubicBezTo>
                  <a:cubicBezTo>
                    <a:pt x="12" y="1"/>
                    <a:pt x="19" y="4"/>
                    <a:pt x="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2" name="Freeform 17">
              <a:extLst>
                <a:ext uri="{FF2B5EF4-FFF2-40B4-BE49-F238E27FC236}">
                  <a16:creationId xmlns:a16="http://schemas.microsoft.com/office/drawing/2014/main" id="{52C57B0F-63BD-4D91-A916-77C1572EA23E}"/>
                </a:ext>
              </a:extLst>
            </p:cNvPr>
            <p:cNvSpPr/>
            <p:nvPr/>
          </p:nvSpPr>
          <p:spPr bwMode="auto">
            <a:xfrm>
              <a:off x="355600" y="-1287462"/>
              <a:ext cx="68263" cy="68263"/>
            </a:xfrm>
            <a:custGeom>
              <a:avLst/>
              <a:gdLst>
                <a:gd name="T0" fmla="*/ 9 w 18"/>
                <a:gd name="T1" fmla="*/ 17 h 18"/>
                <a:gd name="T2" fmla="*/ 0 w 18"/>
                <a:gd name="T3" fmla="*/ 10 h 18"/>
                <a:gd name="T4" fmla="*/ 11 w 18"/>
                <a:gd name="T5" fmla="*/ 1 h 18"/>
                <a:gd name="T6" fmla="*/ 18 w 18"/>
                <a:gd name="T7" fmla="*/ 11 h 18"/>
                <a:gd name="T8" fmla="*/ 9 w 18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9" y="17"/>
                  </a:moveTo>
                  <a:cubicBezTo>
                    <a:pt x="3" y="18"/>
                    <a:pt x="1" y="14"/>
                    <a:pt x="0" y="10"/>
                  </a:cubicBezTo>
                  <a:cubicBezTo>
                    <a:pt x="0" y="6"/>
                    <a:pt x="7" y="0"/>
                    <a:pt x="11" y="1"/>
                  </a:cubicBezTo>
                  <a:cubicBezTo>
                    <a:pt x="15" y="3"/>
                    <a:pt x="18" y="7"/>
                    <a:pt x="18" y="11"/>
                  </a:cubicBezTo>
                  <a:cubicBezTo>
                    <a:pt x="18" y="17"/>
                    <a:pt x="13" y="17"/>
                    <a:pt x="9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3" name="Freeform 18">
              <a:extLst>
                <a:ext uri="{FF2B5EF4-FFF2-40B4-BE49-F238E27FC236}">
                  <a16:creationId xmlns:a16="http://schemas.microsoft.com/office/drawing/2014/main" id="{2A5D1810-531F-4E24-A3D9-093463CE45B4}"/>
                </a:ext>
              </a:extLst>
            </p:cNvPr>
            <p:cNvSpPr/>
            <p:nvPr/>
          </p:nvSpPr>
          <p:spPr bwMode="auto">
            <a:xfrm>
              <a:off x="-800100" y="-1717675"/>
              <a:ext cx="65088" cy="55563"/>
            </a:xfrm>
            <a:custGeom>
              <a:avLst/>
              <a:gdLst>
                <a:gd name="T0" fmla="*/ 17 w 17"/>
                <a:gd name="T1" fmla="*/ 7 h 15"/>
                <a:gd name="T2" fmla="*/ 9 w 17"/>
                <a:gd name="T3" fmla="*/ 15 h 15"/>
                <a:gd name="T4" fmla="*/ 1 w 17"/>
                <a:gd name="T5" fmla="*/ 9 h 15"/>
                <a:gd name="T6" fmla="*/ 10 w 17"/>
                <a:gd name="T7" fmla="*/ 0 h 15"/>
                <a:gd name="T8" fmla="*/ 17 w 17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17" y="7"/>
                  </a:moveTo>
                  <a:cubicBezTo>
                    <a:pt x="16" y="12"/>
                    <a:pt x="14" y="15"/>
                    <a:pt x="9" y="15"/>
                  </a:cubicBezTo>
                  <a:cubicBezTo>
                    <a:pt x="5" y="15"/>
                    <a:pt x="1" y="14"/>
                    <a:pt x="1" y="9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17" y="3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4" name="Freeform 19">
              <a:extLst>
                <a:ext uri="{FF2B5EF4-FFF2-40B4-BE49-F238E27FC236}">
                  <a16:creationId xmlns:a16="http://schemas.microsoft.com/office/drawing/2014/main" id="{B485A12F-47C7-4D0E-8099-CF0585A57ECA}"/>
                </a:ext>
              </a:extLst>
            </p:cNvPr>
            <p:cNvSpPr/>
            <p:nvPr/>
          </p:nvSpPr>
          <p:spPr bwMode="auto">
            <a:xfrm>
              <a:off x="-2008188" y="863600"/>
              <a:ext cx="60325" cy="57150"/>
            </a:xfrm>
            <a:custGeom>
              <a:avLst/>
              <a:gdLst>
                <a:gd name="T0" fmla="*/ 10 w 16"/>
                <a:gd name="T1" fmla="*/ 0 h 15"/>
                <a:gd name="T2" fmla="*/ 16 w 16"/>
                <a:gd name="T3" fmla="*/ 7 h 15"/>
                <a:gd name="T4" fmla="*/ 7 w 16"/>
                <a:gd name="T5" fmla="*/ 15 h 15"/>
                <a:gd name="T6" fmla="*/ 0 w 16"/>
                <a:gd name="T7" fmla="*/ 8 h 15"/>
                <a:gd name="T8" fmla="*/ 10 w 16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10" y="0"/>
                  </a:moveTo>
                  <a:cubicBezTo>
                    <a:pt x="14" y="0"/>
                    <a:pt x="16" y="4"/>
                    <a:pt x="16" y="7"/>
                  </a:cubicBezTo>
                  <a:cubicBezTo>
                    <a:pt x="16" y="12"/>
                    <a:pt x="12" y="15"/>
                    <a:pt x="7" y="15"/>
                  </a:cubicBezTo>
                  <a:cubicBezTo>
                    <a:pt x="3" y="15"/>
                    <a:pt x="0" y="11"/>
                    <a:pt x="0" y="8"/>
                  </a:cubicBezTo>
                  <a:cubicBezTo>
                    <a:pt x="0" y="1"/>
                    <a:pt x="5" y="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5" name="Freeform 20">
              <a:extLst>
                <a:ext uri="{FF2B5EF4-FFF2-40B4-BE49-F238E27FC236}">
                  <a16:creationId xmlns:a16="http://schemas.microsoft.com/office/drawing/2014/main" id="{07C69637-54AC-4CD9-9DF8-4C9F54572BD6}"/>
                </a:ext>
              </a:extLst>
            </p:cNvPr>
            <p:cNvSpPr/>
            <p:nvPr/>
          </p:nvSpPr>
          <p:spPr bwMode="auto">
            <a:xfrm>
              <a:off x="-17463" y="-1468437"/>
              <a:ext cx="55563" cy="55563"/>
            </a:xfrm>
            <a:custGeom>
              <a:avLst/>
              <a:gdLst>
                <a:gd name="T0" fmla="*/ 8 w 15"/>
                <a:gd name="T1" fmla="*/ 0 h 15"/>
                <a:gd name="T2" fmla="*/ 15 w 15"/>
                <a:gd name="T3" fmla="*/ 7 h 15"/>
                <a:gd name="T4" fmla="*/ 7 w 15"/>
                <a:gd name="T5" fmla="*/ 15 h 15"/>
                <a:gd name="T6" fmla="*/ 0 w 15"/>
                <a:gd name="T7" fmla="*/ 8 h 15"/>
                <a:gd name="T8" fmla="*/ 8 w 1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12" y="1"/>
                    <a:pt x="15" y="3"/>
                    <a:pt x="15" y="7"/>
                  </a:cubicBezTo>
                  <a:cubicBezTo>
                    <a:pt x="14" y="12"/>
                    <a:pt x="12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5" y="2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6" name="Freeform 21">
              <a:extLst>
                <a:ext uri="{FF2B5EF4-FFF2-40B4-BE49-F238E27FC236}">
                  <a16:creationId xmlns:a16="http://schemas.microsoft.com/office/drawing/2014/main" id="{D12759AA-914E-4A4C-A916-52F41C82CAA0}"/>
                </a:ext>
              </a:extLst>
            </p:cNvPr>
            <p:cNvSpPr/>
            <p:nvPr/>
          </p:nvSpPr>
          <p:spPr bwMode="auto">
            <a:xfrm>
              <a:off x="-704850" y="-1555750"/>
              <a:ext cx="57150" cy="52388"/>
            </a:xfrm>
            <a:custGeom>
              <a:avLst/>
              <a:gdLst>
                <a:gd name="T0" fmla="*/ 9 w 15"/>
                <a:gd name="T1" fmla="*/ 1 h 14"/>
                <a:gd name="T2" fmla="*/ 15 w 15"/>
                <a:gd name="T3" fmla="*/ 6 h 14"/>
                <a:gd name="T4" fmla="*/ 8 w 15"/>
                <a:gd name="T5" fmla="*/ 14 h 14"/>
                <a:gd name="T6" fmla="*/ 0 w 15"/>
                <a:gd name="T7" fmla="*/ 7 h 14"/>
                <a:gd name="T8" fmla="*/ 9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9" y="1"/>
                  </a:moveTo>
                  <a:cubicBezTo>
                    <a:pt x="13" y="0"/>
                    <a:pt x="15" y="2"/>
                    <a:pt x="15" y="6"/>
                  </a:cubicBezTo>
                  <a:cubicBezTo>
                    <a:pt x="14" y="10"/>
                    <a:pt x="13" y="14"/>
                    <a:pt x="8" y="14"/>
                  </a:cubicBezTo>
                  <a:cubicBezTo>
                    <a:pt x="4" y="14"/>
                    <a:pt x="0" y="12"/>
                    <a:pt x="0" y="7"/>
                  </a:cubicBezTo>
                  <a:cubicBezTo>
                    <a:pt x="0" y="2"/>
                    <a:pt x="5" y="1"/>
                    <a:pt x="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7" name="Freeform 22">
              <a:extLst>
                <a:ext uri="{FF2B5EF4-FFF2-40B4-BE49-F238E27FC236}">
                  <a16:creationId xmlns:a16="http://schemas.microsoft.com/office/drawing/2014/main" id="{663CC70B-DA48-48FF-A0E8-D9B9C466D6F0}"/>
                </a:ext>
              </a:extLst>
            </p:cNvPr>
            <p:cNvSpPr/>
            <p:nvPr/>
          </p:nvSpPr>
          <p:spPr bwMode="auto">
            <a:xfrm>
              <a:off x="-965200" y="1260475"/>
              <a:ext cx="52388" cy="52388"/>
            </a:xfrm>
            <a:custGeom>
              <a:avLst/>
              <a:gdLst>
                <a:gd name="T0" fmla="*/ 5 w 14"/>
                <a:gd name="T1" fmla="*/ 0 h 14"/>
                <a:gd name="T2" fmla="*/ 14 w 14"/>
                <a:gd name="T3" fmla="*/ 6 h 14"/>
                <a:gd name="T4" fmla="*/ 7 w 14"/>
                <a:gd name="T5" fmla="*/ 14 h 14"/>
                <a:gd name="T6" fmla="*/ 0 w 14"/>
                <a:gd name="T7" fmla="*/ 8 h 14"/>
                <a:gd name="T8" fmla="*/ 5 w 1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0"/>
                  </a:moveTo>
                  <a:cubicBezTo>
                    <a:pt x="11" y="0"/>
                    <a:pt x="14" y="2"/>
                    <a:pt x="14" y="6"/>
                  </a:cubicBezTo>
                  <a:cubicBezTo>
                    <a:pt x="14" y="11"/>
                    <a:pt x="11" y="13"/>
                    <a:pt x="7" y="14"/>
                  </a:cubicBezTo>
                  <a:cubicBezTo>
                    <a:pt x="3" y="14"/>
                    <a:pt x="0" y="12"/>
                    <a:pt x="0" y="8"/>
                  </a:cubicBezTo>
                  <a:cubicBezTo>
                    <a:pt x="0" y="3"/>
                    <a:pt x="2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8" name="Freeform 23">
              <a:extLst>
                <a:ext uri="{FF2B5EF4-FFF2-40B4-BE49-F238E27FC236}">
                  <a16:creationId xmlns:a16="http://schemas.microsoft.com/office/drawing/2014/main" id="{4CA2FD55-48A6-4B67-B868-4983F0BC54A6}"/>
                </a:ext>
              </a:extLst>
            </p:cNvPr>
            <p:cNvSpPr/>
            <p:nvPr/>
          </p:nvSpPr>
          <p:spPr bwMode="auto">
            <a:xfrm>
              <a:off x="50800" y="-1249362"/>
              <a:ext cx="60325" cy="63500"/>
            </a:xfrm>
            <a:custGeom>
              <a:avLst/>
              <a:gdLst>
                <a:gd name="T0" fmla="*/ 16 w 16"/>
                <a:gd name="T1" fmla="*/ 6 h 17"/>
                <a:gd name="T2" fmla="*/ 13 w 16"/>
                <a:gd name="T3" fmla="*/ 8 h 17"/>
                <a:gd name="T4" fmla="*/ 11 w 16"/>
                <a:gd name="T5" fmla="*/ 10 h 17"/>
                <a:gd name="T6" fmla="*/ 8 w 16"/>
                <a:gd name="T7" fmla="*/ 16 h 17"/>
                <a:gd name="T8" fmla="*/ 1 w 16"/>
                <a:gd name="T9" fmla="*/ 7 h 17"/>
                <a:gd name="T10" fmla="*/ 11 w 16"/>
                <a:gd name="T11" fmla="*/ 0 h 17"/>
                <a:gd name="T12" fmla="*/ 16 w 16"/>
                <a:gd name="T1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7">
                  <a:moveTo>
                    <a:pt x="16" y="6"/>
                  </a:moveTo>
                  <a:cubicBezTo>
                    <a:pt x="16" y="8"/>
                    <a:pt x="15" y="8"/>
                    <a:pt x="13" y="8"/>
                  </a:cubicBezTo>
                  <a:cubicBezTo>
                    <a:pt x="11" y="7"/>
                    <a:pt x="11" y="8"/>
                    <a:pt x="11" y="10"/>
                  </a:cubicBezTo>
                  <a:cubicBezTo>
                    <a:pt x="12" y="13"/>
                    <a:pt x="13" y="17"/>
                    <a:pt x="8" y="16"/>
                  </a:cubicBezTo>
                  <a:cubicBezTo>
                    <a:pt x="4" y="15"/>
                    <a:pt x="0" y="12"/>
                    <a:pt x="1" y="7"/>
                  </a:cubicBezTo>
                  <a:cubicBezTo>
                    <a:pt x="2" y="3"/>
                    <a:pt x="7" y="1"/>
                    <a:pt x="11" y="0"/>
                  </a:cubicBezTo>
                  <a:cubicBezTo>
                    <a:pt x="14" y="0"/>
                    <a:pt x="15" y="3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9" name="Freeform 24">
              <a:extLst>
                <a:ext uri="{FF2B5EF4-FFF2-40B4-BE49-F238E27FC236}">
                  <a16:creationId xmlns:a16="http://schemas.microsoft.com/office/drawing/2014/main" id="{02AADA9D-F20D-4147-8EA6-6D6C714BE451}"/>
                </a:ext>
              </a:extLst>
            </p:cNvPr>
            <p:cNvSpPr/>
            <p:nvPr/>
          </p:nvSpPr>
          <p:spPr bwMode="auto">
            <a:xfrm>
              <a:off x="374650" y="539750"/>
              <a:ext cx="71438" cy="57150"/>
            </a:xfrm>
            <a:custGeom>
              <a:avLst/>
              <a:gdLst>
                <a:gd name="T0" fmla="*/ 0 w 19"/>
                <a:gd name="T1" fmla="*/ 15 h 15"/>
                <a:gd name="T2" fmla="*/ 6 w 19"/>
                <a:gd name="T3" fmla="*/ 10 h 15"/>
                <a:gd name="T4" fmla="*/ 11 w 19"/>
                <a:gd name="T5" fmla="*/ 5 h 15"/>
                <a:gd name="T6" fmla="*/ 14 w 19"/>
                <a:gd name="T7" fmla="*/ 0 h 15"/>
                <a:gd name="T8" fmla="*/ 18 w 19"/>
                <a:gd name="T9" fmla="*/ 5 h 15"/>
                <a:gd name="T10" fmla="*/ 19 w 19"/>
                <a:gd name="T11" fmla="*/ 7 h 15"/>
                <a:gd name="T12" fmla="*/ 8 w 19"/>
                <a:gd name="T13" fmla="*/ 15 h 15"/>
                <a:gd name="T14" fmla="*/ 0 w 19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5">
                  <a:moveTo>
                    <a:pt x="0" y="15"/>
                  </a:moveTo>
                  <a:cubicBezTo>
                    <a:pt x="1" y="12"/>
                    <a:pt x="2" y="10"/>
                    <a:pt x="6" y="10"/>
                  </a:cubicBezTo>
                  <a:cubicBezTo>
                    <a:pt x="9" y="10"/>
                    <a:pt x="11" y="9"/>
                    <a:pt x="11" y="5"/>
                  </a:cubicBezTo>
                  <a:cubicBezTo>
                    <a:pt x="11" y="3"/>
                    <a:pt x="11" y="0"/>
                    <a:pt x="14" y="0"/>
                  </a:cubicBezTo>
                  <a:cubicBezTo>
                    <a:pt x="17" y="0"/>
                    <a:pt x="18" y="2"/>
                    <a:pt x="18" y="5"/>
                  </a:cubicBezTo>
                  <a:cubicBezTo>
                    <a:pt x="18" y="6"/>
                    <a:pt x="19" y="7"/>
                    <a:pt x="19" y="7"/>
                  </a:cubicBezTo>
                  <a:cubicBezTo>
                    <a:pt x="17" y="12"/>
                    <a:pt x="13" y="14"/>
                    <a:pt x="8" y="15"/>
                  </a:cubicBezTo>
                  <a:cubicBezTo>
                    <a:pt x="5" y="15"/>
                    <a:pt x="3" y="15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0" name="Freeform 25">
              <a:extLst>
                <a:ext uri="{FF2B5EF4-FFF2-40B4-BE49-F238E27FC236}">
                  <a16:creationId xmlns:a16="http://schemas.microsoft.com/office/drawing/2014/main" id="{DF3D92AD-8B2C-4111-BB56-5F1484D75AC7}"/>
                </a:ext>
              </a:extLst>
            </p:cNvPr>
            <p:cNvSpPr/>
            <p:nvPr/>
          </p:nvSpPr>
          <p:spPr bwMode="auto">
            <a:xfrm>
              <a:off x="-1660525" y="1033463"/>
              <a:ext cx="49213" cy="53975"/>
            </a:xfrm>
            <a:custGeom>
              <a:avLst/>
              <a:gdLst>
                <a:gd name="T0" fmla="*/ 6 w 13"/>
                <a:gd name="T1" fmla="*/ 0 h 14"/>
                <a:gd name="T2" fmla="*/ 13 w 13"/>
                <a:gd name="T3" fmla="*/ 7 h 14"/>
                <a:gd name="T4" fmla="*/ 5 w 13"/>
                <a:gd name="T5" fmla="*/ 13 h 14"/>
                <a:gd name="T6" fmla="*/ 0 w 13"/>
                <a:gd name="T7" fmla="*/ 8 h 14"/>
                <a:gd name="T8" fmla="*/ 6 w 13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6" y="0"/>
                  </a:moveTo>
                  <a:cubicBezTo>
                    <a:pt x="10" y="1"/>
                    <a:pt x="13" y="3"/>
                    <a:pt x="13" y="7"/>
                  </a:cubicBezTo>
                  <a:cubicBezTo>
                    <a:pt x="13" y="11"/>
                    <a:pt x="10" y="14"/>
                    <a:pt x="5" y="13"/>
                  </a:cubicBez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1" name="Freeform 26">
              <a:extLst>
                <a:ext uri="{FF2B5EF4-FFF2-40B4-BE49-F238E27FC236}">
                  <a16:creationId xmlns:a16="http://schemas.microsoft.com/office/drawing/2014/main" id="{4A1E8A33-C85E-4AB1-847F-6B0ED3DF4D6E}"/>
                </a:ext>
              </a:extLst>
            </p:cNvPr>
            <p:cNvSpPr/>
            <p:nvPr/>
          </p:nvSpPr>
          <p:spPr bwMode="auto">
            <a:xfrm>
              <a:off x="722312" y="38100"/>
              <a:ext cx="52388" cy="36513"/>
            </a:xfrm>
            <a:custGeom>
              <a:avLst/>
              <a:gdLst>
                <a:gd name="T0" fmla="*/ 5 w 14"/>
                <a:gd name="T1" fmla="*/ 10 h 10"/>
                <a:gd name="T2" fmla="*/ 0 w 14"/>
                <a:gd name="T3" fmla="*/ 5 h 10"/>
                <a:gd name="T4" fmla="*/ 7 w 14"/>
                <a:gd name="T5" fmla="*/ 1 h 10"/>
                <a:gd name="T6" fmla="*/ 14 w 14"/>
                <a:gd name="T7" fmla="*/ 6 h 10"/>
                <a:gd name="T8" fmla="*/ 5 w 14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5" y="10"/>
                  </a:moveTo>
                  <a:cubicBezTo>
                    <a:pt x="2" y="10"/>
                    <a:pt x="0" y="8"/>
                    <a:pt x="0" y="5"/>
                  </a:cubicBezTo>
                  <a:cubicBezTo>
                    <a:pt x="1" y="2"/>
                    <a:pt x="4" y="1"/>
                    <a:pt x="7" y="1"/>
                  </a:cubicBezTo>
                  <a:cubicBezTo>
                    <a:pt x="11" y="0"/>
                    <a:pt x="14" y="3"/>
                    <a:pt x="14" y="6"/>
                  </a:cubicBezTo>
                  <a:cubicBezTo>
                    <a:pt x="13" y="10"/>
                    <a:pt x="7" y="9"/>
                    <a:pt x="5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2" name="Freeform 27">
              <a:extLst>
                <a:ext uri="{FF2B5EF4-FFF2-40B4-BE49-F238E27FC236}">
                  <a16:creationId xmlns:a16="http://schemas.microsoft.com/office/drawing/2014/main" id="{36687514-0A31-4094-921B-10EF30E16897}"/>
                </a:ext>
              </a:extLst>
            </p:cNvPr>
            <p:cNvSpPr/>
            <p:nvPr/>
          </p:nvSpPr>
          <p:spPr bwMode="auto">
            <a:xfrm>
              <a:off x="-1789113" y="-1438275"/>
              <a:ext cx="41275" cy="38100"/>
            </a:xfrm>
            <a:custGeom>
              <a:avLst/>
              <a:gdLst>
                <a:gd name="T0" fmla="*/ 11 w 11"/>
                <a:gd name="T1" fmla="*/ 5 h 10"/>
                <a:gd name="T2" fmla="*/ 5 w 11"/>
                <a:gd name="T3" fmla="*/ 10 h 10"/>
                <a:gd name="T4" fmla="*/ 1 w 11"/>
                <a:gd name="T5" fmla="*/ 5 h 10"/>
                <a:gd name="T6" fmla="*/ 6 w 11"/>
                <a:gd name="T7" fmla="*/ 0 h 10"/>
                <a:gd name="T8" fmla="*/ 11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9" y="10"/>
                    <a:pt x="5" y="10"/>
                  </a:cubicBezTo>
                  <a:cubicBezTo>
                    <a:pt x="2" y="10"/>
                    <a:pt x="0" y="8"/>
                    <a:pt x="1" y="5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0"/>
                    <a:pt x="11" y="1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3" name="Freeform 28">
              <a:extLst>
                <a:ext uri="{FF2B5EF4-FFF2-40B4-BE49-F238E27FC236}">
                  <a16:creationId xmlns:a16="http://schemas.microsoft.com/office/drawing/2014/main" id="{67B6E312-55A0-49D5-9B90-B0E3470498BC}"/>
                </a:ext>
              </a:extLst>
            </p:cNvPr>
            <p:cNvSpPr/>
            <p:nvPr/>
          </p:nvSpPr>
          <p:spPr bwMode="auto">
            <a:xfrm>
              <a:off x="-2528888" y="-180975"/>
              <a:ext cx="65088" cy="66675"/>
            </a:xfrm>
            <a:custGeom>
              <a:avLst/>
              <a:gdLst>
                <a:gd name="T0" fmla="*/ 4 w 17"/>
                <a:gd name="T1" fmla="*/ 0 h 18"/>
                <a:gd name="T2" fmla="*/ 5 w 17"/>
                <a:gd name="T3" fmla="*/ 7 h 18"/>
                <a:gd name="T4" fmla="*/ 14 w 17"/>
                <a:gd name="T5" fmla="*/ 12 h 18"/>
                <a:gd name="T6" fmla="*/ 17 w 17"/>
                <a:gd name="T7" fmla="*/ 12 h 18"/>
                <a:gd name="T8" fmla="*/ 9 w 17"/>
                <a:gd name="T9" fmla="*/ 17 h 18"/>
                <a:gd name="T10" fmla="*/ 3 w 17"/>
                <a:gd name="T11" fmla="*/ 16 h 18"/>
                <a:gd name="T12" fmla="*/ 2 w 17"/>
                <a:gd name="T13" fmla="*/ 10 h 18"/>
                <a:gd name="T14" fmla="*/ 4 w 17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8">
                  <a:moveTo>
                    <a:pt x="4" y="0"/>
                  </a:moveTo>
                  <a:cubicBezTo>
                    <a:pt x="6" y="2"/>
                    <a:pt x="5" y="5"/>
                    <a:pt x="5" y="7"/>
                  </a:cubicBezTo>
                  <a:cubicBezTo>
                    <a:pt x="6" y="15"/>
                    <a:pt x="8" y="16"/>
                    <a:pt x="14" y="12"/>
                  </a:cubicBezTo>
                  <a:cubicBezTo>
                    <a:pt x="15" y="11"/>
                    <a:pt x="16" y="10"/>
                    <a:pt x="17" y="12"/>
                  </a:cubicBezTo>
                  <a:cubicBezTo>
                    <a:pt x="14" y="14"/>
                    <a:pt x="12" y="17"/>
                    <a:pt x="9" y="17"/>
                  </a:cubicBezTo>
                  <a:cubicBezTo>
                    <a:pt x="6" y="18"/>
                    <a:pt x="4" y="17"/>
                    <a:pt x="3" y="16"/>
                  </a:cubicBezTo>
                  <a:cubicBezTo>
                    <a:pt x="1" y="14"/>
                    <a:pt x="0" y="12"/>
                    <a:pt x="2" y="10"/>
                  </a:cubicBezTo>
                  <a:cubicBezTo>
                    <a:pt x="5" y="7"/>
                    <a:pt x="4" y="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4" name="Freeform 29">
              <a:extLst>
                <a:ext uri="{FF2B5EF4-FFF2-40B4-BE49-F238E27FC236}">
                  <a16:creationId xmlns:a16="http://schemas.microsoft.com/office/drawing/2014/main" id="{816B1055-DEC4-416F-954A-3D8FE356D423}"/>
                </a:ext>
              </a:extLst>
            </p:cNvPr>
            <p:cNvSpPr/>
            <p:nvPr/>
          </p:nvSpPr>
          <p:spPr bwMode="auto">
            <a:xfrm>
              <a:off x="-55563" y="1027113"/>
              <a:ext cx="33338" cy="36513"/>
            </a:xfrm>
            <a:custGeom>
              <a:avLst/>
              <a:gdLst>
                <a:gd name="T0" fmla="*/ 4 w 9"/>
                <a:gd name="T1" fmla="*/ 10 h 10"/>
                <a:gd name="T2" fmla="*/ 0 w 9"/>
                <a:gd name="T3" fmla="*/ 6 h 10"/>
                <a:gd name="T4" fmla="*/ 5 w 9"/>
                <a:gd name="T5" fmla="*/ 0 h 10"/>
                <a:gd name="T6" fmla="*/ 9 w 9"/>
                <a:gd name="T7" fmla="*/ 5 h 10"/>
                <a:gd name="T8" fmla="*/ 4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1" y="10"/>
                    <a:pt x="0" y="8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9" y="8"/>
                    <a:pt x="7" y="10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5" name="Freeform 30">
              <a:extLst>
                <a:ext uri="{FF2B5EF4-FFF2-40B4-BE49-F238E27FC236}">
                  <a16:creationId xmlns:a16="http://schemas.microsoft.com/office/drawing/2014/main" id="{52D294C0-C2FE-46AF-BB36-510987FEA1AA}"/>
                </a:ext>
              </a:extLst>
            </p:cNvPr>
            <p:cNvSpPr/>
            <p:nvPr/>
          </p:nvSpPr>
          <p:spPr bwMode="auto">
            <a:xfrm>
              <a:off x="100012" y="955675"/>
              <a:ext cx="60325" cy="6350"/>
            </a:xfrm>
            <a:custGeom>
              <a:avLst/>
              <a:gdLst>
                <a:gd name="T0" fmla="*/ 0 w 16"/>
                <a:gd name="T1" fmla="*/ 0 h 2"/>
                <a:gd name="T2" fmla="*/ 16 w 16"/>
                <a:gd name="T3" fmla="*/ 0 h 2"/>
                <a:gd name="T4" fmla="*/ 0 w 1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11" y="2"/>
                    <a:pt x="5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6" name="Freeform 31">
              <a:extLst>
                <a:ext uri="{FF2B5EF4-FFF2-40B4-BE49-F238E27FC236}">
                  <a16:creationId xmlns:a16="http://schemas.microsoft.com/office/drawing/2014/main" id="{BEAD1DE5-01FD-452C-9517-3D2E7A3DFF87}"/>
                </a:ext>
              </a:extLst>
            </p:cNvPr>
            <p:cNvSpPr/>
            <p:nvPr/>
          </p:nvSpPr>
          <p:spPr bwMode="auto">
            <a:xfrm>
              <a:off x="-1931988" y="-1158875"/>
              <a:ext cx="1763713" cy="923925"/>
            </a:xfrm>
            <a:custGeom>
              <a:avLst/>
              <a:gdLst>
                <a:gd name="T0" fmla="*/ 37 w 467"/>
                <a:gd name="T1" fmla="*/ 205 h 245"/>
                <a:gd name="T2" fmla="*/ 38 w 467"/>
                <a:gd name="T3" fmla="*/ 238 h 245"/>
                <a:gd name="T4" fmla="*/ 27 w 467"/>
                <a:gd name="T5" fmla="*/ 229 h 245"/>
                <a:gd name="T6" fmla="*/ 18 w 467"/>
                <a:gd name="T7" fmla="*/ 221 h 245"/>
                <a:gd name="T8" fmla="*/ 11 w 467"/>
                <a:gd name="T9" fmla="*/ 192 h 245"/>
                <a:gd name="T10" fmla="*/ 14 w 467"/>
                <a:gd name="T11" fmla="*/ 170 h 245"/>
                <a:gd name="T12" fmla="*/ 39 w 467"/>
                <a:gd name="T13" fmla="*/ 162 h 245"/>
                <a:gd name="T14" fmla="*/ 52 w 467"/>
                <a:gd name="T15" fmla="*/ 164 h 245"/>
                <a:gd name="T16" fmla="*/ 47 w 467"/>
                <a:gd name="T17" fmla="*/ 142 h 245"/>
                <a:gd name="T18" fmla="*/ 59 w 467"/>
                <a:gd name="T19" fmla="*/ 102 h 245"/>
                <a:gd name="T20" fmla="*/ 87 w 467"/>
                <a:gd name="T21" fmla="*/ 92 h 245"/>
                <a:gd name="T22" fmla="*/ 125 w 467"/>
                <a:gd name="T23" fmla="*/ 92 h 245"/>
                <a:gd name="T24" fmla="*/ 139 w 467"/>
                <a:gd name="T25" fmla="*/ 81 h 245"/>
                <a:gd name="T26" fmla="*/ 164 w 467"/>
                <a:gd name="T27" fmla="*/ 66 h 245"/>
                <a:gd name="T28" fmla="*/ 174 w 467"/>
                <a:gd name="T29" fmla="*/ 43 h 245"/>
                <a:gd name="T30" fmla="*/ 188 w 467"/>
                <a:gd name="T31" fmla="*/ 19 h 245"/>
                <a:gd name="T32" fmla="*/ 231 w 467"/>
                <a:gd name="T33" fmla="*/ 20 h 245"/>
                <a:gd name="T34" fmla="*/ 292 w 467"/>
                <a:gd name="T35" fmla="*/ 45 h 245"/>
                <a:gd name="T36" fmla="*/ 304 w 467"/>
                <a:gd name="T37" fmla="*/ 19 h 245"/>
                <a:gd name="T38" fmla="*/ 316 w 467"/>
                <a:gd name="T39" fmla="*/ 9 h 245"/>
                <a:gd name="T40" fmla="*/ 348 w 467"/>
                <a:gd name="T41" fmla="*/ 1 h 245"/>
                <a:gd name="T42" fmla="*/ 408 w 467"/>
                <a:gd name="T43" fmla="*/ 12 h 245"/>
                <a:gd name="T44" fmla="*/ 429 w 467"/>
                <a:gd name="T45" fmla="*/ 34 h 245"/>
                <a:gd name="T46" fmla="*/ 460 w 467"/>
                <a:gd name="T47" fmla="*/ 52 h 245"/>
                <a:gd name="T48" fmla="*/ 390 w 467"/>
                <a:gd name="T49" fmla="*/ 59 h 245"/>
                <a:gd name="T50" fmla="*/ 365 w 467"/>
                <a:gd name="T51" fmla="*/ 68 h 245"/>
                <a:gd name="T52" fmla="*/ 404 w 467"/>
                <a:gd name="T53" fmla="*/ 75 h 245"/>
                <a:gd name="T54" fmla="*/ 413 w 467"/>
                <a:gd name="T55" fmla="*/ 53 h 245"/>
                <a:gd name="T56" fmla="*/ 430 w 467"/>
                <a:gd name="T57" fmla="*/ 101 h 245"/>
                <a:gd name="T58" fmla="*/ 385 w 467"/>
                <a:gd name="T59" fmla="*/ 123 h 245"/>
                <a:gd name="T60" fmla="*/ 338 w 467"/>
                <a:gd name="T61" fmla="*/ 104 h 245"/>
                <a:gd name="T62" fmla="*/ 325 w 467"/>
                <a:gd name="T63" fmla="*/ 87 h 245"/>
                <a:gd name="T64" fmla="*/ 293 w 467"/>
                <a:gd name="T65" fmla="*/ 91 h 245"/>
                <a:gd name="T66" fmla="*/ 244 w 467"/>
                <a:gd name="T67" fmla="*/ 110 h 245"/>
                <a:gd name="T68" fmla="*/ 208 w 467"/>
                <a:gd name="T69" fmla="*/ 142 h 245"/>
                <a:gd name="T70" fmla="*/ 191 w 467"/>
                <a:gd name="T71" fmla="*/ 120 h 245"/>
                <a:gd name="T72" fmla="*/ 184 w 467"/>
                <a:gd name="T73" fmla="*/ 105 h 245"/>
                <a:gd name="T74" fmla="*/ 176 w 467"/>
                <a:gd name="T75" fmla="*/ 106 h 245"/>
                <a:gd name="T76" fmla="*/ 184 w 467"/>
                <a:gd name="T77" fmla="*/ 87 h 245"/>
                <a:gd name="T78" fmla="*/ 185 w 467"/>
                <a:gd name="T79" fmla="*/ 68 h 245"/>
                <a:gd name="T80" fmla="*/ 175 w 467"/>
                <a:gd name="T81" fmla="*/ 110 h 245"/>
                <a:gd name="T82" fmla="*/ 191 w 467"/>
                <a:gd name="T83" fmla="*/ 136 h 245"/>
                <a:gd name="T84" fmla="*/ 148 w 467"/>
                <a:gd name="T85" fmla="*/ 129 h 245"/>
                <a:gd name="T86" fmla="*/ 88 w 467"/>
                <a:gd name="T87" fmla="*/ 17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7" h="245">
                  <a:moveTo>
                    <a:pt x="69" y="192"/>
                  </a:moveTo>
                  <a:cubicBezTo>
                    <a:pt x="63" y="197"/>
                    <a:pt x="58" y="205"/>
                    <a:pt x="48" y="201"/>
                  </a:cubicBezTo>
                  <a:cubicBezTo>
                    <a:pt x="45" y="199"/>
                    <a:pt x="39" y="201"/>
                    <a:pt x="37" y="205"/>
                  </a:cubicBezTo>
                  <a:cubicBezTo>
                    <a:pt x="35" y="207"/>
                    <a:pt x="38" y="210"/>
                    <a:pt x="40" y="213"/>
                  </a:cubicBezTo>
                  <a:cubicBezTo>
                    <a:pt x="43" y="217"/>
                    <a:pt x="43" y="222"/>
                    <a:pt x="40" y="227"/>
                  </a:cubicBezTo>
                  <a:cubicBezTo>
                    <a:pt x="37" y="230"/>
                    <a:pt x="36" y="234"/>
                    <a:pt x="38" y="238"/>
                  </a:cubicBezTo>
                  <a:cubicBezTo>
                    <a:pt x="39" y="240"/>
                    <a:pt x="38" y="242"/>
                    <a:pt x="36" y="243"/>
                  </a:cubicBezTo>
                  <a:cubicBezTo>
                    <a:pt x="34" y="244"/>
                    <a:pt x="30" y="245"/>
                    <a:pt x="29" y="242"/>
                  </a:cubicBezTo>
                  <a:cubicBezTo>
                    <a:pt x="26" y="238"/>
                    <a:pt x="23" y="234"/>
                    <a:pt x="27" y="229"/>
                  </a:cubicBezTo>
                  <a:cubicBezTo>
                    <a:pt x="28" y="228"/>
                    <a:pt x="29" y="227"/>
                    <a:pt x="29" y="226"/>
                  </a:cubicBezTo>
                  <a:cubicBezTo>
                    <a:pt x="28" y="225"/>
                    <a:pt x="26" y="225"/>
                    <a:pt x="25" y="225"/>
                  </a:cubicBezTo>
                  <a:cubicBezTo>
                    <a:pt x="21" y="226"/>
                    <a:pt x="19" y="225"/>
                    <a:pt x="18" y="221"/>
                  </a:cubicBezTo>
                  <a:cubicBezTo>
                    <a:pt x="16" y="215"/>
                    <a:pt x="11" y="211"/>
                    <a:pt x="8" y="207"/>
                  </a:cubicBezTo>
                  <a:cubicBezTo>
                    <a:pt x="3" y="201"/>
                    <a:pt x="4" y="198"/>
                    <a:pt x="9" y="194"/>
                  </a:cubicBezTo>
                  <a:cubicBezTo>
                    <a:pt x="9" y="194"/>
                    <a:pt x="10" y="193"/>
                    <a:pt x="11" y="192"/>
                  </a:cubicBezTo>
                  <a:cubicBezTo>
                    <a:pt x="1" y="190"/>
                    <a:pt x="0" y="186"/>
                    <a:pt x="5" y="179"/>
                  </a:cubicBezTo>
                  <a:cubicBezTo>
                    <a:pt x="6" y="177"/>
                    <a:pt x="6" y="176"/>
                    <a:pt x="6" y="175"/>
                  </a:cubicBezTo>
                  <a:cubicBezTo>
                    <a:pt x="5" y="168"/>
                    <a:pt x="7" y="166"/>
                    <a:pt x="14" y="170"/>
                  </a:cubicBezTo>
                  <a:cubicBezTo>
                    <a:pt x="14" y="167"/>
                    <a:pt x="13" y="165"/>
                    <a:pt x="13" y="162"/>
                  </a:cubicBezTo>
                  <a:cubicBezTo>
                    <a:pt x="19" y="159"/>
                    <a:pt x="24" y="164"/>
                    <a:pt x="30" y="162"/>
                  </a:cubicBezTo>
                  <a:cubicBezTo>
                    <a:pt x="33" y="162"/>
                    <a:pt x="36" y="163"/>
                    <a:pt x="39" y="162"/>
                  </a:cubicBezTo>
                  <a:cubicBezTo>
                    <a:pt x="42" y="162"/>
                    <a:pt x="45" y="161"/>
                    <a:pt x="45" y="165"/>
                  </a:cubicBezTo>
                  <a:cubicBezTo>
                    <a:pt x="45" y="167"/>
                    <a:pt x="47" y="169"/>
                    <a:pt x="49" y="168"/>
                  </a:cubicBezTo>
                  <a:cubicBezTo>
                    <a:pt x="51" y="167"/>
                    <a:pt x="52" y="166"/>
                    <a:pt x="52" y="164"/>
                  </a:cubicBezTo>
                  <a:cubicBezTo>
                    <a:pt x="52" y="162"/>
                    <a:pt x="52" y="160"/>
                    <a:pt x="49" y="159"/>
                  </a:cubicBezTo>
                  <a:cubicBezTo>
                    <a:pt x="43" y="158"/>
                    <a:pt x="42" y="155"/>
                    <a:pt x="46" y="150"/>
                  </a:cubicBezTo>
                  <a:cubicBezTo>
                    <a:pt x="49" y="148"/>
                    <a:pt x="49" y="144"/>
                    <a:pt x="47" y="142"/>
                  </a:cubicBezTo>
                  <a:cubicBezTo>
                    <a:pt x="42" y="132"/>
                    <a:pt x="47" y="124"/>
                    <a:pt x="50" y="115"/>
                  </a:cubicBezTo>
                  <a:cubicBezTo>
                    <a:pt x="51" y="113"/>
                    <a:pt x="52" y="111"/>
                    <a:pt x="52" y="109"/>
                  </a:cubicBezTo>
                  <a:cubicBezTo>
                    <a:pt x="52" y="104"/>
                    <a:pt x="54" y="102"/>
                    <a:pt x="59" y="102"/>
                  </a:cubicBezTo>
                  <a:cubicBezTo>
                    <a:pt x="61" y="102"/>
                    <a:pt x="63" y="102"/>
                    <a:pt x="65" y="100"/>
                  </a:cubicBezTo>
                  <a:cubicBezTo>
                    <a:pt x="70" y="96"/>
                    <a:pt x="75" y="92"/>
                    <a:pt x="82" y="94"/>
                  </a:cubicBezTo>
                  <a:cubicBezTo>
                    <a:pt x="84" y="95"/>
                    <a:pt x="86" y="94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97" y="91"/>
                    <a:pt x="108" y="93"/>
                    <a:pt x="118" y="89"/>
                  </a:cubicBezTo>
                  <a:cubicBezTo>
                    <a:pt x="120" y="88"/>
                    <a:pt x="123" y="89"/>
                    <a:pt x="125" y="92"/>
                  </a:cubicBezTo>
                  <a:cubicBezTo>
                    <a:pt x="129" y="99"/>
                    <a:pt x="138" y="99"/>
                    <a:pt x="143" y="93"/>
                  </a:cubicBezTo>
                  <a:cubicBezTo>
                    <a:pt x="145" y="91"/>
                    <a:pt x="147" y="88"/>
                    <a:pt x="142" y="86"/>
                  </a:cubicBezTo>
                  <a:cubicBezTo>
                    <a:pt x="140" y="86"/>
                    <a:pt x="137" y="84"/>
                    <a:pt x="139" y="81"/>
                  </a:cubicBezTo>
                  <a:cubicBezTo>
                    <a:pt x="140" y="78"/>
                    <a:pt x="142" y="79"/>
                    <a:pt x="144" y="80"/>
                  </a:cubicBezTo>
                  <a:cubicBezTo>
                    <a:pt x="149" y="82"/>
                    <a:pt x="151" y="78"/>
                    <a:pt x="152" y="74"/>
                  </a:cubicBezTo>
                  <a:cubicBezTo>
                    <a:pt x="153" y="67"/>
                    <a:pt x="157" y="65"/>
                    <a:pt x="164" y="66"/>
                  </a:cubicBezTo>
                  <a:cubicBezTo>
                    <a:pt x="168" y="67"/>
                    <a:pt x="172" y="65"/>
                    <a:pt x="171" y="59"/>
                  </a:cubicBezTo>
                  <a:cubicBezTo>
                    <a:pt x="171" y="57"/>
                    <a:pt x="173" y="55"/>
                    <a:pt x="174" y="53"/>
                  </a:cubicBezTo>
                  <a:cubicBezTo>
                    <a:pt x="176" y="49"/>
                    <a:pt x="177" y="46"/>
                    <a:pt x="174" y="43"/>
                  </a:cubicBezTo>
                  <a:cubicBezTo>
                    <a:pt x="168" y="38"/>
                    <a:pt x="172" y="34"/>
                    <a:pt x="176" y="31"/>
                  </a:cubicBezTo>
                  <a:cubicBezTo>
                    <a:pt x="180" y="27"/>
                    <a:pt x="184" y="24"/>
                    <a:pt x="188" y="19"/>
                  </a:cubicBezTo>
                  <a:cubicBezTo>
                    <a:pt x="188" y="19"/>
                    <a:pt x="188" y="19"/>
                    <a:pt x="188" y="19"/>
                  </a:cubicBezTo>
                  <a:cubicBezTo>
                    <a:pt x="194" y="18"/>
                    <a:pt x="199" y="16"/>
                    <a:pt x="206" y="16"/>
                  </a:cubicBezTo>
                  <a:cubicBezTo>
                    <a:pt x="210" y="18"/>
                    <a:pt x="214" y="19"/>
                    <a:pt x="218" y="17"/>
                  </a:cubicBezTo>
                  <a:cubicBezTo>
                    <a:pt x="223" y="15"/>
                    <a:pt x="227" y="16"/>
                    <a:pt x="231" y="20"/>
                  </a:cubicBezTo>
                  <a:cubicBezTo>
                    <a:pt x="237" y="26"/>
                    <a:pt x="242" y="31"/>
                    <a:pt x="252" y="34"/>
                  </a:cubicBezTo>
                  <a:cubicBezTo>
                    <a:pt x="261" y="36"/>
                    <a:pt x="270" y="38"/>
                    <a:pt x="279" y="39"/>
                  </a:cubicBezTo>
                  <a:cubicBezTo>
                    <a:pt x="284" y="40"/>
                    <a:pt x="289" y="40"/>
                    <a:pt x="292" y="45"/>
                  </a:cubicBezTo>
                  <a:cubicBezTo>
                    <a:pt x="296" y="49"/>
                    <a:pt x="299" y="45"/>
                    <a:pt x="300" y="42"/>
                  </a:cubicBezTo>
                  <a:cubicBezTo>
                    <a:pt x="301" y="38"/>
                    <a:pt x="303" y="35"/>
                    <a:pt x="305" y="32"/>
                  </a:cubicBezTo>
                  <a:cubicBezTo>
                    <a:pt x="307" y="28"/>
                    <a:pt x="306" y="23"/>
                    <a:pt x="304" y="19"/>
                  </a:cubicBezTo>
                  <a:cubicBezTo>
                    <a:pt x="302" y="16"/>
                    <a:pt x="302" y="14"/>
                    <a:pt x="304" y="11"/>
                  </a:cubicBezTo>
                  <a:cubicBezTo>
                    <a:pt x="306" y="8"/>
                    <a:pt x="309" y="8"/>
                    <a:pt x="311" y="10"/>
                  </a:cubicBezTo>
                  <a:cubicBezTo>
                    <a:pt x="313" y="10"/>
                    <a:pt x="315" y="10"/>
                    <a:pt x="316" y="9"/>
                  </a:cubicBezTo>
                  <a:cubicBezTo>
                    <a:pt x="319" y="2"/>
                    <a:pt x="324" y="3"/>
                    <a:pt x="329" y="3"/>
                  </a:cubicBezTo>
                  <a:cubicBezTo>
                    <a:pt x="334" y="2"/>
                    <a:pt x="340" y="4"/>
                    <a:pt x="345" y="1"/>
                  </a:cubicBezTo>
                  <a:cubicBezTo>
                    <a:pt x="346" y="0"/>
                    <a:pt x="347" y="1"/>
                    <a:pt x="348" y="1"/>
                  </a:cubicBezTo>
                  <a:cubicBezTo>
                    <a:pt x="360" y="11"/>
                    <a:pt x="373" y="12"/>
                    <a:pt x="387" y="6"/>
                  </a:cubicBezTo>
                  <a:cubicBezTo>
                    <a:pt x="389" y="5"/>
                    <a:pt x="392" y="5"/>
                    <a:pt x="393" y="7"/>
                  </a:cubicBezTo>
                  <a:cubicBezTo>
                    <a:pt x="398" y="11"/>
                    <a:pt x="402" y="12"/>
                    <a:pt x="408" y="12"/>
                  </a:cubicBezTo>
                  <a:cubicBezTo>
                    <a:pt x="413" y="11"/>
                    <a:pt x="419" y="11"/>
                    <a:pt x="416" y="19"/>
                  </a:cubicBezTo>
                  <a:cubicBezTo>
                    <a:pt x="416" y="22"/>
                    <a:pt x="420" y="27"/>
                    <a:pt x="422" y="26"/>
                  </a:cubicBezTo>
                  <a:cubicBezTo>
                    <a:pt x="430" y="25"/>
                    <a:pt x="427" y="31"/>
                    <a:pt x="429" y="34"/>
                  </a:cubicBezTo>
                  <a:cubicBezTo>
                    <a:pt x="436" y="33"/>
                    <a:pt x="444" y="31"/>
                    <a:pt x="452" y="32"/>
                  </a:cubicBezTo>
                  <a:cubicBezTo>
                    <a:pt x="459" y="32"/>
                    <a:pt x="465" y="38"/>
                    <a:pt x="466" y="45"/>
                  </a:cubicBezTo>
                  <a:cubicBezTo>
                    <a:pt x="467" y="50"/>
                    <a:pt x="465" y="53"/>
                    <a:pt x="460" y="52"/>
                  </a:cubicBezTo>
                  <a:cubicBezTo>
                    <a:pt x="453" y="51"/>
                    <a:pt x="448" y="53"/>
                    <a:pt x="443" y="57"/>
                  </a:cubicBezTo>
                  <a:cubicBezTo>
                    <a:pt x="436" y="62"/>
                    <a:pt x="430" y="61"/>
                    <a:pt x="424" y="57"/>
                  </a:cubicBezTo>
                  <a:cubicBezTo>
                    <a:pt x="412" y="48"/>
                    <a:pt x="401" y="54"/>
                    <a:pt x="390" y="59"/>
                  </a:cubicBezTo>
                  <a:cubicBezTo>
                    <a:pt x="387" y="60"/>
                    <a:pt x="387" y="63"/>
                    <a:pt x="386" y="65"/>
                  </a:cubicBezTo>
                  <a:cubicBezTo>
                    <a:pt x="384" y="72"/>
                    <a:pt x="380" y="73"/>
                    <a:pt x="375" y="69"/>
                  </a:cubicBezTo>
                  <a:cubicBezTo>
                    <a:pt x="372" y="67"/>
                    <a:pt x="369" y="66"/>
                    <a:pt x="365" y="68"/>
                  </a:cubicBezTo>
                  <a:cubicBezTo>
                    <a:pt x="369" y="74"/>
                    <a:pt x="375" y="78"/>
                    <a:pt x="380" y="83"/>
                  </a:cubicBezTo>
                  <a:cubicBezTo>
                    <a:pt x="384" y="86"/>
                    <a:pt x="389" y="84"/>
                    <a:pt x="392" y="81"/>
                  </a:cubicBezTo>
                  <a:cubicBezTo>
                    <a:pt x="396" y="77"/>
                    <a:pt x="399" y="74"/>
                    <a:pt x="404" y="75"/>
                  </a:cubicBezTo>
                  <a:cubicBezTo>
                    <a:pt x="407" y="75"/>
                    <a:pt x="407" y="73"/>
                    <a:pt x="407" y="71"/>
                  </a:cubicBezTo>
                  <a:cubicBezTo>
                    <a:pt x="407" y="67"/>
                    <a:pt x="406" y="64"/>
                    <a:pt x="406" y="60"/>
                  </a:cubicBezTo>
                  <a:cubicBezTo>
                    <a:pt x="406" y="55"/>
                    <a:pt x="409" y="51"/>
                    <a:pt x="413" y="53"/>
                  </a:cubicBezTo>
                  <a:cubicBezTo>
                    <a:pt x="427" y="59"/>
                    <a:pt x="443" y="63"/>
                    <a:pt x="452" y="78"/>
                  </a:cubicBezTo>
                  <a:cubicBezTo>
                    <a:pt x="448" y="85"/>
                    <a:pt x="442" y="91"/>
                    <a:pt x="437" y="97"/>
                  </a:cubicBezTo>
                  <a:cubicBezTo>
                    <a:pt x="436" y="100"/>
                    <a:pt x="432" y="102"/>
                    <a:pt x="430" y="101"/>
                  </a:cubicBezTo>
                  <a:cubicBezTo>
                    <a:pt x="422" y="101"/>
                    <a:pt x="419" y="106"/>
                    <a:pt x="415" y="111"/>
                  </a:cubicBezTo>
                  <a:cubicBezTo>
                    <a:pt x="410" y="120"/>
                    <a:pt x="402" y="124"/>
                    <a:pt x="392" y="123"/>
                  </a:cubicBezTo>
                  <a:cubicBezTo>
                    <a:pt x="389" y="122"/>
                    <a:pt x="387" y="123"/>
                    <a:pt x="385" y="123"/>
                  </a:cubicBezTo>
                  <a:cubicBezTo>
                    <a:pt x="374" y="123"/>
                    <a:pt x="367" y="119"/>
                    <a:pt x="363" y="108"/>
                  </a:cubicBezTo>
                  <a:cubicBezTo>
                    <a:pt x="362" y="107"/>
                    <a:pt x="361" y="106"/>
                    <a:pt x="359" y="105"/>
                  </a:cubicBezTo>
                  <a:cubicBezTo>
                    <a:pt x="352" y="104"/>
                    <a:pt x="345" y="106"/>
                    <a:pt x="338" y="104"/>
                  </a:cubicBezTo>
                  <a:cubicBezTo>
                    <a:pt x="335" y="104"/>
                    <a:pt x="332" y="103"/>
                    <a:pt x="330" y="102"/>
                  </a:cubicBezTo>
                  <a:cubicBezTo>
                    <a:pt x="328" y="99"/>
                    <a:pt x="327" y="96"/>
                    <a:pt x="326" y="94"/>
                  </a:cubicBezTo>
                  <a:cubicBezTo>
                    <a:pt x="326" y="91"/>
                    <a:pt x="326" y="89"/>
                    <a:pt x="325" y="87"/>
                  </a:cubicBezTo>
                  <a:cubicBezTo>
                    <a:pt x="323" y="89"/>
                    <a:pt x="323" y="93"/>
                    <a:pt x="318" y="93"/>
                  </a:cubicBezTo>
                  <a:cubicBezTo>
                    <a:pt x="314" y="92"/>
                    <a:pt x="309" y="89"/>
                    <a:pt x="304" y="92"/>
                  </a:cubicBezTo>
                  <a:cubicBezTo>
                    <a:pt x="300" y="94"/>
                    <a:pt x="297" y="93"/>
                    <a:pt x="293" y="91"/>
                  </a:cubicBezTo>
                  <a:cubicBezTo>
                    <a:pt x="284" y="86"/>
                    <a:pt x="271" y="89"/>
                    <a:pt x="266" y="97"/>
                  </a:cubicBezTo>
                  <a:cubicBezTo>
                    <a:pt x="262" y="102"/>
                    <a:pt x="258" y="106"/>
                    <a:pt x="252" y="105"/>
                  </a:cubicBezTo>
                  <a:cubicBezTo>
                    <a:pt x="248" y="105"/>
                    <a:pt x="246" y="108"/>
                    <a:pt x="244" y="110"/>
                  </a:cubicBezTo>
                  <a:cubicBezTo>
                    <a:pt x="241" y="114"/>
                    <a:pt x="239" y="118"/>
                    <a:pt x="236" y="122"/>
                  </a:cubicBezTo>
                  <a:cubicBezTo>
                    <a:pt x="230" y="131"/>
                    <a:pt x="225" y="131"/>
                    <a:pt x="215" y="125"/>
                  </a:cubicBezTo>
                  <a:cubicBezTo>
                    <a:pt x="216" y="132"/>
                    <a:pt x="218" y="140"/>
                    <a:pt x="208" y="142"/>
                  </a:cubicBezTo>
                  <a:cubicBezTo>
                    <a:pt x="204" y="143"/>
                    <a:pt x="200" y="145"/>
                    <a:pt x="196" y="140"/>
                  </a:cubicBezTo>
                  <a:cubicBezTo>
                    <a:pt x="196" y="139"/>
                    <a:pt x="197" y="138"/>
                    <a:pt x="197" y="137"/>
                  </a:cubicBezTo>
                  <a:cubicBezTo>
                    <a:pt x="192" y="132"/>
                    <a:pt x="190" y="127"/>
                    <a:pt x="191" y="120"/>
                  </a:cubicBezTo>
                  <a:cubicBezTo>
                    <a:pt x="191" y="118"/>
                    <a:pt x="189" y="117"/>
                    <a:pt x="186" y="117"/>
                  </a:cubicBezTo>
                  <a:cubicBezTo>
                    <a:pt x="183" y="117"/>
                    <a:pt x="179" y="117"/>
                    <a:pt x="179" y="113"/>
                  </a:cubicBezTo>
                  <a:cubicBezTo>
                    <a:pt x="178" y="109"/>
                    <a:pt x="181" y="106"/>
                    <a:pt x="184" y="105"/>
                  </a:cubicBezTo>
                  <a:cubicBezTo>
                    <a:pt x="185" y="104"/>
                    <a:pt x="186" y="104"/>
                    <a:pt x="186" y="103"/>
                  </a:cubicBezTo>
                  <a:cubicBezTo>
                    <a:pt x="186" y="102"/>
                    <a:pt x="186" y="102"/>
                    <a:pt x="185" y="102"/>
                  </a:cubicBezTo>
                  <a:cubicBezTo>
                    <a:pt x="182" y="104"/>
                    <a:pt x="181" y="109"/>
                    <a:pt x="176" y="106"/>
                  </a:cubicBezTo>
                  <a:cubicBezTo>
                    <a:pt x="174" y="105"/>
                    <a:pt x="169" y="95"/>
                    <a:pt x="170" y="92"/>
                  </a:cubicBezTo>
                  <a:cubicBezTo>
                    <a:pt x="171" y="88"/>
                    <a:pt x="174" y="88"/>
                    <a:pt x="177" y="89"/>
                  </a:cubicBezTo>
                  <a:cubicBezTo>
                    <a:pt x="180" y="92"/>
                    <a:pt x="182" y="91"/>
                    <a:pt x="184" y="87"/>
                  </a:cubicBezTo>
                  <a:cubicBezTo>
                    <a:pt x="186" y="82"/>
                    <a:pt x="189" y="79"/>
                    <a:pt x="195" y="78"/>
                  </a:cubicBezTo>
                  <a:cubicBezTo>
                    <a:pt x="199" y="77"/>
                    <a:pt x="200" y="74"/>
                    <a:pt x="197" y="71"/>
                  </a:cubicBezTo>
                  <a:cubicBezTo>
                    <a:pt x="194" y="68"/>
                    <a:pt x="190" y="66"/>
                    <a:pt x="185" y="68"/>
                  </a:cubicBezTo>
                  <a:cubicBezTo>
                    <a:pt x="172" y="73"/>
                    <a:pt x="169" y="85"/>
                    <a:pt x="163" y="95"/>
                  </a:cubicBezTo>
                  <a:cubicBezTo>
                    <a:pt x="160" y="101"/>
                    <a:pt x="163" y="104"/>
                    <a:pt x="170" y="105"/>
                  </a:cubicBezTo>
                  <a:cubicBezTo>
                    <a:pt x="174" y="105"/>
                    <a:pt x="175" y="107"/>
                    <a:pt x="175" y="110"/>
                  </a:cubicBezTo>
                  <a:cubicBezTo>
                    <a:pt x="176" y="112"/>
                    <a:pt x="175" y="114"/>
                    <a:pt x="174" y="115"/>
                  </a:cubicBezTo>
                  <a:cubicBezTo>
                    <a:pt x="172" y="126"/>
                    <a:pt x="173" y="127"/>
                    <a:pt x="183" y="127"/>
                  </a:cubicBezTo>
                  <a:cubicBezTo>
                    <a:pt x="190" y="128"/>
                    <a:pt x="192" y="130"/>
                    <a:pt x="191" y="136"/>
                  </a:cubicBezTo>
                  <a:cubicBezTo>
                    <a:pt x="184" y="135"/>
                    <a:pt x="177" y="134"/>
                    <a:pt x="169" y="134"/>
                  </a:cubicBezTo>
                  <a:cubicBezTo>
                    <a:pt x="165" y="134"/>
                    <a:pt x="163" y="130"/>
                    <a:pt x="160" y="128"/>
                  </a:cubicBezTo>
                  <a:cubicBezTo>
                    <a:pt x="155" y="124"/>
                    <a:pt x="152" y="124"/>
                    <a:pt x="148" y="129"/>
                  </a:cubicBezTo>
                  <a:cubicBezTo>
                    <a:pt x="144" y="137"/>
                    <a:pt x="138" y="140"/>
                    <a:pt x="130" y="141"/>
                  </a:cubicBezTo>
                  <a:cubicBezTo>
                    <a:pt x="121" y="142"/>
                    <a:pt x="115" y="147"/>
                    <a:pt x="110" y="155"/>
                  </a:cubicBezTo>
                  <a:cubicBezTo>
                    <a:pt x="105" y="163"/>
                    <a:pt x="96" y="169"/>
                    <a:pt x="88" y="172"/>
                  </a:cubicBezTo>
                  <a:cubicBezTo>
                    <a:pt x="79" y="175"/>
                    <a:pt x="74" y="180"/>
                    <a:pt x="72" y="188"/>
                  </a:cubicBezTo>
                  <a:cubicBezTo>
                    <a:pt x="71" y="190"/>
                    <a:pt x="70" y="191"/>
                    <a:pt x="69" y="19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7" name="Freeform 32">
              <a:extLst>
                <a:ext uri="{FF2B5EF4-FFF2-40B4-BE49-F238E27FC236}">
                  <a16:creationId xmlns:a16="http://schemas.microsoft.com/office/drawing/2014/main" id="{5564D1E3-593C-403C-993C-A215E885F015}"/>
                </a:ext>
              </a:extLst>
            </p:cNvPr>
            <p:cNvSpPr/>
            <p:nvPr/>
          </p:nvSpPr>
          <p:spPr bwMode="auto">
            <a:xfrm>
              <a:off x="-2124075" y="-577850"/>
              <a:ext cx="49213" cy="44450"/>
            </a:xfrm>
            <a:custGeom>
              <a:avLst/>
              <a:gdLst>
                <a:gd name="T0" fmla="*/ 0 w 13"/>
                <a:gd name="T1" fmla="*/ 2 h 12"/>
                <a:gd name="T2" fmla="*/ 12 w 13"/>
                <a:gd name="T3" fmla="*/ 7 h 12"/>
                <a:gd name="T4" fmla="*/ 12 w 13"/>
                <a:gd name="T5" fmla="*/ 11 h 12"/>
                <a:gd name="T6" fmla="*/ 8 w 13"/>
                <a:gd name="T7" fmla="*/ 10 h 12"/>
                <a:gd name="T8" fmla="*/ 0 w 13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2"/>
                  </a:moveTo>
                  <a:cubicBezTo>
                    <a:pt x="6" y="0"/>
                    <a:pt x="10" y="1"/>
                    <a:pt x="12" y="7"/>
                  </a:cubicBezTo>
                  <a:cubicBezTo>
                    <a:pt x="12" y="9"/>
                    <a:pt x="13" y="10"/>
                    <a:pt x="12" y="11"/>
                  </a:cubicBezTo>
                  <a:cubicBezTo>
                    <a:pt x="10" y="12"/>
                    <a:pt x="9" y="11"/>
                    <a:pt x="8" y="10"/>
                  </a:cubicBezTo>
                  <a:cubicBezTo>
                    <a:pt x="5" y="7"/>
                    <a:pt x="4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8" name="Freeform 33">
              <a:extLst>
                <a:ext uri="{FF2B5EF4-FFF2-40B4-BE49-F238E27FC236}">
                  <a16:creationId xmlns:a16="http://schemas.microsoft.com/office/drawing/2014/main" id="{B186FCE6-2E85-4D33-AE43-6B190EF8221E}"/>
                </a:ext>
              </a:extLst>
            </p:cNvPr>
            <p:cNvSpPr/>
            <p:nvPr/>
          </p:nvSpPr>
          <p:spPr bwMode="auto">
            <a:xfrm>
              <a:off x="-1630363" y="-849312"/>
              <a:ext cx="30163" cy="38100"/>
            </a:xfrm>
            <a:custGeom>
              <a:avLst/>
              <a:gdLst>
                <a:gd name="T0" fmla="*/ 7 w 8"/>
                <a:gd name="T1" fmla="*/ 10 h 10"/>
                <a:gd name="T2" fmla="*/ 3 w 8"/>
                <a:gd name="T3" fmla="*/ 8 h 10"/>
                <a:gd name="T4" fmla="*/ 1 w 8"/>
                <a:gd name="T5" fmla="*/ 3 h 10"/>
                <a:gd name="T6" fmla="*/ 5 w 8"/>
                <a:gd name="T7" fmla="*/ 1 h 10"/>
                <a:gd name="T8" fmla="*/ 8 w 8"/>
                <a:gd name="T9" fmla="*/ 5 h 10"/>
                <a:gd name="T10" fmla="*/ 7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7" y="10"/>
                  </a:moveTo>
                  <a:cubicBezTo>
                    <a:pt x="5" y="9"/>
                    <a:pt x="4" y="9"/>
                    <a:pt x="3" y="8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8" y="1"/>
                    <a:pt x="8" y="3"/>
                    <a:pt x="8" y="5"/>
                  </a:cubicBezTo>
                  <a:cubicBezTo>
                    <a:pt x="8" y="7"/>
                    <a:pt x="7" y="8"/>
                    <a:pt x="7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9" name="Freeform 34">
              <a:extLst>
                <a:ext uri="{FF2B5EF4-FFF2-40B4-BE49-F238E27FC236}">
                  <a16:creationId xmlns:a16="http://schemas.microsoft.com/office/drawing/2014/main" id="{6AE692BA-E894-4838-BDC5-8A852FC95C01}"/>
                </a:ext>
              </a:extLst>
            </p:cNvPr>
            <p:cNvSpPr/>
            <p:nvPr/>
          </p:nvSpPr>
          <p:spPr bwMode="auto">
            <a:xfrm>
              <a:off x="-1241425" y="-1109662"/>
              <a:ext cx="26988" cy="22225"/>
            </a:xfrm>
            <a:custGeom>
              <a:avLst/>
              <a:gdLst>
                <a:gd name="T0" fmla="*/ 5 w 7"/>
                <a:gd name="T1" fmla="*/ 6 h 6"/>
                <a:gd name="T2" fmla="*/ 1 w 7"/>
                <a:gd name="T3" fmla="*/ 2 h 6"/>
                <a:gd name="T4" fmla="*/ 4 w 7"/>
                <a:gd name="T5" fmla="*/ 1 h 6"/>
                <a:gd name="T6" fmla="*/ 5 w 7"/>
                <a:gd name="T7" fmla="*/ 6 h 6"/>
                <a:gd name="T8" fmla="*/ 5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2" y="6"/>
                    <a:pt x="0" y="5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7" y="2"/>
                    <a:pt x="6" y="4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0" name="Freeform 35">
              <a:extLst>
                <a:ext uri="{FF2B5EF4-FFF2-40B4-BE49-F238E27FC236}">
                  <a16:creationId xmlns:a16="http://schemas.microsoft.com/office/drawing/2014/main" id="{3FDEB25F-7C37-4E8E-B37A-6CB37015E6A4}"/>
                </a:ext>
              </a:extLst>
            </p:cNvPr>
            <p:cNvSpPr/>
            <p:nvPr/>
          </p:nvSpPr>
          <p:spPr bwMode="auto">
            <a:xfrm>
              <a:off x="-573088" y="-1090612"/>
              <a:ext cx="1031875" cy="844550"/>
            </a:xfrm>
            <a:custGeom>
              <a:avLst/>
              <a:gdLst>
                <a:gd name="T0" fmla="*/ 91 w 273"/>
                <a:gd name="T1" fmla="*/ 60 h 224"/>
                <a:gd name="T2" fmla="*/ 54 w 273"/>
                <a:gd name="T3" fmla="*/ 37 h 224"/>
                <a:gd name="T4" fmla="*/ 48 w 273"/>
                <a:gd name="T5" fmla="*/ 43 h 224"/>
                <a:gd name="T6" fmla="*/ 49 w 273"/>
                <a:gd name="T7" fmla="*/ 57 h 224"/>
                <a:gd name="T8" fmla="*/ 45 w 273"/>
                <a:gd name="T9" fmla="*/ 60 h 224"/>
                <a:gd name="T10" fmla="*/ 35 w 273"/>
                <a:gd name="T11" fmla="*/ 62 h 224"/>
                <a:gd name="T12" fmla="*/ 15 w 273"/>
                <a:gd name="T13" fmla="*/ 62 h 224"/>
                <a:gd name="T14" fmla="*/ 3 w 273"/>
                <a:gd name="T15" fmla="*/ 53 h 224"/>
                <a:gd name="T16" fmla="*/ 2 w 273"/>
                <a:gd name="T17" fmla="*/ 48 h 224"/>
                <a:gd name="T18" fmla="*/ 16 w 273"/>
                <a:gd name="T19" fmla="*/ 49 h 224"/>
                <a:gd name="T20" fmla="*/ 20 w 273"/>
                <a:gd name="T21" fmla="*/ 52 h 224"/>
                <a:gd name="T22" fmla="*/ 25 w 273"/>
                <a:gd name="T23" fmla="*/ 47 h 224"/>
                <a:gd name="T24" fmla="*/ 32 w 273"/>
                <a:gd name="T25" fmla="*/ 38 h 224"/>
                <a:gd name="T26" fmla="*/ 50 w 273"/>
                <a:gd name="T27" fmla="*/ 33 h 224"/>
                <a:gd name="T28" fmla="*/ 65 w 273"/>
                <a:gd name="T29" fmla="*/ 37 h 224"/>
                <a:gd name="T30" fmla="*/ 82 w 273"/>
                <a:gd name="T31" fmla="*/ 37 h 224"/>
                <a:gd name="T32" fmla="*/ 100 w 273"/>
                <a:gd name="T33" fmla="*/ 32 h 224"/>
                <a:gd name="T34" fmla="*/ 105 w 273"/>
                <a:gd name="T35" fmla="*/ 28 h 224"/>
                <a:gd name="T36" fmla="*/ 90 w 273"/>
                <a:gd name="T37" fmla="*/ 16 h 224"/>
                <a:gd name="T38" fmla="*/ 69 w 273"/>
                <a:gd name="T39" fmla="*/ 16 h 224"/>
                <a:gd name="T40" fmla="*/ 95 w 273"/>
                <a:gd name="T41" fmla="*/ 8 h 224"/>
                <a:gd name="T42" fmla="*/ 121 w 273"/>
                <a:gd name="T43" fmla="*/ 18 h 224"/>
                <a:gd name="T44" fmla="*/ 132 w 273"/>
                <a:gd name="T45" fmla="*/ 28 h 224"/>
                <a:gd name="T46" fmla="*/ 137 w 273"/>
                <a:gd name="T47" fmla="*/ 27 h 224"/>
                <a:gd name="T48" fmla="*/ 155 w 273"/>
                <a:gd name="T49" fmla="*/ 20 h 224"/>
                <a:gd name="T50" fmla="*/ 191 w 273"/>
                <a:gd name="T51" fmla="*/ 38 h 224"/>
                <a:gd name="T52" fmla="*/ 205 w 273"/>
                <a:gd name="T53" fmla="*/ 79 h 224"/>
                <a:gd name="T54" fmla="*/ 204 w 273"/>
                <a:gd name="T55" fmla="*/ 96 h 224"/>
                <a:gd name="T56" fmla="*/ 209 w 273"/>
                <a:gd name="T57" fmla="*/ 101 h 224"/>
                <a:gd name="T58" fmla="*/ 221 w 273"/>
                <a:gd name="T59" fmla="*/ 114 h 224"/>
                <a:gd name="T60" fmla="*/ 226 w 273"/>
                <a:gd name="T61" fmla="*/ 120 h 224"/>
                <a:gd name="T62" fmla="*/ 233 w 273"/>
                <a:gd name="T63" fmla="*/ 122 h 224"/>
                <a:gd name="T64" fmla="*/ 249 w 273"/>
                <a:gd name="T65" fmla="*/ 129 h 224"/>
                <a:gd name="T66" fmla="*/ 256 w 273"/>
                <a:gd name="T67" fmla="*/ 139 h 224"/>
                <a:gd name="T68" fmla="*/ 261 w 273"/>
                <a:gd name="T69" fmla="*/ 156 h 224"/>
                <a:gd name="T70" fmla="*/ 263 w 273"/>
                <a:gd name="T71" fmla="*/ 171 h 224"/>
                <a:gd name="T72" fmla="*/ 263 w 273"/>
                <a:gd name="T73" fmla="*/ 177 h 224"/>
                <a:gd name="T74" fmla="*/ 269 w 273"/>
                <a:gd name="T75" fmla="*/ 195 h 224"/>
                <a:gd name="T76" fmla="*/ 273 w 273"/>
                <a:gd name="T77" fmla="*/ 223 h 224"/>
                <a:gd name="T78" fmla="*/ 271 w 273"/>
                <a:gd name="T79" fmla="*/ 224 h 224"/>
                <a:gd name="T80" fmla="*/ 266 w 273"/>
                <a:gd name="T81" fmla="*/ 221 h 224"/>
                <a:gd name="T82" fmla="*/ 262 w 273"/>
                <a:gd name="T83" fmla="*/ 212 h 224"/>
                <a:gd name="T84" fmla="*/ 264 w 273"/>
                <a:gd name="T85" fmla="*/ 206 h 224"/>
                <a:gd name="T86" fmla="*/ 262 w 273"/>
                <a:gd name="T87" fmla="*/ 200 h 224"/>
                <a:gd name="T88" fmla="*/ 249 w 273"/>
                <a:gd name="T89" fmla="*/ 186 h 224"/>
                <a:gd name="T90" fmla="*/ 249 w 273"/>
                <a:gd name="T91" fmla="*/ 179 h 224"/>
                <a:gd name="T92" fmla="*/ 251 w 273"/>
                <a:gd name="T93" fmla="*/ 170 h 224"/>
                <a:gd name="T94" fmla="*/ 242 w 273"/>
                <a:gd name="T95" fmla="*/ 161 h 224"/>
                <a:gd name="T96" fmla="*/ 230 w 273"/>
                <a:gd name="T97" fmla="*/ 156 h 224"/>
                <a:gd name="T98" fmla="*/ 223 w 273"/>
                <a:gd name="T99" fmla="*/ 151 h 224"/>
                <a:gd name="T100" fmla="*/ 216 w 273"/>
                <a:gd name="T101" fmla="*/ 139 h 224"/>
                <a:gd name="T102" fmla="*/ 195 w 273"/>
                <a:gd name="T103" fmla="*/ 117 h 224"/>
                <a:gd name="T104" fmla="*/ 187 w 273"/>
                <a:gd name="T105" fmla="*/ 115 h 224"/>
                <a:gd name="T106" fmla="*/ 166 w 273"/>
                <a:gd name="T107" fmla="*/ 99 h 224"/>
                <a:gd name="T108" fmla="*/ 162 w 273"/>
                <a:gd name="T109" fmla="*/ 95 h 224"/>
                <a:gd name="T110" fmla="*/ 150 w 273"/>
                <a:gd name="T111" fmla="*/ 78 h 224"/>
                <a:gd name="T112" fmla="*/ 138 w 273"/>
                <a:gd name="T113" fmla="*/ 75 h 224"/>
                <a:gd name="T114" fmla="*/ 116 w 273"/>
                <a:gd name="T115" fmla="*/ 63 h 224"/>
                <a:gd name="T116" fmla="*/ 112 w 273"/>
                <a:gd name="T117" fmla="*/ 51 h 224"/>
                <a:gd name="T118" fmla="*/ 106 w 273"/>
                <a:gd name="T119" fmla="*/ 48 h 224"/>
                <a:gd name="T120" fmla="*/ 96 w 273"/>
                <a:gd name="T121" fmla="*/ 57 h 224"/>
                <a:gd name="T122" fmla="*/ 91 w 273"/>
                <a:gd name="T123" fmla="*/ 6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3" h="224">
                  <a:moveTo>
                    <a:pt x="91" y="60"/>
                  </a:moveTo>
                  <a:cubicBezTo>
                    <a:pt x="81" y="48"/>
                    <a:pt x="67" y="44"/>
                    <a:pt x="54" y="37"/>
                  </a:cubicBezTo>
                  <a:cubicBezTo>
                    <a:pt x="49" y="35"/>
                    <a:pt x="46" y="38"/>
                    <a:pt x="48" y="43"/>
                  </a:cubicBezTo>
                  <a:cubicBezTo>
                    <a:pt x="49" y="48"/>
                    <a:pt x="49" y="53"/>
                    <a:pt x="49" y="57"/>
                  </a:cubicBezTo>
                  <a:cubicBezTo>
                    <a:pt x="49" y="59"/>
                    <a:pt x="48" y="62"/>
                    <a:pt x="45" y="60"/>
                  </a:cubicBezTo>
                  <a:cubicBezTo>
                    <a:pt x="40" y="56"/>
                    <a:pt x="37" y="59"/>
                    <a:pt x="35" y="62"/>
                  </a:cubicBezTo>
                  <a:cubicBezTo>
                    <a:pt x="29" y="70"/>
                    <a:pt x="21" y="70"/>
                    <a:pt x="15" y="62"/>
                  </a:cubicBezTo>
                  <a:cubicBezTo>
                    <a:pt x="12" y="58"/>
                    <a:pt x="8" y="55"/>
                    <a:pt x="3" y="53"/>
                  </a:cubicBezTo>
                  <a:cubicBezTo>
                    <a:pt x="1" y="51"/>
                    <a:pt x="0" y="49"/>
                    <a:pt x="2" y="48"/>
                  </a:cubicBezTo>
                  <a:cubicBezTo>
                    <a:pt x="5" y="45"/>
                    <a:pt x="14" y="46"/>
                    <a:pt x="16" y="49"/>
                  </a:cubicBezTo>
                  <a:cubicBezTo>
                    <a:pt x="17" y="51"/>
                    <a:pt x="18" y="53"/>
                    <a:pt x="20" y="52"/>
                  </a:cubicBezTo>
                  <a:cubicBezTo>
                    <a:pt x="23" y="51"/>
                    <a:pt x="25" y="49"/>
                    <a:pt x="25" y="47"/>
                  </a:cubicBezTo>
                  <a:cubicBezTo>
                    <a:pt x="24" y="41"/>
                    <a:pt x="28" y="39"/>
                    <a:pt x="32" y="38"/>
                  </a:cubicBezTo>
                  <a:cubicBezTo>
                    <a:pt x="38" y="36"/>
                    <a:pt x="43" y="32"/>
                    <a:pt x="50" y="33"/>
                  </a:cubicBezTo>
                  <a:cubicBezTo>
                    <a:pt x="56" y="33"/>
                    <a:pt x="61" y="34"/>
                    <a:pt x="65" y="37"/>
                  </a:cubicBezTo>
                  <a:cubicBezTo>
                    <a:pt x="70" y="41"/>
                    <a:pt x="76" y="43"/>
                    <a:pt x="82" y="37"/>
                  </a:cubicBezTo>
                  <a:cubicBezTo>
                    <a:pt x="87" y="33"/>
                    <a:pt x="93" y="29"/>
                    <a:pt x="100" y="32"/>
                  </a:cubicBezTo>
                  <a:cubicBezTo>
                    <a:pt x="104" y="34"/>
                    <a:pt x="105" y="31"/>
                    <a:pt x="105" y="28"/>
                  </a:cubicBezTo>
                  <a:cubicBezTo>
                    <a:pt x="104" y="20"/>
                    <a:pt x="98" y="17"/>
                    <a:pt x="90" y="16"/>
                  </a:cubicBezTo>
                  <a:cubicBezTo>
                    <a:pt x="82" y="15"/>
                    <a:pt x="76" y="20"/>
                    <a:pt x="69" y="16"/>
                  </a:cubicBezTo>
                  <a:cubicBezTo>
                    <a:pt x="76" y="0"/>
                    <a:pt x="81" y="2"/>
                    <a:pt x="95" y="8"/>
                  </a:cubicBezTo>
                  <a:cubicBezTo>
                    <a:pt x="103" y="12"/>
                    <a:pt x="113" y="13"/>
                    <a:pt x="121" y="18"/>
                  </a:cubicBezTo>
                  <a:cubicBezTo>
                    <a:pt x="125" y="21"/>
                    <a:pt x="128" y="24"/>
                    <a:pt x="132" y="28"/>
                  </a:cubicBezTo>
                  <a:cubicBezTo>
                    <a:pt x="134" y="30"/>
                    <a:pt x="136" y="30"/>
                    <a:pt x="137" y="27"/>
                  </a:cubicBezTo>
                  <a:cubicBezTo>
                    <a:pt x="142" y="20"/>
                    <a:pt x="147" y="17"/>
                    <a:pt x="155" y="20"/>
                  </a:cubicBezTo>
                  <a:cubicBezTo>
                    <a:pt x="168" y="25"/>
                    <a:pt x="179" y="31"/>
                    <a:pt x="191" y="38"/>
                  </a:cubicBezTo>
                  <a:cubicBezTo>
                    <a:pt x="201" y="44"/>
                    <a:pt x="212" y="65"/>
                    <a:pt x="205" y="79"/>
                  </a:cubicBezTo>
                  <a:cubicBezTo>
                    <a:pt x="203" y="85"/>
                    <a:pt x="205" y="91"/>
                    <a:pt x="204" y="96"/>
                  </a:cubicBezTo>
                  <a:cubicBezTo>
                    <a:pt x="204" y="100"/>
                    <a:pt x="207" y="100"/>
                    <a:pt x="209" y="101"/>
                  </a:cubicBezTo>
                  <a:cubicBezTo>
                    <a:pt x="216" y="102"/>
                    <a:pt x="222" y="105"/>
                    <a:pt x="221" y="114"/>
                  </a:cubicBezTo>
                  <a:cubicBezTo>
                    <a:pt x="220" y="118"/>
                    <a:pt x="222" y="120"/>
                    <a:pt x="226" y="120"/>
                  </a:cubicBezTo>
                  <a:cubicBezTo>
                    <a:pt x="229" y="120"/>
                    <a:pt x="231" y="121"/>
                    <a:pt x="233" y="122"/>
                  </a:cubicBezTo>
                  <a:cubicBezTo>
                    <a:pt x="238" y="124"/>
                    <a:pt x="242" y="128"/>
                    <a:pt x="249" y="129"/>
                  </a:cubicBezTo>
                  <a:cubicBezTo>
                    <a:pt x="253" y="129"/>
                    <a:pt x="256" y="132"/>
                    <a:pt x="256" y="139"/>
                  </a:cubicBezTo>
                  <a:cubicBezTo>
                    <a:pt x="256" y="144"/>
                    <a:pt x="262" y="150"/>
                    <a:pt x="261" y="156"/>
                  </a:cubicBezTo>
                  <a:cubicBezTo>
                    <a:pt x="261" y="161"/>
                    <a:pt x="264" y="166"/>
                    <a:pt x="263" y="171"/>
                  </a:cubicBezTo>
                  <a:cubicBezTo>
                    <a:pt x="262" y="173"/>
                    <a:pt x="261" y="175"/>
                    <a:pt x="263" y="177"/>
                  </a:cubicBezTo>
                  <a:cubicBezTo>
                    <a:pt x="270" y="181"/>
                    <a:pt x="269" y="188"/>
                    <a:pt x="269" y="195"/>
                  </a:cubicBezTo>
                  <a:cubicBezTo>
                    <a:pt x="270" y="204"/>
                    <a:pt x="270" y="214"/>
                    <a:pt x="273" y="223"/>
                  </a:cubicBezTo>
                  <a:cubicBezTo>
                    <a:pt x="272" y="223"/>
                    <a:pt x="271" y="224"/>
                    <a:pt x="271" y="224"/>
                  </a:cubicBezTo>
                  <a:cubicBezTo>
                    <a:pt x="268" y="224"/>
                    <a:pt x="266" y="223"/>
                    <a:pt x="266" y="221"/>
                  </a:cubicBezTo>
                  <a:cubicBezTo>
                    <a:pt x="267" y="217"/>
                    <a:pt x="266" y="214"/>
                    <a:pt x="262" y="212"/>
                  </a:cubicBezTo>
                  <a:cubicBezTo>
                    <a:pt x="260" y="210"/>
                    <a:pt x="262" y="207"/>
                    <a:pt x="264" y="206"/>
                  </a:cubicBezTo>
                  <a:cubicBezTo>
                    <a:pt x="266" y="203"/>
                    <a:pt x="266" y="202"/>
                    <a:pt x="262" y="200"/>
                  </a:cubicBezTo>
                  <a:cubicBezTo>
                    <a:pt x="256" y="197"/>
                    <a:pt x="253" y="191"/>
                    <a:pt x="249" y="186"/>
                  </a:cubicBezTo>
                  <a:cubicBezTo>
                    <a:pt x="247" y="184"/>
                    <a:pt x="248" y="181"/>
                    <a:pt x="249" y="179"/>
                  </a:cubicBezTo>
                  <a:cubicBezTo>
                    <a:pt x="250" y="176"/>
                    <a:pt x="251" y="173"/>
                    <a:pt x="251" y="170"/>
                  </a:cubicBezTo>
                  <a:cubicBezTo>
                    <a:pt x="252" y="164"/>
                    <a:pt x="248" y="160"/>
                    <a:pt x="242" y="161"/>
                  </a:cubicBezTo>
                  <a:cubicBezTo>
                    <a:pt x="237" y="161"/>
                    <a:pt x="233" y="160"/>
                    <a:pt x="230" y="156"/>
                  </a:cubicBezTo>
                  <a:cubicBezTo>
                    <a:pt x="228" y="154"/>
                    <a:pt x="225" y="152"/>
                    <a:pt x="223" y="151"/>
                  </a:cubicBezTo>
                  <a:cubicBezTo>
                    <a:pt x="218" y="148"/>
                    <a:pt x="216" y="145"/>
                    <a:pt x="216" y="139"/>
                  </a:cubicBezTo>
                  <a:cubicBezTo>
                    <a:pt x="215" y="128"/>
                    <a:pt x="208" y="115"/>
                    <a:pt x="195" y="117"/>
                  </a:cubicBezTo>
                  <a:cubicBezTo>
                    <a:pt x="193" y="118"/>
                    <a:pt x="190" y="117"/>
                    <a:pt x="187" y="115"/>
                  </a:cubicBezTo>
                  <a:cubicBezTo>
                    <a:pt x="180" y="110"/>
                    <a:pt x="173" y="105"/>
                    <a:pt x="166" y="99"/>
                  </a:cubicBezTo>
                  <a:cubicBezTo>
                    <a:pt x="164" y="98"/>
                    <a:pt x="163" y="97"/>
                    <a:pt x="162" y="95"/>
                  </a:cubicBezTo>
                  <a:cubicBezTo>
                    <a:pt x="161" y="88"/>
                    <a:pt x="156" y="83"/>
                    <a:pt x="150" y="78"/>
                  </a:cubicBezTo>
                  <a:cubicBezTo>
                    <a:pt x="147" y="75"/>
                    <a:pt x="143" y="74"/>
                    <a:pt x="138" y="75"/>
                  </a:cubicBezTo>
                  <a:cubicBezTo>
                    <a:pt x="129" y="74"/>
                    <a:pt x="119" y="74"/>
                    <a:pt x="116" y="63"/>
                  </a:cubicBezTo>
                  <a:cubicBezTo>
                    <a:pt x="115" y="59"/>
                    <a:pt x="113" y="55"/>
                    <a:pt x="112" y="51"/>
                  </a:cubicBezTo>
                  <a:cubicBezTo>
                    <a:pt x="112" y="46"/>
                    <a:pt x="109" y="45"/>
                    <a:pt x="106" y="48"/>
                  </a:cubicBezTo>
                  <a:cubicBezTo>
                    <a:pt x="102" y="51"/>
                    <a:pt x="98" y="53"/>
                    <a:pt x="96" y="57"/>
                  </a:cubicBezTo>
                  <a:cubicBezTo>
                    <a:pt x="95" y="59"/>
                    <a:pt x="94" y="61"/>
                    <a:pt x="91" y="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1" name="Freeform 36">
              <a:extLst>
                <a:ext uri="{FF2B5EF4-FFF2-40B4-BE49-F238E27FC236}">
                  <a16:creationId xmlns:a16="http://schemas.microsoft.com/office/drawing/2014/main" id="{E75DA50C-045B-42C3-8C72-3ABDD132AB17}"/>
                </a:ext>
              </a:extLst>
            </p:cNvPr>
            <p:cNvSpPr/>
            <p:nvPr/>
          </p:nvSpPr>
          <p:spPr bwMode="auto">
            <a:xfrm>
              <a:off x="404812" y="-501650"/>
              <a:ext cx="26988" cy="55563"/>
            </a:xfrm>
            <a:custGeom>
              <a:avLst/>
              <a:gdLst>
                <a:gd name="T0" fmla="*/ 4 w 7"/>
                <a:gd name="T1" fmla="*/ 15 h 15"/>
                <a:gd name="T2" fmla="*/ 2 w 7"/>
                <a:gd name="T3" fmla="*/ 0 h 15"/>
                <a:gd name="T4" fmla="*/ 4 w 7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2" y="11"/>
                    <a:pt x="0" y="6"/>
                    <a:pt x="2" y="0"/>
                  </a:cubicBezTo>
                  <a:cubicBezTo>
                    <a:pt x="3" y="5"/>
                    <a:pt x="7" y="10"/>
                    <a:pt x="4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2" name="Freeform 37">
              <a:extLst>
                <a:ext uri="{FF2B5EF4-FFF2-40B4-BE49-F238E27FC236}">
                  <a16:creationId xmlns:a16="http://schemas.microsoft.com/office/drawing/2014/main" id="{8BA590DA-4AD1-4DCD-B0B6-F3582358A0A4}"/>
                </a:ext>
              </a:extLst>
            </p:cNvPr>
            <p:cNvSpPr/>
            <p:nvPr/>
          </p:nvSpPr>
          <p:spPr bwMode="auto">
            <a:xfrm>
              <a:off x="-1800225" y="-933450"/>
              <a:ext cx="1914525" cy="1609725"/>
            </a:xfrm>
            <a:custGeom>
              <a:avLst/>
              <a:gdLst>
                <a:gd name="T0" fmla="*/ 439 w 507"/>
                <a:gd name="T1" fmla="*/ 7 h 426"/>
                <a:gd name="T2" fmla="*/ 455 w 507"/>
                <a:gd name="T3" fmla="*/ 56 h 426"/>
                <a:gd name="T4" fmla="*/ 470 w 507"/>
                <a:gd name="T5" fmla="*/ 139 h 426"/>
                <a:gd name="T6" fmla="*/ 457 w 507"/>
                <a:gd name="T7" fmla="*/ 187 h 426"/>
                <a:gd name="T8" fmla="*/ 426 w 507"/>
                <a:gd name="T9" fmla="*/ 231 h 426"/>
                <a:gd name="T10" fmla="*/ 408 w 507"/>
                <a:gd name="T11" fmla="*/ 212 h 426"/>
                <a:gd name="T12" fmla="*/ 370 w 507"/>
                <a:gd name="T13" fmla="*/ 206 h 426"/>
                <a:gd name="T14" fmla="*/ 361 w 507"/>
                <a:gd name="T15" fmla="*/ 212 h 426"/>
                <a:gd name="T16" fmla="*/ 385 w 507"/>
                <a:gd name="T17" fmla="*/ 228 h 426"/>
                <a:gd name="T18" fmla="*/ 416 w 507"/>
                <a:gd name="T19" fmla="*/ 238 h 426"/>
                <a:gd name="T20" fmla="*/ 448 w 507"/>
                <a:gd name="T21" fmla="*/ 222 h 426"/>
                <a:gd name="T22" fmla="*/ 459 w 507"/>
                <a:gd name="T23" fmla="*/ 209 h 426"/>
                <a:gd name="T24" fmla="*/ 492 w 507"/>
                <a:gd name="T25" fmla="*/ 264 h 426"/>
                <a:gd name="T26" fmla="*/ 503 w 507"/>
                <a:gd name="T27" fmla="*/ 306 h 426"/>
                <a:gd name="T28" fmla="*/ 496 w 507"/>
                <a:gd name="T29" fmla="*/ 328 h 426"/>
                <a:gd name="T30" fmla="*/ 462 w 507"/>
                <a:gd name="T31" fmla="*/ 352 h 426"/>
                <a:gd name="T32" fmla="*/ 420 w 507"/>
                <a:gd name="T33" fmla="*/ 391 h 426"/>
                <a:gd name="T34" fmla="*/ 411 w 507"/>
                <a:gd name="T35" fmla="*/ 407 h 426"/>
                <a:gd name="T36" fmla="*/ 378 w 507"/>
                <a:gd name="T37" fmla="*/ 373 h 426"/>
                <a:gd name="T38" fmla="*/ 327 w 507"/>
                <a:gd name="T39" fmla="*/ 372 h 426"/>
                <a:gd name="T40" fmla="*/ 276 w 507"/>
                <a:gd name="T41" fmla="*/ 412 h 426"/>
                <a:gd name="T42" fmla="*/ 237 w 507"/>
                <a:gd name="T43" fmla="*/ 422 h 426"/>
                <a:gd name="T44" fmla="*/ 203 w 507"/>
                <a:gd name="T45" fmla="*/ 419 h 426"/>
                <a:gd name="T46" fmla="*/ 160 w 507"/>
                <a:gd name="T47" fmla="*/ 401 h 426"/>
                <a:gd name="T48" fmla="*/ 138 w 507"/>
                <a:gd name="T49" fmla="*/ 381 h 426"/>
                <a:gd name="T50" fmla="*/ 115 w 507"/>
                <a:gd name="T51" fmla="*/ 383 h 426"/>
                <a:gd name="T52" fmla="*/ 65 w 507"/>
                <a:gd name="T53" fmla="*/ 390 h 426"/>
                <a:gd name="T54" fmla="*/ 79 w 507"/>
                <a:gd name="T55" fmla="*/ 342 h 426"/>
                <a:gd name="T56" fmla="*/ 60 w 507"/>
                <a:gd name="T57" fmla="*/ 284 h 426"/>
                <a:gd name="T58" fmla="*/ 48 w 507"/>
                <a:gd name="T59" fmla="*/ 269 h 426"/>
                <a:gd name="T60" fmla="*/ 48 w 507"/>
                <a:gd name="T61" fmla="*/ 277 h 426"/>
                <a:gd name="T62" fmla="*/ 35 w 507"/>
                <a:gd name="T63" fmla="*/ 290 h 426"/>
                <a:gd name="T64" fmla="*/ 29 w 507"/>
                <a:gd name="T65" fmla="*/ 276 h 426"/>
                <a:gd name="T66" fmla="*/ 6 w 507"/>
                <a:gd name="T67" fmla="*/ 264 h 426"/>
                <a:gd name="T68" fmla="*/ 30 w 507"/>
                <a:gd name="T69" fmla="*/ 241 h 426"/>
                <a:gd name="T70" fmla="*/ 54 w 507"/>
                <a:gd name="T71" fmla="*/ 237 h 426"/>
                <a:gd name="T72" fmla="*/ 77 w 507"/>
                <a:gd name="T73" fmla="*/ 227 h 426"/>
                <a:gd name="T74" fmla="*/ 80 w 507"/>
                <a:gd name="T75" fmla="*/ 214 h 426"/>
                <a:gd name="T76" fmla="*/ 101 w 507"/>
                <a:gd name="T77" fmla="*/ 206 h 426"/>
                <a:gd name="T78" fmla="*/ 110 w 507"/>
                <a:gd name="T79" fmla="*/ 208 h 426"/>
                <a:gd name="T80" fmla="*/ 83 w 507"/>
                <a:gd name="T81" fmla="*/ 213 h 426"/>
                <a:gd name="T82" fmla="*/ 80 w 507"/>
                <a:gd name="T83" fmla="*/ 178 h 426"/>
                <a:gd name="T84" fmla="*/ 70 w 507"/>
                <a:gd name="T85" fmla="*/ 204 h 426"/>
                <a:gd name="T86" fmla="*/ 57 w 507"/>
                <a:gd name="T87" fmla="*/ 202 h 426"/>
                <a:gd name="T88" fmla="*/ 36 w 507"/>
                <a:gd name="T89" fmla="*/ 220 h 426"/>
                <a:gd name="T90" fmla="*/ 16 w 507"/>
                <a:gd name="T91" fmla="*/ 202 h 426"/>
                <a:gd name="T92" fmla="*/ 9 w 507"/>
                <a:gd name="T93" fmla="*/ 185 h 426"/>
                <a:gd name="T94" fmla="*/ 14 w 507"/>
                <a:gd name="T95" fmla="*/ 161 h 426"/>
                <a:gd name="T96" fmla="*/ 34 w 507"/>
                <a:gd name="T97" fmla="*/ 132 h 426"/>
                <a:gd name="T98" fmla="*/ 76 w 507"/>
                <a:gd name="T99" fmla="*/ 89 h 426"/>
                <a:gd name="T100" fmla="*/ 129 w 507"/>
                <a:gd name="T101" fmla="*/ 69 h 426"/>
                <a:gd name="T102" fmla="*/ 151 w 507"/>
                <a:gd name="T103" fmla="*/ 85 h 426"/>
                <a:gd name="T104" fmla="*/ 204 w 507"/>
                <a:gd name="T105" fmla="*/ 86 h 426"/>
                <a:gd name="T106" fmla="*/ 247 w 507"/>
                <a:gd name="T107" fmla="*/ 76 h 426"/>
                <a:gd name="T108" fmla="*/ 296 w 507"/>
                <a:gd name="T109" fmla="*/ 95 h 426"/>
                <a:gd name="T110" fmla="*/ 298 w 507"/>
                <a:gd name="T111" fmla="*/ 86 h 426"/>
                <a:gd name="T112" fmla="*/ 323 w 507"/>
                <a:gd name="T113" fmla="*/ 79 h 426"/>
                <a:gd name="T114" fmla="*/ 350 w 507"/>
                <a:gd name="T115" fmla="*/ 81 h 426"/>
                <a:gd name="T116" fmla="*/ 321 w 507"/>
                <a:gd name="T117" fmla="*/ 51 h 426"/>
                <a:gd name="T118" fmla="*/ 352 w 507"/>
                <a:gd name="T119" fmla="*/ 60 h 426"/>
                <a:gd name="T120" fmla="*/ 392 w 507"/>
                <a:gd name="T121" fmla="*/ 4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7" h="426">
                  <a:moveTo>
                    <a:pt x="416" y="18"/>
                  </a:moveTo>
                  <a:cubicBezTo>
                    <a:pt x="420" y="12"/>
                    <a:pt x="426" y="8"/>
                    <a:pt x="431" y="3"/>
                  </a:cubicBezTo>
                  <a:cubicBezTo>
                    <a:pt x="433" y="0"/>
                    <a:pt x="440" y="3"/>
                    <a:pt x="439" y="7"/>
                  </a:cubicBezTo>
                  <a:cubicBezTo>
                    <a:pt x="438" y="12"/>
                    <a:pt x="442" y="15"/>
                    <a:pt x="442" y="20"/>
                  </a:cubicBezTo>
                  <a:cubicBezTo>
                    <a:pt x="439" y="23"/>
                    <a:pt x="440" y="26"/>
                    <a:pt x="441" y="29"/>
                  </a:cubicBezTo>
                  <a:cubicBezTo>
                    <a:pt x="445" y="39"/>
                    <a:pt x="452" y="46"/>
                    <a:pt x="455" y="56"/>
                  </a:cubicBezTo>
                  <a:cubicBezTo>
                    <a:pt x="459" y="69"/>
                    <a:pt x="466" y="78"/>
                    <a:pt x="474" y="89"/>
                  </a:cubicBezTo>
                  <a:cubicBezTo>
                    <a:pt x="483" y="102"/>
                    <a:pt x="481" y="116"/>
                    <a:pt x="470" y="129"/>
                  </a:cubicBezTo>
                  <a:cubicBezTo>
                    <a:pt x="468" y="133"/>
                    <a:pt x="465" y="135"/>
                    <a:pt x="470" y="139"/>
                  </a:cubicBezTo>
                  <a:cubicBezTo>
                    <a:pt x="471" y="140"/>
                    <a:pt x="471" y="141"/>
                    <a:pt x="471" y="142"/>
                  </a:cubicBezTo>
                  <a:cubicBezTo>
                    <a:pt x="470" y="155"/>
                    <a:pt x="470" y="168"/>
                    <a:pt x="460" y="179"/>
                  </a:cubicBezTo>
                  <a:cubicBezTo>
                    <a:pt x="458" y="181"/>
                    <a:pt x="457" y="183"/>
                    <a:pt x="457" y="187"/>
                  </a:cubicBezTo>
                  <a:cubicBezTo>
                    <a:pt x="456" y="192"/>
                    <a:pt x="453" y="196"/>
                    <a:pt x="448" y="198"/>
                  </a:cubicBezTo>
                  <a:cubicBezTo>
                    <a:pt x="438" y="203"/>
                    <a:pt x="431" y="210"/>
                    <a:pt x="431" y="223"/>
                  </a:cubicBezTo>
                  <a:cubicBezTo>
                    <a:pt x="431" y="227"/>
                    <a:pt x="430" y="231"/>
                    <a:pt x="426" y="231"/>
                  </a:cubicBezTo>
                  <a:cubicBezTo>
                    <a:pt x="421" y="232"/>
                    <a:pt x="419" y="228"/>
                    <a:pt x="417" y="225"/>
                  </a:cubicBezTo>
                  <a:cubicBezTo>
                    <a:pt x="416" y="223"/>
                    <a:pt x="416" y="220"/>
                    <a:pt x="416" y="218"/>
                  </a:cubicBezTo>
                  <a:cubicBezTo>
                    <a:pt x="416" y="212"/>
                    <a:pt x="412" y="210"/>
                    <a:pt x="408" y="212"/>
                  </a:cubicBezTo>
                  <a:cubicBezTo>
                    <a:pt x="403" y="215"/>
                    <a:pt x="399" y="214"/>
                    <a:pt x="394" y="212"/>
                  </a:cubicBezTo>
                  <a:cubicBezTo>
                    <a:pt x="392" y="211"/>
                    <a:pt x="390" y="211"/>
                    <a:pt x="388" y="211"/>
                  </a:cubicBezTo>
                  <a:cubicBezTo>
                    <a:pt x="381" y="212"/>
                    <a:pt x="375" y="211"/>
                    <a:pt x="370" y="206"/>
                  </a:cubicBezTo>
                  <a:cubicBezTo>
                    <a:pt x="368" y="204"/>
                    <a:pt x="364" y="203"/>
                    <a:pt x="361" y="205"/>
                  </a:cubicBezTo>
                  <a:cubicBezTo>
                    <a:pt x="359" y="206"/>
                    <a:pt x="355" y="207"/>
                    <a:pt x="356" y="210"/>
                  </a:cubicBezTo>
                  <a:cubicBezTo>
                    <a:pt x="356" y="212"/>
                    <a:pt x="359" y="212"/>
                    <a:pt x="361" y="212"/>
                  </a:cubicBezTo>
                  <a:cubicBezTo>
                    <a:pt x="367" y="214"/>
                    <a:pt x="371" y="218"/>
                    <a:pt x="373" y="223"/>
                  </a:cubicBezTo>
                  <a:cubicBezTo>
                    <a:pt x="375" y="226"/>
                    <a:pt x="376" y="228"/>
                    <a:pt x="380" y="226"/>
                  </a:cubicBezTo>
                  <a:cubicBezTo>
                    <a:pt x="382" y="226"/>
                    <a:pt x="385" y="226"/>
                    <a:pt x="385" y="228"/>
                  </a:cubicBezTo>
                  <a:cubicBezTo>
                    <a:pt x="386" y="235"/>
                    <a:pt x="390" y="233"/>
                    <a:pt x="394" y="232"/>
                  </a:cubicBezTo>
                  <a:cubicBezTo>
                    <a:pt x="400" y="231"/>
                    <a:pt x="405" y="233"/>
                    <a:pt x="410" y="236"/>
                  </a:cubicBezTo>
                  <a:cubicBezTo>
                    <a:pt x="412" y="237"/>
                    <a:pt x="414" y="240"/>
                    <a:pt x="416" y="238"/>
                  </a:cubicBezTo>
                  <a:cubicBezTo>
                    <a:pt x="422" y="235"/>
                    <a:pt x="427" y="236"/>
                    <a:pt x="433" y="235"/>
                  </a:cubicBezTo>
                  <a:cubicBezTo>
                    <a:pt x="436" y="235"/>
                    <a:pt x="439" y="234"/>
                    <a:pt x="439" y="231"/>
                  </a:cubicBezTo>
                  <a:cubicBezTo>
                    <a:pt x="440" y="226"/>
                    <a:pt x="443" y="223"/>
                    <a:pt x="448" y="222"/>
                  </a:cubicBezTo>
                  <a:cubicBezTo>
                    <a:pt x="439" y="216"/>
                    <a:pt x="441" y="204"/>
                    <a:pt x="450" y="200"/>
                  </a:cubicBezTo>
                  <a:cubicBezTo>
                    <a:pt x="454" y="198"/>
                    <a:pt x="457" y="199"/>
                    <a:pt x="458" y="204"/>
                  </a:cubicBezTo>
                  <a:cubicBezTo>
                    <a:pt x="459" y="205"/>
                    <a:pt x="459" y="208"/>
                    <a:pt x="459" y="209"/>
                  </a:cubicBezTo>
                  <a:cubicBezTo>
                    <a:pt x="457" y="220"/>
                    <a:pt x="461" y="228"/>
                    <a:pt x="469" y="233"/>
                  </a:cubicBezTo>
                  <a:cubicBezTo>
                    <a:pt x="477" y="238"/>
                    <a:pt x="484" y="244"/>
                    <a:pt x="485" y="255"/>
                  </a:cubicBezTo>
                  <a:cubicBezTo>
                    <a:pt x="485" y="259"/>
                    <a:pt x="489" y="261"/>
                    <a:pt x="492" y="264"/>
                  </a:cubicBezTo>
                  <a:cubicBezTo>
                    <a:pt x="500" y="271"/>
                    <a:pt x="506" y="279"/>
                    <a:pt x="501" y="290"/>
                  </a:cubicBezTo>
                  <a:cubicBezTo>
                    <a:pt x="500" y="291"/>
                    <a:pt x="500" y="293"/>
                    <a:pt x="501" y="294"/>
                  </a:cubicBezTo>
                  <a:cubicBezTo>
                    <a:pt x="504" y="297"/>
                    <a:pt x="503" y="302"/>
                    <a:pt x="503" y="306"/>
                  </a:cubicBezTo>
                  <a:cubicBezTo>
                    <a:pt x="503" y="307"/>
                    <a:pt x="502" y="308"/>
                    <a:pt x="502" y="309"/>
                  </a:cubicBezTo>
                  <a:cubicBezTo>
                    <a:pt x="507" y="316"/>
                    <a:pt x="502" y="320"/>
                    <a:pt x="497" y="324"/>
                  </a:cubicBezTo>
                  <a:cubicBezTo>
                    <a:pt x="496" y="325"/>
                    <a:pt x="496" y="326"/>
                    <a:pt x="496" y="328"/>
                  </a:cubicBezTo>
                  <a:cubicBezTo>
                    <a:pt x="494" y="334"/>
                    <a:pt x="490" y="338"/>
                    <a:pt x="484" y="339"/>
                  </a:cubicBezTo>
                  <a:cubicBezTo>
                    <a:pt x="483" y="339"/>
                    <a:pt x="484" y="338"/>
                    <a:pt x="483" y="339"/>
                  </a:cubicBezTo>
                  <a:cubicBezTo>
                    <a:pt x="478" y="346"/>
                    <a:pt x="468" y="346"/>
                    <a:pt x="462" y="352"/>
                  </a:cubicBezTo>
                  <a:cubicBezTo>
                    <a:pt x="460" y="353"/>
                    <a:pt x="459" y="355"/>
                    <a:pt x="458" y="357"/>
                  </a:cubicBezTo>
                  <a:cubicBezTo>
                    <a:pt x="453" y="368"/>
                    <a:pt x="444" y="374"/>
                    <a:pt x="432" y="375"/>
                  </a:cubicBezTo>
                  <a:cubicBezTo>
                    <a:pt x="420" y="376"/>
                    <a:pt x="418" y="379"/>
                    <a:pt x="420" y="391"/>
                  </a:cubicBezTo>
                  <a:cubicBezTo>
                    <a:pt x="421" y="393"/>
                    <a:pt x="421" y="395"/>
                    <a:pt x="422" y="397"/>
                  </a:cubicBezTo>
                  <a:cubicBezTo>
                    <a:pt x="423" y="400"/>
                    <a:pt x="424" y="403"/>
                    <a:pt x="421" y="405"/>
                  </a:cubicBezTo>
                  <a:cubicBezTo>
                    <a:pt x="418" y="408"/>
                    <a:pt x="415" y="409"/>
                    <a:pt x="411" y="407"/>
                  </a:cubicBezTo>
                  <a:cubicBezTo>
                    <a:pt x="407" y="405"/>
                    <a:pt x="403" y="403"/>
                    <a:pt x="402" y="399"/>
                  </a:cubicBezTo>
                  <a:cubicBezTo>
                    <a:pt x="397" y="390"/>
                    <a:pt x="390" y="383"/>
                    <a:pt x="384" y="375"/>
                  </a:cubicBezTo>
                  <a:cubicBezTo>
                    <a:pt x="383" y="373"/>
                    <a:pt x="381" y="372"/>
                    <a:pt x="378" y="373"/>
                  </a:cubicBezTo>
                  <a:cubicBezTo>
                    <a:pt x="368" y="376"/>
                    <a:pt x="358" y="376"/>
                    <a:pt x="350" y="369"/>
                  </a:cubicBezTo>
                  <a:cubicBezTo>
                    <a:pt x="343" y="363"/>
                    <a:pt x="336" y="364"/>
                    <a:pt x="329" y="370"/>
                  </a:cubicBezTo>
                  <a:cubicBezTo>
                    <a:pt x="329" y="371"/>
                    <a:pt x="328" y="372"/>
                    <a:pt x="327" y="372"/>
                  </a:cubicBezTo>
                  <a:cubicBezTo>
                    <a:pt x="311" y="376"/>
                    <a:pt x="306" y="391"/>
                    <a:pt x="297" y="402"/>
                  </a:cubicBezTo>
                  <a:cubicBezTo>
                    <a:pt x="294" y="405"/>
                    <a:pt x="291" y="409"/>
                    <a:pt x="286" y="408"/>
                  </a:cubicBezTo>
                  <a:cubicBezTo>
                    <a:pt x="281" y="407"/>
                    <a:pt x="278" y="409"/>
                    <a:pt x="276" y="412"/>
                  </a:cubicBezTo>
                  <a:cubicBezTo>
                    <a:pt x="271" y="422"/>
                    <a:pt x="261" y="423"/>
                    <a:pt x="252" y="426"/>
                  </a:cubicBezTo>
                  <a:cubicBezTo>
                    <a:pt x="252" y="426"/>
                    <a:pt x="251" y="426"/>
                    <a:pt x="251" y="426"/>
                  </a:cubicBezTo>
                  <a:cubicBezTo>
                    <a:pt x="246" y="425"/>
                    <a:pt x="241" y="425"/>
                    <a:pt x="237" y="422"/>
                  </a:cubicBezTo>
                  <a:cubicBezTo>
                    <a:pt x="234" y="421"/>
                    <a:pt x="231" y="422"/>
                    <a:pt x="228" y="423"/>
                  </a:cubicBezTo>
                  <a:cubicBezTo>
                    <a:pt x="224" y="425"/>
                    <a:pt x="220" y="425"/>
                    <a:pt x="215" y="423"/>
                  </a:cubicBezTo>
                  <a:cubicBezTo>
                    <a:pt x="212" y="421"/>
                    <a:pt x="208" y="419"/>
                    <a:pt x="203" y="419"/>
                  </a:cubicBezTo>
                  <a:cubicBezTo>
                    <a:pt x="202" y="418"/>
                    <a:pt x="201" y="418"/>
                    <a:pt x="201" y="417"/>
                  </a:cubicBezTo>
                  <a:cubicBezTo>
                    <a:pt x="194" y="406"/>
                    <a:pt x="182" y="410"/>
                    <a:pt x="172" y="409"/>
                  </a:cubicBezTo>
                  <a:cubicBezTo>
                    <a:pt x="166" y="409"/>
                    <a:pt x="161" y="407"/>
                    <a:pt x="160" y="401"/>
                  </a:cubicBezTo>
                  <a:cubicBezTo>
                    <a:pt x="167" y="392"/>
                    <a:pt x="167" y="392"/>
                    <a:pt x="156" y="389"/>
                  </a:cubicBezTo>
                  <a:cubicBezTo>
                    <a:pt x="154" y="388"/>
                    <a:pt x="151" y="387"/>
                    <a:pt x="151" y="385"/>
                  </a:cubicBezTo>
                  <a:cubicBezTo>
                    <a:pt x="148" y="378"/>
                    <a:pt x="143" y="379"/>
                    <a:pt x="138" y="381"/>
                  </a:cubicBezTo>
                  <a:cubicBezTo>
                    <a:pt x="136" y="382"/>
                    <a:pt x="133" y="382"/>
                    <a:pt x="130" y="380"/>
                  </a:cubicBezTo>
                  <a:cubicBezTo>
                    <a:pt x="125" y="377"/>
                    <a:pt x="121" y="379"/>
                    <a:pt x="116" y="382"/>
                  </a:cubicBezTo>
                  <a:cubicBezTo>
                    <a:pt x="116" y="382"/>
                    <a:pt x="116" y="383"/>
                    <a:pt x="115" y="383"/>
                  </a:cubicBezTo>
                  <a:cubicBezTo>
                    <a:pt x="107" y="390"/>
                    <a:pt x="97" y="393"/>
                    <a:pt x="86" y="388"/>
                  </a:cubicBezTo>
                  <a:cubicBezTo>
                    <a:pt x="81" y="386"/>
                    <a:pt x="75" y="383"/>
                    <a:pt x="70" y="390"/>
                  </a:cubicBezTo>
                  <a:cubicBezTo>
                    <a:pt x="69" y="392"/>
                    <a:pt x="67" y="391"/>
                    <a:pt x="65" y="390"/>
                  </a:cubicBezTo>
                  <a:cubicBezTo>
                    <a:pt x="61" y="388"/>
                    <a:pt x="60" y="378"/>
                    <a:pt x="63" y="374"/>
                  </a:cubicBezTo>
                  <a:cubicBezTo>
                    <a:pt x="70" y="367"/>
                    <a:pt x="75" y="359"/>
                    <a:pt x="81" y="352"/>
                  </a:cubicBezTo>
                  <a:cubicBezTo>
                    <a:pt x="84" y="348"/>
                    <a:pt x="84" y="345"/>
                    <a:pt x="79" y="342"/>
                  </a:cubicBezTo>
                  <a:cubicBezTo>
                    <a:pt x="72" y="337"/>
                    <a:pt x="66" y="332"/>
                    <a:pt x="59" y="327"/>
                  </a:cubicBezTo>
                  <a:cubicBezTo>
                    <a:pt x="49" y="321"/>
                    <a:pt x="47" y="313"/>
                    <a:pt x="54" y="303"/>
                  </a:cubicBezTo>
                  <a:cubicBezTo>
                    <a:pt x="58" y="297"/>
                    <a:pt x="57" y="290"/>
                    <a:pt x="60" y="284"/>
                  </a:cubicBezTo>
                  <a:cubicBezTo>
                    <a:pt x="63" y="275"/>
                    <a:pt x="63" y="266"/>
                    <a:pt x="64" y="259"/>
                  </a:cubicBezTo>
                  <a:cubicBezTo>
                    <a:pt x="66" y="264"/>
                    <a:pt x="61" y="269"/>
                    <a:pt x="56" y="273"/>
                  </a:cubicBezTo>
                  <a:cubicBezTo>
                    <a:pt x="53" y="275"/>
                    <a:pt x="49" y="273"/>
                    <a:pt x="48" y="269"/>
                  </a:cubicBezTo>
                  <a:cubicBezTo>
                    <a:pt x="47" y="267"/>
                    <a:pt x="47" y="265"/>
                    <a:pt x="48" y="262"/>
                  </a:cubicBezTo>
                  <a:cubicBezTo>
                    <a:pt x="46" y="265"/>
                    <a:pt x="46" y="268"/>
                    <a:pt x="45" y="270"/>
                  </a:cubicBezTo>
                  <a:cubicBezTo>
                    <a:pt x="44" y="273"/>
                    <a:pt x="44" y="276"/>
                    <a:pt x="48" y="277"/>
                  </a:cubicBezTo>
                  <a:cubicBezTo>
                    <a:pt x="51" y="278"/>
                    <a:pt x="54" y="280"/>
                    <a:pt x="52" y="284"/>
                  </a:cubicBezTo>
                  <a:cubicBezTo>
                    <a:pt x="51" y="288"/>
                    <a:pt x="48" y="290"/>
                    <a:pt x="44" y="290"/>
                  </a:cubicBezTo>
                  <a:cubicBezTo>
                    <a:pt x="41" y="290"/>
                    <a:pt x="38" y="289"/>
                    <a:pt x="35" y="290"/>
                  </a:cubicBezTo>
                  <a:cubicBezTo>
                    <a:pt x="32" y="291"/>
                    <a:pt x="29" y="291"/>
                    <a:pt x="27" y="288"/>
                  </a:cubicBezTo>
                  <a:cubicBezTo>
                    <a:pt x="24" y="284"/>
                    <a:pt x="26" y="282"/>
                    <a:pt x="28" y="280"/>
                  </a:cubicBezTo>
                  <a:cubicBezTo>
                    <a:pt x="29" y="279"/>
                    <a:pt x="29" y="278"/>
                    <a:pt x="29" y="276"/>
                  </a:cubicBezTo>
                  <a:cubicBezTo>
                    <a:pt x="28" y="276"/>
                    <a:pt x="28" y="276"/>
                    <a:pt x="27" y="277"/>
                  </a:cubicBezTo>
                  <a:cubicBezTo>
                    <a:pt x="22" y="286"/>
                    <a:pt x="22" y="285"/>
                    <a:pt x="15" y="277"/>
                  </a:cubicBezTo>
                  <a:cubicBezTo>
                    <a:pt x="11" y="273"/>
                    <a:pt x="9" y="268"/>
                    <a:pt x="6" y="264"/>
                  </a:cubicBezTo>
                  <a:cubicBezTo>
                    <a:pt x="0" y="257"/>
                    <a:pt x="5" y="245"/>
                    <a:pt x="14" y="244"/>
                  </a:cubicBezTo>
                  <a:cubicBezTo>
                    <a:pt x="17" y="244"/>
                    <a:pt x="19" y="243"/>
                    <a:pt x="21" y="241"/>
                  </a:cubicBezTo>
                  <a:cubicBezTo>
                    <a:pt x="24" y="239"/>
                    <a:pt x="27" y="238"/>
                    <a:pt x="30" y="241"/>
                  </a:cubicBezTo>
                  <a:cubicBezTo>
                    <a:pt x="33" y="244"/>
                    <a:pt x="35" y="242"/>
                    <a:pt x="36" y="238"/>
                  </a:cubicBezTo>
                  <a:cubicBezTo>
                    <a:pt x="39" y="231"/>
                    <a:pt x="40" y="230"/>
                    <a:pt x="47" y="235"/>
                  </a:cubicBezTo>
                  <a:cubicBezTo>
                    <a:pt x="49" y="236"/>
                    <a:pt x="52" y="237"/>
                    <a:pt x="54" y="237"/>
                  </a:cubicBezTo>
                  <a:cubicBezTo>
                    <a:pt x="60" y="236"/>
                    <a:pt x="65" y="236"/>
                    <a:pt x="69" y="241"/>
                  </a:cubicBezTo>
                  <a:cubicBezTo>
                    <a:pt x="72" y="244"/>
                    <a:pt x="75" y="240"/>
                    <a:pt x="77" y="238"/>
                  </a:cubicBezTo>
                  <a:cubicBezTo>
                    <a:pt x="82" y="232"/>
                    <a:pt x="82" y="232"/>
                    <a:pt x="77" y="227"/>
                  </a:cubicBezTo>
                  <a:cubicBezTo>
                    <a:pt x="74" y="225"/>
                    <a:pt x="73" y="223"/>
                    <a:pt x="72" y="220"/>
                  </a:cubicBezTo>
                  <a:cubicBezTo>
                    <a:pt x="72" y="217"/>
                    <a:pt x="71" y="215"/>
                    <a:pt x="73" y="213"/>
                  </a:cubicBezTo>
                  <a:cubicBezTo>
                    <a:pt x="76" y="212"/>
                    <a:pt x="78" y="213"/>
                    <a:pt x="80" y="214"/>
                  </a:cubicBezTo>
                  <a:cubicBezTo>
                    <a:pt x="84" y="217"/>
                    <a:pt x="89" y="217"/>
                    <a:pt x="92" y="221"/>
                  </a:cubicBezTo>
                  <a:cubicBezTo>
                    <a:pt x="95" y="219"/>
                    <a:pt x="95" y="215"/>
                    <a:pt x="95" y="213"/>
                  </a:cubicBezTo>
                  <a:cubicBezTo>
                    <a:pt x="96" y="209"/>
                    <a:pt x="97" y="206"/>
                    <a:pt x="101" y="206"/>
                  </a:cubicBezTo>
                  <a:cubicBezTo>
                    <a:pt x="105" y="205"/>
                    <a:pt x="106" y="208"/>
                    <a:pt x="108" y="210"/>
                  </a:cubicBezTo>
                  <a:cubicBezTo>
                    <a:pt x="110" y="212"/>
                    <a:pt x="110" y="215"/>
                    <a:pt x="113" y="217"/>
                  </a:cubicBezTo>
                  <a:cubicBezTo>
                    <a:pt x="112" y="214"/>
                    <a:pt x="111" y="211"/>
                    <a:pt x="110" y="208"/>
                  </a:cubicBezTo>
                  <a:cubicBezTo>
                    <a:pt x="109" y="200"/>
                    <a:pt x="102" y="203"/>
                    <a:pt x="97" y="202"/>
                  </a:cubicBezTo>
                  <a:cubicBezTo>
                    <a:pt x="93" y="201"/>
                    <a:pt x="89" y="203"/>
                    <a:pt x="88" y="208"/>
                  </a:cubicBezTo>
                  <a:cubicBezTo>
                    <a:pt x="88" y="211"/>
                    <a:pt x="87" y="214"/>
                    <a:pt x="83" y="213"/>
                  </a:cubicBezTo>
                  <a:cubicBezTo>
                    <a:pt x="80" y="213"/>
                    <a:pt x="80" y="210"/>
                    <a:pt x="80" y="207"/>
                  </a:cubicBezTo>
                  <a:cubicBezTo>
                    <a:pt x="80" y="202"/>
                    <a:pt x="80" y="197"/>
                    <a:pt x="80" y="193"/>
                  </a:cubicBezTo>
                  <a:cubicBezTo>
                    <a:pt x="80" y="188"/>
                    <a:pt x="78" y="184"/>
                    <a:pt x="80" y="178"/>
                  </a:cubicBezTo>
                  <a:cubicBezTo>
                    <a:pt x="76" y="180"/>
                    <a:pt x="75" y="181"/>
                    <a:pt x="76" y="184"/>
                  </a:cubicBezTo>
                  <a:cubicBezTo>
                    <a:pt x="78" y="186"/>
                    <a:pt x="81" y="189"/>
                    <a:pt x="79" y="192"/>
                  </a:cubicBezTo>
                  <a:cubicBezTo>
                    <a:pt x="76" y="196"/>
                    <a:pt x="74" y="201"/>
                    <a:pt x="70" y="204"/>
                  </a:cubicBezTo>
                  <a:cubicBezTo>
                    <a:pt x="67" y="206"/>
                    <a:pt x="64" y="207"/>
                    <a:pt x="61" y="209"/>
                  </a:cubicBezTo>
                  <a:cubicBezTo>
                    <a:pt x="58" y="210"/>
                    <a:pt x="55" y="212"/>
                    <a:pt x="53" y="209"/>
                  </a:cubicBezTo>
                  <a:cubicBezTo>
                    <a:pt x="51" y="206"/>
                    <a:pt x="54" y="204"/>
                    <a:pt x="57" y="202"/>
                  </a:cubicBezTo>
                  <a:cubicBezTo>
                    <a:pt x="53" y="201"/>
                    <a:pt x="51" y="203"/>
                    <a:pt x="49" y="203"/>
                  </a:cubicBezTo>
                  <a:cubicBezTo>
                    <a:pt x="37" y="206"/>
                    <a:pt x="37" y="206"/>
                    <a:pt x="37" y="218"/>
                  </a:cubicBezTo>
                  <a:cubicBezTo>
                    <a:pt x="36" y="218"/>
                    <a:pt x="36" y="219"/>
                    <a:pt x="36" y="220"/>
                  </a:cubicBezTo>
                  <a:cubicBezTo>
                    <a:pt x="35" y="226"/>
                    <a:pt x="28" y="233"/>
                    <a:pt x="23" y="233"/>
                  </a:cubicBezTo>
                  <a:cubicBezTo>
                    <a:pt x="18" y="232"/>
                    <a:pt x="15" y="226"/>
                    <a:pt x="16" y="217"/>
                  </a:cubicBezTo>
                  <a:cubicBezTo>
                    <a:pt x="17" y="212"/>
                    <a:pt x="15" y="207"/>
                    <a:pt x="16" y="202"/>
                  </a:cubicBezTo>
                  <a:cubicBezTo>
                    <a:pt x="16" y="200"/>
                    <a:pt x="13" y="199"/>
                    <a:pt x="12" y="198"/>
                  </a:cubicBezTo>
                  <a:cubicBezTo>
                    <a:pt x="7" y="197"/>
                    <a:pt x="3" y="194"/>
                    <a:pt x="1" y="190"/>
                  </a:cubicBezTo>
                  <a:cubicBezTo>
                    <a:pt x="2" y="186"/>
                    <a:pt x="6" y="186"/>
                    <a:pt x="9" y="185"/>
                  </a:cubicBezTo>
                  <a:cubicBezTo>
                    <a:pt x="14" y="184"/>
                    <a:pt x="18" y="181"/>
                    <a:pt x="14" y="175"/>
                  </a:cubicBezTo>
                  <a:cubicBezTo>
                    <a:pt x="13" y="174"/>
                    <a:pt x="13" y="172"/>
                    <a:pt x="13" y="172"/>
                  </a:cubicBezTo>
                  <a:cubicBezTo>
                    <a:pt x="18" y="169"/>
                    <a:pt x="14" y="165"/>
                    <a:pt x="14" y="161"/>
                  </a:cubicBezTo>
                  <a:cubicBezTo>
                    <a:pt x="13" y="151"/>
                    <a:pt x="13" y="149"/>
                    <a:pt x="23" y="146"/>
                  </a:cubicBezTo>
                  <a:cubicBezTo>
                    <a:pt x="28" y="144"/>
                    <a:pt x="31" y="141"/>
                    <a:pt x="34" y="137"/>
                  </a:cubicBezTo>
                  <a:cubicBezTo>
                    <a:pt x="35" y="135"/>
                    <a:pt x="35" y="134"/>
                    <a:pt x="34" y="132"/>
                  </a:cubicBezTo>
                  <a:cubicBezTo>
                    <a:pt x="36" y="124"/>
                    <a:pt x="38" y="116"/>
                    <a:pt x="46" y="112"/>
                  </a:cubicBezTo>
                  <a:cubicBezTo>
                    <a:pt x="51" y="111"/>
                    <a:pt x="56" y="109"/>
                    <a:pt x="59" y="106"/>
                  </a:cubicBezTo>
                  <a:cubicBezTo>
                    <a:pt x="65" y="101"/>
                    <a:pt x="73" y="98"/>
                    <a:pt x="76" y="89"/>
                  </a:cubicBezTo>
                  <a:cubicBezTo>
                    <a:pt x="79" y="81"/>
                    <a:pt x="89" y="79"/>
                    <a:pt x="97" y="79"/>
                  </a:cubicBezTo>
                  <a:cubicBezTo>
                    <a:pt x="103" y="78"/>
                    <a:pt x="107" y="75"/>
                    <a:pt x="110" y="70"/>
                  </a:cubicBezTo>
                  <a:cubicBezTo>
                    <a:pt x="117" y="60"/>
                    <a:pt x="121" y="60"/>
                    <a:pt x="129" y="69"/>
                  </a:cubicBezTo>
                  <a:cubicBezTo>
                    <a:pt x="130" y="71"/>
                    <a:pt x="131" y="72"/>
                    <a:pt x="133" y="72"/>
                  </a:cubicBezTo>
                  <a:cubicBezTo>
                    <a:pt x="134" y="74"/>
                    <a:pt x="137" y="72"/>
                    <a:pt x="138" y="74"/>
                  </a:cubicBezTo>
                  <a:cubicBezTo>
                    <a:pt x="140" y="81"/>
                    <a:pt x="145" y="83"/>
                    <a:pt x="151" y="85"/>
                  </a:cubicBezTo>
                  <a:cubicBezTo>
                    <a:pt x="155" y="86"/>
                    <a:pt x="157" y="90"/>
                    <a:pt x="159" y="93"/>
                  </a:cubicBezTo>
                  <a:cubicBezTo>
                    <a:pt x="168" y="102"/>
                    <a:pt x="184" y="102"/>
                    <a:pt x="191" y="92"/>
                  </a:cubicBezTo>
                  <a:cubicBezTo>
                    <a:pt x="195" y="88"/>
                    <a:pt x="199" y="86"/>
                    <a:pt x="204" y="86"/>
                  </a:cubicBezTo>
                  <a:cubicBezTo>
                    <a:pt x="211" y="86"/>
                    <a:pt x="217" y="84"/>
                    <a:pt x="222" y="80"/>
                  </a:cubicBezTo>
                  <a:cubicBezTo>
                    <a:pt x="227" y="76"/>
                    <a:pt x="233" y="74"/>
                    <a:pt x="240" y="76"/>
                  </a:cubicBezTo>
                  <a:cubicBezTo>
                    <a:pt x="243" y="77"/>
                    <a:pt x="245" y="77"/>
                    <a:pt x="247" y="76"/>
                  </a:cubicBezTo>
                  <a:cubicBezTo>
                    <a:pt x="257" y="71"/>
                    <a:pt x="265" y="75"/>
                    <a:pt x="272" y="82"/>
                  </a:cubicBezTo>
                  <a:cubicBezTo>
                    <a:pt x="274" y="84"/>
                    <a:pt x="276" y="86"/>
                    <a:pt x="279" y="87"/>
                  </a:cubicBezTo>
                  <a:cubicBezTo>
                    <a:pt x="285" y="88"/>
                    <a:pt x="291" y="90"/>
                    <a:pt x="296" y="95"/>
                  </a:cubicBezTo>
                  <a:cubicBezTo>
                    <a:pt x="297" y="96"/>
                    <a:pt x="298" y="97"/>
                    <a:pt x="299" y="97"/>
                  </a:cubicBezTo>
                  <a:cubicBezTo>
                    <a:pt x="301" y="96"/>
                    <a:pt x="301" y="94"/>
                    <a:pt x="301" y="93"/>
                  </a:cubicBezTo>
                  <a:cubicBezTo>
                    <a:pt x="300" y="90"/>
                    <a:pt x="299" y="89"/>
                    <a:pt x="298" y="86"/>
                  </a:cubicBezTo>
                  <a:cubicBezTo>
                    <a:pt x="296" y="80"/>
                    <a:pt x="297" y="75"/>
                    <a:pt x="302" y="71"/>
                  </a:cubicBezTo>
                  <a:cubicBezTo>
                    <a:pt x="308" y="66"/>
                    <a:pt x="314" y="67"/>
                    <a:pt x="315" y="74"/>
                  </a:cubicBezTo>
                  <a:cubicBezTo>
                    <a:pt x="317" y="79"/>
                    <a:pt x="318" y="80"/>
                    <a:pt x="323" y="79"/>
                  </a:cubicBezTo>
                  <a:cubicBezTo>
                    <a:pt x="326" y="78"/>
                    <a:pt x="328" y="78"/>
                    <a:pt x="331" y="80"/>
                  </a:cubicBezTo>
                  <a:cubicBezTo>
                    <a:pt x="334" y="82"/>
                    <a:pt x="337" y="83"/>
                    <a:pt x="341" y="83"/>
                  </a:cubicBezTo>
                  <a:cubicBezTo>
                    <a:pt x="344" y="84"/>
                    <a:pt x="349" y="85"/>
                    <a:pt x="350" y="81"/>
                  </a:cubicBezTo>
                  <a:cubicBezTo>
                    <a:pt x="350" y="78"/>
                    <a:pt x="352" y="72"/>
                    <a:pt x="344" y="71"/>
                  </a:cubicBezTo>
                  <a:cubicBezTo>
                    <a:pt x="336" y="69"/>
                    <a:pt x="330" y="62"/>
                    <a:pt x="323" y="58"/>
                  </a:cubicBezTo>
                  <a:cubicBezTo>
                    <a:pt x="320" y="57"/>
                    <a:pt x="319" y="54"/>
                    <a:pt x="321" y="51"/>
                  </a:cubicBezTo>
                  <a:cubicBezTo>
                    <a:pt x="322" y="48"/>
                    <a:pt x="324" y="44"/>
                    <a:pt x="329" y="47"/>
                  </a:cubicBezTo>
                  <a:cubicBezTo>
                    <a:pt x="330" y="48"/>
                    <a:pt x="331" y="49"/>
                    <a:pt x="332" y="51"/>
                  </a:cubicBezTo>
                  <a:cubicBezTo>
                    <a:pt x="337" y="59"/>
                    <a:pt x="342" y="62"/>
                    <a:pt x="352" y="60"/>
                  </a:cubicBezTo>
                  <a:cubicBezTo>
                    <a:pt x="357" y="59"/>
                    <a:pt x="361" y="63"/>
                    <a:pt x="366" y="60"/>
                  </a:cubicBezTo>
                  <a:cubicBezTo>
                    <a:pt x="373" y="57"/>
                    <a:pt x="378" y="52"/>
                    <a:pt x="381" y="46"/>
                  </a:cubicBezTo>
                  <a:cubicBezTo>
                    <a:pt x="383" y="42"/>
                    <a:pt x="386" y="38"/>
                    <a:pt x="392" y="40"/>
                  </a:cubicBezTo>
                  <a:cubicBezTo>
                    <a:pt x="396" y="41"/>
                    <a:pt x="401" y="38"/>
                    <a:pt x="403" y="34"/>
                  </a:cubicBezTo>
                  <a:cubicBezTo>
                    <a:pt x="406" y="28"/>
                    <a:pt x="411" y="23"/>
                    <a:pt x="416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3" name="Freeform 38">
              <a:extLst>
                <a:ext uri="{FF2B5EF4-FFF2-40B4-BE49-F238E27FC236}">
                  <a16:creationId xmlns:a16="http://schemas.microsoft.com/office/drawing/2014/main" id="{5A787E90-6CF5-411B-8FB1-6B66F5276179}"/>
                </a:ext>
              </a:extLst>
            </p:cNvPr>
            <p:cNvSpPr/>
            <p:nvPr/>
          </p:nvSpPr>
          <p:spPr bwMode="auto">
            <a:xfrm>
              <a:off x="-2000250" y="-268287"/>
              <a:ext cx="842963" cy="1004888"/>
            </a:xfrm>
            <a:custGeom>
              <a:avLst/>
              <a:gdLst>
                <a:gd name="T0" fmla="*/ 70 w 223"/>
                <a:gd name="T1" fmla="*/ 23 h 266"/>
                <a:gd name="T2" fmla="*/ 71 w 223"/>
                <a:gd name="T3" fmla="*/ 43 h 266"/>
                <a:gd name="T4" fmla="*/ 79 w 223"/>
                <a:gd name="T5" fmla="*/ 55 h 266"/>
                <a:gd name="T6" fmla="*/ 95 w 223"/>
                <a:gd name="T7" fmla="*/ 27 h 266"/>
                <a:gd name="T8" fmla="*/ 113 w 223"/>
                <a:gd name="T9" fmla="*/ 25 h 266"/>
                <a:gd name="T10" fmla="*/ 107 w 223"/>
                <a:gd name="T11" fmla="*/ 32 h 266"/>
                <a:gd name="T12" fmla="*/ 130 w 223"/>
                <a:gd name="T13" fmla="*/ 16 h 266"/>
                <a:gd name="T14" fmla="*/ 126 w 223"/>
                <a:gd name="T15" fmla="*/ 4 h 266"/>
                <a:gd name="T16" fmla="*/ 135 w 223"/>
                <a:gd name="T17" fmla="*/ 18 h 266"/>
                <a:gd name="T18" fmla="*/ 135 w 223"/>
                <a:gd name="T19" fmla="*/ 35 h 266"/>
                <a:gd name="T20" fmla="*/ 139 w 223"/>
                <a:gd name="T21" fmla="*/ 32 h 266"/>
                <a:gd name="T22" fmla="*/ 152 w 223"/>
                <a:gd name="T23" fmla="*/ 24 h 266"/>
                <a:gd name="T24" fmla="*/ 168 w 223"/>
                <a:gd name="T25" fmla="*/ 46 h 266"/>
                <a:gd name="T26" fmla="*/ 160 w 223"/>
                <a:gd name="T27" fmla="*/ 35 h 266"/>
                <a:gd name="T28" fmla="*/ 150 w 223"/>
                <a:gd name="T29" fmla="*/ 37 h 266"/>
                <a:gd name="T30" fmla="*/ 130 w 223"/>
                <a:gd name="T31" fmla="*/ 39 h 266"/>
                <a:gd name="T32" fmla="*/ 134 w 223"/>
                <a:gd name="T33" fmla="*/ 51 h 266"/>
                <a:gd name="T34" fmla="*/ 125 w 223"/>
                <a:gd name="T35" fmla="*/ 69 h 266"/>
                <a:gd name="T36" fmla="*/ 111 w 223"/>
                <a:gd name="T37" fmla="*/ 62 h 266"/>
                <a:gd name="T38" fmla="*/ 91 w 223"/>
                <a:gd name="T39" fmla="*/ 62 h 266"/>
                <a:gd name="T40" fmla="*/ 81 w 223"/>
                <a:gd name="T41" fmla="*/ 65 h 266"/>
                <a:gd name="T42" fmla="*/ 67 w 223"/>
                <a:gd name="T43" fmla="*/ 70 h 266"/>
                <a:gd name="T44" fmla="*/ 70 w 223"/>
                <a:gd name="T45" fmla="*/ 100 h 266"/>
                <a:gd name="T46" fmla="*/ 83 w 223"/>
                <a:gd name="T47" fmla="*/ 96 h 266"/>
                <a:gd name="T48" fmla="*/ 83 w 223"/>
                <a:gd name="T49" fmla="*/ 106 h 266"/>
                <a:gd name="T50" fmla="*/ 88 w 223"/>
                <a:gd name="T51" fmla="*/ 112 h 266"/>
                <a:gd name="T52" fmla="*/ 104 w 223"/>
                <a:gd name="T53" fmla="*/ 107 h 266"/>
                <a:gd name="T54" fmla="*/ 95 w 223"/>
                <a:gd name="T55" fmla="*/ 96 h 266"/>
                <a:gd name="T56" fmla="*/ 104 w 223"/>
                <a:gd name="T57" fmla="*/ 96 h 266"/>
                <a:gd name="T58" fmla="*/ 111 w 223"/>
                <a:gd name="T59" fmla="*/ 78 h 266"/>
                <a:gd name="T60" fmla="*/ 112 w 223"/>
                <a:gd name="T61" fmla="*/ 119 h 266"/>
                <a:gd name="T62" fmla="*/ 110 w 223"/>
                <a:gd name="T63" fmla="*/ 148 h 266"/>
                <a:gd name="T64" fmla="*/ 133 w 223"/>
                <a:gd name="T65" fmla="*/ 181 h 266"/>
                <a:gd name="T66" fmla="*/ 119 w 223"/>
                <a:gd name="T67" fmla="*/ 199 h 266"/>
                <a:gd name="T68" fmla="*/ 118 w 223"/>
                <a:gd name="T69" fmla="*/ 212 h 266"/>
                <a:gd name="T70" fmla="*/ 130 w 223"/>
                <a:gd name="T71" fmla="*/ 208 h 266"/>
                <a:gd name="T72" fmla="*/ 166 w 223"/>
                <a:gd name="T73" fmla="*/ 206 h 266"/>
                <a:gd name="T74" fmla="*/ 199 w 223"/>
                <a:gd name="T75" fmla="*/ 201 h 266"/>
                <a:gd name="T76" fmla="*/ 213 w 223"/>
                <a:gd name="T77" fmla="*/ 211 h 266"/>
                <a:gd name="T78" fmla="*/ 222 w 223"/>
                <a:gd name="T79" fmla="*/ 217 h 266"/>
                <a:gd name="T80" fmla="*/ 213 w 223"/>
                <a:gd name="T81" fmla="*/ 225 h 266"/>
                <a:gd name="T82" fmla="*/ 190 w 223"/>
                <a:gd name="T83" fmla="*/ 212 h 266"/>
                <a:gd name="T84" fmla="*/ 146 w 223"/>
                <a:gd name="T85" fmla="*/ 236 h 266"/>
                <a:gd name="T86" fmla="*/ 118 w 223"/>
                <a:gd name="T87" fmla="*/ 257 h 266"/>
                <a:gd name="T88" fmla="*/ 91 w 223"/>
                <a:gd name="T89" fmla="*/ 255 h 266"/>
                <a:gd name="T90" fmla="*/ 60 w 223"/>
                <a:gd name="T91" fmla="*/ 243 h 266"/>
                <a:gd name="T92" fmla="*/ 57 w 223"/>
                <a:gd name="T93" fmla="*/ 238 h 266"/>
                <a:gd name="T94" fmla="*/ 46 w 223"/>
                <a:gd name="T95" fmla="*/ 235 h 266"/>
                <a:gd name="T96" fmla="*/ 62 w 223"/>
                <a:gd name="T97" fmla="*/ 226 h 266"/>
                <a:gd name="T98" fmla="*/ 52 w 223"/>
                <a:gd name="T99" fmla="*/ 196 h 266"/>
                <a:gd name="T100" fmla="*/ 45 w 223"/>
                <a:gd name="T101" fmla="*/ 169 h 266"/>
                <a:gd name="T102" fmla="*/ 14 w 223"/>
                <a:gd name="T103" fmla="*/ 151 h 266"/>
                <a:gd name="T104" fmla="*/ 3 w 223"/>
                <a:gd name="T105" fmla="*/ 108 h 266"/>
                <a:gd name="T106" fmla="*/ 5 w 223"/>
                <a:gd name="T107" fmla="*/ 60 h 266"/>
                <a:gd name="T108" fmla="*/ 12 w 223"/>
                <a:gd name="T109" fmla="*/ 42 h 266"/>
                <a:gd name="T110" fmla="*/ 13 w 223"/>
                <a:gd name="T111" fmla="*/ 22 h 266"/>
                <a:gd name="T112" fmla="*/ 22 w 223"/>
                <a:gd name="T113" fmla="*/ 1 h 266"/>
                <a:gd name="T114" fmla="*/ 27 w 223"/>
                <a:gd name="T115" fmla="*/ 13 h 266"/>
                <a:gd name="T116" fmla="*/ 25 w 223"/>
                <a:gd name="T117" fmla="*/ 21 h 266"/>
                <a:gd name="T118" fmla="*/ 39 w 223"/>
                <a:gd name="T119" fmla="*/ 17 h 266"/>
                <a:gd name="T120" fmla="*/ 54 w 223"/>
                <a:gd name="T121" fmla="*/ 1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3" h="266">
                  <a:moveTo>
                    <a:pt x="54" y="14"/>
                  </a:moveTo>
                  <a:cubicBezTo>
                    <a:pt x="59" y="16"/>
                    <a:pt x="63" y="22"/>
                    <a:pt x="70" y="23"/>
                  </a:cubicBezTo>
                  <a:cubicBezTo>
                    <a:pt x="70" y="23"/>
                    <a:pt x="71" y="25"/>
                    <a:pt x="71" y="25"/>
                  </a:cubicBezTo>
                  <a:cubicBezTo>
                    <a:pt x="67" y="31"/>
                    <a:pt x="73" y="37"/>
                    <a:pt x="71" y="43"/>
                  </a:cubicBezTo>
                  <a:cubicBezTo>
                    <a:pt x="69" y="46"/>
                    <a:pt x="71" y="50"/>
                    <a:pt x="73" y="53"/>
                  </a:cubicBezTo>
                  <a:cubicBezTo>
                    <a:pt x="74" y="55"/>
                    <a:pt x="77" y="57"/>
                    <a:pt x="79" y="55"/>
                  </a:cubicBezTo>
                  <a:cubicBezTo>
                    <a:pt x="84" y="51"/>
                    <a:pt x="89" y="47"/>
                    <a:pt x="87" y="39"/>
                  </a:cubicBezTo>
                  <a:cubicBezTo>
                    <a:pt x="86" y="33"/>
                    <a:pt x="89" y="28"/>
                    <a:pt x="95" y="27"/>
                  </a:cubicBezTo>
                  <a:cubicBezTo>
                    <a:pt x="99" y="25"/>
                    <a:pt x="104" y="26"/>
                    <a:pt x="107" y="23"/>
                  </a:cubicBezTo>
                  <a:cubicBezTo>
                    <a:pt x="109" y="22"/>
                    <a:pt x="112" y="22"/>
                    <a:pt x="113" y="25"/>
                  </a:cubicBezTo>
                  <a:cubicBezTo>
                    <a:pt x="114" y="28"/>
                    <a:pt x="112" y="28"/>
                    <a:pt x="109" y="29"/>
                  </a:cubicBezTo>
                  <a:cubicBezTo>
                    <a:pt x="108" y="29"/>
                    <a:pt x="106" y="30"/>
                    <a:pt x="107" y="32"/>
                  </a:cubicBezTo>
                  <a:cubicBezTo>
                    <a:pt x="108" y="34"/>
                    <a:pt x="109" y="33"/>
                    <a:pt x="111" y="32"/>
                  </a:cubicBezTo>
                  <a:cubicBezTo>
                    <a:pt x="119" y="29"/>
                    <a:pt x="126" y="24"/>
                    <a:pt x="130" y="16"/>
                  </a:cubicBezTo>
                  <a:cubicBezTo>
                    <a:pt x="132" y="14"/>
                    <a:pt x="132" y="12"/>
                    <a:pt x="129" y="11"/>
                  </a:cubicBezTo>
                  <a:cubicBezTo>
                    <a:pt x="127" y="10"/>
                    <a:pt x="125" y="7"/>
                    <a:pt x="126" y="4"/>
                  </a:cubicBezTo>
                  <a:cubicBezTo>
                    <a:pt x="128" y="1"/>
                    <a:pt x="131" y="0"/>
                    <a:pt x="136" y="1"/>
                  </a:cubicBezTo>
                  <a:cubicBezTo>
                    <a:pt x="133" y="7"/>
                    <a:pt x="133" y="12"/>
                    <a:pt x="135" y="18"/>
                  </a:cubicBezTo>
                  <a:cubicBezTo>
                    <a:pt x="137" y="21"/>
                    <a:pt x="136" y="27"/>
                    <a:pt x="134" y="31"/>
                  </a:cubicBezTo>
                  <a:cubicBezTo>
                    <a:pt x="134" y="33"/>
                    <a:pt x="134" y="34"/>
                    <a:pt x="135" y="35"/>
                  </a:cubicBezTo>
                  <a:cubicBezTo>
                    <a:pt x="136" y="36"/>
                    <a:pt x="137" y="36"/>
                    <a:pt x="138" y="36"/>
                  </a:cubicBezTo>
                  <a:cubicBezTo>
                    <a:pt x="140" y="35"/>
                    <a:pt x="139" y="33"/>
                    <a:pt x="139" y="32"/>
                  </a:cubicBezTo>
                  <a:cubicBezTo>
                    <a:pt x="139" y="27"/>
                    <a:pt x="146" y="22"/>
                    <a:pt x="151" y="23"/>
                  </a:cubicBezTo>
                  <a:cubicBezTo>
                    <a:pt x="152" y="23"/>
                    <a:pt x="152" y="24"/>
                    <a:pt x="152" y="24"/>
                  </a:cubicBezTo>
                  <a:cubicBezTo>
                    <a:pt x="165" y="22"/>
                    <a:pt x="165" y="32"/>
                    <a:pt x="168" y="40"/>
                  </a:cubicBezTo>
                  <a:cubicBezTo>
                    <a:pt x="168" y="42"/>
                    <a:pt x="171" y="44"/>
                    <a:pt x="168" y="46"/>
                  </a:cubicBezTo>
                  <a:cubicBezTo>
                    <a:pt x="165" y="47"/>
                    <a:pt x="163" y="45"/>
                    <a:pt x="162" y="42"/>
                  </a:cubicBezTo>
                  <a:cubicBezTo>
                    <a:pt x="162" y="40"/>
                    <a:pt x="162" y="37"/>
                    <a:pt x="160" y="35"/>
                  </a:cubicBezTo>
                  <a:cubicBezTo>
                    <a:pt x="158" y="34"/>
                    <a:pt x="157" y="30"/>
                    <a:pt x="154" y="31"/>
                  </a:cubicBezTo>
                  <a:cubicBezTo>
                    <a:pt x="151" y="31"/>
                    <a:pt x="150" y="35"/>
                    <a:pt x="150" y="37"/>
                  </a:cubicBezTo>
                  <a:cubicBezTo>
                    <a:pt x="150" y="42"/>
                    <a:pt x="149" y="46"/>
                    <a:pt x="145" y="50"/>
                  </a:cubicBezTo>
                  <a:cubicBezTo>
                    <a:pt x="143" y="41"/>
                    <a:pt x="135" y="43"/>
                    <a:pt x="130" y="39"/>
                  </a:cubicBezTo>
                  <a:cubicBezTo>
                    <a:pt x="128" y="37"/>
                    <a:pt x="126" y="38"/>
                    <a:pt x="127" y="41"/>
                  </a:cubicBezTo>
                  <a:cubicBezTo>
                    <a:pt x="127" y="45"/>
                    <a:pt x="128" y="50"/>
                    <a:pt x="134" y="51"/>
                  </a:cubicBezTo>
                  <a:cubicBezTo>
                    <a:pt x="136" y="52"/>
                    <a:pt x="138" y="53"/>
                    <a:pt x="137" y="56"/>
                  </a:cubicBezTo>
                  <a:cubicBezTo>
                    <a:pt x="134" y="62"/>
                    <a:pt x="130" y="65"/>
                    <a:pt x="125" y="69"/>
                  </a:cubicBezTo>
                  <a:cubicBezTo>
                    <a:pt x="123" y="70"/>
                    <a:pt x="121" y="68"/>
                    <a:pt x="120" y="66"/>
                  </a:cubicBezTo>
                  <a:cubicBezTo>
                    <a:pt x="118" y="62"/>
                    <a:pt x="115" y="61"/>
                    <a:pt x="111" y="62"/>
                  </a:cubicBezTo>
                  <a:cubicBezTo>
                    <a:pt x="106" y="64"/>
                    <a:pt x="102" y="63"/>
                    <a:pt x="98" y="59"/>
                  </a:cubicBezTo>
                  <a:cubicBezTo>
                    <a:pt x="95" y="56"/>
                    <a:pt x="92" y="56"/>
                    <a:pt x="91" y="62"/>
                  </a:cubicBezTo>
                  <a:cubicBezTo>
                    <a:pt x="91" y="65"/>
                    <a:pt x="90" y="68"/>
                    <a:pt x="87" y="69"/>
                  </a:cubicBezTo>
                  <a:cubicBezTo>
                    <a:pt x="84" y="70"/>
                    <a:pt x="82" y="68"/>
                    <a:pt x="81" y="65"/>
                  </a:cubicBezTo>
                  <a:cubicBezTo>
                    <a:pt x="79" y="62"/>
                    <a:pt x="77" y="65"/>
                    <a:pt x="76" y="66"/>
                  </a:cubicBezTo>
                  <a:cubicBezTo>
                    <a:pt x="73" y="69"/>
                    <a:pt x="71" y="71"/>
                    <a:pt x="67" y="70"/>
                  </a:cubicBezTo>
                  <a:cubicBezTo>
                    <a:pt x="63" y="69"/>
                    <a:pt x="59" y="71"/>
                    <a:pt x="60" y="78"/>
                  </a:cubicBezTo>
                  <a:cubicBezTo>
                    <a:pt x="60" y="88"/>
                    <a:pt x="67" y="93"/>
                    <a:pt x="70" y="100"/>
                  </a:cubicBezTo>
                  <a:cubicBezTo>
                    <a:pt x="76" y="115"/>
                    <a:pt x="76" y="102"/>
                    <a:pt x="79" y="99"/>
                  </a:cubicBezTo>
                  <a:cubicBezTo>
                    <a:pt x="80" y="97"/>
                    <a:pt x="81" y="95"/>
                    <a:pt x="83" y="96"/>
                  </a:cubicBezTo>
                  <a:cubicBezTo>
                    <a:pt x="84" y="97"/>
                    <a:pt x="85" y="99"/>
                    <a:pt x="85" y="101"/>
                  </a:cubicBezTo>
                  <a:cubicBezTo>
                    <a:pt x="84" y="103"/>
                    <a:pt x="84" y="104"/>
                    <a:pt x="83" y="106"/>
                  </a:cubicBezTo>
                  <a:cubicBezTo>
                    <a:pt x="81" y="107"/>
                    <a:pt x="78" y="108"/>
                    <a:pt x="81" y="111"/>
                  </a:cubicBezTo>
                  <a:cubicBezTo>
                    <a:pt x="83" y="113"/>
                    <a:pt x="85" y="114"/>
                    <a:pt x="88" y="112"/>
                  </a:cubicBezTo>
                  <a:cubicBezTo>
                    <a:pt x="90" y="111"/>
                    <a:pt x="92" y="110"/>
                    <a:pt x="96" y="112"/>
                  </a:cubicBezTo>
                  <a:cubicBezTo>
                    <a:pt x="100" y="114"/>
                    <a:pt x="102" y="111"/>
                    <a:pt x="104" y="107"/>
                  </a:cubicBezTo>
                  <a:cubicBezTo>
                    <a:pt x="106" y="103"/>
                    <a:pt x="102" y="103"/>
                    <a:pt x="99" y="102"/>
                  </a:cubicBezTo>
                  <a:cubicBezTo>
                    <a:pt x="95" y="102"/>
                    <a:pt x="94" y="100"/>
                    <a:pt x="95" y="96"/>
                  </a:cubicBezTo>
                  <a:cubicBezTo>
                    <a:pt x="97" y="91"/>
                    <a:pt x="97" y="85"/>
                    <a:pt x="104" y="81"/>
                  </a:cubicBezTo>
                  <a:cubicBezTo>
                    <a:pt x="102" y="87"/>
                    <a:pt x="99" y="93"/>
                    <a:pt x="104" y="96"/>
                  </a:cubicBezTo>
                  <a:cubicBezTo>
                    <a:pt x="110" y="99"/>
                    <a:pt x="110" y="91"/>
                    <a:pt x="114" y="89"/>
                  </a:cubicBezTo>
                  <a:cubicBezTo>
                    <a:pt x="116" y="88"/>
                    <a:pt x="118" y="81"/>
                    <a:pt x="111" y="78"/>
                  </a:cubicBezTo>
                  <a:cubicBezTo>
                    <a:pt x="118" y="77"/>
                    <a:pt x="121" y="80"/>
                    <a:pt x="119" y="87"/>
                  </a:cubicBezTo>
                  <a:cubicBezTo>
                    <a:pt x="117" y="98"/>
                    <a:pt x="115" y="108"/>
                    <a:pt x="112" y="119"/>
                  </a:cubicBezTo>
                  <a:cubicBezTo>
                    <a:pt x="112" y="123"/>
                    <a:pt x="110" y="126"/>
                    <a:pt x="108" y="129"/>
                  </a:cubicBezTo>
                  <a:cubicBezTo>
                    <a:pt x="103" y="135"/>
                    <a:pt x="104" y="143"/>
                    <a:pt x="110" y="148"/>
                  </a:cubicBezTo>
                  <a:cubicBezTo>
                    <a:pt x="118" y="152"/>
                    <a:pt x="124" y="158"/>
                    <a:pt x="132" y="163"/>
                  </a:cubicBezTo>
                  <a:cubicBezTo>
                    <a:pt x="141" y="169"/>
                    <a:pt x="142" y="174"/>
                    <a:pt x="133" y="181"/>
                  </a:cubicBezTo>
                  <a:cubicBezTo>
                    <a:pt x="128" y="186"/>
                    <a:pt x="124" y="191"/>
                    <a:pt x="121" y="196"/>
                  </a:cubicBezTo>
                  <a:cubicBezTo>
                    <a:pt x="121" y="197"/>
                    <a:pt x="120" y="198"/>
                    <a:pt x="119" y="199"/>
                  </a:cubicBezTo>
                  <a:cubicBezTo>
                    <a:pt x="118" y="201"/>
                    <a:pt x="114" y="200"/>
                    <a:pt x="115" y="202"/>
                  </a:cubicBezTo>
                  <a:cubicBezTo>
                    <a:pt x="116" y="205"/>
                    <a:pt x="116" y="210"/>
                    <a:pt x="118" y="212"/>
                  </a:cubicBezTo>
                  <a:cubicBezTo>
                    <a:pt x="120" y="215"/>
                    <a:pt x="123" y="214"/>
                    <a:pt x="124" y="211"/>
                  </a:cubicBezTo>
                  <a:cubicBezTo>
                    <a:pt x="125" y="206"/>
                    <a:pt x="127" y="207"/>
                    <a:pt x="130" y="208"/>
                  </a:cubicBezTo>
                  <a:cubicBezTo>
                    <a:pt x="136" y="208"/>
                    <a:pt x="142" y="210"/>
                    <a:pt x="147" y="212"/>
                  </a:cubicBezTo>
                  <a:cubicBezTo>
                    <a:pt x="155" y="215"/>
                    <a:pt x="160" y="210"/>
                    <a:pt x="166" y="206"/>
                  </a:cubicBezTo>
                  <a:cubicBezTo>
                    <a:pt x="172" y="202"/>
                    <a:pt x="177" y="198"/>
                    <a:pt x="185" y="203"/>
                  </a:cubicBezTo>
                  <a:cubicBezTo>
                    <a:pt x="190" y="206"/>
                    <a:pt x="194" y="201"/>
                    <a:pt x="199" y="201"/>
                  </a:cubicBezTo>
                  <a:cubicBezTo>
                    <a:pt x="201" y="201"/>
                    <a:pt x="204" y="201"/>
                    <a:pt x="204" y="203"/>
                  </a:cubicBezTo>
                  <a:cubicBezTo>
                    <a:pt x="203" y="210"/>
                    <a:pt x="208" y="210"/>
                    <a:pt x="213" y="211"/>
                  </a:cubicBezTo>
                  <a:cubicBezTo>
                    <a:pt x="213" y="212"/>
                    <a:pt x="214" y="212"/>
                    <a:pt x="215" y="212"/>
                  </a:cubicBezTo>
                  <a:cubicBezTo>
                    <a:pt x="218" y="212"/>
                    <a:pt x="221" y="213"/>
                    <a:pt x="222" y="217"/>
                  </a:cubicBezTo>
                  <a:cubicBezTo>
                    <a:pt x="223" y="220"/>
                    <a:pt x="219" y="221"/>
                    <a:pt x="217" y="223"/>
                  </a:cubicBezTo>
                  <a:cubicBezTo>
                    <a:pt x="216" y="224"/>
                    <a:pt x="214" y="224"/>
                    <a:pt x="213" y="225"/>
                  </a:cubicBezTo>
                  <a:cubicBezTo>
                    <a:pt x="211" y="225"/>
                    <a:pt x="210" y="224"/>
                    <a:pt x="210" y="223"/>
                  </a:cubicBezTo>
                  <a:cubicBezTo>
                    <a:pt x="207" y="212"/>
                    <a:pt x="198" y="214"/>
                    <a:pt x="190" y="212"/>
                  </a:cubicBezTo>
                  <a:cubicBezTo>
                    <a:pt x="173" y="210"/>
                    <a:pt x="162" y="216"/>
                    <a:pt x="155" y="231"/>
                  </a:cubicBezTo>
                  <a:cubicBezTo>
                    <a:pt x="153" y="234"/>
                    <a:pt x="150" y="237"/>
                    <a:pt x="146" y="236"/>
                  </a:cubicBezTo>
                  <a:cubicBezTo>
                    <a:pt x="141" y="234"/>
                    <a:pt x="136" y="237"/>
                    <a:pt x="134" y="240"/>
                  </a:cubicBezTo>
                  <a:cubicBezTo>
                    <a:pt x="130" y="247"/>
                    <a:pt x="123" y="251"/>
                    <a:pt x="118" y="257"/>
                  </a:cubicBezTo>
                  <a:cubicBezTo>
                    <a:pt x="118" y="258"/>
                    <a:pt x="117" y="258"/>
                    <a:pt x="117" y="259"/>
                  </a:cubicBezTo>
                  <a:cubicBezTo>
                    <a:pt x="108" y="266"/>
                    <a:pt x="97" y="266"/>
                    <a:pt x="91" y="255"/>
                  </a:cubicBezTo>
                  <a:cubicBezTo>
                    <a:pt x="84" y="245"/>
                    <a:pt x="76" y="244"/>
                    <a:pt x="66" y="244"/>
                  </a:cubicBezTo>
                  <a:cubicBezTo>
                    <a:pt x="64" y="244"/>
                    <a:pt x="61" y="245"/>
                    <a:pt x="60" y="243"/>
                  </a:cubicBezTo>
                  <a:cubicBezTo>
                    <a:pt x="59" y="238"/>
                    <a:pt x="64" y="240"/>
                    <a:pt x="66" y="237"/>
                  </a:cubicBezTo>
                  <a:cubicBezTo>
                    <a:pt x="62" y="235"/>
                    <a:pt x="59" y="236"/>
                    <a:pt x="57" y="238"/>
                  </a:cubicBezTo>
                  <a:cubicBezTo>
                    <a:pt x="55" y="240"/>
                    <a:pt x="53" y="241"/>
                    <a:pt x="51" y="240"/>
                  </a:cubicBezTo>
                  <a:cubicBezTo>
                    <a:pt x="49" y="238"/>
                    <a:pt x="47" y="237"/>
                    <a:pt x="46" y="235"/>
                  </a:cubicBezTo>
                  <a:cubicBezTo>
                    <a:pt x="50" y="232"/>
                    <a:pt x="54" y="233"/>
                    <a:pt x="59" y="232"/>
                  </a:cubicBezTo>
                  <a:cubicBezTo>
                    <a:pt x="62" y="231"/>
                    <a:pt x="63" y="229"/>
                    <a:pt x="62" y="226"/>
                  </a:cubicBezTo>
                  <a:cubicBezTo>
                    <a:pt x="58" y="220"/>
                    <a:pt x="58" y="213"/>
                    <a:pt x="54" y="208"/>
                  </a:cubicBezTo>
                  <a:cubicBezTo>
                    <a:pt x="50" y="205"/>
                    <a:pt x="52" y="200"/>
                    <a:pt x="52" y="196"/>
                  </a:cubicBezTo>
                  <a:cubicBezTo>
                    <a:pt x="50" y="188"/>
                    <a:pt x="45" y="181"/>
                    <a:pt x="46" y="172"/>
                  </a:cubicBezTo>
                  <a:cubicBezTo>
                    <a:pt x="46" y="171"/>
                    <a:pt x="45" y="170"/>
                    <a:pt x="45" y="169"/>
                  </a:cubicBezTo>
                  <a:cubicBezTo>
                    <a:pt x="37" y="168"/>
                    <a:pt x="31" y="161"/>
                    <a:pt x="23" y="160"/>
                  </a:cubicBezTo>
                  <a:cubicBezTo>
                    <a:pt x="17" y="159"/>
                    <a:pt x="15" y="157"/>
                    <a:pt x="14" y="151"/>
                  </a:cubicBezTo>
                  <a:cubicBezTo>
                    <a:pt x="11" y="142"/>
                    <a:pt x="10" y="132"/>
                    <a:pt x="5" y="124"/>
                  </a:cubicBezTo>
                  <a:cubicBezTo>
                    <a:pt x="2" y="119"/>
                    <a:pt x="4" y="113"/>
                    <a:pt x="3" y="108"/>
                  </a:cubicBezTo>
                  <a:cubicBezTo>
                    <a:pt x="1" y="96"/>
                    <a:pt x="0" y="84"/>
                    <a:pt x="1" y="72"/>
                  </a:cubicBezTo>
                  <a:cubicBezTo>
                    <a:pt x="1" y="68"/>
                    <a:pt x="3" y="64"/>
                    <a:pt x="5" y="60"/>
                  </a:cubicBezTo>
                  <a:cubicBezTo>
                    <a:pt x="8" y="55"/>
                    <a:pt x="13" y="52"/>
                    <a:pt x="9" y="45"/>
                  </a:cubicBezTo>
                  <a:cubicBezTo>
                    <a:pt x="8" y="43"/>
                    <a:pt x="11" y="42"/>
                    <a:pt x="12" y="42"/>
                  </a:cubicBezTo>
                  <a:cubicBezTo>
                    <a:pt x="18" y="39"/>
                    <a:pt x="19" y="36"/>
                    <a:pt x="14" y="32"/>
                  </a:cubicBezTo>
                  <a:cubicBezTo>
                    <a:pt x="11" y="28"/>
                    <a:pt x="11" y="25"/>
                    <a:pt x="13" y="22"/>
                  </a:cubicBezTo>
                  <a:cubicBezTo>
                    <a:pt x="16" y="18"/>
                    <a:pt x="16" y="15"/>
                    <a:pt x="16" y="11"/>
                  </a:cubicBezTo>
                  <a:cubicBezTo>
                    <a:pt x="16" y="6"/>
                    <a:pt x="19" y="2"/>
                    <a:pt x="22" y="1"/>
                  </a:cubicBezTo>
                  <a:cubicBezTo>
                    <a:pt x="27" y="1"/>
                    <a:pt x="28" y="7"/>
                    <a:pt x="30" y="10"/>
                  </a:cubicBezTo>
                  <a:cubicBezTo>
                    <a:pt x="31" y="12"/>
                    <a:pt x="28" y="12"/>
                    <a:pt x="27" y="13"/>
                  </a:cubicBezTo>
                  <a:cubicBezTo>
                    <a:pt x="25" y="15"/>
                    <a:pt x="22" y="15"/>
                    <a:pt x="22" y="18"/>
                  </a:cubicBezTo>
                  <a:cubicBezTo>
                    <a:pt x="23" y="19"/>
                    <a:pt x="24" y="20"/>
                    <a:pt x="25" y="21"/>
                  </a:cubicBezTo>
                  <a:cubicBezTo>
                    <a:pt x="28" y="22"/>
                    <a:pt x="30" y="21"/>
                    <a:pt x="32" y="19"/>
                  </a:cubicBezTo>
                  <a:cubicBezTo>
                    <a:pt x="34" y="17"/>
                    <a:pt x="36" y="12"/>
                    <a:pt x="39" y="17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4" y="12"/>
                    <a:pt x="50" y="16"/>
                    <a:pt x="54" y="1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4" name="Freeform 39">
              <a:extLst>
                <a:ext uri="{FF2B5EF4-FFF2-40B4-BE49-F238E27FC236}">
                  <a16:creationId xmlns:a16="http://schemas.microsoft.com/office/drawing/2014/main" id="{CC1905D6-DBE1-4681-B57C-8E3EE9864701}"/>
                </a:ext>
              </a:extLst>
            </p:cNvPr>
            <p:cNvSpPr/>
            <p:nvPr/>
          </p:nvSpPr>
          <p:spPr bwMode="auto">
            <a:xfrm>
              <a:off x="-847725" y="304800"/>
              <a:ext cx="923925" cy="484188"/>
            </a:xfrm>
            <a:custGeom>
              <a:avLst/>
              <a:gdLst>
                <a:gd name="T0" fmla="*/ 0 w 245"/>
                <a:gd name="T1" fmla="*/ 98 h 128"/>
                <a:gd name="T2" fmla="*/ 15 w 245"/>
                <a:gd name="T3" fmla="*/ 91 h 128"/>
                <a:gd name="T4" fmla="*/ 22 w 245"/>
                <a:gd name="T5" fmla="*/ 85 h 128"/>
                <a:gd name="T6" fmla="*/ 35 w 245"/>
                <a:gd name="T7" fmla="*/ 78 h 128"/>
                <a:gd name="T8" fmla="*/ 42 w 245"/>
                <a:gd name="T9" fmla="*/ 74 h 128"/>
                <a:gd name="T10" fmla="*/ 53 w 245"/>
                <a:gd name="T11" fmla="*/ 60 h 128"/>
                <a:gd name="T12" fmla="*/ 58 w 245"/>
                <a:gd name="T13" fmla="*/ 54 h 128"/>
                <a:gd name="T14" fmla="*/ 63 w 245"/>
                <a:gd name="T15" fmla="*/ 45 h 128"/>
                <a:gd name="T16" fmla="*/ 74 w 245"/>
                <a:gd name="T17" fmla="*/ 43 h 128"/>
                <a:gd name="T18" fmla="*/ 103 w 245"/>
                <a:gd name="T19" fmla="*/ 42 h 128"/>
                <a:gd name="T20" fmla="*/ 126 w 245"/>
                <a:gd name="T21" fmla="*/ 43 h 128"/>
                <a:gd name="T22" fmla="*/ 133 w 245"/>
                <a:gd name="T23" fmla="*/ 45 h 128"/>
                <a:gd name="T24" fmla="*/ 152 w 245"/>
                <a:gd name="T25" fmla="*/ 71 h 128"/>
                <a:gd name="T26" fmla="*/ 161 w 245"/>
                <a:gd name="T27" fmla="*/ 78 h 128"/>
                <a:gd name="T28" fmla="*/ 168 w 245"/>
                <a:gd name="T29" fmla="*/ 76 h 128"/>
                <a:gd name="T30" fmla="*/ 168 w 245"/>
                <a:gd name="T31" fmla="*/ 70 h 128"/>
                <a:gd name="T32" fmla="*/ 165 w 245"/>
                <a:gd name="T33" fmla="*/ 54 h 128"/>
                <a:gd name="T34" fmla="*/ 176 w 245"/>
                <a:gd name="T35" fmla="*/ 46 h 128"/>
                <a:gd name="T36" fmla="*/ 197 w 245"/>
                <a:gd name="T37" fmla="*/ 38 h 128"/>
                <a:gd name="T38" fmla="*/ 204 w 245"/>
                <a:gd name="T39" fmla="*/ 29 h 128"/>
                <a:gd name="T40" fmla="*/ 219 w 245"/>
                <a:gd name="T41" fmla="*/ 17 h 128"/>
                <a:gd name="T42" fmla="*/ 226 w 245"/>
                <a:gd name="T43" fmla="*/ 11 h 128"/>
                <a:gd name="T44" fmla="*/ 229 w 245"/>
                <a:gd name="T45" fmla="*/ 8 h 128"/>
                <a:gd name="T46" fmla="*/ 244 w 245"/>
                <a:gd name="T47" fmla="*/ 0 h 128"/>
                <a:gd name="T48" fmla="*/ 245 w 245"/>
                <a:gd name="T49" fmla="*/ 18 h 128"/>
                <a:gd name="T50" fmla="*/ 236 w 245"/>
                <a:gd name="T51" fmla="*/ 40 h 128"/>
                <a:gd name="T52" fmla="*/ 224 w 245"/>
                <a:gd name="T53" fmla="*/ 44 h 128"/>
                <a:gd name="T54" fmla="*/ 214 w 245"/>
                <a:gd name="T55" fmla="*/ 50 h 128"/>
                <a:gd name="T56" fmla="*/ 207 w 245"/>
                <a:gd name="T57" fmla="*/ 55 h 128"/>
                <a:gd name="T58" fmla="*/ 193 w 245"/>
                <a:gd name="T59" fmla="*/ 55 h 128"/>
                <a:gd name="T60" fmla="*/ 189 w 245"/>
                <a:gd name="T61" fmla="*/ 60 h 128"/>
                <a:gd name="T62" fmla="*/ 189 w 245"/>
                <a:gd name="T63" fmla="*/ 63 h 128"/>
                <a:gd name="T64" fmla="*/ 181 w 245"/>
                <a:gd name="T65" fmla="*/ 81 h 128"/>
                <a:gd name="T66" fmla="*/ 161 w 245"/>
                <a:gd name="T67" fmla="*/ 89 h 128"/>
                <a:gd name="T68" fmla="*/ 142 w 245"/>
                <a:gd name="T69" fmla="*/ 75 h 128"/>
                <a:gd name="T70" fmla="*/ 133 w 245"/>
                <a:gd name="T71" fmla="*/ 71 h 128"/>
                <a:gd name="T72" fmla="*/ 126 w 245"/>
                <a:gd name="T73" fmla="*/ 74 h 128"/>
                <a:gd name="T74" fmla="*/ 118 w 245"/>
                <a:gd name="T75" fmla="*/ 80 h 128"/>
                <a:gd name="T76" fmla="*/ 110 w 245"/>
                <a:gd name="T77" fmla="*/ 88 h 128"/>
                <a:gd name="T78" fmla="*/ 107 w 245"/>
                <a:gd name="T79" fmla="*/ 94 h 128"/>
                <a:gd name="T80" fmla="*/ 110 w 245"/>
                <a:gd name="T81" fmla="*/ 100 h 128"/>
                <a:gd name="T82" fmla="*/ 111 w 245"/>
                <a:gd name="T83" fmla="*/ 104 h 128"/>
                <a:gd name="T84" fmla="*/ 75 w 245"/>
                <a:gd name="T85" fmla="*/ 124 h 128"/>
                <a:gd name="T86" fmla="*/ 66 w 245"/>
                <a:gd name="T87" fmla="*/ 125 h 128"/>
                <a:gd name="T88" fmla="*/ 50 w 245"/>
                <a:gd name="T89" fmla="*/ 117 h 128"/>
                <a:gd name="T90" fmla="*/ 20 w 245"/>
                <a:gd name="T91" fmla="*/ 106 h 128"/>
                <a:gd name="T92" fmla="*/ 0 w 245"/>
                <a:gd name="T93" fmla="*/ 9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128">
                  <a:moveTo>
                    <a:pt x="0" y="98"/>
                  </a:moveTo>
                  <a:cubicBezTo>
                    <a:pt x="5" y="96"/>
                    <a:pt x="9" y="91"/>
                    <a:pt x="15" y="91"/>
                  </a:cubicBezTo>
                  <a:cubicBezTo>
                    <a:pt x="18" y="91"/>
                    <a:pt x="20" y="88"/>
                    <a:pt x="22" y="85"/>
                  </a:cubicBezTo>
                  <a:cubicBezTo>
                    <a:pt x="25" y="80"/>
                    <a:pt x="28" y="75"/>
                    <a:pt x="35" y="78"/>
                  </a:cubicBezTo>
                  <a:cubicBezTo>
                    <a:pt x="38" y="80"/>
                    <a:pt x="41" y="77"/>
                    <a:pt x="42" y="74"/>
                  </a:cubicBezTo>
                  <a:cubicBezTo>
                    <a:pt x="46" y="70"/>
                    <a:pt x="50" y="65"/>
                    <a:pt x="53" y="60"/>
                  </a:cubicBezTo>
                  <a:cubicBezTo>
                    <a:pt x="54" y="57"/>
                    <a:pt x="55" y="55"/>
                    <a:pt x="58" y="54"/>
                  </a:cubicBezTo>
                  <a:cubicBezTo>
                    <a:pt x="64" y="53"/>
                    <a:pt x="61" y="48"/>
                    <a:pt x="63" y="45"/>
                  </a:cubicBezTo>
                  <a:cubicBezTo>
                    <a:pt x="67" y="41"/>
                    <a:pt x="71" y="46"/>
                    <a:pt x="74" y="43"/>
                  </a:cubicBezTo>
                  <a:cubicBezTo>
                    <a:pt x="88" y="32"/>
                    <a:pt x="90" y="32"/>
                    <a:pt x="103" y="42"/>
                  </a:cubicBezTo>
                  <a:cubicBezTo>
                    <a:pt x="111" y="48"/>
                    <a:pt x="119" y="46"/>
                    <a:pt x="126" y="43"/>
                  </a:cubicBezTo>
                  <a:cubicBezTo>
                    <a:pt x="130" y="42"/>
                    <a:pt x="131" y="41"/>
                    <a:pt x="133" y="45"/>
                  </a:cubicBezTo>
                  <a:cubicBezTo>
                    <a:pt x="139" y="54"/>
                    <a:pt x="148" y="61"/>
                    <a:pt x="152" y="71"/>
                  </a:cubicBezTo>
                  <a:cubicBezTo>
                    <a:pt x="153" y="74"/>
                    <a:pt x="157" y="77"/>
                    <a:pt x="161" y="78"/>
                  </a:cubicBezTo>
                  <a:cubicBezTo>
                    <a:pt x="164" y="79"/>
                    <a:pt x="166" y="78"/>
                    <a:pt x="168" y="76"/>
                  </a:cubicBezTo>
                  <a:cubicBezTo>
                    <a:pt x="171" y="74"/>
                    <a:pt x="169" y="72"/>
                    <a:pt x="168" y="70"/>
                  </a:cubicBezTo>
                  <a:cubicBezTo>
                    <a:pt x="165" y="65"/>
                    <a:pt x="165" y="60"/>
                    <a:pt x="165" y="54"/>
                  </a:cubicBezTo>
                  <a:cubicBezTo>
                    <a:pt x="165" y="48"/>
                    <a:pt x="171" y="46"/>
                    <a:pt x="176" y="46"/>
                  </a:cubicBezTo>
                  <a:cubicBezTo>
                    <a:pt x="184" y="45"/>
                    <a:pt x="191" y="44"/>
                    <a:pt x="197" y="38"/>
                  </a:cubicBezTo>
                  <a:cubicBezTo>
                    <a:pt x="200" y="35"/>
                    <a:pt x="203" y="33"/>
                    <a:pt x="204" y="29"/>
                  </a:cubicBezTo>
                  <a:cubicBezTo>
                    <a:pt x="206" y="21"/>
                    <a:pt x="213" y="19"/>
                    <a:pt x="219" y="17"/>
                  </a:cubicBezTo>
                  <a:cubicBezTo>
                    <a:pt x="223" y="15"/>
                    <a:pt x="227" y="16"/>
                    <a:pt x="226" y="11"/>
                  </a:cubicBezTo>
                  <a:cubicBezTo>
                    <a:pt x="226" y="9"/>
                    <a:pt x="228" y="8"/>
                    <a:pt x="229" y="8"/>
                  </a:cubicBezTo>
                  <a:cubicBezTo>
                    <a:pt x="237" y="11"/>
                    <a:pt x="239" y="4"/>
                    <a:pt x="244" y="0"/>
                  </a:cubicBezTo>
                  <a:cubicBezTo>
                    <a:pt x="244" y="6"/>
                    <a:pt x="245" y="12"/>
                    <a:pt x="245" y="18"/>
                  </a:cubicBezTo>
                  <a:cubicBezTo>
                    <a:pt x="244" y="26"/>
                    <a:pt x="240" y="33"/>
                    <a:pt x="236" y="40"/>
                  </a:cubicBezTo>
                  <a:cubicBezTo>
                    <a:pt x="234" y="44"/>
                    <a:pt x="229" y="44"/>
                    <a:pt x="224" y="44"/>
                  </a:cubicBezTo>
                  <a:cubicBezTo>
                    <a:pt x="219" y="44"/>
                    <a:pt x="215" y="44"/>
                    <a:pt x="214" y="50"/>
                  </a:cubicBezTo>
                  <a:cubicBezTo>
                    <a:pt x="213" y="53"/>
                    <a:pt x="210" y="55"/>
                    <a:pt x="207" y="55"/>
                  </a:cubicBezTo>
                  <a:cubicBezTo>
                    <a:pt x="202" y="55"/>
                    <a:pt x="197" y="55"/>
                    <a:pt x="193" y="55"/>
                  </a:cubicBezTo>
                  <a:cubicBezTo>
                    <a:pt x="188" y="55"/>
                    <a:pt x="183" y="53"/>
                    <a:pt x="189" y="60"/>
                  </a:cubicBezTo>
                  <a:cubicBezTo>
                    <a:pt x="190" y="61"/>
                    <a:pt x="190" y="63"/>
                    <a:pt x="189" y="63"/>
                  </a:cubicBezTo>
                  <a:cubicBezTo>
                    <a:pt x="179" y="65"/>
                    <a:pt x="183" y="75"/>
                    <a:pt x="181" y="81"/>
                  </a:cubicBezTo>
                  <a:cubicBezTo>
                    <a:pt x="176" y="95"/>
                    <a:pt x="171" y="93"/>
                    <a:pt x="161" y="89"/>
                  </a:cubicBezTo>
                  <a:cubicBezTo>
                    <a:pt x="154" y="85"/>
                    <a:pt x="148" y="80"/>
                    <a:pt x="142" y="75"/>
                  </a:cubicBezTo>
                  <a:cubicBezTo>
                    <a:pt x="139" y="73"/>
                    <a:pt x="137" y="71"/>
                    <a:pt x="133" y="71"/>
                  </a:cubicBezTo>
                  <a:cubicBezTo>
                    <a:pt x="129" y="70"/>
                    <a:pt x="127" y="70"/>
                    <a:pt x="126" y="74"/>
                  </a:cubicBezTo>
                  <a:cubicBezTo>
                    <a:pt x="125" y="78"/>
                    <a:pt x="123" y="80"/>
                    <a:pt x="118" y="80"/>
                  </a:cubicBezTo>
                  <a:cubicBezTo>
                    <a:pt x="114" y="80"/>
                    <a:pt x="109" y="81"/>
                    <a:pt x="110" y="88"/>
                  </a:cubicBezTo>
                  <a:cubicBezTo>
                    <a:pt x="110" y="90"/>
                    <a:pt x="108" y="91"/>
                    <a:pt x="107" y="94"/>
                  </a:cubicBezTo>
                  <a:cubicBezTo>
                    <a:pt x="106" y="96"/>
                    <a:pt x="102" y="101"/>
                    <a:pt x="110" y="100"/>
                  </a:cubicBezTo>
                  <a:cubicBezTo>
                    <a:pt x="112" y="100"/>
                    <a:pt x="111" y="103"/>
                    <a:pt x="111" y="104"/>
                  </a:cubicBezTo>
                  <a:cubicBezTo>
                    <a:pt x="107" y="117"/>
                    <a:pt x="88" y="127"/>
                    <a:pt x="75" y="124"/>
                  </a:cubicBezTo>
                  <a:cubicBezTo>
                    <a:pt x="72" y="123"/>
                    <a:pt x="68" y="120"/>
                    <a:pt x="66" y="125"/>
                  </a:cubicBezTo>
                  <a:cubicBezTo>
                    <a:pt x="58" y="128"/>
                    <a:pt x="55" y="121"/>
                    <a:pt x="50" y="117"/>
                  </a:cubicBezTo>
                  <a:cubicBezTo>
                    <a:pt x="41" y="109"/>
                    <a:pt x="31" y="107"/>
                    <a:pt x="20" y="106"/>
                  </a:cubicBezTo>
                  <a:cubicBezTo>
                    <a:pt x="13" y="104"/>
                    <a:pt x="5" y="106"/>
                    <a:pt x="0" y="9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5" name="Freeform 40">
              <a:extLst>
                <a:ext uri="{FF2B5EF4-FFF2-40B4-BE49-F238E27FC236}">
                  <a16:creationId xmlns:a16="http://schemas.microsoft.com/office/drawing/2014/main" id="{22BEB159-E41E-43B9-95BE-5C49E2F442CB}"/>
                </a:ext>
              </a:extLst>
            </p:cNvPr>
            <p:cNvSpPr/>
            <p:nvPr/>
          </p:nvSpPr>
          <p:spPr bwMode="auto">
            <a:xfrm>
              <a:off x="76200" y="79375"/>
              <a:ext cx="163513" cy="211138"/>
            </a:xfrm>
            <a:custGeom>
              <a:avLst/>
              <a:gdLst>
                <a:gd name="T0" fmla="*/ 0 w 43"/>
                <a:gd name="T1" fmla="*/ 56 h 56"/>
                <a:gd name="T2" fmla="*/ 1 w 43"/>
                <a:gd name="T3" fmla="*/ 53 h 56"/>
                <a:gd name="T4" fmla="*/ 2 w 43"/>
                <a:gd name="T5" fmla="*/ 41 h 56"/>
                <a:gd name="T6" fmla="*/ 5 w 43"/>
                <a:gd name="T7" fmla="*/ 38 h 56"/>
                <a:gd name="T8" fmla="*/ 11 w 43"/>
                <a:gd name="T9" fmla="*/ 32 h 56"/>
                <a:gd name="T10" fmla="*/ 16 w 43"/>
                <a:gd name="T11" fmla="*/ 46 h 56"/>
                <a:gd name="T12" fmla="*/ 19 w 43"/>
                <a:gd name="T13" fmla="*/ 47 h 56"/>
                <a:gd name="T14" fmla="*/ 20 w 43"/>
                <a:gd name="T15" fmla="*/ 41 h 56"/>
                <a:gd name="T16" fmla="*/ 31 w 43"/>
                <a:gd name="T17" fmla="*/ 12 h 56"/>
                <a:gd name="T18" fmla="*/ 38 w 43"/>
                <a:gd name="T19" fmla="*/ 0 h 56"/>
                <a:gd name="T20" fmla="*/ 31 w 43"/>
                <a:gd name="T21" fmla="*/ 30 h 56"/>
                <a:gd name="T22" fmla="*/ 23 w 43"/>
                <a:gd name="T23" fmla="*/ 50 h 56"/>
                <a:gd name="T24" fmla="*/ 19 w 43"/>
                <a:gd name="T25" fmla="*/ 54 h 56"/>
                <a:gd name="T26" fmla="*/ 13 w 43"/>
                <a:gd name="T27" fmla="*/ 56 h 56"/>
                <a:gd name="T28" fmla="*/ 0 w 43"/>
                <a:gd name="T2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1" y="55"/>
                    <a:pt x="0" y="53"/>
                    <a:pt x="1" y="53"/>
                  </a:cubicBezTo>
                  <a:cubicBezTo>
                    <a:pt x="5" y="49"/>
                    <a:pt x="9" y="46"/>
                    <a:pt x="2" y="41"/>
                  </a:cubicBezTo>
                  <a:cubicBezTo>
                    <a:pt x="1" y="40"/>
                    <a:pt x="4" y="39"/>
                    <a:pt x="5" y="38"/>
                  </a:cubicBezTo>
                  <a:cubicBezTo>
                    <a:pt x="5" y="34"/>
                    <a:pt x="7" y="32"/>
                    <a:pt x="11" y="32"/>
                  </a:cubicBezTo>
                  <a:cubicBezTo>
                    <a:pt x="16" y="36"/>
                    <a:pt x="14" y="41"/>
                    <a:pt x="16" y="46"/>
                  </a:cubicBezTo>
                  <a:cubicBezTo>
                    <a:pt x="16" y="48"/>
                    <a:pt x="16" y="51"/>
                    <a:pt x="19" y="47"/>
                  </a:cubicBezTo>
                  <a:cubicBezTo>
                    <a:pt x="19" y="45"/>
                    <a:pt x="19" y="43"/>
                    <a:pt x="20" y="41"/>
                  </a:cubicBezTo>
                  <a:cubicBezTo>
                    <a:pt x="22" y="31"/>
                    <a:pt x="30" y="23"/>
                    <a:pt x="31" y="12"/>
                  </a:cubicBezTo>
                  <a:cubicBezTo>
                    <a:pt x="31" y="8"/>
                    <a:pt x="34" y="3"/>
                    <a:pt x="38" y="0"/>
                  </a:cubicBezTo>
                  <a:cubicBezTo>
                    <a:pt x="43" y="11"/>
                    <a:pt x="36" y="21"/>
                    <a:pt x="31" y="30"/>
                  </a:cubicBezTo>
                  <a:cubicBezTo>
                    <a:pt x="28" y="36"/>
                    <a:pt x="23" y="42"/>
                    <a:pt x="23" y="50"/>
                  </a:cubicBezTo>
                  <a:cubicBezTo>
                    <a:pt x="23" y="53"/>
                    <a:pt x="22" y="54"/>
                    <a:pt x="19" y="54"/>
                  </a:cubicBezTo>
                  <a:cubicBezTo>
                    <a:pt x="17" y="54"/>
                    <a:pt x="14" y="54"/>
                    <a:pt x="13" y="56"/>
                  </a:cubicBezTo>
                  <a:cubicBezTo>
                    <a:pt x="9" y="56"/>
                    <a:pt x="5" y="56"/>
                    <a:pt x="0" y="5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6" name="Freeform 41">
              <a:extLst>
                <a:ext uri="{FF2B5EF4-FFF2-40B4-BE49-F238E27FC236}">
                  <a16:creationId xmlns:a16="http://schemas.microsoft.com/office/drawing/2014/main" id="{1C8C0EF9-FEED-4CC0-A300-48674CC23409}"/>
                </a:ext>
              </a:extLst>
            </p:cNvPr>
            <p:cNvSpPr/>
            <p:nvPr/>
          </p:nvSpPr>
          <p:spPr bwMode="auto">
            <a:xfrm>
              <a:off x="-455613" y="788988"/>
              <a:ext cx="71438" cy="74613"/>
            </a:xfrm>
            <a:custGeom>
              <a:avLst/>
              <a:gdLst>
                <a:gd name="T0" fmla="*/ 0 w 19"/>
                <a:gd name="T1" fmla="*/ 1 h 20"/>
                <a:gd name="T2" fmla="*/ 18 w 19"/>
                <a:gd name="T3" fmla="*/ 10 h 20"/>
                <a:gd name="T4" fmla="*/ 17 w 19"/>
                <a:gd name="T5" fmla="*/ 17 h 20"/>
                <a:gd name="T6" fmla="*/ 11 w 19"/>
                <a:gd name="T7" fmla="*/ 17 h 20"/>
                <a:gd name="T8" fmla="*/ 0 w 19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0" y="1"/>
                  </a:moveTo>
                  <a:cubicBezTo>
                    <a:pt x="8" y="1"/>
                    <a:pt x="15" y="0"/>
                    <a:pt x="18" y="10"/>
                  </a:cubicBezTo>
                  <a:cubicBezTo>
                    <a:pt x="18" y="12"/>
                    <a:pt x="19" y="15"/>
                    <a:pt x="17" y="17"/>
                  </a:cubicBezTo>
                  <a:cubicBezTo>
                    <a:pt x="15" y="20"/>
                    <a:pt x="11" y="19"/>
                    <a:pt x="11" y="17"/>
                  </a:cubicBezTo>
                  <a:cubicBezTo>
                    <a:pt x="11" y="9"/>
                    <a:pt x="4" y="7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7" name="Freeform 42">
              <a:extLst>
                <a:ext uri="{FF2B5EF4-FFF2-40B4-BE49-F238E27FC236}">
                  <a16:creationId xmlns:a16="http://schemas.microsoft.com/office/drawing/2014/main" id="{71A3B4E6-79BF-4C6C-9F10-55E2E0A73091}"/>
                </a:ext>
              </a:extLst>
            </p:cNvPr>
            <p:cNvSpPr/>
            <p:nvPr/>
          </p:nvSpPr>
          <p:spPr bwMode="auto">
            <a:xfrm>
              <a:off x="-474663" y="-857250"/>
              <a:ext cx="925513" cy="1079500"/>
            </a:xfrm>
            <a:custGeom>
              <a:avLst/>
              <a:gdLst>
                <a:gd name="T0" fmla="*/ 151 w 245"/>
                <a:gd name="T1" fmla="*/ 286 h 286"/>
                <a:gd name="T2" fmla="*/ 149 w 245"/>
                <a:gd name="T3" fmla="*/ 259 h 286"/>
                <a:gd name="T4" fmla="*/ 131 w 245"/>
                <a:gd name="T5" fmla="*/ 236 h 286"/>
                <a:gd name="T6" fmla="*/ 104 w 245"/>
                <a:gd name="T7" fmla="*/ 196 h 286"/>
                <a:gd name="T8" fmla="*/ 103 w 245"/>
                <a:gd name="T9" fmla="*/ 181 h 286"/>
                <a:gd name="T10" fmla="*/ 96 w 245"/>
                <a:gd name="T11" fmla="*/ 185 h 286"/>
                <a:gd name="T12" fmla="*/ 100 w 245"/>
                <a:gd name="T13" fmla="*/ 199 h 286"/>
                <a:gd name="T14" fmla="*/ 91 w 245"/>
                <a:gd name="T15" fmla="*/ 209 h 286"/>
                <a:gd name="T16" fmla="*/ 68 w 245"/>
                <a:gd name="T17" fmla="*/ 220 h 286"/>
                <a:gd name="T18" fmla="*/ 40 w 245"/>
                <a:gd name="T19" fmla="*/ 215 h 286"/>
                <a:gd name="T20" fmla="*/ 29 w 245"/>
                <a:gd name="T21" fmla="*/ 209 h 286"/>
                <a:gd name="T22" fmla="*/ 6 w 245"/>
                <a:gd name="T23" fmla="*/ 194 h 286"/>
                <a:gd name="T24" fmla="*/ 5 w 245"/>
                <a:gd name="T25" fmla="*/ 185 h 286"/>
                <a:gd name="T26" fmla="*/ 36 w 245"/>
                <a:gd name="T27" fmla="*/ 189 h 286"/>
                <a:gd name="T28" fmla="*/ 58 w 245"/>
                <a:gd name="T29" fmla="*/ 190 h 286"/>
                <a:gd name="T30" fmla="*/ 67 w 245"/>
                <a:gd name="T31" fmla="*/ 201 h 286"/>
                <a:gd name="T32" fmla="*/ 79 w 245"/>
                <a:gd name="T33" fmla="*/ 200 h 286"/>
                <a:gd name="T34" fmla="*/ 103 w 245"/>
                <a:gd name="T35" fmla="*/ 164 h 286"/>
                <a:gd name="T36" fmla="*/ 118 w 245"/>
                <a:gd name="T37" fmla="*/ 123 h 286"/>
                <a:gd name="T38" fmla="*/ 122 w 245"/>
                <a:gd name="T39" fmla="*/ 103 h 286"/>
                <a:gd name="T40" fmla="*/ 105 w 245"/>
                <a:gd name="T41" fmla="*/ 43 h 286"/>
                <a:gd name="T42" fmla="*/ 86 w 245"/>
                <a:gd name="T43" fmla="*/ 5 h 286"/>
                <a:gd name="T44" fmla="*/ 113 w 245"/>
                <a:gd name="T45" fmla="*/ 11 h 286"/>
                <a:gd name="T46" fmla="*/ 143 w 245"/>
                <a:gd name="T47" fmla="*/ 37 h 286"/>
                <a:gd name="T48" fmla="*/ 171 w 245"/>
                <a:gd name="T49" fmla="*/ 54 h 286"/>
                <a:gd name="T50" fmla="*/ 196 w 245"/>
                <a:gd name="T51" fmla="*/ 86 h 286"/>
                <a:gd name="T52" fmla="*/ 214 w 245"/>
                <a:gd name="T53" fmla="*/ 97 h 286"/>
                <a:gd name="T54" fmla="*/ 226 w 245"/>
                <a:gd name="T55" fmla="*/ 115 h 286"/>
                <a:gd name="T56" fmla="*/ 240 w 245"/>
                <a:gd name="T57" fmla="*/ 137 h 286"/>
                <a:gd name="T58" fmla="*/ 241 w 245"/>
                <a:gd name="T59" fmla="*/ 151 h 286"/>
                <a:gd name="T60" fmla="*/ 245 w 245"/>
                <a:gd name="T61" fmla="*/ 162 h 286"/>
                <a:gd name="T62" fmla="*/ 235 w 245"/>
                <a:gd name="T63" fmla="*/ 193 h 286"/>
                <a:gd name="T64" fmla="*/ 230 w 245"/>
                <a:gd name="T65" fmla="*/ 198 h 286"/>
                <a:gd name="T66" fmla="*/ 226 w 245"/>
                <a:gd name="T67" fmla="*/ 200 h 286"/>
                <a:gd name="T68" fmla="*/ 211 w 245"/>
                <a:gd name="T69" fmla="*/ 223 h 286"/>
                <a:gd name="T70" fmla="*/ 196 w 245"/>
                <a:gd name="T71" fmla="*/ 227 h 286"/>
                <a:gd name="T72" fmla="*/ 172 w 245"/>
                <a:gd name="T73" fmla="*/ 242 h 286"/>
                <a:gd name="T74" fmla="*/ 157 w 245"/>
                <a:gd name="T75" fmla="*/ 28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45" h="286">
                  <a:moveTo>
                    <a:pt x="157" y="281"/>
                  </a:moveTo>
                  <a:cubicBezTo>
                    <a:pt x="154" y="281"/>
                    <a:pt x="152" y="283"/>
                    <a:pt x="151" y="286"/>
                  </a:cubicBezTo>
                  <a:cubicBezTo>
                    <a:pt x="150" y="285"/>
                    <a:pt x="150" y="285"/>
                    <a:pt x="149" y="283"/>
                  </a:cubicBezTo>
                  <a:cubicBezTo>
                    <a:pt x="148" y="275"/>
                    <a:pt x="150" y="267"/>
                    <a:pt x="149" y="259"/>
                  </a:cubicBezTo>
                  <a:cubicBezTo>
                    <a:pt x="148" y="249"/>
                    <a:pt x="138" y="246"/>
                    <a:pt x="133" y="239"/>
                  </a:cubicBezTo>
                  <a:cubicBezTo>
                    <a:pt x="133" y="238"/>
                    <a:pt x="131" y="237"/>
                    <a:pt x="131" y="236"/>
                  </a:cubicBezTo>
                  <a:cubicBezTo>
                    <a:pt x="134" y="222"/>
                    <a:pt x="123" y="219"/>
                    <a:pt x="114" y="213"/>
                  </a:cubicBezTo>
                  <a:cubicBezTo>
                    <a:pt x="108" y="209"/>
                    <a:pt x="109" y="201"/>
                    <a:pt x="104" y="196"/>
                  </a:cubicBezTo>
                  <a:cubicBezTo>
                    <a:pt x="103" y="196"/>
                    <a:pt x="106" y="190"/>
                    <a:pt x="106" y="186"/>
                  </a:cubicBezTo>
                  <a:cubicBezTo>
                    <a:pt x="106" y="184"/>
                    <a:pt x="106" y="182"/>
                    <a:pt x="103" y="181"/>
                  </a:cubicBezTo>
                  <a:cubicBezTo>
                    <a:pt x="101" y="180"/>
                    <a:pt x="99" y="182"/>
                    <a:pt x="98" y="183"/>
                  </a:cubicBezTo>
                  <a:cubicBezTo>
                    <a:pt x="97" y="184"/>
                    <a:pt x="96" y="184"/>
                    <a:pt x="96" y="185"/>
                  </a:cubicBezTo>
                  <a:cubicBezTo>
                    <a:pt x="93" y="188"/>
                    <a:pt x="92" y="192"/>
                    <a:pt x="93" y="196"/>
                  </a:cubicBezTo>
                  <a:cubicBezTo>
                    <a:pt x="94" y="200"/>
                    <a:pt x="98" y="197"/>
                    <a:pt x="100" y="199"/>
                  </a:cubicBezTo>
                  <a:cubicBezTo>
                    <a:pt x="99" y="202"/>
                    <a:pt x="99" y="206"/>
                    <a:pt x="94" y="205"/>
                  </a:cubicBezTo>
                  <a:cubicBezTo>
                    <a:pt x="91" y="205"/>
                    <a:pt x="91" y="207"/>
                    <a:pt x="91" y="209"/>
                  </a:cubicBezTo>
                  <a:cubicBezTo>
                    <a:pt x="91" y="218"/>
                    <a:pt x="85" y="218"/>
                    <a:pt x="79" y="218"/>
                  </a:cubicBezTo>
                  <a:cubicBezTo>
                    <a:pt x="75" y="218"/>
                    <a:pt x="71" y="218"/>
                    <a:pt x="68" y="220"/>
                  </a:cubicBezTo>
                  <a:cubicBezTo>
                    <a:pt x="64" y="222"/>
                    <a:pt x="62" y="222"/>
                    <a:pt x="58" y="218"/>
                  </a:cubicBezTo>
                  <a:cubicBezTo>
                    <a:pt x="54" y="213"/>
                    <a:pt x="47" y="211"/>
                    <a:pt x="40" y="215"/>
                  </a:cubicBezTo>
                  <a:cubicBezTo>
                    <a:pt x="36" y="217"/>
                    <a:pt x="32" y="219"/>
                    <a:pt x="33" y="211"/>
                  </a:cubicBezTo>
                  <a:cubicBezTo>
                    <a:pt x="34" y="207"/>
                    <a:pt x="31" y="207"/>
                    <a:pt x="29" y="209"/>
                  </a:cubicBezTo>
                  <a:cubicBezTo>
                    <a:pt x="25" y="211"/>
                    <a:pt x="23" y="210"/>
                    <a:pt x="21" y="206"/>
                  </a:cubicBezTo>
                  <a:cubicBezTo>
                    <a:pt x="19" y="199"/>
                    <a:pt x="14" y="194"/>
                    <a:pt x="6" y="194"/>
                  </a:cubicBezTo>
                  <a:cubicBezTo>
                    <a:pt x="4" y="194"/>
                    <a:pt x="2" y="194"/>
                    <a:pt x="1" y="191"/>
                  </a:cubicBezTo>
                  <a:cubicBezTo>
                    <a:pt x="0" y="188"/>
                    <a:pt x="3" y="187"/>
                    <a:pt x="5" y="185"/>
                  </a:cubicBezTo>
                  <a:cubicBezTo>
                    <a:pt x="11" y="181"/>
                    <a:pt x="17" y="181"/>
                    <a:pt x="23" y="187"/>
                  </a:cubicBezTo>
                  <a:cubicBezTo>
                    <a:pt x="27" y="191"/>
                    <a:pt x="32" y="189"/>
                    <a:pt x="36" y="189"/>
                  </a:cubicBezTo>
                  <a:cubicBezTo>
                    <a:pt x="38" y="189"/>
                    <a:pt x="39" y="188"/>
                    <a:pt x="41" y="189"/>
                  </a:cubicBezTo>
                  <a:cubicBezTo>
                    <a:pt x="47" y="192"/>
                    <a:pt x="52" y="193"/>
                    <a:pt x="58" y="190"/>
                  </a:cubicBezTo>
                  <a:cubicBezTo>
                    <a:pt x="63" y="187"/>
                    <a:pt x="67" y="192"/>
                    <a:pt x="67" y="197"/>
                  </a:cubicBezTo>
                  <a:cubicBezTo>
                    <a:pt x="67" y="198"/>
                    <a:pt x="66" y="200"/>
                    <a:pt x="67" y="201"/>
                  </a:cubicBezTo>
                  <a:cubicBezTo>
                    <a:pt x="68" y="205"/>
                    <a:pt x="69" y="210"/>
                    <a:pt x="74" y="210"/>
                  </a:cubicBezTo>
                  <a:cubicBezTo>
                    <a:pt x="79" y="210"/>
                    <a:pt x="79" y="204"/>
                    <a:pt x="79" y="200"/>
                  </a:cubicBezTo>
                  <a:cubicBezTo>
                    <a:pt x="78" y="191"/>
                    <a:pt x="84" y="181"/>
                    <a:pt x="94" y="178"/>
                  </a:cubicBezTo>
                  <a:cubicBezTo>
                    <a:pt x="100" y="175"/>
                    <a:pt x="105" y="173"/>
                    <a:pt x="103" y="164"/>
                  </a:cubicBezTo>
                  <a:cubicBezTo>
                    <a:pt x="103" y="163"/>
                    <a:pt x="105" y="160"/>
                    <a:pt x="106" y="159"/>
                  </a:cubicBezTo>
                  <a:cubicBezTo>
                    <a:pt x="118" y="149"/>
                    <a:pt x="116" y="136"/>
                    <a:pt x="118" y="123"/>
                  </a:cubicBezTo>
                  <a:cubicBezTo>
                    <a:pt x="119" y="118"/>
                    <a:pt x="114" y="118"/>
                    <a:pt x="111" y="115"/>
                  </a:cubicBezTo>
                  <a:cubicBezTo>
                    <a:pt x="116" y="112"/>
                    <a:pt x="119" y="107"/>
                    <a:pt x="122" y="103"/>
                  </a:cubicBezTo>
                  <a:cubicBezTo>
                    <a:pt x="128" y="95"/>
                    <a:pt x="126" y="75"/>
                    <a:pt x="120" y="67"/>
                  </a:cubicBezTo>
                  <a:cubicBezTo>
                    <a:pt x="114" y="60"/>
                    <a:pt x="107" y="54"/>
                    <a:pt x="105" y="43"/>
                  </a:cubicBezTo>
                  <a:cubicBezTo>
                    <a:pt x="103" y="36"/>
                    <a:pt x="100" y="28"/>
                    <a:pt x="94" y="22"/>
                  </a:cubicBezTo>
                  <a:cubicBezTo>
                    <a:pt x="90" y="17"/>
                    <a:pt x="89" y="10"/>
                    <a:pt x="86" y="5"/>
                  </a:cubicBezTo>
                  <a:cubicBezTo>
                    <a:pt x="84" y="2"/>
                    <a:pt x="88" y="0"/>
                    <a:pt x="91" y="0"/>
                  </a:cubicBezTo>
                  <a:cubicBezTo>
                    <a:pt x="95" y="10"/>
                    <a:pt x="104" y="10"/>
                    <a:pt x="113" y="11"/>
                  </a:cubicBezTo>
                  <a:cubicBezTo>
                    <a:pt x="118" y="11"/>
                    <a:pt x="121" y="14"/>
                    <a:pt x="125" y="15"/>
                  </a:cubicBezTo>
                  <a:cubicBezTo>
                    <a:pt x="135" y="19"/>
                    <a:pt x="135" y="32"/>
                    <a:pt x="143" y="37"/>
                  </a:cubicBezTo>
                  <a:cubicBezTo>
                    <a:pt x="150" y="42"/>
                    <a:pt x="156" y="46"/>
                    <a:pt x="162" y="52"/>
                  </a:cubicBezTo>
                  <a:cubicBezTo>
                    <a:pt x="165" y="54"/>
                    <a:pt x="168" y="54"/>
                    <a:pt x="171" y="54"/>
                  </a:cubicBezTo>
                  <a:cubicBezTo>
                    <a:pt x="184" y="51"/>
                    <a:pt x="192" y="67"/>
                    <a:pt x="192" y="78"/>
                  </a:cubicBezTo>
                  <a:cubicBezTo>
                    <a:pt x="192" y="81"/>
                    <a:pt x="192" y="84"/>
                    <a:pt x="196" y="86"/>
                  </a:cubicBezTo>
                  <a:cubicBezTo>
                    <a:pt x="199" y="89"/>
                    <a:pt x="204" y="90"/>
                    <a:pt x="207" y="94"/>
                  </a:cubicBezTo>
                  <a:cubicBezTo>
                    <a:pt x="208" y="96"/>
                    <a:pt x="211" y="97"/>
                    <a:pt x="214" y="97"/>
                  </a:cubicBezTo>
                  <a:cubicBezTo>
                    <a:pt x="217" y="97"/>
                    <a:pt x="220" y="94"/>
                    <a:pt x="224" y="99"/>
                  </a:cubicBezTo>
                  <a:cubicBezTo>
                    <a:pt x="229" y="104"/>
                    <a:pt x="228" y="110"/>
                    <a:pt x="226" y="115"/>
                  </a:cubicBezTo>
                  <a:cubicBezTo>
                    <a:pt x="223" y="121"/>
                    <a:pt x="224" y="124"/>
                    <a:pt x="229" y="128"/>
                  </a:cubicBezTo>
                  <a:cubicBezTo>
                    <a:pt x="233" y="131"/>
                    <a:pt x="234" y="137"/>
                    <a:pt x="240" y="137"/>
                  </a:cubicBezTo>
                  <a:cubicBezTo>
                    <a:pt x="243" y="137"/>
                    <a:pt x="245" y="142"/>
                    <a:pt x="240" y="144"/>
                  </a:cubicBezTo>
                  <a:cubicBezTo>
                    <a:pt x="235" y="147"/>
                    <a:pt x="235" y="149"/>
                    <a:pt x="241" y="151"/>
                  </a:cubicBezTo>
                  <a:cubicBezTo>
                    <a:pt x="243" y="151"/>
                    <a:pt x="245" y="153"/>
                    <a:pt x="243" y="155"/>
                  </a:cubicBezTo>
                  <a:cubicBezTo>
                    <a:pt x="240" y="159"/>
                    <a:pt x="243" y="160"/>
                    <a:pt x="245" y="162"/>
                  </a:cubicBezTo>
                  <a:cubicBezTo>
                    <a:pt x="245" y="170"/>
                    <a:pt x="242" y="176"/>
                    <a:pt x="237" y="182"/>
                  </a:cubicBezTo>
                  <a:cubicBezTo>
                    <a:pt x="235" y="185"/>
                    <a:pt x="232" y="189"/>
                    <a:pt x="235" y="193"/>
                  </a:cubicBezTo>
                  <a:cubicBezTo>
                    <a:pt x="236" y="195"/>
                    <a:pt x="237" y="196"/>
                    <a:pt x="236" y="198"/>
                  </a:cubicBezTo>
                  <a:cubicBezTo>
                    <a:pt x="234" y="200"/>
                    <a:pt x="232" y="199"/>
                    <a:pt x="230" y="198"/>
                  </a:cubicBezTo>
                  <a:cubicBezTo>
                    <a:pt x="229" y="198"/>
                    <a:pt x="227" y="197"/>
                    <a:pt x="225" y="196"/>
                  </a:cubicBezTo>
                  <a:cubicBezTo>
                    <a:pt x="226" y="198"/>
                    <a:pt x="226" y="199"/>
                    <a:pt x="226" y="200"/>
                  </a:cubicBezTo>
                  <a:cubicBezTo>
                    <a:pt x="228" y="206"/>
                    <a:pt x="226" y="210"/>
                    <a:pt x="220" y="212"/>
                  </a:cubicBezTo>
                  <a:cubicBezTo>
                    <a:pt x="215" y="214"/>
                    <a:pt x="211" y="216"/>
                    <a:pt x="211" y="223"/>
                  </a:cubicBezTo>
                  <a:cubicBezTo>
                    <a:pt x="211" y="227"/>
                    <a:pt x="207" y="227"/>
                    <a:pt x="204" y="227"/>
                  </a:cubicBezTo>
                  <a:cubicBezTo>
                    <a:pt x="201" y="226"/>
                    <a:pt x="199" y="225"/>
                    <a:pt x="196" y="227"/>
                  </a:cubicBezTo>
                  <a:cubicBezTo>
                    <a:pt x="188" y="229"/>
                    <a:pt x="183" y="236"/>
                    <a:pt x="174" y="238"/>
                  </a:cubicBezTo>
                  <a:cubicBezTo>
                    <a:pt x="172" y="238"/>
                    <a:pt x="171" y="240"/>
                    <a:pt x="172" y="242"/>
                  </a:cubicBezTo>
                  <a:cubicBezTo>
                    <a:pt x="176" y="250"/>
                    <a:pt x="172" y="258"/>
                    <a:pt x="174" y="266"/>
                  </a:cubicBezTo>
                  <a:cubicBezTo>
                    <a:pt x="175" y="273"/>
                    <a:pt x="168" y="279"/>
                    <a:pt x="157" y="28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8" name="Freeform 43">
              <a:extLst>
                <a:ext uri="{FF2B5EF4-FFF2-40B4-BE49-F238E27FC236}">
                  <a16:creationId xmlns:a16="http://schemas.microsoft.com/office/drawing/2014/main" id="{56167FE6-1B93-4F71-A670-CA27FD0F8E12}"/>
                </a:ext>
              </a:extLst>
            </p:cNvPr>
            <p:cNvSpPr/>
            <p:nvPr/>
          </p:nvSpPr>
          <p:spPr bwMode="auto">
            <a:xfrm>
              <a:off x="117475" y="-7937"/>
              <a:ext cx="147638" cy="287338"/>
            </a:xfrm>
            <a:custGeom>
              <a:avLst/>
              <a:gdLst>
                <a:gd name="T0" fmla="*/ 0 w 39"/>
                <a:gd name="T1" fmla="*/ 56 h 76"/>
                <a:gd name="T2" fmla="*/ 8 w 39"/>
                <a:gd name="T3" fmla="*/ 51 h 76"/>
                <a:gd name="T4" fmla="*/ 15 w 39"/>
                <a:gd name="T5" fmla="*/ 37 h 76"/>
                <a:gd name="T6" fmla="*/ 16 w 39"/>
                <a:gd name="T7" fmla="*/ 24 h 76"/>
                <a:gd name="T8" fmla="*/ 14 w 39"/>
                <a:gd name="T9" fmla="*/ 20 h 76"/>
                <a:gd name="T10" fmla="*/ 16 w 39"/>
                <a:gd name="T11" fmla="*/ 11 h 76"/>
                <a:gd name="T12" fmla="*/ 39 w 39"/>
                <a:gd name="T13" fmla="*/ 2 h 76"/>
                <a:gd name="T14" fmla="*/ 27 w 39"/>
                <a:gd name="T15" fmla="*/ 12 h 76"/>
                <a:gd name="T16" fmla="*/ 27 w 39"/>
                <a:gd name="T17" fmla="*/ 23 h 76"/>
                <a:gd name="T18" fmla="*/ 20 w 39"/>
                <a:gd name="T19" fmla="*/ 47 h 76"/>
                <a:gd name="T20" fmla="*/ 19 w 39"/>
                <a:gd name="T21" fmla="*/ 49 h 76"/>
                <a:gd name="T22" fmla="*/ 11 w 39"/>
                <a:gd name="T23" fmla="*/ 65 h 76"/>
                <a:gd name="T24" fmla="*/ 8 w 39"/>
                <a:gd name="T25" fmla="*/ 66 h 76"/>
                <a:gd name="T26" fmla="*/ 11 w 39"/>
                <a:gd name="T27" fmla="*/ 71 h 76"/>
                <a:gd name="T28" fmla="*/ 5 w 39"/>
                <a:gd name="T29" fmla="*/ 75 h 76"/>
                <a:gd name="T30" fmla="*/ 3 w 39"/>
                <a:gd name="T31" fmla="*/ 69 h 76"/>
                <a:gd name="T32" fmla="*/ 0 w 39"/>
                <a:gd name="T33" fmla="*/ 5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" h="76">
                  <a:moveTo>
                    <a:pt x="0" y="56"/>
                  </a:moveTo>
                  <a:cubicBezTo>
                    <a:pt x="3" y="54"/>
                    <a:pt x="5" y="52"/>
                    <a:pt x="8" y="51"/>
                  </a:cubicBezTo>
                  <a:cubicBezTo>
                    <a:pt x="15" y="48"/>
                    <a:pt x="16" y="43"/>
                    <a:pt x="15" y="37"/>
                  </a:cubicBezTo>
                  <a:cubicBezTo>
                    <a:pt x="14" y="33"/>
                    <a:pt x="11" y="28"/>
                    <a:pt x="16" y="24"/>
                  </a:cubicBezTo>
                  <a:cubicBezTo>
                    <a:pt x="17" y="23"/>
                    <a:pt x="15" y="21"/>
                    <a:pt x="14" y="20"/>
                  </a:cubicBezTo>
                  <a:cubicBezTo>
                    <a:pt x="9" y="15"/>
                    <a:pt x="12" y="12"/>
                    <a:pt x="16" y="11"/>
                  </a:cubicBezTo>
                  <a:cubicBezTo>
                    <a:pt x="25" y="11"/>
                    <a:pt x="29" y="0"/>
                    <a:pt x="39" y="2"/>
                  </a:cubicBezTo>
                  <a:cubicBezTo>
                    <a:pt x="38" y="8"/>
                    <a:pt x="31" y="9"/>
                    <a:pt x="27" y="12"/>
                  </a:cubicBezTo>
                  <a:cubicBezTo>
                    <a:pt x="25" y="16"/>
                    <a:pt x="28" y="19"/>
                    <a:pt x="27" y="23"/>
                  </a:cubicBezTo>
                  <a:cubicBezTo>
                    <a:pt x="23" y="31"/>
                    <a:pt x="19" y="38"/>
                    <a:pt x="20" y="47"/>
                  </a:cubicBezTo>
                  <a:cubicBezTo>
                    <a:pt x="20" y="48"/>
                    <a:pt x="20" y="49"/>
                    <a:pt x="19" y="49"/>
                  </a:cubicBezTo>
                  <a:cubicBezTo>
                    <a:pt x="11" y="52"/>
                    <a:pt x="15" y="61"/>
                    <a:pt x="11" y="65"/>
                  </a:cubicBezTo>
                  <a:cubicBezTo>
                    <a:pt x="9" y="64"/>
                    <a:pt x="8" y="65"/>
                    <a:pt x="8" y="66"/>
                  </a:cubicBezTo>
                  <a:cubicBezTo>
                    <a:pt x="7" y="69"/>
                    <a:pt x="9" y="70"/>
                    <a:pt x="11" y="71"/>
                  </a:cubicBezTo>
                  <a:cubicBezTo>
                    <a:pt x="9" y="73"/>
                    <a:pt x="8" y="76"/>
                    <a:pt x="5" y="75"/>
                  </a:cubicBezTo>
                  <a:cubicBezTo>
                    <a:pt x="2" y="74"/>
                    <a:pt x="3" y="71"/>
                    <a:pt x="3" y="69"/>
                  </a:cubicBezTo>
                  <a:cubicBezTo>
                    <a:pt x="3" y="65"/>
                    <a:pt x="1" y="60"/>
                    <a:pt x="0" y="5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9" name="Freeform 44">
              <a:extLst>
                <a:ext uri="{FF2B5EF4-FFF2-40B4-BE49-F238E27FC236}">
                  <a16:creationId xmlns:a16="http://schemas.microsoft.com/office/drawing/2014/main" id="{400ECA0D-9F11-4987-9E6B-CB17D315F7DF}"/>
                </a:ext>
              </a:extLst>
            </p:cNvPr>
            <p:cNvSpPr/>
            <p:nvPr/>
          </p:nvSpPr>
          <p:spPr bwMode="auto">
            <a:xfrm>
              <a:off x="-1554163" y="520700"/>
              <a:ext cx="701675" cy="306388"/>
            </a:xfrm>
            <a:custGeom>
              <a:avLst/>
              <a:gdLst>
                <a:gd name="T0" fmla="*/ 0 w 186"/>
                <a:gd name="T1" fmla="*/ 48 h 81"/>
                <a:gd name="T2" fmla="*/ 22 w 186"/>
                <a:gd name="T3" fmla="*/ 24 h 81"/>
                <a:gd name="T4" fmla="*/ 26 w 186"/>
                <a:gd name="T5" fmla="*/ 24 h 81"/>
                <a:gd name="T6" fmla="*/ 37 w 186"/>
                <a:gd name="T7" fmla="*/ 19 h 81"/>
                <a:gd name="T8" fmla="*/ 51 w 186"/>
                <a:gd name="T9" fmla="*/ 3 h 81"/>
                <a:gd name="T10" fmla="*/ 64 w 186"/>
                <a:gd name="T11" fmla="*/ 2 h 81"/>
                <a:gd name="T12" fmla="*/ 83 w 186"/>
                <a:gd name="T13" fmla="*/ 3 h 81"/>
                <a:gd name="T14" fmla="*/ 92 w 186"/>
                <a:gd name="T15" fmla="*/ 11 h 81"/>
                <a:gd name="T16" fmla="*/ 95 w 186"/>
                <a:gd name="T17" fmla="*/ 16 h 81"/>
                <a:gd name="T18" fmla="*/ 112 w 186"/>
                <a:gd name="T19" fmla="*/ 21 h 81"/>
                <a:gd name="T20" fmla="*/ 118 w 186"/>
                <a:gd name="T21" fmla="*/ 22 h 81"/>
                <a:gd name="T22" fmla="*/ 125 w 186"/>
                <a:gd name="T23" fmla="*/ 23 h 81"/>
                <a:gd name="T24" fmla="*/ 134 w 186"/>
                <a:gd name="T25" fmla="*/ 27 h 81"/>
                <a:gd name="T26" fmla="*/ 136 w 186"/>
                <a:gd name="T27" fmla="*/ 31 h 81"/>
                <a:gd name="T28" fmla="*/ 164 w 186"/>
                <a:gd name="T29" fmla="*/ 36 h 81"/>
                <a:gd name="T30" fmla="*/ 172 w 186"/>
                <a:gd name="T31" fmla="*/ 35 h 81"/>
                <a:gd name="T32" fmla="*/ 186 w 186"/>
                <a:gd name="T33" fmla="*/ 41 h 81"/>
                <a:gd name="T34" fmla="*/ 182 w 186"/>
                <a:gd name="T35" fmla="*/ 42 h 81"/>
                <a:gd name="T36" fmla="*/ 176 w 186"/>
                <a:gd name="T37" fmla="*/ 66 h 81"/>
                <a:gd name="T38" fmla="*/ 170 w 186"/>
                <a:gd name="T39" fmla="*/ 74 h 81"/>
                <a:gd name="T40" fmla="*/ 166 w 186"/>
                <a:gd name="T41" fmla="*/ 77 h 81"/>
                <a:gd name="T42" fmla="*/ 164 w 186"/>
                <a:gd name="T43" fmla="*/ 79 h 81"/>
                <a:gd name="T44" fmla="*/ 139 w 186"/>
                <a:gd name="T45" fmla="*/ 79 h 81"/>
                <a:gd name="T46" fmla="*/ 109 w 186"/>
                <a:gd name="T47" fmla="*/ 77 h 81"/>
                <a:gd name="T48" fmla="*/ 89 w 186"/>
                <a:gd name="T49" fmla="*/ 72 h 81"/>
                <a:gd name="T50" fmla="*/ 82 w 186"/>
                <a:gd name="T51" fmla="*/ 72 h 81"/>
                <a:gd name="T52" fmla="*/ 76 w 186"/>
                <a:gd name="T53" fmla="*/ 66 h 81"/>
                <a:gd name="T54" fmla="*/ 71 w 186"/>
                <a:gd name="T55" fmla="*/ 60 h 81"/>
                <a:gd name="T56" fmla="*/ 66 w 186"/>
                <a:gd name="T57" fmla="*/ 52 h 81"/>
                <a:gd name="T58" fmla="*/ 64 w 186"/>
                <a:gd name="T59" fmla="*/ 51 h 81"/>
                <a:gd name="T60" fmla="*/ 63 w 186"/>
                <a:gd name="T61" fmla="*/ 55 h 81"/>
                <a:gd name="T62" fmla="*/ 42 w 186"/>
                <a:gd name="T63" fmla="*/ 61 h 81"/>
                <a:gd name="T64" fmla="*/ 13 w 186"/>
                <a:gd name="T65" fmla="*/ 50 h 81"/>
                <a:gd name="T66" fmla="*/ 8 w 186"/>
                <a:gd name="T67" fmla="*/ 43 h 81"/>
                <a:gd name="T68" fmla="*/ 0 w 186"/>
                <a:gd name="T69" fmla="*/ 4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6" h="81">
                  <a:moveTo>
                    <a:pt x="0" y="48"/>
                  </a:moveTo>
                  <a:cubicBezTo>
                    <a:pt x="8" y="41"/>
                    <a:pt x="12" y="30"/>
                    <a:pt x="22" y="24"/>
                  </a:cubicBezTo>
                  <a:cubicBezTo>
                    <a:pt x="24" y="24"/>
                    <a:pt x="25" y="23"/>
                    <a:pt x="26" y="24"/>
                  </a:cubicBezTo>
                  <a:cubicBezTo>
                    <a:pt x="33" y="28"/>
                    <a:pt x="34" y="23"/>
                    <a:pt x="37" y="19"/>
                  </a:cubicBezTo>
                  <a:cubicBezTo>
                    <a:pt x="41" y="13"/>
                    <a:pt x="43" y="6"/>
                    <a:pt x="51" y="3"/>
                  </a:cubicBezTo>
                  <a:cubicBezTo>
                    <a:pt x="55" y="2"/>
                    <a:pt x="59" y="0"/>
                    <a:pt x="64" y="2"/>
                  </a:cubicBezTo>
                  <a:cubicBezTo>
                    <a:pt x="70" y="3"/>
                    <a:pt x="77" y="1"/>
                    <a:pt x="83" y="3"/>
                  </a:cubicBezTo>
                  <a:cubicBezTo>
                    <a:pt x="88" y="5"/>
                    <a:pt x="92" y="5"/>
                    <a:pt x="92" y="11"/>
                  </a:cubicBezTo>
                  <a:cubicBezTo>
                    <a:pt x="92" y="13"/>
                    <a:pt x="93" y="15"/>
                    <a:pt x="95" y="16"/>
                  </a:cubicBezTo>
                  <a:cubicBezTo>
                    <a:pt x="99" y="21"/>
                    <a:pt x="104" y="25"/>
                    <a:pt x="112" y="21"/>
                  </a:cubicBezTo>
                  <a:cubicBezTo>
                    <a:pt x="114" y="20"/>
                    <a:pt x="116" y="21"/>
                    <a:pt x="118" y="22"/>
                  </a:cubicBezTo>
                  <a:cubicBezTo>
                    <a:pt x="120" y="23"/>
                    <a:pt x="123" y="25"/>
                    <a:pt x="125" y="23"/>
                  </a:cubicBezTo>
                  <a:cubicBezTo>
                    <a:pt x="131" y="20"/>
                    <a:pt x="133" y="22"/>
                    <a:pt x="134" y="27"/>
                  </a:cubicBezTo>
                  <a:cubicBezTo>
                    <a:pt x="135" y="28"/>
                    <a:pt x="135" y="30"/>
                    <a:pt x="136" y="31"/>
                  </a:cubicBezTo>
                  <a:cubicBezTo>
                    <a:pt x="139" y="34"/>
                    <a:pt x="160" y="38"/>
                    <a:pt x="164" y="36"/>
                  </a:cubicBezTo>
                  <a:cubicBezTo>
                    <a:pt x="167" y="34"/>
                    <a:pt x="169" y="34"/>
                    <a:pt x="172" y="35"/>
                  </a:cubicBezTo>
                  <a:cubicBezTo>
                    <a:pt x="176" y="37"/>
                    <a:pt x="181" y="39"/>
                    <a:pt x="186" y="41"/>
                  </a:cubicBezTo>
                  <a:cubicBezTo>
                    <a:pt x="184" y="41"/>
                    <a:pt x="183" y="41"/>
                    <a:pt x="182" y="42"/>
                  </a:cubicBezTo>
                  <a:cubicBezTo>
                    <a:pt x="177" y="46"/>
                    <a:pt x="174" y="60"/>
                    <a:pt x="176" y="66"/>
                  </a:cubicBezTo>
                  <a:cubicBezTo>
                    <a:pt x="179" y="73"/>
                    <a:pt x="178" y="74"/>
                    <a:pt x="170" y="74"/>
                  </a:cubicBezTo>
                  <a:cubicBezTo>
                    <a:pt x="167" y="74"/>
                    <a:pt x="166" y="75"/>
                    <a:pt x="166" y="77"/>
                  </a:cubicBezTo>
                  <a:cubicBezTo>
                    <a:pt x="165" y="78"/>
                    <a:pt x="165" y="78"/>
                    <a:pt x="164" y="79"/>
                  </a:cubicBezTo>
                  <a:cubicBezTo>
                    <a:pt x="156" y="81"/>
                    <a:pt x="147" y="80"/>
                    <a:pt x="139" y="79"/>
                  </a:cubicBezTo>
                  <a:cubicBezTo>
                    <a:pt x="129" y="77"/>
                    <a:pt x="119" y="72"/>
                    <a:pt x="109" y="77"/>
                  </a:cubicBezTo>
                  <a:cubicBezTo>
                    <a:pt x="102" y="81"/>
                    <a:pt x="96" y="74"/>
                    <a:pt x="89" y="72"/>
                  </a:cubicBezTo>
                  <a:cubicBezTo>
                    <a:pt x="87" y="72"/>
                    <a:pt x="85" y="72"/>
                    <a:pt x="82" y="72"/>
                  </a:cubicBezTo>
                  <a:cubicBezTo>
                    <a:pt x="78" y="73"/>
                    <a:pt x="73" y="72"/>
                    <a:pt x="76" y="66"/>
                  </a:cubicBezTo>
                  <a:cubicBezTo>
                    <a:pt x="77" y="62"/>
                    <a:pt x="74" y="60"/>
                    <a:pt x="71" y="60"/>
                  </a:cubicBezTo>
                  <a:cubicBezTo>
                    <a:pt x="67" y="59"/>
                    <a:pt x="66" y="56"/>
                    <a:pt x="66" y="52"/>
                  </a:cubicBezTo>
                  <a:cubicBezTo>
                    <a:pt x="65" y="52"/>
                    <a:pt x="65" y="52"/>
                    <a:pt x="64" y="51"/>
                  </a:cubicBezTo>
                  <a:cubicBezTo>
                    <a:pt x="64" y="53"/>
                    <a:pt x="63" y="54"/>
                    <a:pt x="63" y="55"/>
                  </a:cubicBezTo>
                  <a:cubicBezTo>
                    <a:pt x="58" y="62"/>
                    <a:pt x="50" y="65"/>
                    <a:pt x="42" y="61"/>
                  </a:cubicBezTo>
                  <a:cubicBezTo>
                    <a:pt x="33" y="56"/>
                    <a:pt x="23" y="52"/>
                    <a:pt x="13" y="50"/>
                  </a:cubicBezTo>
                  <a:cubicBezTo>
                    <a:pt x="9" y="49"/>
                    <a:pt x="10" y="45"/>
                    <a:pt x="8" y="43"/>
                  </a:cubicBezTo>
                  <a:cubicBezTo>
                    <a:pt x="5" y="45"/>
                    <a:pt x="3" y="47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0" name="Freeform 45">
              <a:extLst>
                <a:ext uri="{FF2B5EF4-FFF2-40B4-BE49-F238E27FC236}">
                  <a16:creationId xmlns:a16="http://schemas.microsoft.com/office/drawing/2014/main" id="{DA989F97-8F62-4A68-B069-059661FF80A7}"/>
                </a:ext>
              </a:extLst>
            </p:cNvPr>
            <p:cNvSpPr/>
            <p:nvPr/>
          </p:nvSpPr>
          <p:spPr bwMode="auto">
            <a:xfrm>
              <a:off x="-1063625" y="906463"/>
              <a:ext cx="41275" cy="25400"/>
            </a:xfrm>
            <a:custGeom>
              <a:avLst/>
              <a:gdLst>
                <a:gd name="T0" fmla="*/ 6 w 11"/>
                <a:gd name="T1" fmla="*/ 7 h 7"/>
                <a:gd name="T2" fmla="*/ 0 w 11"/>
                <a:gd name="T3" fmla="*/ 3 h 7"/>
                <a:gd name="T4" fmla="*/ 4 w 11"/>
                <a:gd name="T5" fmla="*/ 1 h 7"/>
                <a:gd name="T6" fmla="*/ 11 w 11"/>
                <a:gd name="T7" fmla="*/ 5 h 7"/>
                <a:gd name="T8" fmla="*/ 6 w 11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6" y="7"/>
                  </a:moveTo>
                  <a:cubicBezTo>
                    <a:pt x="3" y="6"/>
                    <a:pt x="0" y="6"/>
                    <a:pt x="0" y="3"/>
                  </a:cubicBezTo>
                  <a:cubicBezTo>
                    <a:pt x="0" y="0"/>
                    <a:pt x="3" y="0"/>
                    <a:pt x="4" y="1"/>
                  </a:cubicBezTo>
                  <a:cubicBezTo>
                    <a:pt x="7" y="2"/>
                    <a:pt x="11" y="1"/>
                    <a:pt x="11" y="5"/>
                  </a:cubicBezTo>
                  <a:cubicBezTo>
                    <a:pt x="11" y="7"/>
                    <a:pt x="7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1" name="Freeform 46">
              <a:extLst>
                <a:ext uri="{FF2B5EF4-FFF2-40B4-BE49-F238E27FC236}">
                  <a16:creationId xmlns:a16="http://schemas.microsoft.com/office/drawing/2014/main" id="{76400C7A-5CF5-4117-9D7D-4DCA11854898}"/>
                </a:ext>
              </a:extLst>
            </p:cNvPr>
            <p:cNvSpPr/>
            <p:nvPr/>
          </p:nvSpPr>
          <p:spPr bwMode="auto">
            <a:xfrm>
              <a:off x="-1808163" y="614363"/>
              <a:ext cx="68263" cy="34925"/>
            </a:xfrm>
            <a:custGeom>
              <a:avLst/>
              <a:gdLst>
                <a:gd name="T0" fmla="*/ 0 w 18"/>
                <a:gd name="T1" fmla="*/ 6 h 9"/>
                <a:gd name="T2" fmla="*/ 11 w 18"/>
                <a:gd name="T3" fmla="*/ 0 h 9"/>
                <a:gd name="T4" fmla="*/ 18 w 18"/>
                <a:gd name="T5" fmla="*/ 3 h 9"/>
                <a:gd name="T6" fmla="*/ 12 w 18"/>
                <a:gd name="T7" fmla="*/ 7 h 9"/>
                <a:gd name="T8" fmla="*/ 9 w 18"/>
                <a:gd name="T9" fmla="*/ 9 h 9"/>
                <a:gd name="T10" fmla="*/ 0 w 18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6"/>
                  </a:moveTo>
                  <a:cubicBezTo>
                    <a:pt x="4" y="4"/>
                    <a:pt x="6" y="0"/>
                    <a:pt x="11" y="0"/>
                  </a:cubicBezTo>
                  <a:cubicBezTo>
                    <a:pt x="14" y="0"/>
                    <a:pt x="17" y="0"/>
                    <a:pt x="18" y="3"/>
                  </a:cubicBezTo>
                  <a:cubicBezTo>
                    <a:pt x="18" y="7"/>
                    <a:pt x="14" y="6"/>
                    <a:pt x="12" y="7"/>
                  </a:cubicBezTo>
                  <a:cubicBezTo>
                    <a:pt x="11" y="7"/>
                    <a:pt x="9" y="7"/>
                    <a:pt x="9" y="9"/>
                  </a:cubicBezTo>
                  <a:cubicBezTo>
                    <a:pt x="6" y="6"/>
                    <a:pt x="2" y="8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2" name="Freeform 47">
              <a:extLst>
                <a:ext uri="{FF2B5EF4-FFF2-40B4-BE49-F238E27FC236}">
                  <a16:creationId xmlns:a16="http://schemas.microsoft.com/office/drawing/2014/main" id="{324F42C7-E7D9-4658-AD56-89491EA667C3}"/>
                </a:ext>
              </a:extLst>
            </p:cNvPr>
            <p:cNvSpPr/>
            <p:nvPr/>
          </p:nvSpPr>
          <p:spPr bwMode="auto">
            <a:xfrm>
              <a:off x="-1296988" y="-846137"/>
              <a:ext cx="841375" cy="301625"/>
            </a:xfrm>
            <a:custGeom>
              <a:avLst/>
              <a:gdLst>
                <a:gd name="T0" fmla="*/ 196 w 223"/>
                <a:gd name="T1" fmla="*/ 24 h 80"/>
                <a:gd name="T2" fmla="*/ 189 w 223"/>
                <a:gd name="T3" fmla="*/ 30 h 80"/>
                <a:gd name="T4" fmla="*/ 195 w 223"/>
                <a:gd name="T5" fmla="*/ 36 h 80"/>
                <a:gd name="T6" fmla="*/ 220 w 223"/>
                <a:gd name="T7" fmla="*/ 48 h 80"/>
                <a:gd name="T8" fmla="*/ 220 w 223"/>
                <a:gd name="T9" fmla="*/ 51 h 80"/>
                <a:gd name="T10" fmla="*/ 223 w 223"/>
                <a:gd name="T11" fmla="*/ 60 h 80"/>
                <a:gd name="T12" fmla="*/ 196 w 223"/>
                <a:gd name="T13" fmla="*/ 58 h 80"/>
                <a:gd name="T14" fmla="*/ 188 w 223"/>
                <a:gd name="T15" fmla="*/ 58 h 80"/>
                <a:gd name="T16" fmla="*/ 181 w 223"/>
                <a:gd name="T17" fmla="*/ 55 h 80"/>
                <a:gd name="T18" fmla="*/ 175 w 223"/>
                <a:gd name="T19" fmla="*/ 46 h 80"/>
                <a:gd name="T20" fmla="*/ 166 w 223"/>
                <a:gd name="T21" fmla="*/ 59 h 80"/>
                <a:gd name="T22" fmla="*/ 169 w 223"/>
                <a:gd name="T23" fmla="*/ 67 h 80"/>
                <a:gd name="T24" fmla="*/ 168 w 223"/>
                <a:gd name="T25" fmla="*/ 76 h 80"/>
                <a:gd name="T26" fmla="*/ 161 w 223"/>
                <a:gd name="T27" fmla="*/ 73 h 80"/>
                <a:gd name="T28" fmla="*/ 146 w 223"/>
                <a:gd name="T29" fmla="*/ 66 h 80"/>
                <a:gd name="T30" fmla="*/ 138 w 223"/>
                <a:gd name="T31" fmla="*/ 61 h 80"/>
                <a:gd name="T32" fmla="*/ 114 w 223"/>
                <a:gd name="T33" fmla="*/ 55 h 80"/>
                <a:gd name="T34" fmla="*/ 109 w 223"/>
                <a:gd name="T35" fmla="*/ 56 h 80"/>
                <a:gd name="T36" fmla="*/ 87 w 223"/>
                <a:gd name="T37" fmla="*/ 62 h 80"/>
                <a:gd name="T38" fmla="*/ 73 w 223"/>
                <a:gd name="T39" fmla="*/ 65 h 80"/>
                <a:gd name="T40" fmla="*/ 59 w 223"/>
                <a:gd name="T41" fmla="*/ 73 h 80"/>
                <a:gd name="T42" fmla="*/ 50 w 223"/>
                <a:gd name="T43" fmla="*/ 78 h 80"/>
                <a:gd name="T44" fmla="*/ 38 w 223"/>
                <a:gd name="T45" fmla="*/ 79 h 80"/>
                <a:gd name="T46" fmla="*/ 26 w 223"/>
                <a:gd name="T47" fmla="*/ 72 h 80"/>
                <a:gd name="T48" fmla="*/ 12 w 223"/>
                <a:gd name="T49" fmla="*/ 62 h 80"/>
                <a:gd name="T50" fmla="*/ 4 w 223"/>
                <a:gd name="T51" fmla="*/ 54 h 80"/>
                <a:gd name="T52" fmla="*/ 0 w 223"/>
                <a:gd name="T53" fmla="*/ 49 h 80"/>
                <a:gd name="T54" fmla="*/ 24 w 223"/>
                <a:gd name="T55" fmla="*/ 52 h 80"/>
                <a:gd name="T56" fmla="*/ 29 w 223"/>
                <a:gd name="T57" fmla="*/ 57 h 80"/>
                <a:gd name="T58" fmla="*/ 41 w 223"/>
                <a:gd name="T59" fmla="*/ 57 h 80"/>
                <a:gd name="T60" fmla="*/ 46 w 223"/>
                <a:gd name="T61" fmla="*/ 47 h 80"/>
                <a:gd name="T62" fmla="*/ 47 w 223"/>
                <a:gd name="T63" fmla="*/ 40 h 80"/>
                <a:gd name="T64" fmla="*/ 53 w 223"/>
                <a:gd name="T65" fmla="*/ 43 h 80"/>
                <a:gd name="T66" fmla="*/ 65 w 223"/>
                <a:gd name="T67" fmla="*/ 40 h 80"/>
                <a:gd name="T68" fmla="*/ 74 w 223"/>
                <a:gd name="T69" fmla="*/ 26 h 80"/>
                <a:gd name="T70" fmla="*/ 86 w 223"/>
                <a:gd name="T71" fmla="*/ 20 h 80"/>
                <a:gd name="T72" fmla="*/ 95 w 223"/>
                <a:gd name="T73" fmla="*/ 14 h 80"/>
                <a:gd name="T74" fmla="*/ 126 w 223"/>
                <a:gd name="T75" fmla="*/ 6 h 80"/>
                <a:gd name="T76" fmla="*/ 136 w 223"/>
                <a:gd name="T77" fmla="*/ 7 h 80"/>
                <a:gd name="T78" fmla="*/ 163 w 223"/>
                <a:gd name="T79" fmla="*/ 18 h 80"/>
                <a:gd name="T80" fmla="*/ 170 w 223"/>
                <a:gd name="T81" fmla="*/ 19 h 80"/>
                <a:gd name="T82" fmla="*/ 193 w 223"/>
                <a:gd name="T83" fmla="*/ 21 h 80"/>
                <a:gd name="T84" fmla="*/ 196 w 223"/>
                <a:gd name="T85" fmla="*/ 2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" h="80">
                  <a:moveTo>
                    <a:pt x="196" y="24"/>
                  </a:moveTo>
                  <a:cubicBezTo>
                    <a:pt x="192" y="24"/>
                    <a:pt x="189" y="27"/>
                    <a:pt x="189" y="30"/>
                  </a:cubicBezTo>
                  <a:cubicBezTo>
                    <a:pt x="188" y="34"/>
                    <a:pt x="192" y="35"/>
                    <a:pt x="195" y="36"/>
                  </a:cubicBezTo>
                  <a:cubicBezTo>
                    <a:pt x="203" y="40"/>
                    <a:pt x="209" y="48"/>
                    <a:pt x="220" y="48"/>
                  </a:cubicBezTo>
                  <a:cubicBezTo>
                    <a:pt x="221" y="48"/>
                    <a:pt x="221" y="50"/>
                    <a:pt x="220" y="51"/>
                  </a:cubicBezTo>
                  <a:cubicBezTo>
                    <a:pt x="215" y="55"/>
                    <a:pt x="218" y="58"/>
                    <a:pt x="223" y="60"/>
                  </a:cubicBezTo>
                  <a:cubicBezTo>
                    <a:pt x="213" y="63"/>
                    <a:pt x="204" y="65"/>
                    <a:pt x="196" y="58"/>
                  </a:cubicBezTo>
                  <a:cubicBezTo>
                    <a:pt x="193" y="56"/>
                    <a:pt x="190" y="57"/>
                    <a:pt x="188" y="58"/>
                  </a:cubicBezTo>
                  <a:cubicBezTo>
                    <a:pt x="184" y="61"/>
                    <a:pt x="182" y="59"/>
                    <a:pt x="181" y="55"/>
                  </a:cubicBezTo>
                  <a:cubicBezTo>
                    <a:pt x="180" y="51"/>
                    <a:pt x="182" y="46"/>
                    <a:pt x="175" y="46"/>
                  </a:cubicBezTo>
                  <a:cubicBezTo>
                    <a:pt x="170" y="47"/>
                    <a:pt x="165" y="54"/>
                    <a:pt x="166" y="59"/>
                  </a:cubicBezTo>
                  <a:cubicBezTo>
                    <a:pt x="166" y="62"/>
                    <a:pt x="168" y="64"/>
                    <a:pt x="169" y="67"/>
                  </a:cubicBezTo>
                  <a:cubicBezTo>
                    <a:pt x="171" y="70"/>
                    <a:pt x="172" y="74"/>
                    <a:pt x="168" y="76"/>
                  </a:cubicBezTo>
                  <a:cubicBezTo>
                    <a:pt x="164" y="79"/>
                    <a:pt x="163" y="75"/>
                    <a:pt x="161" y="73"/>
                  </a:cubicBezTo>
                  <a:cubicBezTo>
                    <a:pt x="157" y="69"/>
                    <a:pt x="152" y="67"/>
                    <a:pt x="146" y="66"/>
                  </a:cubicBezTo>
                  <a:cubicBezTo>
                    <a:pt x="143" y="65"/>
                    <a:pt x="140" y="64"/>
                    <a:pt x="138" y="61"/>
                  </a:cubicBezTo>
                  <a:cubicBezTo>
                    <a:pt x="130" y="52"/>
                    <a:pt x="124" y="50"/>
                    <a:pt x="114" y="55"/>
                  </a:cubicBezTo>
                  <a:cubicBezTo>
                    <a:pt x="112" y="56"/>
                    <a:pt x="111" y="57"/>
                    <a:pt x="109" y="56"/>
                  </a:cubicBezTo>
                  <a:cubicBezTo>
                    <a:pt x="100" y="52"/>
                    <a:pt x="93" y="56"/>
                    <a:pt x="87" y="62"/>
                  </a:cubicBezTo>
                  <a:cubicBezTo>
                    <a:pt x="83" y="65"/>
                    <a:pt x="77" y="66"/>
                    <a:pt x="73" y="65"/>
                  </a:cubicBezTo>
                  <a:cubicBezTo>
                    <a:pt x="66" y="64"/>
                    <a:pt x="62" y="67"/>
                    <a:pt x="59" y="73"/>
                  </a:cubicBezTo>
                  <a:cubicBezTo>
                    <a:pt x="57" y="77"/>
                    <a:pt x="54" y="78"/>
                    <a:pt x="50" y="78"/>
                  </a:cubicBezTo>
                  <a:cubicBezTo>
                    <a:pt x="46" y="78"/>
                    <a:pt x="42" y="78"/>
                    <a:pt x="38" y="79"/>
                  </a:cubicBezTo>
                  <a:cubicBezTo>
                    <a:pt x="33" y="80"/>
                    <a:pt x="29" y="77"/>
                    <a:pt x="26" y="72"/>
                  </a:cubicBezTo>
                  <a:cubicBezTo>
                    <a:pt x="22" y="67"/>
                    <a:pt x="20" y="62"/>
                    <a:pt x="12" y="62"/>
                  </a:cubicBezTo>
                  <a:cubicBezTo>
                    <a:pt x="8" y="62"/>
                    <a:pt x="4" y="58"/>
                    <a:pt x="4" y="54"/>
                  </a:cubicBezTo>
                  <a:cubicBezTo>
                    <a:pt x="4" y="50"/>
                    <a:pt x="1" y="51"/>
                    <a:pt x="0" y="49"/>
                  </a:cubicBezTo>
                  <a:cubicBezTo>
                    <a:pt x="8" y="49"/>
                    <a:pt x="16" y="48"/>
                    <a:pt x="24" y="52"/>
                  </a:cubicBezTo>
                  <a:cubicBezTo>
                    <a:pt x="26" y="53"/>
                    <a:pt x="28" y="54"/>
                    <a:pt x="29" y="57"/>
                  </a:cubicBezTo>
                  <a:cubicBezTo>
                    <a:pt x="33" y="59"/>
                    <a:pt x="37" y="59"/>
                    <a:pt x="41" y="57"/>
                  </a:cubicBezTo>
                  <a:cubicBezTo>
                    <a:pt x="46" y="55"/>
                    <a:pt x="48" y="52"/>
                    <a:pt x="46" y="47"/>
                  </a:cubicBezTo>
                  <a:cubicBezTo>
                    <a:pt x="44" y="44"/>
                    <a:pt x="44" y="41"/>
                    <a:pt x="47" y="40"/>
                  </a:cubicBezTo>
                  <a:cubicBezTo>
                    <a:pt x="50" y="38"/>
                    <a:pt x="51" y="40"/>
                    <a:pt x="53" y="43"/>
                  </a:cubicBezTo>
                  <a:cubicBezTo>
                    <a:pt x="55" y="46"/>
                    <a:pt x="61" y="45"/>
                    <a:pt x="65" y="40"/>
                  </a:cubicBezTo>
                  <a:cubicBezTo>
                    <a:pt x="68" y="36"/>
                    <a:pt x="71" y="31"/>
                    <a:pt x="74" y="26"/>
                  </a:cubicBezTo>
                  <a:cubicBezTo>
                    <a:pt x="77" y="22"/>
                    <a:pt x="80" y="18"/>
                    <a:pt x="86" y="20"/>
                  </a:cubicBezTo>
                  <a:cubicBezTo>
                    <a:pt x="91" y="22"/>
                    <a:pt x="93" y="18"/>
                    <a:pt x="95" y="14"/>
                  </a:cubicBezTo>
                  <a:cubicBezTo>
                    <a:pt x="101" y="4"/>
                    <a:pt x="116" y="0"/>
                    <a:pt x="126" y="6"/>
                  </a:cubicBezTo>
                  <a:cubicBezTo>
                    <a:pt x="129" y="8"/>
                    <a:pt x="132" y="9"/>
                    <a:pt x="136" y="7"/>
                  </a:cubicBezTo>
                  <a:cubicBezTo>
                    <a:pt x="146" y="7"/>
                    <a:pt x="155" y="12"/>
                    <a:pt x="163" y="18"/>
                  </a:cubicBezTo>
                  <a:cubicBezTo>
                    <a:pt x="165" y="19"/>
                    <a:pt x="168" y="19"/>
                    <a:pt x="170" y="19"/>
                  </a:cubicBezTo>
                  <a:cubicBezTo>
                    <a:pt x="177" y="24"/>
                    <a:pt x="185" y="21"/>
                    <a:pt x="193" y="21"/>
                  </a:cubicBezTo>
                  <a:cubicBezTo>
                    <a:pt x="194" y="21"/>
                    <a:pt x="195" y="22"/>
                    <a:pt x="196" y="2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3" name="Freeform 48">
              <a:extLst>
                <a:ext uri="{FF2B5EF4-FFF2-40B4-BE49-F238E27FC236}">
                  <a16:creationId xmlns:a16="http://schemas.microsoft.com/office/drawing/2014/main" id="{DFD995C4-3D3F-42CA-8D4F-C88B7C6DB286}"/>
                </a:ext>
              </a:extLst>
            </p:cNvPr>
            <p:cNvSpPr/>
            <p:nvPr/>
          </p:nvSpPr>
          <p:spPr bwMode="auto">
            <a:xfrm>
              <a:off x="-1331913" y="-920750"/>
              <a:ext cx="169863" cy="290513"/>
            </a:xfrm>
            <a:custGeom>
              <a:avLst/>
              <a:gdLst>
                <a:gd name="T0" fmla="*/ 38 w 45"/>
                <a:gd name="T1" fmla="*/ 77 h 77"/>
                <a:gd name="T2" fmla="*/ 33 w 45"/>
                <a:gd name="T3" fmla="*/ 72 h 77"/>
                <a:gd name="T4" fmla="*/ 22 w 45"/>
                <a:gd name="T5" fmla="*/ 66 h 77"/>
                <a:gd name="T6" fmla="*/ 12 w 45"/>
                <a:gd name="T7" fmla="*/ 57 h 77"/>
                <a:gd name="T8" fmla="*/ 14 w 45"/>
                <a:gd name="T9" fmla="*/ 50 h 77"/>
                <a:gd name="T10" fmla="*/ 9 w 45"/>
                <a:gd name="T11" fmla="*/ 44 h 77"/>
                <a:gd name="T12" fmla="*/ 3 w 45"/>
                <a:gd name="T13" fmla="*/ 41 h 77"/>
                <a:gd name="T14" fmla="*/ 4 w 45"/>
                <a:gd name="T15" fmla="*/ 26 h 77"/>
                <a:gd name="T16" fmla="*/ 11 w 45"/>
                <a:gd name="T17" fmla="*/ 16 h 77"/>
                <a:gd name="T18" fmla="*/ 24 w 45"/>
                <a:gd name="T19" fmla="*/ 4 h 77"/>
                <a:gd name="T20" fmla="*/ 40 w 45"/>
                <a:gd name="T21" fmla="*/ 6 h 77"/>
                <a:gd name="T22" fmla="*/ 42 w 45"/>
                <a:gd name="T23" fmla="*/ 14 h 77"/>
                <a:gd name="T24" fmla="*/ 36 w 45"/>
                <a:gd name="T25" fmla="*/ 17 h 77"/>
                <a:gd name="T26" fmla="*/ 26 w 45"/>
                <a:gd name="T27" fmla="*/ 25 h 77"/>
                <a:gd name="T28" fmla="*/ 18 w 45"/>
                <a:gd name="T29" fmla="*/ 28 h 77"/>
                <a:gd name="T30" fmla="*/ 13 w 45"/>
                <a:gd name="T31" fmla="*/ 28 h 77"/>
                <a:gd name="T32" fmla="*/ 13 w 45"/>
                <a:gd name="T33" fmla="*/ 32 h 77"/>
                <a:gd name="T34" fmla="*/ 15 w 45"/>
                <a:gd name="T35" fmla="*/ 38 h 77"/>
                <a:gd name="T36" fmla="*/ 20 w 45"/>
                <a:gd name="T37" fmla="*/ 43 h 77"/>
                <a:gd name="T38" fmla="*/ 23 w 45"/>
                <a:gd name="T39" fmla="*/ 39 h 77"/>
                <a:gd name="T40" fmla="*/ 27 w 45"/>
                <a:gd name="T41" fmla="*/ 36 h 77"/>
                <a:gd name="T42" fmla="*/ 31 w 45"/>
                <a:gd name="T43" fmla="*/ 40 h 77"/>
                <a:gd name="T44" fmla="*/ 27 w 45"/>
                <a:gd name="T45" fmla="*/ 43 h 77"/>
                <a:gd name="T46" fmla="*/ 24 w 45"/>
                <a:gd name="T47" fmla="*/ 44 h 77"/>
                <a:gd name="T48" fmla="*/ 21 w 45"/>
                <a:gd name="T49" fmla="*/ 50 h 77"/>
                <a:gd name="T50" fmla="*/ 26 w 45"/>
                <a:gd name="T51" fmla="*/ 52 h 77"/>
                <a:gd name="T52" fmla="*/ 34 w 45"/>
                <a:gd name="T53" fmla="*/ 59 h 77"/>
                <a:gd name="T54" fmla="*/ 38 w 45"/>
                <a:gd name="T55" fmla="*/ 71 h 77"/>
                <a:gd name="T56" fmla="*/ 38 w 45"/>
                <a:gd name="T5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" h="77">
                  <a:moveTo>
                    <a:pt x="38" y="77"/>
                  </a:moveTo>
                  <a:cubicBezTo>
                    <a:pt x="36" y="76"/>
                    <a:pt x="33" y="75"/>
                    <a:pt x="33" y="72"/>
                  </a:cubicBezTo>
                  <a:cubicBezTo>
                    <a:pt x="31" y="67"/>
                    <a:pt x="27" y="66"/>
                    <a:pt x="22" y="66"/>
                  </a:cubicBezTo>
                  <a:cubicBezTo>
                    <a:pt x="14" y="67"/>
                    <a:pt x="11" y="64"/>
                    <a:pt x="12" y="57"/>
                  </a:cubicBezTo>
                  <a:cubicBezTo>
                    <a:pt x="13" y="54"/>
                    <a:pt x="14" y="52"/>
                    <a:pt x="14" y="50"/>
                  </a:cubicBezTo>
                  <a:cubicBezTo>
                    <a:pt x="15" y="46"/>
                    <a:pt x="16" y="41"/>
                    <a:pt x="9" y="44"/>
                  </a:cubicBezTo>
                  <a:cubicBezTo>
                    <a:pt x="5" y="46"/>
                    <a:pt x="4" y="44"/>
                    <a:pt x="3" y="41"/>
                  </a:cubicBezTo>
                  <a:cubicBezTo>
                    <a:pt x="0" y="36"/>
                    <a:pt x="1" y="31"/>
                    <a:pt x="4" y="26"/>
                  </a:cubicBezTo>
                  <a:cubicBezTo>
                    <a:pt x="7" y="22"/>
                    <a:pt x="10" y="19"/>
                    <a:pt x="11" y="16"/>
                  </a:cubicBezTo>
                  <a:cubicBezTo>
                    <a:pt x="13" y="9"/>
                    <a:pt x="18" y="7"/>
                    <a:pt x="24" y="4"/>
                  </a:cubicBezTo>
                  <a:cubicBezTo>
                    <a:pt x="31" y="0"/>
                    <a:pt x="35" y="3"/>
                    <a:pt x="40" y="6"/>
                  </a:cubicBezTo>
                  <a:cubicBezTo>
                    <a:pt x="43" y="8"/>
                    <a:pt x="43" y="11"/>
                    <a:pt x="42" y="14"/>
                  </a:cubicBezTo>
                  <a:cubicBezTo>
                    <a:pt x="41" y="17"/>
                    <a:pt x="39" y="17"/>
                    <a:pt x="36" y="17"/>
                  </a:cubicBezTo>
                  <a:cubicBezTo>
                    <a:pt x="30" y="16"/>
                    <a:pt x="27" y="21"/>
                    <a:pt x="26" y="25"/>
                  </a:cubicBezTo>
                  <a:cubicBezTo>
                    <a:pt x="24" y="31"/>
                    <a:pt x="23" y="35"/>
                    <a:pt x="18" y="28"/>
                  </a:cubicBezTo>
                  <a:cubicBezTo>
                    <a:pt x="16" y="27"/>
                    <a:pt x="15" y="27"/>
                    <a:pt x="13" y="28"/>
                  </a:cubicBezTo>
                  <a:cubicBezTo>
                    <a:pt x="12" y="29"/>
                    <a:pt x="13" y="31"/>
                    <a:pt x="13" y="32"/>
                  </a:cubicBezTo>
                  <a:cubicBezTo>
                    <a:pt x="14" y="34"/>
                    <a:pt x="15" y="36"/>
                    <a:pt x="15" y="38"/>
                  </a:cubicBezTo>
                  <a:cubicBezTo>
                    <a:pt x="16" y="41"/>
                    <a:pt x="18" y="42"/>
                    <a:pt x="20" y="43"/>
                  </a:cubicBezTo>
                  <a:cubicBezTo>
                    <a:pt x="22" y="43"/>
                    <a:pt x="22" y="41"/>
                    <a:pt x="23" y="39"/>
                  </a:cubicBezTo>
                  <a:cubicBezTo>
                    <a:pt x="24" y="37"/>
                    <a:pt x="24" y="35"/>
                    <a:pt x="27" y="36"/>
                  </a:cubicBezTo>
                  <a:cubicBezTo>
                    <a:pt x="29" y="37"/>
                    <a:pt x="31" y="38"/>
                    <a:pt x="31" y="40"/>
                  </a:cubicBezTo>
                  <a:cubicBezTo>
                    <a:pt x="31" y="43"/>
                    <a:pt x="29" y="43"/>
                    <a:pt x="27" y="43"/>
                  </a:cubicBezTo>
                  <a:cubicBezTo>
                    <a:pt x="26" y="44"/>
                    <a:pt x="25" y="44"/>
                    <a:pt x="24" y="44"/>
                  </a:cubicBezTo>
                  <a:cubicBezTo>
                    <a:pt x="21" y="45"/>
                    <a:pt x="21" y="48"/>
                    <a:pt x="21" y="50"/>
                  </a:cubicBezTo>
                  <a:cubicBezTo>
                    <a:pt x="22" y="53"/>
                    <a:pt x="24" y="52"/>
                    <a:pt x="26" y="52"/>
                  </a:cubicBezTo>
                  <a:cubicBezTo>
                    <a:pt x="33" y="51"/>
                    <a:pt x="36" y="54"/>
                    <a:pt x="34" y="59"/>
                  </a:cubicBezTo>
                  <a:cubicBezTo>
                    <a:pt x="33" y="65"/>
                    <a:pt x="33" y="68"/>
                    <a:pt x="38" y="71"/>
                  </a:cubicBezTo>
                  <a:cubicBezTo>
                    <a:pt x="41" y="72"/>
                    <a:pt x="45" y="75"/>
                    <a:pt x="38" y="7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4" name="Freeform 49">
              <a:extLst>
                <a:ext uri="{FF2B5EF4-FFF2-40B4-BE49-F238E27FC236}">
                  <a16:creationId xmlns:a16="http://schemas.microsoft.com/office/drawing/2014/main" id="{5947E7E2-932F-406A-AE11-FE90FD48FBC5}"/>
                </a:ext>
              </a:extLst>
            </p:cNvPr>
            <p:cNvSpPr/>
            <p:nvPr/>
          </p:nvSpPr>
          <p:spPr bwMode="auto">
            <a:xfrm>
              <a:off x="-784225" y="-830262"/>
              <a:ext cx="101600" cy="63500"/>
            </a:xfrm>
            <a:custGeom>
              <a:avLst/>
              <a:gdLst>
                <a:gd name="T0" fmla="*/ 27 w 27"/>
                <a:gd name="T1" fmla="*/ 14 h 17"/>
                <a:gd name="T2" fmla="*/ 25 w 27"/>
                <a:gd name="T3" fmla="*/ 15 h 17"/>
                <a:gd name="T4" fmla="*/ 0 w 27"/>
                <a:gd name="T5" fmla="*/ 3 h 17"/>
                <a:gd name="T6" fmla="*/ 15 w 27"/>
                <a:gd name="T7" fmla="*/ 5 h 17"/>
                <a:gd name="T8" fmla="*/ 24 w 27"/>
                <a:gd name="T9" fmla="*/ 6 h 17"/>
                <a:gd name="T10" fmla="*/ 27 w 27"/>
                <a:gd name="T11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7">
                  <a:moveTo>
                    <a:pt x="27" y="14"/>
                  </a:moveTo>
                  <a:cubicBezTo>
                    <a:pt x="27" y="15"/>
                    <a:pt x="25" y="17"/>
                    <a:pt x="25" y="15"/>
                  </a:cubicBezTo>
                  <a:cubicBezTo>
                    <a:pt x="19" y="6"/>
                    <a:pt x="8" y="7"/>
                    <a:pt x="0" y="3"/>
                  </a:cubicBezTo>
                  <a:cubicBezTo>
                    <a:pt x="5" y="0"/>
                    <a:pt x="10" y="2"/>
                    <a:pt x="15" y="5"/>
                  </a:cubicBezTo>
                  <a:cubicBezTo>
                    <a:pt x="17" y="6"/>
                    <a:pt x="21" y="3"/>
                    <a:pt x="24" y="6"/>
                  </a:cubicBezTo>
                  <a:cubicBezTo>
                    <a:pt x="25" y="9"/>
                    <a:pt x="26" y="11"/>
                    <a:pt x="27" y="1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5" name="Freeform 50">
              <a:extLst>
                <a:ext uri="{FF2B5EF4-FFF2-40B4-BE49-F238E27FC236}">
                  <a16:creationId xmlns:a16="http://schemas.microsoft.com/office/drawing/2014/main" id="{641DA550-70E9-424E-80FC-E7E4D6AC293A}"/>
                </a:ext>
              </a:extLst>
            </p:cNvPr>
            <p:cNvSpPr/>
            <p:nvPr/>
          </p:nvSpPr>
          <p:spPr bwMode="auto">
            <a:xfrm>
              <a:off x="-655638" y="-777875"/>
              <a:ext cx="87313" cy="33338"/>
            </a:xfrm>
            <a:custGeom>
              <a:avLst/>
              <a:gdLst>
                <a:gd name="T0" fmla="*/ 23 w 23"/>
                <a:gd name="T1" fmla="*/ 3 h 9"/>
                <a:gd name="T2" fmla="*/ 0 w 23"/>
                <a:gd name="T3" fmla="*/ 1 h 9"/>
                <a:gd name="T4" fmla="*/ 23 w 23"/>
                <a:gd name="T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9">
                  <a:moveTo>
                    <a:pt x="23" y="3"/>
                  </a:moveTo>
                  <a:cubicBezTo>
                    <a:pt x="15" y="5"/>
                    <a:pt x="7" y="9"/>
                    <a:pt x="0" y="1"/>
                  </a:cubicBezTo>
                  <a:cubicBezTo>
                    <a:pt x="8" y="3"/>
                    <a:pt x="15" y="0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6" name="Freeform 51">
              <a:extLst>
                <a:ext uri="{FF2B5EF4-FFF2-40B4-BE49-F238E27FC236}">
                  <a16:creationId xmlns:a16="http://schemas.microsoft.com/office/drawing/2014/main" id="{6F87F662-D23C-4D4F-8716-60B0F5CD4837}"/>
                </a:ext>
              </a:extLst>
            </p:cNvPr>
            <p:cNvSpPr/>
            <p:nvPr/>
          </p:nvSpPr>
          <p:spPr bwMode="auto">
            <a:xfrm>
              <a:off x="-727075" y="-842962"/>
              <a:ext cx="33338" cy="38100"/>
            </a:xfrm>
            <a:custGeom>
              <a:avLst/>
              <a:gdLst>
                <a:gd name="T0" fmla="*/ 9 w 9"/>
                <a:gd name="T1" fmla="*/ 9 h 10"/>
                <a:gd name="T2" fmla="*/ 0 w 9"/>
                <a:gd name="T3" fmla="*/ 8 h 10"/>
                <a:gd name="T4" fmla="*/ 6 w 9"/>
                <a:gd name="T5" fmla="*/ 0 h 10"/>
                <a:gd name="T6" fmla="*/ 9 w 9"/>
                <a:gd name="T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0">
                  <a:moveTo>
                    <a:pt x="9" y="9"/>
                  </a:moveTo>
                  <a:cubicBezTo>
                    <a:pt x="6" y="9"/>
                    <a:pt x="2" y="10"/>
                    <a:pt x="0" y="8"/>
                  </a:cubicBezTo>
                  <a:cubicBezTo>
                    <a:pt x="5" y="7"/>
                    <a:pt x="1" y="1"/>
                    <a:pt x="6" y="0"/>
                  </a:cubicBezTo>
                  <a:cubicBezTo>
                    <a:pt x="9" y="2"/>
                    <a:pt x="9" y="5"/>
                    <a:pt x="9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7" name="Freeform 52">
              <a:extLst>
                <a:ext uri="{FF2B5EF4-FFF2-40B4-BE49-F238E27FC236}">
                  <a16:creationId xmlns:a16="http://schemas.microsoft.com/office/drawing/2014/main" id="{638DDA45-1B7D-4D75-9B64-7A6CA44C614A}"/>
                </a:ext>
              </a:extLst>
            </p:cNvPr>
            <p:cNvSpPr/>
            <p:nvPr/>
          </p:nvSpPr>
          <p:spPr bwMode="auto">
            <a:xfrm>
              <a:off x="-47625" y="-823912"/>
              <a:ext cx="44450" cy="26988"/>
            </a:xfrm>
            <a:custGeom>
              <a:avLst/>
              <a:gdLst>
                <a:gd name="T0" fmla="*/ 12 w 12"/>
                <a:gd name="T1" fmla="*/ 6 h 7"/>
                <a:gd name="T2" fmla="*/ 0 w 12"/>
                <a:gd name="T3" fmla="*/ 2 h 7"/>
                <a:gd name="T4" fmla="*/ 12 w 12"/>
                <a:gd name="T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8" y="7"/>
                    <a:pt x="4" y="4"/>
                    <a:pt x="0" y="2"/>
                  </a:cubicBezTo>
                  <a:cubicBezTo>
                    <a:pt x="5" y="0"/>
                    <a:pt x="9" y="3"/>
                    <a:pt x="12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8" name="Freeform 53">
              <a:extLst>
                <a:ext uri="{FF2B5EF4-FFF2-40B4-BE49-F238E27FC236}">
                  <a16:creationId xmlns:a16="http://schemas.microsoft.com/office/drawing/2014/main" id="{B9DFB51A-DA8D-40F3-9EDF-5618B694AF98}"/>
                </a:ext>
              </a:extLst>
            </p:cNvPr>
            <p:cNvSpPr/>
            <p:nvPr/>
          </p:nvSpPr>
          <p:spPr bwMode="auto">
            <a:xfrm>
              <a:off x="-1550988" y="523875"/>
              <a:ext cx="125413" cy="79375"/>
            </a:xfrm>
            <a:custGeom>
              <a:avLst/>
              <a:gdLst>
                <a:gd name="T0" fmla="*/ 7 w 33"/>
                <a:gd name="T1" fmla="*/ 21 h 21"/>
                <a:gd name="T2" fmla="*/ 1 w 33"/>
                <a:gd name="T3" fmla="*/ 18 h 21"/>
                <a:gd name="T4" fmla="*/ 2 w 33"/>
                <a:gd name="T5" fmla="*/ 12 h 21"/>
                <a:gd name="T6" fmla="*/ 20 w 33"/>
                <a:gd name="T7" fmla="*/ 6 h 21"/>
                <a:gd name="T8" fmla="*/ 24 w 33"/>
                <a:gd name="T9" fmla="*/ 5 h 21"/>
                <a:gd name="T10" fmla="*/ 31 w 33"/>
                <a:gd name="T11" fmla="*/ 7 h 21"/>
                <a:gd name="T12" fmla="*/ 29 w 33"/>
                <a:gd name="T13" fmla="*/ 14 h 21"/>
                <a:gd name="T14" fmla="*/ 7 w 33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21">
                  <a:moveTo>
                    <a:pt x="7" y="21"/>
                  </a:moveTo>
                  <a:cubicBezTo>
                    <a:pt x="4" y="21"/>
                    <a:pt x="2" y="20"/>
                    <a:pt x="1" y="18"/>
                  </a:cubicBezTo>
                  <a:cubicBezTo>
                    <a:pt x="0" y="15"/>
                    <a:pt x="1" y="14"/>
                    <a:pt x="2" y="12"/>
                  </a:cubicBezTo>
                  <a:cubicBezTo>
                    <a:pt x="6" y="4"/>
                    <a:pt x="11" y="0"/>
                    <a:pt x="20" y="6"/>
                  </a:cubicBezTo>
                  <a:cubicBezTo>
                    <a:pt x="21" y="7"/>
                    <a:pt x="22" y="6"/>
                    <a:pt x="24" y="5"/>
                  </a:cubicBezTo>
                  <a:cubicBezTo>
                    <a:pt x="27" y="3"/>
                    <a:pt x="29" y="5"/>
                    <a:pt x="31" y="7"/>
                  </a:cubicBezTo>
                  <a:cubicBezTo>
                    <a:pt x="33" y="10"/>
                    <a:pt x="32" y="13"/>
                    <a:pt x="29" y="14"/>
                  </a:cubicBezTo>
                  <a:cubicBezTo>
                    <a:pt x="23" y="19"/>
                    <a:pt x="14" y="19"/>
                    <a:pt x="7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9" name="Freeform 54">
              <a:extLst>
                <a:ext uri="{FF2B5EF4-FFF2-40B4-BE49-F238E27FC236}">
                  <a16:creationId xmlns:a16="http://schemas.microsoft.com/office/drawing/2014/main" id="{883371F3-2DA5-4A60-AFD8-5E63FBC7FF50}"/>
                </a:ext>
              </a:extLst>
            </p:cNvPr>
            <p:cNvSpPr/>
            <p:nvPr/>
          </p:nvSpPr>
          <p:spPr bwMode="auto">
            <a:xfrm>
              <a:off x="141287" y="230188"/>
              <a:ext cx="19050" cy="30163"/>
            </a:xfrm>
            <a:custGeom>
              <a:avLst/>
              <a:gdLst>
                <a:gd name="T0" fmla="*/ 5 w 5"/>
                <a:gd name="T1" fmla="*/ 8 h 8"/>
                <a:gd name="T2" fmla="*/ 0 w 5"/>
                <a:gd name="T3" fmla="*/ 3 h 8"/>
                <a:gd name="T4" fmla="*/ 5 w 5"/>
                <a:gd name="T5" fmla="*/ 2 h 8"/>
                <a:gd name="T6" fmla="*/ 5 w 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1" y="8"/>
                    <a:pt x="0" y="6"/>
                    <a:pt x="0" y="3"/>
                  </a:cubicBezTo>
                  <a:cubicBezTo>
                    <a:pt x="1" y="0"/>
                    <a:pt x="3" y="0"/>
                    <a:pt x="5" y="2"/>
                  </a:cubicBezTo>
                  <a:cubicBezTo>
                    <a:pt x="2" y="4"/>
                    <a:pt x="4" y="6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30" name="Freeform 55">
              <a:extLst>
                <a:ext uri="{FF2B5EF4-FFF2-40B4-BE49-F238E27FC236}">
                  <a16:creationId xmlns:a16="http://schemas.microsoft.com/office/drawing/2014/main" id="{9763B25C-1031-4979-A0E2-F665132699DB}"/>
                </a:ext>
              </a:extLst>
            </p:cNvPr>
            <p:cNvSpPr/>
            <p:nvPr/>
          </p:nvSpPr>
          <p:spPr bwMode="auto">
            <a:xfrm>
              <a:off x="-25400" y="-769937"/>
              <a:ext cx="101600" cy="134938"/>
            </a:xfrm>
            <a:custGeom>
              <a:avLst/>
              <a:gdLst>
                <a:gd name="T0" fmla="*/ 27 w 27"/>
                <a:gd name="T1" fmla="*/ 31 h 36"/>
                <a:gd name="T2" fmla="*/ 22 w 27"/>
                <a:gd name="T3" fmla="*/ 34 h 36"/>
                <a:gd name="T4" fmla="*/ 9 w 27"/>
                <a:gd name="T5" fmla="*/ 33 h 36"/>
                <a:gd name="T6" fmla="*/ 2 w 27"/>
                <a:gd name="T7" fmla="*/ 30 h 36"/>
                <a:gd name="T8" fmla="*/ 3 w 27"/>
                <a:gd name="T9" fmla="*/ 25 h 36"/>
                <a:gd name="T10" fmla="*/ 6 w 27"/>
                <a:gd name="T11" fmla="*/ 18 h 36"/>
                <a:gd name="T12" fmla="*/ 4 w 27"/>
                <a:gd name="T13" fmla="*/ 10 h 36"/>
                <a:gd name="T14" fmla="*/ 5 w 27"/>
                <a:gd name="T15" fmla="*/ 1 h 36"/>
                <a:gd name="T16" fmla="*/ 15 w 27"/>
                <a:gd name="T17" fmla="*/ 7 h 36"/>
                <a:gd name="T18" fmla="*/ 26 w 27"/>
                <a:gd name="T19" fmla="*/ 27 h 36"/>
                <a:gd name="T20" fmla="*/ 27 w 27"/>
                <a:gd name="T2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36">
                  <a:moveTo>
                    <a:pt x="27" y="31"/>
                  </a:moveTo>
                  <a:cubicBezTo>
                    <a:pt x="27" y="34"/>
                    <a:pt x="25" y="36"/>
                    <a:pt x="22" y="34"/>
                  </a:cubicBezTo>
                  <a:cubicBezTo>
                    <a:pt x="18" y="30"/>
                    <a:pt x="14" y="27"/>
                    <a:pt x="9" y="33"/>
                  </a:cubicBezTo>
                  <a:cubicBezTo>
                    <a:pt x="6" y="36"/>
                    <a:pt x="4" y="32"/>
                    <a:pt x="2" y="30"/>
                  </a:cubicBezTo>
                  <a:cubicBezTo>
                    <a:pt x="0" y="28"/>
                    <a:pt x="1" y="26"/>
                    <a:pt x="3" y="25"/>
                  </a:cubicBezTo>
                  <a:cubicBezTo>
                    <a:pt x="6" y="23"/>
                    <a:pt x="7" y="21"/>
                    <a:pt x="6" y="18"/>
                  </a:cubicBezTo>
                  <a:cubicBezTo>
                    <a:pt x="5" y="15"/>
                    <a:pt x="4" y="13"/>
                    <a:pt x="4" y="10"/>
                  </a:cubicBezTo>
                  <a:cubicBezTo>
                    <a:pt x="3" y="7"/>
                    <a:pt x="0" y="3"/>
                    <a:pt x="5" y="1"/>
                  </a:cubicBezTo>
                  <a:cubicBezTo>
                    <a:pt x="9" y="0"/>
                    <a:pt x="14" y="3"/>
                    <a:pt x="15" y="7"/>
                  </a:cubicBezTo>
                  <a:cubicBezTo>
                    <a:pt x="18" y="14"/>
                    <a:pt x="23" y="20"/>
                    <a:pt x="26" y="27"/>
                  </a:cubicBezTo>
                  <a:cubicBezTo>
                    <a:pt x="26" y="29"/>
                    <a:pt x="27" y="30"/>
                    <a:pt x="2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31" name="Freeform 56">
              <a:extLst>
                <a:ext uri="{FF2B5EF4-FFF2-40B4-BE49-F238E27FC236}">
                  <a16:creationId xmlns:a16="http://schemas.microsoft.com/office/drawing/2014/main" id="{7CFC2D26-DBBE-484B-B82E-D2E545E0615D}"/>
                </a:ext>
              </a:extLst>
            </p:cNvPr>
            <p:cNvSpPr/>
            <p:nvPr/>
          </p:nvSpPr>
          <p:spPr bwMode="auto">
            <a:xfrm>
              <a:off x="31750" y="-604837"/>
              <a:ext cx="44450" cy="76200"/>
            </a:xfrm>
            <a:custGeom>
              <a:avLst/>
              <a:gdLst>
                <a:gd name="T0" fmla="*/ 12 w 12"/>
                <a:gd name="T1" fmla="*/ 10 h 20"/>
                <a:gd name="T2" fmla="*/ 3 w 12"/>
                <a:gd name="T3" fmla="*/ 20 h 20"/>
                <a:gd name="T4" fmla="*/ 1 w 12"/>
                <a:gd name="T5" fmla="*/ 16 h 20"/>
                <a:gd name="T6" fmla="*/ 4 w 12"/>
                <a:gd name="T7" fmla="*/ 7 h 20"/>
                <a:gd name="T8" fmla="*/ 7 w 12"/>
                <a:gd name="T9" fmla="*/ 1 h 20"/>
                <a:gd name="T10" fmla="*/ 11 w 12"/>
                <a:gd name="T11" fmla="*/ 6 h 20"/>
                <a:gd name="T12" fmla="*/ 12 w 12"/>
                <a:gd name="T1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0">
                  <a:moveTo>
                    <a:pt x="12" y="10"/>
                  </a:moveTo>
                  <a:cubicBezTo>
                    <a:pt x="12" y="13"/>
                    <a:pt x="5" y="20"/>
                    <a:pt x="3" y="20"/>
                  </a:cubicBezTo>
                  <a:cubicBezTo>
                    <a:pt x="0" y="19"/>
                    <a:pt x="0" y="18"/>
                    <a:pt x="1" y="16"/>
                  </a:cubicBezTo>
                  <a:cubicBezTo>
                    <a:pt x="2" y="13"/>
                    <a:pt x="4" y="10"/>
                    <a:pt x="4" y="7"/>
                  </a:cubicBezTo>
                  <a:cubicBezTo>
                    <a:pt x="4" y="4"/>
                    <a:pt x="4" y="1"/>
                    <a:pt x="7" y="1"/>
                  </a:cubicBezTo>
                  <a:cubicBezTo>
                    <a:pt x="10" y="0"/>
                    <a:pt x="10" y="4"/>
                    <a:pt x="11" y="6"/>
                  </a:cubicBezTo>
                  <a:cubicBezTo>
                    <a:pt x="12" y="7"/>
                    <a:pt x="12" y="9"/>
                    <a:pt x="12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32" name="Freeform 57">
              <a:extLst>
                <a:ext uri="{FF2B5EF4-FFF2-40B4-BE49-F238E27FC236}">
                  <a16:creationId xmlns:a16="http://schemas.microsoft.com/office/drawing/2014/main" id="{994F523B-FCB8-478A-B94B-03119EFD4D9D}"/>
                </a:ext>
              </a:extLst>
            </p:cNvPr>
            <p:cNvSpPr/>
            <p:nvPr/>
          </p:nvSpPr>
          <p:spPr bwMode="auto">
            <a:xfrm>
              <a:off x="-107950" y="-811212"/>
              <a:ext cx="41275" cy="33338"/>
            </a:xfrm>
            <a:custGeom>
              <a:avLst/>
              <a:gdLst>
                <a:gd name="T0" fmla="*/ 6 w 11"/>
                <a:gd name="T1" fmla="*/ 1 h 9"/>
                <a:gd name="T2" fmla="*/ 11 w 11"/>
                <a:gd name="T3" fmla="*/ 4 h 9"/>
                <a:gd name="T4" fmla="*/ 6 w 11"/>
                <a:gd name="T5" fmla="*/ 9 h 9"/>
                <a:gd name="T6" fmla="*/ 1 w 11"/>
                <a:gd name="T7" fmla="*/ 4 h 9"/>
                <a:gd name="T8" fmla="*/ 6 w 11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6" y="1"/>
                  </a:moveTo>
                  <a:cubicBezTo>
                    <a:pt x="9" y="1"/>
                    <a:pt x="11" y="1"/>
                    <a:pt x="11" y="4"/>
                  </a:cubicBezTo>
                  <a:cubicBezTo>
                    <a:pt x="11" y="7"/>
                    <a:pt x="9" y="9"/>
                    <a:pt x="6" y="9"/>
                  </a:cubicBezTo>
                  <a:cubicBezTo>
                    <a:pt x="4" y="9"/>
                    <a:pt x="1" y="6"/>
                    <a:pt x="1" y="4"/>
                  </a:cubicBezTo>
                  <a:cubicBezTo>
                    <a:pt x="0" y="0"/>
                    <a:pt x="4" y="1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33" name="Freeform 58">
              <a:extLst>
                <a:ext uri="{FF2B5EF4-FFF2-40B4-BE49-F238E27FC236}">
                  <a16:creationId xmlns:a16="http://schemas.microsoft.com/office/drawing/2014/main" id="{C46DB965-91B1-4017-BE2E-2B14AF021646}"/>
                </a:ext>
              </a:extLst>
            </p:cNvPr>
            <p:cNvSpPr/>
            <p:nvPr/>
          </p:nvSpPr>
          <p:spPr bwMode="auto">
            <a:xfrm>
              <a:off x="-55563" y="-777875"/>
              <a:ext cx="26988" cy="49213"/>
            </a:xfrm>
            <a:custGeom>
              <a:avLst/>
              <a:gdLst>
                <a:gd name="T0" fmla="*/ 7 w 7"/>
                <a:gd name="T1" fmla="*/ 6 h 13"/>
                <a:gd name="T2" fmla="*/ 3 w 7"/>
                <a:gd name="T3" fmla="*/ 13 h 13"/>
                <a:gd name="T4" fmla="*/ 1 w 7"/>
                <a:gd name="T5" fmla="*/ 7 h 13"/>
                <a:gd name="T6" fmla="*/ 4 w 7"/>
                <a:gd name="T7" fmla="*/ 1 h 13"/>
                <a:gd name="T8" fmla="*/ 7 w 7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">
                  <a:moveTo>
                    <a:pt x="7" y="6"/>
                  </a:moveTo>
                  <a:cubicBezTo>
                    <a:pt x="7" y="8"/>
                    <a:pt x="7" y="12"/>
                    <a:pt x="3" y="13"/>
                  </a:cubicBezTo>
                  <a:cubicBezTo>
                    <a:pt x="0" y="13"/>
                    <a:pt x="1" y="9"/>
                    <a:pt x="1" y="7"/>
                  </a:cubicBezTo>
                  <a:cubicBezTo>
                    <a:pt x="1" y="5"/>
                    <a:pt x="1" y="1"/>
                    <a:pt x="4" y="1"/>
                  </a:cubicBezTo>
                  <a:cubicBezTo>
                    <a:pt x="7" y="0"/>
                    <a:pt x="7" y="4"/>
                    <a:pt x="7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34" name="Freeform 59">
              <a:extLst>
                <a:ext uri="{FF2B5EF4-FFF2-40B4-BE49-F238E27FC236}">
                  <a16:creationId xmlns:a16="http://schemas.microsoft.com/office/drawing/2014/main" id="{17B02221-BC11-43C0-AA09-A74FE7D9053C}"/>
                </a:ext>
              </a:extLst>
            </p:cNvPr>
            <p:cNvSpPr/>
            <p:nvPr/>
          </p:nvSpPr>
          <p:spPr bwMode="auto">
            <a:xfrm>
              <a:off x="-723900" y="-684212"/>
              <a:ext cx="41275" cy="42863"/>
            </a:xfrm>
            <a:custGeom>
              <a:avLst/>
              <a:gdLst>
                <a:gd name="T0" fmla="*/ 11 w 11"/>
                <a:gd name="T1" fmla="*/ 5 h 11"/>
                <a:gd name="T2" fmla="*/ 7 w 11"/>
                <a:gd name="T3" fmla="*/ 10 h 11"/>
                <a:gd name="T4" fmla="*/ 0 w 11"/>
                <a:gd name="T5" fmla="*/ 5 h 11"/>
                <a:gd name="T6" fmla="*/ 6 w 11"/>
                <a:gd name="T7" fmla="*/ 0 h 11"/>
                <a:gd name="T8" fmla="*/ 11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8"/>
                    <a:pt x="10" y="11"/>
                    <a:pt x="7" y="10"/>
                  </a:cubicBezTo>
                  <a:cubicBezTo>
                    <a:pt x="4" y="10"/>
                    <a:pt x="1" y="9"/>
                    <a:pt x="0" y="5"/>
                  </a:cubicBezTo>
                  <a:cubicBezTo>
                    <a:pt x="0" y="2"/>
                    <a:pt x="3" y="1"/>
                    <a:pt x="6" y="0"/>
                  </a:cubicBezTo>
                  <a:cubicBezTo>
                    <a:pt x="9" y="0"/>
                    <a:pt x="11" y="2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  <p:grpSp>
        <p:nvGrpSpPr>
          <p:cNvPr id="61" name="Grupo 60">
            <a:extLst>
              <a:ext uri="{FF2B5EF4-FFF2-40B4-BE49-F238E27FC236}">
                <a16:creationId xmlns:a16="http://schemas.microsoft.com/office/drawing/2014/main" id="{5A7899B5-88A9-458A-94DD-52EB48ACBB49}"/>
              </a:ext>
            </a:extLst>
          </p:cNvPr>
          <p:cNvGrpSpPr/>
          <p:nvPr/>
        </p:nvGrpSpPr>
        <p:grpSpPr>
          <a:xfrm rot="14400000">
            <a:off x="1035529" y="1522184"/>
            <a:ext cx="1276449" cy="1156498"/>
            <a:chOff x="-2570163" y="-1717675"/>
            <a:chExt cx="3344863" cy="3030538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D4F7823B-62F8-4E06-A4A4-DE67276E7612}"/>
                </a:ext>
              </a:extLst>
            </p:cNvPr>
            <p:cNvSpPr/>
            <p:nvPr/>
          </p:nvSpPr>
          <p:spPr bwMode="auto">
            <a:xfrm>
              <a:off x="-2252663" y="-1498600"/>
              <a:ext cx="1128713" cy="1147763"/>
            </a:xfrm>
            <a:custGeom>
              <a:avLst/>
              <a:gdLst>
                <a:gd name="T0" fmla="*/ 16 w 299"/>
                <a:gd name="T1" fmla="*/ 80 h 304"/>
                <a:gd name="T2" fmla="*/ 66 w 299"/>
                <a:gd name="T3" fmla="*/ 48 h 304"/>
                <a:gd name="T4" fmla="*/ 95 w 299"/>
                <a:gd name="T5" fmla="*/ 55 h 304"/>
                <a:gd name="T6" fmla="*/ 106 w 299"/>
                <a:gd name="T7" fmla="*/ 54 h 304"/>
                <a:gd name="T8" fmla="*/ 151 w 299"/>
                <a:gd name="T9" fmla="*/ 29 h 304"/>
                <a:gd name="T10" fmla="*/ 181 w 299"/>
                <a:gd name="T11" fmla="*/ 33 h 304"/>
                <a:gd name="T12" fmla="*/ 187 w 299"/>
                <a:gd name="T13" fmla="*/ 38 h 304"/>
                <a:gd name="T14" fmla="*/ 202 w 299"/>
                <a:gd name="T15" fmla="*/ 25 h 304"/>
                <a:gd name="T16" fmla="*/ 200 w 299"/>
                <a:gd name="T17" fmla="*/ 15 h 304"/>
                <a:gd name="T18" fmla="*/ 229 w 299"/>
                <a:gd name="T19" fmla="*/ 11 h 304"/>
                <a:gd name="T20" fmla="*/ 243 w 299"/>
                <a:gd name="T21" fmla="*/ 8 h 304"/>
                <a:gd name="T22" fmla="*/ 274 w 299"/>
                <a:gd name="T23" fmla="*/ 8 h 304"/>
                <a:gd name="T24" fmla="*/ 236 w 299"/>
                <a:gd name="T25" fmla="*/ 25 h 304"/>
                <a:gd name="T26" fmla="*/ 246 w 299"/>
                <a:gd name="T27" fmla="*/ 52 h 304"/>
                <a:gd name="T28" fmla="*/ 280 w 299"/>
                <a:gd name="T29" fmla="*/ 77 h 304"/>
                <a:gd name="T30" fmla="*/ 296 w 299"/>
                <a:gd name="T31" fmla="*/ 92 h 304"/>
                <a:gd name="T32" fmla="*/ 291 w 299"/>
                <a:gd name="T33" fmla="*/ 107 h 304"/>
                <a:gd name="T34" fmla="*/ 272 w 299"/>
                <a:gd name="T35" fmla="*/ 108 h 304"/>
                <a:gd name="T36" fmla="*/ 264 w 299"/>
                <a:gd name="T37" fmla="*/ 121 h 304"/>
                <a:gd name="T38" fmla="*/ 261 w 299"/>
                <a:gd name="T39" fmla="*/ 143 h 304"/>
                <a:gd name="T40" fmla="*/ 249 w 299"/>
                <a:gd name="T41" fmla="*/ 158 h 304"/>
                <a:gd name="T42" fmla="*/ 227 w 299"/>
                <a:gd name="T43" fmla="*/ 172 h 304"/>
                <a:gd name="T44" fmla="*/ 212 w 299"/>
                <a:gd name="T45" fmla="*/ 186 h 304"/>
                <a:gd name="T46" fmla="*/ 173 w 299"/>
                <a:gd name="T47" fmla="*/ 183 h 304"/>
                <a:gd name="T48" fmla="*/ 172 w 299"/>
                <a:gd name="T49" fmla="*/ 183 h 304"/>
                <a:gd name="T50" fmla="*/ 152 w 299"/>
                <a:gd name="T51" fmla="*/ 191 h 304"/>
                <a:gd name="T52" fmla="*/ 136 w 299"/>
                <a:gd name="T53" fmla="*/ 207 h 304"/>
                <a:gd name="T54" fmla="*/ 134 w 299"/>
                <a:gd name="T55" fmla="*/ 237 h 304"/>
                <a:gd name="T56" fmla="*/ 137 w 299"/>
                <a:gd name="T57" fmla="*/ 258 h 304"/>
                <a:gd name="T58" fmla="*/ 121 w 299"/>
                <a:gd name="T59" fmla="*/ 254 h 304"/>
                <a:gd name="T60" fmla="*/ 81 w 299"/>
                <a:gd name="T61" fmla="*/ 260 h 304"/>
                <a:gd name="T62" fmla="*/ 74 w 299"/>
                <a:gd name="T63" fmla="*/ 206 h 304"/>
                <a:gd name="T64" fmla="*/ 69 w 299"/>
                <a:gd name="T65" fmla="*/ 201 h 304"/>
                <a:gd name="T66" fmla="*/ 69 w 299"/>
                <a:gd name="T67" fmla="*/ 236 h 304"/>
                <a:gd name="T68" fmla="*/ 66 w 299"/>
                <a:gd name="T69" fmla="*/ 252 h 304"/>
                <a:gd name="T70" fmla="*/ 71 w 299"/>
                <a:gd name="T71" fmla="*/ 270 h 304"/>
                <a:gd name="T72" fmla="*/ 69 w 299"/>
                <a:gd name="T73" fmla="*/ 299 h 304"/>
                <a:gd name="T74" fmla="*/ 53 w 299"/>
                <a:gd name="T75" fmla="*/ 296 h 304"/>
                <a:gd name="T76" fmla="*/ 44 w 299"/>
                <a:gd name="T77" fmla="*/ 302 h 304"/>
                <a:gd name="T78" fmla="*/ 45 w 299"/>
                <a:gd name="T79" fmla="*/ 293 h 304"/>
                <a:gd name="T80" fmla="*/ 37 w 299"/>
                <a:gd name="T81" fmla="*/ 276 h 304"/>
                <a:gd name="T82" fmla="*/ 16 w 299"/>
                <a:gd name="T83" fmla="*/ 260 h 304"/>
                <a:gd name="T84" fmla="*/ 17 w 299"/>
                <a:gd name="T85" fmla="*/ 243 h 304"/>
                <a:gd name="T86" fmla="*/ 14 w 299"/>
                <a:gd name="T87" fmla="*/ 229 h 304"/>
                <a:gd name="T88" fmla="*/ 4 w 299"/>
                <a:gd name="T89" fmla="*/ 194 h 304"/>
                <a:gd name="T90" fmla="*/ 9 w 299"/>
                <a:gd name="T91" fmla="*/ 148 h 304"/>
                <a:gd name="T92" fmla="*/ 6 w 299"/>
                <a:gd name="T93" fmla="*/ 123 h 304"/>
                <a:gd name="T94" fmla="*/ 12 w 299"/>
                <a:gd name="T95" fmla="*/ 8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9" h="304">
                  <a:moveTo>
                    <a:pt x="12" y="84"/>
                  </a:moveTo>
                  <a:cubicBezTo>
                    <a:pt x="13" y="82"/>
                    <a:pt x="15" y="81"/>
                    <a:pt x="16" y="80"/>
                  </a:cubicBezTo>
                  <a:cubicBezTo>
                    <a:pt x="20" y="69"/>
                    <a:pt x="31" y="66"/>
                    <a:pt x="40" y="63"/>
                  </a:cubicBezTo>
                  <a:cubicBezTo>
                    <a:pt x="49" y="59"/>
                    <a:pt x="57" y="52"/>
                    <a:pt x="66" y="48"/>
                  </a:cubicBezTo>
                  <a:cubicBezTo>
                    <a:pt x="73" y="46"/>
                    <a:pt x="80" y="45"/>
                    <a:pt x="87" y="47"/>
                  </a:cubicBezTo>
                  <a:cubicBezTo>
                    <a:pt x="91" y="47"/>
                    <a:pt x="94" y="50"/>
                    <a:pt x="95" y="55"/>
                  </a:cubicBezTo>
                  <a:cubicBezTo>
                    <a:pt x="96" y="59"/>
                    <a:pt x="98" y="60"/>
                    <a:pt x="101" y="57"/>
                  </a:cubicBezTo>
                  <a:cubicBezTo>
                    <a:pt x="103" y="56"/>
                    <a:pt x="105" y="55"/>
                    <a:pt x="106" y="54"/>
                  </a:cubicBezTo>
                  <a:cubicBezTo>
                    <a:pt x="113" y="44"/>
                    <a:pt x="124" y="39"/>
                    <a:pt x="136" y="37"/>
                  </a:cubicBezTo>
                  <a:cubicBezTo>
                    <a:pt x="141" y="35"/>
                    <a:pt x="146" y="32"/>
                    <a:pt x="151" y="29"/>
                  </a:cubicBezTo>
                  <a:cubicBezTo>
                    <a:pt x="158" y="26"/>
                    <a:pt x="166" y="26"/>
                    <a:pt x="173" y="26"/>
                  </a:cubicBezTo>
                  <a:cubicBezTo>
                    <a:pt x="177" y="27"/>
                    <a:pt x="179" y="30"/>
                    <a:pt x="181" y="33"/>
                  </a:cubicBezTo>
                  <a:cubicBezTo>
                    <a:pt x="182" y="37"/>
                    <a:pt x="183" y="42"/>
                    <a:pt x="188" y="44"/>
                  </a:cubicBezTo>
                  <a:cubicBezTo>
                    <a:pt x="190" y="41"/>
                    <a:pt x="187" y="40"/>
                    <a:pt x="187" y="38"/>
                  </a:cubicBezTo>
                  <a:cubicBezTo>
                    <a:pt x="187" y="33"/>
                    <a:pt x="187" y="30"/>
                    <a:pt x="193" y="32"/>
                  </a:cubicBezTo>
                  <a:cubicBezTo>
                    <a:pt x="199" y="33"/>
                    <a:pt x="198" y="26"/>
                    <a:pt x="202" y="25"/>
                  </a:cubicBezTo>
                  <a:cubicBezTo>
                    <a:pt x="204" y="24"/>
                    <a:pt x="202" y="21"/>
                    <a:pt x="201" y="20"/>
                  </a:cubicBezTo>
                  <a:cubicBezTo>
                    <a:pt x="199" y="18"/>
                    <a:pt x="199" y="17"/>
                    <a:pt x="200" y="15"/>
                  </a:cubicBezTo>
                  <a:cubicBezTo>
                    <a:pt x="203" y="13"/>
                    <a:pt x="207" y="10"/>
                    <a:pt x="210" y="12"/>
                  </a:cubicBezTo>
                  <a:cubicBezTo>
                    <a:pt x="217" y="15"/>
                    <a:pt x="223" y="8"/>
                    <a:pt x="229" y="11"/>
                  </a:cubicBezTo>
                  <a:cubicBezTo>
                    <a:pt x="230" y="11"/>
                    <a:pt x="231" y="10"/>
                    <a:pt x="231" y="10"/>
                  </a:cubicBezTo>
                  <a:cubicBezTo>
                    <a:pt x="234" y="0"/>
                    <a:pt x="239" y="5"/>
                    <a:pt x="243" y="8"/>
                  </a:cubicBezTo>
                  <a:cubicBezTo>
                    <a:pt x="247" y="10"/>
                    <a:pt x="251" y="10"/>
                    <a:pt x="255" y="10"/>
                  </a:cubicBezTo>
                  <a:cubicBezTo>
                    <a:pt x="262" y="8"/>
                    <a:pt x="268" y="9"/>
                    <a:pt x="274" y="8"/>
                  </a:cubicBezTo>
                  <a:cubicBezTo>
                    <a:pt x="275" y="14"/>
                    <a:pt x="271" y="14"/>
                    <a:pt x="268" y="14"/>
                  </a:cubicBezTo>
                  <a:cubicBezTo>
                    <a:pt x="256" y="15"/>
                    <a:pt x="246" y="20"/>
                    <a:pt x="236" y="25"/>
                  </a:cubicBezTo>
                  <a:cubicBezTo>
                    <a:pt x="228" y="30"/>
                    <a:pt x="226" y="37"/>
                    <a:pt x="231" y="45"/>
                  </a:cubicBezTo>
                  <a:cubicBezTo>
                    <a:pt x="235" y="53"/>
                    <a:pt x="238" y="54"/>
                    <a:pt x="246" y="52"/>
                  </a:cubicBezTo>
                  <a:cubicBezTo>
                    <a:pt x="250" y="52"/>
                    <a:pt x="253" y="53"/>
                    <a:pt x="255" y="56"/>
                  </a:cubicBezTo>
                  <a:cubicBezTo>
                    <a:pt x="263" y="64"/>
                    <a:pt x="270" y="72"/>
                    <a:pt x="280" y="77"/>
                  </a:cubicBezTo>
                  <a:cubicBezTo>
                    <a:pt x="283" y="78"/>
                    <a:pt x="285" y="82"/>
                    <a:pt x="286" y="84"/>
                  </a:cubicBezTo>
                  <a:cubicBezTo>
                    <a:pt x="289" y="88"/>
                    <a:pt x="294" y="88"/>
                    <a:pt x="296" y="92"/>
                  </a:cubicBezTo>
                  <a:cubicBezTo>
                    <a:pt x="299" y="97"/>
                    <a:pt x="291" y="98"/>
                    <a:pt x="291" y="103"/>
                  </a:cubicBezTo>
                  <a:cubicBezTo>
                    <a:pt x="291" y="104"/>
                    <a:pt x="292" y="106"/>
                    <a:pt x="291" y="107"/>
                  </a:cubicBezTo>
                  <a:cubicBezTo>
                    <a:pt x="285" y="109"/>
                    <a:pt x="280" y="110"/>
                    <a:pt x="274" y="110"/>
                  </a:cubicBezTo>
                  <a:cubicBezTo>
                    <a:pt x="273" y="110"/>
                    <a:pt x="272" y="109"/>
                    <a:pt x="272" y="108"/>
                  </a:cubicBezTo>
                  <a:cubicBezTo>
                    <a:pt x="272" y="109"/>
                    <a:pt x="273" y="110"/>
                    <a:pt x="273" y="111"/>
                  </a:cubicBezTo>
                  <a:cubicBezTo>
                    <a:pt x="271" y="115"/>
                    <a:pt x="267" y="118"/>
                    <a:pt x="264" y="121"/>
                  </a:cubicBezTo>
                  <a:cubicBezTo>
                    <a:pt x="260" y="124"/>
                    <a:pt x="257" y="128"/>
                    <a:pt x="261" y="133"/>
                  </a:cubicBezTo>
                  <a:cubicBezTo>
                    <a:pt x="263" y="136"/>
                    <a:pt x="263" y="139"/>
                    <a:pt x="261" y="143"/>
                  </a:cubicBezTo>
                  <a:cubicBezTo>
                    <a:pt x="260" y="145"/>
                    <a:pt x="258" y="148"/>
                    <a:pt x="258" y="150"/>
                  </a:cubicBezTo>
                  <a:cubicBezTo>
                    <a:pt x="257" y="156"/>
                    <a:pt x="254" y="158"/>
                    <a:pt x="249" y="158"/>
                  </a:cubicBezTo>
                  <a:cubicBezTo>
                    <a:pt x="244" y="158"/>
                    <a:pt x="240" y="159"/>
                    <a:pt x="239" y="165"/>
                  </a:cubicBezTo>
                  <a:cubicBezTo>
                    <a:pt x="237" y="170"/>
                    <a:pt x="234" y="173"/>
                    <a:pt x="227" y="172"/>
                  </a:cubicBezTo>
                  <a:cubicBezTo>
                    <a:pt x="231" y="177"/>
                    <a:pt x="234" y="181"/>
                    <a:pt x="228" y="186"/>
                  </a:cubicBezTo>
                  <a:cubicBezTo>
                    <a:pt x="224" y="190"/>
                    <a:pt x="217" y="191"/>
                    <a:pt x="212" y="186"/>
                  </a:cubicBezTo>
                  <a:cubicBezTo>
                    <a:pt x="207" y="181"/>
                    <a:pt x="202" y="181"/>
                    <a:pt x="196" y="183"/>
                  </a:cubicBezTo>
                  <a:cubicBezTo>
                    <a:pt x="188" y="185"/>
                    <a:pt x="180" y="184"/>
                    <a:pt x="173" y="183"/>
                  </a:cubicBezTo>
                  <a:cubicBezTo>
                    <a:pt x="170" y="181"/>
                    <a:pt x="172" y="178"/>
                    <a:pt x="169" y="175"/>
                  </a:cubicBezTo>
                  <a:cubicBezTo>
                    <a:pt x="169" y="179"/>
                    <a:pt x="172" y="180"/>
                    <a:pt x="172" y="183"/>
                  </a:cubicBezTo>
                  <a:cubicBezTo>
                    <a:pt x="171" y="185"/>
                    <a:pt x="169" y="186"/>
                    <a:pt x="167" y="186"/>
                  </a:cubicBezTo>
                  <a:cubicBezTo>
                    <a:pt x="161" y="186"/>
                    <a:pt x="156" y="188"/>
                    <a:pt x="152" y="191"/>
                  </a:cubicBezTo>
                  <a:cubicBezTo>
                    <a:pt x="151" y="192"/>
                    <a:pt x="151" y="192"/>
                    <a:pt x="150" y="192"/>
                  </a:cubicBezTo>
                  <a:cubicBezTo>
                    <a:pt x="141" y="193"/>
                    <a:pt x="139" y="200"/>
                    <a:pt x="136" y="207"/>
                  </a:cubicBezTo>
                  <a:cubicBezTo>
                    <a:pt x="134" y="215"/>
                    <a:pt x="130" y="222"/>
                    <a:pt x="134" y="230"/>
                  </a:cubicBezTo>
                  <a:cubicBezTo>
                    <a:pt x="135" y="232"/>
                    <a:pt x="135" y="235"/>
                    <a:pt x="134" y="237"/>
                  </a:cubicBezTo>
                  <a:cubicBezTo>
                    <a:pt x="133" y="242"/>
                    <a:pt x="131" y="246"/>
                    <a:pt x="137" y="250"/>
                  </a:cubicBezTo>
                  <a:cubicBezTo>
                    <a:pt x="140" y="251"/>
                    <a:pt x="139" y="255"/>
                    <a:pt x="137" y="258"/>
                  </a:cubicBezTo>
                  <a:cubicBezTo>
                    <a:pt x="135" y="260"/>
                    <a:pt x="132" y="260"/>
                    <a:pt x="129" y="257"/>
                  </a:cubicBezTo>
                  <a:cubicBezTo>
                    <a:pt x="127" y="254"/>
                    <a:pt x="124" y="254"/>
                    <a:pt x="121" y="254"/>
                  </a:cubicBezTo>
                  <a:cubicBezTo>
                    <a:pt x="113" y="255"/>
                    <a:pt x="106" y="254"/>
                    <a:pt x="98" y="254"/>
                  </a:cubicBezTo>
                  <a:cubicBezTo>
                    <a:pt x="91" y="253"/>
                    <a:pt x="85" y="253"/>
                    <a:pt x="81" y="260"/>
                  </a:cubicBezTo>
                  <a:cubicBezTo>
                    <a:pt x="78" y="265"/>
                    <a:pt x="76" y="261"/>
                    <a:pt x="75" y="258"/>
                  </a:cubicBezTo>
                  <a:cubicBezTo>
                    <a:pt x="67" y="241"/>
                    <a:pt x="67" y="223"/>
                    <a:pt x="74" y="206"/>
                  </a:cubicBezTo>
                  <a:cubicBezTo>
                    <a:pt x="75" y="204"/>
                    <a:pt x="77" y="202"/>
                    <a:pt x="76" y="201"/>
                  </a:cubicBezTo>
                  <a:cubicBezTo>
                    <a:pt x="74" y="198"/>
                    <a:pt x="71" y="201"/>
                    <a:pt x="69" y="201"/>
                  </a:cubicBezTo>
                  <a:cubicBezTo>
                    <a:pt x="72" y="203"/>
                    <a:pt x="74" y="206"/>
                    <a:pt x="73" y="210"/>
                  </a:cubicBezTo>
                  <a:cubicBezTo>
                    <a:pt x="69" y="218"/>
                    <a:pt x="69" y="227"/>
                    <a:pt x="69" y="236"/>
                  </a:cubicBezTo>
                  <a:cubicBezTo>
                    <a:pt x="70" y="240"/>
                    <a:pt x="68" y="242"/>
                    <a:pt x="65" y="244"/>
                  </a:cubicBezTo>
                  <a:cubicBezTo>
                    <a:pt x="60" y="247"/>
                    <a:pt x="61" y="250"/>
                    <a:pt x="66" y="252"/>
                  </a:cubicBezTo>
                  <a:cubicBezTo>
                    <a:pt x="72" y="254"/>
                    <a:pt x="74" y="257"/>
                    <a:pt x="71" y="263"/>
                  </a:cubicBezTo>
                  <a:cubicBezTo>
                    <a:pt x="70" y="265"/>
                    <a:pt x="70" y="267"/>
                    <a:pt x="71" y="270"/>
                  </a:cubicBezTo>
                  <a:cubicBezTo>
                    <a:pt x="74" y="277"/>
                    <a:pt x="71" y="284"/>
                    <a:pt x="72" y="292"/>
                  </a:cubicBezTo>
                  <a:cubicBezTo>
                    <a:pt x="72" y="294"/>
                    <a:pt x="71" y="297"/>
                    <a:pt x="69" y="299"/>
                  </a:cubicBezTo>
                  <a:cubicBezTo>
                    <a:pt x="66" y="302"/>
                    <a:pt x="63" y="302"/>
                    <a:pt x="61" y="298"/>
                  </a:cubicBezTo>
                  <a:cubicBezTo>
                    <a:pt x="59" y="292"/>
                    <a:pt x="57" y="292"/>
                    <a:pt x="53" y="296"/>
                  </a:cubicBezTo>
                  <a:cubicBezTo>
                    <a:pt x="52" y="298"/>
                    <a:pt x="51" y="300"/>
                    <a:pt x="49" y="301"/>
                  </a:cubicBezTo>
                  <a:cubicBezTo>
                    <a:pt x="48" y="302"/>
                    <a:pt x="46" y="304"/>
                    <a:pt x="44" y="302"/>
                  </a:cubicBezTo>
                  <a:cubicBezTo>
                    <a:pt x="42" y="301"/>
                    <a:pt x="43" y="299"/>
                    <a:pt x="43" y="297"/>
                  </a:cubicBezTo>
                  <a:cubicBezTo>
                    <a:pt x="44" y="296"/>
                    <a:pt x="45" y="294"/>
                    <a:pt x="45" y="293"/>
                  </a:cubicBezTo>
                  <a:cubicBezTo>
                    <a:pt x="47" y="290"/>
                    <a:pt x="47" y="288"/>
                    <a:pt x="42" y="287"/>
                  </a:cubicBezTo>
                  <a:cubicBezTo>
                    <a:pt x="37" y="285"/>
                    <a:pt x="34" y="283"/>
                    <a:pt x="37" y="276"/>
                  </a:cubicBezTo>
                  <a:cubicBezTo>
                    <a:pt x="39" y="272"/>
                    <a:pt x="32" y="264"/>
                    <a:pt x="27" y="262"/>
                  </a:cubicBezTo>
                  <a:cubicBezTo>
                    <a:pt x="23" y="260"/>
                    <a:pt x="20" y="260"/>
                    <a:pt x="16" y="260"/>
                  </a:cubicBezTo>
                  <a:cubicBezTo>
                    <a:pt x="8" y="260"/>
                    <a:pt x="2" y="249"/>
                    <a:pt x="5" y="242"/>
                  </a:cubicBezTo>
                  <a:cubicBezTo>
                    <a:pt x="7" y="238"/>
                    <a:pt x="10" y="238"/>
                    <a:pt x="17" y="243"/>
                  </a:cubicBezTo>
                  <a:cubicBezTo>
                    <a:pt x="15" y="240"/>
                    <a:pt x="15" y="237"/>
                    <a:pt x="16" y="235"/>
                  </a:cubicBezTo>
                  <a:cubicBezTo>
                    <a:pt x="16" y="232"/>
                    <a:pt x="17" y="230"/>
                    <a:pt x="14" y="229"/>
                  </a:cubicBezTo>
                  <a:cubicBezTo>
                    <a:pt x="8" y="227"/>
                    <a:pt x="9" y="222"/>
                    <a:pt x="9" y="218"/>
                  </a:cubicBezTo>
                  <a:cubicBezTo>
                    <a:pt x="10" y="209"/>
                    <a:pt x="10" y="201"/>
                    <a:pt x="4" y="194"/>
                  </a:cubicBezTo>
                  <a:cubicBezTo>
                    <a:pt x="2" y="191"/>
                    <a:pt x="0" y="185"/>
                    <a:pt x="3" y="181"/>
                  </a:cubicBezTo>
                  <a:cubicBezTo>
                    <a:pt x="10" y="171"/>
                    <a:pt x="7" y="159"/>
                    <a:pt x="9" y="148"/>
                  </a:cubicBezTo>
                  <a:cubicBezTo>
                    <a:pt x="9" y="147"/>
                    <a:pt x="9" y="146"/>
                    <a:pt x="9" y="145"/>
                  </a:cubicBezTo>
                  <a:cubicBezTo>
                    <a:pt x="14" y="137"/>
                    <a:pt x="9" y="130"/>
                    <a:pt x="6" y="123"/>
                  </a:cubicBezTo>
                  <a:cubicBezTo>
                    <a:pt x="2" y="114"/>
                    <a:pt x="2" y="106"/>
                    <a:pt x="7" y="98"/>
                  </a:cubicBezTo>
                  <a:cubicBezTo>
                    <a:pt x="10" y="93"/>
                    <a:pt x="12" y="89"/>
                    <a:pt x="12" y="8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1F27315-9094-4C21-A5EE-009668B8911A}"/>
                </a:ext>
              </a:extLst>
            </p:cNvPr>
            <p:cNvSpPr/>
            <p:nvPr/>
          </p:nvSpPr>
          <p:spPr bwMode="auto">
            <a:xfrm>
              <a:off x="-1403350" y="-1506537"/>
              <a:ext cx="2098675" cy="1408113"/>
            </a:xfrm>
            <a:custGeom>
              <a:avLst/>
              <a:gdLst>
                <a:gd name="T0" fmla="*/ 68 w 556"/>
                <a:gd name="T1" fmla="*/ 98 h 373"/>
                <a:gd name="T2" fmla="*/ 67 w 556"/>
                <a:gd name="T3" fmla="*/ 93 h 373"/>
                <a:gd name="T4" fmla="*/ 43 w 556"/>
                <a:gd name="T5" fmla="*/ 73 h 373"/>
                <a:gd name="T6" fmla="*/ 19 w 556"/>
                <a:gd name="T7" fmla="*/ 57 h 373"/>
                <a:gd name="T8" fmla="*/ 2 w 556"/>
                <a:gd name="T9" fmla="*/ 45 h 373"/>
                <a:gd name="T10" fmla="*/ 44 w 556"/>
                <a:gd name="T11" fmla="*/ 14 h 373"/>
                <a:gd name="T12" fmla="*/ 84 w 556"/>
                <a:gd name="T13" fmla="*/ 2 h 373"/>
                <a:gd name="T14" fmla="*/ 123 w 556"/>
                <a:gd name="T15" fmla="*/ 11 h 373"/>
                <a:gd name="T16" fmla="*/ 123 w 556"/>
                <a:gd name="T17" fmla="*/ 37 h 373"/>
                <a:gd name="T18" fmla="*/ 149 w 556"/>
                <a:gd name="T19" fmla="*/ 52 h 373"/>
                <a:gd name="T20" fmla="*/ 192 w 556"/>
                <a:gd name="T21" fmla="*/ 43 h 373"/>
                <a:gd name="T22" fmla="*/ 226 w 556"/>
                <a:gd name="T23" fmla="*/ 22 h 373"/>
                <a:gd name="T24" fmla="*/ 257 w 556"/>
                <a:gd name="T25" fmla="*/ 21 h 373"/>
                <a:gd name="T26" fmla="*/ 301 w 556"/>
                <a:gd name="T27" fmla="*/ 45 h 373"/>
                <a:gd name="T28" fmla="*/ 299 w 556"/>
                <a:gd name="T29" fmla="*/ 69 h 373"/>
                <a:gd name="T30" fmla="*/ 309 w 556"/>
                <a:gd name="T31" fmla="*/ 86 h 373"/>
                <a:gd name="T32" fmla="*/ 327 w 556"/>
                <a:gd name="T33" fmla="*/ 94 h 373"/>
                <a:gd name="T34" fmla="*/ 334 w 556"/>
                <a:gd name="T35" fmla="*/ 102 h 373"/>
                <a:gd name="T36" fmla="*/ 340 w 556"/>
                <a:gd name="T37" fmla="*/ 113 h 373"/>
                <a:gd name="T38" fmla="*/ 364 w 556"/>
                <a:gd name="T39" fmla="*/ 118 h 373"/>
                <a:gd name="T40" fmla="*/ 400 w 556"/>
                <a:gd name="T41" fmla="*/ 119 h 373"/>
                <a:gd name="T42" fmla="*/ 422 w 556"/>
                <a:gd name="T43" fmla="*/ 123 h 373"/>
                <a:gd name="T44" fmla="*/ 449 w 556"/>
                <a:gd name="T45" fmla="*/ 132 h 373"/>
                <a:gd name="T46" fmla="*/ 468 w 556"/>
                <a:gd name="T47" fmla="*/ 164 h 373"/>
                <a:gd name="T48" fmla="*/ 465 w 556"/>
                <a:gd name="T49" fmla="*/ 193 h 373"/>
                <a:gd name="T50" fmla="*/ 487 w 556"/>
                <a:gd name="T51" fmla="*/ 214 h 373"/>
                <a:gd name="T52" fmla="*/ 490 w 556"/>
                <a:gd name="T53" fmla="*/ 209 h 373"/>
                <a:gd name="T54" fmla="*/ 494 w 556"/>
                <a:gd name="T55" fmla="*/ 205 h 373"/>
                <a:gd name="T56" fmla="*/ 534 w 556"/>
                <a:gd name="T57" fmla="*/ 224 h 373"/>
                <a:gd name="T58" fmla="*/ 546 w 556"/>
                <a:gd name="T59" fmla="*/ 265 h 373"/>
                <a:gd name="T60" fmla="*/ 553 w 556"/>
                <a:gd name="T61" fmla="*/ 287 h 373"/>
                <a:gd name="T62" fmla="*/ 550 w 556"/>
                <a:gd name="T63" fmla="*/ 293 h 373"/>
                <a:gd name="T64" fmla="*/ 540 w 556"/>
                <a:gd name="T65" fmla="*/ 294 h 373"/>
                <a:gd name="T66" fmla="*/ 530 w 556"/>
                <a:gd name="T67" fmla="*/ 307 h 373"/>
                <a:gd name="T68" fmla="*/ 545 w 556"/>
                <a:gd name="T69" fmla="*/ 332 h 373"/>
                <a:gd name="T70" fmla="*/ 542 w 556"/>
                <a:gd name="T71" fmla="*/ 336 h 373"/>
                <a:gd name="T72" fmla="*/ 532 w 556"/>
                <a:gd name="T73" fmla="*/ 340 h 373"/>
                <a:gd name="T74" fmla="*/ 537 w 556"/>
                <a:gd name="T75" fmla="*/ 364 h 373"/>
                <a:gd name="T76" fmla="*/ 539 w 556"/>
                <a:gd name="T77" fmla="*/ 373 h 373"/>
                <a:gd name="T78" fmla="*/ 524 w 556"/>
                <a:gd name="T79" fmla="*/ 366 h 373"/>
                <a:gd name="T80" fmla="*/ 505 w 556"/>
                <a:gd name="T81" fmla="*/ 344 h 373"/>
                <a:gd name="T82" fmla="*/ 492 w 556"/>
                <a:gd name="T83" fmla="*/ 333 h 373"/>
                <a:gd name="T84" fmla="*/ 483 w 556"/>
                <a:gd name="T85" fmla="*/ 289 h 373"/>
                <a:gd name="T86" fmla="*/ 480 w 556"/>
                <a:gd name="T87" fmla="*/ 266 h 373"/>
                <a:gd name="T88" fmla="*/ 468 w 556"/>
                <a:gd name="T89" fmla="*/ 241 h 373"/>
                <a:gd name="T90" fmla="*/ 439 w 556"/>
                <a:gd name="T91" fmla="*/ 223 h 373"/>
                <a:gd name="T92" fmla="*/ 423 w 556"/>
                <a:gd name="T93" fmla="*/ 192 h 373"/>
                <a:gd name="T94" fmla="*/ 408 w 556"/>
                <a:gd name="T95" fmla="*/ 148 h 373"/>
                <a:gd name="T96" fmla="*/ 359 w 556"/>
                <a:gd name="T97" fmla="*/ 138 h 373"/>
                <a:gd name="T98" fmla="*/ 311 w 556"/>
                <a:gd name="T99" fmla="*/ 119 h 373"/>
                <a:gd name="T100" fmla="*/ 289 w 556"/>
                <a:gd name="T101" fmla="*/ 127 h 373"/>
                <a:gd name="T102" fmla="*/ 275 w 556"/>
                <a:gd name="T103" fmla="*/ 112 h 373"/>
                <a:gd name="T104" fmla="*/ 265 w 556"/>
                <a:gd name="T105" fmla="*/ 106 h 373"/>
                <a:gd name="T106" fmla="*/ 216 w 556"/>
                <a:gd name="T107" fmla="*/ 101 h 373"/>
                <a:gd name="T108" fmla="*/ 178 w 556"/>
                <a:gd name="T109" fmla="*/ 101 h 373"/>
                <a:gd name="T110" fmla="*/ 166 w 556"/>
                <a:gd name="T111" fmla="*/ 110 h 373"/>
                <a:gd name="T112" fmla="*/ 152 w 556"/>
                <a:gd name="T113" fmla="*/ 138 h 373"/>
                <a:gd name="T114" fmla="*/ 91 w 556"/>
                <a:gd name="T115" fmla="*/ 115 h 373"/>
                <a:gd name="T116" fmla="*/ 66 w 556"/>
                <a:gd name="T117" fmla="*/ 108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6" h="373">
                  <a:moveTo>
                    <a:pt x="66" y="108"/>
                  </a:moveTo>
                  <a:cubicBezTo>
                    <a:pt x="63" y="104"/>
                    <a:pt x="62" y="100"/>
                    <a:pt x="68" y="98"/>
                  </a:cubicBezTo>
                  <a:cubicBezTo>
                    <a:pt x="69" y="98"/>
                    <a:pt x="71" y="97"/>
                    <a:pt x="71" y="95"/>
                  </a:cubicBezTo>
                  <a:cubicBezTo>
                    <a:pt x="70" y="93"/>
                    <a:pt x="68" y="93"/>
                    <a:pt x="67" y="93"/>
                  </a:cubicBezTo>
                  <a:cubicBezTo>
                    <a:pt x="66" y="93"/>
                    <a:pt x="64" y="92"/>
                    <a:pt x="64" y="92"/>
                  </a:cubicBezTo>
                  <a:cubicBezTo>
                    <a:pt x="59" y="82"/>
                    <a:pt x="50" y="80"/>
                    <a:pt x="43" y="73"/>
                  </a:cubicBezTo>
                  <a:cubicBezTo>
                    <a:pt x="38" y="67"/>
                    <a:pt x="31" y="63"/>
                    <a:pt x="27" y="57"/>
                  </a:cubicBezTo>
                  <a:cubicBezTo>
                    <a:pt x="25" y="54"/>
                    <a:pt x="22" y="56"/>
                    <a:pt x="19" y="57"/>
                  </a:cubicBezTo>
                  <a:cubicBezTo>
                    <a:pt x="15" y="60"/>
                    <a:pt x="12" y="60"/>
                    <a:pt x="10" y="55"/>
                  </a:cubicBezTo>
                  <a:cubicBezTo>
                    <a:pt x="8" y="52"/>
                    <a:pt x="3" y="50"/>
                    <a:pt x="2" y="45"/>
                  </a:cubicBezTo>
                  <a:cubicBezTo>
                    <a:pt x="0" y="30"/>
                    <a:pt x="4" y="25"/>
                    <a:pt x="20" y="21"/>
                  </a:cubicBezTo>
                  <a:cubicBezTo>
                    <a:pt x="28" y="19"/>
                    <a:pt x="35" y="14"/>
                    <a:pt x="44" y="14"/>
                  </a:cubicBezTo>
                  <a:cubicBezTo>
                    <a:pt x="46" y="14"/>
                    <a:pt x="49" y="14"/>
                    <a:pt x="49" y="10"/>
                  </a:cubicBezTo>
                  <a:cubicBezTo>
                    <a:pt x="61" y="7"/>
                    <a:pt x="72" y="3"/>
                    <a:pt x="84" y="2"/>
                  </a:cubicBezTo>
                  <a:cubicBezTo>
                    <a:pt x="91" y="0"/>
                    <a:pt x="99" y="0"/>
                    <a:pt x="104" y="4"/>
                  </a:cubicBezTo>
                  <a:cubicBezTo>
                    <a:pt x="110" y="8"/>
                    <a:pt x="115" y="12"/>
                    <a:pt x="123" y="11"/>
                  </a:cubicBezTo>
                  <a:cubicBezTo>
                    <a:pt x="127" y="11"/>
                    <a:pt x="129" y="17"/>
                    <a:pt x="127" y="21"/>
                  </a:cubicBezTo>
                  <a:cubicBezTo>
                    <a:pt x="124" y="26"/>
                    <a:pt x="125" y="32"/>
                    <a:pt x="123" y="37"/>
                  </a:cubicBezTo>
                  <a:cubicBezTo>
                    <a:pt x="122" y="43"/>
                    <a:pt x="127" y="46"/>
                    <a:pt x="131" y="49"/>
                  </a:cubicBezTo>
                  <a:cubicBezTo>
                    <a:pt x="136" y="53"/>
                    <a:pt x="140" y="61"/>
                    <a:pt x="149" y="52"/>
                  </a:cubicBezTo>
                  <a:cubicBezTo>
                    <a:pt x="153" y="49"/>
                    <a:pt x="161" y="50"/>
                    <a:pt x="167" y="50"/>
                  </a:cubicBezTo>
                  <a:cubicBezTo>
                    <a:pt x="176" y="49"/>
                    <a:pt x="185" y="49"/>
                    <a:pt x="192" y="43"/>
                  </a:cubicBezTo>
                  <a:cubicBezTo>
                    <a:pt x="193" y="43"/>
                    <a:pt x="193" y="42"/>
                    <a:pt x="194" y="42"/>
                  </a:cubicBezTo>
                  <a:cubicBezTo>
                    <a:pt x="209" y="43"/>
                    <a:pt x="216" y="31"/>
                    <a:pt x="226" y="22"/>
                  </a:cubicBezTo>
                  <a:cubicBezTo>
                    <a:pt x="229" y="19"/>
                    <a:pt x="233" y="18"/>
                    <a:pt x="235" y="20"/>
                  </a:cubicBezTo>
                  <a:cubicBezTo>
                    <a:pt x="243" y="26"/>
                    <a:pt x="250" y="21"/>
                    <a:pt x="257" y="21"/>
                  </a:cubicBezTo>
                  <a:cubicBezTo>
                    <a:pt x="264" y="20"/>
                    <a:pt x="272" y="20"/>
                    <a:pt x="278" y="24"/>
                  </a:cubicBezTo>
                  <a:cubicBezTo>
                    <a:pt x="286" y="29"/>
                    <a:pt x="294" y="38"/>
                    <a:pt x="301" y="45"/>
                  </a:cubicBezTo>
                  <a:cubicBezTo>
                    <a:pt x="303" y="47"/>
                    <a:pt x="304" y="51"/>
                    <a:pt x="300" y="54"/>
                  </a:cubicBezTo>
                  <a:cubicBezTo>
                    <a:pt x="295" y="58"/>
                    <a:pt x="294" y="64"/>
                    <a:pt x="299" y="69"/>
                  </a:cubicBezTo>
                  <a:cubicBezTo>
                    <a:pt x="302" y="72"/>
                    <a:pt x="304" y="74"/>
                    <a:pt x="303" y="78"/>
                  </a:cubicBezTo>
                  <a:cubicBezTo>
                    <a:pt x="301" y="83"/>
                    <a:pt x="304" y="85"/>
                    <a:pt x="309" y="86"/>
                  </a:cubicBezTo>
                  <a:cubicBezTo>
                    <a:pt x="311" y="86"/>
                    <a:pt x="313" y="86"/>
                    <a:pt x="315" y="86"/>
                  </a:cubicBezTo>
                  <a:cubicBezTo>
                    <a:pt x="322" y="86"/>
                    <a:pt x="326" y="87"/>
                    <a:pt x="327" y="94"/>
                  </a:cubicBezTo>
                  <a:cubicBezTo>
                    <a:pt x="327" y="97"/>
                    <a:pt x="328" y="99"/>
                    <a:pt x="329" y="101"/>
                  </a:cubicBezTo>
                  <a:cubicBezTo>
                    <a:pt x="330" y="104"/>
                    <a:pt x="331" y="105"/>
                    <a:pt x="334" y="102"/>
                  </a:cubicBezTo>
                  <a:cubicBezTo>
                    <a:pt x="339" y="99"/>
                    <a:pt x="342" y="101"/>
                    <a:pt x="344" y="105"/>
                  </a:cubicBezTo>
                  <a:cubicBezTo>
                    <a:pt x="347" y="109"/>
                    <a:pt x="344" y="112"/>
                    <a:pt x="340" y="113"/>
                  </a:cubicBezTo>
                  <a:cubicBezTo>
                    <a:pt x="334" y="114"/>
                    <a:pt x="334" y="117"/>
                    <a:pt x="338" y="121"/>
                  </a:cubicBezTo>
                  <a:cubicBezTo>
                    <a:pt x="347" y="130"/>
                    <a:pt x="357" y="129"/>
                    <a:pt x="364" y="118"/>
                  </a:cubicBezTo>
                  <a:cubicBezTo>
                    <a:pt x="366" y="114"/>
                    <a:pt x="369" y="113"/>
                    <a:pt x="372" y="115"/>
                  </a:cubicBezTo>
                  <a:cubicBezTo>
                    <a:pt x="381" y="121"/>
                    <a:pt x="390" y="118"/>
                    <a:pt x="400" y="119"/>
                  </a:cubicBezTo>
                  <a:cubicBezTo>
                    <a:pt x="405" y="119"/>
                    <a:pt x="411" y="118"/>
                    <a:pt x="415" y="122"/>
                  </a:cubicBezTo>
                  <a:cubicBezTo>
                    <a:pt x="417" y="124"/>
                    <a:pt x="420" y="124"/>
                    <a:pt x="422" y="123"/>
                  </a:cubicBezTo>
                  <a:cubicBezTo>
                    <a:pt x="429" y="122"/>
                    <a:pt x="435" y="125"/>
                    <a:pt x="440" y="129"/>
                  </a:cubicBezTo>
                  <a:cubicBezTo>
                    <a:pt x="443" y="132"/>
                    <a:pt x="446" y="132"/>
                    <a:pt x="449" y="132"/>
                  </a:cubicBezTo>
                  <a:cubicBezTo>
                    <a:pt x="456" y="133"/>
                    <a:pt x="460" y="135"/>
                    <a:pt x="461" y="143"/>
                  </a:cubicBezTo>
                  <a:cubicBezTo>
                    <a:pt x="462" y="150"/>
                    <a:pt x="464" y="158"/>
                    <a:pt x="468" y="164"/>
                  </a:cubicBezTo>
                  <a:cubicBezTo>
                    <a:pt x="472" y="170"/>
                    <a:pt x="471" y="175"/>
                    <a:pt x="468" y="180"/>
                  </a:cubicBezTo>
                  <a:cubicBezTo>
                    <a:pt x="466" y="185"/>
                    <a:pt x="464" y="190"/>
                    <a:pt x="465" y="193"/>
                  </a:cubicBezTo>
                  <a:cubicBezTo>
                    <a:pt x="468" y="199"/>
                    <a:pt x="470" y="206"/>
                    <a:pt x="474" y="212"/>
                  </a:cubicBezTo>
                  <a:cubicBezTo>
                    <a:pt x="477" y="215"/>
                    <a:pt x="483" y="213"/>
                    <a:pt x="487" y="214"/>
                  </a:cubicBezTo>
                  <a:cubicBezTo>
                    <a:pt x="489" y="214"/>
                    <a:pt x="490" y="214"/>
                    <a:pt x="492" y="214"/>
                  </a:cubicBezTo>
                  <a:cubicBezTo>
                    <a:pt x="493" y="211"/>
                    <a:pt x="491" y="210"/>
                    <a:pt x="490" y="209"/>
                  </a:cubicBezTo>
                  <a:cubicBezTo>
                    <a:pt x="490" y="207"/>
                    <a:pt x="489" y="206"/>
                    <a:pt x="490" y="205"/>
                  </a:cubicBezTo>
                  <a:cubicBezTo>
                    <a:pt x="491" y="205"/>
                    <a:pt x="493" y="205"/>
                    <a:pt x="494" y="205"/>
                  </a:cubicBezTo>
                  <a:cubicBezTo>
                    <a:pt x="500" y="214"/>
                    <a:pt x="509" y="211"/>
                    <a:pt x="518" y="212"/>
                  </a:cubicBezTo>
                  <a:cubicBezTo>
                    <a:pt x="529" y="213"/>
                    <a:pt x="530" y="213"/>
                    <a:pt x="534" y="224"/>
                  </a:cubicBezTo>
                  <a:cubicBezTo>
                    <a:pt x="539" y="234"/>
                    <a:pt x="546" y="243"/>
                    <a:pt x="548" y="255"/>
                  </a:cubicBezTo>
                  <a:cubicBezTo>
                    <a:pt x="549" y="259"/>
                    <a:pt x="550" y="262"/>
                    <a:pt x="546" y="265"/>
                  </a:cubicBezTo>
                  <a:cubicBezTo>
                    <a:pt x="544" y="267"/>
                    <a:pt x="545" y="269"/>
                    <a:pt x="546" y="271"/>
                  </a:cubicBezTo>
                  <a:cubicBezTo>
                    <a:pt x="548" y="277"/>
                    <a:pt x="549" y="282"/>
                    <a:pt x="553" y="287"/>
                  </a:cubicBezTo>
                  <a:cubicBezTo>
                    <a:pt x="555" y="288"/>
                    <a:pt x="556" y="290"/>
                    <a:pt x="554" y="291"/>
                  </a:cubicBezTo>
                  <a:cubicBezTo>
                    <a:pt x="553" y="293"/>
                    <a:pt x="552" y="294"/>
                    <a:pt x="550" y="293"/>
                  </a:cubicBezTo>
                  <a:cubicBezTo>
                    <a:pt x="544" y="290"/>
                    <a:pt x="543" y="295"/>
                    <a:pt x="542" y="299"/>
                  </a:cubicBezTo>
                  <a:cubicBezTo>
                    <a:pt x="539" y="298"/>
                    <a:pt x="540" y="296"/>
                    <a:pt x="540" y="294"/>
                  </a:cubicBezTo>
                  <a:cubicBezTo>
                    <a:pt x="539" y="290"/>
                    <a:pt x="536" y="289"/>
                    <a:pt x="533" y="292"/>
                  </a:cubicBezTo>
                  <a:cubicBezTo>
                    <a:pt x="529" y="297"/>
                    <a:pt x="521" y="301"/>
                    <a:pt x="530" y="307"/>
                  </a:cubicBezTo>
                  <a:cubicBezTo>
                    <a:pt x="531" y="308"/>
                    <a:pt x="531" y="309"/>
                    <a:pt x="531" y="309"/>
                  </a:cubicBezTo>
                  <a:cubicBezTo>
                    <a:pt x="529" y="321"/>
                    <a:pt x="540" y="325"/>
                    <a:pt x="545" y="332"/>
                  </a:cubicBezTo>
                  <a:cubicBezTo>
                    <a:pt x="546" y="333"/>
                    <a:pt x="548" y="334"/>
                    <a:pt x="546" y="336"/>
                  </a:cubicBezTo>
                  <a:cubicBezTo>
                    <a:pt x="545" y="338"/>
                    <a:pt x="543" y="336"/>
                    <a:pt x="542" y="336"/>
                  </a:cubicBezTo>
                  <a:cubicBezTo>
                    <a:pt x="538" y="333"/>
                    <a:pt x="537" y="329"/>
                    <a:pt x="534" y="325"/>
                  </a:cubicBezTo>
                  <a:cubicBezTo>
                    <a:pt x="530" y="330"/>
                    <a:pt x="530" y="336"/>
                    <a:pt x="532" y="340"/>
                  </a:cubicBezTo>
                  <a:cubicBezTo>
                    <a:pt x="534" y="346"/>
                    <a:pt x="533" y="350"/>
                    <a:pt x="531" y="355"/>
                  </a:cubicBezTo>
                  <a:cubicBezTo>
                    <a:pt x="528" y="363"/>
                    <a:pt x="529" y="364"/>
                    <a:pt x="537" y="364"/>
                  </a:cubicBezTo>
                  <a:cubicBezTo>
                    <a:pt x="539" y="364"/>
                    <a:pt x="541" y="365"/>
                    <a:pt x="541" y="367"/>
                  </a:cubicBezTo>
                  <a:cubicBezTo>
                    <a:pt x="542" y="370"/>
                    <a:pt x="541" y="372"/>
                    <a:pt x="539" y="373"/>
                  </a:cubicBezTo>
                  <a:cubicBezTo>
                    <a:pt x="536" y="372"/>
                    <a:pt x="533" y="369"/>
                    <a:pt x="529" y="371"/>
                  </a:cubicBezTo>
                  <a:cubicBezTo>
                    <a:pt x="525" y="372"/>
                    <a:pt x="524" y="370"/>
                    <a:pt x="524" y="366"/>
                  </a:cubicBezTo>
                  <a:cubicBezTo>
                    <a:pt x="524" y="360"/>
                    <a:pt x="520" y="357"/>
                    <a:pt x="515" y="355"/>
                  </a:cubicBezTo>
                  <a:cubicBezTo>
                    <a:pt x="509" y="354"/>
                    <a:pt x="505" y="350"/>
                    <a:pt x="505" y="344"/>
                  </a:cubicBezTo>
                  <a:cubicBezTo>
                    <a:pt x="505" y="340"/>
                    <a:pt x="503" y="338"/>
                    <a:pt x="499" y="337"/>
                  </a:cubicBezTo>
                  <a:cubicBezTo>
                    <a:pt x="497" y="336"/>
                    <a:pt x="494" y="335"/>
                    <a:pt x="492" y="333"/>
                  </a:cubicBezTo>
                  <a:cubicBezTo>
                    <a:pt x="488" y="324"/>
                    <a:pt x="488" y="314"/>
                    <a:pt x="488" y="304"/>
                  </a:cubicBezTo>
                  <a:cubicBezTo>
                    <a:pt x="487" y="298"/>
                    <a:pt x="487" y="293"/>
                    <a:pt x="483" y="289"/>
                  </a:cubicBezTo>
                  <a:cubicBezTo>
                    <a:pt x="481" y="287"/>
                    <a:pt x="480" y="284"/>
                    <a:pt x="481" y="281"/>
                  </a:cubicBezTo>
                  <a:cubicBezTo>
                    <a:pt x="484" y="276"/>
                    <a:pt x="480" y="271"/>
                    <a:pt x="480" y="266"/>
                  </a:cubicBezTo>
                  <a:cubicBezTo>
                    <a:pt x="479" y="259"/>
                    <a:pt x="475" y="253"/>
                    <a:pt x="473" y="246"/>
                  </a:cubicBezTo>
                  <a:cubicBezTo>
                    <a:pt x="473" y="243"/>
                    <a:pt x="471" y="241"/>
                    <a:pt x="468" y="241"/>
                  </a:cubicBezTo>
                  <a:cubicBezTo>
                    <a:pt x="459" y="240"/>
                    <a:pt x="453" y="233"/>
                    <a:pt x="444" y="232"/>
                  </a:cubicBezTo>
                  <a:cubicBezTo>
                    <a:pt x="440" y="231"/>
                    <a:pt x="439" y="227"/>
                    <a:pt x="439" y="223"/>
                  </a:cubicBezTo>
                  <a:cubicBezTo>
                    <a:pt x="439" y="218"/>
                    <a:pt x="437" y="216"/>
                    <a:pt x="433" y="214"/>
                  </a:cubicBezTo>
                  <a:cubicBezTo>
                    <a:pt x="422" y="209"/>
                    <a:pt x="419" y="203"/>
                    <a:pt x="423" y="192"/>
                  </a:cubicBezTo>
                  <a:cubicBezTo>
                    <a:pt x="428" y="176"/>
                    <a:pt x="423" y="164"/>
                    <a:pt x="413" y="152"/>
                  </a:cubicBezTo>
                  <a:cubicBezTo>
                    <a:pt x="411" y="151"/>
                    <a:pt x="410" y="149"/>
                    <a:pt x="408" y="148"/>
                  </a:cubicBezTo>
                  <a:cubicBezTo>
                    <a:pt x="397" y="144"/>
                    <a:pt x="388" y="138"/>
                    <a:pt x="377" y="133"/>
                  </a:cubicBezTo>
                  <a:cubicBezTo>
                    <a:pt x="369" y="129"/>
                    <a:pt x="364" y="131"/>
                    <a:pt x="359" y="138"/>
                  </a:cubicBezTo>
                  <a:cubicBezTo>
                    <a:pt x="356" y="141"/>
                    <a:pt x="353" y="142"/>
                    <a:pt x="351" y="139"/>
                  </a:cubicBezTo>
                  <a:cubicBezTo>
                    <a:pt x="340" y="126"/>
                    <a:pt x="324" y="125"/>
                    <a:pt x="311" y="119"/>
                  </a:cubicBezTo>
                  <a:cubicBezTo>
                    <a:pt x="301" y="114"/>
                    <a:pt x="299" y="116"/>
                    <a:pt x="292" y="124"/>
                  </a:cubicBezTo>
                  <a:cubicBezTo>
                    <a:pt x="291" y="125"/>
                    <a:pt x="290" y="126"/>
                    <a:pt x="289" y="127"/>
                  </a:cubicBezTo>
                  <a:cubicBezTo>
                    <a:pt x="285" y="124"/>
                    <a:pt x="282" y="120"/>
                    <a:pt x="278" y="118"/>
                  </a:cubicBezTo>
                  <a:cubicBezTo>
                    <a:pt x="276" y="117"/>
                    <a:pt x="275" y="114"/>
                    <a:pt x="275" y="112"/>
                  </a:cubicBezTo>
                  <a:cubicBezTo>
                    <a:pt x="275" y="107"/>
                    <a:pt x="272" y="106"/>
                    <a:pt x="268" y="106"/>
                  </a:cubicBezTo>
                  <a:cubicBezTo>
                    <a:pt x="267" y="106"/>
                    <a:pt x="266" y="107"/>
                    <a:pt x="265" y="106"/>
                  </a:cubicBezTo>
                  <a:cubicBezTo>
                    <a:pt x="252" y="99"/>
                    <a:pt x="237" y="105"/>
                    <a:pt x="223" y="103"/>
                  </a:cubicBezTo>
                  <a:cubicBezTo>
                    <a:pt x="221" y="102"/>
                    <a:pt x="218" y="102"/>
                    <a:pt x="216" y="101"/>
                  </a:cubicBezTo>
                  <a:cubicBezTo>
                    <a:pt x="208" y="95"/>
                    <a:pt x="199" y="96"/>
                    <a:pt x="190" y="97"/>
                  </a:cubicBezTo>
                  <a:cubicBezTo>
                    <a:pt x="186" y="97"/>
                    <a:pt x="181" y="97"/>
                    <a:pt x="178" y="101"/>
                  </a:cubicBezTo>
                  <a:cubicBezTo>
                    <a:pt x="176" y="103"/>
                    <a:pt x="173" y="104"/>
                    <a:pt x="171" y="104"/>
                  </a:cubicBezTo>
                  <a:cubicBezTo>
                    <a:pt x="166" y="103"/>
                    <a:pt x="164" y="106"/>
                    <a:pt x="166" y="110"/>
                  </a:cubicBezTo>
                  <a:cubicBezTo>
                    <a:pt x="171" y="120"/>
                    <a:pt x="165" y="128"/>
                    <a:pt x="161" y="136"/>
                  </a:cubicBezTo>
                  <a:cubicBezTo>
                    <a:pt x="159" y="140"/>
                    <a:pt x="155" y="141"/>
                    <a:pt x="152" y="138"/>
                  </a:cubicBezTo>
                  <a:cubicBezTo>
                    <a:pt x="145" y="134"/>
                    <a:pt x="138" y="133"/>
                    <a:pt x="131" y="133"/>
                  </a:cubicBezTo>
                  <a:cubicBezTo>
                    <a:pt x="116" y="131"/>
                    <a:pt x="102" y="127"/>
                    <a:pt x="91" y="115"/>
                  </a:cubicBezTo>
                  <a:cubicBezTo>
                    <a:pt x="87" y="111"/>
                    <a:pt x="83" y="110"/>
                    <a:pt x="77" y="111"/>
                  </a:cubicBezTo>
                  <a:cubicBezTo>
                    <a:pt x="73" y="112"/>
                    <a:pt x="68" y="114"/>
                    <a:pt x="66" y="1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6F16C04B-981A-4E41-BF91-3359CC21640B}"/>
                </a:ext>
              </a:extLst>
            </p:cNvPr>
            <p:cNvSpPr/>
            <p:nvPr/>
          </p:nvSpPr>
          <p:spPr bwMode="auto">
            <a:xfrm>
              <a:off x="-2570163" y="-1182687"/>
              <a:ext cx="914400" cy="1804988"/>
            </a:xfrm>
            <a:custGeom>
              <a:avLst/>
              <a:gdLst>
                <a:gd name="T0" fmla="*/ 96 w 242"/>
                <a:gd name="T1" fmla="*/ 7 h 478"/>
                <a:gd name="T2" fmla="*/ 94 w 242"/>
                <a:gd name="T3" fmla="*/ 84 h 478"/>
                <a:gd name="T4" fmla="*/ 96 w 242"/>
                <a:gd name="T5" fmla="*/ 129 h 478"/>
                <a:gd name="T6" fmla="*/ 107 w 242"/>
                <a:gd name="T7" fmla="*/ 160 h 478"/>
                <a:gd name="T8" fmla="*/ 102 w 242"/>
                <a:gd name="T9" fmla="*/ 174 h 478"/>
                <a:gd name="T10" fmla="*/ 123 w 242"/>
                <a:gd name="T11" fmla="*/ 193 h 478"/>
                <a:gd name="T12" fmla="*/ 129 w 242"/>
                <a:gd name="T13" fmla="*/ 214 h 478"/>
                <a:gd name="T14" fmla="*/ 137 w 242"/>
                <a:gd name="T15" fmla="*/ 209 h 478"/>
                <a:gd name="T16" fmla="*/ 148 w 242"/>
                <a:gd name="T17" fmla="*/ 216 h 478"/>
                <a:gd name="T18" fmla="*/ 154 w 242"/>
                <a:gd name="T19" fmla="*/ 190 h 478"/>
                <a:gd name="T20" fmla="*/ 143 w 242"/>
                <a:gd name="T21" fmla="*/ 164 h 478"/>
                <a:gd name="T22" fmla="*/ 155 w 242"/>
                <a:gd name="T23" fmla="*/ 127 h 478"/>
                <a:gd name="T24" fmla="*/ 151 w 242"/>
                <a:gd name="T25" fmla="*/ 115 h 478"/>
                <a:gd name="T26" fmla="*/ 162 w 242"/>
                <a:gd name="T27" fmla="*/ 120 h 478"/>
                <a:gd name="T28" fmla="*/ 182 w 242"/>
                <a:gd name="T29" fmla="*/ 168 h 478"/>
                <a:gd name="T30" fmla="*/ 174 w 242"/>
                <a:gd name="T31" fmla="*/ 187 h 478"/>
                <a:gd name="T32" fmla="*/ 179 w 242"/>
                <a:gd name="T33" fmla="*/ 213 h 478"/>
                <a:gd name="T34" fmla="*/ 197 w 242"/>
                <a:gd name="T35" fmla="*/ 240 h 478"/>
                <a:gd name="T36" fmla="*/ 205 w 242"/>
                <a:gd name="T37" fmla="*/ 237 h 478"/>
                <a:gd name="T38" fmla="*/ 213 w 242"/>
                <a:gd name="T39" fmla="*/ 205 h 478"/>
                <a:gd name="T40" fmla="*/ 228 w 242"/>
                <a:gd name="T41" fmla="*/ 214 h 478"/>
                <a:gd name="T42" fmla="*/ 215 w 242"/>
                <a:gd name="T43" fmla="*/ 252 h 478"/>
                <a:gd name="T44" fmla="*/ 183 w 242"/>
                <a:gd name="T45" fmla="*/ 263 h 478"/>
                <a:gd name="T46" fmla="*/ 177 w 242"/>
                <a:gd name="T47" fmla="*/ 249 h 478"/>
                <a:gd name="T48" fmla="*/ 166 w 242"/>
                <a:gd name="T49" fmla="*/ 267 h 478"/>
                <a:gd name="T50" fmla="*/ 163 w 242"/>
                <a:gd name="T51" fmla="*/ 288 h 478"/>
                <a:gd name="T52" fmla="*/ 157 w 242"/>
                <a:gd name="T53" fmla="*/ 361 h 478"/>
                <a:gd name="T54" fmla="*/ 195 w 242"/>
                <a:gd name="T55" fmla="*/ 409 h 478"/>
                <a:gd name="T56" fmla="*/ 213 w 242"/>
                <a:gd name="T57" fmla="*/ 463 h 478"/>
                <a:gd name="T58" fmla="*/ 187 w 242"/>
                <a:gd name="T59" fmla="*/ 468 h 478"/>
                <a:gd name="T60" fmla="*/ 150 w 242"/>
                <a:gd name="T61" fmla="*/ 439 h 478"/>
                <a:gd name="T62" fmla="*/ 128 w 242"/>
                <a:gd name="T63" fmla="*/ 407 h 478"/>
                <a:gd name="T64" fmla="*/ 91 w 242"/>
                <a:gd name="T65" fmla="*/ 372 h 478"/>
                <a:gd name="T66" fmla="*/ 77 w 242"/>
                <a:gd name="T67" fmla="*/ 324 h 478"/>
                <a:gd name="T68" fmla="*/ 50 w 242"/>
                <a:gd name="T69" fmla="*/ 307 h 478"/>
                <a:gd name="T70" fmla="*/ 28 w 242"/>
                <a:gd name="T71" fmla="*/ 277 h 478"/>
                <a:gd name="T72" fmla="*/ 18 w 242"/>
                <a:gd name="T73" fmla="*/ 280 h 478"/>
                <a:gd name="T74" fmla="*/ 2 w 242"/>
                <a:gd name="T75" fmla="*/ 224 h 478"/>
                <a:gd name="T76" fmla="*/ 16 w 242"/>
                <a:gd name="T77" fmla="*/ 167 h 478"/>
                <a:gd name="T78" fmla="*/ 22 w 242"/>
                <a:gd name="T79" fmla="*/ 120 h 478"/>
                <a:gd name="T80" fmla="*/ 67 w 242"/>
                <a:gd name="T81" fmla="*/ 94 h 478"/>
                <a:gd name="T82" fmla="*/ 83 w 242"/>
                <a:gd name="T83" fmla="*/ 79 h 478"/>
                <a:gd name="T84" fmla="*/ 94 w 242"/>
                <a:gd name="T85" fmla="*/ 55 h 478"/>
                <a:gd name="T86" fmla="*/ 96 w 242"/>
                <a:gd name="T87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1" h="478">
                  <a:moveTo>
                    <a:pt x="96" y="0"/>
                  </a:moveTo>
                  <a:cubicBezTo>
                    <a:pt x="99" y="0"/>
                    <a:pt x="98" y="2"/>
                    <a:pt x="98" y="3"/>
                  </a:cubicBezTo>
                  <a:cubicBezTo>
                    <a:pt x="97" y="5"/>
                    <a:pt x="97" y="6"/>
                    <a:pt x="96" y="7"/>
                  </a:cubicBezTo>
                  <a:cubicBezTo>
                    <a:pt x="85" y="21"/>
                    <a:pt x="89" y="35"/>
                    <a:pt x="96" y="48"/>
                  </a:cubicBezTo>
                  <a:cubicBezTo>
                    <a:pt x="97" y="50"/>
                    <a:pt x="98" y="52"/>
                    <a:pt x="97" y="55"/>
                  </a:cubicBezTo>
                  <a:cubicBezTo>
                    <a:pt x="94" y="64"/>
                    <a:pt x="93" y="74"/>
                    <a:pt x="94" y="84"/>
                  </a:cubicBezTo>
                  <a:cubicBezTo>
                    <a:pt x="94" y="87"/>
                    <a:pt x="93" y="90"/>
                    <a:pt x="91" y="93"/>
                  </a:cubicBezTo>
                  <a:cubicBezTo>
                    <a:pt x="87" y="100"/>
                    <a:pt x="87" y="106"/>
                    <a:pt x="93" y="113"/>
                  </a:cubicBezTo>
                  <a:cubicBezTo>
                    <a:pt x="97" y="118"/>
                    <a:pt x="96" y="123"/>
                    <a:pt x="96" y="129"/>
                  </a:cubicBezTo>
                  <a:cubicBezTo>
                    <a:pt x="96" y="135"/>
                    <a:pt x="92" y="141"/>
                    <a:pt x="101" y="144"/>
                  </a:cubicBezTo>
                  <a:cubicBezTo>
                    <a:pt x="104" y="144"/>
                    <a:pt x="103" y="148"/>
                    <a:pt x="102" y="150"/>
                  </a:cubicBezTo>
                  <a:cubicBezTo>
                    <a:pt x="101" y="154"/>
                    <a:pt x="100" y="158"/>
                    <a:pt x="107" y="160"/>
                  </a:cubicBezTo>
                  <a:cubicBezTo>
                    <a:pt x="102" y="161"/>
                    <a:pt x="99" y="161"/>
                    <a:pt x="96" y="158"/>
                  </a:cubicBezTo>
                  <a:cubicBezTo>
                    <a:pt x="93" y="155"/>
                    <a:pt x="90" y="156"/>
                    <a:pt x="90" y="161"/>
                  </a:cubicBezTo>
                  <a:cubicBezTo>
                    <a:pt x="89" y="169"/>
                    <a:pt x="94" y="173"/>
                    <a:pt x="102" y="174"/>
                  </a:cubicBezTo>
                  <a:cubicBezTo>
                    <a:pt x="108" y="174"/>
                    <a:pt x="115" y="174"/>
                    <a:pt x="118" y="181"/>
                  </a:cubicBezTo>
                  <a:cubicBezTo>
                    <a:pt x="119" y="183"/>
                    <a:pt x="121" y="185"/>
                    <a:pt x="123" y="186"/>
                  </a:cubicBezTo>
                  <a:cubicBezTo>
                    <a:pt x="126" y="188"/>
                    <a:pt x="125" y="190"/>
                    <a:pt x="123" y="193"/>
                  </a:cubicBezTo>
                  <a:cubicBezTo>
                    <a:pt x="120" y="198"/>
                    <a:pt x="122" y="202"/>
                    <a:pt x="127" y="201"/>
                  </a:cubicBezTo>
                  <a:cubicBezTo>
                    <a:pt x="138" y="200"/>
                    <a:pt x="132" y="206"/>
                    <a:pt x="132" y="210"/>
                  </a:cubicBezTo>
                  <a:cubicBezTo>
                    <a:pt x="132" y="211"/>
                    <a:pt x="130" y="212"/>
                    <a:pt x="129" y="214"/>
                  </a:cubicBezTo>
                  <a:cubicBezTo>
                    <a:pt x="128" y="215"/>
                    <a:pt x="128" y="216"/>
                    <a:pt x="129" y="217"/>
                  </a:cubicBezTo>
                  <a:cubicBezTo>
                    <a:pt x="130" y="218"/>
                    <a:pt x="131" y="217"/>
                    <a:pt x="132" y="216"/>
                  </a:cubicBezTo>
                  <a:cubicBezTo>
                    <a:pt x="134" y="214"/>
                    <a:pt x="135" y="211"/>
                    <a:pt x="137" y="209"/>
                  </a:cubicBezTo>
                  <a:cubicBezTo>
                    <a:pt x="139" y="207"/>
                    <a:pt x="142" y="205"/>
                    <a:pt x="145" y="206"/>
                  </a:cubicBezTo>
                  <a:cubicBezTo>
                    <a:pt x="149" y="208"/>
                    <a:pt x="147" y="210"/>
                    <a:pt x="147" y="213"/>
                  </a:cubicBezTo>
                  <a:cubicBezTo>
                    <a:pt x="147" y="214"/>
                    <a:pt x="147" y="215"/>
                    <a:pt x="148" y="216"/>
                  </a:cubicBezTo>
                  <a:cubicBezTo>
                    <a:pt x="150" y="216"/>
                    <a:pt x="151" y="216"/>
                    <a:pt x="151" y="214"/>
                  </a:cubicBezTo>
                  <a:cubicBezTo>
                    <a:pt x="152" y="213"/>
                    <a:pt x="153" y="211"/>
                    <a:pt x="154" y="210"/>
                  </a:cubicBezTo>
                  <a:cubicBezTo>
                    <a:pt x="154" y="203"/>
                    <a:pt x="155" y="196"/>
                    <a:pt x="154" y="190"/>
                  </a:cubicBezTo>
                  <a:cubicBezTo>
                    <a:pt x="153" y="185"/>
                    <a:pt x="152" y="180"/>
                    <a:pt x="155" y="175"/>
                  </a:cubicBezTo>
                  <a:cubicBezTo>
                    <a:pt x="157" y="172"/>
                    <a:pt x="154" y="170"/>
                    <a:pt x="151" y="170"/>
                  </a:cubicBezTo>
                  <a:cubicBezTo>
                    <a:pt x="147" y="170"/>
                    <a:pt x="144" y="169"/>
                    <a:pt x="143" y="164"/>
                  </a:cubicBezTo>
                  <a:cubicBezTo>
                    <a:pt x="143" y="160"/>
                    <a:pt x="146" y="158"/>
                    <a:pt x="149" y="158"/>
                  </a:cubicBezTo>
                  <a:cubicBezTo>
                    <a:pt x="153" y="157"/>
                    <a:pt x="152" y="154"/>
                    <a:pt x="152" y="152"/>
                  </a:cubicBezTo>
                  <a:cubicBezTo>
                    <a:pt x="151" y="143"/>
                    <a:pt x="152" y="135"/>
                    <a:pt x="155" y="127"/>
                  </a:cubicBezTo>
                  <a:cubicBezTo>
                    <a:pt x="156" y="123"/>
                    <a:pt x="157" y="119"/>
                    <a:pt x="150" y="119"/>
                  </a:cubicBezTo>
                  <a:cubicBezTo>
                    <a:pt x="149" y="119"/>
                    <a:pt x="148" y="118"/>
                    <a:pt x="148" y="117"/>
                  </a:cubicBezTo>
                  <a:cubicBezTo>
                    <a:pt x="148" y="115"/>
                    <a:pt x="149" y="115"/>
                    <a:pt x="151" y="115"/>
                  </a:cubicBezTo>
                  <a:cubicBezTo>
                    <a:pt x="153" y="116"/>
                    <a:pt x="155" y="115"/>
                    <a:pt x="156" y="114"/>
                  </a:cubicBezTo>
                  <a:cubicBezTo>
                    <a:pt x="158" y="111"/>
                    <a:pt x="160" y="112"/>
                    <a:pt x="162" y="114"/>
                  </a:cubicBezTo>
                  <a:cubicBezTo>
                    <a:pt x="163" y="116"/>
                    <a:pt x="164" y="117"/>
                    <a:pt x="162" y="120"/>
                  </a:cubicBezTo>
                  <a:cubicBezTo>
                    <a:pt x="153" y="132"/>
                    <a:pt x="153" y="146"/>
                    <a:pt x="156" y="160"/>
                  </a:cubicBezTo>
                  <a:cubicBezTo>
                    <a:pt x="158" y="166"/>
                    <a:pt x="160" y="171"/>
                    <a:pt x="162" y="179"/>
                  </a:cubicBezTo>
                  <a:cubicBezTo>
                    <a:pt x="166" y="167"/>
                    <a:pt x="173" y="166"/>
                    <a:pt x="182" y="168"/>
                  </a:cubicBezTo>
                  <a:cubicBezTo>
                    <a:pt x="185" y="172"/>
                    <a:pt x="187" y="176"/>
                    <a:pt x="179" y="177"/>
                  </a:cubicBezTo>
                  <a:cubicBezTo>
                    <a:pt x="177" y="177"/>
                    <a:pt x="177" y="178"/>
                    <a:pt x="177" y="180"/>
                  </a:cubicBezTo>
                  <a:cubicBezTo>
                    <a:pt x="177" y="182"/>
                    <a:pt x="176" y="185"/>
                    <a:pt x="174" y="187"/>
                  </a:cubicBezTo>
                  <a:cubicBezTo>
                    <a:pt x="172" y="191"/>
                    <a:pt x="173" y="194"/>
                    <a:pt x="177" y="195"/>
                  </a:cubicBezTo>
                  <a:cubicBezTo>
                    <a:pt x="182" y="197"/>
                    <a:pt x="181" y="199"/>
                    <a:pt x="179" y="202"/>
                  </a:cubicBezTo>
                  <a:cubicBezTo>
                    <a:pt x="175" y="206"/>
                    <a:pt x="176" y="209"/>
                    <a:pt x="179" y="213"/>
                  </a:cubicBezTo>
                  <a:cubicBezTo>
                    <a:pt x="183" y="217"/>
                    <a:pt x="186" y="221"/>
                    <a:pt x="189" y="226"/>
                  </a:cubicBezTo>
                  <a:cubicBezTo>
                    <a:pt x="189" y="227"/>
                    <a:pt x="190" y="228"/>
                    <a:pt x="190" y="228"/>
                  </a:cubicBezTo>
                  <a:cubicBezTo>
                    <a:pt x="199" y="229"/>
                    <a:pt x="200" y="233"/>
                    <a:pt x="197" y="240"/>
                  </a:cubicBezTo>
                  <a:cubicBezTo>
                    <a:pt x="196" y="243"/>
                    <a:pt x="197" y="247"/>
                    <a:pt x="201" y="247"/>
                  </a:cubicBezTo>
                  <a:cubicBezTo>
                    <a:pt x="206" y="247"/>
                    <a:pt x="204" y="243"/>
                    <a:pt x="204" y="241"/>
                  </a:cubicBezTo>
                  <a:cubicBezTo>
                    <a:pt x="205" y="240"/>
                    <a:pt x="204" y="238"/>
                    <a:pt x="205" y="237"/>
                  </a:cubicBezTo>
                  <a:cubicBezTo>
                    <a:pt x="209" y="230"/>
                    <a:pt x="210" y="222"/>
                    <a:pt x="205" y="215"/>
                  </a:cubicBezTo>
                  <a:cubicBezTo>
                    <a:pt x="203" y="212"/>
                    <a:pt x="204" y="209"/>
                    <a:pt x="208" y="207"/>
                  </a:cubicBezTo>
                  <a:cubicBezTo>
                    <a:pt x="209" y="206"/>
                    <a:pt x="211" y="205"/>
                    <a:pt x="213" y="205"/>
                  </a:cubicBezTo>
                  <a:cubicBezTo>
                    <a:pt x="223" y="207"/>
                    <a:pt x="230" y="202"/>
                    <a:pt x="238" y="198"/>
                  </a:cubicBezTo>
                  <a:cubicBezTo>
                    <a:pt x="242" y="200"/>
                    <a:pt x="240" y="202"/>
                    <a:pt x="239" y="205"/>
                  </a:cubicBezTo>
                  <a:cubicBezTo>
                    <a:pt x="236" y="209"/>
                    <a:pt x="233" y="212"/>
                    <a:pt x="228" y="214"/>
                  </a:cubicBezTo>
                  <a:cubicBezTo>
                    <a:pt x="219" y="217"/>
                    <a:pt x="218" y="219"/>
                    <a:pt x="220" y="228"/>
                  </a:cubicBezTo>
                  <a:cubicBezTo>
                    <a:pt x="222" y="234"/>
                    <a:pt x="219" y="240"/>
                    <a:pt x="221" y="246"/>
                  </a:cubicBezTo>
                  <a:cubicBezTo>
                    <a:pt x="221" y="249"/>
                    <a:pt x="218" y="251"/>
                    <a:pt x="215" y="252"/>
                  </a:cubicBezTo>
                  <a:cubicBezTo>
                    <a:pt x="211" y="253"/>
                    <a:pt x="208" y="254"/>
                    <a:pt x="206" y="257"/>
                  </a:cubicBezTo>
                  <a:cubicBezTo>
                    <a:pt x="200" y="257"/>
                    <a:pt x="194" y="262"/>
                    <a:pt x="188" y="260"/>
                  </a:cubicBezTo>
                  <a:cubicBezTo>
                    <a:pt x="186" y="260"/>
                    <a:pt x="185" y="262"/>
                    <a:pt x="183" y="263"/>
                  </a:cubicBezTo>
                  <a:cubicBezTo>
                    <a:pt x="179" y="265"/>
                    <a:pt x="176" y="266"/>
                    <a:pt x="173" y="263"/>
                  </a:cubicBezTo>
                  <a:cubicBezTo>
                    <a:pt x="170" y="259"/>
                    <a:pt x="172" y="257"/>
                    <a:pt x="175" y="254"/>
                  </a:cubicBezTo>
                  <a:cubicBezTo>
                    <a:pt x="177" y="253"/>
                    <a:pt x="178" y="252"/>
                    <a:pt x="177" y="249"/>
                  </a:cubicBezTo>
                  <a:cubicBezTo>
                    <a:pt x="176" y="248"/>
                    <a:pt x="175" y="247"/>
                    <a:pt x="173" y="247"/>
                  </a:cubicBezTo>
                  <a:cubicBezTo>
                    <a:pt x="171" y="247"/>
                    <a:pt x="170" y="249"/>
                    <a:pt x="170" y="251"/>
                  </a:cubicBezTo>
                  <a:cubicBezTo>
                    <a:pt x="169" y="257"/>
                    <a:pt x="168" y="262"/>
                    <a:pt x="166" y="267"/>
                  </a:cubicBezTo>
                  <a:cubicBezTo>
                    <a:pt x="165" y="269"/>
                    <a:pt x="166" y="271"/>
                    <a:pt x="167" y="273"/>
                  </a:cubicBezTo>
                  <a:cubicBezTo>
                    <a:pt x="170" y="277"/>
                    <a:pt x="172" y="282"/>
                    <a:pt x="165" y="285"/>
                  </a:cubicBezTo>
                  <a:cubicBezTo>
                    <a:pt x="164" y="286"/>
                    <a:pt x="163" y="287"/>
                    <a:pt x="163" y="288"/>
                  </a:cubicBezTo>
                  <a:cubicBezTo>
                    <a:pt x="165" y="295"/>
                    <a:pt x="160" y="300"/>
                    <a:pt x="157" y="304"/>
                  </a:cubicBezTo>
                  <a:cubicBezTo>
                    <a:pt x="154" y="309"/>
                    <a:pt x="154" y="315"/>
                    <a:pt x="154" y="320"/>
                  </a:cubicBezTo>
                  <a:cubicBezTo>
                    <a:pt x="153" y="334"/>
                    <a:pt x="155" y="348"/>
                    <a:pt x="157" y="361"/>
                  </a:cubicBezTo>
                  <a:cubicBezTo>
                    <a:pt x="160" y="372"/>
                    <a:pt x="164" y="384"/>
                    <a:pt x="167" y="395"/>
                  </a:cubicBezTo>
                  <a:cubicBezTo>
                    <a:pt x="168" y="398"/>
                    <a:pt x="170" y="399"/>
                    <a:pt x="173" y="399"/>
                  </a:cubicBezTo>
                  <a:cubicBezTo>
                    <a:pt x="181" y="400"/>
                    <a:pt x="187" y="407"/>
                    <a:pt x="195" y="409"/>
                  </a:cubicBezTo>
                  <a:cubicBezTo>
                    <a:pt x="197" y="410"/>
                    <a:pt x="199" y="412"/>
                    <a:pt x="199" y="414"/>
                  </a:cubicBezTo>
                  <a:cubicBezTo>
                    <a:pt x="200" y="425"/>
                    <a:pt x="204" y="434"/>
                    <a:pt x="205" y="445"/>
                  </a:cubicBezTo>
                  <a:cubicBezTo>
                    <a:pt x="206" y="451"/>
                    <a:pt x="211" y="456"/>
                    <a:pt x="213" y="463"/>
                  </a:cubicBezTo>
                  <a:cubicBezTo>
                    <a:pt x="216" y="473"/>
                    <a:pt x="215" y="475"/>
                    <a:pt x="205" y="477"/>
                  </a:cubicBezTo>
                  <a:cubicBezTo>
                    <a:pt x="202" y="478"/>
                    <a:pt x="200" y="478"/>
                    <a:pt x="197" y="478"/>
                  </a:cubicBezTo>
                  <a:cubicBezTo>
                    <a:pt x="191" y="477"/>
                    <a:pt x="188" y="473"/>
                    <a:pt x="187" y="468"/>
                  </a:cubicBezTo>
                  <a:cubicBezTo>
                    <a:pt x="185" y="463"/>
                    <a:pt x="182" y="459"/>
                    <a:pt x="178" y="456"/>
                  </a:cubicBezTo>
                  <a:cubicBezTo>
                    <a:pt x="174" y="453"/>
                    <a:pt x="170" y="450"/>
                    <a:pt x="166" y="447"/>
                  </a:cubicBezTo>
                  <a:cubicBezTo>
                    <a:pt x="161" y="443"/>
                    <a:pt x="156" y="440"/>
                    <a:pt x="150" y="439"/>
                  </a:cubicBezTo>
                  <a:cubicBezTo>
                    <a:pt x="143" y="438"/>
                    <a:pt x="137" y="433"/>
                    <a:pt x="134" y="426"/>
                  </a:cubicBezTo>
                  <a:cubicBezTo>
                    <a:pt x="133" y="424"/>
                    <a:pt x="133" y="423"/>
                    <a:pt x="132" y="421"/>
                  </a:cubicBezTo>
                  <a:cubicBezTo>
                    <a:pt x="129" y="417"/>
                    <a:pt x="128" y="412"/>
                    <a:pt x="128" y="407"/>
                  </a:cubicBezTo>
                  <a:cubicBezTo>
                    <a:pt x="128" y="400"/>
                    <a:pt x="123" y="393"/>
                    <a:pt x="116" y="392"/>
                  </a:cubicBezTo>
                  <a:cubicBezTo>
                    <a:pt x="107" y="390"/>
                    <a:pt x="101" y="384"/>
                    <a:pt x="94" y="381"/>
                  </a:cubicBezTo>
                  <a:cubicBezTo>
                    <a:pt x="91" y="379"/>
                    <a:pt x="90" y="376"/>
                    <a:pt x="91" y="372"/>
                  </a:cubicBezTo>
                  <a:cubicBezTo>
                    <a:pt x="94" y="363"/>
                    <a:pt x="94" y="353"/>
                    <a:pt x="92" y="343"/>
                  </a:cubicBezTo>
                  <a:cubicBezTo>
                    <a:pt x="91" y="342"/>
                    <a:pt x="92" y="340"/>
                    <a:pt x="91" y="339"/>
                  </a:cubicBezTo>
                  <a:cubicBezTo>
                    <a:pt x="82" y="338"/>
                    <a:pt x="82" y="329"/>
                    <a:pt x="77" y="324"/>
                  </a:cubicBezTo>
                  <a:cubicBezTo>
                    <a:pt x="75" y="322"/>
                    <a:pt x="73" y="320"/>
                    <a:pt x="69" y="320"/>
                  </a:cubicBezTo>
                  <a:cubicBezTo>
                    <a:pt x="66" y="320"/>
                    <a:pt x="63" y="319"/>
                    <a:pt x="60" y="319"/>
                  </a:cubicBezTo>
                  <a:cubicBezTo>
                    <a:pt x="53" y="317"/>
                    <a:pt x="50" y="313"/>
                    <a:pt x="50" y="307"/>
                  </a:cubicBezTo>
                  <a:cubicBezTo>
                    <a:pt x="50" y="302"/>
                    <a:pt x="48" y="299"/>
                    <a:pt x="43" y="297"/>
                  </a:cubicBezTo>
                  <a:cubicBezTo>
                    <a:pt x="32" y="294"/>
                    <a:pt x="30" y="292"/>
                    <a:pt x="29" y="280"/>
                  </a:cubicBezTo>
                  <a:cubicBezTo>
                    <a:pt x="29" y="279"/>
                    <a:pt x="29" y="278"/>
                    <a:pt x="28" y="277"/>
                  </a:cubicBezTo>
                  <a:cubicBezTo>
                    <a:pt x="28" y="277"/>
                    <a:pt x="28" y="277"/>
                    <a:pt x="28" y="277"/>
                  </a:cubicBezTo>
                  <a:cubicBezTo>
                    <a:pt x="26" y="276"/>
                    <a:pt x="25" y="278"/>
                    <a:pt x="24" y="279"/>
                  </a:cubicBezTo>
                  <a:cubicBezTo>
                    <a:pt x="22" y="280"/>
                    <a:pt x="20" y="281"/>
                    <a:pt x="18" y="280"/>
                  </a:cubicBezTo>
                  <a:cubicBezTo>
                    <a:pt x="16" y="279"/>
                    <a:pt x="15" y="277"/>
                    <a:pt x="15" y="274"/>
                  </a:cubicBezTo>
                  <a:cubicBezTo>
                    <a:pt x="16" y="271"/>
                    <a:pt x="16" y="268"/>
                    <a:pt x="15" y="265"/>
                  </a:cubicBezTo>
                  <a:cubicBezTo>
                    <a:pt x="5" y="253"/>
                    <a:pt x="0" y="239"/>
                    <a:pt x="2" y="224"/>
                  </a:cubicBezTo>
                  <a:cubicBezTo>
                    <a:pt x="2" y="217"/>
                    <a:pt x="4" y="211"/>
                    <a:pt x="4" y="204"/>
                  </a:cubicBezTo>
                  <a:cubicBezTo>
                    <a:pt x="4" y="198"/>
                    <a:pt x="5" y="187"/>
                    <a:pt x="15" y="183"/>
                  </a:cubicBezTo>
                  <a:cubicBezTo>
                    <a:pt x="18" y="182"/>
                    <a:pt x="18" y="169"/>
                    <a:pt x="16" y="167"/>
                  </a:cubicBezTo>
                  <a:cubicBezTo>
                    <a:pt x="10" y="163"/>
                    <a:pt x="10" y="158"/>
                    <a:pt x="12" y="151"/>
                  </a:cubicBezTo>
                  <a:cubicBezTo>
                    <a:pt x="15" y="142"/>
                    <a:pt x="15" y="132"/>
                    <a:pt x="21" y="123"/>
                  </a:cubicBezTo>
                  <a:cubicBezTo>
                    <a:pt x="22" y="122"/>
                    <a:pt x="22" y="121"/>
                    <a:pt x="22" y="120"/>
                  </a:cubicBezTo>
                  <a:cubicBezTo>
                    <a:pt x="22" y="111"/>
                    <a:pt x="26" y="106"/>
                    <a:pt x="34" y="107"/>
                  </a:cubicBezTo>
                  <a:cubicBezTo>
                    <a:pt x="38" y="107"/>
                    <a:pt x="41" y="105"/>
                    <a:pt x="44" y="103"/>
                  </a:cubicBezTo>
                  <a:cubicBezTo>
                    <a:pt x="51" y="97"/>
                    <a:pt x="59" y="96"/>
                    <a:pt x="67" y="94"/>
                  </a:cubicBezTo>
                  <a:cubicBezTo>
                    <a:pt x="69" y="93"/>
                    <a:pt x="68" y="92"/>
                    <a:pt x="68" y="90"/>
                  </a:cubicBezTo>
                  <a:cubicBezTo>
                    <a:pt x="68" y="86"/>
                    <a:pt x="70" y="86"/>
                    <a:pt x="73" y="88"/>
                  </a:cubicBezTo>
                  <a:cubicBezTo>
                    <a:pt x="82" y="92"/>
                    <a:pt x="84" y="90"/>
                    <a:pt x="83" y="79"/>
                  </a:cubicBezTo>
                  <a:cubicBezTo>
                    <a:pt x="82" y="77"/>
                    <a:pt x="83" y="76"/>
                    <a:pt x="85" y="75"/>
                  </a:cubicBezTo>
                  <a:cubicBezTo>
                    <a:pt x="87" y="73"/>
                    <a:pt x="90" y="70"/>
                    <a:pt x="92" y="67"/>
                  </a:cubicBezTo>
                  <a:cubicBezTo>
                    <a:pt x="92" y="63"/>
                    <a:pt x="90" y="59"/>
                    <a:pt x="94" y="55"/>
                  </a:cubicBezTo>
                  <a:cubicBezTo>
                    <a:pt x="96" y="53"/>
                    <a:pt x="93" y="51"/>
                    <a:pt x="92" y="49"/>
                  </a:cubicBezTo>
                  <a:cubicBezTo>
                    <a:pt x="89" y="42"/>
                    <a:pt x="85" y="35"/>
                    <a:pt x="86" y="26"/>
                  </a:cubicBezTo>
                  <a:cubicBezTo>
                    <a:pt x="87" y="16"/>
                    <a:pt x="92" y="8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F0A2455-2769-46C4-9C05-504B9FFD3987}"/>
                </a:ext>
              </a:extLst>
            </p:cNvPr>
            <p:cNvSpPr/>
            <p:nvPr/>
          </p:nvSpPr>
          <p:spPr bwMode="auto">
            <a:xfrm>
              <a:off x="-598488" y="279400"/>
              <a:ext cx="981075" cy="838200"/>
            </a:xfrm>
            <a:custGeom>
              <a:avLst/>
              <a:gdLst>
                <a:gd name="T0" fmla="*/ 100 w 260"/>
                <a:gd name="T1" fmla="*/ 186 h 222"/>
                <a:gd name="T2" fmla="*/ 94 w 260"/>
                <a:gd name="T3" fmla="*/ 182 h 222"/>
                <a:gd name="T4" fmla="*/ 95 w 260"/>
                <a:gd name="T5" fmla="*/ 189 h 222"/>
                <a:gd name="T6" fmla="*/ 92 w 260"/>
                <a:gd name="T7" fmla="*/ 194 h 222"/>
                <a:gd name="T8" fmla="*/ 84 w 260"/>
                <a:gd name="T9" fmla="*/ 204 h 222"/>
                <a:gd name="T10" fmla="*/ 77 w 260"/>
                <a:gd name="T11" fmla="*/ 210 h 222"/>
                <a:gd name="T12" fmla="*/ 60 w 260"/>
                <a:gd name="T13" fmla="*/ 212 h 222"/>
                <a:gd name="T14" fmla="*/ 57 w 260"/>
                <a:gd name="T15" fmla="*/ 213 h 222"/>
                <a:gd name="T16" fmla="*/ 44 w 260"/>
                <a:gd name="T17" fmla="*/ 214 h 222"/>
                <a:gd name="T18" fmla="*/ 23 w 260"/>
                <a:gd name="T19" fmla="*/ 214 h 222"/>
                <a:gd name="T20" fmla="*/ 18 w 260"/>
                <a:gd name="T21" fmla="*/ 215 h 222"/>
                <a:gd name="T22" fmla="*/ 23 w 260"/>
                <a:gd name="T23" fmla="*/ 209 h 222"/>
                <a:gd name="T24" fmla="*/ 54 w 260"/>
                <a:gd name="T25" fmla="*/ 199 h 222"/>
                <a:gd name="T26" fmla="*/ 59 w 260"/>
                <a:gd name="T27" fmla="*/ 177 h 222"/>
                <a:gd name="T28" fmla="*/ 55 w 260"/>
                <a:gd name="T29" fmla="*/ 172 h 222"/>
                <a:gd name="T30" fmla="*/ 45 w 260"/>
                <a:gd name="T31" fmla="*/ 170 h 222"/>
                <a:gd name="T32" fmla="*/ 34 w 260"/>
                <a:gd name="T33" fmla="*/ 167 h 222"/>
                <a:gd name="T34" fmla="*/ 25 w 260"/>
                <a:gd name="T35" fmla="*/ 157 h 222"/>
                <a:gd name="T36" fmla="*/ 21 w 260"/>
                <a:gd name="T37" fmla="*/ 154 h 222"/>
                <a:gd name="T38" fmla="*/ 0 w 260"/>
                <a:gd name="T39" fmla="*/ 132 h 222"/>
                <a:gd name="T40" fmla="*/ 8 w 260"/>
                <a:gd name="T41" fmla="*/ 129 h 222"/>
                <a:gd name="T42" fmla="*/ 40 w 260"/>
                <a:gd name="T43" fmla="*/ 115 h 222"/>
                <a:gd name="T44" fmla="*/ 40 w 260"/>
                <a:gd name="T45" fmla="*/ 108 h 222"/>
                <a:gd name="T46" fmla="*/ 39 w 260"/>
                <a:gd name="T47" fmla="*/ 101 h 222"/>
                <a:gd name="T48" fmla="*/ 43 w 260"/>
                <a:gd name="T49" fmla="*/ 91 h 222"/>
                <a:gd name="T50" fmla="*/ 66 w 260"/>
                <a:gd name="T51" fmla="*/ 76 h 222"/>
                <a:gd name="T52" fmla="*/ 76 w 260"/>
                <a:gd name="T53" fmla="*/ 80 h 222"/>
                <a:gd name="T54" fmla="*/ 91 w 260"/>
                <a:gd name="T55" fmla="*/ 91 h 222"/>
                <a:gd name="T56" fmla="*/ 115 w 260"/>
                <a:gd name="T57" fmla="*/ 81 h 222"/>
                <a:gd name="T58" fmla="*/ 119 w 260"/>
                <a:gd name="T59" fmla="*/ 70 h 222"/>
                <a:gd name="T60" fmla="*/ 120 w 260"/>
                <a:gd name="T61" fmla="*/ 67 h 222"/>
                <a:gd name="T62" fmla="*/ 127 w 260"/>
                <a:gd name="T63" fmla="*/ 60 h 222"/>
                <a:gd name="T64" fmla="*/ 136 w 260"/>
                <a:gd name="T65" fmla="*/ 60 h 222"/>
                <a:gd name="T66" fmla="*/ 146 w 260"/>
                <a:gd name="T67" fmla="*/ 55 h 222"/>
                <a:gd name="T68" fmla="*/ 156 w 260"/>
                <a:gd name="T69" fmla="*/ 49 h 222"/>
                <a:gd name="T70" fmla="*/ 176 w 260"/>
                <a:gd name="T71" fmla="*/ 29 h 222"/>
                <a:gd name="T72" fmla="*/ 176 w 260"/>
                <a:gd name="T73" fmla="*/ 6 h 222"/>
                <a:gd name="T74" fmla="*/ 179 w 260"/>
                <a:gd name="T75" fmla="*/ 1 h 222"/>
                <a:gd name="T76" fmla="*/ 190 w 260"/>
                <a:gd name="T77" fmla="*/ 1 h 222"/>
                <a:gd name="T78" fmla="*/ 202 w 260"/>
                <a:gd name="T79" fmla="*/ 18 h 222"/>
                <a:gd name="T80" fmla="*/ 199 w 260"/>
                <a:gd name="T81" fmla="*/ 32 h 222"/>
                <a:gd name="T82" fmla="*/ 197 w 260"/>
                <a:gd name="T83" fmla="*/ 44 h 222"/>
                <a:gd name="T84" fmla="*/ 201 w 260"/>
                <a:gd name="T85" fmla="*/ 48 h 222"/>
                <a:gd name="T86" fmla="*/ 208 w 260"/>
                <a:gd name="T87" fmla="*/ 47 h 222"/>
                <a:gd name="T88" fmla="*/ 204 w 260"/>
                <a:gd name="T89" fmla="*/ 41 h 222"/>
                <a:gd name="T90" fmla="*/ 199 w 260"/>
                <a:gd name="T91" fmla="*/ 33 h 222"/>
                <a:gd name="T92" fmla="*/ 208 w 260"/>
                <a:gd name="T93" fmla="*/ 21 h 222"/>
                <a:gd name="T94" fmla="*/ 225 w 260"/>
                <a:gd name="T95" fmla="*/ 30 h 222"/>
                <a:gd name="T96" fmla="*/ 232 w 260"/>
                <a:gd name="T97" fmla="*/ 36 h 222"/>
                <a:gd name="T98" fmla="*/ 238 w 260"/>
                <a:gd name="T99" fmla="*/ 44 h 222"/>
                <a:gd name="T100" fmla="*/ 238 w 260"/>
                <a:gd name="T101" fmla="*/ 62 h 222"/>
                <a:gd name="T102" fmla="*/ 243 w 260"/>
                <a:gd name="T103" fmla="*/ 72 h 222"/>
                <a:gd name="T104" fmla="*/ 249 w 260"/>
                <a:gd name="T105" fmla="*/ 92 h 222"/>
                <a:gd name="T106" fmla="*/ 252 w 260"/>
                <a:gd name="T107" fmla="*/ 114 h 222"/>
                <a:gd name="T108" fmla="*/ 242 w 260"/>
                <a:gd name="T109" fmla="*/ 153 h 222"/>
                <a:gd name="T110" fmla="*/ 221 w 260"/>
                <a:gd name="T111" fmla="*/ 167 h 222"/>
                <a:gd name="T112" fmla="*/ 212 w 260"/>
                <a:gd name="T113" fmla="*/ 160 h 222"/>
                <a:gd name="T114" fmla="*/ 193 w 260"/>
                <a:gd name="T115" fmla="*/ 154 h 222"/>
                <a:gd name="T116" fmla="*/ 166 w 260"/>
                <a:gd name="T117" fmla="*/ 166 h 222"/>
                <a:gd name="T118" fmla="*/ 140 w 260"/>
                <a:gd name="T119" fmla="*/ 179 h 222"/>
                <a:gd name="T120" fmla="*/ 123 w 260"/>
                <a:gd name="T121" fmla="*/ 186 h 222"/>
                <a:gd name="T122" fmla="*/ 100 w 260"/>
                <a:gd name="T123" fmla="*/ 18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21">
                  <a:moveTo>
                    <a:pt x="100" y="186"/>
                  </a:moveTo>
                  <a:cubicBezTo>
                    <a:pt x="98" y="185"/>
                    <a:pt x="97" y="184"/>
                    <a:pt x="94" y="182"/>
                  </a:cubicBezTo>
                  <a:cubicBezTo>
                    <a:pt x="95" y="185"/>
                    <a:pt x="95" y="187"/>
                    <a:pt x="95" y="189"/>
                  </a:cubicBezTo>
                  <a:cubicBezTo>
                    <a:pt x="95" y="191"/>
                    <a:pt x="95" y="193"/>
                    <a:pt x="92" y="194"/>
                  </a:cubicBezTo>
                  <a:cubicBezTo>
                    <a:pt x="84" y="195"/>
                    <a:pt x="84" y="197"/>
                    <a:pt x="84" y="204"/>
                  </a:cubicBezTo>
                  <a:cubicBezTo>
                    <a:pt x="85" y="209"/>
                    <a:pt x="80" y="211"/>
                    <a:pt x="77" y="210"/>
                  </a:cubicBezTo>
                  <a:cubicBezTo>
                    <a:pt x="71" y="210"/>
                    <a:pt x="66" y="211"/>
                    <a:pt x="60" y="212"/>
                  </a:cubicBezTo>
                  <a:cubicBezTo>
                    <a:pt x="59" y="212"/>
                    <a:pt x="57" y="212"/>
                    <a:pt x="57" y="213"/>
                  </a:cubicBezTo>
                  <a:cubicBezTo>
                    <a:pt x="53" y="222"/>
                    <a:pt x="49" y="216"/>
                    <a:pt x="44" y="214"/>
                  </a:cubicBezTo>
                  <a:cubicBezTo>
                    <a:pt x="37" y="211"/>
                    <a:pt x="30" y="214"/>
                    <a:pt x="23" y="214"/>
                  </a:cubicBezTo>
                  <a:cubicBezTo>
                    <a:pt x="22" y="214"/>
                    <a:pt x="20" y="215"/>
                    <a:pt x="18" y="215"/>
                  </a:cubicBezTo>
                  <a:cubicBezTo>
                    <a:pt x="16" y="210"/>
                    <a:pt x="20" y="209"/>
                    <a:pt x="23" y="209"/>
                  </a:cubicBezTo>
                  <a:cubicBezTo>
                    <a:pt x="34" y="207"/>
                    <a:pt x="44" y="204"/>
                    <a:pt x="54" y="199"/>
                  </a:cubicBezTo>
                  <a:cubicBezTo>
                    <a:pt x="64" y="194"/>
                    <a:pt x="66" y="186"/>
                    <a:pt x="59" y="177"/>
                  </a:cubicBezTo>
                  <a:cubicBezTo>
                    <a:pt x="57" y="176"/>
                    <a:pt x="56" y="174"/>
                    <a:pt x="55" y="172"/>
                  </a:cubicBezTo>
                  <a:cubicBezTo>
                    <a:pt x="52" y="169"/>
                    <a:pt x="49" y="167"/>
                    <a:pt x="45" y="170"/>
                  </a:cubicBezTo>
                  <a:cubicBezTo>
                    <a:pt x="40" y="173"/>
                    <a:pt x="37" y="171"/>
                    <a:pt x="34" y="167"/>
                  </a:cubicBezTo>
                  <a:cubicBezTo>
                    <a:pt x="31" y="163"/>
                    <a:pt x="28" y="160"/>
                    <a:pt x="25" y="157"/>
                  </a:cubicBezTo>
                  <a:cubicBezTo>
                    <a:pt x="23" y="156"/>
                    <a:pt x="22" y="154"/>
                    <a:pt x="21" y="154"/>
                  </a:cubicBezTo>
                  <a:cubicBezTo>
                    <a:pt x="9" y="151"/>
                    <a:pt x="5" y="141"/>
                    <a:pt x="0" y="132"/>
                  </a:cubicBezTo>
                  <a:cubicBezTo>
                    <a:pt x="1" y="127"/>
                    <a:pt x="4" y="128"/>
                    <a:pt x="8" y="129"/>
                  </a:cubicBezTo>
                  <a:cubicBezTo>
                    <a:pt x="22" y="134"/>
                    <a:pt x="31" y="124"/>
                    <a:pt x="40" y="115"/>
                  </a:cubicBezTo>
                  <a:cubicBezTo>
                    <a:pt x="42" y="113"/>
                    <a:pt x="43" y="111"/>
                    <a:pt x="40" y="108"/>
                  </a:cubicBezTo>
                  <a:cubicBezTo>
                    <a:pt x="37" y="106"/>
                    <a:pt x="38" y="104"/>
                    <a:pt x="39" y="101"/>
                  </a:cubicBezTo>
                  <a:cubicBezTo>
                    <a:pt x="40" y="98"/>
                    <a:pt x="41" y="93"/>
                    <a:pt x="43" y="91"/>
                  </a:cubicBezTo>
                  <a:cubicBezTo>
                    <a:pt x="49" y="85"/>
                    <a:pt x="58" y="81"/>
                    <a:pt x="66" y="76"/>
                  </a:cubicBezTo>
                  <a:cubicBezTo>
                    <a:pt x="68" y="74"/>
                    <a:pt x="73" y="77"/>
                    <a:pt x="76" y="80"/>
                  </a:cubicBezTo>
                  <a:cubicBezTo>
                    <a:pt x="81" y="84"/>
                    <a:pt x="86" y="87"/>
                    <a:pt x="91" y="91"/>
                  </a:cubicBezTo>
                  <a:cubicBezTo>
                    <a:pt x="105" y="101"/>
                    <a:pt x="113" y="97"/>
                    <a:pt x="115" y="81"/>
                  </a:cubicBezTo>
                  <a:cubicBezTo>
                    <a:pt x="115" y="76"/>
                    <a:pt x="115" y="72"/>
                    <a:pt x="119" y="70"/>
                  </a:cubicBezTo>
                  <a:cubicBezTo>
                    <a:pt x="120" y="69"/>
                    <a:pt x="121" y="68"/>
                    <a:pt x="120" y="67"/>
                  </a:cubicBezTo>
                  <a:cubicBezTo>
                    <a:pt x="117" y="60"/>
                    <a:pt x="122" y="60"/>
                    <a:pt x="127" y="60"/>
                  </a:cubicBezTo>
                  <a:cubicBezTo>
                    <a:pt x="130" y="60"/>
                    <a:pt x="133" y="59"/>
                    <a:pt x="136" y="60"/>
                  </a:cubicBezTo>
                  <a:cubicBezTo>
                    <a:pt x="141" y="60"/>
                    <a:pt x="144" y="59"/>
                    <a:pt x="146" y="55"/>
                  </a:cubicBezTo>
                  <a:cubicBezTo>
                    <a:pt x="149" y="51"/>
                    <a:pt x="152" y="49"/>
                    <a:pt x="156" y="49"/>
                  </a:cubicBezTo>
                  <a:cubicBezTo>
                    <a:pt x="167" y="48"/>
                    <a:pt x="175" y="40"/>
                    <a:pt x="176" y="29"/>
                  </a:cubicBezTo>
                  <a:cubicBezTo>
                    <a:pt x="177" y="21"/>
                    <a:pt x="177" y="14"/>
                    <a:pt x="176" y="6"/>
                  </a:cubicBezTo>
                  <a:cubicBezTo>
                    <a:pt x="176" y="4"/>
                    <a:pt x="177" y="2"/>
                    <a:pt x="179" y="1"/>
                  </a:cubicBezTo>
                  <a:cubicBezTo>
                    <a:pt x="183" y="0"/>
                    <a:pt x="187" y="0"/>
                    <a:pt x="190" y="1"/>
                  </a:cubicBezTo>
                  <a:cubicBezTo>
                    <a:pt x="202" y="4"/>
                    <a:pt x="203" y="6"/>
                    <a:pt x="202" y="18"/>
                  </a:cubicBezTo>
                  <a:cubicBezTo>
                    <a:pt x="202" y="23"/>
                    <a:pt x="201" y="27"/>
                    <a:pt x="199" y="32"/>
                  </a:cubicBezTo>
                  <a:cubicBezTo>
                    <a:pt x="197" y="36"/>
                    <a:pt x="197" y="40"/>
                    <a:pt x="197" y="44"/>
                  </a:cubicBezTo>
                  <a:cubicBezTo>
                    <a:pt x="197" y="47"/>
                    <a:pt x="198" y="48"/>
                    <a:pt x="201" y="48"/>
                  </a:cubicBezTo>
                  <a:cubicBezTo>
                    <a:pt x="203" y="48"/>
                    <a:pt x="206" y="50"/>
                    <a:pt x="208" y="47"/>
                  </a:cubicBezTo>
                  <a:cubicBezTo>
                    <a:pt x="209" y="44"/>
                    <a:pt x="206" y="42"/>
                    <a:pt x="204" y="41"/>
                  </a:cubicBezTo>
                  <a:cubicBezTo>
                    <a:pt x="201" y="39"/>
                    <a:pt x="197" y="37"/>
                    <a:pt x="199" y="33"/>
                  </a:cubicBezTo>
                  <a:cubicBezTo>
                    <a:pt x="201" y="28"/>
                    <a:pt x="202" y="23"/>
                    <a:pt x="208" y="21"/>
                  </a:cubicBezTo>
                  <a:cubicBezTo>
                    <a:pt x="221" y="19"/>
                    <a:pt x="221" y="18"/>
                    <a:pt x="225" y="30"/>
                  </a:cubicBezTo>
                  <a:cubicBezTo>
                    <a:pt x="226" y="34"/>
                    <a:pt x="228" y="35"/>
                    <a:pt x="232" y="36"/>
                  </a:cubicBezTo>
                  <a:cubicBezTo>
                    <a:pt x="236" y="36"/>
                    <a:pt x="238" y="39"/>
                    <a:pt x="238" y="44"/>
                  </a:cubicBezTo>
                  <a:cubicBezTo>
                    <a:pt x="238" y="50"/>
                    <a:pt x="240" y="56"/>
                    <a:pt x="238" y="62"/>
                  </a:cubicBezTo>
                  <a:cubicBezTo>
                    <a:pt x="236" y="66"/>
                    <a:pt x="239" y="69"/>
                    <a:pt x="243" y="72"/>
                  </a:cubicBezTo>
                  <a:cubicBezTo>
                    <a:pt x="250" y="77"/>
                    <a:pt x="252" y="84"/>
                    <a:pt x="249" y="92"/>
                  </a:cubicBezTo>
                  <a:cubicBezTo>
                    <a:pt x="247" y="100"/>
                    <a:pt x="248" y="106"/>
                    <a:pt x="252" y="114"/>
                  </a:cubicBezTo>
                  <a:cubicBezTo>
                    <a:pt x="260" y="127"/>
                    <a:pt x="255" y="144"/>
                    <a:pt x="242" y="153"/>
                  </a:cubicBezTo>
                  <a:cubicBezTo>
                    <a:pt x="235" y="158"/>
                    <a:pt x="229" y="164"/>
                    <a:pt x="221" y="167"/>
                  </a:cubicBezTo>
                  <a:cubicBezTo>
                    <a:pt x="213" y="169"/>
                    <a:pt x="212" y="168"/>
                    <a:pt x="212" y="160"/>
                  </a:cubicBezTo>
                  <a:cubicBezTo>
                    <a:pt x="204" y="162"/>
                    <a:pt x="199" y="158"/>
                    <a:pt x="193" y="154"/>
                  </a:cubicBezTo>
                  <a:cubicBezTo>
                    <a:pt x="188" y="167"/>
                    <a:pt x="176" y="165"/>
                    <a:pt x="166" y="166"/>
                  </a:cubicBezTo>
                  <a:cubicBezTo>
                    <a:pt x="155" y="168"/>
                    <a:pt x="146" y="170"/>
                    <a:pt x="140" y="179"/>
                  </a:cubicBezTo>
                  <a:cubicBezTo>
                    <a:pt x="136" y="185"/>
                    <a:pt x="131" y="187"/>
                    <a:pt x="123" y="186"/>
                  </a:cubicBezTo>
                  <a:cubicBezTo>
                    <a:pt x="115" y="186"/>
                    <a:pt x="107" y="183"/>
                    <a:pt x="100" y="18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95A4835F-79BC-4789-9C03-808212C2BDB4}"/>
                </a:ext>
              </a:extLst>
            </p:cNvPr>
            <p:cNvSpPr/>
            <p:nvPr/>
          </p:nvSpPr>
          <p:spPr bwMode="auto">
            <a:xfrm>
              <a:off x="215900" y="-254000"/>
              <a:ext cx="468313" cy="774700"/>
            </a:xfrm>
            <a:custGeom>
              <a:avLst/>
              <a:gdLst>
                <a:gd name="T0" fmla="*/ 64 w 124"/>
                <a:gd name="T1" fmla="*/ 1 h 205"/>
                <a:gd name="T2" fmla="*/ 72 w 124"/>
                <a:gd name="T3" fmla="*/ 3 h 205"/>
                <a:gd name="T4" fmla="*/ 78 w 124"/>
                <a:gd name="T5" fmla="*/ 11 h 205"/>
                <a:gd name="T6" fmla="*/ 88 w 124"/>
                <a:gd name="T7" fmla="*/ 22 h 205"/>
                <a:gd name="T8" fmla="*/ 96 w 124"/>
                <a:gd name="T9" fmla="*/ 34 h 205"/>
                <a:gd name="T10" fmla="*/ 101 w 124"/>
                <a:gd name="T11" fmla="*/ 37 h 205"/>
                <a:gd name="T12" fmla="*/ 110 w 124"/>
                <a:gd name="T13" fmla="*/ 41 h 205"/>
                <a:gd name="T14" fmla="*/ 114 w 124"/>
                <a:gd name="T15" fmla="*/ 54 h 205"/>
                <a:gd name="T16" fmla="*/ 121 w 124"/>
                <a:gd name="T17" fmla="*/ 77 h 205"/>
                <a:gd name="T18" fmla="*/ 123 w 124"/>
                <a:gd name="T19" fmla="*/ 87 h 205"/>
                <a:gd name="T20" fmla="*/ 120 w 124"/>
                <a:gd name="T21" fmla="*/ 105 h 205"/>
                <a:gd name="T22" fmla="*/ 110 w 124"/>
                <a:gd name="T23" fmla="*/ 122 h 205"/>
                <a:gd name="T24" fmla="*/ 105 w 124"/>
                <a:gd name="T25" fmla="*/ 134 h 205"/>
                <a:gd name="T26" fmla="*/ 106 w 124"/>
                <a:gd name="T27" fmla="*/ 135 h 205"/>
                <a:gd name="T28" fmla="*/ 112 w 124"/>
                <a:gd name="T29" fmla="*/ 155 h 205"/>
                <a:gd name="T30" fmla="*/ 105 w 124"/>
                <a:gd name="T31" fmla="*/ 176 h 205"/>
                <a:gd name="T32" fmla="*/ 105 w 124"/>
                <a:gd name="T33" fmla="*/ 183 h 205"/>
                <a:gd name="T34" fmla="*/ 94 w 124"/>
                <a:gd name="T35" fmla="*/ 192 h 205"/>
                <a:gd name="T36" fmla="*/ 82 w 124"/>
                <a:gd name="T37" fmla="*/ 196 h 205"/>
                <a:gd name="T38" fmla="*/ 76 w 124"/>
                <a:gd name="T39" fmla="*/ 198 h 205"/>
                <a:gd name="T40" fmla="*/ 68 w 124"/>
                <a:gd name="T41" fmla="*/ 196 h 205"/>
                <a:gd name="T42" fmla="*/ 65 w 124"/>
                <a:gd name="T43" fmla="*/ 193 h 205"/>
                <a:gd name="T44" fmla="*/ 59 w 124"/>
                <a:gd name="T45" fmla="*/ 198 h 205"/>
                <a:gd name="T46" fmla="*/ 51 w 124"/>
                <a:gd name="T47" fmla="*/ 204 h 205"/>
                <a:gd name="T48" fmla="*/ 43 w 124"/>
                <a:gd name="T49" fmla="*/ 195 h 205"/>
                <a:gd name="T50" fmla="*/ 41 w 124"/>
                <a:gd name="T51" fmla="*/ 188 h 205"/>
                <a:gd name="T52" fmla="*/ 42 w 124"/>
                <a:gd name="T53" fmla="*/ 178 h 205"/>
                <a:gd name="T54" fmla="*/ 42 w 124"/>
                <a:gd name="T55" fmla="*/ 165 h 205"/>
                <a:gd name="T56" fmla="*/ 45 w 124"/>
                <a:gd name="T57" fmla="*/ 158 h 205"/>
                <a:gd name="T58" fmla="*/ 48 w 124"/>
                <a:gd name="T59" fmla="*/ 152 h 205"/>
                <a:gd name="T60" fmla="*/ 43 w 124"/>
                <a:gd name="T61" fmla="*/ 126 h 205"/>
                <a:gd name="T62" fmla="*/ 44 w 124"/>
                <a:gd name="T63" fmla="*/ 106 h 205"/>
                <a:gd name="T64" fmla="*/ 44 w 124"/>
                <a:gd name="T65" fmla="*/ 103 h 205"/>
                <a:gd name="T66" fmla="*/ 49 w 124"/>
                <a:gd name="T67" fmla="*/ 91 h 205"/>
                <a:gd name="T68" fmla="*/ 30 w 124"/>
                <a:gd name="T69" fmla="*/ 94 h 205"/>
                <a:gd name="T70" fmla="*/ 23 w 124"/>
                <a:gd name="T71" fmla="*/ 94 h 205"/>
                <a:gd name="T72" fmla="*/ 1 w 124"/>
                <a:gd name="T73" fmla="*/ 78 h 205"/>
                <a:gd name="T74" fmla="*/ 4 w 124"/>
                <a:gd name="T75" fmla="*/ 73 h 205"/>
                <a:gd name="T76" fmla="*/ 13 w 124"/>
                <a:gd name="T77" fmla="*/ 66 h 205"/>
                <a:gd name="T78" fmla="*/ 30 w 124"/>
                <a:gd name="T79" fmla="*/ 54 h 205"/>
                <a:gd name="T80" fmla="*/ 36 w 124"/>
                <a:gd name="T81" fmla="*/ 50 h 205"/>
                <a:gd name="T82" fmla="*/ 41 w 124"/>
                <a:gd name="T83" fmla="*/ 41 h 205"/>
                <a:gd name="T84" fmla="*/ 47 w 124"/>
                <a:gd name="T85" fmla="*/ 36 h 205"/>
                <a:gd name="T86" fmla="*/ 51 w 124"/>
                <a:gd name="T87" fmla="*/ 35 h 205"/>
                <a:gd name="T88" fmla="*/ 55 w 124"/>
                <a:gd name="T89" fmla="*/ 17 h 205"/>
                <a:gd name="T90" fmla="*/ 61 w 124"/>
                <a:gd name="T91" fmla="*/ 2 h 205"/>
                <a:gd name="T92" fmla="*/ 64 w 124"/>
                <a:gd name="T93" fmla="*/ 1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4" h="205">
                  <a:moveTo>
                    <a:pt x="64" y="1"/>
                  </a:moveTo>
                  <a:cubicBezTo>
                    <a:pt x="67" y="2"/>
                    <a:pt x="69" y="3"/>
                    <a:pt x="72" y="3"/>
                  </a:cubicBezTo>
                  <a:cubicBezTo>
                    <a:pt x="76" y="4"/>
                    <a:pt x="78" y="7"/>
                    <a:pt x="78" y="11"/>
                  </a:cubicBezTo>
                  <a:cubicBezTo>
                    <a:pt x="77" y="18"/>
                    <a:pt x="82" y="20"/>
                    <a:pt x="88" y="22"/>
                  </a:cubicBezTo>
                  <a:cubicBezTo>
                    <a:pt x="94" y="23"/>
                    <a:pt x="97" y="27"/>
                    <a:pt x="96" y="34"/>
                  </a:cubicBezTo>
                  <a:cubicBezTo>
                    <a:pt x="96" y="37"/>
                    <a:pt x="96" y="39"/>
                    <a:pt x="101" y="37"/>
                  </a:cubicBezTo>
                  <a:cubicBezTo>
                    <a:pt x="106" y="33"/>
                    <a:pt x="108" y="37"/>
                    <a:pt x="110" y="41"/>
                  </a:cubicBezTo>
                  <a:cubicBezTo>
                    <a:pt x="109" y="46"/>
                    <a:pt x="110" y="50"/>
                    <a:pt x="114" y="54"/>
                  </a:cubicBezTo>
                  <a:cubicBezTo>
                    <a:pt x="119" y="61"/>
                    <a:pt x="122" y="68"/>
                    <a:pt x="121" y="77"/>
                  </a:cubicBezTo>
                  <a:cubicBezTo>
                    <a:pt x="121" y="81"/>
                    <a:pt x="124" y="85"/>
                    <a:pt x="123" y="87"/>
                  </a:cubicBezTo>
                  <a:cubicBezTo>
                    <a:pt x="119" y="93"/>
                    <a:pt x="122" y="100"/>
                    <a:pt x="120" y="105"/>
                  </a:cubicBezTo>
                  <a:cubicBezTo>
                    <a:pt x="119" y="111"/>
                    <a:pt x="117" y="118"/>
                    <a:pt x="110" y="122"/>
                  </a:cubicBezTo>
                  <a:cubicBezTo>
                    <a:pt x="107" y="125"/>
                    <a:pt x="109" y="131"/>
                    <a:pt x="105" y="134"/>
                  </a:cubicBezTo>
                  <a:cubicBezTo>
                    <a:pt x="105" y="134"/>
                    <a:pt x="105" y="135"/>
                    <a:pt x="106" y="135"/>
                  </a:cubicBezTo>
                  <a:cubicBezTo>
                    <a:pt x="118" y="139"/>
                    <a:pt x="114" y="148"/>
                    <a:pt x="112" y="155"/>
                  </a:cubicBezTo>
                  <a:cubicBezTo>
                    <a:pt x="110" y="162"/>
                    <a:pt x="109" y="170"/>
                    <a:pt x="105" y="176"/>
                  </a:cubicBezTo>
                  <a:cubicBezTo>
                    <a:pt x="103" y="178"/>
                    <a:pt x="105" y="181"/>
                    <a:pt x="105" y="183"/>
                  </a:cubicBezTo>
                  <a:cubicBezTo>
                    <a:pt x="103" y="187"/>
                    <a:pt x="99" y="191"/>
                    <a:pt x="94" y="192"/>
                  </a:cubicBezTo>
                  <a:cubicBezTo>
                    <a:pt x="89" y="192"/>
                    <a:pt x="85" y="192"/>
                    <a:pt x="82" y="196"/>
                  </a:cubicBezTo>
                  <a:cubicBezTo>
                    <a:pt x="81" y="198"/>
                    <a:pt x="79" y="198"/>
                    <a:pt x="76" y="198"/>
                  </a:cubicBezTo>
                  <a:cubicBezTo>
                    <a:pt x="73" y="199"/>
                    <a:pt x="69" y="204"/>
                    <a:pt x="68" y="196"/>
                  </a:cubicBezTo>
                  <a:cubicBezTo>
                    <a:pt x="68" y="193"/>
                    <a:pt x="66" y="193"/>
                    <a:pt x="65" y="193"/>
                  </a:cubicBezTo>
                  <a:cubicBezTo>
                    <a:pt x="62" y="193"/>
                    <a:pt x="60" y="195"/>
                    <a:pt x="59" y="198"/>
                  </a:cubicBezTo>
                  <a:cubicBezTo>
                    <a:pt x="58" y="201"/>
                    <a:pt x="57" y="205"/>
                    <a:pt x="51" y="204"/>
                  </a:cubicBezTo>
                  <a:cubicBezTo>
                    <a:pt x="43" y="203"/>
                    <a:pt x="43" y="204"/>
                    <a:pt x="43" y="195"/>
                  </a:cubicBezTo>
                  <a:cubicBezTo>
                    <a:pt x="43" y="193"/>
                    <a:pt x="42" y="190"/>
                    <a:pt x="41" y="188"/>
                  </a:cubicBezTo>
                  <a:cubicBezTo>
                    <a:pt x="39" y="184"/>
                    <a:pt x="39" y="181"/>
                    <a:pt x="42" y="178"/>
                  </a:cubicBezTo>
                  <a:cubicBezTo>
                    <a:pt x="45" y="174"/>
                    <a:pt x="45" y="170"/>
                    <a:pt x="42" y="165"/>
                  </a:cubicBezTo>
                  <a:cubicBezTo>
                    <a:pt x="38" y="161"/>
                    <a:pt x="39" y="159"/>
                    <a:pt x="45" y="158"/>
                  </a:cubicBezTo>
                  <a:cubicBezTo>
                    <a:pt x="49" y="157"/>
                    <a:pt x="51" y="155"/>
                    <a:pt x="48" y="152"/>
                  </a:cubicBezTo>
                  <a:cubicBezTo>
                    <a:pt x="41" y="144"/>
                    <a:pt x="42" y="135"/>
                    <a:pt x="43" y="126"/>
                  </a:cubicBezTo>
                  <a:cubicBezTo>
                    <a:pt x="43" y="119"/>
                    <a:pt x="42" y="113"/>
                    <a:pt x="44" y="106"/>
                  </a:cubicBezTo>
                  <a:cubicBezTo>
                    <a:pt x="45" y="105"/>
                    <a:pt x="44" y="104"/>
                    <a:pt x="44" y="103"/>
                  </a:cubicBezTo>
                  <a:cubicBezTo>
                    <a:pt x="41" y="94"/>
                    <a:pt x="41" y="94"/>
                    <a:pt x="49" y="91"/>
                  </a:cubicBezTo>
                  <a:cubicBezTo>
                    <a:pt x="42" y="85"/>
                    <a:pt x="36" y="89"/>
                    <a:pt x="30" y="94"/>
                  </a:cubicBezTo>
                  <a:cubicBezTo>
                    <a:pt x="27" y="96"/>
                    <a:pt x="25" y="96"/>
                    <a:pt x="23" y="94"/>
                  </a:cubicBezTo>
                  <a:cubicBezTo>
                    <a:pt x="16" y="88"/>
                    <a:pt x="7" y="85"/>
                    <a:pt x="1" y="78"/>
                  </a:cubicBezTo>
                  <a:cubicBezTo>
                    <a:pt x="0" y="75"/>
                    <a:pt x="3" y="74"/>
                    <a:pt x="4" y="73"/>
                  </a:cubicBezTo>
                  <a:cubicBezTo>
                    <a:pt x="8" y="71"/>
                    <a:pt x="10" y="69"/>
                    <a:pt x="13" y="66"/>
                  </a:cubicBezTo>
                  <a:cubicBezTo>
                    <a:pt x="20" y="65"/>
                    <a:pt x="27" y="63"/>
                    <a:pt x="30" y="54"/>
                  </a:cubicBezTo>
                  <a:cubicBezTo>
                    <a:pt x="30" y="52"/>
                    <a:pt x="34" y="51"/>
                    <a:pt x="36" y="50"/>
                  </a:cubicBezTo>
                  <a:cubicBezTo>
                    <a:pt x="40" y="49"/>
                    <a:pt x="43" y="46"/>
                    <a:pt x="41" y="41"/>
                  </a:cubicBezTo>
                  <a:cubicBezTo>
                    <a:pt x="40" y="36"/>
                    <a:pt x="41" y="34"/>
                    <a:pt x="47" y="36"/>
                  </a:cubicBezTo>
                  <a:cubicBezTo>
                    <a:pt x="48" y="36"/>
                    <a:pt x="49" y="37"/>
                    <a:pt x="51" y="35"/>
                  </a:cubicBezTo>
                  <a:cubicBezTo>
                    <a:pt x="47" y="28"/>
                    <a:pt x="51" y="23"/>
                    <a:pt x="55" y="17"/>
                  </a:cubicBezTo>
                  <a:cubicBezTo>
                    <a:pt x="58" y="13"/>
                    <a:pt x="59" y="7"/>
                    <a:pt x="61" y="2"/>
                  </a:cubicBezTo>
                  <a:cubicBezTo>
                    <a:pt x="61" y="1"/>
                    <a:pt x="63" y="0"/>
                    <a:pt x="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71338CD6-0980-414C-A8AD-8379B34C1681}"/>
                </a:ext>
              </a:extLst>
            </p:cNvPr>
            <p:cNvSpPr/>
            <p:nvPr/>
          </p:nvSpPr>
          <p:spPr bwMode="auto">
            <a:xfrm>
              <a:off x="-222250" y="38100"/>
              <a:ext cx="725488" cy="989013"/>
            </a:xfrm>
            <a:custGeom>
              <a:avLst/>
              <a:gdLst>
                <a:gd name="T0" fmla="*/ 120 w 192"/>
                <a:gd name="T1" fmla="*/ 1 h 262"/>
                <a:gd name="T2" fmla="*/ 145 w 192"/>
                <a:gd name="T3" fmla="*/ 15 h 262"/>
                <a:gd name="T4" fmla="*/ 159 w 192"/>
                <a:gd name="T5" fmla="*/ 8 h 262"/>
                <a:gd name="T6" fmla="*/ 171 w 192"/>
                <a:gd name="T7" fmla="*/ 13 h 262"/>
                <a:gd name="T8" fmla="*/ 161 w 192"/>
                <a:gd name="T9" fmla="*/ 18 h 262"/>
                <a:gd name="T10" fmla="*/ 161 w 192"/>
                <a:gd name="T11" fmla="*/ 43 h 262"/>
                <a:gd name="T12" fmla="*/ 168 w 192"/>
                <a:gd name="T13" fmla="*/ 81 h 262"/>
                <a:gd name="T14" fmla="*/ 157 w 192"/>
                <a:gd name="T15" fmla="*/ 84 h 262"/>
                <a:gd name="T16" fmla="*/ 160 w 192"/>
                <a:gd name="T17" fmla="*/ 101 h 262"/>
                <a:gd name="T18" fmla="*/ 161 w 192"/>
                <a:gd name="T19" fmla="*/ 123 h 262"/>
                <a:gd name="T20" fmla="*/ 162 w 192"/>
                <a:gd name="T21" fmla="*/ 127 h 262"/>
                <a:gd name="T22" fmla="*/ 179 w 192"/>
                <a:gd name="T23" fmla="*/ 114 h 262"/>
                <a:gd name="T24" fmla="*/ 186 w 192"/>
                <a:gd name="T25" fmla="*/ 121 h 262"/>
                <a:gd name="T26" fmla="*/ 188 w 192"/>
                <a:gd name="T27" fmla="*/ 124 h 262"/>
                <a:gd name="T28" fmla="*/ 177 w 192"/>
                <a:gd name="T29" fmla="*/ 140 h 262"/>
                <a:gd name="T30" fmla="*/ 158 w 192"/>
                <a:gd name="T31" fmla="*/ 148 h 262"/>
                <a:gd name="T32" fmla="*/ 161 w 192"/>
                <a:gd name="T33" fmla="*/ 194 h 262"/>
                <a:gd name="T34" fmla="*/ 131 w 192"/>
                <a:gd name="T35" fmla="*/ 228 h 262"/>
                <a:gd name="T36" fmla="*/ 85 w 192"/>
                <a:gd name="T37" fmla="*/ 243 h 262"/>
                <a:gd name="T38" fmla="*/ 71 w 192"/>
                <a:gd name="T39" fmla="*/ 234 h 262"/>
                <a:gd name="T40" fmla="*/ 11 w 192"/>
                <a:gd name="T41" fmla="*/ 262 h 262"/>
                <a:gd name="T42" fmla="*/ 10 w 192"/>
                <a:gd name="T43" fmla="*/ 247 h 262"/>
                <a:gd name="T44" fmla="*/ 54 w 192"/>
                <a:gd name="T45" fmla="*/ 230 h 262"/>
                <a:gd name="T46" fmla="*/ 91 w 192"/>
                <a:gd name="T47" fmla="*/ 213 h 262"/>
                <a:gd name="T48" fmla="*/ 114 w 192"/>
                <a:gd name="T49" fmla="*/ 230 h 262"/>
                <a:gd name="T50" fmla="*/ 132 w 192"/>
                <a:gd name="T51" fmla="*/ 223 h 262"/>
                <a:gd name="T52" fmla="*/ 150 w 192"/>
                <a:gd name="T53" fmla="*/ 177 h 262"/>
                <a:gd name="T54" fmla="*/ 140 w 192"/>
                <a:gd name="T55" fmla="*/ 137 h 262"/>
                <a:gd name="T56" fmla="*/ 136 w 192"/>
                <a:gd name="T57" fmla="*/ 108 h 262"/>
                <a:gd name="T58" fmla="*/ 123 w 192"/>
                <a:gd name="T59" fmla="*/ 95 h 262"/>
                <a:gd name="T60" fmla="*/ 117 w 192"/>
                <a:gd name="T61" fmla="*/ 84 h 262"/>
                <a:gd name="T62" fmla="*/ 100 w 192"/>
                <a:gd name="T63" fmla="*/ 99 h 262"/>
                <a:gd name="T64" fmla="*/ 109 w 192"/>
                <a:gd name="T65" fmla="*/ 106 h 262"/>
                <a:gd name="T66" fmla="*/ 104 w 192"/>
                <a:gd name="T67" fmla="*/ 115 h 262"/>
                <a:gd name="T68" fmla="*/ 100 w 192"/>
                <a:gd name="T69" fmla="*/ 86 h 262"/>
                <a:gd name="T70" fmla="*/ 92 w 192"/>
                <a:gd name="T71" fmla="*/ 67 h 262"/>
                <a:gd name="T72" fmla="*/ 102 w 192"/>
                <a:gd name="T73" fmla="*/ 52 h 262"/>
                <a:gd name="T74" fmla="*/ 116 w 192"/>
                <a:gd name="T75" fmla="*/ 11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2" h="262">
                  <a:moveTo>
                    <a:pt x="117" y="0"/>
                  </a:moveTo>
                  <a:cubicBezTo>
                    <a:pt x="118" y="0"/>
                    <a:pt x="120" y="0"/>
                    <a:pt x="120" y="1"/>
                  </a:cubicBezTo>
                  <a:cubicBezTo>
                    <a:pt x="124" y="8"/>
                    <a:pt x="133" y="9"/>
                    <a:pt x="139" y="15"/>
                  </a:cubicBezTo>
                  <a:cubicBezTo>
                    <a:pt x="141" y="17"/>
                    <a:pt x="143" y="17"/>
                    <a:pt x="145" y="15"/>
                  </a:cubicBezTo>
                  <a:cubicBezTo>
                    <a:pt x="148" y="12"/>
                    <a:pt x="152" y="12"/>
                    <a:pt x="154" y="9"/>
                  </a:cubicBezTo>
                  <a:cubicBezTo>
                    <a:pt x="155" y="7"/>
                    <a:pt x="158" y="6"/>
                    <a:pt x="159" y="8"/>
                  </a:cubicBezTo>
                  <a:cubicBezTo>
                    <a:pt x="161" y="12"/>
                    <a:pt x="164" y="13"/>
                    <a:pt x="168" y="11"/>
                  </a:cubicBezTo>
                  <a:cubicBezTo>
                    <a:pt x="170" y="11"/>
                    <a:pt x="171" y="12"/>
                    <a:pt x="171" y="13"/>
                  </a:cubicBezTo>
                  <a:cubicBezTo>
                    <a:pt x="171" y="15"/>
                    <a:pt x="170" y="15"/>
                    <a:pt x="169" y="15"/>
                  </a:cubicBezTo>
                  <a:cubicBezTo>
                    <a:pt x="166" y="15"/>
                    <a:pt x="163" y="16"/>
                    <a:pt x="161" y="18"/>
                  </a:cubicBezTo>
                  <a:cubicBezTo>
                    <a:pt x="160" y="19"/>
                    <a:pt x="157" y="20"/>
                    <a:pt x="159" y="22"/>
                  </a:cubicBezTo>
                  <a:cubicBezTo>
                    <a:pt x="167" y="28"/>
                    <a:pt x="161" y="36"/>
                    <a:pt x="161" y="43"/>
                  </a:cubicBezTo>
                  <a:cubicBezTo>
                    <a:pt x="162" y="54"/>
                    <a:pt x="158" y="66"/>
                    <a:pt x="167" y="75"/>
                  </a:cubicBezTo>
                  <a:cubicBezTo>
                    <a:pt x="169" y="77"/>
                    <a:pt x="169" y="79"/>
                    <a:pt x="168" y="81"/>
                  </a:cubicBezTo>
                  <a:cubicBezTo>
                    <a:pt x="167" y="83"/>
                    <a:pt x="165" y="83"/>
                    <a:pt x="162" y="83"/>
                  </a:cubicBezTo>
                  <a:cubicBezTo>
                    <a:pt x="161" y="83"/>
                    <a:pt x="158" y="81"/>
                    <a:pt x="157" y="84"/>
                  </a:cubicBezTo>
                  <a:cubicBezTo>
                    <a:pt x="156" y="87"/>
                    <a:pt x="160" y="86"/>
                    <a:pt x="161" y="88"/>
                  </a:cubicBezTo>
                  <a:cubicBezTo>
                    <a:pt x="164" y="92"/>
                    <a:pt x="164" y="97"/>
                    <a:pt x="160" y="101"/>
                  </a:cubicBezTo>
                  <a:cubicBezTo>
                    <a:pt x="156" y="105"/>
                    <a:pt x="156" y="107"/>
                    <a:pt x="159" y="111"/>
                  </a:cubicBezTo>
                  <a:cubicBezTo>
                    <a:pt x="162" y="114"/>
                    <a:pt x="161" y="119"/>
                    <a:pt x="161" y="123"/>
                  </a:cubicBezTo>
                  <a:cubicBezTo>
                    <a:pt x="160" y="124"/>
                    <a:pt x="159" y="125"/>
                    <a:pt x="160" y="126"/>
                  </a:cubicBezTo>
                  <a:cubicBezTo>
                    <a:pt x="161" y="126"/>
                    <a:pt x="162" y="126"/>
                    <a:pt x="162" y="127"/>
                  </a:cubicBezTo>
                  <a:cubicBezTo>
                    <a:pt x="163" y="119"/>
                    <a:pt x="173" y="132"/>
                    <a:pt x="173" y="122"/>
                  </a:cubicBezTo>
                  <a:cubicBezTo>
                    <a:pt x="173" y="118"/>
                    <a:pt x="175" y="115"/>
                    <a:pt x="179" y="114"/>
                  </a:cubicBezTo>
                  <a:cubicBezTo>
                    <a:pt x="182" y="113"/>
                    <a:pt x="184" y="113"/>
                    <a:pt x="186" y="115"/>
                  </a:cubicBezTo>
                  <a:cubicBezTo>
                    <a:pt x="188" y="117"/>
                    <a:pt x="187" y="119"/>
                    <a:pt x="186" y="121"/>
                  </a:cubicBezTo>
                  <a:cubicBezTo>
                    <a:pt x="188" y="123"/>
                    <a:pt x="190" y="120"/>
                    <a:pt x="192" y="121"/>
                  </a:cubicBezTo>
                  <a:cubicBezTo>
                    <a:pt x="191" y="123"/>
                    <a:pt x="190" y="124"/>
                    <a:pt x="188" y="124"/>
                  </a:cubicBezTo>
                  <a:cubicBezTo>
                    <a:pt x="178" y="123"/>
                    <a:pt x="176" y="128"/>
                    <a:pt x="177" y="136"/>
                  </a:cubicBezTo>
                  <a:cubicBezTo>
                    <a:pt x="178" y="137"/>
                    <a:pt x="177" y="139"/>
                    <a:pt x="177" y="140"/>
                  </a:cubicBezTo>
                  <a:cubicBezTo>
                    <a:pt x="174" y="141"/>
                    <a:pt x="175" y="137"/>
                    <a:pt x="172" y="137"/>
                  </a:cubicBezTo>
                  <a:cubicBezTo>
                    <a:pt x="171" y="145"/>
                    <a:pt x="163" y="145"/>
                    <a:pt x="158" y="148"/>
                  </a:cubicBezTo>
                  <a:cubicBezTo>
                    <a:pt x="153" y="158"/>
                    <a:pt x="155" y="167"/>
                    <a:pt x="160" y="177"/>
                  </a:cubicBezTo>
                  <a:cubicBezTo>
                    <a:pt x="164" y="182"/>
                    <a:pt x="163" y="188"/>
                    <a:pt x="161" y="194"/>
                  </a:cubicBezTo>
                  <a:cubicBezTo>
                    <a:pt x="157" y="204"/>
                    <a:pt x="151" y="213"/>
                    <a:pt x="144" y="221"/>
                  </a:cubicBezTo>
                  <a:cubicBezTo>
                    <a:pt x="140" y="224"/>
                    <a:pt x="136" y="227"/>
                    <a:pt x="131" y="228"/>
                  </a:cubicBezTo>
                  <a:cubicBezTo>
                    <a:pt x="120" y="231"/>
                    <a:pt x="111" y="239"/>
                    <a:pt x="101" y="243"/>
                  </a:cubicBezTo>
                  <a:cubicBezTo>
                    <a:pt x="96" y="244"/>
                    <a:pt x="90" y="244"/>
                    <a:pt x="85" y="243"/>
                  </a:cubicBezTo>
                  <a:cubicBezTo>
                    <a:pt x="81" y="243"/>
                    <a:pt x="81" y="240"/>
                    <a:pt x="80" y="237"/>
                  </a:cubicBezTo>
                  <a:cubicBezTo>
                    <a:pt x="78" y="231"/>
                    <a:pt x="74" y="230"/>
                    <a:pt x="71" y="234"/>
                  </a:cubicBezTo>
                  <a:cubicBezTo>
                    <a:pt x="59" y="250"/>
                    <a:pt x="40" y="252"/>
                    <a:pt x="24" y="260"/>
                  </a:cubicBezTo>
                  <a:cubicBezTo>
                    <a:pt x="20" y="262"/>
                    <a:pt x="15" y="262"/>
                    <a:pt x="11" y="262"/>
                  </a:cubicBezTo>
                  <a:cubicBezTo>
                    <a:pt x="3" y="262"/>
                    <a:pt x="1" y="256"/>
                    <a:pt x="0" y="250"/>
                  </a:cubicBezTo>
                  <a:cubicBezTo>
                    <a:pt x="2" y="246"/>
                    <a:pt x="5" y="245"/>
                    <a:pt x="10" y="247"/>
                  </a:cubicBezTo>
                  <a:cubicBezTo>
                    <a:pt x="20" y="252"/>
                    <a:pt x="35" y="249"/>
                    <a:pt x="41" y="239"/>
                  </a:cubicBezTo>
                  <a:cubicBezTo>
                    <a:pt x="45" y="234"/>
                    <a:pt x="49" y="231"/>
                    <a:pt x="54" y="230"/>
                  </a:cubicBezTo>
                  <a:cubicBezTo>
                    <a:pt x="61" y="229"/>
                    <a:pt x="69" y="227"/>
                    <a:pt x="77" y="226"/>
                  </a:cubicBezTo>
                  <a:cubicBezTo>
                    <a:pt x="87" y="225"/>
                    <a:pt x="90" y="224"/>
                    <a:pt x="91" y="213"/>
                  </a:cubicBezTo>
                  <a:cubicBezTo>
                    <a:pt x="98" y="219"/>
                    <a:pt x="105" y="227"/>
                    <a:pt x="115" y="220"/>
                  </a:cubicBezTo>
                  <a:cubicBezTo>
                    <a:pt x="117" y="224"/>
                    <a:pt x="110" y="227"/>
                    <a:pt x="114" y="230"/>
                  </a:cubicBezTo>
                  <a:cubicBezTo>
                    <a:pt x="118" y="233"/>
                    <a:pt x="121" y="228"/>
                    <a:pt x="124" y="228"/>
                  </a:cubicBezTo>
                  <a:cubicBezTo>
                    <a:pt x="128" y="228"/>
                    <a:pt x="129" y="225"/>
                    <a:pt x="132" y="223"/>
                  </a:cubicBezTo>
                  <a:cubicBezTo>
                    <a:pt x="141" y="215"/>
                    <a:pt x="152" y="210"/>
                    <a:pt x="154" y="195"/>
                  </a:cubicBezTo>
                  <a:cubicBezTo>
                    <a:pt x="155" y="188"/>
                    <a:pt x="153" y="182"/>
                    <a:pt x="150" y="177"/>
                  </a:cubicBezTo>
                  <a:cubicBezTo>
                    <a:pt x="145" y="170"/>
                    <a:pt x="145" y="164"/>
                    <a:pt x="147" y="156"/>
                  </a:cubicBezTo>
                  <a:cubicBezTo>
                    <a:pt x="150" y="146"/>
                    <a:pt x="149" y="143"/>
                    <a:pt x="140" y="137"/>
                  </a:cubicBezTo>
                  <a:cubicBezTo>
                    <a:pt x="137" y="135"/>
                    <a:pt x="135" y="131"/>
                    <a:pt x="135" y="128"/>
                  </a:cubicBezTo>
                  <a:cubicBezTo>
                    <a:pt x="137" y="121"/>
                    <a:pt x="136" y="115"/>
                    <a:pt x="136" y="108"/>
                  </a:cubicBezTo>
                  <a:cubicBezTo>
                    <a:pt x="137" y="103"/>
                    <a:pt x="135" y="101"/>
                    <a:pt x="131" y="101"/>
                  </a:cubicBezTo>
                  <a:cubicBezTo>
                    <a:pt x="126" y="102"/>
                    <a:pt x="123" y="100"/>
                    <a:pt x="123" y="95"/>
                  </a:cubicBezTo>
                  <a:cubicBezTo>
                    <a:pt x="124" y="90"/>
                    <a:pt x="119" y="89"/>
                    <a:pt x="118" y="85"/>
                  </a:cubicBezTo>
                  <a:cubicBezTo>
                    <a:pt x="118" y="84"/>
                    <a:pt x="117" y="84"/>
                    <a:pt x="117" y="84"/>
                  </a:cubicBezTo>
                  <a:cubicBezTo>
                    <a:pt x="114" y="87"/>
                    <a:pt x="109" y="86"/>
                    <a:pt x="106" y="88"/>
                  </a:cubicBezTo>
                  <a:cubicBezTo>
                    <a:pt x="103" y="90"/>
                    <a:pt x="101" y="95"/>
                    <a:pt x="100" y="99"/>
                  </a:cubicBezTo>
                  <a:cubicBezTo>
                    <a:pt x="100" y="100"/>
                    <a:pt x="101" y="102"/>
                    <a:pt x="103" y="102"/>
                  </a:cubicBezTo>
                  <a:cubicBezTo>
                    <a:pt x="106" y="102"/>
                    <a:pt x="107" y="104"/>
                    <a:pt x="109" y="106"/>
                  </a:cubicBezTo>
                  <a:cubicBezTo>
                    <a:pt x="111" y="108"/>
                    <a:pt x="112" y="110"/>
                    <a:pt x="111" y="112"/>
                  </a:cubicBezTo>
                  <a:cubicBezTo>
                    <a:pt x="109" y="115"/>
                    <a:pt x="106" y="115"/>
                    <a:pt x="104" y="115"/>
                  </a:cubicBezTo>
                  <a:cubicBezTo>
                    <a:pt x="101" y="114"/>
                    <a:pt x="98" y="113"/>
                    <a:pt x="95" y="114"/>
                  </a:cubicBezTo>
                  <a:cubicBezTo>
                    <a:pt x="94" y="104"/>
                    <a:pt x="98" y="96"/>
                    <a:pt x="100" y="86"/>
                  </a:cubicBezTo>
                  <a:cubicBezTo>
                    <a:pt x="100" y="84"/>
                    <a:pt x="100" y="82"/>
                    <a:pt x="101" y="80"/>
                  </a:cubicBezTo>
                  <a:cubicBezTo>
                    <a:pt x="102" y="72"/>
                    <a:pt x="99" y="68"/>
                    <a:pt x="92" y="67"/>
                  </a:cubicBezTo>
                  <a:cubicBezTo>
                    <a:pt x="91" y="66"/>
                    <a:pt x="91" y="65"/>
                    <a:pt x="92" y="65"/>
                  </a:cubicBezTo>
                  <a:cubicBezTo>
                    <a:pt x="100" y="64"/>
                    <a:pt x="100" y="57"/>
                    <a:pt x="102" y="52"/>
                  </a:cubicBezTo>
                  <a:cubicBezTo>
                    <a:pt x="105" y="43"/>
                    <a:pt x="112" y="36"/>
                    <a:pt x="115" y="27"/>
                  </a:cubicBezTo>
                  <a:cubicBezTo>
                    <a:pt x="116" y="22"/>
                    <a:pt x="117" y="16"/>
                    <a:pt x="116" y="11"/>
                  </a:cubicBezTo>
                  <a:cubicBezTo>
                    <a:pt x="116" y="7"/>
                    <a:pt x="112" y="3"/>
                    <a:pt x="1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85B0D4B2-F48B-4909-8A1A-AA124B18AFB8}"/>
                </a:ext>
              </a:extLst>
            </p:cNvPr>
            <p:cNvSpPr/>
            <p:nvPr/>
          </p:nvSpPr>
          <p:spPr bwMode="auto">
            <a:xfrm>
              <a:off x="-1230313" y="679450"/>
              <a:ext cx="812800" cy="396875"/>
            </a:xfrm>
            <a:custGeom>
              <a:avLst/>
              <a:gdLst>
                <a:gd name="T0" fmla="*/ 38 w 215"/>
                <a:gd name="T1" fmla="*/ 85 h 105"/>
                <a:gd name="T2" fmla="*/ 35 w 215"/>
                <a:gd name="T3" fmla="*/ 88 h 105"/>
                <a:gd name="T4" fmla="*/ 24 w 215"/>
                <a:gd name="T5" fmla="*/ 93 h 105"/>
                <a:gd name="T6" fmla="*/ 11 w 215"/>
                <a:gd name="T7" fmla="*/ 93 h 105"/>
                <a:gd name="T8" fmla="*/ 6 w 215"/>
                <a:gd name="T9" fmla="*/ 84 h 105"/>
                <a:gd name="T10" fmla="*/ 7 w 215"/>
                <a:gd name="T11" fmla="*/ 82 h 105"/>
                <a:gd name="T12" fmla="*/ 3 w 215"/>
                <a:gd name="T13" fmla="*/ 52 h 105"/>
                <a:gd name="T14" fmla="*/ 14 w 215"/>
                <a:gd name="T15" fmla="*/ 42 h 105"/>
                <a:gd name="T16" fmla="*/ 30 w 215"/>
                <a:gd name="T17" fmla="*/ 50 h 105"/>
                <a:gd name="T18" fmla="*/ 34 w 215"/>
                <a:gd name="T19" fmla="*/ 49 h 105"/>
                <a:gd name="T20" fmla="*/ 44 w 215"/>
                <a:gd name="T21" fmla="*/ 50 h 105"/>
                <a:gd name="T22" fmla="*/ 49 w 215"/>
                <a:gd name="T23" fmla="*/ 50 h 105"/>
                <a:gd name="T24" fmla="*/ 68 w 215"/>
                <a:gd name="T25" fmla="*/ 50 h 105"/>
                <a:gd name="T26" fmla="*/ 79 w 215"/>
                <a:gd name="T27" fmla="*/ 48 h 105"/>
                <a:gd name="T28" fmla="*/ 86 w 215"/>
                <a:gd name="T29" fmla="*/ 43 h 105"/>
                <a:gd name="T30" fmla="*/ 77 w 215"/>
                <a:gd name="T31" fmla="*/ 36 h 105"/>
                <a:gd name="T32" fmla="*/ 79 w 215"/>
                <a:gd name="T33" fmla="*/ 34 h 105"/>
                <a:gd name="T34" fmla="*/ 96 w 215"/>
                <a:gd name="T35" fmla="*/ 32 h 105"/>
                <a:gd name="T36" fmla="*/ 102 w 215"/>
                <a:gd name="T37" fmla="*/ 30 h 105"/>
                <a:gd name="T38" fmla="*/ 99 w 215"/>
                <a:gd name="T39" fmla="*/ 26 h 105"/>
                <a:gd name="T40" fmla="*/ 94 w 215"/>
                <a:gd name="T41" fmla="*/ 5 h 105"/>
                <a:gd name="T42" fmla="*/ 103 w 215"/>
                <a:gd name="T43" fmla="*/ 3 h 105"/>
                <a:gd name="T44" fmla="*/ 114 w 215"/>
                <a:gd name="T45" fmla="*/ 14 h 105"/>
                <a:gd name="T46" fmla="*/ 117 w 215"/>
                <a:gd name="T47" fmla="*/ 16 h 105"/>
                <a:gd name="T48" fmla="*/ 128 w 215"/>
                <a:gd name="T49" fmla="*/ 36 h 105"/>
                <a:gd name="T50" fmla="*/ 126 w 215"/>
                <a:gd name="T51" fmla="*/ 43 h 105"/>
                <a:gd name="T52" fmla="*/ 129 w 215"/>
                <a:gd name="T53" fmla="*/ 49 h 105"/>
                <a:gd name="T54" fmla="*/ 149 w 215"/>
                <a:gd name="T55" fmla="*/ 61 h 105"/>
                <a:gd name="T56" fmla="*/ 154 w 215"/>
                <a:gd name="T57" fmla="*/ 64 h 105"/>
                <a:gd name="T58" fmla="*/ 156 w 215"/>
                <a:gd name="T59" fmla="*/ 58 h 105"/>
                <a:gd name="T60" fmla="*/ 163 w 215"/>
                <a:gd name="T61" fmla="*/ 48 h 105"/>
                <a:gd name="T62" fmla="*/ 171 w 215"/>
                <a:gd name="T63" fmla="*/ 52 h 105"/>
                <a:gd name="T64" fmla="*/ 173 w 215"/>
                <a:gd name="T65" fmla="*/ 59 h 105"/>
                <a:gd name="T66" fmla="*/ 189 w 215"/>
                <a:gd name="T67" fmla="*/ 65 h 105"/>
                <a:gd name="T68" fmla="*/ 197 w 215"/>
                <a:gd name="T69" fmla="*/ 68 h 105"/>
                <a:gd name="T70" fmla="*/ 210 w 215"/>
                <a:gd name="T71" fmla="*/ 82 h 105"/>
                <a:gd name="T72" fmla="*/ 206 w 215"/>
                <a:gd name="T73" fmla="*/ 98 h 105"/>
                <a:gd name="T74" fmla="*/ 202 w 215"/>
                <a:gd name="T75" fmla="*/ 99 h 105"/>
                <a:gd name="T76" fmla="*/ 158 w 215"/>
                <a:gd name="T77" fmla="*/ 104 h 105"/>
                <a:gd name="T78" fmla="*/ 136 w 215"/>
                <a:gd name="T79" fmla="*/ 80 h 105"/>
                <a:gd name="T80" fmla="*/ 133 w 215"/>
                <a:gd name="T81" fmla="*/ 72 h 105"/>
                <a:gd name="T82" fmla="*/ 132 w 215"/>
                <a:gd name="T83" fmla="*/ 71 h 105"/>
                <a:gd name="T84" fmla="*/ 123 w 215"/>
                <a:gd name="T85" fmla="*/ 62 h 105"/>
                <a:gd name="T86" fmla="*/ 110 w 215"/>
                <a:gd name="T87" fmla="*/ 61 h 105"/>
                <a:gd name="T88" fmla="*/ 94 w 215"/>
                <a:gd name="T89" fmla="*/ 64 h 105"/>
                <a:gd name="T90" fmla="*/ 73 w 215"/>
                <a:gd name="T91" fmla="*/ 67 h 105"/>
                <a:gd name="T92" fmla="*/ 64 w 215"/>
                <a:gd name="T93" fmla="*/ 69 h 105"/>
                <a:gd name="T94" fmla="*/ 54 w 215"/>
                <a:gd name="T95" fmla="*/ 76 h 105"/>
                <a:gd name="T96" fmla="*/ 38 w 215"/>
                <a:gd name="T97" fmla="*/ 8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5" h="105">
                  <a:moveTo>
                    <a:pt x="38" y="85"/>
                  </a:moveTo>
                  <a:cubicBezTo>
                    <a:pt x="37" y="86"/>
                    <a:pt x="36" y="87"/>
                    <a:pt x="35" y="88"/>
                  </a:cubicBezTo>
                  <a:cubicBezTo>
                    <a:pt x="30" y="88"/>
                    <a:pt x="27" y="90"/>
                    <a:pt x="24" y="93"/>
                  </a:cubicBezTo>
                  <a:cubicBezTo>
                    <a:pt x="19" y="98"/>
                    <a:pt x="15" y="95"/>
                    <a:pt x="11" y="93"/>
                  </a:cubicBezTo>
                  <a:cubicBezTo>
                    <a:pt x="7" y="91"/>
                    <a:pt x="6" y="88"/>
                    <a:pt x="6" y="84"/>
                  </a:cubicBezTo>
                  <a:cubicBezTo>
                    <a:pt x="7" y="84"/>
                    <a:pt x="7" y="83"/>
                    <a:pt x="7" y="82"/>
                  </a:cubicBezTo>
                  <a:cubicBezTo>
                    <a:pt x="1" y="73"/>
                    <a:pt x="5" y="62"/>
                    <a:pt x="3" y="52"/>
                  </a:cubicBezTo>
                  <a:cubicBezTo>
                    <a:pt x="0" y="43"/>
                    <a:pt x="5" y="39"/>
                    <a:pt x="14" y="42"/>
                  </a:cubicBezTo>
                  <a:cubicBezTo>
                    <a:pt x="20" y="44"/>
                    <a:pt x="26" y="45"/>
                    <a:pt x="30" y="50"/>
                  </a:cubicBezTo>
                  <a:cubicBezTo>
                    <a:pt x="32" y="53"/>
                    <a:pt x="33" y="51"/>
                    <a:pt x="34" y="49"/>
                  </a:cubicBezTo>
                  <a:cubicBezTo>
                    <a:pt x="39" y="43"/>
                    <a:pt x="40" y="43"/>
                    <a:pt x="44" y="50"/>
                  </a:cubicBezTo>
                  <a:cubicBezTo>
                    <a:pt x="46" y="54"/>
                    <a:pt x="47" y="53"/>
                    <a:pt x="49" y="50"/>
                  </a:cubicBezTo>
                  <a:cubicBezTo>
                    <a:pt x="56" y="44"/>
                    <a:pt x="61" y="44"/>
                    <a:pt x="68" y="50"/>
                  </a:cubicBezTo>
                  <a:cubicBezTo>
                    <a:pt x="73" y="55"/>
                    <a:pt x="76" y="54"/>
                    <a:pt x="79" y="48"/>
                  </a:cubicBezTo>
                  <a:cubicBezTo>
                    <a:pt x="81" y="44"/>
                    <a:pt x="81" y="44"/>
                    <a:pt x="86" y="43"/>
                  </a:cubicBezTo>
                  <a:cubicBezTo>
                    <a:pt x="82" y="42"/>
                    <a:pt x="76" y="44"/>
                    <a:pt x="77" y="36"/>
                  </a:cubicBezTo>
                  <a:cubicBezTo>
                    <a:pt x="78" y="35"/>
                    <a:pt x="79" y="34"/>
                    <a:pt x="79" y="34"/>
                  </a:cubicBezTo>
                  <a:cubicBezTo>
                    <a:pt x="85" y="32"/>
                    <a:pt x="90" y="30"/>
                    <a:pt x="96" y="32"/>
                  </a:cubicBezTo>
                  <a:cubicBezTo>
                    <a:pt x="98" y="32"/>
                    <a:pt x="101" y="33"/>
                    <a:pt x="102" y="30"/>
                  </a:cubicBezTo>
                  <a:cubicBezTo>
                    <a:pt x="103" y="28"/>
                    <a:pt x="101" y="27"/>
                    <a:pt x="99" y="26"/>
                  </a:cubicBezTo>
                  <a:cubicBezTo>
                    <a:pt x="89" y="20"/>
                    <a:pt x="88" y="14"/>
                    <a:pt x="94" y="5"/>
                  </a:cubicBezTo>
                  <a:cubicBezTo>
                    <a:pt x="97" y="2"/>
                    <a:pt x="99" y="0"/>
                    <a:pt x="103" y="3"/>
                  </a:cubicBezTo>
                  <a:cubicBezTo>
                    <a:pt x="107" y="6"/>
                    <a:pt x="113" y="8"/>
                    <a:pt x="114" y="14"/>
                  </a:cubicBezTo>
                  <a:cubicBezTo>
                    <a:pt x="114" y="15"/>
                    <a:pt x="116" y="16"/>
                    <a:pt x="117" y="16"/>
                  </a:cubicBezTo>
                  <a:cubicBezTo>
                    <a:pt x="128" y="19"/>
                    <a:pt x="131" y="25"/>
                    <a:pt x="128" y="36"/>
                  </a:cubicBezTo>
                  <a:cubicBezTo>
                    <a:pt x="128" y="38"/>
                    <a:pt x="127" y="40"/>
                    <a:pt x="126" y="43"/>
                  </a:cubicBezTo>
                  <a:cubicBezTo>
                    <a:pt x="125" y="46"/>
                    <a:pt x="126" y="49"/>
                    <a:pt x="129" y="49"/>
                  </a:cubicBezTo>
                  <a:cubicBezTo>
                    <a:pt x="138" y="48"/>
                    <a:pt x="143" y="55"/>
                    <a:pt x="149" y="61"/>
                  </a:cubicBezTo>
                  <a:cubicBezTo>
                    <a:pt x="150" y="62"/>
                    <a:pt x="151" y="65"/>
                    <a:pt x="154" y="64"/>
                  </a:cubicBezTo>
                  <a:cubicBezTo>
                    <a:pt x="157" y="63"/>
                    <a:pt x="156" y="60"/>
                    <a:pt x="156" y="58"/>
                  </a:cubicBezTo>
                  <a:cubicBezTo>
                    <a:pt x="156" y="53"/>
                    <a:pt x="158" y="50"/>
                    <a:pt x="163" y="48"/>
                  </a:cubicBezTo>
                  <a:cubicBezTo>
                    <a:pt x="167" y="47"/>
                    <a:pt x="170" y="48"/>
                    <a:pt x="171" y="52"/>
                  </a:cubicBezTo>
                  <a:cubicBezTo>
                    <a:pt x="172" y="55"/>
                    <a:pt x="170" y="58"/>
                    <a:pt x="173" y="59"/>
                  </a:cubicBezTo>
                  <a:cubicBezTo>
                    <a:pt x="179" y="61"/>
                    <a:pt x="183" y="66"/>
                    <a:pt x="189" y="65"/>
                  </a:cubicBezTo>
                  <a:cubicBezTo>
                    <a:pt x="192" y="64"/>
                    <a:pt x="194" y="66"/>
                    <a:pt x="197" y="68"/>
                  </a:cubicBezTo>
                  <a:cubicBezTo>
                    <a:pt x="201" y="73"/>
                    <a:pt x="205" y="78"/>
                    <a:pt x="210" y="82"/>
                  </a:cubicBezTo>
                  <a:cubicBezTo>
                    <a:pt x="215" y="87"/>
                    <a:pt x="213" y="95"/>
                    <a:pt x="206" y="98"/>
                  </a:cubicBezTo>
                  <a:cubicBezTo>
                    <a:pt x="205" y="98"/>
                    <a:pt x="203" y="99"/>
                    <a:pt x="202" y="99"/>
                  </a:cubicBezTo>
                  <a:cubicBezTo>
                    <a:pt x="187" y="96"/>
                    <a:pt x="173" y="103"/>
                    <a:pt x="158" y="104"/>
                  </a:cubicBezTo>
                  <a:cubicBezTo>
                    <a:pt x="141" y="105"/>
                    <a:pt x="132" y="96"/>
                    <a:pt x="136" y="80"/>
                  </a:cubicBezTo>
                  <a:cubicBezTo>
                    <a:pt x="137" y="77"/>
                    <a:pt x="136" y="74"/>
                    <a:pt x="133" y="72"/>
                  </a:cubicBezTo>
                  <a:cubicBezTo>
                    <a:pt x="133" y="72"/>
                    <a:pt x="132" y="72"/>
                    <a:pt x="132" y="71"/>
                  </a:cubicBezTo>
                  <a:cubicBezTo>
                    <a:pt x="128" y="69"/>
                    <a:pt x="126" y="64"/>
                    <a:pt x="123" y="62"/>
                  </a:cubicBezTo>
                  <a:cubicBezTo>
                    <a:pt x="120" y="60"/>
                    <a:pt x="115" y="63"/>
                    <a:pt x="110" y="61"/>
                  </a:cubicBezTo>
                  <a:cubicBezTo>
                    <a:pt x="104" y="58"/>
                    <a:pt x="98" y="59"/>
                    <a:pt x="94" y="64"/>
                  </a:cubicBezTo>
                  <a:cubicBezTo>
                    <a:pt x="87" y="72"/>
                    <a:pt x="80" y="70"/>
                    <a:pt x="73" y="67"/>
                  </a:cubicBezTo>
                  <a:cubicBezTo>
                    <a:pt x="68" y="65"/>
                    <a:pt x="66" y="64"/>
                    <a:pt x="64" y="69"/>
                  </a:cubicBezTo>
                  <a:cubicBezTo>
                    <a:pt x="62" y="74"/>
                    <a:pt x="58" y="76"/>
                    <a:pt x="54" y="76"/>
                  </a:cubicBezTo>
                  <a:cubicBezTo>
                    <a:pt x="47" y="77"/>
                    <a:pt x="42" y="80"/>
                    <a:pt x="38" y="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D3D2808F-04C7-443C-8505-D1DB99D32458}"/>
                </a:ext>
              </a:extLst>
            </p:cNvPr>
            <p:cNvSpPr/>
            <p:nvPr/>
          </p:nvSpPr>
          <p:spPr bwMode="auto">
            <a:xfrm>
              <a:off x="-1682750" y="679450"/>
              <a:ext cx="804863" cy="384175"/>
            </a:xfrm>
            <a:custGeom>
              <a:avLst/>
              <a:gdLst>
                <a:gd name="T0" fmla="*/ 198 w 213"/>
                <a:gd name="T1" fmla="*/ 37 h 102"/>
                <a:gd name="T2" fmla="*/ 203 w 213"/>
                <a:gd name="T3" fmla="*/ 41 h 102"/>
                <a:gd name="T4" fmla="*/ 213 w 213"/>
                <a:gd name="T5" fmla="*/ 41 h 102"/>
                <a:gd name="T6" fmla="*/ 210 w 213"/>
                <a:gd name="T7" fmla="*/ 43 h 102"/>
                <a:gd name="T8" fmla="*/ 200 w 213"/>
                <a:gd name="T9" fmla="*/ 52 h 102"/>
                <a:gd name="T10" fmla="*/ 186 w 213"/>
                <a:gd name="T11" fmla="*/ 52 h 102"/>
                <a:gd name="T12" fmla="*/ 171 w 213"/>
                <a:gd name="T13" fmla="*/ 52 h 102"/>
                <a:gd name="T14" fmla="*/ 165 w 213"/>
                <a:gd name="T15" fmla="*/ 56 h 102"/>
                <a:gd name="T16" fmla="*/ 162 w 213"/>
                <a:gd name="T17" fmla="*/ 51 h 102"/>
                <a:gd name="T18" fmla="*/ 159 w 213"/>
                <a:gd name="T19" fmla="*/ 46 h 102"/>
                <a:gd name="T20" fmla="*/ 156 w 213"/>
                <a:gd name="T21" fmla="*/ 50 h 102"/>
                <a:gd name="T22" fmla="*/ 153 w 213"/>
                <a:gd name="T23" fmla="*/ 56 h 102"/>
                <a:gd name="T24" fmla="*/ 148 w 213"/>
                <a:gd name="T25" fmla="*/ 51 h 102"/>
                <a:gd name="T26" fmla="*/ 128 w 213"/>
                <a:gd name="T27" fmla="*/ 43 h 102"/>
                <a:gd name="T28" fmla="*/ 124 w 213"/>
                <a:gd name="T29" fmla="*/ 48 h 102"/>
                <a:gd name="T30" fmla="*/ 125 w 213"/>
                <a:gd name="T31" fmla="*/ 70 h 102"/>
                <a:gd name="T32" fmla="*/ 127 w 213"/>
                <a:gd name="T33" fmla="*/ 76 h 102"/>
                <a:gd name="T34" fmla="*/ 128 w 213"/>
                <a:gd name="T35" fmla="*/ 85 h 102"/>
                <a:gd name="T36" fmla="*/ 132 w 213"/>
                <a:gd name="T37" fmla="*/ 91 h 102"/>
                <a:gd name="T38" fmla="*/ 145 w 213"/>
                <a:gd name="T39" fmla="*/ 90 h 102"/>
                <a:gd name="T40" fmla="*/ 155 w 213"/>
                <a:gd name="T41" fmla="*/ 88 h 102"/>
                <a:gd name="T42" fmla="*/ 146 w 213"/>
                <a:gd name="T43" fmla="*/ 98 h 102"/>
                <a:gd name="T44" fmla="*/ 134 w 213"/>
                <a:gd name="T45" fmla="*/ 99 h 102"/>
                <a:gd name="T46" fmla="*/ 123 w 213"/>
                <a:gd name="T47" fmla="*/ 97 h 102"/>
                <a:gd name="T48" fmla="*/ 90 w 213"/>
                <a:gd name="T49" fmla="*/ 87 h 102"/>
                <a:gd name="T50" fmla="*/ 84 w 213"/>
                <a:gd name="T51" fmla="*/ 83 h 102"/>
                <a:gd name="T52" fmla="*/ 81 w 213"/>
                <a:gd name="T53" fmla="*/ 68 h 102"/>
                <a:gd name="T54" fmla="*/ 80 w 213"/>
                <a:gd name="T55" fmla="*/ 55 h 102"/>
                <a:gd name="T56" fmla="*/ 76 w 213"/>
                <a:gd name="T57" fmla="*/ 47 h 102"/>
                <a:gd name="T58" fmla="*/ 67 w 213"/>
                <a:gd name="T59" fmla="*/ 40 h 102"/>
                <a:gd name="T60" fmla="*/ 55 w 213"/>
                <a:gd name="T61" fmla="*/ 31 h 102"/>
                <a:gd name="T62" fmla="*/ 47 w 213"/>
                <a:gd name="T63" fmla="*/ 25 h 102"/>
                <a:gd name="T64" fmla="*/ 26 w 213"/>
                <a:gd name="T65" fmla="*/ 39 h 102"/>
                <a:gd name="T66" fmla="*/ 1 w 213"/>
                <a:gd name="T67" fmla="*/ 53 h 102"/>
                <a:gd name="T68" fmla="*/ 4 w 213"/>
                <a:gd name="T69" fmla="*/ 44 h 102"/>
                <a:gd name="T70" fmla="*/ 32 w 213"/>
                <a:gd name="T71" fmla="*/ 7 h 102"/>
                <a:gd name="T72" fmla="*/ 34 w 213"/>
                <a:gd name="T73" fmla="*/ 5 h 102"/>
                <a:gd name="T74" fmla="*/ 48 w 213"/>
                <a:gd name="T75" fmla="*/ 4 h 102"/>
                <a:gd name="T76" fmla="*/ 80 w 213"/>
                <a:gd name="T77" fmla="*/ 18 h 102"/>
                <a:gd name="T78" fmla="*/ 95 w 213"/>
                <a:gd name="T79" fmla="*/ 13 h 102"/>
                <a:gd name="T80" fmla="*/ 103 w 213"/>
                <a:gd name="T81" fmla="*/ 13 h 102"/>
                <a:gd name="T82" fmla="*/ 112 w 213"/>
                <a:gd name="T83" fmla="*/ 26 h 102"/>
                <a:gd name="T84" fmla="*/ 117 w 213"/>
                <a:gd name="T85" fmla="*/ 28 h 102"/>
                <a:gd name="T86" fmla="*/ 132 w 213"/>
                <a:gd name="T87" fmla="*/ 32 h 102"/>
                <a:gd name="T88" fmla="*/ 141 w 213"/>
                <a:gd name="T89" fmla="*/ 33 h 102"/>
                <a:gd name="T90" fmla="*/ 170 w 213"/>
                <a:gd name="T91" fmla="*/ 34 h 102"/>
                <a:gd name="T92" fmla="*/ 195 w 213"/>
                <a:gd name="T93" fmla="*/ 36 h 102"/>
                <a:gd name="T94" fmla="*/ 198 w 213"/>
                <a:gd name="T95" fmla="*/ 3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3" h="102">
                  <a:moveTo>
                    <a:pt x="198" y="37"/>
                  </a:moveTo>
                  <a:cubicBezTo>
                    <a:pt x="197" y="42"/>
                    <a:pt x="202" y="40"/>
                    <a:pt x="203" y="41"/>
                  </a:cubicBezTo>
                  <a:cubicBezTo>
                    <a:pt x="206" y="42"/>
                    <a:pt x="210" y="41"/>
                    <a:pt x="213" y="41"/>
                  </a:cubicBezTo>
                  <a:cubicBezTo>
                    <a:pt x="213" y="43"/>
                    <a:pt x="211" y="43"/>
                    <a:pt x="210" y="43"/>
                  </a:cubicBezTo>
                  <a:cubicBezTo>
                    <a:pt x="204" y="43"/>
                    <a:pt x="202" y="46"/>
                    <a:pt x="200" y="52"/>
                  </a:cubicBezTo>
                  <a:cubicBezTo>
                    <a:pt x="197" y="58"/>
                    <a:pt x="191" y="57"/>
                    <a:pt x="186" y="52"/>
                  </a:cubicBezTo>
                  <a:cubicBezTo>
                    <a:pt x="182" y="45"/>
                    <a:pt x="175" y="45"/>
                    <a:pt x="171" y="52"/>
                  </a:cubicBezTo>
                  <a:cubicBezTo>
                    <a:pt x="169" y="54"/>
                    <a:pt x="168" y="57"/>
                    <a:pt x="165" y="56"/>
                  </a:cubicBezTo>
                  <a:cubicBezTo>
                    <a:pt x="162" y="56"/>
                    <a:pt x="163" y="53"/>
                    <a:pt x="162" y="51"/>
                  </a:cubicBezTo>
                  <a:cubicBezTo>
                    <a:pt x="162" y="49"/>
                    <a:pt x="161" y="46"/>
                    <a:pt x="159" y="46"/>
                  </a:cubicBezTo>
                  <a:cubicBezTo>
                    <a:pt x="157" y="47"/>
                    <a:pt x="157" y="49"/>
                    <a:pt x="156" y="50"/>
                  </a:cubicBezTo>
                  <a:cubicBezTo>
                    <a:pt x="155" y="52"/>
                    <a:pt x="156" y="56"/>
                    <a:pt x="153" y="56"/>
                  </a:cubicBezTo>
                  <a:cubicBezTo>
                    <a:pt x="150" y="56"/>
                    <a:pt x="150" y="53"/>
                    <a:pt x="148" y="51"/>
                  </a:cubicBezTo>
                  <a:cubicBezTo>
                    <a:pt x="143" y="46"/>
                    <a:pt x="135" y="43"/>
                    <a:pt x="128" y="43"/>
                  </a:cubicBezTo>
                  <a:cubicBezTo>
                    <a:pt x="124" y="43"/>
                    <a:pt x="123" y="45"/>
                    <a:pt x="124" y="48"/>
                  </a:cubicBezTo>
                  <a:cubicBezTo>
                    <a:pt x="125" y="56"/>
                    <a:pt x="128" y="63"/>
                    <a:pt x="125" y="70"/>
                  </a:cubicBezTo>
                  <a:cubicBezTo>
                    <a:pt x="124" y="72"/>
                    <a:pt x="126" y="74"/>
                    <a:pt x="127" y="76"/>
                  </a:cubicBezTo>
                  <a:cubicBezTo>
                    <a:pt x="129" y="79"/>
                    <a:pt x="130" y="82"/>
                    <a:pt x="128" y="85"/>
                  </a:cubicBezTo>
                  <a:cubicBezTo>
                    <a:pt x="127" y="89"/>
                    <a:pt x="129" y="89"/>
                    <a:pt x="132" y="91"/>
                  </a:cubicBezTo>
                  <a:cubicBezTo>
                    <a:pt x="138" y="95"/>
                    <a:pt x="141" y="94"/>
                    <a:pt x="145" y="90"/>
                  </a:cubicBezTo>
                  <a:cubicBezTo>
                    <a:pt x="148" y="87"/>
                    <a:pt x="151" y="84"/>
                    <a:pt x="155" y="88"/>
                  </a:cubicBezTo>
                  <a:cubicBezTo>
                    <a:pt x="152" y="91"/>
                    <a:pt x="148" y="94"/>
                    <a:pt x="146" y="98"/>
                  </a:cubicBezTo>
                  <a:cubicBezTo>
                    <a:pt x="144" y="101"/>
                    <a:pt x="137" y="102"/>
                    <a:pt x="134" y="99"/>
                  </a:cubicBezTo>
                  <a:cubicBezTo>
                    <a:pt x="130" y="95"/>
                    <a:pt x="126" y="97"/>
                    <a:pt x="123" y="97"/>
                  </a:cubicBezTo>
                  <a:cubicBezTo>
                    <a:pt x="110" y="99"/>
                    <a:pt x="98" y="100"/>
                    <a:pt x="90" y="87"/>
                  </a:cubicBezTo>
                  <a:cubicBezTo>
                    <a:pt x="88" y="85"/>
                    <a:pt x="86" y="84"/>
                    <a:pt x="84" y="83"/>
                  </a:cubicBezTo>
                  <a:cubicBezTo>
                    <a:pt x="77" y="80"/>
                    <a:pt x="77" y="73"/>
                    <a:pt x="81" y="68"/>
                  </a:cubicBezTo>
                  <a:cubicBezTo>
                    <a:pt x="84" y="64"/>
                    <a:pt x="84" y="59"/>
                    <a:pt x="80" y="55"/>
                  </a:cubicBezTo>
                  <a:cubicBezTo>
                    <a:pt x="78" y="52"/>
                    <a:pt x="76" y="51"/>
                    <a:pt x="76" y="47"/>
                  </a:cubicBezTo>
                  <a:cubicBezTo>
                    <a:pt x="77" y="41"/>
                    <a:pt x="72" y="40"/>
                    <a:pt x="67" y="40"/>
                  </a:cubicBezTo>
                  <a:cubicBezTo>
                    <a:pt x="59" y="41"/>
                    <a:pt x="57" y="40"/>
                    <a:pt x="55" y="31"/>
                  </a:cubicBezTo>
                  <a:cubicBezTo>
                    <a:pt x="54" y="27"/>
                    <a:pt x="54" y="25"/>
                    <a:pt x="47" y="25"/>
                  </a:cubicBezTo>
                  <a:cubicBezTo>
                    <a:pt x="36" y="25"/>
                    <a:pt x="33" y="35"/>
                    <a:pt x="26" y="39"/>
                  </a:cubicBezTo>
                  <a:cubicBezTo>
                    <a:pt x="17" y="43"/>
                    <a:pt x="12" y="53"/>
                    <a:pt x="1" y="53"/>
                  </a:cubicBezTo>
                  <a:cubicBezTo>
                    <a:pt x="0" y="49"/>
                    <a:pt x="1" y="46"/>
                    <a:pt x="4" y="44"/>
                  </a:cubicBezTo>
                  <a:cubicBezTo>
                    <a:pt x="17" y="35"/>
                    <a:pt x="23" y="20"/>
                    <a:pt x="32" y="7"/>
                  </a:cubicBezTo>
                  <a:cubicBezTo>
                    <a:pt x="32" y="6"/>
                    <a:pt x="33" y="6"/>
                    <a:pt x="34" y="5"/>
                  </a:cubicBezTo>
                  <a:cubicBezTo>
                    <a:pt x="38" y="1"/>
                    <a:pt x="41" y="0"/>
                    <a:pt x="48" y="4"/>
                  </a:cubicBezTo>
                  <a:cubicBezTo>
                    <a:pt x="57" y="11"/>
                    <a:pt x="69" y="14"/>
                    <a:pt x="80" y="18"/>
                  </a:cubicBezTo>
                  <a:cubicBezTo>
                    <a:pt x="86" y="19"/>
                    <a:pt x="91" y="19"/>
                    <a:pt x="95" y="13"/>
                  </a:cubicBezTo>
                  <a:cubicBezTo>
                    <a:pt x="97" y="9"/>
                    <a:pt x="100" y="8"/>
                    <a:pt x="103" y="13"/>
                  </a:cubicBezTo>
                  <a:cubicBezTo>
                    <a:pt x="106" y="17"/>
                    <a:pt x="112" y="19"/>
                    <a:pt x="112" y="26"/>
                  </a:cubicBezTo>
                  <a:cubicBezTo>
                    <a:pt x="112" y="28"/>
                    <a:pt x="115" y="28"/>
                    <a:pt x="117" y="28"/>
                  </a:cubicBezTo>
                  <a:cubicBezTo>
                    <a:pt x="122" y="28"/>
                    <a:pt x="127" y="28"/>
                    <a:pt x="132" y="32"/>
                  </a:cubicBezTo>
                  <a:cubicBezTo>
                    <a:pt x="135" y="34"/>
                    <a:pt x="138" y="34"/>
                    <a:pt x="141" y="33"/>
                  </a:cubicBezTo>
                  <a:cubicBezTo>
                    <a:pt x="151" y="29"/>
                    <a:pt x="160" y="32"/>
                    <a:pt x="170" y="34"/>
                  </a:cubicBezTo>
                  <a:cubicBezTo>
                    <a:pt x="178" y="36"/>
                    <a:pt x="186" y="37"/>
                    <a:pt x="195" y="36"/>
                  </a:cubicBezTo>
                  <a:cubicBezTo>
                    <a:pt x="196" y="36"/>
                    <a:pt x="197" y="36"/>
                    <a:pt x="198" y="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FD09073A-05F3-46B2-9AB8-B7FC4EFD67BA}"/>
                </a:ext>
              </a:extLst>
            </p:cNvPr>
            <p:cNvSpPr/>
            <p:nvPr/>
          </p:nvSpPr>
          <p:spPr bwMode="auto">
            <a:xfrm>
              <a:off x="-1085850" y="668338"/>
              <a:ext cx="739775" cy="452438"/>
            </a:xfrm>
            <a:custGeom>
              <a:avLst/>
              <a:gdLst>
                <a:gd name="T0" fmla="*/ 12 w 196"/>
                <a:gd name="T1" fmla="*/ 78 h 120"/>
                <a:gd name="T2" fmla="*/ 34 w 196"/>
                <a:gd name="T3" fmla="*/ 67 h 120"/>
                <a:gd name="T4" fmla="*/ 73 w 196"/>
                <a:gd name="T5" fmla="*/ 62 h 120"/>
                <a:gd name="T6" fmla="*/ 99 w 196"/>
                <a:gd name="T7" fmla="*/ 75 h 120"/>
                <a:gd name="T8" fmla="*/ 100 w 196"/>
                <a:gd name="T9" fmla="*/ 98 h 120"/>
                <a:gd name="T10" fmla="*/ 151 w 196"/>
                <a:gd name="T11" fmla="*/ 99 h 120"/>
                <a:gd name="T12" fmla="*/ 173 w 196"/>
                <a:gd name="T13" fmla="*/ 94 h 120"/>
                <a:gd name="T14" fmla="*/ 157 w 196"/>
                <a:gd name="T15" fmla="*/ 71 h 120"/>
                <a:gd name="T16" fmla="*/ 134 w 196"/>
                <a:gd name="T17" fmla="*/ 65 h 120"/>
                <a:gd name="T18" fmla="*/ 128 w 196"/>
                <a:gd name="T19" fmla="*/ 52 h 120"/>
                <a:gd name="T20" fmla="*/ 120 w 196"/>
                <a:gd name="T21" fmla="*/ 66 h 120"/>
                <a:gd name="T22" fmla="*/ 102 w 196"/>
                <a:gd name="T23" fmla="*/ 58 h 120"/>
                <a:gd name="T24" fmla="*/ 85 w 196"/>
                <a:gd name="T25" fmla="*/ 51 h 120"/>
                <a:gd name="T26" fmla="*/ 86 w 196"/>
                <a:gd name="T27" fmla="*/ 24 h 120"/>
                <a:gd name="T28" fmla="*/ 63 w 196"/>
                <a:gd name="T29" fmla="*/ 7 h 120"/>
                <a:gd name="T30" fmla="*/ 54 w 196"/>
                <a:gd name="T31" fmla="*/ 21 h 120"/>
                <a:gd name="T32" fmla="*/ 63 w 196"/>
                <a:gd name="T33" fmla="*/ 27 h 120"/>
                <a:gd name="T34" fmla="*/ 59 w 196"/>
                <a:gd name="T35" fmla="*/ 37 h 120"/>
                <a:gd name="T36" fmla="*/ 45 w 196"/>
                <a:gd name="T37" fmla="*/ 33 h 120"/>
                <a:gd name="T38" fmla="*/ 56 w 196"/>
                <a:gd name="T39" fmla="*/ 3 h 120"/>
                <a:gd name="T40" fmla="*/ 64 w 196"/>
                <a:gd name="T41" fmla="*/ 1 h 120"/>
                <a:gd name="T42" fmla="*/ 116 w 196"/>
                <a:gd name="T43" fmla="*/ 21 h 120"/>
                <a:gd name="T44" fmla="*/ 140 w 196"/>
                <a:gd name="T45" fmla="*/ 43 h 120"/>
                <a:gd name="T46" fmla="*/ 162 w 196"/>
                <a:gd name="T47" fmla="*/ 61 h 120"/>
                <a:gd name="T48" fmla="*/ 184 w 196"/>
                <a:gd name="T49" fmla="*/ 67 h 120"/>
                <a:gd name="T50" fmla="*/ 187 w 196"/>
                <a:gd name="T51" fmla="*/ 96 h 120"/>
                <a:gd name="T52" fmla="*/ 147 w 196"/>
                <a:gd name="T53" fmla="*/ 112 h 120"/>
                <a:gd name="T54" fmla="*/ 92 w 196"/>
                <a:gd name="T55" fmla="*/ 112 h 120"/>
                <a:gd name="T56" fmla="*/ 78 w 196"/>
                <a:gd name="T57" fmla="*/ 101 h 120"/>
                <a:gd name="T58" fmla="*/ 74 w 196"/>
                <a:gd name="T59" fmla="*/ 75 h 120"/>
                <a:gd name="T60" fmla="*/ 62 w 196"/>
                <a:gd name="T61" fmla="*/ 70 h 120"/>
                <a:gd name="T62" fmla="*/ 0 w 196"/>
                <a:gd name="T63" fmla="*/ 8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" h="120">
                  <a:moveTo>
                    <a:pt x="0" y="88"/>
                  </a:moveTo>
                  <a:cubicBezTo>
                    <a:pt x="0" y="84"/>
                    <a:pt x="6" y="78"/>
                    <a:pt x="12" y="78"/>
                  </a:cubicBezTo>
                  <a:cubicBezTo>
                    <a:pt x="19" y="77"/>
                    <a:pt x="23" y="77"/>
                    <a:pt x="25" y="69"/>
                  </a:cubicBezTo>
                  <a:cubicBezTo>
                    <a:pt x="26" y="65"/>
                    <a:pt x="29" y="62"/>
                    <a:pt x="34" y="67"/>
                  </a:cubicBezTo>
                  <a:cubicBezTo>
                    <a:pt x="39" y="72"/>
                    <a:pt x="49" y="71"/>
                    <a:pt x="54" y="66"/>
                  </a:cubicBezTo>
                  <a:cubicBezTo>
                    <a:pt x="59" y="61"/>
                    <a:pt x="65" y="58"/>
                    <a:pt x="73" y="62"/>
                  </a:cubicBezTo>
                  <a:cubicBezTo>
                    <a:pt x="77" y="64"/>
                    <a:pt x="82" y="66"/>
                    <a:pt x="85" y="58"/>
                  </a:cubicBezTo>
                  <a:cubicBezTo>
                    <a:pt x="87" y="66"/>
                    <a:pt x="91" y="72"/>
                    <a:pt x="99" y="75"/>
                  </a:cubicBezTo>
                  <a:cubicBezTo>
                    <a:pt x="102" y="76"/>
                    <a:pt x="102" y="81"/>
                    <a:pt x="100" y="84"/>
                  </a:cubicBezTo>
                  <a:cubicBezTo>
                    <a:pt x="96" y="89"/>
                    <a:pt x="97" y="94"/>
                    <a:pt x="100" y="98"/>
                  </a:cubicBezTo>
                  <a:cubicBezTo>
                    <a:pt x="105" y="103"/>
                    <a:pt x="110" y="107"/>
                    <a:pt x="118" y="106"/>
                  </a:cubicBezTo>
                  <a:cubicBezTo>
                    <a:pt x="129" y="103"/>
                    <a:pt x="140" y="104"/>
                    <a:pt x="151" y="99"/>
                  </a:cubicBezTo>
                  <a:cubicBezTo>
                    <a:pt x="154" y="98"/>
                    <a:pt x="158" y="99"/>
                    <a:pt x="162" y="100"/>
                  </a:cubicBezTo>
                  <a:cubicBezTo>
                    <a:pt x="167" y="101"/>
                    <a:pt x="171" y="99"/>
                    <a:pt x="173" y="94"/>
                  </a:cubicBezTo>
                  <a:cubicBezTo>
                    <a:pt x="174" y="89"/>
                    <a:pt x="171" y="87"/>
                    <a:pt x="168" y="84"/>
                  </a:cubicBezTo>
                  <a:cubicBezTo>
                    <a:pt x="163" y="81"/>
                    <a:pt x="160" y="76"/>
                    <a:pt x="157" y="71"/>
                  </a:cubicBezTo>
                  <a:cubicBezTo>
                    <a:pt x="156" y="70"/>
                    <a:pt x="155" y="68"/>
                    <a:pt x="153" y="69"/>
                  </a:cubicBezTo>
                  <a:cubicBezTo>
                    <a:pt x="146" y="74"/>
                    <a:pt x="141" y="64"/>
                    <a:pt x="134" y="65"/>
                  </a:cubicBezTo>
                  <a:cubicBezTo>
                    <a:pt x="131" y="65"/>
                    <a:pt x="130" y="62"/>
                    <a:pt x="131" y="59"/>
                  </a:cubicBezTo>
                  <a:cubicBezTo>
                    <a:pt x="132" y="56"/>
                    <a:pt x="132" y="52"/>
                    <a:pt x="128" y="52"/>
                  </a:cubicBezTo>
                  <a:cubicBezTo>
                    <a:pt x="124" y="52"/>
                    <a:pt x="120" y="54"/>
                    <a:pt x="120" y="59"/>
                  </a:cubicBezTo>
                  <a:cubicBezTo>
                    <a:pt x="120" y="61"/>
                    <a:pt x="121" y="64"/>
                    <a:pt x="120" y="66"/>
                  </a:cubicBezTo>
                  <a:cubicBezTo>
                    <a:pt x="119" y="71"/>
                    <a:pt x="117" y="73"/>
                    <a:pt x="113" y="69"/>
                  </a:cubicBezTo>
                  <a:cubicBezTo>
                    <a:pt x="109" y="66"/>
                    <a:pt x="106" y="62"/>
                    <a:pt x="102" y="58"/>
                  </a:cubicBezTo>
                  <a:cubicBezTo>
                    <a:pt x="100" y="55"/>
                    <a:pt x="97" y="53"/>
                    <a:pt x="93" y="54"/>
                  </a:cubicBezTo>
                  <a:cubicBezTo>
                    <a:pt x="90" y="55"/>
                    <a:pt x="87" y="54"/>
                    <a:pt x="85" y="51"/>
                  </a:cubicBezTo>
                  <a:cubicBezTo>
                    <a:pt x="83" y="48"/>
                    <a:pt x="85" y="46"/>
                    <a:pt x="86" y="44"/>
                  </a:cubicBezTo>
                  <a:cubicBezTo>
                    <a:pt x="90" y="37"/>
                    <a:pt x="91" y="30"/>
                    <a:pt x="86" y="24"/>
                  </a:cubicBezTo>
                  <a:cubicBezTo>
                    <a:pt x="85" y="23"/>
                    <a:pt x="85" y="22"/>
                    <a:pt x="85" y="22"/>
                  </a:cubicBezTo>
                  <a:cubicBezTo>
                    <a:pt x="72" y="25"/>
                    <a:pt x="73" y="9"/>
                    <a:pt x="63" y="7"/>
                  </a:cubicBezTo>
                  <a:cubicBezTo>
                    <a:pt x="62" y="7"/>
                    <a:pt x="60" y="5"/>
                    <a:pt x="59" y="7"/>
                  </a:cubicBezTo>
                  <a:cubicBezTo>
                    <a:pt x="56" y="11"/>
                    <a:pt x="55" y="16"/>
                    <a:pt x="54" y="21"/>
                  </a:cubicBezTo>
                  <a:cubicBezTo>
                    <a:pt x="53" y="23"/>
                    <a:pt x="56" y="24"/>
                    <a:pt x="58" y="26"/>
                  </a:cubicBezTo>
                  <a:cubicBezTo>
                    <a:pt x="59" y="26"/>
                    <a:pt x="61" y="27"/>
                    <a:pt x="63" y="27"/>
                  </a:cubicBezTo>
                  <a:cubicBezTo>
                    <a:pt x="66" y="29"/>
                    <a:pt x="69" y="31"/>
                    <a:pt x="68" y="35"/>
                  </a:cubicBezTo>
                  <a:cubicBezTo>
                    <a:pt x="67" y="38"/>
                    <a:pt x="62" y="38"/>
                    <a:pt x="59" y="37"/>
                  </a:cubicBezTo>
                  <a:cubicBezTo>
                    <a:pt x="53" y="34"/>
                    <a:pt x="48" y="37"/>
                    <a:pt x="42" y="38"/>
                  </a:cubicBezTo>
                  <a:cubicBezTo>
                    <a:pt x="40" y="35"/>
                    <a:pt x="42" y="33"/>
                    <a:pt x="45" y="33"/>
                  </a:cubicBezTo>
                  <a:cubicBezTo>
                    <a:pt x="51" y="33"/>
                    <a:pt x="51" y="29"/>
                    <a:pt x="50" y="25"/>
                  </a:cubicBezTo>
                  <a:cubicBezTo>
                    <a:pt x="47" y="16"/>
                    <a:pt x="53" y="10"/>
                    <a:pt x="56" y="3"/>
                  </a:cubicBezTo>
                  <a:cubicBezTo>
                    <a:pt x="57" y="1"/>
                    <a:pt x="59" y="0"/>
                    <a:pt x="61" y="1"/>
                  </a:cubicBezTo>
                  <a:cubicBezTo>
                    <a:pt x="62" y="1"/>
                    <a:pt x="63" y="1"/>
                    <a:pt x="64" y="1"/>
                  </a:cubicBezTo>
                  <a:cubicBezTo>
                    <a:pt x="69" y="6"/>
                    <a:pt x="76" y="7"/>
                    <a:pt x="83" y="8"/>
                  </a:cubicBezTo>
                  <a:cubicBezTo>
                    <a:pt x="95" y="9"/>
                    <a:pt x="107" y="12"/>
                    <a:pt x="116" y="21"/>
                  </a:cubicBezTo>
                  <a:cubicBezTo>
                    <a:pt x="120" y="25"/>
                    <a:pt x="125" y="27"/>
                    <a:pt x="129" y="29"/>
                  </a:cubicBezTo>
                  <a:cubicBezTo>
                    <a:pt x="135" y="32"/>
                    <a:pt x="136" y="39"/>
                    <a:pt x="140" y="43"/>
                  </a:cubicBezTo>
                  <a:cubicBezTo>
                    <a:pt x="142" y="45"/>
                    <a:pt x="143" y="47"/>
                    <a:pt x="147" y="47"/>
                  </a:cubicBezTo>
                  <a:cubicBezTo>
                    <a:pt x="154" y="49"/>
                    <a:pt x="158" y="55"/>
                    <a:pt x="162" y="61"/>
                  </a:cubicBezTo>
                  <a:cubicBezTo>
                    <a:pt x="166" y="65"/>
                    <a:pt x="168" y="70"/>
                    <a:pt x="175" y="64"/>
                  </a:cubicBezTo>
                  <a:cubicBezTo>
                    <a:pt x="178" y="61"/>
                    <a:pt x="182" y="64"/>
                    <a:pt x="184" y="67"/>
                  </a:cubicBezTo>
                  <a:cubicBezTo>
                    <a:pt x="187" y="70"/>
                    <a:pt x="190" y="74"/>
                    <a:pt x="193" y="77"/>
                  </a:cubicBezTo>
                  <a:cubicBezTo>
                    <a:pt x="196" y="82"/>
                    <a:pt x="193" y="94"/>
                    <a:pt x="187" y="96"/>
                  </a:cubicBezTo>
                  <a:cubicBezTo>
                    <a:pt x="176" y="101"/>
                    <a:pt x="165" y="107"/>
                    <a:pt x="152" y="107"/>
                  </a:cubicBezTo>
                  <a:cubicBezTo>
                    <a:pt x="149" y="108"/>
                    <a:pt x="148" y="109"/>
                    <a:pt x="147" y="112"/>
                  </a:cubicBezTo>
                  <a:cubicBezTo>
                    <a:pt x="136" y="114"/>
                    <a:pt x="126" y="117"/>
                    <a:pt x="115" y="118"/>
                  </a:cubicBezTo>
                  <a:cubicBezTo>
                    <a:pt x="106" y="120"/>
                    <a:pt x="97" y="120"/>
                    <a:pt x="92" y="112"/>
                  </a:cubicBezTo>
                  <a:cubicBezTo>
                    <a:pt x="90" y="109"/>
                    <a:pt x="88" y="110"/>
                    <a:pt x="85" y="110"/>
                  </a:cubicBezTo>
                  <a:cubicBezTo>
                    <a:pt x="78" y="111"/>
                    <a:pt x="76" y="107"/>
                    <a:pt x="78" y="101"/>
                  </a:cubicBezTo>
                  <a:cubicBezTo>
                    <a:pt x="80" y="93"/>
                    <a:pt x="82" y="85"/>
                    <a:pt x="75" y="78"/>
                  </a:cubicBezTo>
                  <a:cubicBezTo>
                    <a:pt x="74" y="77"/>
                    <a:pt x="74" y="76"/>
                    <a:pt x="74" y="75"/>
                  </a:cubicBezTo>
                  <a:cubicBezTo>
                    <a:pt x="76" y="70"/>
                    <a:pt x="72" y="69"/>
                    <a:pt x="69" y="67"/>
                  </a:cubicBezTo>
                  <a:cubicBezTo>
                    <a:pt x="66" y="66"/>
                    <a:pt x="64" y="68"/>
                    <a:pt x="62" y="70"/>
                  </a:cubicBezTo>
                  <a:cubicBezTo>
                    <a:pt x="58" y="76"/>
                    <a:pt x="50" y="76"/>
                    <a:pt x="44" y="75"/>
                  </a:cubicBezTo>
                  <a:cubicBezTo>
                    <a:pt x="28" y="75"/>
                    <a:pt x="14" y="82"/>
                    <a:pt x="0" y="8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25E6D373-5695-46DE-A533-DE298C1674B2}"/>
                </a:ext>
              </a:extLst>
            </p:cNvPr>
            <p:cNvSpPr/>
            <p:nvPr/>
          </p:nvSpPr>
          <p:spPr bwMode="auto">
            <a:xfrm>
              <a:off x="-2074863" y="427038"/>
              <a:ext cx="515938" cy="471488"/>
            </a:xfrm>
            <a:custGeom>
              <a:avLst/>
              <a:gdLst>
                <a:gd name="T0" fmla="*/ 137 w 137"/>
                <a:gd name="T1" fmla="*/ 75 h 125"/>
                <a:gd name="T2" fmla="*/ 113 w 137"/>
                <a:gd name="T3" fmla="*/ 109 h 125"/>
                <a:gd name="T4" fmla="*/ 105 w 137"/>
                <a:gd name="T5" fmla="*/ 120 h 125"/>
                <a:gd name="T6" fmla="*/ 92 w 137"/>
                <a:gd name="T7" fmla="*/ 110 h 125"/>
                <a:gd name="T8" fmla="*/ 90 w 137"/>
                <a:gd name="T9" fmla="*/ 104 h 125"/>
                <a:gd name="T10" fmla="*/ 88 w 137"/>
                <a:gd name="T11" fmla="*/ 92 h 125"/>
                <a:gd name="T12" fmla="*/ 81 w 137"/>
                <a:gd name="T13" fmla="*/ 87 h 125"/>
                <a:gd name="T14" fmla="*/ 74 w 137"/>
                <a:gd name="T15" fmla="*/ 84 h 125"/>
                <a:gd name="T16" fmla="*/ 76 w 137"/>
                <a:gd name="T17" fmla="*/ 78 h 125"/>
                <a:gd name="T18" fmla="*/ 80 w 137"/>
                <a:gd name="T19" fmla="*/ 75 h 125"/>
                <a:gd name="T20" fmla="*/ 73 w 137"/>
                <a:gd name="T21" fmla="*/ 72 h 125"/>
                <a:gd name="T22" fmla="*/ 52 w 137"/>
                <a:gd name="T23" fmla="*/ 73 h 125"/>
                <a:gd name="T24" fmla="*/ 43 w 137"/>
                <a:gd name="T25" fmla="*/ 66 h 125"/>
                <a:gd name="T26" fmla="*/ 29 w 137"/>
                <a:gd name="T27" fmla="*/ 58 h 125"/>
                <a:gd name="T28" fmla="*/ 15 w 137"/>
                <a:gd name="T29" fmla="*/ 55 h 125"/>
                <a:gd name="T30" fmla="*/ 5 w 137"/>
                <a:gd name="T31" fmla="*/ 34 h 125"/>
                <a:gd name="T32" fmla="*/ 1 w 137"/>
                <a:gd name="T33" fmla="*/ 20 h 125"/>
                <a:gd name="T34" fmla="*/ 3 w 137"/>
                <a:gd name="T35" fmla="*/ 0 h 125"/>
                <a:gd name="T36" fmla="*/ 15 w 137"/>
                <a:gd name="T37" fmla="*/ 10 h 125"/>
                <a:gd name="T38" fmla="*/ 18 w 137"/>
                <a:gd name="T39" fmla="*/ 12 h 125"/>
                <a:gd name="T40" fmla="*/ 41 w 137"/>
                <a:gd name="T41" fmla="*/ 24 h 125"/>
                <a:gd name="T42" fmla="*/ 52 w 137"/>
                <a:gd name="T43" fmla="*/ 31 h 125"/>
                <a:gd name="T44" fmla="*/ 57 w 137"/>
                <a:gd name="T45" fmla="*/ 41 h 125"/>
                <a:gd name="T46" fmla="*/ 66 w 137"/>
                <a:gd name="T47" fmla="*/ 51 h 125"/>
                <a:gd name="T48" fmla="*/ 72 w 137"/>
                <a:gd name="T49" fmla="*/ 54 h 125"/>
                <a:gd name="T50" fmla="*/ 81 w 137"/>
                <a:gd name="T51" fmla="*/ 57 h 125"/>
                <a:gd name="T52" fmla="*/ 95 w 137"/>
                <a:gd name="T53" fmla="*/ 59 h 125"/>
                <a:gd name="T54" fmla="*/ 108 w 137"/>
                <a:gd name="T55" fmla="*/ 65 h 125"/>
                <a:gd name="T56" fmla="*/ 137 w 137"/>
                <a:gd name="T57" fmla="*/ 7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" h="125">
                  <a:moveTo>
                    <a:pt x="137" y="75"/>
                  </a:moveTo>
                  <a:cubicBezTo>
                    <a:pt x="129" y="87"/>
                    <a:pt x="126" y="101"/>
                    <a:pt x="113" y="109"/>
                  </a:cubicBezTo>
                  <a:cubicBezTo>
                    <a:pt x="109" y="112"/>
                    <a:pt x="106" y="116"/>
                    <a:pt x="105" y="120"/>
                  </a:cubicBezTo>
                  <a:cubicBezTo>
                    <a:pt x="94" y="125"/>
                    <a:pt x="91" y="123"/>
                    <a:pt x="92" y="110"/>
                  </a:cubicBezTo>
                  <a:cubicBezTo>
                    <a:pt x="92" y="108"/>
                    <a:pt x="91" y="106"/>
                    <a:pt x="90" y="104"/>
                  </a:cubicBezTo>
                  <a:cubicBezTo>
                    <a:pt x="87" y="100"/>
                    <a:pt x="87" y="97"/>
                    <a:pt x="88" y="92"/>
                  </a:cubicBezTo>
                  <a:cubicBezTo>
                    <a:pt x="89" y="85"/>
                    <a:pt x="87" y="84"/>
                    <a:pt x="81" y="87"/>
                  </a:cubicBezTo>
                  <a:cubicBezTo>
                    <a:pt x="78" y="88"/>
                    <a:pt x="76" y="86"/>
                    <a:pt x="74" y="84"/>
                  </a:cubicBezTo>
                  <a:cubicBezTo>
                    <a:pt x="73" y="82"/>
                    <a:pt x="74" y="80"/>
                    <a:pt x="76" y="78"/>
                  </a:cubicBezTo>
                  <a:cubicBezTo>
                    <a:pt x="78" y="77"/>
                    <a:pt x="82" y="79"/>
                    <a:pt x="80" y="75"/>
                  </a:cubicBezTo>
                  <a:cubicBezTo>
                    <a:pt x="79" y="72"/>
                    <a:pt x="76" y="71"/>
                    <a:pt x="73" y="72"/>
                  </a:cubicBezTo>
                  <a:cubicBezTo>
                    <a:pt x="66" y="75"/>
                    <a:pt x="59" y="72"/>
                    <a:pt x="52" y="73"/>
                  </a:cubicBezTo>
                  <a:cubicBezTo>
                    <a:pt x="48" y="73"/>
                    <a:pt x="45" y="71"/>
                    <a:pt x="43" y="66"/>
                  </a:cubicBezTo>
                  <a:cubicBezTo>
                    <a:pt x="41" y="60"/>
                    <a:pt x="37" y="56"/>
                    <a:pt x="29" y="58"/>
                  </a:cubicBezTo>
                  <a:cubicBezTo>
                    <a:pt x="25" y="59"/>
                    <a:pt x="18" y="58"/>
                    <a:pt x="15" y="55"/>
                  </a:cubicBezTo>
                  <a:cubicBezTo>
                    <a:pt x="10" y="50"/>
                    <a:pt x="5" y="42"/>
                    <a:pt x="5" y="34"/>
                  </a:cubicBezTo>
                  <a:cubicBezTo>
                    <a:pt x="6" y="28"/>
                    <a:pt x="2" y="25"/>
                    <a:pt x="1" y="20"/>
                  </a:cubicBezTo>
                  <a:cubicBezTo>
                    <a:pt x="0" y="13"/>
                    <a:pt x="2" y="6"/>
                    <a:pt x="3" y="0"/>
                  </a:cubicBezTo>
                  <a:cubicBezTo>
                    <a:pt x="7" y="3"/>
                    <a:pt x="10" y="8"/>
                    <a:pt x="15" y="10"/>
                  </a:cubicBezTo>
                  <a:cubicBezTo>
                    <a:pt x="16" y="10"/>
                    <a:pt x="17" y="12"/>
                    <a:pt x="18" y="12"/>
                  </a:cubicBezTo>
                  <a:cubicBezTo>
                    <a:pt x="29" y="10"/>
                    <a:pt x="34" y="18"/>
                    <a:pt x="41" y="24"/>
                  </a:cubicBezTo>
                  <a:cubicBezTo>
                    <a:pt x="44" y="27"/>
                    <a:pt x="49" y="28"/>
                    <a:pt x="52" y="31"/>
                  </a:cubicBezTo>
                  <a:cubicBezTo>
                    <a:pt x="54" y="34"/>
                    <a:pt x="57" y="37"/>
                    <a:pt x="57" y="41"/>
                  </a:cubicBezTo>
                  <a:cubicBezTo>
                    <a:pt x="58" y="46"/>
                    <a:pt x="62" y="49"/>
                    <a:pt x="66" y="51"/>
                  </a:cubicBezTo>
                  <a:cubicBezTo>
                    <a:pt x="69" y="51"/>
                    <a:pt x="70" y="53"/>
                    <a:pt x="72" y="54"/>
                  </a:cubicBezTo>
                  <a:cubicBezTo>
                    <a:pt x="75" y="56"/>
                    <a:pt x="78" y="56"/>
                    <a:pt x="81" y="57"/>
                  </a:cubicBezTo>
                  <a:cubicBezTo>
                    <a:pt x="85" y="59"/>
                    <a:pt x="90" y="58"/>
                    <a:pt x="95" y="59"/>
                  </a:cubicBezTo>
                  <a:cubicBezTo>
                    <a:pt x="100" y="59"/>
                    <a:pt x="106" y="61"/>
                    <a:pt x="108" y="65"/>
                  </a:cubicBezTo>
                  <a:cubicBezTo>
                    <a:pt x="115" y="77"/>
                    <a:pt x="124" y="80"/>
                    <a:pt x="137" y="7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B2F79C44-7CD5-4AE3-B497-D241ACBD25C7}"/>
                </a:ext>
              </a:extLst>
            </p:cNvPr>
            <p:cNvSpPr/>
            <p:nvPr/>
          </p:nvSpPr>
          <p:spPr bwMode="auto">
            <a:xfrm>
              <a:off x="-2490788" y="-136525"/>
              <a:ext cx="422275" cy="544513"/>
            </a:xfrm>
            <a:custGeom>
              <a:avLst/>
              <a:gdLst>
                <a:gd name="T0" fmla="*/ 7 w 112"/>
                <a:gd name="T1" fmla="*/ 0 h 144"/>
                <a:gd name="T2" fmla="*/ 11 w 112"/>
                <a:gd name="T3" fmla="*/ 11 h 144"/>
                <a:gd name="T4" fmla="*/ 20 w 112"/>
                <a:gd name="T5" fmla="*/ 18 h 144"/>
                <a:gd name="T6" fmla="*/ 31 w 112"/>
                <a:gd name="T7" fmla="*/ 30 h 144"/>
                <a:gd name="T8" fmla="*/ 45 w 112"/>
                <a:gd name="T9" fmla="*/ 41 h 144"/>
                <a:gd name="T10" fmla="*/ 62 w 112"/>
                <a:gd name="T11" fmla="*/ 54 h 144"/>
                <a:gd name="T12" fmla="*/ 69 w 112"/>
                <a:gd name="T13" fmla="*/ 59 h 144"/>
                <a:gd name="T14" fmla="*/ 73 w 112"/>
                <a:gd name="T15" fmla="*/ 61 h 144"/>
                <a:gd name="T16" fmla="*/ 71 w 112"/>
                <a:gd name="T17" fmla="*/ 97 h 144"/>
                <a:gd name="T18" fmla="*/ 77 w 112"/>
                <a:gd name="T19" fmla="*/ 104 h 144"/>
                <a:gd name="T20" fmla="*/ 98 w 112"/>
                <a:gd name="T21" fmla="*/ 114 h 144"/>
                <a:gd name="T22" fmla="*/ 107 w 112"/>
                <a:gd name="T23" fmla="*/ 121 h 144"/>
                <a:gd name="T24" fmla="*/ 108 w 112"/>
                <a:gd name="T25" fmla="*/ 130 h 144"/>
                <a:gd name="T26" fmla="*/ 111 w 112"/>
                <a:gd name="T27" fmla="*/ 144 h 144"/>
                <a:gd name="T28" fmla="*/ 96 w 112"/>
                <a:gd name="T29" fmla="*/ 143 h 144"/>
                <a:gd name="T30" fmla="*/ 83 w 112"/>
                <a:gd name="T31" fmla="*/ 132 h 144"/>
                <a:gd name="T32" fmla="*/ 67 w 112"/>
                <a:gd name="T33" fmla="*/ 105 h 144"/>
                <a:gd name="T34" fmla="*/ 61 w 112"/>
                <a:gd name="T35" fmla="*/ 64 h 144"/>
                <a:gd name="T36" fmla="*/ 59 w 112"/>
                <a:gd name="T37" fmla="*/ 56 h 144"/>
                <a:gd name="T38" fmla="*/ 50 w 112"/>
                <a:gd name="T39" fmla="*/ 59 h 144"/>
                <a:gd name="T40" fmla="*/ 36 w 112"/>
                <a:gd name="T41" fmla="*/ 68 h 144"/>
                <a:gd name="T42" fmla="*/ 6 w 112"/>
                <a:gd name="T43" fmla="*/ 61 h 144"/>
                <a:gd name="T44" fmla="*/ 2 w 112"/>
                <a:gd name="T45" fmla="*/ 49 h 144"/>
                <a:gd name="T46" fmla="*/ 6 w 112"/>
                <a:gd name="T47" fmla="*/ 37 h 144"/>
                <a:gd name="T48" fmla="*/ 5 w 112"/>
                <a:gd name="T49" fmla="*/ 23 h 144"/>
                <a:gd name="T50" fmla="*/ 5 w 112"/>
                <a:gd name="T51" fmla="*/ 9 h 144"/>
                <a:gd name="T52" fmla="*/ 7 w 112"/>
                <a:gd name="T5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2" h="144">
                  <a:moveTo>
                    <a:pt x="7" y="0"/>
                  </a:moveTo>
                  <a:cubicBezTo>
                    <a:pt x="11" y="3"/>
                    <a:pt x="10" y="7"/>
                    <a:pt x="11" y="11"/>
                  </a:cubicBezTo>
                  <a:cubicBezTo>
                    <a:pt x="13" y="15"/>
                    <a:pt x="15" y="18"/>
                    <a:pt x="20" y="18"/>
                  </a:cubicBezTo>
                  <a:cubicBezTo>
                    <a:pt x="29" y="19"/>
                    <a:pt x="31" y="21"/>
                    <a:pt x="31" y="30"/>
                  </a:cubicBezTo>
                  <a:cubicBezTo>
                    <a:pt x="32" y="38"/>
                    <a:pt x="36" y="42"/>
                    <a:pt x="45" y="41"/>
                  </a:cubicBezTo>
                  <a:cubicBezTo>
                    <a:pt x="56" y="40"/>
                    <a:pt x="59" y="47"/>
                    <a:pt x="62" y="54"/>
                  </a:cubicBezTo>
                  <a:cubicBezTo>
                    <a:pt x="64" y="58"/>
                    <a:pt x="64" y="61"/>
                    <a:pt x="69" y="59"/>
                  </a:cubicBezTo>
                  <a:cubicBezTo>
                    <a:pt x="71" y="58"/>
                    <a:pt x="73" y="59"/>
                    <a:pt x="73" y="61"/>
                  </a:cubicBezTo>
                  <a:cubicBezTo>
                    <a:pt x="73" y="73"/>
                    <a:pt x="77" y="85"/>
                    <a:pt x="71" y="97"/>
                  </a:cubicBezTo>
                  <a:cubicBezTo>
                    <a:pt x="69" y="101"/>
                    <a:pt x="74" y="104"/>
                    <a:pt x="77" y="104"/>
                  </a:cubicBezTo>
                  <a:cubicBezTo>
                    <a:pt x="85" y="106"/>
                    <a:pt x="89" y="114"/>
                    <a:pt x="98" y="114"/>
                  </a:cubicBezTo>
                  <a:cubicBezTo>
                    <a:pt x="101" y="114"/>
                    <a:pt x="104" y="119"/>
                    <a:pt x="107" y="121"/>
                  </a:cubicBezTo>
                  <a:cubicBezTo>
                    <a:pt x="112" y="124"/>
                    <a:pt x="108" y="127"/>
                    <a:pt x="108" y="130"/>
                  </a:cubicBezTo>
                  <a:cubicBezTo>
                    <a:pt x="109" y="135"/>
                    <a:pt x="110" y="140"/>
                    <a:pt x="111" y="144"/>
                  </a:cubicBezTo>
                  <a:cubicBezTo>
                    <a:pt x="106" y="143"/>
                    <a:pt x="101" y="143"/>
                    <a:pt x="96" y="143"/>
                  </a:cubicBezTo>
                  <a:cubicBezTo>
                    <a:pt x="89" y="142"/>
                    <a:pt x="85" y="140"/>
                    <a:pt x="83" y="132"/>
                  </a:cubicBezTo>
                  <a:cubicBezTo>
                    <a:pt x="80" y="122"/>
                    <a:pt x="73" y="114"/>
                    <a:pt x="67" y="105"/>
                  </a:cubicBezTo>
                  <a:cubicBezTo>
                    <a:pt x="60" y="92"/>
                    <a:pt x="59" y="78"/>
                    <a:pt x="61" y="64"/>
                  </a:cubicBezTo>
                  <a:cubicBezTo>
                    <a:pt x="61" y="61"/>
                    <a:pt x="63" y="58"/>
                    <a:pt x="59" y="56"/>
                  </a:cubicBezTo>
                  <a:cubicBezTo>
                    <a:pt x="56" y="54"/>
                    <a:pt x="53" y="56"/>
                    <a:pt x="50" y="59"/>
                  </a:cubicBezTo>
                  <a:cubicBezTo>
                    <a:pt x="46" y="63"/>
                    <a:pt x="41" y="65"/>
                    <a:pt x="36" y="68"/>
                  </a:cubicBezTo>
                  <a:cubicBezTo>
                    <a:pt x="23" y="76"/>
                    <a:pt x="15" y="70"/>
                    <a:pt x="6" y="61"/>
                  </a:cubicBezTo>
                  <a:cubicBezTo>
                    <a:pt x="3" y="58"/>
                    <a:pt x="0" y="54"/>
                    <a:pt x="2" y="49"/>
                  </a:cubicBezTo>
                  <a:cubicBezTo>
                    <a:pt x="3" y="45"/>
                    <a:pt x="4" y="41"/>
                    <a:pt x="6" y="37"/>
                  </a:cubicBezTo>
                  <a:cubicBezTo>
                    <a:pt x="8" y="32"/>
                    <a:pt x="8" y="27"/>
                    <a:pt x="5" y="23"/>
                  </a:cubicBezTo>
                  <a:cubicBezTo>
                    <a:pt x="3" y="18"/>
                    <a:pt x="4" y="14"/>
                    <a:pt x="5" y="9"/>
                  </a:cubicBezTo>
                  <a:cubicBezTo>
                    <a:pt x="6" y="6"/>
                    <a:pt x="8" y="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983F4CC4-A1A3-42D9-A5D3-69579AF47E49}"/>
                </a:ext>
              </a:extLst>
            </p:cNvPr>
            <p:cNvSpPr/>
            <p:nvPr/>
          </p:nvSpPr>
          <p:spPr bwMode="auto">
            <a:xfrm>
              <a:off x="-2317750" y="-928687"/>
              <a:ext cx="95250" cy="101600"/>
            </a:xfrm>
            <a:custGeom>
              <a:avLst/>
              <a:gdLst>
                <a:gd name="T0" fmla="*/ 25 w 25"/>
                <a:gd name="T1" fmla="*/ 0 h 27"/>
                <a:gd name="T2" fmla="*/ 17 w 25"/>
                <a:gd name="T3" fmla="*/ 11 h 27"/>
                <a:gd name="T4" fmla="*/ 17 w 25"/>
                <a:gd name="T5" fmla="*/ 22 h 27"/>
                <a:gd name="T6" fmla="*/ 11 w 25"/>
                <a:gd name="T7" fmla="*/ 25 h 27"/>
                <a:gd name="T8" fmla="*/ 3 w 25"/>
                <a:gd name="T9" fmla="*/ 21 h 27"/>
                <a:gd name="T10" fmla="*/ 0 w 25"/>
                <a:gd name="T11" fmla="*/ 27 h 27"/>
                <a:gd name="T12" fmla="*/ 1 w 25"/>
                <a:gd name="T13" fmla="*/ 14 h 27"/>
                <a:gd name="T14" fmla="*/ 6 w 25"/>
                <a:gd name="T15" fmla="*/ 6 h 27"/>
                <a:gd name="T16" fmla="*/ 25 w 25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24" y="5"/>
                    <a:pt x="21" y="8"/>
                    <a:pt x="17" y="11"/>
                  </a:cubicBezTo>
                  <a:cubicBezTo>
                    <a:pt x="20" y="14"/>
                    <a:pt x="18" y="18"/>
                    <a:pt x="17" y="22"/>
                  </a:cubicBezTo>
                  <a:cubicBezTo>
                    <a:pt x="16" y="26"/>
                    <a:pt x="14" y="26"/>
                    <a:pt x="11" y="25"/>
                  </a:cubicBezTo>
                  <a:cubicBezTo>
                    <a:pt x="8" y="24"/>
                    <a:pt x="6" y="23"/>
                    <a:pt x="3" y="21"/>
                  </a:cubicBezTo>
                  <a:cubicBezTo>
                    <a:pt x="1" y="23"/>
                    <a:pt x="3" y="26"/>
                    <a:pt x="0" y="27"/>
                  </a:cubicBezTo>
                  <a:cubicBezTo>
                    <a:pt x="1" y="23"/>
                    <a:pt x="1" y="19"/>
                    <a:pt x="1" y="14"/>
                  </a:cubicBezTo>
                  <a:cubicBezTo>
                    <a:pt x="1" y="10"/>
                    <a:pt x="4" y="9"/>
                    <a:pt x="6" y="6"/>
                  </a:cubicBezTo>
                  <a:cubicBezTo>
                    <a:pt x="12" y="1"/>
                    <a:pt x="19" y="4"/>
                    <a:pt x="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445586D3-85B0-489D-A71B-0C1235C4A7E5}"/>
                </a:ext>
              </a:extLst>
            </p:cNvPr>
            <p:cNvSpPr/>
            <p:nvPr/>
          </p:nvSpPr>
          <p:spPr bwMode="auto">
            <a:xfrm>
              <a:off x="355600" y="-1287462"/>
              <a:ext cx="68263" cy="68263"/>
            </a:xfrm>
            <a:custGeom>
              <a:avLst/>
              <a:gdLst>
                <a:gd name="T0" fmla="*/ 9 w 18"/>
                <a:gd name="T1" fmla="*/ 17 h 18"/>
                <a:gd name="T2" fmla="*/ 0 w 18"/>
                <a:gd name="T3" fmla="*/ 10 h 18"/>
                <a:gd name="T4" fmla="*/ 11 w 18"/>
                <a:gd name="T5" fmla="*/ 1 h 18"/>
                <a:gd name="T6" fmla="*/ 18 w 18"/>
                <a:gd name="T7" fmla="*/ 11 h 18"/>
                <a:gd name="T8" fmla="*/ 9 w 18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9" y="17"/>
                  </a:moveTo>
                  <a:cubicBezTo>
                    <a:pt x="3" y="18"/>
                    <a:pt x="1" y="14"/>
                    <a:pt x="0" y="10"/>
                  </a:cubicBezTo>
                  <a:cubicBezTo>
                    <a:pt x="0" y="6"/>
                    <a:pt x="7" y="0"/>
                    <a:pt x="11" y="1"/>
                  </a:cubicBezTo>
                  <a:cubicBezTo>
                    <a:pt x="15" y="3"/>
                    <a:pt x="18" y="7"/>
                    <a:pt x="18" y="11"/>
                  </a:cubicBezTo>
                  <a:cubicBezTo>
                    <a:pt x="18" y="17"/>
                    <a:pt x="13" y="17"/>
                    <a:pt x="9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0532E0FB-2D19-468C-ADA8-613EE4E5F633}"/>
                </a:ext>
              </a:extLst>
            </p:cNvPr>
            <p:cNvSpPr/>
            <p:nvPr/>
          </p:nvSpPr>
          <p:spPr bwMode="auto">
            <a:xfrm>
              <a:off x="-800100" y="-1717675"/>
              <a:ext cx="65088" cy="55563"/>
            </a:xfrm>
            <a:custGeom>
              <a:avLst/>
              <a:gdLst>
                <a:gd name="T0" fmla="*/ 17 w 17"/>
                <a:gd name="T1" fmla="*/ 7 h 15"/>
                <a:gd name="T2" fmla="*/ 9 w 17"/>
                <a:gd name="T3" fmla="*/ 15 h 15"/>
                <a:gd name="T4" fmla="*/ 1 w 17"/>
                <a:gd name="T5" fmla="*/ 9 h 15"/>
                <a:gd name="T6" fmla="*/ 10 w 17"/>
                <a:gd name="T7" fmla="*/ 0 h 15"/>
                <a:gd name="T8" fmla="*/ 17 w 17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17" y="7"/>
                  </a:moveTo>
                  <a:cubicBezTo>
                    <a:pt x="16" y="12"/>
                    <a:pt x="14" y="15"/>
                    <a:pt x="9" y="15"/>
                  </a:cubicBezTo>
                  <a:cubicBezTo>
                    <a:pt x="5" y="15"/>
                    <a:pt x="1" y="14"/>
                    <a:pt x="1" y="9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17" y="3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9A8D4AC3-87ED-4A10-B146-AD77819B958A}"/>
                </a:ext>
              </a:extLst>
            </p:cNvPr>
            <p:cNvSpPr/>
            <p:nvPr/>
          </p:nvSpPr>
          <p:spPr bwMode="auto">
            <a:xfrm>
              <a:off x="-2008188" y="863600"/>
              <a:ext cx="60325" cy="57150"/>
            </a:xfrm>
            <a:custGeom>
              <a:avLst/>
              <a:gdLst>
                <a:gd name="T0" fmla="*/ 10 w 16"/>
                <a:gd name="T1" fmla="*/ 0 h 15"/>
                <a:gd name="T2" fmla="*/ 16 w 16"/>
                <a:gd name="T3" fmla="*/ 7 h 15"/>
                <a:gd name="T4" fmla="*/ 7 w 16"/>
                <a:gd name="T5" fmla="*/ 15 h 15"/>
                <a:gd name="T6" fmla="*/ 0 w 16"/>
                <a:gd name="T7" fmla="*/ 8 h 15"/>
                <a:gd name="T8" fmla="*/ 10 w 16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10" y="0"/>
                  </a:moveTo>
                  <a:cubicBezTo>
                    <a:pt x="14" y="0"/>
                    <a:pt x="16" y="4"/>
                    <a:pt x="16" y="7"/>
                  </a:cubicBezTo>
                  <a:cubicBezTo>
                    <a:pt x="16" y="12"/>
                    <a:pt x="12" y="15"/>
                    <a:pt x="7" y="15"/>
                  </a:cubicBezTo>
                  <a:cubicBezTo>
                    <a:pt x="3" y="15"/>
                    <a:pt x="0" y="11"/>
                    <a:pt x="0" y="8"/>
                  </a:cubicBezTo>
                  <a:cubicBezTo>
                    <a:pt x="0" y="1"/>
                    <a:pt x="5" y="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FB3D9855-5A23-44AF-A80C-25349D05FE6E}"/>
                </a:ext>
              </a:extLst>
            </p:cNvPr>
            <p:cNvSpPr/>
            <p:nvPr/>
          </p:nvSpPr>
          <p:spPr bwMode="auto">
            <a:xfrm>
              <a:off x="-17463" y="-1468437"/>
              <a:ext cx="55563" cy="55563"/>
            </a:xfrm>
            <a:custGeom>
              <a:avLst/>
              <a:gdLst>
                <a:gd name="T0" fmla="*/ 8 w 15"/>
                <a:gd name="T1" fmla="*/ 0 h 15"/>
                <a:gd name="T2" fmla="*/ 15 w 15"/>
                <a:gd name="T3" fmla="*/ 7 h 15"/>
                <a:gd name="T4" fmla="*/ 7 w 15"/>
                <a:gd name="T5" fmla="*/ 15 h 15"/>
                <a:gd name="T6" fmla="*/ 0 w 15"/>
                <a:gd name="T7" fmla="*/ 8 h 15"/>
                <a:gd name="T8" fmla="*/ 8 w 1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12" y="1"/>
                    <a:pt x="15" y="3"/>
                    <a:pt x="15" y="7"/>
                  </a:cubicBezTo>
                  <a:cubicBezTo>
                    <a:pt x="14" y="12"/>
                    <a:pt x="12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5" y="2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DD6272D1-EB64-480C-8FD9-EBB9F7C46AC6}"/>
                </a:ext>
              </a:extLst>
            </p:cNvPr>
            <p:cNvSpPr/>
            <p:nvPr/>
          </p:nvSpPr>
          <p:spPr bwMode="auto">
            <a:xfrm>
              <a:off x="-704850" y="-1555750"/>
              <a:ext cx="57150" cy="52388"/>
            </a:xfrm>
            <a:custGeom>
              <a:avLst/>
              <a:gdLst>
                <a:gd name="T0" fmla="*/ 9 w 15"/>
                <a:gd name="T1" fmla="*/ 1 h 14"/>
                <a:gd name="T2" fmla="*/ 15 w 15"/>
                <a:gd name="T3" fmla="*/ 6 h 14"/>
                <a:gd name="T4" fmla="*/ 8 w 15"/>
                <a:gd name="T5" fmla="*/ 14 h 14"/>
                <a:gd name="T6" fmla="*/ 0 w 15"/>
                <a:gd name="T7" fmla="*/ 7 h 14"/>
                <a:gd name="T8" fmla="*/ 9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9" y="1"/>
                  </a:moveTo>
                  <a:cubicBezTo>
                    <a:pt x="13" y="0"/>
                    <a:pt x="15" y="2"/>
                    <a:pt x="15" y="6"/>
                  </a:cubicBezTo>
                  <a:cubicBezTo>
                    <a:pt x="14" y="10"/>
                    <a:pt x="13" y="14"/>
                    <a:pt x="8" y="14"/>
                  </a:cubicBezTo>
                  <a:cubicBezTo>
                    <a:pt x="4" y="14"/>
                    <a:pt x="0" y="12"/>
                    <a:pt x="0" y="7"/>
                  </a:cubicBezTo>
                  <a:cubicBezTo>
                    <a:pt x="0" y="2"/>
                    <a:pt x="5" y="1"/>
                    <a:pt x="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EA2CAA77-7979-4850-BC9F-2C84ED5B2740}"/>
                </a:ext>
              </a:extLst>
            </p:cNvPr>
            <p:cNvSpPr/>
            <p:nvPr/>
          </p:nvSpPr>
          <p:spPr bwMode="auto">
            <a:xfrm>
              <a:off x="-965200" y="1260475"/>
              <a:ext cx="52388" cy="52388"/>
            </a:xfrm>
            <a:custGeom>
              <a:avLst/>
              <a:gdLst>
                <a:gd name="T0" fmla="*/ 5 w 14"/>
                <a:gd name="T1" fmla="*/ 0 h 14"/>
                <a:gd name="T2" fmla="*/ 14 w 14"/>
                <a:gd name="T3" fmla="*/ 6 h 14"/>
                <a:gd name="T4" fmla="*/ 7 w 14"/>
                <a:gd name="T5" fmla="*/ 14 h 14"/>
                <a:gd name="T6" fmla="*/ 0 w 14"/>
                <a:gd name="T7" fmla="*/ 8 h 14"/>
                <a:gd name="T8" fmla="*/ 5 w 1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0"/>
                  </a:moveTo>
                  <a:cubicBezTo>
                    <a:pt x="11" y="0"/>
                    <a:pt x="14" y="2"/>
                    <a:pt x="14" y="6"/>
                  </a:cubicBezTo>
                  <a:cubicBezTo>
                    <a:pt x="14" y="11"/>
                    <a:pt x="11" y="13"/>
                    <a:pt x="7" y="14"/>
                  </a:cubicBezTo>
                  <a:cubicBezTo>
                    <a:pt x="3" y="14"/>
                    <a:pt x="0" y="12"/>
                    <a:pt x="0" y="8"/>
                  </a:cubicBezTo>
                  <a:cubicBezTo>
                    <a:pt x="0" y="3"/>
                    <a:pt x="2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AE3CB156-603B-4991-9AA6-F649907381E2}"/>
                </a:ext>
              </a:extLst>
            </p:cNvPr>
            <p:cNvSpPr/>
            <p:nvPr/>
          </p:nvSpPr>
          <p:spPr bwMode="auto">
            <a:xfrm>
              <a:off x="50800" y="-1249362"/>
              <a:ext cx="60325" cy="63500"/>
            </a:xfrm>
            <a:custGeom>
              <a:avLst/>
              <a:gdLst>
                <a:gd name="T0" fmla="*/ 16 w 16"/>
                <a:gd name="T1" fmla="*/ 6 h 17"/>
                <a:gd name="T2" fmla="*/ 13 w 16"/>
                <a:gd name="T3" fmla="*/ 8 h 17"/>
                <a:gd name="T4" fmla="*/ 11 w 16"/>
                <a:gd name="T5" fmla="*/ 10 h 17"/>
                <a:gd name="T6" fmla="*/ 8 w 16"/>
                <a:gd name="T7" fmla="*/ 16 h 17"/>
                <a:gd name="T8" fmla="*/ 1 w 16"/>
                <a:gd name="T9" fmla="*/ 7 h 17"/>
                <a:gd name="T10" fmla="*/ 11 w 16"/>
                <a:gd name="T11" fmla="*/ 0 h 17"/>
                <a:gd name="T12" fmla="*/ 16 w 16"/>
                <a:gd name="T1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7">
                  <a:moveTo>
                    <a:pt x="16" y="6"/>
                  </a:moveTo>
                  <a:cubicBezTo>
                    <a:pt x="16" y="8"/>
                    <a:pt x="15" y="8"/>
                    <a:pt x="13" y="8"/>
                  </a:cubicBezTo>
                  <a:cubicBezTo>
                    <a:pt x="11" y="7"/>
                    <a:pt x="11" y="8"/>
                    <a:pt x="11" y="10"/>
                  </a:cubicBezTo>
                  <a:cubicBezTo>
                    <a:pt x="12" y="13"/>
                    <a:pt x="13" y="17"/>
                    <a:pt x="8" y="16"/>
                  </a:cubicBezTo>
                  <a:cubicBezTo>
                    <a:pt x="4" y="15"/>
                    <a:pt x="0" y="12"/>
                    <a:pt x="1" y="7"/>
                  </a:cubicBezTo>
                  <a:cubicBezTo>
                    <a:pt x="2" y="3"/>
                    <a:pt x="7" y="1"/>
                    <a:pt x="11" y="0"/>
                  </a:cubicBezTo>
                  <a:cubicBezTo>
                    <a:pt x="14" y="0"/>
                    <a:pt x="15" y="3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019F83AA-DCD1-4C2A-A56B-9233483307FC}"/>
                </a:ext>
              </a:extLst>
            </p:cNvPr>
            <p:cNvSpPr/>
            <p:nvPr/>
          </p:nvSpPr>
          <p:spPr bwMode="auto">
            <a:xfrm>
              <a:off x="374650" y="539750"/>
              <a:ext cx="71438" cy="57150"/>
            </a:xfrm>
            <a:custGeom>
              <a:avLst/>
              <a:gdLst>
                <a:gd name="T0" fmla="*/ 0 w 19"/>
                <a:gd name="T1" fmla="*/ 15 h 15"/>
                <a:gd name="T2" fmla="*/ 6 w 19"/>
                <a:gd name="T3" fmla="*/ 10 h 15"/>
                <a:gd name="T4" fmla="*/ 11 w 19"/>
                <a:gd name="T5" fmla="*/ 5 h 15"/>
                <a:gd name="T6" fmla="*/ 14 w 19"/>
                <a:gd name="T7" fmla="*/ 0 h 15"/>
                <a:gd name="T8" fmla="*/ 18 w 19"/>
                <a:gd name="T9" fmla="*/ 5 h 15"/>
                <a:gd name="T10" fmla="*/ 19 w 19"/>
                <a:gd name="T11" fmla="*/ 7 h 15"/>
                <a:gd name="T12" fmla="*/ 8 w 19"/>
                <a:gd name="T13" fmla="*/ 15 h 15"/>
                <a:gd name="T14" fmla="*/ 0 w 19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5">
                  <a:moveTo>
                    <a:pt x="0" y="15"/>
                  </a:moveTo>
                  <a:cubicBezTo>
                    <a:pt x="1" y="12"/>
                    <a:pt x="2" y="10"/>
                    <a:pt x="6" y="10"/>
                  </a:cubicBezTo>
                  <a:cubicBezTo>
                    <a:pt x="9" y="10"/>
                    <a:pt x="11" y="9"/>
                    <a:pt x="11" y="5"/>
                  </a:cubicBezTo>
                  <a:cubicBezTo>
                    <a:pt x="11" y="3"/>
                    <a:pt x="11" y="0"/>
                    <a:pt x="14" y="0"/>
                  </a:cubicBezTo>
                  <a:cubicBezTo>
                    <a:pt x="17" y="0"/>
                    <a:pt x="18" y="2"/>
                    <a:pt x="18" y="5"/>
                  </a:cubicBezTo>
                  <a:cubicBezTo>
                    <a:pt x="18" y="6"/>
                    <a:pt x="19" y="7"/>
                    <a:pt x="19" y="7"/>
                  </a:cubicBezTo>
                  <a:cubicBezTo>
                    <a:pt x="17" y="12"/>
                    <a:pt x="13" y="14"/>
                    <a:pt x="8" y="15"/>
                  </a:cubicBezTo>
                  <a:cubicBezTo>
                    <a:pt x="5" y="15"/>
                    <a:pt x="3" y="15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8EC1423C-A077-46DA-88D6-D9036775C5B1}"/>
                </a:ext>
              </a:extLst>
            </p:cNvPr>
            <p:cNvSpPr/>
            <p:nvPr/>
          </p:nvSpPr>
          <p:spPr bwMode="auto">
            <a:xfrm>
              <a:off x="-1660525" y="1033463"/>
              <a:ext cx="49213" cy="53975"/>
            </a:xfrm>
            <a:custGeom>
              <a:avLst/>
              <a:gdLst>
                <a:gd name="T0" fmla="*/ 6 w 13"/>
                <a:gd name="T1" fmla="*/ 0 h 14"/>
                <a:gd name="T2" fmla="*/ 13 w 13"/>
                <a:gd name="T3" fmla="*/ 7 h 14"/>
                <a:gd name="T4" fmla="*/ 5 w 13"/>
                <a:gd name="T5" fmla="*/ 13 h 14"/>
                <a:gd name="T6" fmla="*/ 0 w 13"/>
                <a:gd name="T7" fmla="*/ 8 h 14"/>
                <a:gd name="T8" fmla="*/ 6 w 13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6" y="0"/>
                  </a:moveTo>
                  <a:cubicBezTo>
                    <a:pt x="10" y="1"/>
                    <a:pt x="13" y="3"/>
                    <a:pt x="13" y="7"/>
                  </a:cubicBezTo>
                  <a:cubicBezTo>
                    <a:pt x="13" y="11"/>
                    <a:pt x="10" y="14"/>
                    <a:pt x="5" y="13"/>
                  </a:cubicBez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F9DADB0-CC17-44A0-B23D-3E793BC53383}"/>
                </a:ext>
              </a:extLst>
            </p:cNvPr>
            <p:cNvSpPr/>
            <p:nvPr/>
          </p:nvSpPr>
          <p:spPr bwMode="auto">
            <a:xfrm>
              <a:off x="722312" y="38100"/>
              <a:ext cx="52388" cy="36513"/>
            </a:xfrm>
            <a:custGeom>
              <a:avLst/>
              <a:gdLst>
                <a:gd name="T0" fmla="*/ 5 w 14"/>
                <a:gd name="T1" fmla="*/ 10 h 10"/>
                <a:gd name="T2" fmla="*/ 0 w 14"/>
                <a:gd name="T3" fmla="*/ 5 h 10"/>
                <a:gd name="T4" fmla="*/ 7 w 14"/>
                <a:gd name="T5" fmla="*/ 1 h 10"/>
                <a:gd name="T6" fmla="*/ 14 w 14"/>
                <a:gd name="T7" fmla="*/ 6 h 10"/>
                <a:gd name="T8" fmla="*/ 5 w 14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5" y="10"/>
                  </a:moveTo>
                  <a:cubicBezTo>
                    <a:pt x="2" y="10"/>
                    <a:pt x="0" y="8"/>
                    <a:pt x="0" y="5"/>
                  </a:cubicBezTo>
                  <a:cubicBezTo>
                    <a:pt x="1" y="2"/>
                    <a:pt x="4" y="1"/>
                    <a:pt x="7" y="1"/>
                  </a:cubicBezTo>
                  <a:cubicBezTo>
                    <a:pt x="11" y="0"/>
                    <a:pt x="14" y="3"/>
                    <a:pt x="14" y="6"/>
                  </a:cubicBezTo>
                  <a:cubicBezTo>
                    <a:pt x="13" y="10"/>
                    <a:pt x="7" y="9"/>
                    <a:pt x="5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3084E2E3-AF51-4D70-807A-14B4CF90EA81}"/>
                </a:ext>
              </a:extLst>
            </p:cNvPr>
            <p:cNvSpPr/>
            <p:nvPr/>
          </p:nvSpPr>
          <p:spPr bwMode="auto">
            <a:xfrm>
              <a:off x="-1789113" y="-1438275"/>
              <a:ext cx="41275" cy="38100"/>
            </a:xfrm>
            <a:custGeom>
              <a:avLst/>
              <a:gdLst>
                <a:gd name="T0" fmla="*/ 11 w 11"/>
                <a:gd name="T1" fmla="*/ 5 h 10"/>
                <a:gd name="T2" fmla="*/ 5 w 11"/>
                <a:gd name="T3" fmla="*/ 10 h 10"/>
                <a:gd name="T4" fmla="*/ 1 w 11"/>
                <a:gd name="T5" fmla="*/ 5 h 10"/>
                <a:gd name="T6" fmla="*/ 6 w 11"/>
                <a:gd name="T7" fmla="*/ 0 h 10"/>
                <a:gd name="T8" fmla="*/ 11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9" y="10"/>
                    <a:pt x="5" y="10"/>
                  </a:cubicBezTo>
                  <a:cubicBezTo>
                    <a:pt x="2" y="10"/>
                    <a:pt x="0" y="8"/>
                    <a:pt x="1" y="5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0"/>
                    <a:pt x="11" y="1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64B948B4-E5B0-498A-9F6A-0E17F3A9286D}"/>
                </a:ext>
              </a:extLst>
            </p:cNvPr>
            <p:cNvSpPr/>
            <p:nvPr/>
          </p:nvSpPr>
          <p:spPr bwMode="auto">
            <a:xfrm>
              <a:off x="-2528888" y="-180975"/>
              <a:ext cx="65088" cy="66675"/>
            </a:xfrm>
            <a:custGeom>
              <a:avLst/>
              <a:gdLst>
                <a:gd name="T0" fmla="*/ 4 w 17"/>
                <a:gd name="T1" fmla="*/ 0 h 18"/>
                <a:gd name="T2" fmla="*/ 5 w 17"/>
                <a:gd name="T3" fmla="*/ 7 h 18"/>
                <a:gd name="T4" fmla="*/ 14 w 17"/>
                <a:gd name="T5" fmla="*/ 12 h 18"/>
                <a:gd name="T6" fmla="*/ 17 w 17"/>
                <a:gd name="T7" fmla="*/ 12 h 18"/>
                <a:gd name="T8" fmla="*/ 9 w 17"/>
                <a:gd name="T9" fmla="*/ 17 h 18"/>
                <a:gd name="T10" fmla="*/ 3 w 17"/>
                <a:gd name="T11" fmla="*/ 16 h 18"/>
                <a:gd name="T12" fmla="*/ 2 w 17"/>
                <a:gd name="T13" fmla="*/ 10 h 18"/>
                <a:gd name="T14" fmla="*/ 4 w 17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8">
                  <a:moveTo>
                    <a:pt x="4" y="0"/>
                  </a:moveTo>
                  <a:cubicBezTo>
                    <a:pt x="6" y="2"/>
                    <a:pt x="5" y="5"/>
                    <a:pt x="5" y="7"/>
                  </a:cubicBezTo>
                  <a:cubicBezTo>
                    <a:pt x="6" y="15"/>
                    <a:pt x="8" y="16"/>
                    <a:pt x="14" y="12"/>
                  </a:cubicBezTo>
                  <a:cubicBezTo>
                    <a:pt x="15" y="11"/>
                    <a:pt x="16" y="10"/>
                    <a:pt x="17" y="12"/>
                  </a:cubicBezTo>
                  <a:cubicBezTo>
                    <a:pt x="14" y="14"/>
                    <a:pt x="12" y="17"/>
                    <a:pt x="9" y="17"/>
                  </a:cubicBezTo>
                  <a:cubicBezTo>
                    <a:pt x="6" y="18"/>
                    <a:pt x="4" y="17"/>
                    <a:pt x="3" y="16"/>
                  </a:cubicBezTo>
                  <a:cubicBezTo>
                    <a:pt x="1" y="14"/>
                    <a:pt x="0" y="12"/>
                    <a:pt x="2" y="10"/>
                  </a:cubicBezTo>
                  <a:cubicBezTo>
                    <a:pt x="5" y="7"/>
                    <a:pt x="4" y="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8E8B6633-7818-43D1-9426-7F09A4A32709}"/>
                </a:ext>
              </a:extLst>
            </p:cNvPr>
            <p:cNvSpPr/>
            <p:nvPr/>
          </p:nvSpPr>
          <p:spPr bwMode="auto">
            <a:xfrm>
              <a:off x="-55563" y="1027113"/>
              <a:ext cx="33338" cy="36513"/>
            </a:xfrm>
            <a:custGeom>
              <a:avLst/>
              <a:gdLst>
                <a:gd name="T0" fmla="*/ 4 w 9"/>
                <a:gd name="T1" fmla="*/ 10 h 10"/>
                <a:gd name="T2" fmla="*/ 0 w 9"/>
                <a:gd name="T3" fmla="*/ 6 h 10"/>
                <a:gd name="T4" fmla="*/ 5 w 9"/>
                <a:gd name="T5" fmla="*/ 0 h 10"/>
                <a:gd name="T6" fmla="*/ 9 w 9"/>
                <a:gd name="T7" fmla="*/ 5 h 10"/>
                <a:gd name="T8" fmla="*/ 4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1" y="10"/>
                    <a:pt x="0" y="8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9" y="8"/>
                    <a:pt x="7" y="10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31107BB-B66A-4994-8DD3-18C619AC20CE}"/>
                </a:ext>
              </a:extLst>
            </p:cNvPr>
            <p:cNvSpPr/>
            <p:nvPr/>
          </p:nvSpPr>
          <p:spPr bwMode="auto">
            <a:xfrm>
              <a:off x="100012" y="955675"/>
              <a:ext cx="60325" cy="6350"/>
            </a:xfrm>
            <a:custGeom>
              <a:avLst/>
              <a:gdLst>
                <a:gd name="T0" fmla="*/ 0 w 16"/>
                <a:gd name="T1" fmla="*/ 0 h 2"/>
                <a:gd name="T2" fmla="*/ 16 w 16"/>
                <a:gd name="T3" fmla="*/ 0 h 2"/>
                <a:gd name="T4" fmla="*/ 0 w 1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11" y="2"/>
                    <a:pt x="5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DF415115-61D9-4D31-B5FE-732EF9F351FB}"/>
                </a:ext>
              </a:extLst>
            </p:cNvPr>
            <p:cNvSpPr/>
            <p:nvPr/>
          </p:nvSpPr>
          <p:spPr bwMode="auto">
            <a:xfrm>
              <a:off x="-1931988" y="-1158875"/>
              <a:ext cx="1763713" cy="923925"/>
            </a:xfrm>
            <a:custGeom>
              <a:avLst/>
              <a:gdLst>
                <a:gd name="T0" fmla="*/ 37 w 467"/>
                <a:gd name="T1" fmla="*/ 205 h 245"/>
                <a:gd name="T2" fmla="*/ 38 w 467"/>
                <a:gd name="T3" fmla="*/ 238 h 245"/>
                <a:gd name="T4" fmla="*/ 27 w 467"/>
                <a:gd name="T5" fmla="*/ 229 h 245"/>
                <a:gd name="T6" fmla="*/ 18 w 467"/>
                <a:gd name="T7" fmla="*/ 221 h 245"/>
                <a:gd name="T8" fmla="*/ 11 w 467"/>
                <a:gd name="T9" fmla="*/ 192 h 245"/>
                <a:gd name="T10" fmla="*/ 14 w 467"/>
                <a:gd name="T11" fmla="*/ 170 h 245"/>
                <a:gd name="T12" fmla="*/ 39 w 467"/>
                <a:gd name="T13" fmla="*/ 162 h 245"/>
                <a:gd name="T14" fmla="*/ 52 w 467"/>
                <a:gd name="T15" fmla="*/ 164 h 245"/>
                <a:gd name="T16" fmla="*/ 47 w 467"/>
                <a:gd name="T17" fmla="*/ 142 h 245"/>
                <a:gd name="T18" fmla="*/ 59 w 467"/>
                <a:gd name="T19" fmla="*/ 102 h 245"/>
                <a:gd name="T20" fmla="*/ 87 w 467"/>
                <a:gd name="T21" fmla="*/ 92 h 245"/>
                <a:gd name="T22" fmla="*/ 125 w 467"/>
                <a:gd name="T23" fmla="*/ 92 h 245"/>
                <a:gd name="T24" fmla="*/ 139 w 467"/>
                <a:gd name="T25" fmla="*/ 81 h 245"/>
                <a:gd name="T26" fmla="*/ 164 w 467"/>
                <a:gd name="T27" fmla="*/ 66 h 245"/>
                <a:gd name="T28" fmla="*/ 174 w 467"/>
                <a:gd name="T29" fmla="*/ 43 h 245"/>
                <a:gd name="T30" fmla="*/ 188 w 467"/>
                <a:gd name="T31" fmla="*/ 19 h 245"/>
                <a:gd name="T32" fmla="*/ 231 w 467"/>
                <a:gd name="T33" fmla="*/ 20 h 245"/>
                <a:gd name="T34" fmla="*/ 292 w 467"/>
                <a:gd name="T35" fmla="*/ 45 h 245"/>
                <a:gd name="T36" fmla="*/ 304 w 467"/>
                <a:gd name="T37" fmla="*/ 19 h 245"/>
                <a:gd name="T38" fmla="*/ 316 w 467"/>
                <a:gd name="T39" fmla="*/ 9 h 245"/>
                <a:gd name="T40" fmla="*/ 348 w 467"/>
                <a:gd name="T41" fmla="*/ 1 h 245"/>
                <a:gd name="T42" fmla="*/ 408 w 467"/>
                <a:gd name="T43" fmla="*/ 12 h 245"/>
                <a:gd name="T44" fmla="*/ 429 w 467"/>
                <a:gd name="T45" fmla="*/ 34 h 245"/>
                <a:gd name="T46" fmla="*/ 460 w 467"/>
                <a:gd name="T47" fmla="*/ 52 h 245"/>
                <a:gd name="T48" fmla="*/ 390 w 467"/>
                <a:gd name="T49" fmla="*/ 59 h 245"/>
                <a:gd name="T50" fmla="*/ 365 w 467"/>
                <a:gd name="T51" fmla="*/ 68 h 245"/>
                <a:gd name="T52" fmla="*/ 404 w 467"/>
                <a:gd name="T53" fmla="*/ 75 h 245"/>
                <a:gd name="T54" fmla="*/ 413 w 467"/>
                <a:gd name="T55" fmla="*/ 53 h 245"/>
                <a:gd name="T56" fmla="*/ 430 w 467"/>
                <a:gd name="T57" fmla="*/ 101 h 245"/>
                <a:gd name="T58" fmla="*/ 385 w 467"/>
                <a:gd name="T59" fmla="*/ 123 h 245"/>
                <a:gd name="T60" fmla="*/ 338 w 467"/>
                <a:gd name="T61" fmla="*/ 104 h 245"/>
                <a:gd name="T62" fmla="*/ 325 w 467"/>
                <a:gd name="T63" fmla="*/ 87 h 245"/>
                <a:gd name="T64" fmla="*/ 293 w 467"/>
                <a:gd name="T65" fmla="*/ 91 h 245"/>
                <a:gd name="T66" fmla="*/ 244 w 467"/>
                <a:gd name="T67" fmla="*/ 110 h 245"/>
                <a:gd name="T68" fmla="*/ 208 w 467"/>
                <a:gd name="T69" fmla="*/ 142 h 245"/>
                <a:gd name="T70" fmla="*/ 191 w 467"/>
                <a:gd name="T71" fmla="*/ 120 h 245"/>
                <a:gd name="T72" fmla="*/ 184 w 467"/>
                <a:gd name="T73" fmla="*/ 105 h 245"/>
                <a:gd name="T74" fmla="*/ 176 w 467"/>
                <a:gd name="T75" fmla="*/ 106 h 245"/>
                <a:gd name="T76" fmla="*/ 184 w 467"/>
                <a:gd name="T77" fmla="*/ 87 h 245"/>
                <a:gd name="T78" fmla="*/ 185 w 467"/>
                <a:gd name="T79" fmla="*/ 68 h 245"/>
                <a:gd name="T80" fmla="*/ 175 w 467"/>
                <a:gd name="T81" fmla="*/ 110 h 245"/>
                <a:gd name="T82" fmla="*/ 191 w 467"/>
                <a:gd name="T83" fmla="*/ 136 h 245"/>
                <a:gd name="T84" fmla="*/ 148 w 467"/>
                <a:gd name="T85" fmla="*/ 129 h 245"/>
                <a:gd name="T86" fmla="*/ 88 w 467"/>
                <a:gd name="T87" fmla="*/ 17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7" h="245">
                  <a:moveTo>
                    <a:pt x="69" y="192"/>
                  </a:moveTo>
                  <a:cubicBezTo>
                    <a:pt x="63" y="197"/>
                    <a:pt x="58" y="205"/>
                    <a:pt x="48" y="201"/>
                  </a:cubicBezTo>
                  <a:cubicBezTo>
                    <a:pt x="45" y="199"/>
                    <a:pt x="39" y="201"/>
                    <a:pt x="37" y="205"/>
                  </a:cubicBezTo>
                  <a:cubicBezTo>
                    <a:pt x="35" y="207"/>
                    <a:pt x="38" y="210"/>
                    <a:pt x="40" y="213"/>
                  </a:cubicBezTo>
                  <a:cubicBezTo>
                    <a:pt x="43" y="217"/>
                    <a:pt x="43" y="222"/>
                    <a:pt x="40" y="227"/>
                  </a:cubicBezTo>
                  <a:cubicBezTo>
                    <a:pt x="37" y="230"/>
                    <a:pt x="36" y="234"/>
                    <a:pt x="38" y="238"/>
                  </a:cubicBezTo>
                  <a:cubicBezTo>
                    <a:pt x="39" y="240"/>
                    <a:pt x="38" y="242"/>
                    <a:pt x="36" y="243"/>
                  </a:cubicBezTo>
                  <a:cubicBezTo>
                    <a:pt x="34" y="244"/>
                    <a:pt x="30" y="245"/>
                    <a:pt x="29" y="242"/>
                  </a:cubicBezTo>
                  <a:cubicBezTo>
                    <a:pt x="26" y="238"/>
                    <a:pt x="23" y="234"/>
                    <a:pt x="27" y="229"/>
                  </a:cubicBezTo>
                  <a:cubicBezTo>
                    <a:pt x="28" y="228"/>
                    <a:pt x="29" y="227"/>
                    <a:pt x="29" y="226"/>
                  </a:cubicBezTo>
                  <a:cubicBezTo>
                    <a:pt x="28" y="225"/>
                    <a:pt x="26" y="225"/>
                    <a:pt x="25" y="225"/>
                  </a:cubicBezTo>
                  <a:cubicBezTo>
                    <a:pt x="21" y="226"/>
                    <a:pt x="19" y="225"/>
                    <a:pt x="18" y="221"/>
                  </a:cubicBezTo>
                  <a:cubicBezTo>
                    <a:pt x="16" y="215"/>
                    <a:pt x="11" y="211"/>
                    <a:pt x="8" y="207"/>
                  </a:cubicBezTo>
                  <a:cubicBezTo>
                    <a:pt x="3" y="201"/>
                    <a:pt x="4" y="198"/>
                    <a:pt x="9" y="194"/>
                  </a:cubicBezTo>
                  <a:cubicBezTo>
                    <a:pt x="9" y="194"/>
                    <a:pt x="10" y="193"/>
                    <a:pt x="11" y="192"/>
                  </a:cubicBezTo>
                  <a:cubicBezTo>
                    <a:pt x="1" y="190"/>
                    <a:pt x="0" y="186"/>
                    <a:pt x="5" y="179"/>
                  </a:cubicBezTo>
                  <a:cubicBezTo>
                    <a:pt x="6" y="177"/>
                    <a:pt x="6" y="176"/>
                    <a:pt x="6" y="175"/>
                  </a:cubicBezTo>
                  <a:cubicBezTo>
                    <a:pt x="5" y="168"/>
                    <a:pt x="7" y="166"/>
                    <a:pt x="14" y="170"/>
                  </a:cubicBezTo>
                  <a:cubicBezTo>
                    <a:pt x="14" y="167"/>
                    <a:pt x="13" y="165"/>
                    <a:pt x="13" y="162"/>
                  </a:cubicBezTo>
                  <a:cubicBezTo>
                    <a:pt x="19" y="159"/>
                    <a:pt x="24" y="164"/>
                    <a:pt x="30" y="162"/>
                  </a:cubicBezTo>
                  <a:cubicBezTo>
                    <a:pt x="33" y="162"/>
                    <a:pt x="36" y="163"/>
                    <a:pt x="39" y="162"/>
                  </a:cubicBezTo>
                  <a:cubicBezTo>
                    <a:pt x="42" y="162"/>
                    <a:pt x="45" y="161"/>
                    <a:pt x="45" y="165"/>
                  </a:cubicBezTo>
                  <a:cubicBezTo>
                    <a:pt x="45" y="167"/>
                    <a:pt x="47" y="169"/>
                    <a:pt x="49" y="168"/>
                  </a:cubicBezTo>
                  <a:cubicBezTo>
                    <a:pt x="51" y="167"/>
                    <a:pt x="52" y="166"/>
                    <a:pt x="52" y="164"/>
                  </a:cubicBezTo>
                  <a:cubicBezTo>
                    <a:pt x="52" y="162"/>
                    <a:pt x="52" y="160"/>
                    <a:pt x="49" y="159"/>
                  </a:cubicBezTo>
                  <a:cubicBezTo>
                    <a:pt x="43" y="158"/>
                    <a:pt x="42" y="155"/>
                    <a:pt x="46" y="150"/>
                  </a:cubicBezTo>
                  <a:cubicBezTo>
                    <a:pt x="49" y="148"/>
                    <a:pt x="49" y="144"/>
                    <a:pt x="47" y="142"/>
                  </a:cubicBezTo>
                  <a:cubicBezTo>
                    <a:pt x="42" y="132"/>
                    <a:pt x="47" y="124"/>
                    <a:pt x="50" y="115"/>
                  </a:cubicBezTo>
                  <a:cubicBezTo>
                    <a:pt x="51" y="113"/>
                    <a:pt x="52" y="111"/>
                    <a:pt x="52" y="109"/>
                  </a:cubicBezTo>
                  <a:cubicBezTo>
                    <a:pt x="52" y="104"/>
                    <a:pt x="54" y="102"/>
                    <a:pt x="59" y="102"/>
                  </a:cubicBezTo>
                  <a:cubicBezTo>
                    <a:pt x="61" y="102"/>
                    <a:pt x="63" y="102"/>
                    <a:pt x="65" y="100"/>
                  </a:cubicBezTo>
                  <a:cubicBezTo>
                    <a:pt x="70" y="96"/>
                    <a:pt x="75" y="92"/>
                    <a:pt x="82" y="94"/>
                  </a:cubicBezTo>
                  <a:cubicBezTo>
                    <a:pt x="84" y="95"/>
                    <a:pt x="86" y="94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97" y="91"/>
                    <a:pt x="108" y="93"/>
                    <a:pt x="118" y="89"/>
                  </a:cubicBezTo>
                  <a:cubicBezTo>
                    <a:pt x="120" y="88"/>
                    <a:pt x="123" y="89"/>
                    <a:pt x="125" y="92"/>
                  </a:cubicBezTo>
                  <a:cubicBezTo>
                    <a:pt x="129" y="99"/>
                    <a:pt x="138" y="99"/>
                    <a:pt x="143" y="93"/>
                  </a:cubicBezTo>
                  <a:cubicBezTo>
                    <a:pt x="145" y="91"/>
                    <a:pt x="147" y="88"/>
                    <a:pt x="142" y="86"/>
                  </a:cubicBezTo>
                  <a:cubicBezTo>
                    <a:pt x="140" y="86"/>
                    <a:pt x="137" y="84"/>
                    <a:pt x="139" y="81"/>
                  </a:cubicBezTo>
                  <a:cubicBezTo>
                    <a:pt x="140" y="78"/>
                    <a:pt x="142" y="79"/>
                    <a:pt x="144" y="80"/>
                  </a:cubicBezTo>
                  <a:cubicBezTo>
                    <a:pt x="149" y="82"/>
                    <a:pt x="151" y="78"/>
                    <a:pt x="152" y="74"/>
                  </a:cubicBezTo>
                  <a:cubicBezTo>
                    <a:pt x="153" y="67"/>
                    <a:pt x="157" y="65"/>
                    <a:pt x="164" y="66"/>
                  </a:cubicBezTo>
                  <a:cubicBezTo>
                    <a:pt x="168" y="67"/>
                    <a:pt x="172" y="65"/>
                    <a:pt x="171" y="59"/>
                  </a:cubicBezTo>
                  <a:cubicBezTo>
                    <a:pt x="171" y="57"/>
                    <a:pt x="173" y="55"/>
                    <a:pt x="174" y="53"/>
                  </a:cubicBezTo>
                  <a:cubicBezTo>
                    <a:pt x="176" y="49"/>
                    <a:pt x="177" y="46"/>
                    <a:pt x="174" y="43"/>
                  </a:cubicBezTo>
                  <a:cubicBezTo>
                    <a:pt x="168" y="38"/>
                    <a:pt x="172" y="34"/>
                    <a:pt x="176" y="31"/>
                  </a:cubicBezTo>
                  <a:cubicBezTo>
                    <a:pt x="180" y="27"/>
                    <a:pt x="184" y="24"/>
                    <a:pt x="188" y="19"/>
                  </a:cubicBezTo>
                  <a:cubicBezTo>
                    <a:pt x="188" y="19"/>
                    <a:pt x="188" y="19"/>
                    <a:pt x="188" y="19"/>
                  </a:cubicBezTo>
                  <a:cubicBezTo>
                    <a:pt x="194" y="18"/>
                    <a:pt x="199" y="16"/>
                    <a:pt x="206" y="16"/>
                  </a:cubicBezTo>
                  <a:cubicBezTo>
                    <a:pt x="210" y="18"/>
                    <a:pt x="214" y="19"/>
                    <a:pt x="218" y="17"/>
                  </a:cubicBezTo>
                  <a:cubicBezTo>
                    <a:pt x="223" y="15"/>
                    <a:pt x="227" y="16"/>
                    <a:pt x="231" y="20"/>
                  </a:cubicBezTo>
                  <a:cubicBezTo>
                    <a:pt x="237" y="26"/>
                    <a:pt x="242" y="31"/>
                    <a:pt x="252" y="34"/>
                  </a:cubicBezTo>
                  <a:cubicBezTo>
                    <a:pt x="261" y="36"/>
                    <a:pt x="270" y="38"/>
                    <a:pt x="279" y="39"/>
                  </a:cubicBezTo>
                  <a:cubicBezTo>
                    <a:pt x="284" y="40"/>
                    <a:pt x="289" y="40"/>
                    <a:pt x="292" y="45"/>
                  </a:cubicBezTo>
                  <a:cubicBezTo>
                    <a:pt x="296" y="49"/>
                    <a:pt x="299" y="45"/>
                    <a:pt x="300" y="42"/>
                  </a:cubicBezTo>
                  <a:cubicBezTo>
                    <a:pt x="301" y="38"/>
                    <a:pt x="303" y="35"/>
                    <a:pt x="305" y="32"/>
                  </a:cubicBezTo>
                  <a:cubicBezTo>
                    <a:pt x="307" y="28"/>
                    <a:pt x="306" y="23"/>
                    <a:pt x="304" y="19"/>
                  </a:cubicBezTo>
                  <a:cubicBezTo>
                    <a:pt x="302" y="16"/>
                    <a:pt x="302" y="14"/>
                    <a:pt x="304" y="11"/>
                  </a:cubicBezTo>
                  <a:cubicBezTo>
                    <a:pt x="306" y="8"/>
                    <a:pt x="309" y="8"/>
                    <a:pt x="311" y="10"/>
                  </a:cubicBezTo>
                  <a:cubicBezTo>
                    <a:pt x="313" y="10"/>
                    <a:pt x="315" y="10"/>
                    <a:pt x="316" y="9"/>
                  </a:cubicBezTo>
                  <a:cubicBezTo>
                    <a:pt x="319" y="2"/>
                    <a:pt x="324" y="3"/>
                    <a:pt x="329" y="3"/>
                  </a:cubicBezTo>
                  <a:cubicBezTo>
                    <a:pt x="334" y="2"/>
                    <a:pt x="340" y="4"/>
                    <a:pt x="345" y="1"/>
                  </a:cubicBezTo>
                  <a:cubicBezTo>
                    <a:pt x="346" y="0"/>
                    <a:pt x="347" y="1"/>
                    <a:pt x="348" y="1"/>
                  </a:cubicBezTo>
                  <a:cubicBezTo>
                    <a:pt x="360" y="11"/>
                    <a:pt x="373" y="12"/>
                    <a:pt x="387" y="6"/>
                  </a:cubicBezTo>
                  <a:cubicBezTo>
                    <a:pt x="389" y="5"/>
                    <a:pt x="392" y="5"/>
                    <a:pt x="393" y="7"/>
                  </a:cubicBezTo>
                  <a:cubicBezTo>
                    <a:pt x="398" y="11"/>
                    <a:pt x="402" y="12"/>
                    <a:pt x="408" y="12"/>
                  </a:cubicBezTo>
                  <a:cubicBezTo>
                    <a:pt x="413" y="11"/>
                    <a:pt x="419" y="11"/>
                    <a:pt x="416" y="19"/>
                  </a:cubicBezTo>
                  <a:cubicBezTo>
                    <a:pt x="416" y="22"/>
                    <a:pt x="420" y="27"/>
                    <a:pt x="422" y="26"/>
                  </a:cubicBezTo>
                  <a:cubicBezTo>
                    <a:pt x="430" y="25"/>
                    <a:pt x="427" y="31"/>
                    <a:pt x="429" y="34"/>
                  </a:cubicBezTo>
                  <a:cubicBezTo>
                    <a:pt x="436" y="33"/>
                    <a:pt x="444" y="31"/>
                    <a:pt x="452" y="32"/>
                  </a:cubicBezTo>
                  <a:cubicBezTo>
                    <a:pt x="459" y="32"/>
                    <a:pt x="465" y="38"/>
                    <a:pt x="466" y="45"/>
                  </a:cubicBezTo>
                  <a:cubicBezTo>
                    <a:pt x="467" y="50"/>
                    <a:pt x="465" y="53"/>
                    <a:pt x="460" y="52"/>
                  </a:cubicBezTo>
                  <a:cubicBezTo>
                    <a:pt x="453" y="51"/>
                    <a:pt x="448" y="53"/>
                    <a:pt x="443" y="57"/>
                  </a:cubicBezTo>
                  <a:cubicBezTo>
                    <a:pt x="436" y="62"/>
                    <a:pt x="430" y="61"/>
                    <a:pt x="424" y="57"/>
                  </a:cubicBezTo>
                  <a:cubicBezTo>
                    <a:pt x="412" y="48"/>
                    <a:pt x="401" y="54"/>
                    <a:pt x="390" y="59"/>
                  </a:cubicBezTo>
                  <a:cubicBezTo>
                    <a:pt x="387" y="60"/>
                    <a:pt x="387" y="63"/>
                    <a:pt x="386" y="65"/>
                  </a:cubicBezTo>
                  <a:cubicBezTo>
                    <a:pt x="384" y="72"/>
                    <a:pt x="380" y="73"/>
                    <a:pt x="375" y="69"/>
                  </a:cubicBezTo>
                  <a:cubicBezTo>
                    <a:pt x="372" y="67"/>
                    <a:pt x="369" y="66"/>
                    <a:pt x="365" y="68"/>
                  </a:cubicBezTo>
                  <a:cubicBezTo>
                    <a:pt x="369" y="74"/>
                    <a:pt x="375" y="78"/>
                    <a:pt x="380" y="83"/>
                  </a:cubicBezTo>
                  <a:cubicBezTo>
                    <a:pt x="384" y="86"/>
                    <a:pt x="389" y="84"/>
                    <a:pt x="392" y="81"/>
                  </a:cubicBezTo>
                  <a:cubicBezTo>
                    <a:pt x="396" y="77"/>
                    <a:pt x="399" y="74"/>
                    <a:pt x="404" y="75"/>
                  </a:cubicBezTo>
                  <a:cubicBezTo>
                    <a:pt x="407" y="75"/>
                    <a:pt x="407" y="73"/>
                    <a:pt x="407" y="71"/>
                  </a:cubicBezTo>
                  <a:cubicBezTo>
                    <a:pt x="407" y="67"/>
                    <a:pt x="406" y="64"/>
                    <a:pt x="406" y="60"/>
                  </a:cubicBezTo>
                  <a:cubicBezTo>
                    <a:pt x="406" y="55"/>
                    <a:pt x="409" y="51"/>
                    <a:pt x="413" y="53"/>
                  </a:cubicBezTo>
                  <a:cubicBezTo>
                    <a:pt x="427" y="59"/>
                    <a:pt x="443" y="63"/>
                    <a:pt x="452" y="78"/>
                  </a:cubicBezTo>
                  <a:cubicBezTo>
                    <a:pt x="448" y="85"/>
                    <a:pt x="442" y="91"/>
                    <a:pt x="437" y="97"/>
                  </a:cubicBezTo>
                  <a:cubicBezTo>
                    <a:pt x="436" y="100"/>
                    <a:pt x="432" y="102"/>
                    <a:pt x="430" y="101"/>
                  </a:cubicBezTo>
                  <a:cubicBezTo>
                    <a:pt x="422" y="101"/>
                    <a:pt x="419" y="106"/>
                    <a:pt x="415" y="111"/>
                  </a:cubicBezTo>
                  <a:cubicBezTo>
                    <a:pt x="410" y="120"/>
                    <a:pt x="402" y="124"/>
                    <a:pt x="392" y="123"/>
                  </a:cubicBezTo>
                  <a:cubicBezTo>
                    <a:pt x="389" y="122"/>
                    <a:pt x="387" y="123"/>
                    <a:pt x="385" y="123"/>
                  </a:cubicBezTo>
                  <a:cubicBezTo>
                    <a:pt x="374" y="123"/>
                    <a:pt x="367" y="119"/>
                    <a:pt x="363" y="108"/>
                  </a:cubicBezTo>
                  <a:cubicBezTo>
                    <a:pt x="362" y="107"/>
                    <a:pt x="361" y="106"/>
                    <a:pt x="359" y="105"/>
                  </a:cubicBezTo>
                  <a:cubicBezTo>
                    <a:pt x="352" y="104"/>
                    <a:pt x="345" y="106"/>
                    <a:pt x="338" y="104"/>
                  </a:cubicBezTo>
                  <a:cubicBezTo>
                    <a:pt x="335" y="104"/>
                    <a:pt x="332" y="103"/>
                    <a:pt x="330" y="102"/>
                  </a:cubicBezTo>
                  <a:cubicBezTo>
                    <a:pt x="328" y="99"/>
                    <a:pt x="327" y="96"/>
                    <a:pt x="326" y="94"/>
                  </a:cubicBezTo>
                  <a:cubicBezTo>
                    <a:pt x="326" y="91"/>
                    <a:pt x="326" y="89"/>
                    <a:pt x="325" y="87"/>
                  </a:cubicBezTo>
                  <a:cubicBezTo>
                    <a:pt x="323" y="89"/>
                    <a:pt x="323" y="93"/>
                    <a:pt x="318" y="93"/>
                  </a:cubicBezTo>
                  <a:cubicBezTo>
                    <a:pt x="314" y="92"/>
                    <a:pt x="309" y="89"/>
                    <a:pt x="304" y="92"/>
                  </a:cubicBezTo>
                  <a:cubicBezTo>
                    <a:pt x="300" y="94"/>
                    <a:pt x="297" y="93"/>
                    <a:pt x="293" y="91"/>
                  </a:cubicBezTo>
                  <a:cubicBezTo>
                    <a:pt x="284" y="86"/>
                    <a:pt x="271" y="89"/>
                    <a:pt x="266" y="97"/>
                  </a:cubicBezTo>
                  <a:cubicBezTo>
                    <a:pt x="262" y="102"/>
                    <a:pt x="258" y="106"/>
                    <a:pt x="252" y="105"/>
                  </a:cubicBezTo>
                  <a:cubicBezTo>
                    <a:pt x="248" y="105"/>
                    <a:pt x="246" y="108"/>
                    <a:pt x="244" y="110"/>
                  </a:cubicBezTo>
                  <a:cubicBezTo>
                    <a:pt x="241" y="114"/>
                    <a:pt x="239" y="118"/>
                    <a:pt x="236" y="122"/>
                  </a:cubicBezTo>
                  <a:cubicBezTo>
                    <a:pt x="230" y="131"/>
                    <a:pt x="225" y="131"/>
                    <a:pt x="215" y="125"/>
                  </a:cubicBezTo>
                  <a:cubicBezTo>
                    <a:pt x="216" y="132"/>
                    <a:pt x="218" y="140"/>
                    <a:pt x="208" y="142"/>
                  </a:cubicBezTo>
                  <a:cubicBezTo>
                    <a:pt x="204" y="143"/>
                    <a:pt x="200" y="145"/>
                    <a:pt x="196" y="140"/>
                  </a:cubicBezTo>
                  <a:cubicBezTo>
                    <a:pt x="196" y="139"/>
                    <a:pt x="197" y="138"/>
                    <a:pt x="197" y="137"/>
                  </a:cubicBezTo>
                  <a:cubicBezTo>
                    <a:pt x="192" y="132"/>
                    <a:pt x="190" y="127"/>
                    <a:pt x="191" y="120"/>
                  </a:cubicBezTo>
                  <a:cubicBezTo>
                    <a:pt x="191" y="118"/>
                    <a:pt x="189" y="117"/>
                    <a:pt x="186" y="117"/>
                  </a:cubicBezTo>
                  <a:cubicBezTo>
                    <a:pt x="183" y="117"/>
                    <a:pt x="179" y="117"/>
                    <a:pt x="179" y="113"/>
                  </a:cubicBezTo>
                  <a:cubicBezTo>
                    <a:pt x="178" y="109"/>
                    <a:pt x="181" y="106"/>
                    <a:pt x="184" y="105"/>
                  </a:cubicBezTo>
                  <a:cubicBezTo>
                    <a:pt x="185" y="104"/>
                    <a:pt x="186" y="104"/>
                    <a:pt x="186" y="103"/>
                  </a:cubicBezTo>
                  <a:cubicBezTo>
                    <a:pt x="186" y="102"/>
                    <a:pt x="186" y="102"/>
                    <a:pt x="185" y="102"/>
                  </a:cubicBezTo>
                  <a:cubicBezTo>
                    <a:pt x="182" y="104"/>
                    <a:pt x="181" y="109"/>
                    <a:pt x="176" y="106"/>
                  </a:cubicBezTo>
                  <a:cubicBezTo>
                    <a:pt x="174" y="105"/>
                    <a:pt x="169" y="95"/>
                    <a:pt x="170" y="92"/>
                  </a:cubicBezTo>
                  <a:cubicBezTo>
                    <a:pt x="171" y="88"/>
                    <a:pt x="174" y="88"/>
                    <a:pt x="177" y="89"/>
                  </a:cubicBezTo>
                  <a:cubicBezTo>
                    <a:pt x="180" y="92"/>
                    <a:pt x="182" y="91"/>
                    <a:pt x="184" y="87"/>
                  </a:cubicBezTo>
                  <a:cubicBezTo>
                    <a:pt x="186" y="82"/>
                    <a:pt x="189" y="79"/>
                    <a:pt x="195" y="78"/>
                  </a:cubicBezTo>
                  <a:cubicBezTo>
                    <a:pt x="199" y="77"/>
                    <a:pt x="200" y="74"/>
                    <a:pt x="197" y="71"/>
                  </a:cubicBezTo>
                  <a:cubicBezTo>
                    <a:pt x="194" y="68"/>
                    <a:pt x="190" y="66"/>
                    <a:pt x="185" y="68"/>
                  </a:cubicBezTo>
                  <a:cubicBezTo>
                    <a:pt x="172" y="73"/>
                    <a:pt x="169" y="85"/>
                    <a:pt x="163" y="95"/>
                  </a:cubicBezTo>
                  <a:cubicBezTo>
                    <a:pt x="160" y="101"/>
                    <a:pt x="163" y="104"/>
                    <a:pt x="170" y="105"/>
                  </a:cubicBezTo>
                  <a:cubicBezTo>
                    <a:pt x="174" y="105"/>
                    <a:pt x="175" y="107"/>
                    <a:pt x="175" y="110"/>
                  </a:cubicBezTo>
                  <a:cubicBezTo>
                    <a:pt x="176" y="112"/>
                    <a:pt x="175" y="114"/>
                    <a:pt x="174" y="115"/>
                  </a:cubicBezTo>
                  <a:cubicBezTo>
                    <a:pt x="172" y="126"/>
                    <a:pt x="173" y="127"/>
                    <a:pt x="183" y="127"/>
                  </a:cubicBezTo>
                  <a:cubicBezTo>
                    <a:pt x="190" y="128"/>
                    <a:pt x="192" y="130"/>
                    <a:pt x="191" y="136"/>
                  </a:cubicBezTo>
                  <a:cubicBezTo>
                    <a:pt x="184" y="135"/>
                    <a:pt x="177" y="134"/>
                    <a:pt x="169" y="134"/>
                  </a:cubicBezTo>
                  <a:cubicBezTo>
                    <a:pt x="165" y="134"/>
                    <a:pt x="163" y="130"/>
                    <a:pt x="160" y="128"/>
                  </a:cubicBezTo>
                  <a:cubicBezTo>
                    <a:pt x="155" y="124"/>
                    <a:pt x="152" y="124"/>
                    <a:pt x="148" y="129"/>
                  </a:cubicBezTo>
                  <a:cubicBezTo>
                    <a:pt x="144" y="137"/>
                    <a:pt x="138" y="140"/>
                    <a:pt x="130" y="141"/>
                  </a:cubicBezTo>
                  <a:cubicBezTo>
                    <a:pt x="121" y="142"/>
                    <a:pt x="115" y="147"/>
                    <a:pt x="110" y="155"/>
                  </a:cubicBezTo>
                  <a:cubicBezTo>
                    <a:pt x="105" y="163"/>
                    <a:pt x="96" y="169"/>
                    <a:pt x="88" y="172"/>
                  </a:cubicBezTo>
                  <a:cubicBezTo>
                    <a:pt x="79" y="175"/>
                    <a:pt x="74" y="180"/>
                    <a:pt x="72" y="188"/>
                  </a:cubicBezTo>
                  <a:cubicBezTo>
                    <a:pt x="71" y="190"/>
                    <a:pt x="70" y="191"/>
                    <a:pt x="69" y="19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A23288D9-F295-44EB-B3C0-10751364E498}"/>
                </a:ext>
              </a:extLst>
            </p:cNvPr>
            <p:cNvSpPr/>
            <p:nvPr/>
          </p:nvSpPr>
          <p:spPr bwMode="auto">
            <a:xfrm>
              <a:off x="-2124075" y="-577850"/>
              <a:ext cx="49213" cy="44450"/>
            </a:xfrm>
            <a:custGeom>
              <a:avLst/>
              <a:gdLst>
                <a:gd name="T0" fmla="*/ 0 w 13"/>
                <a:gd name="T1" fmla="*/ 2 h 12"/>
                <a:gd name="T2" fmla="*/ 12 w 13"/>
                <a:gd name="T3" fmla="*/ 7 h 12"/>
                <a:gd name="T4" fmla="*/ 12 w 13"/>
                <a:gd name="T5" fmla="*/ 11 h 12"/>
                <a:gd name="T6" fmla="*/ 8 w 13"/>
                <a:gd name="T7" fmla="*/ 10 h 12"/>
                <a:gd name="T8" fmla="*/ 0 w 13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2"/>
                  </a:moveTo>
                  <a:cubicBezTo>
                    <a:pt x="6" y="0"/>
                    <a:pt x="10" y="1"/>
                    <a:pt x="12" y="7"/>
                  </a:cubicBezTo>
                  <a:cubicBezTo>
                    <a:pt x="12" y="9"/>
                    <a:pt x="13" y="10"/>
                    <a:pt x="12" y="11"/>
                  </a:cubicBezTo>
                  <a:cubicBezTo>
                    <a:pt x="10" y="12"/>
                    <a:pt x="9" y="11"/>
                    <a:pt x="8" y="10"/>
                  </a:cubicBezTo>
                  <a:cubicBezTo>
                    <a:pt x="5" y="7"/>
                    <a:pt x="4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93011B54-0D36-477F-AE49-9EFD83C6944A}"/>
                </a:ext>
              </a:extLst>
            </p:cNvPr>
            <p:cNvSpPr/>
            <p:nvPr/>
          </p:nvSpPr>
          <p:spPr bwMode="auto">
            <a:xfrm>
              <a:off x="-1630363" y="-849312"/>
              <a:ext cx="30163" cy="38100"/>
            </a:xfrm>
            <a:custGeom>
              <a:avLst/>
              <a:gdLst>
                <a:gd name="T0" fmla="*/ 7 w 8"/>
                <a:gd name="T1" fmla="*/ 10 h 10"/>
                <a:gd name="T2" fmla="*/ 3 w 8"/>
                <a:gd name="T3" fmla="*/ 8 h 10"/>
                <a:gd name="T4" fmla="*/ 1 w 8"/>
                <a:gd name="T5" fmla="*/ 3 h 10"/>
                <a:gd name="T6" fmla="*/ 5 w 8"/>
                <a:gd name="T7" fmla="*/ 1 h 10"/>
                <a:gd name="T8" fmla="*/ 8 w 8"/>
                <a:gd name="T9" fmla="*/ 5 h 10"/>
                <a:gd name="T10" fmla="*/ 7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7" y="10"/>
                  </a:moveTo>
                  <a:cubicBezTo>
                    <a:pt x="5" y="9"/>
                    <a:pt x="4" y="9"/>
                    <a:pt x="3" y="8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8" y="1"/>
                    <a:pt x="8" y="3"/>
                    <a:pt x="8" y="5"/>
                  </a:cubicBezTo>
                  <a:cubicBezTo>
                    <a:pt x="8" y="7"/>
                    <a:pt x="7" y="8"/>
                    <a:pt x="7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AD24C4A7-EAD8-4917-8141-D99842B9F35C}"/>
                </a:ext>
              </a:extLst>
            </p:cNvPr>
            <p:cNvSpPr/>
            <p:nvPr/>
          </p:nvSpPr>
          <p:spPr bwMode="auto">
            <a:xfrm>
              <a:off x="-1241425" y="-1109662"/>
              <a:ext cx="26988" cy="22225"/>
            </a:xfrm>
            <a:custGeom>
              <a:avLst/>
              <a:gdLst>
                <a:gd name="T0" fmla="*/ 5 w 7"/>
                <a:gd name="T1" fmla="*/ 6 h 6"/>
                <a:gd name="T2" fmla="*/ 1 w 7"/>
                <a:gd name="T3" fmla="*/ 2 h 6"/>
                <a:gd name="T4" fmla="*/ 4 w 7"/>
                <a:gd name="T5" fmla="*/ 1 h 6"/>
                <a:gd name="T6" fmla="*/ 5 w 7"/>
                <a:gd name="T7" fmla="*/ 6 h 6"/>
                <a:gd name="T8" fmla="*/ 5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2" y="6"/>
                    <a:pt x="0" y="5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7" y="2"/>
                    <a:pt x="6" y="4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FF1A261-627A-473B-85D3-3CAADA434A20}"/>
                </a:ext>
              </a:extLst>
            </p:cNvPr>
            <p:cNvSpPr/>
            <p:nvPr/>
          </p:nvSpPr>
          <p:spPr bwMode="auto">
            <a:xfrm>
              <a:off x="-573088" y="-1090612"/>
              <a:ext cx="1031875" cy="844550"/>
            </a:xfrm>
            <a:custGeom>
              <a:avLst/>
              <a:gdLst>
                <a:gd name="T0" fmla="*/ 91 w 273"/>
                <a:gd name="T1" fmla="*/ 60 h 224"/>
                <a:gd name="T2" fmla="*/ 54 w 273"/>
                <a:gd name="T3" fmla="*/ 37 h 224"/>
                <a:gd name="T4" fmla="*/ 48 w 273"/>
                <a:gd name="T5" fmla="*/ 43 h 224"/>
                <a:gd name="T6" fmla="*/ 49 w 273"/>
                <a:gd name="T7" fmla="*/ 57 h 224"/>
                <a:gd name="T8" fmla="*/ 45 w 273"/>
                <a:gd name="T9" fmla="*/ 60 h 224"/>
                <a:gd name="T10" fmla="*/ 35 w 273"/>
                <a:gd name="T11" fmla="*/ 62 h 224"/>
                <a:gd name="T12" fmla="*/ 15 w 273"/>
                <a:gd name="T13" fmla="*/ 62 h 224"/>
                <a:gd name="T14" fmla="*/ 3 w 273"/>
                <a:gd name="T15" fmla="*/ 53 h 224"/>
                <a:gd name="T16" fmla="*/ 2 w 273"/>
                <a:gd name="T17" fmla="*/ 48 h 224"/>
                <a:gd name="T18" fmla="*/ 16 w 273"/>
                <a:gd name="T19" fmla="*/ 49 h 224"/>
                <a:gd name="T20" fmla="*/ 20 w 273"/>
                <a:gd name="T21" fmla="*/ 52 h 224"/>
                <a:gd name="T22" fmla="*/ 25 w 273"/>
                <a:gd name="T23" fmla="*/ 47 h 224"/>
                <a:gd name="T24" fmla="*/ 32 w 273"/>
                <a:gd name="T25" fmla="*/ 38 h 224"/>
                <a:gd name="T26" fmla="*/ 50 w 273"/>
                <a:gd name="T27" fmla="*/ 33 h 224"/>
                <a:gd name="T28" fmla="*/ 65 w 273"/>
                <a:gd name="T29" fmla="*/ 37 h 224"/>
                <a:gd name="T30" fmla="*/ 82 w 273"/>
                <a:gd name="T31" fmla="*/ 37 h 224"/>
                <a:gd name="T32" fmla="*/ 100 w 273"/>
                <a:gd name="T33" fmla="*/ 32 h 224"/>
                <a:gd name="T34" fmla="*/ 105 w 273"/>
                <a:gd name="T35" fmla="*/ 28 h 224"/>
                <a:gd name="T36" fmla="*/ 90 w 273"/>
                <a:gd name="T37" fmla="*/ 16 h 224"/>
                <a:gd name="T38" fmla="*/ 69 w 273"/>
                <a:gd name="T39" fmla="*/ 16 h 224"/>
                <a:gd name="T40" fmla="*/ 95 w 273"/>
                <a:gd name="T41" fmla="*/ 8 h 224"/>
                <a:gd name="T42" fmla="*/ 121 w 273"/>
                <a:gd name="T43" fmla="*/ 18 h 224"/>
                <a:gd name="T44" fmla="*/ 132 w 273"/>
                <a:gd name="T45" fmla="*/ 28 h 224"/>
                <a:gd name="T46" fmla="*/ 137 w 273"/>
                <a:gd name="T47" fmla="*/ 27 h 224"/>
                <a:gd name="T48" fmla="*/ 155 w 273"/>
                <a:gd name="T49" fmla="*/ 20 h 224"/>
                <a:gd name="T50" fmla="*/ 191 w 273"/>
                <a:gd name="T51" fmla="*/ 38 h 224"/>
                <a:gd name="T52" fmla="*/ 205 w 273"/>
                <a:gd name="T53" fmla="*/ 79 h 224"/>
                <a:gd name="T54" fmla="*/ 204 w 273"/>
                <a:gd name="T55" fmla="*/ 96 h 224"/>
                <a:gd name="T56" fmla="*/ 209 w 273"/>
                <a:gd name="T57" fmla="*/ 101 h 224"/>
                <a:gd name="T58" fmla="*/ 221 w 273"/>
                <a:gd name="T59" fmla="*/ 114 h 224"/>
                <a:gd name="T60" fmla="*/ 226 w 273"/>
                <a:gd name="T61" fmla="*/ 120 h 224"/>
                <a:gd name="T62" fmla="*/ 233 w 273"/>
                <a:gd name="T63" fmla="*/ 122 h 224"/>
                <a:gd name="T64" fmla="*/ 249 w 273"/>
                <a:gd name="T65" fmla="*/ 129 h 224"/>
                <a:gd name="T66" fmla="*/ 256 w 273"/>
                <a:gd name="T67" fmla="*/ 139 h 224"/>
                <a:gd name="T68" fmla="*/ 261 w 273"/>
                <a:gd name="T69" fmla="*/ 156 h 224"/>
                <a:gd name="T70" fmla="*/ 263 w 273"/>
                <a:gd name="T71" fmla="*/ 171 h 224"/>
                <a:gd name="T72" fmla="*/ 263 w 273"/>
                <a:gd name="T73" fmla="*/ 177 h 224"/>
                <a:gd name="T74" fmla="*/ 269 w 273"/>
                <a:gd name="T75" fmla="*/ 195 h 224"/>
                <a:gd name="T76" fmla="*/ 273 w 273"/>
                <a:gd name="T77" fmla="*/ 223 h 224"/>
                <a:gd name="T78" fmla="*/ 271 w 273"/>
                <a:gd name="T79" fmla="*/ 224 h 224"/>
                <a:gd name="T80" fmla="*/ 266 w 273"/>
                <a:gd name="T81" fmla="*/ 221 h 224"/>
                <a:gd name="T82" fmla="*/ 262 w 273"/>
                <a:gd name="T83" fmla="*/ 212 h 224"/>
                <a:gd name="T84" fmla="*/ 264 w 273"/>
                <a:gd name="T85" fmla="*/ 206 h 224"/>
                <a:gd name="T86" fmla="*/ 262 w 273"/>
                <a:gd name="T87" fmla="*/ 200 h 224"/>
                <a:gd name="T88" fmla="*/ 249 w 273"/>
                <a:gd name="T89" fmla="*/ 186 h 224"/>
                <a:gd name="T90" fmla="*/ 249 w 273"/>
                <a:gd name="T91" fmla="*/ 179 h 224"/>
                <a:gd name="T92" fmla="*/ 251 w 273"/>
                <a:gd name="T93" fmla="*/ 170 h 224"/>
                <a:gd name="T94" fmla="*/ 242 w 273"/>
                <a:gd name="T95" fmla="*/ 161 h 224"/>
                <a:gd name="T96" fmla="*/ 230 w 273"/>
                <a:gd name="T97" fmla="*/ 156 h 224"/>
                <a:gd name="T98" fmla="*/ 223 w 273"/>
                <a:gd name="T99" fmla="*/ 151 h 224"/>
                <a:gd name="T100" fmla="*/ 216 w 273"/>
                <a:gd name="T101" fmla="*/ 139 h 224"/>
                <a:gd name="T102" fmla="*/ 195 w 273"/>
                <a:gd name="T103" fmla="*/ 117 h 224"/>
                <a:gd name="T104" fmla="*/ 187 w 273"/>
                <a:gd name="T105" fmla="*/ 115 h 224"/>
                <a:gd name="T106" fmla="*/ 166 w 273"/>
                <a:gd name="T107" fmla="*/ 99 h 224"/>
                <a:gd name="T108" fmla="*/ 162 w 273"/>
                <a:gd name="T109" fmla="*/ 95 h 224"/>
                <a:gd name="T110" fmla="*/ 150 w 273"/>
                <a:gd name="T111" fmla="*/ 78 h 224"/>
                <a:gd name="T112" fmla="*/ 138 w 273"/>
                <a:gd name="T113" fmla="*/ 75 h 224"/>
                <a:gd name="T114" fmla="*/ 116 w 273"/>
                <a:gd name="T115" fmla="*/ 63 h 224"/>
                <a:gd name="T116" fmla="*/ 112 w 273"/>
                <a:gd name="T117" fmla="*/ 51 h 224"/>
                <a:gd name="T118" fmla="*/ 106 w 273"/>
                <a:gd name="T119" fmla="*/ 48 h 224"/>
                <a:gd name="T120" fmla="*/ 96 w 273"/>
                <a:gd name="T121" fmla="*/ 57 h 224"/>
                <a:gd name="T122" fmla="*/ 91 w 273"/>
                <a:gd name="T123" fmla="*/ 6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3" h="224">
                  <a:moveTo>
                    <a:pt x="91" y="60"/>
                  </a:moveTo>
                  <a:cubicBezTo>
                    <a:pt x="81" y="48"/>
                    <a:pt x="67" y="44"/>
                    <a:pt x="54" y="37"/>
                  </a:cubicBezTo>
                  <a:cubicBezTo>
                    <a:pt x="49" y="35"/>
                    <a:pt x="46" y="38"/>
                    <a:pt x="48" y="43"/>
                  </a:cubicBezTo>
                  <a:cubicBezTo>
                    <a:pt x="49" y="48"/>
                    <a:pt x="49" y="53"/>
                    <a:pt x="49" y="57"/>
                  </a:cubicBezTo>
                  <a:cubicBezTo>
                    <a:pt x="49" y="59"/>
                    <a:pt x="48" y="62"/>
                    <a:pt x="45" y="60"/>
                  </a:cubicBezTo>
                  <a:cubicBezTo>
                    <a:pt x="40" y="56"/>
                    <a:pt x="37" y="59"/>
                    <a:pt x="35" y="62"/>
                  </a:cubicBezTo>
                  <a:cubicBezTo>
                    <a:pt x="29" y="70"/>
                    <a:pt x="21" y="70"/>
                    <a:pt x="15" y="62"/>
                  </a:cubicBezTo>
                  <a:cubicBezTo>
                    <a:pt x="12" y="58"/>
                    <a:pt x="8" y="55"/>
                    <a:pt x="3" y="53"/>
                  </a:cubicBezTo>
                  <a:cubicBezTo>
                    <a:pt x="1" y="51"/>
                    <a:pt x="0" y="49"/>
                    <a:pt x="2" y="48"/>
                  </a:cubicBezTo>
                  <a:cubicBezTo>
                    <a:pt x="5" y="45"/>
                    <a:pt x="14" y="46"/>
                    <a:pt x="16" y="49"/>
                  </a:cubicBezTo>
                  <a:cubicBezTo>
                    <a:pt x="17" y="51"/>
                    <a:pt x="18" y="53"/>
                    <a:pt x="20" y="52"/>
                  </a:cubicBezTo>
                  <a:cubicBezTo>
                    <a:pt x="23" y="51"/>
                    <a:pt x="25" y="49"/>
                    <a:pt x="25" y="47"/>
                  </a:cubicBezTo>
                  <a:cubicBezTo>
                    <a:pt x="24" y="41"/>
                    <a:pt x="28" y="39"/>
                    <a:pt x="32" y="38"/>
                  </a:cubicBezTo>
                  <a:cubicBezTo>
                    <a:pt x="38" y="36"/>
                    <a:pt x="43" y="32"/>
                    <a:pt x="50" y="33"/>
                  </a:cubicBezTo>
                  <a:cubicBezTo>
                    <a:pt x="56" y="33"/>
                    <a:pt x="61" y="34"/>
                    <a:pt x="65" y="37"/>
                  </a:cubicBezTo>
                  <a:cubicBezTo>
                    <a:pt x="70" y="41"/>
                    <a:pt x="76" y="43"/>
                    <a:pt x="82" y="37"/>
                  </a:cubicBezTo>
                  <a:cubicBezTo>
                    <a:pt x="87" y="33"/>
                    <a:pt x="93" y="29"/>
                    <a:pt x="100" y="32"/>
                  </a:cubicBezTo>
                  <a:cubicBezTo>
                    <a:pt x="104" y="34"/>
                    <a:pt x="105" y="31"/>
                    <a:pt x="105" y="28"/>
                  </a:cubicBezTo>
                  <a:cubicBezTo>
                    <a:pt x="104" y="20"/>
                    <a:pt x="98" y="17"/>
                    <a:pt x="90" y="16"/>
                  </a:cubicBezTo>
                  <a:cubicBezTo>
                    <a:pt x="82" y="15"/>
                    <a:pt x="76" y="20"/>
                    <a:pt x="69" y="16"/>
                  </a:cubicBezTo>
                  <a:cubicBezTo>
                    <a:pt x="76" y="0"/>
                    <a:pt x="81" y="2"/>
                    <a:pt x="95" y="8"/>
                  </a:cubicBezTo>
                  <a:cubicBezTo>
                    <a:pt x="103" y="12"/>
                    <a:pt x="113" y="13"/>
                    <a:pt x="121" y="18"/>
                  </a:cubicBezTo>
                  <a:cubicBezTo>
                    <a:pt x="125" y="21"/>
                    <a:pt x="128" y="24"/>
                    <a:pt x="132" y="28"/>
                  </a:cubicBezTo>
                  <a:cubicBezTo>
                    <a:pt x="134" y="30"/>
                    <a:pt x="136" y="30"/>
                    <a:pt x="137" y="27"/>
                  </a:cubicBezTo>
                  <a:cubicBezTo>
                    <a:pt x="142" y="20"/>
                    <a:pt x="147" y="17"/>
                    <a:pt x="155" y="20"/>
                  </a:cubicBezTo>
                  <a:cubicBezTo>
                    <a:pt x="168" y="25"/>
                    <a:pt x="179" y="31"/>
                    <a:pt x="191" y="38"/>
                  </a:cubicBezTo>
                  <a:cubicBezTo>
                    <a:pt x="201" y="44"/>
                    <a:pt x="212" y="65"/>
                    <a:pt x="205" y="79"/>
                  </a:cubicBezTo>
                  <a:cubicBezTo>
                    <a:pt x="203" y="85"/>
                    <a:pt x="205" y="91"/>
                    <a:pt x="204" y="96"/>
                  </a:cubicBezTo>
                  <a:cubicBezTo>
                    <a:pt x="204" y="100"/>
                    <a:pt x="207" y="100"/>
                    <a:pt x="209" y="101"/>
                  </a:cubicBezTo>
                  <a:cubicBezTo>
                    <a:pt x="216" y="102"/>
                    <a:pt x="222" y="105"/>
                    <a:pt x="221" y="114"/>
                  </a:cubicBezTo>
                  <a:cubicBezTo>
                    <a:pt x="220" y="118"/>
                    <a:pt x="222" y="120"/>
                    <a:pt x="226" y="120"/>
                  </a:cubicBezTo>
                  <a:cubicBezTo>
                    <a:pt x="229" y="120"/>
                    <a:pt x="231" y="121"/>
                    <a:pt x="233" y="122"/>
                  </a:cubicBezTo>
                  <a:cubicBezTo>
                    <a:pt x="238" y="124"/>
                    <a:pt x="242" y="128"/>
                    <a:pt x="249" y="129"/>
                  </a:cubicBezTo>
                  <a:cubicBezTo>
                    <a:pt x="253" y="129"/>
                    <a:pt x="256" y="132"/>
                    <a:pt x="256" y="139"/>
                  </a:cubicBezTo>
                  <a:cubicBezTo>
                    <a:pt x="256" y="144"/>
                    <a:pt x="262" y="150"/>
                    <a:pt x="261" y="156"/>
                  </a:cubicBezTo>
                  <a:cubicBezTo>
                    <a:pt x="261" y="161"/>
                    <a:pt x="264" y="166"/>
                    <a:pt x="263" y="171"/>
                  </a:cubicBezTo>
                  <a:cubicBezTo>
                    <a:pt x="262" y="173"/>
                    <a:pt x="261" y="175"/>
                    <a:pt x="263" y="177"/>
                  </a:cubicBezTo>
                  <a:cubicBezTo>
                    <a:pt x="270" y="181"/>
                    <a:pt x="269" y="188"/>
                    <a:pt x="269" y="195"/>
                  </a:cubicBezTo>
                  <a:cubicBezTo>
                    <a:pt x="270" y="204"/>
                    <a:pt x="270" y="214"/>
                    <a:pt x="273" y="223"/>
                  </a:cubicBezTo>
                  <a:cubicBezTo>
                    <a:pt x="272" y="223"/>
                    <a:pt x="271" y="224"/>
                    <a:pt x="271" y="224"/>
                  </a:cubicBezTo>
                  <a:cubicBezTo>
                    <a:pt x="268" y="224"/>
                    <a:pt x="266" y="223"/>
                    <a:pt x="266" y="221"/>
                  </a:cubicBezTo>
                  <a:cubicBezTo>
                    <a:pt x="267" y="217"/>
                    <a:pt x="266" y="214"/>
                    <a:pt x="262" y="212"/>
                  </a:cubicBezTo>
                  <a:cubicBezTo>
                    <a:pt x="260" y="210"/>
                    <a:pt x="262" y="207"/>
                    <a:pt x="264" y="206"/>
                  </a:cubicBezTo>
                  <a:cubicBezTo>
                    <a:pt x="266" y="203"/>
                    <a:pt x="266" y="202"/>
                    <a:pt x="262" y="200"/>
                  </a:cubicBezTo>
                  <a:cubicBezTo>
                    <a:pt x="256" y="197"/>
                    <a:pt x="253" y="191"/>
                    <a:pt x="249" y="186"/>
                  </a:cubicBezTo>
                  <a:cubicBezTo>
                    <a:pt x="247" y="184"/>
                    <a:pt x="248" y="181"/>
                    <a:pt x="249" y="179"/>
                  </a:cubicBezTo>
                  <a:cubicBezTo>
                    <a:pt x="250" y="176"/>
                    <a:pt x="251" y="173"/>
                    <a:pt x="251" y="170"/>
                  </a:cubicBezTo>
                  <a:cubicBezTo>
                    <a:pt x="252" y="164"/>
                    <a:pt x="248" y="160"/>
                    <a:pt x="242" y="161"/>
                  </a:cubicBezTo>
                  <a:cubicBezTo>
                    <a:pt x="237" y="161"/>
                    <a:pt x="233" y="160"/>
                    <a:pt x="230" y="156"/>
                  </a:cubicBezTo>
                  <a:cubicBezTo>
                    <a:pt x="228" y="154"/>
                    <a:pt x="225" y="152"/>
                    <a:pt x="223" y="151"/>
                  </a:cubicBezTo>
                  <a:cubicBezTo>
                    <a:pt x="218" y="148"/>
                    <a:pt x="216" y="145"/>
                    <a:pt x="216" y="139"/>
                  </a:cubicBezTo>
                  <a:cubicBezTo>
                    <a:pt x="215" y="128"/>
                    <a:pt x="208" y="115"/>
                    <a:pt x="195" y="117"/>
                  </a:cubicBezTo>
                  <a:cubicBezTo>
                    <a:pt x="193" y="118"/>
                    <a:pt x="190" y="117"/>
                    <a:pt x="187" y="115"/>
                  </a:cubicBezTo>
                  <a:cubicBezTo>
                    <a:pt x="180" y="110"/>
                    <a:pt x="173" y="105"/>
                    <a:pt x="166" y="99"/>
                  </a:cubicBezTo>
                  <a:cubicBezTo>
                    <a:pt x="164" y="98"/>
                    <a:pt x="163" y="97"/>
                    <a:pt x="162" y="95"/>
                  </a:cubicBezTo>
                  <a:cubicBezTo>
                    <a:pt x="161" y="88"/>
                    <a:pt x="156" y="83"/>
                    <a:pt x="150" y="78"/>
                  </a:cubicBezTo>
                  <a:cubicBezTo>
                    <a:pt x="147" y="75"/>
                    <a:pt x="143" y="74"/>
                    <a:pt x="138" y="75"/>
                  </a:cubicBezTo>
                  <a:cubicBezTo>
                    <a:pt x="129" y="74"/>
                    <a:pt x="119" y="74"/>
                    <a:pt x="116" y="63"/>
                  </a:cubicBezTo>
                  <a:cubicBezTo>
                    <a:pt x="115" y="59"/>
                    <a:pt x="113" y="55"/>
                    <a:pt x="112" y="51"/>
                  </a:cubicBezTo>
                  <a:cubicBezTo>
                    <a:pt x="112" y="46"/>
                    <a:pt x="109" y="45"/>
                    <a:pt x="106" y="48"/>
                  </a:cubicBezTo>
                  <a:cubicBezTo>
                    <a:pt x="102" y="51"/>
                    <a:pt x="98" y="53"/>
                    <a:pt x="96" y="57"/>
                  </a:cubicBezTo>
                  <a:cubicBezTo>
                    <a:pt x="95" y="59"/>
                    <a:pt x="94" y="61"/>
                    <a:pt x="91" y="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6D7DDB20-C11B-4C68-956F-B8ED52D71BF4}"/>
                </a:ext>
              </a:extLst>
            </p:cNvPr>
            <p:cNvSpPr/>
            <p:nvPr/>
          </p:nvSpPr>
          <p:spPr bwMode="auto">
            <a:xfrm>
              <a:off x="404812" y="-501650"/>
              <a:ext cx="26988" cy="55563"/>
            </a:xfrm>
            <a:custGeom>
              <a:avLst/>
              <a:gdLst>
                <a:gd name="T0" fmla="*/ 4 w 7"/>
                <a:gd name="T1" fmla="*/ 15 h 15"/>
                <a:gd name="T2" fmla="*/ 2 w 7"/>
                <a:gd name="T3" fmla="*/ 0 h 15"/>
                <a:gd name="T4" fmla="*/ 4 w 7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2" y="11"/>
                    <a:pt x="0" y="6"/>
                    <a:pt x="2" y="0"/>
                  </a:cubicBezTo>
                  <a:cubicBezTo>
                    <a:pt x="3" y="5"/>
                    <a:pt x="7" y="10"/>
                    <a:pt x="4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672B87A9-9157-4D92-878C-0A7905604C56}"/>
                </a:ext>
              </a:extLst>
            </p:cNvPr>
            <p:cNvSpPr/>
            <p:nvPr/>
          </p:nvSpPr>
          <p:spPr bwMode="auto">
            <a:xfrm>
              <a:off x="-1800225" y="-933450"/>
              <a:ext cx="1914525" cy="1609725"/>
            </a:xfrm>
            <a:custGeom>
              <a:avLst/>
              <a:gdLst>
                <a:gd name="T0" fmla="*/ 439 w 507"/>
                <a:gd name="T1" fmla="*/ 7 h 426"/>
                <a:gd name="T2" fmla="*/ 455 w 507"/>
                <a:gd name="T3" fmla="*/ 56 h 426"/>
                <a:gd name="T4" fmla="*/ 470 w 507"/>
                <a:gd name="T5" fmla="*/ 139 h 426"/>
                <a:gd name="T6" fmla="*/ 457 w 507"/>
                <a:gd name="T7" fmla="*/ 187 h 426"/>
                <a:gd name="T8" fmla="*/ 426 w 507"/>
                <a:gd name="T9" fmla="*/ 231 h 426"/>
                <a:gd name="T10" fmla="*/ 408 w 507"/>
                <a:gd name="T11" fmla="*/ 212 h 426"/>
                <a:gd name="T12" fmla="*/ 370 w 507"/>
                <a:gd name="T13" fmla="*/ 206 h 426"/>
                <a:gd name="T14" fmla="*/ 361 w 507"/>
                <a:gd name="T15" fmla="*/ 212 h 426"/>
                <a:gd name="T16" fmla="*/ 385 w 507"/>
                <a:gd name="T17" fmla="*/ 228 h 426"/>
                <a:gd name="T18" fmla="*/ 416 w 507"/>
                <a:gd name="T19" fmla="*/ 238 h 426"/>
                <a:gd name="T20" fmla="*/ 448 w 507"/>
                <a:gd name="T21" fmla="*/ 222 h 426"/>
                <a:gd name="T22" fmla="*/ 459 w 507"/>
                <a:gd name="T23" fmla="*/ 209 h 426"/>
                <a:gd name="T24" fmla="*/ 492 w 507"/>
                <a:gd name="T25" fmla="*/ 264 h 426"/>
                <a:gd name="T26" fmla="*/ 503 w 507"/>
                <a:gd name="T27" fmla="*/ 306 h 426"/>
                <a:gd name="T28" fmla="*/ 496 w 507"/>
                <a:gd name="T29" fmla="*/ 328 h 426"/>
                <a:gd name="T30" fmla="*/ 462 w 507"/>
                <a:gd name="T31" fmla="*/ 352 h 426"/>
                <a:gd name="T32" fmla="*/ 420 w 507"/>
                <a:gd name="T33" fmla="*/ 391 h 426"/>
                <a:gd name="T34" fmla="*/ 411 w 507"/>
                <a:gd name="T35" fmla="*/ 407 h 426"/>
                <a:gd name="T36" fmla="*/ 378 w 507"/>
                <a:gd name="T37" fmla="*/ 373 h 426"/>
                <a:gd name="T38" fmla="*/ 327 w 507"/>
                <a:gd name="T39" fmla="*/ 372 h 426"/>
                <a:gd name="T40" fmla="*/ 276 w 507"/>
                <a:gd name="T41" fmla="*/ 412 h 426"/>
                <a:gd name="T42" fmla="*/ 237 w 507"/>
                <a:gd name="T43" fmla="*/ 422 h 426"/>
                <a:gd name="T44" fmla="*/ 203 w 507"/>
                <a:gd name="T45" fmla="*/ 419 h 426"/>
                <a:gd name="T46" fmla="*/ 160 w 507"/>
                <a:gd name="T47" fmla="*/ 401 h 426"/>
                <a:gd name="T48" fmla="*/ 138 w 507"/>
                <a:gd name="T49" fmla="*/ 381 h 426"/>
                <a:gd name="T50" fmla="*/ 115 w 507"/>
                <a:gd name="T51" fmla="*/ 383 h 426"/>
                <a:gd name="T52" fmla="*/ 65 w 507"/>
                <a:gd name="T53" fmla="*/ 390 h 426"/>
                <a:gd name="T54" fmla="*/ 79 w 507"/>
                <a:gd name="T55" fmla="*/ 342 h 426"/>
                <a:gd name="T56" fmla="*/ 60 w 507"/>
                <a:gd name="T57" fmla="*/ 284 h 426"/>
                <a:gd name="T58" fmla="*/ 48 w 507"/>
                <a:gd name="T59" fmla="*/ 269 h 426"/>
                <a:gd name="T60" fmla="*/ 48 w 507"/>
                <a:gd name="T61" fmla="*/ 277 h 426"/>
                <a:gd name="T62" fmla="*/ 35 w 507"/>
                <a:gd name="T63" fmla="*/ 290 h 426"/>
                <a:gd name="T64" fmla="*/ 29 w 507"/>
                <a:gd name="T65" fmla="*/ 276 h 426"/>
                <a:gd name="T66" fmla="*/ 6 w 507"/>
                <a:gd name="T67" fmla="*/ 264 h 426"/>
                <a:gd name="T68" fmla="*/ 30 w 507"/>
                <a:gd name="T69" fmla="*/ 241 h 426"/>
                <a:gd name="T70" fmla="*/ 54 w 507"/>
                <a:gd name="T71" fmla="*/ 237 h 426"/>
                <a:gd name="T72" fmla="*/ 77 w 507"/>
                <a:gd name="T73" fmla="*/ 227 h 426"/>
                <a:gd name="T74" fmla="*/ 80 w 507"/>
                <a:gd name="T75" fmla="*/ 214 h 426"/>
                <a:gd name="T76" fmla="*/ 101 w 507"/>
                <a:gd name="T77" fmla="*/ 206 h 426"/>
                <a:gd name="T78" fmla="*/ 110 w 507"/>
                <a:gd name="T79" fmla="*/ 208 h 426"/>
                <a:gd name="T80" fmla="*/ 83 w 507"/>
                <a:gd name="T81" fmla="*/ 213 h 426"/>
                <a:gd name="T82" fmla="*/ 80 w 507"/>
                <a:gd name="T83" fmla="*/ 178 h 426"/>
                <a:gd name="T84" fmla="*/ 70 w 507"/>
                <a:gd name="T85" fmla="*/ 204 h 426"/>
                <a:gd name="T86" fmla="*/ 57 w 507"/>
                <a:gd name="T87" fmla="*/ 202 h 426"/>
                <a:gd name="T88" fmla="*/ 36 w 507"/>
                <a:gd name="T89" fmla="*/ 220 h 426"/>
                <a:gd name="T90" fmla="*/ 16 w 507"/>
                <a:gd name="T91" fmla="*/ 202 h 426"/>
                <a:gd name="T92" fmla="*/ 9 w 507"/>
                <a:gd name="T93" fmla="*/ 185 h 426"/>
                <a:gd name="T94" fmla="*/ 14 w 507"/>
                <a:gd name="T95" fmla="*/ 161 h 426"/>
                <a:gd name="T96" fmla="*/ 34 w 507"/>
                <a:gd name="T97" fmla="*/ 132 h 426"/>
                <a:gd name="T98" fmla="*/ 76 w 507"/>
                <a:gd name="T99" fmla="*/ 89 h 426"/>
                <a:gd name="T100" fmla="*/ 129 w 507"/>
                <a:gd name="T101" fmla="*/ 69 h 426"/>
                <a:gd name="T102" fmla="*/ 151 w 507"/>
                <a:gd name="T103" fmla="*/ 85 h 426"/>
                <a:gd name="T104" fmla="*/ 204 w 507"/>
                <a:gd name="T105" fmla="*/ 86 h 426"/>
                <a:gd name="T106" fmla="*/ 247 w 507"/>
                <a:gd name="T107" fmla="*/ 76 h 426"/>
                <a:gd name="T108" fmla="*/ 296 w 507"/>
                <a:gd name="T109" fmla="*/ 95 h 426"/>
                <a:gd name="T110" fmla="*/ 298 w 507"/>
                <a:gd name="T111" fmla="*/ 86 h 426"/>
                <a:gd name="T112" fmla="*/ 323 w 507"/>
                <a:gd name="T113" fmla="*/ 79 h 426"/>
                <a:gd name="T114" fmla="*/ 350 w 507"/>
                <a:gd name="T115" fmla="*/ 81 h 426"/>
                <a:gd name="T116" fmla="*/ 321 w 507"/>
                <a:gd name="T117" fmla="*/ 51 h 426"/>
                <a:gd name="T118" fmla="*/ 352 w 507"/>
                <a:gd name="T119" fmla="*/ 60 h 426"/>
                <a:gd name="T120" fmla="*/ 392 w 507"/>
                <a:gd name="T121" fmla="*/ 4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7" h="426">
                  <a:moveTo>
                    <a:pt x="416" y="18"/>
                  </a:moveTo>
                  <a:cubicBezTo>
                    <a:pt x="420" y="12"/>
                    <a:pt x="426" y="8"/>
                    <a:pt x="431" y="3"/>
                  </a:cubicBezTo>
                  <a:cubicBezTo>
                    <a:pt x="433" y="0"/>
                    <a:pt x="440" y="3"/>
                    <a:pt x="439" y="7"/>
                  </a:cubicBezTo>
                  <a:cubicBezTo>
                    <a:pt x="438" y="12"/>
                    <a:pt x="442" y="15"/>
                    <a:pt x="442" y="20"/>
                  </a:cubicBezTo>
                  <a:cubicBezTo>
                    <a:pt x="439" y="23"/>
                    <a:pt x="440" y="26"/>
                    <a:pt x="441" y="29"/>
                  </a:cubicBezTo>
                  <a:cubicBezTo>
                    <a:pt x="445" y="39"/>
                    <a:pt x="452" y="46"/>
                    <a:pt x="455" y="56"/>
                  </a:cubicBezTo>
                  <a:cubicBezTo>
                    <a:pt x="459" y="69"/>
                    <a:pt x="466" y="78"/>
                    <a:pt x="474" y="89"/>
                  </a:cubicBezTo>
                  <a:cubicBezTo>
                    <a:pt x="483" y="102"/>
                    <a:pt x="481" y="116"/>
                    <a:pt x="470" y="129"/>
                  </a:cubicBezTo>
                  <a:cubicBezTo>
                    <a:pt x="468" y="133"/>
                    <a:pt x="465" y="135"/>
                    <a:pt x="470" y="139"/>
                  </a:cubicBezTo>
                  <a:cubicBezTo>
                    <a:pt x="471" y="140"/>
                    <a:pt x="471" y="141"/>
                    <a:pt x="471" y="142"/>
                  </a:cubicBezTo>
                  <a:cubicBezTo>
                    <a:pt x="470" y="155"/>
                    <a:pt x="470" y="168"/>
                    <a:pt x="460" y="179"/>
                  </a:cubicBezTo>
                  <a:cubicBezTo>
                    <a:pt x="458" y="181"/>
                    <a:pt x="457" y="183"/>
                    <a:pt x="457" y="187"/>
                  </a:cubicBezTo>
                  <a:cubicBezTo>
                    <a:pt x="456" y="192"/>
                    <a:pt x="453" y="196"/>
                    <a:pt x="448" y="198"/>
                  </a:cubicBezTo>
                  <a:cubicBezTo>
                    <a:pt x="438" y="203"/>
                    <a:pt x="431" y="210"/>
                    <a:pt x="431" y="223"/>
                  </a:cubicBezTo>
                  <a:cubicBezTo>
                    <a:pt x="431" y="227"/>
                    <a:pt x="430" y="231"/>
                    <a:pt x="426" y="231"/>
                  </a:cubicBezTo>
                  <a:cubicBezTo>
                    <a:pt x="421" y="232"/>
                    <a:pt x="419" y="228"/>
                    <a:pt x="417" y="225"/>
                  </a:cubicBezTo>
                  <a:cubicBezTo>
                    <a:pt x="416" y="223"/>
                    <a:pt x="416" y="220"/>
                    <a:pt x="416" y="218"/>
                  </a:cubicBezTo>
                  <a:cubicBezTo>
                    <a:pt x="416" y="212"/>
                    <a:pt x="412" y="210"/>
                    <a:pt x="408" y="212"/>
                  </a:cubicBezTo>
                  <a:cubicBezTo>
                    <a:pt x="403" y="215"/>
                    <a:pt x="399" y="214"/>
                    <a:pt x="394" y="212"/>
                  </a:cubicBezTo>
                  <a:cubicBezTo>
                    <a:pt x="392" y="211"/>
                    <a:pt x="390" y="211"/>
                    <a:pt x="388" y="211"/>
                  </a:cubicBezTo>
                  <a:cubicBezTo>
                    <a:pt x="381" y="212"/>
                    <a:pt x="375" y="211"/>
                    <a:pt x="370" y="206"/>
                  </a:cubicBezTo>
                  <a:cubicBezTo>
                    <a:pt x="368" y="204"/>
                    <a:pt x="364" y="203"/>
                    <a:pt x="361" y="205"/>
                  </a:cubicBezTo>
                  <a:cubicBezTo>
                    <a:pt x="359" y="206"/>
                    <a:pt x="355" y="207"/>
                    <a:pt x="356" y="210"/>
                  </a:cubicBezTo>
                  <a:cubicBezTo>
                    <a:pt x="356" y="212"/>
                    <a:pt x="359" y="212"/>
                    <a:pt x="361" y="212"/>
                  </a:cubicBezTo>
                  <a:cubicBezTo>
                    <a:pt x="367" y="214"/>
                    <a:pt x="371" y="218"/>
                    <a:pt x="373" y="223"/>
                  </a:cubicBezTo>
                  <a:cubicBezTo>
                    <a:pt x="375" y="226"/>
                    <a:pt x="376" y="228"/>
                    <a:pt x="380" y="226"/>
                  </a:cubicBezTo>
                  <a:cubicBezTo>
                    <a:pt x="382" y="226"/>
                    <a:pt x="385" y="226"/>
                    <a:pt x="385" y="228"/>
                  </a:cubicBezTo>
                  <a:cubicBezTo>
                    <a:pt x="386" y="235"/>
                    <a:pt x="390" y="233"/>
                    <a:pt x="394" y="232"/>
                  </a:cubicBezTo>
                  <a:cubicBezTo>
                    <a:pt x="400" y="231"/>
                    <a:pt x="405" y="233"/>
                    <a:pt x="410" y="236"/>
                  </a:cubicBezTo>
                  <a:cubicBezTo>
                    <a:pt x="412" y="237"/>
                    <a:pt x="414" y="240"/>
                    <a:pt x="416" y="238"/>
                  </a:cubicBezTo>
                  <a:cubicBezTo>
                    <a:pt x="422" y="235"/>
                    <a:pt x="427" y="236"/>
                    <a:pt x="433" y="235"/>
                  </a:cubicBezTo>
                  <a:cubicBezTo>
                    <a:pt x="436" y="235"/>
                    <a:pt x="439" y="234"/>
                    <a:pt x="439" y="231"/>
                  </a:cubicBezTo>
                  <a:cubicBezTo>
                    <a:pt x="440" y="226"/>
                    <a:pt x="443" y="223"/>
                    <a:pt x="448" y="222"/>
                  </a:cubicBezTo>
                  <a:cubicBezTo>
                    <a:pt x="439" y="216"/>
                    <a:pt x="441" y="204"/>
                    <a:pt x="450" y="200"/>
                  </a:cubicBezTo>
                  <a:cubicBezTo>
                    <a:pt x="454" y="198"/>
                    <a:pt x="457" y="199"/>
                    <a:pt x="458" y="204"/>
                  </a:cubicBezTo>
                  <a:cubicBezTo>
                    <a:pt x="459" y="205"/>
                    <a:pt x="459" y="208"/>
                    <a:pt x="459" y="209"/>
                  </a:cubicBezTo>
                  <a:cubicBezTo>
                    <a:pt x="457" y="220"/>
                    <a:pt x="461" y="228"/>
                    <a:pt x="469" y="233"/>
                  </a:cubicBezTo>
                  <a:cubicBezTo>
                    <a:pt x="477" y="238"/>
                    <a:pt x="484" y="244"/>
                    <a:pt x="485" y="255"/>
                  </a:cubicBezTo>
                  <a:cubicBezTo>
                    <a:pt x="485" y="259"/>
                    <a:pt x="489" y="261"/>
                    <a:pt x="492" y="264"/>
                  </a:cubicBezTo>
                  <a:cubicBezTo>
                    <a:pt x="500" y="271"/>
                    <a:pt x="506" y="279"/>
                    <a:pt x="501" y="290"/>
                  </a:cubicBezTo>
                  <a:cubicBezTo>
                    <a:pt x="500" y="291"/>
                    <a:pt x="500" y="293"/>
                    <a:pt x="501" y="294"/>
                  </a:cubicBezTo>
                  <a:cubicBezTo>
                    <a:pt x="504" y="297"/>
                    <a:pt x="503" y="302"/>
                    <a:pt x="503" y="306"/>
                  </a:cubicBezTo>
                  <a:cubicBezTo>
                    <a:pt x="503" y="307"/>
                    <a:pt x="502" y="308"/>
                    <a:pt x="502" y="309"/>
                  </a:cubicBezTo>
                  <a:cubicBezTo>
                    <a:pt x="507" y="316"/>
                    <a:pt x="502" y="320"/>
                    <a:pt x="497" y="324"/>
                  </a:cubicBezTo>
                  <a:cubicBezTo>
                    <a:pt x="496" y="325"/>
                    <a:pt x="496" y="326"/>
                    <a:pt x="496" y="328"/>
                  </a:cubicBezTo>
                  <a:cubicBezTo>
                    <a:pt x="494" y="334"/>
                    <a:pt x="490" y="338"/>
                    <a:pt x="484" y="339"/>
                  </a:cubicBezTo>
                  <a:cubicBezTo>
                    <a:pt x="483" y="339"/>
                    <a:pt x="484" y="338"/>
                    <a:pt x="483" y="339"/>
                  </a:cubicBezTo>
                  <a:cubicBezTo>
                    <a:pt x="478" y="346"/>
                    <a:pt x="468" y="346"/>
                    <a:pt x="462" y="352"/>
                  </a:cubicBezTo>
                  <a:cubicBezTo>
                    <a:pt x="460" y="353"/>
                    <a:pt x="459" y="355"/>
                    <a:pt x="458" y="357"/>
                  </a:cubicBezTo>
                  <a:cubicBezTo>
                    <a:pt x="453" y="368"/>
                    <a:pt x="444" y="374"/>
                    <a:pt x="432" y="375"/>
                  </a:cubicBezTo>
                  <a:cubicBezTo>
                    <a:pt x="420" y="376"/>
                    <a:pt x="418" y="379"/>
                    <a:pt x="420" y="391"/>
                  </a:cubicBezTo>
                  <a:cubicBezTo>
                    <a:pt x="421" y="393"/>
                    <a:pt x="421" y="395"/>
                    <a:pt x="422" y="397"/>
                  </a:cubicBezTo>
                  <a:cubicBezTo>
                    <a:pt x="423" y="400"/>
                    <a:pt x="424" y="403"/>
                    <a:pt x="421" y="405"/>
                  </a:cubicBezTo>
                  <a:cubicBezTo>
                    <a:pt x="418" y="408"/>
                    <a:pt x="415" y="409"/>
                    <a:pt x="411" y="407"/>
                  </a:cubicBezTo>
                  <a:cubicBezTo>
                    <a:pt x="407" y="405"/>
                    <a:pt x="403" y="403"/>
                    <a:pt x="402" y="399"/>
                  </a:cubicBezTo>
                  <a:cubicBezTo>
                    <a:pt x="397" y="390"/>
                    <a:pt x="390" y="383"/>
                    <a:pt x="384" y="375"/>
                  </a:cubicBezTo>
                  <a:cubicBezTo>
                    <a:pt x="383" y="373"/>
                    <a:pt x="381" y="372"/>
                    <a:pt x="378" y="373"/>
                  </a:cubicBezTo>
                  <a:cubicBezTo>
                    <a:pt x="368" y="376"/>
                    <a:pt x="358" y="376"/>
                    <a:pt x="350" y="369"/>
                  </a:cubicBezTo>
                  <a:cubicBezTo>
                    <a:pt x="343" y="363"/>
                    <a:pt x="336" y="364"/>
                    <a:pt x="329" y="370"/>
                  </a:cubicBezTo>
                  <a:cubicBezTo>
                    <a:pt x="329" y="371"/>
                    <a:pt x="328" y="372"/>
                    <a:pt x="327" y="372"/>
                  </a:cubicBezTo>
                  <a:cubicBezTo>
                    <a:pt x="311" y="376"/>
                    <a:pt x="306" y="391"/>
                    <a:pt x="297" y="402"/>
                  </a:cubicBezTo>
                  <a:cubicBezTo>
                    <a:pt x="294" y="405"/>
                    <a:pt x="291" y="409"/>
                    <a:pt x="286" y="408"/>
                  </a:cubicBezTo>
                  <a:cubicBezTo>
                    <a:pt x="281" y="407"/>
                    <a:pt x="278" y="409"/>
                    <a:pt x="276" y="412"/>
                  </a:cubicBezTo>
                  <a:cubicBezTo>
                    <a:pt x="271" y="422"/>
                    <a:pt x="261" y="423"/>
                    <a:pt x="252" y="426"/>
                  </a:cubicBezTo>
                  <a:cubicBezTo>
                    <a:pt x="252" y="426"/>
                    <a:pt x="251" y="426"/>
                    <a:pt x="251" y="426"/>
                  </a:cubicBezTo>
                  <a:cubicBezTo>
                    <a:pt x="246" y="425"/>
                    <a:pt x="241" y="425"/>
                    <a:pt x="237" y="422"/>
                  </a:cubicBezTo>
                  <a:cubicBezTo>
                    <a:pt x="234" y="421"/>
                    <a:pt x="231" y="422"/>
                    <a:pt x="228" y="423"/>
                  </a:cubicBezTo>
                  <a:cubicBezTo>
                    <a:pt x="224" y="425"/>
                    <a:pt x="220" y="425"/>
                    <a:pt x="215" y="423"/>
                  </a:cubicBezTo>
                  <a:cubicBezTo>
                    <a:pt x="212" y="421"/>
                    <a:pt x="208" y="419"/>
                    <a:pt x="203" y="419"/>
                  </a:cubicBezTo>
                  <a:cubicBezTo>
                    <a:pt x="202" y="418"/>
                    <a:pt x="201" y="418"/>
                    <a:pt x="201" y="417"/>
                  </a:cubicBezTo>
                  <a:cubicBezTo>
                    <a:pt x="194" y="406"/>
                    <a:pt x="182" y="410"/>
                    <a:pt x="172" y="409"/>
                  </a:cubicBezTo>
                  <a:cubicBezTo>
                    <a:pt x="166" y="409"/>
                    <a:pt x="161" y="407"/>
                    <a:pt x="160" y="401"/>
                  </a:cubicBezTo>
                  <a:cubicBezTo>
                    <a:pt x="167" y="392"/>
                    <a:pt x="167" y="392"/>
                    <a:pt x="156" y="389"/>
                  </a:cubicBezTo>
                  <a:cubicBezTo>
                    <a:pt x="154" y="388"/>
                    <a:pt x="151" y="387"/>
                    <a:pt x="151" y="385"/>
                  </a:cubicBezTo>
                  <a:cubicBezTo>
                    <a:pt x="148" y="378"/>
                    <a:pt x="143" y="379"/>
                    <a:pt x="138" y="381"/>
                  </a:cubicBezTo>
                  <a:cubicBezTo>
                    <a:pt x="136" y="382"/>
                    <a:pt x="133" y="382"/>
                    <a:pt x="130" y="380"/>
                  </a:cubicBezTo>
                  <a:cubicBezTo>
                    <a:pt x="125" y="377"/>
                    <a:pt x="121" y="379"/>
                    <a:pt x="116" y="382"/>
                  </a:cubicBezTo>
                  <a:cubicBezTo>
                    <a:pt x="116" y="382"/>
                    <a:pt x="116" y="383"/>
                    <a:pt x="115" y="383"/>
                  </a:cubicBezTo>
                  <a:cubicBezTo>
                    <a:pt x="107" y="390"/>
                    <a:pt x="97" y="393"/>
                    <a:pt x="86" y="388"/>
                  </a:cubicBezTo>
                  <a:cubicBezTo>
                    <a:pt x="81" y="386"/>
                    <a:pt x="75" y="383"/>
                    <a:pt x="70" y="390"/>
                  </a:cubicBezTo>
                  <a:cubicBezTo>
                    <a:pt x="69" y="392"/>
                    <a:pt x="67" y="391"/>
                    <a:pt x="65" y="390"/>
                  </a:cubicBezTo>
                  <a:cubicBezTo>
                    <a:pt x="61" y="388"/>
                    <a:pt x="60" y="378"/>
                    <a:pt x="63" y="374"/>
                  </a:cubicBezTo>
                  <a:cubicBezTo>
                    <a:pt x="70" y="367"/>
                    <a:pt x="75" y="359"/>
                    <a:pt x="81" y="352"/>
                  </a:cubicBezTo>
                  <a:cubicBezTo>
                    <a:pt x="84" y="348"/>
                    <a:pt x="84" y="345"/>
                    <a:pt x="79" y="342"/>
                  </a:cubicBezTo>
                  <a:cubicBezTo>
                    <a:pt x="72" y="337"/>
                    <a:pt x="66" y="332"/>
                    <a:pt x="59" y="327"/>
                  </a:cubicBezTo>
                  <a:cubicBezTo>
                    <a:pt x="49" y="321"/>
                    <a:pt x="47" y="313"/>
                    <a:pt x="54" y="303"/>
                  </a:cubicBezTo>
                  <a:cubicBezTo>
                    <a:pt x="58" y="297"/>
                    <a:pt x="57" y="290"/>
                    <a:pt x="60" y="284"/>
                  </a:cubicBezTo>
                  <a:cubicBezTo>
                    <a:pt x="63" y="275"/>
                    <a:pt x="63" y="266"/>
                    <a:pt x="64" y="259"/>
                  </a:cubicBezTo>
                  <a:cubicBezTo>
                    <a:pt x="66" y="264"/>
                    <a:pt x="61" y="269"/>
                    <a:pt x="56" y="273"/>
                  </a:cubicBezTo>
                  <a:cubicBezTo>
                    <a:pt x="53" y="275"/>
                    <a:pt x="49" y="273"/>
                    <a:pt x="48" y="269"/>
                  </a:cubicBezTo>
                  <a:cubicBezTo>
                    <a:pt x="47" y="267"/>
                    <a:pt x="47" y="265"/>
                    <a:pt x="48" y="262"/>
                  </a:cubicBezTo>
                  <a:cubicBezTo>
                    <a:pt x="46" y="265"/>
                    <a:pt x="46" y="268"/>
                    <a:pt x="45" y="270"/>
                  </a:cubicBezTo>
                  <a:cubicBezTo>
                    <a:pt x="44" y="273"/>
                    <a:pt x="44" y="276"/>
                    <a:pt x="48" y="277"/>
                  </a:cubicBezTo>
                  <a:cubicBezTo>
                    <a:pt x="51" y="278"/>
                    <a:pt x="54" y="280"/>
                    <a:pt x="52" y="284"/>
                  </a:cubicBezTo>
                  <a:cubicBezTo>
                    <a:pt x="51" y="288"/>
                    <a:pt x="48" y="290"/>
                    <a:pt x="44" y="290"/>
                  </a:cubicBezTo>
                  <a:cubicBezTo>
                    <a:pt x="41" y="290"/>
                    <a:pt x="38" y="289"/>
                    <a:pt x="35" y="290"/>
                  </a:cubicBezTo>
                  <a:cubicBezTo>
                    <a:pt x="32" y="291"/>
                    <a:pt x="29" y="291"/>
                    <a:pt x="27" y="288"/>
                  </a:cubicBezTo>
                  <a:cubicBezTo>
                    <a:pt x="24" y="284"/>
                    <a:pt x="26" y="282"/>
                    <a:pt x="28" y="280"/>
                  </a:cubicBezTo>
                  <a:cubicBezTo>
                    <a:pt x="29" y="279"/>
                    <a:pt x="29" y="278"/>
                    <a:pt x="29" y="276"/>
                  </a:cubicBezTo>
                  <a:cubicBezTo>
                    <a:pt x="28" y="276"/>
                    <a:pt x="28" y="276"/>
                    <a:pt x="27" y="277"/>
                  </a:cubicBezTo>
                  <a:cubicBezTo>
                    <a:pt x="22" y="286"/>
                    <a:pt x="22" y="285"/>
                    <a:pt x="15" y="277"/>
                  </a:cubicBezTo>
                  <a:cubicBezTo>
                    <a:pt x="11" y="273"/>
                    <a:pt x="9" y="268"/>
                    <a:pt x="6" y="264"/>
                  </a:cubicBezTo>
                  <a:cubicBezTo>
                    <a:pt x="0" y="257"/>
                    <a:pt x="5" y="245"/>
                    <a:pt x="14" y="244"/>
                  </a:cubicBezTo>
                  <a:cubicBezTo>
                    <a:pt x="17" y="244"/>
                    <a:pt x="19" y="243"/>
                    <a:pt x="21" y="241"/>
                  </a:cubicBezTo>
                  <a:cubicBezTo>
                    <a:pt x="24" y="239"/>
                    <a:pt x="27" y="238"/>
                    <a:pt x="30" y="241"/>
                  </a:cubicBezTo>
                  <a:cubicBezTo>
                    <a:pt x="33" y="244"/>
                    <a:pt x="35" y="242"/>
                    <a:pt x="36" y="238"/>
                  </a:cubicBezTo>
                  <a:cubicBezTo>
                    <a:pt x="39" y="231"/>
                    <a:pt x="40" y="230"/>
                    <a:pt x="47" y="235"/>
                  </a:cubicBezTo>
                  <a:cubicBezTo>
                    <a:pt x="49" y="236"/>
                    <a:pt x="52" y="237"/>
                    <a:pt x="54" y="237"/>
                  </a:cubicBezTo>
                  <a:cubicBezTo>
                    <a:pt x="60" y="236"/>
                    <a:pt x="65" y="236"/>
                    <a:pt x="69" y="241"/>
                  </a:cubicBezTo>
                  <a:cubicBezTo>
                    <a:pt x="72" y="244"/>
                    <a:pt x="75" y="240"/>
                    <a:pt x="77" y="238"/>
                  </a:cubicBezTo>
                  <a:cubicBezTo>
                    <a:pt x="82" y="232"/>
                    <a:pt x="82" y="232"/>
                    <a:pt x="77" y="227"/>
                  </a:cubicBezTo>
                  <a:cubicBezTo>
                    <a:pt x="74" y="225"/>
                    <a:pt x="73" y="223"/>
                    <a:pt x="72" y="220"/>
                  </a:cubicBezTo>
                  <a:cubicBezTo>
                    <a:pt x="72" y="217"/>
                    <a:pt x="71" y="215"/>
                    <a:pt x="73" y="213"/>
                  </a:cubicBezTo>
                  <a:cubicBezTo>
                    <a:pt x="76" y="212"/>
                    <a:pt x="78" y="213"/>
                    <a:pt x="80" y="214"/>
                  </a:cubicBezTo>
                  <a:cubicBezTo>
                    <a:pt x="84" y="217"/>
                    <a:pt x="89" y="217"/>
                    <a:pt x="92" y="221"/>
                  </a:cubicBezTo>
                  <a:cubicBezTo>
                    <a:pt x="95" y="219"/>
                    <a:pt x="95" y="215"/>
                    <a:pt x="95" y="213"/>
                  </a:cubicBezTo>
                  <a:cubicBezTo>
                    <a:pt x="96" y="209"/>
                    <a:pt x="97" y="206"/>
                    <a:pt x="101" y="206"/>
                  </a:cubicBezTo>
                  <a:cubicBezTo>
                    <a:pt x="105" y="205"/>
                    <a:pt x="106" y="208"/>
                    <a:pt x="108" y="210"/>
                  </a:cubicBezTo>
                  <a:cubicBezTo>
                    <a:pt x="110" y="212"/>
                    <a:pt x="110" y="215"/>
                    <a:pt x="113" y="217"/>
                  </a:cubicBezTo>
                  <a:cubicBezTo>
                    <a:pt x="112" y="214"/>
                    <a:pt x="111" y="211"/>
                    <a:pt x="110" y="208"/>
                  </a:cubicBezTo>
                  <a:cubicBezTo>
                    <a:pt x="109" y="200"/>
                    <a:pt x="102" y="203"/>
                    <a:pt x="97" y="202"/>
                  </a:cubicBezTo>
                  <a:cubicBezTo>
                    <a:pt x="93" y="201"/>
                    <a:pt x="89" y="203"/>
                    <a:pt x="88" y="208"/>
                  </a:cubicBezTo>
                  <a:cubicBezTo>
                    <a:pt x="88" y="211"/>
                    <a:pt x="87" y="214"/>
                    <a:pt x="83" y="213"/>
                  </a:cubicBezTo>
                  <a:cubicBezTo>
                    <a:pt x="80" y="213"/>
                    <a:pt x="80" y="210"/>
                    <a:pt x="80" y="207"/>
                  </a:cubicBezTo>
                  <a:cubicBezTo>
                    <a:pt x="80" y="202"/>
                    <a:pt x="80" y="197"/>
                    <a:pt x="80" y="193"/>
                  </a:cubicBezTo>
                  <a:cubicBezTo>
                    <a:pt x="80" y="188"/>
                    <a:pt x="78" y="184"/>
                    <a:pt x="80" y="178"/>
                  </a:cubicBezTo>
                  <a:cubicBezTo>
                    <a:pt x="76" y="180"/>
                    <a:pt x="75" y="181"/>
                    <a:pt x="76" y="184"/>
                  </a:cubicBezTo>
                  <a:cubicBezTo>
                    <a:pt x="78" y="186"/>
                    <a:pt x="81" y="189"/>
                    <a:pt x="79" y="192"/>
                  </a:cubicBezTo>
                  <a:cubicBezTo>
                    <a:pt x="76" y="196"/>
                    <a:pt x="74" y="201"/>
                    <a:pt x="70" y="204"/>
                  </a:cubicBezTo>
                  <a:cubicBezTo>
                    <a:pt x="67" y="206"/>
                    <a:pt x="64" y="207"/>
                    <a:pt x="61" y="209"/>
                  </a:cubicBezTo>
                  <a:cubicBezTo>
                    <a:pt x="58" y="210"/>
                    <a:pt x="55" y="212"/>
                    <a:pt x="53" y="209"/>
                  </a:cubicBezTo>
                  <a:cubicBezTo>
                    <a:pt x="51" y="206"/>
                    <a:pt x="54" y="204"/>
                    <a:pt x="57" y="202"/>
                  </a:cubicBezTo>
                  <a:cubicBezTo>
                    <a:pt x="53" y="201"/>
                    <a:pt x="51" y="203"/>
                    <a:pt x="49" y="203"/>
                  </a:cubicBezTo>
                  <a:cubicBezTo>
                    <a:pt x="37" y="206"/>
                    <a:pt x="37" y="206"/>
                    <a:pt x="37" y="218"/>
                  </a:cubicBezTo>
                  <a:cubicBezTo>
                    <a:pt x="36" y="218"/>
                    <a:pt x="36" y="219"/>
                    <a:pt x="36" y="220"/>
                  </a:cubicBezTo>
                  <a:cubicBezTo>
                    <a:pt x="35" y="226"/>
                    <a:pt x="28" y="233"/>
                    <a:pt x="23" y="233"/>
                  </a:cubicBezTo>
                  <a:cubicBezTo>
                    <a:pt x="18" y="232"/>
                    <a:pt x="15" y="226"/>
                    <a:pt x="16" y="217"/>
                  </a:cubicBezTo>
                  <a:cubicBezTo>
                    <a:pt x="17" y="212"/>
                    <a:pt x="15" y="207"/>
                    <a:pt x="16" y="202"/>
                  </a:cubicBezTo>
                  <a:cubicBezTo>
                    <a:pt x="16" y="200"/>
                    <a:pt x="13" y="199"/>
                    <a:pt x="12" y="198"/>
                  </a:cubicBezTo>
                  <a:cubicBezTo>
                    <a:pt x="7" y="197"/>
                    <a:pt x="3" y="194"/>
                    <a:pt x="1" y="190"/>
                  </a:cubicBezTo>
                  <a:cubicBezTo>
                    <a:pt x="2" y="186"/>
                    <a:pt x="6" y="186"/>
                    <a:pt x="9" y="185"/>
                  </a:cubicBezTo>
                  <a:cubicBezTo>
                    <a:pt x="14" y="184"/>
                    <a:pt x="18" y="181"/>
                    <a:pt x="14" y="175"/>
                  </a:cubicBezTo>
                  <a:cubicBezTo>
                    <a:pt x="13" y="174"/>
                    <a:pt x="13" y="172"/>
                    <a:pt x="13" y="172"/>
                  </a:cubicBezTo>
                  <a:cubicBezTo>
                    <a:pt x="18" y="169"/>
                    <a:pt x="14" y="165"/>
                    <a:pt x="14" y="161"/>
                  </a:cubicBezTo>
                  <a:cubicBezTo>
                    <a:pt x="13" y="151"/>
                    <a:pt x="13" y="149"/>
                    <a:pt x="23" y="146"/>
                  </a:cubicBezTo>
                  <a:cubicBezTo>
                    <a:pt x="28" y="144"/>
                    <a:pt x="31" y="141"/>
                    <a:pt x="34" y="137"/>
                  </a:cubicBezTo>
                  <a:cubicBezTo>
                    <a:pt x="35" y="135"/>
                    <a:pt x="35" y="134"/>
                    <a:pt x="34" y="132"/>
                  </a:cubicBezTo>
                  <a:cubicBezTo>
                    <a:pt x="36" y="124"/>
                    <a:pt x="38" y="116"/>
                    <a:pt x="46" y="112"/>
                  </a:cubicBezTo>
                  <a:cubicBezTo>
                    <a:pt x="51" y="111"/>
                    <a:pt x="56" y="109"/>
                    <a:pt x="59" y="106"/>
                  </a:cubicBezTo>
                  <a:cubicBezTo>
                    <a:pt x="65" y="101"/>
                    <a:pt x="73" y="98"/>
                    <a:pt x="76" y="89"/>
                  </a:cubicBezTo>
                  <a:cubicBezTo>
                    <a:pt x="79" y="81"/>
                    <a:pt x="89" y="79"/>
                    <a:pt x="97" y="79"/>
                  </a:cubicBezTo>
                  <a:cubicBezTo>
                    <a:pt x="103" y="78"/>
                    <a:pt x="107" y="75"/>
                    <a:pt x="110" y="70"/>
                  </a:cubicBezTo>
                  <a:cubicBezTo>
                    <a:pt x="117" y="60"/>
                    <a:pt x="121" y="60"/>
                    <a:pt x="129" y="69"/>
                  </a:cubicBezTo>
                  <a:cubicBezTo>
                    <a:pt x="130" y="71"/>
                    <a:pt x="131" y="72"/>
                    <a:pt x="133" y="72"/>
                  </a:cubicBezTo>
                  <a:cubicBezTo>
                    <a:pt x="134" y="74"/>
                    <a:pt x="137" y="72"/>
                    <a:pt x="138" y="74"/>
                  </a:cubicBezTo>
                  <a:cubicBezTo>
                    <a:pt x="140" y="81"/>
                    <a:pt x="145" y="83"/>
                    <a:pt x="151" y="85"/>
                  </a:cubicBezTo>
                  <a:cubicBezTo>
                    <a:pt x="155" y="86"/>
                    <a:pt x="157" y="90"/>
                    <a:pt x="159" y="93"/>
                  </a:cubicBezTo>
                  <a:cubicBezTo>
                    <a:pt x="168" y="102"/>
                    <a:pt x="184" y="102"/>
                    <a:pt x="191" y="92"/>
                  </a:cubicBezTo>
                  <a:cubicBezTo>
                    <a:pt x="195" y="88"/>
                    <a:pt x="199" y="86"/>
                    <a:pt x="204" y="86"/>
                  </a:cubicBezTo>
                  <a:cubicBezTo>
                    <a:pt x="211" y="86"/>
                    <a:pt x="217" y="84"/>
                    <a:pt x="222" y="80"/>
                  </a:cubicBezTo>
                  <a:cubicBezTo>
                    <a:pt x="227" y="76"/>
                    <a:pt x="233" y="74"/>
                    <a:pt x="240" y="76"/>
                  </a:cubicBezTo>
                  <a:cubicBezTo>
                    <a:pt x="243" y="77"/>
                    <a:pt x="245" y="77"/>
                    <a:pt x="247" y="76"/>
                  </a:cubicBezTo>
                  <a:cubicBezTo>
                    <a:pt x="257" y="71"/>
                    <a:pt x="265" y="75"/>
                    <a:pt x="272" y="82"/>
                  </a:cubicBezTo>
                  <a:cubicBezTo>
                    <a:pt x="274" y="84"/>
                    <a:pt x="276" y="86"/>
                    <a:pt x="279" y="87"/>
                  </a:cubicBezTo>
                  <a:cubicBezTo>
                    <a:pt x="285" y="88"/>
                    <a:pt x="291" y="90"/>
                    <a:pt x="296" y="95"/>
                  </a:cubicBezTo>
                  <a:cubicBezTo>
                    <a:pt x="297" y="96"/>
                    <a:pt x="298" y="97"/>
                    <a:pt x="299" y="97"/>
                  </a:cubicBezTo>
                  <a:cubicBezTo>
                    <a:pt x="301" y="96"/>
                    <a:pt x="301" y="94"/>
                    <a:pt x="301" y="93"/>
                  </a:cubicBezTo>
                  <a:cubicBezTo>
                    <a:pt x="300" y="90"/>
                    <a:pt x="299" y="89"/>
                    <a:pt x="298" y="86"/>
                  </a:cubicBezTo>
                  <a:cubicBezTo>
                    <a:pt x="296" y="80"/>
                    <a:pt x="297" y="75"/>
                    <a:pt x="302" y="71"/>
                  </a:cubicBezTo>
                  <a:cubicBezTo>
                    <a:pt x="308" y="66"/>
                    <a:pt x="314" y="67"/>
                    <a:pt x="315" y="74"/>
                  </a:cubicBezTo>
                  <a:cubicBezTo>
                    <a:pt x="317" y="79"/>
                    <a:pt x="318" y="80"/>
                    <a:pt x="323" y="79"/>
                  </a:cubicBezTo>
                  <a:cubicBezTo>
                    <a:pt x="326" y="78"/>
                    <a:pt x="328" y="78"/>
                    <a:pt x="331" y="80"/>
                  </a:cubicBezTo>
                  <a:cubicBezTo>
                    <a:pt x="334" y="82"/>
                    <a:pt x="337" y="83"/>
                    <a:pt x="341" y="83"/>
                  </a:cubicBezTo>
                  <a:cubicBezTo>
                    <a:pt x="344" y="84"/>
                    <a:pt x="349" y="85"/>
                    <a:pt x="350" y="81"/>
                  </a:cubicBezTo>
                  <a:cubicBezTo>
                    <a:pt x="350" y="78"/>
                    <a:pt x="352" y="72"/>
                    <a:pt x="344" y="71"/>
                  </a:cubicBezTo>
                  <a:cubicBezTo>
                    <a:pt x="336" y="69"/>
                    <a:pt x="330" y="62"/>
                    <a:pt x="323" y="58"/>
                  </a:cubicBezTo>
                  <a:cubicBezTo>
                    <a:pt x="320" y="57"/>
                    <a:pt x="319" y="54"/>
                    <a:pt x="321" y="51"/>
                  </a:cubicBezTo>
                  <a:cubicBezTo>
                    <a:pt x="322" y="48"/>
                    <a:pt x="324" y="44"/>
                    <a:pt x="329" y="47"/>
                  </a:cubicBezTo>
                  <a:cubicBezTo>
                    <a:pt x="330" y="48"/>
                    <a:pt x="331" y="49"/>
                    <a:pt x="332" y="51"/>
                  </a:cubicBezTo>
                  <a:cubicBezTo>
                    <a:pt x="337" y="59"/>
                    <a:pt x="342" y="62"/>
                    <a:pt x="352" y="60"/>
                  </a:cubicBezTo>
                  <a:cubicBezTo>
                    <a:pt x="357" y="59"/>
                    <a:pt x="361" y="63"/>
                    <a:pt x="366" y="60"/>
                  </a:cubicBezTo>
                  <a:cubicBezTo>
                    <a:pt x="373" y="57"/>
                    <a:pt x="378" y="52"/>
                    <a:pt x="381" y="46"/>
                  </a:cubicBezTo>
                  <a:cubicBezTo>
                    <a:pt x="383" y="42"/>
                    <a:pt x="386" y="38"/>
                    <a:pt x="392" y="40"/>
                  </a:cubicBezTo>
                  <a:cubicBezTo>
                    <a:pt x="396" y="41"/>
                    <a:pt x="401" y="38"/>
                    <a:pt x="403" y="34"/>
                  </a:cubicBezTo>
                  <a:cubicBezTo>
                    <a:pt x="406" y="28"/>
                    <a:pt x="411" y="23"/>
                    <a:pt x="416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29C4E5E4-6420-452F-8FF7-89F25F48148D}"/>
                </a:ext>
              </a:extLst>
            </p:cNvPr>
            <p:cNvSpPr/>
            <p:nvPr/>
          </p:nvSpPr>
          <p:spPr bwMode="auto">
            <a:xfrm>
              <a:off x="-2000250" y="-268287"/>
              <a:ext cx="842963" cy="1004888"/>
            </a:xfrm>
            <a:custGeom>
              <a:avLst/>
              <a:gdLst>
                <a:gd name="T0" fmla="*/ 70 w 223"/>
                <a:gd name="T1" fmla="*/ 23 h 266"/>
                <a:gd name="T2" fmla="*/ 71 w 223"/>
                <a:gd name="T3" fmla="*/ 43 h 266"/>
                <a:gd name="T4" fmla="*/ 79 w 223"/>
                <a:gd name="T5" fmla="*/ 55 h 266"/>
                <a:gd name="T6" fmla="*/ 95 w 223"/>
                <a:gd name="T7" fmla="*/ 27 h 266"/>
                <a:gd name="T8" fmla="*/ 113 w 223"/>
                <a:gd name="T9" fmla="*/ 25 h 266"/>
                <a:gd name="T10" fmla="*/ 107 w 223"/>
                <a:gd name="T11" fmla="*/ 32 h 266"/>
                <a:gd name="T12" fmla="*/ 130 w 223"/>
                <a:gd name="T13" fmla="*/ 16 h 266"/>
                <a:gd name="T14" fmla="*/ 126 w 223"/>
                <a:gd name="T15" fmla="*/ 4 h 266"/>
                <a:gd name="T16" fmla="*/ 135 w 223"/>
                <a:gd name="T17" fmla="*/ 18 h 266"/>
                <a:gd name="T18" fmla="*/ 135 w 223"/>
                <a:gd name="T19" fmla="*/ 35 h 266"/>
                <a:gd name="T20" fmla="*/ 139 w 223"/>
                <a:gd name="T21" fmla="*/ 32 h 266"/>
                <a:gd name="T22" fmla="*/ 152 w 223"/>
                <a:gd name="T23" fmla="*/ 24 h 266"/>
                <a:gd name="T24" fmla="*/ 168 w 223"/>
                <a:gd name="T25" fmla="*/ 46 h 266"/>
                <a:gd name="T26" fmla="*/ 160 w 223"/>
                <a:gd name="T27" fmla="*/ 35 h 266"/>
                <a:gd name="T28" fmla="*/ 150 w 223"/>
                <a:gd name="T29" fmla="*/ 37 h 266"/>
                <a:gd name="T30" fmla="*/ 130 w 223"/>
                <a:gd name="T31" fmla="*/ 39 h 266"/>
                <a:gd name="T32" fmla="*/ 134 w 223"/>
                <a:gd name="T33" fmla="*/ 51 h 266"/>
                <a:gd name="T34" fmla="*/ 125 w 223"/>
                <a:gd name="T35" fmla="*/ 69 h 266"/>
                <a:gd name="T36" fmla="*/ 111 w 223"/>
                <a:gd name="T37" fmla="*/ 62 h 266"/>
                <a:gd name="T38" fmla="*/ 91 w 223"/>
                <a:gd name="T39" fmla="*/ 62 h 266"/>
                <a:gd name="T40" fmla="*/ 81 w 223"/>
                <a:gd name="T41" fmla="*/ 65 h 266"/>
                <a:gd name="T42" fmla="*/ 67 w 223"/>
                <a:gd name="T43" fmla="*/ 70 h 266"/>
                <a:gd name="T44" fmla="*/ 70 w 223"/>
                <a:gd name="T45" fmla="*/ 100 h 266"/>
                <a:gd name="T46" fmla="*/ 83 w 223"/>
                <a:gd name="T47" fmla="*/ 96 h 266"/>
                <a:gd name="T48" fmla="*/ 83 w 223"/>
                <a:gd name="T49" fmla="*/ 106 h 266"/>
                <a:gd name="T50" fmla="*/ 88 w 223"/>
                <a:gd name="T51" fmla="*/ 112 h 266"/>
                <a:gd name="T52" fmla="*/ 104 w 223"/>
                <a:gd name="T53" fmla="*/ 107 h 266"/>
                <a:gd name="T54" fmla="*/ 95 w 223"/>
                <a:gd name="T55" fmla="*/ 96 h 266"/>
                <a:gd name="T56" fmla="*/ 104 w 223"/>
                <a:gd name="T57" fmla="*/ 96 h 266"/>
                <a:gd name="T58" fmla="*/ 111 w 223"/>
                <a:gd name="T59" fmla="*/ 78 h 266"/>
                <a:gd name="T60" fmla="*/ 112 w 223"/>
                <a:gd name="T61" fmla="*/ 119 h 266"/>
                <a:gd name="T62" fmla="*/ 110 w 223"/>
                <a:gd name="T63" fmla="*/ 148 h 266"/>
                <a:gd name="T64" fmla="*/ 133 w 223"/>
                <a:gd name="T65" fmla="*/ 181 h 266"/>
                <a:gd name="T66" fmla="*/ 119 w 223"/>
                <a:gd name="T67" fmla="*/ 199 h 266"/>
                <a:gd name="T68" fmla="*/ 118 w 223"/>
                <a:gd name="T69" fmla="*/ 212 h 266"/>
                <a:gd name="T70" fmla="*/ 130 w 223"/>
                <a:gd name="T71" fmla="*/ 208 h 266"/>
                <a:gd name="T72" fmla="*/ 166 w 223"/>
                <a:gd name="T73" fmla="*/ 206 h 266"/>
                <a:gd name="T74" fmla="*/ 199 w 223"/>
                <a:gd name="T75" fmla="*/ 201 h 266"/>
                <a:gd name="T76" fmla="*/ 213 w 223"/>
                <a:gd name="T77" fmla="*/ 211 h 266"/>
                <a:gd name="T78" fmla="*/ 222 w 223"/>
                <a:gd name="T79" fmla="*/ 217 h 266"/>
                <a:gd name="T80" fmla="*/ 213 w 223"/>
                <a:gd name="T81" fmla="*/ 225 h 266"/>
                <a:gd name="T82" fmla="*/ 190 w 223"/>
                <a:gd name="T83" fmla="*/ 212 h 266"/>
                <a:gd name="T84" fmla="*/ 146 w 223"/>
                <a:gd name="T85" fmla="*/ 236 h 266"/>
                <a:gd name="T86" fmla="*/ 118 w 223"/>
                <a:gd name="T87" fmla="*/ 257 h 266"/>
                <a:gd name="T88" fmla="*/ 91 w 223"/>
                <a:gd name="T89" fmla="*/ 255 h 266"/>
                <a:gd name="T90" fmla="*/ 60 w 223"/>
                <a:gd name="T91" fmla="*/ 243 h 266"/>
                <a:gd name="T92" fmla="*/ 57 w 223"/>
                <a:gd name="T93" fmla="*/ 238 h 266"/>
                <a:gd name="T94" fmla="*/ 46 w 223"/>
                <a:gd name="T95" fmla="*/ 235 h 266"/>
                <a:gd name="T96" fmla="*/ 62 w 223"/>
                <a:gd name="T97" fmla="*/ 226 h 266"/>
                <a:gd name="T98" fmla="*/ 52 w 223"/>
                <a:gd name="T99" fmla="*/ 196 h 266"/>
                <a:gd name="T100" fmla="*/ 45 w 223"/>
                <a:gd name="T101" fmla="*/ 169 h 266"/>
                <a:gd name="T102" fmla="*/ 14 w 223"/>
                <a:gd name="T103" fmla="*/ 151 h 266"/>
                <a:gd name="T104" fmla="*/ 3 w 223"/>
                <a:gd name="T105" fmla="*/ 108 h 266"/>
                <a:gd name="T106" fmla="*/ 5 w 223"/>
                <a:gd name="T107" fmla="*/ 60 h 266"/>
                <a:gd name="T108" fmla="*/ 12 w 223"/>
                <a:gd name="T109" fmla="*/ 42 h 266"/>
                <a:gd name="T110" fmla="*/ 13 w 223"/>
                <a:gd name="T111" fmla="*/ 22 h 266"/>
                <a:gd name="T112" fmla="*/ 22 w 223"/>
                <a:gd name="T113" fmla="*/ 1 h 266"/>
                <a:gd name="T114" fmla="*/ 27 w 223"/>
                <a:gd name="T115" fmla="*/ 13 h 266"/>
                <a:gd name="T116" fmla="*/ 25 w 223"/>
                <a:gd name="T117" fmla="*/ 21 h 266"/>
                <a:gd name="T118" fmla="*/ 39 w 223"/>
                <a:gd name="T119" fmla="*/ 17 h 266"/>
                <a:gd name="T120" fmla="*/ 54 w 223"/>
                <a:gd name="T121" fmla="*/ 1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3" h="266">
                  <a:moveTo>
                    <a:pt x="54" y="14"/>
                  </a:moveTo>
                  <a:cubicBezTo>
                    <a:pt x="59" y="16"/>
                    <a:pt x="63" y="22"/>
                    <a:pt x="70" y="23"/>
                  </a:cubicBezTo>
                  <a:cubicBezTo>
                    <a:pt x="70" y="23"/>
                    <a:pt x="71" y="25"/>
                    <a:pt x="71" y="25"/>
                  </a:cubicBezTo>
                  <a:cubicBezTo>
                    <a:pt x="67" y="31"/>
                    <a:pt x="73" y="37"/>
                    <a:pt x="71" y="43"/>
                  </a:cubicBezTo>
                  <a:cubicBezTo>
                    <a:pt x="69" y="46"/>
                    <a:pt x="71" y="50"/>
                    <a:pt x="73" y="53"/>
                  </a:cubicBezTo>
                  <a:cubicBezTo>
                    <a:pt x="74" y="55"/>
                    <a:pt x="77" y="57"/>
                    <a:pt x="79" y="55"/>
                  </a:cubicBezTo>
                  <a:cubicBezTo>
                    <a:pt x="84" y="51"/>
                    <a:pt x="89" y="47"/>
                    <a:pt x="87" y="39"/>
                  </a:cubicBezTo>
                  <a:cubicBezTo>
                    <a:pt x="86" y="33"/>
                    <a:pt x="89" y="28"/>
                    <a:pt x="95" y="27"/>
                  </a:cubicBezTo>
                  <a:cubicBezTo>
                    <a:pt x="99" y="25"/>
                    <a:pt x="104" y="26"/>
                    <a:pt x="107" y="23"/>
                  </a:cubicBezTo>
                  <a:cubicBezTo>
                    <a:pt x="109" y="22"/>
                    <a:pt x="112" y="22"/>
                    <a:pt x="113" y="25"/>
                  </a:cubicBezTo>
                  <a:cubicBezTo>
                    <a:pt x="114" y="28"/>
                    <a:pt x="112" y="28"/>
                    <a:pt x="109" y="29"/>
                  </a:cubicBezTo>
                  <a:cubicBezTo>
                    <a:pt x="108" y="29"/>
                    <a:pt x="106" y="30"/>
                    <a:pt x="107" y="32"/>
                  </a:cubicBezTo>
                  <a:cubicBezTo>
                    <a:pt x="108" y="34"/>
                    <a:pt x="109" y="33"/>
                    <a:pt x="111" y="32"/>
                  </a:cubicBezTo>
                  <a:cubicBezTo>
                    <a:pt x="119" y="29"/>
                    <a:pt x="126" y="24"/>
                    <a:pt x="130" y="16"/>
                  </a:cubicBezTo>
                  <a:cubicBezTo>
                    <a:pt x="132" y="14"/>
                    <a:pt x="132" y="12"/>
                    <a:pt x="129" y="11"/>
                  </a:cubicBezTo>
                  <a:cubicBezTo>
                    <a:pt x="127" y="10"/>
                    <a:pt x="125" y="7"/>
                    <a:pt x="126" y="4"/>
                  </a:cubicBezTo>
                  <a:cubicBezTo>
                    <a:pt x="128" y="1"/>
                    <a:pt x="131" y="0"/>
                    <a:pt x="136" y="1"/>
                  </a:cubicBezTo>
                  <a:cubicBezTo>
                    <a:pt x="133" y="7"/>
                    <a:pt x="133" y="12"/>
                    <a:pt x="135" y="18"/>
                  </a:cubicBezTo>
                  <a:cubicBezTo>
                    <a:pt x="137" y="21"/>
                    <a:pt x="136" y="27"/>
                    <a:pt x="134" y="31"/>
                  </a:cubicBezTo>
                  <a:cubicBezTo>
                    <a:pt x="134" y="33"/>
                    <a:pt x="134" y="34"/>
                    <a:pt x="135" y="35"/>
                  </a:cubicBezTo>
                  <a:cubicBezTo>
                    <a:pt x="136" y="36"/>
                    <a:pt x="137" y="36"/>
                    <a:pt x="138" y="36"/>
                  </a:cubicBezTo>
                  <a:cubicBezTo>
                    <a:pt x="140" y="35"/>
                    <a:pt x="139" y="33"/>
                    <a:pt x="139" y="32"/>
                  </a:cubicBezTo>
                  <a:cubicBezTo>
                    <a:pt x="139" y="27"/>
                    <a:pt x="146" y="22"/>
                    <a:pt x="151" y="23"/>
                  </a:cubicBezTo>
                  <a:cubicBezTo>
                    <a:pt x="152" y="23"/>
                    <a:pt x="152" y="24"/>
                    <a:pt x="152" y="24"/>
                  </a:cubicBezTo>
                  <a:cubicBezTo>
                    <a:pt x="165" y="22"/>
                    <a:pt x="165" y="32"/>
                    <a:pt x="168" y="40"/>
                  </a:cubicBezTo>
                  <a:cubicBezTo>
                    <a:pt x="168" y="42"/>
                    <a:pt x="171" y="44"/>
                    <a:pt x="168" y="46"/>
                  </a:cubicBezTo>
                  <a:cubicBezTo>
                    <a:pt x="165" y="47"/>
                    <a:pt x="163" y="45"/>
                    <a:pt x="162" y="42"/>
                  </a:cubicBezTo>
                  <a:cubicBezTo>
                    <a:pt x="162" y="40"/>
                    <a:pt x="162" y="37"/>
                    <a:pt x="160" y="35"/>
                  </a:cubicBezTo>
                  <a:cubicBezTo>
                    <a:pt x="158" y="34"/>
                    <a:pt x="157" y="30"/>
                    <a:pt x="154" y="31"/>
                  </a:cubicBezTo>
                  <a:cubicBezTo>
                    <a:pt x="151" y="31"/>
                    <a:pt x="150" y="35"/>
                    <a:pt x="150" y="37"/>
                  </a:cubicBezTo>
                  <a:cubicBezTo>
                    <a:pt x="150" y="42"/>
                    <a:pt x="149" y="46"/>
                    <a:pt x="145" y="50"/>
                  </a:cubicBezTo>
                  <a:cubicBezTo>
                    <a:pt x="143" y="41"/>
                    <a:pt x="135" y="43"/>
                    <a:pt x="130" y="39"/>
                  </a:cubicBezTo>
                  <a:cubicBezTo>
                    <a:pt x="128" y="37"/>
                    <a:pt x="126" y="38"/>
                    <a:pt x="127" y="41"/>
                  </a:cubicBezTo>
                  <a:cubicBezTo>
                    <a:pt x="127" y="45"/>
                    <a:pt x="128" y="50"/>
                    <a:pt x="134" y="51"/>
                  </a:cubicBezTo>
                  <a:cubicBezTo>
                    <a:pt x="136" y="52"/>
                    <a:pt x="138" y="53"/>
                    <a:pt x="137" y="56"/>
                  </a:cubicBezTo>
                  <a:cubicBezTo>
                    <a:pt x="134" y="62"/>
                    <a:pt x="130" y="65"/>
                    <a:pt x="125" y="69"/>
                  </a:cubicBezTo>
                  <a:cubicBezTo>
                    <a:pt x="123" y="70"/>
                    <a:pt x="121" y="68"/>
                    <a:pt x="120" y="66"/>
                  </a:cubicBezTo>
                  <a:cubicBezTo>
                    <a:pt x="118" y="62"/>
                    <a:pt x="115" y="61"/>
                    <a:pt x="111" y="62"/>
                  </a:cubicBezTo>
                  <a:cubicBezTo>
                    <a:pt x="106" y="64"/>
                    <a:pt x="102" y="63"/>
                    <a:pt x="98" y="59"/>
                  </a:cubicBezTo>
                  <a:cubicBezTo>
                    <a:pt x="95" y="56"/>
                    <a:pt x="92" y="56"/>
                    <a:pt x="91" y="62"/>
                  </a:cubicBezTo>
                  <a:cubicBezTo>
                    <a:pt x="91" y="65"/>
                    <a:pt x="90" y="68"/>
                    <a:pt x="87" y="69"/>
                  </a:cubicBezTo>
                  <a:cubicBezTo>
                    <a:pt x="84" y="70"/>
                    <a:pt x="82" y="68"/>
                    <a:pt x="81" y="65"/>
                  </a:cubicBezTo>
                  <a:cubicBezTo>
                    <a:pt x="79" y="62"/>
                    <a:pt x="77" y="65"/>
                    <a:pt x="76" y="66"/>
                  </a:cubicBezTo>
                  <a:cubicBezTo>
                    <a:pt x="73" y="69"/>
                    <a:pt x="71" y="71"/>
                    <a:pt x="67" y="70"/>
                  </a:cubicBezTo>
                  <a:cubicBezTo>
                    <a:pt x="63" y="69"/>
                    <a:pt x="59" y="71"/>
                    <a:pt x="60" y="78"/>
                  </a:cubicBezTo>
                  <a:cubicBezTo>
                    <a:pt x="60" y="88"/>
                    <a:pt x="67" y="93"/>
                    <a:pt x="70" y="100"/>
                  </a:cubicBezTo>
                  <a:cubicBezTo>
                    <a:pt x="76" y="115"/>
                    <a:pt x="76" y="102"/>
                    <a:pt x="79" y="99"/>
                  </a:cubicBezTo>
                  <a:cubicBezTo>
                    <a:pt x="80" y="97"/>
                    <a:pt x="81" y="95"/>
                    <a:pt x="83" y="96"/>
                  </a:cubicBezTo>
                  <a:cubicBezTo>
                    <a:pt x="84" y="97"/>
                    <a:pt x="85" y="99"/>
                    <a:pt x="85" y="101"/>
                  </a:cubicBezTo>
                  <a:cubicBezTo>
                    <a:pt x="84" y="103"/>
                    <a:pt x="84" y="104"/>
                    <a:pt x="83" y="106"/>
                  </a:cubicBezTo>
                  <a:cubicBezTo>
                    <a:pt x="81" y="107"/>
                    <a:pt x="78" y="108"/>
                    <a:pt x="81" y="111"/>
                  </a:cubicBezTo>
                  <a:cubicBezTo>
                    <a:pt x="83" y="113"/>
                    <a:pt x="85" y="114"/>
                    <a:pt x="88" y="112"/>
                  </a:cubicBezTo>
                  <a:cubicBezTo>
                    <a:pt x="90" y="111"/>
                    <a:pt x="92" y="110"/>
                    <a:pt x="96" y="112"/>
                  </a:cubicBezTo>
                  <a:cubicBezTo>
                    <a:pt x="100" y="114"/>
                    <a:pt x="102" y="111"/>
                    <a:pt x="104" y="107"/>
                  </a:cubicBezTo>
                  <a:cubicBezTo>
                    <a:pt x="106" y="103"/>
                    <a:pt x="102" y="103"/>
                    <a:pt x="99" y="102"/>
                  </a:cubicBezTo>
                  <a:cubicBezTo>
                    <a:pt x="95" y="102"/>
                    <a:pt x="94" y="100"/>
                    <a:pt x="95" y="96"/>
                  </a:cubicBezTo>
                  <a:cubicBezTo>
                    <a:pt x="97" y="91"/>
                    <a:pt x="97" y="85"/>
                    <a:pt x="104" y="81"/>
                  </a:cubicBezTo>
                  <a:cubicBezTo>
                    <a:pt x="102" y="87"/>
                    <a:pt x="99" y="93"/>
                    <a:pt x="104" y="96"/>
                  </a:cubicBezTo>
                  <a:cubicBezTo>
                    <a:pt x="110" y="99"/>
                    <a:pt x="110" y="91"/>
                    <a:pt x="114" y="89"/>
                  </a:cubicBezTo>
                  <a:cubicBezTo>
                    <a:pt x="116" y="88"/>
                    <a:pt x="118" y="81"/>
                    <a:pt x="111" y="78"/>
                  </a:cubicBezTo>
                  <a:cubicBezTo>
                    <a:pt x="118" y="77"/>
                    <a:pt x="121" y="80"/>
                    <a:pt x="119" y="87"/>
                  </a:cubicBezTo>
                  <a:cubicBezTo>
                    <a:pt x="117" y="98"/>
                    <a:pt x="115" y="108"/>
                    <a:pt x="112" y="119"/>
                  </a:cubicBezTo>
                  <a:cubicBezTo>
                    <a:pt x="112" y="123"/>
                    <a:pt x="110" y="126"/>
                    <a:pt x="108" y="129"/>
                  </a:cubicBezTo>
                  <a:cubicBezTo>
                    <a:pt x="103" y="135"/>
                    <a:pt x="104" y="143"/>
                    <a:pt x="110" y="148"/>
                  </a:cubicBezTo>
                  <a:cubicBezTo>
                    <a:pt x="118" y="152"/>
                    <a:pt x="124" y="158"/>
                    <a:pt x="132" y="163"/>
                  </a:cubicBezTo>
                  <a:cubicBezTo>
                    <a:pt x="141" y="169"/>
                    <a:pt x="142" y="174"/>
                    <a:pt x="133" y="181"/>
                  </a:cubicBezTo>
                  <a:cubicBezTo>
                    <a:pt x="128" y="186"/>
                    <a:pt x="124" y="191"/>
                    <a:pt x="121" y="196"/>
                  </a:cubicBezTo>
                  <a:cubicBezTo>
                    <a:pt x="121" y="197"/>
                    <a:pt x="120" y="198"/>
                    <a:pt x="119" y="199"/>
                  </a:cubicBezTo>
                  <a:cubicBezTo>
                    <a:pt x="118" y="201"/>
                    <a:pt x="114" y="200"/>
                    <a:pt x="115" y="202"/>
                  </a:cubicBezTo>
                  <a:cubicBezTo>
                    <a:pt x="116" y="205"/>
                    <a:pt x="116" y="210"/>
                    <a:pt x="118" y="212"/>
                  </a:cubicBezTo>
                  <a:cubicBezTo>
                    <a:pt x="120" y="215"/>
                    <a:pt x="123" y="214"/>
                    <a:pt x="124" y="211"/>
                  </a:cubicBezTo>
                  <a:cubicBezTo>
                    <a:pt x="125" y="206"/>
                    <a:pt x="127" y="207"/>
                    <a:pt x="130" y="208"/>
                  </a:cubicBezTo>
                  <a:cubicBezTo>
                    <a:pt x="136" y="208"/>
                    <a:pt x="142" y="210"/>
                    <a:pt x="147" y="212"/>
                  </a:cubicBezTo>
                  <a:cubicBezTo>
                    <a:pt x="155" y="215"/>
                    <a:pt x="160" y="210"/>
                    <a:pt x="166" y="206"/>
                  </a:cubicBezTo>
                  <a:cubicBezTo>
                    <a:pt x="172" y="202"/>
                    <a:pt x="177" y="198"/>
                    <a:pt x="185" y="203"/>
                  </a:cubicBezTo>
                  <a:cubicBezTo>
                    <a:pt x="190" y="206"/>
                    <a:pt x="194" y="201"/>
                    <a:pt x="199" y="201"/>
                  </a:cubicBezTo>
                  <a:cubicBezTo>
                    <a:pt x="201" y="201"/>
                    <a:pt x="204" y="201"/>
                    <a:pt x="204" y="203"/>
                  </a:cubicBezTo>
                  <a:cubicBezTo>
                    <a:pt x="203" y="210"/>
                    <a:pt x="208" y="210"/>
                    <a:pt x="213" y="211"/>
                  </a:cubicBezTo>
                  <a:cubicBezTo>
                    <a:pt x="213" y="212"/>
                    <a:pt x="214" y="212"/>
                    <a:pt x="215" y="212"/>
                  </a:cubicBezTo>
                  <a:cubicBezTo>
                    <a:pt x="218" y="212"/>
                    <a:pt x="221" y="213"/>
                    <a:pt x="222" y="217"/>
                  </a:cubicBezTo>
                  <a:cubicBezTo>
                    <a:pt x="223" y="220"/>
                    <a:pt x="219" y="221"/>
                    <a:pt x="217" y="223"/>
                  </a:cubicBezTo>
                  <a:cubicBezTo>
                    <a:pt x="216" y="224"/>
                    <a:pt x="214" y="224"/>
                    <a:pt x="213" y="225"/>
                  </a:cubicBezTo>
                  <a:cubicBezTo>
                    <a:pt x="211" y="225"/>
                    <a:pt x="210" y="224"/>
                    <a:pt x="210" y="223"/>
                  </a:cubicBezTo>
                  <a:cubicBezTo>
                    <a:pt x="207" y="212"/>
                    <a:pt x="198" y="214"/>
                    <a:pt x="190" y="212"/>
                  </a:cubicBezTo>
                  <a:cubicBezTo>
                    <a:pt x="173" y="210"/>
                    <a:pt x="162" y="216"/>
                    <a:pt x="155" y="231"/>
                  </a:cubicBezTo>
                  <a:cubicBezTo>
                    <a:pt x="153" y="234"/>
                    <a:pt x="150" y="237"/>
                    <a:pt x="146" y="236"/>
                  </a:cubicBezTo>
                  <a:cubicBezTo>
                    <a:pt x="141" y="234"/>
                    <a:pt x="136" y="237"/>
                    <a:pt x="134" y="240"/>
                  </a:cubicBezTo>
                  <a:cubicBezTo>
                    <a:pt x="130" y="247"/>
                    <a:pt x="123" y="251"/>
                    <a:pt x="118" y="257"/>
                  </a:cubicBezTo>
                  <a:cubicBezTo>
                    <a:pt x="118" y="258"/>
                    <a:pt x="117" y="258"/>
                    <a:pt x="117" y="259"/>
                  </a:cubicBezTo>
                  <a:cubicBezTo>
                    <a:pt x="108" y="266"/>
                    <a:pt x="97" y="266"/>
                    <a:pt x="91" y="255"/>
                  </a:cubicBezTo>
                  <a:cubicBezTo>
                    <a:pt x="84" y="245"/>
                    <a:pt x="76" y="244"/>
                    <a:pt x="66" y="244"/>
                  </a:cubicBezTo>
                  <a:cubicBezTo>
                    <a:pt x="64" y="244"/>
                    <a:pt x="61" y="245"/>
                    <a:pt x="60" y="243"/>
                  </a:cubicBezTo>
                  <a:cubicBezTo>
                    <a:pt x="59" y="238"/>
                    <a:pt x="64" y="240"/>
                    <a:pt x="66" y="237"/>
                  </a:cubicBezTo>
                  <a:cubicBezTo>
                    <a:pt x="62" y="235"/>
                    <a:pt x="59" y="236"/>
                    <a:pt x="57" y="238"/>
                  </a:cubicBezTo>
                  <a:cubicBezTo>
                    <a:pt x="55" y="240"/>
                    <a:pt x="53" y="241"/>
                    <a:pt x="51" y="240"/>
                  </a:cubicBezTo>
                  <a:cubicBezTo>
                    <a:pt x="49" y="238"/>
                    <a:pt x="47" y="237"/>
                    <a:pt x="46" y="235"/>
                  </a:cubicBezTo>
                  <a:cubicBezTo>
                    <a:pt x="50" y="232"/>
                    <a:pt x="54" y="233"/>
                    <a:pt x="59" y="232"/>
                  </a:cubicBezTo>
                  <a:cubicBezTo>
                    <a:pt x="62" y="231"/>
                    <a:pt x="63" y="229"/>
                    <a:pt x="62" y="226"/>
                  </a:cubicBezTo>
                  <a:cubicBezTo>
                    <a:pt x="58" y="220"/>
                    <a:pt x="58" y="213"/>
                    <a:pt x="54" y="208"/>
                  </a:cubicBezTo>
                  <a:cubicBezTo>
                    <a:pt x="50" y="205"/>
                    <a:pt x="52" y="200"/>
                    <a:pt x="52" y="196"/>
                  </a:cubicBezTo>
                  <a:cubicBezTo>
                    <a:pt x="50" y="188"/>
                    <a:pt x="45" y="181"/>
                    <a:pt x="46" y="172"/>
                  </a:cubicBezTo>
                  <a:cubicBezTo>
                    <a:pt x="46" y="171"/>
                    <a:pt x="45" y="170"/>
                    <a:pt x="45" y="169"/>
                  </a:cubicBezTo>
                  <a:cubicBezTo>
                    <a:pt x="37" y="168"/>
                    <a:pt x="31" y="161"/>
                    <a:pt x="23" y="160"/>
                  </a:cubicBezTo>
                  <a:cubicBezTo>
                    <a:pt x="17" y="159"/>
                    <a:pt x="15" y="157"/>
                    <a:pt x="14" y="151"/>
                  </a:cubicBezTo>
                  <a:cubicBezTo>
                    <a:pt x="11" y="142"/>
                    <a:pt x="10" y="132"/>
                    <a:pt x="5" y="124"/>
                  </a:cubicBezTo>
                  <a:cubicBezTo>
                    <a:pt x="2" y="119"/>
                    <a:pt x="4" y="113"/>
                    <a:pt x="3" y="108"/>
                  </a:cubicBezTo>
                  <a:cubicBezTo>
                    <a:pt x="1" y="96"/>
                    <a:pt x="0" y="84"/>
                    <a:pt x="1" y="72"/>
                  </a:cubicBezTo>
                  <a:cubicBezTo>
                    <a:pt x="1" y="68"/>
                    <a:pt x="3" y="64"/>
                    <a:pt x="5" y="60"/>
                  </a:cubicBezTo>
                  <a:cubicBezTo>
                    <a:pt x="8" y="55"/>
                    <a:pt x="13" y="52"/>
                    <a:pt x="9" y="45"/>
                  </a:cubicBezTo>
                  <a:cubicBezTo>
                    <a:pt x="8" y="43"/>
                    <a:pt x="11" y="42"/>
                    <a:pt x="12" y="42"/>
                  </a:cubicBezTo>
                  <a:cubicBezTo>
                    <a:pt x="18" y="39"/>
                    <a:pt x="19" y="36"/>
                    <a:pt x="14" y="32"/>
                  </a:cubicBezTo>
                  <a:cubicBezTo>
                    <a:pt x="11" y="28"/>
                    <a:pt x="11" y="25"/>
                    <a:pt x="13" y="22"/>
                  </a:cubicBezTo>
                  <a:cubicBezTo>
                    <a:pt x="16" y="18"/>
                    <a:pt x="16" y="15"/>
                    <a:pt x="16" y="11"/>
                  </a:cubicBezTo>
                  <a:cubicBezTo>
                    <a:pt x="16" y="6"/>
                    <a:pt x="19" y="2"/>
                    <a:pt x="22" y="1"/>
                  </a:cubicBezTo>
                  <a:cubicBezTo>
                    <a:pt x="27" y="1"/>
                    <a:pt x="28" y="7"/>
                    <a:pt x="30" y="10"/>
                  </a:cubicBezTo>
                  <a:cubicBezTo>
                    <a:pt x="31" y="12"/>
                    <a:pt x="28" y="12"/>
                    <a:pt x="27" y="13"/>
                  </a:cubicBezTo>
                  <a:cubicBezTo>
                    <a:pt x="25" y="15"/>
                    <a:pt x="22" y="15"/>
                    <a:pt x="22" y="18"/>
                  </a:cubicBezTo>
                  <a:cubicBezTo>
                    <a:pt x="23" y="19"/>
                    <a:pt x="24" y="20"/>
                    <a:pt x="25" y="21"/>
                  </a:cubicBezTo>
                  <a:cubicBezTo>
                    <a:pt x="28" y="22"/>
                    <a:pt x="30" y="21"/>
                    <a:pt x="32" y="19"/>
                  </a:cubicBezTo>
                  <a:cubicBezTo>
                    <a:pt x="34" y="17"/>
                    <a:pt x="36" y="12"/>
                    <a:pt x="39" y="17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4" y="12"/>
                    <a:pt x="50" y="16"/>
                    <a:pt x="54" y="1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B6EC27FA-976F-4AEC-A34A-3731DB41D7D2}"/>
                </a:ext>
              </a:extLst>
            </p:cNvPr>
            <p:cNvSpPr/>
            <p:nvPr/>
          </p:nvSpPr>
          <p:spPr bwMode="auto">
            <a:xfrm>
              <a:off x="-847725" y="304800"/>
              <a:ext cx="923925" cy="484188"/>
            </a:xfrm>
            <a:custGeom>
              <a:avLst/>
              <a:gdLst>
                <a:gd name="T0" fmla="*/ 0 w 245"/>
                <a:gd name="T1" fmla="*/ 98 h 128"/>
                <a:gd name="T2" fmla="*/ 15 w 245"/>
                <a:gd name="T3" fmla="*/ 91 h 128"/>
                <a:gd name="T4" fmla="*/ 22 w 245"/>
                <a:gd name="T5" fmla="*/ 85 h 128"/>
                <a:gd name="T6" fmla="*/ 35 w 245"/>
                <a:gd name="T7" fmla="*/ 78 h 128"/>
                <a:gd name="T8" fmla="*/ 42 w 245"/>
                <a:gd name="T9" fmla="*/ 74 h 128"/>
                <a:gd name="T10" fmla="*/ 53 w 245"/>
                <a:gd name="T11" fmla="*/ 60 h 128"/>
                <a:gd name="T12" fmla="*/ 58 w 245"/>
                <a:gd name="T13" fmla="*/ 54 h 128"/>
                <a:gd name="T14" fmla="*/ 63 w 245"/>
                <a:gd name="T15" fmla="*/ 45 h 128"/>
                <a:gd name="T16" fmla="*/ 74 w 245"/>
                <a:gd name="T17" fmla="*/ 43 h 128"/>
                <a:gd name="T18" fmla="*/ 103 w 245"/>
                <a:gd name="T19" fmla="*/ 42 h 128"/>
                <a:gd name="T20" fmla="*/ 126 w 245"/>
                <a:gd name="T21" fmla="*/ 43 h 128"/>
                <a:gd name="T22" fmla="*/ 133 w 245"/>
                <a:gd name="T23" fmla="*/ 45 h 128"/>
                <a:gd name="T24" fmla="*/ 152 w 245"/>
                <a:gd name="T25" fmla="*/ 71 h 128"/>
                <a:gd name="T26" fmla="*/ 161 w 245"/>
                <a:gd name="T27" fmla="*/ 78 h 128"/>
                <a:gd name="T28" fmla="*/ 168 w 245"/>
                <a:gd name="T29" fmla="*/ 76 h 128"/>
                <a:gd name="T30" fmla="*/ 168 w 245"/>
                <a:gd name="T31" fmla="*/ 70 h 128"/>
                <a:gd name="T32" fmla="*/ 165 w 245"/>
                <a:gd name="T33" fmla="*/ 54 h 128"/>
                <a:gd name="T34" fmla="*/ 176 w 245"/>
                <a:gd name="T35" fmla="*/ 46 h 128"/>
                <a:gd name="T36" fmla="*/ 197 w 245"/>
                <a:gd name="T37" fmla="*/ 38 h 128"/>
                <a:gd name="T38" fmla="*/ 204 w 245"/>
                <a:gd name="T39" fmla="*/ 29 h 128"/>
                <a:gd name="T40" fmla="*/ 219 w 245"/>
                <a:gd name="T41" fmla="*/ 17 h 128"/>
                <a:gd name="T42" fmla="*/ 226 w 245"/>
                <a:gd name="T43" fmla="*/ 11 h 128"/>
                <a:gd name="T44" fmla="*/ 229 w 245"/>
                <a:gd name="T45" fmla="*/ 8 h 128"/>
                <a:gd name="T46" fmla="*/ 244 w 245"/>
                <a:gd name="T47" fmla="*/ 0 h 128"/>
                <a:gd name="T48" fmla="*/ 245 w 245"/>
                <a:gd name="T49" fmla="*/ 18 h 128"/>
                <a:gd name="T50" fmla="*/ 236 w 245"/>
                <a:gd name="T51" fmla="*/ 40 h 128"/>
                <a:gd name="T52" fmla="*/ 224 w 245"/>
                <a:gd name="T53" fmla="*/ 44 h 128"/>
                <a:gd name="T54" fmla="*/ 214 w 245"/>
                <a:gd name="T55" fmla="*/ 50 h 128"/>
                <a:gd name="T56" fmla="*/ 207 w 245"/>
                <a:gd name="T57" fmla="*/ 55 h 128"/>
                <a:gd name="T58" fmla="*/ 193 w 245"/>
                <a:gd name="T59" fmla="*/ 55 h 128"/>
                <a:gd name="T60" fmla="*/ 189 w 245"/>
                <a:gd name="T61" fmla="*/ 60 h 128"/>
                <a:gd name="T62" fmla="*/ 189 w 245"/>
                <a:gd name="T63" fmla="*/ 63 h 128"/>
                <a:gd name="T64" fmla="*/ 181 w 245"/>
                <a:gd name="T65" fmla="*/ 81 h 128"/>
                <a:gd name="T66" fmla="*/ 161 w 245"/>
                <a:gd name="T67" fmla="*/ 89 h 128"/>
                <a:gd name="T68" fmla="*/ 142 w 245"/>
                <a:gd name="T69" fmla="*/ 75 h 128"/>
                <a:gd name="T70" fmla="*/ 133 w 245"/>
                <a:gd name="T71" fmla="*/ 71 h 128"/>
                <a:gd name="T72" fmla="*/ 126 w 245"/>
                <a:gd name="T73" fmla="*/ 74 h 128"/>
                <a:gd name="T74" fmla="*/ 118 w 245"/>
                <a:gd name="T75" fmla="*/ 80 h 128"/>
                <a:gd name="T76" fmla="*/ 110 w 245"/>
                <a:gd name="T77" fmla="*/ 88 h 128"/>
                <a:gd name="T78" fmla="*/ 107 w 245"/>
                <a:gd name="T79" fmla="*/ 94 h 128"/>
                <a:gd name="T80" fmla="*/ 110 w 245"/>
                <a:gd name="T81" fmla="*/ 100 h 128"/>
                <a:gd name="T82" fmla="*/ 111 w 245"/>
                <a:gd name="T83" fmla="*/ 104 h 128"/>
                <a:gd name="T84" fmla="*/ 75 w 245"/>
                <a:gd name="T85" fmla="*/ 124 h 128"/>
                <a:gd name="T86" fmla="*/ 66 w 245"/>
                <a:gd name="T87" fmla="*/ 125 h 128"/>
                <a:gd name="T88" fmla="*/ 50 w 245"/>
                <a:gd name="T89" fmla="*/ 117 h 128"/>
                <a:gd name="T90" fmla="*/ 20 w 245"/>
                <a:gd name="T91" fmla="*/ 106 h 128"/>
                <a:gd name="T92" fmla="*/ 0 w 245"/>
                <a:gd name="T93" fmla="*/ 9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128">
                  <a:moveTo>
                    <a:pt x="0" y="98"/>
                  </a:moveTo>
                  <a:cubicBezTo>
                    <a:pt x="5" y="96"/>
                    <a:pt x="9" y="91"/>
                    <a:pt x="15" y="91"/>
                  </a:cubicBezTo>
                  <a:cubicBezTo>
                    <a:pt x="18" y="91"/>
                    <a:pt x="20" y="88"/>
                    <a:pt x="22" y="85"/>
                  </a:cubicBezTo>
                  <a:cubicBezTo>
                    <a:pt x="25" y="80"/>
                    <a:pt x="28" y="75"/>
                    <a:pt x="35" y="78"/>
                  </a:cubicBezTo>
                  <a:cubicBezTo>
                    <a:pt x="38" y="80"/>
                    <a:pt x="41" y="77"/>
                    <a:pt x="42" y="74"/>
                  </a:cubicBezTo>
                  <a:cubicBezTo>
                    <a:pt x="46" y="70"/>
                    <a:pt x="50" y="65"/>
                    <a:pt x="53" y="60"/>
                  </a:cubicBezTo>
                  <a:cubicBezTo>
                    <a:pt x="54" y="57"/>
                    <a:pt x="55" y="55"/>
                    <a:pt x="58" y="54"/>
                  </a:cubicBezTo>
                  <a:cubicBezTo>
                    <a:pt x="64" y="53"/>
                    <a:pt x="61" y="48"/>
                    <a:pt x="63" y="45"/>
                  </a:cubicBezTo>
                  <a:cubicBezTo>
                    <a:pt x="67" y="41"/>
                    <a:pt x="71" y="46"/>
                    <a:pt x="74" y="43"/>
                  </a:cubicBezTo>
                  <a:cubicBezTo>
                    <a:pt x="88" y="32"/>
                    <a:pt x="90" y="32"/>
                    <a:pt x="103" y="42"/>
                  </a:cubicBezTo>
                  <a:cubicBezTo>
                    <a:pt x="111" y="48"/>
                    <a:pt x="119" y="46"/>
                    <a:pt x="126" y="43"/>
                  </a:cubicBezTo>
                  <a:cubicBezTo>
                    <a:pt x="130" y="42"/>
                    <a:pt x="131" y="41"/>
                    <a:pt x="133" y="45"/>
                  </a:cubicBezTo>
                  <a:cubicBezTo>
                    <a:pt x="139" y="54"/>
                    <a:pt x="148" y="61"/>
                    <a:pt x="152" y="71"/>
                  </a:cubicBezTo>
                  <a:cubicBezTo>
                    <a:pt x="153" y="74"/>
                    <a:pt x="157" y="77"/>
                    <a:pt x="161" y="78"/>
                  </a:cubicBezTo>
                  <a:cubicBezTo>
                    <a:pt x="164" y="79"/>
                    <a:pt x="166" y="78"/>
                    <a:pt x="168" y="76"/>
                  </a:cubicBezTo>
                  <a:cubicBezTo>
                    <a:pt x="171" y="74"/>
                    <a:pt x="169" y="72"/>
                    <a:pt x="168" y="70"/>
                  </a:cubicBezTo>
                  <a:cubicBezTo>
                    <a:pt x="165" y="65"/>
                    <a:pt x="165" y="60"/>
                    <a:pt x="165" y="54"/>
                  </a:cubicBezTo>
                  <a:cubicBezTo>
                    <a:pt x="165" y="48"/>
                    <a:pt x="171" y="46"/>
                    <a:pt x="176" y="46"/>
                  </a:cubicBezTo>
                  <a:cubicBezTo>
                    <a:pt x="184" y="45"/>
                    <a:pt x="191" y="44"/>
                    <a:pt x="197" y="38"/>
                  </a:cubicBezTo>
                  <a:cubicBezTo>
                    <a:pt x="200" y="35"/>
                    <a:pt x="203" y="33"/>
                    <a:pt x="204" y="29"/>
                  </a:cubicBezTo>
                  <a:cubicBezTo>
                    <a:pt x="206" y="21"/>
                    <a:pt x="213" y="19"/>
                    <a:pt x="219" y="17"/>
                  </a:cubicBezTo>
                  <a:cubicBezTo>
                    <a:pt x="223" y="15"/>
                    <a:pt x="227" y="16"/>
                    <a:pt x="226" y="11"/>
                  </a:cubicBezTo>
                  <a:cubicBezTo>
                    <a:pt x="226" y="9"/>
                    <a:pt x="228" y="8"/>
                    <a:pt x="229" y="8"/>
                  </a:cubicBezTo>
                  <a:cubicBezTo>
                    <a:pt x="237" y="11"/>
                    <a:pt x="239" y="4"/>
                    <a:pt x="244" y="0"/>
                  </a:cubicBezTo>
                  <a:cubicBezTo>
                    <a:pt x="244" y="6"/>
                    <a:pt x="245" y="12"/>
                    <a:pt x="245" y="18"/>
                  </a:cubicBezTo>
                  <a:cubicBezTo>
                    <a:pt x="244" y="26"/>
                    <a:pt x="240" y="33"/>
                    <a:pt x="236" y="40"/>
                  </a:cubicBezTo>
                  <a:cubicBezTo>
                    <a:pt x="234" y="44"/>
                    <a:pt x="229" y="44"/>
                    <a:pt x="224" y="44"/>
                  </a:cubicBezTo>
                  <a:cubicBezTo>
                    <a:pt x="219" y="44"/>
                    <a:pt x="215" y="44"/>
                    <a:pt x="214" y="50"/>
                  </a:cubicBezTo>
                  <a:cubicBezTo>
                    <a:pt x="213" y="53"/>
                    <a:pt x="210" y="55"/>
                    <a:pt x="207" y="55"/>
                  </a:cubicBezTo>
                  <a:cubicBezTo>
                    <a:pt x="202" y="55"/>
                    <a:pt x="197" y="55"/>
                    <a:pt x="193" y="55"/>
                  </a:cubicBezTo>
                  <a:cubicBezTo>
                    <a:pt x="188" y="55"/>
                    <a:pt x="183" y="53"/>
                    <a:pt x="189" y="60"/>
                  </a:cubicBezTo>
                  <a:cubicBezTo>
                    <a:pt x="190" y="61"/>
                    <a:pt x="190" y="63"/>
                    <a:pt x="189" y="63"/>
                  </a:cubicBezTo>
                  <a:cubicBezTo>
                    <a:pt x="179" y="65"/>
                    <a:pt x="183" y="75"/>
                    <a:pt x="181" y="81"/>
                  </a:cubicBezTo>
                  <a:cubicBezTo>
                    <a:pt x="176" y="95"/>
                    <a:pt x="171" y="93"/>
                    <a:pt x="161" y="89"/>
                  </a:cubicBezTo>
                  <a:cubicBezTo>
                    <a:pt x="154" y="85"/>
                    <a:pt x="148" y="80"/>
                    <a:pt x="142" y="75"/>
                  </a:cubicBezTo>
                  <a:cubicBezTo>
                    <a:pt x="139" y="73"/>
                    <a:pt x="137" y="71"/>
                    <a:pt x="133" y="71"/>
                  </a:cubicBezTo>
                  <a:cubicBezTo>
                    <a:pt x="129" y="70"/>
                    <a:pt x="127" y="70"/>
                    <a:pt x="126" y="74"/>
                  </a:cubicBezTo>
                  <a:cubicBezTo>
                    <a:pt x="125" y="78"/>
                    <a:pt x="123" y="80"/>
                    <a:pt x="118" y="80"/>
                  </a:cubicBezTo>
                  <a:cubicBezTo>
                    <a:pt x="114" y="80"/>
                    <a:pt x="109" y="81"/>
                    <a:pt x="110" y="88"/>
                  </a:cubicBezTo>
                  <a:cubicBezTo>
                    <a:pt x="110" y="90"/>
                    <a:pt x="108" y="91"/>
                    <a:pt x="107" y="94"/>
                  </a:cubicBezTo>
                  <a:cubicBezTo>
                    <a:pt x="106" y="96"/>
                    <a:pt x="102" y="101"/>
                    <a:pt x="110" y="100"/>
                  </a:cubicBezTo>
                  <a:cubicBezTo>
                    <a:pt x="112" y="100"/>
                    <a:pt x="111" y="103"/>
                    <a:pt x="111" y="104"/>
                  </a:cubicBezTo>
                  <a:cubicBezTo>
                    <a:pt x="107" y="117"/>
                    <a:pt x="88" y="127"/>
                    <a:pt x="75" y="124"/>
                  </a:cubicBezTo>
                  <a:cubicBezTo>
                    <a:pt x="72" y="123"/>
                    <a:pt x="68" y="120"/>
                    <a:pt x="66" y="125"/>
                  </a:cubicBezTo>
                  <a:cubicBezTo>
                    <a:pt x="58" y="128"/>
                    <a:pt x="55" y="121"/>
                    <a:pt x="50" y="117"/>
                  </a:cubicBezTo>
                  <a:cubicBezTo>
                    <a:pt x="41" y="109"/>
                    <a:pt x="31" y="107"/>
                    <a:pt x="20" y="106"/>
                  </a:cubicBezTo>
                  <a:cubicBezTo>
                    <a:pt x="13" y="104"/>
                    <a:pt x="5" y="106"/>
                    <a:pt x="0" y="9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824AE76F-5C62-46F8-87DD-A032F51581C5}"/>
                </a:ext>
              </a:extLst>
            </p:cNvPr>
            <p:cNvSpPr/>
            <p:nvPr/>
          </p:nvSpPr>
          <p:spPr bwMode="auto">
            <a:xfrm>
              <a:off x="76200" y="79375"/>
              <a:ext cx="163513" cy="211138"/>
            </a:xfrm>
            <a:custGeom>
              <a:avLst/>
              <a:gdLst>
                <a:gd name="T0" fmla="*/ 0 w 43"/>
                <a:gd name="T1" fmla="*/ 56 h 56"/>
                <a:gd name="T2" fmla="*/ 1 w 43"/>
                <a:gd name="T3" fmla="*/ 53 h 56"/>
                <a:gd name="T4" fmla="*/ 2 w 43"/>
                <a:gd name="T5" fmla="*/ 41 h 56"/>
                <a:gd name="T6" fmla="*/ 5 w 43"/>
                <a:gd name="T7" fmla="*/ 38 h 56"/>
                <a:gd name="T8" fmla="*/ 11 w 43"/>
                <a:gd name="T9" fmla="*/ 32 h 56"/>
                <a:gd name="T10" fmla="*/ 16 w 43"/>
                <a:gd name="T11" fmla="*/ 46 h 56"/>
                <a:gd name="T12" fmla="*/ 19 w 43"/>
                <a:gd name="T13" fmla="*/ 47 h 56"/>
                <a:gd name="T14" fmla="*/ 20 w 43"/>
                <a:gd name="T15" fmla="*/ 41 h 56"/>
                <a:gd name="T16" fmla="*/ 31 w 43"/>
                <a:gd name="T17" fmla="*/ 12 h 56"/>
                <a:gd name="T18" fmla="*/ 38 w 43"/>
                <a:gd name="T19" fmla="*/ 0 h 56"/>
                <a:gd name="T20" fmla="*/ 31 w 43"/>
                <a:gd name="T21" fmla="*/ 30 h 56"/>
                <a:gd name="T22" fmla="*/ 23 w 43"/>
                <a:gd name="T23" fmla="*/ 50 h 56"/>
                <a:gd name="T24" fmla="*/ 19 w 43"/>
                <a:gd name="T25" fmla="*/ 54 h 56"/>
                <a:gd name="T26" fmla="*/ 13 w 43"/>
                <a:gd name="T27" fmla="*/ 56 h 56"/>
                <a:gd name="T28" fmla="*/ 0 w 43"/>
                <a:gd name="T2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1" y="55"/>
                    <a:pt x="0" y="53"/>
                    <a:pt x="1" y="53"/>
                  </a:cubicBezTo>
                  <a:cubicBezTo>
                    <a:pt x="5" y="49"/>
                    <a:pt x="9" y="46"/>
                    <a:pt x="2" y="41"/>
                  </a:cubicBezTo>
                  <a:cubicBezTo>
                    <a:pt x="1" y="40"/>
                    <a:pt x="4" y="39"/>
                    <a:pt x="5" y="38"/>
                  </a:cubicBezTo>
                  <a:cubicBezTo>
                    <a:pt x="5" y="34"/>
                    <a:pt x="7" y="32"/>
                    <a:pt x="11" y="32"/>
                  </a:cubicBezTo>
                  <a:cubicBezTo>
                    <a:pt x="16" y="36"/>
                    <a:pt x="14" y="41"/>
                    <a:pt x="16" y="46"/>
                  </a:cubicBezTo>
                  <a:cubicBezTo>
                    <a:pt x="16" y="48"/>
                    <a:pt x="16" y="51"/>
                    <a:pt x="19" y="47"/>
                  </a:cubicBezTo>
                  <a:cubicBezTo>
                    <a:pt x="19" y="45"/>
                    <a:pt x="19" y="43"/>
                    <a:pt x="20" y="41"/>
                  </a:cubicBezTo>
                  <a:cubicBezTo>
                    <a:pt x="22" y="31"/>
                    <a:pt x="30" y="23"/>
                    <a:pt x="31" y="12"/>
                  </a:cubicBezTo>
                  <a:cubicBezTo>
                    <a:pt x="31" y="8"/>
                    <a:pt x="34" y="3"/>
                    <a:pt x="38" y="0"/>
                  </a:cubicBezTo>
                  <a:cubicBezTo>
                    <a:pt x="43" y="11"/>
                    <a:pt x="36" y="21"/>
                    <a:pt x="31" y="30"/>
                  </a:cubicBezTo>
                  <a:cubicBezTo>
                    <a:pt x="28" y="36"/>
                    <a:pt x="23" y="42"/>
                    <a:pt x="23" y="50"/>
                  </a:cubicBezTo>
                  <a:cubicBezTo>
                    <a:pt x="23" y="53"/>
                    <a:pt x="22" y="54"/>
                    <a:pt x="19" y="54"/>
                  </a:cubicBezTo>
                  <a:cubicBezTo>
                    <a:pt x="17" y="54"/>
                    <a:pt x="14" y="54"/>
                    <a:pt x="13" y="56"/>
                  </a:cubicBezTo>
                  <a:cubicBezTo>
                    <a:pt x="9" y="56"/>
                    <a:pt x="5" y="56"/>
                    <a:pt x="0" y="5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6F9AC938-B179-4A45-9364-F5EB11C251A4}"/>
                </a:ext>
              </a:extLst>
            </p:cNvPr>
            <p:cNvSpPr/>
            <p:nvPr/>
          </p:nvSpPr>
          <p:spPr bwMode="auto">
            <a:xfrm>
              <a:off x="-455613" y="788988"/>
              <a:ext cx="71438" cy="74613"/>
            </a:xfrm>
            <a:custGeom>
              <a:avLst/>
              <a:gdLst>
                <a:gd name="T0" fmla="*/ 0 w 19"/>
                <a:gd name="T1" fmla="*/ 1 h 20"/>
                <a:gd name="T2" fmla="*/ 18 w 19"/>
                <a:gd name="T3" fmla="*/ 10 h 20"/>
                <a:gd name="T4" fmla="*/ 17 w 19"/>
                <a:gd name="T5" fmla="*/ 17 h 20"/>
                <a:gd name="T6" fmla="*/ 11 w 19"/>
                <a:gd name="T7" fmla="*/ 17 h 20"/>
                <a:gd name="T8" fmla="*/ 0 w 19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0" y="1"/>
                  </a:moveTo>
                  <a:cubicBezTo>
                    <a:pt x="8" y="1"/>
                    <a:pt x="15" y="0"/>
                    <a:pt x="18" y="10"/>
                  </a:cubicBezTo>
                  <a:cubicBezTo>
                    <a:pt x="18" y="12"/>
                    <a:pt x="19" y="15"/>
                    <a:pt x="17" y="17"/>
                  </a:cubicBezTo>
                  <a:cubicBezTo>
                    <a:pt x="15" y="20"/>
                    <a:pt x="11" y="19"/>
                    <a:pt x="11" y="17"/>
                  </a:cubicBezTo>
                  <a:cubicBezTo>
                    <a:pt x="11" y="9"/>
                    <a:pt x="4" y="7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8D2334E3-D4D0-41DF-854F-683670FBED61}"/>
                </a:ext>
              </a:extLst>
            </p:cNvPr>
            <p:cNvSpPr/>
            <p:nvPr/>
          </p:nvSpPr>
          <p:spPr bwMode="auto">
            <a:xfrm>
              <a:off x="-474663" y="-857250"/>
              <a:ext cx="925513" cy="1079500"/>
            </a:xfrm>
            <a:custGeom>
              <a:avLst/>
              <a:gdLst>
                <a:gd name="T0" fmla="*/ 151 w 245"/>
                <a:gd name="T1" fmla="*/ 286 h 286"/>
                <a:gd name="T2" fmla="*/ 149 w 245"/>
                <a:gd name="T3" fmla="*/ 259 h 286"/>
                <a:gd name="T4" fmla="*/ 131 w 245"/>
                <a:gd name="T5" fmla="*/ 236 h 286"/>
                <a:gd name="T6" fmla="*/ 104 w 245"/>
                <a:gd name="T7" fmla="*/ 196 h 286"/>
                <a:gd name="T8" fmla="*/ 103 w 245"/>
                <a:gd name="T9" fmla="*/ 181 h 286"/>
                <a:gd name="T10" fmla="*/ 96 w 245"/>
                <a:gd name="T11" fmla="*/ 185 h 286"/>
                <a:gd name="T12" fmla="*/ 100 w 245"/>
                <a:gd name="T13" fmla="*/ 199 h 286"/>
                <a:gd name="T14" fmla="*/ 91 w 245"/>
                <a:gd name="T15" fmla="*/ 209 h 286"/>
                <a:gd name="T16" fmla="*/ 68 w 245"/>
                <a:gd name="T17" fmla="*/ 220 h 286"/>
                <a:gd name="T18" fmla="*/ 40 w 245"/>
                <a:gd name="T19" fmla="*/ 215 h 286"/>
                <a:gd name="T20" fmla="*/ 29 w 245"/>
                <a:gd name="T21" fmla="*/ 209 h 286"/>
                <a:gd name="T22" fmla="*/ 6 w 245"/>
                <a:gd name="T23" fmla="*/ 194 h 286"/>
                <a:gd name="T24" fmla="*/ 5 w 245"/>
                <a:gd name="T25" fmla="*/ 185 h 286"/>
                <a:gd name="T26" fmla="*/ 36 w 245"/>
                <a:gd name="T27" fmla="*/ 189 h 286"/>
                <a:gd name="T28" fmla="*/ 58 w 245"/>
                <a:gd name="T29" fmla="*/ 190 h 286"/>
                <a:gd name="T30" fmla="*/ 67 w 245"/>
                <a:gd name="T31" fmla="*/ 201 h 286"/>
                <a:gd name="T32" fmla="*/ 79 w 245"/>
                <a:gd name="T33" fmla="*/ 200 h 286"/>
                <a:gd name="T34" fmla="*/ 103 w 245"/>
                <a:gd name="T35" fmla="*/ 164 h 286"/>
                <a:gd name="T36" fmla="*/ 118 w 245"/>
                <a:gd name="T37" fmla="*/ 123 h 286"/>
                <a:gd name="T38" fmla="*/ 122 w 245"/>
                <a:gd name="T39" fmla="*/ 103 h 286"/>
                <a:gd name="T40" fmla="*/ 105 w 245"/>
                <a:gd name="T41" fmla="*/ 43 h 286"/>
                <a:gd name="T42" fmla="*/ 86 w 245"/>
                <a:gd name="T43" fmla="*/ 5 h 286"/>
                <a:gd name="T44" fmla="*/ 113 w 245"/>
                <a:gd name="T45" fmla="*/ 11 h 286"/>
                <a:gd name="T46" fmla="*/ 143 w 245"/>
                <a:gd name="T47" fmla="*/ 37 h 286"/>
                <a:gd name="T48" fmla="*/ 171 w 245"/>
                <a:gd name="T49" fmla="*/ 54 h 286"/>
                <a:gd name="T50" fmla="*/ 196 w 245"/>
                <a:gd name="T51" fmla="*/ 86 h 286"/>
                <a:gd name="T52" fmla="*/ 214 w 245"/>
                <a:gd name="T53" fmla="*/ 97 h 286"/>
                <a:gd name="T54" fmla="*/ 226 w 245"/>
                <a:gd name="T55" fmla="*/ 115 h 286"/>
                <a:gd name="T56" fmla="*/ 240 w 245"/>
                <a:gd name="T57" fmla="*/ 137 h 286"/>
                <a:gd name="T58" fmla="*/ 241 w 245"/>
                <a:gd name="T59" fmla="*/ 151 h 286"/>
                <a:gd name="T60" fmla="*/ 245 w 245"/>
                <a:gd name="T61" fmla="*/ 162 h 286"/>
                <a:gd name="T62" fmla="*/ 235 w 245"/>
                <a:gd name="T63" fmla="*/ 193 h 286"/>
                <a:gd name="T64" fmla="*/ 230 w 245"/>
                <a:gd name="T65" fmla="*/ 198 h 286"/>
                <a:gd name="T66" fmla="*/ 226 w 245"/>
                <a:gd name="T67" fmla="*/ 200 h 286"/>
                <a:gd name="T68" fmla="*/ 211 w 245"/>
                <a:gd name="T69" fmla="*/ 223 h 286"/>
                <a:gd name="T70" fmla="*/ 196 w 245"/>
                <a:gd name="T71" fmla="*/ 227 h 286"/>
                <a:gd name="T72" fmla="*/ 172 w 245"/>
                <a:gd name="T73" fmla="*/ 242 h 286"/>
                <a:gd name="T74" fmla="*/ 157 w 245"/>
                <a:gd name="T75" fmla="*/ 28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45" h="286">
                  <a:moveTo>
                    <a:pt x="157" y="281"/>
                  </a:moveTo>
                  <a:cubicBezTo>
                    <a:pt x="154" y="281"/>
                    <a:pt x="152" y="283"/>
                    <a:pt x="151" y="286"/>
                  </a:cubicBezTo>
                  <a:cubicBezTo>
                    <a:pt x="150" y="285"/>
                    <a:pt x="150" y="285"/>
                    <a:pt x="149" y="283"/>
                  </a:cubicBezTo>
                  <a:cubicBezTo>
                    <a:pt x="148" y="275"/>
                    <a:pt x="150" y="267"/>
                    <a:pt x="149" y="259"/>
                  </a:cubicBezTo>
                  <a:cubicBezTo>
                    <a:pt x="148" y="249"/>
                    <a:pt x="138" y="246"/>
                    <a:pt x="133" y="239"/>
                  </a:cubicBezTo>
                  <a:cubicBezTo>
                    <a:pt x="133" y="238"/>
                    <a:pt x="131" y="237"/>
                    <a:pt x="131" y="236"/>
                  </a:cubicBezTo>
                  <a:cubicBezTo>
                    <a:pt x="134" y="222"/>
                    <a:pt x="123" y="219"/>
                    <a:pt x="114" y="213"/>
                  </a:cubicBezTo>
                  <a:cubicBezTo>
                    <a:pt x="108" y="209"/>
                    <a:pt x="109" y="201"/>
                    <a:pt x="104" y="196"/>
                  </a:cubicBezTo>
                  <a:cubicBezTo>
                    <a:pt x="103" y="196"/>
                    <a:pt x="106" y="190"/>
                    <a:pt x="106" y="186"/>
                  </a:cubicBezTo>
                  <a:cubicBezTo>
                    <a:pt x="106" y="184"/>
                    <a:pt x="106" y="182"/>
                    <a:pt x="103" y="181"/>
                  </a:cubicBezTo>
                  <a:cubicBezTo>
                    <a:pt x="101" y="180"/>
                    <a:pt x="99" y="182"/>
                    <a:pt x="98" y="183"/>
                  </a:cubicBezTo>
                  <a:cubicBezTo>
                    <a:pt x="97" y="184"/>
                    <a:pt x="96" y="184"/>
                    <a:pt x="96" y="185"/>
                  </a:cubicBezTo>
                  <a:cubicBezTo>
                    <a:pt x="93" y="188"/>
                    <a:pt x="92" y="192"/>
                    <a:pt x="93" y="196"/>
                  </a:cubicBezTo>
                  <a:cubicBezTo>
                    <a:pt x="94" y="200"/>
                    <a:pt x="98" y="197"/>
                    <a:pt x="100" y="199"/>
                  </a:cubicBezTo>
                  <a:cubicBezTo>
                    <a:pt x="99" y="202"/>
                    <a:pt x="99" y="206"/>
                    <a:pt x="94" y="205"/>
                  </a:cubicBezTo>
                  <a:cubicBezTo>
                    <a:pt x="91" y="205"/>
                    <a:pt x="91" y="207"/>
                    <a:pt x="91" y="209"/>
                  </a:cubicBezTo>
                  <a:cubicBezTo>
                    <a:pt x="91" y="218"/>
                    <a:pt x="85" y="218"/>
                    <a:pt x="79" y="218"/>
                  </a:cubicBezTo>
                  <a:cubicBezTo>
                    <a:pt x="75" y="218"/>
                    <a:pt x="71" y="218"/>
                    <a:pt x="68" y="220"/>
                  </a:cubicBezTo>
                  <a:cubicBezTo>
                    <a:pt x="64" y="222"/>
                    <a:pt x="62" y="222"/>
                    <a:pt x="58" y="218"/>
                  </a:cubicBezTo>
                  <a:cubicBezTo>
                    <a:pt x="54" y="213"/>
                    <a:pt x="47" y="211"/>
                    <a:pt x="40" y="215"/>
                  </a:cubicBezTo>
                  <a:cubicBezTo>
                    <a:pt x="36" y="217"/>
                    <a:pt x="32" y="219"/>
                    <a:pt x="33" y="211"/>
                  </a:cubicBezTo>
                  <a:cubicBezTo>
                    <a:pt x="34" y="207"/>
                    <a:pt x="31" y="207"/>
                    <a:pt x="29" y="209"/>
                  </a:cubicBezTo>
                  <a:cubicBezTo>
                    <a:pt x="25" y="211"/>
                    <a:pt x="23" y="210"/>
                    <a:pt x="21" y="206"/>
                  </a:cubicBezTo>
                  <a:cubicBezTo>
                    <a:pt x="19" y="199"/>
                    <a:pt x="14" y="194"/>
                    <a:pt x="6" y="194"/>
                  </a:cubicBezTo>
                  <a:cubicBezTo>
                    <a:pt x="4" y="194"/>
                    <a:pt x="2" y="194"/>
                    <a:pt x="1" y="191"/>
                  </a:cubicBezTo>
                  <a:cubicBezTo>
                    <a:pt x="0" y="188"/>
                    <a:pt x="3" y="187"/>
                    <a:pt x="5" y="185"/>
                  </a:cubicBezTo>
                  <a:cubicBezTo>
                    <a:pt x="11" y="181"/>
                    <a:pt x="17" y="181"/>
                    <a:pt x="23" y="187"/>
                  </a:cubicBezTo>
                  <a:cubicBezTo>
                    <a:pt x="27" y="191"/>
                    <a:pt x="32" y="189"/>
                    <a:pt x="36" y="189"/>
                  </a:cubicBezTo>
                  <a:cubicBezTo>
                    <a:pt x="38" y="189"/>
                    <a:pt x="39" y="188"/>
                    <a:pt x="41" y="189"/>
                  </a:cubicBezTo>
                  <a:cubicBezTo>
                    <a:pt x="47" y="192"/>
                    <a:pt x="52" y="193"/>
                    <a:pt x="58" y="190"/>
                  </a:cubicBezTo>
                  <a:cubicBezTo>
                    <a:pt x="63" y="187"/>
                    <a:pt x="67" y="192"/>
                    <a:pt x="67" y="197"/>
                  </a:cubicBezTo>
                  <a:cubicBezTo>
                    <a:pt x="67" y="198"/>
                    <a:pt x="66" y="200"/>
                    <a:pt x="67" y="201"/>
                  </a:cubicBezTo>
                  <a:cubicBezTo>
                    <a:pt x="68" y="205"/>
                    <a:pt x="69" y="210"/>
                    <a:pt x="74" y="210"/>
                  </a:cubicBezTo>
                  <a:cubicBezTo>
                    <a:pt x="79" y="210"/>
                    <a:pt x="79" y="204"/>
                    <a:pt x="79" y="200"/>
                  </a:cubicBezTo>
                  <a:cubicBezTo>
                    <a:pt x="78" y="191"/>
                    <a:pt x="84" y="181"/>
                    <a:pt x="94" y="178"/>
                  </a:cubicBezTo>
                  <a:cubicBezTo>
                    <a:pt x="100" y="175"/>
                    <a:pt x="105" y="173"/>
                    <a:pt x="103" y="164"/>
                  </a:cubicBezTo>
                  <a:cubicBezTo>
                    <a:pt x="103" y="163"/>
                    <a:pt x="105" y="160"/>
                    <a:pt x="106" y="159"/>
                  </a:cubicBezTo>
                  <a:cubicBezTo>
                    <a:pt x="118" y="149"/>
                    <a:pt x="116" y="136"/>
                    <a:pt x="118" y="123"/>
                  </a:cubicBezTo>
                  <a:cubicBezTo>
                    <a:pt x="119" y="118"/>
                    <a:pt x="114" y="118"/>
                    <a:pt x="111" y="115"/>
                  </a:cubicBezTo>
                  <a:cubicBezTo>
                    <a:pt x="116" y="112"/>
                    <a:pt x="119" y="107"/>
                    <a:pt x="122" y="103"/>
                  </a:cubicBezTo>
                  <a:cubicBezTo>
                    <a:pt x="128" y="95"/>
                    <a:pt x="126" y="75"/>
                    <a:pt x="120" y="67"/>
                  </a:cubicBezTo>
                  <a:cubicBezTo>
                    <a:pt x="114" y="60"/>
                    <a:pt x="107" y="54"/>
                    <a:pt x="105" y="43"/>
                  </a:cubicBezTo>
                  <a:cubicBezTo>
                    <a:pt x="103" y="36"/>
                    <a:pt x="100" y="28"/>
                    <a:pt x="94" y="22"/>
                  </a:cubicBezTo>
                  <a:cubicBezTo>
                    <a:pt x="90" y="17"/>
                    <a:pt x="89" y="10"/>
                    <a:pt x="86" y="5"/>
                  </a:cubicBezTo>
                  <a:cubicBezTo>
                    <a:pt x="84" y="2"/>
                    <a:pt x="88" y="0"/>
                    <a:pt x="91" y="0"/>
                  </a:cubicBezTo>
                  <a:cubicBezTo>
                    <a:pt x="95" y="10"/>
                    <a:pt x="104" y="10"/>
                    <a:pt x="113" y="11"/>
                  </a:cubicBezTo>
                  <a:cubicBezTo>
                    <a:pt x="118" y="11"/>
                    <a:pt x="121" y="14"/>
                    <a:pt x="125" y="15"/>
                  </a:cubicBezTo>
                  <a:cubicBezTo>
                    <a:pt x="135" y="19"/>
                    <a:pt x="135" y="32"/>
                    <a:pt x="143" y="37"/>
                  </a:cubicBezTo>
                  <a:cubicBezTo>
                    <a:pt x="150" y="42"/>
                    <a:pt x="156" y="46"/>
                    <a:pt x="162" y="52"/>
                  </a:cubicBezTo>
                  <a:cubicBezTo>
                    <a:pt x="165" y="54"/>
                    <a:pt x="168" y="54"/>
                    <a:pt x="171" y="54"/>
                  </a:cubicBezTo>
                  <a:cubicBezTo>
                    <a:pt x="184" y="51"/>
                    <a:pt x="192" y="67"/>
                    <a:pt x="192" y="78"/>
                  </a:cubicBezTo>
                  <a:cubicBezTo>
                    <a:pt x="192" y="81"/>
                    <a:pt x="192" y="84"/>
                    <a:pt x="196" y="86"/>
                  </a:cubicBezTo>
                  <a:cubicBezTo>
                    <a:pt x="199" y="89"/>
                    <a:pt x="204" y="90"/>
                    <a:pt x="207" y="94"/>
                  </a:cubicBezTo>
                  <a:cubicBezTo>
                    <a:pt x="208" y="96"/>
                    <a:pt x="211" y="97"/>
                    <a:pt x="214" y="97"/>
                  </a:cubicBezTo>
                  <a:cubicBezTo>
                    <a:pt x="217" y="97"/>
                    <a:pt x="220" y="94"/>
                    <a:pt x="224" y="99"/>
                  </a:cubicBezTo>
                  <a:cubicBezTo>
                    <a:pt x="229" y="104"/>
                    <a:pt x="228" y="110"/>
                    <a:pt x="226" y="115"/>
                  </a:cubicBezTo>
                  <a:cubicBezTo>
                    <a:pt x="223" y="121"/>
                    <a:pt x="224" y="124"/>
                    <a:pt x="229" y="128"/>
                  </a:cubicBezTo>
                  <a:cubicBezTo>
                    <a:pt x="233" y="131"/>
                    <a:pt x="234" y="137"/>
                    <a:pt x="240" y="137"/>
                  </a:cubicBezTo>
                  <a:cubicBezTo>
                    <a:pt x="243" y="137"/>
                    <a:pt x="245" y="142"/>
                    <a:pt x="240" y="144"/>
                  </a:cubicBezTo>
                  <a:cubicBezTo>
                    <a:pt x="235" y="147"/>
                    <a:pt x="235" y="149"/>
                    <a:pt x="241" y="151"/>
                  </a:cubicBezTo>
                  <a:cubicBezTo>
                    <a:pt x="243" y="151"/>
                    <a:pt x="245" y="153"/>
                    <a:pt x="243" y="155"/>
                  </a:cubicBezTo>
                  <a:cubicBezTo>
                    <a:pt x="240" y="159"/>
                    <a:pt x="243" y="160"/>
                    <a:pt x="245" y="162"/>
                  </a:cubicBezTo>
                  <a:cubicBezTo>
                    <a:pt x="245" y="170"/>
                    <a:pt x="242" y="176"/>
                    <a:pt x="237" y="182"/>
                  </a:cubicBezTo>
                  <a:cubicBezTo>
                    <a:pt x="235" y="185"/>
                    <a:pt x="232" y="189"/>
                    <a:pt x="235" y="193"/>
                  </a:cubicBezTo>
                  <a:cubicBezTo>
                    <a:pt x="236" y="195"/>
                    <a:pt x="237" y="196"/>
                    <a:pt x="236" y="198"/>
                  </a:cubicBezTo>
                  <a:cubicBezTo>
                    <a:pt x="234" y="200"/>
                    <a:pt x="232" y="199"/>
                    <a:pt x="230" y="198"/>
                  </a:cubicBezTo>
                  <a:cubicBezTo>
                    <a:pt x="229" y="198"/>
                    <a:pt x="227" y="197"/>
                    <a:pt x="225" y="196"/>
                  </a:cubicBezTo>
                  <a:cubicBezTo>
                    <a:pt x="226" y="198"/>
                    <a:pt x="226" y="199"/>
                    <a:pt x="226" y="200"/>
                  </a:cubicBezTo>
                  <a:cubicBezTo>
                    <a:pt x="228" y="206"/>
                    <a:pt x="226" y="210"/>
                    <a:pt x="220" y="212"/>
                  </a:cubicBezTo>
                  <a:cubicBezTo>
                    <a:pt x="215" y="214"/>
                    <a:pt x="211" y="216"/>
                    <a:pt x="211" y="223"/>
                  </a:cubicBezTo>
                  <a:cubicBezTo>
                    <a:pt x="211" y="227"/>
                    <a:pt x="207" y="227"/>
                    <a:pt x="204" y="227"/>
                  </a:cubicBezTo>
                  <a:cubicBezTo>
                    <a:pt x="201" y="226"/>
                    <a:pt x="199" y="225"/>
                    <a:pt x="196" y="227"/>
                  </a:cubicBezTo>
                  <a:cubicBezTo>
                    <a:pt x="188" y="229"/>
                    <a:pt x="183" y="236"/>
                    <a:pt x="174" y="238"/>
                  </a:cubicBezTo>
                  <a:cubicBezTo>
                    <a:pt x="172" y="238"/>
                    <a:pt x="171" y="240"/>
                    <a:pt x="172" y="242"/>
                  </a:cubicBezTo>
                  <a:cubicBezTo>
                    <a:pt x="176" y="250"/>
                    <a:pt x="172" y="258"/>
                    <a:pt x="174" y="266"/>
                  </a:cubicBezTo>
                  <a:cubicBezTo>
                    <a:pt x="175" y="273"/>
                    <a:pt x="168" y="279"/>
                    <a:pt x="157" y="28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2B6CA570-59F7-42DF-B307-8712E3F8B1A0}"/>
                </a:ext>
              </a:extLst>
            </p:cNvPr>
            <p:cNvSpPr/>
            <p:nvPr/>
          </p:nvSpPr>
          <p:spPr bwMode="auto">
            <a:xfrm>
              <a:off x="117475" y="-7937"/>
              <a:ext cx="147638" cy="287338"/>
            </a:xfrm>
            <a:custGeom>
              <a:avLst/>
              <a:gdLst>
                <a:gd name="T0" fmla="*/ 0 w 39"/>
                <a:gd name="T1" fmla="*/ 56 h 76"/>
                <a:gd name="T2" fmla="*/ 8 w 39"/>
                <a:gd name="T3" fmla="*/ 51 h 76"/>
                <a:gd name="T4" fmla="*/ 15 w 39"/>
                <a:gd name="T5" fmla="*/ 37 h 76"/>
                <a:gd name="T6" fmla="*/ 16 w 39"/>
                <a:gd name="T7" fmla="*/ 24 h 76"/>
                <a:gd name="T8" fmla="*/ 14 w 39"/>
                <a:gd name="T9" fmla="*/ 20 h 76"/>
                <a:gd name="T10" fmla="*/ 16 w 39"/>
                <a:gd name="T11" fmla="*/ 11 h 76"/>
                <a:gd name="T12" fmla="*/ 39 w 39"/>
                <a:gd name="T13" fmla="*/ 2 h 76"/>
                <a:gd name="T14" fmla="*/ 27 w 39"/>
                <a:gd name="T15" fmla="*/ 12 h 76"/>
                <a:gd name="T16" fmla="*/ 27 w 39"/>
                <a:gd name="T17" fmla="*/ 23 h 76"/>
                <a:gd name="T18" fmla="*/ 20 w 39"/>
                <a:gd name="T19" fmla="*/ 47 h 76"/>
                <a:gd name="T20" fmla="*/ 19 w 39"/>
                <a:gd name="T21" fmla="*/ 49 h 76"/>
                <a:gd name="T22" fmla="*/ 11 w 39"/>
                <a:gd name="T23" fmla="*/ 65 h 76"/>
                <a:gd name="T24" fmla="*/ 8 w 39"/>
                <a:gd name="T25" fmla="*/ 66 h 76"/>
                <a:gd name="T26" fmla="*/ 11 w 39"/>
                <a:gd name="T27" fmla="*/ 71 h 76"/>
                <a:gd name="T28" fmla="*/ 5 w 39"/>
                <a:gd name="T29" fmla="*/ 75 h 76"/>
                <a:gd name="T30" fmla="*/ 3 w 39"/>
                <a:gd name="T31" fmla="*/ 69 h 76"/>
                <a:gd name="T32" fmla="*/ 0 w 39"/>
                <a:gd name="T33" fmla="*/ 5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" h="76">
                  <a:moveTo>
                    <a:pt x="0" y="56"/>
                  </a:moveTo>
                  <a:cubicBezTo>
                    <a:pt x="3" y="54"/>
                    <a:pt x="5" y="52"/>
                    <a:pt x="8" y="51"/>
                  </a:cubicBezTo>
                  <a:cubicBezTo>
                    <a:pt x="15" y="48"/>
                    <a:pt x="16" y="43"/>
                    <a:pt x="15" y="37"/>
                  </a:cubicBezTo>
                  <a:cubicBezTo>
                    <a:pt x="14" y="33"/>
                    <a:pt x="11" y="28"/>
                    <a:pt x="16" y="24"/>
                  </a:cubicBezTo>
                  <a:cubicBezTo>
                    <a:pt x="17" y="23"/>
                    <a:pt x="15" y="21"/>
                    <a:pt x="14" y="20"/>
                  </a:cubicBezTo>
                  <a:cubicBezTo>
                    <a:pt x="9" y="15"/>
                    <a:pt x="12" y="12"/>
                    <a:pt x="16" y="11"/>
                  </a:cubicBezTo>
                  <a:cubicBezTo>
                    <a:pt x="25" y="11"/>
                    <a:pt x="29" y="0"/>
                    <a:pt x="39" y="2"/>
                  </a:cubicBezTo>
                  <a:cubicBezTo>
                    <a:pt x="38" y="8"/>
                    <a:pt x="31" y="9"/>
                    <a:pt x="27" y="12"/>
                  </a:cubicBezTo>
                  <a:cubicBezTo>
                    <a:pt x="25" y="16"/>
                    <a:pt x="28" y="19"/>
                    <a:pt x="27" y="23"/>
                  </a:cubicBezTo>
                  <a:cubicBezTo>
                    <a:pt x="23" y="31"/>
                    <a:pt x="19" y="38"/>
                    <a:pt x="20" y="47"/>
                  </a:cubicBezTo>
                  <a:cubicBezTo>
                    <a:pt x="20" y="48"/>
                    <a:pt x="20" y="49"/>
                    <a:pt x="19" y="49"/>
                  </a:cubicBezTo>
                  <a:cubicBezTo>
                    <a:pt x="11" y="52"/>
                    <a:pt x="15" y="61"/>
                    <a:pt x="11" y="65"/>
                  </a:cubicBezTo>
                  <a:cubicBezTo>
                    <a:pt x="9" y="64"/>
                    <a:pt x="8" y="65"/>
                    <a:pt x="8" y="66"/>
                  </a:cubicBezTo>
                  <a:cubicBezTo>
                    <a:pt x="7" y="69"/>
                    <a:pt x="9" y="70"/>
                    <a:pt x="11" y="71"/>
                  </a:cubicBezTo>
                  <a:cubicBezTo>
                    <a:pt x="9" y="73"/>
                    <a:pt x="8" y="76"/>
                    <a:pt x="5" y="75"/>
                  </a:cubicBezTo>
                  <a:cubicBezTo>
                    <a:pt x="2" y="74"/>
                    <a:pt x="3" y="71"/>
                    <a:pt x="3" y="69"/>
                  </a:cubicBezTo>
                  <a:cubicBezTo>
                    <a:pt x="3" y="65"/>
                    <a:pt x="1" y="60"/>
                    <a:pt x="0" y="5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869A9DC4-09AA-473E-82A5-2826EF75BB8C}"/>
                </a:ext>
              </a:extLst>
            </p:cNvPr>
            <p:cNvSpPr/>
            <p:nvPr/>
          </p:nvSpPr>
          <p:spPr bwMode="auto">
            <a:xfrm>
              <a:off x="-1554163" y="520700"/>
              <a:ext cx="701675" cy="306388"/>
            </a:xfrm>
            <a:custGeom>
              <a:avLst/>
              <a:gdLst>
                <a:gd name="T0" fmla="*/ 0 w 186"/>
                <a:gd name="T1" fmla="*/ 48 h 81"/>
                <a:gd name="T2" fmla="*/ 22 w 186"/>
                <a:gd name="T3" fmla="*/ 24 h 81"/>
                <a:gd name="T4" fmla="*/ 26 w 186"/>
                <a:gd name="T5" fmla="*/ 24 h 81"/>
                <a:gd name="T6" fmla="*/ 37 w 186"/>
                <a:gd name="T7" fmla="*/ 19 h 81"/>
                <a:gd name="T8" fmla="*/ 51 w 186"/>
                <a:gd name="T9" fmla="*/ 3 h 81"/>
                <a:gd name="T10" fmla="*/ 64 w 186"/>
                <a:gd name="T11" fmla="*/ 2 h 81"/>
                <a:gd name="T12" fmla="*/ 83 w 186"/>
                <a:gd name="T13" fmla="*/ 3 h 81"/>
                <a:gd name="T14" fmla="*/ 92 w 186"/>
                <a:gd name="T15" fmla="*/ 11 h 81"/>
                <a:gd name="T16" fmla="*/ 95 w 186"/>
                <a:gd name="T17" fmla="*/ 16 h 81"/>
                <a:gd name="T18" fmla="*/ 112 w 186"/>
                <a:gd name="T19" fmla="*/ 21 h 81"/>
                <a:gd name="T20" fmla="*/ 118 w 186"/>
                <a:gd name="T21" fmla="*/ 22 h 81"/>
                <a:gd name="T22" fmla="*/ 125 w 186"/>
                <a:gd name="T23" fmla="*/ 23 h 81"/>
                <a:gd name="T24" fmla="*/ 134 w 186"/>
                <a:gd name="T25" fmla="*/ 27 h 81"/>
                <a:gd name="T26" fmla="*/ 136 w 186"/>
                <a:gd name="T27" fmla="*/ 31 h 81"/>
                <a:gd name="T28" fmla="*/ 164 w 186"/>
                <a:gd name="T29" fmla="*/ 36 h 81"/>
                <a:gd name="T30" fmla="*/ 172 w 186"/>
                <a:gd name="T31" fmla="*/ 35 h 81"/>
                <a:gd name="T32" fmla="*/ 186 w 186"/>
                <a:gd name="T33" fmla="*/ 41 h 81"/>
                <a:gd name="T34" fmla="*/ 182 w 186"/>
                <a:gd name="T35" fmla="*/ 42 h 81"/>
                <a:gd name="T36" fmla="*/ 176 w 186"/>
                <a:gd name="T37" fmla="*/ 66 h 81"/>
                <a:gd name="T38" fmla="*/ 170 w 186"/>
                <a:gd name="T39" fmla="*/ 74 h 81"/>
                <a:gd name="T40" fmla="*/ 166 w 186"/>
                <a:gd name="T41" fmla="*/ 77 h 81"/>
                <a:gd name="T42" fmla="*/ 164 w 186"/>
                <a:gd name="T43" fmla="*/ 79 h 81"/>
                <a:gd name="T44" fmla="*/ 139 w 186"/>
                <a:gd name="T45" fmla="*/ 79 h 81"/>
                <a:gd name="T46" fmla="*/ 109 w 186"/>
                <a:gd name="T47" fmla="*/ 77 h 81"/>
                <a:gd name="T48" fmla="*/ 89 w 186"/>
                <a:gd name="T49" fmla="*/ 72 h 81"/>
                <a:gd name="T50" fmla="*/ 82 w 186"/>
                <a:gd name="T51" fmla="*/ 72 h 81"/>
                <a:gd name="T52" fmla="*/ 76 w 186"/>
                <a:gd name="T53" fmla="*/ 66 h 81"/>
                <a:gd name="T54" fmla="*/ 71 w 186"/>
                <a:gd name="T55" fmla="*/ 60 h 81"/>
                <a:gd name="T56" fmla="*/ 66 w 186"/>
                <a:gd name="T57" fmla="*/ 52 h 81"/>
                <a:gd name="T58" fmla="*/ 64 w 186"/>
                <a:gd name="T59" fmla="*/ 51 h 81"/>
                <a:gd name="T60" fmla="*/ 63 w 186"/>
                <a:gd name="T61" fmla="*/ 55 h 81"/>
                <a:gd name="T62" fmla="*/ 42 w 186"/>
                <a:gd name="T63" fmla="*/ 61 h 81"/>
                <a:gd name="T64" fmla="*/ 13 w 186"/>
                <a:gd name="T65" fmla="*/ 50 h 81"/>
                <a:gd name="T66" fmla="*/ 8 w 186"/>
                <a:gd name="T67" fmla="*/ 43 h 81"/>
                <a:gd name="T68" fmla="*/ 0 w 186"/>
                <a:gd name="T69" fmla="*/ 4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6" h="81">
                  <a:moveTo>
                    <a:pt x="0" y="48"/>
                  </a:moveTo>
                  <a:cubicBezTo>
                    <a:pt x="8" y="41"/>
                    <a:pt x="12" y="30"/>
                    <a:pt x="22" y="24"/>
                  </a:cubicBezTo>
                  <a:cubicBezTo>
                    <a:pt x="24" y="24"/>
                    <a:pt x="25" y="23"/>
                    <a:pt x="26" y="24"/>
                  </a:cubicBezTo>
                  <a:cubicBezTo>
                    <a:pt x="33" y="28"/>
                    <a:pt x="34" y="23"/>
                    <a:pt x="37" y="19"/>
                  </a:cubicBezTo>
                  <a:cubicBezTo>
                    <a:pt x="41" y="13"/>
                    <a:pt x="43" y="6"/>
                    <a:pt x="51" y="3"/>
                  </a:cubicBezTo>
                  <a:cubicBezTo>
                    <a:pt x="55" y="2"/>
                    <a:pt x="59" y="0"/>
                    <a:pt x="64" y="2"/>
                  </a:cubicBezTo>
                  <a:cubicBezTo>
                    <a:pt x="70" y="3"/>
                    <a:pt x="77" y="1"/>
                    <a:pt x="83" y="3"/>
                  </a:cubicBezTo>
                  <a:cubicBezTo>
                    <a:pt x="88" y="5"/>
                    <a:pt x="92" y="5"/>
                    <a:pt x="92" y="11"/>
                  </a:cubicBezTo>
                  <a:cubicBezTo>
                    <a:pt x="92" y="13"/>
                    <a:pt x="93" y="15"/>
                    <a:pt x="95" y="16"/>
                  </a:cubicBezTo>
                  <a:cubicBezTo>
                    <a:pt x="99" y="21"/>
                    <a:pt x="104" y="25"/>
                    <a:pt x="112" y="21"/>
                  </a:cubicBezTo>
                  <a:cubicBezTo>
                    <a:pt x="114" y="20"/>
                    <a:pt x="116" y="21"/>
                    <a:pt x="118" y="22"/>
                  </a:cubicBezTo>
                  <a:cubicBezTo>
                    <a:pt x="120" y="23"/>
                    <a:pt x="123" y="25"/>
                    <a:pt x="125" y="23"/>
                  </a:cubicBezTo>
                  <a:cubicBezTo>
                    <a:pt x="131" y="20"/>
                    <a:pt x="133" y="22"/>
                    <a:pt x="134" y="27"/>
                  </a:cubicBezTo>
                  <a:cubicBezTo>
                    <a:pt x="135" y="28"/>
                    <a:pt x="135" y="30"/>
                    <a:pt x="136" y="31"/>
                  </a:cubicBezTo>
                  <a:cubicBezTo>
                    <a:pt x="139" y="34"/>
                    <a:pt x="160" y="38"/>
                    <a:pt x="164" y="36"/>
                  </a:cubicBezTo>
                  <a:cubicBezTo>
                    <a:pt x="167" y="34"/>
                    <a:pt x="169" y="34"/>
                    <a:pt x="172" y="35"/>
                  </a:cubicBezTo>
                  <a:cubicBezTo>
                    <a:pt x="176" y="37"/>
                    <a:pt x="181" y="39"/>
                    <a:pt x="186" y="41"/>
                  </a:cubicBezTo>
                  <a:cubicBezTo>
                    <a:pt x="184" y="41"/>
                    <a:pt x="183" y="41"/>
                    <a:pt x="182" y="42"/>
                  </a:cubicBezTo>
                  <a:cubicBezTo>
                    <a:pt x="177" y="46"/>
                    <a:pt x="174" y="60"/>
                    <a:pt x="176" y="66"/>
                  </a:cubicBezTo>
                  <a:cubicBezTo>
                    <a:pt x="179" y="73"/>
                    <a:pt x="178" y="74"/>
                    <a:pt x="170" y="74"/>
                  </a:cubicBezTo>
                  <a:cubicBezTo>
                    <a:pt x="167" y="74"/>
                    <a:pt x="166" y="75"/>
                    <a:pt x="166" y="77"/>
                  </a:cubicBezTo>
                  <a:cubicBezTo>
                    <a:pt x="165" y="78"/>
                    <a:pt x="165" y="78"/>
                    <a:pt x="164" y="79"/>
                  </a:cubicBezTo>
                  <a:cubicBezTo>
                    <a:pt x="156" y="81"/>
                    <a:pt x="147" y="80"/>
                    <a:pt x="139" y="79"/>
                  </a:cubicBezTo>
                  <a:cubicBezTo>
                    <a:pt x="129" y="77"/>
                    <a:pt x="119" y="72"/>
                    <a:pt x="109" y="77"/>
                  </a:cubicBezTo>
                  <a:cubicBezTo>
                    <a:pt x="102" y="81"/>
                    <a:pt x="96" y="74"/>
                    <a:pt x="89" y="72"/>
                  </a:cubicBezTo>
                  <a:cubicBezTo>
                    <a:pt x="87" y="72"/>
                    <a:pt x="85" y="72"/>
                    <a:pt x="82" y="72"/>
                  </a:cubicBezTo>
                  <a:cubicBezTo>
                    <a:pt x="78" y="73"/>
                    <a:pt x="73" y="72"/>
                    <a:pt x="76" y="66"/>
                  </a:cubicBezTo>
                  <a:cubicBezTo>
                    <a:pt x="77" y="62"/>
                    <a:pt x="74" y="60"/>
                    <a:pt x="71" y="60"/>
                  </a:cubicBezTo>
                  <a:cubicBezTo>
                    <a:pt x="67" y="59"/>
                    <a:pt x="66" y="56"/>
                    <a:pt x="66" y="52"/>
                  </a:cubicBezTo>
                  <a:cubicBezTo>
                    <a:pt x="65" y="52"/>
                    <a:pt x="65" y="52"/>
                    <a:pt x="64" y="51"/>
                  </a:cubicBezTo>
                  <a:cubicBezTo>
                    <a:pt x="64" y="53"/>
                    <a:pt x="63" y="54"/>
                    <a:pt x="63" y="55"/>
                  </a:cubicBezTo>
                  <a:cubicBezTo>
                    <a:pt x="58" y="62"/>
                    <a:pt x="50" y="65"/>
                    <a:pt x="42" y="61"/>
                  </a:cubicBezTo>
                  <a:cubicBezTo>
                    <a:pt x="33" y="56"/>
                    <a:pt x="23" y="52"/>
                    <a:pt x="13" y="50"/>
                  </a:cubicBezTo>
                  <a:cubicBezTo>
                    <a:pt x="9" y="49"/>
                    <a:pt x="10" y="45"/>
                    <a:pt x="8" y="43"/>
                  </a:cubicBezTo>
                  <a:cubicBezTo>
                    <a:pt x="5" y="45"/>
                    <a:pt x="3" y="47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B2962088-BFAF-4A24-8435-7B581BC5D536}"/>
                </a:ext>
              </a:extLst>
            </p:cNvPr>
            <p:cNvSpPr/>
            <p:nvPr/>
          </p:nvSpPr>
          <p:spPr bwMode="auto">
            <a:xfrm>
              <a:off x="-1063625" y="906463"/>
              <a:ext cx="41275" cy="25400"/>
            </a:xfrm>
            <a:custGeom>
              <a:avLst/>
              <a:gdLst>
                <a:gd name="T0" fmla="*/ 6 w 11"/>
                <a:gd name="T1" fmla="*/ 7 h 7"/>
                <a:gd name="T2" fmla="*/ 0 w 11"/>
                <a:gd name="T3" fmla="*/ 3 h 7"/>
                <a:gd name="T4" fmla="*/ 4 w 11"/>
                <a:gd name="T5" fmla="*/ 1 h 7"/>
                <a:gd name="T6" fmla="*/ 11 w 11"/>
                <a:gd name="T7" fmla="*/ 5 h 7"/>
                <a:gd name="T8" fmla="*/ 6 w 11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6" y="7"/>
                  </a:moveTo>
                  <a:cubicBezTo>
                    <a:pt x="3" y="6"/>
                    <a:pt x="0" y="6"/>
                    <a:pt x="0" y="3"/>
                  </a:cubicBezTo>
                  <a:cubicBezTo>
                    <a:pt x="0" y="0"/>
                    <a:pt x="3" y="0"/>
                    <a:pt x="4" y="1"/>
                  </a:cubicBezTo>
                  <a:cubicBezTo>
                    <a:pt x="7" y="2"/>
                    <a:pt x="11" y="1"/>
                    <a:pt x="11" y="5"/>
                  </a:cubicBezTo>
                  <a:cubicBezTo>
                    <a:pt x="11" y="7"/>
                    <a:pt x="7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E0ECFA83-CD92-456A-A4D9-93109622F52B}"/>
                </a:ext>
              </a:extLst>
            </p:cNvPr>
            <p:cNvSpPr/>
            <p:nvPr/>
          </p:nvSpPr>
          <p:spPr bwMode="auto">
            <a:xfrm>
              <a:off x="-1808163" y="614363"/>
              <a:ext cx="68263" cy="34925"/>
            </a:xfrm>
            <a:custGeom>
              <a:avLst/>
              <a:gdLst>
                <a:gd name="T0" fmla="*/ 0 w 18"/>
                <a:gd name="T1" fmla="*/ 6 h 9"/>
                <a:gd name="T2" fmla="*/ 11 w 18"/>
                <a:gd name="T3" fmla="*/ 0 h 9"/>
                <a:gd name="T4" fmla="*/ 18 w 18"/>
                <a:gd name="T5" fmla="*/ 3 h 9"/>
                <a:gd name="T6" fmla="*/ 12 w 18"/>
                <a:gd name="T7" fmla="*/ 7 h 9"/>
                <a:gd name="T8" fmla="*/ 9 w 18"/>
                <a:gd name="T9" fmla="*/ 9 h 9"/>
                <a:gd name="T10" fmla="*/ 0 w 18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6"/>
                  </a:moveTo>
                  <a:cubicBezTo>
                    <a:pt x="4" y="4"/>
                    <a:pt x="6" y="0"/>
                    <a:pt x="11" y="0"/>
                  </a:cubicBezTo>
                  <a:cubicBezTo>
                    <a:pt x="14" y="0"/>
                    <a:pt x="17" y="0"/>
                    <a:pt x="18" y="3"/>
                  </a:cubicBezTo>
                  <a:cubicBezTo>
                    <a:pt x="18" y="7"/>
                    <a:pt x="14" y="6"/>
                    <a:pt x="12" y="7"/>
                  </a:cubicBezTo>
                  <a:cubicBezTo>
                    <a:pt x="11" y="7"/>
                    <a:pt x="9" y="7"/>
                    <a:pt x="9" y="9"/>
                  </a:cubicBezTo>
                  <a:cubicBezTo>
                    <a:pt x="6" y="6"/>
                    <a:pt x="2" y="8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9849E4C3-9082-45F7-9355-DDEAFDB77E89}"/>
                </a:ext>
              </a:extLst>
            </p:cNvPr>
            <p:cNvSpPr/>
            <p:nvPr/>
          </p:nvSpPr>
          <p:spPr bwMode="auto">
            <a:xfrm>
              <a:off x="-1296988" y="-846137"/>
              <a:ext cx="841375" cy="301625"/>
            </a:xfrm>
            <a:custGeom>
              <a:avLst/>
              <a:gdLst>
                <a:gd name="T0" fmla="*/ 196 w 223"/>
                <a:gd name="T1" fmla="*/ 24 h 80"/>
                <a:gd name="T2" fmla="*/ 189 w 223"/>
                <a:gd name="T3" fmla="*/ 30 h 80"/>
                <a:gd name="T4" fmla="*/ 195 w 223"/>
                <a:gd name="T5" fmla="*/ 36 h 80"/>
                <a:gd name="T6" fmla="*/ 220 w 223"/>
                <a:gd name="T7" fmla="*/ 48 h 80"/>
                <a:gd name="T8" fmla="*/ 220 w 223"/>
                <a:gd name="T9" fmla="*/ 51 h 80"/>
                <a:gd name="T10" fmla="*/ 223 w 223"/>
                <a:gd name="T11" fmla="*/ 60 h 80"/>
                <a:gd name="T12" fmla="*/ 196 w 223"/>
                <a:gd name="T13" fmla="*/ 58 h 80"/>
                <a:gd name="T14" fmla="*/ 188 w 223"/>
                <a:gd name="T15" fmla="*/ 58 h 80"/>
                <a:gd name="T16" fmla="*/ 181 w 223"/>
                <a:gd name="T17" fmla="*/ 55 h 80"/>
                <a:gd name="T18" fmla="*/ 175 w 223"/>
                <a:gd name="T19" fmla="*/ 46 h 80"/>
                <a:gd name="T20" fmla="*/ 166 w 223"/>
                <a:gd name="T21" fmla="*/ 59 h 80"/>
                <a:gd name="T22" fmla="*/ 169 w 223"/>
                <a:gd name="T23" fmla="*/ 67 h 80"/>
                <a:gd name="T24" fmla="*/ 168 w 223"/>
                <a:gd name="T25" fmla="*/ 76 h 80"/>
                <a:gd name="T26" fmla="*/ 161 w 223"/>
                <a:gd name="T27" fmla="*/ 73 h 80"/>
                <a:gd name="T28" fmla="*/ 146 w 223"/>
                <a:gd name="T29" fmla="*/ 66 h 80"/>
                <a:gd name="T30" fmla="*/ 138 w 223"/>
                <a:gd name="T31" fmla="*/ 61 h 80"/>
                <a:gd name="T32" fmla="*/ 114 w 223"/>
                <a:gd name="T33" fmla="*/ 55 h 80"/>
                <a:gd name="T34" fmla="*/ 109 w 223"/>
                <a:gd name="T35" fmla="*/ 56 h 80"/>
                <a:gd name="T36" fmla="*/ 87 w 223"/>
                <a:gd name="T37" fmla="*/ 62 h 80"/>
                <a:gd name="T38" fmla="*/ 73 w 223"/>
                <a:gd name="T39" fmla="*/ 65 h 80"/>
                <a:gd name="T40" fmla="*/ 59 w 223"/>
                <a:gd name="T41" fmla="*/ 73 h 80"/>
                <a:gd name="T42" fmla="*/ 50 w 223"/>
                <a:gd name="T43" fmla="*/ 78 h 80"/>
                <a:gd name="T44" fmla="*/ 38 w 223"/>
                <a:gd name="T45" fmla="*/ 79 h 80"/>
                <a:gd name="T46" fmla="*/ 26 w 223"/>
                <a:gd name="T47" fmla="*/ 72 h 80"/>
                <a:gd name="T48" fmla="*/ 12 w 223"/>
                <a:gd name="T49" fmla="*/ 62 h 80"/>
                <a:gd name="T50" fmla="*/ 4 w 223"/>
                <a:gd name="T51" fmla="*/ 54 h 80"/>
                <a:gd name="T52" fmla="*/ 0 w 223"/>
                <a:gd name="T53" fmla="*/ 49 h 80"/>
                <a:gd name="T54" fmla="*/ 24 w 223"/>
                <a:gd name="T55" fmla="*/ 52 h 80"/>
                <a:gd name="T56" fmla="*/ 29 w 223"/>
                <a:gd name="T57" fmla="*/ 57 h 80"/>
                <a:gd name="T58" fmla="*/ 41 w 223"/>
                <a:gd name="T59" fmla="*/ 57 h 80"/>
                <a:gd name="T60" fmla="*/ 46 w 223"/>
                <a:gd name="T61" fmla="*/ 47 h 80"/>
                <a:gd name="T62" fmla="*/ 47 w 223"/>
                <a:gd name="T63" fmla="*/ 40 h 80"/>
                <a:gd name="T64" fmla="*/ 53 w 223"/>
                <a:gd name="T65" fmla="*/ 43 h 80"/>
                <a:gd name="T66" fmla="*/ 65 w 223"/>
                <a:gd name="T67" fmla="*/ 40 h 80"/>
                <a:gd name="T68" fmla="*/ 74 w 223"/>
                <a:gd name="T69" fmla="*/ 26 h 80"/>
                <a:gd name="T70" fmla="*/ 86 w 223"/>
                <a:gd name="T71" fmla="*/ 20 h 80"/>
                <a:gd name="T72" fmla="*/ 95 w 223"/>
                <a:gd name="T73" fmla="*/ 14 h 80"/>
                <a:gd name="T74" fmla="*/ 126 w 223"/>
                <a:gd name="T75" fmla="*/ 6 h 80"/>
                <a:gd name="T76" fmla="*/ 136 w 223"/>
                <a:gd name="T77" fmla="*/ 7 h 80"/>
                <a:gd name="T78" fmla="*/ 163 w 223"/>
                <a:gd name="T79" fmla="*/ 18 h 80"/>
                <a:gd name="T80" fmla="*/ 170 w 223"/>
                <a:gd name="T81" fmla="*/ 19 h 80"/>
                <a:gd name="T82" fmla="*/ 193 w 223"/>
                <a:gd name="T83" fmla="*/ 21 h 80"/>
                <a:gd name="T84" fmla="*/ 196 w 223"/>
                <a:gd name="T85" fmla="*/ 2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" h="80">
                  <a:moveTo>
                    <a:pt x="196" y="24"/>
                  </a:moveTo>
                  <a:cubicBezTo>
                    <a:pt x="192" y="24"/>
                    <a:pt x="189" y="27"/>
                    <a:pt x="189" y="30"/>
                  </a:cubicBezTo>
                  <a:cubicBezTo>
                    <a:pt x="188" y="34"/>
                    <a:pt x="192" y="35"/>
                    <a:pt x="195" y="36"/>
                  </a:cubicBezTo>
                  <a:cubicBezTo>
                    <a:pt x="203" y="40"/>
                    <a:pt x="209" y="48"/>
                    <a:pt x="220" y="48"/>
                  </a:cubicBezTo>
                  <a:cubicBezTo>
                    <a:pt x="221" y="48"/>
                    <a:pt x="221" y="50"/>
                    <a:pt x="220" y="51"/>
                  </a:cubicBezTo>
                  <a:cubicBezTo>
                    <a:pt x="215" y="55"/>
                    <a:pt x="218" y="58"/>
                    <a:pt x="223" y="60"/>
                  </a:cubicBezTo>
                  <a:cubicBezTo>
                    <a:pt x="213" y="63"/>
                    <a:pt x="204" y="65"/>
                    <a:pt x="196" y="58"/>
                  </a:cubicBezTo>
                  <a:cubicBezTo>
                    <a:pt x="193" y="56"/>
                    <a:pt x="190" y="57"/>
                    <a:pt x="188" y="58"/>
                  </a:cubicBezTo>
                  <a:cubicBezTo>
                    <a:pt x="184" y="61"/>
                    <a:pt x="182" y="59"/>
                    <a:pt x="181" y="55"/>
                  </a:cubicBezTo>
                  <a:cubicBezTo>
                    <a:pt x="180" y="51"/>
                    <a:pt x="182" y="46"/>
                    <a:pt x="175" y="46"/>
                  </a:cubicBezTo>
                  <a:cubicBezTo>
                    <a:pt x="170" y="47"/>
                    <a:pt x="165" y="54"/>
                    <a:pt x="166" y="59"/>
                  </a:cubicBezTo>
                  <a:cubicBezTo>
                    <a:pt x="166" y="62"/>
                    <a:pt x="168" y="64"/>
                    <a:pt x="169" y="67"/>
                  </a:cubicBezTo>
                  <a:cubicBezTo>
                    <a:pt x="171" y="70"/>
                    <a:pt x="172" y="74"/>
                    <a:pt x="168" y="76"/>
                  </a:cubicBezTo>
                  <a:cubicBezTo>
                    <a:pt x="164" y="79"/>
                    <a:pt x="163" y="75"/>
                    <a:pt x="161" y="73"/>
                  </a:cubicBezTo>
                  <a:cubicBezTo>
                    <a:pt x="157" y="69"/>
                    <a:pt x="152" y="67"/>
                    <a:pt x="146" y="66"/>
                  </a:cubicBezTo>
                  <a:cubicBezTo>
                    <a:pt x="143" y="65"/>
                    <a:pt x="140" y="64"/>
                    <a:pt x="138" y="61"/>
                  </a:cubicBezTo>
                  <a:cubicBezTo>
                    <a:pt x="130" y="52"/>
                    <a:pt x="124" y="50"/>
                    <a:pt x="114" y="55"/>
                  </a:cubicBezTo>
                  <a:cubicBezTo>
                    <a:pt x="112" y="56"/>
                    <a:pt x="111" y="57"/>
                    <a:pt x="109" y="56"/>
                  </a:cubicBezTo>
                  <a:cubicBezTo>
                    <a:pt x="100" y="52"/>
                    <a:pt x="93" y="56"/>
                    <a:pt x="87" y="62"/>
                  </a:cubicBezTo>
                  <a:cubicBezTo>
                    <a:pt x="83" y="65"/>
                    <a:pt x="77" y="66"/>
                    <a:pt x="73" y="65"/>
                  </a:cubicBezTo>
                  <a:cubicBezTo>
                    <a:pt x="66" y="64"/>
                    <a:pt x="62" y="67"/>
                    <a:pt x="59" y="73"/>
                  </a:cubicBezTo>
                  <a:cubicBezTo>
                    <a:pt x="57" y="77"/>
                    <a:pt x="54" y="78"/>
                    <a:pt x="50" y="78"/>
                  </a:cubicBezTo>
                  <a:cubicBezTo>
                    <a:pt x="46" y="78"/>
                    <a:pt x="42" y="78"/>
                    <a:pt x="38" y="79"/>
                  </a:cubicBezTo>
                  <a:cubicBezTo>
                    <a:pt x="33" y="80"/>
                    <a:pt x="29" y="77"/>
                    <a:pt x="26" y="72"/>
                  </a:cubicBezTo>
                  <a:cubicBezTo>
                    <a:pt x="22" y="67"/>
                    <a:pt x="20" y="62"/>
                    <a:pt x="12" y="62"/>
                  </a:cubicBezTo>
                  <a:cubicBezTo>
                    <a:pt x="8" y="62"/>
                    <a:pt x="4" y="58"/>
                    <a:pt x="4" y="54"/>
                  </a:cubicBezTo>
                  <a:cubicBezTo>
                    <a:pt x="4" y="50"/>
                    <a:pt x="1" y="51"/>
                    <a:pt x="0" y="49"/>
                  </a:cubicBezTo>
                  <a:cubicBezTo>
                    <a:pt x="8" y="49"/>
                    <a:pt x="16" y="48"/>
                    <a:pt x="24" y="52"/>
                  </a:cubicBezTo>
                  <a:cubicBezTo>
                    <a:pt x="26" y="53"/>
                    <a:pt x="28" y="54"/>
                    <a:pt x="29" y="57"/>
                  </a:cubicBezTo>
                  <a:cubicBezTo>
                    <a:pt x="33" y="59"/>
                    <a:pt x="37" y="59"/>
                    <a:pt x="41" y="57"/>
                  </a:cubicBezTo>
                  <a:cubicBezTo>
                    <a:pt x="46" y="55"/>
                    <a:pt x="48" y="52"/>
                    <a:pt x="46" y="47"/>
                  </a:cubicBezTo>
                  <a:cubicBezTo>
                    <a:pt x="44" y="44"/>
                    <a:pt x="44" y="41"/>
                    <a:pt x="47" y="40"/>
                  </a:cubicBezTo>
                  <a:cubicBezTo>
                    <a:pt x="50" y="38"/>
                    <a:pt x="51" y="40"/>
                    <a:pt x="53" y="43"/>
                  </a:cubicBezTo>
                  <a:cubicBezTo>
                    <a:pt x="55" y="46"/>
                    <a:pt x="61" y="45"/>
                    <a:pt x="65" y="40"/>
                  </a:cubicBezTo>
                  <a:cubicBezTo>
                    <a:pt x="68" y="36"/>
                    <a:pt x="71" y="31"/>
                    <a:pt x="74" y="26"/>
                  </a:cubicBezTo>
                  <a:cubicBezTo>
                    <a:pt x="77" y="22"/>
                    <a:pt x="80" y="18"/>
                    <a:pt x="86" y="20"/>
                  </a:cubicBezTo>
                  <a:cubicBezTo>
                    <a:pt x="91" y="22"/>
                    <a:pt x="93" y="18"/>
                    <a:pt x="95" y="14"/>
                  </a:cubicBezTo>
                  <a:cubicBezTo>
                    <a:pt x="101" y="4"/>
                    <a:pt x="116" y="0"/>
                    <a:pt x="126" y="6"/>
                  </a:cubicBezTo>
                  <a:cubicBezTo>
                    <a:pt x="129" y="8"/>
                    <a:pt x="132" y="9"/>
                    <a:pt x="136" y="7"/>
                  </a:cubicBezTo>
                  <a:cubicBezTo>
                    <a:pt x="146" y="7"/>
                    <a:pt x="155" y="12"/>
                    <a:pt x="163" y="18"/>
                  </a:cubicBezTo>
                  <a:cubicBezTo>
                    <a:pt x="165" y="19"/>
                    <a:pt x="168" y="19"/>
                    <a:pt x="170" y="19"/>
                  </a:cubicBezTo>
                  <a:cubicBezTo>
                    <a:pt x="177" y="24"/>
                    <a:pt x="185" y="21"/>
                    <a:pt x="193" y="21"/>
                  </a:cubicBezTo>
                  <a:cubicBezTo>
                    <a:pt x="194" y="21"/>
                    <a:pt x="195" y="22"/>
                    <a:pt x="196" y="2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35967C86-D5B5-4622-A983-B3CF5ED1A17B}"/>
                </a:ext>
              </a:extLst>
            </p:cNvPr>
            <p:cNvSpPr/>
            <p:nvPr/>
          </p:nvSpPr>
          <p:spPr bwMode="auto">
            <a:xfrm>
              <a:off x="-1331913" y="-920750"/>
              <a:ext cx="169863" cy="290513"/>
            </a:xfrm>
            <a:custGeom>
              <a:avLst/>
              <a:gdLst>
                <a:gd name="T0" fmla="*/ 38 w 45"/>
                <a:gd name="T1" fmla="*/ 77 h 77"/>
                <a:gd name="T2" fmla="*/ 33 w 45"/>
                <a:gd name="T3" fmla="*/ 72 h 77"/>
                <a:gd name="T4" fmla="*/ 22 w 45"/>
                <a:gd name="T5" fmla="*/ 66 h 77"/>
                <a:gd name="T6" fmla="*/ 12 w 45"/>
                <a:gd name="T7" fmla="*/ 57 h 77"/>
                <a:gd name="T8" fmla="*/ 14 w 45"/>
                <a:gd name="T9" fmla="*/ 50 h 77"/>
                <a:gd name="T10" fmla="*/ 9 w 45"/>
                <a:gd name="T11" fmla="*/ 44 h 77"/>
                <a:gd name="T12" fmla="*/ 3 w 45"/>
                <a:gd name="T13" fmla="*/ 41 h 77"/>
                <a:gd name="T14" fmla="*/ 4 w 45"/>
                <a:gd name="T15" fmla="*/ 26 h 77"/>
                <a:gd name="T16" fmla="*/ 11 w 45"/>
                <a:gd name="T17" fmla="*/ 16 h 77"/>
                <a:gd name="T18" fmla="*/ 24 w 45"/>
                <a:gd name="T19" fmla="*/ 4 h 77"/>
                <a:gd name="T20" fmla="*/ 40 w 45"/>
                <a:gd name="T21" fmla="*/ 6 h 77"/>
                <a:gd name="T22" fmla="*/ 42 w 45"/>
                <a:gd name="T23" fmla="*/ 14 h 77"/>
                <a:gd name="T24" fmla="*/ 36 w 45"/>
                <a:gd name="T25" fmla="*/ 17 h 77"/>
                <a:gd name="T26" fmla="*/ 26 w 45"/>
                <a:gd name="T27" fmla="*/ 25 h 77"/>
                <a:gd name="T28" fmla="*/ 18 w 45"/>
                <a:gd name="T29" fmla="*/ 28 h 77"/>
                <a:gd name="T30" fmla="*/ 13 w 45"/>
                <a:gd name="T31" fmla="*/ 28 h 77"/>
                <a:gd name="T32" fmla="*/ 13 w 45"/>
                <a:gd name="T33" fmla="*/ 32 h 77"/>
                <a:gd name="T34" fmla="*/ 15 w 45"/>
                <a:gd name="T35" fmla="*/ 38 h 77"/>
                <a:gd name="T36" fmla="*/ 20 w 45"/>
                <a:gd name="T37" fmla="*/ 43 h 77"/>
                <a:gd name="T38" fmla="*/ 23 w 45"/>
                <a:gd name="T39" fmla="*/ 39 h 77"/>
                <a:gd name="T40" fmla="*/ 27 w 45"/>
                <a:gd name="T41" fmla="*/ 36 h 77"/>
                <a:gd name="T42" fmla="*/ 31 w 45"/>
                <a:gd name="T43" fmla="*/ 40 h 77"/>
                <a:gd name="T44" fmla="*/ 27 w 45"/>
                <a:gd name="T45" fmla="*/ 43 h 77"/>
                <a:gd name="T46" fmla="*/ 24 w 45"/>
                <a:gd name="T47" fmla="*/ 44 h 77"/>
                <a:gd name="T48" fmla="*/ 21 w 45"/>
                <a:gd name="T49" fmla="*/ 50 h 77"/>
                <a:gd name="T50" fmla="*/ 26 w 45"/>
                <a:gd name="T51" fmla="*/ 52 h 77"/>
                <a:gd name="T52" fmla="*/ 34 w 45"/>
                <a:gd name="T53" fmla="*/ 59 h 77"/>
                <a:gd name="T54" fmla="*/ 38 w 45"/>
                <a:gd name="T55" fmla="*/ 71 h 77"/>
                <a:gd name="T56" fmla="*/ 38 w 45"/>
                <a:gd name="T5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" h="77">
                  <a:moveTo>
                    <a:pt x="38" y="77"/>
                  </a:moveTo>
                  <a:cubicBezTo>
                    <a:pt x="36" y="76"/>
                    <a:pt x="33" y="75"/>
                    <a:pt x="33" y="72"/>
                  </a:cubicBezTo>
                  <a:cubicBezTo>
                    <a:pt x="31" y="67"/>
                    <a:pt x="27" y="66"/>
                    <a:pt x="22" y="66"/>
                  </a:cubicBezTo>
                  <a:cubicBezTo>
                    <a:pt x="14" y="67"/>
                    <a:pt x="11" y="64"/>
                    <a:pt x="12" y="57"/>
                  </a:cubicBezTo>
                  <a:cubicBezTo>
                    <a:pt x="13" y="54"/>
                    <a:pt x="14" y="52"/>
                    <a:pt x="14" y="50"/>
                  </a:cubicBezTo>
                  <a:cubicBezTo>
                    <a:pt x="15" y="46"/>
                    <a:pt x="16" y="41"/>
                    <a:pt x="9" y="44"/>
                  </a:cubicBezTo>
                  <a:cubicBezTo>
                    <a:pt x="5" y="46"/>
                    <a:pt x="4" y="44"/>
                    <a:pt x="3" y="41"/>
                  </a:cubicBezTo>
                  <a:cubicBezTo>
                    <a:pt x="0" y="36"/>
                    <a:pt x="1" y="31"/>
                    <a:pt x="4" y="26"/>
                  </a:cubicBezTo>
                  <a:cubicBezTo>
                    <a:pt x="7" y="22"/>
                    <a:pt x="10" y="19"/>
                    <a:pt x="11" y="16"/>
                  </a:cubicBezTo>
                  <a:cubicBezTo>
                    <a:pt x="13" y="9"/>
                    <a:pt x="18" y="7"/>
                    <a:pt x="24" y="4"/>
                  </a:cubicBezTo>
                  <a:cubicBezTo>
                    <a:pt x="31" y="0"/>
                    <a:pt x="35" y="3"/>
                    <a:pt x="40" y="6"/>
                  </a:cubicBezTo>
                  <a:cubicBezTo>
                    <a:pt x="43" y="8"/>
                    <a:pt x="43" y="11"/>
                    <a:pt x="42" y="14"/>
                  </a:cubicBezTo>
                  <a:cubicBezTo>
                    <a:pt x="41" y="17"/>
                    <a:pt x="39" y="17"/>
                    <a:pt x="36" y="17"/>
                  </a:cubicBezTo>
                  <a:cubicBezTo>
                    <a:pt x="30" y="16"/>
                    <a:pt x="27" y="21"/>
                    <a:pt x="26" y="25"/>
                  </a:cubicBezTo>
                  <a:cubicBezTo>
                    <a:pt x="24" y="31"/>
                    <a:pt x="23" y="35"/>
                    <a:pt x="18" y="28"/>
                  </a:cubicBezTo>
                  <a:cubicBezTo>
                    <a:pt x="16" y="27"/>
                    <a:pt x="15" y="27"/>
                    <a:pt x="13" y="28"/>
                  </a:cubicBezTo>
                  <a:cubicBezTo>
                    <a:pt x="12" y="29"/>
                    <a:pt x="13" y="31"/>
                    <a:pt x="13" y="32"/>
                  </a:cubicBezTo>
                  <a:cubicBezTo>
                    <a:pt x="14" y="34"/>
                    <a:pt x="15" y="36"/>
                    <a:pt x="15" y="38"/>
                  </a:cubicBezTo>
                  <a:cubicBezTo>
                    <a:pt x="16" y="41"/>
                    <a:pt x="18" y="42"/>
                    <a:pt x="20" y="43"/>
                  </a:cubicBezTo>
                  <a:cubicBezTo>
                    <a:pt x="22" y="43"/>
                    <a:pt x="22" y="41"/>
                    <a:pt x="23" y="39"/>
                  </a:cubicBezTo>
                  <a:cubicBezTo>
                    <a:pt x="24" y="37"/>
                    <a:pt x="24" y="35"/>
                    <a:pt x="27" y="36"/>
                  </a:cubicBezTo>
                  <a:cubicBezTo>
                    <a:pt x="29" y="37"/>
                    <a:pt x="31" y="38"/>
                    <a:pt x="31" y="40"/>
                  </a:cubicBezTo>
                  <a:cubicBezTo>
                    <a:pt x="31" y="43"/>
                    <a:pt x="29" y="43"/>
                    <a:pt x="27" y="43"/>
                  </a:cubicBezTo>
                  <a:cubicBezTo>
                    <a:pt x="26" y="44"/>
                    <a:pt x="25" y="44"/>
                    <a:pt x="24" y="44"/>
                  </a:cubicBezTo>
                  <a:cubicBezTo>
                    <a:pt x="21" y="45"/>
                    <a:pt x="21" y="48"/>
                    <a:pt x="21" y="50"/>
                  </a:cubicBezTo>
                  <a:cubicBezTo>
                    <a:pt x="22" y="53"/>
                    <a:pt x="24" y="52"/>
                    <a:pt x="26" y="52"/>
                  </a:cubicBezTo>
                  <a:cubicBezTo>
                    <a:pt x="33" y="51"/>
                    <a:pt x="36" y="54"/>
                    <a:pt x="34" y="59"/>
                  </a:cubicBezTo>
                  <a:cubicBezTo>
                    <a:pt x="33" y="65"/>
                    <a:pt x="33" y="68"/>
                    <a:pt x="38" y="71"/>
                  </a:cubicBezTo>
                  <a:cubicBezTo>
                    <a:pt x="41" y="72"/>
                    <a:pt x="45" y="75"/>
                    <a:pt x="38" y="7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F97B2A6E-93BB-4439-98B6-D88400097953}"/>
                </a:ext>
              </a:extLst>
            </p:cNvPr>
            <p:cNvSpPr/>
            <p:nvPr/>
          </p:nvSpPr>
          <p:spPr bwMode="auto">
            <a:xfrm>
              <a:off x="-784225" y="-830262"/>
              <a:ext cx="101600" cy="63500"/>
            </a:xfrm>
            <a:custGeom>
              <a:avLst/>
              <a:gdLst>
                <a:gd name="T0" fmla="*/ 27 w 27"/>
                <a:gd name="T1" fmla="*/ 14 h 17"/>
                <a:gd name="T2" fmla="*/ 25 w 27"/>
                <a:gd name="T3" fmla="*/ 15 h 17"/>
                <a:gd name="T4" fmla="*/ 0 w 27"/>
                <a:gd name="T5" fmla="*/ 3 h 17"/>
                <a:gd name="T6" fmla="*/ 15 w 27"/>
                <a:gd name="T7" fmla="*/ 5 h 17"/>
                <a:gd name="T8" fmla="*/ 24 w 27"/>
                <a:gd name="T9" fmla="*/ 6 h 17"/>
                <a:gd name="T10" fmla="*/ 27 w 27"/>
                <a:gd name="T11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7">
                  <a:moveTo>
                    <a:pt x="27" y="14"/>
                  </a:moveTo>
                  <a:cubicBezTo>
                    <a:pt x="27" y="15"/>
                    <a:pt x="25" y="17"/>
                    <a:pt x="25" y="15"/>
                  </a:cubicBezTo>
                  <a:cubicBezTo>
                    <a:pt x="19" y="6"/>
                    <a:pt x="8" y="7"/>
                    <a:pt x="0" y="3"/>
                  </a:cubicBezTo>
                  <a:cubicBezTo>
                    <a:pt x="5" y="0"/>
                    <a:pt x="10" y="2"/>
                    <a:pt x="15" y="5"/>
                  </a:cubicBezTo>
                  <a:cubicBezTo>
                    <a:pt x="17" y="6"/>
                    <a:pt x="21" y="3"/>
                    <a:pt x="24" y="6"/>
                  </a:cubicBezTo>
                  <a:cubicBezTo>
                    <a:pt x="25" y="9"/>
                    <a:pt x="26" y="11"/>
                    <a:pt x="27" y="1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44DD93B0-91C0-4F96-9344-DFC3219B43C1}"/>
                </a:ext>
              </a:extLst>
            </p:cNvPr>
            <p:cNvSpPr/>
            <p:nvPr/>
          </p:nvSpPr>
          <p:spPr bwMode="auto">
            <a:xfrm>
              <a:off x="-655638" y="-777875"/>
              <a:ext cx="87313" cy="33338"/>
            </a:xfrm>
            <a:custGeom>
              <a:avLst/>
              <a:gdLst>
                <a:gd name="T0" fmla="*/ 23 w 23"/>
                <a:gd name="T1" fmla="*/ 3 h 9"/>
                <a:gd name="T2" fmla="*/ 0 w 23"/>
                <a:gd name="T3" fmla="*/ 1 h 9"/>
                <a:gd name="T4" fmla="*/ 23 w 23"/>
                <a:gd name="T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9">
                  <a:moveTo>
                    <a:pt x="23" y="3"/>
                  </a:moveTo>
                  <a:cubicBezTo>
                    <a:pt x="15" y="5"/>
                    <a:pt x="7" y="9"/>
                    <a:pt x="0" y="1"/>
                  </a:cubicBezTo>
                  <a:cubicBezTo>
                    <a:pt x="8" y="3"/>
                    <a:pt x="15" y="0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8481072E-143C-4D61-8BD3-52E95B988C42}"/>
                </a:ext>
              </a:extLst>
            </p:cNvPr>
            <p:cNvSpPr/>
            <p:nvPr/>
          </p:nvSpPr>
          <p:spPr bwMode="auto">
            <a:xfrm>
              <a:off x="-727075" y="-842962"/>
              <a:ext cx="33338" cy="38100"/>
            </a:xfrm>
            <a:custGeom>
              <a:avLst/>
              <a:gdLst>
                <a:gd name="T0" fmla="*/ 9 w 9"/>
                <a:gd name="T1" fmla="*/ 9 h 10"/>
                <a:gd name="T2" fmla="*/ 0 w 9"/>
                <a:gd name="T3" fmla="*/ 8 h 10"/>
                <a:gd name="T4" fmla="*/ 6 w 9"/>
                <a:gd name="T5" fmla="*/ 0 h 10"/>
                <a:gd name="T6" fmla="*/ 9 w 9"/>
                <a:gd name="T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0">
                  <a:moveTo>
                    <a:pt x="9" y="9"/>
                  </a:moveTo>
                  <a:cubicBezTo>
                    <a:pt x="6" y="9"/>
                    <a:pt x="2" y="10"/>
                    <a:pt x="0" y="8"/>
                  </a:cubicBezTo>
                  <a:cubicBezTo>
                    <a:pt x="5" y="7"/>
                    <a:pt x="1" y="1"/>
                    <a:pt x="6" y="0"/>
                  </a:cubicBezTo>
                  <a:cubicBezTo>
                    <a:pt x="9" y="2"/>
                    <a:pt x="9" y="5"/>
                    <a:pt x="9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6009E29E-9056-42EA-BDA6-7FF4A2708F74}"/>
                </a:ext>
              </a:extLst>
            </p:cNvPr>
            <p:cNvSpPr/>
            <p:nvPr/>
          </p:nvSpPr>
          <p:spPr bwMode="auto">
            <a:xfrm>
              <a:off x="-47625" y="-823912"/>
              <a:ext cx="44450" cy="26988"/>
            </a:xfrm>
            <a:custGeom>
              <a:avLst/>
              <a:gdLst>
                <a:gd name="T0" fmla="*/ 12 w 12"/>
                <a:gd name="T1" fmla="*/ 6 h 7"/>
                <a:gd name="T2" fmla="*/ 0 w 12"/>
                <a:gd name="T3" fmla="*/ 2 h 7"/>
                <a:gd name="T4" fmla="*/ 12 w 12"/>
                <a:gd name="T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8" y="7"/>
                    <a:pt x="4" y="4"/>
                    <a:pt x="0" y="2"/>
                  </a:cubicBezTo>
                  <a:cubicBezTo>
                    <a:pt x="5" y="0"/>
                    <a:pt x="9" y="3"/>
                    <a:pt x="12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2CA99C6-9B45-47B2-A430-22EE66E0F4A9}"/>
                </a:ext>
              </a:extLst>
            </p:cNvPr>
            <p:cNvSpPr/>
            <p:nvPr/>
          </p:nvSpPr>
          <p:spPr bwMode="auto">
            <a:xfrm>
              <a:off x="-1550988" y="523875"/>
              <a:ext cx="125413" cy="79375"/>
            </a:xfrm>
            <a:custGeom>
              <a:avLst/>
              <a:gdLst>
                <a:gd name="T0" fmla="*/ 7 w 33"/>
                <a:gd name="T1" fmla="*/ 21 h 21"/>
                <a:gd name="T2" fmla="*/ 1 w 33"/>
                <a:gd name="T3" fmla="*/ 18 h 21"/>
                <a:gd name="T4" fmla="*/ 2 w 33"/>
                <a:gd name="T5" fmla="*/ 12 h 21"/>
                <a:gd name="T6" fmla="*/ 20 w 33"/>
                <a:gd name="T7" fmla="*/ 6 h 21"/>
                <a:gd name="T8" fmla="*/ 24 w 33"/>
                <a:gd name="T9" fmla="*/ 5 h 21"/>
                <a:gd name="T10" fmla="*/ 31 w 33"/>
                <a:gd name="T11" fmla="*/ 7 h 21"/>
                <a:gd name="T12" fmla="*/ 29 w 33"/>
                <a:gd name="T13" fmla="*/ 14 h 21"/>
                <a:gd name="T14" fmla="*/ 7 w 33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21">
                  <a:moveTo>
                    <a:pt x="7" y="21"/>
                  </a:moveTo>
                  <a:cubicBezTo>
                    <a:pt x="4" y="21"/>
                    <a:pt x="2" y="20"/>
                    <a:pt x="1" y="18"/>
                  </a:cubicBezTo>
                  <a:cubicBezTo>
                    <a:pt x="0" y="15"/>
                    <a:pt x="1" y="14"/>
                    <a:pt x="2" y="12"/>
                  </a:cubicBezTo>
                  <a:cubicBezTo>
                    <a:pt x="6" y="4"/>
                    <a:pt x="11" y="0"/>
                    <a:pt x="20" y="6"/>
                  </a:cubicBezTo>
                  <a:cubicBezTo>
                    <a:pt x="21" y="7"/>
                    <a:pt x="22" y="6"/>
                    <a:pt x="24" y="5"/>
                  </a:cubicBezTo>
                  <a:cubicBezTo>
                    <a:pt x="27" y="3"/>
                    <a:pt x="29" y="5"/>
                    <a:pt x="31" y="7"/>
                  </a:cubicBezTo>
                  <a:cubicBezTo>
                    <a:pt x="33" y="10"/>
                    <a:pt x="32" y="13"/>
                    <a:pt x="29" y="14"/>
                  </a:cubicBezTo>
                  <a:cubicBezTo>
                    <a:pt x="23" y="19"/>
                    <a:pt x="14" y="19"/>
                    <a:pt x="7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C7CE982D-4CE9-4FD0-A2B2-E28DFC046A1E}"/>
                </a:ext>
              </a:extLst>
            </p:cNvPr>
            <p:cNvSpPr/>
            <p:nvPr/>
          </p:nvSpPr>
          <p:spPr bwMode="auto">
            <a:xfrm>
              <a:off x="141287" y="230188"/>
              <a:ext cx="19050" cy="30163"/>
            </a:xfrm>
            <a:custGeom>
              <a:avLst/>
              <a:gdLst>
                <a:gd name="T0" fmla="*/ 5 w 5"/>
                <a:gd name="T1" fmla="*/ 8 h 8"/>
                <a:gd name="T2" fmla="*/ 0 w 5"/>
                <a:gd name="T3" fmla="*/ 3 h 8"/>
                <a:gd name="T4" fmla="*/ 5 w 5"/>
                <a:gd name="T5" fmla="*/ 2 h 8"/>
                <a:gd name="T6" fmla="*/ 5 w 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1" y="8"/>
                    <a:pt x="0" y="6"/>
                    <a:pt x="0" y="3"/>
                  </a:cubicBezTo>
                  <a:cubicBezTo>
                    <a:pt x="1" y="0"/>
                    <a:pt x="3" y="0"/>
                    <a:pt x="5" y="2"/>
                  </a:cubicBezTo>
                  <a:cubicBezTo>
                    <a:pt x="2" y="4"/>
                    <a:pt x="4" y="6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0B725C9E-046A-4081-9435-43D9D16AF089}"/>
                </a:ext>
              </a:extLst>
            </p:cNvPr>
            <p:cNvSpPr/>
            <p:nvPr/>
          </p:nvSpPr>
          <p:spPr bwMode="auto">
            <a:xfrm>
              <a:off x="-25400" y="-769937"/>
              <a:ext cx="101600" cy="134938"/>
            </a:xfrm>
            <a:custGeom>
              <a:avLst/>
              <a:gdLst>
                <a:gd name="T0" fmla="*/ 27 w 27"/>
                <a:gd name="T1" fmla="*/ 31 h 36"/>
                <a:gd name="T2" fmla="*/ 22 w 27"/>
                <a:gd name="T3" fmla="*/ 34 h 36"/>
                <a:gd name="T4" fmla="*/ 9 w 27"/>
                <a:gd name="T5" fmla="*/ 33 h 36"/>
                <a:gd name="T6" fmla="*/ 2 w 27"/>
                <a:gd name="T7" fmla="*/ 30 h 36"/>
                <a:gd name="T8" fmla="*/ 3 w 27"/>
                <a:gd name="T9" fmla="*/ 25 h 36"/>
                <a:gd name="T10" fmla="*/ 6 w 27"/>
                <a:gd name="T11" fmla="*/ 18 h 36"/>
                <a:gd name="T12" fmla="*/ 4 w 27"/>
                <a:gd name="T13" fmla="*/ 10 h 36"/>
                <a:gd name="T14" fmla="*/ 5 w 27"/>
                <a:gd name="T15" fmla="*/ 1 h 36"/>
                <a:gd name="T16" fmla="*/ 15 w 27"/>
                <a:gd name="T17" fmla="*/ 7 h 36"/>
                <a:gd name="T18" fmla="*/ 26 w 27"/>
                <a:gd name="T19" fmla="*/ 27 h 36"/>
                <a:gd name="T20" fmla="*/ 27 w 27"/>
                <a:gd name="T2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36">
                  <a:moveTo>
                    <a:pt x="27" y="31"/>
                  </a:moveTo>
                  <a:cubicBezTo>
                    <a:pt x="27" y="34"/>
                    <a:pt x="25" y="36"/>
                    <a:pt x="22" y="34"/>
                  </a:cubicBezTo>
                  <a:cubicBezTo>
                    <a:pt x="18" y="30"/>
                    <a:pt x="14" y="27"/>
                    <a:pt x="9" y="33"/>
                  </a:cubicBezTo>
                  <a:cubicBezTo>
                    <a:pt x="6" y="36"/>
                    <a:pt x="4" y="32"/>
                    <a:pt x="2" y="30"/>
                  </a:cubicBezTo>
                  <a:cubicBezTo>
                    <a:pt x="0" y="28"/>
                    <a:pt x="1" y="26"/>
                    <a:pt x="3" y="25"/>
                  </a:cubicBezTo>
                  <a:cubicBezTo>
                    <a:pt x="6" y="23"/>
                    <a:pt x="7" y="21"/>
                    <a:pt x="6" y="18"/>
                  </a:cubicBezTo>
                  <a:cubicBezTo>
                    <a:pt x="5" y="15"/>
                    <a:pt x="4" y="13"/>
                    <a:pt x="4" y="10"/>
                  </a:cubicBezTo>
                  <a:cubicBezTo>
                    <a:pt x="3" y="7"/>
                    <a:pt x="0" y="3"/>
                    <a:pt x="5" y="1"/>
                  </a:cubicBezTo>
                  <a:cubicBezTo>
                    <a:pt x="9" y="0"/>
                    <a:pt x="14" y="3"/>
                    <a:pt x="15" y="7"/>
                  </a:cubicBezTo>
                  <a:cubicBezTo>
                    <a:pt x="18" y="14"/>
                    <a:pt x="23" y="20"/>
                    <a:pt x="26" y="27"/>
                  </a:cubicBezTo>
                  <a:cubicBezTo>
                    <a:pt x="26" y="29"/>
                    <a:pt x="27" y="30"/>
                    <a:pt x="27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6B36304-B5B5-4F3F-A980-0823E5E73139}"/>
                </a:ext>
              </a:extLst>
            </p:cNvPr>
            <p:cNvSpPr/>
            <p:nvPr/>
          </p:nvSpPr>
          <p:spPr bwMode="auto">
            <a:xfrm>
              <a:off x="31750" y="-604837"/>
              <a:ext cx="44450" cy="76200"/>
            </a:xfrm>
            <a:custGeom>
              <a:avLst/>
              <a:gdLst>
                <a:gd name="T0" fmla="*/ 12 w 12"/>
                <a:gd name="T1" fmla="*/ 10 h 20"/>
                <a:gd name="T2" fmla="*/ 3 w 12"/>
                <a:gd name="T3" fmla="*/ 20 h 20"/>
                <a:gd name="T4" fmla="*/ 1 w 12"/>
                <a:gd name="T5" fmla="*/ 16 h 20"/>
                <a:gd name="T6" fmla="*/ 4 w 12"/>
                <a:gd name="T7" fmla="*/ 7 h 20"/>
                <a:gd name="T8" fmla="*/ 7 w 12"/>
                <a:gd name="T9" fmla="*/ 1 h 20"/>
                <a:gd name="T10" fmla="*/ 11 w 12"/>
                <a:gd name="T11" fmla="*/ 6 h 20"/>
                <a:gd name="T12" fmla="*/ 12 w 12"/>
                <a:gd name="T1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0">
                  <a:moveTo>
                    <a:pt x="12" y="10"/>
                  </a:moveTo>
                  <a:cubicBezTo>
                    <a:pt x="12" y="13"/>
                    <a:pt x="5" y="20"/>
                    <a:pt x="3" y="20"/>
                  </a:cubicBezTo>
                  <a:cubicBezTo>
                    <a:pt x="0" y="19"/>
                    <a:pt x="0" y="18"/>
                    <a:pt x="1" y="16"/>
                  </a:cubicBezTo>
                  <a:cubicBezTo>
                    <a:pt x="2" y="13"/>
                    <a:pt x="4" y="10"/>
                    <a:pt x="4" y="7"/>
                  </a:cubicBezTo>
                  <a:cubicBezTo>
                    <a:pt x="4" y="4"/>
                    <a:pt x="4" y="1"/>
                    <a:pt x="7" y="1"/>
                  </a:cubicBezTo>
                  <a:cubicBezTo>
                    <a:pt x="10" y="0"/>
                    <a:pt x="10" y="4"/>
                    <a:pt x="11" y="6"/>
                  </a:cubicBezTo>
                  <a:cubicBezTo>
                    <a:pt x="12" y="7"/>
                    <a:pt x="12" y="9"/>
                    <a:pt x="12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3F4B5C6D-7713-4B71-BE60-B424833278BC}"/>
                </a:ext>
              </a:extLst>
            </p:cNvPr>
            <p:cNvSpPr/>
            <p:nvPr/>
          </p:nvSpPr>
          <p:spPr bwMode="auto">
            <a:xfrm>
              <a:off x="-107950" y="-811212"/>
              <a:ext cx="41275" cy="33338"/>
            </a:xfrm>
            <a:custGeom>
              <a:avLst/>
              <a:gdLst>
                <a:gd name="T0" fmla="*/ 6 w 11"/>
                <a:gd name="T1" fmla="*/ 1 h 9"/>
                <a:gd name="T2" fmla="*/ 11 w 11"/>
                <a:gd name="T3" fmla="*/ 4 h 9"/>
                <a:gd name="T4" fmla="*/ 6 w 11"/>
                <a:gd name="T5" fmla="*/ 9 h 9"/>
                <a:gd name="T6" fmla="*/ 1 w 11"/>
                <a:gd name="T7" fmla="*/ 4 h 9"/>
                <a:gd name="T8" fmla="*/ 6 w 11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6" y="1"/>
                  </a:moveTo>
                  <a:cubicBezTo>
                    <a:pt x="9" y="1"/>
                    <a:pt x="11" y="1"/>
                    <a:pt x="11" y="4"/>
                  </a:cubicBezTo>
                  <a:cubicBezTo>
                    <a:pt x="11" y="7"/>
                    <a:pt x="9" y="9"/>
                    <a:pt x="6" y="9"/>
                  </a:cubicBezTo>
                  <a:cubicBezTo>
                    <a:pt x="4" y="9"/>
                    <a:pt x="1" y="6"/>
                    <a:pt x="1" y="4"/>
                  </a:cubicBezTo>
                  <a:cubicBezTo>
                    <a:pt x="0" y="0"/>
                    <a:pt x="4" y="1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0EAAC00F-9A0B-4F05-8908-463D095FC101}"/>
                </a:ext>
              </a:extLst>
            </p:cNvPr>
            <p:cNvSpPr/>
            <p:nvPr/>
          </p:nvSpPr>
          <p:spPr bwMode="auto">
            <a:xfrm>
              <a:off x="-55563" y="-777875"/>
              <a:ext cx="26988" cy="49213"/>
            </a:xfrm>
            <a:custGeom>
              <a:avLst/>
              <a:gdLst>
                <a:gd name="T0" fmla="*/ 7 w 7"/>
                <a:gd name="T1" fmla="*/ 6 h 13"/>
                <a:gd name="T2" fmla="*/ 3 w 7"/>
                <a:gd name="T3" fmla="*/ 13 h 13"/>
                <a:gd name="T4" fmla="*/ 1 w 7"/>
                <a:gd name="T5" fmla="*/ 7 h 13"/>
                <a:gd name="T6" fmla="*/ 4 w 7"/>
                <a:gd name="T7" fmla="*/ 1 h 13"/>
                <a:gd name="T8" fmla="*/ 7 w 7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">
                  <a:moveTo>
                    <a:pt x="7" y="6"/>
                  </a:moveTo>
                  <a:cubicBezTo>
                    <a:pt x="7" y="8"/>
                    <a:pt x="7" y="12"/>
                    <a:pt x="3" y="13"/>
                  </a:cubicBezTo>
                  <a:cubicBezTo>
                    <a:pt x="0" y="13"/>
                    <a:pt x="1" y="9"/>
                    <a:pt x="1" y="7"/>
                  </a:cubicBezTo>
                  <a:cubicBezTo>
                    <a:pt x="1" y="5"/>
                    <a:pt x="1" y="1"/>
                    <a:pt x="4" y="1"/>
                  </a:cubicBezTo>
                  <a:cubicBezTo>
                    <a:pt x="7" y="0"/>
                    <a:pt x="7" y="4"/>
                    <a:pt x="7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F1C4A55E-70AC-47CE-8CDE-6B3B6F60960C}"/>
                </a:ext>
              </a:extLst>
            </p:cNvPr>
            <p:cNvSpPr/>
            <p:nvPr/>
          </p:nvSpPr>
          <p:spPr bwMode="auto">
            <a:xfrm>
              <a:off x="-723900" y="-684212"/>
              <a:ext cx="41275" cy="42863"/>
            </a:xfrm>
            <a:custGeom>
              <a:avLst/>
              <a:gdLst>
                <a:gd name="T0" fmla="*/ 11 w 11"/>
                <a:gd name="T1" fmla="*/ 5 h 11"/>
                <a:gd name="T2" fmla="*/ 7 w 11"/>
                <a:gd name="T3" fmla="*/ 10 h 11"/>
                <a:gd name="T4" fmla="*/ 0 w 11"/>
                <a:gd name="T5" fmla="*/ 5 h 11"/>
                <a:gd name="T6" fmla="*/ 6 w 11"/>
                <a:gd name="T7" fmla="*/ 0 h 11"/>
                <a:gd name="T8" fmla="*/ 11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8"/>
                    <a:pt x="10" y="11"/>
                    <a:pt x="7" y="10"/>
                  </a:cubicBezTo>
                  <a:cubicBezTo>
                    <a:pt x="4" y="10"/>
                    <a:pt x="1" y="9"/>
                    <a:pt x="0" y="5"/>
                  </a:cubicBezTo>
                  <a:cubicBezTo>
                    <a:pt x="0" y="2"/>
                    <a:pt x="3" y="1"/>
                    <a:pt x="6" y="0"/>
                  </a:cubicBezTo>
                  <a:cubicBezTo>
                    <a:pt x="9" y="0"/>
                    <a:pt x="11" y="2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  <p:sp>
        <p:nvSpPr>
          <p:cNvPr id="200" name="Google Shape;200;p37"/>
          <p:cNvSpPr txBox="1">
            <a:spLocks noGrp="1"/>
          </p:cNvSpPr>
          <p:nvPr>
            <p:ph type="title"/>
          </p:nvPr>
        </p:nvSpPr>
        <p:spPr>
          <a:xfrm>
            <a:off x="2163838" y="1565338"/>
            <a:ext cx="23364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About us</a:t>
            </a:r>
            <a:endParaRPr/>
          </a:p>
        </p:txBody>
      </p:sp>
      <p:sp>
        <p:nvSpPr>
          <p:cNvPr id="201" name="Google Shape;201;p37"/>
          <p:cNvSpPr txBox="1">
            <a:spLocks noGrp="1"/>
          </p:cNvSpPr>
          <p:nvPr>
            <p:ph type="title" idx="2"/>
          </p:nvPr>
        </p:nvSpPr>
        <p:spPr>
          <a:xfrm>
            <a:off x="1242053" y="1844206"/>
            <a:ext cx="8634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bg2">
                    <a:lumMod val="75000"/>
                  </a:schemeClr>
                </a:solidFill>
                <a:latin typeface="Permanent Marker"/>
              </a:rPr>
              <a:t>01</a:t>
            </a:r>
            <a:endParaRPr>
              <a:solidFill>
                <a:schemeClr val="bg2">
                  <a:lumMod val="75000"/>
                </a:schemeClr>
              </a:solidFill>
              <a:latin typeface="Permanent Marker"/>
            </a:endParaRPr>
          </a:p>
        </p:txBody>
      </p:sp>
      <p:sp>
        <p:nvSpPr>
          <p:cNvPr id="202" name="Google Shape;202;p37"/>
          <p:cNvSpPr txBox="1">
            <a:spLocks noGrp="1"/>
          </p:cNvSpPr>
          <p:nvPr>
            <p:ph type="subTitle" idx="1"/>
          </p:nvPr>
        </p:nvSpPr>
        <p:spPr>
          <a:xfrm>
            <a:off x="2163838" y="1999463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Describe the topic of the section here</a:t>
            </a:r>
            <a:endParaRPr/>
          </a:p>
        </p:txBody>
      </p:sp>
      <p:sp>
        <p:nvSpPr>
          <p:cNvPr id="203" name="Google Shape;203;p37"/>
          <p:cNvSpPr txBox="1">
            <a:spLocks noGrp="1"/>
          </p:cNvSpPr>
          <p:nvPr>
            <p:ph type="title" idx="3"/>
          </p:nvPr>
        </p:nvSpPr>
        <p:spPr>
          <a:xfrm>
            <a:off x="5585788" y="1565338"/>
            <a:ext cx="23364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Locations</a:t>
            </a:r>
            <a:endParaRPr/>
          </a:p>
        </p:txBody>
      </p:sp>
      <p:sp>
        <p:nvSpPr>
          <p:cNvPr id="204" name="Google Shape;204;p37"/>
          <p:cNvSpPr txBox="1">
            <a:spLocks noGrp="1"/>
          </p:cNvSpPr>
          <p:nvPr>
            <p:ph type="title" idx="4"/>
          </p:nvPr>
        </p:nvSpPr>
        <p:spPr>
          <a:xfrm>
            <a:off x="4670648" y="1844206"/>
            <a:ext cx="8166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bg2">
                    <a:lumMod val="75000"/>
                  </a:schemeClr>
                </a:solidFill>
                <a:latin typeface="Permanent Marker"/>
              </a:rPr>
              <a:t>02</a:t>
            </a:r>
            <a:endParaRPr>
              <a:solidFill>
                <a:schemeClr val="bg2">
                  <a:lumMod val="75000"/>
                </a:schemeClr>
              </a:solidFill>
              <a:latin typeface="Permanent Marker"/>
            </a:endParaRPr>
          </a:p>
        </p:txBody>
      </p:sp>
      <p:sp>
        <p:nvSpPr>
          <p:cNvPr id="205" name="Google Shape;205;p37"/>
          <p:cNvSpPr txBox="1">
            <a:spLocks noGrp="1"/>
          </p:cNvSpPr>
          <p:nvPr>
            <p:ph type="subTitle" idx="5"/>
          </p:nvPr>
        </p:nvSpPr>
        <p:spPr>
          <a:xfrm>
            <a:off x="5585788" y="1999463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Describe the topic of the section here</a:t>
            </a:r>
            <a:endParaRPr/>
          </a:p>
        </p:txBody>
      </p:sp>
      <p:sp>
        <p:nvSpPr>
          <p:cNvPr id="206" name="Google Shape;206;p37"/>
          <p:cNvSpPr txBox="1">
            <a:spLocks noGrp="1"/>
          </p:cNvSpPr>
          <p:nvPr>
            <p:ph type="title" idx="6"/>
          </p:nvPr>
        </p:nvSpPr>
        <p:spPr>
          <a:xfrm>
            <a:off x="2163838" y="2964038"/>
            <a:ext cx="23364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Our numbers</a:t>
            </a:r>
            <a:endParaRPr/>
          </a:p>
        </p:txBody>
      </p:sp>
      <p:sp>
        <p:nvSpPr>
          <p:cNvPr id="207" name="Google Shape;207;p37"/>
          <p:cNvSpPr txBox="1">
            <a:spLocks noGrp="1"/>
          </p:cNvSpPr>
          <p:nvPr>
            <p:ph type="title" idx="7"/>
          </p:nvPr>
        </p:nvSpPr>
        <p:spPr>
          <a:xfrm>
            <a:off x="1242053" y="3105353"/>
            <a:ext cx="8634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bg2">
                    <a:lumMod val="75000"/>
                  </a:schemeClr>
                </a:solidFill>
                <a:latin typeface="Permanent Marker"/>
              </a:rPr>
              <a:t>03</a:t>
            </a:r>
            <a:endParaRPr>
              <a:solidFill>
                <a:schemeClr val="bg2">
                  <a:lumMod val="75000"/>
                </a:schemeClr>
              </a:solidFill>
              <a:latin typeface="Permanent Marker"/>
            </a:endParaRPr>
          </a:p>
        </p:txBody>
      </p:sp>
      <p:sp>
        <p:nvSpPr>
          <p:cNvPr id="208" name="Google Shape;208;p37"/>
          <p:cNvSpPr txBox="1">
            <a:spLocks noGrp="1"/>
          </p:cNvSpPr>
          <p:nvPr>
            <p:ph type="subTitle" idx="8"/>
          </p:nvPr>
        </p:nvSpPr>
        <p:spPr>
          <a:xfrm>
            <a:off x="2163838" y="3398163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Describe the topic of the section here</a:t>
            </a:r>
            <a:endParaRPr/>
          </a:p>
        </p:txBody>
      </p:sp>
      <p:sp>
        <p:nvSpPr>
          <p:cNvPr id="209" name="Google Shape;209;p37"/>
          <p:cNvSpPr txBox="1">
            <a:spLocks noGrp="1"/>
          </p:cNvSpPr>
          <p:nvPr>
            <p:ph type="title" idx="9"/>
          </p:nvPr>
        </p:nvSpPr>
        <p:spPr>
          <a:xfrm>
            <a:off x="5585788" y="2964038"/>
            <a:ext cx="23364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Awards</a:t>
            </a:r>
            <a:endParaRPr/>
          </a:p>
        </p:txBody>
      </p:sp>
      <p:sp>
        <p:nvSpPr>
          <p:cNvPr id="210" name="Google Shape;210;p37"/>
          <p:cNvSpPr txBox="1">
            <a:spLocks noGrp="1"/>
          </p:cNvSpPr>
          <p:nvPr>
            <p:ph type="title" idx="13"/>
          </p:nvPr>
        </p:nvSpPr>
        <p:spPr>
          <a:xfrm>
            <a:off x="4670648" y="3105353"/>
            <a:ext cx="8166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bg2">
                    <a:lumMod val="75000"/>
                  </a:schemeClr>
                </a:solidFill>
                <a:latin typeface="Permanent Marker"/>
              </a:rPr>
              <a:t>04</a:t>
            </a:r>
            <a:endParaRPr>
              <a:solidFill>
                <a:schemeClr val="bg2">
                  <a:lumMod val="75000"/>
                </a:schemeClr>
              </a:solidFill>
              <a:latin typeface="Permanent Marker"/>
            </a:endParaRPr>
          </a:p>
        </p:txBody>
      </p:sp>
      <p:sp>
        <p:nvSpPr>
          <p:cNvPr id="211" name="Google Shape;211;p37"/>
          <p:cNvSpPr txBox="1">
            <a:spLocks noGrp="1"/>
          </p:cNvSpPr>
          <p:nvPr>
            <p:ph type="subTitle" idx="14"/>
          </p:nvPr>
        </p:nvSpPr>
        <p:spPr>
          <a:xfrm>
            <a:off x="5585788" y="3398163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Describe the topic of the section here</a:t>
            </a:r>
            <a:endParaRPr/>
          </a:p>
        </p:txBody>
      </p:sp>
      <p:sp>
        <p:nvSpPr>
          <p:cNvPr id="212" name="Google Shape;212;p37"/>
          <p:cNvSpPr txBox="1">
            <a:spLocks noGrp="1"/>
          </p:cNvSpPr>
          <p:nvPr>
            <p:ph type="title" idx="15"/>
          </p:nvPr>
        </p:nvSpPr>
        <p:spPr>
          <a:xfrm>
            <a:off x="2205891" y="333266"/>
            <a:ext cx="47271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accent5">
                    <a:lumMod val="75000"/>
                  </a:schemeClr>
                </a:solidFill>
                <a:latin typeface="Permanent Marker"/>
              </a:rPr>
              <a:t>TABLE OF CONTENTS</a:t>
            </a:r>
            <a:endParaRPr>
              <a:solidFill>
                <a:schemeClr val="accent5">
                  <a:lumMod val="75000"/>
                </a:schemeClr>
              </a:solidFill>
              <a:latin typeface="Permanent Marker"/>
            </a:endParaRPr>
          </a:p>
        </p:txBody>
      </p:sp>
    </p:spTree>
    <p:extLst>
      <p:ext uri="{BB962C8B-B14F-4D97-AF65-F5344CB8AC3E}">
        <p14:creationId xmlns:p14="http://schemas.microsoft.com/office/powerpoint/2010/main" val="1658193819"/>
      </p:ext>
    </p:extLst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9"/>
          <p:cNvSpPr txBox="1">
            <a:spLocks noGrp="1"/>
          </p:cNvSpPr>
          <p:nvPr>
            <p:ph type="ctrTitle" idx="4294967295"/>
          </p:nvPr>
        </p:nvSpPr>
        <p:spPr>
          <a:xfrm>
            <a:off x="1275150" y="337872"/>
            <a:ext cx="6593700" cy="1252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5400">
                <a:solidFill>
                  <a:schemeClr val="accent3">
                    <a:lumMod val="40000"/>
                    <a:lumOff val="60000"/>
                  </a:schemeClr>
                </a:solidFill>
              </a:rPr>
              <a:t>hello!</a:t>
            </a:r>
            <a:endParaRPr sz="5400">
              <a:solidFill>
                <a:schemeClr val="accent3">
                  <a:lumMod val="40000"/>
                  <a:lumOff val="60000"/>
                </a:schemeClr>
              </a:solidFill>
            </a:endParaRPr>
          </a:p>
        </p:txBody>
      </p:sp>
      <p:sp>
        <p:nvSpPr>
          <p:cNvPr id="85" name="Google Shape;85;p19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9D266AE4-471B-C237-01FC-6C69D7C2F281}"/>
              </a:ext>
            </a:extLst>
          </p:cNvPr>
          <p:cNvGrpSpPr/>
          <p:nvPr/>
        </p:nvGrpSpPr>
        <p:grpSpPr>
          <a:xfrm>
            <a:off x="1520826" y="1193801"/>
            <a:ext cx="6102350" cy="3457574"/>
            <a:chOff x="1520826" y="1193801"/>
            <a:chExt cx="6102350" cy="3457574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715EAA73-B0F9-3A39-51E7-0CF1C283C6F7}"/>
                </a:ext>
              </a:extLst>
            </p:cNvPr>
            <p:cNvSpPr/>
            <p:nvPr/>
          </p:nvSpPr>
          <p:spPr bwMode="auto">
            <a:xfrm>
              <a:off x="1520826" y="1471613"/>
              <a:ext cx="2982913" cy="3179762"/>
            </a:xfrm>
            <a:custGeom>
              <a:avLst/>
              <a:gdLst>
                <a:gd name="T0" fmla="*/ 301 w 559"/>
                <a:gd name="T1" fmla="*/ 582 h 595"/>
                <a:gd name="T2" fmla="*/ 236 w 559"/>
                <a:gd name="T3" fmla="*/ 588 h 595"/>
                <a:gd name="T4" fmla="*/ 156 w 559"/>
                <a:gd name="T5" fmla="*/ 562 h 595"/>
                <a:gd name="T6" fmla="*/ 67 w 559"/>
                <a:gd name="T7" fmla="*/ 527 h 595"/>
                <a:gd name="T8" fmla="*/ 29 w 559"/>
                <a:gd name="T9" fmla="*/ 500 h 595"/>
                <a:gd name="T10" fmla="*/ 3 w 559"/>
                <a:gd name="T11" fmla="*/ 379 h 595"/>
                <a:gd name="T12" fmla="*/ 8 w 559"/>
                <a:gd name="T13" fmla="*/ 277 h 595"/>
                <a:gd name="T14" fmla="*/ 19 w 559"/>
                <a:gd name="T15" fmla="*/ 250 h 595"/>
                <a:gd name="T16" fmla="*/ 36 w 559"/>
                <a:gd name="T17" fmla="*/ 145 h 595"/>
                <a:gd name="T18" fmla="*/ 92 w 559"/>
                <a:gd name="T19" fmla="*/ 44 h 595"/>
                <a:gd name="T20" fmla="*/ 123 w 559"/>
                <a:gd name="T21" fmla="*/ 22 h 595"/>
                <a:gd name="T22" fmla="*/ 214 w 559"/>
                <a:gd name="T23" fmla="*/ 5 h 595"/>
                <a:gd name="T24" fmla="*/ 287 w 559"/>
                <a:gd name="T25" fmla="*/ 10 h 595"/>
                <a:gd name="T26" fmla="*/ 309 w 559"/>
                <a:gd name="T27" fmla="*/ 7 h 595"/>
                <a:gd name="T28" fmla="*/ 378 w 559"/>
                <a:gd name="T29" fmla="*/ 7 h 595"/>
                <a:gd name="T30" fmla="*/ 396 w 559"/>
                <a:gd name="T31" fmla="*/ 21 h 595"/>
                <a:gd name="T32" fmla="*/ 456 w 559"/>
                <a:gd name="T33" fmla="*/ 25 h 595"/>
                <a:gd name="T34" fmla="*/ 484 w 559"/>
                <a:gd name="T35" fmla="*/ 56 h 595"/>
                <a:gd name="T36" fmla="*/ 480 w 559"/>
                <a:gd name="T37" fmla="*/ 103 h 595"/>
                <a:gd name="T38" fmla="*/ 512 w 559"/>
                <a:gd name="T39" fmla="*/ 85 h 595"/>
                <a:gd name="T40" fmla="*/ 547 w 559"/>
                <a:gd name="T41" fmla="*/ 80 h 595"/>
                <a:gd name="T42" fmla="*/ 555 w 559"/>
                <a:gd name="T43" fmla="*/ 90 h 595"/>
                <a:gd name="T44" fmla="*/ 544 w 559"/>
                <a:gd name="T45" fmla="*/ 135 h 595"/>
                <a:gd name="T46" fmla="*/ 525 w 559"/>
                <a:gd name="T47" fmla="*/ 182 h 595"/>
                <a:gd name="T48" fmla="*/ 516 w 559"/>
                <a:gd name="T49" fmla="*/ 275 h 595"/>
                <a:gd name="T50" fmla="*/ 496 w 559"/>
                <a:gd name="T51" fmla="*/ 312 h 595"/>
                <a:gd name="T52" fmla="*/ 519 w 559"/>
                <a:gd name="T53" fmla="*/ 322 h 595"/>
                <a:gd name="T54" fmla="*/ 512 w 559"/>
                <a:gd name="T55" fmla="*/ 361 h 595"/>
                <a:gd name="T56" fmla="*/ 490 w 559"/>
                <a:gd name="T57" fmla="*/ 377 h 595"/>
                <a:gd name="T58" fmla="*/ 464 w 559"/>
                <a:gd name="T59" fmla="*/ 396 h 595"/>
                <a:gd name="T60" fmla="*/ 443 w 559"/>
                <a:gd name="T61" fmla="*/ 411 h 595"/>
                <a:gd name="T62" fmla="*/ 450 w 559"/>
                <a:gd name="T63" fmla="*/ 418 h 595"/>
                <a:gd name="T64" fmla="*/ 454 w 559"/>
                <a:gd name="T65" fmla="*/ 433 h 595"/>
                <a:gd name="T66" fmla="*/ 397 w 559"/>
                <a:gd name="T67" fmla="*/ 471 h 595"/>
                <a:gd name="T68" fmla="*/ 396 w 559"/>
                <a:gd name="T69" fmla="*/ 482 h 595"/>
                <a:gd name="T70" fmla="*/ 382 w 559"/>
                <a:gd name="T71" fmla="*/ 524 h 595"/>
                <a:gd name="T72" fmla="*/ 346 w 559"/>
                <a:gd name="T73" fmla="*/ 534 h 595"/>
                <a:gd name="T74" fmla="*/ 367 w 559"/>
                <a:gd name="T75" fmla="*/ 552 h 595"/>
                <a:gd name="T76" fmla="*/ 358 w 559"/>
                <a:gd name="T77" fmla="*/ 582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59" h="595">
                  <a:moveTo>
                    <a:pt x="338" y="587"/>
                  </a:moveTo>
                  <a:cubicBezTo>
                    <a:pt x="324" y="593"/>
                    <a:pt x="312" y="595"/>
                    <a:pt x="301" y="582"/>
                  </a:cubicBezTo>
                  <a:cubicBezTo>
                    <a:pt x="294" y="575"/>
                    <a:pt x="285" y="574"/>
                    <a:pt x="276" y="581"/>
                  </a:cubicBezTo>
                  <a:cubicBezTo>
                    <a:pt x="264" y="589"/>
                    <a:pt x="251" y="591"/>
                    <a:pt x="236" y="588"/>
                  </a:cubicBezTo>
                  <a:cubicBezTo>
                    <a:pt x="220" y="585"/>
                    <a:pt x="204" y="582"/>
                    <a:pt x="188" y="578"/>
                  </a:cubicBezTo>
                  <a:cubicBezTo>
                    <a:pt x="176" y="575"/>
                    <a:pt x="165" y="571"/>
                    <a:pt x="156" y="562"/>
                  </a:cubicBezTo>
                  <a:cubicBezTo>
                    <a:pt x="152" y="559"/>
                    <a:pt x="148" y="559"/>
                    <a:pt x="144" y="558"/>
                  </a:cubicBezTo>
                  <a:cubicBezTo>
                    <a:pt x="117" y="550"/>
                    <a:pt x="91" y="540"/>
                    <a:pt x="67" y="527"/>
                  </a:cubicBezTo>
                  <a:cubicBezTo>
                    <a:pt x="62" y="525"/>
                    <a:pt x="57" y="523"/>
                    <a:pt x="51" y="522"/>
                  </a:cubicBezTo>
                  <a:cubicBezTo>
                    <a:pt x="38" y="520"/>
                    <a:pt x="31" y="513"/>
                    <a:pt x="29" y="500"/>
                  </a:cubicBezTo>
                  <a:cubicBezTo>
                    <a:pt x="25" y="475"/>
                    <a:pt x="19" y="450"/>
                    <a:pt x="17" y="424"/>
                  </a:cubicBezTo>
                  <a:cubicBezTo>
                    <a:pt x="16" y="409"/>
                    <a:pt x="6" y="395"/>
                    <a:pt x="3" y="379"/>
                  </a:cubicBezTo>
                  <a:cubicBezTo>
                    <a:pt x="1" y="365"/>
                    <a:pt x="0" y="352"/>
                    <a:pt x="2" y="338"/>
                  </a:cubicBezTo>
                  <a:cubicBezTo>
                    <a:pt x="5" y="318"/>
                    <a:pt x="7" y="297"/>
                    <a:pt x="8" y="277"/>
                  </a:cubicBezTo>
                  <a:cubicBezTo>
                    <a:pt x="8" y="270"/>
                    <a:pt x="9" y="263"/>
                    <a:pt x="17" y="260"/>
                  </a:cubicBezTo>
                  <a:cubicBezTo>
                    <a:pt x="21" y="258"/>
                    <a:pt x="21" y="253"/>
                    <a:pt x="19" y="250"/>
                  </a:cubicBezTo>
                  <a:cubicBezTo>
                    <a:pt x="17" y="243"/>
                    <a:pt x="17" y="236"/>
                    <a:pt x="19" y="230"/>
                  </a:cubicBezTo>
                  <a:cubicBezTo>
                    <a:pt x="32" y="203"/>
                    <a:pt x="33" y="174"/>
                    <a:pt x="36" y="145"/>
                  </a:cubicBezTo>
                  <a:cubicBezTo>
                    <a:pt x="38" y="128"/>
                    <a:pt x="39" y="111"/>
                    <a:pt x="43" y="95"/>
                  </a:cubicBezTo>
                  <a:cubicBezTo>
                    <a:pt x="49" y="68"/>
                    <a:pt x="66" y="52"/>
                    <a:pt x="92" y="44"/>
                  </a:cubicBezTo>
                  <a:cubicBezTo>
                    <a:pt x="100" y="42"/>
                    <a:pt x="106" y="39"/>
                    <a:pt x="109" y="30"/>
                  </a:cubicBezTo>
                  <a:cubicBezTo>
                    <a:pt x="111" y="24"/>
                    <a:pt x="116" y="21"/>
                    <a:pt x="123" y="22"/>
                  </a:cubicBezTo>
                  <a:cubicBezTo>
                    <a:pt x="144" y="23"/>
                    <a:pt x="164" y="18"/>
                    <a:pt x="183" y="10"/>
                  </a:cubicBezTo>
                  <a:cubicBezTo>
                    <a:pt x="193" y="5"/>
                    <a:pt x="203" y="3"/>
                    <a:pt x="214" y="5"/>
                  </a:cubicBezTo>
                  <a:cubicBezTo>
                    <a:pt x="231" y="7"/>
                    <a:pt x="248" y="2"/>
                    <a:pt x="266" y="5"/>
                  </a:cubicBezTo>
                  <a:cubicBezTo>
                    <a:pt x="273" y="6"/>
                    <a:pt x="280" y="7"/>
                    <a:pt x="287" y="10"/>
                  </a:cubicBezTo>
                  <a:cubicBezTo>
                    <a:pt x="293" y="13"/>
                    <a:pt x="298" y="12"/>
                    <a:pt x="303" y="8"/>
                  </a:cubicBezTo>
                  <a:cubicBezTo>
                    <a:pt x="305" y="6"/>
                    <a:pt x="308" y="6"/>
                    <a:pt x="309" y="7"/>
                  </a:cubicBezTo>
                  <a:cubicBezTo>
                    <a:pt x="326" y="13"/>
                    <a:pt x="341" y="3"/>
                    <a:pt x="357" y="1"/>
                  </a:cubicBezTo>
                  <a:cubicBezTo>
                    <a:pt x="365" y="0"/>
                    <a:pt x="372" y="0"/>
                    <a:pt x="378" y="7"/>
                  </a:cubicBezTo>
                  <a:cubicBezTo>
                    <a:pt x="380" y="10"/>
                    <a:pt x="384" y="12"/>
                    <a:pt x="388" y="13"/>
                  </a:cubicBezTo>
                  <a:cubicBezTo>
                    <a:pt x="392" y="14"/>
                    <a:pt x="396" y="17"/>
                    <a:pt x="396" y="21"/>
                  </a:cubicBezTo>
                  <a:cubicBezTo>
                    <a:pt x="398" y="33"/>
                    <a:pt x="404" y="32"/>
                    <a:pt x="412" y="29"/>
                  </a:cubicBezTo>
                  <a:cubicBezTo>
                    <a:pt x="426" y="24"/>
                    <a:pt x="442" y="26"/>
                    <a:pt x="456" y="25"/>
                  </a:cubicBezTo>
                  <a:cubicBezTo>
                    <a:pt x="463" y="24"/>
                    <a:pt x="467" y="29"/>
                    <a:pt x="469" y="35"/>
                  </a:cubicBezTo>
                  <a:cubicBezTo>
                    <a:pt x="472" y="43"/>
                    <a:pt x="477" y="50"/>
                    <a:pt x="484" y="56"/>
                  </a:cubicBezTo>
                  <a:cubicBezTo>
                    <a:pt x="494" y="66"/>
                    <a:pt x="495" y="74"/>
                    <a:pt x="486" y="87"/>
                  </a:cubicBezTo>
                  <a:cubicBezTo>
                    <a:pt x="483" y="92"/>
                    <a:pt x="480" y="97"/>
                    <a:pt x="480" y="103"/>
                  </a:cubicBezTo>
                  <a:cubicBezTo>
                    <a:pt x="481" y="109"/>
                    <a:pt x="483" y="113"/>
                    <a:pt x="489" y="109"/>
                  </a:cubicBezTo>
                  <a:cubicBezTo>
                    <a:pt x="499" y="103"/>
                    <a:pt x="512" y="101"/>
                    <a:pt x="512" y="85"/>
                  </a:cubicBezTo>
                  <a:cubicBezTo>
                    <a:pt x="512" y="78"/>
                    <a:pt x="519" y="78"/>
                    <a:pt x="524" y="81"/>
                  </a:cubicBezTo>
                  <a:cubicBezTo>
                    <a:pt x="532" y="85"/>
                    <a:pt x="539" y="85"/>
                    <a:pt x="547" y="80"/>
                  </a:cubicBezTo>
                  <a:cubicBezTo>
                    <a:pt x="550" y="77"/>
                    <a:pt x="553" y="77"/>
                    <a:pt x="556" y="80"/>
                  </a:cubicBezTo>
                  <a:cubicBezTo>
                    <a:pt x="559" y="84"/>
                    <a:pt x="557" y="87"/>
                    <a:pt x="555" y="90"/>
                  </a:cubicBezTo>
                  <a:cubicBezTo>
                    <a:pt x="545" y="99"/>
                    <a:pt x="544" y="109"/>
                    <a:pt x="551" y="121"/>
                  </a:cubicBezTo>
                  <a:cubicBezTo>
                    <a:pt x="555" y="127"/>
                    <a:pt x="551" y="132"/>
                    <a:pt x="544" y="135"/>
                  </a:cubicBezTo>
                  <a:cubicBezTo>
                    <a:pt x="527" y="143"/>
                    <a:pt x="522" y="154"/>
                    <a:pt x="526" y="173"/>
                  </a:cubicBezTo>
                  <a:cubicBezTo>
                    <a:pt x="527" y="176"/>
                    <a:pt x="527" y="179"/>
                    <a:pt x="525" y="182"/>
                  </a:cubicBezTo>
                  <a:cubicBezTo>
                    <a:pt x="518" y="190"/>
                    <a:pt x="515" y="201"/>
                    <a:pt x="512" y="211"/>
                  </a:cubicBezTo>
                  <a:cubicBezTo>
                    <a:pt x="507" y="232"/>
                    <a:pt x="504" y="254"/>
                    <a:pt x="516" y="275"/>
                  </a:cubicBezTo>
                  <a:cubicBezTo>
                    <a:pt x="523" y="289"/>
                    <a:pt x="520" y="297"/>
                    <a:pt x="506" y="303"/>
                  </a:cubicBezTo>
                  <a:cubicBezTo>
                    <a:pt x="502" y="305"/>
                    <a:pt x="497" y="307"/>
                    <a:pt x="496" y="312"/>
                  </a:cubicBezTo>
                  <a:cubicBezTo>
                    <a:pt x="498" y="314"/>
                    <a:pt x="500" y="312"/>
                    <a:pt x="501" y="311"/>
                  </a:cubicBezTo>
                  <a:cubicBezTo>
                    <a:pt x="511" y="308"/>
                    <a:pt x="517" y="311"/>
                    <a:pt x="519" y="322"/>
                  </a:cubicBezTo>
                  <a:cubicBezTo>
                    <a:pt x="520" y="331"/>
                    <a:pt x="522" y="341"/>
                    <a:pt x="524" y="350"/>
                  </a:cubicBezTo>
                  <a:cubicBezTo>
                    <a:pt x="526" y="360"/>
                    <a:pt x="522" y="363"/>
                    <a:pt x="512" y="361"/>
                  </a:cubicBezTo>
                  <a:cubicBezTo>
                    <a:pt x="500" y="359"/>
                    <a:pt x="500" y="359"/>
                    <a:pt x="499" y="371"/>
                  </a:cubicBezTo>
                  <a:cubicBezTo>
                    <a:pt x="499" y="378"/>
                    <a:pt x="495" y="379"/>
                    <a:pt x="490" y="377"/>
                  </a:cubicBezTo>
                  <a:cubicBezTo>
                    <a:pt x="485" y="374"/>
                    <a:pt x="483" y="376"/>
                    <a:pt x="482" y="381"/>
                  </a:cubicBezTo>
                  <a:cubicBezTo>
                    <a:pt x="479" y="389"/>
                    <a:pt x="473" y="394"/>
                    <a:pt x="464" y="396"/>
                  </a:cubicBezTo>
                  <a:cubicBezTo>
                    <a:pt x="462" y="397"/>
                    <a:pt x="460" y="398"/>
                    <a:pt x="458" y="399"/>
                  </a:cubicBezTo>
                  <a:cubicBezTo>
                    <a:pt x="453" y="403"/>
                    <a:pt x="451" y="411"/>
                    <a:pt x="443" y="411"/>
                  </a:cubicBezTo>
                  <a:cubicBezTo>
                    <a:pt x="436" y="410"/>
                    <a:pt x="432" y="418"/>
                    <a:pt x="425" y="419"/>
                  </a:cubicBezTo>
                  <a:cubicBezTo>
                    <a:pt x="433" y="421"/>
                    <a:pt x="442" y="419"/>
                    <a:pt x="450" y="418"/>
                  </a:cubicBezTo>
                  <a:cubicBezTo>
                    <a:pt x="455" y="417"/>
                    <a:pt x="462" y="415"/>
                    <a:pt x="464" y="422"/>
                  </a:cubicBezTo>
                  <a:cubicBezTo>
                    <a:pt x="465" y="428"/>
                    <a:pt x="459" y="431"/>
                    <a:pt x="454" y="433"/>
                  </a:cubicBezTo>
                  <a:cubicBezTo>
                    <a:pt x="438" y="440"/>
                    <a:pt x="424" y="449"/>
                    <a:pt x="415" y="464"/>
                  </a:cubicBezTo>
                  <a:cubicBezTo>
                    <a:pt x="411" y="471"/>
                    <a:pt x="402" y="467"/>
                    <a:pt x="397" y="471"/>
                  </a:cubicBezTo>
                  <a:cubicBezTo>
                    <a:pt x="395" y="473"/>
                    <a:pt x="390" y="472"/>
                    <a:pt x="390" y="477"/>
                  </a:cubicBezTo>
                  <a:cubicBezTo>
                    <a:pt x="390" y="480"/>
                    <a:pt x="393" y="481"/>
                    <a:pt x="396" y="482"/>
                  </a:cubicBezTo>
                  <a:cubicBezTo>
                    <a:pt x="404" y="485"/>
                    <a:pt x="404" y="491"/>
                    <a:pt x="400" y="497"/>
                  </a:cubicBezTo>
                  <a:cubicBezTo>
                    <a:pt x="394" y="506"/>
                    <a:pt x="388" y="515"/>
                    <a:pt x="382" y="524"/>
                  </a:cubicBezTo>
                  <a:cubicBezTo>
                    <a:pt x="378" y="532"/>
                    <a:pt x="371" y="534"/>
                    <a:pt x="362" y="531"/>
                  </a:cubicBezTo>
                  <a:cubicBezTo>
                    <a:pt x="356" y="529"/>
                    <a:pt x="350" y="527"/>
                    <a:pt x="346" y="534"/>
                  </a:cubicBezTo>
                  <a:cubicBezTo>
                    <a:pt x="341" y="543"/>
                    <a:pt x="347" y="548"/>
                    <a:pt x="353" y="553"/>
                  </a:cubicBezTo>
                  <a:cubicBezTo>
                    <a:pt x="358" y="558"/>
                    <a:pt x="362" y="558"/>
                    <a:pt x="367" y="552"/>
                  </a:cubicBezTo>
                  <a:cubicBezTo>
                    <a:pt x="372" y="547"/>
                    <a:pt x="378" y="550"/>
                    <a:pt x="379" y="557"/>
                  </a:cubicBezTo>
                  <a:cubicBezTo>
                    <a:pt x="382" y="571"/>
                    <a:pt x="373" y="582"/>
                    <a:pt x="358" y="582"/>
                  </a:cubicBezTo>
                  <a:cubicBezTo>
                    <a:pt x="351" y="581"/>
                    <a:pt x="345" y="587"/>
                    <a:pt x="338" y="587"/>
                  </a:cubicBezTo>
                  <a:close/>
                </a:path>
              </a:pathLst>
            </a:custGeom>
            <a:solidFill>
              <a:srgbClr val="C66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DDD2B3E5-B808-5D2B-A303-1FAA14DE35EC}"/>
                </a:ext>
              </a:extLst>
            </p:cNvPr>
            <p:cNvSpPr/>
            <p:nvPr/>
          </p:nvSpPr>
          <p:spPr bwMode="auto">
            <a:xfrm>
              <a:off x="3136901" y="1412875"/>
              <a:ext cx="3173413" cy="3206750"/>
            </a:xfrm>
            <a:custGeom>
              <a:avLst/>
              <a:gdLst>
                <a:gd name="T0" fmla="*/ 71 w 595"/>
                <a:gd name="T1" fmla="*/ 582 h 600"/>
                <a:gd name="T2" fmla="*/ 50 w 595"/>
                <a:gd name="T3" fmla="*/ 569 h 600"/>
                <a:gd name="T4" fmla="*/ 57 w 595"/>
                <a:gd name="T5" fmla="*/ 538 h 600"/>
                <a:gd name="T6" fmla="*/ 90 w 595"/>
                <a:gd name="T7" fmla="*/ 496 h 600"/>
                <a:gd name="T8" fmla="*/ 116 w 595"/>
                <a:gd name="T9" fmla="*/ 465 h 600"/>
                <a:gd name="T10" fmla="*/ 159 w 595"/>
                <a:gd name="T11" fmla="*/ 432 h 600"/>
                <a:gd name="T12" fmla="*/ 116 w 595"/>
                <a:gd name="T13" fmla="*/ 431 h 600"/>
                <a:gd name="T14" fmla="*/ 133 w 595"/>
                <a:gd name="T15" fmla="*/ 418 h 600"/>
                <a:gd name="T16" fmla="*/ 188 w 595"/>
                <a:gd name="T17" fmla="*/ 385 h 600"/>
                <a:gd name="T18" fmla="*/ 209 w 595"/>
                <a:gd name="T19" fmla="*/ 369 h 600"/>
                <a:gd name="T20" fmla="*/ 213 w 595"/>
                <a:gd name="T21" fmla="*/ 334 h 600"/>
                <a:gd name="T22" fmla="*/ 191 w 595"/>
                <a:gd name="T23" fmla="*/ 318 h 600"/>
                <a:gd name="T24" fmla="*/ 203 w 595"/>
                <a:gd name="T25" fmla="*/ 241 h 600"/>
                <a:gd name="T26" fmla="*/ 239 w 595"/>
                <a:gd name="T27" fmla="*/ 144 h 600"/>
                <a:gd name="T28" fmla="*/ 252 w 595"/>
                <a:gd name="T29" fmla="*/ 93 h 600"/>
                <a:gd name="T30" fmla="*/ 211 w 595"/>
                <a:gd name="T31" fmla="*/ 101 h 600"/>
                <a:gd name="T32" fmla="*/ 174 w 595"/>
                <a:gd name="T33" fmla="*/ 119 h 600"/>
                <a:gd name="T34" fmla="*/ 164 w 595"/>
                <a:gd name="T35" fmla="*/ 49 h 600"/>
                <a:gd name="T36" fmla="*/ 106 w 595"/>
                <a:gd name="T37" fmla="*/ 44 h 600"/>
                <a:gd name="T38" fmla="*/ 79 w 595"/>
                <a:gd name="T39" fmla="*/ 24 h 600"/>
                <a:gd name="T40" fmla="*/ 0 w 595"/>
                <a:gd name="T41" fmla="*/ 19 h 600"/>
                <a:gd name="T42" fmla="*/ 70 w 595"/>
                <a:gd name="T43" fmla="*/ 10 h 600"/>
                <a:gd name="T44" fmla="*/ 150 w 595"/>
                <a:gd name="T45" fmla="*/ 20 h 600"/>
                <a:gd name="T46" fmla="*/ 212 w 595"/>
                <a:gd name="T47" fmla="*/ 28 h 600"/>
                <a:gd name="T48" fmla="*/ 237 w 595"/>
                <a:gd name="T49" fmla="*/ 77 h 600"/>
                <a:gd name="T50" fmla="*/ 306 w 595"/>
                <a:gd name="T51" fmla="*/ 97 h 600"/>
                <a:gd name="T52" fmla="*/ 344 w 595"/>
                <a:gd name="T53" fmla="*/ 120 h 600"/>
                <a:gd name="T54" fmla="*/ 374 w 595"/>
                <a:gd name="T55" fmla="*/ 134 h 600"/>
                <a:gd name="T56" fmla="*/ 352 w 595"/>
                <a:gd name="T57" fmla="*/ 110 h 600"/>
                <a:gd name="T58" fmla="*/ 386 w 595"/>
                <a:gd name="T59" fmla="*/ 123 h 600"/>
                <a:gd name="T60" fmla="*/ 421 w 595"/>
                <a:gd name="T61" fmla="*/ 171 h 600"/>
                <a:gd name="T62" fmla="*/ 380 w 595"/>
                <a:gd name="T63" fmla="*/ 165 h 600"/>
                <a:gd name="T64" fmla="*/ 402 w 595"/>
                <a:gd name="T65" fmla="*/ 220 h 600"/>
                <a:gd name="T66" fmla="*/ 450 w 595"/>
                <a:gd name="T67" fmla="*/ 273 h 600"/>
                <a:gd name="T68" fmla="*/ 425 w 595"/>
                <a:gd name="T69" fmla="*/ 297 h 600"/>
                <a:gd name="T70" fmla="*/ 458 w 595"/>
                <a:gd name="T71" fmla="*/ 313 h 600"/>
                <a:gd name="T72" fmla="*/ 453 w 595"/>
                <a:gd name="T73" fmla="*/ 364 h 600"/>
                <a:gd name="T74" fmla="*/ 507 w 595"/>
                <a:gd name="T75" fmla="*/ 342 h 600"/>
                <a:gd name="T76" fmla="*/ 523 w 595"/>
                <a:gd name="T77" fmla="*/ 355 h 600"/>
                <a:gd name="T78" fmla="*/ 538 w 595"/>
                <a:gd name="T79" fmla="*/ 341 h 600"/>
                <a:gd name="T80" fmla="*/ 568 w 595"/>
                <a:gd name="T81" fmla="*/ 378 h 600"/>
                <a:gd name="T82" fmla="*/ 593 w 595"/>
                <a:gd name="T83" fmla="*/ 388 h 600"/>
                <a:gd name="T84" fmla="*/ 561 w 595"/>
                <a:gd name="T85" fmla="*/ 430 h 600"/>
                <a:gd name="T86" fmla="*/ 544 w 595"/>
                <a:gd name="T87" fmla="*/ 416 h 600"/>
                <a:gd name="T88" fmla="*/ 516 w 595"/>
                <a:gd name="T89" fmla="*/ 379 h 600"/>
                <a:gd name="T90" fmla="*/ 516 w 595"/>
                <a:gd name="T91" fmla="*/ 428 h 600"/>
                <a:gd name="T92" fmla="*/ 468 w 595"/>
                <a:gd name="T93" fmla="*/ 406 h 600"/>
                <a:gd name="T94" fmla="*/ 490 w 595"/>
                <a:gd name="T95" fmla="*/ 446 h 600"/>
                <a:gd name="T96" fmla="*/ 516 w 595"/>
                <a:gd name="T97" fmla="*/ 481 h 600"/>
                <a:gd name="T98" fmla="*/ 544 w 595"/>
                <a:gd name="T99" fmla="*/ 440 h 600"/>
                <a:gd name="T100" fmla="*/ 537 w 595"/>
                <a:gd name="T101" fmla="*/ 493 h 600"/>
                <a:gd name="T102" fmla="*/ 509 w 595"/>
                <a:gd name="T103" fmla="*/ 542 h 600"/>
                <a:gd name="T104" fmla="*/ 554 w 595"/>
                <a:gd name="T105" fmla="*/ 571 h 600"/>
                <a:gd name="T106" fmla="*/ 343 w 595"/>
                <a:gd name="T107" fmla="*/ 561 h 600"/>
                <a:gd name="T108" fmla="*/ 114 w 595"/>
                <a:gd name="T109" fmla="*/ 583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95" h="600">
                  <a:moveTo>
                    <a:pt x="35" y="598"/>
                  </a:moveTo>
                  <a:cubicBezTo>
                    <a:pt x="42" y="592"/>
                    <a:pt x="50" y="586"/>
                    <a:pt x="61" y="590"/>
                  </a:cubicBezTo>
                  <a:cubicBezTo>
                    <a:pt x="66" y="592"/>
                    <a:pt x="70" y="587"/>
                    <a:pt x="71" y="582"/>
                  </a:cubicBezTo>
                  <a:cubicBezTo>
                    <a:pt x="72" y="576"/>
                    <a:pt x="77" y="570"/>
                    <a:pt x="72" y="564"/>
                  </a:cubicBezTo>
                  <a:cubicBezTo>
                    <a:pt x="69" y="560"/>
                    <a:pt x="66" y="563"/>
                    <a:pt x="65" y="566"/>
                  </a:cubicBezTo>
                  <a:cubicBezTo>
                    <a:pt x="62" y="577"/>
                    <a:pt x="56" y="573"/>
                    <a:pt x="50" y="569"/>
                  </a:cubicBezTo>
                  <a:cubicBezTo>
                    <a:pt x="47" y="566"/>
                    <a:pt x="44" y="563"/>
                    <a:pt x="41" y="560"/>
                  </a:cubicBezTo>
                  <a:cubicBezTo>
                    <a:pt x="36" y="554"/>
                    <a:pt x="36" y="548"/>
                    <a:pt x="41" y="541"/>
                  </a:cubicBezTo>
                  <a:cubicBezTo>
                    <a:pt x="46" y="534"/>
                    <a:pt x="51" y="535"/>
                    <a:pt x="57" y="538"/>
                  </a:cubicBezTo>
                  <a:cubicBezTo>
                    <a:pt x="67" y="543"/>
                    <a:pt x="75" y="540"/>
                    <a:pt x="79" y="532"/>
                  </a:cubicBezTo>
                  <a:cubicBezTo>
                    <a:pt x="83" y="523"/>
                    <a:pt x="90" y="515"/>
                    <a:pt x="95" y="507"/>
                  </a:cubicBezTo>
                  <a:cubicBezTo>
                    <a:pt x="98" y="502"/>
                    <a:pt x="101" y="495"/>
                    <a:pt x="90" y="496"/>
                  </a:cubicBezTo>
                  <a:cubicBezTo>
                    <a:pt x="84" y="497"/>
                    <a:pt x="82" y="491"/>
                    <a:pt x="82" y="487"/>
                  </a:cubicBezTo>
                  <a:cubicBezTo>
                    <a:pt x="81" y="482"/>
                    <a:pt x="85" y="482"/>
                    <a:pt x="89" y="480"/>
                  </a:cubicBezTo>
                  <a:cubicBezTo>
                    <a:pt x="98" y="476"/>
                    <a:pt x="108" y="475"/>
                    <a:pt x="116" y="465"/>
                  </a:cubicBezTo>
                  <a:cubicBezTo>
                    <a:pt x="123" y="455"/>
                    <a:pt x="134" y="446"/>
                    <a:pt x="147" y="443"/>
                  </a:cubicBezTo>
                  <a:cubicBezTo>
                    <a:pt x="150" y="442"/>
                    <a:pt x="153" y="441"/>
                    <a:pt x="155" y="440"/>
                  </a:cubicBezTo>
                  <a:cubicBezTo>
                    <a:pt x="157" y="438"/>
                    <a:pt x="160" y="436"/>
                    <a:pt x="159" y="432"/>
                  </a:cubicBezTo>
                  <a:cubicBezTo>
                    <a:pt x="157" y="429"/>
                    <a:pt x="154" y="430"/>
                    <a:pt x="151" y="431"/>
                  </a:cubicBezTo>
                  <a:cubicBezTo>
                    <a:pt x="142" y="432"/>
                    <a:pt x="132" y="433"/>
                    <a:pt x="122" y="435"/>
                  </a:cubicBezTo>
                  <a:cubicBezTo>
                    <a:pt x="118" y="435"/>
                    <a:pt x="116" y="435"/>
                    <a:pt x="116" y="431"/>
                  </a:cubicBezTo>
                  <a:cubicBezTo>
                    <a:pt x="116" y="427"/>
                    <a:pt x="117" y="424"/>
                    <a:pt x="121" y="425"/>
                  </a:cubicBezTo>
                  <a:cubicBezTo>
                    <a:pt x="126" y="426"/>
                    <a:pt x="129" y="425"/>
                    <a:pt x="131" y="420"/>
                  </a:cubicBezTo>
                  <a:cubicBezTo>
                    <a:pt x="132" y="419"/>
                    <a:pt x="133" y="418"/>
                    <a:pt x="133" y="418"/>
                  </a:cubicBezTo>
                  <a:cubicBezTo>
                    <a:pt x="149" y="423"/>
                    <a:pt x="152" y="401"/>
                    <a:pt x="167" y="402"/>
                  </a:cubicBezTo>
                  <a:cubicBezTo>
                    <a:pt x="172" y="403"/>
                    <a:pt x="175" y="395"/>
                    <a:pt x="176" y="389"/>
                  </a:cubicBezTo>
                  <a:cubicBezTo>
                    <a:pt x="177" y="380"/>
                    <a:pt x="181" y="378"/>
                    <a:pt x="188" y="385"/>
                  </a:cubicBezTo>
                  <a:cubicBezTo>
                    <a:pt x="189" y="386"/>
                    <a:pt x="190" y="388"/>
                    <a:pt x="192" y="387"/>
                  </a:cubicBezTo>
                  <a:cubicBezTo>
                    <a:pt x="195" y="386"/>
                    <a:pt x="193" y="384"/>
                    <a:pt x="193" y="382"/>
                  </a:cubicBezTo>
                  <a:cubicBezTo>
                    <a:pt x="191" y="364"/>
                    <a:pt x="191" y="364"/>
                    <a:pt x="209" y="369"/>
                  </a:cubicBezTo>
                  <a:cubicBezTo>
                    <a:pt x="212" y="370"/>
                    <a:pt x="215" y="372"/>
                    <a:pt x="218" y="370"/>
                  </a:cubicBezTo>
                  <a:cubicBezTo>
                    <a:pt x="221" y="367"/>
                    <a:pt x="218" y="363"/>
                    <a:pt x="218" y="360"/>
                  </a:cubicBezTo>
                  <a:cubicBezTo>
                    <a:pt x="215" y="352"/>
                    <a:pt x="213" y="343"/>
                    <a:pt x="213" y="334"/>
                  </a:cubicBezTo>
                  <a:cubicBezTo>
                    <a:pt x="213" y="323"/>
                    <a:pt x="207" y="320"/>
                    <a:pt x="197" y="326"/>
                  </a:cubicBezTo>
                  <a:cubicBezTo>
                    <a:pt x="195" y="328"/>
                    <a:pt x="193" y="334"/>
                    <a:pt x="189" y="329"/>
                  </a:cubicBezTo>
                  <a:cubicBezTo>
                    <a:pt x="186" y="325"/>
                    <a:pt x="188" y="321"/>
                    <a:pt x="191" y="318"/>
                  </a:cubicBezTo>
                  <a:cubicBezTo>
                    <a:pt x="195" y="315"/>
                    <a:pt x="198" y="311"/>
                    <a:pt x="203" y="311"/>
                  </a:cubicBezTo>
                  <a:cubicBezTo>
                    <a:pt x="213" y="309"/>
                    <a:pt x="217" y="299"/>
                    <a:pt x="212" y="291"/>
                  </a:cubicBezTo>
                  <a:cubicBezTo>
                    <a:pt x="203" y="275"/>
                    <a:pt x="202" y="259"/>
                    <a:pt x="203" y="241"/>
                  </a:cubicBezTo>
                  <a:cubicBezTo>
                    <a:pt x="203" y="225"/>
                    <a:pt x="211" y="212"/>
                    <a:pt x="215" y="198"/>
                  </a:cubicBezTo>
                  <a:cubicBezTo>
                    <a:pt x="217" y="189"/>
                    <a:pt x="220" y="185"/>
                    <a:pt x="216" y="176"/>
                  </a:cubicBezTo>
                  <a:cubicBezTo>
                    <a:pt x="213" y="167"/>
                    <a:pt x="229" y="147"/>
                    <a:pt x="239" y="144"/>
                  </a:cubicBezTo>
                  <a:cubicBezTo>
                    <a:pt x="247" y="142"/>
                    <a:pt x="250" y="138"/>
                    <a:pt x="245" y="131"/>
                  </a:cubicBezTo>
                  <a:cubicBezTo>
                    <a:pt x="235" y="119"/>
                    <a:pt x="238" y="109"/>
                    <a:pt x="249" y="100"/>
                  </a:cubicBezTo>
                  <a:cubicBezTo>
                    <a:pt x="252" y="98"/>
                    <a:pt x="254" y="95"/>
                    <a:pt x="252" y="93"/>
                  </a:cubicBezTo>
                  <a:cubicBezTo>
                    <a:pt x="250" y="90"/>
                    <a:pt x="247" y="91"/>
                    <a:pt x="245" y="93"/>
                  </a:cubicBezTo>
                  <a:cubicBezTo>
                    <a:pt x="237" y="101"/>
                    <a:pt x="229" y="100"/>
                    <a:pt x="221" y="95"/>
                  </a:cubicBezTo>
                  <a:cubicBezTo>
                    <a:pt x="213" y="90"/>
                    <a:pt x="211" y="93"/>
                    <a:pt x="211" y="101"/>
                  </a:cubicBezTo>
                  <a:cubicBezTo>
                    <a:pt x="211" y="110"/>
                    <a:pt x="207" y="114"/>
                    <a:pt x="199" y="116"/>
                  </a:cubicBezTo>
                  <a:cubicBezTo>
                    <a:pt x="194" y="118"/>
                    <a:pt x="190" y="120"/>
                    <a:pt x="187" y="123"/>
                  </a:cubicBezTo>
                  <a:cubicBezTo>
                    <a:pt x="179" y="131"/>
                    <a:pt x="176" y="125"/>
                    <a:pt x="174" y="119"/>
                  </a:cubicBezTo>
                  <a:cubicBezTo>
                    <a:pt x="172" y="111"/>
                    <a:pt x="175" y="103"/>
                    <a:pt x="180" y="97"/>
                  </a:cubicBezTo>
                  <a:cubicBezTo>
                    <a:pt x="192" y="85"/>
                    <a:pt x="186" y="75"/>
                    <a:pt x="177" y="68"/>
                  </a:cubicBezTo>
                  <a:cubicBezTo>
                    <a:pt x="170" y="63"/>
                    <a:pt x="167" y="57"/>
                    <a:pt x="164" y="49"/>
                  </a:cubicBezTo>
                  <a:cubicBezTo>
                    <a:pt x="162" y="41"/>
                    <a:pt x="158" y="36"/>
                    <a:pt x="147" y="39"/>
                  </a:cubicBezTo>
                  <a:cubicBezTo>
                    <a:pt x="136" y="42"/>
                    <a:pt x="124" y="38"/>
                    <a:pt x="113" y="42"/>
                  </a:cubicBezTo>
                  <a:cubicBezTo>
                    <a:pt x="111" y="43"/>
                    <a:pt x="108" y="42"/>
                    <a:pt x="106" y="44"/>
                  </a:cubicBezTo>
                  <a:cubicBezTo>
                    <a:pt x="97" y="50"/>
                    <a:pt x="92" y="49"/>
                    <a:pt x="92" y="36"/>
                  </a:cubicBezTo>
                  <a:cubicBezTo>
                    <a:pt x="92" y="31"/>
                    <a:pt x="89" y="27"/>
                    <a:pt x="83" y="26"/>
                  </a:cubicBezTo>
                  <a:cubicBezTo>
                    <a:pt x="82" y="26"/>
                    <a:pt x="80" y="25"/>
                    <a:pt x="79" y="24"/>
                  </a:cubicBezTo>
                  <a:cubicBezTo>
                    <a:pt x="64" y="6"/>
                    <a:pt x="47" y="17"/>
                    <a:pt x="31" y="22"/>
                  </a:cubicBezTo>
                  <a:cubicBezTo>
                    <a:pt x="25" y="23"/>
                    <a:pt x="19" y="25"/>
                    <a:pt x="13" y="21"/>
                  </a:cubicBezTo>
                  <a:cubicBezTo>
                    <a:pt x="9" y="18"/>
                    <a:pt x="4" y="19"/>
                    <a:pt x="0" y="19"/>
                  </a:cubicBezTo>
                  <a:cubicBezTo>
                    <a:pt x="6" y="14"/>
                    <a:pt x="12" y="13"/>
                    <a:pt x="19" y="14"/>
                  </a:cubicBezTo>
                  <a:cubicBezTo>
                    <a:pt x="29" y="15"/>
                    <a:pt x="38" y="11"/>
                    <a:pt x="46" y="6"/>
                  </a:cubicBezTo>
                  <a:cubicBezTo>
                    <a:pt x="56" y="0"/>
                    <a:pt x="63" y="1"/>
                    <a:pt x="70" y="10"/>
                  </a:cubicBezTo>
                  <a:cubicBezTo>
                    <a:pt x="82" y="24"/>
                    <a:pt x="88" y="25"/>
                    <a:pt x="103" y="14"/>
                  </a:cubicBezTo>
                  <a:cubicBezTo>
                    <a:pt x="108" y="10"/>
                    <a:pt x="111" y="10"/>
                    <a:pt x="116" y="13"/>
                  </a:cubicBezTo>
                  <a:cubicBezTo>
                    <a:pt x="126" y="19"/>
                    <a:pt x="137" y="27"/>
                    <a:pt x="150" y="20"/>
                  </a:cubicBezTo>
                  <a:cubicBezTo>
                    <a:pt x="152" y="19"/>
                    <a:pt x="156" y="20"/>
                    <a:pt x="159" y="20"/>
                  </a:cubicBezTo>
                  <a:cubicBezTo>
                    <a:pt x="165" y="20"/>
                    <a:pt x="172" y="24"/>
                    <a:pt x="178" y="21"/>
                  </a:cubicBezTo>
                  <a:cubicBezTo>
                    <a:pt x="190" y="18"/>
                    <a:pt x="201" y="25"/>
                    <a:pt x="212" y="28"/>
                  </a:cubicBezTo>
                  <a:cubicBezTo>
                    <a:pt x="215" y="29"/>
                    <a:pt x="216" y="31"/>
                    <a:pt x="217" y="33"/>
                  </a:cubicBezTo>
                  <a:cubicBezTo>
                    <a:pt x="219" y="47"/>
                    <a:pt x="229" y="58"/>
                    <a:pt x="229" y="73"/>
                  </a:cubicBezTo>
                  <a:cubicBezTo>
                    <a:pt x="229" y="79"/>
                    <a:pt x="233" y="81"/>
                    <a:pt x="237" y="77"/>
                  </a:cubicBezTo>
                  <a:cubicBezTo>
                    <a:pt x="253" y="63"/>
                    <a:pt x="271" y="69"/>
                    <a:pt x="288" y="72"/>
                  </a:cubicBezTo>
                  <a:cubicBezTo>
                    <a:pt x="297" y="74"/>
                    <a:pt x="297" y="83"/>
                    <a:pt x="299" y="90"/>
                  </a:cubicBezTo>
                  <a:cubicBezTo>
                    <a:pt x="300" y="95"/>
                    <a:pt x="300" y="97"/>
                    <a:pt x="306" y="97"/>
                  </a:cubicBezTo>
                  <a:cubicBezTo>
                    <a:pt x="312" y="96"/>
                    <a:pt x="316" y="102"/>
                    <a:pt x="319" y="107"/>
                  </a:cubicBezTo>
                  <a:cubicBezTo>
                    <a:pt x="323" y="114"/>
                    <a:pt x="326" y="118"/>
                    <a:pt x="335" y="113"/>
                  </a:cubicBezTo>
                  <a:cubicBezTo>
                    <a:pt x="341" y="109"/>
                    <a:pt x="345" y="113"/>
                    <a:pt x="344" y="120"/>
                  </a:cubicBezTo>
                  <a:cubicBezTo>
                    <a:pt x="344" y="121"/>
                    <a:pt x="344" y="122"/>
                    <a:pt x="343" y="122"/>
                  </a:cubicBezTo>
                  <a:cubicBezTo>
                    <a:pt x="340" y="141"/>
                    <a:pt x="348" y="148"/>
                    <a:pt x="366" y="142"/>
                  </a:cubicBezTo>
                  <a:cubicBezTo>
                    <a:pt x="370" y="141"/>
                    <a:pt x="373" y="138"/>
                    <a:pt x="374" y="134"/>
                  </a:cubicBezTo>
                  <a:cubicBezTo>
                    <a:pt x="375" y="129"/>
                    <a:pt x="371" y="127"/>
                    <a:pt x="367" y="125"/>
                  </a:cubicBezTo>
                  <a:cubicBezTo>
                    <a:pt x="363" y="124"/>
                    <a:pt x="360" y="122"/>
                    <a:pt x="356" y="119"/>
                  </a:cubicBezTo>
                  <a:cubicBezTo>
                    <a:pt x="353" y="117"/>
                    <a:pt x="350" y="114"/>
                    <a:pt x="352" y="110"/>
                  </a:cubicBezTo>
                  <a:cubicBezTo>
                    <a:pt x="353" y="107"/>
                    <a:pt x="356" y="105"/>
                    <a:pt x="360" y="105"/>
                  </a:cubicBezTo>
                  <a:cubicBezTo>
                    <a:pt x="369" y="103"/>
                    <a:pt x="377" y="105"/>
                    <a:pt x="382" y="114"/>
                  </a:cubicBezTo>
                  <a:cubicBezTo>
                    <a:pt x="383" y="117"/>
                    <a:pt x="385" y="120"/>
                    <a:pt x="386" y="123"/>
                  </a:cubicBezTo>
                  <a:cubicBezTo>
                    <a:pt x="392" y="137"/>
                    <a:pt x="402" y="145"/>
                    <a:pt x="419" y="142"/>
                  </a:cubicBezTo>
                  <a:cubicBezTo>
                    <a:pt x="428" y="141"/>
                    <a:pt x="433" y="147"/>
                    <a:pt x="434" y="157"/>
                  </a:cubicBezTo>
                  <a:cubicBezTo>
                    <a:pt x="434" y="166"/>
                    <a:pt x="431" y="170"/>
                    <a:pt x="421" y="171"/>
                  </a:cubicBezTo>
                  <a:cubicBezTo>
                    <a:pt x="420" y="171"/>
                    <a:pt x="419" y="171"/>
                    <a:pt x="418" y="171"/>
                  </a:cubicBezTo>
                  <a:cubicBezTo>
                    <a:pt x="406" y="178"/>
                    <a:pt x="395" y="181"/>
                    <a:pt x="388" y="163"/>
                  </a:cubicBezTo>
                  <a:cubicBezTo>
                    <a:pt x="387" y="159"/>
                    <a:pt x="382" y="161"/>
                    <a:pt x="380" y="165"/>
                  </a:cubicBezTo>
                  <a:cubicBezTo>
                    <a:pt x="378" y="171"/>
                    <a:pt x="378" y="176"/>
                    <a:pt x="384" y="179"/>
                  </a:cubicBezTo>
                  <a:cubicBezTo>
                    <a:pt x="393" y="183"/>
                    <a:pt x="397" y="191"/>
                    <a:pt x="401" y="200"/>
                  </a:cubicBezTo>
                  <a:cubicBezTo>
                    <a:pt x="402" y="206"/>
                    <a:pt x="401" y="213"/>
                    <a:pt x="402" y="220"/>
                  </a:cubicBezTo>
                  <a:cubicBezTo>
                    <a:pt x="402" y="224"/>
                    <a:pt x="402" y="230"/>
                    <a:pt x="410" y="229"/>
                  </a:cubicBezTo>
                  <a:cubicBezTo>
                    <a:pt x="426" y="222"/>
                    <a:pt x="437" y="229"/>
                    <a:pt x="440" y="248"/>
                  </a:cubicBezTo>
                  <a:cubicBezTo>
                    <a:pt x="442" y="257"/>
                    <a:pt x="443" y="266"/>
                    <a:pt x="450" y="273"/>
                  </a:cubicBezTo>
                  <a:cubicBezTo>
                    <a:pt x="456" y="279"/>
                    <a:pt x="452" y="289"/>
                    <a:pt x="444" y="292"/>
                  </a:cubicBezTo>
                  <a:cubicBezTo>
                    <a:pt x="441" y="293"/>
                    <a:pt x="438" y="293"/>
                    <a:pt x="435" y="293"/>
                  </a:cubicBezTo>
                  <a:cubicBezTo>
                    <a:pt x="431" y="294"/>
                    <a:pt x="426" y="292"/>
                    <a:pt x="425" y="297"/>
                  </a:cubicBezTo>
                  <a:cubicBezTo>
                    <a:pt x="424" y="301"/>
                    <a:pt x="426" y="306"/>
                    <a:pt x="430" y="308"/>
                  </a:cubicBezTo>
                  <a:cubicBezTo>
                    <a:pt x="435" y="312"/>
                    <a:pt x="441" y="318"/>
                    <a:pt x="448" y="310"/>
                  </a:cubicBezTo>
                  <a:cubicBezTo>
                    <a:pt x="452" y="305"/>
                    <a:pt x="456" y="308"/>
                    <a:pt x="458" y="313"/>
                  </a:cubicBezTo>
                  <a:cubicBezTo>
                    <a:pt x="460" y="318"/>
                    <a:pt x="460" y="324"/>
                    <a:pt x="458" y="329"/>
                  </a:cubicBezTo>
                  <a:cubicBezTo>
                    <a:pt x="454" y="339"/>
                    <a:pt x="451" y="348"/>
                    <a:pt x="448" y="358"/>
                  </a:cubicBezTo>
                  <a:cubicBezTo>
                    <a:pt x="445" y="363"/>
                    <a:pt x="447" y="366"/>
                    <a:pt x="453" y="364"/>
                  </a:cubicBezTo>
                  <a:cubicBezTo>
                    <a:pt x="463" y="360"/>
                    <a:pt x="471" y="360"/>
                    <a:pt x="480" y="366"/>
                  </a:cubicBezTo>
                  <a:cubicBezTo>
                    <a:pt x="489" y="372"/>
                    <a:pt x="507" y="360"/>
                    <a:pt x="508" y="349"/>
                  </a:cubicBezTo>
                  <a:cubicBezTo>
                    <a:pt x="508" y="346"/>
                    <a:pt x="507" y="344"/>
                    <a:pt x="507" y="342"/>
                  </a:cubicBezTo>
                  <a:cubicBezTo>
                    <a:pt x="507" y="336"/>
                    <a:pt x="508" y="329"/>
                    <a:pt x="516" y="329"/>
                  </a:cubicBezTo>
                  <a:cubicBezTo>
                    <a:pt x="523" y="330"/>
                    <a:pt x="524" y="336"/>
                    <a:pt x="524" y="342"/>
                  </a:cubicBezTo>
                  <a:cubicBezTo>
                    <a:pt x="524" y="347"/>
                    <a:pt x="523" y="351"/>
                    <a:pt x="523" y="355"/>
                  </a:cubicBezTo>
                  <a:cubicBezTo>
                    <a:pt x="523" y="357"/>
                    <a:pt x="523" y="359"/>
                    <a:pt x="525" y="360"/>
                  </a:cubicBezTo>
                  <a:cubicBezTo>
                    <a:pt x="528" y="361"/>
                    <a:pt x="529" y="359"/>
                    <a:pt x="530" y="357"/>
                  </a:cubicBezTo>
                  <a:cubicBezTo>
                    <a:pt x="533" y="352"/>
                    <a:pt x="535" y="346"/>
                    <a:pt x="538" y="341"/>
                  </a:cubicBezTo>
                  <a:cubicBezTo>
                    <a:pt x="540" y="338"/>
                    <a:pt x="542" y="334"/>
                    <a:pt x="545" y="331"/>
                  </a:cubicBezTo>
                  <a:cubicBezTo>
                    <a:pt x="552" y="325"/>
                    <a:pt x="557" y="325"/>
                    <a:pt x="559" y="335"/>
                  </a:cubicBezTo>
                  <a:cubicBezTo>
                    <a:pt x="563" y="350"/>
                    <a:pt x="572" y="364"/>
                    <a:pt x="568" y="378"/>
                  </a:cubicBezTo>
                  <a:cubicBezTo>
                    <a:pt x="568" y="378"/>
                    <a:pt x="569" y="376"/>
                    <a:pt x="570" y="373"/>
                  </a:cubicBezTo>
                  <a:cubicBezTo>
                    <a:pt x="574" y="370"/>
                    <a:pt x="579" y="365"/>
                    <a:pt x="585" y="369"/>
                  </a:cubicBezTo>
                  <a:cubicBezTo>
                    <a:pt x="592" y="373"/>
                    <a:pt x="595" y="381"/>
                    <a:pt x="593" y="388"/>
                  </a:cubicBezTo>
                  <a:cubicBezTo>
                    <a:pt x="591" y="399"/>
                    <a:pt x="588" y="409"/>
                    <a:pt x="583" y="419"/>
                  </a:cubicBezTo>
                  <a:cubicBezTo>
                    <a:pt x="578" y="430"/>
                    <a:pt x="570" y="429"/>
                    <a:pt x="559" y="418"/>
                  </a:cubicBezTo>
                  <a:cubicBezTo>
                    <a:pt x="560" y="422"/>
                    <a:pt x="561" y="426"/>
                    <a:pt x="561" y="430"/>
                  </a:cubicBezTo>
                  <a:cubicBezTo>
                    <a:pt x="561" y="434"/>
                    <a:pt x="561" y="439"/>
                    <a:pt x="556" y="440"/>
                  </a:cubicBezTo>
                  <a:cubicBezTo>
                    <a:pt x="552" y="441"/>
                    <a:pt x="549" y="437"/>
                    <a:pt x="548" y="434"/>
                  </a:cubicBezTo>
                  <a:cubicBezTo>
                    <a:pt x="546" y="428"/>
                    <a:pt x="545" y="422"/>
                    <a:pt x="544" y="416"/>
                  </a:cubicBezTo>
                  <a:cubicBezTo>
                    <a:pt x="543" y="402"/>
                    <a:pt x="542" y="401"/>
                    <a:pt x="529" y="406"/>
                  </a:cubicBezTo>
                  <a:cubicBezTo>
                    <a:pt x="523" y="409"/>
                    <a:pt x="519" y="407"/>
                    <a:pt x="519" y="399"/>
                  </a:cubicBezTo>
                  <a:cubicBezTo>
                    <a:pt x="520" y="393"/>
                    <a:pt x="520" y="387"/>
                    <a:pt x="516" y="379"/>
                  </a:cubicBezTo>
                  <a:cubicBezTo>
                    <a:pt x="513" y="389"/>
                    <a:pt x="510" y="397"/>
                    <a:pt x="504" y="404"/>
                  </a:cubicBezTo>
                  <a:cubicBezTo>
                    <a:pt x="501" y="406"/>
                    <a:pt x="502" y="410"/>
                    <a:pt x="506" y="412"/>
                  </a:cubicBezTo>
                  <a:cubicBezTo>
                    <a:pt x="513" y="415"/>
                    <a:pt x="519" y="419"/>
                    <a:pt x="516" y="428"/>
                  </a:cubicBezTo>
                  <a:cubicBezTo>
                    <a:pt x="513" y="434"/>
                    <a:pt x="508" y="436"/>
                    <a:pt x="502" y="435"/>
                  </a:cubicBezTo>
                  <a:cubicBezTo>
                    <a:pt x="493" y="434"/>
                    <a:pt x="483" y="434"/>
                    <a:pt x="482" y="423"/>
                  </a:cubicBezTo>
                  <a:cubicBezTo>
                    <a:pt x="481" y="413"/>
                    <a:pt x="478" y="407"/>
                    <a:pt x="468" y="406"/>
                  </a:cubicBezTo>
                  <a:cubicBezTo>
                    <a:pt x="465" y="405"/>
                    <a:pt x="461" y="404"/>
                    <a:pt x="459" y="407"/>
                  </a:cubicBezTo>
                  <a:cubicBezTo>
                    <a:pt x="456" y="411"/>
                    <a:pt x="460" y="414"/>
                    <a:pt x="463" y="416"/>
                  </a:cubicBezTo>
                  <a:cubicBezTo>
                    <a:pt x="473" y="425"/>
                    <a:pt x="480" y="436"/>
                    <a:pt x="490" y="446"/>
                  </a:cubicBezTo>
                  <a:cubicBezTo>
                    <a:pt x="492" y="448"/>
                    <a:pt x="494" y="451"/>
                    <a:pt x="494" y="454"/>
                  </a:cubicBezTo>
                  <a:cubicBezTo>
                    <a:pt x="495" y="468"/>
                    <a:pt x="506" y="474"/>
                    <a:pt x="514" y="483"/>
                  </a:cubicBezTo>
                  <a:cubicBezTo>
                    <a:pt x="516" y="482"/>
                    <a:pt x="517" y="481"/>
                    <a:pt x="516" y="481"/>
                  </a:cubicBezTo>
                  <a:cubicBezTo>
                    <a:pt x="508" y="460"/>
                    <a:pt x="521" y="447"/>
                    <a:pt x="532" y="433"/>
                  </a:cubicBezTo>
                  <a:cubicBezTo>
                    <a:pt x="534" y="431"/>
                    <a:pt x="537" y="428"/>
                    <a:pt x="541" y="430"/>
                  </a:cubicBezTo>
                  <a:cubicBezTo>
                    <a:pt x="545" y="432"/>
                    <a:pt x="545" y="436"/>
                    <a:pt x="544" y="440"/>
                  </a:cubicBezTo>
                  <a:cubicBezTo>
                    <a:pt x="543" y="443"/>
                    <a:pt x="541" y="446"/>
                    <a:pt x="540" y="450"/>
                  </a:cubicBezTo>
                  <a:cubicBezTo>
                    <a:pt x="536" y="459"/>
                    <a:pt x="536" y="467"/>
                    <a:pt x="542" y="476"/>
                  </a:cubicBezTo>
                  <a:cubicBezTo>
                    <a:pt x="549" y="486"/>
                    <a:pt x="548" y="488"/>
                    <a:pt x="537" y="493"/>
                  </a:cubicBezTo>
                  <a:cubicBezTo>
                    <a:pt x="534" y="495"/>
                    <a:pt x="530" y="495"/>
                    <a:pt x="530" y="499"/>
                  </a:cubicBezTo>
                  <a:cubicBezTo>
                    <a:pt x="528" y="515"/>
                    <a:pt x="518" y="527"/>
                    <a:pt x="508" y="539"/>
                  </a:cubicBezTo>
                  <a:cubicBezTo>
                    <a:pt x="508" y="539"/>
                    <a:pt x="508" y="540"/>
                    <a:pt x="509" y="542"/>
                  </a:cubicBezTo>
                  <a:cubicBezTo>
                    <a:pt x="514" y="542"/>
                    <a:pt x="516" y="537"/>
                    <a:pt x="518" y="534"/>
                  </a:cubicBezTo>
                  <a:cubicBezTo>
                    <a:pt x="521" y="531"/>
                    <a:pt x="526" y="527"/>
                    <a:pt x="529" y="531"/>
                  </a:cubicBezTo>
                  <a:cubicBezTo>
                    <a:pt x="538" y="544"/>
                    <a:pt x="550" y="555"/>
                    <a:pt x="554" y="571"/>
                  </a:cubicBezTo>
                  <a:cubicBezTo>
                    <a:pt x="526" y="563"/>
                    <a:pt x="497" y="561"/>
                    <a:pt x="469" y="555"/>
                  </a:cubicBezTo>
                  <a:cubicBezTo>
                    <a:pt x="466" y="555"/>
                    <a:pt x="462" y="556"/>
                    <a:pt x="459" y="556"/>
                  </a:cubicBezTo>
                  <a:cubicBezTo>
                    <a:pt x="420" y="566"/>
                    <a:pt x="382" y="563"/>
                    <a:pt x="343" y="561"/>
                  </a:cubicBezTo>
                  <a:cubicBezTo>
                    <a:pt x="324" y="559"/>
                    <a:pt x="305" y="561"/>
                    <a:pt x="286" y="562"/>
                  </a:cubicBezTo>
                  <a:cubicBezTo>
                    <a:pt x="258" y="563"/>
                    <a:pt x="229" y="567"/>
                    <a:pt x="200" y="568"/>
                  </a:cubicBezTo>
                  <a:cubicBezTo>
                    <a:pt x="171" y="569"/>
                    <a:pt x="142" y="573"/>
                    <a:pt x="114" y="583"/>
                  </a:cubicBezTo>
                  <a:cubicBezTo>
                    <a:pt x="88" y="592"/>
                    <a:pt x="62" y="600"/>
                    <a:pt x="35" y="598"/>
                  </a:cubicBezTo>
                  <a:close/>
                </a:path>
              </a:pathLst>
            </a:custGeom>
            <a:solidFill>
              <a:srgbClr val="D99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39D1B3B9-DAEF-D60E-50D9-746C2FE3E79A}"/>
                </a:ext>
              </a:extLst>
            </p:cNvPr>
            <p:cNvSpPr/>
            <p:nvPr/>
          </p:nvSpPr>
          <p:spPr bwMode="auto">
            <a:xfrm>
              <a:off x="4854576" y="1419225"/>
              <a:ext cx="2768600" cy="2339975"/>
            </a:xfrm>
            <a:custGeom>
              <a:avLst/>
              <a:gdLst>
                <a:gd name="T0" fmla="*/ 356 w 519"/>
                <a:gd name="T1" fmla="*/ 20 h 438"/>
                <a:gd name="T2" fmla="*/ 443 w 519"/>
                <a:gd name="T3" fmla="*/ 56 h 438"/>
                <a:gd name="T4" fmla="*/ 490 w 519"/>
                <a:gd name="T5" fmla="*/ 104 h 438"/>
                <a:gd name="T6" fmla="*/ 513 w 519"/>
                <a:gd name="T7" fmla="*/ 191 h 438"/>
                <a:gd name="T8" fmla="*/ 496 w 519"/>
                <a:gd name="T9" fmla="*/ 331 h 438"/>
                <a:gd name="T10" fmla="*/ 505 w 519"/>
                <a:gd name="T11" fmla="*/ 384 h 438"/>
                <a:gd name="T12" fmla="*/ 495 w 519"/>
                <a:gd name="T13" fmla="*/ 398 h 438"/>
                <a:gd name="T14" fmla="*/ 479 w 519"/>
                <a:gd name="T15" fmla="*/ 436 h 438"/>
                <a:gd name="T16" fmla="*/ 476 w 519"/>
                <a:gd name="T17" fmla="*/ 410 h 438"/>
                <a:gd name="T18" fmla="*/ 471 w 519"/>
                <a:gd name="T19" fmla="*/ 375 h 438"/>
                <a:gd name="T20" fmla="*/ 473 w 519"/>
                <a:gd name="T21" fmla="*/ 339 h 438"/>
                <a:gd name="T22" fmla="*/ 452 w 519"/>
                <a:gd name="T23" fmla="*/ 339 h 438"/>
                <a:gd name="T24" fmla="*/ 422 w 519"/>
                <a:gd name="T25" fmla="*/ 347 h 438"/>
                <a:gd name="T26" fmla="*/ 418 w 519"/>
                <a:gd name="T27" fmla="*/ 358 h 438"/>
                <a:gd name="T28" fmla="*/ 402 w 519"/>
                <a:gd name="T29" fmla="*/ 385 h 438"/>
                <a:gd name="T30" fmla="*/ 396 w 519"/>
                <a:gd name="T31" fmla="*/ 342 h 438"/>
                <a:gd name="T32" fmla="*/ 431 w 519"/>
                <a:gd name="T33" fmla="*/ 293 h 438"/>
                <a:gd name="T34" fmla="*/ 394 w 519"/>
                <a:gd name="T35" fmla="*/ 260 h 438"/>
                <a:gd name="T36" fmla="*/ 370 w 519"/>
                <a:gd name="T37" fmla="*/ 237 h 438"/>
                <a:gd name="T38" fmla="*/ 349 w 519"/>
                <a:gd name="T39" fmla="*/ 217 h 438"/>
                <a:gd name="T40" fmla="*/ 267 w 519"/>
                <a:gd name="T41" fmla="*/ 128 h 438"/>
                <a:gd name="T42" fmla="*/ 240 w 519"/>
                <a:gd name="T43" fmla="*/ 116 h 438"/>
                <a:gd name="T44" fmla="*/ 237 w 519"/>
                <a:gd name="T45" fmla="*/ 159 h 438"/>
                <a:gd name="T46" fmla="*/ 216 w 519"/>
                <a:gd name="T47" fmla="*/ 180 h 438"/>
                <a:gd name="T48" fmla="*/ 190 w 519"/>
                <a:gd name="T49" fmla="*/ 191 h 438"/>
                <a:gd name="T50" fmla="*/ 169 w 519"/>
                <a:gd name="T51" fmla="*/ 186 h 438"/>
                <a:gd name="T52" fmla="*/ 164 w 519"/>
                <a:gd name="T53" fmla="*/ 139 h 438"/>
                <a:gd name="T54" fmla="*/ 135 w 519"/>
                <a:gd name="T55" fmla="*/ 166 h 438"/>
                <a:gd name="T56" fmla="*/ 113 w 519"/>
                <a:gd name="T57" fmla="*/ 164 h 438"/>
                <a:gd name="T58" fmla="*/ 98 w 519"/>
                <a:gd name="T59" fmla="*/ 137 h 438"/>
                <a:gd name="T60" fmla="*/ 35 w 519"/>
                <a:gd name="T61" fmla="*/ 101 h 438"/>
                <a:gd name="T62" fmla="*/ 3 w 519"/>
                <a:gd name="T63" fmla="*/ 105 h 438"/>
                <a:gd name="T64" fmla="*/ 25 w 519"/>
                <a:gd name="T65" fmla="*/ 73 h 438"/>
                <a:gd name="T66" fmla="*/ 25 w 519"/>
                <a:gd name="T67" fmla="*/ 34 h 438"/>
                <a:gd name="T68" fmla="*/ 96 w 519"/>
                <a:gd name="T69" fmla="*/ 61 h 438"/>
                <a:gd name="T70" fmla="*/ 123 w 519"/>
                <a:gd name="T71" fmla="*/ 60 h 438"/>
                <a:gd name="T72" fmla="*/ 146 w 519"/>
                <a:gd name="T73" fmla="*/ 66 h 438"/>
                <a:gd name="T74" fmla="*/ 170 w 519"/>
                <a:gd name="T75" fmla="*/ 43 h 438"/>
                <a:gd name="T76" fmla="*/ 190 w 519"/>
                <a:gd name="T77" fmla="*/ 14 h 438"/>
                <a:gd name="T78" fmla="*/ 223 w 519"/>
                <a:gd name="T79" fmla="*/ 17 h 438"/>
                <a:gd name="T80" fmla="*/ 249 w 519"/>
                <a:gd name="T81" fmla="*/ 13 h 438"/>
                <a:gd name="T82" fmla="*/ 273 w 519"/>
                <a:gd name="T83" fmla="*/ 16 h 438"/>
                <a:gd name="T84" fmla="*/ 339 w 519"/>
                <a:gd name="T85" fmla="*/ 1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19" h="438">
                  <a:moveTo>
                    <a:pt x="346" y="16"/>
                  </a:moveTo>
                  <a:cubicBezTo>
                    <a:pt x="348" y="19"/>
                    <a:pt x="352" y="20"/>
                    <a:pt x="356" y="20"/>
                  </a:cubicBezTo>
                  <a:cubicBezTo>
                    <a:pt x="371" y="21"/>
                    <a:pt x="386" y="26"/>
                    <a:pt x="400" y="32"/>
                  </a:cubicBezTo>
                  <a:cubicBezTo>
                    <a:pt x="415" y="39"/>
                    <a:pt x="431" y="44"/>
                    <a:pt x="443" y="56"/>
                  </a:cubicBezTo>
                  <a:cubicBezTo>
                    <a:pt x="448" y="63"/>
                    <a:pt x="449" y="72"/>
                    <a:pt x="454" y="79"/>
                  </a:cubicBezTo>
                  <a:cubicBezTo>
                    <a:pt x="463" y="92"/>
                    <a:pt x="475" y="100"/>
                    <a:pt x="490" y="104"/>
                  </a:cubicBezTo>
                  <a:cubicBezTo>
                    <a:pt x="496" y="105"/>
                    <a:pt x="501" y="109"/>
                    <a:pt x="501" y="116"/>
                  </a:cubicBezTo>
                  <a:cubicBezTo>
                    <a:pt x="501" y="142"/>
                    <a:pt x="509" y="166"/>
                    <a:pt x="513" y="191"/>
                  </a:cubicBezTo>
                  <a:cubicBezTo>
                    <a:pt x="519" y="221"/>
                    <a:pt x="516" y="250"/>
                    <a:pt x="514" y="280"/>
                  </a:cubicBezTo>
                  <a:cubicBezTo>
                    <a:pt x="513" y="299"/>
                    <a:pt x="508" y="316"/>
                    <a:pt x="496" y="331"/>
                  </a:cubicBezTo>
                  <a:cubicBezTo>
                    <a:pt x="490" y="340"/>
                    <a:pt x="493" y="351"/>
                    <a:pt x="499" y="359"/>
                  </a:cubicBezTo>
                  <a:cubicBezTo>
                    <a:pt x="505" y="367"/>
                    <a:pt x="506" y="375"/>
                    <a:pt x="505" y="384"/>
                  </a:cubicBezTo>
                  <a:cubicBezTo>
                    <a:pt x="501" y="385"/>
                    <a:pt x="500" y="379"/>
                    <a:pt x="495" y="378"/>
                  </a:cubicBezTo>
                  <a:cubicBezTo>
                    <a:pt x="491" y="385"/>
                    <a:pt x="494" y="392"/>
                    <a:pt x="495" y="398"/>
                  </a:cubicBezTo>
                  <a:cubicBezTo>
                    <a:pt x="498" y="409"/>
                    <a:pt x="496" y="418"/>
                    <a:pt x="491" y="427"/>
                  </a:cubicBezTo>
                  <a:cubicBezTo>
                    <a:pt x="488" y="432"/>
                    <a:pt x="485" y="438"/>
                    <a:pt x="479" y="436"/>
                  </a:cubicBezTo>
                  <a:cubicBezTo>
                    <a:pt x="471" y="434"/>
                    <a:pt x="470" y="428"/>
                    <a:pt x="471" y="421"/>
                  </a:cubicBezTo>
                  <a:cubicBezTo>
                    <a:pt x="471" y="417"/>
                    <a:pt x="472" y="412"/>
                    <a:pt x="476" y="410"/>
                  </a:cubicBezTo>
                  <a:cubicBezTo>
                    <a:pt x="484" y="403"/>
                    <a:pt x="483" y="396"/>
                    <a:pt x="478" y="389"/>
                  </a:cubicBezTo>
                  <a:cubicBezTo>
                    <a:pt x="475" y="385"/>
                    <a:pt x="472" y="380"/>
                    <a:pt x="471" y="375"/>
                  </a:cubicBezTo>
                  <a:cubicBezTo>
                    <a:pt x="470" y="371"/>
                    <a:pt x="470" y="366"/>
                    <a:pt x="473" y="362"/>
                  </a:cubicBezTo>
                  <a:cubicBezTo>
                    <a:pt x="478" y="354"/>
                    <a:pt x="477" y="347"/>
                    <a:pt x="473" y="339"/>
                  </a:cubicBezTo>
                  <a:cubicBezTo>
                    <a:pt x="469" y="341"/>
                    <a:pt x="467" y="347"/>
                    <a:pt x="462" y="346"/>
                  </a:cubicBezTo>
                  <a:cubicBezTo>
                    <a:pt x="457" y="346"/>
                    <a:pt x="455" y="342"/>
                    <a:pt x="452" y="339"/>
                  </a:cubicBezTo>
                  <a:cubicBezTo>
                    <a:pt x="449" y="335"/>
                    <a:pt x="446" y="335"/>
                    <a:pt x="443" y="340"/>
                  </a:cubicBezTo>
                  <a:cubicBezTo>
                    <a:pt x="438" y="349"/>
                    <a:pt x="431" y="351"/>
                    <a:pt x="422" y="347"/>
                  </a:cubicBezTo>
                  <a:cubicBezTo>
                    <a:pt x="419" y="346"/>
                    <a:pt x="414" y="345"/>
                    <a:pt x="413" y="349"/>
                  </a:cubicBezTo>
                  <a:cubicBezTo>
                    <a:pt x="410" y="354"/>
                    <a:pt x="415" y="356"/>
                    <a:pt x="418" y="358"/>
                  </a:cubicBezTo>
                  <a:cubicBezTo>
                    <a:pt x="428" y="364"/>
                    <a:pt x="429" y="367"/>
                    <a:pt x="420" y="375"/>
                  </a:cubicBezTo>
                  <a:cubicBezTo>
                    <a:pt x="415" y="380"/>
                    <a:pt x="411" y="389"/>
                    <a:pt x="402" y="385"/>
                  </a:cubicBezTo>
                  <a:cubicBezTo>
                    <a:pt x="393" y="381"/>
                    <a:pt x="396" y="371"/>
                    <a:pt x="397" y="363"/>
                  </a:cubicBezTo>
                  <a:cubicBezTo>
                    <a:pt x="398" y="356"/>
                    <a:pt x="399" y="349"/>
                    <a:pt x="396" y="342"/>
                  </a:cubicBezTo>
                  <a:cubicBezTo>
                    <a:pt x="390" y="329"/>
                    <a:pt x="394" y="321"/>
                    <a:pt x="407" y="317"/>
                  </a:cubicBezTo>
                  <a:cubicBezTo>
                    <a:pt x="420" y="314"/>
                    <a:pt x="426" y="303"/>
                    <a:pt x="431" y="293"/>
                  </a:cubicBezTo>
                  <a:cubicBezTo>
                    <a:pt x="434" y="290"/>
                    <a:pt x="433" y="283"/>
                    <a:pt x="427" y="284"/>
                  </a:cubicBezTo>
                  <a:cubicBezTo>
                    <a:pt x="408" y="286"/>
                    <a:pt x="402" y="272"/>
                    <a:pt x="394" y="260"/>
                  </a:cubicBezTo>
                  <a:cubicBezTo>
                    <a:pt x="390" y="253"/>
                    <a:pt x="388" y="247"/>
                    <a:pt x="378" y="247"/>
                  </a:cubicBezTo>
                  <a:cubicBezTo>
                    <a:pt x="374" y="248"/>
                    <a:pt x="371" y="242"/>
                    <a:pt x="370" y="237"/>
                  </a:cubicBezTo>
                  <a:cubicBezTo>
                    <a:pt x="368" y="230"/>
                    <a:pt x="364" y="225"/>
                    <a:pt x="356" y="223"/>
                  </a:cubicBezTo>
                  <a:cubicBezTo>
                    <a:pt x="354" y="222"/>
                    <a:pt x="351" y="220"/>
                    <a:pt x="349" y="217"/>
                  </a:cubicBezTo>
                  <a:cubicBezTo>
                    <a:pt x="333" y="191"/>
                    <a:pt x="309" y="172"/>
                    <a:pt x="292" y="146"/>
                  </a:cubicBezTo>
                  <a:cubicBezTo>
                    <a:pt x="287" y="137"/>
                    <a:pt x="276" y="132"/>
                    <a:pt x="267" y="128"/>
                  </a:cubicBezTo>
                  <a:cubicBezTo>
                    <a:pt x="254" y="122"/>
                    <a:pt x="253" y="122"/>
                    <a:pt x="253" y="104"/>
                  </a:cubicBezTo>
                  <a:cubicBezTo>
                    <a:pt x="251" y="112"/>
                    <a:pt x="250" y="118"/>
                    <a:pt x="240" y="116"/>
                  </a:cubicBezTo>
                  <a:cubicBezTo>
                    <a:pt x="236" y="114"/>
                    <a:pt x="237" y="119"/>
                    <a:pt x="237" y="122"/>
                  </a:cubicBezTo>
                  <a:cubicBezTo>
                    <a:pt x="241" y="134"/>
                    <a:pt x="237" y="146"/>
                    <a:pt x="237" y="159"/>
                  </a:cubicBezTo>
                  <a:cubicBezTo>
                    <a:pt x="237" y="164"/>
                    <a:pt x="236" y="169"/>
                    <a:pt x="233" y="173"/>
                  </a:cubicBezTo>
                  <a:cubicBezTo>
                    <a:pt x="229" y="182"/>
                    <a:pt x="224" y="185"/>
                    <a:pt x="216" y="180"/>
                  </a:cubicBezTo>
                  <a:cubicBezTo>
                    <a:pt x="206" y="175"/>
                    <a:pt x="199" y="178"/>
                    <a:pt x="193" y="187"/>
                  </a:cubicBezTo>
                  <a:cubicBezTo>
                    <a:pt x="192" y="188"/>
                    <a:pt x="191" y="190"/>
                    <a:pt x="190" y="191"/>
                  </a:cubicBezTo>
                  <a:cubicBezTo>
                    <a:pt x="187" y="195"/>
                    <a:pt x="183" y="199"/>
                    <a:pt x="177" y="197"/>
                  </a:cubicBezTo>
                  <a:cubicBezTo>
                    <a:pt x="172" y="196"/>
                    <a:pt x="169" y="191"/>
                    <a:pt x="169" y="186"/>
                  </a:cubicBezTo>
                  <a:cubicBezTo>
                    <a:pt x="169" y="179"/>
                    <a:pt x="167" y="172"/>
                    <a:pt x="164" y="166"/>
                  </a:cubicBezTo>
                  <a:cubicBezTo>
                    <a:pt x="160" y="158"/>
                    <a:pt x="162" y="149"/>
                    <a:pt x="164" y="139"/>
                  </a:cubicBezTo>
                  <a:cubicBezTo>
                    <a:pt x="156" y="144"/>
                    <a:pt x="150" y="147"/>
                    <a:pt x="144" y="150"/>
                  </a:cubicBezTo>
                  <a:cubicBezTo>
                    <a:pt x="138" y="153"/>
                    <a:pt x="136" y="159"/>
                    <a:pt x="135" y="166"/>
                  </a:cubicBezTo>
                  <a:cubicBezTo>
                    <a:pt x="135" y="174"/>
                    <a:pt x="135" y="184"/>
                    <a:pt x="124" y="184"/>
                  </a:cubicBezTo>
                  <a:cubicBezTo>
                    <a:pt x="114" y="183"/>
                    <a:pt x="114" y="172"/>
                    <a:pt x="113" y="164"/>
                  </a:cubicBezTo>
                  <a:cubicBezTo>
                    <a:pt x="113" y="159"/>
                    <a:pt x="114" y="154"/>
                    <a:pt x="112" y="148"/>
                  </a:cubicBezTo>
                  <a:cubicBezTo>
                    <a:pt x="109" y="142"/>
                    <a:pt x="106" y="138"/>
                    <a:pt x="98" y="137"/>
                  </a:cubicBezTo>
                  <a:cubicBezTo>
                    <a:pt x="83" y="135"/>
                    <a:pt x="68" y="133"/>
                    <a:pt x="63" y="114"/>
                  </a:cubicBezTo>
                  <a:cubicBezTo>
                    <a:pt x="59" y="100"/>
                    <a:pt x="50" y="97"/>
                    <a:pt x="35" y="101"/>
                  </a:cubicBezTo>
                  <a:cubicBezTo>
                    <a:pt x="27" y="103"/>
                    <a:pt x="19" y="104"/>
                    <a:pt x="11" y="107"/>
                  </a:cubicBezTo>
                  <a:cubicBezTo>
                    <a:pt x="8" y="108"/>
                    <a:pt x="5" y="108"/>
                    <a:pt x="3" y="105"/>
                  </a:cubicBezTo>
                  <a:cubicBezTo>
                    <a:pt x="0" y="102"/>
                    <a:pt x="1" y="98"/>
                    <a:pt x="3" y="95"/>
                  </a:cubicBezTo>
                  <a:cubicBezTo>
                    <a:pt x="9" y="86"/>
                    <a:pt x="12" y="76"/>
                    <a:pt x="25" y="73"/>
                  </a:cubicBezTo>
                  <a:cubicBezTo>
                    <a:pt x="34" y="72"/>
                    <a:pt x="34" y="65"/>
                    <a:pt x="27" y="59"/>
                  </a:cubicBezTo>
                  <a:cubicBezTo>
                    <a:pt x="17" y="51"/>
                    <a:pt x="22" y="43"/>
                    <a:pt x="25" y="34"/>
                  </a:cubicBezTo>
                  <a:cubicBezTo>
                    <a:pt x="46" y="33"/>
                    <a:pt x="67" y="34"/>
                    <a:pt x="80" y="54"/>
                  </a:cubicBezTo>
                  <a:cubicBezTo>
                    <a:pt x="84" y="59"/>
                    <a:pt x="91" y="57"/>
                    <a:pt x="96" y="61"/>
                  </a:cubicBezTo>
                  <a:cubicBezTo>
                    <a:pt x="102" y="67"/>
                    <a:pt x="105" y="60"/>
                    <a:pt x="109" y="58"/>
                  </a:cubicBezTo>
                  <a:cubicBezTo>
                    <a:pt x="115" y="54"/>
                    <a:pt x="120" y="55"/>
                    <a:pt x="123" y="60"/>
                  </a:cubicBezTo>
                  <a:cubicBezTo>
                    <a:pt x="128" y="68"/>
                    <a:pt x="134" y="70"/>
                    <a:pt x="142" y="67"/>
                  </a:cubicBezTo>
                  <a:cubicBezTo>
                    <a:pt x="143" y="66"/>
                    <a:pt x="145" y="66"/>
                    <a:pt x="146" y="66"/>
                  </a:cubicBezTo>
                  <a:cubicBezTo>
                    <a:pt x="158" y="69"/>
                    <a:pt x="163" y="64"/>
                    <a:pt x="164" y="53"/>
                  </a:cubicBezTo>
                  <a:cubicBezTo>
                    <a:pt x="165" y="49"/>
                    <a:pt x="167" y="45"/>
                    <a:pt x="170" y="43"/>
                  </a:cubicBezTo>
                  <a:cubicBezTo>
                    <a:pt x="175" y="37"/>
                    <a:pt x="180" y="32"/>
                    <a:pt x="177" y="23"/>
                  </a:cubicBezTo>
                  <a:cubicBezTo>
                    <a:pt x="176" y="16"/>
                    <a:pt x="182" y="12"/>
                    <a:pt x="190" y="14"/>
                  </a:cubicBezTo>
                  <a:cubicBezTo>
                    <a:pt x="198" y="15"/>
                    <a:pt x="206" y="18"/>
                    <a:pt x="213" y="21"/>
                  </a:cubicBezTo>
                  <a:cubicBezTo>
                    <a:pt x="218" y="22"/>
                    <a:pt x="221" y="22"/>
                    <a:pt x="223" y="17"/>
                  </a:cubicBezTo>
                  <a:cubicBezTo>
                    <a:pt x="225" y="12"/>
                    <a:pt x="229" y="9"/>
                    <a:pt x="233" y="7"/>
                  </a:cubicBezTo>
                  <a:cubicBezTo>
                    <a:pt x="243" y="0"/>
                    <a:pt x="246" y="1"/>
                    <a:pt x="249" y="13"/>
                  </a:cubicBezTo>
                  <a:cubicBezTo>
                    <a:pt x="250" y="20"/>
                    <a:pt x="253" y="19"/>
                    <a:pt x="256" y="16"/>
                  </a:cubicBezTo>
                  <a:cubicBezTo>
                    <a:pt x="262" y="11"/>
                    <a:pt x="267" y="11"/>
                    <a:pt x="273" y="16"/>
                  </a:cubicBezTo>
                  <a:cubicBezTo>
                    <a:pt x="282" y="22"/>
                    <a:pt x="291" y="24"/>
                    <a:pt x="302" y="24"/>
                  </a:cubicBezTo>
                  <a:cubicBezTo>
                    <a:pt x="317" y="25"/>
                    <a:pt x="329" y="28"/>
                    <a:pt x="339" y="15"/>
                  </a:cubicBezTo>
                  <a:cubicBezTo>
                    <a:pt x="341" y="14"/>
                    <a:pt x="344" y="14"/>
                    <a:pt x="346" y="16"/>
                  </a:cubicBezTo>
                  <a:close/>
                </a:path>
              </a:pathLst>
            </a:custGeom>
            <a:solidFill>
              <a:srgbClr val="EF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E67C0DBA-B296-7CCD-B009-C0841E736AE2}"/>
                </a:ext>
              </a:extLst>
            </p:cNvPr>
            <p:cNvSpPr/>
            <p:nvPr/>
          </p:nvSpPr>
          <p:spPr bwMode="auto">
            <a:xfrm>
              <a:off x="4086226" y="1446213"/>
              <a:ext cx="3505200" cy="2841625"/>
            </a:xfrm>
            <a:custGeom>
              <a:avLst/>
              <a:gdLst>
                <a:gd name="T0" fmla="*/ 173 w 657"/>
                <a:gd name="T1" fmla="*/ 52 h 532"/>
                <a:gd name="T2" fmla="*/ 148 w 657"/>
                <a:gd name="T3" fmla="*/ 93 h 532"/>
                <a:gd name="T4" fmla="*/ 187 w 657"/>
                <a:gd name="T5" fmla="*/ 92 h 532"/>
                <a:gd name="T6" fmla="*/ 219 w 657"/>
                <a:gd name="T7" fmla="*/ 125 h 532"/>
                <a:gd name="T8" fmla="*/ 262 w 657"/>
                <a:gd name="T9" fmla="*/ 170 h 532"/>
                <a:gd name="T10" fmla="*/ 276 w 657"/>
                <a:gd name="T11" fmla="*/ 165 h 532"/>
                <a:gd name="T12" fmla="*/ 309 w 657"/>
                <a:gd name="T13" fmla="*/ 149 h 532"/>
                <a:gd name="T14" fmla="*/ 322 w 657"/>
                <a:gd name="T15" fmla="*/ 190 h 532"/>
                <a:gd name="T16" fmla="*/ 359 w 657"/>
                <a:gd name="T17" fmla="*/ 171 h 532"/>
                <a:gd name="T18" fmla="*/ 379 w 657"/>
                <a:gd name="T19" fmla="*/ 105 h 532"/>
                <a:gd name="T20" fmla="*/ 393 w 657"/>
                <a:gd name="T21" fmla="*/ 99 h 532"/>
                <a:gd name="T22" fmla="*/ 414 w 657"/>
                <a:gd name="T23" fmla="*/ 120 h 532"/>
                <a:gd name="T24" fmla="*/ 493 w 657"/>
                <a:gd name="T25" fmla="*/ 207 h 532"/>
                <a:gd name="T26" fmla="*/ 525 w 657"/>
                <a:gd name="T27" fmla="*/ 241 h 532"/>
                <a:gd name="T28" fmla="*/ 568 w 657"/>
                <a:gd name="T29" fmla="*/ 276 h 532"/>
                <a:gd name="T30" fmla="*/ 545 w 657"/>
                <a:gd name="T31" fmla="*/ 317 h 532"/>
                <a:gd name="T32" fmla="*/ 543 w 657"/>
                <a:gd name="T33" fmla="*/ 371 h 532"/>
                <a:gd name="T34" fmla="*/ 560 w 657"/>
                <a:gd name="T35" fmla="*/ 370 h 532"/>
                <a:gd name="T36" fmla="*/ 564 w 657"/>
                <a:gd name="T37" fmla="*/ 338 h 532"/>
                <a:gd name="T38" fmla="*/ 599 w 657"/>
                <a:gd name="T39" fmla="*/ 334 h 532"/>
                <a:gd name="T40" fmla="*/ 620 w 657"/>
                <a:gd name="T41" fmla="*/ 333 h 532"/>
                <a:gd name="T42" fmla="*/ 628 w 657"/>
                <a:gd name="T43" fmla="*/ 389 h 532"/>
                <a:gd name="T44" fmla="*/ 623 w 657"/>
                <a:gd name="T45" fmla="*/ 429 h 532"/>
                <a:gd name="T46" fmla="*/ 635 w 657"/>
                <a:gd name="T47" fmla="*/ 385 h 532"/>
                <a:gd name="T48" fmla="*/ 656 w 657"/>
                <a:gd name="T49" fmla="*/ 414 h 532"/>
                <a:gd name="T50" fmla="*/ 600 w 657"/>
                <a:gd name="T51" fmla="*/ 514 h 532"/>
                <a:gd name="T52" fmla="*/ 584 w 657"/>
                <a:gd name="T53" fmla="*/ 489 h 532"/>
                <a:gd name="T54" fmla="*/ 543 w 657"/>
                <a:gd name="T55" fmla="*/ 436 h 532"/>
                <a:gd name="T56" fmla="*/ 521 w 657"/>
                <a:gd name="T57" fmla="*/ 392 h 532"/>
                <a:gd name="T58" fmla="*/ 503 w 657"/>
                <a:gd name="T59" fmla="*/ 453 h 532"/>
                <a:gd name="T60" fmla="*/ 488 w 657"/>
                <a:gd name="T61" fmla="*/ 404 h 532"/>
                <a:gd name="T62" fmla="*/ 461 w 657"/>
                <a:gd name="T63" fmla="*/ 349 h 532"/>
                <a:gd name="T64" fmla="*/ 455 w 657"/>
                <a:gd name="T65" fmla="*/ 309 h 532"/>
                <a:gd name="T66" fmla="*/ 426 w 657"/>
                <a:gd name="T67" fmla="*/ 255 h 532"/>
                <a:gd name="T68" fmla="*/ 426 w 657"/>
                <a:gd name="T69" fmla="*/ 232 h 532"/>
                <a:gd name="T70" fmla="*/ 407 w 657"/>
                <a:gd name="T71" fmla="*/ 291 h 532"/>
                <a:gd name="T72" fmla="*/ 406 w 657"/>
                <a:gd name="T73" fmla="*/ 345 h 532"/>
                <a:gd name="T74" fmla="*/ 389 w 657"/>
                <a:gd name="T75" fmla="*/ 382 h 532"/>
                <a:gd name="T76" fmla="*/ 371 w 657"/>
                <a:gd name="T77" fmla="*/ 325 h 532"/>
                <a:gd name="T78" fmla="*/ 342 w 657"/>
                <a:gd name="T79" fmla="*/ 346 h 532"/>
                <a:gd name="T80" fmla="*/ 332 w 657"/>
                <a:gd name="T81" fmla="*/ 335 h 532"/>
                <a:gd name="T82" fmla="*/ 284 w 657"/>
                <a:gd name="T83" fmla="*/ 358 h 532"/>
                <a:gd name="T84" fmla="*/ 279 w 657"/>
                <a:gd name="T85" fmla="*/ 313 h 532"/>
                <a:gd name="T86" fmla="*/ 265 w 657"/>
                <a:gd name="T87" fmla="*/ 314 h 532"/>
                <a:gd name="T88" fmla="*/ 256 w 657"/>
                <a:gd name="T89" fmla="*/ 284 h 532"/>
                <a:gd name="T90" fmla="*/ 260 w 657"/>
                <a:gd name="T91" fmla="*/ 252 h 532"/>
                <a:gd name="T92" fmla="*/ 230 w 657"/>
                <a:gd name="T93" fmla="*/ 205 h 532"/>
                <a:gd name="T94" fmla="*/ 198 w 657"/>
                <a:gd name="T95" fmla="*/ 158 h 532"/>
                <a:gd name="T96" fmla="*/ 232 w 657"/>
                <a:gd name="T97" fmla="*/ 164 h 532"/>
                <a:gd name="T98" fmla="*/ 243 w 657"/>
                <a:gd name="T99" fmla="*/ 138 h 532"/>
                <a:gd name="T100" fmla="*/ 176 w 657"/>
                <a:gd name="T101" fmla="*/ 106 h 532"/>
                <a:gd name="T102" fmla="*/ 200 w 657"/>
                <a:gd name="T103" fmla="*/ 126 h 532"/>
                <a:gd name="T104" fmla="*/ 161 w 657"/>
                <a:gd name="T105" fmla="*/ 121 h 532"/>
                <a:gd name="T106" fmla="*/ 157 w 657"/>
                <a:gd name="T107" fmla="*/ 109 h 532"/>
                <a:gd name="T108" fmla="*/ 125 w 657"/>
                <a:gd name="T109" fmla="*/ 93 h 532"/>
                <a:gd name="T110" fmla="*/ 102 w 657"/>
                <a:gd name="T111" fmla="*/ 69 h 532"/>
                <a:gd name="T112" fmla="*/ 50 w 657"/>
                <a:gd name="T113" fmla="*/ 76 h 532"/>
                <a:gd name="T114" fmla="*/ 37 w 657"/>
                <a:gd name="T115" fmla="*/ 30 h 532"/>
                <a:gd name="T116" fmla="*/ 13 w 657"/>
                <a:gd name="T117" fmla="*/ 9 h 532"/>
                <a:gd name="T118" fmla="*/ 125 w 657"/>
                <a:gd name="T119" fmla="*/ 31 h 532"/>
                <a:gd name="T120" fmla="*/ 165 w 657"/>
                <a:gd name="T121" fmla="*/ 27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57" h="532">
                  <a:moveTo>
                    <a:pt x="170" y="29"/>
                  </a:moveTo>
                  <a:cubicBezTo>
                    <a:pt x="169" y="33"/>
                    <a:pt x="168" y="37"/>
                    <a:pt x="168" y="42"/>
                  </a:cubicBezTo>
                  <a:cubicBezTo>
                    <a:pt x="167" y="46"/>
                    <a:pt x="167" y="50"/>
                    <a:pt x="173" y="52"/>
                  </a:cubicBezTo>
                  <a:cubicBezTo>
                    <a:pt x="177" y="53"/>
                    <a:pt x="182" y="53"/>
                    <a:pt x="181" y="59"/>
                  </a:cubicBezTo>
                  <a:cubicBezTo>
                    <a:pt x="180" y="65"/>
                    <a:pt x="175" y="73"/>
                    <a:pt x="169" y="72"/>
                  </a:cubicBezTo>
                  <a:cubicBezTo>
                    <a:pt x="154" y="72"/>
                    <a:pt x="156" y="87"/>
                    <a:pt x="148" y="93"/>
                  </a:cubicBezTo>
                  <a:cubicBezTo>
                    <a:pt x="147" y="95"/>
                    <a:pt x="147" y="97"/>
                    <a:pt x="148" y="99"/>
                  </a:cubicBezTo>
                  <a:cubicBezTo>
                    <a:pt x="150" y="101"/>
                    <a:pt x="153" y="100"/>
                    <a:pt x="155" y="99"/>
                  </a:cubicBezTo>
                  <a:cubicBezTo>
                    <a:pt x="166" y="96"/>
                    <a:pt x="176" y="93"/>
                    <a:pt x="187" y="92"/>
                  </a:cubicBezTo>
                  <a:cubicBezTo>
                    <a:pt x="198" y="90"/>
                    <a:pt x="206" y="95"/>
                    <a:pt x="210" y="106"/>
                  </a:cubicBezTo>
                  <a:cubicBezTo>
                    <a:pt x="211" y="111"/>
                    <a:pt x="213" y="116"/>
                    <a:pt x="215" y="120"/>
                  </a:cubicBezTo>
                  <a:cubicBezTo>
                    <a:pt x="216" y="122"/>
                    <a:pt x="219" y="125"/>
                    <a:pt x="219" y="125"/>
                  </a:cubicBezTo>
                  <a:cubicBezTo>
                    <a:pt x="229" y="120"/>
                    <a:pt x="236" y="133"/>
                    <a:pt x="247" y="129"/>
                  </a:cubicBezTo>
                  <a:cubicBezTo>
                    <a:pt x="253" y="127"/>
                    <a:pt x="259" y="137"/>
                    <a:pt x="260" y="150"/>
                  </a:cubicBezTo>
                  <a:cubicBezTo>
                    <a:pt x="261" y="156"/>
                    <a:pt x="259" y="163"/>
                    <a:pt x="262" y="170"/>
                  </a:cubicBezTo>
                  <a:cubicBezTo>
                    <a:pt x="263" y="173"/>
                    <a:pt x="264" y="177"/>
                    <a:pt x="268" y="177"/>
                  </a:cubicBezTo>
                  <a:cubicBezTo>
                    <a:pt x="273" y="177"/>
                    <a:pt x="274" y="173"/>
                    <a:pt x="275" y="170"/>
                  </a:cubicBezTo>
                  <a:cubicBezTo>
                    <a:pt x="276" y="168"/>
                    <a:pt x="277" y="166"/>
                    <a:pt x="276" y="165"/>
                  </a:cubicBezTo>
                  <a:cubicBezTo>
                    <a:pt x="274" y="150"/>
                    <a:pt x="281" y="143"/>
                    <a:pt x="294" y="139"/>
                  </a:cubicBezTo>
                  <a:cubicBezTo>
                    <a:pt x="300" y="138"/>
                    <a:pt x="305" y="127"/>
                    <a:pt x="310" y="131"/>
                  </a:cubicBezTo>
                  <a:cubicBezTo>
                    <a:pt x="316" y="134"/>
                    <a:pt x="307" y="142"/>
                    <a:pt x="309" y="149"/>
                  </a:cubicBezTo>
                  <a:cubicBezTo>
                    <a:pt x="310" y="152"/>
                    <a:pt x="308" y="157"/>
                    <a:pt x="311" y="160"/>
                  </a:cubicBezTo>
                  <a:cubicBezTo>
                    <a:pt x="316" y="166"/>
                    <a:pt x="316" y="173"/>
                    <a:pt x="316" y="180"/>
                  </a:cubicBezTo>
                  <a:cubicBezTo>
                    <a:pt x="316" y="185"/>
                    <a:pt x="318" y="189"/>
                    <a:pt x="322" y="190"/>
                  </a:cubicBezTo>
                  <a:cubicBezTo>
                    <a:pt x="326" y="191"/>
                    <a:pt x="329" y="189"/>
                    <a:pt x="332" y="185"/>
                  </a:cubicBezTo>
                  <a:cubicBezTo>
                    <a:pt x="334" y="182"/>
                    <a:pt x="335" y="179"/>
                    <a:pt x="337" y="176"/>
                  </a:cubicBezTo>
                  <a:cubicBezTo>
                    <a:pt x="343" y="169"/>
                    <a:pt x="350" y="166"/>
                    <a:pt x="359" y="171"/>
                  </a:cubicBezTo>
                  <a:cubicBezTo>
                    <a:pt x="368" y="177"/>
                    <a:pt x="374" y="175"/>
                    <a:pt x="376" y="165"/>
                  </a:cubicBezTo>
                  <a:cubicBezTo>
                    <a:pt x="379" y="148"/>
                    <a:pt x="383" y="132"/>
                    <a:pt x="378" y="115"/>
                  </a:cubicBezTo>
                  <a:cubicBezTo>
                    <a:pt x="377" y="111"/>
                    <a:pt x="376" y="108"/>
                    <a:pt x="379" y="105"/>
                  </a:cubicBezTo>
                  <a:cubicBezTo>
                    <a:pt x="383" y="102"/>
                    <a:pt x="384" y="106"/>
                    <a:pt x="387" y="108"/>
                  </a:cubicBezTo>
                  <a:cubicBezTo>
                    <a:pt x="391" y="111"/>
                    <a:pt x="392" y="109"/>
                    <a:pt x="392" y="105"/>
                  </a:cubicBezTo>
                  <a:cubicBezTo>
                    <a:pt x="393" y="103"/>
                    <a:pt x="393" y="101"/>
                    <a:pt x="393" y="99"/>
                  </a:cubicBezTo>
                  <a:cubicBezTo>
                    <a:pt x="395" y="97"/>
                    <a:pt x="395" y="92"/>
                    <a:pt x="399" y="94"/>
                  </a:cubicBezTo>
                  <a:cubicBezTo>
                    <a:pt x="402" y="95"/>
                    <a:pt x="402" y="98"/>
                    <a:pt x="401" y="101"/>
                  </a:cubicBezTo>
                  <a:cubicBezTo>
                    <a:pt x="397" y="113"/>
                    <a:pt x="400" y="118"/>
                    <a:pt x="414" y="120"/>
                  </a:cubicBezTo>
                  <a:cubicBezTo>
                    <a:pt x="423" y="122"/>
                    <a:pt x="433" y="130"/>
                    <a:pt x="438" y="138"/>
                  </a:cubicBezTo>
                  <a:cubicBezTo>
                    <a:pt x="450" y="157"/>
                    <a:pt x="465" y="172"/>
                    <a:pt x="480" y="189"/>
                  </a:cubicBezTo>
                  <a:cubicBezTo>
                    <a:pt x="485" y="195"/>
                    <a:pt x="490" y="200"/>
                    <a:pt x="493" y="207"/>
                  </a:cubicBezTo>
                  <a:cubicBezTo>
                    <a:pt x="494" y="209"/>
                    <a:pt x="494" y="210"/>
                    <a:pt x="495" y="210"/>
                  </a:cubicBezTo>
                  <a:cubicBezTo>
                    <a:pt x="507" y="216"/>
                    <a:pt x="517" y="225"/>
                    <a:pt x="520" y="239"/>
                  </a:cubicBezTo>
                  <a:cubicBezTo>
                    <a:pt x="521" y="241"/>
                    <a:pt x="523" y="242"/>
                    <a:pt x="525" y="241"/>
                  </a:cubicBezTo>
                  <a:cubicBezTo>
                    <a:pt x="535" y="235"/>
                    <a:pt x="536" y="243"/>
                    <a:pt x="538" y="248"/>
                  </a:cubicBezTo>
                  <a:cubicBezTo>
                    <a:pt x="542" y="257"/>
                    <a:pt x="547" y="264"/>
                    <a:pt x="553" y="270"/>
                  </a:cubicBezTo>
                  <a:cubicBezTo>
                    <a:pt x="557" y="274"/>
                    <a:pt x="562" y="278"/>
                    <a:pt x="568" y="276"/>
                  </a:cubicBezTo>
                  <a:cubicBezTo>
                    <a:pt x="572" y="275"/>
                    <a:pt x="575" y="272"/>
                    <a:pt x="578" y="277"/>
                  </a:cubicBezTo>
                  <a:cubicBezTo>
                    <a:pt x="580" y="282"/>
                    <a:pt x="582" y="287"/>
                    <a:pt x="578" y="291"/>
                  </a:cubicBezTo>
                  <a:cubicBezTo>
                    <a:pt x="569" y="302"/>
                    <a:pt x="563" y="316"/>
                    <a:pt x="545" y="317"/>
                  </a:cubicBezTo>
                  <a:cubicBezTo>
                    <a:pt x="537" y="317"/>
                    <a:pt x="539" y="331"/>
                    <a:pt x="542" y="335"/>
                  </a:cubicBezTo>
                  <a:cubicBezTo>
                    <a:pt x="547" y="344"/>
                    <a:pt x="546" y="351"/>
                    <a:pt x="544" y="359"/>
                  </a:cubicBezTo>
                  <a:cubicBezTo>
                    <a:pt x="542" y="363"/>
                    <a:pt x="543" y="367"/>
                    <a:pt x="543" y="371"/>
                  </a:cubicBezTo>
                  <a:cubicBezTo>
                    <a:pt x="543" y="374"/>
                    <a:pt x="544" y="377"/>
                    <a:pt x="547" y="378"/>
                  </a:cubicBezTo>
                  <a:cubicBezTo>
                    <a:pt x="551" y="380"/>
                    <a:pt x="553" y="378"/>
                    <a:pt x="555" y="375"/>
                  </a:cubicBezTo>
                  <a:cubicBezTo>
                    <a:pt x="557" y="374"/>
                    <a:pt x="558" y="372"/>
                    <a:pt x="560" y="370"/>
                  </a:cubicBezTo>
                  <a:cubicBezTo>
                    <a:pt x="570" y="360"/>
                    <a:pt x="570" y="361"/>
                    <a:pt x="558" y="354"/>
                  </a:cubicBezTo>
                  <a:cubicBezTo>
                    <a:pt x="554" y="352"/>
                    <a:pt x="549" y="350"/>
                    <a:pt x="552" y="344"/>
                  </a:cubicBezTo>
                  <a:cubicBezTo>
                    <a:pt x="554" y="338"/>
                    <a:pt x="559" y="336"/>
                    <a:pt x="564" y="338"/>
                  </a:cubicBezTo>
                  <a:cubicBezTo>
                    <a:pt x="576" y="345"/>
                    <a:pt x="583" y="341"/>
                    <a:pt x="587" y="328"/>
                  </a:cubicBezTo>
                  <a:cubicBezTo>
                    <a:pt x="588" y="323"/>
                    <a:pt x="591" y="324"/>
                    <a:pt x="593" y="326"/>
                  </a:cubicBezTo>
                  <a:cubicBezTo>
                    <a:pt x="596" y="329"/>
                    <a:pt x="597" y="331"/>
                    <a:pt x="599" y="334"/>
                  </a:cubicBezTo>
                  <a:cubicBezTo>
                    <a:pt x="605" y="342"/>
                    <a:pt x="608" y="342"/>
                    <a:pt x="612" y="332"/>
                  </a:cubicBezTo>
                  <a:cubicBezTo>
                    <a:pt x="614" y="330"/>
                    <a:pt x="614" y="327"/>
                    <a:pt x="617" y="327"/>
                  </a:cubicBezTo>
                  <a:cubicBezTo>
                    <a:pt x="620" y="328"/>
                    <a:pt x="619" y="331"/>
                    <a:pt x="620" y="333"/>
                  </a:cubicBezTo>
                  <a:cubicBezTo>
                    <a:pt x="623" y="342"/>
                    <a:pt x="627" y="350"/>
                    <a:pt x="619" y="360"/>
                  </a:cubicBezTo>
                  <a:cubicBezTo>
                    <a:pt x="615" y="364"/>
                    <a:pt x="617" y="371"/>
                    <a:pt x="620" y="376"/>
                  </a:cubicBezTo>
                  <a:cubicBezTo>
                    <a:pt x="623" y="380"/>
                    <a:pt x="626" y="385"/>
                    <a:pt x="628" y="389"/>
                  </a:cubicBezTo>
                  <a:cubicBezTo>
                    <a:pt x="631" y="395"/>
                    <a:pt x="630" y="401"/>
                    <a:pt x="624" y="405"/>
                  </a:cubicBezTo>
                  <a:cubicBezTo>
                    <a:pt x="619" y="408"/>
                    <a:pt x="617" y="412"/>
                    <a:pt x="617" y="417"/>
                  </a:cubicBezTo>
                  <a:cubicBezTo>
                    <a:pt x="617" y="422"/>
                    <a:pt x="618" y="427"/>
                    <a:pt x="623" y="429"/>
                  </a:cubicBezTo>
                  <a:cubicBezTo>
                    <a:pt x="629" y="431"/>
                    <a:pt x="630" y="425"/>
                    <a:pt x="632" y="421"/>
                  </a:cubicBezTo>
                  <a:cubicBezTo>
                    <a:pt x="639" y="410"/>
                    <a:pt x="638" y="398"/>
                    <a:pt x="636" y="387"/>
                  </a:cubicBezTo>
                  <a:cubicBezTo>
                    <a:pt x="636" y="386"/>
                    <a:pt x="635" y="386"/>
                    <a:pt x="635" y="385"/>
                  </a:cubicBezTo>
                  <a:cubicBezTo>
                    <a:pt x="632" y="379"/>
                    <a:pt x="634" y="369"/>
                    <a:pt x="638" y="368"/>
                  </a:cubicBezTo>
                  <a:cubicBezTo>
                    <a:pt x="644" y="365"/>
                    <a:pt x="646" y="374"/>
                    <a:pt x="649" y="379"/>
                  </a:cubicBezTo>
                  <a:cubicBezTo>
                    <a:pt x="653" y="390"/>
                    <a:pt x="657" y="402"/>
                    <a:pt x="656" y="414"/>
                  </a:cubicBezTo>
                  <a:cubicBezTo>
                    <a:pt x="654" y="427"/>
                    <a:pt x="645" y="436"/>
                    <a:pt x="637" y="445"/>
                  </a:cubicBezTo>
                  <a:cubicBezTo>
                    <a:pt x="628" y="458"/>
                    <a:pt x="622" y="471"/>
                    <a:pt x="620" y="486"/>
                  </a:cubicBezTo>
                  <a:cubicBezTo>
                    <a:pt x="618" y="499"/>
                    <a:pt x="615" y="509"/>
                    <a:pt x="600" y="514"/>
                  </a:cubicBezTo>
                  <a:cubicBezTo>
                    <a:pt x="587" y="518"/>
                    <a:pt x="576" y="528"/>
                    <a:pt x="562" y="532"/>
                  </a:cubicBezTo>
                  <a:cubicBezTo>
                    <a:pt x="558" y="526"/>
                    <a:pt x="562" y="522"/>
                    <a:pt x="565" y="519"/>
                  </a:cubicBezTo>
                  <a:cubicBezTo>
                    <a:pt x="574" y="511"/>
                    <a:pt x="579" y="499"/>
                    <a:pt x="584" y="489"/>
                  </a:cubicBezTo>
                  <a:cubicBezTo>
                    <a:pt x="589" y="478"/>
                    <a:pt x="587" y="470"/>
                    <a:pt x="577" y="462"/>
                  </a:cubicBezTo>
                  <a:cubicBezTo>
                    <a:pt x="570" y="456"/>
                    <a:pt x="563" y="449"/>
                    <a:pt x="553" y="449"/>
                  </a:cubicBezTo>
                  <a:cubicBezTo>
                    <a:pt x="546" y="449"/>
                    <a:pt x="543" y="442"/>
                    <a:pt x="543" y="436"/>
                  </a:cubicBezTo>
                  <a:cubicBezTo>
                    <a:pt x="542" y="427"/>
                    <a:pt x="542" y="419"/>
                    <a:pt x="543" y="410"/>
                  </a:cubicBezTo>
                  <a:cubicBezTo>
                    <a:pt x="545" y="400"/>
                    <a:pt x="537" y="389"/>
                    <a:pt x="528" y="387"/>
                  </a:cubicBezTo>
                  <a:cubicBezTo>
                    <a:pt x="524" y="386"/>
                    <a:pt x="522" y="389"/>
                    <a:pt x="521" y="392"/>
                  </a:cubicBezTo>
                  <a:cubicBezTo>
                    <a:pt x="518" y="398"/>
                    <a:pt x="518" y="404"/>
                    <a:pt x="522" y="410"/>
                  </a:cubicBezTo>
                  <a:cubicBezTo>
                    <a:pt x="530" y="423"/>
                    <a:pt x="527" y="442"/>
                    <a:pt x="516" y="453"/>
                  </a:cubicBezTo>
                  <a:cubicBezTo>
                    <a:pt x="512" y="457"/>
                    <a:pt x="508" y="457"/>
                    <a:pt x="503" y="453"/>
                  </a:cubicBezTo>
                  <a:cubicBezTo>
                    <a:pt x="498" y="448"/>
                    <a:pt x="496" y="442"/>
                    <a:pt x="496" y="435"/>
                  </a:cubicBezTo>
                  <a:cubicBezTo>
                    <a:pt x="497" y="430"/>
                    <a:pt x="498" y="425"/>
                    <a:pt x="499" y="421"/>
                  </a:cubicBezTo>
                  <a:cubicBezTo>
                    <a:pt x="500" y="412"/>
                    <a:pt x="501" y="404"/>
                    <a:pt x="488" y="404"/>
                  </a:cubicBezTo>
                  <a:cubicBezTo>
                    <a:pt x="487" y="404"/>
                    <a:pt x="485" y="402"/>
                    <a:pt x="484" y="400"/>
                  </a:cubicBezTo>
                  <a:cubicBezTo>
                    <a:pt x="476" y="388"/>
                    <a:pt x="467" y="377"/>
                    <a:pt x="458" y="366"/>
                  </a:cubicBezTo>
                  <a:cubicBezTo>
                    <a:pt x="454" y="360"/>
                    <a:pt x="454" y="353"/>
                    <a:pt x="461" y="349"/>
                  </a:cubicBezTo>
                  <a:cubicBezTo>
                    <a:pt x="468" y="345"/>
                    <a:pt x="470" y="339"/>
                    <a:pt x="471" y="331"/>
                  </a:cubicBezTo>
                  <a:cubicBezTo>
                    <a:pt x="472" y="323"/>
                    <a:pt x="473" y="316"/>
                    <a:pt x="461" y="316"/>
                  </a:cubicBezTo>
                  <a:cubicBezTo>
                    <a:pt x="457" y="316"/>
                    <a:pt x="455" y="313"/>
                    <a:pt x="455" y="309"/>
                  </a:cubicBezTo>
                  <a:cubicBezTo>
                    <a:pt x="454" y="304"/>
                    <a:pt x="452" y="299"/>
                    <a:pt x="452" y="294"/>
                  </a:cubicBezTo>
                  <a:cubicBezTo>
                    <a:pt x="452" y="284"/>
                    <a:pt x="448" y="277"/>
                    <a:pt x="440" y="270"/>
                  </a:cubicBezTo>
                  <a:cubicBezTo>
                    <a:pt x="435" y="266"/>
                    <a:pt x="430" y="261"/>
                    <a:pt x="426" y="255"/>
                  </a:cubicBezTo>
                  <a:cubicBezTo>
                    <a:pt x="423" y="249"/>
                    <a:pt x="420" y="241"/>
                    <a:pt x="431" y="239"/>
                  </a:cubicBezTo>
                  <a:cubicBezTo>
                    <a:pt x="434" y="238"/>
                    <a:pt x="435" y="236"/>
                    <a:pt x="433" y="233"/>
                  </a:cubicBezTo>
                  <a:cubicBezTo>
                    <a:pt x="431" y="230"/>
                    <a:pt x="428" y="229"/>
                    <a:pt x="426" y="232"/>
                  </a:cubicBezTo>
                  <a:cubicBezTo>
                    <a:pt x="420" y="236"/>
                    <a:pt x="417" y="243"/>
                    <a:pt x="421" y="249"/>
                  </a:cubicBezTo>
                  <a:cubicBezTo>
                    <a:pt x="428" y="262"/>
                    <a:pt x="423" y="269"/>
                    <a:pt x="413" y="276"/>
                  </a:cubicBezTo>
                  <a:cubicBezTo>
                    <a:pt x="410" y="281"/>
                    <a:pt x="407" y="285"/>
                    <a:pt x="407" y="291"/>
                  </a:cubicBezTo>
                  <a:cubicBezTo>
                    <a:pt x="407" y="298"/>
                    <a:pt x="405" y="304"/>
                    <a:pt x="400" y="310"/>
                  </a:cubicBezTo>
                  <a:cubicBezTo>
                    <a:pt x="395" y="316"/>
                    <a:pt x="398" y="321"/>
                    <a:pt x="402" y="326"/>
                  </a:cubicBezTo>
                  <a:cubicBezTo>
                    <a:pt x="408" y="332"/>
                    <a:pt x="411" y="338"/>
                    <a:pt x="406" y="345"/>
                  </a:cubicBezTo>
                  <a:cubicBezTo>
                    <a:pt x="398" y="351"/>
                    <a:pt x="397" y="360"/>
                    <a:pt x="392" y="368"/>
                  </a:cubicBezTo>
                  <a:cubicBezTo>
                    <a:pt x="393" y="372"/>
                    <a:pt x="397" y="377"/>
                    <a:pt x="393" y="382"/>
                  </a:cubicBezTo>
                  <a:cubicBezTo>
                    <a:pt x="392" y="383"/>
                    <a:pt x="390" y="384"/>
                    <a:pt x="389" y="382"/>
                  </a:cubicBezTo>
                  <a:cubicBezTo>
                    <a:pt x="386" y="378"/>
                    <a:pt x="388" y="373"/>
                    <a:pt x="388" y="369"/>
                  </a:cubicBezTo>
                  <a:cubicBezTo>
                    <a:pt x="388" y="353"/>
                    <a:pt x="380" y="339"/>
                    <a:pt x="377" y="324"/>
                  </a:cubicBezTo>
                  <a:cubicBezTo>
                    <a:pt x="376" y="320"/>
                    <a:pt x="373" y="324"/>
                    <a:pt x="371" y="325"/>
                  </a:cubicBezTo>
                  <a:cubicBezTo>
                    <a:pt x="363" y="332"/>
                    <a:pt x="360" y="342"/>
                    <a:pt x="355" y="351"/>
                  </a:cubicBezTo>
                  <a:cubicBezTo>
                    <a:pt x="354" y="355"/>
                    <a:pt x="353" y="361"/>
                    <a:pt x="347" y="360"/>
                  </a:cubicBezTo>
                  <a:cubicBezTo>
                    <a:pt x="340" y="358"/>
                    <a:pt x="341" y="351"/>
                    <a:pt x="342" y="346"/>
                  </a:cubicBezTo>
                  <a:cubicBezTo>
                    <a:pt x="342" y="342"/>
                    <a:pt x="343" y="339"/>
                    <a:pt x="344" y="335"/>
                  </a:cubicBezTo>
                  <a:cubicBezTo>
                    <a:pt x="344" y="330"/>
                    <a:pt x="343" y="325"/>
                    <a:pt x="338" y="325"/>
                  </a:cubicBezTo>
                  <a:cubicBezTo>
                    <a:pt x="332" y="325"/>
                    <a:pt x="331" y="331"/>
                    <a:pt x="332" y="335"/>
                  </a:cubicBezTo>
                  <a:cubicBezTo>
                    <a:pt x="336" y="345"/>
                    <a:pt x="331" y="351"/>
                    <a:pt x="324" y="358"/>
                  </a:cubicBezTo>
                  <a:cubicBezTo>
                    <a:pt x="314" y="366"/>
                    <a:pt x="305" y="368"/>
                    <a:pt x="295" y="360"/>
                  </a:cubicBezTo>
                  <a:cubicBezTo>
                    <a:pt x="292" y="357"/>
                    <a:pt x="289" y="356"/>
                    <a:pt x="284" y="358"/>
                  </a:cubicBezTo>
                  <a:cubicBezTo>
                    <a:pt x="279" y="361"/>
                    <a:pt x="272" y="362"/>
                    <a:pt x="265" y="364"/>
                  </a:cubicBezTo>
                  <a:cubicBezTo>
                    <a:pt x="264" y="349"/>
                    <a:pt x="272" y="338"/>
                    <a:pt x="276" y="325"/>
                  </a:cubicBezTo>
                  <a:cubicBezTo>
                    <a:pt x="277" y="321"/>
                    <a:pt x="279" y="317"/>
                    <a:pt x="279" y="313"/>
                  </a:cubicBezTo>
                  <a:cubicBezTo>
                    <a:pt x="278" y="309"/>
                    <a:pt x="278" y="305"/>
                    <a:pt x="274" y="304"/>
                  </a:cubicBezTo>
                  <a:cubicBezTo>
                    <a:pt x="270" y="303"/>
                    <a:pt x="270" y="307"/>
                    <a:pt x="269" y="310"/>
                  </a:cubicBezTo>
                  <a:cubicBezTo>
                    <a:pt x="268" y="312"/>
                    <a:pt x="267" y="313"/>
                    <a:pt x="265" y="314"/>
                  </a:cubicBezTo>
                  <a:cubicBezTo>
                    <a:pt x="257" y="314"/>
                    <a:pt x="242" y="297"/>
                    <a:pt x="242" y="289"/>
                  </a:cubicBezTo>
                  <a:cubicBezTo>
                    <a:pt x="242" y="286"/>
                    <a:pt x="244" y="284"/>
                    <a:pt x="246" y="284"/>
                  </a:cubicBezTo>
                  <a:cubicBezTo>
                    <a:pt x="249" y="284"/>
                    <a:pt x="253" y="284"/>
                    <a:pt x="256" y="284"/>
                  </a:cubicBezTo>
                  <a:cubicBezTo>
                    <a:pt x="262" y="284"/>
                    <a:pt x="269" y="285"/>
                    <a:pt x="271" y="277"/>
                  </a:cubicBezTo>
                  <a:cubicBezTo>
                    <a:pt x="274" y="271"/>
                    <a:pt x="270" y="267"/>
                    <a:pt x="264" y="263"/>
                  </a:cubicBezTo>
                  <a:cubicBezTo>
                    <a:pt x="260" y="261"/>
                    <a:pt x="260" y="256"/>
                    <a:pt x="260" y="252"/>
                  </a:cubicBezTo>
                  <a:cubicBezTo>
                    <a:pt x="261" y="246"/>
                    <a:pt x="260" y="240"/>
                    <a:pt x="257" y="235"/>
                  </a:cubicBezTo>
                  <a:cubicBezTo>
                    <a:pt x="251" y="221"/>
                    <a:pt x="246" y="219"/>
                    <a:pt x="232" y="226"/>
                  </a:cubicBezTo>
                  <a:cubicBezTo>
                    <a:pt x="229" y="219"/>
                    <a:pt x="234" y="212"/>
                    <a:pt x="230" y="205"/>
                  </a:cubicBezTo>
                  <a:cubicBezTo>
                    <a:pt x="227" y="201"/>
                    <a:pt x="226" y="196"/>
                    <a:pt x="221" y="194"/>
                  </a:cubicBezTo>
                  <a:cubicBezTo>
                    <a:pt x="215" y="186"/>
                    <a:pt x="212" y="177"/>
                    <a:pt x="201" y="174"/>
                  </a:cubicBezTo>
                  <a:cubicBezTo>
                    <a:pt x="195" y="172"/>
                    <a:pt x="197" y="164"/>
                    <a:pt x="198" y="158"/>
                  </a:cubicBezTo>
                  <a:cubicBezTo>
                    <a:pt x="199" y="154"/>
                    <a:pt x="202" y="151"/>
                    <a:pt x="206" y="151"/>
                  </a:cubicBezTo>
                  <a:cubicBezTo>
                    <a:pt x="212" y="150"/>
                    <a:pt x="215" y="155"/>
                    <a:pt x="216" y="160"/>
                  </a:cubicBezTo>
                  <a:cubicBezTo>
                    <a:pt x="219" y="169"/>
                    <a:pt x="223" y="173"/>
                    <a:pt x="232" y="164"/>
                  </a:cubicBezTo>
                  <a:cubicBezTo>
                    <a:pt x="234" y="162"/>
                    <a:pt x="239" y="160"/>
                    <a:pt x="244" y="162"/>
                  </a:cubicBezTo>
                  <a:cubicBezTo>
                    <a:pt x="253" y="165"/>
                    <a:pt x="253" y="158"/>
                    <a:pt x="253" y="152"/>
                  </a:cubicBezTo>
                  <a:cubicBezTo>
                    <a:pt x="253" y="145"/>
                    <a:pt x="252" y="138"/>
                    <a:pt x="243" y="138"/>
                  </a:cubicBezTo>
                  <a:cubicBezTo>
                    <a:pt x="216" y="139"/>
                    <a:pt x="213" y="137"/>
                    <a:pt x="202" y="112"/>
                  </a:cubicBezTo>
                  <a:cubicBezTo>
                    <a:pt x="198" y="102"/>
                    <a:pt x="190" y="98"/>
                    <a:pt x="180" y="102"/>
                  </a:cubicBezTo>
                  <a:cubicBezTo>
                    <a:pt x="178" y="103"/>
                    <a:pt x="175" y="103"/>
                    <a:pt x="176" y="106"/>
                  </a:cubicBezTo>
                  <a:cubicBezTo>
                    <a:pt x="176" y="108"/>
                    <a:pt x="178" y="109"/>
                    <a:pt x="179" y="110"/>
                  </a:cubicBezTo>
                  <a:cubicBezTo>
                    <a:pt x="183" y="113"/>
                    <a:pt x="187" y="116"/>
                    <a:pt x="191" y="117"/>
                  </a:cubicBezTo>
                  <a:cubicBezTo>
                    <a:pt x="197" y="118"/>
                    <a:pt x="201" y="120"/>
                    <a:pt x="200" y="126"/>
                  </a:cubicBezTo>
                  <a:cubicBezTo>
                    <a:pt x="199" y="133"/>
                    <a:pt x="196" y="139"/>
                    <a:pt x="189" y="140"/>
                  </a:cubicBezTo>
                  <a:cubicBezTo>
                    <a:pt x="183" y="141"/>
                    <a:pt x="175" y="142"/>
                    <a:pt x="169" y="140"/>
                  </a:cubicBezTo>
                  <a:cubicBezTo>
                    <a:pt x="159" y="137"/>
                    <a:pt x="160" y="128"/>
                    <a:pt x="161" y="121"/>
                  </a:cubicBezTo>
                  <a:cubicBezTo>
                    <a:pt x="161" y="118"/>
                    <a:pt x="163" y="116"/>
                    <a:pt x="164" y="113"/>
                  </a:cubicBezTo>
                  <a:cubicBezTo>
                    <a:pt x="164" y="111"/>
                    <a:pt x="165" y="110"/>
                    <a:pt x="163" y="108"/>
                  </a:cubicBezTo>
                  <a:cubicBezTo>
                    <a:pt x="161" y="106"/>
                    <a:pt x="158" y="107"/>
                    <a:pt x="157" y="109"/>
                  </a:cubicBezTo>
                  <a:cubicBezTo>
                    <a:pt x="148" y="121"/>
                    <a:pt x="144" y="112"/>
                    <a:pt x="140" y="105"/>
                  </a:cubicBezTo>
                  <a:cubicBezTo>
                    <a:pt x="137" y="102"/>
                    <a:pt x="136" y="98"/>
                    <a:pt x="132" y="95"/>
                  </a:cubicBezTo>
                  <a:cubicBezTo>
                    <a:pt x="130" y="93"/>
                    <a:pt x="128" y="91"/>
                    <a:pt x="125" y="93"/>
                  </a:cubicBezTo>
                  <a:cubicBezTo>
                    <a:pt x="123" y="95"/>
                    <a:pt x="122" y="99"/>
                    <a:pt x="119" y="97"/>
                  </a:cubicBezTo>
                  <a:cubicBezTo>
                    <a:pt x="115" y="94"/>
                    <a:pt x="117" y="91"/>
                    <a:pt x="118" y="88"/>
                  </a:cubicBezTo>
                  <a:cubicBezTo>
                    <a:pt x="120" y="77"/>
                    <a:pt x="113" y="68"/>
                    <a:pt x="102" y="69"/>
                  </a:cubicBezTo>
                  <a:cubicBezTo>
                    <a:pt x="94" y="69"/>
                    <a:pt x="89" y="62"/>
                    <a:pt x="82" y="64"/>
                  </a:cubicBezTo>
                  <a:cubicBezTo>
                    <a:pt x="74" y="66"/>
                    <a:pt x="66" y="68"/>
                    <a:pt x="59" y="75"/>
                  </a:cubicBezTo>
                  <a:cubicBezTo>
                    <a:pt x="57" y="77"/>
                    <a:pt x="53" y="79"/>
                    <a:pt x="50" y="76"/>
                  </a:cubicBezTo>
                  <a:cubicBezTo>
                    <a:pt x="47" y="74"/>
                    <a:pt x="47" y="72"/>
                    <a:pt x="48" y="68"/>
                  </a:cubicBezTo>
                  <a:cubicBezTo>
                    <a:pt x="50" y="62"/>
                    <a:pt x="47" y="55"/>
                    <a:pt x="44" y="50"/>
                  </a:cubicBezTo>
                  <a:cubicBezTo>
                    <a:pt x="40" y="44"/>
                    <a:pt x="37" y="38"/>
                    <a:pt x="37" y="30"/>
                  </a:cubicBezTo>
                  <a:cubicBezTo>
                    <a:pt x="37" y="26"/>
                    <a:pt x="34" y="23"/>
                    <a:pt x="30" y="23"/>
                  </a:cubicBezTo>
                  <a:cubicBezTo>
                    <a:pt x="19" y="22"/>
                    <a:pt x="10" y="16"/>
                    <a:pt x="0" y="15"/>
                  </a:cubicBezTo>
                  <a:cubicBezTo>
                    <a:pt x="3" y="10"/>
                    <a:pt x="8" y="9"/>
                    <a:pt x="13" y="9"/>
                  </a:cubicBezTo>
                  <a:cubicBezTo>
                    <a:pt x="40" y="9"/>
                    <a:pt x="68" y="0"/>
                    <a:pt x="96" y="11"/>
                  </a:cubicBezTo>
                  <a:cubicBezTo>
                    <a:pt x="100" y="14"/>
                    <a:pt x="100" y="18"/>
                    <a:pt x="101" y="23"/>
                  </a:cubicBezTo>
                  <a:cubicBezTo>
                    <a:pt x="104" y="36"/>
                    <a:pt x="114" y="39"/>
                    <a:pt x="125" y="31"/>
                  </a:cubicBezTo>
                  <a:cubicBezTo>
                    <a:pt x="126" y="30"/>
                    <a:pt x="128" y="28"/>
                    <a:pt x="129" y="29"/>
                  </a:cubicBezTo>
                  <a:cubicBezTo>
                    <a:pt x="141" y="33"/>
                    <a:pt x="152" y="26"/>
                    <a:pt x="163" y="26"/>
                  </a:cubicBezTo>
                  <a:cubicBezTo>
                    <a:pt x="164" y="26"/>
                    <a:pt x="165" y="26"/>
                    <a:pt x="165" y="27"/>
                  </a:cubicBezTo>
                  <a:cubicBezTo>
                    <a:pt x="166" y="28"/>
                    <a:pt x="169" y="27"/>
                    <a:pt x="170" y="29"/>
                  </a:cubicBezTo>
                  <a:close/>
                </a:path>
              </a:pathLst>
            </a:custGeom>
            <a:solidFill>
              <a:srgbClr val="E191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E1EB926F-A996-6962-6288-F45F3B98BC67}"/>
                </a:ext>
              </a:extLst>
            </p:cNvPr>
            <p:cNvSpPr/>
            <p:nvPr/>
          </p:nvSpPr>
          <p:spPr bwMode="auto">
            <a:xfrm>
              <a:off x="5532438" y="2641600"/>
              <a:ext cx="1733550" cy="1887537"/>
            </a:xfrm>
            <a:custGeom>
              <a:avLst/>
              <a:gdLst>
                <a:gd name="T0" fmla="*/ 133 w 325"/>
                <a:gd name="T1" fmla="*/ 120 h 353"/>
                <a:gd name="T2" fmla="*/ 146 w 325"/>
                <a:gd name="T3" fmla="*/ 113 h 353"/>
                <a:gd name="T4" fmla="*/ 134 w 325"/>
                <a:gd name="T5" fmla="*/ 103 h 353"/>
                <a:gd name="T6" fmla="*/ 143 w 325"/>
                <a:gd name="T7" fmla="*/ 60 h 353"/>
                <a:gd name="T8" fmla="*/ 146 w 325"/>
                <a:gd name="T9" fmla="*/ 46 h 353"/>
                <a:gd name="T10" fmla="*/ 156 w 325"/>
                <a:gd name="T11" fmla="*/ 1 h 353"/>
                <a:gd name="T12" fmla="*/ 167 w 325"/>
                <a:gd name="T13" fmla="*/ 17 h 353"/>
                <a:gd name="T14" fmla="*/ 155 w 325"/>
                <a:gd name="T15" fmla="*/ 23 h 353"/>
                <a:gd name="T16" fmla="*/ 186 w 325"/>
                <a:gd name="T17" fmla="*/ 83 h 353"/>
                <a:gd name="T18" fmla="*/ 204 w 325"/>
                <a:gd name="T19" fmla="*/ 99 h 353"/>
                <a:gd name="T20" fmla="*/ 189 w 325"/>
                <a:gd name="T21" fmla="*/ 140 h 353"/>
                <a:gd name="T22" fmla="*/ 223 w 325"/>
                <a:gd name="T23" fmla="*/ 178 h 353"/>
                <a:gd name="T24" fmla="*/ 228 w 325"/>
                <a:gd name="T25" fmla="*/ 211 h 353"/>
                <a:gd name="T26" fmla="*/ 238 w 325"/>
                <a:gd name="T27" fmla="*/ 230 h 353"/>
                <a:gd name="T28" fmla="*/ 253 w 325"/>
                <a:gd name="T29" fmla="*/ 207 h 353"/>
                <a:gd name="T30" fmla="*/ 245 w 325"/>
                <a:gd name="T31" fmla="*/ 172 h 353"/>
                <a:gd name="T32" fmla="*/ 275 w 325"/>
                <a:gd name="T33" fmla="*/ 190 h 353"/>
                <a:gd name="T34" fmla="*/ 288 w 325"/>
                <a:gd name="T35" fmla="*/ 223 h 353"/>
                <a:gd name="T36" fmla="*/ 294 w 325"/>
                <a:gd name="T37" fmla="*/ 300 h 353"/>
                <a:gd name="T38" fmla="*/ 219 w 325"/>
                <a:gd name="T39" fmla="*/ 340 h 353"/>
                <a:gd name="T40" fmla="*/ 105 w 325"/>
                <a:gd name="T41" fmla="*/ 341 h 353"/>
                <a:gd name="T42" fmla="*/ 71 w 325"/>
                <a:gd name="T43" fmla="*/ 308 h 353"/>
                <a:gd name="T44" fmla="*/ 56 w 325"/>
                <a:gd name="T45" fmla="*/ 315 h 353"/>
                <a:gd name="T46" fmla="*/ 77 w 325"/>
                <a:gd name="T47" fmla="*/ 268 h 353"/>
                <a:gd name="T48" fmla="*/ 91 w 325"/>
                <a:gd name="T49" fmla="*/ 248 h 353"/>
                <a:gd name="T50" fmla="*/ 93 w 325"/>
                <a:gd name="T51" fmla="*/ 206 h 353"/>
                <a:gd name="T52" fmla="*/ 87 w 325"/>
                <a:gd name="T53" fmla="*/ 203 h 353"/>
                <a:gd name="T54" fmla="*/ 70 w 325"/>
                <a:gd name="T55" fmla="*/ 258 h 353"/>
                <a:gd name="T56" fmla="*/ 41 w 325"/>
                <a:gd name="T57" fmla="*/ 222 h 353"/>
                <a:gd name="T58" fmla="*/ 5 w 325"/>
                <a:gd name="T59" fmla="*/ 176 h 353"/>
                <a:gd name="T60" fmla="*/ 36 w 325"/>
                <a:gd name="T61" fmla="*/ 191 h 353"/>
                <a:gd name="T62" fmla="*/ 62 w 325"/>
                <a:gd name="T63" fmla="*/ 201 h 353"/>
                <a:gd name="T64" fmla="*/ 57 w 325"/>
                <a:gd name="T65" fmla="*/ 186 h 353"/>
                <a:gd name="T66" fmla="*/ 66 w 325"/>
                <a:gd name="T67" fmla="*/ 144 h 353"/>
                <a:gd name="T68" fmla="*/ 73 w 325"/>
                <a:gd name="T69" fmla="*/ 168 h 353"/>
                <a:gd name="T70" fmla="*/ 81 w 325"/>
                <a:gd name="T71" fmla="*/ 172 h 353"/>
                <a:gd name="T72" fmla="*/ 100 w 325"/>
                <a:gd name="T73" fmla="*/ 199 h 353"/>
                <a:gd name="T74" fmla="*/ 109 w 325"/>
                <a:gd name="T75" fmla="*/ 197 h 353"/>
                <a:gd name="T76" fmla="*/ 112 w 325"/>
                <a:gd name="T77" fmla="*/ 186 h 353"/>
                <a:gd name="T78" fmla="*/ 139 w 325"/>
                <a:gd name="T79" fmla="*/ 166 h 353"/>
                <a:gd name="T80" fmla="*/ 121 w 325"/>
                <a:gd name="T81" fmla="*/ 144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5" h="353">
                  <a:moveTo>
                    <a:pt x="121" y="144"/>
                  </a:moveTo>
                  <a:cubicBezTo>
                    <a:pt x="121" y="134"/>
                    <a:pt x="124" y="126"/>
                    <a:pt x="133" y="120"/>
                  </a:cubicBezTo>
                  <a:cubicBezTo>
                    <a:pt x="135" y="119"/>
                    <a:pt x="138" y="120"/>
                    <a:pt x="141" y="119"/>
                  </a:cubicBezTo>
                  <a:cubicBezTo>
                    <a:pt x="144" y="118"/>
                    <a:pt x="146" y="116"/>
                    <a:pt x="146" y="113"/>
                  </a:cubicBezTo>
                  <a:cubicBezTo>
                    <a:pt x="147" y="110"/>
                    <a:pt x="144" y="108"/>
                    <a:pt x="141" y="106"/>
                  </a:cubicBezTo>
                  <a:cubicBezTo>
                    <a:pt x="139" y="105"/>
                    <a:pt x="136" y="105"/>
                    <a:pt x="134" y="103"/>
                  </a:cubicBezTo>
                  <a:cubicBezTo>
                    <a:pt x="125" y="99"/>
                    <a:pt x="124" y="91"/>
                    <a:pt x="131" y="86"/>
                  </a:cubicBezTo>
                  <a:cubicBezTo>
                    <a:pt x="141" y="79"/>
                    <a:pt x="137" y="67"/>
                    <a:pt x="143" y="60"/>
                  </a:cubicBezTo>
                  <a:cubicBezTo>
                    <a:pt x="146" y="57"/>
                    <a:pt x="138" y="55"/>
                    <a:pt x="140" y="51"/>
                  </a:cubicBezTo>
                  <a:cubicBezTo>
                    <a:pt x="141" y="48"/>
                    <a:pt x="143" y="47"/>
                    <a:pt x="146" y="46"/>
                  </a:cubicBezTo>
                  <a:cubicBezTo>
                    <a:pt x="152" y="41"/>
                    <a:pt x="153" y="37"/>
                    <a:pt x="148" y="30"/>
                  </a:cubicBezTo>
                  <a:cubicBezTo>
                    <a:pt x="142" y="22"/>
                    <a:pt x="147" y="6"/>
                    <a:pt x="156" y="1"/>
                  </a:cubicBezTo>
                  <a:cubicBezTo>
                    <a:pt x="159" y="0"/>
                    <a:pt x="161" y="1"/>
                    <a:pt x="163" y="3"/>
                  </a:cubicBezTo>
                  <a:cubicBezTo>
                    <a:pt x="166" y="7"/>
                    <a:pt x="169" y="12"/>
                    <a:pt x="167" y="17"/>
                  </a:cubicBezTo>
                  <a:cubicBezTo>
                    <a:pt x="165" y="21"/>
                    <a:pt x="163" y="18"/>
                    <a:pt x="160" y="17"/>
                  </a:cubicBezTo>
                  <a:cubicBezTo>
                    <a:pt x="156" y="16"/>
                    <a:pt x="154" y="18"/>
                    <a:pt x="155" y="23"/>
                  </a:cubicBezTo>
                  <a:cubicBezTo>
                    <a:pt x="156" y="28"/>
                    <a:pt x="158" y="32"/>
                    <a:pt x="162" y="35"/>
                  </a:cubicBezTo>
                  <a:cubicBezTo>
                    <a:pt x="178" y="47"/>
                    <a:pt x="186" y="63"/>
                    <a:pt x="186" y="83"/>
                  </a:cubicBezTo>
                  <a:cubicBezTo>
                    <a:pt x="186" y="88"/>
                    <a:pt x="187" y="91"/>
                    <a:pt x="194" y="89"/>
                  </a:cubicBezTo>
                  <a:cubicBezTo>
                    <a:pt x="202" y="87"/>
                    <a:pt x="205" y="95"/>
                    <a:pt x="204" y="99"/>
                  </a:cubicBezTo>
                  <a:cubicBezTo>
                    <a:pt x="203" y="110"/>
                    <a:pt x="205" y="123"/>
                    <a:pt x="190" y="128"/>
                  </a:cubicBezTo>
                  <a:cubicBezTo>
                    <a:pt x="184" y="130"/>
                    <a:pt x="186" y="136"/>
                    <a:pt x="189" y="140"/>
                  </a:cubicBezTo>
                  <a:cubicBezTo>
                    <a:pt x="199" y="151"/>
                    <a:pt x="208" y="162"/>
                    <a:pt x="215" y="175"/>
                  </a:cubicBezTo>
                  <a:cubicBezTo>
                    <a:pt x="217" y="178"/>
                    <a:pt x="220" y="179"/>
                    <a:pt x="223" y="178"/>
                  </a:cubicBezTo>
                  <a:cubicBezTo>
                    <a:pt x="232" y="175"/>
                    <a:pt x="233" y="181"/>
                    <a:pt x="232" y="187"/>
                  </a:cubicBezTo>
                  <a:cubicBezTo>
                    <a:pt x="231" y="195"/>
                    <a:pt x="229" y="203"/>
                    <a:pt x="228" y="211"/>
                  </a:cubicBezTo>
                  <a:cubicBezTo>
                    <a:pt x="228" y="214"/>
                    <a:pt x="228" y="218"/>
                    <a:pt x="229" y="220"/>
                  </a:cubicBezTo>
                  <a:cubicBezTo>
                    <a:pt x="230" y="225"/>
                    <a:pt x="234" y="229"/>
                    <a:pt x="238" y="230"/>
                  </a:cubicBezTo>
                  <a:cubicBezTo>
                    <a:pt x="242" y="231"/>
                    <a:pt x="245" y="226"/>
                    <a:pt x="247" y="222"/>
                  </a:cubicBezTo>
                  <a:cubicBezTo>
                    <a:pt x="249" y="217"/>
                    <a:pt x="251" y="212"/>
                    <a:pt x="253" y="207"/>
                  </a:cubicBezTo>
                  <a:cubicBezTo>
                    <a:pt x="254" y="201"/>
                    <a:pt x="255" y="194"/>
                    <a:pt x="249" y="189"/>
                  </a:cubicBezTo>
                  <a:cubicBezTo>
                    <a:pt x="243" y="184"/>
                    <a:pt x="244" y="178"/>
                    <a:pt x="245" y="172"/>
                  </a:cubicBezTo>
                  <a:cubicBezTo>
                    <a:pt x="247" y="158"/>
                    <a:pt x="252" y="157"/>
                    <a:pt x="264" y="164"/>
                  </a:cubicBezTo>
                  <a:cubicBezTo>
                    <a:pt x="275" y="171"/>
                    <a:pt x="279" y="178"/>
                    <a:pt x="275" y="190"/>
                  </a:cubicBezTo>
                  <a:cubicBezTo>
                    <a:pt x="273" y="195"/>
                    <a:pt x="275" y="202"/>
                    <a:pt x="274" y="208"/>
                  </a:cubicBezTo>
                  <a:cubicBezTo>
                    <a:pt x="274" y="218"/>
                    <a:pt x="277" y="223"/>
                    <a:pt x="288" y="223"/>
                  </a:cubicBezTo>
                  <a:cubicBezTo>
                    <a:pt x="310" y="223"/>
                    <a:pt x="325" y="251"/>
                    <a:pt x="314" y="270"/>
                  </a:cubicBezTo>
                  <a:cubicBezTo>
                    <a:pt x="308" y="280"/>
                    <a:pt x="304" y="292"/>
                    <a:pt x="294" y="300"/>
                  </a:cubicBezTo>
                  <a:cubicBezTo>
                    <a:pt x="291" y="302"/>
                    <a:pt x="291" y="305"/>
                    <a:pt x="291" y="308"/>
                  </a:cubicBezTo>
                  <a:cubicBezTo>
                    <a:pt x="268" y="322"/>
                    <a:pt x="242" y="328"/>
                    <a:pt x="219" y="340"/>
                  </a:cubicBezTo>
                  <a:cubicBezTo>
                    <a:pt x="203" y="349"/>
                    <a:pt x="185" y="353"/>
                    <a:pt x="166" y="348"/>
                  </a:cubicBezTo>
                  <a:cubicBezTo>
                    <a:pt x="146" y="343"/>
                    <a:pt x="125" y="349"/>
                    <a:pt x="105" y="341"/>
                  </a:cubicBezTo>
                  <a:cubicBezTo>
                    <a:pt x="98" y="329"/>
                    <a:pt x="88" y="320"/>
                    <a:pt x="82" y="308"/>
                  </a:cubicBezTo>
                  <a:cubicBezTo>
                    <a:pt x="79" y="301"/>
                    <a:pt x="74" y="299"/>
                    <a:pt x="71" y="308"/>
                  </a:cubicBezTo>
                  <a:cubicBezTo>
                    <a:pt x="70" y="310"/>
                    <a:pt x="68" y="312"/>
                    <a:pt x="67" y="313"/>
                  </a:cubicBezTo>
                  <a:cubicBezTo>
                    <a:pt x="64" y="316"/>
                    <a:pt x="60" y="320"/>
                    <a:pt x="56" y="315"/>
                  </a:cubicBezTo>
                  <a:cubicBezTo>
                    <a:pt x="53" y="311"/>
                    <a:pt x="54" y="308"/>
                    <a:pt x="58" y="304"/>
                  </a:cubicBezTo>
                  <a:cubicBezTo>
                    <a:pt x="69" y="295"/>
                    <a:pt x="77" y="283"/>
                    <a:pt x="77" y="268"/>
                  </a:cubicBezTo>
                  <a:cubicBezTo>
                    <a:pt x="77" y="261"/>
                    <a:pt x="82" y="262"/>
                    <a:pt x="86" y="261"/>
                  </a:cubicBezTo>
                  <a:cubicBezTo>
                    <a:pt x="94" y="259"/>
                    <a:pt x="99" y="256"/>
                    <a:pt x="91" y="248"/>
                  </a:cubicBezTo>
                  <a:cubicBezTo>
                    <a:pt x="81" y="238"/>
                    <a:pt x="84" y="226"/>
                    <a:pt x="89" y="215"/>
                  </a:cubicBezTo>
                  <a:cubicBezTo>
                    <a:pt x="90" y="212"/>
                    <a:pt x="92" y="209"/>
                    <a:pt x="93" y="206"/>
                  </a:cubicBezTo>
                  <a:cubicBezTo>
                    <a:pt x="94" y="204"/>
                    <a:pt x="93" y="202"/>
                    <a:pt x="91" y="201"/>
                  </a:cubicBezTo>
                  <a:cubicBezTo>
                    <a:pt x="89" y="200"/>
                    <a:pt x="88" y="201"/>
                    <a:pt x="87" y="203"/>
                  </a:cubicBezTo>
                  <a:cubicBezTo>
                    <a:pt x="78" y="217"/>
                    <a:pt x="60" y="228"/>
                    <a:pt x="71" y="249"/>
                  </a:cubicBezTo>
                  <a:cubicBezTo>
                    <a:pt x="73" y="253"/>
                    <a:pt x="72" y="256"/>
                    <a:pt x="70" y="258"/>
                  </a:cubicBezTo>
                  <a:cubicBezTo>
                    <a:pt x="66" y="261"/>
                    <a:pt x="64" y="257"/>
                    <a:pt x="62" y="255"/>
                  </a:cubicBezTo>
                  <a:cubicBezTo>
                    <a:pt x="54" y="245"/>
                    <a:pt x="45" y="237"/>
                    <a:pt x="41" y="222"/>
                  </a:cubicBezTo>
                  <a:cubicBezTo>
                    <a:pt x="37" y="209"/>
                    <a:pt x="22" y="200"/>
                    <a:pt x="12" y="188"/>
                  </a:cubicBezTo>
                  <a:cubicBezTo>
                    <a:pt x="9" y="185"/>
                    <a:pt x="0" y="184"/>
                    <a:pt x="5" y="176"/>
                  </a:cubicBezTo>
                  <a:cubicBezTo>
                    <a:pt x="9" y="169"/>
                    <a:pt x="16" y="171"/>
                    <a:pt x="22" y="173"/>
                  </a:cubicBezTo>
                  <a:cubicBezTo>
                    <a:pt x="31" y="176"/>
                    <a:pt x="38" y="180"/>
                    <a:pt x="36" y="191"/>
                  </a:cubicBezTo>
                  <a:cubicBezTo>
                    <a:pt x="35" y="195"/>
                    <a:pt x="37" y="200"/>
                    <a:pt x="42" y="201"/>
                  </a:cubicBezTo>
                  <a:cubicBezTo>
                    <a:pt x="48" y="201"/>
                    <a:pt x="55" y="206"/>
                    <a:pt x="62" y="201"/>
                  </a:cubicBezTo>
                  <a:cubicBezTo>
                    <a:pt x="64" y="199"/>
                    <a:pt x="66" y="196"/>
                    <a:pt x="65" y="193"/>
                  </a:cubicBezTo>
                  <a:cubicBezTo>
                    <a:pt x="64" y="189"/>
                    <a:pt x="61" y="186"/>
                    <a:pt x="57" y="186"/>
                  </a:cubicBezTo>
                  <a:cubicBezTo>
                    <a:pt x="47" y="185"/>
                    <a:pt x="47" y="176"/>
                    <a:pt x="51" y="173"/>
                  </a:cubicBezTo>
                  <a:cubicBezTo>
                    <a:pt x="61" y="166"/>
                    <a:pt x="61" y="154"/>
                    <a:pt x="66" y="144"/>
                  </a:cubicBezTo>
                  <a:cubicBezTo>
                    <a:pt x="66" y="143"/>
                    <a:pt x="67" y="143"/>
                    <a:pt x="69" y="141"/>
                  </a:cubicBezTo>
                  <a:cubicBezTo>
                    <a:pt x="69" y="151"/>
                    <a:pt x="77" y="158"/>
                    <a:pt x="73" y="168"/>
                  </a:cubicBezTo>
                  <a:cubicBezTo>
                    <a:pt x="72" y="170"/>
                    <a:pt x="72" y="173"/>
                    <a:pt x="75" y="175"/>
                  </a:cubicBezTo>
                  <a:cubicBezTo>
                    <a:pt x="78" y="177"/>
                    <a:pt x="79" y="174"/>
                    <a:pt x="81" y="172"/>
                  </a:cubicBezTo>
                  <a:cubicBezTo>
                    <a:pt x="90" y="165"/>
                    <a:pt x="95" y="166"/>
                    <a:pt x="98" y="178"/>
                  </a:cubicBezTo>
                  <a:cubicBezTo>
                    <a:pt x="99" y="185"/>
                    <a:pt x="98" y="192"/>
                    <a:pt x="100" y="199"/>
                  </a:cubicBezTo>
                  <a:cubicBezTo>
                    <a:pt x="102" y="203"/>
                    <a:pt x="102" y="209"/>
                    <a:pt x="107" y="208"/>
                  </a:cubicBezTo>
                  <a:cubicBezTo>
                    <a:pt x="112" y="207"/>
                    <a:pt x="110" y="201"/>
                    <a:pt x="109" y="197"/>
                  </a:cubicBezTo>
                  <a:cubicBezTo>
                    <a:pt x="108" y="192"/>
                    <a:pt x="107" y="188"/>
                    <a:pt x="108" y="183"/>
                  </a:cubicBezTo>
                  <a:cubicBezTo>
                    <a:pt x="110" y="183"/>
                    <a:pt x="111" y="185"/>
                    <a:pt x="112" y="186"/>
                  </a:cubicBezTo>
                  <a:cubicBezTo>
                    <a:pt x="124" y="198"/>
                    <a:pt x="128" y="197"/>
                    <a:pt x="134" y="181"/>
                  </a:cubicBezTo>
                  <a:cubicBezTo>
                    <a:pt x="136" y="176"/>
                    <a:pt x="137" y="171"/>
                    <a:pt x="139" y="166"/>
                  </a:cubicBezTo>
                  <a:cubicBezTo>
                    <a:pt x="143" y="158"/>
                    <a:pt x="142" y="150"/>
                    <a:pt x="137" y="142"/>
                  </a:cubicBezTo>
                  <a:cubicBezTo>
                    <a:pt x="131" y="135"/>
                    <a:pt x="127" y="147"/>
                    <a:pt x="121" y="144"/>
                  </a:cubicBezTo>
                  <a:close/>
                </a:path>
              </a:pathLst>
            </a:custGeom>
            <a:solidFill>
              <a:srgbClr val="D18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D25AB116-73A1-6E80-1ABE-B85D7A72016D}"/>
                </a:ext>
              </a:extLst>
            </p:cNvPr>
            <p:cNvSpPr/>
            <p:nvPr/>
          </p:nvSpPr>
          <p:spPr bwMode="auto">
            <a:xfrm>
              <a:off x="4967288" y="1193801"/>
              <a:ext cx="1738313" cy="620712"/>
            </a:xfrm>
            <a:custGeom>
              <a:avLst/>
              <a:gdLst>
                <a:gd name="T0" fmla="*/ 5 w 326"/>
                <a:gd name="T1" fmla="*/ 76 h 116"/>
                <a:gd name="T2" fmla="*/ 0 w 326"/>
                <a:gd name="T3" fmla="*/ 74 h 116"/>
                <a:gd name="T4" fmla="*/ 59 w 326"/>
                <a:gd name="T5" fmla="*/ 71 h 116"/>
                <a:gd name="T6" fmla="*/ 73 w 326"/>
                <a:gd name="T7" fmla="*/ 67 h 116"/>
                <a:gd name="T8" fmla="*/ 93 w 326"/>
                <a:gd name="T9" fmla="*/ 70 h 116"/>
                <a:gd name="T10" fmla="*/ 109 w 326"/>
                <a:gd name="T11" fmla="*/ 64 h 116"/>
                <a:gd name="T12" fmla="*/ 119 w 326"/>
                <a:gd name="T13" fmla="*/ 52 h 116"/>
                <a:gd name="T14" fmla="*/ 202 w 326"/>
                <a:gd name="T15" fmla="*/ 30 h 116"/>
                <a:gd name="T16" fmla="*/ 233 w 326"/>
                <a:gd name="T17" fmla="*/ 16 h 116"/>
                <a:gd name="T18" fmla="*/ 266 w 326"/>
                <a:gd name="T19" fmla="*/ 2 h 116"/>
                <a:gd name="T20" fmla="*/ 276 w 326"/>
                <a:gd name="T21" fmla="*/ 12 h 116"/>
                <a:gd name="T22" fmla="*/ 270 w 326"/>
                <a:gd name="T23" fmla="*/ 30 h 116"/>
                <a:gd name="T24" fmla="*/ 280 w 326"/>
                <a:gd name="T25" fmla="*/ 40 h 116"/>
                <a:gd name="T26" fmla="*/ 313 w 326"/>
                <a:gd name="T27" fmla="*/ 42 h 116"/>
                <a:gd name="T28" fmla="*/ 325 w 326"/>
                <a:gd name="T29" fmla="*/ 58 h 116"/>
                <a:gd name="T30" fmla="*/ 312 w 326"/>
                <a:gd name="T31" fmla="*/ 66 h 116"/>
                <a:gd name="T32" fmla="*/ 292 w 326"/>
                <a:gd name="T33" fmla="*/ 71 h 116"/>
                <a:gd name="T34" fmla="*/ 273 w 326"/>
                <a:gd name="T35" fmla="*/ 70 h 116"/>
                <a:gd name="T36" fmla="*/ 261 w 326"/>
                <a:gd name="T37" fmla="*/ 68 h 116"/>
                <a:gd name="T38" fmla="*/ 246 w 326"/>
                <a:gd name="T39" fmla="*/ 57 h 116"/>
                <a:gd name="T40" fmla="*/ 234 w 326"/>
                <a:gd name="T41" fmla="*/ 63 h 116"/>
                <a:gd name="T42" fmla="*/ 225 w 326"/>
                <a:gd name="T43" fmla="*/ 61 h 116"/>
                <a:gd name="T44" fmla="*/ 222 w 326"/>
                <a:gd name="T45" fmla="*/ 48 h 116"/>
                <a:gd name="T46" fmla="*/ 205 w 326"/>
                <a:gd name="T47" fmla="*/ 59 h 116"/>
                <a:gd name="T48" fmla="*/ 202 w 326"/>
                <a:gd name="T49" fmla="*/ 67 h 116"/>
                <a:gd name="T50" fmla="*/ 196 w 326"/>
                <a:gd name="T51" fmla="*/ 69 h 116"/>
                <a:gd name="T52" fmla="*/ 167 w 326"/>
                <a:gd name="T53" fmla="*/ 58 h 116"/>
                <a:gd name="T54" fmla="*/ 160 w 326"/>
                <a:gd name="T55" fmla="*/ 68 h 116"/>
                <a:gd name="T56" fmla="*/ 160 w 326"/>
                <a:gd name="T57" fmla="*/ 77 h 116"/>
                <a:gd name="T58" fmla="*/ 143 w 326"/>
                <a:gd name="T59" fmla="*/ 106 h 116"/>
                <a:gd name="T60" fmla="*/ 131 w 326"/>
                <a:gd name="T61" fmla="*/ 112 h 116"/>
                <a:gd name="T62" fmla="*/ 124 w 326"/>
                <a:gd name="T63" fmla="*/ 111 h 116"/>
                <a:gd name="T64" fmla="*/ 98 w 326"/>
                <a:gd name="T65" fmla="*/ 102 h 116"/>
                <a:gd name="T66" fmla="*/ 87 w 326"/>
                <a:gd name="T67" fmla="*/ 105 h 116"/>
                <a:gd name="T68" fmla="*/ 74 w 326"/>
                <a:gd name="T69" fmla="*/ 107 h 116"/>
                <a:gd name="T70" fmla="*/ 64 w 326"/>
                <a:gd name="T71" fmla="*/ 103 h 116"/>
                <a:gd name="T72" fmla="*/ 56 w 326"/>
                <a:gd name="T73" fmla="*/ 98 h 116"/>
                <a:gd name="T74" fmla="*/ 45 w 326"/>
                <a:gd name="T75" fmla="*/ 86 h 116"/>
                <a:gd name="T76" fmla="*/ 5 w 326"/>
                <a:gd name="T77" fmla="*/ 7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26" h="115">
                  <a:moveTo>
                    <a:pt x="5" y="76"/>
                  </a:moveTo>
                  <a:cubicBezTo>
                    <a:pt x="3" y="76"/>
                    <a:pt x="1" y="76"/>
                    <a:pt x="0" y="74"/>
                  </a:cubicBezTo>
                  <a:cubicBezTo>
                    <a:pt x="20" y="73"/>
                    <a:pt x="40" y="76"/>
                    <a:pt x="59" y="71"/>
                  </a:cubicBezTo>
                  <a:cubicBezTo>
                    <a:pt x="64" y="70"/>
                    <a:pt x="69" y="69"/>
                    <a:pt x="73" y="67"/>
                  </a:cubicBezTo>
                  <a:cubicBezTo>
                    <a:pt x="81" y="63"/>
                    <a:pt x="87" y="64"/>
                    <a:pt x="93" y="70"/>
                  </a:cubicBezTo>
                  <a:cubicBezTo>
                    <a:pt x="100" y="77"/>
                    <a:pt x="108" y="74"/>
                    <a:pt x="109" y="64"/>
                  </a:cubicBezTo>
                  <a:cubicBezTo>
                    <a:pt x="109" y="56"/>
                    <a:pt x="113" y="54"/>
                    <a:pt x="119" y="52"/>
                  </a:cubicBezTo>
                  <a:cubicBezTo>
                    <a:pt x="147" y="43"/>
                    <a:pt x="175" y="41"/>
                    <a:pt x="202" y="30"/>
                  </a:cubicBezTo>
                  <a:cubicBezTo>
                    <a:pt x="212" y="25"/>
                    <a:pt x="223" y="21"/>
                    <a:pt x="233" y="16"/>
                  </a:cubicBezTo>
                  <a:cubicBezTo>
                    <a:pt x="244" y="10"/>
                    <a:pt x="254" y="5"/>
                    <a:pt x="266" y="2"/>
                  </a:cubicBezTo>
                  <a:cubicBezTo>
                    <a:pt x="275" y="0"/>
                    <a:pt x="278" y="5"/>
                    <a:pt x="276" y="12"/>
                  </a:cubicBezTo>
                  <a:cubicBezTo>
                    <a:pt x="274" y="18"/>
                    <a:pt x="271" y="24"/>
                    <a:pt x="270" y="30"/>
                  </a:cubicBezTo>
                  <a:cubicBezTo>
                    <a:pt x="268" y="38"/>
                    <a:pt x="271" y="42"/>
                    <a:pt x="280" y="40"/>
                  </a:cubicBezTo>
                  <a:cubicBezTo>
                    <a:pt x="291" y="38"/>
                    <a:pt x="302" y="38"/>
                    <a:pt x="313" y="42"/>
                  </a:cubicBezTo>
                  <a:cubicBezTo>
                    <a:pt x="319" y="45"/>
                    <a:pt x="326" y="49"/>
                    <a:pt x="325" y="58"/>
                  </a:cubicBezTo>
                  <a:cubicBezTo>
                    <a:pt x="319" y="58"/>
                    <a:pt x="315" y="61"/>
                    <a:pt x="312" y="66"/>
                  </a:cubicBezTo>
                  <a:cubicBezTo>
                    <a:pt x="307" y="74"/>
                    <a:pt x="300" y="76"/>
                    <a:pt x="292" y="71"/>
                  </a:cubicBezTo>
                  <a:cubicBezTo>
                    <a:pt x="286" y="67"/>
                    <a:pt x="280" y="66"/>
                    <a:pt x="273" y="70"/>
                  </a:cubicBezTo>
                  <a:cubicBezTo>
                    <a:pt x="269" y="73"/>
                    <a:pt x="265" y="74"/>
                    <a:pt x="261" y="68"/>
                  </a:cubicBezTo>
                  <a:cubicBezTo>
                    <a:pt x="257" y="63"/>
                    <a:pt x="251" y="60"/>
                    <a:pt x="246" y="57"/>
                  </a:cubicBezTo>
                  <a:cubicBezTo>
                    <a:pt x="240" y="54"/>
                    <a:pt x="238" y="61"/>
                    <a:pt x="234" y="63"/>
                  </a:cubicBezTo>
                  <a:cubicBezTo>
                    <a:pt x="231" y="64"/>
                    <a:pt x="226" y="71"/>
                    <a:pt x="225" y="61"/>
                  </a:cubicBezTo>
                  <a:cubicBezTo>
                    <a:pt x="224" y="56"/>
                    <a:pt x="227" y="48"/>
                    <a:pt x="222" y="48"/>
                  </a:cubicBezTo>
                  <a:cubicBezTo>
                    <a:pt x="216" y="47"/>
                    <a:pt x="209" y="53"/>
                    <a:pt x="205" y="59"/>
                  </a:cubicBezTo>
                  <a:cubicBezTo>
                    <a:pt x="203" y="61"/>
                    <a:pt x="203" y="64"/>
                    <a:pt x="202" y="67"/>
                  </a:cubicBezTo>
                  <a:cubicBezTo>
                    <a:pt x="201" y="69"/>
                    <a:pt x="199" y="71"/>
                    <a:pt x="196" y="69"/>
                  </a:cubicBezTo>
                  <a:cubicBezTo>
                    <a:pt x="188" y="62"/>
                    <a:pt x="177" y="62"/>
                    <a:pt x="167" y="58"/>
                  </a:cubicBezTo>
                  <a:cubicBezTo>
                    <a:pt x="160" y="56"/>
                    <a:pt x="156" y="60"/>
                    <a:pt x="160" y="68"/>
                  </a:cubicBezTo>
                  <a:cubicBezTo>
                    <a:pt x="161" y="71"/>
                    <a:pt x="164" y="74"/>
                    <a:pt x="160" y="77"/>
                  </a:cubicBezTo>
                  <a:cubicBezTo>
                    <a:pt x="150" y="85"/>
                    <a:pt x="146" y="95"/>
                    <a:pt x="143" y="106"/>
                  </a:cubicBezTo>
                  <a:cubicBezTo>
                    <a:pt x="141" y="111"/>
                    <a:pt x="138" y="115"/>
                    <a:pt x="131" y="112"/>
                  </a:cubicBezTo>
                  <a:cubicBezTo>
                    <a:pt x="129" y="111"/>
                    <a:pt x="126" y="110"/>
                    <a:pt x="124" y="111"/>
                  </a:cubicBezTo>
                  <a:cubicBezTo>
                    <a:pt x="114" y="114"/>
                    <a:pt x="104" y="116"/>
                    <a:pt x="98" y="102"/>
                  </a:cubicBezTo>
                  <a:cubicBezTo>
                    <a:pt x="96" y="96"/>
                    <a:pt x="90" y="100"/>
                    <a:pt x="87" y="105"/>
                  </a:cubicBezTo>
                  <a:cubicBezTo>
                    <a:pt x="83" y="112"/>
                    <a:pt x="79" y="112"/>
                    <a:pt x="74" y="107"/>
                  </a:cubicBezTo>
                  <a:cubicBezTo>
                    <a:pt x="71" y="104"/>
                    <a:pt x="68" y="101"/>
                    <a:pt x="64" y="103"/>
                  </a:cubicBezTo>
                  <a:cubicBezTo>
                    <a:pt x="60" y="104"/>
                    <a:pt x="57" y="102"/>
                    <a:pt x="56" y="98"/>
                  </a:cubicBezTo>
                  <a:cubicBezTo>
                    <a:pt x="55" y="91"/>
                    <a:pt x="50" y="88"/>
                    <a:pt x="45" y="86"/>
                  </a:cubicBezTo>
                  <a:cubicBezTo>
                    <a:pt x="32" y="81"/>
                    <a:pt x="19" y="76"/>
                    <a:pt x="5" y="76"/>
                  </a:cubicBezTo>
                  <a:close/>
                </a:path>
              </a:pathLst>
            </a:custGeom>
            <a:solidFill>
              <a:srgbClr val="F9D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43A18EB0-7B19-B98F-05F5-01E785276B31}"/>
                </a:ext>
              </a:extLst>
            </p:cNvPr>
            <p:cNvSpPr/>
            <p:nvPr/>
          </p:nvSpPr>
          <p:spPr bwMode="auto">
            <a:xfrm>
              <a:off x="4598988" y="1504950"/>
              <a:ext cx="357188" cy="160337"/>
            </a:xfrm>
            <a:custGeom>
              <a:avLst/>
              <a:gdLst>
                <a:gd name="T0" fmla="*/ 67 w 67"/>
                <a:gd name="T1" fmla="*/ 15 h 30"/>
                <a:gd name="T2" fmla="*/ 35 w 67"/>
                <a:gd name="T3" fmla="*/ 20 h 30"/>
                <a:gd name="T4" fmla="*/ 30 w 67"/>
                <a:gd name="T5" fmla="*/ 23 h 30"/>
                <a:gd name="T6" fmla="*/ 20 w 67"/>
                <a:gd name="T7" fmla="*/ 28 h 30"/>
                <a:gd name="T8" fmla="*/ 1 w 67"/>
                <a:gd name="T9" fmla="*/ 6 h 30"/>
                <a:gd name="T10" fmla="*/ 0 w 67"/>
                <a:gd name="T11" fmla="*/ 0 h 30"/>
                <a:gd name="T12" fmla="*/ 43 w 67"/>
                <a:gd name="T13" fmla="*/ 0 h 30"/>
                <a:gd name="T14" fmla="*/ 67 w 67"/>
                <a:gd name="T15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30">
                  <a:moveTo>
                    <a:pt x="67" y="15"/>
                  </a:moveTo>
                  <a:cubicBezTo>
                    <a:pt x="57" y="19"/>
                    <a:pt x="47" y="27"/>
                    <a:pt x="35" y="20"/>
                  </a:cubicBezTo>
                  <a:cubicBezTo>
                    <a:pt x="32" y="18"/>
                    <a:pt x="30" y="21"/>
                    <a:pt x="30" y="23"/>
                  </a:cubicBezTo>
                  <a:cubicBezTo>
                    <a:pt x="29" y="30"/>
                    <a:pt x="25" y="28"/>
                    <a:pt x="20" y="28"/>
                  </a:cubicBezTo>
                  <a:cubicBezTo>
                    <a:pt x="5" y="27"/>
                    <a:pt x="2" y="18"/>
                    <a:pt x="1" y="6"/>
                  </a:cubicBezTo>
                  <a:cubicBezTo>
                    <a:pt x="1" y="4"/>
                    <a:pt x="0" y="2"/>
                    <a:pt x="0" y="0"/>
                  </a:cubicBezTo>
                  <a:cubicBezTo>
                    <a:pt x="14" y="0"/>
                    <a:pt x="29" y="0"/>
                    <a:pt x="43" y="0"/>
                  </a:cubicBezTo>
                  <a:cubicBezTo>
                    <a:pt x="54" y="0"/>
                    <a:pt x="63" y="4"/>
                    <a:pt x="67" y="15"/>
                  </a:cubicBezTo>
                  <a:close/>
                </a:path>
              </a:pathLst>
            </a:custGeom>
            <a:solidFill>
              <a:srgbClr val="EF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2535FFEC-A5F2-7902-32B9-4DBAD4CAA76C}"/>
                </a:ext>
              </a:extLst>
            </p:cNvPr>
            <p:cNvSpPr/>
            <p:nvPr/>
          </p:nvSpPr>
          <p:spPr bwMode="auto">
            <a:xfrm>
              <a:off x="3884613" y="1690688"/>
              <a:ext cx="192088" cy="273050"/>
            </a:xfrm>
            <a:custGeom>
              <a:avLst/>
              <a:gdLst>
                <a:gd name="T0" fmla="*/ 15 w 36"/>
                <a:gd name="T1" fmla="*/ 50 h 51"/>
                <a:gd name="T2" fmla="*/ 4 w 36"/>
                <a:gd name="T3" fmla="*/ 44 h 51"/>
                <a:gd name="T4" fmla="*/ 6 w 36"/>
                <a:gd name="T5" fmla="*/ 7 h 51"/>
                <a:gd name="T6" fmla="*/ 14 w 36"/>
                <a:gd name="T7" fmla="*/ 0 h 51"/>
                <a:gd name="T8" fmla="*/ 21 w 36"/>
                <a:gd name="T9" fmla="*/ 7 h 51"/>
                <a:gd name="T10" fmla="*/ 33 w 36"/>
                <a:gd name="T11" fmla="*/ 24 h 51"/>
                <a:gd name="T12" fmla="*/ 36 w 36"/>
                <a:gd name="T13" fmla="*/ 28 h 51"/>
                <a:gd name="T14" fmla="*/ 15 w 36"/>
                <a:gd name="T15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51">
                  <a:moveTo>
                    <a:pt x="15" y="50"/>
                  </a:moveTo>
                  <a:cubicBezTo>
                    <a:pt x="10" y="51"/>
                    <a:pt x="6" y="49"/>
                    <a:pt x="4" y="44"/>
                  </a:cubicBezTo>
                  <a:cubicBezTo>
                    <a:pt x="1" y="31"/>
                    <a:pt x="0" y="19"/>
                    <a:pt x="6" y="7"/>
                  </a:cubicBezTo>
                  <a:cubicBezTo>
                    <a:pt x="8" y="3"/>
                    <a:pt x="10" y="0"/>
                    <a:pt x="14" y="0"/>
                  </a:cubicBezTo>
                  <a:cubicBezTo>
                    <a:pt x="18" y="0"/>
                    <a:pt x="20" y="3"/>
                    <a:pt x="21" y="7"/>
                  </a:cubicBezTo>
                  <a:cubicBezTo>
                    <a:pt x="24" y="13"/>
                    <a:pt x="25" y="21"/>
                    <a:pt x="33" y="24"/>
                  </a:cubicBezTo>
                  <a:cubicBezTo>
                    <a:pt x="35" y="24"/>
                    <a:pt x="35" y="26"/>
                    <a:pt x="36" y="28"/>
                  </a:cubicBezTo>
                  <a:cubicBezTo>
                    <a:pt x="36" y="31"/>
                    <a:pt x="19" y="50"/>
                    <a:pt x="15" y="50"/>
                  </a:cubicBezTo>
                  <a:close/>
                </a:path>
              </a:pathLst>
            </a:custGeom>
            <a:solidFill>
              <a:srgbClr val="D99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B5DE811E-0F29-171D-D2E4-5201971765AC}"/>
                </a:ext>
              </a:extLst>
            </p:cNvPr>
            <p:cNvSpPr/>
            <p:nvPr/>
          </p:nvSpPr>
          <p:spPr bwMode="auto">
            <a:xfrm>
              <a:off x="5260976" y="2465388"/>
              <a:ext cx="90488" cy="214312"/>
            </a:xfrm>
            <a:custGeom>
              <a:avLst/>
              <a:gdLst>
                <a:gd name="T0" fmla="*/ 1 w 17"/>
                <a:gd name="T1" fmla="*/ 3 h 40"/>
                <a:gd name="T2" fmla="*/ 9 w 17"/>
                <a:gd name="T3" fmla="*/ 6 h 40"/>
                <a:gd name="T4" fmla="*/ 12 w 17"/>
                <a:gd name="T5" fmla="*/ 35 h 40"/>
                <a:gd name="T6" fmla="*/ 1 w 17"/>
                <a:gd name="T7" fmla="*/ 28 h 40"/>
                <a:gd name="T8" fmla="*/ 1 w 17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0">
                  <a:moveTo>
                    <a:pt x="1" y="3"/>
                  </a:moveTo>
                  <a:cubicBezTo>
                    <a:pt x="5" y="0"/>
                    <a:pt x="7" y="2"/>
                    <a:pt x="9" y="6"/>
                  </a:cubicBezTo>
                  <a:cubicBezTo>
                    <a:pt x="14" y="15"/>
                    <a:pt x="17" y="25"/>
                    <a:pt x="12" y="35"/>
                  </a:cubicBezTo>
                  <a:cubicBezTo>
                    <a:pt x="4" y="40"/>
                    <a:pt x="2" y="34"/>
                    <a:pt x="1" y="28"/>
                  </a:cubicBezTo>
                  <a:cubicBezTo>
                    <a:pt x="0" y="19"/>
                    <a:pt x="1" y="11"/>
                    <a:pt x="1" y="3"/>
                  </a:cubicBezTo>
                  <a:close/>
                </a:path>
              </a:pathLst>
            </a:custGeom>
            <a:solidFill>
              <a:srgbClr val="EF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F6B74C09-1674-4C50-6C2D-3A1DCCAE6390}"/>
                </a:ext>
              </a:extLst>
            </p:cNvPr>
            <p:cNvSpPr/>
            <p:nvPr/>
          </p:nvSpPr>
          <p:spPr bwMode="auto">
            <a:xfrm>
              <a:off x="4391026" y="1530350"/>
              <a:ext cx="207963" cy="219075"/>
            </a:xfrm>
            <a:custGeom>
              <a:avLst/>
              <a:gdLst>
                <a:gd name="T0" fmla="*/ 39 w 39"/>
                <a:gd name="T1" fmla="*/ 24 h 41"/>
                <a:gd name="T2" fmla="*/ 38 w 39"/>
                <a:gd name="T3" fmla="*/ 29 h 41"/>
                <a:gd name="T4" fmla="*/ 27 w 39"/>
                <a:gd name="T5" fmla="*/ 35 h 41"/>
                <a:gd name="T6" fmla="*/ 8 w 39"/>
                <a:gd name="T7" fmla="*/ 25 h 41"/>
                <a:gd name="T8" fmla="*/ 3 w 39"/>
                <a:gd name="T9" fmla="*/ 14 h 41"/>
                <a:gd name="T10" fmla="*/ 4 w 39"/>
                <a:gd name="T11" fmla="*/ 3 h 41"/>
                <a:gd name="T12" fmla="*/ 11 w 39"/>
                <a:gd name="T13" fmla="*/ 6 h 41"/>
                <a:gd name="T14" fmla="*/ 26 w 39"/>
                <a:gd name="T15" fmla="*/ 9 h 41"/>
                <a:gd name="T16" fmla="*/ 39 w 39"/>
                <a:gd name="T17" fmla="*/ 2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41">
                  <a:moveTo>
                    <a:pt x="39" y="24"/>
                  </a:moveTo>
                  <a:cubicBezTo>
                    <a:pt x="38" y="26"/>
                    <a:pt x="39" y="28"/>
                    <a:pt x="38" y="29"/>
                  </a:cubicBezTo>
                  <a:cubicBezTo>
                    <a:pt x="35" y="33"/>
                    <a:pt x="31" y="38"/>
                    <a:pt x="27" y="35"/>
                  </a:cubicBezTo>
                  <a:cubicBezTo>
                    <a:pt x="21" y="32"/>
                    <a:pt x="7" y="41"/>
                    <a:pt x="8" y="25"/>
                  </a:cubicBezTo>
                  <a:cubicBezTo>
                    <a:pt x="9" y="20"/>
                    <a:pt x="6" y="17"/>
                    <a:pt x="3" y="14"/>
                  </a:cubicBezTo>
                  <a:cubicBezTo>
                    <a:pt x="1" y="10"/>
                    <a:pt x="0" y="6"/>
                    <a:pt x="4" y="3"/>
                  </a:cubicBezTo>
                  <a:cubicBezTo>
                    <a:pt x="7" y="0"/>
                    <a:pt x="9" y="4"/>
                    <a:pt x="11" y="6"/>
                  </a:cubicBezTo>
                  <a:cubicBezTo>
                    <a:pt x="16" y="9"/>
                    <a:pt x="20" y="10"/>
                    <a:pt x="26" y="9"/>
                  </a:cubicBezTo>
                  <a:cubicBezTo>
                    <a:pt x="37" y="8"/>
                    <a:pt x="36" y="18"/>
                    <a:pt x="39" y="24"/>
                  </a:cubicBezTo>
                  <a:close/>
                </a:path>
              </a:pathLst>
            </a:custGeom>
            <a:solidFill>
              <a:srgbClr val="EF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FCA51841-DAB0-8933-9ACD-FAAA525CD0DB}"/>
                </a:ext>
              </a:extLst>
            </p:cNvPr>
            <p:cNvSpPr/>
            <p:nvPr/>
          </p:nvSpPr>
          <p:spPr bwMode="auto">
            <a:xfrm>
              <a:off x="6172201" y="2914650"/>
              <a:ext cx="171450" cy="390525"/>
            </a:xfrm>
            <a:custGeom>
              <a:avLst/>
              <a:gdLst>
                <a:gd name="T0" fmla="*/ 20 w 32"/>
                <a:gd name="T1" fmla="*/ 0 h 73"/>
                <a:gd name="T2" fmla="*/ 23 w 32"/>
                <a:gd name="T3" fmla="*/ 16 h 73"/>
                <a:gd name="T4" fmla="*/ 21 w 32"/>
                <a:gd name="T5" fmla="*/ 25 h 73"/>
                <a:gd name="T6" fmla="*/ 15 w 32"/>
                <a:gd name="T7" fmla="*/ 35 h 73"/>
                <a:gd name="T8" fmla="*/ 9 w 32"/>
                <a:gd name="T9" fmla="*/ 43 h 73"/>
                <a:gd name="T10" fmla="*/ 18 w 32"/>
                <a:gd name="T11" fmla="*/ 51 h 73"/>
                <a:gd name="T12" fmla="*/ 31 w 32"/>
                <a:gd name="T13" fmla="*/ 59 h 73"/>
                <a:gd name="T14" fmla="*/ 26 w 32"/>
                <a:gd name="T15" fmla="*/ 69 h 73"/>
                <a:gd name="T16" fmla="*/ 13 w 32"/>
                <a:gd name="T17" fmla="*/ 69 h 73"/>
                <a:gd name="T18" fmla="*/ 10 w 32"/>
                <a:gd name="T19" fmla="*/ 53 h 73"/>
                <a:gd name="T20" fmla="*/ 9 w 32"/>
                <a:gd name="T21" fmla="*/ 31 h 73"/>
                <a:gd name="T22" fmla="*/ 13 w 32"/>
                <a:gd name="T23" fmla="*/ 18 h 73"/>
                <a:gd name="T24" fmla="*/ 20 w 32"/>
                <a:gd name="T25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73">
                  <a:moveTo>
                    <a:pt x="20" y="0"/>
                  </a:moveTo>
                  <a:cubicBezTo>
                    <a:pt x="29" y="4"/>
                    <a:pt x="31" y="8"/>
                    <a:pt x="23" y="16"/>
                  </a:cubicBezTo>
                  <a:cubicBezTo>
                    <a:pt x="21" y="18"/>
                    <a:pt x="20" y="22"/>
                    <a:pt x="21" y="25"/>
                  </a:cubicBezTo>
                  <a:cubicBezTo>
                    <a:pt x="21" y="30"/>
                    <a:pt x="20" y="33"/>
                    <a:pt x="15" y="35"/>
                  </a:cubicBezTo>
                  <a:cubicBezTo>
                    <a:pt x="12" y="36"/>
                    <a:pt x="8" y="39"/>
                    <a:pt x="9" y="43"/>
                  </a:cubicBezTo>
                  <a:cubicBezTo>
                    <a:pt x="10" y="48"/>
                    <a:pt x="13" y="50"/>
                    <a:pt x="18" y="51"/>
                  </a:cubicBezTo>
                  <a:cubicBezTo>
                    <a:pt x="23" y="52"/>
                    <a:pt x="29" y="54"/>
                    <a:pt x="31" y="59"/>
                  </a:cubicBezTo>
                  <a:cubicBezTo>
                    <a:pt x="32" y="63"/>
                    <a:pt x="29" y="67"/>
                    <a:pt x="26" y="69"/>
                  </a:cubicBezTo>
                  <a:cubicBezTo>
                    <a:pt x="22" y="73"/>
                    <a:pt x="17" y="72"/>
                    <a:pt x="13" y="69"/>
                  </a:cubicBezTo>
                  <a:cubicBezTo>
                    <a:pt x="17" y="63"/>
                    <a:pt x="15" y="58"/>
                    <a:pt x="10" y="53"/>
                  </a:cubicBezTo>
                  <a:cubicBezTo>
                    <a:pt x="2" y="46"/>
                    <a:pt x="0" y="39"/>
                    <a:pt x="9" y="31"/>
                  </a:cubicBezTo>
                  <a:cubicBezTo>
                    <a:pt x="13" y="28"/>
                    <a:pt x="14" y="23"/>
                    <a:pt x="13" y="18"/>
                  </a:cubicBezTo>
                  <a:cubicBezTo>
                    <a:pt x="12" y="11"/>
                    <a:pt x="14" y="5"/>
                    <a:pt x="20" y="0"/>
                  </a:cubicBezTo>
                  <a:close/>
                </a:path>
              </a:pathLst>
            </a:custGeom>
            <a:solidFill>
              <a:srgbClr val="D99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E6098136-AFFE-EB23-E518-48DB3A800E68}"/>
                </a:ext>
              </a:extLst>
            </p:cNvPr>
            <p:cNvSpPr/>
            <p:nvPr/>
          </p:nvSpPr>
          <p:spPr bwMode="auto">
            <a:xfrm>
              <a:off x="6018213" y="2690813"/>
              <a:ext cx="169863" cy="230187"/>
            </a:xfrm>
            <a:custGeom>
              <a:avLst/>
              <a:gdLst>
                <a:gd name="T0" fmla="*/ 3 w 32"/>
                <a:gd name="T1" fmla="*/ 43 h 43"/>
                <a:gd name="T2" fmla="*/ 1 w 32"/>
                <a:gd name="T3" fmla="*/ 39 h 43"/>
                <a:gd name="T4" fmla="*/ 11 w 32"/>
                <a:gd name="T5" fmla="*/ 3 h 43"/>
                <a:gd name="T6" fmla="*/ 16 w 32"/>
                <a:gd name="T7" fmla="*/ 1 h 43"/>
                <a:gd name="T8" fmla="*/ 20 w 32"/>
                <a:gd name="T9" fmla="*/ 8 h 43"/>
                <a:gd name="T10" fmla="*/ 27 w 32"/>
                <a:gd name="T11" fmla="*/ 27 h 43"/>
                <a:gd name="T12" fmla="*/ 27 w 32"/>
                <a:gd name="T13" fmla="*/ 36 h 43"/>
                <a:gd name="T14" fmla="*/ 3 w 32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43">
                  <a:moveTo>
                    <a:pt x="3" y="43"/>
                  </a:moveTo>
                  <a:cubicBezTo>
                    <a:pt x="1" y="43"/>
                    <a:pt x="1" y="41"/>
                    <a:pt x="1" y="39"/>
                  </a:cubicBezTo>
                  <a:cubicBezTo>
                    <a:pt x="0" y="26"/>
                    <a:pt x="7" y="15"/>
                    <a:pt x="11" y="3"/>
                  </a:cubicBezTo>
                  <a:cubicBezTo>
                    <a:pt x="11" y="1"/>
                    <a:pt x="14" y="0"/>
                    <a:pt x="16" y="1"/>
                  </a:cubicBezTo>
                  <a:cubicBezTo>
                    <a:pt x="20" y="2"/>
                    <a:pt x="22" y="4"/>
                    <a:pt x="20" y="8"/>
                  </a:cubicBezTo>
                  <a:cubicBezTo>
                    <a:pt x="17" y="16"/>
                    <a:pt x="19" y="22"/>
                    <a:pt x="27" y="27"/>
                  </a:cubicBezTo>
                  <a:cubicBezTo>
                    <a:pt x="31" y="29"/>
                    <a:pt x="32" y="34"/>
                    <a:pt x="27" y="36"/>
                  </a:cubicBezTo>
                  <a:cubicBezTo>
                    <a:pt x="20" y="40"/>
                    <a:pt x="11" y="38"/>
                    <a:pt x="3" y="43"/>
                  </a:cubicBezTo>
                  <a:close/>
                </a:path>
              </a:pathLst>
            </a:custGeom>
            <a:solidFill>
              <a:srgbClr val="D99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2889D922-8D7C-7308-820C-8168E34CFFA6}"/>
                </a:ext>
              </a:extLst>
            </p:cNvPr>
            <p:cNvSpPr/>
            <p:nvPr/>
          </p:nvSpPr>
          <p:spPr bwMode="auto">
            <a:xfrm>
              <a:off x="4759326" y="1814513"/>
              <a:ext cx="106363" cy="111125"/>
            </a:xfrm>
            <a:custGeom>
              <a:avLst/>
              <a:gdLst>
                <a:gd name="T0" fmla="*/ 20 w 20"/>
                <a:gd name="T1" fmla="*/ 13 h 21"/>
                <a:gd name="T2" fmla="*/ 15 w 20"/>
                <a:gd name="T3" fmla="*/ 20 h 21"/>
                <a:gd name="T4" fmla="*/ 0 w 20"/>
                <a:gd name="T5" fmla="*/ 10 h 21"/>
                <a:gd name="T6" fmla="*/ 11 w 20"/>
                <a:gd name="T7" fmla="*/ 0 h 21"/>
                <a:gd name="T8" fmla="*/ 20 w 20"/>
                <a:gd name="T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20" y="13"/>
                  </a:moveTo>
                  <a:cubicBezTo>
                    <a:pt x="20" y="17"/>
                    <a:pt x="19" y="21"/>
                    <a:pt x="15" y="20"/>
                  </a:cubicBezTo>
                  <a:cubicBezTo>
                    <a:pt x="10" y="18"/>
                    <a:pt x="1" y="17"/>
                    <a:pt x="0" y="10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9" y="0"/>
                    <a:pt x="17" y="9"/>
                    <a:pt x="20" y="13"/>
                  </a:cubicBezTo>
                  <a:close/>
                </a:path>
              </a:pathLst>
            </a:custGeom>
            <a:solidFill>
              <a:srgbClr val="D99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E2C798D9-7ACD-DBEA-05F8-D8218F6A1951}"/>
                </a:ext>
              </a:extLst>
            </p:cNvPr>
            <p:cNvSpPr/>
            <p:nvPr/>
          </p:nvSpPr>
          <p:spPr bwMode="auto">
            <a:xfrm>
              <a:off x="4806951" y="1665288"/>
              <a:ext cx="90488" cy="122237"/>
            </a:xfrm>
            <a:custGeom>
              <a:avLst/>
              <a:gdLst>
                <a:gd name="T0" fmla="*/ 0 w 17"/>
                <a:gd name="T1" fmla="*/ 11 h 23"/>
                <a:gd name="T2" fmla="*/ 7 w 17"/>
                <a:gd name="T3" fmla="*/ 1 h 23"/>
                <a:gd name="T4" fmla="*/ 16 w 17"/>
                <a:gd name="T5" fmla="*/ 16 h 23"/>
                <a:gd name="T6" fmla="*/ 9 w 17"/>
                <a:gd name="T7" fmla="*/ 23 h 23"/>
                <a:gd name="T8" fmla="*/ 0 w 17"/>
                <a:gd name="T9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3">
                  <a:moveTo>
                    <a:pt x="0" y="11"/>
                  </a:moveTo>
                  <a:cubicBezTo>
                    <a:pt x="0" y="6"/>
                    <a:pt x="2" y="0"/>
                    <a:pt x="7" y="1"/>
                  </a:cubicBezTo>
                  <a:cubicBezTo>
                    <a:pt x="13" y="3"/>
                    <a:pt x="14" y="10"/>
                    <a:pt x="16" y="16"/>
                  </a:cubicBezTo>
                  <a:cubicBezTo>
                    <a:pt x="17" y="21"/>
                    <a:pt x="13" y="23"/>
                    <a:pt x="9" y="23"/>
                  </a:cubicBezTo>
                  <a:cubicBezTo>
                    <a:pt x="2" y="22"/>
                    <a:pt x="0" y="17"/>
                    <a:pt x="0" y="11"/>
                  </a:cubicBezTo>
                  <a:close/>
                </a:path>
              </a:pathLst>
            </a:custGeom>
            <a:solidFill>
              <a:srgbClr val="EF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F30F1E31-7D92-8FEE-C7AA-2D8B5295CAA4}"/>
                </a:ext>
              </a:extLst>
            </p:cNvPr>
            <p:cNvSpPr/>
            <p:nvPr/>
          </p:nvSpPr>
          <p:spPr bwMode="auto">
            <a:xfrm>
              <a:off x="5851526" y="2582863"/>
              <a:ext cx="58738" cy="42862"/>
            </a:xfrm>
            <a:custGeom>
              <a:avLst/>
              <a:gdLst>
                <a:gd name="T0" fmla="*/ 11 w 11"/>
                <a:gd name="T1" fmla="*/ 4 h 8"/>
                <a:gd name="T2" fmla="*/ 6 w 11"/>
                <a:gd name="T3" fmla="*/ 7 h 8"/>
                <a:gd name="T4" fmla="*/ 1 w 11"/>
                <a:gd name="T5" fmla="*/ 4 h 8"/>
                <a:gd name="T6" fmla="*/ 6 w 11"/>
                <a:gd name="T7" fmla="*/ 0 h 8"/>
                <a:gd name="T8" fmla="*/ 11 w 11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4"/>
                  </a:moveTo>
                  <a:cubicBezTo>
                    <a:pt x="10" y="7"/>
                    <a:pt x="8" y="8"/>
                    <a:pt x="6" y="7"/>
                  </a:cubicBezTo>
                  <a:cubicBezTo>
                    <a:pt x="4" y="6"/>
                    <a:pt x="0" y="7"/>
                    <a:pt x="1" y="4"/>
                  </a:cubicBez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0" y="2"/>
                    <a:pt x="11" y="4"/>
                  </a:cubicBezTo>
                  <a:close/>
                </a:path>
              </a:pathLst>
            </a:custGeom>
            <a:solidFill>
              <a:srgbClr val="D99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400F85C3-B874-D7B5-60B1-66504C67CD0B}"/>
                </a:ext>
              </a:extLst>
            </p:cNvPr>
            <p:cNvSpPr/>
            <p:nvPr/>
          </p:nvSpPr>
          <p:spPr bwMode="auto">
            <a:xfrm>
              <a:off x="5756276" y="2632075"/>
              <a:ext cx="79375" cy="42862"/>
            </a:xfrm>
            <a:custGeom>
              <a:avLst/>
              <a:gdLst>
                <a:gd name="T0" fmla="*/ 0 w 15"/>
                <a:gd name="T1" fmla="*/ 3 h 8"/>
                <a:gd name="T2" fmla="*/ 15 w 15"/>
                <a:gd name="T3" fmla="*/ 0 h 8"/>
                <a:gd name="T4" fmla="*/ 0 w 15"/>
                <a:gd name="T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8">
                  <a:moveTo>
                    <a:pt x="0" y="3"/>
                  </a:moveTo>
                  <a:cubicBezTo>
                    <a:pt x="6" y="2"/>
                    <a:pt x="9" y="1"/>
                    <a:pt x="15" y="0"/>
                  </a:cubicBezTo>
                  <a:cubicBezTo>
                    <a:pt x="10" y="5"/>
                    <a:pt x="8" y="8"/>
                    <a:pt x="0" y="3"/>
                  </a:cubicBezTo>
                  <a:close/>
                </a:path>
              </a:pathLst>
            </a:custGeom>
            <a:solidFill>
              <a:srgbClr val="D99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83" name="Google Shape;83;p19"/>
          <p:cNvSpPr txBox="1">
            <a:spLocks noGrp="1"/>
          </p:cNvSpPr>
          <p:nvPr>
            <p:ph type="subTitle" idx="4294967295"/>
          </p:nvPr>
        </p:nvSpPr>
        <p:spPr>
          <a:xfrm>
            <a:off x="1275150" y="1702460"/>
            <a:ext cx="6593700" cy="27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3200" b="1">
                <a:solidFill>
                  <a:srgbClr val="FFFFFF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I am</a:t>
            </a:r>
            <a:endParaRPr sz="3200" b="1">
              <a:solidFill>
                <a:srgbClr val="FFFFFF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6000" b="1">
                <a:solidFill>
                  <a:srgbClr val="FFFFFF"/>
                </a:solidFill>
              </a:rPr>
              <a:t>Jayden</a:t>
            </a:r>
            <a:endParaRPr sz="6000" b="1">
              <a:solidFill>
                <a:srgbClr val="FFFFFF"/>
              </a:solidFill>
            </a:endParaRPr>
          </a:p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6000" b="1">
                <a:solidFill>
                  <a:srgbClr val="FFFFFF"/>
                </a:solidFill>
              </a:rPr>
              <a:t>Smith</a:t>
            </a:r>
            <a:endParaRPr sz="6000" b="1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8" name="Grupo 1797">
            <a:extLst>
              <a:ext uri="{FF2B5EF4-FFF2-40B4-BE49-F238E27FC236}">
                <a16:creationId xmlns:a16="http://schemas.microsoft.com/office/drawing/2014/main" id="{F1C3EF3C-EF5B-52A8-A7E1-1EBE54B416CD}"/>
              </a:ext>
            </a:extLst>
          </p:cNvPr>
          <p:cNvGrpSpPr/>
          <p:nvPr/>
        </p:nvGrpSpPr>
        <p:grpSpPr>
          <a:xfrm>
            <a:off x="1908176" y="1866900"/>
            <a:ext cx="2293938" cy="2366963"/>
            <a:chOff x="1908176" y="1866900"/>
            <a:chExt cx="2293938" cy="2366963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6BA8DB07-FE89-C9AE-1BE6-8485A5BAA360}"/>
                </a:ext>
              </a:extLst>
            </p:cNvPr>
            <p:cNvSpPr/>
            <p:nvPr/>
          </p:nvSpPr>
          <p:spPr bwMode="auto">
            <a:xfrm>
              <a:off x="2171701" y="2655888"/>
              <a:ext cx="1985963" cy="1149350"/>
            </a:xfrm>
            <a:custGeom>
              <a:avLst/>
              <a:gdLst>
                <a:gd name="T0" fmla="*/ 177 w 996"/>
                <a:gd name="T1" fmla="*/ 563 h 576"/>
                <a:gd name="T2" fmla="*/ 28 w 996"/>
                <a:gd name="T3" fmla="*/ 552 h 576"/>
                <a:gd name="T4" fmla="*/ 75 w 996"/>
                <a:gd name="T5" fmla="*/ 468 h 576"/>
                <a:gd name="T6" fmla="*/ 109 w 996"/>
                <a:gd name="T7" fmla="*/ 346 h 576"/>
                <a:gd name="T8" fmla="*/ 172 w 996"/>
                <a:gd name="T9" fmla="*/ 288 h 576"/>
                <a:gd name="T10" fmla="*/ 217 w 996"/>
                <a:gd name="T11" fmla="*/ 232 h 576"/>
                <a:gd name="T12" fmla="*/ 258 w 996"/>
                <a:gd name="T13" fmla="*/ 298 h 576"/>
                <a:gd name="T14" fmla="*/ 308 w 996"/>
                <a:gd name="T15" fmla="*/ 359 h 576"/>
                <a:gd name="T16" fmla="*/ 328 w 996"/>
                <a:gd name="T17" fmla="*/ 323 h 576"/>
                <a:gd name="T18" fmla="*/ 354 w 996"/>
                <a:gd name="T19" fmla="*/ 287 h 576"/>
                <a:gd name="T20" fmla="*/ 321 w 996"/>
                <a:gd name="T21" fmla="*/ 203 h 576"/>
                <a:gd name="T22" fmla="*/ 268 w 996"/>
                <a:gd name="T23" fmla="*/ 137 h 576"/>
                <a:gd name="T24" fmla="*/ 301 w 996"/>
                <a:gd name="T25" fmla="*/ 49 h 576"/>
                <a:gd name="T26" fmla="*/ 312 w 996"/>
                <a:gd name="T27" fmla="*/ 20 h 576"/>
                <a:gd name="T28" fmla="*/ 388 w 996"/>
                <a:gd name="T29" fmla="*/ 18 h 576"/>
                <a:gd name="T30" fmla="*/ 424 w 996"/>
                <a:gd name="T31" fmla="*/ 92 h 576"/>
                <a:gd name="T32" fmla="*/ 404 w 996"/>
                <a:gd name="T33" fmla="*/ 93 h 576"/>
                <a:gd name="T34" fmla="*/ 430 w 996"/>
                <a:gd name="T35" fmla="*/ 139 h 576"/>
                <a:gd name="T36" fmla="*/ 475 w 996"/>
                <a:gd name="T37" fmla="*/ 147 h 576"/>
                <a:gd name="T38" fmla="*/ 536 w 996"/>
                <a:gd name="T39" fmla="*/ 84 h 576"/>
                <a:gd name="T40" fmla="*/ 586 w 996"/>
                <a:gd name="T41" fmla="*/ 81 h 576"/>
                <a:gd name="T42" fmla="*/ 607 w 996"/>
                <a:gd name="T43" fmla="*/ 31 h 576"/>
                <a:gd name="T44" fmla="*/ 766 w 996"/>
                <a:gd name="T45" fmla="*/ 6 h 576"/>
                <a:gd name="T46" fmla="*/ 812 w 996"/>
                <a:gd name="T47" fmla="*/ 49 h 576"/>
                <a:gd name="T48" fmla="*/ 954 w 996"/>
                <a:gd name="T49" fmla="*/ 121 h 576"/>
                <a:gd name="T50" fmla="*/ 956 w 996"/>
                <a:gd name="T51" fmla="*/ 159 h 576"/>
                <a:gd name="T52" fmla="*/ 947 w 996"/>
                <a:gd name="T53" fmla="*/ 328 h 576"/>
                <a:gd name="T54" fmla="*/ 868 w 996"/>
                <a:gd name="T55" fmla="*/ 289 h 576"/>
                <a:gd name="T56" fmla="*/ 903 w 996"/>
                <a:gd name="T57" fmla="*/ 390 h 576"/>
                <a:gd name="T58" fmla="*/ 837 w 996"/>
                <a:gd name="T59" fmla="*/ 474 h 576"/>
                <a:gd name="T60" fmla="*/ 747 w 996"/>
                <a:gd name="T61" fmla="*/ 476 h 576"/>
                <a:gd name="T62" fmla="*/ 657 w 996"/>
                <a:gd name="T63" fmla="*/ 477 h 576"/>
                <a:gd name="T64" fmla="*/ 581 w 996"/>
                <a:gd name="T65" fmla="*/ 507 h 576"/>
                <a:gd name="T66" fmla="*/ 505 w 996"/>
                <a:gd name="T67" fmla="*/ 535 h 576"/>
                <a:gd name="T68" fmla="*/ 583 w 996"/>
                <a:gd name="T69" fmla="*/ 425 h 576"/>
                <a:gd name="T70" fmla="*/ 634 w 996"/>
                <a:gd name="T71" fmla="*/ 382 h 576"/>
                <a:gd name="T72" fmla="*/ 688 w 996"/>
                <a:gd name="T73" fmla="*/ 381 h 576"/>
                <a:gd name="T74" fmla="*/ 746 w 996"/>
                <a:gd name="T75" fmla="*/ 389 h 576"/>
                <a:gd name="T76" fmla="*/ 805 w 996"/>
                <a:gd name="T77" fmla="*/ 335 h 576"/>
                <a:gd name="T78" fmla="*/ 777 w 996"/>
                <a:gd name="T79" fmla="*/ 254 h 576"/>
                <a:gd name="T80" fmla="*/ 740 w 996"/>
                <a:gd name="T81" fmla="*/ 159 h 576"/>
                <a:gd name="T82" fmla="*/ 654 w 996"/>
                <a:gd name="T83" fmla="*/ 181 h 576"/>
                <a:gd name="T84" fmla="*/ 596 w 996"/>
                <a:gd name="T85" fmla="*/ 133 h 576"/>
                <a:gd name="T86" fmla="*/ 527 w 996"/>
                <a:gd name="T87" fmla="*/ 198 h 576"/>
                <a:gd name="T88" fmla="*/ 490 w 996"/>
                <a:gd name="T89" fmla="*/ 205 h 576"/>
                <a:gd name="T90" fmla="*/ 430 w 996"/>
                <a:gd name="T91" fmla="*/ 217 h 576"/>
                <a:gd name="T92" fmla="*/ 394 w 996"/>
                <a:gd name="T93" fmla="*/ 248 h 576"/>
                <a:gd name="T94" fmla="*/ 406 w 996"/>
                <a:gd name="T95" fmla="*/ 300 h 576"/>
                <a:gd name="T96" fmla="*/ 317 w 996"/>
                <a:gd name="T97" fmla="*/ 424 h 576"/>
                <a:gd name="T98" fmla="*/ 363 w 996"/>
                <a:gd name="T99" fmla="*/ 455 h 576"/>
                <a:gd name="T100" fmla="*/ 432 w 996"/>
                <a:gd name="T101" fmla="*/ 505 h 576"/>
                <a:gd name="T102" fmla="*/ 441 w 996"/>
                <a:gd name="T103" fmla="*/ 539 h 576"/>
                <a:gd name="T104" fmla="*/ 265 w 996"/>
                <a:gd name="T105" fmla="*/ 565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96" h="576">
                  <a:moveTo>
                    <a:pt x="265" y="565"/>
                  </a:moveTo>
                  <a:cubicBezTo>
                    <a:pt x="251" y="569"/>
                    <a:pt x="236" y="566"/>
                    <a:pt x="222" y="572"/>
                  </a:cubicBezTo>
                  <a:cubicBezTo>
                    <a:pt x="217" y="574"/>
                    <a:pt x="211" y="571"/>
                    <a:pt x="208" y="566"/>
                  </a:cubicBezTo>
                  <a:cubicBezTo>
                    <a:pt x="198" y="554"/>
                    <a:pt x="188" y="558"/>
                    <a:pt x="177" y="563"/>
                  </a:cubicBezTo>
                  <a:cubicBezTo>
                    <a:pt x="173" y="565"/>
                    <a:pt x="170" y="567"/>
                    <a:pt x="166" y="569"/>
                  </a:cubicBezTo>
                  <a:cubicBezTo>
                    <a:pt x="159" y="574"/>
                    <a:pt x="151" y="576"/>
                    <a:pt x="143" y="574"/>
                  </a:cubicBezTo>
                  <a:cubicBezTo>
                    <a:pt x="124" y="569"/>
                    <a:pt x="105" y="568"/>
                    <a:pt x="86" y="566"/>
                  </a:cubicBezTo>
                  <a:cubicBezTo>
                    <a:pt x="66" y="565"/>
                    <a:pt x="48" y="555"/>
                    <a:pt x="28" y="552"/>
                  </a:cubicBezTo>
                  <a:cubicBezTo>
                    <a:pt x="19" y="550"/>
                    <a:pt x="9" y="551"/>
                    <a:pt x="0" y="547"/>
                  </a:cubicBezTo>
                  <a:cubicBezTo>
                    <a:pt x="10" y="541"/>
                    <a:pt x="22" y="542"/>
                    <a:pt x="33" y="542"/>
                  </a:cubicBezTo>
                  <a:cubicBezTo>
                    <a:pt x="64" y="541"/>
                    <a:pt x="76" y="510"/>
                    <a:pt x="68" y="488"/>
                  </a:cubicBezTo>
                  <a:cubicBezTo>
                    <a:pt x="65" y="479"/>
                    <a:pt x="68" y="472"/>
                    <a:pt x="75" y="468"/>
                  </a:cubicBezTo>
                  <a:cubicBezTo>
                    <a:pt x="86" y="460"/>
                    <a:pt x="96" y="451"/>
                    <a:pt x="108" y="445"/>
                  </a:cubicBezTo>
                  <a:cubicBezTo>
                    <a:pt x="121" y="440"/>
                    <a:pt x="124" y="429"/>
                    <a:pt x="117" y="417"/>
                  </a:cubicBezTo>
                  <a:cubicBezTo>
                    <a:pt x="107" y="401"/>
                    <a:pt x="105" y="383"/>
                    <a:pt x="99" y="366"/>
                  </a:cubicBezTo>
                  <a:cubicBezTo>
                    <a:pt x="95" y="355"/>
                    <a:pt x="99" y="351"/>
                    <a:pt x="109" y="346"/>
                  </a:cubicBezTo>
                  <a:cubicBezTo>
                    <a:pt x="123" y="339"/>
                    <a:pt x="132" y="328"/>
                    <a:pt x="136" y="312"/>
                  </a:cubicBezTo>
                  <a:cubicBezTo>
                    <a:pt x="137" y="309"/>
                    <a:pt x="137" y="305"/>
                    <a:pt x="138" y="302"/>
                  </a:cubicBezTo>
                  <a:cubicBezTo>
                    <a:pt x="142" y="290"/>
                    <a:pt x="149" y="286"/>
                    <a:pt x="160" y="292"/>
                  </a:cubicBezTo>
                  <a:cubicBezTo>
                    <a:pt x="166" y="295"/>
                    <a:pt x="169" y="294"/>
                    <a:pt x="172" y="288"/>
                  </a:cubicBezTo>
                  <a:cubicBezTo>
                    <a:pt x="177" y="281"/>
                    <a:pt x="184" y="276"/>
                    <a:pt x="193" y="275"/>
                  </a:cubicBezTo>
                  <a:cubicBezTo>
                    <a:pt x="201" y="274"/>
                    <a:pt x="204" y="269"/>
                    <a:pt x="204" y="261"/>
                  </a:cubicBezTo>
                  <a:cubicBezTo>
                    <a:pt x="204" y="254"/>
                    <a:pt x="206" y="247"/>
                    <a:pt x="209" y="240"/>
                  </a:cubicBezTo>
                  <a:cubicBezTo>
                    <a:pt x="210" y="236"/>
                    <a:pt x="212" y="232"/>
                    <a:pt x="217" y="232"/>
                  </a:cubicBezTo>
                  <a:cubicBezTo>
                    <a:pt x="222" y="232"/>
                    <a:pt x="225" y="235"/>
                    <a:pt x="228" y="238"/>
                  </a:cubicBezTo>
                  <a:cubicBezTo>
                    <a:pt x="231" y="244"/>
                    <a:pt x="232" y="250"/>
                    <a:pt x="233" y="256"/>
                  </a:cubicBezTo>
                  <a:cubicBezTo>
                    <a:pt x="233" y="260"/>
                    <a:pt x="233" y="263"/>
                    <a:pt x="236" y="265"/>
                  </a:cubicBezTo>
                  <a:cubicBezTo>
                    <a:pt x="248" y="273"/>
                    <a:pt x="252" y="286"/>
                    <a:pt x="258" y="298"/>
                  </a:cubicBezTo>
                  <a:cubicBezTo>
                    <a:pt x="260" y="302"/>
                    <a:pt x="263" y="306"/>
                    <a:pt x="265" y="311"/>
                  </a:cubicBezTo>
                  <a:cubicBezTo>
                    <a:pt x="267" y="316"/>
                    <a:pt x="269" y="319"/>
                    <a:pt x="275" y="317"/>
                  </a:cubicBezTo>
                  <a:cubicBezTo>
                    <a:pt x="280" y="316"/>
                    <a:pt x="285" y="317"/>
                    <a:pt x="288" y="321"/>
                  </a:cubicBezTo>
                  <a:cubicBezTo>
                    <a:pt x="296" y="333"/>
                    <a:pt x="304" y="346"/>
                    <a:pt x="308" y="359"/>
                  </a:cubicBezTo>
                  <a:cubicBezTo>
                    <a:pt x="316" y="351"/>
                    <a:pt x="317" y="346"/>
                    <a:pt x="311" y="337"/>
                  </a:cubicBezTo>
                  <a:cubicBezTo>
                    <a:pt x="307" y="331"/>
                    <a:pt x="306" y="326"/>
                    <a:pt x="309" y="321"/>
                  </a:cubicBezTo>
                  <a:cubicBezTo>
                    <a:pt x="312" y="317"/>
                    <a:pt x="315" y="314"/>
                    <a:pt x="320" y="315"/>
                  </a:cubicBezTo>
                  <a:cubicBezTo>
                    <a:pt x="325" y="316"/>
                    <a:pt x="327" y="319"/>
                    <a:pt x="328" y="323"/>
                  </a:cubicBezTo>
                  <a:cubicBezTo>
                    <a:pt x="329" y="328"/>
                    <a:pt x="327" y="334"/>
                    <a:pt x="333" y="337"/>
                  </a:cubicBezTo>
                  <a:cubicBezTo>
                    <a:pt x="339" y="340"/>
                    <a:pt x="346" y="335"/>
                    <a:pt x="352" y="336"/>
                  </a:cubicBezTo>
                  <a:cubicBezTo>
                    <a:pt x="355" y="336"/>
                    <a:pt x="355" y="332"/>
                    <a:pt x="354" y="330"/>
                  </a:cubicBezTo>
                  <a:cubicBezTo>
                    <a:pt x="349" y="316"/>
                    <a:pt x="354" y="301"/>
                    <a:pt x="354" y="287"/>
                  </a:cubicBezTo>
                  <a:cubicBezTo>
                    <a:pt x="355" y="278"/>
                    <a:pt x="351" y="271"/>
                    <a:pt x="349" y="263"/>
                  </a:cubicBezTo>
                  <a:cubicBezTo>
                    <a:pt x="348" y="258"/>
                    <a:pt x="344" y="258"/>
                    <a:pt x="340" y="257"/>
                  </a:cubicBezTo>
                  <a:cubicBezTo>
                    <a:pt x="329" y="256"/>
                    <a:pt x="324" y="250"/>
                    <a:pt x="322" y="240"/>
                  </a:cubicBezTo>
                  <a:cubicBezTo>
                    <a:pt x="320" y="227"/>
                    <a:pt x="319" y="215"/>
                    <a:pt x="321" y="203"/>
                  </a:cubicBezTo>
                  <a:cubicBezTo>
                    <a:pt x="323" y="191"/>
                    <a:pt x="317" y="181"/>
                    <a:pt x="305" y="181"/>
                  </a:cubicBezTo>
                  <a:cubicBezTo>
                    <a:pt x="286" y="182"/>
                    <a:pt x="282" y="164"/>
                    <a:pt x="272" y="155"/>
                  </a:cubicBezTo>
                  <a:cubicBezTo>
                    <a:pt x="270" y="153"/>
                    <a:pt x="271" y="150"/>
                    <a:pt x="272" y="147"/>
                  </a:cubicBezTo>
                  <a:cubicBezTo>
                    <a:pt x="273" y="143"/>
                    <a:pt x="272" y="140"/>
                    <a:pt x="268" y="137"/>
                  </a:cubicBezTo>
                  <a:cubicBezTo>
                    <a:pt x="256" y="126"/>
                    <a:pt x="260" y="102"/>
                    <a:pt x="276" y="98"/>
                  </a:cubicBezTo>
                  <a:cubicBezTo>
                    <a:pt x="286" y="94"/>
                    <a:pt x="290" y="89"/>
                    <a:pt x="291" y="80"/>
                  </a:cubicBezTo>
                  <a:cubicBezTo>
                    <a:pt x="292" y="72"/>
                    <a:pt x="299" y="66"/>
                    <a:pt x="302" y="58"/>
                  </a:cubicBezTo>
                  <a:cubicBezTo>
                    <a:pt x="302" y="55"/>
                    <a:pt x="304" y="52"/>
                    <a:pt x="301" y="49"/>
                  </a:cubicBezTo>
                  <a:cubicBezTo>
                    <a:pt x="299" y="46"/>
                    <a:pt x="296" y="49"/>
                    <a:pt x="293" y="50"/>
                  </a:cubicBezTo>
                  <a:cubicBezTo>
                    <a:pt x="281" y="55"/>
                    <a:pt x="277" y="53"/>
                    <a:pt x="276" y="40"/>
                  </a:cubicBezTo>
                  <a:cubicBezTo>
                    <a:pt x="276" y="36"/>
                    <a:pt x="275" y="33"/>
                    <a:pt x="276" y="29"/>
                  </a:cubicBezTo>
                  <a:cubicBezTo>
                    <a:pt x="285" y="15"/>
                    <a:pt x="298" y="12"/>
                    <a:pt x="312" y="20"/>
                  </a:cubicBezTo>
                  <a:cubicBezTo>
                    <a:pt x="315" y="21"/>
                    <a:pt x="318" y="23"/>
                    <a:pt x="320" y="25"/>
                  </a:cubicBezTo>
                  <a:cubicBezTo>
                    <a:pt x="322" y="27"/>
                    <a:pt x="325" y="27"/>
                    <a:pt x="328" y="27"/>
                  </a:cubicBezTo>
                  <a:cubicBezTo>
                    <a:pt x="329" y="26"/>
                    <a:pt x="329" y="26"/>
                    <a:pt x="330" y="26"/>
                  </a:cubicBezTo>
                  <a:cubicBezTo>
                    <a:pt x="350" y="26"/>
                    <a:pt x="368" y="12"/>
                    <a:pt x="388" y="18"/>
                  </a:cubicBezTo>
                  <a:cubicBezTo>
                    <a:pt x="388" y="24"/>
                    <a:pt x="383" y="22"/>
                    <a:pt x="380" y="23"/>
                  </a:cubicBezTo>
                  <a:cubicBezTo>
                    <a:pt x="373" y="24"/>
                    <a:pt x="373" y="27"/>
                    <a:pt x="377" y="31"/>
                  </a:cubicBezTo>
                  <a:cubicBezTo>
                    <a:pt x="391" y="49"/>
                    <a:pt x="404" y="67"/>
                    <a:pt x="418" y="84"/>
                  </a:cubicBezTo>
                  <a:cubicBezTo>
                    <a:pt x="420" y="87"/>
                    <a:pt x="422" y="89"/>
                    <a:pt x="424" y="92"/>
                  </a:cubicBezTo>
                  <a:cubicBezTo>
                    <a:pt x="425" y="95"/>
                    <a:pt x="425" y="98"/>
                    <a:pt x="422" y="100"/>
                  </a:cubicBezTo>
                  <a:cubicBezTo>
                    <a:pt x="419" y="103"/>
                    <a:pt x="417" y="101"/>
                    <a:pt x="414" y="99"/>
                  </a:cubicBezTo>
                  <a:cubicBezTo>
                    <a:pt x="413" y="98"/>
                    <a:pt x="412" y="97"/>
                    <a:pt x="411" y="96"/>
                  </a:cubicBezTo>
                  <a:cubicBezTo>
                    <a:pt x="409" y="95"/>
                    <a:pt x="407" y="92"/>
                    <a:pt x="404" y="93"/>
                  </a:cubicBezTo>
                  <a:cubicBezTo>
                    <a:pt x="402" y="95"/>
                    <a:pt x="403" y="98"/>
                    <a:pt x="403" y="100"/>
                  </a:cubicBezTo>
                  <a:cubicBezTo>
                    <a:pt x="406" y="110"/>
                    <a:pt x="404" y="121"/>
                    <a:pt x="410" y="130"/>
                  </a:cubicBezTo>
                  <a:cubicBezTo>
                    <a:pt x="413" y="134"/>
                    <a:pt x="415" y="138"/>
                    <a:pt x="420" y="140"/>
                  </a:cubicBezTo>
                  <a:cubicBezTo>
                    <a:pt x="423" y="141"/>
                    <a:pt x="427" y="141"/>
                    <a:pt x="430" y="139"/>
                  </a:cubicBezTo>
                  <a:cubicBezTo>
                    <a:pt x="433" y="137"/>
                    <a:pt x="433" y="133"/>
                    <a:pt x="431" y="130"/>
                  </a:cubicBezTo>
                  <a:cubicBezTo>
                    <a:pt x="428" y="122"/>
                    <a:pt x="424" y="113"/>
                    <a:pt x="435" y="110"/>
                  </a:cubicBezTo>
                  <a:cubicBezTo>
                    <a:pt x="446" y="106"/>
                    <a:pt x="448" y="116"/>
                    <a:pt x="450" y="123"/>
                  </a:cubicBezTo>
                  <a:cubicBezTo>
                    <a:pt x="454" y="136"/>
                    <a:pt x="466" y="138"/>
                    <a:pt x="475" y="147"/>
                  </a:cubicBezTo>
                  <a:cubicBezTo>
                    <a:pt x="472" y="132"/>
                    <a:pt x="485" y="124"/>
                    <a:pt x="491" y="113"/>
                  </a:cubicBezTo>
                  <a:cubicBezTo>
                    <a:pt x="493" y="109"/>
                    <a:pt x="497" y="107"/>
                    <a:pt x="501" y="105"/>
                  </a:cubicBezTo>
                  <a:cubicBezTo>
                    <a:pt x="508" y="101"/>
                    <a:pt x="514" y="95"/>
                    <a:pt x="518" y="87"/>
                  </a:cubicBezTo>
                  <a:cubicBezTo>
                    <a:pt x="522" y="76"/>
                    <a:pt x="530" y="75"/>
                    <a:pt x="536" y="84"/>
                  </a:cubicBezTo>
                  <a:cubicBezTo>
                    <a:pt x="541" y="92"/>
                    <a:pt x="547" y="94"/>
                    <a:pt x="556" y="92"/>
                  </a:cubicBezTo>
                  <a:cubicBezTo>
                    <a:pt x="561" y="91"/>
                    <a:pt x="566" y="92"/>
                    <a:pt x="571" y="93"/>
                  </a:cubicBezTo>
                  <a:cubicBezTo>
                    <a:pt x="575" y="94"/>
                    <a:pt x="580" y="94"/>
                    <a:pt x="584" y="92"/>
                  </a:cubicBezTo>
                  <a:cubicBezTo>
                    <a:pt x="591" y="89"/>
                    <a:pt x="592" y="86"/>
                    <a:pt x="586" y="81"/>
                  </a:cubicBezTo>
                  <a:cubicBezTo>
                    <a:pt x="584" y="78"/>
                    <a:pt x="581" y="76"/>
                    <a:pt x="579" y="72"/>
                  </a:cubicBezTo>
                  <a:cubicBezTo>
                    <a:pt x="574" y="55"/>
                    <a:pt x="561" y="47"/>
                    <a:pt x="545" y="43"/>
                  </a:cubicBezTo>
                  <a:cubicBezTo>
                    <a:pt x="541" y="42"/>
                    <a:pt x="536" y="42"/>
                    <a:pt x="537" y="36"/>
                  </a:cubicBezTo>
                  <a:cubicBezTo>
                    <a:pt x="561" y="41"/>
                    <a:pt x="584" y="33"/>
                    <a:pt x="607" y="31"/>
                  </a:cubicBezTo>
                  <a:cubicBezTo>
                    <a:pt x="624" y="30"/>
                    <a:pt x="637" y="16"/>
                    <a:pt x="654" y="17"/>
                  </a:cubicBezTo>
                  <a:cubicBezTo>
                    <a:pt x="657" y="18"/>
                    <a:pt x="661" y="16"/>
                    <a:pt x="664" y="17"/>
                  </a:cubicBezTo>
                  <a:cubicBezTo>
                    <a:pt x="693" y="22"/>
                    <a:pt x="722" y="21"/>
                    <a:pt x="751" y="16"/>
                  </a:cubicBezTo>
                  <a:cubicBezTo>
                    <a:pt x="758" y="15"/>
                    <a:pt x="761" y="10"/>
                    <a:pt x="766" y="6"/>
                  </a:cubicBezTo>
                  <a:cubicBezTo>
                    <a:pt x="778" y="0"/>
                    <a:pt x="793" y="2"/>
                    <a:pt x="802" y="11"/>
                  </a:cubicBezTo>
                  <a:cubicBezTo>
                    <a:pt x="805" y="14"/>
                    <a:pt x="805" y="17"/>
                    <a:pt x="804" y="20"/>
                  </a:cubicBezTo>
                  <a:cubicBezTo>
                    <a:pt x="803" y="25"/>
                    <a:pt x="802" y="29"/>
                    <a:pt x="802" y="34"/>
                  </a:cubicBezTo>
                  <a:cubicBezTo>
                    <a:pt x="801" y="42"/>
                    <a:pt x="802" y="46"/>
                    <a:pt x="812" y="49"/>
                  </a:cubicBezTo>
                  <a:cubicBezTo>
                    <a:pt x="826" y="53"/>
                    <a:pt x="840" y="59"/>
                    <a:pt x="847" y="73"/>
                  </a:cubicBezTo>
                  <a:cubicBezTo>
                    <a:pt x="871" y="93"/>
                    <a:pt x="895" y="112"/>
                    <a:pt x="928" y="98"/>
                  </a:cubicBezTo>
                  <a:cubicBezTo>
                    <a:pt x="929" y="98"/>
                    <a:pt x="931" y="97"/>
                    <a:pt x="932" y="97"/>
                  </a:cubicBezTo>
                  <a:cubicBezTo>
                    <a:pt x="935" y="98"/>
                    <a:pt x="953" y="118"/>
                    <a:pt x="954" y="121"/>
                  </a:cubicBezTo>
                  <a:cubicBezTo>
                    <a:pt x="956" y="137"/>
                    <a:pt x="960" y="141"/>
                    <a:pt x="978" y="141"/>
                  </a:cubicBezTo>
                  <a:cubicBezTo>
                    <a:pt x="984" y="141"/>
                    <a:pt x="993" y="137"/>
                    <a:pt x="996" y="147"/>
                  </a:cubicBezTo>
                  <a:cubicBezTo>
                    <a:pt x="988" y="148"/>
                    <a:pt x="979" y="146"/>
                    <a:pt x="971" y="146"/>
                  </a:cubicBezTo>
                  <a:cubicBezTo>
                    <a:pt x="961" y="146"/>
                    <a:pt x="957" y="150"/>
                    <a:pt x="956" y="159"/>
                  </a:cubicBezTo>
                  <a:cubicBezTo>
                    <a:pt x="954" y="170"/>
                    <a:pt x="954" y="181"/>
                    <a:pt x="956" y="192"/>
                  </a:cubicBezTo>
                  <a:cubicBezTo>
                    <a:pt x="958" y="206"/>
                    <a:pt x="958" y="219"/>
                    <a:pt x="956" y="233"/>
                  </a:cubicBezTo>
                  <a:cubicBezTo>
                    <a:pt x="955" y="235"/>
                    <a:pt x="955" y="237"/>
                    <a:pt x="955" y="239"/>
                  </a:cubicBezTo>
                  <a:cubicBezTo>
                    <a:pt x="958" y="269"/>
                    <a:pt x="946" y="298"/>
                    <a:pt x="947" y="328"/>
                  </a:cubicBezTo>
                  <a:cubicBezTo>
                    <a:pt x="947" y="338"/>
                    <a:pt x="939" y="346"/>
                    <a:pt x="930" y="347"/>
                  </a:cubicBezTo>
                  <a:cubicBezTo>
                    <a:pt x="920" y="349"/>
                    <a:pt x="911" y="342"/>
                    <a:pt x="908" y="332"/>
                  </a:cubicBezTo>
                  <a:cubicBezTo>
                    <a:pt x="907" y="329"/>
                    <a:pt x="906" y="326"/>
                    <a:pt x="906" y="324"/>
                  </a:cubicBezTo>
                  <a:cubicBezTo>
                    <a:pt x="899" y="298"/>
                    <a:pt x="894" y="293"/>
                    <a:pt x="868" y="289"/>
                  </a:cubicBezTo>
                  <a:cubicBezTo>
                    <a:pt x="862" y="289"/>
                    <a:pt x="860" y="291"/>
                    <a:pt x="860" y="296"/>
                  </a:cubicBezTo>
                  <a:cubicBezTo>
                    <a:pt x="856" y="320"/>
                    <a:pt x="874" y="345"/>
                    <a:pt x="898" y="349"/>
                  </a:cubicBezTo>
                  <a:cubicBezTo>
                    <a:pt x="913" y="351"/>
                    <a:pt x="915" y="354"/>
                    <a:pt x="909" y="368"/>
                  </a:cubicBezTo>
                  <a:cubicBezTo>
                    <a:pt x="906" y="375"/>
                    <a:pt x="905" y="383"/>
                    <a:pt x="903" y="390"/>
                  </a:cubicBezTo>
                  <a:cubicBezTo>
                    <a:pt x="901" y="397"/>
                    <a:pt x="898" y="401"/>
                    <a:pt x="890" y="398"/>
                  </a:cubicBezTo>
                  <a:cubicBezTo>
                    <a:pt x="883" y="396"/>
                    <a:pt x="879" y="399"/>
                    <a:pt x="878" y="405"/>
                  </a:cubicBezTo>
                  <a:cubicBezTo>
                    <a:pt x="873" y="427"/>
                    <a:pt x="862" y="444"/>
                    <a:pt x="845" y="459"/>
                  </a:cubicBezTo>
                  <a:cubicBezTo>
                    <a:pt x="841" y="463"/>
                    <a:pt x="839" y="468"/>
                    <a:pt x="837" y="474"/>
                  </a:cubicBezTo>
                  <a:cubicBezTo>
                    <a:pt x="836" y="479"/>
                    <a:pt x="833" y="484"/>
                    <a:pt x="828" y="484"/>
                  </a:cubicBezTo>
                  <a:cubicBezTo>
                    <a:pt x="822" y="484"/>
                    <a:pt x="819" y="480"/>
                    <a:pt x="817" y="475"/>
                  </a:cubicBezTo>
                  <a:cubicBezTo>
                    <a:pt x="813" y="466"/>
                    <a:pt x="805" y="463"/>
                    <a:pt x="795" y="467"/>
                  </a:cubicBezTo>
                  <a:cubicBezTo>
                    <a:pt x="779" y="473"/>
                    <a:pt x="763" y="472"/>
                    <a:pt x="747" y="476"/>
                  </a:cubicBezTo>
                  <a:cubicBezTo>
                    <a:pt x="728" y="480"/>
                    <a:pt x="707" y="484"/>
                    <a:pt x="696" y="504"/>
                  </a:cubicBezTo>
                  <a:cubicBezTo>
                    <a:pt x="691" y="513"/>
                    <a:pt x="684" y="514"/>
                    <a:pt x="675" y="507"/>
                  </a:cubicBezTo>
                  <a:cubicBezTo>
                    <a:pt x="672" y="505"/>
                    <a:pt x="670" y="502"/>
                    <a:pt x="666" y="500"/>
                  </a:cubicBezTo>
                  <a:cubicBezTo>
                    <a:pt x="652" y="492"/>
                    <a:pt x="652" y="492"/>
                    <a:pt x="657" y="477"/>
                  </a:cubicBezTo>
                  <a:cubicBezTo>
                    <a:pt x="644" y="473"/>
                    <a:pt x="632" y="475"/>
                    <a:pt x="621" y="482"/>
                  </a:cubicBezTo>
                  <a:cubicBezTo>
                    <a:pt x="615" y="486"/>
                    <a:pt x="609" y="486"/>
                    <a:pt x="603" y="482"/>
                  </a:cubicBezTo>
                  <a:cubicBezTo>
                    <a:pt x="597" y="477"/>
                    <a:pt x="593" y="479"/>
                    <a:pt x="589" y="484"/>
                  </a:cubicBezTo>
                  <a:cubicBezTo>
                    <a:pt x="583" y="491"/>
                    <a:pt x="581" y="498"/>
                    <a:pt x="581" y="507"/>
                  </a:cubicBezTo>
                  <a:cubicBezTo>
                    <a:pt x="582" y="517"/>
                    <a:pt x="579" y="527"/>
                    <a:pt x="571" y="535"/>
                  </a:cubicBezTo>
                  <a:cubicBezTo>
                    <a:pt x="564" y="535"/>
                    <a:pt x="557" y="535"/>
                    <a:pt x="550" y="535"/>
                  </a:cubicBezTo>
                  <a:cubicBezTo>
                    <a:pt x="548" y="533"/>
                    <a:pt x="545" y="532"/>
                    <a:pt x="542" y="533"/>
                  </a:cubicBezTo>
                  <a:cubicBezTo>
                    <a:pt x="530" y="539"/>
                    <a:pt x="517" y="535"/>
                    <a:pt x="505" y="535"/>
                  </a:cubicBezTo>
                  <a:cubicBezTo>
                    <a:pt x="501" y="535"/>
                    <a:pt x="496" y="534"/>
                    <a:pt x="495" y="529"/>
                  </a:cubicBezTo>
                  <a:cubicBezTo>
                    <a:pt x="494" y="525"/>
                    <a:pt x="499" y="524"/>
                    <a:pt x="502" y="522"/>
                  </a:cubicBezTo>
                  <a:cubicBezTo>
                    <a:pt x="530" y="503"/>
                    <a:pt x="553" y="480"/>
                    <a:pt x="559" y="445"/>
                  </a:cubicBezTo>
                  <a:cubicBezTo>
                    <a:pt x="561" y="431"/>
                    <a:pt x="568" y="426"/>
                    <a:pt x="583" y="425"/>
                  </a:cubicBezTo>
                  <a:cubicBezTo>
                    <a:pt x="598" y="425"/>
                    <a:pt x="602" y="422"/>
                    <a:pt x="603" y="407"/>
                  </a:cubicBezTo>
                  <a:cubicBezTo>
                    <a:pt x="604" y="399"/>
                    <a:pt x="607" y="395"/>
                    <a:pt x="616" y="396"/>
                  </a:cubicBezTo>
                  <a:cubicBezTo>
                    <a:pt x="621" y="397"/>
                    <a:pt x="624" y="395"/>
                    <a:pt x="627" y="390"/>
                  </a:cubicBezTo>
                  <a:cubicBezTo>
                    <a:pt x="628" y="387"/>
                    <a:pt x="631" y="383"/>
                    <a:pt x="634" y="382"/>
                  </a:cubicBezTo>
                  <a:cubicBezTo>
                    <a:pt x="640" y="380"/>
                    <a:pt x="641" y="376"/>
                    <a:pt x="640" y="371"/>
                  </a:cubicBezTo>
                  <a:cubicBezTo>
                    <a:pt x="639" y="362"/>
                    <a:pt x="642" y="358"/>
                    <a:pt x="650" y="359"/>
                  </a:cubicBezTo>
                  <a:cubicBezTo>
                    <a:pt x="658" y="359"/>
                    <a:pt x="665" y="360"/>
                    <a:pt x="672" y="363"/>
                  </a:cubicBezTo>
                  <a:cubicBezTo>
                    <a:pt x="680" y="366"/>
                    <a:pt x="686" y="371"/>
                    <a:pt x="688" y="381"/>
                  </a:cubicBezTo>
                  <a:cubicBezTo>
                    <a:pt x="691" y="393"/>
                    <a:pt x="709" y="399"/>
                    <a:pt x="719" y="393"/>
                  </a:cubicBezTo>
                  <a:cubicBezTo>
                    <a:pt x="723" y="390"/>
                    <a:pt x="726" y="391"/>
                    <a:pt x="728" y="395"/>
                  </a:cubicBezTo>
                  <a:cubicBezTo>
                    <a:pt x="731" y="400"/>
                    <a:pt x="735" y="399"/>
                    <a:pt x="739" y="396"/>
                  </a:cubicBezTo>
                  <a:cubicBezTo>
                    <a:pt x="742" y="394"/>
                    <a:pt x="745" y="392"/>
                    <a:pt x="746" y="389"/>
                  </a:cubicBezTo>
                  <a:cubicBezTo>
                    <a:pt x="751" y="379"/>
                    <a:pt x="758" y="371"/>
                    <a:pt x="769" y="370"/>
                  </a:cubicBezTo>
                  <a:cubicBezTo>
                    <a:pt x="772" y="369"/>
                    <a:pt x="774" y="366"/>
                    <a:pt x="775" y="363"/>
                  </a:cubicBezTo>
                  <a:cubicBezTo>
                    <a:pt x="780" y="356"/>
                    <a:pt x="785" y="351"/>
                    <a:pt x="793" y="349"/>
                  </a:cubicBezTo>
                  <a:cubicBezTo>
                    <a:pt x="800" y="347"/>
                    <a:pt x="804" y="342"/>
                    <a:pt x="805" y="335"/>
                  </a:cubicBezTo>
                  <a:cubicBezTo>
                    <a:pt x="807" y="327"/>
                    <a:pt x="807" y="319"/>
                    <a:pt x="807" y="311"/>
                  </a:cubicBezTo>
                  <a:cubicBezTo>
                    <a:pt x="807" y="302"/>
                    <a:pt x="806" y="294"/>
                    <a:pt x="795" y="291"/>
                  </a:cubicBezTo>
                  <a:cubicBezTo>
                    <a:pt x="788" y="290"/>
                    <a:pt x="788" y="283"/>
                    <a:pt x="789" y="278"/>
                  </a:cubicBezTo>
                  <a:cubicBezTo>
                    <a:pt x="791" y="267"/>
                    <a:pt x="785" y="258"/>
                    <a:pt x="777" y="254"/>
                  </a:cubicBezTo>
                  <a:cubicBezTo>
                    <a:pt x="757" y="245"/>
                    <a:pt x="756" y="227"/>
                    <a:pt x="754" y="210"/>
                  </a:cubicBezTo>
                  <a:cubicBezTo>
                    <a:pt x="753" y="203"/>
                    <a:pt x="753" y="197"/>
                    <a:pt x="748" y="191"/>
                  </a:cubicBezTo>
                  <a:cubicBezTo>
                    <a:pt x="743" y="185"/>
                    <a:pt x="745" y="178"/>
                    <a:pt x="744" y="171"/>
                  </a:cubicBezTo>
                  <a:cubicBezTo>
                    <a:pt x="744" y="167"/>
                    <a:pt x="746" y="161"/>
                    <a:pt x="740" y="159"/>
                  </a:cubicBezTo>
                  <a:cubicBezTo>
                    <a:pt x="734" y="158"/>
                    <a:pt x="732" y="163"/>
                    <a:pt x="730" y="167"/>
                  </a:cubicBezTo>
                  <a:cubicBezTo>
                    <a:pt x="727" y="176"/>
                    <a:pt x="721" y="178"/>
                    <a:pt x="712" y="178"/>
                  </a:cubicBezTo>
                  <a:cubicBezTo>
                    <a:pt x="698" y="177"/>
                    <a:pt x="684" y="179"/>
                    <a:pt x="671" y="187"/>
                  </a:cubicBezTo>
                  <a:cubicBezTo>
                    <a:pt x="661" y="193"/>
                    <a:pt x="658" y="192"/>
                    <a:pt x="654" y="181"/>
                  </a:cubicBezTo>
                  <a:cubicBezTo>
                    <a:pt x="650" y="170"/>
                    <a:pt x="648" y="158"/>
                    <a:pt x="637" y="151"/>
                  </a:cubicBezTo>
                  <a:cubicBezTo>
                    <a:pt x="632" y="148"/>
                    <a:pt x="628" y="148"/>
                    <a:pt x="624" y="153"/>
                  </a:cubicBezTo>
                  <a:cubicBezTo>
                    <a:pt x="616" y="163"/>
                    <a:pt x="602" y="159"/>
                    <a:pt x="598" y="147"/>
                  </a:cubicBezTo>
                  <a:cubicBezTo>
                    <a:pt x="596" y="142"/>
                    <a:pt x="596" y="137"/>
                    <a:pt x="596" y="133"/>
                  </a:cubicBezTo>
                  <a:cubicBezTo>
                    <a:pt x="596" y="130"/>
                    <a:pt x="595" y="126"/>
                    <a:pt x="592" y="126"/>
                  </a:cubicBezTo>
                  <a:cubicBezTo>
                    <a:pt x="588" y="125"/>
                    <a:pt x="587" y="128"/>
                    <a:pt x="586" y="130"/>
                  </a:cubicBezTo>
                  <a:cubicBezTo>
                    <a:pt x="574" y="146"/>
                    <a:pt x="562" y="161"/>
                    <a:pt x="545" y="172"/>
                  </a:cubicBezTo>
                  <a:cubicBezTo>
                    <a:pt x="535" y="178"/>
                    <a:pt x="529" y="186"/>
                    <a:pt x="527" y="198"/>
                  </a:cubicBezTo>
                  <a:cubicBezTo>
                    <a:pt x="526" y="205"/>
                    <a:pt x="524" y="212"/>
                    <a:pt x="521" y="219"/>
                  </a:cubicBezTo>
                  <a:cubicBezTo>
                    <a:pt x="519" y="225"/>
                    <a:pt x="518" y="232"/>
                    <a:pt x="510" y="232"/>
                  </a:cubicBezTo>
                  <a:cubicBezTo>
                    <a:pt x="503" y="232"/>
                    <a:pt x="501" y="226"/>
                    <a:pt x="498" y="220"/>
                  </a:cubicBezTo>
                  <a:cubicBezTo>
                    <a:pt x="496" y="215"/>
                    <a:pt x="493" y="210"/>
                    <a:pt x="490" y="205"/>
                  </a:cubicBezTo>
                  <a:cubicBezTo>
                    <a:pt x="484" y="196"/>
                    <a:pt x="473" y="195"/>
                    <a:pt x="465" y="189"/>
                  </a:cubicBezTo>
                  <a:cubicBezTo>
                    <a:pt x="462" y="187"/>
                    <a:pt x="461" y="192"/>
                    <a:pt x="461" y="194"/>
                  </a:cubicBezTo>
                  <a:cubicBezTo>
                    <a:pt x="461" y="213"/>
                    <a:pt x="461" y="214"/>
                    <a:pt x="442" y="212"/>
                  </a:cubicBezTo>
                  <a:cubicBezTo>
                    <a:pt x="437" y="212"/>
                    <a:pt x="433" y="213"/>
                    <a:pt x="430" y="217"/>
                  </a:cubicBezTo>
                  <a:cubicBezTo>
                    <a:pt x="427" y="221"/>
                    <a:pt x="423" y="224"/>
                    <a:pt x="419" y="226"/>
                  </a:cubicBezTo>
                  <a:cubicBezTo>
                    <a:pt x="415" y="229"/>
                    <a:pt x="414" y="232"/>
                    <a:pt x="415" y="237"/>
                  </a:cubicBezTo>
                  <a:cubicBezTo>
                    <a:pt x="416" y="248"/>
                    <a:pt x="411" y="252"/>
                    <a:pt x="400" y="250"/>
                  </a:cubicBezTo>
                  <a:cubicBezTo>
                    <a:pt x="398" y="250"/>
                    <a:pt x="396" y="249"/>
                    <a:pt x="394" y="248"/>
                  </a:cubicBezTo>
                  <a:cubicBezTo>
                    <a:pt x="389" y="247"/>
                    <a:pt x="386" y="247"/>
                    <a:pt x="385" y="252"/>
                  </a:cubicBezTo>
                  <a:cubicBezTo>
                    <a:pt x="384" y="256"/>
                    <a:pt x="384" y="260"/>
                    <a:pt x="389" y="261"/>
                  </a:cubicBezTo>
                  <a:cubicBezTo>
                    <a:pt x="403" y="264"/>
                    <a:pt x="405" y="278"/>
                    <a:pt x="410" y="287"/>
                  </a:cubicBezTo>
                  <a:cubicBezTo>
                    <a:pt x="413" y="291"/>
                    <a:pt x="409" y="297"/>
                    <a:pt x="406" y="300"/>
                  </a:cubicBezTo>
                  <a:cubicBezTo>
                    <a:pt x="392" y="313"/>
                    <a:pt x="386" y="329"/>
                    <a:pt x="383" y="347"/>
                  </a:cubicBezTo>
                  <a:cubicBezTo>
                    <a:pt x="381" y="362"/>
                    <a:pt x="372" y="374"/>
                    <a:pt x="359" y="382"/>
                  </a:cubicBezTo>
                  <a:cubicBezTo>
                    <a:pt x="356" y="384"/>
                    <a:pt x="353" y="385"/>
                    <a:pt x="351" y="388"/>
                  </a:cubicBezTo>
                  <a:cubicBezTo>
                    <a:pt x="343" y="403"/>
                    <a:pt x="330" y="413"/>
                    <a:pt x="317" y="424"/>
                  </a:cubicBezTo>
                  <a:cubicBezTo>
                    <a:pt x="320" y="426"/>
                    <a:pt x="322" y="424"/>
                    <a:pt x="323" y="423"/>
                  </a:cubicBezTo>
                  <a:cubicBezTo>
                    <a:pt x="325" y="422"/>
                    <a:pt x="327" y="421"/>
                    <a:pt x="329" y="420"/>
                  </a:cubicBezTo>
                  <a:cubicBezTo>
                    <a:pt x="342" y="415"/>
                    <a:pt x="352" y="420"/>
                    <a:pt x="354" y="434"/>
                  </a:cubicBezTo>
                  <a:cubicBezTo>
                    <a:pt x="355" y="442"/>
                    <a:pt x="357" y="449"/>
                    <a:pt x="363" y="455"/>
                  </a:cubicBezTo>
                  <a:cubicBezTo>
                    <a:pt x="368" y="459"/>
                    <a:pt x="369" y="464"/>
                    <a:pt x="370" y="470"/>
                  </a:cubicBezTo>
                  <a:cubicBezTo>
                    <a:pt x="373" y="490"/>
                    <a:pt x="385" y="503"/>
                    <a:pt x="402" y="512"/>
                  </a:cubicBezTo>
                  <a:cubicBezTo>
                    <a:pt x="409" y="516"/>
                    <a:pt x="413" y="512"/>
                    <a:pt x="417" y="506"/>
                  </a:cubicBezTo>
                  <a:cubicBezTo>
                    <a:pt x="424" y="494"/>
                    <a:pt x="424" y="494"/>
                    <a:pt x="432" y="505"/>
                  </a:cubicBezTo>
                  <a:cubicBezTo>
                    <a:pt x="436" y="511"/>
                    <a:pt x="443" y="515"/>
                    <a:pt x="450" y="519"/>
                  </a:cubicBezTo>
                  <a:cubicBezTo>
                    <a:pt x="454" y="522"/>
                    <a:pt x="460" y="524"/>
                    <a:pt x="458" y="531"/>
                  </a:cubicBezTo>
                  <a:cubicBezTo>
                    <a:pt x="457" y="538"/>
                    <a:pt x="451" y="539"/>
                    <a:pt x="445" y="538"/>
                  </a:cubicBezTo>
                  <a:cubicBezTo>
                    <a:pt x="444" y="538"/>
                    <a:pt x="442" y="539"/>
                    <a:pt x="441" y="539"/>
                  </a:cubicBezTo>
                  <a:cubicBezTo>
                    <a:pt x="426" y="541"/>
                    <a:pt x="410" y="537"/>
                    <a:pt x="395" y="542"/>
                  </a:cubicBezTo>
                  <a:cubicBezTo>
                    <a:pt x="383" y="545"/>
                    <a:pt x="370" y="541"/>
                    <a:pt x="358" y="544"/>
                  </a:cubicBezTo>
                  <a:cubicBezTo>
                    <a:pt x="358" y="544"/>
                    <a:pt x="358" y="544"/>
                    <a:pt x="358" y="544"/>
                  </a:cubicBezTo>
                  <a:cubicBezTo>
                    <a:pt x="326" y="547"/>
                    <a:pt x="297" y="562"/>
                    <a:pt x="265" y="565"/>
                  </a:cubicBezTo>
                  <a:close/>
                </a:path>
              </a:pathLst>
            </a:custGeom>
            <a:solidFill>
              <a:srgbClr val="99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03DD0460-7B5C-1680-00A8-06D9262550AD}"/>
                </a:ext>
              </a:extLst>
            </p:cNvPr>
            <p:cNvSpPr/>
            <p:nvPr/>
          </p:nvSpPr>
          <p:spPr bwMode="auto">
            <a:xfrm>
              <a:off x="1963738" y="2667000"/>
              <a:ext cx="928688" cy="1081088"/>
            </a:xfrm>
            <a:custGeom>
              <a:avLst/>
              <a:gdLst>
                <a:gd name="T0" fmla="*/ 383 w 465"/>
                <a:gd name="T1" fmla="*/ 38 h 541"/>
                <a:gd name="T2" fmla="*/ 408 w 465"/>
                <a:gd name="T3" fmla="*/ 39 h 541"/>
                <a:gd name="T4" fmla="*/ 396 w 465"/>
                <a:gd name="T5" fmla="*/ 85 h 541"/>
                <a:gd name="T6" fmla="*/ 368 w 465"/>
                <a:gd name="T7" fmla="*/ 124 h 541"/>
                <a:gd name="T8" fmla="*/ 378 w 465"/>
                <a:gd name="T9" fmla="*/ 144 h 541"/>
                <a:gd name="T10" fmla="*/ 412 w 465"/>
                <a:gd name="T11" fmla="*/ 172 h 541"/>
                <a:gd name="T12" fmla="*/ 428 w 465"/>
                <a:gd name="T13" fmla="*/ 195 h 541"/>
                <a:gd name="T14" fmla="*/ 445 w 465"/>
                <a:gd name="T15" fmla="*/ 248 h 541"/>
                <a:gd name="T16" fmla="*/ 461 w 465"/>
                <a:gd name="T17" fmla="*/ 267 h 541"/>
                <a:gd name="T18" fmla="*/ 462 w 465"/>
                <a:gd name="T19" fmla="*/ 295 h 541"/>
                <a:gd name="T20" fmla="*/ 461 w 465"/>
                <a:gd name="T21" fmla="*/ 335 h 541"/>
                <a:gd name="T22" fmla="*/ 429 w 465"/>
                <a:gd name="T23" fmla="*/ 323 h 541"/>
                <a:gd name="T24" fmla="*/ 415 w 465"/>
                <a:gd name="T25" fmla="*/ 317 h 541"/>
                <a:gd name="T26" fmla="*/ 411 w 465"/>
                <a:gd name="T27" fmla="*/ 361 h 541"/>
                <a:gd name="T28" fmla="*/ 388 w 465"/>
                <a:gd name="T29" fmla="*/ 316 h 541"/>
                <a:gd name="T30" fmla="*/ 365 w 465"/>
                <a:gd name="T31" fmla="*/ 306 h 541"/>
                <a:gd name="T32" fmla="*/ 330 w 465"/>
                <a:gd name="T33" fmla="*/ 236 h 541"/>
                <a:gd name="T34" fmla="*/ 315 w 465"/>
                <a:gd name="T35" fmla="*/ 236 h 541"/>
                <a:gd name="T36" fmla="*/ 302 w 465"/>
                <a:gd name="T37" fmla="*/ 271 h 541"/>
                <a:gd name="T38" fmla="*/ 265 w 465"/>
                <a:gd name="T39" fmla="*/ 290 h 541"/>
                <a:gd name="T40" fmla="*/ 220 w 465"/>
                <a:gd name="T41" fmla="*/ 340 h 541"/>
                <a:gd name="T42" fmla="*/ 207 w 465"/>
                <a:gd name="T43" fmla="*/ 363 h 541"/>
                <a:gd name="T44" fmla="*/ 214 w 465"/>
                <a:gd name="T45" fmla="*/ 442 h 541"/>
                <a:gd name="T46" fmla="*/ 175 w 465"/>
                <a:gd name="T47" fmla="*/ 483 h 541"/>
                <a:gd name="T48" fmla="*/ 104 w 465"/>
                <a:gd name="T49" fmla="*/ 541 h 541"/>
                <a:gd name="T50" fmla="*/ 18 w 465"/>
                <a:gd name="T51" fmla="*/ 506 h 541"/>
                <a:gd name="T52" fmla="*/ 0 w 465"/>
                <a:gd name="T53" fmla="*/ 364 h 541"/>
                <a:gd name="T54" fmla="*/ 6 w 465"/>
                <a:gd name="T55" fmla="*/ 348 h 541"/>
                <a:gd name="T56" fmla="*/ 10 w 465"/>
                <a:gd name="T57" fmla="*/ 374 h 541"/>
                <a:gd name="T58" fmla="*/ 26 w 465"/>
                <a:gd name="T59" fmla="*/ 373 h 541"/>
                <a:gd name="T60" fmla="*/ 44 w 465"/>
                <a:gd name="T61" fmla="*/ 418 h 541"/>
                <a:gd name="T62" fmla="*/ 63 w 465"/>
                <a:gd name="T63" fmla="*/ 431 h 541"/>
                <a:gd name="T64" fmla="*/ 52 w 465"/>
                <a:gd name="T65" fmla="*/ 369 h 541"/>
                <a:gd name="T66" fmla="*/ 76 w 465"/>
                <a:gd name="T67" fmla="*/ 324 h 541"/>
                <a:gd name="T68" fmla="*/ 94 w 465"/>
                <a:gd name="T69" fmla="*/ 293 h 541"/>
                <a:gd name="T70" fmla="*/ 82 w 465"/>
                <a:gd name="T71" fmla="*/ 231 h 541"/>
                <a:gd name="T72" fmla="*/ 83 w 465"/>
                <a:gd name="T73" fmla="*/ 157 h 541"/>
                <a:gd name="T74" fmla="*/ 62 w 465"/>
                <a:gd name="T75" fmla="*/ 112 h 541"/>
                <a:gd name="T76" fmla="*/ 88 w 465"/>
                <a:gd name="T77" fmla="*/ 84 h 541"/>
                <a:gd name="T78" fmla="*/ 114 w 465"/>
                <a:gd name="T79" fmla="*/ 66 h 541"/>
                <a:gd name="T80" fmla="*/ 88 w 465"/>
                <a:gd name="T81" fmla="*/ 49 h 541"/>
                <a:gd name="T82" fmla="*/ 155 w 465"/>
                <a:gd name="T83" fmla="*/ 32 h 541"/>
                <a:gd name="T84" fmla="*/ 325 w 465"/>
                <a:gd name="T85" fmla="*/ 7 h 541"/>
                <a:gd name="T86" fmla="*/ 357 w 465"/>
                <a:gd name="T87" fmla="*/ 8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5" h="541">
                  <a:moveTo>
                    <a:pt x="381" y="23"/>
                  </a:moveTo>
                  <a:cubicBezTo>
                    <a:pt x="385" y="28"/>
                    <a:pt x="382" y="33"/>
                    <a:pt x="383" y="38"/>
                  </a:cubicBezTo>
                  <a:cubicBezTo>
                    <a:pt x="384" y="44"/>
                    <a:pt x="386" y="49"/>
                    <a:pt x="393" y="43"/>
                  </a:cubicBezTo>
                  <a:cubicBezTo>
                    <a:pt x="397" y="40"/>
                    <a:pt x="402" y="34"/>
                    <a:pt x="408" y="39"/>
                  </a:cubicBezTo>
                  <a:cubicBezTo>
                    <a:pt x="413" y="44"/>
                    <a:pt x="410" y="50"/>
                    <a:pt x="408" y="56"/>
                  </a:cubicBezTo>
                  <a:cubicBezTo>
                    <a:pt x="403" y="66"/>
                    <a:pt x="396" y="74"/>
                    <a:pt x="396" y="85"/>
                  </a:cubicBezTo>
                  <a:cubicBezTo>
                    <a:pt x="396" y="91"/>
                    <a:pt x="391" y="93"/>
                    <a:pt x="385" y="93"/>
                  </a:cubicBezTo>
                  <a:cubicBezTo>
                    <a:pt x="374" y="94"/>
                    <a:pt x="363" y="114"/>
                    <a:pt x="368" y="124"/>
                  </a:cubicBezTo>
                  <a:cubicBezTo>
                    <a:pt x="368" y="125"/>
                    <a:pt x="370" y="127"/>
                    <a:pt x="372" y="127"/>
                  </a:cubicBezTo>
                  <a:cubicBezTo>
                    <a:pt x="380" y="131"/>
                    <a:pt x="384" y="135"/>
                    <a:pt x="378" y="144"/>
                  </a:cubicBezTo>
                  <a:cubicBezTo>
                    <a:pt x="377" y="145"/>
                    <a:pt x="377" y="148"/>
                    <a:pt x="378" y="148"/>
                  </a:cubicBezTo>
                  <a:cubicBezTo>
                    <a:pt x="390" y="154"/>
                    <a:pt x="391" y="177"/>
                    <a:pt x="412" y="172"/>
                  </a:cubicBezTo>
                  <a:cubicBezTo>
                    <a:pt x="420" y="170"/>
                    <a:pt x="420" y="180"/>
                    <a:pt x="427" y="181"/>
                  </a:cubicBezTo>
                  <a:cubicBezTo>
                    <a:pt x="437" y="184"/>
                    <a:pt x="429" y="191"/>
                    <a:pt x="428" y="195"/>
                  </a:cubicBezTo>
                  <a:cubicBezTo>
                    <a:pt x="426" y="210"/>
                    <a:pt x="427" y="225"/>
                    <a:pt x="430" y="240"/>
                  </a:cubicBezTo>
                  <a:cubicBezTo>
                    <a:pt x="432" y="246"/>
                    <a:pt x="438" y="249"/>
                    <a:pt x="445" y="248"/>
                  </a:cubicBezTo>
                  <a:cubicBezTo>
                    <a:pt x="453" y="248"/>
                    <a:pt x="458" y="249"/>
                    <a:pt x="457" y="259"/>
                  </a:cubicBezTo>
                  <a:cubicBezTo>
                    <a:pt x="457" y="262"/>
                    <a:pt x="459" y="265"/>
                    <a:pt x="461" y="267"/>
                  </a:cubicBezTo>
                  <a:cubicBezTo>
                    <a:pt x="463" y="269"/>
                    <a:pt x="465" y="271"/>
                    <a:pt x="464" y="273"/>
                  </a:cubicBezTo>
                  <a:cubicBezTo>
                    <a:pt x="458" y="280"/>
                    <a:pt x="464" y="288"/>
                    <a:pt x="462" y="295"/>
                  </a:cubicBezTo>
                  <a:cubicBezTo>
                    <a:pt x="458" y="306"/>
                    <a:pt x="460" y="317"/>
                    <a:pt x="463" y="329"/>
                  </a:cubicBezTo>
                  <a:cubicBezTo>
                    <a:pt x="464" y="331"/>
                    <a:pt x="463" y="336"/>
                    <a:pt x="461" y="335"/>
                  </a:cubicBezTo>
                  <a:cubicBezTo>
                    <a:pt x="453" y="330"/>
                    <a:pt x="446" y="336"/>
                    <a:pt x="439" y="336"/>
                  </a:cubicBezTo>
                  <a:cubicBezTo>
                    <a:pt x="432" y="336"/>
                    <a:pt x="429" y="330"/>
                    <a:pt x="429" y="323"/>
                  </a:cubicBezTo>
                  <a:cubicBezTo>
                    <a:pt x="430" y="318"/>
                    <a:pt x="430" y="313"/>
                    <a:pt x="424" y="311"/>
                  </a:cubicBezTo>
                  <a:cubicBezTo>
                    <a:pt x="420" y="310"/>
                    <a:pt x="417" y="313"/>
                    <a:pt x="415" y="317"/>
                  </a:cubicBezTo>
                  <a:cubicBezTo>
                    <a:pt x="413" y="322"/>
                    <a:pt x="413" y="325"/>
                    <a:pt x="418" y="330"/>
                  </a:cubicBezTo>
                  <a:cubicBezTo>
                    <a:pt x="426" y="337"/>
                    <a:pt x="422" y="357"/>
                    <a:pt x="411" y="361"/>
                  </a:cubicBezTo>
                  <a:cubicBezTo>
                    <a:pt x="407" y="363"/>
                    <a:pt x="406" y="359"/>
                    <a:pt x="407" y="356"/>
                  </a:cubicBezTo>
                  <a:cubicBezTo>
                    <a:pt x="408" y="339"/>
                    <a:pt x="395" y="329"/>
                    <a:pt x="388" y="316"/>
                  </a:cubicBezTo>
                  <a:cubicBezTo>
                    <a:pt x="387" y="313"/>
                    <a:pt x="383" y="312"/>
                    <a:pt x="380" y="313"/>
                  </a:cubicBezTo>
                  <a:cubicBezTo>
                    <a:pt x="371" y="318"/>
                    <a:pt x="368" y="312"/>
                    <a:pt x="365" y="306"/>
                  </a:cubicBezTo>
                  <a:cubicBezTo>
                    <a:pt x="360" y="295"/>
                    <a:pt x="357" y="283"/>
                    <a:pt x="349" y="274"/>
                  </a:cubicBezTo>
                  <a:cubicBezTo>
                    <a:pt x="339" y="263"/>
                    <a:pt x="332" y="251"/>
                    <a:pt x="330" y="236"/>
                  </a:cubicBezTo>
                  <a:cubicBezTo>
                    <a:pt x="330" y="232"/>
                    <a:pt x="326" y="228"/>
                    <a:pt x="321" y="228"/>
                  </a:cubicBezTo>
                  <a:cubicBezTo>
                    <a:pt x="316" y="228"/>
                    <a:pt x="316" y="233"/>
                    <a:pt x="315" y="236"/>
                  </a:cubicBezTo>
                  <a:cubicBezTo>
                    <a:pt x="313" y="244"/>
                    <a:pt x="311" y="252"/>
                    <a:pt x="311" y="260"/>
                  </a:cubicBezTo>
                  <a:cubicBezTo>
                    <a:pt x="312" y="266"/>
                    <a:pt x="309" y="271"/>
                    <a:pt x="302" y="271"/>
                  </a:cubicBezTo>
                  <a:cubicBezTo>
                    <a:pt x="290" y="271"/>
                    <a:pt x="282" y="277"/>
                    <a:pt x="276" y="288"/>
                  </a:cubicBezTo>
                  <a:cubicBezTo>
                    <a:pt x="274" y="293"/>
                    <a:pt x="271" y="294"/>
                    <a:pt x="265" y="290"/>
                  </a:cubicBezTo>
                  <a:cubicBezTo>
                    <a:pt x="255" y="282"/>
                    <a:pt x="245" y="286"/>
                    <a:pt x="244" y="299"/>
                  </a:cubicBezTo>
                  <a:cubicBezTo>
                    <a:pt x="243" y="317"/>
                    <a:pt x="234" y="330"/>
                    <a:pt x="220" y="340"/>
                  </a:cubicBezTo>
                  <a:cubicBezTo>
                    <a:pt x="219" y="341"/>
                    <a:pt x="218" y="342"/>
                    <a:pt x="216" y="343"/>
                  </a:cubicBezTo>
                  <a:cubicBezTo>
                    <a:pt x="203" y="348"/>
                    <a:pt x="201" y="351"/>
                    <a:pt x="207" y="363"/>
                  </a:cubicBezTo>
                  <a:cubicBezTo>
                    <a:pt x="214" y="379"/>
                    <a:pt x="214" y="398"/>
                    <a:pt x="226" y="413"/>
                  </a:cubicBezTo>
                  <a:cubicBezTo>
                    <a:pt x="233" y="423"/>
                    <a:pt x="227" y="438"/>
                    <a:pt x="214" y="442"/>
                  </a:cubicBezTo>
                  <a:cubicBezTo>
                    <a:pt x="200" y="447"/>
                    <a:pt x="192" y="458"/>
                    <a:pt x="180" y="465"/>
                  </a:cubicBezTo>
                  <a:cubicBezTo>
                    <a:pt x="173" y="468"/>
                    <a:pt x="173" y="474"/>
                    <a:pt x="175" y="483"/>
                  </a:cubicBezTo>
                  <a:cubicBezTo>
                    <a:pt x="183" y="508"/>
                    <a:pt x="170" y="535"/>
                    <a:pt x="143" y="538"/>
                  </a:cubicBezTo>
                  <a:cubicBezTo>
                    <a:pt x="130" y="540"/>
                    <a:pt x="117" y="540"/>
                    <a:pt x="104" y="541"/>
                  </a:cubicBezTo>
                  <a:cubicBezTo>
                    <a:pt x="82" y="539"/>
                    <a:pt x="61" y="531"/>
                    <a:pt x="39" y="527"/>
                  </a:cubicBezTo>
                  <a:cubicBezTo>
                    <a:pt x="26" y="525"/>
                    <a:pt x="19" y="519"/>
                    <a:pt x="18" y="506"/>
                  </a:cubicBezTo>
                  <a:cubicBezTo>
                    <a:pt x="17" y="484"/>
                    <a:pt x="9" y="465"/>
                    <a:pt x="5" y="444"/>
                  </a:cubicBezTo>
                  <a:cubicBezTo>
                    <a:pt x="0" y="417"/>
                    <a:pt x="0" y="391"/>
                    <a:pt x="0" y="364"/>
                  </a:cubicBezTo>
                  <a:cubicBezTo>
                    <a:pt x="0" y="355"/>
                    <a:pt x="0" y="346"/>
                    <a:pt x="0" y="337"/>
                  </a:cubicBezTo>
                  <a:cubicBezTo>
                    <a:pt x="8" y="337"/>
                    <a:pt x="5" y="343"/>
                    <a:pt x="6" y="348"/>
                  </a:cubicBezTo>
                  <a:cubicBezTo>
                    <a:pt x="6" y="360"/>
                    <a:pt x="6" y="372"/>
                    <a:pt x="6" y="385"/>
                  </a:cubicBezTo>
                  <a:cubicBezTo>
                    <a:pt x="10" y="381"/>
                    <a:pt x="9" y="377"/>
                    <a:pt x="10" y="374"/>
                  </a:cubicBezTo>
                  <a:cubicBezTo>
                    <a:pt x="12" y="370"/>
                    <a:pt x="14" y="367"/>
                    <a:pt x="18" y="367"/>
                  </a:cubicBezTo>
                  <a:cubicBezTo>
                    <a:pt x="22" y="367"/>
                    <a:pt x="24" y="370"/>
                    <a:pt x="26" y="373"/>
                  </a:cubicBezTo>
                  <a:cubicBezTo>
                    <a:pt x="27" y="377"/>
                    <a:pt x="28" y="382"/>
                    <a:pt x="28" y="386"/>
                  </a:cubicBezTo>
                  <a:cubicBezTo>
                    <a:pt x="30" y="398"/>
                    <a:pt x="36" y="409"/>
                    <a:pt x="44" y="418"/>
                  </a:cubicBezTo>
                  <a:cubicBezTo>
                    <a:pt x="47" y="421"/>
                    <a:pt x="50" y="425"/>
                    <a:pt x="52" y="430"/>
                  </a:cubicBezTo>
                  <a:cubicBezTo>
                    <a:pt x="55" y="436"/>
                    <a:pt x="59" y="435"/>
                    <a:pt x="63" y="431"/>
                  </a:cubicBezTo>
                  <a:cubicBezTo>
                    <a:pt x="72" y="421"/>
                    <a:pt x="73" y="409"/>
                    <a:pt x="65" y="398"/>
                  </a:cubicBezTo>
                  <a:cubicBezTo>
                    <a:pt x="59" y="389"/>
                    <a:pt x="54" y="380"/>
                    <a:pt x="52" y="369"/>
                  </a:cubicBezTo>
                  <a:cubicBezTo>
                    <a:pt x="50" y="360"/>
                    <a:pt x="53" y="353"/>
                    <a:pt x="62" y="349"/>
                  </a:cubicBezTo>
                  <a:cubicBezTo>
                    <a:pt x="73" y="344"/>
                    <a:pt x="77" y="336"/>
                    <a:pt x="76" y="324"/>
                  </a:cubicBezTo>
                  <a:cubicBezTo>
                    <a:pt x="76" y="313"/>
                    <a:pt x="79" y="304"/>
                    <a:pt x="88" y="298"/>
                  </a:cubicBezTo>
                  <a:cubicBezTo>
                    <a:pt x="91" y="297"/>
                    <a:pt x="92" y="294"/>
                    <a:pt x="94" y="293"/>
                  </a:cubicBezTo>
                  <a:cubicBezTo>
                    <a:pt x="107" y="280"/>
                    <a:pt x="107" y="275"/>
                    <a:pt x="92" y="266"/>
                  </a:cubicBezTo>
                  <a:cubicBezTo>
                    <a:pt x="78" y="257"/>
                    <a:pt x="78" y="243"/>
                    <a:pt x="82" y="231"/>
                  </a:cubicBezTo>
                  <a:cubicBezTo>
                    <a:pt x="88" y="215"/>
                    <a:pt x="88" y="200"/>
                    <a:pt x="82" y="184"/>
                  </a:cubicBezTo>
                  <a:cubicBezTo>
                    <a:pt x="78" y="175"/>
                    <a:pt x="86" y="165"/>
                    <a:pt x="83" y="157"/>
                  </a:cubicBezTo>
                  <a:cubicBezTo>
                    <a:pt x="80" y="150"/>
                    <a:pt x="71" y="144"/>
                    <a:pt x="69" y="135"/>
                  </a:cubicBezTo>
                  <a:cubicBezTo>
                    <a:pt x="67" y="127"/>
                    <a:pt x="64" y="120"/>
                    <a:pt x="62" y="112"/>
                  </a:cubicBezTo>
                  <a:cubicBezTo>
                    <a:pt x="58" y="102"/>
                    <a:pt x="62" y="93"/>
                    <a:pt x="68" y="86"/>
                  </a:cubicBezTo>
                  <a:cubicBezTo>
                    <a:pt x="74" y="79"/>
                    <a:pt x="81" y="80"/>
                    <a:pt x="88" y="84"/>
                  </a:cubicBezTo>
                  <a:cubicBezTo>
                    <a:pt x="94" y="87"/>
                    <a:pt x="100" y="93"/>
                    <a:pt x="107" y="89"/>
                  </a:cubicBezTo>
                  <a:cubicBezTo>
                    <a:pt x="115" y="83"/>
                    <a:pt x="114" y="75"/>
                    <a:pt x="114" y="66"/>
                  </a:cubicBezTo>
                  <a:cubicBezTo>
                    <a:pt x="112" y="52"/>
                    <a:pt x="110" y="49"/>
                    <a:pt x="94" y="51"/>
                  </a:cubicBezTo>
                  <a:cubicBezTo>
                    <a:pt x="92" y="51"/>
                    <a:pt x="89" y="51"/>
                    <a:pt x="88" y="49"/>
                  </a:cubicBezTo>
                  <a:cubicBezTo>
                    <a:pt x="91" y="39"/>
                    <a:pt x="99" y="37"/>
                    <a:pt x="107" y="40"/>
                  </a:cubicBezTo>
                  <a:cubicBezTo>
                    <a:pt x="124" y="44"/>
                    <a:pt x="140" y="41"/>
                    <a:pt x="155" y="32"/>
                  </a:cubicBezTo>
                  <a:cubicBezTo>
                    <a:pt x="185" y="15"/>
                    <a:pt x="219" y="16"/>
                    <a:pt x="251" y="20"/>
                  </a:cubicBezTo>
                  <a:cubicBezTo>
                    <a:pt x="278" y="23"/>
                    <a:pt x="301" y="17"/>
                    <a:pt x="325" y="7"/>
                  </a:cubicBezTo>
                  <a:cubicBezTo>
                    <a:pt x="329" y="5"/>
                    <a:pt x="333" y="4"/>
                    <a:pt x="336" y="2"/>
                  </a:cubicBezTo>
                  <a:cubicBezTo>
                    <a:pt x="345" y="0"/>
                    <a:pt x="352" y="2"/>
                    <a:pt x="357" y="8"/>
                  </a:cubicBezTo>
                  <a:cubicBezTo>
                    <a:pt x="363" y="16"/>
                    <a:pt x="373" y="18"/>
                    <a:pt x="381" y="23"/>
                  </a:cubicBezTo>
                  <a:close/>
                </a:path>
              </a:pathLst>
            </a:custGeom>
            <a:solidFill>
              <a:srgbClr val="88CA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E0AEFF72-4C2E-66BF-609E-50E025198AAA}"/>
                </a:ext>
              </a:extLst>
            </p:cNvPr>
            <p:cNvSpPr/>
            <p:nvPr/>
          </p:nvSpPr>
          <p:spPr bwMode="auto">
            <a:xfrm>
              <a:off x="2787651" y="2892425"/>
              <a:ext cx="1009650" cy="847725"/>
            </a:xfrm>
            <a:custGeom>
              <a:avLst/>
              <a:gdLst>
                <a:gd name="T0" fmla="*/ 142 w 506"/>
                <a:gd name="T1" fmla="*/ 418 h 424"/>
                <a:gd name="T2" fmla="*/ 143 w 506"/>
                <a:gd name="T3" fmla="*/ 404 h 424"/>
                <a:gd name="T4" fmla="*/ 116 w 506"/>
                <a:gd name="T5" fmla="*/ 380 h 424"/>
                <a:gd name="T6" fmla="*/ 105 w 506"/>
                <a:gd name="T7" fmla="*/ 395 h 424"/>
                <a:gd name="T8" fmla="*/ 61 w 506"/>
                <a:gd name="T9" fmla="*/ 362 h 424"/>
                <a:gd name="T10" fmla="*/ 37 w 506"/>
                <a:gd name="T11" fmla="*/ 305 h 424"/>
                <a:gd name="T12" fmla="*/ 4 w 506"/>
                <a:gd name="T13" fmla="*/ 310 h 424"/>
                <a:gd name="T14" fmla="*/ 38 w 506"/>
                <a:gd name="T15" fmla="*/ 270 h 424"/>
                <a:gd name="T16" fmla="*/ 73 w 506"/>
                <a:gd name="T17" fmla="*/ 222 h 424"/>
                <a:gd name="T18" fmla="*/ 95 w 506"/>
                <a:gd name="T19" fmla="*/ 161 h 424"/>
                <a:gd name="T20" fmla="*/ 82 w 506"/>
                <a:gd name="T21" fmla="*/ 146 h 424"/>
                <a:gd name="T22" fmla="*/ 75 w 506"/>
                <a:gd name="T23" fmla="*/ 126 h 424"/>
                <a:gd name="T24" fmla="*/ 92 w 506"/>
                <a:gd name="T25" fmla="*/ 128 h 424"/>
                <a:gd name="T26" fmla="*/ 103 w 506"/>
                <a:gd name="T27" fmla="*/ 118 h 424"/>
                <a:gd name="T28" fmla="*/ 111 w 506"/>
                <a:gd name="T29" fmla="*/ 104 h 424"/>
                <a:gd name="T30" fmla="*/ 151 w 506"/>
                <a:gd name="T31" fmla="*/ 82 h 424"/>
                <a:gd name="T32" fmla="*/ 153 w 506"/>
                <a:gd name="T33" fmla="*/ 64 h 424"/>
                <a:gd name="T34" fmla="*/ 166 w 506"/>
                <a:gd name="T35" fmla="*/ 73 h 424"/>
                <a:gd name="T36" fmla="*/ 201 w 506"/>
                <a:gd name="T37" fmla="*/ 111 h 424"/>
                <a:gd name="T38" fmla="*/ 216 w 506"/>
                <a:gd name="T39" fmla="*/ 73 h 424"/>
                <a:gd name="T40" fmla="*/ 275 w 506"/>
                <a:gd name="T41" fmla="*/ 6 h 424"/>
                <a:gd name="T42" fmla="*/ 290 w 506"/>
                <a:gd name="T43" fmla="*/ 9 h 424"/>
                <a:gd name="T44" fmla="*/ 305 w 506"/>
                <a:gd name="T45" fmla="*/ 38 h 424"/>
                <a:gd name="T46" fmla="*/ 329 w 506"/>
                <a:gd name="T47" fmla="*/ 29 h 424"/>
                <a:gd name="T48" fmla="*/ 361 w 506"/>
                <a:gd name="T49" fmla="*/ 65 h 424"/>
                <a:gd name="T50" fmla="*/ 418 w 506"/>
                <a:gd name="T51" fmla="*/ 49 h 424"/>
                <a:gd name="T52" fmla="*/ 432 w 506"/>
                <a:gd name="T53" fmla="*/ 36 h 424"/>
                <a:gd name="T54" fmla="*/ 439 w 506"/>
                <a:gd name="T55" fmla="*/ 60 h 424"/>
                <a:gd name="T56" fmla="*/ 448 w 506"/>
                <a:gd name="T57" fmla="*/ 83 h 424"/>
                <a:gd name="T58" fmla="*/ 463 w 506"/>
                <a:gd name="T59" fmla="*/ 129 h 424"/>
                <a:gd name="T60" fmla="*/ 499 w 506"/>
                <a:gd name="T61" fmla="*/ 178 h 424"/>
                <a:gd name="T62" fmla="*/ 481 w 506"/>
                <a:gd name="T63" fmla="*/ 234 h 424"/>
                <a:gd name="T64" fmla="*/ 453 w 506"/>
                <a:gd name="T65" fmla="*/ 256 h 424"/>
                <a:gd name="T66" fmla="*/ 427 w 506"/>
                <a:gd name="T67" fmla="*/ 282 h 424"/>
                <a:gd name="T68" fmla="*/ 410 w 506"/>
                <a:gd name="T69" fmla="*/ 278 h 424"/>
                <a:gd name="T70" fmla="*/ 385 w 506"/>
                <a:gd name="T71" fmla="*/ 274 h 424"/>
                <a:gd name="T72" fmla="*/ 354 w 506"/>
                <a:gd name="T73" fmla="*/ 244 h 424"/>
                <a:gd name="T74" fmla="*/ 333 w 506"/>
                <a:gd name="T75" fmla="*/ 244 h 424"/>
                <a:gd name="T76" fmla="*/ 332 w 506"/>
                <a:gd name="T77" fmla="*/ 263 h 424"/>
                <a:gd name="T78" fmla="*/ 307 w 506"/>
                <a:gd name="T79" fmla="*/ 281 h 424"/>
                <a:gd name="T80" fmla="*/ 273 w 506"/>
                <a:gd name="T81" fmla="*/ 309 h 424"/>
                <a:gd name="T82" fmla="*/ 221 w 506"/>
                <a:gd name="T83" fmla="*/ 383 h 424"/>
                <a:gd name="T84" fmla="*/ 197 w 506"/>
                <a:gd name="T85" fmla="*/ 413 h 424"/>
                <a:gd name="T86" fmla="*/ 241 w 506"/>
                <a:gd name="T87" fmla="*/ 416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06" h="423">
                  <a:moveTo>
                    <a:pt x="132" y="420"/>
                  </a:moveTo>
                  <a:cubicBezTo>
                    <a:pt x="135" y="417"/>
                    <a:pt x="139" y="419"/>
                    <a:pt x="142" y="418"/>
                  </a:cubicBezTo>
                  <a:cubicBezTo>
                    <a:pt x="146" y="416"/>
                    <a:pt x="147" y="413"/>
                    <a:pt x="148" y="409"/>
                  </a:cubicBezTo>
                  <a:cubicBezTo>
                    <a:pt x="148" y="406"/>
                    <a:pt x="145" y="406"/>
                    <a:pt x="143" y="404"/>
                  </a:cubicBezTo>
                  <a:cubicBezTo>
                    <a:pt x="133" y="398"/>
                    <a:pt x="121" y="396"/>
                    <a:pt x="118" y="382"/>
                  </a:cubicBezTo>
                  <a:cubicBezTo>
                    <a:pt x="118" y="381"/>
                    <a:pt x="117" y="380"/>
                    <a:pt x="116" y="380"/>
                  </a:cubicBezTo>
                  <a:cubicBezTo>
                    <a:pt x="114" y="380"/>
                    <a:pt x="112" y="382"/>
                    <a:pt x="112" y="383"/>
                  </a:cubicBezTo>
                  <a:cubicBezTo>
                    <a:pt x="112" y="388"/>
                    <a:pt x="109" y="392"/>
                    <a:pt x="105" y="395"/>
                  </a:cubicBezTo>
                  <a:cubicBezTo>
                    <a:pt x="100" y="399"/>
                    <a:pt x="96" y="400"/>
                    <a:pt x="89" y="395"/>
                  </a:cubicBezTo>
                  <a:cubicBezTo>
                    <a:pt x="77" y="386"/>
                    <a:pt x="65" y="378"/>
                    <a:pt x="61" y="362"/>
                  </a:cubicBezTo>
                  <a:cubicBezTo>
                    <a:pt x="60" y="359"/>
                    <a:pt x="59" y="356"/>
                    <a:pt x="58" y="352"/>
                  </a:cubicBezTo>
                  <a:cubicBezTo>
                    <a:pt x="54" y="336"/>
                    <a:pt x="40" y="323"/>
                    <a:pt x="37" y="305"/>
                  </a:cubicBezTo>
                  <a:cubicBezTo>
                    <a:pt x="37" y="299"/>
                    <a:pt x="24" y="302"/>
                    <a:pt x="17" y="306"/>
                  </a:cubicBezTo>
                  <a:cubicBezTo>
                    <a:pt x="13" y="308"/>
                    <a:pt x="8" y="316"/>
                    <a:pt x="4" y="310"/>
                  </a:cubicBezTo>
                  <a:cubicBezTo>
                    <a:pt x="0" y="304"/>
                    <a:pt x="8" y="301"/>
                    <a:pt x="12" y="297"/>
                  </a:cubicBezTo>
                  <a:cubicBezTo>
                    <a:pt x="22" y="289"/>
                    <a:pt x="32" y="282"/>
                    <a:pt x="38" y="270"/>
                  </a:cubicBezTo>
                  <a:cubicBezTo>
                    <a:pt x="39" y="267"/>
                    <a:pt x="41" y="263"/>
                    <a:pt x="44" y="262"/>
                  </a:cubicBezTo>
                  <a:cubicBezTo>
                    <a:pt x="62" y="254"/>
                    <a:pt x="71" y="240"/>
                    <a:pt x="73" y="222"/>
                  </a:cubicBezTo>
                  <a:cubicBezTo>
                    <a:pt x="74" y="204"/>
                    <a:pt x="84" y="191"/>
                    <a:pt x="95" y="179"/>
                  </a:cubicBezTo>
                  <a:cubicBezTo>
                    <a:pt x="101" y="172"/>
                    <a:pt x="101" y="167"/>
                    <a:pt x="95" y="161"/>
                  </a:cubicBezTo>
                  <a:cubicBezTo>
                    <a:pt x="91" y="158"/>
                    <a:pt x="90" y="155"/>
                    <a:pt x="88" y="150"/>
                  </a:cubicBezTo>
                  <a:cubicBezTo>
                    <a:pt x="87" y="147"/>
                    <a:pt x="86" y="144"/>
                    <a:pt x="82" y="146"/>
                  </a:cubicBezTo>
                  <a:cubicBezTo>
                    <a:pt x="78" y="147"/>
                    <a:pt x="74" y="147"/>
                    <a:pt x="73" y="142"/>
                  </a:cubicBezTo>
                  <a:cubicBezTo>
                    <a:pt x="71" y="137"/>
                    <a:pt x="71" y="130"/>
                    <a:pt x="75" y="126"/>
                  </a:cubicBezTo>
                  <a:cubicBezTo>
                    <a:pt x="78" y="122"/>
                    <a:pt x="82" y="124"/>
                    <a:pt x="86" y="126"/>
                  </a:cubicBezTo>
                  <a:cubicBezTo>
                    <a:pt x="88" y="127"/>
                    <a:pt x="90" y="128"/>
                    <a:pt x="92" y="128"/>
                  </a:cubicBezTo>
                  <a:cubicBezTo>
                    <a:pt x="96" y="130"/>
                    <a:pt x="99" y="129"/>
                    <a:pt x="102" y="127"/>
                  </a:cubicBezTo>
                  <a:cubicBezTo>
                    <a:pt x="105" y="124"/>
                    <a:pt x="105" y="121"/>
                    <a:pt x="103" y="118"/>
                  </a:cubicBezTo>
                  <a:cubicBezTo>
                    <a:pt x="99" y="111"/>
                    <a:pt x="101" y="108"/>
                    <a:pt x="108" y="105"/>
                  </a:cubicBezTo>
                  <a:cubicBezTo>
                    <a:pt x="109" y="105"/>
                    <a:pt x="110" y="105"/>
                    <a:pt x="111" y="104"/>
                  </a:cubicBezTo>
                  <a:cubicBezTo>
                    <a:pt x="119" y="91"/>
                    <a:pt x="130" y="88"/>
                    <a:pt x="145" y="91"/>
                  </a:cubicBezTo>
                  <a:cubicBezTo>
                    <a:pt x="150" y="92"/>
                    <a:pt x="151" y="87"/>
                    <a:pt x="151" y="82"/>
                  </a:cubicBezTo>
                  <a:cubicBezTo>
                    <a:pt x="150" y="79"/>
                    <a:pt x="149" y="75"/>
                    <a:pt x="149" y="72"/>
                  </a:cubicBezTo>
                  <a:cubicBezTo>
                    <a:pt x="148" y="69"/>
                    <a:pt x="149" y="65"/>
                    <a:pt x="153" y="64"/>
                  </a:cubicBezTo>
                  <a:cubicBezTo>
                    <a:pt x="156" y="63"/>
                    <a:pt x="157" y="65"/>
                    <a:pt x="159" y="67"/>
                  </a:cubicBezTo>
                  <a:cubicBezTo>
                    <a:pt x="161" y="70"/>
                    <a:pt x="164" y="73"/>
                    <a:pt x="166" y="73"/>
                  </a:cubicBezTo>
                  <a:cubicBezTo>
                    <a:pt x="182" y="76"/>
                    <a:pt x="187" y="89"/>
                    <a:pt x="192" y="101"/>
                  </a:cubicBezTo>
                  <a:cubicBezTo>
                    <a:pt x="194" y="105"/>
                    <a:pt x="195" y="111"/>
                    <a:pt x="201" y="111"/>
                  </a:cubicBezTo>
                  <a:cubicBezTo>
                    <a:pt x="207" y="111"/>
                    <a:pt x="207" y="105"/>
                    <a:pt x="209" y="101"/>
                  </a:cubicBezTo>
                  <a:cubicBezTo>
                    <a:pt x="212" y="91"/>
                    <a:pt x="215" y="82"/>
                    <a:pt x="216" y="73"/>
                  </a:cubicBezTo>
                  <a:cubicBezTo>
                    <a:pt x="217" y="62"/>
                    <a:pt x="225" y="56"/>
                    <a:pt x="233" y="51"/>
                  </a:cubicBezTo>
                  <a:cubicBezTo>
                    <a:pt x="251" y="39"/>
                    <a:pt x="265" y="25"/>
                    <a:pt x="275" y="6"/>
                  </a:cubicBezTo>
                  <a:cubicBezTo>
                    <a:pt x="277" y="3"/>
                    <a:pt x="279" y="0"/>
                    <a:pt x="283" y="1"/>
                  </a:cubicBezTo>
                  <a:cubicBezTo>
                    <a:pt x="287" y="2"/>
                    <a:pt x="289" y="5"/>
                    <a:pt x="290" y="9"/>
                  </a:cubicBezTo>
                  <a:cubicBezTo>
                    <a:pt x="290" y="12"/>
                    <a:pt x="290" y="16"/>
                    <a:pt x="290" y="20"/>
                  </a:cubicBezTo>
                  <a:cubicBezTo>
                    <a:pt x="290" y="31"/>
                    <a:pt x="297" y="35"/>
                    <a:pt x="305" y="38"/>
                  </a:cubicBezTo>
                  <a:cubicBezTo>
                    <a:pt x="311" y="41"/>
                    <a:pt x="311" y="35"/>
                    <a:pt x="313" y="32"/>
                  </a:cubicBezTo>
                  <a:cubicBezTo>
                    <a:pt x="317" y="23"/>
                    <a:pt x="321" y="24"/>
                    <a:pt x="329" y="29"/>
                  </a:cubicBezTo>
                  <a:cubicBezTo>
                    <a:pt x="342" y="36"/>
                    <a:pt x="344" y="49"/>
                    <a:pt x="347" y="61"/>
                  </a:cubicBezTo>
                  <a:cubicBezTo>
                    <a:pt x="350" y="70"/>
                    <a:pt x="353" y="71"/>
                    <a:pt x="361" y="65"/>
                  </a:cubicBezTo>
                  <a:cubicBezTo>
                    <a:pt x="374" y="56"/>
                    <a:pt x="390" y="54"/>
                    <a:pt x="405" y="56"/>
                  </a:cubicBezTo>
                  <a:cubicBezTo>
                    <a:pt x="412" y="57"/>
                    <a:pt x="416" y="56"/>
                    <a:pt x="418" y="49"/>
                  </a:cubicBezTo>
                  <a:cubicBezTo>
                    <a:pt x="418" y="45"/>
                    <a:pt x="420" y="42"/>
                    <a:pt x="423" y="39"/>
                  </a:cubicBezTo>
                  <a:cubicBezTo>
                    <a:pt x="425" y="36"/>
                    <a:pt x="429" y="35"/>
                    <a:pt x="432" y="36"/>
                  </a:cubicBezTo>
                  <a:cubicBezTo>
                    <a:pt x="436" y="36"/>
                    <a:pt x="438" y="40"/>
                    <a:pt x="438" y="43"/>
                  </a:cubicBezTo>
                  <a:cubicBezTo>
                    <a:pt x="439" y="49"/>
                    <a:pt x="439" y="54"/>
                    <a:pt x="439" y="60"/>
                  </a:cubicBezTo>
                  <a:cubicBezTo>
                    <a:pt x="438" y="65"/>
                    <a:pt x="438" y="70"/>
                    <a:pt x="444" y="73"/>
                  </a:cubicBezTo>
                  <a:cubicBezTo>
                    <a:pt x="448" y="75"/>
                    <a:pt x="448" y="79"/>
                    <a:pt x="448" y="83"/>
                  </a:cubicBezTo>
                  <a:cubicBezTo>
                    <a:pt x="446" y="94"/>
                    <a:pt x="450" y="104"/>
                    <a:pt x="453" y="115"/>
                  </a:cubicBezTo>
                  <a:cubicBezTo>
                    <a:pt x="454" y="122"/>
                    <a:pt x="457" y="127"/>
                    <a:pt x="463" y="129"/>
                  </a:cubicBezTo>
                  <a:cubicBezTo>
                    <a:pt x="473" y="131"/>
                    <a:pt x="480" y="139"/>
                    <a:pt x="481" y="146"/>
                  </a:cubicBezTo>
                  <a:cubicBezTo>
                    <a:pt x="484" y="159"/>
                    <a:pt x="485" y="169"/>
                    <a:pt x="499" y="178"/>
                  </a:cubicBezTo>
                  <a:cubicBezTo>
                    <a:pt x="506" y="182"/>
                    <a:pt x="501" y="199"/>
                    <a:pt x="501" y="210"/>
                  </a:cubicBezTo>
                  <a:cubicBezTo>
                    <a:pt x="499" y="222"/>
                    <a:pt x="496" y="232"/>
                    <a:pt x="481" y="234"/>
                  </a:cubicBezTo>
                  <a:cubicBezTo>
                    <a:pt x="477" y="235"/>
                    <a:pt x="472" y="239"/>
                    <a:pt x="470" y="244"/>
                  </a:cubicBezTo>
                  <a:cubicBezTo>
                    <a:pt x="467" y="251"/>
                    <a:pt x="462" y="257"/>
                    <a:pt x="453" y="256"/>
                  </a:cubicBezTo>
                  <a:cubicBezTo>
                    <a:pt x="449" y="256"/>
                    <a:pt x="447" y="258"/>
                    <a:pt x="446" y="261"/>
                  </a:cubicBezTo>
                  <a:cubicBezTo>
                    <a:pt x="443" y="271"/>
                    <a:pt x="435" y="276"/>
                    <a:pt x="427" y="282"/>
                  </a:cubicBezTo>
                  <a:cubicBezTo>
                    <a:pt x="422" y="287"/>
                    <a:pt x="419" y="286"/>
                    <a:pt x="418" y="280"/>
                  </a:cubicBezTo>
                  <a:cubicBezTo>
                    <a:pt x="416" y="273"/>
                    <a:pt x="415" y="270"/>
                    <a:pt x="410" y="278"/>
                  </a:cubicBezTo>
                  <a:cubicBezTo>
                    <a:pt x="406" y="284"/>
                    <a:pt x="402" y="286"/>
                    <a:pt x="396" y="280"/>
                  </a:cubicBezTo>
                  <a:cubicBezTo>
                    <a:pt x="393" y="277"/>
                    <a:pt x="389" y="275"/>
                    <a:pt x="385" y="274"/>
                  </a:cubicBezTo>
                  <a:cubicBezTo>
                    <a:pt x="380" y="274"/>
                    <a:pt x="377" y="270"/>
                    <a:pt x="376" y="265"/>
                  </a:cubicBezTo>
                  <a:cubicBezTo>
                    <a:pt x="374" y="252"/>
                    <a:pt x="367" y="246"/>
                    <a:pt x="354" y="244"/>
                  </a:cubicBezTo>
                  <a:cubicBezTo>
                    <a:pt x="351" y="244"/>
                    <a:pt x="348" y="243"/>
                    <a:pt x="344" y="243"/>
                  </a:cubicBezTo>
                  <a:cubicBezTo>
                    <a:pt x="340" y="242"/>
                    <a:pt x="336" y="241"/>
                    <a:pt x="333" y="244"/>
                  </a:cubicBezTo>
                  <a:cubicBezTo>
                    <a:pt x="331" y="248"/>
                    <a:pt x="333" y="251"/>
                    <a:pt x="335" y="254"/>
                  </a:cubicBezTo>
                  <a:cubicBezTo>
                    <a:pt x="338" y="258"/>
                    <a:pt x="336" y="262"/>
                    <a:pt x="332" y="263"/>
                  </a:cubicBezTo>
                  <a:cubicBezTo>
                    <a:pt x="324" y="265"/>
                    <a:pt x="321" y="270"/>
                    <a:pt x="318" y="277"/>
                  </a:cubicBezTo>
                  <a:cubicBezTo>
                    <a:pt x="317" y="281"/>
                    <a:pt x="312" y="282"/>
                    <a:pt x="307" y="281"/>
                  </a:cubicBezTo>
                  <a:cubicBezTo>
                    <a:pt x="300" y="277"/>
                    <a:pt x="297" y="280"/>
                    <a:pt x="297" y="288"/>
                  </a:cubicBezTo>
                  <a:cubicBezTo>
                    <a:pt x="297" y="306"/>
                    <a:pt x="292" y="310"/>
                    <a:pt x="273" y="309"/>
                  </a:cubicBezTo>
                  <a:cubicBezTo>
                    <a:pt x="262" y="309"/>
                    <a:pt x="254" y="313"/>
                    <a:pt x="254" y="323"/>
                  </a:cubicBezTo>
                  <a:cubicBezTo>
                    <a:pt x="253" y="349"/>
                    <a:pt x="237" y="366"/>
                    <a:pt x="221" y="383"/>
                  </a:cubicBezTo>
                  <a:cubicBezTo>
                    <a:pt x="212" y="394"/>
                    <a:pt x="203" y="405"/>
                    <a:pt x="187" y="408"/>
                  </a:cubicBezTo>
                  <a:cubicBezTo>
                    <a:pt x="189" y="413"/>
                    <a:pt x="193" y="414"/>
                    <a:pt x="197" y="413"/>
                  </a:cubicBezTo>
                  <a:cubicBezTo>
                    <a:pt x="209" y="412"/>
                    <a:pt x="222" y="418"/>
                    <a:pt x="234" y="412"/>
                  </a:cubicBezTo>
                  <a:cubicBezTo>
                    <a:pt x="237" y="410"/>
                    <a:pt x="240" y="413"/>
                    <a:pt x="241" y="416"/>
                  </a:cubicBezTo>
                  <a:cubicBezTo>
                    <a:pt x="205" y="424"/>
                    <a:pt x="169" y="419"/>
                    <a:pt x="132" y="420"/>
                  </a:cubicBezTo>
                  <a:close/>
                </a:path>
              </a:pathLst>
            </a:custGeom>
            <a:solidFill>
              <a:srgbClr val="B8D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BCAF5934-F3A5-8F63-F27F-2C21A05F14F4}"/>
                </a:ext>
              </a:extLst>
            </p:cNvPr>
            <p:cNvSpPr/>
            <p:nvPr/>
          </p:nvSpPr>
          <p:spPr bwMode="auto">
            <a:xfrm>
              <a:off x="3311526" y="2936875"/>
              <a:ext cx="887413" cy="795338"/>
            </a:xfrm>
            <a:custGeom>
              <a:avLst/>
              <a:gdLst>
                <a:gd name="T0" fmla="*/ 0 w 445"/>
                <a:gd name="T1" fmla="*/ 394 h 398"/>
                <a:gd name="T2" fmla="*/ 8 w 445"/>
                <a:gd name="T3" fmla="*/ 354 h 398"/>
                <a:gd name="T4" fmla="*/ 23 w 445"/>
                <a:gd name="T5" fmla="*/ 333 h 398"/>
                <a:gd name="T6" fmla="*/ 31 w 445"/>
                <a:gd name="T7" fmla="*/ 335 h 398"/>
                <a:gd name="T8" fmla="*/ 50 w 445"/>
                <a:gd name="T9" fmla="*/ 337 h 398"/>
                <a:gd name="T10" fmla="*/ 69 w 445"/>
                <a:gd name="T11" fmla="*/ 328 h 398"/>
                <a:gd name="T12" fmla="*/ 75 w 445"/>
                <a:gd name="T13" fmla="*/ 331 h 398"/>
                <a:gd name="T14" fmla="*/ 82 w 445"/>
                <a:gd name="T15" fmla="*/ 333 h 398"/>
                <a:gd name="T16" fmla="*/ 88 w 445"/>
                <a:gd name="T17" fmla="*/ 329 h 398"/>
                <a:gd name="T18" fmla="*/ 89 w 445"/>
                <a:gd name="T19" fmla="*/ 341 h 398"/>
                <a:gd name="T20" fmla="*/ 94 w 445"/>
                <a:gd name="T21" fmla="*/ 355 h 398"/>
                <a:gd name="T22" fmla="*/ 106 w 445"/>
                <a:gd name="T23" fmla="*/ 364 h 398"/>
                <a:gd name="T24" fmla="*/ 123 w 445"/>
                <a:gd name="T25" fmla="*/ 361 h 398"/>
                <a:gd name="T26" fmla="*/ 176 w 445"/>
                <a:gd name="T27" fmla="*/ 332 h 398"/>
                <a:gd name="T28" fmla="*/ 223 w 445"/>
                <a:gd name="T29" fmla="*/ 323 h 398"/>
                <a:gd name="T30" fmla="*/ 249 w 445"/>
                <a:gd name="T31" fmla="*/ 335 h 398"/>
                <a:gd name="T32" fmla="*/ 256 w 445"/>
                <a:gd name="T33" fmla="*/ 341 h 398"/>
                <a:gd name="T34" fmla="*/ 261 w 445"/>
                <a:gd name="T35" fmla="*/ 338 h 398"/>
                <a:gd name="T36" fmla="*/ 296 w 445"/>
                <a:gd name="T37" fmla="*/ 286 h 398"/>
                <a:gd name="T38" fmla="*/ 304 w 445"/>
                <a:gd name="T39" fmla="*/ 262 h 398"/>
                <a:gd name="T40" fmla="*/ 320 w 445"/>
                <a:gd name="T41" fmla="*/ 254 h 398"/>
                <a:gd name="T42" fmla="*/ 329 w 445"/>
                <a:gd name="T43" fmla="*/ 249 h 398"/>
                <a:gd name="T44" fmla="*/ 338 w 445"/>
                <a:gd name="T45" fmla="*/ 219 h 398"/>
                <a:gd name="T46" fmla="*/ 330 w 445"/>
                <a:gd name="T47" fmla="*/ 211 h 398"/>
                <a:gd name="T48" fmla="*/ 296 w 445"/>
                <a:gd name="T49" fmla="*/ 192 h 398"/>
                <a:gd name="T50" fmla="*/ 286 w 445"/>
                <a:gd name="T51" fmla="*/ 151 h 398"/>
                <a:gd name="T52" fmla="*/ 296 w 445"/>
                <a:gd name="T53" fmla="*/ 144 h 398"/>
                <a:gd name="T54" fmla="*/ 307 w 445"/>
                <a:gd name="T55" fmla="*/ 148 h 398"/>
                <a:gd name="T56" fmla="*/ 337 w 445"/>
                <a:gd name="T57" fmla="*/ 176 h 398"/>
                <a:gd name="T58" fmla="*/ 340 w 445"/>
                <a:gd name="T59" fmla="*/ 192 h 398"/>
                <a:gd name="T60" fmla="*/ 359 w 445"/>
                <a:gd name="T61" fmla="*/ 204 h 398"/>
                <a:gd name="T62" fmla="*/ 373 w 445"/>
                <a:gd name="T63" fmla="*/ 188 h 398"/>
                <a:gd name="T64" fmla="*/ 378 w 445"/>
                <a:gd name="T65" fmla="*/ 134 h 398"/>
                <a:gd name="T66" fmla="*/ 383 w 445"/>
                <a:gd name="T67" fmla="*/ 119 h 398"/>
                <a:gd name="T68" fmla="*/ 384 w 445"/>
                <a:gd name="T69" fmla="*/ 115 h 398"/>
                <a:gd name="T70" fmla="*/ 381 w 445"/>
                <a:gd name="T71" fmla="*/ 29 h 398"/>
                <a:gd name="T72" fmla="*/ 381 w 445"/>
                <a:gd name="T73" fmla="*/ 18 h 398"/>
                <a:gd name="T74" fmla="*/ 401 w 445"/>
                <a:gd name="T75" fmla="*/ 2 h 398"/>
                <a:gd name="T76" fmla="*/ 425 w 445"/>
                <a:gd name="T77" fmla="*/ 6 h 398"/>
                <a:gd name="T78" fmla="*/ 443 w 445"/>
                <a:gd name="T79" fmla="*/ 90 h 398"/>
                <a:gd name="T80" fmla="*/ 443 w 445"/>
                <a:gd name="T81" fmla="*/ 139 h 398"/>
                <a:gd name="T82" fmla="*/ 433 w 445"/>
                <a:gd name="T83" fmla="*/ 161 h 398"/>
                <a:gd name="T84" fmla="*/ 431 w 445"/>
                <a:gd name="T85" fmla="*/ 184 h 398"/>
                <a:gd name="T86" fmla="*/ 434 w 445"/>
                <a:gd name="T87" fmla="*/ 238 h 398"/>
                <a:gd name="T88" fmla="*/ 416 w 445"/>
                <a:gd name="T89" fmla="*/ 295 h 398"/>
                <a:gd name="T90" fmla="*/ 407 w 445"/>
                <a:gd name="T91" fmla="*/ 304 h 398"/>
                <a:gd name="T92" fmla="*/ 354 w 445"/>
                <a:gd name="T93" fmla="*/ 322 h 398"/>
                <a:gd name="T94" fmla="*/ 314 w 445"/>
                <a:gd name="T95" fmla="*/ 342 h 398"/>
                <a:gd name="T96" fmla="*/ 311 w 445"/>
                <a:gd name="T97" fmla="*/ 344 h 398"/>
                <a:gd name="T98" fmla="*/ 202 w 445"/>
                <a:gd name="T99" fmla="*/ 383 h 398"/>
                <a:gd name="T100" fmla="*/ 61 w 445"/>
                <a:gd name="T101" fmla="*/ 394 h 398"/>
                <a:gd name="T102" fmla="*/ 0 w 445"/>
                <a:gd name="T103" fmla="*/ 394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5" h="398">
                  <a:moveTo>
                    <a:pt x="0" y="394"/>
                  </a:moveTo>
                  <a:cubicBezTo>
                    <a:pt x="6" y="381"/>
                    <a:pt x="7" y="368"/>
                    <a:pt x="8" y="354"/>
                  </a:cubicBezTo>
                  <a:cubicBezTo>
                    <a:pt x="8" y="346"/>
                    <a:pt x="16" y="339"/>
                    <a:pt x="23" y="333"/>
                  </a:cubicBezTo>
                  <a:cubicBezTo>
                    <a:pt x="27" y="330"/>
                    <a:pt x="29" y="333"/>
                    <a:pt x="31" y="335"/>
                  </a:cubicBezTo>
                  <a:cubicBezTo>
                    <a:pt x="37" y="342"/>
                    <a:pt x="43" y="345"/>
                    <a:pt x="50" y="337"/>
                  </a:cubicBezTo>
                  <a:cubicBezTo>
                    <a:pt x="55" y="332"/>
                    <a:pt x="65" y="336"/>
                    <a:pt x="69" y="328"/>
                  </a:cubicBezTo>
                  <a:cubicBezTo>
                    <a:pt x="70" y="326"/>
                    <a:pt x="73" y="329"/>
                    <a:pt x="75" y="331"/>
                  </a:cubicBezTo>
                  <a:cubicBezTo>
                    <a:pt x="77" y="332"/>
                    <a:pt x="79" y="334"/>
                    <a:pt x="82" y="333"/>
                  </a:cubicBezTo>
                  <a:cubicBezTo>
                    <a:pt x="84" y="332"/>
                    <a:pt x="84" y="325"/>
                    <a:pt x="88" y="329"/>
                  </a:cubicBezTo>
                  <a:cubicBezTo>
                    <a:pt x="91" y="332"/>
                    <a:pt x="92" y="337"/>
                    <a:pt x="89" y="341"/>
                  </a:cubicBezTo>
                  <a:cubicBezTo>
                    <a:pt x="81" y="349"/>
                    <a:pt x="85" y="352"/>
                    <a:pt x="94" y="355"/>
                  </a:cubicBezTo>
                  <a:cubicBezTo>
                    <a:pt x="99" y="356"/>
                    <a:pt x="102" y="360"/>
                    <a:pt x="106" y="364"/>
                  </a:cubicBezTo>
                  <a:cubicBezTo>
                    <a:pt x="113" y="371"/>
                    <a:pt x="119" y="370"/>
                    <a:pt x="123" y="361"/>
                  </a:cubicBezTo>
                  <a:cubicBezTo>
                    <a:pt x="134" y="339"/>
                    <a:pt x="156" y="336"/>
                    <a:pt x="176" y="332"/>
                  </a:cubicBezTo>
                  <a:cubicBezTo>
                    <a:pt x="192" y="328"/>
                    <a:pt x="208" y="330"/>
                    <a:pt x="223" y="323"/>
                  </a:cubicBezTo>
                  <a:cubicBezTo>
                    <a:pt x="235" y="317"/>
                    <a:pt x="244" y="322"/>
                    <a:pt x="249" y="335"/>
                  </a:cubicBezTo>
                  <a:cubicBezTo>
                    <a:pt x="250" y="338"/>
                    <a:pt x="253" y="340"/>
                    <a:pt x="256" y="341"/>
                  </a:cubicBezTo>
                  <a:cubicBezTo>
                    <a:pt x="259" y="342"/>
                    <a:pt x="261" y="339"/>
                    <a:pt x="261" y="338"/>
                  </a:cubicBezTo>
                  <a:cubicBezTo>
                    <a:pt x="264" y="314"/>
                    <a:pt x="288" y="306"/>
                    <a:pt x="296" y="286"/>
                  </a:cubicBezTo>
                  <a:cubicBezTo>
                    <a:pt x="299" y="278"/>
                    <a:pt x="302" y="270"/>
                    <a:pt x="304" y="262"/>
                  </a:cubicBezTo>
                  <a:cubicBezTo>
                    <a:pt x="306" y="252"/>
                    <a:pt x="312" y="250"/>
                    <a:pt x="320" y="254"/>
                  </a:cubicBezTo>
                  <a:cubicBezTo>
                    <a:pt x="327" y="258"/>
                    <a:pt x="327" y="254"/>
                    <a:pt x="329" y="249"/>
                  </a:cubicBezTo>
                  <a:cubicBezTo>
                    <a:pt x="332" y="239"/>
                    <a:pt x="333" y="229"/>
                    <a:pt x="338" y="219"/>
                  </a:cubicBezTo>
                  <a:cubicBezTo>
                    <a:pt x="342" y="212"/>
                    <a:pt x="334" y="211"/>
                    <a:pt x="330" y="211"/>
                  </a:cubicBezTo>
                  <a:cubicBezTo>
                    <a:pt x="315" y="211"/>
                    <a:pt x="304" y="205"/>
                    <a:pt x="296" y="192"/>
                  </a:cubicBezTo>
                  <a:cubicBezTo>
                    <a:pt x="288" y="180"/>
                    <a:pt x="285" y="166"/>
                    <a:pt x="286" y="151"/>
                  </a:cubicBezTo>
                  <a:cubicBezTo>
                    <a:pt x="286" y="144"/>
                    <a:pt x="290" y="142"/>
                    <a:pt x="296" y="144"/>
                  </a:cubicBezTo>
                  <a:cubicBezTo>
                    <a:pt x="300" y="145"/>
                    <a:pt x="303" y="147"/>
                    <a:pt x="307" y="148"/>
                  </a:cubicBezTo>
                  <a:cubicBezTo>
                    <a:pt x="324" y="150"/>
                    <a:pt x="333" y="159"/>
                    <a:pt x="337" y="176"/>
                  </a:cubicBezTo>
                  <a:cubicBezTo>
                    <a:pt x="338" y="181"/>
                    <a:pt x="338" y="187"/>
                    <a:pt x="340" y="192"/>
                  </a:cubicBezTo>
                  <a:cubicBezTo>
                    <a:pt x="343" y="200"/>
                    <a:pt x="350" y="204"/>
                    <a:pt x="359" y="204"/>
                  </a:cubicBezTo>
                  <a:cubicBezTo>
                    <a:pt x="368" y="203"/>
                    <a:pt x="373" y="196"/>
                    <a:pt x="373" y="188"/>
                  </a:cubicBezTo>
                  <a:cubicBezTo>
                    <a:pt x="373" y="170"/>
                    <a:pt x="377" y="152"/>
                    <a:pt x="378" y="134"/>
                  </a:cubicBezTo>
                  <a:cubicBezTo>
                    <a:pt x="379" y="129"/>
                    <a:pt x="378" y="123"/>
                    <a:pt x="383" y="119"/>
                  </a:cubicBezTo>
                  <a:cubicBezTo>
                    <a:pt x="384" y="118"/>
                    <a:pt x="385" y="116"/>
                    <a:pt x="384" y="115"/>
                  </a:cubicBezTo>
                  <a:cubicBezTo>
                    <a:pt x="378" y="87"/>
                    <a:pt x="386" y="57"/>
                    <a:pt x="381" y="29"/>
                  </a:cubicBezTo>
                  <a:cubicBezTo>
                    <a:pt x="380" y="25"/>
                    <a:pt x="381" y="22"/>
                    <a:pt x="381" y="18"/>
                  </a:cubicBezTo>
                  <a:cubicBezTo>
                    <a:pt x="384" y="4"/>
                    <a:pt x="386" y="2"/>
                    <a:pt x="401" y="2"/>
                  </a:cubicBezTo>
                  <a:cubicBezTo>
                    <a:pt x="409" y="2"/>
                    <a:pt x="418" y="0"/>
                    <a:pt x="425" y="6"/>
                  </a:cubicBezTo>
                  <a:cubicBezTo>
                    <a:pt x="428" y="35"/>
                    <a:pt x="440" y="61"/>
                    <a:pt x="443" y="90"/>
                  </a:cubicBezTo>
                  <a:cubicBezTo>
                    <a:pt x="444" y="106"/>
                    <a:pt x="443" y="123"/>
                    <a:pt x="443" y="139"/>
                  </a:cubicBezTo>
                  <a:cubicBezTo>
                    <a:pt x="443" y="148"/>
                    <a:pt x="438" y="155"/>
                    <a:pt x="433" y="161"/>
                  </a:cubicBezTo>
                  <a:cubicBezTo>
                    <a:pt x="427" y="169"/>
                    <a:pt x="425" y="177"/>
                    <a:pt x="431" y="184"/>
                  </a:cubicBezTo>
                  <a:cubicBezTo>
                    <a:pt x="445" y="202"/>
                    <a:pt x="441" y="220"/>
                    <a:pt x="434" y="238"/>
                  </a:cubicBezTo>
                  <a:cubicBezTo>
                    <a:pt x="428" y="257"/>
                    <a:pt x="418" y="275"/>
                    <a:pt x="416" y="295"/>
                  </a:cubicBezTo>
                  <a:cubicBezTo>
                    <a:pt x="416" y="300"/>
                    <a:pt x="413" y="303"/>
                    <a:pt x="407" y="304"/>
                  </a:cubicBezTo>
                  <a:cubicBezTo>
                    <a:pt x="388" y="306"/>
                    <a:pt x="370" y="312"/>
                    <a:pt x="354" y="322"/>
                  </a:cubicBezTo>
                  <a:cubicBezTo>
                    <a:pt x="342" y="331"/>
                    <a:pt x="325" y="331"/>
                    <a:pt x="314" y="342"/>
                  </a:cubicBezTo>
                  <a:cubicBezTo>
                    <a:pt x="313" y="343"/>
                    <a:pt x="312" y="343"/>
                    <a:pt x="311" y="344"/>
                  </a:cubicBezTo>
                  <a:cubicBezTo>
                    <a:pt x="284" y="383"/>
                    <a:pt x="241" y="381"/>
                    <a:pt x="202" y="383"/>
                  </a:cubicBezTo>
                  <a:cubicBezTo>
                    <a:pt x="155" y="387"/>
                    <a:pt x="108" y="387"/>
                    <a:pt x="61" y="394"/>
                  </a:cubicBezTo>
                  <a:cubicBezTo>
                    <a:pt x="41" y="397"/>
                    <a:pt x="20" y="398"/>
                    <a:pt x="0" y="394"/>
                  </a:cubicBezTo>
                  <a:close/>
                </a:path>
              </a:pathLst>
            </a:custGeom>
            <a:solidFill>
              <a:srgbClr val="71BA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E7255692-7E24-D1C9-D790-ABEBD65AD6CB}"/>
                </a:ext>
              </a:extLst>
            </p:cNvPr>
            <p:cNvSpPr/>
            <p:nvPr/>
          </p:nvSpPr>
          <p:spPr bwMode="auto">
            <a:xfrm>
              <a:off x="1955801" y="2755900"/>
              <a:ext cx="246063" cy="792163"/>
            </a:xfrm>
            <a:custGeom>
              <a:avLst/>
              <a:gdLst>
                <a:gd name="T0" fmla="*/ 92 w 123"/>
                <a:gd name="T1" fmla="*/ 5 h 397"/>
                <a:gd name="T2" fmla="*/ 101 w 123"/>
                <a:gd name="T3" fmla="*/ 3 h 397"/>
                <a:gd name="T4" fmla="*/ 120 w 123"/>
                <a:gd name="T5" fmla="*/ 12 h 397"/>
                <a:gd name="T6" fmla="*/ 118 w 123"/>
                <a:gd name="T7" fmla="*/ 42 h 397"/>
                <a:gd name="T8" fmla="*/ 102 w 123"/>
                <a:gd name="T9" fmla="*/ 49 h 397"/>
                <a:gd name="T10" fmla="*/ 93 w 123"/>
                <a:gd name="T11" fmla="*/ 45 h 397"/>
                <a:gd name="T12" fmla="*/ 76 w 123"/>
                <a:gd name="T13" fmla="*/ 42 h 397"/>
                <a:gd name="T14" fmla="*/ 68 w 123"/>
                <a:gd name="T15" fmla="*/ 65 h 397"/>
                <a:gd name="T16" fmla="*/ 78 w 123"/>
                <a:gd name="T17" fmla="*/ 96 h 397"/>
                <a:gd name="T18" fmla="*/ 93 w 123"/>
                <a:gd name="T19" fmla="*/ 113 h 397"/>
                <a:gd name="T20" fmla="*/ 88 w 123"/>
                <a:gd name="T21" fmla="*/ 133 h 397"/>
                <a:gd name="T22" fmla="*/ 92 w 123"/>
                <a:gd name="T23" fmla="*/ 150 h 397"/>
                <a:gd name="T24" fmla="*/ 92 w 123"/>
                <a:gd name="T25" fmla="*/ 177 h 397"/>
                <a:gd name="T26" fmla="*/ 88 w 123"/>
                <a:gd name="T27" fmla="*/ 201 h 397"/>
                <a:gd name="T28" fmla="*/ 100 w 123"/>
                <a:gd name="T29" fmla="*/ 221 h 397"/>
                <a:gd name="T30" fmla="*/ 104 w 123"/>
                <a:gd name="T31" fmla="*/ 247 h 397"/>
                <a:gd name="T32" fmla="*/ 95 w 123"/>
                <a:gd name="T33" fmla="*/ 256 h 397"/>
                <a:gd name="T34" fmla="*/ 83 w 123"/>
                <a:gd name="T35" fmla="*/ 282 h 397"/>
                <a:gd name="T36" fmla="*/ 68 w 123"/>
                <a:gd name="T37" fmla="*/ 307 h 397"/>
                <a:gd name="T38" fmla="*/ 59 w 123"/>
                <a:gd name="T39" fmla="*/ 325 h 397"/>
                <a:gd name="T40" fmla="*/ 72 w 123"/>
                <a:gd name="T41" fmla="*/ 352 h 397"/>
                <a:gd name="T42" fmla="*/ 62 w 123"/>
                <a:gd name="T43" fmla="*/ 395 h 397"/>
                <a:gd name="T44" fmla="*/ 55 w 123"/>
                <a:gd name="T45" fmla="*/ 392 h 397"/>
                <a:gd name="T46" fmla="*/ 43 w 123"/>
                <a:gd name="T47" fmla="*/ 373 h 397"/>
                <a:gd name="T48" fmla="*/ 28 w 123"/>
                <a:gd name="T49" fmla="*/ 333 h 397"/>
                <a:gd name="T50" fmla="*/ 23 w 123"/>
                <a:gd name="T51" fmla="*/ 326 h 397"/>
                <a:gd name="T52" fmla="*/ 16 w 123"/>
                <a:gd name="T53" fmla="*/ 334 h 397"/>
                <a:gd name="T54" fmla="*/ 10 w 123"/>
                <a:gd name="T55" fmla="*/ 347 h 397"/>
                <a:gd name="T56" fmla="*/ 7 w 123"/>
                <a:gd name="T57" fmla="*/ 332 h 397"/>
                <a:gd name="T58" fmla="*/ 7 w 123"/>
                <a:gd name="T59" fmla="*/ 303 h 397"/>
                <a:gd name="T60" fmla="*/ 4 w 123"/>
                <a:gd name="T61" fmla="*/ 293 h 397"/>
                <a:gd name="T62" fmla="*/ 4 w 123"/>
                <a:gd name="T63" fmla="*/ 266 h 397"/>
                <a:gd name="T64" fmla="*/ 10 w 123"/>
                <a:gd name="T65" fmla="*/ 223 h 397"/>
                <a:gd name="T66" fmla="*/ 14 w 123"/>
                <a:gd name="T67" fmla="*/ 169 h 397"/>
                <a:gd name="T68" fmla="*/ 18 w 123"/>
                <a:gd name="T69" fmla="*/ 97 h 397"/>
                <a:gd name="T70" fmla="*/ 35 w 123"/>
                <a:gd name="T71" fmla="*/ 49 h 397"/>
                <a:gd name="T72" fmla="*/ 66 w 123"/>
                <a:gd name="T73" fmla="*/ 26 h 397"/>
                <a:gd name="T74" fmla="*/ 92 w 123"/>
                <a:gd name="T75" fmla="*/ 5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397">
                  <a:moveTo>
                    <a:pt x="92" y="5"/>
                  </a:moveTo>
                  <a:cubicBezTo>
                    <a:pt x="95" y="5"/>
                    <a:pt x="98" y="4"/>
                    <a:pt x="101" y="3"/>
                  </a:cubicBezTo>
                  <a:cubicBezTo>
                    <a:pt x="109" y="0"/>
                    <a:pt x="118" y="3"/>
                    <a:pt x="120" y="12"/>
                  </a:cubicBezTo>
                  <a:cubicBezTo>
                    <a:pt x="121" y="21"/>
                    <a:pt x="123" y="32"/>
                    <a:pt x="118" y="42"/>
                  </a:cubicBezTo>
                  <a:cubicBezTo>
                    <a:pt x="115" y="50"/>
                    <a:pt x="110" y="52"/>
                    <a:pt x="102" y="49"/>
                  </a:cubicBezTo>
                  <a:cubicBezTo>
                    <a:pt x="99" y="47"/>
                    <a:pt x="96" y="46"/>
                    <a:pt x="93" y="45"/>
                  </a:cubicBezTo>
                  <a:cubicBezTo>
                    <a:pt x="88" y="41"/>
                    <a:pt x="82" y="36"/>
                    <a:pt x="76" y="42"/>
                  </a:cubicBezTo>
                  <a:cubicBezTo>
                    <a:pt x="69" y="48"/>
                    <a:pt x="65" y="57"/>
                    <a:pt x="68" y="65"/>
                  </a:cubicBezTo>
                  <a:cubicBezTo>
                    <a:pt x="72" y="75"/>
                    <a:pt x="74" y="86"/>
                    <a:pt x="78" y="96"/>
                  </a:cubicBezTo>
                  <a:cubicBezTo>
                    <a:pt x="81" y="104"/>
                    <a:pt x="91" y="107"/>
                    <a:pt x="93" y="113"/>
                  </a:cubicBezTo>
                  <a:cubicBezTo>
                    <a:pt x="95" y="118"/>
                    <a:pt x="86" y="125"/>
                    <a:pt x="88" y="133"/>
                  </a:cubicBezTo>
                  <a:cubicBezTo>
                    <a:pt x="90" y="138"/>
                    <a:pt x="90" y="145"/>
                    <a:pt x="92" y="150"/>
                  </a:cubicBezTo>
                  <a:cubicBezTo>
                    <a:pt x="96" y="159"/>
                    <a:pt x="96" y="168"/>
                    <a:pt x="92" y="177"/>
                  </a:cubicBezTo>
                  <a:cubicBezTo>
                    <a:pt x="89" y="185"/>
                    <a:pt x="88" y="193"/>
                    <a:pt x="88" y="201"/>
                  </a:cubicBezTo>
                  <a:cubicBezTo>
                    <a:pt x="88" y="210"/>
                    <a:pt x="91" y="217"/>
                    <a:pt x="100" y="221"/>
                  </a:cubicBezTo>
                  <a:cubicBezTo>
                    <a:pt x="115" y="228"/>
                    <a:pt x="115" y="236"/>
                    <a:pt x="104" y="247"/>
                  </a:cubicBezTo>
                  <a:cubicBezTo>
                    <a:pt x="101" y="250"/>
                    <a:pt x="98" y="254"/>
                    <a:pt x="95" y="256"/>
                  </a:cubicBezTo>
                  <a:cubicBezTo>
                    <a:pt x="85" y="262"/>
                    <a:pt x="82" y="271"/>
                    <a:pt x="83" y="282"/>
                  </a:cubicBezTo>
                  <a:cubicBezTo>
                    <a:pt x="84" y="294"/>
                    <a:pt x="80" y="303"/>
                    <a:pt x="68" y="307"/>
                  </a:cubicBezTo>
                  <a:cubicBezTo>
                    <a:pt x="60" y="310"/>
                    <a:pt x="57" y="315"/>
                    <a:pt x="59" y="325"/>
                  </a:cubicBezTo>
                  <a:cubicBezTo>
                    <a:pt x="62" y="335"/>
                    <a:pt x="65" y="344"/>
                    <a:pt x="72" y="352"/>
                  </a:cubicBezTo>
                  <a:cubicBezTo>
                    <a:pt x="83" y="366"/>
                    <a:pt x="77" y="389"/>
                    <a:pt x="62" y="395"/>
                  </a:cubicBezTo>
                  <a:cubicBezTo>
                    <a:pt x="59" y="396"/>
                    <a:pt x="56" y="397"/>
                    <a:pt x="55" y="392"/>
                  </a:cubicBezTo>
                  <a:cubicBezTo>
                    <a:pt x="54" y="384"/>
                    <a:pt x="48" y="379"/>
                    <a:pt x="43" y="373"/>
                  </a:cubicBezTo>
                  <a:cubicBezTo>
                    <a:pt x="33" y="361"/>
                    <a:pt x="29" y="348"/>
                    <a:pt x="28" y="333"/>
                  </a:cubicBezTo>
                  <a:cubicBezTo>
                    <a:pt x="27" y="330"/>
                    <a:pt x="27" y="326"/>
                    <a:pt x="23" y="326"/>
                  </a:cubicBezTo>
                  <a:cubicBezTo>
                    <a:pt x="17" y="325"/>
                    <a:pt x="17" y="330"/>
                    <a:pt x="16" y="334"/>
                  </a:cubicBezTo>
                  <a:cubicBezTo>
                    <a:pt x="15" y="339"/>
                    <a:pt x="19" y="348"/>
                    <a:pt x="10" y="347"/>
                  </a:cubicBezTo>
                  <a:cubicBezTo>
                    <a:pt x="3" y="346"/>
                    <a:pt x="7" y="337"/>
                    <a:pt x="7" y="332"/>
                  </a:cubicBezTo>
                  <a:cubicBezTo>
                    <a:pt x="6" y="322"/>
                    <a:pt x="7" y="313"/>
                    <a:pt x="7" y="303"/>
                  </a:cubicBezTo>
                  <a:cubicBezTo>
                    <a:pt x="7" y="299"/>
                    <a:pt x="8" y="295"/>
                    <a:pt x="4" y="293"/>
                  </a:cubicBezTo>
                  <a:cubicBezTo>
                    <a:pt x="0" y="284"/>
                    <a:pt x="1" y="274"/>
                    <a:pt x="4" y="266"/>
                  </a:cubicBezTo>
                  <a:cubicBezTo>
                    <a:pt x="9" y="252"/>
                    <a:pt x="11" y="238"/>
                    <a:pt x="10" y="223"/>
                  </a:cubicBezTo>
                  <a:cubicBezTo>
                    <a:pt x="9" y="205"/>
                    <a:pt x="11" y="187"/>
                    <a:pt x="14" y="169"/>
                  </a:cubicBezTo>
                  <a:cubicBezTo>
                    <a:pt x="16" y="145"/>
                    <a:pt x="14" y="121"/>
                    <a:pt x="18" y="97"/>
                  </a:cubicBezTo>
                  <a:cubicBezTo>
                    <a:pt x="21" y="80"/>
                    <a:pt x="25" y="64"/>
                    <a:pt x="35" y="49"/>
                  </a:cubicBezTo>
                  <a:cubicBezTo>
                    <a:pt x="42" y="38"/>
                    <a:pt x="52" y="29"/>
                    <a:pt x="66" y="26"/>
                  </a:cubicBezTo>
                  <a:cubicBezTo>
                    <a:pt x="78" y="23"/>
                    <a:pt x="86" y="16"/>
                    <a:pt x="92" y="5"/>
                  </a:cubicBezTo>
                  <a:close/>
                </a:path>
              </a:pathLst>
            </a:custGeom>
            <a:solidFill>
              <a:srgbClr val="65B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15AD4D18-7E12-A6E9-A910-FF6725CFFC53}"/>
                </a:ext>
              </a:extLst>
            </p:cNvPr>
            <p:cNvSpPr/>
            <p:nvPr/>
          </p:nvSpPr>
          <p:spPr bwMode="auto">
            <a:xfrm>
              <a:off x="2901951" y="2682875"/>
              <a:ext cx="461963" cy="282575"/>
            </a:xfrm>
            <a:custGeom>
              <a:avLst/>
              <a:gdLst>
                <a:gd name="T0" fmla="*/ 171 w 232"/>
                <a:gd name="T1" fmla="*/ 22 h 141"/>
                <a:gd name="T2" fmla="*/ 177 w 232"/>
                <a:gd name="T3" fmla="*/ 26 h 141"/>
                <a:gd name="T4" fmla="*/ 207 w 232"/>
                <a:gd name="T5" fmla="*/ 41 h 141"/>
                <a:gd name="T6" fmla="*/ 214 w 232"/>
                <a:gd name="T7" fmla="*/ 51 h 141"/>
                <a:gd name="T8" fmla="*/ 226 w 232"/>
                <a:gd name="T9" fmla="*/ 66 h 141"/>
                <a:gd name="T10" fmla="*/ 227 w 232"/>
                <a:gd name="T11" fmla="*/ 76 h 141"/>
                <a:gd name="T12" fmla="*/ 205 w 232"/>
                <a:gd name="T13" fmla="*/ 82 h 141"/>
                <a:gd name="T14" fmla="*/ 192 w 232"/>
                <a:gd name="T15" fmla="*/ 81 h 141"/>
                <a:gd name="T16" fmla="*/ 167 w 232"/>
                <a:gd name="T17" fmla="*/ 70 h 141"/>
                <a:gd name="T18" fmla="*/ 160 w 232"/>
                <a:gd name="T19" fmla="*/ 67 h 141"/>
                <a:gd name="T20" fmla="*/ 154 w 232"/>
                <a:gd name="T21" fmla="*/ 72 h 141"/>
                <a:gd name="T22" fmla="*/ 134 w 232"/>
                <a:gd name="T23" fmla="*/ 95 h 141"/>
                <a:gd name="T24" fmla="*/ 112 w 232"/>
                <a:gd name="T25" fmla="*/ 131 h 141"/>
                <a:gd name="T26" fmla="*/ 111 w 232"/>
                <a:gd name="T27" fmla="*/ 139 h 141"/>
                <a:gd name="T28" fmla="*/ 104 w 232"/>
                <a:gd name="T29" fmla="*/ 134 h 141"/>
                <a:gd name="T30" fmla="*/ 98 w 232"/>
                <a:gd name="T31" fmla="*/ 128 h 141"/>
                <a:gd name="T32" fmla="*/ 81 w 232"/>
                <a:gd name="T33" fmla="*/ 109 h 141"/>
                <a:gd name="T34" fmla="*/ 75 w 232"/>
                <a:gd name="T35" fmla="*/ 98 h 141"/>
                <a:gd name="T36" fmla="*/ 68 w 232"/>
                <a:gd name="T37" fmla="*/ 99 h 141"/>
                <a:gd name="T38" fmla="*/ 66 w 232"/>
                <a:gd name="T39" fmla="*/ 111 h 141"/>
                <a:gd name="T40" fmla="*/ 62 w 232"/>
                <a:gd name="T41" fmla="*/ 130 h 141"/>
                <a:gd name="T42" fmla="*/ 49 w 232"/>
                <a:gd name="T43" fmla="*/ 127 h 141"/>
                <a:gd name="T44" fmla="*/ 36 w 232"/>
                <a:gd name="T45" fmla="*/ 102 h 141"/>
                <a:gd name="T46" fmla="*/ 34 w 232"/>
                <a:gd name="T47" fmla="*/ 83 h 141"/>
                <a:gd name="T48" fmla="*/ 35 w 232"/>
                <a:gd name="T49" fmla="*/ 75 h 141"/>
                <a:gd name="T50" fmla="*/ 44 w 232"/>
                <a:gd name="T51" fmla="*/ 77 h 141"/>
                <a:gd name="T52" fmla="*/ 55 w 232"/>
                <a:gd name="T53" fmla="*/ 84 h 141"/>
                <a:gd name="T54" fmla="*/ 49 w 232"/>
                <a:gd name="T55" fmla="*/ 72 h 141"/>
                <a:gd name="T56" fmla="*/ 4 w 232"/>
                <a:gd name="T57" fmla="*/ 15 h 141"/>
                <a:gd name="T58" fmla="*/ 9 w 232"/>
                <a:gd name="T59" fmla="*/ 6 h 141"/>
                <a:gd name="T60" fmla="*/ 22 w 232"/>
                <a:gd name="T61" fmla="*/ 4 h 141"/>
                <a:gd name="T62" fmla="*/ 36 w 232"/>
                <a:gd name="T63" fmla="*/ 1 h 141"/>
                <a:gd name="T64" fmla="*/ 128 w 232"/>
                <a:gd name="T65" fmla="*/ 1 h 141"/>
                <a:gd name="T66" fmla="*/ 160 w 232"/>
                <a:gd name="T67" fmla="*/ 15 h 141"/>
                <a:gd name="T68" fmla="*/ 171 w 232"/>
                <a:gd name="T69" fmla="*/ 2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1" h="141">
                  <a:moveTo>
                    <a:pt x="171" y="22"/>
                  </a:moveTo>
                  <a:cubicBezTo>
                    <a:pt x="172" y="25"/>
                    <a:pt x="175" y="27"/>
                    <a:pt x="177" y="26"/>
                  </a:cubicBezTo>
                  <a:cubicBezTo>
                    <a:pt x="190" y="24"/>
                    <a:pt x="198" y="35"/>
                    <a:pt x="207" y="41"/>
                  </a:cubicBezTo>
                  <a:cubicBezTo>
                    <a:pt x="211" y="43"/>
                    <a:pt x="214" y="46"/>
                    <a:pt x="214" y="51"/>
                  </a:cubicBezTo>
                  <a:cubicBezTo>
                    <a:pt x="215" y="58"/>
                    <a:pt x="219" y="63"/>
                    <a:pt x="226" y="66"/>
                  </a:cubicBezTo>
                  <a:cubicBezTo>
                    <a:pt x="232" y="69"/>
                    <a:pt x="231" y="72"/>
                    <a:pt x="227" y="76"/>
                  </a:cubicBezTo>
                  <a:cubicBezTo>
                    <a:pt x="221" y="83"/>
                    <a:pt x="213" y="84"/>
                    <a:pt x="205" y="82"/>
                  </a:cubicBezTo>
                  <a:cubicBezTo>
                    <a:pt x="200" y="81"/>
                    <a:pt x="196" y="79"/>
                    <a:pt x="192" y="81"/>
                  </a:cubicBezTo>
                  <a:cubicBezTo>
                    <a:pt x="181" y="84"/>
                    <a:pt x="172" y="83"/>
                    <a:pt x="167" y="70"/>
                  </a:cubicBezTo>
                  <a:cubicBezTo>
                    <a:pt x="166" y="67"/>
                    <a:pt x="163" y="66"/>
                    <a:pt x="160" y="67"/>
                  </a:cubicBezTo>
                  <a:cubicBezTo>
                    <a:pt x="157" y="67"/>
                    <a:pt x="155" y="69"/>
                    <a:pt x="154" y="72"/>
                  </a:cubicBezTo>
                  <a:cubicBezTo>
                    <a:pt x="152" y="84"/>
                    <a:pt x="142" y="88"/>
                    <a:pt x="134" y="95"/>
                  </a:cubicBezTo>
                  <a:cubicBezTo>
                    <a:pt x="124" y="104"/>
                    <a:pt x="111" y="114"/>
                    <a:pt x="112" y="131"/>
                  </a:cubicBezTo>
                  <a:cubicBezTo>
                    <a:pt x="113" y="133"/>
                    <a:pt x="114" y="137"/>
                    <a:pt x="111" y="139"/>
                  </a:cubicBezTo>
                  <a:cubicBezTo>
                    <a:pt x="107" y="141"/>
                    <a:pt x="106" y="136"/>
                    <a:pt x="104" y="134"/>
                  </a:cubicBezTo>
                  <a:cubicBezTo>
                    <a:pt x="102" y="132"/>
                    <a:pt x="100" y="129"/>
                    <a:pt x="98" y="128"/>
                  </a:cubicBezTo>
                  <a:cubicBezTo>
                    <a:pt x="88" y="125"/>
                    <a:pt x="84" y="117"/>
                    <a:pt x="81" y="109"/>
                  </a:cubicBezTo>
                  <a:cubicBezTo>
                    <a:pt x="80" y="105"/>
                    <a:pt x="77" y="101"/>
                    <a:pt x="75" y="98"/>
                  </a:cubicBezTo>
                  <a:cubicBezTo>
                    <a:pt x="73" y="96"/>
                    <a:pt x="70" y="97"/>
                    <a:pt x="68" y="99"/>
                  </a:cubicBezTo>
                  <a:cubicBezTo>
                    <a:pt x="63" y="103"/>
                    <a:pt x="64" y="107"/>
                    <a:pt x="66" y="111"/>
                  </a:cubicBezTo>
                  <a:cubicBezTo>
                    <a:pt x="71" y="119"/>
                    <a:pt x="74" y="126"/>
                    <a:pt x="62" y="130"/>
                  </a:cubicBezTo>
                  <a:cubicBezTo>
                    <a:pt x="57" y="132"/>
                    <a:pt x="53" y="130"/>
                    <a:pt x="49" y="127"/>
                  </a:cubicBezTo>
                  <a:cubicBezTo>
                    <a:pt x="42" y="120"/>
                    <a:pt x="37" y="112"/>
                    <a:pt x="36" y="102"/>
                  </a:cubicBezTo>
                  <a:cubicBezTo>
                    <a:pt x="35" y="96"/>
                    <a:pt x="36" y="89"/>
                    <a:pt x="34" y="83"/>
                  </a:cubicBezTo>
                  <a:cubicBezTo>
                    <a:pt x="32" y="80"/>
                    <a:pt x="32" y="76"/>
                    <a:pt x="35" y="75"/>
                  </a:cubicBezTo>
                  <a:cubicBezTo>
                    <a:pt x="39" y="72"/>
                    <a:pt x="42" y="75"/>
                    <a:pt x="44" y="77"/>
                  </a:cubicBezTo>
                  <a:cubicBezTo>
                    <a:pt x="48" y="80"/>
                    <a:pt x="50" y="88"/>
                    <a:pt x="55" y="84"/>
                  </a:cubicBezTo>
                  <a:cubicBezTo>
                    <a:pt x="61" y="79"/>
                    <a:pt x="52" y="76"/>
                    <a:pt x="49" y="72"/>
                  </a:cubicBezTo>
                  <a:cubicBezTo>
                    <a:pt x="35" y="53"/>
                    <a:pt x="21" y="33"/>
                    <a:pt x="4" y="15"/>
                  </a:cubicBezTo>
                  <a:cubicBezTo>
                    <a:pt x="0" y="9"/>
                    <a:pt x="5" y="8"/>
                    <a:pt x="9" y="6"/>
                  </a:cubicBezTo>
                  <a:cubicBezTo>
                    <a:pt x="13" y="5"/>
                    <a:pt x="18" y="8"/>
                    <a:pt x="22" y="4"/>
                  </a:cubicBezTo>
                  <a:cubicBezTo>
                    <a:pt x="26" y="0"/>
                    <a:pt x="32" y="1"/>
                    <a:pt x="36" y="1"/>
                  </a:cubicBezTo>
                  <a:cubicBezTo>
                    <a:pt x="67" y="1"/>
                    <a:pt x="97" y="2"/>
                    <a:pt x="128" y="1"/>
                  </a:cubicBezTo>
                  <a:cubicBezTo>
                    <a:pt x="141" y="1"/>
                    <a:pt x="152" y="4"/>
                    <a:pt x="160" y="15"/>
                  </a:cubicBezTo>
                  <a:cubicBezTo>
                    <a:pt x="163" y="19"/>
                    <a:pt x="167" y="20"/>
                    <a:pt x="171" y="22"/>
                  </a:cubicBezTo>
                  <a:close/>
                </a:path>
              </a:pathLst>
            </a:custGeom>
            <a:solidFill>
              <a:srgbClr val="88CA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F2C9923D-4B11-9ADC-E5A4-4FBA6538F432}"/>
                </a:ext>
              </a:extLst>
            </p:cNvPr>
            <p:cNvSpPr/>
            <p:nvPr/>
          </p:nvSpPr>
          <p:spPr bwMode="auto">
            <a:xfrm>
              <a:off x="3700463" y="2643188"/>
              <a:ext cx="163513" cy="158750"/>
            </a:xfrm>
            <a:custGeom>
              <a:avLst/>
              <a:gdLst>
                <a:gd name="T0" fmla="*/ 81 w 82"/>
                <a:gd name="T1" fmla="*/ 79 h 79"/>
                <a:gd name="T2" fmla="*/ 51 w 82"/>
                <a:gd name="T3" fmla="*/ 60 h 79"/>
                <a:gd name="T4" fmla="*/ 45 w 82"/>
                <a:gd name="T5" fmla="*/ 57 h 79"/>
                <a:gd name="T6" fmla="*/ 33 w 82"/>
                <a:gd name="T7" fmla="*/ 55 h 79"/>
                <a:gd name="T8" fmla="*/ 33 w 82"/>
                <a:gd name="T9" fmla="*/ 34 h 79"/>
                <a:gd name="T10" fmla="*/ 34 w 82"/>
                <a:gd name="T11" fmla="*/ 19 h 79"/>
                <a:gd name="T12" fmla="*/ 6 w 82"/>
                <a:gd name="T13" fmla="*/ 11 h 79"/>
                <a:gd name="T14" fmla="*/ 0 w 82"/>
                <a:gd name="T15" fmla="*/ 12 h 79"/>
                <a:gd name="T16" fmla="*/ 35 w 82"/>
                <a:gd name="T17" fmla="*/ 13 h 79"/>
                <a:gd name="T18" fmla="*/ 56 w 82"/>
                <a:gd name="T19" fmla="*/ 20 h 79"/>
                <a:gd name="T20" fmla="*/ 66 w 82"/>
                <a:gd name="T21" fmla="*/ 39 h 79"/>
                <a:gd name="T22" fmla="*/ 73 w 82"/>
                <a:gd name="T23" fmla="*/ 58 h 79"/>
                <a:gd name="T24" fmla="*/ 81 w 82"/>
                <a:gd name="T2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79">
                  <a:moveTo>
                    <a:pt x="81" y="79"/>
                  </a:moveTo>
                  <a:cubicBezTo>
                    <a:pt x="72" y="71"/>
                    <a:pt x="62" y="65"/>
                    <a:pt x="51" y="60"/>
                  </a:cubicBezTo>
                  <a:cubicBezTo>
                    <a:pt x="49" y="59"/>
                    <a:pt x="47" y="58"/>
                    <a:pt x="45" y="57"/>
                  </a:cubicBezTo>
                  <a:cubicBezTo>
                    <a:pt x="41" y="54"/>
                    <a:pt x="35" y="61"/>
                    <a:pt x="33" y="55"/>
                  </a:cubicBezTo>
                  <a:cubicBezTo>
                    <a:pt x="31" y="49"/>
                    <a:pt x="33" y="41"/>
                    <a:pt x="33" y="34"/>
                  </a:cubicBezTo>
                  <a:cubicBezTo>
                    <a:pt x="33" y="28"/>
                    <a:pt x="40" y="20"/>
                    <a:pt x="34" y="19"/>
                  </a:cubicBezTo>
                  <a:cubicBezTo>
                    <a:pt x="24" y="16"/>
                    <a:pt x="17" y="5"/>
                    <a:pt x="6" y="11"/>
                  </a:cubicBezTo>
                  <a:cubicBezTo>
                    <a:pt x="4" y="11"/>
                    <a:pt x="2" y="12"/>
                    <a:pt x="0" y="12"/>
                  </a:cubicBezTo>
                  <a:cubicBezTo>
                    <a:pt x="14" y="0"/>
                    <a:pt x="23" y="0"/>
                    <a:pt x="35" y="13"/>
                  </a:cubicBezTo>
                  <a:cubicBezTo>
                    <a:pt x="40" y="19"/>
                    <a:pt x="49" y="19"/>
                    <a:pt x="56" y="20"/>
                  </a:cubicBezTo>
                  <a:cubicBezTo>
                    <a:pt x="70" y="22"/>
                    <a:pt x="68" y="32"/>
                    <a:pt x="66" y="39"/>
                  </a:cubicBezTo>
                  <a:cubicBezTo>
                    <a:pt x="64" y="47"/>
                    <a:pt x="67" y="53"/>
                    <a:pt x="73" y="58"/>
                  </a:cubicBezTo>
                  <a:cubicBezTo>
                    <a:pt x="79" y="64"/>
                    <a:pt x="82" y="71"/>
                    <a:pt x="81" y="79"/>
                  </a:cubicBezTo>
                  <a:close/>
                </a:path>
              </a:pathLst>
            </a:custGeom>
            <a:solidFill>
              <a:srgbClr val="C7E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A3526F7D-5493-B684-7BFE-5695DC7E3748}"/>
                </a:ext>
              </a:extLst>
            </p:cNvPr>
            <p:cNvSpPr/>
            <p:nvPr/>
          </p:nvSpPr>
          <p:spPr bwMode="auto">
            <a:xfrm>
              <a:off x="2635251" y="2663825"/>
              <a:ext cx="174625" cy="52388"/>
            </a:xfrm>
            <a:custGeom>
              <a:avLst/>
              <a:gdLst>
                <a:gd name="T0" fmla="*/ 45 w 88"/>
                <a:gd name="T1" fmla="*/ 25 h 26"/>
                <a:gd name="T2" fmla="*/ 19 w 88"/>
                <a:gd name="T3" fmla="*/ 13 h 26"/>
                <a:gd name="T4" fmla="*/ 0 w 88"/>
                <a:gd name="T5" fmla="*/ 4 h 26"/>
                <a:gd name="T6" fmla="*/ 22 w 88"/>
                <a:gd name="T7" fmla="*/ 2 h 26"/>
                <a:gd name="T8" fmla="*/ 53 w 88"/>
                <a:gd name="T9" fmla="*/ 2 h 26"/>
                <a:gd name="T10" fmla="*/ 88 w 88"/>
                <a:gd name="T11" fmla="*/ 21 h 26"/>
                <a:gd name="T12" fmla="*/ 80 w 88"/>
                <a:gd name="T13" fmla="*/ 19 h 26"/>
                <a:gd name="T14" fmla="*/ 45 w 88"/>
                <a:gd name="T1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26">
                  <a:moveTo>
                    <a:pt x="45" y="25"/>
                  </a:moveTo>
                  <a:cubicBezTo>
                    <a:pt x="34" y="26"/>
                    <a:pt x="26" y="21"/>
                    <a:pt x="19" y="13"/>
                  </a:cubicBezTo>
                  <a:cubicBezTo>
                    <a:pt x="14" y="6"/>
                    <a:pt x="8" y="3"/>
                    <a:pt x="0" y="4"/>
                  </a:cubicBezTo>
                  <a:cubicBezTo>
                    <a:pt x="7" y="0"/>
                    <a:pt x="15" y="3"/>
                    <a:pt x="22" y="2"/>
                  </a:cubicBezTo>
                  <a:cubicBezTo>
                    <a:pt x="32" y="2"/>
                    <a:pt x="43" y="2"/>
                    <a:pt x="53" y="2"/>
                  </a:cubicBezTo>
                  <a:cubicBezTo>
                    <a:pt x="68" y="2"/>
                    <a:pt x="80" y="8"/>
                    <a:pt x="88" y="21"/>
                  </a:cubicBezTo>
                  <a:cubicBezTo>
                    <a:pt x="85" y="20"/>
                    <a:pt x="82" y="20"/>
                    <a:pt x="80" y="19"/>
                  </a:cubicBezTo>
                  <a:cubicBezTo>
                    <a:pt x="65" y="12"/>
                    <a:pt x="57" y="13"/>
                    <a:pt x="45" y="25"/>
                  </a:cubicBezTo>
                  <a:close/>
                </a:path>
              </a:pathLst>
            </a:custGeom>
            <a:solidFill>
              <a:srgbClr val="BDE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C944CEA1-DFB8-CA2A-5947-3364C0844BB9}"/>
                </a:ext>
              </a:extLst>
            </p:cNvPr>
            <p:cNvSpPr/>
            <p:nvPr/>
          </p:nvSpPr>
          <p:spPr bwMode="auto">
            <a:xfrm>
              <a:off x="2700338" y="3736975"/>
              <a:ext cx="185738" cy="47625"/>
            </a:xfrm>
            <a:custGeom>
              <a:avLst/>
              <a:gdLst>
                <a:gd name="T0" fmla="*/ 0 w 93"/>
                <a:gd name="T1" fmla="*/ 23 h 24"/>
                <a:gd name="T2" fmla="*/ 17 w 93"/>
                <a:gd name="T3" fmla="*/ 18 h 24"/>
                <a:gd name="T4" fmla="*/ 23 w 93"/>
                <a:gd name="T5" fmla="*/ 18 h 24"/>
                <a:gd name="T6" fmla="*/ 65 w 93"/>
                <a:gd name="T7" fmla="*/ 5 h 24"/>
                <a:gd name="T8" fmla="*/ 93 w 93"/>
                <a:gd name="T9" fmla="*/ 2 h 24"/>
                <a:gd name="T10" fmla="*/ 0 w 93"/>
                <a:gd name="T1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" h="24">
                  <a:moveTo>
                    <a:pt x="0" y="23"/>
                  </a:moveTo>
                  <a:cubicBezTo>
                    <a:pt x="5" y="18"/>
                    <a:pt x="10" y="14"/>
                    <a:pt x="17" y="18"/>
                  </a:cubicBezTo>
                  <a:cubicBezTo>
                    <a:pt x="19" y="19"/>
                    <a:pt x="22" y="19"/>
                    <a:pt x="23" y="18"/>
                  </a:cubicBezTo>
                  <a:cubicBezTo>
                    <a:pt x="35" y="9"/>
                    <a:pt x="51" y="11"/>
                    <a:pt x="65" y="5"/>
                  </a:cubicBezTo>
                  <a:cubicBezTo>
                    <a:pt x="74" y="0"/>
                    <a:pt x="84" y="3"/>
                    <a:pt x="93" y="2"/>
                  </a:cubicBezTo>
                  <a:cubicBezTo>
                    <a:pt x="62" y="8"/>
                    <a:pt x="33" y="24"/>
                    <a:pt x="0" y="23"/>
                  </a:cubicBezTo>
                  <a:close/>
                </a:path>
              </a:pathLst>
            </a:custGeom>
            <a:solidFill>
              <a:srgbClr val="B8D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4">
              <a:extLst>
                <a:ext uri="{FF2B5EF4-FFF2-40B4-BE49-F238E27FC236}">
                  <a16:creationId xmlns:a16="http://schemas.microsoft.com/office/drawing/2014/main" id="{1A3ABBB2-AD1C-9A8D-0B79-3EC84D187F97}"/>
                </a:ext>
              </a:extLst>
            </p:cNvPr>
            <p:cNvSpPr/>
            <p:nvPr/>
          </p:nvSpPr>
          <p:spPr bwMode="auto">
            <a:xfrm>
              <a:off x="3311526" y="3722688"/>
              <a:ext cx="120650" cy="17463"/>
            </a:xfrm>
            <a:custGeom>
              <a:avLst/>
              <a:gdLst>
                <a:gd name="T0" fmla="*/ 0 w 61"/>
                <a:gd name="T1" fmla="*/ 0 h 8"/>
                <a:gd name="T2" fmla="*/ 61 w 61"/>
                <a:gd name="T3" fmla="*/ 0 h 8"/>
                <a:gd name="T4" fmla="*/ 0 w 61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" h="8">
                  <a:moveTo>
                    <a:pt x="0" y="0"/>
                  </a:moveTo>
                  <a:cubicBezTo>
                    <a:pt x="20" y="0"/>
                    <a:pt x="41" y="0"/>
                    <a:pt x="61" y="0"/>
                  </a:cubicBezTo>
                  <a:cubicBezTo>
                    <a:pt x="41" y="7"/>
                    <a:pt x="20" y="8"/>
                    <a:pt x="0" y="0"/>
                  </a:cubicBezTo>
                  <a:close/>
                </a:path>
              </a:pathLst>
            </a:custGeom>
            <a:solidFill>
              <a:srgbClr val="99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34CB924B-8CF0-72CC-513A-6DF6A5B9FCF7}"/>
                </a:ext>
              </a:extLst>
            </p:cNvPr>
            <p:cNvSpPr/>
            <p:nvPr/>
          </p:nvSpPr>
          <p:spPr bwMode="auto">
            <a:xfrm>
              <a:off x="2886076" y="3732213"/>
              <a:ext cx="73025" cy="15875"/>
            </a:xfrm>
            <a:custGeom>
              <a:avLst/>
              <a:gdLst>
                <a:gd name="T0" fmla="*/ 0 w 37"/>
                <a:gd name="T1" fmla="*/ 5 h 8"/>
                <a:gd name="T2" fmla="*/ 37 w 37"/>
                <a:gd name="T3" fmla="*/ 3 h 8"/>
                <a:gd name="T4" fmla="*/ 0 w 37"/>
                <a:gd name="T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8">
                  <a:moveTo>
                    <a:pt x="0" y="5"/>
                  </a:moveTo>
                  <a:cubicBezTo>
                    <a:pt x="12" y="0"/>
                    <a:pt x="25" y="4"/>
                    <a:pt x="37" y="3"/>
                  </a:cubicBezTo>
                  <a:cubicBezTo>
                    <a:pt x="25" y="8"/>
                    <a:pt x="12" y="4"/>
                    <a:pt x="0" y="5"/>
                  </a:cubicBezTo>
                  <a:close/>
                </a:path>
              </a:pathLst>
            </a:custGeom>
            <a:solidFill>
              <a:srgbClr val="B8D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76DCA840-02A8-14BA-63BE-1E021B63B884}"/>
                </a:ext>
              </a:extLst>
            </p:cNvPr>
            <p:cNvSpPr/>
            <p:nvPr/>
          </p:nvSpPr>
          <p:spPr bwMode="auto">
            <a:xfrm>
              <a:off x="2638426" y="3551238"/>
              <a:ext cx="120650" cy="180975"/>
            </a:xfrm>
            <a:custGeom>
              <a:avLst/>
              <a:gdLst>
                <a:gd name="T0" fmla="*/ 33 w 60"/>
                <a:gd name="T1" fmla="*/ 90 h 90"/>
                <a:gd name="T2" fmla="*/ 30 w 60"/>
                <a:gd name="T3" fmla="*/ 68 h 90"/>
                <a:gd name="T4" fmla="*/ 35 w 60"/>
                <a:gd name="T5" fmla="*/ 60 h 90"/>
                <a:gd name="T6" fmla="*/ 38 w 60"/>
                <a:gd name="T7" fmla="*/ 51 h 90"/>
                <a:gd name="T8" fmla="*/ 28 w 60"/>
                <a:gd name="T9" fmla="*/ 50 h 90"/>
                <a:gd name="T10" fmla="*/ 13 w 60"/>
                <a:gd name="T11" fmla="*/ 56 h 90"/>
                <a:gd name="T12" fmla="*/ 1 w 60"/>
                <a:gd name="T13" fmla="*/ 48 h 90"/>
                <a:gd name="T14" fmla="*/ 8 w 60"/>
                <a:gd name="T15" fmla="*/ 33 h 90"/>
                <a:gd name="T16" fmla="*/ 31 w 60"/>
                <a:gd name="T17" fmla="*/ 6 h 90"/>
                <a:gd name="T18" fmla="*/ 37 w 60"/>
                <a:gd name="T19" fmla="*/ 1 h 90"/>
                <a:gd name="T20" fmla="*/ 40 w 60"/>
                <a:gd name="T21" fmla="*/ 6 h 90"/>
                <a:gd name="T22" fmla="*/ 49 w 60"/>
                <a:gd name="T23" fmla="*/ 28 h 90"/>
                <a:gd name="T24" fmla="*/ 59 w 60"/>
                <a:gd name="T25" fmla="*/ 59 h 90"/>
                <a:gd name="T26" fmla="*/ 47 w 60"/>
                <a:gd name="T27" fmla="*/ 71 h 90"/>
                <a:gd name="T28" fmla="*/ 38 w 60"/>
                <a:gd name="T29" fmla="*/ 80 h 90"/>
                <a:gd name="T30" fmla="*/ 33 w 60"/>
                <a:gd name="T31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90">
                  <a:moveTo>
                    <a:pt x="33" y="90"/>
                  </a:moveTo>
                  <a:cubicBezTo>
                    <a:pt x="34" y="82"/>
                    <a:pt x="33" y="75"/>
                    <a:pt x="30" y="68"/>
                  </a:cubicBezTo>
                  <a:cubicBezTo>
                    <a:pt x="27" y="64"/>
                    <a:pt x="31" y="61"/>
                    <a:pt x="35" y="60"/>
                  </a:cubicBezTo>
                  <a:cubicBezTo>
                    <a:pt x="40" y="59"/>
                    <a:pt x="41" y="55"/>
                    <a:pt x="38" y="51"/>
                  </a:cubicBezTo>
                  <a:cubicBezTo>
                    <a:pt x="35" y="47"/>
                    <a:pt x="30" y="46"/>
                    <a:pt x="28" y="50"/>
                  </a:cubicBezTo>
                  <a:cubicBezTo>
                    <a:pt x="24" y="56"/>
                    <a:pt x="19" y="57"/>
                    <a:pt x="13" y="56"/>
                  </a:cubicBezTo>
                  <a:cubicBezTo>
                    <a:pt x="8" y="55"/>
                    <a:pt x="2" y="55"/>
                    <a:pt x="1" y="48"/>
                  </a:cubicBezTo>
                  <a:cubicBezTo>
                    <a:pt x="0" y="41"/>
                    <a:pt x="1" y="34"/>
                    <a:pt x="8" y="33"/>
                  </a:cubicBezTo>
                  <a:cubicBezTo>
                    <a:pt x="23" y="29"/>
                    <a:pt x="28" y="18"/>
                    <a:pt x="31" y="6"/>
                  </a:cubicBezTo>
                  <a:cubicBezTo>
                    <a:pt x="32" y="3"/>
                    <a:pt x="33" y="0"/>
                    <a:pt x="37" y="1"/>
                  </a:cubicBezTo>
                  <a:cubicBezTo>
                    <a:pt x="39" y="2"/>
                    <a:pt x="40" y="4"/>
                    <a:pt x="40" y="6"/>
                  </a:cubicBezTo>
                  <a:cubicBezTo>
                    <a:pt x="36" y="16"/>
                    <a:pt x="45" y="21"/>
                    <a:pt x="49" y="28"/>
                  </a:cubicBezTo>
                  <a:cubicBezTo>
                    <a:pt x="54" y="37"/>
                    <a:pt x="60" y="47"/>
                    <a:pt x="59" y="59"/>
                  </a:cubicBezTo>
                  <a:cubicBezTo>
                    <a:pt x="58" y="66"/>
                    <a:pt x="58" y="73"/>
                    <a:pt x="47" y="71"/>
                  </a:cubicBezTo>
                  <a:cubicBezTo>
                    <a:pt x="42" y="70"/>
                    <a:pt x="38" y="74"/>
                    <a:pt x="38" y="80"/>
                  </a:cubicBezTo>
                  <a:cubicBezTo>
                    <a:pt x="38" y="83"/>
                    <a:pt x="39" y="87"/>
                    <a:pt x="33" y="90"/>
                  </a:cubicBezTo>
                  <a:close/>
                </a:path>
              </a:pathLst>
            </a:custGeom>
            <a:solidFill>
              <a:srgbClr val="88CA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737206D4-121E-7101-CCDE-313DC58B7536}"/>
                </a:ext>
              </a:extLst>
            </p:cNvPr>
            <p:cNvSpPr/>
            <p:nvPr/>
          </p:nvSpPr>
          <p:spPr bwMode="auto">
            <a:xfrm>
              <a:off x="1963738" y="1882775"/>
              <a:ext cx="1831975" cy="1270000"/>
            </a:xfrm>
            <a:custGeom>
              <a:avLst/>
              <a:gdLst>
                <a:gd name="T0" fmla="*/ 913 w 918"/>
                <a:gd name="T1" fmla="*/ 608 h 636"/>
                <a:gd name="T2" fmla="*/ 844 w 918"/>
                <a:gd name="T3" fmla="*/ 582 h 636"/>
                <a:gd name="T4" fmla="*/ 820 w 918"/>
                <a:gd name="T5" fmla="*/ 542 h 636"/>
                <a:gd name="T6" fmla="*/ 766 w 918"/>
                <a:gd name="T7" fmla="*/ 479 h 636"/>
                <a:gd name="T8" fmla="*/ 739 w 918"/>
                <a:gd name="T9" fmla="*/ 445 h 636"/>
                <a:gd name="T10" fmla="*/ 700 w 918"/>
                <a:gd name="T11" fmla="*/ 404 h 636"/>
                <a:gd name="T12" fmla="*/ 675 w 918"/>
                <a:gd name="T13" fmla="*/ 394 h 636"/>
                <a:gd name="T14" fmla="*/ 669 w 918"/>
                <a:gd name="T15" fmla="*/ 417 h 636"/>
                <a:gd name="T16" fmla="*/ 639 w 918"/>
                <a:gd name="T17" fmla="*/ 448 h 636"/>
                <a:gd name="T18" fmla="*/ 610 w 918"/>
                <a:gd name="T19" fmla="*/ 451 h 636"/>
                <a:gd name="T20" fmla="*/ 569 w 918"/>
                <a:gd name="T21" fmla="*/ 515 h 636"/>
                <a:gd name="T22" fmla="*/ 558 w 918"/>
                <a:gd name="T23" fmla="*/ 506 h 636"/>
                <a:gd name="T24" fmla="*/ 562 w 918"/>
                <a:gd name="T25" fmla="*/ 441 h 636"/>
                <a:gd name="T26" fmla="*/ 539 w 918"/>
                <a:gd name="T27" fmla="*/ 451 h 636"/>
                <a:gd name="T28" fmla="*/ 516 w 918"/>
                <a:gd name="T29" fmla="*/ 476 h 636"/>
                <a:gd name="T30" fmla="*/ 498 w 918"/>
                <a:gd name="T31" fmla="*/ 504 h 636"/>
                <a:gd name="T32" fmla="*/ 534 w 918"/>
                <a:gd name="T33" fmla="*/ 504 h 636"/>
                <a:gd name="T34" fmla="*/ 522 w 918"/>
                <a:gd name="T35" fmla="*/ 543 h 636"/>
                <a:gd name="T36" fmla="*/ 493 w 918"/>
                <a:gd name="T37" fmla="*/ 525 h 636"/>
                <a:gd name="T38" fmla="*/ 419 w 918"/>
                <a:gd name="T39" fmla="*/ 540 h 636"/>
                <a:gd name="T40" fmla="*/ 349 w 918"/>
                <a:gd name="T41" fmla="*/ 574 h 636"/>
                <a:gd name="T42" fmla="*/ 338 w 918"/>
                <a:gd name="T43" fmla="*/ 602 h 636"/>
                <a:gd name="T44" fmla="*/ 312 w 918"/>
                <a:gd name="T45" fmla="*/ 610 h 636"/>
                <a:gd name="T46" fmla="*/ 290 w 918"/>
                <a:gd name="T47" fmla="*/ 616 h 636"/>
                <a:gd name="T48" fmla="*/ 273 w 918"/>
                <a:gd name="T49" fmla="*/ 631 h 636"/>
                <a:gd name="T50" fmla="*/ 283 w 918"/>
                <a:gd name="T51" fmla="*/ 596 h 636"/>
                <a:gd name="T52" fmla="*/ 258 w 918"/>
                <a:gd name="T53" fmla="*/ 595 h 636"/>
                <a:gd name="T54" fmla="*/ 284 w 918"/>
                <a:gd name="T55" fmla="*/ 578 h 636"/>
                <a:gd name="T56" fmla="*/ 279 w 918"/>
                <a:gd name="T57" fmla="*/ 562 h 636"/>
                <a:gd name="T58" fmla="*/ 240 w 918"/>
                <a:gd name="T59" fmla="*/ 587 h 636"/>
                <a:gd name="T60" fmla="*/ 230 w 918"/>
                <a:gd name="T61" fmla="*/ 526 h 636"/>
                <a:gd name="T62" fmla="*/ 240 w 918"/>
                <a:gd name="T63" fmla="*/ 469 h 636"/>
                <a:gd name="T64" fmla="*/ 229 w 918"/>
                <a:gd name="T65" fmla="*/ 427 h 636"/>
                <a:gd name="T66" fmla="*/ 168 w 918"/>
                <a:gd name="T67" fmla="*/ 468 h 636"/>
                <a:gd name="T68" fmla="*/ 142 w 918"/>
                <a:gd name="T69" fmla="*/ 508 h 636"/>
                <a:gd name="T70" fmla="*/ 183 w 918"/>
                <a:gd name="T71" fmla="*/ 533 h 636"/>
                <a:gd name="T72" fmla="*/ 179 w 918"/>
                <a:gd name="T73" fmla="*/ 578 h 636"/>
                <a:gd name="T74" fmla="*/ 116 w 918"/>
                <a:gd name="T75" fmla="*/ 516 h 636"/>
                <a:gd name="T76" fmla="*/ 104 w 918"/>
                <a:gd name="T77" fmla="*/ 494 h 636"/>
                <a:gd name="T78" fmla="*/ 53 w 918"/>
                <a:gd name="T79" fmla="*/ 474 h 636"/>
                <a:gd name="T80" fmla="*/ 24 w 918"/>
                <a:gd name="T81" fmla="*/ 458 h 636"/>
                <a:gd name="T82" fmla="*/ 0 w 918"/>
                <a:gd name="T83" fmla="*/ 413 h 636"/>
                <a:gd name="T84" fmla="*/ 59 w 918"/>
                <a:gd name="T85" fmla="*/ 437 h 636"/>
                <a:gd name="T86" fmla="*/ 83 w 918"/>
                <a:gd name="T87" fmla="*/ 411 h 636"/>
                <a:gd name="T88" fmla="*/ 133 w 918"/>
                <a:gd name="T89" fmla="*/ 359 h 636"/>
                <a:gd name="T90" fmla="*/ 153 w 918"/>
                <a:gd name="T91" fmla="*/ 263 h 636"/>
                <a:gd name="T92" fmla="*/ 248 w 918"/>
                <a:gd name="T93" fmla="*/ 208 h 636"/>
                <a:gd name="T94" fmla="*/ 280 w 918"/>
                <a:gd name="T95" fmla="*/ 229 h 636"/>
                <a:gd name="T96" fmla="*/ 333 w 918"/>
                <a:gd name="T97" fmla="*/ 213 h 636"/>
                <a:gd name="T98" fmla="*/ 402 w 918"/>
                <a:gd name="T99" fmla="*/ 200 h 636"/>
                <a:gd name="T100" fmla="*/ 433 w 918"/>
                <a:gd name="T101" fmla="*/ 156 h 636"/>
                <a:gd name="T102" fmla="*/ 400 w 918"/>
                <a:gd name="T103" fmla="*/ 114 h 636"/>
                <a:gd name="T104" fmla="*/ 392 w 918"/>
                <a:gd name="T105" fmla="*/ 51 h 636"/>
                <a:gd name="T106" fmla="*/ 370 w 918"/>
                <a:gd name="T107" fmla="*/ 4 h 636"/>
                <a:gd name="T108" fmla="*/ 389 w 918"/>
                <a:gd name="T109" fmla="*/ 10 h 636"/>
                <a:gd name="T110" fmla="*/ 468 w 918"/>
                <a:gd name="T111" fmla="*/ 92 h 636"/>
                <a:gd name="T112" fmla="*/ 586 w 918"/>
                <a:gd name="T113" fmla="*/ 238 h 636"/>
                <a:gd name="T114" fmla="*/ 629 w 918"/>
                <a:gd name="T115" fmla="*/ 275 h 636"/>
                <a:gd name="T116" fmla="*/ 685 w 918"/>
                <a:gd name="T117" fmla="*/ 337 h 636"/>
                <a:gd name="T118" fmla="*/ 786 w 918"/>
                <a:gd name="T119" fmla="*/ 472 h 636"/>
                <a:gd name="T120" fmla="*/ 846 w 918"/>
                <a:gd name="T121" fmla="*/ 553 h 636"/>
                <a:gd name="T122" fmla="*/ 888 w 918"/>
                <a:gd name="T123" fmla="*/ 573 h 636"/>
                <a:gd name="T124" fmla="*/ 918 w 918"/>
                <a:gd name="T125" fmla="*/ 61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18" h="636">
                  <a:moveTo>
                    <a:pt x="918" y="610"/>
                  </a:moveTo>
                  <a:cubicBezTo>
                    <a:pt x="916" y="609"/>
                    <a:pt x="914" y="607"/>
                    <a:pt x="913" y="608"/>
                  </a:cubicBezTo>
                  <a:cubicBezTo>
                    <a:pt x="889" y="619"/>
                    <a:pt x="875" y="598"/>
                    <a:pt x="856" y="590"/>
                  </a:cubicBezTo>
                  <a:cubicBezTo>
                    <a:pt x="852" y="588"/>
                    <a:pt x="849" y="584"/>
                    <a:pt x="844" y="582"/>
                  </a:cubicBezTo>
                  <a:cubicBezTo>
                    <a:pt x="836" y="578"/>
                    <a:pt x="832" y="570"/>
                    <a:pt x="831" y="562"/>
                  </a:cubicBezTo>
                  <a:cubicBezTo>
                    <a:pt x="831" y="553"/>
                    <a:pt x="828" y="547"/>
                    <a:pt x="820" y="542"/>
                  </a:cubicBezTo>
                  <a:cubicBezTo>
                    <a:pt x="810" y="537"/>
                    <a:pt x="803" y="526"/>
                    <a:pt x="800" y="515"/>
                  </a:cubicBezTo>
                  <a:cubicBezTo>
                    <a:pt x="795" y="497"/>
                    <a:pt x="780" y="488"/>
                    <a:pt x="766" y="479"/>
                  </a:cubicBezTo>
                  <a:cubicBezTo>
                    <a:pt x="757" y="472"/>
                    <a:pt x="748" y="467"/>
                    <a:pt x="746" y="455"/>
                  </a:cubicBezTo>
                  <a:cubicBezTo>
                    <a:pt x="745" y="451"/>
                    <a:pt x="742" y="448"/>
                    <a:pt x="739" y="445"/>
                  </a:cubicBezTo>
                  <a:cubicBezTo>
                    <a:pt x="728" y="434"/>
                    <a:pt x="716" y="422"/>
                    <a:pt x="705" y="411"/>
                  </a:cubicBezTo>
                  <a:cubicBezTo>
                    <a:pt x="703" y="409"/>
                    <a:pt x="700" y="406"/>
                    <a:pt x="700" y="404"/>
                  </a:cubicBezTo>
                  <a:cubicBezTo>
                    <a:pt x="705" y="382"/>
                    <a:pt x="686" y="394"/>
                    <a:pt x="678" y="389"/>
                  </a:cubicBezTo>
                  <a:cubicBezTo>
                    <a:pt x="676" y="387"/>
                    <a:pt x="675" y="391"/>
                    <a:pt x="675" y="394"/>
                  </a:cubicBezTo>
                  <a:cubicBezTo>
                    <a:pt x="674" y="398"/>
                    <a:pt x="672" y="403"/>
                    <a:pt x="669" y="406"/>
                  </a:cubicBezTo>
                  <a:cubicBezTo>
                    <a:pt x="664" y="410"/>
                    <a:pt x="665" y="413"/>
                    <a:pt x="669" y="417"/>
                  </a:cubicBezTo>
                  <a:cubicBezTo>
                    <a:pt x="675" y="425"/>
                    <a:pt x="671" y="430"/>
                    <a:pt x="663" y="431"/>
                  </a:cubicBezTo>
                  <a:cubicBezTo>
                    <a:pt x="651" y="431"/>
                    <a:pt x="645" y="439"/>
                    <a:pt x="639" y="448"/>
                  </a:cubicBezTo>
                  <a:cubicBezTo>
                    <a:pt x="634" y="456"/>
                    <a:pt x="627" y="458"/>
                    <a:pt x="618" y="454"/>
                  </a:cubicBezTo>
                  <a:cubicBezTo>
                    <a:pt x="615" y="453"/>
                    <a:pt x="613" y="451"/>
                    <a:pt x="610" y="451"/>
                  </a:cubicBezTo>
                  <a:cubicBezTo>
                    <a:pt x="598" y="452"/>
                    <a:pt x="592" y="460"/>
                    <a:pt x="592" y="480"/>
                  </a:cubicBezTo>
                  <a:cubicBezTo>
                    <a:pt x="592" y="497"/>
                    <a:pt x="581" y="506"/>
                    <a:pt x="569" y="515"/>
                  </a:cubicBezTo>
                  <a:cubicBezTo>
                    <a:pt x="566" y="517"/>
                    <a:pt x="562" y="519"/>
                    <a:pt x="559" y="516"/>
                  </a:cubicBezTo>
                  <a:cubicBezTo>
                    <a:pt x="555" y="513"/>
                    <a:pt x="557" y="509"/>
                    <a:pt x="558" y="506"/>
                  </a:cubicBezTo>
                  <a:cubicBezTo>
                    <a:pt x="563" y="487"/>
                    <a:pt x="563" y="468"/>
                    <a:pt x="565" y="448"/>
                  </a:cubicBezTo>
                  <a:cubicBezTo>
                    <a:pt x="566" y="445"/>
                    <a:pt x="565" y="442"/>
                    <a:pt x="562" y="441"/>
                  </a:cubicBezTo>
                  <a:cubicBezTo>
                    <a:pt x="559" y="440"/>
                    <a:pt x="556" y="441"/>
                    <a:pt x="554" y="443"/>
                  </a:cubicBezTo>
                  <a:cubicBezTo>
                    <a:pt x="550" y="448"/>
                    <a:pt x="545" y="450"/>
                    <a:pt x="539" y="451"/>
                  </a:cubicBezTo>
                  <a:cubicBezTo>
                    <a:pt x="533" y="451"/>
                    <a:pt x="533" y="455"/>
                    <a:pt x="532" y="460"/>
                  </a:cubicBezTo>
                  <a:cubicBezTo>
                    <a:pt x="531" y="469"/>
                    <a:pt x="528" y="476"/>
                    <a:pt x="516" y="476"/>
                  </a:cubicBezTo>
                  <a:cubicBezTo>
                    <a:pt x="505" y="477"/>
                    <a:pt x="495" y="489"/>
                    <a:pt x="493" y="500"/>
                  </a:cubicBezTo>
                  <a:cubicBezTo>
                    <a:pt x="492" y="504"/>
                    <a:pt x="494" y="505"/>
                    <a:pt x="498" y="504"/>
                  </a:cubicBezTo>
                  <a:cubicBezTo>
                    <a:pt x="500" y="503"/>
                    <a:pt x="503" y="503"/>
                    <a:pt x="505" y="501"/>
                  </a:cubicBezTo>
                  <a:cubicBezTo>
                    <a:pt x="515" y="491"/>
                    <a:pt x="525" y="497"/>
                    <a:pt x="534" y="504"/>
                  </a:cubicBezTo>
                  <a:cubicBezTo>
                    <a:pt x="542" y="510"/>
                    <a:pt x="538" y="519"/>
                    <a:pt x="536" y="527"/>
                  </a:cubicBezTo>
                  <a:cubicBezTo>
                    <a:pt x="535" y="534"/>
                    <a:pt x="532" y="543"/>
                    <a:pt x="522" y="543"/>
                  </a:cubicBezTo>
                  <a:cubicBezTo>
                    <a:pt x="514" y="544"/>
                    <a:pt x="510" y="537"/>
                    <a:pt x="508" y="530"/>
                  </a:cubicBezTo>
                  <a:cubicBezTo>
                    <a:pt x="505" y="521"/>
                    <a:pt x="499" y="521"/>
                    <a:pt x="493" y="525"/>
                  </a:cubicBezTo>
                  <a:cubicBezTo>
                    <a:pt x="477" y="534"/>
                    <a:pt x="459" y="536"/>
                    <a:pt x="442" y="543"/>
                  </a:cubicBezTo>
                  <a:cubicBezTo>
                    <a:pt x="434" y="547"/>
                    <a:pt x="426" y="547"/>
                    <a:pt x="419" y="540"/>
                  </a:cubicBezTo>
                  <a:cubicBezTo>
                    <a:pt x="413" y="533"/>
                    <a:pt x="409" y="535"/>
                    <a:pt x="403" y="541"/>
                  </a:cubicBezTo>
                  <a:cubicBezTo>
                    <a:pt x="388" y="557"/>
                    <a:pt x="372" y="572"/>
                    <a:pt x="349" y="574"/>
                  </a:cubicBezTo>
                  <a:cubicBezTo>
                    <a:pt x="345" y="574"/>
                    <a:pt x="341" y="577"/>
                    <a:pt x="344" y="581"/>
                  </a:cubicBezTo>
                  <a:cubicBezTo>
                    <a:pt x="352" y="591"/>
                    <a:pt x="345" y="597"/>
                    <a:pt x="338" y="602"/>
                  </a:cubicBezTo>
                  <a:cubicBezTo>
                    <a:pt x="335" y="606"/>
                    <a:pt x="330" y="608"/>
                    <a:pt x="326" y="611"/>
                  </a:cubicBezTo>
                  <a:cubicBezTo>
                    <a:pt x="321" y="617"/>
                    <a:pt x="316" y="618"/>
                    <a:pt x="312" y="610"/>
                  </a:cubicBezTo>
                  <a:cubicBezTo>
                    <a:pt x="310" y="605"/>
                    <a:pt x="305" y="602"/>
                    <a:pt x="300" y="604"/>
                  </a:cubicBezTo>
                  <a:cubicBezTo>
                    <a:pt x="294" y="606"/>
                    <a:pt x="290" y="610"/>
                    <a:pt x="290" y="616"/>
                  </a:cubicBezTo>
                  <a:cubicBezTo>
                    <a:pt x="289" y="622"/>
                    <a:pt x="289" y="628"/>
                    <a:pt x="288" y="635"/>
                  </a:cubicBezTo>
                  <a:cubicBezTo>
                    <a:pt x="283" y="635"/>
                    <a:pt x="277" y="636"/>
                    <a:pt x="273" y="631"/>
                  </a:cubicBezTo>
                  <a:cubicBezTo>
                    <a:pt x="270" y="621"/>
                    <a:pt x="274" y="614"/>
                    <a:pt x="280" y="606"/>
                  </a:cubicBezTo>
                  <a:cubicBezTo>
                    <a:pt x="282" y="603"/>
                    <a:pt x="285" y="599"/>
                    <a:pt x="283" y="596"/>
                  </a:cubicBezTo>
                  <a:cubicBezTo>
                    <a:pt x="280" y="592"/>
                    <a:pt x="276" y="596"/>
                    <a:pt x="273" y="598"/>
                  </a:cubicBezTo>
                  <a:cubicBezTo>
                    <a:pt x="267" y="600"/>
                    <a:pt x="261" y="603"/>
                    <a:pt x="258" y="595"/>
                  </a:cubicBezTo>
                  <a:cubicBezTo>
                    <a:pt x="256" y="587"/>
                    <a:pt x="263" y="586"/>
                    <a:pt x="268" y="584"/>
                  </a:cubicBezTo>
                  <a:cubicBezTo>
                    <a:pt x="273" y="583"/>
                    <a:pt x="279" y="581"/>
                    <a:pt x="284" y="578"/>
                  </a:cubicBezTo>
                  <a:cubicBezTo>
                    <a:pt x="288" y="576"/>
                    <a:pt x="292" y="573"/>
                    <a:pt x="290" y="567"/>
                  </a:cubicBezTo>
                  <a:cubicBezTo>
                    <a:pt x="288" y="562"/>
                    <a:pt x="284" y="561"/>
                    <a:pt x="279" y="562"/>
                  </a:cubicBezTo>
                  <a:cubicBezTo>
                    <a:pt x="267" y="565"/>
                    <a:pt x="254" y="567"/>
                    <a:pt x="249" y="581"/>
                  </a:cubicBezTo>
                  <a:cubicBezTo>
                    <a:pt x="248" y="585"/>
                    <a:pt x="245" y="588"/>
                    <a:pt x="240" y="587"/>
                  </a:cubicBezTo>
                  <a:cubicBezTo>
                    <a:pt x="235" y="586"/>
                    <a:pt x="234" y="582"/>
                    <a:pt x="233" y="578"/>
                  </a:cubicBezTo>
                  <a:cubicBezTo>
                    <a:pt x="232" y="560"/>
                    <a:pt x="229" y="543"/>
                    <a:pt x="230" y="526"/>
                  </a:cubicBezTo>
                  <a:cubicBezTo>
                    <a:pt x="230" y="508"/>
                    <a:pt x="229" y="490"/>
                    <a:pt x="238" y="474"/>
                  </a:cubicBezTo>
                  <a:cubicBezTo>
                    <a:pt x="239" y="473"/>
                    <a:pt x="240" y="471"/>
                    <a:pt x="240" y="469"/>
                  </a:cubicBezTo>
                  <a:cubicBezTo>
                    <a:pt x="237" y="456"/>
                    <a:pt x="233" y="443"/>
                    <a:pt x="236" y="430"/>
                  </a:cubicBezTo>
                  <a:cubicBezTo>
                    <a:pt x="236" y="426"/>
                    <a:pt x="232" y="426"/>
                    <a:pt x="229" y="427"/>
                  </a:cubicBezTo>
                  <a:cubicBezTo>
                    <a:pt x="226" y="428"/>
                    <a:pt x="223" y="430"/>
                    <a:pt x="221" y="433"/>
                  </a:cubicBezTo>
                  <a:cubicBezTo>
                    <a:pt x="209" y="453"/>
                    <a:pt x="188" y="461"/>
                    <a:pt x="168" y="468"/>
                  </a:cubicBezTo>
                  <a:cubicBezTo>
                    <a:pt x="151" y="473"/>
                    <a:pt x="144" y="487"/>
                    <a:pt x="136" y="499"/>
                  </a:cubicBezTo>
                  <a:cubicBezTo>
                    <a:pt x="132" y="504"/>
                    <a:pt x="137" y="507"/>
                    <a:pt x="142" y="508"/>
                  </a:cubicBezTo>
                  <a:cubicBezTo>
                    <a:pt x="151" y="509"/>
                    <a:pt x="160" y="511"/>
                    <a:pt x="169" y="513"/>
                  </a:cubicBezTo>
                  <a:cubicBezTo>
                    <a:pt x="181" y="517"/>
                    <a:pt x="184" y="521"/>
                    <a:pt x="183" y="533"/>
                  </a:cubicBezTo>
                  <a:cubicBezTo>
                    <a:pt x="182" y="544"/>
                    <a:pt x="182" y="554"/>
                    <a:pt x="183" y="565"/>
                  </a:cubicBezTo>
                  <a:cubicBezTo>
                    <a:pt x="184" y="570"/>
                    <a:pt x="185" y="575"/>
                    <a:pt x="179" y="578"/>
                  </a:cubicBezTo>
                  <a:cubicBezTo>
                    <a:pt x="174" y="556"/>
                    <a:pt x="160" y="547"/>
                    <a:pt x="137" y="547"/>
                  </a:cubicBezTo>
                  <a:cubicBezTo>
                    <a:pt x="120" y="548"/>
                    <a:pt x="111" y="533"/>
                    <a:pt x="116" y="516"/>
                  </a:cubicBezTo>
                  <a:cubicBezTo>
                    <a:pt x="118" y="510"/>
                    <a:pt x="124" y="502"/>
                    <a:pt x="122" y="498"/>
                  </a:cubicBezTo>
                  <a:cubicBezTo>
                    <a:pt x="119" y="491"/>
                    <a:pt x="110" y="496"/>
                    <a:pt x="104" y="494"/>
                  </a:cubicBezTo>
                  <a:cubicBezTo>
                    <a:pt x="90" y="492"/>
                    <a:pt x="79" y="482"/>
                    <a:pt x="66" y="478"/>
                  </a:cubicBezTo>
                  <a:cubicBezTo>
                    <a:pt x="62" y="477"/>
                    <a:pt x="58" y="475"/>
                    <a:pt x="53" y="474"/>
                  </a:cubicBezTo>
                  <a:cubicBezTo>
                    <a:pt x="45" y="474"/>
                    <a:pt x="36" y="474"/>
                    <a:pt x="34" y="462"/>
                  </a:cubicBezTo>
                  <a:cubicBezTo>
                    <a:pt x="33" y="459"/>
                    <a:pt x="27" y="459"/>
                    <a:pt x="24" y="458"/>
                  </a:cubicBezTo>
                  <a:cubicBezTo>
                    <a:pt x="14" y="454"/>
                    <a:pt x="6" y="447"/>
                    <a:pt x="5" y="436"/>
                  </a:cubicBezTo>
                  <a:cubicBezTo>
                    <a:pt x="5" y="428"/>
                    <a:pt x="2" y="421"/>
                    <a:pt x="0" y="413"/>
                  </a:cubicBezTo>
                  <a:cubicBezTo>
                    <a:pt x="18" y="416"/>
                    <a:pt x="39" y="412"/>
                    <a:pt x="50" y="433"/>
                  </a:cubicBezTo>
                  <a:cubicBezTo>
                    <a:pt x="52" y="436"/>
                    <a:pt x="55" y="438"/>
                    <a:pt x="59" y="437"/>
                  </a:cubicBezTo>
                  <a:cubicBezTo>
                    <a:pt x="65" y="436"/>
                    <a:pt x="64" y="432"/>
                    <a:pt x="65" y="427"/>
                  </a:cubicBezTo>
                  <a:cubicBezTo>
                    <a:pt x="67" y="414"/>
                    <a:pt x="69" y="411"/>
                    <a:pt x="83" y="411"/>
                  </a:cubicBezTo>
                  <a:cubicBezTo>
                    <a:pt x="92" y="411"/>
                    <a:pt x="100" y="409"/>
                    <a:pt x="108" y="405"/>
                  </a:cubicBezTo>
                  <a:cubicBezTo>
                    <a:pt x="128" y="396"/>
                    <a:pt x="137" y="381"/>
                    <a:pt x="133" y="359"/>
                  </a:cubicBezTo>
                  <a:cubicBezTo>
                    <a:pt x="129" y="336"/>
                    <a:pt x="134" y="314"/>
                    <a:pt x="143" y="294"/>
                  </a:cubicBezTo>
                  <a:cubicBezTo>
                    <a:pt x="147" y="284"/>
                    <a:pt x="151" y="274"/>
                    <a:pt x="153" y="263"/>
                  </a:cubicBezTo>
                  <a:cubicBezTo>
                    <a:pt x="158" y="237"/>
                    <a:pt x="179" y="228"/>
                    <a:pt x="199" y="217"/>
                  </a:cubicBezTo>
                  <a:cubicBezTo>
                    <a:pt x="217" y="222"/>
                    <a:pt x="232" y="212"/>
                    <a:pt x="248" y="208"/>
                  </a:cubicBezTo>
                  <a:cubicBezTo>
                    <a:pt x="263" y="204"/>
                    <a:pt x="271" y="202"/>
                    <a:pt x="276" y="221"/>
                  </a:cubicBezTo>
                  <a:cubicBezTo>
                    <a:pt x="276" y="224"/>
                    <a:pt x="278" y="226"/>
                    <a:pt x="280" y="229"/>
                  </a:cubicBezTo>
                  <a:cubicBezTo>
                    <a:pt x="285" y="240"/>
                    <a:pt x="293" y="242"/>
                    <a:pt x="303" y="235"/>
                  </a:cubicBezTo>
                  <a:cubicBezTo>
                    <a:pt x="313" y="228"/>
                    <a:pt x="323" y="220"/>
                    <a:pt x="333" y="213"/>
                  </a:cubicBezTo>
                  <a:cubicBezTo>
                    <a:pt x="348" y="201"/>
                    <a:pt x="365" y="195"/>
                    <a:pt x="384" y="195"/>
                  </a:cubicBezTo>
                  <a:cubicBezTo>
                    <a:pt x="390" y="194"/>
                    <a:pt x="397" y="194"/>
                    <a:pt x="402" y="200"/>
                  </a:cubicBezTo>
                  <a:cubicBezTo>
                    <a:pt x="405" y="204"/>
                    <a:pt x="409" y="204"/>
                    <a:pt x="412" y="200"/>
                  </a:cubicBezTo>
                  <a:cubicBezTo>
                    <a:pt x="422" y="187"/>
                    <a:pt x="431" y="173"/>
                    <a:pt x="433" y="156"/>
                  </a:cubicBezTo>
                  <a:cubicBezTo>
                    <a:pt x="435" y="144"/>
                    <a:pt x="430" y="140"/>
                    <a:pt x="417" y="140"/>
                  </a:cubicBezTo>
                  <a:cubicBezTo>
                    <a:pt x="391" y="140"/>
                    <a:pt x="390" y="138"/>
                    <a:pt x="400" y="114"/>
                  </a:cubicBezTo>
                  <a:cubicBezTo>
                    <a:pt x="403" y="106"/>
                    <a:pt x="400" y="101"/>
                    <a:pt x="394" y="97"/>
                  </a:cubicBezTo>
                  <a:cubicBezTo>
                    <a:pt x="375" y="83"/>
                    <a:pt x="375" y="67"/>
                    <a:pt x="392" y="51"/>
                  </a:cubicBezTo>
                  <a:cubicBezTo>
                    <a:pt x="397" y="46"/>
                    <a:pt x="400" y="42"/>
                    <a:pt x="392" y="38"/>
                  </a:cubicBezTo>
                  <a:cubicBezTo>
                    <a:pt x="379" y="31"/>
                    <a:pt x="376" y="16"/>
                    <a:pt x="370" y="4"/>
                  </a:cubicBezTo>
                  <a:cubicBezTo>
                    <a:pt x="369" y="2"/>
                    <a:pt x="370" y="1"/>
                    <a:pt x="371" y="0"/>
                  </a:cubicBezTo>
                  <a:cubicBezTo>
                    <a:pt x="376" y="5"/>
                    <a:pt x="380" y="10"/>
                    <a:pt x="389" y="10"/>
                  </a:cubicBezTo>
                  <a:cubicBezTo>
                    <a:pt x="392" y="10"/>
                    <a:pt x="397" y="13"/>
                    <a:pt x="399" y="16"/>
                  </a:cubicBezTo>
                  <a:cubicBezTo>
                    <a:pt x="422" y="41"/>
                    <a:pt x="447" y="65"/>
                    <a:pt x="468" y="92"/>
                  </a:cubicBezTo>
                  <a:cubicBezTo>
                    <a:pt x="482" y="109"/>
                    <a:pt x="497" y="125"/>
                    <a:pt x="510" y="142"/>
                  </a:cubicBezTo>
                  <a:cubicBezTo>
                    <a:pt x="535" y="174"/>
                    <a:pt x="562" y="205"/>
                    <a:pt x="586" y="238"/>
                  </a:cubicBezTo>
                  <a:cubicBezTo>
                    <a:pt x="596" y="251"/>
                    <a:pt x="609" y="262"/>
                    <a:pt x="621" y="273"/>
                  </a:cubicBezTo>
                  <a:cubicBezTo>
                    <a:pt x="623" y="276"/>
                    <a:pt x="627" y="278"/>
                    <a:pt x="629" y="275"/>
                  </a:cubicBezTo>
                  <a:cubicBezTo>
                    <a:pt x="638" y="267"/>
                    <a:pt x="642" y="274"/>
                    <a:pt x="647" y="279"/>
                  </a:cubicBezTo>
                  <a:cubicBezTo>
                    <a:pt x="663" y="296"/>
                    <a:pt x="674" y="317"/>
                    <a:pt x="685" y="337"/>
                  </a:cubicBezTo>
                  <a:cubicBezTo>
                    <a:pt x="703" y="367"/>
                    <a:pt x="718" y="400"/>
                    <a:pt x="739" y="429"/>
                  </a:cubicBezTo>
                  <a:cubicBezTo>
                    <a:pt x="751" y="446"/>
                    <a:pt x="762" y="467"/>
                    <a:pt x="786" y="472"/>
                  </a:cubicBezTo>
                  <a:cubicBezTo>
                    <a:pt x="796" y="474"/>
                    <a:pt x="801" y="482"/>
                    <a:pt x="801" y="492"/>
                  </a:cubicBezTo>
                  <a:cubicBezTo>
                    <a:pt x="804" y="521"/>
                    <a:pt x="822" y="540"/>
                    <a:pt x="846" y="553"/>
                  </a:cubicBezTo>
                  <a:cubicBezTo>
                    <a:pt x="854" y="558"/>
                    <a:pt x="861" y="563"/>
                    <a:pt x="869" y="568"/>
                  </a:cubicBezTo>
                  <a:cubicBezTo>
                    <a:pt x="875" y="573"/>
                    <a:pt x="881" y="575"/>
                    <a:pt x="888" y="573"/>
                  </a:cubicBezTo>
                  <a:cubicBezTo>
                    <a:pt x="891" y="572"/>
                    <a:pt x="895" y="572"/>
                    <a:pt x="896" y="575"/>
                  </a:cubicBezTo>
                  <a:cubicBezTo>
                    <a:pt x="901" y="588"/>
                    <a:pt x="915" y="596"/>
                    <a:pt x="918" y="610"/>
                  </a:cubicBezTo>
                  <a:close/>
                </a:path>
              </a:pathLst>
            </a:custGeom>
            <a:solidFill>
              <a:srgbClr val="F8C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3C59D714-BFF8-B081-636D-ECA6664F0831}"/>
                </a:ext>
              </a:extLst>
            </p:cNvPr>
            <p:cNvSpPr/>
            <p:nvPr/>
          </p:nvSpPr>
          <p:spPr bwMode="auto">
            <a:xfrm>
              <a:off x="1908176" y="1866900"/>
              <a:ext cx="939800" cy="904875"/>
            </a:xfrm>
            <a:custGeom>
              <a:avLst/>
              <a:gdLst>
                <a:gd name="T0" fmla="*/ 399 w 471"/>
                <a:gd name="T1" fmla="*/ 8 h 453"/>
                <a:gd name="T2" fmla="*/ 410 w 471"/>
                <a:gd name="T3" fmla="*/ 32 h 453"/>
                <a:gd name="T4" fmla="*/ 425 w 471"/>
                <a:gd name="T5" fmla="*/ 45 h 453"/>
                <a:gd name="T6" fmla="*/ 426 w 471"/>
                <a:gd name="T7" fmla="*/ 58 h 453"/>
                <a:gd name="T8" fmla="*/ 411 w 471"/>
                <a:gd name="T9" fmla="*/ 81 h 453"/>
                <a:gd name="T10" fmla="*/ 420 w 471"/>
                <a:gd name="T11" fmla="*/ 100 h 453"/>
                <a:gd name="T12" fmla="*/ 427 w 471"/>
                <a:gd name="T13" fmla="*/ 128 h 453"/>
                <a:gd name="T14" fmla="*/ 425 w 471"/>
                <a:gd name="T15" fmla="*/ 142 h 453"/>
                <a:gd name="T16" fmla="*/ 438 w 471"/>
                <a:gd name="T17" fmla="*/ 145 h 453"/>
                <a:gd name="T18" fmla="*/ 462 w 471"/>
                <a:gd name="T19" fmla="*/ 176 h 453"/>
                <a:gd name="T20" fmla="*/ 440 w 471"/>
                <a:gd name="T21" fmla="*/ 213 h 453"/>
                <a:gd name="T22" fmla="*/ 428 w 471"/>
                <a:gd name="T23" fmla="*/ 212 h 453"/>
                <a:gd name="T24" fmla="*/ 414 w 471"/>
                <a:gd name="T25" fmla="*/ 206 h 453"/>
                <a:gd name="T26" fmla="*/ 350 w 471"/>
                <a:gd name="T27" fmla="*/ 233 h 453"/>
                <a:gd name="T28" fmla="*/ 331 w 471"/>
                <a:gd name="T29" fmla="*/ 248 h 453"/>
                <a:gd name="T30" fmla="*/ 314 w 471"/>
                <a:gd name="T31" fmla="*/ 250 h 453"/>
                <a:gd name="T32" fmla="*/ 305 w 471"/>
                <a:gd name="T33" fmla="*/ 239 h 453"/>
                <a:gd name="T34" fmla="*/ 297 w 471"/>
                <a:gd name="T35" fmla="*/ 221 h 453"/>
                <a:gd name="T36" fmla="*/ 290 w 471"/>
                <a:gd name="T37" fmla="*/ 217 h 453"/>
                <a:gd name="T38" fmla="*/ 258 w 471"/>
                <a:gd name="T39" fmla="*/ 226 h 453"/>
                <a:gd name="T40" fmla="*/ 240 w 471"/>
                <a:gd name="T41" fmla="*/ 229 h 453"/>
                <a:gd name="T42" fmla="*/ 219 w 471"/>
                <a:gd name="T43" fmla="*/ 232 h 453"/>
                <a:gd name="T44" fmla="*/ 198 w 471"/>
                <a:gd name="T45" fmla="*/ 247 h 453"/>
                <a:gd name="T46" fmla="*/ 183 w 471"/>
                <a:gd name="T47" fmla="*/ 274 h 453"/>
                <a:gd name="T48" fmla="*/ 165 w 471"/>
                <a:gd name="T49" fmla="*/ 328 h 453"/>
                <a:gd name="T50" fmla="*/ 164 w 471"/>
                <a:gd name="T51" fmla="*/ 365 h 453"/>
                <a:gd name="T52" fmla="*/ 117 w 471"/>
                <a:gd name="T53" fmla="*/ 422 h 453"/>
                <a:gd name="T54" fmla="*/ 97 w 471"/>
                <a:gd name="T55" fmla="*/ 441 h 453"/>
                <a:gd name="T56" fmla="*/ 80 w 471"/>
                <a:gd name="T57" fmla="*/ 448 h 453"/>
                <a:gd name="T58" fmla="*/ 72 w 471"/>
                <a:gd name="T59" fmla="*/ 438 h 453"/>
                <a:gd name="T60" fmla="*/ 55 w 471"/>
                <a:gd name="T61" fmla="*/ 427 h 453"/>
                <a:gd name="T62" fmla="*/ 28 w 471"/>
                <a:gd name="T63" fmla="*/ 421 h 453"/>
                <a:gd name="T64" fmla="*/ 26 w 471"/>
                <a:gd name="T65" fmla="*/ 409 h 453"/>
                <a:gd name="T66" fmla="*/ 22 w 471"/>
                <a:gd name="T67" fmla="*/ 394 h 453"/>
                <a:gd name="T68" fmla="*/ 17 w 471"/>
                <a:gd name="T69" fmla="*/ 328 h 453"/>
                <a:gd name="T70" fmla="*/ 34 w 471"/>
                <a:gd name="T71" fmla="*/ 302 h 453"/>
                <a:gd name="T72" fmla="*/ 39 w 471"/>
                <a:gd name="T73" fmla="*/ 278 h 453"/>
                <a:gd name="T74" fmla="*/ 45 w 471"/>
                <a:gd name="T75" fmla="*/ 264 h 453"/>
                <a:gd name="T76" fmla="*/ 83 w 471"/>
                <a:gd name="T77" fmla="*/ 230 h 453"/>
                <a:gd name="T78" fmla="*/ 89 w 471"/>
                <a:gd name="T79" fmla="*/ 227 h 453"/>
                <a:gd name="T80" fmla="*/ 163 w 471"/>
                <a:gd name="T81" fmla="*/ 180 h 453"/>
                <a:gd name="T82" fmla="*/ 194 w 471"/>
                <a:gd name="T83" fmla="*/ 150 h 453"/>
                <a:gd name="T84" fmla="*/ 211 w 471"/>
                <a:gd name="T85" fmla="*/ 149 h 453"/>
                <a:gd name="T86" fmla="*/ 231 w 471"/>
                <a:gd name="T87" fmla="*/ 147 h 453"/>
                <a:gd name="T88" fmla="*/ 231 w 471"/>
                <a:gd name="T89" fmla="*/ 131 h 453"/>
                <a:gd name="T90" fmla="*/ 244 w 471"/>
                <a:gd name="T91" fmla="*/ 110 h 453"/>
                <a:gd name="T92" fmla="*/ 274 w 471"/>
                <a:gd name="T93" fmla="*/ 85 h 453"/>
                <a:gd name="T94" fmla="*/ 292 w 471"/>
                <a:gd name="T95" fmla="*/ 66 h 453"/>
                <a:gd name="T96" fmla="*/ 342 w 471"/>
                <a:gd name="T97" fmla="*/ 30 h 453"/>
                <a:gd name="T98" fmla="*/ 361 w 471"/>
                <a:gd name="T99" fmla="*/ 21 h 453"/>
                <a:gd name="T100" fmla="*/ 382 w 471"/>
                <a:gd name="T101" fmla="*/ 8 h 453"/>
                <a:gd name="T102" fmla="*/ 399 w 471"/>
                <a:gd name="T103" fmla="*/ 8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71" h="452">
                  <a:moveTo>
                    <a:pt x="399" y="8"/>
                  </a:moveTo>
                  <a:cubicBezTo>
                    <a:pt x="402" y="16"/>
                    <a:pt x="408" y="23"/>
                    <a:pt x="410" y="32"/>
                  </a:cubicBezTo>
                  <a:cubicBezTo>
                    <a:pt x="411" y="37"/>
                    <a:pt x="419" y="43"/>
                    <a:pt x="425" y="45"/>
                  </a:cubicBezTo>
                  <a:cubicBezTo>
                    <a:pt x="437" y="50"/>
                    <a:pt x="431" y="54"/>
                    <a:pt x="426" y="58"/>
                  </a:cubicBezTo>
                  <a:cubicBezTo>
                    <a:pt x="418" y="64"/>
                    <a:pt x="412" y="71"/>
                    <a:pt x="411" y="81"/>
                  </a:cubicBezTo>
                  <a:cubicBezTo>
                    <a:pt x="410" y="89"/>
                    <a:pt x="411" y="95"/>
                    <a:pt x="420" y="100"/>
                  </a:cubicBezTo>
                  <a:cubicBezTo>
                    <a:pt x="436" y="108"/>
                    <a:pt x="436" y="112"/>
                    <a:pt x="427" y="128"/>
                  </a:cubicBezTo>
                  <a:cubicBezTo>
                    <a:pt x="425" y="132"/>
                    <a:pt x="422" y="137"/>
                    <a:pt x="425" y="142"/>
                  </a:cubicBezTo>
                  <a:cubicBezTo>
                    <a:pt x="429" y="147"/>
                    <a:pt x="433" y="146"/>
                    <a:pt x="438" y="145"/>
                  </a:cubicBezTo>
                  <a:cubicBezTo>
                    <a:pt x="465" y="140"/>
                    <a:pt x="471" y="155"/>
                    <a:pt x="462" y="176"/>
                  </a:cubicBezTo>
                  <a:cubicBezTo>
                    <a:pt x="457" y="189"/>
                    <a:pt x="452" y="203"/>
                    <a:pt x="440" y="213"/>
                  </a:cubicBezTo>
                  <a:cubicBezTo>
                    <a:pt x="435" y="217"/>
                    <a:pt x="431" y="218"/>
                    <a:pt x="428" y="212"/>
                  </a:cubicBezTo>
                  <a:cubicBezTo>
                    <a:pt x="425" y="205"/>
                    <a:pt x="420" y="206"/>
                    <a:pt x="414" y="206"/>
                  </a:cubicBezTo>
                  <a:cubicBezTo>
                    <a:pt x="388" y="205"/>
                    <a:pt x="368" y="218"/>
                    <a:pt x="350" y="233"/>
                  </a:cubicBezTo>
                  <a:cubicBezTo>
                    <a:pt x="344" y="238"/>
                    <a:pt x="337" y="243"/>
                    <a:pt x="331" y="248"/>
                  </a:cubicBezTo>
                  <a:cubicBezTo>
                    <a:pt x="326" y="252"/>
                    <a:pt x="320" y="250"/>
                    <a:pt x="314" y="250"/>
                  </a:cubicBezTo>
                  <a:cubicBezTo>
                    <a:pt x="304" y="250"/>
                    <a:pt x="307" y="243"/>
                    <a:pt x="305" y="239"/>
                  </a:cubicBezTo>
                  <a:cubicBezTo>
                    <a:pt x="302" y="233"/>
                    <a:pt x="299" y="227"/>
                    <a:pt x="297" y="221"/>
                  </a:cubicBezTo>
                  <a:cubicBezTo>
                    <a:pt x="297" y="217"/>
                    <a:pt x="293" y="216"/>
                    <a:pt x="290" y="217"/>
                  </a:cubicBezTo>
                  <a:cubicBezTo>
                    <a:pt x="278" y="218"/>
                    <a:pt x="267" y="219"/>
                    <a:pt x="258" y="226"/>
                  </a:cubicBezTo>
                  <a:cubicBezTo>
                    <a:pt x="253" y="231"/>
                    <a:pt x="247" y="232"/>
                    <a:pt x="240" y="229"/>
                  </a:cubicBezTo>
                  <a:cubicBezTo>
                    <a:pt x="232" y="225"/>
                    <a:pt x="226" y="227"/>
                    <a:pt x="219" y="232"/>
                  </a:cubicBezTo>
                  <a:cubicBezTo>
                    <a:pt x="213" y="237"/>
                    <a:pt x="205" y="242"/>
                    <a:pt x="198" y="247"/>
                  </a:cubicBezTo>
                  <a:cubicBezTo>
                    <a:pt x="190" y="254"/>
                    <a:pt x="185" y="263"/>
                    <a:pt x="183" y="274"/>
                  </a:cubicBezTo>
                  <a:cubicBezTo>
                    <a:pt x="181" y="293"/>
                    <a:pt x="169" y="309"/>
                    <a:pt x="165" y="328"/>
                  </a:cubicBezTo>
                  <a:cubicBezTo>
                    <a:pt x="163" y="340"/>
                    <a:pt x="161" y="353"/>
                    <a:pt x="164" y="365"/>
                  </a:cubicBezTo>
                  <a:cubicBezTo>
                    <a:pt x="173" y="398"/>
                    <a:pt x="142" y="421"/>
                    <a:pt x="117" y="422"/>
                  </a:cubicBezTo>
                  <a:cubicBezTo>
                    <a:pt x="98" y="422"/>
                    <a:pt x="98" y="422"/>
                    <a:pt x="97" y="441"/>
                  </a:cubicBezTo>
                  <a:cubicBezTo>
                    <a:pt x="96" y="449"/>
                    <a:pt x="87" y="453"/>
                    <a:pt x="80" y="448"/>
                  </a:cubicBezTo>
                  <a:cubicBezTo>
                    <a:pt x="76" y="445"/>
                    <a:pt x="74" y="442"/>
                    <a:pt x="72" y="438"/>
                  </a:cubicBezTo>
                  <a:cubicBezTo>
                    <a:pt x="69" y="432"/>
                    <a:pt x="63" y="427"/>
                    <a:pt x="55" y="427"/>
                  </a:cubicBezTo>
                  <a:cubicBezTo>
                    <a:pt x="45" y="428"/>
                    <a:pt x="37" y="425"/>
                    <a:pt x="28" y="421"/>
                  </a:cubicBezTo>
                  <a:cubicBezTo>
                    <a:pt x="24" y="418"/>
                    <a:pt x="25" y="413"/>
                    <a:pt x="26" y="409"/>
                  </a:cubicBezTo>
                  <a:cubicBezTo>
                    <a:pt x="26" y="404"/>
                    <a:pt x="26" y="398"/>
                    <a:pt x="22" y="394"/>
                  </a:cubicBezTo>
                  <a:cubicBezTo>
                    <a:pt x="0" y="373"/>
                    <a:pt x="7" y="351"/>
                    <a:pt x="17" y="328"/>
                  </a:cubicBezTo>
                  <a:cubicBezTo>
                    <a:pt x="22" y="319"/>
                    <a:pt x="29" y="311"/>
                    <a:pt x="34" y="302"/>
                  </a:cubicBezTo>
                  <a:cubicBezTo>
                    <a:pt x="38" y="295"/>
                    <a:pt x="47" y="289"/>
                    <a:pt x="39" y="278"/>
                  </a:cubicBezTo>
                  <a:cubicBezTo>
                    <a:pt x="36" y="274"/>
                    <a:pt x="42" y="268"/>
                    <a:pt x="45" y="264"/>
                  </a:cubicBezTo>
                  <a:cubicBezTo>
                    <a:pt x="56" y="251"/>
                    <a:pt x="69" y="240"/>
                    <a:pt x="83" y="230"/>
                  </a:cubicBezTo>
                  <a:cubicBezTo>
                    <a:pt x="85" y="229"/>
                    <a:pt x="87" y="227"/>
                    <a:pt x="89" y="227"/>
                  </a:cubicBezTo>
                  <a:cubicBezTo>
                    <a:pt x="124" y="227"/>
                    <a:pt x="143" y="202"/>
                    <a:pt x="163" y="180"/>
                  </a:cubicBezTo>
                  <a:cubicBezTo>
                    <a:pt x="172" y="169"/>
                    <a:pt x="181" y="158"/>
                    <a:pt x="194" y="150"/>
                  </a:cubicBezTo>
                  <a:cubicBezTo>
                    <a:pt x="199" y="147"/>
                    <a:pt x="204" y="145"/>
                    <a:pt x="211" y="149"/>
                  </a:cubicBezTo>
                  <a:cubicBezTo>
                    <a:pt x="217" y="154"/>
                    <a:pt x="225" y="152"/>
                    <a:pt x="231" y="147"/>
                  </a:cubicBezTo>
                  <a:cubicBezTo>
                    <a:pt x="236" y="143"/>
                    <a:pt x="234" y="137"/>
                    <a:pt x="231" y="131"/>
                  </a:cubicBezTo>
                  <a:cubicBezTo>
                    <a:pt x="227" y="122"/>
                    <a:pt x="232" y="112"/>
                    <a:pt x="244" y="110"/>
                  </a:cubicBezTo>
                  <a:cubicBezTo>
                    <a:pt x="259" y="107"/>
                    <a:pt x="268" y="98"/>
                    <a:pt x="274" y="85"/>
                  </a:cubicBezTo>
                  <a:cubicBezTo>
                    <a:pt x="278" y="77"/>
                    <a:pt x="285" y="72"/>
                    <a:pt x="292" y="66"/>
                  </a:cubicBezTo>
                  <a:cubicBezTo>
                    <a:pt x="309" y="54"/>
                    <a:pt x="325" y="42"/>
                    <a:pt x="342" y="30"/>
                  </a:cubicBezTo>
                  <a:cubicBezTo>
                    <a:pt x="348" y="26"/>
                    <a:pt x="354" y="23"/>
                    <a:pt x="361" y="21"/>
                  </a:cubicBezTo>
                  <a:cubicBezTo>
                    <a:pt x="370" y="19"/>
                    <a:pt x="376" y="14"/>
                    <a:pt x="382" y="8"/>
                  </a:cubicBezTo>
                  <a:cubicBezTo>
                    <a:pt x="387" y="2"/>
                    <a:pt x="393" y="0"/>
                    <a:pt x="399" y="8"/>
                  </a:cubicBezTo>
                  <a:close/>
                </a:path>
              </a:pathLst>
            </a:custGeom>
            <a:solidFill>
              <a:srgbClr val="F29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B05892B5-6017-5776-EF81-0DDEBCA8391A}"/>
                </a:ext>
              </a:extLst>
            </p:cNvPr>
            <p:cNvSpPr/>
            <p:nvPr/>
          </p:nvSpPr>
          <p:spPr bwMode="auto">
            <a:xfrm>
              <a:off x="2216151" y="2719388"/>
              <a:ext cx="336550" cy="501650"/>
            </a:xfrm>
            <a:custGeom>
              <a:avLst/>
              <a:gdLst>
                <a:gd name="T0" fmla="*/ 53 w 169"/>
                <a:gd name="T1" fmla="*/ 159 h 251"/>
                <a:gd name="T2" fmla="*/ 54 w 169"/>
                <a:gd name="T3" fmla="*/ 108 h 251"/>
                <a:gd name="T4" fmla="*/ 44 w 169"/>
                <a:gd name="T5" fmla="*/ 98 h 251"/>
                <a:gd name="T6" fmla="*/ 13 w 169"/>
                <a:gd name="T7" fmla="*/ 92 h 251"/>
                <a:gd name="T8" fmla="*/ 6 w 169"/>
                <a:gd name="T9" fmla="*/ 78 h 251"/>
                <a:gd name="T10" fmla="*/ 46 w 169"/>
                <a:gd name="T11" fmla="*/ 44 h 251"/>
                <a:gd name="T12" fmla="*/ 93 w 169"/>
                <a:gd name="T13" fmla="*/ 12 h 251"/>
                <a:gd name="T14" fmla="*/ 102 w 169"/>
                <a:gd name="T15" fmla="*/ 4 h 251"/>
                <a:gd name="T16" fmla="*/ 114 w 169"/>
                <a:gd name="T17" fmla="*/ 12 h 251"/>
                <a:gd name="T18" fmla="*/ 117 w 169"/>
                <a:gd name="T19" fmla="*/ 43 h 251"/>
                <a:gd name="T20" fmla="*/ 110 w 169"/>
                <a:gd name="T21" fmla="*/ 71 h 251"/>
                <a:gd name="T22" fmla="*/ 107 w 169"/>
                <a:gd name="T23" fmla="*/ 86 h 251"/>
                <a:gd name="T24" fmla="*/ 110 w 169"/>
                <a:gd name="T25" fmla="*/ 158 h 251"/>
                <a:gd name="T26" fmla="*/ 114 w 169"/>
                <a:gd name="T27" fmla="*/ 166 h 251"/>
                <a:gd name="T28" fmla="*/ 121 w 169"/>
                <a:gd name="T29" fmla="*/ 160 h 251"/>
                <a:gd name="T30" fmla="*/ 161 w 169"/>
                <a:gd name="T31" fmla="*/ 139 h 251"/>
                <a:gd name="T32" fmla="*/ 168 w 169"/>
                <a:gd name="T33" fmla="*/ 149 h 251"/>
                <a:gd name="T34" fmla="*/ 163 w 169"/>
                <a:gd name="T35" fmla="*/ 160 h 251"/>
                <a:gd name="T36" fmla="*/ 140 w 169"/>
                <a:gd name="T37" fmla="*/ 169 h 251"/>
                <a:gd name="T38" fmla="*/ 134 w 169"/>
                <a:gd name="T39" fmla="*/ 176 h 251"/>
                <a:gd name="T40" fmla="*/ 144 w 169"/>
                <a:gd name="T41" fmla="*/ 177 h 251"/>
                <a:gd name="T42" fmla="*/ 161 w 169"/>
                <a:gd name="T43" fmla="*/ 173 h 251"/>
                <a:gd name="T44" fmla="*/ 155 w 169"/>
                <a:gd name="T45" fmla="*/ 191 h 251"/>
                <a:gd name="T46" fmla="*/ 148 w 169"/>
                <a:gd name="T47" fmla="*/ 212 h 251"/>
                <a:gd name="T48" fmla="*/ 117 w 169"/>
                <a:gd name="T49" fmla="*/ 251 h 251"/>
                <a:gd name="T50" fmla="*/ 78 w 169"/>
                <a:gd name="T51" fmla="*/ 247 h 251"/>
                <a:gd name="T52" fmla="*/ 61 w 169"/>
                <a:gd name="T53" fmla="*/ 229 h 251"/>
                <a:gd name="T54" fmla="*/ 53 w 169"/>
                <a:gd name="T55" fmla="*/ 159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9" h="251">
                  <a:moveTo>
                    <a:pt x="53" y="159"/>
                  </a:moveTo>
                  <a:cubicBezTo>
                    <a:pt x="56" y="142"/>
                    <a:pt x="50" y="125"/>
                    <a:pt x="54" y="108"/>
                  </a:cubicBezTo>
                  <a:cubicBezTo>
                    <a:pt x="55" y="101"/>
                    <a:pt x="49" y="99"/>
                    <a:pt x="44" y="98"/>
                  </a:cubicBezTo>
                  <a:cubicBezTo>
                    <a:pt x="34" y="95"/>
                    <a:pt x="23" y="93"/>
                    <a:pt x="13" y="92"/>
                  </a:cubicBezTo>
                  <a:cubicBezTo>
                    <a:pt x="3" y="90"/>
                    <a:pt x="0" y="85"/>
                    <a:pt x="6" y="78"/>
                  </a:cubicBezTo>
                  <a:cubicBezTo>
                    <a:pt x="17" y="64"/>
                    <a:pt x="26" y="49"/>
                    <a:pt x="46" y="44"/>
                  </a:cubicBezTo>
                  <a:cubicBezTo>
                    <a:pt x="64" y="39"/>
                    <a:pt x="83" y="31"/>
                    <a:pt x="93" y="12"/>
                  </a:cubicBezTo>
                  <a:cubicBezTo>
                    <a:pt x="94" y="8"/>
                    <a:pt x="98" y="5"/>
                    <a:pt x="102" y="4"/>
                  </a:cubicBezTo>
                  <a:cubicBezTo>
                    <a:pt x="111" y="0"/>
                    <a:pt x="115" y="3"/>
                    <a:pt x="114" y="12"/>
                  </a:cubicBezTo>
                  <a:cubicBezTo>
                    <a:pt x="112" y="23"/>
                    <a:pt x="111" y="32"/>
                    <a:pt x="117" y="43"/>
                  </a:cubicBezTo>
                  <a:cubicBezTo>
                    <a:pt x="122" y="52"/>
                    <a:pt x="113" y="61"/>
                    <a:pt x="110" y="71"/>
                  </a:cubicBezTo>
                  <a:cubicBezTo>
                    <a:pt x="108" y="76"/>
                    <a:pt x="107" y="80"/>
                    <a:pt x="107" y="86"/>
                  </a:cubicBezTo>
                  <a:cubicBezTo>
                    <a:pt x="108" y="110"/>
                    <a:pt x="106" y="134"/>
                    <a:pt x="110" y="158"/>
                  </a:cubicBezTo>
                  <a:cubicBezTo>
                    <a:pt x="111" y="162"/>
                    <a:pt x="111" y="165"/>
                    <a:pt x="114" y="166"/>
                  </a:cubicBezTo>
                  <a:cubicBezTo>
                    <a:pt x="118" y="167"/>
                    <a:pt x="120" y="163"/>
                    <a:pt x="121" y="160"/>
                  </a:cubicBezTo>
                  <a:cubicBezTo>
                    <a:pt x="126" y="148"/>
                    <a:pt x="148" y="137"/>
                    <a:pt x="161" y="139"/>
                  </a:cubicBezTo>
                  <a:cubicBezTo>
                    <a:pt x="166" y="140"/>
                    <a:pt x="167" y="145"/>
                    <a:pt x="168" y="149"/>
                  </a:cubicBezTo>
                  <a:cubicBezTo>
                    <a:pt x="169" y="154"/>
                    <a:pt x="169" y="158"/>
                    <a:pt x="163" y="160"/>
                  </a:cubicBezTo>
                  <a:cubicBezTo>
                    <a:pt x="156" y="164"/>
                    <a:pt x="148" y="167"/>
                    <a:pt x="140" y="169"/>
                  </a:cubicBezTo>
                  <a:cubicBezTo>
                    <a:pt x="136" y="170"/>
                    <a:pt x="132" y="171"/>
                    <a:pt x="134" y="176"/>
                  </a:cubicBezTo>
                  <a:cubicBezTo>
                    <a:pt x="137" y="181"/>
                    <a:pt x="141" y="179"/>
                    <a:pt x="144" y="177"/>
                  </a:cubicBezTo>
                  <a:cubicBezTo>
                    <a:pt x="149" y="173"/>
                    <a:pt x="156" y="166"/>
                    <a:pt x="161" y="173"/>
                  </a:cubicBezTo>
                  <a:cubicBezTo>
                    <a:pt x="166" y="179"/>
                    <a:pt x="159" y="187"/>
                    <a:pt x="155" y="191"/>
                  </a:cubicBezTo>
                  <a:cubicBezTo>
                    <a:pt x="149" y="198"/>
                    <a:pt x="150" y="205"/>
                    <a:pt x="148" y="212"/>
                  </a:cubicBezTo>
                  <a:cubicBezTo>
                    <a:pt x="141" y="227"/>
                    <a:pt x="130" y="240"/>
                    <a:pt x="117" y="251"/>
                  </a:cubicBezTo>
                  <a:cubicBezTo>
                    <a:pt x="104" y="250"/>
                    <a:pt x="91" y="248"/>
                    <a:pt x="78" y="247"/>
                  </a:cubicBezTo>
                  <a:cubicBezTo>
                    <a:pt x="69" y="247"/>
                    <a:pt x="63" y="237"/>
                    <a:pt x="61" y="229"/>
                  </a:cubicBezTo>
                  <a:cubicBezTo>
                    <a:pt x="57" y="206"/>
                    <a:pt x="49" y="183"/>
                    <a:pt x="53" y="159"/>
                  </a:cubicBezTo>
                  <a:close/>
                </a:path>
              </a:pathLst>
            </a:custGeom>
            <a:solidFill>
              <a:srgbClr val="F1A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9997CF21-D7A5-7E08-F784-F1627FBF1B43}"/>
                </a:ext>
              </a:extLst>
            </p:cNvPr>
            <p:cNvSpPr/>
            <p:nvPr/>
          </p:nvSpPr>
          <p:spPr bwMode="auto">
            <a:xfrm>
              <a:off x="2449513" y="3140075"/>
              <a:ext cx="147638" cy="298450"/>
            </a:xfrm>
            <a:custGeom>
              <a:avLst/>
              <a:gdLst>
                <a:gd name="T0" fmla="*/ 0 w 74"/>
                <a:gd name="T1" fmla="*/ 40 h 149"/>
                <a:gd name="T2" fmla="*/ 31 w 74"/>
                <a:gd name="T3" fmla="*/ 1 h 149"/>
                <a:gd name="T4" fmla="*/ 45 w 74"/>
                <a:gd name="T5" fmla="*/ 5 h 149"/>
                <a:gd name="T6" fmla="*/ 33 w 74"/>
                <a:gd name="T7" fmla="*/ 43 h 149"/>
                <a:gd name="T8" fmla="*/ 32 w 74"/>
                <a:gd name="T9" fmla="*/ 68 h 149"/>
                <a:gd name="T10" fmla="*/ 54 w 74"/>
                <a:gd name="T11" fmla="*/ 117 h 149"/>
                <a:gd name="T12" fmla="*/ 59 w 74"/>
                <a:gd name="T13" fmla="*/ 131 h 149"/>
                <a:gd name="T14" fmla="*/ 74 w 74"/>
                <a:gd name="T15" fmla="*/ 149 h 149"/>
                <a:gd name="T16" fmla="*/ 23 w 74"/>
                <a:gd name="T17" fmla="*/ 87 h 149"/>
                <a:gd name="T18" fmla="*/ 16 w 74"/>
                <a:gd name="T19" fmla="*/ 53 h 149"/>
                <a:gd name="T20" fmla="*/ 0 w 74"/>
                <a:gd name="T21" fmla="*/ 4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49">
                  <a:moveTo>
                    <a:pt x="0" y="40"/>
                  </a:moveTo>
                  <a:cubicBezTo>
                    <a:pt x="9" y="26"/>
                    <a:pt x="18" y="12"/>
                    <a:pt x="31" y="1"/>
                  </a:cubicBezTo>
                  <a:cubicBezTo>
                    <a:pt x="36" y="3"/>
                    <a:pt x="42" y="0"/>
                    <a:pt x="45" y="5"/>
                  </a:cubicBezTo>
                  <a:cubicBezTo>
                    <a:pt x="57" y="24"/>
                    <a:pt x="51" y="27"/>
                    <a:pt x="33" y="43"/>
                  </a:cubicBezTo>
                  <a:cubicBezTo>
                    <a:pt x="25" y="50"/>
                    <a:pt x="24" y="61"/>
                    <a:pt x="32" y="68"/>
                  </a:cubicBezTo>
                  <a:cubicBezTo>
                    <a:pt x="47" y="81"/>
                    <a:pt x="59" y="95"/>
                    <a:pt x="54" y="117"/>
                  </a:cubicBezTo>
                  <a:cubicBezTo>
                    <a:pt x="52" y="122"/>
                    <a:pt x="55" y="127"/>
                    <a:pt x="59" y="131"/>
                  </a:cubicBezTo>
                  <a:cubicBezTo>
                    <a:pt x="64" y="137"/>
                    <a:pt x="72" y="140"/>
                    <a:pt x="74" y="149"/>
                  </a:cubicBezTo>
                  <a:cubicBezTo>
                    <a:pt x="53" y="131"/>
                    <a:pt x="39" y="109"/>
                    <a:pt x="23" y="87"/>
                  </a:cubicBezTo>
                  <a:cubicBezTo>
                    <a:pt x="16" y="77"/>
                    <a:pt x="17" y="65"/>
                    <a:pt x="16" y="53"/>
                  </a:cubicBezTo>
                  <a:cubicBezTo>
                    <a:pt x="16" y="38"/>
                    <a:pt x="13" y="36"/>
                    <a:pt x="0" y="40"/>
                  </a:cubicBezTo>
                  <a:close/>
                </a:path>
              </a:pathLst>
            </a:custGeom>
            <a:solidFill>
              <a:srgbClr val="F8CF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1797" name="Grupo 1796">
              <a:extLst>
                <a:ext uri="{FF2B5EF4-FFF2-40B4-BE49-F238E27FC236}">
                  <a16:creationId xmlns:a16="http://schemas.microsoft.com/office/drawing/2014/main" id="{358C859A-C12E-76B4-4001-8F8E61662E25}"/>
                </a:ext>
              </a:extLst>
            </p:cNvPr>
            <p:cNvGrpSpPr/>
            <p:nvPr/>
          </p:nvGrpSpPr>
          <p:grpSpPr>
            <a:xfrm>
              <a:off x="2489201" y="2651125"/>
              <a:ext cx="1712913" cy="1582738"/>
              <a:chOff x="2489201" y="2651125"/>
              <a:chExt cx="1712913" cy="1582738"/>
            </a:xfrm>
          </p:grpSpPr>
          <p:sp>
            <p:nvSpPr>
              <p:cNvPr id="17" name="Freeform 17">
                <a:extLst>
                  <a:ext uri="{FF2B5EF4-FFF2-40B4-BE49-F238E27FC236}">
                    <a16:creationId xmlns:a16="http://schemas.microsoft.com/office/drawing/2014/main" id="{F2A4E5DF-01DF-9CE0-94F0-1107E9DD32C0}"/>
                  </a:ext>
                </a:extLst>
              </p:cNvPr>
              <p:cNvSpPr/>
              <p:nvPr/>
            </p:nvSpPr>
            <p:spPr bwMode="auto">
              <a:xfrm>
                <a:off x="2489201" y="2651125"/>
                <a:ext cx="1712913" cy="1582738"/>
              </a:xfrm>
              <a:custGeom>
                <a:avLst/>
                <a:gdLst>
                  <a:gd name="T0" fmla="*/ 533 w 859"/>
                  <a:gd name="T1" fmla="*/ 793 h 793"/>
                  <a:gd name="T2" fmla="*/ 475 w 859"/>
                  <a:gd name="T3" fmla="*/ 735 h 793"/>
                  <a:gd name="T4" fmla="*/ 392 w 859"/>
                  <a:gd name="T5" fmla="*/ 681 h 793"/>
                  <a:gd name="T6" fmla="*/ 335 w 859"/>
                  <a:gd name="T7" fmla="*/ 643 h 793"/>
                  <a:gd name="T8" fmla="*/ 236 w 859"/>
                  <a:gd name="T9" fmla="*/ 548 h 793"/>
                  <a:gd name="T10" fmla="*/ 115 w 859"/>
                  <a:gd name="T11" fmla="*/ 430 h 793"/>
                  <a:gd name="T12" fmla="*/ 77 w 859"/>
                  <a:gd name="T13" fmla="*/ 406 h 793"/>
                  <a:gd name="T14" fmla="*/ 54 w 859"/>
                  <a:gd name="T15" fmla="*/ 394 h 793"/>
                  <a:gd name="T16" fmla="*/ 31 w 859"/>
                  <a:gd name="T17" fmla="*/ 349 h 793"/>
                  <a:gd name="T18" fmla="*/ 14 w 859"/>
                  <a:gd name="T19" fmla="*/ 283 h 793"/>
                  <a:gd name="T20" fmla="*/ 24 w 859"/>
                  <a:gd name="T21" fmla="*/ 230 h 793"/>
                  <a:gd name="T22" fmla="*/ 65 w 859"/>
                  <a:gd name="T23" fmla="*/ 221 h 793"/>
                  <a:gd name="T24" fmla="*/ 88 w 859"/>
                  <a:gd name="T25" fmla="*/ 185 h 793"/>
                  <a:gd name="T26" fmla="*/ 161 w 859"/>
                  <a:gd name="T27" fmla="*/ 154 h 793"/>
                  <a:gd name="T28" fmla="*/ 225 w 859"/>
                  <a:gd name="T29" fmla="*/ 138 h 793"/>
                  <a:gd name="T30" fmla="*/ 259 w 859"/>
                  <a:gd name="T31" fmla="*/ 154 h 793"/>
                  <a:gd name="T32" fmla="*/ 267 w 859"/>
                  <a:gd name="T33" fmla="*/ 121 h 793"/>
                  <a:gd name="T34" fmla="*/ 236 w 859"/>
                  <a:gd name="T35" fmla="*/ 121 h 793"/>
                  <a:gd name="T36" fmla="*/ 249 w 859"/>
                  <a:gd name="T37" fmla="*/ 89 h 793"/>
                  <a:gd name="T38" fmla="*/ 281 w 859"/>
                  <a:gd name="T39" fmla="*/ 60 h 793"/>
                  <a:gd name="T40" fmla="*/ 300 w 859"/>
                  <a:gd name="T41" fmla="*/ 118 h 793"/>
                  <a:gd name="T42" fmla="*/ 309 w 859"/>
                  <a:gd name="T43" fmla="*/ 124 h 793"/>
                  <a:gd name="T44" fmla="*/ 331 w 859"/>
                  <a:gd name="T45" fmla="*/ 71 h 793"/>
                  <a:gd name="T46" fmla="*/ 380 w 859"/>
                  <a:gd name="T47" fmla="*/ 53 h 793"/>
                  <a:gd name="T48" fmla="*/ 402 w 859"/>
                  <a:gd name="T49" fmla="*/ 32 h 793"/>
                  <a:gd name="T50" fmla="*/ 434 w 859"/>
                  <a:gd name="T51" fmla="*/ 3 h 793"/>
                  <a:gd name="T52" fmla="*/ 464 w 859"/>
                  <a:gd name="T53" fmla="*/ 43 h 793"/>
                  <a:gd name="T54" fmla="*/ 500 w 859"/>
                  <a:gd name="T55" fmla="*/ 87 h 793"/>
                  <a:gd name="T56" fmla="*/ 538 w 859"/>
                  <a:gd name="T57" fmla="*/ 123 h 793"/>
                  <a:gd name="T58" fmla="*/ 570 w 859"/>
                  <a:gd name="T59" fmla="*/ 169 h 793"/>
                  <a:gd name="T60" fmla="*/ 627 w 859"/>
                  <a:gd name="T61" fmla="*/ 220 h 793"/>
                  <a:gd name="T62" fmla="*/ 655 w 859"/>
                  <a:gd name="T63" fmla="*/ 225 h 793"/>
                  <a:gd name="T64" fmla="*/ 714 w 859"/>
                  <a:gd name="T65" fmla="*/ 270 h 793"/>
                  <a:gd name="T66" fmla="*/ 785 w 859"/>
                  <a:gd name="T67" fmla="*/ 315 h 793"/>
                  <a:gd name="T68" fmla="*/ 802 w 859"/>
                  <a:gd name="T69" fmla="*/ 372 h 793"/>
                  <a:gd name="T70" fmla="*/ 838 w 859"/>
                  <a:gd name="T71" fmla="*/ 394 h 793"/>
                  <a:gd name="T72" fmla="*/ 857 w 859"/>
                  <a:gd name="T73" fmla="*/ 402 h 793"/>
                  <a:gd name="T74" fmla="*/ 804 w 859"/>
                  <a:gd name="T75" fmla="*/ 439 h 793"/>
                  <a:gd name="T76" fmla="*/ 845 w 859"/>
                  <a:gd name="T77" fmla="*/ 449 h 793"/>
                  <a:gd name="T78" fmla="*/ 817 w 859"/>
                  <a:gd name="T79" fmla="*/ 532 h 793"/>
                  <a:gd name="T80" fmla="*/ 781 w 859"/>
                  <a:gd name="T81" fmla="*/ 603 h 793"/>
                  <a:gd name="T82" fmla="*/ 731 w 859"/>
                  <a:gd name="T83" fmla="*/ 631 h 793"/>
                  <a:gd name="T84" fmla="*/ 715 w 859"/>
                  <a:gd name="T85" fmla="*/ 617 h 793"/>
                  <a:gd name="T86" fmla="*/ 670 w 859"/>
                  <a:gd name="T87" fmla="*/ 653 h 793"/>
                  <a:gd name="T88" fmla="*/ 664 w 859"/>
                  <a:gd name="T89" fmla="*/ 645 h 793"/>
                  <a:gd name="T90" fmla="*/ 617 w 859"/>
                  <a:gd name="T91" fmla="*/ 660 h 793"/>
                  <a:gd name="T92" fmla="*/ 576 w 859"/>
                  <a:gd name="T93" fmla="*/ 679 h 793"/>
                  <a:gd name="T94" fmla="*/ 555 w 859"/>
                  <a:gd name="T95" fmla="*/ 712 h 793"/>
                  <a:gd name="T96" fmla="*/ 579 w 859"/>
                  <a:gd name="T97" fmla="*/ 705 h 793"/>
                  <a:gd name="T98" fmla="*/ 569 w 859"/>
                  <a:gd name="T99" fmla="*/ 755 h 793"/>
                  <a:gd name="T100" fmla="*/ 585 w 859"/>
                  <a:gd name="T101" fmla="*/ 763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59" h="793">
                    <a:moveTo>
                      <a:pt x="585" y="763"/>
                    </a:moveTo>
                    <a:cubicBezTo>
                      <a:pt x="564" y="785"/>
                      <a:pt x="551" y="793"/>
                      <a:pt x="533" y="793"/>
                    </a:cubicBezTo>
                    <a:cubicBezTo>
                      <a:pt x="537" y="782"/>
                      <a:pt x="535" y="775"/>
                      <a:pt x="522" y="770"/>
                    </a:cubicBezTo>
                    <a:cubicBezTo>
                      <a:pt x="503" y="762"/>
                      <a:pt x="488" y="753"/>
                      <a:pt x="475" y="735"/>
                    </a:cubicBezTo>
                    <a:cubicBezTo>
                      <a:pt x="467" y="723"/>
                      <a:pt x="449" y="722"/>
                      <a:pt x="436" y="712"/>
                    </a:cubicBezTo>
                    <a:cubicBezTo>
                      <a:pt x="422" y="701"/>
                      <a:pt x="403" y="698"/>
                      <a:pt x="392" y="681"/>
                    </a:cubicBezTo>
                    <a:cubicBezTo>
                      <a:pt x="386" y="672"/>
                      <a:pt x="371" y="672"/>
                      <a:pt x="364" y="662"/>
                    </a:cubicBezTo>
                    <a:cubicBezTo>
                      <a:pt x="356" y="651"/>
                      <a:pt x="349" y="642"/>
                      <a:pt x="335" y="643"/>
                    </a:cubicBezTo>
                    <a:cubicBezTo>
                      <a:pt x="330" y="643"/>
                      <a:pt x="326" y="638"/>
                      <a:pt x="323" y="634"/>
                    </a:cubicBezTo>
                    <a:cubicBezTo>
                      <a:pt x="294" y="606"/>
                      <a:pt x="265" y="576"/>
                      <a:pt x="236" y="548"/>
                    </a:cubicBezTo>
                    <a:cubicBezTo>
                      <a:pt x="204" y="517"/>
                      <a:pt x="173" y="487"/>
                      <a:pt x="141" y="456"/>
                    </a:cubicBezTo>
                    <a:cubicBezTo>
                      <a:pt x="132" y="448"/>
                      <a:pt x="126" y="437"/>
                      <a:pt x="115" y="430"/>
                    </a:cubicBezTo>
                    <a:cubicBezTo>
                      <a:pt x="107" y="425"/>
                      <a:pt x="99" y="421"/>
                      <a:pt x="91" y="417"/>
                    </a:cubicBezTo>
                    <a:cubicBezTo>
                      <a:pt x="85" y="414"/>
                      <a:pt x="80" y="411"/>
                      <a:pt x="77" y="406"/>
                    </a:cubicBezTo>
                    <a:cubicBezTo>
                      <a:pt x="73" y="400"/>
                      <a:pt x="70" y="397"/>
                      <a:pt x="62" y="401"/>
                    </a:cubicBezTo>
                    <a:cubicBezTo>
                      <a:pt x="57" y="405"/>
                      <a:pt x="56" y="398"/>
                      <a:pt x="54" y="394"/>
                    </a:cubicBezTo>
                    <a:cubicBezTo>
                      <a:pt x="53" y="390"/>
                      <a:pt x="50" y="388"/>
                      <a:pt x="48" y="386"/>
                    </a:cubicBezTo>
                    <a:cubicBezTo>
                      <a:pt x="36" y="376"/>
                      <a:pt x="29" y="366"/>
                      <a:pt x="31" y="349"/>
                    </a:cubicBezTo>
                    <a:cubicBezTo>
                      <a:pt x="32" y="337"/>
                      <a:pt x="22" y="326"/>
                      <a:pt x="13" y="317"/>
                    </a:cubicBezTo>
                    <a:cubicBezTo>
                      <a:pt x="0" y="304"/>
                      <a:pt x="0" y="295"/>
                      <a:pt x="14" y="283"/>
                    </a:cubicBezTo>
                    <a:cubicBezTo>
                      <a:pt x="27" y="272"/>
                      <a:pt x="28" y="267"/>
                      <a:pt x="23" y="250"/>
                    </a:cubicBezTo>
                    <a:cubicBezTo>
                      <a:pt x="23" y="243"/>
                      <a:pt x="22" y="237"/>
                      <a:pt x="24" y="230"/>
                    </a:cubicBezTo>
                    <a:cubicBezTo>
                      <a:pt x="27" y="218"/>
                      <a:pt x="39" y="213"/>
                      <a:pt x="48" y="220"/>
                    </a:cubicBezTo>
                    <a:cubicBezTo>
                      <a:pt x="54" y="224"/>
                      <a:pt x="59" y="226"/>
                      <a:pt x="65" y="221"/>
                    </a:cubicBezTo>
                    <a:cubicBezTo>
                      <a:pt x="72" y="216"/>
                      <a:pt x="82" y="212"/>
                      <a:pt x="79" y="200"/>
                    </a:cubicBezTo>
                    <a:cubicBezTo>
                      <a:pt x="77" y="191"/>
                      <a:pt x="80" y="187"/>
                      <a:pt x="88" y="185"/>
                    </a:cubicBezTo>
                    <a:cubicBezTo>
                      <a:pt x="107" y="182"/>
                      <a:pt x="120" y="171"/>
                      <a:pt x="133" y="158"/>
                    </a:cubicBezTo>
                    <a:cubicBezTo>
                      <a:pt x="146" y="146"/>
                      <a:pt x="146" y="146"/>
                      <a:pt x="161" y="154"/>
                    </a:cubicBezTo>
                    <a:cubicBezTo>
                      <a:pt x="166" y="157"/>
                      <a:pt x="171" y="158"/>
                      <a:pt x="177" y="155"/>
                    </a:cubicBezTo>
                    <a:cubicBezTo>
                      <a:pt x="192" y="149"/>
                      <a:pt x="209" y="146"/>
                      <a:pt x="225" y="138"/>
                    </a:cubicBezTo>
                    <a:cubicBezTo>
                      <a:pt x="237" y="132"/>
                      <a:pt x="242" y="134"/>
                      <a:pt x="249" y="146"/>
                    </a:cubicBezTo>
                    <a:cubicBezTo>
                      <a:pt x="252" y="150"/>
                      <a:pt x="254" y="154"/>
                      <a:pt x="259" y="154"/>
                    </a:cubicBezTo>
                    <a:cubicBezTo>
                      <a:pt x="265" y="153"/>
                      <a:pt x="267" y="149"/>
                      <a:pt x="269" y="144"/>
                    </a:cubicBezTo>
                    <a:cubicBezTo>
                      <a:pt x="271" y="137"/>
                      <a:pt x="274" y="128"/>
                      <a:pt x="267" y="121"/>
                    </a:cubicBezTo>
                    <a:cubicBezTo>
                      <a:pt x="260" y="115"/>
                      <a:pt x="253" y="113"/>
                      <a:pt x="244" y="118"/>
                    </a:cubicBezTo>
                    <a:cubicBezTo>
                      <a:pt x="242" y="120"/>
                      <a:pt x="239" y="121"/>
                      <a:pt x="236" y="121"/>
                    </a:cubicBezTo>
                    <a:cubicBezTo>
                      <a:pt x="230" y="122"/>
                      <a:pt x="226" y="120"/>
                      <a:pt x="228" y="113"/>
                    </a:cubicBezTo>
                    <a:cubicBezTo>
                      <a:pt x="231" y="102"/>
                      <a:pt x="236" y="91"/>
                      <a:pt x="249" y="89"/>
                    </a:cubicBezTo>
                    <a:cubicBezTo>
                      <a:pt x="259" y="87"/>
                      <a:pt x="265" y="83"/>
                      <a:pt x="266" y="73"/>
                    </a:cubicBezTo>
                    <a:cubicBezTo>
                      <a:pt x="268" y="65"/>
                      <a:pt x="275" y="63"/>
                      <a:pt x="281" y="60"/>
                    </a:cubicBezTo>
                    <a:cubicBezTo>
                      <a:pt x="304" y="50"/>
                      <a:pt x="305" y="50"/>
                      <a:pt x="305" y="75"/>
                    </a:cubicBezTo>
                    <a:cubicBezTo>
                      <a:pt x="304" y="90"/>
                      <a:pt x="302" y="104"/>
                      <a:pt x="300" y="118"/>
                    </a:cubicBezTo>
                    <a:cubicBezTo>
                      <a:pt x="299" y="121"/>
                      <a:pt x="297" y="124"/>
                      <a:pt x="300" y="126"/>
                    </a:cubicBezTo>
                    <a:cubicBezTo>
                      <a:pt x="303" y="128"/>
                      <a:pt x="307" y="126"/>
                      <a:pt x="309" y="124"/>
                    </a:cubicBezTo>
                    <a:cubicBezTo>
                      <a:pt x="317" y="116"/>
                      <a:pt x="325" y="107"/>
                      <a:pt x="326" y="94"/>
                    </a:cubicBezTo>
                    <a:cubicBezTo>
                      <a:pt x="326" y="86"/>
                      <a:pt x="329" y="79"/>
                      <a:pt x="331" y="71"/>
                    </a:cubicBezTo>
                    <a:cubicBezTo>
                      <a:pt x="333" y="61"/>
                      <a:pt x="343" y="62"/>
                      <a:pt x="349" y="64"/>
                    </a:cubicBezTo>
                    <a:cubicBezTo>
                      <a:pt x="363" y="69"/>
                      <a:pt x="372" y="65"/>
                      <a:pt x="380" y="53"/>
                    </a:cubicBezTo>
                    <a:cubicBezTo>
                      <a:pt x="383" y="48"/>
                      <a:pt x="389" y="44"/>
                      <a:pt x="396" y="43"/>
                    </a:cubicBezTo>
                    <a:cubicBezTo>
                      <a:pt x="403" y="42"/>
                      <a:pt x="405" y="39"/>
                      <a:pt x="402" y="32"/>
                    </a:cubicBezTo>
                    <a:cubicBezTo>
                      <a:pt x="400" y="28"/>
                      <a:pt x="407" y="5"/>
                      <a:pt x="412" y="3"/>
                    </a:cubicBezTo>
                    <a:cubicBezTo>
                      <a:pt x="419" y="0"/>
                      <a:pt x="427" y="2"/>
                      <a:pt x="434" y="3"/>
                    </a:cubicBezTo>
                    <a:cubicBezTo>
                      <a:pt x="437" y="3"/>
                      <a:pt x="439" y="5"/>
                      <a:pt x="439" y="7"/>
                    </a:cubicBezTo>
                    <a:cubicBezTo>
                      <a:pt x="439" y="24"/>
                      <a:pt x="455" y="31"/>
                      <a:pt x="464" y="43"/>
                    </a:cubicBezTo>
                    <a:cubicBezTo>
                      <a:pt x="473" y="54"/>
                      <a:pt x="485" y="63"/>
                      <a:pt x="489" y="77"/>
                    </a:cubicBezTo>
                    <a:cubicBezTo>
                      <a:pt x="491" y="82"/>
                      <a:pt x="495" y="85"/>
                      <a:pt x="500" y="87"/>
                    </a:cubicBezTo>
                    <a:cubicBezTo>
                      <a:pt x="511" y="93"/>
                      <a:pt x="519" y="103"/>
                      <a:pt x="530" y="110"/>
                    </a:cubicBezTo>
                    <a:cubicBezTo>
                      <a:pt x="534" y="113"/>
                      <a:pt x="536" y="118"/>
                      <a:pt x="538" y="123"/>
                    </a:cubicBezTo>
                    <a:cubicBezTo>
                      <a:pt x="542" y="137"/>
                      <a:pt x="550" y="149"/>
                      <a:pt x="562" y="157"/>
                    </a:cubicBezTo>
                    <a:cubicBezTo>
                      <a:pt x="566" y="160"/>
                      <a:pt x="570" y="164"/>
                      <a:pt x="570" y="169"/>
                    </a:cubicBezTo>
                    <a:cubicBezTo>
                      <a:pt x="571" y="192"/>
                      <a:pt x="591" y="199"/>
                      <a:pt x="606" y="209"/>
                    </a:cubicBezTo>
                    <a:cubicBezTo>
                      <a:pt x="613" y="214"/>
                      <a:pt x="621" y="216"/>
                      <a:pt x="627" y="220"/>
                    </a:cubicBezTo>
                    <a:cubicBezTo>
                      <a:pt x="632" y="224"/>
                      <a:pt x="637" y="224"/>
                      <a:pt x="643" y="222"/>
                    </a:cubicBezTo>
                    <a:cubicBezTo>
                      <a:pt x="647" y="220"/>
                      <a:pt x="652" y="218"/>
                      <a:pt x="655" y="225"/>
                    </a:cubicBezTo>
                    <a:cubicBezTo>
                      <a:pt x="663" y="243"/>
                      <a:pt x="677" y="254"/>
                      <a:pt x="693" y="265"/>
                    </a:cubicBezTo>
                    <a:cubicBezTo>
                      <a:pt x="699" y="270"/>
                      <a:pt x="706" y="272"/>
                      <a:pt x="714" y="270"/>
                    </a:cubicBezTo>
                    <a:cubicBezTo>
                      <a:pt x="731" y="267"/>
                      <a:pt x="743" y="276"/>
                      <a:pt x="754" y="286"/>
                    </a:cubicBezTo>
                    <a:cubicBezTo>
                      <a:pt x="765" y="295"/>
                      <a:pt x="774" y="306"/>
                      <a:pt x="785" y="315"/>
                    </a:cubicBezTo>
                    <a:cubicBezTo>
                      <a:pt x="791" y="321"/>
                      <a:pt x="793" y="327"/>
                      <a:pt x="791" y="335"/>
                    </a:cubicBezTo>
                    <a:cubicBezTo>
                      <a:pt x="788" y="350"/>
                      <a:pt x="793" y="361"/>
                      <a:pt x="802" y="372"/>
                    </a:cubicBezTo>
                    <a:cubicBezTo>
                      <a:pt x="809" y="379"/>
                      <a:pt x="817" y="386"/>
                      <a:pt x="824" y="394"/>
                    </a:cubicBezTo>
                    <a:cubicBezTo>
                      <a:pt x="829" y="399"/>
                      <a:pt x="833" y="400"/>
                      <a:pt x="838" y="394"/>
                    </a:cubicBezTo>
                    <a:cubicBezTo>
                      <a:pt x="842" y="390"/>
                      <a:pt x="847" y="387"/>
                      <a:pt x="852" y="389"/>
                    </a:cubicBezTo>
                    <a:cubicBezTo>
                      <a:pt x="859" y="391"/>
                      <a:pt x="856" y="398"/>
                      <a:pt x="857" y="402"/>
                    </a:cubicBezTo>
                    <a:cubicBezTo>
                      <a:pt x="853" y="407"/>
                      <a:pt x="847" y="407"/>
                      <a:pt x="841" y="408"/>
                    </a:cubicBezTo>
                    <a:cubicBezTo>
                      <a:pt x="825" y="409"/>
                      <a:pt x="810" y="421"/>
                      <a:pt x="804" y="439"/>
                    </a:cubicBezTo>
                    <a:cubicBezTo>
                      <a:pt x="821" y="441"/>
                      <a:pt x="838" y="436"/>
                      <a:pt x="854" y="434"/>
                    </a:cubicBezTo>
                    <a:cubicBezTo>
                      <a:pt x="856" y="442"/>
                      <a:pt x="850" y="446"/>
                      <a:pt x="845" y="449"/>
                    </a:cubicBezTo>
                    <a:cubicBezTo>
                      <a:pt x="840" y="452"/>
                      <a:pt x="837" y="455"/>
                      <a:pt x="838" y="461"/>
                    </a:cubicBezTo>
                    <a:cubicBezTo>
                      <a:pt x="841" y="488"/>
                      <a:pt x="834" y="511"/>
                      <a:pt x="817" y="532"/>
                    </a:cubicBezTo>
                    <a:cubicBezTo>
                      <a:pt x="803" y="550"/>
                      <a:pt x="796" y="572"/>
                      <a:pt x="786" y="594"/>
                    </a:cubicBezTo>
                    <a:cubicBezTo>
                      <a:pt x="785" y="597"/>
                      <a:pt x="783" y="600"/>
                      <a:pt x="781" y="603"/>
                    </a:cubicBezTo>
                    <a:cubicBezTo>
                      <a:pt x="768" y="607"/>
                      <a:pt x="758" y="616"/>
                      <a:pt x="747" y="623"/>
                    </a:cubicBezTo>
                    <a:cubicBezTo>
                      <a:pt x="742" y="627"/>
                      <a:pt x="737" y="631"/>
                      <a:pt x="731" y="631"/>
                    </a:cubicBezTo>
                    <a:cubicBezTo>
                      <a:pt x="728" y="628"/>
                      <a:pt x="724" y="629"/>
                      <a:pt x="720" y="628"/>
                    </a:cubicBezTo>
                    <a:cubicBezTo>
                      <a:pt x="716" y="625"/>
                      <a:pt x="721" y="617"/>
                      <a:pt x="715" y="617"/>
                    </a:cubicBezTo>
                    <a:cubicBezTo>
                      <a:pt x="709" y="616"/>
                      <a:pt x="707" y="622"/>
                      <a:pt x="704" y="626"/>
                    </a:cubicBezTo>
                    <a:cubicBezTo>
                      <a:pt x="696" y="638"/>
                      <a:pt x="682" y="645"/>
                      <a:pt x="670" y="653"/>
                    </a:cubicBezTo>
                    <a:cubicBezTo>
                      <a:pt x="668" y="654"/>
                      <a:pt x="666" y="655"/>
                      <a:pt x="664" y="653"/>
                    </a:cubicBezTo>
                    <a:cubicBezTo>
                      <a:pt x="661" y="651"/>
                      <a:pt x="662" y="648"/>
                      <a:pt x="664" y="645"/>
                    </a:cubicBezTo>
                    <a:cubicBezTo>
                      <a:pt x="667" y="640"/>
                      <a:pt x="671" y="637"/>
                      <a:pt x="672" y="628"/>
                    </a:cubicBezTo>
                    <a:cubicBezTo>
                      <a:pt x="652" y="638"/>
                      <a:pt x="630" y="640"/>
                      <a:pt x="617" y="660"/>
                    </a:cubicBezTo>
                    <a:cubicBezTo>
                      <a:pt x="611" y="669"/>
                      <a:pt x="603" y="677"/>
                      <a:pt x="593" y="684"/>
                    </a:cubicBezTo>
                    <a:cubicBezTo>
                      <a:pt x="586" y="688"/>
                      <a:pt x="580" y="691"/>
                      <a:pt x="576" y="679"/>
                    </a:cubicBezTo>
                    <a:cubicBezTo>
                      <a:pt x="568" y="687"/>
                      <a:pt x="562" y="696"/>
                      <a:pt x="555" y="703"/>
                    </a:cubicBezTo>
                    <a:cubicBezTo>
                      <a:pt x="553" y="706"/>
                      <a:pt x="552" y="709"/>
                      <a:pt x="555" y="712"/>
                    </a:cubicBezTo>
                    <a:cubicBezTo>
                      <a:pt x="558" y="716"/>
                      <a:pt x="561" y="713"/>
                      <a:pt x="564" y="711"/>
                    </a:cubicBezTo>
                    <a:cubicBezTo>
                      <a:pt x="568" y="706"/>
                      <a:pt x="572" y="702"/>
                      <a:pt x="579" y="705"/>
                    </a:cubicBezTo>
                    <a:cubicBezTo>
                      <a:pt x="586" y="709"/>
                      <a:pt x="589" y="715"/>
                      <a:pt x="589" y="722"/>
                    </a:cubicBezTo>
                    <a:cubicBezTo>
                      <a:pt x="590" y="739"/>
                      <a:pt x="584" y="748"/>
                      <a:pt x="569" y="755"/>
                    </a:cubicBezTo>
                    <a:cubicBezTo>
                      <a:pt x="562" y="759"/>
                      <a:pt x="554" y="762"/>
                      <a:pt x="550" y="771"/>
                    </a:cubicBezTo>
                    <a:cubicBezTo>
                      <a:pt x="560" y="761"/>
                      <a:pt x="571" y="755"/>
                      <a:pt x="585" y="763"/>
                    </a:cubicBezTo>
                    <a:close/>
                  </a:path>
                </a:pathLst>
              </a:custGeom>
              <a:solidFill>
                <a:srgbClr val="F1A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" name="Freeform 21">
                <a:extLst>
                  <a:ext uri="{FF2B5EF4-FFF2-40B4-BE49-F238E27FC236}">
                    <a16:creationId xmlns:a16="http://schemas.microsoft.com/office/drawing/2014/main" id="{AF1A98EA-0602-2205-49DF-5C177C292DF3}"/>
                  </a:ext>
                </a:extLst>
              </p:cNvPr>
              <p:cNvSpPr/>
              <p:nvPr/>
            </p:nvSpPr>
            <p:spPr bwMode="auto">
              <a:xfrm>
                <a:off x="3571876" y="3865563"/>
                <a:ext cx="369888" cy="342900"/>
              </a:xfrm>
              <a:custGeom>
                <a:avLst/>
                <a:gdLst>
                  <a:gd name="T0" fmla="*/ 42 w 185"/>
                  <a:gd name="T1" fmla="*/ 155 h 172"/>
                  <a:gd name="T2" fmla="*/ 7 w 185"/>
                  <a:gd name="T3" fmla="*/ 169 h 172"/>
                  <a:gd name="T4" fmla="*/ 2 w 185"/>
                  <a:gd name="T5" fmla="*/ 170 h 172"/>
                  <a:gd name="T6" fmla="*/ 2 w 185"/>
                  <a:gd name="T7" fmla="*/ 164 h 172"/>
                  <a:gd name="T8" fmla="*/ 29 w 185"/>
                  <a:gd name="T9" fmla="*/ 142 h 172"/>
                  <a:gd name="T10" fmla="*/ 40 w 185"/>
                  <a:gd name="T11" fmla="*/ 104 h 172"/>
                  <a:gd name="T12" fmla="*/ 24 w 185"/>
                  <a:gd name="T13" fmla="*/ 104 h 172"/>
                  <a:gd name="T14" fmla="*/ 10 w 185"/>
                  <a:gd name="T15" fmla="*/ 109 h 172"/>
                  <a:gd name="T16" fmla="*/ 10 w 185"/>
                  <a:gd name="T17" fmla="*/ 92 h 172"/>
                  <a:gd name="T18" fmla="*/ 33 w 185"/>
                  <a:gd name="T19" fmla="*/ 66 h 172"/>
                  <a:gd name="T20" fmla="*/ 36 w 185"/>
                  <a:gd name="T21" fmla="*/ 67 h 172"/>
                  <a:gd name="T22" fmla="*/ 50 w 185"/>
                  <a:gd name="T23" fmla="*/ 72 h 172"/>
                  <a:gd name="T24" fmla="*/ 70 w 185"/>
                  <a:gd name="T25" fmla="*/ 52 h 172"/>
                  <a:gd name="T26" fmla="*/ 105 w 185"/>
                  <a:gd name="T27" fmla="*/ 26 h 172"/>
                  <a:gd name="T28" fmla="*/ 124 w 185"/>
                  <a:gd name="T29" fmla="*/ 18 h 172"/>
                  <a:gd name="T30" fmla="*/ 133 w 185"/>
                  <a:gd name="T31" fmla="*/ 19 h 172"/>
                  <a:gd name="T32" fmla="*/ 132 w 185"/>
                  <a:gd name="T33" fmla="*/ 26 h 172"/>
                  <a:gd name="T34" fmla="*/ 122 w 185"/>
                  <a:gd name="T35" fmla="*/ 43 h 172"/>
                  <a:gd name="T36" fmla="*/ 158 w 185"/>
                  <a:gd name="T37" fmla="*/ 17 h 172"/>
                  <a:gd name="T38" fmla="*/ 160 w 185"/>
                  <a:gd name="T39" fmla="*/ 12 h 172"/>
                  <a:gd name="T40" fmla="*/ 176 w 185"/>
                  <a:gd name="T41" fmla="*/ 4 h 172"/>
                  <a:gd name="T42" fmla="*/ 177 w 185"/>
                  <a:gd name="T43" fmla="*/ 20 h 172"/>
                  <a:gd name="T44" fmla="*/ 103 w 185"/>
                  <a:gd name="T45" fmla="*/ 115 h 172"/>
                  <a:gd name="T46" fmla="*/ 79 w 185"/>
                  <a:gd name="T47" fmla="*/ 132 h 172"/>
                  <a:gd name="T48" fmla="*/ 42 w 185"/>
                  <a:gd name="T49" fmla="*/ 155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5" h="172">
                    <a:moveTo>
                      <a:pt x="42" y="155"/>
                    </a:moveTo>
                    <a:cubicBezTo>
                      <a:pt x="28" y="153"/>
                      <a:pt x="16" y="156"/>
                      <a:pt x="7" y="169"/>
                    </a:cubicBezTo>
                    <a:cubicBezTo>
                      <a:pt x="6" y="170"/>
                      <a:pt x="4" y="172"/>
                      <a:pt x="2" y="170"/>
                    </a:cubicBezTo>
                    <a:cubicBezTo>
                      <a:pt x="0" y="169"/>
                      <a:pt x="1" y="166"/>
                      <a:pt x="2" y="164"/>
                    </a:cubicBezTo>
                    <a:cubicBezTo>
                      <a:pt x="6" y="152"/>
                      <a:pt x="18" y="147"/>
                      <a:pt x="29" y="142"/>
                    </a:cubicBezTo>
                    <a:cubicBezTo>
                      <a:pt x="41" y="137"/>
                      <a:pt x="48" y="115"/>
                      <a:pt x="40" y="104"/>
                    </a:cubicBezTo>
                    <a:cubicBezTo>
                      <a:pt x="35" y="98"/>
                      <a:pt x="29" y="95"/>
                      <a:pt x="24" y="104"/>
                    </a:cubicBezTo>
                    <a:cubicBezTo>
                      <a:pt x="20" y="110"/>
                      <a:pt x="16" y="114"/>
                      <a:pt x="10" y="109"/>
                    </a:cubicBezTo>
                    <a:cubicBezTo>
                      <a:pt x="4" y="104"/>
                      <a:pt x="5" y="98"/>
                      <a:pt x="10" y="92"/>
                    </a:cubicBezTo>
                    <a:cubicBezTo>
                      <a:pt x="18" y="84"/>
                      <a:pt x="25" y="74"/>
                      <a:pt x="33" y="66"/>
                    </a:cubicBezTo>
                    <a:cubicBezTo>
                      <a:pt x="34" y="66"/>
                      <a:pt x="35" y="67"/>
                      <a:pt x="36" y="67"/>
                    </a:cubicBezTo>
                    <a:cubicBezTo>
                      <a:pt x="37" y="80"/>
                      <a:pt x="44" y="78"/>
                      <a:pt x="50" y="72"/>
                    </a:cubicBezTo>
                    <a:cubicBezTo>
                      <a:pt x="58" y="66"/>
                      <a:pt x="66" y="60"/>
                      <a:pt x="70" y="52"/>
                    </a:cubicBezTo>
                    <a:cubicBezTo>
                      <a:pt x="79" y="38"/>
                      <a:pt x="91" y="31"/>
                      <a:pt x="105" y="26"/>
                    </a:cubicBezTo>
                    <a:cubicBezTo>
                      <a:pt x="112" y="24"/>
                      <a:pt x="118" y="20"/>
                      <a:pt x="124" y="18"/>
                    </a:cubicBezTo>
                    <a:cubicBezTo>
                      <a:pt x="127" y="16"/>
                      <a:pt x="131" y="15"/>
                      <a:pt x="133" y="19"/>
                    </a:cubicBezTo>
                    <a:cubicBezTo>
                      <a:pt x="136" y="22"/>
                      <a:pt x="134" y="24"/>
                      <a:pt x="132" y="26"/>
                    </a:cubicBezTo>
                    <a:cubicBezTo>
                      <a:pt x="130" y="32"/>
                      <a:pt x="124" y="37"/>
                      <a:pt x="122" y="43"/>
                    </a:cubicBezTo>
                    <a:cubicBezTo>
                      <a:pt x="135" y="35"/>
                      <a:pt x="149" y="29"/>
                      <a:pt x="158" y="17"/>
                    </a:cubicBezTo>
                    <a:cubicBezTo>
                      <a:pt x="159" y="15"/>
                      <a:pt x="159" y="13"/>
                      <a:pt x="160" y="12"/>
                    </a:cubicBezTo>
                    <a:cubicBezTo>
                      <a:pt x="165" y="7"/>
                      <a:pt x="169" y="0"/>
                      <a:pt x="176" y="4"/>
                    </a:cubicBezTo>
                    <a:cubicBezTo>
                      <a:pt x="185" y="8"/>
                      <a:pt x="177" y="14"/>
                      <a:pt x="177" y="20"/>
                    </a:cubicBezTo>
                    <a:cubicBezTo>
                      <a:pt x="160" y="57"/>
                      <a:pt x="123" y="80"/>
                      <a:pt x="103" y="115"/>
                    </a:cubicBezTo>
                    <a:cubicBezTo>
                      <a:pt x="98" y="123"/>
                      <a:pt x="89" y="129"/>
                      <a:pt x="79" y="132"/>
                    </a:cubicBezTo>
                    <a:cubicBezTo>
                      <a:pt x="65" y="136"/>
                      <a:pt x="55" y="149"/>
                      <a:pt x="42" y="155"/>
                    </a:cubicBezTo>
                    <a:close/>
                  </a:path>
                </a:pathLst>
              </a:custGeom>
              <a:solidFill>
                <a:srgbClr val="D74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" name="Freeform 23">
                <a:extLst>
                  <a:ext uri="{FF2B5EF4-FFF2-40B4-BE49-F238E27FC236}">
                    <a16:creationId xmlns:a16="http://schemas.microsoft.com/office/drawing/2014/main" id="{46A676CE-1001-BE8D-F84E-412EA79AC7C2}"/>
                  </a:ext>
                </a:extLst>
              </p:cNvPr>
              <p:cNvSpPr/>
              <p:nvPr/>
            </p:nvSpPr>
            <p:spPr bwMode="auto">
              <a:xfrm>
                <a:off x="4083051" y="3454400"/>
                <a:ext cx="117475" cy="85725"/>
              </a:xfrm>
              <a:custGeom>
                <a:avLst/>
                <a:gdLst>
                  <a:gd name="T0" fmla="*/ 55 w 59"/>
                  <a:gd name="T1" fmla="*/ 32 h 43"/>
                  <a:gd name="T2" fmla="*/ 6 w 59"/>
                  <a:gd name="T3" fmla="*/ 42 h 43"/>
                  <a:gd name="T4" fmla="*/ 2 w 59"/>
                  <a:gd name="T5" fmla="*/ 34 h 43"/>
                  <a:gd name="T6" fmla="*/ 18 w 59"/>
                  <a:gd name="T7" fmla="*/ 13 h 43"/>
                  <a:gd name="T8" fmla="*/ 41 w 59"/>
                  <a:gd name="T9" fmla="*/ 3 h 43"/>
                  <a:gd name="T10" fmla="*/ 58 w 59"/>
                  <a:gd name="T11" fmla="*/ 0 h 43"/>
                  <a:gd name="T12" fmla="*/ 55 w 59"/>
                  <a:gd name="T13" fmla="*/ 3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43">
                    <a:moveTo>
                      <a:pt x="55" y="32"/>
                    </a:moveTo>
                    <a:cubicBezTo>
                      <a:pt x="40" y="42"/>
                      <a:pt x="22" y="39"/>
                      <a:pt x="6" y="42"/>
                    </a:cubicBezTo>
                    <a:cubicBezTo>
                      <a:pt x="0" y="43"/>
                      <a:pt x="1" y="37"/>
                      <a:pt x="2" y="34"/>
                    </a:cubicBezTo>
                    <a:cubicBezTo>
                      <a:pt x="5" y="25"/>
                      <a:pt x="12" y="19"/>
                      <a:pt x="18" y="13"/>
                    </a:cubicBezTo>
                    <a:cubicBezTo>
                      <a:pt x="25" y="6"/>
                      <a:pt x="31" y="0"/>
                      <a:pt x="41" y="3"/>
                    </a:cubicBezTo>
                    <a:cubicBezTo>
                      <a:pt x="47" y="4"/>
                      <a:pt x="53" y="1"/>
                      <a:pt x="58" y="0"/>
                    </a:cubicBezTo>
                    <a:cubicBezTo>
                      <a:pt x="59" y="11"/>
                      <a:pt x="57" y="22"/>
                      <a:pt x="55" y="32"/>
                    </a:cubicBezTo>
                    <a:close/>
                  </a:path>
                </a:pathLst>
              </a:custGeom>
              <a:solidFill>
                <a:srgbClr val="CF4F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BCF13429-4BBE-5106-C629-612D19C7A67C}"/>
                </a:ext>
              </a:extLst>
            </p:cNvPr>
            <p:cNvSpPr/>
            <p:nvPr/>
          </p:nvSpPr>
          <p:spPr bwMode="auto">
            <a:xfrm>
              <a:off x="3946526" y="3851275"/>
              <a:ext cx="100013" cy="73025"/>
            </a:xfrm>
            <a:custGeom>
              <a:avLst/>
              <a:gdLst>
                <a:gd name="T0" fmla="*/ 0 w 50"/>
                <a:gd name="T1" fmla="*/ 30 h 37"/>
                <a:gd name="T2" fmla="*/ 32 w 50"/>
                <a:gd name="T3" fmla="*/ 5 h 37"/>
                <a:gd name="T4" fmla="*/ 50 w 50"/>
                <a:gd name="T5" fmla="*/ 2 h 37"/>
                <a:gd name="T6" fmla="*/ 39 w 50"/>
                <a:gd name="T7" fmla="*/ 16 h 37"/>
                <a:gd name="T8" fmla="*/ 8 w 50"/>
                <a:gd name="T9" fmla="*/ 33 h 37"/>
                <a:gd name="T10" fmla="*/ 0 w 50"/>
                <a:gd name="T11" fmla="*/ 3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37">
                  <a:moveTo>
                    <a:pt x="0" y="30"/>
                  </a:moveTo>
                  <a:cubicBezTo>
                    <a:pt x="10" y="22"/>
                    <a:pt x="21" y="13"/>
                    <a:pt x="32" y="5"/>
                  </a:cubicBezTo>
                  <a:cubicBezTo>
                    <a:pt x="37" y="2"/>
                    <a:pt x="43" y="0"/>
                    <a:pt x="50" y="2"/>
                  </a:cubicBezTo>
                  <a:cubicBezTo>
                    <a:pt x="49" y="9"/>
                    <a:pt x="44" y="13"/>
                    <a:pt x="39" y="16"/>
                  </a:cubicBezTo>
                  <a:cubicBezTo>
                    <a:pt x="28" y="21"/>
                    <a:pt x="18" y="26"/>
                    <a:pt x="8" y="33"/>
                  </a:cubicBezTo>
                  <a:cubicBezTo>
                    <a:pt x="4" y="35"/>
                    <a:pt x="0" y="37"/>
                    <a:pt x="0" y="30"/>
                  </a:cubicBezTo>
                  <a:close/>
                </a:path>
              </a:pathLst>
            </a:custGeom>
            <a:solidFill>
              <a:srgbClr val="C84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CEB7015A-FDF8-6307-7FD2-6B21EF4A26ED}"/>
                </a:ext>
              </a:extLst>
            </p:cNvPr>
            <p:cNvSpPr/>
            <p:nvPr/>
          </p:nvSpPr>
          <p:spPr bwMode="auto">
            <a:xfrm>
              <a:off x="2133601" y="2725738"/>
              <a:ext cx="171450" cy="92075"/>
            </a:xfrm>
            <a:custGeom>
              <a:avLst/>
              <a:gdLst>
                <a:gd name="T0" fmla="*/ 16 w 86"/>
                <a:gd name="T1" fmla="*/ 13 h 46"/>
                <a:gd name="T2" fmla="*/ 46 w 86"/>
                <a:gd name="T3" fmla="*/ 7 h 46"/>
                <a:gd name="T4" fmla="*/ 74 w 86"/>
                <a:gd name="T5" fmla="*/ 11 h 46"/>
                <a:gd name="T6" fmla="*/ 84 w 86"/>
                <a:gd name="T7" fmla="*/ 14 h 46"/>
                <a:gd name="T8" fmla="*/ 81 w 86"/>
                <a:gd name="T9" fmla="*/ 26 h 46"/>
                <a:gd name="T10" fmla="*/ 58 w 86"/>
                <a:gd name="T11" fmla="*/ 36 h 46"/>
                <a:gd name="T12" fmla="*/ 36 w 86"/>
                <a:gd name="T13" fmla="*/ 34 h 46"/>
                <a:gd name="T14" fmla="*/ 19 w 86"/>
                <a:gd name="T15" fmla="*/ 34 h 46"/>
                <a:gd name="T16" fmla="*/ 3 w 86"/>
                <a:gd name="T17" fmla="*/ 32 h 46"/>
                <a:gd name="T18" fmla="*/ 11 w 86"/>
                <a:gd name="T19" fmla="*/ 19 h 46"/>
                <a:gd name="T20" fmla="*/ 16 w 86"/>
                <a:gd name="T21" fmla="*/ 1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46">
                  <a:moveTo>
                    <a:pt x="16" y="13"/>
                  </a:moveTo>
                  <a:cubicBezTo>
                    <a:pt x="23" y="3"/>
                    <a:pt x="32" y="0"/>
                    <a:pt x="46" y="7"/>
                  </a:cubicBezTo>
                  <a:cubicBezTo>
                    <a:pt x="54" y="11"/>
                    <a:pt x="64" y="13"/>
                    <a:pt x="74" y="11"/>
                  </a:cubicBezTo>
                  <a:cubicBezTo>
                    <a:pt x="78" y="10"/>
                    <a:pt x="82" y="8"/>
                    <a:pt x="84" y="14"/>
                  </a:cubicBezTo>
                  <a:cubicBezTo>
                    <a:pt x="86" y="18"/>
                    <a:pt x="84" y="22"/>
                    <a:pt x="81" y="26"/>
                  </a:cubicBezTo>
                  <a:cubicBezTo>
                    <a:pt x="75" y="32"/>
                    <a:pt x="66" y="34"/>
                    <a:pt x="58" y="36"/>
                  </a:cubicBezTo>
                  <a:cubicBezTo>
                    <a:pt x="51" y="38"/>
                    <a:pt x="44" y="46"/>
                    <a:pt x="36" y="34"/>
                  </a:cubicBezTo>
                  <a:cubicBezTo>
                    <a:pt x="34" y="30"/>
                    <a:pt x="25" y="33"/>
                    <a:pt x="19" y="34"/>
                  </a:cubicBezTo>
                  <a:cubicBezTo>
                    <a:pt x="14" y="34"/>
                    <a:pt x="7" y="40"/>
                    <a:pt x="3" y="32"/>
                  </a:cubicBezTo>
                  <a:cubicBezTo>
                    <a:pt x="0" y="26"/>
                    <a:pt x="7" y="23"/>
                    <a:pt x="11" y="19"/>
                  </a:cubicBezTo>
                  <a:cubicBezTo>
                    <a:pt x="12" y="17"/>
                    <a:pt x="13" y="16"/>
                    <a:pt x="16" y="13"/>
                  </a:cubicBezTo>
                  <a:close/>
                </a:path>
              </a:pathLst>
            </a:custGeom>
            <a:solidFill>
              <a:srgbClr val="F29C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EF2608BC-65FE-731B-F26E-DC1378B02977}"/>
                </a:ext>
              </a:extLst>
            </p:cNvPr>
            <p:cNvSpPr/>
            <p:nvPr/>
          </p:nvSpPr>
          <p:spPr bwMode="auto">
            <a:xfrm>
              <a:off x="3289301" y="2587625"/>
              <a:ext cx="38100" cy="52388"/>
            </a:xfrm>
            <a:custGeom>
              <a:avLst/>
              <a:gdLst>
                <a:gd name="T0" fmla="*/ 15 w 19"/>
                <a:gd name="T1" fmla="*/ 4 h 26"/>
                <a:gd name="T2" fmla="*/ 14 w 19"/>
                <a:gd name="T3" fmla="*/ 23 h 26"/>
                <a:gd name="T4" fmla="*/ 9 w 19"/>
                <a:gd name="T5" fmla="*/ 22 h 26"/>
                <a:gd name="T6" fmla="*/ 5 w 19"/>
                <a:gd name="T7" fmla="*/ 4 h 26"/>
                <a:gd name="T8" fmla="*/ 15 w 19"/>
                <a:gd name="T9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6">
                  <a:moveTo>
                    <a:pt x="15" y="4"/>
                  </a:moveTo>
                  <a:cubicBezTo>
                    <a:pt x="18" y="11"/>
                    <a:pt x="19" y="17"/>
                    <a:pt x="14" y="23"/>
                  </a:cubicBezTo>
                  <a:cubicBezTo>
                    <a:pt x="12" y="26"/>
                    <a:pt x="9" y="24"/>
                    <a:pt x="9" y="22"/>
                  </a:cubicBezTo>
                  <a:cubicBezTo>
                    <a:pt x="7" y="16"/>
                    <a:pt x="0" y="11"/>
                    <a:pt x="5" y="4"/>
                  </a:cubicBezTo>
                  <a:cubicBezTo>
                    <a:pt x="8" y="0"/>
                    <a:pt x="12" y="2"/>
                    <a:pt x="15" y="4"/>
                  </a:cubicBezTo>
                  <a:close/>
                </a:path>
              </a:pathLst>
            </a:custGeom>
            <a:solidFill>
              <a:srgbClr val="F1A5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FFAD1966-ADF3-C95F-261E-96E976438665}"/>
                </a:ext>
              </a:extLst>
            </p:cNvPr>
            <p:cNvSpPr/>
            <p:nvPr/>
          </p:nvSpPr>
          <p:spPr bwMode="auto">
            <a:xfrm>
              <a:off x="2063751" y="2344738"/>
              <a:ext cx="2020888" cy="1884363"/>
            </a:xfrm>
            <a:custGeom>
              <a:avLst/>
              <a:gdLst>
                <a:gd name="T0" fmla="*/ 972 w 1013"/>
                <a:gd name="T1" fmla="*/ 63 h 944"/>
                <a:gd name="T2" fmla="*/ 1013 w 1013"/>
                <a:gd name="T3" fmla="*/ 103 h 944"/>
                <a:gd name="T4" fmla="*/ 974 w 1013"/>
                <a:gd name="T5" fmla="*/ 238 h 944"/>
                <a:gd name="T6" fmla="*/ 911 w 1013"/>
                <a:gd name="T7" fmla="*/ 329 h 944"/>
                <a:gd name="T8" fmla="*/ 848 w 1013"/>
                <a:gd name="T9" fmla="*/ 388 h 944"/>
                <a:gd name="T10" fmla="*/ 744 w 1013"/>
                <a:gd name="T11" fmla="*/ 492 h 944"/>
                <a:gd name="T12" fmla="*/ 685 w 1013"/>
                <a:gd name="T13" fmla="*/ 546 h 944"/>
                <a:gd name="T14" fmla="*/ 598 w 1013"/>
                <a:gd name="T15" fmla="*/ 626 h 944"/>
                <a:gd name="T16" fmla="*/ 517 w 1013"/>
                <a:gd name="T17" fmla="*/ 701 h 944"/>
                <a:gd name="T18" fmla="*/ 491 w 1013"/>
                <a:gd name="T19" fmla="*/ 722 h 944"/>
                <a:gd name="T20" fmla="*/ 356 w 1013"/>
                <a:gd name="T21" fmla="*/ 855 h 944"/>
                <a:gd name="T22" fmla="*/ 234 w 1013"/>
                <a:gd name="T23" fmla="*/ 925 h 944"/>
                <a:gd name="T24" fmla="*/ 237 w 1013"/>
                <a:gd name="T25" fmla="*/ 941 h 944"/>
                <a:gd name="T26" fmla="*/ 217 w 1013"/>
                <a:gd name="T27" fmla="*/ 933 h 944"/>
                <a:gd name="T28" fmla="*/ 206 w 1013"/>
                <a:gd name="T29" fmla="*/ 938 h 944"/>
                <a:gd name="T30" fmla="*/ 107 w 1013"/>
                <a:gd name="T31" fmla="*/ 882 h 944"/>
                <a:gd name="T32" fmla="*/ 68 w 1013"/>
                <a:gd name="T33" fmla="*/ 845 h 944"/>
                <a:gd name="T34" fmla="*/ 21 w 1013"/>
                <a:gd name="T35" fmla="*/ 784 h 944"/>
                <a:gd name="T36" fmla="*/ 10 w 1013"/>
                <a:gd name="T37" fmla="*/ 765 h 944"/>
                <a:gd name="T38" fmla="*/ 48 w 1013"/>
                <a:gd name="T39" fmla="*/ 793 h 944"/>
                <a:gd name="T40" fmla="*/ 93 w 1013"/>
                <a:gd name="T41" fmla="*/ 839 h 944"/>
                <a:gd name="T42" fmla="*/ 175 w 1013"/>
                <a:gd name="T43" fmla="*/ 898 h 944"/>
                <a:gd name="T44" fmla="*/ 200 w 1013"/>
                <a:gd name="T45" fmla="*/ 906 h 944"/>
                <a:gd name="T46" fmla="*/ 204 w 1013"/>
                <a:gd name="T47" fmla="*/ 886 h 944"/>
                <a:gd name="T48" fmla="*/ 215 w 1013"/>
                <a:gd name="T49" fmla="*/ 854 h 944"/>
                <a:gd name="T50" fmla="*/ 232 w 1013"/>
                <a:gd name="T51" fmla="*/ 820 h 944"/>
                <a:gd name="T52" fmla="*/ 249 w 1013"/>
                <a:gd name="T53" fmla="*/ 800 h 944"/>
                <a:gd name="T54" fmla="*/ 283 w 1013"/>
                <a:gd name="T55" fmla="*/ 750 h 944"/>
                <a:gd name="T56" fmla="*/ 353 w 1013"/>
                <a:gd name="T57" fmla="*/ 680 h 944"/>
                <a:gd name="T58" fmla="*/ 382 w 1013"/>
                <a:gd name="T59" fmla="*/ 648 h 944"/>
                <a:gd name="T60" fmla="*/ 383 w 1013"/>
                <a:gd name="T61" fmla="*/ 616 h 944"/>
                <a:gd name="T62" fmla="*/ 403 w 1013"/>
                <a:gd name="T63" fmla="*/ 570 h 944"/>
                <a:gd name="T64" fmla="*/ 468 w 1013"/>
                <a:gd name="T65" fmla="*/ 485 h 944"/>
                <a:gd name="T66" fmla="*/ 515 w 1013"/>
                <a:gd name="T67" fmla="*/ 442 h 944"/>
                <a:gd name="T68" fmla="*/ 580 w 1013"/>
                <a:gd name="T69" fmla="*/ 398 h 944"/>
                <a:gd name="T70" fmla="*/ 652 w 1013"/>
                <a:gd name="T71" fmla="*/ 336 h 944"/>
                <a:gd name="T72" fmla="*/ 684 w 1013"/>
                <a:gd name="T73" fmla="*/ 297 h 944"/>
                <a:gd name="T74" fmla="*/ 710 w 1013"/>
                <a:gd name="T75" fmla="*/ 275 h 944"/>
                <a:gd name="T76" fmla="*/ 711 w 1013"/>
                <a:gd name="T77" fmla="*/ 298 h 944"/>
                <a:gd name="T78" fmla="*/ 695 w 1013"/>
                <a:gd name="T79" fmla="*/ 328 h 944"/>
                <a:gd name="T80" fmla="*/ 666 w 1013"/>
                <a:gd name="T81" fmla="*/ 348 h 944"/>
                <a:gd name="T82" fmla="*/ 628 w 1013"/>
                <a:gd name="T83" fmla="*/ 393 h 944"/>
                <a:gd name="T84" fmla="*/ 609 w 1013"/>
                <a:gd name="T85" fmla="*/ 429 h 944"/>
                <a:gd name="T86" fmla="*/ 564 w 1013"/>
                <a:gd name="T87" fmla="*/ 456 h 944"/>
                <a:gd name="T88" fmla="*/ 504 w 1013"/>
                <a:gd name="T89" fmla="*/ 520 h 944"/>
                <a:gd name="T90" fmla="*/ 463 w 1013"/>
                <a:gd name="T91" fmla="*/ 568 h 944"/>
                <a:gd name="T92" fmla="*/ 447 w 1013"/>
                <a:gd name="T93" fmla="*/ 610 h 944"/>
                <a:gd name="T94" fmla="*/ 546 w 1013"/>
                <a:gd name="T95" fmla="*/ 548 h 944"/>
                <a:gd name="T96" fmla="*/ 590 w 1013"/>
                <a:gd name="T97" fmla="*/ 492 h 944"/>
                <a:gd name="T98" fmla="*/ 618 w 1013"/>
                <a:gd name="T99" fmla="*/ 444 h 944"/>
                <a:gd name="T100" fmla="*/ 649 w 1013"/>
                <a:gd name="T101" fmla="*/ 397 h 944"/>
                <a:gd name="T102" fmla="*/ 725 w 1013"/>
                <a:gd name="T103" fmla="*/ 320 h 944"/>
                <a:gd name="T104" fmla="*/ 768 w 1013"/>
                <a:gd name="T105" fmla="*/ 293 h 944"/>
                <a:gd name="T106" fmla="*/ 797 w 1013"/>
                <a:gd name="T107" fmla="*/ 281 h 944"/>
                <a:gd name="T108" fmla="*/ 875 w 1013"/>
                <a:gd name="T109" fmla="*/ 142 h 944"/>
                <a:gd name="T110" fmla="*/ 947 w 1013"/>
                <a:gd name="T111" fmla="*/ 93 h 944"/>
                <a:gd name="T112" fmla="*/ 915 w 1013"/>
                <a:gd name="T113" fmla="*/ 103 h 944"/>
                <a:gd name="T114" fmla="*/ 868 w 1013"/>
                <a:gd name="T115" fmla="*/ 61 h 944"/>
                <a:gd name="T116" fmla="*/ 863 w 1013"/>
                <a:gd name="T117" fmla="*/ 29 h 944"/>
                <a:gd name="T118" fmla="*/ 904 w 1013"/>
                <a:gd name="T119" fmla="*/ 16 h 944"/>
                <a:gd name="T120" fmla="*/ 958 w 1013"/>
                <a:gd name="T121" fmla="*/ 5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13" h="944">
                  <a:moveTo>
                    <a:pt x="968" y="61"/>
                  </a:moveTo>
                  <a:cubicBezTo>
                    <a:pt x="969" y="62"/>
                    <a:pt x="971" y="62"/>
                    <a:pt x="972" y="63"/>
                  </a:cubicBezTo>
                  <a:cubicBezTo>
                    <a:pt x="979" y="65"/>
                    <a:pt x="987" y="57"/>
                    <a:pt x="993" y="64"/>
                  </a:cubicBezTo>
                  <a:cubicBezTo>
                    <a:pt x="1002" y="76"/>
                    <a:pt x="1012" y="87"/>
                    <a:pt x="1013" y="103"/>
                  </a:cubicBezTo>
                  <a:cubicBezTo>
                    <a:pt x="1013" y="125"/>
                    <a:pt x="1013" y="145"/>
                    <a:pt x="998" y="163"/>
                  </a:cubicBezTo>
                  <a:cubicBezTo>
                    <a:pt x="981" y="185"/>
                    <a:pt x="974" y="212"/>
                    <a:pt x="974" y="238"/>
                  </a:cubicBezTo>
                  <a:cubicBezTo>
                    <a:pt x="975" y="265"/>
                    <a:pt x="957" y="279"/>
                    <a:pt x="942" y="294"/>
                  </a:cubicBezTo>
                  <a:cubicBezTo>
                    <a:pt x="931" y="305"/>
                    <a:pt x="922" y="318"/>
                    <a:pt x="911" y="329"/>
                  </a:cubicBezTo>
                  <a:cubicBezTo>
                    <a:pt x="895" y="344"/>
                    <a:pt x="879" y="357"/>
                    <a:pt x="862" y="371"/>
                  </a:cubicBezTo>
                  <a:cubicBezTo>
                    <a:pt x="857" y="376"/>
                    <a:pt x="852" y="382"/>
                    <a:pt x="848" y="388"/>
                  </a:cubicBezTo>
                  <a:cubicBezTo>
                    <a:pt x="834" y="415"/>
                    <a:pt x="809" y="431"/>
                    <a:pt x="787" y="450"/>
                  </a:cubicBezTo>
                  <a:cubicBezTo>
                    <a:pt x="773" y="464"/>
                    <a:pt x="759" y="478"/>
                    <a:pt x="744" y="492"/>
                  </a:cubicBezTo>
                  <a:cubicBezTo>
                    <a:pt x="740" y="495"/>
                    <a:pt x="737" y="499"/>
                    <a:pt x="732" y="501"/>
                  </a:cubicBezTo>
                  <a:cubicBezTo>
                    <a:pt x="712" y="512"/>
                    <a:pt x="697" y="527"/>
                    <a:pt x="685" y="546"/>
                  </a:cubicBezTo>
                  <a:cubicBezTo>
                    <a:pt x="677" y="559"/>
                    <a:pt x="663" y="567"/>
                    <a:pt x="651" y="577"/>
                  </a:cubicBezTo>
                  <a:cubicBezTo>
                    <a:pt x="633" y="593"/>
                    <a:pt x="615" y="608"/>
                    <a:pt x="598" y="626"/>
                  </a:cubicBezTo>
                  <a:cubicBezTo>
                    <a:pt x="571" y="657"/>
                    <a:pt x="541" y="685"/>
                    <a:pt x="510" y="715"/>
                  </a:cubicBezTo>
                  <a:cubicBezTo>
                    <a:pt x="513" y="709"/>
                    <a:pt x="515" y="705"/>
                    <a:pt x="517" y="701"/>
                  </a:cubicBezTo>
                  <a:cubicBezTo>
                    <a:pt x="516" y="700"/>
                    <a:pt x="515" y="700"/>
                    <a:pt x="514" y="699"/>
                  </a:cubicBezTo>
                  <a:cubicBezTo>
                    <a:pt x="507" y="707"/>
                    <a:pt x="498" y="713"/>
                    <a:pt x="491" y="722"/>
                  </a:cubicBezTo>
                  <a:cubicBezTo>
                    <a:pt x="476" y="745"/>
                    <a:pt x="458" y="766"/>
                    <a:pt x="437" y="785"/>
                  </a:cubicBezTo>
                  <a:cubicBezTo>
                    <a:pt x="411" y="809"/>
                    <a:pt x="383" y="832"/>
                    <a:pt x="356" y="855"/>
                  </a:cubicBezTo>
                  <a:cubicBezTo>
                    <a:pt x="329" y="876"/>
                    <a:pt x="300" y="895"/>
                    <a:pt x="274" y="916"/>
                  </a:cubicBezTo>
                  <a:cubicBezTo>
                    <a:pt x="262" y="926"/>
                    <a:pt x="248" y="925"/>
                    <a:pt x="234" y="925"/>
                  </a:cubicBezTo>
                  <a:cubicBezTo>
                    <a:pt x="232" y="928"/>
                    <a:pt x="234" y="930"/>
                    <a:pt x="235" y="932"/>
                  </a:cubicBezTo>
                  <a:cubicBezTo>
                    <a:pt x="237" y="935"/>
                    <a:pt x="241" y="938"/>
                    <a:pt x="237" y="941"/>
                  </a:cubicBezTo>
                  <a:cubicBezTo>
                    <a:pt x="234" y="944"/>
                    <a:pt x="231" y="941"/>
                    <a:pt x="229" y="940"/>
                  </a:cubicBezTo>
                  <a:cubicBezTo>
                    <a:pt x="225" y="937"/>
                    <a:pt x="221" y="936"/>
                    <a:pt x="217" y="933"/>
                  </a:cubicBezTo>
                  <a:cubicBezTo>
                    <a:pt x="213" y="931"/>
                    <a:pt x="209" y="928"/>
                    <a:pt x="210" y="936"/>
                  </a:cubicBezTo>
                  <a:cubicBezTo>
                    <a:pt x="210" y="939"/>
                    <a:pt x="208" y="938"/>
                    <a:pt x="206" y="938"/>
                  </a:cubicBezTo>
                  <a:cubicBezTo>
                    <a:pt x="198" y="937"/>
                    <a:pt x="190" y="936"/>
                    <a:pt x="181" y="932"/>
                  </a:cubicBezTo>
                  <a:cubicBezTo>
                    <a:pt x="153" y="920"/>
                    <a:pt x="133" y="897"/>
                    <a:pt x="107" y="882"/>
                  </a:cubicBezTo>
                  <a:cubicBezTo>
                    <a:pt x="105" y="881"/>
                    <a:pt x="102" y="879"/>
                    <a:pt x="101" y="877"/>
                  </a:cubicBezTo>
                  <a:cubicBezTo>
                    <a:pt x="94" y="862"/>
                    <a:pt x="81" y="854"/>
                    <a:pt x="68" y="845"/>
                  </a:cubicBezTo>
                  <a:cubicBezTo>
                    <a:pt x="56" y="836"/>
                    <a:pt x="53" y="823"/>
                    <a:pt x="46" y="811"/>
                  </a:cubicBezTo>
                  <a:cubicBezTo>
                    <a:pt x="40" y="800"/>
                    <a:pt x="32" y="791"/>
                    <a:pt x="21" y="784"/>
                  </a:cubicBezTo>
                  <a:cubicBezTo>
                    <a:pt x="13" y="778"/>
                    <a:pt x="4" y="771"/>
                    <a:pt x="0" y="760"/>
                  </a:cubicBezTo>
                  <a:cubicBezTo>
                    <a:pt x="5" y="760"/>
                    <a:pt x="7" y="762"/>
                    <a:pt x="10" y="765"/>
                  </a:cubicBezTo>
                  <a:cubicBezTo>
                    <a:pt x="18" y="773"/>
                    <a:pt x="26" y="781"/>
                    <a:pt x="39" y="784"/>
                  </a:cubicBezTo>
                  <a:cubicBezTo>
                    <a:pt x="43" y="784"/>
                    <a:pt x="46" y="789"/>
                    <a:pt x="48" y="793"/>
                  </a:cubicBezTo>
                  <a:cubicBezTo>
                    <a:pt x="54" y="813"/>
                    <a:pt x="69" y="824"/>
                    <a:pt x="84" y="835"/>
                  </a:cubicBezTo>
                  <a:cubicBezTo>
                    <a:pt x="87" y="837"/>
                    <a:pt x="90" y="839"/>
                    <a:pt x="93" y="839"/>
                  </a:cubicBezTo>
                  <a:cubicBezTo>
                    <a:pt x="108" y="835"/>
                    <a:pt x="118" y="846"/>
                    <a:pt x="128" y="854"/>
                  </a:cubicBezTo>
                  <a:cubicBezTo>
                    <a:pt x="145" y="867"/>
                    <a:pt x="162" y="880"/>
                    <a:pt x="175" y="898"/>
                  </a:cubicBezTo>
                  <a:cubicBezTo>
                    <a:pt x="178" y="901"/>
                    <a:pt x="181" y="904"/>
                    <a:pt x="184" y="907"/>
                  </a:cubicBezTo>
                  <a:cubicBezTo>
                    <a:pt x="190" y="911"/>
                    <a:pt x="196" y="920"/>
                    <a:pt x="200" y="906"/>
                  </a:cubicBezTo>
                  <a:cubicBezTo>
                    <a:pt x="201" y="905"/>
                    <a:pt x="200" y="906"/>
                    <a:pt x="201" y="905"/>
                  </a:cubicBezTo>
                  <a:cubicBezTo>
                    <a:pt x="217" y="901"/>
                    <a:pt x="210" y="894"/>
                    <a:pt x="204" y="886"/>
                  </a:cubicBezTo>
                  <a:cubicBezTo>
                    <a:pt x="201" y="882"/>
                    <a:pt x="202" y="877"/>
                    <a:pt x="204" y="873"/>
                  </a:cubicBezTo>
                  <a:cubicBezTo>
                    <a:pt x="206" y="865"/>
                    <a:pt x="211" y="860"/>
                    <a:pt x="215" y="854"/>
                  </a:cubicBezTo>
                  <a:cubicBezTo>
                    <a:pt x="221" y="847"/>
                    <a:pt x="226" y="841"/>
                    <a:pt x="224" y="831"/>
                  </a:cubicBezTo>
                  <a:cubicBezTo>
                    <a:pt x="222" y="826"/>
                    <a:pt x="227" y="822"/>
                    <a:pt x="232" y="820"/>
                  </a:cubicBezTo>
                  <a:cubicBezTo>
                    <a:pt x="238" y="817"/>
                    <a:pt x="242" y="814"/>
                    <a:pt x="244" y="807"/>
                  </a:cubicBezTo>
                  <a:cubicBezTo>
                    <a:pt x="244" y="804"/>
                    <a:pt x="246" y="801"/>
                    <a:pt x="249" y="800"/>
                  </a:cubicBezTo>
                  <a:cubicBezTo>
                    <a:pt x="259" y="796"/>
                    <a:pt x="261" y="789"/>
                    <a:pt x="263" y="780"/>
                  </a:cubicBezTo>
                  <a:cubicBezTo>
                    <a:pt x="266" y="768"/>
                    <a:pt x="274" y="759"/>
                    <a:pt x="283" y="750"/>
                  </a:cubicBezTo>
                  <a:cubicBezTo>
                    <a:pt x="294" y="738"/>
                    <a:pt x="308" y="729"/>
                    <a:pt x="318" y="714"/>
                  </a:cubicBezTo>
                  <a:cubicBezTo>
                    <a:pt x="327" y="701"/>
                    <a:pt x="338" y="687"/>
                    <a:pt x="353" y="680"/>
                  </a:cubicBezTo>
                  <a:cubicBezTo>
                    <a:pt x="360" y="676"/>
                    <a:pt x="363" y="669"/>
                    <a:pt x="367" y="663"/>
                  </a:cubicBezTo>
                  <a:cubicBezTo>
                    <a:pt x="370" y="656"/>
                    <a:pt x="374" y="650"/>
                    <a:pt x="382" y="648"/>
                  </a:cubicBezTo>
                  <a:cubicBezTo>
                    <a:pt x="390" y="645"/>
                    <a:pt x="392" y="639"/>
                    <a:pt x="389" y="632"/>
                  </a:cubicBezTo>
                  <a:cubicBezTo>
                    <a:pt x="387" y="626"/>
                    <a:pt x="386" y="620"/>
                    <a:pt x="383" y="616"/>
                  </a:cubicBezTo>
                  <a:cubicBezTo>
                    <a:pt x="373" y="602"/>
                    <a:pt x="374" y="593"/>
                    <a:pt x="389" y="585"/>
                  </a:cubicBezTo>
                  <a:cubicBezTo>
                    <a:pt x="396" y="581"/>
                    <a:pt x="401" y="577"/>
                    <a:pt x="403" y="570"/>
                  </a:cubicBezTo>
                  <a:cubicBezTo>
                    <a:pt x="404" y="568"/>
                    <a:pt x="407" y="565"/>
                    <a:pt x="409" y="563"/>
                  </a:cubicBezTo>
                  <a:cubicBezTo>
                    <a:pt x="432" y="540"/>
                    <a:pt x="454" y="516"/>
                    <a:pt x="468" y="485"/>
                  </a:cubicBezTo>
                  <a:cubicBezTo>
                    <a:pt x="475" y="470"/>
                    <a:pt x="491" y="465"/>
                    <a:pt x="503" y="454"/>
                  </a:cubicBezTo>
                  <a:cubicBezTo>
                    <a:pt x="507" y="450"/>
                    <a:pt x="512" y="447"/>
                    <a:pt x="515" y="442"/>
                  </a:cubicBezTo>
                  <a:cubicBezTo>
                    <a:pt x="522" y="433"/>
                    <a:pt x="531" y="429"/>
                    <a:pt x="540" y="423"/>
                  </a:cubicBezTo>
                  <a:cubicBezTo>
                    <a:pt x="554" y="414"/>
                    <a:pt x="566" y="405"/>
                    <a:pt x="580" y="398"/>
                  </a:cubicBezTo>
                  <a:cubicBezTo>
                    <a:pt x="586" y="395"/>
                    <a:pt x="590" y="386"/>
                    <a:pt x="594" y="380"/>
                  </a:cubicBezTo>
                  <a:cubicBezTo>
                    <a:pt x="610" y="360"/>
                    <a:pt x="628" y="344"/>
                    <a:pt x="652" y="336"/>
                  </a:cubicBezTo>
                  <a:cubicBezTo>
                    <a:pt x="663" y="332"/>
                    <a:pt x="672" y="324"/>
                    <a:pt x="679" y="315"/>
                  </a:cubicBezTo>
                  <a:cubicBezTo>
                    <a:pt x="683" y="310"/>
                    <a:pt x="685" y="304"/>
                    <a:pt x="684" y="297"/>
                  </a:cubicBezTo>
                  <a:cubicBezTo>
                    <a:pt x="682" y="288"/>
                    <a:pt x="685" y="283"/>
                    <a:pt x="695" y="282"/>
                  </a:cubicBezTo>
                  <a:cubicBezTo>
                    <a:pt x="701" y="282"/>
                    <a:pt x="706" y="279"/>
                    <a:pt x="710" y="275"/>
                  </a:cubicBezTo>
                  <a:cubicBezTo>
                    <a:pt x="713" y="273"/>
                    <a:pt x="716" y="269"/>
                    <a:pt x="720" y="272"/>
                  </a:cubicBezTo>
                  <a:cubicBezTo>
                    <a:pt x="724" y="283"/>
                    <a:pt x="721" y="292"/>
                    <a:pt x="711" y="298"/>
                  </a:cubicBezTo>
                  <a:cubicBezTo>
                    <a:pt x="703" y="303"/>
                    <a:pt x="699" y="310"/>
                    <a:pt x="694" y="317"/>
                  </a:cubicBezTo>
                  <a:cubicBezTo>
                    <a:pt x="692" y="321"/>
                    <a:pt x="692" y="324"/>
                    <a:pt x="695" y="328"/>
                  </a:cubicBezTo>
                  <a:cubicBezTo>
                    <a:pt x="700" y="336"/>
                    <a:pt x="698" y="342"/>
                    <a:pt x="687" y="344"/>
                  </a:cubicBezTo>
                  <a:cubicBezTo>
                    <a:pt x="680" y="345"/>
                    <a:pt x="673" y="346"/>
                    <a:pt x="666" y="348"/>
                  </a:cubicBezTo>
                  <a:cubicBezTo>
                    <a:pt x="657" y="351"/>
                    <a:pt x="652" y="355"/>
                    <a:pt x="651" y="365"/>
                  </a:cubicBezTo>
                  <a:cubicBezTo>
                    <a:pt x="649" y="379"/>
                    <a:pt x="637" y="385"/>
                    <a:pt x="628" y="393"/>
                  </a:cubicBezTo>
                  <a:cubicBezTo>
                    <a:pt x="620" y="402"/>
                    <a:pt x="615" y="413"/>
                    <a:pt x="609" y="423"/>
                  </a:cubicBezTo>
                  <a:cubicBezTo>
                    <a:pt x="608" y="425"/>
                    <a:pt x="608" y="427"/>
                    <a:pt x="609" y="429"/>
                  </a:cubicBezTo>
                  <a:cubicBezTo>
                    <a:pt x="614" y="440"/>
                    <a:pt x="609" y="448"/>
                    <a:pt x="598" y="449"/>
                  </a:cubicBezTo>
                  <a:cubicBezTo>
                    <a:pt x="586" y="450"/>
                    <a:pt x="575" y="455"/>
                    <a:pt x="564" y="456"/>
                  </a:cubicBezTo>
                  <a:cubicBezTo>
                    <a:pt x="561" y="457"/>
                    <a:pt x="559" y="458"/>
                    <a:pt x="557" y="461"/>
                  </a:cubicBezTo>
                  <a:cubicBezTo>
                    <a:pt x="542" y="482"/>
                    <a:pt x="518" y="497"/>
                    <a:pt x="504" y="520"/>
                  </a:cubicBezTo>
                  <a:cubicBezTo>
                    <a:pt x="495" y="535"/>
                    <a:pt x="481" y="546"/>
                    <a:pt x="472" y="561"/>
                  </a:cubicBezTo>
                  <a:cubicBezTo>
                    <a:pt x="470" y="564"/>
                    <a:pt x="467" y="566"/>
                    <a:pt x="463" y="568"/>
                  </a:cubicBezTo>
                  <a:cubicBezTo>
                    <a:pt x="450" y="576"/>
                    <a:pt x="447" y="590"/>
                    <a:pt x="441" y="603"/>
                  </a:cubicBezTo>
                  <a:cubicBezTo>
                    <a:pt x="439" y="607"/>
                    <a:pt x="441" y="610"/>
                    <a:pt x="447" y="610"/>
                  </a:cubicBezTo>
                  <a:cubicBezTo>
                    <a:pt x="466" y="610"/>
                    <a:pt x="483" y="606"/>
                    <a:pt x="498" y="593"/>
                  </a:cubicBezTo>
                  <a:cubicBezTo>
                    <a:pt x="514" y="578"/>
                    <a:pt x="531" y="563"/>
                    <a:pt x="546" y="548"/>
                  </a:cubicBezTo>
                  <a:cubicBezTo>
                    <a:pt x="559" y="534"/>
                    <a:pt x="570" y="518"/>
                    <a:pt x="584" y="506"/>
                  </a:cubicBezTo>
                  <a:cubicBezTo>
                    <a:pt x="588" y="502"/>
                    <a:pt x="589" y="497"/>
                    <a:pt x="590" y="492"/>
                  </a:cubicBezTo>
                  <a:cubicBezTo>
                    <a:pt x="593" y="480"/>
                    <a:pt x="598" y="468"/>
                    <a:pt x="608" y="459"/>
                  </a:cubicBezTo>
                  <a:cubicBezTo>
                    <a:pt x="613" y="455"/>
                    <a:pt x="616" y="450"/>
                    <a:pt x="618" y="444"/>
                  </a:cubicBezTo>
                  <a:cubicBezTo>
                    <a:pt x="621" y="439"/>
                    <a:pt x="624" y="434"/>
                    <a:pt x="628" y="430"/>
                  </a:cubicBezTo>
                  <a:cubicBezTo>
                    <a:pt x="637" y="420"/>
                    <a:pt x="646" y="411"/>
                    <a:pt x="649" y="397"/>
                  </a:cubicBezTo>
                  <a:cubicBezTo>
                    <a:pt x="651" y="389"/>
                    <a:pt x="660" y="385"/>
                    <a:pt x="664" y="379"/>
                  </a:cubicBezTo>
                  <a:cubicBezTo>
                    <a:pt x="681" y="355"/>
                    <a:pt x="700" y="336"/>
                    <a:pt x="725" y="320"/>
                  </a:cubicBezTo>
                  <a:cubicBezTo>
                    <a:pt x="733" y="315"/>
                    <a:pt x="743" y="312"/>
                    <a:pt x="752" y="309"/>
                  </a:cubicBezTo>
                  <a:cubicBezTo>
                    <a:pt x="760" y="306"/>
                    <a:pt x="766" y="302"/>
                    <a:pt x="768" y="293"/>
                  </a:cubicBezTo>
                  <a:cubicBezTo>
                    <a:pt x="769" y="284"/>
                    <a:pt x="775" y="281"/>
                    <a:pt x="784" y="284"/>
                  </a:cubicBezTo>
                  <a:cubicBezTo>
                    <a:pt x="789" y="287"/>
                    <a:pt x="793" y="285"/>
                    <a:pt x="797" y="281"/>
                  </a:cubicBezTo>
                  <a:cubicBezTo>
                    <a:pt x="819" y="258"/>
                    <a:pt x="832" y="232"/>
                    <a:pt x="842" y="202"/>
                  </a:cubicBezTo>
                  <a:cubicBezTo>
                    <a:pt x="849" y="181"/>
                    <a:pt x="857" y="159"/>
                    <a:pt x="875" y="142"/>
                  </a:cubicBezTo>
                  <a:cubicBezTo>
                    <a:pt x="887" y="132"/>
                    <a:pt x="897" y="118"/>
                    <a:pt x="913" y="112"/>
                  </a:cubicBezTo>
                  <a:cubicBezTo>
                    <a:pt x="924" y="107"/>
                    <a:pt x="936" y="101"/>
                    <a:pt x="947" y="93"/>
                  </a:cubicBezTo>
                  <a:cubicBezTo>
                    <a:pt x="937" y="96"/>
                    <a:pt x="925" y="91"/>
                    <a:pt x="918" y="102"/>
                  </a:cubicBezTo>
                  <a:cubicBezTo>
                    <a:pt x="917" y="103"/>
                    <a:pt x="916" y="103"/>
                    <a:pt x="915" y="103"/>
                  </a:cubicBezTo>
                  <a:cubicBezTo>
                    <a:pt x="901" y="107"/>
                    <a:pt x="879" y="91"/>
                    <a:pt x="880" y="76"/>
                  </a:cubicBezTo>
                  <a:cubicBezTo>
                    <a:pt x="880" y="67"/>
                    <a:pt x="879" y="61"/>
                    <a:pt x="868" y="61"/>
                  </a:cubicBezTo>
                  <a:cubicBezTo>
                    <a:pt x="863" y="61"/>
                    <a:pt x="861" y="57"/>
                    <a:pt x="862" y="52"/>
                  </a:cubicBezTo>
                  <a:cubicBezTo>
                    <a:pt x="863" y="44"/>
                    <a:pt x="862" y="37"/>
                    <a:pt x="863" y="29"/>
                  </a:cubicBezTo>
                  <a:cubicBezTo>
                    <a:pt x="865" y="10"/>
                    <a:pt x="883" y="0"/>
                    <a:pt x="899" y="10"/>
                  </a:cubicBezTo>
                  <a:cubicBezTo>
                    <a:pt x="901" y="12"/>
                    <a:pt x="904" y="13"/>
                    <a:pt x="904" y="16"/>
                  </a:cubicBezTo>
                  <a:cubicBezTo>
                    <a:pt x="906" y="28"/>
                    <a:pt x="915" y="33"/>
                    <a:pt x="924" y="38"/>
                  </a:cubicBezTo>
                  <a:cubicBezTo>
                    <a:pt x="935" y="45"/>
                    <a:pt x="946" y="52"/>
                    <a:pt x="958" y="56"/>
                  </a:cubicBezTo>
                  <a:cubicBezTo>
                    <a:pt x="962" y="57"/>
                    <a:pt x="964" y="60"/>
                    <a:pt x="968" y="61"/>
                  </a:cubicBezTo>
                  <a:close/>
                </a:path>
              </a:pathLst>
            </a:custGeom>
            <a:solidFill>
              <a:srgbClr val="BE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AB4E8E01-AACB-7D01-F4AB-F1DBE658CD3E}"/>
                </a:ext>
              </a:extLst>
            </p:cNvPr>
            <p:cNvSpPr/>
            <p:nvPr/>
          </p:nvSpPr>
          <p:spPr bwMode="auto">
            <a:xfrm>
              <a:off x="1985963" y="2232025"/>
              <a:ext cx="1431925" cy="1920875"/>
            </a:xfrm>
            <a:custGeom>
              <a:avLst/>
              <a:gdLst>
                <a:gd name="T0" fmla="*/ 150 w 718"/>
                <a:gd name="T1" fmla="*/ 900 h 962"/>
                <a:gd name="T2" fmla="*/ 118 w 718"/>
                <a:gd name="T3" fmla="*/ 892 h 962"/>
                <a:gd name="T4" fmla="*/ 78 w 718"/>
                <a:gd name="T5" fmla="*/ 842 h 962"/>
                <a:gd name="T6" fmla="*/ 25 w 718"/>
                <a:gd name="T7" fmla="*/ 787 h 962"/>
                <a:gd name="T8" fmla="*/ 32 w 718"/>
                <a:gd name="T9" fmla="*/ 767 h 962"/>
                <a:gd name="T10" fmla="*/ 5 w 718"/>
                <a:gd name="T11" fmla="*/ 708 h 962"/>
                <a:gd name="T12" fmla="*/ 46 w 718"/>
                <a:gd name="T13" fmla="*/ 620 h 962"/>
                <a:gd name="T14" fmla="*/ 64 w 718"/>
                <a:gd name="T15" fmla="*/ 596 h 962"/>
                <a:gd name="T16" fmla="*/ 120 w 718"/>
                <a:gd name="T17" fmla="*/ 535 h 962"/>
                <a:gd name="T18" fmla="*/ 166 w 718"/>
                <a:gd name="T19" fmla="*/ 516 h 962"/>
                <a:gd name="T20" fmla="*/ 206 w 718"/>
                <a:gd name="T21" fmla="*/ 476 h 962"/>
                <a:gd name="T22" fmla="*/ 237 w 718"/>
                <a:gd name="T23" fmla="*/ 447 h 962"/>
                <a:gd name="T24" fmla="*/ 270 w 718"/>
                <a:gd name="T25" fmla="*/ 436 h 962"/>
                <a:gd name="T26" fmla="*/ 336 w 718"/>
                <a:gd name="T27" fmla="*/ 374 h 962"/>
                <a:gd name="T28" fmla="*/ 362 w 718"/>
                <a:gd name="T29" fmla="*/ 347 h 962"/>
                <a:gd name="T30" fmla="*/ 398 w 718"/>
                <a:gd name="T31" fmla="*/ 305 h 962"/>
                <a:gd name="T32" fmla="*/ 424 w 718"/>
                <a:gd name="T33" fmla="*/ 263 h 962"/>
                <a:gd name="T34" fmla="*/ 534 w 718"/>
                <a:gd name="T35" fmla="*/ 149 h 962"/>
                <a:gd name="T36" fmla="*/ 567 w 718"/>
                <a:gd name="T37" fmla="*/ 118 h 962"/>
                <a:gd name="T38" fmla="*/ 609 w 718"/>
                <a:gd name="T39" fmla="*/ 66 h 962"/>
                <a:gd name="T40" fmla="*/ 653 w 718"/>
                <a:gd name="T41" fmla="*/ 41 h 962"/>
                <a:gd name="T42" fmla="*/ 712 w 718"/>
                <a:gd name="T43" fmla="*/ 5 h 962"/>
                <a:gd name="T44" fmla="*/ 710 w 718"/>
                <a:gd name="T45" fmla="*/ 24 h 962"/>
                <a:gd name="T46" fmla="*/ 696 w 718"/>
                <a:gd name="T47" fmla="*/ 53 h 962"/>
                <a:gd name="T48" fmla="*/ 682 w 718"/>
                <a:gd name="T49" fmla="*/ 75 h 962"/>
                <a:gd name="T50" fmla="*/ 650 w 718"/>
                <a:gd name="T51" fmla="*/ 127 h 962"/>
                <a:gd name="T52" fmla="*/ 618 w 718"/>
                <a:gd name="T53" fmla="*/ 161 h 962"/>
                <a:gd name="T54" fmla="*/ 610 w 718"/>
                <a:gd name="T55" fmla="*/ 223 h 962"/>
                <a:gd name="T56" fmla="*/ 601 w 718"/>
                <a:gd name="T57" fmla="*/ 245 h 962"/>
                <a:gd name="T58" fmla="*/ 566 w 718"/>
                <a:gd name="T59" fmla="*/ 292 h 962"/>
                <a:gd name="T60" fmla="*/ 510 w 718"/>
                <a:gd name="T61" fmla="*/ 332 h 962"/>
                <a:gd name="T62" fmla="*/ 463 w 718"/>
                <a:gd name="T63" fmla="*/ 382 h 962"/>
                <a:gd name="T64" fmla="*/ 412 w 718"/>
                <a:gd name="T65" fmla="*/ 444 h 962"/>
                <a:gd name="T66" fmla="*/ 349 w 718"/>
                <a:gd name="T67" fmla="*/ 503 h 962"/>
                <a:gd name="T68" fmla="*/ 300 w 718"/>
                <a:gd name="T69" fmla="*/ 578 h 962"/>
                <a:gd name="T70" fmla="*/ 258 w 718"/>
                <a:gd name="T71" fmla="*/ 622 h 962"/>
                <a:gd name="T72" fmla="*/ 221 w 718"/>
                <a:gd name="T73" fmla="*/ 681 h 962"/>
                <a:gd name="T74" fmla="*/ 179 w 718"/>
                <a:gd name="T75" fmla="*/ 746 h 962"/>
                <a:gd name="T76" fmla="*/ 164 w 718"/>
                <a:gd name="T77" fmla="*/ 756 h 962"/>
                <a:gd name="T78" fmla="*/ 167 w 718"/>
                <a:gd name="T79" fmla="*/ 761 h 962"/>
                <a:gd name="T80" fmla="*/ 212 w 718"/>
                <a:gd name="T81" fmla="*/ 717 h 962"/>
                <a:gd name="T82" fmla="*/ 237 w 718"/>
                <a:gd name="T83" fmla="*/ 729 h 962"/>
                <a:gd name="T84" fmla="*/ 231 w 718"/>
                <a:gd name="T85" fmla="*/ 765 h 962"/>
                <a:gd name="T86" fmla="*/ 195 w 718"/>
                <a:gd name="T87" fmla="*/ 814 h 962"/>
                <a:gd name="T88" fmla="*/ 203 w 718"/>
                <a:gd name="T89" fmla="*/ 851 h 962"/>
                <a:gd name="T90" fmla="*/ 187 w 718"/>
                <a:gd name="T91" fmla="*/ 864 h 962"/>
                <a:gd name="T92" fmla="*/ 199 w 718"/>
                <a:gd name="T93" fmla="*/ 873 h 962"/>
                <a:gd name="T94" fmla="*/ 221 w 718"/>
                <a:gd name="T95" fmla="*/ 912 h 962"/>
                <a:gd name="T96" fmla="*/ 236 w 718"/>
                <a:gd name="T97" fmla="*/ 958 h 962"/>
                <a:gd name="T98" fmla="*/ 213 w 718"/>
                <a:gd name="T99" fmla="*/ 957 h 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18" h="962">
                  <a:moveTo>
                    <a:pt x="213" y="957"/>
                  </a:moveTo>
                  <a:cubicBezTo>
                    <a:pt x="196" y="934"/>
                    <a:pt x="171" y="919"/>
                    <a:pt x="150" y="900"/>
                  </a:cubicBezTo>
                  <a:cubicBezTo>
                    <a:pt x="146" y="897"/>
                    <a:pt x="142" y="897"/>
                    <a:pt x="137" y="898"/>
                  </a:cubicBezTo>
                  <a:cubicBezTo>
                    <a:pt x="130" y="900"/>
                    <a:pt x="124" y="897"/>
                    <a:pt x="118" y="892"/>
                  </a:cubicBezTo>
                  <a:cubicBezTo>
                    <a:pt x="102" y="880"/>
                    <a:pt x="88" y="867"/>
                    <a:pt x="82" y="846"/>
                  </a:cubicBezTo>
                  <a:cubicBezTo>
                    <a:pt x="81" y="845"/>
                    <a:pt x="79" y="842"/>
                    <a:pt x="78" y="842"/>
                  </a:cubicBezTo>
                  <a:cubicBezTo>
                    <a:pt x="59" y="843"/>
                    <a:pt x="51" y="826"/>
                    <a:pt x="39" y="816"/>
                  </a:cubicBezTo>
                  <a:cubicBezTo>
                    <a:pt x="36" y="806"/>
                    <a:pt x="37" y="794"/>
                    <a:pt x="25" y="787"/>
                  </a:cubicBezTo>
                  <a:cubicBezTo>
                    <a:pt x="20" y="785"/>
                    <a:pt x="21" y="776"/>
                    <a:pt x="21" y="770"/>
                  </a:cubicBezTo>
                  <a:cubicBezTo>
                    <a:pt x="21" y="765"/>
                    <a:pt x="28" y="768"/>
                    <a:pt x="32" y="767"/>
                  </a:cubicBezTo>
                  <a:cubicBezTo>
                    <a:pt x="44" y="765"/>
                    <a:pt x="46" y="763"/>
                    <a:pt x="37" y="753"/>
                  </a:cubicBezTo>
                  <a:cubicBezTo>
                    <a:pt x="25" y="739"/>
                    <a:pt x="14" y="725"/>
                    <a:pt x="5" y="708"/>
                  </a:cubicBezTo>
                  <a:cubicBezTo>
                    <a:pt x="0" y="697"/>
                    <a:pt x="1" y="678"/>
                    <a:pt x="10" y="672"/>
                  </a:cubicBezTo>
                  <a:cubicBezTo>
                    <a:pt x="29" y="659"/>
                    <a:pt x="36" y="638"/>
                    <a:pt x="46" y="620"/>
                  </a:cubicBezTo>
                  <a:cubicBezTo>
                    <a:pt x="50" y="614"/>
                    <a:pt x="53" y="608"/>
                    <a:pt x="59" y="603"/>
                  </a:cubicBezTo>
                  <a:cubicBezTo>
                    <a:pt x="61" y="601"/>
                    <a:pt x="63" y="599"/>
                    <a:pt x="64" y="596"/>
                  </a:cubicBezTo>
                  <a:cubicBezTo>
                    <a:pt x="68" y="570"/>
                    <a:pt x="93" y="561"/>
                    <a:pt x="110" y="546"/>
                  </a:cubicBezTo>
                  <a:cubicBezTo>
                    <a:pt x="114" y="543"/>
                    <a:pt x="118" y="541"/>
                    <a:pt x="120" y="535"/>
                  </a:cubicBezTo>
                  <a:cubicBezTo>
                    <a:pt x="126" y="528"/>
                    <a:pt x="135" y="527"/>
                    <a:pt x="143" y="527"/>
                  </a:cubicBezTo>
                  <a:cubicBezTo>
                    <a:pt x="154" y="527"/>
                    <a:pt x="160" y="523"/>
                    <a:pt x="166" y="516"/>
                  </a:cubicBezTo>
                  <a:cubicBezTo>
                    <a:pt x="176" y="503"/>
                    <a:pt x="187" y="490"/>
                    <a:pt x="202" y="483"/>
                  </a:cubicBezTo>
                  <a:cubicBezTo>
                    <a:pt x="205" y="481"/>
                    <a:pt x="207" y="480"/>
                    <a:pt x="206" y="476"/>
                  </a:cubicBezTo>
                  <a:cubicBezTo>
                    <a:pt x="205" y="462"/>
                    <a:pt x="219" y="456"/>
                    <a:pt x="226" y="447"/>
                  </a:cubicBezTo>
                  <a:cubicBezTo>
                    <a:pt x="228" y="443"/>
                    <a:pt x="233" y="445"/>
                    <a:pt x="237" y="447"/>
                  </a:cubicBezTo>
                  <a:cubicBezTo>
                    <a:pt x="245" y="451"/>
                    <a:pt x="253" y="452"/>
                    <a:pt x="258" y="442"/>
                  </a:cubicBezTo>
                  <a:cubicBezTo>
                    <a:pt x="261" y="438"/>
                    <a:pt x="266" y="438"/>
                    <a:pt x="270" y="436"/>
                  </a:cubicBezTo>
                  <a:cubicBezTo>
                    <a:pt x="284" y="427"/>
                    <a:pt x="297" y="421"/>
                    <a:pt x="307" y="405"/>
                  </a:cubicBezTo>
                  <a:cubicBezTo>
                    <a:pt x="313" y="394"/>
                    <a:pt x="326" y="384"/>
                    <a:pt x="336" y="374"/>
                  </a:cubicBezTo>
                  <a:cubicBezTo>
                    <a:pt x="341" y="370"/>
                    <a:pt x="348" y="369"/>
                    <a:pt x="354" y="365"/>
                  </a:cubicBezTo>
                  <a:cubicBezTo>
                    <a:pt x="361" y="361"/>
                    <a:pt x="364" y="355"/>
                    <a:pt x="362" y="347"/>
                  </a:cubicBezTo>
                  <a:cubicBezTo>
                    <a:pt x="361" y="342"/>
                    <a:pt x="360" y="336"/>
                    <a:pt x="366" y="334"/>
                  </a:cubicBezTo>
                  <a:cubicBezTo>
                    <a:pt x="381" y="329"/>
                    <a:pt x="389" y="316"/>
                    <a:pt x="398" y="305"/>
                  </a:cubicBezTo>
                  <a:cubicBezTo>
                    <a:pt x="405" y="295"/>
                    <a:pt x="413" y="286"/>
                    <a:pt x="413" y="273"/>
                  </a:cubicBezTo>
                  <a:cubicBezTo>
                    <a:pt x="413" y="267"/>
                    <a:pt x="418" y="264"/>
                    <a:pt x="424" y="263"/>
                  </a:cubicBezTo>
                  <a:cubicBezTo>
                    <a:pt x="431" y="262"/>
                    <a:pt x="437" y="257"/>
                    <a:pt x="442" y="251"/>
                  </a:cubicBezTo>
                  <a:cubicBezTo>
                    <a:pt x="469" y="214"/>
                    <a:pt x="501" y="181"/>
                    <a:pt x="534" y="149"/>
                  </a:cubicBezTo>
                  <a:cubicBezTo>
                    <a:pt x="535" y="148"/>
                    <a:pt x="537" y="147"/>
                    <a:pt x="538" y="145"/>
                  </a:cubicBezTo>
                  <a:cubicBezTo>
                    <a:pt x="542" y="130"/>
                    <a:pt x="557" y="126"/>
                    <a:pt x="567" y="118"/>
                  </a:cubicBezTo>
                  <a:cubicBezTo>
                    <a:pt x="578" y="109"/>
                    <a:pt x="588" y="99"/>
                    <a:pt x="597" y="88"/>
                  </a:cubicBezTo>
                  <a:cubicBezTo>
                    <a:pt x="603" y="81"/>
                    <a:pt x="610" y="76"/>
                    <a:pt x="609" y="66"/>
                  </a:cubicBezTo>
                  <a:cubicBezTo>
                    <a:pt x="609" y="64"/>
                    <a:pt x="610" y="61"/>
                    <a:pt x="613" y="62"/>
                  </a:cubicBezTo>
                  <a:cubicBezTo>
                    <a:pt x="631" y="66"/>
                    <a:pt x="639" y="48"/>
                    <a:pt x="653" y="41"/>
                  </a:cubicBezTo>
                  <a:cubicBezTo>
                    <a:pt x="670" y="32"/>
                    <a:pt x="682" y="16"/>
                    <a:pt x="700" y="8"/>
                  </a:cubicBezTo>
                  <a:cubicBezTo>
                    <a:pt x="704" y="7"/>
                    <a:pt x="707" y="0"/>
                    <a:pt x="712" y="5"/>
                  </a:cubicBezTo>
                  <a:cubicBezTo>
                    <a:pt x="718" y="12"/>
                    <a:pt x="713" y="18"/>
                    <a:pt x="710" y="24"/>
                  </a:cubicBezTo>
                  <a:cubicBezTo>
                    <a:pt x="710" y="24"/>
                    <a:pt x="710" y="24"/>
                    <a:pt x="710" y="24"/>
                  </a:cubicBezTo>
                  <a:cubicBezTo>
                    <a:pt x="704" y="30"/>
                    <a:pt x="701" y="37"/>
                    <a:pt x="702" y="46"/>
                  </a:cubicBezTo>
                  <a:cubicBezTo>
                    <a:pt x="703" y="50"/>
                    <a:pt x="701" y="54"/>
                    <a:pt x="696" y="53"/>
                  </a:cubicBezTo>
                  <a:cubicBezTo>
                    <a:pt x="688" y="52"/>
                    <a:pt x="687" y="56"/>
                    <a:pt x="686" y="61"/>
                  </a:cubicBezTo>
                  <a:cubicBezTo>
                    <a:pt x="685" y="66"/>
                    <a:pt x="684" y="70"/>
                    <a:pt x="682" y="75"/>
                  </a:cubicBezTo>
                  <a:cubicBezTo>
                    <a:pt x="677" y="88"/>
                    <a:pt x="677" y="103"/>
                    <a:pt x="662" y="111"/>
                  </a:cubicBezTo>
                  <a:cubicBezTo>
                    <a:pt x="657" y="114"/>
                    <a:pt x="653" y="121"/>
                    <a:pt x="650" y="127"/>
                  </a:cubicBezTo>
                  <a:cubicBezTo>
                    <a:pt x="649" y="128"/>
                    <a:pt x="649" y="129"/>
                    <a:pt x="648" y="130"/>
                  </a:cubicBezTo>
                  <a:cubicBezTo>
                    <a:pt x="634" y="136"/>
                    <a:pt x="628" y="151"/>
                    <a:pt x="618" y="161"/>
                  </a:cubicBezTo>
                  <a:cubicBezTo>
                    <a:pt x="612" y="167"/>
                    <a:pt x="607" y="183"/>
                    <a:pt x="612" y="189"/>
                  </a:cubicBezTo>
                  <a:cubicBezTo>
                    <a:pt x="624" y="202"/>
                    <a:pt x="618" y="212"/>
                    <a:pt x="610" y="223"/>
                  </a:cubicBezTo>
                  <a:cubicBezTo>
                    <a:pt x="603" y="228"/>
                    <a:pt x="598" y="233"/>
                    <a:pt x="601" y="242"/>
                  </a:cubicBezTo>
                  <a:cubicBezTo>
                    <a:pt x="602" y="243"/>
                    <a:pt x="602" y="244"/>
                    <a:pt x="601" y="245"/>
                  </a:cubicBezTo>
                  <a:cubicBezTo>
                    <a:pt x="593" y="260"/>
                    <a:pt x="583" y="275"/>
                    <a:pt x="574" y="290"/>
                  </a:cubicBezTo>
                  <a:cubicBezTo>
                    <a:pt x="572" y="292"/>
                    <a:pt x="569" y="292"/>
                    <a:pt x="566" y="292"/>
                  </a:cubicBezTo>
                  <a:cubicBezTo>
                    <a:pt x="543" y="293"/>
                    <a:pt x="528" y="307"/>
                    <a:pt x="516" y="323"/>
                  </a:cubicBezTo>
                  <a:cubicBezTo>
                    <a:pt x="513" y="326"/>
                    <a:pt x="513" y="330"/>
                    <a:pt x="510" y="332"/>
                  </a:cubicBezTo>
                  <a:cubicBezTo>
                    <a:pt x="496" y="343"/>
                    <a:pt x="484" y="356"/>
                    <a:pt x="478" y="374"/>
                  </a:cubicBezTo>
                  <a:cubicBezTo>
                    <a:pt x="476" y="379"/>
                    <a:pt x="469" y="382"/>
                    <a:pt x="463" y="382"/>
                  </a:cubicBezTo>
                  <a:cubicBezTo>
                    <a:pt x="455" y="382"/>
                    <a:pt x="452" y="387"/>
                    <a:pt x="447" y="391"/>
                  </a:cubicBezTo>
                  <a:cubicBezTo>
                    <a:pt x="430" y="406"/>
                    <a:pt x="429" y="431"/>
                    <a:pt x="412" y="444"/>
                  </a:cubicBezTo>
                  <a:cubicBezTo>
                    <a:pt x="399" y="454"/>
                    <a:pt x="391" y="468"/>
                    <a:pt x="380" y="480"/>
                  </a:cubicBezTo>
                  <a:cubicBezTo>
                    <a:pt x="371" y="490"/>
                    <a:pt x="359" y="494"/>
                    <a:pt x="349" y="503"/>
                  </a:cubicBezTo>
                  <a:cubicBezTo>
                    <a:pt x="346" y="506"/>
                    <a:pt x="342" y="508"/>
                    <a:pt x="341" y="512"/>
                  </a:cubicBezTo>
                  <a:cubicBezTo>
                    <a:pt x="331" y="536"/>
                    <a:pt x="313" y="555"/>
                    <a:pt x="300" y="578"/>
                  </a:cubicBezTo>
                  <a:cubicBezTo>
                    <a:pt x="294" y="590"/>
                    <a:pt x="285" y="599"/>
                    <a:pt x="273" y="605"/>
                  </a:cubicBezTo>
                  <a:cubicBezTo>
                    <a:pt x="265" y="608"/>
                    <a:pt x="260" y="614"/>
                    <a:pt x="258" y="622"/>
                  </a:cubicBezTo>
                  <a:cubicBezTo>
                    <a:pt x="256" y="633"/>
                    <a:pt x="250" y="642"/>
                    <a:pt x="242" y="651"/>
                  </a:cubicBezTo>
                  <a:cubicBezTo>
                    <a:pt x="234" y="660"/>
                    <a:pt x="226" y="670"/>
                    <a:pt x="221" y="681"/>
                  </a:cubicBezTo>
                  <a:cubicBezTo>
                    <a:pt x="218" y="690"/>
                    <a:pt x="212" y="697"/>
                    <a:pt x="204" y="703"/>
                  </a:cubicBezTo>
                  <a:cubicBezTo>
                    <a:pt x="190" y="713"/>
                    <a:pt x="178" y="726"/>
                    <a:pt x="179" y="746"/>
                  </a:cubicBezTo>
                  <a:cubicBezTo>
                    <a:pt x="180" y="751"/>
                    <a:pt x="177" y="754"/>
                    <a:pt x="171" y="755"/>
                  </a:cubicBezTo>
                  <a:cubicBezTo>
                    <a:pt x="169" y="755"/>
                    <a:pt x="167" y="755"/>
                    <a:pt x="164" y="756"/>
                  </a:cubicBezTo>
                  <a:cubicBezTo>
                    <a:pt x="163" y="757"/>
                    <a:pt x="161" y="759"/>
                    <a:pt x="162" y="761"/>
                  </a:cubicBezTo>
                  <a:cubicBezTo>
                    <a:pt x="163" y="763"/>
                    <a:pt x="166" y="762"/>
                    <a:pt x="167" y="761"/>
                  </a:cubicBezTo>
                  <a:cubicBezTo>
                    <a:pt x="172" y="757"/>
                    <a:pt x="177" y="754"/>
                    <a:pt x="181" y="749"/>
                  </a:cubicBezTo>
                  <a:cubicBezTo>
                    <a:pt x="189" y="736"/>
                    <a:pt x="203" y="728"/>
                    <a:pt x="212" y="717"/>
                  </a:cubicBezTo>
                  <a:cubicBezTo>
                    <a:pt x="216" y="712"/>
                    <a:pt x="223" y="712"/>
                    <a:pt x="228" y="715"/>
                  </a:cubicBezTo>
                  <a:cubicBezTo>
                    <a:pt x="235" y="717"/>
                    <a:pt x="237" y="723"/>
                    <a:pt x="237" y="729"/>
                  </a:cubicBezTo>
                  <a:cubicBezTo>
                    <a:pt x="237" y="737"/>
                    <a:pt x="235" y="745"/>
                    <a:pt x="233" y="752"/>
                  </a:cubicBezTo>
                  <a:cubicBezTo>
                    <a:pt x="232" y="756"/>
                    <a:pt x="231" y="760"/>
                    <a:pt x="231" y="765"/>
                  </a:cubicBezTo>
                  <a:cubicBezTo>
                    <a:pt x="234" y="783"/>
                    <a:pt x="230" y="791"/>
                    <a:pt x="214" y="799"/>
                  </a:cubicBezTo>
                  <a:cubicBezTo>
                    <a:pt x="206" y="803"/>
                    <a:pt x="200" y="807"/>
                    <a:pt x="195" y="814"/>
                  </a:cubicBezTo>
                  <a:cubicBezTo>
                    <a:pt x="190" y="820"/>
                    <a:pt x="190" y="825"/>
                    <a:pt x="197" y="830"/>
                  </a:cubicBezTo>
                  <a:cubicBezTo>
                    <a:pt x="206" y="836"/>
                    <a:pt x="208" y="844"/>
                    <a:pt x="203" y="851"/>
                  </a:cubicBezTo>
                  <a:cubicBezTo>
                    <a:pt x="201" y="855"/>
                    <a:pt x="197" y="856"/>
                    <a:pt x="193" y="858"/>
                  </a:cubicBezTo>
                  <a:cubicBezTo>
                    <a:pt x="190" y="859"/>
                    <a:pt x="187" y="860"/>
                    <a:pt x="187" y="864"/>
                  </a:cubicBezTo>
                  <a:cubicBezTo>
                    <a:pt x="187" y="867"/>
                    <a:pt x="190" y="869"/>
                    <a:pt x="193" y="870"/>
                  </a:cubicBezTo>
                  <a:cubicBezTo>
                    <a:pt x="195" y="871"/>
                    <a:pt x="197" y="872"/>
                    <a:pt x="199" y="873"/>
                  </a:cubicBezTo>
                  <a:cubicBezTo>
                    <a:pt x="209" y="875"/>
                    <a:pt x="213" y="881"/>
                    <a:pt x="212" y="890"/>
                  </a:cubicBezTo>
                  <a:cubicBezTo>
                    <a:pt x="211" y="899"/>
                    <a:pt x="214" y="906"/>
                    <a:pt x="221" y="912"/>
                  </a:cubicBezTo>
                  <a:cubicBezTo>
                    <a:pt x="227" y="917"/>
                    <a:pt x="231" y="925"/>
                    <a:pt x="237" y="931"/>
                  </a:cubicBezTo>
                  <a:cubicBezTo>
                    <a:pt x="241" y="935"/>
                    <a:pt x="240" y="954"/>
                    <a:pt x="236" y="958"/>
                  </a:cubicBezTo>
                  <a:cubicBezTo>
                    <a:pt x="233" y="962"/>
                    <a:pt x="229" y="961"/>
                    <a:pt x="225" y="960"/>
                  </a:cubicBezTo>
                  <a:cubicBezTo>
                    <a:pt x="221" y="959"/>
                    <a:pt x="217" y="958"/>
                    <a:pt x="213" y="957"/>
                  </a:cubicBezTo>
                  <a:close/>
                </a:path>
              </a:pathLst>
            </a:custGeom>
            <a:solidFill>
              <a:srgbClr val="4CC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0BF27493-780E-F4A9-47E7-8A28FB4FAF6F}"/>
                </a:ext>
              </a:extLst>
            </p:cNvPr>
            <p:cNvSpPr/>
            <p:nvPr/>
          </p:nvSpPr>
          <p:spPr bwMode="auto">
            <a:xfrm>
              <a:off x="2932113" y="2181225"/>
              <a:ext cx="1087438" cy="1397000"/>
            </a:xfrm>
            <a:custGeom>
              <a:avLst/>
              <a:gdLst>
                <a:gd name="T0" fmla="*/ 140 w 545"/>
                <a:gd name="T1" fmla="*/ 237 h 700"/>
                <a:gd name="T2" fmla="*/ 135 w 545"/>
                <a:gd name="T3" fmla="*/ 201 h 700"/>
                <a:gd name="T4" fmla="*/ 150 w 545"/>
                <a:gd name="T5" fmla="*/ 177 h 700"/>
                <a:gd name="T6" fmla="*/ 184 w 545"/>
                <a:gd name="T7" fmla="*/ 137 h 700"/>
                <a:gd name="T8" fmla="*/ 210 w 545"/>
                <a:gd name="T9" fmla="*/ 83 h 700"/>
                <a:gd name="T10" fmla="*/ 227 w 545"/>
                <a:gd name="T11" fmla="*/ 70 h 700"/>
                <a:gd name="T12" fmla="*/ 229 w 545"/>
                <a:gd name="T13" fmla="*/ 76 h 700"/>
                <a:gd name="T14" fmla="*/ 244 w 545"/>
                <a:gd name="T15" fmla="*/ 78 h 700"/>
                <a:gd name="T16" fmla="*/ 258 w 545"/>
                <a:gd name="T17" fmla="*/ 49 h 700"/>
                <a:gd name="T18" fmla="*/ 308 w 545"/>
                <a:gd name="T19" fmla="*/ 28 h 700"/>
                <a:gd name="T20" fmla="*/ 326 w 545"/>
                <a:gd name="T21" fmla="*/ 15 h 700"/>
                <a:gd name="T22" fmla="*/ 360 w 545"/>
                <a:gd name="T23" fmla="*/ 6 h 700"/>
                <a:gd name="T24" fmla="*/ 408 w 545"/>
                <a:gd name="T25" fmla="*/ 23 h 700"/>
                <a:gd name="T26" fmla="*/ 448 w 545"/>
                <a:gd name="T27" fmla="*/ 58 h 700"/>
                <a:gd name="T28" fmla="*/ 505 w 545"/>
                <a:gd name="T29" fmla="*/ 67 h 700"/>
                <a:gd name="T30" fmla="*/ 523 w 545"/>
                <a:gd name="T31" fmla="*/ 113 h 700"/>
                <a:gd name="T32" fmla="*/ 532 w 545"/>
                <a:gd name="T33" fmla="*/ 139 h 700"/>
                <a:gd name="T34" fmla="*/ 476 w 545"/>
                <a:gd name="T35" fmla="*/ 116 h 700"/>
                <a:gd name="T36" fmla="*/ 445 w 545"/>
                <a:gd name="T37" fmla="*/ 91 h 700"/>
                <a:gd name="T38" fmla="*/ 429 w 545"/>
                <a:gd name="T39" fmla="*/ 135 h 700"/>
                <a:gd name="T40" fmla="*/ 448 w 545"/>
                <a:gd name="T41" fmla="*/ 153 h 700"/>
                <a:gd name="T42" fmla="*/ 481 w 545"/>
                <a:gd name="T43" fmla="*/ 183 h 700"/>
                <a:gd name="T44" fmla="*/ 521 w 545"/>
                <a:gd name="T45" fmla="*/ 173 h 700"/>
                <a:gd name="T46" fmla="*/ 487 w 545"/>
                <a:gd name="T47" fmla="*/ 192 h 700"/>
                <a:gd name="T48" fmla="*/ 422 w 545"/>
                <a:gd name="T49" fmla="*/ 256 h 700"/>
                <a:gd name="T50" fmla="*/ 358 w 545"/>
                <a:gd name="T51" fmla="*/ 371 h 700"/>
                <a:gd name="T52" fmla="*/ 335 w 545"/>
                <a:gd name="T53" fmla="*/ 376 h 700"/>
                <a:gd name="T54" fmla="*/ 271 w 545"/>
                <a:gd name="T55" fmla="*/ 419 h 700"/>
                <a:gd name="T56" fmla="*/ 222 w 545"/>
                <a:gd name="T57" fmla="*/ 473 h 700"/>
                <a:gd name="T58" fmla="*/ 196 w 545"/>
                <a:gd name="T59" fmla="*/ 514 h 700"/>
                <a:gd name="T60" fmla="*/ 122 w 545"/>
                <a:gd name="T61" fmla="*/ 622 h 700"/>
                <a:gd name="T62" fmla="*/ 6 w 545"/>
                <a:gd name="T63" fmla="*/ 696 h 700"/>
                <a:gd name="T64" fmla="*/ 28 w 545"/>
                <a:gd name="T65" fmla="*/ 647 h 700"/>
                <a:gd name="T66" fmla="*/ 74 w 545"/>
                <a:gd name="T67" fmla="*/ 591 h 700"/>
                <a:gd name="T68" fmla="*/ 119 w 545"/>
                <a:gd name="T69" fmla="*/ 541 h 700"/>
                <a:gd name="T70" fmla="*/ 154 w 545"/>
                <a:gd name="T71" fmla="*/ 528 h 700"/>
                <a:gd name="T72" fmla="*/ 174 w 545"/>
                <a:gd name="T73" fmla="*/ 520 h 700"/>
                <a:gd name="T74" fmla="*/ 168 w 545"/>
                <a:gd name="T75" fmla="*/ 508 h 700"/>
                <a:gd name="T76" fmla="*/ 214 w 545"/>
                <a:gd name="T77" fmla="*/ 440 h 700"/>
                <a:gd name="T78" fmla="*/ 254 w 545"/>
                <a:gd name="T79" fmla="*/ 423 h 700"/>
                <a:gd name="T80" fmla="*/ 257 w 545"/>
                <a:gd name="T81" fmla="*/ 411 h 700"/>
                <a:gd name="T82" fmla="*/ 276 w 545"/>
                <a:gd name="T83" fmla="*/ 376 h 700"/>
                <a:gd name="T84" fmla="*/ 308 w 545"/>
                <a:gd name="T85" fmla="*/ 321 h 700"/>
                <a:gd name="T86" fmla="*/ 338 w 545"/>
                <a:gd name="T87" fmla="*/ 288 h 700"/>
                <a:gd name="T88" fmla="*/ 345 w 545"/>
                <a:gd name="T89" fmla="*/ 266 h 700"/>
                <a:gd name="T90" fmla="*/ 371 w 545"/>
                <a:gd name="T91" fmla="*/ 245 h 700"/>
                <a:gd name="T92" fmla="*/ 377 w 545"/>
                <a:gd name="T93" fmla="*/ 219 h 700"/>
                <a:gd name="T94" fmla="*/ 344 w 545"/>
                <a:gd name="T95" fmla="*/ 188 h 700"/>
                <a:gd name="T96" fmla="*/ 318 w 545"/>
                <a:gd name="T97" fmla="*/ 198 h 700"/>
                <a:gd name="T98" fmla="*/ 297 w 545"/>
                <a:gd name="T99" fmla="*/ 224 h 700"/>
                <a:gd name="T100" fmla="*/ 245 w 545"/>
                <a:gd name="T101" fmla="*/ 260 h 700"/>
                <a:gd name="T102" fmla="*/ 223 w 545"/>
                <a:gd name="T103" fmla="*/ 281 h 700"/>
                <a:gd name="T104" fmla="*/ 191 w 545"/>
                <a:gd name="T105" fmla="*/ 278 h 700"/>
                <a:gd name="T106" fmla="*/ 140 w 545"/>
                <a:gd name="T107" fmla="*/ 26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45" h="700">
                  <a:moveTo>
                    <a:pt x="134" y="247"/>
                  </a:moveTo>
                  <a:cubicBezTo>
                    <a:pt x="135" y="243"/>
                    <a:pt x="138" y="240"/>
                    <a:pt x="140" y="237"/>
                  </a:cubicBezTo>
                  <a:cubicBezTo>
                    <a:pt x="144" y="232"/>
                    <a:pt x="145" y="226"/>
                    <a:pt x="139" y="222"/>
                  </a:cubicBezTo>
                  <a:cubicBezTo>
                    <a:pt x="132" y="216"/>
                    <a:pt x="132" y="210"/>
                    <a:pt x="135" y="201"/>
                  </a:cubicBezTo>
                  <a:cubicBezTo>
                    <a:pt x="137" y="194"/>
                    <a:pt x="134" y="186"/>
                    <a:pt x="144" y="184"/>
                  </a:cubicBezTo>
                  <a:cubicBezTo>
                    <a:pt x="147" y="183"/>
                    <a:pt x="150" y="179"/>
                    <a:pt x="150" y="177"/>
                  </a:cubicBezTo>
                  <a:cubicBezTo>
                    <a:pt x="149" y="165"/>
                    <a:pt x="160" y="164"/>
                    <a:pt x="167" y="158"/>
                  </a:cubicBezTo>
                  <a:cubicBezTo>
                    <a:pt x="174" y="152"/>
                    <a:pt x="178" y="144"/>
                    <a:pt x="184" y="137"/>
                  </a:cubicBezTo>
                  <a:cubicBezTo>
                    <a:pt x="185" y="136"/>
                    <a:pt x="185" y="134"/>
                    <a:pt x="186" y="133"/>
                  </a:cubicBezTo>
                  <a:cubicBezTo>
                    <a:pt x="206" y="123"/>
                    <a:pt x="202" y="100"/>
                    <a:pt x="210" y="83"/>
                  </a:cubicBezTo>
                  <a:cubicBezTo>
                    <a:pt x="213" y="78"/>
                    <a:pt x="210" y="69"/>
                    <a:pt x="221" y="77"/>
                  </a:cubicBezTo>
                  <a:cubicBezTo>
                    <a:pt x="226" y="80"/>
                    <a:pt x="227" y="73"/>
                    <a:pt x="227" y="70"/>
                  </a:cubicBezTo>
                  <a:cubicBezTo>
                    <a:pt x="226" y="61"/>
                    <a:pt x="229" y="55"/>
                    <a:pt x="236" y="50"/>
                  </a:cubicBezTo>
                  <a:cubicBezTo>
                    <a:pt x="231" y="58"/>
                    <a:pt x="231" y="67"/>
                    <a:pt x="229" y="76"/>
                  </a:cubicBezTo>
                  <a:cubicBezTo>
                    <a:pt x="228" y="82"/>
                    <a:pt x="229" y="84"/>
                    <a:pt x="234" y="85"/>
                  </a:cubicBezTo>
                  <a:cubicBezTo>
                    <a:pt x="239" y="86"/>
                    <a:pt x="245" y="84"/>
                    <a:pt x="244" y="78"/>
                  </a:cubicBezTo>
                  <a:cubicBezTo>
                    <a:pt x="242" y="68"/>
                    <a:pt x="252" y="62"/>
                    <a:pt x="253" y="53"/>
                  </a:cubicBezTo>
                  <a:cubicBezTo>
                    <a:pt x="253" y="50"/>
                    <a:pt x="255" y="49"/>
                    <a:pt x="258" y="49"/>
                  </a:cubicBezTo>
                  <a:cubicBezTo>
                    <a:pt x="269" y="49"/>
                    <a:pt x="276" y="41"/>
                    <a:pt x="282" y="33"/>
                  </a:cubicBezTo>
                  <a:cubicBezTo>
                    <a:pt x="289" y="24"/>
                    <a:pt x="299" y="23"/>
                    <a:pt x="308" y="28"/>
                  </a:cubicBezTo>
                  <a:cubicBezTo>
                    <a:pt x="315" y="31"/>
                    <a:pt x="317" y="28"/>
                    <a:pt x="317" y="23"/>
                  </a:cubicBezTo>
                  <a:cubicBezTo>
                    <a:pt x="316" y="16"/>
                    <a:pt x="320" y="15"/>
                    <a:pt x="326" y="15"/>
                  </a:cubicBezTo>
                  <a:cubicBezTo>
                    <a:pt x="332" y="15"/>
                    <a:pt x="337" y="11"/>
                    <a:pt x="341" y="7"/>
                  </a:cubicBezTo>
                  <a:cubicBezTo>
                    <a:pt x="347" y="2"/>
                    <a:pt x="353" y="0"/>
                    <a:pt x="360" y="6"/>
                  </a:cubicBezTo>
                  <a:cubicBezTo>
                    <a:pt x="363" y="9"/>
                    <a:pt x="367" y="10"/>
                    <a:pt x="370" y="13"/>
                  </a:cubicBezTo>
                  <a:cubicBezTo>
                    <a:pt x="381" y="24"/>
                    <a:pt x="394" y="23"/>
                    <a:pt x="408" y="23"/>
                  </a:cubicBezTo>
                  <a:cubicBezTo>
                    <a:pt x="422" y="23"/>
                    <a:pt x="426" y="26"/>
                    <a:pt x="429" y="41"/>
                  </a:cubicBezTo>
                  <a:cubicBezTo>
                    <a:pt x="431" y="50"/>
                    <a:pt x="440" y="54"/>
                    <a:pt x="448" y="58"/>
                  </a:cubicBezTo>
                  <a:cubicBezTo>
                    <a:pt x="464" y="63"/>
                    <a:pt x="480" y="63"/>
                    <a:pt x="497" y="64"/>
                  </a:cubicBezTo>
                  <a:cubicBezTo>
                    <a:pt x="500" y="64"/>
                    <a:pt x="504" y="64"/>
                    <a:pt x="505" y="67"/>
                  </a:cubicBezTo>
                  <a:cubicBezTo>
                    <a:pt x="507" y="78"/>
                    <a:pt x="519" y="87"/>
                    <a:pt x="515" y="101"/>
                  </a:cubicBezTo>
                  <a:cubicBezTo>
                    <a:pt x="513" y="107"/>
                    <a:pt x="519" y="110"/>
                    <a:pt x="523" y="113"/>
                  </a:cubicBezTo>
                  <a:cubicBezTo>
                    <a:pt x="528" y="116"/>
                    <a:pt x="534" y="117"/>
                    <a:pt x="536" y="123"/>
                  </a:cubicBezTo>
                  <a:cubicBezTo>
                    <a:pt x="538" y="129"/>
                    <a:pt x="545" y="136"/>
                    <a:pt x="532" y="139"/>
                  </a:cubicBezTo>
                  <a:cubicBezTo>
                    <a:pt x="530" y="139"/>
                    <a:pt x="532" y="142"/>
                    <a:pt x="533" y="143"/>
                  </a:cubicBezTo>
                  <a:cubicBezTo>
                    <a:pt x="511" y="140"/>
                    <a:pt x="494" y="127"/>
                    <a:pt x="476" y="116"/>
                  </a:cubicBezTo>
                  <a:cubicBezTo>
                    <a:pt x="471" y="113"/>
                    <a:pt x="466" y="109"/>
                    <a:pt x="467" y="100"/>
                  </a:cubicBezTo>
                  <a:cubicBezTo>
                    <a:pt x="467" y="95"/>
                    <a:pt x="449" y="87"/>
                    <a:pt x="445" y="91"/>
                  </a:cubicBezTo>
                  <a:cubicBezTo>
                    <a:pt x="438" y="96"/>
                    <a:pt x="430" y="101"/>
                    <a:pt x="430" y="112"/>
                  </a:cubicBezTo>
                  <a:cubicBezTo>
                    <a:pt x="430" y="120"/>
                    <a:pt x="431" y="127"/>
                    <a:pt x="429" y="135"/>
                  </a:cubicBezTo>
                  <a:cubicBezTo>
                    <a:pt x="427" y="141"/>
                    <a:pt x="432" y="141"/>
                    <a:pt x="436" y="140"/>
                  </a:cubicBezTo>
                  <a:cubicBezTo>
                    <a:pt x="447" y="140"/>
                    <a:pt x="450" y="142"/>
                    <a:pt x="448" y="153"/>
                  </a:cubicBezTo>
                  <a:cubicBezTo>
                    <a:pt x="446" y="169"/>
                    <a:pt x="463" y="186"/>
                    <a:pt x="479" y="183"/>
                  </a:cubicBezTo>
                  <a:cubicBezTo>
                    <a:pt x="480" y="183"/>
                    <a:pt x="481" y="183"/>
                    <a:pt x="481" y="183"/>
                  </a:cubicBezTo>
                  <a:cubicBezTo>
                    <a:pt x="488" y="164"/>
                    <a:pt x="506" y="179"/>
                    <a:pt x="516" y="171"/>
                  </a:cubicBezTo>
                  <a:cubicBezTo>
                    <a:pt x="518" y="170"/>
                    <a:pt x="521" y="171"/>
                    <a:pt x="521" y="173"/>
                  </a:cubicBezTo>
                  <a:cubicBezTo>
                    <a:pt x="521" y="174"/>
                    <a:pt x="519" y="177"/>
                    <a:pt x="518" y="177"/>
                  </a:cubicBezTo>
                  <a:cubicBezTo>
                    <a:pt x="505" y="178"/>
                    <a:pt x="500" y="192"/>
                    <a:pt x="487" y="192"/>
                  </a:cubicBezTo>
                  <a:cubicBezTo>
                    <a:pt x="481" y="193"/>
                    <a:pt x="474" y="198"/>
                    <a:pt x="468" y="202"/>
                  </a:cubicBezTo>
                  <a:cubicBezTo>
                    <a:pt x="451" y="219"/>
                    <a:pt x="431" y="233"/>
                    <a:pt x="422" y="256"/>
                  </a:cubicBezTo>
                  <a:cubicBezTo>
                    <a:pt x="413" y="279"/>
                    <a:pt x="405" y="303"/>
                    <a:pt x="394" y="325"/>
                  </a:cubicBezTo>
                  <a:cubicBezTo>
                    <a:pt x="385" y="342"/>
                    <a:pt x="372" y="357"/>
                    <a:pt x="358" y="371"/>
                  </a:cubicBezTo>
                  <a:cubicBezTo>
                    <a:pt x="355" y="374"/>
                    <a:pt x="352" y="372"/>
                    <a:pt x="349" y="370"/>
                  </a:cubicBezTo>
                  <a:cubicBezTo>
                    <a:pt x="341" y="364"/>
                    <a:pt x="336" y="366"/>
                    <a:pt x="335" y="376"/>
                  </a:cubicBezTo>
                  <a:cubicBezTo>
                    <a:pt x="335" y="386"/>
                    <a:pt x="329" y="391"/>
                    <a:pt x="321" y="393"/>
                  </a:cubicBezTo>
                  <a:cubicBezTo>
                    <a:pt x="302" y="397"/>
                    <a:pt x="286" y="407"/>
                    <a:pt x="271" y="419"/>
                  </a:cubicBezTo>
                  <a:cubicBezTo>
                    <a:pt x="256" y="431"/>
                    <a:pt x="243" y="445"/>
                    <a:pt x="233" y="461"/>
                  </a:cubicBezTo>
                  <a:cubicBezTo>
                    <a:pt x="230" y="466"/>
                    <a:pt x="226" y="470"/>
                    <a:pt x="222" y="473"/>
                  </a:cubicBezTo>
                  <a:cubicBezTo>
                    <a:pt x="219" y="475"/>
                    <a:pt x="217" y="478"/>
                    <a:pt x="216" y="480"/>
                  </a:cubicBezTo>
                  <a:cubicBezTo>
                    <a:pt x="215" y="495"/>
                    <a:pt x="202" y="502"/>
                    <a:pt x="196" y="514"/>
                  </a:cubicBezTo>
                  <a:cubicBezTo>
                    <a:pt x="185" y="532"/>
                    <a:pt x="165" y="546"/>
                    <a:pt x="161" y="567"/>
                  </a:cubicBezTo>
                  <a:cubicBezTo>
                    <a:pt x="157" y="592"/>
                    <a:pt x="135" y="604"/>
                    <a:pt x="122" y="622"/>
                  </a:cubicBezTo>
                  <a:cubicBezTo>
                    <a:pt x="113" y="635"/>
                    <a:pt x="102" y="646"/>
                    <a:pt x="90" y="656"/>
                  </a:cubicBezTo>
                  <a:cubicBezTo>
                    <a:pt x="66" y="677"/>
                    <a:pt x="42" y="700"/>
                    <a:pt x="6" y="696"/>
                  </a:cubicBezTo>
                  <a:cubicBezTo>
                    <a:pt x="1" y="696"/>
                    <a:pt x="0" y="695"/>
                    <a:pt x="1" y="691"/>
                  </a:cubicBezTo>
                  <a:cubicBezTo>
                    <a:pt x="7" y="674"/>
                    <a:pt x="11" y="657"/>
                    <a:pt x="28" y="647"/>
                  </a:cubicBezTo>
                  <a:cubicBezTo>
                    <a:pt x="30" y="646"/>
                    <a:pt x="32" y="644"/>
                    <a:pt x="33" y="643"/>
                  </a:cubicBezTo>
                  <a:cubicBezTo>
                    <a:pt x="45" y="624"/>
                    <a:pt x="62" y="609"/>
                    <a:pt x="74" y="591"/>
                  </a:cubicBezTo>
                  <a:cubicBezTo>
                    <a:pt x="82" y="579"/>
                    <a:pt x="94" y="569"/>
                    <a:pt x="104" y="559"/>
                  </a:cubicBezTo>
                  <a:cubicBezTo>
                    <a:pt x="109" y="553"/>
                    <a:pt x="115" y="548"/>
                    <a:pt x="119" y="541"/>
                  </a:cubicBezTo>
                  <a:cubicBezTo>
                    <a:pt x="122" y="534"/>
                    <a:pt x="130" y="534"/>
                    <a:pt x="137" y="533"/>
                  </a:cubicBezTo>
                  <a:cubicBezTo>
                    <a:pt x="143" y="533"/>
                    <a:pt x="149" y="532"/>
                    <a:pt x="154" y="528"/>
                  </a:cubicBezTo>
                  <a:cubicBezTo>
                    <a:pt x="158" y="525"/>
                    <a:pt x="160" y="526"/>
                    <a:pt x="164" y="528"/>
                  </a:cubicBezTo>
                  <a:cubicBezTo>
                    <a:pt x="170" y="530"/>
                    <a:pt x="172" y="524"/>
                    <a:pt x="174" y="520"/>
                  </a:cubicBezTo>
                  <a:cubicBezTo>
                    <a:pt x="177" y="514"/>
                    <a:pt x="174" y="514"/>
                    <a:pt x="169" y="514"/>
                  </a:cubicBezTo>
                  <a:cubicBezTo>
                    <a:pt x="165" y="514"/>
                    <a:pt x="166" y="511"/>
                    <a:pt x="168" y="508"/>
                  </a:cubicBezTo>
                  <a:cubicBezTo>
                    <a:pt x="179" y="490"/>
                    <a:pt x="188" y="471"/>
                    <a:pt x="207" y="459"/>
                  </a:cubicBezTo>
                  <a:cubicBezTo>
                    <a:pt x="213" y="455"/>
                    <a:pt x="212" y="446"/>
                    <a:pt x="214" y="440"/>
                  </a:cubicBezTo>
                  <a:cubicBezTo>
                    <a:pt x="216" y="433"/>
                    <a:pt x="218" y="430"/>
                    <a:pt x="225" y="429"/>
                  </a:cubicBezTo>
                  <a:cubicBezTo>
                    <a:pt x="235" y="427"/>
                    <a:pt x="244" y="422"/>
                    <a:pt x="254" y="423"/>
                  </a:cubicBezTo>
                  <a:cubicBezTo>
                    <a:pt x="258" y="423"/>
                    <a:pt x="260" y="420"/>
                    <a:pt x="261" y="417"/>
                  </a:cubicBezTo>
                  <a:cubicBezTo>
                    <a:pt x="262" y="413"/>
                    <a:pt x="260" y="412"/>
                    <a:pt x="257" y="411"/>
                  </a:cubicBezTo>
                  <a:cubicBezTo>
                    <a:pt x="249" y="410"/>
                    <a:pt x="251" y="406"/>
                    <a:pt x="254" y="402"/>
                  </a:cubicBezTo>
                  <a:cubicBezTo>
                    <a:pt x="260" y="392"/>
                    <a:pt x="264" y="381"/>
                    <a:pt x="276" y="376"/>
                  </a:cubicBezTo>
                  <a:cubicBezTo>
                    <a:pt x="287" y="372"/>
                    <a:pt x="281" y="361"/>
                    <a:pt x="285" y="355"/>
                  </a:cubicBezTo>
                  <a:cubicBezTo>
                    <a:pt x="290" y="342"/>
                    <a:pt x="302" y="333"/>
                    <a:pt x="308" y="321"/>
                  </a:cubicBezTo>
                  <a:cubicBezTo>
                    <a:pt x="317" y="315"/>
                    <a:pt x="327" y="311"/>
                    <a:pt x="335" y="302"/>
                  </a:cubicBezTo>
                  <a:cubicBezTo>
                    <a:pt x="339" y="297"/>
                    <a:pt x="341" y="294"/>
                    <a:pt x="338" y="288"/>
                  </a:cubicBezTo>
                  <a:cubicBezTo>
                    <a:pt x="336" y="284"/>
                    <a:pt x="335" y="279"/>
                    <a:pt x="337" y="275"/>
                  </a:cubicBezTo>
                  <a:cubicBezTo>
                    <a:pt x="338" y="271"/>
                    <a:pt x="341" y="268"/>
                    <a:pt x="345" y="266"/>
                  </a:cubicBezTo>
                  <a:cubicBezTo>
                    <a:pt x="356" y="266"/>
                    <a:pt x="366" y="262"/>
                    <a:pt x="379" y="266"/>
                  </a:cubicBezTo>
                  <a:cubicBezTo>
                    <a:pt x="376" y="258"/>
                    <a:pt x="369" y="252"/>
                    <a:pt x="371" y="245"/>
                  </a:cubicBezTo>
                  <a:cubicBezTo>
                    <a:pt x="371" y="241"/>
                    <a:pt x="373" y="238"/>
                    <a:pt x="375" y="236"/>
                  </a:cubicBezTo>
                  <a:cubicBezTo>
                    <a:pt x="378" y="230"/>
                    <a:pt x="385" y="226"/>
                    <a:pt x="377" y="219"/>
                  </a:cubicBezTo>
                  <a:cubicBezTo>
                    <a:pt x="372" y="214"/>
                    <a:pt x="365" y="212"/>
                    <a:pt x="360" y="208"/>
                  </a:cubicBezTo>
                  <a:cubicBezTo>
                    <a:pt x="354" y="202"/>
                    <a:pt x="352" y="193"/>
                    <a:pt x="344" y="188"/>
                  </a:cubicBezTo>
                  <a:cubicBezTo>
                    <a:pt x="334" y="182"/>
                    <a:pt x="332" y="182"/>
                    <a:pt x="324" y="191"/>
                  </a:cubicBezTo>
                  <a:cubicBezTo>
                    <a:pt x="323" y="193"/>
                    <a:pt x="321" y="196"/>
                    <a:pt x="318" y="198"/>
                  </a:cubicBezTo>
                  <a:cubicBezTo>
                    <a:pt x="310" y="202"/>
                    <a:pt x="305" y="206"/>
                    <a:pt x="307" y="216"/>
                  </a:cubicBezTo>
                  <a:cubicBezTo>
                    <a:pt x="308" y="223"/>
                    <a:pt x="302" y="224"/>
                    <a:pt x="297" y="224"/>
                  </a:cubicBezTo>
                  <a:cubicBezTo>
                    <a:pt x="278" y="226"/>
                    <a:pt x="266" y="238"/>
                    <a:pt x="254" y="252"/>
                  </a:cubicBezTo>
                  <a:cubicBezTo>
                    <a:pt x="252" y="255"/>
                    <a:pt x="250" y="259"/>
                    <a:pt x="245" y="260"/>
                  </a:cubicBezTo>
                  <a:cubicBezTo>
                    <a:pt x="234" y="260"/>
                    <a:pt x="229" y="267"/>
                    <a:pt x="226" y="275"/>
                  </a:cubicBezTo>
                  <a:cubicBezTo>
                    <a:pt x="225" y="277"/>
                    <a:pt x="224" y="279"/>
                    <a:pt x="223" y="281"/>
                  </a:cubicBezTo>
                  <a:cubicBezTo>
                    <a:pt x="221" y="287"/>
                    <a:pt x="217" y="294"/>
                    <a:pt x="209" y="293"/>
                  </a:cubicBezTo>
                  <a:cubicBezTo>
                    <a:pt x="200" y="292"/>
                    <a:pt x="191" y="287"/>
                    <a:pt x="191" y="278"/>
                  </a:cubicBezTo>
                  <a:cubicBezTo>
                    <a:pt x="189" y="255"/>
                    <a:pt x="177" y="255"/>
                    <a:pt x="161" y="266"/>
                  </a:cubicBezTo>
                  <a:cubicBezTo>
                    <a:pt x="154" y="272"/>
                    <a:pt x="146" y="269"/>
                    <a:pt x="140" y="265"/>
                  </a:cubicBezTo>
                  <a:cubicBezTo>
                    <a:pt x="133" y="260"/>
                    <a:pt x="131" y="254"/>
                    <a:pt x="134" y="247"/>
                  </a:cubicBezTo>
                  <a:close/>
                </a:path>
              </a:pathLst>
            </a:custGeom>
            <a:solidFill>
              <a:srgbClr val="CAE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1CC75975-1B6A-D546-77BB-4DBD56606B2D}"/>
                </a:ext>
              </a:extLst>
            </p:cNvPr>
            <p:cNvSpPr/>
            <p:nvPr/>
          </p:nvSpPr>
          <p:spPr bwMode="auto">
            <a:xfrm>
              <a:off x="2219326" y="2398713"/>
              <a:ext cx="957263" cy="901700"/>
            </a:xfrm>
            <a:custGeom>
              <a:avLst/>
              <a:gdLst>
                <a:gd name="T0" fmla="*/ 480 w 480"/>
                <a:gd name="T1" fmla="*/ 5 h 452"/>
                <a:gd name="T2" fmla="*/ 433 w 480"/>
                <a:gd name="T3" fmla="*/ 48 h 452"/>
                <a:gd name="T4" fmla="*/ 430 w 480"/>
                <a:gd name="T5" fmla="*/ 50 h 452"/>
                <a:gd name="T6" fmla="*/ 412 w 480"/>
                <a:gd name="T7" fmla="*/ 75 h 452"/>
                <a:gd name="T8" fmla="*/ 341 w 480"/>
                <a:gd name="T9" fmla="*/ 150 h 452"/>
                <a:gd name="T10" fmla="*/ 320 w 480"/>
                <a:gd name="T11" fmla="*/ 178 h 452"/>
                <a:gd name="T12" fmla="*/ 310 w 480"/>
                <a:gd name="T13" fmla="*/ 183 h 452"/>
                <a:gd name="T14" fmla="*/ 299 w 480"/>
                <a:gd name="T15" fmla="*/ 196 h 452"/>
                <a:gd name="T16" fmla="*/ 293 w 480"/>
                <a:gd name="T17" fmla="*/ 212 h 452"/>
                <a:gd name="T18" fmla="*/ 269 w 480"/>
                <a:gd name="T19" fmla="*/ 242 h 452"/>
                <a:gd name="T20" fmla="*/ 265 w 480"/>
                <a:gd name="T21" fmla="*/ 246 h 452"/>
                <a:gd name="T22" fmla="*/ 248 w 480"/>
                <a:gd name="T23" fmla="*/ 273 h 452"/>
                <a:gd name="T24" fmla="*/ 225 w 480"/>
                <a:gd name="T25" fmla="*/ 292 h 452"/>
                <a:gd name="T26" fmla="*/ 212 w 480"/>
                <a:gd name="T27" fmla="*/ 305 h 452"/>
                <a:gd name="T28" fmla="*/ 200 w 480"/>
                <a:gd name="T29" fmla="*/ 316 h 452"/>
                <a:gd name="T30" fmla="*/ 190 w 480"/>
                <a:gd name="T31" fmla="*/ 329 h 452"/>
                <a:gd name="T32" fmla="*/ 188 w 480"/>
                <a:gd name="T33" fmla="*/ 335 h 452"/>
                <a:gd name="T34" fmla="*/ 151 w 480"/>
                <a:gd name="T35" fmla="*/ 357 h 452"/>
                <a:gd name="T36" fmla="*/ 142 w 480"/>
                <a:gd name="T37" fmla="*/ 362 h 452"/>
                <a:gd name="T38" fmla="*/ 121 w 480"/>
                <a:gd name="T39" fmla="*/ 368 h 452"/>
                <a:gd name="T40" fmla="*/ 106 w 480"/>
                <a:gd name="T41" fmla="*/ 371 h 452"/>
                <a:gd name="T42" fmla="*/ 97 w 480"/>
                <a:gd name="T43" fmla="*/ 381 h 452"/>
                <a:gd name="T44" fmla="*/ 94 w 480"/>
                <a:gd name="T45" fmla="*/ 394 h 452"/>
                <a:gd name="T46" fmla="*/ 90 w 480"/>
                <a:gd name="T47" fmla="*/ 402 h 452"/>
                <a:gd name="T48" fmla="*/ 52 w 480"/>
                <a:gd name="T49" fmla="*/ 434 h 452"/>
                <a:gd name="T50" fmla="*/ 25 w 480"/>
                <a:gd name="T51" fmla="*/ 447 h 452"/>
                <a:gd name="T52" fmla="*/ 3 w 480"/>
                <a:gd name="T53" fmla="*/ 452 h 452"/>
                <a:gd name="T54" fmla="*/ 21 w 480"/>
                <a:gd name="T55" fmla="*/ 421 h 452"/>
                <a:gd name="T56" fmla="*/ 38 w 480"/>
                <a:gd name="T57" fmla="*/ 411 h 452"/>
                <a:gd name="T58" fmla="*/ 48 w 480"/>
                <a:gd name="T59" fmla="*/ 397 h 452"/>
                <a:gd name="T60" fmla="*/ 49 w 480"/>
                <a:gd name="T61" fmla="*/ 394 h 452"/>
                <a:gd name="T62" fmla="*/ 93 w 480"/>
                <a:gd name="T63" fmla="*/ 350 h 452"/>
                <a:gd name="T64" fmla="*/ 115 w 480"/>
                <a:gd name="T65" fmla="*/ 334 h 452"/>
                <a:gd name="T66" fmla="*/ 142 w 480"/>
                <a:gd name="T67" fmla="*/ 325 h 452"/>
                <a:gd name="T68" fmla="*/ 155 w 480"/>
                <a:gd name="T69" fmla="*/ 304 h 452"/>
                <a:gd name="T70" fmla="*/ 155 w 480"/>
                <a:gd name="T71" fmla="*/ 298 h 452"/>
                <a:gd name="T72" fmla="*/ 161 w 480"/>
                <a:gd name="T73" fmla="*/ 300 h 452"/>
                <a:gd name="T74" fmla="*/ 179 w 480"/>
                <a:gd name="T75" fmla="*/ 293 h 452"/>
                <a:gd name="T76" fmla="*/ 201 w 480"/>
                <a:gd name="T77" fmla="*/ 268 h 452"/>
                <a:gd name="T78" fmla="*/ 229 w 480"/>
                <a:gd name="T79" fmla="*/ 245 h 452"/>
                <a:gd name="T80" fmla="*/ 252 w 480"/>
                <a:gd name="T81" fmla="*/ 216 h 452"/>
                <a:gd name="T82" fmla="*/ 256 w 480"/>
                <a:gd name="T83" fmla="*/ 197 h 452"/>
                <a:gd name="T84" fmla="*/ 263 w 480"/>
                <a:gd name="T85" fmla="*/ 189 h 452"/>
                <a:gd name="T86" fmla="*/ 293 w 480"/>
                <a:gd name="T87" fmla="*/ 182 h 452"/>
                <a:gd name="T88" fmla="*/ 299 w 480"/>
                <a:gd name="T89" fmla="*/ 164 h 452"/>
                <a:gd name="T90" fmla="*/ 310 w 480"/>
                <a:gd name="T91" fmla="*/ 149 h 452"/>
                <a:gd name="T92" fmla="*/ 335 w 480"/>
                <a:gd name="T93" fmla="*/ 148 h 452"/>
                <a:gd name="T94" fmla="*/ 338 w 480"/>
                <a:gd name="T95" fmla="*/ 142 h 452"/>
                <a:gd name="T96" fmla="*/ 343 w 480"/>
                <a:gd name="T97" fmla="*/ 118 h 452"/>
                <a:gd name="T98" fmla="*/ 360 w 480"/>
                <a:gd name="T99" fmla="*/ 83 h 452"/>
                <a:gd name="T100" fmla="*/ 373 w 480"/>
                <a:gd name="T101" fmla="*/ 77 h 452"/>
                <a:gd name="T102" fmla="*/ 381 w 480"/>
                <a:gd name="T103" fmla="*/ 73 h 452"/>
                <a:gd name="T104" fmla="*/ 381 w 480"/>
                <a:gd name="T105" fmla="*/ 59 h 452"/>
                <a:gd name="T106" fmla="*/ 385 w 480"/>
                <a:gd name="T107" fmla="*/ 52 h 452"/>
                <a:gd name="T108" fmla="*/ 397 w 480"/>
                <a:gd name="T109" fmla="*/ 40 h 452"/>
                <a:gd name="T110" fmla="*/ 410 w 480"/>
                <a:gd name="T111" fmla="*/ 32 h 452"/>
                <a:gd name="T112" fmla="*/ 431 w 480"/>
                <a:gd name="T113" fmla="*/ 17 h 452"/>
                <a:gd name="T114" fmla="*/ 442 w 480"/>
                <a:gd name="T115" fmla="*/ 10 h 452"/>
                <a:gd name="T116" fmla="*/ 453 w 480"/>
                <a:gd name="T117" fmla="*/ 9 h 452"/>
                <a:gd name="T118" fmla="*/ 480 w 480"/>
                <a:gd name="T119" fmla="*/ 5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80" h="452">
                  <a:moveTo>
                    <a:pt x="480" y="5"/>
                  </a:moveTo>
                  <a:cubicBezTo>
                    <a:pt x="468" y="23"/>
                    <a:pt x="456" y="41"/>
                    <a:pt x="433" y="48"/>
                  </a:cubicBezTo>
                  <a:cubicBezTo>
                    <a:pt x="432" y="48"/>
                    <a:pt x="430" y="48"/>
                    <a:pt x="430" y="50"/>
                  </a:cubicBezTo>
                  <a:cubicBezTo>
                    <a:pt x="430" y="63"/>
                    <a:pt x="419" y="68"/>
                    <a:pt x="412" y="75"/>
                  </a:cubicBezTo>
                  <a:cubicBezTo>
                    <a:pt x="387" y="99"/>
                    <a:pt x="365" y="125"/>
                    <a:pt x="341" y="150"/>
                  </a:cubicBezTo>
                  <a:cubicBezTo>
                    <a:pt x="333" y="158"/>
                    <a:pt x="330" y="170"/>
                    <a:pt x="320" y="178"/>
                  </a:cubicBezTo>
                  <a:cubicBezTo>
                    <a:pt x="317" y="180"/>
                    <a:pt x="315" y="183"/>
                    <a:pt x="310" y="183"/>
                  </a:cubicBezTo>
                  <a:cubicBezTo>
                    <a:pt x="300" y="181"/>
                    <a:pt x="297" y="187"/>
                    <a:pt x="299" y="196"/>
                  </a:cubicBezTo>
                  <a:cubicBezTo>
                    <a:pt x="299" y="202"/>
                    <a:pt x="297" y="207"/>
                    <a:pt x="293" y="212"/>
                  </a:cubicBezTo>
                  <a:cubicBezTo>
                    <a:pt x="284" y="222"/>
                    <a:pt x="278" y="233"/>
                    <a:pt x="269" y="242"/>
                  </a:cubicBezTo>
                  <a:cubicBezTo>
                    <a:pt x="268" y="243"/>
                    <a:pt x="266" y="245"/>
                    <a:pt x="265" y="246"/>
                  </a:cubicBezTo>
                  <a:cubicBezTo>
                    <a:pt x="255" y="252"/>
                    <a:pt x="244" y="256"/>
                    <a:pt x="248" y="273"/>
                  </a:cubicBezTo>
                  <a:cubicBezTo>
                    <a:pt x="251" y="284"/>
                    <a:pt x="235" y="289"/>
                    <a:pt x="225" y="292"/>
                  </a:cubicBezTo>
                  <a:cubicBezTo>
                    <a:pt x="217" y="294"/>
                    <a:pt x="213" y="298"/>
                    <a:pt x="212" y="305"/>
                  </a:cubicBezTo>
                  <a:cubicBezTo>
                    <a:pt x="210" y="312"/>
                    <a:pt x="206" y="315"/>
                    <a:pt x="200" y="316"/>
                  </a:cubicBezTo>
                  <a:cubicBezTo>
                    <a:pt x="194" y="318"/>
                    <a:pt x="189" y="321"/>
                    <a:pt x="190" y="329"/>
                  </a:cubicBezTo>
                  <a:cubicBezTo>
                    <a:pt x="191" y="331"/>
                    <a:pt x="190" y="334"/>
                    <a:pt x="188" y="335"/>
                  </a:cubicBezTo>
                  <a:cubicBezTo>
                    <a:pt x="175" y="341"/>
                    <a:pt x="166" y="354"/>
                    <a:pt x="151" y="357"/>
                  </a:cubicBezTo>
                  <a:cubicBezTo>
                    <a:pt x="147" y="357"/>
                    <a:pt x="144" y="359"/>
                    <a:pt x="142" y="362"/>
                  </a:cubicBezTo>
                  <a:cubicBezTo>
                    <a:pt x="138" y="374"/>
                    <a:pt x="130" y="373"/>
                    <a:pt x="121" y="368"/>
                  </a:cubicBezTo>
                  <a:cubicBezTo>
                    <a:pt x="115" y="364"/>
                    <a:pt x="110" y="362"/>
                    <a:pt x="106" y="371"/>
                  </a:cubicBezTo>
                  <a:cubicBezTo>
                    <a:pt x="104" y="375"/>
                    <a:pt x="100" y="378"/>
                    <a:pt x="97" y="381"/>
                  </a:cubicBezTo>
                  <a:cubicBezTo>
                    <a:pt x="93" y="385"/>
                    <a:pt x="89" y="388"/>
                    <a:pt x="94" y="394"/>
                  </a:cubicBezTo>
                  <a:cubicBezTo>
                    <a:pt x="97" y="398"/>
                    <a:pt x="95" y="401"/>
                    <a:pt x="90" y="402"/>
                  </a:cubicBezTo>
                  <a:cubicBezTo>
                    <a:pt x="71" y="406"/>
                    <a:pt x="63" y="422"/>
                    <a:pt x="52" y="434"/>
                  </a:cubicBezTo>
                  <a:cubicBezTo>
                    <a:pt x="44" y="443"/>
                    <a:pt x="38" y="450"/>
                    <a:pt x="25" y="447"/>
                  </a:cubicBezTo>
                  <a:cubicBezTo>
                    <a:pt x="18" y="445"/>
                    <a:pt x="10" y="450"/>
                    <a:pt x="3" y="452"/>
                  </a:cubicBezTo>
                  <a:cubicBezTo>
                    <a:pt x="0" y="437"/>
                    <a:pt x="10" y="429"/>
                    <a:pt x="21" y="421"/>
                  </a:cubicBezTo>
                  <a:cubicBezTo>
                    <a:pt x="26" y="417"/>
                    <a:pt x="32" y="414"/>
                    <a:pt x="38" y="411"/>
                  </a:cubicBezTo>
                  <a:cubicBezTo>
                    <a:pt x="43" y="408"/>
                    <a:pt x="49" y="405"/>
                    <a:pt x="48" y="397"/>
                  </a:cubicBezTo>
                  <a:cubicBezTo>
                    <a:pt x="48" y="396"/>
                    <a:pt x="48" y="395"/>
                    <a:pt x="49" y="394"/>
                  </a:cubicBezTo>
                  <a:cubicBezTo>
                    <a:pt x="64" y="380"/>
                    <a:pt x="70" y="357"/>
                    <a:pt x="93" y="350"/>
                  </a:cubicBezTo>
                  <a:cubicBezTo>
                    <a:pt x="102" y="347"/>
                    <a:pt x="108" y="341"/>
                    <a:pt x="115" y="334"/>
                  </a:cubicBezTo>
                  <a:cubicBezTo>
                    <a:pt x="122" y="328"/>
                    <a:pt x="133" y="327"/>
                    <a:pt x="142" y="325"/>
                  </a:cubicBezTo>
                  <a:cubicBezTo>
                    <a:pt x="152" y="323"/>
                    <a:pt x="158" y="314"/>
                    <a:pt x="155" y="304"/>
                  </a:cubicBezTo>
                  <a:cubicBezTo>
                    <a:pt x="155" y="302"/>
                    <a:pt x="152" y="300"/>
                    <a:pt x="155" y="298"/>
                  </a:cubicBezTo>
                  <a:cubicBezTo>
                    <a:pt x="157" y="297"/>
                    <a:pt x="159" y="299"/>
                    <a:pt x="161" y="300"/>
                  </a:cubicBezTo>
                  <a:cubicBezTo>
                    <a:pt x="169" y="303"/>
                    <a:pt x="173" y="303"/>
                    <a:pt x="179" y="293"/>
                  </a:cubicBezTo>
                  <a:cubicBezTo>
                    <a:pt x="184" y="285"/>
                    <a:pt x="192" y="276"/>
                    <a:pt x="201" y="268"/>
                  </a:cubicBezTo>
                  <a:cubicBezTo>
                    <a:pt x="210" y="260"/>
                    <a:pt x="222" y="256"/>
                    <a:pt x="229" y="245"/>
                  </a:cubicBezTo>
                  <a:cubicBezTo>
                    <a:pt x="236" y="236"/>
                    <a:pt x="242" y="224"/>
                    <a:pt x="252" y="216"/>
                  </a:cubicBezTo>
                  <a:cubicBezTo>
                    <a:pt x="257" y="211"/>
                    <a:pt x="262" y="206"/>
                    <a:pt x="256" y="197"/>
                  </a:cubicBezTo>
                  <a:cubicBezTo>
                    <a:pt x="253" y="192"/>
                    <a:pt x="259" y="189"/>
                    <a:pt x="263" y="189"/>
                  </a:cubicBezTo>
                  <a:cubicBezTo>
                    <a:pt x="274" y="191"/>
                    <a:pt x="283" y="185"/>
                    <a:pt x="293" y="182"/>
                  </a:cubicBezTo>
                  <a:cubicBezTo>
                    <a:pt x="303" y="180"/>
                    <a:pt x="300" y="170"/>
                    <a:pt x="299" y="164"/>
                  </a:cubicBezTo>
                  <a:cubicBezTo>
                    <a:pt x="298" y="154"/>
                    <a:pt x="301" y="151"/>
                    <a:pt x="310" y="149"/>
                  </a:cubicBezTo>
                  <a:cubicBezTo>
                    <a:pt x="319" y="147"/>
                    <a:pt x="326" y="142"/>
                    <a:pt x="335" y="148"/>
                  </a:cubicBezTo>
                  <a:cubicBezTo>
                    <a:pt x="341" y="151"/>
                    <a:pt x="341" y="145"/>
                    <a:pt x="338" y="142"/>
                  </a:cubicBezTo>
                  <a:cubicBezTo>
                    <a:pt x="328" y="131"/>
                    <a:pt x="337" y="126"/>
                    <a:pt x="343" y="118"/>
                  </a:cubicBezTo>
                  <a:cubicBezTo>
                    <a:pt x="351" y="108"/>
                    <a:pt x="356" y="96"/>
                    <a:pt x="360" y="83"/>
                  </a:cubicBezTo>
                  <a:cubicBezTo>
                    <a:pt x="361" y="77"/>
                    <a:pt x="362" y="67"/>
                    <a:pt x="373" y="77"/>
                  </a:cubicBezTo>
                  <a:cubicBezTo>
                    <a:pt x="377" y="82"/>
                    <a:pt x="380" y="79"/>
                    <a:pt x="381" y="73"/>
                  </a:cubicBezTo>
                  <a:cubicBezTo>
                    <a:pt x="381" y="68"/>
                    <a:pt x="381" y="64"/>
                    <a:pt x="381" y="59"/>
                  </a:cubicBezTo>
                  <a:cubicBezTo>
                    <a:pt x="381" y="56"/>
                    <a:pt x="382" y="52"/>
                    <a:pt x="385" y="52"/>
                  </a:cubicBezTo>
                  <a:cubicBezTo>
                    <a:pt x="394" y="52"/>
                    <a:pt x="396" y="48"/>
                    <a:pt x="397" y="40"/>
                  </a:cubicBezTo>
                  <a:cubicBezTo>
                    <a:pt x="398" y="34"/>
                    <a:pt x="404" y="31"/>
                    <a:pt x="410" y="32"/>
                  </a:cubicBezTo>
                  <a:cubicBezTo>
                    <a:pt x="421" y="32"/>
                    <a:pt x="430" y="30"/>
                    <a:pt x="431" y="17"/>
                  </a:cubicBezTo>
                  <a:cubicBezTo>
                    <a:pt x="431" y="10"/>
                    <a:pt x="441" y="15"/>
                    <a:pt x="442" y="10"/>
                  </a:cubicBezTo>
                  <a:cubicBezTo>
                    <a:pt x="445" y="0"/>
                    <a:pt x="450" y="7"/>
                    <a:pt x="453" y="9"/>
                  </a:cubicBezTo>
                  <a:cubicBezTo>
                    <a:pt x="463" y="15"/>
                    <a:pt x="472" y="16"/>
                    <a:pt x="480" y="5"/>
                  </a:cubicBezTo>
                  <a:close/>
                </a:path>
              </a:pathLst>
            </a:custGeom>
            <a:solidFill>
              <a:srgbClr val="B8E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4649BEC3-E135-8C87-2BBA-B44476A61F8E}"/>
                </a:ext>
              </a:extLst>
            </p:cNvPr>
            <p:cNvSpPr/>
            <p:nvPr/>
          </p:nvSpPr>
          <p:spPr bwMode="auto">
            <a:xfrm>
              <a:off x="4046538" y="2571750"/>
              <a:ext cx="82550" cy="200025"/>
            </a:xfrm>
            <a:custGeom>
              <a:avLst/>
              <a:gdLst>
                <a:gd name="T0" fmla="*/ 41 w 41"/>
                <a:gd name="T1" fmla="*/ 0 h 100"/>
                <a:gd name="T2" fmla="*/ 7 w 41"/>
                <a:gd name="T3" fmla="*/ 100 h 100"/>
                <a:gd name="T4" fmla="*/ 41 w 41"/>
                <a:gd name="T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100">
                  <a:moveTo>
                    <a:pt x="41" y="0"/>
                  </a:moveTo>
                  <a:cubicBezTo>
                    <a:pt x="36" y="37"/>
                    <a:pt x="24" y="69"/>
                    <a:pt x="7" y="100"/>
                  </a:cubicBezTo>
                  <a:cubicBezTo>
                    <a:pt x="0" y="80"/>
                    <a:pt x="21" y="16"/>
                    <a:pt x="41" y="0"/>
                  </a:cubicBezTo>
                  <a:close/>
                </a:path>
              </a:pathLst>
            </a:custGeom>
            <a:solidFill>
              <a:srgbClr val="BE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2">
              <a:extLst>
                <a:ext uri="{FF2B5EF4-FFF2-40B4-BE49-F238E27FC236}">
                  <a16:creationId xmlns:a16="http://schemas.microsoft.com/office/drawing/2014/main" id="{3E693CC9-D8C5-DC72-11F2-C0238222F86E}"/>
                </a:ext>
              </a:extLst>
            </p:cNvPr>
            <p:cNvSpPr/>
            <p:nvPr/>
          </p:nvSpPr>
          <p:spPr bwMode="auto">
            <a:xfrm>
              <a:off x="3382963" y="2214563"/>
              <a:ext cx="69850" cy="65088"/>
            </a:xfrm>
            <a:custGeom>
              <a:avLst/>
              <a:gdLst>
                <a:gd name="T0" fmla="*/ 10 w 35"/>
                <a:gd name="T1" fmla="*/ 33 h 33"/>
                <a:gd name="T2" fmla="*/ 11 w 35"/>
                <a:gd name="T3" fmla="*/ 29 h 33"/>
                <a:gd name="T4" fmla="*/ 10 w 35"/>
                <a:gd name="T5" fmla="*/ 16 h 33"/>
                <a:gd name="T6" fmla="*/ 0 w 35"/>
                <a:gd name="T7" fmla="*/ 17 h 33"/>
                <a:gd name="T8" fmla="*/ 17 w 35"/>
                <a:gd name="T9" fmla="*/ 3 h 33"/>
                <a:gd name="T10" fmla="*/ 27 w 35"/>
                <a:gd name="T11" fmla="*/ 4 h 33"/>
                <a:gd name="T12" fmla="*/ 34 w 35"/>
                <a:gd name="T13" fmla="*/ 17 h 33"/>
                <a:gd name="T14" fmla="*/ 25 w 35"/>
                <a:gd name="T15" fmla="*/ 20 h 33"/>
                <a:gd name="T16" fmla="*/ 10 w 35"/>
                <a:gd name="T1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3">
                  <a:moveTo>
                    <a:pt x="10" y="33"/>
                  </a:moveTo>
                  <a:cubicBezTo>
                    <a:pt x="10" y="31"/>
                    <a:pt x="10" y="30"/>
                    <a:pt x="11" y="29"/>
                  </a:cubicBezTo>
                  <a:cubicBezTo>
                    <a:pt x="13" y="24"/>
                    <a:pt x="13" y="19"/>
                    <a:pt x="10" y="16"/>
                  </a:cubicBezTo>
                  <a:cubicBezTo>
                    <a:pt x="7" y="11"/>
                    <a:pt x="4" y="18"/>
                    <a:pt x="0" y="17"/>
                  </a:cubicBezTo>
                  <a:cubicBezTo>
                    <a:pt x="6" y="12"/>
                    <a:pt x="11" y="7"/>
                    <a:pt x="17" y="3"/>
                  </a:cubicBezTo>
                  <a:cubicBezTo>
                    <a:pt x="20" y="0"/>
                    <a:pt x="24" y="1"/>
                    <a:pt x="27" y="4"/>
                  </a:cubicBezTo>
                  <a:cubicBezTo>
                    <a:pt x="31" y="8"/>
                    <a:pt x="35" y="12"/>
                    <a:pt x="34" y="17"/>
                  </a:cubicBezTo>
                  <a:cubicBezTo>
                    <a:pt x="33" y="22"/>
                    <a:pt x="28" y="20"/>
                    <a:pt x="25" y="20"/>
                  </a:cubicBezTo>
                  <a:cubicBezTo>
                    <a:pt x="15" y="18"/>
                    <a:pt x="16" y="30"/>
                    <a:pt x="10" y="33"/>
                  </a:cubicBezTo>
                  <a:close/>
                </a:path>
              </a:pathLst>
            </a:custGeom>
            <a:solidFill>
              <a:srgbClr val="CAE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3">
              <a:extLst>
                <a:ext uri="{FF2B5EF4-FFF2-40B4-BE49-F238E27FC236}">
                  <a16:creationId xmlns:a16="http://schemas.microsoft.com/office/drawing/2014/main" id="{09493D43-09C6-1FCD-7C50-C46A8264C005}"/>
                </a:ext>
              </a:extLst>
            </p:cNvPr>
            <p:cNvSpPr/>
            <p:nvPr/>
          </p:nvSpPr>
          <p:spPr bwMode="auto">
            <a:xfrm>
              <a:off x="2297113" y="2568575"/>
              <a:ext cx="1398588" cy="1614488"/>
            </a:xfrm>
            <a:custGeom>
              <a:avLst/>
              <a:gdLst>
                <a:gd name="T0" fmla="*/ 698 w 701"/>
                <a:gd name="T1" fmla="*/ 23 h 809"/>
                <a:gd name="T2" fmla="*/ 690 w 701"/>
                <a:gd name="T3" fmla="*/ 51 h 809"/>
                <a:gd name="T4" fmla="*/ 656 w 701"/>
                <a:gd name="T5" fmla="*/ 82 h 809"/>
                <a:gd name="T6" fmla="*/ 603 w 701"/>
                <a:gd name="T7" fmla="*/ 161 h 809"/>
                <a:gd name="T8" fmla="*/ 577 w 701"/>
                <a:gd name="T9" fmla="*/ 173 h 809"/>
                <a:gd name="T10" fmla="*/ 554 w 701"/>
                <a:gd name="T11" fmla="*/ 216 h 809"/>
                <a:gd name="T12" fmla="*/ 483 w 701"/>
                <a:gd name="T13" fmla="*/ 266 h 809"/>
                <a:gd name="T14" fmla="*/ 443 w 701"/>
                <a:gd name="T15" fmla="*/ 298 h 809"/>
                <a:gd name="T16" fmla="*/ 402 w 701"/>
                <a:gd name="T17" fmla="*/ 331 h 809"/>
                <a:gd name="T18" fmla="*/ 350 w 701"/>
                <a:gd name="T19" fmla="*/ 382 h 809"/>
                <a:gd name="T20" fmla="*/ 291 w 701"/>
                <a:gd name="T21" fmla="*/ 457 h 809"/>
                <a:gd name="T22" fmla="*/ 277 w 701"/>
                <a:gd name="T23" fmla="*/ 474 h 809"/>
                <a:gd name="T24" fmla="*/ 277 w 701"/>
                <a:gd name="T25" fmla="*/ 528 h 809"/>
                <a:gd name="T26" fmla="*/ 253 w 701"/>
                <a:gd name="T27" fmla="*/ 552 h 809"/>
                <a:gd name="T28" fmla="*/ 222 w 701"/>
                <a:gd name="T29" fmla="*/ 585 h 809"/>
                <a:gd name="T30" fmla="*/ 185 w 701"/>
                <a:gd name="T31" fmla="*/ 624 h 809"/>
                <a:gd name="T32" fmla="*/ 170 w 701"/>
                <a:gd name="T33" fmla="*/ 642 h 809"/>
                <a:gd name="T34" fmla="*/ 141 w 701"/>
                <a:gd name="T35" fmla="*/ 687 h 809"/>
                <a:gd name="T36" fmla="*/ 119 w 701"/>
                <a:gd name="T37" fmla="*/ 709 h 809"/>
                <a:gd name="T38" fmla="*/ 108 w 701"/>
                <a:gd name="T39" fmla="*/ 736 h 809"/>
                <a:gd name="T40" fmla="*/ 92 w 701"/>
                <a:gd name="T41" fmla="*/ 776 h 809"/>
                <a:gd name="T42" fmla="*/ 93 w 701"/>
                <a:gd name="T43" fmla="*/ 794 h 809"/>
                <a:gd name="T44" fmla="*/ 77 w 701"/>
                <a:gd name="T45" fmla="*/ 806 h 809"/>
                <a:gd name="T46" fmla="*/ 71 w 701"/>
                <a:gd name="T47" fmla="*/ 789 h 809"/>
                <a:gd name="T48" fmla="*/ 60 w 701"/>
                <a:gd name="T49" fmla="*/ 744 h 809"/>
                <a:gd name="T50" fmla="*/ 41 w 701"/>
                <a:gd name="T51" fmla="*/ 708 h 809"/>
                <a:gd name="T52" fmla="*/ 26 w 701"/>
                <a:gd name="T53" fmla="*/ 694 h 809"/>
                <a:gd name="T54" fmla="*/ 47 w 701"/>
                <a:gd name="T55" fmla="*/ 677 h 809"/>
                <a:gd name="T56" fmla="*/ 32 w 701"/>
                <a:gd name="T57" fmla="*/ 650 h 809"/>
                <a:gd name="T58" fmla="*/ 71 w 701"/>
                <a:gd name="T59" fmla="*/ 596 h 809"/>
                <a:gd name="T60" fmla="*/ 78 w 701"/>
                <a:gd name="T61" fmla="*/ 559 h 809"/>
                <a:gd name="T62" fmla="*/ 57 w 701"/>
                <a:gd name="T63" fmla="*/ 552 h 809"/>
                <a:gd name="T64" fmla="*/ 5 w 701"/>
                <a:gd name="T65" fmla="*/ 599 h 809"/>
                <a:gd name="T66" fmla="*/ 9 w 701"/>
                <a:gd name="T67" fmla="*/ 584 h 809"/>
                <a:gd name="T68" fmla="*/ 46 w 701"/>
                <a:gd name="T69" fmla="*/ 533 h 809"/>
                <a:gd name="T70" fmla="*/ 92 w 701"/>
                <a:gd name="T71" fmla="*/ 472 h 809"/>
                <a:gd name="T72" fmla="*/ 132 w 701"/>
                <a:gd name="T73" fmla="*/ 421 h 809"/>
                <a:gd name="T74" fmla="*/ 179 w 701"/>
                <a:gd name="T75" fmla="*/ 348 h 809"/>
                <a:gd name="T76" fmla="*/ 238 w 701"/>
                <a:gd name="T77" fmla="*/ 289 h 809"/>
                <a:gd name="T78" fmla="*/ 269 w 701"/>
                <a:gd name="T79" fmla="*/ 248 h 809"/>
                <a:gd name="T80" fmla="*/ 290 w 701"/>
                <a:gd name="T81" fmla="*/ 219 h 809"/>
                <a:gd name="T82" fmla="*/ 324 w 701"/>
                <a:gd name="T83" fmla="*/ 194 h 809"/>
                <a:gd name="T84" fmla="*/ 389 w 701"/>
                <a:gd name="T85" fmla="*/ 126 h 809"/>
                <a:gd name="T86" fmla="*/ 419 w 701"/>
                <a:gd name="T87" fmla="*/ 115 h 809"/>
                <a:gd name="T88" fmla="*/ 443 w 701"/>
                <a:gd name="T89" fmla="*/ 74 h 809"/>
                <a:gd name="T90" fmla="*/ 465 w 701"/>
                <a:gd name="T91" fmla="*/ 72 h 809"/>
                <a:gd name="T92" fmla="*/ 484 w 701"/>
                <a:gd name="T93" fmla="*/ 65 h 809"/>
                <a:gd name="T94" fmla="*/ 526 w 701"/>
                <a:gd name="T95" fmla="*/ 96 h 809"/>
                <a:gd name="T96" fmla="*/ 545 w 701"/>
                <a:gd name="T97" fmla="*/ 72 h 809"/>
                <a:gd name="T98" fmla="*/ 569 w 701"/>
                <a:gd name="T99" fmla="*/ 60 h 809"/>
                <a:gd name="T100" fmla="*/ 617 w 701"/>
                <a:gd name="T101" fmla="*/ 27 h 809"/>
                <a:gd name="T102" fmla="*/ 634 w 701"/>
                <a:gd name="T103" fmla="*/ 2 h 809"/>
                <a:gd name="T104" fmla="*/ 680 w 701"/>
                <a:gd name="T105" fmla="*/ 12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01" h="809">
                  <a:moveTo>
                    <a:pt x="680" y="12"/>
                  </a:moveTo>
                  <a:cubicBezTo>
                    <a:pt x="686" y="16"/>
                    <a:pt x="692" y="19"/>
                    <a:pt x="698" y="23"/>
                  </a:cubicBezTo>
                  <a:cubicBezTo>
                    <a:pt x="701" y="30"/>
                    <a:pt x="699" y="37"/>
                    <a:pt x="695" y="43"/>
                  </a:cubicBezTo>
                  <a:cubicBezTo>
                    <a:pt x="693" y="46"/>
                    <a:pt x="692" y="48"/>
                    <a:pt x="690" y="51"/>
                  </a:cubicBezTo>
                  <a:cubicBezTo>
                    <a:pt x="686" y="63"/>
                    <a:pt x="676" y="68"/>
                    <a:pt x="665" y="72"/>
                  </a:cubicBezTo>
                  <a:cubicBezTo>
                    <a:pt x="662" y="76"/>
                    <a:pt x="659" y="79"/>
                    <a:pt x="656" y="82"/>
                  </a:cubicBezTo>
                  <a:cubicBezTo>
                    <a:pt x="642" y="95"/>
                    <a:pt x="639" y="113"/>
                    <a:pt x="629" y="128"/>
                  </a:cubicBezTo>
                  <a:cubicBezTo>
                    <a:pt x="622" y="140"/>
                    <a:pt x="614" y="152"/>
                    <a:pt x="603" y="161"/>
                  </a:cubicBezTo>
                  <a:cubicBezTo>
                    <a:pt x="598" y="160"/>
                    <a:pt x="596" y="164"/>
                    <a:pt x="594" y="167"/>
                  </a:cubicBezTo>
                  <a:cubicBezTo>
                    <a:pt x="589" y="172"/>
                    <a:pt x="584" y="174"/>
                    <a:pt x="577" y="173"/>
                  </a:cubicBezTo>
                  <a:cubicBezTo>
                    <a:pt x="571" y="173"/>
                    <a:pt x="567" y="176"/>
                    <a:pt x="569" y="182"/>
                  </a:cubicBezTo>
                  <a:cubicBezTo>
                    <a:pt x="575" y="199"/>
                    <a:pt x="564" y="207"/>
                    <a:pt x="554" y="216"/>
                  </a:cubicBezTo>
                  <a:cubicBezTo>
                    <a:pt x="546" y="222"/>
                    <a:pt x="537" y="227"/>
                    <a:pt x="527" y="231"/>
                  </a:cubicBezTo>
                  <a:cubicBezTo>
                    <a:pt x="509" y="238"/>
                    <a:pt x="495" y="251"/>
                    <a:pt x="483" y="266"/>
                  </a:cubicBezTo>
                  <a:cubicBezTo>
                    <a:pt x="477" y="273"/>
                    <a:pt x="471" y="281"/>
                    <a:pt x="466" y="288"/>
                  </a:cubicBezTo>
                  <a:cubicBezTo>
                    <a:pt x="460" y="297"/>
                    <a:pt x="449" y="293"/>
                    <a:pt x="443" y="298"/>
                  </a:cubicBezTo>
                  <a:cubicBezTo>
                    <a:pt x="436" y="302"/>
                    <a:pt x="435" y="313"/>
                    <a:pt x="424" y="315"/>
                  </a:cubicBezTo>
                  <a:cubicBezTo>
                    <a:pt x="414" y="316"/>
                    <a:pt x="407" y="323"/>
                    <a:pt x="402" y="331"/>
                  </a:cubicBezTo>
                  <a:cubicBezTo>
                    <a:pt x="393" y="344"/>
                    <a:pt x="379" y="352"/>
                    <a:pt x="367" y="360"/>
                  </a:cubicBezTo>
                  <a:cubicBezTo>
                    <a:pt x="359" y="366"/>
                    <a:pt x="354" y="373"/>
                    <a:pt x="350" y="382"/>
                  </a:cubicBezTo>
                  <a:cubicBezTo>
                    <a:pt x="342" y="398"/>
                    <a:pt x="331" y="413"/>
                    <a:pt x="319" y="427"/>
                  </a:cubicBezTo>
                  <a:cubicBezTo>
                    <a:pt x="310" y="437"/>
                    <a:pt x="300" y="447"/>
                    <a:pt x="291" y="457"/>
                  </a:cubicBezTo>
                  <a:cubicBezTo>
                    <a:pt x="289" y="459"/>
                    <a:pt x="287" y="462"/>
                    <a:pt x="287" y="465"/>
                  </a:cubicBezTo>
                  <a:cubicBezTo>
                    <a:pt x="286" y="470"/>
                    <a:pt x="284" y="473"/>
                    <a:pt x="277" y="474"/>
                  </a:cubicBezTo>
                  <a:cubicBezTo>
                    <a:pt x="262" y="476"/>
                    <a:pt x="258" y="490"/>
                    <a:pt x="268" y="501"/>
                  </a:cubicBezTo>
                  <a:cubicBezTo>
                    <a:pt x="275" y="509"/>
                    <a:pt x="276" y="519"/>
                    <a:pt x="277" y="528"/>
                  </a:cubicBezTo>
                  <a:cubicBezTo>
                    <a:pt x="278" y="534"/>
                    <a:pt x="273" y="537"/>
                    <a:pt x="268" y="538"/>
                  </a:cubicBezTo>
                  <a:cubicBezTo>
                    <a:pt x="260" y="540"/>
                    <a:pt x="256" y="544"/>
                    <a:pt x="253" y="552"/>
                  </a:cubicBezTo>
                  <a:cubicBezTo>
                    <a:pt x="249" y="561"/>
                    <a:pt x="244" y="570"/>
                    <a:pt x="231" y="573"/>
                  </a:cubicBezTo>
                  <a:cubicBezTo>
                    <a:pt x="226" y="574"/>
                    <a:pt x="225" y="581"/>
                    <a:pt x="222" y="585"/>
                  </a:cubicBezTo>
                  <a:cubicBezTo>
                    <a:pt x="214" y="595"/>
                    <a:pt x="201" y="600"/>
                    <a:pt x="198" y="614"/>
                  </a:cubicBezTo>
                  <a:cubicBezTo>
                    <a:pt x="197" y="618"/>
                    <a:pt x="190" y="621"/>
                    <a:pt x="185" y="624"/>
                  </a:cubicBezTo>
                  <a:cubicBezTo>
                    <a:pt x="179" y="627"/>
                    <a:pt x="175" y="631"/>
                    <a:pt x="173" y="637"/>
                  </a:cubicBezTo>
                  <a:cubicBezTo>
                    <a:pt x="173" y="639"/>
                    <a:pt x="171" y="641"/>
                    <a:pt x="170" y="642"/>
                  </a:cubicBezTo>
                  <a:cubicBezTo>
                    <a:pt x="152" y="648"/>
                    <a:pt x="149" y="663"/>
                    <a:pt x="148" y="680"/>
                  </a:cubicBezTo>
                  <a:cubicBezTo>
                    <a:pt x="148" y="685"/>
                    <a:pt x="144" y="685"/>
                    <a:pt x="141" y="687"/>
                  </a:cubicBezTo>
                  <a:cubicBezTo>
                    <a:pt x="134" y="689"/>
                    <a:pt x="128" y="692"/>
                    <a:pt x="129" y="701"/>
                  </a:cubicBezTo>
                  <a:cubicBezTo>
                    <a:pt x="130" y="707"/>
                    <a:pt x="123" y="708"/>
                    <a:pt x="119" y="709"/>
                  </a:cubicBezTo>
                  <a:cubicBezTo>
                    <a:pt x="111" y="712"/>
                    <a:pt x="105" y="716"/>
                    <a:pt x="111" y="726"/>
                  </a:cubicBezTo>
                  <a:cubicBezTo>
                    <a:pt x="113" y="729"/>
                    <a:pt x="112" y="733"/>
                    <a:pt x="108" y="736"/>
                  </a:cubicBezTo>
                  <a:cubicBezTo>
                    <a:pt x="100" y="743"/>
                    <a:pt x="93" y="753"/>
                    <a:pt x="89" y="764"/>
                  </a:cubicBezTo>
                  <a:cubicBezTo>
                    <a:pt x="87" y="769"/>
                    <a:pt x="87" y="773"/>
                    <a:pt x="92" y="776"/>
                  </a:cubicBezTo>
                  <a:cubicBezTo>
                    <a:pt x="97" y="778"/>
                    <a:pt x="98" y="783"/>
                    <a:pt x="99" y="787"/>
                  </a:cubicBezTo>
                  <a:cubicBezTo>
                    <a:pt x="99" y="792"/>
                    <a:pt x="98" y="796"/>
                    <a:pt x="93" y="794"/>
                  </a:cubicBezTo>
                  <a:cubicBezTo>
                    <a:pt x="84" y="793"/>
                    <a:pt x="84" y="797"/>
                    <a:pt x="84" y="803"/>
                  </a:cubicBezTo>
                  <a:cubicBezTo>
                    <a:pt x="84" y="809"/>
                    <a:pt x="82" y="809"/>
                    <a:pt x="77" y="806"/>
                  </a:cubicBezTo>
                  <a:cubicBezTo>
                    <a:pt x="69" y="802"/>
                    <a:pt x="63" y="795"/>
                    <a:pt x="57" y="789"/>
                  </a:cubicBezTo>
                  <a:cubicBezTo>
                    <a:pt x="62" y="787"/>
                    <a:pt x="66" y="785"/>
                    <a:pt x="71" y="789"/>
                  </a:cubicBezTo>
                  <a:cubicBezTo>
                    <a:pt x="76" y="793"/>
                    <a:pt x="78" y="791"/>
                    <a:pt x="79" y="785"/>
                  </a:cubicBezTo>
                  <a:cubicBezTo>
                    <a:pt x="86" y="765"/>
                    <a:pt x="70" y="755"/>
                    <a:pt x="60" y="744"/>
                  </a:cubicBezTo>
                  <a:cubicBezTo>
                    <a:pt x="55" y="738"/>
                    <a:pt x="51" y="734"/>
                    <a:pt x="52" y="726"/>
                  </a:cubicBezTo>
                  <a:cubicBezTo>
                    <a:pt x="54" y="717"/>
                    <a:pt x="55" y="708"/>
                    <a:pt x="41" y="708"/>
                  </a:cubicBezTo>
                  <a:cubicBezTo>
                    <a:pt x="38" y="708"/>
                    <a:pt x="34" y="705"/>
                    <a:pt x="31" y="703"/>
                  </a:cubicBezTo>
                  <a:cubicBezTo>
                    <a:pt x="28" y="701"/>
                    <a:pt x="25" y="699"/>
                    <a:pt x="26" y="694"/>
                  </a:cubicBezTo>
                  <a:cubicBezTo>
                    <a:pt x="27" y="690"/>
                    <a:pt x="29" y="688"/>
                    <a:pt x="34" y="687"/>
                  </a:cubicBezTo>
                  <a:cubicBezTo>
                    <a:pt x="40" y="685"/>
                    <a:pt x="47" y="685"/>
                    <a:pt x="47" y="677"/>
                  </a:cubicBezTo>
                  <a:cubicBezTo>
                    <a:pt x="47" y="669"/>
                    <a:pt x="42" y="665"/>
                    <a:pt x="36" y="662"/>
                  </a:cubicBezTo>
                  <a:cubicBezTo>
                    <a:pt x="29" y="660"/>
                    <a:pt x="28" y="655"/>
                    <a:pt x="32" y="650"/>
                  </a:cubicBezTo>
                  <a:cubicBezTo>
                    <a:pt x="38" y="640"/>
                    <a:pt x="45" y="633"/>
                    <a:pt x="56" y="628"/>
                  </a:cubicBezTo>
                  <a:cubicBezTo>
                    <a:pt x="72" y="621"/>
                    <a:pt x="75" y="614"/>
                    <a:pt x="71" y="596"/>
                  </a:cubicBezTo>
                  <a:cubicBezTo>
                    <a:pt x="70" y="587"/>
                    <a:pt x="77" y="581"/>
                    <a:pt x="77" y="573"/>
                  </a:cubicBezTo>
                  <a:cubicBezTo>
                    <a:pt x="77" y="568"/>
                    <a:pt x="79" y="564"/>
                    <a:pt x="78" y="559"/>
                  </a:cubicBezTo>
                  <a:cubicBezTo>
                    <a:pt x="78" y="554"/>
                    <a:pt x="75" y="550"/>
                    <a:pt x="70" y="548"/>
                  </a:cubicBezTo>
                  <a:cubicBezTo>
                    <a:pt x="64" y="547"/>
                    <a:pt x="61" y="548"/>
                    <a:pt x="57" y="552"/>
                  </a:cubicBezTo>
                  <a:cubicBezTo>
                    <a:pt x="43" y="567"/>
                    <a:pt x="28" y="581"/>
                    <a:pt x="14" y="596"/>
                  </a:cubicBezTo>
                  <a:cubicBezTo>
                    <a:pt x="12" y="598"/>
                    <a:pt x="10" y="602"/>
                    <a:pt x="5" y="599"/>
                  </a:cubicBezTo>
                  <a:cubicBezTo>
                    <a:pt x="2" y="597"/>
                    <a:pt x="0" y="594"/>
                    <a:pt x="1" y="590"/>
                  </a:cubicBezTo>
                  <a:cubicBezTo>
                    <a:pt x="2" y="586"/>
                    <a:pt x="5" y="583"/>
                    <a:pt x="9" y="584"/>
                  </a:cubicBezTo>
                  <a:cubicBezTo>
                    <a:pt x="21" y="587"/>
                    <a:pt x="21" y="581"/>
                    <a:pt x="20" y="572"/>
                  </a:cubicBezTo>
                  <a:cubicBezTo>
                    <a:pt x="20" y="553"/>
                    <a:pt x="33" y="542"/>
                    <a:pt x="46" y="533"/>
                  </a:cubicBezTo>
                  <a:cubicBezTo>
                    <a:pt x="52" y="528"/>
                    <a:pt x="58" y="522"/>
                    <a:pt x="61" y="516"/>
                  </a:cubicBezTo>
                  <a:cubicBezTo>
                    <a:pt x="68" y="498"/>
                    <a:pt x="79" y="485"/>
                    <a:pt x="92" y="472"/>
                  </a:cubicBezTo>
                  <a:cubicBezTo>
                    <a:pt x="92" y="472"/>
                    <a:pt x="93" y="471"/>
                    <a:pt x="93" y="471"/>
                  </a:cubicBezTo>
                  <a:cubicBezTo>
                    <a:pt x="97" y="447"/>
                    <a:pt x="114" y="434"/>
                    <a:pt x="132" y="421"/>
                  </a:cubicBezTo>
                  <a:cubicBezTo>
                    <a:pt x="142" y="415"/>
                    <a:pt x="146" y="403"/>
                    <a:pt x="151" y="393"/>
                  </a:cubicBezTo>
                  <a:cubicBezTo>
                    <a:pt x="160" y="377"/>
                    <a:pt x="175" y="366"/>
                    <a:pt x="179" y="348"/>
                  </a:cubicBezTo>
                  <a:cubicBezTo>
                    <a:pt x="182" y="336"/>
                    <a:pt x="192" y="329"/>
                    <a:pt x="201" y="325"/>
                  </a:cubicBezTo>
                  <a:cubicBezTo>
                    <a:pt x="218" y="316"/>
                    <a:pt x="228" y="303"/>
                    <a:pt x="238" y="289"/>
                  </a:cubicBezTo>
                  <a:cubicBezTo>
                    <a:pt x="241" y="285"/>
                    <a:pt x="245" y="282"/>
                    <a:pt x="248" y="279"/>
                  </a:cubicBezTo>
                  <a:cubicBezTo>
                    <a:pt x="257" y="270"/>
                    <a:pt x="270" y="263"/>
                    <a:pt x="269" y="248"/>
                  </a:cubicBezTo>
                  <a:cubicBezTo>
                    <a:pt x="269" y="241"/>
                    <a:pt x="272" y="235"/>
                    <a:pt x="279" y="233"/>
                  </a:cubicBezTo>
                  <a:cubicBezTo>
                    <a:pt x="285" y="230"/>
                    <a:pt x="289" y="226"/>
                    <a:pt x="290" y="219"/>
                  </a:cubicBezTo>
                  <a:cubicBezTo>
                    <a:pt x="291" y="214"/>
                    <a:pt x="295" y="210"/>
                    <a:pt x="302" y="211"/>
                  </a:cubicBezTo>
                  <a:cubicBezTo>
                    <a:pt x="314" y="212"/>
                    <a:pt x="322" y="207"/>
                    <a:pt x="324" y="194"/>
                  </a:cubicBezTo>
                  <a:cubicBezTo>
                    <a:pt x="325" y="189"/>
                    <a:pt x="328" y="183"/>
                    <a:pt x="331" y="181"/>
                  </a:cubicBezTo>
                  <a:cubicBezTo>
                    <a:pt x="354" y="166"/>
                    <a:pt x="362" y="137"/>
                    <a:pt x="389" y="126"/>
                  </a:cubicBezTo>
                  <a:cubicBezTo>
                    <a:pt x="395" y="123"/>
                    <a:pt x="401" y="119"/>
                    <a:pt x="407" y="121"/>
                  </a:cubicBezTo>
                  <a:cubicBezTo>
                    <a:pt x="414" y="123"/>
                    <a:pt x="417" y="120"/>
                    <a:pt x="419" y="115"/>
                  </a:cubicBezTo>
                  <a:cubicBezTo>
                    <a:pt x="425" y="102"/>
                    <a:pt x="432" y="91"/>
                    <a:pt x="441" y="80"/>
                  </a:cubicBezTo>
                  <a:cubicBezTo>
                    <a:pt x="442" y="78"/>
                    <a:pt x="444" y="75"/>
                    <a:pt x="443" y="74"/>
                  </a:cubicBezTo>
                  <a:cubicBezTo>
                    <a:pt x="433" y="60"/>
                    <a:pt x="446" y="58"/>
                    <a:pt x="452" y="53"/>
                  </a:cubicBezTo>
                  <a:cubicBezTo>
                    <a:pt x="452" y="62"/>
                    <a:pt x="456" y="69"/>
                    <a:pt x="465" y="72"/>
                  </a:cubicBezTo>
                  <a:cubicBezTo>
                    <a:pt x="470" y="73"/>
                    <a:pt x="473" y="73"/>
                    <a:pt x="477" y="70"/>
                  </a:cubicBezTo>
                  <a:cubicBezTo>
                    <a:pt x="479" y="68"/>
                    <a:pt x="482" y="66"/>
                    <a:pt x="484" y="65"/>
                  </a:cubicBezTo>
                  <a:cubicBezTo>
                    <a:pt x="502" y="57"/>
                    <a:pt x="509" y="60"/>
                    <a:pt x="510" y="80"/>
                  </a:cubicBezTo>
                  <a:cubicBezTo>
                    <a:pt x="511" y="90"/>
                    <a:pt x="518" y="94"/>
                    <a:pt x="526" y="96"/>
                  </a:cubicBezTo>
                  <a:cubicBezTo>
                    <a:pt x="531" y="98"/>
                    <a:pt x="535" y="96"/>
                    <a:pt x="537" y="90"/>
                  </a:cubicBezTo>
                  <a:cubicBezTo>
                    <a:pt x="539" y="83"/>
                    <a:pt x="541" y="77"/>
                    <a:pt x="545" y="72"/>
                  </a:cubicBezTo>
                  <a:cubicBezTo>
                    <a:pt x="549" y="67"/>
                    <a:pt x="552" y="61"/>
                    <a:pt x="561" y="63"/>
                  </a:cubicBezTo>
                  <a:cubicBezTo>
                    <a:pt x="564" y="64"/>
                    <a:pt x="568" y="63"/>
                    <a:pt x="569" y="60"/>
                  </a:cubicBezTo>
                  <a:cubicBezTo>
                    <a:pt x="573" y="42"/>
                    <a:pt x="592" y="40"/>
                    <a:pt x="602" y="28"/>
                  </a:cubicBezTo>
                  <a:cubicBezTo>
                    <a:pt x="605" y="25"/>
                    <a:pt x="612" y="27"/>
                    <a:pt x="617" y="27"/>
                  </a:cubicBezTo>
                  <a:cubicBezTo>
                    <a:pt x="621" y="27"/>
                    <a:pt x="625" y="27"/>
                    <a:pt x="622" y="22"/>
                  </a:cubicBezTo>
                  <a:cubicBezTo>
                    <a:pt x="616" y="9"/>
                    <a:pt x="625" y="6"/>
                    <a:pt x="634" y="2"/>
                  </a:cubicBezTo>
                  <a:cubicBezTo>
                    <a:pt x="639" y="0"/>
                    <a:pt x="643" y="1"/>
                    <a:pt x="647" y="3"/>
                  </a:cubicBezTo>
                  <a:cubicBezTo>
                    <a:pt x="658" y="7"/>
                    <a:pt x="669" y="11"/>
                    <a:pt x="680" y="12"/>
                  </a:cubicBezTo>
                  <a:close/>
                </a:path>
              </a:pathLst>
            </a:custGeom>
            <a:solidFill>
              <a:srgbClr val="7EC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4">
              <a:extLst>
                <a:ext uri="{FF2B5EF4-FFF2-40B4-BE49-F238E27FC236}">
                  <a16:creationId xmlns:a16="http://schemas.microsoft.com/office/drawing/2014/main" id="{FEAF8647-46B9-2BF3-F4F5-2613FD37FB5B}"/>
                </a:ext>
              </a:extLst>
            </p:cNvPr>
            <p:cNvSpPr/>
            <p:nvPr/>
          </p:nvSpPr>
          <p:spPr bwMode="auto">
            <a:xfrm>
              <a:off x="3552826" y="2732088"/>
              <a:ext cx="71438" cy="90488"/>
            </a:xfrm>
            <a:custGeom>
              <a:avLst/>
              <a:gdLst>
                <a:gd name="T0" fmla="*/ 0 w 36"/>
                <a:gd name="T1" fmla="*/ 46 h 46"/>
                <a:gd name="T2" fmla="*/ 27 w 36"/>
                <a:gd name="T3" fmla="*/ 0 h 46"/>
                <a:gd name="T4" fmla="*/ 33 w 36"/>
                <a:gd name="T5" fmla="*/ 22 h 46"/>
                <a:gd name="T6" fmla="*/ 17 w 36"/>
                <a:gd name="T7" fmla="*/ 38 h 46"/>
                <a:gd name="T8" fmla="*/ 0 w 36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6">
                  <a:moveTo>
                    <a:pt x="0" y="46"/>
                  </a:moveTo>
                  <a:cubicBezTo>
                    <a:pt x="6" y="29"/>
                    <a:pt x="8" y="10"/>
                    <a:pt x="27" y="0"/>
                  </a:cubicBezTo>
                  <a:cubicBezTo>
                    <a:pt x="26" y="8"/>
                    <a:pt x="36" y="15"/>
                    <a:pt x="33" y="22"/>
                  </a:cubicBezTo>
                  <a:cubicBezTo>
                    <a:pt x="30" y="28"/>
                    <a:pt x="20" y="30"/>
                    <a:pt x="17" y="38"/>
                  </a:cubicBezTo>
                  <a:cubicBezTo>
                    <a:pt x="14" y="45"/>
                    <a:pt x="4" y="39"/>
                    <a:pt x="0" y="46"/>
                  </a:cubicBezTo>
                  <a:close/>
                </a:path>
              </a:pathLst>
            </a:custGeom>
            <a:solidFill>
              <a:srgbClr val="BE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DF5EB4A0-D57B-7CA9-411A-A9E6207D2DA2}"/>
                </a:ext>
              </a:extLst>
            </p:cNvPr>
            <p:cNvSpPr/>
            <p:nvPr/>
          </p:nvSpPr>
          <p:spPr bwMode="auto">
            <a:xfrm>
              <a:off x="3562351" y="2535238"/>
              <a:ext cx="92075" cy="68263"/>
            </a:xfrm>
            <a:custGeom>
              <a:avLst/>
              <a:gdLst>
                <a:gd name="T0" fmla="*/ 46 w 46"/>
                <a:gd name="T1" fmla="*/ 28 h 34"/>
                <a:gd name="T2" fmla="*/ 12 w 46"/>
                <a:gd name="T3" fmla="*/ 21 h 34"/>
                <a:gd name="T4" fmla="*/ 0 w 46"/>
                <a:gd name="T5" fmla="*/ 18 h 34"/>
                <a:gd name="T6" fmla="*/ 5 w 46"/>
                <a:gd name="T7" fmla="*/ 13 h 34"/>
                <a:gd name="T8" fmla="*/ 18 w 46"/>
                <a:gd name="T9" fmla="*/ 1 h 34"/>
                <a:gd name="T10" fmla="*/ 38 w 46"/>
                <a:gd name="T11" fmla="*/ 16 h 34"/>
                <a:gd name="T12" fmla="*/ 46 w 46"/>
                <a:gd name="T13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34">
                  <a:moveTo>
                    <a:pt x="46" y="28"/>
                  </a:moveTo>
                  <a:cubicBezTo>
                    <a:pt x="33" y="34"/>
                    <a:pt x="23" y="25"/>
                    <a:pt x="12" y="21"/>
                  </a:cubicBezTo>
                  <a:cubicBezTo>
                    <a:pt x="8" y="20"/>
                    <a:pt x="4" y="18"/>
                    <a:pt x="0" y="18"/>
                  </a:cubicBezTo>
                  <a:cubicBezTo>
                    <a:pt x="2" y="16"/>
                    <a:pt x="3" y="15"/>
                    <a:pt x="5" y="13"/>
                  </a:cubicBezTo>
                  <a:cubicBezTo>
                    <a:pt x="9" y="8"/>
                    <a:pt x="10" y="0"/>
                    <a:pt x="18" y="1"/>
                  </a:cubicBezTo>
                  <a:cubicBezTo>
                    <a:pt x="26" y="3"/>
                    <a:pt x="34" y="8"/>
                    <a:pt x="38" y="16"/>
                  </a:cubicBezTo>
                  <a:cubicBezTo>
                    <a:pt x="41" y="20"/>
                    <a:pt x="42" y="25"/>
                    <a:pt x="46" y="28"/>
                  </a:cubicBezTo>
                  <a:close/>
                </a:path>
              </a:pathLst>
            </a:custGeom>
            <a:solidFill>
              <a:srgbClr val="BE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FCD74EB2-5361-3470-EC31-DBF92A0C976C}"/>
                </a:ext>
              </a:extLst>
            </p:cNvPr>
            <p:cNvSpPr/>
            <p:nvPr/>
          </p:nvSpPr>
          <p:spPr bwMode="auto">
            <a:xfrm>
              <a:off x="3624263" y="2670175"/>
              <a:ext cx="73025" cy="55563"/>
            </a:xfrm>
            <a:custGeom>
              <a:avLst/>
              <a:gdLst>
                <a:gd name="T0" fmla="*/ 0 w 37"/>
                <a:gd name="T1" fmla="*/ 21 h 28"/>
                <a:gd name="T2" fmla="*/ 25 w 37"/>
                <a:gd name="T3" fmla="*/ 0 h 28"/>
                <a:gd name="T4" fmla="*/ 33 w 37"/>
                <a:gd name="T5" fmla="*/ 15 h 28"/>
                <a:gd name="T6" fmla="*/ 30 w 37"/>
                <a:gd name="T7" fmla="*/ 24 h 28"/>
                <a:gd name="T8" fmla="*/ 0 w 37"/>
                <a:gd name="T9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8">
                  <a:moveTo>
                    <a:pt x="0" y="21"/>
                  </a:moveTo>
                  <a:cubicBezTo>
                    <a:pt x="8" y="13"/>
                    <a:pt x="18" y="9"/>
                    <a:pt x="25" y="0"/>
                  </a:cubicBezTo>
                  <a:cubicBezTo>
                    <a:pt x="27" y="5"/>
                    <a:pt x="29" y="10"/>
                    <a:pt x="33" y="15"/>
                  </a:cubicBezTo>
                  <a:cubicBezTo>
                    <a:pt x="37" y="19"/>
                    <a:pt x="34" y="26"/>
                    <a:pt x="30" y="24"/>
                  </a:cubicBezTo>
                  <a:cubicBezTo>
                    <a:pt x="20" y="18"/>
                    <a:pt x="10" y="28"/>
                    <a:pt x="0" y="21"/>
                  </a:cubicBezTo>
                  <a:close/>
                </a:path>
              </a:pathLst>
            </a:custGeom>
            <a:solidFill>
              <a:srgbClr val="BE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7">
              <a:extLst>
                <a:ext uri="{FF2B5EF4-FFF2-40B4-BE49-F238E27FC236}">
                  <a16:creationId xmlns:a16="http://schemas.microsoft.com/office/drawing/2014/main" id="{5CF7AA8A-05A9-1924-501C-2474A062A2A2}"/>
                </a:ext>
              </a:extLst>
            </p:cNvPr>
            <p:cNvSpPr/>
            <p:nvPr/>
          </p:nvSpPr>
          <p:spPr bwMode="auto">
            <a:xfrm>
              <a:off x="3884613" y="2374900"/>
              <a:ext cx="73025" cy="49213"/>
            </a:xfrm>
            <a:custGeom>
              <a:avLst/>
              <a:gdLst>
                <a:gd name="T0" fmla="*/ 32 w 36"/>
                <a:gd name="T1" fmla="*/ 15 h 25"/>
                <a:gd name="T2" fmla="*/ 35 w 36"/>
                <a:gd name="T3" fmla="*/ 22 h 25"/>
                <a:gd name="T4" fmla="*/ 28 w 36"/>
                <a:gd name="T5" fmla="*/ 23 h 25"/>
                <a:gd name="T6" fmla="*/ 4 w 36"/>
                <a:gd name="T7" fmla="*/ 10 h 25"/>
                <a:gd name="T8" fmla="*/ 1 w 36"/>
                <a:gd name="T9" fmla="*/ 3 h 25"/>
                <a:gd name="T10" fmla="*/ 8 w 36"/>
                <a:gd name="T11" fmla="*/ 2 h 25"/>
                <a:gd name="T12" fmla="*/ 32 w 36"/>
                <a:gd name="T13" fmla="*/ 1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5">
                  <a:moveTo>
                    <a:pt x="32" y="15"/>
                  </a:moveTo>
                  <a:cubicBezTo>
                    <a:pt x="34" y="17"/>
                    <a:pt x="36" y="19"/>
                    <a:pt x="35" y="22"/>
                  </a:cubicBezTo>
                  <a:cubicBezTo>
                    <a:pt x="33" y="25"/>
                    <a:pt x="30" y="24"/>
                    <a:pt x="28" y="23"/>
                  </a:cubicBezTo>
                  <a:cubicBezTo>
                    <a:pt x="20" y="18"/>
                    <a:pt x="12" y="14"/>
                    <a:pt x="4" y="10"/>
                  </a:cubicBezTo>
                  <a:cubicBezTo>
                    <a:pt x="2" y="8"/>
                    <a:pt x="0" y="6"/>
                    <a:pt x="1" y="3"/>
                  </a:cubicBezTo>
                  <a:cubicBezTo>
                    <a:pt x="2" y="0"/>
                    <a:pt x="6" y="1"/>
                    <a:pt x="8" y="2"/>
                  </a:cubicBezTo>
                  <a:cubicBezTo>
                    <a:pt x="16" y="6"/>
                    <a:pt x="25" y="8"/>
                    <a:pt x="32" y="15"/>
                  </a:cubicBezTo>
                  <a:close/>
                </a:path>
              </a:pathLst>
            </a:custGeom>
            <a:solidFill>
              <a:srgbClr val="BE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8">
              <a:extLst>
                <a:ext uri="{FF2B5EF4-FFF2-40B4-BE49-F238E27FC236}">
                  <a16:creationId xmlns:a16="http://schemas.microsoft.com/office/drawing/2014/main" id="{C407CCD6-5CB1-994C-B507-BEAE79B780E6}"/>
                </a:ext>
              </a:extLst>
            </p:cNvPr>
            <p:cNvSpPr/>
            <p:nvPr/>
          </p:nvSpPr>
          <p:spPr bwMode="auto">
            <a:xfrm>
              <a:off x="3600451" y="2873375"/>
              <a:ext cx="25400" cy="25400"/>
            </a:xfrm>
            <a:custGeom>
              <a:avLst/>
              <a:gdLst>
                <a:gd name="T0" fmla="*/ 2 w 13"/>
                <a:gd name="T1" fmla="*/ 2 h 13"/>
                <a:gd name="T2" fmla="*/ 10 w 13"/>
                <a:gd name="T3" fmla="*/ 3 h 13"/>
                <a:gd name="T4" fmla="*/ 10 w 13"/>
                <a:gd name="T5" fmla="*/ 10 h 13"/>
                <a:gd name="T6" fmla="*/ 2 w 13"/>
                <a:gd name="T7" fmla="*/ 10 h 13"/>
                <a:gd name="T8" fmla="*/ 2 w 13"/>
                <a:gd name="T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2" y="2"/>
                  </a:moveTo>
                  <a:cubicBezTo>
                    <a:pt x="5" y="0"/>
                    <a:pt x="8" y="0"/>
                    <a:pt x="10" y="3"/>
                  </a:cubicBezTo>
                  <a:cubicBezTo>
                    <a:pt x="13" y="5"/>
                    <a:pt x="13" y="7"/>
                    <a:pt x="10" y="10"/>
                  </a:cubicBezTo>
                  <a:cubicBezTo>
                    <a:pt x="8" y="12"/>
                    <a:pt x="5" y="13"/>
                    <a:pt x="2" y="10"/>
                  </a:cubicBezTo>
                  <a:cubicBezTo>
                    <a:pt x="0" y="8"/>
                    <a:pt x="0" y="5"/>
                    <a:pt x="2" y="2"/>
                  </a:cubicBezTo>
                  <a:close/>
                </a:path>
              </a:pathLst>
            </a:custGeom>
            <a:solidFill>
              <a:srgbClr val="BE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9">
              <a:extLst>
                <a:ext uri="{FF2B5EF4-FFF2-40B4-BE49-F238E27FC236}">
                  <a16:creationId xmlns:a16="http://schemas.microsoft.com/office/drawing/2014/main" id="{4854C00A-42F0-1C6E-0E44-5D855DD78EFB}"/>
                </a:ext>
              </a:extLst>
            </p:cNvPr>
            <p:cNvSpPr/>
            <p:nvPr/>
          </p:nvSpPr>
          <p:spPr bwMode="auto">
            <a:xfrm>
              <a:off x="3130551" y="3333750"/>
              <a:ext cx="38100" cy="30163"/>
            </a:xfrm>
            <a:custGeom>
              <a:avLst/>
              <a:gdLst>
                <a:gd name="T0" fmla="*/ 19 w 19"/>
                <a:gd name="T1" fmla="*/ 0 h 15"/>
                <a:gd name="T2" fmla="*/ 8 w 19"/>
                <a:gd name="T3" fmla="*/ 12 h 15"/>
                <a:gd name="T4" fmla="*/ 1 w 19"/>
                <a:gd name="T5" fmla="*/ 11 h 15"/>
                <a:gd name="T6" fmla="*/ 5 w 19"/>
                <a:gd name="T7" fmla="*/ 7 h 15"/>
                <a:gd name="T8" fmla="*/ 19 w 1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5">
                  <a:moveTo>
                    <a:pt x="19" y="0"/>
                  </a:moveTo>
                  <a:cubicBezTo>
                    <a:pt x="15" y="4"/>
                    <a:pt x="12" y="8"/>
                    <a:pt x="8" y="12"/>
                  </a:cubicBezTo>
                  <a:cubicBezTo>
                    <a:pt x="6" y="14"/>
                    <a:pt x="3" y="15"/>
                    <a:pt x="1" y="11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10" y="5"/>
                    <a:pt x="13" y="1"/>
                    <a:pt x="19" y="0"/>
                  </a:cubicBezTo>
                  <a:close/>
                </a:path>
              </a:pathLst>
            </a:custGeom>
            <a:solidFill>
              <a:srgbClr val="BE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0">
              <a:extLst>
                <a:ext uri="{FF2B5EF4-FFF2-40B4-BE49-F238E27FC236}">
                  <a16:creationId xmlns:a16="http://schemas.microsoft.com/office/drawing/2014/main" id="{DAAF63A3-B6C2-E56D-6DB7-DA17268F33D7}"/>
                </a:ext>
              </a:extLst>
            </p:cNvPr>
            <p:cNvSpPr/>
            <p:nvPr/>
          </p:nvSpPr>
          <p:spPr bwMode="auto">
            <a:xfrm>
              <a:off x="3683001" y="2613025"/>
              <a:ext cx="22225" cy="41275"/>
            </a:xfrm>
            <a:custGeom>
              <a:avLst/>
              <a:gdLst>
                <a:gd name="T0" fmla="*/ 0 w 11"/>
                <a:gd name="T1" fmla="*/ 20 h 20"/>
                <a:gd name="T2" fmla="*/ 3 w 11"/>
                <a:gd name="T3" fmla="*/ 0 h 20"/>
                <a:gd name="T4" fmla="*/ 0 w 11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cubicBezTo>
                    <a:pt x="2" y="13"/>
                    <a:pt x="2" y="7"/>
                    <a:pt x="3" y="0"/>
                  </a:cubicBezTo>
                  <a:cubicBezTo>
                    <a:pt x="11" y="8"/>
                    <a:pt x="5" y="14"/>
                    <a:pt x="0" y="20"/>
                  </a:cubicBezTo>
                  <a:close/>
                </a:path>
              </a:pathLst>
            </a:custGeom>
            <a:solidFill>
              <a:srgbClr val="BE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1">
              <a:extLst>
                <a:ext uri="{FF2B5EF4-FFF2-40B4-BE49-F238E27FC236}">
                  <a16:creationId xmlns:a16="http://schemas.microsoft.com/office/drawing/2014/main" id="{699C9D11-9CB1-A4A7-A302-23BC993F5FB2}"/>
                </a:ext>
              </a:extLst>
            </p:cNvPr>
            <p:cNvSpPr/>
            <p:nvPr/>
          </p:nvSpPr>
          <p:spPr bwMode="auto">
            <a:xfrm>
              <a:off x="3681413" y="2833688"/>
              <a:ext cx="15875" cy="15875"/>
            </a:xfrm>
            <a:custGeom>
              <a:avLst/>
              <a:gdLst>
                <a:gd name="T0" fmla="*/ 7 w 8"/>
                <a:gd name="T1" fmla="*/ 2 h 8"/>
                <a:gd name="T2" fmla="*/ 7 w 8"/>
                <a:gd name="T3" fmla="*/ 7 h 8"/>
                <a:gd name="T4" fmla="*/ 3 w 8"/>
                <a:gd name="T5" fmla="*/ 7 h 8"/>
                <a:gd name="T6" fmla="*/ 2 w 8"/>
                <a:gd name="T7" fmla="*/ 2 h 8"/>
                <a:gd name="T8" fmla="*/ 7 w 8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7" y="2"/>
                  </a:moveTo>
                  <a:cubicBezTo>
                    <a:pt x="8" y="3"/>
                    <a:pt x="8" y="5"/>
                    <a:pt x="7" y="7"/>
                  </a:cubicBezTo>
                  <a:cubicBezTo>
                    <a:pt x="6" y="8"/>
                    <a:pt x="5" y="8"/>
                    <a:pt x="3" y="7"/>
                  </a:cubicBezTo>
                  <a:cubicBezTo>
                    <a:pt x="2" y="6"/>
                    <a:pt x="0" y="5"/>
                    <a:pt x="2" y="2"/>
                  </a:cubicBezTo>
                  <a:cubicBezTo>
                    <a:pt x="3" y="0"/>
                    <a:pt x="5" y="1"/>
                    <a:pt x="7" y="2"/>
                  </a:cubicBezTo>
                  <a:close/>
                </a:path>
              </a:pathLst>
            </a:custGeom>
            <a:solidFill>
              <a:srgbClr val="BE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2">
              <a:extLst>
                <a:ext uri="{FF2B5EF4-FFF2-40B4-BE49-F238E27FC236}">
                  <a16:creationId xmlns:a16="http://schemas.microsoft.com/office/drawing/2014/main" id="{C1BCDA12-E97E-561F-B680-FB72BF595264}"/>
                </a:ext>
              </a:extLst>
            </p:cNvPr>
            <p:cNvSpPr/>
            <p:nvPr/>
          </p:nvSpPr>
          <p:spPr bwMode="auto">
            <a:xfrm>
              <a:off x="1943101" y="2613025"/>
              <a:ext cx="903288" cy="1108075"/>
            </a:xfrm>
            <a:custGeom>
              <a:avLst/>
              <a:gdLst>
                <a:gd name="T0" fmla="*/ 77 w 453"/>
                <a:gd name="T1" fmla="*/ 2 h 555"/>
                <a:gd name="T2" fmla="*/ 159 w 453"/>
                <a:gd name="T3" fmla="*/ 5 h 555"/>
                <a:gd name="T4" fmla="*/ 182 w 453"/>
                <a:gd name="T5" fmla="*/ 5 h 555"/>
                <a:gd name="T6" fmla="*/ 187 w 453"/>
                <a:gd name="T7" fmla="*/ 4 h 555"/>
                <a:gd name="T8" fmla="*/ 203 w 453"/>
                <a:gd name="T9" fmla="*/ 55 h 555"/>
                <a:gd name="T10" fmla="*/ 194 w 453"/>
                <a:gd name="T11" fmla="*/ 91 h 555"/>
                <a:gd name="T12" fmla="*/ 190 w 453"/>
                <a:gd name="T13" fmla="*/ 106 h 555"/>
                <a:gd name="T14" fmla="*/ 191 w 453"/>
                <a:gd name="T15" fmla="*/ 133 h 555"/>
                <a:gd name="T16" fmla="*/ 174 w 453"/>
                <a:gd name="T17" fmla="*/ 181 h 555"/>
                <a:gd name="T18" fmla="*/ 183 w 453"/>
                <a:gd name="T19" fmla="*/ 258 h 555"/>
                <a:gd name="T20" fmla="*/ 195 w 453"/>
                <a:gd name="T21" fmla="*/ 305 h 555"/>
                <a:gd name="T22" fmla="*/ 230 w 453"/>
                <a:gd name="T23" fmla="*/ 324 h 555"/>
                <a:gd name="T24" fmla="*/ 214 w 453"/>
                <a:gd name="T25" fmla="*/ 378 h 555"/>
                <a:gd name="T26" fmla="*/ 192 w 453"/>
                <a:gd name="T27" fmla="*/ 418 h 555"/>
                <a:gd name="T28" fmla="*/ 205 w 453"/>
                <a:gd name="T29" fmla="*/ 459 h 555"/>
                <a:gd name="T30" fmla="*/ 261 w 453"/>
                <a:gd name="T31" fmla="*/ 480 h 555"/>
                <a:gd name="T32" fmla="*/ 283 w 453"/>
                <a:gd name="T33" fmla="*/ 477 h 555"/>
                <a:gd name="T34" fmla="*/ 268 w 453"/>
                <a:gd name="T35" fmla="*/ 469 h 555"/>
                <a:gd name="T36" fmla="*/ 306 w 453"/>
                <a:gd name="T37" fmla="*/ 453 h 555"/>
                <a:gd name="T38" fmla="*/ 355 w 453"/>
                <a:gd name="T39" fmla="*/ 467 h 555"/>
                <a:gd name="T40" fmla="*/ 375 w 453"/>
                <a:gd name="T41" fmla="*/ 473 h 555"/>
                <a:gd name="T42" fmla="*/ 401 w 453"/>
                <a:gd name="T43" fmla="*/ 521 h 555"/>
                <a:gd name="T44" fmla="*/ 434 w 453"/>
                <a:gd name="T45" fmla="*/ 496 h 555"/>
                <a:gd name="T46" fmla="*/ 415 w 453"/>
                <a:gd name="T47" fmla="*/ 471 h 555"/>
                <a:gd name="T48" fmla="*/ 446 w 453"/>
                <a:gd name="T49" fmla="*/ 468 h 555"/>
                <a:gd name="T50" fmla="*/ 445 w 453"/>
                <a:gd name="T51" fmla="*/ 509 h 555"/>
                <a:gd name="T52" fmla="*/ 381 w 453"/>
                <a:gd name="T53" fmla="*/ 531 h 555"/>
                <a:gd name="T54" fmla="*/ 261 w 453"/>
                <a:gd name="T55" fmla="*/ 549 h 555"/>
                <a:gd name="T56" fmla="*/ 191 w 453"/>
                <a:gd name="T57" fmla="*/ 506 h 555"/>
                <a:gd name="T58" fmla="*/ 133 w 453"/>
                <a:gd name="T59" fmla="*/ 498 h 555"/>
                <a:gd name="T60" fmla="*/ 143 w 453"/>
                <a:gd name="T61" fmla="*/ 375 h 555"/>
                <a:gd name="T62" fmla="*/ 175 w 453"/>
                <a:gd name="T63" fmla="*/ 347 h 555"/>
                <a:gd name="T64" fmla="*/ 173 w 453"/>
                <a:gd name="T65" fmla="*/ 331 h 555"/>
                <a:gd name="T66" fmla="*/ 161 w 453"/>
                <a:gd name="T67" fmla="*/ 296 h 555"/>
                <a:gd name="T68" fmla="*/ 165 w 453"/>
                <a:gd name="T69" fmla="*/ 249 h 555"/>
                <a:gd name="T70" fmla="*/ 150 w 453"/>
                <a:gd name="T71" fmla="*/ 176 h 555"/>
                <a:gd name="T72" fmla="*/ 159 w 453"/>
                <a:gd name="T73" fmla="*/ 142 h 555"/>
                <a:gd name="T74" fmla="*/ 150 w 453"/>
                <a:gd name="T75" fmla="*/ 99 h 555"/>
                <a:gd name="T76" fmla="*/ 148 w 453"/>
                <a:gd name="T77" fmla="*/ 75 h 555"/>
                <a:gd name="T78" fmla="*/ 122 w 453"/>
                <a:gd name="T79" fmla="*/ 41 h 555"/>
                <a:gd name="T80" fmla="*/ 84 w 453"/>
                <a:gd name="T81" fmla="*/ 27 h 555"/>
                <a:gd name="T82" fmla="*/ 78 w 453"/>
                <a:gd name="T83" fmla="*/ 50 h 555"/>
                <a:gd name="T84" fmla="*/ 94 w 453"/>
                <a:gd name="T85" fmla="*/ 86 h 555"/>
                <a:gd name="T86" fmla="*/ 73 w 453"/>
                <a:gd name="T87" fmla="*/ 107 h 555"/>
                <a:gd name="T88" fmla="*/ 0 w 453"/>
                <a:gd name="T89" fmla="*/ 110 h 555"/>
                <a:gd name="T90" fmla="*/ 40 w 453"/>
                <a:gd name="T91" fmla="*/ 7 h 555"/>
                <a:gd name="T92" fmla="*/ 73 w 453"/>
                <a:gd name="T93" fmla="*/ 2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52" h="555">
                  <a:moveTo>
                    <a:pt x="73" y="2"/>
                  </a:moveTo>
                  <a:cubicBezTo>
                    <a:pt x="75" y="2"/>
                    <a:pt x="76" y="2"/>
                    <a:pt x="77" y="2"/>
                  </a:cubicBezTo>
                  <a:cubicBezTo>
                    <a:pt x="100" y="6"/>
                    <a:pt x="124" y="2"/>
                    <a:pt x="148" y="6"/>
                  </a:cubicBezTo>
                  <a:cubicBezTo>
                    <a:pt x="151" y="7"/>
                    <a:pt x="155" y="7"/>
                    <a:pt x="159" y="5"/>
                  </a:cubicBezTo>
                  <a:cubicBezTo>
                    <a:pt x="158" y="5"/>
                    <a:pt x="158" y="5"/>
                    <a:pt x="158" y="5"/>
                  </a:cubicBezTo>
                  <a:cubicBezTo>
                    <a:pt x="166" y="1"/>
                    <a:pt x="174" y="8"/>
                    <a:pt x="182" y="5"/>
                  </a:cubicBezTo>
                  <a:cubicBezTo>
                    <a:pt x="182" y="5"/>
                    <a:pt x="182" y="5"/>
                    <a:pt x="182" y="5"/>
                  </a:cubicBezTo>
                  <a:cubicBezTo>
                    <a:pt x="183" y="4"/>
                    <a:pt x="185" y="4"/>
                    <a:pt x="187" y="4"/>
                  </a:cubicBezTo>
                  <a:cubicBezTo>
                    <a:pt x="197" y="17"/>
                    <a:pt x="206" y="30"/>
                    <a:pt x="203" y="48"/>
                  </a:cubicBezTo>
                  <a:cubicBezTo>
                    <a:pt x="202" y="50"/>
                    <a:pt x="202" y="53"/>
                    <a:pt x="203" y="55"/>
                  </a:cubicBezTo>
                  <a:cubicBezTo>
                    <a:pt x="211" y="62"/>
                    <a:pt x="208" y="70"/>
                    <a:pt x="208" y="79"/>
                  </a:cubicBezTo>
                  <a:cubicBezTo>
                    <a:pt x="207" y="87"/>
                    <a:pt x="203" y="91"/>
                    <a:pt x="194" y="91"/>
                  </a:cubicBezTo>
                  <a:cubicBezTo>
                    <a:pt x="191" y="91"/>
                    <a:pt x="187" y="89"/>
                    <a:pt x="185" y="93"/>
                  </a:cubicBezTo>
                  <a:cubicBezTo>
                    <a:pt x="183" y="98"/>
                    <a:pt x="186" y="102"/>
                    <a:pt x="190" y="106"/>
                  </a:cubicBezTo>
                  <a:cubicBezTo>
                    <a:pt x="194" y="110"/>
                    <a:pt x="202" y="110"/>
                    <a:pt x="202" y="118"/>
                  </a:cubicBezTo>
                  <a:cubicBezTo>
                    <a:pt x="201" y="125"/>
                    <a:pt x="195" y="128"/>
                    <a:pt x="191" y="133"/>
                  </a:cubicBezTo>
                  <a:cubicBezTo>
                    <a:pt x="184" y="140"/>
                    <a:pt x="179" y="147"/>
                    <a:pt x="179" y="158"/>
                  </a:cubicBezTo>
                  <a:cubicBezTo>
                    <a:pt x="179" y="165"/>
                    <a:pt x="175" y="173"/>
                    <a:pt x="174" y="181"/>
                  </a:cubicBezTo>
                  <a:cubicBezTo>
                    <a:pt x="173" y="192"/>
                    <a:pt x="171" y="203"/>
                    <a:pt x="175" y="216"/>
                  </a:cubicBezTo>
                  <a:cubicBezTo>
                    <a:pt x="180" y="229"/>
                    <a:pt x="184" y="244"/>
                    <a:pt x="183" y="258"/>
                  </a:cubicBezTo>
                  <a:cubicBezTo>
                    <a:pt x="183" y="264"/>
                    <a:pt x="183" y="270"/>
                    <a:pt x="186" y="274"/>
                  </a:cubicBezTo>
                  <a:cubicBezTo>
                    <a:pt x="192" y="284"/>
                    <a:pt x="198" y="293"/>
                    <a:pt x="195" y="305"/>
                  </a:cubicBezTo>
                  <a:cubicBezTo>
                    <a:pt x="194" y="309"/>
                    <a:pt x="196" y="312"/>
                    <a:pt x="201" y="311"/>
                  </a:cubicBezTo>
                  <a:cubicBezTo>
                    <a:pt x="214" y="307"/>
                    <a:pt x="225" y="311"/>
                    <a:pt x="230" y="324"/>
                  </a:cubicBezTo>
                  <a:cubicBezTo>
                    <a:pt x="236" y="336"/>
                    <a:pt x="237" y="349"/>
                    <a:pt x="235" y="363"/>
                  </a:cubicBezTo>
                  <a:cubicBezTo>
                    <a:pt x="233" y="373"/>
                    <a:pt x="225" y="379"/>
                    <a:pt x="214" y="378"/>
                  </a:cubicBezTo>
                  <a:cubicBezTo>
                    <a:pt x="204" y="377"/>
                    <a:pt x="201" y="382"/>
                    <a:pt x="201" y="390"/>
                  </a:cubicBezTo>
                  <a:cubicBezTo>
                    <a:pt x="201" y="400"/>
                    <a:pt x="199" y="410"/>
                    <a:pt x="192" y="418"/>
                  </a:cubicBezTo>
                  <a:cubicBezTo>
                    <a:pt x="191" y="420"/>
                    <a:pt x="189" y="423"/>
                    <a:pt x="190" y="425"/>
                  </a:cubicBezTo>
                  <a:cubicBezTo>
                    <a:pt x="194" y="437"/>
                    <a:pt x="197" y="450"/>
                    <a:pt x="205" y="459"/>
                  </a:cubicBezTo>
                  <a:cubicBezTo>
                    <a:pt x="216" y="471"/>
                    <a:pt x="230" y="475"/>
                    <a:pt x="247" y="472"/>
                  </a:cubicBezTo>
                  <a:cubicBezTo>
                    <a:pt x="254" y="470"/>
                    <a:pt x="257" y="476"/>
                    <a:pt x="261" y="480"/>
                  </a:cubicBezTo>
                  <a:cubicBezTo>
                    <a:pt x="264" y="484"/>
                    <a:pt x="263" y="492"/>
                    <a:pt x="270" y="491"/>
                  </a:cubicBezTo>
                  <a:cubicBezTo>
                    <a:pt x="277" y="490"/>
                    <a:pt x="282" y="485"/>
                    <a:pt x="283" y="477"/>
                  </a:cubicBezTo>
                  <a:cubicBezTo>
                    <a:pt x="279" y="480"/>
                    <a:pt x="276" y="487"/>
                    <a:pt x="271" y="483"/>
                  </a:cubicBezTo>
                  <a:cubicBezTo>
                    <a:pt x="266" y="480"/>
                    <a:pt x="267" y="474"/>
                    <a:pt x="268" y="469"/>
                  </a:cubicBezTo>
                  <a:cubicBezTo>
                    <a:pt x="270" y="463"/>
                    <a:pt x="274" y="461"/>
                    <a:pt x="280" y="462"/>
                  </a:cubicBezTo>
                  <a:cubicBezTo>
                    <a:pt x="290" y="462"/>
                    <a:pt x="300" y="466"/>
                    <a:pt x="306" y="453"/>
                  </a:cubicBezTo>
                  <a:cubicBezTo>
                    <a:pt x="309" y="449"/>
                    <a:pt x="314" y="451"/>
                    <a:pt x="317" y="455"/>
                  </a:cubicBezTo>
                  <a:cubicBezTo>
                    <a:pt x="326" y="469"/>
                    <a:pt x="339" y="473"/>
                    <a:pt x="355" y="467"/>
                  </a:cubicBezTo>
                  <a:cubicBezTo>
                    <a:pt x="360" y="465"/>
                    <a:pt x="364" y="467"/>
                    <a:pt x="367" y="472"/>
                  </a:cubicBezTo>
                  <a:cubicBezTo>
                    <a:pt x="369" y="477"/>
                    <a:pt x="372" y="476"/>
                    <a:pt x="375" y="473"/>
                  </a:cubicBezTo>
                  <a:cubicBezTo>
                    <a:pt x="386" y="463"/>
                    <a:pt x="397" y="467"/>
                    <a:pt x="400" y="481"/>
                  </a:cubicBezTo>
                  <a:cubicBezTo>
                    <a:pt x="403" y="493"/>
                    <a:pt x="410" y="505"/>
                    <a:pt x="401" y="521"/>
                  </a:cubicBezTo>
                  <a:cubicBezTo>
                    <a:pt x="411" y="517"/>
                    <a:pt x="414" y="511"/>
                    <a:pt x="417" y="505"/>
                  </a:cubicBezTo>
                  <a:cubicBezTo>
                    <a:pt x="420" y="499"/>
                    <a:pt x="425" y="495"/>
                    <a:pt x="434" y="496"/>
                  </a:cubicBezTo>
                  <a:cubicBezTo>
                    <a:pt x="429" y="493"/>
                    <a:pt x="425" y="493"/>
                    <a:pt x="421" y="492"/>
                  </a:cubicBezTo>
                  <a:cubicBezTo>
                    <a:pt x="411" y="488"/>
                    <a:pt x="408" y="478"/>
                    <a:pt x="415" y="471"/>
                  </a:cubicBezTo>
                  <a:cubicBezTo>
                    <a:pt x="420" y="466"/>
                    <a:pt x="424" y="461"/>
                    <a:pt x="432" y="461"/>
                  </a:cubicBezTo>
                  <a:cubicBezTo>
                    <a:pt x="437" y="463"/>
                    <a:pt x="441" y="466"/>
                    <a:pt x="446" y="468"/>
                  </a:cubicBezTo>
                  <a:cubicBezTo>
                    <a:pt x="453" y="474"/>
                    <a:pt x="451" y="482"/>
                    <a:pt x="452" y="490"/>
                  </a:cubicBezTo>
                  <a:cubicBezTo>
                    <a:pt x="452" y="498"/>
                    <a:pt x="447" y="503"/>
                    <a:pt x="445" y="509"/>
                  </a:cubicBezTo>
                  <a:cubicBezTo>
                    <a:pt x="439" y="529"/>
                    <a:pt x="428" y="533"/>
                    <a:pt x="409" y="528"/>
                  </a:cubicBezTo>
                  <a:cubicBezTo>
                    <a:pt x="400" y="526"/>
                    <a:pt x="390" y="529"/>
                    <a:pt x="381" y="531"/>
                  </a:cubicBezTo>
                  <a:cubicBezTo>
                    <a:pt x="348" y="547"/>
                    <a:pt x="311" y="546"/>
                    <a:pt x="276" y="554"/>
                  </a:cubicBezTo>
                  <a:cubicBezTo>
                    <a:pt x="270" y="555"/>
                    <a:pt x="265" y="554"/>
                    <a:pt x="261" y="549"/>
                  </a:cubicBezTo>
                  <a:cubicBezTo>
                    <a:pt x="251" y="537"/>
                    <a:pt x="238" y="531"/>
                    <a:pt x="225" y="524"/>
                  </a:cubicBezTo>
                  <a:cubicBezTo>
                    <a:pt x="214" y="518"/>
                    <a:pt x="204" y="510"/>
                    <a:pt x="191" y="506"/>
                  </a:cubicBezTo>
                  <a:cubicBezTo>
                    <a:pt x="178" y="504"/>
                    <a:pt x="165" y="500"/>
                    <a:pt x="152" y="505"/>
                  </a:cubicBezTo>
                  <a:cubicBezTo>
                    <a:pt x="142" y="509"/>
                    <a:pt x="137" y="505"/>
                    <a:pt x="133" y="498"/>
                  </a:cubicBezTo>
                  <a:cubicBezTo>
                    <a:pt x="118" y="472"/>
                    <a:pt x="116" y="445"/>
                    <a:pt x="132" y="419"/>
                  </a:cubicBezTo>
                  <a:cubicBezTo>
                    <a:pt x="140" y="405"/>
                    <a:pt x="145" y="391"/>
                    <a:pt x="143" y="375"/>
                  </a:cubicBezTo>
                  <a:cubicBezTo>
                    <a:pt x="142" y="372"/>
                    <a:pt x="143" y="368"/>
                    <a:pt x="145" y="365"/>
                  </a:cubicBezTo>
                  <a:cubicBezTo>
                    <a:pt x="154" y="357"/>
                    <a:pt x="161" y="348"/>
                    <a:pt x="175" y="347"/>
                  </a:cubicBezTo>
                  <a:cubicBezTo>
                    <a:pt x="179" y="347"/>
                    <a:pt x="182" y="347"/>
                    <a:pt x="181" y="342"/>
                  </a:cubicBezTo>
                  <a:cubicBezTo>
                    <a:pt x="179" y="337"/>
                    <a:pt x="178" y="332"/>
                    <a:pt x="173" y="331"/>
                  </a:cubicBezTo>
                  <a:cubicBezTo>
                    <a:pt x="164" y="327"/>
                    <a:pt x="164" y="321"/>
                    <a:pt x="167" y="314"/>
                  </a:cubicBezTo>
                  <a:cubicBezTo>
                    <a:pt x="170" y="306"/>
                    <a:pt x="168" y="301"/>
                    <a:pt x="161" y="296"/>
                  </a:cubicBezTo>
                  <a:cubicBezTo>
                    <a:pt x="149" y="288"/>
                    <a:pt x="149" y="279"/>
                    <a:pt x="161" y="269"/>
                  </a:cubicBezTo>
                  <a:cubicBezTo>
                    <a:pt x="167" y="263"/>
                    <a:pt x="169" y="257"/>
                    <a:pt x="165" y="249"/>
                  </a:cubicBezTo>
                  <a:cubicBezTo>
                    <a:pt x="159" y="234"/>
                    <a:pt x="156" y="220"/>
                    <a:pt x="157" y="204"/>
                  </a:cubicBezTo>
                  <a:cubicBezTo>
                    <a:pt x="158" y="194"/>
                    <a:pt x="154" y="185"/>
                    <a:pt x="150" y="176"/>
                  </a:cubicBezTo>
                  <a:cubicBezTo>
                    <a:pt x="147" y="167"/>
                    <a:pt x="146" y="159"/>
                    <a:pt x="157" y="154"/>
                  </a:cubicBezTo>
                  <a:cubicBezTo>
                    <a:pt x="164" y="152"/>
                    <a:pt x="162" y="146"/>
                    <a:pt x="159" y="142"/>
                  </a:cubicBezTo>
                  <a:cubicBezTo>
                    <a:pt x="153" y="133"/>
                    <a:pt x="150" y="124"/>
                    <a:pt x="156" y="114"/>
                  </a:cubicBezTo>
                  <a:cubicBezTo>
                    <a:pt x="159" y="108"/>
                    <a:pt x="155" y="103"/>
                    <a:pt x="150" y="99"/>
                  </a:cubicBezTo>
                  <a:cubicBezTo>
                    <a:pt x="140" y="93"/>
                    <a:pt x="140" y="92"/>
                    <a:pt x="148" y="85"/>
                  </a:cubicBezTo>
                  <a:cubicBezTo>
                    <a:pt x="152" y="81"/>
                    <a:pt x="154" y="79"/>
                    <a:pt x="148" y="75"/>
                  </a:cubicBezTo>
                  <a:cubicBezTo>
                    <a:pt x="144" y="73"/>
                    <a:pt x="143" y="69"/>
                    <a:pt x="142" y="64"/>
                  </a:cubicBezTo>
                  <a:cubicBezTo>
                    <a:pt x="141" y="51"/>
                    <a:pt x="136" y="44"/>
                    <a:pt x="122" y="41"/>
                  </a:cubicBezTo>
                  <a:cubicBezTo>
                    <a:pt x="118" y="40"/>
                    <a:pt x="114" y="38"/>
                    <a:pt x="111" y="34"/>
                  </a:cubicBezTo>
                  <a:cubicBezTo>
                    <a:pt x="107" y="27"/>
                    <a:pt x="90" y="24"/>
                    <a:pt x="84" y="27"/>
                  </a:cubicBezTo>
                  <a:cubicBezTo>
                    <a:pt x="82" y="28"/>
                    <a:pt x="81" y="30"/>
                    <a:pt x="82" y="32"/>
                  </a:cubicBezTo>
                  <a:cubicBezTo>
                    <a:pt x="85" y="39"/>
                    <a:pt x="82" y="44"/>
                    <a:pt x="78" y="50"/>
                  </a:cubicBezTo>
                  <a:cubicBezTo>
                    <a:pt x="72" y="59"/>
                    <a:pt x="72" y="63"/>
                    <a:pt x="82" y="70"/>
                  </a:cubicBezTo>
                  <a:cubicBezTo>
                    <a:pt x="87" y="74"/>
                    <a:pt x="91" y="80"/>
                    <a:pt x="94" y="86"/>
                  </a:cubicBezTo>
                  <a:cubicBezTo>
                    <a:pt x="98" y="92"/>
                    <a:pt x="95" y="101"/>
                    <a:pt x="88" y="104"/>
                  </a:cubicBezTo>
                  <a:cubicBezTo>
                    <a:pt x="83" y="107"/>
                    <a:pt x="78" y="108"/>
                    <a:pt x="73" y="107"/>
                  </a:cubicBezTo>
                  <a:cubicBezTo>
                    <a:pt x="66" y="107"/>
                    <a:pt x="60" y="109"/>
                    <a:pt x="55" y="113"/>
                  </a:cubicBezTo>
                  <a:cubicBezTo>
                    <a:pt x="42" y="125"/>
                    <a:pt x="13" y="123"/>
                    <a:pt x="0" y="110"/>
                  </a:cubicBezTo>
                  <a:cubicBezTo>
                    <a:pt x="2" y="95"/>
                    <a:pt x="3" y="79"/>
                    <a:pt x="1" y="64"/>
                  </a:cubicBezTo>
                  <a:cubicBezTo>
                    <a:pt x="12" y="43"/>
                    <a:pt x="25" y="25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51" y="2"/>
                    <a:pt x="62" y="0"/>
                    <a:pt x="73" y="2"/>
                  </a:cubicBezTo>
                  <a:close/>
                </a:path>
              </a:pathLst>
            </a:custGeom>
            <a:solidFill>
              <a:srgbClr val="FCC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3">
              <a:extLst>
                <a:ext uri="{FF2B5EF4-FFF2-40B4-BE49-F238E27FC236}">
                  <a16:creationId xmlns:a16="http://schemas.microsoft.com/office/drawing/2014/main" id="{D1714C69-5A9B-3532-5A61-1AF220CC8826}"/>
                </a:ext>
              </a:extLst>
            </p:cNvPr>
            <p:cNvSpPr/>
            <p:nvPr/>
          </p:nvSpPr>
          <p:spPr bwMode="auto">
            <a:xfrm>
              <a:off x="3649663" y="2984500"/>
              <a:ext cx="350838" cy="650875"/>
            </a:xfrm>
            <a:custGeom>
              <a:avLst/>
              <a:gdLst>
                <a:gd name="T0" fmla="*/ 144 w 176"/>
                <a:gd name="T1" fmla="*/ 271 h 326"/>
                <a:gd name="T2" fmla="*/ 108 w 176"/>
                <a:gd name="T3" fmla="*/ 304 h 326"/>
                <a:gd name="T4" fmla="*/ 93 w 176"/>
                <a:gd name="T5" fmla="*/ 313 h 326"/>
                <a:gd name="T6" fmla="*/ 65 w 176"/>
                <a:gd name="T7" fmla="*/ 320 h 326"/>
                <a:gd name="T8" fmla="*/ 40 w 176"/>
                <a:gd name="T9" fmla="*/ 324 h 326"/>
                <a:gd name="T10" fmla="*/ 16 w 176"/>
                <a:gd name="T11" fmla="*/ 312 h 326"/>
                <a:gd name="T12" fmla="*/ 21 w 176"/>
                <a:gd name="T13" fmla="*/ 288 h 326"/>
                <a:gd name="T14" fmla="*/ 26 w 176"/>
                <a:gd name="T15" fmla="*/ 269 h 326"/>
                <a:gd name="T16" fmla="*/ 36 w 176"/>
                <a:gd name="T17" fmla="*/ 248 h 326"/>
                <a:gd name="T18" fmla="*/ 59 w 176"/>
                <a:gd name="T19" fmla="*/ 226 h 326"/>
                <a:gd name="T20" fmla="*/ 91 w 176"/>
                <a:gd name="T21" fmla="*/ 224 h 326"/>
                <a:gd name="T22" fmla="*/ 95 w 176"/>
                <a:gd name="T23" fmla="*/ 225 h 326"/>
                <a:gd name="T24" fmla="*/ 75 w 176"/>
                <a:gd name="T25" fmla="*/ 193 h 326"/>
                <a:gd name="T26" fmla="*/ 68 w 176"/>
                <a:gd name="T27" fmla="*/ 189 h 326"/>
                <a:gd name="T28" fmla="*/ 49 w 176"/>
                <a:gd name="T29" fmla="*/ 175 h 326"/>
                <a:gd name="T30" fmla="*/ 30 w 176"/>
                <a:gd name="T31" fmla="*/ 137 h 326"/>
                <a:gd name="T32" fmla="*/ 23 w 176"/>
                <a:gd name="T33" fmla="*/ 117 h 326"/>
                <a:gd name="T34" fmla="*/ 16 w 176"/>
                <a:gd name="T35" fmla="*/ 103 h 326"/>
                <a:gd name="T36" fmla="*/ 10 w 176"/>
                <a:gd name="T37" fmla="*/ 78 h 326"/>
                <a:gd name="T38" fmla="*/ 44 w 176"/>
                <a:gd name="T39" fmla="*/ 68 h 326"/>
                <a:gd name="T40" fmla="*/ 66 w 176"/>
                <a:gd name="T41" fmla="*/ 75 h 326"/>
                <a:gd name="T42" fmla="*/ 76 w 176"/>
                <a:gd name="T43" fmla="*/ 72 h 326"/>
                <a:gd name="T44" fmla="*/ 78 w 176"/>
                <a:gd name="T45" fmla="*/ 56 h 326"/>
                <a:gd name="T46" fmla="*/ 72 w 176"/>
                <a:gd name="T47" fmla="*/ 55 h 326"/>
                <a:gd name="T48" fmla="*/ 61 w 176"/>
                <a:gd name="T49" fmla="*/ 58 h 326"/>
                <a:gd name="T50" fmla="*/ 54 w 176"/>
                <a:gd name="T51" fmla="*/ 47 h 326"/>
                <a:gd name="T52" fmla="*/ 74 w 176"/>
                <a:gd name="T53" fmla="*/ 13 h 326"/>
                <a:gd name="T54" fmla="*/ 85 w 176"/>
                <a:gd name="T55" fmla="*/ 8 h 326"/>
                <a:gd name="T56" fmla="*/ 109 w 176"/>
                <a:gd name="T57" fmla="*/ 12 h 326"/>
                <a:gd name="T58" fmla="*/ 110 w 176"/>
                <a:gd name="T59" fmla="*/ 13 h 326"/>
                <a:gd name="T60" fmla="*/ 142 w 176"/>
                <a:gd name="T61" fmla="*/ 34 h 326"/>
                <a:gd name="T62" fmla="*/ 142 w 176"/>
                <a:gd name="T63" fmla="*/ 38 h 326"/>
                <a:gd name="T64" fmla="*/ 151 w 176"/>
                <a:gd name="T65" fmla="*/ 56 h 326"/>
                <a:gd name="T66" fmla="*/ 155 w 176"/>
                <a:gd name="T67" fmla="*/ 71 h 326"/>
                <a:gd name="T68" fmla="*/ 149 w 176"/>
                <a:gd name="T69" fmla="*/ 76 h 326"/>
                <a:gd name="T70" fmla="*/ 141 w 176"/>
                <a:gd name="T71" fmla="*/ 84 h 326"/>
                <a:gd name="T72" fmla="*/ 150 w 176"/>
                <a:gd name="T73" fmla="*/ 80 h 326"/>
                <a:gd name="T74" fmla="*/ 161 w 176"/>
                <a:gd name="T75" fmla="*/ 84 h 326"/>
                <a:gd name="T76" fmla="*/ 171 w 176"/>
                <a:gd name="T77" fmla="*/ 105 h 326"/>
                <a:gd name="T78" fmla="*/ 168 w 176"/>
                <a:gd name="T79" fmla="*/ 122 h 326"/>
                <a:gd name="T80" fmla="*/ 163 w 176"/>
                <a:gd name="T81" fmla="*/ 152 h 326"/>
                <a:gd name="T82" fmla="*/ 171 w 176"/>
                <a:gd name="T83" fmla="*/ 182 h 326"/>
                <a:gd name="T84" fmla="*/ 164 w 176"/>
                <a:gd name="T85" fmla="*/ 190 h 326"/>
                <a:gd name="T86" fmla="*/ 151 w 176"/>
                <a:gd name="T87" fmla="*/ 199 h 326"/>
                <a:gd name="T88" fmla="*/ 148 w 176"/>
                <a:gd name="T89" fmla="*/ 216 h 326"/>
                <a:gd name="T90" fmla="*/ 146 w 176"/>
                <a:gd name="T91" fmla="*/ 235 h 326"/>
                <a:gd name="T92" fmla="*/ 140 w 176"/>
                <a:gd name="T93" fmla="*/ 245 h 326"/>
                <a:gd name="T94" fmla="*/ 135 w 176"/>
                <a:gd name="T95" fmla="*/ 250 h 326"/>
                <a:gd name="T96" fmla="*/ 130 w 176"/>
                <a:gd name="T97" fmla="*/ 244 h 326"/>
                <a:gd name="T98" fmla="*/ 126 w 176"/>
                <a:gd name="T99" fmla="*/ 238 h 326"/>
                <a:gd name="T100" fmla="*/ 124 w 176"/>
                <a:gd name="T101" fmla="*/ 247 h 326"/>
                <a:gd name="T102" fmla="*/ 140 w 176"/>
                <a:gd name="T103" fmla="*/ 267 h 326"/>
                <a:gd name="T104" fmla="*/ 144 w 176"/>
                <a:gd name="T105" fmla="*/ 271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6" h="326">
                  <a:moveTo>
                    <a:pt x="144" y="271"/>
                  </a:moveTo>
                  <a:cubicBezTo>
                    <a:pt x="130" y="280"/>
                    <a:pt x="120" y="293"/>
                    <a:pt x="108" y="304"/>
                  </a:cubicBezTo>
                  <a:cubicBezTo>
                    <a:pt x="104" y="308"/>
                    <a:pt x="99" y="312"/>
                    <a:pt x="93" y="313"/>
                  </a:cubicBezTo>
                  <a:cubicBezTo>
                    <a:pt x="85" y="320"/>
                    <a:pt x="75" y="319"/>
                    <a:pt x="65" y="320"/>
                  </a:cubicBezTo>
                  <a:cubicBezTo>
                    <a:pt x="57" y="321"/>
                    <a:pt x="48" y="322"/>
                    <a:pt x="40" y="324"/>
                  </a:cubicBezTo>
                  <a:cubicBezTo>
                    <a:pt x="30" y="326"/>
                    <a:pt x="23" y="318"/>
                    <a:pt x="16" y="312"/>
                  </a:cubicBezTo>
                  <a:cubicBezTo>
                    <a:pt x="12" y="303"/>
                    <a:pt x="14" y="295"/>
                    <a:pt x="21" y="288"/>
                  </a:cubicBezTo>
                  <a:cubicBezTo>
                    <a:pt x="26" y="282"/>
                    <a:pt x="28" y="276"/>
                    <a:pt x="26" y="269"/>
                  </a:cubicBezTo>
                  <a:cubicBezTo>
                    <a:pt x="24" y="260"/>
                    <a:pt x="27" y="253"/>
                    <a:pt x="36" y="248"/>
                  </a:cubicBezTo>
                  <a:cubicBezTo>
                    <a:pt x="46" y="243"/>
                    <a:pt x="53" y="235"/>
                    <a:pt x="59" y="226"/>
                  </a:cubicBezTo>
                  <a:cubicBezTo>
                    <a:pt x="70" y="208"/>
                    <a:pt x="79" y="208"/>
                    <a:pt x="91" y="224"/>
                  </a:cubicBezTo>
                  <a:cubicBezTo>
                    <a:pt x="92" y="224"/>
                    <a:pt x="93" y="224"/>
                    <a:pt x="95" y="225"/>
                  </a:cubicBezTo>
                  <a:cubicBezTo>
                    <a:pt x="86" y="215"/>
                    <a:pt x="83" y="203"/>
                    <a:pt x="75" y="193"/>
                  </a:cubicBezTo>
                  <a:cubicBezTo>
                    <a:pt x="73" y="190"/>
                    <a:pt x="71" y="188"/>
                    <a:pt x="68" y="189"/>
                  </a:cubicBezTo>
                  <a:cubicBezTo>
                    <a:pt x="56" y="192"/>
                    <a:pt x="52" y="184"/>
                    <a:pt x="49" y="175"/>
                  </a:cubicBezTo>
                  <a:cubicBezTo>
                    <a:pt x="44" y="161"/>
                    <a:pt x="36" y="150"/>
                    <a:pt x="30" y="137"/>
                  </a:cubicBezTo>
                  <a:cubicBezTo>
                    <a:pt x="26" y="130"/>
                    <a:pt x="22" y="124"/>
                    <a:pt x="23" y="117"/>
                  </a:cubicBezTo>
                  <a:cubicBezTo>
                    <a:pt x="24" y="110"/>
                    <a:pt x="22" y="106"/>
                    <a:pt x="16" y="103"/>
                  </a:cubicBezTo>
                  <a:cubicBezTo>
                    <a:pt x="0" y="95"/>
                    <a:pt x="0" y="93"/>
                    <a:pt x="10" y="78"/>
                  </a:cubicBezTo>
                  <a:cubicBezTo>
                    <a:pt x="20" y="63"/>
                    <a:pt x="27" y="61"/>
                    <a:pt x="44" y="68"/>
                  </a:cubicBezTo>
                  <a:cubicBezTo>
                    <a:pt x="52" y="71"/>
                    <a:pt x="58" y="75"/>
                    <a:pt x="66" y="75"/>
                  </a:cubicBezTo>
                  <a:cubicBezTo>
                    <a:pt x="70" y="76"/>
                    <a:pt x="74" y="76"/>
                    <a:pt x="76" y="72"/>
                  </a:cubicBezTo>
                  <a:cubicBezTo>
                    <a:pt x="79" y="67"/>
                    <a:pt x="79" y="61"/>
                    <a:pt x="78" y="56"/>
                  </a:cubicBezTo>
                  <a:cubicBezTo>
                    <a:pt x="78" y="53"/>
                    <a:pt x="74" y="54"/>
                    <a:pt x="72" y="55"/>
                  </a:cubicBezTo>
                  <a:cubicBezTo>
                    <a:pt x="69" y="56"/>
                    <a:pt x="65" y="58"/>
                    <a:pt x="61" y="58"/>
                  </a:cubicBezTo>
                  <a:cubicBezTo>
                    <a:pt x="54" y="57"/>
                    <a:pt x="50" y="51"/>
                    <a:pt x="54" y="47"/>
                  </a:cubicBezTo>
                  <a:cubicBezTo>
                    <a:pt x="64" y="37"/>
                    <a:pt x="64" y="22"/>
                    <a:pt x="74" y="13"/>
                  </a:cubicBezTo>
                  <a:cubicBezTo>
                    <a:pt x="78" y="10"/>
                    <a:pt x="82" y="10"/>
                    <a:pt x="85" y="8"/>
                  </a:cubicBezTo>
                  <a:cubicBezTo>
                    <a:pt x="95" y="0"/>
                    <a:pt x="102" y="2"/>
                    <a:pt x="109" y="12"/>
                  </a:cubicBezTo>
                  <a:cubicBezTo>
                    <a:pt x="110" y="13"/>
                    <a:pt x="109" y="13"/>
                    <a:pt x="110" y="13"/>
                  </a:cubicBezTo>
                  <a:cubicBezTo>
                    <a:pt x="125" y="13"/>
                    <a:pt x="131" y="26"/>
                    <a:pt x="142" y="34"/>
                  </a:cubicBezTo>
                  <a:cubicBezTo>
                    <a:pt x="143" y="35"/>
                    <a:pt x="143" y="37"/>
                    <a:pt x="142" y="38"/>
                  </a:cubicBezTo>
                  <a:cubicBezTo>
                    <a:pt x="139" y="51"/>
                    <a:pt x="139" y="51"/>
                    <a:pt x="151" y="56"/>
                  </a:cubicBezTo>
                  <a:cubicBezTo>
                    <a:pt x="160" y="59"/>
                    <a:pt x="161" y="64"/>
                    <a:pt x="155" y="71"/>
                  </a:cubicBezTo>
                  <a:cubicBezTo>
                    <a:pt x="153" y="73"/>
                    <a:pt x="151" y="75"/>
                    <a:pt x="149" y="76"/>
                  </a:cubicBezTo>
                  <a:cubicBezTo>
                    <a:pt x="145" y="78"/>
                    <a:pt x="138" y="80"/>
                    <a:pt x="141" y="84"/>
                  </a:cubicBezTo>
                  <a:cubicBezTo>
                    <a:pt x="145" y="89"/>
                    <a:pt x="148" y="82"/>
                    <a:pt x="150" y="80"/>
                  </a:cubicBezTo>
                  <a:cubicBezTo>
                    <a:pt x="157" y="76"/>
                    <a:pt x="160" y="78"/>
                    <a:pt x="161" y="84"/>
                  </a:cubicBezTo>
                  <a:cubicBezTo>
                    <a:pt x="162" y="92"/>
                    <a:pt x="165" y="99"/>
                    <a:pt x="171" y="105"/>
                  </a:cubicBezTo>
                  <a:cubicBezTo>
                    <a:pt x="176" y="112"/>
                    <a:pt x="174" y="117"/>
                    <a:pt x="168" y="122"/>
                  </a:cubicBezTo>
                  <a:cubicBezTo>
                    <a:pt x="155" y="132"/>
                    <a:pt x="153" y="138"/>
                    <a:pt x="163" y="152"/>
                  </a:cubicBezTo>
                  <a:cubicBezTo>
                    <a:pt x="170" y="161"/>
                    <a:pt x="167" y="172"/>
                    <a:pt x="171" y="182"/>
                  </a:cubicBezTo>
                  <a:cubicBezTo>
                    <a:pt x="172" y="186"/>
                    <a:pt x="168" y="188"/>
                    <a:pt x="164" y="190"/>
                  </a:cubicBezTo>
                  <a:cubicBezTo>
                    <a:pt x="159" y="191"/>
                    <a:pt x="155" y="195"/>
                    <a:pt x="151" y="199"/>
                  </a:cubicBezTo>
                  <a:cubicBezTo>
                    <a:pt x="146" y="204"/>
                    <a:pt x="144" y="210"/>
                    <a:pt x="148" y="216"/>
                  </a:cubicBezTo>
                  <a:cubicBezTo>
                    <a:pt x="153" y="223"/>
                    <a:pt x="152" y="229"/>
                    <a:pt x="146" y="235"/>
                  </a:cubicBezTo>
                  <a:cubicBezTo>
                    <a:pt x="144" y="238"/>
                    <a:pt x="142" y="241"/>
                    <a:pt x="140" y="245"/>
                  </a:cubicBezTo>
                  <a:cubicBezTo>
                    <a:pt x="140" y="247"/>
                    <a:pt x="139" y="251"/>
                    <a:pt x="135" y="250"/>
                  </a:cubicBezTo>
                  <a:cubicBezTo>
                    <a:pt x="132" y="250"/>
                    <a:pt x="131" y="247"/>
                    <a:pt x="130" y="244"/>
                  </a:cubicBezTo>
                  <a:cubicBezTo>
                    <a:pt x="129" y="242"/>
                    <a:pt x="130" y="237"/>
                    <a:pt x="126" y="238"/>
                  </a:cubicBezTo>
                  <a:cubicBezTo>
                    <a:pt x="122" y="239"/>
                    <a:pt x="123" y="244"/>
                    <a:pt x="124" y="247"/>
                  </a:cubicBezTo>
                  <a:cubicBezTo>
                    <a:pt x="126" y="256"/>
                    <a:pt x="130" y="263"/>
                    <a:pt x="140" y="267"/>
                  </a:cubicBezTo>
                  <a:cubicBezTo>
                    <a:pt x="142" y="268"/>
                    <a:pt x="144" y="267"/>
                    <a:pt x="144" y="271"/>
                  </a:cubicBezTo>
                  <a:close/>
                </a:path>
              </a:pathLst>
            </a:custGeom>
            <a:solidFill>
              <a:srgbClr val="FF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4">
              <a:extLst>
                <a:ext uri="{FF2B5EF4-FFF2-40B4-BE49-F238E27FC236}">
                  <a16:creationId xmlns:a16="http://schemas.microsoft.com/office/drawing/2014/main" id="{9264FC16-7C64-B612-BEF4-99984A0363E6}"/>
                </a:ext>
              </a:extLst>
            </p:cNvPr>
            <p:cNvSpPr/>
            <p:nvPr/>
          </p:nvSpPr>
          <p:spPr bwMode="auto">
            <a:xfrm>
              <a:off x="1914526" y="3038475"/>
              <a:ext cx="409575" cy="596900"/>
            </a:xfrm>
            <a:custGeom>
              <a:avLst/>
              <a:gdLst>
                <a:gd name="T0" fmla="*/ 161 w 205"/>
                <a:gd name="T1" fmla="*/ 151 h 299"/>
                <a:gd name="T2" fmla="*/ 161 w 205"/>
                <a:gd name="T3" fmla="*/ 168 h 299"/>
                <a:gd name="T4" fmla="*/ 152 w 205"/>
                <a:gd name="T5" fmla="*/ 202 h 299"/>
                <a:gd name="T6" fmla="*/ 138 w 205"/>
                <a:gd name="T7" fmla="*/ 255 h 299"/>
                <a:gd name="T8" fmla="*/ 151 w 205"/>
                <a:gd name="T9" fmla="*/ 286 h 299"/>
                <a:gd name="T10" fmla="*/ 166 w 205"/>
                <a:gd name="T11" fmla="*/ 291 h 299"/>
                <a:gd name="T12" fmla="*/ 205 w 205"/>
                <a:gd name="T13" fmla="*/ 293 h 299"/>
                <a:gd name="T14" fmla="*/ 157 w 205"/>
                <a:gd name="T15" fmla="*/ 297 h 299"/>
                <a:gd name="T16" fmla="*/ 146 w 205"/>
                <a:gd name="T17" fmla="*/ 292 h 299"/>
                <a:gd name="T18" fmla="*/ 133 w 205"/>
                <a:gd name="T19" fmla="*/ 244 h 299"/>
                <a:gd name="T20" fmla="*/ 128 w 205"/>
                <a:gd name="T21" fmla="*/ 237 h 299"/>
                <a:gd name="T22" fmla="*/ 119 w 205"/>
                <a:gd name="T23" fmla="*/ 228 h 299"/>
                <a:gd name="T24" fmla="*/ 109 w 205"/>
                <a:gd name="T25" fmla="*/ 225 h 299"/>
                <a:gd name="T26" fmla="*/ 104 w 205"/>
                <a:gd name="T27" fmla="*/ 226 h 299"/>
                <a:gd name="T28" fmla="*/ 104 w 205"/>
                <a:gd name="T29" fmla="*/ 221 h 299"/>
                <a:gd name="T30" fmla="*/ 109 w 205"/>
                <a:gd name="T31" fmla="*/ 213 h 299"/>
                <a:gd name="T32" fmla="*/ 104 w 205"/>
                <a:gd name="T33" fmla="*/ 206 h 299"/>
                <a:gd name="T34" fmla="*/ 93 w 205"/>
                <a:gd name="T35" fmla="*/ 207 h 299"/>
                <a:gd name="T36" fmla="*/ 73 w 205"/>
                <a:gd name="T37" fmla="*/ 199 h 299"/>
                <a:gd name="T38" fmla="*/ 67 w 205"/>
                <a:gd name="T39" fmla="*/ 196 h 299"/>
                <a:gd name="T40" fmla="*/ 55 w 205"/>
                <a:gd name="T41" fmla="*/ 178 h 299"/>
                <a:gd name="T42" fmla="*/ 54 w 205"/>
                <a:gd name="T43" fmla="*/ 170 h 299"/>
                <a:gd name="T44" fmla="*/ 38 w 205"/>
                <a:gd name="T45" fmla="*/ 141 h 299"/>
                <a:gd name="T46" fmla="*/ 36 w 205"/>
                <a:gd name="T47" fmla="*/ 127 h 299"/>
                <a:gd name="T48" fmla="*/ 25 w 205"/>
                <a:gd name="T49" fmla="*/ 117 h 299"/>
                <a:gd name="T50" fmla="*/ 14 w 205"/>
                <a:gd name="T51" fmla="*/ 104 h 299"/>
                <a:gd name="T52" fmla="*/ 12 w 205"/>
                <a:gd name="T53" fmla="*/ 97 h 299"/>
                <a:gd name="T54" fmla="*/ 4 w 205"/>
                <a:gd name="T55" fmla="*/ 71 h 299"/>
                <a:gd name="T56" fmla="*/ 17 w 205"/>
                <a:gd name="T57" fmla="*/ 29 h 299"/>
                <a:gd name="T58" fmla="*/ 22 w 205"/>
                <a:gd name="T59" fmla="*/ 1 h 299"/>
                <a:gd name="T60" fmla="*/ 26 w 205"/>
                <a:gd name="T61" fmla="*/ 3 h 299"/>
                <a:gd name="T62" fmla="*/ 40 w 205"/>
                <a:gd name="T63" fmla="*/ 15 h 299"/>
                <a:gd name="T64" fmla="*/ 41 w 205"/>
                <a:gd name="T65" fmla="*/ 16 h 299"/>
                <a:gd name="T66" fmla="*/ 94 w 205"/>
                <a:gd name="T67" fmla="*/ 25 h 299"/>
                <a:gd name="T68" fmla="*/ 106 w 205"/>
                <a:gd name="T69" fmla="*/ 34 h 299"/>
                <a:gd name="T70" fmla="*/ 119 w 205"/>
                <a:gd name="T71" fmla="*/ 48 h 299"/>
                <a:gd name="T72" fmla="*/ 134 w 205"/>
                <a:gd name="T73" fmla="*/ 51 h 299"/>
                <a:gd name="T74" fmla="*/ 139 w 205"/>
                <a:gd name="T75" fmla="*/ 67 h 299"/>
                <a:gd name="T76" fmla="*/ 140 w 205"/>
                <a:gd name="T77" fmla="*/ 79 h 299"/>
                <a:gd name="T78" fmla="*/ 140 w 205"/>
                <a:gd name="T79" fmla="*/ 89 h 299"/>
                <a:gd name="T80" fmla="*/ 143 w 205"/>
                <a:gd name="T81" fmla="*/ 103 h 299"/>
                <a:gd name="T82" fmla="*/ 165 w 205"/>
                <a:gd name="T83" fmla="*/ 124 h 299"/>
                <a:gd name="T84" fmla="*/ 167 w 205"/>
                <a:gd name="T85" fmla="*/ 136 h 299"/>
                <a:gd name="T86" fmla="*/ 161 w 205"/>
                <a:gd name="T87" fmla="*/ 151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99">
                  <a:moveTo>
                    <a:pt x="161" y="151"/>
                  </a:moveTo>
                  <a:cubicBezTo>
                    <a:pt x="161" y="157"/>
                    <a:pt x="160" y="163"/>
                    <a:pt x="161" y="168"/>
                  </a:cubicBezTo>
                  <a:cubicBezTo>
                    <a:pt x="161" y="180"/>
                    <a:pt x="159" y="192"/>
                    <a:pt x="152" y="202"/>
                  </a:cubicBezTo>
                  <a:cubicBezTo>
                    <a:pt x="141" y="218"/>
                    <a:pt x="135" y="236"/>
                    <a:pt x="138" y="255"/>
                  </a:cubicBezTo>
                  <a:cubicBezTo>
                    <a:pt x="140" y="266"/>
                    <a:pt x="145" y="277"/>
                    <a:pt x="151" y="286"/>
                  </a:cubicBezTo>
                  <a:cubicBezTo>
                    <a:pt x="155" y="292"/>
                    <a:pt x="159" y="293"/>
                    <a:pt x="166" y="291"/>
                  </a:cubicBezTo>
                  <a:cubicBezTo>
                    <a:pt x="179" y="286"/>
                    <a:pt x="192" y="288"/>
                    <a:pt x="205" y="293"/>
                  </a:cubicBezTo>
                  <a:cubicBezTo>
                    <a:pt x="189" y="292"/>
                    <a:pt x="173" y="290"/>
                    <a:pt x="157" y="297"/>
                  </a:cubicBezTo>
                  <a:cubicBezTo>
                    <a:pt x="152" y="299"/>
                    <a:pt x="148" y="297"/>
                    <a:pt x="146" y="292"/>
                  </a:cubicBezTo>
                  <a:cubicBezTo>
                    <a:pt x="140" y="277"/>
                    <a:pt x="132" y="262"/>
                    <a:pt x="133" y="244"/>
                  </a:cubicBezTo>
                  <a:cubicBezTo>
                    <a:pt x="134" y="241"/>
                    <a:pt x="133" y="238"/>
                    <a:pt x="128" y="237"/>
                  </a:cubicBezTo>
                  <a:cubicBezTo>
                    <a:pt x="124" y="236"/>
                    <a:pt x="121" y="232"/>
                    <a:pt x="119" y="228"/>
                  </a:cubicBezTo>
                  <a:cubicBezTo>
                    <a:pt x="117" y="224"/>
                    <a:pt x="114" y="222"/>
                    <a:pt x="109" y="225"/>
                  </a:cubicBezTo>
                  <a:cubicBezTo>
                    <a:pt x="108" y="226"/>
                    <a:pt x="106" y="228"/>
                    <a:pt x="104" y="226"/>
                  </a:cubicBezTo>
                  <a:cubicBezTo>
                    <a:pt x="103" y="225"/>
                    <a:pt x="103" y="223"/>
                    <a:pt x="104" y="221"/>
                  </a:cubicBezTo>
                  <a:cubicBezTo>
                    <a:pt x="106" y="218"/>
                    <a:pt x="108" y="216"/>
                    <a:pt x="109" y="213"/>
                  </a:cubicBezTo>
                  <a:cubicBezTo>
                    <a:pt x="111" y="208"/>
                    <a:pt x="109" y="205"/>
                    <a:pt x="104" y="206"/>
                  </a:cubicBezTo>
                  <a:cubicBezTo>
                    <a:pt x="100" y="206"/>
                    <a:pt x="97" y="206"/>
                    <a:pt x="93" y="207"/>
                  </a:cubicBezTo>
                  <a:cubicBezTo>
                    <a:pt x="85" y="209"/>
                    <a:pt x="76" y="212"/>
                    <a:pt x="73" y="199"/>
                  </a:cubicBezTo>
                  <a:cubicBezTo>
                    <a:pt x="72" y="198"/>
                    <a:pt x="69" y="196"/>
                    <a:pt x="67" y="196"/>
                  </a:cubicBezTo>
                  <a:cubicBezTo>
                    <a:pt x="54" y="196"/>
                    <a:pt x="54" y="187"/>
                    <a:pt x="55" y="178"/>
                  </a:cubicBezTo>
                  <a:cubicBezTo>
                    <a:pt x="56" y="175"/>
                    <a:pt x="56" y="171"/>
                    <a:pt x="54" y="170"/>
                  </a:cubicBezTo>
                  <a:cubicBezTo>
                    <a:pt x="42" y="163"/>
                    <a:pt x="42" y="151"/>
                    <a:pt x="38" y="141"/>
                  </a:cubicBezTo>
                  <a:cubicBezTo>
                    <a:pt x="36" y="136"/>
                    <a:pt x="36" y="132"/>
                    <a:pt x="36" y="127"/>
                  </a:cubicBezTo>
                  <a:cubicBezTo>
                    <a:pt x="36" y="119"/>
                    <a:pt x="33" y="116"/>
                    <a:pt x="25" y="117"/>
                  </a:cubicBezTo>
                  <a:cubicBezTo>
                    <a:pt x="15" y="117"/>
                    <a:pt x="11" y="114"/>
                    <a:pt x="14" y="104"/>
                  </a:cubicBezTo>
                  <a:cubicBezTo>
                    <a:pt x="15" y="101"/>
                    <a:pt x="15" y="98"/>
                    <a:pt x="12" y="97"/>
                  </a:cubicBezTo>
                  <a:cubicBezTo>
                    <a:pt x="0" y="92"/>
                    <a:pt x="3" y="81"/>
                    <a:pt x="4" y="71"/>
                  </a:cubicBezTo>
                  <a:cubicBezTo>
                    <a:pt x="5" y="56"/>
                    <a:pt x="8" y="41"/>
                    <a:pt x="17" y="29"/>
                  </a:cubicBezTo>
                  <a:cubicBezTo>
                    <a:pt x="23" y="20"/>
                    <a:pt x="22" y="10"/>
                    <a:pt x="22" y="1"/>
                  </a:cubicBezTo>
                  <a:cubicBezTo>
                    <a:pt x="24" y="0"/>
                    <a:pt x="25" y="1"/>
                    <a:pt x="26" y="3"/>
                  </a:cubicBezTo>
                  <a:cubicBezTo>
                    <a:pt x="27" y="11"/>
                    <a:pt x="32" y="14"/>
                    <a:pt x="40" y="15"/>
                  </a:cubicBezTo>
                  <a:cubicBezTo>
                    <a:pt x="41" y="16"/>
                    <a:pt x="40" y="15"/>
                    <a:pt x="41" y="16"/>
                  </a:cubicBezTo>
                  <a:cubicBezTo>
                    <a:pt x="56" y="34"/>
                    <a:pt x="76" y="26"/>
                    <a:pt x="94" y="25"/>
                  </a:cubicBezTo>
                  <a:cubicBezTo>
                    <a:pt x="102" y="24"/>
                    <a:pt x="106" y="25"/>
                    <a:pt x="106" y="34"/>
                  </a:cubicBezTo>
                  <a:cubicBezTo>
                    <a:pt x="105" y="45"/>
                    <a:pt x="108" y="47"/>
                    <a:pt x="119" y="48"/>
                  </a:cubicBezTo>
                  <a:cubicBezTo>
                    <a:pt x="124" y="48"/>
                    <a:pt x="129" y="49"/>
                    <a:pt x="134" y="51"/>
                  </a:cubicBezTo>
                  <a:cubicBezTo>
                    <a:pt x="143" y="55"/>
                    <a:pt x="144" y="59"/>
                    <a:pt x="139" y="67"/>
                  </a:cubicBezTo>
                  <a:cubicBezTo>
                    <a:pt x="135" y="72"/>
                    <a:pt x="134" y="75"/>
                    <a:pt x="140" y="79"/>
                  </a:cubicBezTo>
                  <a:cubicBezTo>
                    <a:pt x="145" y="82"/>
                    <a:pt x="144" y="86"/>
                    <a:pt x="140" y="89"/>
                  </a:cubicBezTo>
                  <a:cubicBezTo>
                    <a:pt x="134" y="95"/>
                    <a:pt x="135" y="99"/>
                    <a:pt x="143" y="103"/>
                  </a:cubicBezTo>
                  <a:cubicBezTo>
                    <a:pt x="152" y="108"/>
                    <a:pt x="158" y="117"/>
                    <a:pt x="165" y="124"/>
                  </a:cubicBezTo>
                  <a:cubicBezTo>
                    <a:pt x="169" y="128"/>
                    <a:pt x="168" y="132"/>
                    <a:pt x="167" y="136"/>
                  </a:cubicBezTo>
                  <a:cubicBezTo>
                    <a:pt x="165" y="141"/>
                    <a:pt x="164" y="147"/>
                    <a:pt x="161" y="151"/>
                  </a:cubicBezTo>
                  <a:close/>
                </a:path>
              </a:pathLst>
            </a:custGeom>
            <a:solidFill>
              <a:srgbClr val="FED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5">
              <a:extLst>
                <a:ext uri="{FF2B5EF4-FFF2-40B4-BE49-F238E27FC236}">
                  <a16:creationId xmlns:a16="http://schemas.microsoft.com/office/drawing/2014/main" id="{18006DF6-E647-27ED-7303-3D5FCB9B1004}"/>
                </a:ext>
              </a:extLst>
            </p:cNvPr>
            <p:cNvSpPr/>
            <p:nvPr/>
          </p:nvSpPr>
          <p:spPr bwMode="auto">
            <a:xfrm>
              <a:off x="2733676" y="2579688"/>
              <a:ext cx="850900" cy="217488"/>
            </a:xfrm>
            <a:custGeom>
              <a:avLst/>
              <a:gdLst>
                <a:gd name="T0" fmla="*/ 103 w 426"/>
                <a:gd name="T1" fmla="*/ 10 h 109"/>
                <a:gd name="T2" fmla="*/ 178 w 426"/>
                <a:gd name="T3" fmla="*/ 19 h 109"/>
                <a:gd name="T4" fmla="*/ 282 w 426"/>
                <a:gd name="T5" fmla="*/ 2 h 109"/>
                <a:gd name="T6" fmla="*/ 289 w 426"/>
                <a:gd name="T7" fmla="*/ 2 h 109"/>
                <a:gd name="T8" fmla="*/ 315 w 426"/>
                <a:gd name="T9" fmla="*/ 17 h 109"/>
                <a:gd name="T10" fmla="*/ 321 w 426"/>
                <a:gd name="T11" fmla="*/ 28 h 109"/>
                <a:gd name="T12" fmla="*/ 321 w 426"/>
                <a:gd name="T13" fmla="*/ 42 h 109"/>
                <a:gd name="T14" fmla="*/ 332 w 426"/>
                <a:gd name="T15" fmla="*/ 47 h 109"/>
                <a:gd name="T16" fmla="*/ 362 w 426"/>
                <a:gd name="T17" fmla="*/ 44 h 109"/>
                <a:gd name="T18" fmla="*/ 411 w 426"/>
                <a:gd name="T19" fmla="*/ 69 h 109"/>
                <a:gd name="T20" fmla="*/ 422 w 426"/>
                <a:gd name="T21" fmla="*/ 73 h 109"/>
                <a:gd name="T22" fmla="*/ 425 w 426"/>
                <a:gd name="T23" fmla="*/ 73 h 109"/>
                <a:gd name="T24" fmla="*/ 423 w 426"/>
                <a:gd name="T25" fmla="*/ 80 h 109"/>
                <a:gd name="T26" fmla="*/ 401 w 426"/>
                <a:gd name="T27" fmla="*/ 102 h 109"/>
                <a:gd name="T28" fmla="*/ 382 w 426"/>
                <a:gd name="T29" fmla="*/ 99 h 109"/>
                <a:gd name="T30" fmla="*/ 365 w 426"/>
                <a:gd name="T31" fmla="*/ 80 h 109"/>
                <a:gd name="T32" fmla="*/ 342 w 426"/>
                <a:gd name="T33" fmla="*/ 77 h 109"/>
                <a:gd name="T34" fmla="*/ 306 w 426"/>
                <a:gd name="T35" fmla="*/ 88 h 109"/>
                <a:gd name="T36" fmla="*/ 293 w 426"/>
                <a:gd name="T37" fmla="*/ 93 h 109"/>
                <a:gd name="T38" fmla="*/ 263 w 426"/>
                <a:gd name="T39" fmla="*/ 86 h 109"/>
                <a:gd name="T40" fmla="*/ 255 w 426"/>
                <a:gd name="T41" fmla="*/ 82 h 109"/>
                <a:gd name="T42" fmla="*/ 238 w 426"/>
                <a:gd name="T43" fmla="*/ 66 h 109"/>
                <a:gd name="T44" fmla="*/ 202 w 426"/>
                <a:gd name="T45" fmla="*/ 54 h 109"/>
                <a:gd name="T46" fmla="*/ 142 w 426"/>
                <a:gd name="T47" fmla="*/ 80 h 109"/>
                <a:gd name="T48" fmla="*/ 88 w 426"/>
                <a:gd name="T49" fmla="*/ 82 h 109"/>
                <a:gd name="T50" fmla="*/ 70 w 426"/>
                <a:gd name="T51" fmla="*/ 83 h 109"/>
                <a:gd name="T52" fmla="*/ 43 w 426"/>
                <a:gd name="T53" fmla="*/ 71 h 109"/>
                <a:gd name="T54" fmla="*/ 28 w 426"/>
                <a:gd name="T55" fmla="*/ 59 h 109"/>
                <a:gd name="T56" fmla="*/ 17 w 426"/>
                <a:gd name="T57" fmla="*/ 49 h 109"/>
                <a:gd name="T58" fmla="*/ 0 w 426"/>
                <a:gd name="T59" fmla="*/ 13 h 109"/>
                <a:gd name="T60" fmla="*/ 13 w 426"/>
                <a:gd name="T61" fmla="*/ 20 h 109"/>
                <a:gd name="T62" fmla="*/ 21 w 426"/>
                <a:gd name="T63" fmla="*/ 35 h 109"/>
                <a:gd name="T64" fmla="*/ 71 w 426"/>
                <a:gd name="T65" fmla="*/ 47 h 109"/>
                <a:gd name="T66" fmla="*/ 74 w 426"/>
                <a:gd name="T67" fmla="*/ 41 h 109"/>
                <a:gd name="T68" fmla="*/ 75 w 426"/>
                <a:gd name="T69" fmla="*/ 27 h 109"/>
                <a:gd name="T70" fmla="*/ 73 w 426"/>
                <a:gd name="T71" fmla="*/ 25 h 109"/>
                <a:gd name="T72" fmla="*/ 61 w 426"/>
                <a:gd name="T73" fmla="*/ 22 h 109"/>
                <a:gd name="T74" fmla="*/ 68 w 426"/>
                <a:gd name="T75" fmla="*/ 11 h 109"/>
                <a:gd name="T76" fmla="*/ 78 w 426"/>
                <a:gd name="T77" fmla="*/ 8 h 109"/>
                <a:gd name="T78" fmla="*/ 103 w 426"/>
                <a:gd name="T79" fmla="*/ 1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6" h="109">
                  <a:moveTo>
                    <a:pt x="103" y="10"/>
                  </a:moveTo>
                  <a:cubicBezTo>
                    <a:pt x="127" y="16"/>
                    <a:pt x="153" y="22"/>
                    <a:pt x="178" y="19"/>
                  </a:cubicBezTo>
                  <a:cubicBezTo>
                    <a:pt x="213" y="16"/>
                    <a:pt x="248" y="13"/>
                    <a:pt x="282" y="2"/>
                  </a:cubicBezTo>
                  <a:cubicBezTo>
                    <a:pt x="284" y="1"/>
                    <a:pt x="288" y="0"/>
                    <a:pt x="289" y="2"/>
                  </a:cubicBezTo>
                  <a:cubicBezTo>
                    <a:pt x="296" y="10"/>
                    <a:pt x="306" y="13"/>
                    <a:pt x="315" y="17"/>
                  </a:cubicBezTo>
                  <a:cubicBezTo>
                    <a:pt x="320" y="18"/>
                    <a:pt x="321" y="23"/>
                    <a:pt x="321" y="28"/>
                  </a:cubicBezTo>
                  <a:cubicBezTo>
                    <a:pt x="320" y="33"/>
                    <a:pt x="320" y="38"/>
                    <a:pt x="321" y="42"/>
                  </a:cubicBezTo>
                  <a:cubicBezTo>
                    <a:pt x="322" y="47"/>
                    <a:pt x="325" y="52"/>
                    <a:pt x="332" y="47"/>
                  </a:cubicBezTo>
                  <a:cubicBezTo>
                    <a:pt x="341" y="38"/>
                    <a:pt x="352" y="39"/>
                    <a:pt x="362" y="44"/>
                  </a:cubicBezTo>
                  <a:cubicBezTo>
                    <a:pt x="379" y="52"/>
                    <a:pt x="395" y="61"/>
                    <a:pt x="411" y="69"/>
                  </a:cubicBezTo>
                  <a:cubicBezTo>
                    <a:pt x="414" y="71"/>
                    <a:pt x="418" y="74"/>
                    <a:pt x="422" y="73"/>
                  </a:cubicBezTo>
                  <a:cubicBezTo>
                    <a:pt x="423" y="72"/>
                    <a:pt x="424" y="72"/>
                    <a:pt x="425" y="73"/>
                  </a:cubicBezTo>
                  <a:cubicBezTo>
                    <a:pt x="426" y="76"/>
                    <a:pt x="425" y="78"/>
                    <a:pt x="423" y="80"/>
                  </a:cubicBezTo>
                  <a:cubicBezTo>
                    <a:pt x="416" y="87"/>
                    <a:pt x="409" y="95"/>
                    <a:pt x="401" y="102"/>
                  </a:cubicBezTo>
                  <a:cubicBezTo>
                    <a:pt x="392" y="109"/>
                    <a:pt x="388" y="108"/>
                    <a:pt x="382" y="99"/>
                  </a:cubicBezTo>
                  <a:cubicBezTo>
                    <a:pt x="377" y="92"/>
                    <a:pt x="371" y="86"/>
                    <a:pt x="365" y="80"/>
                  </a:cubicBezTo>
                  <a:cubicBezTo>
                    <a:pt x="357" y="74"/>
                    <a:pt x="350" y="72"/>
                    <a:pt x="342" y="77"/>
                  </a:cubicBezTo>
                  <a:cubicBezTo>
                    <a:pt x="330" y="84"/>
                    <a:pt x="319" y="88"/>
                    <a:pt x="306" y="88"/>
                  </a:cubicBezTo>
                  <a:cubicBezTo>
                    <a:pt x="301" y="88"/>
                    <a:pt x="297" y="91"/>
                    <a:pt x="293" y="93"/>
                  </a:cubicBezTo>
                  <a:cubicBezTo>
                    <a:pt x="281" y="99"/>
                    <a:pt x="271" y="97"/>
                    <a:pt x="263" y="86"/>
                  </a:cubicBezTo>
                  <a:cubicBezTo>
                    <a:pt x="261" y="84"/>
                    <a:pt x="259" y="82"/>
                    <a:pt x="255" y="82"/>
                  </a:cubicBezTo>
                  <a:cubicBezTo>
                    <a:pt x="239" y="82"/>
                    <a:pt x="239" y="82"/>
                    <a:pt x="238" y="66"/>
                  </a:cubicBezTo>
                  <a:cubicBezTo>
                    <a:pt x="234" y="49"/>
                    <a:pt x="218" y="45"/>
                    <a:pt x="202" y="54"/>
                  </a:cubicBezTo>
                  <a:cubicBezTo>
                    <a:pt x="183" y="65"/>
                    <a:pt x="165" y="79"/>
                    <a:pt x="142" y="80"/>
                  </a:cubicBezTo>
                  <a:cubicBezTo>
                    <a:pt x="124" y="74"/>
                    <a:pt x="106" y="78"/>
                    <a:pt x="88" y="82"/>
                  </a:cubicBezTo>
                  <a:cubicBezTo>
                    <a:pt x="82" y="83"/>
                    <a:pt x="76" y="83"/>
                    <a:pt x="70" y="83"/>
                  </a:cubicBezTo>
                  <a:cubicBezTo>
                    <a:pt x="59" y="84"/>
                    <a:pt x="50" y="81"/>
                    <a:pt x="43" y="71"/>
                  </a:cubicBezTo>
                  <a:cubicBezTo>
                    <a:pt x="40" y="66"/>
                    <a:pt x="34" y="62"/>
                    <a:pt x="28" y="59"/>
                  </a:cubicBezTo>
                  <a:cubicBezTo>
                    <a:pt x="23" y="57"/>
                    <a:pt x="20" y="54"/>
                    <a:pt x="17" y="49"/>
                  </a:cubicBezTo>
                  <a:cubicBezTo>
                    <a:pt x="12" y="37"/>
                    <a:pt x="4" y="26"/>
                    <a:pt x="0" y="13"/>
                  </a:cubicBezTo>
                  <a:cubicBezTo>
                    <a:pt x="7" y="9"/>
                    <a:pt x="10" y="15"/>
                    <a:pt x="13" y="20"/>
                  </a:cubicBezTo>
                  <a:cubicBezTo>
                    <a:pt x="16" y="25"/>
                    <a:pt x="19" y="30"/>
                    <a:pt x="21" y="35"/>
                  </a:cubicBezTo>
                  <a:cubicBezTo>
                    <a:pt x="30" y="56"/>
                    <a:pt x="57" y="53"/>
                    <a:pt x="71" y="47"/>
                  </a:cubicBezTo>
                  <a:cubicBezTo>
                    <a:pt x="74" y="46"/>
                    <a:pt x="75" y="44"/>
                    <a:pt x="74" y="41"/>
                  </a:cubicBezTo>
                  <a:cubicBezTo>
                    <a:pt x="72" y="36"/>
                    <a:pt x="73" y="31"/>
                    <a:pt x="75" y="27"/>
                  </a:cubicBezTo>
                  <a:cubicBezTo>
                    <a:pt x="74" y="25"/>
                    <a:pt x="73" y="25"/>
                    <a:pt x="73" y="25"/>
                  </a:cubicBezTo>
                  <a:cubicBezTo>
                    <a:pt x="68" y="25"/>
                    <a:pt x="62" y="28"/>
                    <a:pt x="61" y="22"/>
                  </a:cubicBezTo>
                  <a:cubicBezTo>
                    <a:pt x="59" y="16"/>
                    <a:pt x="65" y="14"/>
                    <a:pt x="68" y="11"/>
                  </a:cubicBezTo>
                  <a:cubicBezTo>
                    <a:pt x="71" y="9"/>
                    <a:pt x="75" y="7"/>
                    <a:pt x="78" y="8"/>
                  </a:cubicBezTo>
                  <a:cubicBezTo>
                    <a:pt x="86" y="10"/>
                    <a:pt x="94" y="10"/>
                    <a:pt x="103" y="10"/>
                  </a:cubicBezTo>
                  <a:close/>
                </a:path>
              </a:pathLst>
            </a:custGeom>
            <a:solidFill>
              <a:srgbClr val="FED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6">
              <a:extLst>
                <a:ext uri="{FF2B5EF4-FFF2-40B4-BE49-F238E27FC236}">
                  <a16:creationId xmlns:a16="http://schemas.microsoft.com/office/drawing/2014/main" id="{8CED03FE-DAFB-7BA3-38EF-8AC15C17CCDA}"/>
                </a:ext>
              </a:extLst>
            </p:cNvPr>
            <p:cNvSpPr/>
            <p:nvPr/>
          </p:nvSpPr>
          <p:spPr bwMode="auto">
            <a:xfrm>
              <a:off x="1922463" y="2725738"/>
              <a:ext cx="396875" cy="614363"/>
            </a:xfrm>
            <a:custGeom>
              <a:avLst/>
              <a:gdLst>
                <a:gd name="T0" fmla="*/ 157 w 199"/>
                <a:gd name="T1" fmla="*/ 308 h 308"/>
                <a:gd name="T2" fmla="*/ 157 w 199"/>
                <a:gd name="T3" fmla="*/ 299 h 308"/>
                <a:gd name="T4" fmla="*/ 160 w 199"/>
                <a:gd name="T5" fmla="*/ 283 h 308"/>
                <a:gd name="T6" fmla="*/ 135 w 199"/>
                <a:gd name="T7" fmla="*/ 262 h 308"/>
                <a:gd name="T8" fmla="*/ 128 w 199"/>
                <a:gd name="T9" fmla="*/ 257 h 308"/>
                <a:gd name="T10" fmla="*/ 133 w 199"/>
                <a:gd name="T11" fmla="*/ 244 h 308"/>
                <a:gd name="T12" fmla="*/ 137 w 199"/>
                <a:gd name="T13" fmla="*/ 240 h 308"/>
                <a:gd name="T14" fmla="*/ 132 w 199"/>
                <a:gd name="T15" fmla="*/ 237 h 308"/>
                <a:gd name="T16" fmla="*/ 128 w 199"/>
                <a:gd name="T17" fmla="*/ 227 h 308"/>
                <a:gd name="T18" fmla="*/ 135 w 199"/>
                <a:gd name="T19" fmla="*/ 214 h 308"/>
                <a:gd name="T20" fmla="*/ 116 w 199"/>
                <a:gd name="T21" fmla="*/ 208 h 308"/>
                <a:gd name="T22" fmla="*/ 99 w 199"/>
                <a:gd name="T23" fmla="*/ 190 h 308"/>
                <a:gd name="T24" fmla="*/ 93 w 199"/>
                <a:gd name="T25" fmla="*/ 184 h 308"/>
                <a:gd name="T26" fmla="*/ 58 w 199"/>
                <a:gd name="T27" fmla="*/ 187 h 308"/>
                <a:gd name="T28" fmla="*/ 40 w 199"/>
                <a:gd name="T29" fmla="*/ 179 h 308"/>
                <a:gd name="T30" fmla="*/ 35 w 199"/>
                <a:gd name="T31" fmla="*/ 175 h 308"/>
                <a:gd name="T32" fmla="*/ 18 w 199"/>
                <a:gd name="T33" fmla="*/ 158 h 308"/>
                <a:gd name="T34" fmla="*/ 6 w 199"/>
                <a:gd name="T35" fmla="*/ 71 h 308"/>
                <a:gd name="T36" fmla="*/ 10 w 199"/>
                <a:gd name="T37" fmla="*/ 9 h 308"/>
                <a:gd name="T38" fmla="*/ 13 w 199"/>
                <a:gd name="T39" fmla="*/ 0 h 308"/>
                <a:gd name="T40" fmla="*/ 13 w 199"/>
                <a:gd name="T41" fmla="*/ 5 h 308"/>
                <a:gd name="T42" fmla="*/ 11 w 199"/>
                <a:gd name="T43" fmla="*/ 56 h 308"/>
                <a:gd name="T44" fmla="*/ 13 w 199"/>
                <a:gd name="T45" fmla="*/ 68 h 308"/>
                <a:gd name="T46" fmla="*/ 12 w 199"/>
                <a:gd name="T47" fmla="*/ 83 h 308"/>
                <a:gd name="T48" fmla="*/ 27 w 199"/>
                <a:gd name="T49" fmla="*/ 94 h 308"/>
                <a:gd name="T50" fmla="*/ 45 w 199"/>
                <a:gd name="T51" fmla="*/ 89 h 308"/>
                <a:gd name="T52" fmla="*/ 70 w 199"/>
                <a:gd name="T53" fmla="*/ 90 h 308"/>
                <a:gd name="T54" fmla="*/ 77 w 199"/>
                <a:gd name="T55" fmla="*/ 87 h 308"/>
                <a:gd name="T56" fmla="*/ 94 w 199"/>
                <a:gd name="T57" fmla="*/ 89 h 308"/>
                <a:gd name="T58" fmla="*/ 119 w 199"/>
                <a:gd name="T59" fmla="*/ 104 h 308"/>
                <a:gd name="T60" fmla="*/ 136 w 199"/>
                <a:gd name="T61" fmla="*/ 108 h 308"/>
                <a:gd name="T62" fmla="*/ 127 w 199"/>
                <a:gd name="T63" fmla="*/ 122 h 308"/>
                <a:gd name="T64" fmla="*/ 135 w 199"/>
                <a:gd name="T65" fmla="*/ 122 h 308"/>
                <a:gd name="T66" fmla="*/ 147 w 199"/>
                <a:gd name="T67" fmla="*/ 130 h 308"/>
                <a:gd name="T68" fmla="*/ 156 w 199"/>
                <a:gd name="T69" fmla="*/ 138 h 308"/>
                <a:gd name="T70" fmla="*/ 165 w 199"/>
                <a:gd name="T71" fmla="*/ 156 h 308"/>
                <a:gd name="T72" fmla="*/ 165 w 199"/>
                <a:gd name="T73" fmla="*/ 161 h 308"/>
                <a:gd name="T74" fmla="*/ 174 w 199"/>
                <a:gd name="T75" fmla="*/ 190 h 308"/>
                <a:gd name="T76" fmla="*/ 172 w 199"/>
                <a:gd name="T77" fmla="*/ 203 h 308"/>
                <a:gd name="T78" fmla="*/ 164 w 199"/>
                <a:gd name="T79" fmla="*/ 235 h 308"/>
                <a:gd name="T80" fmla="*/ 164 w 199"/>
                <a:gd name="T81" fmla="*/ 249 h 308"/>
                <a:gd name="T82" fmla="*/ 179 w 199"/>
                <a:gd name="T83" fmla="*/ 275 h 308"/>
                <a:gd name="T84" fmla="*/ 194 w 199"/>
                <a:gd name="T85" fmla="*/ 285 h 308"/>
                <a:gd name="T86" fmla="*/ 192 w 199"/>
                <a:gd name="T87" fmla="*/ 294 h 308"/>
                <a:gd name="T88" fmla="*/ 157 w 199"/>
                <a:gd name="T89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9" h="308">
                  <a:moveTo>
                    <a:pt x="157" y="308"/>
                  </a:moveTo>
                  <a:cubicBezTo>
                    <a:pt x="157" y="305"/>
                    <a:pt x="157" y="302"/>
                    <a:pt x="157" y="299"/>
                  </a:cubicBezTo>
                  <a:cubicBezTo>
                    <a:pt x="158" y="294"/>
                    <a:pt x="165" y="288"/>
                    <a:pt x="160" y="283"/>
                  </a:cubicBezTo>
                  <a:cubicBezTo>
                    <a:pt x="151" y="276"/>
                    <a:pt x="147" y="265"/>
                    <a:pt x="135" y="262"/>
                  </a:cubicBezTo>
                  <a:cubicBezTo>
                    <a:pt x="132" y="261"/>
                    <a:pt x="127" y="261"/>
                    <a:pt x="128" y="257"/>
                  </a:cubicBezTo>
                  <a:cubicBezTo>
                    <a:pt x="129" y="253"/>
                    <a:pt x="127" y="246"/>
                    <a:pt x="133" y="244"/>
                  </a:cubicBezTo>
                  <a:cubicBezTo>
                    <a:pt x="135" y="243"/>
                    <a:pt x="138" y="243"/>
                    <a:pt x="137" y="240"/>
                  </a:cubicBezTo>
                  <a:cubicBezTo>
                    <a:pt x="137" y="237"/>
                    <a:pt x="134" y="237"/>
                    <a:pt x="132" y="237"/>
                  </a:cubicBezTo>
                  <a:cubicBezTo>
                    <a:pt x="124" y="236"/>
                    <a:pt x="125" y="232"/>
                    <a:pt x="128" y="227"/>
                  </a:cubicBezTo>
                  <a:cubicBezTo>
                    <a:pt x="131" y="223"/>
                    <a:pt x="139" y="220"/>
                    <a:pt x="135" y="214"/>
                  </a:cubicBezTo>
                  <a:cubicBezTo>
                    <a:pt x="130" y="209"/>
                    <a:pt x="123" y="207"/>
                    <a:pt x="116" y="208"/>
                  </a:cubicBezTo>
                  <a:cubicBezTo>
                    <a:pt x="101" y="208"/>
                    <a:pt x="96" y="204"/>
                    <a:pt x="99" y="190"/>
                  </a:cubicBezTo>
                  <a:cubicBezTo>
                    <a:pt x="101" y="183"/>
                    <a:pt x="97" y="182"/>
                    <a:pt x="93" y="184"/>
                  </a:cubicBezTo>
                  <a:cubicBezTo>
                    <a:pt x="81" y="190"/>
                    <a:pt x="69" y="185"/>
                    <a:pt x="58" y="187"/>
                  </a:cubicBezTo>
                  <a:cubicBezTo>
                    <a:pt x="51" y="189"/>
                    <a:pt x="44" y="187"/>
                    <a:pt x="40" y="179"/>
                  </a:cubicBezTo>
                  <a:cubicBezTo>
                    <a:pt x="39" y="178"/>
                    <a:pt x="37" y="175"/>
                    <a:pt x="35" y="175"/>
                  </a:cubicBezTo>
                  <a:cubicBezTo>
                    <a:pt x="22" y="177"/>
                    <a:pt x="20" y="167"/>
                    <a:pt x="18" y="158"/>
                  </a:cubicBezTo>
                  <a:cubicBezTo>
                    <a:pt x="1" y="131"/>
                    <a:pt x="0" y="101"/>
                    <a:pt x="6" y="71"/>
                  </a:cubicBezTo>
                  <a:cubicBezTo>
                    <a:pt x="9" y="51"/>
                    <a:pt x="13" y="30"/>
                    <a:pt x="10" y="9"/>
                  </a:cubicBezTo>
                  <a:cubicBezTo>
                    <a:pt x="9" y="5"/>
                    <a:pt x="10" y="2"/>
                    <a:pt x="13" y="0"/>
                  </a:cubicBezTo>
                  <a:cubicBezTo>
                    <a:pt x="15" y="1"/>
                    <a:pt x="14" y="3"/>
                    <a:pt x="13" y="5"/>
                  </a:cubicBezTo>
                  <a:cubicBezTo>
                    <a:pt x="13" y="22"/>
                    <a:pt x="14" y="39"/>
                    <a:pt x="11" y="56"/>
                  </a:cubicBezTo>
                  <a:cubicBezTo>
                    <a:pt x="14" y="59"/>
                    <a:pt x="13" y="64"/>
                    <a:pt x="13" y="68"/>
                  </a:cubicBezTo>
                  <a:cubicBezTo>
                    <a:pt x="12" y="73"/>
                    <a:pt x="11" y="78"/>
                    <a:pt x="12" y="83"/>
                  </a:cubicBezTo>
                  <a:cubicBezTo>
                    <a:pt x="14" y="92"/>
                    <a:pt x="18" y="95"/>
                    <a:pt x="27" y="94"/>
                  </a:cubicBezTo>
                  <a:cubicBezTo>
                    <a:pt x="34" y="94"/>
                    <a:pt x="39" y="91"/>
                    <a:pt x="45" y="89"/>
                  </a:cubicBezTo>
                  <a:cubicBezTo>
                    <a:pt x="54" y="86"/>
                    <a:pt x="62" y="83"/>
                    <a:pt x="70" y="90"/>
                  </a:cubicBezTo>
                  <a:cubicBezTo>
                    <a:pt x="74" y="93"/>
                    <a:pt x="75" y="90"/>
                    <a:pt x="77" y="87"/>
                  </a:cubicBezTo>
                  <a:cubicBezTo>
                    <a:pt x="83" y="79"/>
                    <a:pt x="90" y="79"/>
                    <a:pt x="94" y="89"/>
                  </a:cubicBezTo>
                  <a:cubicBezTo>
                    <a:pt x="99" y="100"/>
                    <a:pt x="107" y="104"/>
                    <a:pt x="119" y="104"/>
                  </a:cubicBezTo>
                  <a:cubicBezTo>
                    <a:pt x="125" y="104"/>
                    <a:pt x="133" y="101"/>
                    <a:pt x="136" y="108"/>
                  </a:cubicBezTo>
                  <a:cubicBezTo>
                    <a:pt x="139" y="115"/>
                    <a:pt x="131" y="118"/>
                    <a:pt x="127" y="122"/>
                  </a:cubicBezTo>
                  <a:cubicBezTo>
                    <a:pt x="130" y="125"/>
                    <a:pt x="132" y="123"/>
                    <a:pt x="135" y="122"/>
                  </a:cubicBezTo>
                  <a:cubicBezTo>
                    <a:pt x="142" y="120"/>
                    <a:pt x="147" y="120"/>
                    <a:pt x="147" y="130"/>
                  </a:cubicBezTo>
                  <a:cubicBezTo>
                    <a:pt x="147" y="135"/>
                    <a:pt x="151" y="137"/>
                    <a:pt x="156" y="138"/>
                  </a:cubicBezTo>
                  <a:cubicBezTo>
                    <a:pt x="170" y="142"/>
                    <a:pt x="170" y="143"/>
                    <a:pt x="165" y="156"/>
                  </a:cubicBezTo>
                  <a:cubicBezTo>
                    <a:pt x="165" y="158"/>
                    <a:pt x="163" y="160"/>
                    <a:pt x="165" y="161"/>
                  </a:cubicBezTo>
                  <a:cubicBezTo>
                    <a:pt x="173" y="169"/>
                    <a:pt x="168" y="181"/>
                    <a:pt x="174" y="190"/>
                  </a:cubicBezTo>
                  <a:cubicBezTo>
                    <a:pt x="177" y="194"/>
                    <a:pt x="174" y="199"/>
                    <a:pt x="172" y="203"/>
                  </a:cubicBezTo>
                  <a:cubicBezTo>
                    <a:pt x="166" y="213"/>
                    <a:pt x="158" y="222"/>
                    <a:pt x="164" y="235"/>
                  </a:cubicBezTo>
                  <a:cubicBezTo>
                    <a:pt x="166" y="239"/>
                    <a:pt x="164" y="244"/>
                    <a:pt x="164" y="249"/>
                  </a:cubicBezTo>
                  <a:cubicBezTo>
                    <a:pt x="162" y="262"/>
                    <a:pt x="166" y="270"/>
                    <a:pt x="179" y="275"/>
                  </a:cubicBezTo>
                  <a:cubicBezTo>
                    <a:pt x="185" y="277"/>
                    <a:pt x="189" y="282"/>
                    <a:pt x="194" y="285"/>
                  </a:cubicBezTo>
                  <a:cubicBezTo>
                    <a:pt x="196" y="289"/>
                    <a:pt x="199" y="295"/>
                    <a:pt x="192" y="294"/>
                  </a:cubicBezTo>
                  <a:cubicBezTo>
                    <a:pt x="176" y="292"/>
                    <a:pt x="168" y="304"/>
                    <a:pt x="157" y="308"/>
                  </a:cubicBezTo>
                  <a:close/>
                </a:path>
              </a:pathLst>
            </a:custGeom>
            <a:solidFill>
              <a:srgbClr val="FED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7">
              <a:extLst>
                <a:ext uri="{FF2B5EF4-FFF2-40B4-BE49-F238E27FC236}">
                  <a16:creationId xmlns:a16="http://schemas.microsoft.com/office/drawing/2014/main" id="{9F0A39B5-6CF4-D45E-6B72-C01D3B201FA4}"/>
                </a:ext>
              </a:extLst>
            </p:cNvPr>
            <p:cNvSpPr/>
            <p:nvPr/>
          </p:nvSpPr>
          <p:spPr bwMode="auto">
            <a:xfrm>
              <a:off x="3576638" y="2581275"/>
              <a:ext cx="446088" cy="512763"/>
            </a:xfrm>
            <a:custGeom>
              <a:avLst/>
              <a:gdLst>
                <a:gd name="T0" fmla="*/ 3 w 224"/>
                <a:gd name="T1" fmla="*/ 72 h 257"/>
                <a:gd name="T2" fmla="*/ 0 w 224"/>
                <a:gd name="T3" fmla="*/ 72 h 257"/>
                <a:gd name="T4" fmla="*/ 27 w 224"/>
                <a:gd name="T5" fmla="*/ 39 h 257"/>
                <a:gd name="T6" fmla="*/ 38 w 224"/>
                <a:gd name="T7" fmla="*/ 19 h 257"/>
                <a:gd name="T8" fmla="*/ 55 w 224"/>
                <a:gd name="T9" fmla="*/ 5 h 257"/>
                <a:gd name="T10" fmla="*/ 103 w 224"/>
                <a:gd name="T11" fmla="*/ 1 h 257"/>
                <a:gd name="T12" fmla="*/ 120 w 224"/>
                <a:gd name="T13" fmla="*/ 4 h 257"/>
                <a:gd name="T14" fmla="*/ 179 w 224"/>
                <a:gd name="T15" fmla="*/ 23 h 257"/>
                <a:gd name="T16" fmla="*/ 212 w 224"/>
                <a:gd name="T17" fmla="*/ 55 h 257"/>
                <a:gd name="T18" fmla="*/ 217 w 224"/>
                <a:gd name="T19" fmla="*/ 129 h 257"/>
                <a:gd name="T20" fmla="*/ 223 w 224"/>
                <a:gd name="T21" fmla="*/ 248 h 257"/>
                <a:gd name="T22" fmla="*/ 223 w 224"/>
                <a:gd name="T23" fmla="*/ 257 h 257"/>
                <a:gd name="T24" fmla="*/ 216 w 224"/>
                <a:gd name="T25" fmla="*/ 245 h 257"/>
                <a:gd name="T26" fmla="*/ 212 w 224"/>
                <a:gd name="T27" fmla="*/ 225 h 257"/>
                <a:gd name="T28" fmla="*/ 194 w 224"/>
                <a:gd name="T29" fmla="*/ 197 h 257"/>
                <a:gd name="T30" fmla="*/ 184 w 224"/>
                <a:gd name="T31" fmla="*/ 190 h 257"/>
                <a:gd name="T32" fmla="*/ 165 w 224"/>
                <a:gd name="T33" fmla="*/ 177 h 257"/>
                <a:gd name="T34" fmla="*/ 154 w 224"/>
                <a:gd name="T35" fmla="*/ 163 h 257"/>
                <a:gd name="T36" fmla="*/ 134 w 224"/>
                <a:gd name="T37" fmla="*/ 152 h 257"/>
                <a:gd name="T38" fmla="*/ 127 w 224"/>
                <a:gd name="T39" fmla="*/ 148 h 257"/>
                <a:gd name="T40" fmla="*/ 130 w 224"/>
                <a:gd name="T41" fmla="*/ 141 h 257"/>
                <a:gd name="T42" fmla="*/ 136 w 224"/>
                <a:gd name="T43" fmla="*/ 125 h 257"/>
                <a:gd name="T44" fmla="*/ 129 w 224"/>
                <a:gd name="T45" fmla="*/ 109 h 257"/>
                <a:gd name="T46" fmla="*/ 131 w 224"/>
                <a:gd name="T47" fmla="*/ 92 h 257"/>
                <a:gd name="T48" fmla="*/ 136 w 224"/>
                <a:gd name="T49" fmla="*/ 73 h 257"/>
                <a:gd name="T50" fmla="*/ 140 w 224"/>
                <a:gd name="T51" fmla="*/ 61 h 257"/>
                <a:gd name="T52" fmla="*/ 141 w 224"/>
                <a:gd name="T53" fmla="*/ 36 h 257"/>
                <a:gd name="T54" fmla="*/ 129 w 224"/>
                <a:gd name="T55" fmla="*/ 17 h 257"/>
                <a:gd name="T56" fmla="*/ 80 w 224"/>
                <a:gd name="T57" fmla="*/ 8 h 257"/>
                <a:gd name="T58" fmla="*/ 71 w 224"/>
                <a:gd name="T59" fmla="*/ 10 h 257"/>
                <a:gd name="T60" fmla="*/ 37 w 224"/>
                <a:gd name="T61" fmla="*/ 36 h 257"/>
                <a:gd name="T62" fmla="*/ 37 w 224"/>
                <a:gd name="T63" fmla="*/ 46 h 257"/>
                <a:gd name="T64" fmla="*/ 35 w 224"/>
                <a:gd name="T65" fmla="*/ 65 h 257"/>
                <a:gd name="T66" fmla="*/ 20 w 224"/>
                <a:gd name="T67" fmla="*/ 64 h 257"/>
                <a:gd name="T68" fmla="*/ 11 w 224"/>
                <a:gd name="T69" fmla="*/ 66 h 257"/>
                <a:gd name="T70" fmla="*/ 3 w 224"/>
                <a:gd name="T71" fmla="*/ 7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4" h="257">
                  <a:moveTo>
                    <a:pt x="3" y="72"/>
                  </a:moveTo>
                  <a:cubicBezTo>
                    <a:pt x="2" y="72"/>
                    <a:pt x="1" y="72"/>
                    <a:pt x="0" y="72"/>
                  </a:cubicBezTo>
                  <a:cubicBezTo>
                    <a:pt x="6" y="59"/>
                    <a:pt x="14" y="48"/>
                    <a:pt x="27" y="39"/>
                  </a:cubicBezTo>
                  <a:cubicBezTo>
                    <a:pt x="33" y="35"/>
                    <a:pt x="37" y="27"/>
                    <a:pt x="38" y="19"/>
                  </a:cubicBezTo>
                  <a:cubicBezTo>
                    <a:pt x="40" y="9"/>
                    <a:pt x="46" y="6"/>
                    <a:pt x="55" y="5"/>
                  </a:cubicBezTo>
                  <a:cubicBezTo>
                    <a:pt x="71" y="4"/>
                    <a:pt x="87" y="2"/>
                    <a:pt x="103" y="1"/>
                  </a:cubicBezTo>
                  <a:cubicBezTo>
                    <a:pt x="109" y="0"/>
                    <a:pt x="115" y="1"/>
                    <a:pt x="120" y="4"/>
                  </a:cubicBezTo>
                  <a:cubicBezTo>
                    <a:pt x="137" y="19"/>
                    <a:pt x="159" y="18"/>
                    <a:pt x="179" y="23"/>
                  </a:cubicBezTo>
                  <a:cubicBezTo>
                    <a:pt x="193" y="27"/>
                    <a:pt x="207" y="42"/>
                    <a:pt x="212" y="55"/>
                  </a:cubicBezTo>
                  <a:cubicBezTo>
                    <a:pt x="222" y="79"/>
                    <a:pt x="217" y="104"/>
                    <a:pt x="217" y="129"/>
                  </a:cubicBezTo>
                  <a:cubicBezTo>
                    <a:pt x="215" y="169"/>
                    <a:pt x="216" y="209"/>
                    <a:pt x="223" y="248"/>
                  </a:cubicBezTo>
                  <a:cubicBezTo>
                    <a:pt x="224" y="251"/>
                    <a:pt x="223" y="254"/>
                    <a:pt x="223" y="257"/>
                  </a:cubicBezTo>
                  <a:cubicBezTo>
                    <a:pt x="216" y="256"/>
                    <a:pt x="217" y="250"/>
                    <a:pt x="216" y="245"/>
                  </a:cubicBezTo>
                  <a:cubicBezTo>
                    <a:pt x="215" y="238"/>
                    <a:pt x="215" y="231"/>
                    <a:pt x="212" y="225"/>
                  </a:cubicBezTo>
                  <a:cubicBezTo>
                    <a:pt x="204" y="217"/>
                    <a:pt x="199" y="207"/>
                    <a:pt x="194" y="197"/>
                  </a:cubicBezTo>
                  <a:cubicBezTo>
                    <a:pt x="192" y="193"/>
                    <a:pt x="190" y="190"/>
                    <a:pt x="184" y="190"/>
                  </a:cubicBezTo>
                  <a:cubicBezTo>
                    <a:pt x="175" y="190"/>
                    <a:pt x="169" y="185"/>
                    <a:pt x="165" y="177"/>
                  </a:cubicBezTo>
                  <a:cubicBezTo>
                    <a:pt x="162" y="172"/>
                    <a:pt x="158" y="167"/>
                    <a:pt x="154" y="163"/>
                  </a:cubicBezTo>
                  <a:cubicBezTo>
                    <a:pt x="148" y="157"/>
                    <a:pt x="145" y="148"/>
                    <a:pt x="134" y="152"/>
                  </a:cubicBezTo>
                  <a:cubicBezTo>
                    <a:pt x="131" y="153"/>
                    <a:pt x="129" y="151"/>
                    <a:pt x="127" y="148"/>
                  </a:cubicBezTo>
                  <a:cubicBezTo>
                    <a:pt x="126" y="145"/>
                    <a:pt x="127" y="143"/>
                    <a:pt x="130" y="141"/>
                  </a:cubicBezTo>
                  <a:cubicBezTo>
                    <a:pt x="136" y="137"/>
                    <a:pt x="138" y="133"/>
                    <a:pt x="136" y="125"/>
                  </a:cubicBezTo>
                  <a:cubicBezTo>
                    <a:pt x="134" y="119"/>
                    <a:pt x="135" y="113"/>
                    <a:pt x="129" y="109"/>
                  </a:cubicBezTo>
                  <a:cubicBezTo>
                    <a:pt x="123" y="104"/>
                    <a:pt x="127" y="97"/>
                    <a:pt x="131" y="92"/>
                  </a:cubicBezTo>
                  <a:cubicBezTo>
                    <a:pt x="136" y="86"/>
                    <a:pt x="139" y="81"/>
                    <a:pt x="136" y="73"/>
                  </a:cubicBezTo>
                  <a:cubicBezTo>
                    <a:pt x="134" y="69"/>
                    <a:pt x="137" y="65"/>
                    <a:pt x="140" y="61"/>
                  </a:cubicBezTo>
                  <a:cubicBezTo>
                    <a:pt x="147" y="53"/>
                    <a:pt x="149" y="45"/>
                    <a:pt x="141" y="36"/>
                  </a:cubicBezTo>
                  <a:cubicBezTo>
                    <a:pt x="136" y="30"/>
                    <a:pt x="135" y="23"/>
                    <a:pt x="129" y="17"/>
                  </a:cubicBezTo>
                  <a:cubicBezTo>
                    <a:pt x="114" y="5"/>
                    <a:pt x="97" y="8"/>
                    <a:pt x="80" y="8"/>
                  </a:cubicBezTo>
                  <a:cubicBezTo>
                    <a:pt x="77" y="9"/>
                    <a:pt x="74" y="10"/>
                    <a:pt x="71" y="10"/>
                  </a:cubicBezTo>
                  <a:cubicBezTo>
                    <a:pt x="46" y="14"/>
                    <a:pt x="46" y="14"/>
                    <a:pt x="37" y="36"/>
                  </a:cubicBezTo>
                  <a:cubicBezTo>
                    <a:pt x="35" y="39"/>
                    <a:pt x="35" y="43"/>
                    <a:pt x="37" y="46"/>
                  </a:cubicBezTo>
                  <a:cubicBezTo>
                    <a:pt x="41" y="53"/>
                    <a:pt x="40" y="60"/>
                    <a:pt x="35" y="65"/>
                  </a:cubicBezTo>
                  <a:cubicBezTo>
                    <a:pt x="31" y="71"/>
                    <a:pt x="25" y="67"/>
                    <a:pt x="20" y="64"/>
                  </a:cubicBezTo>
                  <a:cubicBezTo>
                    <a:pt x="16" y="62"/>
                    <a:pt x="13" y="63"/>
                    <a:pt x="11" y="66"/>
                  </a:cubicBezTo>
                  <a:cubicBezTo>
                    <a:pt x="8" y="69"/>
                    <a:pt x="7" y="73"/>
                    <a:pt x="3" y="72"/>
                  </a:cubicBezTo>
                  <a:close/>
                </a:path>
              </a:pathLst>
            </a:custGeom>
            <a:solidFill>
              <a:srgbClr val="FFE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8">
              <a:extLst>
                <a:ext uri="{FF2B5EF4-FFF2-40B4-BE49-F238E27FC236}">
                  <a16:creationId xmlns:a16="http://schemas.microsoft.com/office/drawing/2014/main" id="{0E38B6BE-B554-518B-E832-A3CC0FFEB1D7}"/>
                </a:ext>
              </a:extLst>
            </p:cNvPr>
            <p:cNvSpPr/>
            <p:nvPr/>
          </p:nvSpPr>
          <p:spPr bwMode="auto">
            <a:xfrm>
              <a:off x="2701926" y="3516313"/>
              <a:ext cx="1093788" cy="223838"/>
            </a:xfrm>
            <a:custGeom>
              <a:avLst/>
              <a:gdLst>
                <a:gd name="T0" fmla="*/ 0 w 548"/>
                <a:gd name="T1" fmla="*/ 79 h 112"/>
                <a:gd name="T2" fmla="*/ 43 w 548"/>
                <a:gd name="T3" fmla="*/ 76 h 112"/>
                <a:gd name="T4" fmla="*/ 54 w 548"/>
                <a:gd name="T5" fmla="*/ 69 h 112"/>
                <a:gd name="T6" fmla="*/ 63 w 548"/>
                <a:gd name="T7" fmla="*/ 52 h 112"/>
                <a:gd name="T8" fmla="*/ 68 w 548"/>
                <a:gd name="T9" fmla="*/ 37 h 112"/>
                <a:gd name="T10" fmla="*/ 69 w 548"/>
                <a:gd name="T11" fmla="*/ 30 h 112"/>
                <a:gd name="T12" fmla="*/ 81 w 548"/>
                <a:gd name="T13" fmla="*/ 13 h 112"/>
                <a:gd name="T14" fmla="*/ 104 w 548"/>
                <a:gd name="T15" fmla="*/ 6 h 112"/>
                <a:gd name="T16" fmla="*/ 144 w 548"/>
                <a:gd name="T17" fmla="*/ 19 h 112"/>
                <a:gd name="T18" fmla="*/ 159 w 548"/>
                <a:gd name="T19" fmla="*/ 30 h 112"/>
                <a:gd name="T20" fmla="*/ 186 w 548"/>
                <a:gd name="T21" fmla="*/ 45 h 112"/>
                <a:gd name="T22" fmla="*/ 213 w 548"/>
                <a:gd name="T23" fmla="*/ 50 h 112"/>
                <a:gd name="T24" fmla="*/ 228 w 548"/>
                <a:gd name="T25" fmla="*/ 54 h 112"/>
                <a:gd name="T26" fmla="*/ 271 w 548"/>
                <a:gd name="T27" fmla="*/ 50 h 112"/>
                <a:gd name="T28" fmla="*/ 282 w 548"/>
                <a:gd name="T29" fmla="*/ 50 h 112"/>
                <a:gd name="T30" fmla="*/ 306 w 548"/>
                <a:gd name="T31" fmla="*/ 52 h 112"/>
                <a:gd name="T32" fmla="*/ 331 w 548"/>
                <a:gd name="T33" fmla="*/ 61 h 112"/>
                <a:gd name="T34" fmla="*/ 348 w 548"/>
                <a:gd name="T35" fmla="*/ 76 h 112"/>
                <a:gd name="T36" fmla="*/ 367 w 548"/>
                <a:gd name="T37" fmla="*/ 78 h 112"/>
                <a:gd name="T38" fmla="*/ 391 w 548"/>
                <a:gd name="T39" fmla="*/ 77 h 112"/>
                <a:gd name="T40" fmla="*/ 414 w 548"/>
                <a:gd name="T41" fmla="*/ 71 h 112"/>
                <a:gd name="T42" fmla="*/ 448 w 548"/>
                <a:gd name="T43" fmla="*/ 62 h 112"/>
                <a:gd name="T44" fmla="*/ 484 w 548"/>
                <a:gd name="T45" fmla="*/ 55 h 112"/>
                <a:gd name="T46" fmla="*/ 493 w 548"/>
                <a:gd name="T47" fmla="*/ 54 h 112"/>
                <a:gd name="T48" fmla="*/ 518 w 548"/>
                <a:gd name="T49" fmla="*/ 60 h 112"/>
                <a:gd name="T50" fmla="*/ 548 w 548"/>
                <a:gd name="T51" fmla="*/ 63 h 112"/>
                <a:gd name="T52" fmla="*/ 540 w 548"/>
                <a:gd name="T53" fmla="*/ 65 h 112"/>
                <a:gd name="T54" fmla="*/ 468 w 548"/>
                <a:gd name="T55" fmla="*/ 71 h 112"/>
                <a:gd name="T56" fmla="*/ 386 w 548"/>
                <a:gd name="T57" fmla="*/ 100 h 112"/>
                <a:gd name="T58" fmla="*/ 380 w 548"/>
                <a:gd name="T59" fmla="*/ 104 h 112"/>
                <a:gd name="T60" fmla="*/ 313 w 548"/>
                <a:gd name="T61" fmla="*/ 102 h 112"/>
                <a:gd name="T62" fmla="*/ 299 w 548"/>
                <a:gd name="T63" fmla="*/ 94 h 112"/>
                <a:gd name="T64" fmla="*/ 273 w 548"/>
                <a:gd name="T65" fmla="*/ 85 h 112"/>
                <a:gd name="T66" fmla="*/ 257 w 548"/>
                <a:gd name="T67" fmla="*/ 82 h 112"/>
                <a:gd name="T68" fmla="*/ 213 w 548"/>
                <a:gd name="T69" fmla="*/ 77 h 112"/>
                <a:gd name="T70" fmla="*/ 197 w 548"/>
                <a:gd name="T71" fmla="*/ 82 h 112"/>
                <a:gd name="T72" fmla="*/ 164 w 548"/>
                <a:gd name="T73" fmla="*/ 79 h 112"/>
                <a:gd name="T74" fmla="*/ 109 w 548"/>
                <a:gd name="T75" fmla="*/ 55 h 112"/>
                <a:gd name="T76" fmla="*/ 87 w 548"/>
                <a:gd name="T77" fmla="*/ 52 h 112"/>
                <a:gd name="T78" fmla="*/ 79 w 548"/>
                <a:gd name="T79" fmla="*/ 60 h 112"/>
                <a:gd name="T80" fmla="*/ 52 w 548"/>
                <a:gd name="T81" fmla="*/ 81 h 112"/>
                <a:gd name="T82" fmla="*/ 47 w 548"/>
                <a:gd name="T83" fmla="*/ 80 h 112"/>
                <a:gd name="T84" fmla="*/ 0 w 548"/>
                <a:gd name="T85" fmla="*/ 7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48" h="112">
                  <a:moveTo>
                    <a:pt x="0" y="79"/>
                  </a:moveTo>
                  <a:cubicBezTo>
                    <a:pt x="14" y="72"/>
                    <a:pt x="29" y="74"/>
                    <a:pt x="43" y="76"/>
                  </a:cubicBezTo>
                  <a:cubicBezTo>
                    <a:pt x="49" y="77"/>
                    <a:pt x="54" y="78"/>
                    <a:pt x="54" y="69"/>
                  </a:cubicBezTo>
                  <a:cubicBezTo>
                    <a:pt x="54" y="63"/>
                    <a:pt x="58" y="57"/>
                    <a:pt x="63" y="52"/>
                  </a:cubicBezTo>
                  <a:cubicBezTo>
                    <a:pt x="67" y="48"/>
                    <a:pt x="68" y="43"/>
                    <a:pt x="68" y="37"/>
                  </a:cubicBezTo>
                  <a:cubicBezTo>
                    <a:pt x="70" y="35"/>
                    <a:pt x="69" y="32"/>
                    <a:pt x="69" y="30"/>
                  </a:cubicBezTo>
                  <a:cubicBezTo>
                    <a:pt x="68" y="21"/>
                    <a:pt x="72" y="15"/>
                    <a:pt x="81" y="13"/>
                  </a:cubicBezTo>
                  <a:cubicBezTo>
                    <a:pt x="89" y="12"/>
                    <a:pt x="97" y="9"/>
                    <a:pt x="104" y="6"/>
                  </a:cubicBezTo>
                  <a:cubicBezTo>
                    <a:pt x="121" y="0"/>
                    <a:pt x="133" y="9"/>
                    <a:pt x="144" y="19"/>
                  </a:cubicBezTo>
                  <a:cubicBezTo>
                    <a:pt x="149" y="24"/>
                    <a:pt x="153" y="28"/>
                    <a:pt x="159" y="30"/>
                  </a:cubicBezTo>
                  <a:cubicBezTo>
                    <a:pt x="168" y="34"/>
                    <a:pt x="178" y="39"/>
                    <a:pt x="186" y="45"/>
                  </a:cubicBezTo>
                  <a:cubicBezTo>
                    <a:pt x="194" y="50"/>
                    <a:pt x="202" y="55"/>
                    <a:pt x="213" y="50"/>
                  </a:cubicBezTo>
                  <a:cubicBezTo>
                    <a:pt x="218" y="47"/>
                    <a:pt x="223" y="53"/>
                    <a:pt x="228" y="54"/>
                  </a:cubicBezTo>
                  <a:cubicBezTo>
                    <a:pt x="243" y="55"/>
                    <a:pt x="256" y="50"/>
                    <a:pt x="271" y="50"/>
                  </a:cubicBezTo>
                  <a:cubicBezTo>
                    <a:pt x="274" y="50"/>
                    <a:pt x="278" y="49"/>
                    <a:pt x="282" y="50"/>
                  </a:cubicBezTo>
                  <a:cubicBezTo>
                    <a:pt x="290" y="53"/>
                    <a:pt x="298" y="53"/>
                    <a:pt x="306" y="52"/>
                  </a:cubicBezTo>
                  <a:cubicBezTo>
                    <a:pt x="316" y="49"/>
                    <a:pt x="325" y="52"/>
                    <a:pt x="331" y="61"/>
                  </a:cubicBezTo>
                  <a:cubicBezTo>
                    <a:pt x="336" y="67"/>
                    <a:pt x="342" y="72"/>
                    <a:pt x="348" y="76"/>
                  </a:cubicBezTo>
                  <a:cubicBezTo>
                    <a:pt x="354" y="81"/>
                    <a:pt x="360" y="82"/>
                    <a:pt x="367" y="78"/>
                  </a:cubicBezTo>
                  <a:cubicBezTo>
                    <a:pt x="375" y="74"/>
                    <a:pt x="383" y="74"/>
                    <a:pt x="391" y="77"/>
                  </a:cubicBezTo>
                  <a:cubicBezTo>
                    <a:pt x="400" y="79"/>
                    <a:pt x="407" y="77"/>
                    <a:pt x="414" y="71"/>
                  </a:cubicBezTo>
                  <a:cubicBezTo>
                    <a:pt x="424" y="62"/>
                    <a:pt x="434" y="60"/>
                    <a:pt x="448" y="62"/>
                  </a:cubicBezTo>
                  <a:cubicBezTo>
                    <a:pt x="460" y="63"/>
                    <a:pt x="474" y="66"/>
                    <a:pt x="484" y="55"/>
                  </a:cubicBezTo>
                  <a:cubicBezTo>
                    <a:pt x="486" y="52"/>
                    <a:pt x="490" y="51"/>
                    <a:pt x="493" y="54"/>
                  </a:cubicBezTo>
                  <a:cubicBezTo>
                    <a:pt x="500" y="62"/>
                    <a:pt x="509" y="59"/>
                    <a:pt x="518" y="60"/>
                  </a:cubicBezTo>
                  <a:cubicBezTo>
                    <a:pt x="528" y="61"/>
                    <a:pt x="538" y="57"/>
                    <a:pt x="548" y="63"/>
                  </a:cubicBezTo>
                  <a:cubicBezTo>
                    <a:pt x="546" y="66"/>
                    <a:pt x="543" y="66"/>
                    <a:pt x="540" y="65"/>
                  </a:cubicBezTo>
                  <a:cubicBezTo>
                    <a:pt x="516" y="63"/>
                    <a:pt x="491" y="67"/>
                    <a:pt x="468" y="71"/>
                  </a:cubicBezTo>
                  <a:cubicBezTo>
                    <a:pt x="440" y="77"/>
                    <a:pt x="410" y="80"/>
                    <a:pt x="386" y="100"/>
                  </a:cubicBezTo>
                  <a:cubicBezTo>
                    <a:pt x="384" y="102"/>
                    <a:pt x="382" y="105"/>
                    <a:pt x="380" y="104"/>
                  </a:cubicBezTo>
                  <a:cubicBezTo>
                    <a:pt x="358" y="103"/>
                    <a:pt x="335" y="112"/>
                    <a:pt x="313" y="102"/>
                  </a:cubicBezTo>
                  <a:cubicBezTo>
                    <a:pt x="308" y="100"/>
                    <a:pt x="303" y="98"/>
                    <a:pt x="299" y="94"/>
                  </a:cubicBezTo>
                  <a:cubicBezTo>
                    <a:pt x="292" y="86"/>
                    <a:pt x="282" y="84"/>
                    <a:pt x="273" y="85"/>
                  </a:cubicBezTo>
                  <a:cubicBezTo>
                    <a:pt x="267" y="86"/>
                    <a:pt x="263" y="84"/>
                    <a:pt x="257" y="82"/>
                  </a:cubicBezTo>
                  <a:cubicBezTo>
                    <a:pt x="243" y="76"/>
                    <a:pt x="228" y="72"/>
                    <a:pt x="213" y="77"/>
                  </a:cubicBezTo>
                  <a:cubicBezTo>
                    <a:pt x="208" y="79"/>
                    <a:pt x="201" y="75"/>
                    <a:pt x="197" y="82"/>
                  </a:cubicBezTo>
                  <a:cubicBezTo>
                    <a:pt x="186" y="83"/>
                    <a:pt x="175" y="82"/>
                    <a:pt x="164" y="79"/>
                  </a:cubicBezTo>
                  <a:cubicBezTo>
                    <a:pt x="144" y="73"/>
                    <a:pt x="128" y="62"/>
                    <a:pt x="109" y="55"/>
                  </a:cubicBezTo>
                  <a:cubicBezTo>
                    <a:pt x="102" y="52"/>
                    <a:pt x="95" y="49"/>
                    <a:pt x="87" y="52"/>
                  </a:cubicBezTo>
                  <a:cubicBezTo>
                    <a:pt x="83" y="53"/>
                    <a:pt x="80" y="55"/>
                    <a:pt x="79" y="60"/>
                  </a:cubicBezTo>
                  <a:cubicBezTo>
                    <a:pt x="76" y="75"/>
                    <a:pt x="68" y="81"/>
                    <a:pt x="52" y="81"/>
                  </a:cubicBezTo>
                  <a:cubicBezTo>
                    <a:pt x="50" y="80"/>
                    <a:pt x="48" y="81"/>
                    <a:pt x="47" y="80"/>
                  </a:cubicBezTo>
                  <a:cubicBezTo>
                    <a:pt x="31" y="75"/>
                    <a:pt x="16" y="78"/>
                    <a:pt x="0" y="79"/>
                  </a:cubicBezTo>
                  <a:close/>
                </a:path>
              </a:pathLst>
            </a:custGeom>
            <a:solidFill>
              <a:srgbClr val="FEF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9">
              <a:extLst>
                <a:ext uri="{FF2B5EF4-FFF2-40B4-BE49-F238E27FC236}">
                  <a16:creationId xmlns:a16="http://schemas.microsoft.com/office/drawing/2014/main" id="{C57F4661-869C-E359-F372-20BD2EE6BDE7}"/>
                </a:ext>
              </a:extLst>
            </p:cNvPr>
            <p:cNvSpPr/>
            <p:nvPr/>
          </p:nvSpPr>
          <p:spPr bwMode="auto">
            <a:xfrm>
              <a:off x="3887788" y="3016250"/>
              <a:ext cx="171450" cy="511175"/>
            </a:xfrm>
            <a:custGeom>
              <a:avLst/>
              <a:gdLst>
                <a:gd name="T0" fmla="*/ 58 w 86"/>
                <a:gd name="T1" fmla="*/ 5 h 256"/>
                <a:gd name="T2" fmla="*/ 63 w 86"/>
                <a:gd name="T3" fmla="*/ 27 h 256"/>
                <a:gd name="T4" fmla="*/ 67 w 86"/>
                <a:gd name="T5" fmla="*/ 39 h 256"/>
                <a:gd name="T6" fmla="*/ 77 w 86"/>
                <a:gd name="T7" fmla="*/ 114 h 256"/>
                <a:gd name="T8" fmla="*/ 84 w 86"/>
                <a:gd name="T9" fmla="*/ 179 h 256"/>
                <a:gd name="T10" fmla="*/ 86 w 86"/>
                <a:gd name="T11" fmla="*/ 221 h 256"/>
                <a:gd name="T12" fmla="*/ 79 w 86"/>
                <a:gd name="T13" fmla="*/ 232 h 256"/>
                <a:gd name="T14" fmla="*/ 67 w 86"/>
                <a:gd name="T15" fmla="*/ 248 h 256"/>
                <a:gd name="T16" fmla="*/ 54 w 86"/>
                <a:gd name="T17" fmla="*/ 252 h 256"/>
                <a:gd name="T18" fmla="*/ 25 w 86"/>
                <a:gd name="T19" fmla="*/ 255 h 256"/>
                <a:gd name="T20" fmla="*/ 1 w 86"/>
                <a:gd name="T21" fmla="*/ 229 h 256"/>
                <a:gd name="T22" fmla="*/ 8 w 86"/>
                <a:gd name="T23" fmla="*/ 216 h 256"/>
                <a:gd name="T24" fmla="*/ 14 w 86"/>
                <a:gd name="T25" fmla="*/ 226 h 256"/>
                <a:gd name="T26" fmla="*/ 17 w 86"/>
                <a:gd name="T27" fmla="*/ 233 h 256"/>
                <a:gd name="T28" fmla="*/ 26 w 86"/>
                <a:gd name="T29" fmla="*/ 216 h 256"/>
                <a:gd name="T30" fmla="*/ 27 w 86"/>
                <a:gd name="T31" fmla="*/ 202 h 256"/>
                <a:gd name="T32" fmla="*/ 28 w 86"/>
                <a:gd name="T33" fmla="*/ 182 h 256"/>
                <a:gd name="T34" fmla="*/ 46 w 86"/>
                <a:gd name="T35" fmla="*/ 171 h 256"/>
                <a:gd name="T36" fmla="*/ 50 w 86"/>
                <a:gd name="T37" fmla="*/ 167 h 256"/>
                <a:gd name="T38" fmla="*/ 41 w 86"/>
                <a:gd name="T39" fmla="*/ 137 h 256"/>
                <a:gd name="T40" fmla="*/ 48 w 86"/>
                <a:gd name="T41" fmla="*/ 103 h 256"/>
                <a:gd name="T42" fmla="*/ 49 w 86"/>
                <a:gd name="T43" fmla="*/ 91 h 256"/>
                <a:gd name="T44" fmla="*/ 39 w 86"/>
                <a:gd name="T45" fmla="*/ 69 h 256"/>
                <a:gd name="T46" fmla="*/ 37 w 86"/>
                <a:gd name="T47" fmla="*/ 64 h 256"/>
                <a:gd name="T48" fmla="*/ 31 w 86"/>
                <a:gd name="T49" fmla="*/ 68 h 256"/>
                <a:gd name="T50" fmla="*/ 22 w 86"/>
                <a:gd name="T51" fmla="*/ 75 h 256"/>
                <a:gd name="T52" fmla="*/ 17 w 86"/>
                <a:gd name="T53" fmla="*/ 70 h 256"/>
                <a:gd name="T54" fmla="*/ 22 w 86"/>
                <a:gd name="T55" fmla="*/ 59 h 256"/>
                <a:gd name="T56" fmla="*/ 29 w 86"/>
                <a:gd name="T57" fmla="*/ 58 h 256"/>
                <a:gd name="T58" fmla="*/ 38 w 86"/>
                <a:gd name="T59" fmla="*/ 47 h 256"/>
                <a:gd name="T60" fmla="*/ 31 w 86"/>
                <a:gd name="T61" fmla="*/ 42 h 256"/>
                <a:gd name="T62" fmla="*/ 23 w 86"/>
                <a:gd name="T63" fmla="*/ 19 h 256"/>
                <a:gd name="T64" fmla="*/ 27 w 86"/>
                <a:gd name="T65" fmla="*/ 17 h 256"/>
                <a:gd name="T66" fmla="*/ 38 w 86"/>
                <a:gd name="T67" fmla="*/ 8 h 256"/>
                <a:gd name="T68" fmla="*/ 48 w 86"/>
                <a:gd name="T69" fmla="*/ 0 h 256"/>
                <a:gd name="T70" fmla="*/ 58 w 86"/>
                <a:gd name="T71" fmla="*/ 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256">
                  <a:moveTo>
                    <a:pt x="58" y="5"/>
                  </a:moveTo>
                  <a:cubicBezTo>
                    <a:pt x="62" y="11"/>
                    <a:pt x="62" y="19"/>
                    <a:pt x="63" y="27"/>
                  </a:cubicBezTo>
                  <a:cubicBezTo>
                    <a:pt x="63" y="31"/>
                    <a:pt x="64" y="36"/>
                    <a:pt x="67" y="39"/>
                  </a:cubicBezTo>
                  <a:cubicBezTo>
                    <a:pt x="74" y="64"/>
                    <a:pt x="77" y="88"/>
                    <a:pt x="77" y="114"/>
                  </a:cubicBezTo>
                  <a:cubicBezTo>
                    <a:pt x="78" y="136"/>
                    <a:pt x="81" y="157"/>
                    <a:pt x="84" y="179"/>
                  </a:cubicBezTo>
                  <a:cubicBezTo>
                    <a:pt x="86" y="193"/>
                    <a:pt x="86" y="207"/>
                    <a:pt x="86" y="221"/>
                  </a:cubicBezTo>
                  <a:cubicBezTo>
                    <a:pt x="86" y="226"/>
                    <a:pt x="83" y="229"/>
                    <a:pt x="79" y="232"/>
                  </a:cubicBezTo>
                  <a:cubicBezTo>
                    <a:pt x="73" y="236"/>
                    <a:pt x="68" y="240"/>
                    <a:pt x="67" y="248"/>
                  </a:cubicBezTo>
                  <a:cubicBezTo>
                    <a:pt x="66" y="256"/>
                    <a:pt x="59" y="253"/>
                    <a:pt x="54" y="252"/>
                  </a:cubicBezTo>
                  <a:cubicBezTo>
                    <a:pt x="44" y="249"/>
                    <a:pt x="34" y="249"/>
                    <a:pt x="25" y="255"/>
                  </a:cubicBezTo>
                  <a:cubicBezTo>
                    <a:pt x="12" y="253"/>
                    <a:pt x="3" y="244"/>
                    <a:pt x="1" y="229"/>
                  </a:cubicBezTo>
                  <a:cubicBezTo>
                    <a:pt x="0" y="223"/>
                    <a:pt x="1" y="217"/>
                    <a:pt x="8" y="216"/>
                  </a:cubicBezTo>
                  <a:cubicBezTo>
                    <a:pt x="14" y="215"/>
                    <a:pt x="14" y="222"/>
                    <a:pt x="14" y="226"/>
                  </a:cubicBezTo>
                  <a:cubicBezTo>
                    <a:pt x="14" y="229"/>
                    <a:pt x="14" y="231"/>
                    <a:pt x="17" y="233"/>
                  </a:cubicBezTo>
                  <a:cubicBezTo>
                    <a:pt x="18" y="226"/>
                    <a:pt x="21" y="220"/>
                    <a:pt x="26" y="216"/>
                  </a:cubicBezTo>
                  <a:cubicBezTo>
                    <a:pt x="31" y="211"/>
                    <a:pt x="31" y="207"/>
                    <a:pt x="27" y="202"/>
                  </a:cubicBezTo>
                  <a:cubicBezTo>
                    <a:pt x="20" y="195"/>
                    <a:pt x="22" y="188"/>
                    <a:pt x="28" y="182"/>
                  </a:cubicBezTo>
                  <a:cubicBezTo>
                    <a:pt x="34" y="178"/>
                    <a:pt x="37" y="170"/>
                    <a:pt x="46" y="171"/>
                  </a:cubicBezTo>
                  <a:cubicBezTo>
                    <a:pt x="47" y="171"/>
                    <a:pt x="49" y="168"/>
                    <a:pt x="50" y="167"/>
                  </a:cubicBezTo>
                  <a:cubicBezTo>
                    <a:pt x="43" y="159"/>
                    <a:pt x="50" y="146"/>
                    <a:pt x="41" y="137"/>
                  </a:cubicBezTo>
                  <a:cubicBezTo>
                    <a:pt x="30" y="124"/>
                    <a:pt x="33" y="113"/>
                    <a:pt x="48" y="103"/>
                  </a:cubicBezTo>
                  <a:cubicBezTo>
                    <a:pt x="53" y="100"/>
                    <a:pt x="56" y="96"/>
                    <a:pt x="49" y="91"/>
                  </a:cubicBezTo>
                  <a:cubicBezTo>
                    <a:pt x="43" y="85"/>
                    <a:pt x="40" y="78"/>
                    <a:pt x="39" y="69"/>
                  </a:cubicBezTo>
                  <a:cubicBezTo>
                    <a:pt x="39" y="67"/>
                    <a:pt x="40" y="64"/>
                    <a:pt x="37" y="64"/>
                  </a:cubicBezTo>
                  <a:cubicBezTo>
                    <a:pt x="35" y="64"/>
                    <a:pt x="33" y="66"/>
                    <a:pt x="31" y="68"/>
                  </a:cubicBezTo>
                  <a:cubicBezTo>
                    <a:pt x="29" y="71"/>
                    <a:pt x="28" y="76"/>
                    <a:pt x="22" y="75"/>
                  </a:cubicBezTo>
                  <a:cubicBezTo>
                    <a:pt x="20" y="74"/>
                    <a:pt x="17" y="73"/>
                    <a:pt x="17" y="70"/>
                  </a:cubicBezTo>
                  <a:cubicBezTo>
                    <a:pt x="18" y="66"/>
                    <a:pt x="18" y="61"/>
                    <a:pt x="22" y="59"/>
                  </a:cubicBezTo>
                  <a:cubicBezTo>
                    <a:pt x="24" y="58"/>
                    <a:pt x="27" y="59"/>
                    <a:pt x="29" y="58"/>
                  </a:cubicBezTo>
                  <a:cubicBezTo>
                    <a:pt x="33" y="56"/>
                    <a:pt x="37" y="52"/>
                    <a:pt x="38" y="47"/>
                  </a:cubicBezTo>
                  <a:cubicBezTo>
                    <a:pt x="38" y="45"/>
                    <a:pt x="34" y="43"/>
                    <a:pt x="31" y="42"/>
                  </a:cubicBezTo>
                  <a:cubicBezTo>
                    <a:pt x="13" y="37"/>
                    <a:pt x="12" y="35"/>
                    <a:pt x="23" y="19"/>
                  </a:cubicBezTo>
                  <a:cubicBezTo>
                    <a:pt x="24" y="17"/>
                    <a:pt x="26" y="16"/>
                    <a:pt x="27" y="17"/>
                  </a:cubicBezTo>
                  <a:cubicBezTo>
                    <a:pt x="35" y="18"/>
                    <a:pt x="40" y="18"/>
                    <a:pt x="38" y="8"/>
                  </a:cubicBezTo>
                  <a:cubicBezTo>
                    <a:pt x="36" y="1"/>
                    <a:pt x="42" y="0"/>
                    <a:pt x="48" y="0"/>
                  </a:cubicBezTo>
                  <a:cubicBezTo>
                    <a:pt x="52" y="0"/>
                    <a:pt x="55" y="3"/>
                    <a:pt x="58" y="5"/>
                  </a:cubicBezTo>
                  <a:close/>
                </a:path>
              </a:pathLst>
            </a:custGeom>
            <a:solidFill>
              <a:srgbClr val="FFEA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50">
              <a:extLst>
                <a:ext uri="{FF2B5EF4-FFF2-40B4-BE49-F238E27FC236}">
                  <a16:creationId xmlns:a16="http://schemas.microsoft.com/office/drawing/2014/main" id="{E4EAD656-500F-5C65-B1D8-A6C195772548}"/>
                </a:ext>
              </a:extLst>
            </p:cNvPr>
            <p:cNvSpPr/>
            <p:nvPr/>
          </p:nvSpPr>
          <p:spPr bwMode="auto">
            <a:xfrm>
              <a:off x="3157538" y="3557588"/>
              <a:ext cx="677863" cy="130175"/>
            </a:xfrm>
            <a:custGeom>
              <a:avLst/>
              <a:gdLst>
                <a:gd name="T0" fmla="*/ 320 w 340"/>
                <a:gd name="T1" fmla="*/ 42 h 65"/>
                <a:gd name="T2" fmla="*/ 279 w 340"/>
                <a:gd name="T3" fmla="*/ 42 h 65"/>
                <a:gd name="T4" fmla="*/ 265 w 340"/>
                <a:gd name="T5" fmla="*/ 36 h 65"/>
                <a:gd name="T6" fmla="*/ 257 w 340"/>
                <a:gd name="T7" fmla="*/ 37 h 65"/>
                <a:gd name="T8" fmla="*/ 220 w 340"/>
                <a:gd name="T9" fmla="*/ 44 h 65"/>
                <a:gd name="T10" fmla="*/ 191 w 340"/>
                <a:gd name="T11" fmla="*/ 51 h 65"/>
                <a:gd name="T12" fmla="*/ 158 w 340"/>
                <a:gd name="T13" fmla="*/ 58 h 65"/>
                <a:gd name="T14" fmla="*/ 141 w 340"/>
                <a:gd name="T15" fmla="*/ 60 h 65"/>
                <a:gd name="T16" fmla="*/ 118 w 340"/>
                <a:gd name="T17" fmla="*/ 58 h 65"/>
                <a:gd name="T18" fmla="*/ 98 w 340"/>
                <a:gd name="T19" fmla="*/ 38 h 65"/>
                <a:gd name="T20" fmla="*/ 77 w 340"/>
                <a:gd name="T21" fmla="*/ 34 h 65"/>
                <a:gd name="T22" fmla="*/ 54 w 340"/>
                <a:gd name="T23" fmla="*/ 33 h 65"/>
                <a:gd name="T24" fmla="*/ 21 w 340"/>
                <a:gd name="T25" fmla="*/ 34 h 65"/>
                <a:gd name="T26" fmla="*/ 0 w 340"/>
                <a:gd name="T27" fmla="*/ 35 h 65"/>
                <a:gd name="T28" fmla="*/ 1 w 340"/>
                <a:gd name="T29" fmla="*/ 26 h 65"/>
                <a:gd name="T30" fmla="*/ 8 w 340"/>
                <a:gd name="T31" fmla="*/ 21 h 65"/>
                <a:gd name="T32" fmla="*/ 15 w 340"/>
                <a:gd name="T33" fmla="*/ 20 h 65"/>
                <a:gd name="T34" fmla="*/ 22 w 340"/>
                <a:gd name="T35" fmla="*/ 13 h 65"/>
                <a:gd name="T36" fmla="*/ 47 w 340"/>
                <a:gd name="T37" fmla="*/ 15 h 65"/>
                <a:gd name="T38" fmla="*/ 74 w 340"/>
                <a:gd name="T39" fmla="*/ 18 h 65"/>
                <a:gd name="T40" fmla="*/ 111 w 340"/>
                <a:gd name="T41" fmla="*/ 25 h 65"/>
                <a:gd name="T42" fmla="*/ 117 w 340"/>
                <a:gd name="T43" fmla="*/ 42 h 65"/>
                <a:gd name="T44" fmla="*/ 125 w 340"/>
                <a:gd name="T45" fmla="*/ 34 h 65"/>
                <a:gd name="T46" fmla="*/ 137 w 340"/>
                <a:gd name="T47" fmla="*/ 20 h 65"/>
                <a:gd name="T48" fmla="*/ 149 w 340"/>
                <a:gd name="T49" fmla="*/ 16 h 65"/>
                <a:gd name="T50" fmla="*/ 156 w 340"/>
                <a:gd name="T51" fmla="*/ 30 h 65"/>
                <a:gd name="T52" fmla="*/ 157 w 340"/>
                <a:gd name="T53" fmla="*/ 34 h 65"/>
                <a:gd name="T54" fmla="*/ 186 w 340"/>
                <a:gd name="T55" fmla="*/ 29 h 65"/>
                <a:gd name="T56" fmla="*/ 187 w 340"/>
                <a:gd name="T57" fmla="*/ 6 h 65"/>
                <a:gd name="T58" fmla="*/ 205 w 340"/>
                <a:gd name="T59" fmla="*/ 6 h 65"/>
                <a:gd name="T60" fmla="*/ 222 w 340"/>
                <a:gd name="T61" fmla="*/ 3 h 65"/>
                <a:gd name="T62" fmla="*/ 239 w 340"/>
                <a:gd name="T63" fmla="*/ 11 h 65"/>
                <a:gd name="T64" fmla="*/ 248 w 340"/>
                <a:gd name="T65" fmla="*/ 27 h 65"/>
                <a:gd name="T66" fmla="*/ 264 w 340"/>
                <a:gd name="T67" fmla="*/ 24 h 65"/>
                <a:gd name="T68" fmla="*/ 266 w 340"/>
                <a:gd name="T69" fmla="*/ 25 h 65"/>
                <a:gd name="T70" fmla="*/ 297 w 340"/>
                <a:gd name="T71" fmla="*/ 32 h 65"/>
                <a:gd name="T72" fmla="*/ 328 w 340"/>
                <a:gd name="T73" fmla="*/ 28 h 65"/>
                <a:gd name="T74" fmla="*/ 340 w 340"/>
                <a:gd name="T75" fmla="*/ 26 h 65"/>
                <a:gd name="T76" fmla="*/ 320 w 340"/>
                <a:gd name="T77" fmla="*/ 4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40" h="65">
                  <a:moveTo>
                    <a:pt x="320" y="42"/>
                  </a:moveTo>
                  <a:cubicBezTo>
                    <a:pt x="306" y="42"/>
                    <a:pt x="292" y="42"/>
                    <a:pt x="279" y="42"/>
                  </a:cubicBezTo>
                  <a:cubicBezTo>
                    <a:pt x="273" y="42"/>
                    <a:pt x="268" y="44"/>
                    <a:pt x="265" y="36"/>
                  </a:cubicBezTo>
                  <a:cubicBezTo>
                    <a:pt x="263" y="31"/>
                    <a:pt x="259" y="34"/>
                    <a:pt x="257" y="37"/>
                  </a:cubicBezTo>
                  <a:cubicBezTo>
                    <a:pt x="247" y="51"/>
                    <a:pt x="232" y="45"/>
                    <a:pt x="220" y="44"/>
                  </a:cubicBezTo>
                  <a:cubicBezTo>
                    <a:pt x="208" y="43"/>
                    <a:pt x="199" y="42"/>
                    <a:pt x="191" y="51"/>
                  </a:cubicBezTo>
                  <a:cubicBezTo>
                    <a:pt x="181" y="61"/>
                    <a:pt x="170" y="62"/>
                    <a:pt x="158" y="58"/>
                  </a:cubicBezTo>
                  <a:cubicBezTo>
                    <a:pt x="152" y="56"/>
                    <a:pt x="146" y="57"/>
                    <a:pt x="141" y="60"/>
                  </a:cubicBezTo>
                  <a:cubicBezTo>
                    <a:pt x="133" y="65"/>
                    <a:pt x="125" y="63"/>
                    <a:pt x="118" y="58"/>
                  </a:cubicBezTo>
                  <a:cubicBezTo>
                    <a:pt x="111" y="52"/>
                    <a:pt x="103" y="46"/>
                    <a:pt x="98" y="38"/>
                  </a:cubicBezTo>
                  <a:cubicBezTo>
                    <a:pt x="93" y="30"/>
                    <a:pt x="84" y="32"/>
                    <a:pt x="77" y="34"/>
                  </a:cubicBezTo>
                  <a:cubicBezTo>
                    <a:pt x="69" y="35"/>
                    <a:pt x="62" y="35"/>
                    <a:pt x="54" y="33"/>
                  </a:cubicBezTo>
                  <a:cubicBezTo>
                    <a:pt x="43" y="30"/>
                    <a:pt x="32" y="32"/>
                    <a:pt x="21" y="34"/>
                  </a:cubicBezTo>
                  <a:cubicBezTo>
                    <a:pt x="14" y="35"/>
                    <a:pt x="7" y="37"/>
                    <a:pt x="0" y="35"/>
                  </a:cubicBezTo>
                  <a:cubicBezTo>
                    <a:pt x="0" y="32"/>
                    <a:pt x="1" y="29"/>
                    <a:pt x="1" y="26"/>
                  </a:cubicBezTo>
                  <a:cubicBezTo>
                    <a:pt x="0" y="21"/>
                    <a:pt x="3" y="19"/>
                    <a:pt x="8" y="21"/>
                  </a:cubicBezTo>
                  <a:cubicBezTo>
                    <a:pt x="10" y="22"/>
                    <a:pt x="13" y="24"/>
                    <a:pt x="15" y="20"/>
                  </a:cubicBezTo>
                  <a:cubicBezTo>
                    <a:pt x="16" y="17"/>
                    <a:pt x="17" y="12"/>
                    <a:pt x="22" y="13"/>
                  </a:cubicBezTo>
                  <a:cubicBezTo>
                    <a:pt x="30" y="14"/>
                    <a:pt x="39" y="9"/>
                    <a:pt x="47" y="15"/>
                  </a:cubicBezTo>
                  <a:cubicBezTo>
                    <a:pt x="55" y="22"/>
                    <a:pt x="64" y="21"/>
                    <a:pt x="74" y="18"/>
                  </a:cubicBezTo>
                  <a:cubicBezTo>
                    <a:pt x="87" y="15"/>
                    <a:pt x="99" y="18"/>
                    <a:pt x="111" y="25"/>
                  </a:cubicBezTo>
                  <a:cubicBezTo>
                    <a:pt x="116" y="29"/>
                    <a:pt x="117" y="35"/>
                    <a:pt x="117" y="42"/>
                  </a:cubicBezTo>
                  <a:cubicBezTo>
                    <a:pt x="123" y="42"/>
                    <a:pt x="124" y="38"/>
                    <a:pt x="125" y="34"/>
                  </a:cubicBezTo>
                  <a:cubicBezTo>
                    <a:pt x="128" y="29"/>
                    <a:pt x="132" y="24"/>
                    <a:pt x="137" y="20"/>
                  </a:cubicBezTo>
                  <a:cubicBezTo>
                    <a:pt x="140" y="17"/>
                    <a:pt x="144" y="14"/>
                    <a:pt x="149" y="16"/>
                  </a:cubicBezTo>
                  <a:cubicBezTo>
                    <a:pt x="154" y="19"/>
                    <a:pt x="157" y="23"/>
                    <a:pt x="156" y="30"/>
                  </a:cubicBezTo>
                  <a:cubicBezTo>
                    <a:pt x="156" y="31"/>
                    <a:pt x="155" y="33"/>
                    <a:pt x="157" y="34"/>
                  </a:cubicBezTo>
                  <a:cubicBezTo>
                    <a:pt x="164" y="24"/>
                    <a:pt x="173" y="20"/>
                    <a:pt x="186" y="29"/>
                  </a:cubicBezTo>
                  <a:cubicBezTo>
                    <a:pt x="186" y="20"/>
                    <a:pt x="179" y="13"/>
                    <a:pt x="187" y="6"/>
                  </a:cubicBezTo>
                  <a:cubicBezTo>
                    <a:pt x="193" y="4"/>
                    <a:pt x="199" y="3"/>
                    <a:pt x="205" y="6"/>
                  </a:cubicBezTo>
                  <a:cubicBezTo>
                    <a:pt x="211" y="8"/>
                    <a:pt x="217" y="5"/>
                    <a:pt x="222" y="3"/>
                  </a:cubicBezTo>
                  <a:cubicBezTo>
                    <a:pt x="231" y="0"/>
                    <a:pt x="236" y="4"/>
                    <a:pt x="239" y="11"/>
                  </a:cubicBezTo>
                  <a:cubicBezTo>
                    <a:pt x="242" y="17"/>
                    <a:pt x="244" y="23"/>
                    <a:pt x="248" y="27"/>
                  </a:cubicBezTo>
                  <a:cubicBezTo>
                    <a:pt x="254" y="34"/>
                    <a:pt x="257" y="21"/>
                    <a:pt x="264" y="24"/>
                  </a:cubicBezTo>
                  <a:cubicBezTo>
                    <a:pt x="265" y="24"/>
                    <a:pt x="265" y="24"/>
                    <a:pt x="266" y="25"/>
                  </a:cubicBezTo>
                  <a:cubicBezTo>
                    <a:pt x="275" y="30"/>
                    <a:pt x="283" y="36"/>
                    <a:pt x="297" y="32"/>
                  </a:cubicBezTo>
                  <a:cubicBezTo>
                    <a:pt x="306" y="28"/>
                    <a:pt x="318" y="28"/>
                    <a:pt x="328" y="28"/>
                  </a:cubicBezTo>
                  <a:cubicBezTo>
                    <a:pt x="332" y="28"/>
                    <a:pt x="336" y="27"/>
                    <a:pt x="340" y="26"/>
                  </a:cubicBezTo>
                  <a:cubicBezTo>
                    <a:pt x="335" y="33"/>
                    <a:pt x="326" y="36"/>
                    <a:pt x="320" y="42"/>
                  </a:cubicBezTo>
                  <a:close/>
                </a:path>
              </a:pathLst>
            </a:custGeom>
            <a:solidFill>
              <a:srgbClr val="FFE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1">
              <a:extLst>
                <a:ext uri="{FF2B5EF4-FFF2-40B4-BE49-F238E27FC236}">
                  <a16:creationId xmlns:a16="http://schemas.microsoft.com/office/drawing/2014/main" id="{45B1B639-0AB4-D333-E154-5E796A3765BB}"/>
                </a:ext>
              </a:extLst>
            </p:cNvPr>
            <p:cNvSpPr/>
            <p:nvPr/>
          </p:nvSpPr>
          <p:spPr bwMode="auto">
            <a:xfrm>
              <a:off x="2382838" y="2532063"/>
              <a:ext cx="557213" cy="158750"/>
            </a:xfrm>
            <a:custGeom>
              <a:avLst/>
              <a:gdLst>
                <a:gd name="T0" fmla="*/ 279 w 279"/>
                <a:gd name="T1" fmla="*/ 34 h 80"/>
                <a:gd name="T2" fmla="*/ 258 w 279"/>
                <a:gd name="T3" fmla="*/ 35 h 80"/>
                <a:gd name="T4" fmla="*/ 239 w 279"/>
                <a:gd name="T5" fmla="*/ 43 h 80"/>
                <a:gd name="T6" fmla="*/ 239 w 279"/>
                <a:gd name="T7" fmla="*/ 47 h 80"/>
                <a:gd name="T8" fmla="*/ 243 w 279"/>
                <a:gd name="T9" fmla="*/ 47 h 80"/>
                <a:gd name="T10" fmla="*/ 256 w 279"/>
                <a:gd name="T11" fmla="*/ 48 h 80"/>
                <a:gd name="T12" fmla="*/ 252 w 279"/>
                <a:gd name="T13" fmla="*/ 56 h 80"/>
                <a:gd name="T14" fmla="*/ 252 w 279"/>
                <a:gd name="T15" fmla="*/ 61 h 80"/>
                <a:gd name="T16" fmla="*/ 244 w 279"/>
                <a:gd name="T17" fmla="*/ 75 h 80"/>
                <a:gd name="T18" fmla="*/ 214 w 279"/>
                <a:gd name="T19" fmla="*/ 77 h 80"/>
                <a:gd name="T20" fmla="*/ 189 w 279"/>
                <a:gd name="T21" fmla="*/ 50 h 80"/>
                <a:gd name="T22" fmla="*/ 177 w 279"/>
                <a:gd name="T23" fmla="*/ 37 h 80"/>
                <a:gd name="T24" fmla="*/ 164 w 279"/>
                <a:gd name="T25" fmla="*/ 30 h 80"/>
                <a:gd name="T26" fmla="*/ 139 w 279"/>
                <a:gd name="T27" fmla="*/ 19 h 80"/>
                <a:gd name="T28" fmla="*/ 107 w 279"/>
                <a:gd name="T29" fmla="*/ 12 h 80"/>
                <a:gd name="T30" fmla="*/ 78 w 279"/>
                <a:gd name="T31" fmla="*/ 11 h 80"/>
                <a:gd name="T32" fmla="*/ 37 w 279"/>
                <a:gd name="T33" fmla="*/ 14 h 80"/>
                <a:gd name="T34" fmla="*/ 20 w 279"/>
                <a:gd name="T35" fmla="*/ 23 h 80"/>
                <a:gd name="T36" fmla="*/ 6 w 279"/>
                <a:gd name="T37" fmla="*/ 35 h 80"/>
                <a:gd name="T38" fmla="*/ 0 w 279"/>
                <a:gd name="T39" fmla="*/ 34 h 80"/>
                <a:gd name="T40" fmla="*/ 31 w 279"/>
                <a:gd name="T41" fmla="*/ 7 h 80"/>
                <a:gd name="T42" fmla="*/ 36 w 279"/>
                <a:gd name="T43" fmla="*/ 7 h 80"/>
                <a:gd name="T44" fmla="*/ 126 w 279"/>
                <a:gd name="T45" fmla="*/ 7 h 80"/>
                <a:gd name="T46" fmla="*/ 143 w 279"/>
                <a:gd name="T47" fmla="*/ 11 h 80"/>
                <a:gd name="T48" fmla="*/ 229 w 279"/>
                <a:gd name="T49" fmla="*/ 20 h 80"/>
                <a:gd name="T50" fmla="*/ 269 w 279"/>
                <a:gd name="T51" fmla="*/ 28 h 80"/>
                <a:gd name="T52" fmla="*/ 279 w 279"/>
                <a:gd name="T53" fmla="*/ 3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79" h="80">
                  <a:moveTo>
                    <a:pt x="279" y="34"/>
                  </a:moveTo>
                  <a:cubicBezTo>
                    <a:pt x="272" y="37"/>
                    <a:pt x="266" y="39"/>
                    <a:pt x="258" y="35"/>
                  </a:cubicBezTo>
                  <a:cubicBezTo>
                    <a:pt x="251" y="31"/>
                    <a:pt x="245" y="38"/>
                    <a:pt x="239" y="43"/>
                  </a:cubicBezTo>
                  <a:cubicBezTo>
                    <a:pt x="238" y="44"/>
                    <a:pt x="238" y="45"/>
                    <a:pt x="239" y="47"/>
                  </a:cubicBezTo>
                  <a:cubicBezTo>
                    <a:pt x="240" y="48"/>
                    <a:pt x="242" y="48"/>
                    <a:pt x="243" y="47"/>
                  </a:cubicBezTo>
                  <a:cubicBezTo>
                    <a:pt x="248" y="45"/>
                    <a:pt x="252" y="44"/>
                    <a:pt x="256" y="48"/>
                  </a:cubicBezTo>
                  <a:cubicBezTo>
                    <a:pt x="259" y="53"/>
                    <a:pt x="253" y="53"/>
                    <a:pt x="252" y="56"/>
                  </a:cubicBezTo>
                  <a:cubicBezTo>
                    <a:pt x="251" y="58"/>
                    <a:pt x="251" y="60"/>
                    <a:pt x="252" y="61"/>
                  </a:cubicBezTo>
                  <a:cubicBezTo>
                    <a:pt x="259" y="72"/>
                    <a:pt x="252" y="71"/>
                    <a:pt x="244" y="75"/>
                  </a:cubicBezTo>
                  <a:cubicBezTo>
                    <a:pt x="233" y="80"/>
                    <a:pt x="224" y="78"/>
                    <a:pt x="214" y="77"/>
                  </a:cubicBezTo>
                  <a:cubicBezTo>
                    <a:pt x="198" y="76"/>
                    <a:pt x="196" y="61"/>
                    <a:pt x="189" y="50"/>
                  </a:cubicBezTo>
                  <a:cubicBezTo>
                    <a:pt x="186" y="44"/>
                    <a:pt x="184" y="38"/>
                    <a:pt x="177" y="37"/>
                  </a:cubicBezTo>
                  <a:cubicBezTo>
                    <a:pt x="171" y="37"/>
                    <a:pt x="167" y="33"/>
                    <a:pt x="164" y="30"/>
                  </a:cubicBezTo>
                  <a:cubicBezTo>
                    <a:pt x="157" y="23"/>
                    <a:pt x="149" y="20"/>
                    <a:pt x="139" y="19"/>
                  </a:cubicBezTo>
                  <a:cubicBezTo>
                    <a:pt x="128" y="18"/>
                    <a:pt x="117" y="15"/>
                    <a:pt x="107" y="12"/>
                  </a:cubicBezTo>
                  <a:cubicBezTo>
                    <a:pt x="97" y="9"/>
                    <a:pt x="87" y="8"/>
                    <a:pt x="78" y="11"/>
                  </a:cubicBezTo>
                  <a:cubicBezTo>
                    <a:pt x="64" y="14"/>
                    <a:pt x="51" y="15"/>
                    <a:pt x="37" y="14"/>
                  </a:cubicBezTo>
                  <a:cubicBezTo>
                    <a:pt x="30" y="14"/>
                    <a:pt x="24" y="16"/>
                    <a:pt x="20" y="23"/>
                  </a:cubicBezTo>
                  <a:cubicBezTo>
                    <a:pt x="17" y="28"/>
                    <a:pt x="12" y="32"/>
                    <a:pt x="6" y="35"/>
                  </a:cubicBezTo>
                  <a:cubicBezTo>
                    <a:pt x="4" y="36"/>
                    <a:pt x="2" y="36"/>
                    <a:pt x="0" y="34"/>
                  </a:cubicBezTo>
                  <a:cubicBezTo>
                    <a:pt x="10" y="25"/>
                    <a:pt x="15" y="10"/>
                    <a:pt x="31" y="7"/>
                  </a:cubicBezTo>
                  <a:cubicBezTo>
                    <a:pt x="33" y="7"/>
                    <a:pt x="34" y="7"/>
                    <a:pt x="36" y="7"/>
                  </a:cubicBezTo>
                  <a:cubicBezTo>
                    <a:pt x="66" y="9"/>
                    <a:pt x="96" y="0"/>
                    <a:pt x="126" y="7"/>
                  </a:cubicBezTo>
                  <a:cubicBezTo>
                    <a:pt x="132" y="8"/>
                    <a:pt x="137" y="9"/>
                    <a:pt x="143" y="11"/>
                  </a:cubicBezTo>
                  <a:cubicBezTo>
                    <a:pt x="170" y="23"/>
                    <a:pt x="200" y="20"/>
                    <a:pt x="229" y="20"/>
                  </a:cubicBezTo>
                  <a:cubicBezTo>
                    <a:pt x="243" y="20"/>
                    <a:pt x="256" y="25"/>
                    <a:pt x="269" y="28"/>
                  </a:cubicBezTo>
                  <a:cubicBezTo>
                    <a:pt x="273" y="29"/>
                    <a:pt x="277" y="30"/>
                    <a:pt x="279" y="34"/>
                  </a:cubicBezTo>
                  <a:close/>
                </a:path>
              </a:pathLst>
            </a:custGeom>
            <a:solidFill>
              <a:srgbClr val="FFE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2">
              <a:extLst>
                <a:ext uri="{FF2B5EF4-FFF2-40B4-BE49-F238E27FC236}">
                  <a16:creationId xmlns:a16="http://schemas.microsoft.com/office/drawing/2014/main" id="{0359A7E8-6386-7E42-C2D5-BD5DCEA89549}"/>
                </a:ext>
              </a:extLst>
            </p:cNvPr>
            <p:cNvSpPr/>
            <p:nvPr/>
          </p:nvSpPr>
          <p:spPr bwMode="auto">
            <a:xfrm>
              <a:off x="2795588" y="3605213"/>
              <a:ext cx="300038" cy="100013"/>
            </a:xfrm>
            <a:custGeom>
              <a:avLst/>
              <a:gdLst>
                <a:gd name="T0" fmla="*/ 0 w 150"/>
                <a:gd name="T1" fmla="*/ 35 h 50"/>
                <a:gd name="T2" fmla="*/ 26 w 150"/>
                <a:gd name="T3" fmla="*/ 26 h 50"/>
                <a:gd name="T4" fmla="*/ 30 w 150"/>
                <a:gd name="T5" fmla="*/ 20 h 50"/>
                <a:gd name="T6" fmla="*/ 31 w 150"/>
                <a:gd name="T7" fmla="*/ 7 h 50"/>
                <a:gd name="T8" fmla="*/ 53 w 150"/>
                <a:gd name="T9" fmla="*/ 3 h 50"/>
                <a:gd name="T10" fmla="*/ 90 w 150"/>
                <a:gd name="T11" fmla="*/ 17 h 50"/>
                <a:gd name="T12" fmla="*/ 96 w 150"/>
                <a:gd name="T13" fmla="*/ 22 h 50"/>
                <a:gd name="T14" fmla="*/ 110 w 150"/>
                <a:gd name="T15" fmla="*/ 28 h 50"/>
                <a:gd name="T16" fmla="*/ 117 w 150"/>
                <a:gd name="T17" fmla="*/ 29 h 50"/>
                <a:gd name="T18" fmla="*/ 150 w 150"/>
                <a:gd name="T19" fmla="*/ 37 h 50"/>
                <a:gd name="T20" fmla="*/ 144 w 150"/>
                <a:gd name="T21" fmla="*/ 39 h 50"/>
                <a:gd name="T22" fmla="*/ 54 w 150"/>
                <a:gd name="T23" fmla="*/ 48 h 50"/>
                <a:gd name="T24" fmla="*/ 19 w 150"/>
                <a:gd name="T25" fmla="*/ 40 h 50"/>
                <a:gd name="T26" fmla="*/ 0 w 150"/>
                <a:gd name="T27" fmla="*/ 3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0" h="50">
                  <a:moveTo>
                    <a:pt x="0" y="35"/>
                  </a:moveTo>
                  <a:cubicBezTo>
                    <a:pt x="10" y="37"/>
                    <a:pt x="17" y="28"/>
                    <a:pt x="26" y="26"/>
                  </a:cubicBezTo>
                  <a:cubicBezTo>
                    <a:pt x="29" y="26"/>
                    <a:pt x="30" y="23"/>
                    <a:pt x="30" y="20"/>
                  </a:cubicBezTo>
                  <a:cubicBezTo>
                    <a:pt x="29" y="15"/>
                    <a:pt x="25" y="11"/>
                    <a:pt x="31" y="7"/>
                  </a:cubicBezTo>
                  <a:cubicBezTo>
                    <a:pt x="38" y="4"/>
                    <a:pt x="45" y="0"/>
                    <a:pt x="53" y="3"/>
                  </a:cubicBezTo>
                  <a:cubicBezTo>
                    <a:pt x="66" y="7"/>
                    <a:pt x="76" y="17"/>
                    <a:pt x="90" y="17"/>
                  </a:cubicBezTo>
                  <a:cubicBezTo>
                    <a:pt x="93" y="16"/>
                    <a:pt x="94" y="20"/>
                    <a:pt x="96" y="22"/>
                  </a:cubicBezTo>
                  <a:cubicBezTo>
                    <a:pt x="99" y="27"/>
                    <a:pt x="103" y="32"/>
                    <a:pt x="110" y="28"/>
                  </a:cubicBezTo>
                  <a:cubicBezTo>
                    <a:pt x="112" y="27"/>
                    <a:pt x="115" y="28"/>
                    <a:pt x="117" y="29"/>
                  </a:cubicBezTo>
                  <a:cubicBezTo>
                    <a:pt x="126" y="39"/>
                    <a:pt x="138" y="37"/>
                    <a:pt x="150" y="37"/>
                  </a:cubicBezTo>
                  <a:cubicBezTo>
                    <a:pt x="149" y="39"/>
                    <a:pt x="146" y="39"/>
                    <a:pt x="144" y="39"/>
                  </a:cubicBezTo>
                  <a:cubicBezTo>
                    <a:pt x="114" y="37"/>
                    <a:pt x="84" y="43"/>
                    <a:pt x="54" y="48"/>
                  </a:cubicBezTo>
                  <a:cubicBezTo>
                    <a:pt x="42" y="50"/>
                    <a:pt x="31" y="41"/>
                    <a:pt x="19" y="40"/>
                  </a:cubicBezTo>
                  <a:cubicBezTo>
                    <a:pt x="13" y="40"/>
                    <a:pt x="6" y="37"/>
                    <a:pt x="0" y="35"/>
                  </a:cubicBezTo>
                  <a:close/>
                </a:path>
              </a:pathLst>
            </a:custGeom>
            <a:solidFill>
              <a:srgbClr val="FFF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3">
              <a:extLst>
                <a:ext uri="{FF2B5EF4-FFF2-40B4-BE49-F238E27FC236}">
                  <a16:creationId xmlns:a16="http://schemas.microsoft.com/office/drawing/2014/main" id="{C32B88FB-75DD-3E42-0BE7-4D592C1A662A}"/>
                </a:ext>
              </a:extLst>
            </p:cNvPr>
            <p:cNvSpPr/>
            <p:nvPr/>
          </p:nvSpPr>
          <p:spPr bwMode="auto">
            <a:xfrm>
              <a:off x="2095501" y="2617788"/>
              <a:ext cx="163513" cy="15875"/>
            </a:xfrm>
            <a:custGeom>
              <a:avLst/>
              <a:gdLst>
                <a:gd name="T0" fmla="*/ 82 w 82"/>
                <a:gd name="T1" fmla="*/ 3 h 8"/>
                <a:gd name="T2" fmla="*/ 65 w 82"/>
                <a:gd name="T3" fmla="*/ 5 h 8"/>
                <a:gd name="T4" fmla="*/ 10 w 82"/>
                <a:gd name="T5" fmla="*/ 3 h 8"/>
                <a:gd name="T6" fmla="*/ 0 w 82"/>
                <a:gd name="T7" fmla="*/ 0 h 8"/>
                <a:gd name="T8" fmla="*/ 57 w 82"/>
                <a:gd name="T9" fmla="*/ 2 h 8"/>
                <a:gd name="T10" fmla="*/ 82 w 82"/>
                <a:gd name="T1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8">
                  <a:moveTo>
                    <a:pt x="82" y="3"/>
                  </a:moveTo>
                  <a:cubicBezTo>
                    <a:pt x="77" y="8"/>
                    <a:pt x="70" y="6"/>
                    <a:pt x="65" y="5"/>
                  </a:cubicBezTo>
                  <a:cubicBezTo>
                    <a:pt x="47" y="2"/>
                    <a:pt x="28" y="3"/>
                    <a:pt x="10" y="3"/>
                  </a:cubicBezTo>
                  <a:cubicBezTo>
                    <a:pt x="6" y="3"/>
                    <a:pt x="3" y="2"/>
                    <a:pt x="0" y="0"/>
                  </a:cubicBezTo>
                  <a:cubicBezTo>
                    <a:pt x="19" y="1"/>
                    <a:pt x="38" y="0"/>
                    <a:pt x="57" y="2"/>
                  </a:cubicBezTo>
                  <a:cubicBezTo>
                    <a:pt x="65" y="3"/>
                    <a:pt x="73" y="2"/>
                    <a:pt x="82" y="3"/>
                  </a:cubicBezTo>
                  <a:close/>
                </a:path>
              </a:pathLst>
            </a:custGeom>
            <a:solidFill>
              <a:srgbClr val="FC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4">
              <a:extLst>
                <a:ext uri="{FF2B5EF4-FFF2-40B4-BE49-F238E27FC236}">
                  <a16:creationId xmlns:a16="http://schemas.microsoft.com/office/drawing/2014/main" id="{27CBB328-2011-474D-CA90-3A87F49BAEAE}"/>
                </a:ext>
              </a:extLst>
            </p:cNvPr>
            <p:cNvSpPr/>
            <p:nvPr/>
          </p:nvSpPr>
          <p:spPr bwMode="auto">
            <a:xfrm>
              <a:off x="2305051" y="2600325"/>
              <a:ext cx="90488" cy="26988"/>
            </a:xfrm>
            <a:custGeom>
              <a:avLst/>
              <a:gdLst>
                <a:gd name="T0" fmla="*/ 39 w 45"/>
                <a:gd name="T1" fmla="*/ 0 h 14"/>
                <a:gd name="T2" fmla="*/ 44 w 45"/>
                <a:gd name="T3" fmla="*/ 0 h 14"/>
                <a:gd name="T4" fmla="*/ 38 w 45"/>
                <a:gd name="T5" fmla="*/ 8 h 14"/>
                <a:gd name="T6" fmla="*/ 4 w 45"/>
                <a:gd name="T7" fmla="*/ 12 h 14"/>
                <a:gd name="T8" fmla="*/ 0 w 45"/>
                <a:gd name="T9" fmla="*/ 12 h 14"/>
                <a:gd name="T10" fmla="*/ 20 w 45"/>
                <a:gd name="T11" fmla="*/ 5 h 14"/>
                <a:gd name="T12" fmla="*/ 39 w 45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4">
                  <a:moveTo>
                    <a:pt x="39" y="0"/>
                  </a:moveTo>
                  <a:cubicBezTo>
                    <a:pt x="41" y="0"/>
                    <a:pt x="42" y="0"/>
                    <a:pt x="44" y="0"/>
                  </a:cubicBezTo>
                  <a:cubicBezTo>
                    <a:pt x="45" y="5"/>
                    <a:pt x="41" y="7"/>
                    <a:pt x="38" y="8"/>
                  </a:cubicBezTo>
                  <a:cubicBezTo>
                    <a:pt x="27" y="11"/>
                    <a:pt x="16" y="14"/>
                    <a:pt x="4" y="12"/>
                  </a:cubicBezTo>
                  <a:cubicBezTo>
                    <a:pt x="3" y="12"/>
                    <a:pt x="1" y="12"/>
                    <a:pt x="0" y="12"/>
                  </a:cubicBezTo>
                  <a:cubicBezTo>
                    <a:pt x="5" y="6"/>
                    <a:pt x="12" y="5"/>
                    <a:pt x="20" y="5"/>
                  </a:cubicBezTo>
                  <a:cubicBezTo>
                    <a:pt x="26" y="4"/>
                    <a:pt x="33" y="5"/>
                    <a:pt x="39" y="0"/>
                  </a:cubicBezTo>
                  <a:close/>
                </a:path>
              </a:pathLst>
            </a:custGeom>
            <a:solidFill>
              <a:srgbClr val="FC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5">
              <a:extLst>
                <a:ext uri="{FF2B5EF4-FFF2-40B4-BE49-F238E27FC236}">
                  <a16:creationId xmlns:a16="http://schemas.microsoft.com/office/drawing/2014/main" id="{3623A7C3-2F7F-5A20-EC43-C99BB6C76B72}"/>
                </a:ext>
              </a:extLst>
            </p:cNvPr>
            <p:cNvSpPr/>
            <p:nvPr/>
          </p:nvSpPr>
          <p:spPr bwMode="auto">
            <a:xfrm>
              <a:off x="2257426" y="2611438"/>
              <a:ext cx="47625" cy="22225"/>
            </a:xfrm>
            <a:custGeom>
              <a:avLst/>
              <a:gdLst>
                <a:gd name="T0" fmla="*/ 24 w 24"/>
                <a:gd name="T1" fmla="*/ 6 h 11"/>
                <a:gd name="T2" fmla="*/ 0 w 24"/>
                <a:gd name="T3" fmla="*/ 6 h 11"/>
                <a:gd name="T4" fmla="*/ 24 w 24"/>
                <a:gd name="T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1">
                  <a:moveTo>
                    <a:pt x="24" y="6"/>
                  </a:moveTo>
                  <a:cubicBezTo>
                    <a:pt x="16" y="11"/>
                    <a:pt x="8" y="3"/>
                    <a:pt x="0" y="6"/>
                  </a:cubicBezTo>
                  <a:cubicBezTo>
                    <a:pt x="8" y="0"/>
                    <a:pt x="16" y="6"/>
                    <a:pt x="24" y="6"/>
                  </a:cubicBezTo>
                  <a:close/>
                </a:path>
              </a:pathLst>
            </a:custGeom>
            <a:solidFill>
              <a:srgbClr val="FC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6">
              <a:extLst>
                <a:ext uri="{FF2B5EF4-FFF2-40B4-BE49-F238E27FC236}">
                  <a16:creationId xmlns:a16="http://schemas.microsoft.com/office/drawing/2014/main" id="{DB329421-234C-9C95-2A97-68DCA96D766C}"/>
                </a:ext>
              </a:extLst>
            </p:cNvPr>
            <p:cNvSpPr/>
            <p:nvPr/>
          </p:nvSpPr>
          <p:spPr bwMode="auto">
            <a:xfrm>
              <a:off x="2259013" y="2538413"/>
              <a:ext cx="750888" cy="1123950"/>
            </a:xfrm>
            <a:custGeom>
              <a:avLst/>
              <a:gdLst>
                <a:gd name="T0" fmla="*/ 50 w 376"/>
                <a:gd name="T1" fmla="*/ 38 h 563"/>
                <a:gd name="T2" fmla="*/ 83 w 376"/>
                <a:gd name="T3" fmla="*/ 12 h 563"/>
                <a:gd name="T4" fmla="*/ 142 w 376"/>
                <a:gd name="T5" fmla="*/ 4 h 563"/>
                <a:gd name="T6" fmla="*/ 194 w 376"/>
                <a:gd name="T7" fmla="*/ 12 h 563"/>
                <a:gd name="T8" fmla="*/ 257 w 376"/>
                <a:gd name="T9" fmla="*/ 69 h 563"/>
                <a:gd name="T10" fmla="*/ 264 w 376"/>
                <a:gd name="T11" fmla="*/ 143 h 563"/>
                <a:gd name="T12" fmla="*/ 322 w 376"/>
                <a:gd name="T13" fmla="*/ 196 h 563"/>
                <a:gd name="T14" fmla="*/ 334 w 376"/>
                <a:gd name="T15" fmla="*/ 263 h 563"/>
                <a:gd name="T16" fmla="*/ 372 w 376"/>
                <a:gd name="T17" fmla="*/ 322 h 563"/>
                <a:gd name="T18" fmla="*/ 362 w 376"/>
                <a:gd name="T19" fmla="*/ 357 h 563"/>
                <a:gd name="T20" fmla="*/ 326 w 376"/>
                <a:gd name="T21" fmla="*/ 408 h 563"/>
                <a:gd name="T22" fmla="*/ 300 w 376"/>
                <a:gd name="T23" fmla="*/ 434 h 563"/>
                <a:gd name="T24" fmla="*/ 273 w 376"/>
                <a:gd name="T25" fmla="*/ 500 h 563"/>
                <a:gd name="T26" fmla="*/ 255 w 376"/>
                <a:gd name="T27" fmla="*/ 521 h 563"/>
                <a:gd name="T28" fmla="*/ 273 w 376"/>
                <a:gd name="T29" fmla="*/ 530 h 563"/>
                <a:gd name="T30" fmla="*/ 271 w 376"/>
                <a:gd name="T31" fmla="*/ 537 h 563"/>
                <a:gd name="T32" fmla="*/ 251 w 376"/>
                <a:gd name="T33" fmla="*/ 559 h 563"/>
                <a:gd name="T34" fmla="*/ 241 w 376"/>
                <a:gd name="T35" fmla="*/ 552 h 563"/>
                <a:gd name="T36" fmla="*/ 239 w 376"/>
                <a:gd name="T37" fmla="*/ 519 h 563"/>
                <a:gd name="T38" fmla="*/ 218 w 376"/>
                <a:gd name="T39" fmla="*/ 514 h 563"/>
                <a:gd name="T40" fmla="*/ 194 w 376"/>
                <a:gd name="T41" fmla="*/ 509 h 563"/>
                <a:gd name="T42" fmla="*/ 152 w 376"/>
                <a:gd name="T43" fmla="*/ 491 h 563"/>
                <a:gd name="T44" fmla="*/ 138 w 376"/>
                <a:gd name="T45" fmla="*/ 504 h 563"/>
                <a:gd name="T46" fmla="*/ 112 w 376"/>
                <a:gd name="T47" fmla="*/ 508 h 563"/>
                <a:gd name="T48" fmla="*/ 120 w 376"/>
                <a:gd name="T49" fmla="*/ 515 h 563"/>
                <a:gd name="T50" fmla="*/ 109 w 376"/>
                <a:gd name="T51" fmla="*/ 534 h 563"/>
                <a:gd name="T52" fmla="*/ 81 w 376"/>
                <a:gd name="T53" fmla="*/ 515 h 563"/>
                <a:gd name="T54" fmla="*/ 46 w 376"/>
                <a:gd name="T55" fmla="*/ 500 h 563"/>
                <a:gd name="T56" fmla="*/ 28 w 376"/>
                <a:gd name="T57" fmla="*/ 463 h 563"/>
                <a:gd name="T58" fmla="*/ 53 w 376"/>
                <a:gd name="T59" fmla="*/ 413 h 563"/>
                <a:gd name="T60" fmla="*/ 54 w 376"/>
                <a:gd name="T61" fmla="*/ 349 h 563"/>
                <a:gd name="T62" fmla="*/ 37 w 376"/>
                <a:gd name="T63" fmla="*/ 353 h 563"/>
                <a:gd name="T64" fmla="*/ 24 w 376"/>
                <a:gd name="T65" fmla="*/ 315 h 563"/>
                <a:gd name="T66" fmla="*/ 16 w 376"/>
                <a:gd name="T67" fmla="*/ 259 h 563"/>
                <a:gd name="T68" fmla="*/ 15 w 376"/>
                <a:gd name="T69" fmla="*/ 205 h 563"/>
                <a:gd name="T70" fmla="*/ 20 w 376"/>
                <a:gd name="T71" fmla="*/ 179 h 563"/>
                <a:gd name="T72" fmla="*/ 40 w 376"/>
                <a:gd name="T73" fmla="*/ 156 h 563"/>
                <a:gd name="T74" fmla="*/ 22 w 376"/>
                <a:gd name="T75" fmla="*/ 132 h 563"/>
                <a:gd name="T76" fmla="*/ 46 w 376"/>
                <a:gd name="T77" fmla="*/ 115 h 563"/>
                <a:gd name="T78" fmla="*/ 39 w 376"/>
                <a:gd name="T79" fmla="*/ 91 h 563"/>
                <a:gd name="T80" fmla="*/ 27 w 376"/>
                <a:gd name="T81" fmla="*/ 43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76" h="563">
                  <a:moveTo>
                    <a:pt x="27" y="43"/>
                  </a:moveTo>
                  <a:cubicBezTo>
                    <a:pt x="35" y="40"/>
                    <a:pt x="42" y="39"/>
                    <a:pt x="50" y="38"/>
                  </a:cubicBezTo>
                  <a:cubicBezTo>
                    <a:pt x="56" y="38"/>
                    <a:pt x="63" y="38"/>
                    <a:pt x="67" y="31"/>
                  </a:cubicBezTo>
                  <a:cubicBezTo>
                    <a:pt x="71" y="24"/>
                    <a:pt x="80" y="21"/>
                    <a:pt x="83" y="12"/>
                  </a:cubicBezTo>
                  <a:cubicBezTo>
                    <a:pt x="84" y="8"/>
                    <a:pt x="89" y="9"/>
                    <a:pt x="93" y="8"/>
                  </a:cubicBezTo>
                  <a:cubicBezTo>
                    <a:pt x="110" y="7"/>
                    <a:pt x="126" y="8"/>
                    <a:pt x="142" y="4"/>
                  </a:cubicBezTo>
                  <a:cubicBezTo>
                    <a:pt x="158" y="0"/>
                    <a:pt x="174" y="7"/>
                    <a:pt x="189" y="10"/>
                  </a:cubicBezTo>
                  <a:cubicBezTo>
                    <a:pt x="191" y="11"/>
                    <a:pt x="192" y="12"/>
                    <a:pt x="194" y="12"/>
                  </a:cubicBezTo>
                  <a:cubicBezTo>
                    <a:pt x="213" y="10"/>
                    <a:pt x="226" y="21"/>
                    <a:pt x="239" y="34"/>
                  </a:cubicBezTo>
                  <a:cubicBezTo>
                    <a:pt x="247" y="44"/>
                    <a:pt x="252" y="56"/>
                    <a:pt x="257" y="69"/>
                  </a:cubicBezTo>
                  <a:cubicBezTo>
                    <a:pt x="250" y="92"/>
                    <a:pt x="249" y="115"/>
                    <a:pt x="255" y="138"/>
                  </a:cubicBezTo>
                  <a:cubicBezTo>
                    <a:pt x="257" y="144"/>
                    <a:pt x="259" y="145"/>
                    <a:pt x="264" y="143"/>
                  </a:cubicBezTo>
                  <a:cubicBezTo>
                    <a:pt x="269" y="141"/>
                    <a:pt x="273" y="142"/>
                    <a:pt x="276" y="145"/>
                  </a:cubicBezTo>
                  <a:cubicBezTo>
                    <a:pt x="294" y="159"/>
                    <a:pt x="309" y="176"/>
                    <a:pt x="322" y="196"/>
                  </a:cubicBezTo>
                  <a:cubicBezTo>
                    <a:pt x="326" y="202"/>
                    <a:pt x="325" y="210"/>
                    <a:pt x="327" y="217"/>
                  </a:cubicBezTo>
                  <a:cubicBezTo>
                    <a:pt x="332" y="232"/>
                    <a:pt x="336" y="246"/>
                    <a:pt x="334" y="263"/>
                  </a:cubicBezTo>
                  <a:cubicBezTo>
                    <a:pt x="333" y="279"/>
                    <a:pt x="348" y="291"/>
                    <a:pt x="362" y="300"/>
                  </a:cubicBezTo>
                  <a:cubicBezTo>
                    <a:pt x="376" y="308"/>
                    <a:pt x="376" y="307"/>
                    <a:pt x="372" y="322"/>
                  </a:cubicBezTo>
                  <a:cubicBezTo>
                    <a:pt x="370" y="331"/>
                    <a:pt x="367" y="339"/>
                    <a:pt x="367" y="349"/>
                  </a:cubicBezTo>
                  <a:cubicBezTo>
                    <a:pt x="366" y="352"/>
                    <a:pt x="366" y="356"/>
                    <a:pt x="362" y="357"/>
                  </a:cubicBezTo>
                  <a:cubicBezTo>
                    <a:pt x="353" y="360"/>
                    <a:pt x="352" y="368"/>
                    <a:pt x="352" y="375"/>
                  </a:cubicBezTo>
                  <a:cubicBezTo>
                    <a:pt x="351" y="392"/>
                    <a:pt x="342" y="402"/>
                    <a:pt x="326" y="408"/>
                  </a:cubicBezTo>
                  <a:cubicBezTo>
                    <a:pt x="320" y="410"/>
                    <a:pt x="316" y="414"/>
                    <a:pt x="316" y="421"/>
                  </a:cubicBezTo>
                  <a:cubicBezTo>
                    <a:pt x="314" y="429"/>
                    <a:pt x="310" y="435"/>
                    <a:pt x="300" y="434"/>
                  </a:cubicBezTo>
                  <a:cubicBezTo>
                    <a:pt x="296" y="434"/>
                    <a:pt x="294" y="437"/>
                    <a:pt x="296" y="441"/>
                  </a:cubicBezTo>
                  <a:cubicBezTo>
                    <a:pt x="309" y="469"/>
                    <a:pt x="286" y="482"/>
                    <a:pt x="273" y="500"/>
                  </a:cubicBezTo>
                  <a:cubicBezTo>
                    <a:pt x="268" y="503"/>
                    <a:pt x="263" y="507"/>
                    <a:pt x="258" y="510"/>
                  </a:cubicBezTo>
                  <a:cubicBezTo>
                    <a:pt x="254" y="513"/>
                    <a:pt x="254" y="517"/>
                    <a:pt x="255" y="521"/>
                  </a:cubicBezTo>
                  <a:cubicBezTo>
                    <a:pt x="256" y="524"/>
                    <a:pt x="259" y="528"/>
                    <a:pt x="263" y="527"/>
                  </a:cubicBezTo>
                  <a:cubicBezTo>
                    <a:pt x="267" y="526"/>
                    <a:pt x="270" y="528"/>
                    <a:pt x="273" y="530"/>
                  </a:cubicBezTo>
                  <a:cubicBezTo>
                    <a:pt x="277" y="531"/>
                    <a:pt x="282" y="532"/>
                    <a:pt x="281" y="536"/>
                  </a:cubicBezTo>
                  <a:cubicBezTo>
                    <a:pt x="279" y="542"/>
                    <a:pt x="275" y="538"/>
                    <a:pt x="271" y="537"/>
                  </a:cubicBezTo>
                  <a:cubicBezTo>
                    <a:pt x="266" y="535"/>
                    <a:pt x="263" y="538"/>
                    <a:pt x="262" y="543"/>
                  </a:cubicBezTo>
                  <a:cubicBezTo>
                    <a:pt x="260" y="549"/>
                    <a:pt x="255" y="553"/>
                    <a:pt x="251" y="559"/>
                  </a:cubicBezTo>
                  <a:cubicBezTo>
                    <a:pt x="248" y="563"/>
                    <a:pt x="245" y="563"/>
                    <a:pt x="241" y="561"/>
                  </a:cubicBezTo>
                  <a:cubicBezTo>
                    <a:pt x="237" y="558"/>
                    <a:pt x="238" y="555"/>
                    <a:pt x="241" y="552"/>
                  </a:cubicBezTo>
                  <a:cubicBezTo>
                    <a:pt x="246" y="547"/>
                    <a:pt x="244" y="542"/>
                    <a:pt x="243" y="536"/>
                  </a:cubicBezTo>
                  <a:cubicBezTo>
                    <a:pt x="241" y="530"/>
                    <a:pt x="239" y="525"/>
                    <a:pt x="239" y="519"/>
                  </a:cubicBezTo>
                  <a:cubicBezTo>
                    <a:pt x="238" y="513"/>
                    <a:pt x="235" y="510"/>
                    <a:pt x="229" y="508"/>
                  </a:cubicBezTo>
                  <a:cubicBezTo>
                    <a:pt x="223" y="507"/>
                    <a:pt x="220" y="510"/>
                    <a:pt x="218" y="514"/>
                  </a:cubicBezTo>
                  <a:cubicBezTo>
                    <a:pt x="213" y="520"/>
                    <a:pt x="209" y="525"/>
                    <a:pt x="206" y="512"/>
                  </a:cubicBezTo>
                  <a:cubicBezTo>
                    <a:pt x="204" y="506"/>
                    <a:pt x="199" y="506"/>
                    <a:pt x="194" y="509"/>
                  </a:cubicBezTo>
                  <a:cubicBezTo>
                    <a:pt x="184" y="514"/>
                    <a:pt x="163" y="508"/>
                    <a:pt x="158" y="498"/>
                  </a:cubicBezTo>
                  <a:cubicBezTo>
                    <a:pt x="156" y="495"/>
                    <a:pt x="156" y="492"/>
                    <a:pt x="152" y="491"/>
                  </a:cubicBezTo>
                  <a:cubicBezTo>
                    <a:pt x="147" y="491"/>
                    <a:pt x="149" y="495"/>
                    <a:pt x="148" y="498"/>
                  </a:cubicBezTo>
                  <a:cubicBezTo>
                    <a:pt x="146" y="502"/>
                    <a:pt x="142" y="506"/>
                    <a:pt x="138" y="504"/>
                  </a:cubicBezTo>
                  <a:cubicBezTo>
                    <a:pt x="131" y="500"/>
                    <a:pt x="125" y="507"/>
                    <a:pt x="118" y="502"/>
                  </a:cubicBezTo>
                  <a:cubicBezTo>
                    <a:pt x="114" y="499"/>
                    <a:pt x="113" y="505"/>
                    <a:pt x="112" y="508"/>
                  </a:cubicBezTo>
                  <a:cubicBezTo>
                    <a:pt x="111" y="512"/>
                    <a:pt x="109" y="517"/>
                    <a:pt x="113" y="520"/>
                  </a:cubicBezTo>
                  <a:cubicBezTo>
                    <a:pt x="117" y="522"/>
                    <a:pt x="118" y="517"/>
                    <a:pt x="120" y="515"/>
                  </a:cubicBezTo>
                  <a:cubicBezTo>
                    <a:pt x="122" y="513"/>
                    <a:pt x="122" y="509"/>
                    <a:pt x="126" y="508"/>
                  </a:cubicBezTo>
                  <a:cubicBezTo>
                    <a:pt x="130" y="520"/>
                    <a:pt x="120" y="534"/>
                    <a:pt x="109" y="534"/>
                  </a:cubicBezTo>
                  <a:cubicBezTo>
                    <a:pt x="105" y="534"/>
                    <a:pt x="103" y="530"/>
                    <a:pt x="102" y="526"/>
                  </a:cubicBezTo>
                  <a:cubicBezTo>
                    <a:pt x="97" y="512"/>
                    <a:pt x="94" y="511"/>
                    <a:pt x="81" y="515"/>
                  </a:cubicBezTo>
                  <a:cubicBezTo>
                    <a:pt x="76" y="516"/>
                    <a:pt x="55" y="509"/>
                    <a:pt x="52" y="505"/>
                  </a:cubicBezTo>
                  <a:cubicBezTo>
                    <a:pt x="50" y="503"/>
                    <a:pt x="48" y="502"/>
                    <a:pt x="46" y="500"/>
                  </a:cubicBezTo>
                  <a:cubicBezTo>
                    <a:pt x="44" y="499"/>
                    <a:pt x="40" y="498"/>
                    <a:pt x="40" y="497"/>
                  </a:cubicBezTo>
                  <a:cubicBezTo>
                    <a:pt x="39" y="484"/>
                    <a:pt x="25" y="474"/>
                    <a:pt x="28" y="463"/>
                  </a:cubicBezTo>
                  <a:cubicBezTo>
                    <a:pt x="33" y="448"/>
                    <a:pt x="40" y="433"/>
                    <a:pt x="41" y="417"/>
                  </a:cubicBezTo>
                  <a:cubicBezTo>
                    <a:pt x="42" y="411"/>
                    <a:pt x="48" y="411"/>
                    <a:pt x="53" y="413"/>
                  </a:cubicBezTo>
                  <a:cubicBezTo>
                    <a:pt x="63" y="417"/>
                    <a:pt x="68" y="411"/>
                    <a:pt x="72" y="403"/>
                  </a:cubicBezTo>
                  <a:cubicBezTo>
                    <a:pt x="80" y="387"/>
                    <a:pt x="70" y="357"/>
                    <a:pt x="54" y="349"/>
                  </a:cubicBezTo>
                  <a:cubicBezTo>
                    <a:pt x="51" y="347"/>
                    <a:pt x="48" y="346"/>
                    <a:pt x="46" y="349"/>
                  </a:cubicBezTo>
                  <a:cubicBezTo>
                    <a:pt x="44" y="352"/>
                    <a:pt x="42" y="357"/>
                    <a:pt x="37" y="353"/>
                  </a:cubicBezTo>
                  <a:cubicBezTo>
                    <a:pt x="33" y="351"/>
                    <a:pt x="31" y="346"/>
                    <a:pt x="32" y="342"/>
                  </a:cubicBezTo>
                  <a:cubicBezTo>
                    <a:pt x="36" y="331"/>
                    <a:pt x="31" y="322"/>
                    <a:pt x="24" y="315"/>
                  </a:cubicBezTo>
                  <a:cubicBezTo>
                    <a:pt x="20" y="311"/>
                    <a:pt x="22" y="306"/>
                    <a:pt x="22" y="303"/>
                  </a:cubicBezTo>
                  <a:cubicBezTo>
                    <a:pt x="24" y="287"/>
                    <a:pt x="13" y="274"/>
                    <a:pt x="16" y="259"/>
                  </a:cubicBezTo>
                  <a:cubicBezTo>
                    <a:pt x="16" y="257"/>
                    <a:pt x="16" y="255"/>
                    <a:pt x="15" y="254"/>
                  </a:cubicBezTo>
                  <a:cubicBezTo>
                    <a:pt x="0" y="238"/>
                    <a:pt x="15" y="221"/>
                    <a:pt x="15" y="205"/>
                  </a:cubicBezTo>
                  <a:cubicBezTo>
                    <a:pt x="15" y="199"/>
                    <a:pt x="20" y="193"/>
                    <a:pt x="17" y="186"/>
                  </a:cubicBezTo>
                  <a:cubicBezTo>
                    <a:pt x="15" y="183"/>
                    <a:pt x="18" y="181"/>
                    <a:pt x="20" y="179"/>
                  </a:cubicBezTo>
                  <a:cubicBezTo>
                    <a:pt x="23" y="176"/>
                    <a:pt x="26" y="173"/>
                    <a:pt x="29" y="170"/>
                  </a:cubicBezTo>
                  <a:cubicBezTo>
                    <a:pt x="33" y="166"/>
                    <a:pt x="39" y="162"/>
                    <a:pt x="40" y="156"/>
                  </a:cubicBezTo>
                  <a:cubicBezTo>
                    <a:pt x="42" y="149"/>
                    <a:pt x="32" y="151"/>
                    <a:pt x="28" y="147"/>
                  </a:cubicBezTo>
                  <a:cubicBezTo>
                    <a:pt x="24" y="143"/>
                    <a:pt x="22" y="137"/>
                    <a:pt x="22" y="132"/>
                  </a:cubicBezTo>
                  <a:cubicBezTo>
                    <a:pt x="21" y="125"/>
                    <a:pt x="26" y="123"/>
                    <a:pt x="33" y="125"/>
                  </a:cubicBezTo>
                  <a:cubicBezTo>
                    <a:pt x="42" y="128"/>
                    <a:pt x="47" y="125"/>
                    <a:pt x="46" y="115"/>
                  </a:cubicBezTo>
                  <a:cubicBezTo>
                    <a:pt x="45" y="108"/>
                    <a:pt x="50" y="99"/>
                    <a:pt x="40" y="94"/>
                  </a:cubicBezTo>
                  <a:cubicBezTo>
                    <a:pt x="39" y="94"/>
                    <a:pt x="39" y="92"/>
                    <a:pt x="39" y="91"/>
                  </a:cubicBezTo>
                  <a:cubicBezTo>
                    <a:pt x="46" y="73"/>
                    <a:pt x="37" y="60"/>
                    <a:pt x="28" y="46"/>
                  </a:cubicBezTo>
                  <a:cubicBezTo>
                    <a:pt x="27" y="46"/>
                    <a:pt x="27" y="44"/>
                    <a:pt x="27" y="43"/>
                  </a:cubicBezTo>
                  <a:close/>
                </a:path>
              </a:pathLst>
            </a:custGeom>
            <a:solidFill>
              <a:srgbClr val="FAB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7">
              <a:extLst>
                <a:ext uri="{FF2B5EF4-FFF2-40B4-BE49-F238E27FC236}">
                  <a16:creationId xmlns:a16="http://schemas.microsoft.com/office/drawing/2014/main" id="{268AC12E-2D1B-4E8A-637A-70F4045E42D6}"/>
                </a:ext>
              </a:extLst>
            </p:cNvPr>
            <p:cNvSpPr/>
            <p:nvPr/>
          </p:nvSpPr>
          <p:spPr bwMode="auto">
            <a:xfrm>
              <a:off x="2827338" y="3246438"/>
              <a:ext cx="714375" cy="406400"/>
            </a:xfrm>
            <a:custGeom>
              <a:avLst/>
              <a:gdLst>
                <a:gd name="T0" fmla="*/ 352 w 358"/>
                <a:gd name="T1" fmla="*/ 163 h 204"/>
                <a:gd name="T2" fmla="*/ 354 w 358"/>
                <a:gd name="T3" fmla="*/ 181 h 204"/>
                <a:gd name="T4" fmla="*/ 355 w 358"/>
                <a:gd name="T5" fmla="*/ 188 h 204"/>
                <a:gd name="T6" fmla="*/ 348 w 358"/>
                <a:gd name="T7" fmla="*/ 186 h 204"/>
                <a:gd name="T8" fmla="*/ 326 w 358"/>
                <a:gd name="T9" fmla="*/ 192 h 204"/>
                <a:gd name="T10" fmla="*/ 318 w 358"/>
                <a:gd name="T11" fmla="*/ 195 h 204"/>
                <a:gd name="T12" fmla="*/ 317 w 358"/>
                <a:gd name="T13" fmla="*/ 188 h 204"/>
                <a:gd name="T14" fmla="*/ 314 w 358"/>
                <a:gd name="T15" fmla="*/ 175 h 204"/>
                <a:gd name="T16" fmla="*/ 303 w 358"/>
                <a:gd name="T17" fmla="*/ 179 h 204"/>
                <a:gd name="T18" fmla="*/ 290 w 358"/>
                <a:gd name="T19" fmla="*/ 198 h 204"/>
                <a:gd name="T20" fmla="*/ 281 w 358"/>
                <a:gd name="T21" fmla="*/ 202 h 204"/>
                <a:gd name="T22" fmla="*/ 279 w 358"/>
                <a:gd name="T23" fmla="*/ 194 h 204"/>
                <a:gd name="T24" fmla="*/ 261 w 358"/>
                <a:gd name="T25" fmla="*/ 177 h 204"/>
                <a:gd name="T26" fmla="*/ 235 w 358"/>
                <a:gd name="T27" fmla="*/ 179 h 204"/>
                <a:gd name="T28" fmla="*/ 214 w 358"/>
                <a:gd name="T29" fmla="*/ 176 h 204"/>
                <a:gd name="T30" fmla="*/ 196 w 358"/>
                <a:gd name="T31" fmla="*/ 172 h 204"/>
                <a:gd name="T32" fmla="*/ 182 w 358"/>
                <a:gd name="T33" fmla="*/ 182 h 204"/>
                <a:gd name="T34" fmla="*/ 168 w 358"/>
                <a:gd name="T35" fmla="*/ 178 h 204"/>
                <a:gd name="T36" fmla="*/ 165 w 358"/>
                <a:gd name="T37" fmla="*/ 191 h 204"/>
                <a:gd name="T38" fmla="*/ 140 w 358"/>
                <a:gd name="T39" fmla="*/ 191 h 204"/>
                <a:gd name="T40" fmla="*/ 118 w 358"/>
                <a:gd name="T41" fmla="*/ 180 h 204"/>
                <a:gd name="T42" fmla="*/ 103 w 358"/>
                <a:gd name="T43" fmla="*/ 172 h 204"/>
                <a:gd name="T44" fmla="*/ 68 w 358"/>
                <a:gd name="T45" fmla="*/ 148 h 204"/>
                <a:gd name="T46" fmla="*/ 32 w 358"/>
                <a:gd name="T47" fmla="*/ 147 h 204"/>
                <a:gd name="T48" fmla="*/ 29 w 358"/>
                <a:gd name="T49" fmla="*/ 148 h 204"/>
                <a:gd name="T50" fmla="*/ 5 w 358"/>
                <a:gd name="T51" fmla="*/ 172 h 204"/>
                <a:gd name="T52" fmla="*/ 0 w 358"/>
                <a:gd name="T53" fmla="*/ 152 h 204"/>
                <a:gd name="T54" fmla="*/ 17 w 358"/>
                <a:gd name="T55" fmla="*/ 126 h 204"/>
                <a:gd name="T56" fmla="*/ 24 w 358"/>
                <a:gd name="T57" fmla="*/ 118 h 204"/>
                <a:gd name="T58" fmla="*/ 56 w 358"/>
                <a:gd name="T59" fmla="*/ 104 h 204"/>
                <a:gd name="T60" fmla="*/ 66 w 358"/>
                <a:gd name="T61" fmla="*/ 108 h 204"/>
                <a:gd name="T62" fmla="*/ 79 w 358"/>
                <a:gd name="T63" fmla="*/ 103 h 204"/>
                <a:gd name="T64" fmla="*/ 79 w 358"/>
                <a:gd name="T65" fmla="*/ 102 h 204"/>
                <a:gd name="T66" fmla="*/ 102 w 358"/>
                <a:gd name="T67" fmla="*/ 60 h 204"/>
                <a:gd name="T68" fmla="*/ 94 w 358"/>
                <a:gd name="T69" fmla="*/ 61 h 204"/>
                <a:gd name="T70" fmla="*/ 89 w 358"/>
                <a:gd name="T71" fmla="*/ 51 h 204"/>
                <a:gd name="T72" fmla="*/ 101 w 358"/>
                <a:gd name="T73" fmla="*/ 15 h 204"/>
                <a:gd name="T74" fmla="*/ 125 w 358"/>
                <a:gd name="T75" fmla="*/ 3 h 204"/>
                <a:gd name="T76" fmla="*/ 133 w 358"/>
                <a:gd name="T77" fmla="*/ 28 h 204"/>
                <a:gd name="T78" fmla="*/ 138 w 358"/>
                <a:gd name="T79" fmla="*/ 35 h 204"/>
                <a:gd name="T80" fmla="*/ 166 w 358"/>
                <a:gd name="T81" fmla="*/ 49 h 204"/>
                <a:gd name="T82" fmla="*/ 180 w 358"/>
                <a:gd name="T83" fmla="*/ 54 h 204"/>
                <a:gd name="T84" fmla="*/ 202 w 358"/>
                <a:gd name="T85" fmla="*/ 69 h 204"/>
                <a:gd name="T86" fmla="*/ 221 w 358"/>
                <a:gd name="T87" fmla="*/ 76 h 204"/>
                <a:gd name="T88" fmla="*/ 233 w 358"/>
                <a:gd name="T89" fmla="*/ 81 h 204"/>
                <a:gd name="T90" fmla="*/ 241 w 358"/>
                <a:gd name="T91" fmla="*/ 117 h 204"/>
                <a:gd name="T92" fmla="*/ 247 w 358"/>
                <a:gd name="T93" fmla="*/ 142 h 204"/>
                <a:gd name="T94" fmla="*/ 256 w 358"/>
                <a:gd name="T95" fmla="*/ 148 h 204"/>
                <a:gd name="T96" fmla="*/ 303 w 358"/>
                <a:gd name="T97" fmla="*/ 159 h 204"/>
                <a:gd name="T98" fmla="*/ 311 w 358"/>
                <a:gd name="T99" fmla="*/ 156 h 204"/>
                <a:gd name="T100" fmla="*/ 322 w 358"/>
                <a:gd name="T101" fmla="*/ 148 h 204"/>
                <a:gd name="T102" fmla="*/ 330 w 358"/>
                <a:gd name="T103" fmla="*/ 147 h 204"/>
                <a:gd name="T104" fmla="*/ 334 w 358"/>
                <a:gd name="T105" fmla="*/ 155 h 204"/>
                <a:gd name="T106" fmla="*/ 348 w 358"/>
                <a:gd name="T107" fmla="*/ 158 h 204"/>
                <a:gd name="T108" fmla="*/ 351 w 358"/>
                <a:gd name="T109" fmla="*/ 161 h 204"/>
                <a:gd name="T110" fmla="*/ 352 w 358"/>
                <a:gd name="T111" fmla="*/ 163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8" h="204">
                  <a:moveTo>
                    <a:pt x="352" y="163"/>
                  </a:moveTo>
                  <a:cubicBezTo>
                    <a:pt x="348" y="170"/>
                    <a:pt x="351" y="175"/>
                    <a:pt x="354" y="181"/>
                  </a:cubicBezTo>
                  <a:cubicBezTo>
                    <a:pt x="355" y="183"/>
                    <a:pt x="358" y="185"/>
                    <a:pt x="355" y="188"/>
                  </a:cubicBezTo>
                  <a:cubicBezTo>
                    <a:pt x="353" y="190"/>
                    <a:pt x="350" y="188"/>
                    <a:pt x="348" y="186"/>
                  </a:cubicBezTo>
                  <a:cubicBezTo>
                    <a:pt x="338" y="179"/>
                    <a:pt x="331" y="181"/>
                    <a:pt x="326" y="192"/>
                  </a:cubicBezTo>
                  <a:cubicBezTo>
                    <a:pt x="325" y="195"/>
                    <a:pt x="322" y="197"/>
                    <a:pt x="318" y="195"/>
                  </a:cubicBezTo>
                  <a:cubicBezTo>
                    <a:pt x="315" y="193"/>
                    <a:pt x="315" y="190"/>
                    <a:pt x="317" y="188"/>
                  </a:cubicBezTo>
                  <a:cubicBezTo>
                    <a:pt x="321" y="182"/>
                    <a:pt x="319" y="179"/>
                    <a:pt x="314" y="175"/>
                  </a:cubicBezTo>
                  <a:cubicBezTo>
                    <a:pt x="308" y="170"/>
                    <a:pt x="306" y="177"/>
                    <a:pt x="303" y="179"/>
                  </a:cubicBezTo>
                  <a:cubicBezTo>
                    <a:pt x="296" y="183"/>
                    <a:pt x="294" y="191"/>
                    <a:pt x="290" y="198"/>
                  </a:cubicBezTo>
                  <a:cubicBezTo>
                    <a:pt x="288" y="202"/>
                    <a:pt x="285" y="204"/>
                    <a:pt x="281" y="202"/>
                  </a:cubicBezTo>
                  <a:cubicBezTo>
                    <a:pt x="275" y="201"/>
                    <a:pt x="278" y="197"/>
                    <a:pt x="279" y="194"/>
                  </a:cubicBezTo>
                  <a:cubicBezTo>
                    <a:pt x="280" y="186"/>
                    <a:pt x="271" y="178"/>
                    <a:pt x="261" y="177"/>
                  </a:cubicBezTo>
                  <a:cubicBezTo>
                    <a:pt x="252" y="177"/>
                    <a:pt x="244" y="174"/>
                    <a:pt x="235" y="179"/>
                  </a:cubicBezTo>
                  <a:cubicBezTo>
                    <a:pt x="229" y="182"/>
                    <a:pt x="220" y="181"/>
                    <a:pt x="214" y="176"/>
                  </a:cubicBezTo>
                  <a:cubicBezTo>
                    <a:pt x="209" y="172"/>
                    <a:pt x="204" y="171"/>
                    <a:pt x="196" y="172"/>
                  </a:cubicBezTo>
                  <a:cubicBezTo>
                    <a:pt x="189" y="173"/>
                    <a:pt x="184" y="170"/>
                    <a:pt x="182" y="182"/>
                  </a:cubicBezTo>
                  <a:cubicBezTo>
                    <a:pt x="180" y="189"/>
                    <a:pt x="174" y="178"/>
                    <a:pt x="168" y="178"/>
                  </a:cubicBezTo>
                  <a:cubicBezTo>
                    <a:pt x="166" y="182"/>
                    <a:pt x="176" y="190"/>
                    <a:pt x="165" y="191"/>
                  </a:cubicBezTo>
                  <a:cubicBezTo>
                    <a:pt x="157" y="190"/>
                    <a:pt x="149" y="183"/>
                    <a:pt x="140" y="191"/>
                  </a:cubicBezTo>
                  <a:cubicBezTo>
                    <a:pt x="137" y="193"/>
                    <a:pt x="125" y="185"/>
                    <a:pt x="118" y="180"/>
                  </a:cubicBezTo>
                  <a:cubicBezTo>
                    <a:pt x="113" y="177"/>
                    <a:pt x="108" y="173"/>
                    <a:pt x="103" y="172"/>
                  </a:cubicBezTo>
                  <a:cubicBezTo>
                    <a:pt x="88" y="169"/>
                    <a:pt x="79" y="157"/>
                    <a:pt x="68" y="148"/>
                  </a:cubicBezTo>
                  <a:cubicBezTo>
                    <a:pt x="55" y="137"/>
                    <a:pt x="44" y="146"/>
                    <a:pt x="32" y="147"/>
                  </a:cubicBezTo>
                  <a:cubicBezTo>
                    <a:pt x="31" y="147"/>
                    <a:pt x="30" y="148"/>
                    <a:pt x="29" y="148"/>
                  </a:cubicBezTo>
                  <a:cubicBezTo>
                    <a:pt x="13" y="149"/>
                    <a:pt x="6" y="158"/>
                    <a:pt x="5" y="172"/>
                  </a:cubicBezTo>
                  <a:cubicBezTo>
                    <a:pt x="4" y="165"/>
                    <a:pt x="6" y="158"/>
                    <a:pt x="0" y="152"/>
                  </a:cubicBezTo>
                  <a:cubicBezTo>
                    <a:pt x="1" y="140"/>
                    <a:pt x="4" y="130"/>
                    <a:pt x="17" y="126"/>
                  </a:cubicBezTo>
                  <a:cubicBezTo>
                    <a:pt x="21" y="124"/>
                    <a:pt x="23" y="122"/>
                    <a:pt x="24" y="118"/>
                  </a:cubicBezTo>
                  <a:cubicBezTo>
                    <a:pt x="32" y="101"/>
                    <a:pt x="39" y="98"/>
                    <a:pt x="56" y="104"/>
                  </a:cubicBezTo>
                  <a:cubicBezTo>
                    <a:pt x="59" y="105"/>
                    <a:pt x="62" y="107"/>
                    <a:pt x="66" y="108"/>
                  </a:cubicBezTo>
                  <a:cubicBezTo>
                    <a:pt x="71" y="110"/>
                    <a:pt x="76" y="110"/>
                    <a:pt x="79" y="103"/>
                  </a:cubicBezTo>
                  <a:cubicBezTo>
                    <a:pt x="79" y="101"/>
                    <a:pt x="78" y="103"/>
                    <a:pt x="79" y="102"/>
                  </a:cubicBezTo>
                  <a:cubicBezTo>
                    <a:pt x="93" y="92"/>
                    <a:pt x="95" y="75"/>
                    <a:pt x="102" y="60"/>
                  </a:cubicBezTo>
                  <a:cubicBezTo>
                    <a:pt x="100" y="59"/>
                    <a:pt x="97" y="61"/>
                    <a:pt x="94" y="61"/>
                  </a:cubicBezTo>
                  <a:cubicBezTo>
                    <a:pt x="88" y="60"/>
                    <a:pt x="85" y="56"/>
                    <a:pt x="89" y="51"/>
                  </a:cubicBezTo>
                  <a:cubicBezTo>
                    <a:pt x="95" y="40"/>
                    <a:pt x="96" y="27"/>
                    <a:pt x="101" y="15"/>
                  </a:cubicBezTo>
                  <a:cubicBezTo>
                    <a:pt x="106" y="6"/>
                    <a:pt x="116" y="0"/>
                    <a:pt x="125" y="3"/>
                  </a:cubicBezTo>
                  <a:cubicBezTo>
                    <a:pt x="133" y="6"/>
                    <a:pt x="138" y="19"/>
                    <a:pt x="133" y="28"/>
                  </a:cubicBezTo>
                  <a:cubicBezTo>
                    <a:pt x="130" y="34"/>
                    <a:pt x="133" y="35"/>
                    <a:pt x="138" y="35"/>
                  </a:cubicBezTo>
                  <a:cubicBezTo>
                    <a:pt x="151" y="33"/>
                    <a:pt x="159" y="40"/>
                    <a:pt x="166" y="49"/>
                  </a:cubicBezTo>
                  <a:cubicBezTo>
                    <a:pt x="170" y="54"/>
                    <a:pt x="174" y="56"/>
                    <a:pt x="180" y="54"/>
                  </a:cubicBezTo>
                  <a:cubicBezTo>
                    <a:pt x="196" y="54"/>
                    <a:pt x="198" y="55"/>
                    <a:pt x="202" y="69"/>
                  </a:cubicBezTo>
                  <a:cubicBezTo>
                    <a:pt x="206" y="82"/>
                    <a:pt x="210" y="83"/>
                    <a:pt x="221" y="76"/>
                  </a:cubicBezTo>
                  <a:cubicBezTo>
                    <a:pt x="227" y="72"/>
                    <a:pt x="233" y="74"/>
                    <a:pt x="233" y="81"/>
                  </a:cubicBezTo>
                  <a:cubicBezTo>
                    <a:pt x="233" y="93"/>
                    <a:pt x="242" y="104"/>
                    <a:pt x="241" y="117"/>
                  </a:cubicBezTo>
                  <a:cubicBezTo>
                    <a:pt x="241" y="125"/>
                    <a:pt x="249" y="133"/>
                    <a:pt x="247" y="142"/>
                  </a:cubicBezTo>
                  <a:cubicBezTo>
                    <a:pt x="247" y="146"/>
                    <a:pt x="252" y="148"/>
                    <a:pt x="256" y="148"/>
                  </a:cubicBezTo>
                  <a:cubicBezTo>
                    <a:pt x="272" y="151"/>
                    <a:pt x="289" y="150"/>
                    <a:pt x="303" y="159"/>
                  </a:cubicBezTo>
                  <a:cubicBezTo>
                    <a:pt x="306" y="162"/>
                    <a:pt x="309" y="158"/>
                    <a:pt x="311" y="156"/>
                  </a:cubicBezTo>
                  <a:cubicBezTo>
                    <a:pt x="314" y="153"/>
                    <a:pt x="317" y="150"/>
                    <a:pt x="322" y="148"/>
                  </a:cubicBezTo>
                  <a:cubicBezTo>
                    <a:pt x="324" y="147"/>
                    <a:pt x="327" y="146"/>
                    <a:pt x="330" y="147"/>
                  </a:cubicBezTo>
                  <a:cubicBezTo>
                    <a:pt x="334" y="149"/>
                    <a:pt x="331" y="156"/>
                    <a:pt x="334" y="155"/>
                  </a:cubicBezTo>
                  <a:cubicBezTo>
                    <a:pt x="340" y="154"/>
                    <a:pt x="344" y="155"/>
                    <a:pt x="348" y="158"/>
                  </a:cubicBezTo>
                  <a:cubicBezTo>
                    <a:pt x="349" y="159"/>
                    <a:pt x="350" y="160"/>
                    <a:pt x="351" y="161"/>
                  </a:cubicBezTo>
                  <a:cubicBezTo>
                    <a:pt x="351" y="161"/>
                    <a:pt x="352" y="162"/>
                    <a:pt x="352" y="163"/>
                  </a:cubicBezTo>
                  <a:close/>
                </a:path>
              </a:pathLst>
            </a:custGeom>
            <a:solidFill>
              <a:srgbClr val="FFE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8">
              <a:extLst>
                <a:ext uri="{FF2B5EF4-FFF2-40B4-BE49-F238E27FC236}">
                  <a16:creationId xmlns:a16="http://schemas.microsoft.com/office/drawing/2014/main" id="{3F8CFD40-2F89-882F-804F-AD4AEE359FD4}"/>
                </a:ext>
              </a:extLst>
            </p:cNvPr>
            <p:cNvSpPr/>
            <p:nvPr/>
          </p:nvSpPr>
          <p:spPr bwMode="auto">
            <a:xfrm>
              <a:off x="2803526" y="3144838"/>
              <a:ext cx="519113" cy="406400"/>
            </a:xfrm>
            <a:custGeom>
              <a:avLst/>
              <a:gdLst>
                <a:gd name="T0" fmla="*/ 193 w 260"/>
                <a:gd name="T1" fmla="*/ 108 h 204"/>
                <a:gd name="T2" fmla="*/ 177 w 260"/>
                <a:gd name="T3" fmla="*/ 104 h 204"/>
                <a:gd name="T4" fmla="*/ 149 w 260"/>
                <a:gd name="T5" fmla="*/ 89 h 204"/>
                <a:gd name="T6" fmla="*/ 138 w 260"/>
                <a:gd name="T7" fmla="*/ 85 h 204"/>
                <a:gd name="T8" fmla="*/ 143 w 260"/>
                <a:gd name="T9" fmla="*/ 77 h 204"/>
                <a:gd name="T10" fmla="*/ 141 w 260"/>
                <a:gd name="T11" fmla="*/ 62 h 204"/>
                <a:gd name="T12" fmla="*/ 132 w 260"/>
                <a:gd name="T13" fmla="*/ 56 h 204"/>
                <a:gd name="T14" fmla="*/ 117 w 260"/>
                <a:gd name="T15" fmla="*/ 65 h 204"/>
                <a:gd name="T16" fmla="*/ 109 w 260"/>
                <a:gd name="T17" fmla="*/ 94 h 204"/>
                <a:gd name="T18" fmla="*/ 102 w 260"/>
                <a:gd name="T19" fmla="*/ 107 h 204"/>
                <a:gd name="T20" fmla="*/ 116 w 260"/>
                <a:gd name="T21" fmla="*/ 107 h 204"/>
                <a:gd name="T22" fmla="*/ 123 w 260"/>
                <a:gd name="T23" fmla="*/ 113 h 204"/>
                <a:gd name="T24" fmla="*/ 109 w 260"/>
                <a:gd name="T25" fmla="*/ 133 h 204"/>
                <a:gd name="T26" fmla="*/ 101 w 260"/>
                <a:gd name="T27" fmla="*/ 146 h 204"/>
                <a:gd name="T28" fmla="*/ 94 w 260"/>
                <a:gd name="T29" fmla="*/ 154 h 204"/>
                <a:gd name="T30" fmla="*/ 75 w 260"/>
                <a:gd name="T31" fmla="*/ 161 h 204"/>
                <a:gd name="T32" fmla="*/ 60 w 260"/>
                <a:gd name="T33" fmla="*/ 156 h 204"/>
                <a:gd name="T34" fmla="*/ 40 w 260"/>
                <a:gd name="T35" fmla="*/ 168 h 204"/>
                <a:gd name="T36" fmla="*/ 28 w 260"/>
                <a:gd name="T37" fmla="*/ 180 h 204"/>
                <a:gd name="T38" fmla="*/ 20 w 260"/>
                <a:gd name="T39" fmla="*/ 186 h 204"/>
                <a:gd name="T40" fmla="*/ 12 w 260"/>
                <a:gd name="T41" fmla="*/ 203 h 204"/>
                <a:gd name="T42" fmla="*/ 0 w 260"/>
                <a:gd name="T43" fmla="*/ 196 h 204"/>
                <a:gd name="T44" fmla="*/ 14 w 260"/>
                <a:gd name="T45" fmla="*/ 175 h 204"/>
                <a:gd name="T46" fmla="*/ 21 w 260"/>
                <a:gd name="T47" fmla="*/ 139 h 204"/>
                <a:gd name="T48" fmla="*/ 29 w 260"/>
                <a:gd name="T49" fmla="*/ 127 h 204"/>
                <a:gd name="T50" fmla="*/ 40 w 260"/>
                <a:gd name="T51" fmla="*/ 117 h 204"/>
                <a:gd name="T52" fmla="*/ 57 w 260"/>
                <a:gd name="T53" fmla="*/ 114 h 204"/>
                <a:gd name="T54" fmla="*/ 61 w 260"/>
                <a:gd name="T55" fmla="*/ 118 h 204"/>
                <a:gd name="T56" fmla="*/ 68 w 260"/>
                <a:gd name="T57" fmla="*/ 121 h 204"/>
                <a:gd name="T58" fmla="*/ 71 w 260"/>
                <a:gd name="T59" fmla="*/ 114 h 204"/>
                <a:gd name="T60" fmla="*/ 85 w 260"/>
                <a:gd name="T61" fmla="*/ 82 h 204"/>
                <a:gd name="T62" fmla="*/ 88 w 260"/>
                <a:gd name="T63" fmla="*/ 77 h 204"/>
                <a:gd name="T64" fmla="*/ 112 w 260"/>
                <a:gd name="T65" fmla="*/ 23 h 204"/>
                <a:gd name="T66" fmla="*/ 133 w 260"/>
                <a:gd name="T67" fmla="*/ 3 h 204"/>
                <a:gd name="T68" fmla="*/ 146 w 260"/>
                <a:gd name="T69" fmla="*/ 8 h 204"/>
                <a:gd name="T70" fmla="*/ 163 w 260"/>
                <a:gd name="T71" fmla="*/ 19 h 204"/>
                <a:gd name="T72" fmla="*/ 190 w 260"/>
                <a:gd name="T73" fmla="*/ 27 h 204"/>
                <a:gd name="T74" fmla="*/ 197 w 260"/>
                <a:gd name="T75" fmla="*/ 24 h 204"/>
                <a:gd name="T76" fmla="*/ 209 w 260"/>
                <a:gd name="T77" fmla="*/ 14 h 204"/>
                <a:gd name="T78" fmla="*/ 234 w 260"/>
                <a:gd name="T79" fmla="*/ 7 h 204"/>
                <a:gd name="T80" fmla="*/ 239 w 260"/>
                <a:gd name="T81" fmla="*/ 4 h 204"/>
                <a:gd name="T82" fmla="*/ 254 w 260"/>
                <a:gd name="T83" fmla="*/ 3 h 204"/>
                <a:gd name="T84" fmla="*/ 260 w 260"/>
                <a:gd name="T85" fmla="*/ 18 h 204"/>
                <a:gd name="T86" fmla="*/ 252 w 260"/>
                <a:gd name="T87" fmla="*/ 61 h 204"/>
                <a:gd name="T88" fmla="*/ 240 w 260"/>
                <a:gd name="T89" fmla="*/ 75 h 204"/>
                <a:gd name="T90" fmla="*/ 215 w 260"/>
                <a:gd name="T91" fmla="*/ 95 h 204"/>
                <a:gd name="T92" fmla="*/ 193 w 260"/>
                <a:gd name="T93" fmla="*/ 108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0" h="204">
                  <a:moveTo>
                    <a:pt x="193" y="108"/>
                  </a:moveTo>
                  <a:cubicBezTo>
                    <a:pt x="186" y="111"/>
                    <a:pt x="181" y="111"/>
                    <a:pt x="177" y="104"/>
                  </a:cubicBezTo>
                  <a:cubicBezTo>
                    <a:pt x="171" y="93"/>
                    <a:pt x="162" y="87"/>
                    <a:pt x="149" y="89"/>
                  </a:cubicBezTo>
                  <a:cubicBezTo>
                    <a:pt x="145" y="90"/>
                    <a:pt x="140" y="90"/>
                    <a:pt x="138" y="85"/>
                  </a:cubicBezTo>
                  <a:cubicBezTo>
                    <a:pt x="136" y="81"/>
                    <a:pt x="141" y="80"/>
                    <a:pt x="143" y="77"/>
                  </a:cubicBezTo>
                  <a:cubicBezTo>
                    <a:pt x="149" y="71"/>
                    <a:pt x="142" y="67"/>
                    <a:pt x="141" y="62"/>
                  </a:cubicBezTo>
                  <a:cubicBezTo>
                    <a:pt x="140" y="57"/>
                    <a:pt x="136" y="55"/>
                    <a:pt x="132" y="56"/>
                  </a:cubicBezTo>
                  <a:cubicBezTo>
                    <a:pt x="126" y="57"/>
                    <a:pt x="117" y="57"/>
                    <a:pt x="117" y="65"/>
                  </a:cubicBezTo>
                  <a:cubicBezTo>
                    <a:pt x="116" y="75"/>
                    <a:pt x="106" y="83"/>
                    <a:pt x="109" y="94"/>
                  </a:cubicBezTo>
                  <a:cubicBezTo>
                    <a:pt x="110" y="100"/>
                    <a:pt x="99" y="101"/>
                    <a:pt x="102" y="107"/>
                  </a:cubicBezTo>
                  <a:cubicBezTo>
                    <a:pt x="106" y="115"/>
                    <a:pt x="111" y="104"/>
                    <a:pt x="116" y="107"/>
                  </a:cubicBezTo>
                  <a:cubicBezTo>
                    <a:pt x="118" y="108"/>
                    <a:pt x="120" y="110"/>
                    <a:pt x="123" y="113"/>
                  </a:cubicBezTo>
                  <a:cubicBezTo>
                    <a:pt x="109" y="114"/>
                    <a:pt x="110" y="124"/>
                    <a:pt x="109" y="133"/>
                  </a:cubicBezTo>
                  <a:cubicBezTo>
                    <a:pt x="109" y="139"/>
                    <a:pt x="109" y="144"/>
                    <a:pt x="101" y="146"/>
                  </a:cubicBezTo>
                  <a:cubicBezTo>
                    <a:pt x="98" y="147"/>
                    <a:pt x="94" y="150"/>
                    <a:pt x="94" y="154"/>
                  </a:cubicBezTo>
                  <a:cubicBezTo>
                    <a:pt x="92" y="169"/>
                    <a:pt x="83" y="164"/>
                    <a:pt x="75" y="161"/>
                  </a:cubicBezTo>
                  <a:cubicBezTo>
                    <a:pt x="70" y="160"/>
                    <a:pt x="66" y="157"/>
                    <a:pt x="60" y="156"/>
                  </a:cubicBezTo>
                  <a:cubicBezTo>
                    <a:pt x="50" y="154"/>
                    <a:pt x="42" y="157"/>
                    <a:pt x="40" y="168"/>
                  </a:cubicBezTo>
                  <a:cubicBezTo>
                    <a:pt x="38" y="175"/>
                    <a:pt x="37" y="181"/>
                    <a:pt x="28" y="180"/>
                  </a:cubicBezTo>
                  <a:cubicBezTo>
                    <a:pt x="24" y="179"/>
                    <a:pt x="22" y="183"/>
                    <a:pt x="20" y="186"/>
                  </a:cubicBezTo>
                  <a:cubicBezTo>
                    <a:pt x="17" y="192"/>
                    <a:pt x="15" y="197"/>
                    <a:pt x="12" y="203"/>
                  </a:cubicBezTo>
                  <a:cubicBezTo>
                    <a:pt x="6" y="204"/>
                    <a:pt x="3" y="200"/>
                    <a:pt x="0" y="196"/>
                  </a:cubicBezTo>
                  <a:cubicBezTo>
                    <a:pt x="5" y="189"/>
                    <a:pt x="8" y="181"/>
                    <a:pt x="14" y="175"/>
                  </a:cubicBezTo>
                  <a:cubicBezTo>
                    <a:pt x="25" y="164"/>
                    <a:pt x="28" y="153"/>
                    <a:pt x="21" y="139"/>
                  </a:cubicBezTo>
                  <a:cubicBezTo>
                    <a:pt x="16" y="129"/>
                    <a:pt x="19" y="126"/>
                    <a:pt x="29" y="127"/>
                  </a:cubicBezTo>
                  <a:cubicBezTo>
                    <a:pt x="38" y="128"/>
                    <a:pt x="37" y="122"/>
                    <a:pt x="40" y="117"/>
                  </a:cubicBezTo>
                  <a:cubicBezTo>
                    <a:pt x="45" y="107"/>
                    <a:pt x="49" y="106"/>
                    <a:pt x="57" y="114"/>
                  </a:cubicBezTo>
                  <a:cubicBezTo>
                    <a:pt x="58" y="115"/>
                    <a:pt x="59" y="117"/>
                    <a:pt x="61" y="118"/>
                  </a:cubicBezTo>
                  <a:cubicBezTo>
                    <a:pt x="63" y="120"/>
                    <a:pt x="65" y="122"/>
                    <a:pt x="68" y="121"/>
                  </a:cubicBezTo>
                  <a:cubicBezTo>
                    <a:pt x="71" y="120"/>
                    <a:pt x="71" y="117"/>
                    <a:pt x="71" y="114"/>
                  </a:cubicBezTo>
                  <a:cubicBezTo>
                    <a:pt x="71" y="101"/>
                    <a:pt x="75" y="91"/>
                    <a:pt x="85" y="82"/>
                  </a:cubicBezTo>
                  <a:cubicBezTo>
                    <a:pt x="86" y="81"/>
                    <a:pt x="88" y="79"/>
                    <a:pt x="88" y="77"/>
                  </a:cubicBezTo>
                  <a:cubicBezTo>
                    <a:pt x="87" y="55"/>
                    <a:pt x="107" y="43"/>
                    <a:pt x="112" y="23"/>
                  </a:cubicBezTo>
                  <a:cubicBezTo>
                    <a:pt x="115" y="13"/>
                    <a:pt x="125" y="8"/>
                    <a:pt x="133" y="3"/>
                  </a:cubicBezTo>
                  <a:cubicBezTo>
                    <a:pt x="138" y="0"/>
                    <a:pt x="143" y="3"/>
                    <a:pt x="146" y="8"/>
                  </a:cubicBezTo>
                  <a:cubicBezTo>
                    <a:pt x="150" y="15"/>
                    <a:pt x="156" y="18"/>
                    <a:pt x="163" y="19"/>
                  </a:cubicBezTo>
                  <a:cubicBezTo>
                    <a:pt x="173" y="20"/>
                    <a:pt x="182" y="21"/>
                    <a:pt x="190" y="27"/>
                  </a:cubicBezTo>
                  <a:cubicBezTo>
                    <a:pt x="194" y="30"/>
                    <a:pt x="196" y="27"/>
                    <a:pt x="197" y="24"/>
                  </a:cubicBezTo>
                  <a:cubicBezTo>
                    <a:pt x="198" y="17"/>
                    <a:pt x="202" y="14"/>
                    <a:pt x="209" y="14"/>
                  </a:cubicBezTo>
                  <a:cubicBezTo>
                    <a:pt x="218" y="15"/>
                    <a:pt x="225" y="8"/>
                    <a:pt x="234" y="7"/>
                  </a:cubicBezTo>
                  <a:cubicBezTo>
                    <a:pt x="236" y="6"/>
                    <a:pt x="238" y="6"/>
                    <a:pt x="239" y="4"/>
                  </a:cubicBezTo>
                  <a:cubicBezTo>
                    <a:pt x="244" y="1"/>
                    <a:pt x="249" y="0"/>
                    <a:pt x="254" y="3"/>
                  </a:cubicBezTo>
                  <a:cubicBezTo>
                    <a:pt x="260" y="7"/>
                    <a:pt x="260" y="12"/>
                    <a:pt x="260" y="18"/>
                  </a:cubicBezTo>
                  <a:cubicBezTo>
                    <a:pt x="257" y="33"/>
                    <a:pt x="256" y="47"/>
                    <a:pt x="252" y="61"/>
                  </a:cubicBezTo>
                  <a:cubicBezTo>
                    <a:pt x="250" y="68"/>
                    <a:pt x="247" y="73"/>
                    <a:pt x="240" y="75"/>
                  </a:cubicBezTo>
                  <a:cubicBezTo>
                    <a:pt x="229" y="79"/>
                    <a:pt x="221" y="85"/>
                    <a:pt x="215" y="95"/>
                  </a:cubicBezTo>
                  <a:cubicBezTo>
                    <a:pt x="210" y="103"/>
                    <a:pt x="201" y="104"/>
                    <a:pt x="193" y="108"/>
                  </a:cubicBezTo>
                  <a:close/>
                </a:path>
              </a:pathLst>
            </a:custGeom>
            <a:solidFill>
              <a:srgbClr val="FFE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9">
              <a:extLst>
                <a:ext uri="{FF2B5EF4-FFF2-40B4-BE49-F238E27FC236}">
                  <a16:creationId xmlns:a16="http://schemas.microsoft.com/office/drawing/2014/main" id="{C8530C85-07FF-9BF6-C57E-1EC4F731452C}"/>
                </a:ext>
              </a:extLst>
            </p:cNvPr>
            <p:cNvSpPr/>
            <p:nvPr/>
          </p:nvSpPr>
          <p:spPr bwMode="auto">
            <a:xfrm>
              <a:off x="1938338" y="2662238"/>
              <a:ext cx="371475" cy="631825"/>
            </a:xfrm>
            <a:custGeom>
              <a:avLst/>
              <a:gdLst>
                <a:gd name="T0" fmla="*/ 186 w 186"/>
                <a:gd name="T1" fmla="*/ 317 h 317"/>
                <a:gd name="T2" fmla="*/ 161 w 186"/>
                <a:gd name="T3" fmla="*/ 306 h 317"/>
                <a:gd name="T4" fmla="*/ 152 w 186"/>
                <a:gd name="T5" fmla="*/ 283 h 317"/>
                <a:gd name="T6" fmla="*/ 151 w 186"/>
                <a:gd name="T7" fmla="*/ 258 h 317"/>
                <a:gd name="T8" fmla="*/ 160 w 186"/>
                <a:gd name="T9" fmla="*/ 234 h 317"/>
                <a:gd name="T10" fmla="*/ 165 w 186"/>
                <a:gd name="T11" fmla="*/ 228 h 317"/>
                <a:gd name="T12" fmla="*/ 156 w 186"/>
                <a:gd name="T13" fmla="*/ 198 h 317"/>
                <a:gd name="T14" fmla="*/ 156 w 186"/>
                <a:gd name="T15" fmla="*/ 185 h 317"/>
                <a:gd name="T16" fmla="*/ 159 w 186"/>
                <a:gd name="T17" fmla="*/ 178 h 317"/>
                <a:gd name="T18" fmla="*/ 151 w 186"/>
                <a:gd name="T19" fmla="*/ 173 h 317"/>
                <a:gd name="T20" fmla="*/ 136 w 186"/>
                <a:gd name="T21" fmla="*/ 159 h 317"/>
                <a:gd name="T22" fmla="*/ 128 w 186"/>
                <a:gd name="T23" fmla="*/ 157 h 317"/>
                <a:gd name="T24" fmla="*/ 117 w 186"/>
                <a:gd name="T25" fmla="*/ 159 h 317"/>
                <a:gd name="T26" fmla="*/ 112 w 186"/>
                <a:gd name="T27" fmla="*/ 154 h 317"/>
                <a:gd name="T28" fmla="*/ 117 w 186"/>
                <a:gd name="T29" fmla="*/ 150 h 317"/>
                <a:gd name="T30" fmla="*/ 125 w 186"/>
                <a:gd name="T31" fmla="*/ 145 h 317"/>
                <a:gd name="T32" fmla="*/ 123 w 186"/>
                <a:gd name="T33" fmla="*/ 139 h 317"/>
                <a:gd name="T34" fmla="*/ 106 w 186"/>
                <a:gd name="T35" fmla="*/ 139 h 317"/>
                <a:gd name="T36" fmla="*/ 84 w 186"/>
                <a:gd name="T37" fmla="*/ 122 h 317"/>
                <a:gd name="T38" fmla="*/ 77 w 186"/>
                <a:gd name="T39" fmla="*/ 116 h 317"/>
                <a:gd name="T40" fmla="*/ 70 w 186"/>
                <a:gd name="T41" fmla="*/ 122 h 317"/>
                <a:gd name="T42" fmla="*/ 61 w 186"/>
                <a:gd name="T43" fmla="*/ 125 h 317"/>
                <a:gd name="T44" fmla="*/ 43 w 186"/>
                <a:gd name="T45" fmla="*/ 122 h 317"/>
                <a:gd name="T46" fmla="*/ 20 w 186"/>
                <a:gd name="T47" fmla="*/ 129 h 317"/>
                <a:gd name="T48" fmla="*/ 1 w 186"/>
                <a:gd name="T49" fmla="*/ 114 h 317"/>
                <a:gd name="T50" fmla="*/ 3 w 186"/>
                <a:gd name="T51" fmla="*/ 88 h 317"/>
                <a:gd name="T52" fmla="*/ 44 w 186"/>
                <a:gd name="T53" fmla="*/ 92 h 317"/>
                <a:gd name="T54" fmla="*/ 87 w 186"/>
                <a:gd name="T55" fmla="*/ 78 h 317"/>
                <a:gd name="T56" fmla="*/ 92 w 186"/>
                <a:gd name="T57" fmla="*/ 60 h 317"/>
                <a:gd name="T58" fmla="*/ 77 w 186"/>
                <a:gd name="T59" fmla="*/ 45 h 317"/>
                <a:gd name="T60" fmla="*/ 76 w 186"/>
                <a:gd name="T61" fmla="*/ 25 h 317"/>
                <a:gd name="T62" fmla="*/ 79 w 186"/>
                <a:gd name="T63" fmla="*/ 6 h 317"/>
                <a:gd name="T64" fmla="*/ 82 w 186"/>
                <a:gd name="T65" fmla="*/ 0 h 317"/>
                <a:gd name="T66" fmla="*/ 108 w 186"/>
                <a:gd name="T67" fmla="*/ 0 h 317"/>
                <a:gd name="T68" fmla="*/ 109 w 186"/>
                <a:gd name="T69" fmla="*/ 1 h 317"/>
                <a:gd name="T70" fmla="*/ 146 w 186"/>
                <a:gd name="T71" fmla="*/ 26 h 317"/>
                <a:gd name="T72" fmla="*/ 148 w 186"/>
                <a:gd name="T73" fmla="*/ 37 h 317"/>
                <a:gd name="T74" fmla="*/ 154 w 186"/>
                <a:gd name="T75" fmla="*/ 50 h 317"/>
                <a:gd name="T76" fmla="*/ 160 w 186"/>
                <a:gd name="T77" fmla="*/ 55 h 317"/>
                <a:gd name="T78" fmla="*/ 154 w 186"/>
                <a:gd name="T79" fmla="*/ 62 h 317"/>
                <a:gd name="T80" fmla="*/ 155 w 186"/>
                <a:gd name="T81" fmla="*/ 73 h 317"/>
                <a:gd name="T82" fmla="*/ 161 w 186"/>
                <a:gd name="T83" fmla="*/ 92 h 317"/>
                <a:gd name="T84" fmla="*/ 162 w 186"/>
                <a:gd name="T85" fmla="*/ 114 h 317"/>
                <a:gd name="T86" fmla="*/ 167 w 186"/>
                <a:gd name="T87" fmla="*/ 127 h 317"/>
                <a:gd name="T88" fmla="*/ 161 w 186"/>
                <a:gd name="T89" fmla="*/ 134 h 317"/>
                <a:gd name="T90" fmla="*/ 154 w 186"/>
                <a:gd name="T91" fmla="*/ 148 h 317"/>
                <a:gd name="T92" fmla="*/ 162 w 186"/>
                <a:gd name="T93" fmla="*/ 189 h 317"/>
                <a:gd name="T94" fmla="*/ 170 w 186"/>
                <a:gd name="T95" fmla="*/ 222 h 317"/>
                <a:gd name="T96" fmla="*/ 163 w 186"/>
                <a:gd name="T97" fmla="*/ 249 h 317"/>
                <a:gd name="T98" fmla="*/ 164 w 186"/>
                <a:gd name="T99" fmla="*/ 269 h 317"/>
                <a:gd name="T100" fmla="*/ 171 w 186"/>
                <a:gd name="T101" fmla="*/ 292 h 317"/>
                <a:gd name="T102" fmla="*/ 177 w 186"/>
                <a:gd name="T103" fmla="*/ 303 h 317"/>
                <a:gd name="T104" fmla="*/ 186 w 186"/>
                <a:gd name="T10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" h="317">
                  <a:moveTo>
                    <a:pt x="186" y="317"/>
                  </a:moveTo>
                  <a:cubicBezTo>
                    <a:pt x="178" y="314"/>
                    <a:pt x="168" y="311"/>
                    <a:pt x="161" y="306"/>
                  </a:cubicBezTo>
                  <a:cubicBezTo>
                    <a:pt x="153" y="301"/>
                    <a:pt x="151" y="292"/>
                    <a:pt x="152" y="283"/>
                  </a:cubicBezTo>
                  <a:cubicBezTo>
                    <a:pt x="153" y="274"/>
                    <a:pt x="153" y="267"/>
                    <a:pt x="151" y="258"/>
                  </a:cubicBezTo>
                  <a:cubicBezTo>
                    <a:pt x="149" y="251"/>
                    <a:pt x="155" y="241"/>
                    <a:pt x="160" y="234"/>
                  </a:cubicBezTo>
                  <a:cubicBezTo>
                    <a:pt x="162" y="232"/>
                    <a:pt x="166" y="230"/>
                    <a:pt x="165" y="228"/>
                  </a:cubicBezTo>
                  <a:cubicBezTo>
                    <a:pt x="160" y="218"/>
                    <a:pt x="163" y="206"/>
                    <a:pt x="156" y="198"/>
                  </a:cubicBezTo>
                  <a:cubicBezTo>
                    <a:pt x="152" y="193"/>
                    <a:pt x="149" y="189"/>
                    <a:pt x="156" y="185"/>
                  </a:cubicBezTo>
                  <a:cubicBezTo>
                    <a:pt x="158" y="183"/>
                    <a:pt x="160" y="181"/>
                    <a:pt x="159" y="178"/>
                  </a:cubicBezTo>
                  <a:cubicBezTo>
                    <a:pt x="157" y="175"/>
                    <a:pt x="154" y="173"/>
                    <a:pt x="151" y="173"/>
                  </a:cubicBezTo>
                  <a:cubicBezTo>
                    <a:pt x="141" y="174"/>
                    <a:pt x="133" y="173"/>
                    <a:pt x="136" y="159"/>
                  </a:cubicBezTo>
                  <a:cubicBezTo>
                    <a:pt x="137" y="153"/>
                    <a:pt x="131" y="155"/>
                    <a:pt x="128" y="157"/>
                  </a:cubicBezTo>
                  <a:cubicBezTo>
                    <a:pt x="124" y="159"/>
                    <a:pt x="121" y="163"/>
                    <a:pt x="117" y="159"/>
                  </a:cubicBezTo>
                  <a:cubicBezTo>
                    <a:pt x="115" y="157"/>
                    <a:pt x="112" y="157"/>
                    <a:pt x="112" y="154"/>
                  </a:cubicBezTo>
                  <a:cubicBezTo>
                    <a:pt x="113" y="151"/>
                    <a:pt x="115" y="150"/>
                    <a:pt x="117" y="150"/>
                  </a:cubicBezTo>
                  <a:cubicBezTo>
                    <a:pt x="121" y="150"/>
                    <a:pt x="123" y="147"/>
                    <a:pt x="125" y="145"/>
                  </a:cubicBezTo>
                  <a:cubicBezTo>
                    <a:pt x="128" y="142"/>
                    <a:pt x="128" y="139"/>
                    <a:pt x="123" y="139"/>
                  </a:cubicBezTo>
                  <a:cubicBezTo>
                    <a:pt x="117" y="139"/>
                    <a:pt x="112" y="139"/>
                    <a:pt x="106" y="139"/>
                  </a:cubicBezTo>
                  <a:cubicBezTo>
                    <a:pt x="95" y="139"/>
                    <a:pt x="87" y="133"/>
                    <a:pt x="84" y="122"/>
                  </a:cubicBezTo>
                  <a:cubicBezTo>
                    <a:pt x="83" y="118"/>
                    <a:pt x="81" y="116"/>
                    <a:pt x="77" y="116"/>
                  </a:cubicBezTo>
                  <a:cubicBezTo>
                    <a:pt x="73" y="116"/>
                    <a:pt x="70" y="118"/>
                    <a:pt x="70" y="122"/>
                  </a:cubicBezTo>
                  <a:cubicBezTo>
                    <a:pt x="70" y="131"/>
                    <a:pt x="65" y="131"/>
                    <a:pt x="61" y="125"/>
                  </a:cubicBezTo>
                  <a:cubicBezTo>
                    <a:pt x="55" y="118"/>
                    <a:pt x="49" y="119"/>
                    <a:pt x="43" y="122"/>
                  </a:cubicBezTo>
                  <a:cubicBezTo>
                    <a:pt x="35" y="125"/>
                    <a:pt x="28" y="128"/>
                    <a:pt x="20" y="129"/>
                  </a:cubicBezTo>
                  <a:cubicBezTo>
                    <a:pt x="8" y="131"/>
                    <a:pt x="2" y="126"/>
                    <a:pt x="1" y="114"/>
                  </a:cubicBezTo>
                  <a:cubicBezTo>
                    <a:pt x="0" y="105"/>
                    <a:pt x="4" y="97"/>
                    <a:pt x="3" y="88"/>
                  </a:cubicBezTo>
                  <a:cubicBezTo>
                    <a:pt x="17" y="89"/>
                    <a:pt x="31" y="100"/>
                    <a:pt x="44" y="92"/>
                  </a:cubicBezTo>
                  <a:cubicBezTo>
                    <a:pt x="58" y="84"/>
                    <a:pt x="72" y="80"/>
                    <a:pt x="87" y="78"/>
                  </a:cubicBezTo>
                  <a:cubicBezTo>
                    <a:pt x="96" y="77"/>
                    <a:pt x="98" y="66"/>
                    <a:pt x="92" y="60"/>
                  </a:cubicBezTo>
                  <a:cubicBezTo>
                    <a:pt x="87" y="55"/>
                    <a:pt x="83" y="49"/>
                    <a:pt x="77" y="45"/>
                  </a:cubicBezTo>
                  <a:cubicBezTo>
                    <a:pt x="69" y="41"/>
                    <a:pt x="70" y="32"/>
                    <a:pt x="76" y="25"/>
                  </a:cubicBezTo>
                  <a:cubicBezTo>
                    <a:pt x="81" y="19"/>
                    <a:pt x="87" y="14"/>
                    <a:pt x="79" y="6"/>
                  </a:cubicBezTo>
                  <a:cubicBezTo>
                    <a:pt x="76" y="3"/>
                    <a:pt x="77" y="0"/>
                    <a:pt x="82" y="0"/>
                  </a:cubicBezTo>
                  <a:cubicBezTo>
                    <a:pt x="91" y="0"/>
                    <a:pt x="99" y="0"/>
                    <a:pt x="108" y="0"/>
                  </a:cubicBezTo>
                  <a:cubicBezTo>
                    <a:pt x="109" y="0"/>
                    <a:pt x="109" y="0"/>
                    <a:pt x="109" y="1"/>
                  </a:cubicBezTo>
                  <a:cubicBezTo>
                    <a:pt x="118" y="15"/>
                    <a:pt x="136" y="15"/>
                    <a:pt x="146" y="26"/>
                  </a:cubicBezTo>
                  <a:cubicBezTo>
                    <a:pt x="150" y="30"/>
                    <a:pt x="149" y="33"/>
                    <a:pt x="148" y="37"/>
                  </a:cubicBezTo>
                  <a:cubicBezTo>
                    <a:pt x="145" y="43"/>
                    <a:pt x="148" y="48"/>
                    <a:pt x="154" y="50"/>
                  </a:cubicBezTo>
                  <a:cubicBezTo>
                    <a:pt x="156" y="51"/>
                    <a:pt x="160" y="50"/>
                    <a:pt x="160" y="55"/>
                  </a:cubicBezTo>
                  <a:cubicBezTo>
                    <a:pt x="160" y="58"/>
                    <a:pt x="157" y="60"/>
                    <a:pt x="154" y="62"/>
                  </a:cubicBezTo>
                  <a:cubicBezTo>
                    <a:pt x="145" y="66"/>
                    <a:pt x="142" y="69"/>
                    <a:pt x="155" y="73"/>
                  </a:cubicBezTo>
                  <a:cubicBezTo>
                    <a:pt x="163" y="76"/>
                    <a:pt x="166" y="87"/>
                    <a:pt x="161" y="92"/>
                  </a:cubicBezTo>
                  <a:cubicBezTo>
                    <a:pt x="153" y="101"/>
                    <a:pt x="157" y="107"/>
                    <a:pt x="162" y="114"/>
                  </a:cubicBezTo>
                  <a:cubicBezTo>
                    <a:pt x="165" y="118"/>
                    <a:pt x="168" y="122"/>
                    <a:pt x="167" y="127"/>
                  </a:cubicBezTo>
                  <a:cubicBezTo>
                    <a:pt x="167" y="131"/>
                    <a:pt x="165" y="134"/>
                    <a:pt x="161" y="134"/>
                  </a:cubicBezTo>
                  <a:cubicBezTo>
                    <a:pt x="150" y="134"/>
                    <a:pt x="151" y="141"/>
                    <a:pt x="154" y="148"/>
                  </a:cubicBezTo>
                  <a:cubicBezTo>
                    <a:pt x="159" y="161"/>
                    <a:pt x="163" y="174"/>
                    <a:pt x="162" y="189"/>
                  </a:cubicBezTo>
                  <a:cubicBezTo>
                    <a:pt x="161" y="200"/>
                    <a:pt x="163" y="212"/>
                    <a:pt x="170" y="222"/>
                  </a:cubicBezTo>
                  <a:cubicBezTo>
                    <a:pt x="176" y="232"/>
                    <a:pt x="173" y="243"/>
                    <a:pt x="163" y="249"/>
                  </a:cubicBezTo>
                  <a:cubicBezTo>
                    <a:pt x="155" y="254"/>
                    <a:pt x="155" y="266"/>
                    <a:pt x="164" y="269"/>
                  </a:cubicBezTo>
                  <a:cubicBezTo>
                    <a:pt x="176" y="274"/>
                    <a:pt x="176" y="282"/>
                    <a:pt x="171" y="292"/>
                  </a:cubicBezTo>
                  <a:cubicBezTo>
                    <a:pt x="169" y="297"/>
                    <a:pt x="168" y="303"/>
                    <a:pt x="177" y="303"/>
                  </a:cubicBezTo>
                  <a:cubicBezTo>
                    <a:pt x="186" y="304"/>
                    <a:pt x="182" y="313"/>
                    <a:pt x="186" y="317"/>
                  </a:cubicBezTo>
                  <a:close/>
                </a:path>
              </a:pathLst>
            </a:custGeom>
            <a:solidFill>
              <a:srgbClr val="FC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60">
              <a:extLst>
                <a:ext uri="{FF2B5EF4-FFF2-40B4-BE49-F238E27FC236}">
                  <a16:creationId xmlns:a16="http://schemas.microsoft.com/office/drawing/2014/main" id="{75B052C6-78F2-5CFF-654A-679B51D44641}"/>
                </a:ext>
              </a:extLst>
            </p:cNvPr>
            <p:cNvSpPr/>
            <p:nvPr/>
          </p:nvSpPr>
          <p:spPr bwMode="auto">
            <a:xfrm>
              <a:off x="2822576" y="2709863"/>
              <a:ext cx="1028700" cy="917575"/>
            </a:xfrm>
            <a:custGeom>
              <a:avLst/>
              <a:gdLst>
                <a:gd name="T0" fmla="*/ 353 w 516"/>
                <a:gd name="T1" fmla="*/ 432 h 460"/>
                <a:gd name="T2" fmla="*/ 345 w 516"/>
                <a:gd name="T3" fmla="*/ 382 h 460"/>
                <a:gd name="T4" fmla="*/ 346 w 516"/>
                <a:gd name="T5" fmla="*/ 334 h 460"/>
                <a:gd name="T6" fmla="*/ 373 w 516"/>
                <a:gd name="T7" fmla="*/ 333 h 460"/>
                <a:gd name="T8" fmla="*/ 393 w 516"/>
                <a:gd name="T9" fmla="*/ 317 h 460"/>
                <a:gd name="T10" fmla="*/ 390 w 516"/>
                <a:gd name="T11" fmla="*/ 283 h 460"/>
                <a:gd name="T12" fmla="*/ 384 w 516"/>
                <a:gd name="T13" fmla="*/ 270 h 460"/>
                <a:gd name="T14" fmla="*/ 357 w 516"/>
                <a:gd name="T15" fmla="*/ 236 h 460"/>
                <a:gd name="T16" fmla="*/ 350 w 516"/>
                <a:gd name="T17" fmla="*/ 217 h 460"/>
                <a:gd name="T18" fmla="*/ 359 w 516"/>
                <a:gd name="T19" fmla="*/ 192 h 460"/>
                <a:gd name="T20" fmla="*/ 340 w 516"/>
                <a:gd name="T21" fmla="*/ 183 h 460"/>
                <a:gd name="T22" fmla="*/ 328 w 516"/>
                <a:gd name="T23" fmla="*/ 190 h 460"/>
                <a:gd name="T24" fmla="*/ 301 w 516"/>
                <a:gd name="T25" fmla="*/ 186 h 460"/>
                <a:gd name="T26" fmla="*/ 281 w 516"/>
                <a:gd name="T27" fmla="*/ 210 h 460"/>
                <a:gd name="T28" fmla="*/ 266 w 516"/>
                <a:gd name="T29" fmla="*/ 183 h 460"/>
                <a:gd name="T30" fmla="*/ 295 w 516"/>
                <a:gd name="T31" fmla="*/ 137 h 460"/>
                <a:gd name="T32" fmla="*/ 332 w 516"/>
                <a:gd name="T33" fmla="*/ 91 h 460"/>
                <a:gd name="T34" fmla="*/ 339 w 516"/>
                <a:gd name="T35" fmla="*/ 49 h 460"/>
                <a:gd name="T36" fmla="*/ 314 w 516"/>
                <a:gd name="T37" fmla="*/ 35 h 460"/>
                <a:gd name="T38" fmla="*/ 291 w 516"/>
                <a:gd name="T39" fmla="*/ 39 h 460"/>
                <a:gd name="T40" fmla="*/ 261 w 516"/>
                <a:gd name="T41" fmla="*/ 30 h 460"/>
                <a:gd name="T42" fmla="*/ 221 w 516"/>
                <a:gd name="T43" fmla="*/ 38 h 460"/>
                <a:gd name="T44" fmla="*/ 183 w 516"/>
                <a:gd name="T45" fmla="*/ 28 h 460"/>
                <a:gd name="T46" fmla="*/ 154 w 516"/>
                <a:gd name="T47" fmla="*/ 25 h 460"/>
                <a:gd name="T48" fmla="*/ 97 w 516"/>
                <a:gd name="T49" fmla="*/ 55 h 460"/>
                <a:gd name="T50" fmla="*/ 59 w 516"/>
                <a:gd name="T51" fmla="*/ 94 h 460"/>
                <a:gd name="T52" fmla="*/ 48 w 516"/>
                <a:gd name="T53" fmla="*/ 119 h 460"/>
                <a:gd name="T54" fmla="*/ 6 w 516"/>
                <a:gd name="T55" fmla="*/ 66 h 460"/>
                <a:gd name="T56" fmla="*/ 11 w 516"/>
                <a:gd name="T57" fmla="*/ 51 h 460"/>
                <a:gd name="T58" fmla="*/ 84 w 516"/>
                <a:gd name="T59" fmla="*/ 22 h 460"/>
                <a:gd name="T60" fmla="*/ 56 w 516"/>
                <a:gd name="T61" fmla="*/ 18 h 460"/>
                <a:gd name="T62" fmla="*/ 98 w 516"/>
                <a:gd name="T63" fmla="*/ 13 h 460"/>
                <a:gd name="T64" fmla="*/ 184 w 516"/>
                <a:gd name="T65" fmla="*/ 12 h 460"/>
                <a:gd name="T66" fmla="*/ 198 w 516"/>
                <a:gd name="T67" fmla="*/ 1 h 460"/>
                <a:gd name="T68" fmla="*/ 207 w 516"/>
                <a:gd name="T69" fmla="*/ 15 h 460"/>
                <a:gd name="T70" fmla="*/ 248 w 516"/>
                <a:gd name="T71" fmla="*/ 25 h 460"/>
                <a:gd name="T72" fmla="*/ 305 w 516"/>
                <a:gd name="T73" fmla="*/ 6 h 460"/>
                <a:gd name="T74" fmla="*/ 341 w 516"/>
                <a:gd name="T75" fmla="*/ 33 h 460"/>
                <a:gd name="T76" fmla="*/ 379 w 516"/>
                <a:gd name="T77" fmla="*/ 13 h 460"/>
                <a:gd name="T78" fmla="*/ 421 w 516"/>
                <a:gd name="T79" fmla="*/ 37 h 460"/>
                <a:gd name="T80" fmla="*/ 461 w 516"/>
                <a:gd name="T81" fmla="*/ 45 h 460"/>
                <a:gd name="T82" fmla="*/ 468 w 516"/>
                <a:gd name="T83" fmla="*/ 96 h 460"/>
                <a:gd name="T84" fmla="*/ 475 w 516"/>
                <a:gd name="T85" fmla="*/ 121 h 460"/>
                <a:gd name="T86" fmla="*/ 472 w 516"/>
                <a:gd name="T87" fmla="*/ 184 h 460"/>
                <a:gd name="T88" fmla="*/ 478 w 516"/>
                <a:gd name="T89" fmla="*/ 193 h 460"/>
                <a:gd name="T90" fmla="*/ 497 w 516"/>
                <a:gd name="T91" fmla="*/ 189 h 460"/>
                <a:gd name="T92" fmla="*/ 495 w 516"/>
                <a:gd name="T93" fmla="*/ 202 h 460"/>
                <a:gd name="T94" fmla="*/ 453 w 516"/>
                <a:gd name="T95" fmla="*/ 207 h 460"/>
                <a:gd name="T96" fmla="*/ 430 w 516"/>
                <a:gd name="T97" fmla="*/ 217 h 460"/>
                <a:gd name="T98" fmla="*/ 437 w 516"/>
                <a:gd name="T99" fmla="*/ 240 h 460"/>
                <a:gd name="T100" fmla="*/ 447 w 516"/>
                <a:gd name="T101" fmla="*/ 274 h 460"/>
                <a:gd name="T102" fmla="*/ 485 w 516"/>
                <a:gd name="T103" fmla="*/ 322 h 460"/>
                <a:gd name="T104" fmla="*/ 503 w 516"/>
                <a:gd name="T105" fmla="*/ 346 h 460"/>
                <a:gd name="T106" fmla="*/ 515 w 516"/>
                <a:gd name="T107" fmla="*/ 364 h 460"/>
                <a:gd name="T108" fmla="*/ 502 w 516"/>
                <a:gd name="T109" fmla="*/ 364 h 460"/>
                <a:gd name="T110" fmla="*/ 448 w 516"/>
                <a:gd name="T111" fmla="*/ 391 h 460"/>
                <a:gd name="T112" fmla="*/ 438 w 516"/>
                <a:gd name="T113" fmla="*/ 427 h 460"/>
                <a:gd name="T114" fmla="*/ 408 w 516"/>
                <a:gd name="T115" fmla="*/ 444 h 460"/>
                <a:gd name="T116" fmla="*/ 396 w 516"/>
                <a:gd name="T117" fmla="*/ 429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6" h="460">
                  <a:moveTo>
                    <a:pt x="355" y="432"/>
                  </a:moveTo>
                  <a:cubicBezTo>
                    <a:pt x="355" y="432"/>
                    <a:pt x="354" y="432"/>
                    <a:pt x="353" y="432"/>
                  </a:cubicBezTo>
                  <a:cubicBezTo>
                    <a:pt x="353" y="432"/>
                    <a:pt x="352" y="431"/>
                    <a:pt x="352" y="430"/>
                  </a:cubicBezTo>
                  <a:cubicBezTo>
                    <a:pt x="355" y="414"/>
                    <a:pt x="346" y="398"/>
                    <a:pt x="345" y="382"/>
                  </a:cubicBezTo>
                  <a:cubicBezTo>
                    <a:pt x="345" y="373"/>
                    <a:pt x="345" y="363"/>
                    <a:pt x="341" y="354"/>
                  </a:cubicBezTo>
                  <a:cubicBezTo>
                    <a:pt x="338" y="346"/>
                    <a:pt x="341" y="339"/>
                    <a:pt x="346" y="334"/>
                  </a:cubicBezTo>
                  <a:cubicBezTo>
                    <a:pt x="350" y="328"/>
                    <a:pt x="355" y="326"/>
                    <a:pt x="360" y="332"/>
                  </a:cubicBezTo>
                  <a:cubicBezTo>
                    <a:pt x="364" y="337"/>
                    <a:pt x="368" y="338"/>
                    <a:pt x="373" y="333"/>
                  </a:cubicBezTo>
                  <a:cubicBezTo>
                    <a:pt x="377" y="329"/>
                    <a:pt x="382" y="328"/>
                    <a:pt x="387" y="327"/>
                  </a:cubicBezTo>
                  <a:cubicBezTo>
                    <a:pt x="393" y="326"/>
                    <a:pt x="396" y="323"/>
                    <a:pt x="393" y="317"/>
                  </a:cubicBezTo>
                  <a:cubicBezTo>
                    <a:pt x="391" y="310"/>
                    <a:pt x="391" y="303"/>
                    <a:pt x="386" y="297"/>
                  </a:cubicBezTo>
                  <a:cubicBezTo>
                    <a:pt x="381" y="291"/>
                    <a:pt x="386" y="286"/>
                    <a:pt x="390" y="283"/>
                  </a:cubicBezTo>
                  <a:cubicBezTo>
                    <a:pt x="399" y="276"/>
                    <a:pt x="399" y="276"/>
                    <a:pt x="389" y="272"/>
                  </a:cubicBezTo>
                  <a:cubicBezTo>
                    <a:pt x="387" y="271"/>
                    <a:pt x="386" y="271"/>
                    <a:pt x="384" y="270"/>
                  </a:cubicBezTo>
                  <a:cubicBezTo>
                    <a:pt x="366" y="263"/>
                    <a:pt x="366" y="263"/>
                    <a:pt x="368" y="243"/>
                  </a:cubicBezTo>
                  <a:cubicBezTo>
                    <a:pt x="369" y="235"/>
                    <a:pt x="367" y="234"/>
                    <a:pt x="357" y="236"/>
                  </a:cubicBezTo>
                  <a:cubicBezTo>
                    <a:pt x="346" y="239"/>
                    <a:pt x="343" y="238"/>
                    <a:pt x="342" y="228"/>
                  </a:cubicBezTo>
                  <a:cubicBezTo>
                    <a:pt x="341" y="222"/>
                    <a:pt x="342" y="218"/>
                    <a:pt x="350" y="217"/>
                  </a:cubicBezTo>
                  <a:cubicBezTo>
                    <a:pt x="361" y="216"/>
                    <a:pt x="362" y="213"/>
                    <a:pt x="359" y="202"/>
                  </a:cubicBezTo>
                  <a:cubicBezTo>
                    <a:pt x="358" y="199"/>
                    <a:pt x="358" y="195"/>
                    <a:pt x="359" y="192"/>
                  </a:cubicBezTo>
                  <a:cubicBezTo>
                    <a:pt x="361" y="187"/>
                    <a:pt x="362" y="182"/>
                    <a:pt x="356" y="179"/>
                  </a:cubicBezTo>
                  <a:cubicBezTo>
                    <a:pt x="350" y="177"/>
                    <a:pt x="344" y="178"/>
                    <a:pt x="340" y="183"/>
                  </a:cubicBezTo>
                  <a:cubicBezTo>
                    <a:pt x="339" y="186"/>
                    <a:pt x="338" y="188"/>
                    <a:pt x="335" y="190"/>
                  </a:cubicBezTo>
                  <a:cubicBezTo>
                    <a:pt x="333" y="192"/>
                    <a:pt x="329" y="193"/>
                    <a:pt x="328" y="190"/>
                  </a:cubicBezTo>
                  <a:cubicBezTo>
                    <a:pt x="324" y="179"/>
                    <a:pt x="313" y="185"/>
                    <a:pt x="305" y="180"/>
                  </a:cubicBezTo>
                  <a:cubicBezTo>
                    <a:pt x="300" y="177"/>
                    <a:pt x="301" y="183"/>
                    <a:pt x="301" y="186"/>
                  </a:cubicBezTo>
                  <a:cubicBezTo>
                    <a:pt x="300" y="193"/>
                    <a:pt x="300" y="200"/>
                    <a:pt x="296" y="206"/>
                  </a:cubicBezTo>
                  <a:cubicBezTo>
                    <a:pt x="292" y="211"/>
                    <a:pt x="287" y="215"/>
                    <a:pt x="281" y="210"/>
                  </a:cubicBezTo>
                  <a:cubicBezTo>
                    <a:pt x="274" y="204"/>
                    <a:pt x="265" y="208"/>
                    <a:pt x="257" y="205"/>
                  </a:cubicBezTo>
                  <a:cubicBezTo>
                    <a:pt x="256" y="196"/>
                    <a:pt x="262" y="190"/>
                    <a:pt x="266" y="183"/>
                  </a:cubicBezTo>
                  <a:cubicBezTo>
                    <a:pt x="270" y="177"/>
                    <a:pt x="273" y="171"/>
                    <a:pt x="274" y="163"/>
                  </a:cubicBezTo>
                  <a:cubicBezTo>
                    <a:pt x="276" y="150"/>
                    <a:pt x="281" y="141"/>
                    <a:pt x="295" y="137"/>
                  </a:cubicBezTo>
                  <a:cubicBezTo>
                    <a:pt x="305" y="134"/>
                    <a:pt x="310" y="121"/>
                    <a:pt x="312" y="111"/>
                  </a:cubicBezTo>
                  <a:cubicBezTo>
                    <a:pt x="314" y="98"/>
                    <a:pt x="318" y="90"/>
                    <a:pt x="332" y="91"/>
                  </a:cubicBezTo>
                  <a:cubicBezTo>
                    <a:pt x="334" y="91"/>
                    <a:pt x="337" y="89"/>
                    <a:pt x="338" y="86"/>
                  </a:cubicBezTo>
                  <a:cubicBezTo>
                    <a:pt x="342" y="74"/>
                    <a:pt x="347" y="62"/>
                    <a:pt x="339" y="49"/>
                  </a:cubicBezTo>
                  <a:cubicBezTo>
                    <a:pt x="335" y="43"/>
                    <a:pt x="335" y="36"/>
                    <a:pt x="328" y="32"/>
                  </a:cubicBezTo>
                  <a:cubicBezTo>
                    <a:pt x="322" y="30"/>
                    <a:pt x="318" y="29"/>
                    <a:pt x="314" y="35"/>
                  </a:cubicBezTo>
                  <a:cubicBezTo>
                    <a:pt x="311" y="39"/>
                    <a:pt x="307" y="42"/>
                    <a:pt x="302" y="44"/>
                  </a:cubicBezTo>
                  <a:cubicBezTo>
                    <a:pt x="297" y="45"/>
                    <a:pt x="294" y="44"/>
                    <a:pt x="291" y="39"/>
                  </a:cubicBezTo>
                  <a:cubicBezTo>
                    <a:pt x="289" y="36"/>
                    <a:pt x="290" y="30"/>
                    <a:pt x="285" y="29"/>
                  </a:cubicBezTo>
                  <a:cubicBezTo>
                    <a:pt x="277" y="29"/>
                    <a:pt x="269" y="26"/>
                    <a:pt x="261" y="30"/>
                  </a:cubicBezTo>
                  <a:cubicBezTo>
                    <a:pt x="260" y="31"/>
                    <a:pt x="258" y="31"/>
                    <a:pt x="257" y="32"/>
                  </a:cubicBezTo>
                  <a:cubicBezTo>
                    <a:pt x="246" y="43"/>
                    <a:pt x="233" y="39"/>
                    <a:pt x="221" y="38"/>
                  </a:cubicBezTo>
                  <a:cubicBezTo>
                    <a:pt x="219" y="38"/>
                    <a:pt x="216" y="38"/>
                    <a:pt x="215" y="35"/>
                  </a:cubicBezTo>
                  <a:cubicBezTo>
                    <a:pt x="208" y="17"/>
                    <a:pt x="194" y="28"/>
                    <a:pt x="183" y="28"/>
                  </a:cubicBezTo>
                  <a:cubicBezTo>
                    <a:pt x="175" y="27"/>
                    <a:pt x="167" y="30"/>
                    <a:pt x="159" y="27"/>
                  </a:cubicBezTo>
                  <a:cubicBezTo>
                    <a:pt x="158" y="26"/>
                    <a:pt x="155" y="25"/>
                    <a:pt x="154" y="25"/>
                  </a:cubicBezTo>
                  <a:cubicBezTo>
                    <a:pt x="140" y="32"/>
                    <a:pt x="124" y="34"/>
                    <a:pt x="113" y="45"/>
                  </a:cubicBezTo>
                  <a:cubicBezTo>
                    <a:pt x="109" y="50"/>
                    <a:pt x="104" y="54"/>
                    <a:pt x="97" y="55"/>
                  </a:cubicBezTo>
                  <a:cubicBezTo>
                    <a:pt x="89" y="57"/>
                    <a:pt x="80" y="60"/>
                    <a:pt x="74" y="65"/>
                  </a:cubicBezTo>
                  <a:cubicBezTo>
                    <a:pt x="65" y="72"/>
                    <a:pt x="60" y="83"/>
                    <a:pt x="59" y="94"/>
                  </a:cubicBezTo>
                  <a:cubicBezTo>
                    <a:pt x="57" y="101"/>
                    <a:pt x="55" y="108"/>
                    <a:pt x="53" y="114"/>
                  </a:cubicBezTo>
                  <a:cubicBezTo>
                    <a:pt x="52" y="116"/>
                    <a:pt x="51" y="119"/>
                    <a:pt x="48" y="119"/>
                  </a:cubicBezTo>
                  <a:cubicBezTo>
                    <a:pt x="46" y="119"/>
                    <a:pt x="45" y="117"/>
                    <a:pt x="44" y="115"/>
                  </a:cubicBezTo>
                  <a:cubicBezTo>
                    <a:pt x="36" y="95"/>
                    <a:pt x="21" y="80"/>
                    <a:pt x="6" y="66"/>
                  </a:cubicBezTo>
                  <a:cubicBezTo>
                    <a:pt x="3" y="63"/>
                    <a:pt x="0" y="59"/>
                    <a:pt x="1" y="55"/>
                  </a:cubicBezTo>
                  <a:cubicBezTo>
                    <a:pt x="3" y="50"/>
                    <a:pt x="8" y="52"/>
                    <a:pt x="11" y="51"/>
                  </a:cubicBezTo>
                  <a:cubicBezTo>
                    <a:pt x="27" y="46"/>
                    <a:pt x="43" y="43"/>
                    <a:pt x="60" y="41"/>
                  </a:cubicBezTo>
                  <a:cubicBezTo>
                    <a:pt x="70" y="39"/>
                    <a:pt x="77" y="30"/>
                    <a:pt x="84" y="22"/>
                  </a:cubicBezTo>
                  <a:cubicBezTo>
                    <a:pt x="89" y="17"/>
                    <a:pt x="83" y="15"/>
                    <a:pt x="78" y="15"/>
                  </a:cubicBezTo>
                  <a:cubicBezTo>
                    <a:pt x="71" y="16"/>
                    <a:pt x="64" y="19"/>
                    <a:pt x="56" y="18"/>
                  </a:cubicBezTo>
                  <a:cubicBezTo>
                    <a:pt x="52" y="18"/>
                    <a:pt x="48" y="19"/>
                    <a:pt x="45" y="15"/>
                  </a:cubicBezTo>
                  <a:cubicBezTo>
                    <a:pt x="62" y="9"/>
                    <a:pt x="80" y="6"/>
                    <a:pt x="98" y="13"/>
                  </a:cubicBezTo>
                  <a:cubicBezTo>
                    <a:pt x="116" y="16"/>
                    <a:pt x="133" y="17"/>
                    <a:pt x="151" y="14"/>
                  </a:cubicBezTo>
                  <a:cubicBezTo>
                    <a:pt x="162" y="12"/>
                    <a:pt x="173" y="7"/>
                    <a:pt x="184" y="12"/>
                  </a:cubicBezTo>
                  <a:cubicBezTo>
                    <a:pt x="188" y="14"/>
                    <a:pt x="188" y="10"/>
                    <a:pt x="189" y="8"/>
                  </a:cubicBezTo>
                  <a:cubicBezTo>
                    <a:pt x="190" y="3"/>
                    <a:pt x="192" y="0"/>
                    <a:pt x="198" y="1"/>
                  </a:cubicBezTo>
                  <a:cubicBezTo>
                    <a:pt x="198" y="3"/>
                    <a:pt x="198" y="6"/>
                    <a:pt x="198" y="8"/>
                  </a:cubicBezTo>
                  <a:cubicBezTo>
                    <a:pt x="198" y="15"/>
                    <a:pt x="200" y="19"/>
                    <a:pt x="207" y="15"/>
                  </a:cubicBezTo>
                  <a:cubicBezTo>
                    <a:pt x="214" y="11"/>
                    <a:pt x="218" y="14"/>
                    <a:pt x="221" y="19"/>
                  </a:cubicBezTo>
                  <a:cubicBezTo>
                    <a:pt x="228" y="29"/>
                    <a:pt x="237" y="32"/>
                    <a:pt x="248" y="25"/>
                  </a:cubicBezTo>
                  <a:cubicBezTo>
                    <a:pt x="250" y="24"/>
                    <a:pt x="252" y="22"/>
                    <a:pt x="253" y="22"/>
                  </a:cubicBezTo>
                  <a:cubicBezTo>
                    <a:pt x="272" y="21"/>
                    <a:pt x="288" y="14"/>
                    <a:pt x="305" y="6"/>
                  </a:cubicBezTo>
                  <a:cubicBezTo>
                    <a:pt x="316" y="1"/>
                    <a:pt x="322" y="13"/>
                    <a:pt x="329" y="18"/>
                  </a:cubicBezTo>
                  <a:cubicBezTo>
                    <a:pt x="334" y="21"/>
                    <a:pt x="339" y="27"/>
                    <a:pt x="341" y="33"/>
                  </a:cubicBezTo>
                  <a:cubicBezTo>
                    <a:pt x="344" y="43"/>
                    <a:pt x="349" y="40"/>
                    <a:pt x="354" y="36"/>
                  </a:cubicBezTo>
                  <a:cubicBezTo>
                    <a:pt x="363" y="28"/>
                    <a:pt x="370" y="20"/>
                    <a:pt x="379" y="13"/>
                  </a:cubicBezTo>
                  <a:cubicBezTo>
                    <a:pt x="384" y="9"/>
                    <a:pt x="387" y="14"/>
                    <a:pt x="391" y="16"/>
                  </a:cubicBezTo>
                  <a:cubicBezTo>
                    <a:pt x="401" y="22"/>
                    <a:pt x="410" y="32"/>
                    <a:pt x="421" y="37"/>
                  </a:cubicBezTo>
                  <a:cubicBezTo>
                    <a:pt x="424" y="38"/>
                    <a:pt x="426" y="41"/>
                    <a:pt x="429" y="40"/>
                  </a:cubicBezTo>
                  <a:cubicBezTo>
                    <a:pt x="440" y="35"/>
                    <a:pt x="450" y="44"/>
                    <a:pt x="461" y="45"/>
                  </a:cubicBezTo>
                  <a:cubicBezTo>
                    <a:pt x="467" y="45"/>
                    <a:pt x="473" y="49"/>
                    <a:pt x="473" y="55"/>
                  </a:cubicBezTo>
                  <a:cubicBezTo>
                    <a:pt x="474" y="69"/>
                    <a:pt x="477" y="83"/>
                    <a:pt x="468" y="96"/>
                  </a:cubicBezTo>
                  <a:cubicBezTo>
                    <a:pt x="463" y="103"/>
                    <a:pt x="461" y="111"/>
                    <a:pt x="458" y="119"/>
                  </a:cubicBezTo>
                  <a:cubicBezTo>
                    <a:pt x="464" y="120"/>
                    <a:pt x="470" y="119"/>
                    <a:pt x="475" y="121"/>
                  </a:cubicBezTo>
                  <a:cubicBezTo>
                    <a:pt x="490" y="127"/>
                    <a:pt x="491" y="139"/>
                    <a:pt x="490" y="152"/>
                  </a:cubicBezTo>
                  <a:cubicBezTo>
                    <a:pt x="482" y="161"/>
                    <a:pt x="484" y="177"/>
                    <a:pt x="472" y="184"/>
                  </a:cubicBezTo>
                  <a:cubicBezTo>
                    <a:pt x="470" y="185"/>
                    <a:pt x="468" y="188"/>
                    <a:pt x="471" y="191"/>
                  </a:cubicBezTo>
                  <a:cubicBezTo>
                    <a:pt x="473" y="194"/>
                    <a:pt x="475" y="194"/>
                    <a:pt x="478" y="193"/>
                  </a:cubicBezTo>
                  <a:cubicBezTo>
                    <a:pt x="481" y="192"/>
                    <a:pt x="483" y="191"/>
                    <a:pt x="485" y="190"/>
                  </a:cubicBezTo>
                  <a:cubicBezTo>
                    <a:pt x="489" y="188"/>
                    <a:pt x="493" y="186"/>
                    <a:pt x="497" y="189"/>
                  </a:cubicBezTo>
                  <a:cubicBezTo>
                    <a:pt x="501" y="193"/>
                    <a:pt x="498" y="195"/>
                    <a:pt x="496" y="198"/>
                  </a:cubicBezTo>
                  <a:cubicBezTo>
                    <a:pt x="495" y="199"/>
                    <a:pt x="495" y="201"/>
                    <a:pt x="495" y="202"/>
                  </a:cubicBezTo>
                  <a:cubicBezTo>
                    <a:pt x="495" y="216"/>
                    <a:pt x="488" y="221"/>
                    <a:pt x="473" y="215"/>
                  </a:cubicBezTo>
                  <a:cubicBezTo>
                    <a:pt x="467" y="213"/>
                    <a:pt x="460" y="209"/>
                    <a:pt x="453" y="207"/>
                  </a:cubicBezTo>
                  <a:cubicBezTo>
                    <a:pt x="443" y="203"/>
                    <a:pt x="436" y="206"/>
                    <a:pt x="430" y="216"/>
                  </a:cubicBezTo>
                  <a:cubicBezTo>
                    <a:pt x="430" y="216"/>
                    <a:pt x="430" y="217"/>
                    <a:pt x="430" y="217"/>
                  </a:cubicBezTo>
                  <a:cubicBezTo>
                    <a:pt x="425" y="221"/>
                    <a:pt x="418" y="224"/>
                    <a:pt x="421" y="231"/>
                  </a:cubicBezTo>
                  <a:cubicBezTo>
                    <a:pt x="424" y="237"/>
                    <a:pt x="431" y="238"/>
                    <a:pt x="437" y="240"/>
                  </a:cubicBezTo>
                  <a:cubicBezTo>
                    <a:pt x="441" y="242"/>
                    <a:pt x="443" y="245"/>
                    <a:pt x="442" y="251"/>
                  </a:cubicBezTo>
                  <a:cubicBezTo>
                    <a:pt x="440" y="259"/>
                    <a:pt x="442" y="266"/>
                    <a:pt x="447" y="274"/>
                  </a:cubicBezTo>
                  <a:cubicBezTo>
                    <a:pt x="455" y="285"/>
                    <a:pt x="461" y="298"/>
                    <a:pt x="466" y="311"/>
                  </a:cubicBezTo>
                  <a:cubicBezTo>
                    <a:pt x="471" y="324"/>
                    <a:pt x="472" y="326"/>
                    <a:pt x="485" y="322"/>
                  </a:cubicBezTo>
                  <a:cubicBezTo>
                    <a:pt x="487" y="322"/>
                    <a:pt x="490" y="322"/>
                    <a:pt x="491" y="324"/>
                  </a:cubicBezTo>
                  <a:cubicBezTo>
                    <a:pt x="493" y="333"/>
                    <a:pt x="501" y="338"/>
                    <a:pt x="503" y="346"/>
                  </a:cubicBezTo>
                  <a:cubicBezTo>
                    <a:pt x="504" y="351"/>
                    <a:pt x="506" y="355"/>
                    <a:pt x="511" y="357"/>
                  </a:cubicBezTo>
                  <a:cubicBezTo>
                    <a:pt x="514" y="358"/>
                    <a:pt x="516" y="360"/>
                    <a:pt x="515" y="364"/>
                  </a:cubicBezTo>
                  <a:cubicBezTo>
                    <a:pt x="515" y="366"/>
                    <a:pt x="513" y="367"/>
                    <a:pt x="510" y="367"/>
                  </a:cubicBezTo>
                  <a:cubicBezTo>
                    <a:pt x="507" y="367"/>
                    <a:pt x="504" y="367"/>
                    <a:pt x="502" y="364"/>
                  </a:cubicBezTo>
                  <a:cubicBezTo>
                    <a:pt x="493" y="349"/>
                    <a:pt x="487" y="349"/>
                    <a:pt x="477" y="364"/>
                  </a:cubicBezTo>
                  <a:cubicBezTo>
                    <a:pt x="470" y="375"/>
                    <a:pt x="462" y="386"/>
                    <a:pt x="448" y="391"/>
                  </a:cubicBezTo>
                  <a:cubicBezTo>
                    <a:pt x="441" y="394"/>
                    <a:pt x="442" y="401"/>
                    <a:pt x="444" y="406"/>
                  </a:cubicBezTo>
                  <a:cubicBezTo>
                    <a:pt x="447" y="415"/>
                    <a:pt x="445" y="422"/>
                    <a:pt x="438" y="427"/>
                  </a:cubicBezTo>
                  <a:cubicBezTo>
                    <a:pt x="430" y="433"/>
                    <a:pt x="432" y="441"/>
                    <a:pt x="432" y="449"/>
                  </a:cubicBezTo>
                  <a:cubicBezTo>
                    <a:pt x="417" y="460"/>
                    <a:pt x="417" y="460"/>
                    <a:pt x="408" y="444"/>
                  </a:cubicBezTo>
                  <a:cubicBezTo>
                    <a:pt x="406" y="441"/>
                    <a:pt x="405" y="438"/>
                    <a:pt x="404" y="435"/>
                  </a:cubicBezTo>
                  <a:cubicBezTo>
                    <a:pt x="402" y="431"/>
                    <a:pt x="398" y="428"/>
                    <a:pt x="396" y="429"/>
                  </a:cubicBezTo>
                  <a:cubicBezTo>
                    <a:pt x="383" y="438"/>
                    <a:pt x="369" y="430"/>
                    <a:pt x="355" y="432"/>
                  </a:cubicBezTo>
                  <a:close/>
                </a:path>
              </a:pathLst>
            </a:custGeom>
            <a:solidFill>
              <a:srgbClr val="FFD1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1">
              <a:extLst>
                <a:ext uri="{FF2B5EF4-FFF2-40B4-BE49-F238E27FC236}">
                  <a16:creationId xmlns:a16="http://schemas.microsoft.com/office/drawing/2014/main" id="{59349DF8-F127-CF8B-3B96-9637D93F3FDB}"/>
                </a:ext>
              </a:extLst>
            </p:cNvPr>
            <p:cNvSpPr/>
            <p:nvPr/>
          </p:nvSpPr>
          <p:spPr bwMode="auto">
            <a:xfrm>
              <a:off x="3578226" y="2587625"/>
              <a:ext cx="423863" cy="479425"/>
            </a:xfrm>
            <a:custGeom>
              <a:avLst/>
              <a:gdLst>
                <a:gd name="T0" fmla="*/ 111 w 213"/>
                <a:gd name="T1" fmla="*/ 213 h 240"/>
                <a:gd name="T2" fmla="*/ 107 w 213"/>
                <a:gd name="T3" fmla="*/ 204 h 240"/>
                <a:gd name="T4" fmla="*/ 85 w 213"/>
                <a:gd name="T5" fmla="*/ 183 h 240"/>
                <a:gd name="T6" fmla="*/ 75 w 213"/>
                <a:gd name="T7" fmla="*/ 183 h 240"/>
                <a:gd name="T8" fmla="*/ 78 w 213"/>
                <a:gd name="T9" fmla="*/ 173 h 240"/>
                <a:gd name="T10" fmla="*/ 90 w 213"/>
                <a:gd name="T11" fmla="*/ 150 h 240"/>
                <a:gd name="T12" fmla="*/ 92 w 213"/>
                <a:gd name="T13" fmla="*/ 115 h 240"/>
                <a:gd name="T14" fmla="*/ 89 w 213"/>
                <a:gd name="T15" fmla="*/ 111 h 240"/>
                <a:gd name="T16" fmla="*/ 54 w 213"/>
                <a:gd name="T17" fmla="*/ 105 h 240"/>
                <a:gd name="T18" fmla="*/ 43 w 213"/>
                <a:gd name="T19" fmla="*/ 103 h 240"/>
                <a:gd name="T20" fmla="*/ 0 w 213"/>
                <a:gd name="T21" fmla="*/ 74 h 240"/>
                <a:gd name="T22" fmla="*/ 2 w 213"/>
                <a:gd name="T23" fmla="*/ 69 h 240"/>
                <a:gd name="T24" fmla="*/ 7 w 213"/>
                <a:gd name="T25" fmla="*/ 61 h 240"/>
                <a:gd name="T26" fmla="*/ 21 w 213"/>
                <a:gd name="T27" fmla="*/ 59 h 240"/>
                <a:gd name="T28" fmla="*/ 32 w 213"/>
                <a:gd name="T29" fmla="*/ 61 h 240"/>
                <a:gd name="T30" fmla="*/ 33 w 213"/>
                <a:gd name="T31" fmla="*/ 45 h 240"/>
                <a:gd name="T32" fmla="*/ 31 w 213"/>
                <a:gd name="T33" fmla="*/ 42 h 240"/>
                <a:gd name="T34" fmla="*/ 50 w 213"/>
                <a:gd name="T35" fmla="*/ 7 h 240"/>
                <a:gd name="T36" fmla="*/ 108 w 213"/>
                <a:gd name="T37" fmla="*/ 2 h 240"/>
                <a:gd name="T38" fmla="*/ 139 w 213"/>
                <a:gd name="T39" fmla="*/ 25 h 240"/>
                <a:gd name="T40" fmla="*/ 144 w 213"/>
                <a:gd name="T41" fmla="*/ 33 h 240"/>
                <a:gd name="T42" fmla="*/ 141 w 213"/>
                <a:gd name="T43" fmla="*/ 60 h 240"/>
                <a:gd name="T44" fmla="*/ 138 w 213"/>
                <a:gd name="T45" fmla="*/ 71 h 240"/>
                <a:gd name="T46" fmla="*/ 134 w 213"/>
                <a:gd name="T47" fmla="*/ 89 h 240"/>
                <a:gd name="T48" fmla="*/ 136 w 213"/>
                <a:gd name="T49" fmla="*/ 107 h 240"/>
                <a:gd name="T50" fmla="*/ 138 w 213"/>
                <a:gd name="T51" fmla="*/ 114 h 240"/>
                <a:gd name="T52" fmla="*/ 138 w 213"/>
                <a:gd name="T53" fmla="*/ 123 h 240"/>
                <a:gd name="T54" fmla="*/ 132 w 213"/>
                <a:gd name="T55" fmla="*/ 138 h 240"/>
                <a:gd name="T56" fmla="*/ 128 w 213"/>
                <a:gd name="T57" fmla="*/ 144 h 240"/>
                <a:gd name="T58" fmla="*/ 136 w 213"/>
                <a:gd name="T59" fmla="*/ 147 h 240"/>
                <a:gd name="T60" fmla="*/ 151 w 213"/>
                <a:gd name="T61" fmla="*/ 152 h 240"/>
                <a:gd name="T62" fmla="*/ 171 w 213"/>
                <a:gd name="T63" fmla="*/ 179 h 240"/>
                <a:gd name="T64" fmla="*/ 179 w 213"/>
                <a:gd name="T65" fmla="*/ 184 h 240"/>
                <a:gd name="T66" fmla="*/ 201 w 213"/>
                <a:gd name="T67" fmla="*/ 204 h 240"/>
                <a:gd name="T68" fmla="*/ 213 w 213"/>
                <a:gd name="T69" fmla="*/ 220 h 240"/>
                <a:gd name="T70" fmla="*/ 203 w 213"/>
                <a:gd name="T71" fmla="*/ 218 h 240"/>
                <a:gd name="T72" fmla="*/ 196 w 213"/>
                <a:gd name="T73" fmla="*/ 227 h 240"/>
                <a:gd name="T74" fmla="*/ 196 w 213"/>
                <a:gd name="T75" fmla="*/ 237 h 240"/>
                <a:gd name="T76" fmla="*/ 187 w 213"/>
                <a:gd name="T77" fmla="*/ 235 h 240"/>
                <a:gd name="T78" fmla="*/ 178 w 213"/>
                <a:gd name="T79" fmla="*/ 234 h 240"/>
                <a:gd name="T80" fmla="*/ 164 w 213"/>
                <a:gd name="T81" fmla="*/ 223 h 240"/>
                <a:gd name="T82" fmla="*/ 157 w 213"/>
                <a:gd name="T83" fmla="*/ 218 h 240"/>
                <a:gd name="T84" fmla="*/ 139 w 213"/>
                <a:gd name="T85" fmla="*/ 209 h 240"/>
                <a:gd name="T86" fmla="*/ 127 w 213"/>
                <a:gd name="T87" fmla="*/ 207 h 240"/>
                <a:gd name="T88" fmla="*/ 111 w 213"/>
                <a:gd name="T89" fmla="*/ 213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13" h="240">
                  <a:moveTo>
                    <a:pt x="111" y="213"/>
                  </a:moveTo>
                  <a:cubicBezTo>
                    <a:pt x="107" y="211"/>
                    <a:pt x="106" y="209"/>
                    <a:pt x="107" y="204"/>
                  </a:cubicBezTo>
                  <a:cubicBezTo>
                    <a:pt x="109" y="191"/>
                    <a:pt x="97" y="181"/>
                    <a:pt x="85" y="183"/>
                  </a:cubicBezTo>
                  <a:cubicBezTo>
                    <a:pt x="81" y="184"/>
                    <a:pt x="78" y="187"/>
                    <a:pt x="75" y="183"/>
                  </a:cubicBezTo>
                  <a:cubicBezTo>
                    <a:pt x="72" y="180"/>
                    <a:pt x="76" y="176"/>
                    <a:pt x="78" y="173"/>
                  </a:cubicBezTo>
                  <a:cubicBezTo>
                    <a:pt x="81" y="165"/>
                    <a:pt x="87" y="158"/>
                    <a:pt x="90" y="150"/>
                  </a:cubicBezTo>
                  <a:cubicBezTo>
                    <a:pt x="93" y="139"/>
                    <a:pt x="93" y="127"/>
                    <a:pt x="92" y="115"/>
                  </a:cubicBezTo>
                  <a:cubicBezTo>
                    <a:pt x="91" y="114"/>
                    <a:pt x="90" y="111"/>
                    <a:pt x="89" y="111"/>
                  </a:cubicBezTo>
                  <a:cubicBezTo>
                    <a:pt x="77" y="111"/>
                    <a:pt x="67" y="99"/>
                    <a:pt x="54" y="105"/>
                  </a:cubicBezTo>
                  <a:cubicBezTo>
                    <a:pt x="50" y="106"/>
                    <a:pt x="47" y="105"/>
                    <a:pt x="43" y="103"/>
                  </a:cubicBezTo>
                  <a:cubicBezTo>
                    <a:pt x="28" y="95"/>
                    <a:pt x="16" y="80"/>
                    <a:pt x="0" y="74"/>
                  </a:cubicBezTo>
                  <a:cubicBezTo>
                    <a:pt x="0" y="72"/>
                    <a:pt x="1" y="71"/>
                    <a:pt x="2" y="69"/>
                  </a:cubicBezTo>
                  <a:cubicBezTo>
                    <a:pt x="4" y="66"/>
                    <a:pt x="5" y="64"/>
                    <a:pt x="7" y="61"/>
                  </a:cubicBezTo>
                  <a:cubicBezTo>
                    <a:pt x="11" y="56"/>
                    <a:pt x="15" y="53"/>
                    <a:pt x="21" y="59"/>
                  </a:cubicBezTo>
                  <a:cubicBezTo>
                    <a:pt x="24" y="62"/>
                    <a:pt x="29" y="66"/>
                    <a:pt x="32" y="61"/>
                  </a:cubicBezTo>
                  <a:cubicBezTo>
                    <a:pt x="35" y="57"/>
                    <a:pt x="40" y="50"/>
                    <a:pt x="33" y="45"/>
                  </a:cubicBezTo>
                  <a:cubicBezTo>
                    <a:pt x="32" y="44"/>
                    <a:pt x="31" y="43"/>
                    <a:pt x="31" y="42"/>
                  </a:cubicBezTo>
                  <a:cubicBezTo>
                    <a:pt x="28" y="37"/>
                    <a:pt x="44" y="7"/>
                    <a:pt x="50" y="7"/>
                  </a:cubicBezTo>
                  <a:cubicBezTo>
                    <a:pt x="69" y="5"/>
                    <a:pt x="88" y="0"/>
                    <a:pt x="108" y="2"/>
                  </a:cubicBezTo>
                  <a:cubicBezTo>
                    <a:pt x="119" y="3"/>
                    <a:pt x="135" y="15"/>
                    <a:pt x="139" y="25"/>
                  </a:cubicBezTo>
                  <a:cubicBezTo>
                    <a:pt x="140" y="28"/>
                    <a:pt x="142" y="31"/>
                    <a:pt x="144" y="33"/>
                  </a:cubicBezTo>
                  <a:cubicBezTo>
                    <a:pt x="150" y="42"/>
                    <a:pt x="149" y="53"/>
                    <a:pt x="141" y="60"/>
                  </a:cubicBezTo>
                  <a:cubicBezTo>
                    <a:pt x="138" y="63"/>
                    <a:pt x="135" y="67"/>
                    <a:pt x="138" y="71"/>
                  </a:cubicBezTo>
                  <a:cubicBezTo>
                    <a:pt x="144" y="79"/>
                    <a:pt x="139" y="83"/>
                    <a:pt x="134" y="89"/>
                  </a:cubicBezTo>
                  <a:cubicBezTo>
                    <a:pt x="130" y="94"/>
                    <a:pt x="120" y="102"/>
                    <a:pt x="136" y="107"/>
                  </a:cubicBezTo>
                  <a:cubicBezTo>
                    <a:pt x="139" y="108"/>
                    <a:pt x="139" y="111"/>
                    <a:pt x="138" y="114"/>
                  </a:cubicBezTo>
                  <a:cubicBezTo>
                    <a:pt x="137" y="117"/>
                    <a:pt x="136" y="120"/>
                    <a:pt x="138" y="123"/>
                  </a:cubicBezTo>
                  <a:cubicBezTo>
                    <a:pt x="143" y="130"/>
                    <a:pt x="141" y="135"/>
                    <a:pt x="132" y="138"/>
                  </a:cubicBezTo>
                  <a:cubicBezTo>
                    <a:pt x="130" y="139"/>
                    <a:pt x="127" y="141"/>
                    <a:pt x="128" y="144"/>
                  </a:cubicBezTo>
                  <a:cubicBezTo>
                    <a:pt x="130" y="148"/>
                    <a:pt x="133" y="149"/>
                    <a:pt x="136" y="147"/>
                  </a:cubicBezTo>
                  <a:cubicBezTo>
                    <a:pt x="144" y="141"/>
                    <a:pt x="146" y="146"/>
                    <a:pt x="151" y="152"/>
                  </a:cubicBezTo>
                  <a:cubicBezTo>
                    <a:pt x="158" y="161"/>
                    <a:pt x="164" y="170"/>
                    <a:pt x="171" y="179"/>
                  </a:cubicBezTo>
                  <a:cubicBezTo>
                    <a:pt x="173" y="181"/>
                    <a:pt x="177" y="184"/>
                    <a:pt x="179" y="184"/>
                  </a:cubicBezTo>
                  <a:cubicBezTo>
                    <a:pt x="197" y="180"/>
                    <a:pt x="196" y="196"/>
                    <a:pt x="201" y="204"/>
                  </a:cubicBezTo>
                  <a:cubicBezTo>
                    <a:pt x="204" y="210"/>
                    <a:pt x="210" y="214"/>
                    <a:pt x="213" y="220"/>
                  </a:cubicBezTo>
                  <a:cubicBezTo>
                    <a:pt x="210" y="219"/>
                    <a:pt x="206" y="218"/>
                    <a:pt x="203" y="218"/>
                  </a:cubicBezTo>
                  <a:cubicBezTo>
                    <a:pt x="196" y="217"/>
                    <a:pt x="193" y="219"/>
                    <a:pt x="196" y="227"/>
                  </a:cubicBezTo>
                  <a:cubicBezTo>
                    <a:pt x="197" y="230"/>
                    <a:pt x="201" y="234"/>
                    <a:pt x="196" y="237"/>
                  </a:cubicBezTo>
                  <a:cubicBezTo>
                    <a:pt x="193" y="240"/>
                    <a:pt x="190" y="236"/>
                    <a:pt x="187" y="235"/>
                  </a:cubicBezTo>
                  <a:cubicBezTo>
                    <a:pt x="184" y="234"/>
                    <a:pt x="181" y="234"/>
                    <a:pt x="178" y="234"/>
                  </a:cubicBezTo>
                  <a:cubicBezTo>
                    <a:pt x="170" y="234"/>
                    <a:pt x="164" y="232"/>
                    <a:pt x="164" y="223"/>
                  </a:cubicBezTo>
                  <a:cubicBezTo>
                    <a:pt x="164" y="218"/>
                    <a:pt x="160" y="216"/>
                    <a:pt x="157" y="218"/>
                  </a:cubicBezTo>
                  <a:cubicBezTo>
                    <a:pt x="148" y="221"/>
                    <a:pt x="143" y="215"/>
                    <a:pt x="139" y="209"/>
                  </a:cubicBezTo>
                  <a:cubicBezTo>
                    <a:pt x="135" y="203"/>
                    <a:pt x="132" y="202"/>
                    <a:pt x="127" y="207"/>
                  </a:cubicBezTo>
                  <a:cubicBezTo>
                    <a:pt x="122" y="211"/>
                    <a:pt x="117" y="212"/>
                    <a:pt x="111" y="213"/>
                  </a:cubicBezTo>
                  <a:close/>
                </a:path>
              </a:pathLst>
            </a:custGeom>
            <a:solidFill>
              <a:srgbClr val="FFE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0999973B-16E8-6A67-E6A6-5ECBF24011C1}"/>
                </a:ext>
              </a:extLst>
            </p:cNvPr>
            <p:cNvSpPr/>
            <p:nvPr/>
          </p:nvSpPr>
          <p:spPr bwMode="auto">
            <a:xfrm>
              <a:off x="3946526" y="3324225"/>
              <a:ext cx="14288" cy="15875"/>
            </a:xfrm>
            <a:custGeom>
              <a:avLst/>
              <a:gdLst>
                <a:gd name="T0" fmla="*/ 7 w 7"/>
                <a:gd name="T1" fmla="*/ 4 h 8"/>
                <a:gd name="T2" fmla="*/ 4 w 7"/>
                <a:gd name="T3" fmla="*/ 8 h 8"/>
                <a:gd name="T4" fmla="*/ 0 w 7"/>
                <a:gd name="T5" fmla="*/ 5 h 8"/>
                <a:gd name="T6" fmla="*/ 4 w 7"/>
                <a:gd name="T7" fmla="*/ 0 h 8"/>
                <a:gd name="T8" fmla="*/ 7 w 7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5"/>
                    <a:pt x="6" y="7"/>
                    <a:pt x="4" y="8"/>
                  </a:cubicBezTo>
                  <a:cubicBezTo>
                    <a:pt x="2" y="8"/>
                    <a:pt x="1" y="7"/>
                    <a:pt x="0" y="5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7" y="1"/>
                    <a:pt x="7" y="4"/>
                  </a:cubicBezTo>
                  <a:close/>
                </a:path>
              </a:pathLst>
            </a:custGeom>
            <a:solidFill>
              <a:srgbClr val="FFEA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3">
              <a:extLst>
                <a:ext uri="{FF2B5EF4-FFF2-40B4-BE49-F238E27FC236}">
                  <a16:creationId xmlns:a16="http://schemas.microsoft.com/office/drawing/2014/main" id="{B5A013A8-FF9C-A3B0-F2D5-DB38B8E43785}"/>
                </a:ext>
              </a:extLst>
            </p:cNvPr>
            <p:cNvSpPr/>
            <p:nvPr/>
          </p:nvSpPr>
          <p:spPr bwMode="auto">
            <a:xfrm>
              <a:off x="2752726" y="2674938"/>
              <a:ext cx="763588" cy="723900"/>
            </a:xfrm>
            <a:custGeom>
              <a:avLst/>
              <a:gdLst>
                <a:gd name="T0" fmla="*/ 112 w 383"/>
                <a:gd name="T1" fmla="*/ 29 h 362"/>
                <a:gd name="T2" fmla="*/ 119 w 383"/>
                <a:gd name="T3" fmla="*/ 45 h 362"/>
                <a:gd name="T4" fmla="*/ 91 w 383"/>
                <a:gd name="T5" fmla="*/ 62 h 362"/>
                <a:gd name="T6" fmla="*/ 36 w 383"/>
                <a:gd name="T7" fmla="*/ 71 h 362"/>
                <a:gd name="T8" fmla="*/ 89 w 383"/>
                <a:gd name="T9" fmla="*/ 109 h 362"/>
                <a:gd name="T10" fmla="*/ 96 w 383"/>
                <a:gd name="T11" fmla="*/ 97 h 362"/>
                <a:gd name="T12" fmla="*/ 144 w 383"/>
                <a:gd name="T13" fmla="*/ 63 h 362"/>
                <a:gd name="T14" fmla="*/ 165 w 383"/>
                <a:gd name="T15" fmla="*/ 49 h 362"/>
                <a:gd name="T16" fmla="*/ 246 w 383"/>
                <a:gd name="T17" fmla="*/ 37 h 362"/>
                <a:gd name="T18" fmla="*/ 261 w 383"/>
                <a:gd name="T19" fmla="*/ 53 h 362"/>
                <a:gd name="T20" fmla="*/ 324 w 383"/>
                <a:gd name="T21" fmla="*/ 43 h 362"/>
                <a:gd name="T22" fmla="*/ 332 w 383"/>
                <a:gd name="T23" fmla="*/ 59 h 362"/>
                <a:gd name="T24" fmla="*/ 349 w 383"/>
                <a:gd name="T25" fmla="*/ 46 h 362"/>
                <a:gd name="T26" fmla="*/ 374 w 383"/>
                <a:gd name="T27" fmla="*/ 55 h 362"/>
                <a:gd name="T28" fmla="*/ 367 w 383"/>
                <a:gd name="T29" fmla="*/ 111 h 362"/>
                <a:gd name="T30" fmla="*/ 346 w 383"/>
                <a:gd name="T31" fmla="*/ 140 h 362"/>
                <a:gd name="T32" fmla="*/ 331 w 383"/>
                <a:gd name="T33" fmla="*/ 158 h 362"/>
                <a:gd name="T34" fmla="*/ 293 w 383"/>
                <a:gd name="T35" fmla="*/ 222 h 362"/>
                <a:gd name="T36" fmla="*/ 273 w 383"/>
                <a:gd name="T37" fmla="*/ 229 h 362"/>
                <a:gd name="T38" fmla="*/ 230 w 383"/>
                <a:gd name="T39" fmla="*/ 253 h 362"/>
                <a:gd name="T40" fmla="*/ 215 w 383"/>
                <a:gd name="T41" fmla="*/ 265 h 362"/>
                <a:gd name="T42" fmla="*/ 170 w 383"/>
                <a:gd name="T43" fmla="*/ 244 h 362"/>
                <a:gd name="T44" fmla="*/ 140 w 383"/>
                <a:gd name="T45" fmla="*/ 261 h 362"/>
                <a:gd name="T46" fmla="*/ 119 w 383"/>
                <a:gd name="T47" fmla="*/ 301 h 362"/>
                <a:gd name="T48" fmla="*/ 100 w 383"/>
                <a:gd name="T49" fmla="*/ 347 h 362"/>
                <a:gd name="T50" fmla="*/ 82 w 383"/>
                <a:gd name="T51" fmla="*/ 352 h 362"/>
                <a:gd name="T52" fmla="*/ 74 w 383"/>
                <a:gd name="T53" fmla="*/ 338 h 362"/>
                <a:gd name="T54" fmla="*/ 112 w 383"/>
                <a:gd name="T55" fmla="*/ 287 h 362"/>
                <a:gd name="T56" fmla="*/ 125 w 383"/>
                <a:gd name="T57" fmla="*/ 246 h 362"/>
                <a:gd name="T58" fmla="*/ 84 w 383"/>
                <a:gd name="T59" fmla="*/ 201 h 362"/>
                <a:gd name="T60" fmla="*/ 78 w 383"/>
                <a:gd name="T61" fmla="*/ 151 h 362"/>
                <a:gd name="T62" fmla="*/ 16 w 383"/>
                <a:gd name="T63" fmla="*/ 78 h 362"/>
                <a:gd name="T64" fmla="*/ 3 w 383"/>
                <a:gd name="T65" fmla="*/ 12 h 362"/>
                <a:gd name="T66" fmla="*/ 29 w 383"/>
                <a:gd name="T67" fmla="*/ 13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3" h="362">
                  <a:moveTo>
                    <a:pt x="80" y="32"/>
                  </a:moveTo>
                  <a:cubicBezTo>
                    <a:pt x="90" y="32"/>
                    <a:pt x="101" y="33"/>
                    <a:pt x="112" y="29"/>
                  </a:cubicBezTo>
                  <a:cubicBezTo>
                    <a:pt x="117" y="27"/>
                    <a:pt x="123" y="28"/>
                    <a:pt x="125" y="34"/>
                  </a:cubicBezTo>
                  <a:cubicBezTo>
                    <a:pt x="127" y="39"/>
                    <a:pt x="123" y="43"/>
                    <a:pt x="119" y="45"/>
                  </a:cubicBezTo>
                  <a:cubicBezTo>
                    <a:pt x="113" y="47"/>
                    <a:pt x="110" y="51"/>
                    <a:pt x="106" y="55"/>
                  </a:cubicBezTo>
                  <a:cubicBezTo>
                    <a:pt x="102" y="59"/>
                    <a:pt x="97" y="62"/>
                    <a:pt x="91" y="62"/>
                  </a:cubicBezTo>
                  <a:cubicBezTo>
                    <a:pt x="78" y="62"/>
                    <a:pt x="65" y="64"/>
                    <a:pt x="53" y="70"/>
                  </a:cubicBezTo>
                  <a:cubicBezTo>
                    <a:pt x="49" y="73"/>
                    <a:pt x="43" y="70"/>
                    <a:pt x="36" y="71"/>
                  </a:cubicBezTo>
                  <a:cubicBezTo>
                    <a:pt x="52" y="93"/>
                    <a:pt x="76" y="108"/>
                    <a:pt x="83" y="135"/>
                  </a:cubicBezTo>
                  <a:cubicBezTo>
                    <a:pt x="85" y="126"/>
                    <a:pt x="93" y="119"/>
                    <a:pt x="89" y="109"/>
                  </a:cubicBezTo>
                  <a:cubicBezTo>
                    <a:pt x="88" y="106"/>
                    <a:pt x="90" y="103"/>
                    <a:pt x="92" y="100"/>
                  </a:cubicBezTo>
                  <a:cubicBezTo>
                    <a:pt x="94" y="99"/>
                    <a:pt x="96" y="98"/>
                    <a:pt x="96" y="97"/>
                  </a:cubicBezTo>
                  <a:cubicBezTo>
                    <a:pt x="100" y="73"/>
                    <a:pt x="120" y="73"/>
                    <a:pt x="137" y="69"/>
                  </a:cubicBezTo>
                  <a:cubicBezTo>
                    <a:pt x="140" y="68"/>
                    <a:pt x="143" y="66"/>
                    <a:pt x="144" y="63"/>
                  </a:cubicBezTo>
                  <a:cubicBezTo>
                    <a:pt x="147" y="54"/>
                    <a:pt x="154" y="51"/>
                    <a:pt x="162" y="50"/>
                  </a:cubicBezTo>
                  <a:cubicBezTo>
                    <a:pt x="163" y="50"/>
                    <a:pt x="165" y="50"/>
                    <a:pt x="165" y="49"/>
                  </a:cubicBezTo>
                  <a:cubicBezTo>
                    <a:pt x="178" y="41"/>
                    <a:pt x="191" y="35"/>
                    <a:pt x="207" y="43"/>
                  </a:cubicBezTo>
                  <a:cubicBezTo>
                    <a:pt x="219" y="36"/>
                    <a:pt x="234" y="46"/>
                    <a:pt x="246" y="37"/>
                  </a:cubicBezTo>
                  <a:cubicBezTo>
                    <a:pt x="251" y="33"/>
                    <a:pt x="252" y="39"/>
                    <a:pt x="251" y="42"/>
                  </a:cubicBezTo>
                  <a:cubicBezTo>
                    <a:pt x="247" y="53"/>
                    <a:pt x="254" y="52"/>
                    <a:pt x="261" y="53"/>
                  </a:cubicBezTo>
                  <a:cubicBezTo>
                    <a:pt x="274" y="55"/>
                    <a:pt x="285" y="52"/>
                    <a:pt x="295" y="44"/>
                  </a:cubicBezTo>
                  <a:cubicBezTo>
                    <a:pt x="305" y="37"/>
                    <a:pt x="315" y="46"/>
                    <a:pt x="324" y="43"/>
                  </a:cubicBezTo>
                  <a:cubicBezTo>
                    <a:pt x="327" y="42"/>
                    <a:pt x="328" y="46"/>
                    <a:pt x="328" y="49"/>
                  </a:cubicBezTo>
                  <a:cubicBezTo>
                    <a:pt x="328" y="53"/>
                    <a:pt x="327" y="58"/>
                    <a:pt x="332" y="59"/>
                  </a:cubicBezTo>
                  <a:cubicBezTo>
                    <a:pt x="336" y="59"/>
                    <a:pt x="340" y="58"/>
                    <a:pt x="343" y="55"/>
                  </a:cubicBezTo>
                  <a:cubicBezTo>
                    <a:pt x="346" y="52"/>
                    <a:pt x="348" y="49"/>
                    <a:pt x="349" y="46"/>
                  </a:cubicBezTo>
                  <a:cubicBezTo>
                    <a:pt x="351" y="41"/>
                    <a:pt x="355" y="40"/>
                    <a:pt x="359" y="44"/>
                  </a:cubicBezTo>
                  <a:cubicBezTo>
                    <a:pt x="363" y="49"/>
                    <a:pt x="371" y="47"/>
                    <a:pt x="374" y="55"/>
                  </a:cubicBezTo>
                  <a:cubicBezTo>
                    <a:pt x="383" y="72"/>
                    <a:pt x="382" y="89"/>
                    <a:pt x="376" y="107"/>
                  </a:cubicBezTo>
                  <a:cubicBezTo>
                    <a:pt x="375" y="112"/>
                    <a:pt x="371" y="111"/>
                    <a:pt x="367" y="111"/>
                  </a:cubicBezTo>
                  <a:cubicBezTo>
                    <a:pt x="356" y="110"/>
                    <a:pt x="350" y="114"/>
                    <a:pt x="351" y="126"/>
                  </a:cubicBezTo>
                  <a:cubicBezTo>
                    <a:pt x="351" y="132"/>
                    <a:pt x="349" y="136"/>
                    <a:pt x="346" y="140"/>
                  </a:cubicBezTo>
                  <a:cubicBezTo>
                    <a:pt x="342" y="144"/>
                    <a:pt x="339" y="147"/>
                    <a:pt x="339" y="153"/>
                  </a:cubicBezTo>
                  <a:cubicBezTo>
                    <a:pt x="339" y="158"/>
                    <a:pt x="336" y="160"/>
                    <a:pt x="331" y="158"/>
                  </a:cubicBezTo>
                  <a:cubicBezTo>
                    <a:pt x="322" y="155"/>
                    <a:pt x="315" y="163"/>
                    <a:pt x="315" y="169"/>
                  </a:cubicBezTo>
                  <a:cubicBezTo>
                    <a:pt x="314" y="189"/>
                    <a:pt x="300" y="204"/>
                    <a:pt x="293" y="222"/>
                  </a:cubicBezTo>
                  <a:cubicBezTo>
                    <a:pt x="291" y="231"/>
                    <a:pt x="286" y="230"/>
                    <a:pt x="280" y="226"/>
                  </a:cubicBezTo>
                  <a:cubicBezTo>
                    <a:pt x="276" y="222"/>
                    <a:pt x="273" y="223"/>
                    <a:pt x="273" y="229"/>
                  </a:cubicBezTo>
                  <a:cubicBezTo>
                    <a:pt x="272" y="237"/>
                    <a:pt x="266" y="241"/>
                    <a:pt x="260" y="245"/>
                  </a:cubicBezTo>
                  <a:cubicBezTo>
                    <a:pt x="250" y="248"/>
                    <a:pt x="241" y="254"/>
                    <a:pt x="230" y="253"/>
                  </a:cubicBezTo>
                  <a:cubicBezTo>
                    <a:pt x="225" y="252"/>
                    <a:pt x="226" y="258"/>
                    <a:pt x="226" y="261"/>
                  </a:cubicBezTo>
                  <a:cubicBezTo>
                    <a:pt x="224" y="268"/>
                    <a:pt x="223" y="273"/>
                    <a:pt x="215" y="265"/>
                  </a:cubicBezTo>
                  <a:cubicBezTo>
                    <a:pt x="210" y="261"/>
                    <a:pt x="204" y="258"/>
                    <a:pt x="196" y="258"/>
                  </a:cubicBezTo>
                  <a:cubicBezTo>
                    <a:pt x="186" y="259"/>
                    <a:pt x="174" y="256"/>
                    <a:pt x="170" y="244"/>
                  </a:cubicBezTo>
                  <a:cubicBezTo>
                    <a:pt x="168" y="240"/>
                    <a:pt x="164" y="237"/>
                    <a:pt x="161" y="240"/>
                  </a:cubicBezTo>
                  <a:cubicBezTo>
                    <a:pt x="153" y="247"/>
                    <a:pt x="143" y="250"/>
                    <a:pt x="140" y="261"/>
                  </a:cubicBezTo>
                  <a:cubicBezTo>
                    <a:pt x="137" y="271"/>
                    <a:pt x="134" y="281"/>
                    <a:pt x="125" y="288"/>
                  </a:cubicBezTo>
                  <a:cubicBezTo>
                    <a:pt x="120" y="290"/>
                    <a:pt x="118" y="296"/>
                    <a:pt x="119" y="301"/>
                  </a:cubicBezTo>
                  <a:cubicBezTo>
                    <a:pt x="120" y="310"/>
                    <a:pt x="116" y="317"/>
                    <a:pt x="110" y="322"/>
                  </a:cubicBezTo>
                  <a:cubicBezTo>
                    <a:pt x="103" y="329"/>
                    <a:pt x="100" y="337"/>
                    <a:pt x="100" y="347"/>
                  </a:cubicBezTo>
                  <a:cubicBezTo>
                    <a:pt x="100" y="352"/>
                    <a:pt x="103" y="358"/>
                    <a:pt x="96" y="360"/>
                  </a:cubicBezTo>
                  <a:cubicBezTo>
                    <a:pt x="90" y="362"/>
                    <a:pt x="86" y="358"/>
                    <a:pt x="82" y="352"/>
                  </a:cubicBezTo>
                  <a:cubicBezTo>
                    <a:pt x="77" y="344"/>
                    <a:pt x="71" y="344"/>
                    <a:pt x="66" y="352"/>
                  </a:cubicBezTo>
                  <a:cubicBezTo>
                    <a:pt x="66" y="346"/>
                    <a:pt x="67" y="340"/>
                    <a:pt x="74" y="338"/>
                  </a:cubicBezTo>
                  <a:cubicBezTo>
                    <a:pt x="94" y="333"/>
                    <a:pt x="102" y="319"/>
                    <a:pt x="103" y="299"/>
                  </a:cubicBezTo>
                  <a:cubicBezTo>
                    <a:pt x="103" y="292"/>
                    <a:pt x="103" y="287"/>
                    <a:pt x="112" y="287"/>
                  </a:cubicBezTo>
                  <a:cubicBezTo>
                    <a:pt x="116" y="287"/>
                    <a:pt x="117" y="284"/>
                    <a:pt x="117" y="281"/>
                  </a:cubicBezTo>
                  <a:cubicBezTo>
                    <a:pt x="117" y="269"/>
                    <a:pt x="121" y="257"/>
                    <a:pt x="125" y="246"/>
                  </a:cubicBezTo>
                  <a:cubicBezTo>
                    <a:pt x="127" y="240"/>
                    <a:pt x="125" y="237"/>
                    <a:pt x="120" y="236"/>
                  </a:cubicBezTo>
                  <a:cubicBezTo>
                    <a:pt x="102" y="231"/>
                    <a:pt x="93" y="215"/>
                    <a:pt x="84" y="201"/>
                  </a:cubicBezTo>
                  <a:cubicBezTo>
                    <a:pt x="83" y="199"/>
                    <a:pt x="82" y="196"/>
                    <a:pt x="83" y="194"/>
                  </a:cubicBezTo>
                  <a:cubicBezTo>
                    <a:pt x="90" y="179"/>
                    <a:pt x="80" y="165"/>
                    <a:pt x="78" y="151"/>
                  </a:cubicBezTo>
                  <a:cubicBezTo>
                    <a:pt x="73" y="117"/>
                    <a:pt x="48" y="99"/>
                    <a:pt x="27" y="78"/>
                  </a:cubicBezTo>
                  <a:cubicBezTo>
                    <a:pt x="23" y="73"/>
                    <a:pt x="20" y="76"/>
                    <a:pt x="16" y="78"/>
                  </a:cubicBezTo>
                  <a:cubicBezTo>
                    <a:pt x="9" y="83"/>
                    <a:pt x="7" y="79"/>
                    <a:pt x="5" y="73"/>
                  </a:cubicBezTo>
                  <a:cubicBezTo>
                    <a:pt x="1" y="52"/>
                    <a:pt x="0" y="32"/>
                    <a:pt x="3" y="12"/>
                  </a:cubicBezTo>
                  <a:cubicBezTo>
                    <a:pt x="4" y="7"/>
                    <a:pt x="5" y="2"/>
                    <a:pt x="10" y="0"/>
                  </a:cubicBezTo>
                  <a:cubicBezTo>
                    <a:pt x="13" y="8"/>
                    <a:pt x="25" y="6"/>
                    <a:pt x="29" y="13"/>
                  </a:cubicBezTo>
                  <a:cubicBezTo>
                    <a:pt x="41" y="33"/>
                    <a:pt x="60" y="34"/>
                    <a:pt x="80" y="32"/>
                  </a:cubicBezTo>
                  <a:close/>
                </a:path>
              </a:pathLst>
            </a:custGeom>
            <a:solidFill>
              <a:srgbClr val="FCB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2" name="Freeform 64">
              <a:extLst>
                <a:ext uri="{FF2B5EF4-FFF2-40B4-BE49-F238E27FC236}">
                  <a16:creationId xmlns:a16="http://schemas.microsoft.com/office/drawing/2014/main" id="{D3980153-780A-2F59-B445-C9E10E653878}"/>
                </a:ext>
              </a:extLst>
            </p:cNvPr>
            <p:cNvSpPr/>
            <p:nvPr/>
          </p:nvSpPr>
          <p:spPr bwMode="auto">
            <a:xfrm>
              <a:off x="3017838" y="2670175"/>
              <a:ext cx="198438" cy="82550"/>
            </a:xfrm>
            <a:custGeom>
              <a:avLst/>
              <a:gdLst>
                <a:gd name="T0" fmla="*/ 100 w 100"/>
                <a:gd name="T1" fmla="*/ 21 h 42"/>
                <a:gd name="T2" fmla="*/ 94 w 100"/>
                <a:gd name="T3" fmla="*/ 31 h 42"/>
                <a:gd name="T4" fmla="*/ 90 w 100"/>
                <a:gd name="T5" fmla="*/ 37 h 42"/>
                <a:gd name="T6" fmla="*/ 47 w 100"/>
                <a:gd name="T7" fmla="*/ 38 h 42"/>
                <a:gd name="T8" fmla="*/ 27 w 100"/>
                <a:gd name="T9" fmla="*/ 38 h 42"/>
                <a:gd name="T10" fmla="*/ 11 w 100"/>
                <a:gd name="T11" fmla="*/ 39 h 42"/>
                <a:gd name="T12" fmla="*/ 0 w 100"/>
                <a:gd name="T13" fmla="*/ 33 h 42"/>
                <a:gd name="T14" fmla="*/ 42 w 100"/>
                <a:gd name="T15" fmla="*/ 16 h 42"/>
                <a:gd name="T16" fmla="*/ 85 w 100"/>
                <a:gd name="T17" fmla="*/ 1 h 42"/>
                <a:gd name="T18" fmla="*/ 100 w 100"/>
                <a:gd name="T19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42">
                  <a:moveTo>
                    <a:pt x="100" y="21"/>
                  </a:moveTo>
                  <a:cubicBezTo>
                    <a:pt x="95" y="23"/>
                    <a:pt x="91" y="25"/>
                    <a:pt x="94" y="31"/>
                  </a:cubicBezTo>
                  <a:cubicBezTo>
                    <a:pt x="96" y="34"/>
                    <a:pt x="95" y="40"/>
                    <a:pt x="90" y="37"/>
                  </a:cubicBezTo>
                  <a:cubicBezTo>
                    <a:pt x="75" y="27"/>
                    <a:pt x="61" y="37"/>
                    <a:pt x="47" y="38"/>
                  </a:cubicBezTo>
                  <a:cubicBezTo>
                    <a:pt x="40" y="39"/>
                    <a:pt x="34" y="41"/>
                    <a:pt x="27" y="38"/>
                  </a:cubicBezTo>
                  <a:cubicBezTo>
                    <a:pt x="21" y="35"/>
                    <a:pt x="17" y="42"/>
                    <a:pt x="11" y="39"/>
                  </a:cubicBezTo>
                  <a:cubicBezTo>
                    <a:pt x="7" y="37"/>
                    <a:pt x="3" y="36"/>
                    <a:pt x="0" y="33"/>
                  </a:cubicBezTo>
                  <a:cubicBezTo>
                    <a:pt x="16" y="31"/>
                    <a:pt x="28" y="23"/>
                    <a:pt x="42" y="16"/>
                  </a:cubicBezTo>
                  <a:cubicBezTo>
                    <a:pt x="55" y="8"/>
                    <a:pt x="69" y="0"/>
                    <a:pt x="85" y="1"/>
                  </a:cubicBezTo>
                  <a:cubicBezTo>
                    <a:pt x="97" y="2"/>
                    <a:pt x="97" y="13"/>
                    <a:pt x="100" y="21"/>
                  </a:cubicBezTo>
                  <a:close/>
                </a:path>
              </a:pathLst>
            </a:custGeom>
            <a:solidFill>
              <a:srgbClr val="FFD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3" name="Freeform 65">
              <a:extLst>
                <a:ext uri="{FF2B5EF4-FFF2-40B4-BE49-F238E27FC236}">
                  <a16:creationId xmlns:a16="http://schemas.microsoft.com/office/drawing/2014/main" id="{3E3CB9D7-2E3E-0A4E-13AC-213709FBB929}"/>
                </a:ext>
              </a:extLst>
            </p:cNvPr>
            <p:cNvSpPr/>
            <p:nvPr/>
          </p:nvSpPr>
          <p:spPr bwMode="auto">
            <a:xfrm>
              <a:off x="3189288" y="3051175"/>
              <a:ext cx="436563" cy="527050"/>
            </a:xfrm>
            <a:custGeom>
              <a:avLst/>
              <a:gdLst>
                <a:gd name="T0" fmla="*/ 41 w 219"/>
                <a:gd name="T1" fmla="*/ 57 h 264"/>
                <a:gd name="T2" fmla="*/ 51 w 219"/>
                <a:gd name="T3" fmla="*/ 37 h 264"/>
                <a:gd name="T4" fmla="*/ 61 w 219"/>
                <a:gd name="T5" fmla="*/ 34 h 264"/>
                <a:gd name="T6" fmla="*/ 74 w 219"/>
                <a:gd name="T7" fmla="*/ 34 h 264"/>
                <a:gd name="T8" fmla="*/ 98 w 219"/>
                <a:gd name="T9" fmla="*/ 36 h 264"/>
                <a:gd name="T10" fmla="*/ 110 w 219"/>
                <a:gd name="T11" fmla="*/ 34 h 264"/>
                <a:gd name="T12" fmla="*/ 113 w 219"/>
                <a:gd name="T13" fmla="*/ 14 h 264"/>
                <a:gd name="T14" fmla="*/ 116 w 219"/>
                <a:gd name="T15" fmla="*/ 3 h 264"/>
                <a:gd name="T16" fmla="*/ 125 w 219"/>
                <a:gd name="T17" fmla="*/ 8 h 264"/>
                <a:gd name="T18" fmla="*/ 129 w 219"/>
                <a:gd name="T19" fmla="*/ 10 h 264"/>
                <a:gd name="T20" fmla="*/ 145 w 219"/>
                <a:gd name="T21" fmla="*/ 17 h 264"/>
                <a:gd name="T22" fmla="*/ 152 w 219"/>
                <a:gd name="T23" fmla="*/ 14 h 264"/>
                <a:gd name="T24" fmla="*/ 171 w 219"/>
                <a:gd name="T25" fmla="*/ 4 h 264"/>
                <a:gd name="T26" fmla="*/ 178 w 219"/>
                <a:gd name="T27" fmla="*/ 21 h 264"/>
                <a:gd name="T28" fmla="*/ 178 w 219"/>
                <a:gd name="T29" fmla="*/ 31 h 264"/>
                <a:gd name="T30" fmla="*/ 181 w 219"/>
                <a:gd name="T31" fmla="*/ 41 h 264"/>
                <a:gd name="T32" fmla="*/ 167 w 219"/>
                <a:gd name="T33" fmla="*/ 50 h 264"/>
                <a:gd name="T34" fmla="*/ 160 w 219"/>
                <a:gd name="T35" fmla="*/ 51 h 264"/>
                <a:gd name="T36" fmla="*/ 163 w 219"/>
                <a:gd name="T37" fmla="*/ 64 h 264"/>
                <a:gd name="T38" fmla="*/ 169 w 219"/>
                <a:gd name="T39" fmla="*/ 64 h 264"/>
                <a:gd name="T40" fmla="*/ 178 w 219"/>
                <a:gd name="T41" fmla="*/ 60 h 264"/>
                <a:gd name="T42" fmla="*/ 188 w 219"/>
                <a:gd name="T43" fmla="*/ 69 h 264"/>
                <a:gd name="T44" fmla="*/ 207 w 219"/>
                <a:gd name="T45" fmla="*/ 99 h 264"/>
                <a:gd name="T46" fmla="*/ 213 w 219"/>
                <a:gd name="T47" fmla="*/ 100 h 264"/>
                <a:gd name="T48" fmla="*/ 219 w 219"/>
                <a:gd name="T49" fmla="*/ 105 h 264"/>
                <a:gd name="T50" fmla="*/ 214 w 219"/>
                <a:gd name="T51" fmla="*/ 110 h 264"/>
                <a:gd name="T52" fmla="*/ 205 w 219"/>
                <a:gd name="T53" fmla="*/ 116 h 264"/>
                <a:gd name="T54" fmla="*/ 203 w 219"/>
                <a:gd name="T55" fmla="*/ 123 h 264"/>
                <a:gd name="T56" fmla="*/ 213 w 219"/>
                <a:gd name="T57" fmla="*/ 147 h 264"/>
                <a:gd name="T58" fmla="*/ 205 w 219"/>
                <a:gd name="T59" fmla="*/ 159 h 264"/>
                <a:gd name="T60" fmla="*/ 188 w 219"/>
                <a:gd name="T61" fmla="*/ 167 h 264"/>
                <a:gd name="T62" fmla="*/ 175 w 219"/>
                <a:gd name="T63" fmla="*/ 165 h 264"/>
                <a:gd name="T64" fmla="*/ 163 w 219"/>
                <a:gd name="T65" fmla="*/ 165 h 264"/>
                <a:gd name="T66" fmla="*/ 161 w 219"/>
                <a:gd name="T67" fmla="*/ 185 h 264"/>
                <a:gd name="T68" fmla="*/ 164 w 219"/>
                <a:gd name="T69" fmla="*/ 203 h 264"/>
                <a:gd name="T70" fmla="*/ 170 w 219"/>
                <a:gd name="T71" fmla="*/ 232 h 264"/>
                <a:gd name="T72" fmla="*/ 169 w 219"/>
                <a:gd name="T73" fmla="*/ 261 h 264"/>
                <a:gd name="T74" fmla="*/ 151 w 219"/>
                <a:gd name="T75" fmla="*/ 262 h 264"/>
                <a:gd name="T76" fmla="*/ 147 w 219"/>
                <a:gd name="T77" fmla="*/ 263 h 264"/>
                <a:gd name="T78" fmla="*/ 146 w 219"/>
                <a:gd name="T79" fmla="*/ 257 h 264"/>
                <a:gd name="T80" fmla="*/ 148 w 219"/>
                <a:gd name="T81" fmla="*/ 247 h 264"/>
                <a:gd name="T82" fmla="*/ 137 w 219"/>
                <a:gd name="T83" fmla="*/ 251 h 264"/>
                <a:gd name="T84" fmla="*/ 111 w 219"/>
                <a:gd name="T85" fmla="*/ 256 h 264"/>
                <a:gd name="T86" fmla="*/ 79 w 219"/>
                <a:gd name="T87" fmla="*/ 250 h 264"/>
                <a:gd name="T88" fmla="*/ 64 w 219"/>
                <a:gd name="T89" fmla="*/ 232 h 264"/>
                <a:gd name="T90" fmla="*/ 64 w 219"/>
                <a:gd name="T91" fmla="*/ 230 h 264"/>
                <a:gd name="T92" fmla="*/ 54 w 219"/>
                <a:gd name="T93" fmla="*/ 196 h 264"/>
                <a:gd name="T94" fmla="*/ 50 w 219"/>
                <a:gd name="T95" fmla="*/ 179 h 264"/>
                <a:gd name="T96" fmla="*/ 46 w 219"/>
                <a:gd name="T97" fmla="*/ 174 h 264"/>
                <a:gd name="T98" fmla="*/ 42 w 219"/>
                <a:gd name="T99" fmla="*/ 176 h 264"/>
                <a:gd name="T100" fmla="*/ 29 w 219"/>
                <a:gd name="T101" fmla="*/ 182 h 264"/>
                <a:gd name="T102" fmla="*/ 19 w 219"/>
                <a:gd name="T103" fmla="*/ 170 h 264"/>
                <a:gd name="T104" fmla="*/ 0 w 219"/>
                <a:gd name="T105" fmla="*/ 155 h 264"/>
                <a:gd name="T106" fmla="*/ 6 w 219"/>
                <a:gd name="T107" fmla="*/ 150 h 264"/>
                <a:gd name="T108" fmla="*/ 20 w 219"/>
                <a:gd name="T109" fmla="*/ 140 h 264"/>
                <a:gd name="T110" fmla="*/ 47 w 219"/>
                <a:gd name="T111" fmla="*/ 119 h 264"/>
                <a:gd name="T112" fmla="*/ 56 w 219"/>
                <a:gd name="T113" fmla="*/ 110 h 264"/>
                <a:gd name="T114" fmla="*/ 63 w 219"/>
                <a:gd name="T115" fmla="*/ 66 h 264"/>
                <a:gd name="T116" fmla="*/ 60 w 219"/>
                <a:gd name="T117" fmla="*/ 52 h 264"/>
                <a:gd name="T118" fmla="*/ 47 w 219"/>
                <a:gd name="T119" fmla="*/ 55 h 264"/>
                <a:gd name="T120" fmla="*/ 41 w 219"/>
                <a:gd name="T121" fmla="*/ 57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9" h="264">
                  <a:moveTo>
                    <a:pt x="41" y="57"/>
                  </a:moveTo>
                  <a:cubicBezTo>
                    <a:pt x="46" y="51"/>
                    <a:pt x="52" y="47"/>
                    <a:pt x="51" y="37"/>
                  </a:cubicBezTo>
                  <a:cubicBezTo>
                    <a:pt x="51" y="32"/>
                    <a:pt x="55" y="28"/>
                    <a:pt x="61" y="34"/>
                  </a:cubicBezTo>
                  <a:cubicBezTo>
                    <a:pt x="66" y="39"/>
                    <a:pt x="70" y="40"/>
                    <a:pt x="74" y="34"/>
                  </a:cubicBezTo>
                  <a:cubicBezTo>
                    <a:pt x="82" y="30"/>
                    <a:pt x="91" y="30"/>
                    <a:pt x="98" y="36"/>
                  </a:cubicBezTo>
                  <a:cubicBezTo>
                    <a:pt x="104" y="42"/>
                    <a:pt x="106" y="38"/>
                    <a:pt x="110" y="34"/>
                  </a:cubicBezTo>
                  <a:cubicBezTo>
                    <a:pt x="114" y="28"/>
                    <a:pt x="113" y="21"/>
                    <a:pt x="113" y="14"/>
                  </a:cubicBezTo>
                  <a:cubicBezTo>
                    <a:pt x="114" y="10"/>
                    <a:pt x="112" y="6"/>
                    <a:pt x="116" y="3"/>
                  </a:cubicBezTo>
                  <a:cubicBezTo>
                    <a:pt x="121" y="0"/>
                    <a:pt x="122" y="6"/>
                    <a:pt x="125" y="8"/>
                  </a:cubicBezTo>
                  <a:cubicBezTo>
                    <a:pt x="127" y="9"/>
                    <a:pt x="129" y="10"/>
                    <a:pt x="129" y="10"/>
                  </a:cubicBezTo>
                  <a:cubicBezTo>
                    <a:pt x="139" y="4"/>
                    <a:pt x="141" y="9"/>
                    <a:pt x="145" y="17"/>
                  </a:cubicBezTo>
                  <a:cubicBezTo>
                    <a:pt x="147" y="22"/>
                    <a:pt x="151" y="16"/>
                    <a:pt x="152" y="14"/>
                  </a:cubicBezTo>
                  <a:cubicBezTo>
                    <a:pt x="155" y="3"/>
                    <a:pt x="163" y="3"/>
                    <a:pt x="171" y="4"/>
                  </a:cubicBezTo>
                  <a:cubicBezTo>
                    <a:pt x="180" y="6"/>
                    <a:pt x="183" y="12"/>
                    <a:pt x="178" y="21"/>
                  </a:cubicBezTo>
                  <a:cubicBezTo>
                    <a:pt x="177" y="25"/>
                    <a:pt x="174" y="28"/>
                    <a:pt x="178" y="31"/>
                  </a:cubicBezTo>
                  <a:cubicBezTo>
                    <a:pt x="181" y="34"/>
                    <a:pt x="185" y="37"/>
                    <a:pt x="181" y="41"/>
                  </a:cubicBezTo>
                  <a:cubicBezTo>
                    <a:pt x="178" y="45"/>
                    <a:pt x="174" y="51"/>
                    <a:pt x="167" y="50"/>
                  </a:cubicBezTo>
                  <a:cubicBezTo>
                    <a:pt x="164" y="50"/>
                    <a:pt x="161" y="47"/>
                    <a:pt x="160" y="51"/>
                  </a:cubicBezTo>
                  <a:cubicBezTo>
                    <a:pt x="160" y="55"/>
                    <a:pt x="161" y="60"/>
                    <a:pt x="163" y="64"/>
                  </a:cubicBezTo>
                  <a:cubicBezTo>
                    <a:pt x="164" y="66"/>
                    <a:pt x="167" y="64"/>
                    <a:pt x="169" y="64"/>
                  </a:cubicBezTo>
                  <a:cubicBezTo>
                    <a:pt x="172" y="63"/>
                    <a:pt x="175" y="61"/>
                    <a:pt x="178" y="60"/>
                  </a:cubicBezTo>
                  <a:cubicBezTo>
                    <a:pt x="185" y="59"/>
                    <a:pt x="189" y="63"/>
                    <a:pt x="188" y="69"/>
                  </a:cubicBezTo>
                  <a:cubicBezTo>
                    <a:pt x="186" y="92"/>
                    <a:pt x="186" y="92"/>
                    <a:pt x="207" y="99"/>
                  </a:cubicBezTo>
                  <a:cubicBezTo>
                    <a:pt x="209" y="99"/>
                    <a:pt x="211" y="100"/>
                    <a:pt x="213" y="100"/>
                  </a:cubicBezTo>
                  <a:cubicBezTo>
                    <a:pt x="216" y="101"/>
                    <a:pt x="219" y="102"/>
                    <a:pt x="219" y="105"/>
                  </a:cubicBezTo>
                  <a:cubicBezTo>
                    <a:pt x="219" y="108"/>
                    <a:pt x="216" y="109"/>
                    <a:pt x="214" y="110"/>
                  </a:cubicBezTo>
                  <a:cubicBezTo>
                    <a:pt x="211" y="112"/>
                    <a:pt x="208" y="114"/>
                    <a:pt x="205" y="116"/>
                  </a:cubicBezTo>
                  <a:cubicBezTo>
                    <a:pt x="202" y="118"/>
                    <a:pt x="200" y="122"/>
                    <a:pt x="203" y="123"/>
                  </a:cubicBezTo>
                  <a:cubicBezTo>
                    <a:pt x="214" y="128"/>
                    <a:pt x="209" y="139"/>
                    <a:pt x="213" y="147"/>
                  </a:cubicBezTo>
                  <a:cubicBezTo>
                    <a:pt x="218" y="154"/>
                    <a:pt x="211" y="159"/>
                    <a:pt x="205" y="159"/>
                  </a:cubicBezTo>
                  <a:cubicBezTo>
                    <a:pt x="197" y="159"/>
                    <a:pt x="192" y="162"/>
                    <a:pt x="188" y="167"/>
                  </a:cubicBezTo>
                  <a:cubicBezTo>
                    <a:pt x="183" y="173"/>
                    <a:pt x="179" y="172"/>
                    <a:pt x="175" y="165"/>
                  </a:cubicBezTo>
                  <a:cubicBezTo>
                    <a:pt x="171" y="156"/>
                    <a:pt x="167" y="159"/>
                    <a:pt x="163" y="165"/>
                  </a:cubicBezTo>
                  <a:cubicBezTo>
                    <a:pt x="159" y="171"/>
                    <a:pt x="156" y="178"/>
                    <a:pt x="161" y="185"/>
                  </a:cubicBezTo>
                  <a:cubicBezTo>
                    <a:pt x="165" y="191"/>
                    <a:pt x="164" y="197"/>
                    <a:pt x="164" y="203"/>
                  </a:cubicBezTo>
                  <a:cubicBezTo>
                    <a:pt x="165" y="213"/>
                    <a:pt x="163" y="222"/>
                    <a:pt x="170" y="232"/>
                  </a:cubicBezTo>
                  <a:cubicBezTo>
                    <a:pt x="176" y="241"/>
                    <a:pt x="168" y="251"/>
                    <a:pt x="169" y="261"/>
                  </a:cubicBezTo>
                  <a:cubicBezTo>
                    <a:pt x="163" y="258"/>
                    <a:pt x="157" y="247"/>
                    <a:pt x="151" y="262"/>
                  </a:cubicBezTo>
                  <a:cubicBezTo>
                    <a:pt x="150" y="263"/>
                    <a:pt x="148" y="264"/>
                    <a:pt x="147" y="263"/>
                  </a:cubicBezTo>
                  <a:cubicBezTo>
                    <a:pt x="144" y="261"/>
                    <a:pt x="145" y="259"/>
                    <a:pt x="146" y="257"/>
                  </a:cubicBezTo>
                  <a:cubicBezTo>
                    <a:pt x="147" y="253"/>
                    <a:pt x="153" y="250"/>
                    <a:pt x="148" y="247"/>
                  </a:cubicBezTo>
                  <a:cubicBezTo>
                    <a:pt x="144" y="245"/>
                    <a:pt x="139" y="248"/>
                    <a:pt x="137" y="251"/>
                  </a:cubicBezTo>
                  <a:cubicBezTo>
                    <a:pt x="129" y="262"/>
                    <a:pt x="123" y="263"/>
                    <a:pt x="111" y="256"/>
                  </a:cubicBezTo>
                  <a:cubicBezTo>
                    <a:pt x="102" y="250"/>
                    <a:pt x="90" y="250"/>
                    <a:pt x="79" y="250"/>
                  </a:cubicBezTo>
                  <a:cubicBezTo>
                    <a:pt x="64" y="249"/>
                    <a:pt x="62" y="246"/>
                    <a:pt x="64" y="232"/>
                  </a:cubicBezTo>
                  <a:cubicBezTo>
                    <a:pt x="64" y="232"/>
                    <a:pt x="65" y="230"/>
                    <a:pt x="64" y="230"/>
                  </a:cubicBezTo>
                  <a:cubicBezTo>
                    <a:pt x="52" y="221"/>
                    <a:pt x="59" y="207"/>
                    <a:pt x="54" y="196"/>
                  </a:cubicBezTo>
                  <a:cubicBezTo>
                    <a:pt x="51" y="191"/>
                    <a:pt x="46" y="186"/>
                    <a:pt x="50" y="179"/>
                  </a:cubicBezTo>
                  <a:cubicBezTo>
                    <a:pt x="51" y="177"/>
                    <a:pt x="49" y="175"/>
                    <a:pt x="46" y="174"/>
                  </a:cubicBezTo>
                  <a:cubicBezTo>
                    <a:pt x="44" y="173"/>
                    <a:pt x="42" y="174"/>
                    <a:pt x="42" y="176"/>
                  </a:cubicBezTo>
                  <a:cubicBezTo>
                    <a:pt x="40" y="183"/>
                    <a:pt x="34" y="183"/>
                    <a:pt x="29" y="182"/>
                  </a:cubicBezTo>
                  <a:cubicBezTo>
                    <a:pt x="22" y="181"/>
                    <a:pt x="19" y="176"/>
                    <a:pt x="19" y="170"/>
                  </a:cubicBezTo>
                  <a:cubicBezTo>
                    <a:pt x="18" y="157"/>
                    <a:pt x="11" y="153"/>
                    <a:pt x="0" y="155"/>
                  </a:cubicBezTo>
                  <a:cubicBezTo>
                    <a:pt x="0" y="150"/>
                    <a:pt x="3" y="150"/>
                    <a:pt x="6" y="150"/>
                  </a:cubicBezTo>
                  <a:cubicBezTo>
                    <a:pt x="12" y="148"/>
                    <a:pt x="17" y="145"/>
                    <a:pt x="20" y="140"/>
                  </a:cubicBezTo>
                  <a:cubicBezTo>
                    <a:pt x="26" y="128"/>
                    <a:pt x="35" y="123"/>
                    <a:pt x="47" y="119"/>
                  </a:cubicBezTo>
                  <a:cubicBezTo>
                    <a:pt x="52" y="118"/>
                    <a:pt x="55" y="115"/>
                    <a:pt x="56" y="110"/>
                  </a:cubicBezTo>
                  <a:cubicBezTo>
                    <a:pt x="58" y="95"/>
                    <a:pt x="61" y="81"/>
                    <a:pt x="63" y="66"/>
                  </a:cubicBezTo>
                  <a:cubicBezTo>
                    <a:pt x="64" y="60"/>
                    <a:pt x="65" y="55"/>
                    <a:pt x="60" y="52"/>
                  </a:cubicBezTo>
                  <a:cubicBezTo>
                    <a:pt x="54" y="48"/>
                    <a:pt x="51" y="52"/>
                    <a:pt x="47" y="55"/>
                  </a:cubicBezTo>
                  <a:cubicBezTo>
                    <a:pt x="45" y="56"/>
                    <a:pt x="43" y="57"/>
                    <a:pt x="41" y="57"/>
                  </a:cubicBezTo>
                  <a:close/>
                </a:path>
              </a:pathLst>
            </a:custGeom>
            <a:solidFill>
              <a:srgbClr val="FF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4" name="Freeform 66">
              <a:extLst>
                <a:ext uri="{FF2B5EF4-FFF2-40B4-BE49-F238E27FC236}">
                  <a16:creationId xmlns:a16="http://schemas.microsoft.com/office/drawing/2014/main" id="{10CE221C-8E8A-1AA9-7DA2-B9B6EEC14FE7}"/>
                </a:ext>
              </a:extLst>
            </p:cNvPr>
            <p:cNvSpPr/>
            <p:nvPr/>
          </p:nvSpPr>
          <p:spPr bwMode="auto">
            <a:xfrm>
              <a:off x="3670301" y="3349625"/>
              <a:ext cx="87313" cy="122238"/>
            </a:xfrm>
            <a:custGeom>
              <a:avLst/>
              <a:gdLst>
                <a:gd name="T0" fmla="*/ 24 w 44"/>
                <a:gd name="T1" fmla="*/ 2 h 61"/>
                <a:gd name="T2" fmla="*/ 37 w 44"/>
                <a:gd name="T3" fmla="*/ 20 h 61"/>
                <a:gd name="T4" fmla="*/ 36 w 44"/>
                <a:gd name="T5" fmla="*/ 26 h 61"/>
                <a:gd name="T6" fmla="*/ 28 w 44"/>
                <a:gd name="T7" fmla="*/ 53 h 61"/>
                <a:gd name="T8" fmla="*/ 8 w 44"/>
                <a:gd name="T9" fmla="*/ 58 h 61"/>
                <a:gd name="T10" fmla="*/ 4 w 44"/>
                <a:gd name="T11" fmla="*/ 46 h 61"/>
                <a:gd name="T12" fmla="*/ 16 w 44"/>
                <a:gd name="T13" fmla="*/ 11 h 61"/>
                <a:gd name="T14" fmla="*/ 24 w 44"/>
                <a:gd name="T15" fmla="*/ 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61">
                  <a:moveTo>
                    <a:pt x="24" y="2"/>
                  </a:moveTo>
                  <a:cubicBezTo>
                    <a:pt x="36" y="3"/>
                    <a:pt x="40" y="9"/>
                    <a:pt x="37" y="20"/>
                  </a:cubicBezTo>
                  <a:cubicBezTo>
                    <a:pt x="36" y="22"/>
                    <a:pt x="35" y="25"/>
                    <a:pt x="36" y="26"/>
                  </a:cubicBezTo>
                  <a:cubicBezTo>
                    <a:pt x="44" y="38"/>
                    <a:pt x="34" y="45"/>
                    <a:pt x="28" y="53"/>
                  </a:cubicBezTo>
                  <a:cubicBezTo>
                    <a:pt x="22" y="60"/>
                    <a:pt x="16" y="61"/>
                    <a:pt x="8" y="58"/>
                  </a:cubicBezTo>
                  <a:cubicBezTo>
                    <a:pt x="2" y="56"/>
                    <a:pt x="0" y="51"/>
                    <a:pt x="4" y="46"/>
                  </a:cubicBezTo>
                  <a:cubicBezTo>
                    <a:pt x="14" y="36"/>
                    <a:pt x="14" y="23"/>
                    <a:pt x="16" y="11"/>
                  </a:cubicBezTo>
                  <a:cubicBezTo>
                    <a:pt x="17" y="6"/>
                    <a:pt x="17" y="0"/>
                    <a:pt x="24" y="2"/>
                  </a:cubicBezTo>
                  <a:close/>
                </a:path>
              </a:pathLst>
            </a:custGeom>
            <a:solidFill>
              <a:srgbClr val="FF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5" name="Freeform 67">
              <a:extLst>
                <a:ext uri="{FF2B5EF4-FFF2-40B4-BE49-F238E27FC236}">
                  <a16:creationId xmlns:a16="http://schemas.microsoft.com/office/drawing/2014/main" id="{AF17112C-82A7-45F7-C664-68C537C4A0BD}"/>
                </a:ext>
              </a:extLst>
            </p:cNvPr>
            <p:cNvSpPr/>
            <p:nvPr/>
          </p:nvSpPr>
          <p:spPr bwMode="auto">
            <a:xfrm>
              <a:off x="3657601" y="3503613"/>
              <a:ext cx="14288" cy="20638"/>
            </a:xfrm>
            <a:custGeom>
              <a:avLst/>
              <a:gdLst>
                <a:gd name="T0" fmla="*/ 7 w 7"/>
                <a:gd name="T1" fmla="*/ 6 h 10"/>
                <a:gd name="T2" fmla="*/ 4 w 7"/>
                <a:gd name="T3" fmla="*/ 10 h 10"/>
                <a:gd name="T4" fmla="*/ 0 w 7"/>
                <a:gd name="T5" fmla="*/ 5 h 10"/>
                <a:gd name="T6" fmla="*/ 4 w 7"/>
                <a:gd name="T7" fmla="*/ 1 h 10"/>
                <a:gd name="T8" fmla="*/ 7 w 7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7" y="6"/>
                  </a:moveTo>
                  <a:cubicBezTo>
                    <a:pt x="7" y="9"/>
                    <a:pt x="6" y="10"/>
                    <a:pt x="4" y="10"/>
                  </a:cubicBezTo>
                  <a:cubicBezTo>
                    <a:pt x="1" y="10"/>
                    <a:pt x="0" y="8"/>
                    <a:pt x="0" y="5"/>
                  </a:cubicBezTo>
                  <a:cubicBezTo>
                    <a:pt x="0" y="3"/>
                    <a:pt x="1" y="0"/>
                    <a:pt x="4" y="1"/>
                  </a:cubicBezTo>
                  <a:cubicBezTo>
                    <a:pt x="7" y="1"/>
                    <a:pt x="6" y="5"/>
                    <a:pt x="7" y="6"/>
                  </a:cubicBezTo>
                  <a:close/>
                </a:path>
              </a:pathLst>
            </a:custGeom>
            <a:solidFill>
              <a:srgbClr val="FF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6" name="Freeform 68">
              <a:extLst>
                <a:ext uri="{FF2B5EF4-FFF2-40B4-BE49-F238E27FC236}">
                  <a16:creationId xmlns:a16="http://schemas.microsoft.com/office/drawing/2014/main" id="{193D2F99-BB24-1D13-2860-DFA8E274CCEB}"/>
                </a:ext>
              </a:extLst>
            </p:cNvPr>
            <p:cNvSpPr/>
            <p:nvPr/>
          </p:nvSpPr>
          <p:spPr bwMode="auto">
            <a:xfrm>
              <a:off x="3619501" y="3105150"/>
              <a:ext cx="12700" cy="17463"/>
            </a:xfrm>
            <a:custGeom>
              <a:avLst/>
              <a:gdLst>
                <a:gd name="T0" fmla="*/ 6 w 6"/>
                <a:gd name="T1" fmla="*/ 4 h 9"/>
                <a:gd name="T2" fmla="*/ 3 w 6"/>
                <a:gd name="T3" fmla="*/ 8 h 9"/>
                <a:gd name="T4" fmla="*/ 0 w 6"/>
                <a:gd name="T5" fmla="*/ 5 h 9"/>
                <a:gd name="T6" fmla="*/ 2 w 6"/>
                <a:gd name="T7" fmla="*/ 1 h 9"/>
                <a:gd name="T8" fmla="*/ 6 w 6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6" y="4"/>
                  </a:moveTo>
                  <a:cubicBezTo>
                    <a:pt x="6" y="6"/>
                    <a:pt x="5" y="8"/>
                    <a:pt x="3" y="8"/>
                  </a:cubicBezTo>
                  <a:cubicBezTo>
                    <a:pt x="0" y="9"/>
                    <a:pt x="0" y="7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5" y="0"/>
                    <a:pt x="6" y="2"/>
                    <a:pt x="6" y="4"/>
                  </a:cubicBezTo>
                  <a:close/>
                </a:path>
              </a:pathLst>
            </a:custGeom>
            <a:solidFill>
              <a:srgbClr val="FF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851" name="Google Shape;1851;p63"/>
          <p:cNvSpPr/>
          <p:nvPr/>
        </p:nvSpPr>
        <p:spPr>
          <a:xfrm>
            <a:off x="5443242" y="3488149"/>
            <a:ext cx="705000" cy="705000"/>
          </a:xfrm>
          <a:prstGeom prst="ellipse">
            <a:avLst/>
          </a:prstGeom>
          <a:solidFill>
            <a:srgbClr val="BAB6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1852" name="Google Shape;1852;p63"/>
          <p:cNvSpPr txBox="1">
            <a:spLocks noGrp="1"/>
          </p:cNvSpPr>
          <p:nvPr>
            <p:ph type="title" idx="4294967295"/>
          </p:nvPr>
        </p:nvSpPr>
        <p:spPr>
          <a:xfrm>
            <a:off x="5443090" y="3449749"/>
            <a:ext cx="705000" cy="78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2400">
                <a:solidFill>
                  <a:srgbClr val="FFFFFF"/>
                </a:solidFill>
              </a:rPr>
              <a:t>2 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1853" name="Google Shape;1853;p63"/>
          <p:cNvSpPr txBox="1">
            <a:spLocks noGrp="1"/>
          </p:cNvSpPr>
          <p:nvPr>
            <p:ph type="title"/>
          </p:nvPr>
        </p:nvSpPr>
        <p:spPr>
          <a:xfrm>
            <a:off x="722400" y="311540"/>
            <a:ext cx="76992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b="1">
                <a:solidFill>
                  <a:schemeClr val="accent3">
                    <a:lumMod val="60000"/>
                    <a:lumOff val="40000"/>
                  </a:schemeClr>
                </a:solidFill>
              </a:rPr>
              <a:t>How to prepare your bike</a:t>
            </a:r>
            <a:endParaRPr b="1">
              <a:solidFill>
                <a:schemeClr val="accent3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1887" name="Google Shape;1887;p63"/>
          <p:cNvSpPr txBox="1"/>
          <p:nvPr/>
        </p:nvSpPr>
        <p:spPr>
          <a:xfrm>
            <a:off x="6281367" y="2085124"/>
            <a:ext cx="1770000" cy="69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Kanit Light"/>
                <a:ea typeface="Kanit Light"/>
                <a:cs typeface="Kanit Light"/>
                <a:sym typeface="Kanit Light"/>
              </a:rPr>
              <a:t>Mercury is the closest planet to the Sun</a:t>
            </a:r>
            <a:endParaRPr sz="1600">
              <a:solidFill>
                <a:schemeClr val="dk1"/>
              </a:solidFill>
              <a:latin typeface="Kanit Light"/>
              <a:ea typeface="Kanit Light"/>
              <a:cs typeface="Kanit Light"/>
              <a:sym typeface="Kanit Light"/>
            </a:endParaRPr>
          </a:p>
        </p:txBody>
      </p:sp>
      <p:sp>
        <p:nvSpPr>
          <p:cNvPr id="1888" name="Google Shape;1888;p63"/>
          <p:cNvSpPr txBox="1">
            <a:spLocks noGrp="1"/>
          </p:cNvSpPr>
          <p:nvPr>
            <p:ph type="subTitle" idx="4294967295"/>
          </p:nvPr>
        </p:nvSpPr>
        <p:spPr>
          <a:xfrm>
            <a:off x="6281366" y="1646298"/>
            <a:ext cx="2329533" cy="36646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ts val="1600"/>
              </a:spcAft>
              <a:buNone/>
            </a:pPr>
            <a:r>
              <a:rPr lang="en" sz="2200">
                <a:solidFill>
                  <a:schemeClr val="accent5">
                    <a:lumMod val="40000"/>
                    <a:lumOff val="60000"/>
                  </a:schemeClr>
                </a:solidFill>
                <a:latin typeface="Permanent Marker"/>
                <a:ea typeface="Bree Serif"/>
                <a:cs typeface="Bree Serif"/>
                <a:sym typeface="Bree Serif"/>
              </a:rPr>
              <a:t>Saddle area</a:t>
            </a:r>
            <a:endParaRPr sz="2200">
              <a:solidFill>
                <a:schemeClr val="accent5">
                  <a:lumMod val="40000"/>
                  <a:lumOff val="60000"/>
                </a:schemeClr>
              </a:solidFill>
              <a:latin typeface="Permanent Marker"/>
              <a:ea typeface="Bree Serif"/>
              <a:cs typeface="Bree Serif"/>
              <a:sym typeface="Bree Serif"/>
            </a:endParaRPr>
          </a:p>
        </p:txBody>
      </p:sp>
      <p:sp>
        <p:nvSpPr>
          <p:cNvPr id="1891" name="Google Shape;1891;p63"/>
          <p:cNvSpPr/>
          <p:nvPr/>
        </p:nvSpPr>
        <p:spPr>
          <a:xfrm>
            <a:off x="5443242" y="1820224"/>
            <a:ext cx="705000" cy="705000"/>
          </a:xfrm>
          <a:prstGeom prst="ellipse">
            <a:avLst/>
          </a:prstGeom>
          <a:solidFill>
            <a:srgbClr val="BAB6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1890" name="Google Shape;1890;p63"/>
          <p:cNvSpPr txBox="1">
            <a:spLocks noGrp="1"/>
          </p:cNvSpPr>
          <p:nvPr>
            <p:ph type="title" idx="4294967295"/>
          </p:nvPr>
        </p:nvSpPr>
        <p:spPr>
          <a:xfrm>
            <a:off x="5443090" y="1781824"/>
            <a:ext cx="705000" cy="78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2400">
                <a:solidFill>
                  <a:srgbClr val="FFFFFF"/>
                </a:solidFill>
              </a:rPr>
              <a:t>1 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1892" name="Google Shape;1892;p63"/>
          <p:cNvSpPr txBox="1"/>
          <p:nvPr/>
        </p:nvSpPr>
        <p:spPr>
          <a:xfrm>
            <a:off x="6281367" y="3753049"/>
            <a:ext cx="1770000" cy="69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Kanit Light"/>
                <a:ea typeface="Kanit Light"/>
                <a:cs typeface="Kanit Light"/>
                <a:sym typeface="Kanit Light"/>
              </a:rPr>
              <a:t>Venus has a beautiful name, but it’s very hot</a:t>
            </a:r>
            <a:endParaRPr sz="1600">
              <a:solidFill>
                <a:schemeClr val="dk1"/>
              </a:solidFill>
              <a:latin typeface="Kanit Light"/>
              <a:ea typeface="Kanit Light"/>
              <a:cs typeface="Kanit Light"/>
              <a:sym typeface="Kanit Light"/>
            </a:endParaRPr>
          </a:p>
        </p:txBody>
      </p:sp>
      <p:sp>
        <p:nvSpPr>
          <p:cNvPr id="1893" name="Google Shape;1893;p63"/>
          <p:cNvSpPr txBox="1">
            <a:spLocks noGrp="1"/>
          </p:cNvSpPr>
          <p:nvPr>
            <p:ph type="subTitle" idx="4294967295"/>
          </p:nvPr>
        </p:nvSpPr>
        <p:spPr>
          <a:xfrm>
            <a:off x="6281366" y="3314223"/>
            <a:ext cx="2329533" cy="36646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ts val="1600"/>
              </a:spcAft>
              <a:buNone/>
            </a:pPr>
            <a:r>
              <a:rPr lang="en" sz="2200">
                <a:solidFill>
                  <a:schemeClr val="accent5">
                    <a:lumMod val="40000"/>
                    <a:lumOff val="60000"/>
                  </a:schemeClr>
                </a:solidFill>
                <a:latin typeface="Permanent Marker"/>
                <a:ea typeface="Bree Serif"/>
                <a:cs typeface="Bree Serif"/>
                <a:sym typeface="Bree Serif"/>
              </a:rPr>
              <a:t>Wheels</a:t>
            </a:r>
            <a:endParaRPr sz="2200">
              <a:solidFill>
                <a:schemeClr val="accent5">
                  <a:lumMod val="40000"/>
                  <a:lumOff val="60000"/>
                </a:schemeClr>
              </a:solidFill>
              <a:latin typeface="Permanent Marker"/>
              <a:ea typeface="Bree Serif"/>
              <a:cs typeface="Bree Serif"/>
              <a:sym typeface="Bree Serif"/>
            </a:endParaRPr>
          </a:p>
        </p:txBody>
      </p:sp>
      <p:cxnSp>
        <p:nvCxnSpPr>
          <p:cNvPr id="1889" name="Google Shape;1889;p63"/>
          <p:cNvCxnSpPr/>
          <p:nvPr/>
        </p:nvCxnSpPr>
        <p:spPr>
          <a:xfrm flipV="1">
            <a:off x="3700911" y="2393694"/>
            <a:ext cx="1641381" cy="387130"/>
          </a:xfrm>
          <a:prstGeom prst="straightConnector1">
            <a:avLst/>
          </a:prstGeom>
          <a:noFill/>
          <a:ln w="9525" cap="flat" cmpd="sng">
            <a:solidFill>
              <a:schemeClr val="accent5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1894" name="Google Shape;1894;p63"/>
          <p:cNvCxnSpPr/>
          <p:nvPr/>
        </p:nvCxnSpPr>
        <p:spPr>
          <a:xfrm>
            <a:off x="3700911" y="3449749"/>
            <a:ext cx="1641381" cy="337968"/>
          </a:xfrm>
          <a:prstGeom prst="straightConnector1">
            <a:avLst/>
          </a:prstGeom>
          <a:noFill/>
          <a:ln w="9525" cap="flat" cmpd="sng">
            <a:solidFill>
              <a:schemeClr val="accent5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triangle" w="med" len="med"/>
          </a:ln>
        </p:spPr>
      </p:cxnSp>
    </p:spTree>
    <p:extLst>
      <p:ext uri="{BB962C8B-B14F-4D97-AF65-F5344CB8AC3E}">
        <p14:creationId xmlns:p14="http://schemas.microsoft.com/office/powerpoint/2010/main" val="2756761385"/>
      </p:ext>
    </p:extLst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p39"/>
          <p:cNvSpPr/>
          <p:nvPr/>
        </p:nvSpPr>
        <p:spPr>
          <a:xfrm>
            <a:off x="3919875" y="776950"/>
            <a:ext cx="1304263" cy="1126945"/>
          </a:xfrm>
          <a:custGeom>
            <a:avLst/>
            <a:gdLst/>
            <a:ahLst/>
            <a:cxnLst/>
            <a:rect l="l" t="t" r="r" b="b"/>
            <a:pathLst>
              <a:path w="32629" h="28193" extrusionOk="0">
                <a:moveTo>
                  <a:pt x="20314" y="1"/>
                </a:moveTo>
                <a:cubicBezTo>
                  <a:pt x="20197" y="1"/>
                  <a:pt x="20080" y="19"/>
                  <a:pt x="19961" y="68"/>
                </a:cubicBezTo>
                <a:cubicBezTo>
                  <a:pt x="19807" y="133"/>
                  <a:pt x="19651" y="151"/>
                  <a:pt x="19493" y="151"/>
                </a:cubicBezTo>
                <a:cubicBezTo>
                  <a:pt x="19304" y="151"/>
                  <a:pt x="19113" y="125"/>
                  <a:pt x="18923" y="125"/>
                </a:cubicBezTo>
                <a:cubicBezTo>
                  <a:pt x="18799" y="125"/>
                  <a:pt x="18675" y="136"/>
                  <a:pt x="18552" y="172"/>
                </a:cubicBezTo>
                <a:cubicBezTo>
                  <a:pt x="18490" y="167"/>
                  <a:pt x="18429" y="164"/>
                  <a:pt x="18367" y="164"/>
                </a:cubicBezTo>
                <a:cubicBezTo>
                  <a:pt x="17877" y="164"/>
                  <a:pt x="17380" y="312"/>
                  <a:pt x="16882" y="331"/>
                </a:cubicBezTo>
                <a:cubicBezTo>
                  <a:pt x="16778" y="352"/>
                  <a:pt x="16675" y="360"/>
                  <a:pt x="16573" y="360"/>
                </a:cubicBezTo>
                <a:cubicBezTo>
                  <a:pt x="16266" y="360"/>
                  <a:pt x="15964" y="289"/>
                  <a:pt x="15655" y="289"/>
                </a:cubicBezTo>
                <a:cubicBezTo>
                  <a:pt x="15568" y="289"/>
                  <a:pt x="15481" y="295"/>
                  <a:pt x="15393" y="309"/>
                </a:cubicBezTo>
                <a:cubicBezTo>
                  <a:pt x="15248" y="293"/>
                  <a:pt x="15103" y="288"/>
                  <a:pt x="14957" y="288"/>
                </a:cubicBezTo>
                <a:cubicBezTo>
                  <a:pt x="14643" y="288"/>
                  <a:pt x="14327" y="313"/>
                  <a:pt x="14008" y="313"/>
                </a:cubicBezTo>
                <a:cubicBezTo>
                  <a:pt x="13939" y="313"/>
                  <a:pt x="13871" y="312"/>
                  <a:pt x="13803" y="309"/>
                </a:cubicBezTo>
                <a:cubicBezTo>
                  <a:pt x="13619" y="447"/>
                  <a:pt x="13380" y="502"/>
                  <a:pt x="13163" y="559"/>
                </a:cubicBezTo>
                <a:cubicBezTo>
                  <a:pt x="13062" y="522"/>
                  <a:pt x="12956" y="504"/>
                  <a:pt x="12850" y="504"/>
                </a:cubicBezTo>
                <a:cubicBezTo>
                  <a:pt x="12667" y="504"/>
                  <a:pt x="12481" y="557"/>
                  <a:pt x="12314" y="653"/>
                </a:cubicBezTo>
                <a:cubicBezTo>
                  <a:pt x="11960" y="675"/>
                  <a:pt x="11572" y="664"/>
                  <a:pt x="11284" y="914"/>
                </a:cubicBezTo>
                <a:cubicBezTo>
                  <a:pt x="10941" y="1007"/>
                  <a:pt x="10575" y="1076"/>
                  <a:pt x="10290" y="1293"/>
                </a:cubicBezTo>
                <a:cubicBezTo>
                  <a:pt x="10199" y="1408"/>
                  <a:pt x="10048" y="1419"/>
                  <a:pt x="9911" y="1452"/>
                </a:cubicBezTo>
                <a:cubicBezTo>
                  <a:pt x="9581" y="1636"/>
                  <a:pt x="9202" y="1795"/>
                  <a:pt x="8974" y="2106"/>
                </a:cubicBezTo>
                <a:cubicBezTo>
                  <a:pt x="8859" y="2106"/>
                  <a:pt x="8743" y="2117"/>
                  <a:pt x="8664" y="2185"/>
                </a:cubicBezTo>
                <a:cubicBezTo>
                  <a:pt x="8161" y="2540"/>
                  <a:pt x="7634" y="2850"/>
                  <a:pt x="7084" y="3125"/>
                </a:cubicBezTo>
                <a:cubicBezTo>
                  <a:pt x="6867" y="3432"/>
                  <a:pt x="6502" y="3570"/>
                  <a:pt x="6216" y="3776"/>
                </a:cubicBezTo>
                <a:cubicBezTo>
                  <a:pt x="5609" y="4119"/>
                  <a:pt x="5255" y="4817"/>
                  <a:pt x="4579" y="5116"/>
                </a:cubicBezTo>
                <a:cubicBezTo>
                  <a:pt x="4373" y="5446"/>
                  <a:pt x="3994" y="5665"/>
                  <a:pt x="3788" y="5995"/>
                </a:cubicBezTo>
                <a:cubicBezTo>
                  <a:pt x="3058" y="6671"/>
                  <a:pt x="2701" y="7701"/>
                  <a:pt x="2118" y="8514"/>
                </a:cubicBezTo>
                <a:cubicBezTo>
                  <a:pt x="1808" y="9005"/>
                  <a:pt x="1500" y="9555"/>
                  <a:pt x="1432" y="10129"/>
                </a:cubicBezTo>
                <a:cubicBezTo>
                  <a:pt x="940" y="11260"/>
                  <a:pt x="481" y="12439"/>
                  <a:pt x="322" y="13675"/>
                </a:cubicBezTo>
                <a:cubicBezTo>
                  <a:pt x="253" y="13985"/>
                  <a:pt x="322" y="14339"/>
                  <a:pt x="149" y="14636"/>
                </a:cubicBezTo>
                <a:cubicBezTo>
                  <a:pt x="58" y="15334"/>
                  <a:pt x="69" y="16045"/>
                  <a:pt x="1" y="16743"/>
                </a:cubicBezTo>
                <a:cubicBezTo>
                  <a:pt x="160" y="17737"/>
                  <a:pt x="311" y="18723"/>
                  <a:pt x="539" y="19695"/>
                </a:cubicBezTo>
                <a:cubicBezTo>
                  <a:pt x="745" y="20050"/>
                  <a:pt x="998" y="20382"/>
                  <a:pt x="1121" y="20783"/>
                </a:cubicBezTo>
                <a:cubicBezTo>
                  <a:pt x="1164" y="20894"/>
                  <a:pt x="1219" y="21074"/>
                  <a:pt x="1316" y="21074"/>
                </a:cubicBezTo>
                <a:cubicBezTo>
                  <a:pt x="1349" y="21074"/>
                  <a:pt x="1387" y="21053"/>
                  <a:pt x="1432" y="21000"/>
                </a:cubicBezTo>
                <a:cubicBezTo>
                  <a:pt x="1797" y="21423"/>
                  <a:pt x="1890" y="22110"/>
                  <a:pt x="2426" y="22373"/>
                </a:cubicBezTo>
                <a:cubicBezTo>
                  <a:pt x="2758" y="22659"/>
                  <a:pt x="2758" y="23175"/>
                  <a:pt x="3113" y="23436"/>
                </a:cubicBezTo>
                <a:cubicBezTo>
                  <a:pt x="3401" y="23642"/>
                  <a:pt x="3456" y="24137"/>
                  <a:pt x="3835" y="24170"/>
                </a:cubicBezTo>
                <a:cubicBezTo>
                  <a:pt x="4121" y="24502"/>
                  <a:pt x="4568" y="24661"/>
                  <a:pt x="4796" y="25040"/>
                </a:cubicBezTo>
                <a:cubicBezTo>
                  <a:pt x="5335" y="25246"/>
                  <a:pt x="5815" y="25579"/>
                  <a:pt x="6285" y="25908"/>
                </a:cubicBezTo>
                <a:cubicBezTo>
                  <a:pt x="6708" y="26161"/>
                  <a:pt x="7268" y="26197"/>
                  <a:pt x="7658" y="26526"/>
                </a:cubicBezTo>
                <a:cubicBezTo>
                  <a:pt x="8526" y="26848"/>
                  <a:pt x="9419" y="27227"/>
                  <a:pt x="10347" y="27419"/>
                </a:cubicBezTo>
                <a:cubicBezTo>
                  <a:pt x="10628" y="27463"/>
                  <a:pt x="10827" y="27743"/>
                  <a:pt x="11129" y="27743"/>
                </a:cubicBezTo>
                <a:cubicBezTo>
                  <a:pt x="11147" y="27743"/>
                  <a:pt x="11164" y="27742"/>
                  <a:pt x="11182" y="27740"/>
                </a:cubicBezTo>
                <a:cubicBezTo>
                  <a:pt x="11234" y="27723"/>
                  <a:pt x="11282" y="27716"/>
                  <a:pt x="11328" y="27716"/>
                </a:cubicBezTo>
                <a:cubicBezTo>
                  <a:pt x="11589" y="27716"/>
                  <a:pt x="11774" y="27958"/>
                  <a:pt x="12017" y="28026"/>
                </a:cubicBezTo>
                <a:cubicBezTo>
                  <a:pt x="12161" y="27975"/>
                  <a:pt x="12306" y="27958"/>
                  <a:pt x="12451" y="27958"/>
                </a:cubicBezTo>
                <a:cubicBezTo>
                  <a:pt x="12749" y="27958"/>
                  <a:pt x="13048" y="28031"/>
                  <a:pt x="13346" y="28031"/>
                </a:cubicBezTo>
                <a:cubicBezTo>
                  <a:pt x="13457" y="28031"/>
                  <a:pt x="13567" y="28021"/>
                  <a:pt x="13676" y="27993"/>
                </a:cubicBezTo>
                <a:cubicBezTo>
                  <a:pt x="13905" y="28103"/>
                  <a:pt x="14167" y="28166"/>
                  <a:pt x="14426" y="28166"/>
                </a:cubicBezTo>
                <a:cubicBezTo>
                  <a:pt x="14569" y="28166"/>
                  <a:pt x="14710" y="28147"/>
                  <a:pt x="14844" y="28106"/>
                </a:cubicBezTo>
                <a:cubicBezTo>
                  <a:pt x="15176" y="28119"/>
                  <a:pt x="15498" y="28163"/>
                  <a:pt x="15830" y="28188"/>
                </a:cubicBezTo>
                <a:cubicBezTo>
                  <a:pt x="15857" y="28191"/>
                  <a:pt x="15885" y="28193"/>
                  <a:pt x="15912" y="28193"/>
                </a:cubicBezTo>
                <a:cubicBezTo>
                  <a:pt x="16182" y="28193"/>
                  <a:pt x="16436" y="28044"/>
                  <a:pt x="16696" y="28044"/>
                </a:cubicBezTo>
                <a:cubicBezTo>
                  <a:pt x="16758" y="28044"/>
                  <a:pt x="16819" y="28052"/>
                  <a:pt x="16882" y="28073"/>
                </a:cubicBezTo>
                <a:cubicBezTo>
                  <a:pt x="18027" y="27798"/>
                  <a:pt x="19285" y="27889"/>
                  <a:pt x="20315" y="27271"/>
                </a:cubicBezTo>
                <a:cubicBezTo>
                  <a:pt x="20385" y="27288"/>
                  <a:pt x="20451" y="27295"/>
                  <a:pt x="20515" y="27295"/>
                </a:cubicBezTo>
                <a:cubicBezTo>
                  <a:pt x="20965" y="27295"/>
                  <a:pt x="21285" y="26910"/>
                  <a:pt x="21678" y="26710"/>
                </a:cubicBezTo>
                <a:cubicBezTo>
                  <a:pt x="21720" y="26719"/>
                  <a:pt x="21760" y="26723"/>
                  <a:pt x="21799" y="26723"/>
                </a:cubicBezTo>
                <a:cubicBezTo>
                  <a:pt x="22235" y="26723"/>
                  <a:pt x="22487" y="26225"/>
                  <a:pt x="22845" y="26046"/>
                </a:cubicBezTo>
                <a:cubicBezTo>
                  <a:pt x="23290" y="25886"/>
                  <a:pt x="23669" y="25601"/>
                  <a:pt x="24070" y="25373"/>
                </a:cubicBezTo>
                <a:cubicBezTo>
                  <a:pt x="24367" y="25211"/>
                  <a:pt x="24424" y="24799"/>
                  <a:pt x="24757" y="24686"/>
                </a:cubicBezTo>
                <a:cubicBezTo>
                  <a:pt x="25191" y="24560"/>
                  <a:pt x="25191" y="23953"/>
                  <a:pt x="25636" y="23884"/>
                </a:cubicBezTo>
                <a:cubicBezTo>
                  <a:pt x="25979" y="23620"/>
                  <a:pt x="26484" y="23483"/>
                  <a:pt x="26611" y="23013"/>
                </a:cubicBezTo>
                <a:cubicBezTo>
                  <a:pt x="26712" y="22956"/>
                  <a:pt x="26918" y="22818"/>
                  <a:pt x="27034" y="22763"/>
                </a:cubicBezTo>
                <a:cubicBezTo>
                  <a:pt x="27251" y="22294"/>
                  <a:pt x="27811" y="22145"/>
                  <a:pt x="27984" y="21651"/>
                </a:cubicBezTo>
                <a:cubicBezTo>
                  <a:pt x="28259" y="21423"/>
                  <a:pt x="28646" y="21401"/>
                  <a:pt x="28899" y="21126"/>
                </a:cubicBezTo>
                <a:cubicBezTo>
                  <a:pt x="29242" y="20772"/>
                  <a:pt x="29791" y="20668"/>
                  <a:pt x="30030" y="20223"/>
                </a:cubicBezTo>
                <a:cubicBezTo>
                  <a:pt x="30236" y="20209"/>
                  <a:pt x="30399" y="20050"/>
                  <a:pt x="30294" y="19844"/>
                </a:cubicBezTo>
                <a:cubicBezTo>
                  <a:pt x="30431" y="19728"/>
                  <a:pt x="30662" y="19684"/>
                  <a:pt x="30648" y="19467"/>
                </a:cubicBezTo>
                <a:cubicBezTo>
                  <a:pt x="30890" y="19374"/>
                  <a:pt x="31017" y="19042"/>
                  <a:pt x="31212" y="18860"/>
                </a:cubicBezTo>
                <a:cubicBezTo>
                  <a:pt x="31118" y="18586"/>
                  <a:pt x="31313" y="18492"/>
                  <a:pt x="31440" y="18322"/>
                </a:cubicBezTo>
                <a:cubicBezTo>
                  <a:pt x="31519" y="18001"/>
                  <a:pt x="31599" y="17693"/>
                  <a:pt x="31725" y="17383"/>
                </a:cubicBezTo>
                <a:cubicBezTo>
                  <a:pt x="31898" y="17097"/>
                  <a:pt x="32296" y="16811"/>
                  <a:pt x="32090" y="16432"/>
                </a:cubicBezTo>
                <a:cubicBezTo>
                  <a:pt x="32126" y="16182"/>
                  <a:pt x="32253" y="15919"/>
                  <a:pt x="32423" y="15735"/>
                </a:cubicBezTo>
                <a:cubicBezTo>
                  <a:pt x="32629" y="15347"/>
                  <a:pt x="32401" y="14946"/>
                  <a:pt x="32332" y="14556"/>
                </a:cubicBezTo>
                <a:cubicBezTo>
                  <a:pt x="32607" y="13949"/>
                  <a:pt x="32321" y="13274"/>
                  <a:pt x="32079" y="12702"/>
                </a:cubicBezTo>
                <a:cubicBezTo>
                  <a:pt x="32195" y="12257"/>
                  <a:pt x="31678" y="12027"/>
                  <a:pt x="31725" y="11593"/>
                </a:cubicBezTo>
                <a:cubicBezTo>
                  <a:pt x="31555" y="10997"/>
                  <a:pt x="31461" y="10379"/>
                  <a:pt x="31255" y="9807"/>
                </a:cubicBezTo>
                <a:cubicBezTo>
                  <a:pt x="31280" y="8948"/>
                  <a:pt x="30879" y="8170"/>
                  <a:pt x="30821" y="7324"/>
                </a:cubicBezTo>
                <a:cubicBezTo>
                  <a:pt x="30594" y="6888"/>
                  <a:pt x="30352" y="6476"/>
                  <a:pt x="30236" y="5995"/>
                </a:cubicBezTo>
                <a:cubicBezTo>
                  <a:pt x="30135" y="5630"/>
                  <a:pt x="29723" y="5481"/>
                  <a:pt x="29563" y="5149"/>
                </a:cubicBezTo>
                <a:cubicBezTo>
                  <a:pt x="29470" y="5012"/>
                  <a:pt x="29459" y="4817"/>
                  <a:pt x="29344" y="4679"/>
                </a:cubicBezTo>
                <a:cubicBezTo>
                  <a:pt x="28899" y="4267"/>
                  <a:pt x="28646" y="3660"/>
                  <a:pt x="28132" y="3306"/>
                </a:cubicBezTo>
                <a:cubicBezTo>
                  <a:pt x="27902" y="2952"/>
                  <a:pt x="27627" y="2597"/>
                  <a:pt x="27215" y="2449"/>
                </a:cubicBezTo>
                <a:cubicBezTo>
                  <a:pt x="26885" y="2301"/>
                  <a:pt x="26701" y="1933"/>
                  <a:pt x="26358" y="1806"/>
                </a:cubicBezTo>
                <a:cubicBezTo>
                  <a:pt x="25842" y="1614"/>
                  <a:pt x="25386" y="1293"/>
                  <a:pt x="24905" y="1051"/>
                </a:cubicBezTo>
                <a:cubicBezTo>
                  <a:pt x="24551" y="996"/>
                  <a:pt x="24229" y="859"/>
                  <a:pt x="23966" y="617"/>
                </a:cubicBezTo>
                <a:cubicBezTo>
                  <a:pt x="23236" y="510"/>
                  <a:pt x="22544" y="199"/>
                  <a:pt x="21809" y="199"/>
                </a:cubicBezTo>
                <a:cubicBezTo>
                  <a:pt x="21750" y="199"/>
                  <a:pt x="21691" y="201"/>
                  <a:pt x="21631" y="205"/>
                </a:cubicBezTo>
                <a:cubicBezTo>
                  <a:pt x="21588" y="210"/>
                  <a:pt x="21546" y="212"/>
                  <a:pt x="21503" y="212"/>
                </a:cubicBezTo>
                <a:cubicBezTo>
                  <a:pt x="21099" y="212"/>
                  <a:pt x="20709" y="1"/>
                  <a:pt x="2031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225" name="Google Shape;225;p39"/>
          <p:cNvSpPr txBox="1">
            <a:spLocks noGrp="1"/>
          </p:cNvSpPr>
          <p:nvPr>
            <p:ph type="title"/>
          </p:nvPr>
        </p:nvSpPr>
        <p:spPr>
          <a:xfrm>
            <a:off x="2624788" y="2307063"/>
            <a:ext cx="3894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accent5">
                    <a:lumMod val="40000"/>
                    <a:lumOff val="60000"/>
                  </a:schemeClr>
                </a:solidFill>
                <a:latin typeface="Permanent Marker"/>
              </a:rPr>
              <a:t>ABOUT US</a:t>
            </a:r>
            <a:endParaRPr>
              <a:solidFill>
                <a:schemeClr val="accent5">
                  <a:lumMod val="40000"/>
                  <a:lumOff val="60000"/>
                </a:schemeClr>
              </a:solidFill>
              <a:latin typeface="Permanent Marker"/>
            </a:endParaRPr>
          </a:p>
        </p:txBody>
      </p:sp>
      <p:sp>
        <p:nvSpPr>
          <p:cNvPr id="226" name="Google Shape;226;p39"/>
          <p:cNvSpPr txBox="1">
            <a:spLocks noGrp="1"/>
          </p:cNvSpPr>
          <p:nvPr>
            <p:ph type="title" idx="2"/>
          </p:nvPr>
        </p:nvSpPr>
        <p:spPr>
          <a:xfrm>
            <a:off x="3965250" y="866625"/>
            <a:ext cx="1213500" cy="78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27" name="Google Shape;227;p39"/>
          <p:cNvSpPr txBox="1">
            <a:spLocks noGrp="1"/>
          </p:cNvSpPr>
          <p:nvPr>
            <p:ph type="subTitle" idx="1"/>
          </p:nvPr>
        </p:nvSpPr>
        <p:spPr>
          <a:xfrm>
            <a:off x="1816625" y="3551975"/>
            <a:ext cx="5511300" cy="4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You can enter a subtitle here if you need it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448612201"/>
      </p:ext>
    </p:extLst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" name="Grupo 239">
            <a:extLst>
              <a:ext uri="{FF2B5EF4-FFF2-40B4-BE49-F238E27FC236}">
                <a16:creationId xmlns:a16="http://schemas.microsoft.com/office/drawing/2014/main" id="{98599BFC-7A17-17D4-5526-A03D5C5ADC51}"/>
              </a:ext>
            </a:extLst>
          </p:cNvPr>
          <p:cNvGrpSpPr/>
          <p:nvPr/>
        </p:nvGrpSpPr>
        <p:grpSpPr>
          <a:xfrm>
            <a:off x="3571875" y="882650"/>
            <a:ext cx="2008188" cy="1614488"/>
            <a:chOff x="3571875" y="882650"/>
            <a:chExt cx="2008188" cy="1614488"/>
          </a:xfrm>
        </p:grpSpPr>
        <p:sp>
          <p:nvSpPr>
            <p:cNvPr id="125" name="Freeform 123">
              <a:extLst>
                <a:ext uri="{FF2B5EF4-FFF2-40B4-BE49-F238E27FC236}">
                  <a16:creationId xmlns:a16="http://schemas.microsoft.com/office/drawing/2014/main" id="{04506A3B-B5E2-6375-EBC8-AECFE159C82D}"/>
                </a:ext>
              </a:extLst>
            </p:cNvPr>
            <p:cNvSpPr/>
            <p:nvPr/>
          </p:nvSpPr>
          <p:spPr bwMode="auto">
            <a:xfrm>
              <a:off x="3935413" y="1063625"/>
              <a:ext cx="1298575" cy="1316038"/>
            </a:xfrm>
            <a:custGeom>
              <a:avLst/>
              <a:gdLst>
                <a:gd name="T0" fmla="*/ 60 w 575"/>
                <a:gd name="T1" fmla="*/ 30 h 581"/>
                <a:gd name="T2" fmla="*/ 119 w 575"/>
                <a:gd name="T3" fmla="*/ 12 h 581"/>
                <a:gd name="T4" fmla="*/ 155 w 575"/>
                <a:gd name="T5" fmla="*/ 2 h 581"/>
                <a:gd name="T6" fmla="*/ 161 w 575"/>
                <a:gd name="T7" fmla="*/ 40 h 581"/>
                <a:gd name="T8" fmla="*/ 212 w 575"/>
                <a:gd name="T9" fmla="*/ 51 h 581"/>
                <a:gd name="T10" fmla="*/ 276 w 575"/>
                <a:gd name="T11" fmla="*/ 98 h 581"/>
                <a:gd name="T12" fmla="*/ 289 w 575"/>
                <a:gd name="T13" fmla="*/ 110 h 581"/>
                <a:gd name="T14" fmla="*/ 326 w 575"/>
                <a:gd name="T15" fmla="*/ 115 h 581"/>
                <a:gd name="T16" fmla="*/ 302 w 575"/>
                <a:gd name="T17" fmla="*/ 64 h 581"/>
                <a:gd name="T18" fmla="*/ 317 w 575"/>
                <a:gd name="T19" fmla="*/ 45 h 581"/>
                <a:gd name="T20" fmla="*/ 339 w 575"/>
                <a:gd name="T21" fmla="*/ 1 h 581"/>
                <a:gd name="T22" fmla="*/ 337 w 575"/>
                <a:gd name="T23" fmla="*/ 57 h 581"/>
                <a:gd name="T24" fmla="*/ 384 w 575"/>
                <a:gd name="T25" fmla="*/ 84 h 581"/>
                <a:gd name="T26" fmla="*/ 460 w 575"/>
                <a:gd name="T27" fmla="*/ 83 h 581"/>
                <a:gd name="T28" fmla="*/ 480 w 575"/>
                <a:gd name="T29" fmla="*/ 94 h 581"/>
                <a:gd name="T30" fmla="*/ 520 w 575"/>
                <a:gd name="T31" fmla="*/ 116 h 581"/>
                <a:gd name="T32" fmla="*/ 543 w 575"/>
                <a:gd name="T33" fmla="*/ 150 h 581"/>
                <a:gd name="T34" fmla="*/ 506 w 575"/>
                <a:gd name="T35" fmla="*/ 195 h 581"/>
                <a:gd name="T36" fmla="*/ 575 w 575"/>
                <a:gd name="T37" fmla="*/ 216 h 581"/>
                <a:gd name="T38" fmla="*/ 490 w 575"/>
                <a:gd name="T39" fmla="*/ 223 h 581"/>
                <a:gd name="T40" fmla="*/ 480 w 575"/>
                <a:gd name="T41" fmla="*/ 280 h 581"/>
                <a:gd name="T42" fmla="*/ 436 w 575"/>
                <a:gd name="T43" fmla="*/ 345 h 581"/>
                <a:gd name="T44" fmla="*/ 349 w 575"/>
                <a:gd name="T45" fmla="*/ 349 h 581"/>
                <a:gd name="T46" fmla="*/ 320 w 575"/>
                <a:gd name="T47" fmla="*/ 310 h 581"/>
                <a:gd name="T48" fmla="*/ 337 w 575"/>
                <a:gd name="T49" fmla="*/ 247 h 581"/>
                <a:gd name="T50" fmla="*/ 327 w 575"/>
                <a:gd name="T51" fmla="*/ 185 h 581"/>
                <a:gd name="T52" fmla="*/ 329 w 575"/>
                <a:gd name="T53" fmla="*/ 216 h 581"/>
                <a:gd name="T54" fmla="*/ 323 w 575"/>
                <a:gd name="T55" fmla="*/ 243 h 581"/>
                <a:gd name="T56" fmla="*/ 316 w 575"/>
                <a:gd name="T57" fmla="*/ 304 h 581"/>
                <a:gd name="T58" fmla="*/ 295 w 575"/>
                <a:gd name="T59" fmla="*/ 306 h 581"/>
                <a:gd name="T60" fmla="*/ 270 w 575"/>
                <a:gd name="T61" fmla="*/ 359 h 581"/>
                <a:gd name="T62" fmla="*/ 286 w 575"/>
                <a:gd name="T63" fmla="*/ 435 h 581"/>
                <a:gd name="T64" fmla="*/ 312 w 575"/>
                <a:gd name="T65" fmla="*/ 457 h 581"/>
                <a:gd name="T66" fmla="*/ 333 w 575"/>
                <a:gd name="T67" fmla="*/ 498 h 581"/>
                <a:gd name="T68" fmla="*/ 245 w 575"/>
                <a:gd name="T69" fmla="*/ 575 h 581"/>
                <a:gd name="T70" fmla="*/ 227 w 575"/>
                <a:gd name="T71" fmla="*/ 541 h 581"/>
                <a:gd name="T72" fmla="*/ 206 w 575"/>
                <a:gd name="T73" fmla="*/ 523 h 581"/>
                <a:gd name="T74" fmla="*/ 181 w 575"/>
                <a:gd name="T75" fmla="*/ 483 h 581"/>
                <a:gd name="T76" fmla="*/ 160 w 575"/>
                <a:gd name="T77" fmla="*/ 507 h 581"/>
                <a:gd name="T78" fmla="*/ 134 w 575"/>
                <a:gd name="T79" fmla="*/ 466 h 581"/>
                <a:gd name="T80" fmla="*/ 57 w 575"/>
                <a:gd name="T81" fmla="*/ 434 h 581"/>
                <a:gd name="T82" fmla="*/ 53 w 575"/>
                <a:gd name="T83" fmla="*/ 388 h 581"/>
                <a:gd name="T84" fmla="*/ 37 w 575"/>
                <a:gd name="T85" fmla="*/ 376 h 581"/>
                <a:gd name="T86" fmla="*/ 37 w 575"/>
                <a:gd name="T87" fmla="*/ 328 h 581"/>
                <a:gd name="T88" fmla="*/ 60 w 575"/>
                <a:gd name="T89" fmla="*/ 288 h 581"/>
                <a:gd name="T90" fmla="*/ 56 w 575"/>
                <a:gd name="T91" fmla="*/ 277 h 581"/>
                <a:gd name="T92" fmla="*/ 14 w 575"/>
                <a:gd name="T93" fmla="*/ 251 h 581"/>
                <a:gd name="T94" fmla="*/ 22 w 575"/>
                <a:gd name="T95" fmla="*/ 225 h 581"/>
                <a:gd name="T96" fmla="*/ 12 w 575"/>
                <a:gd name="T97" fmla="*/ 205 h 581"/>
                <a:gd name="T98" fmla="*/ 45 w 575"/>
                <a:gd name="T99" fmla="*/ 184 h 581"/>
                <a:gd name="T100" fmla="*/ 75 w 575"/>
                <a:gd name="T101" fmla="*/ 159 h 581"/>
                <a:gd name="T102" fmla="*/ 58 w 575"/>
                <a:gd name="T103" fmla="*/ 98 h 581"/>
                <a:gd name="T104" fmla="*/ 58 w 575"/>
                <a:gd name="T105" fmla="*/ 87 h 581"/>
                <a:gd name="T106" fmla="*/ 24 w 575"/>
                <a:gd name="T107" fmla="*/ 84 h 581"/>
                <a:gd name="T108" fmla="*/ 31 w 575"/>
                <a:gd name="T109" fmla="*/ 23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75" h="581">
                  <a:moveTo>
                    <a:pt x="25" y="8"/>
                  </a:moveTo>
                  <a:cubicBezTo>
                    <a:pt x="27" y="6"/>
                    <a:pt x="29" y="5"/>
                    <a:pt x="32" y="5"/>
                  </a:cubicBezTo>
                  <a:cubicBezTo>
                    <a:pt x="36" y="5"/>
                    <a:pt x="39" y="8"/>
                    <a:pt x="39" y="11"/>
                  </a:cubicBezTo>
                  <a:cubicBezTo>
                    <a:pt x="39" y="16"/>
                    <a:pt x="42" y="19"/>
                    <a:pt x="45" y="21"/>
                  </a:cubicBezTo>
                  <a:cubicBezTo>
                    <a:pt x="46" y="23"/>
                    <a:pt x="46" y="25"/>
                    <a:pt x="47" y="26"/>
                  </a:cubicBezTo>
                  <a:cubicBezTo>
                    <a:pt x="49" y="33"/>
                    <a:pt x="54" y="35"/>
                    <a:pt x="60" y="30"/>
                  </a:cubicBezTo>
                  <a:cubicBezTo>
                    <a:pt x="65" y="26"/>
                    <a:pt x="71" y="28"/>
                    <a:pt x="76" y="26"/>
                  </a:cubicBezTo>
                  <a:cubicBezTo>
                    <a:pt x="79" y="26"/>
                    <a:pt x="83" y="26"/>
                    <a:pt x="85" y="24"/>
                  </a:cubicBezTo>
                  <a:cubicBezTo>
                    <a:pt x="88" y="22"/>
                    <a:pt x="91" y="18"/>
                    <a:pt x="95" y="22"/>
                  </a:cubicBezTo>
                  <a:cubicBezTo>
                    <a:pt x="98" y="23"/>
                    <a:pt x="100" y="20"/>
                    <a:pt x="101" y="18"/>
                  </a:cubicBezTo>
                  <a:cubicBezTo>
                    <a:pt x="103" y="16"/>
                    <a:pt x="106" y="13"/>
                    <a:pt x="110" y="13"/>
                  </a:cubicBezTo>
                  <a:cubicBezTo>
                    <a:pt x="113" y="14"/>
                    <a:pt x="116" y="19"/>
                    <a:pt x="119" y="12"/>
                  </a:cubicBezTo>
                  <a:cubicBezTo>
                    <a:pt x="120" y="11"/>
                    <a:pt x="122" y="13"/>
                    <a:pt x="124" y="13"/>
                  </a:cubicBezTo>
                  <a:cubicBezTo>
                    <a:pt x="130" y="14"/>
                    <a:pt x="136" y="12"/>
                    <a:pt x="139" y="7"/>
                  </a:cubicBezTo>
                  <a:cubicBezTo>
                    <a:pt x="141" y="5"/>
                    <a:pt x="143" y="0"/>
                    <a:pt x="147" y="1"/>
                  </a:cubicBezTo>
                  <a:cubicBezTo>
                    <a:pt x="152" y="3"/>
                    <a:pt x="151" y="7"/>
                    <a:pt x="151" y="11"/>
                  </a:cubicBezTo>
                  <a:cubicBezTo>
                    <a:pt x="151" y="11"/>
                    <a:pt x="152" y="11"/>
                    <a:pt x="152" y="10"/>
                  </a:cubicBezTo>
                  <a:cubicBezTo>
                    <a:pt x="152" y="7"/>
                    <a:pt x="151" y="3"/>
                    <a:pt x="155" y="2"/>
                  </a:cubicBezTo>
                  <a:cubicBezTo>
                    <a:pt x="159" y="1"/>
                    <a:pt x="160" y="5"/>
                    <a:pt x="162" y="8"/>
                  </a:cubicBezTo>
                  <a:cubicBezTo>
                    <a:pt x="163" y="9"/>
                    <a:pt x="165" y="11"/>
                    <a:pt x="164" y="13"/>
                  </a:cubicBezTo>
                  <a:cubicBezTo>
                    <a:pt x="164" y="26"/>
                    <a:pt x="176" y="31"/>
                    <a:pt x="181" y="40"/>
                  </a:cubicBezTo>
                  <a:cubicBezTo>
                    <a:pt x="182" y="43"/>
                    <a:pt x="188" y="44"/>
                    <a:pt x="184" y="48"/>
                  </a:cubicBezTo>
                  <a:cubicBezTo>
                    <a:pt x="181" y="50"/>
                    <a:pt x="177" y="49"/>
                    <a:pt x="174" y="46"/>
                  </a:cubicBezTo>
                  <a:cubicBezTo>
                    <a:pt x="171" y="43"/>
                    <a:pt x="168" y="39"/>
                    <a:pt x="161" y="40"/>
                  </a:cubicBezTo>
                  <a:cubicBezTo>
                    <a:pt x="172" y="46"/>
                    <a:pt x="176" y="55"/>
                    <a:pt x="180" y="64"/>
                  </a:cubicBezTo>
                  <a:cubicBezTo>
                    <a:pt x="181" y="67"/>
                    <a:pt x="185" y="71"/>
                    <a:pt x="188" y="69"/>
                  </a:cubicBezTo>
                  <a:cubicBezTo>
                    <a:pt x="190" y="66"/>
                    <a:pt x="196" y="63"/>
                    <a:pt x="192" y="57"/>
                  </a:cubicBezTo>
                  <a:cubicBezTo>
                    <a:pt x="190" y="54"/>
                    <a:pt x="190" y="50"/>
                    <a:pt x="193" y="47"/>
                  </a:cubicBezTo>
                  <a:cubicBezTo>
                    <a:pt x="198" y="44"/>
                    <a:pt x="202" y="43"/>
                    <a:pt x="207" y="46"/>
                  </a:cubicBezTo>
                  <a:cubicBezTo>
                    <a:pt x="209" y="47"/>
                    <a:pt x="211" y="49"/>
                    <a:pt x="212" y="51"/>
                  </a:cubicBezTo>
                  <a:cubicBezTo>
                    <a:pt x="214" y="53"/>
                    <a:pt x="216" y="56"/>
                    <a:pt x="219" y="55"/>
                  </a:cubicBezTo>
                  <a:cubicBezTo>
                    <a:pt x="226" y="54"/>
                    <a:pt x="234" y="57"/>
                    <a:pt x="241" y="56"/>
                  </a:cubicBezTo>
                  <a:cubicBezTo>
                    <a:pt x="246" y="55"/>
                    <a:pt x="250" y="56"/>
                    <a:pt x="253" y="58"/>
                  </a:cubicBezTo>
                  <a:cubicBezTo>
                    <a:pt x="256" y="59"/>
                    <a:pt x="258" y="62"/>
                    <a:pt x="256" y="64"/>
                  </a:cubicBezTo>
                  <a:cubicBezTo>
                    <a:pt x="251" y="72"/>
                    <a:pt x="253" y="77"/>
                    <a:pt x="259" y="83"/>
                  </a:cubicBezTo>
                  <a:cubicBezTo>
                    <a:pt x="264" y="89"/>
                    <a:pt x="268" y="95"/>
                    <a:pt x="276" y="98"/>
                  </a:cubicBezTo>
                  <a:cubicBezTo>
                    <a:pt x="282" y="99"/>
                    <a:pt x="281" y="104"/>
                    <a:pt x="276" y="107"/>
                  </a:cubicBezTo>
                  <a:cubicBezTo>
                    <a:pt x="273" y="109"/>
                    <a:pt x="272" y="111"/>
                    <a:pt x="273" y="112"/>
                  </a:cubicBezTo>
                  <a:cubicBezTo>
                    <a:pt x="278" y="117"/>
                    <a:pt x="277" y="123"/>
                    <a:pt x="274" y="130"/>
                  </a:cubicBezTo>
                  <a:cubicBezTo>
                    <a:pt x="283" y="123"/>
                    <a:pt x="292" y="122"/>
                    <a:pt x="301" y="120"/>
                  </a:cubicBezTo>
                  <a:cubicBezTo>
                    <a:pt x="297" y="119"/>
                    <a:pt x="294" y="117"/>
                    <a:pt x="291" y="115"/>
                  </a:cubicBezTo>
                  <a:cubicBezTo>
                    <a:pt x="289" y="114"/>
                    <a:pt x="288" y="112"/>
                    <a:pt x="289" y="110"/>
                  </a:cubicBezTo>
                  <a:cubicBezTo>
                    <a:pt x="290" y="107"/>
                    <a:pt x="292" y="106"/>
                    <a:pt x="294" y="107"/>
                  </a:cubicBezTo>
                  <a:cubicBezTo>
                    <a:pt x="298" y="107"/>
                    <a:pt x="302" y="107"/>
                    <a:pt x="306" y="107"/>
                  </a:cubicBezTo>
                  <a:cubicBezTo>
                    <a:pt x="313" y="106"/>
                    <a:pt x="315" y="109"/>
                    <a:pt x="313" y="115"/>
                  </a:cubicBezTo>
                  <a:cubicBezTo>
                    <a:pt x="313" y="117"/>
                    <a:pt x="311" y="119"/>
                    <a:pt x="313" y="121"/>
                  </a:cubicBezTo>
                  <a:cubicBezTo>
                    <a:pt x="315" y="122"/>
                    <a:pt x="318" y="121"/>
                    <a:pt x="320" y="120"/>
                  </a:cubicBezTo>
                  <a:cubicBezTo>
                    <a:pt x="322" y="119"/>
                    <a:pt x="325" y="118"/>
                    <a:pt x="326" y="115"/>
                  </a:cubicBezTo>
                  <a:cubicBezTo>
                    <a:pt x="327" y="112"/>
                    <a:pt x="327" y="109"/>
                    <a:pt x="323" y="109"/>
                  </a:cubicBezTo>
                  <a:cubicBezTo>
                    <a:pt x="317" y="108"/>
                    <a:pt x="313" y="104"/>
                    <a:pt x="309" y="100"/>
                  </a:cubicBezTo>
                  <a:cubicBezTo>
                    <a:pt x="308" y="99"/>
                    <a:pt x="307" y="97"/>
                    <a:pt x="305" y="97"/>
                  </a:cubicBezTo>
                  <a:cubicBezTo>
                    <a:pt x="297" y="96"/>
                    <a:pt x="296" y="91"/>
                    <a:pt x="296" y="84"/>
                  </a:cubicBezTo>
                  <a:cubicBezTo>
                    <a:pt x="296" y="80"/>
                    <a:pt x="294" y="76"/>
                    <a:pt x="300" y="74"/>
                  </a:cubicBezTo>
                  <a:cubicBezTo>
                    <a:pt x="305" y="73"/>
                    <a:pt x="304" y="67"/>
                    <a:pt x="302" y="64"/>
                  </a:cubicBezTo>
                  <a:cubicBezTo>
                    <a:pt x="298" y="59"/>
                    <a:pt x="296" y="54"/>
                    <a:pt x="304" y="52"/>
                  </a:cubicBezTo>
                  <a:cubicBezTo>
                    <a:pt x="306" y="51"/>
                    <a:pt x="306" y="50"/>
                    <a:pt x="305" y="48"/>
                  </a:cubicBezTo>
                  <a:cubicBezTo>
                    <a:pt x="304" y="47"/>
                    <a:pt x="303" y="45"/>
                    <a:pt x="304" y="43"/>
                  </a:cubicBezTo>
                  <a:cubicBezTo>
                    <a:pt x="304" y="41"/>
                    <a:pt x="304" y="38"/>
                    <a:pt x="307" y="37"/>
                  </a:cubicBezTo>
                  <a:cubicBezTo>
                    <a:pt x="310" y="36"/>
                    <a:pt x="312" y="38"/>
                    <a:pt x="313" y="40"/>
                  </a:cubicBezTo>
                  <a:cubicBezTo>
                    <a:pt x="314" y="42"/>
                    <a:pt x="314" y="44"/>
                    <a:pt x="317" y="45"/>
                  </a:cubicBezTo>
                  <a:cubicBezTo>
                    <a:pt x="319" y="41"/>
                    <a:pt x="318" y="37"/>
                    <a:pt x="317" y="34"/>
                  </a:cubicBezTo>
                  <a:cubicBezTo>
                    <a:pt x="316" y="28"/>
                    <a:pt x="316" y="23"/>
                    <a:pt x="323" y="20"/>
                  </a:cubicBezTo>
                  <a:cubicBezTo>
                    <a:pt x="326" y="19"/>
                    <a:pt x="327" y="16"/>
                    <a:pt x="327" y="13"/>
                  </a:cubicBezTo>
                  <a:cubicBezTo>
                    <a:pt x="327" y="10"/>
                    <a:pt x="328" y="7"/>
                    <a:pt x="329" y="5"/>
                  </a:cubicBezTo>
                  <a:cubicBezTo>
                    <a:pt x="331" y="2"/>
                    <a:pt x="333" y="0"/>
                    <a:pt x="335" y="0"/>
                  </a:cubicBezTo>
                  <a:cubicBezTo>
                    <a:pt x="337" y="0"/>
                    <a:pt x="339" y="0"/>
                    <a:pt x="339" y="1"/>
                  </a:cubicBezTo>
                  <a:cubicBezTo>
                    <a:pt x="342" y="7"/>
                    <a:pt x="352" y="3"/>
                    <a:pt x="354" y="11"/>
                  </a:cubicBezTo>
                  <a:cubicBezTo>
                    <a:pt x="354" y="11"/>
                    <a:pt x="354" y="12"/>
                    <a:pt x="354" y="12"/>
                  </a:cubicBezTo>
                  <a:cubicBezTo>
                    <a:pt x="358" y="24"/>
                    <a:pt x="349" y="31"/>
                    <a:pt x="343" y="39"/>
                  </a:cubicBezTo>
                  <a:cubicBezTo>
                    <a:pt x="342" y="40"/>
                    <a:pt x="340" y="41"/>
                    <a:pt x="339" y="43"/>
                  </a:cubicBezTo>
                  <a:cubicBezTo>
                    <a:pt x="337" y="45"/>
                    <a:pt x="340" y="45"/>
                    <a:pt x="340" y="46"/>
                  </a:cubicBezTo>
                  <a:cubicBezTo>
                    <a:pt x="344" y="52"/>
                    <a:pt x="344" y="52"/>
                    <a:pt x="337" y="57"/>
                  </a:cubicBezTo>
                  <a:cubicBezTo>
                    <a:pt x="334" y="57"/>
                    <a:pt x="334" y="58"/>
                    <a:pt x="334" y="61"/>
                  </a:cubicBezTo>
                  <a:cubicBezTo>
                    <a:pt x="334" y="64"/>
                    <a:pt x="337" y="63"/>
                    <a:pt x="338" y="64"/>
                  </a:cubicBezTo>
                  <a:cubicBezTo>
                    <a:pt x="339" y="65"/>
                    <a:pt x="339" y="65"/>
                    <a:pt x="340" y="65"/>
                  </a:cubicBezTo>
                  <a:cubicBezTo>
                    <a:pt x="346" y="70"/>
                    <a:pt x="353" y="74"/>
                    <a:pt x="361" y="70"/>
                  </a:cubicBezTo>
                  <a:cubicBezTo>
                    <a:pt x="366" y="72"/>
                    <a:pt x="369" y="76"/>
                    <a:pt x="373" y="80"/>
                  </a:cubicBezTo>
                  <a:cubicBezTo>
                    <a:pt x="376" y="84"/>
                    <a:pt x="378" y="87"/>
                    <a:pt x="384" y="84"/>
                  </a:cubicBezTo>
                  <a:cubicBezTo>
                    <a:pt x="387" y="83"/>
                    <a:pt x="391" y="87"/>
                    <a:pt x="394" y="86"/>
                  </a:cubicBezTo>
                  <a:cubicBezTo>
                    <a:pt x="404" y="82"/>
                    <a:pt x="413" y="87"/>
                    <a:pt x="423" y="87"/>
                  </a:cubicBezTo>
                  <a:cubicBezTo>
                    <a:pt x="427" y="87"/>
                    <a:pt x="428" y="91"/>
                    <a:pt x="429" y="93"/>
                  </a:cubicBezTo>
                  <a:cubicBezTo>
                    <a:pt x="434" y="101"/>
                    <a:pt x="442" y="104"/>
                    <a:pt x="451" y="101"/>
                  </a:cubicBezTo>
                  <a:cubicBezTo>
                    <a:pt x="454" y="100"/>
                    <a:pt x="455" y="98"/>
                    <a:pt x="454" y="96"/>
                  </a:cubicBezTo>
                  <a:cubicBezTo>
                    <a:pt x="451" y="89"/>
                    <a:pt x="455" y="86"/>
                    <a:pt x="460" y="83"/>
                  </a:cubicBezTo>
                  <a:cubicBezTo>
                    <a:pt x="465" y="81"/>
                    <a:pt x="470" y="78"/>
                    <a:pt x="475" y="75"/>
                  </a:cubicBezTo>
                  <a:cubicBezTo>
                    <a:pt x="477" y="74"/>
                    <a:pt x="479" y="74"/>
                    <a:pt x="481" y="76"/>
                  </a:cubicBezTo>
                  <a:cubicBezTo>
                    <a:pt x="483" y="79"/>
                    <a:pt x="483" y="82"/>
                    <a:pt x="480" y="84"/>
                  </a:cubicBezTo>
                  <a:cubicBezTo>
                    <a:pt x="477" y="85"/>
                    <a:pt x="475" y="88"/>
                    <a:pt x="474" y="91"/>
                  </a:cubicBezTo>
                  <a:cubicBezTo>
                    <a:pt x="474" y="93"/>
                    <a:pt x="474" y="94"/>
                    <a:pt x="475" y="95"/>
                  </a:cubicBezTo>
                  <a:cubicBezTo>
                    <a:pt x="477" y="96"/>
                    <a:pt x="478" y="95"/>
                    <a:pt x="480" y="94"/>
                  </a:cubicBezTo>
                  <a:cubicBezTo>
                    <a:pt x="480" y="94"/>
                    <a:pt x="481" y="93"/>
                    <a:pt x="481" y="93"/>
                  </a:cubicBezTo>
                  <a:cubicBezTo>
                    <a:pt x="483" y="91"/>
                    <a:pt x="483" y="88"/>
                    <a:pt x="486" y="90"/>
                  </a:cubicBezTo>
                  <a:cubicBezTo>
                    <a:pt x="488" y="91"/>
                    <a:pt x="487" y="93"/>
                    <a:pt x="487" y="95"/>
                  </a:cubicBezTo>
                  <a:cubicBezTo>
                    <a:pt x="488" y="92"/>
                    <a:pt x="487" y="88"/>
                    <a:pt x="492" y="88"/>
                  </a:cubicBezTo>
                  <a:cubicBezTo>
                    <a:pt x="500" y="92"/>
                    <a:pt x="501" y="100"/>
                    <a:pt x="505" y="107"/>
                  </a:cubicBezTo>
                  <a:cubicBezTo>
                    <a:pt x="509" y="113"/>
                    <a:pt x="512" y="117"/>
                    <a:pt x="520" y="116"/>
                  </a:cubicBezTo>
                  <a:cubicBezTo>
                    <a:pt x="523" y="116"/>
                    <a:pt x="526" y="117"/>
                    <a:pt x="529" y="118"/>
                  </a:cubicBezTo>
                  <a:cubicBezTo>
                    <a:pt x="534" y="119"/>
                    <a:pt x="538" y="120"/>
                    <a:pt x="544" y="118"/>
                  </a:cubicBezTo>
                  <a:cubicBezTo>
                    <a:pt x="548" y="117"/>
                    <a:pt x="554" y="120"/>
                    <a:pt x="558" y="121"/>
                  </a:cubicBezTo>
                  <a:cubicBezTo>
                    <a:pt x="562" y="122"/>
                    <a:pt x="561" y="127"/>
                    <a:pt x="557" y="128"/>
                  </a:cubicBezTo>
                  <a:cubicBezTo>
                    <a:pt x="549" y="130"/>
                    <a:pt x="545" y="136"/>
                    <a:pt x="541" y="141"/>
                  </a:cubicBezTo>
                  <a:cubicBezTo>
                    <a:pt x="537" y="146"/>
                    <a:pt x="538" y="148"/>
                    <a:pt x="543" y="150"/>
                  </a:cubicBezTo>
                  <a:cubicBezTo>
                    <a:pt x="546" y="152"/>
                    <a:pt x="550" y="152"/>
                    <a:pt x="549" y="157"/>
                  </a:cubicBezTo>
                  <a:cubicBezTo>
                    <a:pt x="549" y="161"/>
                    <a:pt x="545" y="163"/>
                    <a:pt x="540" y="164"/>
                  </a:cubicBezTo>
                  <a:cubicBezTo>
                    <a:pt x="533" y="165"/>
                    <a:pt x="533" y="166"/>
                    <a:pt x="535" y="173"/>
                  </a:cubicBezTo>
                  <a:cubicBezTo>
                    <a:pt x="539" y="183"/>
                    <a:pt x="539" y="183"/>
                    <a:pt x="528" y="185"/>
                  </a:cubicBezTo>
                  <a:cubicBezTo>
                    <a:pt x="522" y="186"/>
                    <a:pt x="517" y="189"/>
                    <a:pt x="511" y="189"/>
                  </a:cubicBezTo>
                  <a:cubicBezTo>
                    <a:pt x="509" y="190"/>
                    <a:pt x="507" y="192"/>
                    <a:pt x="506" y="195"/>
                  </a:cubicBezTo>
                  <a:cubicBezTo>
                    <a:pt x="506" y="198"/>
                    <a:pt x="508" y="200"/>
                    <a:pt x="510" y="201"/>
                  </a:cubicBezTo>
                  <a:cubicBezTo>
                    <a:pt x="518" y="207"/>
                    <a:pt x="524" y="213"/>
                    <a:pt x="531" y="219"/>
                  </a:cubicBezTo>
                  <a:cubicBezTo>
                    <a:pt x="538" y="225"/>
                    <a:pt x="542" y="225"/>
                    <a:pt x="548" y="219"/>
                  </a:cubicBezTo>
                  <a:cubicBezTo>
                    <a:pt x="550" y="217"/>
                    <a:pt x="552" y="214"/>
                    <a:pt x="554" y="212"/>
                  </a:cubicBezTo>
                  <a:cubicBezTo>
                    <a:pt x="559" y="207"/>
                    <a:pt x="565" y="207"/>
                    <a:pt x="571" y="209"/>
                  </a:cubicBezTo>
                  <a:cubicBezTo>
                    <a:pt x="575" y="209"/>
                    <a:pt x="575" y="213"/>
                    <a:pt x="575" y="216"/>
                  </a:cubicBezTo>
                  <a:cubicBezTo>
                    <a:pt x="569" y="233"/>
                    <a:pt x="560" y="239"/>
                    <a:pt x="543" y="239"/>
                  </a:cubicBezTo>
                  <a:cubicBezTo>
                    <a:pt x="542" y="239"/>
                    <a:pt x="540" y="239"/>
                    <a:pt x="540" y="240"/>
                  </a:cubicBezTo>
                  <a:cubicBezTo>
                    <a:pt x="529" y="242"/>
                    <a:pt x="522" y="240"/>
                    <a:pt x="518" y="230"/>
                  </a:cubicBezTo>
                  <a:cubicBezTo>
                    <a:pt x="516" y="225"/>
                    <a:pt x="512" y="218"/>
                    <a:pt x="504" y="224"/>
                  </a:cubicBezTo>
                  <a:cubicBezTo>
                    <a:pt x="502" y="225"/>
                    <a:pt x="500" y="223"/>
                    <a:pt x="498" y="222"/>
                  </a:cubicBezTo>
                  <a:cubicBezTo>
                    <a:pt x="496" y="221"/>
                    <a:pt x="492" y="219"/>
                    <a:pt x="490" y="223"/>
                  </a:cubicBezTo>
                  <a:cubicBezTo>
                    <a:pt x="487" y="226"/>
                    <a:pt x="483" y="230"/>
                    <a:pt x="486" y="235"/>
                  </a:cubicBezTo>
                  <a:cubicBezTo>
                    <a:pt x="489" y="240"/>
                    <a:pt x="489" y="243"/>
                    <a:pt x="485" y="247"/>
                  </a:cubicBezTo>
                  <a:cubicBezTo>
                    <a:pt x="482" y="250"/>
                    <a:pt x="485" y="254"/>
                    <a:pt x="483" y="257"/>
                  </a:cubicBezTo>
                  <a:cubicBezTo>
                    <a:pt x="482" y="259"/>
                    <a:pt x="480" y="260"/>
                    <a:pt x="478" y="263"/>
                  </a:cubicBezTo>
                  <a:cubicBezTo>
                    <a:pt x="477" y="266"/>
                    <a:pt x="477" y="268"/>
                    <a:pt x="479" y="270"/>
                  </a:cubicBezTo>
                  <a:cubicBezTo>
                    <a:pt x="484" y="273"/>
                    <a:pt x="483" y="277"/>
                    <a:pt x="480" y="280"/>
                  </a:cubicBezTo>
                  <a:cubicBezTo>
                    <a:pt x="474" y="285"/>
                    <a:pt x="473" y="291"/>
                    <a:pt x="474" y="298"/>
                  </a:cubicBezTo>
                  <a:cubicBezTo>
                    <a:pt x="475" y="307"/>
                    <a:pt x="470" y="312"/>
                    <a:pt x="461" y="312"/>
                  </a:cubicBezTo>
                  <a:cubicBezTo>
                    <a:pt x="458" y="312"/>
                    <a:pt x="456" y="313"/>
                    <a:pt x="456" y="317"/>
                  </a:cubicBezTo>
                  <a:cubicBezTo>
                    <a:pt x="457" y="324"/>
                    <a:pt x="451" y="328"/>
                    <a:pt x="451" y="335"/>
                  </a:cubicBezTo>
                  <a:cubicBezTo>
                    <a:pt x="451" y="336"/>
                    <a:pt x="449" y="337"/>
                    <a:pt x="447" y="338"/>
                  </a:cubicBezTo>
                  <a:cubicBezTo>
                    <a:pt x="443" y="339"/>
                    <a:pt x="439" y="344"/>
                    <a:pt x="436" y="345"/>
                  </a:cubicBezTo>
                  <a:cubicBezTo>
                    <a:pt x="427" y="346"/>
                    <a:pt x="422" y="357"/>
                    <a:pt x="412" y="353"/>
                  </a:cubicBezTo>
                  <a:cubicBezTo>
                    <a:pt x="411" y="353"/>
                    <a:pt x="410" y="353"/>
                    <a:pt x="409" y="354"/>
                  </a:cubicBezTo>
                  <a:cubicBezTo>
                    <a:pt x="404" y="359"/>
                    <a:pt x="400" y="358"/>
                    <a:pt x="395" y="355"/>
                  </a:cubicBezTo>
                  <a:cubicBezTo>
                    <a:pt x="395" y="354"/>
                    <a:pt x="394" y="354"/>
                    <a:pt x="393" y="354"/>
                  </a:cubicBezTo>
                  <a:cubicBezTo>
                    <a:pt x="386" y="357"/>
                    <a:pt x="380" y="353"/>
                    <a:pt x="373" y="351"/>
                  </a:cubicBezTo>
                  <a:cubicBezTo>
                    <a:pt x="365" y="348"/>
                    <a:pt x="357" y="347"/>
                    <a:pt x="349" y="349"/>
                  </a:cubicBezTo>
                  <a:cubicBezTo>
                    <a:pt x="346" y="350"/>
                    <a:pt x="342" y="347"/>
                    <a:pt x="339" y="346"/>
                  </a:cubicBezTo>
                  <a:cubicBezTo>
                    <a:pt x="335" y="345"/>
                    <a:pt x="332" y="344"/>
                    <a:pt x="328" y="345"/>
                  </a:cubicBezTo>
                  <a:cubicBezTo>
                    <a:pt x="320" y="346"/>
                    <a:pt x="314" y="337"/>
                    <a:pt x="317" y="330"/>
                  </a:cubicBezTo>
                  <a:cubicBezTo>
                    <a:pt x="319" y="326"/>
                    <a:pt x="320" y="324"/>
                    <a:pt x="315" y="322"/>
                  </a:cubicBezTo>
                  <a:cubicBezTo>
                    <a:pt x="313" y="321"/>
                    <a:pt x="312" y="319"/>
                    <a:pt x="313" y="316"/>
                  </a:cubicBezTo>
                  <a:cubicBezTo>
                    <a:pt x="314" y="313"/>
                    <a:pt x="316" y="311"/>
                    <a:pt x="320" y="310"/>
                  </a:cubicBezTo>
                  <a:cubicBezTo>
                    <a:pt x="333" y="306"/>
                    <a:pt x="340" y="299"/>
                    <a:pt x="341" y="286"/>
                  </a:cubicBezTo>
                  <a:cubicBezTo>
                    <a:pt x="341" y="284"/>
                    <a:pt x="340" y="283"/>
                    <a:pt x="340" y="282"/>
                  </a:cubicBezTo>
                  <a:cubicBezTo>
                    <a:pt x="334" y="273"/>
                    <a:pt x="337" y="264"/>
                    <a:pt x="348" y="260"/>
                  </a:cubicBezTo>
                  <a:cubicBezTo>
                    <a:pt x="345" y="259"/>
                    <a:pt x="342" y="258"/>
                    <a:pt x="339" y="256"/>
                  </a:cubicBezTo>
                  <a:cubicBezTo>
                    <a:pt x="339" y="256"/>
                    <a:pt x="338" y="255"/>
                    <a:pt x="337" y="254"/>
                  </a:cubicBezTo>
                  <a:cubicBezTo>
                    <a:pt x="335" y="252"/>
                    <a:pt x="334" y="248"/>
                    <a:pt x="337" y="247"/>
                  </a:cubicBezTo>
                  <a:cubicBezTo>
                    <a:pt x="343" y="244"/>
                    <a:pt x="337" y="231"/>
                    <a:pt x="348" y="234"/>
                  </a:cubicBezTo>
                  <a:cubicBezTo>
                    <a:pt x="352" y="234"/>
                    <a:pt x="352" y="232"/>
                    <a:pt x="353" y="229"/>
                  </a:cubicBezTo>
                  <a:cubicBezTo>
                    <a:pt x="353" y="224"/>
                    <a:pt x="351" y="220"/>
                    <a:pt x="346" y="217"/>
                  </a:cubicBezTo>
                  <a:cubicBezTo>
                    <a:pt x="342" y="214"/>
                    <a:pt x="340" y="211"/>
                    <a:pt x="340" y="205"/>
                  </a:cubicBezTo>
                  <a:cubicBezTo>
                    <a:pt x="340" y="200"/>
                    <a:pt x="335" y="196"/>
                    <a:pt x="332" y="192"/>
                  </a:cubicBezTo>
                  <a:cubicBezTo>
                    <a:pt x="330" y="190"/>
                    <a:pt x="328" y="188"/>
                    <a:pt x="327" y="185"/>
                  </a:cubicBezTo>
                  <a:cubicBezTo>
                    <a:pt x="327" y="183"/>
                    <a:pt x="327" y="181"/>
                    <a:pt x="325" y="181"/>
                  </a:cubicBezTo>
                  <a:cubicBezTo>
                    <a:pt x="319" y="182"/>
                    <a:pt x="318" y="187"/>
                    <a:pt x="315" y="190"/>
                  </a:cubicBezTo>
                  <a:cubicBezTo>
                    <a:pt x="313" y="192"/>
                    <a:pt x="312" y="194"/>
                    <a:pt x="315" y="196"/>
                  </a:cubicBezTo>
                  <a:cubicBezTo>
                    <a:pt x="318" y="199"/>
                    <a:pt x="317" y="205"/>
                    <a:pt x="323" y="205"/>
                  </a:cubicBezTo>
                  <a:cubicBezTo>
                    <a:pt x="324" y="205"/>
                    <a:pt x="324" y="208"/>
                    <a:pt x="324" y="209"/>
                  </a:cubicBezTo>
                  <a:cubicBezTo>
                    <a:pt x="324" y="213"/>
                    <a:pt x="326" y="214"/>
                    <a:pt x="329" y="216"/>
                  </a:cubicBezTo>
                  <a:cubicBezTo>
                    <a:pt x="333" y="218"/>
                    <a:pt x="332" y="221"/>
                    <a:pt x="331" y="224"/>
                  </a:cubicBezTo>
                  <a:cubicBezTo>
                    <a:pt x="329" y="228"/>
                    <a:pt x="326" y="229"/>
                    <a:pt x="324" y="227"/>
                  </a:cubicBezTo>
                  <a:cubicBezTo>
                    <a:pt x="316" y="222"/>
                    <a:pt x="314" y="228"/>
                    <a:pt x="312" y="233"/>
                  </a:cubicBezTo>
                  <a:cubicBezTo>
                    <a:pt x="311" y="234"/>
                    <a:pt x="311" y="235"/>
                    <a:pt x="310" y="235"/>
                  </a:cubicBezTo>
                  <a:cubicBezTo>
                    <a:pt x="313" y="232"/>
                    <a:pt x="316" y="230"/>
                    <a:pt x="321" y="232"/>
                  </a:cubicBezTo>
                  <a:cubicBezTo>
                    <a:pt x="325" y="235"/>
                    <a:pt x="325" y="239"/>
                    <a:pt x="323" y="243"/>
                  </a:cubicBezTo>
                  <a:cubicBezTo>
                    <a:pt x="321" y="249"/>
                    <a:pt x="320" y="254"/>
                    <a:pt x="320" y="260"/>
                  </a:cubicBezTo>
                  <a:cubicBezTo>
                    <a:pt x="320" y="262"/>
                    <a:pt x="320" y="265"/>
                    <a:pt x="318" y="266"/>
                  </a:cubicBezTo>
                  <a:cubicBezTo>
                    <a:pt x="312" y="270"/>
                    <a:pt x="311" y="277"/>
                    <a:pt x="308" y="283"/>
                  </a:cubicBezTo>
                  <a:cubicBezTo>
                    <a:pt x="306" y="286"/>
                    <a:pt x="306" y="288"/>
                    <a:pt x="308" y="290"/>
                  </a:cubicBezTo>
                  <a:cubicBezTo>
                    <a:pt x="311" y="294"/>
                    <a:pt x="312" y="298"/>
                    <a:pt x="316" y="302"/>
                  </a:cubicBezTo>
                  <a:cubicBezTo>
                    <a:pt x="316" y="303"/>
                    <a:pt x="316" y="303"/>
                    <a:pt x="316" y="304"/>
                  </a:cubicBezTo>
                  <a:cubicBezTo>
                    <a:pt x="316" y="307"/>
                    <a:pt x="316" y="309"/>
                    <a:pt x="315" y="311"/>
                  </a:cubicBezTo>
                  <a:cubicBezTo>
                    <a:pt x="313" y="314"/>
                    <a:pt x="311" y="315"/>
                    <a:pt x="308" y="315"/>
                  </a:cubicBezTo>
                  <a:cubicBezTo>
                    <a:pt x="305" y="315"/>
                    <a:pt x="303" y="313"/>
                    <a:pt x="302" y="311"/>
                  </a:cubicBezTo>
                  <a:cubicBezTo>
                    <a:pt x="301" y="308"/>
                    <a:pt x="301" y="305"/>
                    <a:pt x="298" y="303"/>
                  </a:cubicBezTo>
                  <a:cubicBezTo>
                    <a:pt x="297" y="302"/>
                    <a:pt x="296" y="302"/>
                    <a:pt x="295" y="303"/>
                  </a:cubicBezTo>
                  <a:cubicBezTo>
                    <a:pt x="294" y="304"/>
                    <a:pt x="294" y="305"/>
                    <a:pt x="295" y="306"/>
                  </a:cubicBezTo>
                  <a:cubicBezTo>
                    <a:pt x="296" y="307"/>
                    <a:pt x="298" y="308"/>
                    <a:pt x="299" y="310"/>
                  </a:cubicBezTo>
                  <a:cubicBezTo>
                    <a:pt x="301" y="311"/>
                    <a:pt x="303" y="314"/>
                    <a:pt x="301" y="316"/>
                  </a:cubicBezTo>
                  <a:cubicBezTo>
                    <a:pt x="297" y="321"/>
                    <a:pt x="295" y="327"/>
                    <a:pt x="289" y="330"/>
                  </a:cubicBezTo>
                  <a:cubicBezTo>
                    <a:pt x="283" y="334"/>
                    <a:pt x="275" y="337"/>
                    <a:pt x="276" y="347"/>
                  </a:cubicBezTo>
                  <a:cubicBezTo>
                    <a:pt x="276" y="350"/>
                    <a:pt x="272" y="351"/>
                    <a:pt x="270" y="354"/>
                  </a:cubicBezTo>
                  <a:cubicBezTo>
                    <a:pt x="268" y="355"/>
                    <a:pt x="264" y="358"/>
                    <a:pt x="270" y="359"/>
                  </a:cubicBezTo>
                  <a:cubicBezTo>
                    <a:pt x="273" y="359"/>
                    <a:pt x="275" y="361"/>
                    <a:pt x="275" y="363"/>
                  </a:cubicBezTo>
                  <a:cubicBezTo>
                    <a:pt x="275" y="375"/>
                    <a:pt x="284" y="379"/>
                    <a:pt x="291" y="386"/>
                  </a:cubicBezTo>
                  <a:cubicBezTo>
                    <a:pt x="294" y="388"/>
                    <a:pt x="298" y="390"/>
                    <a:pt x="294" y="395"/>
                  </a:cubicBezTo>
                  <a:cubicBezTo>
                    <a:pt x="293" y="397"/>
                    <a:pt x="294" y="399"/>
                    <a:pt x="295" y="401"/>
                  </a:cubicBezTo>
                  <a:cubicBezTo>
                    <a:pt x="299" y="409"/>
                    <a:pt x="294" y="418"/>
                    <a:pt x="295" y="427"/>
                  </a:cubicBezTo>
                  <a:cubicBezTo>
                    <a:pt x="295" y="431"/>
                    <a:pt x="289" y="433"/>
                    <a:pt x="286" y="435"/>
                  </a:cubicBezTo>
                  <a:cubicBezTo>
                    <a:pt x="282" y="438"/>
                    <a:pt x="279" y="438"/>
                    <a:pt x="276" y="434"/>
                  </a:cubicBezTo>
                  <a:cubicBezTo>
                    <a:pt x="274" y="432"/>
                    <a:pt x="272" y="432"/>
                    <a:pt x="270" y="433"/>
                  </a:cubicBezTo>
                  <a:cubicBezTo>
                    <a:pt x="267" y="433"/>
                    <a:pt x="269" y="436"/>
                    <a:pt x="268" y="437"/>
                  </a:cubicBezTo>
                  <a:cubicBezTo>
                    <a:pt x="267" y="448"/>
                    <a:pt x="272" y="451"/>
                    <a:pt x="281" y="447"/>
                  </a:cubicBezTo>
                  <a:cubicBezTo>
                    <a:pt x="289" y="443"/>
                    <a:pt x="297" y="443"/>
                    <a:pt x="305" y="447"/>
                  </a:cubicBezTo>
                  <a:cubicBezTo>
                    <a:pt x="309" y="449"/>
                    <a:pt x="310" y="454"/>
                    <a:pt x="312" y="457"/>
                  </a:cubicBezTo>
                  <a:cubicBezTo>
                    <a:pt x="319" y="469"/>
                    <a:pt x="319" y="469"/>
                    <a:pt x="331" y="463"/>
                  </a:cubicBezTo>
                  <a:cubicBezTo>
                    <a:pt x="333" y="462"/>
                    <a:pt x="335" y="462"/>
                    <a:pt x="337" y="462"/>
                  </a:cubicBezTo>
                  <a:cubicBezTo>
                    <a:pt x="339" y="461"/>
                    <a:pt x="342" y="462"/>
                    <a:pt x="343" y="464"/>
                  </a:cubicBezTo>
                  <a:cubicBezTo>
                    <a:pt x="344" y="467"/>
                    <a:pt x="344" y="469"/>
                    <a:pt x="342" y="471"/>
                  </a:cubicBezTo>
                  <a:cubicBezTo>
                    <a:pt x="337" y="476"/>
                    <a:pt x="334" y="482"/>
                    <a:pt x="336" y="490"/>
                  </a:cubicBezTo>
                  <a:cubicBezTo>
                    <a:pt x="337" y="493"/>
                    <a:pt x="334" y="495"/>
                    <a:pt x="333" y="498"/>
                  </a:cubicBezTo>
                  <a:cubicBezTo>
                    <a:pt x="331" y="500"/>
                    <a:pt x="328" y="502"/>
                    <a:pt x="331" y="506"/>
                  </a:cubicBezTo>
                  <a:cubicBezTo>
                    <a:pt x="331" y="512"/>
                    <a:pt x="325" y="517"/>
                    <a:pt x="325" y="524"/>
                  </a:cubicBezTo>
                  <a:cubicBezTo>
                    <a:pt x="330" y="534"/>
                    <a:pt x="321" y="536"/>
                    <a:pt x="316" y="541"/>
                  </a:cubicBezTo>
                  <a:cubicBezTo>
                    <a:pt x="304" y="551"/>
                    <a:pt x="293" y="563"/>
                    <a:pt x="288" y="579"/>
                  </a:cubicBezTo>
                  <a:cubicBezTo>
                    <a:pt x="286" y="581"/>
                    <a:pt x="285" y="580"/>
                    <a:pt x="282" y="579"/>
                  </a:cubicBezTo>
                  <a:cubicBezTo>
                    <a:pt x="270" y="579"/>
                    <a:pt x="258" y="578"/>
                    <a:pt x="245" y="575"/>
                  </a:cubicBezTo>
                  <a:cubicBezTo>
                    <a:pt x="237" y="572"/>
                    <a:pt x="236" y="572"/>
                    <a:pt x="232" y="578"/>
                  </a:cubicBezTo>
                  <a:cubicBezTo>
                    <a:pt x="230" y="579"/>
                    <a:pt x="228" y="579"/>
                    <a:pt x="226" y="577"/>
                  </a:cubicBezTo>
                  <a:cubicBezTo>
                    <a:pt x="224" y="573"/>
                    <a:pt x="225" y="569"/>
                    <a:pt x="230" y="567"/>
                  </a:cubicBezTo>
                  <a:cubicBezTo>
                    <a:pt x="233" y="566"/>
                    <a:pt x="233" y="563"/>
                    <a:pt x="233" y="560"/>
                  </a:cubicBezTo>
                  <a:cubicBezTo>
                    <a:pt x="232" y="554"/>
                    <a:pt x="232" y="547"/>
                    <a:pt x="228" y="542"/>
                  </a:cubicBezTo>
                  <a:cubicBezTo>
                    <a:pt x="228" y="542"/>
                    <a:pt x="227" y="541"/>
                    <a:pt x="227" y="541"/>
                  </a:cubicBezTo>
                  <a:cubicBezTo>
                    <a:pt x="229" y="532"/>
                    <a:pt x="222" y="526"/>
                    <a:pt x="221" y="518"/>
                  </a:cubicBezTo>
                  <a:cubicBezTo>
                    <a:pt x="221" y="507"/>
                    <a:pt x="210" y="504"/>
                    <a:pt x="201" y="510"/>
                  </a:cubicBezTo>
                  <a:cubicBezTo>
                    <a:pt x="205" y="511"/>
                    <a:pt x="207" y="508"/>
                    <a:pt x="210" y="508"/>
                  </a:cubicBezTo>
                  <a:cubicBezTo>
                    <a:pt x="212" y="509"/>
                    <a:pt x="215" y="508"/>
                    <a:pt x="216" y="511"/>
                  </a:cubicBezTo>
                  <a:cubicBezTo>
                    <a:pt x="217" y="513"/>
                    <a:pt x="216" y="516"/>
                    <a:pt x="215" y="517"/>
                  </a:cubicBezTo>
                  <a:cubicBezTo>
                    <a:pt x="213" y="520"/>
                    <a:pt x="210" y="523"/>
                    <a:pt x="206" y="523"/>
                  </a:cubicBezTo>
                  <a:cubicBezTo>
                    <a:pt x="201" y="523"/>
                    <a:pt x="196" y="522"/>
                    <a:pt x="192" y="524"/>
                  </a:cubicBezTo>
                  <a:cubicBezTo>
                    <a:pt x="189" y="525"/>
                    <a:pt x="187" y="524"/>
                    <a:pt x="187" y="521"/>
                  </a:cubicBezTo>
                  <a:cubicBezTo>
                    <a:pt x="188" y="517"/>
                    <a:pt x="186" y="513"/>
                    <a:pt x="185" y="510"/>
                  </a:cubicBezTo>
                  <a:cubicBezTo>
                    <a:pt x="183" y="503"/>
                    <a:pt x="186" y="494"/>
                    <a:pt x="192" y="490"/>
                  </a:cubicBezTo>
                  <a:cubicBezTo>
                    <a:pt x="189" y="488"/>
                    <a:pt x="183" y="486"/>
                    <a:pt x="189" y="480"/>
                  </a:cubicBezTo>
                  <a:cubicBezTo>
                    <a:pt x="186" y="482"/>
                    <a:pt x="183" y="482"/>
                    <a:pt x="181" y="483"/>
                  </a:cubicBezTo>
                  <a:cubicBezTo>
                    <a:pt x="181" y="485"/>
                    <a:pt x="183" y="487"/>
                    <a:pt x="184" y="488"/>
                  </a:cubicBezTo>
                  <a:cubicBezTo>
                    <a:pt x="187" y="492"/>
                    <a:pt x="187" y="500"/>
                    <a:pt x="184" y="503"/>
                  </a:cubicBezTo>
                  <a:cubicBezTo>
                    <a:pt x="182" y="505"/>
                    <a:pt x="180" y="504"/>
                    <a:pt x="179" y="502"/>
                  </a:cubicBezTo>
                  <a:cubicBezTo>
                    <a:pt x="179" y="500"/>
                    <a:pt x="180" y="498"/>
                    <a:pt x="179" y="496"/>
                  </a:cubicBezTo>
                  <a:cubicBezTo>
                    <a:pt x="176" y="497"/>
                    <a:pt x="177" y="500"/>
                    <a:pt x="176" y="501"/>
                  </a:cubicBezTo>
                  <a:cubicBezTo>
                    <a:pt x="174" y="506"/>
                    <a:pt x="165" y="510"/>
                    <a:pt x="160" y="507"/>
                  </a:cubicBezTo>
                  <a:cubicBezTo>
                    <a:pt x="157" y="506"/>
                    <a:pt x="156" y="497"/>
                    <a:pt x="158" y="492"/>
                  </a:cubicBezTo>
                  <a:cubicBezTo>
                    <a:pt x="159" y="488"/>
                    <a:pt x="161" y="488"/>
                    <a:pt x="165" y="491"/>
                  </a:cubicBezTo>
                  <a:cubicBezTo>
                    <a:pt x="162" y="487"/>
                    <a:pt x="159" y="485"/>
                    <a:pt x="157" y="481"/>
                  </a:cubicBezTo>
                  <a:cubicBezTo>
                    <a:pt x="156" y="478"/>
                    <a:pt x="153" y="477"/>
                    <a:pt x="149" y="477"/>
                  </a:cubicBezTo>
                  <a:cubicBezTo>
                    <a:pt x="145" y="476"/>
                    <a:pt x="141" y="475"/>
                    <a:pt x="137" y="473"/>
                  </a:cubicBezTo>
                  <a:cubicBezTo>
                    <a:pt x="135" y="471"/>
                    <a:pt x="134" y="469"/>
                    <a:pt x="134" y="466"/>
                  </a:cubicBezTo>
                  <a:cubicBezTo>
                    <a:pt x="132" y="461"/>
                    <a:pt x="130" y="456"/>
                    <a:pt x="123" y="459"/>
                  </a:cubicBezTo>
                  <a:cubicBezTo>
                    <a:pt x="120" y="460"/>
                    <a:pt x="118" y="458"/>
                    <a:pt x="118" y="455"/>
                  </a:cubicBezTo>
                  <a:cubicBezTo>
                    <a:pt x="117" y="447"/>
                    <a:pt x="111" y="443"/>
                    <a:pt x="104" y="439"/>
                  </a:cubicBezTo>
                  <a:cubicBezTo>
                    <a:pt x="99" y="431"/>
                    <a:pt x="90" y="432"/>
                    <a:pt x="83" y="433"/>
                  </a:cubicBezTo>
                  <a:cubicBezTo>
                    <a:pt x="76" y="435"/>
                    <a:pt x="70" y="434"/>
                    <a:pt x="63" y="433"/>
                  </a:cubicBezTo>
                  <a:cubicBezTo>
                    <a:pt x="61" y="433"/>
                    <a:pt x="59" y="434"/>
                    <a:pt x="57" y="434"/>
                  </a:cubicBezTo>
                  <a:cubicBezTo>
                    <a:pt x="54" y="436"/>
                    <a:pt x="51" y="436"/>
                    <a:pt x="49" y="433"/>
                  </a:cubicBezTo>
                  <a:cubicBezTo>
                    <a:pt x="48" y="430"/>
                    <a:pt x="46" y="428"/>
                    <a:pt x="48" y="424"/>
                  </a:cubicBezTo>
                  <a:cubicBezTo>
                    <a:pt x="52" y="418"/>
                    <a:pt x="50" y="413"/>
                    <a:pt x="47" y="407"/>
                  </a:cubicBezTo>
                  <a:cubicBezTo>
                    <a:pt x="46" y="405"/>
                    <a:pt x="45" y="403"/>
                    <a:pt x="45" y="401"/>
                  </a:cubicBezTo>
                  <a:cubicBezTo>
                    <a:pt x="43" y="396"/>
                    <a:pt x="44" y="393"/>
                    <a:pt x="49" y="391"/>
                  </a:cubicBezTo>
                  <a:cubicBezTo>
                    <a:pt x="51" y="391"/>
                    <a:pt x="53" y="391"/>
                    <a:pt x="53" y="388"/>
                  </a:cubicBezTo>
                  <a:cubicBezTo>
                    <a:pt x="50" y="387"/>
                    <a:pt x="48" y="389"/>
                    <a:pt x="46" y="390"/>
                  </a:cubicBezTo>
                  <a:cubicBezTo>
                    <a:pt x="37" y="395"/>
                    <a:pt x="30" y="390"/>
                    <a:pt x="29" y="381"/>
                  </a:cubicBezTo>
                  <a:cubicBezTo>
                    <a:pt x="29" y="378"/>
                    <a:pt x="29" y="376"/>
                    <a:pt x="29" y="373"/>
                  </a:cubicBezTo>
                  <a:cubicBezTo>
                    <a:pt x="30" y="371"/>
                    <a:pt x="30" y="368"/>
                    <a:pt x="33" y="368"/>
                  </a:cubicBezTo>
                  <a:cubicBezTo>
                    <a:pt x="36" y="368"/>
                    <a:pt x="35" y="371"/>
                    <a:pt x="35" y="373"/>
                  </a:cubicBezTo>
                  <a:cubicBezTo>
                    <a:pt x="36" y="374"/>
                    <a:pt x="35" y="375"/>
                    <a:pt x="37" y="376"/>
                  </a:cubicBezTo>
                  <a:cubicBezTo>
                    <a:pt x="39" y="375"/>
                    <a:pt x="38" y="373"/>
                    <a:pt x="38" y="371"/>
                  </a:cubicBezTo>
                  <a:cubicBezTo>
                    <a:pt x="37" y="367"/>
                    <a:pt x="35" y="364"/>
                    <a:pt x="39" y="360"/>
                  </a:cubicBezTo>
                  <a:cubicBezTo>
                    <a:pt x="41" y="358"/>
                    <a:pt x="36" y="354"/>
                    <a:pt x="33" y="353"/>
                  </a:cubicBezTo>
                  <a:cubicBezTo>
                    <a:pt x="26" y="352"/>
                    <a:pt x="28" y="350"/>
                    <a:pt x="30" y="345"/>
                  </a:cubicBezTo>
                  <a:cubicBezTo>
                    <a:pt x="32" y="342"/>
                    <a:pt x="33" y="339"/>
                    <a:pt x="32" y="335"/>
                  </a:cubicBezTo>
                  <a:cubicBezTo>
                    <a:pt x="31" y="331"/>
                    <a:pt x="32" y="328"/>
                    <a:pt x="37" y="328"/>
                  </a:cubicBezTo>
                  <a:cubicBezTo>
                    <a:pt x="42" y="328"/>
                    <a:pt x="45" y="325"/>
                    <a:pt x="45" y="320"/>
                  </a:cubicBezTo>
                  <a:cubicBezTo>
                    <a:pt x="45" y="320"/>
                    <a:pt x="45" y="319"/>
                    <a:pt x="46" y="319"/>
                  </a:cubicBezTo>
                  <a:cubicBezTo>
                    <a:pt x="54" y="310"/>
                    <a:pt x="47" y="300"/>
                    <a:pt x="46" y="290"/>
                  </a:cubicBezTo>
                  <a:cubicBezTo>
                    <a:pt x="46" y="289"/>
                    <a:pt x="44" y="287"/>
                    <a:pt x="46" y="285"/>
                  </a:cubicBezTo>
                  <a:cubicBezTo>
                    <a:pt x="49" y="283"/>
                    <a:pt x="51" y="285"/>
                    <a:pt x="52" y="286"/>
                  </a:cubicBezTo>
                  <a:cubicBezTo>
                    <a:pt x="54" y="289"/>
                    <a:pt x="57" y="289"/>
                    <a:pt x="60" y="288"/>
                  </a:cubicBezTo>
                  <a:cubicBezTo>
                    <a:pt x="63" y="286"/>
                    <a:pt x="62" y="283"/>
                    <a:pt x="61" y="280"/>
                  </a:cubicBezTo>
                  <a:cubicBezTo>
                    <a:pt x="60" y="277"/>
                    <a:pt x="60" y="273"/>
                    <a:pt x="61" y="269"/>
                  </a:cubicBezTo>
                  <a:cubicBezTo>
                    <a:pt x="62" y="268"/>
                    <a:pt x="62" y="267"/>
                    <a:pt x="60" y="266"/>
                  </a:cubicBezTo>
                  <a:cubicBezTo>
                    <a:pt x="60" y="266"/>
                    <a:pt x="59" y="266"/>
                    <a:pt x="59" y="266"/>
                  </a:cubicBezTo>
                  <a:cubicBezTo>
                    <a:pt x="58" y="267"/>
                    <a:pt x="58" y="268"/>
                    <a:pt x="59" y="269"/>
                  </a:cubicBezTo>
                  <a:cubicBezTo>
                    <a:pt x="60" y="273"/>
                    <a:pt x="61" y="276"/>
                    <a:pt x="56" y="277"/>
                  </a:cubicBezTo>
                  <a:cubicBezTo>
                    <a:pt x="51" y="278"/>
                    <a:pt x="45" y="274"/>
                    <a:pt x="46" y="270"/>
                  </a:cubicBezTo>
                  <a:cubicBezTo>
                    <a:pt x="46" y="263"/>
                    <a:pt x="43" y="257"/>
                    <a:pt x="39" y="252"/>
                  </a:cubicBezTo>
                  <a:cubicBezTo>
                    <a:pt x="37" y="250"/>
                    <a:pt x="37" y="247"/>
                    <a:pt x="38" y="243"/>
                  </a:cubicBezTo>
                  <a:cubicBezTo>
                    <a:pt x="35" y="244"/>
                    <a:pt x="32" y="244"/>
                    <a:pt x="33" y="249"/>
                  </a:cubicBezTo>
                  <a:cubicBezTo>
                    <a:pt x="34" y="252"/>
                    <a:pt x="31" y="254"/>
                    <a:pt x="28" y="254"/>
                  </a:cubicBezTo>
                  <a:cubicBezTo>
                    <a:pt x="23" y="254"/>
                    <a:pt x="19" y="254"/>
                    <a:pt x="14" y="251"/>
                  </a:cubicBezTo>
                  <a:cubicBezTo>
                    <a:pt x="11" y="249"/>
                    <a:pt x="9" y="245"/>
                    <a:pt x="4" y="248"/>
                  </a:cubicBezTo>
                  <a:cubicBezTo>
                    <a:pt x="2" y="249"/>
                    <a:pt x="0" y="246"/>
                    <a:pt x="1" y="243"/>
                  </a:cubicBezTo>
                  <a:cubicBezTo>
                    <a:pt x="3" y="239"/>
                    <a:pt x="6" y="236"/>
                    <a:pt x="11" y="238"/>
                  </a:cubicBezTo>
                  <a:cubicBezTo>
                    <a:pt x="15" y="240"/>
                    <a:pt x="16" y="240"/>
                    <a:pt x="17" y="235"/>
                  </a:cubicBezTo>
                  <a:cubicBezTo>
                    <a:pt x="17" y="235"/>
                    <a:pt x="17" y="235"/>
                    <a:pt x="17" y="234"/>
                  </a:cubicBezTo>
                  <a:cubicBezTo>
                    <a:pt x="18" y="231"/>
                    <a:pt x="23" y="229"/>
                    <a:pt x="22" y="225"/>
                  </a:cubicBezTo>
                  <a:cubicBezTo>
                    <a:pt x="21" y="220"/>
                    <a:pt x="16" y="221"/>
                    <a:pt x="14" y="218"/>
                  </a:cubicBezTo>
                  <a:cubicBezTo>
                    <a:pt x="13" y="217"/>
                    <a:pt x="11" y="216"/>
                    <a:pt x="12" y="213"/>
                  </a:cubicBezTo>
                  <a:cubicBezTo>
                    <a:pt x="12" y="211"/>
                    <a:pt x="14" y="212"/>
                    <a:pt x="16" y="212"/>
                  </a:cubicBezTo>
                  <a:cubicBezTo>
                    <a:pt x="24" y="213"/>
                    <a:pt x="19" y="207"/>
                    <a:pt x="21" y="204"/>
                  </a:cubicBezTo>
                  <a:cubicBezTo>
                    <a:pt x="20" y="206"/>
                    <a:pt x="20" y="210"/>
                    <a:pt x="16" y="210"/>
                  </a:cubicBezTo>
                  <a:cubicBezTo>
                    <a:pt x="13" y="210"/>
                    <a:pt x="14" y="207"/>
                    <a:pt x="12" y="205"/>
                  </a:cubicBezTo>
                  <a:cubicBezTo>
                    <a:pt x="12" y="204"/>
                    <a:pt x="11" y="203"/>
                    <a:pt x="11" y="201"/>
                  </a:cubicBezTo>
                  <a:cubicBezTo>
                    <a:pt x="7" y="194"/>
                    <a:pt x="7" y="194"/>
                    <a:pt x="15" y="192"/>
                  </a:cubicBezTo>
                  <a:cubicBezTo>
                    <a:pt x="16" y="191"/>
                    <a:pt x="16" y="191"/>
                    <a:pt x="17" y="191"/>
                  </a:cubicBezTo>
                  <a:cubicBezTo>
                    <a:pt x="26" y="186"/>
                    <a:pt x="29" y="187"/>
                    <a:pt x="32" y="197"/>
                  </a:cubicBezTo>
                  <a:cubicBezTo>
                    <a:pt x="35" y="193"/>
                    <a:pt x="37" y="189"/>
                    <a:pt x="40" y="186"/>
                  </a:cubicBezTo>
                  <a:cubicBezTo>
                    <a:pt x="41" y="184"/>
                    <a:pt x="42" y="183"/>
                    <a:pt x="45" y="184"/>
                  </a:cubicBezTo>
                  <a:cubicBezTo>
                    <a:pt x="47" y="184"/>
                    <a:pt x="47" y="186"/>
                    <a:pt x="47" y="188"/>
                  </a:cubicBezTo>
                  <a:cubicBezTo>
                    <a:pt x="49" y="194"/>
                    <a:pt x="52" y="195"/>
                    <a:pt x="57" y="193"/>
                  </a:cubicBezTo>
                  <a:cubicBezTo>
                    <a:pt x="62" y="191"/>
                    <a:pt x="66" y="189"/>
                    <a:pt x="68" y="184"/>
                  </a:cubicBezTo>
                  <a:cubicBezTo>
                    <a:pt x="71" y="178"/>
                    <a:pt x="74" y="183"/>
                    <a:pt x="78" y="186"/>
                  </a:cubicBezTo>
                  <a:cubicBezTo>
                    <a:pt x="80" y="180"/>
                    <a:pt x="79" y="175"/>
                    <a:pt x="75" y="170"/>
                  </a:cubicBezTo>
                  <a:cubicBezTo>
                    <a:pt x="71" y="166"/>
                    <a:pt x="72" y="163"/>
                    <a:pt x="75" y="159"/>
                  </a:cubicBezTo>
                  <a:cubicBezTo>
                    <a:pt x="80" y="154"/>
                    <a:pt x="79" y="148"/>
                    <a:pt x="72" y="146"/>
                  </a:cubicBezTo>
                  <a:cubicBezTo>
                    <a:pt x="65" y="144"/>
                    <a:pt x="63" y="140"/>
                    <a:pt x="65" y="134"/>
                  </a:cubicBezTo>
                  <a:cubicBezTo>
                    <a:pt x="66" y="129"/>
                    <a:pt x="62" y="125"/>
                    <a:pt x="65" y="121"/>
                  </a:cubicBezTo>
                  <a:cubicBezTo>
                    <a:pt x="64" y="128"/>
                    <a:pt x="59" y="127"/>
                    <a:pt x="53" y="126"/>
                  </a:cubicBezTo>
                  <a:cubicBezTo>
                    <a:pt x="46" y="123"/>
                    <a:pt x="50" y="117"/>
                    <a:pt x="51" y="113"/>
                  </a:cubicBezTo>
                  <a:cubicBezTo>
                    <a:pt x="52" y="108"/>
                    <a:pt x="51" y="101"/>
                    <a:pt x="58" y="98"/>
                  </a:cubicBezTo>
                  <a:cubicBezTo>
                    <a:pt x="61" y="96"/>
                    <a:pt x="64" y="97"/>
                    <a:pt x="65" y="101"/>
                  </a:cubicBezTo>
                  <a:cubicBezTo>
                    <a:pt x="66" y="105"/>
                    <a:pt x="69" y="106"/>
                    <a:pt x="72" y="107"/>
                  </a:cubicBezTo>
                  <a:cubicBezTo>
                    <a:pt x="73" y="99"/>
                    <a:pt x="75" y="92"/>
                    <a:pt x="71" y="85"/>
                  </a:cubicBezTo>
                  <a:cubicBezTo>
                    <a:pt x="68" y="81"/>
                    <a:pt x="72" y="77"/>
                    <a:pt x="72" y="72"/>
                  </a:cubicBezTo>
                  <a:cubicBezTo>
                    <a:pt x="72" y="77"/>
                    <a:pt x="70" y="80"/>
                    <a:pt x="64" y="80"/>
                  </a:cubicBezTo>
                  <a:cubicBezTo>
                    <a:pt x="60" y="81"/>
                    <a:pt x="59" y="83"/>
                    <a:pt x="58" y="87"/>
                  </a:cubicBezTo>
                  <a:cubicBezTo>
                    <a:pt x="58" y="89"/>
                    <a:pt x="58" y="91"/>
                    <a:pt x="57" y="93"/>
                  </a:cubicBezTo>
                  <a:cubicBezTo>
                    <a:pt x="53" y="95"/>
                    <a:pt x="52" y="102"/>
                    <a:pt x="46" y="99"/>
                  </a:cubicBezTo>
                  <a:cubicBezTo>
                    <a:pt x="39" y="96"/>
                    <a:pt x="36" y="87"/>
                    <a:pt x="40" y="82"/>
                  </a:cubicBezTo>
                  <a:cubicBezTo>
                    <a:pt x="41" y="80"/>
                    <a:pt x="42" y="77"/>
                    <a:pt x="41" y="75"/>
                  </a:cubicBezTo>
                  <a:cubicBezTo>
                    <a:pt x="39" y="73"/>
                    <a:pt x="36" y="75"/>
                    <a:pt x="34" y="76"/>
                  </a:cubicBezTo>
                  <a:cubicBezTo>
                    <a:pt x="30" y="78"/>
                    <a:pt x="27" y="81"/>
                    <a:pt x="24" y="84"/>
                  </a:cubicBezTo>
                  <a:cubicBezTo>
                    <a:pt x="22" y="86"/>
                    <a:pt x="19" y="87"/>
                    <a:pt x="16" y="86"/>
                  </a:cubicBezTo>
                  <a:cubicBezTo>
                    <a:pt x="15" y="85"/>
                    <a:pt x="13" y="85"/>
                    <a:pt x="12" y="83"/>
                  </a:cubicBezTo>
                  <a:cubicBezTo>
                    <a:pt x="12" y="80"/>
                    <a:pt x="15" y="80"/>
                    <a:pt x="15" y="79"/>
                  </a:cubicBezTo>
                  <a:cubicBezTo>
                    <a:pt x="20" y="71"/>
                    <a:pt x="31" y="66"/>
                    <a:pt x="27" y="54"/>
                  </a:cubicBezTo>
                  <a:cubicBezTo>
                    <a:pt x="25" y="50"/>
                    <a:pt x="28" y="47"/>
                    <a:pt x="31" y="44"/>
                  </a:cubicBezTo>
                  <a:cubicBezTo>
                    <a:pt x="38" y="37"/>
                    <a:pt x="38" y="30"/>
                    <a:pt x="31" y="23"/>
                  </a:cubicBezTo>
                  <a:cubicBezTo>
                    <a:pt x="29" y="22"/>
                    <a:pt x="28" y="21"/>
                    <a:pt x="28" y="19"/>
                  </a:cubicBezTo>
                  <a:cubicBezTo>
                    <a:pt x="29" y="15"/>
                    <a:pt x="27" y="12"/>
                    <a:pt x="25" y="8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24">
              <a:extLst>
                <a:ext uri="{FF2B5EF4-FFF2-40B4-BE49-F238E27FC236}">
                  <a16:creationId xmlns:a16="http://schemas.microsoft.com/office/drawing/2014/main" id="{32A0245E-E30D-17F3-0615-7D79B932C587}"/>
                </a:ext>
              </a:extLst>
            </p:cNvPr>
            <p:cNvSpPr/>
            <p:nvPr/>
          </p:nvSpPr>
          <p:spPr bwMode="auto">
            <a:xfrm>
              <a:off x="4664075" y="1550988"/>
              <a:ext cx="682625" cy="765175"/>
            </a:xfrm>
            <a:custGeom>
              <a:avLst/>
              <a:gdLst>
                <a:gd name="T0" fmla="*/ 162 w 302"/>
                <a:gd name="T1" fmla="*/ 22 h 338"/>
                <a:gd name="T2" fmla="*/ 182 w 302"/>
                <a:gd name="T3" fmla="*/ 6 h 338"/>
                <a:gd name="T4" fmla="*/ 209 w 302"/>
                <a:gd name="T5" fmla="*/ 24 h 338"/>
                <a:gd name="T6" fmla="*/ 250 w 302"/>
                <a:gd name="T7" fmla="*/ 1 h 338"/>
                <a:gd name="T8" fmla="*/ 266 w 302"/>
                <a:gd name="T9" fmla="*/ 16 h 338"/>
                <a:gd name="T10" fmla="*/ 274 w 302"/>
                <a:gd name="T11" fmla="*/ 43 h 338"/>
                <a:gd name="T12" fmla="*/ 300 w 302"/>
                <a:gd name="T13" fmla="*/ 61 h 338"/>
                <a:gd name="T14" fmla="*/ 286 w 302"/>
                <a:gd name="T15" fmla="*/ 89 h 338"/>
                <a:gd name="T16" fmla="*/ 267 w 302"/>
                <a:gd name="T17" fmla="*/ 95 h 338"/>
                <a:gd name="T18" fmla="*/ 242 w 302"/>
                <a:gd name="T19" fmla="*/ 95 h 338"/>
                <a:gd name="T20" fmla="*/ 235 w 302"/>
                <a:gd name="T21" fmla="*/ 123 h 338"/>
                <a:gd name="T22" fmla="*/ 228 w 302"/>
                <a:gd name="T23" fmla="*/ 161 h 338"/>
                <a:gd name="T24" fmla="*/ 232 w 302"/>
                <a:gd name="T25" fmla="*/ 180 h 338"/>
                <a:gd name="T26" fmla="*/ 208 w 302"/>
                <a:gd name="T27" fmla="*/ 200 h 338"/>
                <a:gd name="T28" fmla="*/ 241 w 302"/>
                <a:gd name="T29" fmla="*/ 220 h 338"/>
                <a:gd name="T30" fmla="*/ 271 w 302"/>
                <a:gd name="T31" fmla="*/ 234 h 338"/>
                <a:gd name="T32" fmla="*/ 213 w 302"/>
                <a:gd name="T33" fmla="*/ 219 h 338"/>
                <a:gd name="T34" fmla="*/ 200 w 302"/>
                <a:gd name="T35" fmla="*/ 244 h 338"/>
                <a:gd name="T36" fmla="*/ 181 w 302"/>
                <a:gd name="T37" fmla="*/ 260 h 338"/>
                <a:gd name="T38" fmla="*/ 179 w 302"/>
                <a:gd name="T39" fmla="*/ 275 h 338"/>
                <a:gd name="T40" fmla="*/ 150 w 302"/>
                <a:gd name="T41" fmla="*/ 275 h 338"/>
                <a:gd name="T42" fmla="*/ 131 w 302"/>
                <a:gd name="T43" fmla="*/ 286 h 338"/>
                <a:gd name="T44" fmla="*/ 112 w 302"/>
                <a:gd name="T45" fmla="*/ 307 h 338"/>
                <a:gd name="T46" fmla="*/ 105 w 302"/>
                <a:gd name="T47" fmla="*/ 322 h 338"/>
                <a:gd name="T48" fmla="*/ 108 w 302"/>
                <a:gd name="T49" fmla="*/ 331 h 338"/>
                <a:gd name="T50" fmla="*/ 73 w 302"/>
                <a:gd name="T51" fmla="*/ 313 h 338"/>
                <a:gd name="T52" fmla="*/ 38 w 302"/>
                <a:gd name="T53" fmla="*/ 310 h 338"/>
                <a:gd name="T54" fmla="*/ 29 w 302"/>
                <a:gd name="T55" fmla="*/ 321 h 338"/>
                <a:gd name="T56" fmla="*/ 8 w 302"/>
                <a:gd name="T57" fmla="*/ 290 h 338"/>
                <a:gd name="T58" fmla="*/ 37 w 302"/>
                <a:gd name="T59" fmla="*/ 266 h 338"/>
                <a:gd name="T60" fmla="*/ 58 w 302"/>
                <a:gd name="T61" fmla="*/ 255 h 338"/>
                <a:gd name="T62" fmla="*/ 77 w 302"/>
                <a:gd name="T63" fmla="*/ 271 h 338"/>
                <a:gd name="T64" fmla="*/ 79 w 302"/>
                <a:gd name="T65" fmla="*/ 279 h 338"/>
                <a:gd name="T66" fmla="*/ 93 w 302"/>
                <a:gd name="T67" fmla="*/ 304 h 338"/>
                <a:gd name="T68" fmla="*/ 89 w 302"/>
                <a:gd name="T69" fmla="*/ 270 h 338"/>
                <a:gd name="T70" fmla="*/ 82 w 302"/>
                <a:gd name="T71" fmla="*/ 239 h 338"/>
                <a:gd name="T72" fmla="*/ 64 w 302"/>
                <a:gd name="T73" fmla="*/ 241 h 338"/>
                <a:gd name="T74" fmla="*/ 83 w 302"/>
                <a:gd name="T75" fmla="*/ 215 h 338"/>
                <a:gd name="T76" fmla="*/ 112 w 302"/>
                <a:gd name="T77" fmla="*/ 192 h 338"/>
                <a:gd name="T78" fmla="*/ 132 w 302"/>
                <a:gd name="T79" fmla="*/ 178 h 338"/>
                <a:gd name="T80" fmla="*/ 156 w 302"/>
                <a:gd name="T81" fmla="*/ 129 h 338"/>
                <a:gd name="T82" fmla="*/ 164 w 302"/>
                <a:gd name="T83" fmla="*/ 111 h 338"/>
                <a:gd name="T84" fmla="*/ 161 w 302"/>
                <a:gd name="T85" fmla="*/ 98 h 338"/>
                <a:gd name="T86" fmla="*/ 170 w 302"/>
                <a:gd name="T87" fmla="*/ 76 h 338"/>
                <a:gd name="T88" fmla="*/ 160 w 302"/>
                <a:gd name="T89" fmla="*/ 5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02" h="338">
                  <a:moveTo>
                    <a:pt x="160" y="42"/>
                  </a:moveTo>
                  <a:cubicBezTo>
                    <a:pt x="159" y="37"/>
                    <a:pt x="156" y="32"/>
                    <a:pt x="163" y="28"/>
                  </a:cubicBezTo>
                  <a:cubicBezTo>
                    <a:pt x="166" y="27"/>
                    <a:pt x="164" y="24"/>
                    <a:pt x="162" y="22"/>
                  </a:cubicBezTo>
                  <a:cubicBezTo>
                    <a:pt x="159" y="17"/>
                    <a:pt x="160" y="10"/>
                    <a:pt x="166" y="4"/>
                  </a:cubicBezTo>
                  <a:cubicBezTo>
                    <a:pt x="169" y="2"/>
                    <a:pt x="174" y="3"/>
                    <a:pt x="177" y="6"/>
                  </a:cubicBezTo>
                  <a:cubicBezTo>
                    <a:pt x="179" y="8"/>
                    <a:pt x="180" y="8"/>
                    <a:pt x="182" y="6"/>
                  </a:cubicBezTo>
                  <a:cubicBezTo>
                    <a:pt x="185" y="3"/>
                    <a:pt x="187" y="1"/>
                    <a:pt x="191" y="7"/>
                  </a:cubicBezTo>
                  <a:cubicBezTo>
                    <a:pt x="193" y="11"/>
                    <a:pt x="197" y="15"/>
                    <a:pt x="200" y="19"/>
                  </a:cubicBezTo>
                  <a:cubicBezTo>
                    <a:pt x="201" y="22"/>
                    <a:pt x="204" y="25"/>
                    <a:pt x="209" y="24"/>
                  </a:cubicBezTo>
                  <a:cubicBezTo>
                    <a:pt x="214" y="23"/>
                    <a:pt x="220" y="22"/>
                    <a:pt x="226" y="23"/>
                  </a:cubicBezTo>
                  <a:cubicBezTo>
                    <a:pt x="237" y="23"/>
                    <a:pt x="241" y="14"/>
                    <a:pt x="247" y="7"/>
                  </a:cubicBezTo>
                  <a:cubicBezTo>
                    <a:pt x="249" y="5"/>
                    <a:pt x="249" y="3"/>
                    <a:pt x="250" y="1"/>
                  </a:cubicBezTo>
                  <a:cubicBezTo>
                    <a:pt x="251" y="0"/>
                    <a:pt x="251" y="0"/>
                    <a:pt x="252" y="0"/>
                  </a:cubicBezTo>
                  <a:cubicBezTo>
                    <a:pt x="255" y="1"/>
                    <a:pt x="258" y="2"/>
                    <a:pt x="261" y="4"/>
                  </a:cubicBezTo>
                  <a:cubicBezTo>
                    <a:pt x="262" y="8"/>
                    <a:pt x="260" y="14"/>
                    <a:pt x="266" y="16"/>
                  </a:cubicBezTo>
                  <a:cubicBezTo>
                    <a:pt x="267" y="16"/>
                    <a:pt x="268" y="18"/>
                    <a:pt x="267" y="20"/>
                  </a:cubicBezTo>
                  <a:cubicBezTo>
                    <a:pt x="265" y="27"/>
                    <a:pt x="269" y="33"/>
                    <a:pt x="269" y="40"/>
                  </a:cubicBezTo>
                  <a:cubicBezTo>
                    <a:pt x="269" y="42"/>
                    <a:pt x="270" y="45"/>
                    <a:pt x="274" y="43"/>
                  </a:cubicBezTo>
                  <a:cubicBezTo>
                    <a:pt x="279" y="40"/>
                    <a:pt x="281" y="43"/>
                    <a:pt x="282" y="48"/>
                  </a:cubicBezTo>
                  <a:cubicBezTo>
                    <a:pt x="282" y="54"/>
                    <a:pt x="285" y="57"/>
                    <a:pt x="292" y="57"/>
                  </a:cubicBezTo>
                  <a:cubicBezTo>
                    <a:pt x="295" y="56"/>
                    <a:pt x="299" y="58"/>
                    <a:pt x="300" y="61"/>
                  </a:cubicBezTo>
                  <a:cubicBezTo>
                    <a:pt x="301" y="65"/>
                    <a:pt x="302" y="70"/>
                    <a:pt x="299" y="73"/>
                  </a:cubicBezTo>
                  <a:cubicBezTo>
                    <a:pt x="296" y="76"/>
                    <a:pt x="293" y="80"/>
                    <a:pt x="292" y="84"/>
                  </a:cubicBezTo>
                  <a:cubicBezTo>
                    <a:pt x="291" y="87"/>
                    <a:pt x="289" y="89"/>
                    <a:pt x="286" y="89"/>
                  </a:cubicBezTo>
                  <a:cubicBezTo>
                    <a:pt x="283" y="90"/>
                    <a:pt x="281" y="88"/>
                    <a:pt x="280" y="85"/>
                  </a:cubicBezTo>
                  <a:cubicBezTo>
                    <a:pt x="279" y="81"/>
                    <a:pt x="277" y="82"/>
                    <a:pt x="276" y="84"/>
                  </a:cubicBezTo>
                  <a:cubicBezTo>
                    <a:pt x="272" y="87"/>
                    <a:pt x="269" y="91"/>
                    <a:pt x="267" y="95"/>
                  </a:cubicBezTo>
                  <a:cubicBezTo>
                    <a:pt x="264" y="98"/>
                    <a:pt x="262" y="99"/>
                    <a:pt x="259" y="96"/>
                  </a:cubicBezTo>
                  <a:cubicBezTo>
                    <a:pt x="257" y="94"/>
                    <a:pt x="256" y="93"/>
                    <a:pt x="254" y="92"/>
                  </a:cubicBezTo>
                  <a:cubicBezTo>
                    <a:pt x="248" y="88"/>
                    <a:pt x="246" y="88"/>
                    <a:pt x="242" y="95"/>
                  </a:cubicBezTo>
                  <a:cubicBezTo>
                    <a:pt x="243" y="97"/>
                    <a:pt x="245" y="96"/>
                    <a:pt x="247" y="97"/>
                  </a:cubicBezTo>
                  <a:cubicBezTo>
                    <a:pt x="250" y="98"/>
                    <a:pt x="252" y="100"/>
                    <a:pt x="250" y="103"/>
                  </a:cubicBezTo>
                  <a:cubicBezTo>
                    <a:pt x="245" y="110"/>
                    <a:pt x="244" y="119"/>
                    <a:pt x="235" y="123"/>
                  </a:cubicBezTo>
                  <a:cubicBezTo>
                    <a:pt x="229" y="126"/>
                    <a:pt x="225" y="125"/>
                    <a:pt x="222" y="117"/>
                  </a:cubicBezTo>
                  <a:cubicBezTo>
                    <a:pt x="222" y="127"/>
                    <a:pt x="220" y="136"/>
                    <a:pt x="218" y="144"/>
                  </a:cubicBezTo>
                  <a:cubicBezTo>
                    <a:pt x="215" y="154"/>
                    <a:pt x="218" y="158"/>
                    <a:pt x="228" y="161"/>
                  </a:cubicBezTo>
                  <a:cubicBezTo>
                    <a:pt x="230" y="161"/>
                    <a:pt x="231" y="161"/>
                    <a:pt x="233" y="161"/>
                  </a:cubicBezTo>
                  <a:cubicBezTo>
                    <a:pt x="237" y="162"/>
                    <a:pt x="239" y="165"/>
                    <a:pt x="236" y="169"/>
                  </a:cubicBezTo>
                  <a:cubicBezTo>
                    <a:pt x="233" y="172"/>
                    <a:pt x="232" y="175"/>
                    <a:pt x="232" y="180"/>
                  </a:cubicBezTo>
                  <a:cubicBezTo>
                    <a:pt x="232" y="184"/>
                    <a:pt x="229" y="186"/>
                    <a:pt x="225" y="185"/>
                  </a:cubicBezTo>
                  <a:cubicBezTo>
                    <a:pt x="223" y="185"/>
                    <a:pt x="221" y="186"/>
                    <a:pt x="219" y="186"/>
                  </a:cubicBezTo>
                  <a:cubicBezTo>
                    <a:pt x="207" y="185"/>
                    <a:pt x="205" y="189"/>
                    <a:pt x="208" y="200"/>
                  </a:cubicBezTo>
                  <a:cubicBezTo>
                    <a:pt x="210" y="204"/>
                    <a:pt x="211" y="207"/>
                    <a:pt x="214" y="210"/>
                  </a:cubicBezTo>
                  <a:cubicBezTo>
                    <a:pt x="217" y="216"/>
                    <a:pt x="224" y="215"/>
                    <a:pt x="229" y="216"/>
                  </a:cubicBezTo>
                  <a:cubicBezTo>
                    <a:pt x="233" y="217"/>
                    <a:pt x="237" y="217"/>
                    <a:pt x="241" y="220"/>
                  </a:cubicBezTo>
                  <a:cubicBezTo>
                    <a:pt x="242" y="221"/>
                    <a:pt x="243" y="222"/>
                    <a:pt x="243" y="222"/>
                  </a:cubicBezTo>
                  <a:cubicBezTo>
                    <a:pt x="253" y="221"/>
                    <a:pt x="260" y="228"/>
                    <a:pt x="268" y="231"/>
                  </a:cubicBezTo>
                  <a:cubicBezTo>
                    <a:pt x="269" y="232"/>
                    <a:pt x="271" y="232"/>
                    <a:pt x="271" y="234"/>
                  </a:cubicBezTo>
                  <a:cubicBezTo>
                    <a:pt x="270" y="236"/>
                    <a:pt x="268" y="237"/>
                    <a:pt x="266" y="236"/>
                  </a:cubicBezTo>
                  <a:cubicBezTo>
                    <a:pt x="253" y="235"/>
                    <a:pt x="241" y="231"/>
                    <a:pt x="229" y="226"/>
                  </a:cubicBezTo>
                  <a:cubicBezTo>
                    <a:pt x="224" y="223"/>
                    <a:pt x="219" y="220"/>
                    <a:pt x="213" y="219"/>
                  </a:cubicBezTo>
                  <a:cubicBezTo>
                    <a:pt x="209" y="221"/>
                    <a:pt x="206" y="224"/>
                    <a:pt x="202" y="226"/>
                  </a:cubicBezTo>
                  <a:cubicBezTo>
                    <a:pt x="210" y="232"/>
                    <a:pt x="209" y="234"/>
                    <a:pt x="201" y="238"/>
                  </a:cubicBezTo>
                  <a:cubicBezTo>
                    <a:pt x="197" y="239"/>
                    <a:pt x="197" y="241"/>
                    <a:pt x="200" y="244"/>
                  </a:cubicBezTo>
                  <a:cubicBezTo>
                    <a:pt x="205" y="249"/>
                    <a:pt x="203" y="256"/>
                    <a:pt x="202" y="262"/>
                  </a:cubicBezTo>
                  <a:cubicBezTo>
                    <a:pt x="201" y="267"/>
                    <a:pt x="195" y="268"/>
                    <a:pt x="192" y="265"/>
                  </a:cubicBezTo>
                  <a:cubicBezTo>
                    <a:pt x="189" y="262"/>
                    <a:pt x="186" y="260"/>
                    <a:pt x="181" y="260"/>
                  </a:cubicBezTo>
                  <a:cubicBezTo>
                    <a:pt x="177" y="260"/>
                    <a:pt x="175" y="261"/>
                    <a:pt x="178" y="265"/>
                  </a:cubicBezTo>
                  <a:cubicBezTo>
                    <a:pt x="179" y="267"/>
                    <a:pt x="180" y="268"/>
                    <a:pt x="180" y="270"/>
                  </a:cubicBezTo>
                  <a:cubicBezTo>
                    <a:pt x="180" y="272"/>
                    <a:pt x="180" y="273"/>
                    <a:pt x="179" y="275"/>
                  </a:cubicBezTo>
                  <a:cubicBezTo>
                    <a:pt x="177" y="276"/>
                    <a:pt x="175" y="275"/>
                    <a:pt x="174" y="274"/>
                  </a:cubicBezTo>
                  <a:cubicBezTo>
                    <a:pt x="169" y="267"/>
                    <a:pt x="165" y="269"/>
                    <a:pt x="160" y="274"/>
                  </a:cubicBezTo>
                  <a:cubicBezTo>
                    <a:pt x="157" y="277"/>
                    <a:pt x="154" y="277"/>
                    <a:pt x="150" y="275"/>
                  </a:cubicBezTo>
                  <a:cubicBezTo>
                    <a:pt x="148" y="273"/>
                    <a:pt x="146" y="272"/>
                    <a:pt x="143" y="272"/>
                  </a:cubicBezTo>
                  <a:cubicBezTo>
                    <a:pt x="139" y="273"/>
                    <a:pt x="136" y="274"/>
                    <a:pt x="137" y="279"/>
                  </a:cubicBezTo>
                  <a:cubicBezTo>
                    <a:pt x="138" y="284"/>
                    <a:pt x="136" y="286"/>
                    <a:pt x="131" y="286"/>
                  </a:cubicBezTo>
                  <a:cubicBezTo>
                    <a:pt x="126" y="286"/>
                    <a:pt x="123" y="288"/>
                    <a:pt x="125" y="294"/>
                  </a:cubicBezTo>
                  <a:cubicBezTo>
                    <a:pt x="126" y="295"/>
                    <a:pt x="126" y="297"/>
                    <a:pt x="125" y="297"/>
                  </a:cubicBezTo>
                  <a:cubicBezTo>
                    <a:pt x="119" y="297"/>
                    <a:pt x="119" y="307"/>
                    <a:pt x="112" y="307"/>
                  </a:cubicBezTo>
                  <a:cubicBezTo>
                    <a:pt x="108" y="306"/>
                    <a:pt x="104" y="302"/>
                    <a:pt x="100" y="307"/>
                  </a:cubicBezTo>
                  <a:cubicBezTo>
                    <a:pt x="98" y="309"/>
                    <a:pt x="95" y="311"/>
                    <a:pt x="100" y="313"/>
                  </a:cubicBezTo>
                  <a:cubicBezTo>
                    <a:pt x="104" y="314"/>
                    <a:pt x="106" y="316"/>
                    <a:pt x="105" y="322"/>
                  </a:cubicBezTo>
                  <a:cubicBezTo>
                    <a:pt x="103" y="326"/>
                    <a:pt x="109" y="328"/>
                    <a:pt x="112" y="331"/>
                  </a:cubicBezTo>
                  <a:cubicBezTo>
                    <a:pt x="114" y="333"/>
                    <a:pt x="119" y="333"/>
                    <a:pt x="117" y="338"/>
                  </a:cubicBezTo>
                  <a:cubicBezTo>
                    <a:pt x="114" y="336"/>
                    <a:pt x="110" y="334"/>
                    <a:pt x="108" y="331"/>
                  </a:cubicBezTo>
                  <a:cubicBezTo>
                    <a:pt x="103" y="325"/>
                    <a:pt x="95" y="322"/>
                    <a:pt x="90" y="316"/>
                  </a:cubicBezTo>
                  <a:cubicBezTo>
                    <a:pt x="88" y="313"/>
                    <a:pt x="83" y="312"/>
                    <a:pt x="78" y="314"/>
                  </a:cubicBezTo>
                  <a:cubicBezTo>
                    <a:pt x="76" y="316"/>
                    <a:pt x="75" y="314"/>
                    <a:pt x="73" y="313"/>
                  </a:cubicBezTo>
                  <a:cubicBezTo>
                    <a:pt x="71" y="311"/>
                    <a:pt x="69" y="309"/>
                    <a:pt x="66" y="309"/>
                  </a:cubicBezTo>
                  <a:cubicBezTo>
                    <a:pt x="62" y="310"/>
                    <a:pt x="57" y="306"/>
                    <a:pt x="52" y="310"/>
                  </a:cubicBezTo>
                  <a:cubicBezTo>
                    <a:pt x="48" y="312"/>
                    <a:pt x="43" y="314"/>
                    <a:pt x="38" y="310"/>
                  </a:cubicBezTo>
                  <a:cubicBezTo>
                    <a:pt x="42" y="315"/>
                    <a:pt x="45" y="319"/>
                    <a:pt x="40" y="324"/>
                  </a:cubicBezTo>
                  <a:cubicBezTo>
                    <a:pt x="39" y="325"/>
                    <a:pt x="37" y="326"/>
                    <a:pt x="35" y="326"/>
                  </a:cubicBezTo>
                  <a:cubicBezTo>
                    <a:pt x="32" y="325"/>
                    <a:pt x="30" y="323"/>
                    <a:pt x="29" y="321"/>
                  </a:cubicBezTo>
                  <a:cubicBezTo>
                    <a:pt x="25" y="308"/>
                    <a:pt x="18" y="306"/>
                    <a:pt x="7" y="308"/>
                  </a:cubicBezTo>
                  <a:cubicBezTo>
                    <a:pt x="4" y="309"/>
                    <a:pt x="3" y="311"/>
                    <a:pt x="0" y="310"/>
                  </a:cubicBezTo>
                  <a:cubicBezTo>
                    <a:pt x="0" y="302"/>
                    <a:pt x="5" y="297"/>
                    <a:pt x="8" y="290"/>
                  </a:cubicBezTo>
                  <a:cubicBezTo>
                    <a:pt x="6" y="289"/>
                    <a:pt x="5" y="287"/>
                    <a:pt x="7" y="286"/>
                  </a:cubicBezTo>
                  <a:cubicBezTo>
                    <a:pt x="10" y="283"/>
                    <a:pt x="12" y="278"/>
                    <a:pt x="15" y="276"/>
                  </a:cubicBezTo>
                  <a:cubicBezTo>
                    <a:pt x="21" y="271"/>
                    <a:pt x="26" y="263"/>
                    <a:pt x="37" y="266"/>
                  </a:cubicBezTo>
                  <a:cubicBezTo>
                    <a:pt x="38" y="266"/>
                    <a:pt x="40" y="266"/>
                    <a:pt x="42" y="265"/>
                  </a:cubicBezTo>
                  <a:cubicBezTo>
                    <a:pt x="47" y="265"/>
                    <a:pt x="47" y="267"/>
                    <a:pt x="45" y="270"/>
                  </a:cubicBezTo>
                  <a:cubicBezTo>
                    <a:pt x="47" y="263"/>
                    <a:pt x="55" y="261"/>
                    <a:pt x="58" y="255"/>
                  </a:cubicBezTo>
                  <a:cubicBezTo>
                    <a:pt x="59" y="252"/>
                    <a:pt x="62" y="253"/>
                    <a:pt x="63" y="255"/>
                  </a:cubicBezTo>
                  <a:cubicBezTo>
                    <a:pt x="65" y="257"/>
                    <a:pt x="66" y="259"/>
                    <a:pt x="69" y="260"/>
                  </a:cubicBezTo>
                  <a:cubicBezTo>
                    <a:pt x="78" y="261"/>
                    <a:pt x="78" y="262"/>
                    <a:pt x="77" y="271"/>
                  </a:cubicBezTo>
                  <a:cubicBezTo>
                    <a:pt x="78" y="271"/>
                    <a:pt x="79" y="271"/>
                    <a:pt x="79" y="271"/>
                  </a:cubicBezTo>
                  <a:cubicBezTo>
                    <a:pt x="82" y="271"/>
                    <a:pt x="84" y="272"/>
                    <a:pt x="84" y="275"/>
                  </a:cubicBezTo>
                  <a:cubicBezTo>
                    <a:pt x="84" y="278"/>
                    <a:pt x="82" y="279"/>
                    <a:pt x="79" y="279"/>
                  </a:cubicBezTo>
                  <a:cubicBezTo>
                    <a:pt x="74" y="278"/>
                    <a:pt x="73" y="282"/>
                    <a:pt x="72" y="285"/>
                  </a:cubicBezTo>
                  <a:cubicBezTo>
                    <a:pt x="71" y="289"/>
                    <a:pt x="72" y="292"/>
                    <a:pt x="75" y="294"/>
                  </a:cubicBezTo>
                  <a:cubicBezTo>
                    <a:pt x="80" y="298"/>
                    <a:pt x="85" y="304"/>
                    <a:pt x="93" y="304"/>
                  </a:cubicBezTo>
                  <a:cubicBezTo>
                    <a:pt x="93" y="300"/>
                    <a:pt x="90" y="298"/>
                    <a:pt x="87" y="295"/>
                  </a:cubicBezTo>
                  <a:cubicBezTo>
                    <a:pt x="81" y="290"/>
                    <a:pt x="80" y="286"/>
                    <a:pt x="86" y="280"/>
                  </a:cubicBezTo>
                  <a:cubicBezTo>
                    <a:pt x="89" y="277"/>
                    <a:pt x="90" y="274"/>
                    <a:pt x="89" y="270"/>
                  </a:cubicBezTo>
                  <a:cubicBezTo>
                    <a:pt x="88" y="266"/>
                    <a:pt x="94" y="263"/>
                    <a:pt x="92" y="257"/>
                  </a:cubicBezTo>
                  <a:cubicBezTo>
                    <a:pt x="91" y="253"/>
                    <a:pt x="90" y="252"/>
                    <a:pt x="86" y="251"/>
                  </a:cubicBezTo>
                  <a:cubicBezTo>
                    <a:pt x="80" y="248"/>
                    <a:pt x="79" y="246"/>
                    <a:pt x="82" y="239"/>
                  </a:cubicBezTo>
                  <a:cubicBezTo>
                    <a:pt x="82" y="239"/>
                    <a:pt x="83" y="238"/>
                    <a:pt x="82" y="237"/>
                  </a:cubicBezTo>
                  <a:cubicBezTo>
                    <a:pt x="81" y="236"/>
                    <a:pt x="79" y="235"/>
                    <a:pt x="77" y="236"/>
                  </a:cubicBezTo>
                  <a:cubicBezTo>
                    <a:pt x="74" y="240"/>
                    <a:pt x="68" y="239"/>
                    <a:pt x="64" y="241"/>
                  </a:cubicBezTo>
                  <a:cubicBezTo>
                    <a:pt x="60" y="243"/>
                    <a:pt x="59" y="241"/>
                    <a:pt x="59" y="238"/>
                  </a:cubicBezTo>
                  <a:cubicBezTo>
                    <a:pt x="58" y="232"/>
                    <a:pt x="64" y="222"/>
                    <a:pt x="70" y="222"/>
                  </a:cubicBezTo>
                  <a:cubicBezTo>
                    <a:pt x="76" y="222"/>
                    <a:pt x="79" y="219"/>
                    <a:pt x="83" y="215"/>
                  </a:cubicBezTo>
                  <a:cubicBezTo>
                    <a:pt x="87" y="210"/>
                    <a:pt x="91" y="206"/>
                    <a:pt x="98" y="204"/>
                  </a:cubicBezTo>
                  <a:cubicBezTo>
                    <a:pt x="102" y="203"/>
                    <a:pt x="106" y="201"/>
                    <a:pt x="111" y="199"/>
                  </a:cubicBezTo>
                  <a:cubicBezTo>
                    <a:pt x="115" y="198"/>
                    <a:pt x="116" y="195"/>
                    <a:pt x="112" y="192"/>
                  </a:cubicBezTo>
                  <a:cubicBezTo>
                    <a:pt x="108" y="189"/>
                    <a:pt x="109" y="186"/>
                    <a:pt x="112" y="182"/>
                  </a:cubicBezTo>
                  <a:cubicBezTo>
                    <a:pt x="115" y="179"/>
                    <a:pt x="117" y="179"/>
                    <a:pt x="120" y="182"/>
                  </a:cubicBezTo>
                  <a:cubicBezTo>
                    <a:pt x="124" y="186"/>
                    <a:pt x="130" y="184"/>
                    <a:pt x="132" y="178"/>
                  </a:cubicBezTo>
                  <a:cubicBezTo>
                    <a:pt x="135" y="171"/>
                    <a:pt x="140" y="164"/>
                    <a:pt x="142" y="156"/>
                  </a:cubicBezTo>
                  <a:cubicBezTo>
                    <a:pt x="144" y="149"/>
                    <a:pt x="147" y="143"/>
                    <a:pt x="152" y="138"/>
                  </a:cubicBezTo>
                  <a:cubicBezTo>
                    <a:pt x="154" y="136"/>
                    <a:pt x="155" y="132"/>
                    <a:pt x="156" y="129"/>
                  </a:cubicBezTo>
                  <a:cubicBezTo>
                    <a:pt x="156" y="127"/>
                    <a:pt x="157" y="127"/>
                    <a:pt x="159" y="126"/>
                  </a:cubicBezTo>
                  <a:cubicBezTo>
                    <a:pt x="160" y="126"/>
                    <a:pt x="162" y="126"/>
                    <a:pt x="161" y="125"/>
                  </a:cubicBezTo>
                  <a:cubicBezTo>
                    <a:pt x="155" y="119"/>
                    <a:pt x="165" y="116"/>
                    <a:pt x="164" y="111"/>
                  </a:cubicBezTo>
                  <a:cubicBezTo>
                    <a:pt x="165" y="108"/>
                    <a:pt x="164" y="106"/>
                    <a:pt x="161" y="105"/>
                  </a:cubicBezTo>
                  <a:cubicBezTo>
                    <a:pt x="159" y="104"/>
                    <a:pt x="157" y="104"/>
                    <a:pt x="157" y="101"/>
                  </a:cubicBezTo>
                  <a:cubicBezTo>
                    <a:pt x="157" y="99"/>
                    <a:pt x="159" y="99"/>
                    <a:pt x="161" y="98"/>
                  </a:cubicBezTo>
                  <a:cubicBezTo>
                    <a:pt x="163" y="97"/>
                    <a:pt x="164" y="96"/>
                    <a:pt x="165" y="96"/>
                  </a:cubicBezTo>
                  <a:cubicBezTo>
                    <a:pt x="168" y="93"/>
                    <a:pt x="170" y="90"/>
                    <a:pt x="169" y="86"/>
                  </a:cubicBezTo>
                  <a:cubicBezTo>
                    <a:pt x="170" y="83"/>
                    <a:pt x="170" y="79"/>
                    <a:pt x="170" y="76"/>
                  </a:cubicBezTo>
                  <a:cubicBezTo>
                    <a:pt x="168" y="71"/>
                    <a:pt x="169" y="67"/>
                    <a:pt x="171" y="62"/>
                  </a:cubicBezTo>
                  <a:cubicBezTo>
                    <a:pt x="172" y="59"/>
                    <a:pt x="175" y="55"/>
                    <a:pt x="170" y="52"/>
                  </a:cubicBezTo>
                  <a:cubicBezTo>
                    <a:pt x="167" y="51"/>
                    <a:pt x="163" y="52"/>
                    <a:pt x="160" y="50"/>
                  </a:cubicBezTo>
                  <a:cubicBezTo>
                    <a:pt x="158" y="47"/>
                    <a:pt x="156" y="45"/>
                    <a:pt x="160" y="42"/>
                  </a:cubicBezTo>
                  <a:close/>
                </a:path>
              </a:pathLst>
            </a:custGeom>
            <a:solidFill>
              <a:srgbClr val="EA57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25">
              <a:extLst>
                <a:ext uri="{FF2B5EF4-FFF2-40B4-BE49-F238E27FC236}">
                  <a16:creationId xmlns:a16="http://schemas.microsoft.com/office/drawing/2014/main" id="{D221166F-1BEB-D49A-7BAB-130C1315A6DD}"/>
                </a:ext>
              </a:extLst>
            </p:cNvPr>
            <p:cNvSpPr/>
            <p:nvPr/>
          </p:nvSpPr>
          <p:spPr bwMode="auto">
            <a:xfrm>
              <a:off x="4181475" y="955675"/>
              <a:ext cx="561975" cy="415925"/>
            </a:xfrm>
            <a:custGeom>
              <a:avLst/>
              <a:gdLst>
                <a:gd name="T0" fmla="*/ 242 w 249"/>
                <a:gd name="T1" fmla="*/ 56 h 184"/>
                <a:gd name="T2" fmla="*/ 221 w 249"/>
                <a:gd name="T3" fmla="*/ 55 h 184"/>
                <a:gd name="T4" fmla="*/ 210 w 249"/>
                <a:gd name="T5" fmla="*/ 81 h 184"/>
                <a:gd name="T6" fmla="*/ 209 w 249"/>
                <a:gd name="T7" fmla="*/ 96 h 184"/>
                <a:gd name="T8" fmla="*/ 203 w 249"/>
                <a:gd name="T9" fmla="*/ 90 h 184"/>
                <a:gd name="T10" fmla="*/ 197 w 249"/>
                <a:gd name="T11" fmla="*/ 95 h 184"/>
                <a:gd name="T12" fmla="*/ 193 w 249"/>
                <a:gd name="T13" fmla="*/ 109 h 184"/>
                <a:gd name="T14" fmla="*/ 188 w 249"/>
                <a:gd name="T15" fmla="*/ 125 h 184"/>
                <a:gd name="T16" fmla="*/ 191 w 249"/>
                <a:gd name="T17" fmla="*/ 142 h 184"/>
                <a:gd name="T18" fmla="*/ 217 w 249"/>
                <a:gd name="T19" fmla="*/ 155 h 184"/>
                <a:gd name="T20" fmla="*/ 206 w 249"/>
                <a:gd name="T21" fmla="*/ 172 h 184"/>
                <a:gd name="T22" fmla="*/ 203 w 249"/>
                <a:gd name="T23" fmla="*/ 157 h 184"/>
                <a:gd name="T24" fmla="*/ 186 w 249"/>
                <a:gd name="T25" fmla="*/ 156 h 184"/>
                <a:gd name="T26" fmla="*/ 184 w 249"/>
                <a:gd name="T27" fmla="*/ 163 h 184"/>
                <a:gd name="T28" fmla="*/ 174 w 249"/>
                <a:gd name="T29" fmla="*/ 175 h 184"/>
                <a:gd name="T30" fmla="*/ 166 w 249"/>
                <a:gd name="T31" fmla="*/ 181 h 184"/>
                <a:gd name="T32" fmla="*/ 163 w 249"/>
                <a:gd name="T33" fmla="*/ 163 h 184"/>
                <a:gd name="T34" fmla="*/ 166 w 249"/>
                <a:gd name="T35" fmla="*/ 153 h 184"/>
                <a:gd name="T36" fmla="*/ 167 w 249"/>
                <a:gd name="T37" fmla="*/ 147 h 184"/>
                <a:gd name="T38" fmla="*/ 141 w 249"/>
                <a:gd name="T39" fmla="*/ 127 h 184"/>
                <a:gd name="T40" fmla="*/ 143 w 249"/>
                <a:gd name="T41" fmla="*/ 113 h 184"/>
                <a:gd name="T42" fmla="*/ 131 w 249"/>
                <a:gd name="T43" fmla="*/ 107 h 184"/>
                <a:gd name="T44" fmla="*/ 112 w 249"/>
                <a:gd name="T45" fmla="*/ 106 h 184"/>
                <a:gd name="T46" fmla="*/ 87 w 249"/>
                <a:gd name="T47" fmla="*/ 96 h 184"/>
                <a:gd name="T48" fmla="*/ 83 w 249"/>
                <a:gd name="T49" fmla="*/ 114 h 184"/>
                <a:gd name="T50" fmla="*/ 67 w 249"/>
                <a:gd name="T51" fmla="*/ 110 h 184"/>
                <a:gd name="T52" fmla="*/ 63 w 249"/>
                <a:gd name="T53" fmla="*/ 98 h 184"/>
                <a:gd name="T54" fmla="*/ 64 w 249"/>
                <a:gd name="T55" fmla="*/ 90 h 184"/>
                <a:gd name="T56" fmla="*/ 75 w 249"/>
                <a:gd name="T57" fmla="*/ 94 h 184"/>
                <a:gd name="T58" fmla="*/ 60 w 249"/>
                <a:gd name="T59" fmla="*/ 75 h 184"/>
                <a:gd name="T60" fmla="*/ 52 w 249"/>
                <a:gd name="T61" fmla="*/ 67 h 184"/>
                <a:gd name="T62" fmla="*/ 46 w 249"/>
                <a:gd name="T63" fmla="*/ 51 h 184"/>
                <a:gd name="T64" fmla="*/ 43 w 249"/>
                <a:gd name="T65" fmla="*/ 65 h 184"/>
                <a:gd name="T66" fmla="*/ 38 w 249"/>
                <a:gd name="T67" fmla="*/ 51 h 184"/>
                <a:gd name="T68" fmla="*/ 10 w 249"/>
                <a:gd name="T69" fmla="*/ 61 h 184"/>
                <a:gd name="T70" fmla="*/ 0 w 249"/>
                <a:gd name="T71" fmla="*/ 62 h 184"/>
                <a:gd name="T72" fmla="*/ 14 w 249"/>
                <a:gd name="T73" fmla="*/ 55 h 184"/>
                <a:gd name="T74" fmla="*/ 34 w 249"/>
                <a:gd name="T75" fmla="*/ 40 h 184"/>
                <a:gd name="T76" fmla="*/ 52 w 249"/>
                <a:gd name="T77" fmla="*/ 43 h 184"/>
                <a:gd name="T78" fmla="*/ 52 w 249"/>
                <a:gd name="T79" fmla="*/ 37 h 184"/>
                <a:gd name="T80" fmla="*/ 38 w 249"/>
                <a:gd name="T81" fmla="*/ 30 h 184"/>
                <a:gd name="T82" fmla="*/ 50 w 249"/>
                <a:gd name="T83" fmla="*/ 22 h 184"/>
                <a:gd name="T84" fmla="*/ 68 w 249"/>
                <a:gd name="T85" fmla="*/ 26 h 184"/>
                <a:gd name="T86" fmla="*/ 70 w 249"/>
                <a:gd name="T87" fmla="*/ 26 h 184"/>
                <a:gd name="T88" fmla="*/ 62 w 249"/>
                <a:gd name="T89" fmla="*/ 12 h 184"/>
                <a:gd name="T90" fmla="*/ 93 w 249"/>
                <a:gd name="T91" fmla="*/ 2 h 184"/>
                <a:gd name="T92" fmla="*/ 144 w 249"/>
                <a:gd name="T93" fmla="*/ 27 h 184"/>
                <a:gd name="T94" fmla="*/ 169 w 249"/>
                <a:gd name="T95" fmla="*/ 23 h 184"/>
                <a:gd name="T96" fmla="*/ 199 w 249"/>
                <a:gd name="T97" fmla="*/ 26 h 184"/>
                <a:gd name="T98" fmla="*/ 221 w 249"/>
                <a:gd name="T99" fmla="*/ 19 h 184"/>
                <a:gd name="T100" fmla="*/ 241 w 249"/>
                <a:gd name="T101" fmla="*/ 28 h 184"/>
                <a:gd name="T102" fmla="*/ 249 w 249"/>
                <a:gd name="T103" fmla="*/ 5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9" h="184">
                  <a:moveTo>
                    <a:pt x="244" y="59"/>
                  </a:moveTo>
                  <a:cubicBezTo>
                    <a:pt x="244" y="58"/>
                    <a:pt x="243" y="56"/>
                    <a:pt x="242" y="56"/>
                  </a:cubicBezTo>
                  <a:cubicBezTo>
                    <a:pt x="237" y="57"/>
                    <a:pt x="233" y="54"/>
                    <a:pt x="229" y="50"/>
                  </a:cubicBezTo>
                  <a:cubicBezTo>
                    <a:pt x="226" y="47"/>
                    <a:pt x="221" y="51"/>
                    <a:pt x="221" y="55"/>
                  </a:cubicBezTo>
                  <a:cubicBezTo>
                    <a:pt x="220" y="63"/>
                    <a:pt x="220" y="70"/>
                    <a:pt x="211" y="72"/>
                  </a:cubicBezTo>
                  <a:cubicBezTo>
                    <a:pt x="208" y="73"/>
                    <a:pt x="209" y="78"/>
                    <a:pt x="210" y="81"/>
                  </a:cubicBezTo>
                  <a:cubicBezTo>
                    <a:pt x="211" y="84"/>
                    <a:pt x="211" y="88"/>
                    <a:pt x="211" y="92"/>
                  </a:cubicBezTo>
                  <a:cubicBezTo>
                    <a:pt x="211" y="94"/>
                    <a:pt x="211" y="95"/>
                    <a:pt x="209" y="96"/>
                  </a:cubicBezTo>
                  <a:cubicBezTo>
                    <a:pt x="207" y="97"/>
                    <a:pt x="206" y="95"/>
                    <a:pt x="204" y="94"/>
                  </a:cubicBezTo>
                  <a:cubicBezTo>
                    <a:pt x="204" y="93"/>
                    <a:pt x="203" y="91"/>
                    <a:pt x="203" y="90"/>
                  </a:cubicBezTo>
                  <a:cubicBezTo>
                    <a:pt x="202" y="88"/>
                    <a:pt x="201" y="84"/>
                    <a:pt x="198" y="87"/>
                  </a:cubicBezTo>
                  <a:cubicBezTo>
                    <a:pt x="196" y="88"/>
                    <a:pt x="194" y="92"/>
                    <a:pt x="197" y="95"/>
                  </a:cubicBezTo>
                  <a:cubicBezTo>
                    <a:pt x="202" y="99"/>
                    <a:pt x="202" y="101"/>
                    <a:pt x="195" y="102"/>
                  </a:cubicBezTo>
                  <a:cubicBezTo>
                    <a:pt x="189" y="102"/>
                    <a:pt x="189" y="105"/>
                    <a:pt x="193" y="109"/>
                  </a:cubicBezTo>
                  <a:cubicBezTo>
                    <a:pt x="198" y="114"/>
                    <a:pt x="196" y="118"/>
                    <a:pt x="195" y="123"/>
                  </a:cubicBezTo>
                  <a:cubicBezTo>
                    <a:pt x="195" y="126"/>
                    <a:pt x="191" y="125"/>
                    <a:pt x="188" y="125"/>
                  </a:cubicBezTo>
                  <a:cubicBezTo>
                    <a:pt x="187" y="130"/>
                    <a:pt x="191" y="134"/>
                    <a:pt x="189" y="139"/>
                  </a:cubicBezTo>
                  <a:cubicBezTo>
                    <a:pt x="189" y="140"/>
                    <a:pt x="189" y="142"/>
                    <a:pt x="191" y="142"/>
                  </a:cubicBezTo>
                  <a:cubicBezTo>
                    <a:pt x="198" y="141"/>
                    <a:pt x="200" y="147"/>
                    <a:pt x="204" y="150"/>
                  </a:cubicBezTo>
                  <a:cubicBezTo>
                    <a:pt x="208" y="152"/>
                    <a:pt x="211" y="157"/>
                    <a:pt x="217" y="155"/>
                  </a:cubicBezTo>
                  <a:cubicBezTo>
                    <a:pt x="219" y="154"/>
                    <a:pt x="221" y="160"/>
                    <a:pt x="219" y="163"/>
                  </a:cubicBezTo>
                  <a:cubicBezTo>
                    <a:pt x="217" y="168"/>
                    <a:pt x="212" y="171"/>
                    <a:pt x="206" y="172"/>
                  </a:cubicBezTo>
                  <a:cubicBezTo>
                    <a:pt x="201" y="172"/>
                    <a:pt x="199" y="168"/>
                    <a:pt x="202" y="164"/>
                  </a:cubicBezTo>
                  <a:cubicBezTo>
                    <a:pt x="204" y="162"/>
                    <a:pt x="204" y="160"/>
                    <a:pt x="203" y="157"/>
                  </a:cubicBezTo>
                  <a:cubicBezTo>
                    <a:pt x="201" y="155"/>
                    <a:pt x="200" y="156"/>
                    <a:pt x="197" y="156"/>
                  </a:cubicBezTo>
                  <a:cubicBezTo>
                    <a:pt x="194" y="158"/>
                    <a:pt x="190" y="157"/>
                    <a:pt x="186" y="156"/>
                  </a:cubicBezTo>
                  <a:cubicBezTo>
                    <a:pt x="184" y="156"/>
                    <a:pt x="182" y="156"/>
                    <a:pt x="181" y="158"/>
                  </a:cubicBezTo>
                  <a:cubicBezTo>
                    <a:pt x="181" y="160"/>
                    <a:pt x="182" y="162"/>
                    <a:pt x="184" y="163"/>
                  </a:cubicBezTo>
                  <a:cubicBezTo>
                    <a:pt x="188" y="164"/>
                    <a:pt x="191" y="167"/>
                    <a:pt x="195" y="168"/>
                  </a:cubicBezTo>
                  <a:cubicBezTo>
                    <a:pt x="188" y="171"/>
                    <a:pt x="181" y="173"/>
                    <a:pt x="174" y="175"/>
                  </a:cubicBezTo>
                  <a:cubicBezTo>
                    <a:pt x="172" y="175"/>
                    <a:pt x="171" y="176"/>
                    <a:pt x="170" y="177"/>
                  </a:cubicBezTo>
                  <a:cubicBezTo>
                    <a:pt x="168" y="178"/>
                    <a:pt x="170" y="184"/>
                    <a:pt x="166" y="181"/>
                  </a:cubicBezTo>
                  <a:cubicBezTo>
                    <a:pt x="164" y="179"/>
                    <a:pt x="162" y="175"/>
                    <a:pt x="164" y="172"/>
                  </a:cubicBezTo>
                  <a:cubicBezTo>
                    <a:pt x="168" y="168"/>
                    <a:pt x="167" y="166"/>
                    <a:pt x="163" y="163"/>
                  </a:cubicBezTo>
                  <a:cubicBezTo>
                    <a:pt x="160" y="162"/>
                    <a:pt x="161" y="158"/>
                    <a:pt x="162" y="156"/>
                  </a:cubicBezTo>
                  <a:cubicBezTo>
                    <a:pt x="162" y="153"/>
                    <a:pt x="164" y="152"/>
                    <a:pt x="166" y="153"/>
                  </a:cubicBezTo>
                  <a:cubicBezTo>
                    <a:pt x="168" y="154"/>
                    <a:pt x="169" y="153"/>
                    <a:pt x="170" y="152"/>
                  </a:cubicBezTo>
                  <a:cubicBezTo>
                    <a:pt x="170" y="150"/>
                    <a:pt x="169" y="147"/>
                    <a:pt x="167" y="147"/>
                  </a:cubicBezTo>
                  <a:cubicBezTo>
                    <a:pt x="154" y="148"/>
                    <a:pt x="153" y="132"/>
                    <a:pt x="143" y="129"/>
                  </a:cubicBezTo>
                  <a:cubicBezTo>
                    <a:pt x="142" y="129"/>
                    <a:pt x="142" y="128"/>
                    <a:pt x="141" y="127"/>
                  </a:cubicBezTo>
                  <a:cubicBezTo>
                    <a:pt x="148" y="122"/>
                    <a:pt x="140" y="119"/>
                    <a:pt x="141" y="114"/>
                  </a:cubicBezTo>
                  <a:cubicBezTo>
                    <a:pt x="141" y="114"/>
                    <a:pt x="142" y="114"/>
                    <a:pt x="143" y="113"/>
                  </a:cubicBezTo>
                  <a:cubicBezTo>
                    <a:pt x="149" y="112"/>
                    <a:pt x="146" y="108"/>
                    <a:pt x="144" y="107"/>
                  </a:cubicBezTo>
                  <a:cubicBezTo>
                    <a:pt x="140" y="105"/>
                    <a:pt x="136" y="102"/>
                    <a:pt x="131" y="107"/>
                  </a:cubicBezTo>
                  <a:cubicBezTo>
                    <a:pt x="131" y="107"/>
                    <a:pt x="129" y="108"/>
                    <a:pt x="129" y="108"/>
                  </a:cubicBezTo>
                  <a:cubicBezTo>
                    <a:pt x="123" y="103"/>
                    <a:pt x="118" y="106"/>
                    <a:pt x="112" y="106"/>
                  </a:cubicBezTo>
                  <a:cubicBezTo>
                    <a:pt x="107" y="107"/>
                    <a:pt x="103" y="104"/>
                    <a:pt x="101" y="99"/>
                  </a:cubicBezTo>
                  <a:cubicBezTo>
                    <a:pt x="98" y="94"/>
                    <a:pt x="93" y="92"/>
                    <a:pt x="87" y="96"/>
                  </a:cubicBezTo>
                  <a:cubicBezTo>
                    <a:pt x="82" y="99"/>
                    <a:pt x="82" y="101"/>
                    <a:pt x="85" y="105"/>
                  </a:cubicBezTo>
                  <a:cubicBezTo>
                    <a:pt x="87" y="108"/>
                    <a:pt x="91" y="112"/>
                    <a:pt x="83" y="114"/>
                  </a:cubicBezTo>
                  <a:cubicBezTo>
                    <a:pt x="80" y="115"/>
                    <a:pt x="84" y="122"/>
                    <a:pt x="78" y="120"/>
                  </a:cubicBezTo>
                  <a:cubicBezTo>
                    <a:pt x="73" y="119"/>
                    <a:pt x="70" y="115"/>
                    <a:pt x="67" y="110"/>
                  </a:cubicBezTo>
                  <a:cubicBezTo>
                    <a:pt x="66" y="108"/>
                    <a:pt x="65" y="105"/>
                    <a:pt x="65" y="102"/>
                  </a:cubicBezTo>
                  <a:cubicBezTo>
                    <a:pt x="65" y="100"/>
                    <a:pt x="65" y="98"/>
                    <a:pt x="63" y="98"/>
                  </a:cubicBezTo>
                  <a:cubicBezTo>
                    <a:pt x="56" y="97"/>
                    <a:pt x="54" y="90"/>
                    <a:pt x="48" y="86"/>
                  </a:cubicBezTo>
                  <a:cubicBezTo>
                    <a:pt x="55" y="84"/>
                    <a:pt x="60" y="85"/>
                    <a:pt x="64" y="90"/>
                  </a:cubicBezTo>
                  <a:cubicBezTo>
                    <a:pt x="65" y="92"/>
                    <a:pt x="66" y="95"/>
                    <a:pt x="69" y="95"/>
                  </a:cubicBezTo>
                  <a:cubicBezTo>
                    <a:pt x="71" y="95"/>
                    <a:pt x="74" y="96"/>
                    <a:pt x="75" y="94"/>
                  </a:cubicBezTo>
                  <a:cubicBezTo>
                    <a:pt x="75" y="92"/>
                    <a:pt x="73" y="91"/>
                    <a:pt x="72" y="90"/>
                  </a:cubicBezTo>
                  <a:cubicBezTo>
                    <a:pt x="64" y="88"/>
                    <a:pt x="66" y="79"/>
                    <a:pt x="60" y="75"/>
                  </a:cubicBezTo>
                  <a:cubicBezTo>
                    <a:pt x="58" y="74"/>
                    <a:pt x="57" y="71"/>
                    <a:pt x="54" y="71"/>
                  </a:cubicBezTo>
                  <a:cubicBezTo>
                    <a:pt x="52" y="70"/>
                    <a:pt x="51" y="69"/>
                    <a:pt x="52" y="67"/>
                  </a:cubicBezTo>
                  <a:cubicBezTo>
                    <a:pt x="57" y="61"/>
                    <a:pt x="51" y="57"/>
                    <a:pt x="49" y="53"/>
                  </a:cubicBezTo>
                  <a:cubicBezTo>
                    <a:pt x="49" y="52"/>
                    <a:pt x="48" y="50"/>
                    <a:pt x="46" y="51"/>
                  </a:cubicBezTo>
                  <a:cubicBezTo>
                    <a:pt x="45" y="52"/>
                    <a:pt x="44" y="53"/>
                    <a:pt x="45" y="54"/>
                  </a:cubicBezTo>
                  <a:cubicBezTo>
                    <a:pt x="45" y="58"/>
                    <a:pt x="44" y="61"/>
                    <a:pt x="43" y="65"/>
                  </a:cubicBezTo>
                  <a:cubicBezTo>
                    <a:pt x="40" y="63"/>
                    <a:pt x="39" y="61"/>
                    <a:pt x="40" y="57"/>
                  </a:cubicBezTo>
                  <a:cubicBezTo>
                    <a:pt x="41" y="55"/>
                    <a:pt x="40" y="52"/>
                    <a:pt x="38" y="51"/>
                  </a:cubicBezTo>
                  <a:cubicBezTo>
                    <a:pt x="35" y="49"/>
                    <a:pt x="34" y="53"/>
                    <a:pt x="33" y="55"/>
                  </a:cubicBezTo>
                  <a:cubicBezTo>
                    <a:pt x="28" y="63"/>
                    <a:pt x="19" y="66"/>
                    <a:pt x="10" y="61"/>
                  </a:cubicBezTo>
                  <a:cubicBezTo>
                    <a:pt x="11" y="64"/>
                    <a:pt x="11" y="66"/>
                    <a:pt x="11" y="68"/>
                  </a:cubicBezTo>
                  <a:cubicBezTo>
                    <a:pt x="8" y="64"/>
                    <a:pt x="2" y="68"/>
                    <a:pt x="0" y="62"/>
                  </a:cubicBezTo>
                  <a:cubicBezTo>
                    <a:pt x="0" y="59"/>
                    <a:pt x="2" y="58"/>
                    <a:pt x="5" y="58"/>
                  </a:cubicBezTo>
                  <a:cubicBezTo>
                    <a:pt x="8" y="57"/>
                    <a:pt x="11" y="56"/>
                    <a:pt x="14" y="55"/>
                  </a:cubicBezTo>
                  <a:cubicBezTo>
                    <a:pt x="21" y="54"/>
                    <a:pt x="28" y="53"/>
                    <a:pt x="29" y="43"/>
                  </a:cubicBezTo>
                  <a:cubicBezTo>
                    <a:pt x="29" y="41"/>
                    <a:pt x="31" y="38"/>
                    <a:pt x="34" y="40"/>
                  </a:cubicBezTo>
                  <a:cubicBezTo>
                    <a:pt x="35" y="41"/>
                    <a:pt x="35" y="43"/>
                    <a:pt x="37" y="43"/>
                  </a:cubicBezTo>
                  <a:cubicBezTo>
                    <a:pt x="42" y="42"/>
                    <a:pt x="47" y="43"/>
                    <a:pt x="52" y="43"/>
                  </a:cubicBezTo>
                  <a:cubicBezTo>
                    <a:pt x="55" y="43"/>
                    <a:pt x="58" y="42"/>
                    <a:pt x="57" y="39"/>
                  </a:cubicBezTo>
                  <a:cubicBezTo>
                    <a:pt x="57" y="35"/>
                    <a:pt x="54" y="37"/>
                    <a:pt x="52" y="37"/>
                  </a:cubicBezTo>
                  <a:cubicBezTo>
                    <a:pt x="47" y="37"/>
                    <a:pt x="44" y="41"/>
                    <a:pt x="39" y="41"/>
                  </a:cubicBezTo>
                  <a:cubicBezTo>
                    <a:pt x="31" y="37"/>
                    <a:pt x="30" y="36"/>
                    <a:pt x="38" y="30"/>
                  </a:cubicBezTo>
                  <a:cubicBezTo>
                    <a:pt x="41" y="27"/>
                    <a:pt x="42" y="23"/>
                    <a:pt x="47" y="22"/>
                  </a:cubicBezTo>
                  <a:cubicBezTo>
                    <a:pt x="48" y="22"/>
                    <a:pt x="49" y="22"/>
                    <a:pt x="50" y="22"/>
                  </a:cubicBezTo>
                  <a:cubicBezTo>
                    <a:pt x="52" y="27"/>
                    <a:pt x="57" y="24"/>
                    <a:pt x="60" y="25"/>
                  </a:cubicBezTo>
                  <a:cubicBezTo>
                    <a:pt x="63" y="25"/>
                    <a:pt x="66" y="25"/>
                    <a:pt x="68" y="26"/>
                  </a:cubicBezTo>
                  <a:cubicBezTo>
                    <a:pt x="75" y="27"/>
                    <a:pt x="80" y="24"/>
                    <a:pt x="85" y="25"/>
                  </a:cubicBezTo>
                  <a:cubicBezTo>
                    <a:pt x="81" y="26"/>
                    <a:pt x="76" y="24"/>
                    <a:pt x="70" y="26"/>
                  </a:cubicBezTo>
                  <a:cubicBezTo>
                    <a:pt x="69" y="25"/>
                    <a:pt x="68" y="24"/>
                    <a:pt x="66" y="23"/>
                  </a:cubicBezTo>
                  <a:cubicBezTo>
                    <a:pt x="63" y="20"/>
                    <a:pt x="61" y="17"/>
                    <a:pt x="62" y="12"/>
                  </a:cubicBezTo>
                  <a:cubicBezTo>
                    <a:pt x="64" y="8"/>
                    <a:pt x="68" y="8"/>
                    <a:pt x="72" y="8"/>
                  </a:cubicBezTo>
                  <a:cubicBezTo>
                    <a:pt x="80" y="8"/>
                    <a:pt x="86" y="5"/>
                    <a:pt x="93" y="2"/>
                  </a:cubicBezTo>
                  <a:cubicBezTo>
                    <a:pt x="102" y="0"/>
                    <a:pt x="109" y="1"/>
                    <a:pt x="116" y="7"/>
                  </a:cubicBezTo>
                  <a:cubicBezTo>
                    <a:pt x="124" y="15"/>
                    <a:pt x="134" y="21"/>
                    <a:pt x="144" y="27"/>
                  </a:cubicBezTo>
                  <a:cubicBezTo>
                    <a:pt x="146" y="29"/>
                    <a:pt x="149" y="30"/>
                    <a:pt x="151" y="29"/>
                  </a:cubicBezTo>
                  <a:cubicBezTo>
                    <a:pt x="157" y="27"/>
                    <a:pt x="163" y="25"/>
                    <a:pt x="169" y="23"/>
                  </a:cubicBezTo>
                  <a:cubicBezTo>
                    <a:pt x="175" y="21"/>
                    <a:pt x="181" y="24"/>
                    <a:pt x="187" y="26"/>
                  </a:cubicBezTo>
                  <a:cubicBezTo>
                    <a:pt x="191" y="28"/>
                    <a:pt x="195" y="29"/>
                    <a:pt x="199" y="26"/>
                  </a:cubicBezTo>
                  <a:cubicBezTo>
                    <a:pt x="203" y="24"/>
                    <a:pt x="207" y="24"/>
                    <a:pt x="211" y="24"/>
                  </a:cubicBezTo>
                  <a:cubicBezTo>
                    <a:pt x="215" y="24"/>
                    <a:pt x="219" y="25"/>
                    <a:pt x="221" y="19"/>
                  </a:cubicBezTo>
                  <a:cubicBezTo>
                    <a:pt x="224" y="15"/>
                    <a:pt x="228" y="18"/>
                    <a:pt x="231" y="20"/>
                  </a:cubicBezTo>
                  <a:cubicBezTo>
                    <a:pt x="235" y="22"/>
                    <a:pt x="236" y="27"/>
                    <a:pt x="241" y="28"/>
                  </a:cubicBezTo>
                  <a:cubicBezTo>
                    <a:pt x="242" y="28"/>
                    <a:pt x="243" y="29"/>
                    <a:pt x="244" y="30"/>
                  </a:cubicBezTo>
                  <a:cubicBezTo>
                    <a:pt x="248" y="37"/>
                    <a:pt x="248" y="45"/>
                    <a:pt x="249" y="53"/>
                  </a:cubicBezTo>
                  <a:cubicBezTo>
                    <a:pt x="249" y="55"/>
                    <a:pt x="248" y="59"/>
                    <a:pt x="244" y="59"/>
                  </a:cubicBezTo>
                  <a:close/>
                </a:path>
              </a:pathLst>
            </a:custGeom>
            <a:solidFill>
              <a:srgbClr val="E94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26">
              <a:extLst>
                <a:ext uri="{FF2B5EF4-FFF2-40B4-BE49-F238E27FC236}">
                  <a16:creationId xmlns:a16="http://schemas.microsoft.com/office/drawing/2014/main" id="{C89FD136-B06E-9B21-C04C-C12DB347B544}"/>
                </a:ext>
              </a:extLst>
            </p:cNvPr>
            <p:cNvSpPr/>
            <p:nvPr/>
          </p:nvSpPr>
          <p:spPr bwMode="auto">
            <a:xfrm>
              <a:off x="3684588" y="1265238"/>
              <a:ext cx="438150" cy="830263"/>
            </a:xfrm>
            <a:custGeom>
              <a:avLst/>
              <a:gdLst>
                <a:gd name="T0" fmla="*/ 180 w 194"/>
                <a:gd name="T1" fmla="*/ 27 h 367"/>
                <a:gd name="T2" fmla="*/ 181 w 194"/>
                <a:gd name="T3" fmla="*/ 54 h 367"/>
                <a:gd name="T4" fmla="*/ 188 w 194"/>
                <a:gd name="T5" fmla="*/ 80 h 367"/>
                <a:gd name="T6" fmla="*/ 185 w 194"/>
                <a:gd name="T7" fmla="*/ 96 h 367"/>
                <a:gd name="T8" fmla="*/ 172 w 194"/>
                <a:gd name="T9" fmla="*/ 105 h 367"/>
                <a:gd name="T10" fmla="*/ 157 w 194"/>
                <a:gd name="T11" fmla="*/ 104 h 367"/>
                <a:gd name="T12" fmla="*/ 152 w 194"/>
                <a:gd name="T13" fmla="*/ 98 h 367"/>
                <a:gd name="T14" fmla="*/ 140 w 194"/>
                <a:gd name="T15" fmla="*/ 108 h 367"/>
                <a:gd name="T16" fmla="*/ 128 w 194"/>
                <a:gd name="T17" fmla="*/ 104 h 367"/>
                <a:gd name="T18" fmla="*/ 129 w 194"/>
                <a:gd name="T19" fmla="*/ 115 h 367"/>
                <a:gd name="T20" fmla="*/ 133 w 194"/>
                <a:gd name="T21" fmla="*/ 117 h 367"/>
                <a:gd name="T22" fmla="*/ 132 w 194"/>
                <a:gd name="T23" fmla="*/ 143 h 367"/>
                <a:gd name="T24" fmla="*/ 114 w 194"/>
                <a:gd name="T25" fmla="*/ 154 h 367"/>
                <a:gd name="T26" fmla="*/ 122 w 194"/>
                <a:gd name="T27" fmla="*/ 156 h 367"/>
                <a:gd name="T28" fmla="*/ 144 w 194"/>
                <a:gd name="T29" fmla="*/ 154 h 367"/>
                <a:gd name="T30" fmla="*/ 158 w 194"/>
                <a:gd name="T31" fmla="*/ 179 h 367"/>
                <a:gd name="T32" fmla="*/ 168 w 194"/>
                <a:gd name="T33" fmla="*/ 181 h 367"/>
                <a:gd name="T34" fmla="*/ 174 w 194"/>
                <a:gd name="T35" fmla="*/ 182 h 367"/>
                <a:gd name="T36" fmla="*/ 162 w 194"/>
                <a:gd name="T37" fmla="*/ 199 h 367"/>
                <a:gd name="T38" fmla="*/ 164 w 194"/>
                <a:gd name="T39" fmla="*/ 213 h 367"/>
                <a:gd name="T40" fmla="*/ 158 w 194"/>
                <a:gd name="T41" fmla="*/ 233 h 367"/>
                <a:gd name="T42" fmla="*/ 140 w 194"/>
                <a:gd name="T43" fmla="*/ 263 h 367"/>
                <a:gd name="T44" fmla="*/ 151 w 194"/>
                <a:gd name="T45" fmla="*/ 281 h 367"/>
                <a:gd name="T46" fmla="*/ 145 w 194"/>
                <a:gd name="T47" fmla="*/ 286 h 367"/>
                <a:gd name="T48" fmla="*/ 159 w 194"/>
                <a:gd name="T49" fmla="*/ 298 h 367"/>
                <a:gd name="T50" fmla="*/ 162 w 194"/>
                <a:gd name="T51" fmla="*/ 303 h 367"/>
                <a:gd name="T52" fmla="*/ 162 w 194"/>
                <a:gd name="T53" fmla="*/ 344 h 367"/>
                <a:gd name="T54" fmla="*/ 163 w 194"/>
                <a:gd name="T55" fmla="*/ 360 h 367"/>
                <a:gd name="T56" fmla="*/ 128 w 194"/>
                <a:gd name="T57" fmla="*/ 323 h 367"/>
                <a:gd name="T58" fmla="*/ 123 w 194"/>
                <a:gd name="T59" fmla="*/ 286 h 367"/>
                <a:gd name="T60" fmla="*/ 118 w 194"/>
                <a:gd name="T61" fmla="*/ 256 h 367"/>
                <a:gd name="T62" fmla="*/ 127 w 194"/>
                <a:gd name="T63" fmla="*/ 234 h 367"/>
                <a:gd name="T64" fmla="*/ 137 w 194"/>
                <a:gd name="T65" fmla="*/ 213 h 367"/>
                <a:gd name="T66" fmla="*/ 138 w 194"/>
                <a:gd name="T67" fmla="*/ 201 h 367"/>
                <a:gd name="T68" fmla="*/ 118 w 194"/>
                <a:gd name="T69" fmla="*/ 169 h 367"/>
                <a:gd name="T70" fmla="*/ 76 w 194"/>
                <a:gd name="T71" fmla="*/ 149 h 367"/>
                <a:gd name="T72" fmla="*/ 67 w 194"/>
                <a:gd name="T73" fmla="*/ 111 h 367"/>
                <a:gd name="T74" fmla="*/ 16 w 194"/>
                <a:gd name="T75" fmla="*/ 68 h 367"/>
                <a:gd name="T76" fmla="*/ 18 w 194"/>
                <a:gd name="T77" fmla="*/ 45 h 367"/>
                <a:gd name="T78" fmla="*/ 49 w 194"/>
                <a:gd name="T79" fmla="*/ 83 h 367"/>
                <a:gd name="T80" fmla="*/ 88 w 194"/>
                <a:gd name="T81" fmla="*/ 82 h 367"/>
                <a:gd name="T82" fmla="*/ 72 w 194"/>
                <a:gd name="T83" fmla="*/ 59 h 367"/>
                <a:gd name="T84" fmla="*/ 100 w 194"/>
                <a:gd name="T85" fmla="*/ 77 h 367"/>
                <a:gd name="T86" fmla="*/ 108 w 194"/>
                <a:gd name="T87" fmla="*/ 68 h 367"/>
                <a:gd name="T88" fmla="*/ 111 w 194"/>
                <a:gd name="T89" fmla="*/ 53 h 367"/>
                <a:gd name="T90" fmla="*/ 111 w 194"/>
                <a:gd name="T91" fmla="*/ 31 h 367"/>
                <a:gd name="T92" fmla="*/ 113 w 194"/>
                <a:gd name="T93" fmla="*/ 7 h 367"/>
                <a:gd name="T94" fmla="*/ 123 w 194"/>
                <a:gd name="T95" fmla="*/ 8 h 367"/>
                <a:gd name="T96" fmla="*/ 128 w 194"/>
                <a:gd name="T97" fmla="*/ 28 h 367"/>
                <a:gd name="T98" fmla="*/ 157 w 194"/>
                <a:gd name="T99" fmla="*/ 41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4" h="367">
                  <a:moveTo>
                    <a:pt x="165" y="35"/>
                  </a:moveTo>
                  <a:cubicBezTo>
                    <a:pt x="171" y="38"/>
                    <a:pt x="175" y="35"/>
                    <a:pt x="177" y="29"/>
                  </a:cubicBezTo>
                  <a:cubicBezTo>
                    <a:pt x="177" y="27"/>
                    <a:pt x="178" y="26"/>
                    <a:pt x="180" y="27"/>
                  </a:cubicBezTo>
                  <a:cubicBezTo>
                    <a:pt x="182" y="28"/>
                    <a:pt x="181" y="29"/>
                    <a:pt x="179" y="31"/>
                  </a:cubicBezTo>
                  <a:cubicBezTo>
                    <a:pt x="174" y="37"/>
                    <a:pt x="179" y="45"/>
                    <a:pt x="177" y="51"/>
                  </a:cubicBezTo>
                  <a:cubicBezTo>
                    <a:pt x="177" y="53"/>
                    <a:pt x="180" y="54"/>
                    <a:pt x="181" y="54"/>
                  </a:cubicBezTo>
                  <a:cubicBezTo>
                    <a:pt x="188" y="53"/>
                    <a:pt x="189" y="60"/>
                    <a:pt x="192" y="63"/>
                  </a:cubicBezTo>
                  <a:cubicBezTo>
                    <a:pt x="194" y="65"/>
                    <a:pt x="191" y="68"/>
                    <a:pt x="189" y="71"/>
                  </a:cubicBezTo>
                  <a:cubicBezTo>
                    <a:pt x="185" y="73"/>
                    <a:pt x="182" y="76"/>
                    <a:pt x="188" y="80"/>
                  </a:cubicBezTo>
                  <a:cubicBezTo>
                    <a:pt x="192" y="83"/>
                    <a:pt x="192" y="88"/>
                    <a:pt x="192" y="93"/>
                  </a:cubicBezTo>
                  <a:cubicBezTo>
                    <a:pt x="192" y="96"/>
                    <a:pt x="192" y="99"/>
                    <a:pt x="189" y="100"/>
                  </a:cubicBezTo>
                  <a:cubicBezTo>
                    <a:pt x="185" y="101"/>
                    <a:pt x="187" y="97"/>
                    <a:pt x="185" y="96"/>
                  </a:cubicBezTo>
                  <a:cubicBezTo>
                    <a:pt x="184" y="95"/>
                    <a:pt x="184" y="93"/>
                    <a:pt x="182" y="94"/>
                  </a:cubicBezTo>
                  <a:cubicBezTo>
                    <a:pt x="181" y="94"/>
                    <a:pt x="180" y="95"/>
                    <a:pt x="180" y="96"/>
                  </a:cubicBezTo>
                  <a:cubicBezTo>
                    <a:pt x="181" y="103"/>
                    <a:pt x="175" y="104"/>
                    <a:pt x="172" y="105"/>
                  </a:cubicBezTo>
                  <a:cubicBezTo>
                    <a:pt x="169" y="106"/>
                    <a:pt x="167" y="106"/>
                    <a:pt x="166" y="108"/>
                  </a:cubicBezTo>
                  <a:cubicBezTo>
                    <a:pt x="164" y="110"/>
                    <a:pt x="163" y="110"/>
                    <a:pt x="162" y="108"/>
                  </a:cubicBezTo>
                  <a:cubicBezTo>
                    <a:pt x="161" y="106"/>
                    <a:pt x="160" y="104"/>
                    <a:pt x="157" y="104"/>
                  </a:cubicBezTo>
                  <a:cubicBezTo>
                    <a:pt x="155" y="104"/>
                    <a:pt x="154" y="102"/>
                    <a:pt x="156" y="100"/>
                  </a:cubicBezTo>
                  <a:cubicBezTo>
                    <a:pt x="157" y="99"/>
                    <a:pt x="157" y="97"/>
                    <a:pt x="156" y="96"/>
                  </a:cubicBezTo>
                  <a:cubicBezTo>
                    <a:pt x="153" y="95"/>
                    <a:pt x="153" y="97"/>
                    <a:pt x="152" y="98"/>
                  </a:cubicBezTo>
                  <a:cubicBezTo>
                    <a:pt x="150" y="102"/>
                    <a:pt x="147" y="106"/>
                    <a:pt x="145" y="109"/>
                  </a:cubicBezTo>
                  <a:cubicBezTo>
                    <a:pt x="144" y="111"/>
                    <a:pt x="142" y="112"/>
                    <a:pt x="140" y="111"/>
                  </a:cubicBezTo>
                  <a:cubicBezTo>
                    <a:pt x="139" y="111"/>
                    <a:pt x="139" y="109"/>
                    <a:pt x="140" y="108"/>
                  </a:cubicBezTo>
                  <a:cubicBezTo>
                    <a:pt x="142" y="104"/>
                    <a:pt x="139" y="102"/>
                    <a:pt x="136" y="100"/>
                  </a:cubicBezTo>
                  <a:cubicBezTo>
                    <a:pt x="133" y="97"/>
                    <a:pt x="133" y="102"/>
                    <a:pt x="131" y="103"/>
                  </a:cubicBezTo>
                  <a:cubicBezTo>
                    <a:pt x="130" y="103"/>
                    <a:pt x="129" y="104"/>
                    <a:pt x="128" y="104"/>
                  </a:cubicBezTo>
                  <a:cubicBezTo>
                    <a:pt x="122" y="108"/>
                    <a:pt x="121" y="108"/>
                    <a:pt x="125" y="115"/>
                  </a:cubicBezTo>
                  <a:cubicBezTo>
                    <a:pt x="126" y="117"/>
                    <a:pt x="126" y="119"/>
                    <a:pt x="127" y="120"/>
                  </a:cubicBezTo>
                  <a:cubicBezTo>
                    <a:pt x="131" y="119"/>
                    <a:pt x="129" y="117"/>
                    <a:pt x="129" y="115"/>
                  </a:cubicBezTo>
                  <a:cubicBezTo>
                    <a:pt x="129" y="113"/>
                    <a:pt x="130" y="110"/>
                    <a:pt x="133" y="110"/>
                  </a:cubicBezTo>
                  <a:cubicBezTo>
                    <a:pt x="135" y="110"/>
                    <a:pt x="135" y="113"/>
                    <a:pt x="134" y="115"/>
                  </a:cubicBezTo>
                  <a:cubicBezTo>
                    <a:pt x="134" y="116"/>
                    <a:pt x="134" y="117"/>
                    <a:pt x="133" y="117"/>
                  </a:cubicBezTo>
                  <a:cubicBezTo>
                    <a:pt x="133" y="127"/>
                    <a:pt x="132" y="127"/>
                    <a:pt x="123" y="124"/>
                  </a:cubicBezTo>
                  <a:cubicBezTo>
                    <a:pt x="125" y="127"/>
                    <a:pt x="126" y="129"/>
                    <a:pt x="129" y="130"/>
                  </a:cubicBezTo>
                  <a:cubicBezTo>
                    <a:pt x="137" y="132"/>
                    <a:pt x="139" y="139"/>
                    <a:pt x="132" y="143"/>
                  </a:cubicBezTo>
                  <a:cubicBezTo>
                    <a:pt x="127" y="146"/>
                    <a:pt x="132" y="151"/>
                    <a:pt x="128" y="153"/>
                  </a:cubicBezTo>
                  <a:cubicBezTo>
                    <a:pt x="124" y="155"/>
                    <a:pt x="122" y="149"/>
                    <a:pt x="118" y="150"/>
                  </a:cubicBezTo>
                  <a:cubicBezTo>
                    <a:pt x="116" y="151"/>
                    <a:pt x="115" y="152"/>
                    <a:pt x="114" y="154"/>
                  </a:cubicBezTo>
                  <a:cubicBezTo>
                    <a:pt x="114" y="155"/>
                    <a:pt x="112" y="156"/>
                    <a:pt x="113" y="157"/>
                  </a:cubicBezTo>
                  <a:cubicBezTo>
                    <a:pt x="115" y="159"/>
                    <a:pt x="117" y="158"/>
                    <a:pt x="118" y="156"/>
                  </a:cubicBezTo>
                  <a:cubicBezTo>
                    <a:pt x="120" y="151"/>
                    <a:pt x="121" y="153"/>
                    <a:pt x="122" y="156"/>
                  </a:cubicBezTo>
                  <a:cubicBezTo>
                    <a:pt x="125" y="161"/>
                    <a:pt x="137" y="166"/>
                    <a:pt x="141" y="163"/>
                  </a:cubicBezTo>
                  <a:cubicBezTo>
                    <a:pt x="142" y="162"/>
                    <a:pt x="145" y="160"/>
                    <a:pt x="142" y="159"/>
                  </a:cubicBezTo>
                  <a:cubicBezTo>
                    <a:pt x="136" y="155"/>
                    <a:pt x="141" y="154"/>
                    <a:pt x="144" y="154"/>
                  </a:cubicBezTo>
                  <a:cubicBezTo>
                    <a:pt x="147" y="154"/>
                    <a:pt x="147" y="150"/>
                    <a:pt x="151" y="150"/>
                  </a:cubicBezTo>
                  <a:cubicBezTo>
                    <a:pt x="148" y="160"/>
                    <a:pt x="155" y="166"/>
                    <a:pt x="158" y="173"/>
                  </a:cubicBezTo>
                  <a:cubicBezTo>
                    <a:pt x="159" y="175"/>
                    <a:pt x="159" y="177"/>
                    <a:pt x="158" y="179"/>
                  </a:cubicBezTo>
                  <a:cubicBezTo>
                    <a:pt x="157" y="183"/>
                    <a:pt x="160" y="185"/>
                    <a:pt x="163" y="186"/>
                  </a:cubicBezTo>
                  <a:cubicBezTo>
                    <a:pt x="165" y="187"/>
                    <a:pt x="167" y="188"/>
                    <a:pt x="169" y="186"/>
                  </a:cubicBezTo>
                  <a:cubicBezTo>
                    <a:pt x="171" y="184"/>
                    <a:pt x="169" y="182"/>
                    <a:pt x="168" y="181"/>
                  </a:cubicBezTo>
                  <a:cubicBezTo>
                    <a:pt x="166" y="179"/>
                    <a:pt x="165" y="177"/>
                    <a:pt x="167" y="175"/>
                  </a:cubicBezTo>
                  <a:cubicBezTo>
                    <a:pt x="169" y="177"/>
                    <a:pt x="173" y="173"/>
                    <a:pt x="175" y="176"/>
                  </a:cubicBezTo>
                  <a:cubicBezTo>
                    <a:pt x="176" y="178"/>
                    <a:pt x="177" y="179"/>
                    <a:pt x="174" y="182"/>
                  </a:cubicBezTo>
                  <a:cubicBezTo>
                    <a:pt x="172" y="183"/>
                    <a:pt x="172" y="188"/>
                    <a:pt x="174" y="192"/>
                  </a:cubicBezTo>
                  <a:cubicBezTo>
                    <a:pt x="176" y="195"/>
                    <a:pt x="176" y="200"/>
                    <a:pt x="172" y="201"/>
                  </a:cubicBezTo>
                  <a:cubicBezTo>
                    <a:pt x="169" y="202"/>
                    <a:pt x="164" y="205"/>
                    <a:pt x="162" y="199"/>
                  </a:cubicBezTo>
                  <a:cubicBezTo>
                    <a:pt x="161" y="197"/>
                    <a:pt x="160" y="196"/>
                    <a:pt x="158" y="197"/>
                  </a:cubicBezTo>
                  <a:cubicBezTo>
                    <a:pt x="157" y="198"/>
                    <a:pt x="158" y="200"/>
                    <a:pt x="159" y="200"/>
                  </a:cubicBezTo>
                  <a:cubicBezTo>
                    <a:pt x="163" y="204"/>
                    <a:pt x="157" y="211"/>
                    <a:pt x="164" y="213"/>
                  </a:cubicBezTo>
                  <a:cubicBezTo>
                    <a:pt x="157" y="215"/>
                    <a:pt x="164" y="219"/>
                    <a:pt x="164" y="222"/>
                  </a:cubicBezTo>
                  <a:cubicBezTo>
                    <a:pt x="163" y="224"/>
                    <a:pt x="163" y="226"/>
                    <a:pt x="161" y="227"/>
                  </a:cubicBezTo>
                  <a:cubicBezTo>
                    <a:pt x="159" y="229"/>
                    <a:pt x="158" y="230"/>
                    <a:pt x="158" y="233"/>
                  </a:cubicBezTo>
                  <a:cubicBezTo>
                    <a:pt x="159" y="238"/>
                    <a:pt x="153" y="242"/>
                    <a:pt x="148" y="241"/>
                  </a:cubicBezTo>
                  <a:cubicBezTo>
                    <a:pt x="144" y="240"/>
                    <a:pt x="144" y="244"/>
                    <a:pt x="144" y="245"/>
                  </a:cubicBezTo>
                  <a:cubicBezTo>
                    <a:pt x="149" y="252"/>
                    <a:pt x="143" y="256"/>
                    <a:pt x="140" y="263"/>
                  </a:cubicBezTo>
                  <a:cubicBezTo>
                    <a:pt x="147" y="259"/>
                    <a:pt x="149" y="266"/>
                    <a:pt x="153" y="269"/>
                  </a:cubicBezTo>
                  <a:cubicBezTo>
                    <a:pt x="154" y="270"/>
                    <a:pt x="155" y="273"/>
                    <a:pt x="153" y="274"/>
                  </a:cubicBezTo>
                  <a:cubicBezTo>
                    <a:pt x="143" y="274"/>
                    <a:pt x="151" y="278"/>
                    <a:pt x="151" y="281"/>
                  </a:cubicBezTo>
                  <a:cubicBezTo>
                    <a:pt x="151" y="282"/>
                    <a:pt x="152" y="284"/>
                    <a:pt x="152" y="285"/>
                  </a:cubicBezTo>
                  <a:cubicBezTo>
                    <a:pt x="151" y="288"/>
                    <a:pt x="150" y="291"/>
                    <a:pt x="147" y="291"/>
                  </a:cubicBezTo>
                  <a:cubicBezTo>
                    <a:pt x="144" y="292"/>
                    <a:pt x="145" y="288"/>
                    <a:pt x="145" y="286"/>
                  </a:cubicBezTo>
                  <a:cubicBezTo>
                    <a:pt x="145" y="284"/>
                    <a:pt x="144" y="282"/>
                    <a:pt x="144" y="280"/>
                  </a:cubicBezTo>
                  <a:cubicBezTo>
                    <a:pt x="140" y="288"/>
                    <a:pt x="141" y="296"/>
                    <a:pt x="148" y="301"/>
                  </a:cubicBezTo>
                  <a:cubicBezTo>
                    <a:pt x="153" y="304"/>
                    <a:pt x="155" y="299"/>
                    <a:pt x="159" y="298"/>
                  </a:cubicBezTo>
                  <a:cubicBezTo>
                    <a:pt x="161" y="297"/>
                    <a:pt x="162" y="294"/>
                    <a:pt x="164" y="296"/>
                  </a:cubicBezTo>
                  <a:cubicBezTo>
                    <a:pt x="166" y="297"/>
                    <a:pt x="168" y="299"/>
                    <a:pt x="167" y="301"/>
                  </a:cubicBezTo>
                  <a:cubicBezTo>
                    <a:pt x="167" y="304"/>
                    <a:pt x="164" y="303"/>
                    <a:pt x="162" y="303"/>
                  </a:cubicBezTo>
                  <a:cubicBezTo>
                    <a:pt x="155" y="306"/>
                    <a:pt x="154" y="310"/>
                    <a:pt x="160" y="318"/>
                  </a:cubicBezTo>
                  <a:cubicBezTo>
                    <a:pt x="163" y="321"/>
                    <a:pt x="163" y="332"/>
                    <a:pt x="161" y="336"/>
                  </a:cubicBezTo>
                  <a:cubicBezTo>
                    <a:pt x="160" y="338"/>
                    <a:pt x="161" y="341"/>
                    <a:pt x="162" y="344"/>
                  </a:cubicBezTo>
                  <a:cubicBezTo>
                    <a:pt x="163" y="345"/>
                    <a:pt x="165" y="346"/>
                    <a:pt x="167" y="344"/>
                  </a:cubicBezTo>
                  <a:cubicBezTo>
                    <a:pt x="169" y="342"/>
                    <a:pt x="171" y="342"/>
                    <a:pt x="174" y="342"/>
                  </a:cubicBezTo>
                  <a:cubicBezTo>
                    <a:pt x="175" y="352"/>
                    <a:pt x="171" y="356"/>
                    <a:pt x="163" y="360"/>
                  </a:cubicBezTo>
                  <a:cubicBezTo>
                    <a:pt x="156" y="364"/>
                    <a:pt x="151" y="367"/>
                    <a:pt x="148" y="358"/>
                  </a:cubicBezTo>
                  <a:cubicBezTo>
                    <a:pt x="136" y="357"/>
                    <a:pt x="137" y="346"/>
                    <a:pt x="131" y="340"/>
                  </a:cubicBezTo>
                  <a:cubicBezTo>
                    <a:pt x="128" y="336"/>
                    <a:pt x="131" y="329"/>
                    <a:pt x="128" y="323"/>
                  </a:cubicBezTo>
                  <a:cubicBezTo>
                    <a:pt x="125" y="316"/>
                    <a:pt x="122" y="309"/>
                    <a:pt x="115" y="305"/>
                  </a:cubicBezTo>
                  <a:cubicBezTo>
                    <a:pt x="111" y="303"/>
                    <a:pt x="110" y="300"/>
                    <a:pt x="114" y="297"/>
                  </a:cubicBezTo>
                  <a:cubicBezTo>
                    <a:pt x="118" y="294"/>
                    <a:pt x="118" y="288"/>
                    <a:pt x="123" y="286"/>
                  </a:cubicBezTo>
                  <a:cubicBezTo>
                    <a:pt x="124" y="285"/>
                    <a:pt x="124" y="284"/>
                    <a:pt x="123" y="282"/>
                  </a:cubicBezTo>
                  <a:cubicBezTo>
                    <a:pt x="118" y="276"/>
                    <a:pt x="120" y="269"/>
                    <a:pt x="121" y="262"/>
                  </a:cubicBezTo>
                  <a:cubicBezTo>
                    <a:pt x="122" y="259"/>
                    <a:pt x="120" y="258"/>
                    <a:pt x="118" y="256"/>
                  </a:cubicBezTo>
                  <a:cubicBezTo>
                    <a:pt x="115" y="253"/>
                    <a:pt x="111" y="250"/>
                    <a:pt x="118" y="247"/>
                  </a:cubicBezTo>
                  <a:cubicBezTo>
                    <a:pt x="121" y="245"/>
                    <a:pt x="119" y="244"/>
                    <a:pt x="119" y="242"/>
                  </a:cubicBezTo>
                  <a:cubicBezTo>
                    <a:pt x="119" y="237"/>
                    <a:pt x="122" y="234"/>
                    <a:pt x="127" y="234"/>
                  </a:cubicBezTo>
                  <a:cubicBezTo>
                    <a:pt x="130" y="234"/>
                    <a:pt x="135" y="236"/>
                    <a:pt x="137" y="233"/>
                  </a:cubicBezTo>
                  <a:cubicBezTo>
                    <a:pt x="139" y="229"/>
                    <a:pt x="143" y="224"/>
                    <a:pt x="141" y="218"/>
                  </a:cubicBezTo>
                  <a:cubicBezTo>
                    <a:pt x="140" y="216"/>
                    <a:pt x="140" y="213"/>
                    <a:pt x="137" y="213"/>
                  </a:cubicBezTo>
                  <a:cubicBezTo>
                    <a:pt x="133" y="214"/>
                    <a:pt x="131" y="213"/>
                    <a:pt x="132" y="209"/>
                  </a:cubicBezTo>
                  <a:cubicBezTo>
                    <a:pt x="133" y="205"/>
                    <a:pt x="136" y="203"/>
                    <a:pt x="141" y="205"/>
                  </a:cubicBezTo>
                  <a:cubicBezTo>
                    <a:pt x="141" y="203"/>
                    <a:pt x="139" y="203"/>
                    <a:pt x="138" y="201"/>
                  </a:cubicBezTo>
                  <a:cubicBezTo>
                    <a:pt x="138" y="196"/>
                    <a:pt x="135" y="192"/>
                    <a:pt x="130" y="190"/>
                  </a:cubicBezTo>
                  <a:cubicBezTo>
                    <a:pt x="129" y="189"/>
                    <a:pt x="130" y="190"/>
                    <a:pt x="130" y="189"/>
                  </a:cubicBezTo>
                  <a:cubicBezTo>
                    <a:pt x="127" y="182"/>
                    <a:pt x="119" y="177"/>
                    <a:pt x="118" y="169"/>
                  </a:cubicBezTo>
                  <a:cubicBezTo>
                    <a:pt x="117" y="164"/>
                    <a:pt x="115" y="163"/>
                    <a:pt x="111" y="164"/>
                  </a:cubicBezTo>
                  <a:cubicBezTo>
                    <a:pt x="106" y="165"/>
                    <a:pt x="101" y="162"/>
                    <a:pt x="97" y="160"/>
                  </a:cubicBezTo>
                  <a:cubicBezTo>
                    <a:pt x="90" y="157"/>
                    <a:pt x="82" y="154"/>
                    <a:pt x="76" y="149"/>
                  </a:cubicBezTo>
                  <a:cubicBezTo>
                    <a:pt x="75" y="148"/>
                    <a:pt x="75" y="148"/>
                    <a:pt x="74" y="147"/>
                  </a:cubicBezTo>
                  <a:cubicBezTo>
                    <a:pt x="64" y="139"/>
                    <a:pt x="66" y="129"/>
                    <a:pt x="70" y="118"/>
                  </a:cubicBezTo>
                  <a:cubicBezTo>
                    <a:pt x="72" y="115"/>
                    <a:pt x="70" y="112"/>
                    <a:pt x="67" y="111"/>
                  </a:cubicBezTo>
                  <a:cubicBezTo>
                    <a:pt x="63" y="109"/>
                    <a:pt x="60" y="105"/>
                    <a:pt x="57" y="102"/>
                  </a:cubicBezTo>
                  <a:cubicBezTo>
                    <a:pt x="49" y="93"/>
                    <a:pt x="40" y="85"/>
                    <a:pt x="33" y="75"/>
                  </a:cubicBezTo>
                  <a:cubicBezTo>
                    <a:pt x="29" y="70"/>
                    <a:pt x="23" y="68"/>
                    <a:pt x="16" y="68"/>
                  </a:cubicBezTo>
                  <a:cubicBezTo>
                    <a:pt x="12" y="68"/>
                    <a:pt x="8" y="67"/>
                    <a:pt x="6" y="63"/>
                  </a:cubicBezTo>
                  <a:cubicBezTo>
                    <a:pt x="4" y="59"/>
                    <a:pt x="0" y="54"/>
                    <a:pt x="4" y="51"/>
                  </a:cubicBezTo>
                  <a:cubicBezTo>
                    <a:pt x="7" y="47"/>
                    <a:pt x="13" y="43"/>
                    <a:pt x="18" y="45"/>
                  </a:cubicBezTo>
                  <a:cubicBezTo>
                    <a:pt x="24" y="46"/>
                    <a:pt x="28" y="51"/>
                    <a:pt x="28" y="57"/>
                  </a:cubicBezTo>
                  <a:cubicBezTo>
                    <a:pt x="27" y="62"/>
                    <a:pt x="29" y="64"/>
                    <a:pt x="33" y="66"/>
                  </a:cubicBezTo>
                  <a:cubicBezTo>
                    <a:pt x="40" y="70"/>
                    <a:pt x="43" y="78"/>
                    <a:pt x="49" y="83"/>
                  </a:cubicBezTo>
                  <a:cubicBezTo>
                    <a:pt x="56" y="89"/>
                    <a:pt x="63" y="96"/>
                    <a:pt x="74" y="91"/>
                  </a:cubicBezTo>
                  <a:cubicBezTo>
                    <a:pt x="76" y="91"/>
                    <a:pt x="79" y="92"/>
                    <a:pt x="82" y="92"/>
                  </a:cubicBezTo>
                  <a:cubicBezTo>
                    <a:pt x="88" y="92"/>
                    <a:pt x="91" y="88"/>
                    <a:pt x="88" y="82"/>
                  </a:cubicBezTo>
                  <a:cubicBezTo>
                    <a:pt x="86" y="77"/>
                    <a:pt x="83" y="72"/>
                    <a:pt x="78" y="69"/>
                  </a:cubicBezTo>
                  <a:cubicBezTo>
                    <a:pt x="75" y="69"/>
                    <a:pt x="73" y="67"/>
                    <a:pt x="72" y="65"/>
                  </a:cubicBezTo>
                  <a:cubicBezTo>
                    <a:pt x="69" y="63"/>
                    <a:pt x="69" y="61"/>
                    <a:pt x="72" y="59"/>
                  </a:cubicBezTo>
                  <a:cubicBezTo>
                    <a:pt x="74" y="57"/>
                    <a:pt x="76" y="57"/>
                    <a:pt x="78" y="60"/>
                  </a:cubicBezTo>
                  <a:cubicBezTo>
                    <a:pt x="82" y="66"/>
                    <a:pt x="87" y="71"/>
                    <a:pt x="94" y="72"/>
                  </a:cubicBezTo>
                  <a:cubicBezTo>
                    <a:pt x="97" y="73"/>
                    <a:pt x="98" y="75"/>
                    <a:pt x="100" y="77"/>
                  </a:cubicBezTo>
                  <a:cubicBezTo>
                    <a:pt x="101" y="79"/>
                    <a:pt x="103" y="81"/>
                    <a:pt x="106" y="79"/>
                  </a:cubicBezTo>
                  <a:cubicBezTo>
                    <a:pt x="108" y="78"/>
                    <a:pt x="108" y="76"/>
                    <a:pt x="107" y="73"/>
                  </a:cubicBezTo>
                  <a:cubicBezTo>
                    <a:pt x="106" y="71"/>
                    <a:pt x="106" y="70"/>
                    <a:pt x="108" y="68"/>
                  </a:cubicBezTo>
                  <a:cubicBezTo>
                    <a:pt x="113" y="63"/>
                    <a:pt x="112" y="58"/>
                    <a:pt x="106" y="54"/>
                  </a:cubicBezTo>
                  <a:cubicBezTo>
                    <a:pt x="105" y="54"/>
                    <a:pt x="103" y="54"/>
                    <a:pt x="103" y="52"/>
                  </a:cubicBezTo>
                  <a:cubicBezTo>
                    <a:pt x="106" y="50"/>
                    <a:pt x="108" y="52"/>
                    <a:pt x="111" y="53"/>
                  </a:cubicBezTo>
                  <a:cubicBezTo>
                    <a:pt x="114" y="54"/>
                    <a:pt x="117" y="56"/>
                    <a:pt x="120" y="53"/>
                  </a:cubicBezTo>
                  <a:cubicBezTo>
                    <a:pt x="123" y="50"/>
                    <a:pt x="121" y="47"/>
                    <a:pt x="119" y="44"/>
                  </a:cubicBezTo>
                  <a:cubicBezTo>
                    <a:pt x="117" y="40"/>
                    <a:pt x="115" y="35"/>
                    <a:pt x="111" y="31"/>
                  </a:cubicBezTo>
                  <a:cubicBezTo>
                    <a:pt x="108" y="26"/>
                    <a:pt x="103" y="28"/>
                    <a:pt x="100" y="26"/>
                  </a:cubicBezTo>
                  <a:cubicBezTo>
                    <a:pt x="104" y="21"/>
                    <a:pt x="110" y="22"/>
                    <a:pt x="115" y="22"/>
                  </a:cubicBezTo>
                  <a:cubicBezTo>
                    <a:pt x="116" y="17"/>
                    <a:pt x="117" y="12"/>
                    <a:pt x="113" y="7"/>
                  </a:cubicBezTo>
                  <a:cubicBezTo>
                    <a:pt x="112" y="5"/>
                    <a:pt x="112" y="3"/>
                    <a:pt x="114" y="2"/>
                  </a:cubicBezTo>
                  <a:cubicBezTo>
                    <a:pt x="116" y="0"/>
                    <a:pt x="118" y="1"/>
                    <a:pt x="119" y="3"/>
                  </a:cubicBezTo>
                  <a:cubicBezTo>
                    <a:pt x="121" y="4"/>
                    <a:pt x="122" y="6"/>
                    <a:pt x="123" y="8"/>
                  </a:cubicBezTo>
                  <a:cubicBezTo>
                    <a:pt x="125" y="5"/>
                    <a:pt x="127" y="1"/>
                    <a:pt x="132" y="4"/>
                  </a:cubicBezTo>
                  <a:cubicBezTo>
                    <a:pt x="134" y="6"/>
                    <a:pt x="136" y="14"/>
                    <a:pt x="133" y="15"/>
                  </a:cubicBezTo>
                  <a:cubicBezTo>
                    <a:pt x="126" y="18"/>
                    <a:pt x="129" y="24"/>
                    <a:pt x="128" y="28"/>
                  </a:cubicBezTo>
                  <a:cubicBezTo>
                    <a:pt x="127" y="33"/>
                    <a:pt x="130" y="35"/>
                    <a:pt x="135" y="32"/>
                  </a:cubicBezTo>
                  <a:cubicBezTo>
                    <a:pt x="141" y="30"/>
                    <a:pt x="142" y="34"/>
                    <a:pt x="143" y="37"/>
                  </a:cubicBezTo>
                  <a:cubicBezTo>
                    <a:pt x="146" y="45"/>
                    <a:pt x="150" y="46"/>
                    <a:pt x="157" y="41"/>
                  </a:cubicBezTo>
                  <a:cubicBezTo>
                    <a:pt x="159" y="39"/>
                    <a:pt x="162" y="37"/>
                    <a:pt x="165" y="35"/>
                  </a:cubicBezTo>
                  <a:close/>
                </a:path>
              </a:pathLst>
            </a:custGeom>
            <a:solidFill>
              <a:srgbClr val="ED6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27">
              <a:extLst>
                <a:ext uri="{FF2B5EF4-FFF2-40B4-BE49-F238E27FC236}">
                  <a16:creationId xmlns:a16="http://schemas.microsoft.com/office/drawing/2014/main" id="{C1703E43-4E96-E338-5E67-83D3004F0E08}"/>
                </a:ext>
              </a:extLst>
            </p:cNvPr>
            <p:cNvSpPr/>
            <p:nvPr/>
          </p:nvSpPr>
          <p:spPr bwMode="auto">
            <a:xfrm>
              <a:off x="5046663" y="1195388"/>
              <a:ext cx="334963" cy="384175"/>
            </a:xfrm>
            <a:custGeom>
              <a:avLst/>
              <a:gdLst>
                <a:gd name="T0" fmla="*/ 83 w 148"/>
                <a:gd name="T1" fmla="*/ 158 h 170"/>
                <a:gd name="T2" fmla="*/ 81 w 148"/>
                <a:gd name="T3" fmla="*/ 158 h 170"/>
                <a:gd name="T4" fmla="*/ 65 w 148"/>
                <a:gd name="T5" fmla="*/ 154 h 170"/>
                <a:gd name="T6" fmla="*/ 55 w 148"/>
                <a:gd name="T7" fmla="*/ 164 h 170"/>
                <a:gd name="T8" fmla="*/ 38 w 148"/>
                <a:gd name="T9" fmla="*/ 163 h 170"/>
                <a:gd name="T10" fmla="*/ 14 w 148"/>
                <a:gd name="T11" fmla="*/ 144 h 170"/>
                <a:gd name="T12" fmla="*/ 13 w 148"/>
                <a:gd name="T13" fmla="*/ 134 h 170"/>
                <a:gd name="T14" fmla="*/ 24 w 148"/>
                <a:gd name="T15" fmla="*/ 128 h 170"/>
                <a:gd name="T16" fmla="*/ 42 w 148"/>
                <a:gd name="T17" fmla="*/ 124 h 170"/>
                <a:gd name="T18" fmla="*/ 43 w 148"/>
                <a:gd name="T19" fmla="*/ 119 h 170"/>
                <a:gd name="T20" fmla="*/ 40 w 148"/>
                <a:gd name="T21" fmla="*/ 111 h 170"/>
                <a:gd name="T22" fmla="*/ 46 w 148"/>
                <a:gd name="T23" fmla="*/ 104 h 170"/>
                <a:gd name="T24" fmla="*/ 51 w 148"/>
                <a:gd name="T25" fmla="*/ 103 h 170"/>
                <a:gd name="T26" fmla="*/ 56 w 148"/>
                <a:gd name="T27" fmla="*/ 98 h 170"/>
                <a:gd name="T28" fmla="*/ 51 w 148"/>
                <a:gd name="T29" fmla="*/ 95 h 170"/>
                <a:gd name="T30" fmla="*/ 47 w 148"/>
                <a:gd name="T31" fmla="*/ 81 h 170"/>
                <a:gd name="T32" fmla="*/ 65 w 148"/>
                <a:gd name="T33" fmla="*/ 69 h 170"/>
                <a:gd name="T34" fmla="*/ 67 w 148"/>
                <a:gd name="T35" fmla="*/ 65 h 170"/>
                <a:gd name="T36" fmla="*/ 63 w 148"/>
                <a:gd name="T37" fmla="*/ 63 h 170"/>
                <a:gd name="T38" fmla="*/ 56 w 148"/>
                <a:gd name="T39" fmla="*/ 62 h 170"/>
                <a:gd name="T40" fmla="*/ 53 w 148"/>
                <a:gd name="T41" fmla="*/ 61 h 170"/>
                <a:gd name="T42" fmla="*/ 35 w 148"/>
                <a:gd name="T43" fmla="*/ 61 h 170"/>
                <a:gd name="T44" fmla="*/ 27 w 148"/>
                <a:gd name="T45" fmla="*/ 60 h 170"/>
                <a:gd name="T46" fmla="*/ 11 w 148"/>
                <a:gd name="T47" fmla="*/ 50 h 170"/>
                <a:gd name="T48" fmla="*/ 0 w 148"/>
                <a:gd name="T49" fmla="*/ 31 h 170"/>
                <a:gd name="T50" fmla="*/ 8 w 148"/>
                <a:gd name="T51" fmla="*/ 25 h 170"/>
                <a:gd name="T52" fmla="*/ 17 w 148"/>
                <a:gd name="T53" fmla="*/ 30 h 170"/>
                <a:gd name="T54" fmla="*/ 29 w 148"/>
                <a:gd name="T55" fmla="*/ 34 h 170"/>
                <a:gd name="T56" fmla="*/ 43 w 148"/>
                <a:gd name="T57" fmla="*/ 30 h 170"/>
                <a:gd name="T58" fmla="*/ 49 w 148"/>
                <a:gd name="T59" fmla="*/ 35 h 170"/>
                <a:gd name="T60" fmla="*/ 48 w 148"/>
                <a:gd name="T61" fmla="*/ 22 h 170"/>
                <a:gd name="T62" fmla="*/ 50 w 148"/>
                <a:gd name="T63" fmla="*/ 17 h 170"/>
                <a:gd name="T64" fmla="*/ 52 w 148"/>
                <a:gd name="T65" fmla="*/ 18 h 170"/>
                <a:gd name="T66" fmla="*/ 63 w 148"/>
                <a:gd name="T67" fmla="*/ 17 h 170"/>
                <a:gd name="T68" fmla="*/ 77 w 148"/>
                <a:gd name="T69" fmla="*/ 6 h 170"/>
                <a:gd name="T70" fmla="*/ 79 w 148"/>
                <a:gd name="T71" fmla="*/ 5 h 170"/>
                <a:gd name="T72" fmla="*/ 103 w 148"/>
                <a:gd name="T73" fmla="*/ 2 h 170"/>
                <a:gd name="T74" fmla="*/ 116 w 148"/>
                <a:gd name="T75" fmla="*/ 12 h 170"/>
                <a:gd name="T76" fmla="*/ 135 w 148"/>
                <a:gd name="T77" fmla="*/ 28 h 170"/>
                <a:gd name="T78" fmla="*/ 142 w 148"/>
                <a:gd name="T79" fmla="*/ 40 h 170"/>
                <a:gd name="T80" fmla="*/ 144 w 148"/>
                <a:gd name="T81" fmla="*/ 54 h 170"/>
                <a:gd name="T82" fmla="*/ 140 w 148"/>
                <a:gd name="T83" fmla="*/ 70 h 170"/>
                <a:gd name="T84" fmla="*/ 146 w 148"/>
                <a:gd name="T85" fmla="*/ 76 h 170"/>
                <a:gd name="T86" fmla="*/ 148 w 148"/>
                <a:gd name="T87" fmla="*/ 78 h 170"/>
                <a:gd name="T88" fmla="*/ 138 w 148"/>
                <a:gd name="T89" fmla="*/ 79 h 170"/>
                <a:gd name="T90" fmla="*/ 140 w 148"/>
                <a:gd name="T91" fmla="*/ 90 h 170"/>
                <a:gd name="T92" fmla="*/ 135 w 148"/>
                <a:gd name="T93" fmla="*/ 108 h 170"/>
                <a:gd name="T94" fmla="*/ 135 w 148"/>
                <a:gd name="T95" fmla="*/ 113 h 170"/>
                <a:gd name="T96" fmla="*/ 131 w 148"/>
                <a:gd name="T97" fmla="*/ 125 h 170"/>
                <a:gd name="T98" fmla="*/ 128 w 148"/>
                <a:gd name="T99" fmla="*/ 132 h 170"/>
                <a:gd name="T100" fmla="*/ 121 w 148"/>
                <a:gd name="T101" fmla="*/ 145 h 170"/>
                <a:gd name="T102" fmla="*/ 108 w 148"/>
                <a:gd name="T103" fmla="*/ 156 h 170"/>
                <a:gd name="T104" fmla="*/ 97 w 148"/>
                <a:gd name="T105" fmla="*/ 157 h 170"/>
                <a:gd name="T106" fmla="*/ 83 w 148"/>
                <a:gd name="T107" fmla="*/ 158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8" h="170">
                  <a:moveTo>
                    <a:pt x="83" y="158"/>
                  </a:moveTo>
                  <a:cubicBezTo>
                    <a:pt x="82" y="158"/>
                    <a:pt x="82" y="158"/>
                    <a:pt x="81" y="158"/>
                  </a:cubicBezTo>
                  <a:cubicBezTo>
                    <a:pt x="80" y="151"/>
                    <a:pt x="70" y="149"/>
                    <a:pt x="65" y="154"/>
                  </a:cubicBezTo>
                  <a:cubicBezTo>
                    <a:pt x="61" y="157"/>
                    <a:pt x="59" y="161"/>
                    <a:pt x="55" y="164"/>
                  </a:cubicBezTo>
                  <a:cubicBezTo>
                    <a:pt x="48" y="170"/>
                    <a:pt x="45" y="168"/>
                    <a:pt x="38" y="163"/>
                  </a:cubicBezTo>
                  <a:cubicBezTo>
                    <a:pt x="30" y="157"/>
                    <a:pt x="24" y="148"/>
                    <a:pt x="14" y="144"/>
                  </a:cubicBezTo>
                  <a:cubicBezTo>
                    <a:pt x="11" y="143"/>
                    <a:pt x="10" y="137"/>
                    <a:pt x="13" y="134"/>
                  </a:cubicBezTo>
                  <a:cubicBezTo>
                    <a:pt x="15" y="131"/>
                    <a:pt x="18" y="128"/>
                    <a:pt x="24" y="128"/>
                  </a:cubicBezTo>
                  <a:cubicBezTo>
                    <a:pt x="30" y="128"/>
                    <a:pt x="36" y="124"/>
                    <a:pt x="42" y="124"/>
                  </a:cubicBezTo>
                  <a:cubicBezTo>
                    <a:pt x="45" y="124"/>
                    <a:pt x="44" y="121"/>
                    <a:pt x="43" y="119"/>
                  </a:cubicBezTo>
                  <a:cubicBezTo>
                    <a:pt x="43" y="117"/>
                    <a:pt x="41" y="114"/>
                    <a:pt x="40" y="111"/>
                  </a:cubicBezTo>
                  <a:cubicBezTo>
                    <a:pt x="39" y="106"/>
                    <a:pt x="41" y="104"/>
                    <a:pt x="46" y="104"/>
                  </a:cubicBezTo>
                  <a:cubicBezTo>
                    <a:pt x="47" y="104"/>
                    <a:pt x="49" y="104"/>
                    <a:pt x="51" y="103"/>
                  </a:cubicBezTo>
                  <a:cubicBezTo>
                    <a:pt x="53" y="103"/>
                    <a:pt x="56" y="101"/>
                    <a:pt x="56" y="98"/>
                  </a:cubicBezTo>
                  <a:cubicBezTo>
                    <a:pt x="56" y="95"/>
                    <a:pt x="53" y="95"/>
                    <a:pt x="51" y="95"/>
                  </a:cubicBezTo>
                  <a:cubicBezTo>
                    <a:pt x="43" y="92"/>
                    <a:pt x="42" y="88"/>
                    <a:pt x="47" y="81"/>
                  </a:cubicBezTo>
                  <a:cubicBezTo>
                    <a:pt x="52" y="76"/>
                    <a:pt x="56" y="69"/>
                    <a:pt x="65" y="69"/>
                  </a:cubicBezTo>
                  <a:cubicBezTo>
                    <a:pt x="66" y="69"/>
                    <a:pt x="68" y="67"/>
                    <a:pt x="67" y="65"/>
                  </a:cubicBezTo>
                  <a:cubicBezTo>
                    <a:pt x="66" y="64"/>
                    <a:pt x="64" y="63"/>
                    <a:pt x="63" y="63"/>
                  </a:cubicBezTo>
                  <a:cubicBezTo>
                    <a:pt x="60" y="66"/>
                    <a:pt x="58" y="64"/>
                    <a:pt x="56" y="62"/>
                  </a:cubicBezTo>
                  <a:cubicBezTo>
                    <a:pt x="55" y="61"/>
                    <a:pt x="53" y="61"/>
                    <a:pt x="53" y="61"/>
                  </a:cubicBezTo>
                  <a:cubicBezTo>
                    <a:pt x="46" y="67"/>
                    <a:pt x="41" y="62"/>
                    <a:pt x="35" y="61"/>
                  </a:cubicBezTo>
                  <a:cubicBezTo>
                    <a:pt x="32" y="60"/>
                    <a:pt x="29" y="60"/>
                    <a:pt x="27" y="60"/>
                  </a:cubicBezTo>
                  <a:cubicBezTo>
                    <a:pt x="18" y="62"/>
                    <a:pt x="15" y="56"/>
                    <a:pt x="11" y="50"/>
                  </a:cubicBezTo>
                  <a:cubicBezTo>
                    <a:pt x="8" y="44"/>
                    <a:pt x="6" y="36"/>
                    <a:pt x="0" y="31"/>
                  </a:cubicBezTo>
                  <a:cubicBezTo>
                    <a:pt x="0" y="26"/>
                    <a:pt x="4" y="26"/>
                    <a:pt x="8" y="25"/>
                  </a:cubicBezTo>
                  <a:cubicBezTo>
                    <a:pt x="12" y="25"/>
                    <a:pt x="16" y="25"/>
                    <a:pt x="17" y="30"/>
                  </a:cubicBezTo>
                  <a:cubicBezTo>
                    <a:pt x="20" y="37"/>
                    <a:pt x="24" y="36"/>
                    <a:pt x="29" y="34"/>
                  </a:cubicBezTo>
                  <a:cubicBezTo>
                    <a:pt x="33" y="33"/>
                    <a:pt x="37" y="29"/>
                    <a:pt x="43" y="30"/>
                  </a:cubicBezTo>
                  <a:cubicBezTo>
                    <a:pt x="45" y="31"/>
                    <a:pt x="46" y="34"/>
                    <a:pt x="49" y="35"/>
                  </a:cubicBezTo>
                  <a:cubicBezTo>
                    <a:pt x="50" y="30"/>
                    <a:pt x="49" y="26"/>
                    <a:pt x="48" y="22"/>
                  </a:cubicBezTo>
                  <a:cubicBezTo>
                    <a:pt x="48" y="20"/>
                    <a:pt x="48" y="18"/>
                    <a:pt x="50" y="17"/>
                  </a:cubicBezTo>
                  <a:cubicBezTo>
                    <a:pt x="51" y="16"/>
                    <a:pt x="52" y="17"/>
                    <a:pt x="52" y="18"/>
                  </a:cubicBezTo>
                  <a:cubicBezTo>
                    <a:pt x="56" y="20"/>
                    <a:pt x="59" y="20"/>
                    <a:pt x="63" y="17"/>
                  </a:cubicBezTo>
                  <a:cubicBezTo>
                    <a:pt x="67" y="13"/>
                    <a:pt x="75" y="13"/>
                    <a:pt x="77" y="6"/>
                  </a:cubicBezTo>
                  <a:cubicBezTo>
                    <a:pt x="77" y="5"/>
                    <a:pt x="79" y="4"/>
                    <a:pt x="79" y="5"/>
                  </a:cubicBezTo>
                  <a:cubicBezTo>
                    <a:pt x="87" y="5"/>
                    <a:pt x="94" y="0"/>
                    <a:pt x="103" y="2"/>
                  </a:cubicBezTo>
                  <a:cubicBezTo>
                    <a:pt x="109" y="4"/>
                    <a:pt x="114" y="6"/>
                    <a:pt x="116" y="12"/>
                  </a:cubicBezTo>
                  <a:cubicBezTo>
                    <a:pt x="119" y="21"/>
                    <a:pt x="128" y="23"/>
                    <a:pt x="135" y="28"/>
                  </a:cubicBezTo>
                  <a:cubicBezTo>
                    <a:pt x="139" y="31"/>
                    <a:pt x="143" y="34"/>
                    <a:pt x="142" y="40"/>
                  </a:cubicBezTo>
                  <a:cubicBezTo>
                    <a:pt x="141" y="45"/>
                    <a:pt x="144" y="49"/>
                    <a:pt x="144" y="54"/>
                  </a:cubicBezTo>
                  <a:cubicBezTo>
                    <a:pt x="145" y="60"/>
                    <a:pt x="139" y="64"/>
                    <a:pt x="140" y="70"/>
                  </a:cubicBezTo>
                  <a:cubicBezTo>
                    <a:pt x="141" y="74"/>
                    <a:pt x="141" y="77"/>
                    <a:pt x="146" y="76"/>
                  </a:cubicBezTo>
                  <a:cubicBezTo>
                    <a:pt x="147" y="76"/>
                    <a:pt x="148" y="77"/>
                    <a:pt x="148" y="78"/>
                  </a:cubicBezTo>
                  <a:cubicBezTo>
                    <a:pt x="145" y="81"/>
                    <a:pt x="140" y="75"/>
                    <a:pt x="138" y="79"/>
                  </a:cubicBezTo>
                  <a:cubicBezTo>
                    <a:pt x="135" y="83"/>
                    <a:pt x="141" y="87"/>
                    <a:pt x="140" y="90"/>
                  </a:cubicBezTo>
                  <a:cubicBezTo>
                    <a:pt x="137" y="96"/>
                    <a:pt x="144" y="104"/>
                    <a:pt x="135" y="108"/>
                  </a:cubicBezTo>
                  <a:cubicBezTo>
                    <a:pt x="133" y="109"/>
                    <a:pt x="134" y="111"/>
                    <a:pt x="135" y="113"/>
                  </a:cubicBezTo>
                  <a:cubicBezTo>
                    <a:pt x="137" y="118"/>
                    <a:pt x="134" y="122"/>
                    <a:pt x="131" y="125"/>
                  </a:cubicBezTo>
                  <a:cubicBezTo>
                    <a:pt x="130" y="127"/>
                    <a:pt x="129" y="130"/>
                    <a:pt x="128" y="132"/>
                  </a:cubicBezTo>
                  <a:cubicBezTo>
                    <a:pt x="124" y="136"/>
                    <a:pt x="122" y="139"/>
                    <a:pt x="121" y="145"/>
                  </a:cubicBezTo>
                  <a:cubicBezTo>
                    <a:pt x="121" y="149"/>
                    <a:pt x="115" y="156"/>
                    <a:pt x="108" y="156"/>
                  </a:cubicBezTo>
                  <a:cubicBezTo>
                    <a:pt x="105" y="159"/>
                    <a:pt x="101" y="157"/>
                    <a:pt x="97" y="157"/>
                  </a:cubicBezTo>
                  <a:cubicBezTo>
                    <a:pt x="92" y="156"/>
                    <a:pt x="88" y="155"/>
                    <a:pt x="83" y="158"/>
                  </a:cubicBezTo>
                  <a:close/>
                </a:path>
              </a:pathLst>
            </a:custGeom>
            <a:solidFill>
              <a:srgbClr val="EA4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28">
              <a:extLst>
                <a:ext uri="{FF2B5EF4-FFF2-40B4-BE49-F238E27FC236}">
                  <a16:creationId xmlns:a16="http://schemas.microsoft.com/office/drawing/2014/main" id="{6DC7FB19-8F6A-13EA-0D8E-37686729E15E}"/>
                </a:ext>
              </a:extLst>
            </p:cNvPr>
            <p:cNvSpPr/>
            <p:nvPr/>
          </p:nvSpPr>
          <p:spPr bwMode="auto">
            <a:xfrm>
              <a:off x="3787775" y="1600200"/>
              <a:ext cx="400050" cy="620713"/>
            </a:xfrm>
            <a:custGeom>
              <a:avLst/>
              <a:gdLst>
                <a:gd name="T0" fmla="*/ 55 w 177"/>
                <a:gd name="T1" fmla="*/ 11 h 274"/>
                <a:gd name="T2" fmla="*/ 74 w 177"/>
                <a:gd name="T3" fmla="*/ 20 h 274"/>
                <a:gd name="T4" fmla="*/ 85 w 177"/>
                <a:gd name="T5" fmla="*/ 40 h 274"/>
                <a:gd name="T6" fmla="*/ 94 w 177"/>
                <a:gd name="T7" fmla="*/ 58 h 274"/>
                <a:gd name="T8" fmla="*/ 88 w 177"/>
                <a:gd name="T9" fmla="*/ 63 h 274"/>
                <a:gd name="T10" fmla="*/ 96 w 177"/>
                <a:gd name="T11" fmla="*/ 69 h 274"/>
                <a:gd name="T12" fmla="*/ 94 w 177"/>
                <a:gd name="T13" fmla="*/ 88 h 274"/>
                <a:gd name="T14" fmla="*/ 86 w 177"/>
                <a:gd name="T15" fmla="*/ 88 h 274"/>
                <a:gd name="T16" fmla="*/ 78 w 177"/>
                <a:gd name="T17" fmla="*/ 99 h 274"/>
                <a:gd name="T18" fmla="*/ 70 w 177"/>
                <a:gd name="T19" fmla="*/ 102 h 274"/>
                <a:gd name="T20" fmla="*/ 76 w 177"/>
                <a:gd name="T21" fmla="*/ 117 h 274"/>
                <a:gd name="T22" fmla="*/ 76 w 177"/>
                <a:gd name="T23" fmla="*/ 127 h 274"/>
                <a:gd name="T24" fmla="*/ 77 w 177"/>
                <a:gd name="T25" fmla="*/ 140 h 274"/>
                <a:gd name="T26" fmla="*/ 70 w 177"/>
                <a:gd name="T27" fmla="*/ 151 h 274"/>
                <a:gd name="T28" fmla="*/ 70 w 177"/>
                <a:gd name="T29" fmla="*/ 155 h 274"/>
                <a:gd name="T30" fmla="*/ 86 w 177"/>
                <a:gd name="T31" fmla="*/ 188 h 274"/>
                <a:gd name="T32" fmla="*/ 93 w 177"/>
                <a:gd name="T33" fmla="*/ 202 h 274"/>
                <a:gd name="T34" fmla="*/ 105 w 177"/>
                <a:gd name="T35" fmla="*/ 211 h 274"/>
                <a:gd name="T36" fmla="*/ 112 w 177"/>
                <a:gd name="T37" fmla="*/ 212 h 274"/>
                <a:gd name="T38" fmla="*/ 121 w 177"/>
                <a:gd name="T39" fmla="*/ 207 h 274"/>
                <a:gd name="T40" fmla="*/ 128 w 177"/>
                <a:gd name="T41" fmla="*/ 194 h 274"/>
                <a:gd name="T42" fmla="*/ 144 w 177"/>
                <a:gd name="T43" fmla="*/ 195 h 274"/>
                <a:gd name="T44" fmla="*/ 175 w 177"/>
                <a:gd name="T45" fmla="*/ 213 h 274"/>
                <a:gd name="T46" fmla="*/ 159 w 177"/>
                <a:gd name="T47" fmla="*/ 248 h 274"/>
                <a:gd name="T48" fmla="*/ 139 w 177"/>
                <a:gd name="T49" fmla="*/ 260 h 274"/>
                <a:gd name="T50" fmla="*/ 131 w 177"/>
                <a:gd name="T51" fmla="*/ 268 h 274"/>
                <a:gd name="T52" fmla="*/ 118 w 177"/>
                <a:gd name="T53" fmla="*/ 249 h 274"/>
                <a:gd name="T54" fmla="*/ 106 w 177"/>
                <a:gd name="T55" fmla="*/ 231 h 274"/>
                <a:gd name="T56" fmla="*/ 79 w 177"/>
                <a:gd name="T57" fmla="*/ 212 h 274"/>
                <a:gd name="T58" fmla="*/ 70 w 177"/>
                <a:gd name="T59" fmla="*/ 186 h 274"/>
                <a:gd name="T60" fmla="*/ 42 w 177"/>
                <a:gd name="T61" fmla="*/ 162 h 274"/>
                <a:gd name="T62" fmla="*/ 12 w 177"/>
                <a:gd name="T63" fmla="*/ 137 h 274"/>
                <a:gd name="T64" fmla="*/ 4 w 177"/>
                <a:gd name="T65" fmla="*/ 128 h 274"/>
                <a:gd name="T66" fmla="*/ 18 w 177"/>
                <a:gd name="T67" fmla="*/ 129 h 274"/>
                <a:gd name="T68" fmla="*/ 43 w 177"/>
                <a:gd name="T69" fmla="*/ 126 h 274"/>
                <a:gd name="T70" fmla="*/ 63 w 177"/>
                <a:gd name="T71" fmla="*/ 136 h 274"/>
                <a:gd name="T72" fmla="*/ 67 w 177"/>
                <a:gd name="T73" fmla="*/ 116 h 274"/>
                <a:gd name="T74" fmla="*/ 61 w 177"/>
                <a:gd name="T75" fmla="*/ 107 h 274"/>
                <a:gd name="T76" fmla="*/ 61 w 177"/>
                <a:gd name="T77" fmla="*/ 78 h 274"/>
                <a:gd name="T78" fmla="*/ 43 w 177"/>
                <a:gd name="T79" fmla="*/ 59 h 274"/>
                <a:gd name="T80" fmla="*/ 51 w 177"/>
                <a:gd name="T81" fmla="*/ 52 h 274"/>
                <a:gd name="T82" fmla="*/ 73 w 177"/>
                <a:gd name="T83" fmla="*/ 75 h 274"/>
                <a:gd name="T84" fmla="*/ 77 w 177"/>
                <a:gd name="T85" fmla="*/ 76 h 274"/>
                <a:gd name="T86" fmla="*/ 73 w 177"/>
                <a:gd name="T87" fmla="*/ 75 h 274"/>
                <a:gd name="T88" fmla="*/ 77 w 177"/>
                <a:gd name="T89" fmla="*/ 57 h 274"/>
                <a:gd name="T90" fmla="*/ 55 w 177"/>
                <a:gd name="T91" fmla="*/ 20 h 274"/>
                <a:gd name="T92" fmla="*/ 31 w 177"/>
                <a:gd name="T93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77" h="274">
                  <a:moveTo>
                    <a:pt x="31" y="0"/>
                  </a:moveTo>
                  <a:cubicBezTo>
                    <a:pt x="39" y="3"/>
                    <a:pt x="46" y="8"/>
                    <a:pt x="55" y="11"/>
                  </a:cubicBezTo>
                  <a:cubicBezTo>
                    <a:pt x="60" y="13"/>
                    <a:pt x="64" y="14"/>
                    <a:pt x="70" y="13"/>
                  </a:cubicBezTo>
                  <a:cubicBezTo>
                    <a:pt x="73" y="13"/>
                    <a:pt x="73" y="17"/>
                    <a:pt x="74" y="20"/>
                  </a:cubicBezTo>
                  <a:cubicBezTo>
                    <a:pt x="74" y="25"/>
                    <a:pt x="75" y="31"/>
                    <a:pt x="84" y="29"/>
                  </a:cubicBezTo>
                  <a:cubicBezTo>
                    <a:pt x="82" y="33"/>
                    <a:pt x="80" y="38"/>
                    <a:pt x="85" y="40"/>
                  </a:cubicBezTo>
                  <a:cubicBezTo>
                    <a:pt x="96" y="43"/>
                    <a:pt x="93" y="55"/>
                    <a:pt x="101" y="62"/>
                  </a:cubicBezTo>
                  <a:cubicBezTo>
                    <a:pt x="96" y="62"/>
                    <a:pt x="95" y="59"/>
                    <a:pt x="94" y="58"/>
                  </a:cubicBezTo>
                  <a:cubicBezTo>
                    <a:pt x="92" y="57"/>
                    <a:pt x="90" y="58"/>
                    <a:pt x="89" y="59"/>
                  </a:cubicBezTo>
                  <a:cubicBezTo>
                    <a:pt x="88" y="60"/>
                    <a:pt x="86" y="62"/>
                    <a:pt x="88" y="63"/>
                  </a:cubicBezTo>
                  <a:cubicBezTo>
                    <a:pt x="89" y="65"/>
                    <a:pt x="90" y="64"/>
                    <a:pt x="91" y="63"/>
                  </a:cubicBezTo>
                  <a:cubicBezTo>
                    <a:pt x="94" y="65"/>
                    <a:pt x="94" y="68"/>
                    <a:pt x="96" y="69"/>
                  </a:cubicBezTo>
                  <a:cubicBezTo>
                    <a:pt x="98" y="70"/>
                    <a:pt x="99" y="70"/>
                    <a:pt x="98" y="72"/>
                  </a:cubicBezTo>
                  <a:cubicBezTo>
                    <a:pt x="98" y="77"/>
                    <a:pt x="93" y="81"/>
                    <a:pt x="94" y="88"/>
                  </a:cubicBezTo>
                  <a:cubicBezTo>
                    <a:pt x="94" y="89"/>
                    <a:pt x="92" y="89"/>
                    <a:pt x="91" y="89"/>
                  </a:cubicBezTo>
                  <a:cubicBezTo>
                    <a:pt x="89" y="89"/>
                    <a:pt x="88" y="88"/>
                    <a:pt x="86" y="88"/>
                  </a:cubicBezTo>
                  <a:cubicBezTo>
                    <a:pt x="83" y="89"/>
                    <a:pt x="79" y="85"/>
                    <a:pt x="76" y="89"/>
                  </a:cubicBezTo>
                  <a:cubicBezTo>
                    <a:pt x="73" y="93"/>
                    <a:pt x="75" y="97"/>
                    <a:pt x="78" y="99"/>
                  </a:cubicBezTo>
                  <a:cubicBezTo>
                    <a:pt x="77" y="100"/>
                    <a:pt x="76" y="100"/>
                    <a:pt x="76" y="101"/>
                  </a:cubicBezTo>
                  <a:cubicBezTo>
                    <a:pt x="74" y="102"/>
                    <a:pt x="70" y="98"/>
                    <a:pt x="70" y="102"/>
                  </a:cubicBezTo>
                  <a:cubicBezTo>
                    <a:pt x="69" y="105"/>
                    <a:pt x="72" y="106"/>
                    <a:pt x="74" y="107"/>
                  </a:cubicBezTo>
                  <a:cubicBezTo>
                    <a:pt x="78" y="110"/>
                    <a:pt x="82" y="112"/>
                    <a:pt x="76" y="117"/>
                  </a:cubicBezTo>
                  <a:cubicBezTo>
                    <a:pt x="74" y="118"/>
                    <a:pt x="75" y="120"/>
                    <a:pt x="76" y="121"/>
                  </a:cubicBezTo>
                  <a:cubicBezTo>
                    <a:pt x="77" y="123"/>
                    <a:pt x="78" y="125"/>
                    <a:pt x="76" y="127"/>
                  </a:cubicBezTo>
                  <a:cubicBezTo>
                    <a:pt x="74" y="129"/>
                    <a:pt x="75" y="131"/>
                    <a:pt x="77" y="132"/>
                  </a:cubicBezTo>
                  <a:cubicBezTo>
                    <a:pt x="83" y="135"/>
                    <a:pt x="81" y="138"/>
                    <a:pt x="77" y="140"/>
                  </a:cubicBezTo>
                  <a:cubicBezTo>
                    <a:pt x="74" y="142"/>
                    <a:pt x="72" y="144"/>
                    <a:pt x="73" y="147"/>
                  </a:cubicBezTo>
                  <a:cubicBezTo>
                    <a:pt x="73" y="150"/>
                    <a:pt x="72" y="150"/>
                    <a:pt x="70" y="151"/>
                  </a:cubicBezTo>
                  <a:cubicBezTo>
                    <a:pt x="69" y="151"/>
                    <a:pt x="67" y="150"/>
                    <a:pt x="67" y="153"/>
                  </a:cubicBezTo>
                  <a:cubicBezTo>
                    <a:pt x="67" y="154"/>
                    <a:pt x="68" y="155"/>
                    <a:pt x="70" y="155"/>
                  </a:cubicBezTo>
                  <a:cubicBezTo>
                    <a:pt x="79" y="158"/>
                    <a:pt x="80" y="166"/>
                    <a:pt x="83" y="173"/>
                  </a:cubicBezTo>
                  <a:cubicBezTo>
                    <a:pt x="85" y="177"/>
                    <a:pt x="89" y="182"/>
                    <a:pt x="86" y="188"/>
                  </a:cubicBezTo>
                  <a:cubicBezTo>
                    <a:pt x="85" y="190"/>
                    <a:pt x="87" y="192"/>
                    <a:pt x="89" y="194"/>
                  </a:cubicBezTo>
                  <a:cubicBezTo>
                    <a:pt x="91" y="196"/>
                    <a:pt x="93" y="198"/>
                    <a:pt x="93" y="202"/>
                  </a:cubicBezTo>
                  <a:cubicBezTo>
                    <a:pt x="93" y="205"/>
                    <a:pt x="96" y="207"/>
                    <a:pt x="99" y="207"/>
                  </a:cubicBezTo>
                  <a:cubicBezTo>
                    <a:pt x="103" y="206"/>
                    <a:pt x="105" y="208"/>
                    <a:pt x="105" y="211"/>
                  </a:cubicBezTo>
                  <a:cubicBezTo>
                    <a:pt x="106" y="213"/>
                    <a:pt x="105" y="215"/>
                    <a:pt x="108" y="215"/>
                  </a:cubicBezTo>
                  <a:cubicBezTo>
                    <a:pt x="110" y="215"/>
                    <a:pt x="112" y="214"/>
                    <a:pt x="112" y="212"/>
                  </a:cubicBezTo>
                  <a:cubicBezTo>
                    <a:pt x="113" y="208"/>
                    <a:pt x="114" y="208"/>
                    <a:pt x="118" y="210"/>
                  </a:cubicBezTo>
                  <a:cubicBezTo>
                    <a:pt x="120" y="211"/>
                    <a:pt x="123" y="212"/>
                    <a:pt x="121" y="207"/>
                  </a:cubicBezTo>
                  <a:cubicBezTo>
                    <a:pt x="121" y="207"/>
                    <a:pt x="121" y="206"/>
                    <a:pt x="121" y="205"/>
                  </a:cubicBezTo>
                  <a:cubicBezTo>
                    <a:pt x="129" y="205"/>
                    <a:pt x="125" y="198"/>
                    <a:pt x="128" y="194"/>
                  </a:cubicBezTo>
                  <a:cubicBezTo>
                    <a:pt x="131" y="193"/>
                    <a:pt x="134" y="196"/>
                    <a:pt x="138" y="196"/>
                  </a:cubicBezTo>
                  <a:cubicBezTo>
                    <a:pt x="140" y="196"/>
                    <a:pt x="142" y="197"/>
                    <a:pt x="144" y="195"/>
                  </a:cubicBezTo>
                  <a:cubicBezTo>
                    <a:pt x="151" y="190"/>
                    <a:pt x="166" y="194"/>
                    <a:pt x="170" y="202"/>
                  </a:cubicBezTo>
                  <a:cubicBezTo>
                    <a:pt x="174" y="205"/>
                    <a:pt x="175" y="208"/>
                    <a:pt x="175" y="213"/>
                  </a:cubicBezTo>
                  <a:cubicBezTo>
                    <a:pt x="176" y="218"/>
                    <a:pt x="176" y="223"/>
                    <a:pt x="176" y="228"/>
                  </a:cubicBezTo>
                  <a:cubicBezTo>
                    <a:pt x="177" y="238"/>
                    <a:pt x="169" y="248"/>
                    <a:pt x="159" y="248"/>
                  </a:cubicBezTo>
                  <a:cubicBezTo>
                    <a:pt x="156" y="247"/>
                    <a:pt x="154" y="247"/>
                    <a:pt x="152" y="247"/>
                  </a:cubicBezTo>
                  <a:cubicBezTo>
                    <a:pt x="140" y="245"/>
                    <a:pt x="136" y="249"/>
                    <a:pt x="139" y="260"/>
                  </a:cubicBezTo>
                  <a:cubicBezTo>
                    <a:pt x="140" y="266"/>
                    <a:pt x="140" y="270"/>
                    <a:pt x="135" y="274"/>
                  </a:cubicBezTo>
                  <a:cubicBezTo>
                    <a:pt x="131" y="274"/>
                    <a:pt x="131" y="271"/>
                    <a:pt x="131" y="268"/>
                  </a:cubicBezTo>
                  <a:cubicBezTo>
                    <a:pt x="130" y="262"/>
                    <a:pt x="129" y="256"/>
                    <a:pt x="121" y="254"/>
                  </a:cubicBezTo>
                  <a:cubicBezTo>
                    <a:pt x="119" y="253"/>
                    <a:pt x="117" y="251"/>
                    <a:pt x="118" y="249"/>
                  </a:cubicBezTo>
                  <a:cubicBezTo>
                    <a:pt x="121" y="243"/>
                    <a:pt x="117" y="241"/>
                    <a:pt x="113" y="239"/>
                  </a:cubicBezTo>
                  <a:cubicBezTo>
                    <a:pt x="110" y="237"/>
                    <a:pt x="107" y="235"/>
                    <a:pt x="106" y="231"/>
                  </a:cubicBezTo>
                  <a:cubicBezTo>
                    <a:pt x="106" y="228"/>
                    <a:pt x="104" y="227"/>
                    <a:pt x="102" y="227"/>
                  </a:cubicBezTo>
                  <a:cubicBezTo>
                    <a:pt x="91" y="226"/>
                    <a:pt x="84" y="221"/>
                    <a:pt x="79" y="212"/>
                  </a:cubicBezTo>
                  <a:cubicBezTo>
                    <a:pt x="76" y="207"/>
                    <a:pt x="71" y="205"/>
                    <a:pt x="68" y="200"/>
                  </a:cubicBezTo>
                  <a:cubicBezTo>
                    <a:pt x="66" y="195"/>
                    <a:pt x="67" y="191"/>
                    <a:pt x="70" y="186"/>
                  </a:cubicBezTo>
                  <a:cubicBezTo>
                    <a:pt x="73" y="180"/>
                    <a:pt x="72" y="179"/>
                    <a:pt x="66" y="178"/>
                  </a:cubicBezTo>
                  <a:cubicBezTo>
                    <a:pt x="56" y="176"/>
                    <a:pt x="47" y="172"/>
                    <a:pt x="42" y="162"/>
                  </a:cubicBezTo>
                  <a:cubicBezTo>
                    <a:pt x="41" y="158"/>
                    <a:pt x="44" y="152"/>
                    <a:pt x="38" y="148"/>
                  </a:cubicBezTo>
                  <a:cubicBezTo>
                    <a:pt x="30" y="143"/>
                    <a:pt x="22" y="139"/>
                    <a:pt x="12" y="137"/>
                  </a:cubicBezTo>
                  <a:cubicBezTo>
                    <a:pt x="9" y="137"/>
                    <a:pt x="7" y="137"/>
                    <a:pt x="4" y="136"/>
                  </a:cubicBezTo>
                  <a:cubicBezTo>
                    <a:pt x="1" y="133"/>
                    <a:pt x="0" y="130"/>
                    <a:pt x="4" y="128"/>
                  </a:cubicBezTo>
                  <a:cubicBezTo>
                    <a:pt x="8" y="127"/>
                    <a:pt x="11" y="127"/>
                    <a:pt x="14" y="129"/>
                  </a:cubicBezTo>
                  <a:cubicBezTo>
                    <a:pt x="16" y="130"/>
                    <a:pt x="17" y="131"/>
                    <a:pt x="18" y="129"/>
                  </a:cubicBezTo>
                  <a:cubicBezTo>
                    <a:pt x="19" y="128"/>
                    <a:pt x="17" y="126"/>
                    <a:pt x="17" y="125"/>
                  </a:cubicBezTo>
                  <a:cubicBezTo>
                    <a:pt x="26" y="117"/>
                    <a:pt x="34" y="118"/>
                    <a:pt x="43" y="126"/>
                  </a:cubicBezTo>
                  <a:cubicBezTo>
                    <a:pt x="44" y="127"/>
                    <a:pt x="45" y="127"/>
                    <a:pt x="45" y="127"/>
                  </a:cubicBezTo>
                  <a:cubicBezTo>
                    <a:pt x="54" y="123"/>
                    <a:pt x="59" y="129"/>
                    <a:pt x="63" y="136"/>
                  </a:cubicBezTo>
                  <a:cubicBezTo>
                    <a:pt x="67" y="132"/>
                    <a:pt x="68" y="128"/>
                    <a:pt x="67" y="123"/>
                  </a:cubicBezTo>
                  <a:cubicBezTo>
                    <a:pt x="67" y="121"/>
                    <a:pt x="66" y="119"/>
                    <a:pt x="67" y="116"/>
                  </a:cubicBezTo>
                  <a:cubicBezTo>
                    <a:pt x="70" y="110"/>
                    <a:pt x="70" y="110"/>
                    <a:pt x="63" y="109"/>
                  </a:cubicBezTo>
                  <a:cubicBezTo>
                    <a:pt x="62" y="109"/>
                    <a:pt x="61" y="108"/>
                    <a:pt x="61" y="107"/>
                  </a:cubicBezTo>
                  <a:cubicBezTo>
                    <a:pt x="60" y="103"/>
                    <a:pt x="61" y="100"/>
                    <a:pt x="63" y="97"/>
                  </a:cubicBezTo>
                  <a:cubicBezTo>
                    <a:pt x="66" y="90"/>
                    <a:pt x="66" y="84"/>
                    <a:pt x="61" y="78"/>
                  </a:cubicBezTo>
                  <a:cubicBezTo>
                    <a:pt x="56" y="73"/>
                    <a:pt x="53" y="68"/>
                    <a:pt x="47" y="64"/>
                  </a:cubicBezTo>
                  <a:cubicBezTo>
                    <a:pt x="45" y="63"/>
                    <a:pt x="44" y="61"/>
                    <a:pt x="43" y="59"/>
                  </a:cubicBezTo>
                  <a:cubicBezTo>
                    <a:pt x="43" y="55"/>
                    <a:pt x="43" y="52"/>
                    <a:pt x="49" y="52"/>
                  </a:cubicBezTo>
                  <a:cubicBezTo>
                    <a:pt x="50" y="53"/>
                    <a:pt x="50" y="52"/>
                    <a:pt x="51" y="52"/>
                  </a:cubicBezTo>
                  <a:cubicBezTo>
                    <a:pt x="60" y="49"/>
                    <a:pt x="60" y="49"/>
                    <a:pt x="64" y="56"/>
                  </a:cubicBezTo>
                  <a:cubicBezTo>
                    <a:pt x="68" y="62"/>
                    <a:pt x="71" y="68"/>
                    <a:pt x="73" y="75"/>
                  </a:cubicBezTo>
                  <a:cubicBezTo>
                    <a:pt x="74" y="76"/>
                    <a:pt x="75" y="77"/>
                    <a:pt x="77" y="76"/>
                  </a:cubicBezTo>
                  <a:cubicBezTo>
                    <a:pt x="78" y="77"/>
                    <a:pt x="77" y="75"/>
                    <a:pt x="77" y="76"/>
                  </a:cubicBezTo>
                  <a:cubicBezTo>
                    <a:pt x="77" y="76"/>
                    <a:pt x="77" y="76"/>
                    <a:pt x="76" y="76"/>
                  </a:cubicBezTo>
                  <a:cubicBezTo>
                    <a:pt x="75" y="76"/>
                    <a:pt x="74" y="76"/>
                    <a:pt x="73" y="75"/>
                  </a:cubicBezTo>
                  <a:cubicBezTo>
                    <a:pt x="72" y="71"/>
                    <a:pt x="72" y="67"/>
                    <a:pt x="70" y="64"/>
                  </a:cubicBezTo>
                  <a:cubicBezTo>
                    <a:pt x="68" y="60"/>
                    <a:pt x="72" y="58"/>
                    <a:pt x="77" y="57"/>
                  </a:cubicBezTo>
                  <a:cubicBezTo>
                    <a:pt x="68" y="56"/>
                    <a:pt x="64" y="51"/>
                    <a:pt x="63" y="44"/>
                  </a:cubicBezTo>
                  <a:cubicBezTo>
                    <a:pt x="62" y="36"/>
                    <a:pt x="57" y="29"/>
                    <a:pt x="55" y="20"/>
                  </a:cubicBezTo>
                  <a:cubicBezTo>
                    <a:pt x="54" y="15"/>
                    <a:pt x="47" y="14"/>
                    <a:pt x="42" y="14"/>
                  </a:cubicBezTo>
                  <a:cubicBezTo>
                    <a:pt x="33" y="15"/>
                    <a:pt x="29" y="9"/>
                    <a:pt x="31" y="0"/>
                  </a:cubicBezTo>
                  <a:close/>
                </a:path>
              </a:pathLst>
            </a:custGeom>
            <a:solidFill>
              <a:srgbClr val="F2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29">
              <a:extLst>
                <a:ext uri="{FF2B5EF4-FFF2-40B4-BE49-F238E27FC236}">
                  <a16:creationId xmlns:a16="http://schemas.microsoft.com/office/drawing/2014/main" id="{96F5DCD8-1C52-EC42-CBE1-5863A1A13AC5}"/>
                </a:ext>
              </a:extLst>
            </p:cNvPr>
            <p:cNvSpPr/>
            <p:nvPr/>
          </p:nvSpPr>
          <p:spPr bwMode="auto">
            <a:xfrm>
              <a:off x="5121275" y="1546225"/>
              <a:ext cx="266700" cy="479425"/>
            </a:xfrm>
            <a:custGeom>
              <a:avLst/>
              <a:gdLst>
                <a:gd name="T0" fmla="*/ 5 w 118"/>
                <a:gd name="T1" fmla="*/ 203 h 212"/>
                <a:gd name="T2" fmla="*/ 4 w 118"/>
                <a:gd name="T3" fmla="*/ 189 h 212"/>
                <a:gd name="T4" fmla="*/ 23 w 118"/>
                <a:gd name="T5" fmla="*/ 186 h 212"/>
                <a:gd name="T6" fmla="*/ 32 w 118"/>
                <a:gd name="T7" fmla="*/ 170 h 212"/>
                <a:gd name="T8" fmla="*/ 30 w 118"/>
                <a:gd name="T9" fmla="*/ 165 h 212"/>
                <a:gd name="T10" fmla="*/ 12 w 118"/>
                <a:gd name="T11" fmla="*/ 151 h 212"/>
                <a:gd name="T12" fmla="*/ 23 w 118"/>
                <a:gd name="T13" fmla="*/ 116 h 212"/>
                <a:gd name="T14" fmla="*/ 40 w 118"/>
                <a:gd name="T15" fmla="*/ 117 h 212"/>
                <a:gd name="T16" fmla="*/ 47 w 118"/>
                <a:gd name="T17" fmla="*/ 102 h 212"/>
                <a:gd name="T18" fmla="*/ 36 w 118"/>
                <a:gd name="T19" fmla="*/ 99 h 212"/>
                <a:gd name="T20" fmla="*/ 58 w 118"/>
                <a:gd name="T21" fmla="*/ 96 h 212"/>
                <a:gd name="T22" fmla="*/ 74 w 118"/>
                <a:gd name="T23" fmla="*/ 83 h 212"/>
                <a:gd name="T24" fmla="*/ 80 w 118"/>
                <a:gd name="T25" fmla="*/ 85 h 212"/>
                <a:gd name="T26" fmla="*/ 88 w 118"/>
                <a:gd name="T27" fmla="*/ 86 h 212"/>
                <a:gd name="T28" fmla="*/ 96 w 118"/>
                <a:gd name="T29" fmla="*/ 64 h 212"/>
                <a:gd name="T30" fmla="*/ 81 w 118"/>
                <a:gd name="T31" fmla="*/ 59 h 212"/>
                <a:gd name="T32" fmla="*/ 76 w 118"/>
                <a:gd name="T33" fmla="*/ 45 h 212"/>
                <a:gd name="T34" fmla="*/ 66 w 118"/>
                <a:gd name="T35" fmla="*/ 46 h 212"/>
                <a:gd name="T36" fmla="*/ 62 w 118"/>
                <a:gd name="T37" fmla="*/ 25 h 212"/>
                <a:gd name="T38" fmla="*/ 59 w 118"/>
                <a:gd name="T39" fmla="*/ 6 h 212"/>
                <a:gd name="T40" fmla="*/ 75 w 118"/>
                <a:gd name="T41" fmla="*/ 8 h 212"/>
                <a:gd name="T42" fmla="*/ 109 w 118"/>
                <a:gd name="T43" fmla="*/ 64 h 212"/>
                <a:gd name="T44" fmla="*/ 113 w 118"/>
                <a:gd name="T45" fmla="*/ 92 h 212"/>
                <a:gd name="T46" fmla="*/ 115 w 118"/>
                <a:gd name="T47" fmla="*/ 126 h 212"/>
                <a:gd name="T48" fmla="*/ 99 w 118"/>
                <a:gd name="T49" fmla="*/ 135 h 212"/>
                <a:gd name="T50" fmla="*/ 101 w 118"/>
                <a:gd name="T51" fmla="*/ 119 h 212"/>
                <a:gd name="T52" fmla="*/ 83 w 118"/>
                <a:gd name="T53" fmla="*/ 128 h 212"/>
                <a:gd name="T54" fmla="*/ 105 w 118"/>
                <a:gd name="T55" fmla="*/ 161 h 212"/>
                <a:gd name="T56" fmla="*/ 84 w 118"/>
                <a:gd name="T57" fmla="*/ 161 h 212"/>
                <a:gd name="T58" fmla="*/ 69 w 118"/>
                <a:gd name="T59" fmla="*/ 170 h 212"/>
                <a:gd name="T60" fmla="*/ 47 w 118"/>
                <a:gd name="T61" fmla="*/ 176 h 212"/>
                <a:gd name="T62" fmla="*/ 51 w 118"/>
                <a:gd name="T63" fmla="*/ 186 h 212"/>
                <a:gd name="T64" fmla="*/ 26 w 118"/>
                <a:gd name="T65" fmla="*/ 191 h 212"/>
                <a:gd name="T66" fmla="*/ 11 w 118"/>
                <a:gd name="T67" fmla="*/ 195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8" h="211">
                  <a:moveTo>
                    <a:pt x="12" y="212"/>
                  </a:moveTo>
                  <a:cubicBezTo>
                    <a:pt x="6" y="211"/>
                    <a:pt x="8" y="205"/>
                    <a:pt x="5" y="203"/>
                  </a:cubicBezTo>
                  <a:cubicBezTo>
                    <a:pt x="1" y="199"/>
                    <a:pt x="0" y="197"/>
                    <a:pt x="4" y="193"/>
                  </a:cubicBezTo>
                  <a:cubicBezTo>
                    <a:pt x="5" y="192"/>
                    <a:pt x="4" y="190"/>
                    <a:pt x="4" y="189"/>
                  </a:cubicBezTo>
                  <a:cubicBezTo>
                    <a:pt x="3" y="186"/>
                    <a:pt x="5" y="184"/>
                    <a:pt x="8" y="185"/>
                  </a:cubicBezTo>
                  <a:cubicBezTo>
                    <a:pt x="13" y="186"/>
                    <a:pt x="18" y="185"/>
                    <a:pt x="23" y="186"/>
                  </a:cubicBezTo>
                  <a:cubicBezTo>
                    <a:pt x="27" y="186"/>
                    <a:pt x="29" y="184"/>
                    <a:pt x="28" y="181"/>
                  </a:cubicBezTo>
                  <a:cubicBezTo>
                    <a:pt x="27" y="176"/>
                    <a:pt x="29" y="173"/>
                    <a:pt x="32" y="170"/>
                  </a:cubicBezTo>
                  <a:cubicBezTo>
                    <a:pt x="33" y="169"/>
                    <a:pt x="35" y="168"/>
                    <a:pt x="33" y="166"/>
                  </a:cubicBezTo>
                  <a:cubicBezTo>
                    <a:pt x="33" y="165"/>
                    <a:pt x="31" y="164"/>
                    <a:pt x="30" y="165"/>
                  </a:cubicBezTo>
                  <a:cubicBezTo>
                    <a:pt x="23" y="167"/>
                    <a:pt x="19" y="161"/>
                    <a:pt x="14" y="159"/>
                  </a:cubicBezTo>
                  <a:cubicBezTo>
                    <a:pt x="11" y="158"/>
                    <a:pt x="12" y="154"/>
                    <a:pt x="12" y="151"/>
                  </a:cubicBezTo>
                  <a:cubicBezTo>
                    <a:pt x="14" y="141"/>
                    <a:pt x="19" y="131"/>
                    <a:pt x="18" y="121"/>
                  </a:cubicBezTo>
                  <a:cubicBezTo>
                    <a:pt x="18" y="118"/>
                    <a:pt x="19" y="116"/>
                    <a:pt x="23" y="116"/>
                  </a:cubicBezTo>
                  <a:cubicBezTo>
                    <a:pt x="21" y="122"/>
                    <a:pt x="24" y="127"/>
                    <a:pt x="28" y="125"/>
                  </a:cubicBezTo>
                  <a:cubicBezTo>
                    <a:pt x="32" y="124"/>
                    <a:pt x="38" y="123"/>
                    <a:pt x="40" y="117"/>
                  </a:cubicBezTo>
                  <a:cubicBezTo>
                    <a:pt x="41" y="113"/>
                    <a:pt x="42" y="109"/>
                    <a:pt x="46" y="106"/>
                  </a:cubicBezTo>
                  <a:cubicBezTo>
                    <a:pt x="47" y="105"/>
                    <a:pt x="48" y="104"/>
                    <a:pt x="47" y="102"/>
                  </a:cubicBezTo>
                  <a:cubicBezTo>
                    <a:pt x="46" y="100"/>
                    <a:pt x="44" y="101"/>
                    <a:pt x="42" y="100"/>
                  </a:cubicBezTo>
                  <a:cubicBezTo>
                    <a:pt x="40" y="100"/>
                    <a:pt x="37" y="102"/>
                    <a:pt x="36" y="99"/>
                  </a:cubicBezTo>
                  <a:cubicBezTo>
                    <a:pt x="35" y="96"/>
                    <a:pt x="38" y="94"/>
                    <a:pt x="40" y="92"/>
                  </a:cubicBezTo>
                  <a:cubicBezTo>
                    <a:pt x="48" y="87"/>
                    <a:pt x="50" y="87"/>
                    <a:pt x="58" y="96"/>
                  </a:cubicBezTo>
                  <a:cubicBezTo>
                    <a:pt x="60" y="99"/>
                    <a:pt x="62" y="100"/>
                    <a:pt x="63" y="96"/>
                  </a:cubicBezTo>
                  <a:cubicBezTo>
                    <a:pt x="65" y="90"/>
                    <a:pt x="70" y="87"/>
                    <a:pt x="74" y="83"/>
                  </a:cubicBezTo>
                  <a:cubicBezTo>
                    <a:pt x="75" y="81"/>
                    <a:pt x="77" y="81"/>
                    <a:pt x="79" y="82"/>
                  </a:cubicBezTo>
                  <a:cubicBezTo>
                    <a:pt x="81" y="82"/>
                    <a:pt x="80" y="84"/>
                    <a:pt x="80" y="85"/>
                  </a:cubicBezTo>
                  <a:cubicBezTo>
                    <a:pt x="80" y="88"/>
                    <a:pt x="80" y="89"/>
                    <a:pt x="83" y="90"/>
                  </a:cubicBezTo>
                  <a:cubicBezTo>
                    <a:pt x="86" y="91"/>
                    <a:pt x="88" y="88"/>
                    <a:pt x="88" y="86"/>
                  </a:cubicBezTo>
                  <a:cubicBezTo>
                    <a:pt x="89" y="80"/>
                    <a:pt x="92" y="77"/>
                    <a:pt x="96" y="74"/>
                  </a:cubicBezTo>
                  <a:cubicBezTo>
                    <a:pt x="98" y="71"/>
                    <a:pt x="98" y="67"/>
                    <a:pt x="96" y="64"/>
                  </a:cubicBezTo>
                  <a:cubicBezTo>
                    <a:pt x="95" y="60"/>
                    <a:pt x="92" y="60"/>
                    <a:pt x="89" y="60"/>
                  </a:cubicBezTo>
                  <a:cubicBezTo>
                    <a:pt x="86" y="60"/>
                    <a:pt x="83" y="64"/>
                    <a:pt x="81" y="59"/>
                  </a:cubicBezTo>
                  <a:cubicBezTo>
                    <a:pt x="80" y="56"/>
                    <a:pt x="76" y="55"/>
                    <a:pt x="78" y="50"/>
                  </a:cubicBezTo>
                  <a:cubicBezTo>
                    <a:pt x="79" y="49"/>
                    <a:pt x="78" y="46"/>
                    <a:pt x="76" y="45"/>
                  </a:cubicBezTo>
                  <a:cubicBezTo>
                    <a:pt x="73" y="43"/>
                    <a:pt x="73" y="46"/>
                    <a:pt x="72" y="48"/>
                  </a:cubicBezTo>
                  <a:cubicBezTo>
                    <a:pt x="69" y="50"/>
                    <a:pt x="67" y="49"/>
                    <a:pt x="66" y="46"/>
                  </a:cubicBezTo>
                  <a:cubicBezTo>
                    <a:pt x="64" y="40"/>
                    <a:pt x="66" y="32"/>
                    <a:pt x="61" y="27"/>
                  </a:cubicBezTo>
                  <a:cubicBezTo>
                    <a:pt x="61" y="26"/>
                    <a:pt x="61" y="25"/>
                    <a:pt x="62" y="25"/>
                  </a:cubicBezTo>
                  <a:cubicBezTo>
                    <a:pt x="68" y="16"/>
                    <a:pt x="61" y="18"/>
                    <a:pt x="56" y="17"/>
                  </a:cubicBezTo>
                  <a:cubicBezTo>
                    <a:pt x="57" y="13"/>
                    <a:pt x="58" y="10"/>
                    <a:pt x="59" y="6"/>
                  </a:cubicBezTo>
                  <a:cubicBezTo>
                    <a:pt x="64" y="0"/>
                    <a:pt x="70" y="0"/>
                    <a:pt x="73" y="6"/>
                  </a:cubicBezTo>
                  <a:cubicBezTo>
                    <a:pt x="74" y="7"/>
                    <a:pt x="74" y="7"/>
                    <a:pt x="75" y="8"/>
                  </a:cubicBezTo>
                  <a:cubicBezTo>
                    <a:pt x="81" y="19"/>
                    <a:pt x="85" y="32"/>
                    <a:pt x="91" y="44"/>
                  </a:cubicBezTo>
                  <a:cubicBezTo>
                    <a:pt x="95" y="51"/>
                    <a:pt x="102" y="58"/>
                    <a:pt x="109" y="64"/>
                  </a:cubicBezTo>
                  <a:cubicBezTo>
                    <a:pt x="110" y="66"/>
                    <a:pt x="114" y="67"/>
                    <a:pt x="111" y="71"/>
                  </a:cubicBezTo>
                  <a:cubicBezTo>
                    <a:pt x="109" y="78"/>
                    <a:pt x="112" y="85"/>
                    <a:pt x="113" y="92"/>
                  </a:cubicBezTo>
                  <a:cubicBezTo>
                    <a:pt x="115" y="102"/>
                    <a:pt x="118" y="111"/>
                    <a:pt x="113" y="121"/>
                  </a:cubicBezTo>
                  <a:cubicBezTo>
                    <a:pt x="112" y="123"/>
                    <a:pt x="114" y="125"/>
                    <a:pt x="115" y="126"/>
                  </a:cubicBezTo>
                  <a:cubicBezTo>
                    <a:pt x="115" y="131"/>
                    <a:pt x="112" y="134"/>
                    <a:pt x="109" y="137"/>
                  </a:cubicBezTo>
                  <a:cubicBezTo>
                    <a:pt x="106" y="140"/>
                    <a:pt x="101" y="138"/>
                    <a:pt x="99" y="135"/>
                  </a:cubicBezTo>
                  <a:cubicBezTo>
                    <a:pt x="96" y="132"/>
                    <a:pt x="95" y="127"/>
                    <a:pt x="98" y="123"/>
                  </a:cubicBezTo>
                  <a:cubicBezTo>
                    <a:pt x="99" y="121"/>
                    <a:pt x="103" y="121"/>
                    <a:pt x="101" y="119"/>
                  </a:cubicBezTo>
                  <a:cubicBezTo>
                    <a:pt x="100" y="116"/>
                    <a:pt x="97" y="116"/>
                    <a:pt x="95" y="115"/>
                  </a:cubicBezTo>
                  <a:cubicBezTo>
                    <a:pt x="86" y="114"/>
                    <a:pt x="83" y="119"/>
                    <a:pt x="83" y="128"/>
                  </a:cubicBezTo>
                  <a:cubicBezTo>
                    <a:pt x="82" y="140"/>
                    <a:pt x="91" y="144"/>
                    <a:pt x="100" y="148"/>
                  </a:cubicBezTo>
                  <a:cubicBezTo>
                    <a:pt x="106" y="150"/>
                    <a:pt x="107" y="154"/>
                    <a:pt x="105" y="161"/>
                  </a:cubicBezTo>
                  <a:cubicBezTo>
                    <a:pt x="103" y="164"/>
                    <a:pt x="100" y="166"/>
                    <a:pt x="96" y="163"/>
                  </a:cubicBezTo>
                  <a:cubicBezTo>
                    <a:pt x="92" y="161"/>
                    <a:pt x="88" y="162"/>
                    <a:pt x="84" y="161"/>
                  </a:cubicBezTo>
                  <a:cubicBezTo>
                    <a:pt x="82" y="160"/>
                    <a:pt x="82" y="163"/>
                    <a:pt x="81" y="164"/>
                  </a:cubicBezTo>
                  <a:cubicBezTo>
                    <a:pt x="77" y="172"/>
                    <a:pt x="77" y="172"/>
                    <a:pt x="69" y="170"/>
                  </a:cubicBezTo>
                  <a:cubicBezTo>
                    <a:pt x="67" y="169"/>
                    <a:pt x="65" y="169"/>
                    <a:pt x="64" y="170"/>
                  </a:cubicBezTo>
                  <a:cubicBezTo>
                    <a:pt x="60" y="176"/>
                    <a:pt x="52" y="174"/>
                    <a:pt x="47" y="176"/>
                  </a:cubicBezTo>
                  <a:cubicBezTo>
                    <a:pt x="42" y="179"/>
                    <a:pt x="41" y="181"/>
                    <a:pt x="47" y="183"/>
                  </a:cubicBezTo>
                  <a:cubicBezTo>
                    <a:pt x="49" y="183"/>
                    <a:pt x="52" y="183"/>
                    <a:pt x="51" y="186"/>
                  </a:cubicBezTo>
                  <a:cubicBezTo>
                    <a:pt x="51" y="189"/>
                    <a:pt x="48" y="188"/>
                    <a:pt x="46" y="188"/>
                  </a:cubicBezTo>
                  <a:cubicBezTo>
                    <a:pt x="39" y="188"/>
                    <a:pt x="32" y="185"/>
                    <a:pt x="26" y="191"/>
                  </a:cubicBezTo>
                  <a:cubicBezTo>
                    <a:pt x="25" y="191"/>
                    <a:pt x="22" y="191"/>
                    <a:pt x="20" y="190"/>
                  </a:cubicBezTo>
                  <a:cubicBezTo>
                    <a:pt x="14" y="187"/>
                    <a:pt x="12" y="191"/>
                    <a:pt x="11" y="195"/>
                  </a:cubicBezTo>
                  <a:cubicBezTo>
                    <a:pt x="9" y="201"/>
                    <a:pt x="8" y="207"/>
                    <a:pt x="12" y="212"/>
                  </a:cubicBezTo>
                  <a:close/>
                </a:path>
              </a:pathLst>
            </a:custGeom>
            <a:solidFill>
              <a:srgbClr val="EF7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130">
              <a:extLst>
                <a:ext uri="{FF2B5EF4-FFF2-40B4-BE49-F238E27FC236}">
                  <a16:creationId xmlns:a16="http://schemas.microsoft.com/office/drawing/2014/main" id="{DBEEAB0D-57D0-F027-6F8D-CF4CB694BB11}"/>
                </a:ext>
              </a:extLst>
            </p:cNvPr>
            <p:cNvSpPr/>
            <p:nvPr/>
          </p:nvSpPr>
          <p:spPr bwMode="auto">
            <a:xfrm>
              <a:off x="3744913" y="1016000"/>
              <a:ext cx="368300" cy="358775"/>
            </a:xfrm>
            <a:custGeom>
              <a:avLst/>
              <a:gdLst>
                <a:gd name="T0" fmla="*/ 124 w 163"/>
                <a:gd name="T1" fmla="*/ 156 h 158"/>
                <a:gd name="T2" fmla="*/ 112 w 163"/>
                <a:gd name="T3" fmla="*/ 143 h 158"/>
                <a:gd name="T4" fmla="*/ 101 w 163"/>
                <a:gd name="T5" fmla="*/ 144 h 158"/>
                <a:gd name="T6" fmla="*/ 97 w 163"/>
                <a:gd name="T7" fmla="*/ 126 h 158"/>
                <a:gd name="T8" fmla="*/ 105 w 163"/>
                <a:gd name="T9" fmla="*/ 123 h 158"/>
                <a:gd name="T10" fmla="*/ 99 w 163"/>
                <a:gd name="T11" fmla="*/ 118 h 158"/>
                <a:gd name="T12" fmla="*/ 95 w 163"/>
                <a:gd name="T13" fmla="*/ 119 h 158"/>
                <a:gd name="T14" fmla="*/ 88 w 163"/>
                <a:gd name="T15" fmla="*/ 113 h 158"/>
                <a:gd name="T16" fmla="*/ 92 w 163"/>
                <a:gd name="T17" fmla="*/ 134 h 158"/>
                <a:gd name="T18" fmla="*/ 73 w 163"/>
                <a:gd name="T19" fmla="*/ 136 h 158"/>
                <a:gd name="T20" fmla="*/ 19 w 163"/>
                <a:gd name="T21" fmla="*/ 109 h 158"/>
                <a:gd name="T22" fmla="*/ 6 w 163"/>
                <a:gd name="T23" fmla="*/ 110 h 158"/>
                <a:gd name="T24" fmla="*/ 13 w 163"/>
                <a:gd name="T25" fmla="*/ 93 h 158"/>
                <a:gd name="T26" fmla="*/ 24 w 163"/>
                <a:gd name="T27" fmla="*/ 106 h 158"/>
                <a:gd name="T28" fmla="*/ 83 w 163"/>
                <a:gd name="T29" fmla="*/ 131 h 158"/>
                <a:gd name="T30" fmla="*/ 85 w 163"/>
                <a:gd name="T31" fmla="*/ 127 h 158"/>
                <a:gd name="T32" fmla="*/ 74 w 163"/>
                <a:gd name="T33" fmla="*/ 109 h 158"/>
                <a:gd name="T34" fmla="*/ 27 w 163"/>
                <a:gd name="T35" fmla="*/ 60 h 158"/>
                <a:gd name="T36" fmla="*/ 52 w 163"/>
                <a:gd name="T37" fmla="*/ 68 h 158"/>
                <a:gd name="T38" fmla="*/ 43 w 163"/>
                <a:gd name="T39" fmla="*/ 52 h 158"/>
                <a:gd name="T40" fmla="*/ 64 w 163"/>
                <a:gd name="T41" fmla="*/ 63 h 158"/>
                <a:gd name="T42" fmla="*/ 47 w 163"/>
                <a:gd name="T43" fmla="*/ 44 h 158"/>
                <a:gd name="T44" fmla="*/ 70 w 163"/>
                <a:gd name="T45" fmla="*/ 57 h 158"/>
                <a:gd name="T46" fmla="*/ 75 w 163"/>
                <a:gd name="T47" fmla="*/ 51 h 158"/>
                <a:gd name="T48" fmla="*/ 79 w 163"/>
                <a:gd name="T49" fmla="*/ 39 h 158"/>
                <a:gd name="T50" fmla="*/ 47 w 163"/>
                <a:gd name="T51" fmla="*/ 10 h 158"/>
                <a:gd name="T52" fmla="*/ 53 w 163"/>
                <a:gd name="T53" fmla="*/ 4 h 158"/>
                <a:gd name="T54" fmla="*/ 63 w 163"/>
                <a:gd name="T55" fmla="*/ 9 h 158"/>
                <a:gd name="T56" fmla="*/ 114 w 163"/>
                <a:gd name="T57" fmla="*/ 38 h 158"/>
                <a:gd name="T58" fmla="*/ 122 w 163"/>
                <a:gd name="T59" fmla="*/ 53 h 158"/>
                <a:gd name="T60" fmla="*/ 119 w 163"/>
                <a:gd name="T61" fmla="*/ 64 h 158"/>
                <a:gd name="T62" fmla="*/ 109 w 163"/>
                <a:gd name="T63" fmla="*/ 90 h 158"/>
                <a:gd name="T64" fmla="*/ 96 w 163"/>
                <a:gd name="T65" fmla="*/ 102 h 158"/>
                <a:gd name="T66" fmla="*/ 119 w 163"/>
                <a:gd name="T67" fmla="*/ 94 h 158"/>
                <a:gd name="T68" fmla="*/ 126 w 163"/>
                <a:gd name="T69" fmla="*/ 102 h 158"/>
                <a:gd name="T70" fmla="*/ 131 w 163"/>
                <a:gd name="T71" fmla="*/ 119 h 158"/>
                <a:gd name="T72" fmla="*/ 141 w 163"/>
                <a:gd name="T73" fmla="*/ 106 h 158"/>
                <a:gd name="T74" fmla="*/ 153 w 163"/>
                <a:gd name="T75" fmla="*/ 94 h 158"/>
                <a:gd name="T76" fmla="*/ 160 w 163"/>
                <a:gd name="T77" fmla="*/ 90 h 158"/>
                <a:gd name="T78" fmla="*/ 159 w 163"/>
                <a:gd name="T79" fmla="*/ 110 h 158"/>
                <a:gd name="T80" fmla="*/ 158 w 163"/>
                <a:gd name="T81" fmla="*/ 124 h 158"/>
                <a:gd name="T82" fmla="*/ 148 w 163"/>
                <a:gd name="T83" fmla="*/ 122 h 158"/>
                <a:gd name="T84" fmla="*/ 140 w 163"/>
                <a:gd name="T85" fmla="*/ 122 h 158"/>
                <a:gd name="T86" fmla="*/ 138 w 163"/>
                <a:gd name="T87" fmla="*/ 1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63" h="158">
                  <a:moveTo>
                    <a:pt x="138" y="145"/>
                  </a:moveTo>
                  <a:cubicBezTo>
                    <a:pt x="134" y="149"/>
                    <a:pt x="131" y="154"/>
                    <a:pt x="124" y="156"/>
                  </a:cubicBezTo>
                  <a:cubicBezTo>
                    <a:pt x="118" y="158"/>
                    <a:pt x="115" y="156"/>
                    <a:pt x="115" y="150"/>
                  </a:cubicBezTo>
                  <a:cubicBezTo>
                    <a:pt x="115" y="147"/>
                    <a:pt x="115" y="145"/>
                    <a:pt x="112" y="143"/>
                  </a:cubicBezTo>
                  <a:cubicBezTo>
                    <a:pt x="109" y="141"/>
                    <a:pt x="109" y="145"/>
                    <a:pt x="108" y="146"/>
                  </a:cubicBezTo>
                  <a:cubicBezTo>
                    <a:pt x="104" y="149"/>
                    <a:pt x="101" y="147"/>
                    <a:pt x="101" y="144"/>
                  </a:cubicBezTo>
                  <a:cubicBezTo>
                    <a:pt x="100" y="140"/>
                    <a:pt x="97" y="136"/>
                    <a:pt x="100" y="132"/>
                  </a:cubicBezTo>
                  <a:cubicBezTo>
                    <a:pt x="104" y="128"/>
                    <a:pt x="95" y="129"/>
                    <a:pt x="97" y="126"/>
                  </a:cubicBezTo>
                  <a:cubicBezTo>
                    <a:pt x="98" y="124"/>
                    <a:pt x="99" y="125"/>
                    <a:pt x="100" y="125"/>
                  </a:cubicBezTo>
                  <a:cubicBezTo>
                    <a:pt x="102" y="125"/>
                    <a:pt x="105" y="127"/>
                    <a:pt x="105" y="123"/>
                  </a:cubicBezTo>
                  <a:cubicBezTo>
                    <a:pt x="105" y="120"/>
                    <a:pt x="107" y="117"/>
                    <a:pt x="103" y="115"/>
                  </a:cubicBezTo>
                  <a:cubicBezTo>
                    <a:pt x="100" y="113"/>
                    <a:pt x="99" y="115"/>
                    <a:pt x="99" y="118"/>
                  </a:cubicBezTo>
                  <a:cubicBezTo>
                    <a:pt x="99" y="119"/>
                    <a:pt x="101" y="121"/>
                    <a:pt x="98" y="122"/>
                  </a:cubicBezTo>
                  <a:cubicBezTo>
                    <a:pt x="95" y="123"/>
                    <a:pt x="96" y="120"/>
                    <a:pt x="95" y="119"/>
                  </a:cubicBezTo>
                  <a:cubicBezTo>
                    <a:pt x="95" y="118"/>
                    <a:pt x="94" y="118"/>
                    <a:pt x="94" y="117"/>
                  </a:cubicBezTo>
                  <a:cubicBezTo>
                    <a:pt x="91" y="116"/>
                    <a:pt x="91" y="110"/>
                    <a:pt x="88" y="113"/>
                  </a:cubicBezTo>
                  <a:cubicBezTo>
                    <a:pt x="85" y="115"/>
                    <a:pt x="89" y="118"/>
                    <a:pt x="90" y="120"/>
                  </a:cubicBezTo>
                  <a:cubicBezTo>
                    <a:pt x="94" y="124"/>
                    <a:pt x="88" y="130"/>
                    <a:pt x="92" y="134"/>
                  </a:cubicBezTo>
                  <a:cubicBezTo>
                    <a:pt x="93" y="135"/>
                    <a:pt x="91" y="136"/>
                    <a:pt x="90" y="135"/>
                  </a:cubicBezTo>
                  <a:cubicBezTo>
                    <a:pt x="84" y="130"/>
                    <a:pt x="78" y="136"/>
                    <a:pt x="73" y="136"/>
                  </a:cubicBezTo>
                  <a:cubicBezTo>
                    <a:pt x="59" y="132"/>
                    <a:pt x="49" y="124"/>
                    <a:pt x="37" y="117"/>
                  </a:cubicBezTo>
                  <a:cubicBezTo>
                    <a:pt x="32" y="113"/>
                    <a:pt x="24" y="114"/>
                    <a:pt x="19" y="109"/>
                  </a:cubicBezTo>
                  <a:cubicBezTo>
                    <a:pt x="19" y="108"/>
                    <a:pt x="16" y="109"/>
                    <a:pt x="15" y="110"/>
                  </a:cubicBezTo>
                  <a:cubicBezTo>
                    <a:pt x="12" y="112"/>
                    <a:pt x="9" y="112"/>
                    <a:pt x="6" y="110"/>
                  </a:cubicBezTo>
                  <a:cubicBezTo>
                    <a:pt x="3" y="106"/>
                    <a:pt x="0" y="101"/>
                    <a:pt x="1" y="98"/>
                  </a:cubicBezTo>
                  <a:cubicBezTo>
                    <a:pt x="2" y="93"/>
                    <a:pt x="9" y="94"/>
                    <a:pt x="13" y="93"/>
                  </a:cubicBezTo>
                  <a:cubicBezTo>
                    <a:pt x="17" y="93"/>
                    <a:pt x="19" y="94"/>
                    <a:pt x="19" y="98"/>
                  </a:cubicBezTo>
                  <a:cubicBezTo>
                    <a:pt x="18" y="102"/>
                    <a:pt x="21" y="104"/>
                    <a:pt x="24" y="106"/>
                  </a:cubicBezTo>
                  <a:cubicBezTo>
                    <a:pt x="31" y="109"/>
                    <a:pt x="38" y="113"/>
                    <a:pt x="44" y="118"/>
                  </a:cubicBezTo>
                  <a:cubicBezTo>
                    <a:pt x="56" y="126"/>
                    <a:pt x="69" y="128"/>
                    <a:pt x="83" y="131"/>
                  </a:cubicBezTo>
                  <a:cubicBezTo>
                    <a:pt x="84" y="131"/>
                    <a:pt x="85" y="131"/>
                    <a:pt x="86" y="130"/>
                  </a:cubicBezTo>
                  <a:cubicBezTo>
                    <a:pt x="87" y="129"/>
                    <a:pt x="86" y="128"/>
                    <a:pt x="85" y="127"/>
                  </a:cubicBezTo>
                  <a:cubicBezTo>
                    <a:pt x="81" y="124"/>
                    <a:pt x="80" y="118"/>
                    <a:pt x="76" y="115"/>
                  </a:cubicBezTo>
                  <a:cubicBezTo>
                    <a:pt x="73" y="113"/>
                    <a:pt x="74" y="111"/>
                    <a:pt x="74" y="109"/>
                  </a:cubicBezTo>
                  <a:cubicBezTo>
                    <a:pt x="75" y="98"/>
                    <a:pt x="70" y="90"/>
                    <a:pt x="60" y="86"/>
                  </a:cubicBezTo>
                  <a:cubicBezTo>
                    <a:pt x="47" y="81"/>
                    <a:pt x="37" y="71"/>
                    <a:pt x="27" y="60"/>
                  </a:cubicBezTo>
                  <a:cubicBezTo>
                    <a:pt x="35" y="60"/>
                    <a:pt x="40" y="62"/>
                    <a:pt x="45" y="66"/>
                  </a:cubicBezTo>
                  <a:cubicBezTo>
                    <a:pt x="47" y="68"/>
                    <a:pt x="48" y="71"/>
                    <a:pt x="52" y="68"/>
                  </a:cubicBezTo>
                  <a:cubicBezTo>
                    <a:pt x="55" y="65"/>
                    <a:pt x="51" y="64"/>
                    <a:pt x="50" y="62"/>
                  </a:cubicBezTo>
                  <a:cubicBezTo>
                    <a:pt x="47" y="59"/>
                    <a:pt x="40" y="55"/>
                    <a:pt x="43" y="52"/>
                  </a:cubicBezTo>
                  <a:cubicBezTo>
                    <a:pt x="47" y="49"/>
                    <a:pt x="50" y="56"/>
                    <a:pt x="53" y="58"/>
                  </a:cubicBezTo>
                  <a:cubicBezTo>
                    <a:pt x="56" y="60"/>
                    <a:pt x="59" y="64"/>
                    <a:pt x="64" y="63"/>
                  </a:cubicBezTo>
                  <a:cubicBezTo>
                    <a:pt x="61" y="56"/>
                    <a:pt x="53" y="53"/>
                    <a:pt x="48" y="47"/>
                  </a:cubicBezTo>
                  <a:cubicBezTo>
                    <a:pt x="48" y="46"/>
                    <a:pt x="48" y="45"/>
                    <a:pt x="47" y="44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56" y="47"/>
                    <a:pt x="62" y="53"/>
                    <a:pt x="70" y="57"/>
                  </a:cubicBezTo>
                  <a:cubicBezTo>
                    <a:pt x="72" y="58"/>
                    <a:pt x="75" y="60"/>
                    <a:pt x="77" y="57"/>
                  </a:cubicBezTo>
                  <a:cubicBezTo>
                    <a:pt x="80" y="54"/>
                    <a:pt x="77" y="53"/>
                    <a:pt x="75" y="51"/>
                  </a:cubicBezTo>
                  <a:cubicBezTo>
                    <a:pt x="72" y="48"/>
                    <a:pt x="76" y="47"/>
                    <a:pt x="78" y="46"/>
                  </a:cubicBezTo>
                  <a:cubicBezTo>
                    <a:pt x="83" y="45"/>
                    <a:pt x="82" y="42"/>
                    <a:pt x="79" y="39"/>
                  </a:cubicBezTo>
                  <a:cubicBezTo>
                    <a:pt x="71" y="33"/>
                    <a:pt x="64" y="26"/>
                    <a:pt x="56" y="19"/>
                  </a:cubicBezTo>
                  <a:cubicBezTo>
                    <a:pt x="52" y="17"/>
                    <a:pt x="49" y="14"/>
                    <a:pt x="47" y="10"/>
                  </a:cubicBezTo>
                  <a:cubicBezTo>
                    <a:pt x="46" y="8"/>
                    <a:pt x="46" y="5"/>
                    <a:pt x="47" y="3"/>
                  </a:cubicBezTo>
                  <a:cubicBezTo>
                    <a:pt x="49" y="0"/>
                    <a:pt x="51" y="3"/>
                    <a:pt x="53" y="4"/>
                  </a:cubicBezTo>
                  <a:cubicBezTo>
                    <a:pt x="56" y="4"/>
                    <a:pt x="59" y="6"/>
                    <a:pt x="61" y="8"/>
                  </a:cubicBezTo>
                  <a:cubicBezTo>
                    <a:pt x="62" y="8"/>
                    <a:pt x="62" y="9"/>
                    <a:pt x="63" y="9"/>
                  </a:cubicBezTo>
                  <a:cubicBezTo>
                    <a:pt x="79" y="15"/>
                    <a:pt x="91" y="29"/>
                    <a:pt x="109" y="29"/>
                  </a:cubicBezTo>
                  <a:cubicBezTo>
                    <a:pt x="113" y="31"/>
                    <a:pt x="117" y="32"/>
                    <a:pt x="114" y="38"/>
                  </a:cubicBezTo>
                  <a:cubicBezTo>
                    <a:pt x="112" y="41"/>
                    <a:pt x="115" y="43"/>
                    <a:pt x="117" y="44"/>
                  </a:cubicBezTo>
                  <a:cubicBezTo>
                    <a:pt x="122" y="45"/>
                    <a:pt x="125" y="48"/>
                    <a:pt x="122" y="53"/>
                  </a:cubicBezTo>
                  <a:cubicBezTo>
                    <a:pt x="121" y="55"/>
                    <a:pt x="121" y="57"/>
                    <a:pt x="122" y="58"/>
                  </a:cubicBezTo>
                  <a:cubicBezTo>
                    <a:pt x="123" y="61"/>
                    <a:pt x="122" y="63"/>
                    <a:pt x="119" y="64"/>
                  </a:cubicBezTo>
                  <a:cubicBezTo>
                    <a:pt x="114" y="68"/>
                    <a:pt x="109" y="71"/>
                    <a:pt x="114" y="79"/>
                  </a:cubicBezTo>
                  <a:cubicBezTo>
                    <a:pt x="117" y="84"/>
                    <a:pt x="112" y="88"/>
                    <a:pt x="109" y="90"/>
                  </a:cubicBezTo>
                  <a:cubicBezTo>
                    <a:pt x="107" y="92"/>
                    <a:pt x="105" y="93"/>
                    <a:pt x="105" y="95"/>
                  </a:cubicBezTo>
                  <a:cubicBezTo>
                    <a:pt x="106" y="101"/>
                    <a:pt x="102" y="102"/>
                    <a:pt x="96" y="102"/>
                  </a:cubicBezTo>
                  <a:cubicBezTo>
                    <a:pt x="101" y="106"/>
                    <a:pt x="103" y="107"/>
                    <a:pt x="107" y="103"/>
                  </a:cubicBezTo>
                  <a:cubicBezTo>
                    <a:pt x="110" y="100"/>
                    <a:pt x="114" y="96"/>
                    <a:pt x="119" y="94"/>
                  </a:cubicBezTo>
                  <a:cubicBezTo>
                    <a:pt x="122" y="94"/>
                    <a:pt x="125" y="91"/>
                    <a:pt x="127" y="94"/>
                  </a:cubicBezTo>
                  <a:cubicBezTo>
                    <a:pt x="130" y="96"/>
                    <a:pt x="127" y="99"/>
                    <a:pt x="126" y="102"/>
                  </a:cubicBezTo>
                  <a:cubicBezTo>
                    <a:pt x="126" y="105"/>
                    <a:pt x="121" y="106"/>
                    <a:pt x="122" y="109"/>
                  </a:cubicBezTo>
                  <a:cubicBezTo>
                    <a:pt x="124" y="113"/>
                    <a:pt x="128" y="116"/>
                    <a:pt x="131" y="119"/>
                  </a:cubicBezTo>
                  <a:cubicBezTo>
                    <a:pt x="131" y="120"/>
                    <a:pt x="133" y="121"/>
                    <a:pt x="134" y="119"/>
                  </a:cubicBezTo>
                  <a:cubicBezTo>
                    <a:pt x="136" y="115"/>
                    <a:pt x="142" y="113"/>
                    <a:pt x="141" y="106"/>
                  </a:cubicBezTo>
                  <a:cubicBezTo>
                    <a:pt x="140" y="100"/>
                    <a:pt x="145" y="99"/>
                    <a:pt x="149" y="99"/>
                  </a:cubicBezTo>
                  <a:cubicBezTo>
                    <a:pt x="153" y="99"/>
                    <a:pt x="155" y="98"/>
                    <a:pt x="153" y="94"/>
                  </a:cubicBezTo>
                  <a:cubicBezTo>
                    <a:pt x="153" y="93"/>
                    <a:pt x="151" y="91"/>
                    <a:pt x="155" y="90"/>
                  </a:cubicBezTo>
                  <a:cubicBezTo>
                    <a:pt x="156" y="90"/>
                    <a:pt x="158" y="88"/>
                    <a:pt x="160" y="90"/>
                  </a:cubicBezTo>
                  <a:cubicBezTo>
                    <a:pt x="161" y="92"/>
                    <a:pt x="160" y="93"/>
                    <a:pt x="159" y="95"/>
                  </a:cubicBezTo>
                  <a:cubicBezTo>
                    <a:pt x="155" y="100"/>
                    <a:pt x="154" y="104"/>
                    <a:pt x="159" y="110"/>
                  </a:cubicBezTo>
                  <a:cubicBezTo>
                    <a:pt x="161" y="112"/>
                    <a:pt x="159" y="117"/>
                    <a:pt x="159" y="121"/>
                  </a:cubicBezTo>
                  <a:cubicBezTo>
                    <a:pt x="159" y="122"/>
                    <a:pt x="159" y="123"/>
                    <a:pt x="158" y="124"/>
                  </a:cubicBezTo>
                  <a:cubicBezTo>
                    <a:pt x="157" y="126"/>
                    <a:pt x="163" y="131"/>
                    <a:pt x="158" y="131"/>
                  </a:cubicBezTo>
                  <a:cubicBezTo>
                    <a:pt x="154" y="131"/>
                    <a:pt x="147" y="130"/>
                    <a:pt x="148" y="122"/>
                  </a:cubicBezTo>
                  <a:cubicBezTo>
                    <a:pt x="148" y="121"/>
                    <a:pt x="147" y="120"/>
                    <a:pt x="146" y="120"/>
                  </a:cubicBezTo>
                  <a:cubicBezTo>
                    <a:pt x="144" y="121"/>
                    <a:pt x="141" y="119"/>
                    <a:pt x="140" y="122"/>
                  </a:cubicBezTo>
                  <a:cubicBezTo>
                    <a:pt x="138" y="129"/>
                    <a:pt x="136" y="137"/>
                    <a:pt x="136" y="144"/>
                  </a:cubicBezTo>
                  <a:cubicBezTo>
                    <a:pt x="136" y="145"/>
                    <a:pt x="137" y="145"/>
                    <a:pt x="138" y="145"/>
                  </a:cubicBezTo>
                  <a:close/>
                </a:path>
              </a:pathLst>
            </a:custGeom>
            <a:solidFill>
              <a:srgbClr val="EB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131">
              <a:extLst>
                <a:ext uri="{FF2B5EF4-FFF2-40B4-BE49-F238E27FC236}">
                  <a16:creationId xmlns:a16="http://schemas.microsoft.com/office/drawing/2014/main" id="{3F1F44F8-6EC4-6914-F0DC-6B972620529F}"/>
                </a:ext>
              </a:extLst>
            </p:cNvPr>
            <p:cNvSpPr/>
            <p:nvPr/>
          </p:nvSpPr>
          <p:spPr bwMode="auto">
            <a:xfrm>
              <a:off x="4683125" y="1014413"/>
              <a:ext cx="368300" cy="223838"/>
            </a:xfrm>
            <a:custGeom>
              <a:avLst/>
              <a:gdLst>
                <a:gd name="T0" fmla="*/ 22 w 163"/>
                <a:gd name="T1" fmla="*/ 33 h 99"/>
                <a:gd name="T2" fmla="*/ 24 w 163"/>
                <a:gd name="T3" fmla="*/ 23 h 99"/>
                <a:gd name="T4" fmla="*/ 21 w 163"/>
                <a:gd name="T5" fmla="*/ 3 h 99"/>
                <a:gd name="T6" fmla="*/ 33 w 163"/>
                <a:gd name="T7" fmla="*/ 6 h 99"/>
                <a:gd name="T8" fmla="*/ 34 w 163"/>
                <a:gd name="T9" fmla="*/ 6 h 99"/>
                <a:gd name="T10" fmla="*/ 38 w 163"/>
                <a:gd name="T11" fmla="*/ 12 h 99"/>
                <a:gd name="T12" fmla="*/ 51 w 163"/>
                <a:gd name="T13" fmla="*/ 13 h 99"/>
                <a:gd name="T14" fmla="*/ 52 w 163"/>
                <a:gd name="T15" fmla="*/ 12 h 99"/>
                <a:gd name="T16" fmla="*/ 62 w 163"/>
                <a:gd name="T17" fmla="*/ 4 h 99"/>
                <a:gd name="T18" fmla="*/ 65 w 163"/>
                <a:gd name="T19" fmla="*/ 11 h 99"/>
                <a:gd name="T20" fmla="*/ 75 w 163"/>
                <a:gd name="T21" fmla="*/ 17 h 99"/>
                <a:gd name="T22" fmla="*/ 77 w 163"/>
                <a:gd name="T23" fmla="*/ 16 h 99"/>
                <a:gd name="T24" fmla="*/ 98 w 163"/>
                <a:gd name="T25" fmla="*/ 23 h 99"/>
                <a:gd name="T26" fmla="*/ 108 w 163"/>
                <a:gd name="T27" fmla="*/ 25 h 99"/>
                <a:gd name="T28" fmla="*/ 124 w 163"/>
                <a:gd name="T29" fmla="*/ 16 h 99"/>
                <a:gd name="T30" fmla="*/ 144 w 163"/>
                <a:gd name="T31" fmla="*/ 15 h 99"/>
                <a:gd name="T32" fmla="*/ 162 w 163"/>
                <a:gd name="T33" fmla="*/ 32 h 99"/>
                <a:gd name="T34" fmla="*/ 162 w 163"/>
                <a:gd name="T35" fmla="*/ 34 h 99"/>
                <a:gd name="T36" fmla="*/ 155 w 163"/>
                <a:gd name="T37" fmla="*/ 50 h 99"/>
                <a:gd name="T38" fmla="*/ 149 w 163"/>
                <a:gd name="T39" fmla="*/ 45 h 99"/>
                <a:gd name="T40" fmla="*/ 131 w 163"/>
                <a:gd name="T41" fmla="*/ 38 h 99"/>
                <a:gd name="T42" fmla="*/ 121 w 163"/>
                <a:gd name="T43" fmla="*/ 39 h 99"/>
                <a:gd name="T44" fmla="*/ 117 w 163"/>
                <a:gd name="T45" fmla="*/ 41 h 99"/>
                <a:gd name="T46" fmla="*/ 110 w 163"/>
                <a:gd name="T47" fmla="*/ 47 h 99"/>
                <a:gd name="T48" fmla="*/ 108 w 163"/>
                <a:gd name="T49" fmla="*/ 52 h 99"/>
                <a:gd name="T50" fmla="*/ 107 w 163"/>
                <a:gd name="T51" fmla="*/ 59 h 99"/>
                <a:gd name="T52" fmla="*/ 102 w 163"/>
                <a:gd name="T53" fmla="*/ 62 h 99"/>
                <a:gd name="T54" fmla="*/ 99 w 163"/>
                <a:gd name="T55" fmla="*/ 57 h 99"/>
                <a:gd name="T56" fmla="*/ 98 w 163"/>
                <a:gd name="T57" fmla="*/ 54 h 99"/>
                <a:gd name="T58" fmla="*/ 94 w 163"/>
                <a:gd name="T59" fmla="*/ 59 h 99"/>
                <a:gd name="T60" fmla="*/ 75 w 163"/>
                <a:gd name="T61" fmla="*/ 83 h 99"/>
                <a:gd name="T62" fmla="*/ 70 w 163"/>
                <a:gd name="T63" fmla="*/ 83 h 99"/>
                <a:gd name="T64" fmla="*/ 65 w 163"/>
                <a:gd name="T65" fmla="*/ 86 h 99"/>
                <a:gd name="T66" fmla="*/ 60 w 163"/>
                <a:gd name="T67" fmla="*/ 88 h 99"/>
                <a:gd name="T68" fmla="*/ 53 w 163"/>
                <a:gd name="T69" fmla="*/ 87 h 99"/>
                <a:gd name="T70" fmla="*/ 45 w 163"/>
                <a:gd name="T71" fmla="*/ 92 h 99"/>
                <a:gd name="T72" fmla="*/ 36 w 163"/>
                <a:gd name="T73" fmla="*/ 95 h 99"/>
                <a:gd name="T74" fmla="*/ 30 w 163"/>
                <a:gd name="T75" fmla="*/ 93 h 99"/>
                <a:gd name="T76" fmla="*/ 28 w 163"/>
                <a:gd name="T77" fmla="*/ 94 h 99"/>
                <a:gd name="T78" fmla="*/ 20 w 163"/>
                <a:gd name="T79" fmla="*/ 97 h 99"/>
                <a:gd name="T80" fmla="*/ 7 w 163"/>
                <a:gd name="T81" fmla="*/ 87 h 99"/>
                <a:gd name="T82" fmla="*/ 6 w 163"/>
                <a:gd name="T83" fmla="*/ 78 h 99"/>
                <a:gd name="T84" fmla="*/ 9 w 163"/>
                <a:gd name="T85" fmla="*/ 68 h 99"/>
                <a:gd name="T86" fmla="*/ 10 w 163"/>
                <a:gd name="T87" fmla="*/ 60 h 99"/>
                <a:gd name="T88" fmla="*/ 22 w 163"/>
                <a:gd name="T89" fmla="*/ 48 h 99"/>
                <a:gd name="T90" fmla="*/ 22 w 163"/>
                <a:gd name="T91" fmla="*/ 43 h 99"/>
                <a:gd name="T92" fmla="*/ 22 w 163"/>
                <a:gd name="T93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3" h="99">
                  <a:moveTo>
                    <a:pt x="22" y="33"/>
                  </a:moveTo>
                  <a:cubicBezTo>
                    <a:pt x="25" y="30"/>
                    <a:pt x="25" y="27"/>
                    <a:pt x="24" y="23"/>
                  </a:cubicBezTo>
                  <a:cubicBezTo>
                    <a:pt x="23" y="16"/>
                    <a:pt x="23" y="9"/>
                    <a:pt x="21" y="3"/>
                  </a:cubicBezTo>
                  <a:cubicBezTo>
                    <a:pt x="26" y="0"/>
                    <a:pt x="29" y="4"/>
                    <a:pt x="33" y="6"/>
                  </a:cubicBezTo>
                  <a:cubicBezTo>
                    <a:pt x="33" y="6"/>
                    <a:pt x="34" y="6"/>
                    <a:pt x="34" y="6"/>
                  </a:cubicBezTo>
                  <a:cubicBezTo>
                    <a:pt x="37" y="7"/>
                    <a:pt x="37" y="10"/>
                    <a:pt x="38" y="12"/>
                  </a:cubicBezTo>
                  <a:cubicBezTo>
                    <a:pt x="42" y="18"/>
                    <a:pt x="46" y="18"/>
                    <a:pt x="51" y="13"/>
                  </a:cubicBezTo>
                  <a:cubicBezTo>
                    <a:pt x="51" y="13"/>
                    <a:pt x="52" y="12"/>
                    <a:pt x="52" y="12"/>
                  </a:cubicBezTo>
                  <a:cubicBezTo>
                    <a:pt x="59" y="14"/>
                    <a:pt x="59" y="8"/>
                    <a:pt x="62" y="4"/>
                  </a:cubicBezTo>
                  <a:cubicBezTo>
                    <a:pt x="65" y="6"/>
                    <a:pt x="65" y="8"/>
                    <a:pt x="65" y="11"/>
                  </a:cubicBezTo>
                  <a:cubicBezTo>
                    <a:pt x="65" y="18"/>
                    <a:pt x="68" y="20"/>
                    <a:pt x="75" y="17"/>
                  </a:cubicBezTo>
                  <a:cubicBezTo>
                    <a:pt x="76" y="17"/>
                    <a:pt x="77" y="16"/>
                    <a:pt x="77" y="16"/>
                  </a:cubicBezTo>
                  <a:cubicBezTo>
                    <a:pt x="83" y="22"/>
                    <a:pt x="92" y="17"/>
                    <a:pt x="98" y="23"/>
                  </a:cubicBezTo>
                  <a:cubicBezTo>
                    <a:pt x="101" y="27"/>
                    <a:pt x="105" y="27"/>
                    <a:pt x="108" y="25"/>
                  </a:cubicBezTo>
                  <a:cubicBezTo>
                    <a:pt x="114" y="22"/>
                    <a:pt x="119" y="21"/>
                    <a:pt x="124" y="16"/>
                  </a:cubicBezTo>
                  <a:cubicBezTo>
                    <a:pt x="130" y="11"/>
                    <a:pt x="137" y="14"/>
                    <a:pt x="144" y="15"/>
                  </a:cubicBezTo>
                  <a:cubicBezTo>
                    <a:pt x="153" y="17"/>
                    <a:pt x="160" y="22"/>
                    <a:pt x="162" y="32"/>
                  </a:cubicBezTo>
                  <a:cubicBezTo>
                    <a:pt x="162" y="33"/>
                    <a:pt x="163" y="34"/>
                    <a:pt x="162" y="34"/>
                  </a:cubicBezTo>
                  <a:cubicBezTo>
                    <a:pt x="154" y="37"/>
                    <a:pt x="159" y="45"/>
                    <a:pt x="155" y="50"/>
                  </a:cubicBezTo>
                  <a:cubicBezTo>
                    <a:pt x="151" y="51"/>
                    <a:pt x="150" y="47"/>
                    <a:pt x="149" y="45"/>
                  </a:cubicBezTo>
                  <a:cubicBezTo>
                    <a:pt x="145" y="37"/>
                    <a:pt x="138" y="37"/>
                    <a:pt x="131" y="38"/>
                  </a:cubicBezTo>
                  <a:cubicBezTo>
                    <a:pt x="127" y="39"/>
                    <a:pt x="125" y="41"/>
                    <a:pt x="121" y="39"/>
                  </a:cubicBezTo>
                  <a:cubicBezTo>
                    <a:pt x="119" y="37"/>
                    <a:pt x="118" y="39"/>
                    <a:pt x="117" y="41"/>
                  </a:cubicBezTo>
                  <a:cubicBezTo>
                    <a:pt x="115" y="43"/>
                    <a:pt x="113" y="46"/>
                    <a:pt x="110" y="47"/>
                  </a:cubicBezTo>
                  <a:cubicBezTo>
                    <a:pt x="108" y="48"/>
                    <a:pt x="107" y="49"/>
                    <a:pt x="108" y="52"/>
                  </a:cubicBezTo>
                  <a:cubicBezTo>
                    <a:pt x="110" y="54"/>
                    <a:pt x="109" y="56"/>
                    <a:pt x="107" y="59"/>
                  </a:cubicBezTo>
                  <a:cubicBezTo>
                    <a:pt x="106" y="60"/>
                    <a:pt x="105" y="63"/>
                    <a:pt x="102" y="62"/>
                  </a:cubicBezTo>
                  <a:cubicBezTo>
                    <a:pt x="99" y="62"/>
                    <a:pt x="100" y="59"/>
                    <a:pt x="99" y="57"/>
                  </a:cubicBezTo>
                  <a:cubicBezTo>
                    <a:pt x="99" y="56"/>
                    <a:pt x="99" y="55"/>
                    <a:pt x="98" y="54"/>
                  </a:cubicBezTo>
                  <a:cubicBezTo>
                    <a:pt x="95" y="54"/>
                    <a:pt x="94" y="56"/>
                    <a:pt x="94" y="59"/>
                  </a:cubicBezTo>
                  <a:cubicBezTo>
                    <a:pt x="92" y="71"/>
                    <a:pt x="83" y="76"/>
                    <a:pt x="75" y="83"/>
                  </a:cubicBezTo>
                  <a:cubicBezTo>
                    <a:pt x="74" y="84"/>
                    <a:pt x="72" y="84"/>
                    <a:pt x="70" y="83"/>
                  </a:cubicBezTo>
                  <a:cubicBezTo>
                    <a:pt x="67" y="82"/>
                    <a:pt x="66" y="82"/>
                    <a:pt x="65" y="86"/>
                  </a:cubicBezTo>
                  <a:cubicBezTo>
                    <a:pt x="65" y="88"/>
                    <a:pt x="63" y="89"/>
                    <a:pt x="60" y="88"/>
                  </a:cubicBezTo>
                  <a:cubicBezTo>
                    <a:pt x="58" y="88"/>
                    <a:pt x="56" y="87"/>
                    <a:pt x="53" y="87"/>
                  </a:cubicBezTo>
                  <a:cubicBezTo>
                    <a:pt x="49" y="85"/>
                    <a:pt x="45" y="87"/>
                    <a:pt x="45" y="92"/>
                  </a:cubicBezTo>
                  <a:cubicBezTo>
                    <a:pt x="43" y="98"/>
                    <a:pt x="42" y="99"/>
                    <a:pt x="36" y="95"/>
                  </a:cubicBezTo>
                  <a:cubicBezTo>
                    <a:pt x="34" y="94"/>
                    <a:pt x="33" y="91"/>
                    <a:pt x="30" y="93"/>
                  </a:cubicBezTo>
                  <a:cubicBezTo>
                    <a:pt x="29" y="93"/>
                    <a:pt x="28" y="94"/>
                    <a:pt x="28" y="94"/>
                  </a:cubicBezTo>
                  <a:cubicBezTo>
                    <a:pt x="24" y="93"/>
                    <a:pt x="22" y="99"/>
                    <a:pt x="20" y="97"/>
                  </a:cubicBezTo>
                  <a:cubicBezTo>
                    <a:pt x="16" y="93"/>
                    <a:pt x="10" y="93"/>
                    <a:pt x="7" y="87"/>
                  </a:cubicBezTo>
                  <a:cubicBezTo>
                    <a:pt x="0" y="85"/>
                    <a:pt x="7" y="81"/>
                    <a:pt x="6" y="78"/>
                  </a:cubicBezTo>
                  <a:cubicBezTo>
                    <a:pt x="9" y="75"/>
                    <a:pt x="12" y="73"/>
                    <a:pt x="9" y="68"/>
                  </a:cubicBezTo>
                  <a:cubicBezTo>
                    <a:pt x="7" y="65"/>
                    <a:pt x="10" y="63"/>
                    <a:pt x="10" y="60"/>
                  </a:cubicBezTo>
                  <a:cubicBezTo>
                    <a:pt x="14" y="56"/>
                    <a:pt x="16" y="50"/>
                    <a:pt x="22" y="48"/>
                  </a:cubicBezTo>
                  <a:cubicBezTo>
                    <a:pt x="24" y="47"/>
                    <a:pt x="23" y="45"/>
                    <a:pt x="22" y="43"/>
                  </a:cubicBezTo>
                  <a:cubicBezTo>
                    <a:pt x="20" y="40"/>
                    <a:pt x="20" y="36"/>
                    <a:pt x="22" y="33"/>
                  </a:cubicBezTo>
                  <a:close/>
                </a:path>
              </a:pathLst>
            </a:custGeom>
            <a:solidFill>
              <a:srgbClr val="F08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132">
              <a:extLst>
                <a:ext uri="{FF2B5EF4-FFF2-40B4-BE49-F238E27FC236}">
                  <a16:creationId xmlns:a16="http://schemas.microsoft.com/office/drawing/2014/main" id="{CBF9DB33-A5D1-CEF4-0130-4CFAB7A8D0E3}"/>
                </a:ext>
              </a:extLst>
            </p:cNvPr>
            <p:cNvSpPr/>
            <p:nvPr/>
          </p:nvSpPr>
          <p:spPr bwMode="auto">
            <a:xfrm>
              <a:off x="4006850" y="944563"/>
              <a:ext cx="258763" cy="198438"/>
            </a:xfrm>
            <a:custGeom>
              <a:avLst/>
              <a:gdLst>
                <a:gd name="T0" fmla="*/ 12 w 114"/>
                <a:gd name="T1" fmla="*/ 75 h 88"/>
                <a:gd name="T2" fmla="*/ 6 w 114"/>
                <a:gd name="T3" fmla="*/ 65 h 88"/>
                <a:gd name="T4" fmla="*/ 0 w 114"/>
                <a:gd name="T5" fmla="*/ 58 h 88"/>
                <a:gd name="T6" fmla="*/ 22 w 114"/>
                <a:gd name="T7" fmla="*/ 40 h 88"/>
                <a:gd name="T8" fmla="*/ 30 w 114"/>
                <a:gd name="T9" fmla="*/ 31 h 88"/>
                <a:gd name="T10" fmla="*/ 54 w 114"/>
                <a:gd name="T11" fmla="*/ 16 h 88"/>
                <a:gd name="T12" fmla="*/ 62 w 114"/>
                <a:gd name="T13" fmla="*/ 9 h 88"/>
                <a:gd name="T14" fmla="*/ 83 w 114"/>
                <a:gd name="T15" fmla="*/ 2 h 88"/>
                <a:gd name="T16" fmla="*/ 94 w 114"/>
                <a:gd name="T17" fmla="*/ 6 h 88"/>
                <a:gd name="T18" fmla="*/ 105 w 114"/>
                <a:gd name="T19" fmla="*/ 7 h 88"/>
                <a:gd name="T20" fmla="*/ 98 w 114"/>
                <a:gd name="T21" fmla="*/ 24 h 88"/>
                <a:gd name="T22" fmla="*/ 104 w 114"/>
                <a:gd name="T23" fmla="*/ 28 h 88"/>
                <a:gd name="T24" fmla="*/ 111 w 114"/>
                <a:gd name="T25" fmla="*/ 27 h 88"/>
                <a:gd name="T26" fmla="*/ 110 w 114"/>
                <a:gd name="T27" fmla="*/ 35 h 88"/>
                <a:gd name="T28" fmla="*/ 94 w 114"/>
                <a:gd name="T29" fmla="*/ 46 h 88"/>
                <a:gd name="T30" fmla="*/ 78 w 114"/>
                <a:gd name="T31" fmla="*/ 61 h 88"/>
                <a:gd name="T32" fmla="*/ 74 w 114"/>
                <a:gd name="T33" fmla="*/ 64 h 88"/>
                <a:gd name="T34" fmla="*/ 64 w 114"/>
                <a:gd name="T35" fmla="*/ 64 h 88"/>
                <a:gd name="T36" fmla="*/ 52 w 114"/>
                <a:gd name="T37" fmla="*/ 64 h 88"/>
                <a:gd name="T38" fmla="*/ 36 w 114"/>
                <a:gd name="T39" fmla="*/ 70 h 88"/>
                <a:gd name="T40" fmla="*/ 29 w 114"/>
                <a:gd name="T41" fmla="*/ 78 h 88"/>
                <a:gd name="T42" fmla="*/ 12 w 114"/>
                <a:gd name="T43" fmla="*/ 7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88">
                  <a:moveTo>
                    <a:pt x="12" y="75"/>
                  </a:moveTo>
                  <a:cubicBezTo>
                    <a:pt x="8" y="73"/>
                    <a:pt x="3" y="72"/>
                    <a:pt x="6" y="65"/>
                  </a:cubicBezTo>
                  <a:cubicBezTo>
                    <a:pt x="7" y="62"/>
                    <a:pt x="2" y="60"/>
                    <a:pt x="0" y="58"/>
                  </a:cubicBezTo>
                  <a:cubicBezTo>
                    <a:pt x="10" y="56"/>
                    <a:pt x="12" y="44"/>
                    <a:pt x="22" y="40"/>
                  </a:cubicBezTo>
                  <a:cubicBezTo>
                    <a:pt x="24" y="39"/>
                    <a:pt x="27" y="34"/>
                    <a:pt x="30" y="31"/>
                  </a:cubicBezTo>
                  <a:cubicBezTo>
                    <a:pt x="36" y="23"/>
                    <a:pt x="46" y="23"/>
                    <a:pt x="54" y="16"/>
                  </a:cubicBezTo>
                  <a:cubicBezTo>
                    <a:pt x="56" y="14"/>
                    <a:pt x="60" y="12"/>
                    <a:pt x="62" y="9"/>
                  </a:cubicBezTo>
                  <a:cubicBezTo>
                    <a:pt x="68" y="1"/>
                    <a:pt x="73" y="0"/>
                    <a:pt x="83" y="2"/>
                  </a:cubicBezTo>
                  <a:cubicBezTo>
                    <a:pt x="87" y="3"/>
                    <a:pt x="90" y="6"/>
                    <a:pt x="94" y="6"/>
                  </a:cubicBezTo>
                  <a:cubicBezTo>
                    <a:pt x="97" y="7"/>
                    <a:pt x="101" y="6"/>
                    <a:pt x="105" y="7"/>
                  </a:cubicBezTo>
                  <a:cubicBezTo>
                    <a:pt x="99" y="11"/>
                    <a:pt x="98" y="18"/>
                    <a:pt x="98" y="24"/>
                  </a:cubicBezTo>
                  <a:cubicBezTo>
                    <a:pt x="97" y="29"/>
                    <a:pt x="99" y="30"/>
                    <a:pt x="104" y="28"/>
                  </a:cubicBezTo>
                  <a:cubicBezTo>
                    <a:pt x="106" y="27"/>
                    <a:pt x="109" y="26"/>
                    <a:pt x="111" y="27"/>
                  </a:cubicBezTo>
                  <a:cubicBezTo>
                    <a:pt x="114" y="30"/>
                    <a:pt x="112" y="33"/>
                    <a:pt x="110" y="35"/>
                  </a:cubicBezTo>
                  <a:cubicBezTo>
                    <a:pt x="106" y="40"/>
                    <a:pt x="100" y="43"/>
                    <a:pt x="94" y="46"/>
                  </a:cubicBezTo>
                  <a:cubicBezTo>
                    <a:pt x="87" y="49"/>
                    <a:pt x="80" y="52"/>
                    <a:pt x="78" y="61"/>
                  </a:cubicBezTo>
                  <a:cubicBezTo>
                    <a:pt x="78" y="63"/>
                    <a:pt x="75" y="65"/>
                    <a:pt x="74" y="64"/>
                  </a:cubicBezTo>
                  <a:cubicBezTo>
                    <a:pt x="70" y="61"/>
                    <a:pt x="67" y="64"/>
                    <a:pt x="64" y="64"/>
                  </a:cubicBezTo>
                  <a:cubicBezTo>
                    <a:pt x="60" y="65"/>
                    <a:pt x="56" y="65"/>
                    <a:pt x="52" y="64"/>
                  </a:cubicBezTo>
                  <a:cubicBezTo>
                    <a:pt x="45" y="62"/>
                    <a:pt x="41" y="64"/>
                    <a:pt x="36" y="70"/>
                  </a:cubicBezTo>
                  <a:cubicBezTo>
                    <a:pt x="34" y="73"/>
                    <a:pt x="30" y="75"/>
                    <a:pt x="29" y="78"/>
                  </a:cubicBezTo>
                  <a:cubicBezTo>
                    <a:pt x="23" y="88"/>
                    <a:pt x="20" y="87"/>
                    <a:pt x="12" y="75"/>
                  </a:cubicBezTo>
                  <a:close/>
                </a:path>
              </a:pathLst>
            </a:custGeom>
            <a:solidFill>
              <a:srgbClr val="F39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133">
              <a:extLst>
                <a:ext uri="{FF2B5EF4-FFF2-40B4-BE49-F238E27FC236}">
                  <a16:creationId xmlns:a16="http://schemas.microsoft.com/office/drawing/2014/main" id="{815E2CFC-58CA-D7C2-FADD-2F1F9A837BE0}"/>
                </a:ext>
              </a:extLst>
            </p:cNvPr>
            <p:cNvSpPr/>
            <p:nvPr/>
          </p:nvSpPr>
          <p:spPr bwMode="auto">
            <a:xfrm>
              <a:off x="4914900" y="2044700"/>
              <a:ext cx="231775" cy="271463"/>
            </a:xfrm>
            <a:custGeom>
              <a:avLst/>
              <a:gdLst>
                <a:gd name="T0" fmla="*/ 0 w 102"/>
                <a:gd name="T1" fmla="*/ 87 h 120"/>
                <a:gd name="T2" fmla="*/ 5 w 102"/>
                <a:gd name="T3" fmla="*/ 82 h 120"/>
                <a:gd name="T4" fmla="*/ 10 w 102"/>
                <a:gd name="T5" fmla="*/ 79 h 120"/>
                <a:gd name="T6" fmla="*/ 13 w 102"/>
                <a:gd name="T7" fmla="*/ 79 h 120"/>
                <a:gd name="T8" fmla="*/ 12 w 102"/>
                <a:gd name="T9" fmla="*/ 76 h 120"/>
                <a:gd name="T10" fmla="*/ 11 w 102"/>
                <a:gd name="T11" fmla="*/ 71 h 120"/>
                <a:gd name="T12" fmla="*/ 19 w 102"/>
                <a:gd name="T13" fmla="*/ 66 h 120"/>
                <a:gd name="T14" fmla="*/ 25 w 102"/>
                <a:gd name="T15" fmla="*/ 62 h 120"/>
                <a:gd name="T16" fmla="*/ 25 w 102"/>
                <a:gd name="T17" fmla="*/ 54 h 120"/>
                <a:gd name="T18" fmla="*/ 39 w 102"/>
                <a:gd name="T19" fmla="*/ 54 h 120"/>
                <a:gd name="T20" fmla="*/ 50 w 102"/>
                <a:gd name="T21" fmla="*/ 52 h 120"/>
                <a:gd name="T22" fmla="*/ 62 w 102"/>
                <a:gd name="T23" fmla="*/ 53 h 120"/>
                <a:gd name="T24" fmla="*/ 67 w 102"/>
                <a:gd name="T25" fmla="*/ 56 h 120"/>
                <a:gd name="T26" fmla="*/ 67 w 102"/>
                <a:gd name="T27" fmla="*/ 50 h 120"/>
                <a:gd name="T28" fmla="*/ 65 w 102"/>
                <a:gd name="T29" fmla="*/ 41 h 120"/>
                <a:gd name="T30" fmla="*/ 80 w 102"/>
                <a:gd name="T31" fmla="*/ 44 h 120"/>
                <a:gd name="T32" fmla="*/ 89 w 102"/>
                <a:gd name="T33" fmla="*/ 45 h 120"/>
                <a:gd name="T34" fmla="*/ 90 w 102"/>
                <a:gd name="T35" fmla="*/ 44 h 120"/>
                <a:gd name="T36" fmla="*/ 90 w 102"/>
                <a:gd name="T37" fmla="*/ 33 h 120"/>
                <a:gd name="T38" fmla="*/ 82 w 102"/>
                <a:gd name="T39" fmla="*/ 23 h 120"/>
                <a:gd name="T40" fmla="*/ 91 w 102"/>
                <a:gd name="T41" fmla="*/ 18 h 120"/>
                <a:gd name="T42" fmla="*/ 95 w 102"/>
                <a:gd name="T43" fmla="*/ 14 h 120"/>
                <a:gd name="T44" fmla="*/ 91 w 102"/>
                <a:gd name="T45" fmla="*/ 10 h 120"/>
                <a:gd name="T46" fmla="*/ 87 w 102"/>
                <a:gd name="T47" fmla="*/ 8 h 120"/>
                <a:gd name="T48" fmla="*/ 91 w 102"/>
                <a:gd name="T49" fmla="*/ 6 h 120"/>
                <a:gd name="T50" fmla="*/ 102 w 102"/>
                <a:gd name="T51" fmla="*/ 1 h 120"/>
                <a:gd name="T52" fmla="*/ 101 w 102"/>
                <a:gd name="T53" fmla="*/ 23 h 120"/>
                <a:gd name="T54" fmla="*/ 100 w 102"/>
                <a:gd name="T55" fmla="*/ 43 h 120"/>
                <a:gd name="T56" fmla="*/ 89 w 102"/>
                <a:gd name="T57" fmla="*/ 64 h 120"/>
                <a:gd name="T58" fmla="*/ 74 w 102"/>
                <a:gd name="T59" fmla="*/ 80 h 120"/>
                <a:gd name="T60" fmla="*/ 59 w 102"/>
                <a:gd name="T61" fmla="*/ 81 h 120"/>
                <a:gd name="T62" fmla="*/ 50 w 102"/>
                <a:gd name="T63" fmla="*/ 87 h 120"/>
                <a:gd name="T64" fmla="*/ 48 w 102"/>
                <a:gd name="T65" fmla="*/ 101 h 120"/>
                <a:gd name="T66" fmla="*/ 52 w 102"/>
                <a:gd name="T67" fmla="*/ 113 h 120"/>
                <a:gd name="T68" fmla="*/ 56 w 102"/>
                <a:gd name="T69" fmla="*/ 119 h 120"/>
                <a:gd name="T70" fmla="*/ 40 w 102"/>
                <a:gd name="T71" fmla="*/ 111 h 120"/>
                <a:gd name="T72" fmla="*/ 37 w 102"/>
                <a:gd name="T73" fmla="*/ 111 h 120"/>
                <a:gd name="T74" fmla="*/ 29 w 102"/>
                <a:gd name="T75" fmla="*/ 111 h 120"/>
                <a:gd name="T76" fmla="*/ 25 w 102"/>
                <a:gd name="T77" fmla="*/ 106 h 120"/>
                <a:gd name="T78" fmla="*/ 0 w 102"/>
                <a:gd name="T79" fmla="*/ 87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2" h="120">
                  <a:moveTo>
                    <a:pt x="0" y="87"/>
                  </a:moveTo>
                  <a:cubicBezTo>
                    <a:pt x="3" y="86"/>
                    <a:pt x="7" y="88"/>
                    <a:pt x="5" y="82"/>
                  </a:cubicBezTo>
                  <a:cubicBezTo>
                    <a:pt x="4" y="79"/>
                    <a:pt x="6" y="77"/>
                    <a:pt x="10" y="79"/>
                  </a:cubicBezTo>
                  <a:cubicBezTo>
                    <a:pt x="11" y="80"/>
                    <a:pt x="12" y="81"/>
                    <a:pt x="13" y="79"/>
                  </a:cubicBezTo>
                  <a:cubicBezTo>
                    <a:pt x="14" y="78"/>
                    <a:pt x="13" y="77"/>
                    <a:pt x="12" y="76"/>
                  </a:cubicBezTo>
                  <a:cubicBezTo>
                    <a:pt x="11" y="74"/>
                    <a:pt x="8" y="73"/>
                    <a:pt x="11" y="71"/>
                  </a:cubicBezTo>
                  <a:cubicBezTo>
                    <a:pt x="14" y="69"/>
                    <a:pt x="13" y="63"/>
                    <a:pt x="19" y="66"/>
                  </a:cubicBezTo>
                  <a:cubicBezTo>
                    <a:pt x="23" y="68"/>
                    <a:pt x="26" y="67"/>
                    <a:pt x="25" y="62"/>
                  </a:cubicBezTo>
                  <a:cubicBezTo>
                    <a:pt x="24" y="59"/>
                    <a:pt x="21" y="56"/>
                    <a:pt x="25" y="54"/>
                  </a:cubicBezTo>
                  <a:cubicBezTo>
                    <a:pt x="30" y="52"/>
                    <a:pt x="36" y="51"/>
                    <a:pt x="39" y="54"/>
                  </a:cubicBezTo>
                  <a:cubicBezTo>
                    <a:pt x="44" y="59"/>
                    <a:pt x="47" y="56"/>
                    <a:pt x="50" y="52"/>
                  </a:cubicBezTo>
                  <a:cubicBezTo>
                    <a:pt x="55" y="47"/>
                    <a:pt x="59" y="46"/>
                    <a:pt x="62" y="53"/>
                  </a:cubicBezTo>
                  <a:cubicBezTo>
                    <a:pt x="63" y="54"/>
                    <a:pt x="65" y="57"/>
                    <a:pt x="67" y="56"/>
                  </a:cubicBezTo>
                  <a:cubicBezTo>
                    <a:pt x="69" y="54"/>
                    <a:pt x="67" y="52"/>
                    <a:pt x="67" y="50"/>
                  </a:cubicBezTo>
                  <a:cubicBezTo>
                    <a:pt x="66" y="47"/>
                    <a:pt x="59" y="45"/>
                    <a:pt x="65" y="41"/>
                  </a:cubicBezTo>
                  <a:cubicBezTo>
                    <a:pt x="68" y="39"/>
                    <a:pt x="78" y="40"/>
                    <a:pt x="80" y="44"/>
                  </a:cubicBezTo>
                  <a:cubicBezTo>
                    <a:pt x="83" y="47"/>
                    <a:pt x="85" y="49"/>
                    <a:pt x="89" y="45"/>
                  </a:cubicBezTo>
                  <a:cubicBezTo>
                    <a:pt x="89" y="45"/>
                    <a:pt x="90" y="44"/>
                    <a:pt x="90" y="44"/>
                  </a:cubicBezTo>
                  <a:cubicBezTo>
                    <a:pt x="86" y="40"/>
                    <a:pt x="91" y="36"/>
                    <a:pt x="90" y="33"/>
                  </a:cubicBezTo>
                  <a:cubicBezTo>
                    <a:pt x="89" y="29"/>
                    <a:pt x="87" y="25"/>
                    <a:pt x="82" y="23"/>
                  </a:cubicBezTo>
                  <a:cubicBezTo>
                    <a:pt x="85" y="20"/>
                    <a:pt x="88" y="18"/>
                    <a:pt x="91" y="18"/>
                  </a:cubicBezTo>
                  <a:cubicBezTo>
                    <a:pt x="93" y="17"/>
                    <a:pt x="95" y="16"/>
                    <a:pt x="95" y="14"/>
                  </a:cubicBezTo>
                  <a:cubicBezTo>
                    <a:pt x="95" y="12"/>
                    <a:pt x="94" y="11"/>
                    <a:pt x="91" y="10"/>
                  </a:cubicBezTo>
                  <a:cubicBezTo>
                    <a:pt x="89" y="10"/>
                    <a:pt x="87" y="10"/>
                    <a:pt x="87" y="8"/>
                  </a:cubicBezTo>
                  <a:cubicBezTo>
                    <a:pt x="87" y="5"/>
                    <a:pt x="90" y="6"/>
                    <a:pt x="91" y="6"/>
                  </a:cubicBezTo>
                  <a:cubicBezTo>
                    <a:pt x="95" y="4"/>
                    <a:pt x="97" y="0"/>
                    <a:pt x="102" y="1"/>
                  </a:cubicBezTo>
                  <a:cubicBezTo>
                    <a:pt x="98" y="8"/>
                    <a:pt x="101" y="16"/>
                    <a:pt x="101" y="23"/>
                  </a:cubicBezTo>
                  <a:cubicBezTo>
                    <a:pt x="101" y="30"/>
                    <a:pt x="101" y="36"/>
                    <a:pt x="100" y="43"/>
                  </a:cubicBezTo>
                  <a:cubicBezTo>
                    <a:pt x="98" y="52"/>
                    <a:pt x="92" y="57"/>
                    <a:pt x="89" y="64"/>
                  </a:cubicBezTo>
                  <a:cubicBezTo>
                    <a:pt x="87" y="72"/>
                    <a:pt x="79" y="74"/>
                    <a:pt x="74" y="80"/>
                  </a:cubicBezTo>
                  <a:cubicBezTo>
                    <a:pt x="69" y="87"/>
                    <a:pt x="64" y="82"/>
                    <a:pt x="59" y="81"/>
                  </a:cubicBezTo>
                  <a:cubicBezTo>
                    <a:pt x="51" y="78"/>
                    <a:pt x="50" y="78"/>
                    <a:pt x="50" y="87"/>
                  </a:cubicBezTo>
                  <a:cubicBezTo>
                    <a:pt x="50" y="92"/>
                    <a:pt x="50" y="96"/>
                    <a:pt x="48" y="101"/>
                  </a:cubicBezTo>
                  <a:cubicBezTo>
                    <a:pt x="45" y="105"/>
                    <a:pt x="46" y="110"/>
                    <a:pt x="52" y="113"/>
                  </a:cubicBezTo>
                  <a:cubicBezTo>
                    <a:pt x="54" y="114"/>
                    <a:pt x="56" y="114"/>
                    <a:pt x="56" y="119"/>
                  </a:cubicBezTo>
                  <a:cubicBezTo>
                    <a:pt x="52" y="112"/>
                    <a:pt x="45" y="116"/>
                    <a:pt x="40" y="111"/>
                  </a:cubicBezTo>
                  <a:cubicBezTo>
                    <a:pt x="39" y="110"/>
                    <a:pt x="38" y="110"/>
                    <a:pt x="37" y="111"/>
                  </a:cubicBezTo>
                  <a:cubicBezTo>
                    <a:pt x="34" y="120"/>
                    <a:pt x="32" y="112"/>
                    <a:pt x="29" y="111"/>
                  </a:cubicBezTo>
                  <a:cubicBezTo>
                    <a:pt x="28" y="109"/>
                    <a:pt x="27" y="107"/>
                    <a:pt x="25" y="106"/>
                  </a:cubicBezTo>
                  <a:cubicBezTo>
                    <a:pt x="17" y="100"/>
                    <a:pt x="9" y="93"/>
                    <a:pt x="0" y="87"/>
                  </a:cubicBezTo>
                  <a:close/>
                </a:path>
              </a:pathLst>
            </a:custGeom>
            <a:solidFill>
              <a:srgbClr val="EE7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134">
              <a:extLst>
                <a:ext uri="{FF2B5EF4-FFF2-40B4-BE49-F238E27FC236}">
                  <a16:creationId xmlns:a16="http://schemas.microsoft.com/office/drawing/2014/main" id="{9AB517C0-3CC5-E019-1D31-871FF1C3FB89}"/>
                </a:ext>
              </a:extLst>
            </p:cNvPr>
            <p:cNvSpPr/>
            <p:nvPr/>
          </p:nvSpPr>
          <p:spPr bwMode="auto">
            <a:xfrm>
              <a:off x="4146550" y="2328863"/>
              <a:ext cx="298450" cy="168275"/>
            </a:xfrm>
            <a:custGeom>
              <a:avLst/>
              <a:gdLst>
                <a:gd name="T0" fmla="*/ 125 w 132"/>
                <a:gd name="T1" fmla="*/ 26 h 74"/>
                <a:gd name="T2" fmla="*/ 119 w 132"/>
                <a:gd name="T3" fmla="*/ 49 h 74"/>
                <a:gd name="T4" fmla="*/ 118 w 132"/>
                <a:gd name="T5" fmla="*/ 52 h 74"/>
                <a:gd name="T6" fmla="*/ 103 w 132"/>
                <a:gd name="T7" fmla="*/ 70 h 74"/>
                <a:gd name="T8" fmla="*/ 89 w 132"/>
                <a:gd name="T9" fmla="*/ 71 h 74"/>
                <a:gd name="T10" fmla="*/ 69 w 132"/>
                <a:gd name="T11" fmla="*/ 71 h 74"/>
                <a:gd name="T12" fmla="*/ 57 w 132"/>
                <a:gd name="T13" fmla="*/ 72 h 74"/>
                <a:gd name="T14" fmla="*/ 40 w 132"/>
                <a:gd name="T15" fmla="*/ 57 h 74"/>
                <a:gd name="T16" fmla="*/ 17 w 132"/>
                <a:gd name="T17" fmla="*/ 29 h 74"/>
                <a:gd name="T18" fmla="*/ 13 w 132"/>
                <a:gd name="T19" fmla="*/ 20 h 74"/>
                <a:gd name="T20" fmla="*/ 0 w 132"/>
                <a:gd name="T21" fmla="*/ 3 h 74"/>
                <a:gd name="T22" fmla="*/ 7 w 132"/>
                <a:gd name="T23" fmla="*/ 0 h 74"/>
                <a:gd name="T24" fmla="*/ 26 w 132"/>
                <a:gd name="T25" fmla="*/ 8 h 74"/>
                <a:gd name="T26" fmla="*/ 31 w 132"/>
                <a:gd name="T27" fmla="*/ 10 h 74"/>
                <a:gd name="T28" fmla="*/ 37 w 132"/>
                <a:gd name="T29" fmla="*/ 11 h 74"/>
                <a:gd name="T30" fmla="*/ 58 w 132"/>
                <a:gd name="T31" fmla="*/ 25 h 74"/>
                <a:gd name="T32" fmla="*/ 71 w 132"/>
                <a:gd name="T33" fmla="*/ 36 h 74"/>
                <a:gd name="T34" fmla="*/ 90 w 132"/>
                <a:gd name="T35" fmla="*/ 46 h 74"/>
                <a:gd name="T36" fmla="*/ 100 w 132"/>
                <a:gd name="T37" fmla="*/ 43 h 74"/>
                <a:gd name="T38" fmla="*/ 119 w 132"/>
                <a:gd name="T39" fmla="*/ 23 h 74"/>
                <a:gd name="T40" fmla="*/ 130 w 132"/>
                <a:gd name="T41" fmla="*/ 20 h 74"/>
                <a:gd name="T42" fmla="*/ 125 w 132"/>
                <a:gd name="T43" fmla="*/ 2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2" h="74">
                  <a:moveTo>
                    <a:pt x="125" y="26"/>
                  </a:moveTo>
                  <a:cubicBezTo>
                    <a:pt x="123" y="33"/>
                    <a:pt x="116" y="40"/>
                    <a:pt x="119" y="49"/>
                  </a:cubicBezTo>
                  <a:cubicBezTo>
                    <a:pt x="119" y="50"/>
                    <a:pt x="119" y="51"/>
                    <a:pt x="118" y="52"/>
                  </a:cubicBezTo>
                  <a:cubicBezTo>
                    <a:pt x="113" y="58"/>
                    <a:pt x="111" y="66"/>
                    <a:pt x="103" y="70"/>
                  </a:cubicBezTo>
                  <a:cubicBezTo>
                    <a:pt x="98" y="72"/>
                    <a:pt x="94" y="74"/>
                    <a:pt x="89" y="71"/>
                  </a:cubicBezTo>
                  <a:cubicBezTo>
                    <a:pt x="82" y="67"/>
                    <a:pt x="75" y="71"/>
                    <a:pt x="69" y="71"/>
                  </a:cubicBezTo>
                  <a:cubicBezTo>
                    <a:pt x="65" y="72"/>
                    <a:pt x="60" y="74"/>
                    <a:pt x="57" y="72"/>
                  </a:cubicBezTo>
                  <a:cubicBezTo>
                    <a:pt x="51" y="68"/>
                    <a:pt x="44" y="64"/>
                    <a:pt x="40" y="57"/>
                  </a:cubicBezTo>
                  <a:cubicBezTo>
                    <a:pt x="34" y="46"/>
                    <a:pt x="27" y="36"/>
                    <a:pt x="17" y="29"/>
                  </a:cubicBezTo>
                  <a:cubicBezTo>
                    <a:pt x="15" y="26"/>
                    <a:pt x="14" y="23"/>
                    <a:pt x="13" y="20"/>
                  </a:cubicBezTo>
                  <a:cubicBezTo>
                    <a:pt x="11" y="14"/>
                    <a:pt x="8" y="6"/>
                    <a:pt x="0" y="3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14" y="1"/>
                    <a:pt x="20" y="4"/>
                    <a:pt x="26" y="8"/>
                  </a:cubicBezTo>
                  <a:cubicBezTo>
                    <a:pt x="28" y="9"/>
                    <a:pt x="29" y="10"/>
                    <a:pt x="31" y="10"/>
                  </a:cubicBezTo>
                  <a:cubicBezTo>
                    <a:pt x="33" y="11"/>
                    <a:pt x="35" y="11"/>
                    <a:pt x="37" y="11"/>
                  </a:cubicBezTo>
                  <a:cubicBezTo>
                    <a:pt x="45" y="13"/>
                    <a:pt x="52" y="19"/>
                    <a:pt x="58" y="25"/>
                  </a:cubicBezTo>
                  <a:cubicBezTo>
                    <a:pt x="62" y="28"/>
                    <a:pt x="66" y="32"/>
                    <a:pt x="71" y="36"/>
                  </a:cubicBezTo>
                  <a:cubicBezTo>
                    <a:pt x="76" y="40"/>
                    <a:pt x="83" y="42"/>
                    <a:pt x="90" y="46"/>
                  </a:cubicBezTo>
                  <a:cubicBezTo>
                    <a:pt x="93" y="48"/>
                    <a:pt x="98" y="46"/>
                    <a:pt x="100" y="43"/>
                  </a:cubicBezTo>
                  <a:cubicBezTo>
                    <a:pt x="106" y="35"/>
                    <a:pt x="114" y="31"/>
                    <a:pt x="119" y="23"/>
                  </a:cubicBezTo>
                  <a:cubicBezTo>
                    <a:pt x="122" y="19"/>
                    <a:pt x="126" y="18"/>
                    <a:pt x="130" y="20"/>
                  </a:cubicBezTo>
                  <a:cubicBezTo>
                    <a:pt x="132" y="25"/>
                    <a:pt x="128" y="25"/>
                    <a:pt x="125" y="26"/>
                  </a:cubicBezTo>
                  <a:close/>
                </a:path>
              </a:pathLst>
            </a:custGeom>
            <a:solidFill>
              <a:srgbClr val="F8C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35">
              <a:extLst>
                <a:ext uri="{FF2B5EF4-FFF2-40B4-BE49-F238E27FC236}">
                  <a16:creationId xmlns:a16="http://schemas.microsoft.com/office/drawing/2014/main" id="{6D3FE4AF-70E4-09C8-E359-3EE9E1F162D7}"/>
                </a:ext>
              </a:extLst>
            </p:cNvPr>
            <p:cNvSpPr/>
            <p:nvPr/>
          </p:nvSpPr>
          <p:spPr bwMode="auto">
            <a:xfrm>
              <a:off x="4583113" y="2246313"/>
              <a:ext cx="257175" cy="192088"/>
            </a:xfrm>
            <a:custGeom>
              <a:avLst/>
              <a:gdLst>
                <a:gd name="T0" fmla="*/ 66 w 114"/>
                <a:gd name="T1" fmla="*/ 14 h 85"/>
                <a:gd name="T2" fmla="*/ 71 w 114"/>
                <a:gd name="T3" fmla="*/ 18 h 85"/>
                <a:gd name="T4" fmla="*/ 72 w 114"/>
                <a:gd name="T5" fmla="*/ 24 h 85"/>
                <a:gd name="T6" fmla="*/ 88 w 114"/>
                <a:gd name="T7" fmla="*/ 18 h 85"/>
                <a:gd name="T8" fmla="*/ 92 w 114"/>
                <a:gd name="T9" fmla="*/ 20 h 85"/>
                <a:gd name="T10" fmla="*/ 97 w 114"/>
                <a:gd name="T11" fmla="*/ 23 h 85"/>
                <a:gd name="T12" fmla="*/ 101 w 114"/>
                <a:gd name="T13" fmla="*/ 16 h 85"/>
                <a:gd name="T14" fmla="*/ 100 w 114"/>
                <a:gd name="T15" fmla="*/ 7 h 85"/>
                <a:gd name="T16" fmla="*/ 103 w 114"/>
                <a:gd name="T17" fmla="*/ 0 h 85"/>
                <a:gd name="T18" fmla="*/ 114 w 114"/>
                <a:gd name="T19" fmla="*/ 7 h 85"/>
                <a:gd name="T20" fmla="*/ 105 w 114"/>
                <a:gd name="T21" fmla="*/ 25 h 85"/>
                <a:gd name="T22" fmla="*/ 105 w 114"/>
                <a:gd name="T23" fmla="*/ 25 h 85"/>
                <a:gd name="T24" fmla="*/ 78 w 114"/>
                <a:gd name="T25" fmla="*/ 38 h 85"/>
                <a:gd name="T26" fmla="*/ 63 w 114"/>
                <a:gd name="T27" fmla="*/ 36 h 85"/>
                <a:gd name="T28" fmla="*/ 50 w 114"/>
                <a:gd name="T29" fmla="*/ 53 h 85"/>
                <a:gd name="T30" fmla="*/ 48 w 114"/>
                <a:gd name="T31" fmla="*/ 64 h 85"/>
                <a:gd name="T32" fmla="*/ 37 w 114"/>
                <a:gd name="T33" fmla="*/ 75 h 85"/>
                <a:gd name="T34" fmla="*/ 19 w 114"/>
                <a:gd name="T35" fmla="*/ 82 h 85"/>
                <a:gd name="T36" fmla="*/ 16 w 114"/>
                <a:gd name="T37" fmla="*/ 83 h 85"/>
                <a:gd name="T38" fmla="*/ 5 w 114"/>
                <a:gd name="T39" fmla="*/ 82 h 85"/>
                <a:gd name="T40" fmla="*/ 8 w 114"/>
                <a:gd name="T41" fmla="*/ 71 h 85"/>
                <a:gd name="T42" fmla="*/ 12 w 114"/>
                <a:gd name="T43" fmla="*/ 65 h 85"/>
                <a:gd name="T44" fmla="*/ 1 w 114"/>
                <a:gd name="T45" fmla="*/ 57 h 85"/>
                <a:gd name="T46" fmla="*/ 8 w 114"/>
                <a:gd name="T47" fmla="*/ 39 h 85"/>
                <a:gd name="T48" fmla="*/ 11 w 114"/>
                <a:gd name="T49" fmla="*/ 38 h 85"/>
                <a:gd name="T50" fmla="*/ 22 w 114"/>
                <a:gd name="T51" fmla="*/ 22 h 85"/>
                <a:gd name="T52" fmla="*/ 29 w 114"/>
                <a:gd name="T53" fmla="*/ 18 h 85"/>
                <a:gd name="T54" fmla="*/ 41 w 114"/>
                <a:gd name="T55" fmla="*/ 12 h 85"/>
                <a:gd name="T56" fmla="*/ 63 w 114"/>
                <a:gd name="T57" fmla="*/ 11 h 85"/>
                <a:gd name="T58" fmla="*/ 66 w 114"/>
                <a:gd name="T59" fmla="*/ 1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4" h="85">
                  <a:moveTo>
                    <a:pt x="66" y="14"/>
                  </a:moveTo>
                  <a:cubicBezTo>
                    <a:pt x="67" y="15"/>
                    <a:pt x="69" y="16"/>
                    <a:pt x="71" y="18"/>
                  </a:cubicBezTo>
                  <a:cubicBezTo>
                    <a:pt x="74" y="19"/>
                    <a:pt x="77" y="20"/>
                    <a:pt x="72" y="24"/>
                  </a:cubicBezTo>
                  <a:cubicBezTo>
                    <a:pt x="77" y="20"/>
                    <a:pt x="83" y="21"/>
                    <a:pt x="88" y="18"/>
                  </a:cubicBezTo>
                  <a:cubicBezTo>
                    <a:pt x="90" y="17"/>
                    <a:pt x="91" y="18"/>
                    <a:pt x="92" y="20"/>
                  </a:cubicBezTo>
                  <a:cubicBezTo>
                    <a:pt x="92" y="23"/>
                    <a:pt x="94" y="24"/>
                    <a:pt x="97" y="23"/>
                  </a:cubicBezTo>
                  <a:cubicBezTo>
                    <a:pt x="100" y="22"/>
                    <a:pt x="102" y="20"/>
                    <a:pt x="101" y="16"/>
                  </a:cubicBezTo>
                  <a:cubicBezTo>
                    <a:pt x="101" y="13"/>
                    <a:pt x="100" y="10"/>
                    <a:pt x="100" y="7"/>
                  </a:cubicBezTo>
                  <a:cubicBezTo>
                    <a:pt x="99" y="4"/>
                    <a:pt x="99" y="1"/>
                    <a:pt x="103" y="0"/>
                  </a:cubicBezTo>
                  <a:cubicBezTo>
                    <a:pt x="108" y="1"/>
                    <a:pt x="110" y="6"/>
                    <a:pt x="114" y="7"/>
                  </a:cubicBezTo>
                  <a:cubicBezTo>
                    <a:pt x="113" y="14"/>
                    <a:pt x="105" y="17"/>
                    <a:pt x="105" y="25"/>
                  </a:cubicBezTo>
                  <a:cubicBezTo>
                    <a:pt x="105" y="25"/>
                    <a:pt x="105" y="25"/>
                    <a:pt x="105" y="25"/>
                  </a:cubicBezTo>
                  <a:cubicBezTo>
                    <a:pt x="94" y="27"/>
                    <a:pt x="89" y="40"/>
                    <a:pt x="78" y="38"/>
                  </a:cubicBezTo>
                  <a:cubicBezTo>
                    <a:pt x="73" y="37"/>
                    <a:pt x="69" y="35"/>
                    <a:pt x="63" y="36"/>
                  </a:cubicBezTo>
                  <a:cubicBezTo>
                    <a:pt x="54" y="39"/>
                    <a:pt x="50" y="43"/>
                    <a:pt x="50" y="53"/>
                  </a:cubicBezTo>
                  <a:cubicBezTo>
                    <a:pt x="50" y="57"/>
                    <a:pt x="49" y="60"/>
                    <a:pt x="48" y="64"/>
                  </a:cubicBezTo>
                  <a:cubicBezTo>
                    <a:pt x="47" y="70"/>
                    <a:pt x="44" y="74"/>
                    <a:pt x="37" y="75"/>
                  </a:cubicBezTo>
                  <a:cubicBezTo>
                    <a:pt x="31" y="77"/>
                    <a:pt x="25" y="80"/>
                    <a:pt x="19" y="82"/>
                  </a:cubicBezTo>
                  <a:cubicBezTo>
                    <a:pt x="18" y="82"/>
                    <a:pt x="17" y="83"/>
                    <a:pt x="16" y="83"/>
                  </a:cubicBezTo>
                  <a:cubicBezTo>
                    <a:pt x="12" y="84"/>
                    <a:pt x="7" y="85"/>
                    <a:pt x="5" y="82"/>
                  </a:cubicBezTo>
                  <a:cubicBezTo>
                    <a:pt x="3" y="79"/>
                    <a:pt x="6" y="74"/>
                    <a:pt x="8" y="71"/>
                  </a:cubicBezTo>
                  <a:cubicBezTo>
                    <a:pt x="10" y="68"/>
                    <a:pt x="15" y="68"/>
                    <a:pt x="12" y="65"/>
                  </a:cubicBezTo>
                  <a:cubicBezTo>
                    <a:pt x="10" y="61"/>
                    <a:pt x="8" y="56"/>
                    <a:pt x="1" y="57"/>
                  </a:cubicBezTo>
                  <a:cubicBezTo>
                    <a:pt x="0" y="50"/>
                    <a:pt x="3" y="42"/>
                    <a:pt x="8" y="39"/>
                  </a:cubicBezTo>
                  <a:cubicBezTo>
                    <a:pt x="9" y="39"/>
                    <a:pt x="11" y="38"/>
                    <a:pt x="11" y="38"/>
                  </a:cubicBezTo>
                  <a:cubicBezTo>
                    <a:pt x="11" y="30"/>
                    <a:pt x="20" y="28"/>
                    <a:pt x="22" y="22"/>
                  </a:cubicBezTo>
                  <a:cubicBezTo>
                    <a:pt x="24" y="18"/>
                    <a:pt x="27" y="20"/>
                    <a:pt x="29" y="18"/>
                  </a:cubicBezTo>
                  <a:cubicBezTo>
                    <a:pt x="33" y="16"/>
                    <a:pt x="37" y="14"/>
                    <a:pt x="41" y="12"/>
                  </a:cubicBezTo>
                  <a:cubicBezTo>
                    <a:pt x="48" y="8"/>
                    <a:pt x="56" y="10"/>
                    <a:pt x="63" y="11"/>
                  </a:cubicBezTo>
                  <a:cubicBezTo>
                    <a:pt x="64" y="11"/>
                    <a:pt x="65" y="12"/>
                    <a:pt x="66" y="14"/>
                  </a:cubicBezTo>
                  <a:close/>
                </a:path>
              </a:pathLst>
            </a:custGeom>
            <a:solidFill>
              <a:srgbClr val="FA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36">
              <a:extLst>
                <a:ext uri="{FF2B5EF4-FFF2-40B4-BE49-F238E27FC236}">
                  <a16:creationId xmlns:a16="http://schemas.microsoft.com/office/drawing/2014/main" id="{FF1C3C5A-A7BB-4643-015F-6B65EDD2D0D1}"/>
                </a:ext>
              </a:extLst>
            </p:cNvPr>
            <p:cNvSpPr/>
            <p:nvPr/>
          </p:nvSpPr>
          <p:spPr bwMode="auto">
            <a:xfrm>
              <a:off x="3862388" y="1966913"/>
              <a:ext cx="241300" cy="349250"/>
            </a:xfrm>
            <a:custGeom>
              <a:avLst/>
              <a:gdLst>
                <a:gd name="T0" fmla="*/ 9 w 107"/>
                <a:gd name="T1" fmla="*/ 0 h 154"/>
                <a:gd name="T2" fmla="*/ 36 w 107"/>
                <a:gd name="T3" fmla="*/ 15 h 154"/>
                <a:gd name="T4" fmla="*/ 40 w 107"/>
                <a:gd name="T5" fmla="*/ 23 h 154"/>
                <a:gd name="T6" fmla="*/ 36 w 107"/>
                <a:gd name="T7" fmla="*/ 38 h 154"/>
                <a:gd name="T8" fmla="*/ 41 w 107"/>
                <a:gd name="T9" fmla="*/ 62 h 154"/>
                <a:gd name="T10" fmla="*/ 78 w 107"/>
                <a:gd name="T11" fmla="*/ 104 h 154"/>
                <a:gd name="T12" fmla="*/ 95 w 107"/>
                <a:gd name="T13" fmla="*/ 110 h 154"/>
                <a:gd name="T14" fmla="*/ 99 w 107"/>
                <a:gd name="T15" fmla="*/ 119 h 154"/>
                <a:gd name="T16" fmla="*/ 99 w 107"/>
                <a:gd name="T17" fmla="*/ 124 h 154"/>
                <a:gd name="T18" fmla="*/ 101 w 107"/>
                <a:gd name="T19" fmla="*/ 141 h 154"/>
                <a:gd name="T20" fmla="*/ 104 w 107"/>
                <a:gd name="T21" fmla="*/ 146 h 154"/>
                <a:gd name="T22" fmla="*/ 104 w 107"/>
                <a:gd name="T23" fmla="*/ 154 h 154"/>
                <a:gd name="T24" fmla="*/ 79 w 107"/>
                <a:gd name="T25" fmla="*/ 121 h 154"/>
                <a:gd name="T26" fmla="*/ 60 w 107"/>
                <a:gd name="T27" fmla="*/ 107 h 154"/>
                <a:gd name="T28" fmla="*/ 58 w 107"/>
                <a:gd name="T29" fmla="*/ 107 h 154"/>
                <a:gd name="T30" fmla="*/ 29 w 107"/>
                <a:gd name="T31" fmla="*/ 83 h 154"/>
                <a:gd name="T32" fmla="*/ 13 w 107"/>
                <a:gd name="T33" fmla="*/ 62 h 154"/>
                <a:gd name="T34" fmla="*/ 12 w 107"/>
                <a:gd name="T35" fmla="*/ 54 h 154"/>
                <a:gd name="T36" fmla="*/ 21 w 107"/>
                <a:gd name="T37" fmla="*/ 52 h 154"/>
                <a:gd name="T38" fmla="*/ 27 w 107"/>
                <a:gd name="T39" fmla="*/ 50 h 154"/>
                <a:gd name="T40" fmla="*/ 19 w 107"/>
                <a:gd name="T41" fmla="*/ 48 h 154"/>
                <a:gd name="T42" fmla="*/ 13 w 107"/>
                <a:gd name="T43" fmla="*/ 48 h 154"/>
                <a:gd name="T44" fmla="*/ 5 w 107"/>
                <a:gd name="T45" fmla="*/ 49 h 154"/>
                <a:gd name="T46" fmla="*/ 3 w 107"/>
                <a:gd name="T47" fmla="*/ 37 h 154"/>
                <a:gd name="T48" fmla="*/ 7 w 107"/>
                <a:gd name="T49" fmla="*/ 33 h 154"/>
                <a:gd name="T50" fmla="*/ 10 w 107"/>
                <a:gd name="T51" fmla="*/ 16 h 154"/>
                <a:gd name="T52" fmla="*/ 9 w 107"/>
                <a:gd name="T5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7" h="154">
                  <a:moveTo>
                    <a:pt x="9" y="0"/>
                  </a:moveTo>
                  <a:cubicBezTo>
                    <a:pt x="17" y="7"/>
                    <a:pt x="25" y="15"/>
                    <a:pt x="36" y="15"/>
                  </a:cubicBezTo>
                  <a:cubicBezTo>
                    <a:pt x="41" y="15"/>
                    <a:pt x="44" y="18"/>
                    <a:pt x="40" y="23"/>
                  </a:cubicBezTo>
                  <a:cubicBezTo>
                    <a:pt x="35" y="27"/>
                    <a:pt x="36" y="33"/>
                    <a:pt x="36" y="38"/>
                  </a:cubicBezTo>
                  <a:cubicBezTo>
                    <a:pt x="39" y="46"/>
                    <a:pt x="38" y="54"/>
                    <a:pt x="41" y="62"/>
                  </a:cubicBezTo>
                  <a:cubicBezTo>
                    <a:pt x="48" y="80"/>
                    <a:pt x="57" y="97"/>
                    <a:pt x="78" y="104"/>
                  </a:cubicBezTo>
                  <a:cubicBezTo>
                    <a:pt x="83" y="106"/>
                    <a:pt x="89" y="107"/>
                    <a:pt x="95" y="110"/>
                  </a:cubicBezTo>
                  <a:cubicBezTo>
                    <a:pt x="101" y="112"/>
                    <a:pt x="102" y="114"/>
                    <a:pt x="99" y="119"/>
                  </a:cubicBezTo>
                  <a:cubicBezTo>
                    <a:pt x="98" y="121"/>
                    <a:pt x="98" y="122"/>
                    <a:pt x="99" y="124"/>
                  </a:cubicBezTo>
                  <a:cubicBezTo>
                    <a:pt x="105" y="129"/>
                    <a:pt x="105" y="135"/>
                    <a:pt x="101" y="141"/>
                  </a:cubicBezTo>
                  <a:cubicBezTo>
                    <a:pt x="100" y="144"/>
                    <a:pt x="102" y="145"/>
                    <a:pt x="104" y="146"/>
                  </a:cubicBezTo>
                  <a:cubicBezTo>
                    <a:pt x="107" y="149"/>
                    <a:pt x="107" y="152"/>
                    <a:pt x="104" y="154"/>
                  </a:cubicBezTo>
                  <a:cubicBezTo>
                    <a:pt x="92" y="146"/>
                    <a:pt x="85" y="134"/>
                    <a:pt x="79" y="121"/>
                  </a:cubicBezTo>
                  <a:cubicBezTo>
                    <a:pt x="75" y="114"/>
                    <a:pt x="72" y="104"/>
                    <a:pt x="60" y="107"/>
                  </a:cubicBezTo>
                  <a:cubicBezTo>
                    <a:pt x="59" y="107"/>
                    <a:pt x="58" y="107"/>
                    <a:pt x="58" y="107"/>
                  </a:cubicBezTo>
                  <a:cubicBezTo>
                    <a:pt x="51" y="96"/>
                    <a:pt x="38" y="92"/>
                    <a:pt x="29" y="83"/>
                  </a:cubicBezTo>
                  <a:cubicBezTo>
                    <a:pt x="23" y="77"/>
                    <a:pt x="18" y="69"/>
                    <a:pt x="13" y="62"/>
                  </a:cubicBezTo>
                  <a:cubicBezTo>
                    <a:pt x="11" y="60"/>
                    <a:pt x="10" y="56"/>
                    <a:pt x="12" y="54"/>
                  </a:cubicBezTo>
                  <a:cubicBezTo>
                    <a:pt x="15" y="52"/>
                    <a:pt x="18" y="50"/>
                    <a:pt x="21" y="52"/>
                  </a:cubicBezTo>
                  <a:cubicBezTo>
                    <a:pt x="24" y="54"/>
                    <a:pt x="26" y="53"/>
                    <a:pt x="27" y="50"/>
                  </a:cubicBezTo>
                  <a:cubicBezTo>
                    <a:pt x="25" y="48"/>
                    <a:pt x="21" y="50"/>
                    <a:pt x="19" y="48"/>
                  </a:cubicBezTo>
                  <a:cubicBezTo>
                    <a:pt x="17" y="45"/>
                    <a:pt x="15" y="46"/>
                    <a:pt x="13" y="48"/>
                  </a:cubicBezTo>
                  <a:cubicBezTo>
                    <a:pt x="10" y="52"/>
                    <a:pt x="8" y="52"/>
                    <a:pt x="5" y="49"/>
                  </a:cubicBezTo>
                  <a:cubicBezTo>
                    <a:pt x="1" y="45"/>
                    <a:pt x="0" y="42"/>
                    <a:pt x="3" y="37"/>
                  </a:cubicBezTo>
                  <a:cubicBezTo>
                    <a:pt x="4" y="36"/>
                    <a:pt x="6" y="34"/>
                    <a:pt x="7" y="33"/>
                  </a:cubicBezTo>
                  <a:cubicBezTo>
                    <a:pt x="13" y="28"/>
                    <a:pt x="17" y="24"/>
                    <a:pt x="10" y="16"/>
                  </a:cubicBezTo>
                  <a:cubicBezTo>
                    <a:pt x="7" y="12"/>
                    <a:pt x="7" y="6"/>
                    <a:pt x="9" y="0"/>
                  </a:cubicBezTo>
                  <a:close/>
                </a:path>
              </a:pathLst>
            </a:custGeom>
            <a:solidFill>
              <a:srgbClr val="FB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37">
              <a:extLst>
                <a:ext uri="{FF2B5EF4-FFF2-40B4-BE49-F238E27FC236}">
                  <a16:creationId xmlns:a16="http://schemas.microsoft.com/office/drawing/2014/main" id="{618201B8-131B-A90B-47D5-AA93634D2C0C}"/>
                </a:ext>
              </a:extLst>
            </p:cNvPr>
            <p:cNvSpPr/>
            <p:nvPr/>
          </p:nvSpPr>
          <p:spPr bwMode="auto">
            <a:xfrm>
              <a:off x="3740150" y="1600200"/>
              <a:ext cx="190500" cy="247650"/>
            </a:xfrm>
            <a:custGeom>
              <a:avLst/>
              <a:gdLst>
                <a:gd name="T0" fmla="*/ 66 w 84"/>
                <a:gd name="T1" fmla="*/ 59 h 109"/>
                <a:gd name="T2" fmla="*/ 69 w 84"/>
                <a:gd name="T3" fmla="*/ 63 h 109"/>
                <a:gd name="T4" fmla="*/ 74 w 84"/>
                <a:gd name="T5" fmla="*/ 72 h 109"/>
                <a:gd name="T6" fmla="*/ 65 w 84"/>
                <a:gd name="T7" fmla="*/ 77 h 109"/>
                <a:gd name="T8" fmla="*/ 77 w 84"/>
                <a:gd name="T9" fmla="*/ 92 h 109"/>
                <a:gd name="T10" fmla="*/ 74 w 84"/>
                <a:gd name="T11" fmla="*/ 107 h 109"/>
                <a:gd name="T12" fmla="*/ 63 w 84"/>
                <a:gd name="T13" fmla="*/ 107 h 109"/>
                <a:gd name="T14" fmla="*/ 74 w 84"/>
                <a:gd name="T15" fmla="*/ 100 h 109"/>
                <a:gd name="T16" fmla="*/ 44 w 84"/>
                <a:gd name="T17" fmla="*/ 49 h 109"/>
                <a:gd name="T18" fmla="*/ 41 w 84"/>
                <a:gd name="T19" fmla="*/ 46 h 109"/>
                <a:gd name="T20" fmla="*/ 38 w 84"/>
                <a:gd name="T21" fmla="*/ 49 h 109"/>
                <a:gd name="T22" fmla="*/ 36 w 84"/>
                <a:gd name="T23" fmla="*/ 62 h 109"/>
                <a:gd name="T24" fmla="*/ 29 w 84"/>
                <a:gd name="T25" fmla="*/ 89 h 109"/>
                <a:gd name="T26" fmla="*/ 24 w 84"/>
                <a:gd name="T27" fmla="*/ 90 h 109"/>
                <a:gd name="T28" fmla="*/ 13 w 84"/>
                <a:gd name="T29" fmla="*/ 83 h 109"/>
                <a:gd name="T30" fmla="*/ 8 w 84"/>
                <a:gd name="T31" fmla="*/ 68 h 109"/>
                <a:gd name="T32" fmla="*/ 7 w 84"/>
                <a:gd name="T33" fmla="*/ 63 h 109"/>
                <a:gd name="T34" fmla="*/ 13 w 84"/>
                <a:gd name="T35" fmla="*/ 43 h 109"/>
                <a:gd name="T36" fmla="*/ 18 w 84"/>
                <a:gd name="T37" fmla="*/ 21 h 109"/>
                <a:gd name="T38" fmla="*/ 19 w 84"/>
                <a:gd name="T39" fmla="*/ 21 h 109"/>
                <a:gd name="T40" fmla="*/ 30 w 84"/>
                <a:gd name="T41" fmla="*/ 32 h 109"/>
                <a:gd name="T42" fmla="*/ 20 w 84"/>
                <a:gd name="T43" fmla="*/ 22 h 109"/>
                <a:gd name="T44" fmla="*/ 19 w 84"/>
                <a:gd name="T45" fmla="*/ 17 h 109"/>
                <a:gd name="T46" fmla="*/ 20 w 84"/>
                <a:gd name="T47" fmla="*/ 10 h 109"/>
                <a:gd name="T48" fmla="*/ 13 w 84"/>
                <a:gd name="T49" fmla="*/ 12 h 109"/>
                <a:gd name="T50" fmla="*/ 12 w 84"/>
                <a:gd name="T51" fmla="*/ 5 h 109"/>
                <a:gd name="T52" fmla="*/ 4 w 84"/>
                <a:gd name="T53" fmla="*/ 6 h 109"/>
                <a:gd name="T54" fmla="*/ 0 w 84"/>
                <a:gd name="T55" fmla="*/ 4 h 109"/>
                <a:gd name="T56" fmla="*/ 3 w 84"/>
                <a:gd name="T57" fmla="*/ 2 h 109"/>
                <a:gd name="T58" fmla="*/ 14 w 84"/>
                <a:gd name="T59" fmla="*/ 1 h 109"/>
                <a:gd name="T60" fmla="*/ 22 w 84"/>
                <a:gd name="T61" fmla="*/ 3 h 109"/>
                <a:gd name="T62" fmla="*/ 41 w 84"/>
                <a:gd name="T63" fmla="*/ 11 h 109"/>
                <a:gd name="T64" fmla="*/ 49 w 84"/>
                <a:gd name="T65" fmla="*/ 17 h 109"/>
                <a:gd name="T66" fmla="*/ 53 w 84"/>
                <a:gd name="T67" fmla="*/ 22 h 109"/>
                <a:gd name="T68" fmla="*/ 47 w 84"/>
                <a:gd name="T69" fmla="*/ 23 h 109"/>
                <a:gd name="T70" fmla="*/ 42 w 84"/>
                <a:gd name="T71" fmla="*/ 22 h 109"/>
                <a:gd name="T72" fmla="*/ 64 w 84"/>
                <a:gd name="T73" fmla="*/ 38 h 109"/>
                <a:gd name="T74" fmla="*/ 66 w 84"/>
                <a:gd name="T75" fmla="*/ 53 h 109"/>
                <a:gd name="T76" fmla="*/ 66 w 84"/>
                <a:gd name="T77" fmla="*/ 5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4" h="109">
                  <a:moveTo>
                    <a:pt x="66" y="59"/>
                  </a:moveTo>
                  <a:cubicBezTo>
                    <a:pt x="67" y="60"/>
                    <a:pt x="68" y="62"/>
                    <a:pt x="69" y="63"/>
                  </a:cubicBezTo>
                  <a:cubicBezTo>
                    <a:pt x="71" y="65"/>
                    <a:pt x="75" y="68"/>
                    <a:pt x="74" y="72"/>
                  </a:cubicBezTo>
                  <a:cubicBezTo>
                    <a:pt x="73" y="76"/>
                    <a:pt x="69" y="76"/>
                    <a:pt x="65" y="77"/>
                  </a:cubicBezTo>
                  <a:cubicBezTo>
                    <a:pt x="69" y="83"/>
                    <a:pt x="73" y="88"/>
                    <a:pt x="77" y="92"/>
                  </a:cubicBezTo>
                  <a:cubicBezTo>
                    <a:pt x="84" y="98"/>
                    <a:pt x="83" y="104"/>
                    <a:pt x="74" y="107"/>
                  </a:cubicBezTo>
                  <a:cubicBezTo>
                    <a:pt x="70" y="108"/>
                    <a:pt x="66" y="109"/>
                    <a:pt x="63" y="107"/>
                  </a:cubicBezTo>
                  <a:cubicBezTo>
                    <a:pt x="61" y="100"/>
                    <a:pt x="62" y="99"/>
                    <a:pt x="74" y="100"/>
                  </a:cubicBezTo>
                  <a:cubicBezTo>
                    <a:pt x="61" y="84"/>
                    <a:pt x="49" y="68"/>
                    <a:pt x="44" y="49"/>
                  </a:cubicBezTo>
                  <a:cubicBezTo>
                    <a:pt x="43" y="48"/>
                    <a:pt x="43" y="46"/>
                    <a:pt x="41" y="46"/>
                  </a:cubicBezTo>
                  <a:cubicBezTo>
                    <a:pt x="39" y="46"/>
                    <a:pt x="38" y="47"/>
                    <a:pt x="38" y="49"/>
                  </a:cubicBezTo>
                  <a:cubicBezTo>
                    <a:pt x="36" y="53"/>
                    <a:pt x="35" y="58"/>
                    <a:pt x="36" y="62"/>
                  </a:cubicBezTo>
                  <a:cubicBezTo>
                    <a:pt x="39" y="72"/>
                    <a:pt x="32" y="80"/>
                    <a:pt x="29" y="89"/>
                  </a:cubicBezTo>
                  <a:cubicBezTo>
                    <a:pt x="28" y="92"/>
                    <a:pt x="26" y="92"/>
                    <a:pt x="24" y="90"/>
                  </a:cubicBezTo>
                  <a:cubicBezTo>
                    <a:pt x="20" y="87"/>
                    <a:pt x="16" y="86"/>
                    <a:pt x="13" y="83"/>
                  </a:cubicBezTo>
                  <a:cubicBezTo>
                    <a:pt x="12" y="78"/>
                    <a:pt x="12" y="72"/>
                    <a:pt x="8" y="68"/>
                  </a:cubicBezTo>
                  <a:cubicBezTo>
                    <a:pt x="7" y="67"/>
                    <a:pt x="7" y="65"/>
                    <a:pt x="7" y="63"/>
                  </a:cubicBezTo>
                  <a:cubicBezTo>
                    <a:pt x="10" y="56"/>
                    <a:pt x="10" y="48"/>
                    <a:pt x="13" y="43"/>
                  </a:cubicBezTo>
                  <a:cubicBezTo>
                    <a:pt x="18" y="35"/>
                    <a:pt x="17" y="28"/>
                    <a:pt x="18" y="21"/>
                  </a:cubicBezTo>
                  <a:cubicBezTo>
                    <a:pt x="18" y="21"/>
                    <a:pt x="19" y="21"/>
                    <a:pt x="19" y="21"/>
                  </a:cubicBezTo>
                  <a:cubicBezTo>
                    <a:pt x="21" y="27"/>
                    <a:pt x="24" y="32"/>
                    <a:pt x="30" y="32"/>
                  </a:cubicBezTo>
                  <a:cubicBezTo>
                    <a:pt x="25" y="31"/>
                    <a:pt x="27" y="22"/>
                    <a:pt x="20" y="22"/>
                  </a:cubicBezTo>
                  <a:cubicBezTo>
                    <a:pt x="18" y="20"/>
                    <a:pt x="18" y="18"/>
                    <a:pt x="19" y="17"/>
                  </a:cubicBezTo>
                  <a:cubicBezTo>
                    <a:pt x="20" y="15"/>
                    <a:pt x="23" y="13"/>
                    <a:pt x="20" y="10"/>
                  </a:cubicBezTo>
                  <a:cubicBezTo>
                    <a:pt x="17" y="8"/>
                    <a:pt x="16" y="12"/>
                    <a:pt x="13" y="12"/>
                  </a:cubicBezTo>
                  <a:cubicBezTo>
                    <a:pt x="8" y="11"/>
                    <a:pt x="11" y="8"/>
                    <a:pt x="12" y="5"/>
                  </a:cubicBezTo>
                  <a:cubicBezTo>
                    <a:pt x="9" y="4"/>
                    <a:pt x="7" y="8"/>
                    <a:pt x="4" y="6"/>
                  </a:cubicBezTo>
                  <a:cubicBezTo>
                    <a:pt x="2" y="6"/>
                    <a:pt x="0" y="6"/>
                    <a:pt x="0" y="4"/>
                  </a:cubicBezTo>
                  <a:cubicBezTo>
                    <a:pt x="0" y="2"/>
                    <a:pt x="2" y="2"/>
                    <a:pt x="3" y="2"/>
                  </a:cubicBezTo>
                  <a:cubicBezTo>
                    <a:pt x="7" y="2"/>
                    <a:pt x="11" y="1"/>
                    <a:pt x="14" y="1"/>
                  </a:cubicBezTo>
                  <a:cubicBezTo>
                    <a:pt x="17" y="2"/>
                    <a:pt x="20" y="3"/>
                    <a:pt x="22" y="3"/>
                  </a:cubicBezTo>
                  <a:cubicBezTo>
                    <a:pt x="31" y="0"/>
                    <a:pt x="36" y="4"/>
                    <a:pt x="41" y="11"/>
                  </a:cubicBezTo>
                  <a:cubicBezTo>
                    <a:pt x="43" y="14"/>
                    <a:pt x="45" y="16"/>
                    <a:pt x="49" y="17"/>
                  </a:cubicBezTo>
                  <a:cubicBezTo>
                    <a:pt x="51" y="18"/>
                    <a:pt x="53" y="19"/>
                    <a:pt x="53" y="22"/>
                  </a:cubicBezTo>
                  <a:cubicBezTo>
                    <a:pt x="52" y="24"/>
                    <a:pt x="49" y="24"/>
                    <a:pt x="47" y="23"/>
                  </a:cubicBezTo>
                  <a:cubicBezTo>
                    <a:pt x="45" y="23"/>
                    <a:pt x="43" y="22"/>
                    <a:pt x="42" y="22"/>
                  </a:cubicBezTo>
                  <a:cubicBezTo>
                    <a:pt x="51" y="23"/>
                    <a:pt x="57" y="31"/>
                    <a:pt x="64" y="38"/>
                  </a:cubicBezTo>
                  <a:cubicBezTo>
                    <a:pt x="67" y="42"/>
                    <a:pt x="71" y="47"/>
                    <a:pt x="66" y="53"/>
                  </a:cubicBezTo>
                  <a:cubicBezTo>
                    <a:pt x="64" y="54"/>
                    <a:pt x="65" y="57"/>
                    <a:pt x="66" y="59"/>
                  </a:cubicBezTo>
                  <a:close/>
                </a:path>
              </a:pathLst>
            </a:custGeom>
            <a:solidFill>
              <a:srgbClr val="FACE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138">
              <a:extLst>
                <a:ext uri="{FF2B5EF4-FFF2-40B4-BE49-F238E27FC236}">
                  <a16:creationId xmlns:a16="http://schemas.microsoft.com/office/drawing/2014/main" id="{34F3F9FD-8FD4-995B-9843-68861E045AED}"/>
                </a:ext>
              </a:extLst>
            </p:cNvPr>
            <p:cNvSpPr/>
            <p:nvPr/>
          </p:nvSpPr>
          <p:spPr bwMode="auto">
            <a:xfrm>
              <a:off x="4759325" y="1006475"/>
              <a:ext cx="376238" cy="179388"/>
            </a:xfrm>
            <a:custGeom>
              <a:avLst/>
              <a:gdLst>
                <a:gd name="T0" fmla="*/ 121 w 166"/>
                <a:gd name="T1" fmla="*/ 53 h 79"/>
                <a:gd name="T2" fmla="*/ 121 w 166"/>
                <a:gd name="T3" fmla="*/ 43 h 79"/>
                <a:gd name="T4" fmla="*/ 122 w 166"/>
                <a:gd name="T5" fmla="*/ 39 h 79"/>
                <a:gd name="T6" fmla="*/ 117 w 166"/>
                <a:gd name="T7" fmla="*/ 23 h 79"/>
                <a:gd name="T8" fmla="*/ 96 w 166"/>
                <a:gd name="T9" fmla="*/ 19 h 79"/>
                <a:gd name="T10" fmla="*/ 92 w 166"/>
                <a:gd name="T11" fmla="*/ 20 h 79"/>
                <a:gd name="T12" fmla="*/ 74 w 166"/>
                <a:gd name="T13" fmla="*/ 31 h 79"/>
                <a:gd name="T14" fmla="*/ 63 w 166"/>
                <a:gd name="T15" fmla="*/ 28 h 79"/>
                <a:gd name="T16" fmla="*/ 57 w 166"/>
                <a:gd name="T17" fmla="*/ 25 h 79"/>
                <a:gd name="T18" fmla="*/ 45 w 166"/>
                <a:gd name="T19" fmla="*/ 21 h 79"/>
                <a:gd name="T20" fmla="*/ 42 w 166"/>
                <a:gd name="T21" fmla="*/ 21 h 79"/>
                <a:gd name="T22" fmla="*/ 29 w 166"/>
                <a:gd name="T23" fmla="*/ 23 h 79"/>
                <a:gd name="T24" fmla="*/ 28 w 166"/>
                <a:gd name="T25" fmla="*/ 19 h 79"/>
                <a:gd name="T26" fmla="*/ 28 w 166"/>
                <a:gd name="T27" fmla="*/ 8 h 79"/>
                <a:gd name="T28" fmla="*/ 26 w 166"/>
                <a:gd name="T29" fmla="*/ 15 h 79"/>
                <a:gd name="T30" fmla="*/ 24 w 166"/>
                <a:gd name="T31" fmla="*/ 20 h 79"/>
                <a:gd name="T32" fmla="*/ 20 w 166"/>
                <a:gd name="T33" fmla="*/ 15 h 79"/>
                <a:gd name="T34" fmla="*/ 11 w 166"/>
                <a:gd name="T35" fmla="*/ 22 h 79"/>
                <a:gd name="T36" fmla="*/ 0 w 166"/>
                <a:gd name="T37" fmla="*/ 9 h 79"/>
                <a:gd name="T38" fmla="*/ 6 w 166"/>
                <a:gd name="T39" fmla="*/ 3 h 79"/>
                <a:gd name="T40" fmla="*/ 7 w 166"/>
                <a:gd name="T41" fmla="*/ 0 h 79"/>
                <a:gd name="T42" fmla="*/ 11 w 166"/>
                <a:gd name="T43" fmla="*/ 1 h 79"/>
                <a:gd name="T44" fmla="*/ 29 w 166"/>
                <a:gd name="T45" fmla="*/ 4 h 79"/>
                <a:gd name="T46" fmla="*/ 49 w 166"/>
                <a:gd name="T47" fmla="*/ 13 h 79"/>
                <a:gd name="T48" fmla="*/ 67 w 166"/>
                <a:gd name="T49" fmla="*/ 18 h 79"/>
                <a:gd name="T50" fmla="*/ 75 w 166"/>
                <a:gd name="T51" fmla="*/ 18 h 79"/>
                <a:gd name="T52" fmla="*/ 86 w 166"/>
                <a:gd name="T53" fmla="*/ 17 h 79"/>
                <a:gd name="T54" fmla="*/ 106 w 166"/>
                <a:gd name="T55" fmla="*/ 12 h 79"/>
                <a:gd name="T56" fmla="*/ 134 w 166"/>
                <a:gd name="T57" fmla="*/ 22 h 79"/>
                <a:gd name="T58" fmla="*/ 141 w 166"/>
                <a:gd name="T59" fmla="*/ 26 h 79"/>
                <a:gd name="T60" fmla="*/ 160 w 166"/>
                <a:gd name="T61" fmla="*/ 35 h 79"/>
                <a:gd name="T62" fmla="*/ 162 w 166"/>
                <a:gd name="T63" fmla="*/ 47 h 79"/>
                <a:gd name="T64" fmla="*/ 160 w 166"/>
                <a:gd name="T65" fmla="*/ 57 h 79"/>
                <a:gd name="T66" fmla="*/ 159 w 166"/>
                <a:gd name="T67" fmla="*/ 62 h 79"/>
                <a:gd name="T68" fmla="*/ 158 w 166"/>
                <a:gd name="T69" fmla="*/ 72 h 79"/>
                <a:gd name="T70" fmla="*/ 144 w 166"/>
                <a:gd name="T71" fmla="*/ 76 h 79"/>
                <a:gd name="T72" fmla="*/ 127 w 166"/>
                <a:gd name="T73" fmla="*/ 75 h 79"/>
                <a:gd name="T74" fmla="*/ 122 w 166"/>
                <a:gd name="T75" fmla="*/ 58 h 79"/>
                <a:gd name="T76" fmla="*/ 139 w 166"/>
                <a:gd name="T77" fmla="*/ 59 h 79"/>
                <a:gd name="T78" fmla="*/ 125 w 166"/>
                <a:gd name="T79" fmla="*/ 44 h 79"/>
                <a:gd name="T80" fmla="*/ 122 w 166"/>
                <a:gd name="T81" fmla="*/ 58 h 79"/>
                <a:gd name="T82" fmla="*/ 121 w 166"/>
                <a:gd name="T83" fmla="*/ 5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66" h="79">
                  <a:moveTo>
                    <a:pt x="121" y="53"/>
                  </a:moveTo>
                  <a:cubicBezTo>
                    <a:pt x="121" y="49"/>
                    <a:pt x="121" y="46"/>
                    <a:pt x="121" y="43"/>
                  </a:cubicBezTo>
                  <a:cubicBezTo>
                    <a:pt x="121" y="41"/>
                    <a:pt x="121" y="40"/>
                    <a:pt x="122" y="39"/>
                  </a:cubicBezTo>
                  <a:cubicBezTo>
                    <a:pt x="126" y="33"/>
                    <a:pt x="124" y="28"/>
                    <a:pt x="117" y="23"/>
                  </a:cubicBezTo>
                  <a:cubicBezTo>
                    <a:pt x="110" y="19"/>
                    <a:pt x="103" y="21"/>
                    <a:pt x="96" y="19"/>
                  </a:cubicBezTo>
                  <a:cubicBezTo>
                    <a:pt x="95" y="18"/>
                    <a:pt x="93" y="19"/>
                    <a:pt x="92" y="20"/>
                  </a:cubicBezTo>
                  <a:cubicBezTo>
                    <a:pt x="88" y="27"/>
                    <a:pt x="80" y="27"/>
                    <a:pt x="74" y="31"/>
                  </a:cubicBezTo>
                  <a:cubicBezTo>
                    <a:pt x="70" y="33"/>
                    <a:pt x="66" y="33"/>
                    <a:pt x="63" y="28"/>
                  </a:cubicBezTo>
                  <a:cubicBezTo>
                    <a:pt x="62" y="26"/>
                    <a:pt x="60" y="23"/>
                    <a:pt x="57" y="25"/>
                  </a:cubicBezTo>
                  <a:cubicBezTo>
                    <a:pt x="52" y="26"/>
                    <a:pt x="48" y="26"/>
                    <a:pt x="45" y="21"/>
                  </a:cubicBezTo>
                  <a:cubicBezTo>
                    <a:pt x="44" y="21"/>
                    <a:pt x="43" y="20"/>
                    <a:pt x="42" y="21"/>
                  </a:cubicBezTo>
                  <a:cubicBezTo>
                    <a:pt x="40" y="31"/>
                    <a:pt x="33" y="17"/>
                    <a:pt x="29" y="23"/>
                  </a:cubicBezTo>
                  <a:cubicBezTo>
                    <a:pt x="29" y="23"/>
                    <a:pt x="27" y="20"/>
                    <a:pt x="28" y="19"/>
                  </a:cubicBezTo>
                  <a:cubicBezTo>
                    <a:pt x="29" y="15"/>
                    <a:pt x="29" y="12"/>
                    <a:pt x="28" y="8"/>
                  </a:cubicBezTo>
                  <a:cubicBezTo>
                    <a:pt x="27" y="11"/>
                    <a:pt x="27" y="13"/>
                    <a:pt x="26" y="15"/>
                  </a:cubicBezTo>
                  <a:cubicBezTo>
                    <a:pt x="26" y="17"/>
                    <a:pt x="26" y="20"/>
                    <a:pt x="24" y="20"/>
                  </a:cubicBezTo>
                  <a:cubicBezTo>
                    <a:pt x="21" y="20"/>
                    <a:pt x="22" y="17"/>
                    <a:pt x="20" y="15"/>
                  </a:cubicBezTo>
                  <a:cubicBezTo>
                    <a:pt x="18" y="19"/>
                    <a:pt x="16" y="24"/>
                    <a:pt x="11" y="22"/>
                  </a:cubicBezTo>
                  <a:cubicBezTo>
                    <a:pt x="5" y="20"/>
                    <a:pt x="0" y="16"/>
                    <a:pt x="0" y="9"/>
                  </a:cubicBezTo>
                  <a:cubicBezTo>
                    <a:pt x="3" y="8"/>
                    <a:pt x="10" y="10"/>
                    <a:pt x="6" y="3"/>
                  </a:cubicBezTo>
                  <a:cubicBezTo>
                    <a:pt x="5" y="1"/>
                    <a:pt x="6" y="1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6" y="7"/>
                    <a:pt x="22" y="7"/>
                    <a:pt x="29" y="4"/>
                  </a:cubicBezTo>
                  <a:cubicBezTo>
                    <a:pt x="32" y="2"/>
                    <a:pt x="47" y="9"/>
                    <a:pt x="49" y="13"/>
                  </a:cubicBezTo>
                  <a:cubicBezTo>
                    <a:pt x="52" y="20"/>
                    <a:pt x="61" y="23"/>
                    <a:pt x="67" y="18"/>
                  </a:cubicBezTo>
                  <a:cubicBezTo>
                    <a:pt x="70" y="16"/>
                    <a:pt x="73" y="15"/>
                    <a:pt x="75" y="18"/>
                  </a:cubicBezTo>
                  <a:cubicBezTo>
                    <a:pt x="79" y="22"/>
                    <a:pt x="81" y="22"/>
                    <a:pt x="86" y="17"/>
                  </a:cubicBezTo>
                  <a:cubicBezTo>
                    <a:pt x="90" y="13"/>
                    <a:pt x="98" y="9"/>
                    <a:pt x="106" y="12"/>
                  </a:cubicBezTo>
                  <a:cubicBezTo>
                    <a:pt x="115" y="16"/>
                    <a:pt x="123" y="21"/>
                    <a:pt x="134" y="22"/>
                  </a:cubicBezTo>
                  <a:cubicBezTo>
                    <a:pt x="136" y="22"/>
                    <a:pt x="139" y="24"/>
                    <a:pt x="141" y="26"/>
                  </a:cubicBezTo>
                  <a:cubicBezTo>
                    <a:pt x="146" y="31"/>
                    <a:pt x="152" y="34"/>
                    <a:pt x="160" y="35"/>
                  </a:cubicBezTo>
                  <a:cubicBezTo>
                    <a:pt x="165" y="36"/>
                    <a:pt x="166" y="42"/>
                    <a:pt x="162" y="47"/>
                  </a:cubicBezTo>
                  <a:cubicBezTo>
                    <a:pt x="160" y="50"/>
                    <a:pt x="157" y="53"/>
                    <a:pt x="160" y="57"/>
                  </a:cubicBezTo>
                  <a:cubicBezTo>
                    <a:pt x="162" y="59"/>
                    <a:pt x="161" y="61"/>
                    <a:pt x="159" y="62"/>
                  </a:cubicBezTo>
                  <a:cubicBezTo>
                    <a:pt x="153" y="65"/>
                    <a:pt x="156" y="69"/>
                    <a:pt x="158" y="72"/>
                  </a:cubicBezTo>
                  <a:cubicBezTo>
                    <a:pt x="153" y="73"/>
                    <a:pt x="149" y="74"/>
                    <a:pt x="144" y="76"/>
                  </a:cubicBezTo>
                  <a:cubicBezTo>
                    <a:pt x="139" y="79"/>
                    <a:pt x="133" y="75"/>
                    <a:pt x="127" y="75"/>
                  </a:cubicBezTo>
                  <a:cubicBezTo>
                    <a:pt x="120" y="71"/>
                    <a:pt x="121" y="64"/>
                    <a:pt x="122" y="58"/>
                  </a:cubicBezTo>
                  <a:cubicBezTo>
                    <a:pt x="127" y="57"/>
                    <a:pt x="134" y="55"/>
                    <a:pt x="139" y="59"/>
                  </a:cubicBezTo>
                  <a:cubicBezTo>
                    <a:pt x="141" y="53"/>
                    <a:pt x="141" y="53"/>
                    <a:pt x="125" y="44"/>
                  </a:cubicBezTo>
                  <a:cubicBezTo>
                    <a:pt x="123" y="48"/>
                    <a:pt x="126" y="54"/>
                    <a:pt x="122" y="58"/>
                  </a:cubicBezTo>
                  <a:cubicBezTo>
                    <a:pt x="119" y="56"/>
                    <a:pt x="119" y="55"/>
                    <a:pt x="121" y="53"/>
                  </a:cubicBezTo>
                  <a:close/>
                </a:path>
              </a:pathLst>
            </a:custGeom>
            <a:solidFill>
              <a:srgbClr val="F5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139">
              <a:extLst>
                <a:ext uri="{FF2B5EF4-FFF2-40B4-BE49-F238E27FC236}">
                  <a16:creationId xmlns:a16="http://schemas.microsoft.com/office/drawing/2014/main" id="{A2FAC217-DA91-62BE-6620-BA19B3CB62A1}"/>
                </a:ext>
              </a:extLst>
            </p:cNvPr>
            <p:cNvSpPr/>
            <p:nvPr/>
          </p:nvSpPr>
          <p:spPr bwMode="auto">
            <a:xfrm>
              <a:off x="4194175" y="882650"/>
              <a:ext cx="254000" cy="138113"/>
            </a:xfrm>
            <a:custGeom>
              <a:avLst/>
              <a:gdLst>
                <a:gd name="T0" fmla="*/ 29 w 112"/>
                <a:gd name="T1" fmla="*/ 55 h 61"/>
                <a:gd name="T2" fmla="*/ 20 w 112"/>
                <a:gd name="T3" fmla="*/ 58 h 61"/>
                <a:gd name="T4" fmla="*/ 12 w 112"/>
                <a:gd name="T5" fmla="*/ 54 h 61"/>
                <a:gd name="T6" fmla="*/ 14 w 112"/>
                <a:gd name="T7" fmla="*/ 38 h 61"/>
                <a:gd name="T8" fmla="*/ 21 w 112"/>
                <a:gd name="T9" fmla="*/ 34 h 61"/>
                <a:gd name="T10" fmla="*/ 0 w 112"/>
                <a:gd name="T11" fmla="*/ 29 h 61"/>
                <a:gd name="T12" fmla="*/ 10 w 112"/>
                <a:gd name="T13" fmla="*/ 32 h 61"/>
                <a:gd name="T14" fmla="*/ 24 w 112"/>
                <a:gd name="T15" fmla="*/ 31 h 61"/>
                <a:gd name="T16" fmla="*/ 38 w 112"/>
                <a:gd name="T17" fmla="*/ 29 h 61"/>
                <a:gd name="T18" fmla="*/ 45 w 112"/>
                <a:gd name="T19" fmla="*/ 28 h 61"/>
                <a:gd name="T20" fmla="*/ 41 w 112"/>
                <a:gd name="T21" fmla="*/ 22 h 61"/>
                <a:gd name="T22" fmla="*/ 39 w 112"/>
                <a:gd name="T23" fmla="*/ 14 h 61"/>
                <a:gd name="T24" fmla="*/ 35 w 112"/>
                <a:gd name="T25" fmla="*/ 7 h 61"/>
                <a:gd name="T26" fmla="*/ 34 w 112"/>
                <a:gd name="T27" fmla="*/ 2 h 61"/>
                <a:gd name="T28" fmla="*/ 40 w 112"/>
                <a:gd name="T29" fmla="*/ 2 h 61"/>
                <a:gd name="T30" fmla="*/ 72 w 112"/>
                <a:gd name="T31" fmla="*/ 25 h 61"/>
                <a:gd name="T32" fmla="*/ 81 w 112"/>
                <a:gd name="T33" fmla="*/ 27 h 61"/>
                <a:gd name="T34" fmla="*/ 98 w 112"/>
                <a:gd name="T35" fmla="*/ 25 h 61"/>
                <a:gd name="T36" fmla="*/ 101 w 112"/>
                <a:gd name="T37" fmla="*/ 27 h 61"/>
                <a:gd name="T38" fmla="*/ 110 w 112"/>
                <a:gd name="T39" fmla="*/ 35 h 61"/>
                <a:gd name="T40" fmla="*/ 110 w 112"/>
                <a:gd name="T41" fmla="*/ 39 h 61"/>
                <a:gd name="T42" fmla="*/ 78 w 112"/>
                <a:gd name="T43" fmla="*/ 41 h 61"/>
                <a:gd name="T44" fmla="*/ 64 w 112"/>
                <a:gd name="T45" fmla="*/ 42 h 61"/>
                <a:gd name="T46" fmla="*/ 58 w 112"/>
                <a:gd name="T47" fmla="*/ 44 h 61"/>
                <a:gd name="T48" fmla="*/ 60 w 112"/>
                <a:gd name="T49" fmla="*/ 52 h 61"/>
                <a:gd name="T50" fmla="*/ 65 w 112"/>
                <a:gd name="T51" fmla="*/ 58 h 61"/>
                <a:gd name="T52" fmla="*/ 62 w 112"/>
                <a:gd name="T53" fmla="*/ 58 h 61"/>
                <a:gd name="T54" fmla="*/ 55 w 112"/>
                <a:gd name="T55" fmla="*/ 58 h 61"/>
                <a:gd name="T56" fmla="*/ 44 w 112"/>
                <a:gd name="T57" fmla="*/ 55 h 61"/>
                <a:gd name="T58" fmla="*/ 41 w 112"/>
                <a:gd name="T59" fmla="*/ 55 h 61"/>
                <a:gd name="T60" fmla="*/ 29 w 112"/>
                <a:gd name="T61" fmla="*/ 5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2" h="61">
                  <a:moveTo>
                    <a:pt x="29" y="55"/>
                  </a:moveTo>
                  <a:cubicBezTo>
                    <a:pt x="26" y="54"/>
                    <a:pt x="23" y="56"/>
                    <a:pt x="20" y="58"/>
                  </a:cubicBezTo>
                  <a:cubicBezTo>
                    <a:pt x="15" y="61"/>
                    <a:pt x="12" y="60"/>
                    <a:pt x="12" y="54"/>
                  </a:cubicBezTo>
                  <a:cubicBezTo>
                    <a:pt x="13" y="48"/>
                    <a:pt x="13" y="43"/>
                    <a:pt x="14" y="38"/>
                  </a:cubicBezTo>
                  <a:cubicBezTo>
                    <a:pt x="14" y="34"/>
                    <a:pt x="18" y="36"/>
                    <a:pt x="21" y="34"/>
                  </a:cubicBezTo>
                  <a:cubicBezTo>
                    <a:pt x="13" y="34"/>
                    <a:pt x="6" y="34"/>
                    <a:pt x="0" y="29"/>
                  </a:cubicBezTo>
                  <a:cubicBezTo>
                    <a:pt x="4" y="29"/>
                    <a:pt x="7" y="31"/>
                    <a:pt x="10" y="32"/>
                  </a:cubicBezTo>
                  <a:cubicBezTo>
                    <a:pt x="15" y="33"/>
                    <a:pt x="20" y="34"/>
                    <a:pt x="24" y="31"/>
                  </a:cubicBezTo>
                  <a:cubicBezTo>
                    <a:pt x="28" y="27"/>
                    <a:pt x="33" y="28"/>
                    <a:pt x="38" y="29"/>
                  </a:cubicBezTo>
                  <a:cubicBezTo>
                    <a:pt x="40" y="30"/>
                    <a:pt x="43" y="31"/>
                    <a:pt x="45" y="28"/>
                  </a:cubicBezTo>
                  <a:cubicBezTo>
                    <a:pt x="47" y="25"/>
                    <a:pt x="43" y="23"/>
                    <a:pt x="41" y="22"/>
                  </a:cubicBezTo>
                  <a:cubicBezTo>
                    <a:pt x="39" y="19"/>
                    <a:pt x="37" y="17"/>
                    <a:pt x="39" y="14"/>
                  </a:cubicBezTo>
                  <a:cubicBezTo>
                    <a:pt x="40" y="11"/>
                    <a:pt x="37" y="9"/>
                    <a:pt x="35" y="7"/>
                  </a:cubicBezTo>
                  <a:cubicBezTo>
                    <a:pt x="34" y="5"/>
                    <a:pt x="33" y="4"/>
                    <a:pt x="34" y="2"/>
                  </a:cubicBezTo>
                  <a:cubicBezTo>
                    <a:pt x="36" y="0"/>
                    <a:pt x="38" y="1"/>
                    <a:pt x="40" y="2"/>
                  </a:cubicBezTo>
                  <a:cubicBezTo>
                    <a:pt x="51" y="8"/>
                    <a:pt x="62" y="16"/>
                    <a:pt x="72" y="25"/>
                  </a:cubicBezTo>
                  <a:cubicBezTo>
                    <a:pt x="75" y="28"/>
                    <a:pt x="78" y="29"/>
                    <a:pt x="81" y="27"/>
                  </a:cubicBezTo>
                  <a:cubicBezTo>
                    <a:pt x="87" y="25"/>
                    <a:pt x="93" y="30"/>
                    <a:pt x="98" y="25"/>
                  </a:cubicBezTo>
                  <a:cubicBezTo>
                    <a:pt x="98" y="25"/>
                    <a:pt x="100" y="26"/>
                    <a:pt x="101" y="27"/>
                  </a:cubicBezTo>
                  <a:cubicBezTo>
                    <a:pt x="103" y="31"/>
                    <a:pt x="105" y="35"/>
                    <a:pt x="110" y="35"/>
                  </a:cubicBezTo>
                  <a:cubicBezTo>
                    <a:pt x="112" y="36"/>
                    <a:pt x="110" y="38"/>
                    <a:pt x="110" y="39"/>
                  </a:cubicBezTo>
                  <a:cubicBezTo>
                    <a:pt x="99" y="34"/>
                    <a:pt x="88" y="34"/>
                    <a:pt x="78" y="41"/>
                  </a:cubicBezTo>
                  <a:cubicBezTo>
                    <a:pt x="73" y="43"/>
                    <a:pt x="68" y="41"/>
                    <a:pt x="64" y="42"/>
                  </a:cubicBezTo>
                  <a:cubicBezTo>
                    <a:pt x="62" y="43"/>
                    <a:pt x="59" y="41"/>
                    <a:pt x="58" y="44"/>
                  </a:cubicBezTo>
                  <a:cubicBezTo>
                    <a:pt x="57" y="47"/>
                    <a:pt x="58" y="50"/>
                    <a:pt x="60" y="52"/>
                  </a:cubicBezTo>
                  <a:cubicBezTo>
                    <a:pt x="61" y="54"/>
                    <a:pt x="66" y="54"/>
                    <a:pt x="65" y="58"/>
                  </a:cubicBezTo>
                  <a:cubicBezTo>
                    <a:pt x="64" y="59"/>
                    <a:pt x="63" y="59"/>
                    <a:pt x="62" y="58"/>
                  </a:cubicBezTo>
                  <a:cubicBezTo>
                    <a:pt x="60" y="60"/>
                    <a:pt x="57" y="60"/>
                    <a:pt x="55" y="58"/>
                  </a:cubicBezTo>
                  <a:cubicBezTo>
                    <a:pt x="51" y="56"/>
                    <a:pt x="47" y="59"/>
                    <a:pt x="44" y="55"/>
                  </a:cubicBezTo>
                  <a:cubicBezTo>
                    <a:pt x="43" y="55"/>
                    <a:pt x="42" y="55"/>
                    <a:pt x="41" y="55"/>
                  </a:cubicBezTo>
                  <a:cubicBezTo>
                    <a:pt x="37" y="53"/>
                    <a:pt x="33" y="59"/>
                    <a:pt x="29" y="55"/>
                  </a:cubicBezTo>
                  <a:close/>
                </a:path>
              </a:pathLst>
            </a:custGeom>
            <a:solidFill>
              <a:srgbClr val="F8C2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140">
              <a:extLst>
                <a:ext uri="{FF2B5EF4-FFF2-40B4-BE49-F238E27FC236}">
                  <a16:creationId xmlns:a16="http://schemas.microsoft.com/office/drawing/2014/main" id="{FE0F523B-777B-6B0C-D63F-FFC638123AA6}"/>
                </a:ext>
              </a:extLst>
            </p:cNvPr>
            <p:cNvSpPr/>
            <p:nvPr/>
          </p:nvSpPr>
          <p:spPr bwMode="auto">
            <a:xfrm>
              <a:off x="3940175" y="2052638"/>
              <a:ext cx="177800" cy="269875"/>
            </a:xfrm>
            <a:custGeom>
              <a:avLst/>
              <a:gdLst>
                <a:gd name="T0" fmla="*/ 70 w 79"/>
                <a:gd name="T1" fmla="*/ 116 h 119"/>
                <a:gd name="T2" fmla="*/ 67 w 79"/>
                <a:gd name="T3" fmla="*/ 109 h 119"/>
                <a:gd name="T4" fmla="*/ 67 w 79"/>
                <a:gd name="T5" fmla="*/ 101 h 119"/>
                <a:gd name="T6" fmla="*/ 64 w 79"/>
                <a:gd name="T7" fmla="*/ 87 h 119"/>
                <a:gd name="T8" fmla="*/ 64 w 79"/>
                <a:gd name="T9" fmla="*/ 80 h 119"/>
                <a:gd name="T10" fmla="*/ 62 w 79"/>
                <a:gd name="T11" fmla="*/ 74 h 119"/>
                <a:gd name="T12" fmla="*/ 40 w 79"/>
                <a:gd name="T13" fmla="*/ 67 h 119"/>
                <a:gd name="T14" fmla="*/ 25 w 79"/>
                <a:gd name="T15" fmla="*/ 58 h 119"/>
                <a:gd name="T16" fmla="*/ 2 w 79"/>
                <a:gd name="T17" fmla="*/ 0 h 119"/>
                <a:gd name="T18" fmla="*/ 15 w 79"/>
                <a:gd name="T19" fmla="*/ 14 h 119"/>
                <a:gd name="T20" fmla="*/ 36 w 79"/>
                <a:gd name="T21" fmla="*/ 25 h 119"/>
                <a:gd name="T22" fmla="*/ 42 w 79"/>
                <a:gd name="T23" fmla="*/ 30 h 119"/>
                <a:gd name="T24" fmla="*/ 45 w 79"/>
                <a:gd name="T25" fmla="*/ 37 h 119"/>
                <a:gd name="T26" fmla="*/ 52 w 79"/>
                <a:gd name="T27" fmla="*/ 41 h 119"/>
                <a:gd name="T28" fmla="*/ 54 w 79"/>
                <a:gd name="T29" fmla="*/ 47 h 119"/>
                <a:gd name="T30" fmla="*/ 55 w 79"/>
                <a:gd name="T31" fmla="*/ 53 h 119"/>
                <a:gd name="T32" fmla="*/ 65 w 79"/>
                <a:gd name="T33" fmla="*/ 67 h 119"/>
                <a:gd name="T34" fmla="*/ 68 w 79"/>
                <a:gd name="T35" fmla="*/ 74 h 119"/>
                <a:gd name="T36" fmla="*/ 74 w 79"/>
                <a:gd name="T37" fmla="*/ 80 h 119"/>
                <a:gd name="T38" fmla="*/ 76 w 79"/>
                <a:gd name="T39" fmla="*/ 88 h 119"/>
                <a:gd name="T40" fmla="*/ 76 w 79"/>
                <a:gd name="T41" fmla="*/ 90 h 119"/>
                <a:gd name="T42" fmla="*/ 75 w 79"/>
                <a:gd name="T43" fmla="*/ 99 h 119"/>
                <a:gd name="T44" fmla="*/ 71 w 79"/>
                <a:gd name="T45" fmla="*/ 119 h 119"/>
                <a:gd name="T46" fmla="*/ 70 w 79"/>
                <a:gd name="T4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9" h="119">
                  <a:moveTo>
                    <a:pt x="70" y="116"/>
                  </a:moveTo>
                  <a:cubicBezTo>
                    <a:pt x="71" y="113"/>
                    <a:pt x="71" y="111"/>
                    <a:pt x="67" y="109"/>
                  </a:cubicBezTo>
                  <a:cubicBezTo>
                    <a:pt x="62" y="106"/>
                    <a:pt x="63" y="105"/>
                    <a:pt x="67" y="101"/>
                  </a:cubicBezTo>
                  <a:cubicBezTo>
                    <a:pt x="69" y="100"/>
                    <a:pt x="67" y="90"/>
                    <a:pt x="64" y="87"/>
                  </a:cubicBezTo>
                  <a:cubicBezTo>
                    <a:pt x="62" y="85"/>
                    <a:pt x="57" y="84"/>
                    <a:pt x="64" y="80"/>
                  </a:cubicBezTo>
                  <a:cubicBezTo>
                    <a:pt x="66" y="79"/>
                    <a:pt x="66" y="75"/>
                    <a:pt x="62" y="74"/>
                  </a:cubicBezTo>
                  <a:cubicBezTo>
                    <a:pt x="55" y="71"/>
                    <a:pt x="47" y="68"/>
                    <a:pt x="40" y="67"/>
                  </a:cubicBezTo>
                  <a:cubicBezTo>
                    <a:pt x="33" y="66"/>
                    <a:pt x="29" y="62"/>
                    <a:pt x="25" y="58"/>
                  </a:cubicBezTo>
                  <a:cubicBezTo>
                    <a:pt x="11" y="41"/>
                    <a:pt x="0" y="23"/>
                    <a:pt x="2" y="0"/>
                  </a:cubicBezTo>
                  <a:cubicBezTo>
                    <a:pt x="8" y="4"/>
                    <a:pt x="11" y="9"/>
                    <a:pt x="15" y="14"/>
                  </a:cubicBezTo>
                  <a:cubicBezTo>
                    <a:pt x="20" y="19"/>
                    <a:pt x="26" y="27"/>
                    <a:pt x="36" y="25"/>
                  </a:cubicBezTo>
                  <a:cubicBezTo>
                    <a:pt x="39" y="24"/>
                    <a:pt x="43" y="26"/>
                    <a:pt x="42" y="30"/>
                  </a:cubicBezTo>
                  <a:cubicBezTo>
                    <a:pt x="41" y="34"/>
                    <a:pt x="42" y="35"/>
                    <a:pt x="45" y="37"/>
                  </a:cubicBezTo>
                  <a:cubicBezTo>
                    <a:pt x="48" y="38"/>
                    <a:pt x="50" y="40"/>
                    <a:pt x="52" y="41"/>
                  </a:cubicBezTo>
                  <a:cubicBezTo>
                    <a:pt x="55" y="43"/>
                    <a:pt x="57" y="44"/>
                    <a:pt x="54" y="47"/>
                  </a:cubicBezTo>
                  <a:cubicBezTo>
                    <a:pt x="52" y="49"/>
                    <a:pt x="51" y="53"/>
                    <a:pt x="55" y="53"/>
                  </a:cubicBezTo>
                  <a:cubicBezTo>
                    <a:pt x="65" y="53"/>
                    <a:pt x="64" y="61"/>
                    <a:pt x="65" y="67"/>
                  </a:cubicBezTo>
                  <a:cubicBezTo>
                    <a:pt x="66" y="69"/>
                    <a:pt x="66" y="72"/>
                    <a:pt x="68" y="74"/>
                  </a:cubicBezTo>
                  <a:cubicBezTo>
                    <a:pt x="71" y="75"/>
                    <a:pt x="73" y="77"/>
                    <a:pt x="74" y="80"/>
                  </a:cubicBezTo>
                  <a:cubicBezTo>
                    <a:pt x="73" y="83"/>
                    <a:pt x="74" y="86"/>
                    <a:pt x="76" y="88"/>
                  </a:cubicBezTo>
                  <a:cubicBezTo>
                    <a:pt x="76" y="89"/>
                    <a:pt x="76" y="90"/>
                    <a:pt x="76" y="90"/>
                  </a:cubicBezTo>
                  <a:cubicBezTo>
                    <a:pt x="75" y="93"/>
                    <a:pt x="73" y="95"/>
                    <a:pt x="75" y="99"/>
                  </a:cubicBezTo>
                  <a:cubicBezTo>
                    <a:pt x="79" y="106"/>
                    <a:pt x="75" y="113"/>
                    <a:pt x="71" y="119"/>
                  </a:cubicBezTo>
                  <a:cubicBezTo>
                    <a:pt x="71" y="118"/>
                    <a:pt x="70" y="117"/>
                    <a:pt x="70" y="116"/>
                  </a:cubicBezTo>
                  <a:close/>
                </a:path>
              </a:pathLst>
            </a:custGeom>
            <a:solidFill>
              <a:srgbClr val="F8BB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141">
              <a:extLst>
                <a:ext uri="{FF2B5EF4-FFF2-40B4-BE49-F238E27FC236}">
                  <a16:creationId xmlns:a16="http://schemas.microsoft.com/office/drawing/2014/main" id="{62F66B07-D544-F5EF-6218-F23BFC47B2D7}"/>
                </a:ext>
              </a:extLst>
            </p:cNvPr>
            <p:cNvSpPr/>
            <p:nvPr/>
          </p:nvSpPr>
          <p:spPr bwMode="auto">
            <a:xfrm>
              <a:off x="3770313" y="1695450"/>
              <a:ext cx="141288" cy="207963"/>
            </a:xfrm>
            <a:custGeom>
              <a:avLst/>
              <a:gdLst>
                <a:gd name="T0" fmla="*/ 0 w 63"/>
                <a:gd name="T1" fmla="*/ 41 h 92"/>
                <a:gd name="T2" fmla="*/ 7 w 63"/>
                <a:gd name="T3" fmla="*/ 43 h 92"/>
                <a:gd name="T4" fmla="*/ 18 w 63"/>
                <a:gd name="T5" fmla="*/ 39 h 92"/>
                <a:gd name="T6" fmla="*/ 20 w 63"/>
                <a:gd name="T7" fmla="*/ 16 h 92"/>
                <a:gd name="T8" fmla="*/ 24 w 63"/>
                <a:gd name="T9" fmla="*/ 4 h 92"/>
                <a:gd name="T10" fmla="*/ 30 w 63"/>
                <a:gd name="T11" fmla="*/ 1 h 92"/>
                <a:gd name="T12" fmla="*/ 32 w 63"/>
                <a:gd name="T13" fmla="*/ 6 h 92"/>
                <a:gd name="T14" fmla="*/ 56 w 63"/>
                <a:gd name="T15" fmla="*/ 47 h 92"/>
                <a:gd name="T16" fmla="*/ 63 w 63"/>
                <a:gd name="T17" fmla="*/ 59 h 92"/>
                <a:gd name="T18" fmla="*/ 50 w 63"/>
                <a:gd name="T19" fmla="*/ 65 h 92"/>
                <a:gd name="T20" fmla="*/ 41 w 63"/>
                <a:gd name="T21" fmla="*/ 72 h 92"/>
                <a:gd name="T22" fmla="*/ 26 w 63"/>
                <a:gd name="T23" fmla="*/ 83 h 92"/>
                <a:gd name="T24" fmla="*/ 29 w 63"/>
                <a:gd name="T25" fmla="*/ 90 h 92"/>
                <a:gd name="T26" fmla="*/ 21 w 63"/>
                <a:gd name="T27" fmla="*/ 88 h 92"/>
                <a:gd name="T28" fmla="*/ 12 w 63"/>
                <a:gd name="T29" fmla="*/ 86 h 92"/>
                <a:gd name="T30" fmla="*/ 18 w 63"/>
                <a:gd name="T31" fmla="*/ 83 h 92"/>
                <a:gd name="T32" fmla="*/ 20 w 63"/>
                <a:gd name="T33" fmla="*/ 75 h 92"/>
                <a:gd name="T34" fmla="*/ 3 w 63"/>
                <a:gd name="T35" fmla="*/ 48 h 92"/>
                <a:gd name="T36" fmla="*/ 0 w 63"/>
                <a:gd name="T37" fmla="*/ 4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92">
                  <a:moveTo>
                    <a:pt x="0" y="41"/>
                  </a:moveTo>
                  <a:cubicBezTo>
                    <a:pt x="3" y="41"/>
                    <a:pt x="6" y="42"/>
                    <a:pt x="7" y="43"/>
                  </a:cubicBezTo>
                  <a:cubicBezTo>
                    <a:pt x="15" y="52"/>
                    <a:pt x="15" y="44"/>
                    <a:pt x="18" y="39"/>
                  </a:cubicBezTo>
                  <a:cubicBezTo>
                    <a:pt x="22" y="32"/>
                    <a:pt x="22" y="24"/>
                    <a:pt x="20" y="16"/>
                  </a:cubicBezTo>
                  <a:cubicBezTo>
                    <a:pt x="20" y="12"/>
                    <a:pt x="22" y="7"/>
                    <a:pt x="24" y="4"/>
                  </a:cubicBezTo>
                  <a:cubicBezTo>
                    <a:pt x="25" y="2"/>
                    <a:pt x="27" y="0"/>
                    <a:pt x="30" y="1"/>
                  </a:cubicBezTo>
                  <a:cubicBezTo>
                    <a:pt x="33" y="1"/>
                    <a:pt x="32" y="4"/>
                    <a:pt x="32" y="6"/>
                  </a:cubicBezTo>
                  <a:cubicBezTo>
                    <a:pt x="39" y="21"/>
                    <a:pt x="43" y="37"/>
                    <a:pt x="56" y="47"/>
                  </a:cubicBezTo>
                  <a:cubicBezTo>
                    <a:pt x="60" y="51"/>
                    <a:pt x="58" y="56"/>
                    <a:pt x="63" y="59"/>
                  </a:cubicBezTo>
                  <a:cubicBezTo>
                    <a:pt x="59" y="62"/>
                    <a:pt x="49" y="53"/>
                    <a:pt x="50" y="65"/>
                  </a:cubicBezTo>
                  <a:cubicBezTo>
                    <a:pt x="49" y="70"/>
                    <a:pt x="44" y="70"/>
                    <a:pt x="41" y="72"/>
                  </a:cubicBezTo>
                  <a:cubicBezTo>
                    <a:pt x="35" y="74"/>
                    <a:pt x="29" y="76"/>
                    <a:pt x="26" y="83"/>
                  </a:cubicBezTo>
                  <a:cubicBezTo>
                    <a:pt x="27" y="85"/>
                    <a:pt x="32" y="87"/>
                    <a:pt x="29" y="90"/>
                  </a:cubicBezTo>
                  <a:cubicBezTo>
                    <a:pt x="27" y="92"/>
                    <a:pt x="23" y="91"/>
                    <a:pt x="21" y="88"/>
                  </a:cubicBezTo>
                  <a:cubicBezTo>
                    <a:pt x="19" y="85"/>
                    <a:pt x="16" y="86"/>
                    <a:pt x="12" y="86"/>
                  </a:cubicBezTo>
                  <a:cubicBezTo>
                    <a:pt x="14" y="85"/>
                    <a:pt x="17" y="84"/>
                    <a:pt x="18" y="83"/>
                  </a:cubicBezTo>
                  <a:cubicBezTo>
                    <a:pt x="21" y="81"/>
                    <a:pt x="23" y="80"/>
                    <a:pt x="20" y="75"/>
                  </a:cubicBezTo>
                  <a:cubicBezTo>
                    <a:pt x="15" y="66"/>
                    <a:pt x="9" y="57"/>
                    <a:pt x="3" y="48"/>
                  </a:cubicBezTo>
                  <a:cubicBezTo>
                    <a:pt x="1" y="46"/>
                    <a:pt x="1" y="43"/>
                    <a:pt x="0" y="41"/>
                  </a:cubicBezTo>
                  <a:close/>
                </a:path>
              </a:pathLst>
            </a:custGeom>
            <a:solidFill>
              <a:srgbClr val="FDF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142">
              <a:extLst>
                <a:ext uri="{FF2B5EF4-FFF2-40B4-BE49-F238E27FC236}">
                  <a16:creationId xmlns:a16="http://schemas.microsoft.com/office/drawing/2014/main" id="{42E88FE7-D0AA-4EA1-10D9-27E298DDE883}"/>
                </a:ext>
              </a:extLst>
            </p:cNvPr>
            <p:cNvSpPr/>
            <p:nvPr/>
          </p:nvSpPr>
          <p:spPr bwMode="auto">
            <a:xfrm>
              <a:off x="3771900" y="1531938"/>
              <a:ext cx="195263" cy="238125"/>
            </a:xfrm>
            <a:custGeom>
              <a:avLst/>
              <a:gdLst>
                <a:gd name="T0" fmla="*/ 52 w 86"/>
                <a:gd name="T1" fmla="*/ 89 h 105"/>
                <a:gd name="T2" fmla="*/ 51 w 86"/>
                <a:gd name="T3" fmla="*/ 82 h 105"/>
                <a:gd name="T4" fmla="*/ 51 w 86"/>
                <a:gd name="T5" fmla="*/ 73 h 105"/>
                <a:gd name="T6" fmla="*/ 30 w 86"/>
                <a:gd name="T7" fmla="*/ 54 h 105"/>
                <a:gd name="T8" fmla="*/ 27 w 86"/>
                <a:gd name="T9" fmla="*/ 53 h 105"/>
                <a:gd name="T10" fmla="*/ 23 w 86"/>
                <a:gd name="T11" fmla="*/ 49 h 105"/>
                <a:gd name="T12" fmla="*/ 28 w 86"/>
                <a:gd name="T13" fmla="*/ 49 h 105"/>
                <a:gd name="T14" fmla="*/ 38 w 86"/>
                <a:gd name="T15" fmla="*/ 51 h 105"/>
                <a:gd name="T16" fmla="*/ 18 w 86"/>
                <a:gd name="T17" fmla="*/ 34 h 105"/>
                <a:gd name="T18" fmla="*/ 8 w 86"/>
                <a:gd name="T19" fmla="*/ 35 h 105"/>
                <a:gd name="T20" fmla="*/ 0 w 86"/>
                <a:gd name="T21" fmla="*/ 31 h 105"/>
                <a:gd name="T22" fmla="*/ 5 w 86"/>
                <a:gd name="T23" fmla="*/ 25 h 105"/>
                <a:gd name="T24" fmla="*/ 3 w 86"/>
                <a:gd name="T25" fmla="*/ 7 h 105"/>
                <a:gd name="T26" fmla="*/ 16 w 86"/>
                <a:gd name="T27" fmla="*/ 11 h 105"/>
                <a:gd name="T28" fmla="*/ 26 w 86"/>
                <a:gd name="T29" fmla="*/ 5 h 105"/>
                <a:gd name="T30" fmla="*/ 31 w 86"/>
                <a:gd name="T31" fmla="*/ 0 h 105"/>
                <a:gd name="T32" fmla="*/ 29 w 86"/>
                <a:gd name="T33" fmla="*/ 14 h 105"/>
                <a:gd name="T34" fmla="*/ 33 w 86"/>
                <a:gd name="T35" fmla="*/ 24 h 105"/>
                <a:gd name="T36" fmla="*/ 38 w 86"/>
                <a:gd name="T37" fmla="*/ 30 h 105"/>
                <a:gd name="T38" fmla="*/ 42 w 86"/>
                <a:gd name="T39" fmla="*/ 42 h 105"/>
                <a:gd name="T40" fmla="*/ 45 w 86"/>
                <a:gd name="T41" fmla="*/ 43 h 105"/>
                <a:gd name="T42" fmla="*/ 59 w 86"/>
                <a:gd name="T43" fmla="*/ 45 h 105"/>
                <a:gd name="T44" fmla="*/ 64 w 86"/>
                <a:gd name="T45" fmla="*/ 54 h 105"/>
                <a:gd name="T46" fmla="*/ 67 w 86"/>
                <a:gd name="T47" fmla="*/ 60 h 105"/>
                <a:gd name="T48" fmla="*/ 72 w 86"/>
                <a:gd name="T49" fmla="*/ 75 h 105"/>
                <a:gd name="T50" fmla="*/ 81 w 86"/>
                <a:gd name="T51" fmla="*/ 84 h 105"/>
                <a:gd name="T52" fmla="*/ 86 w 86"/>
                <a:gd name="T53" fmla="*/ 88 h 105"/>
                <a:gd name="T54" fmla="*/ 81 w 86"/>
                <a:gd name="T55" fmla="*/ 89 h 105"/>
                <a:gd name="T56" fmla="*/ 78 w 86"/>
                <a:gd name="T57" fmla="*/ 91 h 105"/>
                <a:gd name="T58" fmla="*/ 78 w 86"/>
                <a:gd name="T59" fmla="*/ 94 h 105"/>
                <a:gd name="T60" fmla="*/ 80 w 86"/>
                <a:gd name="T61" fmla="*/ 105 h 105"/>
                <a:gd name="T62" fmla="*/ 80 w 86"/>
                <a:gd name="T63" fmla="*/ 105 h 105"/>
                <a:gd name="T64" fmla="*/ 76 w 86"/>
                <a:gd name="T65" fmla="*/ 99 h 105"/>
                <a:gd name="T66" fmla="*/ 68 w 86"/>
                <a:gd name="T67" fmla="*/ 84 h 105"/>
                <a:gd name="T68" fmla="*/ 61 w 86"/>
                <a:gd name="T69" fmla="*/ 84 h 105"/>
                <a:gd name="T70" fmla="*/ 56 w 86"/>
                <a:gd name="T71" fmla="*/ 85 h 105"/>
                <a:gd name="T72" fmla="*/ 52 w 86"/>
                <a:gd name="T73" fmla="*/ 8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05">
                  <a:moveTo>
                    <a:pt x="52" y="89"/>
                  </a:moveTo>
                  <a:cubicBezTo>
                    <a:pt x="50" y="87"/>
                    <a:pt x="50" y="84"/>
                    <a:pt x="51" y="82"/>
                  </a:cubicBezTo>
                  <a:cubicBezTo>
                    <a:pt x="54" y="79"/>
                    <a:pt x="53" y="76"/>
                    <a:pt x="51" y="73"/>
                  </a:cubicBezTo>
                  <a:cubicBezTo>
                    <a:pt x="45" y="65"/>
                    <a:pt x="39" y="58"/>
                    <a:pt x="30" y="54"/>
                  </a:cubicBezTo>
                  <a:cubicBezTo>
                    <a:pt x="29" y="54"/>
                    <a:pt x="27" y="54"/>
                    <a:pt x="27" y="53"/>
                  </a:cubicBezTo>
                  <a:cubicBezTo>
                    <a:pt x="25" y="52"/>
                    <a:pt x="22" y="51"/>
                    <a:pt x="23" y="49"/>
                  </a:cubicBezTo>
                  <a:cubicBezTo>
                    <a:pt x="24" y="45"/>
                    <a:pt x="27" y="49"/>
                    <a:pt x="28" y="49"/>
                  </a:cubicBezTo>
                  <a:cubicBezTo>
                    <a:pt x="31" y="51"/>
                    <a:pt x="34" y="52"/>
                    <a:pt x="38" y="51"/>
                  </a:cubicBezTo>
                  <a:cubicBezTo>
                    <a:pt x="29" y="48"/>
                    <a:pt x="25" y="40"/>
                    <a:pt x="18" y="34"/>
                  </a:cubicBezTo>
                  <a:cubicBezTo>
                    <a:pt x="16" y="33"/>
                    <a:pt x="11" y="35"/>
                    <a:pt x="8" y="35"/>
                  </a:cubicBezTo>
                  <a:cubicBezTo>
                    <a:pt x="5" y="34"/>
                    <a:pt x="1" y="36"/>
                    <a:pt x="0" y="31"/>
                  </a:cubicBezTo>
                  <a:cubicBezTo>
                    <a:pt x="1" y="28"/>
                    <a:pt x="3" y="27"/>
                    <a:pt x="5" y="25"/>
                  </a:cubicBezTo>
                  <a:cubicBezTo>
                    <a:pt x="13" y="16"/>
                    <a:pt x="13" y="12"/>
                    <a:pt x="3" y="7"/>
                  </a:cubicBezTo>
                  <a:cubicBezTo>
                    <a:pt x="7" y="9"/>
                    <a:pt x="12" y="7"/>
                    <a:pt x="16" y="11"/>
                  </a:cubicBezTo>
                  <a:cubicBezTo>
                    <a:pt x="19" y="14"/>
                    <a:pt x="23" y="9"/>
                    <a:pt x="26" y="5"/>
                  </a:cubicBezTo>
                  <a:cubicBezTo>
                    <a:pt x="27" y="3"/>
                    <a:pt x="28" y="1"/>
                    <a:pt x="31" y="0"/>
                  </a:cubicBezTo>
                  <a:cubicBezTo>
                    <a:pt x="30" y="5"/>
                    <a:pt x="32" y="10"/>
                    <a:pt x="29" y="14"/>
                  </a:cubicBezTo>
                  <a:cubicBezTo>
                    <a:pt x="27" y="16"/>
                    <a:pt x="30" y="21"/>
                    <a:pt x="33" y="24"/>
                  </a:cubicBezTo>
                  <a:cubicBezTo>
                    <a:pt x="35" y="26"/>
                    <a:pt x="36" y="28"/>
                    <a:pt x="38" y="30"/>
                  </a:cubicBezTo>
                  <a:cubicBezTo>
                    <a:pt x="37" y="35"/>
                    <a:pt x="41" y="38"/>
                    <a:pt x="42" y="42"/>
                  </a:cubicBezTo>
                  <a:cubicBezTo>
                    <a:pt x="43" y="44"/>
                    <a:pt x="44" y="44"/>
                    <a:pt x="45" y="43"/>
                  </a:cubicBezTo>
                  <a:cubicBezTo>
                    <a:pt x="50" y="40"/>
                    <a:pt x="55" y="43"/>
                    <a:pt x="59" y="45"/>
                  </a:cubicBezTo>
                  <a:cubicBezTo>
                    <a:pt x="63" y="46"/>
                    <a:pt x="68" y="48"/>
                    <a:pt x="64" y="54"/>
                  </a:cubicBezTo>
                  <a:cubicBezTo>
                    <a:pt x="63" y="56"/>
                    <a:pt x="66" y="58"/>
                    <a:pt x="67" y="60"/>
                  </a:cubicBezTo>
                  <a:cubicBezTo>
                    <a:pt x="69" y="65"/>
                    <a:pt x="72" y="70"/>
                    <a:pt x="72" y="75"/>
                  </a:cubicBezTo>
                  <a:cubicBezTo>
                    <a:pt x="73" y="81"/>
                    <a:pt x="75" y="84"/>
                    <a:pt x="81" y="84"/>
                  </a:cubicBezTo>
                  <a:cubicBezTo>
                    <a:pt x="84" y="84"/>
                    <a:pt x="86" y="85"/>
                    <a:pt x="86" y="88"/>
                  </a:cubicBezTo>
                  <a:cubicBezTo>
                    <a:pt x="86" y="91"/>
                    <a:pt x="83" y="90"/>
                    <a:pt x="81" y="89"/>
                  </a:cubicBezTo>
                  <a:cubicBezTo>
                    <a:pt x="80" y="89"/>
                    <a:pt x="78" y="90"/>
                    <a:pt x="78" y="91"/>
                  </a:cubicBezTo>
                  <a:cubicBezTo>
                    <a:pt x="78" y="92"/>
                    <a:pt x="78" y="94"/>
                    <a:pt x="78" y="94"/>
                  </a:cubicBezTo>
                  <a:cubicBezTo>
                    <a:pt x="86" y="97"/>
                    <a:pt x="80" y="102"/>
                    <a:pt x="80" y="105"/>
                  </a:cubicBezTo>
                  <a:cubicBezTo>
                    <a:pt x="80" y="105"/>
                    <a:pt x="80" y="105"/>
                    <a:pt x="80" y="105"/>
                  </a:cubicBezTo>
                  <a:cubicBezTo>
                    <a:pt x="77" y="105"/>
                    <a:pt x="77" y="101"/>
                    <a:pt x="76" y="99"/>
                  </a:cubicBezTo>
                  <a:cubicBezTo>
                    <a:pt x="73" y="94"/>
                    <a:pt x="71" y="89"/>
                    <a:pt x="68" y="84"/>
                  </a:cubicBezTo>
                  <a:cubicBezTo>
                    <a:pt x="66" y="82"/>
                    <a:pt x="64" y="78"/>
                    <a:pt x="61" y="84"/>
                  </a:cubicBezTo>
                  <a:cubicBezTo>
                    <a:pt x="60" y="85"/>
                    <a:pt x="58" y="86"/>
                    <a:pt x="56" y="85"/>
                  </a:cubicBezTo>
                  <a:cubicBezTo>
                    <a:pt x="51" y="82"/>
                    <a:pt x="52" y="86"/>
                    <a:pt x="52" y="89"/>
                  </a:cubicBezTo>
                  <a:close/>
                </a:path>
              </a:pathLst>
            </a:custGeom>
            <a:solidFill>
              <a:srgbClr val="F4A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143">
              <a:extLst>
                <a:ext uri="{FF2B5EF4-FFF2-40B4-BE49-F238E27FC236}">
                  <a16:creationId xmlns:a16="http://schemas.microsoft.com/office/drawing/2014/main" id="{52A80E9B-CDE5-5A2A-4FAB-5FDD7B74ED8E}"/>
                </a:ext>
              </a:extLst>
            </p:cNvPr>
            <p:cNvSpPr/>
            <p:nvPr/>
          </p:nvSpPr>
          <p:spPr bwMode="auto">
            <a:xfrm>
              <a:off x="5286375" y="1555750"/>
              <a:ext cx="171450" cy="150813"/>
            </a:xfrm>
            <a:custGeom>
              <a:avLst/>
              <a:gdLst>
                <a:gd name="T0" fmla="*/ 38 w 76"/>
                <a:gd name="T1" fmla="*/ 67 h 67"/>
                <a:gd name="T2" fmla="*/ 37 w 76"/>
                <a:gd name="T3" fmla="*/ 64 h 67"/>
                <a:gd name="T4" fmla="*/ 19 w 76"/>
                <a:gd name="T5" fmla="*/ 45 h 67"/>
                <a:gd name="T6" fmla="*/ 10 w 76"/>
                <a:gd name="T7" fmla="*/ 28 h 67"/>
                <a:gd name="T8" fmla="*/ 2 w 76"/>
                <a:gd name="T9" fmla="*/ 13 h 67"/>
                <a:gd name="T10" fmla="*/ 2 w 76"/>
                <a:gd name="T11" fmla="*/ 4 h 67"/>
                <a:gd name="T12" fmla="*/ 13 w 76"/>
                <a:gd name="T13" fmla="*/ 5 h 67"/>
                <a:gd name="T14" fmla="*/ 52 w 76"/>
                <a:gd name="T15" fmla="*/ 1 h 67"/>
                <a:gd name="T16" fmla="*/ 37 w 76"/>
                <a:gd name="T17" fmla="*/ 8 h 67"/>
                <a:gd name="T18" fmla="*/ 31 w 76"/>
                <a:gd name="T19" fmla="*/ 11 h 67"/>
                <a:gd name="T20" fmla="*/ 37 w 76"/>
                <a:gd name="T21" fmla="*/ 14 h 67"/>
                <a:gd name="T22" fmla="*/ 41 w 76"/>
                <a:gd name="T23" fmla="*/ 14 h 67"/>
                <a:gd name="T24" fmla="*/ 46 w 76"/>
                <a:gd name="T25" fmla="*/ 16 h 67"/>
                <a:gd name="T26" fmla="*/ 41 w 76"/>
                <a:gd name="T27" fmla="*/ 18 h 67"/>
                <a:gd name="T28" fmla="*/ 26 w 76"/>
                <a:gd name="T29" fmla="*/ 20 h 67"/>
                <a:gd name="T30" fmla="*/ 27 w 76"/>
                <a:gd name="T31" fmla="*/ 24 h 67"/>
                <a:gd name="T32" fmla="*/ 29 w 76"/>
                <a:gd name="T33" fmla="*/ 29 h 67"/>
                <a:gd name="T34" fmla="*/ 23 w 76"/>
                <a:gd name="T35" fmla="*/ 32 h 67"/>
                <a:gd name="T36" fmla="*/ 21 w 76"/>
                <a:gd name="T37" fmla="*/ 36 h 67"/>
                <a:gd name="T38" fmla="*/ 24 w 76"/>
                <a:gd name="T39" fmla="*/ 38 h 67"/>
                <a:gd name="T40" fmla="*/ 27 w 76"/>
                <a:gd name="T41" fmla="*/ 43 h 67"/>
                <a:gd name="T42" fmla="*/ 32 w 76"/>
                <a:gd name="T43" fmla="*/ 49 h 67"/>
                <a:gd name="T44" fmla="*/ 68 w 76"/>
                <a:gd name="T45" fmla="*/ 47 h 67"/>
                <a:gd name="T46" fmla="*/ 74 w 76"/>
                <a:gd name="T47" fmla="*/ 49 h 67"/>
                <a:gd name="T48" fmla="*/ 70 w 76"/>
                <a:gd name="T49" fmla="*/ 56 h 67"/>
                <a:gd name="T50" fmla="*/ 38 w 76"/>
                <a:gd name="T5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6" h="67">
                  <a:moveTo>
                    <a:pt x="38" y="67"/>
                  </a:moveTo>
                  <a:cubicBezTo>
                    <a:pt x="38" y="66"/>
                    <a:pt x="38" y="64"/>
                    <a:pt x="37" y="64"/>
                  </a:cubicBezTo>
                  <a:cubicBezTo>
                    <a:pt x="29" y="60"/>
                    <a:pt x="26" y="50"/>
                    <a:pt x="19" y="45"/>
                  </a:cubicBezTo>
                  <a:cubicBezTo>
                    <a:pt x="13" y="41"/>
                    <a:pt x="13" y="34"/>
                    <a:pt x="10" y="28"/>
                  </a:cubicBezTo>
                  <a:cubicBezTo>
                    <a:pt x="8" y="23"/>
                    <a:pt x="10" y="16"/>
                    <a:pt x="2" y="13"/>
                  </a:cubicBezTo>
                  <a:cubicBezTo>
                    <a:pt x="0" y="13"/>
                    <a:pt x="3" y="7"/>
                    <a:pt x="2" y="4"/>
                  </a:cubicBezTo>
                  <a:cubicBezTo>
                    <a:pt x="5" y="7"/>
                    <a:pt x="9" y="7"/>
                    <a:pt x="13" y="5"/>
                  </a:cubicBezTo>
                  <a:cubicBezTo>
                    <a:pt x="25" y="0"/>
                    <a:pt x="38" y="0"/>
                    <a:pt x="52" y="1"/>
                  </a:cubicBezTo>
                  <a:cubicBezTo>
                    <a:pt x="47" y="5"/>
                    <a:pt x="43" y="8"/>
                    <a:pt x="37" y="8"/>
                  </a:cubicBezTo>
                  <a:cubicBezTo>
                    <a:pt x="35" y="8"/>
                    <a:pt x="31" y="8"/>
                    <a:pt x="31" y="11"/>
                  </a:cubicBezTo>
                  <a:cubicBezTo>
                    <a:pt x="31" y="15"/>
                    <a:pt x="35" y="14"/>
                    <a:pt x="37" y="14"/>
                  </a:cubicBezTo>
                  <a:cubicBezTo>
                    <a:pt x="38" y="14"/>
                    <a:pt x="40" y="14"/>
                    <a:pt x="41" y="14"/>
                  </a:cubicBezTo>
                  <a:cubicBezTo>
                    <a:pt x="43" y="14"/>
                    <a:pt x="46" y="14"/>
                    <a:pt x="46" y="16"/>
                  </a:cubicBezTo>
                  <a:cubicBezTo>
                    <a:pt x="47" y="20"/>
                    <a:pt x="43" y="18"/>
                    <a:pt x="41" y="18"/>
                  </a:cubicBezTo>
                  <a:cubicBezTo>
                    <a:pt x="36" y="19"/>
                    <a:pt x="31" y="20"/>
                    <a:pt x="26" y="20"/>
                  </a:cubicBezTo>
                  <a:cubicBezTo>
                    <a:pt x="24" y="21"/>
                    <a:pt x="22" y="23"/>
                    <a:pt x="27" y="24"/>
                  </a:cubicBezTo>
                  <a:cubicBezTo>
                    <a:pt x="31" y="24"/>
                    <a:pt x="31" y="26"/>
                    <a:pt x="29" y="29"/>
                  </a:cubicBezTo>
                  <a:cubicBezTo>
                    <a:pt x="27" y="30"/>
                    <a:pt x="25" y="31"/>
                    <a:pt x="23" y="32"/>
                  </a:cubicBezTo>
                  <a:cubicBezTo>
                    <a:pt x="21" y="33"/>
                    <a:pt x="20" y="34"/>
                    <a:pt x="21" y="36"/>
                  </a:cubicBezTo>
                  <a:cubicBezTo>
                    <a:pt x="21" y="38"/>
                    <a:pt x="22" y="38"/>
                    <a:pt x="24" y="38"/>
                  </a:cubicBezTo>
                  <a:cubicBezTo>
                    <a:pt x="27" y="38"/>
                    <a:pt x="28" y="39"/>
                    <a:pt x="27" y="43"/>
                  </a:cubicBezTo>
                  <a:cubicBezTo>
                    <a:pt x="25" y="48"/>
                    <a:pt x="28" y="49"/>
                    <a:pt x="32" y="49"/>
                  </a:cubicBezTo>
                  <a:cubicBezTo>
                    <a:pt x="44" y="48"/>
                    <a:pt x="56" y="48"/>
                    <a:pt x="68" y="47"/>
                  </a:cubicBezTo>
                  <a:cubicBezTo>
                    <a:pt x="70" y="47"/>
                    <a:pt x="72" y="46"/>
                    <a:pt x="74" y="49"/>
                  </a:cubicBezTo>
                  <a:cubicBezTo>
                    <a:pt x="76" y="53"/>
                    <a:pt x="75" y="56"/>
                    <a:pt x="70" y="56"/>
                  </a:cubicBezTo>
                  <a:cubicBezTo>
                    <a:pt x="59" y="57"/>
                    <a:pt x="49" y="63"/>
                    <a:pt x="38" y="67"/>
                  </a:cubicBezTo>
                  <a:close/>
                </a:path>
              </a:pathLst>
            </a:custGeom>
            <a:solidFill>
              <a:srgbClr val="F7C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144">
              <a:extLst>
                <a:ext uri="{FF2B5EF4-FFF2-40B4-BE49-F238E27FC236}">
                  <a16:creationId xmlns:a16="http://schemas.microsoft.com/office/drawing/2014/main" id="{81DC5477-8AAD-6466-B4E1-F794C9F8AEAA}"/>
                </a:ext>
              </a:extLst>
            </p:cNvPr>
            <p:cNvSpPr/>
            <p:nvPr/>
          </p:nvSpPr>
          <p:spPr bwMode="auto">
            <a:xfrm>
              <a:off x="5045075" y="1160463"/>
              <a:ext cx="123825" cy="103188"/>
            </a:xfrm>
            <a:custGeom>
              <a:avLst/>
              <a:gdLst>
                <a:gd name="T0" fmla="*/ 2 w 55"/>
                <a:gd name="T1" fmla="*/ 6 h 45"/>
                <a:gd name="T2" fmla="*/ 10 w 55"/>
                <a:gd name="T3" fmla="*/ 6 h 45"/>
                <a:gd name="T4" fmla="*/ 22 w 55"/>
                <a:gd name="T5" fmla="*/ 4 h 45"/>
                <a:gd name="T6" fmla="*/ 32 w 55"/>
                <a:gd name="T7" fmla="*/ 4 h 45"/>
                <a:gd name="T8" fmla="*/ 41 w 55"/>
                <a:gd name="T9" fmla="*/ 8 h 45"/>
                <a:gd name="T10" fmla="*/ 51 w 55"/>
                <a:gd name="T11" fmla="*/ 20 h 45"/>
                <a:gd name="T12" fmla="*/ 53 w 55"/>
                <a:gd name="T13" fmla="*/ 33 h 45"/>
                <a:gd name="T14" fmla="*/ 51 w 55"/>
                <a:gd name="T15" fmla="*/ 37 h 45"/>
                <a:gd name="T16" fmla="*/ 45 w 55"/>
                <a:gd name="T17" fmla="*/ 45 h 45"/>
                <a:gd name="T18" fmla="*/ 40 w 55"/>
                <a:gd name="T19" fmla="*/ 41 h 45"/>
                <a:gd name="T20" fmla="*/ 15 w 55"/>
                <a:gd name="T21" fmla="*/ 18 h 45"/>
                <a:gd name="T22" fmla="*/ 8 w 55"/>
                <a:gd name="T23" fmla="*/ 16 h 45"/>
                <a:gd name="T24" fmla="*/ 2 w 55"/>
                <a:gd name="T25" fmla="*/ 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" h="45">
                  <a:moveTo>
                    <a:pt x="2" y="6"/>
                  </a:moveTo>
                  <a:cubicBezTo>
                    <a:pt x="5" y="5"/>
                    <a:pt x="7" y="5"/>
                    <a:pt x="10" y="6"/>
                  </a:cubicBezTo>
                  <a:cubicBezTo>
                    <a:pt x="14" y="8"/>
                    <a:pt x="18" y="8"/>
                    <a:pt x="22" y="4"/>
                  </a:cubicBezTo>
                  <a:cubicBezTo>
                    <a:pt x="25" y="0"/>
                    <a:pt x="29" y="4"/>
                    <a:pt x="32" y="4"/>
                  </a:cubicBezTo>
                  <a:cubicBezTo>
                    <a:pt x="35" y="5"/>
                    <a:pt x="38" y="7"/>
                    <a:pt x="41" y="8"/>
                  </a:cubicBezTo>
                  <a:cubicBezTo>
                    <a:pt x="47" y="10"/>
                    <a:pt x="52" y="12"/>
                    <a:pt x="51" y="20"/>
                  </a:cubicBezTo>
                  <a:cubicBezTo>
                    <a:pt x="50" y="25"/>
                    <a:pt x="55" y="28"/>
                    <a:pt x="53" y="33"/>
                  </a:cubicBezTo>
                  <a:cubicBezTo>
                    <a:pt x="48" y="31"/>
                    <a:pt x="51" y="35"/>
                    <a:pt x="51" y="37"/>
                  </a:cubicBezTo>
                  <a:cubicBezTo>
                    <a:pt x="46" y="38"/>
                    <a:pt x="48" y="44"/>
                    <a:pt x="45" y="45"/>
                  </a:cubicBezTo>
                  <a:cubicBezTo>
                    <a:pt x="42" y="45"/>
                    <a:pt x="41" y="43"/>
                    <a:pt x="40" y="41"/>
                  </a:cubicBezTo>
                  <a:cubicBezTo>
                    <a:pt x="36" y="28"/>
                    <a:pt x="27" y="21"/>
                    <a:pt x="15" y="18"/>
                  </a:cubicBezTo>
                  <a:cubicBezTo>
                    <a:pt x="13" y="17"/>
                    <a:pt x="10" y="17"/>
                    <a:pt x="8" y="16"/>
                  </a:cubicBezTo>
                  <a:cubicBezTo>
                    <a:pt x="3" y="14"/>
                    <a:pt x="0" y="11"/>
                    <a:pt x="2" y="6"/>
                  </a:cubicBezTo>
                  <a:close/>
                </a:path>
              </a:pathLst>
            </a:custGeom>
            <a:solidFill>
              <a:srgbClr val="EF8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145">
              <a:extLst>
                <a:ext uri="{FF2B5EF4-FFF2-40B4-BE49-F238E27FC236}">
                  <a16:creationId xmlns:a16="http://schemas.microsoft.com/office/drawing/2014/main" id="{43415CCD-26BC-4201-D74A-3F257FC66E44}"/>
                </a:ext>
              </a:extLst>
            </p:cNvPr>
            <p:cNvSpPr/>
            <p:nvPr/>
          </p:nvSpPr>
          <p:spPr bwMode="auto">
            <a:xfrm>
              <a:off x="5297488" y="1800225"/>
              <a:ext cx="84138" cy="111125"/>
            </a:xfrm>
            <a:custGeom>
              <a:avLst/>
              <a:gdLst>
                <a:gd name="T0" fmla="*/ 27 w 37"/>
                <a:gd name="T1" fmla="*/ 49 h 49"/>
                <a:gd name="T2" fmla="*/ 13 w 37"/>
                <a:gd name="T3" fmla="*/ 34 h 49"/>
                <a:gd name="T4" fmla="*/ 4 w 37"/>
                <a:gd name="T5" fmla="*/ 23 h 49"/>
                <a:gd name="T6" fmla="*/ 6 w 37"/>
                <a:gd name="T7" fmla="*/ 4 h 49"/>
                <a:gd name="T8" fmla="*/ 26 w 37"/>
                <a:gd name="T9" fmla="*/ 5 h 49"/>
                <a:gd name="T10" fmla="*/ 24 w 37"/>
                <a:gd name="T11" fmla="*/ 11 h 49"/>
                <a:gd name="T12" fmla="*/ 21 w 37"/>
                <a:gd name="T13" fmla="*/ 16 h 49"/>
                <a:gd name="T14" fmla="*/ 26 w 37"/>
                <a:gd name="T15" fmla="*/ 24 h 49"/>
                <a:gd name="T16" fmla="*/ 32 w 37"/>
                <a:gd name="T17" fmla="*/ 21 h 49"/>
                <a:gd name="T18" fmla="*/ 37 w 37"/>
                <a:gd name="T19" fmla="*/ 14 h 49"/>
                <a:gd name="T20" fmla="*/ 31 w 37"/>
                <a:gd name="T21" fmla="*/ 31 h 49"/>
                <a:gd name="T22" fmla="*/ 21 w 37"/>
                <a:gd name="T23" fmla="*/ 27 h 49"/>
                <a:gd name="T24" fmla="*/ 17 w 37"/>
                <a:gd name="T25" fmla="*/ 24 h 49"/>
                <a:gd name="T26" fmla="*/ 27 w 37"/>
                <a:gd name="T27" fmla="*/ 34 h 49"/>
                <a:gd name="T28" fmla="*/ 32 w 37"/>
                <a:gd name="T29" fmla="*/ 38 h 49"/>
                <a:gd name="T30" fmla="*/ 27 w 37"/>
                <a:gd name="T3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" h="49">
                  <a:moveTo>
                    <a:pt x="27" y="49"/>
                  </a:moveTo>
                  <a:cubicBezTo>
                    <a:pt x="26" y="38"/>
                    <a:pt x="24" y="36"/>
                    <a:pt x="13" y="34"/>
                  </a:cubicBezTo>
                  <a:cubicBezTo>
                    <a:pt x="8" y="33"/>
                    <a:pt x="4" y="30"/>
                    <a:pt x="4" y="23"/>
                  </a:cubicBezTo>
                  <a:cubicBezTo>
                    <a:pt x="4" y="16"/>
                    <a:pt x="0" y="10"/>
                    <a:pt x="6" y="4"/>
                  </a:cubicBezTo>
                  <a:cubicBezTo>
                    <a:pt x="10" y="0"/>
                    <a:pt x="24" y="1"/>
                    <a:pt x="26" y="5"/>
                  </a:cubicBezTo>
                  <a:cubicBezTo>
                    <a:pt x="28" y="8"/>
                    <a:pt x="27" y="11"/>
                    <a:pt x="24" y="11"/>
                  </a:cubicBezTo>
                  <a:cubicBezTo>
                    <a:pt x="20" y="12"/>
                    <a:pt x="20" y="13"/>
                    <a:pt x="21" y="16"/>
                  </a:cubicBezTo>
                  <a:cubicBezTo>
                    <a:pt x="21" y="20"/>
                    <a:pt x="20" y="24"/>
                    <a:pt x="26" y="24"/>
                  </a:cubicBezTo>
                  <a:cubicBezTo>
                    <a:pt x="29" y="25"/>
                    <a:pt x="31" y="24"/>
                    <a:pt x="32" y="21"/>
                  </a:cubicBezTo>
                  <a:cubicBezTo>
                    <a:pt x="33" y="19"/>
                    <a:pt x="35" y="17"/>
                    <a:pt x="37" y="14"/>
                  </a:cubicBezTo>
                  <a:cubicBezTo>
                    <a:pt x="37" y="21"/>
                    <a:pt x="36" y="27"/>
                    <a:pt x="31" y="31"/>
                  </a:cubicBezTo>
                  <a:cubicBezTo>
                    <a:pt x="27" y="35"/>
                    <a:pt x="24" y="29"/>
                    <a:pt x="21" y="27"/>
                  </a:cubicBezTo>
                  <a:cubicBezTo>
                    <a:pt x="19" y="26"/>
                    <a:pt x="20" y="23"/>
                    <a:pt x="17" y="24"/>
                  </a:cubicBezTo>
                  <a:cubicBezTo>
                    <a:pt x="19" y="32"/>
                    <a:pt x="20" y="33"/>
                    <a:pt x="27" y="34"/>
                  </a:cubicBezTo>
                  <a:cubicBezTo>
                    <a:pt x="30" y="34"/>
                    <a:pt x="33" y="36"/>
                    <a:pt x="32" y="38"/>
                  </a:cubicBezTo>
                  <a:cubicBezTo>
                    <a:pt x="32" y="42"/>
                    <a:pt x="32" y="47"/>
                    <a:pt x="27" y="49"/>
                  </a:cubicBezTo>
                  <a:close/>
                </a:path>
              </a:pathLst>
            </a:custGeom>
            <a:solidFill>
              <a:srgbClr val="F6B5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146">
              <a:extLst>
                <a:ext uri="{FF2B5EF4-FFF2-40B4-BE49-F238E27FC236}">
                  <a16:creationId xmlns:a16="http://schemas.microsoft.com/office/drawing/2014/main" id="{828F2891-60FD-51D4-EF85-A6E99FBC3BEF}"/>
                </a:ext>
              </a:extLst>
            </p:cNvPr>
            <p:cNvSpPr/>
            <p:nvPr/>
          </p:nvSpPr>
          <p:spPr bwMode="auto">
            <a:xfrm>
              <a:off x="4429125" y="2355850"/>
              <a:ext cx="142875" cy="55563"/>
            </a:xfrm>
            <a:custGeom>
              <a:avLst/>
              <a:gdLst>
                <a:gd name="T0" fmla="*/ 0 w 63"/>
                <a:gd name="T1" fmla="*/ 14 h 24"/>
                <a:gd name="T2" fmla="*/ 4 w 63"/>
                <a:gd name="T3" fmla="*/ 7 h 24"/>
                <a:gd name="T4" fmla="*/ 3 w 63"/>
                <a:gd name="T5" fmla="*/ 3 h 24"/>
                <a:gd name="T6" fmla="*/ 8 w 63"/>
                <a:gd name="T7" fmla="*/ 4 h 24"/>
                <a:gd name="T8" fmla="*/ 13 w 63"/>
                <a:gd name="T9" fmla="*/ 6 h 24"/>
                <a:gd name="T10" fmla="*/ 26 w 63"/>
                <a:gd name="T11" fmla="*/ 2 h 24"/>
                <a:gd name="T12" fmla="*/ 59 w 63"/>
                <a:gd name="T13" fmla="*/ 7 h 24"/>
                <a:gd name="T14" fmla="*/ 63 w 63"/>
                <a:gd name="T15" fmla="*/ 8 h 24"/>
                <a:gd name="T16" fmla="*/ 60 w 63"/>
                <a:gd name="T17" fmla="*/ 9 h 24"/>
                <a:gd name="T18" fmla="*/ 45 w 63"/>
                <a:gd name="T19" fmla="*/ 15 h 24"/>
                <a:gd name="T20" fmla="*/ 19 w 63"/>
                <a:gd name="T21" fmla="*/ 24 h 24"/>
                <a:gd name="T22" fmla="*/ 7 w 63"/>
                <a:gd name="T23" fmla="*/ 17 h 24"/>
                <a:gd name="T24" fmla="*/ 0 w 63"/>
                <a:gd name="T25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24">
                  <a:moveTo>
                    <a:pt x="0" y="14"/>
                  </a:moveTo>
                  <a:cubicBezTo>
                    <a:pt x="2" y="12"/>
                    <a:pt x="6" y="11"/>
                    <a:pt x="4" y="7"/>
                  </a:cubicBezTo>
                  <a:cubicBezTo>
                    <a:pt x="3" y="6"/>
                    <a:pt x="2" y="5"/>
                    <a:pt x="3" y="3"/>
                  </a:cubicBezTo>
                  <a:cubicBezTo>
                    <a:pt x="5" y="2"/>
                    <a:pt x="7" y="3"/>
                    <a:pt x="8" y="4"/>
                  </a:cubicBezTo>
                  <a:cubicBezTo>
                    <a:pt x="9" y="7"/>
                    <a:pt x="11" y="5"/>
                    <a:pt x="13" y="6"/>
                  </a:cubicBezTo>
                  <a:cubicBezTo>
                    <a:pt x="16" y="1"/>
                    <a:pt x="20" y="0"/>
                    <a:pt x="26" y="2"/>
                  </a:cubicBezTo>
                  <a:cubicBezTo>
                    <a:pt x="37" y="3"/>
                    <a:pt x="48" y="7"/>
                    <a:pt x="59" y="7"/>
                  </a:cubicBezTo>
                  <a:cubicBezTo>
                    <a:pt x="61" y="7"/>
                    <a:pt x="62" y="6"/>
                    <a:pt x="63" y="8"/>
                  </a:cubicBezTo>
                  <a:cubicBezTo>
                    <a:pt x="62" y="8"/>
                    <a:pt x="61" y="9"/>
                    <a:pt x="60" y="9"/>
                  </a:cubicBezTo>
                  <a:cubicBezTo>
                    <a:pt x="53" y="7"/>
                    <a:pt x="50" y="12"/>
                    <a:pt x="45" y="15"/>
                  </a:cubicBezTo>
                  <a:cubicBezTo>
                    <a:pt x="38" y="21"/>
                    <a:pt x="28" y="23"/>
                    <a:pt x="19" y="24"/>
                  </a:cubicBezTo>
                  <a:cubicBezTo>
                    <a:pt x="15" y="24"/>
                    <a:pt x="12" y="18"/>
                    <a:pt x="7" y="17"/>
                  </a:cubicBezTo>
                  <a:cubicBezTo>
                    <a:pt x="5" y="16"/>
                    <a:pt x="3" y="14"/>
                    <a:pt x="0" y="14"/>
                  </a:cubicBezTo>
                  <a:close/>
                </a:path>
              </a:pathLst>
            </a:custGeom>
            <a:solidFill>
              <a:srgbClr val="FA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47">
              <a:extLst>
                <a:ext uri="{FF2B5EF4-FFF2-40B4-BE49-F238E27FC236}">
                  <a16:creationId xmlns:a16="http://schemas.microsoft.com/office/drawing/2014/main" id="{BA4B899D-1376-35DB-AC3B-1376443B9BB2}"/>
                </a:ext>
              </a:extLst>
            </p:cNvPr>
            <p:cNvSpPr/>
            <p:nvPr/>
          </p:nvSpPr>
          <p:spPr bwMode="auto">
            <a:xfrm>
              <a:off x="4562475" y="973138"/>
              <a:ext cx="141288" cy="52388"/>
            </a:xfrm>
            <a:custGeom>
              <a:avLst/>
              <a:gdLst>
                <a:gd name="T0" fmla="*/ 62 w 62"/>
                <a:gd name="T1" fmla="*/ 12 h 23"/>
                <a:gd name="T2" fmla="*/ 52 w 62"/>
                <a:gd name="T3" fmla="*/ 17 h 23"/>
                <a:gd name="T4" fmla="*/ 44 w 62"/>
                <a:gd name="T5" fmla="*/ 18 h 23"/>
                <a:gd name="T6" fmla="*/ 29 w 62"/>
                <a:gd name="T7" fmla="*/ 22 h 23"/>
                <a:gd name="T8" fmla="*/ 21 w 62"/>
                <a:gd name="T9" fmla="*/ 22 h 23"/>
                <a:gd name="T10" fmla="*/ 0 w 62"/>
                <a:gd name="T11" fmla="*/ 15 h 23"/>
                <a:gd name="T12" fmla="*/ 26 w 62"/>
                <a:gd name="T13" fmla="*/ 7 h 23"/>
                <a:gd name="T14" fmla="*/ 38 w 62"/>
                <a:gd name="T15" fmla="*/ 10 h 23"/>
                <a:gd name="T16" fmla="*/ 37 w 62"/>
                <a:gd name="T17" fmla="*/ 2 h 23"/>
                <a:gd name="T18" fmla="*/ 47 w 62"/>
                <a:gd name="T19" fmla="*/ 1 h 23"/>
                <a:gd name="T20" fmla="*/ 62 w 62"/>
                <a:gd name="T2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2" h="23">
                  <a:moveTo>
                    <a:pt x="62" y="12"/>
                  </a:moveTo>
                  <a:cubicBezTo>
                    <a:pt x="57" y="11"/>
                    <a:pt x="52" y="8"/>
                    <a:pt x="52" y="17"/>
                  </a:cubicBezTo>
                  <a:cubicBezTo>
                    <a:pt x="52" y="19"/>
                    <a:pt x="47" y="19"/>
                    <a:pt x="44" y="18"/>
                  </a:cubicBezTo>
                  <a:cubicBezTo>
                    <a:pt x="39" y="18"/>
                    <a:pt x="34" y="18"/>
                    <a:pt x="29" y="22"/>
                  </a:cubicBezTo>
                  <a:cubicBezTo>
                    <a:pt x="27" y="23"/>
                    <a:pt x="23" y="23"/>
                    <a:pt x="21" y="22"/>
                  </a:cubicBezTo>
                  <a:cubicBezTo>
                    <a:pt x="15" y="18"/>
                    <a:pt x="7" y="17"/>
                    <a:pt x="0" y="15"/>
                  </a:cubicBezTo>
                  <a:cubicBezTo>
                    <a:pt x="4" y="9"/>
                    <a:pt x="20" y="3"/>
                    <a:pt x="26" y="7"/>
                  </a:cubicBezTo>
                  <a:cubicBezTo>
                    <a:pt x="30" y="9"/>
                    <a:pt x="34" y="8"/>
                    <a:pt x="38" y="10"/>
                  </a:cubicBezTo>
                  <a:cubicBezTo>
                    <a:pt x="38" y="7"/>
                    <a:pt x="34" y="4"/>
                    <a:pt x="37" y="2"/>
                  </a:cubicBezTo>
                  <a:cubicBezTo>
                    <a:pt x="40" y="0"/>
                    <a:pt x="43" y="0"/>
                    <a:pt x="47" y="1"/>
                  </a:cubicBezTo>
                  <a:cubicBezTo>
                    <a:pt x="53" y="4"/>
                    <a:pt x="58" y="6"/>
                    <a:pt x="62" y="12"/>
                  </a:cubicBezTo>
                  <a:close/>
                </a:path>
              </a:pathLst>
            </a:custGeom>
            <a:solidFill>
              <a:srgbClr val="F29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48">
              <a:extLst>
                <a:ext uri="{FF2B5EF4-FFF2-40B4-BE49-F238E27FC236}">
                  <a16:creationId xmlns:a16="http://schemas.microsoft.com/office/drawing/2014/main" id="{6DE00442-F328-DADF-1E61-C3A85174EBCE}"/>
                </a:ext>
              </a:extLst>
            </p:cNvPr>
            <p:cNvSpPr/>
            <p:nvPr/>
          </p:nvSpPr>
          <p:spPr bwMode="auto">
            <a:xfrm>
              <a:off x="5335588" y="1577975"/>
              <a:ext cx="244475" cy="52388"/>
            </a:xfrm>
            <a:custGeom>
              <a:avLst/>
              <a:gdLst>
                <a:gd name="T0" fmla="*/ 7 w 108"/>
                <a:gd name="T1" fmla="*/ 19 h 23"/>
                <a:gd name="T2" fmla="*/ 5 w 108"/>
                <a:gd name="T3" fmla="*/ 15 h 23"/>
                <a:gd name="T4" fmla="*/ 0 w 108"/>
                <a:gd name="T5" fmla="*/ 13 h 23"/>
                <a:gd name="T6" fmla="*/ 4 w 108"/>
                <a:gd name="T7" fmla="*/ 10 h 23"/>
                <a:gd name="T8" fmla="*/ 15 w 108"/>
                <a:gd name="T9" fmla="*/ 14 h 23"/>
                <a:gd name="T10" fmla="*/ 91 w 108"/>
                <a:gd name="T11" fmla="*/ 5 h 23"/>
                <a:gd name="T12" fmla="*/ 97 w 108"/>
                <a:gd name="T13" fmla="*/ 3 h 23"/>
                <a:gd name="T14" fmla="*/ 106 w 108"/>
                <a:gd name="T15" fmla="*/ 4 h 23"/>
                <a:gd name="T16" fmla="*/ 104 w 108"/>
                <a:gd name="T17" fmla="*/ 15 h 23"/>
                <a:gd name="T18" fmla="*/ 95 w 108"/>
                <a:gd name="T19" fmla="*/ 15 h 23"/>
                <a:gd name="T20" fmla="*/ 66 w 108"/>
                <a:gd name="T21" fmla="*/ 17 h 23"/>
                <a:gd name="T22" fmla="*/ 54 w 108"/>
                <a:gd name="T23" fmla="*/ 17 h 23"/>
                <a:gd name="T24" fmla="*/ 35 w 108"/>
                <a:gd name="T25" fmla="*/ 15 h 23"/>
                <a:gd name="T26" fmla="*/ 7 w 108"/>
                <a:gd name="T2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8" h="23">
                  <a:moveTo>
                    <a:pt x="7" y="19"/>
                  </a:moveTo>
                  <a:cubicBezTo>
                    <a:pt x="7" y="18"/>
                    <a:pt x="8" y="15"/>
                    <a:pt x="5" y="15"/>
                  </a:cubicBezTo>
                  <a:cubicBezTo>
                    <a:pt x="3" y="16"/>
                    <a:pt x="1" y="16"/>
                    <a:pt x="0" y="13"/>
                  </a:cubicBezTo>
                  <a:cubicBezTo>
                    <a:pt x="0" y="11"/>
                    <a:pt x="2" y="10"/>
                    <a:pt x="4" y="10"/>
                  </a:cubicBezTo>
                  <a:cubicBezTo>
                    <a:pt x="6" y="16"/>
                    <a:pt x="12" y="14"/>
                    <a:pt x="15" y="14"/>
                  </a:cubicBezTo>
                  <a:cubicBezTo>
                    <a:pt x="41" y="13"/>
                    <a:pt x="65" y="5"/>
                    <a:pt x="91" y="5"/>
                  </a:cubicBezTo>
                  <a:cubicBezTo>
                    <a:pt x="93" y="5"/>
                    <a:pt x="95" y="4"/>
                    <a:pt x="97" y="3"/>
                  </a:cubicBezTo>
                  <a:cubicBezTo>
                    <a:pt x="100" y="0"/>
                    <a:pt x="104" y="1"/>
                    <a:pt x="106" y="4"/>
                  </a:cubicBezTo>
                  <a:cubicBezTo>
                    <a:pt x="108" y="7"/>
                    <a:pt x="106" y="12"/>
                    <a:pt x="104" y="15"/>
                  </a:cubicBezTo>
                  <a:cubicBezTo>
                    <a:pt x="102" y="17"/>
                    <a:pt x="98" y="17"/>
                    <a:pt x="95" y="15"/>
                  </a:cubicBezTo>
                  <a:cubicBezTo>
                    <a:pt x="86" y="7"/>
                    <a:pt x="74" y="8"/>
                    <a:pt x="66" y="17"/>
                  </a:cubicBezTo>
                  <a:cubicBezTo>
                    <a:pt x="62" y="20"/>
                    <a:pt x="59" y="23"/>
                    <a:pt x="54" y="17"/>
                  </a:cubicBezTo>
                  <a:cubicBezTo>
                    <a:pt x="49" y="10"/>
                    <a:pt x="42" y="15"/>
                    <a:pt x="35" y="15"/>
                  </a:cubicBezTo>
                  <a:cubicBezTo>
                    <a:pt x="26" y="16"/>
                    <a:pt x="17" y="18"/>
                    <a:pt x="7" y="19"/>
                  </a:cubicBezTo>
                  <a:close/>
                </a:path>
              </a:pathLst>
            </a:custGeom>
            <a:solidFill>
              <a:srgbClr val="F5D1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49">
              <a:extLst>
                <a:ext uri="{FF2B5EF4-FFF2-40B4-BE49-F238E27FC236}">
                  <a16:creationId xmlns:a16="http://schemas.microsoft.com/office/drawing/2014/main" id="{C7AFEB85-E879-95E8-9636-E4B63551237B}"/>
                </a:ext>
              </a:extLst>
            </p:cNvPr>
            <p:cNvSpPr/>
            <p:nvPr/>
          </p:nvSpPr>
          <p:spPr bwMode="auto">
            <a:xfrm>
              <a:off x="3695700" y="987425"/>
              <a:ext cx="155575" cy="128588"/>
            </a:xfrm>
            <a:custGeom>
              <a:avLst/>
              <a:gdLst>
                <a:gd name="T0" fmla="*/ 69 w 69"/>
                <a:gd name="T1" fmla="*/ 57 h 57"/>
                <a:gd name="T2" fmla="*/ 56 w 69"/>
                <a:gd name="T3" fmla="*/ 48 h 57"/>
                <a:gd name="T4" fmla="*/ 13 w 69"/>
                <a:gd name="T5" fmla="*/ 16 h 57"/>
                <a:gd name="T6" fmla="*/ 6 w 69"/>
                <a:gd name="T7" fmla="*/ 15 h 57"/>
                <a:gd name="T8" fmla="*/ 0 w 69"/>
                <a:gd name="T9" fmla="*/ 7 h 57"/>
                <a:gd name="T10" fmla="*/ 12 w 69"/>
                <a:gd name="T11" fmla="*/ 0 h 57"/>
                <a:gd name="T12" fmla="*/ 17 w 69"/>
                <a:gd name="T13" fmla="*/ 8 h 57"/>
                <a:gd name="T14" fmla="*/ 21 w 69"/>
                <a:gd name="T15" fmla="*/ 17 h 57"/>
                <a:gd name="T16" fmla="*/ 28 w 69"/>
                <a:gd name="T17" fmla="*/ 24 h 57"/>
                <a:gd name="T18" fmla="*/ 39 w 69"/>
                <a:gd name="T19" fmla="*/ 28 h 57"/>
                <a:gd name="T20" fmla="*/ 50 w 69"/>
                <a:gd name="T21" fmla="*/ 37 h 57"/>
                <a:gd name="T22" fmla="*/ 55 w 69"/>
                <a:gd name="T23" fmla="*/ 45 h 57"/>
                <a:gd name="T24" fmla="*/ 69 w 69"/>
                <a:gd name="T25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" h="57">
                  <a:moveTo>
                    <a:pt x="69" y="57"/>
                  </a:moveTo>
                  <a:cubicBezTo>
                    <a:pt x="63" y="57"/>
                    <a:pt x="61" y="51"/>
                    <a:pt x="56" y="48"/>
                  </a:cubicBezTo>
                  <a:cubicBezTo>
                    <a:pt x="39" y="41"/>
                    <a:pt x="27" y="27"/>
                    <a:pt x="13" y="16"/>
                  </a:cubicBezTo>
                  <a:cubicBezTo>
                    <a:pt x="11" y="15"/>
                    <a:pt x="9" y="15"/>
                    <a:pt x="6" y="15"/>
                  </a:cubicBezTo>
                  <a:cubicBezTo>
                    <a:pt x="1" y="15"/>
                    <a:pt x="2" y="9"/>
                    <a:pt x="0" y="7"/>
                  </a:cubicBezTo>
                  <a:cubicBezTo>
                    <a:pt x="3" y="4"/>
                    <a:pt x="7" y="0"/>
                    <a:pt x="12" y="0"/>
                  </a:cubicBezTo>
                  <a:cubicBezTo>
                    <a:pt x="16" y="1"/>
                    <a:pt x="19" y="4"/>
                    <a:pt x="17" y="8"/>
                  </a:cubicBezTo>
                  <a:cubicBezTo>
                    <a:pt x="15" y="13"/>
                    <a:pt x="17" y="15"/>
                    <a:pt x="21" y="17"/>
                  </a:cubicBezTo>
                  <a:cubicBezTo>
                    <a:pt x="24" y="19"/>
                    <a:pt x="26" y="22"/>
                    <a:pt x="28" y="24"/>
                  </a:cubicBezTo>
                  <a:cubicBezTo>
                    <a:pt x="32" y="27"/>
                    <a:pt x="35" y="28"/>
                    <a:pt x="39" y="28"/>
                  </a:cubicBezTo>
                  <a:cubicBezTo>
                    <a:pt x="48" y="26"/>
                    <a:pt x="49" y="28"/>
                    <a:pt x="50" y="37"/>
                  </a:cubicBezTo>
                  <a:cubicBezTo>
                    <a:pt x="50" y="40"/>
                    <a:pt x="53" y="43"/>
                    <a:pt x="55" y="45"/>
                  </a:cubicBezTo>
                  <a:cubicBezTo>
                    <a:pt x="60" y="49"/>
                    <a:pt x="66" y="51"/>
                    <a:pt x="69" y="57"/>
                  </a:cubicBezTo>
                  <a:close/>
                </a:path>
              </a:pathLst>
            </a:custGeom>
            <a:solidFill>
              <a:srgbClr val="EB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50">
              <a:extLst>
                <a:ext uri="{FF2B5EF4-FFF2-40B4-BE49-F238E27FC236}">
                  <a16:creationId xmlns:a16="http://schemas.microsoft.com/office/drawing/2014/main" id="{C111A488-4EE7-37AA-7DC6-9D05FAB1BAE1}"/>
                </a:ext>
              </a:extLst>
            </p:cNvPr>
            <p:cNvSpPr/>
            <p:nvPr/>
          </p:nvSpPr>
          <p:spPr bwMode="auto">
            <a:xfrm>
              <a:off x="3716338" y="908050"/>
              <a:ext cx="120650" cy="117475"/>
            </a:xfrm>
            <a:custGeom>
              <a:avLst/>
              <a:gdLst>
                <a:gd name="T0" fmla="*/ 54 w 54"/>
                <a:gd name="T1" fmla="*/ 52 h 52"/>
                <a:gd name="T2" fmla="*/ 34 w 54"/>
                <a:gd name="T3" fmla="*/ 38 h 52"/>
                <a:gd name="T4" fmla="*/ 27 w 54"/>
                <a:gd name="T5" fmla="*/ 34 h 52"/>
                <a:gd name="T6" fmla="*/ 19 w 54"/>
                <a:gd name="T7" fmla="*/ 26 h 52"/>
                <a:gd name="T8" fmla="*/ 8 w 54"/>
                <a:gd name="T9" fmla="*/ 16 h 52"/>
                <a:gd name="T10" fmla="*/ 3 w 54"/>
                <a:gd name="T11" fmla="*/ 6 h 52"/>
                <a:gd name="T12" fmla="*/ 11 w 54"/>
                <a:gd name="T13" fmla="*/ 2 h 52"/>
                <a:gd name="T14" fmla="*/ 17 w 54"/>
                <a:gd name="T15" fmla="*/ 11 h 52"/>
                <a:gd name="T16" fmla="*/ 19 w 54"/>
                <a:gd name="T17" fmla="*/ 19 h 52"/>
                <a:gd name="T18" fmla="*/ 27 w 54"/>
                <a:gd name="T19" fmla="*/ 19 h 52"/>
                <a:gd name="T20" fmla="*/ 37 w 54"/>
                <a:gd name="T21" fmla="*/ 25 h 52"/>
                <a:gd name="T22" fmla="*/ 48 w 54"/>
                <a:gd name="T23" fmla="*/ 44 h 52"/>
                <a:gd name="T24" fmla="*/ 54 w 54"/>
                <a:gd name="T2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52">
                  <a:moveTo>
                    <a:pt x="54" y="52"/>
                  </a:moveTo>
                  <a:cubicBezTo>
                    <a:pt x="47" y="47"/>
                    <a:pt x="40" y="42"/>
                    <a:pt x="34" y="38"/>
                  </a:cubicBezTo>
                  <a:cubicBezTo>
                    <a:pt x="32" y="37"/>
                    <a:pt x="30" y="35"/>
                    <a:pt x="27" y="34"/>
                  </a:cubicBezTo>
                  <a:cubicBezTo>
                    <a:pt x="23" y="33"/>
                    <a:pt x="20" y="31"/>
                    <a:pt x="19" y="26"/>
                  </a:cubicBezTo>
                  <a:cubicBezTo>
                    <a:pt x="18" y="20"/>
                    <a:pt x="12" y="19"/>
                    <a:pt x="8" y="16"/>
                  </a:cubicBezTo>
                  <a:cubicBezTo>
                    <a:pt x="4" y="14"/>
                    <a:pt x="0" y="12"/>
                    <a:pt x="3" y="6"/>
                  </a:cubicBezTo>
                  <a:cubicBezTo>
                    <a:pt x="5" y="3"/>
                    <a:pt x="7" y="0"/>
                    <a:pt x="11" y="2"/>
                  </a:cubicBezTo>
                  <a:cubicBezTo>
                    <a:pt x="14" y="3"/>
                    <a:pt x="18" y="7"/>
                    <a:pt x="17" y="11"/>
                  </a:cubicBezTo>
                  <a:cubicBezTo>
                    <a:pt x="16" y="15"/>
                    <a:pt x="17" y="17"/>
                    <a:pt x="19" y="19"/>
                  </a:cubicBezTo>
                  <a:cubicBezTo>
                    <a:pt x="22" y="21"/>
                    <a:pt x="24" y="20"/>
                    <a:pt x="27" y="19"/>
                  </a:cubicBezTo>
                  <a:cubicBezTo>
                    <a:pt x="32" y="16"/>
                    <a:pt x="39" y="20"/>
                    <a:pt x="37" y="25"/>
                  </a:cubicBezTo>
                  <a:cubicBezTo>
                    <a:pt x="34" y="36"/>
                    <a:pt x="44" y="38"/>
                    <a:pt x="48" y="44"/>
                  </a:cubicBezTo>
                  <a:cubicBezTo>
                    <a:pt x="49" y="47"/>
                    <a:pt x="53" y="47"/>
                    <a:pt x="54" y="52"/>
                  </a:cubicBezTo>
                  <a:close/>
                </a:path>
              </a:pathLst>
            </a:custGeom>
            <a:solidFill>
              <a:srgbClr val="DF5A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51">
              <a:extLst>
                <a:ext uri="{FF2B5EF4-FFF2-40B4-BE49-F238E27FC236}">
                  <a16:creationId xmlns:a16="http://schemas.microsoft.com/office/drawing/2014/main" id="{3276C6A1-CCB6-7126-369F-582B1950BE0F}"/>
                </a:ext>
              </a:extLst>
            </p:cNvPr>
            <p:cNvSpPr/>
            <p:nvPr/>
          </p:nvSpPr>
          <p:spPr bwMode="auto">
            <a:xfrm>
              <a:off x="4097338" y="2246313"/>
              <a:ext cx="68263" cy="96838"/>
            </a:xfrm>
            <a:custGeom>
              <a:avLst/>
              <a:gdLst>
                <a:gd name="T0" fmla="*/ 1 w 30"/>
                <a:gd name="T1" fmla="*/ 34 h 43"/>
                <a:gd name="T2" fmla="*/ 5 w 30"/>
                <a:gd name="T3" fmla="*/ 21 h 43"/>
                <a:gd name="T4" fmla="*/ 4 w 30"/>
                <a:gd name="T5" fmla="*/ 16 h 43"/>
                <a:gd name="T6" fmla="*/ 6 w 30"/>
                <a:gd name="T7" fmla="*/ 4 h 43"/>
                <a:gd name="T8" fmla="*/ 9 w 30"/>
                <a:gd name="T9" fmla="*/ 6 h 43"/>
                <a:gd name="T10" fmla="*/ 17 w 30"/>
                <a:gd name="T11" fmla="*/ 12 h 43"/>
                <a:gd name="T12" fmla="*/ 17 w 30"/>
                <a:gd name="T13" fmla="*/ 29 h 43"/>
                <a:gd name="T14" fmla="*/ 25 w 30"/>
                <a:gd name="T15" fmla="*/ 32 h 43"/>
                <a:gd name="T16" fmla="*/ 30 w 30"/>
                <a:gd name="T17" fmla="*/ 39 h 43"/>
                <a:gd name="T18" fmla="*/ 22 w 30"/>
                <a:gd name="T19" fmla="*/ 40 h 43"/>
                <a:gd name="T20" fmla="*/ 1 w 30"/>
                <a:gd name="T21" fmla="*/ 3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43">
                  <a:moveTo>
                    <a:pt x="1" y="34"/>
                  </a:moveTo>
                  <a:cubicBezTo>
                    <a:pt x="3" y="30"/>
                    <a:pt x="2" y="25"/>
                    <a:pt x="5" y="21"/>
                  </a:cubicBezTo>
                  <a:cubicBezTo>
                    <a:pt x="7" y="20"/>
                    <a:pt x="5" y="17"/>
                    <a:pt x="4" y="16"/>
                  </a:cubicBezTo>
                  <a:cubicBezTo>
                    <a:pt x="0" y="11"/>
                    <a:pt x="1" y="7"/>
                    <a:pt x="6" y="4"/>
                  </a:cubicBezTo>
                  <a:cubicBezTo>
                    <a:pt x="7" y="4"/>
                    <a:pt x="8" y="6"/>
                    <a:pt x="9" y="6"/>
                  </a:cubicBezTo>
                  <a:cubicBezTo>
                    <a:pt x="17" y="0"/>
                    <a:pt x="15" y="8"/>
                    <a:pt x="17" y="12"/>
                  </a:cubicBezTo>
                  <a:cubicBezTo>
                    <a:pt x="20" y="18"/>
                    <a:pt x="21" y="23"/>
                    <a:pt x="17" y="29"/>
                  </a:cubicBezTo>
                  <a:cubicBezTo>
                    <a:pt x="20" y="30"/>
                    <a:pt x="23" y="30"/>
                    <a:pt x="25" y="32"/>
                  </a:cubicBezTo>
                  <a:cubicBezTo>
                    <a:pt x="28" y="34"/>
                    <a:pt x="30" y="35"/>
                    <a:pt x="30" y="39"/>
                  </a:cubicBezTo>
                  <a:cubicBezTo>
                    <a:pt x="27" y="39"/>
                    <a:pt x="25" y="40"/>
                    <a:pt x="22" y="40"/>
                  </a:cubicBezTo>
                  <a:cubicBezTo>
                    <a:pt x="14" y="43"/>
                    <a:pt x="7" y="39"/>
                    <a:pt x="1" y="34"/>
                  </a:cubicBezTo>
                  <a:close/>
                </a:path>
              </a:pathLst>
            </a:custGeom>
            <a:solidFill>
              <a:srgbClr val="EE8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52">
              <a:extLst>
                <a:ext uri="{FF2B5EF4-FFF2-40B4-BE49-F238E27FC236}">
                  <a16:creationId xmlns:a16="http://schemas.microsoft.com/office/drawing/2014/main" id="{7A3B6197-4DE8-55B1-8F36-1DE80340E82D}"/>
                </a:ext>
              </a:extLst>
            </p:cNvPr>
            <p:cNvSpPr/>
            <p:nvPr/>
          </p:nvSpPr>
          <p:spPr bwMode="auto">
            <a:xfrm>
              <a:off x="5227638" y="1901825"/>
              <a:ext cx="111125" cy="65088"/>
            </a:xfrm>
            <a:custGeom>
              <a:avLst/>
              <a:gdLst>
                <a:gd name="T0" fmla="*/ 0 w 49"/>
                <a:gd name="T1" fmla="*/ 19 h 29"/>
                <a:gd name="T2" fmla="*/ 9 w 49"/>
                <a:gd name="T3" fmla="*/ 16 h 29"/>
                <a:gd name="T4" fmla="*/ 14 w 49"/>
                <a:gd name="T5" fmla="*/ 13 h 29"/>
                <a:gd name="T6" fmla="*/ 22 w 49"/>
                <a:gd name="T7" fmla="*/ 11 h 29"/>
                <a:gd name="T8" fmla="*/ 32 w 49"/>
                <a:gd name="T9" fmla="*/ 6 h 29"/>
                <a:gd name="T10" fmla="*/ 37 w 49"/>
                <a:gd name="T11" fmla="*/ 1 h 29"/>
                <a:gd name="T12" fmla="*/ 49 w 49"/>
                <a:gd name="T13" fmla="*/ 6 h 29"/>
                <a:gd name="T14" fmla="*/ 34 w 49"/>
                <a:gd name="T15" fmla="*/ 16 h 29"/>
                <a:gd name="T16" fmla="*/ 28 w 49"/>
                <a:gd name="T17" fmla="*/ 28 h 29"/>
                <a:gd name="T18" fmla="*/ 25 w 49"/>
                <a:gd name="T19" fmla="*/ 28 h 29"/>
                <a:gd name="T20" fmla="*/ 15 w 49"/>
                <a:gd name="T21" fmla="*/ 26 h 29"/>
                <a:gd name="T22" fmla="*/ 9 w 49"/>
                <a:gd name="T23" fmla="*/ 23 h 29"/>
                <a:gd name="T24" fmla="*/ 13 w 49"/>
                <a:gd name="T25" fmla="*/ 18 h 29"/>
                <a:gd name="T26" fmla="*/ 0 w 49"/>
                <a:gd name="T27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28">
                  <a:moveTo>
                    <a:pt x="0" y="19"/>
                  </a:moveTo>
                  <a:cubicBezTo>
                    <a:pt x="2" y="17"/>
                    <a:pt x="5" y="16"/>
                    <a:pt x="9" y="16"/>
                  </a:cubicBezTo>
                  <a:cubicBezTo>
                    <a:pt x="11" y="16"/>
                    <a:pt x="14" y="16"/>
                    <a:pt x="14" y="13"/>
                  </a:cubicBezTo>
                  <a:cubicBezTo>
                    <a:pt x="16" y="8"/>
                    <a:pt x="19" y="9"/>
                    <a:pt x="22" y="11"/>
                  </a:cubicBezTo>
                  <a:cubicBezTo>
                    <a:pt x="28" y="15"/>
                    <a:pt x="32" y="13"/>
                    <a:pt x="32" y="6"/>
                  </a:cubicBezTo>
                  <a:cubicBezTo>
                    <a:pt x="32" y="1"/>
                    <a:pt x="35" y="0"/>
                    <a:pt x="37" y="1"/>
                  </a:cubicBezTo>
                  <a:cubicBezTo>
                    <a:pt x="41" y="3"/>
                    <a:pt x="46" y="3"/>
                    <a:pt x="49" y="6"/>
                  </a:cubicBezTo>
                  <a:cubicBezTo>
                    <a:pt x="37" y="5"/>
                    <a:pt x="37" y="5"/>
                    <a:pt x="34" y="16"/>
                  </a:cubicBezTo>
                  <a:cubicBezTo>
                    <a:pt x="33" y="21"/>
                    <a:pt x="27" y="23"/>
                    <a:pt x="28" y="28"/>
                  </a:cubicBezTo>
                  <a:cubicBezTo>
                    <a:pt x="28" y="29"/>
                    <a:pt x="26" y="29"/>
                    <a:pt x="25" y="28"/>
                  </a:cubicBezTo>
                  <a:cubicBezTo>
                    <a:pt x="22" y="27"/>
                    <a:pt x="18" y="27"/>
                    <a:pt x="15" y="26"/>
                  </a:cubicBezTo>
                  <a:cubicBezTo>
                    <a:pt x="13" y="25"/>
                    <a:pt x="10" y="25"/>
                    <a:pt x="9" y="23"/>
                  </a:cubicBezTo>
                  <a:cubicBezTo>
                    <a:pt x="9" y="20"/>
                    <a:pt x="13" y="21"/>
                    <a:pt x="13" y="18"/>
                  </a:cubicBezTo>
                  <a:cubicBezTo>
                    <a:pt x="9" y="18"/>
                    <a:pt x="4" y="19"/>
                    <a:pt x="0" y="19"/>
                  </a:cubicBezTo>
                  <a:close/>
                </a:path>
              </a:pathLst>
            </a:custGeom>
            <a:solidFill>
              <a:srgbClr val="F5B3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53">
              <a:extLst>
                <a:ext uri="{FF2B5EF4-FFF2-40B4-BE49-F238E27FC236}">
                  <a16:creationId xmlns:a16="http://schemas.microsoft.com/office/drawing/2014/main" id="{F5F65A9E-7CD2-64E6-1D51-B986B79A44D2}"/>
                </a:ext>
              </a:extLst>
            </p:cNvPr>
            <p:cNvSpPr/>
            <p:nvPr/>
          </p:nvSpPr>
          <p:spPr bwMode="auto">
            <a:xfrm>
              <a:off x="3571875" y="1606550"/>
              <a:ext cx="103188" cy="55563"/>
            </a:xfrm>
            <a:custGeom>
              <a:avLst/>
              <a:gdLst>
                <a:gd name="T0" fmla="*/ 0 w 46"/>
                <a:gd name="T1" fmla="*/ 6 h 24"/>
                <a:gd name="T2" fmla="*/ 11 w 46"/>
                <a:gd name="T3" fmla="*/ 3 h 24"/>
                <a:gd name="T4" fmla="*/ 31 w 46"/>
                <a:gd name="T5" fmla="*/ 10 h 24"/>
                <a:gd name="T6" fmla="*/ 42 w 46"/>
                <a:gd name="T7" fmla="*/ 12 h 24"/>
                <a:gd name="T8" fmla="*/ 45 w 46"/>
                <a:gd name="T9" fmla="*/ 12 h 24"/>
                <a:gd name="T10" fmla="*/ 43 w 46"/>
                <a:gd name="T11" fmla="*/ 15 h 24"/>
                <a:gd name="T12" fmla="*/ 20 w 46"/>
                <a:gd name="T13" fmla="*/ 21 h 24"/>
                <a:gd name="T14" fmla="*/ 7 w 46"/>
                <a:gd name="T15" fmla="*/ 22 h 24"/>
                <a:gd name="T16" fmla="*/ 1 w 46"/>
                <a:gd name="T17" fmla="*/ 20 h 24"/>
                <a:gd name="T18" fmla="*/ 6 w 46"/>
                <a:gd name="T19" fmla="*/ 18 h 24"/>
                <a:gd name="T20" fmla="*/ 21 w 46"/>
                <a:gd name="T21" fmla="*/ 18 h 24"/>
                <a:gd name="T22" fmla="*/ 25 w 46"/>
                <a:gd name="T23" fmla="*/ 15 h 24"/>
                <a:gd name="T24" fmla="*/ 22 w 46"/>
                <a:gd name="T25" fmla="*/ 12 h 24"/>
                <a:gd name="T26" fmla="*/ 11 w 46"/>
                <a:gd name="T27" fmla="*/ 7 h 24"/>
                <a:gd name="T28" fmla="*/ 0 w 46"/>
                <a:gd name="T29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24">
                  <a:moveTo>
                    <a:pt x="0" y="6"/>
                  </a:moveTo>
                  <a:cubicBezTo>
                    <a:pt x="5" y="5"/>
                    <a:pt x="8" y="4"/>
                    <a:pt x="11" y="3"/>
                  </a:cubicBezTo>
                  <a:cubicBezTo>
                    <a:pt x="20" y="0"/>
                    <a:pt x="24" y="7"/>
                    <a:pt x="31" y="10"/>
                  </a:cubicBezTo>
                  <a:cubicBezTo>
                    <a:pt x="34" y="12"/>
                    <a:pt x="38" y="13"/>
                    <a:pt x="42" y="12"/>
                  </a:cubicBezTo>
                  <a:cubicBezTo>
                    <a:pt x="43" y="11"/>
                    <a:pt x="45" y="10"/>
                    <a:pt x="45" y="12"/>
                  </a:cubicBezTo>
                  <a:cubicBezTo>
                    <a:pt x="46" y="14"/>
                    <a:pt x="44" y="15"/>
                    <a:pt x="43" y="15"/>
                  </a:cubicBezTo>
                  <a:cubicBezTo>
                    <a:pt x="36" y="20"/>
                    <a:pt x="27" y="19"/>
                    <a:pt x="20" y="21"/>
                  </a:cubicBezTo>
                  <a:cubicBezTo>
                    <a:pt x="16" y="22"/>
                    <a:pt x="11" y="22"/>
                    <a:pt x="7" y="22"/>
                  </a:cubicBezTo>
                  <a:cubicBezTo>
                    <a:pt x="4" y="23"/>
                    <a:pt x="1" y="24"/>
                    <a:pt x="1" y="20"/>
                  </a:cubicBezTo>
                  <a:cubicBezTo>
                    <a:pt x="1" y="17"/>
                    <a:pt x="4" y="17"/>
                    <a:pt x="6" y="18"/>
                  </a:cubicBezTo>
                  <a:cubicBezTo>
                    <a:pt x="11" y="18"/>
                    <a:pt x="16" y="18"/>
                    <a:pt x="21" y="18"/>
                  </a:cubicBezTo>
                  <a:cubicBezTo>
                    <a:pt x="23" y="18"/>
                    <a:pt x="24" y="17"/>
                    <a:pt x="25" y="15"/>
                  </a:cubicBezTo>
                  <a:cubicBezTo>
                    <a:pt x="26" y="13"/>
                    <a:pt x="23" y="13"/>
                    <a:pt x="22" y="12"/>
                  </a:cubicBezTo>
                  <a:cubicBezTo>
                    <a:pt x="19" y="8"/>
                    <a:pt x="16" y="6"/>
                    <a:pt x="11" y="7"/>
                  </a:cubicBezTo>
                  <a:cubicBezTo>
                    <a:pt x="8" y="8"/>
                    <a:pt x="5" y="8"/>
                    <a:pt x="0" y="6"/>
                  </a:cubicBezTo>
                  <a:close/>
                </a:path>
              </a:pathLst>
            </a:custGeom>
            <a:solidFill>
              <a:srgbClr val="EDB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54">
              <a:extLst>
                <a:ext uri="{FF2B5EF4-FFF2-40B4-BE49-F238E27FC236}">
                  <a16:creationId xmlns:a16="http://schemas.microsoft.com/office/drawing/2014/main" id="{1E5A0C15-D9CC-6FD1-D0BC-5BB43478161D}"/>
                </a:ext>
              </a:extLst>
            </p:cNvPr>
            <p:cNvSpPr/>
            <p:nvPr/>
          </p:nvSpPr>
          <p:spPr bwMode="auto">
            <a:xfrm>
              <a:off x="5330825" y="1450975"/>
              <a:ext cx="63500" cy="47625"/>
            </a:xfrm>
            <a:custGeom>
              <a:avLst/>
              <a:gdLst>
                <a:gd name="T0" fmla="*/ 2 w 28"/>
                <a:gd name="T1" fmla="*/ 19 h 21"/>
                <a:gd name="T2" fmla="*/ 8 w 28"/>
                <a:gd name="T3" fmla="*/ 4 h 21"/>
                <a:gd name="T4" fmla="*/ 9 w 28"/>
                <a:gd name="T5" fmla="*/ 0 h 21"/>
                <a:gd name="T6" fmla="*/ 21 w 28"/>
                <a:gd name="T7" fmla="*/ 2 h 21"/>
                <a:gd name="T8" fmla="*/ 24 w 28"/>
                <a:gd name="T9" fmla="*/ 10 h 21"/>
                <a:gd name="T10" fmla="*/ 14 w 28"/>
                <a:gd name="T11" fmla="*/ 16 h 21"/>
                <a:gd name="T12" fmla="*/ 2 w 28"/>
                <a:gd name="T13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1">
                  <a:moveTo>
                    <a:pt x="2" y="19"/>
                  </a:moveTo>
                  <a:cubicBezTo>
                    <a:pt x="0" y="13"/>
                    <a:pt x="7" y="9"/>
                    <a:pt x="8" y="4"/>
                  </a:cubicBezTo>
                  <a:cubicBezTo>
                    <a:pt x="8" y="2"/>
                    <a:pt x="9" y="1"/>
                    <a:pt x="9" y="0"/>
                  </a:cubicBezTo>
                  <a:cubicBezTo>
                    <a:pt x="13" y="0"/>
                    <a:pt x="17" y="0"/>
                    <a:pt x="21" y="2"/>
                  </a:cubicBezTo>
                  <a:cubicBezTo>
                    <a:pt x="25" y="4"/>
                    <a:pt x="28" y="6"/>
                    <a:pt x="24" y="10"/>
                  </a:cubicBezTo>
                  <a:cubicBezTo>
                    <a:pt x="22" y="13"/>
                    <a:pt x="21" y="21"/>
                    <a:pt x="14" y="16"/>
                  </a:cubicBezTo>
                  <a:cubicBezTo>
                    <a:pt x="8" y="11"/>
                    <a:pt x="5" y="15"/>
                    <a:pt x="2" y="19"/>
                  </a:cubicBezTo>
                  <a:close/>
                </a:path>
              </a:pathLst>
            </a:custGeom>
            <a:solidFill>
              <a:srgbClr val="F7C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55">
              <a:extLst>
                <a:ext uri="{FF2B5EF4-FFF2-40B4-BE49-F238E27FC236}">
                  <a16:creationId xmlns:a16="http://schemas.microsoft.com/office/drawing/2014/main" id="{92972B16-2D39-0515-E182-D879B4C95C7B}"/>
                </a:ext>
              </a:extLst>
            </p:cNvPr>
            <p:cNvSpPr/>
            <p:nvPr/>
          </p:nvSpPr>
          <p:spPr bwMode="auto">
            <a:xfrm>
              <a:off x="3817938" y="1323975"/>
              <a:ext cx="65088" cy="46038"/>
            </a:xfrm>
            <a:custGeom>
              <a:avLst/>
              <a:gdLst>
                <a:gd name="T0" fmla="*/ 11 w 29"/>
                <a:gd name="T1" fmla="*/ 0 h 20"/>
                <a:gd name="T2" fmla="*/ 16 w 29"/>
                <a:gd name="T3" fmla="*/ 3 h 20"/>
                <a:gd name="T4" fmla="*/ 23 w 29"/>
                <a:gd name="T5" fmla="*/ 9 h 20"/>
                <a:gd name="T6" fmla="*/ 29 w 29"/>
                <a:gd name="T7" fmla="*/ 13 h 20"/>
                <a:gd name="T8" fmla="*/ 27 w 29"/>
                <a:gd name="T9" fmla="*/ 18 h 20"/>
                <a:gd name="T10" fmla="*/ 19 w 29"/>
                <a:gd name="T11" fmla="*/ 17 h 20"/>
                <a:gd name="T12" fmla="*/ 11 w 29"/>
                <a:gd name="T13" fmla="*/ 14 h 20"/>
                <a:gd name="T14" fmla="*/ 4 w 29"/>
                <a:gd name="T15" fmla="*/ 11 h 20"/>
                <a:gd name="T16" fmla="*/ 11 w 29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0">
                  <a:moveTo>
                    <a:pt x="11" y="0"/>
                  </a:moveTo>
                  <a:cubicBezTo>
                    <a:pt x="13" y="0"/>
                    <a:pt x="15" y="0"/>
                    <a:pt x="16" y="3"/>
                  </a:cubicBezTo>
                  <a:cubicBezTo>
                    <a:pt x="16" y="8"/>
                    <a:pt x="18" y="11"/>
                    <a:pt x="23" y="9"/>
                  </a:cubicBezTo>
                  <a:cubicBezTo>
                    <a:pt x="26" y="8"/>
                    <a:pt x="28" y="10"/>
                    <a:pt x="29" y="13"/>
                  </a:cubicBezTo>
                  <a:cubicBezTo>
                    <a:pt x="29" y="15"/>
                    <a:pt x="29" y="17"/>
                    <a:pt x="27" y="18"/>
                  </a:cubicBezTo>
                  <a:cubicBezTo>
                    <a:pt x="24" y="19"/>
                    <a:pt x="21" y="20"/>
                    <a:pt x="19" y="17"/>
                  </a:cubicBezTo>
                  <a:cubicBezTo>
                    <a:pt x="17" y="13"/>
                    <a:pt x="14" y="13"/>
                    <a:pt x="11" y="14"/>
                  </a:cubicBezTo>
                  <a:cubicBezTo>
                    <a:pt x="8" y="14"/>
                    <a:pt x="6" y="14"/>
                    <a:pt x="4" y="11"/>
                  </a:cubicBezTo>
                  <a:cubicBezTo>
                    <a:pt x="0" y="3"/>
                    <a:pt x="2" y="0"/>
                    <a:pt x="11" y="0"/>
                  </a:cubicBezTo>
                  <a:close/>
                </a:path>
              </a:pathLst>
            </a:custGeom>
            <a:solidFill>
              <a:srgbClr val="DD62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56">
              <a:extLst>
                <a:ext uri="{FF2B5EF4-FFF2-40B4-BE49-F238E27FC236}">
                  <a16:creationId xmlns:a16="http://schemas.microsoft.com/office/drawing/2014/main" id="{CCAB869D-12FC-2426-165B-DAB90C042A35}"/>
                </a:ext>
              </a:extLst>
            </p:cNvPr>
            <p:cNvSpPr/>
            <p:nvPr/>
          </p:nvSpPr>
          <p:spPr bwMode="auto">
            <a:xfrm>
              <a:off x="5189538" y="2374900"/>
              <a:ext cx="98425" cy="73025"/>
            </a:xfrm>
            <a:custGeom>
              <a:avLst/>
              <a:gdLst>
                <a:gd name="T0" fmla="*/ 6 w 44"/>
                <a:gd name="T1" fmla="*/ 1 h 32"/>
                <a:gd name="T2" fmla="*/ 23 w 44"/>
                <a:gd name="T3" fmla="*/ 11 h 32"/>
                <a:gd name="T4" fmla="*/ 41 w 44"/>
                <a:gd name="T5" fmla="*/ 24 h 32"/>
                <a:gd name="T6" fmla="*/ 42 w 44"/>
                <a:gd name="T7" fmla="*/ 30 h 32"/>
                <a:gd name="T8" fmla="*/ 36 w 44"/>
                <a:gd name="T9" fmla="*/ 29 h 32"/>
                <a:gd name="T10" fmla="*/ 5 w 44"/>
                <a:gd name="T11" fmla="*/ 7 h 32"/>
                <a:gd name="T12" fmla="*/ 1 w 44"/>
                <a:gd name="T13" fmla="*/ 2 h 32"/>
                <a:gd name="T14" fmla="*/ 6 w 44"/>
                <a:gd name="T15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2">
                  <a:moveTo>
                    <a:pt x="6" y="1"/>
                  </a:moveTo>
                  <a:cubicBezTo>
                    <a:pt x="12" y="1"/>
                    <a:pt x="17" y="7"/>
                    <a:pt x="23" y="11"/>
                  </a:cubicBezTo>
                  <a:cubicBezTo>
                    <a:pt x="29" y="15"/>
                    <a:pt x="35" y="20"/>
                    <a:pt x="41" y="24"/>
                  </a:cubicBezTo>
                  <a:cubicBezTo>
                    <a:pt x="43" y="26"/>
                    <a:pt x="44" y="27"/>
                    <a:pt x="42" y="30"/>
                  </a:cubicBezTo>
                  <a:cubicBezTo>
                    <a:pt x="40" y="32"/>
                    <a:pt x="38" y="31"/>
                    <a:pt x="36" y="29"/>
                  </a:cubicBezTo>
                  <a:cubicBezTo>
                    <a:pt x="29" y="17"/>
                    <a:pt x="17" y="12"/>
                    <a:pt x="5" y="7"/>
                  </a:cubicBezTo>
                  <a:cubicBezTo>
                    <a:pt x="4" y="6"/>
                    <a:pt x="0" y="5"/>
                    <a:pt x="1" y="2"/>
                  </a:cubicBezTo>
                  <a:cubicBezTo>
                    <a:pt x="1" y="1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CA5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57">
              <a:extLst>
                <a:ext uri="{FF2B5EF4-FFF2-40B4-BE49-F238E27FC236}">
                  <a16:creationId xmlns:a16="http://schemas.microsoft.com/office/drawing/2014/main" id="{00CFD9A1-C316-103C-47C5-D861605ADF21}"/>
                </a:ext>
              </a:extLst>
            </p:cNvPr>
            <p:cNvSpPr/>
            <p:nvPr/>
          </p:nvSpPr>
          <p:spPr bwMode="auto">
            <a:xfrm>
              <a:off x="5053013" y="2293938"/>
              <a:ext cx="73025" cy="58738"/>
            </a:xfrm>
            <a:custGeom>
              <a:avLst/>
              <a:gdLst>
                <a:gd name="T0" fmla="*/ 32 w 32"/>
                <a:gd name="T1" fmla="*/ 23 h 26"/>
                <a:gd name="T2" fmla="*/ 28 w 32"/>
                <a:gd name="T3" fmla="*/ 25 h 26"/>
                <a:gd name="T4" fmla="*/ 4 w 32"/>
                <a:gd name="T5" fmla="*/ 9 h 26"/>
                <a:gd name="T6" fmla="*/ 2 w 32"/>
                <a:gd name="T7" fmla="*/ 3 h 26"/>
                <a:gd name="T8" fmla="*/ 8 w 32"/>
                <a:gd name="T9" fmla="*/ 3 h 26"/>
                <a:gd name="T10" fmla="*/ 17 w 32"/>
                <a:gd name="T11" fmla="*/ 10 h 26"/>
                <a:gd name="T12" fmla="*/ 28 w 32"/>
                <a:gd name="T13" fmla="*/ 18 h 26"/>
                <a:gd name="T14" fmla="*/ 32 w 32"/>
                <a:gd name="T15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26">
                  <a:moveTo>
                    <a:pt x="32" y="23"/>
                  </a:moveTo>
                  <a:cubicBezTo>
                    <a:pt x="31" y="26"/>
                    <a:pt x="29" y="26"/>
                    <a:pt x="28" y="25"/>
                  </a:cubicBezTo>
                  <a:cubicBezTo>
                    <a:pt x="22" y="17"/>
                    <a:pt x="11" y="16"/>
                    <a:pt x="4" y="9"/>
                  </a:cubicBezTo>
                  <a:cubicBezTo>
                    <a:pt x="2" y="7"/>
                    <a:pt x="0" y="6"/>
                    <a:pt x="2" y="3"/>
                  </a:cubicBezTo>
                  <a:cubicBezTo>
                    <a:pt x="4" y="0"/>
                    <a:pt x="6" y="2"/>
                    <a:pt x="8" y="3"/>
                  </a:cubicBezTo>
                  <a:cubicBezTo>
                    <a:pt x="11" y="5"/>
                    <a:pt x="14" y="7"/>
                    <a:pt x="17" y="10"/>
                  </a:cubicBezTo>
                  <a:cubicBezTo>
                    <a:pt x="20" y="13"/>
                    <a:pt x="23" y="17"/>
                    <a:pt x="28" y="18"/>
                  </a:cubicBezTo>
                  <a:cubicBezTo>
                    <a:pt x="30" y="18"/>
                    <a:pt x="31" y="21"/>
                    <a:pt x="32" y="23"/>
                  </a:cubicBezTo>
                  <a:close/>
                </a:path>
              </a:pathLst>
            </a:custGeom>
            <a:solidFill>
              <a:srgbClr val="D24D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58">
              <a:extLst>
                <a:ext uri="{FF2B5EF4-FFF2-40B4-BE49-F238E27FC236}">
                  <a16:creationId xmlns:a16="http://schemas.microsoft.com/office/drawing/2014/main" id="{C7835082-42FB-9D5C-6C00-7DDF74BA297A}"/>
                </a:ext>
              </a:extLst>
            </p:cNvPr>
            <p:cNvSpPr/>
            <p:nvPr/>
          </p:nvSpPr>
          <p:spPr bwMode="auto">
            <a:xfrm>
              <a:off x="4887913" y="2232025"/>
              <a:ext cx="95250" cy="63500"/>
            </a:xfrm>
            <a:custGeom>
              <a:avLst/>
              <a:gdLst>
                <a:gd name="T0" fmla="*/ 12 w 42"/>
                <a:gd name="T1" fmla="*/ 4 h 28"/>
                <a:gd name="T2" fmla="*/ 22 w 42"/>
                <a:gd name="T3" fmla="*/ 9 h 28"/>
                <a:gd name="T4" fmla="*/ 35 w 42"/>
                <a:gd name="T5" fmla="*/ 20 h 28"/>
                <a:gd name="T6" fmla="*/ 41 w 42"/>
                <a:gd name="T7" fmla="*/ 28 h 28"/>
                <a:gd name="T8" fmla="*/ 13 w 42"/>
                <a:gd name="T9" fmla="*/ 8 h 28"/>
                <a:gd name="T10" fmla="*/ 1 w 42"/>
                <a:gd name="T11" fmla="*/ 6 h 28"/>
                <a:gd name="T12" fmla="*/ 7 w 42"/>
                <a:gd name="T13" fmla="*/ 2 h 28"/>
                <a:gd name="T14" fmla="*/ 12 w 42"/>
                <a:gd name="T15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8">
                  <a:moveTo>
                    <a:pt x="12" y="4"/>
                  </a:moveTo>
                  <a:cubicBezTo>
                    <a:pt x="15" y="6"/>
                    <a:pt x="19" y="8"/>
                    <a:pt x="22" y="9"/>
                  </a:cubicBezTo>
                  <a:cubicBezTo>
                    <a:pt x="28" y="11"/>
                    <a:pt x="31" y="16"/>
                    <a:pt x="35" y="20"/>
                  </a:cubicBezTo>
                  <a:cubicBezTo>
                    <a:pt x="38" y="22"/>
                    <a:pt x="42" y="23"/>
                    <a:pt x="41" y="28"/>
                  </a:cubicBezTo>
                  <a:cubicBezTo>
                    <a:pt x="32" y="21"/>
                    <a:pt x="21" y="16"/>
                    <a:pt x="13" y="8"/>
                  </a:cubicBezTo>
                  <a:cubicBezTo>
                    <a:pt x="10" y="5"/>
                    <a:pt x="5" y="5"/>
                    <a:pt x="1" y="6"/>
                  </a:cubicBezTo>
                  <a:cubicBezTo>
                    <a:pt x="0" y="0"/>
                    <a:pt x="4" y="1"/>
                    <a:pt x="7" y="2"/>
                  </a:cubicBezTo>
                  <a:cubicBezTo>
                    <a:pt x="9" y="2"/>
                    <a:pt x="10" y="5"/>
                    <a:pt x="12" y="4"/>
                  </a:cubicBezTo>
                  <a:close/>
                </a:path>
              </a:pathLst>
            </a:custGeom>
            <a:solidFill>
              <a:srgbClr val="F5C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59">
              <a:extLst>
                <a:ext uri="{FF2B5EF4-FFF2-40B4-BE49-F238E27FC236}">
                  <a16:creationId xmlns:a16="http://schemas.microsoft.com/office/drawing/2014/main" id="{B187F5E3-97D6-53DB-2447-E5CC2450D180}"/>
                </a:ext>
              </a:extLst>
            </p:cNvPr>
            <p:cNvSpPr/>
            <p:nvPr/>
          </p:nvSpPr>
          <p:spPr bwMode="auto">
            <a:xfrm>
              <a:off x="5218113" y="2216150"/>
              <a:ext cx="69850" cy="41275"/>
            </a:xfrm>
            <a:custGeom>
              <a:avLst/>
              <a:gdLst>
                <a:gd name="T0" fmla="*/ 0 w 31"/>
                <a:gd name="T1" fmla="*/ 6 h 18"/>
                <a:gd name="T2" fmla="*/ 11 w 31"/>
                <a:gd name="T3" fmla="*/ 1 h 18"/>
                <a:gd name="T4" fmla="*/ 20 w 31"/>
                <a:gd name="T5" fmla="*/ 3 h 18"/>
                <a:gd name="T6" fmla="*/ 30 w 31"/>
                <a:gd name="T7" fmla="*/ 13 h 18"/>
                <a:gd name="T8" fmla="*/ 31 w 31"/>
                <a:gd name="T9" fmla="*/ 16 h 18"/>
                <a:gd name="T10" fmla="*/ 27 w 31"/>
                <a:gd name="T11" fmla="*/ 17 h 18"/>
                <a:gd name="T12" fmla="*/ 0 w 31"/>
                <a:gd name="T1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18">
                  <a:moveTo>
                    <a:pt x="0" y="6"/>
                  </a:moveTo>
                  <a:cubicBezTo>
                    <a:pt x="5" y="6"/>
                    <a:pt x="9" y="8"/>
                    <a:pt x="11" y="1"/>
                  </a:cubicBezTo>
                  <a:cubicBezTo>
                    <a:pt x="11" y="0"/>
                    <a:pt x="17" y="2"/>
                    <a:pt x="20" y="3"/>
                  </a:cubicBezTo>
                  <a:cubicBezTo>
                    <a:pt x="24" y="6"/>
                    <a:pt x="25" y="11"/>
                    <a:pt x="30" y="13"/>
                  </a:cubicBezTo>
                  <a:cubicBezTo>
                    <a:pt x="31" y="13"/>
                    <a:pt x="31" y="15"/>
                    <a:pt x="31" y="16"/>
                  </a:cubicBezTo>
                  <a:cubicBezTo>
                    <a:pt x="30" y="17"/>
                    <a:pt x="29" y="18"/>
                    <a:pt x="27" y="17"/>
                  </a:cubicBezTo>
                  <a:cubicBezTo>
                    <a:pt x="19" y="13"/>
                    <a:pt x="10" y="9"/>
                    <a:pt x="0" y="6"/>
                  </a:cubicBezTo>
                  <a:close/>
                </a:path>
              </a:pathLst>
            </a:custGeom>
            <a:solidFill>
              <a:srgbClr val="D34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60">
              <a:extLst>
                <a:ext uri="{FF2B5EF4-FFF2-40B4-BE49-F238E27FC236}">
                  <a16:creationId xmlns:a16="http://schemas.microsoft.com/office/drawing/2014/main" id="{06C5AD85-EA28-2DD2-4AE9-A96DB2C091A0}"/>
                </a:ext>
              </a:extLst>
            </p:cNvPr>
            <p:cNvSpPr/>
            <p:nvPr/>
          </p:nvSpPr>
          <p:spPr bwMode="auto">
            <a:xfrm>
              <a:off x="5272088" y="2309813"/>
              <a:ext cx="41275" cy="38100"/>
            </a:xfrm>
            <a:custGeom>
              <a:avLst/>
              <a:gdLst>
                <a:gd name="T0" fmla="*/ 5 w 18"/>
                <a:gd name="T1" fmla="*/ 0 h 17"/>
                <a:gd name="T2" fmla="*/ 18 w 18"/>
                <a:gd name="T3" fmla="*/ 14 h 17"/>
                <a:gd name="T4" fmla="*/ 15 w 18"/>
                <a:gd name="T5" fmla="*/ 16 h 17"/>
                <a:gd name="T6" fmla="*/ 2 w 18"/>
                <a:gd name="T7" fmla="*/ 6 h 17"/>
                <a:gd name="T8" fmla="*/ 1 w 18"/>
                <a:gd name="T9" fmla="*/ 1 h 17"/>
                <a:gd name="T10" fmla="*/ 5 w 18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7">
                  <a:moveTo>
                    <a:pt x="5" y="0"/>
                  </a:moveTo>
                  <a:cubicBezTo>
                    <a:pt x="9" y="0"/>
                    <a:pt x="18" y="10"/>
                    <a:pt x="18" y="14"/>
                  </a:cubicBezTo>
                  <a:cubicBezTo>
                    <a:pt x="18" y="16"/>
                    <a:pt x="17" y="17"/>
                    <a:pt x="15" y="16"/>
                  </a:cubicBezTo>
                  <a:cubicBezTo>
                    <a:pt x="10" y="13"/>
                    <a:pt x="5" y="11"/>
                    <a:pt x="2" y="6"/>
                  </a:cubicBezTo>
                  <a:cubicBezTo>
                    <a:pt x="1" y="4"/>
                    <a:pt x="0" y="3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73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61">
              <a:extLst>
                <a:ext uri="{FF2B5EF4-FFF2-40B4-BE49-F238E27FC236}">
                  <a16:creationId xmlns:a16="http://schemas.microsoft.com/office/drawing/2014/main" id="{A6EC1B45-7142-2462-DFE1-AA7D554800A2}"/>
                </a:ext>
              </a:extLst>
            </p:cNvPr>
            <p:cNvSpPr/>
            <p:nvPr/>
          </p:nvSpPr>
          <p:spPr bwMode="auto">
            <a:xfrm>
              <a:off x="5232400" y="1541463"/>
              <a:ext cx="58738" cy="17463"/>
            </a:xfrm>
            <a:custGeom>
              <a:avLst/>
              <a:gdLst>
                <a:gd name="T0" fmla="*/ 24 w 26"/>
                <a:gd name="T1" fmla="*/ 8 h 8"/>
                <a:gd name="T2" fmla="*/ 10 w 26"/>
                <a:gd name="T3" fmla="*/ 8 h 8"/>
                <a:gd name="T4" fmla="*/ 1 w 26"/>
                <a:gd name="T5" fmla="*/ 5 h 8"/>
                <a:gd name="T6" fmla="*/ 6 w 26"/>
                <a:gd name="T7" fmla="*/ 0 h 8"/>
                <a:gd name="T8" fmla="*/ 26 w 26"/>
                <a:gd name="T9" fmla="*/ 3 h 8"/>
                <a:gd name="T10" fmla="*/ 24 w 26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8">
                  <a:moveTo>
                    <a:pt x="24" y="8"/>
                  </a:moveTo>
                  <a:cubicBezTo>
                    <a:pt x="20" y="2"/>
                    <a:pt x="15" y="7"/>
                    <a:pt x="10" y="8"/>
                  </a:cubicBezTo>
                  <a:cubicBezTo>
                    <a:pt x="6" y="8"/>
                    <a:pt x="4" y="7"/>
                    <a:pt x="1" y="5"/>
                  </a:cubicBezTo>
                  <a:cubicBezTo>
                    <a:pt x="0" y="0"/>
                    <a:pt x="3" y="1"/>
                    <a:pt x="6" y="0"/>
                  </a:cubicBezTo>
                  <a:cubicBezTo>
                    <a:pt x="13" y="0"/>
                    <a:pt x="19" y="4"/>
                    <a:pt x="26" y="3"/>
                  </a:cubicBezTo>
                  <a:cubicBezTo>
                    <a:pt x="26" y="5"/>
                    <a:pt x="25" y="6"/>
                    <a:pt x="24" y="8"/>
                  </a:cubicBezTo>
                  <a:close/>
                </a:path>
              </a:pathLst>
            </a:custGeom>
            <a:solidFill>
              <a:srgbClr val="F6B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62">
              <a:extLst>
                <a:ext uri="{FF2B5EF4-FFF2-40B4-BE49-F238E27FC236}">
                  <a16:creationId xmlns:a16="http://schemas.microsoft.com/office/drawing/2014/main" id="{01C66215-81D3-6C9C-E3FB-0E93F26140AF}"/>
                </a:ext>
              </a:extLst>
            </p:cNvPr>
            <p:cNvSpPr/>
            <p:nvPr/>
          </p:nvSpPr>
          <p:spPr bwMode="auto">
            <a:xfrm>
              <a:off x="3878263" y="2274888"/>
              <a:ext cx="46038" cy="19050"/>
            </a:xfrm>
            <a:custGeom>
              <a:avLst/>
              <a:gdLst>
                <a:gd name="T0" fmla="*/ 14 w 20"/>
                <a:gd name="T1" fmla="*/ 7 h 8"/>
                <a:gd name="T2" fmla="*/ 3 w 20"/>
                <a:gd name="T3" fmla="*/ 5 h 8"/>
                <a:gd name="T4" fmla="*/ 0 w 20"/>
                <a:gd name="T5" fmla="*/ 2 h 8"/>
                <a:gd name="T6" fmla="*/ 3 w 20"/>
                <a:gd name="T7" fmla="*/ 0 h 8"/>
                <a:gd name="T8" fmla="*/ 14 w 20"/>
                <a:gd name="T9" fmla="*/ 0 h 8"/>
                <a:gd name="T10" fmla="*/ 20 w 20"/>
                <a:gd name="T11" fmla="*/ 4 h 8"/>
                <a:gd name="T12" fmla="*/ 14 w 20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8">
                  <a:moveTo>
                    <a:pt x="14" y="7"/>
                  </a:moveTo>
                  <a:cubicBezTo>
                    <a:pt x="10" y="6"/>
                    <a:pt x="6" y="5"/>
                    <a:pt x="3" y="5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7" y="0"/>
                    <a:pt x="11" y="0"/>
                    <a:pt x="14" y="0"/>
                  </a:cubicBezTo>
                  <a:cubicBezTo>
                    <a:pt x="17" y="0"/>
                    <a:pt x="20" y="1"/>
                    <a:pt x="20" y="4"/>
                  </a:cubicBezTo>
                  <a:cubicBezTo>
                    <a:pt x="20" y="8"/>
                    <a:pt x="16" y="6"/>
                    <a:pt x="14" y="7"/>
                  </a:cubicBezTo>
                  <a:close/>
                </a:path>
              </a:pathLst>
            </a:custGeom>
            <a:solidFill>
              <a:srgbClr val="D07A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63">
              <a:extLst>
                <a:ext uri="{FF2B5EF4-FFF2-40B4-BE49-F238E27FC236}">
                  <a16:creationId xmlns:a16="http://schemas.microsoft.com/office/drawing/2014/main" id="{2F96F50A-A56C-C1BE-1D8D-8D2DDFC7EAA9}"/>
                </a:ext>
              </a:extLst>
            </p:cNvPr>
            <p:cNvSpPr/>
            <p:nvPr/>
          </p:nvSpPr>
          <p:spPr bwMode="auto">
            <a:xfrm>
              <a:off x="5213350" y="2428875"/>
              <a:ext cx="46038" cy="36513"/>
            </a:xfrm>
            <a:custGeom>
              <a:avLst/>
              <a:gdLst>
                <a:gd name="T0" fmla="*/ 20 w 20"/>
                <a:gd name="T1" fmla="*/ 16 h 16"/>
                <a:gd name="T2" fmla="*/ 3 w 20"/>
                <a:gd name="T3" fmla="*/ 5 h 16"/>
                <a:gd name="T4" fmla="*/ 1 w 20"/>
                <a:gd name="T5" fmla="*/ 1 h 16"/>
                <a:gd name="T6" fmla="*/ 5 w 20"/>
                <a:gd name="T7" fmla="*/ 1 h 16"/>
                <a:gd name="T8" fmla="*/ 20 w 20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6">
                  <a:moveTo>
                    <a:pt x="20" y="16"/>
                  </a:moveTo>
                  <a:cubicBezTo>
                    <a:pt x="14" y="13"/>
                    <a:pt x="7" y="10"/>
                    <a:pt x="3" y="5"/>
                  </a:cubicBezTo>
                  <a:cubicBezTo>
                    <a:pt x="2" y="4"/>
                    <a:pt x="0" y="3"/>
                    <a:pt x="1" y="1"/>
                  </a:cubicBezTo>
                  <a:cubicBezTo>
                    <a:pt x="2" y="0"/>
                    <a:pt x="4" y="1"/>
                    <a:pt x="5" y="1"/>
                  </a:cubicBezTo>
                  <a:cubicBezTo>
                    <a:pt x="12" y="4"/>
                    <a:pt x="16" y="11"/>
                    <a:pt x="20" y="16"/>
                  </a:cubicBezTo>
                  <a:close/>
                </a:path>
              </a:pathLst>
            </a:custGeom>
            <a:solidFill>
              <a:srgbClr val="C55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64">
              <a:extLst>
                <a:ext uri="{FF2B5EF4-FFF2-40B4-BE49-F238E27FC236}">
                  <a16:creationId xmlns:a16="http://schemas.microsoft.com/office/drawing/2014/main" id="{9340AC14-34ED-49C0-D7D1-1631D15D756C}"/>
                </a:ext>
              </a:extLst>
            </p:cNvPr>
            <p:cNvSpPr/>
            <p:nvPr/>
          </p:nvSpPr>
          <p:spPr bwMode="auto">
            <a:xfrm>
              <a:off x="5170488" y="2174875"/>
              <a:ext cx="36513" cy="34925"/>
            </a:xfrm>
            <a:custGeom>
              <a:avLst/>
              <a:gdLst>
                <a:gd name="T0" fmla="*/ 16 w 16"/>
                <a:gd name="T1" fmla="*/ 12 h 15"/>
                <a:gd name="T2" fmla="*/ 13 w 16"/>
                <a:gd name="T3" fmla="*/ 14 h 15"/>
                <a:gd name="T4" fmla="*/ 2 w 16"/>
                <a:gd name="T5" fmla="*/ 6 h 15"/>
                <a:gd name="T6" fmla="*/ 2 w 16"/>
                <a:gd name="T7" fmla="*/ 2 h 15"/>
                <a:gd name="T8" fmla="*/ 6 w 16"/>
                <a:gd name="T9" fmla="*/ 1 h 15"/>
                <a:gd name="T10" fmla="*/ 16 w 16"/>
                <a:gd name="T1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5">
                  <a:moveTo>
                    <a:pt x="16" y="12"/>
                  </a:moveTo>
                  <a:cubicBezTo>
                    <a:pt x="16" y="14"/>
                    <a:pt x="14" y="15"/>
                    <a:pt x="13" y="14"/>
                  </a:cubicBezTo>
                  <a:cubicBezTo>
                    <a:pt x="10" y="11"/>
                    <a:pt x="5" y="10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10" y="4"/>
                    <a:pt x="13" y="8"/>
                    <a:pt x="16" y="12"/>
                  </a:cubicBezTo>
                  <a:close/>
                </a:path>
              </a:pathLst>
            </a:custGeom>
            <a:solidFill>
              <a:srgbClr val="C44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65">
              <a:extLst>
                <a:ext uri="{FF2B5EF4-FFF2-40B4-BE49-F238E27FC236}">
                  <a16:creationId xmlns:a16="http://schemas.microsoft.com/office/drawing/2014/main" id="{3A009167-8CB8-DBBF-287B-CB555CEC91A4}"/>
                </a:ext>
              </a:extLst>
            </p:cNvPr>
            <p:cNvSpPr/>
            <p:nvPr/>
          </p:nvSpPr>
          <p:spPr bwMode="auto">
            <a:xfrm>
              <a:off x="3657600" y="1247775"/>
              <a:ext cx="50800" cy="28575"/>
            </a:xfrm>
            <a:custGeom>
              <a:avLst/>
              <a:gdLst>
                <a:gd name="T0" fmla="*/ 23 w 23"/>
                <a:gd name="T1" fmla="*/ 13 h 13"/>
                <a:gd name="T2" fmla="*/ 0 w 23"/>
                <a:gd name="T3" fmla="*/ 0 h 13"/>
                <a:gd name="T4" fmla="*/ 23 w 23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3">
                  <a:moveTo>
                    <a:pt x="23" y="13"/>
                  </a:moveTo>
                  <a:cubicBezTo>
                    <a:pt x="16" y="9"/>
                    <a:pt x="6" y="7"/>
                    <a:pt x="0" y="0"/>
                  </a:cubicBezTo>
                  <a:cubicBezTo>
                    <a:pt x="9" y="2"/>
                    <a:pt x="16" y="7"/>
                    <a:pt x="23" y="13"/>
                  </a:cubicBezTo>
                  <a:close/>
                </a:path>
              </a:pathLst>
            </a:custGeom>
            <a:solidFill>
              <a:srgbClr val="D29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66">
              <a:extLst>
                <a:ext uri="{FF2B5EF4-FFF2-40B4-BE49-F238E27FC236}">
                  <a16:creationId xmlns:a16="http://schemas.microsoft.com/office/drawing/2014/main" id="{8AD772E2-3E06-200F-9362-1085083DDFEF}"/>
                </a:ext>
              </a:extLst>
            </p:cNvPr>
            <p:cNvSpPr/>
            <p:nvPr/>
          </p:nvSpPr>
          <p:spPr bwMode="auto">
            <a:xfrm>
              <a:off x="3770313" y="1611313"/>
              <a:ext cx="28575" cy="36513"/>
            </a:xfrm>
            <a:custGeom>
              <a:avLst/>
              <a:gdLst>
                <a:gd name="T0" fmla="*/ 6 w 13"/>
                <a:gd name="T1" fmla="*/ 16 h 16"/>
                <a:gd name="T2" fmla="*/ 5 w 13"/>
                <a:gd name="T3" fmla="*/ 16 h 16"/>
                <a:gd name="T4" fmla="*/ 0 w 13"/>
                <a:gd name="T5" fmla="*/ 7 h 16"/>
                <a:gd name="T6" fmla="*/ 8 w 13"/>
                <a:gd name="T7" fmla="*/ 3 h 16"/>
                <a:gd name="T8" fmla="*/ 8 w 13"/>
                <a:gd name="T9" fmla="*/ 11 h 16"/>
                <a:gd name="T10" fmla="*/ 6 w 13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6">
                  <a:moveTo>
                    <a:pt x="6" y="16"/>
                  </a:moveTo>
                  <a:cubicBezTo>
                    <a:pt x="6" y="16"/>
                    <a:pt x="5" y="16"/>
                    <a:pt x="5" y="16"/>
                  </a:cubicBezTo>
                  <a:cubicBezTo>
                    <a:pt x="5" y="12"/>
                    <a:pt x="3" y="9"/>
                    <a:pt x="0" y="7"/>
                  </a:cubicBezTo>
                  <a:cubicBezTo>
                    <a:pt x="2" y="5"/>
                    <a:pt x="3" y="0"/>
                    <a:pt x="8" y="3"/>
                  </a:cubicBezTo>
                  <a:cubicBezTo>
                    <a:pt x="11" y="6"/>
                    <a:pt x="13" y="8"/>
                    <a:pt x="8" y="11"/>
                  </a:cubicBezTo>
                  <a:cubicBezTo>
                    <a:pt x="6" y="12"/>
                    <a:pt x="6" y="14"/>
                    <a:pt x="6" y="16"/>
                  </a:cubicBezTo>
                  <a:close/>
                </a:path>
              </a:pathLst>
            </a:custGeom>
            <a:solidFill>
              <a:srgbClr val="F4A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67">
              <a:extLst>
                <a:ext uri="{FF2B5EF4-FFF2-40B4-BE49-F238E27FC236}">
                  <a16:creationId xmlns:a16="http://schemas.microsoft.com/office/drawing/2014/main" id="{FB3CA56A-4F3B-ADB2-8598-4E0BC214DE92}"/>
                </a:ext>
              </a:extLst>
            </p:cNvPr>
            <p:cNvSpPr/>
            <p:nvPr/>
          </p:nvSpPr>
          <p:spPr bwMode="auto">
            <a:xfrm>
              <a:off x="3719513" y="1874838"/>
              <a:ext cx="41275" cy="15875"/>
            </a:xfrm>
            <a:custGeom>
              <a:avLst/>
              <a:gdLst>
                <a:gd name="T0" fmla="*/ 0 w 18"/>
                <a:gd name="T1" fmla="*/ 3 h 7"/>
                <a:gd name="T2" fmla="*/ 16 w 18"/>
                <a:gd name="T3" fmla="*/ 3 h 7"/>
                <a:gd name="T4" fmla="*/ 18 w 18"/>
                <a:gd name="T5" fmla="*/ 6 h 7"/>
                <a:gd name="T6" fmla="*/ 15 w 18"/>
                <a:gd name="T7" fmla="*/ 7 h 7"/>
                <a:gd name="T8" fmla="*/ 0 w 18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7">
                  <a:moveTo>
                    <a:pt x="0" y="3"/>
                  </a:moveTo>
                  <a:cubicBezTo>
                    <a:pt x="7" y="0"/>
                    <a:pt x="11" y="1"/>
                    <a:pt x="16" y="3"/>
                  </a:cubicBezTo>
                  <a:cubicBezTo>
                    <a:pt x="17" y="3"/>
                    <a:pt x="18" y="4"/>
                    <a:pt x="18" y="6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0" y="6"/>
                    <a:pt x="6" y="5"/>
                    <a:pt x="0" y="3"/>
                  </a:cubicBezTo>
                  <a:close/>
                </a:path>
              </a:pathLst>
            </a:custGeom>
            <a:solidFill>
              <a:srgbClr val="D5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68">
              <a:extLst>
                <a:ext uri="{FF2B5EF4-FFF2-40B4-BE49-F238E27FC236}">
                  <a16:creationId xmlns:a16="http://schemas.microsoft.com/office/drawing/2014/main" id="{C84C03C2-D699-2839-31F6-852D1FA8A79A}"/>
                </a:ext>
              </a:extLst>
            </p:cNvPr>
            <p:cNvSpPr/>
            <p:nvPr/>
          </p:nvSpPr>
          <p:spPr bwMode="auto">
            <a:xfrm>
              <a:off x="4725988" y="1003300"/>
              <a:ext cx="31750" cy="26988"/>
            </a:xfrm>
            <a:custGeom>
              <a:avLst/>
              <a:gdLst>
                <a:gd name="T0" fmla="*/ 14 w 14"/>
                <a:gd name="T1" fmla="*/ 11 h 12"/>
                <a:gd name="T2" fmla="*/ 2 w 14"/>
                <a:gd name="T3" fmla="*/ 8 h 12"/>
                <a:gd name="T4" fmla="*/ 0 w 14"/>
                <a:gd name="T5" fmla="*/ 7 h 12"/>
                <a:gd name="T6" fmla="*/ 8 w 14"/>
                <a:gd name="T7" fmla="*/ 3 h 12"/>
                <a:gd name="T8" fmla="*/ 11 w 14"/>
                <a:gd name="T9" fmla="*/ 1 h 12"/>
                <a:gd name="T10" fmla="*/ 13 w 14"/>
                <a:gd name="T11" fmla="*/ 5 h 12"/>
                <a:gd name="T12" fmla="*/ 14 w 14"/>
                <a:gd name="T1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2">
                  <a:moveTo>
                    <a:pt x="14" y="11"/>
                  </a:moveTo>
                  <a:cubicBezTo>
                    <a:pt x="9" y="12"/>
                    <a:pt x="6" y="7"/>
                    <a:pt x="2" y="8"/>
                  </a:cubicBezTo>
                  <a:cubicBezTo>
                    <a:pt x="1" y="8"/>
                    <a:pt x="1" y="7"/>
                    <a:pt x="0" y="7"/>
                  </a:cubicBezTo>
                  <a:cubicBezTo>
                    <a:pt x="3" y="6"/>
                    <a:pt x="7" y="7"/>
                    <a:pt x="8" y="3"/>
                  </a:cubicBezTo>
                  <a:cubicBezTo>
                    <a:pt x="8" y="1"/>
                    <a:pt x="10" y="0"/>
                    <a:pt x="11" y="1"/>
                  </a:cubicBezTo>
                  <a:cubicBezTo>
                    <a:pt x="13" y="2"/>
                    <a:pt x="13" y="3"/>
                    <a:pt x="13" y="5"/>
                  </a:cubicBezTo>
                  <a:cubicBezTo>
                    <a:pt x="12" y="7"/>
                    <a:pt x="13" y="9"/>
                    <a:pt x="14" y="11"/>
                  </a:cubicBezTo>
                  <a:close/>
                </a:path>
              </a:pathLst>
            </a:custGeom>
            <a:solidFill>
              <a:srgbClr val="F5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69">
              <a:extLst>
                <a:ext uri="{FF2B5EF4-FFF2-40B4-BE49-F238E27FC236}">
                  <a16:creationId xmlns:a16="http://schemas.microsoft.com/office/drawing/2014/main" id="{CFBB71DA-26AC-58B1-74DC-4332ED4E06FE}"/>
                </a:ext>
              </a:extLst>
            </p:cNvPr>
            <p:cNvSpPr/>
            <p:nvPr/>
          </p:nvSpPr>
          <p:spPr bwMode="auto">
            <a:xfrm>
              <a:off x="3630613" y="1228725"/>
              <a:ext cx="22225" cy="20638"/>
            </a:xfrm>
            <a:custGeom>
              <a:avLst/>
              <a:gdLst>
                <a:gd name="T0" fmla="*/ 10 w 10"/>
                <a:gd name="T1" fmla="*/ 5 h 9"/>
                <a:gd name="T2" fmla="*/ 5 w 10"/>
                <a:gd name="T3" fmla="*/ 9 h 9"/>
                <a:gd name="T4" fmla="*/ 0 w 10"/>
                <a:gd name="T5" fmla="*/ 3 h 9"/>
                <a:gd name="T6" fmla="*/ 4 w 10"/>
                <a:gd name="T7" fmla="*/ 0 h 9"/>
                <a:gd name="T8" fmla="*/ 10 w 10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9" y="8"/>
                    <a:pt x="7" y="9"/>
                    <a:pt x="5" y="9"/>
                  </a:cubicBezTo>
                  <a:cubicBezTo>
                    <a:pt x="2" y="8"/>
                    <a:pt x="1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8" y="3"/>
                    <a:pt x="10" y="5"/>
                  </a:cubicBezTo>
                  <a:close/>
                </a:path>
              </a:pathLst>
            </a:custGeom>
            <a:solidFill>
              <a:srgbClr val="D29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70">
              <a:extLst>
                <a:ext uri="{FF2B5EF4-FFF2-40B4-BE49-F238E27FC236}">
                  <a16:creationId xmlns:a16="http://schemas.microsoft.com/office/drawing/2014/main" id="{A5D1944A-AD04-A23D-1ABD-82EE478B7BF0}"/>
                </a:ext>
              </a:extLst>
            </p:cNvPr>
            <p:cNvSpPr/>
            <p:nvPr/>
          </p:nvSpPr>
          <p:spPr bwMode="auto">
            <a:xfrm>
              <a:off x="3868738" y="1082675"/>
              <a:ext cx="26988" cy="15875"/>
            </a:xfrm>
            <a:custGeom>
              <a:avLst/>
              <a:gdLst>
                <a:gd name="T0" fmla="*/ 12 w 12"/>
                <a:gd name="T1" fmla="*/ 4 h 7"/>
                <a:gd name="T2" fmla="*/ 10 w 12"/>
                <a:gd name="T3" fmla="*/ 7 h 7"/>
                <a:gd name="T4" fmla="*/ 0 w 12"/>
                <a:gd name="T5" fmla="*/ 2 h 7"/>
                <a:gd name="T6" fmla="*/ 2 w 12"/>
                <a:gd name="T7" fmla="*/ 0 h 7"/>
                <a:gd name="T8" fmla="*/ 12 w 12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2" y="7"/>
                    <a:pt x="11" y="7"/>
                    <a:pt x="10" y="7"/>
                  </a:cubicBezTo>
                  <a:cubicBezTo>
                    <a:pt x="6" y="7"/>
                    <a:pt x="2" y="6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6" y="1"/>
                    <a:pt x="9" y="2"/>
                    <a:pt x="12" y="4"/>
                  </a:cubicBezTo>
                  <a:close/>
                </a:path>
              </a:pathLst>
            </a:custGeom>
            <a:solidFill>
              <a:srgbClr val="D78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71">
              <a:extLst>
                <a:ext uri="{FF2B5EF4-FFF2-40B4-BE49-F238E27FC236}">
                  <a16:creationId xmlns:a16="http://schemas.microsoft.com/office/drawing/2014/main" id="{95D07E64-75CB-B4E7-0346-666F014BFEC6}"/>
                </a:ext>
              </a:extLst>
            </p:cNvPr>
            <p:cNvSpPr/>
            <p:nvPr/>
          </p:nvSpPr>
          <p:spPr bwMode="auto">
            <a:xfrm>
              <a:off x="4899025" y="2341563"/>
              <a:ext cx="30163" cy="33338"/>
            </a:xfrm>
            <a:custGeom>
              <a:avLst/>
              <a:gdLst>
                <a:gd name="T0" fmla="*/ 1 w 13"/>
                <a:gd name="T1" fmla="*/ 0 h 15"/>
                <a:gd name="T2" fmla="*/ 11 w 13"/>
                <a:gd name="T3" fmla="*/ 11 h 15"/>
                <a:gd name="T4" fmla="*/ 11 w 13"/>
                <a:gd name="T5" fmla="*/ 14 h 15"/>
                <a:gd name="T6" fmla="*/ 8 w 13"/>
                <a:gd name="T7" fmla="*/ 13 h 15"/>
                <a:gd name="T8" fmla="*/ 0 w 13"/>
                <a:gd name="T9" fmla="*/ 1 h 15"/>
                <a:gd name="T10" fmla="*/ 1 w 13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1" y="0"/>
                  </a:moveTo>
                  <a:cubicBezTo>
                    <a:pt x="4" y="4"/>
                    <a:pt x="8" y="7"/>
                    <a:pt x="11" y="11"/>
                  </a:cubicBezTo>
                  <a:cubicBezTo>
                    <a:pt x="12" y="12"/>
                    <a:pt x="13" y="13"/>
                    <a:pt x="11" y="14"/>
                  </a:cubicBezTo>
                  <a:cubicBezTo>
                    <a:pt x="10" y="15"/>
                    <a:pt x="9" y="14"/>
                    <a:pt x="8" y="13"/>
                  </a:cubicBezTo>
                  <a:cubicBezTo>
                    <a:pt x="5" y="9"/>
                    <a:pt x="2" y="5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B87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72">
              <a:extLst>
                <a:ext uri="{FF2B5EF4-FFF2-40B4-BE49-F238E27FC236}">
                  <a16:creationId xmlns:a16="http://schemas.microsoft.com/office/drawing/2014/main" id="{357F4E3D-1D39-3D1D-6BFE-19EC4E10ACB0}"/>
                </a:ext>
              </a:extLst>
            </p:cNvPr>
            <p:cNvSpPr/>
            <p:nvPr/>
          </p:nvSpPr>
          <p:spPr bwMode="auto">
            <a:xfrm>
              <a:off x="3887788" y="2132013"/>
              <a:ext cx="20638" cy="14288"/>
            </a:xfrm>
            <a:custGeom>
              <a:avLst/>
              <a:gdLst>
                <a:gd name="T0" fmla="*/ 4 w 9"/>
                <a:gd name="T1" fmla="*/ 0 h 6"/>
                <a:gd name="T2" fmla="*/ 9 w 9"/>
                <a:gd name="T3" fmla="*/ 2 h 6"/>
                <a:gd name="T4" fmla="*/ 4 w 9"/>
                <a:gd name="T5" fmla="*/ 6 h 6"/>
                <a:gd name="T6" fmla="*/ 0 w 9"/>
                <a:gd name="T7" fmla="*/ 3 h 6"/>
                <a:gd name="T8" fmla="*/ 4 w 9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4" y="0"/>
                  </a:moveTo>
                  <a:cubicBezTo>
                    <a:pt x="6" y="0"/>
                    <a:pt x="9" y="0"/>
                    <a:pt x="9" y="2"/>
                  </a:cubicBezTo>
                  <a:cubicBezTo>
                    <a:pt x="9" y="5"/>
                    <a:pt x="6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B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73">
              <a:extLst>
                <a:ext uri="{FF2B5EF4-FFF2-40B4-BE49-F238E27FC236}">
                  <a16:creationId xmlns:a16="http://schemas.microsoft.com/office/drawing/2014/main" id="{C52233C9-3C4E-6663-B291-8FEDF8C30959}"/>
                </a:ext>
              </a:extLst>
            </p:cNvPr>
            <p:cNvSpPr/>
            <p:nvPr/>
          </p:nvSpPr>
          <p:spPr bwMode="auto">
            <a:xfrm>
              <a:off x="3702050" y="1328738"/>
              <a:ext cx="31750" cy="20638"/>
            </a:xfrm>
            <a:custGeom>
              <a:avLst/>
              <a:gdLst>
                <a:gd name="T0" fmla="*/ 14 w 14"/>
                <a:gd name="T1" fmla="*/ 9 h 9"/>
                <a:gd name="T2" fmla="*/ 0 w 14"/>
                <a:gd name="T3" fmla="*/ 0 h 9"/>
                <a:gd name="T4" fmla="*/ 14 w 1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9"/>
                  </a:moveTo>
                  <a:cubicBezTo>
                    <a:pt x="7" y="9"/>
                    <a:pt x="4" y="5"/>
                    <a:pt x="0" y="0"/>
                  </a:cubicBezTo>
                  <a:cubicBezTo>
                    <a:pt x="7" y="1"/>
                    <a:pt x="10" y="4"/>
                    <a:pt x="14" y="9"/>
                  </a:cubicBezTo>
                  <a:close/>
                </a:path>
              </a:pathLst>
            </a:custGeom>
            <a:solidFill>
              <a:srgbClr val="CF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74">
              <a:extLst>
                <a:ext uri="{FF2B5EF4-FFF2-40B4-BE49-F238E27FC236}">
                  <a16:creationId xmlns:a16="http://schemas.microsoft.com/office/drawing/2014/main" id="{70BBD359-F59B-C1AE-59E8-3377A79C3D7A}"/>
                </a:ext>
              </a:extLst>
            </p:cNvPr>
            <p:cNvSpPr/>
            <p:nvPr/>
          </p:nvSpPr>
          <p:spPr bwMode="auto">
            <a:xfrm>
              <a:off x="3684588" y="1031875"/>
              <a:ext cx="17463" cy="15875"/>
            </a:xfrm>
            <a:custGeom>
              <a:avLst/>
              <a:gdLst>
                <a:gd name="T0" fmla="*/ 4 w 8"/>
                <a:gd name="T1" fmla="*/ 7 h 7"/>
                <a:gd name="T2" fmla="*/ 0 w 8"/>
                <a:gd name="T3" fmla="*/ 3 h 7"/>
                <a:gd name="T4" fmla="*/ 3 w 8"/>
                <a:gd name="T5" fmla="*/ 0 h 7"/>
                <a:gd name="T6" fmla="*/ 8 w 8"/>
                <a:gd name="T7" fmla="*/ 3 h 7"/>
                <a:gd name="T8" fmla="*/ 4 w 8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4" y="7"/>
                  </a:moveTo>
                  <a:cubicBezTo>
                    <a:pt x="2" y="7"/>
                    <a:pt x="1" y="6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6" y="7"/>
                    <a:pt x="4" y="7"/>
                  </a:cubicBezTo>
                  <a:close/>
                </a:path>
              </a:pathLst>
            </a:custGeom>
            <a:solidFill>
              <a:srgbClr val="CB6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75">
              <a:extLst>
                <a:ext uri="{FF2B5EF4-FFF2-40B4-BE49-F238E27FC236}">
                  <a16:creationId xmlns:a16="http://schemas.microsoft.com/office/drawing/2014/main" id="{D00FFAB9-2D71-1348-3448-8B74F16BDD14}"/>
                </a:ext>
              </a:extLst>
            </p:cNvPr>
            <p:cNvSpPr/>
            <p:nvPr/>
          </p:nvSpPr>
          <p:spPr bwMode="auto">
            <a:xfrm>
              <a:off x="4843463" y="2274888"/>
              <a:ext cx="22225" cy="25400"/>
            </a:xfrm>
            <a:custGeom>
              <a:avLst/>
              <a:gdLst>
                <a:gd name="T0" fmla="*/ 10 w 10"/>
                <a:gd name="T1" fmla="*/ 11 h 11"/>
                <a:gd name="T2" fmla="*/ 0 w 10"/>
                <a:gd name="T3" fmla="*/ 0 h 11"/>
                <a:gd name="T4" fmla="*/ 10 w 10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3" y="9"/>
                    <a:pt x="2" y="4"/>
                    <a:pt x="0" y="0"/>
                  </a:cubicBezTo>
                  <a:cubicBezTo>
                    <a:pt x="4" y="2"/>
                    <a:pt x="8" y="5"/>
                    <a:pt x="10" y="11"/>
                  </a:cubicBezTo>
                  <a:close/>
                </a:path>
              </a:pathLst>
            </a:custGeom>
            <a:solidFill>
              <a:srgbClr val="C17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76">
              <a:extLst>
                <a:ext uri="{FF2B5EF4-FFF2-40B4-BE49-F238E27FC236}">
                  <a16:creationId xmlns:a16="http://schemas.microsoft.com/office/drawing/2014/main" id="{A3655250-103F-90AB-6C8E-C3D86788BBF0}"/>
                </a:ext>
              </a:extLst>
            </p:cNvPr>
            <p:cNvSpPr/>
            <p:nvPr/>
          </p:nvSpPr>
          <p:spPr bwMode="auto">
            <a:xfrm>
              <a:off x="5338763" y="2327275"/>
              <a:ext cx="19050" cy="17463"/>
            </a:xfrm>
            <a:custGeom>
              <a:avLst/>
              <a:gdLst>
                <a:gd name="T0" fmla="*/ 9 w 9"/>
                <a:gd name="T1" fmla="*/ 7 h 8"/>
                <a:gd name="T2" fmla="*/ 8 w 9"/>
                <a:gd name="T3" fmla="*/ 8 h 8"/>
                <a:gd name="T4" fmla="*/ 0 w 9"/>
                <a:gd name="T5" fmla="*/ 1 h 8"/>
                <a:gd name="T6" fmla="*/ 1 w 9"/>
                <a:gd name="T7" fmla="*/ 0 h 8"/>
                <a:gd name="T8" fmla="*/ 9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7"/>
                    <a:pt x="8" y="8"/>
                    <a:pt x="8" y="8"/>
                  </a:cubicBezTo>
                  <a:cubicBezTo>
                    <a:pt x="4" y="7"/>
                    <a:pt x="1" y="6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5" y="1"/>
                    <a:pt x="7" y="4"/>
                    <a:pt x="9" y="7"/>
                  </a:cubicBezTo>
                  <a:close/>
                </a:path>
              </a:pathLst>
            </a:custGeom>
            <a:solidFill>
              <a:srgbClr val="BA5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77">
              <a:extLst>
                <a:ext uri="{FF2B5EF4-FFF2-40B4-BE49-F238E27FC236}">
                  <a16:creationId xmlns:a16="http://schemas.microsoft.com/office/drawing/2014/main" id="{DACAE0BA-9989-EA63-02FB-7F9880C2E286}"/>
                </a:ext>
              </a:extLst>
            </p:cNvPr>
            <p:cNvSpPr/>
            <p:nvPr/>
          </p:nvSpPr>
          <p:spPr bwMode="auto">
            <a:xfrm>
              <a:off x="4518025" y="2408238"/>
              <a:ext cx="15875" cy="15875"/>
            </a:xfrm>
            <a:custGeom>
              <a:avLst/>
              <a:gdLst>
                <a:gd name="T0" fmla="*/ 7 w 7"/>
                <a:gd name="T1" fmla="*/ 3 h 7"/>
                <a:gd name="T2" fmla="*/ 3 w 7"/>
                <a:gd name="T3" fmla="*/ 7 h 7"/>
                <a:gd name="T4" fmla="*/ 0 w 7"/>
                <a:gd name="T5" fmla="*/ 4 h 7"/>
                <a:gd name="T6" fmla="*/ 4 w 7"/>
                <a:gd name="T7" fmla="*/ 0 h 7"/>
                <a:gd name="T8" fmla="*/ 7 w 7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C16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78">
              <a:extLst>
                <a:ext uri="{FF2B5EF4-FFF2-40B4-BE49-F238E27FC236}">
                  <a16:creationId xmlns:a16="http://schemas.microsoft.com/office/drawing/2014/main" id="{637F74CE-984D-B319-A256-935B4F0D3992}"/>
                </a:ext>
              </a:extLst>
            </p:cNvPr>
            <p:cNvSpPr/>
            <p:nvPr/>
          </p:nvSpPr>
          <p:spPr bwMode="auto">
            <a:xfrm>
              <a:off x="3935413" y="1335088"/>
              <a:ext cx="17463" cy="30163"/>
            </a:xfrm>
            <a:custGeom>
              <a:avLst/>
              <a:gdLst>
                <a:gd name="T0" fmla="*/ 0 w 8"/>
                <a:gd name="T1" fmla="*/ 0 h 13"/>
                <a:gd name="T2" fmla="*/ 8 w 8"/>
                <a:gd name="T3" fmla="*/ 13 h 13"/>
                <a:gd name="T4" fmla="*/ 0 w 8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5" y="3"/>
                    <a:pt x="8" y="7"/>
                    <a:pt x="8" y="13"/>
                  </a:cubicBezTo>
                  <a:cubicBezTo>
                    <a:pt x="4" y="1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EB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79">
              <a:extLst>
                <a:ext uri="{FF2B5EF4-FFF2-40B4-BE49-F238E27FC236}">
                  <a16:creationId xmlns:a16="http://schemas.microsoft.com/office/drawing/2014/main" id="{0EDC2EF9-0217-FB3C-D88C-36815C428483}"/>
                </a:ext>
              </a:extLst>
            </p:cNvPr>
            <p:cNvSpPr/>
            <p:nvPr/>
          </p:nvSpPr>
          <p:spPr bwMode="auto">
            <a:xfrm>
              <a:off x="4662488" y="908050"/>
              <a:ext cx="15875" cy="15875"/>
            </a:xfrm>
            <a:custGeom>
              <a:avLst/>
              <a:gdLst>
                <a:gd name="T0" fmla="*/ 3 w 7"/>
                <a:gd name="T1" fmla="*/ 0 h 7"/>
                <a:gd name="T2" fmla="*/ 7 w 7"/>
                <a:gd name="T3" fmla="*/ 4 h 7"/>
                <a:gd name="T4" fmla="*/ 3 w 7"/>
                <a:gd name="T5" fmla="*/ 6 h 7"/>
                <a:gd name="T6" fmla="*/ 0 w 7"/>
                <a:gd name="T7" fmla="*/ 3 h 7"/>
                <a:gd name="T8" fmla="*/ 3 w 7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5" y="0"/>
                    <a:pt x="7" y="1"/>
                    <a:pt x="7" y="4"/>
                  </a:cubicBezTo>
                  <a:cubicBezTo>
                    <a:pt x="7" y="6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C56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80">
              <a:extLst>
                <a:ext uri="{FF2B5EF4-FFF2-40B4-BE49-F238E27FC236}">
                  <a16:creationId xmlns:a16="http://schemas.microsoft.com/office/drawing/2014/main" id="{1D5025A3-0124-0A3B-1882-4DEB250BFD01}"/>
                </a:ext>
              </a:extLst>
            </p:cNvPr>
            <p:cNvSpPr/>
            <p:nvPr/>
          </p:nvSpPr>
          <p:spPr bwMode="auto">
            <a:xfrm>
              <a:off x="3684588" y="1308100"/>
              <a:ext cx="15875" cy="15875"/>
            </a:xfrm>
            <a:custGeom>
              <a:avLst/>
              <a:gdLst>
                <a:gd name="T0" fmla="*/ 4 w 7"/>
                <a:gd name="T1" fmla="*/ 7 h 7"/>
                <a:gd name="T2" fmla="*/ 0 w 7"/>
                <a:gd name="T3" fmla="*/ 3 h 7"/>
                <a:gd name="T4" fmla="*/ 3 w 7"/>
                <a:gd name="T5" fmla="*/ 1 h 7"/>
                <a:gd name="T6" fmla="*/ 7 w 7"/>
                <a:gd name="T7" fmla="*/ 5 h 7"/>
                <a:gd name="T8" fmla="*/ 4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2" y="7"/>
                    <a:pt x="0" y="5"/>
                    <a:pt x="0" y="3"/>
                  </a:cubicBezTo>
                  <a:cubicBezTo>
                    <a:pt x="0" y="1"/>
                    <a:pt x="1" y="0"/>
                    <a:pt x="3" y="1"/>
                  </a:cubicBezTo>
                  <a:cubicBezTo>
                    <a:pt x="5" y="1"/>
                    <a:pt x="6" y="3"/>
                    <a:pt x="7" y="5"/>
                  </a:cubicBezTo>
                  <a:cubicBezTo>
                    <a:pt x="7" y="7"/>
                    <a:pt x="5" y="7"/>
                    <a:pt x="4" y="7"/>
                  </a:cubicBezTo>
                  <a:close/>
                </a:path>
              </a:pathLst>
            </a:custGeom>
            <a:solidFill>
              <a:srgbClr val="BD5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81">
              <a:extLst>
                <a:ext uri="{FF2B5EF4-FFF2-40B4-BE49-F238E27FC236}">
                  <a16:creationId xmlns:a16="http://schemas.microsoft.com/office/drawing/2014/main" id="{E4A9FF66-ED18-783A-D049-BB4E9689104F}"/>
                </a:ext>
              </a:extLst>
            </p:cNvPr>
            <p:cNvSpPr/>
            <p:nvPr/>
          </p:nvSpPr>
          <p:spPr bwMode="auto">
            <a:xfrm>
              <a:off x="3770313" y="1084263"/>
              <a:ext cx="12700" cy="15875"/>
            </a:xfrm>
            <a:custGeom>
              <a:avLst/>
              <a:gdLst>
                <a:gd name="T0" fmla="*/ 6 w 6"/>
                <a:gd name="T1" fmla="*/ 3 h 7"/>
                <a:gd name="T2" fmla="*/ 3 w 6"/>
                <a:gd name="T3" fmla="*/ 7 h 7"/>
                <a:gd name="T4" fmla="*/ 0 w 6"/>
                <a:gd name="T5" fmla="*/ 4 h 7"/>
                <a:gd name="T6" fmla="*/ 3 w 6"/>
                <a:gd name="T7" fmla="*/ 1 h 7"/>
                <a:gd name="T8" fmla="*/ 6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5"/>
                    <a:pt x="5" y="6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5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C25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82">
              <a:extLst>
                <a:ext uri="{FF2B5EF4-FFF2-40B4-BE49-F238E27FC236}">
                  <a16:creationId xmlns:a16="http://schemas.microsoft.com/office/drawing/2014/main" id="{4D156860-11EB-716A-F8AE-FD44E4FBD203}"/>
                </a:ext>
              </a:extLst>
            </p:cNvPr>
            <p:cNvSpPr/>
            <p:nvPr/>
          </p:nvSpPr>
          <p:spPr bwMode="auto">
            <a:xfrm>
              <a:off x="5372100" y="1946275"/>
              <a:ext cx="15875" cy="14288"/>
            </a:xfrm>
            <a:custGeom>
              <a:avLst/>
              <a:gdLst>
                <a:gd name="T0" fmla="*/ 6 w 7"/>
                <a:gd name="T1" fmla="*/ 3 h 6"/>
                <a:gd name="T2" fmla="*/ 4 w 7"/>
                <a:gd name="T3" fmla="*/ 6 h 6"/>
                <a:gd name="T4" fmla="*/ 0 w 7"/>
                <a:gd name="T5" fmla="*/ 3 h 6"/>
                <a:gd name="T6" fmla="*/ 4 w 7"/>
                <a:gd name="T7" fmla="*/ 1 h 6"/>
                <a:gd name="T8" fmla="*/ 6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6" y="3"/>
                  </a:moveTo>
                  <a:cubicBezTo>
                    <a:pt x="6" y="4"/>
                    <a:pt x="6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5" y="0"/>
                    <a:pt x="7" y="1"/>
                    <a:pt x="6" y="3"/>
                  </a:cubicBezTo>
                  <a:close/>
                </a:path>
              </a:pathLst>
            </a:custGeom>
            <a:solidFill>
              <a:srgbClr val="BF6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83">
              <a:extLst>
                <a:ext uri="{FF2B5EF4-FFF2-40B4-BE49-F238E27FC236}">
                  <a16:creationId xmlns:a16="http://schemas.microsoft.com/office/drawing/2014/main" id="{AD988788-D112-A888-2A5C-434F47D73274}"/>
                </a:ext>
              </a:extLst>
            </p:cNvPr>
            <p:cNvSpPr/>
            <p:nvPr/>
          </p:nvSpPr>
          <p:spPr bwMode="auto">
            <a:xfrm>
              <a:off x="4710113" y="2397125"/>
              <a:ext cx="25400" cy="9525"/>
            </a:xfrm>
            <a:custGeom>
              <a:avLst/>
              <a:gdLst>
                <a:gd name="T0" fmla="*/ 11 w 11"/>
                <a:gd name="T1" fmla="*/ 1 h 4"/>
                <a:gd name="T2" fmla="*/ 0 w 11"/>
                <a:gd name="T3" fmla="*/ 4 h 4"/>
                <a:gd name="T4" fmla="*/ 11 w 1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">
                  <a:moveTo>
                    <a:pt x="11" y="1"/>
                  </a:moveTo>
                  <a:cubicBezTo>
                    <a:pt x="8" y="4"/>
                    <a:pt x="4" y="4"/>
                    <a:pt x="0" y="4"/>
                  </a:cubicBezTo>
                  <a:cubicBezTo>
                    <a:pt x="5" y="0"/>
                    <a:pt x="5" y="0"/>
                    <a:pt x="11" y="1"/>
                  </a:cubicBezTo>
                  <a:close/>
                </a:path>
              </a:pathLst>
            </a:custGeom>
            <a:solidFill>
              <a:srgbClr val="BC8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84">
              <a:extLst>
                <a:ext uri="{FF2B5EF4-FFF2-40B4-BE49-F238E27FC236}">
                  <a16:creationId xmlns:a16="http://schemas.microsoft.com/office/drawing/2014/main" id="{D957D6B2-D9FE-5909-8F52-4E2EC1620F21}"/>
                </a:ext>
              </a:extLst>
            </p:cNvPr>
            <p:cNvSpPr/>
            <p:nvPr/>
          </p:nvSpPr>
          <p:spPr bwMode="auto">
            <a:xfrm>
              <a:off x="4530725" y="1465263"/>
              <a:ext cx="546100" cy="784225"/>
            </a:xfrm>
            <a:custGeom>
              <a:avLst/>
              <a:gdLst>
                <a:gd name="T0" fmla="*/ 199 w 241"/>
                <a:gd name="T1" fmla="*/ 204 h 347"/>
                <a:gd name="T2" fmla="*/ 171 w 241"/>
                <a:gd name="T3" fmla="*/ 223 h 347"/>
                <a:gd name="T4" fmla="*/ 166 w 241"/>
                <a:gd name="T5" fmla="*/ 241 h 347"/>
                <a:gd name="T6" fmla="*/ 143 w 241"/>
                <a:gd name="T7" fmla="*/ 254 h 347"/>
                <a:gd name="T8" fmla="*/ 128 w 241"/>
                <a:gd name="T9" fmla="*/ 276 h 347"/>
                <a:gd name="T10" fmla="*/ 145 w 241"/>
                <a:gd name="T11" fmla="*/ 276 h 347"/>
                <a:gd name="T12" fmla="*/ 153 w 241"/>
                <a:gd name="T13" fmla="*/ 294 h 347"/>
                <a:gd name="T14" fmla="*/ 147 w 241"/>
                <a:gd name="T15" fmla="*/ 331 h 347"/>
                <a:gd name="T16" fmla="*/ 129 w 241"/>
                <a:gd name="T17" fmla="*/ 331 h 347"/>
                <a:gd name="T18" fmla="*/ 142 w 241"/>
                <a:gd name="T19" fmla="*/ 313 h 347"/>
                <a:gd name="T20" fmla="*/ 134 w 241"/>
                <a:gd name="T21" fmla="*/ 306 h 347"/>
                <a:gd name="T22" fmla="*/ 100 w 241"/>
                <a:gd name="T23" fmla="*/ 315 h 347"/>
                <a:gd name="T24" fmla="*/ 89 w 241"/>
                <a:gd name="T25" fmla="*/ 305 h 347"/>
                <a:gd name="T26" fmla="*/ 64 w 241"/>
                <a:gd name="T27" fmla="*/ 327 h 347"/>
                <a:gd name="T28" fmla="*/ 78 w 241"/>
                <a:gd name="T29" fmla="*/ 289 h 347"/>
                <a:gd name="T30" fmla="*/ 49 w 241"/>
                <a:gd name="T31" fmla="*/ 285 h 347"/>
                <a:gd name="T32" fmla="*/ 17 w 241"/>
                <a:gd name="T33" fmla="*/ 272 h 347"/>
                <a:gd name="T34" fmla="*/ 2 w 241"/>
                <a:gd name="T35" fmla="*/ 256 h 347"/>
                <a:gd name="T36" fmla="*/ 18 w 241"/>
                <a:gd name="T37" fmla="*/ 258 h 347"/>
                <a:gd name="T38" fmla="*/ 28 w 241"/>
                <a:gd name="T39" fmla="*/ 221 h 347"/>
                <a:gd name="T40" fmla="*/ 9 w 241"/>
                <a:gd name="T41" fmla="*/ 187 h 347"/>
                <a:gd name="T42" fmla="*/ 2 w 241"/>
                <a:gd name="T43" fmla="*/ 176 h 347"/>
                <a:gd name="T44" fmla="*/ 36 w 241"/>
                <a:gd name="T45" fmla="*/ 138 h 347"/>
                <a:gd name="T46" fmla="*/ 31 w 241"/>
                <a:gd name="T47" fmla="*/ 123 h 347"/>
                <a:gd name="T48" fmla="*/ 44 w 241"/>
                <a:gd name="T49" fmla="*/ 137 h 347"/>
                <a:gd name="T50" fmla="*/ 53 w 241"/>
                <a:gd name="T51" fmla="*/ 125 h 347"/>
                <a:gd name="T52" fmla="*/ 41 w 241"/>
                <a:gd name="T53" fmla="*/ 105 h 347"/>
                <a:gd name="T54" fmla="*/ 58 w 241"/>
                <a:gd name="T55" fmla="*/ 66 h 347"/>
                <a:gd name="T56" fmla="*/ 43 w 241"/>
                <a:gd name="T57" fmla="*/ 64 h 347"/>
                <a:gd name="T58" fmla="*/ 64 w 241"/>
                <a:gd name="T59" fmla="*/ 48 h 347"/>
                <a:gd name="T60" fmla="*/ 58 w 241"/>
                <a:gd name="T61" fmla="*/ 33 h 347"/>
                <a:gd name="T62" fmla="*/ 51 w 241"/>
                <a:gd name="T63" fmla="*/ 28 h 347"/>
                <a:gd name="T64" fmla="*/ 65 w 241"/>
                <a:gd name="T65" fmla="*/ 6 h 347"/>
                <a:gd name="T66" fmla="*/ 82 w 241"/>
                <a:gd name="T67" fmla="*/ 37 h 347"/>
                <a:gd name="T68" fmla="*/ 80 w 241"/>
                <a:gd name="T69" fmla="*/ 62 h 347"/>
                <a:gd name="T70" fmla="*/ 83 w 241"/>
                <a:gd name="T71" fmla="*/ 80 h 347"/>
                <a:gd name="T72" fmla="*/ 74 w 241"/>
                <a:gd name="T73" fmla="*/ 102 h 347"/>
                <a:gd name="T74" fmla="*/ 58 w 241"/>
                <a:gd name="T75" fmla="*/ 135 h 347"/>
                <a:gd name="T76" fmla="*/ 56 w 241"/>
                <a:gd name="T77" fmla="*/ 151 h 347"/>
                <a:gd name="T78" fmla="*/ 82 w 241"/>
                <a:gd name="T79" fmla="*/ 170 h 347"/>
                <a:gd name="T80" fmla="*/ 119 w 241"/>
                <a:gd name="T81" fmla="*/ 176 h 347"/>
                <a:gd name="T82" fmla="*/ 151 w 241"/>
                <a:gd name="T83" fmla="*/ 175 h 347"/>
                <a:gd name="T84" fmla="*/ 171 w 241"/>
                <a:gd name="T85" fmla="*/ 167 h 347"/>
                <a:gd name="T86" fmla="*/ 187 w 241"/>
                <a:gd name="T87" fmla="*/ 149 h 347"/>
                <a:gd name="T88" fmla="*/ 208 w 241"/>
                <a:gd name="T89" fmla="*/ 122 h 347"/>
                <a:gd name="T90" fmla="*/ 219 w 241"/>
                <a:gd name="T91" fmla="*/ 80 h 347"/>
                <a:gd name="T92" fmla="*/ 233 w 241"/>
                <a:gd name="T93" fmla="*/ 100 h 347"/>
                <a:gd name="T94" fmla="*/ 227 w 241"/>
                <a:gd name="T95" fmla="*/ 129 h 347"/>
                <a:gd name="T96" fmla="*/ 222 w 241"/>
                <a:gd name="T97" fmla="*/ 141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1" h="347">
                  <a:moveTo>
                    <a:pt x="216" y="167"/>
                  </a:moveTo>
                  <a:cubicBezTo>
                    <a:pt x="217" y="170"/>
                    <a:pt x="217" y="173"/>
                    <a:pt x="214" y="175"/>
                  </a:cubicBezTo>
                  <a:cubicBezTo>
                    <a:pt x="207" y="184"/>
                    <a:pt x="203" y="194"/>
                    <a:pt x="199" y="204"/>
                  </a:cubicBezTo>
                  <a:cubicBezTo>
                    <a:pt x="197" y="210"/>
                    <a:pt x="196" y="219"/>
                    <a:pt x="188" y="223"/>
                  </a:cubicBezTo>
                  <a:cubicBezTo>
                    <a:pt x="181" y="226"/>
                    <a:pt x="178" y="224"/>
                    <a:pt x="176" y="218"/>
                  </a:cubicBezTo>
                  <a:cubicBezTo>
                    <a:pt x="174" y="220"/>
                    <a:pt x="173" y="222"/>
                    <a:pt x="171" y="223"/>
                  </a:cubicBezTo>
                  <a:cubicBezTo>
                    <a:pt x="169" y="225"/>
                    <a:pt x="169" y="227"/>
                    <a:pt x="171" y="228"/>
                  </a:cubicBezTo>
                  <a:cubicBezTo>
                    <a:pt x="175" y="230"/>
                    <a:pt x="177" y="232"/>
                    <a:pt x="176" y="236"/>
                  </a:cubicBezTo>
                  <a:cubicBezTo>
                    <a:pt x="174" y="240"/>
                    <a:pt x="169" y="241"/>
                    <a:pt x="166" y="241"/>
                  </a:cubicBezTo>
                  <a:cubicBezTo>
                    <a:pt x="164" y="242"/>
                    <a:pt x="162" y="239"/>
                    <a:pt x="162" y="243"/>
                  </a:cubicBezTo>
                  <a:cubicBezTo>
                    <a:pt x="161" y="244"/>
                    <a:pt x="159" y="245"/>
                    <a:pt x="158" y="245"/>
                  </a:cubicBezTo>
                  <a:cubicBezTo>
                    <a:pt x="150" y="244"/>
                    <a:pt x="147" y="249"/>
                    <a:pt x="143" y="254"/>
                  </a:cubicBezTo>
                  <a:cubicBezTo>
                    <a:pt x="140" y="258"/>
                    <a:pt x="136" y="263"/>
                    <a:pt x="129" y="262"/>
                  </a:cubicBezTo>
                  <a:cubicBezTo>
                    <a:pt x="124" y="261"/>
                    <a:pt x="119" y="270"/>
                    <a:pt x="120" y="279"/>
                  </a:cubicBezTo>
                  <a:cubicBezTo>
                    <a:pt x="122" y="277"/>
                    <a:pt x="125" y="274"/>
                    <a:pt x="128" y="276"/>
                  </a:cubicBezTo>
                  <a:cubicBezTo>
                    <a:pt x="129" y="276"/>
                    <a:pt x="131" y="277"/>
                    <a:pt x="131" y="276"/>
                  </a:cubicBezTo>
                  <a:cubicBezTo>
                    <a:pt x="136" y="268"/>
                    <a:pt x="141" y="272"/>
                    <a:pt x="146" y="275"/>
                  </a:cubicBezTo>
                  <a:cubicBezTo>
                    <a:pt x="146" y="275"/>
                    <a:pt x="146" y="276"/>
                    <a:pt x="145" y="276"/>
                  </a:cubicBezTo>
                  <a:cubicBezTo>
                    <a:pt x="144" y="278"/>
                    <a:pt x="139" y="279"/>
                    <a:pt x="140" y="282"/>
                  </a:cubicBezTo>
                  <a:cubicBezTo>
                    <a:pt x="141" y="286"/>
                    <a:pt x="145" y="287"/>
                    <a:pt x="149" y="288"/>
                  </a:cubicBezTo>
                  <a:cubicBezTo>
                    <a:pt x="152" y="288"/>
                    <a:pt x="153" y="289"/>
                    <a:pt x="153" y="294"/>
                  </a:cubicBezTo>
                  <a:cubicBezTo>
                    <a:pt x="153" y="299"/>
                    <a:pt x="150" y="303"/>
                    <a:pt x="150" y="306"/>
                  </a:cubicBezTo>
                  <a:cubicBezTo>
                    <a:pt x="151" y="313"/>
                    <a:pt x="150" y="316"/>
                    <a:pt x="145" y="320"/>
                  </a:cubicBezTo>
                  <a:cubicBezTo>
                    <a:pt x="142" y="323"/>
                    <a:pt x="142" y="329"/>
                    <a:pt x="147" y="331"/>
                  </a:cubicBezTo>
                  <a:cubicBezTo>
                    <a:pt x="152" y="334"/>
                    <a:pt x="153" y="339"/>
                    <a:pt x="156" y="342"/>
                  </a:cubicBezTo>
                  <a:cubicBezTo>
                    <a:pt x="150" y="347"/>
                    <a:pt x="144" y="342"/>
                    <a:pt x="140" y="340"/>
                  </a:cubicBezTo>
                  <a:cubicBezTo>
                    <a:pt x="136" y="339"/>
                    <a:pt x="133" y="334"/>
                    <a:pt x="129" y="331"/>
                  </a:cubicBezTo>
                  <a:cubicBezTo>
                    <a:pt x="124" y="326"/>
                    <a:pt x="132" y="322"/>
                    <a:pt x="131" y="317"/>
                  </a:cubicBezTo>
                  <a:cubicBezTo>
                    <a:pt x="131" y="314"/>
                    <a:pt x="135" y="314"/>
                    <a:pt x="138" y="315"/>
                  </a:cubicBezTo>
                  <a:cubicBezTo>
                    <a:pt x="140" y="315"/>
                    <a:pt x="142" y="316"/>
                    <a:pt x="142" y="313"/>
                  </a:cubicBezTo>
                  <a:cubicBezTo>
                    <a:pt x="142" y="310"/>
                    <a:pt x="140" y="310"/>
                    <a:pt x="138" y="311"/>
                  </a:cubicBezTo>
                  <a:cubicBezTo>
                    <a:pt x="136" y="312"/>
                    <a:pt x="134" y="312"/>
                    <a:pt x="132" y="310"/>
                  </a:cubicBezTo>
                  <a:cubicBezTo>
                    <a:pt x="131" y="308"/>
                    <a:pt x="134" y="308"/>
                    <a:pt x="134" y="306"/>
                  </a:cubicBezTo>
                  <a:cubicBezTo>
                    <a:pt x="136" y="302"/>
                    <a:pt x="134" y="299"/>
                    <a:pt x="130" y="300"/>
                  </a:cubicBezTo>
                  <a:cubicBezTo>
                    <a:pt x="124" y="301"/>
                    <a:pt x="121" y="298"/>
                    <a:pt x="120" y="290"/>
                  </a:cubicBezTo>
                  <a:cubicBezTo>
                    <a:pt x="115" y="301"/>
                    <a:pt x="106" y="306"/>
                    <a:pt x="100" y="315"/>
                  </a:cubicBezTo>
                  <a:cubicBezTo>
                    <a:pt x="100" y="309"/>
                    <a:pt x="104" y="309"/>
                    <a:pt x="104" y="304"/>
                  </a:cubicBezTo>
                  <a:cubicBezTo>
                    <a:pt x="100" y="305"/>
                    <a:pt x="95" y="308"/>
                    <a:pt x="91" y="305"/>
                  </a:cubicBezTo>
                  <a:cubicBezTo>
                    <a:pt x="91" y="304"/>
                    <a:pt x="89" y="305"/>
                    <a:pt x="89" y="305"/>
                  </a:cubicBezTo>
                  <a:cubicBezTo>
                    <a:pt x="84" y="311"/>
                    <a:pt x="74" y="311"/>
                    <a:pt x="72" y="320"/>
                  </a:cubicBezTo>
                  <a:cubicBezTo>
                    <a:pt x="72" y="324"/>
                    <a:pt x="64" y="322"/>
                    <a:pt x="67" y="328"/>
                  </a:cubicBezTo>
                  <a:cubicBezTo>
                    <a:pt x="65" y="328"/>
                    <a:pt x="61" y="331"/>
                    <a:pt x="64" y="327"/>
                  </a:cubicBezTo>
                  <a:cubicBezTo>
                    <a:pt x="67" y="319"/>
                    <a:pt x="70" y="312"/>
                    <a:pt x="71" y="303"/>
                  </a:cubicBezTo>
                  <a:cubicBezTo>
                    <a:pt x="71" y="299"/>
                    <a:pt x="72" y="294"/>
                    <a:pt x="78" y="292"/>
                  </a:cubicBezTo>
                  <a:cubicBezTo>
                    <a:pt x="79" y="292"/>
                    <a:pt x="79" y="290"/>
                    <a:pt x="78" y="289"/>
                  </a:cubicBezTo>
                  <a:cubicBezTo>
                    <a:pt x="78" y="287"/>
                    <a:pt x="76" y="286"/>
                    <a:pt x="74" y="286"/>
                  </a:cubicBezTo>
                  <a:cubicBezTo>
                    <a:pt x="71" y="287"/>
                    <a:pt x="68" y="288"/>
                    <a:pt x="65" y="290"/>
                  </a:cubicBezTo>
                  <a:cubicBezTo>
                    <a:pt x="58" y="295"/>
                    <a:pt x="52" y="292"/>
                    <a:pt x="49" y="285"/>
                  </a:cubicBezTo>
                  <a:cubicBezTo>
                    <a:pt x="47" y="281"/>
                    <a:pt x="45" y="276"/>
                    <a:pt x="42" y="273"/>
                  </a:cubicBezTo>
                  <a:cubicBezTo>
                    <a:pt x="39" y="270"/>
                    <a:pt x="34" y="269"/>
                    <a:pt x="30" y="269"/>
                  </a:cubicBezTo>
                  <a:cubicBezTo>
                    <a:pt x="26" y="268"/>
                    <a:pt x="21" y="270"/>
                    <a:pt x="17" y="272"/>
                  </a:cubicBezTo>
                  <a:cubicBezTo>
                    <a:pt x="14" y="274"/>
                    <a:pt x="11" y="277"/>
                    <a:pt x="7" y="274"/>
                  </a:cubicBezTo>
                  <a:cubicBezTo>
                    <a:pt x="4" y="271"/>
                    <a:pt x="2" y="268"/>
                    <a:pt x="2" y="263"/>
                  </a:cubicBezTo>
                  <a:cubicBezTo>
                    <a:pt x="2" y="261"/>
                    <a:pt x="4" y="258"/>
                    <a:pt x="2" y="256"/>
                  </a:cubicBezTo>
                  <a:cubicBezTo>
                    <a:pt x="1" y="255"/>
                    <a:pt x="2" y="254"/>
                    <a:pt x="2" y="254"/>
                  </a:cubicBezTo>
                  <a:cubicBezTo>
                    <a:pt x="6" y="255"/>
                    <a:pt x="10" y="252"/>
                    <a:pt x="13" y="255"/>
                  </a:cubicBezTo>
                  <a:cubicBezTo>
                    <a:pt x="15" y="256"/>
                    <a:pt x="14" y="262"/>
                    <a:pt x="18" y="258"/>
                  </a:cubicBezTo>
                  <a:cubicBezTo>
                    <a:pt x="22" y="255"/>
                    <a:pt x="31" y="255"/>
                    <a:pt x="29" y="246"/>
                  </a:cubicBezTo>
                  <a:cubicBezTo>
                    <a:pt x="28" y="246"/>
                    <a:pt x="29" y="244"/>
                    <a:pt x="29" y="244"/>
                  </a:cubicBezTo>
                  <a:cubicBezTo>
                    <a:pt x="32" y="236"/>
                    <a:pt x="30" y="228"/>
                    <a:pt x="28" y="221"/>
                  </a:cubicBezTo>
                  <a:cubicBezTo>
                    <a:pt x="27" y="216"/>
                    <a:pt x="27" y="216"/>
                    <a:pt x="32" y="214"/>
                  </a:cubicBezTo>
                  <a:cubicBezTo>
                    <a:pt x="25" y="211"/>
                    <a:pt x="21" y="205"/>
                    <a:pt x="15" y="201"/>
                  </a:cubicBezTo>
                  <a:cubicBezTo>
                    <a:pt x="10" y="199"/>
                    <a:pt x="10" y="193"/>
                    <a:pt x="9" y="187"/>
                  </a:cubicBezTo>
                  <a:cubicBezTo>
                    <a:pt x="9" y="185"/>
                    <a:pt x="9" y="182"/>
                    <a:pt x="5" y="183"/>
                  </a:cubicBezTo>
                  <a:cubicBezTo>
                    <a:pt x="4" y="184"/>
                    <a:pt x="2" y="186"/>
                    <a:pt x="1" y="183"/>
                  </a:cubicBezTo>
                  <a:cubicBezTo>
                    <a:pt x="0" y="181"/>
                    <a:pt x="0" y="178"/>
                    <a:pt x="2" y="176"/>
                  </a:cubicBezTo>
                  <a:cubicBezTo>
                    <a:pt x="7" y="173"/>
                    <a:pt x="11" y="171"/>
                    <a:pt x="11" y="163"/>
                  </a:cubicBezTo>
                  <a:cubicBezTo>
                    <a:pt x="10" y="159"/>
                    <a:pt x="18" y="153"/>
                    <a:pt x="24" y="151"/>
                  </a:cubicBezTo>
                  <a:cubicBezTo>
                    <a:pt x="30" y="148"/>
                    <a:pt x="32" y="142"/>
                    <a:pt x="36" y="138"/>
                  </a:cubicBezTo>
                  <a:cubicBezTo>
                    <a:pt x="38" y="135"/>
                    <a:pt x="34" y="134"/>
                    <a:pt x="32" y="132"/>
                  </a:cubicBezTo>
                  <a:cubicBezTo>
                    <a:pt x="30" y="130"/>
                    <a:pt x="26" y="129"/>
                    <a:pt x="27" y="125"/>
                  </a:cubicBezTo>
                  <a:cubicBezTo>
                    <a:pt x="28" y="124"/>
                    <a:pt x="29" y="122"/>
                    <a:pt x="31" y="123"/>
                  </a:cubicBezTo>
                  <a:cubicBezTo>
                    <a:pt x="35" y="123"/>
                    <a:pt x="38" y="123"/>
                    <a:pt x="38" y="128"/>
                  </a:cubicBezTo>
                  <a:cubicBezTo>
                    <a:pt x="39" y="130"/>
                    <a:pt x="40" y="131"/>
                    <a:pt x="40" y="132"/>
                  </a:cubicBezTo>
                  <a:cubicBezTo>
                    <a:pt x="40" y="135"/>
                    <a:pt x="41" y="137"/>
                    <a:pt x="44" y="137"/>
                  </a:cubicBezTo>
                  <a:cubicBezTo>
                    <a:pt x="47" y="137"/>
                    <a:pt x="49" y="135"/>
                    <a:pt x="50" y="133"/>
                  </a:cubicBezTo>
                  <a:cubicBezTo>
                    <a:pt x="51" y="131"/>
                    <a:pt x="51" y="128"/>
                    <a:pt x="52" y="126"/>
                  </a:cubicBezTo>
                  <a:cubicBezTo>
                    <a:pt x="52" y="126"/>
                    <a:pt x="53" y="126"/>
                    <a:pt x="53" y="125"/>
                  </a:cubicBezTo>
                  <a:cubicBezTo>
                    <a:pt x="53" y="125"/>
                    <a:pt x="52" y="126"/>
                    <a:pt x="52" y="126"/>
                  </a:cubicBezTo>
                  <a:cubicBezTo>
                    <a:pt x="45" y="122"/>
                    <a:pt x="42" y="115"/>
                    <a:pt x="40" y="108"/>
                  </a:cubicBezTo>
                  <a:cubicBezTo>
                    <a:pt x="40" y="107"/>
                    <a:pt x="40" y="106"/>
                    <a:pt x="41" y="105"/>
                  </a:cubicBezTo>
                  <a:cubicBezTo>
                    <a:pt x="49" y="102"/>
                    <a:pt x="43" y="98"/>
                    <a:pt x="41" y="94"/>
                  </a:cubicBezTo>
                  <a:cubicBezTo>
                    <a:pt x="51" y="94"/>
                    <a:pt x="54" y="90"/>
                    <a:pt x="55" y="80"/>
                  </a:cubicBezTo>
                  <a:cubicBezTo>
                    <a:pt x="55" y="75"/>
                    <a:pt x="56" y="70"/>
                    <a:pt x="58" y="66"/>
                  </a:cubicBezTo>
                  <a:cubicBezTo>
                    <a:pt x="60" y="62"/>
                    <a:pt x="60" y="59"/>
                    <a:pt x="56" y="56"/>
                  </a:cubicBezTo>
                  <a:cubicBezTo>
                    <a:pt x="52" y="54"/>
                    <a:pt x="50" y="57"/>
                    <a:pt x="48" y="60"/>
                  </a:cubicBezTo>
                  <a:cubicBezTo>
                    <a:pt x="47" y="61"/>
                    <a:pt x="46" y="63"/>
                    <a:pt x="43" y="64"/>
                  </a:cubicBezTo>
                  <a:cubicBezTo>
                    <a:pt x="44" y="58"/>
                    <a:pt x="47" y="53"/>
                    <a:pt x="49" y="49"/>
                  </a:cubicBezTo>
                  <a:cubicBezTo>
                    <a:pt x="51" y="45"/>
                    <a:pt x="55" y="45"/>
                    <a:pt x="58" y="48"/>
                  </a:cubicBezTo>
                  <a:cubicBezTo>
                    <a:pt x="60" y="49"/>
                    <a:pt x="62" y="51"/>
                    <a:pt x="64" y="48"/>
                  </a:cubicBezTo>
                  <a:cubicBezTo>
                    <a:pt x="65" y="47"/>
                    <a:pt x="66" y="44"/>
                    <a:pt x="66" y="42"/>
                  </a:cubicBezTo>
                  <a:cubicBezTo>
                    <a:pt x="66" y="39"/>
                    <a:pt x="64" y="40"/>
                    <a:pt x="62" y="40"/>
                  </a:cubicBezTo>
                  <a:cubicBezTo>
                    <a:pt x="58" y="39"/>
                    <a:pt x="57" y="37"/>
                    <a:pt x="58" y="33"/>
                  </a:cubicBezTo>
                  <a:cubicBezTo>
                    <a:pt x="59" y="29"/>
                    <a:pt x="59" y="28"/>
                    <a:pt x="55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2" y="30"/>
                    <a:pt x="51" y="28"/>
                    <a:pt x="51" y="28"/>
                  </a:cubicBezTo>
                  <a:cubicBezTo>
                    <a:pt x="58" y="21"/>
                    <a:pt x="39" y="20"/>
                    <a:pt x="48" y="13"/>
                  </a:cubicBezTo>
                  <a:cubicBezTo>
                    <a:pt x="52" y="10"/>
                    <a:pt x="53" y="5"/>
                    <a:pt x="58" y="3"/>
                  </a:cubicBezTo>
                  <a:cubicBezTo>
                    <a:pt x="62" y="1"/>
                    <a:pt x="65" y="0"/>
                    <a:pt x="65" y="6"/>
                  </a:cubicBezTo>
                  <a:cubicBezTo>
                    <a:pt x="66" y="14"/>
                    <a:pt x="73" y="17"/>
                    <a:pt x="77" y="23"/>
                  </a:cubicBezTo>
                  <a:cubicBezTo>
                    <a:pt x="77" y="25"/>
                    <a:pt x="81" y="25"/>
                    <a:pt x="79" y="28"/>
                  </a:cubicBezTo>
                  <a:cubicBezTo>
                    <a:pt x="75" y="33"/>
                    <a:pt x="78" y="35"/>
                    <a:pt x="82" y="37"/>
                  </a:cubicBezTo>
                  <a:cubicBezTo>
                    <a:pt x="90" y="41"/>
                    <a:pt x="91" y="47"/>
                    <a:pt x="91" y="54"/>
                  </a:cubicBezTo>
                  <a:cubicBezTo>
                    <a:pt x="91" y="59"/>
                    <a:pt x="89" y="61"/>
                    <a:pt x="84" y="59"/>
                  </a:cubicBezTo>
                  <a:cubicBezTo>
                    <a:pt x="80" y="56"/>
                    <a:pt x="78" y="57"/>
                    <a:pt x="80" y="62"/>
                  </a:cubicBezTo>
                  <a:cubicBezTo>
                    <a:pt x="80" y="64"/>
                    <a:pt x="80" y="66"/>
                    <a:pt x="78" y="67"/>
                  </a:cubicBezTo>
                  <a:cubicBezTo>
                    <a:pt x="75" y="69"/>
                    <a:pt x="72" y="70"/>
                    <a:pt x="73" y="74"/>
                  </a:cubicBezTo>
                  <a:cubicBezTo>
                    <a:pt x="75" y="78"/>
                    <a:pt x="78" y="81"/>
                    <a:pt x="83" y="80"/>
                  </a:cubicBezTo>
                  <a:cubicBezTo>
                    <a:pt x="87" y="80"/>
                    <a:pt x="88" y="82"/>
                    <a:pt x="89" y="85"/>
                  </a:cubicBezTo>
                  <a:cubicBezTo>
                    <a:pt x="78" y="85"/>
                    <a:pt x="72" y="91"/>
                    <a:pt x="74" y="101"/>
                  </a:cubicBezTo>
                  <a:cubicBezTo>
                    <a:pt x="74" y="101"/>
                    <a:pt x="74" y="102"/>
                    <a:pt x="74" y="102"/>
                  </a:cubicBezTo>
                  <a:cubicBezTo>
                    <a:pt x="84" y="106"/>
                    <a:pt x="77" y="111"/>
                    <a:pt x="76" y="116"/>
                  </a:cubicBezTo>
                  <a:cubicBezTo>
                    <a:pt x="74" y="122"/>
                    <a:pt x="73" y="128"/>
                    <a:pt x="67" y="132"/>
                  </a:cubicBezTo>
                  <a:cubicBezTo>
                    <a:pt x="64" y="133"/>
                    <a:pt x="62" y="136"/>
                    <a:pt x="58" y="135"/>
                  </a:cubicBezTo>
                  <a:cubicBezTo>
                    <a:pt x="53" y="134"/>
                    <a:pt x="51" y="137"/>
                    <a:pt x="50" y="140"/>
                  </a:cubicBezTo>
                  <a:cubicBezTo>
                    <a:pt x="49" y="144"/>
                    <a:pt x="53" y="144"/>
                    <a:pt x="55" y="145"/>
                  </a:cubicBezTo>
                  <a:cubicBezTo>
                    <a:pt x="58" y="146"/>
                    <a:pt x="61" y="148"/>
                    <a:pt x="56" y="151"/>
                  </a:cubicBezTo>
                  <a:cubicBezTo>
                    <a:pt x="52" y="155"/>
                    <a:pt x="54" y="159"/>
                    <a:pt x="56" y="163"/>
                  </a:cubicBezTo>
                  <a:cubicBezTo>
                    <a:pt x="59" y="166"/>
                    <a:pt x="61" y="167"/>
                    <a:pt x="66" y="165"/>
                  </a:cubicBezTo>
                  <a:cubicBezTo>
                    <a:pt x="72" y="163"/>
                    <a:pt x="76" y="169"/>
                    <a:pt x="82" y="170"/>
                  </a:cubicBezTo>
                  <a:cubicBezTo>
                    <a:pt x="83" y="170"/>
                    <a:pt x="84" y="171"/>
                    <a:pt x="86" y="171"/>
                  </a:cubicBezTo>
                  <a:cubicBezTo>
                    <a:pt x="93" y="168"/>
                    <a:pt x="100" y="167"/>
                    <a:pt x="107" y="172"/>
                  </a:cubicBezTo>
                  <a:cubicBezTo>
                    <a:pt x="110" y="174"/>
                    <a:pt x="116" y="176"/>
                    <a:pt x="119" y="176"/>
                  </a:cubicBezTo>
                  <a:cubicBezTo>
                    <a:pt x="127" y="174"/>
                    <a:pt x="133" y="176"/>
                    <a:pt x="139" y="179"/>
                  </a:cubicBezTo>
                  <a:cubicBezTo>
                    <a:pt x="141" y="179"/>
                    <a:pt x="142" y="178"/>
                    <a:pt x="143" y="176"/>
                  </a:cubicBezTo>
                  <a:cubicBezTo>
                    <a:pt x="145" y="173"/>
                    <a:pt x="147" y="172"/>
                    <a:pt x="151" y="175"/>
                  </a:cubicBezTo>
                  <a:cubicBezTo>
                    <a:pt x="153" y="177"/>
                    <a:pt x="155" y="176"/>
                    <a:pt x="157" y="174"/>
                  </a:cubicBezTo>
                  <a:cubicBezTo>
                    <a:pt x="160" y="171"/>
                    <a:pt x="162" y="166"/>
                    <a:pt x="169" y="168"/>
                  </a:cubicBezTo>
                  <a:cubicBezTo>
                    <a:pt x="169" y="168"/>
                    <a:pt x="171" y="167"/>
                    <a:pt x="171" y="167"/>
                  </a:cubicBezTo>
                  <a:cubicBezTo>
                    <a:pt x="172" y="161"/>
                    <a:pt x="177" y="161"/>
                    <a:pt x="181" y="160"/>
                  </a:cubicBezTo>
                  <a:cubicBezTo>
                    <a:pt x="184" y="159"/>
                    <a:pt x="188" y="159"/>
                    <a:pt x="185" y="153"/>
                  </a:cubicBezTo>
                  <a:cubicBezTo>
                    <a:pt x="184" y="152"/>
                    <a:pt x="187" y="151"/>
                    <a:pt x="187" y="149"/>
                  </a:cubicBezTo>
                  <a:cubicBezTo>
                    <a:pt x="189" y="146"/>
                    <a:pt x="192" y="144"/>
                    <a:pt x="190" y="139"/>
                  </a:cubicBezTo>
                  <a:cubicBezTo>
                    <a:pt x="189" y="136"/>
                    <a:pt x="190" y="131"/>
                    <a:pt x="197" y="133"/>
                  </a:cubicBezTo>
                  <a:cubicBezTo>
                    <a:pt x="203" y="135"/>
                    <a:pt x="210" y="128"/>
                    <a:pt x="208" y="122"/>
                  </a:cubicBezTo>
                  <a:cubicBezTo>
                    <a:pt x="206" y="114"/>
                    <a:pt x="208" y="108"/>
                    <a:pt x="214" y="102"/>
                  </a:cubicBezTo>
                  <a:cubicBezTo>
                    <a:pt x="217" y="99"/>
                    <a:pt x="220" y="97"/>
                    <a:pt x="213" y="94"/>
                  </a:cubicBezTo>
                  <a:cubicBezTo>
                    <a:pt x="208" y="91"/>
                    <a:pt x="211" y="83"/>
                    <a:pt x="219" y="80"/>
                  </a:cubicBezTo>
                  <a:cubicBezTo>
                    <a:pt x="217" y="83"/>
                    <a:pt x="218" y="85"/>
                    <a:pt x="220" y="87"/>
                  </a:cubicBezTo>
                  <a:cubicBezTo>
                    <a:pt x="222" y="93"/>
                    <a:pt x="226" y="88"/>
                    <a:pt x="229" y="89"/>
                  </a:cubicBezTo>
                  <a:cubicBezTo>
                    <a:pt x="241" y="89"/>
                    <a:pt x="229" y="97"/>
                    <a:pt x="233" y="100"/>
                  </a:cubicBezTo>
                  <a:cubicBezTo>
                    <a:pt x="228" y="104"/>
                    <a:pt x="230" y="109"/>
                    <a:pt x="231" y="115"/>
                  </a:cubicBezTo>
                  <a:cubicBezTo>
                    <a:pt x="231" y="118"/>
                    <a:pt x="231" y="122"/>
                    <a:pt x="229" y="125"/>
                  </a:cubicBezTo>
                  <a:cubicBezTo>
                    <a:pt x="228" y="126"/>
                    <a:pt x="225" y="126"/>
                    <a:pt x="227" y="129"/>
                  </a:cubicBezTo>
                  <a:cubicBezTo>
                    <a:pt x="228" y="131"/>
                    <a:pt x="226" y="132"/>
                    <a:pt x="225" y="134"/>
                  </a:cubicBezTo>
                  <a:cubicBezTo>
                    <a:pt x="225" y="139"/>
                    <a:pt x="220" y="138"/>
                    <a:pt x="217" y="139"/>
                  </a:cubicBezTo>
                  <a:cubicBezTo>
                    <a:pt x="218" y="142"/>
                    <a:pt x="221" y="141"/>
                    <a:pt x="222" y="141"/>
                  </a:cubicBezTo>
                  <a:cubicBezTo>
                    <a:pt x="227" y="143"/>
                    <a:pt x="229" y="146"/>
                    <a:pt x="223" y="149"/>
                  </a:cubicBezTo>
                  <a:cubicBezTo>
                    <a:pt x="219" y="154"/>
                    <a:pt x="215" y="160"/>
                    <a:pt x="216" y="167"/>
                  </a:cubicBezTo>
                  <a:close/>
                </a:path>
              </a:pathLst>
            </a:custGeom>
            <a:solidFill>
              <a:srgbClr val="E73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85">
              <a:extLst>
                <a:ext uri="{FF2B5EF4-FFF2-40B4-BE49-F238E27FC236}">
                  <a16:creationId xmlns:a16="http://schemas.microsoft.com/office/drawing/2014/main" id="{0339994A-20FB-873F-A0F0-3DC441089B34}"/>
                </a:ext>
              </a:extLst>
            </p:cNvPr>
            <p:cNvSpPr/>
            <p:nvPr/>
          </p:nvSpPr>
          <p:spPr bwMode="auto">
            <a:xfrm>
              <a:off x="4133850" y="2114550"/>
              <a:ext cx="334963" cy="330200"/>
            </a:xfrm>
            <a:custGeom>
              <a:avLst/>
              <a:gdLst>
                <a:gd name="T0" fmla="*/ 14 w 148"/>
                <a:gd name="T1" fmla="*/ 97 h 146"/>
                <a:gd name="T2" fmla="*/ 9 w 148"/>
                <a:gd name="T3" fmla="*/ 91 h 146"/>
                <a:gd name="T4" fmla="*/ 11 w 148"/>
                <a:gd name="T5" fmla="*/ 78 h 146"/>
                <a:gd name="T6" fmla="*/ 11 w 148"/>
                <a:gd name="T7" fmla="*/ 71 h 146"/>
                <a:gd name="T8" fmla="*/ 12 w 148"/>
                <a:gd name="T9" fmla="*/ 57 h 146"/>
                <a:gd name="T10" fmla="*/ 7 w 148"/>
                <a:gd name="T11" fmla="*/ 60 h 146"/>
                <a:gd name="T12" fmla="*/ 1 w 148"/>
                <a:gd name="T13" fmla="*/ 60 h 146"/>
                <a:gd name="T14" fmla="*/ 2 w 148"/>
                <a:gd name="T15" fmla="*/ 54 h 146"/>
                <a:gd name="T16" fmla="*/ 9 w 148"/>
                <a:gd name="T17" fmla="*/ 45 h 146"/>
                <a:gd name="T18" fmla="*/ 27 w 148"/>
                <a:gd name="T19" fmla="*/ 21 h 146"/>
                <a:gd name="T20" fmla="*/ 30 w 148"/>
                <a:gd name="T21" fmla="*/ 19 h 146"/>
                <a:gd name="T22" fmla="*/ 33 w 148"/>
                <a:gd name="T23" fmla="*/ 11 h 146"/>
                <a:gd name="T24" fmla="*/ 36 w 148"/>
                <a:gd name="T25" fmla="*/ 2 h 146"/>
                <a:gd name="T26" fmla="*/ 42 w 148"/>
                <a:gd name="T27" fmla="*/ 6 h 146"/>
                <a:gd name="T28" fmla="*/ 50 w 148"/>
                <a:gd name="T29" fmla="*/ 8 h 146"/>
                <a:gd name="T30" fmla="*/ 80 w 148"/>
                <a:gd name="T31" fmla="*/ 30 h 146"/>
                <a:gd name="T32" fmla="*/ 78 w 148"/>
                <a:gd name="T33" fmla="*/ 30 h 146"/>
                <a:gd name="T34" fmla="*/ 72 w 148"/>
                <a:gd name="T35" fmla="*/ 28 h 146"/>
                <a:gd name="T36" fmla="*/ 72 w 148"/>
                <a:gd name="T37" fmla="*/ 42 h 146"/>
                <a:gd name="T38" fmla="*/ 86 w 148"/>
                <a:gd name="T39" fmla="*/ 37 h 146"/>
                <a:gd name="T40" fmla="*/ 91 w 148"/>
                <a:gd name="T41" fmla="*/ 30 h 146"/>
                <a:gd name="T42" fmla="*/ 93 w 148"/>
                <a:gd name="T43" fmla="*/ 39 h 146"/>
                <a:gd name="T44" fmla="*/ 94 w 148"/>
                <a:gd name="T45" fmla="*/ 24 h 146"/>
                <a:gd name="T46" fmla="*/ 90 w 148"/>
                <a:gd name="T47" fmla="*/ 20 h 146"/>
                <a:gd name="T48" fmla="*/ 91 w 148"/>
                <a:gd name="T49" fmla="*/ 16 h 146"/>
                <a:gd name="T50" fmla="*/ 104 w 148"/>
                <a:gd name="T51" fmla="*/ 11 h 146"/>
                <a:gd name="T52" fmla="*/ 105 w 148"/>
                <a:gd name="T53" fmla="*/ 14 h 146"/>
                <a:gd name="T54" fmla="*/ 106 w 148"/>
                <a:gd name="T55" fmla="*/ 24 h 146"/>
                <a:gd name="T56" fmla="*/ 105 w 148"/>
                <a:gd name="T57" fmla="*/ 30 h 146"/>
                <a:gd name="T58" fmla="*/ 99 w 148"/>
                <a:gd name="T59" fmla="*/ 46 h 146"/>
                <a:gd name="T60" fmla="*/ 101 w 148"/>
                <a:gd name="T61" fmla="*/ 59 h 146"/>
                <a:gd name="T62" fmla="*/ 124 w 148"/>
                <a:gd name="T63" fmla="*/ 54 h 146"/>
                <a:gd name="T64" fmla="*/ 126 w 148"/>
                <a:gd name="T65" fmla="*/ 47 h 146"/>
                <a:gd name="T66" fmla="*/ 117 w 148"/>
                <a:gd name="T67" fmla="*/ 48 h 146"/>
                <a:gd name="T68" fmla="*/ 113 w 148"/>
                <a:gd name="T69" fmla="*/ 50 h 146"/>
                <a:gd name="T70" fmla="*/ 110 w 148"/>
                <a:gd name="T71" fmla="*/ 44 h 146"/>
                <a:gd name="T72" fmla="*/ 115 w 148"/>
                <a:gd name="T73" fmla="*/ 42 h 146"/>
                <a:gd name="T74" fmla="*/ 131 w 148"/>
                <a:gd name="T75" fmla="*/ 44 h 146"/>
                <a:gd name="T76" fmla="*/ 136 w 148"/>
                <a:gd name="T77" fmla="*/ 63 h 146"/>
                <a:gd name="T78" fmla="*/ 141 w 148"/>
                <a:gd name="T79" fmla="*/ 68 h 146"/>
                <a:gd name="T80" fmla="*/ 141 w 148"/>
                <a:gd name="T81" fmla="*/ 76 h 146"/>
                <a:gd name="T82" fmla="*/ 147 w 148"/>
                <a:gd name="T83" fmla="*/ 97 h 146"/>
                <a:gd name="T84" fmla="*/ 143 w 148"/>
                <a:gd name="T85" fmla="*/ 104 h 146"/>
                <a:gd name="T86" fmla="*/ 139 w 148"/>
                <a:gd name="T87" fmla="*/ 111 h 146"/>
                <a:gd name="T88" fmla="*/ 135 w 148"/>
                <a:gd name="T89" fmla="*/ 114 h 146"/>
                <a:gd name="T90" fmla="*/ 110 w 148"/>
                <a:gd name="T91" fmla="*/ 137 h 146"/>
                <a:gd name="T92" fmla="*/ 91 w 148"/>
                <a:gd name="T93" fmla="*/ 140 h 146"/>
                <a:gd name="T94" fmla="*/ 76 w 148"/>
                <a:gd name="T95" fmla="*/ 131 h 146"/>
                <a:gd name="T96" fmla="*/ 75 w 148"/>
                <a:gd name="T97" fmla="*/ 101 h 146"/>
                <a:gd name="T98" fmla="*/ 79 w 148"/>
                <a:gd name="T99" fmla="*/ 100 h 146"/>
                <a:gd name="T100" fmla="*/ 89 w 148"/>
                <a:gd name="T101" fmla="*/ 98 h 146"/>
                <a:gd name="T102" fmla="*/ 77 w 148"/>
                <a:gd name="T103" fmla="*/ 95 h 146"/>
                <a:gd name="T104" fmla="*/ 80 w 148"/>
                <a:gd name="T105" fmla="*/ 83 h 146"/>
                <a:gd name="T106" fmla="*/ 70 w 148"/>
                <a:gd name="T107" fmla="*/ 91 h 146"/>
                <a:gd name="T108" fmla="*/ 60 w 148"/>
                <a:gd name="T109" fmla="*/ 81 h 146"/>
                <a:gd name="T110" fmla="*/ 58 w 148"/>
                <a:gd name="T111" fmla="*/ 88 h 146"/>
                <a:gd name="T112" fmla="*/ 48 w 148"/>
                <a:gd name="T113" fmla="*/ 97 h 146"/>
                <a:gd name="T114" fmla="*/ 44 w 148"/>
                <a:gd name="T115" fmla="*/ 97 h 146"/>
                <a:gd name="T116" fmla="*/ 32 w 148"/>
                <a:gd name="T117" fmla="*/ 104 h 146"/>
                <a:gd name="T118" fmla="*/ 14 w 148"/>
                <a:gd name="T119" fmla="*/ 9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" h="146">
                  <a:moveTo>
                    <a:pt x="14" y="97"/>
                  </a:moveTo>
                  <a:cubicBezTo>
                    <a:pt x="12" y="95"/>
                    <a:pt x="11" y="93"/>
                    <a:pt x="9" y="91"/>
                  </a:cubicBezTo>
                  <a:cubicBezTo>
                    <a:pt x="8" y="86"/>
                    <a:pt x="3" y="81"/>
                    <a:pt x="11" y="78"/>
                  </a:cubicBezTo>
                  <a:cubicBezTo>
                    <a:pt x="13" y="77"/>
                    <a:pt x="12" y="73"/>
                    <a:pt x="11" y="71"/>
                  </a:cubicBezTo>
                  <a:cubicBezTo>
                    <a:pt x="10" y="66"/>
                    <a:pt x="9" y="62"/>
                    <a:pt x="12" y="57"/>
                  </a:cubicBezTo>
                  <a:cubicBezTo>
                    <a:pt x="9" y="57"/>
                    <a:pt x="8" y="59"/>
                    <a:pt x="7" y="60"/>
                  </a:cubicBezTo>
                  <a:cubicBezTo>
                    <a:pt x="5" y="61"/>
                    <a:pt x="3" y="63"/>
                    <a:pt x="1" y="60"/>
                  </a:cubicBezTo>
                  <a:cubicBezTo>
                    <a:pt x="0" y="58"/>
                    <a:pt x="0" y="56"/>
                    <a:pt x="2" y="54"/>
                  </a:cubicBezTo>
                  <a:cubicBezTo>
                    <a:pt x="5" y="51"/>
                    <a:pt x="7" y="48"/>
                    <a:pt x="9" y="45"/>
                  </a:cubicBezTo>
                  <a:cubicBezTo>
                    <a:pt x="17" y="42"/>
                    <a:pt x="27" y="28"/>
                    <a:pt x="27" y="21"/>
                  </a:cubicBezTo>
                  <a:cubicBezTo>
                    <a:pt x="27" y="20"/>
                    <a:pt x="29" y="19"/>
                    <a:pt x="30" y="19"/>
                  </a:cubicBezTo>
                  <a:cubicBezTo>
                    <a:pt x="34" y="17"/>
                    <a:pt x="36" y="14"/>
                    <a:pt x="33" y="11"/>
                  </a:cubicBezTo>
                  <a:cubicBezTo>
                    <a:pt x="30" y="6"/>
                    <a:pt x="33" y="4"/>
                    <a:pt x="36" y="2"/>
                  </a:cubicBezTo>
                  <a:cubicBezTo>
                    <a:pt x="40" y="0"/>
                    <a:pt x="41" y="3"/>
                    <a:pt x="42" y="6"/>
                  </a:cubicBezTo>
                  <a:cubicBezTo>
                    <a:pt x="44" y="12"/>
                    <a:pt x="47" y="7"/>
                    <a:pt x="50" y="8"/>
                  </a:cubicBezTo>
                  <a:cubicBezTo>
                    <a:pt x="64" y="9"/>
                    <a:pt x="74" y="17"/>
                    <a:pt x="80" y="30"/>
                  </a:cubicBezTo>
                  <a:cubicBezTo>
                    <a:pt x="80" y="31"/>
                    <a:pt x="79" y="30"/>
                    <a:pt x="78" y="30"/>
                  </a:cubicBezTo>
                  <a:cubicBezTo>
                    <a:pt x="75" y="31"/>
                    <a:pt x="75" y="23"/>
                    <a:pt x="72" y="28"/>
                  </a:cubicBezTo>
                  <a:cubicBezTo>
                    <a:pt x="70" y="32"/>
                    <a:pt x="70" y="37"/>
                    <a:pt x="72" y="42"/>
                  </a:cubicBezTo>
                  <a:cubicBezTo>
                    <a:pt x="74" y="44"/>
                    <a:pt x="84" y="40"/>
                    <a:pt x="86" y="37"/>
                  </a:cubicBezTo>
                  <a:cubicBezTo>
                    <a:pt x="88" y="34"/>
                    <a:pt x="84" y="28"/>
                    <a:pt x="91" y="30"/>
                  </a:cubicBezTo>
                  <a:cubicBezTo>
                    <a:pt x="98" y="31"/>
                    <a:pt x="92" y="36"/>
                    <a:pt x="93" y="39"/>
                  </a:cubicBezTo>
                  <a:cubicBezTo>
                    <a:pt x="98" y="33"/>
                    <a:pt x="98" y="30"/>
                    <a:pt x="94" y="24"/>
                  </a:cubicBezTo>
                  <a:cubicBezTo>
                    <a:pt x="92" y="23"/>
                    <a:pt x="91" y="21"/>
                    <a:pt x="90" y="20"/>
                  </a:cubicBezTo>
                  <a:cubicBezTo>
                    <a:pt x="89" y="18"/>
                    <a:pt x="89" y="15"/>
                    <a:pt x="91" y="16"/>
                  </a:cubicBezTo>
                  <a:cubicBezTo>
                    <a:pt x="97" y="18"/>
                    <a:pt x="100" y="13"/>
                    <a:pt x="104" y="11"/>
                  </a:cubicBezTo>
                  <a:cubicBezTo>
                    <a:pt x="106" y="13"/>
                    <a:pt x="105" y="14"/>
                    <a:pt x="105" y="14"/>
                  </a:cubicBezTo>
                  <a:cubicBezTo>
                    <a:pt x="101" y="18"/>
                    <a:pt x="96" y="21"/>
                    <a:pt x="106" y="24"/>
                  </a:cubicBezTo>
                  <a:cubicBezTo>
                    <a:pt x="109" y="25"/>
                    <a:pt x="108" y="29"/>
                    <a:pt x="105" y="30"/>
                  </a:cubicBezTo>
                  <a:cubicBezTo>
                    <a:pt x="98" y="33"/>
                    <a:pt x="96" y="39"/>
                    <a:pt x="99" y="46"/>
                  </a:cubicBezTo>
                  <a:cubicBezTo>
                    <a:pt x="103" y="54"/>
                    <a:pt x="103" y="54"/>
                    <a:pt x="101" y="59"/>
                  </a:cubicBezTo>
                  <a:cubicBezTo>
                    <a:pt x="108" y="53"/>
                    <a:pt x="117" y="61"/>
                    <a:pt x="124" y="54"/>
                  </a:cubicBezTo>
                  <a:cubicBezTo>
                    <a:pt x="126" y="52"/>
                    <a:pt x="128" y="49"/>
                    <a:pt x="126" y="47"/>
                  </a:cubicBezTo>
                  <a:cubicBezTo>
                    <a:pt x="124" y="46"/>
                    <a:pt x="120" y="45"/>
                    <a:pt x="117" y="48"/>
                  </a:cubicBezTo>
                  <a:cubicBezTo>
                    <a:pt x="116" y="49"/>
                    <a:pt x="115" y="52"/>
                    <a:pt x="113" y="50"/>
                  </a:cubicBezTo>
                  <a:cubicBezTo>
                    <a:pt x="111" y="49"/>
                    <a:pt x="109" y="47"/>
                    <a:pt x="110" y="44"/>
                  </a:cubicBezTo>
                  <a:cubicBezTo>
                    <a:pt x="110" y="42"/>
                    <a:pt x="113" y="42"/>
                    <a:pt x="115" y="42"/>
                  </a:cubicBezTo>
                  <a:cubicBezTo>
                    <a:pt x="120" y="42"/>
                    <a:pt x="126" y="39"/>
                    <a:pt x="131" y="44"/>
                  </a:cubicBezTo>
                  <a:cubicBezTo>
                    <a:pt x="137" y="50"/>
                    <a:pt x="137" y="56"/>
                    <a:pt x="136" y="63"/>
                  </a:cubicBezTo>
                  <a:cubicBezTo>
                    <a:pt x="140" y="62"/>
                    <a:pt x="145" y="61"/>
                    <a:pt x="141" y="68"/>
                  </a:cubicBezTo>
                  <a:cubicBezTo>
                    <a:pt x="140" y="70"/>
                    <a:pt x="140" y="75"/>
                    <a:pt x="141" y="76"/>
                  </a:cubicBezTo>
                  <a:cubicBezTo>
                    <a:pt x="147" y="82"/>
                    <a:pt x="146" y="90"/>
                    <a:pt x="147" y="97"/>
                  </a:cubicBezTo>
                  <a:cubicBezTo>
                    <a:pt x="148" y="101"/>
                    <a:pt x="148" y="104"/>
                    <a:pt x="143" y="104"/>
                  </a:cubicBezTo>
                  <a:cubicBezTo>
                    <a:pt x="139" y="105"/>
                    <a:pt x="139" y="108"/>
                    <a:pt x="139" y="111"/>
                  </a:cubicBezTo>
                  <a:cubicBezTo>
                    <a:pt x="136" y="110"/>
                    <a:pt x="134" y="110"/>
                    <a:pt x="135" y="114"/>
                  </a:cubicBezTo>
                  <a:cubicBezTo>
                    <a:pt x="124" y="119"/>
                    <a:pt x="118" y="129"/>
                    <a:pt x="110" y="137"/>
                  </a:cubicBezTo>
                  <a:cubicBezTo>
                    <a:pt x="103" y="144"/>
                    <a:pt x="99" y="146"/>
                    <a:pt x="91" y="140"/>
                  </a:cubicBezTo>
                  <a:cubicBezTo>
                    <a:pt x="86" y="137"/>
                    <a:pt x="79" y="138"/>
                    <a:pt x="76" y="131"/>
                  </a:cubicBezTo>
                  <a:cubicBezTo>
                    <a:pt x="65" y="122"/>
                    <a:pt x="74" y="111"/>
                    <a:pt x="75" y="101"/>
                  </a:cubicBezTo>
                  <a:cubicBezTo>
                    <a:pt x="75" y="99"/>
                    <a:pt x="77" y="99"/>
                    <a:pt x="79" y="100"/>
                  </a:cubicBezTo>
                  <a:cubicBezTo>
                    <a:pt x="82" y="101"/>
                    <a:pt x="85" y="100"/>
                    <a:pt x="89" y="98"/>
                  </a:cubicBezTo>
                  <a:cubicBezTo>
                    <a:pt x="84" y="98"/>
                    <a:pt x="80" y="99"/>
                    <a:pt x="77" y="95"/>
                  </a:cubicBezTo>
                  <a:cubicBezTo>
                    <a:pt x="74" y="90"/>
                    <a:pt x="80" y="87"/>
                    <a:pt x="80" y="83"/>
                  </a:cubicBezTo>
                  <a:cubicBezTo>
                    <a:pt x="75" y="84"/>
                    <a:pt x="77" y="93"/>
                    <a:pt x="70" y="91"/>
                  </a:cubicBezTo>
                  <a:cubicBezTo>
                    <a:pt x="65" y="89"/>
                    <a:pt x="60" y="89"/>
                    <a:pt x="60" y="81"/>
                  </a:cubicBezTo>
                  <a:cubicBezTo>
                    <a:pt x="57" y="84"/>
                    <a:pt x="58" y="87"/>
                    <a:pt x="58" y="88"/>
                  </a:cubicBezTo>
                  <a:cubicBezTo>
                    <a:pt x="57" y="94"/>
                    <a:pt x="53" y="97"/>
                    <a:pt x="48" y="97"/>
                  </a:cubicBezTo>
                  <a:cubicBezTo>
                    <a:pt x="47" y="97"/>
                    <a:pt x="45" y="97"/>
                    <a:pt x="44" y="97"/>
                  </a:cubicBezTo>
                  <a:cubicBezTo>
                    <a:pt x="38" y="96"/>
                    <a:pt x="34" y="99"/>
                    <a:pt x="32" y="104"/>
                  </a:cubicBezTo>
                  <a:cubicBezTo>
                    <a:pt x="26" y="101"/>
                    <a:pt x="20" y="98"/>
                    <a:pt x="14" y="97"/>
                  </a:cubicBezTo>
                  <a:close/>
                </a:path>
              </a:pathLst>
            </a:custGeom>
            <a:solidFill>
              <a:srgbClr val="E94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86">
              <a:extLst>
                <a:ext uri="{FF2B5EF4-FFF2-40B4-BE49-F238E27FC236}">
                  <a16:creationId xmlns:a16="http://schemas.microsoft.com/office/drawing/2014/main" id="{9642D8C5-C8C3-AEAA-D69C-54899306098E}"/>
                </a:ext>
              </a:extLst>
            </p:cNvPr>
            <p:cNvSpPr/>
            <p:nvPr/>
          </p:nvSpPr>
          <p:spPr bwMode="auto">
            <a:xfrm>
              <a:off x="4751388" y="1085850"/>
              <a:ext cx="395288" cy="212725"/>
            </a:xfrm>
            <a:custGeom>
              <a:avLst/>
              <a:gdLst>
                <a:gd name="T0" fmla="*/ 132 w 175"/>
                <a:gd name="T1" fmla="*/ 39 h 94"/>
                <a:gd name="T2" fmla="*/ 144 w 175"/>
                <a:gd name="T3" fmla="*/ 49 h 94"/>
                <a:gd name="T4" fmla="*/ 170 w 175"/>
                <a:gd name="T5" fmla="*/ 67 h 94"/>
                <a:gd name="T6" fmla="*/ 174 w 175"/>
                <a:gd name="T7" fmla="*/ 78 h 94"/>
                <a:gd name="T8" fmla="*/ 175 w 175"/>
                <a:gd name="T9" fmla="*/ 79 h 94"/>
                <a:gd name="T10" fmla="*/ 174 w 175"/>
                <a:gd name="T11" fmla="*/ 79 h 94"/>
                <a:gd name="T12" fmla="*/ 155 w 175"/>
                <a:gd name="T13" fmla="*/ 86 h 94"/>
                <a:gd name="T14" fmla="*/ 148 w 175"/>
                <a:gd name="T15" fmla="*/ 83 h 94"/>
                <a:gd name="T16" fmla="*/ 131 w 175"/>
                <a:gd name="T17" fmla="*/ 79 h 94"/>
                <a:gd name="T18" fmla="*/ 125 w 175"/>
                <a:gd name="T19" fmla="*/ 89 h 94"/>
                <a:gd name="T20" fmla="*/ 123 w 175"/>
                <a:gd name="T21" fmla="*/ 79 h 94"/>
                <a:gd name="T22" fmla="*/ 116 w 175"/>
                <a:gd name="T23" fmla="*/ 89 h 94"/>
                <a:gd name="T24" fmla="*/ 113 w 175"/>
                <a:gd name="T25" fmla="*/ 88 h 94"/>
                <a:gd name="T26" fmla="*/ 117 w 175"/>
                <a:gd name="T27" fmla="*/ 73 h 94"/>
                <a:gd name="T28" fmla="*/ 120 w 175"/>
                <a:gd name="T29" fmla="*/ 70 h 94"/>
                <a:gd name="T30" fmla="*/ 117 w 175"/>
                <a:gd name="T31" fmla="*/ 66 h 94"/>
                <a:gd name="T32" fmla="*/ 114 w 175"/>
                <a:gd name="T33" fmla="*/ 67 h 94"/>
                <a:gd name="T34" fmla="*/ 100 w 175"/>
                <a:gd name="T35" fmla="*/ 75 h 94"/>
                <a:gd name="T36" fmla="*/ 95 w 175"/>
                <a:gd name="T37" fmla="*/ 86 h 94"/>
                <a:gd name="T38" fmla="*/ 91 w 175"/>
                <a:gd name="T39" fmla="*/ 93 h 94"/>
                <a:gd name="T40" fmla="*/ 73 w 175"/>
                <a:gd name="T41" fmla="*/ 94 h 94"/>
                <a:gd name="T42" fmla="*/ 69 w 175"/>
                <a:gd name="T43" fmla="*/ 87 h 94"/>
                <a:gd name="T44" fmla="*/ 58 w 175"/>
                <a:gd name="T45" fmla="*/ 81 h 94"/>
                <a:gd name="T46" fmla="*/ 45 w 175"/>
                <a:gd name="T47" fmla="*/ 76 h 94"/>
                <a:gd name="T48" fmla="*/ 44 w 175"/>
                <a:gd name="T49" fmla="*/ 76 h 94"/>
                <a:gd name="T50" fmla="*/ 21 w 175"/>
                <a:gd name="T51" fmla="*/ 77 h 94"/>
                <a:gd name="T52" fmla="*/ 14 w 175"/>
                <a:gd name="T53" fmla="*/ 76 h 94"/>
                <a:gd name="T54" fmla="*/ 0 w 175"/>
                <a:gd name="T55" fmla="*/ 61 h 94"/>
                <a:gd name="T56" fmla="*/ 8 w 175"/>
                <a:gd name="T57" fmla="*/ 62 h 94"/>
                <a:gd name="T58" fmla="*/ 12 w 175"/>
                <a:gd name="T59" fmla="*/ 64 h 94"/>
                <a:gd name="T60" fmla="*/ 13 w 175"/>
                <a:gd name="T61" fmla="*/ 60 h 94"/>
                <a:gd name="T62" fmla="*/ 23 w 175"/>
                <a:gd name="T63" fmla="*/ 52 h 94"/>
                <a:gd name="T64" fmla="*/ 29 w 175"/>
                <a:gd name="T65" fmla="*/ 54 h 94"/>
                <a:gd name="T66" fmla="*/ 33 w 175"/>
                <a:gd name="T67" fmla="*/ 51 h 94"/>
                <a:gd name="T68" fmla="*/ 35 w 175"/>
                <a:gd name="T69" fmla="*/ 47 h 94"/>
                <a:gd name="T70" fmla="*/ 39 w 175"/>
                <a:gd name="T71" fmla="*/ 49 h 94"/>
                <a:gd name="T72" fmla="*/ 45 w 175"/>
                <a:gd name="T73" fmla="*/ 48 h 94"/>
                <a:gd name="T74" fmla="*/ 62 w 175"/>
                <a:gd name="T75" fmla="*/ 31 h 94"/>
                <a:gd name="T76" fmla="*/ 62 w 175"/>
                <a:gd name="T77" fmla="*/ 27 h 94"/>
                <a:gd name="T78" fmla="*/ 69 w 175"/>
                <a:gd name="T79" fmla="*/ 19 h 94"/>
                <a:gd name="T80" fmla="*/ 71 w 175"/>
                <a:gd name="T81" fmla="*/ 27 h 94"/>
                <a:gd name="T82" fmla="*/ 71 w 175"/>
                <a:gd name="T83" fmla="*/ 29 h 94"/>
                <a:gd name="T84" fmla="*/ 76 w 175"/>
                <a:gd name="T85" fmla="*/ 19 h 94"/>
                <a:gd name="T86" fmla="*/ 77 w 175"/>
                <a:gd name="T87" fmla="*/ 14 h 94"/>
                <a:gd name="T88" fmla="*/ 87 w 175"/>
                <a:gd name="T89" fmla="*/ 6 h 94"/>
                <a:gd name="T90" fmla="*/ 93 w 175"/>
                <a:gd name="T91" fmla="*/ 5 h 94"/>
                <a:gd name="T92" fmla="*/ 96 w 175"/>
                <a:gd name="T93" fmla="*/ 6 h 94"/>
                <a:gd name="T94" fmla="*/ 125 w 175"/>
                <a:gd name="T95" fmla="*/ 18 h 94"/>
                <a:gd name="T96" fmla="*/ 126 w 175"/>
                <a:gd name="T97" fmla="*/ 22 h 94"/>
                <a:gd name="T98" fmla="*/ 126 w 175"/>
                <a:gd name="T99" fmla="*/ 22 h 94"/>
                <a:gd name="T100" fmla="*/ 132 w 175"/>
                <a:gd name="T101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5" h="94">
                  <a:moveTo>
                    <a:pt x="132" y="39"/>
                  </a:moveTo>
                  <a:cubicBezTo>
                    <a:pt x="132" y="48"/>
                    <a:pt x="139" y="48"/>
                    <a:pt x="144" y="49"/>
                  </a:cubicBezTo>
                  <a:cubicBezTo>
                    <a:pt x="156" y="51"/>
                    <a:pt x="163" y="58"/>
                    <a:pt x="170" y="67"/>
                  </a:cubicBezTo>
                  <a:cubicBezTo>
                    <a:pt x="172" y="70"/>
                    <a:pt x="170" y="75"/>
                    <a:pt x="174" y="78"/>
                  </a:cubicBezTo>
                  <a:cubicBezTo>
                    <a:pt x="175" y="78"/>
                    <a:pt x="175" y="79"/>
                    <a:pt x="175" y="79"/>
                  </a:cubicBezTo>
                  <a:cubicBezTo>
                    <a:pt x="175" y="79"/>
                    <a:pt x="174" y="79"/>
                    <a:pt x="174" y="79"/>
                  </a:cubicBezTo>
                  <a:cubicBezTo>
                    <a:pt x="167" y="80"/>
                    <a:pt x="162" y="84"/>
                    <a:pt x="155" y="86"/>
                  </a:cubicBezTo>
                  <a:cubicBezTo>
                    <a:pt x="151" y="87"/>
                    <a:pt x="149" y="86"/>
                    <a:pt x="148" y="83"/>
                  </a:cubicBezTo>
                  <a:cubicBezTo>
                    <a:pt x="144" y="73"/>
                    <a:pt x="139" y="72"/>
                    <a:pt x="131" y="79"/>
                  </a:cubicBezTo>
                  <a:cubicBezTo>
                    <a:pt x="125" y="80"/>
                    <a:pt x="131" y="88"/>
                    <a:pt x="125" y="89"/>
                  </a:cubicBezTo>
                  <a:cubicBezTo>
                    <a:pt x="124" y="87"/>
                    <a:pt x="126" y="83"/>
                    <a:pt x="123" y="79"/>
                  </a:cubicBezTo>
                  <a:cubicBezTo>
                    <a:pt x="125" y="87"/>
                    <a:pt x="118" y="85"/>
                    <a:pt x="116" y="89"/>
                  </a:cubicBezTo>
                  <a:cubicBezTo>
                    <a:pt x="116" y="90"/>
                    <a:pt x="114" y="89"/>
                    <a:pt x="113" y="88"/>
                  </a:cubicBezTo>
                  <a:cubicBezTo>
                    <a:pt x="109" y="84"/>
                    <a:pt x="111" y="75"/>
                    <a:pt x="117" y="73"/>
                  </a:cubicBezTo>
                  <a:cubicBezTo>
                    <a:pt x="119" y="72"/>
                    <a:pt x="120" y="71"/>
                    <a:pt x="120" y="70"/>
                  </a:cubicBezTo>
                  <a:cubicBezTo>
                    <a:pt x="119" y="68"/>
                    <a:pt x="118" y="67"/>
                    <a:pt x="117" y="66"/>
                  </a:cubicBezTo>
                  <a:cubicBezTo>
                    <a:pt x="116" y="65"/>
                    <a:pt x="115" y="67"/>
                    <a:pt x="114" y="67"/>
                  </a:cubicBezTo>
                  <a:cubicBezTo>
                    <a:pt x="110" y="70"/>
                    <a:pt x="105" y="73"/>
                    <a:pt x="100" y="75"/>
                  </a:cubicBezTo>
                  <a:cubicBezTo>
                    <a:pt x="96" y="77"/>
                    <a:pt x="91" y="79"/>
                    <a:pt x="95" y="86"/>
                  </a:cubicBezTo>
                  <a:cubicBezTo>
                    <a:pt x="98" y="90"/>
                    <a:pt x="95" y="92"/>
                    <a:pt x="91" y="93"/>
                  </a:cubicBezTo>
                  <a:cubicBezTo>
                    <a:pt x="86" y="93"/>
                    <a:pt x="79" y="94"/>
                    <a:pt x="73" y="94"/>
                  </a:cubicBezTo>
                  <a:cubicBezTo>
                    <a:pt x="70" y="94"/>
                    <a:pt x="71" y="89"/>
                    <a:pt x="69" y="87"/>
                  </a:cubicBezTo>
                  <a:cubicBezTo>
                    <a:pt x="65" y="85"/>
                    <a:pt x="66" y="75"/>
                    <a:pt x="58" y="81"/>
                  </a:cubicBezTo>
                  <a:cubicBezTo>
                    <a:pt x="55" y="75"/>
                    <a:pt x="48" y="81"/>
                    <a:pt x="45" y="76"/>
                  </a:cubicBezTo>
                  <a:cubicBezTo>
                    <a:pt x="45" y="76"/>
                    <a:pt x="45" y="76"/>
                    <a:pt x="44" y="76"/>
                  </a:cubicBezTo>
                  <a:cubicBezTo>
                    <a:pt x="37" y="80"/>
                    <a:pt x="29" y="75"/>
                    <a:pt x="21" y="77"/>
                  </a:cubicBezTo>
                  <a:cubicBezTo>
                    <a:pt x="18" y="78"/>
                    <a:pt x="17" y="78"/>
                    <a:pt x="14" y="76"/>
                  </a:cubicBezTo>
                  <a:cubicBezTo>
                    <a:pt x="9" y="71"/>
                    <a:pt x="6" y="65"/>
                    <a:pt x="0" y="61"/>
                  </a:cubicBezTo>
                  <a:cubicBezTo>
                    <a:pt x="3" y="59"/>
                    <a:pt x="6" y="59"/>
                    <a:pt x="8" y="62"/>
                  </a:cubicBezTo>
                  <a:cubicBezTo>
                    <a:pt x="9" y="63"/>
                    <a:pt x="10" y="65"/>
                    <a:pt x="12" y="64"/>
                  </a:cubicBezTo>
                  <a:cubicBezTo>
                    <a:pt x="14" y="63"/>
                    <a:pt x="13" y="61"/>
                    <a:pt x="13" y="60"/>
                  </a:cubicBezTo>
                  <a:cubicBezTo>
                    <a:pt x="12" y="54"/>
                    <a:pt x="18" y="50"/>
                    <a:pt x="23" y="52"/>
                  </a:cubicBezTo>
                  <a:cubicBezTo>
                    <a:pt x="25" y="53"/>
                    <a:pt x="27" y="54"/>
                    <a:pt x="29" y="54"/>
                  </a:cubicBezTo>
                  <a:cubicBezTo>
                    <a:pt x="32" y="55"/>
                    <a:pt x="35" y="56"/>
                    <a:pt x="33" y="51"/>
                  </a:cubicBezTo>
                  <a:cubicBezTo>
                    <a:pt x="33" y="50"/>
                    <a:pt x="33" y="48"/>
                    <a:pt x="35" y="47"/>
                  </a:cubicBezTo>
                  <a:cubicBezTo>
                    <a:pt x="37" y="46"/>
                    <a:pt x="38" y="47"/>
                    <a:pt x="39" y="49"/>
                  </a:cubicBezTo>
                  <a:cubicBezTo>
                    <a:pt x="41" y="52"/>
                    <a:pt x="44" y="50"/>
                    <a:pt x="45" y="48"/>
                  </a:cubicBezTo>
                  <a:cubicBezTo>
                    <a:pt x="51" y="43"/>
                    <a:pt x="58" y="38"/>
                    <a:pt x="62" y="31"/>
                  </a:cubicBezTo>
                  <a:cubicBezTo>
                    <a:pt x="63" y="29"/>
                    <a:pt x="62" y="28"/>
                    <a:pt x="62" y="27"/>
                  </a:cubicBezTo>
                  <a:cubicBezTo>
                    <a:pt x="60" y="21"/>
                    <a:pt x="66" y="20"/>
                    <a:pt x="69" y="19"/>
                  </a:cubicBezTo>
                  <a:cubicBezTo>
                    <a:pt x="72" y="19"/>
                    <a:pt x="72" y="24"/>
                    <a:pt x="71" y="27"/>
                  </a:cubicBezTo>
                  <a:cubicBezTo>
                    <a:pt x="71" y="27"/>
                    <a:pt x="71" y="28"/>
                    <a:pt x="71" y="29"/>
                  </a:cubicBezTo>
                  <a:cubicBezTo>
                    <a:pt x="77" y="26"/>
                    <a:pt x="78" y="25"/>
                    <a:pt x="76" y="19"/>
                  </a:cubicBezTo>
                  <a:cubicBezTo>
                    <a:pt x="75" y="17"/>
                    <a:pt x="76" y="14"/>
                    <a:pt x="77" y="14"/>
                  </a:cubicBezTo>
                  <a:cubicBezTo>
                    <a:pt x="83" y="14"/>
                    <a:pt x="84" y="9"/>
                    <a:pt x="87" y="6"/>
                  </a:cubicBezTo>
                  <a:cubicBezTo>
                    <a:pt x="88" y="3"/>
                    <a:pt x="91" y="0"/>
                    <a:pt x="93" y="5"/>
                  </a:cubicBezTo>
                  <a:cubicBezTo>
                    <a:pt x="94" y="7"/>
                    <a:pt x="95" y="7"/>
                    <a:pt x="96" y="6"/>
                  </a:cubicBezTo>
                  <a:cubicBezTo>
                    <a:pt x="114" y="1"/>
                    <a:pt x="115" y="3"/>
                    <a:pt x="125" y="18"/>
                  </a:cubicBezTo>
                  <a:cubicBezTo>
                    <a:pt x="125" y="19"/>
                    <a:pt x="124" y="21"/>
                    <a:pt x="126" y="22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8" y="28"/>
                    <a:pt x="126" y="35"/>
                    <a:pt x="132" y="39"/>
                  </a:cubicBezTo>
                  <a:close/>
                </a:path>
              </a:pathLst>
            </a:custGeom>
            <a:solidFill>
              <a:srgbClr val="EB5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87">
              <a:extLst>
                <a:ext uri="{FF2B5EF4-FFF2-40B4-BE49-F238E27FC236}">
                  <a16:creationId xmlns:a16="http://schemas.microsoft.com/office/drawing/2014/main" id="{CBCE410C-6735-F1AF-FD0E-4C5C92B8621B}"/>
                </a:ext>
              </a:extLst>
            </p:cNvPr>
            <p:cNvSpPr/>
            <p:nvPr/>
          </p:nvSpPr>
          <p:spPr bwMode="auto">
            <a:xfrm>
              <a:off x="4090988" y="2057400"/>
              <a:ext cx="155575" cy="263525"/>
            </a:xfrm>
            <a:custGeom>
              <a:avLst/>
              <a:gdLst>
                <a:gd name="T0" fmla="*/ 28 w 69"/>
                <a:gd name="T1" fmla="*/ 71 h 116"/>
                <a:gd name="T2" fmla="*/ 22 w 69"/>
                <a:gd name="T3" fmla="*/ 80 h 116"/>
                <a:gd name="T4" fmla="*/ 21 w 69"/>
                <a:gd name="T5" fmla="*/ 84 h 116"/>
                <a:gd name="T6" fmla="*/ 25 w 69"/>
                <a:gd name="T7" fmla="*/ 83 h 116"/>
                <a:gd name="T8" fmla="*/ 34 w 69"/>
                <a:gd name="T9" fmla="*/ 79 h 116"/>
                <a:gd name="T10" fmla="*/ 33 w 69"/>
                <a:gd name="T11" fmla="*/ 101 h 116"/>
                <a:gd name="T12" fmla="*/ 33 w 69"/>
                <a:gd name="T13" fmla="*/ 104 h 116"/>
                <a:gd name="T14" fmla="*/ 28 w 69"/>
                <a:gd name="T15" fmla="*/ 116 h 116"/>
                <a:gd name="T16" fmla="*/ 16 w 69"/>
                <a:gd name="T17" fmla="*/ 114 h 116"/>
                <a:gd name="T18" fmla="*/ 19 w 69"/>
                <a:gd name="T19" fmla="*/ 97 h 116"/>
                <a:gd name="T20" fmla="*/ 17 w 69"/>
                <a:gd name="T21" fmla="*/ 88 h 116"/>
                <a:gd name="T22" fmla="*/ 14 w 69"/>
                <a:gd name="T23" fmla="*/ 94 h 116"/>
                <a:gd name="T24" fmla="*/ 9 w 69"/>
                <a:gd name="T25" fmla="*/ 87 h 116"/>
                <a:gd name="T26" fmla="*/ 9 w 69"/>
                <a:gd name="T27" fmla="*/ 87 h 116"/>
                <a:gd name="T28" fmla="*/ 6 w 69"/>
                <a:gd name="T29" fmla="*/ 78 h 116"/>
                <a:gd name="T30" fmla="*/ 1 w 69"/>
                <a:gd name="T31" fmla="*/ 72 h 116"/>
                <a:gd name="T32" fmla="*/ 2 w 69"/>
                <a:gd name="T33" fmla="*/ 55 h 116"/>
                <a:gd name="T34" fmla="*/ 5 w 69"/>
                <a:gd name="T35" fmla="*/ 44 h 116"/>
                <a:gd name="T36" fmla="*/ 16 w 69"/>
                <a:gd name="T37" fmla="*/ 42 h 116"/>
                <a:gd name="T38" fmla="*/ 40 w 69"/>
                <a:gd name="T39" fmla="*/ 33 h 116"/>
                <a:gd name="T40" fmla="*/ 40 w 69"/>
                <a:gd name="T41" fmla="*/ 26 h 116"/>
                <a:gd name="T42" fmla="*/ 41 w 69"/>
                <a:gd name="T43" fmla="*/ 19 h 116"/>
                <a:gd name="T44" fmla="*/ 42 w 69"/>
                <a:gd name="T45" fmla="*/ 18 h 116"/>
                <a:gd name="T46" fmla="*/ 36 w 69"/>
                <a:gd name="T47" fmla="*/ 0 h 116"/>
                <a:gd name="T48" fmla="*/ 51 w 69"/>
                <a:gd name="T49" fmla="*/ 15 h 116"/>
                <a:gd name="T50" fmla="*/ 55 w 69"/>
                <a:gd name="T51" fmla="*/ 18 h 116"/>
                <a:gd name="T52" fmla="*/ 65 w 69"/>
                <a:gd name="T53" fmla="*/ 23 h 116"/>
                <a:gd name="T54" fmla="*/ 69 w 69"/>
                <a:gd name="T55" fmla="*/ 33 h 116"/>
                <a:gd name="T56" fmla="*/ 59 w 69"/>
                <a:gd name="T57" fmla="*/ 31 h 116"/>
                <a:gd name="T58" fmla="*/ 56 w 69"/>
                <a:gd name="T59" fmla="*/ 28 h 116"/>
                <a:gd name="T60" fmla="*/ 53 w 69"/>
                <a:gd name="T61" fmla="*/ 34 h 116"/>
                <a:gd name="T62" fmla="*/ 46 w 69"/>
                <a:gd name="T63" fmla="*/ 46 h 116"/>
                <a:gd name="T64" fmla="*/ 39 w 69"/>
                <a:gd name="T65" fmla="*/ 52 h 116"/>
                <a:gd name="T66" fmla="*/ 28 w 69"/>
                <a:gd name="T67" fmla="*/ 7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" h="115">
                  <a:moveTo>
                    <a:pt x="28" y="71"/>
                  </a:moveTo>
                  <a:cubicBezTo>
                    <a:pt x="29" y="75"/>
                    <a:pt x="25" y="77"/>
                    <a:pt x="22" y="80"/>
                  </a:cubicBezTo>
                  <a:cubicBezTo>
                    <a:pt x="21" y="81"/>
                    <a:pt x="20" y="83"/>
                    <a:pt x="21" y="84"/>
                  </a:cubicBezTo>
                  <a:cubicBezTo>
                    <a:pt x="23" y="86"/>
                    <a:pt x="24" y="84"/>
                    <a:pt x="25" y="83"/>
                  </a:cubicBezTo>
                  <a:cubicBezTo>
                    <a:pt x="27" y="80"/>
                    <a:pt x="30" y="80"/>
                    <a:pt x="34" y="79"/>
                  </a:cubicBezTo>
                  <a:cubicBezTo>
                    <a:pt x="28" y="86"/>
                    <a:pt x="32" y="94"/>
                    <a:pt x="33" y="101"/>
                  </a:cubicBezTo>
                  <a:cubicBezTo>
                    <a:pt x="33" y="102"/>
                    <a:pt x="34" y="104"/>
                    <a:pt x="33" y="104"/>
                  </a:cubicBezTo>
                  <a:cubicBezTo>
                    <a:pt x="22" y="105"/>
                    <a:pt x="31" y="112"/>
                    <a:pt x="28" y="116"/>
                  </a:cubicBezTo>
                  <a:cubicBezTo>
                    <a:pt x="24" y="115"/>
                    <a:pt x="20" y="114"/>
                    <a:pt x="16" y="114"/>
                  </a:cubicBezTo>
                  <a:cubicBezTo>
                    <a:pt x="20" y="109"/>
                    <a:pt x="24" y="104"/>
                    <a:pt x="19" y="97"/>
                  </a:cubicBezTo>
                  <a:cubicBezTo>
                    <a:pt x="17" y="95"/>
                    <a:pt x="18" y="91"/>
                    <a:pt x="17" y="88"/>
                  </a:cubicBezTo>
                  <a:cubicBezTo>
                    <a:pt x="13" y="89"/>
                    <a:pt x="16" y="92"/>
                    <a:pt x="14" y="94"/>
                  </a:cubicBezTo>
                  <a:cubicBezTo>
                    <a:pt x="12" y="92"/>
                    <a:pt x="9" y="90"/>
                    <a:pt x="9" y="87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11" y="83"/>
                    <a:pt x="10" y="80"/>
                    <a:pt x="6" y="78"/>
                  </a:cubicBezTo>
                  <a:cubicBezTo>
                    <a:pt x="4" y="76"/>
                    <a:pt x="3" y="74"/>
                    <a:pt x="1" y="72"/>
                  </a:cubicBezTo>
                  <a:cubicBezTo>
                    <a:pt x="3" y="67"/>
                    <a:pt x="4" y="61"/>
                    <a:pt x="2" y="55"/>
                  </a:cubicBezTo>
                  <a:cubicBezTo>
                    <a:pt x="0" y="52"/>
                    <a:pt x="2" y="47"/>
                    <a:pt x="5" y="44"/>
                  </a:cubicBezTo>
                  <a:cubicBezTo>
                    <a:pt x="8" y="41"/>
                    <a:pt x="12" y="41"/>
                    <a:pt x="16" y="42"/>
                  </a:cubicBezTo>
                  <a:cubicBezTo>
                    <a:pt x="27" y="46"/>
                    <a:pt x="35" y="43"/>
                    <a:pt x="40" y="33"/>
                  </a:cubicBezTo>
                  <a:cubicBezTo>
                    <a:pt x="41" y="30"/>
                    <a:pt x="42" y="28"/>
                    <a:pt x="40" y="26"/>
                  </a:cubicBezTo>
                  <a:cubicBezTo>
                    <a:pt x="39" y="24"/>
                    <a:pt x="37" y="21"/>
                    <a:pt x="41" y="19"/>
                  </a:cubicBezTo>
                  <a:cubicBezTo>
                    <a:pt x="42" y="19"/>
                    <a:pt x="42" y="18"/>
                    <a:pt x="42" y="18"/>
                  </a:cubicBezTo>
                  <a:cubicBezTo>
                    <a:pt x="35" y="13"/>
                    <a:pt x="42" y="4"/>
                    <a:pt x="36" y="0"/>
                  </a:cubicBezTo>
                  <a:cubicBezTo>
                    <a:pt x="45" y="1"/>
                    <a:pt x="49" y="6"/>
                    <a:pt x="51" y="15"/>
                  </a:cubicBezTo>
                  <a:cubicBezTo>
                    <a:pt x="51" y="17"/>
                    <a:pt x="51" y="20"/>
                    <a:pt x="55" y="18"/>
                  </a:cubicBezTo>
                  <a:cubicBezTo>
                    <a:pt x="61" y="15"/>
                    <a:pt x="64" y="17"/>
                    <a:pt x="65" y="23"/>
                  </a:cubicBezTo>
                  <a:cubicBezTo>
                    <a:pt x="66" y="27"/>
                    <a:pt x="68" y="30"/>
                    <a:pt x="69" y="33"/>
                  </a:cubicBezTo>
                  <a:cubicBezTo>
                    <a:pt x="62" y="39"/>
                    <a:pt x="62" y="39"/>
                    <a:pt x="59" y="31"/>
                  </a:cubicBezTo>
                  <a:cubicBezTo>
                    <a:pt x="59" y="29"/>
                    <a:pt x="58" y="26"/>
                    <a:pt x="56" y="28"/>
                  </a:cubicBezTo>
                  <a:cubicBezTo>
                    <a:pt x="55" y="29"/>
                    <a:pt x="51" y="30"/>
                    <a:pt x="53" y="34"/>
                  </a:cubicBezTo>
                  <a:cubicBezTo>
                    <a:pt x="57" y="42"/>
                    <a:pt x="55" y="44"/>
                    <a:pt x="46" y="46"/>
                  </a:cubicBezTo>
                  <a:cubicBezTo>
                    <a:pt x="45" y="50"/>
                    <a:pt x="42" y="51"/>
                    <a:pt x="39" y="52"/>
                  </a:cubicBezTo>
                  <a:cubicBezTo>
                    <a:pt x="30" y="55"/>
                    <a:pt x="31" y="64"/>
                    <a:pt x="28" y="71"/>
                  </a:cubicBezTo>
                  <a:close/>
                </a:path>
              </a:pathLst>
            </a:custGeom>
            <a:solidFill>
              <a:srgbClr val="EB5E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88">
              <a:extLst>
                <a:ext uri="{FF2B5EF4-FFF2-40B4-BE49-F238E27FC236}">
                  <a16:creationId xmlns:a16="http://schemas.microsoft.com/office/drawing/2014/main" id="{3160240E-049E-6F62-195B-86ACF8516353}"/>
                </a:ext>
              </a:extLst>
            </p:cNvPr>
            <p:cNvSpPr/>
            <p:nvPr/>
          </p:nvSpPr>
          <p:spPr bwMode="auto">
            <a:xfrm>
              <a:off x="4068763" y="998538"/>
              <a:ext cx="219075" cy="130175"/>
            </a:xfrm>
            <a:custGeom>
              <a:avLst/>
              <a:gdLst>
                <a:gd name="T0" fmla="*/ 85 w 97"/>
                <a:gd name="T1" fmla="*/ 4 h 58"/>
                <a:gd name="T2" fmla="*/ 92 w 97"/>
                <a:gd name="T3" fmla="*/ 2 h 58"/>
                <a:gd name="T4" fmla="*/ 97 w 97"/>
                <a:gd name="T5" fmla="*/ 4 h 58"/>
                <a:gd name="T6" fmla="*/ 86 w 97"/>
                <a:gd name="T7" fmla="*/ 15 h 58"/>
                <a:gd name="T8" fmla="*/ 87 w 97"/>
                <a:gd name="T9" fmla="*/ 19 h 58"/>
                <a:gd name="T10" fmla="*/ 89 w 97"/>
                <a:gd name="T11" fmla="*/ 22 h 58"/>
                <a:gd name="T12" fmla="*/ 83 w 97"/>
                <a:gd name="T13" fmla="*/ 22 h 58"/>
                <a:gd name="T14" fmla="*/ 79 w 97"/>
                <a:gd name="T15" fmla="*/ 32 h 58"/>
                <a:gd name="T16" fmla="*/ 76 w 97"/>
                <a:gd name="T17" fmla="*/ 36 h 58"/>
                <a:gd name="T18" fmla="*/ 55 w 97"/>
                <a:gd name="T19" fmla="*/ 40 h 58"/>
                <a:gd name="T20" fmla="*/ 50 w 97"/>
                <a:gd name="T21" fmla="*/ 43 h 58"/>
                <a:gd name="T22" fmla="*/ 42 w 97"/>
                <a:gd name="T23" fmla="*/ 51 h 58"/>
                <a:gd name="T24" fmla="*/ 35 w 97"/>
                <a:gd name="T25" fmla="*/ 52 h 58"/>
                <a:gd name="T26" fmla="*/ 23 w 97"/>
                <a:gd name="T27" fmla="*/ 45 h 58"/>
                <a:gd name="T28" fmla="*/ 20 w 97"/>
                <a:gd name="T29" fmla="*/ 43 h 58"/>
                <a:gd name="T30" fmla="*/ 22 w 97"/>
                <a:gd name="T31" fmla="*/ 46 h 58"/>
                <a:gd name="T32" fmla="*/ 28 w 97"/>
                <a:gd name="T33" fmla="*/ 54 h 58"/>
                <a:gd name="T34" fmla="*/ 17 w 97"/>
                <a:gd name="T35" fmla="*/ 57 h 58"/>
                <a:gd name="T36" fmla="*/ 14 w 97"/>
                <a:gd name="T37" fmla="*/ 55 h 58"/>
                <a:gd name="T38" fmla="*/ 0 w 97"/>
                <a:gd name="T39" fmla="*/ 54 h 58"/>
                <a:gd name="T40" fmla="*/ 5 w 97"/>
                <a:gd name="T41" fmla="*/ 48 h 58"/>
                <a:gd name="T42" fmla="*/ 8 w 97"/>
                <a:gd name="T43" fmla="*/ 45 h 58"/>
                <a:gd name="T44" fmla="*/ 16 w 97"/>
                <a:gd name="T45" fmla="*/ 38 h 58"/>
                <a:gd name="T46" fmla="*/ 28 w 97"/>
                <a:gd name="T47" fmla="*/ 39 h 58"/>
                <a:gd name="T48" fmla="*/ 41 w 97"/>
                <a:gd name="T49" fmla="*/ 37 h 58"/>
                <a:gd name="T50" fmla="*/ 46 w 97"/>
                <a:gd name="T51" fmla="*/ 38 h 58"/>
                <a:gd name="T52" fmla="*/ 48 w 97"/>
                <a:gd name="T53" fmla="*/ 39 h 58"/>
                <a:gd name="T54" fmla="*/ 50 w 97"/>
                <a:gd name="T55" fmla="*/ 37 h 58"/>
                <a:gd name="T56" fmla="*/ 66 w 97"/>
                <a:gd name="T57" fmla="*/ 20 h 58"/>
                <a:gd name="T58" fmla="*/ 85 w 97"/>
                <a:gd name="T59" fmla="*/ 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57">
                  <a:moveTo>
                    <a:pt x="85" y="4"/>
                  </a:moveTo>
                  <a:cubicBezTo>
                    <a:pt x="87" y="4"/>
                    <a:pt x="90" y="4"/>
                    <a:pt x="92" y="2"/>
                  </a:cubicBezTo>
                  <a:cubicBezTo>
                    <a:pt x="94" y="0"/>
                    <a:pt x="96" y="2"/>
                    <a:pt x="97" y="4"/>
                  </a:cubicBezTo>
                  <a:cubicBezTo>
                    <a:pt x="93" y="7"/>
                    <a:pt x="89" y="11"/>
                    <a:pt x="86" y="15"/>
                  </a:cubicBezTo>
                  <a:cubicBezTo>
                    <a:pt x="84" y="16"/>
                    <a:pt x="82" y="18"/>
                    <a:pt x="87" y="19"/>
                  </a:cubicBezTo>
                  <a:cubicBezTo>
                    <a:pt x="88" y="19"/>
                    <a:pt x="89" y="20"/>
                    <a:pt x="89" y="22"/>
                  </a:cubicBezTo>
                  <a:cubicBezTo>
                    <a:pt x="87" y="24"/>
                    <a:pt x="85" y="24"/>
                    <a:pt x="83" y="22"/>
                  </a:cubicBezTo>
                  <a:cubicBezTo>
                    <a:pt x="79" y="24"/>
                    <a:pt x="77" y="29"/>
                    <a:pt x="79" y="32"/>
                  </a:cubicBezTo>
                  <a:cubicBezTo>
                    <a:pt x="81" y="36"/>
                    <a:pt x="78" y="35"/>
                    <a:pt x="76" y="36"/>
                  </a:cubicBezTo>
                  <a:cubicBezTo>
                    <a:pt x="69" y="37"/>
                    <a:pt x="62" y="39"/>
                    <a:pt x="55" y="40"/>
                  </a:cubicBezTo>
                  <a:cubicBezTo>
                    <a:pt x="53" y="41"/>
                    <a:pt x="51" y="41"/>
                    <a:pt x="50" y="43"/>
                  </a:cubicBezTo>
                  <a:cubicBezTo>
                    <a:pt x="47" y="46"/>
                    <a:pt x="44" y="47"/>
                    <a:pt x="42" y="51"/>
                  </a:cubicBezTo>
                  <a:cubicBezTo>
                    <a:pt x="41" y="53"/>
                    <a:pt x="38" y="55"/>
                    <a:pt x="35" y="52"/>
                  </a:cubicBezTo>
                  <a:cubicBezTo>
                    <a:pt x="34" y="45"/>
                    <a:pt x="29" y="43"/>
                    <a:pt x="23" y="45"/>
                  </a:cubicBezTo>
                  <a:cubicBezTo>
                    <a:pt x="22" y="45"/>
                    <a:pt x="21" y="43"/>
                    <a:pt x="20" y="43"/>
                  </a:cubicBezTo>
                  <a:cubicBezTo>
                    <a:pt x="20" y="44"/>
                    <a:pt x="21" y="45"/>
                    <a:pt x="22" y="46"/>
                  </a:cubicBezTo>
                  <a:cubicBezTo>
                    <a:pt x="24" y="48"/>
                    <a:pt x="28" y="49"/>
                    <a:pt x="28" y="54"/>
                  </a:cubicBezTo>
                  <a:cubicBezTo>
                    <a:pt x="25" y="58"/>
                    <a:pt x="21" y="57"/>
                    <a:pt x="17" y="57"/>
                  </a:cubicBezTo>
                  <a:cubicBezTo>
                    <a:pt x="16" y="55"/>
                    <a:pt x="15" y="55"/>
                    <a:pt x="14" y="55"/>
                  </a:cubicBezTo>
                  <a:cubicBezTo>
                    <a:pt x="9" y="57"/>
                    <a:pt x="5" y="56"/>
                    <a:pt x="0" y="54"/>
                  </a:cubicBezTo>
                  <a:cubicBezTo>
                    <a:pt x="1" y="51"/>
                    <a:pt x="3" y="49"/>
                    <a:pt x="5" y="48"/>
                  </a:cubicBezTo>
                  <a:cubicBezTo>
                    <a:pt x="6" y="47"/>
                    <a:pt x="8" y="46"/>
                    <a:pt x="8" y="45"/>
                  </a:cubicBezTo>
                  <a:cubicBezTo>
                    <a:pt x="9" y="40"/>
                    <a:pt x="10" y="38"/>
                    <a:pt x="16" y="38"/>
                  </a:cubicBezTo>
                  <a:cubicBezTo>
                    <a:pt x="20" y="38"/>
                    <a:pt x="23" y="37"/>
                    <a:pt x="28" y="39"/>
                  </a:cubicBezTo>
                  <a:cubicBezTo>
                    <a:pt x="32" y="40"/>
                    <a:pt x="37" y="39"/>
                    <a:pt x="41" y="37"/>
                  </a:cubicBezTo>
                  <a:cubicBezTo>
                    <a:pt x="43" y="36"/>
                    <a:pt x="47" y="31"/>
                    <a:pt x="46" y="38"/>
                  </a:cubicBezTo>
                  <a:cubicBezTo>
                    <a:pt x="46" y="39"/>
                    <a:pt x="47" y="39"/>
                    <a:pt x="48" y="39"/>
                  </a:cubicBezTo>
                  <a:cubicBezTo>
                    <a:pt x="49" y="38"/>
                    <a:pt x="50" y="38"/>
                    <a:pt x="50" y="37"/>
                  </a:cubicBezTo>
                  <a:cubicBezTo>
                    <a:pt x="50" y="26"/>
                    <a:pt x="59" y="24"/>
                    <a:pt x="66" y="20"/>
                  </a:cubicBezTo>
                  <a:cubicBezTo>
                    <a:pt x="74" y="17"/>
                    <a:pt x="81" y="12"/>
                    <a:pt x="85" y="4"/>
                  </a:cubicBezTo>
                  <a:close/>
                </a:path>
              </a:pathLst>
            </a:custGeom>
            <a:solidFill>
              <a:srgbClr val="EC66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89">
              <a:extLst>
                <a:ext uri="{FF2B5EF4-FFF2-40B4-BE49-F238E27FC236}">
                  <a16:creationId xmlns:a16="http://schemas.microsoft.com/office/drawing/2014/main" id="{FEE7516C-015D-6278-70CB-C9C9E89EBADE}"/>
                </a:ext>
              </a:extLst>
            </p:cNvPr>
            <p:cNvSpPr/>
            <p:nvPr/>
          </p:nvSpPr>
          <p:spPr bwMode="auto">
            <a:xfrm>
              <a:off x="4648200" y="2236788"/>
              <a:ext cx="87313" cy="49213"/>
            </a:xfrm>
            <a:custGeom>
              <a:avLst/>
              <a:gdLst>
                <a:gd name="T0" fmla="*/ 37 w 38"/>
                <a:gd name="T1" fmla="*/ 18 h 22"/>
                <a:gd name="T2" fmla="*/ 11 w 38"/>
                <a:gd name="T3" fmla="*/ 19 h 22"/>
                <a:gd name="T4" fmla="*/ 0 w 38"/>
                <a:gd name="T5" fmla="*/ 22 h 22"/>
                <a:gd name="T6" fmla="*/ 4 w 38"/>
                <a:gd name="T7" fmla="*/ 17 h 22"/>
                <a:gd name="T8" fmla="*/ 6 w 38"/>
                <a:gd name="T9" fmla="*/ 9 h 22"/>
                <a:gd name="T10" fmla="*/ 7 w 38"/>
                <a:gd name="T11" fmla="*/ 7 h 22"/>
                <a:gd name="T12" fmla="*/ 36 w 38"/>
                <a:gd name="T13" fmla="*/ 10 h 22"/>
                <a:gd name="T14" fmla="*/ 37 w 38"/>
                <a:gd name="T15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22">
                  <a:moveTo>
                    <a:pt x="37" y="18"/>
                  </a:moveTo>
                  <a:cubicBezTo>
                    <a:pt x="28" y="16"/>
                    <a:pt x="20" y="14"/>
                    <a:pt x="11" y="19"/>
                  </a:cubicBezTo>
                  <a:cubicBezTo>
                    <a:pt x="8" y="21"/>
                    <a:pt x="4" y="22"/>
                    <a:pt x="0" y="22"/>
                  </a:cubicBezTo>
                  <a:cubicBezTo>
                    <a:pt x="1" y="20"/>
                    <a:pt x="3" y="19"/>
                    <a:pt x="4" y="17"/>
                  </a:cubicBezTo>
                  <a:cubicBezTo>
                    <a:pt x="6" y="15"/>
                    <a:pt x="12" y="13"/>
                    <a:pt x="6" y="9"/>
                  </a:cubicBezTo>
                  <a:cubicBezTo>
                    <a:pt x="6" y="9"/>
                    <a:pt x="7" y="7"/>
                    <a:pt x="7" y="7"/>
                  </a:cubicBezTo>
                  <a:cubicBezTo>
                    <a:pt x="19" y="0"/>
                    <a:pt x="26" y="1"/>
                    <a:pt x="36" y="10"/>
                  </a:cubicBezTo>
                  <a:cubicBezTo>
                    <a:pt x="38" y="12"/>
                    <a:pt x="35" y="15"/>
                    <a:pt x="37" y="18"/>
                  </a:cubicBezTo>
                  <a:close/>
                </a:path>
              </a:pathLst>
            </a:custGeom>
            <a:solidFill>
              <a:srgbClr val="ED7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190">
              <a:extLst>
                <a:ext uri="{FF2B5EF4-FFF2-40B4-BE49-F238E27FC236}">
                  <a16:creationId xmlns:a16="http://schemas.microsoft.com/office/drawing/2014/main" id="{3CB22CED-9C76-836F-AD5B-2C8E1DEE2C62}"/>
                </a:ext>
              </a:extLst>
            </p:cNvPr>
            <p:cNvSpPr/>
            <p:nvPr/>
          </p:nvSpPr>
          <p:spPr bwMode="auto">
            <a:xfrm>
              <a:off x="4033838" y="1114425"/>
              <a:ext cx="77788" cy="34925"/>
            </a:xfrm>
            <a:custGeom>
              <a:avLst/>
              <a:gdLst>
                <a:gd name="T0" fmla="*/ 15 w 34"/>
                <a:gd name="T1" fmla="*/ 3 h 16"/>
                <a:gd name="T2" fmla="*/ 25 w 34"/>
                <a:gd name="T3" fmla="*/ 4 h 16"/>
                <a:gd name="T4" fmla="*/ 33 w 34"/>
                <a:gd name="T5" fmla="*/ 1 h 16"/>
                <a:gd name="T6" fmla="*/ 32 w 34"/>
                <a:gd name="T7" fmla="*/ 6 h 16"/>
                <a:gd name="T8" fmla="*/ 13 w 34"/>
                <a:gd name="T9" fmla="*/ 13 h 16"/>
                <a:gd name="T10" fmla="*/ 1 w 34"/>
                <a:gd name="T11" fmla="*/ 5 h 16"/>
                <a:gd name="T12" fmla="*/ 0 w 34"/>
                <a:gd name="T13" fmla="*/ 0 h 16"/>
                <a:gd name="T14" fmla="*/ 3 w 34"/>
                <a:gd name="T15" fmla="*/ 2 h 16"/>
                <a:gd name="T16" fmla="*/ 15 w 34"/>
                <a:gd name="T1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16">
                  <a:moveTo>
                    <a:pt x="15" y="3"/>
                  </a:moveTo>
                  <a:cubicBezTo>
                    <a:pt x="19" y="0"/>
                    <a:pt x="22" y="5"/>
                    <a:pt x="25" y="4"/>
                  </a:cubicBezTo>
                  <a:cubicBezTo>
                    <a:pt x="28" y="3"/>
                    <a:pt x="30" y="2"/>
                    <a:pt x="33" y="1"/>
                  </a:cubicBezTo>
                  <a:cubicBezTo>
                    <a:pt x="34" y="3"/>
                    <a:pt x="33" y="4"/>
                    <a:pt x="32" y="6"/>
                  </a:cubicBezTo>
                  <a:cubicBezTo>
                    <a:pt x="26" y="8"/>
                    <a:pt x="18" y="6"/>
                    <a:pt x="13" y="13"/>
                  </a:cubicBezTo>
                  <a:cubicBezTo>
                    <a:pt x="11" y="16"/>
                    <a:pt x="2" y="10"/>
                    <a:pt x="1" y="5"/>
                  </a:cubicBezTo>
                  <a:cubicBezTo>
                    <a:pt x="0" y="3"/>
                    <a:pt x="1" y="2"/>
                    <a:pt x="0" y="0"/>
                  </a:cubicBezTo>
                  <a:cubicBezTo>
                    <a:pt x="1" y="1"/>
                    <a:pt x="3" y="1"/>
                    <a:pt x="3" y="2"/>
                  </a:cubicBezTo>
                  <a:cubicBezTo>
                    <a:pt x="10" y="9"/>
                    <a:pt x="10" y="9"/>
                    <a:pt x="15" y="3"/>
                  </a:cubicBezTo>
                  <a:close/>
                </a:path>
              </a:pathLst>
            </a:custGeom>
            <a:solidFill>
              <a:srgbClr val="EB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191">
              <a:extLst>
                <a:ext uri="{FF2B5EF4-FFF2-40B4-BE49-F238E27FC236}">
                  <a16:creationId xmlns:a16="http://schemas.microsoft.com/office/drawing/2014/main" id="{0D3774D8-594E-BD8F-526F-DD58BE9DAC75}"/>
                </a:ext>
              </a:extLst>
            </p:cNvPr>
            <p:cNvSpPr/>
            <p:nvPr/>
          </p:nvSpPr>
          <p:spPr bwMode="auto">
            <a:xfrm>
              <a:off x="4117975" y="1089025"/>
              <a:ext cx="28575" cy="31750"/>
            </a:xfrm>
            <a:custGeom>
              <a:avLst/>
              <a:gdLst>
                <a:gd name="T0" fmla="*/ 6 w 13"/>
                <a:gd name="T1" fmla="*/ 14 h 14"/>
                <a:gd name="T2" fmla="*/ 0 w 13"/>
                <a:gd name="T3" fmla="*/ 6 h 14"/>
                <a:gd name="T4" fmla="*/ 1 w 13"/>
                <a:gd name="T5" fmla="*/ 5 h 14"/>
                <a:gd name="T6" fmla="*/ 13 w 13"/>
                <a:gd name="T7" fmla="*/ 12 h 14"/>
                <a:gd name="T8" fmla="*/ 6 w 13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6" y="14"/>
                  </a:moveTo>
                  <a:cubicBezTo>
                    <a:pt x="5" y="10"/>
                    <a:pt x="0" y="10"/>
                    <a:pt x="0" y="6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1" y="0"/>
                    <a:pt x="12" y="0"/>
                    <a:pt x="13" y="12"/>
                  </a:cubicBezTo>
                  <a:cubicBezTo>
                    <a:pt x="10" y="8"/>
                    <a:pt x="8" y="13"/>
                    <a:pt x="6" y="14"/>
                  </a:cubicBezTo>
                  <a:close/>
                </a:path>
              </a:pathLst>
            </a:custGeom>
            <a:solidFill>
              <a:srgbClr val="EB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192">
              <a:extLst>
                <a:ext uri="{FF2B5EF4-FFF2-40B4-BE49-F238E27FC236}">
                  <a16:creationId xmlns:a16="http://schemas.microsoft.com/office/drawing/2014/main" id="{7A4C660C-12AC-6017-9670-D340B1996260}"/>
                </a:ext>
              </a:extLst>
            </p:cNvPr>
            <p:cNvSpPr/>
            <p:nvPr/>
          </p:nvSpPr>
          <p:spPr bwMode="auto">
            <a:xfrm>
              <a:off x="4021138" y="1819275"/>
              <a:ext cx="20638" cy="34925"/>
            </a:xfrm>
            <a:custGeom>
              <a:avLst/>
              <a:gdLst>
                <a:gd name="T0" fmla="*/ 5 w 9"/>
                <a:gd name="T1" fmla="*/ 15 h 15"/>
                <a:gd name="T2" fmla="*/ 9 w 9"/>
                <a:gd name="T3" fmla="*/ 2 h 15"/>
                <a:gd name="T4" fmla="*/ 5 w 9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0" y="0"/>
                    <a:pt x="0" y="1"/>
                    <a:pt x="9" y="2"/>
                  </a:cubicBezTo>
                  <a:cubicBezTo>
                    <a:pt x="5" y="5"/>
                    <a:pt x="7" y="10"/>
                    <a:pt x="5" y="15"/>
                  </a:cubicBezTo>
                  <a:close/>
                </a:path>
              </a:pathLst>
            </a:custGeom>
            <a:solidFill>
              <a:srgbClr val="ED6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193">
              <a:extLst>
                <a:ext uri="{FF2B5EF4-FFF2-40B4-BE49-F238E27FC236}">
                  <a16:creationId xmlns:a16="http://schemas.microsoft.com/office/drawing/2014/main" id="{D39A819B-AE0A-5386-0F8F-CD38809670BE}"/>
                </a:ext>
              </a:extLst>
            </p:cNvPr>
            <p:cNvSpPr/>
            <p:nvPr/>
          </p:nvSpPr>
          <p:spPr bwMode="auto">
            <a:xfrm>
              <a:off x="4711700" y="1095375"/>
              <a:ext cx="14288" cy="20638"/>
            </a:xfrm>
            <a:custGeom>
              <a:avLst/>
              <a:gdLst>
                <a:gd name="T0" fmla="*/ 6 w 6"/>
                <a:gd name="T1" fmla="*/ 4 h 9"/>
                <a:gd name="T2" fmla="*/ 3 w 6"/>
                <a:gd name="T3" fmla="*/ 9 h 9"/>
                <a:gd name="T4" fmla="*/ 0 w 6"/>
                <a:gd name="T5" fmla="*/ 5 h 9"/>
                <a:gd name="T6" fmla="*/ 3 w 6"/>
                <a:gd name="T7" fmla="*/ 0 h 9"/>
                <a:gd name="T8" fmla="*/ 6 w 6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6" y="4"/>
                  </a:moveTo>
                  <a:cubicBezTo>
                    <a:pt x="6" y="7"/>
                    <a:pt x="6" y="9"/>
                    <a:pt x="3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6" y="0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94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194">
              <a:extLst>
                <a:ext uri="{FF2B5EF4-FFF2-40B4-BE49-F238E27FC236}">
                  <a16:creationId xmlns:a16="http://schemas.microsoft.com/office/drawing/2014/main" id="{0E909D2F-4E78-2904-64FC-8D77F3763845}"/>
                </a:ext>
              </a:extLst>
            </p:cNvPr>
            <p:cNvSpPr/>
            <p:nvPr/>
          </p:nvSpPr>
          <p:spPr bwMode="auto">
            <a:xfrm>
              <a:off x="4678363" y="1184275"/>
              <a:ext cx="20638" cy="26988"/>
            </a:xfrm>
            <a:custGeom>
              <a:avLst/>
              <a:gdLst>
                <a:gd name="T0" fmla="*/ 8 w 9"/>
                <a:gd name="T1" fmla="*/ 3 h 12"/>
                <a:gd name="T2" fmla="*/ 9 w 9"/>
                <a:gd name="T3" fmla="*/ 12 h 12"/>
                <a:gd name="T4" fmla="*/ 3 w 9"/>
                <a:gd name="T5" fmla="*/ 2 h 12"/>
                <a:gd name="T6" fmla="*/ 8 w 9"/>
                <a:gd name="T7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2">
                  <a:moveTo>
                    <a:pt x="8" y="3"/>
                  </a:moveTo>
                  <a:cubicBezTo>
                    <a:pt x="9" y="6"/>
                    <a:pt x="5" y="10"/>
                    <a:pt x="9" y="12"/>
                  </a:cubicBezTo>
                  <a:cubicBezTo>
                    <a:pt x="4" y="12"/>
                    <a:pt x="0" y="6"/>
                    <a:pt x="3" y="2"/>
                  </a:cubicBezTo>
                  <a:cubicBezTo>
                    <a:pt x="5" y="0"/>
                    <a:pt x="6" y="3"/>
                    <a:pt x="8" y="3"/>
                  </a:cubicBezTo>
                  <a:close/>
                </a:path>
              </a:pathLst>
            </a:custGeom>
            <a:solidFill>
              <a:srgbClr val="E94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195">
              <a:extLst>
                <a:ext uri="{FF2B5EF4-FFF2-40B4-BE49-F238E27FC236}">
                  <a16:creationId xmlns:a16="http://schemas.microsoft.com/office/drawing/2014/main" id="{D0F4E78F-31C0-D65A-8C06-79E154E13013}"/>
                </a:ext>
              </a:extLst>
            </p:cNvPr>
            <p:cNvSpPr/>
            <p:nvPr/>
          </p:nvSpPr>
          <p:spPr bwMode="auto">
            <a:xfrm>
              <a:off x="4457700" y="2354263"/>
              <a:ext cx="30163" cy="15875"/>
            </a:xfrm>
            <a:custGeom>
              <a:avLst/>
              <a:gdLst>
                <a:gd name="T0" fmla="*/ 14 w 14"/>
                <a:gd name="T1" fmla="*/ 3 h 7"/>
                <a:gd name="T2" fmla="*/ 1 w 14"/>
                <a:gd name="T3" fmla="*/ 7 h 7"/>
                <a:gd name="T4" fmla="*/ 4 w 14"/>
                <a:gd name="T5" fmla="*/ 1 h 7"/>
                <a:gd name="T6" fmla="*/ 14 w 14"/>
                <a:gd name="T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7">
                  <a:moveTo>
                    <a:pt x="14" y="3"/>
                  </a:moveTo>
                  <a:cubicBezTo>
                    <a:pt x="9" y="2"/>
                    <a:pt x="5" y="5"/>
                    <a:pt x="1" y="7"/>
                  </a:cubicBezTo>
                  <a:cubicBezTo>
                    <a:pt x="0" y="4"/>
                    <a:pt x="0" y="1"/>
                    <a:pt x="4" y="1"/>
                  </a:cubicBezTo>
                  <a:cubicBezTo>
                    <a:pt x="8" y="1"/>
                    <a:pt x="11" y="0"/>
                    <a:pt x="14" y="3"/>
                  </a:cubicBezTo>
                  <a:close/>
                </a:path>
              </a:pathLst>
            </a:custGeom>
            <a:solidFill>
              <a:srgbClr val="F8C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196">
              <a:extLst>
                <a:ext uri="{FF2B5EF4-FFF2-40B4-BE49-F238E27FC236}">
                  <a16:creationId xmlns:a16="http://schemas.microsoft.com/office/drawing/2014/main" id="{4886860E-C675-E20B-7D00-66C6159ADC07}"/>
                </a:ext>
              </a:extLst>
            </p:cNvPr>
            <p:cNvSpPr/>
            <p:nvPr/>
          </p:nvSpPr>
          <p:spPr bwMode="auto">
            <a:xfrm>
              <a:off x="4038600" y="1843088"/>
              <a:ext cx="19050" cy="22225"/>
            </a:xfrm>
            <a:custGeom>
              <a:avLst/>
              <a:gdLst>
                <a:gd name="T0" fmla="*/ 1 w 8"/>
                <a:gd name="T1" fmla="*/ 10 h 10"/>
                <a:gd name="T2" fmla="*/ 8 w 8"/>
                <a:gd name="T3" fmla="*/ 0 h 10"/>
                <a:gd name="T4" fmla="*/ 1 w 8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1" y="3"/>
                    <a:pt x="2" y="2"/>
                    <a:pt x="8" y="0"/>
                  </a:cubicBezTo>
                  <a:cubicBezTo>
                    <a:pt x="8" y="5"/>
                    <a:pt x="0" y="4"/>
                    <a:pt x="1" y="10"/>
                  </a:cubicBezTo>
                  <a:close/>
                </a:path>
              </a:pathLst>
            </a:custGeom>
            <a:solidFill>
              <a:srgbClr val="ED6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197">
              <a:extLst>
                <a:ext uri="{FF2B5EF4-FFF2-40B4-BE49-F238E27FC236}">
                  <a16:creationId xmlns:a16="http://schemas.microsoft.com/office/drawing/2014/main" id="{C9A3A78D-AEBA-22CD-8593-2165F8E55F93}"/>
                </a:ext>
              </a:extLst>
            </p:cNvPr>
            <p:cNvSpPr/>
            <p:nvPr/>
          </p:nvSpPr>
          <p:spPr bwMode="auto">
            <a:xfrm>
              <a:off x="4689475" y="1149350"/>
              <a:ext cx="15875" cy="23813"/>
            </a:xfrm>
            <a:custGeom>
              <a:avLst/>
              <a:gdLst>
                <a:gd name="T0" fmla="*/ 7 w 7"/>
                <a:gd name="T1" fmla="*/ 0 h 10"/>
                <a:gd name="T2" fmla="*/ 6 w 7"/>
                <a:gd name="T3" fmla="*/ 8 h 10"/>
                <a:gd name="T4" fmla="*/ 1 w 7"/>
                <a:gd name="T5" fmla="*/ 8 h 10"/>
                <a:gd name="T6" fmla="*/ 3 w 7"/>
                <a:gd name="T7" fmla="*/ 4 h 10"/>
                <a:gd name="T8" fmla="*/ 7 w 7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7" y="3"/>
                    <a:pt x="6" y="5"/>
                    <a:pt x="6" y="8"/>
                  </a:cubicBezTo>
                  <a:cubicBezTo>
                    <a:pt x="4" y="7"/>
                    <a:pt x="2" y="10"/>
                    <a:pt x="1" y="8"/>
                  </a:cubicBezTo>
                  <a:cubicBezTo>
                    <a:pt x="0" y="6"/>
                    <a:pt x="2" y="5"/>
                    <a:pt x="3" y="4"/>
                  </a:cubicBezTo>
                  <a:cubicBezTo>
                    <a:pt x="5" y="3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E94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198">
              <a:extLst>
                <a:ext uri="{FF2B5EF4-FFF2-40B4-BE49-F238E27FC236}">
                  <a16:creationId xmlns:a16="http://schemas.microsoft.com/office/drawing/2014/main" id="{AFD47A0F-EA72-E01E-EBF4-BC15D42DB033}"/>
                </a:ext>
              </a:extLst>
            </p:cNvPr>
            <p:cNvSpPr/>
            <p:nvPr/>
          </p:nvSpPr>
          <p:spPr bwMode="auto">
            <a:xfrm>
              <a:off x="4735513" y="2236788"/>
              <a:ext cx="82550" cy="74613"/>
            </a:xfrm>
            <a:custGeom>
              <a:avLst/>
              <a:gdLst>
                <a:gd name="T0" fmla="*/ 36 w 37"/>
                <a:gd name="T1" fmla="*/ 4 h 33"/>
                <a:gd name="T2" fmla="*/ 36 w 37"/>
                <a:gd name="T3" fmla="*/ 21 h 33"/>
                <a:gd name="T4" fmla="*/ 34 w 37"/>
                <a:gd name="T5" fmla="*/ 27 h 33"/>
                <a:gd name="T6" fmla="*/ 25 w 37"/>
                <a:gd name="T7" fmla="*/ 29 h 33"/>
                <a:gd name="T8" fmla="*/ 22 w 37"/>
                <a:gd name="T9" fmla="*/ 23 h 33"/>
                <a:gd name="T10" fmla="*/ 14 w 37"/>
                <a:gd name="T11" fmla="*/ 26 h 33"/>
                <a:gd name="T12" fmla="*/ 10 w 37"/>
                <a:gd name="T13" fmla="*/ 29 h 33"/>
                <a:gd name="T14" fmla="*/ 3 w 37"/>
                <a:gd name="T15" fmla="*/ 29 h 33"/>
                <a:gd name="T16" fmla="*/ 4 w 37"/>
                <a:gd name="T17" fmla="*/ 25 h 33"/>
                <a:gd name="T18" fmla="*/ 4 w 37"/>
                <a:gd name="T19" fmla="*/ 22 h 33"/>
                <a:gd name="T20" fmla="*/ 9 w 37"/>
                <a:gd name="T21" fmla="*/ 20 h 33"/>
                <a:gd name="T22" fmla="*/ 20 w 37"/>
                <a:gd name="T23" fmla="*/ 11 h 33"/>
                <a:gd name="T24" fmla="*/ 20 w 37"/>
                <a:gd name="T25" fmla="*/ 5 h 33"/>
                <a:gd name="T26" fmla="*/ 36 w 37"/>
                <a:gd name="T27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33">
                  <a:moveTo>
                    <a:pt x="36" y="4"/>
                  </a:moveTo>
                  <a:cubicBezTo>
                    <a:pt x="33" y="10"/>
                    <a:pt x="36" y="15"/>
                    <a:pt x="36" y="21"/>
                  </a:cubicBezTo>
                  <a:cubicBezTo>
                    <a:pt x="37" y="24"/>
                    <a:pt x="36" y="25"/>
                    <a:pt x="34" y="27"/>
                  </a:cubicBezTo>
                  <a:cubicBezTo>
                    <a:pt x="31" y="30"/>
                    <a:pt x="28" y="30"/>
                    <a:pt x="25" y="29"/>
                  </a:cubicBezTo>
                  <a:cubicBezTo>
                    <a:pt x="22" y="29"/>
                    <a:pt x="24" y="25"/>
                    <a:pt x="22" y="23"/>
                  </a:cubicBezTo>
                  <a:cubicBezTo>
                    <a:pt x="20" y="25"/>
                    <a:pt x="18" y="27"/>
                    <a:pt x="14" y="26"/>
                  </a:cubicBezTo>
                  <a:cubicBezTo>
                    <a:pt x="12" y="26"/>
                    <a:pt x="11" y="27"/>
                    <a:pt x="10" y="29"/>
                  </a:cubicBezTo>
                  <a:cubicBezTo>
                    <a:pt x="8" y="33"/>
                    <a:pt x="5" y="31"/>
                    <a:pt x="3" y="29"/>
                  </a:cubicBezTo>
                  <a:cubicBezTo>
                    <a:pt x="1" y="27"/>
                    <a:pt x="0" y="26"/>
                    <a:pt x="4" y="25"/>
                  </a:cubicBezTo>
                  <a:cubicBezTo>
                    <a:pt x="9" y="24"/>
                    <a:pt x="3" y="23"/>
                    <a:pt x="4" y="22"/>
                  </a:cubicBezTo>
                  <a:cubicBezTo>
                    <a:pt x="5" y="21"/>
                    <a:pt x="7" y="21"/>
                    <a:pt x="9" y="20"/>
                  </a:cubicBezTo>
                  <a:cubicBezTo>
                    <a:pt x="14" y="19"/>
                    <a:pt x="17" y="15"/>
                    <a:pt x="20" y="11"/>
                  </a:cubicBezTo>
                  <a:cubicBezTo>
                    <a:pt x="22" y="9"/>
                    <a:pt x="21" y="7"/>
                    <a:pt x="20" y="5"/>
                  </a:cubicBezTo>
                  <a:cubicBezTo>
                    <a:pt x="25" y="0"/>
                    <a:pt x="31" y="6"/>
                    <a:pt x="36" y="4"/>
                  </a:cubicBezTo>
                  <a:close/>
                </a:path>
              </a:pathLst>
            </a:custGeom>
            <a:solidFill>
              <a:srgbClr val="ED7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199">
              <a:extLst>
                <a:ext uri="{FF2B5EF4-FFF2-40B4-BE49-F238E27FC236}">
                  <a16:creationId xmlns:a16="http://schemas.microsoft.com/office/drawing/2014/main" id="{B5E7C1BD-1C53-9393-4EF5-98CB2E76D945}"/>
                </a:ext>
              </a:extLst>
            </p:cNvPr>
            <p:cNvSpPr/>
            <p:nvPr/>
          </p:nvSpPr>
          <p:spPr bwMode="auto">
            <a:xfrm>
              <a:off x="4738688" y="2243138"/>
              <a:ext cx="52388" cy="38100"/>
            </a:xfrm>
            <a:custGeom>
              <a:avLst/>
              <a:gdLst>
                <a:gd name="T0" fmla="*/ 18 w 23"/>
                <a:gd name="T1" fmla="*/ 2 h 17"/>
                <a:gd name="T2" fmla="*/ 22 w 23"/>
                <a:gd name="T3" fmla="*/ 5 h 17"/>
                <a:gd name="T4" fmla="*/ 17 w 23"/>
                <a:gd name="T5" fmla="*/ 17 h 17"/>
                <a:gd name="T6" fmla="*/ 8 w 23"/>
                <a:gd name="T7" fmla="*/ 17 h 17"/>
                <a:gd name="T8" fmla="*/ 7 w 23"/>
                <a:gd name="T9" fmla="*/ 17 h 17"/>
                <a:gd name="T10" fmla="*/ 0 w 23"/>
                <a:gd name="T11" fmla="*/ 3 h 17"/>
                <a:gd name="T12" fmla="*/ 18 w 23"/>
                <a:gd name="T1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7">
                  <a:moveTo>
                    <a:pt x="18" y="2"/>
                  </a:moveTo>
                  <a:cubicBezTo>
                    <a:pt x="20" y="2"/>
                    <a:pt x="23" y="1"/>
                    <a:pt x="22" y="5"/>
                  </a:cubicBezTo>
                  <a:cubicBezTo>
                    <a:pt x="22" y="9"/>
                    <a:pt x="15" y="11"/>
                    <a:pt x="17" y="17"/>
                  </a:cubicBezTo>
                  <a:cubicBezTo>
                    <a:pt x="14" y="17"/>
                    <a:pt x="11" y="17"/>
                    <a:pt x="8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11" y="10"/>
                    <a:pt x="5" y="7"/>
                    <a:pt x="0" y="3"/>
                  </a:cubicBezTo>
                  <a:cubicBezTo>
                    <a:pt x="6" y="0"/>
                    <a:pt x="13" y="8"/>
                    <a:pt x="18" y="2"/>
                  </a:cubicBezTo>
                  <a:close/>
                </a:path>
              </a:pathLst>
            </a:custGeom>
            <a:solidFill>
              <a:srgbClr val="FAC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200">
              <a:extLst>
                <a:ext uri="{FF2B5EF4-FFF2-40B4-BE49-F238E27FC236}">
                  <a16:creationId xmlns:a16="http://schemas.microsoft.com/office/drawing/2014/main" id="{C32DD18D-FFD6-7DB2-8699-7C687A976588}"/>
                </a:ext>
              </a:extLst>
            </p:cNvPr>
            <p:cNvSpPr/>
            <p:nvPr/>
          </p:nvSpPr>
          <p:spPr bwMode="auto">
            <a:xfrm>
              <a:off x="5013325" y="1801813"/>
              <a:ext cx="34925" cy="42863"/>
            </a:xfrm>
            <a:custGeom>
              <a:avLst/>
              <a:gdLst>
                <a:gd name="T0" fmla="*/ 3 w 16"/>
                <a:gd name="T1" fmla="*/ 18 h 19"/>
                <a:gd name="T2" fmla="*/ 10 w 16"/>
                <a:gd name="T3" fmla="*/ 0 h 19"/>
                <a:gd name="T4" fmla="*/ 9 w 16"/>
                <a:gd name="T5" fmla="*/ 6 h 19"/>
                <a:gd name="T6" fmla="*/ 8 w 16"/>
                <a:gd name="T7" fmla="*/ 12 h 19"/>
                <a:gd name="T8" fmla="*/ 11 w 16"/>
                <a:gd name="T9" fmla="*/ 16 h 19"/>
                <a:gd name="T10" fmla="*/ 6 w 16"/>
                <a:gd name="T11" fmla="*/ 16 h 19"/>
                <a:gd name="T12" fmla="*/ 3 w 16"/>
                <a:gd name="T13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9">
                  <a:moveTo>
                    <a:pt x="3" y="18"/>
                  </a:moveTo>
                  <a:cubicBezTo>
                    <a:pt x="0" y="11"/>
                    <a:pt x="4" y="2"/>
                    <a:pt x="10" y="0"/>
                  </a:cubicBezTo>
                  <a:cubicBezTo>
                    <a:pt x="10" y="2"/>
                    <a:pt x="16" y="5"/>
                    <a:pt x="9" y="6"/>
                  </a:cubicBezTo>
                  <a:cubicBezTo>
                    <a:pt x="7" y="7"/>
                    <a:pt x="5" y="10"/>
                    <a:pt x="8" y="12"/>
                  </a:cubicBezTo>
                  <a:cubicBezTo>
                    <a:pt x="9" y="13"/>
                    <a:pt x="12" y="14"/>
                    <a:pt x="11" y="16"/>
                  </a:cubicBezTo>
                  <a:cubicBezTo>
                    <a:pt x="10" y="19"/>
                    <a:pt x="8" y="16"/>
                    <a:pt x="6" y="16"/>
                  </a:cubicBezTo>
                  <a:cubicBezTo>
                    <a:pt x="5" y="17"/>
                    <a:pt x="4" y="17"/>
                    <a:pt x="3" y="18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201">
              <a:extLst>
                <a:ext uri="{FF2B5EF4-FFF2-40B4-BE49-F238E27FC236}">
                  <a16:creationId xmlns:a16="http://schemas.microsoft.com/office/drawing/2014/main" id="{870559B3-46FC-47D9-4FF3-C7C03F4B0961}"/>
                </a:ext>
              </a:extLst>
            </p:cNvPr>
            <p:cNvSpPr/>
            <p:nvPr/>
          </p:nvSpPr>
          <p:spPr bwMode="auto">
            <a:xfrm>
              <a:off x="4789488" y="2146300"/>
              <a:ext cx="23813" cy="42863"/>
            </a:xfrm>
            <a:custGeom>
              <a:avLst/>
              <a:gdLst>
                <a:gd name="T0" fmla="*/ 6 w 11"/>
                <a:gd name="T1" fmla="*/ 11 h 19"/>
                <a:gd name="T2" fmla="*/ 3 w 11"/>
                <a:gd name="T3" fmla="*/ 6 h 19"/>
                <a:gd name="T4" fmla="*/ 4 w 11"/>
                <a:gd name="T5" fmla="*/ 2 h 19"/>
                <a:gd name="T6" fmla="*/ 7 w 11"/>
                <a:gd name="T7" fmla="*/ 2 h 19"/>
                <a:gd name="T8" fmla="*/ 11 w 11"/>
                <a:gd name="T9" fmla="*/ 17 h 19"/>
                <a:gd name="T10" fmla="*/ 8 w 11"/>
                <a:gd name="T11" fmla="*/ 18 h 19"/>
                <a:gd name="T12" fmla="*/ 6 w 11"/>
                <a:gd name="T13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9">
                  <a:moveTo>
                    <a:pt x="6" y="11"/>
                  </a:moveTo>
                  <a:cubicBezTo>
                    <a:pt x="6" y="9"/>
                    <a:pt x="6" y="7"/>
                    <a:pt x="3" y="6"/>
                  </a:cubicBezTo>
                  <a:cubicBezTo>
                    <a:pt x="0" y="5"/>
                    <a:pt x="3" y="3"/>
                    <a:pt x="4" y="2"/>
                  </a:cubicBezTo>
                  <a:cubicBezTo>
                    <a:pt x="5" y="0"/>
                    <a:pt x="6" y="0"/>
                    <a:pt x="7" y="2"/>
                  </a:cubicBezTo>
                  <a:cubicBezTo>
                    <a:pt x="10" y="7"/>
                    <a:pt x="7" y="12"/>
                    <a:pt x="11" y="17"/>
                  </a:cubicBezTo>
                  <a:cubicBezTo>
                    <a:pt x="11" y="18"/>
                    <a:pt x="9" y="19"/>
                    <a:pt x="8" y="18"/>
                  </a:cubicBezTo>
                  <a:cubicBezTo>
                    <a:pt x="5" y="16"/>
                    <a:pt x="5" y="14"/>
                    <a:pt x="6" y="11"/>
                  </a:cubicBezTo>
                  <a:close/>
                </a:path>
              </a:pathLst>
            </a:custGeom>
            <a:solidFill>
              <a:srgbClr val="E73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202">
              <a:extLst>
                <a:ext uri="{FF2B5EF4-FFF2-40B4-BE49-F238E27FC236}">
                  <a16:creationId xmlns:a16="http://schemas.microsoft.com/office/drawing/2014/main" id="{6AFEAF39-46F0-E1DD-DFB7-3F3DBA28D9F9}"/>
                </a:ext>
              </a:extLst>
            </p:cNvPr>
            <p:cNvSpPr/>
            <p:nvPr/>
          </p:nvSpPr>
          <p:spPr bwMode="auto">
            <a:xfrm>
              <a:off x="5029200" y="1741488"/>
              <a:ext cx="23813" cy="26988"/>
            </a:xfrm>
            <a:custGeom>
              <a:avLst/>
              <a:gdLst>
                <a:gd name="T0" fmla="*/ 5 w 11"/>
                <a:gd name="T1" fmla="*/ 12 h 12"/>
                <a:gd name="T2" fmla="*/ 6 w 11"/>
                <a:gd name="T3" fmla="*/ 7 h 12"/>
                <a:gd name="T4" fmla="*/ 3 w 11"/>
                <a:gd name="T5" fmla="*/ 2 h 12"/>
                <a:gd name="T6" fmla="*/ 9 w 11"/>
                <a:gd name="T7" fmla="*/ 3 h 12"/>
                <a:gd name="T8" fmla="*/ 5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5" y="12"/>
                  </a:moveTo>
                  <a:cubicBezTo>
                    <a:pt x="5" y="10"/>
                    <a:pt x="6" y="8"/>
                    <a:pt x="6" y="7"/>
                  </a:cubicBezTo>
                  <a:cubicBezTo>
                    <a:pt x="5" y="5"/>
                    <a:pt x="0" y="6"/>
                    <a:pt x="3" y="2"/>
                  </a:cubicBezTo>
                  <a:cubicBezTo>
                    <a:pt x="5" y="0"/>
                    <a:pt x="7" y="3"/>
                    <a:pt x="9" y="3"/>
                  </a:cubicBezTo>
                  <a:cubicBezTo>
                    <a:pt x="11" y="8"/>
                    <a:pt x="10" y="10"/>
                    <a:pt x="5" y="12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203">
              <a:extLst>
                <a:ext uri="{FF2B5EF4-FFF2-40B4-BE49-F238E27FC236}">
                  <a16:creationId xmlns:a16="http://schemas.microsoft.com/office/drawing/2014/main" id="{D2EBD7E3-9BCB-F7E6-5748-09A5ED6584B7}"/>
                </a:ext>
              </a:extLst>
            </p:cNvPr>
            <p:cNvSpPr/>
            <p:nvPr/>
          </p:nvSpPr>
          <p:spPr bwMode="auto">
            <a:xfrm>
              <a:off x="5026025" y="1658938"/>
              <a:ext cx="22225" cy="20638"/>
            </a:xfrm>
            <a:custGeom>
              <a:avLst/>
              <a:gdLst>
                <a:gd name="T0" fmla="*/ 10 w 10"/>
                <a:gd name="T1" fmla="*/ 3 h 9"/>
                <a:gd name="T2" fmla="*/ 8 w 10"/>
                <a:gd name="T3" fmla="*/ 4 h 9"/>
                <a:gd name="T4" fmla="*/ 3 w 10"/>
                <a:gd name="T5" fmla="*/ 8 h 9"/>
                <a:gd name="T6" fmla="*/ 1 w 10"/>
                <a:gd name="T7" fmla="*/ 1 h 9"/>
                <a:gd name="T8" fmla="*/ 10 w 10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10" y="3"/>
                  </a:moveTo>
                  <a:cubicBezTo>
                    <a:pt x="9" y="3"/>
                    <a:pt x="9" y="4"/>
                    <a:pt x="8" y="4"/>
                  </a:cubicBezTo>
                  <a:cubicBezTo>
                    <a:pt x="5" y="4"/>
                    <a:pt x="6" y="9"/>
                    <a:pt x="3" y="8"/>
                  </a:cubicBezTo>
                  <a:cubicBezTo>
                    <a:pt x="0" y="6"/>
                    <a:pt x="1" y="3"/>
                    <a:pt x="1" y="1"/>
                  </a:cubicBezTo>
                  <a:cubicBezTo>
                    <a:pt x="4" y="3"/>
                    <a:pt x="8" y="0"/>
                    <a:pt x="10" y="3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204">
              <a:extLst>
                <a:ext uri="{FF2B5EF4-FFF2-40B4-BE49-F238E27FC236}">
                  <a16:creationId xmlns:a16="http://schemas.microsoft.com/office/drawing/2014/main" id="{17E06DBD-122F-B813-04B2-AE0E7E77AA74}"/>
                </a:ext>
              </a:extLst>
            </p:cNvPr>
            <p:cNvSpPr/>
            <p:nvPr/>
          </p:nvSpPr>
          <p:spPr bwMode="auto">
            <a:xfrm>
              <a:off x="4256088" y="1025525"/>
              <a:ext cx="63500" cy="38100"/>
            </a:xfrm>
            <a:custGeom>
              <a:avLst/>
              <a:gdLst>
                <a:gd name="T0" fmla="*/ 0 w 28"/>
                <a:gd name="T1" fmla="*/ 10 h 17"/>
                <a:gd name="T2" fmla="*/ 6 w 28"/>
                <a:gd name="T3" fmla="*/ 10 h 17"/>
                <a:gd name="T4" fmla="*/ 22 w 28"/>
                <a:gd name="T5" fmla="*/ 2 h 17"/>
                <a:gd name="T6" fmla="*/ 26 w 28"/>
                <a:gd name="T7" fmla="*/ 7 h 17"/>
                <a:gd name="T8" fmla="*/ 22 w 28"/>
                <a:gd name="T9" fmla="*/ 14 h 17"/>
                <a:gd name="T10" fmla="*/ 14 w 28"/>
                <a:gd name="T11" fmla="*/ 14 h 17"/>
                <a:gd name="T12" fmla="*/ 6 w 28"/>
                <a:gd name="T13" fmla="*/ 14 h 17"/>
                <a:gd name="T14" fmla="*/ 0 w 28"/>
                <a:gd name="T15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7">
                  <a:moveTo>
                    <a:pt x="0" y="10"/>
                  </a:moveTo>
                  <a:cubicBezTo>
                    <a:pt x="2" y="10"/>
                    <a:pt x="4" y="10"/>
                    <a:pt x="6" y="10"/>
                  </a:cubicBezTo>
                  <a:cubicBezTo>
                    <a:pt x="10" y="3"/>
                    <a:pt x="17" y="5"/>
                    <a:pt x="22" y="2"/>
                  </a:cubicBezTo>
                  <a:cubicBezTo>
                    <a:pt x="25" y="0"/>
                    <a:pt x="25" y="5"/>
                    <a:pt x="26" y="7"/>
                  </a:cubicBezTo>
                  <a:cubicBezTo>
                    <a:pt x="28" y="11"/>
                    <a:pt x="25" y="13"/>
                    <a:pt x="22" y="14"/>
                  </a:cubicBezTo>
                  <a:cubicBezTo>
                    <a:pt x="20" y="15"/>
                    <a:pt x="17" y="15"/>
                    <a:pt x="14" y="14"/>
                  </a:cubicBezTo>
                  <a:cubicBezTo>
                    <a:pt x="11" y="13"/>
                    <a:pt x="9" y="13"/>
                    <a:pt x="6" y="14"/>
                  </a:cubicBezTo>
                  <a:cubicBezTo>
                    <a:pt x="1" y="17"/>
                    <a:pt x="0" y="14"/>
                    <a:pt x="0" y="10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205">
              <a:extLst>
                <a:ext uri="{FF2B5EF4-FFF2-40B4-BE49-F238E27FC236}">
                  <a16:creationId xmlns:a16="http://schemas.microsoft.com/office/drawing/2014/main" id="{21C587BA-D750-DE0B-4E2D-E76AC6FDBE64}"/>
                </a:ext>
              </a:extLst>
            </p:cNvPr>
            <p:cNvSpPr/>
            <p:nvPr/>
          </p:nvSpPr>
          <p:spPr bwMode="auto">
            <a:xfrm>
              <a:off x="4367213" y="1131888"/>
              <a:ext cx="30163" cy="22225"/>
            </a:xfrm>
            <a:custGeom>
              <a:avLst/>
              <a:gdLst>
                <a:gd name="T0" fmla="*/ 0 w 14"/>
                <a:gd name="T1" fmla="*/ 0 h 10"/>
                <a:gd name="T2" fmla="*/ 10 w 14"/>
                <a:gd name="T3" fmla="*/ 1 h 10"/>
                <a:gd name="T4" fmla="*/ 14 w 14"/>
                <a:gd name="T5" fmla="*/ 4 h 10"/>
                <a:gd name="T6" fmla="*/ 12 w 14"/>
                <a:gd name="T7" fmla="*/ 9 h 10"/>
                <a:gd name="T8" fmla="*/ 8 w 14"/>
                <a:gd name="T9" fmla="*/ 8 h 10"/>
                <a:gd name="T10" fmla="*/ 0 w 14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4" y="0"/>
                    <a:pt x="7" y="1"/>
                    <a:pt x="10" y="1"/>
                  </a:cubicBezTo>
                  <a:cubicBezTo>
                    <a:pt x="12" y="1"/>
                    <a:pt x="14" y="2"/>
                    <a:pt x="14" y="4"/>
                  </a:cubicBezTo>
                  <a:cubicBezTo>
                    <a:pt x="14" y="6"/>
                    <a:pt x="13" y="8"/>
                    <a:pt x="12" y="9"/>
                  </a:cubicBezTo>
                  <a:cubicBezTo>
                    <a:pt x="10" y="10"/>
                    <a:pt x="9" y="9"/>
                    <a:pt x="8" y="8"/>
                  </a:cubicBezTo>
                  <a:cubicBezTo>
                    <a:pt x="6" y="5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206">
              <a:extLst>
                <a:ext uri="{FF2B5EF4-FFF2-40B4-BE49-F238E27FC236}">
                  <a16:creationId xmlns:a16="http://schemas.microsoft.com/office/drawing/2014/main" id="{AF51E755-5243-4F83-16CA-A3BF9A89D535}"/>
                </a:ext>
              </a:extLst>
            </p:cNvPr>
            <p:cNvSpPr/>
            <p:nvPr/>
          </p:nvSpPr>
          <p:spPr bwMode="auto">
            <a:xfrm>
              <a:off x="4335463" y="998538"/>
              <a:ext cx="47625" cy="22225"/>
            </a:xfrm>
            <a:custGeom>
              <a:avLst/>
              <a:gdLst>
                <a:gd name="T0" fmla="*/ 0 w 21"/>
                <a:gd name="T1" fmla="*/ 7 h 10"/>
                <a:gd name="T2" fmla="*/ 3 w 21"/>
                <a:gd name="T3" fmla="*/ 7 h 10"/>
                <a:gd name="T4" fmla="*/ 21 w 21"/>
                <a:gd name="T5" fmla="*/ 5 h 10"/>
                <a:gd name="T6" fmla="*/ 2 w 21"/>
                <a:gd name="T7" fmla="*/ 10 h 10"/>
                <a:gd name="T8" fmla="*/ 0 w 21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0">
                  <a:moveTo>
                    <a:pt x="0" y="7"/>
                  </a:moveTo>
                  <a:cubicBezTo>
                    <a:pt x="1" y="7"/>
                    <a:pt x="2" y="7"/>
                    <a:pt x="3" y="7"/>
                  </a:cubicBezTo>
                  <a:cubicBezTo>
                    <a:pt x="9" y="0"/>
                    <a:pt x="15" y="8"/>
                    <a:pt x="21" y="5"/>
                  </a:cubicBezTo>
                  <a:cubicBezTo>
                    <a:pt x="15" y="8"/>
                    <a:pt x="8" y="6"/>
                    <a:pt x="2" y="10"/>
                  </a:cubicBezTo>
                  <a:cubicBezTo>
                    <a:pt x="1" y="10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207">
              <a:extLst>
                <a:ext uri="{FF2B5EF4-FFF2-40B4-BE49-F238E27FC236}">
                  <a16:creationId xmlns:a16="http://schemas.microsoft.com/office/drawing/2014/main" id="{FD95BD8F-A793-7538-D581-6A5D91F3BA61}"/>
                </a:ext>
              </a:extLst>
            </p:cNvPr>
            <p:cNvSpPr/>
            <p:nvPr/>
          </p:nvSpPr>
          <p:spPr bwMode="auto">
            <a:xfrm>
              <a:off x="4294188" y="1006475"/>
              <a:ext cx="25400" cy="15875"/>
            </a:xfrm>
            <a:custGeom>
              <a:avLst/>
              <a:gdLst>
                <a:gd name="T0" fmla="*/ 0 w 11"/>
                <a:gd name="T1" fmla="*/ 0 h 7"/>
                <a:gd name="T2" fmla="*/ 11 w 11"/>
                <a:gd name="T3" fmla="*/ 3 h 7"/>
                <a:gd name="T4" fmla="*/ 6 w 11"/>
                <a:gd name="T5" fmla="*/ 3 h 7"/>
                <a:gd name="T6" fmla="*/ 0 w 11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1"/>
                    <a:pt x="7" y="1"/>
                    <a:pt x="11" y="3"/>
                  </a:cubicBezTo>
                  <a:cubicBezTo>
                    <a:pt x="9" y="3"/>
                    <a:pt x="7" y="3"/>
                    <a:pt x="6" y="3"/>
                  </a:cubicBezTo>
                  <a:cubicBezTo>
                    <a:pt x="2" y="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EC66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208">
              <a:extLst>
                <a:ext uri="{FF2B5EF4-FFF2-40B4-BE49-F238E27FC236}">
                  <a16:creationId xmlns:a16="http://schemas.microsoft.com/office/drawing/2014/main" id="{566447BF-2B32-30E5-86C8-6D9991E8943C}"/>
                </a:ext>
              </a:extLst>
            </p:cNvPr>
            <p:cNvSpPr/>
            <p:nvPr/>
          </p:nvSpPr>
          <p:spPr bwMode="auto">
            <a:xfrm>
              <a:off x="4651375" y="1317625"/>
              <a:ext cx="12700" cy="12700"/>
            </a:xfrm>
            <a:custGeom>
              <a:avLst/>
              <a:gdLst>
                <a:gd name="T0" fmla="*/ 6 w 6"/>
                <a:gd name="T1" fmla="*/ 3 h 6"/>
                <a:gd name="T2" fmla="*/ 3 w 6"/>
                <a:gd name="T3" fmla="*/ 5 h 6"/>
                <a:gd name="T4" fmla="*/ 1 w 6"/>
                <a:gd name="T5" fmla="*/ 2 h 6"/>
                <a:gd name="T6" fmla="*/ 4 w 6"/>
                <a:gd name="T7" fmla="*/ 0 h 6"/>
                <a:gd name="T8" fmla="*/ 6 w 6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5" y="4"/>
                    <a:pt x="5" y="6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6" y="2"/>
                    <a:pt x="6" y="3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209">
              <a:extLst>
                <a:ext uri="{FF2B5EF4-FFF2-40B4-BE49-F238E27FC236}">
                  <a16:creationId xmlns:a16="http://schemas.microsoft.com/office/drawing/2014/main" id="{0C939A09-5A18-4F3E-97F5-7477952A2BFD}"/>
                </a:ext>
              </a:extLst>
            </p:cNvPr>
            <p:cNvSpPr/>
            <p:nvPr/>
          </p:nvSpPr>
          <p:spPr bwMode="auto">
            <a:xfrm>
              <a:off x="3984625" y="1366838"/>
              <a:ext cx="90488" cy="100013"/>
            </a:xfrm>
            <a:custGeom>
              <a:avLst/>
              <a:gdLst>
                <a:gd name="T0" fmla="*/ 9 w 40"/>
                <a:gd name="T1" fmla="*/ 13 h 44"/>
                <a:gd name="T2" fmla="*/ 29 w 40"/>
                <a:gd name="T3" fmla="*/ 2 h 44"/>
                <a:gd name="T4" fmla="*/ 39 w 40"/>
                <a:gd name="T5" fmla="*/ 5 h 44"/>
                <a:gd name="T6" fmla="*/ 31 w 40"/>
                <a:gd name="T7" fmla="*/ 16 h 44"/>
                <a:gd name="T8" fmla="*/ 27 w 40"/>
                <a:gd name="T9" fmla="*/ 16 h 44"/>
                <a:gd name="T10" fmla="*/ 22 w 40"/>
                <a:gd name="T11" fmla="*/ 20 h 44"/>
                <a:gd name="T12" fmla="*/ 27 w 40"/>
                <a:gd name="T13" fmla="*/ 26 h 44"/>
                <a:gd name="T14" fmla="*/ 33 w 40"/>
                <a:gd name="T15" fmla="*/ 28 h 44"/>
                <a:gd name="T16" fmla="*/ 28 w 40"/>
                <a:gd name="T17" fmla="*/ 31 h 44"/>
                <a:gd name="T18" fmla="*/ 28 w 40"/>
                <a:gd name="T19" fmla="*/ 37 h 44"/>
                <a:gd name="T20" fmla="*/ 24 w 40"/>
                <a:gd name="T21" fmla="*/ 44 h 44"/>
                <a:gd name="T22" fmla="*/ 13 w 40"/>
                <a:gd name="T23" fmla="*/ 38 h 44"/>
                <a:gd name="T24" fmla="*/ 9 w 40"/>
                <a:gd name="T25" fmla="*/ 35 h 44"/>
                <a:gd name="T26" fmla="*/ 5 w 40"/>
                <a:gd name="T27" fmla="*/ 23 h 44"/>
                <a:gd name="T28" fmla="*/ 6 w 40"/>
                <a:gd name="T29" fmla="*/ 20 h 44"/>
                <a:gd name="T30" fmla="*/ 9 w 40"/>
                <a:gd name="T31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" h="44">
                  <a:moveTo>
                    <a:pt x="9" y="13"/>
                  </a:moveTo>
                  <a:cubicBezTo>
                    <a:pt x="15" y="8"/>
                    <a:pt x="24" y="8"/>
                    <a:pt x="29" y="2"/>
                  </a:cubicBezTo>
                  <a:cubicBezTo>
                    <a:pt x="30" y="0"/>
                    <a:pt x="36" y="1"/>
                    <a:pt x="39" y="5"/>
                  </a:cubicBezTo>
                  <a:cubicBezTo>
                    <a:pt x="40" y="7"/>
                    <a:pt x="35" y="15"/>
                    <a:pt x="31" y="16"/>
                  </a:cubicBezTo>
                  <a:cubicBezTo>
                    <a:pt x="30" y="16"/>
                    <a:pt x="28" y="16"/>
                    <a:pt x="27" y="16"/>
                  </a:cubicBezTo>
                  <a:cubicBezTo>
                    <a:pt x="24" y="16"/>
                    <a:pt x="21" y="16"/>
                    <a:pt x="22" y="20"/>
                  </a:cubicBezTo>
                  <a:cubicBezTo>
                    <a:pt x="22" y="22"/>
                    <a:pt x="22" y="27"/>
                    <a:pt x="27" y="26"/>
                  </a:cubicBezTo>
                  <a:cubicBezTo>
                    <a:pt x="29" y="26"/>
                    <a:pt x="32" y="25"/>
                    <a:pt x="33" y="28"/>
                  </a:cubicBezTo>
                  <a:cubicBezTo>
                    <a:pt x="33" y="32"/>
                    <a:pt x="29" y="30"/>
                    <a:pt x="28" y="31"/>
                  </a:cubicBezTo>
                  <a:cubicBezTo>
                    <a:pt x="25" y="33"/>
                    <a:pt x="26" y="35"/>
                    <a:pt x="28" y="37"/>
                  </a:cubicBezTo>
                  <a:cubicBezTo>
                    <a:pt x="31" y="41"/>
                    <a:pt x="31" y="44"/>
                    <a:pt x="24" y="44"/>
                  </a:cubicBezTo>
                  <a:cubicBezTo>
                    <a:pt x="18" y="44"/>
                    <a:pt x="15" y="44"/>
                    <a:pt x="13" y="38"/>
                  </a:cubicBezTo>
                  <a:cubicBezTo>
                    <a:pt x="13" y="37"/>
                    <a:pt x="10" y="36"/>
                    <a:pt x="9" y="35"/>
                  </a:cubicBezTo>
                  <a:cubicBezTo>
                    <a:pt x="0" y="32"/>
                    <a:pt x="0" y="31"/>
                    <a:pt x="5" y="23"/>
                  </a:cubicBezTo>
                  <a:cubicBezTo>
                    <a:pt x="5" y="22"/>
                    <a:pt x="5" y="21"/>
                    <a:pt x="6" y="20"/>
                  </a:cubicBezTo>
                  <a:cubicBezTo>
                    <a:pt x="5" y="17"/>
                    <a:pt x="4" y="13"/>
                    <a:pt x="9" y="13"/>
                  </a:cubicBezTo>
                  <a:close/>
                </a:path>
              </a:pathLst>
            </a:custGeom>
            <a:solidFill>
              <a:srgbClr val="F6B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210">
              <a:extLst>
                <a:ext uri="{FF2B5EF4-FFF2-40B4-BE49-F238E27FC236}">
                  <a16:creationId xmlns:a16="http://schemas.microsoft.com/office/drawing/2014/main" id="{39998E80-D2EA-6653-61AC-8820F7E9A051}"/>
                </a:ext>
              </a:extLst>
            </p:cNvPr>
            <p:cNvSpPr/>
            <p:nvPr/>
          </p:nvSpPr>
          <p:spPr bwMode="auto">
            <a:xfrm>
              <a:off x="4022725" y="1749425"/>
              <a:ext cx="14288" cy="25400"/>
            </a:xfrm>
            <a:custGeom>
              <a:avLst/>
              <a:gdLst>
                <a:gd name="T0" fmla="*/ 4 w 6"/>
                <a:gd name="T1" fmla="*/ 0 h 11"/>
                <a:gd name="T2" fmla="*/ 4 w 6"/>
                <a:gd name="T3" fmla="*/ 10 h 11"/>
                <a:gd name="T4" fmla="*/ 2 w 6"/>
                <a:gd name="T5" fmla="*/ 10 h 11"/>
                <a:gd name="T6" fmla="*/ 4 w 6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6" y="4"/>
                    <a:pt x="6" y="7"/>
                    <a:pt x="4" y="10"/>
                  </a:cubicBezTo>
                  <a:cubicBezTo>
                    <a:pt x="4" y="11"/>
                    <a:pt x="2" y="11"/>
                    <a:pt x="2" y="10"/>
                  </a:cubicBezTo>
                  <a:cubicBezTo>
                    <a:pt x="0" y="6"/>
                    <a:pt x="1" y="4"/>
                    <a:pt x="4" y="0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211">
              <a:extLst>
                <a:ext uri="{FF2B5EF4-FFF2-40B4-BE49-F238E27FC236}">
                  <a16:creationId xmlns:a16="http://schemas.microsoft.com/office/drawing/2014/main" id="{13F7B967-B71B-5B2A-6B66-05A60BDF894E}"/>
                </a:ext>
              </a:extLst>
            </p:cNvPr>
            <p:cNvSpPr/>
            <p:nvPr/>
          </p:nvSpPr>
          <p:spPr bwMode="auto">
            <a:xfrm>
              <a:off x="3989388" y="1382713"/>
              <a:ext cx="17463" cy="30163"/>
            </a:xfrm>
            <a:custGeom>
              <a:avLst/>
              <a:gdLst>
                <a:gd name="T0" fmla="*/ 7 w 8"/>
                <a:gd name="T1" fmla="*/ 6 h 13"/>
                <a:gd name="T2" fmla="*/ 4 w 8"/>
                <a:gd name="T3" fmla="*/ 13 h 13"/>
                <a:gd name="T4" fmla="*/ 4 w 8"/>
                <a:gd name="T5" fmla="*/ 0 h 13"/>
                <a:gd name="T6" fmla="*/ 7 w 8"/>
                <a:gd name="T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3">
                  <a:moveTo>
                    <a:pt x="7" y="6"/>
                  </a:moveTo>
                  <a:cubicBezTo>
                    <a:pt x="4" y="7"/>
                    <a:pt x="4" y="10"/>
                    <a:pt x="4" y="13"/>
                  </a:cubicBezTo>
                  <a:cubicBezTo>
                    <a:pt x="0" y="8"/>
                    <a:pt x="5" y="5"/>
                    <a:pt x="4" y="0"/>
                  </a:cubicBezTo>
                  <a:cubicBezTo>
                    <a:pt x="8" y="1"/>
                    <a:pt x="6" y="4"/>
                    <a:pt x="7" y="6"/>
                  </a:cubicBezTo>
                  <a:close/>
                </a:path>
              </a:pathLst>
            </a:custGeom>
            <a:solidFill>
              <a:srgbClr val="EB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212">
              <a:extLst>
                <a:ext uri="{FF2B5EF4-FFF2-40B4-BE49-F238E27FC236}">
                  <a16:creationId xmlns:a16="http://schemas.microsoft.com/office/drawing/2014/main" id="{DA72A2BE-5767-18DB-1DFE-7890B682C257}"/>
                </a:ext>
              </a:extLst>
            </p:cNvPr>
            <p:cNvSpPr/>
            <p:nvPr/>
          </p:nvSpPr>
          <p:spPr bwMode="auto">
            <a:xfrm>
              <a:off x="3994150" y="1743075"/>
              <a:ext cx="11113" cy="14288"/>
            </a:xfrm>
            <a:custGeom>
              <a:avLst/>
              <a:gdLst>
                <a:gd name="T0" fmla="*/ 5 w 5"/>
                <a:gd name="T1" fmla="*/ 6 h 6"/>
                <a:gd name="T2" fmla="*/ 0 w 5"/>
                <a:gd name="T3" fmla="*/ 0 h 6"/>
                <a:gd name="T4" fmla="*/ 5 w 5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1" y="6"/>
                    <a:pt x="0" y="3"/>
                    <a:pt x="0" y="0"/>
                  </a:cubicBezTo>
                  <a:cubicBezTo>
                    <a:pt x="5" y="0"/>
                    <a:pt x="5" y="3"/>
                    <a:pt x="5" y="6"/>
                  </a:cubicBezTo>
                  <a:close/>
                </a:path>
              </a:pathLst>
            </a:custGeom>
            <a:solidFill>
              <a:srgbClr val="F4A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213">
              <a:extLst>
                <a:ext uri="{FF2B5EF4-FFF2-40B4-BE49-F238E27FC236}">
                  <a16:creationId xmlns:a16="http://schemas.microsoft.com/office/drawing/2014/main" id="{89A7EFE1-9A97-EF69-CF39-EEAEE877CE68}"/>
                </a:ext>
              </a:extLst>
            </p:cNvPr>
            <p:cNvSpPr/>
            <p:nvPr/>
          </p:nvSpPr>
          <p:spPr bwMode="auto">
            <a:xfrm>
              <a:off x="5143500" y="1236663"/>
              <a:ext cx="22225" cy="44450"/>
            </a:xfrm>
            <a:custGeom>
              <a:avLst/>
              <a:gdLst>
                <a:gd name="T0" fmla="*/ 0 w 10"/>
                <a:gd name="T1" fmla="*/ 13 h 20"/>
                <a:gd name="T2" fmla="*/ 0 w 10"/>
                <a:gd name="T3" fmla="*/ 12 h 20"/>
                <a:gd name="T4" fmla="*/ 2 w 10"/>
                <a:gd name="T5" fmla="*/ 5 h 20"/>
                <a:gd name="T6" fmla="*/ 3 w 10"/>
                <a:gd name="T7" fmla="*/ 1 h 20"/>
                <a:gd name="T8" fmla="*/ 7 w 10"/>
                <a:gd name="T9" fmla="*/ 4 h 20"/>
                <a:gd name="T10" fmla="*/ 9 w 10"/>
                <a:gd name="T11" fmla="*/ 15 h 20"/>
                <a:gd name="T12" fmla="*/ 6 w 10"/>
                <a:gd name="T13" fmla="*/ 20 h 20"/>
                <a:gd name="T14" fmla="*/ 0 w 10"/>
                <a:gd name="T1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20">
                  <a:moveTo>
                    <a:pt x="0" y="13"/>
                  </a:moveTo>
                  <a:cubicBezTo>
                    <a:pt x="0" y="13"/>
                    <a:pt x="0" y="12"/>
                    <a:pt x="0" y="12"/>
                  </a:cubicBezTo>
                  <a:cubicBezTo>
                    <a:pt x="1" y="10"/>
                    <a:pt x="2" y="7"/>
                    <a:pt x="2" y="5"/>
                  </a:cubicBezTo>
                  <a:cubicBezTo>
                    <a:pt x="2" y="3"/>
                    <a:pt x="1" y="1"/>
                    <a:pt x="3" y="1"/>
                  </a:cubicBezTo>
                  <a:cubicBezTo>
                    <a:pt x="5" y="0"/>
                    <a:pt x="5" y="4"/>
                    <a:pt x="7" y="4"/>
                  </a:cubicBezTo>
                  <a:cubicBezTo>
                    <a:pt x="9" y="7"/>
                    <a:pt x="7" y="12"/>
                    <a:pt x="9" y="15"/>
                  </a:cubicBezTo>
                  <a:cubicBezTo>
                    <a:pt x="10" y="16"/>
                    <a:pt x="8" y="20"/>
                    <a:pt x="6" y="20"/>
                  </a:cubicBezTo>
                  <a:cubicBezTo>
                    <a:pt x="3" y="20"/>
                    <a:pt x="2" y="16"/>
                    <a:pt x="0" y="13"/>
                  </a:cubicBezTo>
                  <a:close/>
                </a:path>
              </a:pathLst>
            </a:custGeom>
            <a:solidFill>
              <a:srgbClr val="FC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214">
              <a:extLst>
                <a:ext uri="{FF2B5EF4-FFF2-40B4-BE49-F238E27FC236}">
                  <a16:creationId xmlns:a16="http://schemas.microsoft.com/office/drawing/2014/main" id="{5492ED24-DC15-FD04-E87E-64BA7A978532}"/>
                </a:ext>
              </a:extLst>
            </p:cNvPr>
            <p:cNvSpPr/>
            <p:nvPr/>
          </p:nvSpPr>
          <p:spPr bwMode="auto">
            <a:xfrm>
              <a:off x="3829050" y="1743075"/>
              <a:ext cx="119063" cy="147638"/>
            </a:xfrm>
            <a:custGeom>
              <a:avLst/>
              <a:gdLst>
                <a:gd name="T0" fmla="*/ 0 w 53"/>
                <a:gd name="T1" fmla="*/ 62 h 65"/>
                <a:gd name="T2" fmla="*/ 8 w 53"/>
                <a:gd name="T3" fmla="*/ 51 h 65"/>
                <a:gd name="T4" fmla="*/ 24 w 53"/>
                <a:gd name="T5" fmla="*/ 44 h 65"/>
                <a:gd name="T6" fmla="*/ 38 w 53"/>
                <a:gd name="T7" fmla="*/ 41 h 65"/>
                <a:gd name="T8" fmla="*/ 39 w 53"/>
                <a:gd name="T9" fmla="*/ 33 h 65"/>
                <a:gd name="T10" fmla="*/ 25 w 53"/>
                <a:gd name="T11" fmla="*/ 16 h 65"/>
                <a:gd name="T12" fmla="*/ 23 w 53"/>
                <a:gd name="T13" fmla="*/ 13 h 65"/>
                <a:gd name="T14" fmla="*/ 25 w 53"/>
                <a:gd name="T15" fmla="*/ 11 h 65"/>
                <a:gd name="T16" fmla="*/ 33 w 53"/>
                <a:gd name="T17" fmla="*/ 9 h 65"/>
                <a:gd name="T18" fmla="*/ 30 w 53"/>
                <a:gd name="T19" fmla="*/ 3 h 65"/>
                <a:gd name="T20" fmla="*/ 30 w 53"/>
                <a:gd name="T21" fmla="*/ 0 h 65"/>
                <a:gd name="T22" fmla="*/ 43 w 53"/>
                <a:gd name="T23" fmla="*/ 12 h 65"/>
                <a:gd name="T24" fmla="*/ 45 w 53"/>
                <a:gd name="T25" fmla="*/ 38 h 65"/>
                <a:gd name="T26" fmla="*/ 43 w 53"/>
                <a:gd name="T27" fmla="*/ 44 h 65"/>
                <a:gd name="T28" fmla="*/ 28 w 53"/>
                <a:gd name="T29" fmla="*/ 54 h 65"/>
                <a:gd name="T30" fmla="*/ 25 w 53"/>
                <a:gd name="T31" fmla="*/ 62 h 65"/>
                <a:gd name="T32" fmla="*/ 24 w 53"/>
                <a:gd name="T33" fmla="*/ 65 h 65"/>
                <a:gd name="T34" fmla="*/ 6 w 53"/>
                <a:gd name="T35" fmla="*/ 61 h 65"/>
                <a:gd name="T36" fmla="*/ 0 w 53"/>
                <a:gd name="T37" fmla="*/ 6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65">
                  <a:moveTo>
                    <a:pt x="0" y="62"/>
                  </a:moveTo>
                  <a:cubicBezTo>
                    <a:pt x="0" y="57"/>
                    <a:pt x="3" y="54"/>
                    <a:pt x="8" y="51"/>
                  </a:cubicBezTo>
                  <a:cubicBezTo>
                    <a:pt x="14" y="49"/>
                    <a:pt x="19" y="48"/>
                    <a:pt x="24" y="44"/>
                  </a:cubicBezTo>
                  <a:cubicBezTo>
                    <a:pt x="28" y="43"/>
                    <a:pt x="33" y="43"/>
                    <a:pt x="38" y="41"/>
                  </a:cubicBezTo>
                  <a:cubicBezTo>
                    <a:pt x="41" y="39"/>
                    <a:pt x="43" y="36"/>
                    <a:pt x="39" y="33"/>
                  </a:cubicBezTo>
                  <a:cubicBezTo>
                    <a:pt x="34" y="28"/>
                    <a:pt x="29" y="22"/>
                    <a:pt x="25" y="16"/>
                  </a:cubicBezTo>
                  <a:cubicBezTo>
                    <a:pt x="24" y="15"/>
                    <a:pt x="22" y="14"/>
                    <a:pt x="23" y="13"/>
                  </a:cubicBezTo>
                  <a:cubicBezTo>
                    <a:pt x="23" y="11"/>
                    <a:pt x="24" y="11"/>
                    <a:pt x="25" y="11"/>
                  </a:cubicBezTo>
                  <a:cubicBezTo>
                    <a:pt x="29" y="12"/>
                    <a:pt x="31" y="13"/>
                    <a:pt x="33" y="9"/>
                  </a:cubicBezTo>
                  <a:cubicBezTo>
                    <a:pt x="35" y="6"/>
                    <a:pt x="31" y="5"/>
                    <a:pt x="30" y="3"/>
                  </a:cubicBezTo>
                  <a:cubicBezTo>
                    <a:pt x="30" y="2"/>
                    <a:pt x="30" y="1"/>
                    <a:pt x="30" y="0"/>
                  </a:cubicBezTo>
                  <a:cubicBezTo>
                    <a:pt x="37" y="1"/>
                    <a:pt x="39" y="8"/>
                    <a:pt x="43" y="12"/>
                  </a:cubicBezTo>
                  <a:cubicBezTo>
                    <a:pt x="53" y="20"/>
                    <a:pt x="49" y="29"/>
                    <a:pt x="45" y="38"/>
                  </a:cubicBezTo>
                  <a:cubicBezTo>
                    <a:pt x="44" y="40"/>
                    <a:pt x="44" y="42"/>
                    <a:pt x="43" y="44"/>
                  </a:cubicBezTo>
                  <a:cubicBezTo>
                    <a:pt x="38" y="47"/>
                    <a:pt x="33" y="50"/>
                    <a:pt x="28" y="54"/>
                  </a:cubicBezTo>
                  <a:cubicBezTo>
                    <a:pt x="25" y="56"/>
                    <a:pt x="23" y="58"/>
                    <a:pt x="25" y="62"/>
                  </a:cubicBezTo>
                  <a:cubicBezTo>
                    <a:pt x="26" y="63"/>
                    <a:pt x="25" y="64"/>
                    <a:pt x="24" y="65"/>
                  </a:cubicBezTo>
                  <a:cubicBezTo>
                    <a:pt x="19" y="59"/>
                    <a:pt x="13" y="57"/>
                    <a:pt x="6" y="61"/>
                  </a:cubicBezTo>
                  <a:cubicBezTo>
                    <a:pt x="4" y="62"/>
                    <a:pt x="2" y="59"/>
                    <a:pt x="0" y="62"/>
                  </a:cubicBezTo>
                  <a:close/>
                </a:path>
              </a:pathLst>
            </a:custGeom>
            <a:solidFill>
              <a:srgbClr val="F4A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215">
              <a:extLst>
                <a:ext uri="{FF2B5EF4-FFF2-40B4-BE49-F238E27FC236}">
                  <a16:creationId xmlns:a16="http://schemas.microsoft.com/office/drawing/2014/main" id="{C2D5E1F6-1CF1-DC98-FA94-BE3BF5AEE15E}"/>
                </a:ext>
              </a:extLst>
            </p:cNvPr>
            <p:cNvSpPr/>
            <p:nvPr/>
          </p:nvSpPr>
          <p:spPr bwMode="auto">
            <a:xfrm>
              <a:off x="3868738" y="1839913"/>
              <a:ext cx="82550" cy="74613"/>
            </a:xfrm>
            <a:custGeom>
              <a:avLst/>
              <a:gdLst>
                <a:gd name="T0" fmla="*/ 6 w 36"/>
                <a:gd name="T1" fmla="*/ 22 h 33"/>
                <a:gd name="T2" fmla="*/ 12 w 36"/>
                <a:gd name="T3" fmla="*/ 7 h 33"/>
                <a:gd name="T4" fmla="*/ 25 w 36"/>
                <a:gd name="T5" fmla="*/ 1 h 33"/>
                <a:gd name="T6" fmla="*/ 27 w 36"/>
                <a:gd name="T7" fmla="*/ 2 h 33"/>
                <a:gd name="T8" fmla="*/ 33 w 36"/>
                <a:gd name="T9" fmla="*/ 18 h 33"/>
                <a:gd name="T10" fmla="*/ 30 w 36"/>
                <a:gd name="T11" fmla="*/ 31 h 33"/>
                <a:gd name="T12" fmla="*/ 25 w 36"/>
                <a:gd name="T13" fmla="*/ 30 h 33"/>
                <a:gd name="T14" fmla="*/ 19 w 36"/>
                <a:gd name="T15" fmla="*/ 23 h 33"/>
                <a:gd name="T16" fmla="*/ 13 w 36"/>
                <a:gd name="T17" fmla="*/ 23 h 33"/>
                <a:gd name="T18" fmla="*/ 6 w 36"/>
                <a:gd name="T19" fmla="*/ 2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33">
                  <a:moveTo>
                    <a:pt x="6" y="22"/>
                  </a:moveTo>
                  <a:cubicBezTo>
                    <a:pt x="0" y="14"/>
                    <a:pt x="6" y="11"/>
                    <a:pt x="12" y="7"/>
                  </a:cubicBezTo>
                  <a:cubicBezTo>
                    <a:pt x="16" y="5"/>
                    <a:pt x="19" y="0"/>
                    <a:pt x="25" y="1"/>
                  </a:cubicBezTo>
                  <a:cubicBezTo>
                    <a:pt x="26" y="1"/>
                    <a:pt x="26" y="2"/>
                    <a:pt x="27" y="2"/>
                  </a:cubicBezTo>
                  <a:cubicBezTo>
                    <a:pt x="34" y="6"/>
                    <a:pt x="30" y="13"/>
                    <a:pt x="33" y="18"/>
                  </a:cubicBezTo>
                  <a:cubicBezTo>
                    <a:pt x="36" y="23"/>
                    <a:pt x="31" y="27"/>
                    <a:pt x="30" y="31"/>
                  </a:cubicBezTo>
                  <a:cubicBezTo>
                    <a:pt x="29" y="33"/>
                    <a:pt x="25" y="33"/>
                    <a:pt x="25" y="30"/>
                  </a:cubicBezTo>
                  <a:cubicBezTo>
                    <a:pt x="24" y="26"/>
                    <a:pt x="21" y="25"/>
                    <a:pt x="19" y="23"/>
                  </a:cubicBezTo>
                  <a:cubicBezTo>
                    <a:pt x="18" y="22"/>
                    <a:pt x="15" y="19"/>
                    <a:pt x="13" y="23"/>
                  </a:cubicBezTo>
                  <a:cubicBezTo>
                    <a:pt x="11" y="26"/>
                    <a:pt x="8" y="23"/>
                    <a:pt x="6" y="22"/>
                  </a:cubicBezTo>
                  <a:close/>
                </a:path>
              </a:pathLst>
            </a:custGeom>
            <a:solidFill>
              <a:srgbClr val="FAC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216">
              <a:extLst>
                <a:ext uri="{FF2B5EF4-FFF2-40B4-BE49-F238E27FC236}">
                  <a16:creationId xmlns:a16="http://schemas.microsoft.com/office/drawing/2014/main" id="{D5AFD0D5-A49F-2291-6815-7A1E53E27113}"/>
                </a:ext>
              </a:extLst>
            </p:cNvPr>
            <p:cNvSpPr/>
            <p:nvPr/>
          </p:nvSpPr>
          <p:spPr bwMode="auto">
            <a:xfrm>
              <a:off x="3930650" y="1839913"/>
              <a:ext cx="26988" cy="41275"/>
            </a:xfrm>
            <a:custGeom>
              <a:avLst/>
              <a:gdLst>
                <a:gd name="T0" fmla="*/ 6 w 12"/>
                <a:gd name="T1" fmla="*/ 18 h 18"/>
                <a:gd name="T2" fmla="*/ 0 w 12"/>
                <a:gd name="T3" fmla="*/ 2 h 18"/>
                <a:gd name="T4" fmla="*/ 9 w 12"/>
                <a:gd name="T5" fmla="*/ 3 h 18"/>
                <a:gd name="T6" fmla="*/ 6 w 12"/>
                <a:gd name="T7" fmla="*/ 11 h 18"/>
                <a:gd name="T8" fmla="*/ 6 w 12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6" y="18"/>
                  </a:moveTo>
                  <a:cubicBezTo>
                    <a:pt x="4" y="12"/>
                    <a:pt x="2" y="7"/>
                    <a:pt x="0" y="2"/>
                  </a:cubicBezTo>
                  <a:cubicBezTo>
                    <a:pt x="3" y="0"/>
                    <a:pt x="7" y="0"/>
                    <a:pt x="9" y="3"/>
                  </a:cubicBezTo>
                  <a:cubicBezTo>
                    <a:pt x="12" y="7"/>
                    <a:pt x="9" y="9"/>
                    <a:pt x="6" y="11"/>
                  </a:cubicBezTo>
                  <a:cubicBezTo>
                    <a:pt x="5" y="11"/>
                    <a:pt x="6" y="15"/>
                    <a:pt x="6" y="18"/>
                  </a:cubicBezTo>
                  <a:close/>
                </a:path>
              </a:pathLst>
            </a:custGeom>
            <a:solidFill>
              <a:srgbClr val="F4A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217">
              <a:extLst>
                <a:ext uri="{FF2B5EF4-FFF2-40B4-BE49-F238E27FC236}">
                  <a16:creationId xmlns:a16="http://schemas.microsoft.com/office/drawing/2014/main" id="{AD33E248-3AB8-6E74-EF6D-702875AB6A96}"/>
                </a:ext>
              </a:extLst>
            </p:cNvPr>
            <p:cNvSpPr/>
            <p:nvPr/>
          </p:nvSpPr>
          <p:spPr bwMode="auto">
            <a:xfrm>
              <a:off x="3978275" y="1773238"/>
              <a:ext cx="11113" cy="12700"/>
            </a:xfrm>
            <a:custGeom>
              <a:avLst/>
              <a:gdLst>
                <a:gd name="T0" fmla="*/ 4 w 5"/>
                <a:gd name="T1" fmla="*/ 0 h 6"/>
                <a:gd name="T2" fmla="*/ 3 w 5"/>
                <a:gd name="T3" fmla="*/ 6 h 6"/>
                <a:gd name="T4" fmla="*/ 1 w 5"/>
                <a:gd name="T5" fmla="*/ 4 h 6"/>
                <a:gd name="T6" fmla="*/ 4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5" y="3"/>
                    <a:pt x="5" y="5"/>
                    <a:pt x="3" y="6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0" y="2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F4A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218">
              <a:extLst>
                <a:ext uri="{FF2B5EF4-FFF2-40B4-BE49-F238E27FC236}">
                  <a16:creationId xmlns:a16="http://schemas.microsoft.com/office/drawing/2014/main" id="{935862A3-7255-F0EB-A9AE-34598A7FAE84}"/>
                </a:ext>
              </a:extLst>
            </p:cNvPr>
            <p:cNvSpPr/>
            <p:nvPr/>
          </p:nvSpPr>
          <p:spPr bwMode="auto">
            <a:xfrm>
              <a:off x="3952875" y="1765300"/>
              <a:ext cx="20638" cy="19050"/>
            </a:xfrm>
            <a:custGeom>
              <a:avLst/>
              <a:gdLst>
                <a:gd name="T0" fmla="*/ 0 w 9"/>
                <a:gd name="T1" fmla="*/ 2 h 8"/>
                <a:gd name="T2" fmla="*/ 9 w 9"/>
                <a:gd name="T3" fmla="*/ 2 h 8"/>
                <a:gd name="T4" fmla="*/ 0 w 9"/>
                <a:gd name="T5" fmla="*/ 2 h 8"/>
                <a:gd name="T6" fmla="*/ 0 w 9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3" y="3"/>
                    <a:pt x="6" y="0"/>
                    <a:pt x="9" y="2"/>
                  </a:cubicBezTo>
                  <a:cubicBezTo>
                    <a:pt x="6" y="4"/>
                    <a:pt x="4" y="8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D6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219">
              <a:extLst>
                <a:ext uri="{FF2B5EF4-FFF2-40B4-BE49-F238E27FC236}">
                  <a16:creationId xmlns:a16="http://schemas.microsoft.com/office/drawing/2014/main" id="{6FECF197-41F1-C388-2F41-D29C920FEC43}"/>
                </a:ext>
              </a:extLst>
            </p:cNvPr>
            <p:cNvSpPr/>
            <p:nvPr/>
          </p:nvSpPr>
          <p:spPr bwMode="auto">
            <a:xfrm>
              <a:off x="5281613" y="1590675"/>
              <a:ext cx="30163" cy="25400"/>
            </a:xfrm>
            <a:custGeom>
              <a:avLst/>
              <a:gdLst>
                <a:gd name="T0" fmla="*/ 0 w 13"/>
                <a:gd name="T1" fmla="*/ 0 h 11"/>
                <a:gd name="T2" fmla="*/ 5 w 13"/>
                <a:gd name="T3" fmla="*/ 11 h 11"/>
                <a:gd name="T4" fmla="*/ 0 w 13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5" y="2"/>
                    <a:pt x="13" y="3"/>
                    <a:pt x="5" y="11"/>
                  </a:cubicBezTo>
                  <a:cubicBezTo>
                    <a:pt x="3" y="7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EA57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220">
              <a:extLst>
                <a:ext uri="{FF2B5EF4-FFF2-40B4-BE49-F238E27FC236}">
                  <a16:creationId xmlns:a16="http://schemas.microsoft.com/office/drawing/2014/main" id="{9D42480A-ADF0-1239-68F8-C2364E01D2DF}"/>
                </a:ext>
              </a:extLst>
            </p:cNvPr>
            <p:cNvSpPr/>
            <p:nvPr/>
          </p:nvSpPr>
          <p:spPr bwMode="auto">
            <a:xfrm>
              <a:off x="4203700" y="2289175"/>
              <a:ext cx="139700" cy="122238"/>
            </a:xfrm>
            <a:custGeom>
              <a:avLst/>
              <a:gdLst>
                <a:gd name="T0" fmla="*/ 1 w 62"/>
                <a:gd name="T1" fmla="*/ 27 h 54"/>
                <a:gd name="T2" fmla="*/ 12 w 62"/>
                <a:gd name="T3" fmla="*/ 18 h 54"/>
                <a:gd name="T4" fmla="*/ 25 w 62"/>
                <a:gd name="T5" fmla="*/ 6 h 54"/>
                <a:gd name="T6" fmla="*/ 27 w 62"/>
                <a:gd name="T7" fmla="*/ 2 h 54"/>
                <a:gd name="T8" fmla="*/ 32 w 62"/>
                <a:gd name="T9" fmla="*/ 6 h 54"/>
                <a:gd name="T10" fmla="*/ 43 w 62"/>
                <a:gd name="T11" fmla="*/ 12 h 54"/>
                <a:gd name="T12" fmla="*/ 44 w 62"/>
                <a:gd name="T13" fmla="*/ 9 h 54"/>
                <a:gd name="T14" fmla="*/ 53 w 62"/>
                <a:gd name="T15" fmla="*/ 3 h 54"/>
                <a:gd name="T16" fmla="*/ 48 w 62"/>
                <a:gd name="T17" fmla="*/ 13 h 54"/>
                <a:gd name="T18" fmla="*/ 52 w 62"/>
                <a:gd name="T19" fmla="*/ 19 h 54"/>
                <a:gd name="T20" fmla="*/ 62 w 62"/>
                <a:gd name="T21" fmla="*/ 19 h 54"/>
                <a:gd name="T22" fmla="*/ 45 w 62"/>
                <a:gd name="T23" fmla="*/ 24 h 54"/>
                <a:gd name="T24" fmla="*/ 41 w 62"/>
                <a:gd name="T25" fmla="*/ 42 h 54"/>
                <a:gd name="T26" fmla="*/ 42 w 62"/>
                <a:gd name="T27" fmla="*/ 48 h 54"/>
                <a:gd name="T28" fmla="*/ 45 w 62"/>
                <a:gd name="T29" fmla="*/ 54 h 54"/>
                <a:gd name="T30" fmla="*/ 33 w 62"/>
                <a:gd name="T31" fmla="*/ 45 h 54"/>
                <a:gd name="T32" fmla="*/ 11 w 62"/>
                <a:gd name="T33" fmla="*/ 30 h 54"/>
                <a:gd name="T34" fmla="*/ 12 w 62"/>
                <a:gd name="T35" fmla="*/ 27 h 54"/>
                <a:gd name="T36" fmla="*/ 9 w 62"/>
                <a:gd name="T37" fmla="*/ 27 h 54"/>
                <a:gd name="T38" fmla="*/ 5 w 62"/>
                <a:gd name="T39" fmla="*/ 30 h 54"/>
                <a:gd name="T40" fmla="*/ 1 w 62"/>
                <a:gd name="T41" fmla="*/ 2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" h="54">
                  <a:moveTo>
                    <a:pt x="1" y="27"/>
                  </a:moveTo>
                  <a:cubicBezTo>
                    <a:pt x="0" y="20"/>
                    <a:pt x="3" y="17"/>
                    <a:pt x="12" y="18"/>
                  </a:cubicBezTo>
                  <a:cubicBezTo>
                    <a:pt x="24" y="18"/>
                    <a:pt x="25" y="17"/>
                    <a:pt x="25" y="6"/>
                  </a:cubicBezTo>
                  <a:cubicBezTo>
                    <a:pt x="25" y="4"/>
                    <a:pt x="24" y="2"/>
                    <a:pt x="27" y="2"/>
                  </a:cubicBezTo>
                  <a:cubicBezTo>
                    <a:pt x="29" y="2"/>
                    <a:pt x="31" y="4"/>
                    <a:pt x="32" y="6"/>
                  </a:cubicBezTo>
                  <a:cubicBezTo>
                    <a:pt x="33" y="10"/>
                    <a:pt x="39" y="13"/>
                    <a:pt x="43" y="12"/>
                  </a:cubicBezTo>
                  <a:cubicBezTo>
                    <a:pt x="44" y="11"/>
                    <a:pt x="44" y="10"/>
                    <a:pt x="44" y="9"/>
                  </a:cubicBezTo>
                  <a:cubicBezTo>
                    <a:pt x="41" y="0"/>
                    <a:pt x="48" y="4"/>
                    <a:pt x="53" y="3"/>
                  </a:cubicBezTo>
                  <a:cubicBezTo>
                    <a:pt x="52" y="7"/>
                    <a:pt x="50" y="10"/>
                    <a:pt x="48" y="13"/>
                  </a:cubicBezTo>
                  <a:cubicBezTo>
                    <a:pt x="44" y="17"/>
                    <a:pt x="48" y="20"/>
                    <a:pt x="52" y="19"/>
                  </a:cubicBezTo>
                  <a:cubicBezTo>
                    <a:pt x="55" y="19"/>
                    <a:pt x="58" y="20"/>
                    <a:pt x="62" y="19"/>
                  </a:cubicBezTo>
                  <a:cubicBezTo>
                    <a:pt x="57" y="25"/>
                    <a:pt x="52" y="28"/>
                    <a:pt x="45" y="24"/>
                  </a:cubicBezTo>
                  <a:cubicBezTo>
                    <a:pt x="45" y="30"/>
                    <a:pt x="44" y="37"/>
                    <a:pt x="41" y="42"/>
                  </a:cubicBezTo>
                  <a:cubicBezTo>
                    <a:pt x="40" y="44"/>
                    <a:pt x="40" y="47"/>
                    <a:pt x="42" y="48"/>
                  </a:cubicBezTo>
                  <a:cubicBezTo>
                    <a:pt x="47" y="49"/>
                    <a:pt x="45" y="52"/>
                    <a:pt x="45" y="54"/>
                  </a:cubicBezTo>
                  <a:cubicBezTo>
                    <a:pt x="40" y="53"/>
                    <a:pt x="36" y="48"/>
                    <a:pt x="33" y="45"/>
                  </a:cubicBezTo>
                  <a:cubicBezTo>
                    <a:pt x="26" y="39"/>
                    <a:pt x="19" y="34"/>
                    <a:pt x="11" y="30"/>
                  </a:cubicBezTo>
                  <a:cubicBezTo>
                    <a:pt x="11" y="29"/>
                    <a:pt x="13" y="28"/>
                    <a:pt x="12" y="27"/>
                  </a:cubicBezTo>
                  <a:cubicBezTo>
                    <a:pt x="11" y="26"/>
                    <a:pt x="10" y="27"/>
                    <a:pt x="9" y="27"/>
                  </a:cubicBezTo>
                  <a:cubicBezTo>
                    <a:pt x="8" y="28"/>
                    <a:pt x="7" y="29"/>
                    <a:pt x="5" y="30"/>
                  </a:cubicBezTo>
                  <a:cubicBezTo>
                    <a:pt x="4" y="29"/>
                    <a:pt x="2" y="28"/>
                    <a:pt x="1" y="27"/>
                  </a:cubicBezTo>
                  <a:close/>
                </a:path>
              </a:pathLst>
            </a:custGeom>
            <a:solidFill>
              <a:srgbClr val="EB5E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221">
              <a:extLst>
                <a:ext uri="{FF2B5EF4-FFF2-40B4-BE49-F238E27FC236}">
                  <a16:creationId xmlns:a16="http://schemas.microsoft.com/office/drawing/2014/main" id="{9A234F82-0AB2-7D59-1455-F94017B29E7D}"/>
                </a:ext>
              </a:extLst>
            </p:cNvPr>
            <p:cNvSpPr/>
            <p:nvPr/>
          </p:nvSpPr>
          <p:spPr bwMode="auto">
            <a:xfrm>
              <a:off x="4214813" y="2343150"/>
              <a:ext cx="25400" cy="15875"/>
            </a:xfrm>
            <a:custGeom>
              <a:avLst/>
              <a:gdLst>
                <a:gd name="T0" fmla="*/ 0 w 11"/>
                <a:gd name="T1" fmla="*/ 6 h 7"/>
                <a:gd name="T2" fmla="*/ 5 w 11"/>
                <a:gd name="T3" fmla="*/ 0 h 7"/>
                <a:gd name="T4" fmla="*/ 10 w 11"/>
                <a:gd name="T5" fmla="*/ 3 h 7"/>
                <a:gd name="T6" fmla="*/ 6 w 11"/>
                <a:gd name="T7" fmla="*/ 6 h 7"/>
                <a:gd name="T8" fmla="*/ 0 w 11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0" y="6"/>
                  </a:moveTo>
                  <a:cubicBezTo>
                    <a:pt x="1" y="3"/>
                    <a:pt x="2" y="1"/>
                    <a:pt x="5" y="0"/>
                  </a:cubicBezTo>
                  <a:cubicBezTo>
                    <a:pt x="7" y="0"/>
                    <a:pt x="10" y="0"/>
                    <a:pt x="10" y="3"/>
                  </a:cubicBezTo>
                  <a:cubicBezTo>
                    <a:pt x="11" y="7"/>
                    <a:pt x="8" y="6"/>
                    <a:pt x="6" y="6"/>
                  </a:cubicBezTo>
                  <a:cubicBezTo>
                    <a:pt x="4" y="6"/>
                    <a:pt x="2" y="6"/>
                    <a:pt x="0" y="6"/>
                  </a:cubicBezTo>
                  <a:close/>
                </a:path>
              </a:pathLst>
            </a:custGeom>
            <a:solidFill>
              <a:srgbClr val="E94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222">
              <a:extLst>
                <a:ext uri="{FF2B5EF4-FFF2-40B4-BE49-F238E27FC236}">
                  <a16:creationId xmlns:a16="http://schemas.microsoft.com/office/drawing/2014/main" id="{3B674AD6-8821-1E76-B0AD-06849B798412}"/>
                </a:ext>
              </a:extLst>
            </p:cNvPr>
            <p:cNvSpPr/>
            <p:nvPr/>
          </p:nvSpPr>
          <p:spPr bwMode="auto">
            <a:xfrm>
              <a:off x="3783013" y="1643063"/>
              <a:ext cx="39688" cy="36513"/>
            </a:xfrm>
            <a:custGeom>
              <a:avLst/>
              <a:gdLst>
                <a:gd name="T0" fmla="*/ 0 w 17"/>
                <a:gd name="T1" fmla="*/ 2 h 16"/>
                <a:gd name="T2" fmla="*/ 9 w 17"/>
                <a:gd name="T3" fmla="*/ 10 h 16"/>
                <a:gd name="T4" fmla="*/ 13 w 17"/>
                <a:gd name="T5" fmla="*/ 11 h 16"/>
                <a:gd name="T6" fmla="*/ 16 w 17"/>
                <a:gd name="T7" fmla="*/ 14 h 16"/>
                <a:gd name="T8" fmla="*/ 12 w 17"/>
                <a:gd name="T9" fmla="*/ 16 h 16"/>
                <a:gd name="T10" fmla="*/ 0 w 17"/>
                <a:gd name="T1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6">
                  <a:moveTo>
                    <a:pt x="0" y="2"/>
                  </a:moveTo>
                  <a:cubicBezTo>
                    <a:pt x="4" y="3"/>
                    <a:pt x="12" y="0"/>
                    <a:pt x="9" y="10"/>
                  </a:cubicBezTo>
                  <a:cubicBezTo>
                    <a:pt x="8" y="11"/>
                    <a:pt x="11" y="11"/>
                    <a:pt x="13" y="11"/>
                  </a:cubicBezTo>
                  <a:cubicBezTo>
                    <a:pt x="15" y="11"/>
                    <a:pt x="17" y="11"/>
                    <a:pt x="16" y="14"/>
                  </a:cubicBezTo>
                  <a:cubicBezTo>
                    <a:pt x="16" y="16"/>
                    <a:pt x="14" y="16"/>
                    <a:pt x="12" y="16"/>
                  </a:cubicBezTo>
                  <a:cubicBezTo>
                    <a:pt x="4" y="15"/>
                    <a:pt x="0" y="10"/>
                    <a:pt x="0" y="2"/>
                  </a:cubicBezTo>
                  <a:close/>
                </a:path>
              </a:pathLst>
            </a:custGeom>
            <a:solidFill>
              <a:srgbClr val="F4A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223">
              <a:extLst>
                <a:ext uri="{FF2B5EF4-FFF2-40B4-BE49-F238E27FC236}">
                  <a16:creationId xmlns:a16="http://schemas.microsoft.com/office/drawing/2014/main" id="{54CEA3CB-BB3A-475F-C1C3-FABC547F5B8F}"/>
                </a:ext>
              </a:extLst>
            </p:cNvPr>
            <p:cNvSpPr/>
            <p:nvPr/>
          </p:nvSpPr>
          <p:spPr bwMode="auto">
            <a:xfrm>
              <a:off x="5035550" y="1095375"/>
              <a:ext cx="53975" cy="61913"/>
            </a:xfrm>
            <a:custGeom>
              <a:avLst/>
              <a:gdLst>
                <a:gd name="T0" fmla="*/ 0 w 24"/>
                <a:gd name="T1" fmla="*/ 18 h 27"/>
                <a:gd name="T2" fmla="*/ 0 w 24"/>
                <a:gd name="T3" fmla="*/ 5 h 27"/>
                <a:gd name="T4" fmla="*/ 2 w 24"/>
                <a:gd name="T5" fmla="*/ 1 h 27"/>
                <a:gd name="T6" fmla="*/ 5 w 24"/>
                <a:gd name="T7" fmla="*/ 3 h 27"/>
                <a:gd name="T8" fmla="*/ 9 w 24"/>
                <a:gd name="T9" fmla="*/ 6 h 27"/>
                <a:gd name="T10" fmla="*/ 17 w 24"/>
                <a:gd name="T11" fmla="*/ 10 h 27"/>
                <a:gd name="T12" fmla="*/ 20 w 24"/>
                <a:gd name="T13" fmla="*/ 20 h 27"/>
                <a:gd name="T14" fmla="*/ 21 w 24"/>
                <a:gd name="T15" fmla="*/ 26 h 27"/>
                <a:gd name="T16" fmla="*/ 19 w 24"/>
                <a:gd name="T17" fmla="*/ 27 h 27"/>
                <a:gd name="T18" fmla="*/ 0 w 24"/>
                <a:gd name="T19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7">
                  <a:moveTo>
                    <a:pt x="0" y="18"/>
                  </a:moveTo>
                  <a:cubicBezTo>
                    <a:pt x="0" y="14"/>
                    <a:pt x="0" y="9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6"/>
                    <a:pt x="7" y="6"/>
                    <a:pt x="9" y="6"/>
                  </a:cubicBezTo>
                  <a:cubicBezTo>
                    <a:pt x="13" y="4"/>
                    <a:pt x="16" y="4"/>
                    <a:pt x="17" y="10"/>
                  </a:cubicBezTo>
                  <a:cubicBezTo>
                    <a:pt x="18" y="13"/>
                    <a:pt x="24" y="16"/>
                    <a:pt x="20" y="20"/>
                  </a:cubicBezTo>
                  <a:cubicBezTo>
                    <a:pt x="17" y="23"/>
                    <a:pt x="22" y="24"/>
                    <a:pt x="21" y="26"/>
                  </a:cubicBezTo>
                  <a:cubicBezTo>
                    <a:pt x="20" y="26"/>
                    <a:pt x="20" y="26"/>
                    <a:pt x="19" y="27"/>
                  </a:cubicBezTo>
                  <a:cubicBezTo>
                    <a:pt x="16" y="17"/>
                    <a:pt x="6" y="22"/>
                    <a:pt x="0" y="18"/>
                  </a:cubicBezTo>
                  <a:close/>
                </a:path>
              </a:pathLst>
            </a:custGeom>
            <a:solidFill>
              <a:srgbClr val="FCE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224">
              <a:extLst>
                <a:ext uri="{FF2B5EF4-FFF2-40B4-BE49-F238E27FC236}">
                  <a16:creationId xmlns:a16="http://schemas.microsoft.com/office/drawing/2014/main" id="{BC2A19C2-D1DC-B0E8-98B7-E11878C551F5}"/>
                </a:ext>
              </a:extLst>
            </p:cNvPr>
            <p:cNvSpPr/>
            <p:nvPr/>
          </p:nvSpPr>
          <p:spPr bwMode="auto">
            <a:xfrm>
              <a:off x="4097338" y="2230438"/>
              <a:ext cx="25400" cy="23813"/>
            </a:xfrm>
            <a:custGeom>
              <a:avLst/>
              <a:gdLst>
                <a:gd name="T0" fmla="*/ 3 w 11"/>
                <a:gd name="T1" fmla="*/ 2 h 11"/>
                <a:gd name="T2" fmla="*/ 9 w 11"/>
                <a:gd name="T3" fmla="*/ 5 h 11"/>
                <a:gd name="T4" fmla="*/ 6 w 11"/>
                <a:gd name="T5" fmla="*/ 11 h 11"/>
                <a:gd name="T6" fmla="*/ 3 w 11"/>
                <a:gd name="T7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1">
                  <a:moveTo>
                    <a:pt x="3" y="2"/>
                  </a:moveTo>
                  <a:cubicBezTo>
                    <a:pt x="6" y="0"/>
                    <a:pt x="8" y="3"/>
                    <a:pt x="9" y="5"/>
                  </a:cubicBezTo>
                  <a:cubicBezTo>
                    <a:pt x="11" y="8"/>
                    <a:pt x="7" y="9"/>
                    <a:pt x="6" y="11"/>
                  </a:cubicBezTo>
                  <a:cubicBezTo>
                    <a:pt x="1" y="9"/>
                    <a:pt x="0" y="6"/>
                    <a:pt x="3" y="2"/>
                  </a:cubicBezTo>
                  <a:close/>
                </a:path>
              </a:pathLst>
            </a:custGeom>
            <a:solidFill>
              <a:srgbClr val="EE8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225">
              <a:extLst>
                <a:ext uri="{FF2B5EF4-FFF2-40B4-BE49-F238E27FC236}">
                  <a16:creationId xmlns:a16="http://schemas.microsoft.com/office/drawing/2014/main" id="{F3B834B7-4BF0-72D5-2454-97F4B2A881DB}"/>
                </a:ext>
              </a:extLst>
            </p:cNvPr>
            <p:cNvSpPr/>
            <p:nvPr/>
          </p:nvSpPr>
          <p:spPr bwMode="auto">
            <a:xfrm>
              <a:off x="4652963" y="1484313"/>
              <a:ext cx="23813" cy="28575"/>
            </a:xfrm>
            <a:custGeom>
              <a:avLst/>
              <a:gdLst>
                <a:gd name="T0" fmla="*/ 10 w 10"/>
                <a:gd name="T1" fmla="*/ 8 h 12"/>
                <a:gd name="T2" fmla="*/ 6 w 10"/>
                <a:gd name="T3" fmla="*/ 11 h 12"/>
                <a:gd name="T4" fmla="*/ 1 w 10"/>
                <a:gd name="T5" fmla="*/ 3 h 12"/>
                <a:gd name="T6" fmla="*/ 4 w 10"/>
                <a:gd name="T7" fmla="*/ 0 h 12"/>
                <a:gd name="T8" fmla="*/ 10 w 10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10" y="8"/>
                  </a:moveTo>
                  <a:cubicBezTo>
                    <a:pt x="9" y="10"/>
                    <a:pt x="8" y="12"/>
                    <a:pt x="6" y="11"/>
                  </a:cubicBezTo>
                  <a:cubicBezTo>
                    <a:pt x="2" y="10"/>
                    <a:pt x="2" y="6"/>
                    <a:pt x="1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7" y="1"/>
                    <a:pt x="8" y="5"/>
                    <a:pt x="10" y="8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226">
              <a:extLst>
                <a:ext uri="{FF2B5EF4-FFF2-40B4-BE49-F238E27FC236}">
                  <a16:creationId xmlns:a16="http://schemas.microsoft.com/office/drawing/2014/main" id="{9C1AB86F-6423-EE15-D0E7-1165036AE3F8}"/>
                </a:ext>
              </a:extLst>
            </p:cNvPr>
            <p:cNvSpPr/>
            <p:nvPr/>
          </p:nvSpPr>
          <p:spPr bwMode="auto">
            <a:xfrm>
              <a:off x="4648200" y="1741488"/>
              <a:ext cx="12700" cy="15875"/>
            </a:xfrm>
            <a:custGeom>
              <a:avLst/>
              <a:gdLst>
                <a:gd name="T0" fmla="*/ 0 w 5"/>
                <a:gd name="T1" fmla="*/ 4 h 7"/>
                <a:gd name="T2" fmla="*/ 3 w 5"/>
                <a:gd name="T3" fmla="*/ 1 h 7"/>
                <a:gd name="T4" fmla="*/ 5 w 5"/>
                <a:gd name="T5" fmla="*/ 4 h 7"/>
                <a:gd name="T6" fmla="*/ 0 w 5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0" y="4"/>
                  </a:moveTo>
                  <a:cubicBezTo>
                    <a:pt x="0" y="2"/>
                    <a:pt x="0" y="0"/>
                    <a:pt x="3" y="1"/>
                  </a:cubicBezTo>
                  <a:cubicBezTo>
                    <a:pt x="4" y="1"/>
                    <a:pt x="5" y="3"/>
                    <a:pt x="5" y="4"/>
                  </a:cubicBezTo>
                  <a:cubicBezTo>
                    <a:pt x="4" y="7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227">
              <a:extLst>
                <a:ext uri="{FF2B5EF4-FFF2-40B4-BE49-F238E27FC236}">
                  <a16:creationId xmlns:a16="http://schemas.microsoft.com/office/drawing/2014/main" id="{1986CBB7-8904-E81D-BD13-4DD2E0E7CBF4}"/>
                </a:ext>
              </a:extLst>
            </p:cNvPr>
            <p:cNvSpPr/>
            <p:nvPr/>
          </p:nvSpPr>
          <p:spPr bwMode="auto">
            <a:xfrm>
              <a:off x="4997450" y="1785938"/>
              <a:ext cx="11113" cy="15875"/>
            </a:xfrm>
            <a:custGeom>
              <a:avLst/>
              <a:gdLst>
                <a:gd name="T0" fmla="*/ 5 w 5"/>
                <a:gd name="T1" fmla="*/ 7 h 7"/>
                <a:gd name="T2" fmla="*/ 1 w 5"/>
                <a:gd name="T3" fmla="*/ 0 h 7"/>
                <a:gd name="T4" fmla="*/ 5 w 5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1" y="5"/>
                    <a:pt x="0" y="3"/>
                    <a:pt x="1" y="0"/>
                  </a:cubicBezTo>
                  <a:cubicBezTo>
                    <a:pt x="5" y="1"/>
                    <a:pt x="4" y="4"/>
                    <a:pt x="5" y="7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228">
              <a:extLst>
                <a:ext uri="{FF2B5EF4-FFF2-40B4-BE49-F238E27FC236}">
                  <a16:creationId xmlns:a16="http://schemas.microsoft.com/office/drawing/2014/main" id="{0D7BEFF7-9286-F683-CB7B-0CCC41A2A4C9}"/>
                </a:ext>
              </a:extLst>
            </p:cNvPr>
            <p:cNvSpPr/>
            <p:nvPr/>
          </p:nvSpPr>
          <p:spPr bwMode="auto">
            <a:xfrm>
              <a:off x="4375150" y="2241550"/>
              <a:ext cx="73025" cy="52388"/>
            </a:xfrm>
            <a:custGeom>
              <a:avLst/>
              <a:gdLst>
                <a:gd name="T0" fmla="*/ 28 w 32"/>
                <a:gd name="T1" fmla="*/ 3 h 23"/>
                <a:gd name="T2" fmla="*/ 24 w 32"/>
                <a:gd name="T3" fmla="*/ 8 h 23"/>
                <a:gd name="T4" fmla="*/ 30 w 32"/>
                <a:gd name="T5" fmla="*/ 16 h 23"/>
                <a:gd name="T6" fmla="*/ 30 w 32"/>
                <a:gd name="T7" fmla="*/ 21 h 23"/>
                <a:gd name="T8" fmla="*/ 26 w 32"/>
                <a:gd name="T9" fmla="*/ 20 h 23"/>
                <a:gd name="T10" fmla="*/ 16 w 32"/>
                <a:gd name="T11" fmla="*/ 18 h 23"/>
                <a:gd name="T12" fmla="*/ 7 w 32"/>
                <a:gd name="T13" fmla="*/ 15 h 23"/>
                <a:gd name="T14" fmla="*/ 2 w 32"/>
                <a:gd name="T15" fmla="*/ 8 h 23"/>
                <a:gd name="T16" fmla="*/ 1 w 32"/>
                <a:gd name="T17" fmla="*/ 5 h 23"/>
                <a:gd name="T18" fmla="*/ 5 w 32"/>
                <a:gd name="T19" fmla="*/ 4 h 23"/>
                <a:gd name="T20" fmla="*/ 16 w 32"/>
                <a:gd name="T21" fmla="*/ 3 h 23"/>
                <a:gd name="T22" fmla="*/ 28 w 32"/>
                <a:gd name="T23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" h="23">
                  <a:moveTo>
                    <a:pt x="28" y="3"/>
                  </a:moveTo>
                  <a:cubicBezTo>
                    <a:pt x="23" y="3"/>
                    <a:pt x="20" y="4"/>
                    <a:pt x="24" y="8"/>
                  </a:cubicBezTo>
                  <a:cubicBezTo>
                    <a:pt x="26" y="11"/>
                    <a:pt x="26" y="14"/>
                    <a:pt x="30" y="16"/>
                  </a:cubicBezTo>
                  <a:cubicBezTo>
                    <a:pt x="32" y="17"/>
                    <a:pt x="32" y="19"/>
                    <a:pt x="30" y="21"/>
                  </a:cubicBezTo>
                  <a:cubicBezTo>
                    <a:pt x="28" y="22"/>
                    <a:pt x="27" y="23"/>
                    <a:pt x="26" y="20"/>
                  </a:cubicBezTo>
                  <a:cubicBezTo>
                    <a:pt x="23" y="15"/>
                    <a:pt x="19" y="16"/>
                    <a:pt x="16" y="18"/>
                  </a:cubicBezTo>
                  <a:cubicBezTo>
                    <a:pt x="11" y="22"/>
                    <a:pt x="9" y="19"/>
                    <a:pt x="7" y="15"/>
                  </a:cubicBezTo>
                  <a:cubicBezTo>
                    <a:pt x="6" y="12"/>
                    <a:pt x="4" y="10"/>
                    <a:pt x="2" y="8"/>
                  </a:cubicBezTo>
                  <a:cubicBezTo>
                    <a:pt x="1" y="7"/>
                    <a:pt x="0" y="6"/>
                    <a:pt x="1" y="5"/>
                  </a:cubicBezTo>
                  <a:cubicBezTo>
                    <a:pt x="2" y="3"/>
                    <a:pt x="4" y="3"/>
                    <a:pt x="5" y="4"/>
                  </a:cubicBezTo>
                  <a:cubicBezTo>
                    <a:pt x="9" y="10"/>
                    <a:pt x="13" y="5"/>
                    <a:pt x="16" y="3"/>
                  </a:cubicBezTo>
                  <a:cubicBezTo>
                    <a:pt x="20" y="1"/>
                    <a:pt x="22" y="0"/>
                    <a:pt x="28" y="3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229">
              <a:extLst>
                <a:ext uri="{FF2B5EF4-FFF2-40B4-BE49-F238E27FC236}">
                  <a16:creationId xmlns:a16="http://schemas.microsoft.com/office/drawing/2014/main" id="{8B0161F0-2833-C1B5-D9A9-21BE6F5EC571}"/>
                </a:ext>
              </a:extLst>
            </p:cNvPr>
            <p:cNvSpPr/>
            <p:nvPr/>
          </p:nvSpPr>
          <p:spPr bwMode="auto">
            <a:xfrm>
              <a:off x="4146550" y="2162175"/>
              <a:ext cx="57150" cy="60325"/>
            </a:xfrm>
            <a:custGeom>
              <a:avLst/>
              <a:gdLst>
                <a:gd name="T0" fmla="*/ 3 w 25"/>
                <a:gd name="T1" fmla="*/ 25 h 27"/>
                <a:gd name="T2" fmla="*/ 2 w 25"/>
                <a:gd name="T3" fmla="*/ 24 h 27"/>
                <a:gd name="T4" fmla="*/ 11 w 25"/>
                <a:gd name="T5" fmla="*/ 6 h 27"/>
                <a:gd name="T6" fmla="*/ 21 w 25"/>
                <a:gd name="T7" fmla="*/ 0 h 27"/>
                <a:gd name="T8" fmla="*/ 18 w 25"/>
                <a:gd name="T9" fmla="*/ 12 h 27"/>
                <a:gd name="T10" fmla="*/ 12 w 25"/>
                <a:gd name="T11" fmla="*/ 20 h 27"/>
                <a:gd name="T12" fmla="*/ 3 w 25"/>
                <a:gd name="T13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7">
                  <a:moveTo>
                    <a:pt x="3" y="25"/>
                  </a:moveTo>
                  <a:cubicBezTo>
                    <a:pt x="3" y="24"/>
                    <a:pt x="2" y="24"/>
                    <a:pt x="2" y="24"/>
                  </a:cubicBezTo>
                  <a:cubicBezTo>
                    <a:pt x="0" y="20"/>
                    <a:pt x="6" y="7"/>
                    <a:pt x="11" y="6"/>
                  </a:cubicBezTo>
                  <a:cubicBezTo>
                    <a:pt x="15" y="5"/>
                    <a:pt x="17" y="1"/>
                    <a:pt x="21" y="0"/>
                  </a:cubicBezTo>
                  <a:cubicBezTo>
                    <a:pt x="23" y="5"/>
                    <a:pt x="25" y="9"/>
                    <a:pt x="18" y="12"/>
                  </a:cubicBezTo>
                  <a:cubicBezTo>
                    <a:pt x="15" y="13"/>
                    <a:pt x="14" y="17"/>
                    <a:pt x="12" y="20"/>
                  </a:cubicBezTo>
                  <a:cubicBezTo>
                    <a:pt x="10" y="24"/>
                    <a:pt x="8" y="27"/>
                    <a:pt x="3" y="25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230">
              <a:extLst>
                <a:ext uri="{FF2B5EF4-FFF2-40B4-BE49-F238E27FC236}">
                  <a16:creationId xmlns:a16="http://schemas.microsoft.com/office/drawing/2014/main" id="{C8C27948-4CF6-CBB2-E5F0-8BD30300E85F}"/>
                </a:ext>
              </a:extLst>
            </p:cNvPr>
            <p:cNvSpPr/>
            <p:nvPr/>
          </p:nvSpPr>
          <p:spPr bwMode="auto">
            <a:xfrm>
              <a:off x="4332288" y="2246313"/>
              <a:ext cx="46038" cy="63500"/>
            </a:xfrm>
            <a:custGeom>
              <a:avLst/>
              <a:gdLst>
                <a:gd name="T0" fmla="*/ 9 w 20"/>
                <a:gd name="T1" fmla="*/ 28 h 28"/>
                <a:gd name="T2" fmla="*/ 5 w 20"/>
                <a:gd name="T3" fmla="*/ 23 h 28"/>
                <a:gd name="T4" fmla="*/ 2 w 20"/>
                <a:gd name="T5" fmla="*/ 10 h 28"/>
                <a:gd name="T6" fmla="*/ 8 w 20"/>
                <a:gd name="T7" fmla="*/ 4 h 28"/>
                <a:gd name="T8" fmla="*/ 17 w 20"/>
                <a:gd name="T9" fmla="*/ 9 h 28"/>
                <a:gd name="T10" fmla="*/ 15 w 20"/>
                <a:gd name="T11" fmla="*/ 15 h 28"/>
                <a:gd name="T12" fmla="*/ 9 w 20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9" y="28"/>
                  </a:moveTo>
                  <a:cubicBezTo>
                    <a:pt x="6" y="27"/>
                    <a:pt x="4" y="27"/>
                    <a:pt x="5" y="23"/>
                  </a:cubicBezTo>
                  <a:cubicBezTo>
                    <a:pt x="5" y="19"/>
                    <a:pt x="6" y="14"/>
                    <a:pt x="2" y="10"/>
                  </a:cubicBezTo>
                  <a:cubicBezTo>
                    <a:pt x="0" y="7"/>
                    <a:pt x="6" y="5"/>
                    <a:pt x="8" y="4"/>
                  </a:cubicBezTo>
                  <a:cubicBezTo>
                    <a:pt x="13" y="0"/>
                    <a:pt x="15" y="5"/>
                    <a:pt x="17" y="9"/>
                  </a:cubicBezTo>
                  <a:cubicBezTo>
                    <a:pt x="20" y="12"/>
                    <a:pt x="18" y="13"/>
                    <a:pt x="15" y="15"/>
                  </a:cubicBezTo>
                  <a:cubicBezTo>
                    <a:pt x="11" y="18"/>
                    <a:pt x="9" y="21"/>
                    <a:pt x="9" y="28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231">
              <a:extLst>
                <a:ext uri="{FF2B5EF4-FFF2-40B4-BE49-F238E27FC236}">
                  <a16:creationId xmlns:a16="http://schemas.microsoft.com/office/drawing/2014/main" id="{B025D789-79E9-FC54-A4D1-6D001060BBF7}"/>
                </a:ext>
              </a:extLst>
            </p:cNvPr>
            <p:cNvSpPr/>
            <p:nvPr/>
          </p:nvSpPr>
          <p:spPr bwMode="auto">
            <a:xfrm>
              <a:off x="4171950" y="2214563"/>
              <a:ext cx="65088" cy="26988"/>
            </a:xfrm>
            <a:custGeom>
              <a:avLst/>
              <a:gdLst>
                <a:gd name="T0" fmla="*/ 29 w 29"/>
                <a:gd name="T1" fmla="*/ 6 h 12"/>
                <a:gd name="T2" fmla="*/ 16 w 29"/>
                <a:gd name="T3" fmla="*/ 11 h 12"/>
                <a:gd name="T4" fmla="*/ 13 w 29"/>
                <a:gd name="T5" fmla="*/ 10 h 12"/>
                <a:gd name="T6" fmla="*/ 7 w 29"/>
                <a:gd name="T7" fmla="*/ 8 h 12"/>
                <a:gd name="T8" fmla="*/ 1 w 29"/>
                <a:gd name="T9" fmla="*/ 7 h 12"/>
                <a:gd name="T10" fmla="*/ 6 w 29"/>
                <a:gd name="T11" fmla="*/ 2 h 12"/>
                <a:gd name="T12" fmla="*/ 7 w 29"/>
                <a:gd name="T13" fmla="*/ 1 h 12"/>
                <a:gd name="T14" fmla="*/ 29 w 29"/>
                <a:gd name="T1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2">
                  <a:moveTo>
                    <a:pt x="29" y="6"/>
                  </a:moveTo>
                  <a:cubicBezTo>
                    <a:pt x="25" y="9"/>
                    <a:pt x="20" y="7"/>
                    <a:pt x="16" y="11"/>
                  </a:cubicBezTo>
                  <a:cubicBezTo>
                    <a:pt x="15" y="12"/>
                    <a:pt x="14" y="11"/>
                    <a:pt x="13" y="10"/>
                  </a:cubicBezTo>
                  <a:cubicBezTo>
                    <a:pt x="11" y="8"/>
                    <a:pt x="9" y="8"/>
                    <a:pt x="7" y="8"/>
                  </a:cubicBezTo>
                  <a:cubicBezTo>
                    <a:pt x="5" y="8"/>
                    <a:pt x="1" y="11"/>
                    <a:pt x="1" y="7"/>
                  </a:cubicBezTo>
                  <a:cubicBezTo>
                    <a:pt x="0" y="4"/>
                    <a:pt x="3" y="3"/>
                    <a:pt x="6" y="2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15" y="0"/>
                    <a:pt x="21" y="6"/>
                    <a:pt x="29" y="6"/>
                  </a:cubicBezTo>
                  <a:close/>
                </a:path>
              </a:pathLst>
            </a:custGeom>
            <a:solidFill>
              <a:srgbClr val="EB5E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232">
              <a:extLst>
                <a:ext uri="{FF2B5EF4-FFF2-40B4-BE49-F238E27FC236}">
                  <a16:creationId xmlns:a16="http://schemas.microsoft.com/office/drawing/2014/main" id="{50840714-06F9-A371-3574-DFFDAB769BDF}"/>
                </a:ext>
              </a:extLst>
            </p:cNvPr>
            <p:cNvSpPr/>
            <p:nvPr/>
          </p:nvSpPr>
          <p:spPr bwMode="auto">
            <a:xfrm>
              <a:off x="4300538" y="2243138"/>
              <a:ext cx="20638" cy="26988"/>
            </a:xfrm>
            <a:custGeom>
              <a:avLst/>
              <a:gdLst>
                <a:gd name="T0" fmla="*/ 7 w 9"/>
                <a:gd name="T1" fmla="*/ 12 h 12"/>
                <a:gd name="T2" fmla="*/ 3 w 9"/>
                <a:gd name="T3" fmla="*/ 3 h 12"/>
                <a:gd name="T4" fmla="*/ 6 w 9"/>
                <a:gd name="T5" fmla="*/ 1 h 12"/>
                <a:gd name="T6" fmla="*/ 7 w 9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2">
                  <a:moveTo>
                    <a:pt x="7" y="12"/>
                  </a:moveTo>
                  <a:cubicBezTo>
                    <a:pt x="4" y="8"/>
                    <a:pt x="0" y="7"/>
                    <a:pt x="3" y="3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9" y="4"/>
                    <a:pt x="7" y="7"/>
                    <a:pt x="7" y="12"/>
                  </a:cubicBezTo>
                  <a:close/>
                </a:path>
              </a:pathLst>
            </a:custGeom>
            <a:solidFill>
              <a:srgbClr val="EB5E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233">
              <a:extLst>
                <a:ext uri="{FF2B5EF4-FFF2-40B4-BE49-F238E27FC236}">
                  <a16:creationId xmlns:a16="http://schemas.microsoft.com/office/drawing/2014/main" id="{9AC756C3-CF9D-85F1-E176-BB871EBDF560}"/>
                </a:ext>
              </a:extLst>
            </p:cNvPr>
            <p:cNvSpPr/>
            <p:nvPr/>
          </p:nvSpPr>
          <p:spPr bwMode="auto">
            <a:xfrm>
              <a:off x="4175125" y="2268538"/>
              <a:ext cx="17463" cy="17463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0 w 8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6" y="0"/>
                    <a:pt x="7" y="4"/>
                    <a:pt x="8" y="8"/>
                  </a:cubicBezTo>
                  <a:cubicBezTo>
                    <a:pt x="4" y="8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234">
              <a:extLst>
                <a:ext uri="{FF2B5EF4-FFF2-40B4-BE49-F238E27FC236}">
                  <a16:creationId xmlns:a16="http://schemas.microsoft.com/office/drawing/2014/main" id="{5729DF15-4F89-9FFB-9C2E-080119BDDEEC}"/>
                </a:ext>
              </a:extLst>
            </p:cNvPr>
            <p:cNvSpPr/>
            <p:nvPr/>
          </p:nvSpPr>
          <p:spPr bwMode="auto">
            <a:xfrm>
              <a:off x="4230688" y="2309813"/>
              <a:ext cx="14288" cy="12700"/>
            </a:xfrm>
            <a:custGeom>
              <a:avLst/>
              <a:gdLst>
                <a:gd name="T0" fmla="*/ 0 w 6"/>
                <a:gd name="T1" fmla="*/ 3 h 6"/>
                <a:gd name="T2" fmla="*/ 5 w 6"/>
                <a:gd name="T3" fmla="*/ 1 h 6"/>
                <a:gd name="T4" fmla="*/ 6 w 6"/>
                <a:gd name="T5" fmla="*/ 2 h 6"/>
                <a:gd name="T6" fmla="*/ 0 w 6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5" y="6"/>
                    <a:pt x="2" y="2"/>
                    <a:pt x="0" y="3"/>
                  </a:cubicBezTo>
                  <a:close/>
                </a:path>
              </a:pathLst>
            </a:custGeom>
            <a:solidFill>
              <a:srgbClr val="E8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235">
              <a:extLst>
                <a:ext uri="{FF2B5EF4-FFF2-40B4-BE49-F238E27FC236}">
                  <a16:creationId xmlns:a16="http://schemas.microsoft.com/office/drawing/2014/main" id="{874C61B0-16C8-7C4D-08AE-AC217A70BC22}"/>
                </a:ext>
              </a:extLst>
            </p:cNvPr>
            <p:cNvSpPr/>
            <p:nvPr/>
          </p:nvSpPr>
          <p:spPr bwMode="auto">
            <a:xfrm>
              <a:off x="4208463" y="2278063"/>
              <a:ext cx="11113" cy="11113"/>
            </a:xfrm>
            <a:custGeom>
              <a:avLst/>
              <a:gdLst>
                <a:gd name="T0" fmla="*/ 5 w 5"/>
                <a:gd name="T1" fmla="*/ 2 h 5"/>
                <a:gd name="T2" fmla="*/ 3 w 5"/>
                <a:gd name="T3" fmla="*/ 4 h 5"/>
                <a:gd name="T4" fmla="*/ 1 w 5"/>
                <a:gd name="T5" fmla="*/ 2 h 5"/>
                <a:gd name="T6" fmla="*/ 3 w 5"/>
                <a:gd name="T7" fmla="*/ 0 h 5"/>
                <a:gd name="T8" fmla="*/ 5 w 5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4" y="3"/>
                    <a:pt x="4" y="4"/>
                    <a:pt x="3" y="4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solidFill>
              <a:srgbClr val="EB5E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236">
              <a:extLst>
                <a:ext uri="{FF2B5EF4-FFF2-40B4-BE49-F238E27FC236}">
                  <a16:creationId xmlns:a16="http://schemas.microsoft.com/office/drawing/2014/main" id="{E38CFA1D-7804-CBBA-81EE-9D57459F8719}"/>
                </a:ext>
              </a:extLst>
            </p:cNvPr>
            <p:cNvSpPr/>
            <p:nvPr/>
          </p:nvSpPr>
          <p:spPr bwMode="auto">
            <a:xfrm>
              <a:off x="4103688" y="1089025"/>
              <a:ext cx="15875" cy="12700"/>
            </a:xfrm>
            <a:custGeom>
              <a:avLst/>
              <a:gdLst>
                <a:gd name="T0" fmla="*/ 7 w 7"/>
                <a:gd name="T1" fmla="*/ 5 h 6"/>
                <a:gd name="T2" fmla="*/ 6 w 7"/>
                <a:gd name="T3" fmla="*/ 6 h 6"/>
                <a:gd name="T4" fmla="*/ 0 w 7"/>
                <a:gd name="T5" fmla="*/ 2 h 6"/>
                <a:gd name="T6" fmla="*/ 2 w 7"/>
                <a:gd name="T7" fmla="*/ 0 h 6"/>
                <a:gd name="T8" fmla="*/ 7 w 7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5"/>
                  </a:moveTo>
                  <a:cubicBezTo>
                    <a:pt x="7" y="5"/>
                    <a:pt x="6" y="6"/>
                    <a:pt x="6" y="6"/>
                  </a:cubicBezTo>
                  <a:cubicBezTo>
                    <a:pt x="3" y="6"/>
                    <a:pt x="1" y="5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" y="0"/>
                    <a:pt x="7" y="2"/>
                    <a:pt x="7" y="5"/>
                  </a:cubicBezTo>
                  <a:close/>
                </a:path>
              </a:pathLst>
            </a:custGeom>
            <a:solidFill>
              <a:srgbClr val="F39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237">
              <a:extLst>
                <a:ext uri="{FF2B5EF4-FFF2-40B4-BE49-F238E27FC236}">
                  <a16:creationId xmlns:a16="http://schemas.microsoft.com/office/drawing/2014/main" id="{07ED3859-20FD-4428-0A64-4CE9C65181D6}"/>
                </a:ext>
              </a:extLst>
            </p:cNvPr>
            <p:cNvSpPr/>
            <p:nvPr/>
          </p:nvSpPr>
          <p:spPr bwMode="auto">
            <a:xfrm>
              <a:off x="4279900" y="2322513"/>
              <a:ext cx="14288" cy="15875"/>
            </a:xfrm>
            <a:custGeom>
              <a:avLst/>
              <a:gdLst>
                <a:gd name="T0" fmla="*/ 6 w 6"/>
                <a:gd name="T1" fmla="*/ 4 h 7"/>
                <a:gd name="T2" fmla="*/ 4 w 6"/>
                <a:gd name="T3" fmla="*/ 7 h 7"/>
                <a:gd name="T4" fmla="*/ 1 w 6"/>
                <a:gd name="T5" fmla="*/ 2 h 7"/>
                <a:gd name="T6" fmla="*/ 2 w 6"/>
                <a:gd name="T7" fmla="*/ 0 h 7"/>
                <a:gd name="T8" fmla="*/ 6 w 6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5" y="6"/>
                    <a:pt x="5" y="7"/>
                    <a:pt x="4" y="7"/>
                  </a:cubicBezTo>
                  <a:cubicBezTo>
                    <a:pt x="1" y="6"/>
                    <a:pt x="1" y="4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5" y="1"/>
                    <a:pt x="6" y="2"/>
                    <a:pt x="6" y="4"/>
                  </a:cubicBezTo>
                  <a:close/>
                </a:path>
              </a:pathLst>
            </a:custGeom>
            <a:solidFill>
              <a:srgbClr val="E94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90" name="Google Shape;90;p20"/>
          <p:cNvSpPr txBox="1">
            <a:spLocks noGrp="1"/>
          </p:cNvSpPr>
          <p:nvPr>
            <p:ph type="ctrTitle"/>
          </p:nvPr>
        </p:nvSpPr>
        <p:spPr>
          <a:xfrm>
            <a:off x="1557300" y="1991850"/>
            <a:ext cx="60294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bg1"/>
                </a:solidFill>
              </a:rPr>
              <a:t>1.</a:t>
            </a:r>
            <a:r>
              <a:rPr lang="en">
                <a:solidFill>
                  <a:srgbClr val="BAB6DB"/>
                </a:solidFill>
              </a:rPr>
              <a:t/>
            </a:r>
            <a:br>
              <a:rPr lang="en">
                <a:solidFill>
                  <a:srgbClr val="BAB6DB"/>
                </a:solidFill>
              </a:rPr>
            </a:br>
            <a:endParaRPr>
              <a:solidFill>
                <a:srgbClr val="BAB6DB"/>
              </a:solidFill>
            </a:endParaRPr>
          </a:p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rgbClr val="BAB6DB"/>
                </a:solidFill>
              </a:rPr>
              <a:t>Transition headline</a:t>
            </a:r>
            <a:endParaRPr>
              <a:solidFill>
                <a:srgbClr val="BAB6DB"/>
              </a:solidFill>
            </a:endParaRPr>
          </a:p>
        </p:txBody>
      </p:sp>
      <p:sp>
        <p:nvSpPr>
          <p:cNvPr id="91" name="Google Shape;91;p20"/>
          <p:cNvSpPr txBox="1">
            <a:spLocks noGrp="1"/>
          </p:cNvSpPr>
          <p:nvPr>
            <p:ph type="subTitle" idx="1"/>
          </p:nvPr>
        </p:nvSpPr>
        <p:spPr>
          <a:xfrm>
            <a:off x="1557300" y="3019966"/>
            <a:ext cx="60294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accent2">
                    <a:lumMod val="75000"/>
                  </a:schemeClr>
                </a:solidFill>
              </a:rPr>
              <a:t>Let’s start with the first set of slides</a:t>
            </a:r>
            <a:endParaRPr>
              <a:solidFill>
                <a:schemeClr val="accent2">
                  <a:lumMod val="75000"/>
                </a:schemeClr>
              </a:solidFill>
            </a:endParaRPr>
          </a:p>
        </p:txBody>
      </p:sp>
      <p:sp>
        <p:nvSpPr>
          <p:cNvPr id="92" name="Google Shape;92;p20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6</a:t>
            </a:fld>
            <a:endParaRPr/>
          </a:p>
        </p:txBody>
      </p:sp>
    </p:spTree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ángulo 4">
            <a:extLst>
              <a:ext uri="{FF2B5EF4-FFF2-40B4-BE49-F238E27FC236}">
                <a16:creationId xmlns:a16="http://schemas.microsoft.com/office/drawing/2014/main" id="{ECA25D09-9EF7-48E0-B0BB-4FCC92B3595F}"/>
              </a:ext>
            </a:extLst>
          </p:cNvPr>
          <p:cNvSpPr/>
          <p:nvPr/>
        </p:nvSpPr>
        <p:spPr>
          <a:xfrm>
            <a:off x="0" y="0"/>
            <a:ext cx="4572000" cy="5143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1" name="Google Shape;311;p36"/>
          <p:cNvSpPr txBox="1">
            <a:spLocks noGrp="1"/>
          </p:cNvSpPr>
          <p:nvPr>
            <p:ph type="title"/>
          </p:nvPr>
        </p:nvSpPr>
        <p:spPr>
          <a:xfrm>
            <a:off x="-462900" y="1800842"/>
            <a:ext cx="6691168" cy="66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accent5">
                    <a:lumMod val="40000"/>
                    <a:lumOff val="60000"/>
                  </a:schemeClr>
                </a:solidFill>
                <a:latin typeface="Permanent Marker"/>
              </a:rPr>
              <a:t>Teaching</a:t>
            </a:r>
            <a:r>
              <a:rPr lang="en">
                <a:solidFill>
                  <a:schemeClr val="accent5">
                    <a:lumMod val="40000"/>
                    <a:lumOff val="60000"/>
                  </a:schemeClr>
                </a:solidFill>
              </a:rPr>
              <a:t> </a:t>
            </a:r>
            <a:br>
              <a:rPr lang="en">
                <a:solidFill>
                  <a:schemeClr val="accent5">
                    <a:lumMod val="40000"/>
                    <a:lumOff val="60000"/>
                  </a:schemeClr>
                </a:solidFill>
              </a:rPr>
            </a:br>
            <a:r>
              <a:rPr lang="en">
                <a:solidFill>
                  <a:schemeClr val="accent5">
                    <a:lumMod val="40000"/>
                    <a:lumOff val="60000"/>
                  </a:schemeClr>
                </a:solidFill>
                <a:latin typeface="Permanent Marker"/>
              </a:rPr>
              <a:t>Method</a:t>
            </a:r>
            <a:endParaRPr>
              <a:solidFill>
                <a:schemeClr val="accent5">
                  <a:lumMod val="40000"/>
                  <a:lumOff val="60000"/>
                </a:schemeClr>
              </a:solidFill>
              <a:latin typeface="Permanent Marker"/>
            </a:endParaRPr>
          </a:p>
        </p:txBody>
      </p:sp>
      <p:sp>
        <p:nvSpPr>
          <p:cNvPr id="313" name="Google Shape;313;p36"/>
          <p:cNvSpPr txBox="1">
            <a:spLocks noGrp="1"/>
          </p:cNvSpPr>
          <p:nvPr>
            <p:ph type="subTitle" idx="1"/>
          </p:nvPr>
        </p:nvSpPr>
        <p:spPr>
          <a:xfrm>
            <a:off x="1065827" y="3273699"/>
            <a:ext cx="3633714" cy="66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ts val="1200"/>
              </a:spcAft>
              <a:buNone/>
            </a:pPr>
            <a:r>
              <a:rPr lang="en"/>
              <a:t>You can enter a subtitle here if you need it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036497517"/>
      </p:ext>
    </p:extLst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21"/>
          <p:cNvSpPr txBox="1">
            <a:spLocks noGrp="1"/>
          </p:cNvSpPr>
          <p:nvPr>
            <p:ph type="body" idx="1"/>
          </p:nvPr>
        </p:nvSpPr>
        <p:spPr>
          <a:xfrm>
            <a:off x="1104300" y="3514350"/>
            <a:ext cx="69354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bg1"/>
                </a:solidFill>
              </a:rPr>
              <a:t>Quotations are commonly printed as a means of inspiration and to invoke philosophical thoughts from the reader.</a:t>
            </a:r>
            <a:endParaRPr>
              <a:solidFill>
                <a:schemeClr val="bg1"/>
              </a:solidFill>
            </a:endParaRPr>
          </a:p>
        </p:txBody>
      </p:sp>
      <p:sp>
        <p:nvSpPr>
          <p:cNvPr id="98" name="Google Shape;98;p21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8</a:t>
            </a:fld>
            <a:endParaRPr/>
          </a:p>
        </p:txBody>
      </p:sp>
      <p:sp>
        <p:nvSpPr>
          <p:cNvPr id="4" name="Google Shape;31;p8">
            <a:extLst>
              <a:ext uri="{FF2B5EF4-FFF2-40B4-BE49-F238E27FC236}">
                <a16:creationId xmlns:a16="http://schemas.microsoft.com/office/drawing/2014/main" id="{469A62B9-4466-4E78-9CAD-28487F8A1595}"/>
              </a:ext>
            </a:extLst>
          </p:cNvPr>
          <p:cNvSpPr txBox="1"/>
          <p:nvPr/>
        </p:nvSpPr>
        <p:spPr>
          <a:xfrm>
            <a:off x="3593400" y="36942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9600">
                <a:solidFill>
                  <a:schemeClr val="bg1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“</a:t>
            </a:r>
            <a:endParaRPr sz="9600">
              <a:solidFill>
                <a:schemeClr val="bg1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</p:txBody>
      </p:sp>
      <p:grpSp>
        <p:nvGrpSpPr>
          <p:cNvPr id="117" name="Grupo 116">
            <a:extLst>
              <a:ext uri="{FF2B5EF4-FFF2-40B4-BE49-F238E27FC236}">
                <a16:creationId xmlns:a16="http://schemas.microsoft.com/office/drawing/2014/main" id="{7E16305A-0EC9-E7FD-BFB9-1F766BB6573B}"/>
              </a:ext>
            </a:extLst>
          </p:cNvPr>
          <p:cNvGrpSpPr/>
          <p:nvPr/>
        </p:nvGrpSpPr>
        <p:grpSpPr>
          <a:xfrm>
            <a:off x="3275013" y="954088"/>
            <a:ext cx="2590801" cy="2433637"/>
            <a:chOff x="3275013" y="954088"/>
            <a:chExt cx="2590801" cy="2433637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3D34462-E7E4-5082-3270-5A41A1380F13}"/>
                </a:ext>
              </a:extLst>
            </p:cNvPr>
            <p:cNvSpPr/>
            <p:nvPr/>
          </p:nvSpPr>
          <p:spPr bwMode="auto">
            <a:xfrm>
              <a:off x="3752851" y="2436813"/>
              <a:ext cx="717550" cy="947737"/>
            </a:xfrm>
            <a:custGeom>
              <a:avLst/>
              <a:gdLst>
                <a:gd name="T0" fmla="*/ 408 w 531"/>
                <a:gd name="T1" fmla="*/ 678 h 702"/>
                <a:gd name="T2" fmla="*/ 272 w 531"/>
                <a:gd name="T3" fmla="*/ 626 h 702"/>
                <a:gd name="T4" fmla="*/ 237 w 531"/>
                <a:gd name="T5" fmla="*/ 585 h 702"/>
                <a:gd name="T6" fmla="*/ 127 w 531"/>
                <a:gd name="T7" fmla="*/ 627 h 702"/>
                <a:gd name="T8" fmla="*/ 80 w 531"/>
                <a:gd name="T9" fmla="*/ 590 h 702"/>
                <a:gd name="T10" fmla="*/ 22 w 531"/>
                <a:gd name="T11" fmla="*/ 496 h 702"/>
                <a:gd name="T12" fmla="*/ 24 w 531"/>
                <a:gd name="T13" fmla="*/ 437 h 702"/>
                <a:gd name="T14" fmla="*/ 24 w 531"/>
                <a:gd name="T15" fmla="*/ 331 h 702"/>
                <a:gd name="T16" fmla="*/ 19 w 531"/>
                <a:gd name="T17" fmla="*/ 254 h 702"/>
                <a:gd name="T18" fmla="*/ 73 w 531"/>
                <a:gd name="T19" fmla="*/ 223 h 702"/>
                <a:gd name="T20" fmla="*/ 110 w 531"/>
                <a:gd name="T21" fmla="*/ 64 h 702"/>
                <a:gd name="T22" fmla="*/ 107 w 531"/>
                <a:gd name="T23" fmla="*/ 15 h 702"/>
                <a:gd name="T24" fmla="*/ 196 w 531"/>
                <a:gd name="T25" fmla="*/ 42 h 702"/>
                <a:gd name="T26" fmla="*/ 234 w 531"/>
                <a:gd name="T27" fmla="*/ 90 h 702"/>
                <a:gd name="T28" fmla="*/ 297 w 531"/>
                <a:gd name="T29" fmla="*/ 182 h 702"/>
                <a:gd name="T30" fmla="*/ 268 w 531"/>
                <a:gd name="T31" fmla="*/ 210 h 702"/>
                <a:gd name="T32" fmla="*/ 298 w 531"/>
                <a:gd name="T33" fmla="*/ 246 h 702"/>
                <a:gd name="T34" fmla="*/ 363 w 531"/>
                <a:gd name="T35" fmla="*/ 298 h 702"/>
                <a:gd name="T36" fmla="*/ 404 w 531"/>
                <a:gd name="T37" fmla="*/ 362 h 702"/>
                <a:gd name="T38" fmla="*/ 353 w 531"/>
                <a:gd name="T39" fmla="*/ 316 h 702"/>
                <a:gd name="T40" fmla="*/ 346 w 531"/>
                <a:gd name="T41" fmla="*/ 385 h 702"/>
                <a:gd name="T42" fmla="*/ 341 w 531"/>
                <a:gd name="T43" fmla="*/ 483 h 702"/>
                <a:gd name="T44" fmla="*/ 353 w 531"/>
                <a:gd name="T45" fmla="*/ 515 h 702"/>
                <a:gd name="T46" fmla="*/ 368 w 531"/>
                <a:gd name="T47" fmla="*/ 467 h 702"/>
                <a:gd name="T48" fmla="*/ 400 w 531"/>
                <a:gd name="T49" fmla="*/ 424 h 702"/>
                <a:gd name="T50" fmla="*/ 424 w 531"/>
                <a:gd name="T51" fmla="*/ 400 h 702"/>
                <a:gd name="T52" fmla="*/ 438 w 531"/>
                <a:gd name="T53" fmla="*/ 432 h 702"/>
                <a:gd name="T54" fmla="*/ 441 w 531"/>
                <a:gd name="T55" fmla="*/ 443 h 702"/>
                <a:gd name="T56" fmla="*/ 469 w 531"/>
                <a:gd name="T57" fmla="*/ 471 h 702"/>
                <a:gd name="T58" fmla="*/ 528 w 531"/>
                <a:gd name="T59" fmla="*/ 513 h 702"/>
                <a:gd name="T60" fmla="*/ 490 w 531"/>
                <a:gd name="T61" fmla="*/ 526 h 702"/>
                <a:gd name="T62" fmla="*/ 483 w 531"/>
                <a:gd name="T63" fmla="*/ 538 h 702"/>
                <a:gd name="T64" fmla="*/ 520 w 531"/>
                <a:gd name="T65" fmla="*/ 633 h 702"/>
                <a:gd name="T66" fmla="*/ 504 w 531"/>
                <a:gd name="T67" fmla="*/ 691 h 702"/>
                <a:gd name="T68" fmla="*/ 484 w 531"/>
                <a:gd name="T69" fmla="*/ 585 h 702"/>
                <a:gd name="T70" fmla="*/ 424 w 531"/>
                <a:gd name="T71" fmla="*/ 469 h 702"/>
                <a:gd name="T72" fmla="*/ 392 w 531"/>
                <a:gd name="T73" fmla="*/ 530 h 702"/>
                <a:gd name="T74" fmla="*/ 387 w 531"/>
                <a:gd name="T75" fmla="*/ 583 h 702"/>
                <a:gd name="T76" fmla="*/ 425 w 531"/>
                <a:gd name="T77" fmla="*/ 664 h 702"/>
                <a:gd name="T78" fmla="*/ 496 w 531"/>
                <a:gd name="T79" fmla="*/ 696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31" h="702">
                  <a:moveTo>
                    <a:pt x="484" y="698"/>
                  </a:moveTo>
                  <a:cubicBezTo>
                    <a:pt x="457" y="696"/>
                    <a:pt x="432" y="690"/>
                    <a:pt x="408" y="678"/>
                  </a:cubicBezTo>
                  <a:cubicBezTo>
                    <a:pt x="400" y="674"/>
                    <a:pt x="392" y="673"/>
                    <a:pt x="383" y="674"/>
                  </a:cubicBezTo>
                  <a:cubicBezTo>
                    <a:pt x="336" y="682"/>
                    <a:pt x="303" y="656"/>
                    <a:pt x="272" y="626"/>
                  </a:cubicBezTo>
                  <a:cubicBezTo>
                    <a:pt x="262" y="616"/>
                    <a:pt x="253" y="606"/>
                    <a:pt x="247" y="593"/>
                  </a:cubicBezTo>
                  <a:cubicBezTo>
                    <a:pt x="245" y="589"/>
                    <a:pt x="243" y="584"/>
                    <a:pt x="237" y="585"/>
                  </a:cubicBezTo>
                  <a:cubicBezTo>
                    <a:pt x="232" y="585"/>
                    <a:pt x="230" y="590"/>
                    <a:pt x="229" y="595"/>
                  </a:cubicBezTo>
                  <a:cubicBezTo>
                    <a:pt x="211" y="640"/>
                    <a:pt x="166" y="654"/>
                    <a:pt x="127" y="627"/>
                  </a:cubicBezTo>
                  <a:cubicBezTo>
                    <a:pt x="123" y="624"/>
                    <a:pt x="119" y="622"/>
                    <a:pt x="114" y="621"/>
                  </a:cubicBezTo>
                  <a:cubicBezTo>
                    <a:pt x="99" y="615"/>
                    <a:pt x="86" y="606"/>
                    <a:pt x="80" y="590"/>
                  </a:cubicBezTo>
                  <a:cubicBezTo>
                    <a:pt x="71" y="569"/>
                    <a:pt x="57" y="551"/>
                    <a:pt x="43" y="534"/>
                  </a:cubicBezTo>
                  <a:cubicBezTo>
                    <a:pt x="33" y="522"/>
                    <a:pt x="30" y="508"/>
                    <a:pt x="22" y="496"/>
                  </a:cubicBezTo>
                  <a:cubicBezTo>
                    <a:pt x="17" y="488"/>
                    <a:pt x="24" y="479"/>
                    <a:pt x="29" y="472"/>
                  </a:cubicBezTo>
                  <a:cubicBezTo>
                    <a:pt x="41" y="454"/>
                    <a:pt x="41" y="451"/>
                    <a:pt x="24" y="437"/>
                  </a:cubicBezTo>
                  <a:cubicBezTo>
                    <a:pt x="0" y="417"/>
                    <a:pt x="0" y="417"/>
                    <a:pt x="13" y="391"/>
                  </a:cubicBezTo>
                  <a:cubicBezTo>
                    <a:pt x="23" y="372"/>
                    <a:pt x="24" y="351"/>
                    <a:pt x="24" y="331"/>
                  </a:cubicBezTo>
                  <a:cubicBezTo>
                    <a:pt x="24" y="311"/>
                    <a:pt x="27" y="290"/>
                    <a:pt x="20" y="269"/>
                  </a:cubicBezTo>
                  <a:cubicBezTo>
                    <a:pt x="18" y="264"/>
                    <a:pt x="19" y="259"/>
                    <a:pt x="19" y="254"/>
                  </a:cubicBezTo>
                  <a:cubicBezTo>
                    <a:pt x="20" y="241"/>
                    <a:pt x="26" y="233"/>
                    <a:pt x="40" y="236"/>
                  </a:cubicBezTo>
                  <a:cubicBezTo>
                    <a:pt x="54" y="239"/>
                    <a:pt x="65" y="233"/>
                    <a:pt x="73" y="223"/>
                  </a:cubicBezTo>
                  <a:cubicBezTo>
                    <a:pt x="98" y="189"/>
                    <a:pt x="113" y="152"/>
                    <a:pt x="108" y="110"/>
                  </a:cubicBezTo>
                  <a:cubicBezTo>
                    <a:pt x="106" y="94"/>
                    <a:pt x="106" y="79"/>
                    <a:pt x="110" y="64"/>
                  </a:cubicBezTo>
                  <a:cubicBezTo>
                    <a:pt x="114" y="50"/>
                    <a:pt x="113" y="39"/>
                    <a:pt x="99" y="31"/>
                  </a:cubicBezTo>
                  <a:cubicBezTo>
                    <a:pt x="98" y="24"/>
                    <a:pt x="104" y="20"/>
                    <a:pt x="107" y="15"/>
                  </a:cubicBezTo>
                  <a:cubicBezTo>
                    <a:pt x="114" y="3"/>
                    <a:pt x="123" y="0"/>
                    <a:pt x="133" y="13"/>
                  </a:cubicBezTo>
                  <a:cubicBezTo>
                    <a:pt x="149" y="33"/>
                    <a:pt x="170" y="42"/>
                    <a:pt x="196" y="42"/>
                  </a:cubicBezTo>
                  <a:cubicBezTo>
                    <a:pt x="206" y="45"/>
                    <a:pt x="215" y="51"/>
                    <a:pt x="225" y="56"/>
                  </a:cubicBezTo>
                  <a:cubicBezTo>
                    <a:pt x="237" y="65"/>
                    <a:pt x="236" y="77"/>
                    <a:pt x="234" y="90"/>
                  </a:cubicBezTo>
                  <a:cubicBezTo>
                    <a:pt x="230" y="112"/>
                    <a:pt x="235" y="118"/>
                    <a:pt x="257" y="120"/>
                  </a:cubicBezTo>
                  <a:cubicBezTo>
                    <a:pt x="286" y="124"/>
                    <a:pt x="305" y="153"/>
                    <a:pt x="297" y="182"/>
                  </a:cubicBezTo>
                  <a:cubicBezTo>
                    <a:pt x="294" y="193"/>
                    <a:pt x="286" y="197"/>
                    <a:pt x="275" y="199"/>
                  </a:cubicBezTo>
                  <a:cubicBezTo>
                    <a:pt x="269" y="200"/>
                    <a:pt x="262" y="202"/>
                    <a:pt x="268" y="210"/>
                  </a:cubicBezTo>
                  <a:cubicBezTo>
                    <a:pt x="274" y="220"/>
                    <a:pt x="277" y="231"/>
                    <a:pt x="280" y="241"/>
                  </a:cubicBezTo>
                  <a:cubicBezTo>
                    <a:pt x="284" y="252"/>
                    <a:pt x="290" y="253"/>
                    <a:pt x="298" y="246"/>
                  </a:cubicBezTo>
                  <a:cubicBezTo>
                    <a:pt x="308" y="235"/>
                    <a:pt x="317" y="238"/>
                    <a:pt x="326" y="249"/>
                  </a:cubicBezTo>
                  <a:cubicBezTo>
                    <a:pt x="338" y="266"/>
                    <a:pt x="352" y="281"/>
                    <a:pt x="363" y="298"/>
                  </a:cubicBezTo>
                  <a:cubicBezTo>
                    <a:pt x="374" y="313"/>
                    <a:pt x="387" y="327"/>
                    <a:pt x="398" y="341"/>
                  </a:cubicBezTo>
                  <a:cubicBezTo>
                    <a:pt x="402" y="347"/>
                    <a:pt x="410" y="353"/>
                    <a:pt x="404" y="362"/>
                  </a:cubicBezTo>
                  <a:cubicBezTo>
                    <a:pt x="394" y="364"/>
                    <a:pt x="389" y="356"/>
                    <a:pt x="384" y="349"/>
                  </a:cubicBezTo>
                  <a:cubicBezTo>
                    <a:pt x="375" y="339"/>
                    <a:pt x="366" y="328"/>
                    <a:pt x="353" y="316"/>
                  </a:cubicBezTo>
                  <a:cubicBezTo>
                    <a:pt x="355" y="336"/>
                    <a:pt x="348" y="351"/>
                    <a:pt x="353" y="367"/>
                  </a:cubicBezTo>
                  <a:cubicBezTo>
                    <a:pt x="355" y="374"/>
                    <a:pt x="351" y="380"/>
                    <a:pt x="346" y="385"/>
                  </a:cubicBezTo>
                  <a:cubicBezTo>
                    <a:pt x="325" y="405"/>
                    <a:pt x="328" y="429"/>
                    <a:pt x="338" y="453"/>
                  </a:cubicBezTo>
                  <a:cubicBezTo>
                    <a:pt x="343" y="463"/>
                    <a:pt x="346" y="472"/>
                    <a:pt x="341" y="483"/>
                  </a:cubicBezTo>
                  <a:cubicBezTo>
                    <a:pt x="338" y="488"/>
                    <a:pt x="338" y="493"/>
                    <a:pt x="340" y="498"/>
                  </a:cubicBezTo>
                  <a:cubicBezTo>
                    <a:pt x="343" y="505"/>
                    <a:pt x="345" y="514"/>
                    <a:pt x="353" y="515"/>
                  </a:cubicBezTo>
                  <a:cubicBezTo>
                    <a:pt x="361" y="516"/>
                    <a:pt x="361" y="506"/>
                    <a:pt x="365" y="501"/>
                  </a:cubicBezTo>
                  <a:cubicBezTo>
                    <a:pt x="371" y="490"/>
                    <a:pt x="374" y="480"/>
                    <a:pt x="368" y="467"/>
                  </a:cubicBezTo>
                  <a:cubicBezTo>
                    <a:pt x="358" y="446"/>
                    <a:pt x="364" y="437"/>
                    <a:pt x="387" y="434"/>
                  </a:cubicBezTo>
                  <a:cubicBezTo>
                    <a:pt x="394" y="433"/>
                    <a:pt x="398" y="430"/>
                    <a:pt x="400" y="424"/>
                  </a:cubicBezTo>
                  <a:cubicBezTo>
                    <a:pt x="401" y="421"/>
                    <a:pt x="403" y="418"/>
                    <a:pt x="404" y="415"/>
                  </a:cubicBezTo>
                  <a:cubicBezTo>
                    <a:pt x="409" y="408"/>
                    <a:pt x="414" y="400"/>
                    <a:pt x="424" y="400"/>
                  </a:cubicBezTo>
                  <a:cubicBezTo>
                    <a:pt x="435" y="401"/>
                    <a:pt x="438" y="409"/>
                    <a:pt x="440" y="418"/>
                  </a:cubicBezTo>
                  <a:cubicBezTo>
                    <a:pt x="441" y="423"/>
                    <a:pt x="441" y="428"/>
                    <a:pt x="438" y="432"/>
                  </a:cubicBezTo>
                  <a:cubicBezTo>
                    <a:pt x="432" y="440"/>
                    <a:pt x="425" y="428"/>
                    <a:pt x="416" y="436"/>
                  </a:cubicBezTo>
                  <a:cubicBezTo>
                    <a:pt x="423" y="443"/>
                    <a:pt x="433" y="441"/>
                    <a:pt x="441" y="443"/>
                  </a:cubicBezTo>
                  <a:cubicBezTo>
                    <a:pt x="451" y="446"/>
                    <a:pt x="457" y="453"/>
                    <a:pt x="463" y="460"/>
                  </a:cubicBezTo>
                  <a:cubicBezTo>
                    <a:pt x="466" y="464"/>
                    <a:pt x="468" y="467"/>
                    <a:pt x="469" y="471"/>
                  </a:cubicBezTo>
                  <a:cubicBezTo>
                    <a:pt x="483" y="508"/>
                    <a:pt x="486" y="510"/>
                    <a:pt x="524" y="511"/>
                  </a:cubicBezTo>
                  <a:cubicBezTo>
                    <a:pt x="526" y="511"/>
                    <a:pt x="527" y="512"/>
                    <a:pt x="528" y="513"/>
                  </a:cubicBezTo>
                  <a:cubicBezTo>
                    <a:pt x="531" y="523"/>
                    <a:pt x="523" y="525"/>
                    <a:pt x="517" y="529"/>
                  </a:cubicBezTo>
                  <a:cubicBezTo>
                    <a:pt x="508" y="534"/>
                    <a:pt x="498" y="534"/>
                    <a:pt x="490" y="526"/>
                  </a:cubicBezTo>
                  <a:cubicBezTo>
                    <a:pt x="486" y="525"/>
                    <a:pt x="483" y="518"/>
                    <a:pt x="479" y="522"/>
                  </a:cubicBezTo>
                  <a:cubicBezTo>
                    <a:pt x="475" y="528"/>
                    <a:pt x="479" y="533"/>
                    <a:pt x="483" y="538"/>
                  </a:cubicBezTo>
                  <a:cubicBezTo>
                    <a:pt x="493" y="550"/>
                    <a:pt x="499" y="564"/>
                    <a:pt x="502" y="579"/>
                  </a:cubicBezTo>
                  <a:cubicBezTo>
                    <a:pt x="506" y="597"/>
                    <a:pt x="512" y="616"/>
                    <a:pt x="520" y="633"/>
                  </a:cubicBezTo>
                  <a:cubicBezTo>
                    <a:pt x="527" y="650"/>
                    <a:pt x="522" y="666"/>
                    <a:pt x="519" y="682"/>
                  </a:cubicBezTo>
                  <a:cubicBezTo>
                    <a:pt x="518" y="689"/>
                    <a:pt x="513" y="694"/>
                    <a:pt x="504" y="691"/>
                  </a:cubicBezTo>
                  <a:cubicBezTo>
                    <a:pt x="503" y="690"/>
                    <a:pt x="501" y="688"/>
                    <a:pt x="502" y="686"/>
                  </a:cubicBezTo>
                  <a:cubicBezTo>
                    <a:pt x="509" y="650"/>
                    <a:pt x="495" y="617"/>
                    <a:pt x="484" y="585"/>
                  </a:cubicBezTo>
                  <a:cubicBezTo>
                    <a:pt x="473" y="548"/>
                    <a:pt x="456" y="512"/>
                    <a:pt x="438" y="477"/>
                  </a:cubicBezTo>
                  <a:cubicBezTo>
                    <a:pt x="435" y="472"/>
                    <a:pt x="431" y="467"/>
                    <a:pt x="424" y="469"/>
                  </a:cubicBezTo>
                  <a:cubicBezTo>
                    <a:pt x="416" y="471"/>
                    <a:pt x="408" y="476"/>
                    <a:pt x="408" y="485"/>
                  </a:cubicBezTo>
                  <a:cubicBezTo>
                    <a:pt x="406" y="501"/>
                    <a:pt x="400" y="516"/>
                    <a:pt x="392" y="530"/>
                  </a:cubicBezTo>
                  <a:cubicBezTo>
                    <a:pt x="387" y="538"/>
                    <a:pt x="387" y="547"/>
                    <a:pt x="392" y="556"/>
                  </a:cubicBezTo>
                  <a:cubicBezTo>
                    <a:pt x="398" y="567"/>
                    <a:pt x="396" y="576"/>
                    <a:pt x="387" y="583"/>
                  </a:cubicBezTo>
                  <a:cubicBezTo>
                    <a:pt x="378" y="590"/>
                    <a:pt x="381" y="599"/>
                    <a:pt x="380" y="608"/>
                  </a:cubicBezTo>
                  <a:cubicBezTo>
                    <a:pt x="377" y="642"/>
                    <a:pt x="388" y="660"/>
                    <a:pt x="425" y="664"/>
                  </a:cubicBezTo>
                  <a:cubicBezTo>
                    <a:pt x="446" y="666"/>
                    <a:pt x="465" y="682"/>
                    <a:pt x="487" y="686"/>
                  </a:cubicBezTo>
                  <a:cubicBezTo>
                    <a:pt x="492" y="687"/>
                    <a:pt x="498" y="690"/>
                    <a:pt x="496" y="696"/>
                  </a:cubicBezTo>
                  <a:cubicBezTo>
                    <a:pt x="494" y="702"/>
                    <a:pt x="488" y="700"/>
                    <a:pt x="484" y="698"/>
                  </a:cubicBezTo>
                  <a:close/>
                </a:path>
              </a:pathLst>
            </a:custGeom>
            <a:solidFill>
              <a:srgbClr val="F8C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E880EA2A-0E86-B1C7-0987-4E77D1FF15BB}"/>
                </a:ext>
              </a:extLst>
            </p:cNvPr>
            <p:cNvSpPr/>
            <p:nvPr/>
          </p:nvSpPr>
          <p:spPr bwMode="auto">
            <a:xfrm>
              <a:off x="4011613" y="1220788"/>
              <a:ext cx="812800" cy="663575"/>
            </a:xfrm>
            <a:custGeom>
              <a:avLst/>
              <a:gdLst>
                <a:gd name="T0" fmla="*/ 21 w 603"/>
                <a:gd name="T1" fmla="*/ 414 h 491"/>
                <a:gd name="T2" fmla="*/ 23 w 603"/>
                <a:gd name="T3" fmla="*/ 283 h 491"/>
                <a:gd name="T4" fmla="*/ 21 w 603"/>
                <a:gd name="T5" fmla="*/ 157 h 491"/>
                <a:gd name="T6" fmla="*/ 84 w 603"/>
                <a:gd name="T7" fmla="*/ 81 h 491"/>
                <a:gd name="T8" fmla="*/ 136 w 603"/>
                <a:gd name="T9" fmla="*/ 72 h 491"/>
                <a:gd name="T10" fmla="*/ 273 w 603"/>
                <a:gd name="T11" fmla="*/ 122 h 491"/>
                <a:gd name="T12" fmla="*/ 299 w 603"/>
                <a:gd name="T13" fmla="*/ 166 h 491"/>
                <a:gd name="T14" fmla="*/ 314 w 603"/>
                <a:gd name="T15" fmla="*/ 164 h 491"/>
                <a:gd name="T16" fmla="*/ 356 w 603"/>
                <a:gd name="T17" fmla="*/ 107 h 491"/>
                <a:gd name="T18" fmla="*/ 389 w 603"/>
                <a:gd name="T19" fmla="*/ 48 h 491"/>
                <a:gd name="T20" fmla="*/ 449 w 603"/>
                <a:gd name="T21" fmla="*/ 5 h 491"/>
                <a:gd name="T22" fmla="*/ 570 w 603"/>
                <a:gd name="T23" fmla="*/ 7 h 491"/>
                <a:gd name="T24" fmla="*/ 595 w 603"/>
                <a:gd name="T25" fmla="*/ 51 h 491"/>
                <a:gd name="T26" fmla="*/ 537 w 603"/>
                <a:gd name="T27" fmla="*/ 92 h 491"/>
                <a:gd name="T28" fmla="*/ 521 w 603"/>
                <a:gd name="T29" fmla="*/ 89 h 491"/>
                <a:gd name="T30" fmla="*/ 518 w 603"/>
                <a:gd name="T31" fmla="*/ 57 h 491"/>
                <a:gd name="T32" fmla="*/ 486 w 603"/>
                <a:gd name="T33" fmla="*/ 87 h 491"/>
                <a:gd name="T34" fmla="*/ 465 w 603"/>
                <a:gd name="T35" fmla="*/ 178 h 491"/>
                <a:gd name="T36" fmla="*/ 446 w 603"/>
                <a:gd name="T37" fmla="*/ 211 h 491"/>
                <a:gd name="T38" fmla="*/ 396 w 603"/>
                <a:gd name="T39" fmla="*/ 204 h 491"/>
                <a:gd name="T40" fmla="*/ 321 w 603"/>
                <a:gd name="T41" fmla="*/ 259 h 491"/>
                <a:gd name="T42" fmla="*/ 239 w 603"/>
                <a:gd name="T43" fmla="*/ 230 h 491"/>
                <a:gd name="T44" fmla="*/ 203 w 603"/>
                <a:gd name="T45" fmla="*/ 218 h 491"/>
                <a:gd name="T46" fmla="*/ 147 w 603"/>
                <a:gd name="T47" fmla="*/ 189 h 491"/>
                <a:gd name="T48" fmla="*/ 125 w 603"/>
                <a:gd name="T49" fmla="*/ 222 h 491"/>
                <a:gd name="T50" fmla="*/ 157 w 603"/>
                <a:gd name="T51" fmla="*/ 210 h 491"/>
                <a:gd name="T52" fmla="*/ 217 w 603"/>
                <a:gd name="T53" fmla="*/ 243 h 491"/>
                <a:gd name="T54" fmla="*/ 183 w 603"/>
                <a:gd name="T55" fmla="*/ 291 h 491"/>
                <a:gd name="T56" fmla="*/ 190 w 603"/>
                <a:gd name="T57" fmla="*/ 350 h 491"/>
                <a:gd name="T58" fmla="*/ 218 w 603"/>
                <a:gd name="T59" fmla="*/ 403 h 491"/>
                <a:gd name="T60" fmla="*/ 206 w 603"/>
                <a:gd name="T61" fmla="*/ 466 h 491"/>
                <a:gd name="T62" fmla="*/ 135 w 603"/>
                <a:gd name="T63" fmla="*/ 353 h 491"/>
                <a:gd name="T64" fmla="*/ 119 w 603"/>
                <a:gd name="T65" fmla="*/ 349 h 491"/>
                <a:gd name="T66" fmla="*/ 124 w 603"/>
                <a:gd name="T67" fmla="*/ 454 h 491"/>
                <a:gd name="T68" fmla="*/ 72 w 603"/>
                <a:gd name="T69" fmla="*/ 489 h 491"/>
                <a:gd name="T70" fmla="*/ 50 w 603"/>
                <a:gd name="T71" fmla="*/ 467 h 491"/>
                <a:gd name="T72" fmla="*/ 59 w 603"/>
                <a:gd name="T73" fmla="*/ 447 h 491"/>
                <a:gd name="T74" fmla="*/ 18 w 603"/>
                <a:gd name="T75" fmla="*/ 448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03" h="491">
                  <a:moveTo>
                    <a:pt x="17" y="446"/>
                  </a:moveTo>
                  <a:cubicBezTo>
                    <a:pt x="21" y="436"/>
                    <a:pt x="33" y="427"/>
                    <a:pt x="21" y="414"/>
                  </a:cubicBezTo>
                  <a:cubicBezTo>
                    <a:pt x="0" y="379"/>
                    <a:pt x="6" y="342"/>
                    <a:pt x="10" y="305"/>
                  </a:cubicBezTo>
                  <a:cubicBezTo>
                    <a:pt x="11" y="296"/>
                    <a:pt x="17" y="290"/>
                    <a:pt x="23" y="283"/>
                  </a:cubicBezTo>
                  <a:cubicBezTo>
                    <a:pt x="47" y="258"/>
                    <a:pt x="49" y="233"/>
                    <a:pt x="29" y="207"/>
                  </a:cubicBezTo>
                  <a:cubicBezTo>
                    <a:pt x="16" y="191"/>
                    <a:pt x="15" y="176"/>
                    <a:pt x="21" y="157"/>
                  </a:cubicBezTo>
                  <a:cubicBezTo>
                    <a:pt x="29" y="129"/>
                    <a:pt x="40" y="108"/>
                    <a:pt x="70" y="99"/>
                  </a:cubicBezTo>
                  <a:cubicBezTo>
                    <a:pt x="78" y="97"/>
                    <a:pt x="81" y="88"/>
                    <a:pt x="84" y="81"/>
                  </a:cubicBezTo>
                  <a:cubicBezTo>
                    <a:pt x="94" y="62"/>
                    <a:pt x="98" y="60"/>
                    <a:pt x="117" y="69"/>
                  </a:cubicBezTo>
                  <a:cubicBezTo>
                    <a:pt x="123" y="72"/>
                    <a:pt x="129" y="72"/>
                    <a:pt x="136" y="72"/>
                  </a:cubicBezTo>
                  <a:cubicBezTo>
                    <a:pt x="167" y="72"/>
                    <a:pt x="198" y="69"/>
                    <a:pt x="229" y="68"/>
                  </a:cubicBezTo>
                  <a:cubicBezTo>
                    <a:pt x="250" y="67"/>
                    <a:pt x="273" y="96"/>
                    <a:pt x="273" y="122"/>
                  </a:cubicBezTo>
                  <a:cubicBezTo>
                    <a:pt x="273" y="135"/>
                    <a:pt x="276" y="144"/>
                    <a:pt x="288" y="150"/>
                  </a:cubicBezTo>
                  <a:cubicBezTo>
                    <a:pt x="294" y="153"/>
                    <a:pt x="296" y="159"/>
                    <a:pt x="299" y="166"/>
                  </a:cubicBezTo>
                  <a:cubicBezTo>
                    <a:pt x="300" y="169"/>
                    <a:pt x="302" y="173"/>
                    <a:pt x="307" y="173"/>
                  </a:cubicBezTo>
                  <a:cubicBezTo>
                    <a:pt x="312" y="172"/>
                    <a:pt x="314" y="168"/>
                    <a:pt x="314" y="164"/>
                  </a:cubicBezTo>
                  <a:cubicBezTo>
                    <a:pt x="315" y="142"/>
                    <a:pt x="325" y="129"/>
                    <a:pt x="345" y="123"/>
                  </a:cubicBezTo>
                  <a:cubicBezTo>
                    <a:pt x="353" y="120"/>
                    <a:pt x="355" y="114"/>
                    <a:pt x="356" y="107"/>
                  </a:cubicBezTo>
                  <a:cubicBezTo>
                    <a:pt x="357" y="92"/>
                    <a:pt x="365" y="79"/>
                    <a:pt x="371" y="66"/>
                  </a:cubicBezTo>
                  <a:cubicBezTo>
                    <a:pt x="375" y="58"/>
                    <a:pt x="381" y="50"/>
                    <a:pt x="389" y="48"/>
                  </a:cubicBezTo>
                  <a:cubicBezTo>
                    <a:pt x="408" y="42"/>
                    <a:pt x="419" y="31"/>
                    <a:pt x="425" y="12"/>
                  </a:cubicBezTo>
                  <a:cubicBezTo>
                    <a:pt x="429" y="2"/>
                    <a:pt x="439" y="0"/>
                    <a:pt x="449" y="5"/>
                  </a:cubicBezTo>
                  <a:cubicBezTo>
                    <a:pt x="472" y="17"/>
                    <a:pt x="497" y="10"/>
                    <a:pt x="521" y="9"/>
                  </a:cubicBezTo>
                  <a:cubicBezTo>
                    <a:pt x="537" y="7"/>
                    <a:pt x="554" y="7"/>
                    <a:pt x="570" y="7"/>
                  </a:cubicBezTo>
                  <a:cubicBezTo>
                    <a:pt x="589" y="8"/>
                    <a:pt x="603" y="27"/>
                    <a:pt x="602" y="50"/>
                  </a:cubicBezTo>
                  <a:cubicBezTo>
                    <a:pt x="600" y="52"/>
                    <a:pt x="597" y="52"/>
                    <a:pt x="595" y="51"/>
                  </a:cubicBezTo>
                  <a:cubicBezTo>
                    <a:pt x="571" y="43"/>
                    <a:pt x="564" y="46"/>
                    <a:pt x="551" y="66"/>
                  </a:cubicBezTo>
                  <a:cubicBezTo>
                    <a:pt x="545" y="74"/>
                    <a:pt x="540" y="83"/>
                    <a:pt x="537" y="92"/>
                  </a:cubicBezTo>
                  <a:cubicBezTo>
                    <a:pt x="536" y="96"/>
                    <a:pt x="534" y="100"/>
                    <a:pt x="529" y="100"/>
                  </a:cubicBezTo>
                  <a:cubicBezTo>
                    <a:pt x="523" y="99"/>
                    <a:pt x="522" y="94"/>
                    <a:pt x="521" y="89"/>
                  </a:cubicBezTo>
                  <a:cubicBezTo>
                    <a:pt x="521" y="85"/>
                    <a:pt x="522" y="80"/>
                    <a:pt x="523" y="76"/>
                  </a:cubicBezTo>
                  <a:cubicBezTo>
                    <a:pt x="525" y="68"/>
                    <a:pt x="530" y="59"/>
                    <a:pt x="518" y="57"/>
                  </a:cubicBezTo>
                  <a:cubicBezTo>
                    <a:pt x="507" y="55"/>
                    <a:pt x="496" y="54"/>
                    <a:pt x="491" y="67"/>
                  </a:cubicBezTo>
                  <a:cubicBezTo>
                    <a:pt x="489" y="74"/>
                    <a:pt x="488" y="80"/>
                    <a:pt x="486" y="87"/>
                  </a:cubicBezTo>
                  <a:cubicBezTo>
                    <a:pt x="483" y="98"/>
                    <a:pt x="478" y="107"/>
                    <a:pt x="469" y="115"/>
                  </a:cubicBezTo>
                  <a:cubicBezTo>
                    <a:pt x="446" y="134"/>
                    <a:pt x="445" y="157"/>
                    <a:pt x="465" y="178"/>
                  </a:cubicBezTo>
                  <a:cubicBezTo>
                    <a:pt x="472" y="185"/>
                    <a:pt x="475" y="193"/>
                    <a:pt x="469" y="203"/>
                  </a:cubicBezTo>
                  <a:cubicBezTo>
                    <a:pt x="464" y="212"/>
                    <a:pt x="455" y="216"/>
                    <a:pt x="446" y="211"/>
                  </a:cubicBezTo>
                  <a:cubicBezTo>
                    <a:pt x="433" y="204"/>
                    <a:pt x="417" y="209"/>
                    <a:pt x="405" y="201"/>
                  </a:cubicBezTo>
                  <a:cubicBezTo>
                    <a:pt x="401" y="198"/>
                    <a:pt x="398" y="200"/>
                    <a:pt x="396" y="204"/>
                  </a:cubicBezTo>
                  <a:cubicBezTo>
                    <a:pt x="394" y="207"/>
                    <a:pt x="392" y="210"/>
                    <a:pt x="392" y="213"/>
                  </a:cubicBezTo>
                  <a:cubicBezTo>
                    <a:pt x="384" y="254"/>
                    <a:pt x="351" y="254"/>
                    <a:pt x="321" y="259"/>
                  </a:cubicBezTo>
                  <a:cubicBezTo>
                    <a:pt x="306" y="256"/>
                    <a:pt x="292" y="250"/>
                    <a:pt x="280" y="240"/>
                  </a:cubicBezTo>
                  <a:cubicBezTo>
                    <a:pt x="268" y="230"/>
                    <a:pt x="255" y="225"/>
                    <a:pt x="239" y="230"/>
                  </a:cubicBezTo>
                  <a:cubicBezTo>
                    <a:pt x="226" y="234"/>
                    <a:pt x="214" y="231"/>
                    <a:pt x="205" y="220"/>
                  </a:cubicBezTo>
                  <a:cubicBezTo>
                    <a:pt x="203" y="218"/>
                    <a:pt x="205" y="220"/>
                    <a:pt x="203" y="218"/>
                  </a:cubicBezTo>
                  <a:cubicBezTo>
                    <a:pt x="167" y="188"/>
                    <a:pt x="167" y="188"/>
                    <a:pt x="165" y="137"/>
                  </a:cubicBezTo>
                  <a:cubicBezTo>
                    <a:pt x="159" y="158"/>
                    <a:pt x="148" y="172"/>
                    <a:pt x="147" y="189"/>
                  </a:cubicBezTo>
                  <a:cubicBezTo>
                    <a:pt x="146" y="200"/>
                    <a:pt x="138" y="204"/>
                    <a:pt x="130" y="209"/>
                  </a:cubicBezTo>
                  <a:cubicBezTo>
                    <a:pt x="125" y="212"/>
                    <a:pt x="120" y="216"/>
                    <a:pt x="125" y="222"/>
                  </a:cubicBezTo>
                  <a:cubicBezTo>
                    <a:pt x="130" y="228"/>
                    <a:pt x="134" y="222"/>
                    <a:pt x="137" y="218"/>
                  </a:cubicBezTo>
                  <a:cubicBezTo>
                    <a:pt x="142" y="209"/>
                    <a:pt x="148" y="207"/>
                    <a:pt x="157" y="210"/>
                  </a:cubicBezTo>
                  <a:cubicBezTo>
                    <a:pt x="166" y="212"/>
                    <a:pt x="174" y="212"/>
                    <a:pt x="183" y="213"/>
                  </a:cubicBezTo>
                  <a:cubicBezTo>
                    <a:pt x="202" y="214"/>
                    <a:pt x="213" y="224"/>
                    <a:pt x="217" y="243"/>
                  </a:cubicBezTo>
                  <a:cubicBezTo>
                    <a:pt x="220" y="262"/>
                    <a:pt x="210" y="281"/>
                    <a:pt x="194" y="287"/>
                  </a:cubicBezTo>
                  <a:cubicBezTo>
                    <a:pt x="190" y="288"/>
                    <a:pt x="186" y="290"/>
                    <a:pt x="183" y="291"/>
                  </a:cubicBezTo>
                  <a:cubicBezTo>
                    <a:pt x="159" y="299"/>
                    <a:pt x="158" y="300"/>
                    <a:pt x="169" y="324"/>
                  </a:cubicBezTo>
                  <a:cubicBezTo>
                    <a:pt x="174" y="334"/>
                    <a:pt x="182" y="343"/>
                    <a:pt x="190" y="350"/>
                  </a:cubicBezTo>
                  <a:cubicBezTo>
                    <a:pt x="202" y="362"/>
                    <a:pt x="208" y="377"/>
                    <a:pt x="217" y="390"/>
                  </a:cubicBezTo>
                  <a:cubicBezTo>
                    <a:pt x="220" y="394"/>
                    <a:pt x="221" y="400"/>
                    <a:pt x="218" y="403"/>
                  </a:cubicBezTo>
                  <a:cubicBezTo>
                    <a:pt x="207" y="414"/>
                    <a:pt x="211" y="426"/>
                    <a:pt x="213" y="439"/>
                  </a:cubicBezTo>
                  <a:cubicBezTo>
                    <a:pt x="215" y="449"/>
                    <a:pt x="216" y="459"/>
                    <a:pt x="206" y="466"/>
                  </a:cubicBezTo>
                  <a:cubicBezTo>
                    <a:pt x="198" y="472"/>
                    <a:pt x="155" y="453"/>
                    <a:pt x="154" y="444"/>
                  </a:cubicBezTo>
                  <a:cubicBezTo>
                    <a:pt x="154" y="412"/>
                    <a:pt x="131" y="385"/>
                    <a:pt x="135" y="353"/>
                  </a:cubicBezTo>
                  <a:cubicBezTo>
                    <a:pt x="136" y="349"/>
                    <a:pt x="135" y="344"/>
                    <a:pt x="131" y="343"/>
                  </a:cubicBezTo>
                  <a:cubicBezTo>
                    <a:pt x="125" y="341"/>
                    <a:pt x="122" y="345"/>
                    <a:pt x="119" y="349"/>
                  </a:cubicBezTo>
                  <a:cubicBezTo>
                    <a:pt x="112" y="359"/>
                    <a:pt x="111" y="371"/>
                    <a:pt x="114" y="383"/>
                  </a:cubicBezTo>
                  <a:cubicBezTo>
                    <a:pt x="119" y="407"/>
                    <a:pt x="123" y="430"/>
                    <a:pt x="124" y="454"/>
                  </a:cubicBezTo>
                  <a:cubicBezTo>
                    <a:pt x="125" y="475"/>
                    <a:pt x="121" y="482"/>
                    <a:pt x="99" y="483"/>
                  </a:cubicBezTo>
                  <a:cubicBezTo>
                    <a:pt x="90" y="484"/>
                    <a:pt x="81" y="485"/>
                    <a:pt x="72" y="489"/>
                  </a:cubicBezTo>
                  <a:cubicBezTo>
                    <a:pt x="62" y="491"/>
                    <a:pt x="53" y="488"/>
                    <a:pt x="49" y="477"/>
                  </a:cubicBezTo>
                  <a:cubicBezTo>
                    <a:pt x="49" y="474"/>
                    <a:pt x="49" y="470"/>
                    <a:pt x="50" y="467"/>
                  </a:cubicBezTo>
                  <a:cubicBezTo>
                    <a:pt x="51" y="464"/>
                    <a:pt x="53" y="462"/>
                    <a:pt x="54" y="459"/>
                  </a:cubicBezTo>
                  <a:cubicBezTo>
                    <a:pt x="57" y="455"/>
                    <a:pt x="66" y="453"/>
                    <a:pt x="59" y="447"/>
                  </a:cubicBezTo>
                  <a:cubicBezTo>
                    <a:pt x="54" y="442"/>
                    <a:pt x="47" y="437"/>
                    <a:pt x="40" y="445"/>
                  </a:cubicBezTo>
                  <a:cubicBezTo>
                    <a:pt x="34" y="451"/>
                    <a:pt x="26" y="452"/>
                    <a:pt x="18" y="448"/>
                  </a:cubicBezTo>
                  <a:cubicBezTo>
                    <a:pt x="18" y="447"/>
                    <a:pt x="17" y="447"/>
                    <a:pt x="17" y="446"/>
                  </a:cubicBezTo>
                  <a:close/>
                </a:path>
              </a:pathLst>
            </a:custGeom>
            <a:solidFill>
              <a:srgbClr val="F7C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D40E270-1909-C951-E3AE-02AF45FEC584}"/>
                </a:ext>
              </a:extLst>
            </p:cNvPr>
            <p:cNvSpPr/>
            <p:nvPr/>
          </p:nvSpPr>
          <p:spPr bwMode="auto">
            <a:xfrm>
              <a:off x="3521076" y="2138363"/>
              <a:ext cx="400050" cy="1095375"/>
            </a:xfrm>
            <a:custGeom>
              <a:avLst/>
              <a:gdLst>
                <a:gd name="T0" fmla="*/ 272 w 296"/>
                <a:gd name="T1" fmla="*/ 251 h 811"/>
                <a:gd name="T2" fmla="*/ 283 w 296"/>
                <a:gd name="T3" fmla="*/ 255 h 811"/>
                <a:gd name="T4" fmla="*/ 292 w 296"/>
                <a:gd name="T5" fmla="*/ 269 h 811"/>
                <a:gd name="T6" fmla="*/ 286 w 296"/>
                <a:gd name="T7" fmla="*/ 334 h 811"/>
                <a:gd name="T8" fmla="*/ 268 w 296"/>
                <a:gd name="T9" fmla="*/ 417 h 811"/>
                <a:gd name="T10" fmla="*/ 241 w 296"/>
                <a:gd name="T11" fmla="*/ 456 h 811"/>
                <a:gd name="T12" fmla="*/ 215 w 296"/>
                <a:gd name="T13" fmla="*/ 463 h 811"/>
                <a:gd name="T14" fmla="*/ 196 w 296"/>
                <a:gd name="T15" fmla="*/ 478 h 811"/>
                <a:gd name="T16" fmla="*/ 201 w 296"/>
                <a:gd name="T17" fmla="*/ 536 h 811"/>
                <a:gd name="T18" fmla="*/ 184 w 296"/>
                <a:gd name="T19" fmla="*/ 624 h 811"/>
                <a:gd name="T20" fmla="*/ 189 w 296"/>
                <a:gd name="T21" fmla="*/ 646 h 811"/>
                <a:gd name="T22" fmla="*/ 205 w 296"/>
                <a:gd name="T23" fmla="*/ 658 h 811"/>
                <a:gd name="T24" fmla="*/ 207 w 296"/>
                <a:gd name="T25" fmla="*/ 694 h 811"/>
                <a:gd name="T26" fmla="*/ 205 w 296"/>
                <a:gd name="T27" fmla="*/ 726 h 811"/>
                <a:gd name="T28" fmla="*/ 250 w 296"/>
                <a:gd name="T29" fmla="*/ 791 h 811"/>
                <a:gd name="T30" fmla="*/ 252 w 296"/>
                <a:gd name="T31" fmla="*/ 811 h 811"/>
                <a:gd name="T32" fmla="*/ 183 w 296"/>
                <a:gd name="T33" fmla="*/ 706 h 811"/>
                <a:gd name="T34" fmla="*/ 157 w 296"/>
                <a:gd name="T35" fmla="*/ 663 h 811"/>
                <a:gd name="T36" fmla="*/ 152 w 296"/>
                <a:gd name="T37" fmla="*/ 640 h 811"/>
                <a:gd name="T38" fmla="*/ 162 w 296"/>
                <a:gd name="T39" fmla="*/ 594 h 811"/>
                <a:gd name="T40" fmla="*/ 150 w 296"/>
                <a:gd name="T41" fmla="*/ 579 h 811"/>
                <a:gd name="T42" fmla="*/ 132 w 296"/>
                <a:gd name="T43" fmla="*/ 570 h 811"/>
                <a:gd name="T44" fmla="*/ 98 w 296"/>
                <a:gd name="T45" fmla="*/ 559 h 811"/>
                <a:gd name="T46" fmla="*/ 73 w 296"/>
                <a:gd name="T47" fmla="*/ 562 h 811"/>
                <a:gd name="T48" fmla="*/ 78 w 296"/>
                <a:gd name="T49" fmla="*/ 534 h 811"/>
                <a:gd name="T50" fmla="*/ 61 w 296"/>
                <a:gd name="T51" fmla="*/ 459 h 811"/>
                <a:gd name="T52" fmla="*/ 61 w 296"/>
                <a:gd name="T53" fmla="*/ 423 h 811"/>
                <a:gd name="T54" fmla="*/ 69 w 296"/>
                <a:gd name="T55" fmla="*/ 399 h 811"/>
                <a:gd name="T56" fmla="*/ 44 w 296"/>
                <a:gd name="T57" fmla="*/ 389 h 811"/>
                <a:gd name="T58" fmla="*/ 0 w 296"/>
                <a:gd name="T59" fmla="*/ 352 h 811"/>
                <a:gd name="T60" fmla="*/ 23 w 296"/>
                <a:gd name="T61" fmla="*/ 339 h 811"/>
                <a:gd name="T62" fmla="*/ 63 w 296"/>
                <a:gd name="T63" fmla="*/ 334 h 811"/>
                <a:gd name="T64" fmla="*/ 86 w 296"/>
                <a:gd name="T65" fmla="*/ 311 h 811"/>
                <a:gd name="T66" fmla="*/ 89 w 296"/>
                <a:gd name="T67" fmla="*/ 280 h 811"/>
                <a:gd name="T68" fmla="*/ 91 w 296"/>
                <a:gd name="T69" fmla="*/ 258 h 811"/>
                <a:gd name="T70" fmla="*/ 96 w 296"/>
                <a:gd name="T71" fmla="*/ 153 h 811"/>
                <a:gd name="T72" fmla="*/ 91 w 296"/>
                <a:gd name="T73" fmla="*/ 114 h 811"/>
                <a:gd name="T74" fmla="*/ 78 w 296"/>
                <a:gd name="T75" fmla="*/ 53 h 811"/>
                <a:gd name="T76" fmla="*/ 64 w 296"/>
                <a:gd name="T77" fmla="*/ 7 h 811"/>
                <a:gd name="T78" fmla="*/ 66 w 296"/>
                <a:gd name="T79" fmla="*/ 5 h 811"/>
                <a:gd name="T80" fmla="*/ 92 w 296"/>
                <a:gd name="T81" fmla="*/ 4 h 811"/>
                <a:gd name="T82" fmla="*/ 138 w 296"/>
                <a:gd name="T83" fmla="*/ 78 h 811"/>
                <a:gd name="T84" fmla="*/ 137 w 296"/>
                <a:gd name="T85" fmla="*/ 102 h 811"/>
                <a:gd name="T86" fmla="*/ 149 w 296"/>
                <a:gd name="T87" fmla="*/ 131 h 811"/>
                <a:gd name="T88" fmla="*/ 180 w 296"/>
                <a:gd name="T89" fmla="*/ 171 h 811"/>
                <a:gd name="T90" fmla="*/ 190 w 296"/>
                <a:gd name="T91" fmla="*/ 188 h 811"/>
                <a:gd name="T92" fmla="*/ 224 w 296"/>
                <a:gd name="T93" fmla="*/ 231 h 811"/>
                <a:gd name="T94" fmla="*/ 272 w 296"/>
                <a:gd name="T95" fmla="*/ 251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6" h="811">
                  <a:moveTo>
                    <a:pt x="272" y="251"/>
                  </a:moveTo>
                  <a:cubicBezTo>
                    <a:pt x="276" y="252"/>
                    <a:pt x="279" y="255"/>
                    <a:pt x="283" y="255"/>
                  </a:cubicBezTo>
                  <a:cubicBezTo>
                    <a:pt x="296" y="254"/>
                    <a:pt x="294" y="260"/>
                    <a:pt x="292" y="269"/>
                  </a:cubicBezTo>
                  <a:cubicBezTo>
                    <a:pt x="286" y="290"/>
                    <a:pt x="283" y="311"/>
                    <a:pt x="286" y="334"/>
                  </a:cubicBezTo>
                  <a:cubicBezTo>
                    <a:pt x="291" y="363"/>
                    <a:pt x="282" y="391"/>
                    <a:pt x="268" y="417"/>
                  </a:cubicBezTo>
                  <a:cubicBezTo>
                    <a:pt x="260" y="431"/>
                    <a:pt x="254" y="446"/>
                    <a:pt x="241" y="456"/>
                  </a:cubicBezTo>
                  <a:cubicBezTo>
                    <a:pt x="233" y="463"/>
                    <a:pt x="226" y="468"/>
                    <a:pt x="215" y="463"/>
                  </a:cubicBezTo>
                  <a:cubicBezTo>
                    <a:pt x="199" y="456"/>
                    <a:pt x="195" y="464"/>
                    <a:pt x="196" y="478"/>
                  </a:cubicBezTo>
                  <a:cubicBezTo>
                    <a:pt x="199" y="497"/>
                    <a:pt x="201" y="516"/>
                    <a:pt x="201" y="536"/>
                  </a:cubicBezTo>
                  <a:cubicBezTo>
                    <a:pt x="201" y="567"/>
                    <a:pt x="203" y="597"/>
                    <a:pt x="184" y="624"/>
                  </a:cubicBezTo>
                  <a:cubicBezTo>
                    <a:pt x="178" y="634"/>
                    <a:pt x="180" y="640"/>
                    <a:pt x="189" y="646"/>
                  </a:cubicBezTo>
                  <a:cubicBezTo>
                    <a:pt x="194" y="649"/>
                    <a:pt x="200" y="653"/>
                    <a:pt x="205" y="658"/>
                  </a:cubicBezTo>
                  <a:cubicBezTo>
                    <a:pt x="222" y="673"/>
                    <a:pt x="222" y="677"/>
                    <a:pt x="207" y="694"/>
                  </a:cubicBezTo>
                  <a:cubicBezTo>
                    <a:pt x="198" y="704"/>
                    <a:pt x="196" y="711"/>
                    <a:pt x="205" y="726"/>
                  </a:cubicBezTo>
                  <a:cubicBezTo>
                    <a:pt x="219" y="748"/>
                    <a:pt x="234" y="770"/>
                    <a:pt x="250" y="791"/>
                  </a:cubicBezTo>
                  <a:cubicBezTo>
                    <a:pt x="254" y="797"/>
                    <a:pt x="252" y="804"/>
                    <a:pt x="252" y="811"/>
                  </a:cubicBezTo>
                  <a:cubicBezTo>
                    <a:pt x="222" y="781"/>
                    <a:pt x="196" y="746"/>
                    <a:pt x="183" y="706"/>
                  </a:cubicBezTo>
                  <a:cubicBezTo>
                    <a:pt x="177" y="689"/>
                    <a:pt x="173" y="674"/>
                    <a:pt x="157" y="663"/>
                  </a:cubicBezTo>
                  <a:cubicBezTo>
                    <a:pt x="150" y="658"/>
                    <a:pt x="148" y="650"/>
                    <a:pt x="152" y="640"/>
                  </a:cubicBezTo>
                  <a:cubicBezTo>
                    <a:pt x="158" y="626"/>
                    <a:pt x="159" y="609"/>
                    <a:pt x="162" y="594"/>
                  </a:cubicBezTo>
                  <a:cubicBezTo>
                    <a:pt x="164" y="582"/>
                    <a:pt x="159" y="579"/>
                    <a:pt x="150" y="579"/>
                  </a:cubicBezTo>
                  <a:cubicBezTo>
                    <a:pt x="142" y="579"/>
                    <a:pt x="135" y="578"/>
                    <a:pt x="132" y="570"/>
                  </a:cubicBezTo>
                  <a:cubicBezTo>
                    <a:pt x="125" y="551"/>
                    <a:pt x="112" y="554"/>
                    <a:pt x="98" y="559"/>
                  </a:cubicBezTo>
                  <a:cubicBezTo>
                    <a:pt x="90" y="561"/>
                    <a:pt x="82" y="573"/>
                    <a:pt x="73" y="562"/>
                  </a:cubicBezTo>
                  <a:cubicBezTo>
                    <a:pt x="64" y="551"/>
                    <a:pt x="73" y="543"/>
                    <a:pt x="78" y="534"/>
                  </a:cubicBezTo>
                  <a:cubicBezTo>
                    <a:pt x="90" y="514"/>
                    <a:pt x="91" y="486"/>
                    <a:pt x="61" y="459"/>
                  </a:cubicBezTo>
                  <a:cubicBezTo>
                    <a:pt x="45" y="444"/>
                    <a:pt x="47" y="436"/>
                    <a:pt x="61" y="423"/>
                  </a:cubicBezTo>
                  <a:cubicBezTo>
                    <a:pt x="68" y="417"/>
                    <a:pt x="76" y="409"/>
                    <a:pt x="69" y="399"/>
                  </a:cubicBezTo>
                  <a:cubicBezTo>
                    <a:pt x="64" y="391"/>
                    <a:pt x="55" y="386"/>
                    <a:pt x="44" y="389"/>
                  </a:cubicBezTo>
                  <a:cubicBezTo>
                    <a:pt x="24" y="392"/>
                    <a:pt x="0" y="371"/>
                    <a:pt x="0" y="352"/>
                  </a:cubicBezTo>
                  <a:cubicBezTo>
                    <a:pt x="1" y="336"/>
                    <a:pt x="10" y="329"/>
                    <a:pt x="23" y="339"/>
                  </a:cubicBezTo>
                  <a:cubicBezTo>
                    <a:pt x="40" y="351"/>
                    <a:pt x="51" y="344"/>
                    <a:pt x="63" y="334"/>
                  </a:cubicBezTo>
                  <a:cubicBezTo>
                    <a:pt x="71" y="327"/>
                    <a:pt x="78" y="318"/>
                    <a:pt x="86" y="311"/>
                  </a:cubicBezTo>
                  <a:cubicBezTo>
                    <a:pt x="96" y="302"/>
                    <a:pt x="104" y="293"/>
                    <a:pt x="89" y="280"/>
                  </a:cubicBezTo>
                  <a:cubicBezTo>
                    <a:pt x="80" y="274"/>
                    <a:pt x="85" y="265"/>
                    <a:pt x="91" y="258"/>
                  </a:cubicBezTo>
                  <a:cubicBezTo>
                    <a:pt x="123" y="222"/>
                    <a:pt x="124" y="192"/>
                    <a:pt x="96" y="153"/>
                  </a:cubicBezTo>
                  <a:cubicBezTo>
                    <a:pt x="87" y="141"/>
                    <a:pt x="85" y="127"/>
                    <a:pt x="91" y="114"/>
                  </a:cubicBezTo>
                  <a:cubicBezTo>
                    <a:pt x="102" y="90"/>
                    <a:pt x="97" y="68"/>
                    <a:pt x="78" y="53"/>
                  </a:cubicBezTo>
                  <a:cubicBezTo>
                    <a:pt x="61" y="40"/>
                    <a:pt x="64" y="24"/>
                    <a:pt x="64" y="7"/>
                  </a:cubicBezTo>
                  <a:cubicBezTo>
                    <a:pt x="65" y="6"/>
                    <a:pt x="66" y="6"/>
                    <a:pt x="66" y="5"/>
                  </a:cubicBezTo>
                  <a:cubicBezTo>
                    <a:pt x="75" y="0"/>
                    <a:pt x="83" y="1"/>
                    <a:pt x="92" y="4"/>
                  </a:cubicBezTo>
                  <a:cubicBezTo>
                    <a:pt x="110" y="27"/>
                    <a:pt x="126" y="51"/>
                    <a:pt x="138" y="78"/>
                  </a:cubicBezTo>
                  <a:cubicBezTo>
                    <a:pt x="142" y="86"/>
                    <a:pt x="140" y="94"/>
                    <a:pt x="137" y="102"/>
                  </a:cubicBezTo>
                  <a:cubicBezTo>
                    <a:pt x="133" y="115"/>
                    <a:pt x="135" y="125"/>
                    <a:pt x="149" y="131"/>
                  </a:cubicBezTo>
                  <a:cubicBezTo>
                    <a:pt x="166" y="139"/>
                    <a:pt x="173" y="155"/>
                    <a:pt x="180" y="171"/>
                  </a:cubicBezTo>
                  <a:cubicBezTo>
                    <a:pt x="183" y="177"/>
                    <a:pt x="185" y="183"/>
                    <a:pt x="190" y="188"/>
                  </a:cubicBezTo>
                  <a:cubicBezTo>
                    <a:pt x="201" y="203"/>
                    <a:pt x="207" y="221"/>
                    <a:pt x="224" y="231"/>
                  </a:cubicBezTo>
                  <a:cubicBezTo>
                    <a:pt x="238" y="242"/>
                    <a:pt x="257" y="241"/>
                    <a:pt x="272" y="251"/>
                  </a:cubicBezTo>
                  <a:close/>
                </a:path>
              </a:pathLst>
            </a:custGeom>
            <a:solidFill>
              <a:srgbClr val="F7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3E1A482D-DE51-0A9F-AB42-6278D01B2E0C}"/>
                </a:ext>
              </a:extLst>
            </p:cNvPr>
            <p:cNvSpPr/>
            <p:nvPr/>
          </p:nvSpPr>
          <p:spPr bwMode="auto">
            <a:xfrm>
              <a:off x="4110038" y="1279525"/>
              <a:ext cx="860425" cy="692150"/>
            </a:xfrm>
            <a:custGeom>
              <a:avLst/>
              <a:gdLst>
                <a:gd name="T0" fmla="*/ 27 w 638"/>
                <a:gd name="T1" fmla="*/ 434 h 512"/>
                <a:gd name="T2" fmla="*/ 36 w 638"/>
                <a:gd name="T3" fmla="*/ 312 h 512"/>
                <a:gd name="T4" fmla="*/ 66 w 638"/>
                <a:gd name="T5" fmla="*/ 295 h 512"/>
                <a:gd name="T6" fmla="*/ 83 w 638"/>
                <a:gd name="T7" fmla="*/ 368 h 512"/>
                <a:gd name="T8" fmla="*/ 119 w 638"/>
                <a:gd name="T9" fmla="*/ 415 h 512"/>
                <a:gd name="T10" fmla="*/ 136 w 638"/>
                <a:gd name="T11" fmla="*/ 406 h 512"/>
                <a:gd name="T12" fmla="*/ 139 w 638"/>
                <a:gd name="T13" fmla="*/ 360 h 512"/>
                <a:gd name="T14" fmla="*/ 111 w 638"/>
                <a:gd name="T15" fmla="*/ 308 h 512"/>
                <a:gd name="T16" fmla="*/ 86 w 638"/>
                <a:gd name="T17" fmla="*/ 247 h 512"/>
                <a:gd name="T18" fmla="*/ 130 w 638"/>
                <a:gd name="T19" fmla="*/ 179 h 512"/>
                <a:gd name="T20" fmla="*/ 80 w 638"/>
                <a:gd name="T21" fmla="*/ 170 h 512"/>
                <a:gd name="T22" fmla="*/ 55 w 638"/>
                <a:gd name="T23" fmla="*/ 189 h 512"/>
                <a:gd name="T24" fmla="*/ 51 w 638"/>
                <a:gd name="T25" fmla="*/ 161 h 512"/>
                <a:gd name="T26" fmla="*/ 86 w 638"/>
                <a:gd name="T27" fmla="*/ 88 h 512"/>
                <a:gd name="T28" fmla="*/ 100 w 638"/>
                <a:gd name="T29" fmla="*/ 93 h 512"/>
                <a:gd name="T30" fmla="*/ 99 w 638"/>
                <a:gd name="T31" fmla="*/ 144 h 512"/>
                <a:gd name="T32" fmla="*/ 165 w 638"/>
                <a:gd name="T33" fmla="*/ 181 h 512"/>
                <a:gd name="T34" fmla="*/ 248 w 638"/>
                <a:gd name="T35" fmla="*/ 210 h 512"/>
                <a:gd name="T36" fmla="*/ 313 w 638"/>
                <a:gd name="T37" fmla="*/ 258 h 512"/>
                <a:gd name="T38" fmla="*/ 380 w 638"/>
                <a:gd name="T39" fmla="*/ 291 h 512"/>
                <a:gd name="T40" fmla="*/ 451 w 638"/>
                <a:gd name="T41" fmla="*/ 291 h 512"/>
                <a:gd name="T42" fmla="*/ 465 w 638"/>
                <a:gd name="T43" fmla="*/ 229 h 512"/>
                <a:gd name="T44" fmla="*/ 442 w 638"/>
                <a:gd name="T45" fmla="*/ 185 h 512"/>
                <a:gd name="T46" fmla="*/ 447 w 638"/>
                <a:gd name="T47" fmla="*/ 110 h 512"/>
                <a:gd name="T48" fmla="*/ 488 w 638"/>
                <a:gd name="T49" fmla="*/ 52 h 512"/>
                <a:gd name="T50" fmla="*/ 527 w 638"/>
                <a:gd name="T51" fmla="*/ 8 h 512"/>
                <a:gd name="T52" fmla="*/ 600 w 638"/>
                <a:gd name="T53" fmla="*/ 14 h 512"/>
                <a:gd name="T54" fmla="*/ 612 w 638"/>
                <a:gd name="T55" fmla="*/ 6 h 512"/>
                <a:gd name="T56" fmla="*/ 627 w 638"/>
                <a:gd name="T57" fmla="*/ 34 h 512"/>
                <a:gd name="T58" fmla="*/ 552 w 638"/>
                <a:gd name="T59" fmla="*/ 46 h 512"/>
                <a:gd name="T60" fmla="*/ 524 w 638"/>
                <a:gd name="T61" fmla="*/ 84 h 512"/>
                <a:gd name="T62" fmla="*/ 529 w 638"/>
                <a:gd name="T63" fmla="*/ 174 h 512"/>
                <a:gd name="T64" fmla="*/ 484 w 638"/>
                <a:gd name="T65" fmla="*/ 247 h 512"/>
                <a:gd name="T66" fmla="*/ 540 w 638"/>
                <a:gd name="T67" fmla="*/ 310 h 512"/>
                <a:gd name="T68" fmla="*/ 548 w 638"/>
                <a:gd name="T69" fmla="*/ 339 h 512"/>
                <a:gd name="T70" fmla="*/ 451 w 638"/>
                <a:gd name="T71" fmla="*/ 352 h 512"/>
                <a:gd name="T72" fmla="*/ 392 w 638"/>
                <a:gd name="T73" fmla="*/ 359 h 512"/>
                <a:gd name="T74" fmla="*/ 288 w 638"/>
                <a:gd name="T75" fmla="*/ 331 h 512"/>
                <a:gd name="T76" fmla="*/ 230 w 638"/>
                <a:gd name="T77" fmla="*/ 410 h 512"/>
                <a:gd name="T78" fmla="*/ 135 w 638"/>
                <a:gd name="T79" fmla="*/ 478 h 512"/>
                <a:gd name="T80" fmla="*/ 82 w 638"/>
                <a:gd name="T81" fmla="*/ 505 h 512"/>
                <a:gd name="T82" fmla="*/ 12 w 638"/>
                <a:gd name="T83" fmla="*/ 45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38" h="512">
                  <a:moveTo>
                    <a:pt x="0" y="442"/>
                  </a:moveTo>
                  <a:cubicBezTo>
                    <a:pt x="6" y="430"/>
                    <a:pt x="17" y="435"/>
                    <a:pt x="27" y="434"/>
                  </a:cubicBezTo>
                  <a:cubicBezTo>
                    <a:pt x="42" y="433"/>
                    <a:pt x="47" y="430"/>
                    <a:pt x="47" y="411"/>
                  </a:cubicBezTo>
                  <a:cubicBezTo>
                    <a:pt x="46" y="377"/>
                    <a:pt x="29" y="346"/>
                    <a:pt x="36" y="312"/>
                  </a:cubicBezTo>
                  <a:cubicBezTo>
                    <a:pt x="38" y="299"/>
                    <a:pt x="48" y="295"/>
                    <a:pt x="56" y="289"/>
                  </a:cubicBezTo>
                  <a:cubicBezTo>
                    <a:pt x="62" y="285"/>
                    <a:pt x="65" y="290"/>
                    <a:pt x="66" y="295"/>
                  </a:cubicBezTo>
                  <a:cubicBezTo>
                    <a:pt x="67" y="300"/>
                    <a:pt x="68" y="305"/>
                    <a:pt x="68" y="310"/>
                  </a:cubicBezTo>
                  <a:cubicBezTo>
                    <a:pt x="70" y="330"/>
                    <a:pt x="68" y="351"/>
                    <a:pt x="83" y="368"/>
                  </a:cubicBezTo>
                  <a:cubicBezTo>
                    <a:pt x="92" y="379"/>
                    <a:pt x="80" y="394"/>
                    <a:pt x="88" y="404"/>
                  </a:cubicBezTo>
                  <a:cubicBezTo>
                    <a:pt x="95" y="413"/>
                    <a:pt x="112" y="400"/>
                    <a:pt x="119" y="415"/>
                  </a:cubicBezTo>
                  <a:cubicBezTo>
                    <a:pt x="121" y="418"/>
                    <a:pt x="125" y="422"/>
                    <a:pt x="130" y="420"/>
                  </a:cubicBezTo>
                  <a:cubicBezTo>
                    <a:pt x="136" y="417"/>
                    <a:pt x="136" y="411"/>
                    <a:pt x="136" y="406"/>
                  </a:cubicBezTo>
                  <a:cubicBezTo>
                    <a:pt x="136" y="399"/>
                    <a:pt x="135" y="393"/>
                    <a:pt x="133" y="387"/>
                  </a:cubicBezTo>
                  <a:cubicBezTo>
                    <a:pt x="129" y="376"/>
                    <a:pt x="125" y="366"/>
                    <a:pt x="139" y="360"/>
                  </a:cubicBezTo>
                  <a:cubicBezTo>
                    <a:pt x="143" y="358"/>
                    <a:pt x="145" y="353"/>
                    <a:pt x="141" y="350"/>
                  </a:cubicBezTo>
                  <a:cubicBezTo>
                    <a:pt x="128" y="338"/>
                    <a:pt x="126" y="319"/>
                    <a:pt x="111" y="308"/>
                  </a:cubicBezTo>
                  <a:cubicBezTo>
                    <a:pt x="93" y="296"/>
                    <a:pt x="89" y="274"/>
                    <a:pt x="80" y="256"/>
                  </a:cubicBezTo>
                  <a:cubicBezTo>
                    <a:pt x="77" y="250"/>
                    <a:pt x="81" y="247"/>
                    <a:pt x="86" y="247"/>
                  </a:cubicBezTo>
                  <a:cubicBezTo>
                    <a:pt x="96" y="247"/>
                    <a:pt x="104" y="242"/>
                    <a:pt x="114" y="239"/>
                  </a:cubicBezTo>
                  <a:cubicBezTo>
                    <a:pt x="139" y="231"/>
                    <a:pt x="148" y="199"/>
                    <a:pt x="130" y="179"/>
                  </a:cubicBezTo>
                  <a:cubicBezTo>
                    <a:pt x="125" y="174"/>
                    <a:pt x="119" y="174"/>
                    <a:pt x="114" y="174"/>
                  </a:cubicBezTo>
                  <a:cubicBezTo>
                    <a:pt x="102" y="174"/>
                    <a:pt x="91" y="176"/>
                    <a:pt x="80" y="170"/>
                  </a:cubicBezTo>
                  <a:cubicBezTo>
                    <a:pt x="73" y="166"/>
                    <a:pt x="69" y="170"/>
                    <a:pt x="68" y="178"/>
                  </a:cubicBezTo>
                  <a:cubicBezTo>
                    <a:pt x="67" y="185"/>
                    <a:pt x="64" y="191"/>
                    <a:pt x="55" y="189"/>
                  </a:cubicBezTo>
                  <a:cubicBezTo>
                    <a:pt x="49" y="188"/>
                    <a:pt x="44" y="183"/>
                    <a:pt x="41" y="176"/>
                  </a:cubicBezTo>
                  <a:cubicBezTo>
                    <a:pt x="39" y="168"/>
                    <a:pt x="44" y="163"/>
                    <a:pt x="51" y="161"/>
                  </a:cubicBezTo>
                  <a:cubicBezTo>
                    <a:pt x="65" y="157"/>
                    <a:pt x="69" y="151"/>
                    <a:pt x="70" y="135"/>
                  </a:cubicBezTo>
                  <a:cubicBezTo>
                    <a:pt x="70" y="119"/>
                    <a:pt x="85" y="106"/>
                    <a:pt x="86" y="88"/>
                  </a:cubicBezTo>
                  <a:cubicBezTo>
                    <a:pt x="86" y="85"/>
                    <a:pt x="90" y="83"/>
                    <a:pt x="94" y="84"/>
                  </a:cubicBezTo>
                  <a:cubicBezTo>
                    <a:pt x="98" y="85"/>
                    <a:pt x="101" y="90"/>
                    <a:pt x="100" y="93"/>
                  </a:cubicBezTo>
                  <a:cubicBezTo>
                    <a:pt x="90" y="108"/>
                    <a:pt x="109" y="124"/>
                    <a:pt x="98" y="139"/>
                  </a:cubicBezTo>
                  <a:cubicBezTo>
                    <a:pt x="97" y="140"/>
                    <a:pt x="98" y="144"/>
                    <a:pt x="99" y="144"/>
                  </a:cubicBezTo>
                  <a:cubicBezTo>
                    <a:pt x="118" y="152"/>
                    <a:pt x="127" y="174"/>
                    <a:pt x="148" y="181"/>
                  </a:cubicBezTo>
                  <a:cubicBezTo>
                    <a:pt x="153" y="183"/>
                    <a:pt x="161" y="184"/>
                    <a:pt x="165" y="181"/>
                  </a:cubicBezTo>
                  <a:cubicBezTo>
                    <a:pt x="183" y="170"/>
                    <a:pt x="196" y="180"/>
                    <a:pt x="208" y="190"/>
                  </a:cubicBezTo>
                  <a:cubicBezTo>
                    <a:pt x="220" y="200"/>
                    <a:pt x="233" y="206"/>
                    <a:pt x="248" y="210"/>
                  </a:cubicBezTo>
                  <a:cubicBezTo>
                    <a:pt x="266" y="213"/>
                    <a:pt x="281" y="223"/>
                    <a:pt x="297" y="230"/>
                  </a:cubicBezTo>
                  <a:cubicBezTo>
                    <a:pt x="309" y="236"/>
                    <a:pt x="312" y="247"/>
                    <a:pt x="313" y="258"/>
                  </a:cubicBezTo>
                  <a:cubicBezTo>
                    <a:pt x="317" y="283"/>
                    <a:pt x="340" y="302"/>
                    <a:pt x="365" y="302"/>
                  </a:cubicBezTo>
                  <a:cubicBezTo>
                    <a:pt x="372" y="302"/>
                    <a:pt x="378" y="297"/>
                    <a:pt x="380" y="291"/>
                  </a:cubicBezTo>
                  <a:cubicBezTo>
                    <a:pt x="391" y="264"/>
                    <a:pt x="418" y="268"/>
                    <a:pt x="439" y="261"/>
                  </a:cubicBezTo>
                  <a:cubicBezTo>
                    <a:pt x="451" y="256"/>
                    <a:pt x="457" y="271"/>
                    <a:pt x="451" y="291"/>
                  </a:cubicBezTo>
                  <a:cubicBezTo>
                    <a:pt x="464" y="287"/>
                    <a:pt x="467" y="284"/>
                    <a:pt x="463" y="272"/>
                  </a:cubicBezTo>
                  <a:cubicBezTo>
                    <a:pt x="458" y="257"/>
                    <a:pt x="453" y="244"/>
                    <a:pt x="465" y="229"/>
                  </a:cubicBezTo>
                  <a:cubicBezTo>
                    <a:pt x="471" y="220"/>
                    <a:pt x="467" y="208"/>
                    <a:pt x="458" y="200"/>
                  </a:cubicBezTo>
                  <a:cubicBezTo>
                    <a:pt x="453" y="195"/>
                    <a:pt x="447" y="191"/>
                    <a:pt x="442" y="185"/>
                  </a:cubicBezTo>
                  <a:cubicBezTo>
                    <a:pt x="434" y="177"/>
                    <a:pt x="434" y="170"/>
                    <a:pt x="442" y="161"/>
                  </a:cubicBezTo>
                  <a:cubicBezTo>
                    <a:pt x="460" y="141"/>
                    <a:pt x="460" y="134"/>
                    <a:pt x="447" y="110"/>
                  </a:cubicBezTo>
                  <a:cubicBezTo>
                    <a:pt x="441" y="100"/>
                    <a:pt x="444" y="96"/>
                    <a:pt x="453" y="92"/>
                  </a:cubicBezTo>
                  <a:cubicBezTo>
                    <a:pt x="471" y="84"/>
                    <a:pt x="472" y="62"/>
                    <a:pt x="488" y="52"/>
                  </a:cubicBezTo>
                  <a:cubicBezTo>
                    <a:pt x="489" y="51"/>
                    <a:pt x="488" y="47"/>
                    <a:pt x="488" y="44"/>
                  </a:cubicBezTo>
                  <a:cubicBezTo>
                    <a:pt x="486" y="14"/>
                    <a:pt x="495" y="5"/>
                    <a:pt x="527" y="8"/>
                  </a:cubicBezTo>
                  <a:cubicBezTo>
                    <a:pt x="529" y="8"/>
                    <a:pt x="532" y="7"/>
                    <a:pt x="535" y="7"/>
                  </a:cubicBezTo>
                  <a:cubicBezTo>
                    <a:pt x="555" y="30"/>
                    <a:pt x="577" y="22"/>
                    <a:pt x="600" y="14"/>
                  </a:cubicBezTo>
                  <a:cubicBezTo>
                    <a:pt x="601" y="13"/>
                    <a:pt x="603" y="12"/>
                    <a:pt x="604" y="10"/>
                  </a:cubicBezTo>
                  <a:cubicBezTo>
                    <a:pt x="607" y="9"/>
                    <a:pt x="609" y="7"/>
                    <a:pt x="612" y="6"/>
                  </a:cubicBezTo>
                  <a:cubicBezTo>
                    <a:pt x="619" y="0"/>
                    <a:pt x="625" y="3"/>
                    <a:pt x="630" y="9"/>
                  </a:cubicBezTo>
                  <a:cubicBezTo>
                    <a:pt x="638" y="19"/>
                    <a:pt x="632" y="26"/>
                    <a:pt x="627" y="34"/>
                  </a:cubicBezTo>
                  <a:cubicBezTo>
                    <a:pt x="616" y="46"/>
                    <a:pt x="605" y="53"/>
                    <a:pt x="587" y="48"/>
                  </a:cubicBezTo>
                  <a:cubicBezTo>
                    <a:pt x="576" y="45"/>
                    <a:pt x="564" y="53"/>
                    <a:pt x="552" y="46"/>
                  </a:cubicBezTo>
                  <a:cubicBezTo>
                    <a:pt x="551" y="45"/>
                    <a:pt x="548" y="46"/>
                    <a:pt x="547" y="48"/>
                  </a:cubicBezTo>
                  <a:cubicBezTo>
                    <a:pt x="544" y="64"/>
                    <a:pt x="529" y="71"/>
                    <a:pt x="524" y="84"/>
                  </a:cubicBezTo>
                  <a:cubicBezTo>
                    <a:pt x="520" y="93"/>
                    <a:pt x="513" y="105"/>
                    <a:pt x="530" y="113"/>
                  </a:cubicBezTo>
                  <a:cubicBezTo>
                    <a:pt x="545" y="120"/>
                    <a:pt x="542" y="155"/>
                    <a:pt x="529" y="174"/>
                  </a:cubicBezTo>
                  <a:cubicBezTo>
                    <a:pt x="526" y="178"/>
                    <a:pt x="522" y="182"/>
                    <a:pt x="517" y="185"/>
                  </a:cubicBezTo>
                  <a:cubicBezTo>
                    <a:pt x="493" y="198"/>
                    <a:pt x="486" y="223"/>
                    <a:pt x="484" y="247"/>
                  </a:cubicBezTo>
                  <a:cubicBezTo>
                    <a:pt x="482" y="267"/>
                    <a:pt x="493" y="287"/>
                    <a:pt x="505" y="303"/>
                  </a:cubicBezTo>
                  <a:cubicBezTo>
                    <a:pt x="512" y="313"/>
                    <a:pt x="527" y="315"/>
                    <a:pt x="540" y="310"/>
                  </a:cubicBezTo>
                  <a:cubicBezTo>
                    <a:pt x="551" y="306"/>
                    <a:pt x="559" y="313"/>
                    <a:pt x="561" y="323"/>
                  </a:cubicBezTo>
                  <a:cubicBezTo>
                    <a:pt x="564" y="333"/>
                    <a:pt x="556" y="336"/>
                    <a:pt x="548" y="339"/>
                  </a:cubicBezTo>
                  <a:cubicBezTo>
                    <a:pt x="527" y="348"/>
                    <a:pt x="503" y="352"/>
                    <a:pt x="482" y="362"/>
                  </a:cubicBezTo>
                  <a:cubicBezTo>
                    <a:pt x="469" y="368"/>
                    <a:pt x="460" y="362"/>
                    <a:pt x="451" y="352"/>
                  </a:cubicBezTo>
                  <a:cubicBezTo>
                    <a:pt x="435" y="333"/>
                    <a:pt x="432" y="334"/>
                    <a:pt x="417" y="352"/>
                  </a:cubicBezTo>
                  <a:cubicBezTo>
                    <a:pt x="410" y="360"/>
                    <a:pt x="402" y="363"/>
                    <a:pt x="392" y="359"/>
                  </a:cubicBezTo>
                  <a:cubicBezTo>
                    <a:pt x="366" y="351"/>
                    <a:pt x="337" y="348"/>
                    <a:pt x="316" y="326"/>
                  </a:cubicBezTo>
                  <a:cubicBezTo>
                    <a:pt x="308" y="317"/>
                    <a:pt x="298" y="319"/>
                    <a:pt x="288" y="331"/>
                  </a:cubicBezTo>
                  <a:cubicBezTo>
                    <a:pt x="274" y="348"/>
                    <a:pt x="266" y="368"/>
                    <a:pt x="261" y="388"/>
                  </a:cubicBezTo>
                  <a:cubicBezTo>
                    <a:pt x="257" y="404"/>
                    <a:pt x="247" y="413"/>
                    <a:pt x="230" y="410"/>
                  </a:cubicBezTo>
                  <a:cubicBezTo>
                    <a:pt x="210" y="407"/>
                    <a:pt x="192" y="415"/>
                    <a:pt x="177" y="427"/>
                  </a:cubicBezTo>
                  <a:cubicBezTo>
                    <a:pt x="159" y="440"/>
                    <a:pt x="143" y="456"/>
                    <a:pt x="135" y="478"/>
                  </a:cubicBezTo>
                  <a:cubicBezTo>
                    <a:pt x="129" y="495"/>
                    <a:pt x="109" y="498"/>
                    <a:pt x="97" y="508"/>
                  </a:cubicBezTo>
                  <a:cubicBezTo>
                    <a:pt x="93" y="512"/>
                    <a:pt x="86" y="508"/>
                    <a:pt x="82" y="505"/>
                  </a:cubicBezTo>
                  <a:cubicBezTo>
                    <a:pt x="70" y="492"/>
                    <a:pt x="54" y="485"/>
                    <a:pt x="42" y="472"/>
                  </a:cubicBezTo>
                  <a:cubicBezTo>
                    <a:pt x="35" y="460"/>
                    <a:pt x="27" y="451"/>
                    <a:pt x="12" y="450"/>
                  </a:cubicBezTo>
                  <a:cubicBezTo>
                    <a:pt x="7" y="450"/>
                    <a:pt x="2" y="447"/>
                    <a:pt x="0" y="442"/>
                  </a:cubicBezTo>
                  <a:close/>
                </a:path>
              </a:pathLst>
            </a:custGeom>
            <a:solidFill>
              <a:srgbClr val="F3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27C737E5-4EC0-51D3-1779-923DEB2AC701}"/>
                </a:ext>
              </a:extLst>
            </p:cNvPr>
            <p:cNvSpPr/>
            <p:nvPr/>
          </p:nvSpPr>
          <p:spPr bwMode="auto">
            <a:xfrm>
              <a:off x="5270501" y="1035050"/>
              <a:ext cx="393700" cy="536575"/>
            </a:xfrm>
            <a:custGeom>
              <a:avLst/>
              <a:gdLst>
                <a:gd name="T0" fmla="*/ 152 w 292"/>
                <a:gd name="T1" fmla="*/ 395 h 397"/>
                <a:gd name="T2" fmla="*/ 112 w 292"/>
                <a:gd name="T3" fmla="*/ 379 h 397"/>
                <a:gd name="T4" fmla="*/ 108 w 292"/>
                <a:gd name="T5" fmla="*/ 370 h 397"/>
                <a:gd name="T6" fmla="*/ 84 w 292"/>
                <a:gd name="T7" fmla="*/ 350 h 397"/>
                <a:gd name="T8" fmla="*/ 65 w 292"/>
                <a:gd name="T9" fmla="*/ 341 h 397"/>
                <a:gd name="T10" fmla="*/ 47 w 292"/>
                <a:gd name="T11" fmla="*/ 331 h 397"/>
                <a:gd name="T12" fmla="*/ 44 w 292"/>
                <a:gd name="T13" fmla="*/ 334 h 397"/>
                <a:gd name="T14" fmla="*/ 36 w 292"/>
                <a:gd name="T15" fmla="*/ 355 h 397"/>
                <a:gd name="T16" fmla="*/ 18 w 292"/>
                <a:gd name="T17" fmla="*/ 340 h 397"/>
                <a:gd name="T18" fmla="*/ 6 w 292"/>
                <a:gd name="T19" fmla="*/ 298 h 397"/>
                <a:gd name="T20" fmla="*/ 56 w 292"/>
                <a:gd name="T21" fmla="*/ 185 h 397"/>
                <a:gd name="T22" fmla="*/ 82 w 292"/>
                <a:gd name="T23" fmla="*/ 134 h 397"/>
                <a:gd name="T24" fmla="*/ 103 w 292"/>
                <a:gd name="T25" fmla="*/ 81 h 397"/>
                <a:gd name="T26" fmla="*/ 111 w 292"/>
                <a:gd name="T27" fmla="*/ 58 h 397"/>
                <a:gd name="T28" fmla="*/ 105 w 292"/>
                <a:gd name="T29" fmla="*/ 55 h 397"/>
                <a:gd name="T30" fmla="*/ 90 w 292"/>
                <a:gd name="T31" fmla="*/ 73 h 397"/>
                <a:gd name="T32" fmla="*/ 58 w 292"/>
                <a:gd name="T33" fmla="*/ 109 h 397"/>
                <a:gd name="T34" fmla="*/ 39 w 292"/>
                <a:gd name="T35" fmla="*/ 111 h 397"/>
                <a:gd name="T36" fmla="*/ 33 w 292"/>
                <a:gd name="T37" fmla="*/ 92 h 397"/>
                <a:gd name="T38" fmla="*/ 67 w 292"/>
                <a:gd name="T39" fmla="*/ 39 h 397"/>
                <a:gd name="T40" fmla="*/ 85 w 292"/>
                <a:gd name="T41" fmla="*/ 21 h 397"/>
                <a:gd name="T42" fmla="*/ 112 w 292"/>
                <a:gd name="T43" fmla="*/ 12 h 397"/>
                <a:gd name="T44" fmla="*/ 127 w 292"/>
                <a:gd name="T45" fmla="*/ 14 h 397"/>
                <a:gd name="T46" fmla="*/ 190 w 292"/>
                <a:gd name="T47" fmla="*/ 6 h 397"/>
                <a:gd name="T48" fmla="*/ 209 w 292"/>
                <a:gd name="T49" fmla="*/ 4 h 397"/>
                <a:gd name="T50" fmla="*/ 260 w 292"/>
                <a:gd name="T51" fmla="*/ 47 h 397"/>
                <a:gd name="T52" fmla="*/ 276 w 292"/>
                <a:gd name="T53" fmla="*/ 107 h 397"/>
                <a:gd name="T54" fmla="*/ 282 w 292"/>
                <a:gd name="T55" fmla="*/ 171 h 397"/>
                <a:gd name="T56" fmla="*/ 279 w 292"/>
                <a:gd name="T57" fmla="*/ 207 h 397"/>
                <a:gd name="T58" fmla="*/ 281 w 292"/>
                <a:gd name="T59" fmla="*/ 233 h 397"/>
                <a:gd name="T60" fmla="*/ 249 w 292"/>
                <a:gd name="T61" fmla="*/ 257 h 397"/>
                <a:gd name="T62" fmla="*/ 190 w 292"/>
                <a:gd name="T63" fmla="*/ 237 h 397"/>
                <a:gd name="T64" fmla="*/ 156 w 292"/>
                <a:gd name="T65" fmla="*/ 234 h 397"/>
                <a:gd name="T66" fmla="*/ 145 w 292"/>
                <a:gd name="T67" fmla="*/ 245 h 397"/>
                <a:gd name="T68" fmla="*/ 142 w 292"/>
                <a:gd name="T69" fmla="*/ 314 h 397"/>
                <a:gd name="T70" fmla="*/ 147 w 292"/>
                <a:gd name="T71" fmla="*/ 325 h 397"/>
                <a:gd name="T72" fmla="*/ 152 w 292"/>
                <a:gd name="T73" fmla="*/ 395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2" h="397">
                  <a:moveTo>
                    <a:pt x="152" y="395"/>
                  </a:moveTo>
                  <a:cubicBezTo>
                    <a:pt x="136" y="397"/>
                    <a:pt x="124" y="387"/>
                    <a:pt x="112" y="379"/>
                  </a:cubicBezTo>
                  <a:cubicBezTo>
                    <a:pt x="110" y="376"/>
                    <a:pt x="108" y="373"/>
                    <a:pt x="108" y="370"/>
                  </a:cubicBezTo>
                  <a:cubicBezTo>
                    <a:pt x="108" y="353"/>
                    <a:pt x="102" y="346"/>
                    <a:pt x="84" y="350"/>
                  </a:cubicBezTo>
                  <a:cubicBezTo>
                    <a:pt x="77" y="352"/>
                    <a:pt x="71" y="346"/>
                    <a:pt x="65" y="341"/>
                  </a:cubicBezTo>
                  <a:cubicBezTo>
                    <a:pt x="59" y="337"/>
                    <a:pt x="54" y="331"/>
                    <a:pt x="47" y="331"/>
                  </a:cubicBezTo>
                  <a:cubicBezTo>
                    <a:pt x="45" y="331"/>
                    <a:pt x="44" y="332"/>
                    <a:pt x="44" y="334"/>
                  </a:cubicBezTo>
                  <a:cubicBezTo>
                    <a:pt x="42" y="341"/>
                    <a:pt x="46" y="352"/>
                    <a:pt x="36" y="355"/>
                  </a:cubicBezTo>
                  <a:cubicBezTo>
                    <a:pt x="25" y="358"/>
                    <a:pt x="24" y="345"/>
                    <a:pt x="18" y="340"/>
                  </a:cubicBezTo>
                  <a:cubicBezTo>
                    <a:pt x="4" y="329"/>
                    <a:pt x="7" y="313"/>
                    <a:pt x="6" y="298"/>
                  </a:cubicBezTo>
                  <a:cubicBezTo>
                    <a:pt x="0" y="251"/>
                    <a:pt x="19" y="213"/>
                    <a:pt x="56" y="185"/>
                  </a:cubicBezTo>
                  <a:cubicBezTo>
                    <a:pt x="75" y="171"/>
                    <a:pt x="85" y="158"/>
                    <a:pt x="82" y="134"/>
                  </a:cubicBezTo>
                  <a:cubicBezTo>
                    <a:pt x="80" y="113"/>
                    <a:pt x="84" y="95"/>
                    <a:pt x="103" y="81"/>
                  </a:cubicBezTo>
                  <a:cubicBezTo>
                    <a:pt x="109" y="77"/>
                    <a:pt x="115" y="68"/>
                    <a:pt x="111" y="58"/>
                  </a:cubicBezTo>
                  <a:cubicBezTo>
                    <a:pt x="110" y="56"/>
                    <a:pt x="107" y="55"/>
                    <a:pt x="105" y="55"/>
                  </a:cubicBezTo>
                  <a:cubicBezTo>
                    <a:pt x="95" y="57"/>
                    <a:pt x="93" y="65"/>
                    <a:pt x="90" y="73"/>
                  </a:cubicBezTo>
                  <a:cubicBezTo>
                    <a:pt x="85" y="90"/>
                    <a:pt x="72" y="100"/>
                    <a:pt x="58" y="109"/>
                  </a:cubicBezTo>
                  <a:cubicBezTo>
                    <a:pt x="52" y="113"/>
                    <a:pt x="46" y="116"/>
                    <a:pt x="39" y="111"/>
                  </a:cubicBezTo>
                  <a:cubicBezTo>
                    <a:pt x="33" y="106"/>
                    <a:pt x="30" y="99"/>
                    <a:pt x="33" y="92"/>
                  </a:cubicBezTo>
                  <a:cubicBezTo>
                    <a:pt x="41" y="72"/>
                    <a:pt x="41" y="48"/>
                    <a:pt x="67" y="39"/>
                  </a:cubicBezTo>
                  <a:cubicBezTo>
                    <a:pt x="75" y="36"/>
                    <a:pt x="80" y="28"/>
                    <a:pt x="85" y="21"/>
                  </a:cubicBezTo>
                  <a:cubicBezTo>
                    <a:pt x="92" y="10"/>
                    <a:pt x="100" y="6"/>
                    <a:pt x="112" y="12"/>
                  </a:cubicBezTo>
                  <a:cubicBezTo>
                    <a:pt x="116" y="15"/>
                    <a:pt x="122" y="17"/>
                    <a:pt x="127" y="14"/>
                  </a:cubicBezTo>
                  <a:cubicBezTo>
                    <a:pt x="147" y="3"/>
                    <a:pt x="169" y="8"/>
                    <a:pt x="190" y="6"/>
                  </a:cubicBezTo>
                  <a:cubicBezTo>
                    <a:pt x="196" y="5"/>
                    <a:pt x="203" y="5"/>
                    <a:pt x="209" y="4"/>
                  </a:cubicBezTo>
                  <a:cubicBezTo>
                    <a:pt x="239" y="0"/>
                    <a:pt x="263" y="18"/>
                    <a:pt x="260" y="47"/>
                  </a:cubicBezTo>
                  <a:cubicBezTo>
                    <a:pt x="257" y="71"/>
                    <a:pt x="266" y="88"/>
                    <a:pt x="276" y="107"/>
                  </a:cubicBezTo>
                  <a:cubicBezTo>
                    <a:pt x="288" y="127"/>
                    <a:pt x="292" y="149"/>
                    <a:pt x="282" y="171"/>
                  </a:cubicBezTo>
                  <a:cubicBezTo>
                    <a:pt x="277" y="183"/>
                    <a:pt x="277" y="195"/>
                    <a:pt x="279" y="207"/>
                  </a:cubicBezTo>
                  <a:cubicBezTo>
                    <a:pt x="280" y="215"/>
                    <a:pt x="282" y="224"/>
                    <a:pt x="281" y="233"/>
                  </a:cubicBezTo>
                  <a:cubicBezTo>
                    <a:pt x="280" y="252"/>
                    <a:pt x="267" y="263"/>
                    <a:pt x="249" y="257"/>
                  </a:cubicBezTo>
                  <a:cubicBezTo>
                    <a:pt x="229" y="251"/>
                    <a:pt x="208" y="249"/>
                    <a:pt x="190" y="237"/>
                  </a:cubicBezTo>
                  <a:cubicBezTo>
                    <a:pt x="180" y="230"/>
                    <a:pt x="168" y="229"/>
                    <a:pt x="156" y="234"/>
                  </a:cubicBezTo>
                  <a:cubicBezTo>
                    <a:pt x="151" y="236"/>
                    <a:pt x="145" y="239"/>
                    <a:pt x="145" y="245"/>
                  </a:cubicBezTo>
                  <a:cubicBezTo>
                    <a:pt x="143" y="268"/>
                    <a:pt x="135" y="290"/>
                    <a:pt x="142" y="314"/>
                  </a:cubicBezTo>
                  <a:cubicBezTo>
                    <a:pt x="143" y="318"/>
                    <a:pt x="144" y="322"/>
                    <a:pt x="147" y="325"/>
                  </a:cubicBezTo>
                  <a:cubicBezTo>
                    <a:pt x="169" y="347"/>
                    <a:pt x="159" y="371"/>
                    <a:pt x="152" y="395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F3E06F12-2393-4D96-1A72-704F0641F68C}"/>
                </a:ext>
              </a:extLst>
            </p:cNvPr>
            <p:cNvSpPr/>
            <p:nvPr/>
          </p:nvSpPr>
          <p:spPr bwMode="auto">
            <a:xfrm>
              <a:off x="3914776" y="1150938"/>
              <a:ext cx="1009650" cy="628650"/>
            </a:xfrm>
            <a:custGeom>
              <a:avLst/>
              <a:gdLst>
                <a:gd name="T0" fmla="*/ 749 w 749"/>
                <a:gd name="T1" fmla="*/ 106 h 466"/>
                <a:gd name="T2" fmla="*/ 749 w 749"/>
                <a:gd name="T3" fmla="*/ 110 h 466"/>
                <a:gd name="T4" fmla="*/ 715 w 749"/>
                <a:gd name="T5" fmla="*/ 120 h 466"/>
                <a:gd name="T6" fmla="*/ 682 w 749"/>
                <a:gd name="T7" fmla="*/ 105 h 466"/>
                <a:gd name="T8" fmla="*/ 673 w 749"/>
                <a:gd name="T9" fmla="*/ 102 h 466"/>
                <a:gd name="T10" fmla="*/ 597 w 749"/>
                <a:gd name="T11" fmla="*/ 67 h 466"/>
                <a:gd name="T12" fmla="*/ 568 w 749"/>
                <a:gd name="T13" fmla="*/ 68 h 466"/>
                <a:gd name="T14" fmla="*/ 557 w 749"/>
                <a:gd name="T15" fmla="*/ 65 h 466"/>
                <a:gd name="T16" fmla="*/ 518 w 749"/>
                <a:gd name="T17" fmla="*/ 61 h 466"/>
                <a:gd name="T18" fmla="*/ 498 w 749"/>
                <a:gd name="T19" fmla="*/ 73 h 466"/>
                <a:gd name="T20" fmla="*/ 470 w 749"/>
                <a:gd name="T21" fmla="*/ 102 h 466"/>
                <a:gd name="T22" fmla="*/ 434 w 749"/>
                <a:gd name="T23" fmla="*/ 161 h 466"/>
                <a:gd name="T24" fmla="*/ 418 w 749"/>
                <a:gd name="T25" fmla="*/ 181 h 466"/>
                <a:gd name="T26" fmla="*/ 393 w 749"/>
                <a:gd name="T27" fmla="*/ 214 h 466"/>
                <a:gd name="T28" fmla="*/ 378 w 749"/>
                <a:gd name="T29" fmla="*/ 234 h 466"/>
                <a:gd name="T30" fmla="*/ 365 w 749"/>
                <a:gd name="T31" fmla="*/ 218 h 466"/>
                <a:gd name="T32" fmla="*/ 352 w 749"/>
                <a:gd name="T33" fmla="*/ 203 h 466"/>
                <a:gd name="T34" fmla="*/ 339 w 749"/>
                <a:gd name="T35" fmla="*/ 180 h 466"/>
                <a:gd name="T36" fmla="*/ 290 w 749"/>
                <a:gd name="T37" fmla="*/ 125 h 466"/>
                <a:gd name="T38" fmla="*/ 224 w 749"/>
                <a:gd name="T39" fmla="*/ 127 h 466"/>
                <a:gd name="T40" fmla="*/ 212 w 749"/>
                <a:gd name="T41" fmla="*/ 127 h 466"/>
                <a:gd name="T42" fmla="*/ 185 w 749"/>
                <a:gd name="T43" fmla="*/ 125 h 466"/>
                <a:gd name="T44" fmla="*/ 163 w 749"/>
                <a:gd name="T45" fmla="*/ 131 h 466"/>
                <a:gd name="T46" fmla="*/ 133 w 749"/>
                <a:gd name="T47" fmla="*/ 161 h 466"/>
                <a:gd name="T48" fmla="*/ 104 w 749"/>
                <a:gd name="T49" fmla="*/ 194 h 466"/>
                <a:gd name="T50" fmla="*/ 99 w 749"/>
                <a:gd name="T51" fmla="*/ 211 h 466"/>
                <a:gd name="T52" fmla="*/ 107 w 749"/>
                <a:gd name="T53" fmla="*/ 258 h 466"/>
                <a:gd name="T54" fmla="*/ 99 w 749"/>
                <a:gd name="T55" fmla="*/ 339 h 466"/>
                <a:gd name="T56" fmla="*/ 88 w 749"/>
                <a:gd name="T57" fmla="*/ 353 h 466"/>
                <a:gd name="T58" fmla="*/ 83 w 749"/>
                <a:gd name="T59" fmla="*/ 416 h 466"/>
                <a:gd name="T60" fmla="*/ 93 w 749"/>
                <a:gd name="T61" fmla="*/ 466 h 466"/>
                <a:gd name="T62" fmla="*/ 61 w 749"/>
                <a:gd name="T63" fmla="*/ 401 h 466"/>
                <a:gd name="T64" fmla="*/ 53 w 749"/>
                <a:gd name="T65" fmla="*/ 390 h 466"/>
                <a:gd name="T66" fmla="*/ 36 w 749"/>
                <a:gd name="T67" fmla="*/ 372 h 466"/>
                <a:gd name="T68" fmla="*/ 10 w 749"/>
                <a:gd name="T69" fmla="*/ 320 h 466"/>
                <a:gd name="T70" fmla="*/ 2 w 749"/>
                <a:gd name="T71" fmla="*/ 299 h 466"/>
                <a:gd name="T72" fmla="*/ 17 w 749"/>
                <a:gd name="T73" fmla="*/ 290 h 466"/>
                <a:gd name="T74" fmla="*/ 36 w 749"/>
                <a:gd name="T75" fmla="*/ 276 h 466"/>
                <a:gd name="T76" fmla="*/ 42 w 749"/>
                <a:gd name="T77" fmla="*/ 218 h 466"/>
                <a:gd name="T78" fmla="*/ 44 w 749"/>
                <a:gd name="T79" fmla="*/ 200 h 466"/>
                <a:gd name="T80" fmla="*/ 50 w 749"/>
                <a:gd name="T81" fmla="*/ 172 h 466"/>
                <a:gd name="T82" fmla="*/ 50 w 749"/>
                <a:gd name="T83" fmla="*/ 170 h 466"/>
                <a:gd name="T84" fmla="*/ 112 w 749"/>
                <a:gd name="T85" fmla="*/ 73 h 466"/>
                <a:gd name="T86" fmla="*/ 161 w 749"/>
                <a:gd name="T87" fmla="*/ 77 h 466"/>
                <a:gd name="T88" fmla="*/ 191 w 749"/>
                <a:gd name="T89" fmla="*/ 99 h 466"/>
                <a:gd name="T90" fmla="*/ 254 w 749"/>
                <a:gd name="T91" fmla="*/ 79 h 466"/>
                <a:gd name="T92" fmla="*/ 283 w 749"/>
                <a:gd name="T93" fmla="*/ 73 h 466"/>
                <a:gd name="T94" fmla="*/ 286 w 749"/>
                <a:gd name="T95" fmla="*/ 99 h 466"/>
                <a:gd name="T96" fmla="*/ 299 w 749"/>
                <a:gd name="T97" fmla="*/ 114 h 466"/>
                <a:gd name="T98" fmla="*/ 355 w 749"/>
                <a:gd name="T99" fmla="*/ 144 h 466"/>
                <a:gd name="T100" fmla="*/ 369 w 749"/>
                <a:gd name="T101" fmla="*/ 147 h 466"/>
                <a:gd name="T102" fmla="*/ 391 w 749"/>
                <a:gd name="T103" fmla="*/ 113 h 466"/>
                <a:gd name="T104" fmla="*/ 416 w 749"/>
                <a:gd name="T105" fmla="*/ 39 h 466"/>
                <a:gd name="T106" fmla="*/ 459 w 749"/>
                <a:gd name="T107" fmla="*/ 7 h 466"/>
                <a:gd name="T108" fmla="*/ 507 w 749"/>
                <a:gd name="T109" fmla="*/ 26 h 466"/>
                <a:gd name="T110" fmla="*/ 545 w 749"/>
                <a:gd name="T111" fmla="*/ 31 h 466"/>
                <a:gd name="T112" fmla="*/ 601 w 749"/>
                <a:gd name="T113" fmla="*/ 8 h 466"/>
                <a:gd name="T114" fmla="*/ 626 w 749"/>
                <a:gd name="T115" fmla="*/ 17 h 466"/>
                <a:gd name="T116" fmla="*/ 625 w 749"/>
                <a:gd name="T117" fmla="*/ 38 h 466"/>
                <a:gd name="T118" fmla="*/ 624 w 749"/>
                <a:gd name="T119" fmla="*/ 50 h 466"/>
                <a:gd name="T120" fmla="*/ 636 w 749"/>
                <a:gd name="T121" fmla="*/ 53 h 466"/>
                <a:gd name="T122" fmla="*/ 687 w 749"/>
                <a:gd name="T123" fmla="*/ 78 h 466"/>
                <a:gd name="T124" fmla="*/ 749 w 749"/>
                <a:gd name="T125" fmla="*/ 10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9" h="466">
                  <a:moveTo>
                    <a:pt x="749" y="106"/>
                  </a:moveTo>
                  <a:cubicBezTo>
                    <a:pt x="749" y="108"/>
                    <a:pt x="749" y="109"/>
                    <a:pt x="749" y="110"/>
                  </a:cubicBezTo>
                  <a:cubicBezTo>
                    <a:pt x="738" y="115"/>
                    <a:pt x="726" y="116"/>
                    <a:pt x="715" y="120"/>
                  </a:cubicBezTo>
                  <a:cubicBezTo>
                    <a:pt x="699" y="127"/>
                    <a:pt x="693" y="111"/>
                    <a:pt x="682" y="105"/>
                  </a:cubicBezTo>
                  <a:cubicBezTo>
                    <a:pt x="679" y="104"/>
                    <a:pt x="676" y="104"/>
                    <a:pt x="673" y="102"/>
                  </a:cubicBezTo>
                  <a:cubicBezTo>
                    <a:pt x="660" y="63"/>
                    <a:pt x="635" y="52"/>
                    <a:pt x="597" y="67"/>
                  </a:cubicBezTo>
                  <a:cubicBezTo>
                    <a:pt x="587" y="70"/>
                    <a:pt x="578" y="72"/>
                    <a:pt x="568" y="68"/>
                  </a:cubicBezTo>
                  <a:cubicBezTo>
                    <a:pt x="564" y="66"/>
                    <a:pt x="559" y="64"/>
                    <a:pt x="557" y="65"/>
                  </a:cubicBezTo>
                  <a:cubicBezTo>
                    <a:pt x="542" y="76"/>
                    <a:pt x="531" y="70"/>
                    <a:pt x="518" y="61"/>
                  </a:cubicBezTo>
                  <a:cubicBezTo>
                    <a:pt x="506" y="53"/>
                    <a:pt x="500" y="64"/>
                    <a:pt x="498" y="73"/>
                  </a:cubicBezTo>
                  <a:cubicBezTo>
                    <a:pt x="495" y="90"/>
                    <a:pt x="488" y="97"/>
                    <a:pt x="470" y="102"/>
                  </a:cubicBezTo>
                  <a:cubicBezTo>
                    <a:pt x="443" y="109"/>
                    <a:pt x="438" y="137"/>
                    <a:pt x="434" y="161"/>
                  </a:cubicBezTo>
                  <a:cubicBezTo>
                    <a:pt x="432" y="172"/>
                    <a:pt x="429" y="179"/>
                    <a:pt x="418" y="181"/>
                  </a:cubicBezTo>
                  <a:cubicBezTo>
                    <a:pt x="401" y="185"/>
                    <a:pt x="391" y="194"/>
                    <a:pt x="393" y="214"/>
                  </a:cubicBezTo>
                  <a:cubicBezTo>
                    <a:pt x="394" y="224"/>
                    <a:pt x="389" y="232"/>
                    <a:pt x="378" y="234"/>
                  </a:cubicBezTo>
                  <a:cubicBezTo>
                    <a:pt x="367" y="235"/>
                    <a:pt x="365" y="227"/>
                    <a:pt x="365" y="218"/>
                  </a:cubicBezTo>
                  <a:cubicBezTo>
                    <a:pt x="364" y="210"/>
                    <a:pt x="360" y="204"/>
                    <a:pt x="352" y="203"/>
                  </a:cubicBezTo>
                  <a:cubicBezTo>
                    <a:pt x="336" y="201"/>
                    <a:pt x="337" y="193"/>
                    <a:pt x="339" y="180"/>
                  </a:cubicBezTo>
                  <a:cubicBezTo>
                    <a:pt x="345" y="153"/>
                    <a:pt x="317" y="125"/>
                    <a:pt x="290" y="125"/>
                  </a:cubicBezTo>
                  <a:cubicBezTo>
                    <a:pt x="268" y="125"/>
                    <a:pt x="246" y="139"/>
                    <a:pt x="224" y="127"/>
                  </a:cubicBezTo>
                  <a:cubicBezTo>
                    <a:pt x="221" y="125"/>
                    <a:pt x="215" y="125"/>
                    <a:pt x="212" y="127"/>
                  </a:cubicBezTo>
                  <a:cubicBezTo>
                    <a:pt x="202" y="136"/>
                    <a:pt x="194" y="134"/>
                    <a:pt x="185" y="125"/>
                  </a:cubicBezTo>
                  <a:cubicBezTo>
                    <a:pt x="175" y="116"/>
                    <a:pt x="166" y="119"/>
                    <a:pt x="163" y="131"/>
                  </a:cubicBezTo>
                  <a:cubicBezTo>
                    <a:pt x="159" y="148"/>
                    <a:pt x="149" y="157"/>
                    <a:pt x="133" y="161"/>
                  </a:cubicBezTo>
                  <a:cubicBezTo>
                    <a:pt x="118" y="165"/>
                    <a:pt x="105" y="175"/>
                    <a:pt x="104" y="194"/>
                  </a:cubicBezTo>
                  <a:cubicBezTo>
                    <a:pt x="104" y="199"/>
                    <a:pt x="102" y="206"/>
                    <a:pt x="99" y="211"/>
                  </a:cubicBezTo>
                  <a:cubicBezTo>
                    <a:pt x="88" y="229"/>
                    <a:pt x="94" y="243"/>
                    <a:pt x="107" y="258"/>
                  </a:cubicBezTo>
                  <a:cubicBezTo>
                    <a:pt x="129" y="283"/>
                    <a:pt x="125" y="318"/>
                    <a:pt x="99" y="339"/>
                  </a:cubicBezTo>
                  <a:cubicBezTo>
                    <a:pt x="94" y="343"/>
                    <a:pt x="89" y="347"/>
                    <a:pt x="88" y="353"/>
                  </a:cubicBezTo>
                  <a:cubicBezTo>
                    <a:pt x="85" y="374"/>
                    <a:pt x="78" y="397"/>
                    <a:pt x="83" y="416"/>
                  </a:cubicBezTo>
                  <a:cubicBezTo>
                    <a:pt x="87" y="433"/>
                    <a:pt x="84" y="451"/>
                    <a:pt x="93" y="466"/>
                  </a:cubicBezTo>
                  <a:cubicBezTo>
                    <a:pt x="74" y="449"/>
                    <a:pt x="71" y="423"/>
                    <a:pt x="61" y="401"/>
                  </a:cubicBezTo>
                  <a:cubicBezTo>
                    <a:pt x="59" y="396"/>
                    <a:pt x="60" y="390"/>
                    <a:pt x="53" y="390"/>
                  </a:cubicBezTo>
                  <a:cubicBezTo>
                    <a:pt x="38" y="392"/>
                    <a:pt x="39" y="382"/>
                    <a:pt x="36" y="372"/>
                  </a:cubicBezTo>
                  <a:cubicBezTo>
                    <a:pt x="31" y="353"/>
                    <a:pt x="31" y="331"/>
                    <a:pt x="10" y="320"/>
                  </a:cubicBezTo>
                  <a:cubicBezTo>
                    <a:pt x="2" y="316"/>
                    <a:pt x="0" y="308"/>
                    <a:pt x="2" y="299"/>
                  </a:cubicBezTo>
                  <a:cubicBezTo>
                    <a:pt x="4" y="291"/>
                    <a:pt x="10" y="290"/>
                    <a:pt x="17" y="290"/>
                  </a:cubicBezTo>
                  <a:cubicBezTo>
                    <a:pt x="28" y="291"/>
                    <a:pt x="34" y="285"/>
                    <a:pt x="36" y="276"/>
                  </a:cubicBezTo>
                  <a:cubicBezTo>
                    <a:pt x="41" y="257"/>
                    <a:pt x="49" y="238"/>
                    <a:pt x="42" y="218"/>
                  </a:cubicBezTo>
                  <a:cubicBezTo>
                    <a:pt x="40" y="212"/>
                    <a:pt x="41" y="206"/>
                    <a:pt x="44" y="200"/>
                  </a:cubicBezTo>
                  <a:cubicBezTo>
                    <a:pt x="48" y="191"/>
                    <a:pt x="55" y="183"/>
                    <a:pt x="50" y="172"/>
                  </a:cubicBezTo>
                  <a:cubicBezTo>
                    <a:pt x="49" y="172"/>
                    <a:pt x="49" y="171"/>
                    <a:pt x="50" y="170"/>
                  </a:cubicBezTo>
                  <a:cubicBezTo>
                    <a:pt x="69" y="137"/>
                    <a:pt x="70" y="90"/>
                    <a:pt x="112" y="73"/>
                  </a:cubicBezTo>
                  <a:cubicBezTo>
                    <a:pt x="127" y="67"/>
                    <a:pt x="145" y="65"/>
                    <a:pt x="161" y="77"/>
                  </a:cubicBezTo>
                  <a:cubicBezTo>
                    <a:pt x="171" y="85"/>
                    <a:pt x="180" y="103"/>
                    <a:pt x="191" y="99"/>
                  </a:cubicBezTo>
                  <a:cubicBezTo>
                    <a:pt x="211" y="89"/>
                    <a:pt x="236" y="94"/>
                    <a:pt x="254" y="79"/>
                  </a:cubicBezTo>
                  <a:cubicBezTo>
                    <a:pt x="263" y="71"/>
                    <a:pt x="273" y="66"/>
                    <a:pt x="283" y="73"/>
                  </a:cubicBezTo>
                  <a:cubicBezTo>
                    <a:pt x="291" y="79"/>
                    <a:pt x="291" y="88"/>
                    <a:pt x="286" y="99"/>
                  </a:cubicBezTo>
                  <a:cubicBezTo>
                    <a:pt x="282" y="108"/>
                    <a:pt x="288" y="114"/>
                    <a:pt x="299" y="114"/>
                  </a:cubicBezTo>
                  <a:cubicBezTo>
                    <a:pt x="322" y="115"/>
                    <a:pt x="346" y="114"/>
                    <a:pt x="355" y="144"/>
                  </a:cubicBezTo>
                  <a:cubicBezTo>
                    <a:pt x="356" y="150"/>
                    <a:pt x="364" y="153"/>
                    <a:pt x="369" y="147"/>
                  </a:cubicBezTo>
                  <a:cubicBezTo>
                    <a:pt x="377" y="136"/>
                    <a:pt x="384" y="125"/>
                    <a:pt x="391" y="113"/>
                  </a:cubicBezTo>
                  <a:cubicBezTo>
                    <a:pt x="403" y="89"/>
                    <a:pt x="392" y="58"/>
                    <a:pt x="416" y="39"/>
                  </a:cubicBezTo>
                  <a:cubicBezTo>
                    <a:pt x="430" y="28"/>
                    <a:pt x="442" y="12"/>
                    <a:pt x="459" y="7"/>
                  </a:cubicBezTo>
                  <a:cubicBezTo>
                    <a:pt x="477" y="2"/>
                    <a:pt x="493" y="15"/>
                    <a:pt x="507" y="26"/>
                  </a:cubicBezTo>
                  <a:cubicBezTo>
                    <a:pt x="519" y="35"/>
                    <a:pt x="530" y="39"/>
                    <a:pt x="545" y="31"/>
                  </a:cubicBezTo>
                  <a:cubicBezTo>
                    <a:pt x="562" y="21"/>
                    <a:pt x="585" y="23"/>
                    <a:pt x="601" y="8"/>
                  </a:cubicBezTo>
                  <a:cubicBezTo>
                    <a:pt x="609" y="0"/>
                    <a:pt x="619" y="10"/>
                    <a:pt x="626" y="17"/>
                  </a:cubicBezTo>
                  <a:cubicBezTo>
                    <a:pt x="634" y="25"/>
                    <a:pt x="632" y="32"/>
                    <a:pt x="625" y="38"/>
                  </a:cubicBezTo>
                  <a:cubicBezTo>
                    <a:pt x="621" y="42"/>
                    <a:pt x="620" y="46"/>
                    <a:pt x="624" y="50"/>
                  </a:cubicBezTo>
                  <a:cubicBezTo>
                    <a:pt x="627" y="54"/>
                    <a:pt x="631" y="53"/>
                    <a:pt x="636" y="53"/>
                  </a:cubicBezTo>
                  <a:cubicBezTo>
                    <a:pt x="661" y="49"/>
                    <a:pt x="676" y="57"/>
                    <a:pt x="687" y="78"/>
                  </a:cubicBezTo>
                  <a:cubicBezTo>
                    <a:pt x="701" y="103"/>
                    <a:pt x="725" y="106"/>
                    <a:pt x="749" y="106"/>
                  </a:cubicBezTo>
                  <a:close/>
                </a:path>
              </a:pathLst>
            </a:custGeom>
            <a:solidFill>
              <a:srgbClr val="F8E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5719E843-A1B5-3477-E561-C555512B16D7}"/>
                </a:ext>
              </a:extLst>
            </p:cNvPr>
            <p:cNvSpPr/>
            <p:nvPr/>
          </p:nvSpPr>
          <p:spPr bwMode="auto">
            <a:xfrm>
              <a:off x="3357563" y="1306513"/>
              <a:ext cx="371475" cy="828675"/>
            </a:xfrm>
            <a:custGeom>
              <a:avLst/>
              <a:gdLst>
                <a:gd name="T0" fmla="*/ 81 w 275"/>
                <a:gd name="T1" fmla="*/ 18 h 613"/>
                <a:gd name="T2" fmla="*/ 85 w 275"/>
                <a:gd name="T3" fmla="*/ 14 h 613"/>
                <a:gd name="T4" fmla="*/ 102 w 275"/>
                <a:gd name="T5" fmla="*/ 1 h 613"/>
                <a:gd name="T6" fmla="*/ 111 w 275"/>
                <a:gd name="T7" fmla="*/ 21 h 613"/>
                <a:gd name="T8" fmla="*/ 104 w 275"/>
                <a:gd name="T9" fmla="*/ 31 h 613"/>
                <a:gd name="T10" fmla="*/ 110 w 275"/>
                <a:gd name="T11" fmla="*/ 22 h 613"/>
                <a:gd name="T12" fmla="*/ 124 w 275"/>
                <a:gd name="T13" fmla="*/ 43 h 613"/>
                <a:gd name="T14" fmla="*/ 118 w 275"/>
                <a:gd name="T15" fmla="*/ 50 h 613"/>
                <a:gd name="T16" fmla="*/ 87 w 275"/>
                <a:gd name="T17" fmla="*/ 108 h 613"/>
                <a:gd name="T18" fmla="*/ 85 w 275"/>
                <a:gd name="T19" fmla="*/ 131 h 613"/>
                <a:gd name="T20" fmla="*/ 89 w 275"/>
                <a:gd name="T21" fmla="*/ 159 h 613"/>
                <a:gd name="T22" fmla="*/ 94 w 275"/>
                <a:gd name="T23" fmla="*/ 191 h 613"/>
                <a:gd name="T24" fmla="*/ 101 w 275"/>
                <a:gd name="T25" fmla="*/ 247 h 613"/>
                <a:gd name="T26" fmla="*/ 106 w 275"/>
                <a:gd name="T27" fmla="*/ 270 h 613"/>
                <a:gd name="T28" fmla="*/ 94 w 275"/>
                <a:gd name="T29" fmla="*/ 297 h 613"/>
                <a:gd name="T30" fmla="*/ 110 w 275"/>
                <a:gd name="T31" fmla="*/ 273 h 613"/>
                <a:gd name="T32" fmla="*/ 160 w 275"/>
                <a:gd name="T33" fmla="*/ 284 h 613"/>
                <a:gd name="T34" fmla="*/ 162 w 275"/>
                <a:gd name="T35" fmla="*/ 284 h 613"/>
                <a:gd name="T36" fmla="*/ 253 w 275"/>
                <a:gd name="T37" fmla="*/ 315 h 613"/>
                <a:gd name="T38" fmla="*/ 270 w 275"/>
                <a:gd name="T39" fmla="*/ 383 h 613"/>
                <a:gd name="T40" fmla="*/ 268 w 275"/>
                <a:gd name="T41" fmla="*/ 442 h 613"/>
                <a:gd name="T42" fmla="*/ 245 w 275"/>
                <a:gd name="T43" fmla="*/ 471 h 613"/>
                <a:gd name="T44" fmla="*/ 189 w 275"/>
                <a:gd name="T45" fmla="*/ 460 h 613"/>
                <a:gd name="T46" fmla="*/ 143 w 275"/>
                <a:gd name="T47" fmla="*/ 483 h 613"/>
                <a:gd name="T48" fmla="*/ 140 w 275"/>
                <a:gd name="T49" fmla="*/ 529 h 613"/>
                <a:gd name="T50" fmla="*/ 146 w 275"/>
                <a:gd name="T51" fmla="*/ 515 h 613"/>
                <a:gd name="T52" fmla="*/ 171 w 275"/>
                <a:gd name="T53" fmla="*/ 510 h 613"/>
                <a:gd name="T54" fmla="*/ 171 w 275"/>
                <a:gd name="T55" fmla="*/ 531 h 613"/>
                <a:gd name="T56" fmla="*/ 159 w 275"/>
                <a:gd name="T57" fmla="*/ 589 h 613"/>
                <a:gd name="T58" fmla="*/ 133 w 275"/>
                <a:gd name="T59" fmla="*/ 610 h 613"/>
                <a:gd name="T60" fmla="*/ 117 w 275"/>
                <a:gd name="T61" fmla="*/ 602 h 613"/>
                <a:gd name="T62" fmla="*/ 106 w 275"/>
                <a:gd name="T63" fmla="*/ 573 h 613"/>
                <a:gd name="T64" fmla="*/ 88 w 275"/>
                <a:gd name="T65" fmla="*/ 559 h 613"/>
                <a:gd name="T66" fmla="*/ 55 w 275"/>
                <a:gd name="T67" fmla="*/ 549 h 613"/>
                <a:gd name="T68" fmla="*/ 37 w 275"/>
                <a:gd name="T69" fmla="*/ 557 h 613"/>
                <a:gd name="T70" fmla="*/ 30 w 275"/>
                <a:gd name="T71" fmla="*/ 571 h 613"/>
                <a:gd name="T72" fmla="*/ 19 w 275"/>
                <a:gd name="T73" fmla="*/ 562 h 613"/>
                <a:gd name="T74" fmla="*/ 2 w 275"/>
                <a:gd name="T75" fmla="*/ 496 h 613"/>
                <a:gd name="T76" fmla="*/ 26 w 275"/>
                <a:gd name="T77" fmla="*/ 427 h 613"/>
                <a:gd name="T78" fmla="*/ 47 w 275"/>
                <a:gd name="T79" fmla="*/ 392 h 613"/>
                <a:gd name="T80" fmla="*/ 53 w 275"/>
                <a:gd name="T81" fmla="*/ 382 h 613"/>
                <a:gd name="T82" fmla="*/ 78 w 275"/>
                <a:gd name="T83" fmla="*/ 333 h 613"/>
                <a:gd name="T84" fmla="*/ 64 w 275"/>
                <a:gd name="T85" fmla="*/ 324 h 613"/>
                <a:gd name="T86" fmla="*/ 59 w 275"/>
                <a:gd name="T87" fmla="*/ 327 h 613"/>
                <a:gd name="T88" fmla="*/ 34 w 275"/>
                <a:gd name="T89" fmla="*/ 334 h 613"/>
                <a:gd name="T90" fmla="*/ 24 w 275"/>
                <a:gd name="T91" fmla="*/ 306 h 613"/>
                <a:gd name="T92" fmla="*/ 58 w 275"/>
                <a:gd name="T93" fmla="*/ 256 h 613"/>
                <a:gd name="T94" fmla="*/ 68 w 275"/>
                <a:gd name="T95" fmla="*/ 228 h 613"/>
                <a:gd name="T96" fmla="*/ 56 w 275"/>
                <a:gd name="T97" fmla="*/ 195 h 613"/>
                <a:gd name="T98" fmla="*/ 45 w 275"/>
                <a:gd name="T99" fmla="*/ 168 h 613"/>
                <a:gd name="T100" fmla="*/ 52 w 275"/>
                <a:gd name="T101" fmla="*/ 142 h 613"/>
                <a:gd name="T102" fmla="*/ 67 w 275"/>
                <a:gd name="T103" fmla="*/ 106 h 613"/>
                <a:gd name="T104" fmla="*/ 77 w 275"/>
                <a:gd name="T105" fmla="*/ 55 h 613"/>
                <a:gd name="T106" fmla="*/ 81 w 275"/>
                <a:gd name="T107" fmla="*/ 18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5" h="613">
                  <a:moveTo>
                    <a:pt x="81" y="18"/>
                  </a:moveTo>
                  <a:cubicBezTo>
                    <a:pt x="82" y="17"/>
                    <a:pt x="84" y="15"/>
                    <a:pt x="85" y="14"/>
                  </a:cubicBezTo>
                  <a:cubicBezTo>
                    <a:pt x="90" y="9"/>
                    <a:pt x="93" y="0"/>
                    <a:pt x="102" y="1"/>
                  </a:cubicBezTo>
                  <a:cubicBezTo>
                    <a:pt x="109" y="6"/>
                    <a:pt x="113" y="12"/>
                    <a:pt x="111" y="21"/>
                  </a:cubicBezTo>
                  <a:cubicBezTo>
                    <a:pt x="108" y="24"/>
                    <a:pt x="103" y="24"/>
                    <a:pt x="104" y="31"/>
                  </a:cubicBezTo>
                  <a:cubicBezTo>
                    <a:pt x="107" y="28"/>
                    <a:pt x="106" y="23"/>
                    <a:pt x="110" y="22"/>
                  </a:cubicBezTo>
                  <a:cubicBezTo>
                    <a:pt x="126" y="21"/>
                    <a:pt x="130" y="29"/>
                    <a:pt x="124" y="43"/>
                  </a:cubicBezTo>
                  <a:cubicBezTo>
                    <a:pt x="122" y="46"/>
                    <a:pt x="121" y="48"/>
                    <a:pt x="118" y="50"/>
                  </a:cubicBezTo>
                  <a:cubicBezTo>
                    <a:pt x="93" y="61"/>
                    <a:pt x="91" y="85"/>
                    <a:pt x="87" y="108"/>
                  </a:cubicBezTo>
                  <a:cubicBezTo>
                    <a:pt x="87" y="116"/>
                    <a:pt x="88" y="124"/>
                    <a:pt x="85" y="131"/>
                  </a:cubicBezTo>
                  <a:cubicBezTo>
                    <a:pt x="81" y="141"/>
                    <a:pt x="81" y="150"/>
                    <a:pt x="89" y="159"/>
                  </a:cubicBezTo>
                  <a:cubicBezTo>
                    <a:pt x="97" y="168"/>
                    <a:pt x="96" y="180"/>
                    <a:pt x="94" y="191"/>
                  </a:cubicBezTo>
                  <a:cubicBezTo>
                    <a:pt x="91" y="210"/>
                    <a:pt x="94" y="229"/>
                    <a:pt x="101" y="247"/>
                  </a:cubicBezTo>
                  <a:cubicBezTo>
                    <a:pt x="103" y="255"/>
                    <a:pt x="108" y="262"/>
                    <a:pt x="106" y="270"/>
                  </a:cubicBezTo>
                  <a:cubicBezTo>
                    <a:pt x="100" y="278"/>
                    <a:pt x="90" y="284"/>
                    <a:pt x="94" y="297"/>
                  </a:cubicBezTo>
                  <a:cubicBezTo>
                    <a:pt x="107" y="294"/>
                    <a:pt x="101" y="278"/>
                    <a:pt x="110" y="273"/>
                  </a:cubicBezTo>
                  <a:cubicBezTo>
                    <a:pt x="126" y="282"/>
                    <a:pt x="141" y="291"/>
                    <a:pt x="160" y="284"/>
                  </a:cubicBezTo>
                  <a:cubicBezTo>
                    <a:pt x="161" y="283"/>
                    <a:pt x="162" y="284"/>
                    <a:pt x="162" y="284"/>
                  </a:cubicBezTo>
                  <a:cubicBezTo>
                    <a:pt x="189" y="303"/>
                    <a:pt x="224" y="300"/>
                    <a:pt x="253" y="315"/>
                  </a:cubicBezTo>
                  <a:cubicBezTo>
                    <a:pt x="270" y="335"/>
                    <a:pt x="275" y="358"/>
                    <a:pt x="270" y="383"/>
                  </a:cubicBezTo>
                  <a:cubicBezTo>
                    <a:pt x="266" y="403"/>
                    <a:pt x="268" y="423"/>
                    <a:pt x="268" y="442"/>
                  </a:cubicBezTo>
                  <a:cubicBezTo>
                    <a:pt x="267" y="458"/>
                    <a:pt x="262" y="469"/>
                    <a:pt x="245" y="471"/>
                  </a:cubicBezTo>
                  <a:cubicBezTo>
                    <a:pt x="225" y="473"/>
                    <a:pt x="207" y="470"/>
                    <a:pt x="189" y="460"/>
                  </a:cubicBezTo>
                  <a:cubicBezTo>
                    <a:pt x="161" y="444"/>
                    <a:pt x="147" y="452"/>
                    <a:pt x="143" y="483"/>
                  </a:cubicBezTo>
                  <a:cubicBezTo>
                    <a:pt x="140" y="498"/>
                    <a:pt x="131" y="513"/>
                    <a:pt x="140" y="529"/>
                  </a:cubicBezTo>
                  <a:cubicBezTo>
                    <a:pt x="143" y="524"/>
                    <a:pt x="142" y="519"/>
                    <a:pt x="146" y="515"/>
                  </a:cubicBezTo>
                  <a:cubicBezTo>
                    <a:pt x="153" y="508"/>
                    <a:pt x="162" y="504"/>
                    <a:pt x="171" y="510"/>
                  </a:cubicBezTo>
                  <a:cubicBezTo>
                    <a:pt x="179" y="517"/>
                    <a:pt x="177" y="525"/>
                    <a:pt x="171" y="531"/>
                  </a:cubicBezTo>
                  <a:cubicBezTo>
                    <a:pt x="157" y="548"/>
                    <a:pt x="160" y="569"/>
                    <a:pt x="159" y="589"/>
                  </a:cubicBezTo>
                  <a:cubicBezTo>
                    <a:pt x="158" y="612"/>
                    <a:pt x="156" y="613"/>
                    <a:pt x="133" y="610"/>
                  </a:cubicBezTo>
                  <a:cubicBezTo>
                    <a:pt x="128" y="607"/>
                    <a:pt x="123" y="605"/>
                    <a:pt x="117" y="602"/>
                  </a:cubicBezTo>
                  <a:cubicBezTo>
                    <a:pt x="107" y="595"/>
                    <a:pt x="108" y="583"/>
                    <a:pt x="106" y="573"/>
                  </a:cubicBezTo>
                  <a:cubicBezTo>
                    <a:pt x="103" y="563"/>
                    <a:pt x="99" y="558"/>
                    <a:pt x="88" y="559"/>
                  </a:cubicBezTo>
                  <a:cubicBezTo>
                    <a:pt x="76" y="560"/>
                    <a:pt x="64" y="557"/>
                    <a:pt x="55" y="549"/>
                  </a:cubicBezTo>
                  <a:cubicBezTo>
                    <a:pt x="44" y="541"/>
                    <a:pt x="38" y="542"/>
                    <a:pt x="37" y="557"/>
                  </a:cubicBezTo>
                  <a:cubicBezTo>
                    <a:pt x="37" y="563"/>
                    <a:pt x="38" y="570"/>
                    <a:pt x="30" y="571"/>
                  </a:cubicBezTo>
                  <a:cubicBezTo>
                    <a:pt x="23" y="573"/>
                    <a:pt x="22" y="565"/>
                    <a:pt x="19" y="562"/>
                  </a:cubicBezTo>
                  <a:cubicBezTo>
                    <a:pt x="1" y="543"/>
                    <a:pt x="4" y="518"/>
                    <a:pt x="2" y="496"/>
                  </a:cubicBezTo>
                  <a:cubicBezTo>
                    <a:pt x="0" y="471"/>
                    <a:pt x="5" y="446"/>
                    <a:pt x="26" y="427"/>
                  </a:cubicBezTo>
                  <a:cubicBezTo>
                    <a:pt x="36" y="418"/>
                    <a:pt x="43" y="406"/>
                    <a:pt x="47" y="392"/>
                  </a:cubicBezTo>
                  <a:cubicBezTo>
                    <a:pt x="48" y="388"/>
                    <a:pt x="50" y="383"/>
                    <a:pt x="53" y="382"/>
                  </a:cubicBezTo>
                  <a:cubicBezTo>
                    <a:pt x="80" y="375"/>
                    <a:pt x="72" y="350"/>
                    <a:pt x="78" y="333"/>
                  </a:cubicBezTo>
                  <a:cubicBezTo>
                    <a:pt x="81" y="322"/>
                    <a:pt x="74" y="319"/>
                    <a:pt x="64" y="324"/>
                  </a:cubicBezTo>
                  <a:cubicBezTo>
                    <a:pt x="62" y="325"/>
                    <a:pt x="61" y="326"/>
                    <a:pt x="59" y="327"/>
                  </a:cubicBezTo>
                  <a:cubicBezTo>
                    <a:pt x="52" y="332"/>
                    <a:pt x="45" y="341"/>
                    <a:pt x="34" y="334"/>
                  </a:cubicBezTo>
                  <a:cubicBezTo>
                    <a:pt x="24" y="327"/>
                    <a:pt x="23" y="316"/>
                    <a:pt x="24" y="306"/>
                  </a:cubicBezTo>
                  <a:cubicBezTo>
                    <a:pt x="28" y="284"/>
                    <a:pt x="34" y="264"/>
                    <a:pt x="58" y="256"/>
                  </a:cubicBezTo>
                  <a:cubicBezTo>
                    <a:pt x="74" y="251"/>
                    <a:pt x="76" y="241"/>
                    <a:pt x="68" y="228"/>
                  </a:cubicBezTo>
                  <a:cubicBezTo>
                    <a:pt x="61" y="218"/>
                    <a:pt x="56" y="208"/>
                    <a:pt x="56" y="195"/>
                  </a:cubicBezTo>
                  <a:cubicBezTo>
                    <a:pt x="56" y="185"/>
                    <a:pt x="50" y="176"/>
                    <a:pt x="45" y="168"/>
                  </a:cubicBezTo>
                  <a:cubicBezTo>
                    <a:pt x="37" y="157"/>
                    <a:pt x="35" y="147"/>
                    <a:pt x="52" y="142"/>
                  </a:cubicBezTo>
                  <a:cubicBezTo>
                    <a:pt x="69" y="136"/>
                    <a:pt x="68" y="117"/>
                    <a:pt x="67" y="106"/>
                  </a:cubicBezTo>
                  <a:cubicBezTo>
                    <a:pt x="66" y="87"/>
                    <a:pt x="70" y="71"/>
                    <a:pt x="77" y="55"/>
                  </a:cubicBezTo>
                  <a:cubicBezTo>
                    <a:pt x="82" y="43"/>
                    <a:pt x="78" y="30"/>
                    <a:pt x="81" y="18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D33517B2-7BD7-A497-F9FC-581326DB72AA}"/>
                </a:ext>
              </a:extLst>
            </p:cNvPr>
            <p:cNvSpPr/>
            <p:nvPr/>
          </p:nvSpPr>
          <p:spPr bwMode="auto">
            <a:xfrm>
              <a:off x="5259388" y="998538"/>
              <a:ext cx="527050" cy="598487"/>
            </a:xfrm>
            <a:custGeom>
              <a:avLst/>
              <a:gdLst>
                <a:gd name="T0" fmla="*/ 163 w 390"/>
                <a:gd name="T1" fmla="*/ 378 h 443"/>
                <a:gd name="T2" fmla="*/ 143 w 390"/>
                <a:gd name="T3" fmla="*/ 304 h 443"/>
                <a:gd name="T4" fmla="*/ 188 w 390"/>
                <a:gd name="T5" fmla="*/ 253 h 443"/>
                <a:gd name="T6" fmla="*/ 283 w 390"/>
                <a:gd name="T7" fmla="*/ 256 h 443"/>
                <a:gd name="T8" fmla="*/ 268 w 390"/>
                <a:gd name="T9" fmla="*/ 117 h 443"/>
                <a:gd name="T10" fmla="*/ 251 w 390"/>
                <a:gd name="T11" fmla="*/ 44 h 443"/>
                <a:gd name="T12" fmla="*/ 156 w 390"/>
                <a:gd name="T13" fmla="*/ 39 h 443"/>
                <a:gd name="T14" fmla="*/ 117 w 390"/>
                <a:gd name="T15" fmla="*/ 45 h 443"/>
                <a:gd name="T16" fmla="*/ 67 w 390"/>
                <a:gd name="T17" fmla="*/ 76 h 443"/>
                <a:gd name="T18" fmla="*/ 48 w 390"/>
                <a:gd name="T19" fmla="*/ 113 h 443"/>
                <a:gd name="T20" fmla="*/ 66 w 390"/>
                <a:gd name="T21" fmla="*/ 130 h 443"/>
                <a:gd name="T22" fmla="*/ 105 w 390"/>
                <a:gd name="T23" fmla="*/ 77 h 443"/>
                <a:gd name="T24" fmla="*/ 127 w 390"/>
                <a:gd name="T25" fmla="*/ 93 h 443"/>
                <a:gd name="T26" fmla="*/ 96 w 390"/>
                <a:gd name="T27" fmla="*/ 138 h 443"/>
                <a:gd name="T28" fmla="*/ 65 w 390"/>
                <a:gd name="T29" fmla="*/ 220 h 443"/>
                <a:gd name="T30" fmla="*/ 20 w 390"/>
                <a:gd name="T31" fmla="*/ 326 h 443"/>
                <a:gd name="T32" fmla="*/ 6 w 390"/>
                <a:gd name="T33" fmla="*/ 251 h 443"/>
                <a:gd name="T34" fmla="*/ 17 w 390"/>
                <a:gd name="T35" fmla="*/ 174 h 443"/>
                <a:gd name="T36" fmla="*/ 35 w 390"/>
                <a:gd name="T37" fmla="*/ 72 h 443"/>
                <a:gd name="T38" fmla="*/ 88 w 390"/>
                <a:gd name="T39" fmla="*/ 20 h 443"/>
                <a:gd name="T40" fmla="*/ 179 w 390"/>
                <a:gd name="T41" fmla="*/ 17 h 443"/>
                <a:gd name="T42" fmla="*/ 244 w 390"/>
                <a:gd name="T43" fmla="*/ 22 h 443"/>
                <a:gd name="T44" fmla="*/ 276 w 390"/>
                <a:gd name="T45" fmla="*/ 58 h 443"/>
                <a:gd name="T46" fmla="*/ 304 w 390"/>
                <a:gd name="T47" fmla="*/ 140 h 443"/>
                <a:gd name="T48" fmla="*/ 327 w 390"/>
                <a:gd name="T49" fmla="*/ 205 h 443"/>
                <a:gd name="T50" fmla="*/ 304 w 390"/>
                <a:gd name="T51" fmla="*/ 253 h 443"/>
                <a:gd name="T52" fmla="*/ 334 w 390"/>
                <a:gd name="T53" fmla="*/ 240 h 443"/>
                <a:gd name="T54" fmla="*/ 327 w 390"/>
                <a:gd name="T55" fmla="*/ 202 h 443"/>
                <a:gd name="T56" fmla="*/ 359 w 390"/>
                <a:gd name="T57" fmla="*/ 192 h 443"/>
                <a:gd name="T58" fmla="*/ 380 w 390"/>
                <a:gd name="T59" fmla="*/ 233 h 443"/>
                <a:gd name="T60" fmla="*/ 376 w 390"/>
                <a:gd name="T61" fmla="*/ 294 h 443"/>
                <a:gd name="T62" fmla="*/ 313 w 390"/>
                <a:gd name="T63" fmla="*/ 304 h 443"/>
                <a:gd name="T64" fmla="*/ 296 w 390"/>
                <a:gd name="T65" fmla="*/ 324 h 443"/>
                <a:gd name="T66" fmla="*/ 335 w 390"/>
                <a:gd name="T67" fmla="*/ 330 h 443"/>
                <a:gd name="T68" fmla="*/ 296 w 390"/>
                <a:gd name="T69" fmla="*/ 399 h 443"/>
                <a:gd name="T70" fmla="*/ 185 w 390"/>
                <a:gd name="T71" fmla="*/ 427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0" h="442">
                  <a:moveTo>
                    <a:pt x="160" y="422"/>
                  </a:moveTo>
                  <a:cubicBezTo>
                    <a:pt x="161" y="407"/>
                    <a:pt x="158" y="393"/>
                    <a:pt x="163" y="378"/>
                  </a:cubicBezTo>
                  <a:cubicBezTo>
                    <a:pt x="165" y="373"/>
                    <a:pt x="164" y="367"/>
                    <a:pt x="159" y="364"/>
                  </a:cubicBezTo>
                  <a:cubicBezTo>
                    <a:pt x="137" y="348"/>
                    <a:pt x="140" y="326"/>
                    <a:pt x="143" y="304"/>
                  </a:cubicBezTo>
                  <a:cubicBezTo>
                    <a:pt x="144" y="294"/>
                    <a:pt x="147" y="285"/>
                    <a:pt x="145" y="274"/>
                  </a:cubicBezTo>
                  <a:cubicBezTo>
                    <a:pt x="143" y="260"/>
                    <a:pt x="172" y="244"/>
                    <a:pt x="188" y="253"/>
                  </a:cubicBezTo>
                  <a:cubicBezTo>
                    <a:pt x="208" y="264"/>
                    <a:pt x="231" y="269"/>
                    <a:pt x="252" y="277"/>
                  </a:cubicBezTo>
                  <a:cubicBezTo>
                    <a:pt x="272" y="286"/>
                    <a:pt x="285" y="278"/>
                    <a:pt x="283" y="256"/>
                  </a:cubicBezTo>
                  <a:cubicBezTo>
                    <a:pt x="282" y="231"/>
                    <a:pt x="280" y="207"/>
                    <a:pt x="289" y="181"/>
                  </a:cubicBezTo>
                  <a:cubicBezTo>
                    <a:pt x="297" y="160"/>
                    <a:pt x="283" y="135"/>
                    <a:pt x="268" y="117"/>
                  </a:cubicBezTo>
                  <a:cubicBezTo>
                    <a:pt x="260" y="107"/>
                    <a:pt x="258" y="98"/>
                    <a:pt x="262" y="88"/>
                  </a:cubicBezTo>
                  <a:cubicBezTo>
                    <a:pt x="268" y="70"/>
                    <a:pt x="259" y="57"/>
                    <a:pt x="251" y="44"/>
                  </a:cubicBezTo>
                  <a:cubicBezTo>
                    <a:pt x="246" y="36"/>
                    <a:pt x="239" y="33"/>
                    <a:pt x="230" y="34"/>
                  </a:cubicBezTo>
                  <a:cubicBezTo>
                    <a:pt x="205" y="38"/>
                    <a:pt x="181" y="42"/>
                    <a:pt x="156" y="39"/>
                  </a:cubicBezTo>
                  <a:cubicBezTo>
                    <a:pt x="150" y="38"/>
                    <a:pt x="147" y="41"/>
                    <a:pt x="143" y="45"/>
                  </a:cubicBezTo>
                  <a:cubicBezTo>
                    <a:pt x="135" y="52"/>
                    <a:pt x="125" y="53"/>
                    <a:pt x="117" y="45"/>
                  </a:cubicBezTo>
                  <a:cubicBezTo>
                    <a:pt x="108" y="37"/>
                    <a:pt x="103" y="39"/>
                    <a:pt x="99" y="48"/>
                  </a:cubicBezTo>
                  <a:cubicBezTo>
                    <a:pt x="92" y="62"/>
                    <a:pt x="83" y="73"/>
                    <a:pt x="67" y="76"/>
                  </a:cubicBezTo>
                  <a:cubicBezTo>
                    <a:pt x="61" y="76"/>
                    <a:pt x="56" y="82"/>
                    <a:pt x="56" y="89"/>
                  </a:cubicBezTo>
                  <a:cubicBezTo>
                    <a:pt x="56" y="98"/>
                    <a:pt x="53" y="106"/>
                    <a:pt x="48" y="113"/>
                  </a:cubicBezTo>
                  <a:cubicBezTo>
                    <a:pt x="42" y="120"/>
                    <a:pt x="43" y="129"/>
                    <a:pt x="49" y="134"/>
                  </a:cubicBezTo>
                  <a:cubicBezTo>
                    <a:pt x="55" y="141"/>
                    <a:pt x="61" y="133"/>
                    <a:pt x="66" y="130"/>
                  </a:cubicBezTo>
                  <a:cubicBezTo>
                    <a:pt x="80" y="121"/>
                    <a:pt x="91" y="110"/>
                    <a:pt x="95" y="93"/>
                  </a:cubicBezTo>
                  <a:cubicBezTo>
                    <a:pt x="96" y="87"/>
                    <a:pt x="100" y="81"/>
                    <a:pt x="105" y="77"/>
                  </a:cubicBezTo>
                  <a:cubicBezTo>
                    <a:pt x="110" y="71"/>
                    <a:pt x="117" y="71"/>
                    <a:pt x="123" y="76"/>
                  </a:cubicBezTo>
                  <a:cubicBezTo>
                    <a:pt x="128" y="81"/>
                    <a:pt x="133" y="86"/>
                    <a:pt x="127" y="93"/>
                  </a:cubicBezTo>
                  <a:cubicBezTo>
                    <a:pt x="120" y="103"/>
                    <a:pt x="120" y="117"/>
                    <a:pt x="104" y="121"/>
                  </a:cubicBezTo>
                  <a:cubicBezTo>
                    <a:pt x="99" y="123"/>
                    <a:pt x="97" y="131"/>
                    <a:pt x="96" y="138"/>
                  </a:cubicBezTo>
                  <a:cubicBezTo>
                    <a:pt x="96" y="144"/>
                    <a:pt x="95" y="150"/>
                    <a:pt x="96" y="156"/>
                  </a:cubicBezTo>
                  <a:cubicBezTo>
                    <a:pt x="101" y="185"/>
                    <a:pt x="89" y="202"/>
                    <a:pt x="65" y="220"/>
                  </a:cubicBezTo>
                  <a:cubicBezTo>
                    <a:pt x="44" y="236"/>
                    <a:pt x="16" y="257"/>
                    <a:pt x="23" y="294"/>
                  </a:cubicBezTo>
                  <a:cubicBezTo>
                    <a:pt x="24" y="304"/>
                    <a:pt x="12" y="315"/>
                    <a:pt x="20" y="326"/>
                  </a:cubicBezTo>
                  <a:cubicBezTo>
                    <a:pt x="7" y="331"/>
                    <a:pt x="4" y="322"/>
                    <a:pt x="5" y="313"/>
                  </a:cubicBezTo>
                  <a:cubicBezTo>
                    <a:pt x="6" y="292"/>
                    <a:pt x="6" y="272"/>
                    <a:pt x="6" y="251"/>
                  </a:cubicBezTo>
                  <a:cubicBezTo>
                    <a:pt x="7" y="240"/>
                    <a:pt x="13" y="233"/>
                    <a:pt x="20" y="225"/>
                  </a:cubicBezTo>
                  <a:cubicBezTo>
                    <a:pt x="39" y="204"/>
                    <a:pt x="38" y="190"/>
                    <a:pt x="17" y="174"/>
                  </a:cubicBezTo>
                  <a:cubicBezTo>
                    <a:pt x="4" y="165"/>
                    <a:pt x="0" y="153"/>
                    <a:pt x="4" y="139"/>
                  </a:cubicBezTo>
                  <a:cubicBezTo>
                    <a:pt x="12" y="116"/>
                    <a:pt x="20" y="92"/>
                    <a:pt x="35" y="72"/>
                  </a:cubicBezTo>
                  <a:cubicBezTo>
                    <a:pt x="42" y="62"/>
                    <a:pt x="50" y="51"/>
                    <a:pt x="63" y="48"/>
                  </a:cubicBezTo>
                  <a:cubicBezTo>
                    <a:pt x="77" y="43"/>
                    <a:pt x="85" y="34"/>
                    <a:pt x="88" y="20"/>
                  </a:cubicBezTo>
                  <a:cubicBezTo>
                    <a:pt x="91" y="9"/>
                    <a:pt x="96" y="0"/>
                    <a:pt x="109" y="10"/>
                  </a:cubicBezTo>
                  <a:cubicBezTo>
                    <a:pt x="131" y="25"/>
                    <a:pt x="156" y="19"/>
                    <a:pt x="179" y="17"/>
                  </a:cubicBezTo>
                  <a:cubicBezTo>
                    <a:pt x="195" y="16"/>
                    <a:pt x="211" y="13"/>
                    <a:pt x="227" y="19"/>
                  </a:cubicBezTo>
                  <a:cubicBezTo>
                    <a:pt x="232" y="21"/>
                    <a:pt x="239" y="18"/>
                    <a:pt x="244" y="22"/>
                  </a:cubicBezTo>
                  <a:cubicBezTo>
                    <a:pt x="245" y="22"/>
                    <a:pt x="246" y="22"/>
                    <a:pt x="248" y="22"/>
                  </a:cubicBezTo>
                  <a:cubicBezTo>
                    <a:pt x="261" y="32"/>
                    <a:pt x="269" y="44"/>
                    <a:pt x="276" y="58"/>
                  </a:cubicBezTo>
                  <a:cubicBezTo>
                    <a:pt x="284" y="72"/>
                    <a:pt x="277" y="92"/>
                    <a:pt x="295" y="102"/>
                  </a:cubicBezTo>
                  <a:cubicBezTo>
                    <a:pt x="303" y="113"/>
                    <a:pt x="301" y="127"/>
                    <a:pt x="304" y="140"/>
                  </a:cubicBezTo>
                  <a:cubicBezTo>
                    <a:pt x="306" y="157"/>
                    <a:pt x="318" y="172"/>
                    <a:pt x="314" y="191"/>
                  </a:cubicBezTo>
                  <a:cubicBezTo>
                    <a:pt x="313" y="198"/>
                    <a:pt x="323" y="200"/>
                    <a:pt x="327" y="205"/>
                  </a:cubicBezTo>
                  <a:cubicBezTo>
                    <a:pt x="329" y="218"/>
                    <a:pt x="314" y="220"/>
                    <a:pt x="311" y="230"/>
                  </a:cubicBezTo>
                  <a:cubicBezTo>
                    <a:pt x="309" y="237"/>
                    <a:pt x="300" y="244"/>
                    <a:pt x="304" y="253"/>
                  </a:cubicBezTo>
                  <a:cubicBezTo>
                    <a:pt x="306" y="257"/>
                    <a:pt x="311" y="258"/>
                    <a:pt x="315" y="257"/>
                  </a:cubicBezTo>
                  <a:cubicBezTo>
                    <a:pt x="324" y="255"/>
                    <a:pt x="332" y="250"/>
                    <a:pt x="334" y="240"/>
                  </a:cubicBezTo>
                  <a:cubicBezTo>
                    <a:pt x="336" y="229"/>
                    <a:pt x="352" y="214"/>
                    <a:pt x="329" y="207"/>
                  </a:cubicBezTo>
                  <a:cubicBezTo>
                    <a:pt x="327" y="206"/>
                    <a:pt x="326" y="204"/>
                    <a:pt x="327" y="202"/>
                  </a:cubicBezTo>
                  <a:cubicBezTo>
                    <a:pt x="328" y="198"/>
                    <a:pt x="332" y="195"/>
                    <a:pt x="335" y="194"/>
                  </a:cubicBezTo>
                  <a:cubicBezTo>
                    <a:pt x="343" y="191"/>
                    <a:pt x="351" y="188"/>
                    <a:pt x="359" y="192"/>
                  </a:cubicBezTo>
                  <a:cubicBezTo>
                    <a:pt x="363" y="195"/>
                    <a:pt x="365" y="200"/>
                    <a:pt x="364" y="204"/>
                  </a:cubicBezTo>
                  <a:cubicBezTo>
                    <a:pt x="362" y="217"/>
                    <a:pt x="370" y="226"/>
                    <a:pt x="380" y="233"/>
                  </a:cubicBezTo>
                  <a:cubicBezTo>
                    <a:pt x="387" y="240"/>
                    <a:pt x="390" y="249"/>
                    <a:pt x="387" y="259"/>
                  </a:cubicBezTo>
                  <a:cubicBezTo>
                    <a:pt x="382" y="270"/>
                    <a:pt x="383" y="283"/>
                    <a:pt x="376" y="294"/>
                  </a:cubicBezTo>
                  <a:cubicBezTo>
                    <a:pt x="373" y="317"/>
                    <a:pt x="348" y="327"/>
                    <a:pt x="326" y="313"/>
                  </a:cubicBezTo>
                  <a:cubicBezTo>
                    <a:pt x="322" y="310"/>
                    <a:pt x="318" y="306"/>
                    <a:pt x="313" y="304"/>
                  </a:cubicBezTo>
                  <a:cubicBezTo>
                    <a:pt x="307" y="301"/>
                    <a:pt x="300" y="300"/>
                    <a:pt x="295" y="306"/>
                  </a:cubicBezTo>
                  <a:cubicBezTo>
                    <a:pt x="290" y="312"/>
                    <a:pt x="290" y="320"/>
                    <a:pt x="296" y="324"/>
                  </a:cubicBezTo>
                  <a:cubicBezTo>
                    <a:pt x="303" y="329"/>
                    <a:pt x="306" y="355"/>
                    <a:pt x="320" y="329"/>
                  </a:cubicBezTo>
                  <a:cubicBezTo>
                    <a:pt x="323" y="324"/>
                    <a:pt x="330" y="327"/>
                    <a:pt x="335" y="330"/>
                  </a:cubicBezTo>
                  <a:cubicBezTo>
                    <a:pt x="342" y="333"/>
                    <a:pt x="344" y="339"/>
                    <a:pt x="344" y="346"/>
                  </a:cubicBezTo>
                  <a:cubicBezTo>
                    <a:pt x="342" y="368"/>
                    <a:pt x="317" y="393"/>
                    <a:pt x="296" y="399"/>
                  </a:cubicBezTo>
                  <a:cubicBezTo>
                    <a:pt x="278" y="404"/>
                    <a:pt x="259" y="409"/>
                    <a:pt x="245" y="425"/>
                  </a:cubicBezTo>
                  <a:cubicBezTo>
                    <a:pt x="228" y="443"/>
                    <a:pt x="204" y="434"/>
                    <a:pt x="185" y="427"/>
                  </a:cubicBezTo>
                  <a:cubicBezTo>
                    <a:pt x="176" y="424"/>
                    <a:pt x="168" y="422"/>
                    <a:pt x="160" y="422"/>
                  </a:cubicBezTo>
                  <a:close/>
                </a:path>
              </a:pathLst>
            </a:custGeom>
            <a:solidFill>
              <a:srgbClr val="F7D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70850C36-0529-E5F5-3A47-4348D4554880}"/>
                </a:ext>
              </a:extLst>
            </p:cNvPr>
            <p:cNvSpPr/>
            <p:nvPr/>
          </p:nvSpPr>
          <p:spPr bwMode="auto">
            <a:xfrm>
              <a:off x="4467226" y="3003550"/>
              <a:ext cx="457200" cy="376237"/>
            </a:xfrm>
            <a:custGeom>
              <a:avLst/>
              <a:gdLst>
                <a:gd name="T0" fmla="*/ 339 w 339"/>
                <a:gd name="T1" fmla="*/ 54 h 278"/>
                <a:gd name="T2" fmla="*/ 334 w 339"/>
                <a:gd name="T3" fmla="*/ 57 h 278"/>
                <a:gd name="T4" fmla="*/ 291 w 339"/>
                <a:gd name="T5" fmla="*/ 97 h 278"/>
                <a:gd name="T6" fmla="*/ 279 w 339"/>
                <a:gd name="T7" fmla="*/ 113 h 278"/>
                <a:gd name="T8" fmla="*/ 259 w 339"/>
                <a:gd name="T9" fmla="*/ 146 h 278"/>
                <a:gd name="T10" fmla="*/ 207 w 339"/>
                <a:gd name="T11" fmla="*/ 190 h 278"/>
                <a:gd name="T12" fmla="*/ 119 w 339"/>
                <a:gd name="T13" fmla="*/ 220 h 278"/>
                <a:gd name="T14" fmla="*/ 90 w 339"/>
                <a:gd name="T15" fmla="*/ 230 h 278"/>
                <a:gd name="T16" fmla="*/ 58 w 339"/>
                <a:gd name="T17" fmla="*/ 254 h 278"/>
                <a:gd name="T18" fmla="*/ 19 w 339"/>
                <a:gd name="T19" fmla="*/ 278 h 278"/>
                <a:gd name="T20" fmla="*/ 18 w 339"/>
                <a:gd name="T21" fmla="*/ 275 h 278"/>
                <a:gd name="T22" fmla="*/ 25 w 339"/>
                <a:gd name="T23" fmla="*/ 269 h 278"/>
                <a:gd name="T24" fmla="*/ 43 w 339"/>
                <a:gd name="T25" fmla="*/ 227 h 278"/>
                <a:gd name="T26" fmla="*/ 15 w 339"/>
                <a:gd name="T27" fmla="*/ 174 h 278"/>
                <a:gd name="T28" fmla="*/ 12 w 339"/>
                <a:gd name="T29" fmla="*/ 129 h 278"/>
                <a:gd name="T30" fmla="*/ 35 w 339"/>
                <a:gd name="T31" fmla="*/ 79 h 278"/>
                <a:gd name="T32" fmla="*/ 36 w 339"/>
                <a:gd name="T33" fmla="*/ 67 h 278"/>
                <a:gd name="T34" fmla="*/ 45 w 339"/>
                <a:gd name="T35" fmla="*/ 27 h 278"/>
                <a:gd name="T36" fmla="*/ 95 w 339"/>
                <a:gd name="T37" fmla="*/ 1 h 278"/>
                <a:gd name="T38" fmla="*/ 135 w 339"/>
                <a:gd name="T39" fmla="*/ 17 h 278"/>
                <a:gd name="T40" fmla="*/ 161 w 339"/>
                <a:gd name="T41" fmla="*/ 23 h 278"/>
                <a:gd name="T42" fmla="*/ 238 w 339"/>
                <a:gd name="T43" fmla="*/ 37 h 278"/>
                <a:gd name="T44" fmla="*/ 254 w 339"/>
                <a:gd name="T45" fmla="*/ 41 h 278"/>
                <a:gd name="T46" fmla="*/ 311 w 339"/>
                <a:gd name="T47" fmla="*/ 48 h 278"/>
                <a:gd name="T48" fmla="*/ 339 w 339"/>
                <a:gd name="T49" fmla="*/ 54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9" h="278">
                  <a:moveTo>
                    <a:pt x="339" y="54"/>
                  </a:moveTo>
                  <a:cubicBezTo>
                    <a:pt x="337" y="55"/>
                    <a:pt x="336" y="57"/>
                    <a:pt x="334" y="57"/>
                  </a:cubicBezTo>
                  <a:cubicBezTo>
                    <a:pt x="302" y="51"/>
                    <a:pt x="293" y="70"/>
                    <a:pt x="291" y="97"/>
                  </a:cubicBezTo>
                  <a:cubicBezTo>
                    <a:pt x="291" y="105"/>
                    <a:pt x="286" y="111"/>
                    <a:pt x="279" y="113"/>
                  </a:cubicBezTo>
                  <a:cubicBezTo>
                    <a:pt x="264" y="119"/>
                    <a:pt x="258" y="129"/>
                    <a:pt x="259" y="146"/>
                  </a:cubicBezTo>
                  <a:cubicBezTo>
                    <a:pt x="259" y="165"/>
                    <a:pt x="230" y="189"/>
                    <a:pt x="207" y="190"/>
                  </a:cubicBezTo>
                  <a:cubicBezTo>
                    <a:pt x="174" y="190"/>
                    <a:pt x="146" y="203"/>
                    <a:pt x="119" y="220"/>
                  </a:cubicBezTo>
                  <a:cubicBezTo>
                    <a:pt x="110" y="226"/>
                    <a:pt x="101" y="230"/>
                    <a:pt x="90" y="230"/>
                  </a:cubicBezTo>
                  <a:cubicBezTo>
                    <a:pt x="73" y="230"/>
                    <a:pt x="61" y="234"/>
                    <a:pt x="58" y="254"/>
                  </a:cubicBezTo>
                  <a:cubicBezTo>
                    <a:pt x="54" y="274"/>
                    <a:pt x="37" y="277"/>
                    <a:pt x="19" y="278"/>
                  </a:cubicBezTo>
                  <a:cubicBezTo>
                    <a:pt x="19" y="277"/>
                    <a:pt x="19" y="276"/>
                    <a:pt x="18" y="275"/>
                  </a:cubicBezTo>
                  <a:cubicBezTo>
                    <a:pt x="20" y="272"/>
                    <a:pt x="22" y="270"/>
                    <a:pt x="25" y="269"/>
                  </a:cubicBezTo>
                  <a:cubicBezTo>
                    <a:pt x="46" y="257"/>
                    <a:pt x="49" y="250"/>
                    <a:pt x="43" y="227"/>
                  </a:cubicBezTo>
                  <a:cubicBezTo>
                    <a:pt x="38" y="207"/>
                    <a:pt x="32" y="188"/>
                    <a:pt x="15" y="174"/>
                  </a:cubicBezTo>
                  <a:cubicBezTo>
                    <a:pt x="0" y="161"/>
                    <a:pt x="9" y="143"/>
                    <a:pt x="12" y="129"/>
                  </a:cubicBezTo>
                  <a:cubicBezTo>
                    <a:pt x="15" y="111"/>
                    <a:pt x="13" y="89"/>
                    <a:pt x="35" y="79"/>
                  </a:cubicBezTo>
                  <a:cubicBezTo>
                    <a:pt x="40" y="77"/>
                    <a:pt x="38" y="71"/>
                    <a:pt x="36" y="67"/>
                  </a:cubicBezTo>
                  <a:cubicBezTo>
                    <a:pt x="28" y="51"/>
                    <a:pt x="34" y="38"/>
                    <a:pt x="45" y="27"/>
                  </a:cubicBezTo>
                  <a:cubicBezTo>
                    <a:pt x="59" y="14"/>
                    <a:pt x="73" y="0"/>
                    <a:pt x="95" y="1"/>
                  </a:cubicBezTo>
                  <a:cubicBezTo>
                    <a:pt x="109" y="3"/>
                    <a:pt x="120" y="14"/>
                    <a:pt x="135" y="17"/>
                  </a:cubicBezTo>
                  <a:cubicBezTo>
                    <a:pt x="143" y="20"/>
                    <a:pt x="152" y="24"/>
                    <a:pt x="161" y="23"/>
                  </a:cubicBezTo>
                  <a:cubicBezTo>
                    <a:pt x="188" y="21"/>
                    <a:pt x="213" y="29"/>
                    <a:pt x="238" y="37"/>
                  </a:cubicBezTo>
                  <a:cubicBezTo>
                    <a:pt x="244" y="39"/>
                    <a:pt x="249" y="40"/>
                    <a:pt x="254" y="41"/>
                  </a:cubicBezTo>
                  <a:cubicBezTo>
                    <a:pt x="273" y="46"/>
                    <a:pt x="292" y="49"/>
                    <a:pt x="311" y="48"/>
                  </a:cubicBezTo>
                  <a:cubicBezTo>
                    <a:pt x="321" y="47"/>
                    <a:pt x="331" y="46"/>
                    <a:pt x="339" y="54"/>
                  </a:cubicBezTo>
                  <a:close/>
                </a:path>
              </a:pathLst>
            </a:custGeom>
            <a:solidFill>
              <a:srgbClr val="F7D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FEA86BA8-53E9-069D-FB24-B04231DDE1CB}"/>
                </a:ext>
              </a:extLst>
            </p:cNvPr>
            <p:cNvSpPr/>
            <p:nvPr/>
          </p:nvSpPr>
          <p:spPr bwMode="auto">
            <a:xfrm>
              <a:off x="5124451" y="1957388"/>
              <a:ext cx="512763" cy="388937"/>
            </a:xfrm>
            <a:custGeom>
              <a:avLst/>
              <a:gdLst>
                <a:gd name="T0" fmla="*/ 316 w 380"/>
                <a:gd name="T1" fmla="*/ 81 h 288"/>
                <a:gd name="T2" fmla="*/ 316 w 380"/>
                <a:gd name="T3" fmla="*/ 97 h 288"/>
                <a:gd name="T4" fmla="*/ 300 w 380"/>
                <a:gd name="T5" fmla="*/ 134 h 288"/>
                <a:gd name="T6" fmla="*/ 301 w 380"/>
                <a:gd name="T7" fmla="*/ 147 h 288"/>
                <a:gd name="T8" fmla="*/ 320 w 380"/>
                <a:gd name="T9" fmla="*/ 195 h 288"/>
                <a:gd name="T10" fmla="*/ 346 w 380"/>
                <a:gd name="T11" fmla="*/ 198 h 288"/>
                <a:gd name="T12" fmla="*/ 363 w 380"/>
                <a:gd name="T13" fmla="*/ 160 h 288"/>
                <a:gd name="T14" fmla="*/ 378 w 380"/>
                <a:gd name="T15" fmla="*/ 176 h 288"/>
                <a:gd name="T16" fmla="*/ 350 w 380"/>
                <a:gd name="T17" fmla="*/ 219 h 288"/>
                <a:gd name="T18" fmla="*/ 320 w 380"/>
                <a:gd name="T19" fmla="*/ 237 h 288"/>
                <a:gd name="T20" fmla="*/ 316 w 380"/>
                <a:gd name="T21" fmla="*/ 241 h 288"/>
                <a:gd name="T22" fmla="*/ 297 w 380"/>
                <a:gd name="T23" fmla="*/ 224 h 288"/>
                <a:gd name="T24" fmla="*/ 289 w 380"/>
                <a:gd name="T25" fmla="*/ 173 h 288"/>
                <a:gd name="T26" fmla="*/ 279 w 380"/>
                <a:gd name="T27" fmla="*/ 116 h 288"/>
                <a:gd name="T28" fmla="*/ 273 w 380"/>
                <a:gd name="T29" fmla="*/ 102 h 288"/>
                <a:gd name="T30" fmla="*/ 240 w 380"/>
                <a:gd name="T31" fmla="*/ 111 h 288"/>
                <a:gd name="T32" fmla="*/ 245 w 380"/>
                <a:gd name="T33" fmla="*/ 130 h 288"/>
                <a:gd name="T34" fmla="*/ 261 w 380"/>
                <a:gd name="T35" fmla="*/ 162 h 288"/>
                <a:gd name="T36" fmla="*/ 275 w 380"/>
                <a:gd name="T37" fmla="*/ 181 h 288"/>
                <a:gd name="T38" fmla="*/ 277 w 380"/>
                <a:gd name="T39" fmla="*/ 220 h 288"/>
                <a:gd name="T40" fmla="*/ 276 w 380"/>
                <a:gd name="T41" fmla="*/ 236 h 288"/>
                <a:gd name="T42" fmla="*/ 284 w 380"/>
                <a:gd name="T43" fmla="*/ 250 h 288"/>
                <a:gd name="T44" fmla="*/ 248 w 380"/>
                <a:gd name="T45" fmla="*/ 256 h 288"/>
                <a:gd name="T46" fmla="*/ 223 w 380"/>
                <a:gd name="T47" fmla="*/ 241 h 288"/>
                <a:gd name="T48" fmla="*/ 214 w 380"/>
                <a:gd name="T49" fmla="*/ 202 h 288"/>
                <a:gd name="T50" fmla="*/ 204 w 380"/>
                <a:gd name="T51" fmla="*/ 185 h 288"/>
                <a:gd name="T52" fmla="*/ 186 w 380"/>
                <a:gd name="T53" fmla="*/ 195 h 288"/>
                <a:gd name="T54" fmla="*/ 162 w 380"/>
                <a:gd name="T55" fmla="*/ 245 h 288"/>
                <a:gd name="T56" fmla="*/ 76 w 380"/>
                <a:gd name="T57" fmla="*/ 283 h 288"/>
                <a:gd name="T58" fmla="*/ 27 w 380"/>
                <a:gd name="T59" fmla="*/ 266 h 288"/>
                <a:gd name="T60" fmla="*/ 24 w 380"/>
                <a:gd name="T61" fmla="*/ 245 h 288"/>
                <a:gd name="T62" fmla="*/ 35 w 380"/>
                <a:gd name="T63" fmla="*/ 234 h 288"/>
                <a:gd name="T64" fmla="*/ 33 w 380"/>
                <a:gd name="T65" fmla="*/ 192 h 288"/>
                <a:gd name="T66" fmla="*/ 19 w 380"/>
                <a:gd name="T67" fmla="*/ 180 h 288"/>
                <a:gd name="T68" fmla="*/ 13 w 380"/>
                <a:gd name="T69" fmla="*/ 138 h 288"/>
                <a:gd name="T70" fmla="*/ 22 w 380"/>
                <a:gd name="T71" fmla="*/ 102 h 288"/>
                <a:gd name="T72" fmla="*/ 41 w 380"/>
                <a:gd name="T73" fmla="*/ 104 h 288"/>
                <a:gd name="T74" fmla="*/ 88 w 380"/>
                <a:gd name="T75" fmla="*/ 85 h 288"/>
                <a:gd name="T76" fmla="*/ 112 w 380"/>
                <a:gd name="T77" fmla="*/ 33 h 288"/>
                <a:gd name="T78" fmla="*/ 127 w 380"/>
                <a:gd name="T79" fmla="*/ 14 h 288"/>
                <a:gd name="T80" fmla="*/ 164 w 380"/>
                <a:gd name="T81" fmla="*/ 23 h 288"/>
                <a:gd name="T82" fmla="*/ 177 w 380"/>
                <a:gd name="T83" fmla="*/ 59 h 288"/>
                <a:gd name="T84" fmla="*/ 224 w 380"/>
                <a:gd name="T85" fmla="*/ 72 h 288"/>
                <a:gd name="T86" fmla="*/ 252 w 380"/>
                <a:gd name="T87" fmla="*/ 76 h 288"/>
                <a:gd name="T88" fmla="*/ 283 w 380"/>
                <a:gd name="T89" fmla="*/ 87 h 288"/>
                <a:gd name="T90" fmla="*/ 316 w 380"/>
                <a:gd name="T91" fmla="*/ 81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80" h="288">
                  <a:moveTo>
                    <a:pt x="316" y="81"/>
                  </a:moveTo>
                  <a:cubicBezTo>
                    <a:pt x="316" y="86"/>
                    <a:pt x="316" y="92"/>
                    <a:pt x="316" y="97"/>
                  </a:cubicBezTo>
                  <a:cubicBezTo>
                    <a:pt x="311" y="110"/>
                    <a:pt x="318" y="127"/>
                    <a:pt x="300" y="134"/>
                  </a:cubicBezTo>
                  <a:cubicBezTo>
                    <a:pt x="297" y="135"/>
                    <a:pt x="299" y="142"/>
                    <a:pt x="301" y="147"/>
                  </a:cubicBezTo>
                  <a:cubicBezTo>
                    <a:pt x="306" y="163"/>
                    <a:pt x="313" y="179"/>
                    <a:pt x="320" y="195"/>
                  </a:cubicBezTo>
                  <a:cubicBezTo>
                    <a:pt x="327" y="208"/>
                    <a:pt x="335" y="209"/>
                    <a:pt x="346" y="198"/>
                  </a:cubicBezTo>
                  <a:cubicBezTo>
                    <a:pt x="356" y="187"/>
                    <a:pt x="356" y="172"/>
                    <a:pt x="363" y="160"/>
                  </a:cubicBezTo>
                  <a:cubicBezTo>
                    <a:pt x="374" y="160"/>
                    <a:pt x="377" y="168"/>
                    <a:pt x="378" y="176"/>
                  </a:cubicBezTo>
                  <a:cubicBezTo>
                    <a:pt x="380" y="195"/>
                    <a:pt x="369" y="213"/>
                    <a:pt x="350" y="219"/>
                  </a:cubicBezTo>
                  <a:cubicBezTo>
                    <a:pt x="338" y="222"/>
                    <a:pt x="328" y="228"/>
                    <a:pt x="320" y="237"/>
                  </a:cubicBezTo>
                  <a:cubicBezTo>
                    <a:pt x="318" y="238"/>
                    <a:pt x="317" y="240"/>
                    <a:pt x="316" y="241"/>
                  </a:cubicBezTo>
                  <a:cubicBezTo>
                    <a:pt x="300" y="246"/>
                    <a:pt x="295" y="235"/>
                    <a:pt x="297" y="224"/>
                  </a:cubicBezTo>
                  <a:cubicBezTo>
                    <a:pt x="301" y="205"/>
                    <a:pt x="296" y="190"/>
                    <a:pt x="289" y="173"/>
                  </a:cubicBezTo>
                  <a:cubicBezTo>
                    <a:pt x="281" y="156"/>
                    <a:pt x="277" y="136"/>
                    <a:pt x="279" y="116"/>
                  </a:cubicBezTo>
                  <a:cubicBezTo>
                    <a:pt x="279" y="111"/>
                    <a:pt x="282" y="102"/>
                    <a:pt x="273" y="102"/>
                  </a:cubicBezTo>
                  <a:cubicBezTo>
                    <a:pt x="261" y="102"/>
                    <a:pt x="248" y="99"/>
                    <a:pt x="240" y="111"/>
                  </a:cubicBezTo>
                  <a:cubicBezTo>
                    <a:pt x="234" y="119"/>
                    <a:pt x="239" y="125"/>
                    <a:pt x="245" y="130"/>
                  </a:cubicBezTo>
                  <a:cubicBezTo>
                    <a:pt x="256" y="138"/>
                    <a:pt x="262" y="149"/>
                    <a:pt x="261" y="162"/>
                  </a:cubicBezTo>
                  <a:cubicBezTo>
                    <a:pt x="261" y="172"/>
                    <a:pt x="268" y="176"/>
                    <a:pt x="275" y="181"/>
                  </a:cubicBezTo>
                  <a:cubicBezTo>
                    <a:pt x="293" y="196"/>
                    <a:pt x="293" y="203"/>
                    <a:pt x="277" y="220"/>
                  </a:cubicBezTo>
                  <a:cubicBezTo>
                    <a:pt x="272" y="226"/>
                    <a:pt x="271" y="230"/>
                    <a:pt x="276" y="236"/>
                  </a:cubicBezTo>
                  <a:cubicBezTo>
                    <a:pt x="279" y="240"/>
                    <a:pt x="287" y="242"/>
                    <a:pt x="284" y="250"/>
                  </a:cubicBezTo>
                  <a:cubicBezTo>
                    <a:pt x="272" y="255"/>
                    <a:pt x="260" y="253"/>
                    <a:pt x="248" y="256"/>
                  </a:cubicBezTo>
                  <a:cubicBezTo>
                    <a:pt x="237" y="259"/>
                    <a:pt x="228" y="251"/>
                    <a:pt x="223" y="241"/>
                  </a:cubicBezTo>
                  <a:cubicBezTo>
                    <a:pt x="217" y="229"/>
                    <a:pt x="214" y="216"/>
                    <a:pt x="214" y="202"/>
                  </a:cubicBezTo>
                  <a:cubicBezTo>
                    <a:pt x="214" y="195"/>
                    <a:pt x="214" y="187"/>
                    <a:pt x="204" y="185"/>
                  </a:cubicBezTo>
                  <a:cubicBezTo>
                    <a:pt x="196" y="184"/>
                    <a:pt x="190" y="189"/>
                    <a:pt x="186" y="195"/>
                  </a:cubicBezTo>
                  <a:cubicBezTo>
                    <a:pt x="177" y="211"/>
                    <a:pt x="169" y="228"/>
                    <a:pt x="162" y="245"/>
                  </a:cubicBezTo>
                  <a:cubicBezTo>
                    <a:pt x="137" y="266"/>
                    <a:pt x="113" y="288"/>
                    <a:pt x="76" y="283"/>
                  </a:cubicBezTo>
                  <a:cubicBezTo>
                    <a:pt x="59" y="280"/>
                    <a:pt x="43" y="272"/>
                    <a:pt x="27" y="266"/>
                  </a:cubicBezTo>
                  <a:cubicBezTo>
                    <a:pt x="18" y="263"/>
                    <a:pt x="17" y="254"/>
                    <a:pt x="24" y="245"/>
                  </a:cubicBezTo>
                  <a:cubicBezTo>
                    <a:pt x="27" y="241"/>
                    <a:pt x="31" y="238"/>
                    <a:pt x="35" y="234"/>
                  </a:cubicBezTo>
                  <a:cubicBezTo>
                    <a:pt x="48" y="218"/>
                    <a:pt x="47" y="206"/>
                    <a:pt x="33" y="192"/>
                  </a:cubicBezTo>
                  <a:cubicBezTo>
                    <a:pt x="29" y="188"/>
                    <a:pt x="24" y="184"/>
                    <a:pt x="19" y="180"/>
                  </a:cubicBezTo>
                  <a:cubicBezTo>
                    <a:pt x="2" y="165"/>
                    <a:pt x="0" y="157"/>
                    <a:pt x="13" y="138"/>
                  </a:cubicBezTo>
                  <a:cubicBezTo>
                    <a:pt x="21" y="126"/>
                    <a:pt x="18" y="113"/>
                    <a:pt x="22" y="102"/>
                  </a:cubicBezTo>
                  <a:cubicBezTo>
                    <a:pt x="29" y="97"/>
                    <a:pt x="35" y="102"/>
                    <a:pt x="41" y="104"/>
                  </a:cubicBezTo>
                  <a:cubicBezTo>
                    <a:pt x="61" y="113"/>
                    <a:pt x="79" y="106"/>
                    <a:pt x="88" y="85"/>
                  </a:cubicBezTo>
                  <a:cubicBezTo>
                    <a:pt x="95" y="67"/>
                    <a:pt x="104" y="50"/>
                    <a:pt x="112" y="33"/>
                  </a:cubicBezTo>
                  <a:cubicBezTo>
                    <a:pt x="116" y="26"/>
                    <a:pt x="120" y="19"/>
                    <a:pt x="127" y="14"/>
                  </a:cubicBezTo>
                  <a:cubicBezTo>
                    <a:pt x="143" y="0"/>
                    <a:pt x="156" y="4"/>
                    <a:pt x="164" y="23"/>
                  </a:cubicBezTo>
                  <a:cubicBezTo>
                    <a:pt x="168" y="35"/>
                    <a:pt x="171" y="48"/>
                    <a:pt x="177" y="59"/>
                  </a:cubicBezTo>
                  <a:cubicBezTo>
                    <a:pt x="186" y="80"/>
                    <a:pt x="206" y="85"/>
                    <a:pt x="224" y="72"/>
                  </a:cubicBezTo>
                  <a:cubicBezTo>
                    <a:pt x="236" y="63"/>
                    <a:pt x="243" y="69"/>
                    <a:pt x="252" y="76"/>
                  </a:cubicBezTo>
                  <a:cubicBezTo>
                    <a:pt x="261" y="84"/>
                    <a:pt x="270" y="89"/>
                    <a:pt x="283" y="87"/>
                  </a:cubicBezTo>
                  <a:cubicBezTo>
                    <a:pt x="294" y="87"/>
                    <a:pt x="302" y="68"/>
                    <a:pt x="316" y="81"/>
                  </a:cubicBezTo>
                  <a:close/>
                </a:path>
              </a:pathLst>
            </a:custGeom>
            <a:solidFill>
              <a:srgbClr val="F2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8BC9CDF4-844F-98FF-2C79-64EBC27590F6}"/>
                </a:ext>
              </a:extLst>
            </p:cNvPr>
            <p:cNvSpPr/>
            <p:nvPr/>
          </p:nvSpPr>
          <p:spPr bwMode="auto">
            <a:xfrm>
              <a:off x="3275013" y="1331913"/>
              <a:ext cx="241300" cy="788987"/>
            </a:xfrm>
            <a:custGeom>
              <a:avLst/>
              <a:gdLst>
                <a:gd name="T0" fmla="*/ 143 w 179"/>
                <a:gd name="T1" fmla="*/ 0 h 584"/>
                <a:gd name="T2" fmla="*/ 134 w 179"/>
                <a:gd name="T3" fmla="*/ 61 h 584"/>
                <a:gd name="T4" fmla="*/ 132 w 179"/>
                <a:gd name="T5" fmla="*/ 69 h 584"/>
                <a:gd name="T6" fmla="*/ 131 w 179"/>
                <a:gd name="T7" fmla="*/ 110 h 584"/>
                <a:gd name="T8" fmla="*/ 114 w 179"/>
                <a:gd name="T9" fmla="*/ 128 h 584"/>
                <a:gd name="T10" fmla="*/ 109 w 179"/>
                <a:gd name="T11" fmla="*/ 145 h 584"/>
                <a:gd name="T12" fmla="*/ 124 w 179"/>
                <a:gd name="T13" fmla="*/ 188 h 584"/>
                <a:gd name="T14" fmla="*/ 132 w 179"/>
                <a:gd name="T15" fmla="*/ 203 h 584"/>
                <a:gd name="T16" fmla="*/ 119 w 179"/>
                <a:gd name="T17" fmla="*/ 244 h 584"/>
                <a:gd name="T18" fmla="*/ 94 w 179"/>
                <a:gd name="T19" fmla="*/ 308 h 584"/>
                <a:gd name="T20" fmla="*/ 111 w 179"/>
                <a:gd name="T21" fmla="*/ 310 h 584"/>
                <a:gd name="T22" fmla="*/ 142 w 179"/>
                <a:gd name="T23" fmla="*/ 296 h 584"/>
                <a:gd name="T24" fmla="*/ 143 w 179"/>
                <a:gd name="T25" fmla="*/ 329 h 584"/>
                <a:gd name="T26" fmla="*/ 135 w 179"/>
                <a:gd name="T27" fmla="*/ 364 h 584"/>
                <a:gd name="T28" fmla="*/ 131 w 179"/>
                <a:gd name="T29" fmla="*/ 368 h 584"/>
                <a:gd name="T30" fmla="*/ 112 w 179"/>
                <a:gd name="T31" fmla="*/ 383 h 584"/>
                <a:gd name="T32" fmla="*/ 82 w 179"/>
                <a:gd name="T33" fmla="*/ 426 h 584"/>
                <a:gd name="T34" fmla="*/ 71 w 179"/>
                <a:gd name="T35" fmla="*/ 450 h 584"/>
                <a:gd name="T36" fmla="*/ 74 w 179"/>
                <a:gd name="T37" fmla="*/ 507 h 584"/>
                <a:gd name="T38" fmla="*/ 91 w 179"/>
                <a:gd name="T39" fmla="*/ 552 h 584"/>
                <a:gd name="T40" fmla="*/ 100 w 179"/>
                <a:gd name="T41" fmla="*/ 518 h 584"/>
                <a:gd name="T42" fmla="*/ 128 w 179"/>
                <a:gd name="T43" fmla="*/ 532 h 584"/>
                <a:gd name="T44" fmla="*/ 143 w 179"/>
                <a:gd name="T45" fmla="*/ 536 h 584"/>
                <a:gd name="T46" fmla="*/ 167 w 179"/>
                <a:gd name="T47" fmla="*/ 536 h 584"/>
                <a:gd name="T48" fmla="*/ 175 w 179"/>
                <a:gd name="T49" fmla="*/ 567 h 584"/>
                <a:gd name="T50" fmla="*/ 179 w 179"/>
                <a:gd name="T51" fmla="*/ 584 h 584"/>
                <a:gd name="T52" fmla="*/ 170 w 179"/>
                <a:gd name="T53" fmla="*/ 578 h 584"/>
                <a:gd name="T54" fmla="*/ 146 w 179"/>
                <a:gd name="T55" fmla="*/ 573 h 584"/>
                <a:gd name="T56" fmla="*/ 89 w 179"/>
                <a:gd name="T57" fmla="*/ 562 h 584"/>
                <a:gd name="T58" fmla="*/ 51 w 179"/>
                <a:gd name="T59" fmla="*/ 479 h 584"/>
                <a:gd name="T60" fmla="*/ 50 w 179"/>
                <a:gd name="T61" fmla="*/ 472 h 584"/>
                <a:gd name="T62" fmla="*/ 7 w 179"/>
                <a:gd name="T63" fmla="*/ 386 h 584"/>
                <a:gd name="T64" fmla="*/ 9 w 179"/>
                <a:gd name="T65" fmla="*/ 368 h 584"/>
                <a:gd name="T66" fmla="*/ 33 w 179"/>
                <a:gd name="T67" fmla="*/ 298 h 584"/>
                <a:gd name="T68" fmla="*/ 44 w 179"/>
                <a:gd name="T69" fmla="*/ 270 h 584"/>
                <a:gd name="T70" fmla="*/ 50 w 179"/>
                <a:gd name="T71" fmla="*/ 253 h 584"/>
                <a:gd name="T72" fmla="*/ 53 w 179"/>
                <a:gd name="T73" fmla="*/ 206 h 584"/>
                <a:gd name="T74" fmla="*/ 63 w 179"/>
                <a:gd name="T75" fmla="*/ 196 h 584"/>
                <a:gd name="T76" fmla="*/ 75 w 179"/>
                <a:gd name="T77" fmla="*/ 213 h 584"/>
                <a:gd name="T78" fmla="*/ 63 w 179"/>
                <a:gd name="T79" fmla="*/ 196 h 584"/>
                <a:gd name="T80" fmla="*/ 82 w 179"/>
                <a:gd name="T81" fmla="*/ 158 h 584"/>
                <a:gd name="T82" fmla="*/ 83 w 179"/>
                <a:gd name="T83" fmla="*/ 144 h 584"/>
                <a:gd name="T84" fmla="*/ 101 w 179"/>
                <a:gd name="T85" fmla="*/ 120 h 584"/>
                <a:gd name="T86" fmla="*/ 120 w 179"/>
                <a:gd name="T87" fmla="*/ 102 h 584"/>
                <a:gd name="T88" fmla="*/ 128 w 179"/>
                <a:gd name="T89" fmla="*/ 40 h 584"/>
                <a:gd name="T90" fmla="*/ 143 w 179"/>
                <a:gd name="T91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9" h="584">
                  <a:moveTo>
                    <a:pt x="143" y="0"/>
                  </a:moveTo>
                  <a:cubicBezTo>
                    <a:pt x="147" y="22"/>
                    <a:pt x="150" y="43"/>
                    <a:pt x="134" y="61"/>
                  </a:cubicBezTo>
                  <a:cubicBezTo>
                    <a:pt x="132" y="63"/>
                    <a:pt x="131" y="67"/>
                    <a:pt x="132" y="69"/>
                  </a:cubicBezTo>
                  <a:cubicBezTo>
                    <a:pt x="144" y="83"/>
                    <a:pt x="131" y="96"/>
                    <a:pt x="131" y="110"/>
                  </a:cubicBezTo>
                  <a:cubicBezTo>
                    <a:pt x="131" y="121"/>
                    <a:pt x="122" y="125"/>
                    <a:pt x="114" y="128"/>
                  </a:cubicBezTo>
                  <a:cubicBezTo>
                    <a:pt x="104" y="131"/>
                    <a:pt x="102" y="135"/>
                    <a:pt x="109" y="145"/>
                  </a:cubicBezTo>
                  <a:cubicBezTo>
                    <a:pt x="119" y="157"/>
                    <a:pt x="129" y="170"/>
                    <a:pt x="124" y="188"/>
                  </a:cubicBezTo>
                  <a:cubicBezTo>
                    <a:pt x="122" y="194"/>
                    <a:pt x="128" y="198"/>
                    <a:pt x="132" y="203"/>
                  </a:cubicBezTo>
                  <a:cubicBezTo>
                    <a:pt x="149" y="223"/>
                    <a:pt x="144" y="238"/>
                    <a:pt x="119" y="244"/>
                  </a:cubicBezTo>
                  <a:cubicBezTo>
                    <a:pt x="100" y="249"/>
                    <a:pt x="83" y="291"/>
                    <a:pt x="94" y="308"/>
                  </a:cubicBezTo>
                  <a:cubicBezTo>
                    <a:pt x="99" y="315"/>
                    <a:pt x="104" y="318"/>
                    <a:pt x="111" y="310"/>
                  </a:cubicBezTo>
                  <a:cubicBezTo>
                    <a:pt x="120" y="301"/>
                    <a:pt x="132" y="291"/>
                    <a:pt x="142" y="296"/>
                  </a:cubicBezTo>
                  <a:cubicBezTo>
                    <a:pt x="155" y="303"/>
                    <a:pt x="145" y="318"/>
                    <a:pt x="143" y="329"/>
                  </a:cubicBezTo>
                  <a:cubicBezTo>
                    <a:pt x="141" y="341"/>
                    <a:pt x="138" y="352"/>
                    <a:pt x="135" y="364"/>
                  </a:cubicBezTo>
                  <a:cubicBezTo>
                    <a:pt x="135" y="366"/>
                    <a:pt x="134" y="370"/>
                    <a:pt x="131" y="368"/>
                  </a:cubicBezTo>
                  <a:cubicBezTo>
                    <a:pt x="112" y="357"/>
                    <a:pt x="116" y="375"/>
                    <a:pt x="112" y="383"/>
                  </a:cubicBezTo>
                  <a:cubicBezTo>
                    <a:pt x="105" y="399"/>
                    <a:pt x="95" y="414"/>
                    <a:pt x="82" y="426"/>
                  </a:cubicBezTo>
                  <a:cubicBezTo>
                    <a:pt x="74" y="433"/>
                    <a:pt x="71" y="440"/>
                    <a:pt x="71" y="450"/>
                  </a:cubicBezTo>
                  <a:cubicBezTo>
                    <a:pt x="72" y="469"/>
                    <a:pt x="74" y="490"/>
                    <a:pt x="74" y="507"/>
                  </a:cubicBezTo>
                  <a:cubicBezTo>
                    <a:pt x="72" y="529"/>
                    <a:pt x="83" y="537"/>
                    <a:pt x="91" y="552"/>
                  </a:cubicBezTo>
                  <a:cubicBezTo>
                    <a:pt x="99" y="540"/>
                    <a:pt x="84" y="525"/>
                    <a:pt x="100" y="518"/>
                  </a:cubicBezTo>
                  <a:cubicBezTo>
                    <a:pt x="115" y="512"/>
                    <a:pt x="118" y="530"/>
                    <a:pt x="128" y="532"/>
                  </a:cubicBezTo>
                  <a:cubicBezTo>
                    <a:pt x="133" y="534"/>
                    <a:pt x="138" y="535"/>
                    <a:pt x="143" y="536"/>
                  </a:cubicBezTo>
                  <a:cubicBezTo>
                    <a:pt x="152" y="539"/>
                    <a:pt x="162" y="528"/>
                    <a:pt x="167" y="536"/>
                  </a:cubicBezTo>
                  <a:cubicBezTo>
                    <a:pt x="173" y="545"/>
                    <a:pt x="173" y="556"/>
                    <a:pt x="175" y="567"/>
                  </a:cubicBezTo>
                  <a:cubicBezTo>
                    <a:pt x="176" y="573"/>
                    <a:pt x="176" y="578"/>
                    <a:pt x="179" y="584"/>
                  </a:cubicBezTo>
                  <a:cubicBezTo>
                    <a:pt x="175" y="584"/>
                    <a:pt x="172" y="581"/>
                    <a:pt x="170" y="578"/>
                  </a:cubicBezTo>
                  <a:cubicBezTo>
                    <a:pt x="163" y="569"/>
                    <a:pt x="158" y="561"/>
                    <a:pt x="146" y="573"/>
                  </a:cubicBezTo>
                  <a:cubicBezTo>
                    <a:pt x="134" y="584"/>
                    <a:pt x="100" y="575"/>
                    <a:pt x="89" y="562"/>
                  </a:cubicBezTo>
                  <a:cubicBezTo>
                    <a:pt x="69" y="538"/>
                    <a:pt x="57" y="510"/>
                    <a:pt x="51" y="479"/>
                  </a:cubicBezTo>
                  <a:cubicBezTo>
                    <a:pt x="51" y="477"/>
                    <a:pt x="52" y="473"/>
                    <a:pt x="50" y="472"/>
                  </a:cubicBezTo>
                  <a:cubicBezTo>
                    <a:pt x="26" y="448"/>
                    <a:pt x="25" y="413"/>
                    <a:pt x="7" y="386"/>
                  </a:cubicBezTo>
                  <a:cubicBezTo>
                    <a:pt x="0" y="377"/>
                    <a:pt x="0" y="373"/>
                    <a:pt x="9" y="368"/>
                  </a:cubicBezTo>
                  <a:cubicBezTo>
                    <a:pt x="37" y="351"/>
                    <a:pt x="35" y="324"/>
                    <a:pt x="33" y="298"/>
                  </a:cubicBezTo>
                  <a:cubicBezTo>
                    <a:pt x="32" y="285"/>
                    <a:pt x="30" y="275"/>
                    <a:pt x="44" y="270"/>
                  </a:cubicBezTo>
                  <a:cubicBezTo>
                    <a:pt x="51" y="267"/>
                    <a:pt x="52" y="261"/>
                    <a:pt x="50" y="253"/>
                  </a:cubicBezTo>
                  <a:cubicBezTo>
                    <a:pt x="45" y="237"/>
                    <a:pt x="53" y="222"/>
                    <a:pt x="53" y="206"/>
                  </a:cubicBezTo>
                  <a:cubicBezTo>
                    <a:pt x="53" y="201"/>
                    <a:pt x="57" y="196"/>
                    <a:pt x="63" y="196"/>
                  </a:cubicBezTo>
                  <a:cubicBezTo>
                    <a:pt x="68" y="200"/>
                    <a:pt x="69" y="208"/>
                    <a:pt x="75" y="213"/>
                  </a:cubicBezTo>
                  <a:cubicBezTo>
                    <a:pt x="73" y="205"/>
                    <a:pt x="67" y="201"/>
                    <a:pt x="63" y="196"/>
                  </a:cubicBezTo>
                  <a:cubicBezTo>
                    <a:pt x="67" y="182"/>
                    <a:pt x="63" y="165"/>
                    <a:pt x="82" y="158"/>
                  </a:cubicBezTo>
                  <a:cubicBezTo>
                    <a:pt x="89" y="155"/>
                    <a:pt x="85" y="149"/>
                    <a:pt x="83" y="144"/>
                  </a:cubicBezTo>
                  <a:cubicBezTo>
                    <a:pt x="78" y="128"/>
                    <a:pt x="85" y="117"/>
                    <a:pt x="101" y="120"/>
                  </a:cubicBezTo>
                  <a:cubicBezTo>
                    <a:pt x="117" y="122"/>
                    <a:pt x="119" y="116"/>
                    <a:pt x="120" y="102"/>
                  </a:cubicBezTo>
                  <a:cubicBezTo>
                    <a:pt x="121" y="81"/>
                    <a:pt x="122" y="60"/>
                    <a:pt x="128" y="40"/>
                  </a:cubicBezTo>
                  <a:cubicBezTo>
                    <a:pt x="132" y="26"/>
                    <a:pt x="139" y="14"/>
                    <a:pt x="143" y="0"/>
                  </a:cubicBezTo>
                  <a:close/>
                </a:path>
              </a:pathLst>
            </a:custGeom>
            <a:solidFill>
              <a:srgbClr val="F7D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E00B3D98-0EF0-D040-BA4A-1AD2F9E48FB3}"/>
                </a:ext>
              </a:extLst>
            </p:cNvPr>
            <p:cNvSpPr/>
            <p:nvPr/>
          </p:nvSpPr>
          <p:spPr bwMode="auto">
            <a:xfrm>
              <a:off x="5176838" y="954088"/>
              <a:ext cx="412750" cy="606425"/>
            </a:xfrm>
            <a:custGeom>
              <a:avLst/>
              <a:gdLst>
                <a:gd name="T0" fmla="*/ 306 w 306"/>
                <a:gd name="T1" fmla="*/ 55 h 448"/>
                <a:gd name="T2" fmla="*/ 267 w 306"/>
                <a:gd name="T3" fmla="*/ 51 h 448"/>
                <a:gd name="T4" fmla="*/ 261 w 306"/>
                <a:gd name="T5" fmla="*/ 50 h 448"/>
                <a:gd name="T6" fmla="*/ 198 w 306"/>
                <a:gd name="T7" fmla="*/ 58 h 448"/>
                <a:gd name="T8" fmla="*/ 160 w 306"/>
                <a:gd name="T9" fmla="*/ 42 h 448"/>
                <a:gd name="T10" fmla="*/ 152 w 306"/>
                <a:gd name="T11" fmla="*/ 67 h 448"/>
                <a:gd name="T12" fmla="*/ 132 w 306"/>
                <a:gd name="T13" fmla="*/ 84 h 448"/>
                <a:gd name="T14" fmla="*/ 94 w 306"/>
                <a:gd name="T15" fmla="*/ 119 h 448"/>
                <a:gd name="T16" fmla="*/ 71 w 306"/>
                <a:gd name="T17" fmla="*/ 174 h 448"/>
                <a:gd name="T18" fmla="*/ 84 w 306"/>
                <a:gd name="T19" fmla="*/ 204 h 448"/>
                <a:gd name="T20" fmla="*/ 89 w 306"/>
                <a:gd name="T21" fmla="*/ 259 h 448"/>
                <a:gd name="T22" fmla="*/ 74 w 306"/>
                <a:gd name="T23" fmla="*/ 293 h 448"/>
                <a:gd name="T24" fmla="*/ 71 w 306"/>
                <a:gd name="T25" fmla="*/ 346 h 448"/>
                <a:gd name="T26" fmla="*/ 82 w 306"/>
                <a:gd name="T27" fmla="*/ 359 h 448"/>
                <a:gd name="T28" fmla="*/ 85 w 306"/>
                <a:gd name="T29" fmla="*/ 366 h 448"/>
                <a:gd name="T30" fmla="*/ 97 w 306"/>
                <a:gd name="T31" fmla="*/ 408 h 448"/>
                <a:gd name="T32" fmla="*/ 105 w 306"/>
                <a:gd name="T33" fmla="*/ 412 h 448"/>
                <a:gd name="T34" fmla="*/ 109 w 306"/>
                <a:gd name="T35" fmla="*/ 402 h 448"/>
                <a:gd name="T36" fmla="*/ 111 w 306"/>
                <a:gd name="T37" fmla="*/ 382 h 448"/>
                <a:gd name="T38" fmla="*/ 129 w 306"/>
                <a:gd name="T39" fmla="*/ 391 h 448"/>
                <a:gd name="T40" fmla="*/ 171 w 306"/>
                <a:gd name="T41" fmla="*/ 402 h 448"/>
                <a:gd name="T42" fmla="*/ 182 w 306"/>
                <a:gd name="T43" fmla="*/ 411 h 448"/>
                <a:gd name="T44" fmla="*/ 182 w 306"/>
                <a:gd name="T45" fmla="*/ 439 h 448"/>
                <a:gd name="T46" fmla="*/ 153 w 306"/>
                <a:gd name="T47" fmla="*/ 437 h 448"/>
                <a:gd name="T48" fmla="*/ 96 w 306"/>
                <a:gd name="T49" fmla="*/ 418 h 448"/>
                <a:gd name="T50" fmla="*/ 67 w 306"/>
                <a:gd name="T51" fmla="*/ 368 h 448"/>
                <a:gd name="T52" fmla="*/ 35 w 306"/>
                <a:gd name="T53" fmla="*/ 321 h 448"/>
                <a:gd name="T54" fmla="*/ 31 w 306"/>
                <a:gd name="T55" fmla="*/ 313 h 448"/>
                <a:gd name="T56" fmla="*/ 21 w 306"/>
                <a:gd name="T57" fmla="*/ 262 h 448"/>
                <a:gd name="T58" fmla="*/ 0 w 306"/>
                <a:gd name="T59" fmla="*/ 237 h 448"/>
                <a:gd name="T60" fmla="*/ 15 w 306"/>
                <a:gd name="T61" fmla="*/ 229 h 448"/>
                <a:gd name="T62" fmla="*/ 34 w 306"/>
                <a:gd name="T63" fmla="*/ 201 h 448"/>
                <a:gd name="T64" fmla="*/ 35 w 306"/>
                <a:gd name="T65" fmla="*/ 146 h 448"/>
                <a:gd name="T66" fmla="*/ 37 w 306"/>
                <a:gd name="T67" fmla="*/ 137 h 448"/>
                <a:gd name="T68" fmla="*/ 58 w 306"/>
                <a:gd name="T69" fmla="*/ 62 h 448"/>
                <a:gd name="T70" fmla="*/ 79 w 306"/>
                <a:gd name="T71" fmla="*/ 30 h 448"/>
                <a:gd name="T72" fmla="*/ 121 w 306"/>
                <a:gd name="T73" fmla="*/ 4 h 448"/>
                <a:gd name="T74" fmla="*/ 170 w 306"/>
                <a:gd name="T75" fmla="*/ 26 h 448"/>
                <a:gd name="T76" fmla="*/ 204 w 306"/>
                <a:gd name="T77" fmla="*/ 30 h 448"/>
                <a:gd name="T78" fmla="*/ 258 w 306"/>
                <a:gd name="T79" fmla="*/ 5 h 448"/>
                <a:gd name="T80" fmla="*/ 282 w 306"/>
                <a:gd name="T81" fmla="*/ 9 h 448"/>
                <a:gd name="T82" fmla="*/ 282 w 306"/>
                <a:gd name="T83" fmla="*/ 29 h 448"/>
                <a:gd name="T84" fmla="*/ 289 w 306"/>
                <a:gd name="T85" fmla="*/ 49 h 448"/>
                <a:gd name="T86" fmla="*/ 306 w 306"/>
                <a:gd name="T87" fmla="*/ 55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06" h="448">
                  <a:moveTo>
                    <a:pt x="306" y="55"/>
                  </a:moveTo>
                  <a:cubicBezTo>
                    <a:pt x="293" y="55"/>
                    <a:pt x="279" y="56"/>
                    <a:pt x="267" y="51"/>
                  </a:cubicBezTo>
                  <a:cubicBezTo>
                    <a:pt x="265" y="50"/>
                    <a:pt x="262" y="49"/>
                    <a:pt x="261" y="50"/>
                  </a:cubicBezTo>
                  <a:cubicBezTo>
                    <a:pt x="242" y="68"/>
                    <a:pt x="219" y="51"/>
                    <a:pt x="198" y="58"/>
                  </a:cubicBezTo>
                  <a:cubicBezTo>
                    <a:pt x="184" y="63"/>
                    <a:pt x="173" y="50"/>
                    <a:pt x="160" y="42"/>
                  </a:cubicBezTo>
                  <a:cubicBezTo>
                    <a:pt x="157" y="51"/>
                    <a:pt x="155" y="59"/>
                    <a:pt x="152" y="67"/>
                  </a:cubicBezTo>
                  <a:cubicBezTo>
                    <a:pt x="148" y="76"/>
                    <a:pt x="144" y="83"/>
                    <a:pt x="132" y="84"/>
                  </a:cubicBezTo>
                  <a:cubicBezTo>
                    <a:pt x="112" y="87"/>
                    <a:pt x="103" y="104"/>
                    <a:pt x="94" y="119"/>
                  </a:cubicBezTo>
                  <a:cubicBezTo>
                    <a:pt x="85" y="137"/>
                    <a:pt x="78" y="156"/>
                    <a:pt x="71" y="174"/>
                  </a:cubicBezTo>
                  <a:cubicBezTo>
                    <a:pt x="67" y="186"/>
                    <a:pt x="69" y="197"/>
                    <a:pt x="84" y="204"/>
                  </a:cubicBezTo>
                  <a:cubicBezTo>
                    <a:pt x="106" y="214"/>
                    <a:pt x="109" y="245"/>
                    <a:pt x="89" y="259"/>
                  </a:cubicBezTo>
                  <a:cubicBezTo>
                    <a:pt x="77" y="268"/>
                    <a:pt x="73" y="278"/>
                    <a:pt x="74" y="293"/>
                  </a:cubicBezTo>
                  <a:cubicBezTo>
                    <a:pt x="74" y="310"/>
                    <a:pt x="76" y="328"/>
                    <a:pt x="71" y="346"/>
                  </a:cubicBezTo>
                  <a:cubicBezTo>
                    <a:pt x="69" y="354"/>
                    <a:pt x="74" y="358"/>
                    <a:pt x="82" y="359"/>
                  </a:cubicBezTo>
                  <a:cubicBezTo>
                    <a:pt x="83" y="361"/>
                    <a:pt x="86" y="365"/>
                    <a:pt x="85" y="366"/>
                  </a:cubicBezTo>
                  <a:cubicBezTo>
                    <a:pt x="70" y="385"/>
                    <a:pt x="91" y="395"/>
                    <a:pt x="97" y="408"/>
                  </a:cubicBezTo>
                  <a:cubicBezTo>
                    <a:pt x="99" y="411"/>
                    <a:pt x="102" y="414"/>
                    <a:pt x="105" y="412"/>
                  </a:cubicBezTo>
                  <a:cubicBezTo>
                    <a:pt x="110" y="410"/>
                    <a:pt x="110" y="406"/>
                    <a:pt x="109" y="402"/>
                  </a:cubicBezTo>
                  <a:cubicBezTo>
                    <a:pt x="106" y="395"/>
                    <a:pt x="103" y="387"/>
                    <a:pt x="111" y="382"/>
                  </a:cubicBezTo>
                  <a:cubicBezTo>
                    <a:pt x="119" y="377"/>
                    <a:pt x="123" y="387"/>
                    <a:pt x="129" y="391"/>
                  </a:cubicBezTo>
                  <a:cubicBezTo>
                    <a:pt x="142" y="399"/>
                    <a:pt x="152" y="413"/>
                    <a:pt x="171" y="402"/>
                  </a:cubicBezTo>
                  <a:cubicBezTo>
                    <a:pt x="178" y="397"/>
                    <a:pt x="181" y="405"/>
                    <a:pt x="182" y="411"/>
                  </a:cubicBezTo>
                  <a:cubicBezTo>
                    <a:pt x="182" y="420"/>
                    <a:pt x="182" y="430"/>
                    <a:pt x="182" y="439"/>
                  </a:cubicBezTo>
                  <a:cubicBezTo>
                    <a:pt x="173" y="431"/>
                    <a:pt x="166" y="428"/>
                    <a:pt x="153" y="437"/>
                  </a:cubicBezTo>
                  <a:cubicBezTo>
                    <a:pt x="138" y="448"/>
                    <a:pt x="109" y="437"/>
                    <a:pt x="96" y="418"/>
                  </a:cubicBezTo>
                  <a:cubicBezTo>
                    <a:pt x="85" y="402"/>
                    <a:pt x="74" y="387"/>
                    <a:pt x="67" y="368"/>
                  </a:cubicBezTo>
                  <a:cubicBezTo>
                    <a:pt x="61" y="351"/>
                    <a:pt x="58" y="328"/>
                    <a:pt x="35" y="321"/>
                  </a:cubicBezTo>
                  <a:cubicBezTo>
                    <a:pt x="33" y="320"/>
                    <a:pt x="30" y="315"/>
                    <a:pt x="31" y="313"/>
                  </a:cubicBezTo>
                  <a:cubicBezTo>
                    <a:pt x="36" y="294"/>
                    <a:pt x="20" y="280"/>
                    <a:pt x="21" y="262"/>
                  </a:cubicBezTo>
                  <a:cubicBezTo>
                    <a:pt x="22" y="249"/>
                    <a:pt x="6" y="246"/>
                    <a:pt x="0" y="237"/>
                  </a:cubicBezTo>
                  <a:cubicBezTo>
                    <a:pt x="3" y="230"/>
                    <a:pt x="10" y="231"/>
                    <a:pt x="15" y="229"/>
                  </a:cubicBezTo>
                  <a:cubicBezTo>
                    <a:pt x="26" y="222"/>
                    <a:pt x="34" y="215"/>
                    <a:pt x="34" y="201"/>
                  </a:cubicBezTo>
                  <a:cubicBezTo>
                    <a:pt x="35" y="182"/>
                    <a:pt x="48" y="164"/>
                    <a:pt x="35" y="146"/>
                  </a:cubicBezTo>
                  <a:cubicBezTo>
                    <a:pt x="34" y="144"/>
                    <a:pt x="36" y="139"/>
                    <a:pt x="37" y="137"/>
                  </a:cubicBezTo>
                  <a:cubicBezTo>
                    <a:pt x="53" y="114"/>
                    <a:pt x="57" y="88"/>
                    <a:pt x="58" y="62"/>
                  </a:cubicBezTo>
                  <a:cubicBezTo>
                    <a:pt x="58" y="47"/>
                    <a:pt x="70" y="35"/>
                    <a:pt x="79" y="30"/>
                  </a:cubicBezTo>
                  <a:cubicBezTo>
                    <a:pt x="93" y="21"/>
                    <a:pt x="103" y="4"/>
                    <a:pt x="121" y="4"/>
                  </a:cubicBezTo>
                  <a:cubicBezTo>
                    <a:pt x="140" y="4"/>
                    <a:pt x="158" y="11"/>
                    <a:pt x="170" y="26"/>
                  </a:cubicBezTo>
                  <a:cubicBezTo>
                    <a:pt x="181" y="39"/>
                    <a:pt x="189" y="38"/>
                    <a:pt x="204" y="30"/>
                  </a:cubicBezTo>
                  <a:cubicBezTo>
                    <a:pt x="221" y="20"/>
                    <a:pt x="242" y="20"/>
                    <a:pt x="258" y="5"/>
                  </a:cubicBezTo>
                  <a:cubicBezTo>
                    <a:pt x="263" y="0"/>
                    <a:pt x="275" y="2"/>
                    <a:pt x="282" y="9"/>
                  </a:cubicBezTo>
                  <a:cubicBezTo>
                    <a:pt x="287" y="16"/>
                    <a:pt x="287" y="23"/>
                    <a:pt x="282" y="29"/>
                  </a:cubicBezTo>
                  <a:cubicBezTo>
                    <a:pt x="274" y="40"/>
                    <a:pt x="281" y="45"/>
                    <a:pt x="289" y="49"/>
                  </a:cubicBezTo>
                  <a:cubicBezTo>
                    <a:pt x="295" y="52"/>
                    <a:pt x="302" y="49"/>
                    <a:pt x="306" y="55"/>
                  </a:cubicBezTo>
                  <a:close/>
                </a:path>
              </a:pathLst>
            </a:custGeom>
            <a:solidFill>
              <a:srgbClr val="F8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ABDA2E05-0717-5D0E-12D0-1AE57EC310F2}"/>
                </a:ext>
              </a:extLst>
            </p:cNvPr>
            <p:cNvSpPr/>
            <p:nvPr/>
          </p:nvSpPr>
          <p:spPr bwMode="auto">
            <a:xfrm>
              <a:off x="4806951" y="2632075"/>
              <a:ext cx="455613" cy="447675"/>
            </a:xfrm>
            <a:custGeom>
              <a:avLst/>
              <a:gdLst>
                <a:gd name="T0" fmla="*/ 88 w 338"/>
                <a:gd name="T1" fmla="*/ 329 h 331"/>
                <a:gd name="T2" fmla="*/ 0 w 338"/>
                <a:gd name="T3" fmla="*/ 321 h 331"/>
                <a:gd name="T4" fmla="*/ 29 w 338"/>
                <a:gd name="T5" fmla="*/ 312 h 331"/>
                <a:gd name="T6" fmla="*/ 51 w 338"/>
                <a:gd name="T7" fmla="*/ 292 h 331"/>
                <a:gd name="T8" fmla="*/ 37 w 338"/>
                <a:gd name="T9" fmla="*/ 197 h 331"/>
                <a:gd name="T10" fmla="*/ 24 w 338"/>
                <a:gd name="T11" fmla="*/ 170 h 331"/>
                <a:gd name="T12" fmla="*/ 23 w 338"/>
                <a:gd name="T13" fmla="*/ 146 h 331"/>
                <a:gd name="T14" fmla="*/ 43 w 338"/>
                <a:gd name="T15" fmla="*/ 149 h 331"/>
                <a:gd name="T16" fmla="*/ 64 w 338"/>
                <a:gd name="T17" fmla="*/ 153 h 331"/>
                <a:gd name="T18" fmla="*/ 87 w 338"/>
                <a:gd name="T19" fmla="*/ 179 h 331"/>
                <a:gd name="T20" fmla="*/ 82 w 338"/>
                <a:gd name="T21" fmla="*/ 238 h 331"/>
                <a:gd name="T22" fmla="*/ 100 w 338"/>
                <a:gd name="T23" fmla="*/ 252 h 331"/>
                <a:gd name="T24" fmla="*/ 119 w 338"/>
                <a:gd name="T25" fmla="*/ 260 h 331"/>
                <a:gd name="T26" fmla="*/ 150 w 338"/>
                <a:gd name="T27" fmla="*/ 261 h 331"/>
                <a:gd name="T28" fmla="*/ 162 w 338"/>
                <a:gd name="T29" fmla="*/ 237 h 331"/>
                <a:gd name="T30" fmla="*/ 160 w 338"/>
                <a:gd name="T31" fmla="*/ 217 h 331"/>
                <a:gd name="T32" fmla="*/ 173 w 338"/>
                <a:gd name="T33" fmla="*/ 202 h 331"/>
                <a:gd name="T34" fmla="*/ 189 w 338"/>
                <a:gd name="T35" fmla="*/ 213 h 331"/>
                <a:gd name="T36" fmla="*/ 230 w 338"/>
                <a:gd name="T37" fmla="*/ 224 h 331"/>
                <a:gd name="T38" fmla="*/ 251 w 338"/>
                <a:gd name="T39" fmla="*/ 213 h 331"/>
                <a:gd name="T40" fmla="*/ 268 w 338"/>
                <a:gd name="T41" fmla="*/ 205 h 331"/>
                <a:gd name="T42" fmla="*/ 255 w 338"/>
                <a:gd name="T43" fmla="*/ 183 h 331"/>
                <a:gd name="T44" fmla="*/ 229 w 338"/>
                <a:gd name="T45" fmla="*/ 166 h 331"/>
                <a:gd name="T46" fmla="*/ 216 w 338"/>
                <a:gd name="T47" fmla="*/ 130 h 331"/>
                <a:gd name="T48" fmla="*/ 208 w 338"/>
                <a:gd name="T49" fmla="*/ 117 h 331"/>
                <a:gd name="T50" fmla="*/ 196 w 338"/>
                <a:gd name="T51" fmla="*/ 107 h 331"/>
                <a:gd name="T52" fmla="*/ 175 w 338"/>
                <a:gd name="T53" fmla="*/ 67 h 331"/>
                <a:gd name="T54" fmla="*/ 154 w 338"/>
                <a:gd name="T55" fmla="*/ 61 h 331"/>
                <a:gd name="T56" fmla="*/ 132 w 338"/>
                <a:gd name="T57" fmla="*/ 74 h 331"/>
                <a:gd name="T58" fmla="*/ 101 w 338"/>
                <a:gd name="T59" fmla="*/ 69 h 331"/>
                <a:gd name="T60" fmla="*/ 93 w 338"/>
                <a:gd name="T61" fmla="*/ 27 h 331"/>
                <a:gd name="T62" fmla="*/ 165 w 338"/>
                <a:gd name="T63" fmla="*/ 16 h 331"/>
                <a:gd name="T64" fmla="*/ 209 w 338"/>
                <a:gd name="T65" fmla="*/ 66 h 331"/>
                <a:gd name="T66" fmla="*/ 227 w 338"/>
                <a:gd name="T67" fmla="*/ 85 h 331"/>
                <a:gd name="T68" fmla="*/ 247 w 338"/>
                <a:gd name="T69" fmla="*/ 122 h 331"/>
                <a:gd name="T70" fmla="*/ 247 w 338"/>
                <a:gd name="T71" fmla="*/ 139 h 331"/>
                <a:gd name="T72" fmla="*/ 281 w 338"/>
                <a:gd name="T73" fmla="*/ 140 h 331"/>
                <a:gd name="T74" fmla="*/ 296 w 338"/>
                <a:gd name="T75" fmla="*/ 142 h 331"/>
                <a:gd name="T76" fmla="*/ 315 w 338"/>
                <a:gd name="T77" fmla="*/ 142 h 331"/>
                <a:gd name="T78" fmla="*/ 330 w 338"/>
                <a:gd name="T79" fmla="*/ 147 h 331"/>
                <a:gd name="T80" fmla="*/ 328 w 338"/>
                <a:gd name="T81" fmla="*/ 209 h 331"/>
                <a:gd name="T82" fmla="*/ 263 w 338"/>
                <a:gd name="T83" fmla="*/ 240 h 331"/>
                <a:gd name="T84" fmla="*/ 204 w 338"/>
                <a:gd name="T85" fmla="*/ 261 h 331"/>
                <a:gd name="T86" fmla="*/ 151 w 338"/>
                <a:gd name="T87" fmla="*/ 280 h 331"/>
                <a:gd name="T88" fmla="*/ 137 w 338"/>
                <a:gd name="T89" fmla="*/ 288 h 331"/>
                <a:gd name="T90" fmla="*/ 99 w 338"/>
                <a:gd name="T91" fmla="*/ 325 h 331"/>
                <a:gd name="T92" fmla="*/ 88 w 338"/>
                <a:gd name="T9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8" h="331">
                  <a:moveTo>
                    <a:pt x="88" y="329"/>
                  </a:moveTo>
                  <a:cubicBezTo>
                    <a:pt x="59" y="328"/>
                    <a:pt x="29" y="331"/>
                    <a:pt x="0" y="321"/>
                  </a:cubicBezTo>
                  <a:cubicBezTo>
                    <a:pt x="6" y="305"/>
                    <a:pt x="19" y="312"/>
                    <a:pt x="29" y="312"/>
                  </a:cubicBezTo>
                  <a:cubicBezTo>
                    <a:pt x="51" y="313"/>
                    <a:pt x="46" y="312"/>
                    <a:pt x="51" y="292"/>
                  </a:cubicBezTo>
                  <a:cubicBezTo>
                    <a:pt x="58" y="257"/>
                    <a:pt x="35" y="229"/>
                    <a:pt x="37" y="197"/>
                  </a:cubicBezTo>
                  <a:cubicBezTo>
                    <a:pt x="37" y="187"/>
                    <a:pt x="30" y="178"/>
                    <a:pt x="24" y="170"/>
                  </a:cubicBezTo>
                  <a:cubicBezTo>
                    <a:pt x="19" y="162"/>
                    <a:pt x="16" y="153"/>
                    <a:pt x="23" y="146"/>
                  </a:cubicBezTo>
                  <a:cubicBezTo>
                    <a:pt x="30" y="139"/>
                    <a:pt x="37" y="145"/>
                    <a:pt x="43" y="149"/>
                  </a:cubicBezTo>
                  <a:cubicBezTo>
                    <a:pt x="50" y="152"/>
                    <a:pt x="57" y="153"/>
                    <a:pt x="64" y="153"/>
                  </a:cubicBezTo>
                  <a:cubicBezTo>
                    <a:pt x="87" y="153"/>
                    <a:pt x="88" y="155"/>
                    <a:pt x="87" y="179"/>
                  </a:cubicBezTo>
                  <a:cubicBezTo>
                    <a:pt x="86" y="199"/>
                    <a:pt x="81" y="218"/>
                    <a:pt x="82" y="238"/>
                  </a:cubicBezTo>
                  <a:cubicBezTo>
                    <a:pt x="83" y="249"/>
                    <a:pt x="85" y="259"/>
                    <a:pt x="100" y="252"/>
                  </a:cubicBezTo>
                  <a:cubicBezTo>
                    <a:pt x="108" y="249"/>
                    <a:pt x="114" y="254"/>
                    <a:pt x="119" y="260"/>
                  </a:cubicBezTo>
                  <a:cubicBezTo>
                    <a:pt x="129" y="274"/>
                    <a:pt x="139" y="265"/>
                    <a:pt x="150" y="261"/>
                  </a:cubicBezTo>
                  <a:cubicBezTo>
                    <a:pt x="163" y="256"/>
                    <a:pt x="164" y="247"/>
                    <a:pt x="162" y="237"/>
                  </a:cubicBezTo>
                  <a:cubicBezTo>
                    <a:pt x="160" y="230"/>
                    <a:pt x="159" y="224"/>
                    <a:pt x="160" y="217"/>
                  </a:cubicBezTo>
                  <a:cubicBezTo>
                    <a:pt x="161" y="209"/>
                    <a:pt x="165" y="203"/>
                    <a:pt x="173" y="202"/>
                  </a:cubicBezTo>
                  <a:cubicBezTo>
                    <a:pt x="182" y="200"/>
                    <a:pt x="186" y="205"/>
                    <a:pt x="189" y="213"/>
                  </a:cubicBezTo>
                  <a:cubicBezTo>
                    <a:pt x="200" y="239"/>
                    <a:pt x="207" y="241"/>
                    <a:pt x="230" y="224"/>
                  </a:cubicBezTo>
                  <a:cubicBezTo>
                    <a:pt x="237" y="219"/>
                    <a:pt x="242" y="214"/>
                    <a:pt x="251" y="213"/>
                  </a:cubicBezTo>
                  <a:cubicBezTo>
                    <a:pt x="258" y="213"/>
                    <a:pt x="267" y="216"/>
                    <a:pt x="268" y="205"/>
                  </a:cubicBezTo>
                  <a:cubicBezTo>
                    <a:pt x="269" y="195"/>
                    <a:pt x="265" y="187"/>
                    <a:pt x="255" y="183"/>
                  </a:cubicBezTo>
                  <a:cubicBezTo>
                    <a:pt x="244" y="180"/>
                    <a:pt x="236" y="173"/>
                    <a:pt x="229" y="166"/>
                  </a:cubicBezTo>
                  <a:cubicBezTo>
                    <a:pt x="218" y="156"/>
                    <a:pt x="212" y="145"/>
                    <a:pt x="216" y="130"/>
                  </a:cubicBezTo>
                  <a:cubicBezTo>
                    <a:pt x="218" y="122"/>
                    <a:pt x="217" y="117"/>
                    <a:pt x="208" y="117"/>
                  </a:cubicBezTo>
                  <a:cubicBezTo>
                    <a:pt x="202" y="116"/>
                    <a:pt x="196" y="113"/>
                    <a:pt x="196" y="107"/>
                  </a:cubicBezTo>
                  <a:cubicBezTo>
                    <a:pt x="196" y="90"/>
                    <a:pt x="181" y="81"/>
                    <a:pt x="175" y="67"/>
                  </a:cubicBezTo>
                  <a:cubicBezTo>
                    <a:pt x="170" y="57"/>
                    <a:pt x="164" y="55"/>
                    <a:pt x="154" y="61"/>
                  </a:cubicBezTo>
                  <a:cubicBezTo>
                    <a:pt x="147" y="65"/>
                    <a:pt x="139" y="69"/>
                    <a:pt x="132" y="74"/>
                  </a:cubicBezTo>
                  <a:cubicBezTo>
                    <a:pt x="120" y="82"/>
                    <a:pt x="110" y="81"/>
                    <a:pt x="101" y="69"/>
                  </a:cubicBezTo>
                  <a:cubicBezTo>
                    <a:pt x="86" y="52"/>
                    <a:pt x="83" y="39"/>
                    <a:pt x="93" y="27"/>
                  </a:cubicBezTo>
                  <a:cubicBezTo>
                    <a:pt x="113" y="2"/>
                    <a:pt x="137" y="0"/>
                    <a:pt x="165" y="16"/>
                  </a:cubicBezTo>
                  <a:cubicBezTo>
                    <a:pt x="186" y="28"/>
                    <a:pt x="203" y="40"/>
                    <a:pt x="209" y="66"/>
                  </a:cubicBezTo>
                  <a:cubicBezTo>
                    <a:pt x="210" y="74"/>
                    <a:pt x="218" y="81"/>
                    <a:pt x="227" y="85"/>
                  </a:cubicBezTo>
                  <a:cubicBezTo>
                    <a:pt x="249" y="94"/>
                    <a:pt x="251" y="99"/>
                    <a:pt x="247" y="122"/>
                  </a:cubicBezTo>
                  <a:cubicBezTo>
                    <a:pt x="246" y="127"/>
                    <a:pt x="242" y="133"/>
                    <a:pt x="247" y="139"/>
                  </a:cubicBezTo>
                  <a:cubicBezTo>
                    <a:pt x="258" y="143"/>
                    <a:pt x="269" y="148"/>
                    <a:pt x="281" y="140"/>
                  </a:cubicBezTo>
                  <a:cubicBezTo>
                    <a:pt x="285" y="137"/>
                    <a:pt x="292" y="140"/>
                    <a:pt x="296" y="142"/>
                  </a:cubicBezTo>
                  <a:cubicBezTo>
                    <a:pt x="303" y="146"/>
                    <a:pt x="308" y="147"/>
                    <a:pt x="315" y="142"/>
                  </a:cubicBezTo>
                  <a:cubicBezTo>
                    <a:pt x="322" y="136"/>
                    <a:pt x="328" y="140"/>
                    <a:pt x="330" y="147"/>
                  </a:cubicBezTo>
                  <a:cubicBezTo>
                    <a:pt x="336" y="168"/>
                    <a:pt x="338" y="188"/>
                    <a:pt x="328" y="209"/>
                  </a:cubicBezTo>
                  <a:cubicBezTo>
                    <a:pt x="311" y="230"/>
                    <a:pt x="290" y="243"/>
                    <a:pt x="263" y="240"/>
                  </a:cubicBezTo>
                  <a:cubicBezTo>
                    <a:pt x="239" y="237"/>
                    <a:pt x="222" y="251"/>
                    <a:pt x="204" y="261"/>
                  </a:cubicBezTo>
                  <a:cubicBezTo>
                    <a:pt x="187" y="271"/>
                    <a:pt x="170" y="276"/>
                    <a:pt x="151" y="280"/>
                  </a:cubicBezTo>
                  <a:cubicBezTo>
                    <a:pt x="145" y="281"/>
                    <a:pt x="137" y="281"/>
                    <a:pt x="137" y="288"/>
                  </a:cubicBezTo>
                  <a:cubicBezTo>
                    <a:pt x="136" y="313"/>
                    <a:pt x="119" y="320"/>
                    <a:pt x="99" y="325"/>
                  </a:cubicBezTo>
                  <a:cubicBezTo>
                    <a:pt x="95" y="326"/>
                    <a:pt x="92" y="328"/>
                    <a:pt x="88" y="329"/>
                  </a:cubicBezTo>
                  <a:close/>
                </a:path>
              </a:pathLst>
            </a:custGeom>
            <a:solidFill>
              <a:srgbClr val="E78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4ECF36B1-0C50-8A52-AC8B-CA09D34E1CCB}"/>
                </a:ext>
              </a:extLst>
            </p:cNvPr>
            <p:cNvSpPr/>
            <p:nvPr/>
          </p:nvSpPr>
          <p:spPr bwMode="auto">
            <a:xfrm>
              <a:off x="5332413" y="2192338"/>
              <a:ext cx="261938" cy="427037"/>
            </a:xfrm>
            <a:custGeom>
              <a:avLst/>
              <a:gdLst>
                <a:gd name="T0" fmla="*/ 6 w 194"/>
                <a:gd name="T1" fmla="*/ 71 h 316"/>
                <a:gd name="T2" fmla="*/ 32 w 194"/>
                <a:gd name="T3" fmla="*/ 12 h 316"/>
                <a:gd name="T4" fmla="*/ 57 w 194"/>
                <a:gd name="T5" fmla="*/ 4 h 316"/>
                <a:gd name="T6" fmla="*/ 66 w 194"/>
                <a:gd name="T7" fmla="*/ 25 h 316"/>
                <a:gd name="T8" fmla="*/ 69 w 194"/>
                <a:gd name="T9" fmla="*/ 54 h 316"/>
                <a:gd name="T10" fmla="*/ 107 w 194"/>
                <a:gd name="T11" fmla="*/ 73 h 316"/>
                <a:gd name="T12" fmla="*/ 130 w 194"/>
                <a:gd name="T13" fmla="*/ 75 h 316"/>
                <a:gd name="T14" fmla="*/ 137 w 194"/>
                <a:gd name="T15" fmla="*/ 77 h 316"/>
                <a:gd name="T16" fmla="*/ 130 w 194"/>
                <a:gd name="T17" fmla="*/ 128 h 316"/>
                <a:gd name="T18" fmla="*/ 105 w 194"/>
                <a:gd name="T19" fmla="*/ 162 h 316"/>
                <a:gd name="T20" fmla="*/ 149 w 194"/>
                <a:gd name="T21" fmla="*/ 138 h 316"/>
                <a:gd name="T22" fmla="*/ 169 w 194"/>
                <a:gd name="T23" fmla="*/ 122 h 316"/>
                <a:gd name="T24" fmla="*/ 181 w 194"/>
                <a:gd name="T25" fmla="*/ 150 h 316"/>
                <a:gd name="T26" fmla="*/ 194 w 194"/>
                <a:gd name="T27" fmla="*/ 171 h 316"/>
                <a:gd name="T28" fmla="*/ 180 w 194"/>
                <a:gd name="T29" fmla="*/ 181 h 316"/>
                <a:gd name="T30" fmla="*/ 190 w 194"/>
                <a:gd name="T31" fmla="*/ 195 h 316"/>
                <a:gd name="T32" fmla="*/ 167 w 194"/>
                <a:gd name="T33" fmla="*/ 217 h 316"/>
                <a:gd name="T34" fmla="*/ 135 w 194"/>
                <a:gd name="T35" fmla="*/ 232 h 316"/>
                <a:gd name="T36" fmla="*/ 122 w 194"/>
                <a:gd name="T37" fmla="*/ 242 h 316"/>
                <a:gd name="T38" fmla="*/ 108 w 194"/>
                <a:gd name="T39" fmla="*/ 261 h 316"/>
                <a:gd name="T40" fmla="*/ 102 w 194"/>
                <a:gd name="T41" fmla="*/ 276 h 316"/>
                <a:gd name="T42" fmla="*/ 62 w 194"/>
                <a:gd name="T43" fmla="*/ 316 h 316"/>
                <a:gd name="T44" fmla="*/ 42 w 194"/>
                <a:gd name="T45" fmla="*/ 252 h 316"/>
                <a:gd name="T46" fmla="*/ 54 w 194"/>
                <a:gd name="T47" fmla="*/ 222 h 316"/>
                <a:gd name="T48" fmla="*/ 55 w 194"/>
                <a:gd name="T49" fmla="*/ 187 h 316"/>
                <a:gd name="T50" fmla="*/ 15 w 194"/>
                <a:gd name="T51" fmla="*/ 154 h 316"/>
                <a:gd name="T52" fmla="*/ 7 w 194"/>
                <a:gd name="T53" fmla="*/ 133 h 316"/>
                <a:gd name="T54" fmla="*/ 6 w 194"/>
                <a:gd name="T55" fmla="*/ 7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4" h="316">
                  <a:moveTo>
                    <a:pt x="6" y="71"/>
                  </a:moveTo>
                  <a:cubicBezTo>
                    <a:pt x="7" y="48"/>
                    <a:pt x="20" y="30"/>
                    <a:pt x="32" y="12"/>
                  </a:cubicBezTo>
                  <a:cubicBezTo>
                    <a:pt x="37" y="4"/>
                    <a:pt x="47" y="0"/>
                    <a:pt x="57" y="4"/>
                  </a:cubicBezTo>
                  <a:cubicBezTo>
                    <a:pt x="66" y="8"/>
                    <a:pt x="66" y="17"/>
                    <a:pt x="66" y="25"/>
                  </a:cubicBezTo>
                  <a:cubicBezTo>
                    <a:pt x="66" y="34"/>
                    <a:pt x="65" y="44"/>
                    <a:pt x="69" y="54"/>
                  </a:cubicBezTo>
                  <a:cubicBezTo>
                    <a:pt x="80" y="79"/>
                    <a:pt x="81" y="80"/>
                    <a:pt x="107" y="73"/>
                  </a:cubicBezTo>
                  <a:cubicBezTo>
                    <a:pt x="115" y="70"/>
                    <a:pt x="122" y="77"/>
                    <a:pt x="130" y="75"/>
                  </a:cubicBezTo>
                  <a:cubicBezTo>
                    <a:pt x="133" y="74"/>
                    <a:pt x="137" y="75"/>
                    <a:pt x="137" y="77"/>
                  </a:cubicBezTo>
                  <a:cubicBezTo>
                    <a:pt x="137" y="94"/>
                    <a:pt x="148" y="113"/>
                    <a:pt x="130" y="128"/>
                  </a:cubicBezTo>
                  <a:cubicBezTo>
                    <a:pt x="121" y="137"/>
                    <a:pt x="116" y="149"/>
                    <a:pt x="105" y="162"/>
                  </a:cubicBezTo>
                  <a:cubicBezTo>
                    <a:pt x="127" y="161"/>
                    <a:pt x="139" y="150"/>
                    <a:pt x="149" y="138"/>
                  </a:cubicBezTo>
                  <a:cubicBezTo>
                    <a:pt x="155" y="131"/>
                    <a:pt x="156" y="118"/>
                    <a:pt x="169" y="122"/>
                  </a:cubicBezTo>
                  <a:cubicBezTo>
                    <a:pt x="179" y="127"/>
                    <a:pt x="181" y="139"/>
                    <a:pt x="181" y="150"/>
                  </a:cubicBezTo>
                  <a:cubicBezTo>
                    <a:pt x="181" y="160"/>
                    <a:pt x="179" y="170"/>
                    <a:pt x="194" y="171"/>
                  </a:cubicBezTo>
                  <a:cubicBezTo>
                    <a:pt x="192" y="178"/>
                    <a:pt x="192" y="178"/>
                    <a:pt x="180" y="181"/>
                  </a:cubicBezTo>
                  <a:cubicBezTo>
                    <a:pt x="183" y="186"/>
                    <a:pt x="186" y="191"/>
                    <a:pt x="190" y="195"/>
                  </a:cubicBezTo>
                  <a:cubicBezTo>
                    <a:pt x="191" y="211"/>
                    <a:pt x="181" y="218"/>
                    <a:pt x="167" y="217"/>
                  </a:cubicBezTo>
                  <a:cubicBezTo>
                    <a:pt x="153" y="217"/>
                    <a:pt x="143" y="220"/>
                    <a:pt x="135" y="232"/>
                  </a:cubicBezTo>
                  <a:cubicBezTo>
                    <a:pt x="132" y="237"/>
                    <a:pt x="127" y="239"/>
                    <a:pt x="122" y="242"/>
                  </a:cubicBezTo>
                  <a:cubicBezTo>
                    <a:pt x="114" y="246"/>
                    <a:pt x="109" y="252"/>
                    <a:pt x="108" y="261"/>
                  </a:cubicBezTo>
                  <a:cubicBezTo>
                    <a:pt x="107" y="267"/>
                    <a:pt x="107" y="274"/>
                    <a:pt x="102" y="276"/>
                  </a:cubicBezTo>
                  <a:cubicBezTo>
                    <a:pt x="83" y="284"/>
                    <a:pt x="71" y="298"/>
                    <a:pt x="62" y="316"/>
                  </a:cubicBezTo>
                  <a:cubicBezTo>
                    <a:pt x="52" y="295"/>
                    <a:pt x="48" y="273"/>
                    <a:pt x="42" y="252"/>
                  </a:cubicBezTo>
                  <a:cubicBezTo>
                    <a:pt x="39" y="240"/>
                    <a:pt x="44" y="230"/>
                    <a:pt x="54" y="222"/>
                  </a:cubicBezTo>
                  <a:cubicBezTo>
                    <a:pt x="67" y="210"/>
                    <a:pt x="65" y="198"/>
                    <a:pt x="55" y="187"/>
                  </a:cubicBezTo>
                  <a:cubicBezTo>
                    <a:pt x="43" y="174"/>
                    <a:pt x="32" y="160"/>
                    <a:pt x="15" y="154"/>
                  </a:cubicBezTo>
                  <a:cubicBezTo>
                    <a:pt x="4" y="151"/>
                    <a:pt x="0" y="143"/>
                    <a:pt x="7" y="133"/>
                  </a:cubicBezTo>
                  <a:cubicBezTo>
                    <a:pt x="21" y="112"/>
                    <a:pt x="18" y="91"/>
                    <a:pt x="6" y="71"/>
                  </a:cubicBezTo>
                  <a:close/>
                </a:path>
              </a:pathLst>
            </a:custGeom>
            <a:solidFill>
              <a:srgbClr val="F3C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AC329920-C027-C3AA-5D87-29C938B90D8A}"/>
                </a:ext>
              </a:extLst>
            </p:cNvPr>
            <p:cNvSpPr/>
            <p:nvPr/>
          </p:nvSpPr>
          <p:spPr bwMode="auto">
            <a:xfrm>
              <a:off x="5103813" y="2455863"/>
              <a:ext cx="492125" cy="388937"/>
            </a:xfrm>
            <a:custGeom>
              <a:avLst/>
              <a:gdLst>
                <a:gd name="T0" fmla="*/ 231 w 364"/>
                <a:gd name="T1" fmla="*/ 120 h 288"/>
                <a:gd name="T2" fmla="*/ 235 w 364"/>
                <a:gd name="T3" fmla="*/ 105 h 288"/>
                <a:gd name="T4" fmla="*/ 249 w 364"/>
                <a:gd name="T5" fmla="*/ 87 h 288"/>
                <a:gd name="T6" fmla="*/ 271 w 364"/>
                <a:gd name="T7" fmla="*/ 61 h 288"/>
                <a:gd name="T8" fmla="*/ 271 w 364"/>
                <a:gd name="T9" fmla="*/ 57 h 288"/>
                <a:gd name="T10" fmla="*/ 333 w 364"/>
                <a:gd name="T11" fmla="*/ 17 h 288"/>
                <a:gd name="T12" fmla="*/ 359 w 364"/>
                <a:gd name="T13" fmla="*/ 0 h 288"/>
                <a:gd name="T14" fmla="*/ 362 w 364"/>
                <a:gd name="T15" fmla="*/ 8 h 288"/>
                <a:gd name="T16" fmla="*/ 323 w 364"/>
                <a:gd name="T17" fmla="*/ 56 h 288"/>
                <a:gd name="T18" fmla="*/ 319 w 364"/>
                <a:gd name="T19" fmla="*/ 58 h 288"/>
                <a:gd name="T20" fmla="*/ 302 w 364"/>
                <a:gd name="T21" fmla="*/ 58 h 288"/>
                <a:gd name="T22" fmla="*/ 315 w 364"/>
                <a:gd name="T23" fmla="*/ 68 h 288"/>
                <a:gd name="T24" fmla="*/ 295 w 364"/>
                <a:gd name="T25" fmla="*/ 95 h 288"/>
                <a:gd name="T26" fmla="*/ 287 w 364"/>
                <a:gd name="T27" fmla="*/ 104 h 288"/>
                <a:gd name="T28" fmla="*/ 265 w 364"/>
                <a:gd name="T29" fmla="*/ 106 h 288"/>
                <a:gd name="T30" fmla="*/ 246 w 364"/>
                <a:gd name="T31" fmla="*/ 118 h 288"/>
                <a:gd name="T32" fmla="*/ 236 w 364"/>
                <a:gd name="T33" fmla="*/ 192 h 288"/>
                <a:gd name="T34" fmla="*/ 223 w 364"/>
                <a:gd name="T35" fmla="*/ 208 h 288"/>
                <a:gd name="T36" fmla="*/ 155 w 364"/>
                <a:gd name="T37" fmla="*/ 268 h 288"/>
                <a:gd name="T38" fmla="*/ 143 w 364"/>
                <a:gd name="T39" fmla="*/ 288 h 288"/>
                <a:gd name="T40" fmla="*/ 139 w 364"/>
                <a:gd name="T41" fmla="*/ 279 h 288"/>
                <a:gd name="T42" fmla="*/ 118 w 364"/>
                <a:gd name="T43" fmla="*/ 221 h 288"/>
                <a:gd name="T44" fmla="*/ 107 w 364"/>
                <a:gd name="T45" fmla="*/ 213 h 288"/>
                <a:gd name="T46" fmla="*/ 98 w 364"/>
                <a:gd name="T47" fmla="*/ 225 h 288"/>
                <a:gd name="T48" fmla="*/ 99 w 364"/>
                <a:gd name="T49" fmla="*/ 245 h 288"/>
                <a:gd name="T50" fmla="*/ 85 w 364"/>
                <a:gd name="T51" fmla="*/ 269 h 288"/>
                <a:gd name="T52" fmla="*/ 42 w 364"/>
                <a:gd name="T53" fmla="*/ 267 h 288"/>
                <a:gd name="T54" fmla="*/ 32 w 364"/>
                <a:gd name="T55" fmla="*/ 250 h 288"/>
                <a:gd name="T56" fmla="*/ 9 w 364"/>
                <a:gd name="T57" fmla="*/ 192 h 288"/>
                <a:gd name="T58" fmla="*/ 13 w 364"/>
                <a:gd name="T59" fmla="*/ 119 h 288"/>
                <a:gd name="T60" fmla="*/ 26 w 364"/>
                <a:gd name="T61" fmla="*/ 114 h 288"/>
                <a:gd name="T62" fmla="*/ 68 w 364"/>
                <a:gd name="T63" fmla="*/ 111 h 288"/>
                <a:gd name="T64" fmla="*/ 86 w 364"/>
                <a:gd name="T65" fmla="*/ 124 h 288"/>
                <a:gd name="T66" fmla="*/ 157 w 364"/>
                <a:gd name="T67" fmla="*/ 170 h 288"/>
                <a:gd name="T68" fmla="*/ 212 w 364"/>
                <a:gd name="T69" fmla="*/ 142 h 288"/>
                <a:gd name="T70" fmla="*/ 231 w 364"/>
                <a:gd name="T71" fmla="*/ 12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4" h="288">
                  <a:moveTo>
                    <a:pt x="231" y="120"/>
                  </a:moveTo>
                  <a:cubicBezTo>
                    <a:pt x="236" y="116"/>
                    <a:pt x="235" y="110"/>
                    <a:pt x="235" y="105"/>
                  </a:cubicBezTo>
                  <a:cubicBezTo>
                    <a:pt x="234" y="95"/>
                    <a:pt x="237" y="89"/>
                    <a:pt x="249" y="87"/>
                  </a:cubicBezTo>
                  <a:cubicBezTo>
                    <a:pt x="262" y="85"/>
                    <a:pt x="274" y="79"/>
                    <a:pt x="271" y="61"/>
                  </a:cubicBezTo>
                  <a:cubicBezTo>
                    <a:pt x="271" y="60"/>
                    <a:pt x="271" y="58"/>
                    <a:pt x="271" y="57"/>
                  </a:cubicBezTo>
                  <a:cubicBezTo>
                    <a:pt x="275" y="45"/>
                    <a:pt x="321" y="13"/>
                    <a:pt x="333" y="17"/>
                  </a:cubicBezTo>
                  <a:cubicBezTo>
                    <a:pt x="349" y="21"/>
                    <a:pt x="355" y="13"/>
                    <a:pt x="359" y="0"/>
                  </a:cubicBezTo>
                  <a:cubicBezTo>
                    <a:pt x="362" y="2"/>
                    <a:pt x="364" y="6"/>
                    <a:pt x="362" y="8"/>
                  </a:cubicBezTo>
                  <a:cubicBezTo>
                    <a:pt x="345" y="21"/>
                    <a:pt x="344" y="47"/>
                    <a:pt x="323" y="56"/>
                  </a:cubicBezTo>
                  <a:cubicBezTo>
                    <a:pt x="322" y="57"/>
                    <a:pt x="321" y="58"/>
                    <a:pt x="319" y="58"/>
                  </a:cubicBezTo>
                  <a:cubicBezTo>
                    <a:pt x="313" y="58"/>
                    <a:pt x="306" y="46"/>
                    <a:pt x="302" y="58"/>
                  </a:cubicBezTo>
                  <a:cubicBezTo>
                    <a:pt x="298" y="67"/>
                    <a:pt x="313" y="61"/>
                    <a:pt x="315" y="68"/>
                  </a:cubicBezTo>
                  <a:cubicBezTo>
                    <a:pt x="316" y="82"/>
                    <a:pt x="305" y="89"/>
                    <a:pt x="295" y="95"/>
                  </a:cubicBezTo>
                  <a:cubicBezTo>
                    <a:pt x="292" y="97"/>
                    <a:pt x="287" y="98"/>
                    <a:pt x="287" y="104"/>
                  </a:cubicBezTo>
                  <a:cubicBezTo>
                    <a:pt x="280" y="110"/>
                    <a:pt x="273" y="110"/>
                    <a:pt x="265" y="106"/>
                  </a:cubicBezTo>
                  <a:cubicBezTo>
                    <a:pt x="253" y="101"/>
                    <a:pt x="246" y="107"/>
                    <a:pt x="246" y="118"/>
                  </a:cubicBezTo>
                  <a:cubicBezTo>
                    <a:pt x="245" y="143"/>
                    <a:pt x="235" y="167"/>
                    <a:pt x="236" y="192"/>
                  </a:cubicBezTo>
                  <a:cubicBezTo>
                    <a:pt x="236" y="201"/>
                    <a:pt x="229" y="203"/>
                    <a:pt x="223" y="208"/>
                  </a:cubicBezTo>
                  <a:cubicBezTo>
                    <a:pt x="199" y="226"/>
                    <a:pt x="174" y="244"/>
                    <a:pt x="155" y="268"/>
                  </a:cubicBezTo>
                  <a:cubicBezTo>
                    <a:pt x="151" y="274"/>
                    <a:pt x="150" y="283"/>
                    <a:pt x="143" y="288"/>
                  </a:cubicBezTo>
                  <a:cubicBezTo>
                    <a:pt x="140" y="286"/>
                    <a:pt x="138" y="282"/>
                    <a:pt x="139" y="279"/>
                  </a:cubicBezTo>
                  <a:cubicBezTo>
                    <a:pt x="144" y="255"/>
                    <a:pt x="127" y="240"/>
                    <a:pt x="118" y="221"/>
                  </a:cubicBezTo>
                  <a:cubicBezTo>
                    <a:pt x="116" y="216"/>
                    <a:pt x="114" y="211"/>
                    <a:pt x="107" y="213"/>
                  </a:cubicBezTo>
                  <a:cubicBezTo>
                    <a:pt x="101" y="215"/>
                    <a:pt x="99" y="220"/>
                    <a:pt x="98" y="225"/>
                  </a:cubicBezTo>
                  <a:cubicBezTo>
                    <a:pt x="97" y="232"/>
                    <a:pt x="99" y="239"/>
                    <a:pt x="99" y="245"/>
                  </a:cubicBezTo>
                  <a:cubicBezTo>
                    <a:pt x="100" y="256"/>
                    <a:pt x="97" y="266"/>
                    <a:pt x="85" y="269"/>
                  </a:cubicBezTo>
                  <a:cubicBezTo>
                    <a:pt x="71" y="272"/>
                    <a:pt x="56" y="270"/>
                    <a:pt x="42" y="267"/>
                  </a:cubicBezTo>
                  <a:cubicBezTo>
                    <a:pt x="34" y="265"/>
                    <a:pt x="31" y="258"/>
                    <a:pt x="32" y="250"/>
                  </a:cubicBezTo>
                  <a:cubicBezTo>
                    <a:pt x="35" y="226"/>
                    <a:pt x="32" y="206"/>
                    <a:pt x="9" y="192"/>
                  </a:cubicBezTo>
                  <a:cubicBezTo>
                    <a:pt x="0" y="186"/>
                    <a:pt x="5" y="126"/>
                    <a:pt x="13" y="119"/>
                  </a:cubicBezTo>
                  <a:cubicBezTo>
                    <a:pt x="17" y="116"/>
                    <a:pt x="22" y="115"/>
                    <a:pt x="26" y="114"/>
                  </a:cubicBezTo>
                  <a:cubicBezTo>
                    <a:pt x="40" y="114"/>
                    <a:pt x="54" y="115"/>
                    <a:pt x="68" y="111"/>
                  </a:cubicBezTo>
                  <a:cubicBezTo>
                    <a:pt x="80" y="106"/>
                    <a:pt x="82" y="116"/>
                    <a:pt x="86" y="124"/>
                  </a:cubicBezTo>
                  <a:cubicBezTo>
                    <a:pt x="101" y="153"/>
                    <a:pt x="127" y="165"/>
                    <a:pt x="157" y="170"/>
                  </a:cubicBezTo>
                  <a:cubicBezTo>
                    <a:pt x="180" y="173"/>
                    <a:pt x="200" y="165"/>
                    <a:pt x="212" y="142"/>
                  </a:cubicBezTo>
                  <a:cubicBezTo>
                    <a:pt x="217" y="134"/>
                    <a:pt x="221" y="124"/>
                    <a:pt x="231" y="120"/>
                  </a:cubicBezTo>
                  <a:close/>
                </a:path>
              </a:pathLst>
            </a:custGeom>
            <a:solidFill>
              <a:srgbClr val="F5D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ED7C75D7-937C-5368-0DA4-FAF299B74B63}"/>
                </a:ext>
              </a:extLst>
            </p:cNvPr>
            <p:cNvSpPr/>
            <p:nvPr/>
          </p:nvSpPr>
          <p:spPr bwMode="auto">
            <a:xfrm>
              <a:off x="4248151" y="3044825"/>
              <a:ext cx="244475" cy="342900"/>
            </a:xfrm>
            <a:custGeom>
              <a:avLst/>
              <a:gdLst>
                <a:gd name="T0" fmla="*/ 118 w 182"/>
                <a:gd name="T1" fmla="*/ 247 h 253"/>
                <a:gd name="T2" fmla="*/ 126 w 182"/>
                <a:gd name="T3" fmla="*/ 246 h 253"/>
                <a:gd name="T4" fmla="*/ 123 w 182"/>
                <a:gd name="T5" fmla="*/ 240 h 253"/>
                <a:gd name="T6" fmla="*/ 26 w 182"/>
                <a:gd name="T7" fmla="*/ 211 h 253"/>
                <a:gd name="T8" fmla="*/ 10 w 182"/>
                <a:gd name="T9" fmla="*/ 195 h 253"/>
                <a:gd name="T10" fmla="*/ 4 w 182"/>
                <a:gd name="T11" fmla="*/ 144 h 253"/>
                <a:gd name="T12" fmla="*/ 15 w 182"/>
                <a:gd name="T13" fmla="*/ 130 h 253"/>
                <a:gd name="T14" fmla="*/ 20 w 182"/>
                <a:gd name="T15" fmla="*/ 106 h 253"/>
                <a:gd name="T16" fmla="*/ 24 w 182"/>
                <a:gd name="T17" fmla="*/ 70 h 253"/>
                <a:gd name="T18" fmla="*/ 34 w 182"/>
                <a:gd name="T19" fmla="*/ 35 h 253"/>
                <a:gd name="T20" fmla="*/ 45 w 182"/>
                <a:gd name="T21" fmla="*/ 17 h 253"/>
                <a:gd name="T22" fmla="*/ 78 w 182"/>
                <a:gd name="T23" fmla="*/ 26 h 253"/>
                <a:gd name="T24" fmla="*/ 120 w 182"/>
                <a:gd name="T25" fmla="*/ 122 h 253"/>
                <a:gd name="T26" fmla="*/ 138 w 182"/>
                <a:gd name="T27" fmla="*/ 239 h 253"/>
                <a:gd name="T28" fmla="*/ 160 w 182"/>
                <a:gd name="T29" fmla="*/ 241 h 253"/>
                <a:gd name="T30" fmla="*/ 182 w 182"/>
                <a:gd name="T31" fmla="*/ 247 h 253"/>
                <a:gd name="T32" fmla="*/ 182 w 182"/>
                <a:gd name="T33" fmla="*/ 247 h 253"/>
                <a:gd name="T34" fmla="*/ 118 w 182"/>
                <a:gd name="T35" fmla="*/ 24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2" h="253">
                  <a:moveTo>
                    <a:pt x="118" y="247"/>
                  </a:moveTo>
                  <a:cubicBezTo>
                    <a:pt x="121" y="246"/>
                    <a:pt x="124" y="247"/>
                    <a:pt x="126" y="246"/>
                  </a:cubicBezTo>
                  <a:cubicBezTo>
                    <a:pt x="129" y="243"/>
                    <a:pt x="125" y="240"/>
                    <a:pt x="123" y="240"/>
                  </a:cubicBezTo>
                  <a:cubicBezTo>
                    <a:pt x="88" y="239"/>
                    <a:pt x="61" y="211"/>
                    <a:pt x="26" y="211"/>
                  </a:cubicBezTo>
                  <a:cubicBezTo>
                    <a:pt x="15" y="211"/>
                    <a:pt x="11" y="206"/>
                    <a:pt x="10" y="195"/>
                  </a:cubicBezTo>
                  <a:cubicBezTo>
                    <a:pt x="9" y="178"/>
                    <a:pt x="14" y="161"/>
                    <a:pt x="4" y="144"/>
                  </a:cubicBezTo>
                  <a:cubicBezTo>
                    <a:pt x="0" y="138"/>
                    <a:pt x="10" y="134"/>
                    <a:pt x="15" y="130"/>
                  </a:cubicBezTo>
                  <a:cubicBezTo>
                    <a:pt x="25" y="124"/>
                    <a:pt x="30" y="117"/>
                    <a:pt x="20" y="106"/>
                  </a:cubicBezTo>
                  <a:cubicBezTo>
                    <a:pt x="8" y="94"/>
                    <a:pt x="17" y="80"/>
                    <a:pt x="24" y="70"/>
                  </a:cubicBezTo>
                  <a:cubicBezTo>
                    <a:pt x="31" y="59"/>
                    <a:pt x="35" y="48"/>
                    <a:pt x="34" y="35"/>
                  </a:cubicBezTo>
                  <a:cubicBezTo>
                    <a:pt x="34" y="27"/>
                    <a:pt x="38" y="21"/>
                    <a:pt x="45" y="17"/>
                  </a:cubicBezTo>
                  <a:cubicBezTo>
                    <a:pt x="63" y="8"/>
                    <a:pt x="64" y="0"/>
                    <a:pt x="78" y="26"/>
                  </a:cubicBezTo>
                  <a:cubicBezTo>
                    <a:pt x="95" y="57"/>
                    <a:pt x="110" y="89"/>
                    <a:pt x="120" y="122"/>
                  </a:cubicBezTo>
                  <a:cubicBezTo>
                    <a:pt x="132" y="159"/>
                    <a:pt x="153" y="197"/>
                    <a:pt x="138" y="239"/>
                  </a:cubicBezTo>
                  <a:cubicBezTo>
                    <a:pt x="145" y="246"/>
                    <a:pt x="153" y="240"/>
                    <a:pt x="160" y="241"/>
                  </a:cubicBezTo>
                  <a:cubicBezTo>
                    <a:pt x="168" y="242"/>
                    <a:pt x="176" y="240"/>
                    <a:pt x="182" y="247"/>
                  </a:cubicBezTo>
                  <a:cubicBezTo>
                    <a:pt x="182" y="247"/>
                    <a:pt x="182" y="247"/>
                    <a:pt x="182" y="247"/>
                  </a:cubicBezTo>
                  <a:cubicBezTo>
                    <a:pt x="161" y="253"/>
                    <a:pt x="139" y="253"/>
                    <a:pt x="118" y="247"/>
                  </a:cubicBezTo>
                  <a:close/>
                </a:path>
              </a:pathLst>
            </a:custGeom>
            <a:solidFill>
              <a:srgbClr val="F7D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C080587A-63FC-F8AB-4899-85044E245C32}"/>
                </a:ext>
              </a:extLst>
            </p:cNvPr>
            <p:cNvSpPr/>
            <p:nvPr/>
          </p:nvSpPr>
          <p:spPr bwMode="auto">
            <a:xfrm>
              <a:off x="5013326" y="1550988"/>
              <a:ext cx="496888" cy="528637"/>
            </a:xfrm>
            <a:custGeom>
              <a:avLst/>
              <a:gdLst>
                <a:gd name="T0" fmla="*/ 367 w 368"/>
                <a:gd name="T1" fmla="*/ 389 h 391"/>
                <a:gd name="T2" fmla="*/ 331 w 368"/>
                <a:gd name="T3" fmla="*/ 381 h 391"/>
                <a:gd name="T4" fmla="*/ 306 w 368"/>
                <a:gd name="T5" fmla="*/ 373 h 391"/>
                <a:gd name="T6" fmla="*/ 277 w 368"/>
                <a:gd name="T7" fmla="*/ 356 h 391"/>
                <a:gd name="T8" fmla="*/ 259 w 368"/>
                <a:gd name="T9" fmla="*/ 321 h 391"/>
                <a:gd name="T10" fmla="*/ 213 w 368"/>
                <a:gd name="T11" fmla="*/ 296 h 391"/>
                <a:gd name="T12" fmla="*/ 176 w 368"/>
                <a:gd name="T13" fmla="*/ 290 h 391"/>
                <a:gd name="T14" fmla="*/ 143 w 368"/>
                <a:gd name="T15" fmla="*/ 274 h 391"/>
                <a:gd name="T16" fmla="*/ 122 w 368"/>
                <a:gd name="T17" fmla="*/ 273 h 391"/>
                <a:gd name="T18" fmla="*/ 107 w 368"/>
                <a:gd name="T19" fmla="*/ 259 h 391"/>
                <a:gd name="T20" fmla="*/ 77 w 368"/>
                <a:gd name="T21" fmla="*/ 200 h 391"/>
                <a:gd name="T22" fmla="*/ 61 w 368"/>
                <a:gd name="T23" fmla="*/ 172 h 391"/>
                <a:gd name="T24" fmla="*/ 17 w 368"/>
                <a:gd name="T25" fmla="*/ 125 h 391"/>
                <a:gd name="T26" fmla="*/ 9 w 368"/>
                <a:gd name="T27" fmla="*/ 108 h 391"/>
                <a:gd name="T28" fmla="*/ 43 w 368"/>
                <a:gd name="T29" fmla="*/ 78 h 391"/>
                <a:gd name="T30" fmla="*/ 64 w 368"/>
                <a:gd name="T31" fmla="*/ 45 h 391"/>
                <a:gd name="T32" fmla="*/ 68 w 368"/>
                <a:gd name="T33" fmla="*/ 38 h 391"/>
                <a:gd name="T34" fmla="*/ 74 w 368"/>
                <a:gd name="T35" fmla="*/ 27 h 391"/>
                <a:gd name="T36" fmla="*/ 91 w 368"/>
                <a:gd name="T37" fmla="*/ 10 h 391"/>
                <a:gd name="T38" fmla="*/ 107 w 368"/>
                <a:gd name="T39" fmla="*/ 5 h 391"/>
                <a:gd name="T40" fmla="*/ 93 w 368"/>
                <a:gd name="T41" fmla="*/ 25 h 391"/>
                <a:gd name="T42" fmla="*/ 89 w 368"/>
                <a:gd name="T43" fmla="*/ 37 h 391"/>
                <a:gd name="T44" fmla="*/ 77 w 368"/>
                <a:gd name="T45" fmla="*/ 61 h 391"/>
                <a:gd name="T46" fmla="*/ 67 w 368"/>
                <a:gd name="T47" fmla="*/ 88 h 391"/>
                <a:gd name="T48" fmla="*/ 90 w 368"/>
                <a:gd name="T49" fmla="*/ 174 h 391"/>
                <a:gd name="T50" fmla="*/ 111 w 368"/>
                <a:gd name="T51" fmla="*/ 183 h 391"/>
                <a:gd name="T52" fmla="*/ 142 w 368"/>
                <a:gd name="T53" fmla="*/ 183 h 391"/>
                <a:gd name="T54" fmla="*/ 201 w 368"/>
                <a:gd name="T55" fmla="*/ 238 h 391"/>
                <a:gd name="T56" fmla="*/ 207 w 368"/>
                <a:gd name="T57" fmla="*/ 259 h 391"/>
                <a:gd name="T58" fmla="*/ 220 w 368"/>
                <a:gd name="T59" fmla="*/ 280 h 391"/>
                <a:gd name="T60" fmla="*/ 274 w 368"/>
                <a:gd name="T61" fmla="*/ 315 h 391"/>
                <a:gd name="T62" fmla="*/ 318 w 368"/>
                <a:gd name="T63" fmla="*/ 338 h 391"/>
                <a:gd name="T64" fmla="*/ 342 w 368"/>
                <a:gd name="T65" fmla="*/ 365 h 391"/>
                <a:gd name="T66" fmla="*/ 367 w 368"/>
                <a:gd name="T67" fmla="*/ 385 h 391"/>
                <a:gd name="T68" fmla="*/ 368 w 368"/>
                <a:gd name="T69" fmla="*/ 388 h 391"/>
                <a:gd name="T70" fmla="*/ 367 w 368"/>
                <a:gd name="T71" fmla="*/ 389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391">
                  <a:moveTo>
                    <a:pt x="367" y="389"/>
                  </a:moveTo>
                  <a:cubicBezTo>
                    <a:pt x="354" y="389"/>
                    <a:pt x="341" y="391"/>
                    <a:pt x="331" y="381"/>
                  </a:cubicBezTo>
                  <a:cubicBezTo>
                    <a:pt x="326" y="361"/>
                    <a:pt x="325" y="361"/>
                    <a:pt x="306" y="373"/>
                  </a:cubicBezTo>
                  <a:cubicBezTo>
                    <a:pt x="290" y="379"/>
                    <a:pt x="281" y="370"/>
                    <a:pt x="277" y="356"/>
                  </a:cubicBezTo>
                  <a:cubicBezTo>
                    <a:pt x="272" y="343"/>
                    <a:pt x="269" y="331"/>
                    <a:pt x="259" y="321"/>
                  </a:cubicBezTo>
                  <a:cubicBezTo>
                    <a:pt x="247" y="307"/>
                    <a:pt x="232" y="298"/>
                    <a:pt x="213" y="296"/>
                  </a:cubicBezTo>
                  <a:cubicBezTo>
                    <a:pt x="202" y="289"/>
                    <a:pt x="188" y="292"/>
                    <a:pt x="176" y="290"/>
                  </a:cubicBezTo>
                  <a:cubicBezTo>
                    <a:pt x="164" y="286"/>
                    <a:pt x="153" y="282"/>
                    <a:pt x="143" y="274"/>
                  </a:cubicBezTo>
                  <a:cubicBezTo>
                    <a:pt x="136" y="268"/>
                    <a:pt x="129" y="273"/>
                    <a:pt x="122" y="273"/>
                  </a:cubicBezTo>
                  <a:cubicBezTo>
                    <a:pt x="112" y="273"/>
                    <a:pt x="105" y="268"/>
                    <a:pt x="107" y="259"/>
                  </a:cubicBezTo>
                  <a:cubicBezTo>
                    <a:pt x="115" y="230"/>
                    <a:pt x="96" y="214"/>
                    <a:pt x="77" y="200"/>
                  </a:cubicBezTo>
                  <a:cubicBezTo>
                    <a:pt x="66" y="193"/>
                    <a:pt x="62" y="184"/>
                    <a:pt x="61" y="172"/>
                  </a:cubicBezTo>
                  <a:cubicBezTo>
                    <a:pt x="59" y="146"/>
                    <a:pt x="44" y="129"/>
                    <a:pt x="17" y="125"/>
                  </a:cubicBezTo>
                  <a:cubicBezTo>
                    <a:pt x="7" y="123"/>
                    <a:pt x="0" y="120"/>
                    <a:pt x="9" y="108"/>
                  </a:cubicBezTo>
                  <a:cubicBezTo>
                    <a:pt x="24" y="103"/>
                    <a:pt x="34" y="91"/>
                    <a:pt x="43" y="78"/>
                  </a:cubicBezTo>
                  <a:cubicBezTo>
                    <a:pt x="54" y="70"/>
                    <a:pt x="58" y="57"/>
                    <a:pt x="64" y="45"/>
                  </a:cubicBezTo>
                  <a:cubicBezTo>
                    <a:pt x="65" y="43"/>
                    <a:pt x="66" y="41"/>
                    <a:pt x="68" y="38"/>
                  </a:cubicBezTo>
                  <a:cubicBezTo>
                    <a:pt x="70" y="35"/>
                    <a:pt x="71" y="30"/>
                    <a:pt x="74" y="27"/>
                  </a:cubicBezTo>
                  <a:cubicBezTo>
                    <a:pt x="80" y="22"/>
                    <a:pt x="86" y="16"/>
                    <a:pt x="91" y="10"/>
                  </a:cubicBezTo>
                  <a:cubicBezTo>
                    <a:pt x="95" y="6"/>
                    <a:pt x="99" y="0"/>
                    <a:pt x="107" y="5"/>
                  </a:cubicBezTo>
                  <a:cubicBezTo>
                    <a:pt x="104" y="13"/>
                    <a:pt x="99" y="19"/>
                    <a:pt x="93" y="25"/>
                  </a:cubicBezTo>
                  <a:cubicBezTo>
                    <a:pt x="90" y="28"/>
                    <a:pt x="86" y="31"/>
                    <a:pt x="89" y="37"/>
                  </a:cubicBezTo>
                  <a:cubicBezTo>
                    <a:pt x="102" y="53"/>
                    <a:pt x="88" y="57"/>
                    <a:pt x="77" y="61"/>
                  </a:cubicBezTo>
                  <a:cubicBezTo>
                    <a:pt x="64" y="66"/>
                    <a:pt x="58" y="76"/>
                    <a:pt x="67" y="88"/>
                  </a:cubicBezTo>
                  <a:cubicBezTo>
                    <a:pt x="85" y="114"/>
                    <a:pt x="82" y="145"/>
                    <a:pt x="90" y="174"/>
                  </a:cubicBezTo>
                  <a:cubicBezTo>
                    <a:pt x="95" y="189"/>
                    <a:pt x="99" y="193"/>
                    <a:pt x="111" y="183"/>
                  </a:cubicBezTo>
                  <a:cubicBezTo>
                    <a:pt x="122" y="174"/>
                    <a:pt x="128" y="174"/>
                    <a:pt x="142" y="183"/>
                  </a:cubicBezTo>
                  <a:cubicBezTo>
                    <a:pt x="166" y="198"/>
                    <a:pt x="171" y="230"/>
                    <a:pt x="201" y="238"/>
                  </a:cubicBezTo>
                  <a:cubicBezTo>
                    <a:pt x="208" y="240"/>
                    <a:pt x="209" y="250"/>
                    <a:pt x="207" y="259"/>
                  </a:cubicBezTo>
                  <a:cubicBezTo>
                    <a:pt x="205" y="269"/>
                    <a:pt x="209" y="280"/>
                    <a:pt x="220" y="280"/>
                  </a:cubicBezTo>
                  <a:cubicBezTo>
                    <a:pt x="247" y="279"/>
                    <a:pt x="259" y="299"/>
                    <a:pt x="274" y="315"/>
                  </a:cubicBezTo>
                  <a:cubicBezTo>
                    <a:pt x="287" y="327"/>
                    <a:pt x="297" y="339"/>
                    <a:pt x="318" y="338"/>
                  </a:cubicBezTo>
                  <a:cubicBezTo>
                    <a:pt x="332" y="337"/>
                    <a:pt x="339" y="352"/>
                    <a:pt x="342" y="365"/>
                  </a:cubicBezTo>
                  <a:cubicBezTo>
                    <a:pt x="346" y="379"/>
                    <a:pt x="353" y="386"/>
                    <a:pt x="367" y="385"/>
                  </a:cubicBezTo>
                  <a:cubicBezTo>
                    <a:pt x="368" y="386"/>
                    <a:pt x="368" y="387"/>
                    <a:pt x="368" y="388"/>
                  </a:cubicBezTo>
                  <a:cubicBezTo>
                    <a:pt x="367" y="389"/>
                    <a:pt x="367" y="389"/>
                    <a:pt x="367" y="389"/>
                  </a:cubicBezTo>
                  <a:close/>
                </a:path>
              </a:pathLst>
            </a:custGeom>
            <a:solidFill>
              <a:srgbClr val="F5D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8C3C8C51-7229-778E-3B31-2524D1AD000C}"/>
                </a:ext>
              </a:extLst>
            </p:cNvPr>
            <p:cNvSpPr/>
            <p:nvPr/>
          </p:nvSpPr>
          <p:spPr bwMode="auto">
            <a:xfrm>
              <a:off x="3487738" y="1325563"/>
              <a:ext cx="244475" cy="319087"/>
            </a:xfrm>
            <a:custGeom>
              <a:avLst/>
              <a:gdLst>
                <a:gd name="T0" fmla="*/ 146 w 181"/>
                <a:gd name="T1" fmla="*/ 4 h 236"/>
                <a:gd name="T2" fmla="*/ 153 w 181"/>
                <a:gd name="T3" fmla="*/ 4 h 236"/>
                <a:gd name="T4" fmla="*/ 181 w 181"/>
                <a:gd name="T5" fmla="*/ 28 h 236"/>
                <a:gd name="T6" fmla="*/ 178 w 181"/>
                <a:gd name="T7" fmla="*/ 36 h 236"/>
                <a:gd name="T8" fmla="*/ 177 w 181"/>
                <a:gd name="T9" fmla="*/ 37 h 236"/>
                <a:gd name="T10" fmla="*/ 118 w 181"/>
                <a:gd name="T11" fmla="*/ 31 h 236"/>
                <a:gd name="T12" fmla="*/ 102 w 181"/>
                <a:gd name="T13" fmla="*/ 33 h 236"/>
                <a:gd name="T14" fmla="*/ 91 w 181"/>
                <a:gd name="T15" fmla="*/ 44 h 236"/>
                <a:gd name="T16" fmla="*/ 77 w 181"/>
                <a:gd name="T17" fmla="*/ 82 h 236"/>
                <a:gd name="T18" fmla="*/ 71 w 181"/>
                <a:gd name="T19" fmla="*/ 123 h 236"/>
                <a:gd name="T20" fmla="*/ 60 w 181"/>
                <a:gd name="T21" fmla="*/ 146 h 236"/>
                <a:gd name="T22" fmla="*/ 27 w 181"/>
                <a:gd name="T23" fmla="*/ 179 h 236"/>
                <a:gd name="T24" fmla="*/ 27 w 181"/>
                <a:gd name="T25" fmla="*/ 180 h 236"/>
                <a:gd name="T26" fmla="*/ 68 w 181"/>
                <a:gd name="T27" fmla="*/ 156 h 236"/>
                <a:gd name="T28" fmla="*/ 92 w 181"/>
                <a:gd name="T29" fmla="*/ 153 h 236"/>
                <a:gd name="T30" fmla="*/ 128 w 181"/>
                <a:gd name="T31" fmla="*/ 174 h 236"/>
                <a:gd name="T32" fmla="*/ 97 w 181"/>
                <a:gd name="T33" fmla="*/ 203 h 236"/>
                <a:gd name="T34" fmla="*/ 81 w 181"/>
                <a:gd name="T35" fmla="*/ 214 h 236"/>
                <a:gd name="T36" fmla="*/ 32 w 181"/>
                <a:gd name="T37" fmla="*/ 225 h 236"/>
                <a:gd name="T38" fmla="*/ 2 w 181"/>
                <a:gd name="T39" fmla="*/ 206 h 236"/>
                <a:gd name="T40" fmla="*/ 16 w 181"/>
                <a:gd name="T41" fmla="*/ 151 h 236"/>
                <a:gd name="T42" fmla="*/ 20 w 181"/>
                <a:gd name="T43" fmla="*/ 110 h 236"/>
                <a:gd name="T44" fmla="*/ 14 w 181"/>
                <a:gd name="T45" fmla="*/ 48 h 236"/>
                <a:gd name="T46" fmla="*/ 68 w 181"/>
                <a:gd name="T47" fmla="*/ 0 h 236"/>
                <a:gd name="T48" fmla="*/ 136 w 181"/>
                <a:gd name="T49" fmla="*/ 1 h 236"/>
                <a:gd name="T50" fmla="*/ 146 w 181"/>
                <a:gd name="T51" fmla="*/ 4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1" h="236">
                  <a:moveTo>
                    <a:pt x="146" y="4"/>
                  </a:moveTo>
                  <a:cubicBezTo>
                    <a:pt x="148" y="4"/>
                    <a:pt x="151" y="4"/>
                    <a:pt x="153" y="4"/>
                  </a:cubicBezTo>
                  <a:cubicBezTo>
                    <a:pt x="166" y="7"/>
                    <a:pt x="180" y="10"/>
                    <a:pt x="181" y="28"/>
                  </a:cubicBezTo>
                  <a:cubicBezTo>
                    <a:pt x="181" y="31"/>
                    <a:pt x="180" y="34"/>
                    <a:pt x="178" y="36"/>
                  </a:cubicBezTo>
                  <a:cubicBezTo>
                    <a:pt x="178" y="36"/>
                    <a:pt x="177" y="37"/>
                    <a:pt x="177" y="37"/>
                  </a:cubicBezTo>
                  <a:cubicBezTo>
                    <a:pt x="159" y="17"/>
                    <a:pt x="138" y="25"/>
                    <a:pt x="118" y="31"/>
                  </a:cubicBezTo>
                  <a:cubicBezTo>
                    <a:pt x="113" y="32"/>
                    <a:pt x="107" y="32"/>
                    <a:pt x="102" y="33"/>
                  </a:cubicBezTo>
                  <a:cubicBezTo>
                    <a:pt x="96" y="34"/>
                    <a:pt x="90" y="37"/>
                    <a:pt x="91" y="44"/>
                  </a:cubicBezTo>
                  <a:cubicBezTo>
                    <a:pt x="93" y="60"/>
                    <a:pt x="86" y="71"/>
                    <a:pt x="77" y="82"/>
                  </a:cubicBezTo>
                  <a:cubicBezTo>
                    <a:pt x="67" y="95"/>
                    <a:pt x="63" y="108"/>
                    <a:pt x="71" y="123"/>
                  </a:cubicBezTo>
                  <a:cubicBezTo>
                    <a:pt x="78" y="136"/>
                    <a:pt x="75" y="143"/>
                    <a:pt x="60" y="146"/>
                  </a:cubicBezTo>
                  <a:cubicBezTo>
                    <a:pt x="38" y="152"/>
                    <a:pt x="33" y="158"/>
                    <a:pt x="27" y="179"/>
                  </a:cubicBezTo>
                  <a:cubicBezTo>
                    <a:pt x="28" y="176"/>
                    <a:pt x="27" y="180"/>
                    <a:pt x="27" y="180"/>
                  </a:cubicBezTo>
                  <a:cubicBezTo>
                    <a:pt x="32" y="157"/>
                    <a:pt x="49" y="153"/>
                    <a:pt x="68" y="156"/>
                  </a:cubicBezTo>
                  <a:cubicBezTo>
                    <a:pt x="77" y="158"/>
                    <a:pt x="84" y="157"/>
                    <a:pt x="92" y="153"/>
                  </a:cubicBezTo>
                  <a:cubicBezTo>
                    <a:pt x="107" y="146"/>
                    <a:pt x="124" y="156"/>
                    <a:pt x="128" y="174"/>
                  </a:cubicBezTo>
                  <a:cubicBezTo>
                    <a:pt x="113" y="178"/>
                    <a:pt x="100" y="185"/>
                    <a:pt x="97" y="203"/>
                  </a:cubicBezTo>
                  <a:cubicBezTo>
                    <a:pt x="96" y="211"/>
                    <a:pt x="89" y="216"/>
                    <a:pt x="81" y="214"/>
                  </a:cubicBezTo>
                  <a:cubicBezTo>
                    <a:pt x="62" y="209"/>
                    <a:pt x="47" y="217"/>
                    <a:pt x="32" y="225"/>
                  </a:cubicBezTo>
                  <a:cubicBezTo>
                    <a:pt x="12" y="236"/>
                    <a:pt x="3" y="229"/>
                    <a:pt x="2" y="206"/>
                  </a:cubicBezTo>
                  <a:cubicBezTo>
                    <a:pt x="0" y="186"/>
                    <a:pt x="1" y="168"/>
                    <a:pt x="16" y="151"/>
                  </a:cubicBezTo>
                  <a:cubicBezTo>
                    <a:pt x="27" y="140"/>
                    <a:pt x="28" y="122"/>
                    <a:pt x="20" y="110"/>
                  </a:cubicBezTo>
                  <a:cubicBezTo>
                    <a:pt x="4" y="90"/>
                    <a:pt x="7" y="70"/>
                    <a:pt x="14" y="48"/>
                  </a:cubicBezTo>
                  <a:cubicBezTo>
                    <a:pt x="33" y="33"/>
                    <a:pt x="51" y="17"/>
                    <a:pt x="68" y="0"/>
                  </a:cubicBezTo>
                  <a:cubicBezTo>
                    <a:pt x="91" y="0"/>
                    <a:pt x="113" y="8"/>
                    <a:pt x="136" y="1"/>
                  </a:cubicBezTo>
                  <a:cubicBezTo>
                    <a:pt x="140" y="0"/>
                    <a:pt x="143" y="2"/>
                    <a:pt x="146" y="4"/>
                  </a:cubicBezTo>
                  <a:close/>
                </a:path>
              </a:pathLst>
            </a:custGeom>
            <a:solidFill>
              <a:srgbClr val="E88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D1921AF4-1336-4E76-2BD7-347C29701417}"/>
                </a:ext>
              </a:extLst>
            </p:cNvPr>
            <p:cNvSpPr/>
            <p:nvPr/>
          </p:nvSpPr>
          <p:spPr bwMode="auto">
            <a:xfrm>
              <a:off x="3725863" y="1663700"/>
              <a:ext cx="307975" cy="200025"/>
            </a:xfrm>
            <a:custGeom>
              <a:avLst/>
              <a:gdLst>
                <a:gd name="T0" fmla="*/ 57 w 229"/>
                <a:gd name="T1" fmla="*/ 2 h 148"/>
                <a:gd name="T2" fmla="*/ 116 w 229"/>
                <a:gd name="T3" fmla="*/ 51 h 148"/>
                <a:gd name="T4" fmla="*/ 137 w 229"/>
                <a:gd name="T5" fmla="*/ 70 h 148"/>
                <a:gd name="T6" fmla="*/ 146 w 229"/>
                <a:gd name="T7" fmla="*/ 78 h 148"/>
                <a:gd name="T8" fmla="*/ 167 w 229"/>
                <a:gd name="T9" fmla="*/ 94 h 148"/>
                <a:gd name="T10" fmla="*/ 150 w 229"/>
                <a:gd name="T11" fmla="*/ 115 h 148"/>
                <a:gd name="T12" fmla="*/ 146 w 229"/>
                <a:gd name="T13" fmla="*/ 118 h 148"/>
                <a:gd name="T14" fmla="*/ 170 w 229"/>
                <a:gd name="T15" fmla="*/ 117 h 148"/>
                <a:gd name="T16" fmla="*/ 192 w 229"/>
                <a:gd name="T17" fmla="*/ 111 h 148"/>
                <a:gd name="T18" fmla="*/ 229 w 229"/>
                <a:gd name="T19" fmla="*/ 118 h 148"/>
                <a:gd name="T20" fmla="*/ 229 w 229"/>
                <a:gd name="T21" fmla="*/ 118 h 148"/>
                <a:gd name="T22" fmla="*/ 211 w 229"/>
                <a:gd name="T23" fmla="*/ 134 h 148"/>
                <a:gd name="T24" fmla="*/ 127 w 229"/>
                <a:gd name="T25" fmla="*/ 119 h 148"/>
                <a:gd name="T26" fmla="*/ 122 w 229"/>
                <a:gd name="T27" fmla="*/ 116 h 148"/>
                <a:gd name="T28" fmla="*/ 104 w 229"/>
                <a:gd name="T29" fmla="*/ 108 h 148"/>
                <a:gd name="T30" fmla="*/ 67 w 229"/>
                <a:gd name="T31" fmla="*/ 118 h 148"/>
                <a:gd name="T32" fmla="*/ 51 w 229"/>
                <a:gd name="T33" fmla="*/ 128 h 148"/>
                <a:gd name="T34" fmla="*/ 29 w 229"/>
                <a:gd name="T35" fmla="*/ 131 h 148"/>
                <a:gd name="T36" fmla="*/ 14 w 229"/>
                <a:gd name="T37" fmla="*/ 121 h 148"/>
                <a:gd name="T38" fmla="*/ 4 w 229"/>
                <a:gd name="T39" fmla="*/ 37 h 148"/>
                <a:gd name="T40" fmla="*/ 24 w 229"/>
                <a:gd name="T41" fmla="*/ 19 h 148"/>
                <a:gd name="T42" fmla="*/ 45 w 229"/>
                <a:gd name="T43" fmla="*/ 8 h 148"/>
                <a:gd name="T44" fmla="*/ 57 w 229"/>
                <a:gd name="T45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9" h="148">
                  <a:moveTo>
                    <a:pt x="57" y="2"/>
                  </a:moveTo>
                  <a:cubicBezTo>
                    <a:pt x="72" y="24"/>
                    <a:pt x="90" y="42"/>
                    <a:pt x="116" y="51"/>
                  </a:cubicBezTo>
                  <a:cubicBezTo>
                    <a:pt x="126" y="54"/>
                    <a:pt x="138" y="54"/>
                    <a:pt x="137" y="70"/>
                  </a:cubicBezTo>
                  <a:cubicBezTo>
                    <a:pt x="137" y="75"/>
                    <a:pt x="141" y="78"/>
                    <a:pt x="146" y="78"/>
                  </a:cubicBezTo>
                  <a:cubicBezTo>
                    <a:pt x="158" y="77"/>
                    <a:pt x="165" y="82"/>
                    <a:pt x="167" y="94"/>
                  </a:cubicBezTo>
                  <a:cubicBezTo>
                    <a:pt x="169" y="107"/>
                    <a:pt x="159" y="110"/>
                    <a:pt x="150" y="115"/>
                  </a:cubicBezTo>
                  <a:cubicBezTo>
                    <a:pt x="149" y="115"/>
                    <a:pt x="148" y="116"/>
                    <a:pt x="146" y="118"/>
                  </a:cubicBezTo>
                  <a:cubicBezTo>
                    <a:pt x="155" y="124"/>
                    <a:pt x="162" y="134"/>
                    <a:pt x="170" y="117"/>
                  </a:cubicBezTo>
                  <a:cubicBezTo>
                    <a:pt x="175" y="108"/>
                    <a:pt x="183" y="106"/>
                    <a:pt x="192" y="111"/>
                  </a:cubicBezTo>
                  <a:cubicBezTo>
                    <a:pt x="203" y="118"/>
                    <a:pt x="216" y="118"/>
                    <a:pt x="229" y="118"/>
                  </a:cubicBezTo>
                  <a:cubicBezTo>
                    <a:pt x="229" y="118"/>
                    <a:pt x="229" y="118"/>
                    <a:pt x="229" y="118"/>
                  </a:cubicBezTo>
                  <a:cubicBezTo>
                    <a:pt x="228" y="129"/>
                    <a:pt x="219" y="131"/>
                    <a:pt x="211" y="134"/>
                  </a:cubicBezTo>
                  <a:cubicBezTo>
                    <a:pt x="180" y="146"/>
                    <a:pt x="151" y="148"/>
                    <a:pt x="127" y="119"/>
                  </a:cubicBezTo>
                  <a:cubicBezTo>
                    <a:pt x="125" y="119"/>
                    <a:pt x="123" y="117"/>
                    <a:pt x="122" y="116"/>
                  </a:cubicBezTo>
                  <a:cubicBezTo>
                    <a:pt x="116" y="112"/>
                    <a:pt x="110" y="111"/>
                    <a:pt x="104" y="108"/>
                  </a:cubicBezTo>
                  <a:cubicBezTo>
                    <a:pt x="81" y="98"/>
                    <a:pt x="81" y="98"/>
                    <a:pt x="67" y="118"/>
                  </a:cubicBezTo>
                  <a:cubicBezTo>
                    <a:pt x="63" y="124"/>
                    <a:pt x="57" y="127"/>
                    <a:pt x="51" y="128"/>
                  </a:cubicBezTo>
                  <a:cubicBezTo>
                    <a:pt x="43" y="127"/>
                    <a:pt x="36" y="131"/>
                    <a:pt x="29" y="131"/>
                  </a:cubicBezTo>
                  <a:cubicBezTo>
                    <a:pt x="22" y="130"/>
                    <a:pt x="15" y="129"/>
                    <a:pt x="14" y="121"/>
                  </a:cubicBezTo>
                  <a:cubicBezTo>
                    <a:pt x="13" y="93"/>
                    <a:pt x="0" y="66"/>
                    <a:pt x="4" y="37"/>
                  </a:cubicBezTo>
                  <a:cubicBezTo>
                    <a:pt x="7" y="27"/>
                    <a:pt x="14" y="22"/>
                    <a:pt x="24" y="19"/>
                  </a:cubicBezTo>
                  <a:cubicBezTo>
                    <a:pt x="31" y="17"/>
                    <a:pt x="39" y="14"/>
                    <a:pt x="45" y="8"/>
                  </a:cubicBezTo>
                  <a:cubicBezTo>
                    <a:pt x="48" y="5"/>
                    <a:pt x="51" y="0"/>
                    <a:pt x="57" y="2"/>
                  </a:cubicBezTo>
                  <a:close/>
                </a:path>
              </a:pathLst>
            </a:custGeom>
            <a:solidFill>
              <a:srgbClr val="F8D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9E2CAC99-A385-1FE3-9A4F-D6D40B7FEF7A}"/>
                </a:ext>
              </a:extLst>
            </p:cNvPr>
            <p:cNvSpPr/>
            <p:nvPr/>
          </p:nvSpPr>
          <p:spPr bwMode="auto">
            <a:xfrm>
              <a:off x="5430838" y="2085975"/>
              <a:ext cx="163513" cy="344487"/>
            </a:xfrm>
            <a:custGeom>
              <a:avLst/>
              <a:gdLst>
                <a:gd name="T0" fmla="*/ 121 w 121"/>
                <a:gd name="T1" fmla="*/ 250 h 256"/>
                <a:gd name="T2" fmla="*/ 102 w 121"/>
                <a:gd name="T3" fmla="*/ 236 h 256"/>
                <a:gd name="T4" fmla="*/ 102 w 121"/>
                <a:gd name="T5" fmla="*/ 221 h 256"/>
                <a:gd name="T6" fmla="*/ 93 w 121"/>
                <a:gd name="T7" fmla="*/ 204 h 256"/>
                <a:gd name="T8" fmla="*/ 83 w 121"/>
                <a:gd name="T9" fmla="*/ 218 h 256"/>
                <a:gd name="T10" fmla="*/ 42 w 121"/>
                <a:gd name="T11" fmla="*/ 247 h 256"/>
                <a:gd name="T12" fmla="*/ 26 w 121"/>
                <a:gd name="T13" fmla="*/ 242 h 256"/>
                <a:gd name="T14" fmla="*/ 33 w 121"/>
                <a:gd name="T15" fmla="*/ 229 h 256"/>
                <a:gd name="T16" fmla="*/ 61 w 121"/>
                <a:gd name="T17" fmla="*/ 195 h 256"/>
                <a:gd name="T18" fmla="*/ 63 w 121"/>
                <a:gd name="T19" fmla="*/ 193 h 256"/>
                <a:gd name="T20" fmla="*/ 57 w 121"/>
                <a:gd name="T21" fmla="*/ 154 h 256"/>
                <a:gd name="T22" fmla="*/ 43 w 121"/>
                <a:gd name="T23" fmla="*/ 143 h 256"/>
                <a:gd name="T24" fmla="*/ 45 w 121"/>
                <a:gd name="T25" fmla="*/ 121 h 256"/>
                <a:gd name="T26" fmla="*/ 48 w 121"/>
                <a:gd name="T27" fmla="*/ 93 h 256"/>
                <a:gd name="T28" fmla="*/ 28 w 121"/>
                <a:gd name="T29" fmla="*/ 58 h 256"/>
                <a:gd name="T30" fmla="*/ 13 w 121"/>
                <a:gd name="T31" fmla="*/ 38 h 256"/>
                <a:gd name="T32" fmla="*/ 14 w 121"/>
                <a:gd name="T33" fmla="*/ 5 h 256"/>
                <a:gd name="T34" fmla="*/ 54 w 121"/>
                <a:gd name="T35" fmla="*/ 0 h 256"/>
                <a:gd name="T36" fmla="*/ 59 w 121"/>
                <a:gd name="T37" fmla="*/ 11 h 256"/>
                <a:gd name="T38" fmla="*/ 77 w 121"/>
                <a:gd name="T39" fmla="*/ 93 h 256"/>
                <a:gd name="T40" fmla="*/ 76 w 121"/>
                <a:gd name="T41" fmla="*/ 121 h 256"/>
                <a:gd name="T42" fmla="*/ 89 w 121"/>
                <a:gd name="T43" fmla="*/ 146 h 256"/>
                <a:gd name="T44" fmla="*/ 110 w 121"/>
                <a:gd name="T45" fmla="*/ 184 h 256"/>
                <a:gd name="T46" fmla="*/ 121 w 121"/>
                <a:gd name="T47" fmla="*/ 25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0" h="256">
                  <a:moveTo>
                    <a:pt x="121" y="250"/>
                  </a:moveTo>
                  <a:cubicBezTo>
                    <a:pt x="103" y="256"/>
                    <a:pt x="99" y="254"/>
                    <a:pt x="102" y="236"/>
                  </a:cubicBezTo>
                  <a:cubicBezTo>
                    <a:pt x="103" y="231"/>
                    <a:pt x="105" y="226"/>
                    <a:pt x="102" y="221"/>
                  </a:cubicBezTo>
                  <a:cubicBezTo>
                    <a:pt x="100" y="215"/>
                    <a:pt x="100" y="206"/>
                    <a:pt x="93" y="204"/>
                  </a:cubicBezTo>
                  <a:cubicBezTo>
                    <a:pt x="84" y="202"/>
                    <a:pt x="86" y="213"/>
                    <a:pt x="83" y="218"/>
                  </a:cubicBezTo>
                  <a:cubicBezTo>
                    <a:pt x="73" y="233"/>
                    <a:pt x="58" y="242"/>
                    <a:pt x="42" y="247"/>
                  </a:cubicBezTo>
                  <a:cubicBezTo>
                    <a:pt x="36" y="249"/>
                    <a:pt x="29" y="248"/>
                    <a:pt x="26" y="242"/>
                  </a:cubicBezTo>
                  <a:cubicBezTo>
                    <a:pt x="23" y="236"/>
                    <a:pt x="28" y="231"/>
                    <a:pt x="33" y="229"/>
                  </a:cubicBezTo>
                  <a:cubicBezTo>
                    <a:pt x="46" y="221"/>
                    <a:pt x="47" y="202"/>
                    <a:pt x="61" y="195"/>
                  </a:cubicBezTo>
                  <a:cubicBezTo>
                    <a:pt x="62" y="195"/>
                    <a:pt x="63" y="194"/>
                    <a:pt x="63" y="193"/>
                  </a:cubicBezTo>
                  <a:cubicBezTo>
                    <a:pt x="61" y="180"/>
                    <a:pt x="59" y="167"/>
                    <a:pt x="57" y="154"/>
                  </a:cubicBezTo>
                  <a:cubicBezTo>
                    <a:pt x="52" y="150"/>
                    <a:pt x="46" y="148"/>
                    <a:pt x="43" y="143"/>
                  </a:cubicBezTo>
                  <a:cubicBezTo>
                    <a:pt x="37" y="136"/>
                    <a:pt x="31" y="128"/>
                    <a:pt x="45" y="121"/>
                  </a:cubicBezTo>
                  <a:cubicBezTo>
                    <a:pt x="62" y="113"/>
                    <a:pt x="63" y="105"/>
                    <a:pt x="48" y="93"/>
                  </a:cubicBezTo>
                  <a:cubicBezTo>
                    <a:pt x="35" y="84"/>
                    <a:pt x="24" y="77"/>
                    <a:pt x="28" y="58"/>
                  </a:cubicBezTo>
                  <a:cubicBezTo>
                    <a:pt x="30" y="49"/>
                    <a:pt x="20" y="43"/>
                    <a:pt x="13" y="38"/>
                  </a:cubicBezTo>
                  <a:cubicBezTo>
                    <a:pt x="1" y="29"/>
                    <a:pt x="0" y="11"/>
                    <a:pt x="14" y="5"/>
                  </a:cubicBezTo>
                  <a:cubicBezTo>
                    <a:pt x="26" y="0"/>
                    <a:pt x="40" y="0"/>
                    <a:pt x="54" y="0"/>
                  </a:cubicBezTo>
                  <a:cubicBezTo>
                    <a:pt x="59" y="0"/>
                    <a:pt x="59" y="6"/>
                    <a:pt x="59" y="11"/>
                  </a:cubicBezTo>
                  <a:cubicBezTo>
                    <a:pt x="55" y="40"/>
                    <a:pt x="58" y="68"/>
                    <a:pt x="77" y="93"/>
                  </a:cubicBezTo>
                  <a:cubicBezTo>
                    <a:pt x="84" y="102"/>
                    <a:pt x="79" y="113"/>
                    <a:pt x="76" y="121"/>
                  </a:cubicBezTo>
                  <a:cubicBezTo>
                    <a:pt x="71" y="136"/>
                    <a:pt x="75" y="143"/>
                    <a:pt x="89" y="146"/>
                  </a:cubicBezTo>
                  <a:cubicBezTo>
                    <a:pt x="102" y="155"/>
                    <a:pt x="106" y="168"/>
                    <a:pt x="110" y="184"/>
                  </a:cubicBezTo>
                  <a:cubicBezTo>
                    <a:pt x="115" y="206"/>
                    <a:pt x="109" y="229"/>
                    <a:pt x="121" y="250"/>
                  </a:cubicBezTo>
                  <a:close/>
                </a:path>
              </a:pathLst>
            </a:custGeom>
            <a:solidFill>
              <a:srgbClr val="EC9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F2EA61DF-D8F8-1921-E600-FFBD7EF1281E}"/>
                </a:ext>
              </a:extLst>
            </p:cNvPr>
            <p:cNvSpPr/>
            <p:nvPr/>
          </p:nvSpPr>
          <p:spPr bwMode="auto">
            <a:xfrm>
              <a:off x="3524251" y="1901825"/>
              <a:ext cx="174625" cy="246062"/>
            </a:xfrm>
            <a:custGeom>
              <a:avLst/>
              <a:gdLst>
                <a:gd name="T0" fmla="*/ 10 w 130"/>
                <a:gd name="T1" fmla="*/ 170 h 182"/>
                <a:gd name="T2" fmla="*/ 31 w 130"/>
                <a:gd name="T3" fmla="*/ 150 h 182"/>
                <a:gd name="T4" fmla="*/ 33 w 130"/>
                <a:gd name="T5" fmla="*/ 105 h 182"/>
                <a:gd name="T6" fmla="*/ 43 w 130"/>
                <a:gd name="T7" fmla="*/ 88 h 182"/>
                <a:gd name="T8" fmla="*/ 48 w 130"/>
                <a:gd name="T9" fmla="*/ 76 h 182"/>
                <a:gd name="T10" fmla="*/ 36 w 130"/>
                <a:gd name="T11" fmla="*/ 73 h 182"/>
                <a:gd name="T12" fmla="*/ 24 w 130"/>
                <a:gd name="T13" fmla="*/ 83 h 182"/>
                <a:gd name="T14" fmla="*/ 26 w 130"/>
                <a:gd name="T15" fmla="*/ 95 h 182"/>
                <a:gd name="T16" fmla="*/ 18 w 130"/>
                <a:gd name="T17" fmla="*/ 104 h 182"/>
                <a:gd name="T18" fmla="*/ 11 w 130"/>
                <a:gd name="T19" fmla="*/ 97 h 182"/>
                <a:gd name="T20" fmla="*/ 17 w 130"/>
                <a:gd name="T21" fmla="*/ 20 h 182"/>
                <a:gd name="T22" fmla="*/ 64 w 130"/>
                <a:gd name="T23" fmla="*/ 12 h 182"/>
                <a:gd name="T24" fmla="*/ 118 w 130"/>
                <a:gd name="T25" fmla="*/ 26 h 182"/>
                <a:gd name="T26" fmla="*/ 114 w 130"/>
                <a:gd name="T27" fmla="*/ 45 h 182"/>
                <a:gd name="T28" fmla="*/ 91 w 130"/>
                <a:gd name="T29" fmla="*/ 90 h 182"/>
                <a:gd name="T30" fmla="*/ 84 w 130"/>
                <a:gd name="T31" fmla="*/ 108 h 182"/>
                <a:gd name="T32" fmla="*/ 76 w 130"/>
                <a:gd name="T33" fmla="*/ 139 h 182"/>
                <a:gd name="T34" fmla="*/ 77 w 130"/>
                <a:gd name="T35" fmla="*/ 174 h 182"/>
                <a:gd name="T36" fmla="*/ 62 w 130"/>
                <a:gd name="T37" fmla="*/ 182 h 182"/>
                <a:gd name="T38" fmla="*/ 62 w 130"/>
                <a:gd name="T39" fmla="*/ 182 h 182"/>
                <a:gd name="T40" fmla="*/ 10 w 130"/>
                <a:gd name="T41" fmla="*/ 17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0" h="182">
                  <a:moveTo>
                    <a:pt x="10" y="170"/>
                  </a:moveTo>
                  <a:cubicBezTo>
                    <a:pt x="25" y="172"/>
                    <a:pt x="32" y="167"/>
                    <a:pt x="31" y="150"/>
                  </a:cubicBezTo>
                  <a:cubicBezTo>
                    <a:pt x="30" y="135"/>
                    <a:pt x="28" y="120"/>
                    <a:pt x="33" y="105"/>
                  </a:cubicBezTo>
                  <a:cubicBezTo>
                    <a:pt x="36" y="99"/>
                    <a:pt x="37" y="92"/>
                    <a:pt x="43" y="88"/>
                  </a:cubicBezTo>
                  <a:cubicBezTo>
                    <a:pt x="47" y="85"/>
                    <a:pt x="52" y="82"/>
                    <a:pt x="48" y="76"/>
                  </a:cubicBezTo>
                  <a:cubicBezTo>
                    <a:pt x="45" y="70"/>
                    <a:pt x="41" y="71"/>
                    <a:pt x="36" y="73"/>
                  </a:cubicBezTo>
                  <a:cubicBezTo>
                    <a:pt x="31" y="75"/>
                    <a:pt x="24" y="75"/>
                    <a:pt x="24" y="83"/>
                  </a:cubicBezTo>
                  <a:cubicBezTo>
                    <a:pt x="24" y="87"/>
                    <a:pt x="26" y="91"/>
                    <a:pt x="26" y="95"/>
                  </a:cubicBezTo>
                  <a:cubicBezTo>
                    <a:pt x="26" y="100"/>
                    <a:pt x="24" y="104"/>
                    <a:pt x="18" y="104"/>
                  </a:cubicBezTo>
                  <a:cubicBezTo>
                    <a:pt x="13" y="104"/>
                    <a:pt x="12" y="100"/>
                    <a:pt x="11" y="97"/>
                  </a:cubicBezTo>
                  <a:cubicBezTo>
                    <a:pt x="0" y="70"/>
                    <a:pt x="14" y="45"/>
                    <a:pt x="17" y="20"/>
                  </a:cubicBezTo>
                  <a:cubicBezTo>
                    <a:pt x="19" y="5"/>
                    <a:pt x="48" y="0"/>
                    <a:pt x="64" y="12"/>
                  </a:cubicBezTo>
                  <a:cubicBezTo>
                    <a:pt x="81" y="24"/>
                    <a:pt x="98" y="28"/>
                    <a:pt x="118" y="26"/>
                  </a:cubicBezTo>
                  <a:cubicBezTo>
                    <a:pt x="130" y="35"/>
                    <a:pt x="123" y="41"/>
                    <a:pt x="114" y="45"/>
                  </a:cubicBezTo>
                  <a:cubicBezTo>
                    <a:pt x="92" y="53"/>
                    <a:pt x="85" y="67"/>
                    <a:pt x="91" y="90"/>
                  </a:cubicBezTo>
                  <a:cubicBezTo>
                    <a:pt x="93" y="97"/>
                    <a:pt x="93" y="106"/>
                    <a:pt x="84" y="108"/>
                  </a:cubicBezTo>
                  <a:cubicBezTo>
                    <a:pt x="60" y="113"/>
                    <a:pt x="71" y="127"/>
                    <a:pt x="76" y="139"/>
                  </a:cubicBezTo>
                  <a:cubicBezTo>
                    <a:pt x="81" y="151"/>
                    <a:pt x="86" y="162"/>
                    <a:pt x="77" y="174"/>
                  </a:cubicBezTo>
                  <a:cubicBezTo>
                    <a:pt x="73" y="179"/>
                    <a:pt x="66" y="177"/>
                    <a:pt x="62" y="182"/>
                  </a:cubicBezTo>
                  <a:cubicBezTo>
                    <a:pt x="62" y="182"/>
                    <a:pt x="62" y="182"/>
                    <a:pt x="62" y="182"/>
                  </a:cubicBezTo>
                  <a:cubicBezTo>
                    <a:pt x="45" y="178"/>
                    <a:pt x="27" y="174"/>
                    <a:pt x="10" y="170"/>
                  </a:cubicBezTo>
                  <a:close/>
                </a:path>
              </a:pathLst>
            </a:custGeom>
            <a:solidFill>
              <a:srgbClr val="F7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2E8DF8F9-C3B7-3580-1439-46D8D1EDBF89}"/>
                </a:ext>
              </a:extLst>
            </p:cNvPr>
            <p:cNvSpPr/>
            <p:nvPr/>
          </p:nvSpPr>
          <p:spPr bwMode="auto">
            <a:xfrm>
              <a:off x="3694113" y="1325563"/>
              <a:ext cx="215900" cy="279400"/>
            </a:xfrm>
            <a:custGeom>
              <a:avLst/>
              <a:gdLst>
                <a:gd name="T0" fmla="*/ 24 w 160"/>
                <a:gd name="T1" fmla="*/ 28 h 207"/>
                <a:gd name="T2" fmla="*/ 0 w 160"/>
                <a:gd name="T3" fmla="*/ 4 h 207"/>
                <a:gd name="T4" fmla="*/ 46 w 160"/>
                <a:gd name="T5" fmla="*/ 28 h 207"/>
                <a:gd name="T6" fmla="*/ 81 w 160"/>
                <a:gd name="T7" fmla="*/ 54 h 207"/>
                <a:gd name="T8" fmla="*/ 102 w 160"/>
                <a:gd name="T9" fmla="*/ 68 h 207"/>
                <a:gd name="T10" fmla="*/ 117 w 160"/>
                <a:gd name="T11" fmla="*/ 79 h 207"/>
                <a:gd name="T12" fmla="*/ 138 w 160"/>
                <a:gd name="T13" fmla="*/ 93 h 207"/>
                <a:gd name="T14" fmla="*/ 143 w 160"/>
                <a:gd name="T15" fmla="*/ 133 h 207"/>
                <a:gd name="T16" fmla="*/ 144 w 160"/>
                <a:gd name="T17" fmla="*/ 156 h 207"/>
                <a:gd name="T18" fmla="*/ 138 w 160"/>
                <a:gd name="T19" fmla="*/ 169 h 207"/>
                <a:gd name="T20" fmla="*/ 112 w 160"/>
                <a:gd name="T21" fmla="*/ 200 h 207"/>
                <a:gd name="T22" fmla="*/ 103 w 160"/>
                <a:gd name="T23" fmla="*/ 203 h 207"/>
                <a:gd name="T24" fmla="*/ 99 w 160"/>
                <a:gd name="T25" fmla="*/ 182 h 207"/>
                <a:gd name="T26" fmla="*/ 66 w 160"/>
                <a:gd name="T27" fmla="*/ 141 h 207"/>
                <a:gd name="T28" fmla="*/ 50 w 160"/>
                <a:gd name="T29" fmla="*/ 126 h 207"/>
                <a:gd name="T30" fmla="*/ 42 w 160"/>
                <a:gd name="T31" fmla="*/ 85 h 207"/>
                <a:gd name="T32" fmla="*/ 40 w 160"/>
                <a:gd name="T33" fmla="*/ 76 h 207"/>
                <a:gd name="T34" fmla="*/ 24 w 160"/>
                <a:gd name="T35" fmla="*/ 28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0" h="206">
                  <a:moveTo>
                    <a:pt x="24" y="28"/>
                  </a:moveTo>
                  <a:cubicBezTo>
                    <a:pt x="23" y="14"/>
                    <a:pt x="10" y="11"/>
                    <a:pt x="0" y="4"/>
                  </a:cubicBezTo>
                  <a:cubicBezTo>
                    <a:pt x="22" y="0"/>
                    <a:pt x="35" y="11"/>
                    <a:pt x="46" y="28"/>
                  </a:cubicBezTo>
                  <a:cubicBezTo>
                    <a:pt x="54" y="42"/>
                    <a:pt x="64" y="52"/>
                    <a:pt x="81" y="54"/>
                  </a:cubicBezTo>
                  <a:cubicBezTo>
                    <a:pt x="90" y="56"/>
                    <a:pt x="97" y="61"/>
                    <a:pt x="102" y="68"/>
                  </a:cubicBezTo>
                  <a:cubicBezTo>
                    <a:pt x="105" y="74"/>
                    <a:pt x="110" y="79"/>
                    <a:pt x="117" y="79"/>
                  </a:cubicBezTo>
                  <a:cubicBezTo>
                    <a:pt x="127" y="80"/>
                    <a:pt x="132" y="89"/>
                    <a:pt x="138" y="93"/>
                  </a:cubicBezTo>
                  <a:cubicBezTo>
                    <a:pt x="160" y="106"/>
                    <a:pt x="160" y="116"/>
                    <a:pt x="143" y="133"/>
                  </a:cubicBezTo>
                  <a:cubicBezTo>
                    <a:pt x="140" y="137"/>
                    <a:pt x="144" y="148"/>
                    <a:pt x="144" y="156"/>
                  </a:cubicBezTo>
                  <a:cubicBezTo>
                    <a:pt x="146" y="162"/>
                    <a:pt x="142" y="167"/>
                    <a:pt x="138" y="169"/>
                  </a:cubicBezTo>
                  <a:cubicBezTo>
                    <a:pt x="126" y="177"/>
                    <a:pt x="118" y="188"/>
                    <a:pt x="112" y="200"/>
                  </a:cubicBezTo>
                  <a:cubicBezTo>
                    <a:pt x="110" y="203"/>
                    <a:pt x="108" y="207"/>
                    <a:pt x="103" y="203"/>
                  </a:cubicBezTo>
                  <a:cubicBezTo>
                    <a:pt x="98" y="197"/>
                    <a:pt x="99" y="190"/>
                    <a:pt x="99" y="182"/>
                  </a:cubicBezTo>
                  <a:cubicBezTo>
                    <a:pt x="100" y="159"/>
                    <a:pt x="89" y="144"/>
                    <a:pt x="66" y="141"/>
                  </a:cubicBezTo>
                  <a:cubicBezTo>
                    <a:pt x="57" y="140"/>
                    <a:pt x="51" y="136"/>
                    <a:pt x="50" y="126"/>
                  </a:cubicBezTo>
                  <a:cubicBezTo>
                    <a:pt x="48" y="113"/>
                    <a:pt x="41" y="100"/>
                    <a:pt x="42" y="85"/>
                  </a:cubicBezTo>
                  <a:cubicBezTo>
                    <a:pt x="42" y="82"/>
                    <a:pt x="42" y="78"/>
                    <a:pt x="40" y="76"/>
                  </a:cubicBezTo>
                  <a:cubicBezTo>
                    <a:pt x="27" y="62"/>
                    <a:pt x="27" y="45"/>
                    <a:pt x="24" y="28"/>
                  </a:cubicBezTo>
                  <a:close/>
                </a:path>
              </a:pathLst>
            </a:custGeom>
            <a:solidFill>
              <a:srgbClr val="F1B6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58C3E96D-717F-7732-2851-20E1C747310E}"/>
                </a:ext>
              </a:extLst>
            </p:cNvPr>
            <p:cNvSpPr/>
            <p:nvPr/>
          </p:nvSpPr>
          <p:spPr bwMode="auto">
            <a:xfrm>
              <a:off x="5313363" y="2581275"/>
              <a:ext cx="227013" cy="236537"/>
            </a:xfrm>
            <a:custGeom>
              <a:avLst/>
              <a:gdLst>
                <a:gd name="T0" fmla="*/ 0 w 168"/>
                <a:gd name="T1" fmla="*/ 175 h 175"/>
                <a:gd name="T2" fmla="*/ 17 w 168"/>
                <a:gd name="T3" fmla="*/ 151 h 175"/>
                <a:gd name="T4" fmla="*/ 39 w 168"/>
                <a:gd name="T5" fmla="*/ 133 h 175"/>
                <a:gd name="T6" fmla="*/ 70 w 168"/>
                <a:gd name="T7" fmla="*/ 109 h 175"/>
                <a:gd name="T8" fmla="*/ 76 w 168"/>
                <a:gd name="T9" fmla="*/ 103 h 175"/>
                <a:gd name="T10" fmla="*/ 84 w 168"/>
                <a:gd name="T11" fmla="*/ 28 h 175"/>
                <a:gd name="T12" fmla="*/ 113 w 168"/>
                <a:gd name="T13" fmla="*/ 9 h 175"/>
                <a:gd name="T14" fmla="*/ 132 w 168"/>
                <a:gd name="T15" fmla="*/ 11 h 175"/>
                <a:gd name="T16" fmla="*/ 143 w 168"/>
                <a:gd name="T17" fmla="*/ 34 h 175"/>
                <a:gd name="T18" fmla="*/ 150 w 168"/>
                <a:gd name="T19" fmla="*/ 94 h 175"/>
                <a:gd name="T20" fmla="*/ 59 w 168"/>
                <a:gd name="T21" fmla="*/ 157 h 175"/>
                <a:gd name="T22" fmla="*/ 52 w 168"/>
                <a:gd name="T23" fmla="*/ 158 h 175"/>
                <a:gd name="T24" fmla="*/ 0 w 168"/>
                <a:gd name="T2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8" h="175">
                  <a:moveTo>
                    <a:pt x="0" y="175"/>
                  </a:moveTo>
                  <a:cubicBezTo>
                    <a:pt x="0" y="163"/>
                    <a:pt x="5" y="154"/>
                    <a:pt x="17" y="151"/>
                  </a:cubicBezTo>
                  <a:cubicBezTo>
                    <a:pt x="27" y="149"/>
                    <a:pt x="34" y="140"/>
                    <a:pt x="39" y="133"/>
                  </a:cubicBezTo>
                  <a:cubicBezTo>
                    <a:pt x="47" y="122"/>
                    <a:pt x="52" y="108"/>
                    <a:pt x="70" y="109"/>
                  </a:cubicBezTo>
                  <a:cubicBezTo>
                    <a:pt x="72" y="109"/>
                    <a:pt x="77" y="104"/>
                    <a:pt x="76" y="103"/>
                  </a:cubicBezTo>
                  <a:cubicBezTo>
                    <a:pt x="68" y="77"/>
                    <a:pt x="88" y="54"/>
                    <a:pt x="84" y="28"/>
                  </a:cubicBezTo>
                  <a:cubicBezTo>
                    <a:pt x="82" y="9"/>
                    <a:pt x="96" y="0"/>
                    <a:pt x="113" y="9"/>
                  </a:cubicBezTo>
                  <a:cubicBezTo>
                    <a:pt x="119" y="13"/>
                    <a:pt x="125" y="12"/>
                    <a:pt x="132" y="11"/>
                  </a:cubicBezTo>
                  <a:cubicBezTo>
                    <a:pt x="125" y="24"/>
                    <a:pt x="135" y="29"/>
                    <a:pt x="143" y="34"/>
                  </a:cubicBezTo>
                  <a:cubicBezTo>
                    <a:pt x="163" y="46"/>
                    <a:pt x="168" y="79"/>
                    <a:pt x="150" y="94"/>
                  </a:cubicBezTo>
                  <a:cubicBezTo>
                    <a:pt x="122" y="119"/>
                    <a:pt x="86" y="131"/>
                    <a:pt x="59" y="157"/>
                  </a:cubicBezTo>
                  <a:cubicBezTo>
                    <a:pt x="57" y="158"/>
                    <a:pt x="53" y="159"/>
                    <a:pt x="52" y="158"/>
                  </a:cubicBezTo>
                  <a:cubicBezTo>
                    <a:pt x="27" y="141"/>
                    <a:pt x="15" y="164"/>
                    <a:pt x="0" y="175"/>
                  </a:cubicBezTo>
                  <a:close/>
                </a:path>
              </a:pathLst>
            </a:custGeom>
            <a:solidFill>
              <a:srgbClr val="F6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FA2BB2E5-F837-C1D7-FE07-A38C5EF91264}"/>
                </a:ext>
              </a:extLst>
            </p:cNvPr>
            <p:cNvSpPr/>
            <p:nvPr/>
          </p:nvSpPr>
          <p:spPr bwMode="auto">
            <a:xfrm>
              <a:off x="5022851" y="2587625"/>
              <a:ext cx="280988" cy="327025"/>
            </a:xfrm>
            <a:custGeom>
              <a:avLst/>
              <a:gdLst>
                <a:gd name="T0" fmla="*/ 87 w 208"/>
                <a:gd name="T1" fmla="*/ 22 h 242"/>
                <a:gd name="T2" fmla="*/ 71 w 208"/>
                <a:gd name="T3" fmla="*/ 43 h 242"/>
                <a:gd name="T4" fmla="*/ 68 w 208"/>
                <a:gd name="T5" fmla="*/ 77 h 242"/>
                <a:gd name="T6" fmla="*/ 71 w 208"/>
                <a:gd name="T7" fmla="*/ 91 h 242"/>
                <a:gd name="T8" fmla="*/ 97 w 208"/>
                <a:gd name="T9" fmla="*/ 153 h 242"/>
                <a:gd name="T10" fmla="*/ 106 w 208"/>
                <a:gd name="T11" fmla="*/ 166 h 242"/>
                <a:gd name="T12" fmla="*/ 123 w 208"/>
                <a:gd name="T13" fmla="*/ 167 h 242"/>
                <a:gd name="T14" fmla="*/ 151 w 208"/>
                <a:gd name="T15" fmla="*/ 136 h 242"/>
                <a:gd name="T16" fmla="*/ 162 w 208"/>
                <a:gd name="T17" fmla="*/ 109 h 242"/>
                <a:gd name="T18" fmla="*/ 182 w 208"/>
                <a:gd name="T19" fmla="*/ 116 h 242"/>
                <a:gd name="T20" fmla="*/ 190 w 208"/>
                <a:gd name="T21" fmla="*/ 132 h 242"/>
                <a:gd name="T22" fmla="*/ 203 w 208"/>
                <a:gd name="T23" fmla="*/ 190 h 242"/>
                <a:gd name="T24" fmla="*/ 175 w 208"/>
                <a:gd name="T25" fmla="*/ 229 h 242"/>
                <a:gd name="T26" fmla="*/ 167 w 208"/>
                <a:gd name="T27" fmla="*/ 242 h 242"/>
                <a:gd name="T28" fmla="*/ 165 w 208"/>
                <a:gd name="T29" fmla="*/ 182 h 242"/>
                <a:gd name="T30" fmla="*/ 161 w 208"/>
                <a:gd name="T31" fmla="*/ 176 h 242"/>
                <a:gd name="T32" fmla="*/ 155 w 208"/>
                <a:gd name="T33" fmla="*/ 181 h 242"/>
                <a:gd name="T34" fmla="*/ 142 w 208"/>
                <a:gd name="T35" fmla="*/ 185 h 242"/>
                <a:gd name="T36" fmla="*/ 112 w 208"/>
                <a:gd name="T37" fmla="*/ 186 h 242"/>
                <a:gd name="T38" fmla="*/ 105 w 208"/>
                <a:gd name="T39" fmla="*/ 186 h 242"/>
                <a:gd name="T40" fmla="*/ 83 w 208"/>
                <a:gd name="T41" fmla="*/ 178 h 242"/>
                <a:gd name="T42" fmla="*/ 85 w 208"/>
                <a:gd name="T43" fmla="*/ 155 h 242"/>
                <a:gd name="T44" fmla="*/ 67 w 208"/>
                <a:gd name="T45" fmla="*/ 117 h 242"/>
                <a:gd name="T46" fmla="*/ 43 w 208"/>
                <a:gd name="T47" fmla="*/ 77 h 242"/>
                <a:gd name="T48" fmla="*/ 44 w 208"/>
                <a:gd name="T49" fmla="*/ 61 h 242"/>
                <a:gd name="T50" fmla="*/ 28 w 208"/>
                <a:gd name="T51" fmla="*/ 51 h 242"/>
                <a:gd name="T52" fmla="*/ 5 w 208"/>
                <a:gd name="T53" fmla="*/ 50 h 242"/>
                <a:gd name="T54" fmla="*/ 17 w 208"/>
                <a:gd name="T55" fmla="*/ 26 h 242"/>
                <a:gd name="T56" fmla="*/ 28 w 208"/>
                <a:gd name="T57" fmla="*/ 18 h 242"/>
                <a:gd name="T58" fmla="*/ 70 w 208"/>
                <a:gd name="T59" fmla="*/ 6 h 242"/>
                <a:gd name="T60" fmla="*/ 87 w 208"/>
                <a:gd name="T61" fmla="*/ 2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8" h="241">
                  <a:moveTo>
                    <a:pt x="87" y="22"/>
                  </a:moveTo>
                  <a:cubicBezTo>
                    <a:pt x="71" y="21"/>
                    <a:pt x="69" y="32"/>
                    <a:pt x="71" y="43"/>
                  </a:cubicBezTo>
                  <a:cubicBezTo>
                    <a:pt x="74" y="55"/>
                    <a:pt x="77" y="66"/>
                    <a:pt x="68" y="77"/>
                  </a:cubicBezTo>
                  <a:cubicBezTo>
                    <a:pt x="65" y="81"/>
                    <a:pt x="66" y="89"/>
                    <a:pt x="71" y="91"/>
                  </a:cubicBezTo>
                  <a:cubicBezTo>
                    <a:pt x="103" y="103"/>
                    <a:pt x="100" y="128"/>
                    <a:pt x="97" y="153"/>
                  </a:cubicBezTo>
                  <a:cubicBezTo>
                    <a:pt x="96" y="161"/>
                    <a:pt x="99" y="165"/>
                    <a:pt x="106" y="166"/>
                  </a:cubicBezTo>
                  <a:cubicBezTo>
                    <a:pt x="112" y="166"/>
                    <a:pt x="118" y="167"/>
                    <a:pt x="123" y="167"/>
                  </a:cubicBezTo>
                  <a:cubicBezTo>
                    <a:pt x="153" y="169"/>
                    <a:pt x="155" y="166"/>
                    <a:pt x="151" y="136"/>
                  </a:cubicBezTo>
                  <a:cubicBezTo>
                    <a:pt x="150" y="125"/>
                    <a:pt x="150" y="114"/>
                    <a:pt x="162" y="109"/>
                  </a:cubicBezTo>
                  <a:cubicBezTo>
                    <a:pt x="171" y="104"/>
                    <a:pt x="180" y="104"/>
                    <a:pt x="182" y="116"/>
                  </a:cubicBezTo>
                  <a:cubicBezTo>
                    <a:pt x="184" y="122"/>
                    <a:pt x="186" y="127"/>
                    <a:pt x="190" y="132"/>
                  </a:cubicBezTo>
                  <a:cubicBezTo>
                    <a:pt x="205" y="149"/>
                    <a:pt x="208" y="168"/>
                    <a:pt x="203" y="190"/>
                  </a:cubicBezTo>
                  <a:cubicBezTo>
                    <a:pt x="185" y="197"/>
                    <a:pt x="171" y="207"/>
                    <a:pt x="175" y="229"/>
                  </a:cubicBezTo>
                  <a:cubicBezTo>
                    <a:pt x="175" y="235"/>
                    <a:pt x="172" y="239"/>
                    <a:pt x="167" y="242"/>
                  </a:cubicBezTo>
                  <a:cubicBezTo>
                    <a:pt x="175" y="222"/>
                    <a:pt x="169" y="202"/>
                    <a:pt x="165" y="182"/>
                  </a:cubicBezTo>
                  <a:cubicBezTo>
                    <a:pt x="165" y="180"/>
                    <a:pt x="163" y="177"/>
                    <a:pt x="161" y="176"/>
                  </a:cubicBezTo>
                  <a:cubicBezTo>
                    <a:pt x="157" y="174"/>
                    <a:pt x="156" y="178"/>
                    <a:pt x="155" y="181"/>
                  </a:cubicBezTo>
                  <a:cubicBezTo>
                    <a:pt x="154" y="192"/>
                    <a:pt x="148" y="188"/>
                    <a:pt x="142" y="185"/>
                  </a:cubicBezTo>
                  <a:cubicBezTo>
                    <a:pt x="132" y="180"/>
                    <a:pt x="122" y="168"/>
                    <a:pt x="112" y="186"/>
                  </a:cubicBezTo>
                  <a:cubicBezTo>
                    <a:pt x="110" y="188"/>
                    <a:pt x="106" y="188"/>
                    <a:pt x="105" y="186"/>
                  </a:cubicBezTo>
                  <a:cubicBezTo>
                    <a:pt x="100" y="176"/>
                    <a:pt x="89" y="183"/>
                    <a:pt x="83" y="178"/>
                  </a:cubicBezTo>
                  <a:cubicBezTo>
                    <a:pt x="77" y="170"/>
                    <a:pt x="83" y="163"/>
                    <a:pt x="85" y="155"/>
                  </a:cubicBezTo>
                  <a:cubicBezTo>
                    <a:pt x="91" y="132"/>
                    <a:pt x="89" y="127"/>
                    <a:pt x="67" y="117"/>
                  </a:cubicBezTo>
                  <a:cubicBezTo>
                    <a:pt x="48" y="109"/>
                    <a:pt x="41" y="98"/>
                    <a:pt x="43" y="77"/>
                  </a:cubicBezTo>
                  <a:cubicBezTo>
                    <a:pt x="44" y="71"/>
                    <a:pt x="45" y="66"/>
                    <a:pt x="44" y="61"/>
                  </a:cubicBezTo>
                  <a:cubicBezTo>
                    <a:pt x="43" y="51"/>
                    <a:pt x="39" y="46"/>
                    <a:pt x="28" y="51"/>
                  </a:cubicBezTo>
                  <a:cubicBezTo>
                    <a:pt x="20" y="55"/>
                    <a:pt x="10" y="63"/>
                    <a:pt x="5" y="50"/>
                  </a:cubicBezTo>
                  <a:cubicBezTo>
                    <a:pt x="0" y="39"/>
                    <a:pt x="8" y="31"/>
                    <a:pt x="17" y="26"/>
                  </a:cubicBezTo>
                  <a:cubicBezTo>
                    <a:pt x="21" y="23"/>
                    <a:pt x="25" y="21"/>
                    <a:pt x="28" y="18"/>
                  </a:cubicBezTo>
                  <a:cubicBezTo>
                    <a:pt x="39" y="2"/>
                    <a:pt x="53" y="0"/>
                    <a:pt x="70" y="6"/>
                  </a:cubicBezTo>
                  <a:cubicBezTo>
                    <a:pt x="77" y="11"/>
                    <a:pt x="86" y="11"/>
                    <a:pt x="87" y="22"/>
                  </a:cubicBezTo>
                  <a:close/>
                </a:path>
              </a:pathLst>
            </a:custGeom>
            <a:solidFill>
              <a:srgbClr val="F1B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185A51-42BE-E792-5DCC-863EDD0CF4BC}"/>
                </a:ext>
              </a:extLst>
            </p:cNvPr>
            <p:cNvSpPr/>
            <p:nvPr/>
          </p:nvSpPr>
          <p:spPr bwMode="auto">
            <a:xfrm>
              <a:off x="4976813" y="1327150"/>
              <a:ext cx="207963" cy="279400"/>
            </a:xfrm>
            <a:custGeom>
              <a:avLst/>
              <a:gdLst>
                <a:gd name="T0" fmla="*/ 102 w 154"/>
                <a:gd name="T1" fmla="*/ 195 h 207"/>
                <a:gd name="T2" fmla="*/ 98 w 154"/>
                <a:gd name="T3" fmla="*/ 207 h 207"/>
                <a:gd name="T4" fmla="*/ 93 w 154"/>
                <a:gd name="T5" fmla="*/ 187 h 207"/>
                <a:gd name="T6" fmla="*/ 82 w 154"/>
                <a:gd name="T7" fmla="*/ 144 h 207"/>
                <a:gd name="T8" fmla="*/ 67 w 154"/>
                <a:gd name="T9" fmla="*/ 140 h 207"/>
                <a:gd name="T10" fmla="*/ 41 w 154"/>
                <a:gd name="T11" fmla="*/ 119 h 207"/>
                <a:gd name="T12" fmla="*/ 21 w 154"/>
                <a:gd name="T13" fmla="*/ 63 h 207"/>
                <a:gd name="T14" fmla="*/ 18 w 154"/>
                <a:gd name="T15" fmla="*/ 50 h 207"/>
                <a:gd name="T16" fmla="*/ 4 w 154"/>
                <a:gd name="T17" fmla="*/ 15 h 207"/>
                <a:gd name="T18" fmla="*/ 1 w 154"/>
                <a:gd name="T19" fmla="*/ 3 h 207"/>
                <a:gd name="T20" fmla="*/ 9 w 154"/>
                <a:gd name="T21" fmla="*/ 1 h 207"/>
                <a:gd name="T22" fmla="*/ 43 w 154"/>
                <a:gd name="T23" fmla="*/ 32 h 207"/>
                <a:gd name="T24" fmla="*/ 46 w 154"/>
                <a:gd name="T25" fmla="*/ 37 h 207"/>
                <a:gd name="T26" fmla="*/ 51 w 154"/>
                <a:gd name="T27" fmla="*/ 45 h 207"/>
                <a:gd name="T28" fmla="*/ 122 w 154"/>
                <a:gd name="T29" fmla="*/ 81 h 207"/>
                <a:gd name="T30" fmla="*/ 130 w 154"/>
                <a:gd name="T31" fmla="*/ 91 h 207"/>
                <a:gd name="T32" fmla="*/ 141 w 154"/>
                <a:gd name="T33" fmla="*/ 99 h 207"/>
                <a:gd name="T34" fmla="*/ 148 w 154"/>
                <a:gd name="T35" fmla="*/ 116 h 207"/>
                <a:gd name="T36" fmla="*/ 138 w 154"/>
                <a:gd name="T37" fmla="*/ 159 h 207"/>
                <a:gd name="T38" fmla="*/ 102 w 154"/>
                <a:gd name="T39" fmla="*/ 195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4" h="206">
                  <a:moveTo>
                    <a:pt x="102" y="195"/>
                  </a:moveTo>
                  <a:cubicBezTo>
                    <a:pt x="102" y="200"/>
                    <a:pt x="102" y="204"/>
                    <a:pt x="98" y="207"/>
                  </a:cubicBezTo>
                  <a:cubicBezTo>
                    <a:pt x="92" y="202"/>
                    <a:pt x="91" y="194"/>
                    <a:pt x="93" y="187"/>
                  </a:cubicBezTo>
                  <a:cubicBezTo>
                    <a:pt x="97" y="170"/>
                    <a:pt x="88" y="158"/>
                    <a:pt x="82" y="144"/>
                  </a:cubicBezTo>
                  <a:cubicBezTo>
                    <a:pt x="79" y="136"/>
                    <a:pt x="72" y="139"/>
                    <a:pt x="67" y="140"/>
                  </a:cubicBezTo>
                  <a:cubicBezTo>
                    <a:pt x="51" y="142"/>
                    <a:pt x="44" y="137"/>
                    <a:pt x="41" y="119"/>
                  </a:cubicBezTo>
                  <a:cubicBezTo>
                    <a:pt x="37" y="100"/>
                    <a:pt x="42" y="77"/>
                    <a:pt x="21" y="63"/>
                  </a:cubicBezTo>
                  <a:cubicBezTo>
                    <a:pt x="17" y="61"/>
                    <a:pt x="17" y="55"/>
                    <a:pt x="18" y="50"/>
                  </a:cubicBezTo>
                  <a:cubicBezTo>
                    <a:pt x="20" y="36"/>
                    <a:pt x="14" y="25"/>
                    <a:pt x="4" y="15"/>
                  </a:cubicBezTo>
                  <a:cubicBezTo>
                    <a:pt x="2" y="11"/>
                    <a:pt x="0" y="8"/>
                    <a:pt x="1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23" y="8"/>
                    <a:pt x="32" y="21"/>
                    <a:pt x="43" y="32"/>
                  </a:cubicBezTo>
                  <a:cubicBezTo>
                    <a:pt x="44" y="33"/>
                    <a:pt x="45" y="35"/>
                    <a:pt x="46" y="37"/>
                  </a:cubicBezTo>
                  <a:cubicBezTo>
                    <a:pt x="47" y="40"/>
                    <a:pt x="48" y="44"/>
                    <a:pt x="51" y="45"/>
                  </a:cubicBezTo>
                  <a:cubicBezTo>
                    <a:pt x="77" y="52"/>
                    <a:pt x="95" y="76"/>
                    <a:pt x="122" y="81"/>
                  </a:cubicBezTo>
                  <a:cubicBezTo>
                    <a:pt x="128" y="82"/>
                    <a:pt x="127" y="88"/>
                    <a:pt x="130" y="91"/>
                  </a:cubicBezTo>
                  <a:cubicBezTo>
                    <a:pt x="130" y="98"/>
                    <a:pt x="135" y="99"/>
                    <a:pt x="141" y="99"/>
                  </a:cubicBezTo>
                  <a:cubicBezTo>
                    <a:pt x="154" y="101"/>
                    <a:pt x="153" y="114"/>
                    <a:pt x="148" y="116"/>
                  </a:cubicBezTo>
                  <a:cubicBezTo>
                    <a:pt x="128" y="127"/>
                    <a:pt x="142" y="145"/>
                    <a:pt x="138" y="159"/>
                  </a:cubicBezTo>
                  <a:cubicBezTo>
                    <a:pt x="122" y="167"/>
                    <a:pt x="115" y="184"/>
                    <a:pt x="102" y="195"/>
                  </a:cubicBezTo>
                  <a:close/>
                </a:path>
              </a:pathLst>
            </a:custGeom>
            <a:solidFill>
              <a:srgbClr val="F1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19577F2A-5990-3ACD-9692-DE68C6F6F0A1}"/>
                </a:ext>
              </a:extLst>
            </p:cNvPr>
            <p:cNvSpPr/>
            <p:nvPr/>
          </p:nvSpPr>
          <p:spPr bwMode="auto">
            <a:xfrm>
              <a:off x="5594351" y="1022350"/>
              <a:ext cx="204788" cy="255587"/>
            </a:xfrm>
            <a:custGeom>
              <a:avLst/>
              <a:gdLst>
                <a:gd name="T0" fmla="*/ 88 w 152"/>
                <a:gd name="T1" fmla="*/ 181 h 189"/>
                <a:gd name="T2" fmla="*/ 80 w 152"/>
                <a:gd name="T3" fmla="*/ 185 h 189"/>
                <a:gd name="T4" fmla="*/ 64 w 152"/>
                <a:gd name="T5" fmla="*/ 170 h 189"/>
                <a:gd name="T6" fmla="*/ 52 w 152"/>
                <a:gd name="T7" fmla="*/ 125 h 189"/>
                <a:gd name="T8" fmla="*/ 44 w 152"/>
                <a:gd name="T9" fmla="*/ 85 h 189"/>
                <a:gd name="T10" fmla="*/ 31 w 152"/>
                <a:gd name="T11" fmla="*/ 61 h 189"/>
                <a:gd name="T12" fmla="*/ 24 w 152"/>
                <a:gd name="T13" fmla="*/ 41 h 189"/>
                <a:gd name="T14" fmla="*/ 0 w 152"/>
                <a:gd name="T15" fmla="*/ 5 h 189"/>
                <a:gd name="T16" fmla="*/ 45 w 152"/>
                <a:gd name="T17" fmla="*/ 42 h 189"/>
                <a:gd name="T18" fmla="*/ 93 w 152"/>
                <a:gd name="T19" fmla="*/ 73 h 189"/>
                <a:gd name="T20" fmla="*/ 104 w 152"/>
                <a:gd name="T21" fmla="*/ 77 h 189"/>
                <a:gd name="T22" fmla="*/ 152 w 152"/>
                <a:gd name="T23" fmla="*/ 113 h 189"/>
                <a:gd name="T24" fmla="*/ 150 w 152"/>
                <a:gd name="T25" fmla="*/ 115 h 189"/>
                <a:gd name="T26" fmla="*/ 107 w 152"/>
                <a:gd name="T27" fmla="*/ 132 h 189"/>
                <a:gd name="T28" fmla="*/ 94 w 152"/>
                <a:gd name="T29" fmla="*/ 159 h 189"/>
                <a:gd name="T30" fmla="*/ 88 w 152"/>
                <a:gd name="T31" fmla="*/ 181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2" h="189">
                  <a:moveTo>
                    <a:pt x="88" y="181"/>
                  </a:moveTo>
                  <a:cubicBezTo>
                    <a:pt x="85" y="183"/>
                    <a:pt x="82" y="184"/>
                    <a:pt x="80" y="185"/>
                  </a:cubicBezTo>
                  <a:cubicBezTo>
                    <a:pt x="66" y="189"/>
                    <a:pt x="63" y="180"/>
                    <a:pt x="64" y="170"/>
                  </a:cubicBezTo>
                  <a:cubicBezTo>
                    <a:pt x="68" y="153"/>
                    <a:pt x="63" y="138"/>
                    <a:pt x="52" y="125"/>
                  </a:cubicBezTo>
                  <a:cubicBezTo>
                    <a:pt x="45" y="113"/>
                    <a:pt x="50" y="98"/>
                    <a:pt x="44" y="85"/>
                  </a:cubicBezTo>
                  <a:cubicBezTo>
                    <a:pt x="36" y="79"/>
                    <a:pt x="28" y="74"/>
                    <a:pt x="31" y="61"/>
                  </a:cubicBezTo>
                  <a:cubicBezTo>
                    <a:pt x="32" y="55"/>
                    <a:pt x="29" y="47"/>
                    <a:pt x="24" y="41"/>
                  </a:cubicBezTo>
                  <a:cubicBezTo>
                    <a:pt x="17" y="28"/>
                    <a:pt x="4" y="19"/>
                    <a:pt x="0" y="5"/>
                  </a:cubicBezTo>
                  <a:cubicBezTo>
                    <a:pt x="29" y="0"/>
                    <a:pt x="35" y="26"/>
                    <a:pt x="45" y="42"/>
                  </a:cubicBezTo>
                  <a:cubicBezTo>
                    <a:pt x="57" y="63"/>
                    <a:pt x="72" y="71"/>
                    <a:pt x="93" y="73"/>
                  </a:cubicBezTo>
                  <a:cubicBezTo>
                    <a:pt x="97" y="74"/>
                    <a:pt x="103" y="74"/>
                    <a:pt x="104" y="77"/>
                  </a:cubicBezTo>
                  <a:cubicBezTo>
                    <a:pt x="113" y="99"/>
                    <a:pt x="137" y="100"/>
                    <a:pt x="152" y="113"/>
                  </a:cubicBezTo>
                  <a:cubicBezTo>
                    <a:pt x="151" y="114"/>
                    <a:pt x="151" y="115"/>
                    <a:pt x="150" y="115"/>
                  </a:cubicBezTo>
                  <a:cubicBezTo>
                    <a:pt x="137" y="125"/>
                    <a:pt x="127" y="137"/>
                    <a:pt x="107" y="132"/>
                  </a:cubicBezTo>
                  <a:cubicBezTo>
                    <a:pt x="98" y="129"/>
                    <a:pt x="89" y="148"/>
                    <a:pt x="94" y="159"/>
                  </a:cubicBezTo>
                  <a:cubicBezTo>
                    <a:pt x="100" y="170"/>
                    <a:pt x="97" y="176"/>
                    <a:pt x="88" y="181"/>
                  </a:cubicBezTo>
                  <a:close/>
                </a:path>
              </a:pathLst>
            </a:custGeom>
            <a:solidFill>
              <a:srgbClr val="F8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CF300201-2244-BFA5-A80C-95574FC84227}"/>
                </a:ext>
              </a:extLst>
            </p:cNvPr>
            <p:cNvSpPr/>
            <p:nvPr/>
          </p:nvSpPr>
          <p:spPr bwMode="auto">
            <a:xfrm>
              <a:off x="5507038" y="2087563"/>
              <a:ext cx="141288" cy="157162"/>
            </a:xfrm>
            <a:custGeom>
              <a:avLst/>
              <a:gdLst>
                <a:gd name="T0" fmla="*/ 81 w 105"/>
                <a:gd name="T1" fmla="*/ 64 h 116"/>
                <a:gd name="T2" fmla="*/ 69 w 105"/>
                <a:gd name="T3" fmla="*/ 103 h 116"/>
                <a:gd name="T4" fmla="*/ 44 w 105"/>
                <a:gd name="T5" fmla="*/ 116 h 116"/>
                <a:gd name="T6" fmla="*/ 32 w 105"/>
                <a:gd name="T7" fmla="*/ 99 h 116"/>
                <a:gd name="T8" fmla="*/ 13 w 105"/>
                <a:gd name="T9" fmla="*/ 51 h 116"/>
                <a:gd name="T10" fmla="*/ 24 w 105"/>
                <a:gd name="T11" fmla="*/ 26 h 116"/>
                <a:gd name="T12" fmla="*/ 29 w 105"/>
                <a:gd name="T13" fmla="*/ 17 h 116"/>
                <a:gd name="T14" fmla="*/ 33 w 105"/>
                <a:gd name="T15" fmla="*/ 0 h 116"/>
                <a:gd name="T16" fmla="*/ 86 w 105"/>
                <a:gd name="T17" fmla="*/ 48 h 116"/>
                <a:gd name="T18" fmla="*/ 103 w 105"/>
                <a:gd name="T19" fmla="*/ 60 h 116"/>
                <a:gd name="T20" fmla="*/ 105 w 105"/>
                <a:gd name="T21" fmla="*/ 88 h 116"/>
                <a:gd name="T22" fmla="*/ 98 w 105"/>
                <a:gd name="T23" fmla="*/ 84 h 116"/>
                <a:gd name="T24" fmla="*/ 69 w 105"/>
                <a:gd name="T25" fmla="*/ 59 h 116"/>
                <a:gd name="T26" fmla="*/ 81 w 105"/>
                <a:gd name="T27" fmla="*/ 6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5" h="115">
                  <a:moveTo>
                    <a:pt x="81" y="64"/>
                  </a:moveTo>
                  <a:cubicBezTo>
                    <a:pt x="84" y="79"/>
                    <a:pt x="76" y="91"/>
                    <a:pt x="69" y="103"/>
                  </a:cubicBezTo>
                  <a:cubicBezTo>
                    <a:pt x="64" y="113"/>
                    <a:pt x="55" y="116"/>
                    <a:pt x="44" y="116"/>
                  </a:cubicBezTo>
                  <a:cubicBezTo>
                    <a:pt x="33" y="115"/>
                    <a:pt x="36" y="105"/>
                    <a:pt x="32" y="99"/>
                  </a:cubicBezTo>
                  <a:cubicBezTo>
                    <a:pt x="23" y="84"/>
                    <a:pt x="19" y="67"/>
                    <a:pt x="13" y="51"/>
                  </a:cubicBezTo>
                  <a:cubicBezTo>
                    <a:pt x="8" y="40"/>
                    <a:pt x="0" y="26"/>
                    <a:pt x="24" y="26"/>
                  </a:cubicBezTo>
                  <a:cubicBezTo>
                    <a:pt x="29" y="26"/>
                    <a:pt x="28" y="21"/>
                    <a:pt x="29" y="17"/>
                  </a:cubicBezTo>
                  <a:cubicBezTo>
                    <a:pt x="29" y="11"/>
                    <a:pt x="27" y="5"/>
                    <a:pt x="33" y="0"/>
                  </a:cubicBezTo>
                  <a:cubicBezTo>
                    <a:pt x="34" y="51"/>
                    <a:pt x="35" y="52"/>
                    <a:pt x="86" y="48"/>
                  </a:cubicBezTo>
                  <a:cubicBezTo>
                    <a:pt x="96" y="48"/>
                    <a:pt x="101" y="51"/>
                    <a:pt x="103" y="60"/>
                  </a:cubicBezTo>
                  <a:cubicBezTo>
                    <a:pt x="104" y="69"/>
                    <a:pt x="105" y="79"/>
                    <a:pt x="105" y="88"/>
                  </a:cubicBezTo>
                  <a:cubicBezTo>
                    <a:pt x="101" y="90"/>
                    <a:pt x="98" y="87"/>
                    <a:pt x="98" y="84"/>
                  </a:cubicBezTo>
                  <a:cubicBezTo>
                    <a:pt x="97" y="63"/>
                    <a:pt x="84" y="57"/>
                    <a:pt x="69" y="59"/>
                  </a:cubicBezTo>
                  <a:cubicBezTo>
                    <a:pt x="71" y="60"/>
                    <a:pt x="77" y="59"/>
                    <a:pt x="81" y="64"/>
                  </a:cubicBezTo>
                  <a:close/>
                </a:path>
              </a:pathLst>
            </a:custGeom>
            <a:solidFill>
              <a:srgbClr val="F1B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2003B05D-792E-A93C-A7BE-46792DF11C01}"/>
                </a:ext>
              </a:extLst>
            </p:cNvPr>
            <p:cNvSpPr/>
            <p:nvPr/>
          </p:nvSpPr>
          <p:spPr bwMode="auto">
            <a:xfrm>
              <a:off x="3733801" y="1536700"/>
              <a:ext cx="161925" cy="141287"/>
            </a:xfrm>
            <a:custGeom>
              <a:avLst/>
              <a:gdLst>
                <a:gd name="T0" fmla="*/ 75 w 120"/>
                <a:gd name="T1" fmla="*/ 48 h 104"/>
                <a:gd name="T2" fmla="*/ 114 w 120"/>
                <a:gd name="T3" fmla="*/ 0 h 104"/>
                <a:gd name="T4" fmla="*/ 96 w 120"/>
                <a:gd name="T5" fmla="*/ 35 h 104"/>
                <a:gd name="T6" fmla="*/ 90 w 120"/>
                <a:gd name="T7" fmla="*/ 48 h 104"/>
                <a:gd name="T8" fmla="*/ 76 w 120"/>
                <a:gd name="T9" fmla="*/ 74 h 104"/>
                <a:gd name="T10" fmla="*/ 50 w 120"/>
                <a:gd name="T11" fmla="*/ 96 h 104"/>
                <a:gd name="T12" fmla="*/ 42 w 120"/>
                <a:gd name="T13" fmla="*/ 104 h 104"/>
                <a:gd name="T14" fmla="*/ 38 w 120"/>
                <a:gd name="T15" fmla="*/ 84 h 104"/>
                <a:gd name="T16" fmla="*/ 10 w 120"/>
                <a:gd name="T17" fmla="*/ 71 h 104"/>
                <a:gd name="T18" fmla="*/ 17 w 120"/>
                <a:gd name="T19" fmla="*/ 40 h 104"/>
                <a:gd name="T20" fmla="*/ 36 w 120"/>
                <a:gd name="T21" fmla="*/ 44 h 104"/>
                <a:gd name="T22" fmla="*/ 75 w 120"/>
                <a:gd name="T23" fmla="*/ 4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0" h="104">
                  <a:moveTo>
                    <a:pt x="75" y="48"/>
                  </a:moveTo>
                  <a:cubicBezTo>
                    <a:pt x="82" y="28"/>
                    <a:pt x="97" y="13"/>
                    <a:pt x="114" y="0"/>
                  </a:cubicBezTo>
                  <a:cubicBezTo>
                    <a:pt x="120" y="18"/>
                    <a:pt x="100" y="23"/>
                    <a:pt x="96" y="35"/>
                  </a:cubicBezTo>
                  <a:cubicBezTo>
                    <a:pt x="94" y="40"/>
                    <a:pt x="86" y="41"/>
                    <a:pt x="90" y="48"/>
                  </a:cubicBezTo>
                  <a:cubicBezTo>
                    <a:pt x="99" y="64"/>
                    <a:pt x="93" y="71"/>
                    <a:pt x="76" y="74"/>
                  </a:cubicBezTo>
                  <a:cubicBezTo>
                    <a:pt x="64" y="76"/>
                    <a:pt x="56" y="85"/>
                    <a:pt x="50" y="96"/>
                  </a:cubicBezTo>
                  <a:cubicBezTo>
                    <a:pt x="48" y="99"/>
                    <a:pt x="45" y="101"/>
                    <a:pt x="42" y="104"/>
                  </a:cubicBezTo>
                  <a:cubicBezTo>
                    <a:pt x="36" y="99"/>
                    <a:pt x="42" y="92"/>
                    <a:pt x="38" y="84"/>
                  </a:cubicBezTo>
                  <a:cubicBezTo>
                    <a:pt x="23" y="93"/>
                    <a:pt x="14" y="85"/>
                    <a:pt x="10" y="71"/>
                  </a:cubicBezTo>
                  <a:cubicBezTo>
                    <a:pt x="6" y="59"/>
                    <a:pt x="0" y="47"/>
                    <a:pt x="17" y="40"/>
                  </a:cubicBezTo>
                  <a:cubicBezTo>
                    <a:pt x="24" y="39"/>
                    <a:pt x="31" y="39"/>
                    <a:pt x="36" y="44"/>
                  </a:cubicBezTo>
                  <a:cubicBezTo>
                    <a:pt x="48" y="56"/>
                    <a:pt x="61" y="53"/>
                    <a:pt x="75" y="48"/>
                  </a:cubicBezTo>
                  <a:close/>
                </a:path>
              </a:pathLst>
            </a:custGeom>
            <a:solidFill>
              <a:srgbClr val="F5D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6C7D9034-8019-FF9F-5D1C-C9779ABDCEAC}"/>
                </a:ext>
              </a:extLst>
            </p:cNvPr>
            <p:cNvSpPr/>
            <p:nvPr/>
          </p:nvSpPr>
          <p:spPr bwMode="auto">
            <a:xfrm>
              <a:off x="3562351" y="1279525"/>
              <a:ext cx="136525" cy="66675"/>
            </a:xfrm>
            <a:custGeom>
              <a:avLst/>
              <a:gdLst>
                <a:gd name="T0" fmla="*/ 90 w 100"/>
                <a:gd name="T1" fmla="*/ 39 h 50"/>
                <a:gd name="T2" fmla="*/ 29 w 100"/>
                <a:gd name="T3" fmla="*/ 45 h 50"/>
                <a:gd name="T4" fmla="*/ 13 w 100"/>
                <a:gd name="T5" fmla="*/ 39 h 50"/>
                <a:gd name="T6" fmla="*/ 0 w 100"/>
                <a:gd name="T7" fmla="*/ 17 h 50"/>
                <a:gd name="T8" fmla="*/ 2 w 100"/>
                <a:gd name="T9" fmla="*/ 15 h 50"/>
                <a:gd name="T10" fmla="*/ 64 w 100"/>
                <a:gd name="T11" fmla="*/ 11 h 50"/>
                <a:gd name="T12" fmla="*/ 88 w 100"/>
                <a:gd name="T13" fmla="*/ 8 h 50"/>
                <a:gd name="T14" fmla="*/ 90 w 100"/>
                <a:gd name="T15" fmla="*/ 31 h 50"/>
                <a:gd name="T16" fmla="*/ 90 w 100"/>
                <a:gd name="T17" fmla="*/ 3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50">
                  <a:moveTo>
                    <a:pt x="90" y="39"/>
                  </a:moveTo>
                  <a:cubicBezTo>
                    <a:pt x="70" y="50"/>
                    <a:pt x="49" y="40"/>
                    <a:pt x="29" y="45"/>
                  </a:cubicBezTo>
                  <a:cubicBezTo>
                    <a:pt x="25" y="47"/>
                    <a:pt x="19" y="41"/>
                    <a:pt x="13" y="39"/>
                  </a:cubicBezTo>
                  <a:cubicBezTo>
                    <a:pt x="7" y="33"/>
                    <a:pt x="1" y="26"/>
                    <a:pt x="0" y="17"/>
                  </a:cubicBezTo>
                  <a:cubicBezTo>
                    <a:pt x="1" y="16"/>
                    <a:pt x="1" y="15"/>
                    <a:pt x="2" y="15"/>
                  </a:cubicBezTo>
                  <a:cubicBezTo>
                    <a:pt x="23" y="34"/>
                    <a:pt x="44" y="15"/>
                    <a:pt x="64" y="11"/>
                  </a:cubicBezTo>
                  <a:cubicBezTo>
                    <a:pt x="72" y="10"/>
                    <a:pt x="78" y="0"/>
                    <a:pt x="88" y="8"/>
                  </a:cubicBezTo>
                  <a:cubicBezTo>
                    <a:pt x="100" y="16"/>
                    <a:pt x="92" y="23"/>
                    <a:pt x="90" y="31"/>
                  </a:cubicBezTo>
                  <a:cubicBezTo>
                    <a:pt x="89" y="33"/>
                    <a:pt x="90" y="36"/>
                    <a:pt x="90" y="39"/>
                  </a:cubicBezTo>
                  <a:close/>
                </a:path>
              </a:pathLst>
            </a:custGeom>
            <a:solidFill>
              <a:srgbClr val="F2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544357AE-E441-A382-9D9F-30F772CE59B6}"/>
                </a:ext>
              </a:extLst>
            </p:cNvPr>
            <p:cNvSpPr/>
            <p:nvPr/>
          </p:nvSpPr>
          <p:spPr bwMode="auto">
            <a:xfrm>
              <a:off x="4935538" y="1271588"/>
              <a:ext cx="188913" cy="161925"/>
            </a:xfrm>
            <a:custGeom>
              <a:avLst/>
              <a:gdLst>
                <a:gd name="T0" fmla="*/ 40 w 140"/>
                <a:gd name="T1" fmla="*/ 44 h 120"/>
                <a:gd name="T2" fmla="*/ 32 w 140"/>
                <a:gd name="T3" fmla="*/ 45 h 120"/>
                <a:gd name="T4" fmla="*/ 12 w 140"/>
                <a:gd name="T5" fmla="*/ 40 h 120"/>
                <a:gd name="T6" fmla="*/ 0 w 140"/>
                <a:gd name="T7" fmla="*/ 12 h 120"/>
                <a:gd name="T8" fmla="*/ 20 w 140"/>
                <a:gd name="T9" fmla="*/ 11 h 120"/>
                <a:gd name="T10" fmla="*/ 88 w 140"/>
                <a:gd name="T11" fmla="*/ 71 h 120"/>
                <a:gd name="T12" fmla="*/ 140 w 140"/>
                <a:gd name="T13" fmla="*/ 116 h 120"/>
                <a:gd name="T14" fmla="*/ 127 w 140"/>
                <a:gd name="T15" fmla="*/ 116 h 120"/>
                <a:gd name="T16" fmla="*/ 79 w 140"/>
                <a:gd name="T17" fmla="*/ 87 h 120"/>
                <a:gd name="T18" fmla="*/ 72 w 140"/>
                <a:gd name="T19" fmla="*/ 76 h 120"/>
                <a:gd name="T20" fmla="*/ 72 w 140"/>
                <a:gd name="T21" fmla="*/ 76 h 120"/>
                <a:gd name="T22" fmla="*/ 40 w 140"/>
                <a:gd name="T23" fmla="*/ 4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0" h="120">
                  <a:moveTo>
                    <a:pt x="40" y="44"/>
                  </a:moveTo>
                  <a:cubicBezTo>
                    <a:pt x="37" y="44"/>
                    <a:pt x="34" y="44"/>
                    <a:pt x="32" y="45"/>
                  </a:cubicBezTo>
                  <a:cubicBezTo>
                    <a:pt x="24" y="50"/>
                    <a:pt x="17" y="49"/>
                    <a:pt x="12" y="40"/>
                  </a:cubicBezTo>
                  <a:cubicBezTo>
                    <a:pt x="15" y="28"/>
                    <a:pt x="25" y="12"/>
                    <a:pt x="0" y="12"/>
                  </a:cubicBezTo>
                  <a:cubicBezTo>
                    <a:pt x="5" y="2"/>
                    <a:pt x="11" y="0"/>
                    <a:pt x="20" y="11"/>
                  </a:cubicBezTo>
                  <a:cubicBezTo>
                    <a:pt x="40" y="34"/>
                    <a:pt x="69" y="44"/>
                    <a:pt x="88" y="71"/>
                  </a:cubicBezTo>
                  <a:cubicBezTo>
                    <a:pt x="100" y="87"/>
                    <a:pt x="124" y="99"/>
                    <a:pt x="140" y="116"/>
                  </a:cubicBezTo>
                  <a:cubicBezTo>
                    <a:pt x="136" y="119"/>
                    <a:pt x="129" y="120"/>
                    <a:pt x="127" y="116"/>
                  </a:cubicBezTo>
                  <a:cubicBezTo>
                    <a:pt x="116" y="98"/>
                    <a:pt x="96" y="95"/>
                    <a:pt x="79" y="87"/>
                  </a:cubicBezTo>
                  <a:cubicBezTo>
                    <a:pt x="74" y="85"/>
                    <a:pt x="75" y="80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62" y="65"/>
                    <a:pt x="56" y="50"/>
                    <a:pt x="40" y="44"/>
                  </a:cubicBezTo>
                  <a:close/>
                </a:path>
              </a:pathLst>
            </a:custGeom>
            <a:solidFill>
              <a:srgbClr val="F8E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C2891F0E-19F7-58F3-3F29-4079EF02A6EC}"/>
                </a:ext>
              </a:extLst>
            </p:cNvPr>
            <p:cNvSpPr/>
            <p:nvPr/>
          </p:nvSpPr>
          <p:spPr bwMode="auto">
            <a:xfrm>
              <a:off x="5556251" y="2151063"/>
              <a:ext cx="104775" cy="125412"/>
            </a:xfrm>
            <a:custGeom>
              <a:avLst/>
              <a:gdLst>
                <a:gd name="T0" fmla="*/ 44 w 77"/>
                <a:gd name="T1" fmla="*/ 17 h 93"/>
                <a:gd name="T2" fmla="*/ 6 w 77"/>
                <a:gd name="T3" fmla="*/ 10 h 93"/>
                <a:gd name="T4" fmla="*/ 47 w 77"/>
                <a:gd name="T5" fmla="*/ 9 h 93"/>
                <a:gd name="T6" fmla="*/ 65 w 77"/>
                <a:gd name="T7" fmla="*/ 36 h 93"/>
                <a:gd name="T8" fmla="*/ 68 w 77"/>
                <a:gd name="T9" fmla="*/ 41 h 93"/>
                <a:gd name="T10" fmla="*/ 52 w 77"/>
                <a:gd name="T11" fmla="*/ 76 h 93"/>
                <a:gd name="T12" fmla="*/ 0 w 77"/>
                <a:gd name="T13" fmla="*/ 93 h 93"/>
                <a:gd name="T14" fmla="*/ 30 w 77"/>
                <a:gd name="T15" fmla="*/ 69 h 93"/>
                <a:gd name="T16" fmla="*/ 44 w 77"/>
                <a:gd name="T17" fmla="*/ 1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" h="93">
                  <a:moveTo>
                    <a:pt x="44" y="17"/>
                  </a:moveTo>
                  <a:cubicBezTo>
                    <a:pt x="33" y="15"/>
                    <a:pt x="21" y="13"/>
                    <a:pt x="6" y="10"/>
                  </a:cubicBezTo>
                  <a:cubicBezTo>
                    <a:pt x="23" y="0"/>
                    <a:pt x="35" y="10"/>
                    <a:pt x="47" y="9"/>
                  </a:cubicBezTo>
                  <a:cubicBezTo>
                    <a:pt x="67" y="8"/>
                    <a:pt x="62" y="25"/>
                    <a:pt x="65" y="36"/>
                  </a:cubicBezTo>
                  <a:cubicBezTo>
                    <a:pt x="65" y="38"/>
                    <a:pt x="67" y="39"/>
                    <a:pt x="68" y="41"/>
                  </a:cubicBezTo>
                  <a:cubicBezTo>
                    <a:pt x="77" y="59"/>
                    <a:pt x="69" y="70"/>
                    <a:pt x="52" y="76"/>
                  </a:cubicBezTo>
                  <a:cubicBezTo>
                    <a:pt x="35" y="82"/>
                    <a:pt x="17" y="87"/>
                    <a:pt x="0" y="93"/>
                  </a:cubicBezTo>
                  <a:cubicBezTo>
                    <a:pt x="3" y="76"/>
                    <a:pt x="17" y="73"/>
                    <a:pt x="30" y="69"/>
                  </a:cubicBezTo>
                  <a:cubicBezTo>
                    <a:pt x="52" y="63"/>
                    <a:pt x="60" y="34"/>
                    <a:pt x="44" y="17"/>
                  </a:cubicBezTo>
                  <a:close/>
                </a:path>
              </a:pathLst>
            </a:custGeom>
            <a:solidFill>
              <a:srgbClr val="EA9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A1451EAB-6F6C-E0E0-585C-276E277E2815}"/>
                </a:ext>
              </a:extLst>
            </p:cNvPr>
            <p:cNvSpPr/>
            <p:nvPr/>
          </p:nvSpPr>
          <p:spPr bwMode="auto">
            <a:xfrm>
              <a:off x="3490913" y="1270000"/>
              <a:ext cx="74613" cy="93662"/>
            </a:xfrm>
            <a:custGeom>
              <a:avLst/>
              <a:gdLst>
                <a:gd name="T0" fmla="*/ 10 w 55"/>
                <a:gd name="T1" fmla="*/ 50 h 70"/>
                <a:gd name="T2" fmla="*/ 2 w 55"/>
                <a:gd name="T3" fmla="*/ 30 h 70"/>
                <a:gd name="T4" fmla="*/ 10 w 55"/>
                <a:gd name="T5" fmla="*/ 22 h 70"/>
                <a:gd name="T6" fmla="*/ 55 w 55"/>
                <a:gd name="T7" fmla="*/ 22 h 70"/>
                <a:gd name="T8" fmla="*/ 54 w 55"/>
                <a:gd name="T9" fmla="*/ 22 h 70"/>
                <a:gd name="T10" fmla="*/ 54 w 55"/>
                <a:gd name="T11" fmla="*/ 39 h 70"/>
                <a:gd name="T12" fmla="*/ 22 w 55"/>
                <a:gd name="T13" fmla="*/ 70 h 70"/>
                <a:gd name="T14" fmla="*/ 10 w 55"/>
                <a:gd name="T15" fmla="*/ 5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70">
                  <a:moveTo>
                    <a:pt x="10" y="50"/>
                  </a:moveTo>
                  <a:cubicBezTo>
                    <a:pt x="8" y="43"/>
                    <a:pt x="5" y="37"/>
                    <a:pt x="2" y="30"/>
                  </a:cubicBezTo>
                  <a:cubicBezTo>
                    <a:pt x="0" y="22"/>
                    <a:pt x="9" y="26"/>
                    <a:pt x="10" y="22"/>
                  </a:cubicBezTo>
                  <a:cubicBezTo>
                    <a:pt x="22" y="0"/>
                    <a:pt x="24" y="2"/>
                    <a:pt x="55" y="22"/>
                  </a:cubicBezTo>
                  <a:cubicBezTo>
                    <a:pt x="55" y="22"/>
                    <a:pt x="54" y="22"/>
                    <a:pt x="54" y="22"/>
                  </a:cubicBezTo>
                  <a:cubicBezTo>
                    <a:pt x="51" y="28"/>
                    <a:pt x="53" y="34"/>
                    <a:pt x="54" y="39"/>
                  </a:cubicBezTo>
                  <a:cubicBezTo>
                    <a:pt x="55" y="62"/>
                    <a:pt x="46" y="70"/>
                    <a:pt x="22" y="70"/>
                  </a:cubicBezTo>
                  <a:cubicBezTo>
                    <a:pt x="27" y="58"/>
                    <a:pt x="19" y="54"/>
                    <a:pt x="10" y="50"/>
                  </a:cubicBezTo>
                  <a:close/>
                </a:path>
              </a:pathLst>
            </a:custGeom>
            <a:solidFill>
              <a:srgbClr val="F2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6918440D-8B0E-B661-D777-CDD5C75712EC}"/>
                </a:ext>
              </a:extLst>
            </p:cNvPr>
            <p:cNvSpPr/>
            <p:nvPr/>
          </p:nvSpPr>
          <p:spPr bwMode="auto">
            <a:xfrm>
              <a:off x="5762626" y="1271588"/>
              <a:ext cx="87313" cy="125412"/>
            </a:xfrm>
            <a:custGeom>
              <a:avLst/>
              <a:gdLst>
                <a:gd name="T0" fmla="*/ 4 w 65"/>
                <a:gd name="T1" fmla="*/ 92 h 92"/>
                <a:gd name="T2" fmla="*/ 12 w 65"/>
                <a:gd name="T3" fmla="*/ 56 h 92"/>
                <a:gd name="T4" fmla="*/ 37 w 65"/>
                <a:gd name="T5" fmla="*/ 22 h 92"/>
                <a:gd name="T6" fmla="*/ 50 w 65"/>
                <a:gd name="T7" fmla="*/ 2 h 92"/>
                <a:gd name="T8" fmla="*/ 52 w 65"/>
                <a:gd name="T9" fmla="*/ 0 h 92"/>
                <a:gd name="T10" fmla="*/ 36 w 65"/>
                <a:gd name="T11" fmla="*/ 59 h 92"/>
                <a:gd name="T12" fmla="*/ 4 w 65"/>
                <a:gd name="T13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92">
                  <a:moveTo>
                    <a:pt x="4" y="92"/>
                  </a:moveTo>
                  <a:cubicBezTo>
                    <a:pt x="5" y="80"/>
                    <a:pt x="0" y="66"/>
                    <a:pt x="12" y="56"/>
                  </a:cubicBezTo>
                  <a:cubicBezTo>
                    <a:pt x="15" y="41"/>
                    <a:pt x="20" y="27"/>
                    <a:pt x="37" y="22"/>
                  </a:cubicBezTo>
                  <a:cubicBezTo>
                    <a:pt x="46" y="19"/>
                    <a:pt x="46" y="9"/>
                    <a:pt x="50" y="2"/>
                  </a:cubicBezTo>
                  <a:cubicBezTo>
                    <a:pt x="50" y="1"/>
                    <a:pt x="51" y="1"/>
                    <a:pt x="52" y="0"/>
                  </a:cubicBezTo>
                  <a:cubicBezTo>
                    <a:pt x="65" y="27"/>
                    <a:pt x="61" y="39"/>
                    <a:pt x="36" y="59"/>
                  </a:cubicBezTo>
                  <a:cubicBezTo>
                    <a:pt x="25" y="69"/>
                    <a:pt x="18" y="84"/>
                    <a:pt x="4" y="92"/>
                  </a:cubicBezTo>
                  <a:close/>
                </a:path>
              </a:pathLst>
            </a:custGeom>
            <a:solidFill>
              <a:srgbClr val="F8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F293CC60-1594-A2D7-DF18-D28A99313E02}"/>
                </a:ext>
              </a:extLst>
            </p:cNvPr>
            <p:cNvSpPr/>
            <p:nvPr/>
          </p:nvSpPr>
          <p:spPr bwMode="auto">
            <a:xfrm>
              <a:off x="5797551" y="1173163"/>
              <a:ext cx="68263" cy="101600"/>
            </a:xfrm>
            <a:custGeom>
              <a:avLst/>
              <a:gdLst>
                <a:gd name="T0" fmla="*/ 2 w 51"/>
                <a:gd name="T1" fmla="*/ 1 h 75"/>
                <a:gd name="T2" fmla="*/ 22 w 51"/>
                <a:gd name="T3" fmla="*/ 12 h 75"/>
                <a:gd name="T4" fmla="*/ 35 w 51"/>
                <a:gd name="T5" fmla="*/ 21 h 75"/>
                <a:gd name="T6" fmla="*/ 50 w 51"/>
                <a:gd name="T7" fmla="*/ 39 h 75"/>
                <a:gd name="T8" fmla="*/ 39 w 51"/>
                <a:gd name="T9" fmla="*/ 54 h 75"/>
                <a:gd name="T10" fmla="*/ 26 w 51"/>
                <a:gd name="T11" fmla="*/ 73 h 75"/>
                <a:gd name="T12" fmla="*/ 26 w 51"/>
                <a:gd name="T13" fmla="*/ 73 h 75"/>
                <a:gd name="T14" fmla="*/ 17 w 51"/>
                <a:gd name="T15" fmla="*/ 68 h 75"/>
                <a:gd name="T16" fmla="*/ 2 w 51"/>
                <a:gd name="T17" fmla="*/ 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75">
                  <a:moveTo>
                    <a:pt x="2" y="1"/>
                  </a:moveTo>
                  <a:cubicBezTo>
                    <a:pt x="11" y="1"/>
                    <a:pt x="19" y="0"/>
                    <a:pt x="22" y="12"/>
                  </a:cubicBezTo>
                  <a:cubicBezTo>
                    <a:pt x="24" y="19"/>
                    <a:pt x="29" y="21"/>
                    <a:pt x="35" y="21"/>
                  </a:cubicBezTo>
                  <a:cubicBezTo>
                    <a:pt x="47" y="22"/>
                    <a:pt x="49" y="30"/>
                    <a:pt x="50" y="39"/>
                  </a:cubicBezTo>
                  <a:cubicBezTo>
                    <a:pt x="51" y="47"/>
                    <a:pt x="49" y="52"/>
                    <a:pt x="39" y="54"/>
                  </a:cubicBezTo>
                  <a:cubicBezTo>
                    <a:pt x="29" y="56"/>
                    <a:pt x="25" y="63"/>
                    <a:pt x="26" y="73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1" y="75"/>
                    <a:pt x="16" y="72"/>
                    <a:pt x="17" y="68"/>
                  </a:cubicBezTo>
                  <a:cubicBezTo>
                    <a:pt x="19" y="44"/>
                    <a:pt x="0" y="25"/>
                    <a:pt x="2" y="1"/>
                  </a:cubicBezTo>
                  <a:close/>
                </a:path>
              </a:pathLst>
            </a:custGeom>
            <a:solidFill>
              <a:srgbClr val="F8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B1E92E9B-A2C2-79A3-E388-5ABFCC4AC00E}"/>
                </a:ext>
              </a:extLst>
            </p:cNvPr>
            <p:cNvSpPr/>
            <p:nvPr/>
          </p:nvSpPr>
          <p:spPr bwMode="auto">
            <a:xfrm>
              <a:off x="5032376" y="1374775"/>
              <a:ext cx="122238" cy="76200"/>
            </a:xfrm>
            <a:custGeom>
              <a:avLst/>
              <a:gdLst>
                <a:gd name="T0" fmla="*/ 1 w 91"/>
                <a:gd name="T1" fmla="*/ 0 h 56"/>
                <a:gd name="T2" fmla="*/ 17 w 91"/>
                <a:gd name="T3" fmla="*/ 10 h 56"/>
                <a:gd name="T4" fmla="*/ 55 w 91"/>
                <a:gd name="T5" fmla="*/ 35 h 56"/>
                <a:gd name="T6" fmla="*/ 69 w 91"/>
                <a:gd name="T7" fmla="*/ 40 h 56"/>
                <a:gd name="T8" fmla="*/ 89 w 91"/>
                <a:gd name="T9" fmla="*/ 56 h 56"/>
                <a:gd name="T10" fmla="*/ 68 w 91"/>
                <a:gd name="T11" fmla="*/ 46 h 56"/>
                <a:gd name="T12" fmla="*/ 44 w 91"/>
                <a:gd name="T13" fmla="*/ 31 h 56"/>
                <a:gd name="T14" fmla="*/ 12 w 91"/>
                <a:gd name="T15" fmla="*/ 18 h 56"/>
                <a:gd name="T16" fmla="*/ 1 w 91"/>
                <a:gd name="T1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56">
                  <a:moveTo>
                    <a:pt x="1" y="0"/>
                  </a:moveTo>
                  <a:cubicBezTo>
                    <a:pt x="5" y="5"/>
                    <a:pt x="11" y="8"/>
                    <a:pt x="17" y="10"/>
                  </a:cubicBezTo>
                  <a:cubicBezTo>
                    <a:pt x="31" y="16"/>
                    <a:pt x="47" y="20"/>
                    <a:pt x="55" y="35"/>
                  </a:cubicBezTo>
                  <a:cubicBezTo>
                    <a:pt x="58" y="40"/>
                    <a:pt x="64" y="40"/>
                    <a:pt x="69" y="40"/>
                  </a:cubicBezTo>
                  <a:cubicBezTo>
                    <a:pt x="75" y="46"/>
                    <a:pt x="91" y="40"/>
                    <a:pt x="89" y="56"/>
                  </a:cubicBezTo>
                  <a:cubicBezTo>
                    <a:pt x="84" y="48"/>
                    <a:pt x="76" y="48"/>
                    <a:pt x="68" y="46"/>
                  </a:cubicBezTo>
                  <a:cubicBezTo>
                    <a:pt x="58" y="44"/>
                    <a:pt x="50" y="41"/>
                    <a:pt x="44" y="31"/>
                  </a:cubicBezTo>
                  <a:cubicBezTo>
                    <a:pt x="37" y="22"/>
                    <a:pt x="22" y="24"/>
                    <a:pt x="12" y="18"/>
                  </a:cubicBezTo>
                  <a:cubicBezTo>
                    <a:pt x="3" y="13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F5D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3BF586A2-0EA4-AECE-4BDB-1113061F8741}"/>
                </a:ext>
              </a:extLst>
            </p:cNvPr>
            <p:cNvSpPr/>
            <p:nvPr/>
          </p:nvSpPr>
          <p:spPr bwMode="auto">
            <a:xfrm>
              <a:off x="5495926" y="2505075"/>
              <a:ext cx="44450" cy="52387"/>
            </a:xfrm>
            <a:custGeom>
              <a:avLst/>
              <a:gdLst>
                <a:gd name="T0" fmla="*/ 25 w 33"/>
                <a:gd name="T1" fmla="*/ 31 h 39"/>
                <a:gd name="T2" fmla="*/ 21 w 33"/>
                <a:gd name="T3" fmla="*/ 31 h 39"/>
                <a:gd name="T4" fmla="*/ 2 w 33"/>
                <a:gd name="T5" fmla="*/ 29 h 39"/>
                <a:gd name="T6" fmla="*/ 16 w 33"/>
                <a:gd name="T7" fmla="*/ 8 h 39"/>
                <a:gd name="T8" fmla="*/ 33 w 33"/>
                <a:gd name="T9" fmla="*/ 19 h 39"/>
                <a:gd name="T10" fmla="*/ 25 w 33"/>
                <a:gd name="T11" fmla="*/ 3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9">
                  <a:moveTo>
                    <a:pt x="25" y="31"/>
                  </a:moveTo>
                  <a:cubicBezTo>
                    <a:pt x="23" y="31"/>
                    <a:pt x="22" y="31"/>
                    <a:pt x="21" y="31"/>
                  </a:cubicBezTo>
                  <a:cubicBezTo>
                    <a:pt x="15" y="28"/>
                    <a:pt x="5" y="39"/>
                    <a:pt x="2" y="29"/>
                  </a:cubicBezTo>
                  <a:cubicBezTo>
                    <a:pt x="0" y="20"/>
                    <a:pt x="9" y="13"/>
                    <a:pt x="16" y="8"/>
                  </a:cubicBezTo>
                  <a:cubicBezTo>
                    <a:pt x="29" y="0"/>
                    <a:pt x="22" y="23"/>
                    <a:pt x="33" y="19"/>
                  </a:cubicBezTo>
                  <a:cubicBezTo>
                    <a:pt x="30" y="23"/>
                    <a:pt x="27" y="27"/>
                    <a:pt x="25" y="31"/>
                  </a:cubicBezTo>
                  <a:close/>
                </a:path>
              </a:pathLst>
            </a:custGeom>
            <a:solidFill>
              <a:srgbClr val="F6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001AB31A-261F-7724-D545-5BDAC2D31F27}"/>
                </a:ext>
              </a:extLst>
            </p:cNvPr>
            <p:cNvSpPr/>
            <p:nvPr/>
          </p:nvSpPr>
          <p:spPr bwMode="auto">
            <a:xfrm>
              <a:off x="5113338" y="1541463"/>
              <a:ext cx="49213" cy="49212"/>
            </a:xfrm>
            <a:custGeom>
              <a:avLst/>
              <a:gdLst>
                <a:gd name="T0" fmla="*/ 0 w 36"/>
                <a:gd name="T1" fmla="*/ 36 h 36"/>
                <a:gd name="T2" fmla="*/ 36 w 36"/>
                <a:gd name="T3" fmla="*/ 0 h 36"/>
                <a:gd name="T4" fmla="*/ 32 w 36"/>
                <a:gd name="T5" fmla="*/ 12 h 36"/>
                <a:gd name="T6" fmla="*/ 0 w 3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8" y="20"/>
                    <a:pt x="14" y="2"/>
                    <a:pt x="36" y="0"/>
                  </a:cubicBezTo>
                  <a:cubicBezTo>
                    <a:pt x="36" y="5"/>
                    <a:pt x="36" y="9"/>
                    <a:pt x="32" y="12"/>
                  </a:cubicBezTo>
                  <a:cubicBezTo>
                    <a:pt x="17" y="14"/>
                    <a:pt x="16" y="36"/>
                    <a:pt x="0" y="36"/>
                  </a:cubicBezTo>
                  <a:close/>
                </a:path>
              </a:pathLst>
            </a:custGeom>
            <a:solidFill>
              <a:srgbClr val="F5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C6A2964B-53DF-EE15-D95B-122ED48280FE}"/>
                </a:ext>
              </a:extLst>
            </p:cNvPr>
            <p:cNvSpPr/>
            <p:nvPr/>
          </p:nvSpPr>
          <p:spPr bwMode="auto">
            <a:xfrm>
              <a:off x="5508626" y="2041525"/>
              <a:ext cx="42863" cy="39687"/>
            </a:xfrm>
            <a:custGeom>
              <a:avLst/>
              <a:gdLst>
                <a:gd name="T0" fmla="*/ 0 w 32"/>
                <a:gd name="T1" fmla="*/ 26 h 29"/>
                <a:gd name="T2" fmla="*/ 0 w 32"/>
                <a:gd name="T3" fmla="*/ 22 h 29"/>
                <a:gd name="T4" fmla="*/ 32 w 32"/>
                <a:gd name="T5" fmla="*/ 18 h 29"/>
                <a:gd name="T6" fmla="*/ 0 w 32"/>
                <a:gd name="T7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28">
                  <a:moveTo>
                    <a:pt x="0" y="26"/>
                  </a:moveTo>
                  <a:cubicBezTo>
                    <a:pt x="0" y="25"/>
                    <a:pt x="0" y="23"/>
                    <a:pt x="0" y="22"/>
                  </a:cubicBezTo>
                  <a:cubicBezTo>
                    <a:pt x="10" y="16"/>
                    <a:pt x="19" y="0"/>
                    <a:pt x="32" y="18"/>
                  </a:cubicBezTo>
                  <a:cubicBezTo>
                    <a:pt x="19" y="11"/>
                    <a:pt x="12" y="29"/>
                    <a:pt x="0" y="26"/>
                  </a:cubicBezTo>
                  <a:close/>
                </a:path>
              </a:pathLst>
            </a:custGeom>
            <a:solidFill>
              <a:srgbClr val="F1B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74D88F09-372C-DF33-30C2-85AAF748F792}"/>
                </a:ext>
              </a:extLst>
            </p:cNvPr>
            <p:cNvSpPr/>
            <p:nvPr/>
          </p:nvSpPr>
          <p:spPr bwMode="auto">
            <a:xfrm>
              <a:off x="3473451" y="1298575"/>
              <a:ext cx="31750" cy="26987"/>
            </a:xfrm>
            <a:custGeom>
              <a:avLst/>
              <a:gdLst>
                <a:gd name="T0" fmla="*/ 24 w 24"/>
                <a:gd name="T1" fmla="*/ 0 h 20"/>
                <a:gd name="T2" fmla="*/ 16 w 24"/>
                <a:gd name="T3" fmla="*/ 8 h 20"/>
                <a:gd name="T4" fmla="*/ 0 w 24"/>
                <a:gd name="T5" fmla="*/ 20 h 20"/>
                <a:gd name="T6" fmla="*/ 24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2" y="3"/>
                    <a:pt x="19" y="6"/>
                    <a:pt x="16" y="8"/>
                  </a:cubicBezTo>
                  <a:cubicBezTo>
                    <a:pt x="11" y="12"/>
                    <a:pt x="5" y="16"/>
                    <a:pt x="0" y="20"/>
                  </a:cubicBezTo>
                  <a:cubicBezTo>
                    <a:pt x="4" y="8"/>
                    <a:pt x="11" y="0"/>
                    <a:pt x="24" y="0"/>
                  </a:cubicBezTo>
                  <a:close/>
                </a:path>
              </a:pathLst>
            </a:custGeom>
            <a:solidFill>
              <a:srgbClr val="F7D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63D14A6-5B8B-A97F-9906-56A6F1672223}"/>
                </a:ext>
              </a:extLst>
            </p:cNvPr>
            <p:cNvSpPr/>
            <p:nvPr/>
          </p:nvSpPr>
          <p:spPr bwMode="auto">
            <a:xfrm>
              <a:off x="3957638" y="1922463"/>
              <a:ext cx="1223963" cy="1144587"/>
            </a:xfrm>
            <a:custGeom>
              <a:avLst/>
              <a:gdLst>
                <a:gd name="T0" fmla="*/ 799 w 907"/>
                <a:gd name="T1" fmla="*/ 543 h 848"/>
                <a:gd name="T2" fmla="*/ 841 w 907"/>
                <a:gd name="T3" fmla="*/ 559 h 848"/>
                <a:gd name="T4" fmla="*/ 873 w 907"/>
                <a:gd name="T5" fmla="*/ 671 h 848"/>
                <a:gd name="T6" fmla="*/ 830 w 907"/>
                <a:gd name="T7" fmla="*/ 588 h 848"/>
                <a:gd name="T8" fmla="*/ 743 w 907"/>
                <a:gd name="T9" fmla="*/ 542 h 848"/>
                <a:gd name="T10" fmla="*/ 774 w 907"/>
                <a:gd name="T11" fmla="*/ 586 h 848"/>
                <a:gd name="T12" fmla="*/ 843 w 907"/>
                <a:gd name="T13" fmla="*/ 638 h 848"/>
                <a:gd name="T14" fmla="*/ 904 w 907"/>
                <a:gd name="T15" fmla="*/ 728 h 848"/>
                <a:gd name="T16" fmla="*/ 835 w 907"/>
                <a:gd name="T17" fmla="*/ 768 h 848"/>
                <a:gd name="T18" fmla="*/ 802 w 907"/>
                <a:gd name="T19" fmla="*/ 732 h 848"/>
                <a:gd name="T20" fmla="*/ 787 w 907"/>
                <a:gd name="T21" fmla="*/ 789 h 848"/>
                <a:gd name="T22" fmla="*/ 721 w 907"/>
                <a:gd name="T23" fmla="*/ 787 h 848"/>
                <a:gd name="T24" fmla="*/ 698 w 907"/>
                <a:gd name="T25" fmla="*/ 684 h 848"/>
                <a:gd name="T26" fmla="*/ 654 w 907"/>
                <a:gd name="T27" fmla="*/ 687 h 848"/>
                <a:gd name="T28" fmla="*/ 685 w 907"/>
                <a:gd name="T29" fmla="*/ 822 h 848"/>
                <a:gd name="T30" fmla="*/ 617 w 907"/>
                <a:gd name="T31" fmla="*/ 843 h 848"/>
                <a:gd name="T32" fmla="*/ 532 w 907"/>
                <a:gd name="T33" fmla="*/ 755 h 848"/>
                <a:gd name="T34" fmla="*/ 492 w 907"/>
                <a:gd name="T35" fmla="*/ 721 h 848"/>
                <a:gd name="T36" fmla="*/ 473 w 907"/>
                <a:gd name="T37" fmla="*/ 807 h 848"/>
                <a:gd name="T38" fmla="*/ 316 w 907"/>
                <a:gd name="T39" fmla="*/ 796 h 848"/>
                <a:gd name="T40" fmla="*/ 253 w 907"/>
                <a:gd name="T41" fmla="*/ 743 h 848"/>
                <a:gd name="T42" fmla="*/ 207 w 907"/>
                <a:gd name="T43" fmla="*/ 622 h 848"/>
                <a:gd name="T44" fmla="*/ 181 w 907"/>
                <a:gd name="T45" fmla="*/ 558 h 848"/>
                <a:gd name="T46" fmla="*/ 172 w 907"/>
                <a:gd name="T47" fmla="*/ 413 h 848"/>
                <a:gd name="T48" fmla="*/ 45 w 907"/>
                <a:gd name="T49" fmla="*/ 427 h 848"/>
                <a:gd name="T50" fmla="*/ 63 w 907"/>
                <a:gd name="T51" fmla="*/ 380 h 848"/>
                <a:gd name="T52" fmla="*/ 101 w 907"/>
                <a:gd name="T53" fmla="*/ 380 h 848"/>
                <a:gd name="T54" fmla="*/ 69 w 907"/>
                <a:gd name="T55" fmla="*/ 341 h 848"/>
                <a:gd name="T56" fmla="*/ 38 w 907"/>
                <a:gd name="T57" fmla="*/ 324 h 848"/>
                <a:gd name="T58" fmla="*/ 12 w 907"/>
                <a:gd name="T59" fmla="*/ 342 h 848"/>
                <a:gd name="T60" fmla="*/ 18 w 907"/>
                <a:gd name="T61" fmla="*/ 224 h 848"/>
                <a:gd name="T62" fmla="*/ 108 w 907"/>
                <a:gd name="T63" fmla="*/ 328 h 848"/>
                <a:gd name="T64" fmla="*/ 140 w 907"/>
                <a:gd name="T65" fmla="*/ 288 h 848"/>
                <a:gd name="T66" fmla="*/ 195 w 907"/>
                <a:gd name="T67" fmla="*/ 255 h 848"/>
                <a:gd name="T68" fmla="*/ 258 w 907"/>
                <a:gd name="T69" fmla="*/ 175 h 848"/>
                <a:gd name="T70" fmla="*/ 349 w 907"/>
                <a:gd name="T71" fmla="*/ 96 h 848"/>
                <a:gd name="T72" fmla="*/ 412 w 907"/>
                <a:gd name="T73" fmla="*/ 32 h 848"/>
                <a:gd name="T74" fmla="*/ 429 w 907"/>
                <a:gd name="T75" fmla="*/ 3 h 848"/>
                <a:gd name="T76" fmla="*/ 438 w 907"/>
                <a:gd name="T77" fmla="*/ 77 h 848"/>
                <a:gd name="T78" fmla="*/ 436 w 907"/>
                <a:gd name="T79" fmla="*/ 210 h 848"/>
                <a:gd name="T80" fmla="*/ 459 w 907"/>
                <a:gd name="T81" fmla="*/ 343 h 848"/>
                <a:gd name="T82" fmla="*/ 558 w 907"/>
                <a:gd name="T83" fmla="*/ 422 h 848"/>
                <a:gd name="T84" fmla="*/ 653 w 907"/>
                <a:gd name="T85" fmla="*/ 429 h 848"/>
                <a:gd name="T86" fmla="*/ 788 w 907"/>
                <a:gd name="T87" fmla="*/ 469 h 848"/>
                <a:gd name="T88" fmla="*/ 849 w 907"/>
                <a:gd name="T89" fmla="*/ 438 h 848"/>
                <a:gd name="T90" fmla="*/ 881 w 907"/>
                <a:gd name="T91" fmla="*/ 479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6" h="847">
                  <a:moveTo>
                    <a:pt x="861" y="503"/>
                  </a:moveTo>
                  <a:cubicBezTo>
                    <a:pt x="832" y="491"/>
                    <a:pt x="821" y="521"/>
                    <a:pt x="801" y="529"/>
                  </a:cubicBezTo>
                  <a:cubicBezTo>
                    <a:pt x="797" y="531"/>
                    <a:pt x="795" y="538"/>
                    <a:pt x="799" y="543"/>
                  </a:cubicBezTo>
                  <a:cubicBezTo>
                    <a:pt x="803" y="549"/>
                    <a:pt x="808" y="545"/>
                    <a:pt x="812" y="542"/>
                  </a:cubicBezTo>
                  <a:cubicBezTo>
                    <a:pt x="818" y="537"/>
                    <a:pt x="824" y="529"/>
                    <a:pt x="832" y="534"/>
                  </a:cubicBezTo>
                  <a:cubicBezTo>
                    <a:pt x="841" y="539"/>
                    <a:pt x="843" y="550"/>
                    <a:pt x="841" y="559"/>
                  </a:cubicBezTo>
                  <a:cubicBezTo>
                    <a:pt x="831" y="587"/>
                    <a:pt x="843" y="602"/>
                    <a:pt x="870" y="610"/>
                  </a:cubicBezTo>
                  <a:cubicBezTo>
                    <a:pt x="887" y="615"/>
                    <a:pt x="881" y="632"/>
                    <a:pt x="879" y="644"/>
                  </a:cubicBezTo>
                  <a:cubicBezTo>
                    <a:pt x="879" y="653"/>
                    <a:pt x="873" y="661"/>
                    <a:pt x="873" y="671"/>
                  </a:cubicBezTo>
                  <a:cubicBezTo>
                    <a:pt x="861" y="666"/>
                    <a:pt x="868" y="658"/>
                    <a:pt x="870" y="651"/>
                  </a:cubicBezTo>
                  <a:cubicBezTo>
                    <a:pt x="876" y="627"/>
                    <a:pt x="875" y="625"/>
                    <a:pt x="853" y="616"/>
                  </a:cubicBezTo>
                  <a:cubicBezTo>
                    <a:pt x="840" y="611"/>
                    <a:pt x="833" y="600"/>
                    <a:pt x="830" y="588"/>
                  </a:cubicBezTo>
                  <a:cubicBezTo>
                    <a:pt x="825" y="571"/>
                    <a:pt x="820" y="557"/>
                    <a:pt x="800" y="553"/>
                  </a:cubicBezTo>
                  <a:cubicBezTo>
                    <a:pt x="796" y="553"/>
                    <a:pt x="792" y="548"/>
                    <a:pt x="789" y="545"/>
                  </a:cubicBezTo>
                  <a:cubicBezTo>
                    <a:pt x="774" y="533"/>
                    <a:pt x="760" y="532"/>
                    <a:pt x="743" y="542"/>
                  </a:cubicBezTo>
                  <a:cubicBezTo>
                    <a:pt x="717" y="557"/>
                    <a:pt x="715" y="577"/>
                    <a:pt x="738" y="598"/>
                  </a:cubicBezTo>
                  <a:cubicBezTo>
                    <a:pt x="745" y="604"/>
                    <a:pt x="750" y="601"/>
                    <a:pt x="755" y="597"/>
                  </a:cubicBezTo>
                  <a:cubicBezTo>
                    <a:pt x="761" y="593"/>
                    <a:pt x="767" y="589"/>
                    <a:pt x="774" y="586"/>
                  </a:cubicBezTo>
                  <a:cubicBezTo>
                    <a:pt x="791" y="574"/>
                    <a:pt x="803" y="567"/>
                    <a:pt x="812" y="596"/>
                  </a:cubicBezTo>
                  <a:cubicBezTo>
                    <a:pt x="816" y="608"/>
                    <a:pt x="831" y="616"/>
                    <a:pt x="830" y="633"/>
                  </a:cubicBezTo>
                  <a:cubicBezTo>
                    <a:pt x="830" y="640"/>
                    <a:pt x="838" y="639"/>
                    <a:pt x="843" y="638"/>
                  </a:cubicBezTo>
                  <a:cubicBezTo>
                    <a:pt x="856" y="634"/>
                    <a:pt x="859" y="636"/>
                    <a:pt x="853" y="649"/>
                  </a:cubicBezTo>
                  <a:cubicBezTo>
                    <a:pt x="843" y="670"/>
                    <a:pt x="857" y="699"/>
                    <a:pt x="881" y="702"/>
                  </a:cubicBezTo>
                  <a:cubicBezTo>
                    <a:pt x="898" y="705"/>
                    <a:pt x="902" y="716"/>
                    <a:pt x="904" y="728"/>
                  </a:cubicBezTo>
                  <a:cubicBezTo>
                    <a:pt x="907" y="741"/>
                    <a:pt x="902" y="750"/>
                    <a:pt x="887" y="745"/>
                  </a:cubicBezTo>
                  <a:cubicBezTo>
                    <a:pt x="877" y="742"/>
                    <a:pt x="871" y="745"/>
                    <a:pt x="866" y="752"/>
                  </a:cubicBezTo>
                  <a:cubicBezTo>
                    <a:pt x="859" y="763"/>
                    <a:pt x="846" y="763"/>
                    <a:pt x="835" y="768"/>
                  </a:cubicBezTo>
                  <a:cubicBezTo>
                    <a:pt x="828" y="771"/>
                    <a:pt x="818" y="769"/>
                    <a:pt x="817" y="757"/>
                  </a:cubicBezTo>
                  <a:cubicBezTo>
                    <a:pt x="816" y="751"/>
                    <a:pt x="814" y="746"/>
                    <a:pt x="813" y="741"/>
                  </a:cubicBezTo>
                  <a:cubicBezTo>
                    <a:pt x="812" y="734"/>
                    <a:pt x="810" y="730"/>
                    <a:pt x="802" y="732"/>
                  </a:cubicBezTo>
                  <a:cubicBezTo>
                    <a:pt x="794" y="733"/>
                    <a:pt x="793" y="739"/>
                    <a:pt x="793" y="745"/>
                  </a:cubicBezTo>
                  <a:cubicBezTo>
                    <a:pt x="794" y="755"/>
                    <a:pt x="795" y="764"/>
                    <a:pt x="797" y="773"/>
                  </a:cubicBezTo>
                  <a:cubicBezTo>
                    <a:pt x="799" y="782"/>
                    <a:pt x="798" y="788"/>
                    <a:pt x="787" y="789"/>
                  </a:cubicBezTo>
                  <a:cubicBezTo>
                    <a:pt x="781" y="790"/>
                    <a:pt x="776" y="794"/>
                    <a:pt x="771" y="798"/>
                  </a:cubicBezTo>
                  <a:cubicBezTo>
                    <a:pt x="761" y="804"/>
                    <a:pt x="752" y="804"/>
                    <a:pt x="746" y="793"/>
                  </a:cubicBezTo>
                  <a:cubicBezTo>
                    <a:pt x="740" y="779"/>
                    <a:pt x="732" y="780"/>
                    <a:pt x="721" y="787"/>
                  </a:cubicBezTo>
                  <a:cubicBezTo>
                    <a:pt x="712" y="792"/>
                    <a:pt x="707" y="795"/>
                    <a:pt x="706" y="778"/>
                  </a:cubicBezTo>
                  <a:cubicBezTo>
                    <a:pt x="705" y="750"/>
                    <a:pt x="709" y="723"/>
                    <a:pt x="712" y="695"/>
                  </a:cubicBezTo>
                  <a:cubicBezTo>
                    <a:pt x="714" y="683"/>
                    <a:pt x="706" y="681"/>
                    <a:pt x="698" y="684"/>
                  </a:cubicBezTo>
                  <a:cubicBezTo>
                    <a:pt x="686" y="688"/>
                    <a:pt x="676" y="685"/>
                    <a:pt x="666" y="678"/>
                  </a:cubicBezTo>
                  <a:cubicBezTo>
                    <a:pt x="663" y="676"/>
                    <a:pt x="660" y="669"/>
                    <a:pt x="655" y="674"/>
                  </a:cubicBezTo>
                  <a:cubicBezTo>
                    <a:pt x="651" y="678"/>
                    <a:pt x="651" y="685"/>
                    <a:pt x="654" y="687"/>
                  </a:cubicBezTo>
                  <a:cubicBezTo>
                    <a:pt x="683" y="716"/>
                    <a:pt x="667" y="760"/>
                    <a:pt x="690" y="790"/>
                  </a:cubicBezTo>
                  <a:cubicBezTo>
                    <a:pt x="692" y="793"/>
                    <a:pt x="692" y="796"/>
                    <a:pt x="689" y="799"/>
                  </a:cubicBezTo>
                  <a:cubicBezTo>
                    <a:pt x="680" y="806"/>
                    <a:pt x="683" y="814"/>
                    <a:pt x="685" y="822"/>
                  </a:cubicBezTo>
                  <a:cubicBezTo>
                    <a:pt x="690" y="841"/>
                    <a:pt x="683" y="848"/>
                    <a:pt x="664" y="844"/>
                  </a:cubicBezTo>
                  <a:cubicBezTo>
                    <a:pt x="652" y="843"/>
                    <a:pt x="640" y="840"/>
                    <a:pt x="629" y="847"/>
                  </a:cubicBezTo>
                  <a:cubicBezTo>
                    <a:pt x="625" y="847"/>
                    <a:pt x="620" y="847"/>
                    <a:pt x="617" y="843"/>
                  </a:cubicBezTo>
                  <a:cubicBezTo>
                    <a:pt x="601" y="832"/>
                    <a:pt x="582" y="827"/>
                    <a:pt x="563" y="824"/>
                  </a:cubicBezTo>
                  <a:cubicBezTo>
                    <a:pt x="540" y="821"/>
                    <a:pt x="537" y="818"/>
                    <a:pt x="538" y="794"/>
                  </a:cubicBezTo>
                  <a:cubicBezTo>
                    <a:pt x="539" y="780"/>
                    <a:pt x="536" y="768"/>
                    <a:pt x="532" y="755"/>
                  </a:cubicBezTo>
                  <a:cubicBezTo>
                    <a:pt x="529" y="747"/>
                    <a:pt x="527" y="739"/>
                    <a:pt x="533" y="732"/>
                  </a:cubicBezTo>
                  <a:cubicBezTo>
                    <a:pt x="543" y="721"/>
                    <a:pt x="540" y="711"/>
                    <a:pt x="535" y="697"/>
                  </a:cubicBezTo>
                  <a:cubicBezTo>
                    <a:pt x="522" y="709"/>
                    <a:pt x="509" y="718"/>
                    <a:pt x="492" y="721"/>
                  </a:cubicBezTo>
                  <a:cubicBezTo>
                    <a:pt x="483" y="723"/>
                    <a:pt x="481" y="755"/>
                    <a:pt x="492" y="762"/>
                  </a:cubicBezTo>
                  <a:cubicBezTo>
                    <a:pt x="518" y="778"/>
                    <a:pt x="512" y="800"/>
                    <a:pt x="509" y="823"/>
                  </a:cubicBezTo>
                  <a:cubicBezTo>
                    <a:pt x="495" y="821"/>
                    <a:pt x="486" y="810"/>
                    <a:pt x="473" y="807"/>
                  </a:cubicBezTo>
                  <a:cubicBezTo>
                    <a:pt x="443" y="797"/>
                    <a:pt x="434" y="768"/>
                    <a:pt x="413" y="745"/>
                  </a:cubicBezTo>
                  <a:cubicBezTo>
                    <a:pt x="406" y="769"/>
                    <a:pt x="394" y="787"/>
                    <a:pt x="371" y="795"/>
                  </a:cubicBezTo>
                  <a:cubicBezTo>
                    <a:pt x="353" y="803"/>
                    <a:pt x="334" y="800"/>
                    <a:pt x="316" y="796"/>
                  </a:cubicBezTo>
                  <a:cubicBezTo>
                    <a:pt x="313" y="796"/>
                    <a:pt x="311" y="795"/>
                    <a:pt x="310" y="794"/>
                  </a:cubicBezTo>
                  <a:cubicBezTo>
                    <a:pt x="296" y="787"/>
                    <a:pt x="282" y="779"/>
                    <a:pt x="269" y="770"/>
                  </a:cubicBezTo>
                  <a:cubicBezTo>
                    <a:pt x="260" y="764"/>
                    <a:pt x="250" y="757"/>
                    <a:pt x="253" y="743"/>
                  </a:cubicBezTo>
                  <a:cubicBezTo>
                    <a:pt x="244" y="719"/>
                    <a:pt x="222" y="704"/>
                    <a:pt x="209" y="683"/>
                  </a:cubicBezTo>
                  <a:cubicBezTo>
                    <a:pt x="206" y="678"/>
                    <a:pt x="207" y="672"/>
                    <a:pt x="204" y="668"/>
                  </a:cubicBezTo>
                  <a:cubicBezTo>
                    <a:pt x="191" y="652"/>
                    <a:pt x="193" y="636"/>
                    <a:pt x="207" y="622"/>
                  </a:cubicBezTo>
                  <a:cubicBezTo>
                    <a:pt x="214" y="614"/>
                    <a:pt x="211" y="607"/>
                    <a:pt x="205" y="600"/>
                  </a:cubicBezTo>
                  <a:cubicBezTo>
                    <a:pt x="201" y="594"/>
                    <a:pt x="195" y="590"/>
                    <a:pt x="189" y="586"/>
                  </a:cubicBezTo>
                  <a:cubicBezTo>
                    <a:pt x="180" y="578"/>
                    <a:pt x="175" y="569"/>
                    <a:pt x="181" y="558"/>
                  </a:cubicBezTo>
                  <a:cubicBezTo>
                    <a:pt x="196" y="526"/>
                    <a:pt x="201" y="493"/>
                    <a:pt x="197" y="459"/>
                  </a:cubicBezTo>
                  <a:cubicBezTo>
                    <a:pt x="195" y="447"/>
                    <a:pt x="200" y="435"/>
                    <a:pt x="195" y="423"/>
                  </a:cubicBezTo>
                  <a:cubicBezTo>
                    <a:pt x="190" y="412"/>
                    <a:pt x="183" y="408"/>
                    <a:pt x="172" y="413"/>
                  </a:cubicBezTo>
                  <a:cubicBezTo>
                    <a:pt x="156" y="419"/>
                    <a:pt x="139" y="423"/>
                    <a:pt x="125" y="435"/>
                  </a:cubicBezTo>
                  <a:cubicBezTo>
                    <a:pt x="110" y="449"/>
                    <a:pt x="91" y="448"/>
                    <a:pt x="73" y="439"/>
                  </a:cubicBezTo>
                  <a:cubicBezTo>
                    <a:pt x="62" y="440"/>
                    <a:pt x="54" y="432"/>
                    <a:pt x="45" y="427"/>
                  </a:cubicBezTo>
                  <a:cubicBezTo>
                    <a:pt x="33" y="421"/>
                    <a:pt x="29" y="412"/>
                    <a:pt x="32" y="399"/>
                  </a:cubicBezTo>
                  <a:cubicBezTo>
                    <a:pt x="35" y="388"/>
                    <a:pt x="41" y="383"/>
                    <a:pt x="52" y="384"/>
                  </a:cubicBezTo>
                  <a:cubicBezTo>
                    <a:pt x="56" y="384"/>
                    <a:pt x="60" y="382"/>
                    <a:pt x="63" y="380"/>
                  </a:cubicBezTo>
                  <a:cubicBezTo>
                    <a:pt x="80" y="368"/>
                    <a:pt x="84" y="370"/>
                    <a:pt x="94" y="387"/>
                  </a:cubicBezTo>
                  <a:cubicBezTo>
                    <a:pt x="98" y="394"/>
                    <a:pt x="100" y="402"/>
                    <a:pt x="104" y="409"/>
                  </a:cubicBezTo>
                  <a:cubicBezTo>
                    <a:pt x="99" y="400"/>
                    <a:pt x="99" y="390"/>
                    <a:pt x="101" y="380"/>
                  </a:cubicBezTo>
                  <a:cubicBezTo>
                    <a:pt x="103" y="367"/>
                    <a:pt x="99" y="360"/>
                    <a:pt x="86" y="357"/>
                  </a:cubicBezTo>
                  <a:cubicBezTo>
                    <a:pt x="81" y="355"/>
                    <a:pt x="76" y="351"/>
                    <a:pt x="72" y="346"/>
                  </a:cubicBezTo>
                  <a:cubicBezTo>
                    <a:pt x="71" y="345"/>
                    <a:pt x="70" y="343"/>
                    <a:pt x="69" y="341"/>
                  </a:cubicBezTo>
                  <a:cubicBezTo>
                    <a:pt x="67" y="334"/>
                    <a:pt x="64" y="328"/>
                    <a:pt x="60" y="321"/>
                  </a:cubicBezTo>
                  <a:cubicBezTo>
                    <a:pt x="57" y="317"/>
                    <a:pt x="57" y="310"/>
                    <a:pt x="50" y="311"/>
                  </a:cubicBezTo>
                  <a:cubicBezTo>
                    <a:pt x="43" y="313"/>
                    <a:pt x="40" y="318"/>
                    <a:pt x="38" y="324"/>
                  </a:cubicBezTo>
                  <a:cubicBezTo>
                    <a:pt x="36" y="330"/>
                    <a:pt x="38" y="336"/>
                    <a:pt x="36" y="342"/>
                  </a:cubicBezTo>
                  <a:cubicBezTo>
                    <a:pt x="34" y="348"/>
                    <a:pt x="31" y="353"/>
                    <a:pt x="24" y="353"/>
                  </a:cubicBezTo>
                  <a:cubicBezTo>
                    <a:pt x="16" y="354"/>
                    <a:pt x="13" y="349"/>
                    <a:pt x="12" y="342"/>
                  </a:cubicBezTo>
                  <a:cubicBezTo>
                    <a:pt x="8" y="325"/>
                    <a:pt x="0" y="308"/>
                    <a:pt x="9" y="290"/>
                  </a:cubicBezTo>
                  <a:cubicBezTo>
                    <a:pt x="14" y="280"/>
                    <a:pt x="11" y="269"/>
                    <a:pt x="7" y="259"/>
                  </a:cubicBezTo>
                  <a:cubicBezTo>
                    <a:pt x="2" y="244"/>
                    <a:pt x="5" y="233"/>
                    <a:pt x="18" y="224"/>
                  </a:cubicBezTo>
                  <a:cubicBezTo>
                    <a:pt x="32" y="215"/>
                    <a:pt x="46" y="209"/>
                    <a:pt x="60" y="221"/>
                  </a:cubicBezTo>
                  <a:cubicBezTo>
                    <a:pt x="78" y="236"/>
                    <a:pt x="97" y="249"/>
                    <a:pt x="90" y="278"/>
                  </a:cubicBezTo>
                  <a:cubicBezTo>
                    <a:pt x="86" y="296"/>
                    <a:pt x="98" y="313"/>
                    <a:pt x="108" y="328"/>
                  </a:cubicBezTo>
                  <a:cubicBezTo>
                    <a:pt x="111" y="334"/>
                    <a:pt x="116" y="333"/>
                    <a:pt x="121" y="328"/>
                  </a:cubicBezTo>
                  <a:cubicBezTo>
                    <a:pt x="124" y="324"/>
                    <a:pt x="126" y="320"/>
                    <a:pt x="131" y="318"/>
                  </a:cubicBezTo>
                  <a:cubicBezTo>
                    <a:pt x="148" y="312"/>
                    <a:pt x="158" y="306"/>
                    <a:pt x="140" y="288"/>
                  </a:cubicBezTo>
                  <a:cubicBezTo>
                    <a:pt x="135" y="283"/>
                    <a:pt x="138" y="275"/>
                    <a:pt x="145" y="271"/>
                  </a:cubicBezTo>
                  <a:cubicBezTo>
                    <a:pt x="149" y="269"/>
                    <a:pt x="154" y="267"/>
                    <a:pt x="158" y="267"/>
                  </a:cubicBezTo>
                  <a:cubicBezTo>
                    <a:pt x="171" y="266"/>
                    <a:pt x="188" y="277"/>
                    <a:pt x="195" y="255"/>
                  </a:cubicBezTo>
                  <a:cubicBezTo>
                    <a:pt x="199" y="241"/>
                    <a:pt x="213" y="232"/>
                    <a:pt x="213" y="216"/>
                  </a:cubicBezTo>
                  <a:cubicBezTo>
                    <a:pt x="213" y="204"/>
                    <a:pt x="222" y="198"/>
                    <a:pt x="232" y="195"/>
                  </a:cubicBezTo>
                  <a:cubicBezTo>
                    <a:pt x="243" y="192"/>
                    <a:pt x="252" y="185"/>
                    <a:pt x="258" y="175"/>
                  </a:cubicBezTo>
                  <a:cubicBezTo>
                    <a:pt x="266" y="163"/>
                    <a:pt x="277" y="158"/>
                    <a:pt x="292" y="157"/>
                  </a:cubicBezTo>
                  <a:cubicBezTo>
                    <a:pt x="316" y="157"/>
                    <a:pt x="318" y="153"/>
                    <a:pt x="319" y="131"/>
                  </a:cubicBezTo>
                  <a:cubicBezTo>
                    <a:pt x="321" y="102"/>
                    <a:pt x="321" y="102"/>
                    <a:pt x="349" y="96"/>
                  </a:cubicBezTo>
                  <a:cubicBezTo>
                    <a:pt x="355" y="94"/>
                    <a:pt x="358" y="91"/>
                    <a:pt x="361" y="86"/>
                  </a:cubicBezTo>
                  <a:cubicBezTo>
                    <a:pt x="365" y="79"/>
                    <a:pt x="371" y="77"/>
                    <a:pt x="379" y="75"/>
                  </a:cubicBezTo>
                  <a:cubicBezTo>
                    <a:pt x="399" y="72"/>
                    <a:pt x="413" y="52"/>
                    <a:pt x="412" y="32"/>
                  </a:cubicBezTo>
                  <a:cubicBezTo>
                    <a:pt x="412" y="30"/>
                    <a:pt x="411" y="27"/>
                    <a:pt x="410" y="24"/>
                  </a:cubicBezTo>
                  <a:cubicBezTo>
                    <a:pt x="408" y="16"/>
                    <a:pt x="408" y="8"/>
                    <a:pt x="416" y="3"/>
                  </a:cubicBezTo>
                  <a:cubicBezTo>
                    <a:pt x="420" y="0"/>
                    <a:pt x="425" y="0"/>
                    <a:pt x="429" y="3"/>
                  </a:cubicBezTo>
                  <a:cubicBezTo>
                    <a:pt x="437" y="8"/>
                    <a:pt x="439" y="15"/>
                    <a:pt x="437" y="24"/>
                  </a:cubicBezTo>
                  <a:cubicBezTo>
                    <a:pt x="435" y="32"/>
                    <a:pt x="436" y="39"/>
                    <a:pt x="441" y="46"/>
                  </a:cubicBezTo>
                  <a:cubicBezTo>
                    <a:pt x="448" y="57"/>
                    <a:pt x="447" y="67"/>
                    <a:pt x="438" y="77"/>
                  </a:cubicBezTo>
                  <a:cubicBezTo>
                    <a:pt x="423" y="93"/>
                    <a:pt x="418" y="110"/>
                    <a:pt x="431" y="130"/>
                  </a:cubicBezTo>
                  <a:cubicBezTo>
                    <a:pt x="440" y="143"/>
                    <a:pt x="434" y="157"/>
                    <a:pt x="429" y="170"/>
                  </a:cubicBezTo>
                  <a:cubicBezTo>
                    <a:pt x="422" y="186"/>
                    <a:pt x="420" y="198"/>
                    <a:pt x="436" y="210"/>
                  </a:cubicBezTo>
                  <a:cubicBezTo>
                    <a:pt x="447" y="220"/>
                    <a:pt x="451" y="234"/>
                    <a:pt x="449" y="249"/>
                  </a:cubicBezTo>
                  <a:cubicBezTo>
                    <a:pt x="447" y="263"/>
                    <a:pt x="449" y="275"/>
                    <a:pt x="457" y="287"/>
                  </a:cubicBezTo>
                  <a:cubicBezTo>
                    <a:pt x="470" y="306"/>
                    <a:pt x="469" y="325"/>
                    <a:pt x="459" y="343"/>
                  </a:cubicBezTo>
                  <a:cubicBezTo>
                    <a:pt x="448" y="361"/>
                    <a:pt x="452" y="377"/>
                    <a:pt x="463" y="390"/>
                  </a:cubicBezTo>
                  <a:cubicBezTo>
                    <a:pt x="473" y="401"/>
                    <a:pt x="491" y="410"/>
                    <a:pt x="504" y="414"/>
                  </a:cubicBezTo>
                  <a:cubicBezTo>
                    <a:pt x="520" y="420"/>
                    <a:pt x="540" y="419"/>
                    <a:pt x="558" y="422"/>
                  </a:cubicBezTo>
                  <a:cubicBezTo>
                    <a:pt x="568" y="424"/>
                    <a:pt x="577" y="420"/>
                    <a:pt x="585" y="414"/>
                  </a:cubicBezTo>
                  <a:cubicBezTo>
                    <a:pt x="599" y="405"/>
                    <a:pt x="613" y="404"/>
                    <a:pt x="628" y="411"/>
                  </a:cubicBezTo>
                  <a:cubicBezTo>
                    <a:pt x="638" y="415"/>
                    <a:pt x="645" y="422"/>
                    <a:pt x="653" y="429"/>
                  </a:cubicBezTo>
                  <a:cubicBezTo>
                    <a:pt x="666" y="442"/>
                    <a:pt x="684" y="448"/>
                    <a:pt x="700" y="458"/>
                  </a:cubicBezTo>
                  <a:cubicBezTo>
                    <a:pt x="707" y="463"/>
                    <a:pt x="717" y="462"/>
                    <a:pt x="725" y="459"/>
                  </a:cubicBezTo>
                  <a:cubicBezTo>
                    <a:pt x="748" y="449"/>
                    <a:pt x="769" y="452"/>
                    <a:pt x="788" y="469"/>
                  </a:cubicBezTo>
                  <a:cubicBezTo>
                    <a:pt x="789" y="470"/>
                    <a:pt x="791" y="471"/>
                    <a:pt x="793" y="472"/>
                  </a:cubicBezTo>
                  <a:cubicBezTo>
                    <a:pt x="811" y="481"/>
                    <a:pt x="820" y="476"/>
                    <a:pt x="823" y="456"/>
                  </a:cubicBezTo>
                  <a:cubicBezTo>
                    <a:pt x="826" y="433"/>
                    <a:pt x="826" y="433"/>
                    <a:pt x="849" y="438"/>
                  </a:cubicBezTo>
                  <a:cubicBezTo>
                    <a:pt x="853" y="438"/>
                    <a:pt x="856" y="438"/>
                    <a:pt x="860" y="437"/>
                  </a:cubicBezTo>
                  <a:cubicBezTo>
                    <a:pt x="871" y="435"/>
                    <a:pt x="879" y="438"/>
                    <a:pt x="884" y="448"/>
                  </a:cubicBezTo>
                  <a:cubicBezTo>
                    <a:pt x="889" y="458"/>
                    <a:pt x="891" y="469"/>
                    <a:pt x="881" y="479"/>
                  </a:cubicBezTo>
                  <a:cubicBezTo>
                    <a:pt x="874" y="486"/>
                    <a:pt x="866" y="494"/>
                    <a:pt x="861" y="503"/>
                  </a:cubicBezTo>
                  <a:close/>
                </a:path>
              </a:pathLst>
            </a:custGeom>
            <a:solidFill>
              <a:srgbClr val="F0A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7C4696B9-B355-E49E-D86F-4CDED0FCF6E1}"/>
                </a:ext>
              </a:extLst>
            </p:cNvPr>
            <p:cNvSpPr/>
            <p:nvPr/>
          </p:nvSpPr>
          <p:spPr bwMode="auto">
            <a:xfrm>
              <a:off x="3763963" y="1714500"/>
              <a:ext cx="1042988" cy="788987"/>
            </a:xfrm>
            <a:custGeom>
              <a:avLst/>
              <a:gdLst>
                <a:gd name="T0" fmla="*/ 255 w 773"/>
                <a:gd name="T1" fmla="*/ 570 h 584"/>
                <a:gd name="T2" fmla="*/ 227 w 773"/>
                <a:gd name="T3" fmla="*/ 533 h 584"/>
                <a:gd name="T4" fmla="*/ 182 w 773"/>
                <a:gd name="T5" fmla="*/ 572 h 584"/>
                <a:gd name="T6" fmla="*/ 103 w 773"/>
                <a:gd name="T7" fmla="*/ 553 h 584"/>
                <a:gd name="T8" fmla="*/ 13 w 773"/>
                <a:gd name="T9" fmla="*/ 509 h 584"/>
                <a:gd name="T10" fmla="*/ 1 w 773"/>
                <a:gd name="T11" fmla="*/ 454 h 584"/>
                <a:gd name="T12" fmla="*/ 19 w 773"/>
                <a:gd name="T13" fmla="*/ 371 h 584"/>
                <a:gd name="T14" fmla="*/ 80 w 773"/>
                <a:gd name="T15" fmla="*/ 164 h 584"/>
                <a:gd name="T16" fmla="*/ 148 w 773"/>
                <a:gd name="T17" fmla="*/ 131 h 584"/>
                <a:gd name="T18" fmla="*/ 256 w 773"/>
                <a:gd name="T19" fmla="*/ 120 h 584"/>
                <a:gd name="T20" fmla="*/ 289 w 773"/>
                <a:gd name="T21" fmla="*/ 159 h 584"/>
                <a:gd name="T22" fmla="*/ 249 w 773"/>
                <a:gd name="T23" fmla="*/ 212 h 584"/>
                <a:gd name="T24" fmla="*/ 281 w 773"/>
                <a:gd name="T25" fmla="*/ 283 h 584"/>
                <a:gd name="T26" fmla="*/ 312 w 773"/>
                <a:gd name="T27" fmla="*/ 233 h 584"/>
                <a:gd name="T28" fmla="*/ 299 w 773"/>
                <a:gd name="T29" fmla="*/ 169 h 584"/>
                <a:gd name="T30" fmla="*/ 397 w 773"/>
                <a:gd name="T31" fmla="*/ 189 h 584"/>
                <a:gd name="T32" fmla="*/ 435 w 773"/>
                <a:gd name="T33" fmla="*/ 179 h 584"/>
                <a:gd name="T34" fmla="*/ 427 w 773"/>
                <a:gd name="T35" fmla="*/ 134 h 584"/>
                <a:gd name="T36" fmla="*/ 476 w 773"/>
                <a:gd name="T37" fmla="*/ 122 h 584"/>
                <a:gd name="T38" fmla="*/ 526 w 773"/>
                <a:gd name="T39" fmla="*/ 38 h 584"/>
                <a:gd name="T40" fmla="*/ 610 w 773"/>
                <a:gd name="T41" fmla="*/ 34 h 584"/>
                <a:gd name="T42" fmla="*/ 632 w 773"/>
                <a:gd name="T43" fmla="*/ 76 h 584"/>
                <a:gd name="T44" fmla="*/ 554 w 773"/>
                <a:gd name="T45" fmla="*/ 38 h 584"/>
                <a:gd name="T46" fmla="*/ 513 w 773"/>
                <a:gd name="T47" fmla="*/ 123 h 584"/>
                <a:gd name="T48" fmla="*/ 500 w 773"/>
                <a:gd name="T49" fmla="*/ 201 h 584"/>
                <a:gd name="T50" fmla="*/ 577 w 773"/>
                <a:gd name="T51" fmla="*/ 118 h 584"/>
                <a:gd name="T52" fmla="*/ 645 w 773"/>
                <a:gd name="T53" fmla="*/ 163 h 584"/>
                <a:gd name="T54" fmla="*/ 606 w 773"/>
                <a:gd name="T55" fmla="*/ 218 h 584"/>
                <a:gd name="T56" fmla="*/ 621 w 773"/>
                <a:gd name="T57" fmla="*/ 318 h 584"/>
                <a:gd name="T58" fmla="*/ 619 w 773"/>
                <a:gd name="T59" fmla="*/ 405 h 584"/>
                <a:gd name="T60" fmla="*/ 659 w 773"/>
                <a:gd name="T61" fmla="*/ 501 h 584"/>
                <a:gd name="T62" fmla="*/ 718 w 773"/>
                <a:gd name="T63" fmla="*/ 552 h 584"/>
                <a:gd name="T64" fmla="*/ 772 w 773"/>
                <a:gd name="T65" fmla="*/ 568 h 584"/>
                <a:gd name="T66" fmla="*/ 649 w 773"/>
                <a:gd name="T67" fmla="*/ 575 h 584"/>
                <a:gd name="T68" fmla="*/ 593 w 773"/>
                <a:gd name="T69" fmla="*/ 501 h 584"/>
                <a:gd name="T70" fmla="*/ 572 w 773"/>
                <a:gd name="T71" fmla="*/ 365 h 584"/>
                <a:gd name="T72" fmla="*/ 574 w 773"/>
                <a:gd name="T73" fmla="*/ 229 h 584"/>
                <a:gd name="T74" fmla="*/ 571 w 773"/>
                <a:gd name="T75" fmla="*/ 160 h 584"/>
                <a:gd name="T76" fmla="*/ 519 w 773"/>
                <a:gd name="T77" fmla="*/ 234 h 584"/>
                <a:gd name="T78" fmla="*/ 468 w 773"/>
                <a:gd name="T79" fmla="*/ 275 h 584"/>
                <a:gd name="T80" fmla="*/ 401 w 773"/>
                <a:gd name="T81" fmla="*/ 338 h 584"/>
                <a:gd name="T82" fmla="*/ 354 w 773"/>
                <a:gd name="T83" fmla="*/ 393 h 584"/>
                <a:gd name="T84" fmla="*/ 286 w 773"/>
                <a:gd name="T85" fmla="*/ 433 h 584"/>
                <a:gd name="T86" fmla="*/ 265 w 773"/>
                <a:gd name="T87" fmla="*/ 489 h 584"/>
                <a:gd name="T88" fmla="*/ 219 w 773"/>
                <a:gd name="T89" fmla="*/ 395 h 584"/>
                <a:gd name="T90" fmla="*/ 155 w 773"/>
                <a:gd name="T91" fmla="*/ 453 h 584"/>
                <a:gd name="T92" fmla="*/ 175 w 773"/>
                <a:gd name="T93" fmla="*/ 490 h 584"/>
                <a:gd name="T94" fmla="*/ 206 w 773"/>
                <a:gd name="T95" fmla="*/ 471 h 584"/>
                <a:gd name="T96" fmla="*/ 194 w 773"/>
                <a:gd name="T97" fmla="*/ 506 h 584"/>
                <a:gd name="T98" fmla="*/ 216 w 773"/>
                <a:gd name="T99" fmla="*/ 496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3" h="584">
                  <a:moveTo>
                    <a:pt x="216" y="496"/>
                  </a:moveTo>
                  <a:cubicBezTo>
                    <a:pt x="244" y="515"/>
                    <a:pt x="243" y="515"/>
                    <a:pt x="248" y="551"/>
                  </a:cubicBezTo>
                  <a:cubicBezTo>
                    <a:pt x="249" y="558"/>
                    <a:pt x="253" y="564"/>
                    <a:pt x="255" y="570"/>
                  </a:cubicBezTo>
                  <a:cubicBezTo>
                    <a:pt x="256" y="573"/>
                    <a:pt x="256" y="577"/>
                    <a:pt x="252" y="578"/>
                  </a:cubicBezTo>
                  <a:cubicBezTo>
                    <a:pt x="247" y="580"/>
                    <a:pt x="245" y="577"/>
                    <a:pt x="244" y="572"/>
                  </a:cubicBezTo>
                  <a:cubicBezTo>
                    <a:pt x="243" y="557"/>
                    <a:pt x="234" y="546"/>
                    <a:pt x="227" y="533"/>
                  </a:cubicBezTo>
                  <a:cubicBezTo>
                    <a:pt x="223" y="526"/>
                    <a:pt x="218" y="523"/>
                    <a:pt x="213" y="534"/>
                  </a:cubicBezTo>
                  <a:cubicBezTo>
                    <a:pt x="210" y="540"/>
                    <a:pt x="206" y="544"/>
                    <a:pt x="198" y="544"/>
                  </a:cubicBezTo>
                  <a:cubicBezTo>
                    <a:pt x="179" y="543"/>
                    <a:pt x="173" y="555"/>
                    <a:pt x="182" y="572"/>
                  </a:cubicBezTo>
                  <a:cubicBezTo>
                    <a:pt x="184" y="575"/>
                    <a:pt x="186" y="577"/>
                    <a:pt x="188" y="580"/>
                  </a:cubicBezTo>
                  <a:cubicBezTo>
                    <a:pt x="160" y="584"/>
                    <a:pt x="139" y="573"/>
                    <a:pt x="123" y="552"/>
                  </a:cubicBezTo>
                  <a:cubicBezTo>
                    <a:pt x="115" y="541"/>
                    <a:pt x="109" y="538"/>
                    <a:pt x="103" y="553"/>
                  </a:cubicBezTo>
                  <a:cubicBezTo>
                    <a:pt x="101" y="557"/>
                    <a:pt x="96" y="560"/>
                    <a:pt x="92" y="564"/>
                  </a:cubicBezTo>
                  <a:cubicBezTo>
                    <a:pt x="73" y="565"/>
                    <a:pt x="56" y="558"/>
                    <a:pt x="40" y="548"/>
                  </a:cubicBezTo>
                  <a:cubicBezTo>
                    <a:pt x="31" y="535"/>
                    <a:pt x="22" y="522"/>
                    <a:pt x="13" y="509"/>
                  </a:cubicBezTo>
                  <a:cubicBezTo>
                    <a:pt x="11" y="502"/>
                    <a:pt x="6" y="496"/>
                    <a:pt x="10" y="488"/>
                  </a:cubicBezTo>
                  <a:cubicBezTo>
                    <a:pt x="14" y="480"/>
                    <a:pt x="12" y="474"/>
                    <a:pt x="5" y="468"/>
                  </a:cubicBezTo>
                  <a:cubicBezTo>
                    <a:pt x="1" y="465"/>
                    <a:pt x="0" y="459"/>
                    <a:pt x="1" y="454"/>
                  </a:cubicBezTo>
                  <a:cubicBezTo>
                    <a:pt x="1" y="452"/>
                    <a:pt x="1" y="450"/>
                    <a:pt x="2" y="448"/>
                  </a:cubicBezTo>
                  <a:cubicBezTo>
                    <a:pt x="10" y="432"/>
                    <a:pt x="6" y="415"/>
                    <a:pt x="7" y="399"/>
                  </a:cubicBezTo>
                  <a:cubicBezTo>
                    <a:pt x="7" y="388"/>
                    <a:pt x="9" y="379"/>
                    <a:pt x="19" y="371"/>
                  </a:cubicBezTo>
                  <a:cubicBezTo>
                    <a:pt x="45" y="350"/>
                    <a:pt x="50" y="317"/>
                    <a:pt x="30" y="288"/>
                  </a:cubicBezTo>
                  <a:cubicBezTo>
                    <a:pt x="10" y="257"/>
                    <a:pt x="14" y="221"/>
                    <a:pt x="42" y="195"/>
                  </a:cubicBezTo>
                  <a:cubicBezTo>
                    <a:pt x="54" y="184"/>
                    <a:pt x="64" y="171"/>
                    <a:pt x="80" y="164"/>
                  </a:cubicBezTo>
                  <a:cubicBezTo>
                    <a:pt x="90" y="159"/>
                    <a:pt x="91" y="148"/>
                    <a:pt x="95" y="139"/>
                  </a:cubicBezTo>
                  <a:cubicBezTo>
                    <a:pt x="106" y="115"/>
                    <a:pt x="114" y="113"/>
                    <a:pt x="136" y="127"/>
                  </a:cubicBezTo>
                  <a:cubicBezTo>
                    <a:pt x="140" y="129"/>
                    <a:pt x="146" y="134"/>
                    <a:pt x="148" y="131"/>
                  </a:cubicBezTo>
                  <a:cubicBezTo>
                    <a:pt x="164" y="110"/>
                    <a:pt x="190" y="141"/>
                    <a:pt x="206" y="119"/>
                  </a:cubicBezTo>
                  <a:cubicBezTo>
                    <a:pt x="212" y="109"/>
                    <a:pt x="222" y="99"/>
                    <a:pt x="236" y="108"/>
                  </a:cubicBezTo>
                  <a:cubicBezTo>
                    <a:pt x="238" y="119"/>
                    <a:pt x="247" y="119"/>
                    <a:pt x="256" y="120"/>
                  </a:cubicBezTo>
                  <a:cubicBezTo>
                    <a:pt x="273" y="125"/>
                    <a:pt x="296" y="122"/>
                    <a:pt x="300" y="148"/>
                  </a:cubicBezTo>
                  <a:cubicBezTo>
                    <a:pt x="304" y="153"/>
                    <a:pt x="306" y="159"/>
                    <a:pt x="303" y="165"/>
                  </a:cubicBezTo>
                  <a:cubicBezTo>
                    <a:pt x="293" y="173"/>
                    <a:pt x="292" y="164"/>
                    <a:pt x="289" y="159"/>
                  </a:cubicBezTo>
                  <a:cubicBezTo>
                    <a:pt x="273" y="134"/>
                    <a:pt x="251" y="130"/>
                    <a:pt x="226" y="146"/>
                  </a:cubicBezTo>
                  <a:cubicBezTo>
                    <a:pt x="216" y="153"/>
                    <a:pt x="213" y="164"/>
                    <a:pt x="222" y="175"/>
                  </a:cubicBezTo>
                  <a:cubicBezTo>
                    <a:pt x="232" y="187"/>
                    <a:pt x="239" y="200"/>
                    <a:pt x="249" y="212"/>
                  </a:cubicBezTo>
                  <a:cubicBezTo>
                    <a:pt x="257" y="223"/>
                    <a:pt x="262" y="235"/>
                    <a:pt x="260" y="249"/>
                  </a:cubicBezTo>
                  <a:cubicBezTo>
                    <a:pt x="259" y="257"/>
                    <a:pt x="262" y="263"/>
                    <a:pt x="268" y="268"/>
                  </a:cubicBezTo>
                  <a:cubicBezTo>
                    <a:pt x="273" y="272"/>
                    <a:pt x="278" y="277"/>
                    <a:pt x="281" y="283"/>
                  </a:cubicBezTo>
                  <a:cubicBezTo>
                    <a:pt x="284" y="288"/>
                    <a:pt x="284" y="297"/>
                    <a:pt x="291" y="297"/>
                  </a:cubicBezTo>
                  <a:cubicBezTo>
                    <a:pt x="299" y="296"/>
                    <a:pt x="301" y="288"/>
                    <a:pt x="304" y="283"/>
                  </a:cubicBezTo>
                  <a:cubicBezTo>
                    <a:pt x="315" y="267"/>
                    <a:pt x="306" y="249"/>
                    <a:pt x="312" y="233"/>
                  </a:cubicBezTo>
                  <a:cubicBezTo>
                    <a:pt x="314" y="229"/>
                    <a:pt x="308" y="229"/>
                    <a:pt x="305" y="229"/>
                  </a:cubicBezTo>
                  <a:cubicBezTo>
                    <a:pt x="289" y="230"/>
                    <a:pt x="285" y="220"/>
                    <a:pt x="290" y="209"/>
                  </a:cubicBezTo>
                  <a:cubicBezTo>
                    <a:pt x="295" y="196"/>
                    <a:pt x="295" y="182"/>
                    <a:pt x="299" y="169"/>
                  </a:cubicBezTo>
                  <a:cubicBezTo>
                    <a:pt x="315" y="169"/>
                    <a:pt x="320" y="181"/>
                    <a:pt x="323" y="193"/>
                  </a:cubicBezTo>
                  <a:cubicBezTo>
                    <a:pt x="326" y="205"/>
                    <a:pt x="331" y="204"/>
                    <a:pt x="340" y="199"/>
                  </a:cubicBezTo>
                  <a:cubicBezTo>
                    <a:pt x="358" y="190"/>
                    <a:pt x="378" y="194"/>
                    <a:pt x="397" y="189"/>
                  </a:cubicBezTo>
                  <a:cubicBezTo>
                    <a:pt x="405" y="187"/>
                    <a:pt x="412" y="195"/>
                    <a:pt x="418" y="200"/>
                  </a:cubicBezTo>
                  <a:cubicBezTo>
                    <a:pt x="427" y="208"/>
                    <a:pt x="436" y="205"/>
                    <a:pt x="442" y="197"/>
                  </a:cubicBezTo>
                  <a:cubicBezTo>
                    <a:pt x="451" y="188"/>
                    <a:pt x="440" y="184"/>
                    <a:pt x="435" y="179"/>
                  </a:cubicBezTo>
                  <a:cubicBezTo>
                    <a:pt x="429" y="174"/>
                    <a:pt x="422" y="171"/>
                    <a:pt x="416" y="167"/>
                  </a:cubicBezTo>
                  <a:cubicBezTo>
                    <a:pt x="406" y="160"/>
                    <a:pt x="401" y="152"/>
                    <a:pt x="406" y="140"/>
                  </a:cubicBezTo>
                  <a:cubicBezTo>
                    <a:pt x="410" y="128"/>
                    <a:pt x="417" y="130"/>
                    <a:pt x="427" y="134"/>
                  </a:cubicBezTo>
                  <a:cubicBezTo>
                    <a:pt x="434" y="138"/>
                    <a:pt x="433" y="129"/>
                    <a:pt x="434" y="124"/>
                  </a:cubicBezTo>
                  <a:cubicBezTo>
                    <a:pt x="440" y="99"/>
                    <a:pt x="447" y="97"/>
                    <a:pt x="467" y="114"/>
                  </a:cubicBezTo>
                  <a:cubicBezTo>
                    <a:pt x="470" y="116"/>
                    <a:pt x="473" y="119"/>
                    <a:pt x="476" y="122"/>
                  </a:cubicBezTo>
                  <a:cubicBezTo>
                    <a:pt x="484" y="128"/>
                    <a:pt x="490" y="128"/>
                    <a:pt x="494" y="118"/>
                  </a:cubicBezTo>
                  <a:cubicBezTo>
                    <a:pt x="500" y="105"/>
                    <a:pt x="508" y="93"/>
                    <a:pt x="516" y="82"/>
                  </a:cubicBezTo>
                  <a:cubicBezTo>
                    <a:pt x="526" y="69"/>
                    <a:pt x="520" y="53"/>
                    <a:pt x="526" y="38"/>
                  </a:cubicBezTo>
                  <a:cubicBezTo>
                    <a:pt x="536" y="8"/>
                    <a:pt x="554" y="0"/>
                    <a:pt x="579" y="18"/>
                  </a:cubicBezTo>
                  <a:cubicBezTo>
                    <a:pt x="586" y="23"/>
                    <a:pt x="593" y="28"/>
                    <a:pt x="602" y="29"/>
                  </a:cubicBezTo>
                  <a:cubicBezTo>
                    <a:pt x="605" y="29"/>
                    <a:pt x="609" y="31"/>
                    <a:pt x="610" y="34"/>
                  </a:cubicBezTo>
                  <a:cubicBezTo>
                    <a:pt x="616" y="58"/>
                    <a:pt x="629" y="52"/>
                    <a:pt x="644" y="43"/>
                  </a:cubicBezTo>
                  <a:cubicBezTo>
                    <a:pt x="647" y="41"/>
                    <a:pt x="650" y="42"/>
                    <a:pt x="653" y="44"/>
                  </a:cubicBezTo>
                  <a:cubicBezTo>
                    <a:pt x="655" y="61"/>
                    <a:pt x="643" y="69"/>
                    <a:pt x="632" y="76"/>
                  </a:cubicBezTo>
                  <a:cubicBezTo>
                    <a:pt x="621" y="84"/>
                    <a:pt x="612" y="76"/>
                    <a:pt x="603" y="69"/>
                  </a:cubicBezTo>
                  <a:cubicBezTo>
                    <a:pt x="592" y="60"/>
                    <a:pt x="579" y="53"/>
                    <a:pt x="570" y="41"/>
                  </a:cubicBezTo>
                  <a:cubicBezTo>
                    <a:pt x="566" y="35"/>
                    <a:pt x="560" y="35"/>
                    <a:pt x="554" y="38"/>
                  </a:cubicBezTo>
                  <a:cubicBezTo>
                    <a:pt x="548" y="41"/>
                    <a:pt x="543" y="45"/>
                    <a:pt x="544" y="52"/>
                  </a:cubicBezTo>
                  <a:cubicBezTo>
                    <a:pt x="548" y="77"/>
                    <a:pt x="540" y="96"/>
                    <a:pt x="519" y="110"/>
                  </a:cubicBezTo>
                  <a:cubicBezTo>
                    <a:pt x="515" y="113"/>
                    <a:pt x="515" y="118"/>
                    <a:pt x="513" y="123"/>
                  </a:cubicBezTo>
                  <a:cubicBezTo>
                    <a:pt x="505" y="153"/>
                    <a:pt x="503" y="154"/>
                    <a:pt x="473" y="157"/>
                  </a:cubicBezTo>
                  <a:cubicBezTo>
                    <a:pt x="472" y="166"/>
                    <a:pt x="479" y="169"/>
                    <a:pt x="484" y="174"/>
                  </a:cubicBezTo>
                  <a:cubicBezTo>
                    <a:pt x="491" y="182"/>
                    <a:pt x="498" y="190"/>
                    <a:pt x="500" y="201"/>
                  </a:cubicBezTo>
                  <a:cubicBezTo>
                    <a:pt x="501" y="209"/>
                    <a:pt x="506" y="213"/>
                    <a:pt x="514" y="212"/>
                  </a:cubicBezTo>
                  <a:cubicBezTo>
                    <a:pt x="522" y="211"/>
                    <a:pt x="521" y="204"/>
                    <a:pt x="521" y="198"/>
                  </a:cubicBezTo>
                  <a:cubicBezTo>
                    <a:pt x="521" y="163"/>
                    <a:pt x="546" y="128"/>
                    <a:pt x="577" y="118"/>
                  </a:cubicBezTo>
                  <a:cubicBezTo>
                    <a:pt x="584" y="116"/>
                    <a:pt x="592" y="117"/>
                    <a:pt x="595" y="123"/>
                  </a:cubicBezTo>
                  <a:cubicBezTo>
                    <a:pt x="603" y="139"/>
                    <a:pt x="617" y="141"/>
                    <a:pt x="633" y="142"/>
                  </a:cubicBezTo>
                  <a:cubicBezTo>
                    <a:pt x="640" y="147"/>
                    <a:pt x="643" y="155"/>
                    <a:pt x="645" y="163"/>
                  </a:cubicBezTo>
                  <a:cubicBezTo>
                    <a:pt x="645" y="175"/>
                    <a:pt x="641" y="182"/>
                    <a:pt x="627" y="181"/>
                  </a:cubicBezTo>
                  <a:cubicBezTo>
                    <a:pt x="604" y="179"/>
                    <a:pt x="600" y="184"/>
                    <a:pt x="604" y="207"/>
                  </a:cubicBezTo>
                  <a:cubicBezTo>
                    <a:pt x="605" y="210"/>
                    <a:pt x="606" y="214"/>
                    <a:pt x="606" y="218"/>
                  </a:cubicBezTo>
                  <a:cubicBezTo>
                    <a:pt x="607" y="224"/>
                    <a:pt x="610" y="233"/>
                    <a:pt x="604" y="235"/>
                  </a:cubicBezTo>
                  <a:cubicBezTo>
                    <a:pt x="586" y="241"/>
                    <a:pt x="598" y="250"/>
                    <a:pt x="599" y="259"/>
                  </a:cubicBezTo>
                  <a:cubicBezTo>
                    <a:pt x="604" y="280"/>
                    <a:pt x="607" y="301"/>
                    <a:pt x="621" y="318"/>
                  </a:cubicBezTo>
                  <a:cubicBezTo>
                    <a:pt x="627" y="326"/>
                    <a:pt x="624" y="335"/>
                    <a:pt x="619" y="343"/>
                  </a:cubicBezTo>
                  <a:cubicBezTo>
                    <a:pt x="609" y="358"/>
                    <a:pt x="607" y="375"/>
                    <a:pt x="616" y="391"/>
                  </a:cubicBezTo>
                  <a:cubicBezTo>
                    <a:pt x="619" y="396"/>
                    <a:pt x="621" y="401"/>
                    <a:pt x="619" y="405"/>
                  </a:cubicBezTo>
                  <a:cubicBezTo>
                    <a:pt x="609" y="422"/>
                    <a:pt x="619" y="434"/>
                    <a:pt x="628" y="446"/>
                  </a:cubicBezTo>
                  <a:cubicBezTo>
                    <a:pt x="635" y="456"/>
                    <a:pt x="637" y="468"/>
                    <a:pt x="637" y="480"/>
                  </a:cubicBezTo>
                  <a:cubicBezTo>
                    <a:pt x="636" y="501"/>
                    <a:pt x="639" y="503"/>
                    <a:pt x="659" y="501"/>
                  </a:cubicBezTo>
                  <a:cubicBezTo>
                    <a:pt x="663" y="501"/>
                    <a:pt x="667" y="501"/>
                    <a:pt x="671" y="501"/>
                  </a:cubicBezTo>
                  <a:cubicBezTo>
                    <a:pt x="708" y="504"/>
                    <a:pt x="711" y="506"/>
                    <a:pt x="706" y="543"/>
                  </a:cubicBezTo>
                  <a:cubicBezTo>
                    <a:pt x="705" y="555"/>
                    <a:pt x="710" y="556"/>
                    <a:pt x="718" y="552"/>
                  </a:cubicBezTo>
                  <a:cubicBezTo>
                    <a:pt x="734" y="544"/>
                    <a:pt x="748" y="548"/>
                    <a:pt x="762" y="555"/>
                  </a:cubicBezTo>
                  <a:cubicBezTo>
                    <a:pt x="767" y="558"/>
                    <a:pt x="771" y="560"/>
                    <a:pt x="773" y="565"/>
                  </a:cubicBezTo>
                  <a:cubicBezTo>
                    <a:pt x="772" y="566"/>
                    <a:pt x="772" y="567"/>
                    <a:pt x="772" y="568"/>
                  </a:cubicBezTo>
                  <a:cubicBezTo>
                    <a:pt x="754" y="562"/>
                    <a:pt x="738" y="565"/>
                    <a:pt x="724" y="576"/>
                  </a:cubicBezTo>
                  <a:cubicBezTo>
                    <a:pt x="715" y="582"/>
                    <a:pt x="706" y="583"/>
                    <a:pt x="695" y="580"/>
                  </a:cubicBezTo>
                  <a:cubicBezTo>
                    <a:pt x="681" y="577"/>
                    <a:pt x="666" y="570"/>
                    <a:pt x="649" y="575"/>
                  </a:cubicBezTo>
                  <a:cubicBezTo>
                    <a:pt x="632" y="581"/>
                    <a:pt x="625" y="572"/>
                    <a:pt x="632" y="554"/>
                  </a:cubicBezTo>
                  <a:cubicBezTo>
                    <a:pt x="621" y="553"/>
                    <a:pt x="609" y="569"/>
                    <a:pt x="604" y="554"/>
                  </a:cubicBezTo>
                  <a:cubicBezTo>
                    <a:pt x="599" y="537"/>
                    <a:pt x="579" y="523"/>
                    <a:pt x="593" y="501"/>
                  </a:cubicBezTo>
                  <a:cubicBezTo>
                    <a:pt x="604" y="482"/>
                    <a:pt x="610" y="464"/>
                    <a:pt x="595" y="443"/>
                  </a:cubicBezTo>
                  <a:cubicBezTo>
                    <a:pt x="587" y="432"/>
                    <a:pt x="581" y="418"/>
                    <a:pt x="586" y="401"/>
                  </a:cubicBezTo>
                  <a:cubicBezTo>
                    <a:pt x="590" y="388"/>
                    <a:pt x="585" y="373"/>
                    <a:pt x="572" y="365"/>
                  </a:cubicBezTo>
                  <a:cubicBezTo>
                    <a:pt x="558" y="355"/>
                    <a:pt x="556" y="344"/>
                    <a:pt x="563" y="329"/>
                  </a:cubicBezTo>
                  <a:cubicBezTo>
                    <a:pt x="571" y="311"/>
                    <a:pt x="579" y="294"/>
                    <a:pt x="563" y="274"/>
                  </a:cubicBezTo>
                  <a:cubicBezTo>
                    <a:pt x="553" y="261"/>
                    <a:pt x="561" y="241"/>
                    <a:pt x="574" y="229"/>
                  </a:cubicBezTo>
                  <a:cubicBezTo>
                    <a:pt x="586" y="218"/>
                    <a:pt x="588" y="209"/>
                    <a:pt x="576" y="198"/>
                  </a:cubicBezTo>
                  <a:cubicBezTo>
                    <a:pt x="569" y="192"/>
                    <a:pt x="568" y="187"/>
                    <a:pt x="574" y="179"/>
                  </a:cubicBezTo>
                  <a:cubicBezTo>
                    <a:pt x="578" y="173"/>
                    <a:pt x="578" y="165"/>
                    <a:pt x="571" y="160"/>
                  </a:cubicBezTo>
                  <a:cubicBezTo>
                    <a:pt x="567" y="157"/>
                    <a:pt x="563" y="156"/>
                    <a:pt x="560" y="159"/>
                  </a:cubicBezTo>
                  <a:cubicBezTo>
                    <a:pt x="554" y="165"/>
                    <a:pt x="557" y="171"/>
                    <a:pt x="559" y="178"/>
                  </a:cubicBezTo>
                  <a:cubicBezTo>
                    <a:pt x="568" y="204"/>
                    <a:pt x="547" y="233"/>
                    <a:pt x="519" y="234"/>
                  </a:cubicBezTo>
                  <a:cubicBezTo>
                    <a:pt x="511" y="234"/>
                    <a:pt x="509" y="238"/>
                    <a:pt x="508" y="244"/>
                  </a:cubicBezTo>
                  <a:cubicBezTo>
                    <a:pt x="506" y="255"/>
                    <a:pt x="500" y="257"/>
                    <a:pt x="491" y="255"/>
                  </a:cubicBezTo>
                  <a:cubicBezTo>
                    <a:pt x="473" y="251"/>
                    <a:pt x="468" y="260"/>
                    <a:pt x="468" y="275"/>
                  </a:cubicBezTo>
                  <a:cubicBezTo>
                    <a:pt x="468" y="281"/>
                    <a:pt x="468" y="287"/>
                    <a:pt x="468" y="293"/>
                  </a:cubicBezTo>
                  <a:cubicBezTo>
                    <a:pt x="467" y="308"/>
                    <a:pt x="461" y="318"/>
                    <a:pt x="444" y="316"/>
                  </a:cubicBezTo>
                  <a:cubicBezTo>
                    <a:pt x="424" y="313"/>
                    <a:pt x="409" y="319"/>
                    <a:pt x="401" y="338"/>
                  </a:cubicBezTo>
                  <a:cubicBezTo>
                    <a:pt x="397" y="348"/>
                    <a:pt x="388" y="350"/>
                    <a:pt x="378" y="352"/>
                  </a:cubicBezTo>
                  <a:cubicBezTo>
                    <a:pt x="368" y="355"/>
                    <a:pt x="357" y="358"/>
                    <a:pt x="362" y="374"/>
                  </a:cubicBezTo>
                  <a:cubicBezTo>
                    <a:pt x="365" y="381"/>
                    <a:pt x="358" y="387"/>
                    <a:pt x="354" y="393"/>
                  </a:cubicBezTo>
                  <a:cubicBezTo>
                    <a:pt x="350" y="398"/>
                    <a:pt x="343" y="403"/>
                    <a:pt x="342" y="409"/>
                  </a:cubicBezTo>
                  <a:cubicBezTo>
                    <a:pt x="339" y="430"/>
                    <a:pt x="329" y="434"/>
                    <a:pt x="310" y="426"/>
                  </a:cubicBezTo>
                  <a:cubicBezTo>
                    <a:pt x="301" y="422"/>
                    <a:pt x="290" y="424"/>
                    <a:pt x="286" y="433"/>
                  </a:cubicBezTo>
                  <a:cubicBezTo>
                    <a:pt x="282" y="440"/>
                    <a:pt x="292" y="444"/>
                    <a:pt x="297" y="449"/>
                  </a:cubicBezTo>
                  <a:cubicBezTo>
                    <a:pt x="308" y="458"/>
                    <a:pt x="307" y="466"/>
                    <a:pt x="293" y="469"/>
                  </a:cubicBezTo>
                  <a:cubicBezTo>
                    <a:pt x="281" y="472"/>
                    <a:pt x="271" y="477"/>
                    <a:pt x="265" y="489"/>
                  </a:cubicBezTo>
                  <a:cubicBezTo>
                    <a:pt x="259" y="501"/>
                    <a:pt x="250" y="495"/>
                    <a:pt x="247" y="488"/>
                  </a:cubicBezTo>
                  <a:cubicBezTo>
                    <a:pt x="238" y="465"/>
                    <a:pt x="216" y="446"/>
                    <a:pt x="231" y="417"/>
                  </a:cubicBezTo>
                  <a:cubicBezTo>
                    <a:pt x="236" y="407"/>
                    <a:pt x="224" y="401"/>
                    <a:pt x="219" y="395"/>
                  </a:cubicBezTo>
                  <a:cubicBezTo>
                    <a:pt x="199" y="368"/>
                    <a:pt x="186" y="367"/>
                    <a:pt x="163" y="382"/>
                  </a:cubicBezTo>
                  <a:cubicBezTo>
                    <a:pt x="151" y="390"/>
                    <a:pt x="150" y="398"/>
                    <a:pt x="155" y="409"/>
                  </a:cubicBezTo>
                  <a:cubicBezTo>
                    <a:pt x="162" y="424"/>
                    <a:pt x="163" y="438"/>
                    <a:pt x="155" y="453"/>
                  </a:cubicBezTo>
                  <a:cubicBezTo>
                    <a:pt x="146" y="469"/>
                    <a:pt x="164" y="484"/>
                    <a:pt x="161" y="500"/>
                  </a:cubicBezTo>
                  <a:cubicBezTo>
                    <a:pt x="161" y="502"/>
                    <a:pt x="165" y="504"/>
                    <a:pt x="168" y="503"/>
                  </a:cubicBezTo>
                  <a:cubicBezTo>
                    <a:pt x="173" y="501"/>
                    <a:pt x="175" y="495"/>
                    <a:pt x="175" y="490"/>
                  </a:cubicBezTo>
                  <a:cubicBezTo>
                    <a:pt x="176" y="484"/>
                    <a:pt x="169" y="477"/>
                    <a:pt x="175" y="471"/>
                  </a:cubicBezTo>
                  <a:cubicBezTo>
                    <a:pt x="182" y="464"/>
                    <a:pt x="187" y="453"/>
                    <a:pt x="198" y="453"/>
                  </a:cubicBezTo>
                  <a:cubicBezTo>
                    <a:pt x="208" y="454"/>
                    <a:pt x="201" y="466"/>
                    <a:pt x="206" y="471"/>
                  </a:cubicBezTo>
                  <a:cubicBezTo>
                    <a:pt x="213" y="478"/>
                    <a:pt x="218" y="486"/>
                    <a:pt x="216" y="496"/>
                  </a:cubicBezTo>
                  <a:cubicBezTo>
                    <a:pt x="211" y="501"/>
                    <a:pt x="206" y="497"/>
                    <a:pt x="201" y="497"/>
                  </a:cubicBezTo>
                  <a:cubicBezTo>
                    <a:pt x="197" y="498"/>
                    <a:pt x="195" y="501"/>
                    <a:pt x="194" y="506"/>
                  </a:cubicBezTo>
                  <a:cubicBezTo>
                    <a:pt x="194" y="508"/>
                    <a:pt x="194" y="510"/>
                    <a:pt x="196" y="511"/>
                  </a:cubicBezTo>
                  <a:cubicBezTo>
                    <a:pt x="200" y="513"/>
                    <a:pt x="204" y="511"/>
                    <a:pt x="207" y="509"/>
                  </a:cubicBezTo>
                  <a:cubicBezTo>
                    <a:pt x="211" y="505"/>
                    <a:pt x="212" y="499"/>
                    <a:pt x="216" y="496"/>
                  </a:cubicBezTo>
                  <a:close/>
                </a:path>
              </a:pathLst>
            </a:custGeom>
            <a:solidFill>
              <a:srgbClr val="EC9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5C4C0B76-E1F7-1B6E-2BA6-51B72E52ECA9}"/>
                </a:ext>
              </a:extLst>
            </p:cNvPr>
            <p:cNvSpPr/>
            <p:nvPr/>
          </p:nvSpPr>
          <p:spPr bwMode="auto">
            <a:xfrm>
              <a:off x="4054476" y="2463800"/>
              <a:ext cx="200025" cy="381000"/>
            </a:xfrm>
            <a:custGeom>
              <a:avLst/>
              <a:gdLst>
                <a:gd name="T0" fmla="*/ 1 w 148"/>
                <a:gd name="T1" fmla="*/ 38 h 282"/>
                <a:gd name="T2" fmla="*/ 64 w 148"/>
                <a:gd name="T3" fmla="*/ 19 h 282"/>
                <a:gd name="T4" fmla="*/ 110 w 148"/>
                <a:gd name="T5" fmla="*/ 2 h 282"/>
                <a:gd name="T6" fmla="*/ 132 w 148"/>
                <a:gd name="T7" fmla="*/ 38 h 282"/>
                <a:gd name="T8" fmla="*/ 130 w 148"/>
                <a:gd name="T9" fmla="*/ 108 h 282"/>
                <a:gd name="T10" fmla="*/ 116 w 148"/>
                <a:gd name="T11" fmla="*/ 155 h 282"/>
                <a:gd name="T12" fmla="*/ 124 w 148"/>
                <a:gd name="T13" fmla="*/ 183 h 282"/>
                <a:gd name="T14" fmla="*/ 142 w 148"/>
                <a:gd name="T15" fmla="*/ 201 h 282"/>
                <a:gd name="T16" fmla="*/ 141 w 148"/>
                <a:gd name="T17" fmla="*/ 222 h 282"/>
                <a:gd name="T18" fmla="*/ 135 w 148"/>
                <a:gd name="T19" fmla="*/ 261 h 282"/>
                <a:gd name="T20" fmla="*/ 137 w 148"/>
                <a:gd name="T21" fmla="*/ 282 h 282"/>
                <a:gd name="T22" fmla="*/ 97 w 148"/>
                <a:gd name="T23" fmla="*/ 229 h 282"/>
                <a:gd name="T24" fmla="*/ 79 w 148"/>
                <a:gd name="T25" fmla="*/ 228 h 282"/>
                <a:gd name="T26" fmla="*/ 51 w 148"/>
                <a:gd name="T27" fmla="*/ 221 h 282"/>
                <a:gd name="T28" fmla="*/ 38 w 148"/>
                <a:gd name="T29" fmla="*/ 191 h 282"/>
                <a:gd name="T30" fmla="*/ 44 w 148"/>
                <a:gd name="T31" fmla="*/ 174 h 282"/>
                <a:gd name="T32" fmla="*/ 71 w 148"/>
                <a:gd name="T33" fmla="*/ 153 h 282"/>
                <a:gd name="T34" fmla="*/ 40 w 148"/>
                <a:gd name="T35" fmla="*/ 106 h 282"/>
                <a:gd name="T36" fmla="*/ 26 w 148"/>
                <a:gd name="T37" fmla="*/ 106 h 282"/>
                <a:gd name="T38" fmla="*/ 4 w 148"/>
                <a:gd name="T39" fmla="*/ 76 h 282"/>
                <a:gd name="T40" fmla="*/ 1 w 148"/>
                <a:gd name="T41" fmla="*/ 3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8" h="282">
                  <a:moveTo>
                    <a:pt x="1" y="38"/>
                  </a:moveTo>
                  <a:cubicBezTo>
                    <a:pt x="24" y="38"/>
                    <a:pt x="46" y="40"/>
                    <a:pt x="64" y="19"/>
                  </a:cubicBezTo>
                  <a:cubicBezTo>
                    <a:pt x="74" y="8"/>
                    <a:pt x="94" y="6"/>
                    <a:pt x="110" y="2"/>
                  </a:cubicBezTo>
                  <a:cubicBezTo>
                    <a:pt x="121" y="0"/>
                    <a:pt x="136" y="21"/>
                    <a:pt x="132" y="38"/>
                  </a:cubicBezTo>
                  <a:cubicBezTo>
                    <a:pt x="127" y="61"/>
                    <a:pt x="135" y="84"/>
                    <a:pt x="130" y="108"/>
                  </a:cubicBezTo>
                  <a:cubicBezTo>
                    <a:pt x="126" y="124"/>
                    <a:pt x="124" y="141"/>
                    <a:pt x="116" y="155"/>
                  </a:cubicBezTo>
                  <a:cubicBezTo>
                    <a:pt x="107" y="170"/>
                    <a:pt x="112" y="178"/>
                    <a:pt x="124" y="183"/>
                  </a:cubicBezTo>
                  <a:cubicBezTo>
                    <a:pt x="133" y="187"/>
                    <a:pt x="137" y="194"/>
                    <a:pt x="142" y="201"/>
                  </a:cubicBezTo>
                  <a:cubicBezTo>
                    <a:pt x="148" y="209"/>
                    <a:pt x="148" y="215"/>
                    <a:pt x="141" y="222"/>
                  </a:cubicBezTo>
                  <a:cubicBezTo>
                    <a:pt x="131" y="233"/>
                    <a:pt x="119" y="244"/>
                    <a:pt x="135" y="261"/>
                  </a:cubicBezTo>
                  <a:cubicBezTo>
                    <a:pt x="139" y="265"/>
                    <a:pt x="137" y="275"/>
                    <a:pt x="137" y="282"/>
                  </a:cubicBezTo>
                  <a:cubicBezTo>
                    <a:pt x="124" y="264"/>
                    <a:pt x="110" y="247"/>
                    <a:pt x="97" y="229"/>
                  </a:cubicBezTo>
                  <a:cubicBezTo>
                    <a:pt x="91" y="221"/>
                    <a:pt x="87" y="221"/>
                    <a:pt x="79" y="228"/>
                  </a:cubicBezTo>
                  <a:cubicBezTo>
                    <a:pt x="64" y="245"/>
                    <a:pt x="57" y="243"/>
                    <a:pt x="51" y="221"/>
                  </a:cubicBezTo>
                  <a:cubicBezTo>
                    <a:pt x="48" y="210"/>
                    <a:pt x="46" y="200"/>
                    <a:pt x="38" y="191"/>
                  </a:cubicBezTo>
                  <a:cubicBezTo>
                    <a:pt x="30" y="184"/>
                    <a:pt x="30" y="175"/>
                    <a:pt x="44" y="174"/>
                  </a:cubicBezTo>
                  <a:cubicBezTo>
                    <a:pt x="58" y="174"/>
                    <a:pt x="71" y="172"/>
                    <a:pt x="71" y="153"/>
                  </a:cubicBezTo>
                  <a:cubicBezTo>
                    <a:pt x="70" y="127"/>
                    <a:pt x="58" y="108"/>
                    <a:pt x="40" y="106"/>
                  </a:cubicBezTo>
                  <a:cubicBezTo>
                    <a:pt x="35" y="105"/>
                    <a:pt x="30" y="106"/>
                    <a:pt x="26" y="106"/>
                  </a:cubicBezTo>
                  <a:cubicBezTo>
                    <a:pt x="8" y="104"/>
                    <a:pt x="0" y="93"/>
                    <a:pt x="4" y="76"/>
                  </a:cubicBezTo>
                  <a:cubicBezTo>
                    <a:pt x="7" y="62"/>
                    <a:pt x="11" y="50"/>
                    <a:pt x="1" y="38"/>
                  </a:cubicBezTo>
                  <a:close/>
                </a:path>
              </a:pathLst>
            </a:custGeom>
            <a:solidFill>
              <a:srgbClr val="F4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DE97A50-BC60-C7CB-497D-A39EBA0BBE3A}"/>
                </a:ext>
              </a:extLst>
            </p:cNvPr>
            <p:cNvSpPr/>
            <p:nvPr/>
          </p:nvSpPr>
          <p:spPr bwMode="auto">
            <a:xfrm>
              <a:off x="4437063" y="2917825"/>
              <a:ext cx="158750" cy="455612"/>
            </a:xfrm>
            <a:custGeom>
              <a:avLst/>
              <a:gdLst>
                <a:gd name="T0" fmla="*/ 18 w 118"/>
                <a:gd name="T1" fmla="*/ 54 h 338"/>
                <a:gd name="T2" fmla="*/ 52 w 118"/>
                <a:gd name="T3" fmla="*/ 10 h 338"/>
                <a:gd name="T4" fmla="*/ 59 w 118"/>
                <a:gd name="T5" fmla="*/ 0 h 338"/>
                <a:gd name="T6" fmla="*/ 67 w 118"/>
                <a:gd name="T7" fmla="*/ 8 h 338"/>
                <a:gd name="T8" fmla="*/ 118 w 118"/>
                <a:gd name="T9" fmla="*/ 70 h 338"/>
                <a:gd name="T10" fmla="*/ 65 w 118"/>
                <a:gd name="T11" fmla="*/ 104 h 338"/>
                <a:gd name="T12" fmla="*/ 65 w 118"/>
                <a:gd name="T13" fmla="*/ 131 h 338"/>
                <a:gd name="T14" fmla="*/ 59 w 118"/>
                <a:gd name="T15" fmla="*/ 151 h 338"/>
                <a:gd name="T16" fmla="*/ 43 w 118"/>
                <a:gd name="T17" fmla="*/ 175 h 338"/>
                <a:gd name="T18" fmla="*/ 36 w 118"/>
                <a:gd name="T19" fmla="*/ 215 h 338"/>
                <a:gd name="T20" fmla="*/ 44 w 118"/>
                <a:gd name="T21" fmla="*/ 237 h 338"/>
                <a:gd name="T22" fmla="*/ 73 w 118"/>
                <a:gd name="T23" fmla="*/ 319 h 338"/>
                <a:gd name="T24" fmla="*/ 46 w 118"/>
                <a:gd name="T25" fmla="*/ 338 h 338"/>
                <a:gd name="T26" fmla="*/ 42 w 118"/>
                <a:gd name="T27" fmla="*/ 317 h 338"/>
                <a:gd name="T28" fmla="*/ 19 w 118"/>
                <a:gd name="T29" fmla="*/ 255 h 338"/>
                <a:gd name="T30" fmla="*/ 17 w 118"/>
                <a:gd name="T31" fmla="*/ 216 h 338"/>
                <a:gd name="T32" fmla="*/ 26 w 118"/>
                <a:gd name="T33" fmla="*/ 184 h 338"/>
                <a:gd name="T34" fmla="*/ 10 w 118"/>
                <a:gd name="T35" fmla="*/ 170 h 338"/>
                <a:gd name="T36" fmla="*/ 22 w 118"/>
                <a:gd name="T37" fmla="*/ 158 h 338"/>
                <a:gd name="T38" fmla="*/ 11 w 118"/>
                <a:gd name="T39" fmla="*/ 117 h 338"/>
                <a:gd name="T40" fmla="*/ 18 w 118"/>
                <a:gd name="T41" fmla="*/ 54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338">
                  <a:moveTo>
                    <a:pt x="18" y="54"/>
                  </a:moveTo>
                  <a:cubicBezTo>
                    <a:pt x="36" y="44"/>
                    <a:pt x="46" y="29"/>
                    <a:pt x="52" y="10"/>
                  </a:cubicBezTo>
                  <a:cubicBezTo>
                    <a:pt x="53" y="6"/>
                    <a:pt x="53" y="0"/>
                    <a:pt x="59" y="0"/>
                  </a:cubicBezTo>
                  <a:cubicBezTo>
                    <a:pt x="64" y="0"/>
                    <a:pt x="65" y="4"/>
                    <a:pt x="67" y="8"/>
                  </a:cubicBezTo>
                  <a:cubicBezTo>
                    <a:pt x="80" y="32"/>
                    <a:pt x="97" y="53"/>
                    <a:pt x="118" y="70"/>
                  </a:cubicBezTo>
                  <a:cubicBezTo>
                    <a:pt x="95" y="72"/>
                    <a:pt x="78" y="85"/>
                    <a:pt x="65" y="104"/>
                  </a:cubicBezTo>
                  <a:cubicBezTo>
                    <a:pt x="59" y="113"/>
                    <a:pt x="58" y="121"/>
                    <a:pt x="65" y="131"/>
                  </a:cubicBezTo>
                  <a:cubicBezTo>
                    <a:pt x="72" y="140"/>
                    <a:pt x="73" y="147"/>
                    <a:pt x="59" y="151"/>
                  </a:cubicBezTo>
                  <a:cubicBezTo>
                    <a:pt x="49" y="154"/>
                    <a:pt x="42" y="160"/>
                    <a:pt x="43" y="175"/>
                  </a:cubicBezTo>
                  <a:cubicBezTo>
                    <a:pt x="45" y="188"/>
                    <a:pt x="38" y="201"/>
                    <a:pt x="36" y="215"/>
                  </a:cubicBezTo>
                  <a:cubicBezTo>
                    <a:pt x="35" y="225"/>
                    <a:pt x="36" y="231"/>
                    <a:pt x="44" y="237"/>
                  </a:cubicBezTo>
                  <a:cubicBezTo>
                    <a:pt x="71" y="258"/>
                    <a:pt x="74" y="288"/>
                    <a:pt x="73" y="319"/>
                  </a:cubicBezTo>
                  <a:cubicBezTo>
                    <a:pt x="73" y="333"/>
                    <a:pt x="57" y="334"/>
                    <a:pt x="46" y="338"/>
                  </a:cubicBezTo>
                  <a:cubicBezTo>
                    <a:pt x="42" y="331"/>
                    <a:pt x="41" y="323"/>
                    <a:pt x="42" y="317"/>
                  </a:cubicBezTo>
                  <a:cubicBezTo>
                    <a:pt x="44" y="292"/>
                    <a:pt x="33" y="273"/>
                    <a:pt x="19" y="255"/>
                  </a:cubicBezTo>
                  <a:cubicBezTo>
                    <a:pt x="9" y="243"/>
                    <a:pt x="5" y="230"/>
                    <a:pt x="17" y="216"/>
                  </a:cubicBezTo>
                  <a:cubicBezTo>
                    <a:pt x="25" y="206"/>
                    <a:pt x="23" y="194"/>
                    <a:pt x="26" y="184"/>
                  </a:cubicBezTo>
                  <a:cubicBezTo>
                    <a:pt x="29" y="171"/>
                    <a:pt x="14" y="176"/>
                    <a:pt x="10" y="170"/>
                  </a:cubicBezTo>
                  <a:cubicBezTo>
                    <a:pt x="14" y="166"/>
                    <a:pt x="18" y="162"/>
                    <a:pt x="22" y="158"/>
                  </a:cubicBezTo>
                  <a:cubicBezTo>
                    <a:pt x="22" y="143"/>
                    <a:pt x="18" y="130"/>
                    <a:pt x="11" y="117"/>
                  </a:cubicBezTo>
                  <a:cubicBezTo>
                    <a:pt x="0" y="95"/>
                    <a:pt x="2" y="73"/>
                    <a:pt x="18" y="54"/>
                  </a:cubicBezTo>
                  <a:close/>
                </a:path>
              </a:pathLst>
            </a:custGeom>
            <a:solidFill>
              <a:srgbClr val="F7C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4DC387AA-C102-2494-0425-7C8586AFE660}"/>
                </a:ext>
              </a:extLst>
            </p:cNvPr>
            <p:cNvSpPr/>
            <p:nvPr/>
          </p:nvSpPr>
          <p:spPr bwMode="auto">
            <a:xfrm>
              <a:off x="4183063" y="2854325"/>
              <a:ext cx="190500" cy="295275"/>
            </a:xfrm>
            <a:custGeom>
              <a:avLst/>
              <a:gdLst>
                <a:gd name="T0" fmla="*/ 86 w 142"/>
                <a:gd name="T1" fmla="*/ 53 h 219"/>
                <a:gd name="T2" fmla="*/ 125 w 142"/>
                <a:gd name="T3" fmla="*/ 87 h 219"/>
                <a:gd name="T4" fmla="*/ 142 w 142"/>
                <a:gd name="T5" fmla="*/ 101 h 219"/>
                <a:gd name="T6" fmla="*/ 118 w 142"/>
                <a:gd name="T7" fmla="*/ 109 h 219"/>
                <a:gd name="T8" fmla="*/ 106 w 142"/>
                <a:gd name="T9" fmla="*/ 95 h 219"/>
                <a:gd name="T10" fmla="*/ 88 w 142"/>
                <a:gd name="T11" fmla="*/ 114 h 219"/>
                <a:gd name="T12" fmla="*/ 64 w 142"/>
                <a:gd name="T13" fmla="*/ 130 h 219"/>
                <a:gd name="T14" fmla="*/ 53 w 142"/>
                <a:gd name="T15" fmla="*/ 153 h 219"/>
                <a:gd name="T16" fmla="*/ 43 w 142"/>
                <a:gd name="T17" fmla="*/ 212 h 219"/>
                <a:gd name="T18" fmla="*/ 30 w 142"/>
                <a:gd name="T19" fmla="*/ 214 h 219"/>
                <a:gd name="T20" fmla="*/ 17 w 142"/>
                <a:gd name="T21" fmla="*/ 173 h 219"/>
                <a:gd name="T22" fmla="*/ 16 w 142"/>
                <a:gd name="T23" fmla="*/ 148 h 219"/>
                <a:gd name="T24" fmla="*/ 25 w 142"/>
                <a:gd name="T25" fmla="*/ 72 h 219"/>
                <a:gd name="T26" fmla="*/ 31 w 142"/>
                <a:gd name="T27" fmla="*/ 64 h 219"/>
                <a:gd name="T28" fmla="*/ 29 w 142"/>
                <a:gd name="T29" fmla="*/ 15 h 219"/>
                <a:gd name="T30" fmla="*/ 31 w 142"/>
                <a:gd name="T31" fmla="*/ 2 h 219"/>
                <a:gd name="T32" fmla="*/ 45 w 142"/>
                <a:gd name="T33" fmla="*/ 7 h 219"/>
                <a:gd name="T34" fmla="*/ 86 w 142"/>
                <a:gd name="T35" fmla="*/ 53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2" h="219">
                  <a:moveTo>
                    <a:pt x="86" y="53"/>
                  </a:moveTo>
                  <a:cubicBezTo>
                    <a:pt x="93" y="71"/>
                    <a:pt x="108" y="80"/>
                    <a:pt x="125" y="87"/>
                  </a:cubicBezTo>
                  <a:cubicBezTo>
                    <a:pt x="132" y="90"/>
                    <a:pt x="137" y="96"/>
                    <a:pt x="142" y="101"/>
                  </a:cubicBezTo>
                  <a:cubicBezTo>
                    <a:pt x="136" y="107"/>
                    <a:pt x="128" y="111"/>
                    <a:pt x="118" y="109"/>
                  </a:cubicBezTo>
                  <a:cubicBezTo>
                    <a:pt x="115" y="104"/>
                    <a:pt x="114" y="94"/>
                    <a:pt x="106" y="95"/>
                  </a:cubicBezTo>
                  <a:cubicBezTo>
                    <a:pt x="96" y="96"/>
                    <a:pt x="90" y="105"/>
                    <a:pt x="88" y="114"/>
                  </a:cubicBezTo>
                  <a:cubicBezTo>
                    <a:pt x="85" y="128"/>
                    <a:pt x="81" y="135"/>
                    <a:pt x="64" y="130"/>
                  </a:cubicBezTo>
                  <a:cubicBezTo>
                    <a:pt x="52" y="126"/>
                    <a:pt x="44" y="141"/>
                    <a:pt x="53" y="153"/>
                  </a:cubicBezTo>
                  <a:cubicBezTo>
                    <a:pt x="73" y="178"/>
                    <a:pt x="48" y="193"/>
                    <a:pt x="43" y="212"/>
                  </a:cubicBezTo>
                  <a:cubicBezTo>
                    <a:pt x="42" y="218"/>
                    <a:pt x="33" y="219"/>
                    <a:pt x="30" y="214"/>
                  </a:cubicBezTo>
                  <a:cubicBezTo>
                    <a:pt x="22" y="201"/>
                    <a:pt x="8" y="190"/>
                    <a:pt x="17" y="173"/>
                  </a:cubicBezTo>
                  <a:cubicBezTo>
                    <a:pt x="22" y="163"/>
                    <a:pt x="22" y="157"/>
                    <a:pt x="16" y="148"/>
                  </a:cubicBezTo>
                  <a:cubicBezTo>
                    <a:pt x="0" y="120"/>
                    <a:pt x="3" y="97"/>
                    <a:pt x="25" y="72"/>
                  </a:cubicBezTo>
                  <a:cubicBezTo>
                    <a:pt x="27" y="69"/>
                    <a:pt x="32" y="65"/>
                    <a:pt x="31" y="64"/>
                  </a:cubicBezTo>
                  <a:cubicBezTo>
                    <a:pt x="21" y="48"/>
                    <a:pt x="33" y="31"/>
                    <a:pt x="29" y="15"/>
                  </a:cubicBezTo>
                  <a:cubicBezTo>
                    <a:pt x="28" y="10"/>
                    <a:pt x="24" y="5"/>
                    <a:pt x="31" y="2"/>
                  </a:cubicBezTo>
                  <a:cubicBezTo>
                    <a:pt x="37" y="0"/>
                    <a:pt x="41" y="3"/>
                    <a:pt x="45" y="7"/>
                  </a:cubicBezTo>
                  <a:cubicBezTo>
                    <a:pt x="58" y="23"/>
                    <a:pt x="70" y="40"/>
                    <a:pt x="86" y="53"/>
                  </a:cubicBezTo>
                  <a:close/>
                </a:path>
              </a:pathLst>
            </a:custGeom>
            <a:solidFill>
              <a:srgbClr val="F7D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8099CA30-163F-2B5C-30D1-3D54F72D525F}"/>
                </a:ext>
              </a:extLst>
            </p:cNvPr>
            <p:cNvSpPr/>
            <p:nvPr/>
          </p:nvSpPr>
          <p:spPr bwMode="auto">
            <a:xfrm>
              <a:off x="4392613" y="3135313"/>
              <a:ext cx="112713" cy="244475"/>
            </a:xfrm>
            <a:custGeom>
              <a:avLst/>
              <a:gdLst>
                <a:gd name="T0" fmla="*/ 43 w 84"/>
                <a:gd name="T1" fmla="*/ 8 h 180"/>
                <a:gd name="T2" fmla="*/ 63 w 84"/>
                <a:gd name="T3" fmla="*/ 29 h 180"/>
                <a:gd name="T4" fmla="*/ 49 w 84"/>
                <a:gd name="T5" fmla="*/ 64 h 180"/>
                <a:gd name="T6" fmla="*/ 59 w 84"/>
                <a:gd name="T7" fmla="*/ 94 h 180"/>
                <a:gd name="T8" fmla="*/ 79 w 84"/>
                <a:gd name="T9" fmla="*/ 176 h 180"/>
                <a:gd name="T10" fmla="*/ 75 w 84"/>
                <a:gd name="T11" fmla="*/ 180 h 180"/>
                <a:gd name="T12" fmla="*/ 37 w 84"/>
                <a:gd name="T13" fmla="*/ 180 h 180"/>
                <a:gd name="T14" fmla="*/ 31 w 84"/>
                <a:gd name="T15" fmla="*/ 172 h 180"/>
                <a:gd name="T16" fmla="*/ 43 w 84"/>
                <a:gd name="T17" fmla="*/ 161 h 180"/>
                <a:gd name="T18" fmla="*/ 37 w 84"/>
                <a:gd name="T19" fmla="*/ 109 h 180"/>
                <a:gd name="T20" fmla="*/ 24 w 84"/>
                <a:gd name="T21" fmla="*/ 64 h 180"/>
                <a:gd name="T22" fmla="*/ 3 w 84"/>
                <a:gd name="T23" fmla="*/ 20 h 180"/>
                <a:gd name="T24" fmla="*/ 19 w 84"/>
                <a:gd name="T25" fmla="*/ 4 h 180"/>
                <a:gd name="T26" fmla="*/ 43 w 84"/>
                <a:gd name="T27" fmla="*/ 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180">
                  <a:moveTo>
                    <a:pt x="43" y="8"/>
                  </a:moveTo>
                  <a:cubicBezTo>
                    <a:pt x="68" y="5"/>
                    <a:pt x="69" y="6"/>
                    <a:pt x="63" y="29"/>
                  </a:cubicBezTo>
                  <a:cubicBezTo>
                    <a:pt x="60" y="42"/>
                    <a:pt x="59" y="53"/>
                    <a:pt x="49" y="64"/>
                  </a:cubicBezTo>
                  <a:cubicBezTo>
                    <a:pt x="41" y="73"/>
                    <a:pt x="51" y="85"/>
                    <a:pt x="59" y="94"/>
                  </a:cubicBezTo>
                  <a:cubicBezTo>
                    <a:pt x="81" y="117"/>
                    <a:pt x="84" y="146"/>
                    <a:pt x="79" y="176"/>
                  </a:cubicBezTo>
                  <a:cubicBezTo>
                    <a:pt x="78" y="177"/>
                    <a:pt x="76" y="178"/>
                    <a:pt x="75" y="180"/>
                  </a:cubicBezTo>
                  <a:cubicBezTo>
                    <a:pt x="62" y="180"/>
                    <a:pt x="50" y="180"/>
                    <a:pt x="37" y="180"/>
                  </a:cubicBezTo>
                  <a:cubicBezTo>
                    <a:pt x="31" y="180"/>
                    <a:pt x="28" y="178"/>
                    <a:pt x="31" y="172"/>
                  </a:cubicBezTo>
                  <a:cubicBezTo>
                    <a:pt x="38" y="171"/>
                    <a:pt x="43" y="168"/>
                    <a:pt x="43" y="161"/>
                  </a:cubicBezTo>
                  <a:cubicBezTo>
                    <a:pt x="41" y="144"/>
                    <a:pt x="49" y="127"/>
                    <a:pt x="37" y="109"/>
                  </a:cubicBezTo>
                  <a:cubicBezTo>
                    <a:pt x="29" y="97"/>
                    <a:pt x="27" y="79"/>
                    <a:pt x="24" y="64"/>
                  </a:cubicBezTo>
                  <a:cubicBezTo>
                    <a:pt x="21" y="47"/>
                    <a:pt x="14" y="32"/>
                    <a:pt x="3" y="20"/>
                  </a:cubicBezTo>
                  <a:cubicBezTo>
                    <a:pt x="0" y="0"/>
                    <a:pt x="0" y="0"/>
                    <a:pt x="19" y="4"/>
                  </a:cubicBezTo>
                  <a:cubicBezTo>
                    <a:pt x="26" y="13"/>
                    <a:pt x="34" y="10"/>
                    <a:pt x="43" y="8"/>
                  </a:cubicBezTo>
                  <a:close/>
                </a:path>
              </a:pathLst>
            </a:custGeom>
            <a:solidFill>
              <a:srgbClr val="F7C7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44AF1086-381D-A142-AF12-DDA239AA37E2}"/>
                </a:ext>
              </a:extLst>
            </p:cNvPr>
            <p:cNvSpPr/>
            <p:nvPr/>
          </p:nvSpPr>
          <p:spPr bwMode="auto">
            <a:xfrm>
              <a:off x="4337051" y="2987675"/>
              <a:ext cx="125413" cy="144462"/>
            </a:xfrm>
            <a:custGeom>
              <a:avLst/>
              <a:gdLst>
                <a:gd name="T0" fmla="*/ 4 w 93"/>
                <a:gd name="T1" fmla="*/ 10 h 107"/>
                <a:gd name="T2" fmla="*/ 28 w 93"/>
                <a:gd name="T3" fmla="*/ 2 h 107"/>
                <a:gd name="T4" fmla="*/ 32 w 93"/>
                <a:gd name="T5" fmla="*/ 2 h 107"/>
                <a:gd name="T6" fmla="*/ 79 w 93"/>
                <a:gd name="T7" fmla="*/ 55 h 107"/>
                <a:gd name="T8" fmla="*/ 89 w 93"/>
                <a:gd name="T9" fmla="*/ 80 h 107"/>
                <a:gd name="T10" fmla="*/ 88 w 93"/>
                <a:gd name="T11" fmla="*/ 99 h 107"/>
                <a:gd name="T12" fmla="*/ 65 w 93"/>
                <a:gd name="T13" fmla="*/ 103 h 107"/>
                <a:gd name="T14" fmla="*/ 42 w 93"/>
                <a:gd name="T15" fmla="*/ 77 h 107"/>
                <a:gd name="T16" fmla="*/ 28 w 93"/>
                <a:gd name="T17" fmla="*/ 54 h 107"/>
                <a:gd name="T18" fmla="*/ 8 w 93"/>
                <a:gd name="T19" fmla="*/ 38 h 107"/>
                <a:gd name="T20" fmla="*/ 4 w 93"/>
                <a:gd name="T21" fmla="*/ 26 h 107"/>
                <a:gd name="T22" fmla="*/ 4 w 93"/>
                <a:gd name="T23" fmla="*/ 1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3" h="107">
                  <a:moveTo>
                    <a:pt x="4" y="10"/>
                  </a:moveTo>
                  <a:cubicBezTo>
                    <a:pt x="11" y="4"/>
                    <a:pt x="19" y="0"/>
                    <a:pt x="28" y="2"/>
                  </a:cubicBezTo>
                  <a:cubicBezTo>
                    <a:pt x="30" y="2"/>
                    <a:pt x="31" y="2"/>
                    <a:pt x="32" y="2"/>
                  </a:cubicBezTo>
                  <a:cubicBezTo>
                    <a:pt x="61" y="7"/>
                    <a:pt x="67" y="34"/>
                    <a:pt x="79" y="55"/>
                  </a:cubicBezTo>
                  <a:cubicBezTo>
                    <a:pt x="83" y="62"/>
                    <a:pt x="85" y="72"/>
                    <a:pt x="89" y="80"/>
                  </a:cubicBezTo>
                  <a:cubicBezTo>
                    <a:pt x="92" y="87"/>
                    <a:pt x="93" y="94"/>
                    <a:pt x="88" y="99"/>
                  </a:cubicBezTo>
                  <a:cubicBezTo>
                    <a:pt x="81" y="105"/>
                    <a:pt x="74" y="107"/>
                    <a:pt x="65" y="103"/>
                  </a:cubicBezTo>
                  <a:cubicBezTo>
                    <a:pt x="54" y="98"/>
                    <a:pt x="46" y="89"/>
                    <a:pt x="42" y="77"/>
                  </a:cubicBezTo>
                  <a:cubicBezTo>
                    <a:pt x="39" y="69"/>
                    <a:pt x="36" y="59"/>
                    <a:pt x="28" y="54"/>
                  </a:cubicBezTo>
                  <a:cubicBezTo>
                    <a:pt x="21" y="48"/>
                    <a:pt x="15" y="43"/>
                    <a:pt x="8" y="38"/>
                  </a:cubicBezTo>
                  <a:cubicBezTo>
                    <a:pt x="3" y="35"/>
                    <a:pt x="0" y="32"/>
                    <a:pt x="4" y="26"/>
                  </a:cubicBezTo>
                  <a:cubicBezTo>
                    <a:pt x="4" y="20"/>
                    <a:pt x="4" y="15"/>
                    <a:pt x="4" y="10"/>
                  </a:cubicBezTo>
                  <a:close/>
                </a:path>
              </a:pathLst>
            </a:custGeom>
            <a:solidFill>
              <a:srgbClr val="F7EC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2192D772-913E-DC2B-E0D5-27241DDC0A65}"/>
                </a:ext>
              </a:extLst>
            </p:cNvPr>
            <p:cNvSpPr/>
            <p:nvPr/>
          </p:nvSpPr>
          <p:spPr bwMode="auto">
            <a:xfrm>
              <a:off x="4373563" y="2990850"/>
              <a:ext cx="104775" cy="155575"/>
            </a:xfrm>
            <a:custGeom>
              <a:avLst/>
              <a:gdLst>
                <a:gd name="T0" fmla="*/ 0 w 77"/>
                <a:gd name="T1" fmla="*/ 52 h 116"/>
                <a:gd name="T2" fmla="*/ 20 w 77"/>
                <a:gd name="T3" fmla="*/ 77 h 116"/>
                <a:gd name="T4" fmla="*/ 40 w 77"/>
                <a:gd name="T5" fmla="*/ 97 h 116"/>
                <a:gd name="T6" fmla="*/ 57 w 77"/>
                <a:gd name="T7" fmla="*/ 94 h 116"/>
                <a:gd name="T8" fmla="*/ 56 w 77"/>
                <a:gd name="T9" fmla="*/ 80 h 116"/>
                <a:gd name="T10" fmla="*/ 19 w 77"/>
                <a:gd name="T11" fmla="*/ 12 h 116"/>
                <a:gd name="T12" fmla="*/ 4 w 77"/>
                <a:gd name="T13" fmla="*/ 0 h 116"/>
                <a:gd name="T14" fmla="*/ 64 w 77"/>
                <a:gd name="T15" fmla="*/ 0 h 116"/>
                <a:gd name="T16" fmla="*/ 56 w 77"/>
                <a:gd name="T17" fmla="*/ 26 h 116"/>
                <a:gd name="T18" fmla="*/ 67 w 77"/>
                <a:gd name="T19" fmla="*/ 69 h 116"/>
                <a:gd name="T20" fmla="*/ 68 w 77"/>
                <a:gd name="T21" fmla="*/ 104 h 116"/>
                <a:gd name="T22" fmla="*/ 6 w 77"/>
                <a:gd name="T23" fmla="*/ 68 h 116"/>
                <a:gd name="T24" fmla="*/ 0 w 77"/>
                <a:gd name="T25" fmla="*/ 5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115">
                  <a:moveTo>
                    <a:pt x="0" y="52"/>
                  </a:moveTo>
                  <a:cubicBezTo>
                    <a:pt x="13" y="55"/>
                    <a:pt x="16" y="67"/>
                    <a:pt x="20" y="77"/>
                  </a:cubicBezTo>
                  <a:cubicBezTo>
                    <a:pt x="24" y="87"/>
                    <a:pt x="31" y="93"/>
                    <a:pt x="40" y="97"/>
                  </a:cubicBezTo>
                  <a:cubicBezTo>
                    <a:pt x="46" y="100"/>
                    <a:pt x="52" y="97"/>
                    <a:pt x="57" y="94"/>
                  </a:cubicBezTo>
                  <a:cubicBezTo>
                    <a:pt x="63" y="90"/>
                    <a:pt x="58" y="85"/>
                    <a:pt x="56" y="80"/>
                  </a:cubicBezTo>
                  <a:cubicBezTo>
                    <a:pt x="45" y="57"/>
                    <a:pt x="38" y="31"/>
                    <a:pt x="19" y="12"/>
                  </a:cubicBezTo>
                  <a:cubicBezTo>
                    <a:pt x="15" y="7"/>
                    <a:pt x="9" y="5"/>
                    <a:pt x="4" y="0"/>
                  </a:cubicBezTo>
                  <a:cubicBezTo>
                    <a:pt x="24" y="3"/>
                    <a:pt x="44" y="7"/>
                    <a:pt x="64" y="0"/>
                  </a:cubicBezTo>
                  <a:cubicBezTo>
                    <a:pt x="65" y="10"/>
                    <a:pt x="57" y="17"/>
                    <a:pt x="56" y="26"/>
                  </a:cubicBezTo>
                  <a:cubicBezTo>
                    <a:pt x="55" y="42"/>
                    <a:pt x="57" y="56"/>
                    <a:pt x="67" y="69"/>
                  </a:cubicBezTo>
                  <a:cubicBezTo>
                    <a:pt x="75" y="80"/>
                    <a:pt x="77" y="92"/>
                    <a:pt x="68" y="104"/>
                  </a:cubicBezTo>
                  <a:cubicBezTo>
                    <a:pt x="41" y="116"/>
                    <a:pt x="13" y="100"/>
                    <a:pt x="6" y="68"/>
                  </a:cubicBezTo>
                  <a:cubicBezTo>
                    <a:pt x="5" y="63"/>
                    <a:pt x="2" y="57"/>
                    <a:pt x="0" y="52"/>
                  </a:cubicBezTo>
                  <a:close/>
                </a:path>
              </a:pathLst>
            </a:custGeom>
            <a:solidFill>
              <a:srgbClr val="F7D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D4EA336C-7A04-8194-A6A4-301CBC8D72CE}"/>
                </a:ext>
              </a:extLst>
            </p:cNvPr>
            <p:cNvSpPr/>
            <p:nvPr/>
          </p:nvSpPr>
          <p:spPr bwMode="auto">
            <a:xfrm>
              <a:off x="4303713" y="3003550"/>
              <a:ext cx="42863" cy="39687"/>
            </a:xfrm>
            <a:custGeom>
              <a:avLst/>
              <a:gdLst>
                <a:gd name="T0" fmla="*/ 28 w 32"/>
                <a:gd name="T1" fmla="*/ 14 h 29"/>
                <a:gd name="T2" fmla="*/ 32 w 32"/>
                <a:gd name="T3" fmla="*/ 26 h 29"/>
                <a:gd name="T4" fmla="*/ 15 w 32"/>
                <a:gd name="T5" fmla="*/ 26 h 29"/>
                <a:gd name="T6" fmla="*/ 1 w 32"/>
                <a:gd name="T7" fmla="*/ 20 h 29"/>
                <a:gd name="T8" fmla="*/ 9 w 32"/>
                <a:gd name="T9" fmla="*/ 4 h 29"/>
                <a:gd name="T10" fmla="*/ 22 w 32"/>
                <a:gd name="T11" fmla="*/ 9 h 29"/>
                <a:gd name="T12" fmla="*/ 28 w 32"/>
                <a:gd name="T13" fmla="*/ 1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8">
                  <a:moveTo>
                    <a:pt x="28" y="14"/>
                  </a:moveTo>
                  <a:cubicBezTo>
                    <a:pt x="29" y="18"/>
                    <a:pt x="31" y="22"/>
                    <a:pt x="32" y="26"/>
                  </a:cubicBezTo>
                  <a:cubicBezTo>
                    <a:pt x="27" y="29"/>
                    <a:pt x="21" y="26"/>
                    <a:pt x="15" y="26"/>
                  </a:cubicBezTo>
                  <a:cubicBezTo>
                    <a:pt x="10" y="25"/>
                    <a:pt x="2" y="28"/>
                    <a:pt x="1" y="20"/>
                  </a:cubicBezTo>
                  <a:cubicBezTo>
                    <a:pt x="0" y="14"/>
                    <a:pt x="4" y="8"/>
                    <a:pt x="9" y="4"/>
                  </a:cubicBezTo>
                  <a:cubicBezTo>
                    <a:pt x="15" y="0"/>
                    <a:pt x="18" y="6"/>
                    <a:pt x="22" y="9"/>
                  </a:cubicBezTo>
                  <a:cubicBezTo>
                    <a:pt x="24" y="11"/>
                    <a:pt x="26" y="12"/>
                    <a:pt x="28" y="14"/>
                  </a:cubicBezTo>
                  <a:close/>
                </a:path>
              </a:pathLst>
            </a:custGeom>
            <a:solidFill>
              <a:srgbClr val="F7C7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E43B4850-39F2-9FEC-D2AF-7C23579BE48A}"/>
                </a:ext>
              </a:extLst>
            </p:cNvPr>
            <p:cNvSpPr/>
            <p:nvPr/>
          </p:nvSpPr>
          <p:spPr bwMode="auto">
            <a:xfrm>
              <a:off x="4386263" y="3124200"/>
              <a:ext cx="31750" cy="38100"/>
            </a:xfrm>
            <a:custGeom>
              <a:avLst/>
              <a:gdLst>
                <a:gd name="T0" fmla="*/ 23 w 23"/>
                <a:gd name="T1" fmla="*/ 13 h 29"/>
                <a:gd name="T2" fmla="*/ 7 w 23"/>
                <a:gd name="T3" fmla="*/ 29 h 29"/>
                <a:gd name="T4" fmla="*/ 4 w 23"/>
                <a:gd name="T5" fmla="*/ 24 h 29"/>
                <a:gd name="T6" fmla="*/ 6 w 23"/>
                <a:gd name="T7" fmla="*/ 4 h 29"/>
                <a:gd name="T8" fmla="*/ 23 w 23"/>
                <a:gd name="T9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8">
                  <a:moveTo>
                    <a:pt x="23" y="13"/>
                  </a:moveTo>
                  <a:cubicBezTo>
                    <a:pt x="11" y="11"/>
                    <a:pt x="5" y="16"/>
                    <a:pt x="7" y="29"/>
                  </a:cubicBezTo>
                  <a:cubicBezTo>
                    <a:pt x="6" y="27"/>
                    <a:pt x="4" y="26"/>
                    <a:pt x="4" y="24"/>
                  </a:cubicBezTo>
                  <a:cubicBezTo>
                    <a:pt x="3" y="17"/>
                    <a:pt x="0" y="8"/>
                    <a:pt x="6" y="4"/>
                  </a:cubicBezTo>
                  <a:cubicBezTo>
                    <a:pt x="12" y="0"/>
                    <a:pt x="18" y="9"/>
                    <a:pt x="23" y="13"/>
                  </a:cubicBezTo>
                  <a:close/>
                </a:path>
              </a:pathLst>
            </a:custGeom>
            <a:solidFill>
              <a:srgbClr val="F7C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D312521D-9F85-C77E-047B-6BF27A41D4C3}"/>
                </a:ext>
              </a:extLst>
            </p:cNvPr>
            <p:cNvSpPr/>
            <p:nvPr/>
          </p:nvSpPr>
          <p:spPr bwMode="auto">
            <a:xfrm>
              <a:off x="4445001" y="1265238"/>
              <a:ext cx="388938" cy="436562"/>
            </a:xfrm>
            <a:custGeom>
              <a:avLst/>
              <a:gdLst>
                <a:gd name="T0" fmla="*/ 280 w 289"/>
                <a:gd name="T1" fmla="*/ 17 h 323"/>
                <a:gd name="T2" fmla="*/ 288 w 289"/>
                <a:gd name="T3" fmla="*/ 17 h 323"/>
                <a:gd name="T4" fmla="*/ 289 w 289"/>
                <a:gd name="T5" fmla="*/ 20 h 323"/>
                <a:gd name="T6" fmla="*/ 288 w 289"/>
                <a:gd name="T7" fmla="*/ 21 h 323"/>
                <a:gd name="T8" fmla="*/ 266 w 289"/>
                <a:gd name="T9" fmla="*/ 21 h 323"/>
                <a:gd name="T10" fmla="*/ 246 w 289"/>
                <a:gd name="T11" fmla="*/ 52 h 323"/>
                <a:gd name="T12" fmla="*/ 236 w 289"/>
                <a:gd name="T13" fmla="*/ 75 h 323"/>
                <a:gd name="T14" fmla="*/ 225 w 289"/>
                <a:gd name="T15" fmla="*/ 89 h 323"/>
                <a:gd name="T16" fmla="*/ 194 w 289"/>
                <a:gd name="T17" fmla="*/ 108 h 323"/>
                <a:gd name="T18" fmla="*/ 211 w 289"/>
                <a:gd name="T19" fmla="*/ 157 h 323"/>
                <a:gd name="T20" fmla="*/ 201 w 289"/>
                <a:gd name="T21" fmla="*/ 174 h 323"/>
                <a:gd name="T22" fmla="*/ 201 w 289"/>
                <a:gd name="T23" fmla="*/ 196 h 323"/>
                <a:gd name="T24" fmla="*/ 225 w 289"/>
                <a:gd name="T25" fmla="*/ 236 h 323"/>
                <a:gd name="T26" fmla="*/ 224 w 289"/>
                <a:gd name="T27" fmla="*/ 246 h 323"/>
                <a:gd name="T28" fmla="*/ 221 w 289"/>
                <a:gd name="T29" fmla="*/ 282 h 323"/>
                <a:gd name="T30" fmla="*/ 208 w 289"/>
                <a:gd name="T31" fmla="*/ 312 h 323"/>
                <a:gd name="T32" fmla="*/ 194 w 289"/>
                <a:gd name="T33" fmla="*/ 308 h 323"/>
                <a:gd name="T34" fmla="*/ 196 w 289"/>
                <a:gd name="T35" fmla="*/ 296 h 323"/>
                <a:gd name="T36" fmla="*/ 199 w 289"/>
                <a:gd name="T37" fmla="*/ 278 h 323"/>
                <a:gd name="T38" fmla="*/ 180 w 289"/>
                <a:gd name="T39" fmla="*/ 280 h 323"/>
                <a:gd name="T40" fmla="*/ 171 w 289"/>
                <a:gd name="T41" fmla="*/ 284 h 323"/>
                <a:gd name="T42" fmla="*/ 134 w 289"/>
                <a:gd name="T43" fmla="*/ 309 h 323"/>
                <a:gd name="T44" fmla="*/ 105 w 289"/>
                <a:gd name="T45" fmla="*/ 316 h 323"/>
                <a:gd name="T46" fmla="*/ 93 w 289"/>
                <a:gd name="T47" fmla="*/ 309 h 323"/>
                <a:gd name="T48" fmla="*/ 60 w 289"/>
                <a:gd name="T49" fmla="*/ 270 h 323"/>
                <a:gd name="T50" fmla="*/ 40 w 289"/>
                <a:gd name="T51" fmla="*/ 242 h 323"/>
                <a:gd name="T52" fmla="*/ 0 w 289"/>
                <a:gd name="T53" fmla="*/ 221 h 323"/>
                <a:gd name="T54" fmla="*/ 48 w 289"/>
                <a:gd name="T55" fmla="*/ 212 h 323"/>
                <a:gd name="T56" fmla="*/ 56 w 289"/>
                <a:gd name="T57" fmla="*/ 202 h 323"/>
                <a:gd name="T58" fmla="*/ 66 w 289"/>
                <a:gd name="T59" fmla="*/ 178 h 323"/>
                <a:gd name="T60" fmla="*/ 94 w 289"/>
                <a:gd name="T61" fmla="*/ 166 h 323"/>
                <a:gd name="T62" fmla="*/ 133 w 289"/>
                <a:gd name="T63" fmla="*/ 175 h 323"/>
                <a:gd name="T64" fmla="*/ 146 w 289"/>
                <a:gd name="T65" fmla="*/ 165 h 323"/>
                <a:gd name="T66" fmla="*/ 140 w 289"/>
                <a:gd name="T67" fmla="*/ 149 h 323"/>
                <a:gd name="T68" fmla="*/ 125 w 289"/>
                <a:gd name="T69" fmla="*/ 113 h 323"/>
                <a:gd name="T70" fmla="*/ 143 w 289"/>
                <a:gd name="T71" fmla="*/ 79 h 323"/>
                <a:gd name="T72" fmla="*/ 164 w 289"/>
                <a:gd name="T73" fmla="*/ 36 h 323"/>
                <a:gd name="T74" fmla="*/ 174 w 289"/>
                <a:gd name="T75" fmla="*/ 19 h 323"/>
                <a:gd name="T76" fmla="*/ 209 w 289"/>
                <a:gd name="T77" fmla="*/ 20 h 323"/>
                <a:gd name="T78" fmla="*/ 210 w 289"/>
                <a:gd name="T79" fmla="*/ 37 h 323"/>
                <a:gd name="T80" fmla="*/ 208 w 289"/>
                <a:gd name="T81" fmla="*/ 65 h 323"/>
                <a:gd name="T82" fmla="*/ 239 w 289"/>
                <a:gd name="T83" fmla="*/ 14 h 323"/>
                <a:gd name="T84" fmla="*/ 270 w 289"/>
                <a:gd name="T85" fmla="*/ 10 h 323"/>
                <a:gd name="T86" fmla="*/ 280 w 289"/>
                <a:gd name="T87" fmla="*/ 17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89" h="323">
                  <a:moveTo>
                    <a:pt x="280" y="17"/>
                  </a:moveTo>
                  <a:cubicBezTo>
                    <a:pt x="283" y="17"/>
                    <a:pt x="285" y="17"/>
                    <a:pt x="288" y="17"/>
                  </a:cubicBezTo>
                  <a:cubicBezTo>
                    <a:pt x="289" y="18"/>
                    <a:pt x="289" y="19"/>
                    <a:pt x="289" y="20"/>
                  </a:cubicBezTo>
                  <a:cubicBezTo>
                    <a:pt x="289" y="21"/>
                    <a:pt x="288" y="21"/>
                    <a:pt x="288" y="21"/>
                  </a:cubicBezTo>
                  <a:cubicBezTo>
                    <a:pt x="281" y="21"/>
                    <a:pt x="273" y="21"/>
                    <a:pt x="266" y="21"/>
                  </a:cubicBezTo>
                  <a:cubicBezTo>
                    <a:pt x="249" y="23"/>
                    <a:pt x="240" y="37"/>
                    <a:pt x="246" y="52"/>
                  </a:cubicBezTo>
                  <a:cubicBezTo>
                    <a:pt x="250" y="64"/>
                    <a:pt x="249" y="72"/>
                    <a:pt x="236" y="75"/>
                  </a:cubicBezTo>
                  <a:cubicBezTo>
                    <a:pt x="230" y="77"/>
                    <a:pt x="225" y="83"/>
                    <a:pt x="225" y="89"/>
                  </a:cubicBezTo>
                  <a:cubicBezTo>
                    <a:pt x="224" y="105"/>
                    <a:pt x="214" y="109"/>
                    <a:pt x="194" y="108"/>
                  </a:cubicBezTo>
                  <a:cubicBezTo>
                    <a:pt x="211" y="124"/>
                    <a:pt x="221" y="138"/>
                    <a:pt x="211" y="157"/>
                  </a:cubicBezTo>
                  <a:cubicBezTo>
                    <a:pt x="209" y="163"/>
                    <a:pt x="207" y="171"/>
                    <a:pt x="201" y="174"/>
                  </a:cubicBezTo>
                  <a:cubicBezTo>
                    <a:pt x="183" y="182"/>
                    <a:pt x="193" y="190"/>
                    <a:pt x="201" y="196"/>
                  </a:cubicBezTo>
                  <a:cubicBezTo>
                    <a:pt x="215" y="207"/>
                    <a:pt x="229" y="216"/>
                    <a:pt x="225" y="236"/>
                  </a:cubicBezTo>
                  <a:cubicBezTo>
                    <a:pt x="224" y="239"/>
                    <a:pt x="227" y="244"/>
                    <a:pt x="224" y="246"/>
                  </a:cubicBezTo>
                  <a:cubicBezTo>
                    <a:pt x="202" y="256"/>
                    <a:pt x="215" y="271"/>
                    <a:pt x="221" y="282"/>
                  </a:cubicBezTo>
                  <a:cubicBezTo>
                    <a:pt x="231" y="299"/>
                    <a:pt x="216" y="304"/>
                    <a:pt x="208" y="312"/>
                  </a:cubicBezTo>
                  <a:cubicBezTo>
                    <a:pt x="205" y="315"/>
                    <a:pt x="198" y="313"/>
                    <a:pt x="194" y="308"/>
                  </a:cubicBezTo>
                  <a:cubicBezTo>
                    <a:pt x="191" y="304"/>
                    <a:pt x="192" y="299"/>
                    <a:pt x="196" y="296"/>
                  </a:cubicBezTo>
                  <a:cubicBezTo>
                    <a:pt x="203" y="291"/>
                    <a:pt x="206" y="286"/>
                    <a:pt x="199" y="278"/>
                  </a:cubicBezTo>
                  <a:cubicBezTo>
                    <a:pt x="192" y="271"/>
                    <a:pt x="186" y="276"/>
                    <a:pt x="180" y="280"/>
                  </a:cubicBezTo>
                  <a:cubicBezTo>
                    <a:pt x="177" y="281"/>
                    <a:pt x="174" y="285"/>
                    <a:pt x="171" y="284"/>
                  </a:cubicBezTo>
                  <a:cubicBezTo>
                    <a:pt x="151" y="281"/>
                    <a:pt x="142" y="293"/>
                    <a:pt x="134" y="309"/>
                  </a:cubicBezTo>
                  <a:cubicBezTo>
                    <a:pt x="128" y="322"/>
                    <a:pt x="117" y="323"/>
                    <a:pt x="105" y="316"/>
                  </a:cubicBezTo>
                  <a:cubicBezTo>
                    <a:pt x="102" y="313"/>
                    <a:pt x="98" y="311"/>
                    <a:pt x="93" y="309"/>
                  </a:cubicBezTo>
                  <a:cubicBezTo>
                    <a:pt x="68" y="303"/>
                    <a:pt x="61" y="296"/>
                    <a:pt x="60" y="270"/>
                  </a:cubicBezTo>
                  <a:cubicBezTo>
                    <a:pt x="59" y="256"/>
                    <a:pt x="54" y="248"/>
                    <a:pt x="40" y="242"/>
                  </a:cubicBezTo>
                  <a:cubicBezTo>
                    <a:pt x="26" y="237"/>
                    <a:pt x="13" y="228"/>
                    <a:pt x="0" y="221"/>
                  </a:cubicBezTo>
                  <a:cubicBezTo>
                    <a:pt x="17" y="224"/>
                    <a:pt x="30" y="205"/>
                    <a:pt x="48" y="212"/>
                  </a:cubicBezTo>
                  <a:cubicBezTo>
                    <a:pt x="52" y="213"/>
                    <a:pt x="55" y="206"/>
                    <a:pt x="56" y="202"/>
                  </a:cubicBezTo>
                  <a:cubicBezTo>
                    <a:pt x="59" y="194"/>
                    <a:pt x="62" y="186"/>
                    <a:pt x="66" y="178"/>
                  </a:cubicBezTo>
                  <a:cubicBezTo>
                    <a:pt x="72" y="166"/>
                    <a:pt x="72" y="145"/>
                    <a:pt x="94" y="166"/>
                  </a:cubicBezTo>
                  <a:cubicBezTo>
                    <a:pt x="102" y="173"/>
                    <a:pt x="120" y="167"/>
                    <a:pt x="133" y="175"/>
                  </a:cubicBezTo>
                  <a:cubicBezTo>
                    <a:pt x="137" y="178"/>
                    <a:pt x="143" y="171"/>
                    <a:pt x="146" y="165"/>
                  </a:cubicBezTo>
                  <a:cubicBezTo>
                    <a:pt x="150" y="158"/>
                    <a:pt x="147" y="151"/>
                    <a:pt x="140" y="149"/>
                  </a:cubicBezTo>
                  <a:cubicBezTo>
                    <a:pt x="122" y="142"/>
                    <a:pt x="122" y="127"/>
                    <a:pt x="125" y="113"/>
                  </a:cubicBezTo>
                  <a:cubicBezTo>
                    <a:pt x="127" y="100"/>
                    <a:pt x="126" y="86"/>
                    <a:pt x="143" y="79"/>
                  </a:cubicBezTo>
                  <a:cubicBezTo>
                    <a:pt x="160" y="71"/>
                    <a:pt x="161" y="52"/>
                    <a:pt x="164" y="36"/>
                  </a:cubicBezTo>
                  <a:cubicBezTo>
                    <a:pt x="165" y="28"/>
                    <a:pt x="165" y="20"/>
                    <a:pt x="174" y="19"/>
                  </a:cubicBezTo>
                  <a:cubicBezTo>
                    <a:pt x="186" y="17"/>
                    <a:pt x="198" y="14"/>
                    <a:pt x="209" y="20"/>
                  </a:cubicBezTo>
                  <a:cubicBezTo>
                    <a:pt x="215" y="23"/>
                    <a:pt x="211" y="31"/>
                    <a:pt x="210" y="37"/>
                  </a:cubicBezTo>
                  <a:cubicBezTo>
                    <a:pt x="209" y="45"/>
                    <a:pt x="201" y="53"/>
                    <a:pt x="208" y="65"/>
                  </a:cubicBezTo>
                  <a:cubicBezTo>
                    <a:pt x="216" y="45"/>
                    <a:pt x="225" y="29"/>
                    <a:pt x="239" y="14"/>
                  </a:cubicBezTo>
                  <a:cubicBezTo>
                    <a:pt x="251" y="0"/>
                    <a:pt x="259" y="4"/>
                    <a:pt x="270" y="10"/>
                  </a:cubicBezTo>
                  <a:cubicBezTo>
                    <a:pt x="274" y="12"/>
                    <a:pt x="277" y="15"/>
                    <a:pt x="280" y="17"/>
                  </a:cubicBezTo>
                  <a:close/>
                </a:path>
              </a:pathLst>
            </a:custGeom>
            <a:solidFill>
              <a:srgbClr val="F5C0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8A9B79DC-2F8F-9C39-A260-35EE7BEC6AE6}"/>
                </a:ext>
              </a:extLst>
            </p:cNvPr>
            <p:cNvSpPr/>
            <p:nvPr/>
          </p:nvSpPr>
          <p:spPr bwMode="auto">
            <a:xfrm>
              <a:off x="3725863" y="1816100"/>
              <a:ext cx="357188" cy="509587"/>
            </a:xfrm>
            <a:custGeom>
              <a:avLst/>
              <a:gdLst>
                <a:gd name="T0" fmla="*/ 265 w 265"/>
                <a:gd name="T1" fmla="*/ 33 h 377"/>
                <a:gd name="T2" fmla="*/ 238 w 265"/>
                <a:gd name="T3" fmla="*/ 48 h 377"/>
                <a:gd name="T4" fmla="*/ 206 w 265"/>
                <a:gd name="T5" fmla="*/ 55 h 377"/>
                <a:gd name="T6" fmla="*/ 189 w 265"/>
                <a:gd name="T7" fmla="*/ 56 h 377"/>
                <a:gd name="T8" fmla="*/ 159 w 265"/>
                <a:gd name="T9" fmla="*/ 54 h 377"/>
                <a:gd name="T10" fmla="*/ 133 w 265"/>
                <a:gd name="T11" fmla="*/ 58 h 377"/>
                <a:gd name="T12" fmla="*/ 71 w 265"/>
                <a:gd name="T13" fmla="*/ 127 h 377"/>
                <a:gd name="T14" fmla="*/ 61 w 265"/>
                <a:gd name="T15" fmla="*/ 206 h 377"/>
                <a:gd name="T16" fmla="*/ 48 w 265"/>
                <a:gd name="T17" fmla="*/ 302 h 377"/>
                <a:gd name="T18" fmla="*/ 41 w 265"/>
                <a:gd name="T19" fmla="*/ 323 h 377"/>
                <a:gd name="T20" fmla="*/ 33 w 265"/>
                <a:gd name="T21" fmla="*/ 377 h 377"/>
                <a:gd name="T22" fmla="*/ 25 w 265"/>
                <a:gd name="T23" fmla="*/ 345 h 377"/>
                <a:gd name="T24" fmla="*/ 25 w 265"/>
                <a:gd name="T25" fmla="*/ 288 h 377"/>
                <a:gd name="T26" fmla="*/ 15 w 265"/>
                <a:gd name="T27" fmla="*/ 264 h 377"/>
                <a:gd name="T28" fmla="*/ 7 w 265"/>
                <a:gd name="T29" fmla="*/ 233 h 377"/>
                <a:gd name="T30" fmla="*/ 13 w 265"/>
                <a:gd name="T31" fmla="*/ 201 h 377"/>
                <a:gd name="T32" fmla="*/ 15 w 265"/>
                <a:gd name="T33" fmla="*/ 183 h 377"/>
                <a:gd name="T34" fmla="*/ 81 w 265"/>
                <a:gd name="T35" fmla="*/ 75 h 377"/>
                <a:gd name="T36" fmla="*/ 109 w 265"/>
                <a:gd name="T37" fmla="*/ 17 h 377"/>
                <a:gd name="T38" fmla="*/ 125 w 265"/>
                <a:gd name="T39" fmla="*/ 1 h 377"/>
                <a:gd name="T40" fmla="*/ 125 w 265"/>
                <a:gd name="T41" fmla="*/ 1 h 377"/>
                <a:gd name="T42" fmla="*/ 149 w 265"/>
                <a:gd name="T43" fmla="*/ 28 h 377"/>
                <a:gd name="T44" fmla="*/ 185 w 265"/>
                <a:gd name="T45" fmla="*/ 38 h 377"/>
                <a:gd name="T46" fmla="*/ 194 w 265"/>
                <a:gd name="T47" fmla="*/ 35 h 377"/>
                <a:gd name="T48" fmla="*/ 229 w 265"/>
                <a:gd name="T49" fmla="*/ 19 h 377"/>
                <a:gd name="T50" fmla="*/ 243 w 265"/>
                <a:gd name="T51" fmla="*/ 16 h 377"/>
                <a:gd name="T52" fmla="*/ 265 w 265"/>
                <a:gd name="T53" fmla="*/ 25 h 377"/>
                <a:gd name="T54" fmla="*/ 265 w 265"/>
                <a:gd name="T55" fmla="*/ 33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5" h="377">
                  <a:moveTo>
                    <a:pt x="265" y="33"/>
                  </a:moveTo>
                  <a:cubicBezTo>
                    <a:pt x="253" y="33"/>
                    <a:pt x="244" y="38"/>
                    <a:pt x="238" y="48"/>
                  </a:cubicBezTo>
                  <a:cubicBezTo>
                    <a:pt x="230" y="60"/>
                    <a:pt x="219" y="65"/>
                    <a:pt x="206" y="55"/>
                  </a:cubicBezTo>
                  <a:cubicBezTo>
                    <a:pt x="200" y="50"/>
                    <a:pt x="193" y="51"/>
                    <a:pt x="189" y="56"/>
                  </a:cubicBezTo>
                  <a:cubicBezTo>
                    <a:pt x="177" y="69"/>
                    <a:pt x="169" y="64"/>
                    <a:pt x="159" y="54"/>
                  </a:cubicBezTo>
                  <a:cubicBezTo>
                    <a:pt x="150" y="44"/>
                    <a:pt x="137" y="43"/>
                    <a:pt x="133" y="58"/>
                  </a:cubicBezTo>
                  <a:cubicBezTo>
                    <a:pt x="126" y="94"/>
                    <a:pt x="91" y="104"/>
                    <a:pt x="71" y="127"/>
                  </a:cubicBezTo>
                  <a:cubicBezTo>
                    <a:pt x="54" y="146"/>
                    <a:pt x="46" y="186"/>
                    <a:pt x="61" y="206"/>
                  </a:cubicBezTo>
                  <a:cubicBezTo>
                    <a:pt x="87" y="238"/>
                    <a:pt x="81" y="279"/>
                    <a:pt x="48" y="302"/>
                  </a:cubicBezTo>
                  <a:cubicBezTo>
                    <a:pt x="39" y="308"/>
                    <a:pt x="42" y="316"/>
                    <a:pt x="41" y="323"/>
                  </a:cubicBezTo>
                  <a:cubicBezTo>
                    <a:pt x="39" y="341"/>
                    <a:pt x="48" y="361"/>
                    <a:pt x="33" y="377"/>
                  </a:cubicBezTo>
                  <a:cubicBezTo>
                    <a:pt x="25" y="368"/>
                    <a:pt x="24" y="355"/>
                    <a:pt x="25" y="345"/>
                  </a:cubicBezTo>
                  <a:cubicBezTo>
                    <a:pt x="28" y="326"/>
                    <a:pt x="22" y="307"/>
                    <a:pt x="25" y="288"/>
                  </a:cubicBezTo>
                  <a:cubicBezTo>
                    <a:pt x="27" y="277"/>
                    <a:pt x="23" y="269"/>
                    <a:pt x="15" y="264"/>
                  </a:cubicBezTo>
                  <a:cubicBezTo>
                    <a:pt x="2" y="256"/>
                    <a:pt x="0" y="246"/>
                    <a:pt x="7" y="233"/>
                  </a:cubicBezTo>
                  <a:cubicBezTo>
                    <a:pt x="13" y="223"/>
                    <a:pt x="15" y="213"/>
                    <a:pt x="13" y="201"/>
                  </a:cubicBezTo>
                  <a:cubicBezTo>
                    <a:pt x="12" y="195"/>
                    <a:pt x="13" y="189"/>
                    <a:pt x="15" y="183"/>
                  </a:cubicBezTo>
                  <a:cubicBezTo>
                    <a:pt x="29" y="142"/>
                    <a:pt x="49" y="105"/>
                    <a:pt x="81" y="75"/>
                  </a:cubicBezTo>
                  <a:cubicBezTo>
                    <a:pt x="106" y="52"/>
                    <a:pt x="106" y="51"/>
                    <a:pt x="109" y="17"/>
                  </a:cubicBezTo>
                  <a:cubicBezTo>
                    <a:pt x="110" y="8"/>
                    <a:pt x="114" y="0"/>
                    <a:pt x="125" y="1"/>
                  </a:cubicBezTo>
                  <a:cubicBezTo>
                    <a:pt x="125" y="1"/>
                    <a:pt x="125" y="1"/>
                    <a:pt x="125" y="1"/>
                  </a:cubicBezTo>
                  <a:cubicBezTo>
                    <a:pt x="135" y="8"/>
                    <a:pt x="141" y="19"/>
                    <a:pt x="149" y="28"/>
                  </a:cubicBezTo>
                  <a:cubicBezTo>
                    <a:pt x="158" y="40"/>
                    <a:pt x="170" y="46"/>
                    <a:pt x="185" y="38"/>
                  </a:cubicBezTo>
                  <a:cubicBezTo>
                    <a:pt x="188" y="36"/>
                    <a:pt x="191" y="34"/>
                    <a:pt x="194" y="35"/>
                  </a:cubicBezTo>
                  <a:cubicBezTo>
                    <a:pt x="211" y="40"/>
                    <a:pt x="222" y="36"/>
                    <a:pt x="229" y="19"/>
                  </a:cubicBezTo>
                  <a:cubicBezTo>
                    <a:pt x="231" y="14"/>
                    <a:pt x="238" y="13"/>
                    <a:pt x="243" y="16"/>
                  </a:cubicBezTo>
                  <a:cubicBezTo>
                    <a:pt x="250" y="21"/>
                    <a:pt x="259" y="20"/>
                    <a:pt x="265" y="25"/>
                  </a:cubicBezTo>
                  <a:cubicBezTo>
                    <a:pt x="265" y="28"/>
                    <a:pt x="265" y="30"/>
                    <a:pt x="265" y="33"/>
                  </a:cubicBezTo>
                  <a:close/>
                </a:path>
              </a:pathLst>
            </a:custGeom>
            <a:solidFill>
              <a:srgbClr val="F1B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6BBD07A-72B4-8232-7C7D-0023578F5999}"/>
                </a:ext>
              </a:extLst>
            </p:cNvPr>
            <p:cNvSpPr/>
            <p:nvPr/>
          </p:nvSpPr>
          <p:spPr bwMode="auto">
            <a:xfrm>
              <a:off x="3894138" y="1800225"/>
              <a:ext cx="219075" cy="85725"/>
            </a:xfrm>
            <a:custGeom>
              <a:avLst/>
              <a:gdLst>
                <a:gd name="T0" fmla="*/ 140 w 162"/>
                <a:gd name="T1" fmla="*/ 37 h 63"/>
                <a:gd name="T2" fmla="*/ 123 w 162"/>
                <a:gd name="T3" fmla="*/ 37 h 63"/>
                <a:gd name="T4" fmla="*/ 101 w 162"/>
                <a:gd name="T5" fmla="*/ 48 h 63"/>
                <a:gd name="T6" fmla="*/ 84 w 162"/>
                <a:gd name="T7" fmla="*/ 55 h 63"/>
                <a:gd name="T8" fmla="*/ 62 w 162"/>
                <a:gd name="T9" fmla="*/ 54 h 63"/>
                <a:gd name="T10" fmla="*/ 20 w 162"/>
                <a:gd name="T11" fmla="*/ 45 h 63"/>
                <a:gd name="T12" fmla="*/ 0 w 162"/>
                <a:gd name="T13" fmla="*/ 13 h 63"/>
                <a:gd name="T14" fmla="*/ 6 w 162"/>
                <a:gd name="T15" fmla="*/ 14 h 63"/>
                <a:gd name="T16" fmla="*/ 104 w 162"/>
                <a:gd name="T17" fmla="*/ 17 h 63"/>
                <a:gd name="T18" fmla="*/ 124 w 162"/>
                <a:gd name="T19" fmla="*/ 12 h 63"/>
                <a:gd name="T20" fmla="*/ 134 w 162"/>
                <a:gd name="T21" fmla="*/ 3 h 63"/>
                <a:gd name="T22" fmla="*/ 158 w 162"/>
                <a:gd name="T23" fmla="*/ 20 h 63"/>
                <a:gd name="T24" fmla="*/ 146 w 162"/>
                <a:gd name="T25" fmla="*/ 31 h 63"/>
                <a:gd name="T26" fmla="*/ 140 w 162"/>
                <a:gd name="T27" fmla="*/ 3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2" h="62">
                  <a:moveTo>
                    <a:pt x="140" y="37"/>
                  </a:moveTo>
                  <a:cubicBezTo>
                    <a:pt x="134" y="36"/>
                    <a:pt x="128" y="42"/>
                    <a:pt x="123" y="37"/>
                  </a:cubicBezTo>
                  <a:cubicBezTo>
                    <a:pt x="106" y="22"/>
                    <a:pt x="102" y="37"/>
                    <a:pt x="101" y="48"/>
                  </a:cubicBezTo>
                  <a:cubicBezTo>
                    <a:pt x="99" y="63"/>
                    <a:pt x="93" y="60"/>
                    <a:pt x="84" y="55"/>
                  </a:cubicBezTo>
                  <a:cubicBezTo>
                    <a:pt x="77" y="51"/>
                    <a:pt x="71" y="49"/>
                    <a:pt x="62" y="54"/>
                  </a:cubicBezTo>
                  <a:cubicBezTo>
                    <a:pt x="46" y="63"/>
                    <a:pt x="31" y="60"/>
                    <a:pt x="20" y="45"/>
                  </a:cubicBezTo>
                  <a:cubicBezTo>
                    <a:pt x="13" y="35"/>
                    <a:pt x="7" y="24"/>
                    <a:pt x="0" y="13"/>
                  </a:cubicBezTo>
                  <a:cubicBezTo>
                    <a:pt x="2" y="13"/>
                    <a:pt x="5" y="13"/>
                    <a:pt x="6" y="14"/>
                  </a:cubicBezTo>
                  <a:cubicBezTo>
                    <a:pt x="38" y="52"/>
                    <a:pt x="71" y="33"/>
                    <a:pt x="104" y="17"/>
                  </a:cubicBezTo>
                  <a:cubicBezTo>
                    <a:pt x="111" y="16"/>
                    <a:pt x="119" y="20"/>
                    <a:pt x="124" y="12"/>
                  </a:cubicBezTo>
                  <a:cubicBezTo>
                    <a:pt x="126" y="7"/>
                    <a:pt x="128" y="0"/>
                    <a:pt x="134" y="3"/>
                  </a:cubicBezTo>
                  <a:cubicBezTo>
                    <a:pt x="143" y="7"/>
                    <a:pt x="153" y="12"/>
                    <a:pt x="158" y="20"/>
                  </a:cubicBezTo>
                  <a:cubicBezTo>
                    <a:pt x="162" y="28"/>
                    <a:pt x="150" y="27"/>
                    <a:pt x="146" y="31"/>
                  </a:cubicBezTo>
                  <a:cubicBezTo>
                    <a:pt x="144" y="33"/>
                    <a:pt x="142" y="35"/>
                    <a:pt x="140" y="37"/>
                  </a:cubicBezTo>
                  <a:close/>
                </a:path>
              </a:pathLst>
            </a:custGeom>
            <a:solidFill>
              <a:srgbClr val="F2B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AA971521-71E6-5AF8-9E67-6417E777B1F1}"/>
                </a:ext>
              </a:extLst>
            </p:cNvPr>
            <p:cNvSpPr/>
            <p:nvPr/>
          </p:nvSpPr>
          <p:spPr bwMode="auto">
            <a:xfrm>
              <a:off x="3605213" y="1697038"/>
              <a:ext cx="192088" cy="698500"/>
            </a:xfrm>
            <a:custGeom>
              <a:avLst/>
              <a:gdLst>
                <a:gd name="T0" fmla="*/ 14 w 143"/>
                <a:gd name="T1" fmla="*/ 325 h 517"/>
                <a:gd name="T2" fmla="*/ 5 w 143"/>
                <a:gd name="T3" fmla="*/ 273 h 517"/>
                <a:gd name="T4" fmla="*/ 17 w 143"/>
                <a:gd name="T5" fmla="*/ 257 h 517"/>
                <a:gd name="T6" fmla="*/ 27 w 143"/>
                <a:gd name="T7" fmla="*/ 244 h 517"/>
                <a:gd name="T8" fmla="*/ 54 w 143"/>
                <a:gd name="T9" fmla="*/ 191 h 517"/>
                <a:gd name="T10" fmla="*/ 58 w 143"/>
                <a:gd name="T11" fmla="*/ 177 h 517"/>
                <a:gd name="T12" fmla="*/ 79 w 143"/>
                <a:gd name="T13" fmla="*/ 155 h 517"/>
                <a:gd name="T14" fmla="*/ 82 w 143"/>
                <a:gd name="T15" fmla="*/ 82 h 517"/>
                <a:gd name="T16" fmla="*/ 70 w 143"/>
                <a:gd name="T17" fmla="*/ 38 h 517"/>
                <a:gd name="T18" fmla="*/ 66 w 143"/>
                <a:gd name="T19" fmla="*/ 25 h 517"/>
                <a:gd name="T20" fmla="*/ 98 w 143"/>
                <a:gd name="T21" fmla="*/ 9 h 517"/>
                <a:gd name="T22" fmla="*/ 106 w 143"/>
                <a:gd name="T23" fmla="*/ 75 h 517"/>
                <a:gd name="T24" fmla="*/ 140 w 143"/>
                <a:gd name="T25" fmla="*/ 97 h 517"/>
                <a:gd name="T26" fmla="*/ 142 w 143"/>
                <a:gd name="T27" fmla="*/ 97 h 517"/>
                <a:gd name="T28" fmla="*/ 139 w 143"/>
                <a:gd name="T29" fmla="*/ 105 h 517"/>
                <a:gd name="T30" fmla="*/ 96 w 143"/>
                <a:gd name="T31" fmla="*/ 178 h 517"/>
                <a:gd name="T32" fmla="*/ 103 w 143"/>
                <a:gd name="T33" fmla="*/ 194 h 517"/>
                <a:gd name="T34" fmla="*/ 106 w 143"/>
                <a:gd name="T35" fmla="*/ 214 h 517"/>
                <a:gd name="T36" fmla="*/ 86 w 143"/>
                <a:gd name="T37" fmla="*/ 219 h 517"/>
                <a:gd name="T38" fmla="*/ 65 w 143"/>
                <a:gd name="T39" fmla="*/ 215 h 517"/>
                <a:gd name="T40" fmla="*/ 43 w 143"/>
                <a:gd name="T41" fmla="*/ 225 h 517"/>
                <a:gd name="T42" fmla="*/ 80 w 143"/>
                <a:gd name="T43" fmla="*/ 241 h 517"/>
                <a:gd name="T44" fmla="*/ 75 w 143"/>
                <a:gd name="T45" fmla="*/ 283 h 517"/>
                <a:gd name="T46" fmla="*/ 81 w 143"/>
                <a:gd name="T47" fmla="*/ 301 h 517"/>
                <a:gd name="T48" fmla="*/ 90 w 143"/>
                <a:gd name="T49" fmla="*/ 320 h 517"/>
                <a:gd name="T50" fmla="*/ 61 w 143"/>
                <a:gd name="T51" fmla="*/ 338 h 517"/>
                <a:gd name="T52" fmla="*/ 65 w 143"/>
                <a:gd name="T53" fmla="*/ 317 h 517"/>
                <a:gd name="T54" fmla="*/ 57 w 143"/>
                <a:gd name="T55" fmla="*/ 337 h 517"/>
                <a:gd name="T56" fmla="*/ 58 w 143"/>
                <a:gd name="T57" fmla="*/ 344 h 517"/>
                <a:gd name="T58" fmla="*/ 74 w 143"/>
                <a:gd name="T59" fmla="*/ 378 h 517"/>
                <a:gd name="T60" fmla="*/ 78 w 143"/>
                <a:gd name="T61" fmla="*/ 387 h 517"/>
                <a:gd name="T62" fmla="*/ 91 w 143"/>
                <a:gd name="T63" fmla="*/ 423 h 517"/>
                <a:gd name="T64" fmla="*/ 105 w 143"/>
                <a:gd name="T65" fmla="*/ 437 h 517"/>
                <a:gd name="T66" fmla="*/ 110 w 143"/>
                <a:gd name="T67" fmla="*/ 440 h 517"/>
                <a:gd name="T68" fmla="*/ 117 w 143"/>
                <a:gd name="T69" fmla="*/ 454 h 517"/>
                <a:gd name="T70" fmla="*/ 127 w 143"/>
                <a:gd name="T71" fmla="*/ 507 h 517"/>
                <a:gd name="T72" fmla="*/ 128 w 143"/>
                <a:gd name="T73" fmla="*/ 515 h 517"/>
                <a:gd name="T74" fmla="*/ 126 w 143"/>
                <a:gd name="T75" fmla="*/ 517 h 517"/>
                <a:gd name="T76" fmla="*/ 99 w 143"/>
                <a:gd name="T77" fmla="*/ 474 h 517"/>
                <a:gd name="T78" fmla="*/ 83 w 143"/>
                <a:gd name="T79" fmla="*/ 461 h 517"/>
                <a:gd name="T80" fmla="*/ 69 w 143"/>
                <a:gd name="T81" fmla="*/ 430 h 517"/>
                <a:gd name="T82" fmla="*/ 64 w 143"/>
                <a:gd name="T83" fmla="*/ 392 h 517"/>
                <a:gd name="T84" fmla="*/ 30 w 143"/>
                <a:gd name="T85" fmla="*/ 333 h 517"/>
                <a:gd name="T86" fmla="*/ 34 w 143"/>
                <a:gd name="T87" fmla="*/ 315 h 517"/>
                <a:gd name="T88" fmla="*/ 14 w 143"/>
                <a:gd name="T89" fmla="*/ 325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3" h="517">
                  <a:moveTo>
                    <a:pt x="14" y="325"/>
                  </a:moveTo>
                  <a:cubicBezTo>
                    <a:pt x="26" y="305"/>
                    <a:pt x="6" y="291"/>
                    <a:pt x="5" y="273"/>
                  </a:cubicBezTo>
                  <a:cubicBezTo>
                    <a:pt x="4" y="262"/>
                    <a:pt x="0" y="253"/>
                    <a:pt x="17" y="257"/>
                  </a:cubicBezTo>
                  <a:cubicBezTo>
                    <a:pt x="25" y="258"/>
                    <a:pt x="28" y="254"/>
                    <a:pt x="27" y="244"/>
                  </a:cubicBezTo>
                  <a:cubicBezTo>
                    <a:pt x="22" y="207"/>
                    <a:pt x="23" y="207"/>
                    <a:pt x="54" y="191"/>
                  </a:cubicBezTo>
                  <a:cubicBezTo>
                    <a:pt x="61" y="187"/>
                    <a:pt x="62" y="183"/>
                    <a:pt x="58" y="177"/>
                  </a:cubicBezTo>
                  <a:cubicBezTo>
                    <a:pt x="73" y="177"/>
                    <a:pt x="79" y="170"/>
                    <a:pt x="79" y="155"/>
                  </a:cubicBezTo>
                  <a:cubicBezTo>
                    <a:pt x="78" y="131"/>
                    <a:pt x="77" y="106"/>
                    <a:pt x="82" y="82"/>
                  </a:cubicBezTo>
                  <a:cubicBezTo>
                    <a:pt x="85" y="66"/>
                    <a:pt x="83" y="50"/>
                    <a:pt x="70" y="38"/>
                  </a:cubicBezTo>
                  <a:cubicBezTo>
                    <a:pt x="66" y="35"/>
                    <a:pt x="66" y="30"/>
                    <a:pt x="66" y="25"/>
                  </a:cubicBezTo>
                  <a:cubicBezTo>
                    <a:pt x="72" y="11"/>
                    <a:pt x="80" y="0"/>
                    <a:pt x="98" y="9"/>
                  </a:cubicBezTo>
                  <a:cubicBezTo>
                    <a:pt x="98" y="31"/>
                    <a:pt x="106" y="53"/>
                    <a:pt x="106" y="75"/>
                  </a:cubicBezTo>
                  <a:cubicBezTo>
                    <a:pt x="107" y="105"/>
                    <a:pt x="121" y="102"/>
                    <a:pt x="140" y="97"/>
                  </a:cubicBezTo>
                  <a:cubicBezTo>
                    <a:pt x="141" y="97"/>
                    <a:pt x="142" y="97"/>
                    <a:pt x="142" y="97"/>
                  </a:cubicBezTo>
                  <a:cubicBezTo>
                    <a:pt x="143" y="100"/>
                    <a:pt x="141" y="103"/>
                    <a:pt x="139" y="105"/>
                  </a:cubicBezTo>
                  <a:cubicBezTo>
                    <a:pt x="109" y="120"/>
                    <a:pt x="100" y="147"/>
                    <a:pt x="96" y="178"/>
                  </a:cubicBezTo>
                  <a:cubicBezTo>
                    <a:pt x="95" y="185"/>
                    <a:pt x="100" y="189"/>
                    <a:pt x="103" y="194"/>
                  </a:cubicBezTo>
                  <a:cubicBezTo>
                    <a:pt x="107" y="200"/>
                    <a:pt x="111" y="207"/>
                    <a:pt x="106" y="214"/>
                  </a:cubicBezTo>
                  <a:cubicBezTo>
                    <a:pt x="101" y="222"/>
                    <a:pt x="94" y="221"/>
                    <a:pt x="86" y="219"/>
                  </a:cubicBezTo>
                  <a:cubicBezTo>
                    <a:pt x="79" y="217"/>
                    <a:pt x="72" y="217"/>
                    <a:pt x="65" y="215"/>
                  </a:cubicBezTo>
                  <a:cubicBezTo>
                    <a:pt x="55" y="212"/>
                    <a:pt x="48" y="216"/>
                    <a:pt x="43" y="225"/>
                  </a:cubicBezTo>
                  <a:cubicBezTo>
                    <a:pt x="67" y="210"/>
                    <a:pt x="74" y="214"/>
                    <a:pt x="80" y="241"/>
                  </a:cubicBezTo>
                  <a:cubicBezTo>
                    <a:pt x="83" y="256"/>
                    <a:pt x="84" y="270"/>
                    <a:pt x="75" y="283"/>
                  </a:cubicBezTo>
                  <a:cubicBezTo>
                    <a:pt x="71" y="290"/>
                    <a:pt x="71" y="297"/>
                    <a:pt x="81" y="301"/>
                  </a:cubicBezTo>
                  <a:cubicBezTo>
                    <a:pt x="90" y="304"/>
                    <a:pt x="97" y="311"/>
                    <a:pt x="90" y="320"/>
                  </a:cubicBezTo>
                  <a:cubicBezTo>
                    <a:pt x="83" y="329"/>
                    <a:pt x="79" y="347"/>
                    <a:pt x="61" y="338"/>
                  </a:cubicBezTo>
                  <a:cubicBezTo>
                    <a:pt x="58" y="331"/>
                    <a:pt x="69" y="326"/>
                    <a:pt x="65" y="317"/>
                  </a:cubicBezTo>
                  <a:cubicBezTo>
                    <a:pt x="54" y="321"/>
                    <a:pt x="57" y="330"/>
                    <a:pt x="57" y="337"/>
                  </a:cubicBezTo>
                  <a:cubicBezTo>
                    <a:pt x="57" y="339"/>
                    <a:pt x="56" y="343"/>
                    <a:pt x="58" y="344"/>
                  </a:cubicBezTo>
                  <a:cubicBezTo>
                    <a:pt x="71" y="352"/>
                    <a:pt x="83" y="360"/>
                    <a:pt x="74" y="378"/>
                  </a:cubicBezTo>
                  <a:cubicBezTo>
                    <a:pt x="73" y="381"/>
                    <a:pt x="76" y="385"/>
                    <a:pt x="78" y="387"/>
                  </a:cubicBezTo>
                  <a:cubicBezTo>
                    <a:pt x="90" y="396"/>
                    <a:pt x="96" y="406"/>
                    <a:pt x="91" y="423"/>
                  </a:cubicBezTo>
                  <a:cubicBezTo>
                    <a:pt x="89" y="431"/>
                    <a:pt x="100" y="433"/>
                    <a:pt x="105" y="437"/>
                  </a:cubicBezTo>
                  <a:cubicBezTo>
                    <a:pt x="107" y="438"/>
                    <a:pt x="109" y="439"/>
                    <a:pt x="110" y="440"/>
                  </a:cubicBezTo>
                  <a:cubicBezTo>
                    <a:pt x="114" y="444"/>
                    <a:pt x="119" y="449"/>
                    <a:pt x="117" y="454"/>
                  </a:cubicBezTo>
                  <a:cubicBezTo>
                    <a:pt x="112" y="473"/>
                    <a:pt x="122" y="489"/>
                    <a:pt x="127" y="507"/>
                  </a:cubicBezTo>
                  <a:cubicBezTo>
                    <a:pt x="128" y="509"/>
                    <a:pt x="128" y="512"/>
                    <a:pt x="128" y="515"/>
                  </a:cubicBezTo>
                  <a:cubicBezTo>
                    <a:pt x="127" y="516"/>
                    <a:pt x="127" y="516"/>
                    <a:pt x="126" y="517"/>
                  </a:cubicBezTo>
                  <a:cubicBezTo>
                    <a:pt x="110" y="507"/>
                    <a:pt x="112" y="486"/>
                    <a:pt x="99" y="474"/>
                  </a:cubicBezTo>
                  <a:cubicBezTo>
                    <a:pt x="94" y="469"/>
                    <a:pt x="91" y="463"/>
                    <a:pt x="83" y="461"/>
                  </a:cubicBezTo>
                  <a:cubicBezTo>
                    <a:pt x="66" y="457"/>
                    <a:pt x="62" y="443"/>
                    <a:pt x="69" y="430"/>
                  </a:cubicBezTo>
                  <a:cubicBezTo>
                    <a:pt x="76" y="415"/>
                    <a:pt x="69" y="405"/>
                    <a:pt x="64" y="392"/>
                  </a:cubicBezTo>
                  <a:cubicBezTo>
                    <a:pt x="57" y="369"/>
                    <a:pt x="33" y="357"/>
                    <a:pt x="30" y="333"/>
                  </a:cubicBezTo>
                  <a:cubicBezTo>
                    <a:pt x="33" y="327"/>
                    <a:pt x="39" y="323"/>
                    <a:pt x="34" y="315"/>
                  </a:cubicBezTo>
                  <a:cubicBezTo>
                    <a:pt x="26" y="316"/>
                    <a:pt x="26" y="332"/>
                    <a:pt x="14" y="325"/>
                  </a:cubicBezTo>
                  <a:close/>
                </a:path>
              </a:pathLst>
            </a:custGeom>
            <a:solidFill>
              <a:srgbClr val="F6C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A44FB74B-2CA6-9170-552D-749C0E438A46}"/>
                </a:ext>
              </a:extLst>
            </p:cNvPr>
            <p:cNvSpPr/>
            <p:nvPr/>
          </p:nvSpPr>
          <p:spPr bwMode="auto">
            <a:xfrm>
              <a:off x="3608388" y="2108200"/>
              <a:ext cx="60325" cy="39687"/>
            </a:xfrm>
            <a:custGeom>
              <a:avLst/>
              <a:gdLst>
                <a:gd name="T0" fmla="*/ 12 w 45"/>
                <a:gd name="T1" fmla="*/ 21 h 29"/>
                <a:gd name="T2" fmla="*/ 31 w 45"/>
                <a:gd name="T3" fmla="*/ 0 h 29"/>
                <a:gd name="T4" fmla="*/ 28 w 45"/>
                <a:gd name="T5" fmla="*/ 29 h 29"/>
                <a:gd name="T6" fmla="*/ 0 w 45"/>
                <a:gd name="T7" fmla="*/ 29 h 29"/>
                <a:gd name="T8" fmla="*/ 12 w 45"/>
                <a:gd name="T9" fmla="*/ 2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28">
                  <a:moveTo>
                    <a:pt x="12" y="21"/>
                  </a:moveTo>
                  <a:cubicBezTo>
                    <a:pt x="25" y="20"/>
                    <a:pt x="22" y="5"/>
                    <a:pt x="31" y="0"/>
                  </a:cubicBezTo>
                  <a:cubicBezTo>
                    <a:pt x="45" y="14"/>
                    <a:pt x="44" y="23"/>
                    <a:pt x="28" y="29"/>
                  </a:cubicBezTo>
                  <a:cubicBezTo>
                    <a:pt x="19" y="29"/>
                    <a:pt x="10" y="29"/>
                    <a:pt x="0" y="29"/>
                  </a:cubicBezTo>
                  <a:cubicBezTo>
                    <a:pt x="1" y="21"/>
                    <a:pt x="7" y="21"/>
                    <a:pt x="12" y="21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44C9F14D-667B-C3D5-2176-87582EB54B2F}"/>
                </a:ext>
              </a:extLst>
            </p:cNvPr>
            <p:cNvSpPr/>
            <p:nvPr/>
          </p:nvSpPr>
          <p:spPr bwMode="auto">
            <a:xfrm>
              <a:off x="3775076" y="2393950"/>
              <a:ext cx="42863" cy="61912"/>
            </a:xfrm>
            <a:custGeom>
              <a:avLst/>
              <a:gdLst>
                <a:gd name="T0" fmla="*/ 8 w 32"/>
                <a:gd name="T1" fmla="*/ 6 h 46"/>
                <a:gd name="T2" fmla="*/ 32 w 32"/>
                <a:gd name="T3" fmla="*/ 46 h 46"/>
                <a:gd name="T4" fmla="*/ 0 w 32"/>
                <a:gd name="T5" fmla="*/ 2 h 46"/>
                <a:gd name="T6" fmla="*/ 0 w 32"/>
                <a:gd name="T7" fmla="*/ 2 h 46"/>
                <a:gd name="T8" fmla="*/ 8 w 32"/>
                <a:gd name="T9" fmla="*/ 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46">
                  <a:moveTo>
                    <a:pt x="8" y="6"/>
                  </a:moveTo>
                  <a:cubicBezTo>
                    <a:pt x="15" y="20"/>
                    <a:pt x="29" y="29"/>
                    <a:pt x="32" y="46"/>
                  </a:cubicBezTo>
                  <a:cubicBezTo>
                    <a:pt x="16" y="35"/>
                    <a:pt x="8" y="19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0"/>
                    <a:pt x="6" y="4"/>
                    <a:pt x="8" y="6"/>
                  </a:cubicBezTo>
                  <a:close/>
                </a:path>
              </a:pathLst>
            </a:custGeom>
            <a:solidFill>
              <a:srgbClr val="F6C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7FD1A080-91A6-A4D9-EA41-763BFAAFD697}"/>
                </a:ext>
              </a:extLst>
            </p:cNvPr>
            <p:cNvSpPr/>
            <p:nvPr/>
          </p:nvSpPr>
          <p:spPr bwMode="auto">
            <a:xfrm>
              <a:off x="4168776" y="1325563"/>
              <a:ext cx="815975" cy="681037"/>
            </a:xfrm>
            <a:custGeom>
              <a:avLst/>
              <a:gdLst>
                <a:gd name="T0" fmla="*/ 341 w 604"/>
                <a:gd name="T1" fmla="*/ 337 h 504"/>
                <a:gd name="T2" fmla="*/ 298 w 604"/>
                <a:gd name="T3" fmla="*/ 322 h 504"/>
                <a:gd name="T4" fmla="*/ 251 w 604"/>
                <a:gd name="T5" fmla="*/ 300 h 504"/>
                <a:gd name="T6" fmla="*/ 218 w 604"/>
                <a:gd name="T7" fmla="*/ 377 h 504"/>
                <a:gd name="T8" fmla="*/ 171 w 604"/>
                <a:gd name="T9" fmla="*/ 413 h 504"/>
                <a:gd name="T10" fmla="*/ 140 w 604"/>
                <a:gd name="T11" fmla="*/ 405 h 504"/>
                <a:gd name="T12" fmla="*/ 125 w 604"/>
                <a:gd name="T13" fmla="*/ 431 h 504"/>
                <a:gd name="T14" fmla="*/ 114 w 604"/>
                <a:gd name="T15" fmla="*/ 448 h 504"/>
                <a:gd name="T16" fmla="*/ 151 w 604"/>
                <a:gd name="T17" fmla="*/ 486 h 504"/>
                <a:gd name="T18" fmla="*/ 81 w 604"/>
                <a:gd name="T19" fmla="*/ 484 h 504"/>
                <a:gd name="T20" fmla="*/ 39 w 604"/>
                <a:gd name="T21" fmla="*/ 494 h 504"/>
                <a:gd name="T22" fmla="*/ 19 w 604"/>
                <a:gd name="T23" fmla="*/ 485 h 504"/>
                <a:gd name="T24" fmla="*/ 0 w 604"/>
                <a:gd name="T25" fmla="*/ 456 h 504"/>
                <a:gd name="T26" fmla="*/ 40 w 604"/>
                <a:gd name="T27" fmla="*/ 466 h 504"/>
                <a:gd name="T28" fmla="*/ 88 w 604"/>
                <a:gd name="T29" fmla="*/ 438 h 504"/>
                <a:gd name="T30" fmla="*/ 208 w 604"/>
                <a:gd name="T31" fmla="*/ 363 h 504"/>
                <a:gd name="T32" fmla="*/ 251 w 604"/>
                <a:gd name="T33" fmla="*/ 282 h 504"/>
                <a:gd name="T34" fmla="*/ 335 w 604"/>
                <a:gd name="T35" fmla="*/ 316 h 504"/>
                <a:gd name="T36" fmla="*/ 372 w 604"/>
                <a:gd name="T37" fmla="*/ 309 h 504"/>
                <a:gd name="T38" fmla="*/ 416 w 604"/>
                <a:gd name="T39" fmla="*/ 320 h 504"/>
                <a:gd name="T40" fmla="*/ 509 w 604"/>
                <a:gd name="T41" fmla="*/ 299 h 504"/>
                <a:gd name="T42" fmla="*/ 499 w 604"/>
                <a:gd name="T43" fmla="*/ 279 h 504"/>
                <a:gd name="T44" fmla="*/ 440 w 604"/>
                <a:gd name="T45" fmla="*/ 182 h 504"/>
                <a:gd name="T46" fmla="*/ 491 w 604"/>
                <a:gd name="T47" fmla="*/ 95 h 504"/>
                <a:gd name="T48" fmla="*/ 472 w 604"/>
                <a:gd name="T49" fmla="*/ 48 h 504"/>
                <a:gd name="T50" fmla="*/ 497 w 604"/>
                <a:gd name="T51" fmla="*/ 13 h 504"/>
                <a:gd name="T52" fmla="*/ 542 w 604"/>
                <a:gd name="T53" fmla="*/ 8 h 504"/>
                <a:gd name="T54" fmla="*/ 600 w 604"/>
                <a:gd name="T55" fmla="*/ 5 h 504"/>
                <a:gd name="T56" fmla="*/ 562 w 604"/>
                <a:gd name="T57" fmla="*/ 22 h 504"/>
                <a:gd name="T58" fmla="*/ 522 w 604"/>
                <a:gd name="T59" fmla="*/ 47 h 504"/>
                <a:gd name="T60" fmla="*/ 515 w 604"/>
                <a:gd name="T61" fmla="*/ 130 h 504"/>
                <a:gd name="T62" fmla="*/ 500 w 604"/>
                <a:gd name="T63" fmla="*/ 174 h 504"/>
                <a:gd name="T64" fmla="*/ 450 w 604"/>
                <a:gd name="T65" fmla="*/ 209 h 504"/>
                <a:gd name="T66" fmla="*/ 479 w 604"/>
                <a:gd name="T67" fmla="*/ 219 h 504"/>
                <a:gd name="T68" fmla="*/ 464 w 604"/>
                <a:gd name="T69" fmla="*/ 263 h 504"/>
                <a:gd name="T70" fmla="*/ 512 w 604"/>
                <a:gd name="T71" fmla="*/ 262 h 504"/>
                <a:gd name="T72" fmla="*/ 574 w 604"/>
                <a:gd name="T73" fmla="*/ 314 h 504"/>
                <a:gd name="T74" fmla="*/ 482 w 604"/>
                <a:gd name="T75" fmla="*/ 329 h 504"/>
                <a:gd name="T76" fmla="*/ 352 w 604"/>
                <a:gd name="T77" fmla="*/ 332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04" h="503">
                  <a:moveTo>
                    <a:pt x="352" y="332"/>
                  </a:moveTo>
                  <a:cubicBezTo>
                    <a:pt x="349" y="334"/>
                    <a:pt x="345" y="335"/>
                    <a:pt x="341" y="337"/>
                  </a:cubicBezTo>
                  <a:cubicBezTo>
                    <a:pt x="319" y="353"/>
                    <a:pt x="317" y="353"/>
                    <a:pt x="308" y="327"/>
                  </a:cubicBezTo>
                  <a:cubicBezTo>
                    <a:pt x="306" y="322"/>
                    <a:pt x="303" y="319"/>
                    <a:pt x="298" y="322"/>
                  </a:cubicBezTo>
                  <a:cubicBezTo>
                    <a:pt x="292" y="324"/>
                    <a:pt x="288" y="321"/>
                    <a:pt x="284" y="317"/>
                  </a:cubicBezTo>
                  <a:cubicBezTo>
                    <a:pt x="275" y="308"/>
                    <a:pt x="265" y="297"/>
                    <a:pt x="251" y="300"/>
                  </a:cubicBezTo>
                  <a:cubicBezTo>
                    <a:pt x="238" y="304"/>
                    <a:pt x="223" y="333"/>
                    <a:pt x="227" y="348"/>
                  </a:cubicBezTo>
                  <a:cubicBezTo>
                    <a:pt x="229" y="361"/>
                    <a:pt x="226" y="368"/>
                    <a:pt x="218" y="377"/>
                  </a:cubicBezTo>
                  <a:cubicBezTo>
                    <a:pt x="210" y="385"/>
                    <a:pt x="204" y="396"/>
                    <a:pt x="200" y="407"/>
                  </a:cubicBezTo>
                  <a:cubicBezTo>
                    <a:pt x="193" y="426"/>
                    <a:pt x="187" y="427"/>
                    <a:pt x="171" y="413"/>
                  </a:cubicBezTo>
                  <a:cubicBezTo>
                    <a:pt x="166" y="408"/>
                    <a:pt x="161" y="403"/>
                    <a:pt x="156" y="398"/>
                  </a:cubicBezTo>
                  <a:cubicBezTo>
                    <a:pt x="147" y="392"/>
                    <a:pt x="140" y="393"/>
                    <a:pt x="140" y="405"/>
                  </a:cubicBezTo>
                  <a:cubicBezTo>
                    <a:pt x="140" y="413"/>
                    <a:pt x="140" y="421"/>
                    <a:pt x="136" y="429"/>
                  </a:cubicBezTo>
                  <a:cubicBezTo>
                    <a:pt x="133" y="434"/>
                    <a:pt x="130" y="435"/>
                    <a:pt x="125" y="431"/>
                  </a:cubicBezTo>
                  <a:cubicBezTo>
                    <a:pt x="121" y="428"/>
                    <a:pt x="120" y="416"/>
                    <a:pt x="112" y="425"/>
                  </a:cubicBezTo>
                  <a:cubicBezTo>
                    <a:pt x="106" y="432"/>
                    <a:pt x="106" y="442"/>
                    <a:pt x="114" y="448"/>
                  </a:cubicBezTo>
                  <a:cubicBezTo>
                    <a:pt x="122" y="454"/>
                    <a:pt x="131" y="457"/>
                    <a:pt x="138" y="463"/>
                  </a:cubicBezTo>
                  <a:cubicBezTo>
                    <a:pt x="145" y="469"/>
                    <a:pt x="161" y="472"/>
                    <a:pt x="151" y="486"/>
                  </a:cubicBezTo>
                  <a:cubicBezTo>
                    <a:pt x="141" y="501"/>
                    <a:pt x="125" y="504"/>
                    <a:pt x="113" y="491"/>
                  </a:cubicBezTo>
                  <a:cubicBezTo>
                    <a:pt x="104" y="480"/>
                    <a:pt x="94" y="478"/>
                    <a:pt x="81" y="484"/>
                  </a:cubicBezTo>
                  <a:cubicBezTo>
                    <a:pt x="73" y="488"/>
                    <a:pt x="65" y="492"/>
                    <a:pt x="55" y="486"/>
                  </a:cubicBezTo>
                  <a:cubicBezTo>
                    <a:pt x="48" y="482"/>
                    <a:pt x="44" y="492"/>
                    <a:pt x="39" y="494"/>
                  </a:cubicBezTo>
                  <a:cubicBezTo>
                    <a:pt x="34" y="497"/>
                    <a:pt x="29" y="502"/>
                    <a:pt x="22" y="498"/>
                  </a:cubicBezTo>
                  <a:cubicBezTo>
                    <a:pt x="16" y="495"/>
                    <a:pt x="19" y="490"/>
                    <a:pt x="19" y="485"/>
                  </a:cubicBezTo>
                  <a:cubicBezTo>
                    <a:pt x="20" y="471"/>
                    <a:pt x="6" y="466"/>
                    <a:pt x="0" y="456"/>
                  </a:cubicBezTo>
                  <a:cubicBezTo>
                    <a:pt x="0" y="456"/>
                    <a:pt x="0" y="456"/>
                    <a:pt x="0" y="456"/>
                  </a:cubicBezTo>
                  <a:cubicBezTo>
                    <a:pt x="0" y="449"/>
                    <a:pt x="0" y="443"/>
                    <a:pt x="0" y="436"/>
                  </a:cubicBezTo>
                  <a:cubicBezTo>
                    <a:pt x="14" y="445"/>
                    <a:pt x="29" y="452"/>
                    <a:pt x="40" y="466"/>
                  </a:cubicBezTo>
                  <a:cubicBezTo>
                    <a:pt x="43" y="469"/>
                    <a:pt x="50" y="474"/>
                    <a:pt x="51" y="471"/>
                  </a:cubicBezTo>
                  <a:cubicBezTo>
                    <a:pt x="58" y="453"/>
                    <a:pt x="83" y="458"/>
                    <a:pt x="88" y="438"/>
                  </a:cubicBezTo>
                  <a:cubicBezTo>
                    <a:pt x="97" y="401"/>
                    <a:pt x="149" y="367"/>
                    <a:pt x="187" y="372"/>
                  </a:cubicBezTo>
                  <a:cubicBezTo>
                    <a:pt x="195" y="373"/>
                    <a:pt x="206" y="373"/>
                    <a:pt x="208" y="363"/>
                  </a:cubicBezTo>
                  <a:cubicBezTo>
                    <a:pt x="211" y="348"/>
                    <a:pt x="218" y="334"/>
                    <a:pt x="222" y="320"/>
                  </a:cubicBezTo>
                  <a:cubicBezTo>
                    <a:pt x="226" y="306"/>
                    <a:pt x="238" y="290"/>
                    <a:pt x="251" y="282"/>
                  </a:cubicBezTo>
                  <a:cubicBezTo>
                    <a:pt x="263" y="274"/>
                    <a:pt x="276" y="284"/>
                    <a:pt x="285" y="295"/>
                  </a:cubicBezTo>
                  <a:cubicBezTo>
                    <a:pt x="298" y="312"/>
                    <a:pt x="319" y="308"/>
                    <a:pt x="335" y="316"/>
                  </a:cubicBezTo>
                  <a:cubicBezTo>
                    <a:pt x="338" y="317"/>
                    <a:pt x="344" y="316"/>
                    <a:pt x="346" y="318"/>
                  </a:cubicBezTo>
                  <a:cubicBezTo>
                    <a:pt x="360" y="329"/>
                    <a:pt x="366" y="320"/>
                    <a:pt x="372" y="309"/>
                  </a:cubicBezTo>
                  <a:cubicBezTo>
                    <a:pt x="381" y="293"/>
                    <a:pt x="389" y="292"/>
                    <a:pt x="403" y="305"/>
                  </a:cubicBezTo>
                  <a:cubicBezTo>
                    <a:pt x="408" y="310"/>
                    <a:pt x="412" y="315"/>
                    <a:pt x="416" y="320"/>
                  </a:cubicBezTo>
                  <a:cubicBezTo>
                    <a:pt x="419" y="325"/>
                    <a:pt x="422" y="328"/>
                    <a:pt x="429" y="326"/>
                  </a:cubicBezTo>
                  <a:cubicBezTo>
                    <a:pt x="456" y="317"/>
                    <a:pt x="482" y="308"/>
                    <a:pt x="509" y="299"/>
                  </a:cubicBezTo>
                  <a:cubicBezTo>
                    <a:pt x="513" y="297"/>
                    <a:pt x="517" y="294"/>
                    <a:pt x="514" y="290"/>
                  </a:cubicBezTo>
                  <a:cubicBezTo>
                    <a:pt x="510" y="284"/>
                    <a:pt x="508" y="278"/>
                    <a:pt x="499" y="279"/>
                  </a:cubicBezTo>
                  <a:cubicBezTo>
                    <a:pt x="465" y="286"/>
                    <a:pt x="462" y="280"/>
                    <a:pt x="446" y="251"/>
                  </a:cubicBezTo>
                  <a:cubicBezTo>
                    <a:pt x="432" y="227"/>
                    <a:pt x="435" y="205"/>
                    <a:pt x="440" y="182"/>
                  </a:cubicBezTo>
                  <a:cubicBezTo>
                    <a:pt x="444" y="166"/>
                    <a:pt x="455" y="156"/>
                    <a:pt x="468" y="149"/>
                  </a:cubicBezTo>
                  <a:cubicBezTo>
                    <a:pt x="490" y="136"/>
                    <a:pt x="489" y="114"/>
                    <a:pt x="491" y="95"/>
                  </a:cubicBezTo>
                  <a:cubicBezTo>
                    <a:pt x="493" y="82"/>
                    <a:pt x="478" y="77"/>
                    <a:pt x="459" y="82"/>
                  </a:cubicBezTo>
                  <a:cubicBezTo>
                    <a:pt x="469" y="71"/>
                    <a:pt x="474" y="61"/>
                    <a:pt x="472" y="48"/>
                  </a:cubicBezTo>
                  <a:cubicBezTo>
                    <a:pt x="472" y="44"/>
                    <a:pt x="474" y="39"/>
                    <a:pt x="478" y="38"/>
                  </a:cubicBezTo>
                  <a:cubicBezTo>
                    <a:pt x="491" y="34"/>
                    <a:pt x="495" y="25"/>
                    <a:pt x="497" y="13"/>
                  </a:cubicBezTo>
                  <a:cubicBezTo>
                    <a:pt x="497" y="9"/>
                    <a:pt x="500" y="0"/>
                    <a:pt x="504" y="4"/>
                  </a:cubicBezTo>
                  <a:cubicBezTo>
                    <a:pt x="517" y="13"/>
                    <a:pt x="533" y="4"/>
                    <a:pt x="542" y="8"/>
                  </a:cubicBezTo>
                  <a:cubicBezTo>
                    <a:pt x="559" y="16"/>
                    <a:pt x="568" y="5"/>
                    <a:pt x="580" y="0"/>
                  </a:cubicBezTo>
                  <a:cubicBezTo>
                    <a:pt x="586" y="4"/>
                    <a:pt x="593" y="4"/>
                    <a:pt x="600" y="5"/>
                  </a:cubicBezTo>
                  <a:cubicBezTo>
                    <a:pt x="601" y="7"/>
                    <a:pt x="603" y="10"/>
                    <a:pt x="604" y="12"/>
                  </a:cubicBezTo>
                  <a:cubicBezTo>
                    <a:pt x="592" y="22"/>
                    <a:pt x="577" y="21"/>
                    <a:pt x="562" y="22"/>
                  </a:cubicBezTo>
                  <a:cubicBezTo>
                    <a:pt x="553" y="22"/>
                    <a:pt x="544" y="21"/>
                    <a:pt x="535" y="25"/>
                  </a:cubicBezTo>
                  <a:cubicBezTo>
                    <a:pt x="524" y="29"/>
                    <a:pt x="518" y="33"/>
                    <a:pt x="522" y="47"/>
                  </a:cubicBezTo>
                  <a:cubicBezTo>
                    <a:pt x="527" y="61"/>
                    <a:pt x="521" y="76"/>
                    <a:pt x="516" y="89"/>
                  </a:cubicBezTo>
                  <a:cubicBezTo>
                    <a:pt x="510" y="103"/>
                    <a:pt x="508" y="116"/>
                    <a:pt x="515" y="130"/>
                  </a:cubicBezTo>
                  <a:cubicBezTo>
                    <a:pt x="518" y="135"/>
                    <a:pt x="521" y="142"/>
                    <a:pt x="514" y="146"/>
                  </a:cubicBezTo>
                  <a:cubicBezTo>
                    <a:pt x="502" y="152"/>
                    <a:pt x="500" y="162"/>
                    <a:pt x="500" y="174"/>
                  </a:cubicBezTo>
                  <a:cubicBezTo>
                    <a:pt x="500" y="189"/>
                    <a:pt x="489" y="194"/>
                    <a:pt x="472" y="189"/>
                  </a:cubicBezTo>
                  <a:cubicBezTo>
                    <a:pt x="459" y="184"/>
                    <a:pt x="447" y="195"/>
                    <a:pt x="450" y="209"/>
                  </a:cubicBezTo>
                  <a:cubicBezTo>
                    <a:pt x="451" y="218"/>
                    <a:pt x="457" y="215"/>
                    <a:pt x="462" y="214"/>
                  </a:cubicBezTo>
                  <a:cubicBezTo>
                    <a:pt x="469" y="213"/>
                    <a:pt x="476" y="212"/>
                    <a:pt x="479" y="219"/>
                  </a:cubicBezTo>
                  <a:cubicBezTo>
                    <a:pt x="483" y="228"/>
                    <a:pt x="475" y="231"/>
                    <a:pt x="470" y="234"/>
                  </a:cubicBezTo>
                  <a:cubicBezTo>
                    <a:pt x="457" y="242"/>
                    <a:pt x="456" y="252"/>
                    <a:pt x="464" y="263"/>
                  </a:cubicBezTo>
                  <a:cubicBezTo>
                    <a:pt x="472" y="273"/>
                    <a:pt x="483" y="276"/>
                    <a:pt x="493" y="265"/>
                  </a:cubicBezTo>
                  <a:cubicBezTo>
                    <a:pt x="499" y="260"/>
                    <a:pt x="506" y="254"/>
                    <a:pt x="512" y="262"/>
                  </a:cubicBezTo>
                  <a:cubicBezTo>
                    <a:pt x="524" y="282"/>
                    <a:pt x="545" y="287"/>
                    <a:pt x="565" y="295"/>
                  </a:cubicBezTo>
                  <a:cubicBezTo>
                    <a:pt x="574" y="298"/>
                    <a:pt x="581" y="303"/>
                    <a:pt x="574" y="314"/>
                  </a:cubicBezTo>
                  <a:cubicBezTo>
                    <a:pt x="566" y="324"/>
                    <a:pt x="555" y="326"/>
                    <a:pt x="544" y="329"/>
                  </a:cubicBezTo>
                  <a:cubicBezTo>
                    <a:pt x="523" y="327"/>
                    <a:pt x="503" y="320"/>
                    <a:pt x="482" y="329"/>
                  </a:cubicBezTo>
                  <a:cubicBezTo>
                    <a:pt x="468" y="331"/>
                    <a:pt x="458" y="343"/>
                    <a:pt x="444" y="345"/>
                  </a:cubicBezTo>
                  <a:cubicBezTo>
                    <a:pt x="412" y="349"/>
                    <a:pt x="382" y="340"/>
                    <a:pt x="352" y="332"/>
                  </a:cubicBezTo>
                  <a:close/>
                </a:path>
              </a:pathLst>
            </a:custGeom>
            <a:solidFill>
              <a:srgbClr val="EC9D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A5A268C9-5268-7C3F-B524-CF95B17458B6}"/>
                </a:ext>
              </a:extLst>
            </p:cNvPr>
            <p:cNvSpPr/>
            <p:nvPr/>
          </p:nvSpPr>
          <p:spPr bwMode="auto">
            <a:xfrm>
              <a:off x="4833938" y="1289050"/>
              <a:ext cx="90488" cy="44450"/>
            </a:xfrm>
            <a:custGeom>
              <a:avLst/>
              <a:gdLst>
                <a:gd name="T0" fmla="*/ 0 w 68"/>
                <a:gd name="T1" fmla="*/ 4 h 33"/>
                <a:gd name="T2" fmla="*/ 0 w 68"/>
                <a:gd name="T3" fmla="*/ 0 h 33"/>
                <a:gd name="T4" fmla="*/ 7 w 68"/>
                <a:gd name="T5" fmla="*/ 2 h 33"/>
                <a:gd name="T6" fmla="*/ 51 w 68"/>
                <a:gd name="T7" fmla="*/ 11 h 33"/>
                <a:gd name="T8" fmla="*/ 68 w 68"/>
                <a:gd name="T9" fmla="*/ 8 h 33"/>
                <a:gd name="T10" fmla="*/ 0 w 68"/>
                <a:gd name="T11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33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2" y="1"/>
                    <a:pt x="6" y="1"/>
                    <a:pt x="7" y="2"/>
                  </a:cubicBezTo>
                  <a:cubicBezTo>
                    <a:pt x="19" y="19"/>
                    <a:pt x="35" y="16"/>
                    <a:pt x="51" y="11"/>
                  </a:cubicBezTo>
                  <a:cubicBezTo>
                    <a:pt x="56" y="9"/>
                    <a:pt x="62" y="9"/>
                    <a:pt x="68" y="8"/>
                  </a:cubicBezTo>
                  <a:cubicBezTo>
                    <a:pt x="28" y="26"/>
                    <a:pt x="22" y="33"/>
                    <a:pt x="0" y="4"/>
                  </a:cubicBezTo>
                  <a:close/>
                </a:path>
              </a:pathLst>
            </a:custGeom>
            <a:solidFill>
              <a:srgbClr val="F7C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45B8D93A-F0A4-0D8A-2A4B-4E8A1D99D09A}"/>
                </a:ext>
              </a:extLst>
            </p:cNvPr>
            <p:cNvSpPr/>
            <p:nvPr/>
          </p:nvSpPr>
          <p:spPr bwMode="auto">
            <a:xfrm>
              <a:off x="3470276" y="1387475"/>
              <a:ext cx="333375" cy="344487"/>
            </a:xfrm>
            <a:custGeom>
              <a:avLst/>
              <a:gdLst>
                <a:gd name="T0" fmla="*/ 198 w 247"/>
                <a:gd name="T1" fmla="*/ 238 h 254"/>
                <a:gd name="T2" fmla="*/ 166 w 247"/>
                <a:gd name="T3" fmla="*/ 254 h 254"/>
                <a:gd name="T4" fmla="*/ 85 w 247"/>
                <a:gd name="T5" fmla="*/ 231 h 254"/>
                <a:gd name="T6" fmla="*/ 74 w 247"/>
                <a:gd name="T7" fmla="*/ 228 h 254"/>
                <a:gd name="T8" fmla="*/ 26 w 247"/>
                <a:gd name="T9" fmla="*/ 214 h 254"/>
                <a:gd name="T10" fmla="*/ 22 w 247"/>
                <a:gd name="T11" fmla="*/ 210 h 254"/>
                <a:gd name="T12" fmla="*/ 14 w 247"/>
                <a:gd name="T13" fmla="*/ 190 h 254"/>
                <a:gd name="T14" fmla="*/ 9 w 247"/>
                <a:gd name="T15" fmla="*/ 126 h 254"/>
                <a:gd name="T16" fmla="*/ 17 w 247"/>
                <a:gd name="T17" fmla="*/ 105 h 254"/>
                <a:gd name="T18" fmla="*/ 16 w 247"/>
                <a:gd name="T19" fmla="*/ 71 h 254"/>
                <a:gd name="T20" fmla="*/ 12 w 247"/>
                <a:gd name="T21" fmla="*/ 23 h 254"/>
                <a:gd name="T22" fmla="*/ 18 w 247"/>
                <a:gd name="T23" fmla="*/ 7 h 254"/>
                <a:gd name="T24" fmla="*/ 25 w 247"/>
                <a:gd name="T25" fmla="*/ 1 h 254"/>
                <a:gd name="T26" fmla="*/ 30 w 247"/>
                <a:gd name="T27" fmla="*/ 2 h 254"/>
                <a:gd name="T28" fmla="*/ 27 w 247"/>
                <a:gd name="T29" fmla="*/ 26 h 254"/>
                <a:gd name="T30" fmla="*/ 32 w 247"/>
                <a:gd name="T31" fmla="*/ 51 h 254"/>
                <a:gd name="T32" fmla="*/ 27 w 247"/>
                <a:gd name="T33" fmla="*/ 117 h 254"/>
                <a:gd name="T34" fmla="*/ 19 w 247"/>
                <a:gd name="T35" fmla="*/ 144 h 254"/>
                <a:gd name="T36" fmla="*/ 26 w 247"/>
                <a:gd name="T37" fmla="*/ 179 h 254"/>
                <a:gd name="T38" fmla="*/ 57 w 247"/>
                <a:gd name="T39" fmla="*/ 166 h 254"/>
                <a:gd name="T40" fmla="*/ 96 w 247"/>
                <a:gd name="T41" fmla="*/ 164 h 254"/>
                <a:gd name="T42" fmla="*/ 107 w 247"/>
                <a:gd name="T43" fmla="*/ 152 h 254"/>
                <a:gd name="T44" fmla="*/ 142 w 247"/>
                <a:gd name="T45" fmla="*/ 126 h 254"/>
                <a:gd name="T46" fmla="*/ 145 w 247"/>
                <a:gd name="T47" fmla="*/ 126 h 254"/>
                <a:gd name="T48" fmla="*/ 200 w 247"/>
                <a:gd name="T49" fmla="*/ 145 h 254"/>
                <a:gd name="T50" fmla="*/ 214 w 247"/>
                <a:gd name="T51" fmla="*/ 154 h 254"/>
                <a:gd name="T52" fmla="*/ 215 w 247"/>
                <a:gd name="T53" fmla="*/ 188 h 254"/>
                <a:gd name="T54" fmla="*/ 233 w 247"/>
                <a:gd name="T55" fmla="*/ 187 h 254"/>
                <a:gd name="T56" fmla="*/ 241 w 247"/>
                <a:gd name="T57" fmla="*/ 187 h 254"/>
                <a:gd name="T58" fmla="*/ 244 w 247"/>
                <a:gd name="T59" fmla="*/ 198 h 254"/>
                <a:gd name="T60" fmla="*/ 238 w 247"/>
                <a:gd name="T61" fmla="*/ 214 h 254"/>
                <a:gd name="T62" fmla="*/ 218 w 247"/>
                <a:gd name="T63" fmla="*/ 227 h 254"/>
                <a:gd name="T64" fmla="*/ 198 w 247"/>
                <a:gd name="T65" fmla="*/ 238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6" h="254">
                  <a:moveTo>
                    <a:pt x="198" y="238"/>
                  </a:moveTo>
                  <a:cubicBezTo>
                    <a:pt x="183" y="235"/>
                    <a:pt x="177" y="248"/>
                    <a:pt x="166" y="254"/>
                  </a:cubicBezTo>
                  <a:cubicBezTo>
                    <a:pt x="138" y="248"/>
                    <a:pt x="108" y="252"/>
                    <a:pt x="85" y="231"/>
                  </a:cubicBezTo>
                  <a:cubicBezTo>
                    <a:pt x="81" y="228"/>
                    <a:pt x="78" y="226"/>
                    <a:pt x="74" y="228"/>
                  </a:cubicBezTo>
                  <a:cubicBezTo>
                    <a:pt x="53" y="240"/>
                    <a:pt x="39" y="230"/>
                    <a:pt x="26" y="214"/>
                  </a:cubicBezTo>
                  <a:cubicBezTo>
                    <a:pt x="23" y="215"/>
                    <a:pt x="21" y="214"/>
                    <a:pt x="22" y="210"/>
                  </a:cubicBezTo>
                  <a:cubicBezTo>
                    <a:pt x="19" y="203"/>
                    <a:pt x="17" y="197"/>
                    <a:pt x="14" y="190"/>
                  </a:cubicBezTo>
                  <a:cubicBezTo>
                    <a:pt x="6" y="169"/>
                    <a:pt x="12" y="148"/>
                    <a:pt x="9" y="126"/>
                  </a:cubicBezTo>
                  <a:cubicBezTo>
                    <a:pt x="7" y="118"/>
                    <a:pt x="12" y="111"/>
                    <a:pt x="17" y="105"/>
                  </a:cubicBezTo>
                  <a:cubicBezTo>
                    <a:pt x="26" y="93"/>
                    <a:pt x="27" y="81"/>
                    <a:pt x="16" y="71"/>
                  </a:cubicBezTo>
                  <a:cubicBezTo>
                    <a:pt x="0" y="56"/>
                    <a:pt x="0" y="40"/>
                    <a:pt x="12" y="23"/>
                  </a:cubicBezTo>
                  <a:cubicBezTo>
                    <a:pt x="15" y="18"/>
                    <a:pt x="16" y="12"/>
                    <a:pt x="18" y="7"/>
                  </a:cubicBezTo>
                  <a:cubicBezTo>
                    <a:pt x="19" y="4"/>
                    <a:pt x="21" y="2"/>
                    <a:pt x="25" y="1"/>
                  </a:cubicBezTo>
                  <a:cubicBezTo>
                    <a:pt x="27" y="0"/>
                    <a:pt x="29" y="1"/>
                    <a:pt x="30" y="2"/>
                  </a:cubicBezTo>
                  <a:cubicBezTo>
                    <a:pt x="30" y="10"/>
                    <a:pt x="31" y="18"/>
                    <a:pt x="27" y="26"/>
                  </a:cubicBezTo>
                  <a:cubicBezTo>
                    <a:pt x="22" y="35"/>
                    <a:pt x="26" y="44"/>
                    <a:pt x="32" y="51"/>
                  </a:cubicBezTo>
                  <a:cubicBezTo>
                    <a:pt x="48" y="74"/>
                    <a:pt x="47" y="98"/>
                    <a:pt x="27" y="117"/>
                  </a:cubicBezTo>
                  <a:cubicBezTo>
                    <a:pt x="19" y="125"/>
                    <a:pt x="15" y="135"/>
                    <a:pt x="19" y="144"/>
                  </a:cubicBezTo>
                  <a:cubicBezTo>
                    <a:pt x="25" y="156"/>
                    <a:pt x="11" y="171"/>
                    <a:pt x="26" y="179"/>
                  </a:cubicBezTo>
                  <a:cubicBezTo>
                    <a:pt x="39" y="185"/>
                    <a:pt x="45" y="168"/>
                    <a:pt x="57" y="166"/>
                  </a:cubicBezTo>
                  <a:cubicBezTo>
                    <a:pt x="70" y="163"/>
                    <a:pt x="81" y="154"/>
                    <a:pt x="96" y="164"/>
                  </a:cubicBezTo>
                  <a:cubicBezTo>
                    <a:pt x="104" y="169"/>
                    <a:pt x="107" y="157"/>
                    <a:pt x="107" y="152"/>
                  </a:cubicBezTo>
                  <a:cubicBezTo>
                    <a:pt x="107" y="126"/>
                    <a:pt x="124" y="126"/>
                    <a:pt x="142" y="126"/>
                  </a:cubicBezTo>
                  <a:cubicBezTo>
                    <a:pt x="143" y="126"/>
                    <a:pt x="144" y="126"/>
                    <a:pt x="145" y="126"/>
                  </a:cubicBezTo>
                  <a:cubicBezTo>
                    <a:pt x="162" y="136"/>
                    <a:pt x="182" y="138"/>
                    <a:pt x="200" y="145"/>
                  </a:cubicBezTo>
                  <a:cubicBezTo>
                    <a:pt x="206" y="147"/>
                    <a:pt x="214" y="144"/>
                    <a:pt x="214" y="154"/>
                  </a:cubicBezTo>
                  <a:cubicBezTo>
                    <a:pt x="195" y="166"/>
                    <a:pt x="211" y="177"/>
                    <a:pt x="215" y="188"/>
                  </a:cubicBezTo>
                  <a:cubicBezTo>
                    <a:pt x="220" y="200"/>
                    <a:pt x="227" y="194"/>
                    <a:pt x="233" y="187"/>
                  </a:cubicBezTo>
                  <a:cubicBezTo>
                    <a:pt x="235" y="183"/>
                    <a:pt x="238" y="185"/>
                    <a:pt x="241" y="187"/>
                  </a:cubicBezTo>
                  <a:cubicBezTo>
                    <a:pt x="244" y="190"/>
                    <a:pt x="247" y="193"/>
                    <a:pt x="244" y="198"/>
                  </a:cubicBezTo>
                  <a:cubicBezTo>
                    <a:pt x="240" y="203"/>
                    <a:pt x="237" y="208"/>
                    <a:pt x="238" y="214"/>
                  </a:cubicBezTo>
                  <a:cubicBezTo>
                    <a:pt x="234" y="222"/>
                    <a:pt x="227" y="226"/>
                    <a:pt x="218" y="227"/>
                  </a:cubicBezTo>
                  <a:cubicBezTo>
                    <a:pt x="211" y="229"/>
                    <a:pt x="202" y="229"/>
                    <a:pt x="198" y="238"/>
                  </a:cubicBezTo>
                  <a:close/>
                </a:path>
              </a:pathLst>
            </a:custGeom>
            <a:solidFill>
              <a:srgbClr val="EFA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4C21CCFE-4B0C-69B0-304E-C60BA72338B5}"/>
                </a:ext>
              </a:extLst>
            </p:cNvPr>
            <p:cNvSpPr/>
            <p:nvPr/>
          </p:nvSpPr>
          <p:spPr bwMode="auto">
            <a:xfrm>
              <a:off x="3454401" y="1397000"/>
              <a:ext cx="63500" cy="247650"/>
            </a:xfrm>
            <a:custGeom>
              <a:avLst/>
              <a:gdLst>
                <a:gd name="T0" fmla="*/ 33 w 47"/>
                <a:gd name="T1" fmla="*/ 0 h 184"/>
                <a:gd name="T2" fmla="*/ 32 w 47"/>
                <a:gd name="T3" fmla="*/ 8 h 184"/>
                <a:gd name="T4" fmla="*/ 37 w 47"/>
                <a:gd name="T5" fmla="*/ 70 h 184"/>
                <a:gd name="T6" fmla="*/ 31 w 47"/>
                <a:gd name="T7" fmla="*/ 104 h 184"/>
                <a:gd name="T8" fmla="*/ 24 w 47"/>
                <a:gd name="T9" fmla="*/ 130 h 184"/>
                <a:gd name="T10" fmla="*/ 25 w 47"/>
                <a:gd name="T11" fmla="*/ 184 h 184"/>
                <a:gd name="T12" fmla="*/ 16 w 47"/>
                <a:gd name="T13" fmla="*/ 129 h 184"/>
                <a:gd name="T14" fmla="*/ 5 w 47"/>
                <a:gd name="T15" fmla="*/ 89 h 184"/>
                <a:gd name="T16" fmla="*/ 3 w 47"/>
                <a:gd name="T17" fmla="*/ 74 h 184"/>
                <a:gd name="T18" fmla="*/ 9 w 47"/>
                <a:gd name="T19" fmla="*/ 40 h 184"/>
                <a:gd name="T20" fmla="*/ 33 w 47"/>
                <a:gd name="T21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184">
                  <a:moveTo>
                    <a:pt x="33" y="0"/>
                  </a:moveTo>
                  <a:cubicBezTo>
                    <a:pt x="33" y="3"/>
                    <a:pt x="34" y="6"/>
                    <a:pt x="32" y="8"/>
                  </a:cubicBezTo>
                  <a:cubicBezTo>
                    <a:pt x="18" y="30"/>
                    <a:pt x="15" y="49"/>
                    <a:pt x="37" y="70"/>
                  </a:cubicBezTo>
                  <a:cubicBezTo>
                    <a:pt x="47" y="79"/>
                    <a:pt x="41" y="94"/>
                    <a:pt x="31" y="104"/>
                  </a:cubicBezTo>
                  <a:cubicBezTo>
                    <a:pt x="23" y="111"/>
                    <a:pt x="22" y="119"/>
                    <a:pt x="24" y="130"/>
                  </a:cubicBezTo>
                  <a:cubicBezTo>
                    <a:pt x="27" y="148"/>
                    <a:pt x="25" y="166"/>
                    <a:pt x="25" y="184"/>
                  </a:cubicBezTo>
                  <a:cubicBezTo>
                    <a:pt x="15" y="167"/>
                    <a:pt x="15" y="148"/>
                    <a:pt x="16" y="129"/>
                  </a:cubicBezTo>
                  <a:cubicBezTo>
                    <a:pt x="17" y="115"/>
                    <a:pt x="23" y="99"/>
                    <a:pt x="5" y="89"/>
                  </a:cubicBezTo>
                  <a:cubicBezTo>
                    <a:pt x="0" y="86"/>
                    <a:pt x="0" y="79"/>
                    <a:pt x="3" y="74"/>
                  </a:cubicBezTo>
                  <a:cubicBezTo>
                    <a:pt x="11" y="64"/>
                    <a:pt x="9" y="52"/>
                    <a:pt x="9" y="40"/>
                  </a:cubicBezTo>
                  <a:cubicBezTo>
                    <a:pt x="16" y="26"/>
                    <a:pt x="18" y="9"/>
                    <a:pt x="33" y="0"/>
                  </a:cubicBezTo>
                  <a:close/>
                </a:path>
              </a:pathLst>
            </a:custGeom>
            <a:solidFill>
              <a:srgbClr val="EFA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A58B4294-9819-B417-AB76-BEAB73495A5C}"/>
                </a:ext>
              </a:extLst>
            </p:cNvPr>
            <p:cNvSpPr/>
            <p:nvPr/>
          </p:nvSpPr>
          <p:spPr bwMode="auto">
            <a:xfrm>
              <a:off x="3500438" y="1298575"/>
              <a:ext cx="80963" cy="92075"/>
            </a:xfrm>
            <a:custGeom>
              <a:avLst/>
              <a:gdLst>
                <a:gd name="T0" fmla="*/ 7 w 59"/>
                <a:gd name="T1" fmla="*/ 68 h 68"/>
                <a:gd name="T2" fmla="*/ 3 w 59"/>
                <a:gd name="T3" fmla="*/ 68 h 68"/>
                <a:gd name="T4" fmla="*/ 11 w 59"/>
                <a:gd name="T5" fmla="*/ 52 h 68"/>
                <a:gd name="T6" fmla="*/ 15 w 59"/>
                <a:gd name="T7" fmla="*/ 48 h 68"/>
                <a:gd name="T8" fmla="*/ 31 w 59"/>
                <a:gd name="T9" fmla="*/ 41 h 68"/>
                <a:gd name="T10" fmla="*/ 42 w 59"/>
                <a:gd name="T11" fmla="*/ 21 h 68"/>
                <a:gd name="T12" fmla="*/ 47 w 59"/>
                <a:gd name="T13" fmla="*/ 0 h 68"/>
                <a:gd name="T14" fmla="*/ 59 w 59"/>
                <a:gd name="T15" fmla="*/ 24 h 68"/>
                <a:gd name="T16" fmla="*/ 56 w 59"/>
                <a:gd name="T17" fmla="*/ 25 h 68"/>
                <a:gd name="T18" fmla="*/ 7 w 59"/>
                <a:gd name="T1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68">
                  <a:moveTo>
                    <a:pt x="7" y="68"/>
                  </a:moveTo>
                  <a:cubicBezTo>
                    <a:pt x="6" y="68"/>
                    <a:pt x="5" y="68"/>
                    <a:pt x="3" y="68"/>
                  </a:cubicBezTo>
                  <a:cubicBezTo>
                    <a:pt x="0" y="60"/>
                    <a:pt x="9" y="58"/>
                    <a:pt x="11" y="52"/>
                  </a:cubicBezTo>
                  <a:cubicBezTo>
                    <a:pt x="13" y="51"/>
                    <a:pt x="14" y="49"/>
                    <a:pt x="15" y="48"/>
                  </a:cubicBezTo>
                  <a:cubicBezTo>
                    <a:pt x="21" y="46"/>
                    <a:pt x="26" y="42"/>
                    <a:pt x="31" y="41"/>
                  </a:cubicBezTo>
                  <a:cubicBezTo>
                    <a:pt x="42" y="38"/>
                    <a:pt x="44" y="31"/>
                    <a:pt x="42" y="21"/>
                  </a:cubicBezTo>
                  <a:cubicBezTo>
                    <a:pt x="40" y="14"/>
                    <a:pt x="34" y="4"/>
                    <a:pt x="47" y="0"/>
                  </a:cubicBezTo>
                  <a:cubicBezTo>
                    <a:pt x="52" y="8"/>
                    <a:pt x="59" y="14"/>
                    <a:pt x="59" y="24"/>
                  </a:cubicBezTo>
                  <a:cubicBezTo>
                    <a:pt x="58" y="24"/>
                    <a:pt x="56" y="24"/>
                    <a:pt x="56" y="25"/>
                  </a:cubicBezTo>
                  <a:cubicBezTo>
                    <a:pt x="47" y="48"/>
                    <a:pt x="27" y="58"/>
                    <a:pt x="7" y="68"/>
                  </a:cubicBezTo>
                  <a:close/>
                </a:path>
              </a:pathLst>
            </a:custGeom>
            <a:solidFill>
              <a:srgbClr val="EFA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C2A5E1E1-3232-F699-806B-7BA77D722FD6}"/>
                </a:ext>
              </a:extLst>
            </p:cNvPr>
            <p:cNvSpPr/>
            <p:nvPr/>
          </p:nvSpPr>
          <p:spPr bwMode="auto">
            <a:xfrm>
              <a:off x="3471863" y="1671638"/>
              <a:ext cx="34925" cy="50800"/>
            </a:xfrm>
            <a:custGeom>
              <a:avLst/>
              <a:gdLst>
                <a:gd name="T0" fmla="*/ 21 w 26"/>
                <a:gd name="T1" fmla="*/ 0 h 37"/>
                <a:gd name="T2" fmla="*/ 25 w 26"/>
                <a:gd name="T3" fmla="*/ 4 h 37"/>
                <a:gd name="T4" fmla="*/ 25 w 26"/>
                <a:gd name="T5" fmla="*/ 10 h 37"/>
                <a:gd name="T6" fmla="*/ 12 w 26"/>
                <a:gd name="T7" fmla="*/ 35 h 37"/>
                <a:gd name="T8" fmla="*/ 2 w 26"/>
                <a:gd name="T9" fmla="*/ 29 h 37"/>
                <a:gd name="T10" fmla="*/ 21 w 26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37">
                  <a:moveTo>
                    <a:pt x="21" y="0"/>
                  </a:moveTo>
                  <a:cubicBezTo>
                    <a:pt x="22" y="2"/>
                    <a:pt x="24" y="3"/>
                    <a:pt x="25" y="4"/>
                  </a:cubicBezTo>
                  <a:cubicBezTo>
                    <a:pt x="25" y="6"/>
                    <a:pt x="25" y="8"/>
                    <a:pt x="25" y="10"/>
                  </a:cubicBezTo>
                  <a:cubicBezTo>
                    <a:pt x="26" y="22"/>
                    <a:pt x="25" y="32"/>
                    <a:pt x="12" y="35"/>
                  </a:cubicBezTo>
                  <a:cubicBezTo>
                    <a:pt x="7" y="37"/>
                    <a:pt x="0" y="34"/>
                    <a:pt x="2" y="29"/>
                  </a:cubicBezTo>
                  <a:cubicBezTo>
                    <a:pt x="5" y="18"/>
                    <a:pt x="0" y="0"/>
                    <a:pt x="21" y="0"/>
                  </a:cubicBezTo>
                  <a:close/>
                </a:path>
              </a:pathLst>
            </a:custGeom>
            <a:solidFill>
              <a:srgbClr val="F7D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FD40C20C-D23C-6F19-CA8C-3E09E7072329}"/>
                </a:ext>
              </a:extLst>
            </p:cNvPr>
            <p:cNvSpPr/>
            <p:nvPr/>
          </p:nvSpPr>
          <p:spPr bwMode="auto">
            <a:xfrm>
              <a:off x="3462338" y="1370013"/>
              <a:ext cx="55563" cy="80962"/>
            </a:xfrm>
            <a:custGeom>
              <a:avLst/>
              <a:gdLst>
                <a:gd name="T0" fmla="*/ 40 w 41"/>
                <a:gd name="T1" fmla="*/ 0 h 60"/>
                <a:gd name="T2" fmla="*/ 32 w 41"/>
                <a:gd name="T3" fmla="*/ 16 h 60"/>
                <a:gd name="T4" fmla="*/ 28 w 41"/>
                <a:gd name="T5" fmla="*/ 20 h 60"/>
                <a:gd name="T6" fmla="*/ 4 w 41"/>
                <a:gd name="T7" fmla="*/ 60 h 60"/>
                <a:gd name="T8" fmla="*/ 18 w 41"/>
                <a:gd name="T9" fmla="*/ 9 h 60"/>
                <a:gd name="T10" fmla="*/ 40 w 41"/>
                <a:gd name="T1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60">
                  <a:moveTo>
                    <a:pt x="40" y="0"/>
                  </a:moveTo>
                  <a:cubicBezTo>
                    <a:pt x="41" y="7"/>
                    <a:pt x="35" y="11"/>
                    <a:pt x="32" y="16"/>
                  </a:cubicBezTo>
                  <a:cubicBezTo>
                    <a:pt x="31" y="17"/>
                    <a:pt x="30" y="19"/>
                    <a:pt x="28" y="20"/>
                  </a:cubicBezTo>
                  <a:cubicBezTo>
                    <a:pt x="20" y="33"/>
                    <a:pt x="12" y="47"/>
                    <a:pt x="4" y="60"/>
                  </a:cubicBezTo>
                  <a:cubicBezTo>
                    <a:pt x="0" y="41"/>
                    <a:pt x="19" y="28"/>
                    <a:pt x="18" y="9"/>
                  </a:cubicBezTo>
                  <a:cubicBezTo>
                    <a:pt x="18" y="1"/>
                    <a:pt x="34" y="6"/>
                    <a:pt x="40" y="0"/>
                  </a:cubicBezTo>
                  <a:close/>
                </a:path>
              </a:pathLst>
            </a:custGeom>
            <a:solidFill>
              <a:srgbClr val="F2B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03E92D7D-0634-8B2A-50F6-B27585DC4570}"/>
                </a:ext>
              </a:extLst>
            </p:cNvPr>
            <p:cNvSpPr/>
            <p:nvPr/>
          </p:nvSpPr>
          <p:spPr bwMode="auto">
            <a:xfrm>
              <a:off x="3487738" y="1333500"/>
              <a:ext cx="22225" cy="30162"/>
            </a:xfrm>
            <a:custGeom>
              <a:avLst/>
              <a:gdLst>
                <a:gd name="T0" fmla="*/ 16 w 17"/>
                <a:gd name="T1" fmla="*/ 13 h 23"/>
                <a:gd name="T2" fmla="*/ 11 w 17"/>
                <a:gd name="T3" fmla="*/ 22 h 23"/>
                <a:gd name="T4" fmla="*/ 1 w 17"/>
                <a:gd name="T5" fmla="*/ 10 h 23"/>
                <a:gd name="T6" fmla="*/ 8 w 17"/>
                <a:gd name="T7" fmla="*/ 1 h 23"/>
                <a:gd name="T8" fmla="*/ 16 w 17"/>
                <a:gd name="T9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3">
                  <a:moveTo>
                    <a:pt x="16" y="13"/>
                  </a:moveTo>
                  <a:cubicBezTo>
                    <a:pt x="17" y="19"/>
                    <a:pt x="16" y="23"/>
                    <a:pt x="11" y="22"/>
                  </a:cubicBezTo>
                  <a:cubicBezTo>
                    <a:pt x="4" y="22"/>
                    <a:pt x="1" y="16"/>
                    <a:pt x="1" y="10"/>
                  </a:cubicBezTo>
                  <a:cubicBezTo>
                    <a:pt x="1" y="6"/>
                    <a:pt x="0" y="0"/>
                    <a:pt x="8" y="1"/>
                  </a:cubicBezTo>
                  <a:cubicBezTo>
                    <a:pt x="16" y="2"/>
                    <a:pt x="13" y="11"/>
                    <a:pt x="16" y="13"/>
                  </a:cubicBezTo>
                  <a:close/>
                </a:path>
              </a:pathLst>
            </a:custGeom>
            <a:solidFill>
              <a:srgbClr val="F7D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2840022C-70A6-0F2F-EBC0-015F63D3D658}"/>
                </a:ext>
              </a:extLst>
            </p:cNvPr>
            <p:cNvSpPr/>
            <p:nvPr/>
          </p:nvSpPr>
          <p:spPr bwMode="auto">
            <a:xfrm>
              <a:off x="5697538" y="1174750"/>
              <a:ext cx="136525" cy="173037"/>
            </a:xfrm>
            <a:custGeom>
              <a:avLst/>
              <a:gdLst>
                <a:gd name="T0" fmla="*/ 76 w 101"/>
                <a:gd name="T1" fmla="*/ 0 h 128"/>
                <a:gd name="T2" fmla="*/ 93 w 101"/>
                <a:gd name="T3" fmla="*/ 64 h 128"/>
                <a:gd name="T4" fmla="*/ 100 w 101"/>
                <a:gd name="T5" fmla="*/ 72 h 128"/>
                <a:gd name="T6" fmla="*/ 81 w 101"/>
                <a:gd name="T7" fmla="*/ 102 h 128"/>
                <a:gd name="T8" fmla="*/ 60 w 101"/>
                <a:gd name="T9" fmla="*/ 128 h 128"/>
                <a:gd name="T10" fmla="*/ 52 w 101"/>
                <a:gd name="T11" fmla="*/ 104 h 128"/>
                <a:gd name="T12" fmla="*/ 60 w 101"/>
                <a:gd name="T13" fmla="*/ 96 h 128"/>
                <a:gd name="T14" fmla="*/ 68 w 101"/>
                <a:gd name="T15" fmla="*/ 66 h 128"/>
                <a:gd name="T16" fmla="*/ 60 w 101"/>
                <a:gd name="T17" fmla="*/ 48 h 128"/>
                <a:gd name="T18" fmla="*/ 48 w 101"/>
                <a:gd name="T19" fmla="*/ 38 h 128"/>
                <a:gd name="T20" fmla="*/ 38 w 101"/>
                <a:gd name="T21" fmla="*/ 51 h 128"/>
                <a:gd name="T22" fmla="*/ 36 w 101"/>
                <a:gd name="T23" fmla="*/ 64 h 128"/>
                <a:gd name="T24" fmla="*/ 12 w 101"/>
                <a:gd name="T25" fmla="*/ 68 h 128"/>
                <a:gd name="T26" fmla="*/ 12 w 101"/>
                <a:gd name="T27" fmla="*/ 47 h 128"/>
                <a:gd name="T28" fmla="*/ 18 w 101"/>
                <a:gd name="T29" fmla="*/ 19 h 128"/>
                <a:gd name="T30" fmla="*/ 31 w 101"/>
                <a:gd name="T31" fmla="*/ 12 h 128"/>
                <a:gd name="T32" fmla="*/ 61 w 101"/>
                <a:gd name="T33" fmla="*/ 4 h 128"/>
                <a:gd name="T34" fmla="*/ 76 w 101"/>
                <a:gd name="T3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0" h="128">
                  <a:moveTo>
                    <a:pt x="76" y="0"/>
                  </a:moveTo>
                  <a:cubicBezTo>
                    <a:pt x="82" y="21"/>
                    <a:pt x="100" y="39"/>
                    <a:pt x="93" y="64"/>
                  </a:cubicBezTo>
                  <a:cubicBezTo>
                    <a:pt x="92" y="68"/>
                    <a:pt x="96" y="70"/>
                    <a:pt x="100" y="72"/>
                  </a:cubicBezTo>
                  <a:cubicBezTo>
                    <a:pt x="101" y="87"/>
                    <a:pt x="98" y="99"/>
                    <a:pt x="81" y="102"/>
                  </a:cubicBezTo>
                  <a:cubicBezTo>
                    <a:pt x="66" y="104"/>
                    <a:pt x="69" y="121"/>
                    <a:pt x="60" y="128"/>
                  </a:cubicBezTo>
                  <a:cubicBezTo>
                    <a:pt x="61" y="119"/>
                    <a:pt x="57" y="111"/>
                    <a:pt x="52" y="104"/>
                  </a:cubicBezTo>
                  <a:cubicBezTo>
                    <a:pt x="53" y="100"/>
                    <a:pt x="57" y="98"/>
                    <a:pt x="60" y="96"/>
                  </a:cubicBezTo>
                  <a:cubicBezTo>
                    <a:pt x="72" y="89"/>
                    <a:pt x="76" y="79"/>
                    <a:pt x="68" y="66"/>
                  </a:cubicBezTo>
                  <a:cubicBezTo>
                    <a:pt x="64" y="61"/>
                    <a:pt x="63" y="54"/>
                    <a:pt x="60" y="48"/>
                  </a:cubicBezTo>
                  <a:cubicBezTo>
                    <a:pt x="58" y="43"/>
                    <a:pt x="56" y="36"/>
                    <a:pt x="48" y="38"/>
                  </a:cubicBezTo>
                  <a:cubicBezTo>
                    <a:pt x="41" y="39"/>
                    <a:pt x="39" y="45"/>
                    <a:pt x="38" y="51"/>
                  </a:cubicBezTo>
                  <a:cubicBezTo>
                    <a:pt x="38" y="56"/>
                    <a:pt x="40" y="60"/>
                    <a:pt x="36" y="64"/>
                  </a:cubicBezTo>
                  <a:cubicBezTo>
                    <a:pt x="27" y="63"/>
                    <a:pt x="20" y="67"/>
                    <a:pt x="12" y="68"/>
                  </a:cubicBezTo>
                  <a:cubicBezTo>
                    <a:pt x="16" y="61"/>
                    <a:pt x="22" y="56"/>
                    <a:pt x="12" y="47"/>
                  </a:cubicBezTo>
                  <a:cubicBezTo>
                    <a:pt x="0" y="37"/>
                    <a:pt x="16" y="29"/>
                    <a:pt x="18" y="19"/>
                  </a:cubicBezTo>
                  <a:cubicBezTo>
                    <a:pt x="20" y="14"/>
                    <a:pt x="24" y="8"/>
                    <a:pt x="31" y="12"/>
                  </a:cubicBezTo>
                  <a:cubicBezTo>
                    <a:pt x="43" y="17"/>
                    <a:pt x="53" y="18"/>
                    <a:pt x="61" y="4"/>
                  </a:cubicBezTo>
                  <a:cubicBezTo>
                    <a:pt x="63" y="0"/>
                    <a:pt x="70" y="0"/>
                    <a:pt x="76" y="0"/>
                  </a:cubicBezTo>
                  <a:close/>
                </a:path>
              </a:pathLst>
            </a:custGeom>
            <a:solidFill>
              <a:srgbClr val="F8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C4E15BA7-94BA-5539-5898-536B901D1FF3}"/>
                </a:ext>
              </a:extLst>
            </p:cNvPr>
            <p:cNvSpPr/>
            <p:nvPr/>
          </p:nvSpPr>
          <p:spPr bwMode="auto">
            <a:xfrm>
              <a:off x="5735638" y="1211263"/>
              <a:ext cx="73025" cy="104775"/>
            </a:xfrm>
            <a:custGeom>
              <a:avLst/>
              <a:gdLst>
                <a:gd name="T0" fmla="*/ 7 w 54"/>
                <a:gd name="T1" fmla="*/ 37 h 77"/>
                <a:gd name="T2" fmla="*/ 3 w 54"/>
                <a:gd name="T3" fmla="*/ 22 h 77"/>
                <a:gd name="T4" fmla="*/ 19 w 54"/>
                <a:gd name="T5" fmla="*/ 4 h 77"/>
                <a:gd name="T6" fmla="*/ 34 w 54"/>
                <a:gd name="T7" fmla="*/ 14 h 77"/>
                <a:gd name="T8" fmla="*/ 42 w 54"/>
                <a:gd name="T9" fmla="*/ 35 h 77"/>
                <a:gd name="T10" fmla="*/ 23 w 54"/>
                <a:gd name="T11" fmla="*/ 77 h 77"/>
                <a:gd name="T12" fmla="*/ 7 w 54"/>
                <a:gd name="T13" fmla="*/ 3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77">
                  <a:moveTo>
                    <a:pt x="7" y="37"/>
                  </a:moveTo>
                  <a:cubicBezTo>
                    <a:pt x="5" y="32"/>
                    <a:pt x="3" y="27"/>
                    <a:pt x="3" y="22"/>
                  </a:cubicBezTo>
                  <a:cubicBezTo>
                    <a:pt x="3" y="11"/>
                    <a:pt x="11" y="7"/>
                    <a:pt x="19" y="4"/>
                  </a:cubicBezTo>
                  <a:cubicBezTo>
                    <a:pt x="28" y="0"/>
                    <a:pt x="32" y="8"/>
                    <a:pt x="34" y="14"/>
                  </a:cubicBezTo>
                  <a:cubicBezTo>
                    <a:pt x="37" y="21"/>
                    <a:pt x="39" y="28"/>
                    <a:pt x="42" y="35"/>
                  </a:cubicBezTo>
                  <a:cubicBezTo>
                    <a:pt x="54" y="61"/>
                    <a:pt x="51" y="68"/>
                    <a:pt x="23" y="77"/>
                  </a:cubicBezTo>
                  <a:cubicBezTo>
                    <a:pt x="0" y="71"/>
                    <a:pt x="7" y="53"/>
                    <a:pt x="7" y="37"/>
                  </a:cubicBezTo>
                  <a:close/>
                </a:path>
              </a:pathLst>
            </a:custGeom>
            <a:solidFill>
              <a:srgbClr val="F8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B2A881D7-2C1B-6E64-D583-16ED2D59465A}"/>
                </a:ext>
              </a:extLst>
            </p:cNvPr>
            <p:cNvSpPr/>
            <p:nvPr/>
          </p:nvSpPr>
          <p:spPr bwMode="auto">
            <a:xfrm>
              <a:off x="5657851" y="1273175"/>
              <a:ext cx="77788" cy="85725"/>
            </a:xfrm>
            <a:custGeom>
              <a:avLst/>
              <a:gdLst>
                <a:gd name="T0" fmla="*/ 33 w 57"/>
                <a:gd name="T1" fmla="*/ 3 h 63"/>
                <a:gd name="T2" fmla="*/ 49 w 57"/>
                <a:gd name="T3" fmla="*/ 24 h 63"/>
                <a:gd name="T4" fmla="*/ 21 w 57"/>
                <a:gd name="T5" fmla="*/ 60 h 63"/>
                <a:gd name="T6" fmla="*/ 5 w 57"/>
                <a:gd name="T7" fmla="*/ 57 h 63"/>
                <a:gd name="T8" fmla="*/ 3 w 57"/>
                <a:gd name="T9" fmla="*/ 39 h 63"/>
                <a:gd name="T10" fmla="*/ 33 w 57"/>
                <a:gd name="T11" fmla="*/ 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62">
                  <a:moveTo>
                    <a:pt x="33" y="3"/>
                  </a:moveTo>
                  <a:cubicBezTo>
                    <a:pt x="57" y="0"/>
                    <a:pt x="57" y="0"/>
                    <a:pt x="49" y="24"/>
                  </a:cubicBezTo>
                  <a:cubicBezTo>
                    <a:pt x="44" y="40"/>
                    <a:pt x="42" y="56"/>
                    <a:pt x="21" y="60"/>
                  </a:cubicBezTo>
                  <a:cubicBezTo>
                    <a:pt x="15" y="61"/>
                    <a:pt x="10" y="63"/>
                    <a:pt x="5" y="57"/>
                  </a:cubicBezTo>
                  <a:cubicBezTo>
                    <a:pt x="0" y="51"/>
                    <a:pt x="0" y="45"/>
                    <a:pt x="3" y="39"/>
                  </a:cubicBezTo>
                  <a:cubicBezTo>
                    <a:pt x="10" y="25"/>
                    <a:pt x="18" y="11"/>
                    <a:pt x="33" y="3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08BDE0DA-77A1-3D2B-62B8-B828EB3FA85A}"/>
                </a:ext>
              </a:extLst>
            </p:cNvPr>
            <p:cNvSpPr/>
            <p:nvPr/>
          </p:nvSpPr>
          <p:spPr bwMode="auto">
            <a:xfrm>
              <a:off x="5553076" y="1412875"/>
              <a:ext cx="69850" cy="58737"/>
            </a:xfrm>
            <a:custGeom>
              <a:avLst/>
              <a:gdLst>
                <a:gd name="T0" fmla="*/ 32 w 52"/>
                <a:gd name="T1" fmla="*/ 0 h 44"/>
                <a:gd name="T2" fmla="*/ 49 w 52"/>
                <a:gd name="T3" fmla="*/ 8 h 44"/>
                <a:gd name="T4" fmla="*/ 37 w 52"/>
                <a:gd name="T5" fmla="*/ 17 h 44"/>
                <a:gd name="T6" fmla="*/ 23 w 52"/>
                <a:gd name="T7" fmla="*/ 33 h 44"/>
                <a:gd name="T8" fmla="*/ 13 w 52"/>
                <a:gd name="T9" fmla="*/ 42 h 44"/>
                <a:gd name="T10" fmla="*/ 3 w 52"/>
                <a:gd name="T11" fmla="*/ 30 h 44"/>
                <a:gd name="T12" fmla="*/ 32 w 52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4">
                  <a:moveTo>
                    <a:pt x="32" y="0"/>
                  </a:moveTo>
                  <a:cubicBezTo>
                    <a:pt x="38" y="0"/>
                    <a:pt x="47" y="0"/>
                    <a:pt x="49" y="8"/>
                  </a:cubicBezTo>
                  <a:cubicBezTo>
                    <a:pt x="52" y="18"/>
                    <a:pt x="42" y="15"/>
                    <a:pt x="37" y="17"/>
                  </a:cubicBezTo>
                  <a:cubicBezTo>
                    <a:pt x="31" y="21"/>
                    <a:pt x="25" y="26"/>
                    <a:pt x="23" y="33"/>
                  </a:cubicBezTo>
                  <a:cubicBezTo>
                    <a:pt x="21" y="39"/>
                    <a:pt x="20" y="44"/>
                    <a:pt x="13" y="42"/>
                  </a:cubicBezTo>
                  <a:cubicBezTo>
                    <a:pt x="7" y="40"/>
                    <a:pt x="4" y="36"/>
                    <a:pt x="3" y="30"/>
                  </a:cubicBezTo>
                  <a:cubicBezTo>
                    <a:pt x="0" y="17"/>
                    <a:pt x="15" y="0"/>
                    <a:pt x="32" y="0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02F13DD2-6CDE-0BC5-1114-5275D629474C}"/>
                </a:ext>
              </a:extLst>
            </p:cNvPr>
            <p:cNvSpPr/>
            <p:nvPr/>
          </p:nvSpPr>
          <p:spPr bwMode="auto">
            <a:xfrm>
              <a:off x="5664201" y="1190625"/>
              <a:ext cx="38100" cy="87312"/>
            </a:xfrm>
            <a:custGeom>
              <a:avLst/>
              <a:gdLst>
                <a:gd name="T0" fmla="*/ 1 w 29"/>
                <a:gd name="T1" fmla="*/ 0 h 64"/>
                <a:gd name="T2" fmla="*/ 18 w 29"/>
                <a:gd name="T3" fmla="*/ 36 h 64"/>
                <a:gd name="T4" fmla="*/ 29 w 29"/>
                <a:gd name="T5" fmla="*/ 60 h 64"/>
                <a:gd name="T6" fmla="*/ 29 w 29"/>
                <a:gd name="T7" fmla="*/ 64 h 64"/>
                <a:gd name="T8" fmla="*/ 29 w 29"/>
                <a:gd name="T9" fmla="*/ 64 h 64"/>
                <a:gd name="T10" fmla="*/ 10 w 29"/>
                <a:gd name="T11" fmla="*/ 41 h 64"/>
                <a:gd name="T12" fmla="*/ 1 w 29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64">
                  <a:moveTo>
                    <a:pt x="1" y="0"/>
                  </a:moveTo>
                  <a:cubicBezTo>
                    <a:pt x="16" y="8"/>
                    <a:pt x="25" y="16"/>
                    <a:pt x="18" y="36"/>
                  </a:cubicBezTo>
                  <a:cubicBezTo>
                    <a:pt x="14" y="44"/>
                    <a:pt x="13" y="58"/>
                    <a:pt x="29" y="60"/>
                  </a:cubicBezTo>
                  <a:cubicBezTo>
                    <a:pt x="29" y="62"/>
                    <a:pt x="29" y="63"/>
                    <a:pt x="29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13" y="64"/>
                    <a:pt x="6" y="58"/>
                    <a:pt x="10" y="41"/>
                  </a:cubicBezTo>
                  <a:cubicBezTo>
                    <a:pt x="14" y="26"/>
                    <a:pt x="0" y="15"/>
                    <a:pt x="1" y="0"/>
                  </a:cubicBezTo>
                  <a:close/>
                </a:path>
              </a:pathLst>
            </a:custGeom>
            <a:solidFill>
              <a:srgbClr val="F8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A837366A-40AB-0663-EDC1-ED261B222CC3}"/>
                </a:ext>
              </a:extLst>
            </p:cNvPr>
            <p:cNvSpPr/>
            <p:nvPr/>
          </p:nvSpPr>
          <p:spPr bwMode="auto">
            <a:xfrm>
              <a:off x="5627688" y="1077913"/>
              <a:ext cx="26988" cy="58737"/>
            </a:xfrm>
            <a:custGeom>
              <a:avLst/>
              <a:gdLst>
                <a:gd name="T0" fmla="*/ 0 w 20"/>
                <a:gd name="T1" fmla="*/ 0 h 44"/>
                <a:gd name="T2" fmla="*/ 10 w 20"/>
                <a:gd name="T3" fmla="*/ 18 h 44"/>
                <a:gd name="T4" fmla="*/ 20 w 20"/>
                <a:gd name="T5" fmla="*/ 44 h 44"/>
                <a:gd name="T6" fmla="*/ 4 w 20"/>
                <a:gd name="T7" fmla="*/ 25 h 44"/>
                <a:gd name="T8" fmla="*/ 0 w 20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44">
                  <a:moveTo>
                    <a:pt x="0" y="0"/>
                  </a:moveTo>
                  <a:cubicBezTo>
                    <a:pt x="8" y="3"/>
                    <a:pt x="11" y="13"/>
                    <a:pt x="10" y="18"/>
                  </a:cubicBezTo>
                  <a:cubicBezTo>
                    <a:pt x="7" y="30"/>
                    <a:pt x="15" y="36"/>
                    <a:pt x="20" y="44"/>
                  </a:cubicBezTo>
                  <a:cubicBezTo>
                    <a:pt x="9" y="43"/>
                    <a:pt x="3" y="36"/>
                    <a:pt x="4" y="25"/>
                  </a:cubicBezTo>
                  <a:cubicBezTo>
                    <a:pt x="4" y="16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F8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6010CB96-5BAB-9A55-809A-AC586ED6E3F5}"/>
                </a:ext>
              </a:extLst>
            </p:cNvPr>
            <p:cNvSpPr/>
            <p:nvPr/>
          </p:nvSpPr>
          <p:spPr bwMode="auto">
            <a:xfrm>
              <a:off x="5481638" y="1430338"/>
              <a:ext cx="26988" cy="23812"/>
            </a:xfrm>
            <a:custGeom>
              <a:avLst/>
              <a:gdLst>
                <a:gd name="T0" fmla="*/ 20 w 20"/>
                <a:gd name="T1" fmla="*/ 0 h 18"/>
                <a:gd name="T2" fmla="*/ 4 w 20"/>
                <a:gd name="T3" fmla="*/ 17 h 18"/>
                <a:gd name="T4" fmla="*/ 1 w 20"/>
                <a:gd name="T5" fmla="*/ 12 h 18"/>
                <a:gd name="T6" fmla="*/ 20 w 2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8">
                  <a:moveTo>
                    <a:pt x="20" y="0"/>
                  </a:moveTo>
                  <a:cubicBezTo>
                    <a:pt x="16" y="10"/>
                    <a:pt x="12" y="16"/>
                    <a:pt x="4" y="17"/>
                  </a:cubicBezTo>
                  <a:cubicBezTo>
                    <a:pt x="1" y="18"/>
                    <a:pt x="0" y="14"/>
                    <a:pt x="1" y="12"/>
                  </a:cubicBezTo>
                  <a:cubicBezTo>
                    <a:pt x="3" y="4"/>
                    <a:pt x="10" y="1"/>
                    <a:pt x="20" y="0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1D13C87C-D57A-07D1-26E9-93A67DBCFCD5}"/>
                </a:ext>
              </a:extLst>
            </p:cNvPr>
            <p:cNvSpPr/>
            <p:nvPr/>
          </p:nvSpPr>
          <p:spPr bwMode="auto">
            <a:xfrm>
              <a:off x="5745163" y="1325563"/>
              <a:ext cx="19050" cy="19050"/>
            </a:xfrm>
            <a:custGeom>
              <a:avLst/>
              <a:gdLst>
                <a:gd name="T0" fmla="*/ 6 w 14"/>
                <a:gd name="T1" fmla="*/ 1 h 14"/>
                <a:gd name="T2" fmla="*/ 14 w 14"/>
                <a:gd name="T3" fmla="*/ 5 h 14"/>
                <a:gd name="T4" fmla="*/ 7 w 14"/>
                <a:gd name="T5" fmla="*/ 13 h 14"/>
                <a:gd name="T6" fmla="*/ 1 w 14"/>
                <a:gd name="T7" fmla="*/ 8 h 14"/>
                <a:gd name="T8" fmla="*/ 6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6" y="1"/>
                  </a:moveTo>
                  <a:cubicBezTo>
                    <a:pt x="11" y="0"/>
                    <a:pt x="14" y="1"/>
                    <a:pt x="14" y="5"/>
                  </a:cubicBezTo>
                  <a:cubicBezTo>
                    <a:pt x="13" y="9"/>
                    <a:pt x="11" y="13"/>
                    <a:pt x="7" y="13"/>
                  </a:cubicBezTo>
                  <a:cubicBezTo>
                    <a:pt x="3" y="14"/>
                    <a:pt x="1" y="11"/>
                    <a:pt x="1" y="8"/>
                  </a:cubicBezTo>
                  <a:cubicBezTo>
                    <a:pt x="0" y="3"/>
                    <a:pt x="3" y="1"/>
                    <a:pt x="6" y="1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547D4020-0891-4AEE-7A92-2A0A4B3762D1}"/>
                </a:ext>
              </a:extLst>
            </p:cNvPr>
            <p:cNvSpPr/>
            <p:nvPr/>
          </p:nvSpPr>
          <p:spPr bwMode="auto">
            <a:xfrm>
              <a:off x="4598988" y="2849563"/>
              <a:ext cx="195263" cy="211137"/>
            </a:xfrm>
            <a:custGeom>
              <a:avLst/>
              <a:gdLst>
                <a:gd name="T0" fmla="*/ 34 w 145"/>
                <a:gd name="T1" fmla="*/ 136 h 156"/>
                <a:gd name="T2" fmla="*/ 30 w 145"/>
                <a:gd name="T3" fmla="*/ 116 h 156"/>
                <a:gd name="T4" fmla="*/ 18 w 145"/>
                <a:gd name="T5" fmla="*/ 84 h 156"/>
                <a:gd name="T6" fmla="*/ 8 w 145"/>
                <a:gd name="T7" fmla="*/ 29 h 156"/>
                <a:gd name="T8" fmla="*/ 12 w 145"/>
                <a:gd name="T9" fmla="*/ 26 h 156"/>
                <a:gd name="T10" fmla="*/ 55 w 145"/>
                <a:gd name="T11" fmla="*/ 4 h 156"/>
                <a:gd name="T12" fmla="*/ 65 w 145"/>
                <a:gd name="T13" fmla="*/ 3 h 156"/>
                <a:gd name="T14" fmla="*/ 65 w 145"/>
                <a:gd name="T15" fmla="*/ 44 h 156"/>
                <a:gd name="T16" fmla="*/ 60 w 145"/>
                <a:gd name="T17" fmla="*/ 63 h 156"/>
                <a:gd name="T18" fmla="*/ 67 w 145"/>
                <a:gd name="T19" fmla="*/ 115 h 156"/>
                <a:gd name="T20" fmla="*/ 85 w 145"/>
                <a:gd name="T21" fmla="*/ 132 h 156"/>
                <a:gd name="T22" fmla="*/ 135 w 145"/>
                <a:gd name="T23" fmla="*/ 145 h 156"/>
                <a:gd name="T24" fmla="*/ 142 w 145"/>
                <a:gd name="T25" fmla="*/ 156 h 156"/>
                <a:gd name="T26" fmla="*/ 34 w 145"/>
                <a:gd name="T27" fmla="*/ 13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" h="156">
                  <a:moveTo>
                    <a:pt x="34" y="136"/>
                  </a:moveTo>
                  <a:cubicBezTo>
                    <a:pt x="31" y="130"/>
                    <a:pt x="24" y="125"/>
                    <a:pt x="30" y="116"/>
                  </a:cubicBezTo>
                  <a:cubicBezTo>
                    <a:pt x="39" y="101"/>
                    <a:pt x="31" y="92"/>
                    <a:pt x="18" y="84"/>
                  </a:cubicBezTo>
                  <a:cubicBezTo>
                    <a:pt x="7" y="76"/>
                    <a:pt x="0" y="40"/>
                    <a:pt x="8" y="29"/>
                  </a:cubicBezTo>
                  <a:cubicBezTo>
                    <a:pt x="9" y="28"/>
                    <a:pt x="11" y="25"/>
                    <a:pt x="12" y="26"/>
                  </a:cubicBezTo>
                  <a:cubicBezTo>
                    <a:pt x="33" y="31"/>
                    <a:pt x="44" y="18"/>
                    <a:pt x="55" y="4"/>
                  </a:cubicBezTo>
                  <a:cubicBezTo>
                    <a:pt x="57" y="1"/>
                    <a:pt x="61" y="0"/>
                    <a:pt x="65" y="3"/>
                  </a:cubicBezTo>
                  <a:cubicBezTo>
                    <a:pt x="71" y="8"/>
                    <a:pt x="72" y="39"/>
                    <a:pt x="65" y="44"/>
                  </a:cubicBezTo>
                  <a:cubicBezTo>
                    <a:pt x="58" y="50"/>
                    <a:pt x="57" y="56"/>
                    <a:pt x="60" y="63"/>
                  </a:cubicBezTo>
                  <a:cubicBezTo>
                    <a:pt x="67" y="80"/>
                    <a:pt x="72" y="96"/>
                    <a:pt x="67" y="115"/>
                  </a:cubicBezTo>
                  <a:cubicBezTo>
                    <a:pt x="63" y="129"/>
                    <a:pt x="75" y="131"/>
                    <a:pt x="85" y="132"/>
                  </a:cubicBezTo>
                  <a:cubicBezTo>
                    <a:pt x="103" y="132"/>
                    <a:pt x="118" y="141"/>
                    <a:pt x="135" y="145"/>
                  </a:cubicBezTo>
                  <a:cubicBezTo>
                    <a:pt x="139" y="146"/>
                    <a:pt x="145" y="148"/>
                    <a:pt x="142" y="156"/>
                  </a:cubicBezTo>
                  <a:cubicBezTo>
                    <a:pt x="108" y="140"/>
                    <a:pt x="69" y="149"/>
                    <a:pt x="34" y="136"/>
                  </a:cubicBezTo>
                  <a:close/>
                </a:path>
              </a:pathLst>
            </a:custGeom>
            <a:solidFill>
              <a:srgbClr val="E4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6603FE11-4E3F-8B29-2442-6B82C3854E7B}"/>
                </a:ext>
              </a:extLst>
            </p:cNvPr>
            <p:cNvSpPr/>
            <p:nvPr/>
          </p:nvSpPr>
          <p:spPr bwMode="auto">
            <a:xfrm>
              <a:off x="4816476" y="1973263"/>
              <a:ext cx="617538" cy="723900"/>
            </a:xfrm>
            <a:custGeom>
              <a:avLst/>
              <a:gdLst>
                <a:gd name="T0" fmla="*/ 225 w 458"/>
                <a:gd name="T1" fmla="*/ 465 h 536"/>
                <a:gd name="T2" fmla="*/ 235 w 458"/>
                <a:gd name="T3" fmla="*/ 444 h 536"/>
                <a:gd name="T4" fmla="*/ 244 w 458"/>
                <a:gd name="T5" fmla="*/ 412 h 536"/>
                <a:gd name="T6" fmla="*/ 234 w 458"/>
                <a:gd name="T7" fmla="*/ 403 h 536"/>
                <a:gd name="T8" fmla="*/ 198 w 458"/>
                <a:gd name="T9" fmla="*/ 399 h 536"/>
                <a:gd name="T10" fmla="*/ 193 w 458"/>
                <a:gd name="T11" fmla="*/ 403 h 536"/>
                <a:gd name="T12" fmla="*/ 193 w 458"/>
                <a:gd name="T13" fmla="*/ 415 h 536"/>
                <a:gd name="T14" fmla="*/ 182 w 458"/>
                <a:gd name="T15" fmla="*/ 443 h 536"/>
                <a:gd name="T16" fmla="*/ 151 w 458"/>
                <a:gd name="T17" fmla="*/ 437 h 536"/>
                <a:gd name="T18" fmla="*/ 112 w 458"/>
                <a:gd name="T19" fmla="*/ 421 h 536"/>
                <a:gd name="T20" fmla="*/ 95 w 458"/>
                <a:gd name="T21" fmla="*/ 425 h 536"/>
                <a:gd name="T22" fmla="*/ 54 w 458"/>
                <a:gd name="T23" fmla="*/ 421 h 536"/>
                <a:gd name="T24" fmla="*/ 13 w 458"/>
                <a:gd name="T25" fmla="*/ 393 h 536"/>
                <a:gd name="T26" fmla="*/ 6 w 458"/>
                <a:gd name="T27" fmla="*/ 374 h 536"/>
                <a:gd name="T28" fmla="*/ 11 w 458"/>
                <a:gd name="T29" fmla="*/ 358 h 536"/>
                <a:gd name="T30" fmla="*/ 60 w 458"/>
                <a:gd name="T31" fmla="*/ 306 h 536"/>
                <a:gd name="T32" fmla="*/ 121 w 458"/>
                <a:gd name="T33" fmla="*/ 302 h 536"/>
                <a:gd name="T34" fmla="*/ 144 w 458"/>
                <a:gd name="T35" fmla="*/ 305 h 536"/>
                <a:gd name="T36" fmla="*/ 179 w 458"/>
                <a:gd name="T37" fmla="*/ 301 h 536"/>
                <a:gd name="T38" fmla="*/ 185 w 458"/>
                <a:gd name="T39" fmla="*/ 278 h 536"/>
                <a:gd name="T40" fmla="*/ 190 w 458"/>
                <a:gd name="T41" fmla="*/ 238 h 536"/>
                <a:gd name="T42" fmla="*/ 193 w 458"/>
                <a:gd name="T43" fmla="*/ 215 h 536"/>
                <a:gd name="T44" fmla="*/ 199 w 458"/>
                <a:gd name="T45" fmla="*/ 158 h 536"/>
                <a:gd name="T46" fmla="*/ 205 w 458"/>
                <a:gd name="T47" fmla="*/ 140 h 536"/>
                <a:gd name="T48" fmla="*/ 182 w 458"/>
                <a:gd name="T49" fmla="*/ 102 h 536"/>
                <a:gd name="T50" fmla="*/ 138 w 458"/>
                <a:gd name="T51" fmla="*/ 20 h 536"/>
                <a:gd name="T52" fmla="*/ 151 w 458"/>
                <a:gd name="T53" fmla="*/ 0 h 536"/>
                <a:gd name="T54" fmla="*/ 168 w 458"/>
                <a:gd name="T55" fmla="*/ 14 h 536"/>
                <a:gd name="T56" fmla="*/ 191 w 458"/>
                <a:gd name="T57" fmla="*/ 17 h 536"/>
                <a:gd name="T58" fmla="*/ 208 w 458"/>
                <a:gd name="T59" fmla="*/ 9 h 536"/>
                <a:gd name="T60" fmla="*/ 254 w 458"/>
                <a:gd name="T61" fmla="*/ 61 h 536"/>
                <a:gd name="T62" fmla="*/ 253 w 458"/>
                <a:gd name="T63" fmla="*/ 89 h 536"/>
                <a:gd name="T64" fmla="*/ 242 w 458"/>
                <a:gd name="T65" fmla="*/ 135 h 536"/>
                <a:gd name="T66" fmla="*/ 248 w 458"/>
                <a:gd name="T67" fmla="*/ 162 h 536"/>
                <a:gd name="T68" fmla="*/ 268 w 458"/>
                <a:gd name="T69" fmla="*/ 178 h 536"/>
                <a:gd name="T70" fmla="*/ 264 w 458"/>
                <a:gd name="T71" fmla="*/ 230 h 536"/>
                <a:gd name="T72" fmla="*/ 252 w 458"/>
                <a:gd name="T73" fmla="*/ 244 h 536"/>
                <a:gd name="T74" fmla="*/ 270 w 458"/>
                <a:gd name="T75" fmla="*/ 253 h 536"/>
                <a:gd name="T76" fmla="*/ 313 w 458"/>
                <a:gd name="T77" fmla="*/ 266 h 536"/>
                <a:gd name="T78" fmla="*/ 367 w 458"/>
                <a:gd name="T79" fmla="*/ 245 h 536"/>
                <a:gd name="T80" fmla="*/ 389 w 458"/>
                <a:gd name="T81" fmla="*/ 233 h 536"/>
                <a:gd name="T82" fmla="*/ 400 w 458"/>
                <a:gd name="T83" fmla="*/ 238 h 536"/>
                <a:gd name="T84" fmla="*/ 395 w 458"/>
                <a:gd name="T85" fmla="*/ 297 h 536"/>
                <a:gd name="T86" fmla="*/ 400 w 458"/>
                <a:gd name="T87" fmla="*/ 312 h 536"/>
                <a:gd name="T88" fmla="*/ 449 w 458"/>
                <a:gd name="T89" fmla="*/ 353 h 536"/>
                <a:gd name="T90" fmla="*/ 442 w 458"/>
                <a:gd name="T91" fmla="*/ 388 h 536"/>
                <a:gd name="T92" fmla="*/ 432 w 458"/>
                <a:gd name="T93" fmla="*/ 422 h 536"/>
                <a:gd name="T94" fmla="*/ 445 w 458"/>
                <a:gd name="T95" fmla="*/ 477 h 536"/>
                <a:gd name="T96" fmla="*/ 414 w 458"/>
                <a:gd name="T97" fmla="*/ 524 h 536"/>
                <a:gd name="T98" fmla="*/ 355 w 458"/>
                <a:gd name="T99" fmla="*/ 529 h 536"/>
                <a:gd name="T100" fmla="*/ 292 w 458"/>
                <a:gd name="T101" fmla="*/ 475 h 536"/>
                <a:gd name="T102" fmla="*/ 285 w 458"/>
                <a:gd name="T103" fmla="*/ 471 h 536"/>
                <a:gd name="T104" fmla="*/ 241 w 458"/>
                <a:gd name="T105" fmla="*/ 477 h 536"/>
                <a:gd name="T106" fmla="*/ 225 w 458"/>
                <a:gd name="T107" fmla="*/ 46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8" h="536">
                  <a:moveTo>
                    <a:pt x="225" y="465"/>
                  </a:moveTo>
                  <a:cubicBezTo>
                    <a:pt x="218" y="453"/>
                    <a:pt x="227" y="448"/>
                    <a:pt x="235" y="444"/>
                  </a:cubicBezTo>
                  <a:cubicBezTo>
                    <a:pt x="250" y="436"/>
                    <a:pt x="248" y="424"/>
                    <a:pt x="244" y="412"/>
                  </a:cubicBezTo>
                  <a:cubicBezTo>
                    <a:pt x="242" y="407"/>
                    <a:pt x="238" y="401"/>
                    <a:pt x="234" y="403"/>
                  </a:cubicBezTo>
                  <a:cubicBezTo>
                    <a:pt x="221" y="407"/>
                    <a:pt x="209" y="411"/>
                    <a:pt x="198" y="399"/>
                  </a:cubicBezTo>
                  <a:cubicBezTo>
                    <a:pt x="197" y="397"/>
                    <a:pt x="194" y="401"/>
                    <a:pt x="193" y="403"/>
                  </a:cubicBezTo>
                  <a:cubicBezTo>
                    <a:pt x="193" y="407"/>
                    <a:pt x="193" y="411"/>
                    <a:pt x="193" y="415"/>
                  </a:cubicBezTo>
                  <a:cubicBezTo>
                    <a:pt x="193" y="426"/>
                    <a:pt x="193" y="438"/>
                    <a:pt x="182" y="443"/>
                  </a:cubicBezTo>
                  <a:cubicBezTo>
                    <a:pt x="171" y="448"/>
                    <a:pt x="160" y="444"/>
                    <a:pt x="151" y="437"/>
                  </a:cubicBezTo>
                  <a:cubicBezTo>
                    <a:pt x="139" y="429"/>
                    <a:pt x="129" y="417"/>
                    <a:pt x="112" y="421"/>
                  </a:cubicBezTo>
                  <a:cubicBezTo>
                    <a:pt x="106" y="422"/>
                    <a:pt x="100" y="422"/>
                    <a:pt x="95" y="425"/>
                  </a:cubicBezTo>
                  <a:cubicBezTo>
                    <a:pt x="81" y="432"/>
                    <a:pt x="66" y="432"/>
                    <a:pt x="54" y="421"/>
                  </a:cubicBezTo>
                  <a:cubicBezTo>
                    <a:pt x="42" y="409"/>
                    <a:pt x="21" y="410"/>
                    <a:pt x="13" y="393"/>
                  </a:cubicBezTo>
                  <a:cubicBezTo>
                    <a:pt x="14" y="386"/>
                    <a:pt x="0" y="384"/>
                    <a:pt x="6" y="374"/>
                  </a:cubicBezTo>
                  <a:cubicBezTo>
                    <a:pt x="11" y="370"/>
                    <a:pt x="12" y="365"/>
                    <a:pt x="11" y="358"/>
                  </a:cubicBezTo>
                  <a:cubicBezTo>
                    <a:pt x="8" y="328"/>
                    <a:pt x="29" y="303"/>
                    <a:pt x="60" y="306"/>
                  </a:cubicBezTo>
                  <a:cubicBezTo>
                    <a:pt x="81" y="308"/>
                    <a:pt x="101" y="303"/>
                    <a:pt x="121" y="302"/>
                  </a:cubicBezTo>
                  <a:cubicBezTo>
                    <a:pt x="129" y="301"/>
                    <a:pt x="138" y="299"/>
                    <a:pt x="144" y="305"/>
                  </a:cubicBezTo>
                  <a:cubicBezTo>
                    <a:pt x="157" y="317"/>
                    <a:pt x="168" y="311"/>
                    <a:pt x="179" y="301"/>
                  </a:cubicBezTo>
                  <a:cubicBezTo>
                    <a:pt x="187" y="295"/>
                    <a:pt x="188" y="287"/>
                    <a:pt x="185" y="278"/>
                  </a:cubicBezTo>
                  <a:cubicBezTo>
                    <a:pt x="181" y="264"/>
                    <a:pt x="181" y="251"/>
                    <a:pt x="190" y="238"/>
                  </a:cubicBezTo>
                  <a:cubicBezTo>
                    <a:pt x="195" y="231"/>
                    <a:pt x="194" y="223"/>
                    <a:pt x="193" y="215"/>
                  </a:cubicBezTo>
                  <a:cubicBezTo>
                    <a:pt x="189" y="195"/>
                    <a:pt x="193" y="177"/>
                    <a:pt x="199" y="158"/>
                  </a:cubicBezTo>
                  <a:cubicBezTo>
                    <a:pt x="201" y="152"/>
                    <a:pt x="209" y="145"/>
                    <a:pt x="205" y="140"/>
                  </a:cubicBezTo>
                  <a:cubicBezTo>
                    <a:pt x="194" y="129"/>
                    <a:pt x="198" y="109"/>
                    <a:pt x="182" y="102"/>
                  </a:cubicBezTo>
                  <a:cubicBezTo>
                    <a:pt x="146" y="86"/>
                    <a:pt x="140" y="54"/>
                    <a:pt x="138" y="20"/>
                  </a:cubicBezTo>
                  <a:cubicBezTo>
                    <a:pt x="137" y="11"/>
                    <a:pt x="141" y="3"/>
                    <a:pt x="151" y="0"/>
                  </a:cubicBezTo>
                  <a:cubicBezTo>
                    <a:pt x="160" y="1"/>
                    <a:pt x="164" y="8"/>
                    <a:pt x="168" y="14"/>
                  </a:cubicBezTo>
                  <a:cubicBezTo>
                    <a:pt x="175" y="24"/>
                    <a:pt x="182" y="26"/>
                    <a:pt x="191" y="17"/>
                  </a:cubicBezTo>
                  <a:cubicBezTo>
                    <a:pt x="195" y="12"/>
                    <a:pt x="202" y="10"/>
                    <a:pt x="208" y="9"/>
                  </a:cubicBezTo>
                  <a:cubicBezTo>
                    <a:pt x="241" y="8"/>
                    <a:pt x="255" y="23"/>
                    <a:pt x="254" y="61"/>
                  </a:cubicBezTo>
                  <a:cubicBezTo>
                    <a:pt x="251" y="70"/>
                    <a:pt x="252" y="80"/>
                    <a:pt x="253" y="89"/>
                  </a:cubicBezTo>
                  <a:cubicBezTo>
                    <a:pt x="256" y="106"/>
                    <a:pt x="256" y="121"/>
                    <a:pt x="242" y="135"/>
                  </a:cubicBezTo>
                  <a:cubicBezTo>
                    <a:pt x="231" y="145"/>
                    <a:pt x="241" y="154"/>
                    <a:pt x="248" y="162"/>
                  </a:cubicBezTo>
                  <a:cubicBezTo>
                    <a:pt x="254" y="168"/>
                    <a:pt x="262" y="172"/>
                    <a:pt x="268" y="178"/>
                  </a:cubicBezTo>
                  <a:cubicBezTo>
                    <a:pt x="285" y="195"/>
                    <a:pt x="283" y="214"/>
                    <a:pt x="264" y="230"/>
                  </a:cubicBezTo>
                  <a:cubicBezTo>
                    <a:pt x="259" y="233"/>
                    <a:pt x="250" y="237"/>
                    <a:pt x="252" y="244"/>
                  </a:cubicBezTo>
                  <a:cubicBezTo>
                    <a:pt x="254" y="252"/>
                    <a:pt x="262" y="252"/>
                    <a:pt x="270" y="253"/>
                  </a:cubicBezTo>
                  <a:cubicBezTo>
                    <a:pt x="284" y="256"/>
                    <a:pt x="296" y="266"/>
                    <a:pt x="313" y="266"/>
                  </a:cubicBezTo>
                  <a:cubicBezTo>
                    <a:pt x="334" y="266"/>
                    <a:pt x="352" y="260"/>
                    <a:pt x="367" y="245"/>
                  </a:cubicBezTo>
                  <a:cubicBezTo>
                    <a:pt x="373" y="238"/>
                    <a:pt x="382" y="237"/>
                    <a:pt x="389" y="233"/>
                  </a:cubicBezTo>
                  <a:cubicBezTo>
                    <a:pt x="393" y="233"/>
                    <a:pt x="399" y="232"/>
                    <a:pt x="400" y="238"/>
                  </a:cubicBezTo>
                  <a:cubicBezTo>
                    <a:pt x="405" y="258"/>
                    <a:pt x="411" y="279"/>
                    <a:pt x="395" y="297"/>
                  </a:cubicBezTo>
                  <a:cubicBezTo>
                    <a:pt x="386" y="306"/>
                    <a:pt x="392" y="310"/>
                    <a:pt x="400" y="312"/>
                  </a:cubicBezTo>
                  <a:cubicBezTo>
                    <a:pt x="423" y="317"/>
                    <a:pt x="436" y="336"/>
                    <a:pt x="449" y="353"/>
                  </a:cubicBezTo>
                  <a:cubicBezTo>
                    <a:pt x="458" y="365"/>
                    <a:pt x="455" y="379"/>
                    <a:pt x="442" y="388"/>
                  </a:cubicBezTo>
                  <a:cubicBezTo>
                    <a:pt x="428" y="397"/>
                    <a:pt x="427" y="408"/>
                    <a:pt x="432" y="422"/>
                  </a:cubicBezTo>
                  <a:cubicBezTo>
                    <a:pt x="439" y="440"/>
                    <a:pt x="446" y="457"/>
                    <a:pt x="445" y="477"/>
                  </a:cubicBezTo>
                  <a:cubicBezTo>
                    <a:pt x="438" y="495"/>
                    <a:pt x="428" y="513"/>
                    <a:pt x="414" y="524"/>
                  </a:cubicBezTo>
                  <a:cubicBezTo>
                    <a:pt x="397" y="536"/>
                    <a:pt x="375" y="536"/>
                    <a:pt x="355" y="529"/>
                  </a:cubicBezTo>
                  <a:cubicBezTo>
                    <a:pt x="327" y="520"/>
                    <a:pt x="301" y="507"/>
                    <a:pt x="292" y="475"/>
                  </a:cubicBezTo>
                  <a:cubicBezTo>
                    <a:pt x="291" y="471"/>
                    <a:pt x="289" y="469"/>
                    <a:pt x="285" y="471"/>
                  </a:cubicBezTo>
                  <a:cubicBezTo>
                    <a:pt x="271" y="481"/>
                    <a:pt x="256" y="476"/>
                    <a:pt x="241" y="477"/>
                  </a:cubicBezTo>
                  <a:cubicBezTo>
                    <a:pt x="237" y="471"/>
                    <a:pt x="227" y="473"/>
                    <a:pt x="225" y="465"/>
                  </a:cubicBezTo>
                  <a:close/>
                </a:path>
              </a:pathLst>
            </a:custGeom>
            <a:solidFill>
              <a:srgbClr val="E88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3FCFF1B-BDA6-F126-B1C3-851076135581}"/>
                </a:ext>
              </a:extLst>
            </p:cNvPr>
            <p:cNvSpPr/>
            <p:nvPr/>
          </p:nvSpPr>
          <p:spPr bwMode="auto">
            <a:xfrm>
              <a:off x="5141913" y="1912938"/>
              <a:ext cx="328613" cy="209550"/>
            </a:xfrm>
            <a:custGeom>
              <a:avLst/>
              <a:gdLst>
                <a:gd name="T0" fmla="*/ 11 w 243"/>
                <a:gd name="T1" fmla="*/ 134 h 156"/>
                <a:gd name="T2" fmla="*/ 7 w 243"/>
                <a:gd name="T3" fmla="*/ 110 h 156"/>
                <a:gd name="T4" fmla="*/ 9 w 243"/>
                <a:gd name="T5" fmla="*/ 105 h 156"/>
                <a:gd name="T6" fmla="*/ 42 w 243"/>
                <a:gd name="T7" fmla="*/ 60 h 156"/>
                <a:gd name="T8" fmla="*/ 49 w 243"/>
                <a:gd name="T9" fmla="*/ 29 h 156"/>
                <a:gd name="T10" fmla="*/ 45 w 243"/>
                <a:gd name="T11" fmla="*/ 2 h 156"/>
                <a:gd name="T12" fmla="*/ 51 w 243"/>
                <a:gd name="T13" fmla="*/ 2 h 156"/>
                <a:gd name="T14" fmla="*/ 79 w 243"/>
                <a:gd name="T15" fmla="*/ 18 h 156"/>
                <a:gd name="T16" fmla="*/ 100 w 243"/>
                <a:gd name="T17" fmla="*/ 24 h 156"/>
                <a:gd name="T18" fmla="*/ 119 w 243"/>
                <a:gd name="T19" fmla="*/ 26 h 156"/>
                <a:gd name="T20" fmla="*/ 167 w 243"/>
                <a:gd name="T21" fmla="*/ 50 h 156"/>
                <a:gd name="T22" fmla="*/ 179 w 243"/>
                <a:gd name="T23" fmla="*/ 84 h 156"/>
                <a:gd name="T24" fmla="*/ 211 w 243"/>
                <a:gd name="T25" fmla="*/ 102 h 156"/>
                <a:gd name="T26" fmla="*/ 215 w 243"/>
                <a:gd name="T27" fmla="*/ 98 h 156"/>
                <a:gd name="T28" fmla="*/ 234 w 243"/>
                <a:gd name="T29" fmla="*/ 93 h 156"/>
                <a:gd name="T30" fmla="*/ 235 w 243"/>
                <a:gd name="T31" fmla="*/ 114 h 156"/>
                <a:gd name="T32" fmla="*/ 213 w 243"/>
                <a:gd name="T33" fmla="*/ 109 h 156"/>
                <a:gd name="T34" fmla="*/ 158 w 243"/>
                <a:gd name="T35" fmla="*/ 94 h 156"/>
                <a:gd name="T36" fmla="*/ 147 w 243"/>
                <a:gd name="T37" fmla="*/ 60 h 156"/>
                <a:gd name="T38" fmla="*/ 116 w 243"/>
                <a:gd name="T39" fmla="*/ 52 h 156"/>
                <a:gd name="T40" fmla="*/ 85 w 243"/>
                <a:gd name="T41" fmla="*/ 107 h 156"/>
                <a:gd name="T42" fmla="*/ 11 w 243"/>
                <a:gd name="T43" fmla="*/ 13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3" h="156">
                  <a:moveTo>
                    <a:pt x="11" y="134"/>
                  </a:moveTo>
                  <a:cubicBezTo>
                    <a:pt x="0" y="128"/>
                    <a:pt x="3" y="119"/>
                    <a:pt x="7" y="110"/>
                  </a:cubicBezTo>
                  <a:cubicBezTo>
                    <a:pt x="8" y="108"/>
                    <a:pt x="9" y="107"/>
                    <a:pt x="9" y="105"/>
                  </a:cubicBezTo>
                  <a:cubicBezTo>
                    <a:pt x="4" y="78"/>
                    <a:pt x="18" y="66"/>
                    <a:pt x="42" y="60"/>
                  </a:cubicBezTo>
                  <a:cubicBezTo>
                    <a:pt x="62" y="54"/>
                    <a:pt x="63" y="44"/>
                    <a:pt x="49" y="29"/>
                  </a:cubicBezTo>
                  <a:cubicBezTo>
                    <a:pt x="41" y="21"/>
                    <a:pt x="40" y="12"/>
                    <a:pt x="45" y="2"/>
                  </a:cubicBezTo>
                  <a:cubicBezTo>
                    <a:pt x="47" y="0"/>
                    <a:pt x="49" y="0"/>
                    <a:pt x="51" y="2"/>
                  </a:cubicBezTo>
                  <a:cubicBezTo>
                    <a:pt x="57" y="13"/>
                    <a:pt x="70" y="11"/>
                    <a:pt x="79" y="18"/>
                  </a:cubicBezTo>
                  <a:cubicBezTo>
                    <a:pt x="85" y="25"/>
                    <a:pt x="92" y="26"/>
                    <a:pt x="100" y="24"/>
                  </a:cubicBezTo>
                  <a:cubicBezTo>
                    <a:pt x="106" y="23"/>
                    <a:pt x="113" y="22"/>
                    <a:pt x="119" y="26"/>
                  </a:cubicBezTo>
                  <a:cubicBezTo>
                    <a:pt x="141" y="22"/>
                    <a:pt x="154" y="36"/>
                    <a:pt x="167" y="50"/>
                  </a:cubicBezTo>
                  <a:cubicBezTo>
                    <a:pt x="173" y="61"/>
                    <a:pt x="177" y="72"/>
                    <a:pt x="179" y="84"/>
                  </a:cubicBezTo>
                  <a:cubicBezTo>
                    <a:pt x="183" y="103"/>
                    <a:pt x="195" y="109"/>
                    <a:pt x="211" y="102"/>
                  </a:cubicBezTo>
                  <a:cubicBezTo>
                    <a:pt x="212" y="101"/>
                    <a:pt x="213" y="99"/>
                    <a:pt x="215" y="98"/>
                  </a:cubicBezTo>
                  <a:cubicBezTo>
                    <a:pt x="221" y="96"/>
                    <a:pt x="227" y="88"/>
                    <a:pt x="234" y="93"/>
                  </a:cubicBezTo>
                  <a:cubicBezTo>
                    <a:pt x="243" y="99"/>
                    <a:pt x="235" y="107"/>
                    <a:pt x="235" y="114"/>
                  </a:cubicBezTo>
                  <a:cubicBezTo>
                    <a:pt x="229" y="108"/>
                    <a:pt x="225" y="98"/>
                    <a:pt x="213" y="109"/>
                  </a:cubicBezTo>
                  <a:cubicBezTo>
                    <a:pt x="195" y="127"/>
                    <a:pt x="168" y="119"/>
                    <a:pt x="158" y="94"/>
                  </a:cubicBezTo>
                  <a:cubicBezTo>
                    <a:pt x="154" y="82"/>
                    <a:pt x="150" y="71"/>
                    <a:pt x="147" y="60"/>
                  </a:cubicBezTo>
                  <a:cubicBezTo>
                    <a:pt x="141" y="40"/>
                    <a:pt x="130" y="36"/>
                    <a:pt x="116" y="52"/>
                  </a:cubicBezTo>
                  <a:cubicBezTo>
                    <a:pt x="101" y="68"/>
                    <a:pt x="93" y="88"/>
                    <a:pt x="85" y="107"/>
                  </a:cubicBezTo>
                  <a:cubicBezTo>
                    <a:pt x="66" y="151"/>
                    <a:pt x="53" y="156"/>
                    <a:pt x="11" y="134"/>
                  </a:cubicBezTo>
                  <a:close/>
                </a:path>
              </a:pathLst>
            </a:custGeom>
            <a:solidFill>
              <a:srgbClr val="F5C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14A8042-C836-EEFF-771B-E6C15486DA14}"/>
                </a:ext>
              </a:extLst>
            </p:cNvPr>
            <p:cNvSpPr/>
            <p:nvPr/>
          </p:nvSpPr>
          <p:spPr bwMode="auto">
            <a:xfrm>
              <a:off x="3359151" y="1597025"/>
              <a:ext cx="33338" cy="34925"/>
            </a:xfrm>
            <a:custGeom>
              <a:avLst/>
              <a:gdLst>
                <a:gd name="T0" fmla="*/ 0 w 25"/>
                <a:gd name="T1" fmla="*/ 0 h 27"/>
                <a:gd name="T2" fmla="*/ 11 w 25"/>
                <a:gd name="T3" fmla="*/ 5 h 27"/>
                <a:gd name="T4" fmla="*/ 22 w 25"/>
                <a:gd name="T5" fmla="*/ 23 h 27"/>
                <a:gd name="T6" fmla="*/ 16 w 25"/>
                <a:gd name="T7" fmla="*/ 26 h 27"/>
                <a:gd name="T8" fmla="*/ 0 w 25"/>
                <a:gd name="T9" fmla="*/ 8 h 27"/>
                <a:gd name="T10" fmla="*/ 0 w 25"/>
                <a:gd name="T11" fmla="*/ 0 h 27"/>
                <a:gd name="T12" fmla="*/ 0 w 25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4" y="2"/>
                    <a:pt x="8" y="2"/>
                    <a:pt x="11" y="5"/>
                  </a:cubicBezTo>
                  <a:cubicBezTo>
                    <a:pt x="15" y="10"/>
                    <a:pt x="25" y="13"/>
                    <a:pt x="22" y="23"/>
                  </a:cubicBezTo>
                  <a:cubicBezTo>
                    <a:pt x="21" y="25"/>
                    <a:pt x="17" y="27"/>
                    <a:pt x="16" y="26"/>
                  </a:cubicBezTo>
                  <a:cubicBezTo>
                    <a:pt x="7" y="23"/>
                    <a:pt x="1" y="17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F2552987-B4F4-B9BA-82E7-F940526E65D0}"/>
                </a:ext>
              </a:extLst>
            </p:cNvPr>
            <p:cNvSpPr/>
            <p:nvPr/>
          </p:nvSpPr>
          <p:spPr bwMode="auto">
            <a:xfrm>
              <a:off x="4764088" y="1341438"/>
              <a:ext cx="363538" cy="679450"/>
            </a:xfrm>
            <a:custGeom>
              <a:avLst/>
              <a:gdLst>
                <a:gd name="T0" fmla="*/ 243 w 269"/>
                <a:gd name="T1" fmla="*/ 481 h 503"/>
                <a:gd name="T2" fmla="*/ 240 w 269"/>
                <a:gd name="T3" fmla="*/ 484 h 503"/>
                <a:gd name="T4" fmla="*/ 191 w 269"/>
                <a:gd name="T5" fmla="*/ 469 h 503"/>
                <a:gd name="T6" fmla="*/ 195 w 269"/>
                <a:gd name="T7" fmla="*/ 450 h 503"/>
                <a:gd name="T8" fmla="*/ 190 w 269"/>
                <a:gd name="T9" fmla="*/ 376 h 503"/>
                <a:gd name="T10" fmla="*/ 182 w 269"/>
                <a:gd name="T11" fmla="*/ 351 h 503"/>
                <a:gd name="T12" fmla="*/ 174 w 269"/>
                <a:gd name="T13" fmla="*/ 336 h 503"/>
                <a:gd name="T14" fmla="*/ 131 w 269"/>
                <a:gd name="T15" fmla="*/ 301 h 503"/>
                <a:gd name="T16" fmla="*/ 109 w 269"/>
                <a:gd name="T17" fmla="*/ 284 h 503"/>
                <a:gd name="T18" fmla="*/ 64 w 269"/>
                <a:gd name="T19" fmla="*/ 249 h 503"/>
                <a:gd name="T20" fmla="*/ 37 w 269"/>
                <a:gd name="T21" fmla="*/ 268 h 503"/>
                <a:gd name="T22" fmla="*/ 13 w 269"/>
                <a:gd name="T23" fmla="*/ 246 h 503"/>
                <a:gd name="T24" fmla="*/ 28 w 269"/>
                <a:gd name="T25" fmla="*/ 217 h 503"/>
                <a:gd name="T26" fmla="*/ 36 w 269"/>
                <a:gd name="T27" fmla="*/ 210 h 503"/>
                <a:gd name="T28" fmla="*/ 24 w 269"/>
                <a:gd name="T29" fmla="*/ 207 h 503"/>
                <a:gd name="T30" fmla="*/ 2 w 269"/>
                <a:gd name="T31" fmla="*/ 205 h 503"/>
                <a:gd name="T32" fmla="*/ 15 w 269"/>
                <a:gd name="T33" fmla="*/ 168 h 503"/>
                <a:gd name="T34" fmla="*/ 32 w 269"/>
                <a:gd name="T35" fmla="*/ 172 h 503"/>
                <a:gd name="T36" fmla="*/ 48 w 269"/>
                <a:gd name="T37" fmla="*/ 174 h 503"/>
                <a:gd name="T38" fmla="*/ 54 w 269"/>
                <a:gd name="T39" fmla="*/ 157 h 503"/>
                <a:gd name="T40" fmla="*/ 60 w 269"/>
                <a:gd name="T41" fmla="*/ 136 h 503"/>
                <a:gd name="T42" fmla="*/ 67 w 269"/>
                <a:gd name="T43" fmla="*/ 116 h 503"/>
                <a:gd name="T44" fmla="*/ 67 w 269"/>
                <a:gd name="T45" fmla="*/ 82 h 503"/>
                <a:gd name="T46" fmla="*/ 71 w 269"/>
                <a:gd name="T47" fmla="*/ 26 h 503"/>
                <a:gd name="T48" fmla="*/ 78 w 269"/>
                <a:gd name="T49" fmla="*/ 14 h 503"/>
                <a:gd name="T50" fmla="*/ 114 w 269"/>
                <a:gd name="T51" fmla="*/ 5 h 503"/>
                <a:gd name="T52" fmla="*/ 163 w 269"/>
                <a:gd name="T53" fmla="*/ 1 h 503"/>
                <a:gd name="T54" fmla="*/ 180 w 269"/>
                <a:gd name="T55" fmla="*/ 41 h 503"/>
                <a:gd name="T56" fmla="*/ 184 w 269"/>
                <a:gd name="T57" fmla="*/ 53 h 503"/>
                <a:gd name="T58" fmla="*/ 199 w 269"/>
                <a:gd name="T59" fmla="*/ 83 h 503"/>
                <a:gd name="T60" fmla="*/ 205 w 269"/>
                <a:gd name="T61" fmla="*/ 120 h 503"/>
                <a:gd name="T62" fmla="*/ 227 w 269"/>
                <a:gd name="T63" fmla="*/ 124 h 503"/>
                <a:gd name="T64" fmla="*/ 244 w 269"/>
                <a:gd name="T65" fmla="*/ 133 h 503"/>
                <a:gd name="T66" fmla="*/ 244 w 269"/>
                <a:gd name="T67" fmla="*/ 137 h 503"/>
                <a:gd name="T68" fmla="*/ 255 w 269"/>
                <a:gd name="T69" fmla="*/ 197 h 503"/>
                <a:gd name="T70" fmla="*/ 251 w 269"/>
                <a:gd name="T71" fmla="*/ 202 h 503"/>
                <a:gd name="T72" fmla="*/ 214 w 269"/>
                <a:gd name="T73" fmla="*/ 202 h 503"/>
                <a:gd name="T74" fmla="*/ 197 w 269"/>
                <a:gd name="T75" fmla="*/ 198 h 503"/>
                <a:gd name="T76" fmla="*/ 199 w 269"/>
                <a:gd name="T77" fmla="*/ 213 h 503"/>
                <a:gd name="T78" fmla="*/ 215 w 269"/>
                <a:gd name="T79" fmla="*/ 223 h 503"/>
                <a:gd name="T80" fmla="*/ 230 w 269"/>
                <a:gd name="T81" fmla="*/ 237 h 503"/>
                <a:gd name="T82" fmla="*/ 195 w 269"/>
                <a:gd name="T83" fmla="*/ 265 h 503"/>
                <a:gd name="T84" fmla="*/ 192 w 269"/>
                <a:gd name="T85" fmla="*/ 267 h 503"/>
                <a:gd name="T86" fmla="*/ 174 w 269"/>
                <a:gd name="T87" fmla="*/ 284 h 503"/>
                <a:gd name="T88" fmla="*/ 190 w 269"/>
                <a:gd name="T89" fmla="*/ 301 h 503"/>
                <a:gd name="T90" fmla="*/ 196 w 269"/>
                <a:gd name="T91" fmla="*/ 313 h 503"/>
                <a:gd name="T92" fmla="*/ 209 w 269"/>
                <a:gd name="T93" fmla="*/ 330 h 503"/>
                <a:gd name="T94" fmla="*/ 221 w 269"/>
                <a:gd name="T95" fmla="*/ 365 h 503"/>
                <a:gd name="T96" fmla="*/ 227 w 269"/>
                <a:gd name="T97" fmla="*/ 385 h 503"/>
                <a:gd name="T98" fmla="*/ 230 w 269"/>
                <a:gd name="T99" fmla="*/ 425 h 503"/>
                <a:gd name="T100" fmla="*/ 235 w 269"/>
                <a:gd name="T101" fmla="*/ 468 h 503"/>
                <a:gd name="T102" fmla="*/ 243 w 269"/>
                <a:gd name="T103" fmla="*/ 481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9" h="502">
                  <a:moveTo>
                    <a:pt x="243" y="481"/>
                  </a:moveTo>
                  <a:cubicBezTo>
                    <a:pt x="242" y="482"/>
                    <a:pt x="241" y="483"/>
                    <a:pt x="240" y="484"/>
                  </a:cubicBezTo>
                  <a:cubicBezTo>
                    <a:pt x="210" y="503"/>
                    <a:pt x="210" y="503"/>
                    <a:pt x="191" y="469"/>
                  </a:cubicBezTo>
                  <a:cubicBezTo>
                    <a:pt x="187" y="462"/>
                    <a:pt x="192" y="456"/>
                    <a:pt x="195" y="450"/>
                  </a:cubicBezTo>
                  <a:cubicBezTo>
                    <a:pt x="206" y="425"/>
                    <a:pt x="203" y="400"/>
                    <a:pt x="190" y="376"/>
                  </a:cubicBezTo>
                  <a:cubicBezTo>
                    <a:pt x="187" y="368"/>
                    <a:pt x="183" y="360"/>
                    <a:pt x="182" y="351"/>
                  </a:cubicBezTo>
                  <a:cubicBezTo>
                    <a:pt x="181" y="345"/>
                    <a:pt x="179" y="339"/>
                    <a:pt x="174" y="336"/>
                  </a:cubicBezTo>
                  <a:cubicBezTo>
                    <a:pt x="158" y="326"/>
                    <a:pt x="148" y="309"/>
                    <a:pt x="131" y="301"/>
                  </a:cubicBezTo>
                  <a:cubicBezTo>
                    <a:pt x="136" y="281"/>
                    <a:pt x="114" y="285"/>
                    <a:pt x="109" y="284"/>
                  </a:cubicBezTo>
                  <a:cubicBezTo>
                    <a:pt x="87" y="281"/>
                    <a:pt x="76" y="267"/>
                    <a:pt x="64" y="249"/>
                  </a:cubicBezTo>
                  <a:cubicBezTo>
                    <a:pt x="57" y="259"/>
                    <a:pt x="51" y="272"/>
                    <a:pt x="37" y="268"/>
                  </a:cubicBezTo>
                  <a:cubicBezTo>
                    <a:pt x="27" y="264"/>
                    <a:pt x="17" y="260"/>
                    <a:pt x="13" y="246"/>
                  </a:cubicBezTo>
                  <a:cubicBezTo>
                    <a:pt x="9" y="231"/>
                    <a:pt x="14" y="222"/>
                    <a:pt x="28" y="217"/>
                  </a:cubicBezTo>
                  <a:cubicBezTo>
                    <a:pt x="32" y="216"/>
                    <a:pt x="37" y="215"/>
                    <a:pt x="36" y="210"/>
                  </a:cubicBezTo>
                  <a:cubicBezTo>
                    <a:pt x="34" y="204"/>
                    <a:pt x="29" y="205"/>
                    <a:pt x="24" y="207"/>
                  </a:cubicBezTo>
                  <a:cubicBezTo>
                    <a:pt x="16" y="209"/>
                    <a:pt x="5" y="220"/>
                    <a:pt x="2" y="205"/>
                  </a:cubicBezTo>
                  <a:cubicBezTo>
                    <a:pt x="0" y="193"/>
                    <a:pt x="3" y="177"/>
                    <a:pt x="15" y="168"/>
                  </a:cubicBezTo>
                  <a:cubicBezTo>
                    <a:pt x="21" y="162"/>
                    <a:pt x="27" y="167"/>
                    <a:pt x="32" y="172"/>
                  </a:cubicBezTo>
                  <a:cubicBezTo>
                    <a:pt x="37" y="177"/>
                    <a:pt x="42" y="178"/>
                    <a:pt x="48" y="174"/>
                  </a:cubicBezTo>
                  <a:cubicBezTo>
                    <a:pt x="56" y="170"/>
                    <a:pt x="56" y="164"/>
                    <a:pt x="54" y="157"/>
                  </a:cubicBezTo>
                  <a:cubicBezTo>
                    <a:pt x="51" y="148"/>
                    <a:pt x="50" y="138"/>
                    <a:pt x="60" y="136"/>
                  </a:cubicBezTo>
                  <a:cubicBezTo>
                    <a:pt x="75" y="132"/>
                    <a:pt x="75" y="127"/>
                    <a:pt x="67" y="116"/>
                  </a:cubicBezTo>
                  <a:cubicBezTo>
                    <a:pt x="59" y="105"/>
                    <a:pt x="63" y="93"/>
                    <a:pt x="67" y="82"/>
                  </a:cubicBezTo>
                  <a:cubicBezTo>
                    <a:pt x="73" y="63"/>
                    <a:pt x="85" y="46"/>
                    <a:pt x="71" y="26"/>
                  </a:cubicBezTo>
                  <a:cubicBezTo>
                    <a:pt x="66" y="20"/>
                    <a:pt x="73" y="16"/>
                    <a:pt x="78" y="14"/>
                  </a:cubicBezTo>
                  <a:cubicBezTo>
                    <a:pt x="89" y="9"/>
                    <a:pt x="100" y="3"/>
                    <a:pt x="114" y="5"/>
                  </a:cubicBezTo>
                  <a:cubicBezTo>
                    <a:pt x="130" y="8"/>
                    <a:pt x="146" y="0"/>
                    <a:pt x="163" y="1"/>
                  </a:cubicBezTo>
                  <a:cubicBezTo>
                    <a:pt x="178" y="11"/>
                    <a:pt x="185" y="23"/>
                    <a:pt x="180" y="41"/>
                  </a:cubicBezTo>
                  <a:cubicBezTo>
                    <a:pt x="178" y="46"/>
                    <a:pt x="179" y="52"/>
                    <a:pt x="184" y="53"/>
                  </a:cubicBezTo>
                  <a:cubicBezTo>
                    <a:pt x="202" y="57"/>
                    <a:pt x="199" y="70"/>
                    <a:pt x="199" y="83"/>
                  </a:cubicBezTo>
                  <a:cubicBezTo>
                    <a:pt x="198" y="96"/>
                    <a:pt x="208" y="106"/>
                    <a:pt x="205" y="120"/>
                  </a:cubicBezTo>
                  <a:cubicBezTo>
                    <a:pt x="204" y="128"/>
                    <a:pt x="220" y="126"/>
                    <a:pt x="227" y="124"/>
                  </a:cubicBezTo>
                  <a:cubicBezTo>
                    <a:pt x="239" y="119"/>
                    <a:pt x="248" y="113"/>
                    <a:pt x="244" y="133"/>
                  </a:cubicBezTo>
                  <a:cubicBezTo>
                    <a:pt x="243" y="135"/>
                    <a:pt x="243" y="137"/>
                    <a:pt x="244" y="137"/>
                  </a:cubicBezTo>
                  <a:cubicBezTo>
                    <a:pt x="269" y="154"/>
                    <a:pt x="250" y="177"/>
                    <a:pt x="255" y="197"/>
                  </a:cubicBezTo>
                  <a:cubicBezTo>
                    <a:pt x="254" y="199"/>
                    <a:pt x="252" y="200"/>
                    <a:pt x="251" y="202"/>
                  </a:cubicBezTo>
                  <a:cubicBezTo>
                    <a:pt x="239" y="215"/>
                    <a:pt x="227" y="210"/>
                    <a:pt x="214" y="202"/>
                  </a:cubicBezTo>
                  <a:cubicBezTo>
                    <a:pt x="209" y="198"/>
                    <a:pt x="203" y="192"/>
                    <a:pt x="197" y="198"/>
                  </a:cubicBezTo>
                  <a:cubicBezTo>
                    <a:pt x="192" y="203"/>
                    <a:pt x="196" y="208"/>
                    <a:pt x="199" y="213"/>
                  </a:cubicBezTo>
                  <a:cubicBezTo>
                    <a:pt x="203" y="218"/>
                    <a:pt x="204" y="226"/>
                    <a:pt x="215" y="223"/>
                  </a:cubicBezTo>
                  <a:cubicBezTo>
                    <a:pt x="232" y="217"/>
                    <a:pt x="234" y="220"/>
                    <a:pt x="230" y="237"/>
                  </a:cubicBezTo>
                  <a:cubicBezTo>
                    <a:pt x="220" y="248"/>
                    <a:pt x="216" y="267"/>
                    <a:pt x="195" y="265"/>
                  </a:cubicBezTo>
                  <a:cubicBezTo>
                    <a:pt x="194" y="266"/>
                    <a:pt x="192" y="266"/>
                    <a:pt x="192" y="267"/>
                  </a:cubicBezTo>
                  <a:cubicBezTo>
                    <a:pt x="187" y="275"/>
                    <a:pt x="175" y="275"/>
                    <a:pt x="174" y="284"/>
                  </a:cubicBezTo>
                  <a:cubicBezTo>
                    <a:pt x="173" y="293"/>
                    <a:pt x="185" y="294"/>
                    <a:pt x="190" y="301"/>
                  </a:cubicBezTo>
                  <a:cubicBezTo>
                    <a:pt x="193" y="304"/>
                    <a:pt x="195" y="308"/>
                    <a:pt x="196" y="313"/>
                  </a:cubicBezTo>
                  <a:cubicBezTo>
                    <a:pt x="197" y="321"/>
                    <a:pt x="204" y="325"/>
                    <a:pt x="209" y="330"/>
                  </a:cubicBezTo>
                  <a:cubicBezTo>
                    <a:pt x="219" y="339"/>
                    <a:pt x="227" y="350"/>
                    <a:pt x="221" y="365"/>
                  </a:cubicBezTo>
                  <a:cubicBezTo>
                    <a:pt x="217" y="373"/>
                    <a:pt x="223" y="379"/>
                    <a:pt x="227" y="385"/>
                  </a:cubicBezTo>
                  <a:cubicBezTo>
                    <a:pt x="236" y="397"/>
                    <a:pt x="240" y="412"/>
                    <a:pt x="230" y="425"/>
                  </a:cubicBezTo>
                  <a:cubicBezTo>
                    <a:pt x="219" y="441"/>
                    <a:pt x="221" y="455"/>
                    <a:pt x="235" y="468"/>
                  </a:cubicBezTo>
                  <a:cubicBezTo>
                    <a:pt x="239" y="471"/>
                    <a:pt x="242" y="475"/>
                    <a:pt x="243" y="481"/>
                  </a:cubicBezTo>
                  <a:close/>
                </a:path>
              </a:pathLst>
            </a:custGeom>
            <a:solidFill>
              <a:srgbClr val="EA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541F9BB7-A1AE-E712-079B-423EFB0F0771}"/>
                </a:ext>
              </a:extLst>
            </p:cNvPr>
            <p:cNvSpPr/>
            <p:nvPr/>
          </p:nvSpPr>
          <p:spPr bwMode="auto">
            <a:xfrm>
              <a:off x="4984751" y="1698625"/>
              <a:ext cx="227013" cy="257175"/>
            </a:xfrm>
            <a:custGeom>
              <a:avLst/>
              <a:gdLst>
                <a:gd name="T0" fmla="*/ 28 w 168"/>
                <a:gd name="T1" fmla="*/ 48 h 190"/>
                <a:gd name="T2" fmla="*/ 11 w 168"/>
                <a:gd name="T3" fmla="*/ 30 h 190"/>
                <a:gd name="T4" fmla="*/ 2 w 168"/>
                <a:gd name="T5" fmla="*/ 21 h 190"/>
                <a:gd name="T6" fmla="*/ 12 w 168"/>
                <a:gd name="T7" fmla="*/ 8 h 190"/>
                <a:gd name="T8" fmla="*/ 32 w 168"/>
                <a:gd name="T9" fmla="*/ 0 h 190"/>
                <a:gd name="T10" fmla="*/ 37 w 168"/>
                <a:gd name="T11" fmla="*/ 11 h 190"/>
                <a:gd name="T12" fmla="*/ 88 w 168"/>
                <a:gd name="T13" fmla="*/ 63 h 190"/>
                <a:gd name="T14" fmla="*/ 102 w 168"/>
                <a:gd name="T15" fmla="*/ 88 h 190"/>
                <a:gd name="T16" fmla="*/ 137 w 168"/>
                <a:gd name="T17" fmla="*/ 130 h 190"/>
                <a:gd name="T18" fmla="*/ 137 w 168"/>
                <a:gd name="T19" fmla="*/ 141 h 190"/>
                <a:gd name="T20" fmla="*/ 149 w 168"/>
                <a:gd name="T21" fmla="*/ 158 h 190"/>
                <a:gd name="T22" fmla="*/ 168 w 168"/>
                <a:gd name="T23" fmla="*/ 160 h 190"/>
                <a:gd name="T24" fmla="*/ 164 w 168"/>
                <a:gd name="T25" fmla="*/ 160 h 190"/>
                <a:gd name="T26" fmla="*/ 142 w 168"/>
                <a:gd name="T27" fmla="*/ 180 h 190"/>
                <a:gd name="T28" fmla="*/ 120 w 168"/>
                <a:gd name="T29" fmla="*/ 177 h 190"/>
                <a:gd name="T30" fmla="*/ 117 w 168"/>
                <a:gd name="T31" fmla="*/ 148 h 190"/>
                <a:gd name="T32" fmla="*/ 106 w 168"/>
                <a:gd name="T33" fmla="*/ 124 h 190"/>
                <a:gd name="T34" fmla="*/ 28 w 168"/>
                <a:gd name="T35" fmla="*/ 4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8" h="190">
                  <a:moveTo>
                    <a:pt x="28" y="48"/>
                  </a:moveTo>
                  <a:cubicBezTo>
                    <a:pt x="28" y="37"/>
                    <a:pt x="17" y="36"/>
                    <a:pt x="11" y="30"/>
                  </a:cubicBezTo>
                  <a:cubicBezTo>
                    <a:pt x="8" y="27"/>
                    <a:pt x="0" y="29"/>
                    <a:pt x="2" y="21"/>
                  </a:cubicBezTo>
                  <a:cubicBezTo>
                    <a:pt x="4" y="15"/>
                    <a:pt x="4" y="9"/>
                    <a:pt x="12" y="8"/>
                  </a:cubicBezTo>
                  <a:cubicBezTo>
                    <a:pt x="19" y="7"/>
                    <a:pt x="25" y="3"/>
                    <a:pt x="32" y="0"/>
                  </a:cubicBezTo>
                  <a:cubicBezTo>
                    <a:pt x="30" y="6"/>
                    <a:pt x="26" y="11"/>
                    <a:pt x="37" y="11"/>
                  </a:cubicBezTo>
                  <a:cubicBezTo>
                    <a:pt x="67" y="11"/>
                    <a:pt x="88" y="32"/>
                    <a:pt x="88" y="63"/>
                  </a:cubicBezTo>
                  <a:cubicBezTo>
                    <a:pt x="88" y="75"/>
                    <a:pt x="91" y="82"/>
                    <a:pt x="102" y="88"/>
                  </a:cubicBezTo>
                  <a:cubicBezTo>
                    <a:pt x="120" y="96"/>
                    <a:pt x="129" y="113"/>
                    <a:pt x="137" y="130"/>
                  </a:cubicBezTo>
                  <a:cubicBezTo>
                    <a:pt x="139" y="134"/>
                    <a:pt x="139" y="137"/>
                    <a:pt x="137" y="141"/>
                  </a:cubicBezTo>
                  <a:cubicBezTo>
                    <a:pt x="128" y="156"/>
                    <a:pt x="131" y="163"/>
                    <a:pt x="149" y="158"/>
                  </a:cubicBezTo>
                  <a:cubicBezTo>
                    <a:pt x="156" y="156"/>
                    <a:pt x="162" y="154"/>
                    <a:pt x="168" y="160"/>
                  </a:cubicBezTo>
                  <a:cubicBezTo>
                    <a:pt x="166" y="160"/>
                    <a:pt x="165" y="160"/>
                    <a:pt x="164" y="160"/>
                  </a:cubicBezTo>
                  <a:cubicBezTo>
                    <a:pt x="157" y="168"/>
                    <a:pt x="148" y="172"/>
                    <a:pt x="142" y="180"/>
                  </a:cubicBezTo>
                  <a:cubicBezTo>
                    <a:pt x="134" y="190"/>
                    <a:pt x="126" y="187"/>
                    <a:pt x="120" y="177"/>
                  </a:cubicBezTo>
                  <a:cubicBezTo>
                    <a:pt x="115" y="168"/>
                    <a:pt x="115" y="158"/>
                    <a:pt x="117" y="148"/>
                  </a:cubicBezTo>
                  <a:cubicBezTo>
                    <a:pt x="119" y="138"/>
                    <a:pt x="115" y="131"/>
                    <a:pt x="106" y="124"/>
                  </a:cubicBezTo>
                  <a:cubicBezTo>
                    <a:pt x="78" y="101"/>
                    <a:pt x="51" y="77"/>
                    <a:pt x="28" y="48"/>
                  </a:cubicBezTo>
                  <a:close/>
                </a:path>
              </a:pathLst>
            </a:custGeom>
            <a:solidFill>
              <a:srgbClr val="F5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70C63FBC-F3BB-BAE8-8E48-EE8A5C64EFF0}"/>
                </a:ext>
              </a:extLst>
            </p:cNvPr>
            <p:cNvSpPr/>
            <p:nvPr/>
          </p:nvSpPr>
          <p:spPr bwMode="auto">
            <a:xfrm>
              <a:off x="5165726" y="1804988"/>
              <a:ext cx="74613" cy="98425"/>
            </a:xfrm>
            <a:custGeom>
              <a:avLst/>
              <a:gdLst>
                <a:gd name="T0" fmla="*/ 46 w 55"/>
                <a:gd name="T1" fmla="*/ 72 h 72"/>
                <a:gd name="T2" fmla="*/ 6 w 55"/>
                <a:gd name="T3" fmla="*/ 37 h 72"/>
                <a:gd name="T4" fmla="*/ 14 w 55"/>
                <a:gd name="T5" fmla="*/ 8 h 72"/>
                <a:gd name="T6" fmla="*/ 32 w 55"/>
                <a:gd name="T7" fmla="*/ 20 h 72"/>
                <a:gd name="T8" fmla="*/ 46 w 55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72">
                  <a:moveTo>
                    <a:pt x="46" y="72"/>
                  </a:moveTo>
                  <a:cubicBezTo>
                    <a:pt x="31" y="62"/>
                    <a:pt x="15" y="55"/>
                    <a:pt x="6" y="37"/>
                  </a:cubicBezTo>
                  <a:cubicBezTo>
                    <a:pt x="0" y="22"/>
                    <a:pt x="5" y="14"/>
                    <a:pt x="14" y="8"/>
                  </a:cubicBezTo>
                  <a:cubicBezTo>
                    <a:pt x="27" y="0"/>
                    <a:pt x="26" y="15"/>
                    <a:pt x="32" y="20"/>
                  </a:cubicBezTo>
                  <a:cubicBezTo>
                    <a:pt x="46" y="35"/>
                    <a:pt x="55" y="50"/>
                    <a:pt x="46" y="72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84B6EFD1-718F-29DF-85BA-4DDC771E9D33}"/>
                </a:ext>
              </a:extLst>
            </p:cNvPr>
            <p:cNvSpPr/>
            <p:nvPr/>
          </p:nvSpPr>
          <p:spPr bwMode="auto">
            <a:xfrm>
              <a:off x="5006976" y="1587500"/>
              <a:ext cx="96838" cy="73025"/>
            </a:xfrm>
            <a:custGeom>
              <a:avLst/>
              <a:gdLst>
                <a:gd name="T0" fmla="*/ 50 w 71"/>
                <a:gd name="T1" fmla="*/ 55 h 55"/>
                <a:gd name="T2" fmla="*/ 36 w 71"/>
                <a:gd name="T3" fmla="*/ 47 h 55"/>
                <a:gd name="T4" fmla="*/ 19 w 71"/>
                <a:gd name="T5" fmla="*/ 42 h 55"/>
                <a:gd name="T6" fmla="*/ 10 w 71"/>
                <a:gd name="T7" fmla="*/ 10 h 55"/>
                <a:gd name="T8" fmla="*/ 43 w 71"/>
                <a:gd name="T9" fmla="*/ 20 h 55"/>
                <a:gd name="T10" fmla="*/ 71 w 71"/>
                <a:gd name="T11" fmla="*/ 20 h 55"/>
                <a:gd name="T12" fmla="*/ 50 w 71"/>
                <a:gd name="T1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55">
                  <a:moveTo>
                    <a:pt x="50" y="55"/>
                  </a:moveTo>
                  <a:cubicBezTo>
                    <a:pt x="49" y="45"/>
                    <a:pt x="51" y="32"/>
                    <a:pt x="36" y="47"/>
                  </a:cubicBezTo>
                  <a:cubicBezTo>
                    <a:pt x="29" y="53"/>
                    <a:pt x="23" y="54"/>
                    <a:pt x="19" y="42"/>
                  </a:cubicBezTo>
                  <a:cubicBezTo>
                    <a:pt x="15" y="31"/>
                    <a:pt x="0" y="20"/>
                    <a:pt x="10" y="10"/>
                  </a:cubicBezTo>
                  <a:cubicBezTo>
                    <a:pt x="21" y="0"/>
                    <a:pt x="33" y="12"/>
                    <a:pt x="43" y="20"/>
                  </a:cubicBezTo>
                  <a:cubicBezTo>
                    <a:pt x="51" y="26"/>
                    <a:pt x="62" y="23"/>
                    <a:pt x="71" y="20"/>
                  </a:cubicBezTo>
                  <a:cubicBezTo>
                    <a:pt x="67" y="33"/>
                    <a:pt x="63" y="47"/>
                    <a:pt x="50" y="55"/>
                  </a:cubicBezTo>
                  <a:close/>
                </a:path>
              </a:pathLst>
            </a:custGeom>
            <a:solidFill>
              <a:srgbClr val="F5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EC67D504-1910-C174-BBF1-4ED2252C9DC2}"/>
                </a:ext>
              </a:extLst>
            </p:cNvPr>
            <p:cNvSpPr/>
            <p:nvPr/>
          </p:nvSpPr>
          <p:spPr bwMode="auto">
            <a:xfrm>
              <a:off x="5367338" y="1979613"/>
              <a:ext cx="60325" cy="85725"/>
            </a:xfrm>
            <a:custGeom>
              <a:avLst/>
              <a:gdLst>
                <a:gd name="T0" fmla="*/ 44 w 44"/>
                <a:gd name="T1" fmla="*/ 52 h 63"/>
                <a:gd name="T2" fmla="*/ 9 w 44"/>
                <a:gd name="T3" fmla="*/ 38 h 63"/>
                <a:gd name="T4" fmla="*/ 0 w 44"/>
                <a:gd name="T5" fmla="*/ 0 h 63"/>
                <a:gd name="T6" fmla="*/ 18 w 44"/>
                <a:gd name="T7" fmla="*/ 36 h 63"/>
                <a:gd name="T8" fmla="*/ 44 w 44"/>
                <a:gd name="T9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62">
                  <a:moveTo>
                    <a:pt x="44" y="52"/>
                  </a:moveTo>
                  <a:cubicBezTo>
                    <a:pt x="30" y="63"/>
                    <a:pt x="11" y="57"/>
                    <a:pt x="9" y="38"/>
                  </a:cubicBezTo>
                  <a:cubicBezTo>
                    <a:pt x="7" y="25"/>
                    <a:pt x="2" y="13"/>
                    <a:pt x="0" y="0"/>
                  </a:cubicBezTo>
                  <a:cubicBezTo>
                    <a:pt x="11" y="9"/>
                    <a:pt x="15" y="23"/>
                    <a:pt x="18" y="36"/>
                  </a:cubicBezTo>
                  <a:cubicBezTo>
                    <a:pt x="21" y="51"/>
                    <a:pt x="29" y="57"/>
                    <a:pt x="44" y="52"/>
                  </a:cubicBezTo>
                  <a:close/>
                </a:path>
              </a:pathLst>
            </a:custGeom>
            <a:solidFill>
              <a:srgbClr val="F5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FD53592D-33CC-B9DE-3946-723C2D8634AF}"/>
                </a:ext>
              </a:extLst>
            </p:cNvPr>
            <p:cNvSpPr/>
            <p:nvPr/>
          </p:nvSpPr>
          <p:spPr bwMode="auto">
            <a:xfrm>
              <a:off x="5248276" y="1931988"/>
              <a:ext cx="53975" cy="25400"/>
            </a:xfrm>
            <a:custGeom>
              <a:avLst/>
              <a:gdLst>
                <a:gd name="T0" fmla="*/ 40 w 40"/>
                <a:gd name="T1" fmla="*/ 12 h 19"/>
                <a:gd name="T2" fmla="*/ 19 w 40"/>
                <a:gd name="T3" fmla="*/ 16 h 19"/>
                <a:gd name="T4" fmla="*/ 0 w 40"/>
                <a:gd name="T5" fmla="*/ 4 h 19"/>
                <a:gd name="T6" fmla="*/ 40 w 40"/>
                <a:gd name="T7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19">
                  <a:moveTo>
                    <a:pt x="40" y="12"/>
                  </a:moveTo>
                  <a:cubicBezTo>
                    <a:pt x="33" y="13"/>
                    <a:pt x="26" y="14"/>
                    <a:pt x="19" y="16"/>
                  </a:cubicBezTo>
                  <a:cubicBezTo>
                    <a:pt x="8" y="19"/>
                    <a:pt x="1" y="16"/>
                    <a:pt x="0" y="4"/>
                  </a:cubicBezTo>
                  <a:cubicBezTo>
                    <a:pt x="13" y="5"/>
                    <a:pt x="28" y="0"/>
                    <a:pt x="40" y="12"/>
                  </a:cubicBezTo>
                  <a:close/>
                </a:path>
              </a:pathLst>
            </a:custGeom>
            <a:solidFill>
              <a:srgbClr val="F5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0AF31054-BCE7-C4B2-A375-64AC29AC4047}"/>
                </a:ext>
              </a:extLst>
            </p:cNvPr>
            <p:cNvSpPr/>
            <p:nvPr/>
          </p:nvSpPr>
          <p:spPr bwMode="auto">
            <a:xfrm>
              <a:off x="3508376" y="1343025"/>
              <a:ext cx="244475" cy="246062"/>
            </a:xfrm>
            <a:custGeom>
              <a:avLst/>
              <a:gdLst>
                <a:gd name="T0" fmla="*/ 113 w 180"/>
                <a:gd name="T1" fmla="*/ 159 h 182"/>
                <a:gd name="T2" fmla="*/ 91 w 180"/>
                <a:gd name="T3" fmla="*/ 143 h 182"/>
                <a:gd name="T4" fmla="*/ 88 w 180"/>
                <a:gd name="T5" fmla="*/ 141 h 182"/>
                <a:gd name="T6" fmla="*/ 24 w 180"/>
                <a:gd name="T7" fmla="*/ 152 h 182"/>
                <a:gd name="T8" fmla="*/ 16 w 180"/>
                <a:gd name="T9" fmla="*/ 172 h 182"/>
                <a:gd name="T10" fmla="*/ 7 w 180"/>
                <a:gd name="T11" fmla="*/ 180 h 182"/>
                <a:gd name="T12" fmla="*/ 4 w 180"/>
                <a:gd name="T13" fmla="*/ 169 h 182"/>
                <a:gd name="T14" fmla="*/ 46 w 180"/>
                <a:gd name="T15" fmla="*/ 127 h 182"/>
                <a:gd name="T16" fmla="*/ 52 w 180"/>
                <a:gd name="T17" fmla="*/ 115 h 182"/>
                <a:gd name="T18" fmla="*/ 57 w 180"/>
                <a:gd name="T19" fmla="*/ 64 h 182"/>
                <a:gd name="T20" fmla="*/ 68 w 180"/>
                <a:gd name="T21" fmla="*/ 30 h 182"/>
                <a:gd name="T22" fmla="*/ 85 w 180"/>
                <a:gd name="T23" fmla="*/ 14 h 182"/>
                <a:gd name="T24" fmla="*/ 135 w 180"/>
                <a:gd name="T25" fmla="*/ 3 h 182"/>
                <a:gd name="T26" fmla="*/ 150 w 180"/>
                <a:gd name="T27" fmla="*/ 7 h 182"/>
                <a:gd name="T28" fmla="*/ 161 w 180"/>
                <a:gd name="T29" fmla="*/ 23 h 182"/>
                <a:gd name="T30" fmla="*/ 164 w 180"/>
                <a:gd name="T31" fmla="*/ 40 h 182"/>
                <a:gd name="T32" fmla="*/ 172 w 180"/>
                <a:gd name="T33" fmla="*/ 74 h 182"/>
                <a:gd name="T34" fmla="*/ 179 w 180"/>
                <a:gd name="T35" fmla="*/ 105 h 182"/>
                <a:gd name="T36" fmla="*/ 174 w 180"/>
                <a:gd name="T37" fmla="*/ 158 h 182"/>
                <a:gd name="T38" fmla="*/ 148 w 180"/>
                <a:gd name="T39" fmla="*/ 171 h 182"/>
                <a:gd name="T40" fmla="*/ 129 w 180"/>
                <a:gd name="T41" fmla="*/ 165 h 182"/>
                <a:gd name="T42" fmla="*/ 113 w 180"/>
                <a:gd name="T43" fmla="*/ 159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0" h="182">
                  <a:moveTo>
                    <a:pt x="113" y="159"/>
                  </a:moveTo>
                  <a:cubicBezTo>
                    <a:pt x="106" y="154"/>
                    <a:pt x="98" y="148"/>
                    <a:pt x="91" y="143"/>
                  </a:cubicBezTo>
                  <a:cubicBezTo>
                    <a:pt x="90" y="142"/>
                    <a:pt x="88" y="141"/>
                    <a:pt x="88" y="141"/>
                  </a:cubicBezTo>
                  <a:cubicBezTo>
                    <a:pt x="69" y="160"/>
                    <a:pt x="43" y="139"/>
                    <a:pt x="24" y="152"/>
                  </a:cubicBezTo>
                  <a:cubicBezTo>
                    <a:pt x="16" y="157"/>
                    <a:pt x="19" y="165"/>
                    <a:pt x="16" y="172"/>
                  </a:cubicBezTo>
                  <a:cubicBezTo>
                    <a:pt x="15" y="176"/>
                    <a:pt x="12" y="181"/>
                    <a:pt x="7" y="180"/>
                  </a:cubicBezTo>
                  <a:cubicBezTo>
                    <a:pt x="0" y="178"/>
                    <a:pt x="3" y="173"/>
                    <a:pt x="4" y="169"/>
                  </a:cubicBezTo>
                  <a:cubicBezTo>
                    <a:pt x="9" y="146"/>
                    <a:pt x="21" y="130"/>
                    <a:pt x="46" y="127"/>
                  </a:cubicBezTo>
                  <a:cubicBezTo>
                    <a:pt x="56" y="126"/>
                    <a:pt x="58" y="124"/>
                    <a:pt x="52" y="115"/>
                  </a:cubicBezTo>
                  <a:cubicBezTo>
                    <a:pt x="41" y="97"/>
                    <a:pt x="43" y="81"/>
                    <a:pt x="57" y="64"/>
                  </a:cubicBezTo>
                  <a:cubicBezTo>
                    <a:pt x="65" y="55"/>
                    <a:pt x="75" y="46"/>
                    <a:pt x="68" y="30"/>
                  </a:cubicBezTo>
                  <a:cubicBezTo>
                    <a:pt x="63" y="19"/>
                    <a:pt x="76" y="14"/>
                    <a:pt x="85" y="14"/>
                  </a:cubicBezTo>
                  <a:cubicBezTo>
                    <a:pt x="103" y="14"/>
                    <a:pt x="119" y="9"/>
                    <a:pt x="135" y="3"/>
                  </a:cubicBezTo>
                  <a:cubicBezTo>
                    <a:pt x="143" y="0"/>
                    <a:pt x="146" y="2"/>
                    <a:pt x="150" y="7"/>
                  </a:cubicBezTo>
                  <a:cubicBezTo>
                    <a:pt x="154" y="12"/>
                    <a:pt x="158" y="18"/>
                    <a:pt x="161" y="23"/>
                  </a:cubicBezTo>
                  <a:cubicBezTo>
                    <a:pt x="166" y="28"/>
                    <a:pt x="165" y="34"/>
                    <a:pt x="164" y="40"/>
                  </a:cubicBezTo>
                  <a:cubicBezTo>
                    <a:pt x="162" y="52"/>
                    <a:pt x="165" y="64"/>
                    <a:pt x="172" y="74"/>
                  </a:cubicBezTo>
                  <a:cubicBezTo>
                    <a:pt x="178" y="83"/>
                    <a:pt x="180" y="94"/>
                    <a:pt x="179" y="105"/>
                  </a:cubicBezTo>
                  <a:cubicBezTo>
                    <a:pt x="177" y="122"/>
                    <a:pt x="176" y="140"/>
                    <a:pt x="174" y="158"/>
                  </a:cubicBezTo>
                  <a:cubicBezTo>
                    <a:pt x="173" y="177"/>
                    <a:pt x="163" y="182"/>
                    <a:pt x="148" y="171"/>
                  </a:cubicBezTo>
                  <a:cubicBezTo>
                    <a:pt x="142" y="166"/>
                    <a:pt x="137" y="162"/>
                    <a:pt x="129" y="165"/>
                  </a:cubicBezTo>
                  <a:cubicBezTo>
                    <a:pt x="123" y="167"/>
                    <a:pt x="118" y="162"/>
                    <a:pt x="113" y="159"/>
                  </a:cubicBezTo>
                  <a:close/>
                </a:path>
              </a:pathLst>
            </a:custGeom>
            <a:solidFill>
              <a:srgbClr val="E27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B334E0CA-8750-DA60-B82D-19D2F15CD412}"/>
                </a:ext>
              </a:extLst>
            </p:cNvPr>
            <p:cNvSpPr/>
            <p:nvPr/>
          </p:nvSpPr>
          <p:spPr bwMode="auto">
            <a:xfrm>
              <a:off x="3662363" y="1363663"/>
              <a:ext cx="185738" cy="260350"/>
            </a:xfrm>
            <a:custGeom>
              <a:avLst/>
              <a:gdLst>
                <a:gd name="T0" fmla="*/ 0 w 138"/>
                <a:gd name="T1" fmla="*/ 144 h 193"/>
                <a:gd name="T2" fmla="*/ 6 w 138"/>
                <a:gd name="T3" fmla="*/ 145 h 193"/>
                <a:gd name="T4" fmla="*/ 44 w 138"/>
                <a:gd name="T5" fmla="*/ 157 h 193"/>
                <a:gd name="T6" fmla="*/ 56 w 138"/>
                <a:gd name="T7" fmla="*/ 148 h 193"/>
                <a:gd name="T8" fmla="*/ 60 w 138"/>
                <a:gd name="T9" fmla="*/ 81 h 193"/>
                <a:gd name="T10" fmla="*/ 59 w 138"/>
                <a:gd name="T11" fmla="*/ 71 h 193"/>
                <a:gd name="T12" fmla="*/ 48 w 138"/>
                <a:gd name="T13" fmla="*/ 8 h 193"/>
                <a:gd name="T14" fmla="*/ 48 w 138"/>
                <a:gd name="T15" fmla="*/ 0 h 193"/>
                <a:gd name="T16" fmla="*/ 73 w 138"/>
                <a:gd name="T17" fmla="*/ 69 h 193"/>
                <a:gd name="T18" fmla="*/ 80 w 138"/>
                <a:gd name="T19" fmla="*/ 103 h 193"/>
                <a:gd name="T20" fmla="*/ 101 w 138"/>
                <a:gd name="T21" fmla="*/ 107 h 193"/>
                <a:gd name="T22" fmla="*/ 116 w 138"/>
                <a:gd name="T23" fmla="*/ 116 h 193"/>
                <a:gd name="T24" fmla="*/ 117 w 138"/>
                <a:gd name="T25" fmla="*/ 120 h 193"/>
                <a:gd name="T26" fmla="*/ 129 w 138"/>
                <a:gd name="T27" fmla="*/ 176 h 193"/>
                <a:gd name="T28" fmla="*/ 92 w 138"/>
                <a:gd name="T29" fmla="*/ 181 h 193"/>
                <a:gd name="T30" fmla="*/ 72 w 138"/>
                <a:gd name="T31" fmla="*/ 172 h 193"/>
                <a:gd name="T32" fmla="*/ 22 w 138"/>
                <a:gd name="T33" fmla="*/ 158 h 193"/>
                <a:gd name="T34" fmla="*/ 0 w 138"/>
                <a:gd name="T35" fmla="*/ 144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8" h="193">
                  <a:moveTo>
                    <a:pt x="0" y="144"/>
                  </a:moveTo>
                  <a:cubicBezTo>
                    <a:pt x="2" y="144"/>
                    <a:pt x="4" y="145"/>
                    <a:pt x="6" y="145"/>
                  </a:cubicBezTo>
                  <a:cubicBezTo>
                    <a:pt x="21" y="142"/>
                    <a:pt x="36" y="133"/>
                    <a:pt x="44" y="157"/>
                  </a:cubicBezTo>
                  <a:cubicBezTo>
                    <a:pt x="46" y="163"/>
                    <a:pt x="56" y="156"/>
                    <a:pt x="56" y="148"/>
                  </a:cubicBezTo>
                  <a:cubicBezTo>
                    <a:pt x="55" y="126"/>
                    <a:pt x="60" y="104"/>
                    <a:pt x="60" y="81"/>
                  </a:cubicBezTo>
                  <a:cubicBezTo>
                    <a:pt x="60" y="78"/>
                    <a:pt x="61" y="73"/>
                    <a:pt x="59" y="71"/>
                  </a:cubicBezTo>
                  <a:cubicBezTo>
                    <a:pt x="41" y="53"/>
                    <a:pt x="43" y="31"/>
                    <a:pt x="48" y="8"/>
                  </a:cubicBezTo>
                  <a:cubicBezTo>
                    <a:pt x="48" y="5"/>
                    <a:pt x="48" y="3"/>
                    <a:pt x="48" y="0"/>
                  </a:cubicBezTo>
                  <a:cubicBezTo>
                    <a:pt x="54" y="24"/>
                    <a:pt x="76" y="42"/>
                    <a:pt x="73" y="69"/>
                  </a:cubicBezTo>
                  <a:cubicBezTo>
                    <a:pt x="71" y="81"/>
                    <a:pt x="81" y="90"/>
                    <a:pt x="80" y="103"/>
                  </a:cubicBezTo>
                  <a:cubicBezTo>
                    <a:pt x="80" y="111"/>
                    <a:pt x="94" y="109"/>
                    <a:pt x="101" y="107"/>
                  </a:cubicBezTo>
                  <a:cubicBezTo>
                    <a:pt x="111" y="104"/>
                    <a:pt x="117" y="104"/>
                    <a:pt x="116" y="116"/>
                  </a:cubicBezTo>
                  <a:cubicBezTo>
                    <a:pt x="116" y="117"/>
                    <a:pt x="116" y="119"/>
                    <a:pt x="117" y="120"/>
                  </a:cubicBezTo>
                  <a:cubicBezTo>
                    <a:pt x="138" y="135"/>
                    <a:pt x="126" y="157"/>
                    <a:pt x="129" y="176"/>
                  </a:cubicBezTo>
                  <a:cubicBezTo>
                    <a:pt x="118" y="193"/>
                    <a:pt x="105" y="191"/>
                    <a:pt x="92" y="181"/>
                  </a:cubicBezTo>
                  <a:cubicBezTo>
                    <a:pt x="86" y="176"/>
                    <a:pt x="81" y="171"/>
                    <a:pt x="72" y="172"/>
                  </a:cubicBezTo>
                  <a:cubicBezTo>
                    <a:pt x="56" y="167"/>
                    <a:pt x="39" y="163"/>
                    <a:pt x="22" y="158"/>
                  </a:cubicBezTo>
                  <a:cubicBezTo>
                    <a:pt x="13" y="156"/>
                    <a:pt x="4" y="154"/>
                    <a:pt x="0" y="144"/>
                  </a:cubicBezTo>
                  <a:close/>
                </a:path>
              </a:pathLst>
            </a:custGeom>
            <a:solidFill>
              <a:srgbClr val="E88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24653C1E-8295-91F7-09B0-8716F42E6D2B}"/>
                </a:ext>
              </a:extLst>
            </p:cNvPr>
            <p:cNvSpPr/>
            <p:nvPr/>
          </p:nvSpPr>
          <p:spPr bwMode="auto">
            <a:xfrm>
              <a:off x="3702051" y="1787525"/>
              <a:ext cx="192088" cy="539750"/>
            </a:xfrm>
            <a:custGeom>
              <a:avLst/>
              <a:gdLst>
                <a:gd name="T0" fmla="*/ 66 w 142"/>
                <a:gd name="T1" fmla="*/ 34 h 399"/>
                <a:gd name="T2" fmla="*/ 70 w 142"/>
                <a:gd name="T3" fmla="*/ 30 h 399"/>
                <a:gd name="T4" fmla="*/ 82 w 142"/>
                <a:gd name="T5" fmla="*/ 17 h 399"/>
                <a:gd name="T6" fmla="*/ 102 w 142"/>
                <a:gd name="T7" fmla="*/ 3 h 399"/>
                <a:gd name="T8" fmla="*/ 142 w 142"/>
                <a:gd name="T9" fmla="*/ 22 h 399"/>
                <a:gd name="T10" fmla="*/ 133 w 142"/>
                <a:gd name="T11" fmla="*/ 50 h 399"/>
                <a:gd name="T12" fmla="*/ 117 w 142"/>
                <a:gd name="T13" fmla="*/ 88 h 399"/>
                <a:gd name="T14" fmla="*/ 63 w 142"/>
                <a:gd name="T15" fmla="*/ 148 h 399"/>
                <a:gd name="T16" fmla="*/ 40 w 142"/>
                <a:gd name="T17" fmla="*/ 198 h 399"/>
                <a:gd name="T18" fmla="*/ 37 w 142"/>
                <a:gd name="T19" fmla="*/ 229 h 399"/>
                <a:gd name="T20" fmla="*/ 28 w 142"/>
                <a:gd name="T21" fmla="*/ 258 h 399"/>
                <a:gd name="T22" fmla="*/ 34 w 142"/>
                <a:gd name="T23" fmla="*/ 279 h 399"/>
                <a:gd name="T24" fmla="*/ 50 w 142"/>
                <a:gd name="T25" fmla="*/ 302 h 399"/>
                <a:gd name="T26" fmla="*/ 50 w 142"/>
                <a:gd name="T27" fmla="*/ 398 h 399"/>
                <a:gd name="T28" fmla="*/ 50 w 142"/>
                <a:gd name="T29" fmla="*/ 398 h 399"/>
                <a:gd name="T30" fmla="*/ 45 w 142"/>
                <a:gd name="T31" fmla="*/ 398 h 399"/>
                <a:gd name="T32" fmla="*/ 34 w 142"/>
                <a:gd name="T33" fmla="*/ 374 h 399"/>
                <a:gd name="T34" fmla="*/ 34 w 142"/>
                <a:gd name="T35" fmla="*/ 374 h 399"/>
                <a:gd name="T36" fmla="*/ 30 w 142"/>
                <a:gd name="T37" fmla="*/ 362 h 399"/>
                <a:gd name="T38" fmla="*/ 30 w 142"/>
                <a:gd name="T39" fmla="*/ 326 h 399"/>
                <a:gd name="T40" fmla="*/ 14 w 142"/>
                <a:gd name="T41" fmla="*/ 312 h 399"/>
                <a:gd name="T42" fmla="*/ 5 w 142"/>
                <a:gd name="T43" fmla="*/ 308 h 399"/>
                <a:gd name="T44" fmla="*/ 12 w 142"/>
                <a:gd name="T45" fmla="*/ 258 h 399"/>
                <a:gd name="T46" fmla="*/ 15 w 142"/>
                <a:gd name="T47" fmla="*/ 236 h 399"/>
                <a:gd name="T48" fmla="*/ 13 w 142"/>
                <a:gd name="T49" fmla="*/ 223 h 399"/>
                <a:gd name="T50" fmla="*/ 8 w 142"/>
                <a:gd name="T51" fmla="*/ 176 h 399"/>
                <a:gd name="T52" fmla="*/ 20 w 142"/>
                <a:gd name="T53" fmla="*/ 156 h 399"/>
                <a:gd name="T54" fmla="*/ 34 w 142"/>
                <a:gd name="T55" fmla="*/ 131 h 399"/>
                <a:gd name="T56" fmla="*/ 44 w 142"/>
                <a:gd name="T57" fmla="*/ 56 h 399"/>
                <a:gd name="T58" fmla="*/ 66 w 142"/>
                <a:gd name="T59" fmla="*/ 34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2" h="399">
                  <a:moveTo>
                    <a:pt x="66" y="34"/>
                  </a:moveTo>
                  <a:cubicBezTo>
                    <a:pt x="68" y="33"/>
                    <a:pt x="69" y="31"/>
                    <a:pt x="70" y="30"/>
                  </a:cubicBezTo>
                  <a:cubicBezTo>
                    <a:pt x="78" y="29"/>
                    <a:pt x="82" y="25"/>
                    <a:pt x="82" y="17"/>
                  </a:cubicBezTo>
                  <a:cubicBezTo>
                    <a:pt x="82" y="2"/>
                    <a:pt x="92" y="0"/>
                    <a:pt x="102" y="3"/>
                  </a:cubicBezTo>
                  <a:cubicBezTo>
                    <a:pt x="117" y="7"/>
                    <a:pt x="131" y="12"/>
                    <a:pt x="142" y="22"/>
                  </a:cubicBezTo>
                  <a:cubicBezTo>
                    <a:pt x="130" y="28"/>
                    <a:pt x="129" y="38"/>
                    <a:pt x="133" y="50"/>
                  </a:cubicBezTo>
                  <a:cubicBezTo>
                    <a:pt x="142" y="76"/>
                    <a:pt x="140" y="74"/>
                    <a:pt x="117" y="88"/>
                  </a:cubicBezTo>
                  <a:cubicBezTo>
                    <a:pt x="94" y="102"/>
                    <a:pt x="77" y="125"/>
                    <a:pt x="63" y="148"/>
                  </a:cubicBezTo>
                  <a:cubicBezTo>
                    <a:pt x="53" y="163"/>
                    <a:pt x="47" y="181"/>
                    <a:pt x="40" y="198"/>
                  </a:cubicBezTo>
                  <a:cubicBezTo>
                    <a:pt x="36" y="208"/>
                    <a:pt x="32" y="218"/>
                    <a:pt x="37" y="229"/>
                  </a:cubicBezTo>
                  <a:cubicBezTo>
                    <a:pt x="42" y="241"/>
                    <a:pt x="33" y="249"/>
                    <a:pt x="28" y="258"/>
                  </a:cubicBezTo>
                  <a:cubicBezTo>
                    <a:pt x="23" y="267"/>
                    <a:pt x="20" y="275"/>
                    <a:pt x="34" y="279"/>
                  </a:cubicBezTo>
                  <a:cubicBezTo>
                    <a:pt x="45" y="282"/>
                    <a:pt x="51" y="292"/>
                    <a:pt x="50" y="302"/>
                  </a:cubicBezTo>
                  <a:cubicBezTo>
                    <a:pt x="46" y="334"/>
                    <a:pt x="49" y="366"/>
                    <a:pt x="50" y="398"/>
                  </a:cubicBezTo>
                  <a:cubicBezTo>
                    <a:pt x="50" y="398"/>
                    <a:pt x="50" y="398"/>
                    <a:pt x="50" y="398"/>
                  </a:cubicBezTo>
                  <a:cubicBezTo>
                    <a:pt x="49" y="399"/>
                    <a:pt x="47" y="399"/>
                    <a:pt x="45" y="398"/>
                  </a:cubicBezTo>
                  <a:cubicBezTo>
                    <a:pt x="44" y="389"/>
                    <a:pt x="45" y="378"/>
                    <a:pt x="34" y="374"/>
                  </a:cubicBezTo>
                  <a:cubicBezTo>
                    <a:pt x="34" y="374"/>
                    <a:pt x="34" y="374"/>
                    <a:pt x="34" y="374"/>
                  </a:cubicBezTo>
                  <a:cubicBezTo>
                    <a:pt x="31" y="371"/>
                    <a:pt x="27" y="366"/>
                    <a:pt x="30" y="362"/>
                  </a:cubicBezTo>
                  <a:cubicBezTo>
                    <a:pt x="38" y="349"/>
                    <a:pt x="32" y="338"/>
                    <a:pt x="30" y="326"/>
                  </a:cubicBezTo>
                  <a:cubicBezTo>
                    <a:pt x="28" y="316"/>
                    <a:pt x="26" y="309"/>
                    <a:pt x="14" y="312"/>
                  </a:cubicBezTo>
                  <a:cubicBezTo>
                    <a:pt x="10" y="313"/>
                    <a:pt x="7" y="311"/>
                    <a:pt x="5" y="308"/>
                  </a:cubicBezTo>
                  <a:cubicBezTo>
                    <a:pt x="0" y="299"/>
                    <a:pt x="4" y="267"/>
                    <a:pt x="12" y="258"/>
                  </a:cubicBezTo>
                  <a:cubicBezTo>
                    <a:pt x="19" y="251"/>
                    <a:pt x="23" y="245"/>
                    <a:pt x="15" y="236"/>
                  </a:cubicBezTo>
                  <a:cubicBezTo>
                    <a:pt x="12" y="233"/>
                    <a:pt x="12" y="228"/>
                    <a:pt x="13" y="223"/>
                  </a:cubicBezTo>
                  <a:cubicBezTo>
                    <a:pt x="16" y="207"/>
                    <a:pt x="14" y="191"/>
                    <a:pt x="8" y="176"/>
                  </a:cubicBezTo>
                  <a:cubicBezTo>
                    <a:pt x="3" y="164"/>
                    <a:pt x="7" y="158"/>
                    <a:pt x="20" y="156"/>
                  </a:cubicBezTo>
                  <a:cubicBezTo>
                    <a:pt x="43" y="153"/>
                    <a:pt x="45" y="150"/>
                    <a:pt x="34" y="131"/>
                  </a:cubicBezTo>
                  <a:cubicBezTo>
                    <a:pt x="24" y="115"/>
                    <a:pt x="31" y="69"/>
                    <a:pt x="44" y="56"/>
                  </a:cubicBezTo>
                  <a:cubicBezTo>
                    <a:pt x="51" y="49"/>
                    <a:pt x="56" y="39"/>
                    <a:pt x="66" y="34"/>
                  </a:cubicBezTo>
                  <a:close/>
                </a:path>
              </a:pathLst>
            </a:custGeom>
            <a:solidFill>
              <a:srgbClr val="F2B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F3398196-E76B-9CD0-CA40-F79438A0C626}"/>
                </a:ext>
              </a:extLst>
            </p:cNvPr>
            <p:cNvSpPr/>
            <p:nvPr/>
          </p:nvSpPr>
          <p:spPr bwMode="auto">
            <a:xfrm>
              <a:off x="4989513" y="1328738"/>
              <a:ext cx="42863" cy="46037"/>
            </a:xfrm>
            <a:custGeom>
              <a:avLst/>
              <a:gdLst>
                <a:gd name="T0" fmla="*/ 0 w 32"/>
                <a:gd name="T1" fmla="*/ 2 h 34"/>
                <a:gd name="T2" fmla="*/ 32 w 32"/>
                <a:gd name="T3" fmla="*/ 34 h 34"/>
                <a:gd name="T4" fmla="*/ 0 w 32"/>
                <a:gd name="T5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34">
                  <a:moveTo>
                    <a:pt x="0" y="2"/>
                  </a:moveTo>
                  <a:cubicBezTo>
                    <a:pt x="23" y="0"/>
                    <a:pt x="24" y="21"/>
                    <a:pt x="32" y="34"/>
                  </a:cubicBezTo>
                  <a:cubicBezTo>
                    <a:pt x="20" y="25"/>
                    <a:pt x="9" y="14"/>
                    <a:pt x="0" y="2"/>
                  </a:cubicBezTo>
                  <a:close/>
                </a:path>
              </a:pathLst>
            </a:custGeom>
            <a:solidFill>
              <a:srgbClr val="F5D4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36D42396-F455-3C62-9CB1-9F7D577268A4}"/>
                </a:ext>
              </a:extLst>
            </p:cNvPr>
            <p:cNvSpPr/>
            <p:nvPr/>
          </p:nvSpPr>
          <p:spPr bwMode="auto">
            <a:xfrm>
              <a:off x="4781551" y="2679700"/>
              <a:ext cx="122238" cy="144462"/>
            </a:xfrm>
            <a:custGeom>
              <a:avLst/>
              <a:gdLst>
                <a:gd name="T0" fmla="*/ 2 w 90"/>
                <a:gd name="T1" fmla="*/ 22 h 107"/>
                <a:gd name="T2" fmla="*/ 12 w 90"/>
                <a:gd name="T3" fmla="*/ 4 h 107"/>
                <a:gd name="T4" fmla="*/ 38 w 90"/>
                <a:gd name="T5" fmla="*/ 8 h 107"/>
                <a:gd name="T6" fmla="*/ 86 w 90"/>
                <a:gd name="T7" fmla="*/ 93 h 107"/>
                <a:gd name="T8" fmla="*/ 71 w 90"/>
                <a:gd name="T9" fmla="*/ 105 h 107"/>
                <a:gd name="T10" fmla="*/ 40 w 90"/>
                <a:gd name="T11" fmla="*/ 81 h 107"/>
                <a:gd name="T12" fmla="*/ 13 w 90"/>
                <a:gd name="T13" fmla="*/ 43 h 107"/>
                <a:gd name="T14" fmla="*/ 2 w 90"/>
                <a:gd name="T15" fmla="*/ 2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0" h="107">
                  <a:moveTo>
                    <a:pt x="2" y="22"/>
                  </a:moveTo>
                  <a:cubicBezTo>
                    <a:pt x="1" y="13"/>
                    <a:pt x="5" y="6"/>
                    <a:pt x="12" y="4"/>
                  </a:cubicBezTo>
                  <a:cubicBezTo>
                    <a:pt x="21" y="0"/>
                    <a:pt x="31" y="0"/>
                    <a:pt x="38" y="8"/>
                  </a:cubicBezTo>
                  <a:cubicBezTo>
                    <a:pt x="59" y="34"/>
                    <a:pt x="74" y="63"/>
                    <a:pt x="86" y="93"/>
                  </a:cubicBezTo>
                  <a:cubicBezTo>
                    <a:pt x="90" y="103"/>
                    <a:pt x="79" y="107"/>
                    <a:pt x="71" y="105"/>
                  </a:cubicBezTo>
                  <a:cubicBezTo>
                    <a:pt x="56" y="103"/>
                    <a:pt x="44" y="95"/>
                    <a:pt x="40" y="81"/>
                  </a:cubicBezTo>
                  <a:cubicBezTo>
                    <a:pt x="36" y="64"/>
                    <a:pt x="28" y="52"/>
                    <a:pt x="13" y="43"/>
                  </a:cubicBezTo>
                  <a:cubicBezTo>
                    <a:pt x="6" y="38"/>
                    <a:pt x="0" y="31"/>
                    <a:pt x="2" y="22"/>
                  </a:cubicBezTo>
                  <a:close/>
                </a:path>
              </a:pathLst>
            </a:custGeom>
            <a:solidFill>
              <a:srgbClr val="F5C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9F2B0FFC-5066-E05B-C0D5-8BA68066EEC3}"/>
                </a:ext>
              </a:extLst>
            </p:cNvPr>
            <p:cNvSpPr/>
            <p:nvPr/>
          </p:nvSpPr>
          <p:spPr bwMode="auto">
            <a:xfrm>
              <a:off x="4806951" y="2476500"/>
              <a:ext cx="34925" cy="26987"/>
            </a:xfrm>
            <a:custGeom>
              <a:avLst/>
              <a:gdLst>
                <a:gd name="T0" fmla="*/ 12 w 26"/>
                <a:gd name="T1" fmla="*/ 4 h 20"/>
                <a:gd name="T2" fmla="*/ 20 w 26"/>
                <a:gd name="T3" fmla="*/ 20 h 20"/>
                <a:gd name="T4" fmla="*/ 0 w 26"/>
                <a:gd name="T5" fmla="*/ 4 h 20"/>
                <a:gd name="T6" fmla="*/ 0 w 26"/>
                <a:gd name="T7" fmla="*/ 4 h 20"/>
                <a:gd name="T8" fmla="*/ 12 w 26"/>
                <a:gd name="T9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0">
                  <a:moveTo>
                    <a:pt x="12" y="4"/>
                  </a:moveTo>
                  <a:cubicBezTo>
                    <a:pt x="15" y="9"/>
                    <a:pt x="26" y="10"/>
                    <a:pt x="20" y="20"/>
                  </a:cubicBezTo>
                  <a:cubicBezTo>
                    <a:pt x="13" y="15"/>
                    <a:pt x="7" y="9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4" y="1"/>
                    <a:pt x="8" y="0"/>
                    <a:pt x="12" y="4"/>
                  </a:cubicBezTo>
                  <a:close/>
                </a:path>
              </a:pathLst>
            </a:custGeom>
            <a:solidFill>
              <a:srgbClr val="EC9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893B5092-2086-B7B9-7204-71460BAE93A6}"/>
                </a:ext>
              </a:extLst>
            </p:cNvPr>
            <p:cNvSpPr/>
            <p:nvPr/>
          </p:nvSpPr>
          <p:spPr bwMode="auto">
            <a:xfrm>
              <a:off x="4573588" y="1739900"/>
              <a:ext cx="546100" cy="655637"/>
            </a:xfrm>
            <a:custGeom>
              <a:avLst/>
              <a:gdLst>
                <a:gd name="T0" fmla="*/ 272 w 404"/>
                <a:gd name="T1" fmla="*/ 6 h 486"/>
                <a:gd name="T2" fmla="*/ 293 w 404"/>
                <a:gd name="T3" fmla="*/ 15 h 486"/>
                <a:gd name="T4" fmla="*/ 296 w 404"/>
                <a:gd name="T5" fmla="*/ 20 h 486"/>
                <a:gd name="T6" fmla="*/ 340 w 404"/>
                <a:gd name="T7" fmla="*/ 85 h 486"/>
                <a:gd name="T8" fmla="*/ 332 w 404"/>
                <a:gd name="T9" fmla="*/ 174 h 486"/>
                <a:gd name="T10" fmla="*/ 324 w 404"/>
                <a:gd name="T11" fmla="*/ 203 h 486"/>
                <a:gd name="T12" fmla="*/ 327 w 404"/>
                <a:gd name="T13" fmla="*/ 214 h 486"/>
                <a:gd name="T14" fmla="*/ 356 w 404"/>
                <a:gd name="T15" fmla="*/ 265 h 486"/>
                <a:gd name="T16" fmla="*/ 382 w 404"/>
                <a:gd name="T17" fmla="*/ 296 h 486"/>
                <a:gd name="T18" fmla="*/ 377 w 404"/>
                <a:gd name="T19" fmla="*/ 353 h 486"/>
                <a:gd name="T20" fmla="*/ 377 w 404"/>
                <a:gd name="T21" fmla="*/ 383 h 486"/>
                <a:gd name="T22" fmla="*/ 369 w 404"/>
                <a:gd name="T23" fmla="*/ 423 h 486"/>
                <a:gd name="T24" fmla="*/ 370 w 404"/>
                <a:gd name="T25" fmla="*/ 451 h 486"/>
                <a:gd name="T26" fmla="*/ 360 w 404"/>
                <a:gd name="T27" fmla="*/ 478 h 486"/>
                <a:gd name="T28" fmla="*/ 322 w 404"/>
                <a:gd name="T29" fmla="*/ 470 h 486"/>
                <a:gd name="T30" fmla="*/ 307 w 404"/>
                <a:gd name="T31" fmla="*/ 457 h 486"/>
                <a:gd name="T32" fmla="*/ 299 w 404"/>
                <a:gd name="T33" fmla="*/ 448 h 486"/>
                <a:gd name="T34" fmla="*/ 270 w 404"/>
                <a:gd name="T35" fmla="*/ 404 h 486"/>
                <a:gd name="T36" fmla="*/ 259 w 404"/>
                <a:gd name="T37" fmla="*/ 371 h 486"/>
                <a:gd name="T38" fmla="*/ 203 w 404"/>
                <a:gd name="T39" fmla="*/ 383 h 486"/>
                <a:gd name="T40" fmla="*/ 156 w 404"/>
                <a:gd name="T41" fmla="*/ 374 h 486"/>
                <a:gd name="T42" fmla="*/ 114 w 404"/>
                <a:gd name="T43" fmla="*/ 372 h 486"/>
                <a:gd name="T44" fmla="*/ 101 w 404"/>
                <a:gd name="T45" fmla="*/ 370 h 486"/>
                <a:gd name="T46" fmla="*/ 63 w 404"/>
                <a:gd name="T47" fmla="*/ 327 h 486"/>
                <a:gd name="T48" fmla="*/ 43 w 404"/>
                <a:gd name="T49" fmla="*/ 277 h 486"/>
                <a:gd name="T50" fmla="*/ 27 w 404"/>
                <a:gd name="T51" fmla="*/ 264 h 486"/>
                <a:gd name="T52" fmla="*/ 12 w 404"/>
                <a:gd name="T53" fmla="*/ 247 h 486"/>
                <a:gd name="T54" fmla="*/ 27 w 404"/>
                <a:gd name="T55" fmla="*/ 228 h 486"/>
                <a:gd name="T56" fmla="*/ 52 w 404"/>
                <a:gd name="T57" fmla="*/ 201 h 486"/>
                <a:gd name="T58" fmla="*/ 38 w 404"/>
                <a:gd name="T59" fmla="*/ 189 h 486"/>
                <a:gd name="T60" fmla="*/ 22 w 404"/>
                <a:gd name="T61" fmla="*/ 197 h 486"/>
                <a:gd name="T62" fmla="*/ 3 w 404"/>
                <a:gd name="T63" fmla="*/ 193 h 486"/>
                <a:gd name="T64" fmla="*/ 10 w 404"/>
                <a:gd name="T65" fmla="*/ 175 h 486"/>
                <a:gd name="T66" fmla="*/ 30 w 404"/>
                <a:gd name="T67" fmla="*/ 167 h 486"/>
                <a:gd name="T68" fmla="*/ 40 w 404"/>
                <a:gd name="T69" fmla="*/ 146 h 486"/>
                <a:gd name="T70" fmla="*/ 32 w 404"/>
                <a:gd name="T71" fmla="*/ 126 h 486"/>
                <a:gd name="T72" fmla="*/ 16 w 404"/>
                <a:gd name="T73" fmla="*/ 97 h 486"/>
                <a:gd name="T74" fmla="*/ 39 w 404"/>
                <a:gd name="T75" fmla="*/ 65 h 486"/>
                <a:gd name="T76" fmla="*/ 76 w 404"/>
                <a:gd name="T77" fmla="*/ 46 h 486"/>
                <a:gd name="T78" fmla="*/ 90 w 404"/>
                <a:gd name="T79" fmla="*/ 52 h 486"/>
                <a:gd name="T80" fmla="*/ 97 w 404"/>
                <a:gd name="T81" fmla="*/ 70 h 486"/>
                <a:gd name="T82" fmla="*/ 126 w 404"/>
                <a:gd name="T83" fmla="*/ 69 h 486"/>
                <a:gd name="T84" fmla="*/ 166 w 404"/>
                <a:gd name="T85" fmla="*/ 52 h 486"/>
                <a:gd name="T86" fmla="*/ 168 w 404"/>
                <a:gd name="T87" fmla="*/ 52 h 486"/>
                <a:gd name="T88" fmla="*/ 214 w 404"/>
                <a:gd name="T89" fmla="*/ 40 h 486"/>
                <a:gd name="T90" fmla="*/ 227 w 404"/>
                <a:gd name="T91" fmla="*/ 36 h 486"/>
                <a:gd name="T92" fmla="*/ 244 w 404"/>
                <a:gd name="T93" fmla="*/ 18 h 486"/>
                <a:gd name="T94" fmla="*/ 272 w 404"/>
                <a:gd name="T95" fmla="*/ 6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3" h="486">
                  <a:moveTo>
                    <a:pt x="272" y="6"/>
                  </a:moveTo>
                  <a:cubicBezTo>
                    <a:pt x="281" y="4"/>
                    <a:pt x="291" y="0"/>
                    <a:pt x="293" y="15"/>
                  </a:cubicBezTo>
                  <a:cubicBezTo>
                    <a:pt x="293" y="16"/>
                    <a:pt x="294" y="19"/>
                    <a:pt x="296" y="20"/>
                  </a:cubicBezTo>
                  <a:cubicBezTo>
                    <a:pt x="329" y="29"/>
                    <a:pt x="328" y="62"/>
                    <a:pt x="340" y="85"/>
                  </a:cubicBezTo>
                  <a:cubicBezTo>
                    <a:pt x="355" y="115"/>
                    <a:pt x="351" y="146"/>
                    <a:pt x="332" y="174"/>
                  </a:cubicBezTo>
                  <a:cubicBezTo>
                    <a:pt x="321" y="181"/>
                    <a:pt x="317" y="191"/>
                    <a:pt x="324" y="203"/>
                  </a:cubicBezTo>
                  <a:cubicBezTo>
                    <a:pt x="326" y="206"/>
                    <a:pt x="328" y="211"/>
                    <a:pt x="327" y="214"/>
                  </a:cubicBezTo>
                  <a:cubicBezTo>
                    <a:pt x="321" y="240"/>
                    <a:pt x="339" y="254"/>
                    <a:pt x="356" y="265"/>
                  </a:cubicBezTo>
                  <a:cubicBezTo>
                    <a:pt x="369" y="274"/>
                    <a:pt x="374" y="287"/>
                    <a:pt x="382" y="296"/>
                  </a:cubicBezTo>
                  <a:cubicBezTo>
                    <a:pt x="404" y="320"/>
                    <a:pt x="375" y="334"/>
                    <a:pt x="377" y="353"/>
                  </a:cubicBezTo>
                  <a:cubicBezTo>
                    <a:pt x="378" y="363"/>
                    <a:pt x="374" y="374"/>
                    <a:pt x="377" y="383"/>
                  </a:cubicBezTo>
                  <a:cubicBezTo>
                    <a:pt x="382" y="399"/>
                    <a:pt x="379" y="411"/>
                    <a:pt x="369" y="423"/>
                  </a:cubicBezTo>
                  <a:cubicBezTo>
                    <a:pt x="361" y="433"/>
                    <a:pt x="370" y="442"/>
                    <a:pt x="370" y="451"/>
                  </a:cubicBezTo>
                  <a:cubicBezTo>
                    <a:pt x="371" y="462"/>
                    <a:pt x="377" y="474"/>
                    <a:pt x="360" y="478"/>
                  </a:cubicBezTo>
                  <a:cubicBezTo>
                    <a:pt x="345" y="486"/>
                    <a:pt x="332" y="484"/>
                    <a:pt x="322" y="470"/>
                  </a:cubicBezTo>
                  <a:cubicBezTo>
                    <a:pt x="318" y="464"/>
                    <a:pt x="312" y="460"/>
                    <a:pt x="307" y="457"/>
                  </a:cubicBezTo>
                  <a:cubicBezTo>
                    <a:pt x="303" y="455"/>
                    <a:pt x="298" y="452"/>
                    <a:pt x="299" y="448"/>
                  </a:cubicBezTo>
                  <a:cubicBezTo>
                    <a:pt x="301" y="426"/>
                    <a:pt x="282" y="417"/>
                    <a:pt x="270" y="404"/>
                  </a:cubicBezTo>
                  <a:cubicBezTo>
                    <a:pt x="262" y="395"/>
                    <a:pt x="258" y="384"/>
                    <a:pt x="259" y="371"/>
                  </a:cubicBezTo>
                  <a:cubicBezTo>
                    <a:pt x="241" y="383"/>
                    <a:pt x="222" y="384"/>
                    <a:pt x="203" y="383"/>
                  </a:cubicBezTo>
                  <a:cubicBezTo>
                    <a:pt x="187" y="381"/>
                    <a:pt x="171" y="378"/>
                    <a:pt x="156" y="374"/>
                  </a:cubicBezTo>
                  <a:cubicBezTo>
                    <a:pt x="142" y="370"/>
                    <a:pt x="129" y="364"/>
                    <a:pt x="114" y="372"/>
                  </a:cubicBezTo>
                  <a:cubicBezTo>
                    <a:pt x="110" y="375"/>
                    <a:pt x="104" y="374"/>
                    <a:pt x="101" y="370"/>
                  </a:cubicBezTo>
                  <a:cubicBezTo>
                    <a:pt x="90" y="354"/>
                    <a:pt x="74" y="343"/>
                    <a:pt x="63" y="327"/>
                  </a:cubicBezTo>
                  <a:cubicBezTo>
                    <a:pt x="52" y="311"/>
                    <a:pt x="34" y="301"/>
                    <a:pt x="43" y="277"/>
                  </a:cubicBezTo>
                  <a:cubicBezTo>
                    <a:pt x="45" y="271"/>
                    <a:pt x="34" y="267"/>
                    <a:pt x="27" y="264"/>
                  </a:cubicBezTo>
                  <a:cubicBezTo>
                    <a:pt x="19" y="260"/>
                    <a:pt x="13" y="256"/>
                    <a:pt x="12" y="247"/>
                  </a:cubicBezTo>
                  <a:cubicBezTo>
                    <a:pt x="12" y="236"/>
                    <a:pt x="19" y="231"/>
                    <a:pt x="27" y="228"/>
                  </a:cubicBezTo>
                  <a:cubicBezTo>
                    <a:pt x="39" y="223"/>
                    <a:pt x="49" y="215"/>
                    <a:pt x="52" y="201"/>
                  </a:cubicBezTo>
                  <a:cubicBezTo>
                    <a:pt x="54" y="189"/>
                    <a:pt x="50" y="185"/>
                    <a:pt x="38" y="189"/>
                  </a:cubicBezTo>
                  <a:cubicBezTo>
                    <a:pt x="32" y="191"/>
                    <a:pt x="27" y="195"/>
                    <a:pt x="22" y="197"/>
                  </a:cubicBezTo>
                  <a:cubicBezTo>
                    <a:pt x="14" y="201"/>
                    <a:pt x="7" y="202"/>
                    <a:pt x="3" y="193"/>
                  </a:cubicBezTo>
                  <a:cubicBezTo>
                    <a:pt x="0" y="185"/>
                    <a:pt x="2" y="179"/>
                    <a:pt x="10" y="175"/>
                  </a:cubicBezTo>
                  <a:cubicBezTo>
                    <a:pt x="16" y="171"/>
                    <a:pt x="23" y="168"/>
                    <a:pt x="30" y="167"/>
                  </a:cubicBezTo>
                  <a:cubicBezTo>
                    <a:pt x="42" y="163"/>
                    <a:pt x="46" y="157"/>
                    <a:pt x="40" y="146"/>
                  </a:cubicBezTo>
                  <a:cubicBezTo>
                    <a:pt x="37" y="139"/>
                    <a:pt x="35" y="133"/>
                    <a:pt x="32" y="126"/>
                  </a:cubicBezTo>
                  <a:cubicBezTo>
                    <a:pt x="19" y="121"/>
                    <a:pt x="13" y="111"/>
                    <a:pt x="16" y="97"/>
                  </a:cubicBezTo>
                  <a:cubicBezTo>
                    <a:pt x="18" y="83"/>
                    <a:pt x="24" y="71"/>
                    <a:pt x="39" y="65"/>
                  </a:cubicBezTo>
                  <a:cubicBezTo>
                    <a:pt x="52" y="60"/>
                    <a:pt x="66" y="58"/>
                    <a:pt x="76" y="46"/>
                  </a:cubicBezTo>
                  <a:cubicBezTo>
                    <a:pt x="81" y="40"/>
                    <a:pt x="89" y="42"/>
                    <a:pt x="90" y="52"/>
                  </a:cubicBezTo>
                  <a:cubicBezTo>
                    <a:pt x="91" y="59"/>
                    <a:pt x="88" y="67"/>
                    <a:pt x="97" y="70"/>
                  </a:cubicBezTo>
                  <a:cubicBezTo>
                    <a:pt x="107" y="74"/>
                    <a:pt x="117" y="74"/>
                    <a:pt x="126" y="69"/>
                  </a:cubicBezTo>
                  <a:cubicBezTo>
                    <a:pt x="139" y="63"/>
                    <a:pt x="150" y="52"/>
                    <a:pt x="166" y="52"/>
                  </a:cubicBezTo>
                  <a:cubicBezTo>
                    <a:pt x="168" y="53"/>
                    <a:pt x="167" y="54"/>
                    <a:pt x="168" y="52"/>
                  </a:cubicBezTo>
                  <a:cubicBezTo>
                    <a:pt x="178" y="25"/>
                    <a:pt x="195" y="30"/>
                    <a:pt x="214" y="40"/>
                  </a:cubicBezTo>
                  <a:cubicBezTo>
                    <a:pt x="218" y="42"/>
                    <a:pt x="224" y="40"/>
                    <a:pt x="227" y="36"/>
                  </a:cubicBezTo>
                  <a:cubicBezTo>
                    <a:pt x="232" y="29"/>
                    <a:pt x="238" y="23"/>
                    <a:pt x="244" y="18"/>
                  </a:cubicBezTo>
                  <a:cubicBezTo>
                    <a:pt x="253" y="13"/>
                    <a:pt x="264" y="14"/>
                    <a:pt x="272" y="6"/>
                  </a:cubicBezTo>
                  <a:close/>
                </a:path>
              </a:pathLst>
            </a:custGeom>
            <a:solidFill>
              <a:srgbClr val="E275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7BDBF69F-84AD-EE37-4480-C8D79D459A6B}"/>
                </a:ext>
              </a:extLst>
            </p:cNvPr>
            <p:cNvSpPr/>
            <p:nvPr/>
          </p:nvSpPr>
          <p:spPr bwMode="auto">
            <a:xfrm>
              <a:off x="4564063" y="1936750"/>
              <a:ext cx="495300" cy="546100"/>
            </a:xfrm>
            <a:custGeom>
              <a:avLst/>
              <a:gdLst>
                <a:gd name="T0" fmla="*/ 47 w 367"/>
                <a:gd name="T1" fmla="*/ 0 h 404"/>
                <a:gd name="T2" fmla="*/ 42 w 367"/>
                <a:gd name="T3" fmla="*/ 24 h 404"/>
                <a:gd name="T4" fmla="*/ 18 w 367"/>
                <a:gd name="T5" fmla="*/ 33 h 404"/>
                <a:gd name="T6" fmla="*/ 13 w 367"/>
                <a:gd name="T7" fmla="*/ 46 h 404"/>
                <a:gd name="T8" fmla="*/ 26 w 367"/>
                <a:gd name="T9" fmla="*/ 47 h 404"/>
                <a:gd name="T10" fmla="*/ 47 w 367"/>
                <a:gd name="T11" fmla="*/ 36 h 404"/>
                <a:gd name="T12" fmla="*/ 66 w 367"/>
                <a:gd name="T13" fmla="*/ 51 h 404"/>
                <a:gd name="T14" fmla="*/ 36 w 367"/>
                <a:gd name="T15" fmla="*/ 87 h 404"/>
                <a:gd name="T16" fmla="*/ 23 w 367"/>
                <a:gd name="T17" fmla="*/ 100 h 404"/>
                <a:gd name="T18" fmla="*/ 36 w 367"/>
                <a:gd name="T19" fmla="*/ 113 h 404"/>
                <a:gd name="T20" fmla="*/ 53 w 367"/>
                <a:gd name="T21" fmla="*/ 150 h 404"/>
                <a:gd name="T22" fmla="*/ 63 w 367"/>
                <a:gd name="T23" fmla="*/ 162 h 404"/>
                <a:gd name="T24" fmla="*/ 74 w 367"/>
                <a:gd name="T25" fmla="*/ 169 h 404"/>
                <a:gd name="T26" fmla="*/ 111 w 367"/>
                <a:gd name="T27" fmla="*/ 220 h 404"/>
                <a:gd name="T28" fmla="*/ 119 w 367"/>
                <a:gd name="T29" fmla="*/ 223 h 404"/>
                <a:gd name="T30" fmla="*/ 183 w 367"/>
                <a:gd name="T31" fmla="*/ 227 h 404"/>
                <a:gd name="T32" fmla="*/ 242 w 367"/>
                <a:gd name="T33" fmla="*/ 229 h 404"/>
                <a:gd name="T34" fmla="*/ 267 w 367"/>
                <a:gd name="T35" fmla="*/ 208 h 404"/>
                <a:gd name="T36" fmla="*/ 271 w 367"/>
                <a:gd name="T37" fmla="*/ 229 h 404"/>
                <a:gd name="T38" fmla="*/ 289 w 367"/>
                <a:gd name="T39" fmla="*/ 263 h 404"/>
                <a:gd name="T40" fmla="*/ 308 w 367"/>
                <a:gd name="T41" fmla="*/ 297 h 404"/>
                <a:gd name="T42" fmla="*/ 309 w 367"/>
                <a:gd name="T43" fmla="*/ 301 h 404"/>
                <a:gd name="T44" fmla="*/ 367 w 367"/>
                <a:gd name="T45" fmla="*/ 332 h 404"/>
                <a:gd name="T46" fmla="*/ 328 w 367"/>
                <a:gd name="T47" fmla="*/ 337 h 404"/>
                <a:gd name="T48" fmla="*/ 279 w 367"/>
                <a:gd name="T49" fmla="*/ 338 h 404"/>
                <a:gd name="T50" fmla="*/ 254 w 367"/>
                <a:gd name="T51" fmla="*/ 339 h 404"/>
                <a:gd name="T52" fmla="*/ 204 w 367"/>
                <a:gd name="T53" fmla="*/ 389 h 404"/>
                <a:gd name="T54" fmla="*/ 191 w 367"/>
                <a:gd name="T55" fmla="*/ 404 h 404"/>
                <a:gd name="T56" fmla="*/ 179 w 367"/>
                <a:gd name="T57" fmla="*/ 404 h 404"/>
                <a:gd name="T58" fmla="*/ 171 w 367"/>
                <a:gd name="T59" fmla="*/ 396 h 404"/>
                <a:gd name="T60" fmla="*/ 136 w 367"/>
                <a:gd name="T61" fmla="*/ 384 h 404"/>
                <a:gd name="T62" fmla="*/ 115 w 367"/>
                <a:gd name="T63" fmla="*/ 362 h 404"/>
                <a:gd name="T64" fmla="*/ 105 w 367"/>
                <a:gd name="T65" fmla="*/ 340 h 404"/>
                <a:gd name="T66" fmla="*/ 104 w 367"/>
                <a:gd name="T67" fmla="*/ 316 h 404"/>
                <a:gd name="T68" fmla="*/ 84 w 367"/>
                <a:gd name="T69" fmla="*/ 271 h 404"/>
                <a:gd name="T70" fmla="*/ 66 w 367"/>
                <a:gd name="T71" fmla="*/ 272 h 404"/>
                <a:gd name="T72" fmla="*/ 36 w 367"/>
                <a:gd name="T73" fmla="*/ 256 h 404"/>
                <a:gd name="T74" fmla="*/ 33 w 367"/>
                <a:gd name="T75" fmla="*/ 192 h 404"/>
                <a:gd name="T76" fmla="*/ 35 w 367"/>
                <a:gd name="T77" fmla="*/ 171 h 404"/>
                <a:gd name="T78" fmla="*/ 31 w 367"/>
                <a:gd name="T79" fmla="*/ 148 h 404"/>
                <a:gd name="T80" fmla="*/ 20 w 367"/>
                <a:gd name="T81" fmla="*/ 122 h 404"/>
                <a:gd name="T82" fmla="*/ 13 w 367"/>
                <a:gd name="T83" fmla="*/ 74 h 404"/>
                <a:gd name="T84" fmla="*/ 7 w 367"/>
                <a:gd name="T85" fmla="*/ 56 h 404"/>
                <a:gd name="T86" fmla="*/ 4 w 367"/>
                <a:gd name="T87" fmla="*/ 37 h 404"/>
                <a:gd name="T88" fmla="*/ 32 w 367"/>
                <a:gd name="T89" fmla="*/ 11 h 404"/>
                <a:gd name="T90" fmla="*/ 47 w 367"/>
                <a:gd name="T91" fmla="*/ 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7" h="403">
                  <a:moveTo>
                    <a:pt x="47" y="0"/>
                  </a:moveTo>
                  <a:cubicBezTo>
                    <a:pt x="59" y="11"/>
                    <a:pt x="54" y="19"/>
                    <a:pt x="42" y="24"/>
                  </a:cubicBezTo>
                  <a:cubicBezTo>
                    <a:pt x="34" y="28"/>
                    <a:pt x="26" y="30"/>
                    <a:pt x="18" y="33"/>
                  </a:cubicBezTo>
                  <a:cubicBezTo>
                    <a:pt x="12" y="36"/>
                    <a:pt x="10" y="40"/>
                    <a:pt x="13" y="46"/>
                  </a:cubicBezTo>
                  <a:cubicBezTo>
                    <a:pt x="16" y="53"/>
                    <a:pt x="22" y="52"/>
                    <a:pt x="26" y="47"/>
                  </a:cubicBezTo>
                  <a:cubicBezTo>
                    <a:pt x="31" y="40"/>
                    <a:pt x="40" y="39"/>
                    <a:pt x="47" y="36"/>
                  </a:cubicBezTo>
                  <a:cubicBezTo>
                    <a:pt x="60" y="30"/>
                    <a:pt x="69" y="37"/>
                    <a:pt x="66" y="51"/>
                  </a:cubicBezTo>
                  <a:cubicBezTo>
                    <a:pt x="63" y="69"/>
                    <a:pt x="54" y="82"/>
                    <a:pt x="36" y="87"/>
                  </a:cubicBezTo>
                  <a:cubicBezTo>
                    <a:pt x="29" y="89"/>
                    <a:pt x="23" y="91"/>
                    <a:pt x="23" y="100"/>
                  </a:cubicBezTo>
                  <a:cubicBezTo>
                    <a:pt x="23" y="108"/>
                    <a:pt x="29" y="110"/>
                    <a:pt x="36" y="113"/>
                  </a:cubicBezTo>
                  <a:cubicBezTo>
                    <a:pt x="61" y="124"/>
                    <a:pt x="61" y="124"/>
                    <a:pt x="53" y="150"/>
                  </a:cubicBezTo>
                  <a:cubicBezTo>
                    <a:pt x="50" y="159"/>
                    <a:pt x="51" y="166"/>
                    <a:pt x="63" y="162"/>
                  </a:cubicBezTo>
                  <a:cubicBezTo>
                    <a:pt x="69" y="160"/>
                    <a:pt x="74" y="163"/>
                    <a:pt x="74" y="169"/>
                  </a:cubicBezTo>
                  <a:cubicBezTo>
                    <a:pt x="74" y="195"/>
                    <a:pt x="104" y="199"/>
                    <a:pt x="111" y="220"/>
                  </a:cubicBezTo>
                  <a:cubicBezTo>
                    <a:pt x="112" y="223"/>
                    <a:pt x="117" y="225"/>
                    <a:pt x="119" y="223"/>
                  </a:cubicBezTo>
                  <a:cubicBezTo>
                    <a:pt x="142" y="200"/>
                    <a:pt x="162" y="227"/>
                    <a:pt x="183" y="227"/>
                  </a:cubicBezTo>
                  <a:cubicBezTo>
                    <a:pt x="203" y="227"/>
                    <a:pt x="222" y="233"/>
                    <a:pt x="242" y="229"/>
                  </a:cubicBezTo>
                  <a:cubicBezTo>
                    <a:pt x="255" y="226"/>
                    <a:pt x="263" y="223"/>
                    <a:pt x="267" y="208"/>
                  </a:cubicBezTo>
                  <a:cubicBezTo>
                    <a:pt x="273" y="217"/>
                    <a:pt x="271" y="223"/>
                    <a:pt x="271" y="229"/>
                  </a:cubicBezTo>
                  <a:cubicBezTo>
                    <a:pt x="270" y="244"/>
                    <a:pt x="278" y="256"/>
                    <a:pt x="289" y="263"/>
                  </a:cubicBezTo>
                  <a:cubicBezTo>
                    <a:pt x="302" y="272"/>
                    <a:pt x="317" y="277"/>
                    <a:pt x="308" y="297"/>
                  </a:cubicBezTo>
                  <a:cubicBezTo>
                    <a:pt x="307" y="298"/>
                    <a:pt x="308" y="301"/>
                    <a:pt x="309" y="301"/>
                  </a:cubicBezTo>
                  <a:cubicBezTo>
                    <a:pt x="330" y="307"/>
                    <a:pt x="337" y="341"/>
                    <a:pt x="367" y="332"/>
                  </a:cubicBezTo>
                  <a:cubicBezTo>
                    <a:pt x="356" y="345"/>
                    <a:pt x="346" y="353"/>
                    <a:pt x="328" y="337"/>
                  </a:cubicBezTo>
                  <a:cubicBezTo>
                    <a:pt x="315" y="325"/>
                    <a:pt x="296" y="337"/>
                    <a:pt x="279" y="338"/>
                  </a:cubicBezTo>
                  <a:cubicBezTo>
                    <a:pt x="271" y="339"/>
                    <a:pt x="263" y="342"/>
                    <a:pt x="254" y="339"/>
                  </a:cubicBezTo>
                  <a:cubicBezTo>
                    <a:pt x="221" y="331"/>
                    <a:pt x="194" y="357"/>
                    <a:pt x="204" y="389"/>
                  </a:cubicBezTo>
                  <a:cubicBezTo>
                    <a:pt x="209" y="404"/>
                    <a:pt x="202" y="404"/>
                    <a:pt x="191" y="404"/>
                  </a:cubicBezTo>
                  <a:cubicBezTo>
                    <a:pt x="187" y="404"/>
                    <a:pt x="183" y="404"/>
                    <a:pt x="179" y="404"/>
                  </a:cubicBezTo>
                  <a:cubicBezTo>
                    <a:pt x="176" y="401"/>
                    <a:pt x="174" y="399"/>
                    <a:pt x="171" y="396"/>
                  </a:cubicBezTo>
                  <a:cubicBezTo>
                    <a:pt x="160" y="389"/>
                    <a:pt x="150" y="383"/>
                    <a:pt x="136" y="384"/>
                  </a:cubicBezTo>
                  <a:cubicBezTo>
                    <a:pt x="123" y="385"/>
                    <a:pt x="115" y="376"/>
                    <a:pt x="115" y="362"/>
                  </a:cubicBezTo>
                  <a:cubicBezTo>
                    <a:pt x="115" y="353"/>
                    <a:pt x="114" y="346"/>
                    <a:pt x="105" y="340"/>
                  </a:cubicBezTo>
                  <a:cubicBezTo>
                    <a:pt x="97" y="334"/>
                    <a:pt x="102" y="325"/>
                    <a:pt x="104" y="316"/>
                  </a:cubicBezTo>
                  <a:cubicBezTo>
                    <a:pt x="110" y="291"/>
                    <a:pt x="103" y="277"/>
                    <a:pt x="84" y="271"/>
                  </a:cubicBezTo>
                  <a:cubicBezTo>
                    <a:pt x="78" y="269"/>
                    <a:pt x="72" y="270"/>
                    <a:pt x="66" y="272"/>
                  </a:cubicBezTo>
                  <a:cubicBezTo>
                    <a:pt x="52" y="275"/>
                    <a:pt x="42" y="269"/>
                    <a:pt x="36" y="256"/>
                  </a:cubicBezTo>
                  <a:cubicBezTo>
                    <a:pt x="26" y="235"/>
                    <a:pt x="17" y="214"/>
                    <a:pt x="33" y="192"/>
                  </a:cubicBezTo>
                  <a:cubicBezTo>
                    <a:pt x="38" y="186"/>
                    <a:pt x="38" y="179"/>
                    <a:pt x="35" y="171"/>
                  </a:cubicBezTo>
                  <a:cubicBezTo>
                    <a:pt x="31" y="164"/>
                    <a:pt x="30" y="156"/>
                    <a:pt x="31" y="148"/>
                  </a:cubicBezTo>
                  <a:cubicBezTo>
                    <a:pt x="33" y="137"/>
                    <a:pt x="28" y="129"/>
                    <a:pt x="20" y="122"/>
                  </a:cubicBezTo>
                  <a:cubicBezTo>
                    <a:pt x="4" y="108"/>
                    <a:pt x="2" y="93"/>
                    <a:pt x="13" y="74"/>
                  </a:cubicBezTo>
                  <a:cubicBezTo>
                    <a:pt x="18" y="66"/>
                    <a:pt x="13" y="61"/>
                    <a:pt x="7" y="56"/>
                  </a:cubicBezTo>
                  <a:cubicBezTo>
                    <a:pt x="6" y="50"/>
                    <a:pt x="5" y="43"/>
                    <a:pt x="4" y="37"/>
                  </a:cubicBezTo>
                  <a:cubicBezTo>
                    <a:pt x="0" y="16"/>
                    <a:pt x="13" y="4"/>
                    <a:pt x="32" y="11"/>
                  </a:cubicBezTo>
                  <a:cubicBezTo>
                    <a:pt x="45" y="16"/>
                    <a:pt x="47" y="11"/>
                    <a:pt x="47" y="0"/>
                  </a:cubicBezTo>
                  <a:close/>
                </a:path>
              </a:pathLst>
            </a:custGeom>
            <a:solidFill>
              <a:srgbClr val="E78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6BC551A0-EF8F-13F8-E837-1DE2CAFFB69A}"/>
                </a:ext>
              </a:extLst>
            </p:cNvPr>
            <p:cNvSpPr/>
            <p:nvPr/>
          </p:nvSpPr>
          <p:spPr bwMode="auto">
            <a:xfrm>
              <a:off x="4383088" y="1751013"/>
              <a:ext cx="504825" cy="261937"/>
            </a:xfrm>
            <a:custGeom>
              <a:avLst/>
              <a:gdLst>
                <a:gd name="T0" fmla="*/ 373 w 373"/>
                <a:gd name="T1" fmla="*/ 30 h 195"/>
                <a:gd name="T2" fmla="*/ 337 w 373"/>
                <a:gd name="T3" fmla="*/ 32 h 195"/>
                <a:gd name="T4" fmla="*/ 327 w 373"/>
                <a:gd name="T5" fmla="*/ 26 h 195"/>
                <a:gd name="T6" fmla="*/ 319 w 373"/>
                <a:gd name="T7" fmla="*/ 41 h 195"/>
                <a:gd name="T8" fmla="*/ 309 w 373"/>
                <a:gd name="T9" fmla="*/ 52 h 195"/>
                <a:gd name="T10" fmla="*/ 279 w 373"/>
                <a:gd name="T11" fmla="*/ 61 h 195"/>
                <a:gd name="T12" fmla="*/ 234 w 373"/>
                <a:gd name="T13" fmla="*/ 68 h 195"/>
                <a:gd name="T14" fmla="*/ 226 w 373"/>
                <a:gd name="T15" fmla="*/ 47 h 195"/>
                <a:gd name="T16" fmla="*/ 226 w 373"/>
                <a:gd name="T17" fmla="*/ 40 h 195"/>
                <a:gd name="T18" fmla="*/ 219 w 373"/>
                <a:gd name="T19" fmla="*/ 41 h 195"/>
                <a:gd name="T20" fmla="*/ 192 w 373"/>
                <a:gd name="T21" fmla="*/ 58 h 195"/>
                <a:gd name="T22" fmla="*/ 173 w 373"/>
                <a:gd name="T23" fmla="*/ 118 h 195"/>
                <a:gd name="T24" fmla="*/ 134 w 373"/>
                <a:gd name="T25" fmla="*/ 102 h 195"/>
                <a:gd name="T26" fmla="*/ 123 w 373"/>
                <a:gd name="T27" fmla="*/ 95 h 195"/>
                <a:gd name="T28" fmla="*/ 96 w 373"/>
                <a:gd name="T29" fmla="*/ 111 h 195"/>
                <a:gd name="T30" fmla="*/ 81 w 373"/>
                <a:gd name="T31" fmla="*/ 132 h 195"/>
                <a:gd name="T32" fmla="*/ 81 w 373"/>
                <a:gd name="T33" fmla="*/ 136 h 195"/>
                <a:gd name="T34" fmla="*/ 68 w 373"/>
                <a:gd name="T35" fmla="*/ 184 h 195"/>
                <a:gd name="T36" fmla="*/ 56 w 373"/>
                <a:gd name="T37" fmla="*/ 193 h 195"/>
                <a:gd name="T38" fmla="*/ 35 w 373"/>
                <a:gd name="T39" fmla="*/ 183 h 195"/>
                <a:gd name="T40" fmla="*/ 12 w 373"/>
                <a:gd name="T41" fmla="*/ 143 h 195"/>
                <a:gd name="T42" fmla="*/ 4 w 373"/>
                <a:gd name="T43" fmla="*/ 127 h 195"/>
                <a:gd name="T44" fmla="*/ 21 w 373"/>
                <a:gd name="T45" fmla="*/ 124 h 195"/>
                <a:gd name="T46" fmla="*/ 48 w 373"/>
                <a:gd name="T47" fmla="*/ 99 h 195"/>
                <a:gd name="T48" fmla="*/ 64 w 373"/>
                <a:gd name="T49" fmla="*/ 74 h 195"/>
                <a:gd name="T50" fmla="*/ 79 w 373"/>
                <a:gd name="T51" fmla="*/ 28 h 195"/>
                <a:gd name="T52" fmla="*/ 94 w 373"/>
                <a:gd name="T53" fmla="*/ 5 h 195"/>
                <a:gd name="T54" fmla="*/ 117 w 373"/>
                <a:gd name="T55" fmla="*/ 13 h 195"/>
                <a:gd name="T56" fmla="*/ 159 w 373"/>
                <a:gd name="T57" fmla="*/ 48 h 195"/>
                <a:gd name="T58" fmla="*/ 172 w 373"/>
                <a:gd name="T59" fmla="*/ 46 h 195"/>
                <a:gd name="T60" fmla="*/ 193 w 373"/>
                <a:gd name="T61" fmla="*/ 18 h 195"/>
                <a:gd name="T62" fmla="*/ 267 w 373"/>
                <a:gd name="T63" fmla="*/ 26 h 195"/>
                <a:gd name="T64" fmla="*/ 304 w 373"/>
                <a:gd name="T65" fmla="*/ 14 h 195"/>
                <a:gd name="T66" fmla="*/ 325 w 373"/>
                <a:gd name="T67" fmla="*/ 10 h 195"/>
                <a:gd name="T68" fmla="*/ 373 w 373"/>
                <a:gd name="T69" fmla="*/ 3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3" h="195">
                  <a:moveTo>
                    <a:pt x="373" y="30"/>
                  </a:moveTo>
                  <a:cubicBezTo>
                    <a:pt x="362" y="45"/>
                    <a:pt x="350" y="39"/>
                    <a:pt x="337" y="32"/>
                  </a:cubicBezTo>
                  <a:cubicBezTo>
                    <a:pt x="334" y="30"/>
                    <a:pt x="334" y="22"/>
                    <a:pt x="327" y="26"/>
                  </a:cubicBezTo>
                  <a:cubicBezTo>
                    <a:pt x="323" y="30"/>
                    <a:pt x="317" y="33"/>
                    <a:pt x="319" y="41"/>
                  </a:cubicBezTo>
                  <a:cubicBezTo>
                    <a:pt x="321" y="49"/>
                    <a:pt x="319" y="55"/>
                    <a:pt x="309" y="52"/>
                  </a:cubicBezTo>
                  <a:cubicBezTo>
                    <a:pt x="296" y="48"/>
                    <a:pt x="288" y="53"/>
                    <a:pt x="279" y="61"/>
                  </a:cubicBezTo>
                  <a:cubicBezTo>
                    <a:pt x="266" y="74"/>
                    <a:pt x="250" y="72"/>
                    <a:pt x="234" y="68"/>
                  </a:cubicBezTo>
                  <a:cubicBezTo>
                    <a:pt x="225" y="65"/>
                    <a:pt x="218" y="58"/>
                    <a:pt x="226" y="47"/>
                  </a:cubicBezTo>
                  <a:cubicBezTo>
                    <a:pt x="227" y="45"/>
                    <a:pt x="229" y="42"/>
                    <a:pt x="226" y="40"/>
                  </a:cubicBezTo>
                  <a:cubicBezTo>
                    <a:pt x="223" y="38"/>
                    <a:pt x="220" y="39"/>
                    <a:pt x="219" y="41"/>
                  </a:cubicBezTo>
                  <a:cubicBezTo>
                    <a:pt x="217" y="57"/>
                    <a:pt x="202" y="56"/>
                    <a:pt x="192" y="58"/>
                  </a:cubicBezTo>
                  <a:cubicBezTo>
                    <a:pt x="164" y="64"/>
                    <a:pt x="149" y="96"/>
                    <a:pt x="173" y="118"/>
                  </a:cubicBezTo>
                  <a:cubicBezTo>
                    <a:pt x="155" y="124"/>
                    <a:pt x="141" y="122"/>
                    <a:pt x="134" y="102"/>
                  </a:cubicBezTo>
                  <a:cubicBezTo>
                    <a:pt x="132" y="98"/>
                    <a:pt x="128" y="94"/>
                    <a:pt x="123" y="95"/>
                  </a:cubicBezTo>
                  <a:cubicBezTo>
                    <a:pt x="112" y="97"/>
                    <a:pt x="109" y="110"/>
                    <a:pt x="96" y="111"/>
                  </a:cubicBezTo>
                  <a:cubicBezTo>
                    <a:pt x="84" y="111"/>
                    <a:pt x="81" y="121"/>
                    <a:pt x="81" y="132"/>
                  </a:cubicBezTo>
                  <a:cubicBezTo>
                    <a:pt x="81" y="134"/>
                    <a:pt x="81" y="136"/>
                    <a:pt x="81" y="136"/>
                  </a:cubicBezTo>
                  <a:cubicBezTo>
                    <a:pt x="63" y="149"/>
                    <a:pt x="67" y="166"/>
                    <a:pt x="68" y="184"/>
                  </a:cubicBezTo>
                  <a:cubicBezTo>
                    <a:pt x="69" y="191"/>
                    <a:pt x="63" y="195"/>
                    <a:pt x="56" y="193"/>
                  </a:cubicBezTo>
                  <a:cubicBezTo>
                    <a:pt x="48" y="192"/>
                    <a:pt x="34" y="192"/>
                    <a:pt x="35" y="183"/>
                  </a:cubicBezTo>
                  <a:cubicBezTo>
                    <a:pt x="38" y="162"/>
                    <a:pt x="22" y="155"/>
                    <a:pt x="12" y="143"/>
                  </a:cubicBezTo>
                  <a:cubicBezTo>
                    <a:pt x="9" y="138"/>
                    <a:pt x="0" y="135"/>
                    <a:pt x="4" y="127"/>
                  </a:cubicBezTo>
                  <a:cubicBezTo>
                    <a:pt x="7" y="120"/>
                    <a:pt x="14" y="123"/>
                    <a:pt x="21" y="124"/>
                  </a:cubicBezTo>
                  <a:cubicBezTo>
                    <a:pt x="38" y="127"/>
                    <a:pt x="47" y="119"/>
                    <a:pt x="48" y="99"/>
                  </a:cubicBezTo>
                  <a:cubicBezTo>
                    <a:pt x="49" y="86"/>
                    <a:pt x="54" y="80"/>
                    <a:pt x="64" y="74"/>
                  </a:cubicBezTo>
                  <a:cubicBezTo>
                    <a:pt x="81" y="64"/>
                    <a:pt x="85" y="46"/>
                    <a:pt x="79" y="28"/>
                  </a:cubicBezTo>
                  <a:cubicBezTo>
                    <a:pt x="74" y="12"/>
                    <a:pt x="86" y="10"/>
                    <a:pt x="94" y="5"/>
                  </a:cubicBezTo>
                  <a:cubicBezTo>
                    <a:pt x="105" y="0"/>
                    <a:pt x="111" y="2"/>
                    <a:pt x="117" y="13"/>
                  </a:cubicBezTo>
                  <a:cubicBezTo>
                    <a:pt x="126" y="30"/>
                    <a:pt x="146" y="35"/>
                    <a:pt x="159" y="48"/>
                  </a:cubicBezTo>
                  <a:cubicBezTo>
                    <a:pt x="163" y="52"/>
                    <a:pt x="169" y="49"/>
                    <a:pt x="172" y="46"/>
                  </a:cubicBezTo>
                  <a:cubicBezTo>
                    <a:pt x="180" y="37"/>
                    <a:pt x="190" y="31"/>
                    <a:pt x="193" y="18"/>
                  </a:cubicBezTo>
                  <a:cubicBezTo>
                    <a:pt x="218" y="13"/>
                    <a:pt x="242" y="26"/>
                    <a:pt x="267" y="26"/>
                  </a:cubicBezTo>
                  <a:cubicBezTo>
                    <a:pt x="281" y="26"/>
                    <a:pt x="294" y="26"/>
                    <a:pt x="304" y="14"/>
                  </a:cubicBezTo>
                  <a:cubicBezTo>
                    <a:pt x="310" y="8"/>
                    <a:pt x="318" y="11"/>
                    <a:pt x="325" y="10"/>
                  </a:cubicBezTo>
                  <a:cubicBezTo>
                    <a:pt x="347" y="3"/>
                    <a:pt x="358" y="22"/>
                    <a:pt x="373" y="30"/>
                  </a:cubicBezTo>
                  <a:close/>
                </a:path>
              </a:pathLst>
            </a:custGeom>
            <a:solidFill>
              <a:srgbClr val="E68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2AE41CB5-C2A8-6F8D-589B-9EF526685161}"/>
                </a:ext>
              </a:extLst>
            </p:cNvPr>
            <p:cNvSpPr/>
            <p:nvPr/>
          </p:nvSpPr>
          <p:spPr bwMode="auto">
            <a:xfrm>
              <a:off x="3908426" y="1909763"/>
              <a:ext cx="152400" cy="263525"/>
            </a:xfrm>
            <a:custGeom>
              <a:avLst/>
              <a:gdLst>
                <a:gd name="T0" fmla="*/ 108 w 113"/>
                <a:gd name="T1" fmla="*/ 84 h 195"/>
                <a:gd name="T2" fmla="*/ 102 w 113"/>
                <a:gd name="T3" fmla="*/ 103 h 195"/>
                <a:gd name="T4" fmla="*/ 104 w 113"/>
                <a:gd name="T5" fmla="*/ 129 h 195"/>
                <a:gd name="T6" fmla="*/ 99 w 113"/>
                <a:gd name="T7" fmla="*/ 154 h 195"/>
                <a:gd name="T8" fmla="*/ 60 w 113"/>
                <a:gd name="T9" fmla="*/ 187 h 195"/>
                <a:gd name="T10" fmla="*/ 41 w 113"/>
                <a:gd name="T11" fmla="*/ 187 h 195"/>
                <a:gd name="T12" fmla="*/ 8 w 113"/>
                <a:gd name="T13" fmla="*/ 154 h 195"/>
                <a:gd name="T14" fmla="*/ 20 w 113"/>
                <a:gd name="T15" fmla="*/ 95 h 195"/>
                <a:gd name="T16" fmla="*/ 34 w 113"/>
                <a:gd name="T17" fmla="*/ 66 h 195"/>
                <a:gd name="T18" fmla="*/ 32 w 113"/>
                <a:gd name="T19" fmla="*/ 36 h 195"/>
                <a:gd name="T20" fmla="*/ 49 w 113"/>
                <a:gd name="T21" fmla="*/ 9 h 195"/>
                <a:gd name="T22" fmla="*/ 62 w 113"/>
                <a:gd name="T23" fmla="*/ 19 h 195"/>
                <a:gd name="T24" fmla="*/ 69 w 113"/>
                <a:gd name="T25" fmla="*/ 24 h 195"/>
                <a:gd name="T26" fmla="*/ 108 w 113"/>
                <a:gd name="T27" fmla="*/ 8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3" h="195">
                  <a:moveTo>
                    <a:pt x="108" y="84"/>
                  </a:moveTo>
                  <a:cubicBezTo>
                    <a:pt x="106" y="91"/>
                    <a:pt x="104" y="97"/>
                    <a:pt x="102" y="103"/>
                  </a:cubicBezTo>
                  <a:cubicBezTo>
                    <a:pt x="98" y="112"/>
                    <a:pt x="97" y="121"/>
                    <a:pt x="104" y="129"/>
                  </a:cubicBezTo>
                  <a:cubicBezTo>
                    <a:pt x="113" y="139"/>
                    <a:pt x="109" y="146"/>
                    <a:pt x="99" y="154"/>
                  </a:cubicBezTo>
                  <a:cubicBezTo>
                    <a:pt x="85" y="164"/>
                    <a:pt x="72" y="175"/>
                    <a:pt x="60" y="187"/>
                  </a:cubicBezTo>
                  <a:cubicBezTo>
                    <a:pt x="53" y="195"/>
                    <a:pt x="48" y="193"/>
                    <a:pt x="41" y="187"/>
                  </a:cubicBezTo>
                  <a:cubicBezTo>
                    <a:pt x="30" y="176"/>
                    <a:pt x="15" y="171"/>
                    <a:pt x="8" y="154"/>
                  </a:cubicBezTo>
                  <a:cubicBezTo>
                    <a:pt x="0" y="132"/>
                    <a:pt x="1" y="111"/>
                    <a:pt x="20" y="95"/>
                  </a:cubicBezTo>
                  <a:cubicBezTo>
                    <a:pt x="31" y="87"/>
                    <a:pt x="26" y="73"/>
                    <a:pt x="34" y="66"/>
                  </a:cubicBezTo>
                  <a:cubicBezTo>
                    <a:pt x="46" y="55"/>
                    <a:pt x="37" y="46"/>
                    <a:pt x="32" y="36"/>
                  </a:cubicBezTo>
                  <a:cubicBezTo>
                    <a:pt x="25" y="20"/>
                    <a:pt x="40" y="15"/>
                    <a:pt x="49" y="9"/>
                  </a:cubicBezTo>
                  <a:cubicBezTo>
                    <a:pt x="60" y="0"/>
                    <a:pt x="61" y="11"/>
                    <a:pt x="62" y="19"/>
                  </a:cubicBezTo>
                  <a:cubicBezTo>
                    <a:pt x="62" y="22"/>
                    <a:pt x="66" y="24"/>
                    <a:pt x="69" y="24"/>
                  </a:cubicBezTo>
                  <a:cubicBezTo>
                    <a:pt x="101" y="32"/>
                    <a:pt x="101" y="60"/>
                    <a:pt x="108" y="84"/>
                  </a:cubicBezTo>
                  <a:close/>
                </a:path>
              </a:pathLst>
            </a:custGeom>
            <a:solidFill>
              <a:srgbClr val="E68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96">
              <a:extLst>
                <a:ext uri="{FF2B5EF4-FFF2-40B4-BE49-F238E27FC236}">
                  <a16:creationId xmlns:a16="http://schemas.microsoft.com/office/drawing/2014/main" id="{691A69AC-C2B3-6C6B-42BB-31339BDA1B2B}"/>
                </a:ext>
              </a:extLst>
            </p:cNvPr>
            <p:cNvSpPr/>
            <p:nvPr/>
          </p:nvSpPr>
          <p:spPr bwMode="auto">
            <a:xfrm>
              <a:off x="4041776" y="1885950"/>
              <a:ext cx="161925" cy="247650"/>
            </a:xfrm>
            <a:custGeom>
              <a:avLst/>
              <a:gdLst>
                <a:gd name="T0" fmla="*/ 94 w 120"/>
                <a:gd name="T1" fmla="*/ 41 h 183"/>
                <a:gd name="T2" fmla="*/ 90 w 120"/>
                <a:gd name="T3" fmla="*/ 79 h 183"/>
                <a:gd name="T4" fmla="*/ 88 w 120"/>
                <a:gd name="T5" fmla="*/ 96 h 183"/>
                <a:gd name="T6" fmla="*/ 102 w 120"/>
                <a:gd name="T7" fmla="*/ 95 h 183"/>
                <a:gd name="T8" fmla="*/ 115 w 120"/>
                <a:gd name="T9" fmla="*/ 98 h 183"/>
                <a:gd name="T10" fmla="*/ 112 w 120"/>
                <a:gd name="T11" fmla="*/ 110 h 183"/>
                <a:gd name="T12" fmla="*/ 109 w 120"/>
                <a:gd name="T13" fmla="*/ 127 h 183"/>
                <a:gd name="T14" fmla="*/ 94 w 120"/>
                <a:gd name="T15" fmla="*/ 172 h 183"/>
                <a:gd name="T16" fmla="*/ 75 w 120"/>
                <a:gd name="T17" fmla="*/ 169 h 183"/>
                <a:gd name="T18" fmla="*/ 55 w 120"/>
                <a:gd name="T19" fmla="*/ 143 h 183"/>
                <a:gd name="T20" fmla="*/ 48 w 120"/>
                <a:gd name="T21" fmla="*/ 127 h 183"/>
                <a:gd name="T22" fmla="*/ 37 w 120"/>
                <a:gd name="T23" fmla="*/ 87 h 183"/>
                <a:gd name="T24" fmla="*/ 7 w 120"/>
                <a:gd name="T25" fmla="*/ 47 h 183"/>
                <a:gd name="T26" fmla="*/ 15 w 120"/>
                <a:gd name="T27" fmla="*/ 15 h 183"/>
                <a:gd name="T28" fmla="*/ 62 w 120"/>
                <a:gd name="T29" fmla="*/ 2 h 183"/>
                <a:gd name="T30" fmla="*/ 83 w 120"/>
                <a:gd name="T31" fmla="*/ 20 h 183"/>
                <a:gd name="T32" fmla="*/ 94 w 120"/>
                <a:gd name="T33" fmla="*/ 4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" h="183">
                  <a:moveTo>
                    <a:pt x="94" y="41"/>
                  </a:moveTo>
                  <a:cubicBezTo>
                    <a:pt x="97" y="54"/>
                    <a:pt x="98" y="67"/>
                    <a:pt x="90" y="79"/>
                  </a:cubicBezTo>
                  <a:cubicBezTo>
                    <a:pt x="86" y="84"/>
                    <a:pt x="84" y="90"/>
                    <a:pt x="88" y="96"/>
                  </a:cubicBezTo>
                  <a:cubicBezTo>
                    <a:pt x="93" y="102"/>
                    <a:pt x="98" y="97"/>
                    <a:pt x="102" y="95"/>
                  </a:cubicBezTo>
                  <a:cubicBezTo>
                    <a:pt x="107" y="93"/>
                    <a:pt x="112" y="95"/>
                    <a:pt x="115" y="98"/>
                  </a:cubicBezTo>
                  <a:cubicBezTo>
                    <a:pt x="120" y="103"/>
                    <a:pt x="114" y="106"/>
                    <a:pt x="112" y="110"/>
                  </a:cubicBezTo>
                  <a:cubicBezTo>
                    <a:pt x="109" y="115"/>
                    <a:pt x="106" y="120"/>
                    <a:pt x="109" y="127"/>
                  </a:cubicBezTo>
                  <a:cubicBezTo>
                    <a:pt x="114" y="145"/>
                    <a:pt x="104" y="159"/>
                    <a:pt x="94" y="172"/>
                  </a:cubicBezTo>
                  <a:cubicBezTo>
                    <a:pt x="86" y="182"/>
                    <a:pt x="79" y="183"/>
                    <a:pt x="75" y="169"/>
                  </a:cubicBezTo>
                  <a:cubicBezTo>
                    <a:pt x="72" y="158"/>
                    <a:pt x="66" y="149"/>
                    <a:pt x="55" y="143"/>
                  </a:cubicBezTo>
                  <a:cubicBezTo>
                    <a:pt x="49" y="140"/>
                    <a:pt x="44" y="134"/>
                    <a:pt x="48" y="127"/>
                  </a:cubicBezTo>
                  <a:cubicBezTo>
                    <a:pt x="54" y="110"/>
                    <a:pt x="47" y="98"/>
                    <a:pt x="37" y="87"/>
                  </a:cubicBezTo>
                  <a:cubicBezTo>
                    <a:pt x="26" y="74"/>
                    <a:pt x="21" y="58"/>
                    <a:pt x="7" y="47"/>
                  </a:cubicBezTo>
                  <a:cubicBezTo>
                    <a:pt x="0" y="41"/>
                    <a:pt x="5" y="19"/>
                    <a:pt x="15" y="15"/>
                  </a:cubicBezTo>
                  <a:cubicBezTo>
                    <a:pt x="30" y="9"/>
                    <a:pt x="46" y="4"/>
                    <a:pt x="62" y="2"/>
                  </a:cubicBezTo>
                  <a:cubicBezTo>
                    <a:pt x="74" y="0"/>
                    <a:pt x="77" y="13"/>
                    <a:pt x="83" y="20"/>
                  </a:cubicBezTo>
                  <a:cubicBezTo>
                    <a:pt x="88" y="27"/>
                    <a:pt x="87" y="36"/>
                    <a:pt x="94" y="41"/>
                  </a:cubicBezTo>
                  <a:close/>
                </a:path>
              </a:pathLst>
            </a:custGeom>
            <a:solidFill>
              <a:srgbClr val="E68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97">
              <a:extLst>
                <a:ext uri="{FF2B5EF4-FFF2-40B4-BE49-F238E27FC236}">
                  <a16:creationId xmlns:a16="http://schemas.microsoft.com/office/drawing/2014/main" id="{2DD9EAC7-A0AC-5F42-76BD-388EF1B4D539}"/>
                </a:ext>
              </a:extLst>
            </p:cNvPr>
            <p:cNvSpPr/>
            <p:nvPr/>
          </p:nvSpPr>
          <p:spPr bwMode="auto">
            <a:xfrm>
              <a:off x="4548188" y="2012950"/>
              <a:ext cx="247650" cy="465137"/>
            </a:xfrm>
            <a:custGeom>
              <a:avLst/>
              <a:gdLst>
                <a:gd name="T0" fmla="*/ 19 w 183"/>
                <a:gd name="T1" fmla="*/ 0 h 345"/>
                <a:gd name="T2" fmla="*/ 23 w 183"/>
                <a:gd name="T3" fmla="*/ 25 h 345"/>
                <a:gd name="T4" fmla="*/ 34 w 183"/>
                <a:gd name="T5" fmla="*/ 61 h 345"/>
                <a:gd name="T6" fmla="*/ 50 w 183"/>
                <a:gd name="T7" fmla="*/ 95 h 345"/>
                <a:gd name="T8" fmla="*/ 41 w 183"/>
                <a:gd name="T9" fmla="*/ 162 h 345"/>
                <a:gd name="T10" fmla="*/ 59 w 183"/>
                <a:gd name="T11" fmla="*/ 209 h 345"/>
                <a:gd name="T12" fmla="*/ 76 w 183"/>
                <a:gd name="T13" fmla="*/ 211 h 345"/>
                <a:gd name="T14" fmla="*/ 121 w 183"/>
                <a:gd name="T15" fmla="*/ 262 h 345"/>
                <a:gd name="T16" fmla="*/ 126 w 183"/>
                <a:gd name="T17" fmla="*/ 286 h 345"/>
                <a:gd name="T18" fmla="*/ 131 w 183"/>
                <a:gd name="T19" fmla="*/ 301 h 345"/>
                <a:gd name="T20" fmla="*/ 155 w 183"/>
                <a:gd name="T21" fmla="*/ 324 h 345"/>
                <a:gd name="T22" fmla="*/ 183 w 183"/>
                <a:gd name="T23" fmla="*/ 340 h 345"/>
                <a:gd name="T24" fmla="*/ 131 w 183"/>
                <a:gd name="T25" fmla="*/ 342 h 345"/>
                <a:gd name="T26" fmla="*/ 118 w 183"/>
                <a:gd name="T27" fmla="*/ 339 h 345"/>
                <a:gd name="T28" fmla="*/ 118 w 183"/>
                <a:gd name="T29" fmla="*/ 326 h 345"/>
                <a:gd name="T30" fmla="*/ 123 w 183"/>
                <a:gd name="T31" fmla="*/ 305 h 345"/>
                <a:gd name="T32" fmla="*/ 107 w 183"/>
                <a:gd name="T33" fmla="*/ 288 h 345"/>
                <a:gd name="T34" fmla="*/ 70 w 183"/>
                <a:gd name="T35" fmla="*/ 289 h 345"/>
                <a:gd name="T36" fmla="*/ 49 w 183"/>
                <a:gd name="T37" fmla="*/ 270 h 345"/>
                <a:gd name="T38" fmla="*/ 31 w 183"/>
                <a:gd name="T39" fmla="*/ 214 h 345"/>
                <a:gd name="T40" fmla="*/ 27 w 183"/>
                <a:gd name="T41" fmla="*/ 198 h 345"/>
                <a:gd name="T42" fmla="*/ 25 w 183"/>
                <a:gd name="T43" fmla="*/ 163 h 345"/>
                <a:gd name="T44" fmla="*/ 33 w 183"/>
                <a:gd name="T45" fmla="*/ 120 h 345"/>
                <a:gd name="T46" fmla="*/ 34 w 183"/>
                <a:gd name="T47" fmla="*/ 97 h 345"/>
                <a:gd name="T48" fmla="*/ 18 w 183"/>
                <a:gd name="T49" fmla="*/ 64 h 345"/>
                <a:gd name="T50" fmla="*/ 6 w 183"/>
                <a:gd name="T51" fmla="*/ 27 h 345"/>
                <a:gd name="T52" fmla="*/ 13 w 183"/>
                <a:gd name="T53" fmla="*/ 13 h 345"/>
                <a:gd name="T54" fmla="*/ 19 w 183"/>
                <a:gd name="T55" fmla="*/ 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3" h="345">
                  <a:moveTo>
                    <a:pt x="19" y="0"/>
                  </a:moveTo>
                  <a:cubicBezTo>
                    <a:pt x="27" y="7"/>
                    <a:pt x="46" y="12"/>
                    <a:pt x="23" y="25"/>
                  </a:cubicBezTo>
                  <a:cubicBezTo>
                    <a:pt x="16" y="29"/>
                    <a:pt x="24" y="55"/>
                    <a:pt x="34" y="61"/>
                  </a:cubicBezTo>
                  <a:cubicBezTo>
                    <a:pt x="48" y="69"/>
                    <a:pt x="46" y="81"/>
                    <a:pt x="50" y="95"/>
                  </a:cubicBezTo>
                  <a:cubicBezTo>
                    <a:pt x="56" y="120"/>
                    <a:pt x="48" y="139"/>
                    <a:pt x="41" y="162"/>
                  </a:cubicBezTo>
                  <a:cubicBezTo>
                    <a:pt x="37" y="176"/>
                    <a:pt x="50" y="194"/>
                    <a:pt x="59" y="209"/>
                  </a:cubicBezTo>
                  <a:cubicBezTo>
                    <a:pt x="63" y="214"/>
                    <a:pt x="70" y="212"/>
                    <a:pt x="76" y="211"/>
                  </a:cubicBezTo>
                  <a:cubicBezTo>
                    <a:pt x="112" y="205"/>
                    <a:pt x="132" y="227"/>
                    <a:pt x="121" y="262"/>
                  </a:cubicBezTo>
                  <a:cubicBezTo>
                    <a:pt x="118" y="272"/>
                    <a:pt x="113" y="280"/>
                    <a:pt x="126" y="286"/>
                  </a:cubicBezTo>
                  <a:cubicBezTo>
                    <a:pt x="132" y="289"/>
                    <a:pt x="131" y="295"/>
                    <a:pt x="131" y="301"/>
                  </a:cubicBezTo>
                  <a:cubicBezTo>
                    <a:pt x="130" y="318"/>
                    <a:pt x="139" y="325"/>
                    <a:pt x="155" y="324"/>
                  </a:cubicBezTo>
                  <a:cubicBezTo>
                    <a:pt x="167" y="324"/>
                    <a:pt x="177" y="329"/>
                    <a:pt x="183" y="340"/>
                  </a:cubicBezTo>
                  <a:cubicBezTo>
                    <a:pt x="165" y="334"/>
                    <a:pt x="148" y="328"/>
                    <a:pt x="131" y="342"/>
                  </a:cubicBezTo>
                  <a:cubicBezTo>
                    <a:pt x="127" y="345"/>
                    <a:pt x="122" y="342"/>
                    <a:pt x="118" y="339"/>
                  </a:cubicBezTo>
                  <a:cubicBezTo>
                    <a:pt x="114" y="335"/>
                    <a:pt x="116" y="330"/>
                    <a:pt x="118" y="326"/>
                  </a:cubicBezTo>
                  <a:cubicBezTo>
                    <a:pt x="122" y="319"/>
                    <a:pt x="123" y="313"/>
                    <a:pt x="123" y="305"/>
                  </a:cubicBezTo>
                  <a:cubicBezTo>
                    <a:pt x="123" y="293"/>
                    <a:pt x="119" y="287"/>
                    <a:pt x="107" y="288"/>
                  </a:cubicBezTo>
                  <a:cubicBezTo>
                    <a:pt x="94" y="289"/>
                    <a:pt x="83" y="284"/>
                    <a:pt x="70" y="289"/>
                  </a:cubicBezTo>
                  <a:cubicBezTo>
                    <a:pt x="58" y="294"/>
                    <a:pt x="46" y="282"/>
                    <a:pt x="49" y="270"/>
                  </a:cubicBezTo>
                  <a:cubicBezTo>
                    <a:pt x="55" y="246"/>
                    <a:pt x="45" y="230"/>
                    <a:pt x="31" y="214"/>
                  </a:cubicBezTo>
                  <a:cubicBezTo>
                    <a:pt x="27" y="209"/>
                    <a:pt x="22" y="203"/>
                    <a:pt x="27" y="198"/>
                  </a:cubicBezTo>
                  <a:cubicBezTo>
                    <a:pt x="38" y="185"/>
                    <a:pt x="30" y="175"/>
                    <a:pt x="25" y="163"/>
                  </a:cubicBezTo>
                  <a:cubicBezTo>
                    <a:pt x="19" y="148"/>
                    <a:pt x="23" y="132"/>
                    <a:pt x="33" y="120"/>
                  </a:cubicBezTo>
                  <a:cubicBezTo>
                    <a:pt x="40" y="112"/>
                    <a:pt x="41" y="104"/>
                    <a:pt x="34" y="97"/>
                  </a:cubicBezTo>
                  <a:cubicBezTo>
                    <a:pt x="24" y="88"/>
                    <a:pt x="20" y="77"/>
                    <a:pt x="18" y="64"/>
                  </a:cubicBezTo>
                  <a:cubicBezTo>
                    <a:pt x="15" y="51"/>
                    <a:pt x="17" y="37"/>
                    <a:pt x="6" y="27"/>
                  </a:cubicBezTo>
                  <a:cubicBezTo>
                    <a:pt x="0" y="21"/>
                    <a:pt x="2" y="11"/>
                    <a:pt x="13" y="13"/>
                  </a:cubicBezTo>
                  <a:cubicBezTo>
                    <a:pt x="30" y="15"/>
                    <a:pt x="20" y="6"/>
                    <a:pt x="19" y="0"/>
                  </a:cubicBezTo>
                  <a:close/>
                </a:path>
              </a:pathLst>
            </a:custGeom>
            <a:solidFill>
              <a:srgbClr val="E88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98">
              <a:extLst>
                <a:ext uri="{FF2B5EF4-FFF2-40B4-BE49-F238E27FC236}">
                  <a16:creationId xmlns:a16="http://schemas.microsoft.com/office/drawing/2014/main" id="{632C4F05-C635-7EE4-8865-7E81BAC0E663}"/>
                </a:ext>
              </a:extLst>
            </p:cNvPr>
            <p:cNvSpPr/>
            <p:nvPr/>
          </p:nvSpPr>
          <p:spPr bwMode="auto">
            <a:xfrm>
              <a:off x="4221163" y="2100263"/>
              <a:ext cx="49213" cy="93662"/>
            </a:xfrm>
            <a:custGeom>
              <a:avLst/>
              <a:gdLst>
                <a:gd name="T0" fmla="*/ 21 w 36"/>
                <a:gd name="T1" fmla="*/ 0 h 69"/>
                <a:gd name="T2" fmla="*/ 25 w 36"/>
                <a:gd name="T3" fmla="*/ 1 h 69"/>
                <a:gd name="T4" fmla="*/ 30 w 36"/>
                <a:gd name="T5" fmla="*/ 47 h 69"/>
                <a:gd name="T6" fmla="*/ 8 w 36"/>
                <a:gd name="T7" fmla="*/ 63 h 69"/>
                <a:gd name="T8" fmla="*/ 0 w 36"/>
                <a:gd name="T9" fmla="*/ 59 h 69"/>
                <a:gd name="T10" fmla="*/ 2 w 36"/>
                <a:gd name="T11" fmla="*/ 43 h 69"/>
                <a:gd name="T12" fmla="*/ 11 w 36"/>
                <a:gd name="T13" fmla="*/ 10 h 69"/>
                <a:gd name="T14" fmla="*/ 21 w 36"/>
                <a:gd name="T1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69">
                  <a:moveTo>
                    <a:pt x="21" y="0"/>
                  </a:moveTo>
                  <a:cubicBezTo>
                    <a:pt x="23" y="0"/>
                    <a:pt x="24" y="0"/>
                    <a:pt x="25" y="1"/>
                  </a:cubicBezTo>
                  <a:cubicBezTo>
                    <a:pt x="32" y="4"/>
                    <a:pt x="36" y="43"/>
                    <a:pt x="30" y="47"/>
                  </a:cubicBezTo>
                  <a:cubicBezTo>
                    <a:pt x="23" y="52"/>
                    <a:pt x="14" y="55"/>
                    <a:pt x="8" y="63"/>
                  </a:cubicBezTo>
                  <a:cubicBezTo>
                    <a:pt x="4" y="69"/>
                    <a:pt x="0" y="65"/>
                    <a:pt x="0" y="59"/>
                  </a:cubicBezTo>
                  <a:cubicBezTo>
                    <a:pt x="0" y="53"/>
                    <a:pt x="0" y="48"/>
                    <a:pt x="2" y="43"/>
                  </a:cubicBezTo>
                  <a:cubicBezTo>
                    <a:pt x="7" y="33"/>
                    <a:pt x="16" y="24"/>
                    <a:pt x="11" y="10"/>
                  </a:cubicBezTo>
                  <a:cubicBezTo>
                    <a:pt x="10" y="6"/>
                    <a:pt x="16" y="1"/>
                    <a:pt x="21" y="0"/>
                  </a:cubicBezTo>
                  <a:close/>
                </a:path>
              </a:pathLst>
            </a:custGeom>
            <a:solidFill>
              <a:srgbClr val="F0A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99">
              <a:extLst>
                <a:ext uri="{FF2B5EF4-FFF2-40B4-BE49-F238E27FC236}">
                  <a16:creationId xmlns:a16="http://schemas.microsoft.com/office/drawing/2014/main" id="{9812BA35-ED07-87AB-439D-1160300E3085}"/>
                </a:ext>
              </a:extLst>
            </p:cNvPr>
            <p:cNvSpPr/>
            <p:nvPr/>
          </p:nvSpPr>
          <p:spPr bwMode="auto">
            <a:xfrm>
              <a:off x="4013201" y="2366963"/>
              <a:ext cx="47625" cy="55562"/>
            </a:xfrm>
            <a:custGeom>
              <a:avLst/>
              <a:gdLst>
                <a:gd name="T0" fmla="*/ 32 w 36"/>
                <a:gd name="T1" fmla="*/ 13 h 41"/>
                <a:gd name="T2" fmla="*/ 27 w 36"/>
                <a:gd name="T3" fmla="*/ 32 h 41"/>
                <a:gd name="T4" fmla="*/ 5 w 36"/>
                <a:gd name="T5" fmla="*/ 34 h 41"/>
                <a:gd name="T6" fmla="*/ 8 w 36"/>
                <a:gd name="T7" fmla="*/ 10 h 41"/>
                <a:gd name="T8" fmla="*/ 26 w 36"/>
                <a:gd name="T9" fmla="*/ 12 h 41"/>
                <a:gd name="T10" fmla="*/ 32 w 36"/>
                <a:gd name="T11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41">
                  <a:moveTo>
                    <a:pt x="32" y="13"/>
                  </a:moveTo>
                  <a:cubicBezTo>
                    <a:pt x="31" y="20"/>
                    <a:pt x="36" y="29"/>
                    <a:pt x="27" y="32"/>
                  </a:cubicBezTo>
                  <a:cubicBezTo>
                    <a:pt x="20" y="34"/>
                    <a:pt x="11" y="41"/>
                    <a:pt x="5" y="34"/>
                  </a:cubicBezTo>
                  <a:cubicBezTo>
                    <a:pt x="0" y="27"/>
                    <a:pt x="4" y="17"/>
                    <a:pt x="8" y="10"/>
                  </a:cubicBezTo>
                  <a:cubicBezTo>
                    <a:pt x="15" y="0"/>
                    <a:pt x="20" y="9"/>
                    <a:pt x="26" y="12"/>
                  </a:cubicBezTo>
                  <a:cubicBezTo>
                    <a:pt x="28" y="12"/>
                    <a:pt x="30" y="13"/>
                    <a:pt x="32" y="13"/>
                  </a:cubicBezTo>
                  <a:close/>
                </a:path>
              </a:pathLst>
            </a:custGeom>
            <a:solidFill>
              <a:srgbClr val="F0A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100">
              <a:extLst>
                <a:ext uri="{FF2B5EF4-FFF2-40B4-BE49-F238E27FC236}">
                  <a16:creationId xmlns:a16="http://schemas.microsoft.com/office/drawing/2014/main" id="{15AE11D9-932C-843A-B13F-577B1E749D17}"/>
                </a:ext>
              </a:extLst>
            </p:cNvPr>
            <p:cNvSpPr/>
            <p:nvPr/>
          </p:nvSpPr>
          <p:spPr bwMode="auto">
            <a:xfrm>
              <a:off x="3752851" y="2325688"/>
              <a:ext cx="41275" cy="76200"/>
            </a:xfrm>
            <a:custGeom>
              <a:avLst/>
              <a:gdLst>
                <a:gd name="T0" fmla="*/ 8 w 30"/>
                <a:gd name="T1" fmla="*/ 0 h 56"/>
                <a:gd name="T2" fmla="*/ 12 w 30"/>
                <a:gd name="T3" fmla="*/ 0 h 56"/>
                <a:gd name="T4" fmla="*/ 16 w 30"/>
                <a:gd name="T5" fmla="*/ 13 h 56"/>
                <a:gd name="T6" fmla="*/ 22 w 30"/>
                <a:gd name="T7" fmla="*/ 39 h 56"/>
                <a:gd name="T8" fmla="*/ 24 w 30"/>
                <a:gd name="T9" fmla="*/ 56 h 56"/>
                <a:gd name="T10" fmla="*/ 16 w 30"/>
                <a:gd name="T11" fmla="*/ 52 h 56"/>
                <a:gd name="T12" fmla="*/ 16 w 30"/>
                <a:gd name="T13" fmla="*/ 44 h 56"/>
                <a:gd name="T14" fmla="*/ 5 w 30"/>
                <a:gd name="T15" fmla="*/ 14 h 56"/>
                <a:gd name="T16" fmla="*/ 8 w 30"/>
                <a:gd name="T1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56">
                  <a:moveTo>
                    <a:pt x="8" y="0"/>
                  </a:moveTo>
                  <a:cubicBezTo>
                    <a:pt x="10" y="0"/>
                    <a:pt x="11" y="0"/>
                    <a:pt x="12" y="0"/>
                  </a:cubicBezTo>
                  <a:cubicBezTo>
                    <a:pt x="12" y="5"/>
                    <a:pt x="12" y="10"/>
                    <a:pt x="16" y="13"/>
                  </a:cubicBezTo>
                  <a:cubicBezTo>
                    <a:pt x="29" y="19"/>
                    <a:pt x="30" y="27"/>
                    <a:pt x="22" y="39"/>
                  </a:cubicBezTo>
                  <a:cubicBezTo>
                    <a:pt x="19" y="43"/>
                    <a:pt x="23" y="50"/>
                    <a:pt x="24" y="56"/>
                  </a:cubicBezTo>
                  <a:cubicBezTo>
                    <a:pt x="22" y="55"/>
                    <a:pt x="19" y="53"/>
                    <a:pt x="16" y="52"/>
                  </a:cubicBezTo>
                  <a:cubicBezTo>
                    <a:pt x="16" y="49"/>
                    <a:pt x="16" y="47"/>
                    <a:pt x="16" y="44"/>
                  </a:cubicBezTo>
                  <a:cubicBezTo>
                    <a:pt x="11" y="34"/>
                    <a:pt x="13" y="23"/>
                    <a:pt x="5" y="14"/>
                  </a:cubicBezTo>
                  <a:cubicBezTo>
                    <a:pt x="0" y="10"/>
                    <a:pt x="1" y="3"/>
                    <a:pt x="8" y="0"/>
                  </a:cubicBezTo>
                  <a:close/>
                </a:path>
              </a:pathLst>
            </a:custGeom>
            <a:solidFill>
              <a:srgbClr val="F1B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101">
              <a:extLst>
                <a:ext uri="{FF2B5EF4-FFF2-40B4-BE49-F238E27FC236}">
                  <a16:creationId xmlns:a16="http://schemas.microsoft.com/office/drawing/2014/main" id="{732BE9DC-F01C-E0C5-23A3-BC76D81E49C5}"/>
                </a:ext>
              </a:extLst>
            </p:cNvPr>
            <p:cNvSpPr/>
            <p:nvPr/>
          </p:nvSpPr>
          <p:spPr bwMode="auto">
            <a:xfrm>
              <a:off x="4189413" y="2193925"/>
              <a:ext cx="17463" cy="30162"/>
            </a:xfrm>
            <a:custGeom>
              <a:avLst/>
              <a:gdLst>
                <a:gd name="T0" fmla="*/ 1 w 13"/>
                <a:gd name="T1" fmla="*/ 11 h 23"/>
                <a:gd name="T2" fmla="*/ 6 w 13"/>
                <a:gd name="T3" fmla="*/ 0 h 23"/>
                <a:gd name="T4" fmla="*/ 13 w 13"/>
                <a:gd name="T5" fmla="*/ 13 h 23"/>
                <a:gd name="T6" fmla="*/ 7 w 13"/>
                <a:gd name="T7" fmla="*/ 23 h 23"/>
                <a:gd name="T8" fmla="*/ 1 w 13"/>
                <a:gd name="T9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3">
                  <a:moveTo>
                    <a:pt x="1" y="11"/>
                  </a:moveTo>
                  <a:cubicBezTo>
                    <a:pt x="2" y="6"/>
                    <a:pt x="0" y="0"/>
                    <a:pt x="6" y="0"/>
                  </a:cubicBezTo>
                  <a:cubicBezTo>
                    <a:pt x="13" y="1"/>
                    <a:pt x="13" y="7"/>
                    <a:pt x="13" y="13"/>
                  </a:cubicBezTo>
                  <a:cubicBezTo>
                    <a:pt x="13" y="17"/>
                    <a:pt x="13" y="23"/>
                    <a:pt x="7" y="23"/>
                  </a:cubicBezTo>
                  <a:cubicBezTo>
                    <a:pt x="0" y="22"/>
                    <a:pt x="2" y="15"/>
                    <a:pt x="1" y="11"/>
                  </a:cubicBezTo>
                  <a:close/>
                </a:path>
              </a:pathLst>
            </a:custGeom>
            <a:solidFill>
              <a:srgbClr val="F0A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102">
              <a:extLst>
                <a:ext uri="{FF2B5EF4-FFF2-40B4-BE49-F238E27FC236}">
                  <a16:creationId xmlns:a16="http://schemas.microsoft.com/office/drawing/2014/main" id="{D695CA12-D2D5-EB84-60E8-640B16B4FEEC}"/>
                </a:ext>
              </a:extLst>
            </p:cNvPr>
            <p:cNvSpPr/>
            <p:nvPr/>
          </p:nvSpPr>
          <p:spPr bwMode="auto">
            <a:xfrm>
              <a:off x="4222751" y="2028825"/>
              <a:ext cx="22225" cy="28575"/>
            </a:xfrm>
            <a:custGeom>
              <a:avLst/>
              <a:gdLst>
                <a:gd name="T0" fmla="*/ 16 w 16"/>
                <a:gd name="T1" fmla="*/ 13 h 22"/>
                <a:gd name="T2" fmla="*/ 10 w 16"/>
                <a:gd name="T3" fmla="*/ 21 h 22"/>
                <a:gd name="T4" fmla="*/ 1 w 16"/>
                <a:gd name="T5" fmla="*/ 9 h 22"/>
                <a:gd name="T6" fmla="*/ 7 w 16"/>
                <a:gd name="T7" fmla="*/ 1 h 22"/>
                <a:gd name="T8" fmla="*/ 16 w 16"/>
                <a:gd name="T9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2">
                  <a:moveTo>
                    <a:pt x="16" y="13"/>
                  </a:moveTo>
                  <a:cubicBezTo>
                    <a:pt x="15" y="17"/>
                    <a:pt x="15" y="22"/>
                    <a:pt x="10" y="21"/>
                  </a:cubicBezTo>
                  <a:cubicBezTo>
                    <a:pt x="4" y="20"/>
                    <a:pt x="3" y="13"/>
                    <a:pt x="1" y="9"/>
                  </a:cubicBezTo>
                  <a:cubicBezTo>
                    <a:pt x="0" y="4"/>
                    <a:pt x="2" y="0"/>
                    <a:pt x="7" y="1"/>
                  </a:cubicBezTo>
                  <a:cubicBezTo>
                    <a:pt x="13" y="2"/>
                    <a:pt x="14" y="8"/>
                    <a:pt x="16" y="13"/>
                  </a:cubicBezTo>
                  <a:close/>
                </a:path>
              </a:pathLst>
            </a:custGeom>
            <a:solidFill>
              <a:srgbClr val="F0A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103">
              <a:extLst>
                <a:ext uri="{FF2B5EF4-FFF2-40B4-BE49-F238E27FC236}">
                  <a16:creationId xmlns:a16="http://schemas.microsoft.com/office/drawing/2014/main" id="{6D814025-9F3B-5707-3827-E30E242EF202}"/>
                </a:ext>
              </a:extLst>
            </p:cNvPr>
            <p:cNvSpPr/>
            <p:nvPr/>
          </p:nvSpPr>
          <p:spPr bwMode="auto">
            <a:xfrm>
              <a:off x="4570413" y="1525588"/>
              <a:ext cx="155575" cy="114300"/>
            </a:xfrm>
            <a:custGeom>
              <a:avLst/>
              <a:gdLst>
                <a:gd name="T0" fmla="*/ 30 w 116"/>
                <a:gd name="T1" fmla="*/ 67 h 84"/>
                <a:gd name="T2" fmla="*/ 16 w 116"/>
                <a:gd name="T3" fmla="*/ 84 h 84"/>
                <a:gd name="T4" fmla="*/ 4 w 116"/>
                <a:gd name="T5" fmla="*/ 68 h 84"/>
                <a:gd name="T6" fmla="*/ 3 w 116"/>
                <a:gd name="T7" fmla="*/ 27 h 84"/>
                <a:gd name="T8" fmla="*/ 10 w 116"/>
                <a:gd name="T9" fmla="*/ 6 h 84"/>
                <a:gd name="T10" fmla="*/ 38 w 116"/>
                <a:gd name="T11" fmla="*/ 11 h 84"/>
                <a:gd name="T12" fmla="*/ 56 w 116"/>
                <a:gd name="T13" fmla="*/ 14 h 84"/>
                <a:gd name="T14" fmla="*/ 105 w 116"/>
                <a:gd name="T15" fmla="*/ 21 h 84"/>
                <a:gd name="T16" fmla="*/ 99 w 116"/>
                <a:gd name="T17" fmla="*/ 64 h 84"/>
                <a:gd name="T18" fmla="*/ 71 w 116"/>
                <a:gd name="T19" fmla="*/ 79 h 84"/>
                <a:gd name="T20" fmla="*/ 65 w 116"/>
                <a:gd name="T21" fmla="*/ 62 h 84"/>
                <a:gd name="T22" fmla="*/ 63 w 116"/>
                <a:gd name="T23" fmla="*/ 41 h 84"/>
                <a:gd name="T24" fmla="*/ 45 w 116"/>
                <a:gd name="T25" fmla="*/ 40 h 84"/>
                <a:gd name="T26" fmla="*/ 30 w 116"/>
                <a:gd name="T27" fmla="*/ 6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5" h="84">
                  <a:moveTo>
                    <a:pt x="30" y="67"/>
                  </a:moveTo>
                  <a:cubicBezTo>
                    <a:pt x="33" y="79"/>
                    <a:pt x="25" y="83"/>
                    <a:pt x="16" y="84"/>
                  </a:cubicBezTo>
                  <a:cubicBezTo>
                    <a:pt x="5" y="84"/>
                    <a:pt x="1" y="77"/>
                    <a:pt x="4" y="68"/>
                  </a:cubicBezTo>
                  <a:cubicBezTo>
                    <a:pt x="8" y="54"/>
                    <a:pt x="6" y="41"/>
                    <a:pt x="3" y="27"/>
                  </a:cubicBezTo>
                  <a:cubicBezTo>
                    <a:pt x="2" y="20"/>
                    <a:pt x="0" y="9"/>
                    <a:pt x="10" y="6"/>
                  </a:cubicBezTo>
                  <a:cubicBezTo>
                    <a:pt x="19" y="3"/>
                    <a:pt x="31" y="0"/>
                    <a:pt x="38" y="11"/>
                  </a:cubicBezTo>
                  <a:cubicBezTo>
                    <a:pt x="44" y="20"/>
                    <a:pt x="48" y="20"/>
                    <a:pt x="56" y="14"/>
                  </a:cubicBezTo>
                  <a:cubicBezTo>
                    <a:pt x="69" y="3"/>
                    <a:pt x="94" y="6"/>
                    <a:pt x="105" y="21"/>
                  </a:cubicBezTo>
                  <a:cubicBezTo>
                    <a:pt x="116" y="36"/>
                    <a:pt x="103" y="50"/>
                    <a:pt x="99" y="64"/>
                  </a:cubicBezTo>
                  <a:cubicBezTo>
                    <a:pt x="97" y="74"/>
                    <a:pt x="83" y="79"/>
                    <a:pt x="71" y="79"/>
                  </a:cubicBezTo>
                  <a:cubicBezTo>
                    <a:pt x="62" y="78"/>
                    <a:pt x="62" y="69"/>
                    <a:pt x="65" y="62"/>
                  </a:cubicBezTo>
                  <a:cubicBezTo>
                    <a:pt x="67" y="54"/>
                    <a:pt x="68" y="47"/>
                    <a:pt x="63" y="41"/>
                  </a:cubicBezTo>
                  <a:cubicBezTo>
                    <a:pt x="58" y="34"/>
                    <a:pt x="49" y="28"/>
                    <a:pt x="45" y="40"/>
                  </a:cubicBezTo>
                  <a:cubicBezTo>
                    <a:pt x="42" y="51"/>
                    <a:pt x="23" y="51"/>
                    <a:pt x="30" y="67"/>
                  </a:cubicBezTo>
                  <a:close/>
                </a:path>
              </a:pathLst>
            </a:custGeom>
            <a:solidFill>
              <a:srgbClr val="F7C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04">
              <a:extLst>
                <a:ext uri="{FF2B5EF4-FFF2-40B4-BE49-F238E27FC236}">
                  <a16:creationId xmlns:a16="http://schemas.microsoft.com/office/drawing/2014/main" id="{34486229-9BF2-493D-1B21-7F550EC72B21}"/>
                </a:ext>
              </a:extLst>
            </p:cNvPr>
            <p:cNvSpPr/>
            <p:nvPr/>
          </p:nvSpPr>
          <p:spPr bwMode="auto">
            <a:xfrm>
              <a:off x="3651251" y="1833563"/>
              <a:ext cx="139700" cy="460375"/>
            </a:xfrm>
            <a:custGeom>
              <a:avLst/>
              <a:gdLst>
                <a:gd name="T0" fmla="*/ 104 w 104"/>
                <a:gd name="T1" fmla="*/ 0 h 340"/>
                <a:gd name="T2" fmla="*/ 78 w 104"/>
                <a:gd name="T3" fmla="*/ 29 h 340"/>
                <a:gd name="T4" fmla="*/ 74 w 104"/>
                <a:gd name="T5" fmla="*/ 34 h 340"/>
                <a:gd name="T6" fmla="*/ 82 w 104"/>
                <a:gd name="T7" fmla="*/ 100 h 340"/>
                <a:gd name="T8" fmla="*/ 86 w 104"/>
                <a:gd name="T9" fmla="*/ 116 h 340"/>
                <a:gd name="T10" fmla="*/ 64 w 104"/>
                <a:gd name="T11" fmla="*/ 128 h 340"/>
                <a:gd name="T12" fmla="*/ 53 w 104"/>
                <a:gd name="T13" fmla="*/ 147 h 340"/>
                <a:gd name="T14" fmla="*/ 57 w 104"/>
                <a:gd name="T15" fmla="*/ 189 h 340"/>
                <a:gd name="T16" fmla="*/ 58 w 104"/>
                <a:gd name="T17" fmla="*/ 205 h 340"/>
                <a:gd name="T18" fmla="*/ 58 w 104"/>
                <a:gd name="T19" fmla="*/ 218 h 340"/>
                <a:gd name="T20" fmla="*/ 48 w 104"/>
                <a:gd name="T21" fmla="*/ 263 h 340"/>
                <a:gd name="T22" fmla="*/ 45 w 104"/>
                <a:gd name="T23" fmla="*/ 273 h 340"/>
                <a:gd name="T24" fmla="*/ 68 w 104"/>
                <a:gd name="T25" fmla="*/ 270 h 340"/>
                <a:gd name="T26" fmla="*/ 73 w 104"/>
                <a:gd name="T27" fmla="*/ 290 h 340"/>
                <a:gd name="T28" fmla="*/ 72 w 104"/>
                <a:gd name="T29" fmla="*/ 340 h 340"/>
                <a:gd name="T30" fmla="*/ 54 w 104"/>
                <a:gd name="T31" fmla="*/ 312 h 340"/>
                <a:gd name="T32" fmla="*/ 47 w 104"/>
                <a:gd name="T33" fmla="*/ 296 h 340"/>
                <a:gd name="T34" fmla="*/ 38 w 104"/>
                <a:gd name="T35" fmla="*/ 267 h 340"/>
                <a:gd name="T36" fmla="*/ 27 w 104"/>
                <a:gd name="T37" fmla="*/ 252 h 340"/>
                <a:gd name="T38" fmla="*/ 20 w 104"/>
                <a:gd name="T39" fmla="*/ 236 h 340"/>
                <a:gd name="T40" fmla="*/ 28 w 104"/>
                <a:gd name="T41" fmla="*/ 236 h 340"/>
                <a:gd name="T42" fmla="*/ 54 w 104"/>
                <a:gd name="T43" fmla="*/ 213 h 340"/>
                <a:gd name="T44" fmla="*/ 47 w 104"/>
                <a:gd name="T45" fmla="*/ 205 h 340"/>
                <a:gd name="T46" fmla="*/ 36 w 104"/>
                <a:gd name="T47" fmla="*/ 180 h 340"/>
                <a:gd name="T48" fmla="*/ 37 w 104"/>
                <a:gd name="T49" fmla="*/ 127 h 340"/>
                <a:gd name="T50" fmla="*/ 20 w 104"/>
                <a:gd name="T51" fmla="*/ 123 h 340"/>
                <a:gd name="T52" fmla="*/ 3 w 104"/>
                <a:gd name="T53" fmla="*/ 138 h 340"/>
                <a:gd name="T54" fmla="*/ 31 w 104"/>
                <a:gd name="T55" fmla="*/ 109 h 340"/>
                <a:gd name="T56" fmla="*/ 59 w 104"/>
                <a:gd name="T57" fmla="*/ 115 h 340"/>
                <a:gd name="T58" fmla="*/ 70 w 104"/>
                <a:gd name="T59" fmla="*/ 111 h 340"/>
                <a:gd name="T60" fmla="*/ 67 w 104"/>
                <a:gd name="T61" fmla="*/ 99 h 340"/>
                <a:gd name="T62" fmla="*/ 66 w 104"/>
                <a:gd name="T63" fmla="*/ 37 h 340"/>
                <a:gd name="T64" fmla="*/ 104 w 104"/>
                <a:gd name="T65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4" h="340">
                  <a:moveTo>
                    <a:pt x="104" y="0"/>
                  </a:moveTo>
                  <a:cubicBezTo>
                    <a:pt x="95" y="10"/>
                    <a:pt x="91" y="23"/>
                    <a:pt x="78" y="29"/>
                  </a:cubicBezTo>
                  <a:cubicBezTo>
                    <a:pt x="76" y="30"/>
                    <a:pt x="75" y="32"/>
                    <a:pt x="74" y="34"/>
                  </a:cubicBezTo>
                  <a:cubicBezTo>
                    <a:pt x="70" y="41"/>
                    <a:pt x="76" y="93"/>
                    <a:pt x="82" y="100"/>
                  </a:cubicBezTo>
                  <a:cubicBezTo>
                    <a:pt x="87" y="105"/>
                    <a:pt x="90" y="110"/>
                    <a:pt x="86" y="116"/>
                  </a:cubicBezTo>
                  <a:cubicBezTo>
                    <a:pt x="81" y="123"/>
                    <a:pt x="74" y="130"/>
                    <a:pt x="64" y="128"/>
                  </a:cubicBezTo>
                  <a:cubicBezTo>
                    <a:pt x="44" y="124"/>
                    <a:pt x="46" y="131"/>
                    <a:pt x="53" y="147"/>
                  </a:cubicBezTo>
                  <a:cubicBezTo>
                    <a:pt x="58" y="159"/>
                    <a:pt x="62" y="174"/>
                    <a:pt x="57" y="189"/>
                  </a:cubicBezTo>
                  <a:cubicBezTo>
                    <a:pt x="54" y="194"/>
                    <a:pt x="54" y="200"/>
                    <a:pt x="58" y="205"/>
                  </a:cubicBezTo>
                  <a:cubicBezTo>
                    <a:pt x="61" y="209"/>
                    <a:pt x="62" y="216"/>
                    <a:pt x="58" y="218"/>
                  </a:cubicBezTo>
                  <a:cubicBezTo>
                    <a:pt x="42" y="231"/>
                    <a:pt x="44" y="246"/>
                    <a:pt x="48" y="263"/>
                  </a:cubicBezTo>
                  <a:cubicBezTo>
                    <a:pt x="48" y="266"/>
                    <a:pt x="46" y="269"/>
                    <a:pt x="45" y="273"/>
                  </a:cubicBezTo>
                  <a:cubicBezTo>
                    <a:pt x="54" y="277"/>
                    <a:pt x="59" y="263"/>
                    <a:pt x="68" y="270"/>
                  </a:cubicBezTo>
                  <a:cubicBezTo>
                    <a:pt x="74" y="276"/>
                    <a:pt x="69" y="286"/>
                    <a:pt x="73" y="290"/>
                  </a:cubicBezTo>
                  <a:cubicBezTo>
                    <a:pt x="88" y="308"/>
                    <a:pt x="71" y="324"/>
                    <a:pt x="72" y="340"/>
                  </a:cubicBezTo>
                  <a:cubicBezTo>
                    <a:pt x="58" y="336"/>
                    <a:pt x="41" y="334"/>
                    <a:pt x="54" y="312"/>
                  </a:cubicBezTo>
                  <a:cubicBezTo>
                    <a:pt x="59" y="303"/>
                    <a:pt x="51" y="300"/>
                    <a:pt x="47" y="296"/>
                  </a:cubicBezTo>
                  <a:cubicBezTo>
                    <a:pt x="38" y="288"/>
                    <a:pt x="27" y="282"/>
                    <a:pt x="38" y="267"/>
                  </a:cubicBezTo>
                  <a:cubicBezTo>
                    <a:pt x="45" y="257"/>
                    <a:pt x="33" y="255"/>
                    <a:pt x="27" y="252"/>
                  </a:cubicBezTo>
                  <a:cubicBezTo>
                    <a:pt x="21" y="249"/>
                    <a:pt x="6" y="248"/>
                    <a:pt x="20" y="236"/>
                  </a:cubicBezTo>
                  <a:cubicBezTo>
                    <a:pt x="23" y="234"/>
                    <a:pt x="26" y="234"/>
                    <a:pt x="28" y="236"/>
                  </a:cubicBezTo>
                  <a:cubicBezTo>
                    <a:pt x="44" y="237"/>
                    <a:pt x="47" y="222"/>
                    <a:pt x="54" y="213"/>
                  </a:cubicBezTo>
                  <a:cubicBezTo>
                    <a:pt x="58" y="210"/>
                    <a:pt x="52" y="204"/>
                    <a:pt x="47" y="205"/>
                  </a:cubicBezTo>
                  <a:cubicBezTo>
                    <a:pt x="22" y="206"/>
                    <a:pt x="30" y="187"/>
                    <a:pt x="36" y="180"/>
                  </a:cubicBezTo>
                  <a:cubicBezTo>
                    <a:pt x="51" y="162"/>
                    <a:pt x="41" y="145"/>
                    <a:pt x="37" y="127"/>
                  </a:cubicBezTo>
                  <a:cubicBezTo>
                    <a:pt x="35" y="116"/>
                    <a:pt x="27" y="117"/>
                    <a:pt x="20" y="123"/>
                  </a:cubicBezTo>
                  <a:cubicBezTo>
                    <a:pt x="14" y="128"/>
                    <a:pt x="9" y="133"/>
                    <a:pt x="3" y="138"/>
                  </a:cubicBezTo>
                  <a:cubicBezTo>
                    <a:pt x="0" y="115"/>
                    <a:pt x="11" y="105"/>
                    <a:pt x="31" y="109"/>
                  </a:cubicBezTo>
                  <a:cubicBezTo>
                    <a:pt x="41" y="111"/>
                    <a:pt x="50" y="109"/>
                    <a:pt x="59" y="115"/>
                  </a:cubicBezTo>
                  <a:cubicBezTo>
                    <a:pt x="63" y="117"/>
                    <a:pt x="67" y="115"/>
                    <a:pt x="70" y="111"/>
                  </a:cubicBezTo>
                  <a:cubicBezTo>
                    <a:pt x="73" y="106"/>
                    <a:pt x="70" y="101"/>
                    <a:pt x="67" y="99"/>
                  </a:cubicBezTo>
                  <a:cubicBezTo>
                    <a:pt x="45" y="79"/>
                    <a:pt x="60" y="56"/>
                    <a:pt x="66" y="37"/>
                  </a:cubicBezTo>
                  <a:cubicBezTo>
                    <a:pt x="71" y="22"/>
                    <a:pt x="83" y="4"/>
                    <a:pt x="104" y="0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05">
              <a:extLst>
                <a:ext uri="{FF2B5EF4-FFF2-40B4-BE49-F238E27FC236}">
                  <a16:creationId xmlns:a16="http://schemas.microsoft.com/office/drawing/2014/main" id="{1CEEE90A-C51A-3035-61CC-1DF58A315634}"/>
                </a:ext>
              </a:extLst>
            </p:cNvPr>
            <p:cNvSpPr/>
            <p:nvPr/>
          </p:nvSpPr>
          <p:spPr bwMode="auto">
            <a:xfrm>
              <a:off x="3652838" y="2012950"/>
              <a:ext cx="38100" cy="73025"/>
            </a:xfrm>
            <a:custGeom>
              <a:avLst/>
              <a:gdLst>
                <a:gd name="T0" fmla="*/ 10 w 28"/>
                <a:gd name="T1" fmla="*/ 54 h 54"/>
                <a:gd name="T2" fmla="*/ 4 w 28"/>
                <a:gd name="T3" fmla="*/ 32 h 54"/>
                <a:gd name="T4" fmla="*/ 16 w 28"/>
                <a:gd name="T5" fmla="*/ 5 h 54"/>
                <a:gd name="T6" fmla="*/ 22 w 28"/>
                <a:gd name="T7" fmla="*/ 1 h 54"/>
                <a:gd name="T8" fmla="*/ 27 w 28"/>
                <a:gd name="T9" fmla="*/ 4 h 54"/>
                <a:gd name="T10" fmla="*/ 15 w 28"/>
                <a:gd name="T11" fmla="*/ 51 h 54"/>
                <a:gd name="T12" fmla="*/ 10 w 28"/>
                <a:gd name="T1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54">
                  <a:moveTo>
                    <a:pt x="10" y="54"/>
                  </a:moveTo>
                  <a:cubicBezTo>
                    <a:pt x="0" y="49"/>
                    <a:pt x="0" y="40"/>
                    <a:pt x="4" y="32"/>
                  </a:cubicBezTo>
                  <a:cubicBezTo>
                    <a:pt x="9" y="24"/>
                    <a:pt x="20" y="18"/>
                    <a:pt x="16" y="5"/>
                  </a:cubicBezTo>
                  <a:cubicBezTo>
                    <a:pt x="16" y="4"/>
                    <a:pt x="19" y="1"/>
                    <a:pt x="22" y="1"/>
                  </a:cubicBezTo>
                  <a:cubicBezTo>
                    <a:pt x="24" y="0"/>
                    <a:pt x="28" y="2"/>
                    <a:pt x="27" y="4"/>
                  </a:cubicBezTo>
                  <a:cubicBezTo>
                    <a:pt x="23" y="20"/>
                    <a:pt x="25" y="37"/>
                    <a:pt x="15" y="51"/>
                  </a:cubicBezTo>
                  <a:cubicBezTo>
                    <a:pt x="14" y="52"/>
                    <a:pt x="12" y="53"/>
                    <a:pt x="10" y="54"/>
                  </a:cubicBezTo>
                  <a:close/>
                </a:path>
              </a:pathLst>
            </a:custGeom>
            <a:solidFill>
              <a:srgbClr val="F7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06">
              <a:extLst>
                <a:ext uri="{FF2B5EF4-FFF2-40B4-BE49-F238E27FC236}">
                  <a16:creationId xmlns:a16="http://schemas.microsoft.com/office/drawing/2014/main" id="{093C61A7-68CE-7A6F-8879-06A229EF30BF}"/>
                </a:ext>
              </a:extLst>
            </p:cNvPr>
            <p:cNvSpPr/>
            <p:nvPr/>
          </p:nvSpPr>
          <p:spPr bwMode="auto">
            <a:xfrm>
              <a:off x="3667126" y="2117725"/>
              <a:ext cx="42863" cy="34925"/>
            </a:xfrm>
            <a:custGeom>
              <a:avLst/>
              <a:gdLst>
                <a:gd name="T0" fmla="*/ 16 w 32"/>
                <a:gd name="T1" fmla="*/ 26 h 26"/>
                <a:gd name="T2" fmla="*/ 8 w 32"/>
                <a:gd name="T3" fmla="*/ 26 h 26"/>
                <a:gd name="T4" fmla="*/ 19 w 32"/>
                <a:gd name="T5" fmla="*/ 1 h 26"/>
                <a:gd name="T6" fmla="*/ 30 w 32"/>
                <a:gd name="T7" fmla="*/ 6 h 26"/>
                <a:gd name="T8" fmla="*/ 25 w 32"/>
                <a:gd name="T9" fmla="*/ 15 h 26"/>
                <a:gd name="T10" fmla="*/ 16 w 32"/>
                <a:gd name="T1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26">
                  <a:moveTo>
                    <a:pt x="16" y="26"/>
                  </a:moveTo>
                  <a:cubicBezTo>
                    <a:pt x="14" y="26"/>
                    <a:pt x="11" y="26"/>
                    <a:pt x="8" y="26"/>
                  </a:cubicBezTo>
                  <a:cubicBezTo>
                    <a:pt x="3" y="14"/>
                    <a:pt x="0" y="3"/>
                    <a:pt x="19" y="1"/>
                  </a:cubicBezTo>
                  <a:cubicBezTo>
                    <a:pt x="22" y="1"/>
                    <a:pt x="28" y="0"/>
                    <a:pt x="30" y="6"/>
                  </a:cubicBezTo>
                  <a:cubicBezTo>
                    <a:pt x="32" y="10"/>
                    <a:pt x="27" y="12"/>
                    <a:pt x="25" y="15"/>
                  </a:cubicBezTo>
                  <a:cubicBezTo>
                    <a:pt x="22" y="19"/>
                    <a:pt x="19" y="22"/>
                    <a:pt x="16" y="26"/>
                  </a:cubicBezTo>
                  <a:close/>
                </a:path>
              </a:pathLst>
            </a:custGeom>
            <a:solidFill>
              <a:srgbClr val="F7D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07">
              <a:extLst>
                <a:ext uri="{FF2B5EF4-FFF2-40B4-BE49-F238E27FC236}">
                  <a16:creationId xmlns:a16="http://schemas.microsoft.com/office/drawing/2014/main" id="{2400B50B-B1F9-0DCB-0769-D2BB7D8E021C}"/>
                </a:ext>
              </a:extLst>
            </p:cNvPr>
            <p:cNvSpPr/>
            <p:nvPr/>
          </p:nvSpPr>
          <p:spPr bwMode="auto">
            <a:xfrm>
              <a:off x="3746501" y="2293938"/>
              <a:ext cx="33338" cy="90487"/>
            </a:xfrm>
            <a:custGeom>
              <a:avLst/>
              <a:gdLst>
                <a:gd name="T0" fmla="*/ 13 w 25"/>
                <a:gd name="T1" fmla="*/ 24 h 68"/>
                <a:gd name="T2" fmla="*/ 12 w 25"/>
                <a:gd name="T3" fmla="*/ 36 h 68"/>
                <a:gd name="T4" fmla="*/ 21 w 25"/>
                <a:gd name="T5" fmla="*/ 68 h 68"/>
                <a:gd name="T6" fmla="*/ 8 w 25"/>
                <a:gd name="T7" fmla="*/ 17 h 68"/>
                <a:gd name="T8" fmla="*/ 1 w 25"/>
                <a:gd name="T9" fmla="*/ 0 h 68"/>
                <a:gd name="T10" fmla="*/ 13 w 25"/>
                <a:gd name="T11" fmla="*/ 2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68">
                  <a:moveTo>
                    <a:pt x="13" y="24"/>
                  </a:moveTo>
                  <a:cubicBezTo>
                    <a:pt x="12" y="28"/>
                    <a:pt x="8" y="33"/>
                    <a:pt x="12" y="36"/>
                  </a:cubicBezTo>
                  <a:cubicBezTo>
                    <a:pt x="25" y="45"/>
                    <a:pt x="22" y="56"/>
                    <a:pt x="21" y="68"/>
                  </a:cubicBezTo>
                  <a:cubicBezTo>
                    <a:pt x="12" y="52"/>
                    <a:pt x="0" y="38"/>
                    <a:pt x="8" y="17"/>
                  </a:cubicBezTo>
                  <a:cubicBezTo>
                    <a:pt x="11" y="10"/>
                    <a:pt x="4" y="6"/>
                    <a:pt x="1" y="0"/>
                  </a:cubicBezTo>
                  <a:cubicBezTo>
                    <a:pt x="17" y="2"/>
                    <a:pt x="12" y="14"/>
                    <a:pt x="13" y="24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08">
              <a:extLst>
                <a:ext uri="{FF2B5EF4-FFF2-40B4-BE49-F238E27FC236}">
                  <a16:creationId xmlns:a16="http://schemas.microsoft.com/office/drawing/2014/main" id="{D0542E51-BCF4-A546-5D1C-0EDCE361E722}"/>
                </a:ext>
              </a:extLst>
            </p:cNvPr>
            <p:cNvSpPr/>
            <p:nvPr/>
          </p:nvSpPr>
          <p:spPr bwMode="auto">
            <a:xfrm>
              <a:off x="3624263" y="2052638"/>
              <a:ext cx="20638" cy="31750"/>
            </a:xfrm>
            <a:custGeom>
              <a:avLst/>
              <a:gdLst>
                <a:gd name="T0" fmla="*/ 6 w 16"/>
                <a:gd name="T1" fmla="*/ 0 h 23"/>
                <a:gd name="T2" fmla="*/ 16 w 16"/>
                <a:gd name="T3" fmla="*/ 11 h 23"/>
                <a:gd name="T4" fmla="*/ 8 w 16"/>
                <a:gd name="T5" fmla="*/ 23 h 23"/>
                <a:gd name="T6" fmla="*/ 1 w 16"/>
                <a:gd name="T7" fmla="*/ 11 h 23"/>
                <a:gd name="T8" fmla="*/ 6 w 16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6" y="0"/>
                  </a:moveTo>
                  <a:cubicBezTo>
                    <a:pt x="13" y="2"/>
                    <a:pt x="16" y="5"/>
                    <a:pt x="16" y="11"/>
                  </a:cubicBezTo>
                  <a:cubicBezTo>
                    <a:pt x="16" y="17"/>
                    <a:pt x="15" y="23"/>
                    <a:pt x="8" y="23"/>
                  </a:cubicBezTo>
                  <a:cubicBezTo>
                    <a:pt x="2" y="23"/>
                    <a:pt x="1" y="16"/>
                    <a:pt x="1" y="11"/>
                  </a:cubicBezTo>
                  <a:cubicBezTo>
                    <a:pt x="0" y="6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09">
              <a:extLst>
                <a:ext uri="{FF2B5EF4-FFF2-40B4-BE49-F238E27FC236}">
                  <a16:creationId xmlns:a16="http://schemas.microsoft.com/office/drawing/2014/main" id="{0311189F-A2AA-9574-691F-F7BC9967E18E}"/>
                </a:ext>
              </a:extLst>
            </p:cNvPr>
            <p:cNvSpPr/>
            <p:nvPr/>
          </p:nvSpPr>
          <p:spPr bwMode="auto">
            <a:xfrm>
              <a:off x="4822826" y="1747838"/>
              <a:ext cx="80963" cy="42862"/>
            </a:xfrm>
            <a:custGeom>
              <a:avLst/>
              <a:gdLst>
                <a:gd name="T0" fmla="*/ 48 w 60"/>
                <a:gd name="T1" fmla="*/ 32 h 32"/>
                <a:gd name="T2" fmla="*/ 22 w 60"/>
                <a:gd name="T3" fmla="*/ 20 h 32"/>
                <a:gd name="T4" fmla="*/ 0 w 60"/>
                <a:gd name="T5" fmla="*/ 12 h 32"/>
                <a:gd name="T6" fmla="*/ 60 w 60"/>
                <a:gd name="T7" fmla="*/ 12 h 32"/>
                <a:gd name="T8" fmla="*/ 48 w 60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32">
                  <a:moveTo>
                    <a:pt x="48" y="32"/>
                  </a:moveTo>
                  <a:cubicBezTo>
                    <a:pt x="37" y="32"/>
                    <a:pt x="29" y="28"/>
                    <a:pt x="22" y="20"/>
                  </a:cubicBezTo>
                  <a:cubicBezTo>
                    <a:pt x="16" y="13"/>
                    <a:pt x="9" y="11"/>
                    <a:pt x="0" y="12"/>
                  </a:cubicBezTo>
                  <a:cubicBezTo>
                    <a:pt x="20" y="0"/>
                    <a:pt x="40" y="10"/>
                    <a:pt x="60" y="12"/>
                  </a:cubicBezTo>
                  <a:cubicBezTo>
                    <a:pt x="60" y="21"/>
                    <a:pt x="51" y="25"/>
                    <a:pt x="48" y="32"/>
                  </a:cubicBezTo>
                  <a:close/>
                </a:path>
              </a:pathLst>
            </a:custGeom>
            <a:solidFill>
              <a:srgbClr val="EA9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10">
              <a:extLst>
                <a:ext uri="{FF2B5EF4-FFF2-40B4-BE49-F238E27FC236}">
                  <a16:creationId xmlns:a16="http://schemas.microsoft.com/office/drawing/2014/main" id="{B1194E19-1341-D5E6-EC94-E34B773F635D}"/>
                </a:ext>
              </a:extLst>
            </p:cNvPr>
            <p:cNvSpPr/>
            <p:nvPr/>
          </p:nvSpPr>
          <p:spPr bwMode="auto">
            <a:xfrm>
              <a:off x="5021263" y="1763713"/>
              <a:ext cx="217488" cy="296862"/>
            </a:xfrm>
            <a:custGeom>
              <a:avLst/>
              <a:gdLst>
                <a:gd name="T0" fmla="*/ 1 w 161"/>
                <a:gd name="T1" fmla="*/ 0 h 220"/>
                <a:gd name="T2" fmla="*/ 35 w 161"/>
                <a:gd name="T3" fmla="*/ 35 h 220"/>
                <a:gd name="T4" fmla="*/ 50 w 161"/>
                <a:gd name="T5" fmla="*/ 44 h 220"/>
                <a:gd name="T6" fmla="*/ 68 w 161"/>
                <a:gd name="T7" fmla="*/ 60 h 220"/>
                <a:gd name="T8" fmla="*/ 70 w 161"/>
                <a:gd name="T9" fmla="*/ 63 h 220"/>
                <a:gd name="T10" fmla="*/ 95 w 161"/>
                <a:gd name="T11" fmla="*/ 120 h 220"/>
                <a:gd name="T12" fmla="*/ 103 w 161"/>
                <a:gd name="T13" fmla="*/ 134 h 220"/>
                <a:gd name="T14" fmla="*/ 114 w 161"/>
                <a:gd name="T15" fmla="*/ 123 h 220"/>
                <a:gd name="T16" fmla="*/ 137 w 161"/>
                <a:gd name="T17" fmla="*/ 112 h 220"/>
                <a:gd name="T18" fmla="*/ 151 w 161"/>
                <a:gd name="T19" fmla="*/ 140 h 220"/>
                <a:gd name="T20" fmla="*/ 147 w 161"/>
                <a:gd name="T21" fmla="*/ 170 h 220"/>
                <a:gd name="T22" fmla="*/ 130 w 161"/>
                <a:gd name="T23" fmla="*/ 176 h 220"/>
                <a:gd name="T24" fmla="*/ 101 w 161"/>
                <a:gd name="T25" fmla="*/ 211 h 220"/>
                <a:gd name="T26" fmla="*/ 97 w 161"/>
                <a:gd name="T27" fmla="*/ 220 h 220"/>
                <a:gd name="T28" fmla="*/ 94 w 161"/>
                <a:gd name="T29" fmla="*/ 189 h 220"/>
                <a:gd name="T30" fmla="*/ 53 w 161"/>
                <a:gd name="T31" fmla="*/ 168 h 220"/>
                <a:gd name="T32" fmla="*/ 27 w 161"/>
                <a:gd name="T33" fmla="*/ 133 h 220"/>
                <a:gd name="T34" fmla="*/ 31 w 161"/>
                <a:gd name="T35" fmla="*/ 115 h 220"/>
                <a:gd name="T36" fmla="*/ 30 w 161"/>
                <a:gd name="T37" fmla="*/ 72 h 220"/>
                <a:gd name="T38" fmla="*/ 26 w 161"/>
                <a:gd name="T39" fmla="*/ 48 h 220"/>
                <a:gd name="T40" fmla="*/ 21 w 161"/>
                <a:gd name="T41" fmla="*/ 25 h 220"/>
                <a:gd name="T42" fmla="*/ 1 w 161"/>
                <a:gd name="T4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1" h="220">
                  <a:moveTo>
                    <a:pt x="1" y="0"/>
                  </a:moveTo>
                  <a:cubicBezTo>
                    <a:pt x="12" y="12"/>
                    <a:pt x="28" y="18"/>
                    <a:pt x="35" y="35"/>
                  </a:cubicBezTo>
                  <a:cubicBezTo>
                    <a:pt x="37" y="40"/>
                    <a:pt x="44" y="42"/>
                    <a:pt x="50" y="44"/>
                  </a:cubicBezTo>
                  <a:cubicBezTo>
                    <a:pt x="59" y="46"/>
                    <a:pt x="65" y="50"/>
                    <a:pt x="68" y="60"/>
                  </a:cubicBezTo>
                  <a:cubicBezTo>
                    <a:pt x="69" y="61"/>
                    <a:pt x="69" y="63"/>
                    <a:pt x="70" y="63"/>
                  </a:cubicBezTo>
                  <a:cubicBezTo>
                    <a:pt x="98" y="73"/>
                    <a:pt x="98" y="95"/>
                    <a:pt x="95" y="120"/>
                  </a:cubicBezTo>
                  <a:cubicBezTo>
                    <a:pt x="95" y="124"/>
                    <a:pt x="96" y="133"/>
                    <a:pt x="103" y="134"/>
                  </a:cubicBezTo>
                  <a:cubicBezTo>
                    <a:pt x="112" y="136"/>
                    <a:pt x="111" y="127"/>
                    <a:pt x="114" y="123"/>
                  </a:cubicBezTo>
                  <a:cubicBezTo>
                    <a:pt x="119" y="114"/>
                    <a:pt x="129" y="114"/>
                    <a:pt x="137" y="112"/>
                  </a:cubicBezTo>
                  <a:cubicBezTo>
                    <a:pt x="136" y="124"/>
                    <a:pt x="136" y="135"/>
                    <a:pt x="151" y="140"/>
                  </a:cubicBezTo>
                  <a:cubicBezTo>
                    <a:pt x="161" y="144"/>
                    <a:pt x="158" y="163"/>
                    <a:pt x="147" y="170"/>
                  </a:cubicBezTo>
                  <a:cubicBezTo>
                    <a:pt x="142" y="174"/>
                    <a:pt x="136" y="175"/>
                    <a:pt x="130" y="176"/>
                  </a:cubicBezTo>
                  <a:cubicBezTo>
                    <a:pt x="112" y="181"/>
                    <a:pt x="98" y="189"/>
                    <a:pt x="101" y="211"/>
                  </a:cubicBezTo>
                  <a:cubicBezTo>
                    <a:pt x="101" y="214"/>
                    <a:pt x="98" y="217"/>
                    <a:pt x="97" y="220"/>
                  </a:cubicBezTo>
                  <a:cubicBezTo>
                    <a:pt x="96" y="210"/>
                    <a:pt x="99" y="199"/>
                    <a:pt x="94" y="189"/>
                  </a:cubicBezTo>
                  <a:cubicBezTo>
                    <a:pt x="85" y="172"/>
                    <a:pt x="71" y="166"/>
                    <a:pt x="53" y="168"/>
                  </a:cubicBezTo>
                  <a:cubicBezTo>
                    <a:pt x="41" y="159"/>
                    <a:pt x="28" y="151"/>
                    <a:pt x="27" y="133"/>
                  </a:cubicBezTo>
                  <a:cubicBezTo>
                    <a:pt x="26" y="126"/>
                    <a:pt x="26" y="120"/>
                    <a:pt x="31" y="115"/>
                  </a:cubicBezTo>
                  <a:cubicBezTo>
                    <a:pt x="47" y="101"/>
                    <a:pt x="43" y="86"/>
                    <a:pt x="30" y="72"/>
                  </a:cubicBezTo>
                  <a:cubicBezTo>
                    <a:pt x="24" y="64"/>
                    <a:pt x="18" y="59"/>
                    <a:pt x="26" y="48"/>
                  </a:cubicBezTo>
                  <a:cubicBezTo>
                    <a:pt x="33" y="39"/>
                    <a:pt x="26" y="33"/>
                    <a:pt x="21" y="25"/>
                  </a:cubicBezTo>
                  <a:cubicBezTo>
                    <a:pt x="14" y="17"/>
                    <a:pt x="0" y="14"/>
                    <a:pt x="1" y="0"/>
                  </a:cubicBezTo>
                  <a:close/>
                </a:path>
              </a:pathLst>
            </a:custGeom>
            <a:solidFill>
              <a:srgbClr val="F2B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11">
              <a:extLst>
                <a:ext uri="{FF2B5EF4-FFF2-40B4-BE49-F238E27FC236}">
                  <a16:creationId xmlns:a16="http://schemas.microsoft.com/office/drawing/2014/main" id="{16908252-3935-D268-2E08-B12D356E13AE}"/>
                </a:ext>
              </a:extLst>
            </p:cNvPr>
            <p:cNvSpPr/>
            <p:nvPr/>
          </p:nvSpPr>
          <p:spPr bwMode="auto">
            <a:xfrm>
              <a:off x="3778251" y="1885950"/>
              <a:ext cx="33338" cy="38100"/>
            </a:xfrm>
            <a:custGeom>
              <a:avLst/>
              <a:gdLst>
                <a:gd name="T0" fmla="*/ 8 w 25"/>
                <a:gd name="T1" fmla="*/ 0 h 29"/>
                <a:gd name="T2" fmla="*/ 25 w 25"/>
                <a:gd name="T3" fmla="*/ 16 h 29"/>
                <a:gd name="T4" fmla="*/ 13 w 25"/>
                <a:gd name="T5" fmla="*/ 29 h 29"/>
                <a:gd name="T6" fmla="*/ 2 w 25"/>
                <a:gd name="T7" fmla="*/ 12 h 29"/>
                <a:gd name="T8" fmla="*/ 8 w 25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8">
                  <a:moveTo>
                    <a:pt x="8" y="0"/>
                  </a:moveTo>
                  <a:cubicBezTo>
                    <a:pt x="14" y="5"/>
                    <a:pt x="25" y="6"/>
                    <a:pt x="25" y="16"/>
                  </a:cubicBezTo>
                  <a:cubicBezTo>
                    <a:pt x="25" y="23"/>
                    <a:pt x="20" y="29"/>
                    <a:pt x="13" y="29"/>
                  </a:cubicBezTo>
                  <a:cubicBezTo>
                    <a:pt x="1" y="29"/>
                    <a:pt x="2" y="20"/>
                    <a:pt x="2" y="12"/>
                  </a:cubicBezTo>
                  <a:cubicBezTo>
                    <a:pt x="3" y="7"/>
                    <a:pt x="0" y="1"/>
                    <a:pt x="8" y="0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12">
              <a:extLst>
                <a:ext uri="{FF2B5EF4-FFF2-40B4-BE49-F238E27FC236}">
                  <a16:creationId xmlns:a16="http://schemas.microsoft.com/office/drawing/2014/main" id="{D3FB0A97-CF79-5C26-D3D8-2E1A9EE76095}"/>
                </a:ext>
              </a:extLst>
            </p:cNvPr>
            <p:cNvSpPr/>
            <p:nvPr/>
          </p:nvSpPr>
          <p:spPr bwMode="auto">
            <a:xfrm>
              <a:off x="4765676" y="2257425"/>
              <a:ext cx="169863" cy="106362"/>
            </a:xfrm>
            <a:custGeom>
              <a:avLst/>
              <a:gdLst>
                <a:gd name="T0" fmla="*/ 66 w 126"/>
                <a:gd name="T1" fmla="*/ 78 h 78"/>
                <a:gd name="T2" fmla="*/ 40 w 126"/>
                <a:gd name="T3" fmla="*/ 66 h 78"/>
                <a:gd name="T4" fmla="*/ 7 w 126"/>
                <a:gd name="T5" fmla="*/ 33 h 78"/>
                <a:gd name="T6" fmla="*/ 4 w 126"/>
                <a:gd name="T7" fmla="*/ 15 h 78"/>
                <a:gd name="T8" fmla="*/ 25 w 126"/>
                <a:gd name="T9" fmla="*/ 3 h 78"/>
                <a:gd name="T10" fmla="*/ 56 w 126"/>
                <a:gd name="T11" fmla="*/ 11 h 78"/>
                <a:gd name="T12" fmla="*/ 79 w 126"/>
                <a:gd name="T13" fmla="*/ 13 h 78"/>
                <a:gd name="T14" fmla="*/ 117 w 126"/>
                <a:gd name="T15" fmla="*/ 30 h 78"/>
                <a:gd name="T16" fmla="*/ 105 w 126"/>
                <a:gd name="T17" fmla="*/ 62 h 78"/>
                <a:gd name="T18" fmla="*/ 66 w 126"/>
                <a:gd name="T1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78">
                  <a:moveTo>
                    <a:pt x="66" y="78"/>
                  </a:moveTo>
                  <a:cubicBezTo>
                    <a:pt x="55" y="78"/>
                    <a:pt x="47" y="73"/>
                    <a:pt x="40" y="66"/>
                  </a:cubicBezTo>
                  <a:cubicBezTo>
                    <a:pt x="29" y="55"/>
                    <a:pt x="22" y="41"/>
                    <a:pt x="7" y="33"/>
                  </a:cubicBezTo>
                  <a:cubicBezTo>
                    <a:pt x="1" y="29"/>
                    <a:pt x="0" y="21"/>
                    <a:pt x="4" y="15"/>
                  </a:cubicBezTo>
                  <a:cubicBezTo>
                    <a:pt x="9" y="8"/>
                    <a:pt x="15" y="0"/>
                    <a:pt x="25" y="3"/>
                  </a:cubicBezTo>
                  <a:cubicBezTo>
                    <a:pt x="35" y="6"/>
                    <a:pt x="46" y="5"/>
                    <a:pt x="56" y="11"/>
                  </a:cubicBezTo>
                  <a:cubicBezTo>
                    <a:pt x="63" y="15"/>
                    <a:pt x="72" y="16"/>
                    <a:pt x="79" y="13"/>
                  </a:cubicBezTo>
                  <a:cubicBezTo>
                    <a:pt x="98" y="5"/>
                    <a:pt x="108" y="19"/>
                    <a:pt x="117" y="30"/>
                  </a:cubicBezTo>
                  <a:cubicBezTo>
                    <a:pt x="126" y="43"/>
                    <a:pt x="113" y="52"/>
                    <a:pt x="105" y="62"/>
                  </a:cubicBezTo>
                  <a:cubicBezTo>
                    <a:pt x="94" y="74"/>
                    <a:pt x="79" y="74"/>
                    <a:pt x="66" y="78"/>
                  </a:cubicBezTo>
                  <a:close/>
                </a:path>
              </a:pathLst>
            </a:custGeom>
            <a:solidFill>
              <a:srgbClr val="E88E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13">
              <a:extLst>
                <a:ext uri="{FF2B5EF4-FFF2-40B4-BE49-F238E27FC236}">
                  <a16:creationId xmlns:a16="http://schemas.microsoft.com/office/drawing/2014/main" id="{06DAB696-AE77-684C-A499-5F49E380E42F}"/>
                </a:ext>
              </a:extLst>
            </p:cNvPr>
            <p:cNvSpPr/>
            <p:nvPr/>
          </p:nvSpPr>
          <p:spPr bwMode="auto">
            <a:xfrm>
              <a:off x="4654551" y="2303463"/>
              <a:ext cx="49213" cy="71437"/>
            </a:xfrm>
            <a:custGeom>
              <a:avLst/>
              <a:gdLst>
                <a:gd name="T0" fmla="*/ 36 w 36"/>
                <a:gd name="T1" fmla="*/ 28 h 53"/>
                <a:gd name="T2" fmla="*/ 18 w 36"/>
                <a:gd name="T3" fmla="*/ 51 h 53"/>
                <a:gd name="T4" fmla="*/ 0 w 36"/>
                <a:gd name="T5" fmla="*/ 20 h 53"/>
                <a:gd name="T6" fmla="*/ 15 w 36"/>
                <a:gd name="T7" fmla="*/ 2 h 53"/>
                <a:gd name="T8" fmla="*/ 36 w 36"/>
                <a:gd name="T9" fmla="*/ 2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2">
                  <a:moveTo>
                    <a:pt x="36" y="28"/>
                  </a:moveTo>
                  <a:cubicBezTo>
                    <a:pt x="36" y="42"/>
                    <a:pt x="28" y="53"/>
                    <a:pt x="18" y="51"/>
                  </a:cubicBezTo>
                  <a:cubicBezTo>
                    <a:pt x="3" y="49"/>
                    <a:pt x="1" y="33"/>
                    <a:pt x="0" y="20"/>
                  </a:cubicBezTo>
                  <a:cubicBezTo>
                    <a:pt x="0" y="10"/>
                    <a:pt x="5" y="0"/>
                    <a:pt x="15" y="2"/>
                  </a:cubicBezTo>
                  <a:cubicBezTo>
                    <a:pt x="27" y="5"/>
                    <a:pt x="36" y="15"/>
                    <a:pt x="36" y="28"/>
                  </a:cubicBezTo>
                  <a:close/>
                </a:path>
              </a:pathLst>
            </a:custGeom>
            <a:solidFill>
              <a:srgbClr val="EC9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4" name="Grupo 1353">
            <a:extLst>
              <a:ext uri="{FF2B5EF4-FFF2-40B4-BE49-F238E27FC236}">
                <a16:creationId xmlns:a16="http://schemas.microsoft.com/office/drawing/2014/main" id="{AC1C4B41-E0EE-49DC-AC94-B013F9BB4F4B}"/>
              </a:ext>
            </a:extLst>
          </p:cNvPr>
          <p:cNvGrpSpPr/>
          <p:nvPr/>
        </p:nvGrpSpPr>
        <p:grpSpPr>
          <a:xfrm rot="15152867">
            <a:off x="4882151" y="613815"/>
            <a:ext cx="2847080" cy="2061375"/>
            <a:chOff x="5897563" y="1216026"/>
            <a:chExt cx="2028825" cy="2952750"/>
          </a:xfrm>
        </p:grpSpPr>
        <p:grpSp>
          <p:nvGrpSpPr>
            <p:cNvPr id="1355" name="Group 1015">
              <a:extLst>
                <a:ext uri="{FF2B5EF4-FFF2-40B4-BE49-F238E27FC236}">
                  <a16:creationId xmlns:a16="http://schemas.microsoft.com/office/drawing/2014/main" id="{A07F4572-98E3-9822-2719-1802E70AA8E5}"/>
                </a:ext>
              </a:extLst>
            </p:cNvPr>
            <p:cNvGrpSpPr/>
            <p:nvPr/>
          </p:nvGrpSpPr>
          <p:grpSpPr>
            <a:xfrm>
              <a:off x="5897563" y="1216026"/>
              <a:ext cx="2028825" cy="2952750"/>
              <a:chOff x="3715" y="766"/>
              <a:chExt cx="1278" cy="1860"/>
            </a:xfrm>
          </p:grpSpPr>
          <p:sp>
            <p:nvSpPr>
              <p:cNvPr id="1422" name="Freeform 815">
                <a:extLst>
                  <a:ext uri="{FF2B5EF4-FFF2-40B4-BE49-F238E27FC236}">
                    <a16:creationId xmlns:a16="http://schemas.microsoft.com/office/drawing/2014/main" id="{93346585-3C3A-13E1-328A-53D443C11D2F}"/>
                  </a:ext>
                </a:extLst>
              </p:cNvPr>
              <p:cNvSpPr/>
              <p:nvPr/>
            </p:nvSpPr>
            <p:spPr bwMode="auto">
              <a:xfrm>
                <a:off x="4695" y="1087"/>
                <a:ext cx="292" cy="784"/>
              </a:xfrm>
              <a:custGeom>
                <a:avLst/>
                <a:gdLst>
                  <a:gd name="T0" fmla="*/ 17 w 720"/>
                  <a:gd name="T1" fmla="*/ 10 h 921"/>
                  <a:gd name="T2" fmla="*/ 62 w 720"/>
                  <a:gd name="T3" fmla="*/ 105 h 921"/>
                  <a:gd name="T4" fmla="*/ 128 w 720"/>
                  <a:gd name="T5" fmla="*/ 86 h 921"/>
                  <a:gd name="T6" fmla="*/ 201 w 720"/>
                  <a:gd name="T7" fmla="*/ 106 h 921"/>
                  <a:gd name="T8" fmla="*/ 183 w 720"/>
                  <a:gd name="T9" fmla="*/ 163 h 921"/>
                  <a:gd name="T10" fmla="*/ 188 w 720"/>
                  <a:gd name="T11" fmla="*/ 204 h 921"/>
                  <a:gd name="T12" fmla="*/ 247 w 720"/>
                  <a:gd name="T13" fmla="*/ 301 h 921"/>
                  <a:gd name="T14" fmla="*/ 307 w 720"/>
                  <a:gd name="T15" fmla="*/ 307 h 921"/>
                  <a:gd name="T16" fmla="*/ 371 w 720"/>
                  <a:gd name="T17" fmla="*/ 324 h 921"/>
                  <a:gd name="T18" fmla="*/ 400 w 720"/>
                  <a:gd name="T19" fmla="*/ 370 h 921"/>
                  <a:gd name="T20" fmla="*/ 430 w 720"/>
                  <a:gd name="T21" fmla="*/ 398 h 921"/>
                  <a:gd name="T22" fmla="*/ 526 w 720"/>
                  <a:gd name="T23" fmla="*/ 422 h 921"/>
                  <a:gd name="T24" fmla="*/ 512 w 720"/>
                  <a:gd name="T25" fmla="*/ 502 h 921"/>
                  <a:gd name="T26" fmla="*/ 441 w 720"/>
                  <a:gd name="T27" fmla="*/ 546 h 921"/>
                  <a:gd name="T28" fmla="*/ 393 w 720"/>
                  <a:gd name="T29" fmla="*/ 496 h 921"/>
                  <a:gd name="T30" fmla="*/ 357 w 720"/>
                  <a:gd name="T31" fmla="*/ 527 h 921"/>
                  <a:gd name="T32" fmla="*/ 414 w 720"/>
                  <a:gd name="T33" fmla="*/ 576 h 921"/>
                  <a:gd name="T34" fmla="*/ 449 w 720"/>
                  <a:gd name="T35" fmla="*/ 633 h 921"/>
                  <a:gd name="T36" fmla="*/ 527 w 720"/>
                  <a:gd name="T37" fmla="*/ 700 h 921"/>
                  <a:gd name="T38" fmla="*/ 568 w 720"/>
                  <a:gd name="T39" fmla="*/ 748 h 921"/>
                  <a:gd name="T40" fmla="*/ 666 w 720"/>
                  <a:gd name="T41" fmla="*/ 765 h 921"/>
                  <a:gd name="T42" fmla="*/ 718 w 720"/>
                  <a:gd name="T43" fmla="*/ 909 h 921"/>
                  <a:gd name="T44" fmla="*/ 658 w 720"/>
                  <a:gd name="T45" fmla="*/ 804 h 921"/>
                  <a:gd name="T46" fmla="*/ 543 w 720"/>
                  <a:gd name="T47" fmla="*/ 824 h 921"/>
                  <a:gd name="T48" fmla="*/ 513 w 720"/>
                  <a:gd name="T49" fmla="*/ 865 h 921"/>
                  <a:gd name="T50" fmla="*/ 493 w 720"/>
                  <a:gd name="T51" fmla="*/ 888 h 921"/>
                  <a:gd name="T52" fmla="*/ 495 w 720"/>
                  <a:gd name="T53" fmla="*/ 914 h 921"/>
                  <a:gd name="T54" fmla="*/ 431 w 720"/>
                  <a:gd name="T55" fmla="*/ 892 h 921"/>
                  <a:gd name="T56" fmla="*/ 368 w 720"/>
                  <a:gd name="T57" fmla="*/ 813 h 921"/>
                  <a:gd name="T58" fmla="*/ 322 w 720"/>
                  <a:gd name="T59" fmla="*/ 726 h 921"/>
                  <a:gd name="T60" fmla="*/ 321 w 720"/>
                  <a:gd name="T61" fmla="*/ 649 h 921"/>
                  <a:gd name="T62" fmla="*/ 288 w 720"/>
                  <a:gd name="T63" fmla="*/ 557 h 921"/>
                  <a:gd name="T64" fmla="*/ 254 w 720"/>
                  <a:gd name="T65" fmla="*/ 486 h 921"/>
                  <a:gd name="T66" fmla="*/ 266 w 720"/>
                  <a:gd name="T67" fmla="*/ 416 h 921"/>
                  <a:gd name="T68" fmla="*/ 235 w 720"/>
                  <a:gd name="T69" fmla="*/ 343 h 921"/>
                  <a:gd name="T70" fmla="*/ 174 w 720"/>
                  <a:gd name="T71" fmla="*/ 254 h 921"/>
                  <a:gd name="T72" fmla="*/ 148 w 720"/>
                  <a:gd name="T73" fmla="*/ 189 h 921"/>
                  <a:gd name="T74" fmla="*/ 108 w 720"/>
                  <a:gd name="T75" fmla="*/ 136 h 921"/>
                  <a:gd name="T76" fmla="*/ 22 w 720"/>
                  <a:gd name="T77" fmla="*/ 106 h 921"/>
                  <a:gd name="T78" fmla="*/ 1 w 720"/>
                  <a:gd name="T79" fmla="*/ 57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20" h="921">
                    <a:moveTo>
                      <a:pt x="13" y="0"/>
                    </a:moveTo>
                    <a:cubicBezTo>
                      <a:pt x="16" y="2"/>
                      <a:pt x="17" y="6"/>
                      <a:pt x="17" y="10"/>
                    </a:cubicBezTo>
                    <a:cubicBezTo>
                      <a:pt x="17" y="36"/>
                      <a:pt x="31" y="58"/>
                      <a:pt x="39" y="81"/>
                    </a:cubicBezTo>
                    <a:cubicBezTo>
                      <a:pt x="43" y="93"/>
                      <a:pt x="58" y="94"/>
                      <a:pt x="62" y="105"/>
                    </a:cubicBezTo>
                    <a:cubicBezTo>
                      <a:pt x="64" y="105"/>
                      <a:pt x="65" y="104"/>
                      <a:pt x="66" y="104"/>
                    </a:cubicBezTo>
                    <a:cubicBezTo>
                      <a:pt x="85" y="78"/>
                      <a:pt x="98" y="73"/>
                      <a:pt x="128" y="86"/>
                    </a:cubicBezTo>
                    <a:cubicBezTo>
                      <a:pt x="139" y="92"/>
                      <a:pt x="148" y="92"/>
                      <a:pt x="160" y="89"/>
                    </a:cubicBezTo>
                    <a:cubicBezTo>
                      <a:pt x="186" y="83"/>
                      <a:pt x="199" y="89"/>
                      <a:pt x="201" y="106"/>
                    </a:cubicBezTo>
                    <a:cubicBezTo>
                      <a:pt x="201" y="117"/>
                      <a:pt x="200" y="125"/>
                      <a:pt x="187" y="129"/>
                    </a:cubicBezTo>
                    <a:cubicBezTo>
                      <a:pt x="170" y="136"/>
                      <a:pt x="168" y="151"/>
                      <a:pt x="183" y="163"/>
                    </a:cubicBezTo>
                    <a:cubicBezTo>
                      <a:pt x="195" y="171"/>
                      <a:pt x="201" y="178"/>
                      <a:pt x="187" y="189"/>
                    </a:cubicBezTo>
                    <a:cubicBezTo>
                      <a:pt x="183" y="193"/>
                      <a:pt x="183" y="201"/>
                      <a:pt x="188" y="204"/>
                    </a:cubicBezTo>
                    <a:cubicBezTo>
                      <a:pt x="202" y="212"/>
                      <a:pt x="199" y="226"/>
                      <a:pt x="200" y="238"/>
                    </a:cubicBezTo>
                    <a:cubicBezTo>
                      <a:pt x="204" y="268"/>
                      <a:pt x="224" y="286"/>
                      <a:pt x="247" y="301"/>
                    </a:cubicBezTo>
                    <a:cubicBezTo>
                      <a:pt x="256" y="306"/>
                      <a:pt x="266" y="309"/>
                      <a:pt x="275" y="313"/>
                    </a:cubicBezTo>
                    <a:cubicBezTo>
                      <a:pt x="287" y="318"/>
                      <a:pt x="298" y="318"/>
                      <a:pt x="307" y="307"/>
                    </a:cubicBezTo>
                    <a:cubicBezTo>
                      <a:pt x="319" y="294"/>
                      <a:pt x="333" y="298"/>
                      <a:pt x="342" y="309"/>
                    </a:cubicBezTo>
                    <a:cubicBezTo>
                      <a:pt x="350" y="319"/>
                      <a:pt x="360" y="322"/>
                      <a:pt x="371" y="324"/>
                    </a:cubicBezTo>
                    <a:cubicBezTo>
                      <a:pt x="393" y="328"/>
                      <a:pt x="398" y="336"/>
                      <a:pt x="391" y="358"/>
                    </a:cubicBezTo>
                    <a:cubicBezTo>
                      <a:pt x="389" y="366"/>
                      <a:pt x="390" y="373"/>
                      <a:pt x="400" y="370"/>
                    </a:cubicBezTo>
                    <a:cubicBezTo>
                      <a:pt x="412" y="366"/>
                      <a:pt x="415" y="373"/>
                      <a:pt x="420" y="381"/>
                    </a:cubicBezTo>
                    <a:cubicBezTo>
                      <a:pt x="423" y="386"/>
                      <a:pt x="426" y="393"/>
                      <a:pt x="430" y="398"/>
                    </a:cubicBezTo>
                    <a:cubicBezTo>
                      <a:pt x="449" y="419"/>
                      <a:pt x="463" y="420"/>
                      <a:pt x="484" y="408"/>
                    </a:cubicBezTo>
                    <a:cubicBezTo>
                      <a:pt x="510" y="393"/>
                      <a:pt x="511" y="398"/>
                      <a:pt x="526" y="422"/>
                    </a:cubicBezTo>
                    <a:cubicBezTo>
                      <a:pt x="540" y="444"/>
                      <a:pt x="534" y="458"/>
                      <a:pt x="521" y="474"/>
                    </a:cubicBezTo>
                    <a:cubicBezTo>
                      <a:pt x="515" y="483"/>
                      <a:pt x="514" y="492"/>
                      <a:pt x="512" y="502"/>
                    </a:cubicBezTo>
                    <a:cubicBezTo>
                      <a:pt x="504" y="531"/>
                      <a:pt x="491" y="558"/>
                      <a:pt x="459" y="570"/>
                    </a:cubicBezTo>
                    <a:cubicBezTo>
                      <a:pt x="449" y="574"/>
                      <a:pt x="439" y="562"/>
                      <a:pt x="441" y="546"/>
                    </a:cubicBezTo>
                    <a:cubicBezTo>
                      <a:pt x="443" y="537"/>
                      <a:pt x="442" y="528"/>
                      <a:pt x="441" y="519"/>
                    </a:cubicBezTo>
                    <a:cubicBezTo>
                      <a:pt x="437" y="493"/>
                      <a:pt x="417" y="482"/>
                      <a:pt x="393" y="496"/>
                    </a:cubicBezTo>
                    <a:cubicBezTo>
                      <a:pt x="383" y="501"/>
                      <a:pt x="374" y="507"/>
                      <a:pt x="362" y="509"/>
                    </a:cubicBezTo>
                    <a:cubicBezTo>
                      <a:pt x="353" y="510"/>
                      <a:pt x="343" y="516"/>
                      <a:pt x="357" y="527"/>
                    </a:cubicBezTo>
                    <a:cubicBezTo>
                      <a:pt x="363" y="532"/>
                      <a:pt x="370" y="538"/>
                      <a:pt x="373" y="545"/>
                    </a:cubicBezTo>
                    <a:cubicBezTo>
                      <a:pt x="381" y="564"/>
                      <a:pt x="393" y="574"/>
                      <a:pt x="414" y="576"/>
                    </a:cubicBezTo>
                    <a:cubicBezTo>
                      <a:pt x="424" y="577"/>
                      <a:pt x="429" y="583"/>
                      <a:pt x="426" y="595"/>
                    </a:cubicBezTo>
                    <a:cubicBezTo>
                      <a:pt x="419" y="622"/>
                      <a:pt x="422" y="627"/>
                      <a:pt x="449" y="633"/>
                    </a:cubicBezTo>
                    <a:cubicBezTo>
                      <a:pt x="466" y="637"/>
                      <a:pt x="477" y="646"/>
                      <a:pt x="487" y="660"/>
                    </a:cubicBezTo>
                    <a:cubicBezTo>
                      <a:pt x="498" y="675"/>
                      <a:pt x="513" y="687"/>
                      <a:pt x="527" y="700"/>
                    </a:cubicBezTo>
                    <a:cubicBezTo>
                      <a:pt x="535" y="708"/>
                      <a:pt x="541" y="715"/>
                      <a:pt x="541" y="727"/>
                    </a:cubicBezTo>
                    <a:cubicBezTo>
                      <a:pt x="541" y="743"/>
                      <a:pt x="551" y="751"/>
                      <a:pt x="568" y="748"/>
                    </a:cubicBezTo>
                    <a:cubicBezTo>
                      <a:pt x="592" y="744"/>
                      <a:pt x="616" y="753"/>
                      <a:pt x="641" y="748"/>
                    </a:cubicBezTo>
                    <a:cubicBezTo>
                      <a:pt x="652" y="746"/>
                      <a:pt x="662" y="755"/>
                      <a:pt x="666" y="765"/>
                    </a:cubicBezTo>
                    <a:cubicBezTo>
                      <a:pt x="684" y="805"/>
                      <a:pt x="706" y="844"/>
                      <a:pt x="717" y="888"/>
                    </a:cubicBezTo>
                    <a:cubicBezTo>
                      <a:pt x="720" y="895"/>
                      <a:pt x="718" y="902"/>
                      <a:pt x="718" y="909"/>
                    </a:cubicBezTo>
                    <a:cubicBezTo>
                      <a:pt x="709" y="915"/>
                      <a:pt x="709" y="907"/>
                      <a:pt x="708" y="902"/>
                    </a:cubicBezTo>
                    <a:cubicBezTo>
                      <a:pt x="704" y="863"/>
                      <a:pt x="680" y="834"/>
                      <a:pt x="658" y="804"/>
                    </a:cubicBezTo>
                    <a:cubicBezTo>
                      <a:pt x="648" y="790"/>
                      <a:pt x="636" y="787"/>
                      <a:pt x="617" y="789"/>
                    </a:cubicBezTo>
                    <a:cubicBezTo>
                      <a:pt x="587" y="792"/>
                      <a:pt x="564" y="804"/>
                      <a:pt x="543" y="824"/>
                    </a:cubicBezTo>
                    <a:cubicBezTo>
                      <a:pt x="540" y="828"/>
                      <a:pt x="534" y="830"/>
                      <a:pt x="529" y="831"/>
                    </a:cubicBezTo>
                    <a:cubicBezTo>
                      <a:pt x="510" y="838"/>
                      <a:pt x="505" y="846"/>
                      <a:pt x="513" y="865"/>
                    </a:cubicBezTo>
                    <a:cubicBezTo>
                      <a:pt x="516" y="872"/>
                      <a:pt x="522" y="879"/>
                      <a:pt x="516" y="887"/>
                    </a:cubicBezTo>
                    <a:cubicBezTo>
                      <a:pt x="509" y="897"/>
                      <a:pt x="501" y="889"/>
                      <a:pt x="493" y="888"/>
                    </a:cubicBezTo>
                    <a:cubicBezTo>
                      <a:pt x="501" y="888"/>
                      <a:pt x="506" y="892"/>
                      <a:pt x="506" y="899"/>
                    </a:cubicBezTo>
                    <a:cubicBezTo>
                      <a:pt x="507" y="907"/>
                      <a:pt x="501" y="913"/>
                      <a:pt x="495" y="914"/>
                    </a:cubicBezTo>
                    <a:cubicBezTo>
                      <a:pt x="477" y="916"/>
                      <a:pt x="459" y="921"/>
                      <a:pt x="445" y="904"/>
                    </a:cubicBezTo>
                    <a:cubicBezTo>
                      <a:pt x="441" y="899"/>
                      <a:pt x="436" y="896"/>
                      <a:pt x="431" y="892"/>
                    </a:cubicBezTo>
                    <a:cubicBezTo>
                      <a:pt x="412" y="877"/>
                      <a:pt x="396" y="861"/>
                      <a:pt x="394" y="834"/>
                    </a:cubicBezTo>
                    <a:cubicBezTo>
                      <a:pt x="393" y="820"/>
                      <a:pt x="387" y="811"/>
                      <a:pt x="368" y="813"/>
                    </a:cubicBezTo>
                    <a:cubicBezTo>
                      <a:pt x="346" y="815"/>
                      <a:pt x="328" y="800"/>
                      <a:pt x="315" y="782"/>
                    </a:cubicBezTo>
                    <a:cubicBezTo>
                      <a:pt x="302" y="763"/>
                      <a:pt x="311" y="744"/>
                      <a:pt x="322" y="726"/>
                    </a:cubicBezTo>
                    <a:cubicBezTo>
                      <a:pt x="330" y="713"/>
                      <a:pt x="342" y="701"/>
                      <a:pt x="350" y="685"/>
                    </a:cubicBezTo>
                    <a:cubicBezTo>
                      <a:pt x="322" y="678"/>
                      <a:pt x="323" y="678"/>
                      <a:pt x="321" y="649"/>
                    </a:cubicBezTo>
                    <a:cubicBezTo>
                      <a:pt x="320" y="629"/>
                      <a:pt x="314" y="609"/>
                      <a:pt x="319" y="588"/>
                    </a:cubicBezTo>
                    <a:cubicBezTo>
                      <a:pt x="322" y="571"/>
                      <a:pt x="305" y="556"/>
                      <a:pt x="288" y="557"/>
                    </a:cubicBezTo>
                    <a:cubicBezTo>
                      <a:pt x="261" y="558"/>
                      <a:pt x="253" y="552"/>
                      <a:pt x="248" y="525"/>
                    </a:cubicBezTo>
                    <a:cubicBezTo>
                      <a:pt x="246" y="512"/>
                      <a:pt x="247" y="499"/>
                      <a:pt x="254" y="486"/>
                    </a:cubicBezTo>
                    <a:cubicBezTo>
                      <a:pt x="260" y="472"/>
                      <a:pt x="261" y="459"/>
                      <a:pt x="253" y="444"/>
                    </a:cubicBezTo>
                    <a:cubicBezTo>
                      <a:pt x="245" y="429"/>
                      <a:pt x="249" y="422"/>
                      <a:pt x="266" y="416"/>
                    </a:cubicBezTo>
                    <a:cubicBezTo>
                      <a:pt x="289" y="409"/>
                      <a:pt x="289" y="408"/>
                      <a:pt x="274" y="390"/>
                    </a:cubicBezTo>
                    <a:cubicBezTo>
                      <a:pt x="261" y="374"/>
                      <a:pt x="254" y="354"/>
                      <a:pt x="235" y="343"/>
                    </a:cubicBezTo>
                    <a:cubicBezTo>
                      <a:pt x="210" y="322"/>
                      <a:pt x="190" y="298"/>
                      <a:pt x="178" y="267"/>
                    </a:cubicBezTo>
                    <a:cubicBezTo>
                      <a:pt x="176" y="263"/>
                      <a:pt x="173" y="259"/>
                      <a:pt x="174" y="254"/>
                    </a:cubicBezTo>
                    <a:cubicBezTo>
                      <a:pt x="177" y="238"/>
                      <a:pt x="169" y="227"/>
                      <a:pt x="158" y="217"/>
                    </a:cubicBezTo>
                    <a:cubicBezTo>
                      <a:pt x="150" y="209"/>
                      <a:pt x="147" y="200"/>
                      <a:pt x="148" y="189"/>
                    </a:cubicBezTo>
                    <a:cubicBezTo>
                      <a:pt x="149" y="183"/>
                      <a:pt x="150" y="178"/>
                      <a:pt x="144" y="174"/>
                    </a:cubicBezTo>
                    <a:cubicBezTo>
                      <a:pt x="128" y="165"/>
                      <a:pt x="118" y="151"/>
                      <a:pt x="108" y="136"/>
                    </a:cubicBezTo>
                    <a:cubicBezTo>
                      <a:pt x="101" y="126"/>
                      <a:pt x="91" y="122"/>
                      <a:pt x="77" y="126"/>
                    </a:cubicBezTo>
                    <a:cubicBezTo>
                      <a:pt x="51" y="134"/>
                      <a:pt x="38" y="128"/>
                      <a:pt x="22" y="106"/>
                    </a:cubicBezTo>
                    <a:cubicBezTo>
                      <a:pt x="14" y="94"/>
                      <a:pt x="8" y="82"/>
                      <a:pt x="4" y="68"/>
                    </a:cubicBezTo>
                    <a:cubicBezTo>
                      <a:pt x="2" y="65"/>
                      <a:pt x="0" y="60"/>
                      <a:pt x="1" y="57"/>
                    </a:cubicBezTo>
                    <a:cubicBezTo>
                      <a:pt x="8" y="39"/>
                      <a:pt x="6" y="18"/>
                      <a:pt x="13" y="0"/>
                    </a:cubicBezTo>
                    <a:close/>
                  </a:path>
                </a:pathLst>
              </a:custGeom>
              <a:solidFill>
                <a:srgbClr val="F9E7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3" name="Freeform 816">
                <a:extLst>
                  <a:ext uri="{FF2B5EF4-FFF2-40B4-BE49-F238E27FC236}">
                    <a16:creationId xmlns:a16="http://schemas.microsoft.com/office/drawing/2014/main" id="{60E309CF-381F-B1F7-6608-9D73F7CF007A}"/>
                  </a:ext>
                </a:extLst>
              </p:cNvPr>
              <p:cNvSpPr/>
              <p:nvPr/>
            </p:nvSpPr>
            <p:spPr bwMode="auto">
              <a:xfrm>
                <a:off x="4084" y="1885"/>
                <a:ext cx="269" cy="448"/>
              </a:xfrm>
              <a:custGeom>
                <a:avLst/>
                <a:gdLst>
                  <a:gd name="T0" fmla="*/ 339 w 664"/>
                  <a:gd name="T1" fmla="*/ 516 h 526"/>
                  <a:gd name="T2" fmla="*/ 277 w 664"/>
                  <a:gd name="T3" fmla="*/ 487 h 526"/>
                  <a:gd name="T4" fmla="*/ 270 w 664"/>
                  <a:gd name="T5" fmla="*/ 521 h 526"/>
                  <a:gd name="T6" fmla="*/ 252 w 664"/>
                  <a:gd name="T7" fmla="*/ 485 h 526"/>
                  <a:gd name="T8" fmla="*/ 221 w 664"/>
                  <a:gd name="T9" fmla="*/ 451 h 526"/>
                  <a:gd name="T10" fmla="*/ 138 w 664"/>
                  <a:gd name="T11" fmla="*/ 426 h 526"/>
                  <a:gd name="T12" fmla="*/ 196 w 664"/>
                  <a:gd name="T13" fmla="*/ 309 h 526"/>
                  <a:gd name="T14" fmla="*/ 185 w 664"/>
                  <a:gd name="T15" fmla="*/ 258 h 526"/>
                  <a:gd name="T16" fmla="*/ 134 w 664"/>
                  <a:gd name="T17" fmla="*/ 322 h 526"/>
                  <a:gd name="T18" fmla="*/ 22 w 664"/>
                  <a:gd name="T19" fmla="*/ 274 h 526"/>
                  <a:gd name="T20" fmla="*/ 2 w 664"/>
                  <a:gd name="T21" fmla="*/ 214 h 526"/>
                  <a:gd name="T22" fmla="*/ 47 w 664"/>
                  <a:gd name="T23" fmla="*/ 186 h 526"/>
                  <a:gd name="T24" fmla="*/ 129 w 664"/>
                  <a:gd name="T25" fmla="*/ 223 h 526"/>
                  <a:gd name="T26" fmla="*/ 195 w 664"/>
                  <a:gd name="T27" fmla="*/ 219 h 526"/>
                  <a:gd name="T28" fmla="*/ 249 w 664"/>
                  <a:gd name="T29" fmla="*/ 234 h 526"/>
                  <a:gd name="T30" fmla="*/ 265 w 664"/>
                  <a:gd name="T31" fmla="*/ 187 h 526"/>
                  <a:gd name="T32" fmla="*/ 287 w 664"/>
                  <a:gd name="T33" fmla="*/ 155 h 526"/>
                  <a:gd name="T34" fmla="*/ 269 w 664"/>
                  <a:gd name="T35" fmla="*/ 117 h 526"/>
                  <a:gd name="T36" fmla="*/ 301 w 664"/>
                  <a:gd name="T37" fmla="*/ 60 h 526"/>
                  <a:gd name="T38" fmla="*/ 389 w 664"/>
                  <a:gd name="T39" fmla="*/ 84 h 526"/>
                  <a:gd name="T40" fmla="*/ 419 w 664"/>
                  <a:gd name="T41" fmla="*/ 49 h 526"/>
                  <a:gd name="T42" fmla="*/ 409 w 664"/>
                  <a:gd name="T43" fmla="*/ 32 h 526"/>
                  <a:gd name="T44" fmla="*/ 466 w 664"/>
                  <a:gd name="T45" fmla="*/ 1 h 526"/>
                  <a:gd name="T46" fmla="*/ 483 w 664"/>
                  <a:gd name="T47" fmla="*/ 25 h 526"/>
                  <a:gd name="T48" fmla="*/ 486 w 664"/>
                  <a:gd name="T49" fmla="*/ 83 h 526"/>
                  <a:gd name="T50" fmla="*/ 530 w 664"/>
                  <a:gd name="T51" fmla="*/ 146 h 526"/>
                  <a:gd name="T52" fmla="*/ 536 w 664"/>
                  <a:gd name="T53" fmla="*/ 180 h 526"/>
                  <a:gd name="T54" fmla="*/ 636 w 664"/>
                  <a:gd name="T55" fmla="*/ 199 h 526"/>
                  <a:gd name="T56" fmla="*/ 652 w 664"/>
                  <a:gd name="T57" fmla="*/ 230 h 526"/>
                  <a:gd name="T58" fmla="*/ 641 w 664"/>
                  <a:gd name="T59" fmla="*/ 259 h 526"/>
                  <a:gd name="T60" fmla="*/ 596 w 664"/>
                  <a:gd name="T61" fmla="*/ 233 h 526"/>
                  <a:gd name="T62" fmla="*/ 529 w 664"/>
                  <a:gd name="T63" fmla="*/ 216 h 526"/>
                  <a:gd name="T64" fmla="*/ 521 w 664"/>
                  <a:gd name="T65" fmla="*/ 232 h 526"/>
                  <a:gd name="T66" fmla="*/ 510 w 664"/>
                  <a:gd name="T67" fmla="*/ 294 h 526"/>
                  <a:gd name="T68" fmla="*/ 508 w 664"/>
                  <a:gd name="T69" fmla="*/ 295 h 526"/>
                  <a:gd name="T70" fmla="*/ 541 w 664"/>
                  <a:gd name="T71" fmla="*/ 338 h 526"/>
                  <a:gd name="T72" fmla="*/ 490 w 664"/>
                  <a:gd name="T73" fmla="*/ 353 h 526"/>
                  <a:gd name="T74" fmla="*/ 489 w 664"/>
                  <a:gd name="T75" fmla="*/ 326 h 526"/>
                  <a:gd name="T76" fmla="*/ 486 w 664"/>
                  <a:gd name="T77" fmla="*/ 309 h 526"/>
                  <a:gd name="T78" fmla="*/ 484 w 664"/>
                  <a:gd name="T79" fmla="*/ 266 h 526"/>
                  <a:gd name="T80" fmla="*/ 470 w 664"/>
                  <a:gd name="T81" fmla="*/ 175 h 526"/>
                  <a:gd name="T82" fmla="*/ 452 w 664"/>
                  <a:gd name="T83" fmla="*/ 138 h 526"/>
                  <a:gd name="T84" fmla="*/ 366 w 664"/>
                  <a:gd name="T85" fmla="*/ 209 h 526"/>
                  <a:gd name="T86" fmla="*/ 316 w 664"/>
                  <a:gd name="T87" fmla="*/ 208 h 526"/>
                  <a:gd name="T88" fmla="*/ 333 w 664"/>
                  <a:gd name="T89" fmla="*/ 261 h 526"/>
                  <a:gd name="T90" fmla="*/ 368 w 664"/>
                  <a:gd name="T91" fmla="*/ 308 h 526"/>
                  <a:gd name="T92" fmla="*/ 413 w 664"/>
                  <a:gd name="T93" fmla="*/ 318 h 526"/>
                  <a:gd name="T94" fmla="*/ 392 w 664"/>
                  <a:gd name="T95" fmla="*/ 359 h 526"/>
                  <a:gd name="T96" fmla="*/ 364 w 664"/>
                  <a:gd name="T97" fmla="*/ 351 h 526"/>
                  <a:gd name="T98" fmla="*/ 383 w 664"/>
                  <a:gd name="T99" fmla="*/ 409 h 526"/>
                  <a:gd name="T100" fmla="*/ 370 w 664"/>
                  <a:gd name="T101" fmla="*/ 434 h 526"/>
                  <a:gd name="T102" fmla="*/ 261 w 664"/>
                  <a:gd name="T103" fmla="*/ 426 h 526"/>
                  <a:gd name="T104" fmla="*/ 309 w 664"/>
                  <a:gd name="T105" fmla="*/ 469 h 526"/>
                  <a:gd name="T106" fmla="*/ 371 w 664"/>
                  <a:gd name="T107" fmla="*/ 518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4" h="526">
                    <a:moveTo>
                      <a:pt x="371" y="518"/>
                    </a:moveTo>
                    <a:cubicBezTo>
                      <a:pt x="360" y="526"/>
                      <a:pt x="347" y="522"/>
                      <a:pt x="339" y="516"/>
                    </a:cubicBezTo>
                    <a:cubicBezTo>
                      <a:pt x="327" y="506"/>
                      <a:pt x="310" y="507"/>
                      <a:pt x="301" y="492"/>
                    </a:cubicBezTo>
                    <a:cubicBezTo>
                      <a:pt x="297" y="487"/>
                      <a:pt x="286" y="484"/>
                      <a:pt x="277" y="487"/>
                    </a:cubicBezTo>
                    <a:cubicBezTo>
                      <a:pt x="268" y="490"/>
                      <a:pt x="275" y="498"/>
                      <a:pt x="275" y="504"/>
                    </a:cubicBezTo>
                    <a:cubicBezTo>
                      <a:pt x="274" y="510"/>
                      <a:pt x="272" y="515"/>
                      <a:pt x="270" y="521"/>
                    </a:cubicBezTo>
                    <a:cubicBezTo>
                      <a:pt x="260" y="518"/>
                      <a:pt x="261" y="504"/>
                      <a:pt x="250" y="502"/>
                    </a:cubicBezTo>
                    <a:cubicBezTo>
                      <a:pt x="248" y="496"/>
                      <a:pt x="252" y="490"/>
                      <a:pt x="252" y="485"/>
                    </a:cubicBezTo>
                    <a:cubicBezTo>
                      <a:pt x="253" y="477"/>
                      <a:pt x="269" y="473"/>
                      <a:pt x="259" y="463"/>
                    </a:cubicBezTo>
                    <a:cubicBezTo>
                      <a:pt x="248" y="454"/>
                      <a:pt x="237" y="445"/>
                      <a:pt x="221" y="451"/>
                    </a:cubicBezTo>
                    <a:cubicBezTo>
                      <a:pt x="206" y="457"/>
                      <a:pt x="191" y="455"/>
                      <a:pt x="176" y="454"/>
                    </a:cubicBezTo>
                    <a:cubicBezTo>
                      <a:pt x="156" y="454"/>
                      <a:pt x="146" y="441"/>
                      <a:pt x="138" y="426"/>
                    </a:cubicBezTo>
                    <a:cubicBezTo>
                      <a:pt x="133" y="417"/>
                      <a:pt x="135" y="409"/>
                      <a:pt x="144" y="404"/>
                    </a:cubicBezTo>
                    <a:cubicBezTo>
                      <a:pt x="179" y="382"/>
                      <a:pt x="192" y="348"/>
                      <a:pt x="196" y="309"/>
                    </a:cubicBezTo>
                    <a:cubicBezTo>
                      <a:pt x="196" y="303"/>
                      <a:pt x="199" y="297"/>
                      <a:pt x="200" y="291"/>
                    </a:cubicBezTo>
                    <a:cubicBezTo>
                      <a:pt x="203" y="276"/>
                      <a:pt x="197" y="263"/>
                      <a:pt x="185" y="258"/>
                    </a:cubicBezTo>
                    <a:cubicBezTo>
                      <a:pt x="172" y="253"/>
                      <a:pt x="156" y="261"/>
                      <a:pt x="147" y="273"/>
                    </a:cubicBezTo>
                    <a:cubicBezTo>
                      <a:pt x="137" y="288"/>
                      <a:pt x="136" y="305"/>
                      <a:pt x="134" y="322"/>
                    </a:cubicBezTo>
                    <a:cubicBezTo>
                      <a:pt x="132" y="351"/>
                      <a:pt x="121" y="361"/>
                      <a:pt x="90" y="362"/>
                    </a:cubicBezTo>
                    <a:cubicBezTo>
                      <a:pt x="73" y="328"/>
                      <a:pt x="53" y="297"/>
                      <a:pt x="22" y="274"/>
                    </a:cubicBezTo>
                    <a:cubicBezTo>
                      <a:pt x="12" y="266"/>
                      <a:pt x="9" y="256"/>
                      <a:pt x="12" y="244"/>
                    </a:cubicBezTo>
                    <a:cubicBezTo>
                      <a:pt x="15" y="232"/>
                      <a:pt x="12" y="222"/>
                      <a:pt x="2" y="214"/>
                    </a:cubicBezTo>
                    <a:cubicBezTo>
                      <a:pt x="0" y="194"/>
                      <a:pt x="16" y="199"/>
                      <a:pt x="26" y="197"/>
                    </a:cubicBezTo>
                    <a:cubicBezTo>
                      <a:pt x="35" y="197"/>
                      <a:pt x="40" y="190"/>
                      <a:pt x="47" y="186"/>
                    </a:cubicBezTo>
                    <a:cubicBezTo>
                      <a:pt x="62" y="177"/>
                      <a:pt x="73" y="180"/>
                      <a:pt x="82" y="195"/>
                    </a:cubicBezTo>
                    <a:cubicBezTo>
                      <a:pt x="93" y="211"/>
                      <a:pt x="110" y="219"/>
                      <a:pt x="129" y="223"/>
                    </a:cubicBezTo>
                    <a:cubicBezTo>
                      <a:pt x="137" y="225"/>
                      <a:pt x="146" y="224"/>
                      <a:pt x="154" y="227"/>
                    </a:cubicBezTo>
                    <a:cubicBezTo>
                      <a:pt x="170" y="234"/>
                      <a:pt x="183" y="232"/>
                      <a:pt x="195" y="219"/>
                    </a:cubicBezTo>
                    <a:cubicBezTo>
                      <a:pt x="204" y="209"/>
                      <a:pt x="215" y="214"/>
                      <a:pt x="224" y="221"/>
                    </a:cubicBezTo>
                    <a:cubicBezTo>
                      <a:pt x="232" y="227"/>
                      <a:pt x="240" y="239"/>
                      <a:pt x="249" y="234"/>
                    </a:cubicBezTo>
                    <a:cubicBezTo>
                      <a:pt x="258" y="230"/>
                      <a:pt x="251" y="218"/>
                      <a:pt x="250" y="209"/>
                    </a:cubicBezTo>
                    <a:cubicBezTo>
                      <a:pt x="250" y="198"/>
                      <a:pt x="252" y="189"/>
                      <a:pt x="265" y="187"/>
                    </a:cubicBezTo>
                    <a:cubicBezTo>
                      <a:pt x="271" y="186"/>
                      <a:pt x="277" y="183"/>
                      <a:pt x="278" y="176"/>
                    </a:cubicBezTo>
                    <a:cubicBezTo>
                      <a:pt x="280" y="169"/>
                      <a:pt x="282" y="161"/>
                      <a:pt x="287" y="155"/>
                    </a:cubicBezTo>
                    <a:cubicBezTo>
                      <a:pt x="292" y="144"/>
                      <a:pt x="307" y="144"/>
                      <a:pt x="312" y="132"/>
                    </a:cubicBezTo>
                    <a:cubicBezTo>
                      <a:pt x="290" y="145"/>
                      <a:pt x="279" y="139"/>
                      <a:pt x="269" y="117"/>
                    </a:cubicBezTo>
                    <a:cubicBezTo>
                      <a:pt x="262" y="100"/>
                      <a:pt x="263" y="85"/>
                      <a:pt x="271" y="69"/>
                    </a:cubicBezTo>
                    <a:cubicBezTo>
                      <a:pt x="278" y="56"/>
                      <a:pt x="288" y="52"/>
                      <a:pt x="301" y="60"/>
                    </a:cubicBezTo>
                    <a:cubicBezTo>
                      <a:pt x="322" y="75"/>
                      <a:pt x="345" y="77"/>
                      <a:pt x="369" y="78"/>
                    </a:cubicBezTo>
                    <a:cubicBezTo>
                      <a:pt x="376" y="78"/>
                      <a:pt x="383" y="80"/>
                      <a:pt x="389" y="84"/>
                    </a:cubicBezTo>
                    <a:cubicBezTo>
                      <a:pt x="401" y="92"/>
                      <a:pt x="410" y="92"/>
                      <a:pt x="420" y="79"/>
                    </a:cubicBezTo>
                    <a:cubicBezTo>
                      <a:pt x="428" y="68"/>
                      <a:pt x="432" y="59"/>
                      <a:pt x="419" y="49"/>
                    </a:cubicBezTo>
                    <a:cubicBezTo>
                      <a:pt x="415" y="46"/>
                      <a:pt x="413" y="42"/>
                      <a:pt x="411" y="38"/>
                    </a:cubicBezTo>
                    <a:cubicBezTo>
                      <a:pt x="410" y="36"/>
                      <a:pt x="409" y="34"/>
                      <a:pt x="409" y="32"/>
                    </a:cubicBezTo>
                    <a:cubicBezTo>
                      <a:pt x="410" y="22"/>
                      <a:pt x="416" y="15"/>
                      <a:pt x="424" y="9"/>
                    </a:cubicBezTo>
                    <a:cubicBezTo>
                      <a:pt x="437" y="3"/>
                      <a:pt x="451" y="0"/>
                      <a:pt x="466" y="1"/>
                    </a:cubicBezTo>
                    <a:cubicBezTo>
                      <a:pt x="473" y="1"/>
                      <a:pt x="480" y="2"/>
                      <a:pt x="484" y="10"/>
                    </a:cubicBezTo>
                    <a:cubicBezTo>
                      <a:pt x="486" y="15"/>
                      <a:pt x="484" y="20"/>
                      <a:pt x="483" y="25"/>
                    </a:cubicBezTo>
                    <a:cubicBezTo>
                      <a:pt x="480" y="34"/>
                      <a:pt x="477" y="43"/>
                      <a:pt x="474" y="53"/>
                    </a:cubicBezTo>
                    <a:cubicBezTo>
                      <a:pt x="469" y="67"/>
                      <a:pt x="472" y="77"/>
                      <a:pt x="486" y="83"/>
                    </a:cubicBezTo>
                    <a:cubicBezTo>
                      <a:pt x="492" y="88"/>
                      <a:pt x="483" y="96"/>
                      <a:pt x="489" y="101"/>
                    </a:cubicBezTo>
                    <a:cubicBezTo>
                      <a:pt x="508" y="111"/>
                      <a:pt x="515" y="132"/>
                      <a:pt x="530" y="146"/>
                    </a:cubicBezTo>
                    <a:cubicBezTo>
                      <a:pt x="537" y="153"/>
                      <a:pt x="533" y="160"/>
                      <a:pt x="528" y="167"/>
                    </a:cubicBezTo>
                    <a:cubicBezTo>
                      <a:pt x="523" y="176"/>
                      <a:pt x="528" y="185"/>
                      <a:pt x="536" y="180"/>
                    </a:cubicBezTo>
                    <a:cubicBezTo>
                      <a:pt x="557" y="170"/>
                      <a:pt x="573" y="177"/>
                      <a:pt x="591" y="185"/>
                    </a:cubicBezTo>
                    <a:cubicBezTo>
                      <a:pt x="609" y="180"/>
                      <a:pt x="622" y="191"/>
                      <a:pt x="636" y="199"/>
                    </a:cubicBezTo>
                    <a:cubicBezTo>
                      <a:pt x="645" y="208"/>
                      <a:pt x="664" y="208"/>
                      <a:pt x="663" y="226"/>
                    </a:cubicBezTo>
                    <a:cubicBezTo>
                      <a:pt x="660" y="229"/>
                      <a:pt x="656" y="230"/>
                      <a:pt x="652" y="230"/>
                    </a:cubicBezTo>
                    <a:cubicBezTo>
                      <a:pt x="639" y="229"/>
                      <a:pt x="636" y="233"/>
                      <a:pt x="642" y="245"/>
                    </a:cubicBezTo>
                    <a:cubicBezTo>
                      <a:pt x="645" y="249"/>
                      <a:pt x="647" y="255"/>
                      <a:pt x="641" y="259"/>
                    </a:cubicBezTo>
                    <a:cubicBezTo>
                      <a:pt x="635" y="262"/>
                      <a:pt x="629" y="262"/>
                      <a:pt x="624" y="258"/>
                    </a:cubicBezTo>
                    <a:cubicBezTo>
                      <a:pt x="615" y="250"/>
                      <a:pt x="605" y="241"/>
                      <a:pt x="596" y="233"/>
                    </a:cubicBezTo>
                    <a:cubicBezTo>
                      <a:pt x="592" y="230"/>
                      <a:pt x="589" y="225"/>
                      <a:pt x="585" y="225"/>
                    </a:cubicBezTo>
                    <a:cubicBezTo>
                      <a:pt x="566" y="225"/>
                      <a:pt x="547" y="227"/>
                      <a:pt x="529" y="216"/>
                    </a:cubicBezTo>
                    <a:cubicBezTo>
                      <a:pt x="526" y="215"/>
                      <a:pt x="521" y="217"/>
                      <a:pt x="519" y="221"/>
                    </a:cubicBezTo>
                    <a:cubicBezTo>
                      <a:pt x="517" y="225"/>
                      <a:pt x="519" y="229"/>
                      <a:pt x="521" y="232"/>
                    </a:cubicBezTo>
                    <a:cubicBezTo>
                      <a:pt x="523" y="234"/>
                      <a:pt x="521" y="231"/>
                      <a:pt x="523" y="233"/>
                    </a:cubicBezTo>
                    <a:cubicBezTo>
                      <a:pt x="545" y="261"/>
                      <a:pt x="542" y="273"/>
                      <a:pt x="510" y="294"/>
                    </a:cubicBezTo>
                    <a:cubicBezTo>
                      <a:pt x="507" y="294"/>
                      <a:pt x="505" y="292"/>
                      <a:pt x="501" y="290"/>
                    </a:cubicBezTo>
                    <a:cubicBezTo>
                      <a:pt x="504" y="292"/>
                      <a:pt x="506" y="293"/>
                      <a:pt x="508" y="295"/>
                    </a:cubicBezTo>
                    <a:cubicBezTo>
                      <a:pt x="518" y="303"/>
                      <a:pt x="527" y="311"/>
                      <a:pt x="536" y="320"/>
                    </a:cubicBezTo>
                    <a:cubicBezTo>
                      <a:pt x="541" y="325"/>
                      <a:pt x="544" y="331"/>
                      <a:pt x="541" y="338"/>
                    </a:cubicBezTo>
                    <a:cubicBezTo>
                      <a:pt x="538" y="345"/>
                      <a:pt x="530" y="345"/>
                      <a:pt x="525" y="344"/>
                    </a:cubicBezTo>
                    <a:cubicBezTo>
                      <a:pt x="512" y="342"/>
                      <a:pt x="500" y="344"/>
                      <a:pt x="490" y="353"/>
                    </a:cubicBezTo>
                    <a:cubicBezTo>
                      <a:pt x="486" y="357"/>
                      <a:pt x="481" y="358"/>
                      <a:pt x="475" y="355"/>
                    </a:cubicBezTo>
                    <a:cubicBezTo>
                      <a:pt x="472" y="341"/>
                      <a:pt x="482" y="334"/>
                      <a:pt x="489" y="326"/>
                    </a:cubicBezTo>
                    <a:cubicBezTo>
                      <a:pt x="492" y="323"/>
                      <a:pt x="498" y="322"/>
                      <a:pt x="497" y="316"/>
                    </a:cubicBezTo>
                    <a:cubicBezTo>
                      <a:pt x="496" y="311"/>
                      <a:pt x="491" y="309"/>
                      <a:pt x="486" y="309"/>
                    </a:cubicBezTo>
                    <a:cubicBezTo>
                      <a:pt x="476" y="308"/>
                      <a:pt x="467" y="308"/>
                      <a:pt x="467" y="294"/>
                    </a:cubicBezTo>
                    <a:cubicBezTo>
                      <a:pt x="466" y="281"/>
                      <a:pt x="472" y="272"/>
                      <a:pt x="484" y="266"/>
                    </a:cubicBezTo>
                    <a:cubicBezTo>
                      <a:pt x="504" y="258"/>
                      <a:pt x="504" y="257"/>
                      <a:pt x="492" y="241"/>
                    </a:cubicBezTo>
                    <a:cubicBezTo>
                      <a:pt x="478" y="221"/>
                      <a:pt x="465" y="202"/>
                      <a:pt x="470" y="175"/>
                    </a:cubicBezTo>
                    <a:cubicBezTo>
                      <a:pt x="471" y="165"/>
                      <a:pt x="465" y="154"/>
                      <a:pt x="464" y="142"/>
                    </a:cubicBezTo>
                    <a:cubicBezTo>
                      <a:pt x="463" y="135"/>
                      <a:pt x="457" y="135"/>
                      <a:pt x="452" y="138"/>
                    </a:cubicBezTo>
                    <a:cubicBezTo>
                      <a:pt x="432" y="150"/>
                      <a:pt x="412" y="162"/>
                      <a:pt x="404" y="186"/>
                    </a:cubicBezTo>
                    <a:cubicBezTo>
                      <a:pt x="397" y="206"/>
                      <a:pt x="387" y="212"/>
                      <a:pt x="366" y="209"/>
                    </a:cubicBezTo>
                    <a:cubicBezTo>
                      <a:pt x="354" y="207"/>
                      <a:pt x="342" y="207"/>
                      <a:pt x="330" y="204"/>
                    </a:cubicBezTo>
                    <a:cubicBezTo>
                      <a:pt x="325" y="203"/>
                      <a:pt x="319" y="203"/>
                      <a:pt x="316" y="208"/>
                    </a:cubicBezTo>
                    <a:cubicBezTo>
                      <a:pt x="313" y="214"/>
                      <a:pt x="314" y="219"/>
                      <a:pt x="318" y="223"/>
                    </a:cubicBezTo>
                    <a:cubicBezTo>
                      <a:pt x="329" y="233"/>
                      <a:pt x="333" y="246"/>
                      <a:pt x="333" y="261"/>
                    </a:cubicBezTo>
                    <a:cubicBezTo>
                      <a:pt x="333" y="268"/>
                      <a:pt x="338" y="273"/>
                      <a:pt x="343" y="277"/>
                    </a:cubicBezTo>
                    <a:cubicBezTo>
                      <a:pt x="353" y="286"/>
                      <a:pt x="361" y="297"/>
                      <a:pt x="368" y="308"/>
                    </a:cubicBezTo>
                    <a:cubicBezTo>
                      <a:pt x="375" y="317"/>
                      <a:pt x="378" y="324"/>
                      <a:pt x="390" y="313"/>
                    </a:cubicBezTo>
                    <a:cubicBezTo>
                      <a:pt x="397" y="306"/>
                      <a:pt x="407" y="311"/>
                      <a:pt x="413" y="318"/>
                    </a:cubicBezTo>
                    <a:cubicBezTo>
                      <a:pt x="421" y="328"/>
                      <a:pt x="422" y="339"/>
                      <a:pt x="414" y="349"/>
                    </a:cubicBezTo>
                    <a:cubicBezTo>
                      <a:pt x="409" y="357"/>
                      <a:pt x="403" y="362"/>
                      <a:pt x="392" y="359"/>
                    </a:cubicBezTo>
                    <a:cubicBezTo>
                      <a:pt x="391" y="358"/>
                      <a:pt x="390" y="358"/>
                      <a:pt x="389" y="357"/>
                    </a:cubicBezTo>
                    <a:cubicBezTo>
                      <a:pt x="381" y="354"/>
                      <a:pt x="375" y="342"/>
                      <a:pt x="364" y="351"/>
                    </a:cubicBezTo>
                    <a:cubicBezTo>
                      <a:pt x="354" y="360"/>
                      <a:pt x="363" y="370"/>
                      <a:pt x="364" y="380"/>
                    </a:cubicBezTo>
                    <a:cubicBezTo>
                      <a:pt x="366" y="393"/>
                      <a:pt x="372" y="402"/>
                      <a:pt x="383" y="409"/>
                    </a:cubicBezTo>
                    <a:cubicBezTo>
                      <a:pt x="390" y="413"/>
                      <a:pt x="392" y="420"/>
                      <a:pt x="389" y="428"/>
                    </a:cubicBezTo>
                    <a:cubicBezTo>
                      <a:pt x="385" y="436"/>
                      <a:pt x="378" y="436"/>
                      <a:pt x="370" y="434"/>
                    </a:cubicBezTo>
                    <a:cubicBezTo>
                      <a:pt x="345" y="427"/>
                      <a:pt x="317" y="429"/>
                      <a:pt x="291" y="424"/>
                    </a:cubicBezTo>
                    <a:cubicBezTo>
                      <a:pt x="281" y="422"/>
                      <a:pt x="273" y="437"/>
                      <a:pt x="261" y="426"/>
                    </a:cubicBezTo>
                    <a:cubicBezTo>
                      <a:pt x="268" y="437"/>
                      <a:pt x="278" y="441"/>
                      <a:pt x="289" y="442"/>
                    </a:cubicBezTo>
                    <a:cubicBezTo>
                      <a:pt x="306" y="444"/>
                      <a:pt x="314" y="452"/>
                      <a:pt x="309" y="469"/>
                    </a:cubicBezTo>
                    <a:cubicBezTo>
                      <a:pt x="304" y="475"/>
                      <a:pt x="302" y="479"/>
                      <a:pt x="311" y="486"/>
                    </a:cubicBezTo>
                    <a:cubicBezTo>
                      <a:pt x="329" y="502"/>
                      <a:pt x="351" y="507"/>
                      <a:pt x="371" y="518"/>
                    </a:cubicBezTo>
                    <a:close/>
                  </a:path>
                </a:pathLst>
              </a:custGeom>
              <a:solidFill>
                <a:srgbClr val="DEB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4" name="Freeform 817">
                <a:extLst>
                  <a:ext uri="{FF2B5EF4-FFF2-40B4-BE49-F238E27FC236}">
                    <a16:creationId xmlns:a16="http://schemas.microsoft.com/office/drawing/2014/main" id="{1D42B137-BD17-B1A6-096E-EC217B6EAC5C}"/>
                  </a:ext>
                </a:extLst>
              </p:cNvPr>
              <p:cNvSpPr/>
              <p:nvPr/>
            </p:nvSpPr>
            <p:spPr bwMode="auto">
              <a:xfrm>
                <a:off x="3766" y="862"/>
                <a:ext cx="312" cy="379"/>
              </a:xfrm>
              <a:custGeom>
                <a:avLst/>
                <a:gdLst>
                  <a:gd name="T0" fmla="*/ 655 w 769"/>
                  <a:gd name="T1" fmla="*/ 12 h 446"/>
                  <a:gd name="T2" fmla="*/ 646 w 769"/>
                  <a:gd name="T3" fmla="*/ 31 h 446"/>
                  <a:gd name="T4" fmla="*/ 614 w 769"/>
                  <a:gd name="T5" fmla="*/ 35 h 446"/>
                  <a:gd name="T6" fmla="*/ 694 w 769"/>
                  <a:gd name="T7" fmla="*/ 35 h 446"/>
                  <a:gd name="T8" fmla="*/ 750 w 769"/>
                  <a:gd name="T9" fmla="*/ 33 h 446"/>
                  <a:gd name="T10" fmla="*/ 731 w 769"/>
                  <a:gd name="T11" fmla="*/ 75 h 446"/>
                  <a:gd name="T12" fmla="*/ 649 w 769"/>
                  <a:gd name="T13" fmla="*/ 89 h 446"/>
                  <a:gd name="T14" fmla="*/ 591 w 769"/>
                  <a:gd name="T15" fmla="*/ 95 h 446"/>
                  <a:gd name="T16" fmla="*/ 489 w 769"/>
                  <a:gd name="T17" fmla="*/ 106 h 446"/>
                  <a:gd name="T18" fmla="*/ 452 w 769"/>
                  <a:gd name="T19" fmla="*/ 128 h 446"/>
                  <a:gd name="T20" fmla="*/ 412 w 769"/>
                  <a:gd name="T21" fmla="*/ 175 h 446"/>
                  <a:gd name="T22" fmla="*/ 366 w 769"/>
                  <a:gd name="T23" fmla="*/ 219 h 446"/>
                  <a:gd name="T24" fmla="*/ 358 w 769"/>
                  <a:gd name="T25" fmla="*/ 299 h 446"/>
                  <a:gd name="T26" fmla="*/ 394 w 769"/>
                  <a:gd name="T27" fmla="*/ 270 h 446"/>
                  <a:gd name="T28" fmla="*/ 447 w 769"/>
                  <a:gd name="T29" fmla="*/ 226 h 446"/>
                  <a:gd name="T30" fmla="*/ 520 w 769"/>
                  <a:gd name="T31" fmla="*/ 257 h 446"/>
                  <a:gd name="T32" fmla="*/ 586 w 769"/>
                  <a:gd name="T33" fmla="*/ 281 h 446"/>
                  <a:gd name="T34" fmla="*/ 643 w 769"/>
                  <a:gd name="T35" fmla="*/ 241 h 446"/>
                  <a:gd name="T36" fmla="*/ 634 w 769"/>
                  <a:gd name="T37" fmla="*/ 326 h 446"/>
                  <a:gd name="T38" fmla="*/ 634 w 769"/>
                  <a:gd name="T39" fmla="*/ 350 h 446"/>
                  <a:gd name="T40" fmla="*/ 603 w 769"/>
                  <a:gd name="T41" fmla="*/ 426 h 446"/>
                  <a:gd name="T42" fmla="*/ 544 w 769"/>
                  <a:gd name="T43" fmla="*/ 446 h 446"/>
                  <a:gd name="T44" fmla="*/ 536 w 769"/>
                  <a:gd name="T45" fmla="*/ 398 h 446"/>
                  <a:gd name="T46" fmla="*/ 535 w 769"/>
                  <a:gd name="T47" fmla="*/ 350 h 446"/>
                  <a:gd name="T48" fmla="*/ 530 w 769"/>
                  <a:gd name="T49" fmla="*/ 288 h 446"/>
                  <a:gd name="T50" fmla="*/ 462 w 769"/>
                  <a:gd name="T51" fmla="*/ 289 h 446"/>
                  <a:gd name="T52" fmla="*/ 389 w 769"/>
                  <a:gd name="T53" fmla="*/ 317 h 446"/>
                  <a:gd name="T54" fmla="*/ 361 w 769"/>
                  <a:gd name="T55" fmla="*/ 339 h 446"/>
                  <a:gd name="T56" fmla="*/ 313 w 769"/>
                  <a:gd name="T57" fmla="*/ 311 h 446"/>
                  <a:gd name="T58" fmla="*/ 287 w 769"/>
                  <a:gd name="T59" fmla="*/ 327 h 446"/>
                  <a:gd name="T60" fmla="*/ 258 w 769"/>
                  <a:gd name="T61" fmla="*/ 366 h 446"/>
                  <a:gd name="T62" fmla="*/ 193 w 769"/>
                  <a:gd name="T63" fmla="*/ 349 h 446"/>
                  <a:gd name="T64" fmla="*/ 115 w 769"/>
                  <a:gd name="T65" fmla="*/ 365 h 446"/>
                  <a:gd name="T66" fmla="*/ 72 w 769"/>
                  <a:gd name="T67" fmla="*/ 346 h 446"/>
                  <a:gd name="T68" fmla="*/ 4 w 769"/>
                  <a:gd name="T69" fmla="*/ 313 h 446"/>
                  <a:gd name="T70" fmla="*/ 16 w 769"/>
                  <a:gd name="T71" fmla="*/ 298 h 446"/>
                  <a:gd name="T72" fmla="*/ 60 w 769"/>
                  <a:gd name="T73" fmla="*/ 285 h 446"/>
                  <a:gd name="T74" fmla="*/ 111 w 769"/>
                  <a:gd name="T75" fmla="*/ 249 h 446"/>
                  <a:gd name="T76" fmla="*/ 107 w 769"/>
                  <a:gd name="T77" fmla="*/ 296 h 446"/>
                  <a:gd name="T78" fmla="*/ 127 w 769"/>
                  <a:gd name="T79" fmla="*/ 323 h 446"/>
                  <a:gd name="T80" fmla="*/ 121 w 769"/>
                  <a:gd name="T81" fmla="*/ 293 h 446"/>
                  <a:gd name="T82" fmla="*/ 136 w 769"/>
                  <a:gd name="T83" fmla="*/ 252 h 446"/>
                  <a:gd name="T84" fmla="*/ 185 w 769"/>
                  <a:gd name="T85" fmla="*/ 223 h 446"/>
                  <a:gd name="T86" fmla="*/ 251 w 769"/>
                  <a:gd name="T87" fmla="*/ 209 h 446"/>
                  <a:gd name="T88" fmla="*/ 302 w 769"/>
                  <a:gd name="T89" fmla="*/ 195 h 446"/>
                  <a:gd name="T90" fmla="*/ 293 w 769"/>
                  <a:gd name="T91" fmla="*/ 248 h 446"/>
                  <a:gd name="T92" fmla="*/ 306 w 769"/>
                  <a:gd name="T93" fmla="*/ 195 h 446"/>
                  <a:gd name="T94" fmla="*/ 361 w 769"/>
                  <a:gd name="T95" fmla="*/ 167 h 446"/>
                  <a:gd name="T96" fmla="*/ 399 w 769"/>
                  <a:gd name="T97" fmla="*/ 120 h 446"/>
                  <a:gd name="T98" fmla="*/ 442 w 769"/>
                  <a:gd name="T99" fmla="*/ 86 h 446"/>
                  <a:gd name="T100" fmla="*/ 436 w 769"/>
                  <a:gd name="T101" fmla="*/ 69 h 446"/>
                  <a:gd name="T102" fmla="*/ 349 w 769"/>
                  <a:gd name="T103" fmla="*/ 96 h 446"/>
                  <a:gd name="T104" fmla="*/ 284 w 769"/>
                  <a:gd name="T105" fmla="*/ 91 h 446"/>
                  <a:gd name="T106" fmla="*/ 232 w 769"/>
                  <a:gd name="T107" fmla="*/ 87 h 446"/>
                  <a:gd name="T108" fmla="*/ 274 w 769"/>
                  <a:gd name="T109" fmla="*/ 50 h 446"/>
                  <a:gd name="T110" fmla="*/ 369 w 769"/>
                  <a:gd name="T111" fmla="*/ 61 h 446"/>
                  <a:gd name="T112" fmla="*/ 545 w 769"/>
                  <a:gd name="T113" fmla="*/ 39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69" h="446">
                    <a:moveTo>
                      <a:pt x="623" y="0"/>
                    </a:moveTo>
                    <a:cubicBezTo>
                      <a:pt x="635" y="0"/>
                      <a:pt x="647" y="2"/>
                      <a:pt x="655" y="12"/>
                    </a:cubicBezTo>
                    <a:cubicBezTo>
                      <a:pt x="663" y="22"/>
                      <a:pt x="678" y="13"/>
                      <a:pt x="687" y="21"/>
                    </a:cubicBezTo>
                    <a:cubicBezTo>
                      <a:pt x="677" y="32"/>
                      <a:pt x="657" y="37"/>
                      <a:pt x="646" y="31"/>
                    </a:cubicBezTo>
                    <a:cubicBezTo>
                      <a:pt x="643" y="30"/>
                      <a:pt x="640" y="27"/>
                      <a:pt x="637" y="26"/>
                    </a:cubicBezTo>
                    <a:cubicBezTo>
                      <a:pt x="627" y="22"/>
                      <a:pt x="618" y="27"/>
                      <a:pt x="614" y="35"/>
                    </a:cubicBezTo>
                    <a:cubicBezTo>
                      <a:pt x="609" y="43"/>
                      <a:pt x="617" y="48"/>
                      <a:pt x="624" y="52"/>
                    </a:cubicBezTo>
                    <a:cubicBezTo>
                      <a:pt x="646" y="65"/>
                      <a:pt x="680" y="57"/>
                      <a:pt x="694" y="35"/>
                    </a:cubicBezTo>
                    <a:cubicBezTo>
                      <a:pt x="705" y="17"/>
                      <a:pt x="707" y="17"/>
                      <a:pt x="723" y="29"/>
                    </a:cubicBezTo>
                    <a:cubicBezTo>
                      <a:pt x="731" y="35"/>
                      <a:pt x="741" y="32"/>
                      <a:pt x="750" y="33"/>
                    </a:cubicBezTo>
                    <a:cubicBezTo>
                      <a:pt x="766" y="36"/>
                      <a:pt x="769" y="42"/>
                      <a:pt x="760" y="55"/>
                    </a:cubicBezTo>
                    <a:cubicBezTo>
                      <a:pt x="753" y="65"/>
                      <a:pt x="744" y="74"/>
                      <a:pt x="731" y="75"/>
                    </a:cubicBezTo>
                    <a:cubicBezTo>
                      <a:pt x="725" y="75"/>
                      <a:pt x="717" y="72"/>
                      <a:pt x="712" y="77"/>
                    </a:cubicBezTo>
                    <a:cubicBezTo>
                      <a:pt x="693" y="94"/>
                      <a:pt x="670" y="87"/>
                      <a:pt x="649" y="89"/>
                    </a:cubicBezTo>
                    <a:cubicBezTo>
                      <a:pt x="640" y="89"/>
                      <a:pt x="631" y="87"/>
                      <a:pt x="623" y="93"/>
                    </a:cubicBezTo>
                    <a:cubicBezTo>
                      <a:pt x="613" y="100"/>
                      <a:pt x="602" y="97"/>
                      <a:pt x="591" y="95"/>
                    </a:cubicBezTo>
                    <a:cubicBezTo>
                      <a:pt x="577" y="92"/>
                      <a:pt x="564" y="95"/>
                      <a:pt x="550" y="99"/>
                    </a:cubicBezTo>
                    <a:cubicBezTo>
                      <a:pt x="531" y="105"/>
                      <a:pt x="511" y="118"/>
                      <a:pt x="489" y="106"/>
                    </a:cubicBezTo>
                    <a:cubicBezTo>
                      <a:pt x="481" y="101"/>
                      <a:pt x="478" y="107"/>
                      <a:pt x="475" y="114"/>
                    </a:cubicBezTo>
                    <a:cubicBezTo>
                      <a:pt x="471" y="124"/>
                      <a:pt x="464" y="131"/>
                      <a:pt x="452" y="128"/>
                    </a:cubicBezTo>
                    <a:cubicBezTo>
                      <a:pt x="442" y="125"/>
                      <a:pt x="436" y="130"/>
                      <a:pt x="431" y="138"/>
                    </a:cubicBezTo>
                    <a:cubicBezTo>
                      <a:pt x="423" y="150"/>
                      <a:pt x="417" y="162"/>
                      <a:pt x="412" y="175"/>
                    </a:cubicBezTo>
                    <a:cubicBezTo>
                      <a:pt x="407" y="193"/>
                      <a:pt x="396" y="204"/>
                      <a:pt x="377" y="205"/>
                    </a:cubicBezTo>
                    <a:cubicBezTo>
                      <a:pt x="367" y="205"/>
                      <a:pt x="364" y="209"/>
                      <a:pt x="366" y="219"/>
                    </a:cubicBezTo>
                    <a:cubicBezTo>
                      <a:pt x="368" y="227"/>
                      <a:pt x="367" y="234"/>
                      <a:pt x="361" y="241"/>
                    </a:cubicBezTo>
                    <a:cubicBezTo>
                      <a:pt x="345" y="256"/>
                      <a:pt x="345" y="277"/>
                      <a:pt x="358" y="299"/>
                    </a:cubicBezTo>
                    <a:cubicBezTo>
                      <a:pt x="367" y="290"/>
                      <a:pt x="377" y="281"/>
                      <a:pt x="389" y="276"/>
                    </a:cubicBezTo>
                    <a:cubicBezTo>
                      <a:pt x="391" y="274"/>
                      <a:pt x="394" y="272"/>
                      <a:pt x="394" y="270"/>
                    </a:cubicBezTo>
                    <a:cubicBezTo>
                      <a:pt x="393" y="243"/>
                      <a:pt x="418" y="241"/>
                      <a:pt x="432" y="229"/>
                    </a:cubicBezTo>
                    <a:cubicBezTo>
                      <a:pt x="436" y="226"/>
                      <a:pt x="444" y="223"/>
                      <a:pt x="447" y="226"/>
                    </a:cubicBezTo>
                    <a:cubicBezTo>
                      <a:pt x="459" y="240"/>
                      <a:pt x="483" y="220"/>
                      <a:pt x="491" y="244"/>
                    </a:cubicBezTo>
                    <a:cubicBezTo>
                      <a:pt x="496" y="259"/>
                      <a:pt x="507" y="260"/>
                      <a:pt x="520" y="257"/>
                    </a:cubicBezTo>
                    <a:cubicBezTo>
                      <a:pt x="546" y="251"/>
                      <a:pt x="548" y="253"/>
                      <a:pt x="557" y="276"/>
                    </a:cubicBezTo>
                    <a:cubicBezTo>
                      <a:pt x="564" y="296"/>
                      <a:pt x="572" y="297"/>
                      <a:pt x="586" y="281"/>
                    </a:cubicBezTo>
                    <a:cubicBezTo>
                      <a:pt x="597" y="268"/>
                      <a:pt x="597" y="251"/>
                      <a:pt x="609" y="239"/>
                    </a:cubicBezTo>
                    <a:cubicBezTo>
                      <a:pt x="623" y="225"/>
                      <a:pt x="632" y="224"/>
                      <a:pt x="643" y="241"/>
                    </a:cubicBezTo>
                    <a:cubicBezTo>
                      <a:pt x="651" y="254"/>
                      <a:pt x="651" y="284"/>
                      <a:pt x="640" y="294"/>
                    </a:cubicBezTo>
                    <a:cubicBezTo>
                      <a:pt x="627" y="304"/>
                      <a:pt x="628" y="314"/>
                      <a:pt x="634" y="326"/>
                    </a:cubicBezTo>
                    <a:cubicBezTo>
                      <a:pt x="636" y="329"/>
                      <a:pt x="636" y="333"/>
                      <a:pt x="636" y="336"/>
                    </a:cubicBezTo>
                    <a:cubicBezTo>
                      <a:pt x="636" y="341"/>
                      <a:pt x="637" y="347"/>
                      <a:pt x="634" y="350"/>
                    </a:cubicBezTo>
                    <a:cubicBezTo>
                      <a:pt x="617" y="365"/>
                      <a:pt x="618" y="379"/>
                      <a:pt x="626" y="400"/>
                    </a:cubicBezTo>
                    <a:cubicBezTo>
                      <a:pt x="635" y="420"/>
                      <a:pt x="626" y="428"/>
                      <a:pt x="603" y="426"/>
                    </a:cubicBezTo>
                    <a:cubicBezTo>
                      <a:pt x="599" y="425"/>
                      <a:pt x="594" y="425"/>
                      <a:pt x="591" y="427"/>
                    </a:cubicBezTo>
                    <a:cubicBezTo>
                      <a:pt x="577" y="438"/>
                      <a:pt x="559" y="439"/>
                      <a:pt x="544" y="446"/>
                    </a:cubicBezTo>
                    <a:cubicBezTo>
                      <a:pt x="521" y="433"/>
                      <a:pt x="522" y="421"/>
                      <a:pt x="547" y="406"/>
                    </a:cubicBezTo>
                    <a:cubicBezTo>
                      <a:pt x="545" y="400"/>
                      <a:pt x="540" y="401"/>
                      <a:pt x="536" y="398"/>
                    </a:cubicBezTo>
                    <a:cubicBezTo>
                      <a:pt x="529" y="394"/>
                      <a:pt x="526" y="388"/>
                      <a:pt x="532" y="382"/>
                    </a:cubicBezTo>
                    <a:cubicBezTo>
                      <a:pt x="541" y="372"/>
                      <a:pt x="538" y="361"/>
                      <a:pt x="535" y="350"/>
                    </a:cubicBezTo>
                    <a:cubicBezTo>
                      <a:pt x="532" y="335"/>
                      <a:pt x="528" y="320"/>
                      <a:pt x="537" y="306"/>
                    </a:cubicBezTo>
                    <a:cubicBezTo>
                      <a:pt x="542" y="298"/>
                      <a:pt x="538" y="292"/>
                      <a:pt x="530" y="288"/>
                    </a:cubicBezTo>
                    <a:cubicBezTo>
                      <a:pt x="516" y="281"/>
                      <a:pt x="502" y="279"/>
                      <a:pt x="488" y="287"/>
                    </a:cubicBezTo>
                    <a:cubicBezTo>
                      <a:pt x="480" y="292"/>
                      <a:pt x="471" y="295"/>
                      <a:pt x="462" y="289"/>
                    </a:cubicBezTo>
                    <a:cubicBezTo>
                      <a:pt x="450" y="281"/>
                      <a:pt x="439" y="285"/>
                      <a:pt x="428" y="290"/>
                    </a:cubicBezTo>
                    <a:cubicBezTo>
                      <a:pt x="414" y="297"/>
                      <a:pt x="405" y="313"/>
                      <a:pt x="389" y="317"/>
                    </a:cubicBezTo>
                    <a:cubicBezTo>
                      <a:pt x="385" y="318"/>
                      <a:pt x="386" y="324"/>
                      <a:pt x="386" y="328"/>
                    </a:cubicBezTo>
                    <a:cubicBezTo>
                      <a:pt x="382" y="345"/>
                      <a:pt x="375" y="348"/>
                      <a:pt x="361" y="339"/>
                    </a:cubicBezTo>
                    <a:cubicBezTo>
                      <a:pt x="348" y="333"/>
                      <a:pt x="338" y="324"/>
                      <a:pt x="330" y="311"/>
                    </a:cubicBezTo>
                    <a:cubicBezTo>
                      <a:pt x="326" y="304"/>
                      <a:pt x="320" y="292"/>
                      <a:pt x="313" y="311"/>
                    </a:cubicBezTo>
                    <a:cubicBezTo>
                      <a:pt x="310" y="318"/>
                      <a:pt x="305" y="318"/>
                      <a:pt x="298" y="316"/>
                    </a:cubicBezTo>
                    <a:cubicBezTo>
                      <a:pt x="285" y="310"/>
                      <a:pt x="281" y="316"/>
                      <a:pt x="287" y="327"/>
                    </a:cubicBezTo>
                    <a:cubicBezTo>
                      <a:pt x="294" y="342"/>
                      <a:pt x="287" y="350"/>
                      <a:pt x="275" y="356"/>
                    </a:cubicBezTo>
                    <a:cubicBezTo>
                      <a:pt x="269" y="359"/>
                      <a:pt x="263" y="362"/>
                      <a:pt x="258" y="366"/>
                    </a:cubicBezTo>
                    <a:cubicBezTo>
                      <a:pt x="253" y="368"/>
                      <a:pt x="245" y="371"/>
                      <a:pt x="243" y="367"/>
                    </a:cubicBezTo>
                    <a:cubicBezTo>
                      <a:pt x="229" y="351"/>
                      <a:pt x="208" y="358"/>
                      <a:pt x="193" y="349"/>
                    </a:cubicBezTo>
                    <a:cubicBezTo>
                      <a:pt x="185" y="345"/>
                      <a:pt x="176" y="345"/>
                      <a:pt x="171" y="353"/>
                    </a:cubicBezTo>
                    <a:cubicBezTo>
                      <a:pt x="157" y="377"/>
                      <a:pt x="134" y="365"/>
                      <a:pt x="115" y="365"/>
                    </a:cubicBezTo>
                    <a:cubicBezTo>
                      <a:pt x="106" y="365"/>
                      <a:pt x="95" y="357"/>
                      <a:pt x="84" y="356"/>
                    </a:cubicBezTo>
                    <a:cubicBezTo>
                      <a:pt x="78" y="356"/>
                      <a:pt x="75" y="351"/>
                      <a:pt x="72" y="346"/>
                    </a:cubicBezTo>
                    <a:cubicBezTo>
                      <a:pt x="68" y="336"/>
                      <a:pt x="62" y="331"/>
                      <a:pt x="49" y="334"/>
                    </a:cubicBezTo>
                    <a:cubicBezTo>
                      <a:pt x="33" y="339"/>
                      <a:pt x="12" y="327"/>
                      <a:pt x="4" y="313"/>
                    </a:cubicBezTo>
                    <a:cubicBezTo>
                      <a:pt x="1" y="308"/>
                      <a:pt x="0" y="304"/>
                      <a:pt x="3" y="300"/>
                    </a:cubicBezTo>
                    <a:cubicBezTo>
                      <a:pt x="7" y="295"/>
                      <a:pt x="11" y="296"/>
                      <a:pt x="16" y="298"/>
                    </a:cubicBezTo>
                    <a:cubicBezTo>
                      <a:pt x="19" y="299"/>
                      <a:pt x="21" y="302"/>
                      <a:pt x="24" y="303"/>
                    </a:cubicBezTo>
                    <a:cubicBezTo>
                      <a:pt x="45" y="311"/>
                      <a:pt x="54" y="306"/>
                      <a:pt x="60" y="285"/>
                    </a:cubicBezTo>
                    <a:cubicBezTo>
                      <a:pt x="65" y="266"/>
                      <a:pt x="82" y="255"/>
                      <a:pt x="96" y="242"/>
                    </a:cubicBezTo>
                    <a:cubicBezTo>
                      <a:pt x="102" y="237"/>
                      <a:pt x="109" y="239"/>
                      <a:pt x="111" y="249"/>
                    </a:cubicBezTo>
                    <a:cubicBezTo>
                      <a:pt x="111" y="255"/>
                      <a:pt x="106" y="259"/>
                      <a:pt x="103" y="265"/>
                    </a:cubicBezTo>
                    <a:cubicBezTo>
                      <a:pt x="98" y="276"/>
                      <a:pt x="98" y="287"/>
                      <a:pt x="107" y="296"/>
                    </a:cubicBezTo>
                    <a:cubicBezTo>
                      <a:pt x="112" y="301"/>
                      <a:pt x="116" y="307"/>
                      <a:pt x="118" y="315"/>
                    </a:cubicBezTo>
                    <a:cubicBezTo>
                      <a:pt x="118" y="320"/>
                      <a:pt x="121" y="324"/>
                      <a:pt x="127" y="323"/>
                    </a:cubicBezTo>
                    <a:cubicBezTo>
                      <a:pt x="133" y="322"/>
                      <a:pt x="134" y="316"/>
                      <a:pt x="133" y="310"/>
                    </a:cubicBezTo>
                    <a:cubicBezTo>
                      <a:pt x="133" y="302"/>
                      <a:pt x="127" y="298"/>
                      <a:pt x="121" y="293"/>
                    </a:cubicBezTo>
                    <a:cubicBezTo>
                      <a:pt x="103" y="277"/>
                      <a:pt x="105" y="267"/>
                      <a:pt x="127" y="259"/>
                    </a:cubicBezTo>
                    <a:cubicBezTo>
                      <a:pt x="131" y="257"/>
                      <a:pt x="134" y="256"/>
                      <a:pt x="136" y="252"/>
                    </a:cubicBezTo>
                    <a:cubicBezTo>
                      <a:pt x="149" y="224"/>
                      <a:pt x="157" y="222"/>
                      <a:pt x="180" y="242"/>
                    </a:cubicBezTo>
                    <a:cubicBezTo>
                      <a:pt x="187" y="237"/>
                      <a:pt x="185" y="230"/>
                      <a:pt x="185" y="223"/>
                    </a:cubicBezTo>
                    <a:cubicBezTo>
                      <a:pt x="185" y="207"/>
                      <a:pt x="194" y="201"/>
                      <a:pt x="207" y="209"/>
                    </a:cubicBezTo>
                    <a:cubicBezTo>
                      <a:pt x="223" y="220"/>
                      <a:pt x="236" y="220"/>
                      <a:pt x="251" y="209"/>
                    </a:cubicBezTo>
                    <a:cubicBezTo>
                      <a:pt x="252" y="208"/>
                      <a:pt x="255" y="206"/>
                      <a:pt x="256" y="206"/>
                    </a:cubicBezTo>
                    <a:cubicBezTo>
                      <a:pt x="273" y="210"/>
                      <a:pt x="288" y="204"/>
                      <a:pt x="302" y="195"/>
                    </a:cubicBezTo>
                    <a:cubicBezTo>
                      <a:pt x="308" y="209"/>
                      <a:pt x="301" y="219"/>
                      <a:pt x="294" y="230"/>
                    </a:cubicBezTo>
                    <a:cubicBezTo>
                      <a:pt x="290" y="236"/>
                      <a:pt x="284" y="243"/>
                      <a:pt x="293" y="248"/>
                    </a:cubicBezTo>
                    <a:cubicBezTo>
                      <a:pt x="302" y="254"/>
                      <a:pt x="307" y="245"/>
                      <a:pt x="311" y="238"/>
                    </a:cubicBezTo>
                    <a:cubicBezTo>
                      <a:pt x="319" y="223"/>
                      <a:pt x="312" y="209"/>
                      <a:pt x="306" y="195"/>
                    </a:cubicBezTo>
                    <a:cubicBezTo>
                      <a:pt x="309" y="183"/>
                      <a:pt x="320" y="182"/>
                      <a:pt x="328" y="185"/>
                    </a:cubicBezTo>
                    <a:cubicBezTo>
                      <a:pt x="346" y="190"/>
                      <a:pt x="355" y="180"/>
                      <a:pt x="361" y="167"/>
                    </a:cubicBezTo>
                    <a:cubicBezTo>
                      <a:pt x="367" y="154"/>
                      <a:pt x="376" y="145"/>
                      <a:pt x="388" y="139"/>
                    </a:cubicBezTo>
                    <a:cubicBezTo>
                      <a:pt x="397" y="135"/>
                      <a:pt x="399" y="129"/>
                      <a:pt x="399" y="120"/>
                    </a:cubicBezTo>
                    <a:cubicBezTo>
                      <a:pt x="401" y="95"/>
                      <a:pt x="406" y="90"/>
                      <a:pt x="430" y="88"/>
                    </a:cubicBezTo>
                    <a:cubicBezTo>
                      <a:pt x="434" y="88"/>
                      <a:pt x="438" y="88"/>
                      <a:pt x="442" y="86"/>
                    </a:cubicBezTo>
                    <a:cubicBezTo>
                      <a:pt x="448" y="83"/>
                      <a:pt x="452" y="78"/>
                      <a:pt x="450" y="72"/>
                    </a:cubicBezTo>
                    <a:cubicBezTo>
                      <a:pt x="448" y="65"/>
                      <a:pt x="441" y="68"/>
                      <a:pt x="436" y="69"/>
                    </a:cubicBezTo>
                    <a:cubicBezTo>
                      <a:pt x="427" y="70"/>
                      <a:pt x="420" y="77"/>
                      <a:pt x="413" y="83"/>
                    </a:cubicBezTo>
                    <a:cubicBezTo>
                      <a:pt x="394" y="99"/>
                      <a:pt x="376" y="111"/>
                      <a:pt x="349" y="96"/>
                    </a:cubicBezTo>
                    <a:cubicBezTo>
                      <a:pt x="335" y="88"/>
                      <a:pt x="316" y="89"/>
                      <a:pt x="300" y="86"/>
                    </a:cubicBezTo>
                    <a:cubicBezTo>
                      <a:pt x="294" y="84"/>
                      <a:pt x="289" y="88"/>
                      <a:pt x="284" y="91"/>
                    </a:cubicBezTo>
                    <a:cubicBezTo>
                      <a:pt x="271" y="100"/>
                      <a:pt x="259" y="101"/>
                      <a:pt x="249" y="88"/>
                    </a:cubicBezTo>
                    <a:cubicBezTo>
                      <a:pt x="243" y="81"/>
                      <a:pt x="240" y="79"/>
                      <a:pt x="232" y="87"/>
                    </a:cubicBezTo>
                    <a:cubicBezTo>
                      <a:pt x="222" y="96"/>
                      <a:pt x="214" y="86"/>
                      <a:pt x="206" y="81"/>
                    </a:cubicBezTo>
                    <a:cubicBezTo>
                      <a:pt x="220" y="51"/>
                      <a:pt x="248" y="52"/>
                      <a:pt x="274" y="50"/>
                    </a:cubicBezTo>
                    <a:cubicBezTo>
                      <a:pt x="287" y="50"/>
                      <a:pt x="299" y="54"/>
                      <a:pt x="310" y="60"/>
                    </a:cubicBezTo>
                    <a:cubicBezTo>
                      <a:pt x="330" y="71"/>
                      <a:pt x="352" y="74"/>
                      <a:pt x="369" y="61"/>
                    </a:cubicBezTo>
                    <a:cubicBezTo>
                      <a:pt x="405" y="36"/>
                      <a:pt x="444" y="38"/>
                      <a:pt x="482" y="46"/>
                    </a:cubicBezTo>
                    <a:cubicBezTo>
                      <a:pt x="506" y="52"/>
                      <a:pt x="526" y="49"/>
                      <a:pt x="545" y="39"/>
                    </a:cubicBezTo>
                    <a:cubicBezTo>
                      <a:pt x="571" y="25"/>
                      <a:pt x="600" y="18"/>
                      <a:pt x="623" y="0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5" name="Freeform 818">
                <a:extLst>
                  <a:ext uri="{FF2B5EF4-FFF2-40B4-BE49-F238E27FC236}">
                    <a16:creationId xmlns:a16="http://schemas.microsoft.com/office/drawing/2014/main" id="{D672C6B4-6F68-7678-DBEF-9B6B8BBBECD4}"/>
                  </a:ext>
                </a:extLst>
              </p:cNvPr>
              <p:cNvSpPr/>
              <p:nvPr/>
            </p:nvSpPr>
            <p:spPr bwMode="auto">
              <a:xfrm>
                <a:off x="4419" y="836"/>
                <a:ext cx="219" cy="524"/>
              </a:xfrm>
              <a:custGeom>
                <a:avLst/>
                <a:gdLst>
                  <a:gd name="T0" fmla="*/ 149 w 541"/>
                  <a:gd name="T1" fmla="*/ 247 h 615"/>
                  <a:gd name="T2" fmla="*/ 169 w 541"/>
                  <a:gd name="T3" fmla="*/ 218 h 615"/>
                  <a:gd name="T4" fmla="*/ 248 w 541"/>
                  <a:gd name="T5" fmla="*/ 147 h 615"/>
                  <a:gd name="T6" fmla="*/ 306 w 541"/>
                  <a:gd name="T7" fmla="*/ 3 h 615"/>
                  <a:gd name="T8" fmla="*/ 377 w 541"/>
                  <a:gd name="T9" fmla="*/ 26 h 615"/>
                  <a:gd name="T10" fmla="*/ 447 w 541"/>
                  <a:gd name="T11" fmla="*/ 54 h 615"/>
                  <a:gd name="T12" fmla="*/ 541 w 541"/>
                  <a:gd name="T13" fmla="*/ 111 h 615"/>
                  <a:gd name="T14" fmla="*/ 485 w 541"/>
                  <a:gd name="T15" fmla="*/ 97 h 615"/>
                  <a:gd name="T16" fmla="*/ 390 w 541"/>
                  <a:gd name="T17" fmla="*/ 80 h 615"/>
                  <a:gd name="T18" fmla="*/ 344 w 541"/>
                  <a:gd name="T19" fmla="*/ 77 h 615"/>
                  <a:gd name="T20" fmla="*/ 288 w 541"/>
                  <a:gd name="T21" fmla="*/ 93 h 615"/>
                  <a:gd name="T22" fmla="*/ 269 w 541"/>
                  <a:gd name="T23" fmla="*/ 174 h 615"/>
                  <a:gd name="T24" fmla="*/ 276 w 541"/>
                  <a:gd name="T25" fmla="*/ 237 h 615"/>
                  <a:gd name="T26" fmla="*/ 318 w 541"/>
                  <a:gd name="T27" fmla="*/ 206 h 615"/>
                  <a:gd name="T28" fmla="*/ 399 w 541"/>
                  <a:gd name="T29" fmla="*/ 182 h 615"/>
                  <a:gd name="T30" fmla="*/ 419 w 541"/>
                  <a:gd name="T31" fmla="*/ 249 h 615"/>
                  <a:gd name="T32" fmla="*/ 308 w 541"/>
                  <a:gd name="T33" fmla="*/ 269 h 615"/>
                  <a:gd name="T34" fmla="*/ 318 w 541"/>
                  <a:gd name="T35" fmla="*/ 329 h 615"/>
                  <a:gd name="T36" fmla="*/ 346 w 541"/>
                  <a:gd name="T37" fmla="*/ 489 h 615"/>
                  <a:gd name="T38" fmla="*/ 370 w 541"/>
                  <a:gd name="T39" fmla="*/ 488 h 615"/>
                  <a:gd name="T40" fmla="*/ 447 w 541"/>
                  <a:gd name="T41" fmla="*/ 490 h 615"/>
                  <a:gd name="T42" fmla="*/ 476 w 541"/>
                  <a:gd name="T43" fmla="*/ 523 h 615"/>
                  <a:gd name="T44" fmla="*/ 437 w 541"/>
                  <a:gd name="T45" fmla="*/ 548 h 615"/>
                  <a:gd name="T46" fmla="*/ 381 w 541"/>
                  <a:gd name="T47" fmla="*/ 545 h 615"/>
                  <a:gd name="T48" fmla="*/ 354 w 541"/>
                  <a:gd name="T49" fmla="*/ 553 h 615"/>
                  <a:gd name="T50" fmla="*/ 362 w 541"/>
                  <a:gd name="T51" fmla="*/ 583 h 615"/>
                  <a:gd name="T52" fmla="*/ 342 w 541"/>
                  <a:gd name="T53" fmla="*/ 603 h 615"/>
                  <a:gd name="T54" fmla="*/ 280 w 541"/>
                  <a:gd name="T55" fmla="*/ 528 h 615"/>
                  <a:gd name="T56" fmla="*/ 228 w 541"/>
                  <a:gd name="T57" fmla="*/ 450 h 615"/>
                  <a:gd name="T58" fmla="*/ 191 w 541"/>
                  <a:gd name="T59" fmla="*/ 466 h 615"/>
                  <a:gd name="T60" fmla="*/ 160 w 541"/>
                  <a:gd name="T61" fmla="*/ 434 h 615"/>
                  <a:gd name="T62" fmla="*/ 83 w 541"/>
                  <a:gd name="T63" fmla="*/ 392 h 615"/>
                  <a:gd name="T64" fmla="*/ 0 w 541"/>
                  <a:gd name="T65" fmla="*/ 417 h 615"/>
                  <a:gd name="T66" fmla="*/ 28 w 541"/>
                  <a:gd name="T67" fmla="*/ 316 h 615"/>
                  <a:gd name="T68" fmla="*/ 97 w 541"/>
                  <a:gd name="T69" fmla="*/ 291 h 615"/>
                  <a:gd name="T70" fmla="*/ 117 w 541"/>
                  <a:gd name="T71" fmla="*/ 336 h 615"/>
                  <a:gd name="T72" fmla="*/ 179 w 541"/>
                  <a:gd name="T73" fmla="*/ 374 h 615"/>
                  <a:gd name="T74" fmla="*/ 259 w 541"/>
                  <a:gd name="T75" fmla="*/ 413 h 615"/>
                  <a:gd name="T76" fmla="*/ 274 w 541"/>
                  <a:gd name="T77" fmla="*/ 376 h 615"/>
                  <a:gd name="T78" fmla="*/ 236 w 541"/>
                  <a:gd name="T79" fmla="*/ 311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41" h="615">
                    <a:moveTo>
                      <a:pt x="193" y="303"/>
                    </a:moveTo>
                    <a:cubicBezTo>
                      <a:pt x="174" y="288"/>
                      <a:pt x="161" y="267"/>
                      <a:pt x="149" y="247"/>
                    </a:cubicBezTo>
                    <a:cubicBezTo>
                      <a:pt x="143" y="238"/>
                      <a:pt x="144" y="230"/>
                      <a:pt x="150" y="221"/>
                    </a:cubicBezTo>
                    <a:cubicBezTo>
                      <a:pt x="155" y="212"/>
                      <a:pt x="162" y="217"/>
                      <a:pt x="169" y="218"/>
                    </a:cubicBezTo>
                    <a:cubicBezTo>
                      <a:pt x="181" y="220"/>
                      <a:pt x="189" y="216"/>
                      <a:pt x="199" y="208"/>
                    </a:cubicBezTo>
                    <a:cubicBezTo>
                      <a:pt x="221" y="192"/>
                      <a:pt x="233" y="168"/>
                      <a:pt x="248" y="147"/>
                    </a:cubicBezTo>
                    <a:cubicBezTo>
                      <a:pt x="266" y="121"/>
                      <a:pt x="283" y="91"/>
                      <a:pt x="267" y="55"/>
                    </a:cubicBezTo>
                    <a:cubicBezTo>
                      <a:pt x="260" y="39"/>
                      <a:pt x="287" y="5"/>
                      <a:pt x="306" y="3"/>
                    </a:cubicBezTo>
                    <a:cubicBezTo>
                      <a:pt x="326" y="2"/>
                      <a:pt x="347" y="0"/>
                      <a:pt x="363" y="19"/>
                    </a:cubicBezTo>
                    <a:cubicBezTo>
                      <a:pt x="366" y="22"/>
                      <a:pt x="372" y="25"/>
                      <a:pt x="377" y="26"/>
                    </a:cubicBezTo>
                    <a:cubicBezTo>
                      <a:pt x="394" y="30"/>
                      <a:pt x="409" y="37"/>
                      <a:pt x="423" y="47"/>
                    </a:cubicBezTo>
                    <a:cubicBezTo>
                      <a:pt x="431" y="53"/>
                      <a:pt x="439" y="58"/>
                      <a:pt x="447" y="54"/>
                    </a:cubicBezTo>
                    <a:cubicBezTo>
                      <a:pt x="473" y="42"/>
                      <a:pt x="491" y="54"/>
                      <a:pt x="508" y="69"/>
                    </a:cubicBezTo>
                    <a:cubicBezTo>
                      <a:pt x="522" y="81"/>
                      <a:pt x="533" y="95"/>
                      <a:pt x="541" y="111"/>
                    </a:cubicBezTo>
                    <a:cubicBezTo>
                      <a:pt x="527" y="116"/>
                      <a:pt x="522" y="104"/>
                      <a:pt x="516" y="96"/>
                    </a:cubicBezTo>
                    <a:cubicBezTo>
                      <a:pt x="502" y="76"/>
                      <a:pt x="499" y="76"/>
                      <a:pt x="485" y="97"/>
                    </a:cubicBezTo>
                    <a:cubicBezTo>
                      <a:pt x="474" y="112"/>
                      <a:pt x="444" y="118"/>
                      <a:pt x="430" y="106"/>
                    </a:cubicBezTo>
                    <a:cubicBezTo>
                      <a:pt x="417" y="96"/>
                      <a:pt x="401" y="92"/>
                      <a:pt x="390" y="80"/>
                    </a:cubicBezTo>
                    <a:cubicBezTo>
                      <a:pt x="387" y="78"/>
                      <a:pt x="384" y="77"/>
                      <a:pt x="381" y="79"/>
                    </a:cubicBezTo>
                    <a:cubicBezTo>
                      <a:pt x="368" y="91"/>
                      <a:pt x="355" y="83"/>
                      <a:pt x="344" y="77"/>
                    </a:cubicBezTo>
                    <a:cubicBezTo>
                      <a:pt x="324" y="65"/>
                      <a:pt x="308" y="81"/>
                      <a:pt x="291" y="84"/>
                    </a:cubicBezTo>
                    <a:cubicBezTo>
                      <a:pt x="288" y="85"/>
                      <a:pt x="287" y="90"/>
                      <a:pt x="288" y="93"/>
                    </a:cubicBezTo>
                    <a:cubicBezTo>
                      <a:pt x="296" y="116"/>
                      <a:pt x="286" y="134"/>
                      <a:pt x="275" y="153"/>
                    </a:cubicBezTo>
                    <a:cubicBezTo>
                      <a:pt x="271" y="159"/>
                      <a:pt x="269" y="166"/>
                      <a:pt x="269" y="174"/>
                    </a:cubicBezTo>
                    <a:cubicBezTo>
                      <a:pt x="269" y="186"/>
                      <a:pt x="268" y="197"/>
                      <a:pt x="264" y="209"/>
                    </a:cubicBezTo>
                    <a:cubicBezTo>
                      <a:pt x="260" y="221"/>
                      <a:pt x="264" y="232"/>
                      <a:pt x="276" y="237"/>
                    </a:cubicBezTo>
                    <a:cubicBezTo>
                      <a:pt x="286" y="241"/>
                      <a:pt x="294" y="237"/>
                      <a:pt x="296" y="227"/>
                    </a:cubicBezTo>
                    <a:cubicBezTo>
                      <a:pt x="298" y="213"/>
                      <a:pt x="307" y="209"/>
                      <a:pt x="318" y="206"/>
                    </a:cubicBezTo>
                    <a:cubicBezTo>
                      <a:pt x="333" y="203"/>
                      <a:pt x="345" y="193"/>
                      <a:pt x="357" y="183"/>
                    </a:cubicBezTo>
                    <a:cubicBezTo>
                      <a:pt x="371" y="172"/>
                      <a:pt x="384" y="169"/>
                      <a:pt x="399" y="182"/>
                    </a:cubicBezTo>
                    <a:cubicBezTo>
                      <a:pt x="409" y="190"/>
                      <a:pt x="421" y="196"/>
                      <a:pt x="430" y="205"/>
                    </a:cubicBezTo>
                    <a:cubicBezTo>
                      <a:pt x="449" y="223"/>
                      <a:pt x="444" y="245"/>
                      <a:pt x="419" y="249"/>
                    </a:cubicBezTo>
                    <a:cubicBezTo>
                      <a:pt x="392" y="253"/>
                      <a:pt x="365" y="259"/>
                      <a:pt x="338" y="252"/>
                    </a:cubicBezTo>
                    <a:cubicBezTo>
                      <a:pt x="320" y="248"/>
                      <a:pt x="313" y="252"/>
                      <a:pt x="308" y="269"/>
                    </a:cubicBezTo>
                    <a:cubicBezTo>
                      <a:pt x="304" y="288"/>
                      <a:pt x="295" y="307"/>
                      <a:pt x="315" y="322"/>
                    </a:cubicBezTo>
                    <a:cubicBezTo>
                      <a:pt x="317" y="324"/>
                      <a:pt x="318" y="327"/>
                      <a:pt x="318" y="329"/>
                    </a:cubicBezTo>
                    <a:cubicBezTo>
                      <a:pt x="318" y="365"/>
                      <a:pt x="333" y="402"/>
                      <a:pt x="311" y="438"/>
                    </a:cubicBezTo>
                    <a:cubicBezTo>
                      <a:pt x="297" y="461"/>
                      <a:pt x="318" y="490"/>
                      <a:pt x="346" y="489"/>
                    </a:cubicBezTo>
                    <a:cubicBezTo>
                      <a:pt x="352" y="489"/>
                      <a:pt x="358" y="487"/>
                      <a:pt x="364" y="487"/>
                    </a:cubicBezTo>
                    <a:cubicBezTo>
                      <a:pt x="366" y="487"/>
                      <a:pt x="368" y="488"/>
                      <a:pt x="370" y="488"/>
                    </a:cubicBezTo>
                    <a:cubicBezTo>
                      <a:pt x="375" y="490"/>
                      <a:pt x="380" y="492"/>
                      <a:pt x="384" y="495"/>
                    </a:cubicBezTo>
                    <a:cubicBezTo>
                      <a:pt x="407" y="515"/>
                      <a:pt x="427" y="506"/>
                      <a:pt x="447" y="490"/>
                    </a:cubicBezTo>
                    <a:cubicBezTo>
                      <a:pt x="453" y="486"/>
                      <a:pt x="459" y="486"/>
                      <a:pt x="465" y="488"/>
                    </a:cubicBezTo>
                    <a:cubicBezTo>
                      <a:pt x="487" y="497"/>
                      <a:pt x="489" y="502"/>
                      <a:pt x="476" y="523"/>
                    </a:cubicBezTo>
                    <a:cubicBezTo>
                      <a:pt x="472" y="528"/>
                      <a:pt x="466" y="532"/>
                      <a:pt x="462" y="538"/>
                    </a:cubicBezTo>
                    <a:cubicBezTo>
                      <a:pt x="455" y="545"/>
                      <a:pt x="447" y="548"/>
                      <a:pt x="437" y="548"/>
                    </a:cubicBezTo>
                    <a:cubicBezTo>
                      <a:pt x="423" y="546"/>
                      <a:pt x="409" y="544"/>
                      <a:pt x="395" y="552"/>
                    </a:cubicBezTo>
                    <a:cubicBezTo>
                      <a:pt x="389" y="555"/>
                      <a:pt x="384" y="552"/>
                      <a:pt x="381" y="545"/>
                    </a:cubicBezTo>
                    <a:cubicBezTo>
                      <a:pt x="374" y="533"/>
                      <a:pt x="366" y="535"/>
                      <a:pt x="357" y="543"/>
                    </a:cubicBezTo>
                    <a:cubicBezTo>
                      <a:pt x="355" y="546"/>
                      <a:pt x="354" y="549"/>
                      <a:pt x="354" y="553"/>
                    </a:cubicBezTo>
                    <a:cubicBezTo>
                      <a:pt x="353" y="560"/>
                      <a:pt x="354" y="567"/>
                      <a:pt x="357" y="574"/>
                    </a:cubicBezTo>
                    <a:cubicBezTo>
                      <a:pt x="358" y="577"/>
                      <a:pt x="360" y="580"/>
                      <a:pt x="362" y="583"/>
                    </a:cubicBezTo>
                    <a:cubicBezTo>
                      <a:pt x="366" y="590"/>
                      <a:pt x="375" y="597"/>
                      <a:pt x="367" y="606"/>
                    </a:cubicBezTo>
                    <a:cubicBezTo>
                      <a:pt x="359" y="615"/>
                      <a:pt x="350" y="608"/>
                      <a:pt x="342" y="603"/>
                    </a:cubicBezTo>
                    <a:cubicBezTo>
                      <a:pt x="324" y="585"/>
                      <a:pt x="313" y="560"/>
                      <a:pt x="289" y="547"/>
                    </a:cubicBezTo>
                    <a:cubicBezTo>
                      <a:pt x="283" y="544"/>
                      <a:pt x="281" y="536"/>
                      <a:pt x="280" y="528"/>
                    </a:cubicBezTo>
                    <a:cubicBezTo>
                      <a:pt x="279" y="515"/>
                      <a:pt x="275" y="503"/>
                      <a:pt x="266" y="493"/>
                    </a:cubicBezTo>
                    <a:cubicBezTo>
                      <a:pt x="259" y="474"/>
                      <a:pt x="248" y="458"/>
                      <a:pt x="228" y="450"/>
                    </a:cubicBezTo>
                    <a:cubicBezTo>
                      <a:pt x="220" y="444"/>
                      <a:pt x="213" y="449"/>
                      <a:pt x="207" y="454"/>
                    </a:cubicBezTo>
                    <a:cubicBezTo>
                      <a:pt x="202" y="458"/>
                      <a:pt x="197" y="463"/>
                      <a:pt x="191" y="466"/>
                    </a:cubicBezTo>
                    <a:cubicBezTo>
                      <a:pt x="174" y="472"/>
                      <a:pt x="162" y="464"/>
                      <a:pt x="160" y="446"/>
                    </a:cubicBezTo>
                    <a:cubicBezTo>
                      <a:pt x="159" y="442"/>
                      <a:pt x="160" y="438"/>
                      <a:pt x="160" y="434"/>
                    </a:cubicBezTo>
                    <a:cubicBezTo>
                      <a:pt x="159" y="409"/>
                      <a:pt x="147" y="398"/>
                      <a:pt x="122" y="404"/>
                    </a:cubicBezTo>
                    <a:cubicBezTo>
                      <a:pt x="106" y="408"/>
                      <a:pt x="94" y="403"/>
                      <a:pt x="83" y="392"/>
                    </a:cubicBezTo>
                    <a:cubicBezTo>
                      <a:pt x="66" y="376"/>
                      <a:pt x="48" y="379"/>
                      <a:pt x="37" y="401"/>
                    </a:cubicBezTo>
                    <a:cubicBezTo>
                      <a:pt x="28" y="421"/>
                      <a:pt x="16" y="426"/>
                      <a:pt x="0" y="417"/>
                    </a:cubicBezTo>
                    <a:cubicBezTo>
                      <a:pt x="29" y="399"/>
                      <a:pt x="29" y="370"/>
                      <a:pt x="27" y="341"/>
                    </a:cubicBezTo>
                    <a:cubicBezTo>
                      <a:pt x="27" y="333"/>
                      <a:pt x="27" y="324"/>
                      <a:pt x="28" y="316"/>
                    </a:cubicBezTo>
                    <a:cubicBezTo>
                      <a:pt x="31" y="289"/>
                      <a:pt x="42" y="282"/>
                      <a:pt x="69" y="291"/>
                    </a:cubicBezTo>
                    <a:cubicBezTo>
                      <a:pt x="78" y="291"/>
                      <a:pt x="88" y="291"/>
                      <a:pt x="97" y="291"/>
                    </a:cubicBezTo>
                    <a:cubicBezTo>
                      <a:pt x="118" y="291"/>
                      <a:pt x="123" y="298"/>
                      <a:pt x="119" y="318"/>
                    </a:cubicBezTo>
                    <a:cubicBezTo>
                      <a:pt x="118" y="324"/>
                      <a:pt x="117" y="330"/>
                      <a:pt x="117" y="336"/>
                    </a:cubicBezTo>
                    <a:cubicBezTo>
                      <a:pt x="116" y="372"/>
                      <a:pt x="118" y="375"/>
                      <a:pt x="150" y="386"/>
                    </a:cubicBezTo>
                    <a:cubicBezTo>
                      <a:pt x="163" y="390"/>
                      <a:pt x="173" y="384"/>
                      <a:pt x="179" y="374"/>
                    </a:cubicBezTo>
                    <a:cubicBezTo>
                      <a:pt x="186" y="362"/>
                      <a:pt x="191" y="350"/>
                      <a:pt x="197" y="339"/>
                    </a:cubicBezTo>
                    <a:cubicBezTo>
                      <a:pt x="219" y="363"/>
                      <a:pt x="233" y="393"/>
                      <a:pt x="259" y="413"/>
                    </a:cubicBezTo>
                    <a:cubicBezTo>
                      <a:pt x="262" y="414"/>
                      <a:pt x="264" y="416"/>
                      <a:pt x="269" y="416"/>
                    </a:cubicBezTo>
                    <a:cubicBezTo>
                      <a:pt x="267" y="403"/>
                      <a:pt x="271" y="390"/>
                      <a:pt x="274" y="376"/>
                    </a:cubicBezTo>
                    <a:cubicBezTo>
                      <a:pt x="279" y="354"/>
                      <a:pt x="264" y="341"/>
                      <a:pt x="252" y="326"/>
                    </a:cubicBezTo>
                    <a:cubicBezTo>
                      <a:pt x="248" y="320"/>
                      <a:pt x="241" y="316"/>
                      <a:pt x="236" y="311"/>
                    </a:cubicBezTo>
                    <a:cubicBezTo>
                      <a:pt x="218" y="289"/>
                      <a:pt x="215" y="288"/>
                      <a:pt x="193" y="303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6" name="Freeform 819">
                <a:extLst>
                  <a:ext uri="{FF2B5EF4-FFF2-40B4-BE49-F238E27FC236}">
                    <a16:creationId xmlns:a16="http://schemas.microsoft.com/office/drawing/2014/main" id="{4F3D2767-0E68-B19D-43B7-6E73617C8CA0}"/>
                  </a:ext>
                </a:extLst>
              </p:cNvPr>
              <p:cNvSpPr/>
              <p:nvPr/>
            </p:nvSpPr>
            <p:spPr bwMode="auto">
              <a:xfrm>
                <a:off x="4277" y="1072"/>
                <a:ext cx="173" cy="534"/>
              </a:xfrm>
              <a:custGeom>
                <a:avLst/>
                <a:gdLst>
                  <a:gd name="T0" fmla="*/ 420 w 427"/>
                  <a:gd name="T1" fmla="*/ 14 h 628"/>
                  <a:gd name="T2" fmla="*/ 384 w 427"/>
                  <a:gd name="T3" fmla="*/ 50 h 628"/>
                  <a:gd name="T4" fmla="*/ 384 w 427"/>
                  <a:gd name="T5" fmla="*/ 98 h 628"/>
                  <a:gd name="T6" fmla="*/ 352 w 427"/>
                  <a:gd name="T7" fmla="*/ 142 h 628"/>
                  <a:gd name="T8" fmla="*/ 347 w 427"/>
                  <a:gd name="T9" fmla="*/ 166 h 628"/>
                  <a:gd name="T10" fmla="*/ 390 w 427"/>
                  <a:gd name="T11" fmla="*/ 188 h 628"/>
                  <a:gd name="T12" fmla="*/ 396 w 427"/>
                  <a:gd name="T13" fmla="*/ 186 h 628"/>
                  <a:gd name="T14" fmla="*/ 420 w 427"/>
                  <a:gd name="T15" fmla="*/ 215 h 628"/>
                  <a:gd name="T16" fmla="*/ 396 w 427"/>
                  <a:gd name="T17" fmla="*/ 220 h 628"/>
                  <a:gd name="T18" fmla="*/ 392 w 427"/>
                  <a:gd name="T19" fmla="*/ 216 h 628"/>
                  <a:gd name="T20" fmla="*/ 379 w 427"/>
                  <a:gd name="T21" fmla="*/ 231 h 628"/>
                  <a:gd name="T22" fmla="*/ 386 w 427"/>
                  <a:gd name="T23" fmla="*/ 261 h 628"/>
                  <a:gd name="T24" fmla="*/ 382 w 427"/>
                  <a:gd name="T25" fmla="*/ 299 h 628"/>
                  <a:gd name="T26" fmla="*/ 379 w 427"/>
                  <a:gd name="T27" fmla="*/ 306 h 628"/>
                  <a:gd name="T28" fmla="*/ 352 w 427"/>
                  <a:gd name="T29" fmla="*/ 359 h 628"/>
                  <a:gd name="T30" fmla="*/ 300 w 427"/>
                  <a:gd name="T31" fmla="*/ 373 h 628"/>
                  <a:gd name="T32" fmla="*/ 290 w 427"/>
                  <a:gd name="T33" fmla="*/ 407 h 628"/>
                  <a:gd name="T34" fmla="*/ 299 w 427"/>
                  <a:gd name="T35" fmla="*/ 430 h 628"/>
                  <a:gd name="T36" fmla="*/ 308 w 427"/>
                  <a:gd name="T37" fmla="*/ 452 h 628"/>
                  <a:gd name="T38" fmla="*/ 304 w 427"/>
                  <a:gd name="T39" fmla="*/ 488 h 628"/>
                  <a:gd name="T40" fmla="*/ 295 w 427"/>
                  <a:gd name="T41" fmla="*/ 498 h 628"/>
                  <a:gd name="T42" fmla="*/ 215 w 427"/>
                  <a:gd name="T43" fmla="*/ 546 h 628"/>
                  <a:gd name="T44" fmla="*/ 196 w 427"/>
                  <a:gd name="T45" fmla="*/ 567 h 628"/>
                  <a:gd name="T46" fmla="*/ 181 w 427"/>
                  <a:gd name="T47" fmla="*/ 591 h 628"/>
                  <a:gd name="T48" fmla="*/ 168 w 427"/>
                  <a:gd name="T49" fmla="*/ 599 h 628"/>
                  <a:gd name="T50" fmla="*/ 72 w 427"/>
                  <a:gd name="T51" fmla="*/ 598 h 628"/>
                  <a:gd name="T52" fmla="*/ 46 w 427"/>
                  <a:gd name="T53" fmla="*/ 574 h 628"/>
                  <a:gd name="T54" fmla="*/ 44 w 427"/>
                  <a:gd name="T55" fmla="*/ 529 h 628"/>
                  <a:gd name="T56" fmla="*/ 0 w 427"/>
                  <a:gd name="T57" fmla="*/ 526 h 628"/>
                  <a:gd name="T58" fmla="*/ 31 w 427"/>
                  <a:gd name="T59" fmla="*/ 506 h 628"/>
                  <a:gd name="T60" fmla="*/ 53 w 427"/>
                  <a:gd name="T61" fmla="*/ 506 h 628"/>
                  <a:gd name="T62" fmla="*/ 101 w 427"/>
                  <a:gd name="T63" fmla="*/ 472 h 628"/>
                  <a:gd name="T64" fmla="*/ 125 w 427"/>
                  <a:gd name="T65" fmla="*/ 443 h 628"/>
                  <a:gd name="T66" fmla="*/ 159 w 427"/>
                  <a:gd name="T67" fmla="*/ 446 h 628"/>
                  <a:gd name="T68" fmla="*/ 165 w 427"/>
                  <a:gd name="T69" fmla="*/ 445 h 628"/>
                  <a:gd name="T70" fmla="*/ 191 w 427"/>
                  <a:gd name="T71" fmla="*/ 429 h 628"/>
                  <a:gd name="T72" fmla="*/ 204 w 427"/>
                  <a:gd name="T73" fmla="*/ 413 h 628"/>
                  <a:gd name="T74" fmla="*/ 221 w 427"/>
                  <a:gd name="T75" fmla="*/ 388 h 628"/>
                  <a:gd name="T76" fmla="*/ 329 w 427"/>
                  <a:gd name="T77" fmla="*/ 341 h 628"/>
                  <a:gd name="T78" fmla="*/ 340 w 427"/>
                  <a:gd name="T79" fmla="*/ 337 h 628"/>
                  <a:gd name="T80" fmla="*/ 362 w 427"/>
                  <a:gd name="T81" fmla="*/ 262 h 628"/>
                  <a:gd name="T82" fmla="*/ 305 w 427"/>
                  <a:gd name="T83" fmla="*/ 205 h 628"/>
                  <a:gd name="T84" fmla="*/ 300 w 427"/>
                  <a:gd name="T85" fmla="*/ 159 h 628"/>
                  <a:gd name="T86" fmla="*/ 338 w 427"/>
                  <a:gd name="T87" fmla="*/ 122 h 628"/>
                  <a:gd name="T88" fmla="*/ 357 w 427"/>
                  <a:gd name="T89" fmla="*/ 73 h 628"/>
                  <a:gd name="T90" fmla="*/ 382 w 427"/>
                  <a:gd name="T91" fmla="*/ 10 h 628"/>
                  <a:gd name="T92" fmla="*/ 420 w 427"/>
                  <a:gd name="T93" fmla="*/ 14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7" h="628">
                    <a:moveTo>
                      <a:pt x="420" y="14"/>
                    </a:moveTo>
                    <a:cubicBezTo>
                      <a:pt x="387" y="14"/>
                      <a:pt x="384" y="17"/>
                      <a:pt x="384" y="50"/>
                    </a:cubicBezTo>
                    <a:cubicBezTo>
                      <a:pt x="384" y="66"/>
                      <a:pt x="383" y="82"/>
                      <a:pt x="384" y="98"/>
                    </a:cubicBezTo>
                    <a:cubicBezTo>
                      <a:pt x="385" y="121"/>
                      <a:pt x="372" y="134"/>
                      <a:pt x="352" y="142"/>
                    </a:cubicBezTo>
                    <a:cubicBezTo>
                      <a:pt x="353" y="150"/>
                      <a:pt x="343" y="157"/>
                      <a:pt x="347" y="166"/>
                    </a:cubicBezTo>
                    <a:cubicBezTo>
                      <a:pt x="356" y="181"/>
                      <a:pt x="374" y="190"/>
                      <a:pt x="390" y="188"/>
                    </a:cubicBezTo>
                    <a:cubicBezTo>
                      <a:pt x="392" y="187"/>
                      <a:pt x="394" y="186"/>
                      <a:pt x="396" y="186"/>
                    </a:cubicBezTo>
                    <a:cubicBezTo>
                      <a:pt x="418" y="189"/>
                      <a:pt x="427" y="199"/>
                      <a:pt x="420" y="215"/>
                    </a:cubicBezTo>
                    <a:cubicBezTo>
                      <a:pt x="415" y="229"/>
                      <a:pt x="409" y="230"/>
                      <a:pt x="396" y="220"/>
                    </a:cubicBezTo>
                    <a:cubicBezTo>
                      <a:pt x="395" y="219"/>
                      <a:pt x="393" y="218"/>
                      <a:pt x="392" y="216"/>
                    </a:cubicBezTo>
                    <a:cubicBezTo>
                      <a:pt x="371" y="207"/>
                      <a:pt x="384" y="227"/>
                      <a:pt x="379" y="231"/>
                    </a:cubicBezTo>
                    <a:cubicBezTo>
                      <a:pt x="377" y="242"/>
                      <a:pt x="378" y="253"/>
                      <a:pt x="386" y="261"/>
                    </a:cubicBezTo>
                    <a:cubicBezTo>
                      <a:pt x="398" y="276"/>
                      <a:pt x="400" y="288"/>
                      <a:pt x="382" y="299"/>
                    </a:cubicBezTo>
                    <a:cubicBezTo>
                      <a:pt x="380" y="300"/>
                      <a:pt x="380" y="304"/>
                      <a:pt x="379" y="306"/>
                    </a:cubicBezTo>
                    <a:cubicBezTo>
                      <a:pt x="372" y="325"/>
                      <a:pt x="367" y="344"/>
                      <a:pt x="352" y="359"/>
                    </a:cubicBezTo>
                    <a:cubicBezTo>
                      <a:pt x="335" y="365"/>
                      <a:pt x="317" y="368"/>
                      <a:pt x="300" y="373"/>
                    </a:cubicBezTo>
                    <a:cubicBezTo>
                      <a:pt x="283" y="379"/>
                      <a:pt x="279" y="393"/>
                      <a:pt x="290" y="407"/>
                    </a:cubicBezTo>
                    <a:cubicBezTo>
                      <a:pt x="295" y="414"/>
                      <a:pt x="300" y="421"/>
                      <a:pt x="299" y="430"/>
                    </a:cubicBezTo>
                    <a:cubicBezTo>
                      <a:pt x="299" y="439"/>
                      <a:pt x="303" y="446"/>
                      <a:pt x="308" y="452"/>
                    </a:cubicBezTo>
                    <a:cubicBezTo>
                      <a:pt x="318" y="465"/>
                      <a:pt x="318" y="477"/>
                      <a:pt x="304" y="488"/>
                    </a:cubicBezTo>
                    <a:cubicBezTo>
                      <a:pt x="300" y="491"/>
                      <a:pt x="296" y="494"/>
                      <a:pt x="295" y="498"/>
                    </a:cubicBezTo>
                    <a:cubicBezTo>
                      <a:pt x="283" y="539"/>
                      <a:pt x="245" y="538"/>
                      <a:pt x="215" y="546"/>
                    </a:cubicBezTo>
                    <a:cubicBezTo>
                      <a:pt x="202" y="550"/>
                      <a:pt x="194" y="552"/>
                      <a:pt x="196" y="567"/>
                    </a:cubicBezTo>
                    <a:cubicBezTo>
                      <a:pt x="198" y="579"/>
                      <a:pt x="194" y="588"/>
                      <a:pt x="181" y="591"/>
                    </a:cubicBezTo>
                    <a:cubicBezTo>
                      <a:pt x="176" y="593"/>
                      <a:pt x="171" y="595"/>
                      <a:pt x="168" y="599"/>
                    </a:cubicBezTo>
                    <a:cubicBezTo>
                      <a:pt x="143" y="628"/>
                      <a:pt x="103" y="623"/>
                      <a:pt x="72" y="598"/>
                    </a:cubicBezTo>
                    <a:cubicBezTo>
                      <a:pt x="63" y="591"/>
                      <a:pt x="55" y="582"/>
                      <a:pt x="46" y="574"/>
                    </a:cubicBezTo>
                    <a:cubicBezTo>
                      <a:pt x="34" y="563"/>
                      <a:pt x="35" y="548"/>
                      <a:pt x="44" y="529"/>
                    </a:cubicBezTo>
                    <a:cubicBezTo>
                      <a:pt x="29" y="534"/>
                      <a:pt x="13" y="540"/>
                      <a:pt x="0" y="526"/>
                    </a:cubicBezTo>
                    <a:cubicBezTo>
                      <a:pt x="4" y="510"/>
                      <a:pt x="18" y="508"/>
                      <a:pt x="31" y="506"/>
                    </a:cubicBezTo>
                    <a:cubicBezTo>
                      <a:pt x="38" y="505"/>
                      <a:pt x="45" y="506"/>
                      <a:pt x="53" y="506"/>
                    </a:cubicBezTo>
                    <a:cubicBezTo>
                      <a:pt x="89" y="506"/>
                      <a:pt x="89" y="506"/>
                      <a:pt x="101" y="472"/>
                    </a:cubicBezTo>
                    <a:cubicBezTo>
                      <a:pt x="106" y="459"/>
                      <a:pt x="116" y="451"/>
                      <a:pt x="125" y="443"/>
                    </a:cubicBezTo>
                    <a:cubicBezTo>
                      <a:pt x="137" y="433"/>
                      <a:pt x="148" y="436"/>
                      <a:pt x="159" y="446"/>
                    </a:cubicBezTo>
                    <a:cubicBezTo>
                      <a:pt x="161" y="448"/>
                      <a:pt x="165" y="448"/>
                      <a:pt x="165" y="445"/>
                    </a:cubicBezTo>
                    <a:cubicBezTo>
                      <a:pt x="168" y="430"/>
                      <a:pt x="179" y="430"/>
                      <a:pt x="191" y="429"/>
                    </a:cubicBezTo>
                    <a:cubicBezTo>
                      <a:pt x="199" y="428"/>
                      <a:pt x="204" y="422"/>
                      <a:pt x="204" y="413"/>
                    </a:cubicBezTo>
                    <a:cubicBezTo>
                      <a:pt x="203" y="401"/>
                      <a:pt x="212" y="393"/>
                      <a:pt x="221" y="388"/>
                    </a:cubicBezTo>
                    <a:cubicBezTo>
                      <a:pt x="256" y="371"/>
                      <a:pt x="289" y="348"/>
                      <a:pt x="329" y="341"/>
                    </a:cubicBezTo>
                    <a:cubicBezTo>
                      <a:pt x="333" y="341"/>
                      <a:pt x="337" y="339"/>
                      <a:pt x="340" y="337"/>
                    </a:cubicBezTo>
                    <a:cubicBezTo>
                      <a:pt x="353" y="327"/>
                      <a:pt x="367" y="277"/>
                      <a:pt x="362" y="262"/>
                    </a:cubicBezTo>
                    <a:cubicBezTo>
                      <a:pt x="352" y="233"/>
                      <a:pt x="338" y="211"/>
                      <a:pt x="305" y="205"/>
                    </a:cubicBezTo>
                    <a:cubicBezTo>
                      <a:pt x="288" y="202"/>
                      <a:pt x="286" y="177"/>
                      <a:pt x="300" y="159"/>
                    </a:cubicBezTo>
                    <a:cubicBezTo>
                      <a:pt x="311" y="146"/>
                      <a:pt x="327" y="137"/>
                      <a:pt x="338" y="122"/>
                    </a:cubicBezTo>
                    <a:cubicBezTo>
                      <a:pt x="349" y="107"/>
                      <a:pt x="355" y="92"/>
                      <a:pt x="357" y="73"/>
                    </a:cubicBezTo>
                    <a:cubicBezTo>
                      <a:pt x="359" y="50"/>
                      <a:pt x="357" y="23"/>
                      <a:pt x="382" y="10"/>
                    </a:cubicBezTo>
                    <a:cubicBezTo>
                      <a:pt x="395" y="4"/>
                      <a:pt x="409" y="0"/>
                      <a:pt x="420" y="14"/>
                    </a:cubicBezTo>
                    <a:close/>
                  </a:path>
                </a:pathLst>
              </a:custGeom>
              <a:solidFill>
                <a:srgbClr val="F7E1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7" name="Freeform 820">
                <a:extLst>
                  <a:ext uri="{FF2B5EF4-FFF2-40B4-BE49-F238E27FC236}">
                    <a16:creationId xmlns:a16="http://schemas.microsoft.com/office/drawing/2014/main" id="{E344ED30-3B01-DE73-7395-3485FC84FD67}"/>
                  </a:ext>
                </a:extLst>
              </p:cNvPr>
              <p:cNvSpPr/>
              <p:nvPr/>
            </p:nvSpPr>
            <p:spPr bwMode="auto">
              <a:xfrm>
                <a:off x="4011" y="2262"/>
                <a:ext cx="172" cy="354"/>
              </a:xfrm>
              <a:custGeom>
                <a:avLst/>
                <a:gdLst>
                  <a:gd name="T0" fmla="*/ 356 w 425"/>
                  <a:gd name="T1" fmla="*/ 254 h 416"/>
                  <a:gd name="T2" fmla="*/ 352 w 425"/>
                  <a:gd name="T3" fmla="*/ 286 h 416"/>
                  <a:gd name="T4" fmla="*/ 352 w 425"/>
                  <a:gd name="T5" fmla="*/ 290 h 416"/>
                  <a:gd name="T6" fmla="*/ 322 w 425"/>
                  <a:gd name="T7" fmla="*/ 361 h 416"/>
                  <a:gd name="T8" fmla="*/ 253 w 425"/>
                  <a:gd name="T9" fmla="*/ 391 h 416"/>
                  <a:gd name="T10" fmla="*/ 163 w 425"/>
                  <a:gd name="T11" fmla="*/ 386 h 416"/>
                  <a:gd name="T12" fmla="*/ 108 w 425"/>
                  <a:gd name="T13" fmla="*/ 401 h 416"/>
                  <a:gd name="T14" fmla="*/ 13 w 425"/>
                  <a:gd name="T15" fmla="*/ 396 h 416"/>
                  <a:gd name="T16" fmla="*/ 0 w 425"/>
                  <a:gd name="T17" fmla="*/ 374 h 416"/>
                  <a:gd name="T18" fmla="*/ 47 w 425"/>
                  <a:gd name="T19" fmla="*/ 383 h 416"/>
                  <a:gd name="T20" fmla="*/ 87 w 425"/>
                  <a:gd name="T21" fmla="*/ 380 h 416"/>
                  <a:gd name="T22" fmla="*/ 130 w 425"/>
                  <a:gd name="T23" fmla="*/ 366 h 416"/>
                  <a:gd name="T24" fmla="*/ 213 w 425"/>
                  <a:gd name="T25" fmla="*/ 366 h 416"/>
                  <a:gd name="T26" fmla="*/ 229 w 425"/>
                  <a:gd name="T27" fmla="*/ 368 h 416"/>
                  <a:gd name="T28" fmla="*/ 280 w 425"/>
                  <a:gd name="T29" fmla="*/ 364 h 416"/>
                  <a:gd name="T30" fmla="*/ 311 w 425"/>
                  <a:gd name="T31" fmla="*/ 343 h 416"/>
                  <a:gd name="T32" fmla="*/ 308 w 425"/>
                  <a:gd name="T33" fmla="*/ 319 h 416"/>
                  <a:gd name="T34" fmla="*/ 292 w 425"/>
                  <a:gd name="T35" fmla="*/ 319 h 416"/>
                  <a:gd name="T36" fmla="*/ 259 w 425"/>
                  <a:gd name="T37" fmla="*/ 339 h 416"/>
                  <a:gd name="T38" fmla="*/ 168 w 425"/>
                  <a:gd name="T39" fmla="*/ 301 h 416"/>
                  <a:gd name="T40" fmla="*/ 158 w 425"/>
                  <a:gd name="T41" fmla="*/ 274 h 416"/>
                  <a:gd name="T42" fmla="*/ 192 w 425"/>
                  <a:gd name="T43" fmla="*/ 261 h 416"/>
                  <a:gd name="T44" fmla="*/ 231 w 425"/>
                  <a:gd name="T45" fmla="*/ 269 h 416"/>
                  <a:gd name="T46" fmla="*/ 205 w 425"/>
                  <a:gd name="T47" fmla="*/ 246 h 416"/>
                  <a:gd name="T48" fmla="*/ 204 w 425"/>
                  <a:gd name="T49" fmla="*/ 240 h 416"/>
                  <a:gd name="T50" fmla="*/ 224 w 425"/>
                  <a:gd name="T51" fmla="*/ 140 h 416"/>
                  <a:gd name="T52" fmla="*/ 244 w 425"/>
                  <a:gd name="T53" fmla="*/ 92 h 416"/>
                  <a:gd name="T54" fmla="*/ 246 w 425"/>
                  <a:gd name="T55" fmla="*/ 76 h 416"/>
                  <a:gd name="T56" fmla="*/ 272 w 425"/>
                  <a:gd name="T57" fmla="*/ 21 h 416"/>
                  <a:gd name="T58" fmla="*/ 283 w 425"/>
                  <a:gd name="T59" fmla="*/ 10 h 416"/>
                  <a:gd name="T60" fmla="*/ 315 w 425"/>
                  <a:gd name="T61" fmla="*/ 7 h 416"/>
                  <a:gd name="T62" fmla="*/ 353 w 425"/>
                  <a:gd name="T63" fmla="*/ 18 h 416"/>
                  <a:gd name="T64" fmla="*/ 391 w 425"/>
                  <a:gd name="T65" fmla="*/ 19 h 416"/>
                  <a:gd name="T66" fmla="*/ 423 w 425"/>
                  <a:gd name="T67" fmla="*/ 36 h 416"/>
                  <a:gd name="T68" fmla="*/ 424 w 425"/>
                  <a:gd name="T69" fmla="*/ 40 h 416"/>
                  <a:gd name="T70" fmla="*/ 383 w 425"/>
                  <a:gd name="T71" fmla="*/ 95 h 416"/>
                  <a:gd name="T72" fmla="*/ 377 w 425"/>
                  <a:gd name="T73" fmla="*/ 106 h 416"/>
                  <a:gd name="T74" fmla="*/ 379 w 425"/>
                  <a:gd name="T75" fmla="*/ 141 h 416"/>
                  <a:gd name="T76" fmla="*/ 372 w 425"/>
                  <a:gd name="T77" fmla="*/ 160 h 416"/>
                  <a:gd name="T78" fmla="*/ 303 w 425"/>
                  <a:gd name="T79" fmla="*/ 219 h 416"/>
                  <a:gd name="T80" fmla="*/ 294 w 425"/>
                  <a:gd name="T81" fmla="*/ 232 h 416"/>
                  <a:gd name="T82" fmla="*/ 304 w 425"/>
                  <a:gd name="T83" fmla="*/ 255 h 416"/>
                  <a:gd name="T84" fmla="*/ 323 w 425"/>
                  <a:gd name="T85" fmla="*/ 245 h 416"/>
                  <a:gd name="T86" fmla="*/ 356 w 425"/>
                  <a:gd name="T87" fmla="*/ 254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5" h="416">
                    <a:moveTo>
                      <a:pt x="356" y="254"/>
                    </a:moveTo>
                    <a:cubicBezTo>
                      <a:pt x="352" y="264"/>
                      <a:pt x="345" y="274"/>
                      <a:pt x="352" y="286"/>
                    </a:cubicBezTo>
                    <a:cubicBezTo>
                      <a:pt x="352" y="287"/>
                      <a:pt x="352" y="289"/>
                      <a:pt x="352" y="290"/>
                    </a:cubicBezTo>
                    <a:cubicBezTo>
                      <a:pt x="339" y="312"/>
                      <a:pt x="339" y="341"/>
                      <a:pt x="322" y="361"/>
                    </a:cubicBezTo>
                    <a:cubicBezTo>
                      <a:pt x="305" y="382"/>
                      <a:pt x="279" y="386"/>
                      <a:pt x="253" y="391"/>
                    </a:cubicBezTo>
                    <a:cubicBezTo>
                      <a:pt x="222" y="397"/>
                      <a:pt x="193" y="382"/>
                      <a:pt x="163" y="386"/>
                    </a:cubicBezTo>
                    <a:cubicBezTo>
                      <a:pt x="143" y="388"/>
                      <a:pt x="125" y="392"/>
                      <a:pt x="108" y="401"/>
                    </a:cubicBezTo>
                    <a:cubicBezTo>
                      <a:pt x="76" y="416"/>
                      <a:pt x="44" y="411"/>
                      <a:pt x="13" y="396"/>
                    </a:cubicBezTo>
                    <a:cubicBezTo>
                      <a:pt x="5" y="392"/>
                      <a:pt x="1" y="383"/>
                      <a:pt x="0" y="374"/>
                    </a:cubicBezTo>
                    <a:cubicBezTo>
                      <a:pt x="18" y="366"/>
                      <a:pt x="33" y="376"/>
                      <a:pt x="47" y="383"/>
                    </a:cubicBezTo>
                    <a:cubicBezTo>
                      <a:pt x="62" y="390"/>
                      <a:pt x="74" y="393"/>
                      <a:pt x="87" y="380"/>
                    </a:cubicBezTo>
                    <a:cubicBezTo>
                      <a:pt x="98" y="369"/>
                      <a:pt x="116" y="369"/>
                      <a:pt x="130" y="366"/>
                    </a:cubicBezTo>
                    <a:cubicBezTo>
                      <a:pt x="157" y="361"/>
                      <a:pt x="186" y="350"/>
                      <a:pt x="213" y="366"/>
                    </a:cubicBezTo>
                    <a:cubicBezTo>
                      <a:pt x="218" y="369"/>
                      <a:pt x="223" y="368"/>
                      <a:pt x="229" y="368"/>
                    </a:cubicBezTo>
                    <a:cubicBezTo>
                      <a:pt x="246" y="368"/>
                      <a:pt x="262" y="362"/>
                      <a:pt x="280" y="364"/>
                    </a:cubicBezTo>
                    <a:cubicBezTo>
                      <a:pt x="294" y="366"/>
                      <a:pt x="304" y="355"/>
                      <a:pt x="311" y="343"/>
                    </a:cubicBezTo>
                    <a:cubicBezTo>
                      <a:pt x="317" y="335"/>
                      <a:pt x="313" y="326"/>
                      <a:pt x="308" y="319"/>
                    </a:cubicBezTo>
                    <a:cubicBezTo>
                      <a:pt x="303" y="311"/>
                      <a:pt x="297" y="309"/>
                      <a:pt x="292" y="319"/>
                    </a:cubicBezTo>
                    <a:cubicBezTo>
                      <a:pt x="285" y="333"/>
                      <a:pt x="273" y="334"/>
                      <a:pt x="259" y="339"/>
                    </a:cubicBezTo>
                    <a:cubicBezTo>
                      <a:pt x="217" y="351"/>
                      <a:pt x="196" y="319"/>
                      <a:pt x="168" y="301"/>
                    </a:cubicBezTo>
                    <a:cubicBezTo>
                      <a:pt x="160" y="296"/>
                      <a:pt x="150" y="286"/>
                      <a:pt x="158" y="274"/>
                    </a:cubicBezTo>
                    <a:cubicBezTo>
                      <a:pt x="165" y="263"/>
                      <a:pt x="178" y="256"/>
                      <a:pt x="192" y="261"/>
                    </a:cubicBezTo>
                    <a:cubicBezTo>
                      <a:pt x="204" y="265"/>
                      <a:pt x="215" y="267"/>
                      <a:pt x="231" y="269"/>
                    </a:cubicBezTo>
                    <a:cubicBezTo>
                      <a:pt x="220" y="261"/>
                      <a:pt x="209" y="257"/>
                      <a:pt x="205" y="246"/>
                    </a:cubicBezTo>
                    <a:cubicBezTo>
                      <a:pt x="205" y="244"/>
                      <a:pt x="204" y="242"/>
                      <a:pt x="204" y="240"/>
                    </a:cubicBezTo>
                    <a:cubicBezTo>
                      <a:pt x="213" y="207"/>
                      <a:pt x="217" y="173"/>
                      <a:pt x="224" y="140"/>
                    </a:cubicBezTo>
                    <a:cubicBezTo>
                      <a:pt x="232" y="124"/>
                      <a:pt x="239" y="108"/>
                      <a:pt x="244" y="92"/>
                    </a:cubicBezTo>
                    <a:cubicBezTo>
                      <a:pt x="245" y="87"/>
                      <a:pt x="248" y="81"/>
                      <a:pt x="246" y="76"/>
                    </a:cubicBezTo>
                    <a:cubicBezTo>
                      <a:pt x="238" y="50"/>
                      <a:pt x="249" y="33"/>
                      <a:pt x="272" y="21"/>
                    </a:cubicBezTo>
                    <a:cubicBezTo>
                      <a:pt x="275" y="17"/>
                      <a:pt x="279" y="13"/>
                      <a:pt x="283" y="10"/>
                    </a:cubicBezTo>
                    <a:cubicBezTo>
                      <a:pt x="293" y="1"/>
                      <a:pt x="304" y="0"/>
                      <a:pt x="315" y="7"/>
                    </a:cubicBezTo>
                    <a:cubicBezTo>
                      <a:pt x="327" y="13"/>
                      <a:pt x="341" y="13"/>
                      <a:pt x="353" y="18"/>
                    </a:cubicBezTo>
                    <a:cubicBezTo>
                      <a:pt x="365" y="24"/>
                      <a:pt x="378" y="18"/>
                      <a:pt x="391" y="19"/>
                    </a:cubicBezTo>
                    <a:cubicBezTo>
                      <a:pt x="405" y="18"/>
                      <a:pt x="420" y="16"/>
                      <a:pt x="423" y="36"/>
                    </a:cubicBezTo>
                    <a:cubicBezTo>
                      <a:pt x="424" y="37"/>
                      <a:pt x="425" y="39"/>
                      <a:pt x="424" y="40"/>
                    </a:cubicBezTo>
                    <a:cubicBezTo>
                      <a:pt x="412" y="59"/>
                      <a:pt x="406" y="84"/>
                      <a:pt x="383" y="95"/>
                    </a:cubicBezTo>
                    <a:cubicBezTo>
                      <a:pt x="377" y="98"/>
                      <a:pt x="371" y="99"/>
                      <a:pt x="377" y="106"/>
                    </a:cubicBezTo>
                    <a:cubicBezTo>
                      <a:pt x="386" y="117"/>
                      <a:pt x="383" y="129"/>
                      <a:pt x="379" y="141"/>
                    </a:cubicBezTo>
                    <a:cubicBezTo>
                      <a:pt x="377" y="148"/>
                      <a:pt x="374" y="154"/>
                      <a:pt x="372" y="160"/>
                    </a:cubicBezTo>
                    <a:cubicBezTo>
                      <a:pt x="350" y="181"/>
                      <a:pt x="333" y="208"/>
                      <a:pt x="303" y="219"/>
                    </a:cubicBezTo>
                    <a:cubicBezTo>
                      <a:pt x="295" y="220"/>
                      <a:pt x="293" y="225"/>
                      <a:pt x="294" y="232"/>
                    </a:cubicBezTo>
                    <a:cubicBezTo>
                      <a:pt x="293" y="241"/>
                      <a:pt x="293" y="250"/>
                      <a:pt x="304" y="255"/>
                    </a:cubicBezTo>
                    <a:cubicBezTo>
                      <a:pt x="313" y="259"/>
                      <a:pt x="317" y="250"/>
                      <a:pt x="323" y="245"/>
                    </a:cubicBezTo>
                    <a:cubicBezTo>
                      <a:pt x="335" y="244"/>
                      <a:pt x="345" y="253"/>
                      <a:pt x="356" y="254"/>
                    </a:cubicBezTo>
                    <a:close/>
                  </a:path>
                </a:pathLst>
              </a:custGeom>
              <a:solidFill>
                <a:srgbClr val="EDD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8" name="Freeform 821">
                <a:extLst>
                  <a:ext uri="{FF2B5EF4-FFF2-40B4-BE49-F238E27FC236}">
                    <a16:creationId xmlns:a16="http://schemas.microsoft.com/office/drawing/2014/main" id="{B0ADCC83-05E1-8B16-0455-FB2244684DA0}"/>
                  </a:ext>
                </a:extLst>
              </p:cNvPr>
              <p:cNvSpPr/>
              <p:nvPr/>
            </p:nvSpPr>
            <p:spPr bwMode="auto">
              <a:xfrm>
                <a:off x="3862" y="1946"/>
                <a:ext cx="144" cy="281"/>
              </a:xfrm>
              <a:custGeom>
                <a:avLst/>
                <a:gdLst>
                  <a:gd name="T0" fmla="*/ 48 w 357"/>
                  <a:gd name="T1" fmla="*/ 267 h 330"/>
                  <a:gd name="T2" fmla="*/ 31 w 357"/>
                  <a:gd name="T3" fmla="*/ 218 h 330"/>
                  <a:gd name="T4" fmla="*/ 20 w 357"/>
                  <a:gd name="T5" fmla="*/ 194 h 330"/>
                  <a:gd name="T6" fmla="*/ 2 w 357"/>
                  <a:gd name="T7" fmla="*/ 181 h 330"/>
                  <a:gd name="T8" fmla="*/ 25 w 357"/>
                  <a:gd name="T9" fmla="*/ 152 h 330"/>
                  <a:gd name="T10" fmla="*/ 52 w 357"/>
                  <a:gd name="T11" fmla="*/ 143 h 330"/>
                  <a:gd name="T12" fmla="*/ 58 w 357"/>
                  <a:gd name="T13" fmla="*/ 117 h 330"/>
                  <a:gd name="T14" fmla="*/ 45 w 357"/>
                  <a:gd name="T15" fmla="*/ 75 h 330"/>
                  <a:gd name="T16" fmla="*/ 36 w 357"/>
                  <a:gd name="T17" fmla="*/ 63 h 330"/>
                  <a:gd name="T18" fmla="*/ 36 w 357"/>
                  <a:gd name="T19" fmla="*/ 29 h 330"/>
                  <a:gd name="T20" fmla="*/ 111 w 357"/>
                  <a:gd name="T21" fmla="*/ 16 h 330"/>
                  <a:gd name="T22" fmla="*/ 138 w 357"/>
                  <a:gd name="T23" fmla="*/ 26 h 330"/>
                  <a:gd name="T24" fmla="*/ 170 w 357"/>
                  <a:gd name="T25" fmla="*/ 59 h 330"/>
                  <a:gd name="T26" fmla="*/ 199 w 357"/>
                  <a:gd name="T27" fmla="*/ 93 h 330"/>
                  <a:gd name="T28" fmla="*/ 212 w 357"/>
                  <a:gd name="T29" fmla="*/ 116 h 330"/>
                  <a:gd name="T30" fmla="*/ 213 w 357"/>
                  <a:gd name="T31" fmla="*/ 116 h 330"/>
                  <a:gd name="T32" fmla="*/ 224 w 357"/>
                  <a:gd name="T33" fmla="*/ 97 h 330"/>
                  <a:gd name="T34" fmla="*/ 236 w 357"/>
                  <a:gd name="T35" fmla="*/ 105 h 330"/>
                  <a:gd name="T36" fmla="*/ 222 w 357"/>
                  <a:gd name="T37" fmla="*/ 76 h 330"/>
                  <a:gd name="T38" fmla="*/ 199 w 357"/>
                  <a:gd name="T39" fmla="*/ 60 h 330"/>
                  <a:gd name="T40" fmla="*/ 182 w 357"/>
                  <a:gd name="T41" fmla="*/ 44 h 330"/>
                  <a:gd name="T42" fmla="*/ 201 w 357"/>
                  <a:gd name="T43" fmla="*/ 34 h 330"/>
                  <a:gd name="T44" fmla="*/ 229 w 357"/>
                  <a:gd name="T45" fmla="*/ 36 h 330"/>
                  <a:gd name="T46" fmla="*/ 241 w 357"/>
                  <a:gd name="T47" fmla="*/ 58 h 330"/>
                  <a:gd name="T48" fmla="*/ 270 w 357"/>
                  <a:gd name="T49" fmla="*/ 94 h 330"/>
                  <a:gd name="T50" fmla="*/ 286 w 357"/>
                  <a:gd name="T51" fmla="*/ 120 h 330"/>
                  <a:gd name="T52" fmla="*/ 289 w 357"/>
                  <a:gd name="T53" fmla="*/ 137 h 330"/>
                  <a:gd name="T54" fmla="*/ 306 w 357"/>
                  <a:gd name="T55" fmla="*/ 183 h 330"/>
                  <a:gd name="T56" fmla="*/ 327 w 357"/>
                  <a:gd name="T57" fmla="*/ 201 h 330"/>
                  <a:gd name="T58" fmla="*/ 345 w 357"/>
                  <a:gd name="T59" fmla="*/ 228 h 330"/>
                  <a:gd name="T60" fmla="*/ 346 w 357"/>
                  <a:gd name="T61" fmla="*/ 245 h 330"/>
                  <a:gd name="T62" fmla="*/ 335 w 357"/>
                  <a:gd name="T63" fmla="*/ 263 h 330"/>
                  <a:gd name="T64" fmla="*/ 345 w 357"/>
                  <a:gd name="T65" fmla="*/ 282 h 330"/>
                  <a:gd name="T66" fmla="*/ 357 w 357"/>
                  <a:gd name="T67" fmla="*/ 287 h 330"/>
                  <a:gd name="T68" fmla="*/ 334 w 357"/>
                  <a:gd name="T69" fmla="*/ 301 h 330"/>
                  <a:gd name="T70" fmla="*/ 305 w 357"/>
                  <a:gd name="T71" fmla="*/ 317 h 330"/>
                  <a:gd name="T72" fmla="*/ 224 w 357"/>
                  <a:gd name="T73" fmla="*/ 301 h 330"/>
                  <a:gd name="T74" fmla="*/ 217 w 357"/>
                  <a:gd name="T75" fmla="*/ 274 h 330"/>
                  <a:gd name="T76" fmla="*/ 211 w 357"/>
                  <a:gd name="T77" fmla="*/ 222 h 330"/>
                  <a:gd name="T78" fmla="*/ 216 w 357"/>
                  <a:gd name="T79" fmla="*/ 177 h 330"/>
                  <a:gd name="T80" fmla="*/ 223 w 357"/>
                  <a:gd name="T81" fmla="*/ 166 h 330"/>
                  <a:gd name="T82" fmla="*/ 167 w 357"/>
                  <a:gd name="T83" fmla="*/ 168 h 330"/>
                  <a:gd name="T84" fmla="*/ 156 w 357"/>
                  <a:gd name="T85" fmla="*/ 198 h 330"/>
                  <a:gd name="T86" fmla="*/ 125 w 357"/>
                  <a:gd name="T87" fmla="*/ 204 h 330"/>
                  <a:gd name="T88" fmla="*/ 67 w 357"/>
                  <a:gd name="T89" fmla="*/ 207 h 330"/>
                  <a:gd name="T90" fmla="*/ 93 w 357"/>
                  <a:gd name="T91" fmla="*/ 262 h 330"/>
                  <a:gd name="T92" fmla="*/ 86 w 357"/>
                  <a:gd name="T93" fmla="*/ 281 h 330"/>
                  <a:gd name="T94" fmla="*/ 74 w 357"/>
                  <a:gd name="T95" fmla="*/ 282 h 330"/>
                  <a:gd name="T96" fmla="*/ 53 w 357"/>
                  <a:gd name="T97" fmla="*/ 274 h 330"/>
                  <a:gd name="T98" fmla="*/ 48 w 357"/>
                  <a:gd name="T99" fmla="*/ 267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57" h="330">
                    <a:moveTo>
                      <a:pt x="48" y="267"/>
                    </a:moveTo>
                    <a:cubicBezTo>
                      <a:pt x="39" y="252"/>
                      <a:pt x="30" y="237"/>
                      <a:pt x="31" y="218"/>
                    </a:cubicBezTo>
                    <a:cubicBezTo>
                      <a:pt x="32" y="210"/>
                      <a:pt x="30" y="199"/>
                      <a:pt x="20" y="194"/>
                    </a:cubicBezTo>
                    <a:cubicBezTo>
                      <a:pt x="14" y="190"/>
                      <a:pt x="0" y="197"/>
                      <a:pt x="2" y="181"/>
                    </a:cubicBezTo>
                    <a:cubicBezTo>
                      <a:pt x="3" y="164"/>
                      <a:pt x="11" y="153"/>
                      <a:pt x="25" y="152"/>
                    </a:cubicBezTo>
                    <a:cubicBezTo>
                      <a:pt x="35" y="152"/>
                      <a:pt x="44" y="149"/>
                      <a:pt x="52" y="143"/>
                    </a:cubicBezTo>
                    <a:cubicBezTo>
                      <a:pt x="62" y="136"/>
                      <a:pt x="63" y="128"/>
                      <a:pt x="58" y="117"/>
                    </a:cubicBezTo>
                    <a:cubicBezTo>
                      <a:pt x="52" y="104"/>
                      <a:pt x="44" y="91"/>
                      <a:pt x="45" y="75"/>
                    </a:cubicBezTo>
                    <a:cubicBezTo>
                      <a:pt x="46" y="69"/>
                      <a:pt x="40" y="66"/>
                      <a:pt x="36" y="63"/>
                    </a:cubicBezTo>
                    <a:cubicBezTo>
                      <a:pt x="25" y="52"/>
                      <a:pt x="27" y="41"/>
                      <a:pt x="36" y="29"/>
                    </a:cubicBezTo>
                    <a:cubicBezTo>
                      <a:pt x="59" y="4"/>
                      <a:pt x="81" y="0"/>
                      <a:pt x="111" y="16"/>
                    </a:cubicBezTo>
                    <a:cubicBezTo>
                      <a:pt x="120" y="20"/>
                      <a:pt x="128" y="24"/>
                      <a:pt x="138" y="26"/>
                    </a:cubicBezTo>
                    <a:cubicBezTo>
                      <a:pt x="155" y="29"/>
                      <a:pt x="164" y="45"/>
                      <a:pt x="170" y="59"/>
                    </a:cubicBezTo>
                    <a:cubicBezTo>
                      <a:pt x="177" y="74"/>
                      <a:pt x="186" y="85"/>
                      <a:pt x="199" y="93"/>
                    </a:cubicBezTo>
                    <a:cubicBezTo>
                      <a:pt x="208" y="99"/>
                      <a:pt x="214" y="105"/>
                      <a:pt x="212" y="116"/>
                    </a:cubicBezTo>
                    <a:cubicBezTo>
                      <a:pt x="213" y="114"/>
                      <a:pt x="212" y="118"/>
                      <a:pt x="213" y="116"/>
                    </a:cubicBezTo>
                    <a:cubicBezTo>
                      <a:pt x="216" y="109"/>
                      <a:pt x="214" y="99"/>
                      <a:pt x="224" y="97"/>
                    </a:cubicBezTo>
                    <a:cubicBezTo>
                      <a:pt x="230" y="96"/>
                      <a:pt x="231" y="103"/>
                      <a:pt x="236" y="105"/>
                    </a:cubicBezTo>
                    <a:cubicBezTo>
                      <a:pt x="232" y="94"/>
                      <a:pt x="225" y="86"/>
                      <a:pt x="222" y="76"/>
                    </a:cubicBezTo>
                    <a:cubicBezTo>
                      <a:pt x="219" y="65"/>
                      <a:pt x="208" y="62"/>
                      <a:pt x="199" y="60"/>
                    </a:cubicBezTo>
                    <a:cubicBezTo>
                      <a:pt x="190" y="58"/>
                      <a:pt x="181" y="55"/>
                      <a:pt x="182" y="44"/>
                    </a:cubicBezTo>
                    <a:cubicBezTo>
                      <a:pt x="183" y="33"/>
                      <a:pt x="193" y="34"/>
                      <a:pt x="201" y="34"/>
                    </a:cubicBezTo>
                    <a:cubicBezTo>
                      <a:pt x="210" y="33"/>
                      <a:pt x="220" y="32"/>
                      <a:pt x="229" y="36"/>
                    </a:cubicBezTo>
                    <a:cubicBezTo>
                      <a:pt x="236" y="42"/>
                      <a:pt x="239" y="50"/>
                      <a:pt x="241" y="58"/>
                    </a:cubicBezTo>
                    <a:cubicBezTo>
                      <a:pt x="244" y="76"/>
                      <a:pt x="254" y="87"/>
                      <a:pt x="270" y="94"/>
                    </a:cubicBezTo>
                    <a:cubicBezTo>
                      <a:pt x="282" y="99"/>
                      <a:pt x="288" y="106"/>
                      <a:pt x="286" y="120"/>
                    </a:cubicBezTo>
                    <a:cubicBezTo>
                      <a:pt x="285" y="126"/>
                      <a:pt x="286" y="132"/>
                      <a:pt x="289" y="137"/>
                    </a:cubicBezTo>
                    <a:cubicBezTo>
                      <a:pt x="299" y="151"/>
                      <a:pt x="303" y="167"/>
                      <a:pt x="306" y="183"/>
                    </a:cubicBezTo>
                    <a:cubicBezTo>
                      <a:pt x="309" y="195"/>
                      <a:pt x="315" y="201"/>
                      <a:pt x="327" y="201"/>
                    </a:cubicBezTo>
                    <a:cubicBezTo>
                      <a:pt x="335" y="209"/>
                      <a:pt x="337" y="221"/>
                      <a:pt x="345" y="228"/>
                    </a:cubicBezTo>
                    <a:cubicBezTo>
                      <a:pt x="350" y="233"/>
                      <a:pt x="350" y="239"/>
                      <a:pt x="346" y="245"/>
                    </a:cubicBezTo>
                    <a:cubicBezTo>
                      <a:pt x="342" y="251"/>
                      <a:pt x="339" y="257"/>
                      <a:pt x="335" y="263"/>
                    </a:cubicBezTo>
                    <a:cubicBezTo>
                      <a:pt x="326" y="276"/>
                      <a:pt x="331" y="281"/>
                      <a:pt x="345" y="282"/>
                    </a:cubicBezTo>
                    <a:cubicBezTo>
                      <a:pt x="349" y="283"/>
                      <a:pt x="354" y="283"/>
                      <a:pt x="357" y="287"/>
                    </a:cubicBezTo>
                    <a:cubicBezTo>
                      <a:pt x="355" y="301"/>
                      <a:pt x="343" y="299"/>
                      <a:pt x="334" y="301"/>
                    </a:cubicBezTo>
                    <a:cubicBezTo>
                      <a:pt x="322" y="302"/>
                      <a:pt x="312" y="306"/>
                      <a:pt x="305" y="317"/>
                    </a:cubicBezTo>
                    <a:cubicBezTo>
                      <a:pt x="274" y="330"/>
                      <a:pt x="250" y="312"/>
                      <a:pt x="224" y="301"/>
                    </a:cubicBezTo>
                    <a:cubicBezTo>
                      <a:pt x="214" y="297"/>
                      <a:pt x="214" y="284"/>
                      <a:pt x="217" y="274"/>
                    </a:cubicBezTo>
                    <a:cubicBezTo>
                      <a:pt x="224" y="255"/>
                      <a:pt x="219" y="239"/>
                      <a:pt x="211" y="222"/>
                    </a:cubicBezTo>
                    <a:cubicBezTo>
                      <a:pt x="198" y="197"/>
                      <a:pt x="198" y="197"/>
                      <a:pt x="216" y="177"/>
                    </a:cubicBezTo>
                    <a:cubicBezTo>
                      <a:pt x="219" y="174"/>
                      <a:pt x="223" y="171"/>
                      <a:pt x="223" y="166"/>
                    </a:cubicBezTo>
                    <a:cubicBezTo>
                      <a:pt x="204" y="153"/>
                      <a:pt x="188" y="186"/>
                      <a:pt x="167" y="168"/>
                    </a:cubicBezTo>
                    <a:cubicBezTo>
                      <a:pt x="164" y="179"/>
                      <a:pt x="166" y="191"/>
                      <a:pt x="156" y="198"/>
                    </a:cubicBezTo>
                    <a:cubicBezTo>
                      <a:pt x="147" y="205"/>
                      <a:pt x="135" y="202"/>
                      <a:pt x="125" y="204"/>
                    </a:cubicBezTo>
                    <a:cubicBezTo>
                      <a:pt x="106" y="209"/>
                      <a:pt x="87" y="214"/>
                      <a:pt x="67" y="207"/>
                    </a:cubicBezTo>
                    <a:cubicBezTo>
                      <a:pt x="60" y="239"/>
                      <a:pt x="61" y="241"/>
                      <a:pt x="93" y="262"/>
                    </a:cubicBezTo>
                    <a:cubicBezTo>
                      <a:pt x="95" y="270"/>
                      <a:pt x="93" y="276"/>
                      <a:pt x="86" y="281"/>
                    </a:cubicBezTo>
                    <a:cubicBezTo>
                      <a:pt x="82" y="283"/>
                      <a:pt x="78" y="283"/>
                      <a:pt x="74" y="282"/>
                    </a:cubicBezTo>
                    <a:cubicBezTo>
                      <a:pt x="66" y="281"/>
                      <a:pt x="59" y="279"/>
                      <a:pt x="53" y="274"/>
                    </a:cubicBezTo>
                    <a:cubicBezTo>
                      <a:pt x="51" y="271"/>
                      <a:pt x="50" y="269"/>
                      <a:pt x="48" y="267"/>
                    </a:cubicBezTo>
                    <a:close/>
                  </a:path>
                </a:pathLst>
              </a:custGeom>
              <a:solidFill>
                <a:srgbClr val="CFC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9" name="Freeform 822">
                <a:extLst>
                  <a:ext uri="{FF2B5EF4-FFF2-40B4-BE49-F238E27FC236}">
                    <a16:creationId xmlns:a16="http://schemas.microsoft.com/office/drawing/2014/main" id="{41BA1ECB-4A41-45FF-C0B1-6A5183477560}"/>
                  </a:ext>
                </a:extLst>
              </p:cNvPr>
              <p:cNvSpPr/>
              <p:nvPr/>
            </p:nvSpPr>
            <p:spPr bwMode="auto">
              <a:xfrm>
                <a:off x="3891" y="2219"/>
                <a:ext cx="251" cy="384"/>
              </a:xfrm>
              <a:custGeom>
                <a:avLst/>
                <a:gdLst>
                  <a:gd name="T0" fmla="*/ 504 w 620"/>
                  <a:gd name="T1" fmla="*/ 297 h 451"/>
                  <a:gd name="T2" fmla="*/ 528 w 620"/>
                  <a:gd name="T3" fmla="*/ 313 h 451"/>
                  <a:gd name="T4" fmla="*/ 535 w 620"/>
                  <a:gd name="T5" fmla="*/ 326 h 451"/>
                  <a:gd name="T6" fmla="*/ 523 w 620"/>
                  <a:gd name="T7" fmla="*/ 326 h 451"/>
                  <a:gd name="T8" fmla="*/ 464 w 620"/>
                  <a:gd name="T9" fmla="*/ 321 h 451"/>
                  <a:gd name="T10" fmla="*/ 460 w 620"/>
                  <a:gd name="T11" fmla="*/ 341 h 451"/>
                  <a:gd name="T12" fmla="*/ 474 w 620"/>
                  <a:gd name="T13" fmla="*/ 355 h 451"/>
                  <a:gd name="T14" fmla="*/ 507 w 620"/>
                  <a:gd name="T15" fmla="*/ 379 h 451"/>
                  <a:gd name="T16" fmla="*/ 540 w 620"/>
                  <a:gd name="T17" fmla="*/ 385 h 451"/>
                  <a:gd name="T18" fmla="*/ 543 w 620"/>
                  <a:gd name="T19" fmla="*/ 384 h 451"/>
                  <a:gd name="T20" fmla="*/ 589 w 620"/>
                  <a:gd name="T21" fmla="*/ 357 h 451"/>
                  <a:gd name="T22" fmla="*/ 600 w 620"/>
                  <a:gd name="T23" fmla="*/ 356 h 451"/>
                  <a:gd name="T24" fmla="*/ 615 w 620"/>
                  <a:gd name="T25" fmla="*/ 394 h 451"/>
                  <a:gd name="T26" fmla="*/ 582 w 620"/>
                  <a:gd name="T27" fmla="*/ 420 h 451"/>
                  <a:gd name="T28" fmla="*/ 516 w 620"/>
                  <a:gd name="T29" fmla="*/ 427 h 451"/>
                  <a:gd name="T30" fmla="*/ 512 w 620"/>
                  <a:gd name="T31" fmla="*/ 426 h 451"/>
                  <a:gd name="T32" fmla="*/ 413 w 620"/>
                  <a:gd name="T33" fmla="*/ 427 h 451"/>
                  <a:gd name="T34" fmla="*/ 372 w 620"/>
                  <a:gd name="T35" fmla="*/ 447 h 451"/>
                  <a:gd name="T36" fmla="*/ 357 w 620"/>
                  <a:gd name="T37" fmla="*/ 446 h 451"/>
                  <a:gd name="T38" fmla="*/ 296 w 620"/>
                  <a:gd name="T39" fmla="*/ 425 h 451"/>
                  <a:gd name="T40" fmla="*/ 276 w 620"/>
                  <a:gd name="T41" fmla="*/ 401 h 451"/>
                  <a:gd name="T42" fmla="*/ 270 w 620"/>
                  <a:gd name="T43" fmla="*/ 354 h 451"/>
                  <a:gd name="T44" fmla="*/ 276 w 620"/>
                  <a:gd name="T45" fmla="*/ 341 h 451"/>
                  <a:gd name="T46" fmla="*/ 300 w 620"/>
                  <a:gd name="T47" fmla="*/ 333 h 451"/>
                  <a:gd name="T48" fmla="*/ 313 w 620"/>
                  <a:gd name="T49" fmla="*/ 333 h 451"/>
                  <a:gd name="T50" fmla="*/ 313 w 620"/>
                  <a:gd name="T51" fmla="*/ 320 h 451"/>
                  <a:gd name="T52" fmla="*/ 318 w 620"/>
                  <a:gd name="T53" fmla="*/ 295 h 451"/>
                  <a:gd name="T54" fmla="*/ 300 w 620"/>
                  <a:gd name="T55" fmla="*/ 246 h 451"/>
                  <a:gd name="T56" fmla="*/ 288 w 620"/>
                  <a:gd name="T57" fmla="*/ 246 h 451"/>
                  <a:gd name="T58" fmla="*/ 225 w 620"/>
                  <a:gd name="T59" fmla="*/ 243 h 451"/>
                  <a:gd name="T60" fmla="*/ 199 w 620"/>
                  <a:gd name="T61" fmla="*/ 241 h 451"/>
                  <a:gd name="T62" fmla="*/ 182 w 620"/>
                  <a:gd name="T63" fmla="*/ 237 h 451"/>
                  <a:gd name="T64" fmla="*/ 150 w 620"/>
                  <a:gd name="T65" fmla="*/ 237 h 451"/>
                  <a:gd name="T66" fmla="*/ 127 w 620"/>
                  <a:gd name="T67" fmla="*/ 234 h 451"/>
                  <a:gd name="T68" fmla="*/ 80 w 620"/>
                  <a:gd name="T69" fmla="*/ 187 h 451"/>
                  <a:gd name="T70" fmla="*/ 40 w 620"/>
                  <a:gd name="T71" fmla="*/ 155 h 451"/>
                  <a:gd name="T72" fmla="*/ 35 w 620"/>
                  <a:gd name="T73" fmla="*/ 134 h 451"/>
                  <a:gd name="T74" fmla="*/ 27 w 620"/>
                  <a:gd name="T75" fmla="*/ 82 h 451"/>
                  <a:gd name="T76" fmla="*/ 11 w 620"/>
                  <a:gd name="T77" fmla="*/ 1 h 451"/>
                  <a:gd name="T78" fmla="*/ 23 w 620"/>
                  <a:gd name="T79" fmla="*/ 15 h 451"/>
                  <a:gd name="T80" fmla="*/ 50 w 620"/>
                  <a:gd name="T81" fmla="*/ 72 h 451"/>
                  <a:gd name="T82" fmla="*/ 63 w 620"/>
                  <a:gd name="T83" fmla="*/ 122 h 451"/>
                  <a:gd name="T84" fmla="*/ 65 w 620"/>
                  <a:gd name="T85" fmla="*/ 140 h 451"/>
                  <a:gd name="T86" fmla="*/ 89 w 620"/>
                  <a:gd name="T87" fmla="*/ 147 h 451"/>
                  <a:gd name="T88" fmla="*/ 122 w 620"/>
                  <a:gd name="T89" fmla="*/ 151 h 451"/>
                  <a:gd name="T90" fmla="*/ 183 w 620"/>
                  <a:gd name="T91" fmla="*/ 186 h 451"/>
                  <a:gd name="T92" fmla="*/ 243 w 620"/>
                  <a:gd name="T93" fmla="*/ 191 h 451"/>
                  <a:gd name="T94" fmla="*/ 257 w 620"/>
                  <a:gd name="T95" fmla="*/ 209 h 451"/>
                  <a:gd name="T96" fmla="*/ 269 w 620"/>
                  <a:gd name="T97" fmla="*/ 223 h 451"/>
                  <a:gd name="T98" fmla="*/ 339 w 620"/>
                  <a:gd name="T99" fmla="*/ 248 h 451"/>
                  <a:gd name="T100" fmla="*/ 364 w 620"/>
                  <a:gd name="T101" fmla="*/ 264 h 451"/>
                  <a:gd name="T102" fmla="*/ 380 w 620"/>
                  <a:gd name="T103" fmla="*/ 274 h 451"/>
                  <a:gd name="T104" fmla="*/ 428 w 620"/>
                  <a:gd name="T105" fmla="*/ 281 h 451"/>
                  <a:gd name="T106" fmla="*/ 459 w 620"/>
                  <a:gd name="T107" fmla="*/ 288 h 451"/>
                  <a:gd name="T108" fmla="*/ 504 w 620"/>
                  <a:gd name="T109" fmla="*/ 297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20" h="451">
                    <a:moveTo>
                      <a:pt x="504" y="297"/>
                    </a:moveTo>
                    <a:cubicBezTo>
                      <a:pt x="511" y="304"/>
                      <a:pt x="519" y="310"/>
                      <a:pt x="528" y="313"/>
                    </a:cubicBezTo>
                    <a:cubicBezTo>
                      <a:pt x="533" y="314"/>
                      <a:pt x="538" y="320"/>
                      <a:pt x="535" y="326"/>
                    </a:cubicBezTo>
                    <a:cubicBezTo>
                      <a:pt x="532" y="331"/>
                      <a:pt x="526" y="326"/>
                      <a:pt x="523" y="326"/>
                    </a:cubicBezTo>
                    <a:cubicBezTo>
                      <a:pt x="503" y="329"/>
                      <a:pt x="486" y="305"/>
                      <a:pt x="464" y="321"/>
                    </a:cubicBezTo>
                    <a:cubicBezTo>
                      <a:pt x="456" y="327"/>
                      <a:pt x="452" y="332"/>
                      <a:pt x="460" y="341"/>
                    </a:cubicBezTo>
                    <a:cubicBezTo>
                      <a:pt x="464" y="346"/>
                      <a:pt x="468" y="351"/>
                      <a:pt x="474" y="355"/>
                    </a:cubicBezTo>
                    <a:cubicBezTo>
                      <a:pt x="485" y="363"/>
                      <a:pt x="497" y="368"/>
                      <a:pt x="507" y="379"/>
                    </a:cubicBezTo>
                    <a:cubicBezTo>
                      <a:pt x="514" y="387"/>
                      <a:pt x="527" y="393"/>
                      <a:pt x="540" y="385"/>
                    </a:cubicBezTo>
                    <a:cubicBezTo>
                      <a:pt x="541" y="385"/>
                      <a:pt x="542" y="384"/>
                      <a:pt x="543" y="384"/>
                    </a:cubicBezTo>
                    <a:cubicBezTo>
                      <a:pt x="567" y="388"/>
                      <a:pt x="583" y="381"/>
                      <a:pt x="589" y="357"/>
                    </a:cubicBezTo>
                    <a:cubicBezTo>
                      <a:pt x="590" y="352"/>
                      <a:pt x="596" y="353"/>
                      <a:pt x="600" y="356"/>
                    </a:cubicBezTo>
                    <a:cubicBezTo>
                      <a:pt x="609" y="360"/>
                      <a:pt x="620" y="386"/>
                      <a:pt x="615" y="394"/>
                    </a:cubicBezTo>
                    <a:cubicBezTo>
                      <a:pt x="607" y="407"/>
                      <a:pt x="597" y="420"/>
                      <a:pt x="582" y="420"/>
                    </a:cubicBezTo>
                    <a:cubicBezTo>
                      <a:pt x="559" y="421"/>
                      <a:pt x="537" y="421"/>
                      <a:pt x="516" y="427"/>
                    </a:cubicBezTo>
                    <a:cubicBezTo>
                      <a:pt x="514" y="427"/>
                      <a:pt x="513" y="427"/>
                      <a:pt x="512" y="426"/>
                    </a:cubicBezTo>
                    <a:cubicBezTo>
                      <a:pt x="478" y="403"/>
                      <a:pt x="446" y="418"/>
                      <a:pt x="413" y="427"/>
                    </a:cubicBezTo>
                    <a:cubicBezTo>
                      <a:pt x="397" y="431"/>
                      <a:pt x="383" y="434"/>
                      <a:pt x="372" y="447"/>
                    </a:cubicBezTo>
                    <a:cubicBezTo>
                      <a:pt x="367" y="451"/>
                      <a:pt x="362" y="448"/>
                      <a:pt x="357" y="446"/>
                    </a:cubicBezTo>
                    <a:cubicBezTo>
                      <a:pt x="338" y="436"/>
                      <a:pt x="318" y="426"/>
                      <a:pt x="296" y="425"/>
                    </a:cubicBezTo>
                    <a:cubicBezTo>
                      <a:pt x="292" y="416"/>
                      <a:pt x="286" y="407"/>
                      <a:pt x="276" y="401"/>
                    </a:cubicBezTo>
                    <a:cubicBezTo>
                      <a:pt x="253" y="385"/>
                      <a:pt x="252" y="375"/>
                      <a:pt x="270" y="354"/>
                    </a:cubicBezTo>
                    <a:cubicBezTo>
                      <a:pt x="273" y="350"/>
                      <a:pt x="276" y="346"/>
                      <a:pt x="276" y="341"/>
                    </a:cubicBezTo>
                    <a:cubicBezTo>
                      <a:pt x="281" y="329"/>
                      <a:pt x="290" y="328"/>
                      <a:pt x="300" y="333"/>
                    </a:cubicBezTo>
                    <a:cubicBezTo>
                      <a:pt x="305" y="335"/>
                      <a:pt x="309" y="337"/>
                      <a:pt x="313" y="333"/>
                    </a:cubicBezTo>
                    <a:cubicBezTo>
                      <a:pt x="317" y="329"/>
                      <a:pt x="316" y="324"/>
                      <a:pt x="313" y="320"/>
                    </a:cubicBezTo>
                    <a:cubicBezTo>
                      <a:pt x="306" y="310"/>
                      <a:pt x="314" y="303"/>
                      <a:pt x="318" y="295"/>
                    </a:cubicBezTo>
                    <a:cubicBezTo>
                      <a:pt x="322" y="285"/>
                      <a:pt x="309" y="251"/>
                      <a:pt x="300" y="246"/>
                    </a:cubicBezTo>
                    <a:cubicBezTo>
                      <a:pt x="296" y="244"/>
                      <a:pt x="291" y="244"/>
                      <a:pt x="288" y="246"/>
                    </a:cubicBezTo>
                    <a:cubicBezTo>
                      <a:pt x="266" y="264"/>
                      <a:pt x="245" y="249"/>
                      <a:pt x="225" y="243"/>
                    </a:cubicBezTo>
                    <a:cubicBezTo>
                      <a:pt x="216" y="241"/>
                      <a:pt x="208" y="236"/>
                      <a:pt x="199" y="241"/>
                    </a:cubicBezTo>
                    <a:cubicBezTo>
                      <a:pt x="193" y="245"/>
                      <a:pt x="186" y="242"/>
                      <a:pt x="182" y="237"/>
                    </a:cubicBezTo>
                    <a:cubicBezTo>
                      <a:pt x="171" y="224"/>
                      <a:pt x="162" y="223"/>
                      <a:pt x="150" y="237"/>
                    </a:cubicBezTo>
                    <a:cubicBezTo>
                      <a:pt x="142" y="248"/>
                      <a:pt x="129" y="245"/>
                      <a:pt x="127" y="234"/>
                    </a:cubicBezTo>
                    <a:cubicBezTo>
                      <a:pt x="123" y="205"/>
                      <a:pt x="100" y="197"/>
                      <a:pt x="80" y="187"/>
                    </a:cubicBezTo>
                    <a:cubicBezTo>
                      <a:pt x="64" y="179"/>
                      <a:pt x="54" y="165"/>
                      <a:pt x="40" y="155"/>
                    </a:cubicBezTo>
                    <a:cubicBezTo>
                      <a:pt x="32" y="150"/>
                      <a:pt x="31" y="142"/>
                      <a:pt x="35" y="134"/>
                    </a:cubicBezTo>
                    <a:cubicBezTo>
                      <a:pt x="45" y="114"/>
                      <a:pt x="37" y="100"/>
                      <a:pt x="27" y="82"/>
                    </a:cubicBezTo>
                    <a:cubicBezTo>
                      <a:pt x="12" y="58"/>
                      <a:pt x="0" y="31"/>
                      <a:pt x="11" y="1"/>
                    </a:cubicBezTo>
                    <a:cubicBezTo>
                      <a:pt x="22" y="0"/>
                      <a:pt x="22" y="8"/>
                      <a:pt x="23" y="15"/>
                    </a:cubicBezTo>
                    <a:cubicBezTo>
                      <a:pt x="25" y="37"/>
                      <a:pt x="32" y="57"/>
                      <a:pt x="50" y="72"/>
                    </a:cubicBezTo>
                    <a:cubicBezTo>
                      <a:pt x="66" y="86"/>
                      <a:pt x="60" y="105"/>
                      <a:pt x="63" y="122"/>
                    </a:cubicBezTo>
                    <a:cubicBezTo>
                      <a:pt x="64" y="128"/>
                      <a:pt x="62" y="134"/>
                      <a:pt x="65" y="140"/>
                    </a:cubicBezTo>
                    <a:cubicBezTo>
                      <a:pt x="71" y="150"/>
                      <a:pt x="78" y="156"/>
                      <a:pt x="89" y="147"/>
                    </a:cubicBezTo>
                    <a:cubicBezTo>
                      <a:pt x="102" y="137"/>
                      <a:pt x="110" y="139"/>
                      <a:pt x="122" y="151"/>
                    </a:cubicBezTo>
                    <a:cubicBezTo>
                      <a:pt x="139" y="168"/>
                      <a:pt x="159" y="180"/>
                      <a:pt x="183" y="186"/>
                    </a:cubicBezTo>
                    <a:cubicBezTo>
                      <a:pt x="204" y="192"/>
                      <a:pt x="221" y="197"/>
                      <a:pt x="243" y="191"/>
                    </a:cubicBezTo>
                    <a:cubicBezTo>
                      <a:pt x="252" y="189"/>
                      <a:pt x="261" y="196"/>
                      <a:pt x="257" y="209"/>
                    </a:cubicBezTo>
                    <a:cubicBezTo>
                      <a:pt x="253" y="221"/>
                      <a:pt x="255" y="224"/>
                      <a:pt x="269" y="223"/>
                    </a:cubicBezTo>
                    <a:cubicBezTo>
                      <a:pt x="295" y="223"/>
                      <a:pt x="322" y="222"/>
                      <a:pt x="339" y="248"/>
                    </a:cubicBezTo>
                    <a:cubicBezTo>
                      <a:pt x="344" y="256"/>
                      <a:pt x="354" y="261"/>
                      <a:pt x="364" y="264"/>
                    </a:cubicBezTo>
                    <a:cubicBezTo>
                      <a:pt x="370" y="266"/>
                      <a:pt x="376" y="269"/>
                      <a:pt x="380" y="274"/>
                    </a:cubicBezTo>
                    <a:cubicBezTo>
                      <a:pt x="394" y="293"/>
                      <a:pt x="410" y="293"/>
                      <a:pt x="428" y="281"/>
                    </a:cubicBezTo>
                    <a:cubicBezTo>
                      <a:pt x="439" y="275"/>
                      <a:pt x="451" y="269"/>
                      <a:pt x="459" y="288"/>
                    </a:cubicBezTo>
                    <a:cubicBezTo>
                      <a:pt x="463" y="297"/>
                      <a:pt x="491" y="302"/>
                      <a:pt x="504" y="297"/>
                    </a:cubicBezTo>
                    <a:close/>
                  </a:path>
                </a:pathLst>
              </a:custGeom>
              <a:solidFill>
                <a:srgbClr val="E8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0" name="Freeform 823">
                <a:extLst>
                  <a:ext uri="{FF2B5EF4-FFF2-40B4-BE49-F238E27FC236}">
                    <a16:creationId xmlns:a16="http://schemas.microsoft.com/office/drawing/2014/main" id="{30ABD52A-8FBF-9FA8-8F46-28F1F1889BF5}"/>
                  </a:ext>
                </a:extLst>
              </p:cNvPr>
              <p:cNvSpPr/>
              <p:nvPr/>
            </p:nvSpPr>
            <p:spPr bwMode="auto">
              <a:xfrm>
                <a:off x="4347" y="2198"/>
                <a:ext cx="133" cy="286"/>
              </a:xfrm>
              <a:custGeom>
                <a:avLst/>
                <a:gdLst>
                  <a:gd name="T0" fmla="*/ 104 w 330"/>
                  <a:gd name="T1" fmla="*/ 321 h 336"/>
                  <a:gd name="T2" fmla="*/ 64 w 330"/>
                  <a:gd name="T3" fmla="*/ 329 h 336"/>
                  <a:gd name="T4" fmla="*/ 57 w 330"/>
                  <a:gd name="T5" fmla="*/ 296 h 336"/>
                  <a:gd name="T6" fmla="*/ 37 w 330"/>
                  <a:gd name="T7" fmla="*/ 254 h 336"/>
                  <a:gd name="T8" fmla="*/ 0 w 330"/>
                  <a:gd name="T9" fmla="*/ 225 h 336"/>
                  <a:gd name="T10" fmla="*/ 27 w 330"/>
                  <a:gd name="T11" fmla="*/ 227 h 336"/>
                  <a:gd name="T12" fmla="*/ 44 w 330"/>
                  <a:gd name="T13" fmla="*/ 228 h 336"/>
                  <a:gd name="T14" fmla="*/ 43 w 330"/>
                  <a:gd name="T15" fmla="*/ 213 h 336"/>
                  <a:gd name="T16" fmla="*/ 43 w 330"/>
                  <a:gd name="T17" fmla="*/ 184 h 336"/>
                  <a:gd name="T18" fmla="*/ 46 w 330"/>
                  <a:gd name="T19" fmla="*/ 170 h 336"/>
                  <a:gd name="T20" fmla="*/ 60 w 330"/>
                  <a:gd name="T21" fmla="*/ 185 h 336"/>
                  <a:gd name="T22" fmla="*/ 73 w 330"/>
                  <a:gd name="T23" fmla="*/ 196 h 336"/>
                  <a:gd name="T24" fmla="*/ 82 w 330"/>
                  <a:gd name="T25" fmla="*/ 184 h 336"/>
                  <a:gd name="T26" fmla="*/ 111 w 330"/>
                  <a:gd name="T27" fmla="*/ 134 h 336"/>
                  <a:gd name="T28" fmla="*/ 109 w 330"/>
                  <a:gd name="T29" fmla="*/ 118 h 336"/>
                  <a:gd name="T30" fmla="*/ 101 w 330"/>
                  <a:gd name="T31" fmla="*/ 81 h 336"/>
                  <a:gd name="T32" fmla="*/ 74 w 330"/>
                  <a:gd name="T33" fmla="*/ 30 h 336"/>
                  <a:gd name="T34" fmla="*/ 59 w 330"/>
                  <a:gd name="T35" fmla="*/ 17 h 336"/>
                  <a:gd name="T36" fmla="*/ 60 w 330"/>
                  <a:gd name="T37" fmla="*/ 12 h 336"/>
                  <a:gd name="T38" fmla="*/ 103 w 330"/>
                  <a:gd name="T39" fmla="*/ 10 h 336"/>
                  <a:gd name="T40" fmla="*/ 224 w 330"/>
                  <a:gd name="T41" fmla="*/ 20 h 336"/>
                  <a:gd name="T42" fmla="*/ 307 w 330"/>
                  <a:gd name="T43" fmla="*/ 21 h 336"/>
                  <a:gd name="T44" fmla="*/ 313 w 330"/>
                  <a:gd name="T45" fmla="*/ 25 h 336"/>
                  <a:gd name="T46" fmla="*/ 308 w 330"/>
                  <a:gd name="T47" fmla="*/ 35 h 336"/>
                  <a:gd name="T48" fmla="*/ 273 w 330"/>
                  <a:gd name="T49" fmla="*/ 58 h 336"/>
                  <a:gd name="T50" fmla="*/ 263 w 330"/>
                  <a:gd name="T51" fmla="*/ 69 h 336"/>
                  <a:gd name="T52" fmla="*/ 273 w 330"/>
                  <a:gd name="T53" fmla="*/ 76 h 336"/>
                  <a:gd name="T54" fmla="*/ 293 w 330"/>
                  <a:gd name="T55" fmla="*/ 86 h 336"/>
                  <a:gd name="T56" fmla="*/ 304 w 330"/>
                  <a:gd name="T57" fmla="*/ 94 h 336"/>
                  <a:gd name="T58" fmla="*/ 300 w 330"/>
                  <a:gd name="T59" fmla="*/ 148 h 336"/>
                  <a:gd name="T60" fmla="*/ 278 w 330"/>
                  <a:gd name="T61" fmla="*/ 177 h 336"/>
                  <a:gd name="T62" fmla="*/ 243 w 330"/>
                  <a:gd name="T63" fmla="*/ 205 h 336"/>
                  <a:gd name="T64" fmla="*/ 225 w 330"/>
                  <a:gd name="T65" fmla="*/ 206 h 336"/>
                  <a:gd name="T66" fmla="*/ 195 w 330"/>
                  <a:gd name="T67" fmla="*/ 229 h 336"/>
                  <a:gd name="T68" fmla="*/ 153 w 330"/>
                  <a:gd name="T69" fmla="*/ 265 h 336"/>
                  <a:gd name="T70" fmla="*/ 97 w 330"/>
                  <a:gd name="T71" fmla="*/ 288 h 336"/>
                  <a:gd name="T72" fmla="*/ 104 w 330"/>
                  <a:gd name="T73" fmla="*/ 321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30" h="336">
                    <a:moveTo>
                      <a:pt x="104" y="321"/>
                    </a:moveTo>
                    <a:cubicBezTo>
                      <a:pt x="93" y="336"/>
                      <a:pt x="76" y="332"/>
                      <a:pt x="64" y="329"/>
                    </a:cubicBezTo>
                    <a:cubicBezTo>
                      <a:pt x="53" y="325"/>
                      <a:pt x="56" y="308"/>
                      <a:pt x="57" y="296"/>
                    </a:cubicBezTo>
                    <a:cubicBezTo>
                      <a:pt x="58" y="279"/>
                      <a:pt x="54" y="264"/>
                      <a:pt x="37" y="254"/>
                    </a:cubicBezTo>
                    <a:cubicBezTo>
                      <a:pt x="24" y="246"/>
                      <a:pt x="8" y="241"/>
                      <a:pt x="0" y="225"/>
                    </a:cubicBezTo>
                    <a:cubicBezTo>
                      <a:pt x="10" y="217"/>
                      <a:pt x="18" y="223"/>
                      <a:pt x="27" y="227"/>
                    </a:cubicBezTo>
                    <a:cubicBezTo>
                      <a:pt x="33" y="229"/>
                      <a:pt x="39" y="232"/>
                      <a:pt x="44" y="228"/>
                    </a:cubicBezTo>
                    <a:cubicBezTo>
                      <a:pt x="50" y="223"/>
                      <a:pt x="46" y="218"/>
                      <a:pt x="43" y="213"/>
                    </a:cubicBezTo>
                    <a:cubicBezTo>
                      <a:pt x="38" y="204"/>
                      <a:pt x="43" y="194"/>
                      <a:pt x="43" y="184"/>
                    </a:cubicBezTo>
                    <a:cubicBezTo>
                      <a:pt x="43" y="179"/>
                      <a:pt x="43" y="174"/>
                      <a:pt x="46" y="170"/>
                    </a:cubicBezTo>
                    <a:cubicBezTo>
                      <a:pt x="59" y="167"/>
                      <a:pt x="56" y="179"/>
                      <a:pt x="60" y="185"/>
                    </a:cubicBezTo>
                    <a:cubicBezTo>
                      <a:pt x="64" y="189"/>
                      <a:pt x="66" y="196"/>
                      <a:pt x="73" y="196"/>
                    </a:cubicBezTo>
                    <a:cubicBezTo>
                      <a:pt x="80" y="196"/>
                      <a:pt x="79" y="189"/>
                      <a:pt x="82" y="184"/>
                    </a:cubicBezTo>
                    <a:cubicBezTo>
                      <a:pt x="92" y="168"/>
                      <a:pt x="92" y="146"/>
                      <a:pt x="111" y="134"/>
                    </a:cubicBezTo>
                    <a:cubicBezTo>
                      <a:pt x="118" y="130"/>
                      <a:pt x="113" y="123"/>
                      <a:pt x="109" y="118"/>
                    </a:cubicBezTo>
                    <a:cubicBezTo>
                      <a:pt x="100" y="107"/>
                      <a:pt x="99" y="95"/>
                      <a:pt x="101" y="81"/>
                    </a:cubicBezTo>
                    <a:cubicBezTo>
                      <a:pt x="105" y="56"/>
                      <a:pt x="97" y="42"/>
                      <a:pt x="74" y="30"/>
                    </a:cubicBezTo>
                    <a:cubicBezTo>
                      <a:pt x="68" y="26"/>
                      <a:pt x="62" y="23"/>
                      <a:pt x="59" y="17"/>
                    </a:cubicBezTo>
                    <a:cubicBezTo>
                      <a:pt x="58" y="15"/>
                      <a:pt x="59" y="14"/>
                      <a:pt x="60" y="12"/>
                    </a:cubicBezTo>
                    <a:cubicBezTo>
                      <a:pt x="74" y="0"/>
                      <a:pt x="88" y="5"/>
                      <a:pt x="103" y="10"/>
                    </a:cubicBezTo>
                    <a:cubicBezTo>
                      <a:pt x="142" y="26"/>
                      <a:pt x="183" y="30"/>
                      <a:pt x="224" y="20"/>
                    </a:cubicBezTo>
                    <a:cubicBezTo>
                      <a:pt x="252" y="13"/>
                      <a:pt x="280" y="21"/>
                      <a:pt x="307" y="21"/>
                    </a:cubicBezTo>
                    <a:cubicBezTo>
                      <a:pt x="310" y="21"/>
                      <a:pt x="313" y="22"/>
                      <a:pt x="313" y="25"/>
                    </a:cubicBezTo>
                    <a:cubicBezTo>
                      <a:pt x="314" y="30"/>
                      <a:pt x="311" y="33"/>
                      <a:pt x="308" y="35"/>
                    </a:cubicBezTo>
                    <a:cubicBezTo>
                      <a:pt x="296" y="43"/>
                      <a:pt x="285" y="52"/>
                      <a:pt x="273" y="58"/>
                    </a:cubicBezTo>
                    <a:cubicBezTo>
                      <a:pt x="268" y="60"/>
                      <a:pt x="262" y="62"/>
                      <a:pt x="263" y="69"/>
                    </a:cubicBezTo>
                    <a:cubicBezTo>
                      <a:pt x="263" y="74"/>
                      <a:pt x="269" y="75"/>
                      <a:pt x="273" y="76"/>
                    </a:cubicBezTo>
                    <a:cubicBezTo>
                      <a:pt x="280" y="79"/>
                      <a:pt x="287" y="82"/>
                      <a:pt x="293" y="86"/>
                    </a:cubicBezTo>
                    <a:cubicBezTo>
                      <a:pt x="297" y="89"/>
                      <a:pt x="300" y="92"/>
                      <a:pt x="304" y="94"/>
                    </a:cubicBezTo>
                    <a:cubicBezTo>
                      <a:pt x="330" y="115"/>
                      <a:pt x="328" y="132"/>
                      <a:pt x="300" y="148"/>
                    </a:cubicBezTo>
                    <a:cubicBezTo>
                      <a:pt x="281" y="149"/>
                      <a:pt x="281" y="165"/>
                      <a:pt x="278" y="177"/>
                    </a:cubicBezTo>
                    <a:cubicBezTo>
                      <a:pt x="269" y="190"/>
                      <a:pt x="251" y="191"/>
                      <a:pt x="243" y="205"/>
                    </a:cubicBezTo>
                    <a:cubicBezTo>
                      <a:pt x="240" y="210"/>
                      <a:pt x="231" y="207"/>
                      <a:pt x="225" y="206"/>
                    </a:cubicBezTo>
                    <a:cubicBezTo>
                      <a:pt x="210" y="205"/>
                      <a:pt x="197" y="214"/>
                      <a:pt x="195" y="229"/>
                    </a:cubicBezTo>
                    <a:cubicBezTo>
                      <a:pt x="190" y="256"/>
                      <a:pt x="182" y="265"/>
                      <a:pt x="153" y="265"/>
                    </a:cubicBezTo>
                    <a:cubicBezTo>
                      <a:pt x="130" y="265"/>
                      <a:pt x="115" y="279"/>
                      <a:pt x="97" y="288"/>
                    </a:cubicBezTo>
                    <a:cubicBezTo>
                      <a:pt x="84" y="295"/>
                      <a:pt x="87" y="306"/>
                      <a:pt x="104" y="321"/>
                    </a:cubicBezTo>
                    <a:close/>
                  </a:path>
                </a:pathLst>
              </a:custGeom>
              <a:solidFill>
                <a:srgbClr val="EBD6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1" name="Freeform 824">
                <a:extLst>
                  <a:ext uri="{FF2B5EF4-FFF2-40B4-BE49-F238E27FC236}">
                    <a16:creationId xmlns:a16="http://schemas.microsoft.com/office/drawing/2014/main" id="{688B1117-8125-E4FE-C553-66D7D781BBA9}"/>
                  </a:ext>
                </a:extLst>
              </p:cNvPr>
              <p:cNvSpPr/>
              <p:nvPr/>
            </p:nvSpPr>
            <p:spPr bwMode="auto">
              <a:xfrm>
                <a:off x="4521" y="885"/>
                <a:ext cx="168" cy="376"/>
              </a:xfrm>
              <a:custGeom>
                <a:avLst/>
                <a:gdLst>
                  <a:gd name="T0" fmla="*/ 117 w 414"/>
                  <a:gd name="T1" fmla="*/ 434 h 442"/>
                  <a:gd name="T2" fmla="*/ 57 w 414"/>
                  <a:gd name="T3" fmla="*/ 419 h 442"/>
                  <a:gd name="T4" fmla="*/ 50 w 414"/>
                  <a:gd name="T5" fmla="*/ 385 h 442"/>
                  <a:gd name="T6" fmla="*/ 61 w 414"/>
                  <a:gd name="T7" fmla="*/ 303 h 442"/>
                  <a:gd name="T8" fmla="*/ 62 w 414"/>
                  <a:gd name="T9" fmla="*/ 284 h 442"/>
                  <a:gd name="T10" fmla="*/ 59 w 414"/>
                  <a:gd name="T11" fmla="*/ 267 h 442"/>
                  <a:gd name="T12" fmla="*/ 55 w 414"/>
                  <a:gd name="T13" fmla="*/ 199 h 442"/>
                  <a:gd name="T14" fmla="*/ 83 w 414"/>
                  <a:gd name="T15" fmla="*/ 189 h 442"/>
                  <a:gd name="T16" fmla="*/ 114 w 414"/>
                  <a:gd name="T17" fmla="*/ 192 h 442"/>
                  <a:gd name="T18" fmla="*/ 160 w 414"/>
                  <a:gd name="T19" fmla="*/ 190 h 442"/>
                  <a:gd name="T20" fmla="*/ 185 w 414"/>
                  <a:gd name="T21" fmla="*/ 174 h 442"/>
                  <a:gd name="T22" fmla="*/ 172 w 414"/>
                  <a:gd name="T23" fmla="*/ 149 h 442"/>
                  <a:gd name="T24" fmla="*/ 135 w 414"/>
                  <a:gd name="T25" fmla="*/ 122 h 442"/>
                  <a:gd name="T26" fmla="*/ 119 w 414"/>
                  <a:gd name="T27" fmla="*/ 123 h 442"/>
                  <a:gd name="T28" fmla="*/ 55 w 414"/>
                  <a:gd name="T29" fmla="*/ 158 h 442"/>
                  <a:gd name="T30" fmla="*/ 50 w 414"/>
                  <a:gd name="T31" fmla="*/ 165 h 442"/>
                  <a:gd name="T32" fmla="*/ 25 w 414"/>
                  <a:gd name="T33" fmla="*/ 187 h 442"/>
                  <a:gd name="T34" fmla="*/ 6 w 414"/>
                  <a:gd name="T35" fmla="*/ 153 h 442"/>
                  <a:gd name="T36" fmla="*/ 12 w 414"/>
                  <a:gd name="T37" fmla="*/ 116 h 442"/>
                  <a:gd name="T38" fmla="*/ 32 w 414"/>
                  <a:gd name="T39" fmla="*/ 62 h 442"/>
                  <a:gd name="T40" fmla="*/ 32 w 414"/>
                  <a:gd name="T41" fmla="*/ 39 h 442"/>
                  <a:gd name="T42" fmla="*/ 44 w 414"/>
                  <a:gd name="T43" fmla="*/ 20 h 442"/>
                  <a:gd name="T44" fmla="*/ 50 w 414"/>
                  <a:gd name="T45" fmla="*/ 20 h 442"/>
                  <a:gd name="T46" fmla="*/ 110 w 414"/>
                  <a:gd name="T47" fmla="*/ 22 h 442"/>
                  <a:gd name="T48" fmla="*/ 121 w 414"/>
                  <a:gd name="T49" fmla="*/ 23 h 442"/>
                  <a:gd name="T50" fmla="*/ 147 w 414"/>
                  <a:gd name="T51" fmla="*/ 24 h 442"/>
                  <a:gd name="T52" fmla="*/ 188 w 414"/>
                  <a:gd name="T53" fmla="*/ 51 h 442"/>
                  <a:gd name="T54" fmla="*/ 231 w 414"/>
                  <a:gd name="T55" fmla="*/ 34 h 442"/>
                  <a:gd name="T56" fmla="*/ 245 w 414"/>
                  <a:gd name="T57" fmla="*/ 18 h 442"/>
                  <a:gd name="T58" fmla="*/ 266 w 414"/>
                  <a:gd name="T59" fmla="*/ 33 h 442"/>
                  <a:gd name="T60" fmla="*/ 289 w 414"/>
                  <a:gd name="T61" fmla="*/ 54 h 442"/>
                  <a:gd name="T62" fmla="*/ 356 w 414"/>
                  <a:gd name="T63" fmla="*/ 94 h 442"/>
                  <a:gd name="T64" fmla="*/ 373 w 414"/>
                  <a:gd name="T65" fmla="*/ 124 h 442"/>
                  <a:gd name="T66" fmla="*/ 384 w 414"/>
                  <a:gd name="T67" fmla="*/ 131 h 442"/>
                  <a:gd name="T68" fmla="*/ 389 w 414"/>
                  <a:gd name="T69" fmla="*/ 121 h 442"/>
                  <a:gd name="T70" fmla="*/ 404 w 414"/>
                  <a:gd name="T71" fmla="*/ 107 h 442"/>
                  <a:gd name="T72" fmla="*/ 413 w 414"/>
                  <a:gd name="T73" fmla="*/ 124 h 442"/>
                  <a:gd name="T74" fmla="*/ 403 w 414"/>
                  <a:gd name="T75" fmla="*/ 150 h 442"/>
                  <a:gd name="T76" fmla="*/ 385 w 414"/>
                  <a:gd name="T77" fmla="*/ 178 h 442"/>
                  <a:gd name="T78" fmla="*/ 368 w 414"/>
                  <a:gd name="T79" fmla="*/ 155 h 442"/>
                  <a:gd name="T80" fmla="*/ 363 w 414"/>
                  <a:gd name="T81" fmla="*/ 131 h 442"/>
                  <a:gd name="T82" fmla="*/ 337 w 414"/>
                  <a:gd name="T83" fmla="*/ 112 h 442"/>
                  <a:gd name="T84" fmla="*/ 289 w 414"/>
                  <a:gd name="T85" fmla="*/ 85 h 442"/>
                  <a:gd name="T86" fmla="*/ 254 w 414"/>
                  <a:gd name="T87" fmla="*/ 80 h 442"/>
                  <a:gd name="T88" fmla="*/ 217 w 414"/>
                  <a:gd name="T89" fmla="*/ 114 h 442"/>
                  <a:gd name="T90" fmla="*/ 197 w 414"/>
                  <a:gd name="T91" fmla="*/ 126 h 442"/>
                  <a:gd name="T92" fmla="*/ 193 w 414"/>
                  <a:gd name="T93" fmla="*/ 143 h 442"/>
                  <a:gd name="T94" fmla="*/ 183 w 414"/>
                  <a:gd name="T95" fmla="*/ 196 h 442"/>
                  <a:gd name="T96" fmla="*/ 150 w 414"/>
                  <a:gd name="T97" fmla="*/ 204 h 442"/>
                  <a:gd name="T98" fmla="*/ 138 w 414"/>
                  <a:gd name="T99" fmla="*/ 227 h 442"/>
                  <a:gd name="T100" fmla="*/ 114 w 414"/>
                  <a:gd name="T101" fmla="*/ 271 h 442"/>
                  <a:gd name="T102" fmla="*/ 109 w 414"/>
                  <a:gd name="T103" fmla="*/ 291 h 442"/>
                  <a:gd name="T104" fmla="*/ 114 w 414"/>
                  <a:gd name="T105" fmla="*/ 323 h 442"/>
                  <a:gd name="T106" fmla="*/ 72 w 414"/>
                  <a:gd name="T107" fmla="*/ 394 h 442"/>
                  <a:gd name="T108" fmla="*/ 89 w 414"/>
                  <a:gd name="T109" fmla="*/ 424 h 442"/>
                  <a:gd name="T110" fmla="*/ 116 w 414"/>
                  <a:gd name="T111" fmla="*/ 428 h 442"/>
                  <a:gd name="T112" fmla="*/ 117 w 414"/>
                  <a:gd name="T113" fmla="*/ 432 h 442"/>
                  <a:gd name="T114" fmla="*/ 117 w 414"/>
                  <a:gd name="T115" fmla="*/ 434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3" h="442">
                    <a:moveTo>
                      <a:pt x="117" y="434"/>
                    </a:moveTo>
                    <a:cubicBezTo>
                      <a:pt x="94" y="442"/>
                      <a:pt x="74" y="436"/>
                      <a:pt x="57" y="419"/>
                    </a:cubicBezTo>
                    <a:cubicBezTo>
                      <a:pt x="47" y="409"/>
                      <a:pt x="41" y="400"/>
                      <a:pt x="50" y="385"/>
                    </a:cubicBezTo>
                    <a:cubicBezTo>
                      <a:pt x="66" y="360"/>
                      <a:pt x="75" y="333"/>
                      <a:pt x="61" y="303"/>
                    </a:cubicBezTo>
                    <a:cubicBezTo>
                      <a:pt x="59" y="298"/>
                      <a:pt x="60" y="290"/>
                      <a:pt x="62" y="284"/>
                    </a:cubicBezTo>
                    <a:cubicBezTo>
                      <a:pt x="64" y="277"/>
                      <a:pt x="63" y="270"/>
                      <a:pt x="59" y="267"/>
                    </a:cubicBezTo>
                    <a:cubicBezTo>
                      <a:pt x="29" y="246"/>
                      <a:pt x="51" y="221"/>
                      <a:pt x="55" y="199"/>
                    </a:cubicBezTo>
                    <a:cubicBezTo>
                      <a:pt x="58" y="186"/>
                      <a:pt x="74" y="184"/>
                      <a:pt x="83" y="189"/>
                    </a:cubicBezTo>
                    <a:cubicBezTo>
                      <a:pt x="94" y="193"/>
                      <a:pt x="103" y="194"/>
                      <a:pt x="114" y="192"/>
                    </a:cubicBezTo>
                    <a:cubicBezTo>
                      <a:pt x="129" y="190"/>
                      <a:pt x="144" y="191"/>
                      <a:pt x="160" y="190"/>
                    </a:cubicBezTo>
                    <a:cubicBezTo>
                      <a:pt x="171" y="189"/>
                      <a:pt x="182" y="184"/>
                      <a:pt x="185" y="174"/>
                    </a:cubicBezTo>
                    <a:cubicBezTo>
                      <a:pt x="188" y="164"/>
                      <a:pt x="181" y="155"/>
                      <a:pt x="172" y="149"/>
                    </a:cubicBezTo>
                    <a:cubicBezTo>
                      <a:pt x="159" y="141"/>
                      <a:pt x="147" y="132"/>
                      <a:pt x="135" y="122"/>
                    </a:cubicBezTo>
                    <a:cubicBezTo>
                      <a:pt x="129" y="117"/>
                      <a:pt x="124" y="119"/>
                      <a:pt x="119" y="123"/>
                    </a:cubicBezTo>
                    <a:cubicBezTo>
                      <a:pt x="99" y="136"/>
                      <a:pt x="81" y="154"/>
                      <a:pt x="55" y="158"/>
                    </a:cubicBezTo>
                    <a:cubicBezTo>
                      <a:pt x="52" y="158"/>
                      <a:pt x="49" y="161"/>
                      <a:pt x="50" y="165"/>
                    </a:cubicBezTo>
                    <a:cubicBezTo>
                      <a:pt x="55" y="186"/>
                      <a:pt x="38" y="188"/>
                      <a:pt x="25" y="187"/>
                    </a:cubicBezTo>
                    <a:cubicBezTo>
                      <a:pt x="12" y="187"/>
                      <a:pt x="0" y="166"/>
                      <a:pt x="6" y="153"/>
                    </a:cubicBezTo>
                    <a:cubicBezTo>
                      <a:pt x="11" y="141"/>
                      <a:pt x="13" y="129"/>
                      <a:pt x="12" y="116"/>
                    </a:cubicBezTo>
                    <a:cubicBezTo>
                      <a:pt x="9" y="95"/>
                      <a:pt x="30" y="83"/>
                      <a:pt x="32" y="62"/>
                    </a:cubicBezTo>
                    <a:cubicBezTo>
                      <a:pt x="33" y="54"/>
                      <a:pt x="35" y="47"/>
                      <a:pt x="32" y="39"/>
                    </a:cubicBezTo>
                    <a:cubicBezTo>
                      <a:pt x="27" y="27"/>
                      <a:pt x="26" y="17"/>
                      <a:pt x="44" y="20"/>
                    </a:cubicBezTo>
                    <a:cubicBezTo>
                      <a:pt x="46" y="20"/>
                      <a:pt x="49" y="21"/>
                      <a:pt x="50" y="20"/>
                    </a:cubicBezTo>
                    <a:cubicBezTo>
                      <a:pt x="71" y="0"/>
                      <a:pt x="90" y="14"/>
                      <a:pt x="110" y="22"/>
                    </a:cubicBezTo>
                    <a:cubicBezTo>
                      <a:pt x="114" y="24"/>
                      <a:pt x="118" y="27"/>
                      <a:pt x="121" y="23"/>
                    </a:cubicBezTo>
                    <a:cubicBezTo>
                      <a:pt x="131" y="4"/>
                      <a:pt x="138" y="17"/>
                      <a:pt x="147" y="24"/>
                    </a:cubicBezTo>
                    <a:cubicBezTo>
                      <a:pt x="160" y="35"/>
                      <a:pt x="176" y="39"/>
                      <a:pt x="188" y="51"/>
                    </a:cubicBezTo>
                    <a:cubicBezTo>
                      <a:pt x="195" y="57"/>
                      <a:pt x="227" y="43"/>
                      <a:pt x="231" y="34"/>
                    </a:cubicBezTo>
                    <a:cubicBezTo>
                      <a:pt x="234" y="27"/>
                      <a:pt x="234" y="18"/>
                      <a:pt x="245" y="18"/>
                    </a:cubicBezTo>
                    <a:cubicBezTo>
                      <a:pt x="257" y="18"/>
                      <a:pt x="262" y="25"/>
                      <a:pt x="266" y="33"/>
                    </a:cubicBezTo>
                    <a:cubicBezTo>
                      <a:pt x="271" y="43"/>
                      <a:pt x="276" y="52"/>
                      <a:pt x="289" y="54"/>
                    </a:cubicBezTo>
                    <a:cubicBezTo>
                      <a:pt x="311" y="67"/>
                      <a:pt x="332" y="82"/>
                      <a:pt x="356" y="94"/>
                    </a:cubicBezTo>
                    <a:cubicBezTo>
                      <a:pt x="364" y="98"/>
                      <a:pt x="367" y="114"/>
                      <a:pt x="373" y="124"/>
                    </a:cubicBezTo>
                    <a:cubicBezTo>
                      <a:pt x="375" y="127"/>
                      <a:pt x="378" y="132"/>
                      <a:pt x="384" y="131"/>
                    </a:cubicBezTo>
                    <a:cubicBezTo>
                      <a:pt x="388" y="130"/>
                      <a:pt x="389" y="125"/>
                      <a:pt x="389" y="121"/>
                    </a:cubicBezTo>
                    <a:cubicBezTo>
                      <a:pt x="388" y="111"/>
                      <a:pt x="395" y="106"/>
                      <a:pt x="404" y="107"/>
                    </a:cubicBezTo>
                    <a:cubicBezTo>
                      <a:pt x="413" y="108"/>
                      <a:pt x="412" y="117"/>
                      <a:pt x="413" y="124"/>
                    </a:cubicBezTo>
                    <a:cubicBezTo>
                      <a:pt x="414" y="134"/>
                      <a:pt x="411" y="143"/>
                      <a:pt x="403" y="150"/>
                    </a:cubicBezTo>
                    <a:cubicBezTo>
                      <a:pt x="394" y="158"/>
                      <a:pt x="386" y="166"/>
                      <a:pt x="385" y="178"/>
                    </a:cubicBezTo>
                    <a:cubicBezTo>
                      <a:pt x="371" y="176"/>
                      <a:pt x="371" y="164"/>
                      <a:pt x="368" y="155"/>
                    </a:cubicBezTo>
                    <a:cubicBezTo>
                      <a:pt x="367" y="147"/>
                      <a:pt x="366" y="139"/>
                      <a:pt x="363" y="131"/>
                    </a:cubicBezTo>
                    <a:cubicBezTo>
                      <a:pt x="359" y="118"/>
                      <a:pt x="350" y="110"/>
                      <a:pt x="337" y="112"/>
                    </a:cubicBezTo>
                    <a:cubicBezTo>
                      <a:pt x="314" y="114"/>
                      <a:pt x="301" y="102"/>
                      <a:pt x="289" y="85"/>
                    </a:cubicBezTo>
                    <a:cubicBezTo>
                      <a:pt x="276" y="67"/>
                      <a:pt x="274" y="67"/>
                      <a:pt x="254" y="80"/>
                    </a:cubicBezTo>
                    <a:cubicBezTo>
                      <a:pt x="240" y="89"/>
                      <a:pt x="224" y="95"/>
                      <a:pt x="217" y="114"/>
                    </a:cubicBezTo>
                    <a:cubicBezTo>
                      <a:pt x="215" y="121"/>
                      <a:pt x="205" y="123"/>
                      <a:pt x="197" y="126"/>
                    </a:cubicBezTo>
                    <a:cubicBezTo>
                      <a:pt x="188" y="130"/>
                      <a:pt x="185" y="134"/>
                      <a:pt x="193" y="143"/>
                    </a:cubicBezTo>
                    <a:cubicBezTo>
                      <a:pt x="215" y="166"/>
                      <a:pt x="212" y="182"/>
                      <a:pt x="183" y="196"/>
                    </a:cubicBezTo>
                    <a:cubicBezTo>
                      <a:pt x="172" y="202"/>
                      <a:pt x="161" y="202"/>
                      <a:pt x="150" y="204"/>
                    </a:cubicBezTo>
                    <a:cubicBezTo>
                      <a:pt x="134" y="208"/>
                      <a:pt x="132" y="212"/>
                      <a:pt x="138" y="227"/>
                    </a:cubicBezTo>
                    <a:cubicBezTo>
                      <a:pt x="147" y="252"/>
                      <a:pt x="141" y="264"/>
                      <a:pt x="114" y="271"/>
                    </a:cubicBezTo>
                    <a:cubicBezTo>
                      <a:pt x="98" y="274"/>
                      <a:pt x="96" y="280"/>
                      <a:pt x="109" y="291"/>
                    </a:cubicBezTo>
                    <a:cubicBezTo>
                      <a:pt x="120" y="301"/>
                      <a:pt x="120" y="310"/>
                      <a:pt x="114" y="323"/>
                    </a:cubicBezTo>
                    <a:cubicBezTo>
                      <a:pt x="102" y="348"/>
                      <a:pt x="96" y="375"/>
                      <a:pt x="72" y="394"/>
                    </a:cubicBezTo>
                    <a:cubicBezTo>
                      <a:pt x="62" y="403"/>
                      <a:pt x="73" y="421"/>
                      <a:pt x="89" y="424"/>
                    </a:cubicBezTo>
                    <a:cubicBezTo>
                      <a:pt x="98" y="426"/>
                      <a:pt x="108" y="423"/>
                      <a:pt x="116" y="428"/>
                    </a:cubicBezTo>
                    <a:cubicBezTo>
                      <a:pt x="117" y="430"/>
                      <a:pt x="118" y="431"/>
                      <a:pt x="117" y="432"/>
                    </a:cubicBezTo>
                    <a:cubicBezTo>
                      <a:pt x="117" y="433"/>
                      <a:pt x="117" y="434"/>
                      <a:pt x="117" y="434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2" name="Freeform 825">
                <a:extLst>
                  <a:ext uri="{FF2B5EF4-FFF2-40B4-BE49-F238E27FC236}">
                    <a16:creationId xmlns:a16="http://schemas.microsoft.com/office/drawing/2014/main" id="{215E0318-1F81-2C64-6293-1ECB3B48DAD6}"/>
                  </a:ext>
                </a:extLst>
              </p:cNvPr>
              <p:cNvSpPr/>
              <p:nvPr/>
            </p:nvSpPr>
            <p:spPr bwMode="auto">
              <a:xfrm>
                <a:off x="3789" y="869"/>
                <a:ext cx="163" cy="275"/>
              </a:xfrm>
              <a:custGeom>
                <a:avLst/>
                <a:gdLst>
                  <a:gd name="T0" fmla="*/ 246 w 402"/>
                  <a:gd name="T1" fmla="*/ 189 h 324"/>
                  <a:gd name="T2" fmla="*/ 234 w 402"/>
                  <a:gd name="T3" fmla="*/ 201 h 324"/>
                  <a:gd name="T4" fmla="*/ 218 w 402"/>
                  <a:gd name="T5" fmla="*/ 206 h 324"/>
                  <a:gd name="T6" fmla="*/ 191 w 402"/>
                  <a:gd name="T7" fmla="*/ 208 h 324"/>
                  <a:gd name="T8" fmla="*/ 152 w 402"/>
                  <a:gd name="T9" fmla="*/ 208 h 324"/>
                  <a:gd name="T10" fmla="*/ 136 w 402"/>
                  <a:gd name="T11" fmla="*/ 202 h 324"/>
                  <a:gd name="T12" fmla="*/ 134 w 402"/>
                  <a:gd name="T13" fmla="*/ 218 h 324"/>
                  <a:gd name="T14" fmla="*/ 132 w 402"/>
                  <a:gd name="T15" fmla="*/ 232 h 324"/>
                  <a:gd name="T16" fmla="*/ 124 w 402"/>
                  <a:gd name="T17" fmla="*/ 244 h 324"/>
                  <a:gd name="T18" fmla="*/ 113 w 402"/>
                  <a:gd name="T19" fmla="*/ 235 h 324"/>
                  <a:gd name="T20" fmla="*/ 102 w 402"/>
                  <a:gd name="T21" fmla="*/ 225 h 324"/>
                  <a:gd name="T22" fmla="*/ 85 w 402"/>
                  <a:gd name="T23" fmla="*/ 244 h 324"/>
                  <a:gd name="T24" fmla="*/ 72 w 402"/>
                  <a:gd name="T25" fmla="*/ 256 h 324"/>
                  <a:gd name="T26" fmla="*/ 56 w 402"/>
                  <a:gd name="T27" fmla="*/ 263 h 324"/>
                  <a:gd name="T28" fmla="*/ 66 w 402"/>
                  <a:gd name="T29" fmla="*/ 280 h 324"/>
                  <a:gd name="T30" fmla="*/ 82 w 402"/>
                  <a:gd name="T31" fmla="*/ 309 h 324"/>
                  <a:gd name="T32" fmla="*/ 68 w 402"/>
                  <a:gd name="T33" fmla="*/ 323 h 324"/>
                  <a:gd name="T34" fmla="*/ 55 w 402"/>
                  <a:gd name="T35" fmla="*/ 309 h 324"/>
                  <a:gd name="T36" fmla="*/ 53 w 402"/>
                  <a:gd name="T37" fmla="*/ 298 h 324"/>
                  <a:gd name="T38" fmla="*/ 50 w 402"/>
                  <a:gd name="T39" fmla="*/ 241 h 324"/>
                  <a:gd name="T40" fmla="*/ 65 w 402"/>
                  <a:gd name="T41" fmla="*/ 188 h 324"/>
                  <a:gd name="T42" fmla="*/ 61 w 402"/>
                  <a:gd name="T43" fmla="*/ 159 h 324"/>
                  <a:gd name="T44" fmla="*/ 53 w 402"/>
                  <a:gd name="T45" fmla="*/ 139 h 324"/>
                  <a:gd name="T46" fmla="*/ 43 w 402"/>
                  <a:gd name="T47" fmla="*/ 185 h 324"/>
                  <a:gd name="T48" fmla="*/ 37 w 402"/>
                  <a:gd name="T49" fmla="*/ 185 h 324"/>
                  <a:gd name="T50" fmla="*/ 1 w 402"/>
                  <a:gd name="T51" fmla="*/ 119 h 324"/>
                  <a:gd name="T52" fmla="*/ 12 w 402"/>
                  <a:gd name="T53" fmla="*/ 103 h 324"/>
                  <a:gd name="T54" fmla="*/ 45 w 402"/>
                  <a:gd name="T55" fmla="*/ 71 h 324"/>
                  <a:gd name="T56" fmla="*/ 62 w 402"/>
                  <a:gd name="T57" fmla="*/ 56 h 324"/>
                  <a:gd name="T58" fmla="*/ 72 w 402"/>
                  <a:gd name="T59" fmla="*/ 36 h 324"/>
                  <a:gd name="T60" fmla="*/ 78 w 402"/>
                  <a:gd name="T61" fmla="*/ 13 h 324"/>
                  <a:gd name="T62" fmla="*/ 82 w 402"/>
                  <a:gd name="T63" fmla="*/ 9 h 324"/>
                  <a:gd name="T64" fmla="*/ 113 w 402"/>
                  <a:gd name="T65" fmla="*/ 8 h 324"/>
                  <a:gd name="T66" fmla="*/ 110 w 402"/>
                  <a:gd name="T67" fmla="*/ 16 h 324"/>
                  <a:gd name="T68" fmla="*/ 93 w 402"/>
                  <a:gd name="T69" fmla="*/ 38 h 324"/>
                  <a:gd name="T70" fmla="*/ 107 w 402"/>
                  <a:gd name="T71" fmla="*/ 65 h 324"/>
                  <a:gd name="T72" fmla="*/ 141 w 402"/>
                  <a:gd name="T73" fmla="*/ 68 h 324"/>
                  <a:gd name="T74" fmla="*/ 150 w 402"/>
                  <a:gd name="T75" fmla="*/ 73 h 324"/>
                  <a:gd name="T76" fmla="*/ 165 w 402"/>
                  <a:gd name="T77" fmla="*/ 77 h 324"/>
                  <a:gd name="T78" fmla="*/ 172 w 402"/>
                  <a:gd name="T79" fmla="*/ 74 h 324"/>
                  <a:gd name="T80" fmla="*/ 194 w 402"/>
                  <a:gd name="T81" fmla="*/ 74 h 324"/>
                  <a:gd name="T82" fmla="*/ 224 w 402"/>
                  <a:gd name="T83" fmla="*/ 79 h 324"/>
                  <a:gd name="T84" fmla="*/ 247 w 402"/>
                  <a:gd name="T85" fmla="*/ 73 h 324"/>
                  <a:gd name="T86" fmla="*/ 309 w 402"/>
                  <a:gd name="T87" fmla="*/ 89 h 324"/>
                  <a:gd name="T88" fmla="*/ 353 w 402"/>
                  <a:gd name="T89" fmla="*/ 70 h 324"/>
                  <a:gd name="T90" fmla="*/ 382 w 402"/>
                  <a:gd name="T91" fmla="*/ 55 h 324"/>
                  <a:gd name="T92" fmla="*/ 400 w 402"/>
                  <a:gd name="T93" fmla="*/ 58 h 324"/>
                  <a:gd name="T94" fmla="*/ 387 w 402"/>
                  <a:gd name="T95" fmla="*/ 84 h 324"/>
                  <a:gd name="T96" fmla="*/ 380 w 402"/>
                  <a:gd name="T97" fmla="*/ 85 h 324"/>
                  <a:gd name="T98" fmla="*/ 349 w 402"/>
                  <a:gd name="T99" fmla="*/ 119 h 324"/>
                  <a:gd name="T100" fmla="*/ 343 w 402"/>
                  <a:gd name="T101" fmla="*/ 131 h 324"/>
                  <a:gd name="T102" fmla="*/ 297 w 402"/>
                  <a:gd name="T103" fmla="*/ 177 h 324"/>
                  <a:gd name="T104" fmla="*/ 280 w 402"/>
                  <a:gd name="T105" fmla="*/ 183 h 324"/>
                  <a:gd name="T106" fmla="*/ 250 w 402"/>
                  <a:gd name="T107" fmla="*/ 189 h 324"/>
                  <a:gd name="T108" fmla="*/ 246 w 402"/>
                  <a:gd name="T109" fmla="*/ 189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2" h="324">
                    <a:moveTo>
                      <a:pt x="246" y="189"/>
                    </a:moveTo>
                    <a:cubicBezTo>
                      <a:pt x="238" y="189"/>
                      <a:pt x="237" y="196"/>
                      <a:pt x="234" y="201"/>
                    </a:cubicBezTo>
                    <a:cubicBezTo>
                      <a:pt x="230" y="208"/>
                      <a:pt x="225" y="212"/>
                      <a:pt x="218" y="206"/>
                    </a:cubicBezTo>
                    <a:cubicBezTo>
                      <a:pt x="208" y="198"/>
                      <a:pt x="200" y="201"/>
                      <a:pt x="191" y="208"/>
                    </a:cubicBezTo>
                    <a:cubicBezTo>
                      <a:pt x="179" y="217"/>
                      <a:pt x="165" y="220"/>
                      <a:pt x="152" y="208"/>
                    </a:cubicBezTo>
                    <a:cubicBezTo>
                      <a:pt x="148" y="204"/>
                      <a:pt x="143" y="199"/>
                      <a:pt x="136" y="202"/>
                    </a:cubicBezTo>
                    <a:cubicBezTo>
                      <a:pt x="128" y="206"/>
                      <a:pt x="133" y="212"/>
                      <a:pt x="134" y="218"/>
                    </a:cubicBezTo>
                    <a:cubicBezTo>
                      <a:pt x="134" y="222"/>
                      <a:pt x="134" y="227"/>
                      <a:pt x="132" y="232"/>
                    </a:cubicBezTo>
                    <a:cubicBezTo>
                      <a:pt x="131" y="236"/>
                      <a:pt x="131" y="243"/>
                      <a:pt x="124" y="244"/>
                    </a:cubicBezTo>
                    <a:cubicBezTo>
                      <a:pt x="118" y="245"/>
                      <a:pt x="116" y="239"/>
                      <a:pt x="113" y="235"/>
                    </a:cubicBezTo>
                    <a:cubicBezTo>
                      <a:pt x="110" y="230"/>
                      <a:pt x="109" y="220"/>
                      <a:pt x="102" y="225"/>
                    </a:cubicBezTo>
                    <a:cubicBezTo>
                      <a:pt x="95" y="229"/>
                      <a:pt x="80" y="228"/>
                      <a:pt x="85" y="244"/>
                    </a:cubicBezTo>
                    <a:cubicBezTo>
                      <a:pt x="88" y="254"/>
                      <a:pt x="81" y="258"/>
                      <a:pt x="72" y="256"/>
                    </a:cubicBezTo>
                    <a:cubicBezTo>
                      <a:pt x="65" y="255"/>
                      <a:pt x="58" y="255"/>
                      <a:pt x="56" y="263"/>
                    </a:cubicBezTo>
                    <a:cubicBezTo>
                      <a:pt x="54" y="271"/>
                      <a:pt x="59" y="277"/>
                      <a:pt x="66" y="280"/>
                    </a:cubicBezTo>
                    <a:cubicBezTo>
                      <a:pt x="79" y="286"/>
                      <a:pt x="84" y="296"/>
                      <a:pt x="82" y="309"/>
                    </a:cubicBezTo>
                    <a:cubicBezTo>
                      <a:pt x="81" y="317"/>
                      <a:pt x="77" y="324"/>
                      <a:pt x="68" y="323"/>
                    </a:cubicBezTo>
                    <a:cubicBezTo>
                      <a:pt x="62" y="322"/>
                      <a:pt x="54" y="319"/>
                      <a:pt x="55" y="309"/>
                    </a:cubicBezTo>
                    <a:cubicBezTo>
                      <a:pt x="55" y="305"/>
                      <a:pt x="57" y="301"/>
                      <a:pt x="53" y="298"/>
                    </a:cubicBezTo>
                    <a:cubicBezTo>
                      <a:pt x="29" y="280"/>
                      <a:pt x="35" y="261"/>
                      <a:pt x="50" y="241"/>
                    </a:cubicBezTo>
                    <a:cubicBezTo>
                      <a:pt x="75" y="229"/>
                      <a:pt x="81" y="212"/>
                      <a:pt x="65" y="188"/>
                    </a:cubicBezTo>
                    <a:cubicBezTo>
                      <a:pt x="59" y="180"/>
                      <a:pt x="62" y="169"/>
                      <a:pt x="61" y="159"/>
                    </a:cubicBezTo>
                    <a:cubicBezTo>
                      <a:pt x="60" y="152"/>
                      <a:pt x="59" y="145"/>
                      <a:pt x="53" y="139"/>
                    </a:cubicBezTo>
                    <a:cubicBezTo>
                      <a:pt x="45" y="154"/>
                      <a:pt x="51" y="171"/>
                      <a:pt x="43" y="185"/>
                    </a:cubicBezTo>
                    <a:cubicBezTo>
                      <a:pt x="41" y="186"/>
                      <a:pt x="38" y="186"/>
                      <a:pt x="37" y="185"/>
                    </a:cubicBezTo>
                    <a:cubicBezTo>
                      <a:pt x="27" y="162"/>
                      <a:pt x="4" y="146"/>
                      <a:pt x="1" y="119"/>
                    </a:cubicBezTo>
                    <a:cubicBezTo>
                      <a:pt x="0" y="109"/>
                      <a:pt x="4" y="106"/>
                      <a:pt x="12" y="103"/>
                    </a:cubicBezTo>
                    <a:cubicBezTo>
                      <a:pt x="28" y="98"/>
                      <a:pt x="45" y="94"/>
                      <a:pt x="45" y="71"/>
                    </a:cubicBezTo>
                    <a:cubicBezTo>
                      <a:pt x="45" y="63"/>
                      <a:pt x="55" y="60"/>
                      <a:pt x="62" y="56"/>
                    </a:cubicBezTo>
                    <a:cubicBezTo>
                      <a:pt x="71" y="52"/>
                      <a:pt x="75" y="46"/>
                      <a:pt x="72" y="36"/>
                    </a:cubicBezTo>
                    <a:cubicBezTo>
                      <a:pt x="70" y="27"/>
                      <a:pt x="69" y="19"/>
                      <a:pt x="78" y="13"/>
                    </a:cubicBezTo>
                    <a:cubicBezTo>
                      <a:pt x="80" y="12"/>
                      <a:pt x="81" y="10"/>
                      <a:pt x="82" y="9"/>
                    </a:cubicBezTo>
                    <a:cubicBezTo>
                      <a:pt x="92" y="5"/>
                      <a:pt x="103" y="0"/>
                      <a:pt x="113" y="8"/>
                    </a:cubicBezTo>
                    <a:cubicBezTo>
                      <a:pt x="115" y="12"/>
                      <a:pt x="113" y="15"/>
                      <a:pt x="110" y="16"/>
                    </a:cubicBezTo>
                    <a:cubicBezTo>
                      <a:pt x="98" y="19"/>
                      <a:pt x="96" y="27"/>
                      <a:pt x="93" y="38"/>
                    </a:cubicBezTo>
                    <a:cubicBezTo>
                      <a:pt x="87" y="55"/>
                      <a:pt x="97" y="59"/>
                      <a:pt x="107" y="65"/>
                    </a:cubicBezTo>
                    <a:cubicBezTo>
                      <a:pt x="118" y="68"/>
                      <a:pt x="129" y="74"/>
                      <a:pt x="141" y="68"/>
                    </a:cubicBezTo>
                    <a:cubicBezTo>
                      <a:pt x="145" y="65"/>
                      <a:pt x="148" y="69"/>
                      <a:pt x="150" y="73"/>
                    </a:cubicBezTo>
                    <a:cubicBezTo>
                      <a:pt x="156" y="73"/>
                      <a:pt x="160" y="74"/>
                      <a:pt x="165" y="77"/>
                    </a:cubicBezTo>
                    <a:cubicBezTo>
                      <a:pt x="169" y="81"/>
                      <a:pt x="170" y="79"/>
                      <a:pt x="172" y="74"/>
                    </a:cubicBezTo>
                    <a:cubicBezTo>
                      <a:pt x="177" y="61"/>
                      <a:pt x="187" y="61"/>
                      <a:pt x="194" y="74"/>
                    </a:cubicBezTo>
                    <a:cubicBezTo>
                      <a:pt x="202" y="90"/>
                      <a:pt x="214" y="89"/>
                      <a:pt x="224" y="79"/>
                    </a:cubicBezTo>
                    <a:cubicBezTo>
                      <a:pt x="232" y="71"/>
                      <a:pt x="239" y="70"/>
                      <a:pt x="247" y="73"/>
                    </a:cubicBezTo>
                    <a:cubicBezTo>
                      <a:pt x="267" y="80"/>
                      <a:pt x="289" y="78"/>
                      <a:pt x="309" y="89"/>
                    </a:cubicBezTo>
                    <a:cubicBezTo>
                      <a:pt x="327" y="99"/>
                      <a:pt x="341" y="81"/>
                      <a:pt x="353" y="70"/>
                    </a:cubicBezTo>
                    <a:cubicBezTo>
                      <a:pt x="362" y="62"/>
                      <a:pt x="371" y="57"/>
                      <a:pt x="382" y="55"/>
                    </a:cubicBezTo>
                    <a:cubicBezTo>
                      <a:pt x="389" y="54"/>
                      <a:pt x="399" y="49"/>
                      <a:pt x="400" y="58"/>
                    </a:cubicBezTo>
                    <a:cubicBezTo>
                      <a:pt x="402" y="67"/>
                      <a:pt x="399" y="79"/>
                      <a:pt x="387" y="84"/>
                    </a:cubicBezTo>
                    <a:cubicBezTo>
                      <a:pt x="385" y="85"/>
                      <a:pt x="382" y="85"/>
                      <a:pt x="380" y="85"/>
                    </a:cubicBezTo>
                    <a:cubicBezTo>
                      <a:pt x="349" y="86"/>
                      <a:pt x="349" y="86"/>
                      <a:pt x="349" y="119"/>
                    </a:cubicBezTo>
                    <a:cubicBezTo>
                      <a:pt x="349" y="124"/>
                      <a:pt x="347" y="130"/>
                      <a:pt x="343" y="131"/>
                    </a:cubicBezTo>
                    <a:cubicBezTo>
                      <a:pt x="317" y="136"/>
                      <a:pt x="311" y="160"/>
                      <a:pt x="297" y="177"/>
                    </a:cubicBezTo>
                    <a:cubicBezTo>
                      <a:pt x="291" y="184"/>
                      <a:pt x="291" y="189"/>
                      <a:pt x="280" y="183"/>
                    </a:cubicBezTo>
                    <a:cubicBezTo>
                      <a:pt x="271" y="178"/>
                      <a:pt x="258" y="176"/>
                      <a:pt x="250" y="189"/>
                    </a:cubicBezTo>
                    <a:cubicBezTo>
                      <a:pt x="249" y="190"/>
                      <a:pt x="247" y="190"/>
                      <a:pt x="246" y="189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3" name="Freeform 826">
                <a:extLst>
                  <a:ext uri="{FF2B5EF4-FFF2-40B4-BE49-F238E27FC236}">
                    <a16:creationId xmlns:a16="http://schemas.microsoft.com/office/drawing/2014/main" id="{C6416236-E974-2258-34FA-3D5256743714}"/>
                  </a:ext>
                </a:extLst>
              </p:cNvPr>
              <p:cNvSpPr/>
              <p:nvPr/>
            </p:nvSpPr>
            <p:spPr bwMode="auto">
              <a:xfrm>
                <a:off x="3828" y="1750"/>
                <a:ext cx="137" cy="320"/>
              </a:xfrm>
              <a:custGeom>
                <a:avLst/>
                <a:gdLst>
                  <a:gd name="T0" fmla="*/ 310 w 338"/>
                  <a:gd name="T1" fmla="*/ 269 h 376"/>
                  <a:gd name="T2" fmla="*/ 278 w 338"/>
                  <a:gd name="T3" fmla="*/ 269 h 376"/>
                  <a:gd name="T4" fmla="*/ 267 w 338"/>
                  <a:gd name="T5" fmla="*/ 274 h 376"/>
                  <a:gd name="T6" fmla="*/ 275 w 338"/>
                  <a:gd name="T7" fmla="*/ 284 h 376"/>
                  <a:gd name="T8" fmla="*/ 324 w 338"/>
                  <a:gd name="T9" fmla="*/ 334 h 376"/>
                  <a:gd name="T10" fmla="*/ 323 w 338"/>
                  <a:gd name="T11" fmla="*/ 346 h 376"/>
                  <a:gd name="T12" fmla="*/ 313 w 338"/>
                  <a:gd name="T13" fmla="*/ 341 h 376"/>
                  <a:gd name="T14" fmla="*/ 307 w 338"/>
                  <a:gd name="T15" fmla="*/ 329 h 376"/>
                  <a:gd name="T16" fmla="*/ 298 w 338"/>
                  <a:gd name="T17" fmla="*/ 355 h 376"/>
                  <a:gd name="T18" fmla="*/ 292 w 338"/>
                  <a:gd name="T19" fmla="*/ 362 h 376"/>
                  <a:gd name="T20" fmla="*/ 289 w 338"/>
                  <a:gd name="T21" fmla="*/ 354 h 376"/>
                  <a:gd name="T22" fmla="*/ 274 w 338"/>
                  <a:gd name="T23" fmla="*/ 325 h 376"/>
                  <a:gd name="T24" fmla="*/ 248 w 338"/>
                  <a:gd name="T25" fmla="*/ 293 h 376"/>
                  <a:gd name="T26" fmla="*/ 208 w 338"/>
                  <a:gd name="T27" fmla="*/ 261 h 376"/>
                  <a:gd name="T28" fmla="*/ 174 w 338"/>
                  <a:gd name="T29" fmla="*/ 244 h 376"/>
                  <a:gd name="T30" fmla="*/ 116 w 338"/>
                  <a:gd name="T31" fmla="*/ 270 h 376"/>
                  <a:gd name="T32" fmla="*/ 116 w 338"/>
                  <a:gd name="T33" fmla="*/ 283 h 376"/>
                  <a:gd name="T34" fmla="*/ 147 w 338"/>
                  <a:gd name="T35" fmla="*/ 351 h 376"/>
                  <a:gd name="T36" fmla="*/ 138 w 338"/>
                  <a:gd name="T37" fmla="*/ 376 h 376"/>
                  <a:gd name="T38" fmla="*/ 112 w 338"/>
                  <a:gd name="T39" fmla="*/ 299 h 376"/>
                  <a:gd name="T40" fmla="*/ 92 w 338"/>
                  <a:gd name="T41" fmla="*/ 275 h 376"/>
                  <a:gd name="T42" fmla="*/ 64 w 338"/>
                  <a:gd name="T43" fmla="*/ 280 h 376"/>
                  <a:gd name="T44" fmla="*/ 52 w 338"/>
                  <a:gd name="T45" fmla="*/ 278 h 376"/>
                  <a:gd name="T46" fmla="*/ 48 w 338"/>
                  <a:gd name="T47" fmla="*/ 232 h 376"/>
                  <a:gd name="T48" fmla="*/ 42 w 338"/>
                  <a:gd name="T49" fmla="*/ 169 h 376"/>
                  <a:gd name="T50" fmla="*/ 18 w 338"/>
                  <a:gd name="T51" fmla="*/ 153 h 376"/>
                  <a:gd name="T52" fmla="*/ 4 w 338"/>
                  <a:gd name="T53" fmla="*/ 124 h 376"/>
                  <a:gd name="T54" fmla="*/ 10 w 338"/>
                  <a:gd name="T55" fmla="*/ 98 h 376"/>
                  <a:gd name="T56" fmla="*/ 20 w 338"/>
                  <a:gd name="T57" fmla="*/ 85 h 376"/>
                  <a:gd name="T58" fmla="*/ 68 w 338"/>
                  <a:gd name="T59" fmla="*/ 67 h 376"/>
                  <a:gd name="T60" fmla="*/ 52 w 338"/>
                  <a:gd name="T61" fmla="*/ 36 h 376"/>
                  <a:gd name="T62" fmla="*/ 57 w 338"/>
                  <a:gd name="T63" fmla="*/ 5 h 376"/>
                  <a:gd name="T64" fmla="*/ 95 w 338"/>
                  <a:gd name="T65" fmla="*/ 29 h 376"/>
                  <a:gd name="T66" fmla="*/ 112 w 338"/>
                  <a:gd name="T67" fmla="*/ 60 h 376"/>
                  <a:gd name="T68" fmla="*/ 114 w 338"/>
                  <a:gd name="T69" fmla="*/ 69 h 376"/>
                  <a:gd name="T70" fmla="*/ 116 w 338"/>
                  <a:gd name="T71" fmla="*/ 161 h 376"/>
                  <a:gd name="T72" fmla="*/ 119 w 338"/>
                  <a:gd name="T73" fmla="*/ 190 h 376"/>
                  <a:gd name="T74" fmla="*/ 152 w 338"/>
                  <a:gd name="T75" fmla="*/ 206 h 376"/>
                  <a:gd name="T76" fmla="*/ 172 w 338"/>
                  <a:gd name="T77" fmla="*/ 198 h 376"/>
                  <a:gd name="T78" fmla="*/ 200 w 338"/>
                  <a:gd name="T79" fmla="*/ 148 h 376"/>
                  <a:gd name="T80" fmla="*/ 192 w 338"/>
                  <a:gd name="T81" fmla="*/ 132 h 376"/>
                  <a:gd name="T82" fmla="*/ 196 w 338"/>
                  <a:gd name="T83" fmla="*/ 74 h 376"/>
                  <a:gd name="T84" fmla="*/ 202 w 338"/>
                  <a:gd name="T85" fmla="*/ 57 h 376"/>
                  <a:gd name="T86" fmla="*/ 213 w 338"/>
                  <a:gd name="T87" fmla="*/ 47 h 376"/>
                  <a:gd name="T88" fmla="*/ 225 w 338"/>
                  <a:gd name="T89" fmla="*/ 56 h 376"/>
                  <a:gd name="T90" fmla="*/ 228 w 338"/>
                  <a:gd name="T91" fmla="*/ 63 h 376"/>
                  <a:gd name="T92" fmla="*/ 231 w 338"/>
                  <a:gd name="T93" fmla="*/ 138 h 376"/>
                  <a:gd name="T94" fmla="*/ 240 w 338"/>
                  <a:gd name="T95" fmla="*/ 153 h 376"/>
                  <a:gd name="T96" fmla="*/ 263 w 338"/>
                  <a:gd name="T97" fmla="*/ 147 h 376"/>
                  <a:gd name="T98" fmla="*/ 285 w 338"/>
                  <a:gd name="T99" fmla="*/ 137 h 376"/>
                  <a:gd name="T100" fmla="*/ 311 w 338"/>
                  <a:gd name="T101" fmla="*/ 170 h 376"/>
                  <a:gd name="T102" fmla="*/ 327 w 338"/>
                  <a:gd name="T103" fmla="*/ 197 h 376"/>
                  <a:gd name="T104" fmla="*/ 337 w 338"/>
                  <a:gd name="T105" fmla="*/ 214 h 376"/>
                  <a:gd name="T106" fmla="*/ 318 w 338"/>
                  <a:gd name="T107" fmla="*/ 254 h 376"/>
                  <a:gd name="T108" fmla="*/ 310 w 338"/>
                  <a:gd name="T109" fmla="*/ 269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38" h="376">
                    <a:moveTo>
                      <a:pt x="310" y="269"/>
                    </a:moveTo>
                    <a:cubicBezTo>
                      <a:pt x="299" y="269"/>
                      <a:pt x="289" y="268"/>
                      <a:pt x="278" y="269"/>
                    </a:cubicBezTo>
                    <a:cubicBezTo>
                      <a:pt x="273" y="269"/>
                      <a:pt x="268" y="268"/>
                      <a:pt x="267" y="274"/>
                    </a:cubicBezTo>
                    <a:cubicBezTo>
                      <a:pt x="266" y="280"/>
                      <a:pt x="270" y="284"/>
                      <a:pt x="275" y="284"/>
                    </a:cubicBezTo>
                    <a:cubicBezTo>
                      <a:pt x="310" y="282"/>
                      <a:pt x="310" y="315"/>
                      <a:pt x="324" y="334"/>
                    </a:cubicBezTo>
                    <a:cubicBezTo>
                      <a:pt x="327" y="338"/>
                      <a:pt x="328" y="344"/>
                      <a:pt x="323" y="346"/>
                    </a:cubicBezTo>
                    <a:cubicBezTo>
                      <a:pt x="318" y="348"/>
                      <a:pt x="315" y="344"/>
                      <a:pt x="313" y="341"/>
                    </a:cubicBezTo>
                    <a:cubicBezTo>
                      <a:pt x="311" y="338"/>
                      <a:pt x="309" y="334"/>
                      <a:pt x="307" y="329"/>
                    </a:cubicBezTo>
                    <a:cubicBezTo>
                      <a:pt x="301" y="337"/>
                      <a:pt x="300" y="346"/>
                      <a:pt x="298" y="355"/>
                    </a:cubicBezTo>
                    <a:cubicBezTo>
                      <a:pt x="297" y="358"/>
                      <a:pt x="298" y="364"/>
                      <a:pt x="292" y="362"/>
                    </a:cubicBezTo>
                    <a:cubicBezTo>
                      <a:pt x="288" y="361"/>
                      <a:pt x="288" y="358"/>
                      <a:pt x="289" y="354"/>
                    </a:cubicBezTo>
                    <a:cubicBezTo>
                      <a:pt x="293" y="340"/>
                      <a:pt x="288" y="332"/>
                      <a:pt x="274" y="325"/>
                    </a:cubicBezTo>
                    <a:cubicBezTo>
                      <a:pt x="263" y="319"/>
                      <a:pt x="254" y="307"/>
                      <a:pt x="248" y="293"/>
                    </a:cubicBezTo>
                    <a:cubicBezTo>
                      <a:pt x="242" y="278"/>
                      <a:pt x="236" y="257"/>
                      <a:pt x="208" y="261"/>
                    </a:cubicBezTo>
                    <a:cubicBezTo>
                      <a:pt x="199" y="262"/>
                      <a:pt x="188" y="247"/>
                      <a:pt x="174" y="244"/>
                    </a:cubicBezTo>
                    <a:cubicBezTo>
                      <a:pt x="156" y="239"/>
                      <a:pt x="124" y="252"/>
                      <a:pt x="116" y="270"/>
                    </a:cubicBezTo>
                    <a:cubicBezTo>
                      <a:pt x="114" y="274"/>
                      <a:pt x="113" y="281"/>
                      <a:pt x="116" y="283"/>
                    </a:cubicBezTo>
                    <a:cubicBezTo>
                      <a:pt x="141" y="299"/>
                      <a:pt x="132" y="331"/>
                      <a:pt x="147" y="351"/>
                    </a:cubicBezTo>
                    <a:cubicBezTo>
                      <a:pt x="154" y="361"/>
                      <a:pt x="147" y="370"/>
                      <a:pt x="138" y="376"/>
                    </a:cubicBezTo>
                    <a:cubicBezTo>
                      <a:pt x="136" y="348"/>
                      <a:pt x="118" y="326"/>
                      <a:pt x="112" y="299"/>
                    </a:cubicBezTo>
                    <a:cubicBezTo>
                      <a:pt x="110" y="289"/>
                      <a:pt x="102" y="280"/>
                      <a:pt x="92" y="275"/>
                    </a:cubicBezTo>
                    <a:cubicBezTo>
                      <a:pt x="81" y="267"/>
                      <a:pt x="72" y="272"/>
                      <a:pt x="64" y="280"/>
                    </a:cubicBezTo>
                    <a:cubicBezTo>
                      <a:pt x="60" y="283"/>
                      <a:pt x="56" y="283"/>
                      <a:pt x="52" y="278"/>
                    </a:cubicBezTo>
                    <a:cubicBezTo>
                      <a:pt x="43" y="268"/>
                      <a:pt x="40" y="243"/>
                      <a:pt x="48" y="232"/>
                    </a:cubicBezTo>
                    <a:cubicBezTo>
                      <a:pt x="66" y="208"/>
                      <a:pt x="50" y="189"/>
                      <a:pt x="42" y="169"/>
                    </a:cubicBezTo>
                    <a:cubicBezTo>
                      <a:pt x="32" y="167"/>
                      <a:pt x="24" y="162"/>
                      <a:pt x="18" y="153"/>
                    </a:cubicBezTo>
                    <a:cubicBezTo>
                      <a:pt x="2" y="148"/>
                      <a:pt x="0" y="138"/>
                      <a:pt x="4" y="124"/>
                    </a:cubicBezTo>
                    <a:cubicBezTo>
                      <a:pt x="6" y="115"/>
                      <a:pt x="8" y="107"/>
                      <a:pt x="10" y="98"/>
                    </a:cubicBezTo>
                    <a:cubicBezTo>
                      <a:pt x="11" y="92"/>
                      <a:pt x="13" y="86"/>
                      <a:pt x="20" y="85"/>
                    </a:cubicBezTo>
                    <a:cubicBezTo>
                      <a:pt x="36" y="80"/>
                      <a:pt x="48" y="67"/>
                      <a:pt x="68" y="67"/>
                    </a:cubicBezTo>
                    <a:cubicBezTo>
                      <a:pt x="48" y="63"/>
                      <a:pt x="48" y="48"/>
                      <a:pt x="52" y="36"/>
                    </a:cubicBezTo>
                    <a:cubicBezTo>
                      <a:pt x="54" y="25"/>
                      <a:pt x="54" y="15"/>
                      <a:pt x="57" y="5"/>
                    </a:cubicBezTo>
                    <a:cubicBezTo>
                      <a:pt x="78" y="0"/>
                      <a:pt x="87" y="15"/>
                      <a:pt x="95" y="29"/>
                    </a:cubicBezTo>
                    <a:cubicBezTo>
                      <a:pt x="101" y="39"/>
                      <a:pt x="105" y="50"/>
                      <a:pt x="112" y="60"/>
                    </a:cubicBezTo>
                    <a:cubicBezTo>
                      <a:pt x="114" y="63"/>
                      <a:pt x="114" y="66"/>
                      <a:pt x="114" y="69"/>
                    </a:cubicBezTo>
                    <a:cubicBezTo>
                      <a:pt x="122" y="99"/>
                      <a:pt x="132" y="129"/>
                      <a:pt x="116" y="161"/>
                    </a:cubicBezTo>
                    <a:cubicBezTo>
                      <a:pt x="112" y="169"/>
                      <a:pt x="117" y="180"/>
                      <a:pt x="119" y="190"/>
                    </a:cubicBezTo>
                    <a:cubicBezTo>
                      <a:pt x="123" y="208"/>
                      <a:pt x="134" y="214"/>
                      <a:pt x="152" y="206"/>
                    </a:cubicBezTo>
                    <a:cubicBezTo>
                      <a:pt x="158" y="203"/>
                      <a:pt x="164" y="199"/>
                      <a:pt x="172" y="198"/>
                    </a:cubicBezTo>
                    <a:cubicBezTo>
                      <a:pt x="199" y="194"/>
                      <a:pt x="210" y="175"/>
                      <a:pt x="200" y="148"/>
                    </a:cubicBezTo>
                    <a:cubicBezTo>
                      <a:pt x="198" y="143"/>
                      <a:pt x="196" y="137"/>
                      <a:pt x="192" y="132"/>
                    </a:cubicBezTo>
                    <a:cubicBezTo>
                      <a:pt x="179" y="112"/>
                      <a:pt x="175" y="92"/>
                      <a:pt x="196" y="74"/>
                    </a:cubicBezTo>
                    <a:cubicBezTo>
                      <a:pt x="201" y="70"/>
                      <a:pt x="201" y="63"/>
                      <a:pt x="202" y="57"/>
                    </a:cubicBezTo>
                    <a:cubicBezTo>
                      <a:pt x="204" y="52"/>
                      <a:pt x="207" y="47"/>
                      <a:pt x="213" y="47"/>
                    </a:cubicBezTo>
                    <a:cubicBezTo>
                      <a:pt x="220" y="46"/>
                      <a:pt x="223" y="51"/>
                      <a:pt x="225" y="56"/>
                    </a:cubicBezTo>
                    <a:cubicBezTo>
                      <a:pt x="227" y="58"/>
                      <a:pt x="228" y="61"/>
                      <a:pt x="228" y="63"/>
                    </a:cubicBezTo>
                    <a:cubicBezTo>
                      <a:pt x="224" y="88"/>
                      <a:pt x="242" y="113"/>
                      <a:pt x="231" y="138"/>
                    </a:cubicBezTo>
                    <a:cubicBezTo>
                      <a:pt x="228" y="146"/>
                      <a:pt x="233" y="151"/>
                      <a:pt x="240" y="153"/>
                    </a:cubicBezTo>
                    <a:cubicBezTo>
                      <a:pt x="249" y="155"/>
                      <a:pt x="256" y="152"/>
                      <a:pt x="263" y="147"/>
                    </a:cubicBezTo>
                    <a:cubicBezTo>
                      <a:pt x="270" y="142"/>
                      <a:pt x="273" y="130"/>
                      <a:pt x="285" y="137"/>
                    </a:cubicBezTo>
                    <a:cubicBezTo>
                      <a:pt x="298" y="145"/>
                      <a:pt x="314" y="150"/>
                      <a:pt x="311" y="170"/>
                    </a:cubicBezTo>
                    <a:cubicBezTo>
                      <a:pt x="310" y="182"/>
                      <a:pt x="314" y="192"/>
                      <a:pt x="327" y="197"/>
                    </a:cubicBezTo>
                    <a:cubicBezTo>
                      <a:pt x="334" y="200"/>
                      <a:pt x="338" y="206"/>
                      <a:pt x="337" y="214"/>
                    </a:cubicBezTo>
                    <a:cubicBezTo>
                      <a:pt x="336" y="230"/>
                      <a:pt x="338" y="246"/>
                      <a:pt x="318" y="254"/>
                    </a:cubicBezTo>
                    <a:cubicBezTo>
                      <a:pt x="314" y="255"/>
                      <a:pt x="315" y="265"/>
                      <a:pt x="310" y="269"/>
                    </a:cubicBezTo>
                    <a:close/>
                  </a:path>
                </a:pathLst>
              </a:custGeom>
              <a:solidFill>
                <a:srgbClr val="DCC3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4" name="Freeform 827">
                <a:extLst>
                  <a:ext uri="{FF2B5EF4-FFF2-40B4-BE49-F238E27FC236}">
                    <a16:creationId xmlns:a16="http://schemas.microsoft.com/office/drawing/2014/main" id="{0C3E1F15-F0A3-2EA9-BCD4-30E5FF62E6FA}"/>
                  </a:ext>
                </a:extLst>
              </p:cNvPr>
              <p:cNvSpPr/>
              <p:nvPr/>
            </p:nvSpPr>
            <p:spPr bwMode="auto">
              <a:xfrm>
                <a:off x="3726" y="978"/>
                <a:ext cx="100" cy="461"/>
              </a:xfrm>
              <a:custGeom>
                <a:avLst/>
                <a:gdLst>
                  <a:gd name="T0" fmla="*/ 199 w 248"/>
                  <a:gd name="T1" fmla="*/ 57 h 542"/>
                  <a:gd name="T2" fmla="*/ 200 w 248"/>
                  <a:gd name="T3" fmla="*/ 10 h 542"/>
                  <a:gd name="T4" fmla="*/ 206 w 248"/>
                  <a:gd name="T5" fmla="*/ 2 h 542"/>
                  <a:gd name="T6" fmla="*/ 215 w 248"/>
                  <a:gd name="T7" fmla="*/ 6 h 542"/>
                  <a:gd name="T8" fmla="*/ 223 w 248"/>
                  <a:gd name="T9" fmla="*/ 39 h 542"/>
                  <a:gd name="T10" fmla="*/ 234 w 248"/>
                  <a:gd name="T11" fmla="*/ 76 h 542"/>
                  <a:gd name="T12" fmla="*/ 227 w 248"/>
                  <a:gd name="T13" fmla="*/ 105 h 542"/>
                  <a:gd name="T14" fmla="*/ 207 w 248"/>
                  <a:gd name="T15" fmla="*/ 113 h 542"/>
                  <a:gd name="T16" fmla="*/ 190 w 248"/>
                  <a:gd name="T17" fmla="*/ 116 h 542"/>
                  <a:gd name="T18" fmla="*/ 162 w 248"/>
                  <a:gd name="T19" fmla="*/ 169 h 542"/>
                  <a:gd name="T20" fmla="*/ 147 w 248"/>
                  <a:gd name="T21" fmla="*/ 176 h 542"/>
                  <a:gd name="T22" fmla="*/ 112 w 248"/>
                  <a:gd name="T23" fmla="*/ 164 h 542"/>
                  <a:gd name="T24" fmla="*/ 107 w 248"/>
                  <a:gd name="T25" fmla="*/ 164 h 542"/>
                  <a:gd name="T26" fmla="*/ 105 w 248"/>
                  <a:gd name="T27" fmla="*/ 171 h 542"/>
                  <a:gd name="T28" fmla="*/ 148 w 248"/>
                  <a:gd name="T29" fmla="*/ 194 h 542"/>
                  <a:gd name="T30" fmla="*/ 175 w 248"/>
                  <a:gd name="T31" fmla="*/ 209 h 542"/>
                  <a:gd name="T32" fmla="*/ 200 w 248"/>
                  <a:gd name="T33" fmla="*/ 246 h 542"/>
                  <a:gd name="T34" fmla="*/ 220 w 248"/>
                  <a:gd name="T35" fmla="*/ 296 h 542"/>
                  <a:gd name="T36" fmla="*/ 224 w 248"/>
                  <a:gd name="T37" fmla="*/ 356 h 542"/>
                  <a:gd name="T38" fmla="*/ 208 w 248"/>
                  <a:gd name="T39" fmla="*/ 391 h 542"/>
                  <a:gd name="T40" fmla="*/ 199 w 248"/>
                  <a:gd name="T41" fmla="*/ 424 h 542"/>
                  <a:gd name="T42" fmla="*/ 185 w 248"/>
                  <a:gd name="T43" fmla="*/ 484 h 542"/>
                  <a:gd name="T44" fmla="*/ 164 w 248"/>
                  <a:gd name="T45" fmla="*/ 523 h 542"/>
                  <a:gd name="T46" fmla="*/ 136 w 248"/>
                  <a:gd name="T47" fmla="*/ 539 h 542"/>
                  <a:gd name="T48" fmla="*/ 97 w 248"/>
                  <a:gd name="T49" fmla="*/ 536 h 542"/>
                  <a:gd name="T50" fmla="*/ 69 w 248"/>
                  <a:gd name="T51" fmla="*/ 486 h 542"/>
                  <a:gd name="T52" fmla="*/ 75 w 248"/>
                  <a:gd name="T53" fmla="*/ 476 h 542"/>
                  <a:gd name="T54" fmla="*/ 112 w 248"/>
                  <a:gd name="T55" fmla="*/ 438 h 542"/>
                  <a:gd name="T56" fmla="*/ 116 w 248"/>
                  <a:gd name="T57" fmla="*/ 429 h 542"/>
                  <a:gd name="T58" fmla="*/ 127 w 248"/>
                  <a:gd name="T59" fmla="*/ 409 h 542"/>
                  <a:gd name="T60" fmla="*/ 150 w 248"/>
                  <a:gd name="T61" fmla="*/ 339 h 542"/>
                  <a:gd name="T62" fmla="*/ 134 w 248"/>
                  <a:gd name="T63" fmla="*/ 302 h 542"/>
                  <a:gd name="T64" fmla="*/ 79 w 248"/>
                  <a:gd name="T65" fmla="*/ 273 h 542"/>
                  <a:gd name="T66" fmla="*/ 25 w 248"/>
                  <a:gd name="T67" fmla="*/ 287 h 542"/>
                  <a:gd name="T68" fmla="*/ 3 w 248"/>
                  <a:gd name="T69" fmla="*/ 268 h 542"/>
                  <a:gd name="T70" fmla="*/ 7 w 248"/>
                  <a:gd name="T71" fmla="*/ 229 h 542"/>
                  <a:gd name="T72" fmla="*/ 11 w 248"/>
                  <a:gd name="T73" fmla="*/ 221 h 542"/>
                  <a:gd name="T74" fmla="*/ 14 w 248"/>
                  <a:gd name="T75" fmla="*/ 216 h 542"/>
                  <a:gd name="T76" fmla="*/ 56 w 248"/>
                  <a:gd name="T77" fmla="*/ 181 h 542"/>
                  <a:gd name="T78" fmla="*/ 77 w 248"/>
                  <a:gd name="T79" fmla="*/ 142 h 542"/>
                  <a:gd name="T80" fmla="*/ 77 w 248"/>
                  <a:gd name="T81" fmla="*/ 130 h 542"/>
                  <a:gd name="T82" fmla="*/ 100 w 248"/>
                  <a:gd name="T83" fmla="*/ 121 h 542"/>
                  <a:gd name="T84" fmla="*/ 126 w 248"/>
                  <a:gd name="T85" fmla="*/ 143 h 542"/>
                  <a:gd name="T86" fmla="*/ 146 w 248"/>
                  <a:gd name="T87" fmla="*/ 139 h 542"/>
                  <a:gd name="T88" fmla="*/ 187 w 248"/>
                  <a:gd name="T89" fmla="*/ 96 h 542"/>
                  <a:gd name="T90" fmla="*/ 197 w 248"/>
                  <a:gd name="T91" fmla="*/ 81 h 542"/>
                  <a:gd name="T92" fmla="*/ 197 w 248"/>
                  <a:gd name="T93" fmla="*/ 62 h 542"/>
                  <a:gd name="T94" fmla="*/ 199 w 248"/>
                  <a:gd name="T95" fmla="*/ 57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8" h="542">
                    <a:moveTo>
                      <a:pt x="199" y="57"/>
                    </a:moveTo>
                    <a:cubicBezTo>
                      <a:pt x="200" y="41"/>
                      <a:pt x="200" y="26"/>
                      <a:pt x="200" y="10"/>
                    </a:cubicBezTo>
                    <a:cubicBezTo>
                      <a:pt x="201" y="6"/>
                      <a:pt x="202" y="4"/>
                      <a:pt x="206" y="2"/>
                    </a:cubicBezTo>
                    <a:cubicBezTo>
                      <a:pt x="210" y="0"/>
                      <a:pt x="213" y="2"/>
                      <a:pt x="215" y="6"/>
                    </a:cubicBezTo>
                    <a:cubicBezTo>
                      <a:pt x="220" y="16"/>
                      <a:pt x="224" y="27"/>
                      <a:pt x="223" y="39"/>
                    </a:cubicBezTo>
                    <a:cubicBezTo>
                      <a:pt x="222" y="52"/>
                      <a:pt x="225" y="66"/>
                      <a:pt x="234" y="76"/>
                    </a:cubicBezTo>
                    <a:cubicBezTo>
                      <a:pt x="248" y="91"/>
                      <a:pt x="239" y="98"/>
                      <a:pt x="227" y="105"/>
                    </a:cubicBezTo>
                    <a:cubicBezTo>
                      <a:pt x="221" y="108"/>
                      <a:pt x="214" y="110"/>
                      <a:pt x="207" y="113"/>
                    </a:cubicBezTo>
                    <a:cubicBezTo>
                      <a:pt x="199" y="101"/>
                      <a:pt x="194" y="112"/>
                      <a:pt x="190" y="116"/>
                    </a:cubicBezTo>
                    <a:cubicBezTo>
                      <a:pt x="178" y="132"/>
                      <a:pt x="158" y="144"/>
                      <a:pt x="162" y="169"/>
                    </a:cubicBezTo>
                    <a:cubicBezTo>
                      <a:pt x="163" y="176"/>
                      <a:pt x="158" y="181"/>
                      <a:pt x="147" y="176"/>
                    </a:cubicBezTo>
                    <a:cubicBezTo>
                      <a:pt x="136" y="171"/>
                      <a:pt x="121" y="178"/>
                      <a:pt x="112" y="164"/>
                    </a:cubicBezTo>
                    <a:cubicBezTo>
                      <a:pt x="111" y="163"/>
                      <a:pt x="108" y="164"/>
                      <a:pt x="107" y="164"/>
                    </a:cubicBezTo>
                    <a:cubicBezTo>
                      <a:pt x="104" y="166"/>
                      <a:pt x="104" y="168"/>
                      <a:pt x="105" y="171"/>
                    </a:cubicBezTo>
                    <a:cubicBezTo>
                      <a:pt x="108" y="184"/>
                      <a:pt x="137" y="200"/>
                      <a:pt x="148" y="194"/>
                    </a:cubicBezTo>
                    <a:cubicBezTo>
                      <a:pt x="166" y="184"/>
                      <a:pt x="172" y="193"/>
                      <a:pt x="175" y="209"/>
                    </a:cubicBezTo>
                    <a:cubicBezTo>
                      <a:pt x="180" y="224"/>
                      <a:pt x="188" y="236"/>
                      <a:pt x="200" y="246"/>
                    </a:cubicBezTo>
                    <a:cubicBezTo>
                      <a:pt x="215" y="259"/>
                      <a:pt x="219" y="278"/>
                      <a:pt x="220" y="296"/>
                    </a:cubicBezTo>
                    <a:cubicBezTo>
                      <a:pt x="221" y="316"/>
                      <a:pt x="221" y="336"/>
                      <a:pt x="224" y="356"/>
                    </a:cubicBezTo>
                    <a:cubicBezTo>
                      <a:pt x="227" y="371"/>
                      <a:pt x="223" y="384"/>
                      <a:pt x="208" y="391"/>
                    </a:cubicBezTo>
                    <a:cubicBezTo>
                      <a:pt x="199" y="401"/>
                      <a:pt x="197" y="412"/>
                      <a:pt x="199" y="424"/>
                    </a:cubicBezTo>
                    <a:cubicBezTo>
                      <a:pt x="203" y="446"/>
                      <a:pt x="200" y="466"/>
                      <a:pt x="185" y="484"/>
                    </a:cubicBezTo>
                    <a:cubicBezTo>
                      <a:pt x="175" y="495"/>
                      <a:pt x="169" y="509"/>
                      <a:pt x="164" y="523"/>
                    </a:cubicBezTo>
                    <a:cubicBezTo>
                      <a:pt x="160" y="535"/>
                      <a:pt x="151" y="542"/>
                      <a:pt x="136" y="539"/>
                    </a:cubicBezTo>
                    <a:cubicBezTo>
                      <a:pt x="123" y="537"/>
                      <a:pt x="110" y="537"/>
                      <a:pt x="97" y="536"/>
                    </a:cubicBezTo>
                    <a:cubicBezTo>
                      <a:pt x="69" y="533"/>
                      <a:pt x="57" y="511"/>
                      <a:pt x="69" y="486"/>
                    </a:cubicBezTo>
                    <a:cubicBezTo>
                      <a:pt x="71" y="483"/>
                      <a:pt x="75" y="479"/>
                      <a:pt x="75" y="476"/>
                    </a:cubicBezTo>
                    <a:cubicBezTo>
                      <a:pt x="75" y="451"/>
                      <a:pt x="90" y="441"/>
                      <a:pt x="112" y="438"/>
                    </a:cubicBezTo>
                    <a:cubicBezTo>
                      <a:pt x="118" y="437"/>
                      <a:pt x="121" y="435"/>
                      <a:pt x="116" y="429"/>
                    </a:cubicBezTo>
                    <a:cubicBezTo>
                      <a:pt x="108" y="417"/>
                      <a:pt x="118" y="413"/>
                      <a:pt x="127" y="409"/>
                    </a:cubicBezTo>
                    <a:cubicBezTo>
                      <a:pt x="149" y="398"/>
                      <a:pt x="161" y="362"/>
                      <a:pt x="150" y="339"/>
                    </a:cubicBezTo>
                    <a:cubicBezTo>
                      <a:pt x="139" y="329"/>
                      <a:pt x="134" y="317"/>
                      <a:pt x="134" y="302"/>
                    </a:cubicBezTo>
                    <a:cubicBezTo>
                      <a:pt x="132" y="273"/>
                      <a:pt x="104" y="258"/>
                      <a:pt x="79" y="273"/>
                    </a:cubicBezTo>
                    <a:cubicBezTo>
                      <a:pt x="62" y="283"/>
                      <a:pt x="44" y="284"/>
                      <a:pt x="25" y="287"/>
                    </a:cubicBezTo>
                    <a:cubicBezTo>
                      <a:pt x="12" y="289"/>
                      <a:pt x="5" y="281"/>
                      <a:pt x="3" y="268"/>
                    </a:cubicBezTo>
                    <a:cubicBezTo>
                      <a:pt x="0" y="254"/>
                      <a:pt x="4" y="242"/>
                      <a:pt x="7" y="229"/>
                    </a:cubicBezTo>
                    <a:cubicBezTo>
                      <a:pt x="10" y="227"/>
                      <a:pt x="11" y="224"/>
                      <a:pt x="11" y="221"/>
                    </a:cubicBezTo>
                    <a:cubicBezTo>
                      <a:pt x="13" y="219"/>
                      <a:pt x="13" y="216"/>
                      <a:pt x="14" y="216"/>
                    </a:cubicBezTo>
                    <a:cubicBezTo>
                      <a:pt x="37" y="215"/>
                      <a:pt x="38" y="188"/>
                      <a:pt x="56" y="181"/>
                    </a:cubicBezTo>
                    <a:cubicBezTo>
                      <a:pt x="72" y="173"/>
                      <a:pt x="79" y="160"/>
                      <a:pt x="77" y="142"/>
                    </a:cubicBezTo>
                    <a:cubicBezTo>
                      <a:pt x="77" y="138"/>
                      <a:pt x="76" y="134"/>
                      <a:pt x="77" y="130"/>
                    </a:cubicBezTo>
                    <a:cubicBezTo>
                      <a:pt x="80" y="117"/>
                      <a:pt x="89" y="113"/>
                      <a:pt x="100" y="121"/>
                    </a:cubicBezTo>
                    <a:cubicBezTo>
                      <a:pt x="109" y="128"/>
                      <a:pt x="118" y="135"/>
                      <a:pt x="126" y="143"/>
                    </a:cubicBezTo>
                    <a:cubicBezTo>
                      <a:pt x="134" y="149"/>
                      <a:pt x="143" y="148"/>
                      <a:pt x="146" y="139"/>
                    </a:cubicBezTo>
                    <a:cubicBezTo>
                      <a:pt x="153" y="118"/>
                      <a:pt x="166" y="104"/>
                      <a:pt x="187" y="96"/>
                    </a:cubicBezTo>
                    <a:cubicBezTo>
                      <a:pt x="193" y="94"/>
                      <a:pt x="195" y="87"/>
                      <a:pt x="197" y="81"/>
                    </a:cubicBezTo>
                    <a:cubicBezTo>
                      <a:pt x="202" y="75"/>
                      <a:pt x="199" y="68"/>
                      <a:pt x="197" y="62"/>
                    </a:cubicBezTo>
                    <a:cubicBezTo>
                      <a:pt x="197" y="60"/>
                      <a:pt x="198" y="58"/>
                      <a:pt x="199" y="57"/>
                    </a:cubicBezTo>
                    <a:close/>
                  </a:path>
                </a:pathLst>
              </a:custGeom>
              <a:solidFill>
                <a:srgbClr val="C6D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5" name="Freeform 828">
                <a:extLst>
                  <a:ext uri="{FF2B5EF4-FFF2-40B4-BE49-F238E27FC236}">
                    <a16:creationId xmlns:a16="http://schemas.microsoft.com/office/drawing/2014/main" id="{3C8E58C7-4169-D8B0-7B18-539528057A1C}"/>
                  </a:ext>
                </a:extLst>
              </p:cNvPr>
              <p:cNvSpPr/>
              <p:nvPr/>
            </p:nvSpPr>
            <p:spPr bwMode="auto">
              <a:xfrm>
                <a:off x="3854" y="2176"/>
                <a:ext cx="171" cy="384"/>
              </a:xfrm>
              <a:custGeom>
                <a:avLst/>
                <a:gdLst>
                  <a:gd name="T0" fmla="*/ 102 w 421"/>
                  <a:gd name="T1" fmla="*/ 51 h 451"/>
                  <a:gd name="T2" fmla="*/ 115 w 421"/>
                  <a:gd name="T3" fmla="*/ 123 h 451"/>
                  <a:gd name="T4" fmla="*/ 124 w 421"/>
                  <a:gd name="T5" fmla="*/ 134 h 451"/>
                  <a:gd name="T6" fmla="*/ 131 w 421"/>
                  <a:gd name="T7" fmla="*/ 182 h 451"/>
                  <a:gd name="T8" fmla="*/ 134 w 421"/>
                  <a:gd name="T9" fmla="*/ 204 h 451"/>
                  <a:gd name="T10" fmla="*/ 204 w 421"/>
                  <a:gd name="T11" fmla="*/ 248 h 451"/>
                  <a:gd name="T12" fmla="*/ 218 w 421"/>
                  <a:gd name="T13" fmla="*/ 275 h 451"/>
                  <a:gd name="T14" fmla="*/ 228 w 421"/>
                  <a:gd name="T15" fmla="*/ 289 h 451"/>
                  <a:gd name="T16" fmla="*/ 240 w 421"/>
                  <a:gd name="T17" fmla="*/ 280 h 451"/>
                  <a:gd name="T18" fmla="*/ 271 w 421"/>
                  <a:gd name="T19" fmla="*/ 279 h 451"/>
                  <a:gd name="T20" fmla="*/ 293 w 421"/>
                  <a:gd name="T21" fmla="*/ 283 h 451"/>
                  <a:gd name="T22" fmla="*/ 304 w 421"/>
                  <a:gd name="T23" fmla="*/ 281 h 451"/>
                  <a:gd name="T24" fmla="*/ 346 w 421"/>
                  <a:gd name="T25" fmla="*/ 300 h 451"/>
                  <a:gd name="T26" fmla="*/ 365 w 421"/>
                  <a:gd name="T27" fmla="*/ 296 h 451"/>
                  <a:gd name="T28" fmla="*/ 405 w 421"/>
                  <a:gd name="T29" fmla="*/ 309 h 451"/>
                  <a:gd name="T30" fmla="*/ 405 w 421"/>
                  <a:gd name="T31" fmla="*/ 360 h 451"/>
                  <a:gd name="T32" fmla="*/ 409 w 421"/>
                  <a:gd name="T33" fmla="*/ 368 h 451"/>
                  <a:gd name="T34" fmla="*/ 410 w 421"/>
                  <a:gd name="T35" fmla="*/ 385 h 451"/>
                  <a:gd name="T36" fmla="*/ 392 w 421"/>
                  <a:gd name="T37" fmla="*/ 390 h 451"/>
                  <a:gd name="T38" fmla="*/ 366 w 421"/>
                  <a:gd name="T39" fmla="*/ 391 h 451"/>
                  <a:gd name="T40" fmla="*/ 346 w 421"/>
                  <a:gd name="T41" fmla="*/ 383 h 451"/>
                  <a:gd name="T42" fmla="*/ 303 w 421"/>
                  <a:gd name="T43" fmla="*/ 332 h 451"/>
                  <a:gd name="T44" fmla="*/ 274 w 421"/>
                  <a:gd name="T45" fmla="*/ 338 h 451"/>
                  <a:gd name="T46" fmla="*/ 275 w 421"/>
                  <a:gd name="T47" fmla="*/ 361 h 451"/>
                  <a:gd name="T48" fmla="*/ 302 w 421"/>
                  <a:gd name="T49" fmla="*/ 381 h 451"/>
                  <a:gd name="T50" fmla="*/ 311 w 421"/>
                  <a:gd name="T51" fmla="*/ 392 h 451"/>
                  <a:gd name="T52" fmla="*/ 299 w 421"/>
                  <a:gd name="T53" fmla="*/ 399 h 451"/>
                  <a:gd name="T54" fmla="*/ 245 w 421"/>
                  <a:gd name="T55" fmla="*/ 396 h 451"/>
                  <a:gd name="T56" fmla="*/ 193 w 421"/>
                  <a:gd name="T57" fmla="*/ 423 h 451"/>
                  <a:gd name="T58" fmla="*/ 178 w 421"/>
                  <a:gd name="T59" fmla="*/ 451 h 451"/>
                  <a:gd name="T60" fmla="*/ 157 w 421"/>
                  <a:gd name="T61" fmla="*/ 433 h 451"/>
                  <a:gd name="T62" fmla="*/ 132 w 421"/>
                  <a:gd name="T63" fmla="*/ 370 h 451"/>
                  <a:gd name="T64" fmla="*/ 128 w 421"/>
                  <a:gd name="T65" fmla="*/ 338 h 451"/>
                  <a:gd name="T66" fmla="*/ 70 w 421"/>
                  <a:gd name="T67" fmla="*/ 315 h 451"/>
                  <a:gd name="T68" fmla="*/ 18 w 421"/>
                  <a:gd name="T69" fmla="*/ 291 h 451"/>
                  <a:gd name="T70" fmla="*/ 6 w 421"/>
                  <a:gd name="T71" fmla="*/ 255 h 451"/>
                  <a:gd name="T72" fmla="*/ 46 w 421"/>
                  <a:gd name="T73" fmla="*/ 207 h 451"/>
                  <a:gd name="T74" fmla="*/ 63 w 421"/>
                  <a:gd name="T75" fmla="*/ 203 h 451"/>
                  <a:gd name="T76" fmla="*/ 67 w 421"/>
                  <a:gd name="T77" fmla="*/ 219 h 451"/>
                  <a:gd name="T78" fmla="*/ 56 w 421"/>
                  <a:gd name="T79" fmla="*/ 260 h 451"/>
                  <a:gd name="T80" fmla="*/ 63 w 421"/>
                  <a:gd name="T81" fmla="*/ 278 h 451"/>
                  <a:gd name="T82" fmla="*/ 103 w 421"/>
                  <a:gd name="T83" fmla="*/ 281 h 451"/>
                  <a:gd name="T84" fmla="*/ 145 w 421"/>
                  <a:gd name="T85" fmla="*/ 270 h 451"/>
                  <a:gd name="T86" fmla="*/ 159 w 421"/>
                  <a:gd name="T87" fmla="*/ 262 h 451"/>
                  <a:gd name="T88" fmla="*/ 152 w 421"/>
                  <a:gd name="T89" fmla="*/ 246 h 451"/>
                  <a:gd name="T90" fmla="*/ 126 w 421"/>
                  <a:gd name="T91" fmla="*/ 227 h 451"/>
                  <a:gd name="T92" fmla="*/ 108 w 421"/>
                  <a:gd name="T93" fmla="*/ 187 h 451"/>
                  <a:gd name="T94" fmla="*/ 107 w 421"/>
                  <a:gd name="T95" fmla="*/ 178 h 451"/>
                  <a:gd name="T96" fmla="*/ 92 w 421"/>
                  <a:gd name="T97" fmla="*/ 68 h 451"/>
                  <a:gd name="T98" fmla="*/ 75 w 421"/>
                  <a:gd name="T99" fmla="*/ 28 h 451"/>
                  <a:gd name="T100" fmla="*/ 70 w 421"/>
                  <a:gd name="T101" fmla="*/ 0 h 451"/>
                  <a:gd name="T102" fmla="*/ 90 w 421"/>
                  <a:gd name="T103" fmla="*/ 7 h 451"/>
                  <a:gd name="T104" fmla="*/ 102 w 421"/>
                  <a:gd name="T105" fmla="*/ 51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21" h="451">
                    <a:moveTo>
                      <a:pt x="102" y="51"/>
                    </a:moveTo>
                    <a:cubicBezTo>
                      <a:pt x="98" y="77"/>
                      <a:pt x="109" y="100"/>
                      <a:pt x="115" y="123"/>
                    </a:cubicBezTo>
                    <a:cubicBezTo>
                      <a:pt x="116" y="127"/>
                      <a:pt x="120" y="131"/>
                      <a:pt x="124" y="134"/>
                    </a:cubicBezTo>
                    <a:cubicBezTo>
                      <a:pt x="136" y="147"/>
                      <a:pt x="140" y="166"/>
                      <a:pt x="131" y="182"/>
                    </a:cubicBezTo>
                    <a:cubicBezTo>
                      <a:pt x="127" y="190"/>
                      <a:pt x="124" y="196"/>
                      <a:pt x="134" y="204"/>
                    </a:cubicBezTo>
                    <a:cubicBezTo>
                      <a:pt x="156" y="221"/>
                      <a:pt x="177" y="239"/>
                      <a:pt x="204" y="248"/>
                    </a:cubicBezTo>
                    <a:cubicBezTo>
                      <a:pt x="216" y="252"/>
                      <a:pt x="215" y="265"/>
                      <a:pt x="218" y="275"/>
                    </a:cubicBezTo>
                    <a:cubicBezTo>
                      <a:pt x="219" y="281"/>
                      <a:pt x="222" y="287"/>
                      <a:pt x="228" y="289"/>
                    </a:cubicBezTo>
                    <a:cubicBezTo>
                      <a:pt x="236" y="292"/>
                      <a:pt x="237" y="284"/>
                      <a:pt x="240" y="280"/>
                    </a:cubicBezTo>
                    <a:cubicBezTo>
                      <a:pt x="253" y="264"/>
                      <a:pt x="258" y="264"/>
                      <a:pt x="271" y="279"/>
                    </a:cubicBezTo>
                    <a:cubicBezTo>
                      <a:pt x="278" y="288"/>
                      <a:pt x="283" y="294"/>
                      <a:pt x="293" y="283"/>
                    </a:cubicBezTo>
                    <a:cubicBezTo>
                      <a:pt x="296" y="280"/>
                      <a:pt x="301" y="278"/>
                      <a:pt x="304" y="281"/>
                    </a:cubicBezTo>
                    <a:cubicBezTo>
                      <a:pt x="314" y="295"/>
                      <a:pt x="334" y="287"/>
                      <a:pt x="346" y="300"/>
                    </a:cubicBezTo>
                    <a:cubicBezTo>
                      <a:pt x="352" y="308"/>
                      <a:pt x="359" y="299"/>
                      <a:pt x="365" y="296"/>
                    </a:cubicBezTo>
                    <a:cubicBezTo>
                      <a:pt x="389" y="283"/>
                      <a:pt x="388" y="288"/>
                      <a:pt x="405" y="309"/>
                    </a:cubicBezTo>
                    <a:cubicBezTo>
                      <a:pt x="421" y="329"/>
                      <a:pt x="417" y="342"/>
                      <a:pt x="405" y="360"/>
                    </a:cubicBezTo>
                    <a:cubicBezTo>
                      <a:pt x="401" y="364"/>
                      <a:pt x="406" y="366"/>
                      <a:pt x="409" y="368"/>
                    </a:cubicBezTo>
                    <a:cubicBezTo>
                      <a:pt x="417" y="373"/>
                      <a:pt x="414" y="379"/>
                      <a:pt x="410" y="385"/>
                    </a:cubicBezTo>
                    <a:cubicBezTo>
                      <a:pt x="405" y="391"/>
                      <a:pt x="399" y="397"/>
                      <a:pt x="392" y="390"/>
                    </a:cubicBezTo>
                    <a:cubicBezTo>
                      <a:pt x="382" y="380"/>
                      <a:pt x="374" y="385"/>
                      <a:pt x="366" y="391"/>
                    </a:cubicBezTo>
                    <a:cubicBezTo>
                      <a:pt x="362" y="382"/>
                      <a:pt x="354" y="383"/>
                      <a:pt x="346" y="383"/>
                    </a:cubicBezTo>
                    <a:cubicBezTo>
                      <a:pt x="337" y="362"/>
                      <a:pt x="318" y="349"/>
                      <a:pt x="303" y="332"/>
                    </a:cubicBezTo>
                    <a:cubicBezTo>
                      <a:pt x="292" y="320"/>
                      <a:pt x="282" y="330"/>
                      <a:pt x="274" y="338"/>
                    </a:cubicBezTo>
                    <a:cubicBezTo>
                      <a:pt x="266" y="345"/>
                      <a:pt x="266" y="354"/>
                      <a:pt x="275" y="361"/>
                    </a:cubicBezTo>
                    <a:cubicBezTo>
                      <a:pt x="284" y="368"/>
                      <a:pt x="290" y="379"/>
                      <a:pt x="302" y="381"/>
                    </a:cubicBezTo>
                    <a:cubicBezTo>
                      <a:pt x="308" y="381"/>
                      <a:pt x="312" y="385"/>
                      <a:pt x="311" y="392"/>
                    </a:cubicBezTo>
                    <a:cubicBezTo>
                      <a:pt x="310" y="399"/>
                      <a:pt x="304" y="398"/>
                      <a:pt x="299" y="399"/>
                    </a:cubicBezTo>
                    <a:cubicBezTo>
                      <a:pt x="281" y="402"/>
                      <a:pt x="263" y="406"/>
                      <a:pt x="245" y="396"/>
                    </a:cubicBezTo>
                    <a:cubicBezTo>
                      <a:pt x="234" y="390"/>
                      <a:pt x="202" y="409"/>
                      <a:pt x="193" y="423"/>
                    </a:cubicBezTo>
                    <a:cubicBezTo>
                      <a:pt x="188" y="432"/>
                      <a:pt x="185" y="443"/>
                      <a:pt x="178" y="451"/>
                    </a:cubicBezTo>
                    <a:cubicBezTo>
                      <a:pt x="174" y="442"/>
                      <a:pt x="168" y="436"/>
                      <a:pt x="157" y="433"/>
                    </a:cubicBezTo>
                    <a:cubicBezTo>
                      <a:pt x="129" y="427"/>
                      <a:pt x="117" y="394"/>
                      <a:pt x="132" y="370"/>
                    </a:cubicBezTo>
                    <a:cubicBezTo>
                      <a:pt x="140" y="358"/>
                      <a:pt x="139" y="349"/>
                      <a:pt x="128" y="338"/>
                    </a:cubicBezTo>
                    <a:cubicBezTo>
                      <a:pt x="111" y="321"/>
                      <a:pt x="94" y="312"/>
                      <a:pt x="70" y="315"/>
                    </a:cubicBezTo>
                    <a:cubicBezTo>
                      <a:pt x="48" y="318"/>
                      <a:pt x="33" y="304"/>
                      <a:pt x="18" y="291"/>
                    </a:cubicBezTo>
                    <a:cubicBezTo>
                      <a:pt x="16" y="279"/>
                      <a:pt x="0" y="271"/>
                      <a:pt x="6" y="255"/>
                    </a:cubicBezTo>
                    <a:cubicBezTo>
                      <a:pt x="23" y="242"/>
                      <a:pt x="38" y="227"/>
                      <a:pt x="46" y="207"/>
                    </a:cubicBezTo>
                    <a:cubicBezTo>
                      <a:pt x="50" y="200"/>
                      <a:pt x="56" y="198"/>
                      <a:pt x="63" y="203"/>
                    </a:cubicBezTo>
                    <a:cubicBezTo>
                      <a:pt x="68" y="207"/>
                      <a:pt x="70" y="214"/>
                      <a:pt x="67" y="219"/>
                    </a:cubicBezTo>
                    <a:cubicBezTo>
                      <a:pt x="60" y="232"/>
                      <a:pt x="63" y="247"/>
                      <a:pt x="56" y="260"/>
                    </a:cubicBezTo>
                    <a:cubicBezTo>
                      <a:pt x="52" y="267"/>
                      <a:pt x="55" y="274"/>
                      <a:pt x="63" y="278"/>
                    </a:cubicBezTo>
                    <a:cubicBezTo>
                      <a:pt x="76" y="283"/>
                      <a:pt x="89" y="288"/>
                      <a:pt x="103" y="281"/>
                    </a:cubicBezTo>
                    <a:cubicBezTo>
                      <a:pt x="116" y="274"/>
                      <a:pt x="130" y="269"/>
                      <a:pt x="145" y="270"/>
                    </a:cubicBezTo>
                    <a:cubicBezTo>
                      <a:pt x="151" y="270"/>
                      <a:pt x="158" y="269"/>
                      <a:pt x="159" y="262"/>
                    </a:cubicBezTo>
                    <a:cubicBezTo>
                      <a:pt x="161" y="255"/>
                      <a:pt x="157" y="250"/>
                      <a:pt x="152" y="246"/>
                    </a:cubicBezTo>
                    <a:cubicBezTo>
                      <a:pt x="143" y="240"/>
                      <a:pt x="134" y="234"/>
                      <a:pt x="126" y="227"/>
                    </a:cubicBezTo>
                    <a:cubicBezTo>
                      <a:pt x="114" y="217"/>
                      <a:pt x="106" y="204"/>
                      <a:pt x="108" y="187"/>
                    </a:cubicBezTo>
                    <a:cubicBezTo>
                      <a:pt x="108" y="184"/>
                      <a:pt x="109" y="180"/>
                      <a:pt x="107" y="178"/>
                    </a:cubicBezTo>
                    <a:cubicBezTo>
                      <a:pt x="88" y="143"/>
                      <a:pt x="96" y="105"/>
                      <a:pt x="92" y="68"/>
                    </a:cubicBezTo>
                    <a:cubicBezTo>
                      <a:pt x="90" y="53"/>
                      <a:pt x="81" y="41"/>
                      <a:pt x="75" y="28"/>
                    </a:cubicBezTo>
                    <a:cubicBezTo>
                      <a:pt x="70" y="19"/>
                      <a:pt x="65" y="10"/>
                      <a:pt x="70" y="0"/>
                    </a:cubicBezTo>
                    <a:cubicBezTo>
                      <a:pt x="77" y="2"/>
                      <a:pt x="84" y="5"/>
                      <a:pt x="90" y="7"/>
                    </a:cubicBezTo>
                    <a:cubicBezTo>
                      <a:pt x="98" y="21"/>
                      <a:pt x="96" y="37"/>
                      <a:pt x="102" y="51"/>
                    </a:cubicBezTo>
                    <a:close/>
                  </a:path>
                </a:pathLst>
              </a:custGeom>
              <a:solidFill>
                <a:srgbClr val="EEC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6" name="Freeform 829">
                <a:extLst>
                  <a:ext uri="{FF2B5EF4-FFF2-40B4-BE49-F238E27FC236}">
                    <a16:creationId xmlns:a16="http://schemas.microsoft.com/office/drawing/2014/main" id="{2219149C-1FE5-A2F7-1B51-82A99D64C48C}"/>
                  </a:ext>
                </a:extLst>
              </p:cNvPr>
              <p:cNvSpPr/>
              <p:nvPr/>
            </p:nvSpPr>
            <p:spPr bwMode="auto">
              <a:xfrm>
                <a:off x="4148" y="1044"/>
                <a:ext cx="132" cy="317"/>
              </a:xfrm>
              <a:custGeom>
                <a:avLst/>
                <a:gdLst>
                  <a:gd name="T0" fmla="*/ 253 w 324"/>
                  <a:gd name="T1" fmla="*/ 250 h 373"/>
                  <a:gd name="T2" fmla="*/ 216 w 324"/>
                  <a:gd name="T3" fmla="*/ 287 h 373"/>
                  <a:gd name="T4" fmla="*/ 124 w 324"/>
                  <a:gd name="T5" fmla="*/ 286 h 373"/>
                  <a:gd name="T6" fmla="*/ 112 w 324"/>
                  <a:gd name="T7" fmla="*/ 293 h 373"/>
                  <a:gd name="T8" fmla="*/ 115 w 324"/>
                  <a:gd name="T9" fmla="*/ 312 h 373"/>
                  <a:gd name="T10" fmla="*/ 158 w 324"/>
                  <a:gd name="T11" fmla="*/ 334 h 373"/>
                  <a:gd name="T12" fmla="*/ 166 w 324"/>
                  <a:gd name="T13" fmla="*/ 338 h 373"/>
                  <a:gd name="T14" fmla="*/ 144 w 324"/>
                  <a:gd name="T15" fmla="*/ 354 h 373"/>
                  <a:gd name="T16" fmla="*/ 131 w 324"/>
                  <a:gd name="T17" fmla="*/ 352 h 373"/>
                  <a:gd name="T18" fmla="*/ 120 w 324"/>
                  <a:gd name="T19" fmla="*/ 354 h 373"/>
                  <a:gd name="T20" fmla="*/ 110 w 324"/>
                  <a:gd name="T21" fmla="*/ 357 h 373"/>
                  <a:gd name="T22" fmla="*/ 58 w 324"/>
                  <a:gd name="T23" fmla="*/ 369 h 373"/>
                  <a:gd name="T24" fmla="*/ 33 w 324"/>
                  <a:gd name="T25" fmla="*/ 365 h 373"/>
                  <a:gd name="T26" fmla="*/ 13 w 324"/>
                  <a:gd name="T27" fmla="*/ 354 h 373"/>
                  <a:gd name="T28" fmla="*/ 3 w 324"/>
                  <a:gd name="T29" fmla="*/ 335 h 373"/>
                  <a:gd name="T30" fmla="*/ 19 w 324"/>
                  <a:gd name="T31" fmla="*/ 328 h 373"/>
                  <a:gd name="T32" fmla="*/ 35 w 324"/>
                  <a:gd name="T33" fmla="*/ 331 h 373"/>
                  <a:gd name="T34" fmla="*/ 48 w 324"/>
                  <a:gd name="T35" fmla="*/ 317 h 373"/>
                  <a:gd name="T36" fmla="*/ 72 w 324"/>
                  <a:gd name="T37" fmla="*/ 268 h 373"/>
                  <a:gd name="T38" fmla="*/ 83 w 324"/>
                  <a:gd name="T39" fmla="*/ 252 h 373"/>
                  <a:gd name="T40" fmla="*/ 63 w 324"/>
                  <a:gd name="T41" fmla="*/ 254 h 373"/>
                  <a:gd name="T42" fmla="*/ 46 w 324"/>
                  <a:gd name="T43" fmla="*/ 258 h 373"/>
                  <a:gd name="T44" fmla="*/ 38 w 324"/>
                  <a:gd name="T45" fmla="*/ 248 h 373"/>
                  <a:gd name="T46" fmla="*/ 45 w 324"/>
                  <a:gd name="T47" fmla="*/ 234 h 373"/>
                  <a:gd name="T48" fmla="*/ 55 w 324"/>
                  <a:gd name="T49" fmla="*/ 185 h 373"/>
                  <a:gd name="T50" fmla="*/ 30 w 324"/>
                  <a:gd name="T51" fmla="*/ 146 h 373"/>
                  <a:gd name="T52" fmla="*/ 29 w 324"/>
                  <a:gd name="T53" fmla="*/ 91 h 373"/>
                  <a:gd name="T54" fmla="*/ 60 w 324"/>
                  <a:gd name="T55" fmla="*/ 45 h 373"/>
                  <a:gd name="T56" fmla="*/ 73 w 324"/>
                  <a:gd name="T57" fmla="*/ 32 h 373"/>
                  <a:gd name="T58" fmla="*/ 99 w 324"/>
                  <a:gd name="T59" fmla="*/ 22 h 373"/>
                  <a:gd name="T60" fmla="*/ 152 w 324"/>
                  <a:gd name="T61" fmla="*/ 19 h 373"/>
                  <a:gd name="T62" fmla="*/ 183 w 324"/>
                  <a:gd name="T63" fmla="*/ 29 h 373"/>
                  <a:gd name="T64" fmla="*/ 193 w 324"/>
                  <a:gd name="T65" fmla="*/ 15 h 373"/>
                  <a:gd name="T66" fmla="*/ 225 w 324"/>
                  <a:gd name="T67" fmla="*/ 8 h 373"/>
                  <a:gd name="T68" fmla="*/ 263 w 324"/>
                  <a:gd name="T69" fmla="*/ 15 h 373"/>
                  <a:gd name="T70" fmla="*/ 290 w 324"/>
                  <a:gd name="T71" fmla="*/ 51 h 373"/>
                  <a:gd name="T72" fmla="*/ 237 w 324"/>
                  <a:gd name="T73" fmla="*/ 103 h 373"/>
                  <a:gd name="T74" fmla="*/ 275 w 324"/>
                  <a:gd name="T75" fmla="*/ 107 h 373"/>
                  <a:gd name="T76" fmla="*/ 313 w 324"/>
                  <a:gd name="T77" fmla="*/ 161 h 373"/>
                  <a:gd name="T78" fmla="*/ 308 w 324"/>
                  <a:gd name="T79" fmla="*/ 172 h 373"/>
                  <a:gd name="T80" fmla="*/ 253 w 324"/>
                  <a:gd name="T81" fmla="*/ 25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4" h="373">
                    <a:moveTo>
                      <a:pt x="253" y="250"/>
                    </a:moveTo>
                    <a:cubicBezTo>
                      <a:pt x="238" y="260"/>
                      <a:pt x="221" y="267"/>
                      <a:pt x="216" y="287"/>
                    </a:cubicBezTo>
                    <a:cubicBezTo>
                      <a:pt x="186" y="296"/>
                      <a:pt x="155" y="297"/>
                      <a:pt x="124" y="286"/>
                    </a:cubicBezTo>
                    <a:cubicBezTo>
                      <a:pt x="118" y="284"/>
                      <a:pt x="115" y="287"/>
                      <a:pt x="112" y="293"/>
                    </a:cubicBezTo>
                    <a:cubicBezTo>
                      <a:pt x="109" y="300"/>
                      <a:pt x="107" y="309"/>
                      <a:pt x="115" y="312"/>
                    </a:cubicBezTo>
                    <a:cubicBezTo>
                      <a:pt x="131" y="317"/>
                      <a:pt x="143" y="329"/>
                      <a:pt x="158" y="334"/>
                    </a:cubicBezTo>
                    <a:cubicBezTo>
                      <a:pt x="161" y="335"/>
                      <a:pt x="164" y="336"/>
                      <a:pt x="166" y="338"/>
                    </a:cubicBezTo>
                    <a:cubicBezTo>
                      <a:pt x="164" y="356"/>
                      <a:pt x="159" y="360"/>
                      <a:pt x="144" y="354"/>
                    </a:cubicBezTo>
                    <a:cubicBezTo>
                      <a:pt x="139" y="353"/>
                      <a:pt x="135" y="351"/>
                      <a:pt x="131" y="352"/>
                    </a:cubicBezTo>
                    <a:cubicBezTo>
                      <a:pt x="127" y="352"/>
                      <a:pt x="123" y="353"/>
                      <a:pt x="120" y="354"/>
                    </a:cubicBezTo>
                    <a:cubicBezTo>
                      <a:pt x="117" y="356"/>
                      <a:pt x="114" y="357"/>
                      <a:pt x="110" y="357"/>
                    </a:cubicBezTo>
                    <a:cubicBezTo>
                      <a:pt x="91" y="355"/>
                      <a:pt x="73" y="353"/>
                      <a:pt x="58" y="369"/>
                    </a:cubicBezTo>
                    <a:cubicBezTo>
                      <a:pt x="53" y="373"/>
                      <a:pt x="40" y="371"/>
                      <a:pt x="33" y="365"/>
                    </a:cubicBezTo>
                    <a:cubicBezTo>
                      <a:pt x="27" y="360"/>
                      <a:pt x="20" y="357"/>
                      <a:pt x="13" y="354"/>
                    </a:cubicBezTo>
                    <a:cubicBezTo>
                      <a:pt x="4" y="351"/>
                      <a:pt x="0" y="344"/>
                      <a:pt x="3" y="335"/>
                    </a:cubicBezTo>
                    <a:cubicBezTo>
                      <a:pt x="5" y="327"/>
                      <a:pt x="12" y="327"/>
                      <a:pt x="19" y="328"/>
                    </a:cubicBezTo>
                    <a:cubicBezTo>
                      <a:pt x="24" y="329"/>
                      <a:pt x="30" y="330"/>
                      <a:pt x="35" y="331"/>
                    </a:cubicBezTo>
                    <a:cubicBezTo>
                      <a:pt x="45" y="331"/>
                      <a:pt x="50" y="328"/>
                      <a:pt x="48" y="317"/>
                    </a:cubicBezTo>
                    <a:cubicBezTo>
                      <a:pt x="46" y="295"/>
                      <a:pt x="55" y="280"/>
                      <a:pt x="72" y="268"/>
                    </a:cubicBezTo>
                    <a:cubicBezTo>
                      <a:pt x="78" y="264"/>
                      <a:pt x="88" y="261"/>
                      <a:pt x="83" y="252"/>
                    </a:cubicBezTo>
                    <a:cubicBezTo>
                      <a:pt x="77" y="241"/>
                      <a:pt x="69" y="250"/>
                      <a:pt x="63" y="254"/>
                    </a:cubicBezTo>
                    <a:cubicBezTo>
                      <a:pt x="57" y="257"/>
                      <a:pt x="52" y="259"/>
                      <a:pt x="46" y="258"/>
                    </a:cubicBezTo>
                    <a:cubicBezTo>
                      <a:pt x="41" y="256"/>
                      <a:pt x="38" y="253"/>
                      <a:pt x="38" y="248"/>
                    </a:cubicBezTo>
                    <a:cubicBezTo>
                      <a:pt x="37" y="242"/>
                      <a:pt x="40" y="238"/>
                      <a:pt x="45" y="234"/>
                    </a:cubicBezTo>
                    <a:cubicBezTo>
                      <a:pt x="64" y="221"/>
                      <a:pt x="68" y="205"/>
                      <a:pt x="55" y="185"/>
                    </a:cubicBezTo>
                    <a:cubicBezTo>
                      <a:pt x="46" y="172"/>
                      <a:pt x="38" y="159"/>
                      <a:pt x="30" y="146"/>
                    </a:cubicBezTo>
                    <a:cubicBezTo>
                      <a:pt x="26" y="128"/>
                      <a:pt x="25" y="109"/>
                      <a:pt x="29" y="91"/>
                    </a:cubicBezTo>
                    <a:cubicBezTo>
                      <a:pt x="32" y="71"/>
                      <a:pt x="38" y="52"/>
                      <a:pt x="60" y="45"/>
                    </a:cubicBezTo>
                    <a:cubicBezTo>
                      <a:pt x="66" y="43"/>
                      <a:pt x="71" y="38"/>
                      <a:pt x="73" y="32"/>
                    </a:cubicBezTo>
                    <a:cubicBezTo>
                      <a:pt x="79" y="20"/>
                      <a:pt x="89" y="17"/>
                      <a:pt x="99" y="22"/>
                    </a:cubicBezTo>
                    <a:cubicBezTo>
                      <a:pt x="118" y="33"/>
                      <a:pt x="135" y="26"/>
                      <a:pt x="152" y="19"/>
                    </a:cubicBezTo>
                    <a:cubicBezTo>
                      <a:pt x="164" y="16"/>
                      <a:pt x="174" y="22"/>
                      <a:pt x="183" y="29"/>
                    </a:cubicBezTo>
                    <a:cubicBezTo>
                      <a:pt x="188" y="25"/>
                      <a:pt x="190" y="19"/>
                      <a:pt x="193" y="15"/>
                    </a:cubicBezTo>
                    <a:cubicBezTo>
                      <a:pt x="202" y="4"/>
                      <a:pt x="213" y="0"/>
                      <a:pt x="225" y="8"/>
                    </a:cubicBezTo>
                    <a:cubicBezTo>
                      <a:pt x="237" y="15"/>
                      <a:pt x="249" y="17"/>
                      <a:pt x="263" y="15"/>
                    </a:cubicBezTo>
                    <a:cubicBezTo>
                      <a:pt x="278" y="13"/>
                      <a:pt x="298" y="38"/>
                      <a:pt x="290" y="51"/>
                    </a:cubicBezTo>
                    <a:cubicBezTo>
                      <a:pt x="277" y="72"/>
                      <a:pt x="261" y="91"/>
                      <a:pt x="237" y="103"/>
                    </a:cubicBezTo>
                    <a:cubicBezTo>
                      <a:pt x="248" y="108"/>
                      <a:pt x="262" y="108"/>
                      <a:pt x="275" y="107"/>
                    </a:cubicBezTo>
                    <a:cubicBezTo>
                      <a:pt x="304" y="106"/>
                      <a:pt x="324" y="133"/>
                      <a:pt x="313" y="161"/>
                    </a:cubicBezTo>
                    <a:cubicBezTo>
                      <a:pt x="311" y="164"/>
                      <a:pt x="308" y="168"/>
                      <a:pt x="308" y="172"/>
                    </a:cubicBezTo>
                    <a:cubicBezTo>
                      <a:pt x="313" y="214"/>
                      <a:pt x="280" y="230"/>
                      <a:pt x="253" y="250"/>
                    </a:cubicBezTo>
                    <a:close/>
                  </a:path>
                </a:pathLst>
              </a:custGeom>
              <a:solidFill>
                <a:srgbClr val="AAA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7" name="Freeform 830">
                <a:extLst>
                  <a:ext uri="{FF2B5EF4-FFF2-40B4-BE49-F238E27FC236}">
                    <a16:creationId xmlns:a16="http://schemas.microsoft.com/office/drawing/2014/main" id="{5FA4A676-C542-602B-0E22-AD03761F78AC}"/>
                  </a:ext>
                </a:extLst>
              </p:cNvPr>
              <p:cNvSpPr/>
              <p:nvPr/>
            </p:nvSpPr>
            <p:spPr bwMode="auto">
              <a:xfrm>
                <a:off x="4726" y="1843"/>
                <a:ext cx="267" cy="494"/>
              </a:xfrm>
              <a:custGeom>
                <a:avLst/>
                <a:gdLst>
                  <a:gd name="T0" fmla="*/ 639 w 658"/>
                  <a:gd name="T1" fmla="*/ 24 h 581"/>
                  <a:gd name="T2" fmla="*/ 640 w 658"/>
                  <a:gd name="T3" fmla="*/ 0 h 581"/>
                  <a:gd name="T4" fmla="*/ 656 w 658"/>
                  <a:gd name="T5" fmla="*/ 90 h 581"/>
                  <a:gd name="T6" fmla="*/ 637 w 658"/>
                  <a:gd name="T7" fmla="*/ 126 h 581"/>
                  <a:gd name="T8" fmla="*/ 640 w 658"/>
                  <a:gd name="T9" fmla="*/ 159 h 581"/>
                  <a:gd name="T10" fmla="*/ 621 w 658"/>
                  <a:gd name="T11" fmla="*/ 203 h 581"/>
                  <a:gd name="T12" fmla="*/ 609 w 658"/>
                  <a:gd name="T13" fmla="*/ 227 h 581"/>
                  <a:gd name="T14" fmla="*/ 585 w 658"/>
                  <a:gd name="T15" fmla="*/ 295 h 581"/>
                  <a:gd name="T16" fmla="*/ 551 w 658"/>
                  <a:gd name="T17" fmla="*/ 305 h 581"/>
                  <a:gd name="T18" fmla="*/ 513 w 658"/>
                  <a:gd name="T19" fmla="*/ 304 h 581"/>
                  <a:gd name="T20" fmla="*/ 471 w 658"/>
                  <a:gd name="T21" fmla="*/ 279 h 581"/>
                  <a:gd name="T22" fmla="*/ 429 w 658"/>
                  <a:gd name="T23" fmla="*/ 251 h 581"/>
                  <a:gd name="T24" fmla="*/ 397 w 658"/>
                  <a:gd name="T25" fmla="*/ 270 h 581"/>
                  <a:gd name="T26" fmla="*/ 351 w 658"/>
                  <a:gd name="T27" fmla="*/ 310 h 581"/>
                  <a:gd name="T28" fmla="*/ 329 w 658"/>
                  <a:gd name="T29" fmla="*/ 339 h 581"/>
                  <a:gd name="T30" fmla="*/ 315 w 658"/>
                  <a:gd name="T31" fmla="*/ 351 h 581"/>
                  <a:gd name="T32" fmla="*/ 270 w 658"/>
                  <a:gd name="T33" fmla="*/ 355 h 581"/>
                  <a:gd name="T34" fmla="*/ 192 w 658"/>
                  <a:gd name="T35" fmla="*/ 418 h 581"/>
                  <a:gd name="T36" fmla="*/ 177 w 658"/>
                  <a:gd name="T37" fmla="*/ 442 h 581"/>
                  <a:gd name="T38" fmla="*/ 129 w 658"/>
                  <a:gd name="T39" fmla="*/ 498 h 581"/>
                  <a:gd name="T40" fmla="*/ 90 w 658"/>
                  <a:gd name="T41" fmla="*/ 525 h 581"/>
                  <a:gd name="T42" fmla="*/ 77 w 658"/>
                  <a:gd name="T43" fmla="*/ 532 h 581"/>
                  <a:gd name="T44" fmla="*/ 17 w 658"/>
                  <a:gd name="T45" fmla="*/ 575 h 581"/>
                  <a:gd name="T46" fmla="*/ 0 w 658"/>
                  <a:gd name="T47" fmla="*/ 568 h 581"/>
                  <a:gd name="T48" fmla="*/ 2 w 658"/>
                  <a:gd name="T49" fmla="*/ 563 h 581"/>
                  <a:gd name="T50" fmla="*/ 18 w 658"/>
                  <a:gd name="T51" fmla="*/ 550 h 581"/>
                  <a:gd name="T52" fmla="*/ 79 w 658"/>
                  <a:gd name="T53" fmla="*/ 489 h 581"/>
                  <a:gd name="T54" fmla="*/ 89 w 658"/>
                  <a:gd name="T55" fmla="*/ 478 h 581"/>
                  <a:gd name="T56" fmla="*/ 104 w 658"/>
                  <a:gd name="T57" fmla="*/ 426 h 581"/>
                  <a:gd name="T58" fmla="*/ 135 w 658"/>
                  <a:gd name="T59" fmla="*/ 378 h 581"/>
                  <a:gd name="T60" fmla="*/ 150 w 658"/>
                  <a:gd name="T61" fmla="*/ 348 h 581"/>
                  <a:gd name="T62" fmla="*/ 178 w 658"/>
                  <a:gd name="T63" fmla="*/ 297 h 581"/>
                  <a:gd name="T64" fmla="*/ 214 w 658"/>
                  <a:gd name="T65" fmla="*/ 302 h 581"/>
                  <a:gd name="T66" fmla="*/ 270 w 658"/>
                  <a:gd name="T67" fmla="*/ 301 h 581"/>
                  <a:gd name="T68" fmla="*/ 330 w 658"/>
                  <a:gd name="T69" fmla="*/ 259 h 581"/>
                  <a:gd name="T70" fmla="*/ 428 w 658"/>
                  <a:gd name="T71" fmla="*/ 207 h 581"/>
                  <a:gd name="T72" fmla="*/ 460 w 658"/>
                  <a:gd name="T73" fmla="*/ 211 h 581"/>
                  <a:gd name="T74" fmla="*/ 468 w 658"/>
                  <a:gd name="T75" fmla="*/ 231 h 581"/>
                  <a:gd name="T76" fmla="*/ 484 w 658"/>
                  <a:gd name="T77" fmla="*/ 253 h 581"/>
                  <a:gd name="T78" fmla="*/ 488 w 658"/>
                  <a:gd name="T79" fmla="*/ 258 h 581"/>
                  <a:gd name="T80" fmla="*/ 540 w 658"/>
                  <a:gd name="T81" fmla="*/ 287 h 581"/>
                  <a:gd name="T82" fmla="*/ 581 w 658"/>
                  <a:gd name="T83" fmla="*/ 247 h 581"/>
                  <a:gd name="T84" fmla="*/ 577 w 658"/>
                  <a:gd name="T85" fmla="*/ 206 h 581"/>
                  <a:gd name="T86" fmla="*/ 592 w 658"/>
                  <a:gd name="T87" fmla="*/ 168 h 581"/>
                  <a:gd name="T88" fmla="*/ 625 w 658"/>
                  <a:gd name="T89" fmla="*/ 173 h 581"/>
                  <a:gd name="T90" fmla="*/ 606 w 658"/>
                  <a:gd name="T91" fmla="*/ 150 h 581"/>
                  <a:gd name="T92" fmla="*/ 611 w 658"/>
                  <a:gd name="T93" fmla="*/ 116 h 581"/>
                  <a:gd name="T94" fmla="*/ 640 w 658"/>
                  <a:gd name="T95" fmla="*/ 49 h 581"/>
                  <a:gd name="T96" fmla="*/ 637 w 658"/>
                  <a:gd name="T97" fmla="*/ 29 h 581"/>
                  <a:gd name="T98" fmla="*/ 639 w 658"/>
                  <a:gd name="T99" fmla="*/ 24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58" h="581">
                    <a:moveTo>
                      <a:pt x="639" y="24"/>
                    </a:moveTo>
                    <a:cubicBezTo>
                      <a:pt x="639" y="16"/>
                      <a:pt x="639" y="8"/>
                      <a:pt x="640" y="0"/>
                    </a:cubicBezTo>
                    <a:cubicBezTo>
                      <a:pt x="651" y="29"/>
                      <a:pt x="658" y="58"/>
                      <a:pt x="656" y="90"/>
                    </a:cubicBezTo>
                    <a:cubicBezTo>
                      <a:pt x="655" y="106"/>
                      <a:pt x="642" y="113"/>
                      <a:pt x="637" y="126"/>
                    </a:cubicBezTo>
                    <a:cubicBezTo>
                      <a:pt x="633" y="139"/>
                      <a:pt x="632" y="148"/>
                      <a:pt x="640" y="159"/>
                    </a:cubicBezTo>
                    <a:cubicBezTo>
                      <a:pt x="656" y="183"/>
                      <a:pt x="649" y="199"/>
                      <a:pt x="621" y="203"/>
                    </a:cubicBezTo>
                    <a:cubicBezTo>
                      <a:pt x="604" y="206"/>
                      <a:pt x="605" y="217"/>
                      <a:pt x="609" y="227"/>
                    </a:cubicBezTo>
                    <a:cubicBezTo>
                      <a:pt x="618" y="256"/>
                      <a:pt x="600" y="276"/>
                      <a:pt x="585" y="295"/>
                    </a:cubicBezTo>
                    <a:cubicBezTo>
                      <a:pt x="578" y="304"/>
                      <a:pt x="566" y="309"/>
                      <a:pt x="551" y="305"/>
                    </a:cubicBezTo>
                    <a:cubicBezTo>
                      <a:pt x="539" y="301"/>
                      <a:pt x="525" y="303"/>
                      <a:pt x="513" y="304"/>
                    </a:cubicBezTo>
                    <a:cubicBezTo>
                      <a:pt x="489" y="307"/>
                      <a:pt x="480" y="301"/>
                      <a:pt x="471" y="279"/>
                    </a:cubicBezTo>
                    <a:cubicBezTo>
                      <a:pt x="463" y="260"/>
                      <a:pt x="445" y="257"/>
                      <a:pt x="429" y="251"/>
                    </a:cubicBezTo>
                    <a:cubicBezTo>
                      <a:pt x="413" y="246"/>
                      <a:pt x="404" y="262"/>
                      <a:pt x="397" y="270"/>
                    </a:cubicBezTo>
                    <a:cubicBezTo>
                      <a:pt x="383" y="286"/>
                      <a:pt x="366" y="297"/>
                      <a:pt x="351" y="310"/>
                    </a:cubicBezTo>
                    <a:cubicBezTo>
                      <a:pt x="341" y="318"/>
                      <a:pt x="331" y="324"/>
                      <a:pt x="329" y="339"/>
                    </a:cubicBezTo>
                    <a:cubicBezTo>
                      <a:pt x="329" y="346"/>
                      <a:pt x="322" y="351"/>
                      <a:pt x="315" y="351"/>
                    </a:cubicBezTo>
                    <a:cubicBezTo>
                      <a:pt x="300" y="350"/>
                      <a:pt x="285" y="356"/>
                      <a:pt x="270" y="355"/>
                    </a:cubicBezTo>
                    <a:cubicBezTo>
                      <a:pt x="233" y="351"/>
                      <a:pt x="196" y="382"/>
                      <a:pt x="192" y="418"/>
                    </a:cubicBezTo>
                    <a:cubicBezTo>
                      <a:pt x="190" y="429"/>
                      <a:pt x="187" y="440"/>
                      <a:pt x="177" y="442"/>
                    </a:cubicBezTo>
                    <a:cubicBezTo>
                      <a:pt x="148" y="450"/>
                      <a:pt x="142" y="478"/>
                      <a:pt x="129" y="498"/>
                    </a:cubicBezTo>
                    <a:cubicBezTo>
                      <a:pt x="119" y="514"/>
                      <a:pt x="110" y="525"/>
                      <a:pt x="90" y="525"/>
                    </a:cubicBezTo>
                    <a:cubicBezTo>
                      <a:pt x="84" y="524"/>
                      <a:pt x="81" y="529"/>
                      <a:pt x="77" y="532"/>
                    </a:cubicBezTo>
                    <a:cubicBezTo>
                      <a:pt x="59" y="549"/>
                      <a:pt x="37" y="561"/>
                      <a:pt x="17" y="575"/>
                    </a:cubicBezTo>
                    <a:cubicBezTo>
                      <a:pt x="7" y="581"/>
                      <a:pt x="3" y="576"/>
                      <a:pt x="0" y="568"/>
                    </a:cubicBezTo>
                    <a:cubicBezTo>
                      <a:pt x="0" y="566"/>
                      <a:pt x="1" y="564"/>
                      <a:pt x="2" y="563"/>
                    </a:cubicBezTo>
                    <a:cubicBezTo>
                      <a:pt x="6" y="557"/>
                      <a:pt x="14" y="555"/>
                      <a:pt x="18" y="550"/>
                    </a:cubicBezTo>
                    <a:cubicBezTo>
                      <a:pt x="30" y="521"/>
                      <a:pt x="47" y="498"/>
                      <a:pt x="79" y="489"/>
                    </a:cubicBezTo>
                    <a:cubicBezTo>
                      <a:pt x="84" y="487"/>
                      <a:pt x="88" y="483"/>
                      <a:pt x="89" y="478"/>
                    </a:cubicBezTo>
                    <a:cubicBezTo>
                      <a:pt x="92" y="460"/>
                      <a:pt x="102" y="444"/>
                      <a:pt x="104" y="426"/>
                    </a:cubicBezTo>
                    <a:cubicBezTo>
                      <a:pt x="106" y="406"/>
                      <a:pt x="114" y="388"/>
                      <a:pt x="135" y="378"/>
                    </a:cubicBezTo>
                    <a:cubicBezTo>
                      <a:pt x="148" y="373"/>
                      <a:pt x="149" y="360"/>
                      <a:pt x="150" y="348"/>
                    </a:cubicBezTo>
                    <a:cubicBezTo>
                      <a:pt x="153" y="327"/>
                      <a:pt x="161" y="310"/>
                      <a:pt x="178" y="297"/>
                    </a:cubicBezTo>
                    <a:cubicBezTo>
                      <a:pt x="193" y="285"/>
                      <a:pt x="203" y="286"/>
                      <a:pt x="214" y="302"/>
                    </a:cubicBezTo>
                    <a:cubicBezTo>
                      <a:pt x="232" y="328"/>
                      <a:pt x="252" y="326"/>
                      <a:pt x="270" y="301"/>
                    </a:cubicBezTo>
                    <a:cubicBezTo>
                      <a:pt x="285" y="281"/>
                      <a:pt x="302" y="264"/>
                      <a:pt x="330" y="259"/>
                    </a:cubicBezTo>
                    <a:cubicBezTo>
                      <a:pt x="368" y="252"/>
                      <a:pt x="402" y="238"/>
                      <a:pt x="428" y="207"/>
                    </a:cubicBezTo>
                    <a:cubicBezTo>
                      <a:pt x="440" y="192"/>
                      <a:pt x="451" y="194"/>
                      <a:pt x="460" y="211"/>
                    </a:cubicBezTo>
                    <a:cubicBezTo>
                      <a:pt x="464" y="217"/>
                      <a:pt x="466" y="224"/>
                      <a:pt x="468" y="231"/>
                    </a:cubicBezTo>
                    <a:cubicBezTo>
                      <a:pt x="471" y="240"/>
                      <a:pt x="476" y="248"/>
                      <a:pt x="484" y="253"/>
                    </a:cubicBezTo>
                    <a:cubicBezTo>
                      <a:pt x="486" y="254"/>
                      <a:pt x="487" y="256"/>
                      <a:pt x="488" y="258"/>
                    </a:cubicBezTo>
                    <a:cubicBezTo>
                      <a:pt x="495" y="285"/>
                      <a:pt x="515" y="288"/>
                      <a:pt x="540" y="287"/>
                    </a:cubicBezTo>
                    <a:cubicBezTo>
                      <a:pt x="575" y="285"/>
                      <a:pt x="579" y="282"/>
                      <a:pt x="581" y="247"/>
                    </a:cubicBezTo>
                    <a:cubicBezTo>
                      <a:pt x="582" y="233"/>
                      <a:pt x="579" y="219"/>
                      <a:pt x="577" y="206"/>
                    </a:cubicBezTo>
                    <a:cubicBezTo>
                      <a:pt x="575" y="190"/>
                      <a:pt x="580" y="178"/>
                      <a:pt x="592" y="168"/>
                    </a:cubicBezTo>
                    <a:cubicBezTo>
                      <a:pt x="602" y="159"/>
                      <a:pt x="613" y="165"/>
                      <a:pt x="625" y="173"/>
                    </a:cubicBezTo>
                    <a:cubicBezTo>
                      <a:pt x="619" y="163"/>
                      <a:pt x="611" y="157"/>
                      <a:pt x="606" y="150"/>
                    </a:cubicBezTo>
                    <a:cubicBezTo>
                      <a:pt x="596" y="137"/>
                      <a:pt x="598" y="123"/>
                      <a:pt x="611" y="116"/>
                    </a:cubicBezTo>
                    <a:cubicBezTo>
                      <a:pt x="639" y="101"/>
                      <a:pt x="646" y="78"/>
                      <a:pt x="640" y="49"/>
                    </a:cubicBezTo>
                    <a:cubicBezTo>
                      <a:pt x="638" y="42"/>
                      <a:pt x="638" y="36"/>
                      <a:pt x="637" y="29"/>
                    </a:cubicBezTo>
                    <a:cubicBezTo>
                      <a:pt x="637" y="27"/>
                      <a:pt x="638" y="25"/>
                      <a:pt x="639" y="24"/>
                    </a:cubicBezTo>
                    <a:close/>
                  </a:path>
                </a:pathLst>
              </a:custGeom>
              <a:solidFill>
                <a:srgbClr val="F9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8" name="Freeform 831">
                <a:extLst>
                  <a:ext uri="{FF2B5EF4-FFF2-40B4-BE49-F238E27FC236}">
                    <a16:creationId xmlns:a16="http://schemas.microsoft.com/office/drawing/2014/main" id="{BFBD3F60-8535-F951-5038-61D8D99DB38C}"/>
                  </a:ext>
                </a:extLst>
              </p:cNvPr>
              <p:cNvSpPr/>
              <p:nvPr/>
            </p:nvSpPr>
            <p:spPr bwMode="auto">
              <a:xfrm>
                <a:off x="3806" y="1893"/>
                <a:ext cx="79" cy="312"/>
              </a:xfrm>
              <a:custGeom>
                <a:avLst/>
                <a:gdLst>
                  <a:gd name="T0" fmla="*/ 97 w 196"/>
                  <a:gd name="T1" fmla="*/ 1 h 367"/>
                  <a:gd name="T2" fmla="*/ 103 w 196"/>
                  <a:gd name="T3" fmla="*/ 1 h 367"/>
                  <a:gd name="T4" fmla="*/ 117 w 196"/>
                  <a:gd name="T5" fmla="*/ 48 h 367"/>
                  <a:gd name="T6" fmla="*/ 113 w 196"/>
                  <a:gd name="T7" fmla="*/ 110 h 367"/>
                  <a:gd name="T8" fmla="*/ 152 w 196"/>
                  <a:gd name="T9" fmla="*/ 103 h 367"/>
                  <a:gd name="T10" fmla="*/ 174 w 196"/>
                  <a:gd name="T11" fmla="*/ 141 h 367"/>
                  <a:gd name="T12" fmla="*/ 193 w 196"/>
                  <a:gd name="T13" fmla="*/ 182 h 367"/>
                  <a:gd name="T14" fmla="*/ 193 w 196"/>
                  <a:gd name="T15" fmla="*/ 208 h 367"/>
                  <a:gd name="T16" fmla="*/ 159 w 196"/>
                  <a:gd name="T17" fmla="*/ 219 h 367"/>
                  <a:gd name="T18" fmla="*/ 145 w 196"/>
                  <a:gd name="T19" fmla="*/ 238 h 367"/>
                  <a:gd name="T20" fmla="*/ 157 w 196"/>
                  <a:gd name="T21" fmla="*/ 256 h 367"/>
                  <a:gd name="T22" fmla="*/ 134 w 196"/>
                  <a:gd name="T23" fmla="*/ 281 h 367"/>
                  <a:gd name="T24" fmla="*/ 132 w 196"/>
                  <a:gd name="T25" fmla="*/ 337 h 367"/>
                  <a:gd name="T26" fmla="*/ 114 w 196"/>
                  <a:gd name="T27" fmla="*/ 346 h 367"/>
                  <a:gd name="T28" fmla="*/ 85 w 196"/>
                  <a:gd name="T29" fmla="*/ 339 h 367"/>
                  <a:gd name="T30" fmla="*/ 65 w 196"/>
                  <a:gd name="T31" fmla="*/ 350 h 367"/>
                  <a:gd name="T32" fmla="*/ 43 w 196"/>
                  <a:gd name="T33" fmla="*/ 362 h 367"/>
                  <a:gd name="T34" fmla="*/ 36 w 196"/>
                  <a:gd name="T35" fmla="*/ 334 h 367"/>
                  <a:gd name="T36" fmla="*/ 23 w 196"/>
                  <a:gd name="T37" fmla="*/ 286 h 367"/>
                  <a:gd name="T38" fmla="*/ 14 w 196"/>
                  <a:gd name="T39" fmla="*/ 226 h 367"/>
                  <a:gd name="T40" fmla="*/ 42 w 196"/>
                  <a:gd name="T41" fmla="*/ 178 h 367"/>
                  <a:gd name="T42" fmla="*/ 19 w 196"/>
                  <a:gd name="T43" fmla="*/ 78 h 367"/>
                  <a:gd name="T44" fmla="*/ 8 w 196"/>
                  <a:gd name="T45" fmla="*/ 55 h 367"/>
                  <a:gd name="T46" fmla="*/ 41 w 196"/>
                  <a:gd name="T47" fmla="*/ 51 h 367"/>
                  <a:gd name="T48" fmla="*/ 51 w 196"/>
                  <a:gd name="T49" fmla="*/ 61 h 367"/>
                  <a:gd name="T50" fmla="*/ 77 w 196"/>
                  <a:gd name="T51" fmla="*/ 58 h 367"/>
                  <a:gd name="T52" fmla="*/ 81 w 196"/>
                  <a:gd name="T53" fmla="*/ 52 h 367"/>
                  <a:gd name="T54" fmla="*/ 97 w 196"/>
                  <a:gd name="T55" fmla="*/ 1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6" h="367">
                    <a:moveTo>
                      <a:pt x="97" y="1"/>
                    </a:moveTo>
                    <a:cubicBezTo>
                      <a:pt x="99" y="1"/>
                      <a:pt x="101" y="0"/>
                      <a:pt x="103" y="1"/>
                    </a:cubicBezTo>
                    <a:cubicBezTo>
                      <a:pt x="106" y="3"/>
                      <a:pt x="119" y="46"/>
                      <a:pt x="117" y="48"/>
                    </a:cubicBezTo>
                    <a:cubicBezTo>
                      <a:pt x="101" y="68"/>
                      <a:pt x="98" y="88"/>
                      <a:pt x="113" y="110"/>
                    </a:cubicBezTo>
                    <a:cubicBezTo>
                      <a:pt x="123" y="99"/>
                      <a:pt x="135" y="89"/>
                      <a:pt x="152" y="103"/>
                    </a:cubicBezTo>
                    <a:cubicBezTo>
                      <a:pt x="163" y="113"/>
                      <a:pt x="174" y="123"/>
                      <a:pt x="174" y="141"/>
                    </a:cubicBezTo>
                    <a:cubicBezTo>
                      <a:pt x="175" y="156"/>
                      <a:pt x="189" y="167"/>
                      <a:pt x="193" y="182"/>
                    </a:cubicBezTo>
                    <a:cubicBezTo>
                      <a:pt x="195" y="191"/>
                      <a:pt x="196" y="199"/>
                      <a:pt x="193" y="208"/>
                    </a:cubicBezTo>
                    <a:cubicBezTo>
                      <a:pt x="183" y="215"/>
                      <a:pt x="174" y="222"/>
                      <a:pt x="159" y="219"/>
                    </a:cubicBezTo>
                    <a:cubicBezTo>
                      <a:pt x="148" y="216"/>
                      <a:pt x="148" y="230"/>
                      <a:pt x="145" y="238"/>
                    </a:cubicBezTo>
                    <a:cubicBezTo>
                      <a:pt x="137" y="253"/>
                      <a:pt x="152" y="251"/>
                      <a:pt x="157" y="256"/>
                    </a:cubicBezTo>
                    <a:cubicBezTo>
                      <a:pt x="138" y="254"/>
                      <a:pt x="132" y="268"/>
                      <a:pt x="134" y="281"/>
                    </a:cubicBezTo>
                    <a:cubicBezTo>
                      <a:pt x="138" y="300"/>
                      <a:pt x="127" y="318"/>
                      <a:pt x="132" y="337"/>
                    </a:cubicBezTo>
                    <a:cubicBezTo>
                      <a:pt x="135" y="348"/>
                      <a:pt x="123" y="351"/>
                      <a:pt x="114" y="346"/>
                    </a:cubicBezTo>
                    <a:cubicBezTo>
                      <a:pt x="104" y="342"/>
                      <a:pt x="94" y="342"/>
                      <a:pt x="85" y="339"/>
                    </a:cubicBezTo>
                    <a:cubicBezTo>
                      <a:pt x="74" y="336"/>
                      <a:pt x="69" y="341"/>
                      <a:pt x="65" y="350"/>
                    </a:cubicBezTo>
                    <a:cubicBezTo>
                      <a:pt x="61" y="361"/>
                      <a:pt x="52" y="367"/>
                      <a:pt x="43" y="362"/>
                    </a:cubicBezTo>
                    <a:cubicBezTo>
                      <a:pt x="33" y="356"/>
                      <a:pt x="31" y="345"/>
                      <a:pt x="36" y="334"/>
                    </a:cubicBezTo>
                    <a:cubicBezTo>
                      <a:pt x="47" y="312"/>
                      <a:pt x="44" y="301"/>
                      <a:pt x="23" y="286"/>
                    </a:cubicBezTo>
                    <a:cubicBezTo>
                      <a:pt x="8" y="274"/>
                      <a:pt x="2" y="241"/>
                      <a:pt x="14" y="226"/>
                    </a:cubicBezTo>
                    <a:cubicBezTo>
                      <a:pt x="26" y="211"/>
                      <a:pt x="34" y="195"/>
                      <a:pt x="42" y="178"/>
                    </a:cubicBezTo>
                    <a:cubicBezTo>
                      <a:pt x="57" y="147"/>
                      <a:pt x="47" y="99"/>
                      <a:pt x="19" y="78"/>
                    </a:cubicBezTo>
                    <a:cubicBezTo>
                      <a:pt x="11" y="72"/>
                      <a:pt x="0" y="66"/>
                      <a:pt x="8" y="55"/>
                    </a:cubicBezTo>
                    <a:cubicBezTo>
                      <a:pt x="16" y="45"/>
                      <a:pt x="29" y="46"/>
                      <a:pt x="41" y="51"/>
                    </a:cubicBezTo>
                    <a:cubicBezTo>
                      <a:pt x="45" y="53"/>
                      <a:pt x="48" y="57"/>
                      <a:pt x="51" y="61"/>
                    </a:cubicBezTo>
                    <a:cubicBezTo>
                      <a:pt x="61" y="72"/>
                      <a:pt x="70" y="80"/>
                      <a:pt x="77" y="58"/>
                    </a:cubicBezTo>
                    <a:cubicBezTo>
                      <a:pt x="77" y="56"/>
                      <a:pt x="79" y="52"/>
                      <a:pt x="81" y="52"/>
                    </a:cubicBezTo>
                    <a:cubicBezTo>
                      <a:pt x="108" y="41"/>
                      <a:pt x="98" y="20"/>
                      <a:pt x="97" y="1"/>
                    </a:cubicBezTo>
                    <a:close/>
                  </a:path>
                </a:pathLst>
              </a:custGeom>
              <a:solidFill>
                <a:srgbClr val="F8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9" name="Freeform 832">
                <a:extLst>
                  <a:ext uri="{FF2B5EF4-FFF2-40B4-BE49-F238E27FC236}">
                    <a16:creationId xmlns:a16="http://schemas.microsoft.com/office/drawing/2014/main" id="{59B8701B-FF71-A900-6301-57C30BD782D1}"/>
                  </a:ext>
                </a:extLst>
              </p:cNvPr>
              <p:cNvSpPr/>
              <p:nvPr/>
            </p:nvSpPr>
            <p:spPr bwMode="auto">
              <a:xfrm>
                <a:off x="4053" y="1292"/>
                <a:ext cx="180" cy="318"/>
              </a:xfrm>
              <a:custGeom>
                <a:avLst/>
                <a:gdLst>
                  <a:gd name="T0" fmla="*/ 363 w 444"/>
                  <a:gd name="T1" fmla="*/ 56 h 374"/>
                  <a:gd name="T2" fmla="*/ 399 w 444"/>
                  <a:gd name="T3" fmla="*/ 48 h 374"/>
                  <a:gd name="T4" fmla="*/ 378 w 444"/>
                  <a:gd name="T5" fmla="*/ 20 h 374"/>
                  <a:gd name="T6" fmla="*/ 407 w 444"/>
                  <a:gd name="T7" fmla="*/ 12 h 374"/>
                  <a:gd name="T8" fmla="*/ 419 w 444"/>
                  <a:gd name="T9" fmla="*/ 98 h 374"/>
                  <a:gd name="T10" fmla="*/ 406 w 444"/>
                  <a:gd name="T11" fmla="*/ 123 h 374"/>
                  <a:gd name="T12" fmla="*/ 424 w 444"/>
                  <a:gd name="T13" fmla="*/ 152 h 374"/>
                  <a:gd name="T14" fmla="*/ 321 w 444"/>
                  <a:gd name="T15" fmla="*/ 169 h 374"/>
                  <a:gd name="T16" fmla="*/ 324 w 444"/>
                  <a:gd name="T17" fmla="*/ 197 h 374"/>
                  <a:gd name="T18" fmla="*/ 365 w 444"/>
                  <a:gd name="T19" fmla="*/ 181 h 374"/>
                  <a:gd name="T20" fmla="*/ 360 w 444"/>
                  <a:gd name="T21" fmla="*/ 217 h 374"/>
                  <a:gd name="T22" fmla="*/ 305 w 444"/>
                  <a:gd name="T23" fmla="*/ 240 h 374"/>
                  <a:gd name="T24" fmla="*/ 280 w 444"/>
                  <a:gd name="T25" fmla="*/ 239 h 374"/>
                  <a:gd name="T26" fmla="*/ 243 w 444"/>
                  <a:gd name="T27" fmla="*/ 219 h 374"/>
                  <a:gd name="T28" fmla="*/ 199 w 444"/>
                  <a:gd name="T29" fmla="*/ 219 h 374"/>
                  <a:gd name="T30" fmla="*/ 133 w 444"/>
                  <a:gd name="T31" fmla="*/ 224 h 374"/>
                  <a:gd name="T32" fmla="*/ 86 w 444"/>
                  <a:gd name="T33" fmla="*/ 273 h 374"/>
                  <a:gd name="T34" fmla="*/ 110 w 444"/>
                  <a:gd name="T35" fmla="*/ 301 h 374"/>
                  <a:gd name="T36" fmla="*/ 178 w 444"/>
                  <a:gd name="T37" fmla="*/ 274 h 374"/>
                  <a:gd name="T38" fmla="*/ 231 w 444"/>
                  <a:gd name="T39" fmla="*/ 263 h 374"/>
                  <a:gd name="T40" fmla="*/ 232 w 444"/>
                  <a:gd name="T41" fmla="*/ 314 h 374"/>
                  <a:gd name="T42" fmla="*/ 139 w 444"/>
                  <a:gd name="T43" fmla="*/ 347 h 374"/>
                  <a:gd name="T44" fmla="*/ 77 w 444"/>
                  <a:gd name="T45" fmla="*/ 365 h 374"/>
                  <a:gd name="T46" fmla="*/ 3 w 444"/>
                  <a:gd name="T47" fmla="*/ 342 h 374"/>
                  <a:gd name="T48" fmla="*/ 63 w 444"/>
                  <a:gd name="T49" fmla="*/ 341 h 374"/>
                  <a:gd name="T50" fmla="*/ 42 w 444"/>
                  <a:gd name="T51" fmla="*/ 315 h 374"/>
                  <a:gd name="T52" fmla="*/ 69 w 444"/>
                  <a:gd name="T53" fmla="*/ 240 h 374"/>
                  <a:gd name="T54" fmla="*/ 61 w 444"/>
                  <a:gd name="T55" fmla="*/ 187 h 374"/>
                  <a:gd name="T56" fmla="*/ 40 w 444"/>
                  <a:gd name="T57" fmla="*/ 145 h 374"/>
                  <a:gd name="T58" fmla="*/ 62 w 444"/>
                  <a:gd name="T59" fmla="*/ 134 h 374"/>
                  <a:gd name="T60" fmla="*/ 112 w 444"/>
                  <a:gd name="T61" fmla="*/ 154 h 374"/>
                  <a:gd name="T62" fmla="*/ 186 w 444"/>
                  <a:gd name="T63" fmla="*/ 175 h 374"/>
                  <a:gd name="T64" fmla="*/ 285 w 444"/>
                  <a:gd name="T65" fmla="*/ 149 h 374"/>
                  <a:gd name="T66" fmla="*/ 329 w 444"/>
                  <a:gd name="T67" fmla="*/ 137 h 374"/>
                  <a:gd name="T68" fmla="*/ 348 w 444"/>
                  <a:gd name="T69" fmla="*/ 137 h 374"/>
                  <a:gd name="T70" fmla="*/ 279 w 444"/>
                  <a:gd name="T71" fmla="*/ 109 h 374"/>
                  <a:gd name="T72" fmla="*/ 212 w 444"/>
                  <a:gd name="T73" fmla="*/ 89 h 374"/>
                  <a:gd name="T74" fmla="*/ 237 w 444"/>
                  <a:gd name="T75" fmla="*/ 74 h 374"/>
                  <a:gd name="T76" fmla="*/ 369 w 444"/>
                  <a:gd name="T77" fmla="*/ 10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43" h="374">
                    <a:moveTo>
                      <a:pt x="355" y="60"/>
                    </a:moveTo>
                    <a:cubicBezTo>
                      <a:pt x="357" y="56"/>
                      <a:pt x="360" y="56"/>
                      <a:pt x="363" y="56"/>
                    </a:cubicBezTo>
                    <a:cubicBezTo>
                      <a:pt x="371" y="60"/>
                      <a:pt x="379" y="67"/>
                      <a:pt x="390" y="66"/>
                    </a:cubicBezTo>
                    <a:cubicBezTo>
                      <a:pt x="402" y="64"/>
                      <a:pt x="406" y="59"/>
                      <a:pt x="399" y="48"/>
                    </a:cubicBezTo>
                    <a:cubicBezTo>
                      <a:pt x="396" y="48"/>
                      <a:pt x="394" y="48"/>
                      <a:pt x="391" y="48"/>
                    </a:cubicBezTo>
                    <a:cubicBezTo>
                      <a:pt x="383" y="40"/>
                      <a:pt x="378" y="31"/>
                      <a:pt x="378" y="20"/>
                    </a:cubicBezTo>
                    <a:cubicBezTo>
                      <a:pt x="377" y="10"/>
                      <a:pt x="382" y="3"/>
                      <a:pt x="392" y="1"/>
                    </a:cubicBezTo>
                    <a:cubicBezTo>
                      <a:pt x="401" y="0"/>
                      <a:pt x="408" y="1"/>
                      <a:pt x="407" y="12"/>
                    </a:cubicBezTo>
                    <a:cubicBezTo>
                      <a:pt x="413" y="23"/>
                      <a:pt x="407" y="41"/>
                      <a:pt x="427" y="44"/>
                    </a:cubicBezTo>
                    <a:cubicBezTo>
                      <a:pt x="444" y="75"/>
                      <a:pt x="444" y="75"/>
                      <a:pt x="419" y="98"/>
                    </a:cubicBezTo>
                    <a:cubicBezTo>
                      <a:pt x="414" y="100"/>
                      <a:pt x="409" y="102"/>
                      <a:pt x="405" y="106"/>
                    </a:cubicBezTo>
                    <a:cubicBezTo>
                      <a:pt x="399" y="112"/>
                      <a:pt x="397" y="118"/>
                      <a:pt x="406" y="123"/>
                    </a:cubicBezTo>
                    <a:cubicBezTo>
                      <a:pt x="408" y="124"/>
                      <a:pt x="411" y="125"/>
                      <a:pt x="413" y="127"/>
                    </a:cubicBezTo>
                    <a:cubicBezTo>
                      <a:pt x="421" y="133"/>
                      <a:pt x="429" y="140"/>
                      <a:pt x="424" y="152"/>
                    </a:cubicBezTo>
                    <a:cubicBezTo>
                      <a:pt x="420" y="163"/>
                      <a:pt x="410" y="165"/>
                      <a:pt x="399" y="163"/>
                    </a:cubicBezTo>
                    <a:cubicBezTo>
                      <a:pt x="373" y="158"/>
                      <a:pt x="346" y="164"/>
                      <a:pt x="321" y="169"/>
                    </a:cubicBezTo>
                    <a:cubicBezTo>
                      <a:pt x="309" y="172"/>
                      <a:pt x="297" y="172"/>
                      <a:pt x="284" y="172"/>
                    </a:cubicBezTo>
                    <a:cubicBezTo>
                      <a:pt x="295" y="185"/>
                      <a:pt x="312" y="187"/>
                      <a:pt x="324" y="197"/>
                    </a:cubicBezTo>
                    <a:cubicBezTo>
                      <a:pt x="330" y="202"/>
                      <a:pt x="334" y="196"/>
                      <a:pt x="337" y="191"/>
                    </a:cubicBezTo>
                    <a:cubicBezTo>
                      <a:pt x="343" y="179"/>
                      <a:pt x="353" y="177"/>
                      <a:pt x="365" y="181"/>
                    </a:cubicBezTo>
                    <a:cubicBezTo>
                      <a:pt x="372" y="188"/>
                      <a:pt x="367" y="193"/>
                      <a:pt x="363" y="199"/>
                    </a:cubicBezTo>
                    <a:cubicBezTo>
                      <a:pt x="360" y="204"/>
                      <a:pt x="357" y="210"/>
                      <a:pt x="360" y="217"/>
                    </a:cubicBezTo>
                    <a:cubicBezTo>
                      <a:pt x="351" y="229"/>
                      <a:pt x="336" y="224"/>
                      <a:pt x="324" y="226"/>
                    </a:cubicBezTo>
                    <a:cubicBezTo>
                      <a:pt x="315" y="228"/>
                      <a:pt x="308" y="228"/>
                      <a:pt x="305" y="240"/>
                    </a:cubicBezTo>
                    <a:cubicBezTo>
                      <a:pt x="301" y="254"/>
                      <a:pt x="292" y="249"/>
                      <a:pt x="283" y="243"/>
                    </a:cubicBezTo>
                    <a:cubicBezTo>
                      <a:pt x="282" y="242"/>
                      <a:pt x="281" y="241"/>
                      <a:pt x="280" y="239"/>
                    </a:cubicBezTo>
                    <a:cubicBezTo>
                      <a:pt x="274" y="228"/>
                      <a:pt x="262" y="227"/>
                      <a:pt x="253" y="221"/>
                    </a:cubicBezTo>
                    <a:cubicBezTo>
                      <a:pt x="250" y="221"/>
                      <a:pt x="246" y="220"/>
                      <a:pt x="243" y="219"/>
                    </a:cubicBezTo>
                    <a:cubicBezTo>
                      <a:pt x="241" y="219"/>
                      <a:pt x="240" y="219"/>
                      <a:pt x="239" y="218"/>
                    </a:cubicBezTo>
                    <a:cubicBezTo>
                      <a:pt x="225" y="199"/>
                      <a:pt x="212" y="206"/>
                      <a:pt x="199" y="219"/>
                    </a:cubicBezTo>
                    <a:cubicBezTo>
                      <a:pt x="184" y="227"/>
                      <a:pt x="171" y="225"/>
                      <a:pt x="156" y="216"/>
                    </a:cubicBezTo>
                    <a:cubicBezTo>
                      <a:pt x="146" y="209"/>
                      <a:pt x="136" y="205"/>
                      <a:pt x="133" y="224"/>
                    </a:cubicBezTo>
                    <a:cubicBezTo>
                      <a:pt x="132" y="235"/>
                      <a:pt x="122" y="240"/>
                      <a:pt x="113" y="245"/>
                    </a:cubicBezTo>
                    <a:cubicBezTo>
                      <a:pt x="101" y="251"/>
                      <a:pt x="93" y="262"/>
                      <a:pt x="86" y="273"/>
                    </a:cubicBezTo>
                    <a:cubicBezTo>
                      <a:pt x="80" y="282"/>
                      <a:pt x="83" y="289"/>
                      <a:pt x="89" y="297"/>
                    </a:cubicBezTo>
                    <a:cubicBezTo>
                      <a:pt x="94" y="305"/>
                      <a:pt x="102" y="305"/>
                      <a:pt x="110" y="301"/>
                    </a:cubicBezTo>
                    <a:cubicBezTo>
                      <a:pt x="121" y="295"/>
                      <a:pt x="133" y="294"/>
                      <a:pt x="146" y="295"/>
                    </a:cubicBezTo>
                    <a:cubicBezTo>
                      <a:pt x="159" y="296"/>
                      <a:pt x="179" y="298"/>
                      <a:pt x="178" y="274"/>
                    </a:cubicBezTo>
                    <a:cubicBezTo>
                      <a:pt x="178" y="270"/>
                      <a:pt x="182" y="266"/>
                      <a:pt x="185" y="267"/>
                    </a:cubicBezTo>
                    <a:cubicBezTo>
                      <a:pt x="201" y="276"/>
                      <a:pt x="215" y="262"/>
                      <a:pt x="231" y="263"/>
                    </a:cubicBezTo>
                    <a:cubicBezTo>
                      <a:pt x="249" y="263"/>
                      <a:pt x="256" y="270"/>
                      <a:pt x="257" y="287"/>
                    </a:cubicBezTo>
                    <a:cubicBezTo>
                      <a:pt x="250" y="297"/>
                      <a:pt x="238" y="303"/>
                      <a:pt x="232" y="314"/>
                    </a:cubicBezTo>
                    <a:cubicBezTo>
                      <a:pt x="205" y="328"/>
                      <a:pt x="179" y="345"/>
                      <a:pt x="147" y="343"/>
                    </a:cubicBezTo>
                    <a:cubicBezTo>
                      <a:pt x="143" y="343"/>
                      <a:pt x="141" y="344"/>
                      <a:pt x="139" y="347"/>
                    </a:cubicBezTo>
                    <a:cubicBezTo>
                      <a:pt x="125" y="365"/>
                      <a:pt x="104" y="366"/>
                      <a:pt x="84" y="369"/>
                    </a:cubicBezTo>
                    <a:cubicBezTo>
                      <a:pt x="81" y="369"/>
                      <a:pt x="82" y="362"/>
                      <a:pt x="77" y="365"/>
                    </a:cubicBezTo>
                    <a:cubicBezTo>
                      <a:pt x="59" y="374"/>
                      <a:pt x="19" y="369"/>
                      <a:pt x="5" y="356"/>
                    </a:cubicBezTo>
                    <a:cubicBezTo>
                      <a:pt x="1" y="352"/>
                      <a:pt x="0" y="347"/>
                      <a:pt x="3" y="342"/>
                    </a:cubicBezTo>
                    <a:cubicBezTo>
                      <a:pt x="11" y="328"/>
                      <a:pt x="32" y="324"/>
                      <a:pt x="46" y="333"/>
                    </a:cubicBezTo>
                    <a:cubicBezTo>
                      <a:pt x="51" y="336"/>
                      <a:pt x="54" y="343"/>
                      <a:pt x="63" y="341"/>
                    </a:cubicBezTo>
                    <a:cubicBezTo>
                      <a:pt x="61" y="334"/>
                      <a:pt x="54" y="336"/>
                      <a:pt x="50" y="333"/>
                    </a:cubicBezTo>
                    <a:cubicBezTo>
                      <a:pt x="44" y="328"/>
                      <a:pt x="38" y="323"/>
                      <a:pt x="42" y="315"/>
                    </a:cubicBezTo>
                    <a:cubicBezTo>
                      <a:pt x="49" y="300"/>
                      <a:pt x="47" y="285"/>
                      <a:pt x="48" y="270"/>
                    </a:cubicBezTo>
                    <a:cubicBezTo>
                      <a:pt x="50" y="255"/>
                      <a:pt x="55" y="245"/>
                      <a:pt x="69" y="240"/>
                    </a:cubicBezTo>
                    <a:cubicBezTo>
                      <a:pt x="79" y="235"/>
                      <a:pt x="82" y="228"/>
                      <a:pt x="75" y="219"/>
                    </a:cubicBezTo>
                    <a:cubicBezTo>
                      <a:pt x="67" y="210"/>
                      <a:pt x="64" y="199"/>
                      <a:pt x="61" y="187"/>
                    </a:cubicBezTo>
                    <a:cubicBezTo>
                      <a:pt x="59" y="178"/>
                      <a:pt x="55" y="169"/>
                      <a:pt x="48" y="163"/>
                    </a:cubicBezTo>
                    <a:cubicBezTo>
                      <a:pt x="42" y="158"/>
                      <a:pt x="41" y="152"/>
                      <a:pt x="40" y="145"/>
                    </a:cubicBezTo>
                    <a:cubicBezTo>
                      <a:pt x="40" y="139"/>
                      <a:pt x="41" y="133"/>
                      <a:pt x="47" y="130"/>
                    </a:cubicBezTo>
                    <a:cubicBezTo>
                      <a:pt x="53" y="128"/>
                      <a:pt x="58" y="129"/>
                      <a:pt x="62" y="134"/>
                    </a:cubicBezTo>
                    <a:cubicBezTo>
                      <a:pt x="67" y="140"/>
                      <a:pt x="73" y="140"/>
                      <a:pt x="80" y="139"/>
                    </a:cubicBezTo>
                    <a:cubicBezTo>
                      <a:pt x="93" y="137"/>
                      <a:pt x="105" y="140"/>
                      <a:pt x="112" y="154"/>
                    </a:cubicBezTo>
                    <a:cubicBezTo>
                      <a:pt x="115" y="159"/>
                      <a:pt x="119" y="164"/>
                      <a:pt x="126" y="163"/>
                    </a:cubicBezTo>
                    <a:cubicBezTo>
                      <a:pt x="148" y="158"/>
                      <a:pt x="167" y="169"/>
                      <a:pt x="186" y="175"/>
                    </a:cubicBezTo>
                    <a:cubicBezTo>
                      <a:pt x="203" y="180"/>
                      <a:pt x="216" y="180"/>
                      <a:pt x="229" y="167"/>
                    </a:cubicBezTo>
                    <a:cubicBezTo>
                      <a:pt x="244" y="152"/>
                      <a:pt x="263" y="143"/>
                      <a:pt x="285" y="149"/>
                    </a:cubicBezTo>
                    <a:cubicBezTo>
                      <a:pt x="296" y="151"/>
                      <a:pt x="305" y="149"/>
                      <a:pt x="312" y="139"/>
                    </a:cubicBezTo>
                    <a:cubicBezTo>
                      <a:pt x="317" y="133"/>
                      <a:pt x="322" y="131"/>
                      <a:pt x="329" y="137"/>
                    </a:cubicBezTo>
                    <a:cubicBezTo>
                      <a:pt x="334" y="142"/>
                      <a:pt x="337" y="150"/>
                      <a:pt x="346" y="146"/>
                    </a:cubicBezTo>
                    <a:cubicBezTo>
                      <a:pt x="350" y="145"/>
                      <a:pt x="348" y="141"/>
                      <a:pt x="348" y="137"/>
                    </a:cubicBezTo>
                    <a:cubicBezTo>
                      <a:pt x="346" y="128"/>
                      <a:pt x="345" y="119"/>
                      <a:pt x="333" y="117"/>
                    </a:cubicBezTo>
                    <a:cubicBezTo>
                      <a:pt x="315" y="114"/>
                      <a:pt x="298" y="108"/>
                      <a:pt x="279" y="109"/>
                    </a:cubicBezTo>
                    <a:cubicBezTo>
                      <a:pt x="265" y="109"/>
                      <a:pt x="251" y="107"/>
                      <a:pt x="238" y="105"/>
                    </a:cubicBezTo>
                    <a:cubicBezTo>
                      <a:pt x="227" y="103"/>
                      <a:pt x="217" y="100"/>
                      <a:pt x="212" y="89"/>
                    </a:cubicBezTo>
                    <a:cubicBezTo>
                      <a:pt x="203" y="71"/>
                      <a:pt x="214" y="61"/>
                      <a:pt x="227" y="51"/>
                    </a:cubicBezTo>
                    <a:cubicBezTo>
                      <a:pt x="240" y="54"/>
                      <a:pt x="235" y="66"/>
                      <a:pt x="237" y="74"/>
                    </a:cubicBezTo>
                    <a:cubicBezTo>
                      <a:pt x="239" y="83"/>
                      <a:pt x="242" y="90"/>
                      <a:pt x="252" y="88"/>
                    </a:cubicBezTo>
                    <a:cubicBezTo>
                      <a:pt x="293" y="79"/>
                      <a:pt x="333" y="77"/>
                      <a:pt x="369" y="107"/>
                    </a:cubicBezTo>
                    <a:cubicBezTo>
                      <a:pt x="365" y="89"/>
                      <a:pt x="352" y="77"/>
                      <a:pt x="355" y="60"/>
                    </a:cubicBezTo>
                    <a:close/>
                  </a:path>
                </a:pathLst>
              </a:custGeom>
              <a:solidFill>
                <a:srgbClr val="C4BC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0" name="Freeform 833">
                <a:extLst>
                  <a:ext uri="{FF2B5EF4-FFF2-40B4-BE49-F238E27FC236}">
                    <a16:creationId xmlns:a16="http://schemas.microsoft.com/office/drawing/2014/main" id="{81A5CD6B-AD70-5674-BAFA-7D1A230E0279}"/>
                  </a:ext>
                </a:extLst>
              </p:cNvPr>
              <p:cNvSpPr/>
              <p:nvPr/>
            </p:nvSpPr>
            <p:spPr bwMode="auto">
              <a:xfrm>
                <a:off x="4582" y="2119"/>
                <a:ext cx="154" cy="207"/>
              </a:xfrm>
              <a:custGeom>
                <a:avLst/>
                <a:gdLst>
                  <a:gd name="T0" fmla="*/ 360 w 381"/>
                  <a:gd name="T1" fmla="*/ 243 h 244"/>
                  <a:gd name="T2" fmla="*/ 356 w 381"/>
                  <a:gd name="T3" fmla="*/ 244 h 244"/>
                  <a:gd name="T4" fmla="*/ 339 w 381"/>
                  <a:gd name="T5" fmla="*/ 228 h 244"/>
                  <a:gd name="T6" fmla="*/ 307 w 381"/>
                  <a:gd name="T7" fmla="*/ 214 h 244"/>
                  <a:gd name="T8" fmla="*/ 287 w 381"/>
                  <a:gd name="T9" fmla="*/ 207 h 244"/>
                  <a:gd name="T10" fmla="*/ 211 w 381"/>
                  <a:gd name="T11" fmla="*/ 175 h 244"/>
                  <a:gd name="T12" fmla="*/ 189 w 381"/>
                  <a:gd name="T13" fmla="*/ 182 h 244"/>
                  <a:gd name="T14" fmla="*/ 149 w 381"/>
                  <a:gd name="T15" fmla="*/ 194 h 244"/>
                  <a:gd name="T16" fmla="*/ 133 w 381"/>
                  <a:gd name="T17" fmla="*/ 198 h 244"/>
                  <a:gd name="T18" fmla="*/ 82 w 381"/>
                  <a:gd name="T19" fmla="*/ 232 h 244"/>
                  <a:gd name="T20" fmla="*/ 36 w 381"/>
                  <a:gd name="T21" fmla="*/ 209 h 244"/>
                  <a:gd name="T22" fmla="*/ 34 w 381"/>
                  <a:gd name="T23" fmla="*/ 188 h 244"/>
                  <a:gd name="T24" fmla="*/ 17 w 381"/>
                  <a:gd name="T25" fmla="*/ 180 h 244"/>
                  <a:gd name="T26" fmla="*/ 3 w 381"/>
                  <a:gd name="T27" fmla="*/ 184 h 244"/>
                  <a:gd name="T28" fmla="*/ 12 w 381"/>
                  <a:gd name="T29" fmla="*/ 163 h 244"/>
                  <a:gd name="T30" fmla="*/ 53 w 381"/>
                  <a:gd name="T31" fmla="*/ 133 h 244"/>
                  <a:gd name="T32" fmla="*/ 85 w 381"/>
                  <a:gd name="T33" fmla="*/ 91 h 244"/>
                  <a:gd name="T34" fmla="*/ 86 w 381"/>
                  <a:gd name="T35" fmla="*/ 88 h 244"/>
                  <a:gd name="T36" fmla="*/ 113 w 381"/>
                  <a:gd name="T37" fmla="*/ 21 h 244"/>
                  <a:gd name="T38" fmla="*/ 193 w 381"/>
                  <a:gd name="T39" fmla="*/ 13 h 244"/>
                  <a:gd name="T40" fmla="*/ 188 w 381"/>
                  <a:gd name="T41" fmla="*/ 72 h 244"/>
                  <a:gd name="T42" fmla="*/ 168 w 381"/>
                  <a:gd name="T43" fmla="*/ 96 h 244"/>
                  <a:gd name="T44" fmla="*/ 174 w 381"/>
                  <a:gd name="T45" fmla="*/ 108 h 244"/>
                  <a:gd name="T46" fmla="*/ 245 w 381"/>
                  <a:gd name="T47" fmla="*/ 96 h 244"/>
                  <a:gd name="T48" fmla="*/ 264 w 381"/>
                  <a:gd name="T49" fmla="*/ 100 h 244"/>
                  <a:gd name="T50" fmla="*/ 276 w 381"/>
                  <a:gd name="T51" fmla="*/ 122 h 244"/>
                  <a:gd name="T52" fmla="*/ 335 w 381"/>
                  <a:gd name="T53" fmla="*/ 172 h 244"/>
                  <a:gd name="T54" fmla="*/ 348 w 381"/>
                  <a:gd name="T55" fmla="*/ 188 h 244"/>
                  <a:gd name="T56" fmla="*/ 365 w 381"/>
                  <a:gd name="T57" fmla="*/ 219 h 244"/>
                  <a:gd name="T58" fmla="*/ 366 w 381"/>
                  <a:gd name="T59" fmla="*/ 234 h 244"/>
                  <a:gd name="T60" fmla="*/ 360 w 381"/>
                  <a:gd name="T61" fmla="*/ 243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1" h="244">
                    <a:moveTo>
                      <a:pt x="360" y="243"/>
                    </a:moveTo>
                    <a:cubicBezTo>
                      <a:pt x="358" y="243"/>
                      <a:pt x="357" y="243"/>
                      <a:pt x="356" y="244"/>
                    </a:cubicBezTo>
                    <a:cubicBezTo>
                      <a:pt x="345" y="243"/>
                      <a:pt x="344" y="234"/>
                      <a:pt x="339" y="228"/>
                    </a:cubicBezTo>
                    <a:cubicBezTo>
                      <a:pt x="331" y="217"/>
                      <a:pt x="320" y="215"/>
                      <a:pt x="307" y="214"/>
                    </a:cubicBezTo>
                    <a:cubicBezTo>
                      <a:pt x="300" y="214"/>
                      <a:pt x="292" y="214"/>
                      <a:pt x="287" y="207"/>
                    </a:cubicBezTo>
                    <a:cubicBezTo>
                      <a:pt x="268" y="182"/>
                      <a:pt x="237" y="183"/>
                      <a:pt x="211" y="175"/>
                    </a:cubicBezTo>
                    <a:cubicBezTo>
                      <a:pt x="202" y="172"/>
                      <a:pt x="195" y="176"/>
                      <a:pt x="189" y="182"/>
                    </a:cubicBezTo>
                    <a:cubicBezTo>
                      <a:pt x="178" y="193"/>
                      <a:pt x="165" y="198"/>
                      <a:pt x="149" y="194"/>
                    </a:cubicBezTo>
                    <a:cubicBezTo>
                      <a:pt x="143" y="192"/>
                      <a:pt x="137" y="194"/>
                      <a:pt x="133" y="198"/>
                    </a:cubicBezTo>
                    <a:cubicBezTo>
                      <a:pt x="118" y="213"/>
                      <a:pt x="102" y="224"/>
                      <a:pt x="82" y="232"/>
                    </a:cubicBezTo>
                    <a:cubicBezTo>
                      <a:pt x="62" y="241"/>
                      <a:pt x="40" y="232"/>
                      <a:pt x="36" y="209"/>
                    </a:cubicBezTo>
                    <a:cubicBezTo>
                      <a:pt x="34" y="202"/>
                      <a:pt x="35" y="195"/>
                      <a:pt x="34" y="188"/>
                    </a:cubicBezTo>
                    <a:cubicBezTo>
                      <a:pt x="33" y="176"/>
                      <a:pt x="30" y="168"/>
                      <a:pt x="17" y="180"/>
                    </a:cubicBezTo>
                    <a:cubicBezTo>
                      <a:pt x="14" y="184"/>
                      <a:pt x="9" y="187"/>
                      <a:pt x="3" y="184"/>
                    </a:cubicBezTo>
                    <a:cubicBezTo>
                      <a:pt x="0" y="175"/>
                      <a:pt x="6" y="167"/>
                      <a:pt x="12" y="163"/>
                    </a:cubicBezTo>
                    <a:cubicBezTo>
                      <a:pt x="26" y="154"/>
                      <a:pt x="38" y="138"/>
                      <a:pt x="53" y="133"/>
                    </a:cubicBezTo>
                    <a:cubicBezTo>
                      <a:pt x="74" y="125"/>
                      <a:pt x="81" y="111"/>
                      <a:pt x="85" y="91"/>
                    </a:cubicBezTo>
                    <a:cubicBezTo>
                      <a:pt x="85" y="90"/>
                      <a:pt x="86" y="89"/>
                      <a:pt x="86" y="88"/>
                    </a:cubicBezTo>
                    <a:cubicBezTo>
                      <a:pt x="102" y="68"/>
                      <a:pt x="110" y="46"/>
                      <a:pt x="113" y="21"/>
                    </a:cubicBezTo>
                    <a:cubicBezTo>
                      <a:pt x="139" y="14"/>
                      <a:pt x="165" y="0"/>
                      <a:pt x="193" y="13"/>
                    </a:cubicBezTo>
                    <a:cubicBezTo>
                      <a:pt x="207" y="36"/>
                      <a:pt x="206" y="51"/>
                      <a:pt x="188" y="72"/>
                    </a:cubicBezTo>
                    <a:cubicBezTo>
                      <a:pt x="181" y="80"/>
                      <a:pt x="173" y="86"/>
                      <a:pt x="168" y="96"/>
                    </a:cubicBezTo>
                    <a:cubicBezTo>
                      <a:pt x="164" y="103"/>
                      <a:pt x="164" y="108"/>
                      <a:pt x="174" y="108"/>
                    </a:cubicBezTo>
                    <a:cubicBezTo>
                      <a:pt x="198" y="106"/>
                      <a:pt x="223" y="113"/>
                      <a:pt x="245" y="96"/>
                    </a:cubicBezTo>
                    <a:cubicBezTo>
                      <a:pt x="252" y="90"/>
                      <a:pt x="258" y="94"/>
                      <a:pt x="264" y="100"/>
                    </a:cubicBezTo>
                    <a:cubicBezTo>
                      <a:pt x="271" y="106"/>
                      <a:pt x="274" y="114"/>
                      <a:pt x="276" y="122"/>
                    </a:cubicBezTo>
                    <a:cubicBezTo>
                      <a:pt x="284" y="152"/>
                      <a:pt x="304" y="169"/>
                      <a:pt x="335" y="172"/>
                    </a:cubicBezTo>
                    <a:cubicBezTo>
                      <a:pt x="346" y="173"/>
                      <a:pt x="349" y="180"/>
                      <a:pt x="348" y="188"/>
                    </a:cubicBezTo>
                    <a:cubicBezTo>
                      <a:pt x="346" y="203"/>
                      <a:pt x="349" y="213"/>
                      <a:pt x="365" y="219"/>
                    </a:cubicBezTo>
                    <a:cubicBezTo>
                      <a:pt x="373" y="221"/>
                      <a:pt x="381" y="228"/>
                      <a:pt x="366" y="234"/>
                    </a:cubicBezTo>
                    <a:cubicBezTo>
                      <a:pt x="361" y="235"/>
                      <a:pt x="362" y="240"/>
                      <a:pt x="360" y="243"/>
                    </a:cubicBezTo>
                    <a:close/>
                  </a:path>
                </a:pathLst>
              </a:custGeom>
              <a:solidFill>
                <a:srgbClr val="D7CA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1" name="Freeform 834">
                <a:extLst>
                  <a:ext uri="{FF2B5EF4-FFF2-40B4-BE49-F238E27FC236}">
                    <a16:creationId xmlns:a16="http://schemas.microsoft.com/office/drawing/2014/main" id="{6916076C-AE22-6C61-9021-7C4712F96031}"/>
                  </a:ext>
                </a:extLst>
              </p:cNvPr>
              <p:cNvSpPr/>
              <p:nvPr/>
            </p:nvSpPr>
            <p:spPr bwMode="auto">
              <a:xfrm>
                <a:off x="3753" y="1586"/>
                <a:ext cx="79" cy="356"/>
              </a:xfrm>
              <a:custGeom>
                <a:avLst/>
                <a:gdLst>
                  <a:gd name="T0" fmla="*/ 196 w 196"/>
                  <a:gd name="T1" fmla="*/ 346 h 418"/>
                  <a:gd name="T2" fmla="*/ 165 w 196"/>
                  <a:gd name="T3" fmla="*/ 372 h 418"/>
                  <a:gd name="T4" fmla="*/ 136 w 196"/>
                  <a:gd name="T5" fmla="*/ 398 h 418"/>
                  <a:gd name="T6" fmla="*/ 69 w 196"/>
                  <a:gd name="T7" fmla="*/ 406 h 418"/>
                  <a:gd name="T8" fmla="*/ 61 w 196"/>
                  <a:gd name="T9" fmla="*/ 391 h 418"/>
                  <a:gd name="T10" fmla="*/ 79 w 196"/>
                  <a:gd name="T11" fmla="*/ 293 h 418"/>
                  <a:gd name="T12" fmla="*/ 88 w 196"/>
                  <a:gd name="T13" fmla="*/ 276 h 418"/>
                  <a:gd name="T14" fmla="*/ 95 w 196"/>
                  <a:gd name="T15" fmla="*/ 229 h 418"/>
                  <a:gd name="T16" fmla="*/ 90 w 196"/>
                  <a:gd name="T17" fmla="*/ 178 h 418"/>
                  <a:gd name="T18" fmla="*/ 105 w 196"/>
                  <a:gd name="T19" fmla="*/ 170 h 418"/>
                  <a:gd name="T20" fmla="*/ 117 w 196"/>
                  <a:gd name="T21" fmla="*/ 165 h 418"/>
                  <a:gd name="T22" fmla="*/ 110 w 196"/>
                  <a:gd name="T23" fmla="*/ 154 h 418"/>
                  <a:gd name="T24" fmla="*/ 98 w 196"/>
                  <a:gd name="T25" fmla="*/ 125 h 418"/>
                  <a:gd name="T26" fmla="*/ 83 w 196"/>
                  <a:gd name="T27" fmla="*/ 104 h 418"/>
                  <a:gd name="T28" fmla="*/ 63 w 196"/>
                  <a:gd name="T29" fmla="*/ 91 h 418"/>
                  <a:gd name="T30" fmla="*/ 0 w 196"/>
                  <a:gd name="T31" fmla="*/ 2 h 418"/>
                  <a:gd name="T32" fmla="*/ 16 w 196"/>
                  <a:gd name="T33" fmla="*/ 16 h 418"/>
                  <a:gd name="T34" fmla="*/ 52 w 196"/>
                  <a:gd name="T35" fmla="*/ 42 h 418"/>
                  <a:gd name="T36" fmla="*/ 121 w 196"/>
                  <a:gd name="T37" fmla="*/ 88 h 418"/>
                  <a:gd name="T38" fmla="*/ 133 w 196"/>
                  <a:gd name="T39" fmla="*/ 103 h 418"/>
                  <a:gd name="T40" fmla="*/ 151 w 196"/>
                  <a:gd name="T41" fmla="*/ 112 h 418"/>
                  <a:gd name="T42" fmla="*/ 162 w 196"/>
                  <a:gd name="T43" fmla="*/ 161 h 418"/>
                  <a:gd name="T44" fmla="*/ 162 w 196"/>
                  <a:gd name="T45" fmla="*/ 196 h 418"/>
                  <a:gd name="T46" fmla="*/ 173 w 196"/>
                  <a:gd name="T47" fmla="*/ 238 h 418"/>
                  <a:gd name="T48" fmla="*/ 174 w 196"/>
                  <a:gd name="T49" fmla="*/ 252 h 418"/>
                  <a:gd name="T50" fmla="*/ 186 w 196"/>
                  <a:gd name="T51" fmla="*/ 320 h 418"/>
                  <a:gd name="T52" fmla="*/ 196 w 196"/>
                  <a:gd name="T53" fmla="*/ 346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96" h="418">
                    <a:moveTo>
                      <a:pt x="196" y="346"/>
                    </a:moveTo>
                    <a:cubicBezTo>
                      <a:pt x="183" y="351"/>
                      <a:pt x="173" y="361"/>
                      <a:pt x="165" y="372"/>
                    </a:cubicBezTo>
                    <a:cubicBezTo>
                      <a:pt x="157" y="383"/>
                      <a:pt x="145" y="389"/>
                      <a:pt x="136" y="398"/>
                    </a:cubicBezTo>
                    <a:cubicBezTo>
                      <a:pt x="115" y="418"/>
                      <a:pt x="93" y="417"/>
                      <a:pt x="69" y="406"/>
                    </a:cubicBezTo>
                    <a:cubicBezTo>
                      <a:pt x="61" y="402"/>
                      <a:pt x="58" y="397"/>
                      <a:pt x="61" y="391"/>
                    </a:cubicBezTo>
                    <a:cubicBezTo>
                      <a:pt x="76" y="360"/>
                      <a:pt x="65" y="324"/>
                      <a:pt x="79" y="293"/>
                    </a:cubicBezTo>
                    <a:cubicBezTo>
                      <a:pt x="82" y="287"/>
                      <a:pt x="84" y="281"/>
                      <a:pt x="88" y="276"/>
                    </a:cubicBezTo>
                    <a:cubicBezTo>
                      <a:pt x="97" y="262"/>
                      <a:pt x="104" y="248"/>
                      <a:pt x="95" y="229"/>
                    </a:cubicBezTo>
                    <a:cubicBezTo>
                      <a:pt x="87" y="214"/>
                      <a:pt x="94" y="195"/>
                      <a:pt x="90" y="178"/>
                    </a:cubicBezTo>
                    <a:cubicBezTo>
                      <a:pt x="88" y="170"/>
                      <a:pt x="98" y="170"/>
                      <a:pt x="105" y="170"/>
                    </a:cubicBezTo>
                    <a:cubicBezTo>
                      <a:pt x="109" y="169"/>
                      <a:pt x="115" y="170"/>
                      <a:pt x="117" y="165"/>
                    </a:cubicBezTo>
                    <a:cubicBezTo>
                      <a:pt x="119" y="160"/>
                      <a:pt x="114" y="157"/>
                      <a:pt x="110" y="154"/>
                    </a:cubicBezTo>
                    <a:cubicBezTo>
                      <a:pt x="101" y="147"/>
                      <a:pt x="87" y="143"/>
                      <a:pt x="98" y="125"/>
                    </a:cubicBezTo>
                    <a:cubicBezTo>
                      <a:pt x="101" y="121"/>
                      <a:pt x="91" y="109"/>
                      <a:pt x="83" y="104"/>
                    </a:cubicBezTo>
                    <a:cubicBezTo>
                      <a:pt x="77" y="99"/>
                      <a:pt x="70" y="94"/>
                      <a:pt x="63" y="91"/>
                    </a:cubicBezTo>
                    <a:cubicBezTo>
                      <a:pt x="26" y="72"/>
                      <a:pt x="9" y="40"/>
                      <a:pt x="0" y="2"/>
                    </a:cubicBezTo>
                    <a:cubicBezTo>
                      <a:pt x="11" y="0"/>
                      <a:pt x="14" y="9"/>
                      <a:pt x="16" y="16"/>
                    </a:cubicBezTo>
                    <a:cubicBezTo>
                      <a:pt x="23" y="33"/>
                      <a:pt x="35" y="43"/>
                      <a:pt x="52" y="42"/>
                    </a:cubicBezTo>
                    <a:cubicBezTo>
                      <a:pt x="87" y="42"/>
                      <a:pt x="103" y="66"/>
                      <a:pt x="121" y="88"/>
                    </a:cubicBezTo>
                    <a:cubicBezTo>
                      <a:pt x="123" y="95"/>
                      <a:pt x="125" y="100"/>
                      <a:pt x="133" y="103"/>
                    </a:cubicBezTo>
                    <a:cubicBezTo>
                      <a:pt x="139" y="105"/>
                      <a:pt x="145" y="108"/>
                      <a:pt x="151" y="112"/>
                    </a:cubicBezTo>
                    <a:cubicBezTo>
                      <a:pt x="174" y="126"/>
                      <a:pt x="179" y="141"/>
                      <a:pt x="162" y="161"/>
                    </a:cubicBezTo>
                    <a:cubicBezTo>
                      <a:pt x="151" y="174"/>
                      <a:pt x="152" y="183"/>
                      <a:pt x="162" y="196"/>
                    </a:cubicBezTo>
                    <a:cubicBezTo>
                      <a:pt x="171" y="207"/>
                      <a:pt x="177" y="222"/>
                      <a:pt x="173" y="238"/>
                    </a:cubicBezTo>
                    <a:cubicBezTo>
                      <a:pt x="171" y="243"/>
                      <a:pt x="171" y="248"/>
                      <a:pt x="174" y="252"/>
                    </a:cubicBezTo>
                    <a:cubicBezTo>
                      <a:pt x="193" y="272"/>
                      <a:pt x="189" y="296"/>
                      <a:pt x="186" y="320"/>
                    </a:cubicBezTo>
                    <a:cubicBezTo>
                      <a:pt x="185" y="331"/>
                      <a:pt x="187" y="339"/>
                      <a:pt x="196" y="346"/>
                    </a:cubicBezTo>
                    <a:close/>
                  </a:path>
                </a:pathLst>
              </a:custGeom>
              <a:solidFill>
                <a:srgbClr val="FA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2" name="Freeform 835">
                <a:extLst>
                  <a:ext uri="{FF2B5EF4-FFF2-40B4-BE49-F238E27FC236}">
                    <a16:creationId xmlns:a16="http://schemas.microsoft.com/office/drawing/2014/main" id="{07A2F2D1-0F9C-C3C2-CE8E-971F09BFF3DD}"/>
                  </a:ext>
                </a:extLst>
              </p:cNvPr>
              <p:cNvSpPr/>
              <p:nvPr/>
            </p:nvSpPr>
            <p:spPr bwMode="auto">
              <a:xfrm>
                <a:off x="4009" y="831"/>
                <a:ext cx="177" cy="147"/>
              </a:xfrm>
              <a:custGeom>
                <a:avLst/>
                <a:gdLst>
                  <a:gd name="T0" fmla="*/ 133 w 437"/>
                  <a:gd name="T1" fmla="*/ 109 h 172"/>
                  <a:gd name="T2" fmla="*/ 165 w 437"/>
                  <a:gd name="T3" fmla="*/ 76 h 172"/>
                  <a:gd name="T4" fmla="*/ 124 w 437"/>
                  <a:gd name="T5" fmla="*/ 73 h 172"/>
                  <a:gd name="T6" fmla="*/ 119 w 437"/>
                  <a:gd name="T7" fmla="*/ 58 h 172"/>
                  <a:gd name="T8" fmla="*/ 99 w 437"/>
                  <a:gd name="T9" fmla="*/ 75 h 172"/>
                  <a:gd name="T10" fmla="*/ 14 w 437"/>
                  <a:gd name="T11" fmla="*/ 86 h 172"/>
                  <a:gd name="T12" fmla="*/ 8 w 437"/>
                  <a:gd name="T13" fmla="*/ 68 h 172"/>
                  <a:gd name="T14" fmla="*/ 40 w 437"/>
                  <a:gd name="T15" fmla="*/ 56 h 172"/>
                  <a:gd name="T16" fmla="*/ 89 w 437"/>
                  <a:gd name="T17" fmla="*/ 57 h 172"/>
                  <a:gd name="T18" fmla="*/ 164 w 437"/>
                  <a:gd name="T19" fmla="*/ 53 h 172"/>
                  <a:gd name="T20" fmla="*/ 179 w 437"/>
                  <a:gd name="T21" fmla="*/ 69 h 172"/>
                  <a:gd name="T22" fmla="*/ 246 w 437"/>
                  <a:gd name="T23" fmla="*/ 10 h 172"/>
                  <a:gd name="T24" fmla="*/ 269 w 437"/>
                  <a:gd name="T25" fmla="*/ 16 h 172"/>
                  <a:gd name="T26" fmla="*/ 285 w 437"/>
                  <a:gd name="T27" fmla="*/ 19 h 172"/>
                  <a:gd name="T28" fmla="*/ 335 w 437"/>
                  <a:gd name="T29" fmla="*/ 9 h 172"/>
                  <a:gd name="T30" fmla="*/ 345 w 437"/>
                  <a:gd name="T31" fmla="*/ 30 h 172"/>
                  <a:gd name="T32" fmla="*/ 352 w 437"/>
                  <a:gd name="T33" fmla="*/ 44 h 172"/>
                  <a:gd name="T34" fmla="*/ 373 w 437"/>
                  <a:gd name="T35" fmla="*/ 70 h 172"/>
                  <a:gd name="T36" fmla="*/ 386 w 437"/>
                  <a:gd name="T37" fmla="*/ 96 h 172"/>
                  <a:gd name="T38" fmla="*/ 402 w 437"/>
                  <a:gd name="T39" fmla="*/ 121 h 172"/>
                  <a:gd name="T40" fmla="*/ 431 w 437"/>
                  <a:gd name="T41" fmla="*/ 149 h 172"/>
                  <a:gd name="T42" fmla="*/ 437 w 437"/>
                  <a:gd name="T43" fmla="*/ 157 h 172"/>
                  <a:gd name="T44" fmla="*/ 406 w 437"/>
                  <a:gd name="T45" fmla="*/ 163 h 172"/>
                  <a:gd name="T46" fmla="*/ 373 w 437"/>
                  <a:gd name="T47" fmla="*/ 169 h 172"/>
                  <a:gd name="T48" fmla="*/ 335 w 437"/>
                  <a:gd name="T49" fmla="*/ 141 h 172"/>
                  <a:gd name="T50" fmla="*/ 272 w 437"/>
                  <a:gd name="T51" fmla="*/ 128 h 172"/>
                  <a:gd name="T52" fmla="*/ 259 w 437"/>
                  <a:gd name="T53" fmla="*/ 126 h 172"/>
                  <a:gd name="T54" fmla="*/ 251 w 437"/>
                  <a:gd name="T55" fmla="*/ 117 h 172"/>
                  <a:gd name="T56" fmla="*/ 195 w 437"/>
                  <a:gd name="T57" fmla="*/ 94 h 172"/>
                  <a:gd name="T58" fmla="*/ 151 w 437"/>
                  <a:gd name="T59" fmla="*/ 120 h 172"/>
                  <a:gd name="T60" fmla="*/ 123 w 437"/>
                  <a:gd name="T61" fmla="*/ 117 h 172"/>
                  <a:gd name="T62" fmla="*/ 133 w 437"/>
                  <a:gd name="T63" fmla="*/ 109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7" h="172">
                    <a:moveTo>
                      <a:pt x="133" y="109"/>
                    </a:moveTo>
                    <a:cubicBezTo>
                      <a:pt x="148" y="103"/>
                      <a:pt x="158" y="93"/>
                      <a:pt x="165" y="76"/>
                    </a:cubicBezTo>
                    <a:cubicBezTo>
                      <a:pt x="151" y="75"/>
                      <a:pt x="137" y="73"/>
                      <a:pt x="124" y="73"/>
                    </a:cubicBezTo>
                    <a:cubicBezTo>
                      <a:pt x="111" y="73"/>
                      <a:pt x="115" y="66"/>
                      <a:pt x="119" y="58"/>
                    </a:cubicBezTo>
                    <a:cubicBezTo>
                      <a:pt x="107" y="59"/>
                      <a:pt x="103" y="66"/>
                      <a:pt x="99" y="75"/>
                    </a:cubicBezTo>
                    <a:cubicBezTo>
                      <a:pt x="88" y="102"/>
                      <a:pt x="32" y="109"/>
                      <a:pt x="14" y="86"/>
                    </a:cubicBezTo>
                    <a:cubicBezTo>
                      <a:pt x="10" y="81"/>
                      <a:pt x="0" y="72"/>
                      <a:pt x="8" y="68"/>
                    </a:cubicBezTo>
                    <a:cubicBezTo>
                      <a:pt x="18" y="62"/>
                      <a:pt x="28" y="44"/>
                      <a:pt x="40" y="56"/>
                    </a:cubicBezTo>
                    <a:cubicBezTo>
                      <a:pt x="58" y="74"/>
                      <a:pt x="73" y="59"/>
                      <a:pt x="89" y="57"/>
                    </a:cubicBezTo>
                    <a:cubicBezTo>
                      <a:pt x="113" y="40"/>
                      <a:pt x="139" y="53"/>
                      <a:pt x="164" y="53"/>
                    </a:cubicBezTo>
                    <a:cubicBezTo>
                      <a:pt x="175" y="53"/>
                      <a:pt x="183" y="53"/>
                      <a:pt x="179" y="69"/>
                    </a:cubicBezTo>
                    <a:cubicBezTo>
                      <a:pt x="199" y="44"/>
                      <a:pt x="227" y="32"/>
                      <a:pt x="246" y="10"/>
                    </a:cubicBezTo>
                    <a:cubicBezTo>
                      <a:pt x="255" y="0"/>
                      <a:pt x="265" y="0"/>
                      <a:pt x="269" y="16"/>
                    </a:cubicBezTo>
                    <a:cubicBezTo>
                      <a:pt x="272" y="31"/>
                      <a:pt x="278" y="24"/>
                      <a:pt x="285" y="19"/>
                    </a:cubicBezTo>
                    <a:cubicBezTo>
                      <a:pt x="300" y="7"/>
                      <a:pt x="316" y="1"/>
                      <a:pt x="335" y="9"/>
                    </a:cubicBezTo>
                    <a:cubicBezTo>
                      <a:pt x="345" y="13"/>
                      <a:pt x="351" y="20"/>
                      <a:pt x="345" y="30"/>
                    </a:cubicBezTo>
                    <a:cubicBezTo>
                      <a:pt x="339" y="41"/>
                      <a:pt x="347" y="42"/>
                      <a:pt x="352" y="44"/>
                    </a:cubicBezTo>
                    <a:cubicBezTo>
                      <a:pt x="366" y="48"/>
                      <a:pt x="373" y="58"/>
                      <a:pt x="373" y="70"/>
                    </a:cubicBezTo>
                    <a:cubicBezTo>
                      <a:pt x="372" y="82"/>
                      <a:pt x="378" y="89"/>
                      <a:pt x="386" y="96"/>
                    </a:cubicBezTo>
                    <a:cubicBezTo>
                      <a:pt x="393" y="103"/>
                      <a:pt x="401" y="108"/>
                      <a:pt x="402" y="121"/>
                    </a:cubicBezTo>
                    <a:cubicBezTo>
                      <a:pt x="404" y="135"/>
                      <a:pt x="426" y="134"/>
                      <a:pt x="431" y="149"/>
                    </a:cubicBezTo>
                    <a:cubicBezTo>
                      <a:pt x="432" y="152"/>
                      <a:pt x="435" y="154"/>
                      <a:pt x="437" y="157"/>
                    </a:cubicBezTo>
                    <a:cubicBezTo>
                      <a:pt x="428" y="167"/>
                      <a:pt x="419" y="172"/>
                      <a:pt x="406" y="163"/>
                    </a:cubicBezTo>
                    <a:cubicBezTo>
                      <a:pt x="394" y="155"/>
                      <a:pt x="385" y="169"/>
                      <a:pt x="373" y="169"/>
                    </a:cubicBezTo>
                    <a:cubicBezTo>
                      <a:pt x="357" y="165"/>
                      <a:pt x="347" y="152"/>
                      <a:pt x="335" y="141"/>
                    </a:cubicBezTo>
                    <a:cubicBezTo>
                      <a:pt x="316" y="125"/>
                      <a:pt x="298" y="109"/>
                      <a:pt x="272" y="128"/>
                    </a:cubicBezTo>
                    <a:cubicBezTo>
                      <a:pt x="268" y="132"/>
                      <a:pt x="263" y="130"/>
                      <a:pt x="259" y="126"/>
                    </a:cubicBezTo>
                    <a:cubicBezTo>
                      <a:pt x="256" y="124"/>
                      <a:pt x="253" y="121"/>
                      <a:pt x="251" y="117"/>
                    </a:cubicBezTo>
                    <a:cubicBezTo>
                      <a:pt x="239" y="94"/>
                      <a:pt x="221" y="89"/>
                      <a:pt x="195" y="94"/>
                    </a:cubicBezTo>
                    <a:cubicBezTo>
                      <a:pt x="176" y="98"/>
                      <a:pt x="161" y="104"/>
                      <a:pt x="151" y="120"/>
                    </a:cubicBezTo>
                    <a:cubicBezTo>
                      <a:pt x="136" y="132"/>
                      <a:pt x="126" y="131"/>
                      <a:pt x="123" y="117"/>
                    </a:cubicBezTo>
                    <a:cubicBezTo>
                      <a:pt x="122" y="110"/>
                      <a:pt x="124" y="105"/>
                      <a:pt x="133" y="109"/>
                    </a:cubicBezTo>
                    <a:close/>
                  </a:path>
                </a:pathLst>
              </a:custGeom>
              <a:solidFill>
                <a:srgbClr val="DAE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3" name="Freeform 836">
                <a:extLst>
                  <a:ext uri="{FF2B5EF4-FFF2-40B4-BE49-F238E27FC236}">
                    <a16:creationId xmlns:a16="http://schemas.microsoft.com/office/drawing/2014/main" id="{8504D300-3797-DDF6-FAD2-31926C96C0D4}"/>
                  </a:ext>
                </a:extLst>
              </p:cNvPr>
              <p:cNvSpPr/>
              <p:nvPr/>
            </p:nvSpPr>
            <p:spPr bwMode="auto">
              <a:xfrm>
                <a:off x="4570" y="2259"/>
                <a:ext cx="154" cy="179"/>
              </a:xfrm>
              <a:custGeom>
                <a:avLst/>
                <a:gdLst>
                  <a:gd name="T0" fmla="*/ 34 w 382"/>
                  <a:gd name="T1" fmla="*/ 18 h 211"/>
                  <a:gd name="T2" fmla="*/ 46 w 382"/>
                  <a:gd name="T3" fmla="*/ 10 h 211"/>
                  <a:gd name="T4" fmla="*/ 58 w 382"/>
                  <a:gd name="T5" fmla="*/ 1 h 211"/>
                  <a:gd name="T6" fmla="*/ 69 w 382"/>
                  <a:gd name="T7" fmla="*/ 16 h 211"/>
                  <a:gd name="T8" fmla="*/ 70 w 382"/>
                  <a:gd name="T9" fmla="*/ 40 h 211"/>
                  <a:gd name="T10" fmla="*/ 91 w 382"/>
                  <a:gd name="T11" fmla="*/ 67 h 211"/>
                  <a:gd name="T12" fmla="*/ 112 w 382"/>
                  <a:gd name="T13" fmla="*/ 60 h 211"/>
                  <a:gd name="T14" fmla="*/ 167 w 382"/>
                  <a:gd name="T15" fmla="*/ 23 h 211"/>
                  <a:gd name="T16" fmla="*/ 177 w 382"/>
                  <a:gd name="T17" fmla="*/ 22 h 211"/>
                  <a:gd name="T18" fmla="*/ 216 w 382"/>
                  <a:gd name="T19" fmla="*/ 13 h 211"/>
                  <a:gd name="T20" fmla="*/ 244 w 382"/>
                  <a:gd name="T21" fmla="*/ 5 h 211"/>
                  <a:gd name="T22" fmla="*/ 299 w 382"/>
                  <a:gd name="T23" fmla="*/ 19 h 211"/>
                  <a:gd name="T24" fmla="*/ 301 w 382"/>
                  <a:gd name="T25" fmla="*/ 19 h 211"/>
                  <a:gd name="T26" fmla="*/ 369 w 382"/>
                  <a:gd name="T27" fmla="*/ 54 h 211"/>
                  <a:gd name="T28" fmla="*/ 369 w 382"/>
                  <a:gd name="T29" fmla="*/ 63 h 211"/>
                  <a:gd name="T30" fmla="*/ 342 w 382"/>
                  <a:gd name="T31" fmla="*/ 83 h 211"/>
                  <a:gd name="T32" fmla="*/ 339 w 382"/>
                  <a:gd name="T33" fmla="*/ 90 h 211"/>
                  <a:gd name="T34" fmla="*/ 303 w 382"/>
                  <a:gd name="T35" fmla="*/ 120 h 211"/>
                  <a:gd name="T36" fmla="*/ 294 w 382"/>
                  <a:gd name="T37" fmla="*/ 123 h 211"/>
                  <a:gd name="T38" fmla="*/ 290 w 382"/>
                  <a:gd name="T39" fmla="*/ 120 h 211"/>
                  <a:gd name="T40" fmla="*/ 277 w 382"/>
                  <a:gd name="T41" fmla="*/ 117 h 211"/>
                  <a:gd name="T42" fmla="*/ 281 w 382"/>
                  <a:gd name="T43" fmla="*/ 130 h 211"/>
                  <a:gd name="T44" fmla="*/ 288 w 382"/>
                  <a:gd name="T45" fmla="*/ 136 h 211"/>
                  <a:gd name="T46" fmla="*/ 274 w 382"/>
                  <a:gd name="T47" fmla="*/ 157 h 211"/>
                  <a:gd name="T48" fmla="*/ 248 w 382"/>
                  <a:gd name="T49" fmla="*/ 151 h 211"/>
                  <a:gd name="T50" fmla="*/ 198 w 382"/>
                  <a:gd name="T51" fmla="*/ 152 h 211"/>
                  <a:gd name="T52" fmla="*/ 173 w 382"/>
                  <a:gd name="T53" fmla="*/ 186 h 211"/>
                  <a:gd name="T54" fmla="*/ 136 w 382"/>
                  <a:gd name="T55" fmla="*/ 198 h 211"/>
                  <a:gd name="T56" fmla="*/ 134 w 382"/>
                  <a:gd name="T57" fmla="*/ 198 h 211"/>
                  <a:gd name="T58" fmla="*/ 36 w 382"/>
                  <a:gd name="T59" fmla="*/ 194 h 211"/>
                  <a:gd name="T60" fmla="*/ 13 w 382"/>
                  <a:gd name="T61" fmla="*/ 211 h 211"/>
                  <a:gd name="T62" fmla="*/ 10 w 382"/>
                  <a:gd name="T63" fmla="*/ 185 h 211"/>
                  <a:gd name="T64" fmla="*/ 41 w 382"/>
                  <a:gd name="T65" fmla="*/ 153 h 211"/>
                  <a:gd name="T66" fmla="*/ 52 w 382"/>
                  <a:gd name="T67" fmla="*/ 148 h 211"/>
                  <a:gd name="T68" fmla="*/ 81 w 382"/>
                  <a:gd name="T69" fmla="*/ 157 h 211"/>
                  <a:gd name="T70" fmla="*/ 107 w 382"/>
                  <a:gd name="T71" fmla="*/ 169 h 211"/>
                  <a:gd name="T72" fmla="*/ 153 w 382"/>
                  <a:gd name="T73" fmla="*/ 152 h 211"/>
                  <a:gd name="T74" fmla="*/ 133 w 382"/>
                  <a:gd name="T75" fmla="*/ 104 h 211"/>
                  <a:gd name="T76" fmla="*/ 122 w 382"/>
                  <a:gd name="T77" fmla="*/ 99 h 211"/>
                  <a:gd name="T78" fmla="*/ 104 w 382"/>
                  <a:gd name="T79" fmla="*/ 93 h 211"/>
                  <a:gd name="T80" fmla="*/ 51 w 382"/>
                  <a:gd name="T81" fmla="*/ 73 h 211"/>
                  <a:gd name="T82" fmla="*/ 25 w 382"/>
                  <a:gd name="T83" fmla="*/ 31 h 211"/>
                  <a:gd name="T84" fmla="*/ 34 w 382"/>
                  <a:gd name="T85" fmla="*/ 1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82" h="211">
                    <a:moveTo>
                      <a:pt x="34" y="18"/>
                    </a:moveTo>
                    <a:cubicBezTo>
                      <a:pt x="40" y="18"/>
                      <a:pt x="43" y="15"/>
                      <a:pt x="46" y="10"/>
                    </a:cubicBezTo>
                    <a:cubicBezTo>
                      <a:pt x="49" y="5"/>
                      <a:pt x="51" y="0"/>
                      <a:pt x="58" y="1"/>
                    </a:cubicBezTo>
                    <a:cubicBezTo>
                      <a:pt x="65" y="3"/>
                      <a:pt x="68" y="9"/>
                      <a:pt x="69" y="16"/>
                    </a:cubicBezTo>
                    <a:cubicBezTo>
                      <a:pt x="70" y="24"/>
                      <a:pt x="70" y="32"/>
                      <a:pt x="70" y="40"/>
                    </a:cubicBezTo>
                    <a:cubicBezTo>
                      <a:pt x="69" y="55"/>
                      <a:pt x="80" y="61"/>
                      <a:pt x="91" y="67"/>
                    </a:cubicBezTo>
                    <a:cubicBezTo>
                      <a:pt x="101" y="73"/>
                      <a:pt x="105" y="61"/>
                      <a:pt x="112" y="60"/>
                    </a:cubicBezTo>
                    <a:cubicBezTo>
                      <a:pt x="135" y="54"/>
                      <a:pt x="150" y="37"/>
                      <a:pt x="167" y="23"/>
                    </a:cubicBezTo>
                    <a:cubicBezTo>
                      <a:pt x="170" y="20"/>
                      <a:pt x="173" y="19"/>
                      <a:pt x="177" y="22"/>
                    </a:cubicBezTo>
                    <a:cubicBezTo>
                      <a:pt x="193" y="32"/>
                      <a:pt x="206" y="25"/>
                      <a:pt x="216" y="13"/>
                    </a:cubicBezTo>
                    <a:cubicBezTo>
                      <a:pt x="224" y="4"/>
                      <a:pt x="231" y="2"/>
                      <a:pt x="244" y="5"/>
                    </a:cubicBezTo>
                    <a:cubicBezTo>
                      <a:pt x="262" y="8"/>
                      <a:pt x="280" y="18"/>
                      <a:pt x="299" y="19"/>
                    </a:cubicBezTo>
                    <a:cubicBezTo>
                      <a:pt x="300" y="19"/>
                      <a:pt x="301" y="19"/>
                      <a:pt x="301" y="19"/>
                    </a:cubicBezTo>
                    <a:cubicBezTo>
                      <a:pt x="315" y="47"/>
                      <a:pt x="347" y="40"/>
                      <a:pt x="369" y="54"/>
                    </a:cubicBezTo>
                    <a:cubicBezTo>
                      <a:pt x="372" y="56"/>
                      <a:pt x="382" y="59"/>
                      <a:pt x="369" y="63"/>
                    </a:cubicBezTo>
                    <a:cubicBezTo>
                      <a:pt x="360" y="69"/>
                      <a:pt x="351" y="76"/>
                      <a:pt x="342" y="83"/>
                    </a:cubicBezTo>
                    <a:cubicBezTo>
                      <a:pt x="340" y="85"/>
                      <a:pt x="341" y="89"/>
                      <a:pt x="339" y="90"/>
                    </a:cubicBezTo>
                    <a:cubicBezTo>
                      <a:pt x="324" y="96"/>
                      <a:pt x="313" y="108"/>
                      <a:pt x="303" y="120"/>
                    </a:cubicBezTo>
                    <a:cubicBezTo>
                      <a:pt x="301" y="123"/>
                      <a:pt x="298" y="124"/>
                      <a:pt x="294" y="123"/>
                    </a:cubicBezTo>
                    <a:cubicBezTo>
                      <a:pt x="293" y="123"/>
                      <a:pt x="291" y="121"/>
                      <a:pt x="290" y="120"/>
                    </a:cubicBezTo>
                    <a:cubicBezTo>
                      <a:pt x="286" y="117"/>
                      <a:pt x="282" y="111"/>
                      <a:pt x="277" y="117"/>
                    </a:cubicBezTo>
                    <a:cubicBezTo>
                      <a:pt x="273" y="122"/>
                      <a:pt x="277" y="126"/>
                      <a:pt x="281" y="130"/>
                    </a:cubicBezTo>
                    <a:cubicBezTo>
                      <a:pt x="283" y="132"/>
                      <a:pt x="287" y="133"/>
                      <a:pt x="288" y="136"/>
                    </a:cubicBezTo>
                    <a:cubicBezTo>
                      <a:pt x="290" y="148"/>
                      <a:pt x="283" y="154"/>
                      <a:pt x="274" y="157"/>
                    </a:cubicBezTo>
                    <a:cubicBezTo>
                      <a:pt x="264" y="160"/>
                      <a:pt x="256" y="158"/>
                      <a:pt x="248" y="151"/>
                    </a:cubicBezTo>
                    <a:cubicBezTo>
                      <a:pt x="231" y="134"/>
                      <a:pt x="214" y="134"/>
                      <a:pt x="198" y="152"/>
                    </a:cubicBezTo>
                    <a:cubicBezTo>
                      <a:pt x="189" y="163"/>
                      <a:pt x="180" y="173"/>
                      <a:pt x="173" y="186"/>
                    </a:cubicBezTo>
                    <a:cubicBezTo>
                      <a:pt x="164" y="200"/>
                      <a:pt x="152" y="206"/>
                      <a:pt x="136" y="198"/>
                    </a:cubicBezTo>
                    <a:cubicBezTo>
                      <a:pt x="133" y="197"/>
                      <a:pt x="137" y="198"/>
                      <a:pt x="134" y="198"/>
                    </a:cubicBezTo>
                    <a:cubicBezTo>
                      <a:pt x="101" y="197"/>
                      <a:pt x="69" y="197"/>
                      <a:pt x="36" y="194"/>
                    </a:cubicBezTo>
                    <a:cubicBezTo>
                      <a:pt x="25" y="193"/>
                      <a:pt x="20" y="204"/>
                      <a:pt x="13" y="211"/>
                    </a:cubicBezTo>
                    <a:cubicBezTo>
                      <a:pt x="0" y="204"/>
                      <a:pt x="2" y="191"/>
                      <a:pt x="10" y="185"/>
                    </a:cubicBezTo>
                    <a:cubicBezTo>
                      <a:pt x="22" y="175"/>
                      <a:pt x="32" y="165"/>
                      <a:pt x="41" y="153"/>
                    </a:cubicBezTo>
                    <a:cubicBezTo>
                      <a:pt x="43" y="150"/>
                      <a:pt x="48" y="149"/>
                      <a:pt x="52" y="148"/>
                    </a:cubicBezTo>
                    <a:cubicBezTo>
                      <a:pt x="63" y="146"/>
                      <a:pt x="72" y="152"/>
                      <a:pt x="81" y="157"/>
                    </a:cubicBezTo>
                    <a:cubicBezTo>
                      <a:pt x="90" y="161"/>
                      <a:pt x="98" y="166"/>
                      <a:pt x="107" y="169"/>
                    </a:cubicBezTo>
                    <a:cubicBezTo>
                      <a:pt x="129" y="176"/>
                      <a:pt x="146" y="170"/>
                      <a:pt x="153" y="152"/>
                    </a:cubicBezTo>
                    <a:cubicBezTo>
                      <a:pt x="162" y="131"/>
                      <a:pt x="155" y="115"/>
                      <a:pt x="133" y="104"/>
                    </a:cubicBezTo>
                    <a:cubicBezTo>
                      <a:pt x="130" y="102"/>
                      <a:pt x="126" y="100"/>
                      <a:pt x="122" y="99"/>
                    </a:cubicBezTo>
                    <a:cubicBezTo>
                      <a:pt x="116" y="97"/>
                      <a:pt x="111" y="93"/>
                      <a:pt x="104" y="93"/>
                    </a:cubicBezTo>
                    <a:cubicBezTo>
                      <a:pt x="85" y="89"/>
                      <a:pt x="66" y="88"/>
                      <a:pt x="51" y="73"/>
                    </a:cubicBezTo>
                    <a:cubicBezTo>
                      <a:pt x="43" y="58"/>
                      <a:pt x="36" y="43"/>
                      <a:pt x="25" y="31"/>
                    </a:cubicBezTo>
                    <a:cubicBezTo>
                      <a:pt x="27" y="26"/>
                      <a:pt x="29" y="21"/>
                      <a:pt x="34" y="18"/>
                    </a:cubicBezTo>
                    <a:close/>
                  </a:path>
                </a:pathLst>
              </a:custGeom>
              <a:solidFill>
                <a:srgbClr val="C1B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4" name="Freeform 837">
                <a:extLst>
                  <a:ext uri="{FF2B5EF4-FFF2-40B4-BE49-F238E27FC236}">
                    <a16:creationId xmlns:a16="http://schemas.microsoft.com/office/drawing/2014/main" id="{96D9A423-929D-6AFF-14A2-64C7BB13C290}"/>
                  </a:ext>
                </a:extLst>
              </p:cNvPr>
              <p:cNvSpPr/>
              <p:nvPr/>
            </p:nvSpPr>
            <p:spPr bwMode="auto">
              <a:xfrm>
                <a:off x="3715" y="1172"/>
                <a:ext cx="77" cy="318"/>
              </a:xfrm>
              <a:custGeom>
                <a:avLst/>
                <a:gdLst>
                  <a:gd name="T0" fmla="*/ 34 w 190"/>
                  <a:gd name="T1" fmla="*/ 0 h 373"/>
                  <a:gd name="T2" fmla="*/ 34 w 190"/>
                  <a:gd name="T3" fmla="*/ 22 h 373"/>
                  <a:gd name="T4" fmla="*/ 70 w 190"/>
                  <a:gd name="T5" fmla="*/ 50 h 373"/>
                  <a:gd name="T6" fmla="*/ 108 w 190"/>
                  <a:gd name="T7" fmla="*/ 35 h 373"/>
                  <a:gd name="T8" fmla="*/ 166 w 190"/>
                  <a:gd name="T9" fmla="*/ 66 h 373"/>
                  <a:gd name="T10" fmla="*/ 182 w 190"/>
                  <a:gd name="T11" fmla="*/ 108 h 373"/>
                  <a:gd name="T12" fmla="*/ 128 w 190"/>
                  <a:gd name="T13" fmla="*/ 185 h 373"/>
                  <a:gd name="T14" fmla="*/ 102 w 190"/>
                  <a:gd name="T15" fmla="*/ 217 h 373"/>
                  <a:gd name="T16" fmla="*/ 89 w 190"/>
                  <a:gd name="T17" fmla="*/ 248 h 373"/>
                  <a:gd name="T18" fmla="*/ 90 w 190"/>
                  <a:gd name="T19" fmla="*/ 284 h 373"/>
                  <a:gd name="T20" fmla="*/ 99 w 190"/>
                  <a:gd name="T21" fmla="*/ 312 h 373"/>
                  <a:gd name="T22" fmla="*/ 99 w 190"/>
                  <a:gd name="T23" fmla="*/ 351 h 373"/>
                  <a:gd name="T24" fmla="*/ 97 w 190"/>
                  <a:gd name="T25" fmla="*/ 370 h 373"/>
                  <a:gd name="T26" fmla="*/ 78 w 190"/>
                  <a:gd name="T27" fmla="*/ 368 h 373"/>
                  <a:gd name="T28" fmla="*/ 83 w 190"/>
                  <a:gd name="T29" fmla="*/ 337 h 373"/>
                  <a:gd name="T30" fmla="*/ 80 w 190"/>
                  <a:gd name="T31" fmla="*/ 321 h 373"/>
                  <a:gd name="T32" fmla="*/ 25 w 190"/>
                  <a:gd name="T33" fmla="*/ 242 h 373"/>
                  <a:gd name="T34" fmla="*/ 5 w 190"/>
                  <a:gd name="T35" fmla="*/ 167 h 373"/>
                  <a:gd name="T36" fmla="*/ 11 w 190"/>
                  <a:gd name="T37" fmla="*/ 93 h 373"/>
                  <a:gd name="T38" fmla="*/ 22 w 190"/>
                  <a:gd name="T39" fmla="*/ 33 h 373"/>
                  <a:gd name="T40" fmla="*/ 34 w 190"/>
                  <a:gd name="T41" fmla="*/ 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0" h="373">
                    <a:moveTo>
                      <a:pt x="34" y="0"/>
                    </a:moveTo>
                    <a:cubicBezTo>
                      <a:pt x="34" y="7"/>
                      <a:pt x="34" y="14"/>
                      <a:pt x="34" y="22"/>
                    </a:cubicBezTo>
                    <a:cubicBezTo>
                      <a:pt x="34" y="56"/>
                      <a:pt x="36" y="57"/>
                      <a:pt x="70" y="50"/>
                    </a:cubicBezTo>
                    <a:cubicBezTo>
                      <a:pt x="84" y="47"/>
                      <a:pt x="96" y="46"/>
                      <a:pt x="108" y="35"/>
                    </a:cubicBezTo>
                    <a:cubicBezTo>
                      <a:pt x="124" y="20"/>
                      <a:pt x="166" y="43"/>
                      <a:pt x="166" y="66"/>
                    </a:cubicBezTo>
                    <a:cubicBezTo>
                      <a:pt x="166" y="83"/>
                      <a:pt x="166" y="98"/>
                      <a:pt x="182" y="108"/>
                    </a:cubicBezTo>
                    <a:cubicBezTo>
                      <a:pt x="190" y="147"/>
                      <a:pt x="171" y="177"/>
                      <a:pt x="128" y="185"/>
                    </a:cubicBezTo>
                    <a:cubicBezTo>
                      <a:pt x="108" y="189"/>
                      <a:pt x="102" y="200"/>
                      <a:pt x="102" y="217"/>
                    </a:cubicBezTo>
                    <a:cubicBezTo>
                      <a:pt x="103" y="230"/>
                      <a:pt x="98" y="239"/>
                      <a:pt x="89" y="248"/>
                    </a:cubicBezTo>
                    <a:cubicBezTo>
                      <a:pt x="74" y="262"/>
                      <a:pt x="75" y="270"/>
                      <a:pt x="90" y="284"/>
                    </a:cubicBezTo>
                    <a:cubicBezTo>
                      <a:pt x="99" y="292"/>
                      <a:pt x="103" y="300"/>
                      <a:pt x="99" y="312"/>
                    </a:cubicBezTo>
                    <a:cubicBezTo>
                      <a:pt x="96" y="325"/>
                      <a:pt x="97" y="338"/>
                      <a:pt x="99" y="351"/>
                    </a:cubicBezTo>
                    <a:cubicBezTo>
                      <a:pt x="100" y="358"/>
                      <a:pt x="103" y="365"/>
                      <a:pt x="97" y="370"/>
                    </a:cubicBezTo>
                    <a:cubicBezTo>
                      <a:pt x="90" y="373"/>
                      <a:pt x="84" y="372"/>
                      <a:pt x="78" y="368"/>
                    </a:cubicBezTo>
                    <a:cubicBezTo>
                      <a:pt x="78" y="357"/>
                      <a:pt x="77" y="346"/>
                      <a:pt x="83" y="337"/>
                    </a:cubicBezTo>
                    <a:cubicBezTo>
                      <a:pt x="87" y="331"/>
                      <a:pt x="87" y="325"/>
                      <a:pt x="80" y="321"/>
                    </a:cubicBezTo>
                    <a:cubicBezTo>
                      <a:pt x="47" y="305"/>
                      <a:pt x="29" y="278"/>
                      <a:pt x="25" y="242"/>
                    </a:cubicBezTo>
                    <a:cubicBezTo>
                      <a:pt x="22" y="216"/>
                      <a:pt x="10" y="192"/>
                      <a:pt x="5" y="167"/>
                    </a:cubicBezTo>
                    <a:cubicBezTo>
                      <a:pt x="0" y="141"/>
                      <a:pt x="3" y="117"/>
                      <a:pt x="11" y="93"/>
                    </a:cubicBezTo>
                    <a:cubicBezTo>
                      <a:pt x="18" y="73"/>
                      <a:pt x="22" y="53"/>
                      <a:pt x="22" y="33"/>
                    </a:cubicBezTo>
                    <a:cubicBezTo>
                      <a:pt x="22" y="20"/>
                      <a:pt x="28" y="10"/>
                      <a:pt x="34" y="0"/>
                    </a:cubicBezTo>
                    <a:close/>
                  </a:path>
                </a:pathLst>
              </a:custGeom>
              <a:solidFill>
                <a:srgbClr val="DEED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5" name="Freeform 838">
                <a:extLst>
                  <a:ext uri="{FF2B5EF4-FFF2-40B4-BE49-F238E27FC236}">
                    <a16:creationId xmlns:a16="http://schemas.microsoft.com/office/drawing/2014/main" id="{D54F3D1E-FAC0-51F2-C55C-6D43A0C5A86C}"/>
                  </a:ext>
                </a:extLst>
              </p:cNvPr>
              <p:cNvSpPr/>
              <p:nvPr/>
            </p:nvSpPr>
            <p:spPr bwMode="auto">
              <a:xfrm>
                <a:off x="3741" y="1476"/>
                <a:ext cx="104" cy="223"/>
              </a:xfrm>
              <a:custGeom>
                <a:avLst/>
                <a:gdLst>
                  <a:gd name="T0" fmla="*/ 13 w 257"/>
                  <a:gd name="T1" fmla="*/ 11 h 262"/>
                  <a:gd name="T2" fmla="*/ 33 w 257"/>
                  <a:gd name="T3" fmla="*/ 11 h 262"/>
                  <a:gd name="T4" fmla="*/ 61 w 257"/>
                  <a:gd name="T5" fmla="*/ 6 h 262"/>
                  <a:gd name="T6" fmla="*/ 102 w 257"/>
                  <a:gd name="T7" fmla="*/ 25 h 262"/>
                  <a:gd name="T8" fmla="*/ 132 w 257"/>
                  <a:gd name="T9" fmla="*/ 58 h 262"/>
                  <a:gd name="T10" fmla="*/ 154 w 257"/>
                  <a:gd name="T11" fmla="*/ 81 h 262"/>
                  <a:gd name="T12" fmla="*/ 156 w 257"/>
                  <a:gd name="T13" fmla="*/ 110 h 262"/>
                  <a:gd name="T14" fmla="*/ 152 w 257"/>
                  <a:gd name="T15" fmla="*/ 127 h 262"/>
                  <a:gd name="T16" fmla="*/ 195 w 257"/>
                  <a:gd name="T17" fmla="*/ 176 h 262"/>
                  <a:gd name="T18" fmla="*/ 230 w 257"/>
                  <a:gd name="T19" fmla="*/ 205 h 262"/>
                  <a:gd name="T20" fmla="*/ 243 w 257"/>
                  <a:gd name="T21" fmla="*/ 219 h 262"/>
                  <a:gd name="T22" fmla="*/ 223 w 257"/>
                  <a:gd name="T23" fmla="*/ 262 h 262"/>
                  <a:gd name="T24" fmla="*/ 217 w 257"/>
                  <a:gd name="T25" fmla="*/ 260 h 262"/>
                  <a:gd name="T26" fmla="*/ 198 w 257"/>
                  <a:gd name="T27" fmla="*/ 247 h 262"/>
                  <a:gd name="T28" fmla="*/ 149 w 257"/>
                  <a:gd name="T29" fmla="*/ 219 h 262"/>
                  <a:gd name="T30" fmla="*/ 146 w 257"/>
                  <a:gd name="T31" fmla="*/ 217 h 262"/>
                  <a:gd name="T32" fmla="*/ 73 w 257"/>
                  <a:gd name="T33" fmla="*/ 175 h 262"/>
                  <a:gd name="T34" fmla="*/ 42 w 257"/>
                  <a:gd name="T35" fmla="*/ 150 h 262"/>
                  <a:gd name="T36" fmla="*/ 29 w 257"/>
                  <a:gd name="T37" fmla="*/ 131 h 262"/>
                  <a:gd name="T38" fmla="*/ 22 w 257"/>
                  <a:gd name="T39" fmla="*/ 115 h 262"/>
                  <a:gd name="T40" fmla="*/ 8 w 257"/>
                  <a:gd name="T41" fmla="*/ 87 h 262"/>
                  <a:gd name="T42" fmla="*/ 13 w 257"/>
                  <a:gd name="T43" fmla="*/ 11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57" h="262">
                    <a:moveTo>
                      <a:pt x="13" y="11"/>
                    </a:moveTo>
                    <a:cubicBezTo>
                      <a:pt x="20" y="11"/>
                      <a:pt x="27" y="11"/>
                      <a:pt x="33" y="11"/>
                    </a:cubicBezTo>
                    <a:cubicBezTo>
                      <a:pt x="43" y="13"/>
                      <a:pt x="52" y="17"/>
                      <a:pt x="61" y="6"/>
                    </a:cubicBezTo>
                    <a:cubicBezTo>
                      <a:pt x="68" y="0"/>
                      <a:pt x="96" y="12"/>
                      <a:pt x="102" y="25"/>
                    </a:cubicBezTo>
                    <a:cubicBezTo>
                      <a:pt x="108" y="40"/>
                      <a:pt x="119" y="49"/>
                      <a:pt x="132" y="58"/>
                    </a:cubicBezTo>
                    <a:cubicBezTo>
                      <a:pt x="141" y="64"/>
                      <a:pt x="148" y="72"/>
                      <a:pt x="154" y="81"/>
                    </a:cubicBezTo>
                    <a:cubicBezTo>
                      <a:pt x="161" y="90"/>
                      <a:pt x="164" y="100"/>
                      <a:pt x="156" y="110"/>
                    </a:cubicBezTo>
                    <a:cubicBezTo>
                      <a:pt x="153" y="115"/>
                      <a:pt x="149" y="121"/>
                      <a:pt x="152" y="127"/>
                    </a:cubicBezTo>
                    <a:cubicBezTo>
                      <a:pt x="163" y="146"/>
                      <a:pt x="172" y="167"/>
                      <a:pt x="195" y="176"/>
                    </a:cubicBezTo>
                    <a:cubicBezTo>
                      <a:pt x="205" y="187"/>
                      <a:pt x="214" y="199"/>
                      <a:pt x="230" y="205"/>
                    </a:cubicBezTo>
                    <a:cubicBezTo>
                      <a:pt x="236" y="207"/>
                      <a:pt x="240" y="213"/>
                      <a:pt x="243" y="219"/>
                    </a:cubicBezTo>
                    <a:cubicBezTo>
                      <a:pt x="257" y="241"/>
                      <a:pt x="250" y="257"/>
                      <a:pt x="223" y="262"/>
                    </a:cubicBezTo>
                    <a:cubicBezTo>
                      <a:pt x="221" y="262"/>
                      <a:pt x="219" y="261"/>
                      <a:pt x="217" y="260"/>
                    </a:cubicBezTo>
                    <a:cubicBezTo>
                      <a:pt x="211" y="255"/>
                      <a:pt x="208" y="246"/>
                      <a:pt x="198" y="247"/>
                    </a:cubicBezTo>
                    <a:cubicBezTo>
                      <a:pt x="180" y="241"/>
                      <a:pt x="162" y="235"/>
                      <a:pt x="149" y="219"/>
                    </a:cubicBezTo>
                    <a:cubicBezTo>
                      <a:pt x="148" y="218"/>
                      <a:pt x="147" y="218"/>
                      <a:pt x="146" y="217"/>
                    </a:cubicBezTo>
                    <a:cubicBezTo>
                      <a:pt x="126" y="194"/>
                      <a:pt x="106" y="174"/>
                      <a:pt x="73" y="175"/>
                    </a:cubicBezTo>
                    <a:cubicBezTo>
                      <a:pt x="57" y="175"/>
                      <a:pt x="47" y="165"/>
                      <a:pt x="42" y="150"/>
                    </a:cubicBezTo>
                    <a:cubicBezTo>
                      <a:pt x="40" y="142"/>
                      <a:pt x="37" y="134"/>
                      <a:pt x="29" y="131"/>
                    </a:cubicBezTo>
                    <a:cubicBezTo>
                      <a:pt x="28" y="125"/>
                      <a:pt x="32" y="116"/>
                      <a:pt x="22" y="115"/>
                    </a:cubicBezTo>
                    <a:cubicBezTo>
                      <a:pt x="0" y="113"/>
                      <a:pt x="6" y="100"/>
                      <a:pt x="8" y="87"/>
                    </a:cubicBezTo>
                    <a:cubicBezTo>
                      <a:pt x="14" y="62"/>
                      <a:pt x="21" y="37"/>
                      <a:pt x="13" y="11"/>
                    </a:cubicBezTo>
                    <a:close/>
                  </a:path>
                </a:pathLst>
              </a:custGeom>
              <a:solidFill>
                <a:srgbClr val="E0E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6" name="Freeform 839">
                <a:extLst>
                  <a:ext uri="{FF2B5EF4-FFF2-40B4-BE49-F238E27FC236}">
                    <a16:creationId xmlns:a16="http://schemas.microsoft.com/office/drawing/2014/main" id="{B01395A8-CBF6-B78E-7919-DA3B3DE4FBA1}"/>
                  </a:ext>
                </a:extLst>
              </p:cNvPr>
              <p:cNvSpPr/>
              <p:nvPr/>
            </p:nvSpPr>
            <p:spPr bwMode="auto">
              <a:xfrm>
                <a:off x="3829" y="786"/>
                <a:ext cx="190" cy="157"/>
              </a:xfrm>
              <a:custGeom>
                <a:avLst/>
                <a:gdLst>
                  <a:gd name="T0" fmla="*/ 53 w 469"/>
                  <a:gd name="T1" fmla="*/ 170 h 184"/>
                  <a:gd name="T2" fmla="*/ 46 w 469"/>
                  <a:gd name="T3" fmla="*/ 167 h 184"/>
                  <a:gd name="T4" fmla="*/ 9 w 469"/>
                  <a:gd name="T5" fmla="*/ 166 h 184"/>
                  <a:gd name="T6" fmla="*/ 5 w 469"/>
                  <a:gd name="T7" fmla="*/ 149 h 184"/>
                  <a:gd name="T8" fmla="*/ 8 w 469"/>
                  <a:gd name="T9" fmla="*/ 146 h 184"/>
                  <a:gd name="T10" fmla="*/ 38 w 469"/>
                  <a:gd name="T11" fmla="*/ 117 h 184"/>
                  <a:gd name="T12" fmla="*/ 52 w 469"/>
                  <a:gd name="T13" fmla="*/ 97 h 184"/>
                  <a:gd name="T14" fmla="*/ 78 w 469"/>
                  <a:gd name="T15" fmla="*/ 73 h 184"/>
                  <a:gd name="T16" fmla="*/ 116 w 469"/>
                  <a:gd name="T17" fmla="*/ 45 h 184"/>
                  <a:gd name="T18" fmla="*/ 126 w 469"/>
                  <a:gd name="T19" fmla="*/ 31 h 184"/>
                  <a:gd name="T20" fmla="*/ 140 w 469"/>
                  <a:gd name="T21" fmla="*/ 28 h 184"/>
                  <a:gd name="T22" fmla="*/ 121 w 469"/>
                  <a:gd name="T23" fmla="*/ 87 h 184"/>
                  <a:gd name="T24" fmla="*/ 137 w 469"/>
                  <a:gd name="T25" fmla="*/ 130 h 184"/>
                  <a:gd name="T26" fmla="*/ 216 w 469"/>
                  <a:gd name="T27" fmla="*/ 106 h 184"/>
                  <a:gd name="T28" fmla="*/ 240 w 469"/>
                  <a:gd name="T29" fmla="*/ 95 h 184"/>
                  <a:gd name="T30" fmla="*/ 255 w 469"/>
                  <a:gd name="T31" fmla="*/ 89 h 184"/>
                  <a:gd name="T32" fmla="*/ 242 w 469"/>
                  <a:gd name="T33" fmla="*/ 76 h 184"/>
                  <a:gd name="T34" fmla="*/ 212 w 469"/>
                  <a:gd name="T35" fmla="*/ 66 h 184"/>
                  <a:gd name="T36" fmla="*/ 187 w 469"/>
                  <a:gd name="T37" fmla="*/ 37 h 184"/>
                  <a:gd name="T38" fmla="*/ 166 w 469"/>
                  <a:gd name="T39" fmla="*/ 20 h 184"/>
                  <a:gd name="T40" fmla="*/ 145 w 469"/>
                  <a:gd name="T41" fmla="*/ 23 h 184"/>
                  <a:gd name="T42" fmla="*/ 143 w 469"/>
                  <a:gd name="T43" fmla="*/ 17 h 184"/>
                  <a:gd name="T44" fmla="*/ 154 w 469"/>
                  <a:gd name="T45" fmla="*/ 6 h 184"/>
                  <a:gd name="T46" fmla="*/ 200 w 469"/>
                  <a:gd name="T47" fmla="*/ 2 h 184"/>
                  <a:gd name="T48" fmla="*/ 251 w 469"/>
                  <a:gd name="T49" fmla="*/ 29 h 184"/>
                  <a:gd name="T50" fmla="*/ 251 w 469"/>
                  <a:gd name="T51" fmla="*/ 51 h 184"/>
                  <a:gd name="T52" fmla="*/ 276 w 469"/>
                  <a:gd name="T53" fmla="*/ 54 h 184"/>
                  <a:gd name="T54" fmla="*/ 317 w 469"/>
                  <a:gd name="T55" fmla="*/ 59 h 184"/>
                  <a:gd name="T56" fmla="*/ 404 w 469"/>
                  <a:gd name="T57" fmla="*/ 62 h 184"/>
                  <a:gd name="T58" fmla="*/ 449 w 469"/>
                  <a:gd name="T59" fmla="*/ 85 h 184"/>
                  <a:gd name="T60" fmla="*/ 432 w 469"/>
                  <a:gd name="T61" fmla="*/ 91 h 184"/>
                  <a:gd name="T62" fmla="*/ 352 w 469"/>
                  <a:gd name="T63" fmla="*/ 89 h 184"/>
                  <a:gd name="T64" fmla="*/ 313 w 469"/>
                  <a:gd name="T65" fmla="*/ 99 h 184"/>
                  <a:gd name="T66" fmla="*/ 343 w 469"/>
                  <a:gd name="T67" fmla="*/ 117 h 184"/>
                  <a:gd name="T68" fmla="*/ 383 w 469"/>
                  <a:gd name="T69" fmla="*/ 114 h 184"/>
                  <a:gd name="T70" fmla="*/ 420 w 469"/>
                  <a:gd name="T71" fmla="*/ 106 h 184"/>
                  <a:gd name="T72" fmla="*/ 450 w 469"/>
                  <a:gd name="T73" fmla="*/ 85 h 184"/>
                  <a:gd name="T74" fmla="*/ 465 w 469"/>
                  <a:gd name="T75" fmla="*/ 86 h 184"/>
                  <a:gd name="T76" fmla="*/ 469 w 469"/>
                  <a:gd name="T77" fmla="*/ 89 h 184"/>
                  <a:gd name="T78" fmla="*/ 442 w 469"/>
                  <a:gd name="T79" fmla="*/ 112 h 184"/>
                  <a:gd name="T80" fmla="*/ 379 w 469"/>
                  <a:gd name="T81" fmla="*/ 139 h 184"/>
                  <a:gd name="T82" fmla="*/ 333 w 469"/>
                  <a:gd name="T83" fmla="*/ 142 h 184"/>
                  <a:gd name="T84" fmla="*/ 229 w 469"/>
                  <a:gd name="T85" fmla="*/ 149 h 184"/>
                  <a:gd name="T86" fmla="*/ 147 w 469"/>
                  <a:gd name="T87" fmla="*/ 150 h 184"/>
                  <a:gd name="T88" fmla="*/ 67 w 469"/>
                  <a:gd name="T89" fmla="*/ 158 h 184"/>
                  <a:gd name="T90" fmla="*/ 53 w 469"/>
                  <a:gd name="T91" fmla="*/ 17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9" h="184">
                    <a:moveTo>
                      <a:pt x="53" y="170"/>
                    </a:moveTo>
                    <a:cubicBezTo>
                      <a:pt x="51" y="169"/>
                      <a:pt x="47" y="167"/>
                      <a:pt x="46" y="167"/>
                    </a:cubicBezTo>
                    <a:cubicBezTo>
                      <a:pt x="33" y="184"/>
                      <a:pt x="21" y="168"/>
                      <a:pt x="9" y="166"/>
                    </a:cubicBezTo>
                    <a:cubicBezTo>
                      <a:pt x="3" y="162"/>
                      <a:pt x="0" y="156"/>
                      <a:pt x="5" y="149"/>
                    </a:cubicBezTo>
                    <a:cubicBezTo>
                      <a:pt x="6" y="148"/>
                      <a:pt x="7" y="147"/>
                      <a:pt x="8" y="146"/>
                    </a:cubicBezTo>
                    <a:cubicBezTo>
                      <a:pt x="10" y="128"/>
                      <a:pt x="17" y="117"/>
                      <a:pt x="38" y="117"/>
                    </a:cubicBezTo>
                    <a:cubicBezTo>
                      <a:pt x="45" y="117"/>
                      <a:pt x="50" y="106"/>
                      <a:pt x="52" y="97"/>
                    </a:cubicBezTo>
                    <a:cubicBezTo>
                      <a:pt x="56" y="84"/>
                      <a:pt x="64" y="75"/>
                      <a:pt x="78" y="73"/>
                    </a:cubicBezTo>
                    <a:cubicBezTo>
                      <a:pt x="97" y="72"/>
                      <a:pt x="111" y="65"/>
                      <a:pt x="116" y="45"/>
                    </a:cubicBezTo>
                    <a:cubicBezTo>
                      <a:pt x="117" y="39"/>
                      <a:pt x="122" y="35"/>
                      <a:pt x="126" y="31"/>
                    </a:cubicBezTo>
                    <a:cubicBezTo>
                      <a:pt x="130" y="27"/>
                      <a:pt x="135" y="26"/>
                      <a:pt x="140" y="28"/>
                    </a:cubicBezTo>
                    <a:cubicBezTo>
                      <a:pt x="140" y="50"/>
                      <a:pt x="135" y="70"/>
                      <a:pt x="121" y="87"/>
                    </a:cubicBezTo>
                    <a:cubicBezTo>
                      <a:pt x="106" y="105"/>
                      <a:pt x="113" y="129"/>
                      <a:pt x="137" y="130"/>
                    </a:cubicBezTo>
                    <a:cubicBezTo>
                      <a:pt x="165" y="132"/>
                      <a:pt x="196" y="136"/>
                      <a:pt x="216" y="106"/>
                    </a:cubicBezTo>
                    <a:cubicBezTo>
                      <a:pt x="221" y="97"/>
                      <a:pt x="230" y="94"/>
                      <a:pt x="240" y="95"/>
                    </a:cubicBezTo>
                    <a:cubicBezTo>
                      <a:pt x="246" y="96"/>
                      <a:pt x="253" y="96"/>
                      <a:pt x="255" y="89"/>
                    </a:cubicBezTo>
                    <a:cubicBezTo>
                      <a:pt x="257" y="80"/>
                      <a:pt x="249" y="78"/>
                      <a:pt x="242" y="76"/>
                    </a:cubicBezTo>
                    <a:cubicBezTo>
                      <a:pt x="232" y="73"/>
                      <a:pt x="222" y="69"/>
                      <a:pt x="212" y="66"/>
                    </a:cubicBezTo>
                    <a:cubicBezTo>
                      <a:pt x="197" y="62"/>
                      <a:pt x="186" y="52"/>
                      <a:pt x="187" y="37"/>
                    </a:cubicBezTo>
                    <a:cubicBezTo>
                      <a:pt x="189" y="18"/>
                      <a:pt x="179" y="19"/>
                      <a:pt x="166" y="20"/>
                    </a:cubicBezTo>
                    <a:cubicBezTo>
                      <a:pt x="159" y="21"/>
                      <a:pt x="153" y="27"/>
                      <a:pt x="145" y="23"/>
                    </a:cubicBezTo>
                    <a:cubicBezTo>
                      <a:pt x="144" y="21"/>
                      <a:pt x="143" y="19"/>
                      <a:pt x="143" y="17"/>
                    </a:cubicBezTo>
                    <a:cubicBezTo>
                      <a:pt x="144" y="11"/>
                      <a:pt x="148" y="8"/>
                      <a:pt x="154" y="6"/>
                    </a:cubicBezTo>
                    <a:cubicBezTo>
                      <a:pt x="169" y="6"/>
                      <a:pt x="184" y="0"/>
                      <a:pt x="200" y="2"/>
                    </a:cubicBezTo>
                    <a:cubicBezTo>
                      <a:pt x="219" y="7"/>
                      <a:pt x="242" y="5"/>
                      <a:pt x="251" y="29"/>
                    </a:cubicBezTo>
                    <a:cubicBezTo>
                      <a:pt x="258" y="36"/>
                      <a:pt x="237" y="43"/>
                      <a:pt x="251" y="51"/>
                    </a:cubicBezTo>
                    <a:cubicBezTo>
                      <a:pt x="259" y="56"/>
                      <a:pt x="267" y="55"/>
                      <a:pt x="276" y="54"/>
                    </a:cubicBezTo>
                    <a:cubicBezTo>
                      <a:pt x="290" y="53"/>
                      <a:pt x="304" y="56"/>
                      <a:pt x="317" y="59"/>
                    </a:cubicBezTo>
                    <a:cubicBezTo>
                      <a:pt x="346" y="66"/>
                      <a:pt x="375" y="64"/>
                      <a:pt x="404" y="62"/>
                    </a:cubicBezTo>
                    <a:cubicBezTo>
                      <a:pt x="424" y="60"/>
                      <a:pt x="441" y="65"/>
                      <a:pt x="449" y="85"/>
                    </a:cubicBezTo>
                    <a:cubicBezTo>
                      <a:pt x="445" y="91"/>
                      <a:pt x="439" y="95"/>
                      <a:pt x="432" y="91"/>
                    </a:cubicBezTo>
                    <a:cubicBezTo>
                      <a:pt x="406" y="76"/>
                      <a:pt x="379" y="89"/>
                      <a:pt x="352" y="89"/>
                    </a:cubicBezTo>
                    <a:cubicBezTo>
                      <a:pt x="339" y="89"/>
                      <a:pt x="325" y="88"/>
                      <a:pt x="313" y="99"/>
                    </a:cubicBezTo>
                    <a:cubicBezTo>
                      <a:pt x="326" y="100"/>
                      <a:pt x="329" y="117"/>
                      <a:pt x="343" y="117"/>
                    </a:cubicBezTo>
                    <a:cubicBezTo>
                      <a:pt x="356" y="117"/>
                      <a:pt x="370" y="116"/>
                      <a:pt x="383" y="114"/>
                    </a:cubicBezTo>
                    <a:cubicBezTo>
                      <a:pt x="395" y="111"/>
                      <a:pt x="408" y="110"/>
                      <a:pt x="420" y="106"/>
                    </a:cubicBezTo>
                    <a:cubicBezTo>
                      <a:pt x="433" y="103"/>
                      <a:pt x="442" y="95"/>
                      <a:pt x="450" y="85"/>
                    </a:cubicBezTo>
                    <a:cubicBezTo>
                      <a:pt x="455" y="84"/>
                      <a:pt x="460" y="83"/>
                      <a:pt x="465" y="86"/>
                    </a:cubicBezTo>
                    <a:cubicBezTo>
                      <a:pt x="467" y="87"/>
                      <a:pt x="468" y="88"/>
                      <a:pt x="469" y="89"/>
                    </a:cubicBezTo>
                    <a:cubicBezTo>
                      <a:pt x="467" y="105"/>
                      <a:pt x="452" y="110"/>
                      <a:pt x="442" y="112"/>
                    </a:cubicBezTo>
                    <a:cubicBezTo>
                      <a:pt x="418" y="117"/>
                      <a:pt x="401" y="134"/>
                      <a:pt x="379" y="139"/>
                    </a:cubicBezTo>
                    <a:cubicBezTo>
                      <a:pt x="364" y="143"/>
                      <a:pt x="350" y="145"/>
                      <a:pt x="333" y="142"/>
                    </a:cubicBezTo>
                    <a:cubicBezTo>
                      <a:pt x="299" y="136"/>
                      <a:pt x="263" y="125"/>
                      <a:pt x="229" y="149"/>
                    </a:cubicBezTo>
                    <a:cubicBezTo>
                      <a:pt x="203" y="168"/>
                      <a:pt x="175" y="169"/>
                      <a:pt x="147" y="150"/>
                    </a:cubicBezTo>
                    <a:cubicBezTo>
                      <a:pt x="130" y="139"/>
                      <a:pt x="83" y="144"/>
                      <a:pt x="67" y="158"/>
                    </a:cubicBezTo>
                    <a:cubicBezTo>
                      <a:pt x="62" y="162"/>
                      <a:pt x="58" y="166"/>
                      <a:pt x="53" y="170"/>
                    </a:cubicBezTo>
                    <a:close/>
                  </a:path>
                </a:pathLst>
              </a:custGeom>
              <a:solidFill>
                <a:srgbClr val="B4C4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7" name="Freeform 840">
                <a:extLst>
                  <a:ext uri="{FF2B5EF4-FFF2-40B4-BE49-F238E27FC236}">
                    <a16:creationId xmlns:a16="http://schemas.microsoft.com/office/drawing/2014/main" id="{3D08B628-401D-8414-485B-110BCAA17BF3}"/>
                  </a:ext>
                </a:extLst>
              </p:cNvPr>
              <p:cNvSpPr/>
              <p:nvPr/>
            </p:nvSpPr>
            <p:spPr bwMode="auto">
              <a:xfrm>
                <a:off x="3730" y="880"/>
                <a:ext cx="93" cy="286"/>
              </a:xfrm>
              <a:custGeom>
                <a:avLst/>
                <a:gdLst>
                  <a:gd name="T0" fmla="*/ 189 w 229"/>
                  <a:gd name="T1" fmla="*/ 172 h 336"/>
                  <a:gd name="T2" fmla="*/ 189 w 229"/>
                  <a:gd name="T3" fmla="*/ 176 h 336"/>
                  <a:gd name="T4" fmla="*/ 189 w 229"/>
                  <a:gd name="T5" fmla="*/ 196 h 336"/>
                  <a:gd name="T6" fmla="*/ 174 w 229"/>
                  <a:gd name="T7" fmla="*/ 219 h 336"/>
                  <a:gd name="T8" fmla="*/ 144 w 229"/>
                  <a:gd name="T9" fmla="*/ 248 h 336"/>
                  <a:gd name="T10" fmla="*/ 108 w 229"/>
                  <a:gd name="T11" fmla="*/ 257 h 336"/>
                  <a:gd name="T12" fmla="*/ 88 w 229"/>
                  <a:gd name="T13" fmla="*/ 241 h 336"/>
                  <a:gd name="T14" fmla="*/ 77 w 229"/>
                  <a:gd name="T15" fmla="*/ 235 h 336"/>
                  <a:gd name="T16" fmla="*/ 71 w 229"/>
                  <a:gd name="T17" fmla="*/ 250 h 336"/>
                  <a:gd name="T18" fmla="*/ 42 w 229"/>
                  <a:gd name="T19" fmla="*/ 302 h 336"/>
                  <a:gd name="T20" fmla="*/ 41 w 229"/>
                  <a:gd name="T21" fmla="*/ 303 h 336"/>
                  <a:gd name="T22" fmla="*/ 1 w 229"/>
                  <a:gd name="T23" fmla="*/ 336 h 336"/>
                  <a:gd name="T24" fmla="*/ 12 w 229"/>
                  <a:gd name="T25" fmla="*/ 301 h 336"/>
                  <a:gd name="T26" fmla="*/ 26 w 229"/>
                  <a:gd name="T27" fmla="*/ 267 h 336"/>
                  <a:gd name="T28" fmla="*/ 40 w 229"/>
                  <a:gd name="T29" fmla="*/ 219 h 336"/>
                  <a:gd name="T30" fmla="*/ 49 w 229"/>
                  <a:gd name="T31" fmla="*/ 191 h 336"/>
                  <a:gd name="T32" fmla="*/ 85 w 229"/>
                  <a:gd name="T33" fmla="*/ 115 h 336"/>
                  <a:gd name="T34" fmla="*/ 145 w 229"/>
                  <a:gd name="T35" fmla="*/ 88 h 336"/>
                  <a:gd name="T36" fmla="*/ 186 w 229"/>
                  <a:gd name="T37" fmla="*/ 54 h 336"/>
                  <a:gd name="T38" fmla="*/ 192 w 229"/>
                  <a:gd name="T39" fmla="*/ 47 h 336"/>
                  <a:gd name="T40" fmla="*/ 210 w 229"/>
                  <a:gd name="T41" fmla="*/ 16 h 336"/>
                  <a:gd name="T42" fmla="*/ 225 w 229"/>
                  <a:gd name="T43" fmla="*/ 0 h 336"/>
                  <a:gd name="T44" fmla="*/ 224 w 229"/>
                  <a:gd name="T45" fmla="*/ 23 h 336"/>
                  <a:gd name="T46" fmla="*/ 211 w 229"/>
                  <a:gd name="T47" fmla="*/ 48 h 336"/>
                  <a:gd name="T48" fmla="*/ 194 w 229"/>
                  <a:gd name="T49" fmla="*/ 72 h 336"/>
                  <a:gd name="T50" fmla="*/ 180 w 229"/>
                  <a:gd name="T51" fmla="*/ 91 h 336"/>
                  <a:gd name="T52" fmla="*/ 160 w 229"/>
                  <a:gd name="T53" fmla="*/ 128 h 336"/>
                  <a:gd name="T54" fmla="*/ 189 w 229"/>
                  <a:gd name="T55" fmla="*/ 172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9" h="336">
                    <a:moveTo>
                      <a:pt x="189" y="172"/>
                    </a:moveTo>
                    <a:cubicBezTo>
                      <a:pt x="189" y="173"/>
                      <a:pt x="189" y="175"/>
                      <a:pt x="189" y="176"/>
                    </a:cubicBezTo>
                    <a:cubicBezTo>
                      <a:pt x="189" y="183"/>
                      <a:pt x="190" y="189"/>
                      <a:pt x="189" y="196"/>
                    </a:cubicBezTo>
                    <a:cubicBezTo>
                      <a:pt x="193" y="210"/>
                      <a:pt x="184" y="216"/>
                      <a:pt x="174" y="219"/>
                    </a:cubicBezTo>
                    <a:cubicBezTo>
                      <a:pt x="158" y="223"/>
                      <a:pt x="150" y="232"/>
                      <a:pt x="144" y="248"/>
                    </a:cubicBezTo>
                    <a:cubicBezTo>
                      <a:pt x="137" y="269"/>
                      <a:pt x="125" y="278"/>
                      <a:pt x="108" y="257"/>
                    </a:cubicBezTo>
                    <a:cubicBezTo>
                      <a:pt x="103" y="251"/>
                      <a:pt x="95" y="246"/>
                      <a:pt x="88" y="241"/>
                    </a:cubicBezTo>
                    <a:cubicBezTo>
                      <a:pt x="85" y="239"/>
                      <a:pt x="83" y="232"/>
                      <a:pt x="77" y="235"/>
                    </a:cubicBezTo>
                    <a:cubicBezTo>
                      <a:pt x="72" y="238"/>
                      <a:pt x="69" y="244"/>
                      <a:pt x="71" y="250"/>
                    </a:cubicBezTo>
                    <a:cubicBezTo>
                      <a:pt x="77" y="276"/>
                      <a:pt x="69" y="294"/>
                      <a:pt x="42" y="302"/>
                    </a:cubicBezTo>
                    <a:cubicBezTo>
                      <a:pt x="42" y="302"/>
                      <a:pt x="41" y="303"/>
                      <a:pt x="41" y="303"/>
                    </a:cubicBezTo>
                    <a:cubicBezTo>
                      <a:pt x="38" y="326"/>
                      <a:pt x="19" y="330"/>
                      <a:pt x="1" y="336"/>
                    </a:cubicBezTo>
                    <a:cubicBezTo>
                      <a:pt x="0" y="323"/>
                      <a:pt x="2" y="312"/>
                      <a:pt x="12" y="301"/>
                    </a:cubicBezTo>
                    <a:cubicBezTo>
                      <a:pt x="20" y="293"/>
                      <a:pt x="25" y="281"/>
                      <a:pt x="26" y="267"/>
                    </a:cubicBezTo>
                    <a:cubicBezTo>
                      <a:pt x="26" y="250"/>
                      <a:pt x="30" y="233"/>
                      <a:pt x="40" y="219"/>
                    </a:cubicBezTo>
                    <a:cubicBezTo>
                      <a:pt x="46" y="211"/>
                      <a:pt x="47" y="201"/>
                      <a:pt x="49" y="191"/>
                    </a:cubicBezTo>
                    <a:cubicBezTo>
                      <a:pt x="55" y="163"/>
                      <a:pt x="78" y="143"/>
                      <a:pt x="85" y="115"/>
                    </a:cubicBezTo>
                    <a:cubicBezTo>
                      <a:pt x="108" y="112"/>
                      <a:pt x="123" y="93"/>
                      <a:pt x="145" y="88"/>
                    </a:cubicBezTo>
                    <a:cubicBezTo>
                      <a:pt x="166" y="84"/>
                      <a:pt x="185" y="81"/>
                      <a:pt x="186" y="54"/>
                    </a:cubicBezTo>
                    <a:cubicBezTo>
                      <a:pt x="186" y="52"/>
                      <a:pt x="189" y="49"/>
                      <a:pt x="192" y="47"/>
                    </a:cubicBezTo>
                    <a:cubicBezTo>
                      <a:pt x="201" y="39"/>
                      <a:pt x="210" y="31"/>
                      <a:pt x="210" y="16"/>
                    </a:cubicBezTo>
                    <a:cubicBezTo>
                      <a:pt x="210" y="9"/>
                      <a:pt x="215" y="0"/>
                      <a:pt x="225" y="0"/>
                    </a:cubicBezTo>
                    <a:cubicBezTo>
                      <a:pt x="221" y="7"/>
                      <a:pt x="221" y="14"/>
                      <a:pt x="224" y="23"/>
                    </a:cubicBezTo>
                    <a:cubicBezTo>
                      <a:pt x="229" y="35"/>
                      <a:pt x="225" y="44"/>
                      <a:pt x="211" y="48"/>
                    </a:cubicBezTo>
                    <a:cubicBezTo>
                      <a:pt x="199" y="51"/>
                      <a:pt x="192" y="58"/>
                      <a:pt x="194" y="72"/>
                    </a:cubicBezTo>
                    <a:cubicBezTo>
                      <a:pt x="196" y="81"/>
                      <a:pt x="190" y="89"/>
                      <a:pt x="180" y="91"/>
                    </a:cubicBezTo>
                    <a:cubicBezTo>
                      <a:pt x="150" y="95"/>
                      <a:pt x="142" y="104"/>
                      <a:pt x="160" y="128"/>
                    </a:cubicBezTo>
                    <a:cubicBezTo>
                      <a:pt x="170" y="142"/>
                      <a:pt x="179" y="157"/>
                      <a:pt x="189" y="172"/>
                    </a:cubicBezTo>
                    <a:close/>
                  </a:path>
                </a:pathLst>
              </a:custGeom>
              <a:solidFill>
                <a:srgbClr val="E5EE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8" name="Freeform 841">
                <a:extLst>
                  <a:ext uri="{FF2B5EF4-FFF2-40B4-BE49-F238E27FC236}">
                    <a16:creationId xmlns:a16="http://schemas.microsoft.com/office/drawing/2014/main" id="{95C2A68B-68ED-716E-D5B0-01DAE7CA50B9}"/>
                  </a:ext>
                </a:extLst>
              </p:cNvPr>
              <p:cNvSpPr/>
              <p:nvPr/>
            </p:nvSpPr>
            <p:spPr bwMode="auto">
              <a:xfrm>
                <a:off x="4182" y="1000"/>
                <a:ext cx="112" cy="257"/>
              </a:xfrm>
              <a:custGeom>
                <a:avLst/>
                <a:gdLst>
                  <a:gd name="T0" fmla="*/ 169 w 275"/>
                  <a:gd name="T1" fmla="*/ 302 h 302"/>
                  <a:gd name="T2" fmla="*/ 212 w 275"/>
                  <a:gd name="T3" fmla="*/ 260 h 302"/>
                  <a:gd name="T4" fmla="*/ 220 w 275"/>
                  <a:gd name="T5" fmla="*/ 250 h 302"/>
                  <a:gd name="T6" fmla="*/ 228 w 275"/>
                  <a:gd name="T7" fmla="*/ 203 h 302"/>
                  <a:gd name="T8" fmla="*/ 191 w 275"/>
                  <a:gd name="T9" fmla="*/ 164 h 302"/>
                  <a:gd name="T10" fmla="*/ 146 w 275"/>
                  <a:gd name="T11" fmla="*/ 159 h 302"/>
                  <a:gd name="T12" fmla="*/ 139 w 275"/>
                  <a:gd name="T13" fmla="*/ 154 h 302"/>
                  <a:gd name="T14" fmla="*/ 146 w 275"/>
                  <a:gd name="T15" fmla="*/ 147 h 302"/>
                  <a:gd name="T16" fmla="*/ 159 w 275"/>
                  <a:gd name="T17" fmla="*/ 147 h 302"/>
                  <a:gd name="T18" fmla="*/ 169 w 275"/>
                  <a:gd name="T19" fmla="*/ 146 h 302"/>
                  <a:gd name="T20" fmla="*/ 201 w 275"/>
                  <a:gd name="T21" fmla="*/ 105 h 302"/>
                  <a:gd name="T22" fmla="*/ 201 w 275"/>
                  <a:gd name="T23" fmla="*/ 92 h 302"/>
                  <a:gd name="T24" fmla="*/ 177 w 275"/>
                  <a:gd name="T25" fmla="*/ 72 h 302"/>
                  <a:gd name="T26" fmla="*/ 142 w 275"/>
                  <a:gd name="T27" fmla="*/ 66 h 302"/>
                  <a:gd name="T28" fmla="*/ 108 w 275"/>
                  <a:gd name="T29" fmla="*/ 84 h 302"/>
                  <a:gd name="T30" fmla="*/ 104 w 275"/>
                  <a:gd name="T31" fmla="*/ 92 h 302"/>
                  <a:gd name="T32" fmla="*/ 96 w 275"/>
                  <a:gd name="T33" fmla="*/ 87 h 302"/>
                  <a:gd name="T34" fmla="*/ 69 w 275"/>
                  <a:gd name="T35" fmla="*/ 75 h 302"/>
                  <a:gd name="T36" fmla="*/ 18 w 275"/>
                  <a:gd name="T37" fmla="*/ 77 h 302"/>
                  <a:gd name="T38" fmla="*/ 0 w 275"/>
                  <a:gd name="T39" fmla="*/ 63 h 302"/>
                  <a:gd name="T40" fmla="*/ 17 w 275"/>
                  <a:gd name="T41" fmla="*/ 17 h 302"/>
                  <a:gd name="T42" fmla="*/ 34 w 275"/>
                  <a:gd name="T43" fmla="*/ 4 h 302"/>
                  <a:gd name="T44" fmla="*/ 86 w 275"/>
                  <a:gd name="T45" fmla="*/ 11 h 302"/>
                  <a:gd name="T46" fmla="*/ 167 w 275"/>
                  <a:gd name="T47" fmla="*/ 29 h 302"/>
                  <a:gd name="T48" fmla="*/ 201 w 275"/>
                  <a:gd name="T49" fmla="*/ 39 h 302"/>
                  <a:gd name="T50" fmla="*/ 233 w 275"/>
                  <a:gd name="T51" fmla="*/ 95 h 302"/>
                  <a:gd name="T52" fmla="*/ 260 w 275"/>
                  <a:gd name="T53" fmla="*/ 172 h 302"/>
                  <a:gd name="T54" fmla="*/ 261 w 275"/>
                  <a:gd name="T55" fmla="*/ 230 h 302"/>
                  <a:gd name="T56" fmla="*/ 228 w 275"/>
                  <a:gd name="T57" fmla="*/ 290 h 302"/>
                  <a:gd name="T58" fmla="*/ 219 w 275"/>
                  <a:gd name="T59" fmla="*/ 296 h 302"/>
                  <a:gd name="T60" fmla="*/ 169 w 275"/>
                  <a:gd name="T61" fmla="*/ 302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5" h="302">
                    <a:moveTo>
                      <a:pt x="169" y="302"/>
                    </a:moveTo>
                    <a:cubicBezTo>
                      <a:pt x="180" y="285"/>
                      <a:pt x="200" y="276"/>
                      <a:pt x="212" y="260"/>
                    </a:cubicBezTo>
                    <a:cubicBezTo>
                      <a:pt x="214" y="256"/>
                      <a:pt x="222" y="254"/>
                      <a:pt x="220" y="250"/>
                    </a:cubicBezTo>
                    <a:cubicBezTo>
                      <a:pt x="213" y="232"/>
                      <a:pt x="222" y="219"/>
                      <a:pt x="228" y="203"/>
                    </a:cubicBezTo>
                    <a:cubicBezTo>
                      <a:pt x="235" y="184"/>
                      <a:pt x="211" y="160"/>
                      <a:pt x="191" y="164"/>
                    </a:cubicBezTo>
                    <a:cubicBezTo>
                      <a:pt x="175" y="167"/>
                      <a:pt x="160" y="164"/>
                      <a:pt x="146" y="159"/>
                    </a:cubicBezTo>
                    <a:cubicBezTo>
                      <a:pt x="143" y="158"/>
                      <a:pt x="139" y="158"/>
                      <a:pt x="139" y="154"/>
                    </a:cubicBezTo>
                    <a:cubicBezTo>
                      <a:pt x="139" y="150"/>
                      <a:pt x="142" y="148"/>
                      <a:pt x="146" y="147"/>
                    </a:cubicBezTo>
                    <a:cubicBezTo>
                      <a:pt x="150" y="147"/>
                      <a:pt x="155" y="147"/>
                      <a:pt x="159" y="147"/>
                    </a:cubicBezTo>
                    <a:cubicBezTo>
                      <a:pt x="163" y="147"/>
                      <a:pt x="166" y="146"/>
                      <a:pt x="169" y="146"/>
                    </a:cubicBezTo>
                    <a:cubicBezTo>
                      <a:pt x="163" y="119"/>
                      <a:pt x="198" y="125"/>
                      <a:pt x="201" y="105"/>
                    </a:cubicBezTo>
                    <a:cubicBezTo>
                      <a:pt x="202" y="100"/>
                      <a:pt x="207" y="95"/>
                      <a:pt x="201" y="92"/>
                    </a:cubicBezTo>
                    <a:cubicBezTo>
                      <a:pt x="191" y="87"/>
                      <a:pt x="196" y="64"/>
                      <a:pt x="177" y="72"/>
                    </a:cubicBezTo>
                    <a:cubicBezTo>
                      <a:pt x="164" y="77"/>
                      <a:pt x="154" y="73"/>
                      <a:pt x="142" y="66"/>
                    </a:cubicBezTo>
                    <a:cubicBezTo>
                      <a:pt x="124" y="55"/>
                      <a:pt x="111" y="62"/>
                      <a:pt x="108" y="84"/>
                    </a:cubicBezTo>
                    <a:cubicBezTo>
                      <a:pt x="107" y="88"/>
                      <a:pt x="108" y="91"/>
                      <a:pt x="104" y="92"/>
                    </a:cubicBezTo>
                    <a:cubicBezTo>
                      <a:pt x="100" y="93"/>
                      <a:pt x="98" y="90"/>
                      <a:pt x="96" y="87"/>
                    </a:cubicBezTo>
                    <a:cubicBezTo>
                      <a:pt x="90" y="77"/>
                      <a:pt x="80" y="74"/>
                      <a:pt x="69" y="75"/>
                    </a:cubicBezTo>
                    <a:cubicBezTo>
                      <a:pt x="52" y="71"/>
                      <a:pt x="35" y="81"/>
                      <a:pt x="18" y="77"/>
                    </a:cubicBezTo>
                    <a:cubicBezTo>
                      <a:pt x="9" y="75"/>
                      <a:pt x="1" y="74"/>
                      <a:pt x="0" y="63"/>
                    </a:cubicBezTo>
                    <a:cubicBezTo>
                      <a:pt x="12" y="50"/>
                      <a:pt x="19" y="35"/>
                      <a:pt x="17" y="17"/>
                    </a:cubicBezTo>
                    <a:cubicBezTo>
                      <a:pt x="15" y="5"/>
                      <a:pt x="21" y="0"/>
                      <a:pt x="34" y="4"/>
                    </a:cubicBezTo>
                    <a:cubicBezTo>
                      <a:pt x="51" y="9"/>
                      <a:pt x="68" y="11"/>
                      <a:pt x="86" y="11"/>
                    </a:cubicBezTo>
                    <a:cubicBezTo>
                      <a:pt x="112" y="21"/>
                      <a:pt x="137" y="33"/>
                      <a:pt x="167" y="29"/>
                    </a:cubicBezTo>
                    <a:cubicBezTo>
                      <a:pt x="178" y="27"/>
                      <a:pt x="190" y="35"/>
                      <a:pt x="201" y="39"/>
                    </a:cubicBezTo>
                    <a:cubicBezTo>
                      <a:pt x="216" y="55"/>
                      <a:pt x="227" y="73"/>
                      <a:pt x="233" y="95"/>
                    </a:cubicBezTo>
                    <a:cubicBezTo>
                      <a:pt x="240" y="121"/>
                      <a:pt x="243" y="148"/>
                      <a:pt x="260" y="172"/>
                    </a:cubicBezTo>
                    <a:cubicBezTo>
                      <a:pt x="272" y="188"/>
                      <a:pt x="275" y="210"/>
                      <a:pt x="261" y="230"/>
                    </a:cubicBezTo>
                    <a:cubicBezTo>
                      <a:pt x="248" y="249"/>
                      <a:pt x="248" y="275"/>
                      <a:pt x="228" y="290"/>
                    </a:cubicBezTo>
                    <a:cubicBezTo>
                      <a:pt x="225" y="292"/>
                      <a:pt x="220" y="297"/>
                      <a:pt x="219" y="296"/>
                    </a:cubicBezTo>
                    <a:cubicBezTo>
                      <a:pt x="200" y="281"/>
                      <a:pt x="185" y="300"/>
                      <a:pt x="169" y="302"/>
                    </a:cubicBezTo>
                    <a:close/>
                  </a:path>
                </a:pathLst>
              </a:custGeom>
              <a:solidFill>
                <a:srgbClr val="C0C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9" name="Freeform 842">
                <a:extLst>
                  <a:ext uri="{FF2B5EF4-FFF2-40B4-BE49-F238E27FC236}">
                    <a16:creationId xmlns:a16="http://schemas.microsoft.com/office/drawing/2014/main" id="{744A34EE-6182-97BC-5F06-5746B527BBF3}"/>
                  </a:ext>
                </a:extLst>
              </p:cNvPr>
              <p:cNvSpPr/>
              <p:nvPr/>
            </p:nvSpPr>
            <p:spPr bwMode="auto">
              <a:xfrm>
                <a:off x="3926" y="2442"/>
                <a:ext cx="71" cy="184"/>
              </a:xfrm>
              <a:custGeom>
                <a:avLst/>
                <a:gdLst>
                  <a:gd name="T0" fmla="*/ 0 w 173"/>
                  <a:gd name="T1" fmla="*/ 139 h 216"/>
                  <a:gd name="T2" fmla="*/ 61 w 173"/>
                  <a:gd name="T3" fmla="*/ 75 h 216"/>
                  <a:gd name="T4" fmla="*/ 79 w 173"/>
                  <a:gd name="T5" fmla="*/ 85 h 216"/>
                  <a:gd name="T6" fmla="*/ 126 w 173"/>
                  <a:gd name="T7" fmla="*/ 83 h 216"/>
                  <a:gd name="T8" fmla="*/ 130 w 173"/>
                  <a:gd name="T9" fmla="*/ 78 h 216"/>
                  <a:gd name="T10" fmla="*/ 123 w 173"/>
                  <a:gd name="T11" fmla="*/ 72 h 216"/>
                  <a:gd name="T12" fmla="*/ 87 w 173"/>
                  <a:gd name="T13" fmla="*/ 46 h 216"/>
                  <a:gd name="T14" fmla="*/ 94 w 173"/>
                  <a:gd name="T15" fmla="*/ 19 h 216"/>
                  <a:gd name="T16" fmla="*/ 127 w 173"/>
                  <a:gd name="T17" fmla="*/ 14 h 216"/>
                  <a:gd name="T18" fmla="*/ 168 w 173"/>
                  <a:gd name="T19" fmla="*/ 57 h 216"/>
                  <a:gd name="T20" fmla="*/ 168 w 173"/>
                  <a:gd name="T21" fmla="*/ 71 h 216"/>
                  <a:gd name="T22" fmla="*/ 146 w 173"/>
                  <a:gd name="T23" fmla="*/ 127 h 216"/>
                  <a:gd name="T24" fmla="*/ 110 w 173"/>
                  <a:gd name="T25" fmla="*/ 169 h 216"/>
                  <a:gd name="T26" fmla="*/ 99 w 173"/>
                  <a:gd name="T27" fmla="*/ 184 h 216"/>
                  <a:gd name="T28" fmla="*/ 48 w 173"/>
                  <a:gd name="T29" fmla="*/ 211 h 216"/>
                  <a:gd name="T30" fmla="*/ 16 w 173"/>
                  <a:gd name="T31" fmla="*/ 168 h 216"/>
                  <a:gd name="T32" fmla="*/ 27 w 173"/>
                  <a:gd name="T33" fmla="*/ 146 h 216"/>
                  <a:gd name="T34" fmla="*/ 0 w 173"/>
                  <a:gd name="T35" fmla="*/ 13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3" h="216">
                    <a:moveTo>
                      <a:pt x="0" y="139"/>
                    </a:moveTo>
                    <a:cubicBezTo>
                      <a:pt x="2" y="110"/>
                      <a:pt x="33" y="79"/>
                      <a:pt x="61" y="75"/>
                    </a:cubicBezTo>
                    <a:cubicBezTo>
                      <a:pt x="71" y="74"/>
                      <a:pt x="72" y="83"/>
                      <a:pt x="79" y="85"/>
                    </a:cubicBezTo>
                    <a:cubicBezTo>
                      <a:pt x="95" y="90"/>
                      <a:pt x="110" y="80"/>
                      <a:pt x="126" y="83"/>
                    </a:cubicBezTo>
                    <a:cubicBezTo>
                      <a:pt x="128" y="83"/>
                      <a:pt x="131" y="81"/>
                      <a:pt x="130" y="78"/>
                    </a:cubicBezTo>
                    <a:cubicBezTo>
                      <a:pt x="130" y="74"/>
                      <a:pt x="127" y="72"/>
                      <a:pt x="123" y="72"/>
                    </a:cubicBezTo>
                    <a:cubicBezTo>
                      <a:pt x="104" y="74"/>
                      <a:pt x="98" y="56"/>
                      <a:pt x="87" y="46"/>
                    </a:cubicBezTo>
                    <a:cubicBezTo>
                      <a:pt x="78" y="39"/>
                      <a:pt x="85" y="27"/>
                      <a:pt x="94" y="19"/>
                    </a:cubicBezTo>
                    <a:cubicBezTo>
                      <a:pt x="104" y="12"/>
                      <a:pt x="115" y="0"/>
                      <a:pt x="127" y="14"/>
                    </a:cubicBezTo>
                    <a:cubicBezTo>
                      <a:pt x="140" y="29"/>
                      <a:pt x="154" y="43"/>
                      <a:pt x="168" y="57"/>
                    </a:cubicBezTo>
                    <a:cubicBezTo>
                      <a:pt x="173" y="62"/>
                      <a:pt x="170" y="67"/>
                      <a:pt x="168" y="71"/>
                    </a:cubicBezTo>
                    <a:cubicBezTo>
                      <a:pt x="153" y="87"/>
                      <a:pt x="156" y="109"/>
                      <a:pt x="146" y="127"/>
                    </a:cubicBezTo>
                    <a:cubicBezTo>
                      <a:pt x="136" y="144"/>
                      <a:pt x="127" y="159"/>
                      <a:pt x="110" y="169"/>
                    </a:cubicBezTo>
                    <a:cubicBezTo>
                      <a:pt x="104" y="172"/>
                      <a:pt x="102" y="178"/>
                      <a:pt x="99" y="184"/>
                    </a:cubicBezTo>
                    <a:cubicBezTo>
                      <a:pt x="90" y="208"/>
                      <a:pt x="73" y="216"/>
                      <a:pt x="48" y="211"/>
                    </a:cubicBezTo>
                    <a:cubicBezTo>
                      <a:pt x="32" y="207"/>
                      <a:pt x="17" y="187"/>
                      <a:pt x="16" y="168"/>
                    </a:cubicBezTo>
                    <a:cubicBezTo>
                      <a:pt x="16" y="159"/>
                      <a:pt x="25" y="155"/>
                      <a:pt x="27" y="146"/>
                    </a:cubicBezTo>
                    <a:cubicBezTo>
                      <a:pt x="18" y="144"/>
                      <a:pt x="5" y="153"/>
                      <a:pt x="0" y="139"/>
                    </a:cubicBezTo>
                    <a:close/>
                  </a:path>
                </a:pathLst>
              </a:custGeom>
              <a:solidFill>
                <a:srgbClr val="E4C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0" name="Freeform 843">
                <a:extLst>
                  <a:ext uri="{FF2B5EF4-FFF2-40B4-BE49-F238E27FC236}">
                    <a16:creationId xmlns:a16="http://schemas.microsoft.com/office/drawing/2014/main" id="{570E9725-5BE0-EE94-1589-F06F652D3D16}"/>
                  </a:ext>
                </a:extLst>
              </p:cNvPr>
              <p:cNvSpPr/>
              <p:nvPr/>
            </p:nvSpPr>
            <p:spPr bwMode="auto">
              <a:xfrm>
                <a:off x="3861" y="2173"/>
                <a:ext cx="61" cy="254"/>
              </a:xfrm>
              <a:custGeom>
                <a:avLst/>
                <a:gdLst>
                  <a:gd name="T0" fmla="*/ 54 w 152"/>
                  <a:gd name="T1" fmla="*/ 4 h 298"/>
                  <a:gd name="T2" fmla="*/ 75 w 152"/>
                  <a:gd name="T3" fmla="*/ 53 h 298"/>
                  <a:gd name="T4" fmla="*/ 81 w 152"/>
                  <a:gd name="T5" fmla="*/ 137 h 298"/>
                  <a:gd name="T6" fmla="*/ 80 w 152"/>
                  <a:gd name="T7" fmla="*/ 144 h 298"/>
                  <a:gd name="T8" fmla="*/ 99 w 152"/>
                  <a:gd name="T9" fmla="*/ 206 h 298"/>
                  <a:gd name="T10" fmla="*/ 137 w 152"/>
                  <a:gd name="T11" fmla="*/ 244 h 298"/>
                  <a:gd name="T12" fmla="*/ 149 w 152"/>
                  <a:gd name="T13" fmla="*/ 270 h 298"/>
                  <a:gd name="T14" fmla="*/ 128 w 152"/>
                  <a:gd name="T15" fmla="*/ 279 h 298"/>
                  <a:gd name="T16" fmla="*/ 96 w 152"/>
                  <a:gd name="T17" fmla="*/ 287 h 298"/>
                  <a:gd name="T18" fmla="*/ 50 w 152"/>
                  <a:gd name="T19" fmla="*/ 289 h 298"/>
                  <a:gd name="T20" fmla="*/ 37 w 152"/>
                  <a:gd name="T21" fmla="*/ 258 h 298"/>
                  <a:gd name="T22" fmla="*/ 48 w 152"/>
                  <a:gd name="T23" fmla="*/ 218 h 298"/>
                  <a:gd name="T24" fmla="*/ 30 w 152"/>
                  <a:gd name="T25" fmla="*/ 211 h 298"/>
                  <a:gd name="T26" fmla="*/ 19 w 152"/>
                  <a:gd name="T27" fmla="*/ 195 h 298"/>
                  <a:gd name="T28" fmla="*/ 6 w 152"/>
                  <a:gd name="T29" fmla="*/ 165 h 298"/>
                  <a:gd name="T30" fmla="*/ 27 w 152"/>
                  <a:gd name="T31" fmla="*/ 120 h 298"/>
                  <a:gd name="T32" fmla="*/ 45 w 152"/>
                  <a:gd name="T33" fmla="*/ 111 h 298"/>
                  <a:gd name="T34" fmla="*/ 63 w 152"/>
                  <a:gd name="T35" fmla="*/ 64 h 298"/>
                  <a:gd name="T36" fmla="*/ 50 w 152"/>
                  <a:gd name="T37" fmla="*/ 0 h 298"/>
                  <a:gd name="T38" fmla="*/ 54 w 152"/>
                  <a:gd name="T39" fmla="*/ 4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298">
                    <a:moveTo>
                      <a:pt x="54" y="4"/>
                    </a:moveTo>
                    <a:cubicBezTo>
                      <a:pt x="55" y="22"/>
                      <a:pt x="68" y="36"/>
                      <a:pt x="75" y="53"/>
                    </a:cubicBezTo>
                    <a:cubicBezTo>
                      <a:pt x="80" y="66"/>
                      <a:pt x="86" y="123"/>
                      <a:pt x="81" y="137"/>
                    </a:cubicBezTo>
                    <a:cubicBezTo>
                      <a:pt x="81" y="139"/>
                      <a:pt x="79" y="143"/>
                      <a:pt x="80" y="144"/>
                    </a:cubicBezTo>
                    <a:cubicBezTo>
                      <a:pt x="95" y="162"/>
                      <a:pt x="96" y="184"/>
                      <a:pt x="99" y="206"/>
                    </a:cubicBezTo>
                    <a:cubicBezTo>
                      <a:pt x="101" y="226"/>
                      <a:pt x="121" y="235"/>
                      <a:pt x="137" y="244"/>
                    </a:cubicBezTo>
                    <a:cubicBezTo>
                      <a:pt x="149" y="251"/>
                      <a:pt x="152" y="259"/>
                      <a:pt x="149" y="270"/>
                    </a:cubicBezTo>
                    <a:cubicBezTo>
                      <a:pt x="146" y="282"/>
                      <a:pt x="136" y="279"/>
                      <a:pt x="128" y="279"/>
                    </a:cubicBezTo>
                    <a:cubicBezTo>
                      <a:pt x="116" y="279"/>
                      <a:pt x="105" y="280"/>
                      <a:pt x="96" y="287"/>
                    </a:cubicBezTo>
                    <a:cubicBezTo>
                      <a:pt x="81" y="298"/>
                      <a:pt x="66" y="295"/>
                      <a:pt x="50" y="289"/>
                    </a:cubicBezTo>
                    <a:cubicBezTo>
                      <a:pt x="29" y="281"/>
                      <a:pt x="27" y="277"/>
                      <a:pt x="37" y="258"/>
                    </a:cubicBezTo>
                    <a:cubicBezTo>
                      <a:pt x="44" y="245"/>
                      <a:pt x="37" y="231"/>
                      <a:pt x="48" y="218"/>
                    </a:cubicBezTo>
                    <a:cubicBezTo>
                      <a:pt x="53" y="212"/>
                      <a:pt x="40" y="205"/>
                      <a:pt x="30" y="211"/>
                    </a:cubicBezTo>
                    <a:cubicBezTo>
                      <a:pt x="30" y="203"/>
                      <a:pt x="28" y="197"/>
                      <a:pt x="19" y="195"/>
                    </a:cubicBezTo>
                    <a:cubicBezTo>
                      <a:pt x="2" y="191"/>
                      <a:pt x="0" y="180"/>
                      <a:pt x="6" y="165"/>
                    </a:cubicBezTo>
                    <a:cubicBezTo>
                      <a:pt x="12" y="150"/>
                      <a:pt x="8" y="130"/>
                      <a:pt x="27" y="120"/>
                    </a:cubicBezTo>
                    <a:cubicBezTo>
                      <a:pt x="33" y="117"/>
                      <a:pt x="38" y="114"/>
                      <a:pt x="45" y="111"/>
                    </a:cubicBezTo>
                    <a:cubicBezTo>
                      <a:pt x="68" y="103"/>
                      <a:pt x="77" y="84"/>
                      <a:pt x="63" y="64"/>
                    </a:cubicBezTo>
                    <a:cubicBezTo>
                      <a:pt x="50" y="44"/>
                      <a:pt x="43" y="24"/>
                      <a:pt x="50" y="0"/>
                    </a:cubicBezTo>
                    <a:cubicBezTo>
                      <a:pt x="51" y="1"/>
                      <a:pt x="53" y="2"/>
                      <a:pt x="54" y="4"/>
                    </a:cubicBezTo>
                    <a:close/>
                  </a:path>
                </a:pathLst>
              </a:custGeom>
              <a:solidFill>
                <a:srgbClr val="F0D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1" name="Freeform 844">
                <a:extLst>
                  <a:ext uri="{FF2B5EF4-FFF2-40B4-BE49-F238E27FC236}">
                    <a16:creationId xmlns:a16="http://schemas.microsoft.com/office/drawing/2014/main" id="{66D42BBA-7400-AB97-A3A7-301269E9DBD9}"/>
                  </a:ext>
                </a:extLst>
              </p:cNvPr>
              <p:cNvSpPr/>
              <p:nvPr/>
            </p:nvSpPr>
            <p:spPr bwMode="auto">
              <a:xfrm>
                <a:off x="4270" y="1376"/>
                <a:ext cx="151" cy="243"/>
              </a:xfrm>
              <a:custGeom>
                <a:avLst/>
                <a:gdLst>
                  <a:gd name="T0" fmla="*/ 16 w 371"/>
                  <a:gd name="T1" fmla="*/ 169 h 286"/>
                  <a:gd name="T2" fmla="*/ 59 w 371"/>
                  <a:gd name="T3" fmla="*/ 164 h 286"/>
                  <a:gd name="T4" fmla="*/ 69 w 371"/>
                  <a:gd name="T5" fmla="*/ 163 h 286"/>
                  <a:gd name="T6" fmla="*/ 67 w 371"/>
                  <a:gd name="T7" fmla="*/ 174 h 286"/>
                  <a:gd name="T8" fmla="*/ 60 w 371"/>
                  <a:gd name="T9" fmla="*/ 205 h 286"/>
                  <a:gd name="T10" fmla="*/ 114 w 371"/>
                  <a:gd name="T11" fmla="*/ 252 h 286"/>
                  <a:gd name="T12" fmla="*/ 181 w 371"/>
                  <a:gd name="T13" fmla="*/ 237 h 286"/>
                  <a:gd name="T14" fmla="*/ 189 w 371"/>
                  <a:gd name="T15" fmla="*/ 231 h 286"/>
                  <a:gd name="T16" fmla="*/ 206 w 371"/>
                  <a:gd name="T17" fmla="*/ 199 h 286"/>
                  <a:gd name="T18" fmla="*/ 219 w 371"/>
                  <a:gd name="T19" fmla="*/ 186 h 286"/>
                  <a:gd name="T20" fmla="*/ 291 w 371"/>
                  <a:gd name="T21" fmla="*/ 166 h 286"/>
                  <a:gd name="T22" fmla="*/ 299 w 371"/>
                  <a:gd name="T23" fmla="*/ 156 h 286"/>
                  <a:gd name="T24" fmla="*/ 321 w 371"/>
                  <a:gd name="T25" fmla="*/ 124 h 286"/>
                  <a:gd name="T26" fmla="*/ 323 w 371"/>
                  <a:gd name="T27" fmla="*/ 102 h 286"/>
                  <a:gd name="T28" fmla="*/ 311 w 371"/>
                  <a:gd name="T29" fmla="*/ 67 h 286"/>
                  <a:gd name="T30" fmla="*/ 303 w 371"/>
                  <a:gd name="T31" fmla="*/ 54 h 286"/>
                  <a:gd name="T32" fmla="*/ 295 w 371"/>
                  <a:gd name="T33" fmla="*/ 30 h 286"/>
                  <a:gd name="T34" fmla="*/ 318 w 371"/>
                  <a:gd name="T35" fmla="*/ 10 h 286"/>
                  <a:gd name="T36" fmla="*/ 368 w 371"/>
                  <a:gd name="T37" fmla="*/ 1 h 286"/>
                  <a:gd name="T38" fmla="*/ 369 w 371"/>
                  <a:gd name="T39" fmla="*/ 5 h 286"/>
                  <a:gd name="T40" fmla="*/ 368 w 371"/>
                  <a:gd name="T41" fmla="*/ 17 h 286"/>
                  <a:gd name="T42" fmla="*/ 358 w 371"/>
                  <a:gd name="T43" fmla="*/ 40 h 286"/>
                  <a:gd name="T44" fmla="*/ 340 w 371"/>
                  <a:gd name="T45" fmla="*/ 25 h 286"/>
                  <a:gd name="T46" fmla="*/ 330 w 371"/>
                  <a:gd name="T47" fmla="*/ 20 h 286"/>
                  <a:gd name="T48" fmla="*/ 324 w 371"/>
                  <a:gd name="T49" fmla="*/ 36 h 286"/>
                  <a:gd name="T50" fmla="*/ 339 w 371"/>
                  <a:gd name="T51" fmla="*/ 74 h 286"/>
                  <a:gd name="T52" fmla="*/ 346 w 371"/>
                  <a:gd name="T53" fmla="*/ 81 h 286"/>
                  <a:gd name="T54" fmla="*/ 345 w 371"/>
                  <a:gd name="T55" fmla="*/ 129 h 286"/>
                  <a:gd name="T56" fmla="*/ 313 w 371"/>
                  <a:gd name="T57" fmla="*/ 171 h 286"/>
                  <a:gd name="T58" fmla="*/ 277 w 371"/>
                  <a:gd name="T59" fmla="*/ 230 h 286"/>
                  <a:gd name="T60" fmla="*/ 263 w 371"/>
                  <a:gd name="T61" fmla="*/ 237 h 286"/>
                  <a:gd name="T62" fmla="*/ 184 w 371"/>
                  <a:gd name="T63" fmla="*/ 274 h 286"/>
                  <a:gd name="T64" fmla="*/ 165 w 371"/>
                  <a:gd name="T65" fmla="*/ 285 h 286"/>
                  <a:gd name="T66" fmla="*/ 141 w 371"/>
                  <a:gd name="T67" fmla="*/ 277 h 286"/>
                  <a:gd name="T68" fmla="*/ 120 w 371"/>
                  <a:gd name="T69" fmla="*/ 273 h 286"/>
                  <a:gd name="T70" fmla="*/ 48 w 371"/>
                  <a:gd name="T71" fmla="*/ 242 h 286"/>
                  <a:gd name="T72" fmla="*/ 32 w 371"/>
                  <a:gd name="T73" fmla="*/ 232 h 286"/>
                  <a:gd name="T74" fmla="*/ 0 w 371"/>
                  <a:gd name="T75" fmla="*/ 195 h 286"/>
                  <a:gd name="T76" fmla="*/ 0 w 371"/>
                  <a:gd name="T77" fmla="*/ 193 h 286"/>
                  <a:gd name="T78" fmla="*/ 16 w 371"/>
                  <a:gd name="T79" fmla="*/ 169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71" h="286">
                    <a:moveTo>
                      <a:pt x="16" y="169"/>
                    </a:moveTo>
                    <a:cubicBezTo>
                      <a:pt x="31" y="172"/>
                      <a:pt x="46" y="178"/>
                      <a:pt x="59" y="164"/>
                    </a:cubicBezTo>
                    <a:cubicBezTo>
                      <a:pt x="62" y="161"/>
                      <a:pt x="66" y="159"/>
                      <a:pt x="69" y="163"/>
                    </a:cubicBezTo>
                    <a:cubicBezTo>
                      <a:pt x="73" y="167"/>
                      <a:pt x="69" y="171"/>
                      <a:pt x="67" y="174"/>
                    </a:cubicBezTo>
                    <a:cubicBezTo>
                      <a:pt x="58" y="183"/>
                      <a:pt x="52" y="194"/>
                      <a:pt x="60" y="205"/>
                    </a:cubicBezTo>
                    <a:cubicBezTo>
                      <a:pt x="75" y="225"/>
                      <a:pt x="92" y="241"/>
                      <a:pt x="114" y="252"/>
                    </a:cubicBezTo>
                    <a:cubicBezTo>
                      <a:pt x="138" y="262"/>
                      <a:pt x="159" y="258"/>
                      <a:pt x="181" y="237"/>
                    </a:cubicBezTo>
                    <a:cubicBezTo>
                      <a:pt x="184" y="235"/>
                      <a:pt x="186" y="231"/>
                      <a:pt x="189" y="231"/>
                    </a:cubicBezTo>
                    <a:cubicBezTo>
                      <a:pt x="212" y="230"/>
                      <a:pt x="210" y="214"/>
                      <a:pt x="206" y="199"/>
                    </a:cubicBezTo>
                    <a:cubicBezTo>
                      <a:pt x="204" y="187"/>
                      <a:pt x="208" y="185"/>
                      <a:pt x="219" y="186"/>
                    </a:cubicBezTo>
                    <a:cubicBezTo>
                      <a:pt x="245" y="188"/>
                      <a:pt x="266" y="170"/>
                      <a:pt x="291" y="166"/>
                    </a:cubicBezTo>
                    <a:cubicBezTo>
                      <a:pt x="295" y="166"/>
                      <a:pt x="299" y="161"/>
                      <a:pt x="299" y="156"/>
                    </a:cubicBezTo>
                    <a:cubicBezTo>
                      <a:pt x="301" y="141"/>
                      <a:pt x="309" y="132"/>
                      <a:pt x="321" y="124"/>
                    </a:cubicBezTo>
                    <a:cubicBezTo>
                      <a:pt x="330" y="118"/>
                      <a:pt x="330" y="110"/>
                      <a:pt x="323" y="102"/>
                    </a:cubicBezTo>
                    <a:cubicBezTo>
                      <a:pt x="315" y="92"/>
                      <a:pt x="304" y="83"/>
                      <a:pt x="311" y="67"/>
                    </a:cubicBezTo>
                    <a:cubicBezTo>
                      <a:pt x="313" y="62"/>
                      <a:pt x="307" y="57"/>
                      <a:pt x="303" y="54"/>
                    </a:cubicBezTo>
                    <a:cubicBezTo>
                      <a:pt x="294" y="48"/>
                      <a:pt x="289" y="41"/>
                      <a:pt x="295" y="30"/>
                    </a:cubicBezTo>
                    <a:cubicBezTo>
                      <a:pt x="300" y="19"/>
                      <a:pt x="303" y="12"/>
                      <a:pt x="318" y="10"/>
                    </a:cubicBezTo>
                    <a:cubicBezTo>
                      <a:pt x="334" y="8"/>
                      <a:pt x="350" y="0"/>
                      <a:pt x="368" y="1"/>
                    </a:cubicBezTo>
                    <a:cubicBezTo>
                      <a:pt x="369" y="2"/>
                      <a:pt x="369" y="4"/>
                      <a:pt x="369" y="5"/>
                    </a:cubicBezTo>
                    <a:cubicBezTo>
                      <a:pt x="367" y="9"/>
                      <a:pt x="367" y="13"/>
                      <a:pt x="368" y="17"/>
                    </a:cubicBezTo>
                    <a:cubicBezTo>
                      <a:pt x="368" y="26"/>
                      <a:pt x="371" y="37"/>
                      <a:pt x="358" y="40"/>
                    </a:cubicBezTo>
                    <a:cubicBezTo>
                      <a:pt x="347" y="42"/>
                      <a:pt x="342" y="35"/>
                      <a:pt x="340" y="25"/>
                    </a:cubicBezTo>
                    <a:cubicBezTo>
                      <a:pt x="339" y="20"/>
                      <a:pt x="336" y="17"/>
                      <a:pt x="330" y="20"/>
                    </a:cubicBezTo>
                    <a:cubicBezTo>
                      <a:pt x="324" y="24"/>
                      <a:pt x="318" y="30"/>
                      <a:pt x="324" y="36"/>
                    </a:cubicBezTo>
                    <a:cubicBezTo>
                      <a:pt x="335" y="47"/>
                      <a:pt x="343" y="58"/>
                      <a:pt x="339" y="74"/>
                    </a:cubicBezTo>
                    <a:cubicBezTo>
                      <a:pt x="338" y="78"/>
                      <a:pt x="343" y="79"/>
                      <a:pt x="346" y="81"/>
                    </a:cubicBezTo>
                    <a:cubicBezTo>
                      <a:pt x="364" y="93"/>
                      <a:pt x="364" y="116"/>
                      <a:pt x="345" y="129"/>
                    </a:cubicBezTo>
                    <a:cubicBezTo>
                      <a:pt x="329" y="140"/>
                      <a:pt x="319" y="151"/>
                      <a:pt x="313" y="171"/>
                    </a:cubicBezTo>
                    <a:cubicBezTo>
                      <a:pt x="307" y="193"/>
                      <a:pt x="289" y="210"/>
                      <a:pt x="277" y="230"/>
                    </a:cubicBezTo>
                    <a:cubicBezTo>
                      <a:pt x="275" y="235"/>
                      <a:pt x="269" y="237"/>
                      <a:pt x="263" y="237"/>
                    </a:cubicBezTo>
                    <a:cubicBezTo>
                      <a:pt x="231" y="237"/>
                      <a:pt x="208" y="258"/>
                      <a:pt x="184" y="274"/>
                    </a:cubicBezTo>
                    <a:cubicBezTo>
                      <a:pt x="178" y="278"/>
                      <a:pt x="173" y="284"/>
                      <a:pt x="165" y="285"/>
                    </a:cubicBezTo>
                    <a:cubicBezTo>
                      <a:pt x="156" y="286"/>
                      <a:pt x="148" y="282"/>
                      <a:pt x="141" y="277"/>
                    </a:cubicBezTo>
                    <a:cubicBezTo>
                      <a:pt x="134" y="273"/>
                      <a:pt x="128" y="271"/>
                      <a:pt x="120" y="273"/>
                    </a:cubicBezTo>
                    <a:cubicBezTo>
                      <a:pt x="93" y="271"/>
                      <a:pt x="66" y="267"/>
                      <a:pt x="48" y="242"/>
                    </a:cubicBezTo>
                    <a:cubicBezTo>
                      <a:pt x="44" y="236"/>
                      <a:pt x="38" y="234"/>
                      <a:pt x="32" y="232"/>
                    </a:cubicBezTo>
                    <a:cubicBezTo>
                      <a:pt x="15" y="225"/>
                      <a:pt x="1" y="216"/>
                      <a:pt x="0" y="195"/>
                    </a:cubicBezTo>
                    <a:cubicBezTo>
                      <a:pt x="0" y="194"/>
                      <a:pt x="0" y="193"/>
                      <a:pt x="0" y="193"/>
                    </a:cubicBezTo>
                    <a:cubicBezTo>
                      <a:pt x="5" y="185"/>
                      <a:pt x="11" y="177"/>
                      <a:pt x="16" y="169"/>
                    </a:cubicBezTo>
                    <a:close/>
                  </a:path>
                </a:pathLst>
              </a:custGeom>
              <a:solidFill>
                <a:srgbClr val="EA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2" name="Freeform 845">
                <a:extLst>
                  <a:ext uri="{FF2B5EF4-FFF2-40B4-BE49-F238E27FC236}">
                    <a16:creationId xmlns:a16="http://schemas.microsoft.com/office/drawing/2014/main" id="{B160AEFE-33E8-8A83-6ABF-0DE7B26F7EAC}"/>
                  </a:ext>
                </a:extLst>
              </p:cNvPr>
              <p:cNvSpPr/>
              <p:nvPr/>
            </p:nvSpPr>
            <p:spPr bwMode="auto">
              <a:xfrm>
                <a:off x="4615" y="1015"/>
                <a:ext cx="80" cy="240"/>
              </a:xfrm>
              <a:custGeom>
                <a:avLst/>
                <a:gdLst>
                  <a:gd name="T0" fmla="*/ 142 w 197"/>
                  <a:gd name="T1" fmla="*/ 1 h 282"/>
                  <a:gd name="T2" fmla="*/ 154 w 197"/>
                  <a:gd name="T3" fmla="*/ 25 h 282"/>
                  <a:gd name="T4" fmla="*/ 174 w 197"/>
                  <a:gd name="T5" fmla="*/ 57 h 282"/>
                  <a:gd name="T6" fmla="*/ 189 w 197"/>
                  <a:gd name="T7" fmla="*/ 86 h 282"/>
                  <a:gd name="T8" fmla="*/ 181 w 197"/>
                  <a:gd name="T9" fmla="*/ 129 h 282"/>
                  <a:gd name="T10" fmla="*/ 169 w 197"/>
                  <a:gd name="T11" fmla="*/ 154 h 282"/>
                  <a:gd name="T12" fmla="*/ 127 w 197"/>
                  <a:gd name="T13" fmla="*/ 179 h 282"/>
                  <a:gd name="T14" fmla="*/ 70 w 197"/>
                  <a:gd name="T15" fmla="*/ 208 h 282"/>
                  <a:gd name="T16" fmla="*/ 98 w 197"/>
                  <a:gd name="T17" fmla="*/ 200 h 282"/>
                  <a:gd name="T18" fmla="*/ 140 w 197"/>
                  <a:gd name="T19" fmla="*/ 219 h 282"/>
                  <a:gd name="T20" fmla="*/ 127 w 197"/>
                  <a:gd name="T21" fmla="*/ 235 h 282"/>
                  <a:gd name="T22" fmla="*/ 108 w 197"/>
                  <a:gd name="T23" fmla="*/ 240 h 282"/>
                  <a:gd name="T24" fmla="*/ 100 w 197"/>
                  <a:gd name="T25" fmla="*/ 260 h 282"/>
                  <a:gd name="T26" fmla="*/ 101 w 197"/>
                  <a:gd name="T27" fmla="*/ 266 h 282"/>
                  <a:gd name="T28" fmla="*/ 86 w 197"/>
                  <a:gd name="T29" fmla="*/ 280 h 282"/>
                  <a:gd name="T30" fmla="*/ 23 w 197"/>
                  <a:gd name="T31" fmla="*/ 275 h 282"/>
                  <a:gd name="T32" fmla="*/ 53 w 197"/>
                  <a:gd name="T33" fmla="*/ 255 h 282"/>
                  <a:gd name="T34" fmla="*/ 70 w 197"/>
                  <a:gd name="T35" fmla="*/ 258 h 282"/>
                  <a:gd name="T36" fmla="*/ 10 w 197"/>
                  <a:gd name="T37" fmla="*/ 220 h 282"/>
                  <a:gd name="T38" fmla="*/ 8 w 197"/>
                  <a:gd name="T39" fmla="*/ 200 h 282"/>
                  <a:gd name="T40" fmla="*/ 49 w 197"/>
                  <a:gd name="T41" fmla="*/ 170 h 282"/>
                  <a:gd name="T42" fmla="*/ 130 w 197"/>
                  <a:gd name="T43" fmla="*/ 110 h 282"/>
                  <a:gd name="T44" fmla="*/ 139 w 197"/>
                  <a:gd name="T45" fmla="*/ 99 h 282"/>
                  <a:gd name="T46" fmla="*/ 141 w 197"/>
                  <a:gd name="T47" fmla="*/ 54 h 282"/>
                  <a:gd name="T48" fmla="*/ 134 w 197"/>
                  <a:gd name="T49" fmla="*/ 6 h 282"/>
                  <a:gd name="T50" fmla="*/ 142 w 197"/>
                  <a:gd name="T51" fmla="*/ 1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97" h="282">
                    <a:moveTo>
                      <a:pt x="142" y="1"/>
                    </a:moveTo>
                    <a:cubicBezTo>
                      <a:pt x="143" y="10"/>
                      <a:pt x="147" y="18"/>
                      <a:pt x="154" y="25"/>
                    </a:cubicBezTo>
                    <a:cubicBezTo>
                      <a:pt x="164" y="33"/>
                      <a:pt x="168" y="46"/>
                      <a:pt x="174" y="57"/>
                    </a:cubicBezTo>
                    <a:cubicBezTo>
                      <a:pt x="178" y="67"/>
                      <a:pt x="179" y="77"/>
                      <a:pt x="189" y="86"/>
                    </a:cubicBezTo>
                    <a:cubicBezTo>
                      <a:pt x="197" y="94"/>
                      <a:pt x="193" y="116"/>
                      <a:pt x="181" y="129"/>
                    </a:cubicBezTo>
                    <a:cubicBezTo>
                      <a:pt x="175" y="137"/>
                      <a:pt x="171" y="144"/>
                      <a:pt x="169" y="154"/>
                    </a:cubicBezTo>
                    <a:cubicBezTo>
                      <a:pt x="162" y="177"/>
                      <a:pt x="151" y="183"/>
                      <a:pt x="127" y="179"/>
                    </a:cubicBezTo>
                    <a:cubicBezTo>
                      <a:pt x="104" y="176"/>
                      <a:pt x="83" y="186"/>
                      <a:pt x="70" y="208"/>
                    </a:cubicBezTo>
                    <a:cubicBezTo>
                      <a:pt x="80" y="208"/>
                      <a:pt x="89" y="203"/>
                      <a:pt x="98" y="200"/>
                    </a:cubicBezTo>
                    <a:cubicBezTo>
                      <a:pt x="116" y="194"/>
                      <a:pt x="136" y="203"/>
                      <a:pt x="140" y="219"/>
                    </a:cubicBezTo>
                    <a:cubicBezTo>
                      <a:pt x="138" y="226"/>
                      <a:pt x="133" y="230"/>
                      <a:pt x="127" y="235"/>
                    </a:cubicBezTo>
                    <a:cubicBezTo>
                      <a:pt x="122" y="238"/>
                      <a:pt x="115" y="238"/>
                      <a:pt x="108" y="240"/>
                    </a:cubicBezTo>
                    <a:cubicBezTo>
                      <a:pt x="95" y="242"/>
                      <a:pt x="88" y="247"/>
                      <a:pt x="100" y="260"/>
                    </a:cubicBezTo>
                    <a:cubicBezTo>
                      <a:pt x="101" y="262"/>
                      <a:pt x="101" y="264"/>
                      <a:pt x="101" y="266"/>
                    </a:cubicBezTo>
                    <a:cubicBezTo>
                      <a:pt x="100" y="276"/>
                      <a:pt x="94" y="282"/>
                      <a:pt x="86" y="280"/>
                    </a:cubicBezTo>
                    <a:cubicBezTo>
                      <a:pt x="65" y="276"/>
                      <a:pt x="44" y="278"/>
                      <a:pt x="23" y="275"/>
                    </a:cubicBezTo>
                    <a:cubicBezTo>
                      <a:pt x="25" y="264"/>
                      <a:pt x="38" y="255"/>
                      <a:pt x="53" y="255"/>
                    </a:cubicBezTo>
                    <a:cubicBezTo>
                      <a:pt x="59" y="255"/>
                      <a:pt x="64" y="257"/>
                      <a:pt x="70" y="258"/>
                    </a:cubicBezTo>
                    <a:cubicBezTo>
                      <a:pt x="46" y="252"/>
                      <a:pt x="32" y="230"/>
                      <a:pt x="10" y="220"/>
                    </a:cubicBezTo>
                    <a:cubicBezTo>
                      <a:pt x="0" y="216"/>
                      <a:pt x="2" y="206"/>
                      <a:pt x="8" y="200"/>
                    </a:cubicBezTo>
                    <a:cubicBezTo>
                      <a:pt x="20" y="188"/>
                      <a:pt x="32" y="178"/>
                      <a:pt x="49" y="170"/>
                    </a:cubicBezTo>
                    <a:cubicBezTo>
                      <a:pt x="80" y="157"/>
                      <a:pt x="112" y="141"/>
                      <a:pt x="130" y="110"/>
                    </a:cubicBezTo>
                    <a:cubicBezTo>
                      <a:pt x="133" y="106"/>
                      <a:pt x="135" y="102"/>
                      <a:pt x="139" y="99"/>
                    </a:cubicBezTo>
                    <a:cubicBezTo>
                      <a:pt x="157" y="82"/>
                      <a:pt x="158" y="73"/>
                      <a:pt x="141" y="54"/>
                    </a:cubicBezTo>
                    <a:cubicBezTo>
                      <a:pt x="129" y="39"/>
                      <a:pt x="126" y="23"/>
                      <a:pt x="134" y="6"/>
                    </a:cubicBezTo>
                    <a:cubicBezTo>
                      <a:pt x="136" y="3"/>
                      <a:pt x="137" y="0"/>
                      <a:pt x="142" y="1"/>
                    </a:cubicBezTo>
                    <a:close/>
                  </a:path>
                </a:pathLst>
              </a:custGeom>
              <a:solidFill>
                <a:srgbClr val="F0D3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3" name="Freeform 846">
                <a:extLst>
                  <a:ext uri="{FF2B5EF4-FFF2-40B4-BE49-F238E27FC236}">
                    <a16:creationId xmlns:a16="http://schemas.microsoft.com/office/drawing/2014/main" id="{10C75A9B-8C4A-FA0F-D91A-82DD99CD5048}"/>
                  </a:ext>
                </a:extLst>
              </p:cNvPr>
              <p:cNvSpPr/>
              <p:nvPr/>
            </p:nvSpPr>
            <p:spPr bwMode="auto">
              <a:xfrm>
                <a:off x="4574" y="2330"/>
                <a:ext cx="135" cy="134"/>
              </a:xfrm>
              <a:custGeom>
                <a:avLst/>
                <a:gdLst>
                  <a:gd name="T0" fmla="*/ 1 w 333"/>
                  <a:gd name="T1" fmla="*/ 127 h 158"/>
                  <a:gd name="T2" fmla="*/ 49 w 333"/>
                  <a:gd name="T3" fmla="*/ 106 h 158"/>
                  <a:gd name="T4" fmla="*/ 97 w 333"/>
                  <a:gd name="T5" fmla="*/ 107 h 158"/>
                  <a:gd name="T6" fmla="*/ 125 w 333"/>
                  <a:gd name="T7" fmla="*/ 110 h 158"/>
                  <a:gd name="T8" fmla="*/ 158 w 333"/>
                  <a:gd name="T9" fmla="*/ 98 h 158"/>
                  <a:gd name="T10" fmla="*/ 210 w 333"/>
                  <a:gd name="T11" fmla="*/ 49 h 158"/>
                  <a:gd name="T12" fmla="*/ 236 w 333"/>
                  <a:gd name="T13" fmla="*/ 60 h 158"/>
                  <a:gd name="T14" fmla="*/ 258 w 333"/>
                  <a:gd name="T15" fmla="*/ 71 h 158"/>
                  <a:gd name="T16" fmla="*/ 274 w 333"/>
                  <a:gd name="T17" fmla="*/ 51 h 158"/>
                  <a:gd name="T18" fmla="*/ 282 w 333"/>
                  <a:gd name="T19" fmla="*/ 39 h 158"/>
                  <a:gd name="T20" fmla="*/ 285 w 333"/>
                  <a:gd name="T21" fmla="*/ 37 h 158"/>
                  <a:gd name="T22" fmla="*/ 330 w 333"/>
                  <a:gd name="T23" fmla="*/ 0 h 158"/>
                  <a:gd name="T24" fmla="*/ 326 w 333"/>
                  <a:gd name="T25" fmla="*/ 20 h 158"/>
                  <a:gd name="T26" fmla="*/ 246 w 333"/>
                  <a:gd name="T27" fmla="*/ 95 h 158"/>
                  <a:gd name="T28" fmla="*/ 180 w 333"/>
                  <a:gd name="T29" fmla="*/ 133 h 158"/>
                  <a:gd name="T30" fmla="*/ 152 w 333"/>
                  <a:gd name="T31" fmla="*/ 150 h 158"/>
                  <a:gd name="T32" fmla="*/ 65 w 333"/>
                  <a:gd name="T33" fmla="*/ 145 h 158"/>
                  <a:gd name="T34" fmla="*/ 47 w 333"/>
                  <a:gd name="T35" fmla="*/ 139 h 158"/>
                  <a:gd name="T36" fmla="*/ 37 w 333"/>
                  <a:gd name="T37" fmla="*/ 123 h 158"/>
                  <a:gd name="T38" fmla="*/ 36 w 333"/>
                  <a:gd name="T39" fmla="*/ 117 h 158"/>
                  <a:gd name="T40" fmla="*/ 23 w 333"/>
                  <a:gd name="T41" fmla="*/ 119 h 158"/>
                  <a:gd name="T42" fmla="*/ 1 w 333"/>
                  <a:gd name="T43" fmla="*/ 131 h 158"/>
                  <a:gd name="T44" fmla="*/ 0 w 333"/>
                  <a:gd name="T45" fmla="*/ 129 h 158"/>
                  <a:gd name="T46" fmla="*/ 1 w 333"/>
                  <a:gd name="T47" fmla="*/ 12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33" h="158">
                    <a:moveTo>
                      <a:pt x="1" y="127"/>
                    </a:moveTo>
                    <a:cubicBezTo>
                      <a:pt x="4" y="110"/>
                      <a:pt x="29" y="97"/>
                      <a:pt x="49" y="106"/>
                    </a:cubicBezTo>
                    <a:cubicBezTo>
                      <a:pt x="65" y="113"/>
                      <a:pt x="81" y="113"/>
                      <a:pt x="97" y="107"/>
                    </a:cubicBezTo>
                    <a:cubicBezTo>
                      <a:pt x="107" y="103"/>
                      <a:pt x="117" y="105"/>
                      <a:pt x="125" y="110"/>
                    </a:cubicBezTo>
                    <a:cubicBezTo>
                      <a:pt x="143" y="121"/>
                      <a:pt x="149" y="109"/>
                      <a:pt x="158" y="98"/>
                    </a:cubicBezTo>
                    <a:cubicBezTo>
                      <a:pt x="172" y="79"/>
                      <a:pt x="182" y="56"/>
                      <a:pt x="210" y="49"/>
                    </a:cubicBezTo>
                    <a:cubicBezTo>
                      <a:pt x="226" y="45"/>
                      <a:pt x="230" y="51"/>
                      <a:pt x="236" y="60"/>
                    </a:cubicBezTo>
                    <a:cubicBezTo>
                      <a:pt x="242" y="68"/>
                      <a:pt x="247" y="74"/>
                      <a:pt x="258" y="71"/>
                    </a:cubicBezTo>
                    <a:cubicBezTo>
                      <a:pt x="267" y="68"/>
                      <a:pt x="275" y="63"/>
                      <a:pt x="274" y="51"/>
                    </a:cubicBezTo>
                    <a:cubicBezTo>
                      <a:pt x="272" y="44"/>
                      <a:pt x="273" y="39"/>
                      <a:pt x="282" y="39"/>
                    </a:cubicBezTo>
                    <a:cubicBezTo>
                      <a:pt x="283" y="39"/>
                      <a:pt x="284" y="38"/>
                      <a:pt x="285" y="37"/>
                    </a:cubicBezTo>
                    <a:cubicBezTo>
                      <a:pt x="296" y="20"/>
                      <a:pt x="311" y="7"/>
                      <a:pt x="330" y="0"/>
                    </a:cubicBezTo>
                    <a:cubicBezTo>
                      <a:pt x="333" y="7"/>
                      <a:pt x="332" y="16"/>
                      <a:pt x="326" y="20"/>
                    </a:cubicBezTo>
                    <a:cubicBezTo>
                      <a:pt x="294" y="40"/>
                      <a:pt x="278" y="77"/>
                      <a:pt x="246" y="95"/>
                    </a:cubicBezTo>
                    <a:cubicBezTo>
                      <a:pt x="224" y="108"/>
                      <a:pt x="205" y="126"/>
                      <a:pt x="180" y="133"/>
                    </a:cubicBezTo>
                    <a:cubicBezTo>
                      <a:pt x="170" y="136"/>
                      <a:pt x="162" y="149"/>
                      <a:pt x="152" y="150"/>
                    </a:cubicBezTo>
                    <a:cubicBezTo>
                      <a:pt x="123" y="153"/>
                      <a:pt x="93" y="158"/>
                      <a:pt x="65" y="145"/>
                    </a:cubicBezTo>
                    <a:cubicBezTo>
                      <a:pt x="59" y="142"/>
                      <a:pt x="53" y="140"/>
                      <a:pt x="47" y="139"/>
                    </a:cubicBezTo>
                    <a:cubicBezTo>
                      <a:pt x="31" y="138"/>
                      <a:pt x="31" y="137"/>
                      <a:pt x="37" y="123"/>
                    </a:cubicBezTo>
                    <a:cubicBezTo>
                      <a:pt x="39" y="119"/>
                      <a:pt x="38" y="118"/>
                      <a:pt x="36" y="117"/>
                    </a:cubicBezTo>
                    <a:cubicBezTo>
                      <a:pt x="31" y="115"/>
                      <a:pt x="26" y="114"/>
                      <a:pt x="23" y="119"/>
                    </a:cubicBezTo>
                    <a:cubicBezTo>
                      <a:pt x="17" y="126"/>
                      <a:pt x="11" y="130"/>
                      <a:pt x="1" y="131"/>
                    </a:cubicBezTo>
                    <a:cubicBezTo>
                      <a:pt x="0" y="130"/>
                      <a:pt x="0" y="129"/>
                      <a:pt x="0" y="129"/>
                    </a:cubicBezTo>
                    <a:cubicBezTo>
                      <a:pt x="1" y="128"/>
                      <a:pt x="1" y="127"/>
                      <a:pt x="1" y="127"/>
                    </a:cubicBezTo>
                    <a:close/>
                  </a:path>
                </a:pathLst>
              </a:custGeom>
              <a:solidFill>
                <a:srgbClr val="E6D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4" name="Freeform 847">
                <a:extLst>
                  <a:ext uri="{FF2B5EF4-FFF2-40B4-BE49-F238E27FC236}">
                    <a16:creationId xmlns:a16="http://schemas.microsoft.com/office/drawing/2014/main" id="{703CA64F-2024-1265-44E7-F197C18A3106}"/>
                  </a:ext>
                </a:extLst>
              </p:cNvPr>
              <p:cNvSpPr/>
              <p:nvPr/>
            </p:nvSpPr>
            <p:spPr bwMode="auto">
              <a:xfrm>
                <a:off x="3800" y="1662"/>
                <a:ext cx="60" cy="218"/>
              </a:xfrm>
              <a:custGeom>
                <a:avLst/>
                <a:gdLst>
                  <a:gd name="T0" fmla="*/ 4 w 148"/>
                  <a:gd name="T1" fmla="*/ 0 h 256"/>
                  <a:gd name="T2" fmla="*/ 56 w 148"/>
                  <a:gd name="T3" fmla="*/ 24 h 256"/>
                  <a:gd name="T4" fmla="*/ 72 w 148"/>
                  <a:gd name="T5" fmla="*/ 40 h 256"/>
                  <a:gd name="T6" fmla="*/ 72 w 148"/>
                  <a:gd name="T7" fmla="*/ 40 h 256"/>
                  <a:gd name="T8" fmla="*/ 128 w 148"/>
                  <a:gd name="T9" fmla="*/ 108 h 256"/>
                  <a:gd name="T10" fmla="*/ 126 w 148"/>
                  <a:gd name="T11" fmla="*/ 155 h 256"/>
                  <a:gd name="T12" fmla="*/ 134 w 148"/>
                  <a:gd name="T13" fmla="*/ 162 h 256"/>
                  <a:gd name="T14" fmla="*/ 146 w 148"/>
                  <a:gd name="T15" fmla="*/ 161 h 256"/>
                  <a:gd name="T16" fmla="*/ 145 w 148"/>
                  <a:gd name="T17" fmla="*/ 170 h 256"/>
                  <a:gd name="T18" fmla="*/ 133 w 148"/>
                  <a:gd name="T19" fmla="*/ 178 h 256"/>
                  <a:gd name="T20" fmla="*/ 88 w 148"/>
                  <a:gd name="T21" fmla="*/ 194 h 256"/>
                  <a:gd name="T22" fmla="*/ 88 w 148"/>
                  <a:gd name="T23" fmla="*/ 256 h 256"/>
                  <a:gd name="T24" fmla="*/ 80 w 148"/>
                  <a:gd name="T25" fmla="*/ 256 h 256"/>
                  <a:gd name="T26" fmla="*/ 65 w 148"/>
                  <a:gd name="T27" fmla="*/ 234 h 256"/>
                  <a:gd name="T28" fmla="*/ 50 w 148"/>
                  <a:gd name="T29" fmla="*/ 161 h 256"/>
                  <a:gd name="T30" fmla="*/ 49 w 148"/>
                  <a:gd name="T31" fmla="*/ 151 h 256"/>
                  <a:gd name="T32" fmla="*/ 38 w 148"/>
                  <a:gd name="T33" fmla="*/ 104 h 256"/>
                  <a:gd name="T34" fmla="*/ 39 w 148"/>
                  <a:gd name="T35" fmla="*/ 73 h 256"/>
                  <a:gd name="T36" fmla="*/ 31 w 148"/>
                  <a:gd name="T37" fmla="*/ 25 h 256"/>
                  <a:gd name="T38" fmla="*/ 9 w 148"/>
                  <a:gd name="T39" fmla="*/ 15 h 256"/>
                  <a:gd name="T40" fmla="*/ 4 w 148"/>
                  <a:gd name="T41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8" h="256">
                    <a:moveTo>
                      <a:pt x="4" y="0"/>
                    </a:moveTo>
                    <a:cubicBezTo>
                      <a:pt x="22" y="7"/>
                      <a:pt x="36" y="21"/>
                      <a:pt x="56" y="24"/>
                    </a:cubicBezTo>
                    <a:cubicBezTo>
                      <a:pt x="62" y="29"/>
                      <a:pt x="68" y="33"/>
                      <a:pt x="72" y="40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100" y="54"/>
                      <a:pt x="123" y="74"/>
                      <a:pt x="128" y="108"/>
                    </a:cubicBezTo>
                    <a:cubicBezTo>
                      <a:pt x="139" y="124"/>
                      <a:pt x="121" y="138"/>
                      <a:pt x="126" y="155"/>
                    </a:cubicBezTo>
                    <a:cubicBezTo>
                      <a:pt x="128" y="162"/>
                      <a:pt x="127" y="165"/>
                      <a:pt x="134" y="162"/>
                    </a:cubicBezTo>
                    <a:cubicBezTo>
                      <a:pt x="138" y="161"/>
                      <a:pt x="142" y="155"/>
                      <a:pt x="146" y="161"/>
                    </a:cubicBezTo>
                    <a:cubicBezTo>
                      <a:pt x="148" y="164"/>
                      <a:pt x="146" y="167"/>
                      <a:pt x="145" y="170"/>
                    </a:cubicBezTo>
                    <a:cubicBezTo>
                      <a:pt x="142" y="175"/>
                      <a:pt x="140" y="179"/>
                      <a:pt x="133" y="178"/>
                    </a:cubicBezTo>
                    <a:cubicBezTo>
                      <a:pt x="115" y="174"/>
                      <a:pt x="104" y="190"/>
                      <a:pt x="88" y="194"/>
                    </a:cubicBezTo>
                    <a:cubicBezTo>
                      <a:pt x="76" y="197"/>
                      <a:pt x="77" y="246"/>
                      <a:pt x="88" y="256"/>
                    </a:cubicBezTo>
                    <a:cubicBezTo>
                      <a:pt x="85" y="256"/>
                      <a:pt x="83" y="256"/>
                      <a:pt x="80" y="256"/>
                    </a:cubicBezTo>
                    <a:cubicBezTo>
                      <a:pt x="65" y="256"/>
                      <a:pt x="63" y="245"/>
                      <a:pt x="65" y="234"/>
                    </a:cubicBezTo>
                    <a:cubicBezTo>
                      <a:pt x="68" y="208"/>
                      <a:pt x="75" y="181"/>
                      <a:pt x="50" y="161"/>
                    </a:cubicBezTo>
                    <a:cubicBezTo>
                      <a:pt x="48" y="159"/>
                      <a:pt x="48" y="154"/>
                      <a:pt x="49" y="151"/>
                    </a:cubicBezTo>
                    <a:cubicBezTo>
                      <a:pt x="59" y="132"/>
                      <a:pt x="49" y="118"/>
                      <a:pt x="38" y="104"/>
                    </a:cubicBezTo>
                    <a:cubicBezTo>
                      <a:pt x="31" y="93"/>
                      <a:pt x="23" y="86"/>
                      <a:pt x="39" y="73"/>
                    </a:cubicBezTo>
                    <a:cubicBezTo>
                      <a:pt x="59" y="57"/>
                      <a:pt x="54" y="37"/>
                      <a:pt x="31" y="25"/>
                    </a:cubicBezTo>
                    <a:cubicBezTo>
                      <a:pt x="24" y="21"/>
                      <a:pt x="16" y="18"/>
                      <a:pt x="9" y="15"/>
                    </a:cubicBezTo>
                    <a:cubicBezTo>
                      <a:pt x="0" y="12"/>
                      <a:pt x="0" y="6"/>
                      <a:pt x="4" y="0"/>
                    </a:cubicBezTo>
                    <a:close/>
                  </a:path>
                </a:pathLst>
              </a:custGeom>
              <a:solidFill>
                <a:srgbClr val="F0D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5" name="Freeform 848">
                <a:extLst>
                  <a:ext uri="{FF2B5EF4-FFF2-40B4-BE49-F238E27FC236}">
                    <a16:creationId xmlns:a16="http://schemas.microsoft.com/office/drawing/2014/main" id="{02FD2999-F0DA-3E64-AB29-1E445FF41A3E}"/>
                  </a:ext>
                </a:extLst>
              </p:cNvPr>
              <p:cNvSpPr/>
              <p:nvPr/>
            </p:nvSpPr>
            <p:spPr bwMode="auto">
              <a:xfrm>
                <a:off x="4380" y="2349"/>
                <a:ext cx="98" cy="131"/>
              </a:xfrm>
              <a:custGeom>
                <a:avLst/>
                <a:gdLst>
                  <a:gd name="T0" fmla="*/ 21 w 241"/>
                  <a:gd name="T1" fmla="*/ 144 h 154"/>
                  <a:gd name="T2" fmla="*/ 0 w 241"/>
                  <a:gd name="T3" fmla="*/ 128 h 154"/>
                  <a:gd name="T4" fmla="*/ 20 w 241"/>
                  <a:gd name="T5" fmla="*/ 101 h 154"/>
                  <a:gd name="T6" fmla="*/ 42 w 241"/>
                  <a:gd name="T7" fmla="*/ 89 h 154"/>
                  <a:gd name="T8" fmla="*/ 61 w 241"/>
                  <a:gd name="T9" fmla="*/ 83 h 154"/>
                  <a:gd name="T10" fmla="*/ 101 w 241"/>
                  <a:gd name="T11" fmla="*/ 74 h 154"/>
                  <a:gd name="T12" fmla="*/ 107 w 241"/>
                  <a:gd name="T13" fmla="*/ 69 h 154"/>
                  <a:gd name="T14" fmla="*/ 122 w 241"/>
                  <a:gd name="T15" fmla="*/ 23 h 154"/>
                  <a:gd name="T16" fmla="*/ 130 w 241"/>
                  <a:gd name="T17" fmla="*/ 21 h 154"/>
                  <a:gd name="T18" fmla="*/ 165 w 241"/>
                  <a:gd name="T19" fmla="*/ 13 h 154"/>
                  <a:gd name="T20" fmla="*/ 193 w 241"/>
                  <a:gd name="T21" fmla="*/ 0 h 154"/>
                  <a:gd name="T22" fmla="*/ 200 w 241"/>
                  <a:gd name="T23" fmla="*/ 16 h 154"/>
                  <a:gd name="T24" fmla="*/ 192 w 241"/>
                  <a:gd name="T25" fmla="*/ 78 h 154"/>
                  <a:gd name="T26" fmla="*/ 198 w 241"/>
                  <a:gd name="T27" fmla="*/ 117 h 154"/>
                  <a:gd name="T28" fmla="*/ 214 w 241"/>
                  <a:gd name="T29" fmla="*/ 129 h 154"/>
                  <a:gd name="T30" fmla="*/ 226 w 241"/>
                  <a:gd name="T31" fmla="*/ 115 h 154"/>
                  <a:gd name="T32" fmla="*/ 233 w 241"/>
                  <a:gd name="T33" fmla="*/ 93 h 154"/>
                  <a:gd name="T34" fmla="*/ 228 w 241"/>
                  <a:gd name="T35" fmla="*/ 138 h 154"/>
                  <a:gd name="T36" fmla="*/ 177 w 241"/>
                  <a:gd name="T37" fmla="*/ 139 h 154"/>
                  <a:gd name="T38" fmla="*/ 142 w 241"/>
                  <a:gd name="T39" fmla="*/ 116 h 154"/>
                  <a:gd name="T40" fmla="*/ 131 w 241"/>
                  <a:gd name="T41" fmla="*/ 109 h 154"/>
                  <a:gd name="T42" fmla="*/ 68 w 241"/>
                  <a:gd name="T43" fmla="*/ 105 h 154"/>
                  <a:gd name="T44" fmla="*/ 35 w 241"/>
                  <a:gd name="T45" fmla="*/ 129 h 154"/>
                  <a:gd name="T46" fmla="*/ 21 w 241"/>
                  <a:gd name="T47" fmla="*/ 14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1" h="154">
                    <a:moveTo>
                      <a:pt x="21" y="144"/>
                    </a:moveTo>
                    <a:cubicBezTo>
                      <a:pt x="12" y="141"/>
                      <a:pt x="1" y="143"/>
                      <a:pt x="0" y="128"/>
                    </a:cubicBezTo>
                    <a:cubicBezTo>
                      <a:pt x="0" y="113"/>
                      <a:pt x="7" y="105"/>
                      <a:pt x="20" y="101"/>
                    </a:cubicBezTo>
                    <a:cubicBezTo>
                      <a:pt x="28" y="99"/>
                      <a:pt x="36" y="96"/>
                      <a:pt x="42" y="89"/>
                    </a:cubicBezTo>
                    <a:cubicBezTo>
                      <a:pt x="47" y="83"/>
                      <a:pt x="53" y="82"/>
                      <a:pt x="61" y="83"/>
                    </a:cubicBezTo>
                    <a:cubicBezTo>
                      <a:pt x="75" y="86"/>
                      <a:pt x="89" y="80"/>
                      <a:pt x="101" y="74"/>
                    </a:cubicBezTo>
                    <a:cubicBezTo>
                      <a:pt x="103" y="73"/>
                      <a:pt x="107" y="70"/>
                      <a:pt x="107" y="69"/>
                    </a:cubicBezTo>
                    <a:cubicBezTo>
                      <a:pt x="100" y="50"/>
                      <a:pt x="113" y="37"/>
                      <a:pt x="122" y="23"/>
                    </a:cubicBezTo>
                    <a:cubicBezTo>
                      <a:pt x="125" y="17"/>
                      <a:pt x="126" y="20"/>
                      <a:pt x="130" y="21"/>
                    </a:cubicBezTo>
                    <a:cubicBezTo>
                      <a:pt x="142" y="24"/>
                      <a:pt x="156" y="34"/>
                      <a:pt x="165" y="13"/>
                    </a:cubicBezTo>
                    <a:cubicBezTo>
                      <a:pt x="168" y="6"/>
                      <a:pt x="183" y="4"/>
                      <a:pt x="193" y="0"/>
                    </a:cubicBezTo>
                    <a:cubicBezTo>
                      <a:pt x="205" y="1"/>
                      <a:pt x="206" y="10"/>
                      <a:pt x="200" y="16"/>
                    </a:cubicBezTo>
                    <a:cubicBezTo>
                      <a:pt x="181" y="36"/>
                      <a:pt x="184" y="56"/>
                      <a:pt x="192" y="78"/>
                    </a:cubicBezTo>
                    <a:cubicBezTo>
                      <a:pt x="196" y="90"/>
                      <a:pt x="197" y="104"/>
                      <a:pt x="198" y="117"/>
                    </a:cubicBezTo>
                    <a:cubicBezTo>
                      <a:pt x="200" y="126"/>
                      <a:pt x="206" y="130"/>
                      <a:pt x="214" y="129"/>
                    </a:cubicBezTo>
                    <a:cubicBezTo>
                      <a:pt x="222" y="129"/>
                      <a:pt x="224" y="121"/>
                      <a:pt x="226" y="115"/>
                    </a:cubicBezTo>
                    <a:cubicBezTo>
                      <a:pt x="228" y="108"/>
                      <a:pt x="226" y="99"/>
                      <a:pt x="233" y="93"/>
                    </a:cubicBezTo>
                    <a:cubicBezTo>
                      <a:pt x="240" y="109"/>
                      <a:pt x="241" y="125"/>
                      <a:pt x="228" y="138"/>
                    </a:cubicBezTo>
                    <a:cubicBezTo>
                      <a:pt x="212" y="154"/>
                      <a:pt x="193" y="147"/>
                      <a:pt x="177" y="139"/>
                    </a:cubicBezTo>
                    <a:cubicBezTo>
                      <a:pt x="164" y="134"/>
                      <a:pt x="151" y="127"/>
                      <a:pt x="142" y="116"/>
                    </a:cubicBezTo>
                    <a:cubicBezTo>
                      <a:pt x="140" y="113"/>
                      <a:pt x="136" y="108"/>
                      <a:pt x="131" y="109"/>
                    </a:cubicBezTo>
                    <a:cubicBezTo>
                      <a:pt x="109" y="115"/>
                      <a:pt x="89" y="109"/>
                      <a:pt x="68" y="105"/>
                    </a:cubicBezTo>
                    <a:cubicBezTo>
                      <a:pt x="54" y="103"/>
                      <a:pt x="36" y="107"/>
                      <a:pt x="35" y="129"/>
                    </a:cubicBezTo>
                    <a:cubicBezTo>
                      <a:pt x="35" y="136"/>
                      <a:pt x="27" y="141"/>
                      <a:pt x="21" y="144"/>
                    </a:cubicBezTo>
                    <a:close/>
                  </a:path>
                </a:pathLst>
              </a:custGeom>
              <a:solidFill>
                <a:srgbClr val="DCC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6" name="Freeform 849">
                <a:extLst>
                  <a:ext uri="{FF2B5EF4-FFF2-40B4-BE49-F238E27FC236}">
                    <a16:creationId xmlns:a16="http://schemas.microsoft.com/office/drawing/2014/main" id="{4A9B770B-806C-B312-4FA9-85E7881E88A0}"/>
                  </a:ext>
                </a:extLst>
              </p:cNvPr>
              <p:cNvSpPr/>
              <p:nvPr/>
            </p:nvSpPr>
            <p:spPr bwMode="auto">
              <a:xfrm>
                <a:off x="4681" y="1081"/>
                <a:ext cx="110" cy="301"/>
              </a:xfrm>
              <a:custGeom>
                <a:avLst/>
                <a:gdLst>
                  <a:gd name="T0" fmla="*/ 47 w 271"/>
                  <a:gd name="T1" fmla="*/ 7 h 353"/>
                  <a:gd name="T2" fmla="*/ 40 w 271"/>
                  <a:gd name="T3" fmla="*/ 58 h 353"/>
                  <a:gd name="T4" fmla="*/ 41 w 271"/>
                  <a:gd name="T5" fmla="*/ 72 h 353"/>
                  <a:gd name="T6" fmla="*/ 63 w 271"/>
                  <a:gd name="T7" fmla="*/ 114 h 353"/>
                  <a:gd name="T8" fmla="*/ 108 w 271"/>
                  <a:gd name="T9" fmla="*/ 130 h 353"/>
                  <a:gd name="T10" fmla="*/ 154 w 271"/>
                  <a:gd name="T11" fmla="*/ 151 h 353"/>
                  <a:gd name="T12" fmla="*/ 167 w 271"/>
                  <a:gd name="T13" fmla="*/ 167 h 353"/>
                  <a:gd name="T14" fmla="*/ 187 w 271"/>
                  <a:gd name="T15" fmla="*/ 204 h 353"/>
                  <a:gd name="T16" fmla="*/ 188 w 271"/>
                  <a:gd name="T17" fmla="*/ 211 h 353"/>
                  <a:gd name="T18" fmla="*/ 241 w 271"/>
                  <a:gd name="T19" fmla="*/ 315 h 353"/>
                  <a:gd name="T20" fmla="*/ 271 w 271"/>
                  <a:gd name="T21" fmla="*/ 347 h 353"/>
                  <a:gd name="T22" fmla="*/ 270 w 271"/>
                  <a:gd name="T23" fmla="*/ 352 h 353"/>
                  <a:gd name="T24" fmla="*/ 264 w 271"/>
                  <a:gd name="T25" fmla="*/ 353 h 353"/>
                  <a:gd name="T26" fmla="*/ 253 w 271"/>
                  <a:gd name="T27" fmla="*/ 344 h 353"/>
                  <a:gd name="T28" fmla="*/ 210 w 271"/>
                  <a:gd name="T29" fmla="*/ 308 h 353"/>
                  <a:gd name="T30" fmla="*/ 167 w 271"/>
                  <a:gd name="T31" fmla="*/ 280 h 353"/>
                  <a:gd name="T32" fmla="*/ 152 w 271"/>
                  <a:gd name="T33" fmla="*/ 288 h 353"/>
                  <a:gd name="T34" fmla="*/ 135 w 271"/>
                  <a:gd name="T35" fmla="*/ 289 h 353"/>
                  <a:gd name="T36" fmla="*/ 136 w 271"/>
                  <a:gd name="T37" fmla="*/ 216 h 353"/>
                  <a:gd name="T38" fmla="*/ 151 w 271"/>
                  <a:gd name="T39" fmla="*/ 215 h 353"/>
                  <a:gd name="T40" fmla="*/ 175 w 271"/>
                  <a:gd name="T41" fmla="*/ 243 h 353"/>
                  <a:gd name="T42" fmla="*/ 186 w 271"/>
                  <a:gd name="T43" fmla="*/ 252 h 353"/>
                  <a:gd name="T44" fmla="*/ 194 w 271"/>
                  <a:gd name="T45" fmla="*/ 248 h 353"/>
                  <a:gd name="T46" fmla="*/ 191 w 271"/>
                  <a:gd name="T47" fmla="*/ 233 h 353"/>
                  <a:gd name="T48" fmla="*/ 171 w 271"/>
                  <a:gd name="T49" fmla="*/ 209 h 353"/>
                  <a:gd name="T50" fmla="*/ 166 w 271"/>
                  <a:gd name="T51" fmla="*/ 186 h 353"/>
                  <a:gd name="T52" fmla="*/ 105 w 271"/>
                  <a:gd name="T53" fmla="*/ 176 h 353"/>
                  <a:gd name="T54" fmla="*/ 84 w 271"/>
                  <a:gd name="T55" fmla="*/ 171 h 353"/>
                  <a:gd name="T56" fmla="*/ 80 w 271"/>
                  <a:gd name="T57" fmla="*/ 167 h 353"/>
                  <a:gd name="T58" fmla="*/ 72 w 271"/>
                  <a:gd name="T59" fmla="*/ 155 h 353"/>
                  <a:gd name="T60" fmla="*/ 50 w 271"/>
                  <a:gd name="T61" fmla="*/ 145 h 353"/>
                  <a:gd name="T62" fmla="*/ 30 w 271"/>
                  <a:gd name="T63" fmla="*/ 140 h 353"/>
                  <a:gd name="T64" fmla="*/ 40 w 271"/>
                  <a:gd name="T65" fmla="*/ 126 h 353"/>
                  <a:gd name="T66" fmla="*/ 43 w 271"/>
                  <a:gd name="T67" fmla="*/ 109 h 353"/>
                  <a:gd name="T68" fmla="*/ 25 w 271"/>
                  <a:gd name="T69" fmla="*/ 97 h 353"/>
                  <a:gd name="T70" fmla="*/ 15 w 271"/>
                  <a:gd name="T71" fmla="*/ 55 h 353"/>
                  <a:gd name="T72" fmla="*/ 27 w 271"/>
                  <a:gd name="T73" fmla="*/ 3 h 353"/>
                  <a:gd name="T74" fmla="*/ 47 w 271"/>
                  <a:gd name="T75" fmla="*/ 7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1" h="353">
                    <a:moveTo>
                      <a:pt x="47" y="7"/>
                    </a:moveTo>
                    <a:cubicBezTo>
                      <a:pt x="46" y="24"/>
                      <a:pt x="52" y="42"/>
                      <a:pt x="40" y="58"/>
                    </a:cubicBezTo>
                    <a:cubicBezTo>
                      <a:pt x="37" y="62"/>
                      <a:pt x="39" y="67"/>
                      <a:pt x="41" y="72"/>
                    </a:cubicBezTo>
                    <a:cubicBezTo>
                      <a:pt x="47" y="86"/>
                      <a:pt x="54" y="100"/>
                      <a:pt x="63" y="114"/>
                    </a:cubicBezTo>
                    <a:cubicBezTo>
                      <a:pt x="74" y="132"/>
                      <a:pt x="89" y="135"/>
                      <a:pt x="108" y="130"/>
                    </a:cubicBezTo>
                    <a:cubicBezTo>
                      <a:pt x="130" y="124"/>
                      <a:pt x="145" y="129"/>
                      <a:pt x="154" y="151"/>
                    </a:cubicBezTo>
                    <a:cubicBezTo>
                      <a:pt x="157" y="158"/>
                      <a:pt x="160" y="163"/>
                      <a:pt x="167" y="167"/>
                    </a:cubicBezTo>
                    <a:cubicBezTo>
                      <a:pt x="182" y="175"/>
                      <a:pt x="195" y="184"/>
                      <a:pt x="187" y="204"/>
                    </a:cubicBezTo>
                    <a:cubicBezTo>
                      <a:pt x="186" y="206"/>
                      <a:pt x="186" y="210"/>
                      <a:pt x="188" y="211"/>
                    </a:cubicBezTo>
                    <a:cubicBezTo>
                      <a:pt x="222" y="237"/>
                      <a:pt x="211" y="287"/>
                      <a:pt x="241" y="315"/>
                    </a:cubicBezTo>
                    <a:cubicBezTo>
                      <a:pt x="252" y="325"/>
                      <a:pt x="264" y="333"/>
                      <a:pt x="271" y="347"/>
                    </a:cubicBezTo>
                    <a:cubicBezTo>
                      <a:pt x="271" y="349"/>
                      <a:pt x="271" y="350"/>
                      <a:pt x="270" y="352"/>
                    </a:cubicBezTo>
                    <a:cubicBezTo>
                      <a:pt x="268" y="352"/>
                      <a:pt x="266" y="353"/>
                      <a:pt x="264" y="353"/>
                    </a:cubicBezTo>
                    <a:cubicBezTo>
                      <a:pt x="260" y="351"/>
                      <a:pt x="256" y="348"/>
                      <a:pt x="253" y="344"/>
                    </a:cubicBezTo>
                    <a:cubicBezTo>
                      <a:pt x="235" y="337"/>
                      <a:pt x="218" y="329"/>
                      <a:pt x="210" y="308"/>
                    </a:cubicBezTo>
                    <a:cubicBezTo>
                      <a:pt x="204" y="291"/>
                      <a:pt x="183" y="288"/>
                      <a:pt x="167" y="280"/>
                    </a:cubicBezTo>
                    <a:cubicBezTo>
                      <a:pt x="161" y="278"/>
                      <a:pt x="156" y="284"/>
                      <a:pt x="152" y="288"/>
                    </a:cubicBezTo>
                    <a:cubicBezTo>
                      <a:pt x="147" y="293"/>
                      <a:pt x="141" y="295"/>
                      <a:pt x="135" y="289"/>
                    </a:cubicBezTo>
                    <a:cubicBezTo>
                      <a:pt x="118" y="274"/>
                      <a:pt x="119" y="230"/>
                      <a:pt x="136" y="216"/>
                    </a:cubicBezTo>
                    <a:cubicBezTo>
                      <a:pt x="141" y="212"/>
                      <a:pt x="146" y="212"/>
                      <a:pt x="151" y="215"/>
                    </a:cubicBezTo>
                    <a:cubicBezTo>
                      <a:pt x="161" y="222"/>
                      <a:pt x="173" y="229"/>
                      <a:pt x="175" y="243"/>
                    </a:cubicBezTo>
                    <a:cubicBezTo>
                      <a:pt x="176" y="249"/>
                      <a:pt x="179" y="253"/>
                      <a:pt x="186" y="252"/>
                    </a:cubicBezTo>
                    <a:cubicBezTo>
                      <a:pt x="189" y="252"/>
                      <a:pt x="193" y="251"/>
                      <a:pt x="194" y="248"/>
                    </a:cubicBezTo>
                    <a:cubicBezTo>
                      <a:pt x="197" y="242"/>
                      <a:pt x="194" y="238"/>
                      <a:pt x="191" y="233"/>
                    </a:cubicBezTo>
                    <a:cubicBezTo>
                      <a:pt x="185" y="225"/>
                      <a:pt x="173" y="221"/>
                      <a:pt x="171" y="209"/>
                    </a:cubicBezTo>
                    <a:cubicBezTo>
                      <a:pt x="170" y="201"/>
                      <a:pt x="176" y="192"/>
                      <a:pt x="166" y="186"/>
                    </a:cubicBezTo>
                    <a:cubicBezTo>
                      <a:pt x="146" y="183"/>
                      <a:pt x="126" y="178"/>
                      <a:pt x="105" y="176"/>
                    </a:cubicBezTo>
                    <a:cubicBezTo>
                      <a:pt x="98" y="175"/>
                      <a:pt x="91" y="175"/>
                      <a:pt x="84" y="171"/>
                    </a:cubicBezTo>
                    <a:cubicBezTo>
                      <a:pt x="82" y="169"/>
                      <a:pt x="81" y="168"/>
                      <a:pt x="80" y="167"/>
                    </a:cubicBezTo>
                    <a:cubicBezTo>
                      <a:pt x="77" y="163"/>
                      <a:pt x="74" y="159"/>
                      <a:pt x="72" y="155"/>
                    </a:cubicBezTo>
                    <a:cubicBezTo>
                      <a:pt x="68" y="144"/>
                      <a:pt x="61" y="141"/>
                      <a:pt x="50" y="145"/>
                    </a:cubicBezTo>
                    <a:cubicBezTo>
                      <a:pt x="43" y="147"/>
                      <a:pt x="34" y="150"/>
                      <a:pt x="30" y="140"/>
                    </a:cubicBezTo>
                    <a:cubicBezTo>
                      <a:pt x="26" y="132"/>
                      <a:pt x="34" y="129"/>
                      <a:pt x="40" y="126"/>
                    </a:cubicBezTo>
                    <a:cubicBezTo>
                      <a:pt x="48" y="122"/>
                      <a:pt x="47" y="116"/>
                      <a:pt x="43" y="109"/>
                    </a:cubicBezTo>
                    <a:cubicBezTo>
                      <a:pt x="38" y="103"/>
                      <a:pt x="32" y="100"/>
                      <a:pt x="25" y="97"/>
                    </a:cubicBezTo>
                    <a:cubicBezTo>
                      <a:pt x="4" y="87"/>
                      <a:pt x="0" y="72"/>
                      <a:pt x="15" y="55"/>
                    </a:cubicBezTo>
                    <a:cubicBezTo>
                      <a:pt x="30" y="39"/>
                      <a:pt x="32" y="22"/>
                      <a:pt x="27" y="3"/>
                    </a:cubicBezTo>
                    <a:cubicBezTo>
                      <a:pt x="33" y="4"/>
                      <a:pt x="41" y="0"/>
                      <a:pt x="47" y="7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7" name="Freeform 850">
                <a:extLst>
                  <a:ext uri="{FF2B5EF4-FFF2-40B4-BE49-F238E27FC236}">
                    <a16:creationId xmlns:a16="http://schemas.microsoft.com/office/drawing/2014/main" id="{CDA893DB-3B3B-8733-2FB0-5F7B5F934163}"/>
                  </a:ext>
                </a:extLst>
              </p:cNvPr>
              <p:cNvSpPr/>
              <p:nvPr/>
            </p:nvSpPr>
            <p:spPr bwMode="auto">
              <a:xfrm>
                <a:off x="4126" y="2308"/>
                <a:ext cx="73" cy="179"/>
              </a:xfrm>
              <a:custGeom>
                <a:avLst/>
                <a:gdLst>
                  <a:gd name="T0" fmla="*/ 9 w 182"/>
                  <a:gd name="T1" fmla="*/ 177 h 210"/>
                  <a:gd name="T2" fmla="*/ 17 w 182"/>
                  <a:gd name="T3" fmla="*/ 160 h 210"/>
                  <a:gd name="T4" fmla="*/ 59 w 182"/>
                  <a:gd name="T5" fmla="*/ 138 h 210"/>
                  <a:gd name="T6" fmla="*/ 101 w 182"/>
                  <a:gd name="T7" fmla="*/ 120 h 210"/>
                  <a:gd name="T8" fmla="*/ 115 w 182"/>
                  <a:gd name="T9" fmla="*/ 105 h 210"/>
                  <a:gd name="T10" fmla="*/ 125 w 182"/>
                  <a:gd name="T11" fmla="*/ 65 h 210"/>
                  <a:gd name="T12" fmla="*/ 131 w 182"/>
                  <a:gd name="T13" fmla="*/ 41 h 210"/>
                  <a:gd name="T14" fmla="*/ 149 w 182"/>
                  <a:gd name="T15" fmla="*/ 4 h 210"/>
                  <a:gd name="T16" fmla="*/ 168 w 182"/>
                  <a:gd name="T17" fmla="*/ 24 h 210"/>
                  <a:gd name="T18" fmla="*/ 161 w 182"/>
                  <a:gd name="T19" fmla="*/ 147 h 210"/>
                  <a:gd name="T20" fmla="*/ 138 w 182"/>
                  <a:gd name="T21" fmla="*/ 165 h 210"/>
                  <a:gd name="T22" fmla="*/ 73 w 182"/>
                  <a:gd name="T23" fmla="*/ 200 h 210"/>
                  <a:gd name="T24" fmla="*/ 41 w 182"/>
                  <a:gd name="T25" fmla="*/ 192 h 210"/>
                  <a:gd name="T26" fmla="*/ 9 w 182"/>
                  <a:gd name="T27" fmla="*/ 177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210">
                    <a:moveTo>
                      <a:pt x="9" y="177"/>
                    </a:moveTo>
                    <a:cubicBezTo>
                      <a:pt x="0" y="166"/>
                      <a:pt x="8" y="162"/>
                      <a:pt x="17" y="160"/>
                    </a:cubicBezTo>
                    <a:cubicBezTo>
                      <a:pt x="37" y="165"/>
                      <a:pt x="49" y="149"/>
                      <a:pt x="59" y="138"/>
                    </a:cubicBezTo>
                    <a:cubicBezTo>
                      <a:pt x="72" y="125"/>
                      <a:pt x="83" y="117"/>
                      <a:pt x="101" y="120"/>
                    </a:cubicBezTo>
                    <a:cubicBezTo>
                      <a:pt x="112" y="121"/>
                      <a:pt x="118" y="117"/>
                      <a:pt x="115" y="105"/>
                    </a:cubicBezTo>
                    <a:cubicBezTo>
                      <a:pt x="110" y="89"/>
                      <a:pt x="115" y="77"/>
                      <a:pt x="125" y="65"/>
                    </a:cubicBezTo>
                    <a:cubicBezTo>
                      <a:pt x="131" y="58"/>
                      <a:pt x="133" y="50"/>
                      <a:pt x="131" y="41"/>
                    </a:cubicBezTo>
                    <a:cubicBezTo>
                      <a:pt x="126" y="23"/>
                      <a:pt x="132" y="11"/>
                      <a:pt x="149" y="4"/>
                    </a:cubicBezTo>
                    <a:cubicBezTo>
                      <a:pt x="167" y="0"/>
                      <a:pt x="163" y="16"/>
                      <a:pt x="168" y="24"/>
                    </a:cubicBezTo>
                    <a:cubicBezTo>
                      <a:pt x="182" y="66"/>
                      <a:pt x="175" y="107"/>
                      <a:pt x="161" y="147"/>
                    </a:cubicBezTo>
                    <a:cubicBezTo>
                      <a:pt x="158" y="158"/>
                      <a:pt x="151" y="163"/>
                      <a:pt x="138" y="165"/>
                    </a:cubicBezTo>
                    <a:cubicBezTo>
                      <a:pt x="114" y="171"/>
                      <a:pt x="94" y="187"/>
                      <a:pt x="73" y="200"/>
                    </a:cubicBezTo>
                    <a:cubicBezTo>
                      <a:pt x="59" y="210"/>
                      <a:pt x="52" y="195"/>
                      <a:pt x="41" y="192"/>
                    </a:cubicBezTo>
                    <a:cubicBezTo>
                      <a:pt x="27" y="193"/>
                      <a:pt x="23" y="175"/>
                      <a:pt x="9" y="177"/>
                    </a:cubicBezTo>
                    <a:close/>
                  </a:path>
                </a:pathLst>
              </a:custGeom>
              <a:solidFill>
                <a:srgbClr val="C5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8" name="Freeform 851">
                <a:extLst>
                  <a:ext uri="{FF2B5EF4-FFF2-40B4-BE49-F238E27FC236}">
                    <a16:creationId xmlns:a16="http://schemas.microsoft.com/office/drawing/2014/main" id="{1DD62FBB-F316-C4C6-46B9-0A2178E0075D}"/>
                  </a:ext>
                </a:extLst>
              </p:cNvPr>
              <p:cNvSpPr/>
              <p:nvPr/>
            </p:nvSpPr>
            <p:spPr bwMode="auto">
              <a:xfrm>
                <a:off x="4194" y="1440"/>
                <a:ext cx="82" cy="103"/>
              </a:xfrm>
              <a:custGeom>
                <a:avLst/>
                <a:gdLst>
                  <a:gd name="T0" fmla="*/ 11 w 200"/>
                  <a:gd name="T1" fmla="*/ 42 h 121"/>
                  <a:gd name="T2" fmla="*/ 7 w 200"/>
                  <a:gd name="T3" fmla="*/ 28 h 121"/>
                  <a:gd name="T4" fmla="*/ 19 w 200"/>
                  <a:gd name="T5" fmla="*/ 10 h 121"/>
                  <a:gd name="T6" fmla="*/ 67 w 200"/>
                  <a:gd name="T7" fmla="*/ 1 h 121"/>
                  <a:gd name="T8" fmla="*/ 141 w 200"/>
                  <a:gd name="T9" fmla="*/ 10 h 121"/>
                  <a:gd name="T10" fmla="*/ 145 w 200"/>
                  <a:gd name="T11" fmla="*/ 11 h 121"/>
                  <a:gd name="T12" fmla="*/ 176 w 200"/>
                  <a:gd name="T13" fmla="*/ 14 h 121"/>
                  <a:gd name="T14" fmla="*/ 175 w 200"/>
                  <a:gd name="T15" fmla="*/ 54 h 121"/>
                  <a:gd name="T16" fmla="*/ 191 w 200"/>
                  <a:gd name="T17" fmla="*/ 53 h 121"/>
                  <a:gd name="T18" fmla="*/ 167 w 200"/>
                  <a:gd name="T19" fmla="*/ 86 h 121"/>
                  <a:gd name="T20" fmla="*/ 165 w 200"/>
                  <a:gd name="T21" fmla="*/ 87 h 121"/>
                  <a:gd name="T22" fmla="*/ 140 w 200"/>
                  <a:gd name="T23" fmla="*/ 117 h 121"/>
                  <a:gd name="T24" fmla="*/ 124 w 200"/>
                  <a:gd name="T25" fmla="*/ 111 h 121"/>
                  <a:gd name="T26" fmla="*/ 71 w 200"/>
                  <a:gd name="T27" fmla="*/ 82 h 121"/>
                  <a:gd name="T28" fmla="*/ 33 w 200"/>
                  <a:gd name="T29" fmla="*/ 80 h 121"/>
                  <a:gd name="T30" fmla="*/ 25 w 200"/>
                  <a:gd name="T31" fmla="*/ 73 h 121"/>
                  <a:gd name="T32" fmla="*/ 11 w 200"/>
                  <a:gd name="T33" fmla="*/ 42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120">
                    <a:moveTo>
                      <a:pt x="11" y="42"/>
                    </a:moveTo>
                    <a:cubicBezTo>
                      <a:pt x="0" y="40"/>
                      <a:pt x="3" y="34"/>
                      <a:pt x="7" y="28"/>
                    </a:cubicBezTo>
                    <a:cubicBezTo>
                      <a:pt x="11" y="22"/>
                      <a:pt x="15" y="16"/>
                      <a:pt x="19" y="10"/>
                    </a:cubicBezTo>
                    <a:cubicBezTo>
                      <a:pt x="34" y="0"/>
                      <a:pt x="50" y="0"/>
                      <a:pt x="67" y="1"/>
                    </a:cubicBezTo>
                    <a:cubicBezTo>
                      <a:pt x="92" y="3"/>
                      <a:pt x="117" y="2"/>
                      <a:pt x="141" y="10"/>
                    </a:cubicBezTo>
                    <a:cubicBezTo>
                      <a:pt x="143" y="11"/>
                      <a:pt x="144" y="11"/>
                      <a:pt x="145" y="11"/>
                    </a:cubicBezTo>
                    <a:cubicBezTo>
                      <a:pt x="155" y="12"/>
                      <a:pt x="167" y="5"/>
                      <a:pt x="176" y="14"/>
                    </a:cubicBezTo>
                    <a:cubicBezTo>
                      <a:pt x="179" y="18"/>
                      <a:pt x="178" y="32"/>
                      <a:pt x="175" y="54"/>
                    </a:cubicBezTo>
                    <a:cubicBezTo>
                      <a:pt x="180" y="53"/>
                      <a:pt x="186" y="51"/>
                      <a:pt x="191" y="53"/>
                    </a:cubicBezTo>
                    <a:cubicBezTo>
                      <a:pt x="200" y="77"/>
                      <a:pt x="183" y="81"/>
                      <a:pt x="167" y="86"/>
                    </a:cubicBezTo>
                    <a:cubicBezTo>
                      <a:pt x="166" y="86"/>
                      <a:pt x="166" y="87"/>
                      <a:pt x="165" y="87"/>
                    </a:cubicBezTo>
                    <a:cubicBezTo>
                      <a:pt x="141" y="93"/>
                      <a:pt x="141" y="93"/>
                      <a:pt x="140" y="117"/>
                    </a:cubicBezTo>
                    <a:cubicBezTo>
                      <a:pt x="132" y="121"/>
                      <a:pt x="126" y="117"/>
                      <a:pt x="124" y="111"/>
                    </a:cubicBezTo>
                    <a:cubicBezTo>
                      <a:pt x="114" y="86"/>
                      <a:pt x="93" y="84"/>
                      <a:pt x="71" y="82"/>
                    </a:cubicBezTo>
                    <a:cubicBezTo>
                      <a:pt x="58" y="83"/>
                      <a:pt x="46" y="72"/>
                      <a:pt x="33" y="80"/>
                    </a:cubicBezTo>
                    <a:cubicBezTo>
                      <a:pt x="29" y="82"/>
                      <a:pt x="24" y="77"/>
                      <a:pt x="25" y="73"/>
                    </a:cubicBezTo>
                    <a:cubicBezTo>
                      <a:pt x="28" y="59"/>
                      <a:pt x="18" y="51"/>
                      <a:pt x="11" y="42"/>
                    </a:cubicBezTo>
                    <a:close/>
                  </a:path>
                </a:pathLst>
              </a:custGeom>
              <a:solidFill>
                <a:srgbClr val="D5C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9" name="Freeform 852">
                <a:extLst>
                  <a:ext uri="{FF2B5EF4-FFF2-40B4-BE49-F238E27FC236}">
                    <a16:creationId xmlns:a16="http://schemas.microsoft.com/office/drawing/2014/main" id="{7110DEAB-55F0-DB43-301B-50892F50C76A}"/>
                  </a:ext>
                </a:extLst>
              </p:cNvPr>
              <p:cNvSpPr/>
              <p:nvPr/>
            </p:nvSpPr>
            <p:spPr bwMode="auto">
              <a:xfrm>
                <a:off x="4457" y="2320"/>
                <a:ext cx="78" cy="146"/>
              </a:xfrm>
              <a:custGeom>
                <a:avLst/>
                <a:gdLst>
                  <a:gd name="T0" fmla="*/ 44 w 192"/>
                  <a:gd name="T1" fmla="*/ 127 h 171"/>
                  <a:gd name="T2" fmla="*/ 42 w 192"/>
                  <a:gd name="T3" fmla="*/ 150 h 171"/>
                  <a:gd name="T4" fmla="*/ 28 w 192"/>
                  <a:gd name="T5" fmla="*/ 170 h 171"/>
                  <a:gd name="T6" fmla="*/ 4 w 192"/>
                  <a:gd name="T7" fmla="*/ 155 h 171"/>
                  <a:gd name="T8" fmla="*/ 5 w 192"/>
                  <a:gd name="T9" fmla="*/ 93 h 171"/>
                  <a:gd name="T10" fmla="*/ 9 w 192"/>
                  <a:gd name="T11" fmla="*/ 56 h 171"/>
                  <a:gd name="T12" fmla="*/ 17 w 192"/>
                  <a:gd name="T13" fmla="*/ 40 h 171"/>
                  <a:gd name="T14" fmla="*/ 49 w 192"/>
                  <a:gd name="T15" fmla="*/ 8 h 171"/>
                  <a:gd name="T16" fmla="*/ 131 w 192"/>
                  <a:gd name="T17" fmla="*/ 13 h 171"/>
                  <a:gd name="T18" fmla="*/ 89 w 192"/>
                  <a:gd name="T19" fmla="*/ 38 h 171"/>
                  <a:gd name="T20" fmla="*/ 115 w 192"/>
                  <a:gd name="T21" fmla="*/ 45 h 171"/>
                  <a:gd name="T22" fmla="*/ 155 w 192"/>
                  <a:gd name="T23" fmla="*/ 29 h 171"/>
                  <a:gd name="T24" fmla="*/ 135 w 192"/>
                  <a:gd name="T25" fmla="*/ 7 h 171"/>
                  <a:gd name="T26" fmla="*/ 184 w 192"/>
                  <a:gd name="T27" fmla="*/ 17 h 171"/>
                  <a:gd name="T28" fmla="*/ 176 w 192"/>
                  <a:gd name="T29" fmla="*/ 50 h 171"/>
                  <a:gd name="T30" fmla="*/ 145 w 192"/>
                  <a:gd name="T31" fmla="*/ 65 h 171"/>
                  <a:gd name="T32" fmla="*/ 104 w 192"/>
                  <a:gd name="T33" fmla="*/ 82 h 171"/>
                  <a:gd name="T34" fmla="*/ 91 w 192"/>
                  <a:gd name="T35" fmla="*/ 70 h 171"/>
                  <a:gd name="T36" fmla="*/ 81 w 192"/>
                  <a:gd name="T37" fmla="*/ 71 h 171"/>
                  <a:gd name="T38" fmla="*/ 44 w 192"/>
                  <a:gd name="T39" fmla="*/ 127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2" h="171">
                    <a:moveTo>
                      <a:pt x="44" y="127"/>
                    </a:moveTo>
                    <a:cubicBezTo>
                      <a:pt x="43" y="134"/>
                      <a:pt x="44" y="143"/>
                      <a:pt x="42" y="150"/>
                    </a:cubicBezTo>
                    <a:cubicBezTo>
                      <a:pt x="40" y="158"/>
                      <a:pt x="40" y="169"/>
                      <a:pt x="28" y="170"/>
                    </a:cubicBezTo>
                    <a:cubicBezTo>
                      <a:pt x="17" y="171"/>
                      <a:pt x="8" y="166"/>
                      <a:pt x="4" y="155"/>
                    </a:cubicBezTo>
                    <a:cubicBezTo>
                      <a:pt x="15" y="134"/>
                      <a:pt x="14" y="113"/>
                      <a:pt x="5" y="93"/>
                    </a:cubicBezTo>
                    <a:cubicBezTo>
                      <a:pt x="0" y="79"/>
                      <a:pt x="0" y="68"/>
                      <a:pt x="9" y="56"/>
                    </a:cubicBezTo>
                    <a:cubicBezTo>
                      <a:pt x="13" y="52"/>
                      <a:pt x="17" y="46"/>
                      <a:pt x="17" y="40"/>
                    </a:cubicBezTo>
                    <a:cubicBezTo>
                      <a:pt x="18" y="20"/>
                      <a:pt x="30" y="12"/>
                      <a:pt x="49" y="8"/>
                    </a:cubicBezTo>
                    <a:cubicBezTo>
                      <a:pt x="77" y="3"/>
                      <a:pt x="104" y="0"/>
                      <a:pt x="131" y="13"/>
                    </a:cubicBezTo>
                    <a:cubicBezTo>
                      <a:pt x="124" y="31"/>
                      <a:pt x="108" y="36"/>
                      <a:pt x="89" y="38"/>
                    </a:cubicBezTo>
                    <a:cubicBezTo>
                      <a:pt x="97" y="51"/>
                      <a:pt x="108" y="50"/>
                      <a:pt x="115" y="45"/>
                    </a:cubicBezTo>
                    <a:cubicBezTo>
                      <a:pt x="128" y="37"/>
                      <a:pt x="141" y="33"/>
                      <a:pt x="155" y="29"/>
                    </a:cubicBezTo>
                    <a:cubicBezTo>
                      <a:pt x="152" y="17"/>
                      <a:pt x="137" y="19"/>
                      <a:pt x="135" y="7"/>
                    </a:cubicBezTo>
                    <a:cubicBezTo>
                      <a:pt x="150" y="0"/>
                      <a:pt x="177" y="5"/>
                      <a:pt x="184" y="17"/>
                    </a:cubicBezTo>
                    <a:cubicBezTo>
                      <a:pt x="192" y="30"/>
                      <a:pt x="186" y="41"/>
                      <a:pt x="176" y="50"/>
                    </a:cubicBezTo>
                    <a:cubicBezTo>
                      <a:pt x="165" y="53"/>
                      <a:pt x="154" y="57"/>
                      <a:pt x="145" y="65"/>
                    </a:cubicBezTo>
                    <a:cubicBezTo>
                      <a:pt x="134" y="75"/>
                      <a:pt x="118" y="77"/>
                      <a:pt x="104" y="82"/>
                    </a:cubicBezTo>
                    <a:cubicBezTo>
                      <a:pt x="104" y="74"/>
                      <a:pt x="105" y="63"/>
                      <a:pt x="91" y="70"/>
                    </a:cubicBezTo>
                    <a:cubicBezTo>
                      <a:pt x="88" y="71"/>
                      <a:pt x="84" y="71"/>
                      <a:pt x="81" y="71"/>
                    </a:cubicBezTo>
                    <a:cubicBezTo>
                      <a:pt x="45" y="72"/>
                      <a:pt x="32" y="91"/>
                      <a:pt x="44" y="127"/>
                    </a:cubicBezTo>
                    <a:close/>
                  </a:path>
                </a:pathLst>
              </a:custGeom>
              <a:solidFill>
                <a:srgbClr val="A19B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0" name="Freeform 853">
                <a:extLst>
                  <a:ext uri="{FF2B5EF4-FFF2-40B4-BE49-F238E27FC236}">
                    <a16:creationId xmlns:a16="http://schemas.microsoft.com/office/drawing/2014/main" id="{1962CEED-2278-A0E3-99EB-B27C71B2A220}"/>
                  </a:ext>
                </a:extLst>
              </p:cNvPr>
              <p:cNvSpPr/>
              <p:nvPr/>
            </p:nvSpPr>
            <p:spPr bwMode="auto">
              <a:xfrm>
                <a:off x="4164" y="1371"/>
                <a:ext cx="119" cy="125"/>
              </a:xfrm>
              <a:custGeom>
                <a:avLst/>
                <a:gdLst>
                  <a:gd name="T0" fmla="*/ 266 w 293"/>
                  <a:gd name="T1" fmla="*/ 133 h 146"/>
                  <a:gd name="T2" fmla="*/ 253 w 293"/>
                  <a:gd name="T3" fmla="*/ 141 h 146"/>
                  <a:gd name="T4" fmla="*/ 243 w 293"/>
                  <a:gd name="T5" fmla="*/ 140 h 146"/>
                  <a:gd name="T6" fmla="*/ 243 w 293"/>
                  <a:gd name="T7" fmla="*/ 132 h 146"/>
                  <a:gd name="T8" fmla="*/ 248 w 293"/>
                  <a:gd name="T9" fmla="*/ 99 h 146"/>
                  <a:gd name="T10" fmla="*/ 239 w 293"/>
                  <a:gd name="T11" fmla="*/ 94 h 146"/>
                  <a:gd name="T12" fmla="*/ 153 w 293"/>
                  <a:gd name="T13" fmla="*/ 86 h 146"/>
                  <a:gd name="T14" fmla="*/ 94 w 293"/>
                  <a:gd name="T15" fmla="*/ 90 h 146"/>
                  <a:gd name="T16" fmla="*/ 65 w 293"/>
                  <a:gd name="T17" fmla="*/ 108 h 146"/>
                  <a:gd name="T18" fmla="*/ 51 w 293"/>
                  <a:gd name="T19" fmla="*/ 110 h 146"/>
                  <a:gd name="T20" fmla="*/ 6 w 293"/>
                  <a:gd name="T21" fmla="*/ 85 h 146"/>
                  <a:gd name="T22" fmla="*/ 1 w 293"/>
                  <a:gd name="T23" fmla="*/ 75 h 146"/>
                  <a:gd name="T24" fmla="*/ 10 w 293"/>
                  <a:gd name="T25" fmla="*/ 71 h 146"/>
                  <a:gd name="T26" fmla="*/ 90 w 293"/>
                  <a:gd name="T27" fmla="*/ 63 h 146"/>
                  <a:gd name="T28" fmla="*/ 125 w 293"/>
                  <a:gd name="T29" fmla="*/ 64 h 146"/>
                  <a:gd name="T30" fmla="*/ 148 w 293"/>
                  <a:gd name="T31" fmla="*/ 55 h 146"/>
                  <a:gd name="T32" fmla="*/ 136 w 293"/>
                  <a:gd name="T33" fmla="*/ 35 h 146"/>
                  <a:gd name="T34" fmla="*/ 120 w 293"/>
                  <a:gd name="T35" fmla="*/ 19 h 146"/>
                  <a:gd name="T36" fmla="*/ 146 w 293"/>
                  <a:gd name="T37" fmla="*/ 2 h 146"/>
                  <a:gd name="T38" fmla="*/ 175 w 293"/>
                  <a:gd name="T39" fmla="*/ 34 h 146"/>
                  <a:gd name="T40" fmla="*/ 172 w 293"/>
                  <a:gd name="T41" fmla="*/ 64 h 146"/>
                  <a:gd name="T42" fmla="*/ 184 w 293"/>
                  <a:gd name="T43" fmla="*/ 76 h 146"/>
                  <a:gd name="T44" fmla="*/ 232 w 293"/>
                  <a:gd name="T45" fmla="*/ 72 h 146"/>
                  <a:gd name="T46" fmla="*/ 273 w 293"/>
                  <a:gd name="T47" fmla="*/ 75 h 146"/>
                  <a:gd name="T48" fmla="*/ 283 w 293"/>
                  <a:gd name="T49" fmla="*/ 86 h 146"/>
                  <a:gd name="T50" fmla="*/ 293 w 293"/>
                  <a:gd name="T51" fmla="*/ 109 h 146"/>
                  <a:gd name="T52" fmla="*/ 266 w 293"/>
                  <a:gd name="T53" fmla="*/ 133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3" h="146">
                    <a:moveTo>
                      <a:pt x="266" y="133"/>
                    </a:moveTo>
                    <a:cubicBezTo>
                      <a:pt x="264" y="140"/>
                      <a:pt x="255" y="132"/>
                      <a:pt x="253" y="141"/>
                    </a:cubicBezTo>
                    <a:cubicBezTo>
                      <a:pt x="252" y="146"/>
                      <a:pt x="246" y="142"/>
                      <a:pt x="243" y="140"/>
                    </a:cubicBezTo>
                    <a:cubicBezTo>
                      <a:pt x="239" y="138"/>
                      <a:pt x="239" y="134"/>
                      <a:pt x="243" y="132"/>
                    </a:cubicBezTo>
                    <a:cubicBezTo>
                      <a:pt x="254" y="122"/>
                      <a:pt x="243" y="110"/>
                      <a:pt x="248" y="99"/>
                    </a:cubicBezTo>
                    <a:cubicBezTo>
                      <a:pt x="250" y="94"/>
                      <a:pt x="243" y="93"/>
                      <a:pt x="239" y="94"/>
                    </a:cubicBezTo>
                    <a:cubicBezTo>
                      <a:pt x="210" y="100"/>
                      <a:pt x="182" y="87"/>
                      <a:pt x="153" y="86"/>
                    </a:cubicBezTo>
                    <a:cubicBezTo>
                      <a:pt x="133" y="86"/>
                      <a:pt x="114" y="90"/>
                      <a:pt x="94" y="90"/>
                    </a:cubicBezTo>
                    <a:cubicBezTo>
                      <a:pt x="80" y="89"/>
                      <a:pt x="67" y="88"/>
                      <a:pt x="65" y="108"/>
                    </a:cubicBezTo>
                    <a:cubicBezTo>
                      <a:pt x="64" y="117"/>
                      <a:pt x="56" y="113"/>
                      <a:pt x="51" y="110"/>
                    </a:cubicBezTo>
                    <a:cubicBezTo>
                      <a:pt x="38" y="99"/>
                      <a:pt x="21" y="94"/>
                      <a:pt x="6" y="85"/>
                    </a:cubicBezTo>
                    <a:cubicBezTo>
                      <a:pt x="3" y="83"/>
                      <a:pt x="0" y="79"/>
                      <a:pt x="1" y="75"/>
                    </a:cubicBezTo>
                    <a:cubicBezTo>
                      <a:pt x="2" y="71"/>
                      <a:pt x="6" y="69"/>
                      <a:pt x="10" y="71"/>
                    </a:cubicBezTo>
                    <a:cubicBezTo>
                      <a:pt x="38" y="80"/>
                      <a:pt x="63" y="62"/>
                      <a:pt x="90" y="63"/>
                    </a:cubicBezTo>
                    <a:cubicBezTo>
                      <a:pt x="101" y="64"/>
                      <a:pt x="114" y="60"/>
                      <a:pt x="125" y="64"/>
                    </a:cubicBezTo>
                    <a:cubicBezTo>
                      <a:pt x="136" y="67"/>
                      <a:pt x="144" y="65"/>
                      <a:pt x="148" y="55"/>
                    </a:cubicBezTo>
                    <a:cubicBezTo>
                      <a:pt x="152" y="45"/>
                      <a:pt x="143" y="40"/>
                      <a:pt x="136" y="35"/>
                    </a:cubicBezTo>
                    <a:cubicBezTo>
                      <a:pt x="129" y="31"/>
                      <a:pt x="115" y="34"/>
                      <a:pt x="120" y="19"/>
                    </a:cubicBezTo>
                    <a:cubicBezTo>
                      <a:pt x="124" y="7"/>
                      <a:pt x="132" y="0"/>
                      <a:pt x="146" y="2"/>
                    </a:cubicBezTo>
                    <a:cubicBezTo>
                      <a:pt x="167" y="6"/>
                      <a:pt x="175" y="15"/>
                      <a:pt x="175" y="34"/>
                    </a:cubicBezTo>
                    <a:cubicBezTo>
                      <a:pt x="175" y="44"/>
                      <a:pt x="171" y="54"/>
                      <a:pt x="172" y="64"/>
                    </a:cubicBezTo>
                    <a:cubicBezTo>
                      <a:pt x="171" y="72"/>
                      <a:pt x="176" y="76"/>
                      <a:pt x="184" y="76"/>
                    </a:cubicBezTo>
                    <a:cubicBezTo>
                      <a:pt x="200" y="75"/>
                      <a:pt x="217" y="78"/>
                      <a:pt x="232" y="72"/>
                    </a:cubicBezTo>
                    <a:cubicBezTo>
                      <a:pt x="246" y="66"/>
                      <a:pt x="260" y="70"/>
                      <a:pt x="273" y="75"/>
                    </a:cubicBezTo>
                    <a:cubicBezTo>
                      <a:pt x="278" y="77"/>
                      <a:pt x="283" y="81"/>
                      <a:pt x="283" y="86"/>
                    </a:cubicBezTo>
                    <a:cubicBezTo>
                      <a:pt x="282" y="96"/>
                      <a:pt x="290" y="102"/>
                      <a:pt x="293" y="109"/>
                    </a:cubicBezTo>
                    <a:cubicBezTo>
                      <a:pt x="287" y="120"/>
                      <a:pt x="269" y="118"/>
                      <a:pt x="266" y="133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1" name="Freeform 854">
                <a:extLst>
                  <a:ext uri="{FF2B5EF4-FFF2-40B4-BE49-F238E27FC236}">
                    <a16:creationId xmlns:a16="http://schemas.microsoft.com/office/drawing/2014/main" id="{D05B836B-FE4E-A9BD-9F41-5039A6D316B2}"/>
                  </a:ext>
                </a:extLst>
              </p:cNvPr>
              <p:cNvSpPr/>
              <p:nvPr/>
            </p:nvSpPr>
            <p:spPr bwMode="auto">
              <a:xfrm>
                <a:off x="4223" y="1329"/>
                <a:ext cx="59" cy="112"/>
              </a:xfrm>
              <a:custGeom>
                <a:avLst/>
                <a:gdLst>
                  <a:gd name="T0" fmla="*/ 20 w 144"/>
                  <a:gd name="T1" fmla="*/ 116 h 132"/>
                  <a:gd name="T2" fmla="*/ 21 w 144"/>
                  <a:gd name="T3" fmla="*/ 102 h 132"/>
                  <a:gd name="T4" fmla="*/ 0 w 144"/>
                  <a:gd name="T5" fmla="*/ 52 h 132"/>
                  <a:gd name="T6" fmla="*/ 10 w 144"/>
                  <a:gd name="T7" fmla="*/ 9 h 132"/>
                  <a:gd name="T8" fmla="*/ 8 w 144"/>
                  <a:gd name="T9" fmla="*/ 0 h 132"/>
                  <a:gd name="T10" fmla="*/ 37 w 144"/>
                  <a:gd name="T11" fmla="*/ 27 h 132"/>
                  <a:gd name="T12" fmla="*/ 40 w 144"/>
                  <a:gd name="T13" fmla="*/ 33 h 132"/>
                  <a:gd name="T14" fmla="*/ 84 w 144"/>
                  <a:gd name="T15" fmla="*/ 48 h 132"/>
                  <a:gd name="T16" fmla="*/ 137 w 144"/>
                  <a:gd name="T17" fmla="*/ 73 h 132"/>
                  <a:gd name="T18" fmla="*/ 144 w 144"/>
                  <a:gd name="T19" fmla="*/ 79 h 132"/>
                  <a:gd name="T20" fmla="*/ 132 w 144"/>
                  <a:gd name="T21" fmla="*/ 92 h 132"/>
                  <a:gd name="T22" fmla="*/ 68 w 144"/>
                  <a:gd name="T23" fmla="*/ 124 h 132"/>
                  <a:gd name="T24" fmla="*/ 52 w 144"/>
                  <a:gd name="T25" fmla="*/ 127 h 132"/>
                  <a:gd name="T26" fmla="*/ 20 w 144"/>
                  <a:gd name="T27" fmla="*/ 11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32">
                    <a:moveTo>
                      <a:pt x="20" y="116"/>
                    </a:moveTo>
                    <a:cubicBezTo>
                      <a:pt x="20" y="111"/>
                      <a:pt x="19" y="106"/>
                      <a:pt x="21" y="102"/>
                    </a:cubicBezTo>
                    <a:cubicBezTo>
                      <a:pt x="29" y="78"/>
                      <a:pt x="22" y="62"/>
                      <a:pt x="0" y="52"/>
                    </a:cubicBezTo>
                    <a:cubicBezTo>
                      <a:pt x="13" y="40"/>
                      <a:pt x="16" y="26"/>
                      <a:pt x="10" y="9"/>
                    </a:cubicBezTo>
                    <a:cubicBezTo>
                      <a:pt x="9" y="6"/>
                      <a:pt x="8" y="3"/>
                      <a:pt x="8" y="0"/>
                    </a:cubicBezTo>
                    <a:cubicBezTo>
                      <a:pt x="20" y="6"/>
                      <a:pt x="36" y="8"/>
                      <a:pt x="37" y="27"/>
                    </a:cubicBezTo>
                    <a:cubicBezTo>
                      <a:pt x="37" y="29"/>
                      <a:pt x="39" y="33"/>
                      <a:pt x="40" y="33"/>
                    </a:cubicBezTo>
                    <a:cubicBezTo>
                      <a:pt x="57" y="33"/>
                      <a:pt x="67" y="51"/>
                      <a:pt x="84" y="48"/>
                    </a:cubicBezTo>
                    <a:cubicBezTo>
                      <a:pt x="108" y="43"/>
                      <a:pt x="124" y="55"/>
                      <a:pt x="137" y="73"/>
                    </a:cubicBezTo>
                    <a:cubicBezTo>
                      <a:pt x="139" y="75"/>
                      <a:pt x="142" y="77"/>
                      <a:pt x="144" y="79"/>
                    </a:cubicBezTo>
                    <a:cubicBezTo>
                      <a:pt x="141" y="85"/>
                      <a:pt x="134" y="87"/>
                      <a:pt x="132" y="92"/>
                    </a:cubicBezTo>
                    <a:cubicBezTo>
                      <a:pt x="122" y="126"/>
                      <a:pt x="94" y="124"/>
                      <a:pt x="68" y="124"/>
                    </a:cubicBezTo>
                    <a:cubicBezTo>
                      <a:pt x="63" y="124"/>
                      <a:pt x="57" y="125"/>
                      <a:pt x="52" y="127"/>
                    </a:cubicBezTo>
                    <a:cubicBezTo>
                      <a:pt x="39" y="132"/>
                      <a:pt x="28" y="128"/>
                      <a:pt x="20" y="116"/>
                    </a:cubicBezTo>
                    <a:close/>
                  </a:path>
                </a:pathLst>
              </a:custGeom>
              <a:solidFill>
                <a:srgbClr val="E3DC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2" name="Freeform 855">
                <a:extLst>
                  <a:ext uri="{FF2B5EF4-FFF2-40B4-BE49-F238E27FC236}">
                    <a16:creationId xmlns:a16="http://schemas.microsoft.com/office/drawing/2014/main" id="{81E26B2A-FA0D-C2AE-2EC2-7B6A804A9D39}"/>
                  </a:ext>
                </a:extLst>
              </p:cNvPr>
              <p:cNvSpPr/>
              <p:nvPr/>
            </p:nvSpPr>
            <p:spPr bwMode="auto">
              <a:xfrm>
                <a:off x="4160" y="955"/>
                <a:ext cx="104" cy="78"/>
              </a:xfrm>
              <a:custGeom>
                <a:avLst/>
                <a:gdLst>
                  <a:gd name="T0" fmla="*/ 256 w 256"/>
                  <a:gd name="T1" fmla="*/ 91 h 91"/>
                  <a:gd name="T2" fmla="*/ 140 w 256"/>
                  <a:gd name="T3" fmla="*/ 67 h 91"/>
                  <a:gd name="T4" fmla="*/ 89 w 256"/>
                  <a:gd name="T5" fmla="*/ 52 h 91"/>
                  <a:gd name="T6" fmla="*/ 49 w 256"/>
                  <a:gd name="T7" fmla="*/ 48 h 91"/>
                  <a:gd name="T8" fmla="*/ 0 w 256"/>
                  <a:gd name="T9" fmla="*/ 19 h 91"/>
                  <a:gd name="T10" fmla="*/ 43 w 256"/>
                  <a:gd name="T11" fmla="*/ 17 h 91"/>
                  <a:gd name="T12" fmla="*/ 64 w 256"/>
                  <a:gd name="T13" fmla="*/ 11 h 91"/>
                  <a:gd name="T14" fmla="*/ 166 w 256"/>
                  <a:gd name="T15" fmla="*/ 31 h 91"/>
                  <a:gd name="T16" fmla="*/ 256 w 256"/>
                  <a:gd name="T17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6" h="91">
                    <a:moveTo>
                      <a:pt x="256" y="91"/>
                    </a:moveTo>
                    <a:cubicBezTo>
                      <a:pt x="217" y="86"/>
                      <a:pt x="176" y="89"/>
                      <a:pt x="140" y="67"/>
                    </a:cubicBezTo>
                    <a:cubicBezTo>
                      <a:pt x="122" y="64"/>
                      <a:pt x="105" y="61"/>
                      <a:pt x="89" y="52"/>
                    </a:cubicBezTo>
                    <a:cubicBezTo>
                      <a:pt x="77" y="45"/>
                      <a:pt x="62" y="49"/>
                      <a:pt x="49" y="48"/>
                    </a:cubicBezTo>
                    <a:cubicBezTo>
                      <a:pt x="28" y="46"/>
                      <a:pt x="9" y="40"/>
                      <a:pt x="0" y="19"/>
                    </a:cubicBezTo>
                    <a:cubicBezTo>
                      <a:pt x="14" y="14"/>
                      <a:pt x="27" y="0"/>
                      <a:pt x="43" y="17"/>
                    </a:cubicBezTo>
                    <a:cubicBezTo>
                      <a:pt x="48" y="23"/>
                      <a:pt x="55" y="8"/>
                      <a:pt x="64" y="11"/>
                    </a:cubicBezTo>
                    <a:cubicBezTo>
                      <a:pt x="101" y="5"/>
                      <a:pt x="137" y="16"/>
                      <a:pt x="166" y="31"/>
                    </a:cubicBezTo>
                    <a:cubicBezTo>
                      <a:pt x="197" y="48"/>
                      <a:pt x="231" y="63"/>
                      <a:pt x="256" y="91"/>
                    </a:cubicBezTo>
                    <a:close/>
                  </a:path>
                </a:pathLst>
              </a:custGeom>
              <a:solidFill>
                <a:srgbClr val="DEDB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3" name="Freeform 856">
                <a:extLst>
                  <a:ext uri="{FF2B5EF4-FFF2-40B4-BE49-F238E27FC236}">
                    <a16:creationId xmlns:a16="http://schemas.microsoft.com/office/drawing/2014/main" id="{96941C7C-6EA9-5DB0-F1FA-4694DEF19CBF}"/>
                  </a:ext>
                </a:extLst>
              </p:cNvPr>
              <p:cNvSpPr/>
              <p:nvPr/>
            </p:nvSpPr>
            <p:spPr bwMode="auto">
              <a:xfrm>
                <a:off x="4497" y="1075"/>
                <a:ext cx="36" cy="125"/>
              </a:xfrm>
              <a:custGeom>
                <a:avLst/>
                <a:gdLst>
                  <a:gd name="T0" fmla="*/ 0 w 89"/>
                  <a:gd name="T1" fmla="*/ 23 h 147"/>
                  <a:gd name="T2" fmla="*/ 40 w 89"/>
                  <a:gd name="T3" fmla="*/ 18 h 147"/>
                  <a:gd name="T4" fmla="*/ 79 w 89"/>
                  <a:gd name="T5" fmla="*/ 64 h 147"/>
                  <a:gd name="T6" fmla="*/ 86 w 89"/>
                  <a:gd name="T7" fmla="*/ 99 h 147"/>
                  <a:gd name="T8" fmla="*/ 83 w 89"/>
                  <a:gd name="T9" fmla="*/ 138 h 147"/>
                  <a:gd name="T10" fmla="*/ 79 w 89"/>
                  <a:gd name="T11" fmla="*/ 146 h 147"/>
                  <a:gd name="T12" fmla="*/ 70 w 89"/>
                  <a:gd name="T13" fmla="*/ 143 h 147"/>
                  <a:gd name="T14" fmla="*/ 31 w 89"/>
                  <a:gd name="T15" fmla="*/ 98 h 147"/>
                  <a:gd name="T16" fmla="*/ 9 w 89"/>
                  <a:gd name="T17" fmla="*/ 75 h 147"/>
                  <a:gd name="T18" fmla="*/ 4 w 89"/>
                  <a:gd name="T19" fmla="*/ 59 h 147"/>
                  <a:gd name="T20" fmla="*/ 0 w 89"/>
                  <a:gd name="T21" fmla="*/ 23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147">
                    <a:moveTo>
                      <a:pt x="0" y="23"/>
                    </a:moveTo>
                    <a:cubicBezTo>
                      <a:pt x="10" y="4"/>
                      <a:pt x="28" y="0"/>
                      <a:pt x="40" y="18"/>
                    </a:cubicBezTo>
                    <a:cubicBezTo>
                      <a:pt x="51" y="35"/>
                      <a:pt x="69" y="45"/>
                      <a:pt x="79" y="64"/>
                    </a:cubicBezTo>
                    <a:cubicBezTo>
                      <a:pt x="86" y="75"/>
                      <a:pt x="89" y="86"/>
                      <a:pt x="86" y="99"/>
                    </a:cubicBezTo>
                    <a:cubicBezTo>
                      <a:pt x="83" y="112"/>
                      <a:pt x="76" y="124"/>
                      <a:pt x="83" y="138"/>
                    </a:cubicBezTo>
                    <a:cubicBezTo>
                      <a:pt x="84" y="141"/>
                      <a:pt x="83" y="144"/>
                      <a:pt x="79" y="146"/>
                    </a:cubicBezTo>
                    <a:cubicBezTo>
                      <a:pt x="76" y="147"/>
                      <a:pt x="73" y="146"/>
                      <a:pt x="70" y="143"/>
                    </a:cubicBezTo>
                    <a:cubicBezTo>
                      <a:pt x="57" y="129"/>
                      <a:pt x="36" y="121"/>
                      <a:pt x="31" y="98"/>
                    </a:cubicBezTo>
                    <a:cubicBezTo>
                      <a:pt x="29" y="88"/>
                      <a:pt x="12" y="88"/>
                      <a:pt x="9" y="75"/>
                    </a:cubicBezTo>
                    <a:cubicBezTo>
                      <a:pt x="8" y="70"/>
                      <a:pt x="3" y="65"/>
                      <a:pt x="4" y="59"/>
                    </a:cubicBezTo>
                    <a:cubicBezTo>
                      <a:pt x="2" y="47"/>
                      <a:pt x="1" y="35"/>
                      <a:pt x="0" y="23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4" name="Freeform 857">
                <a:extLst>
                  <a:ext uri="{FF2B5EF4-FFF2-40B4-BE49-F238E27FC236}">
                    <a16:creationId xmlns:a16="http://schemas.microsoft.com/office/drawing/2014/main" id="{F456DB90-14D6-F44C-FE75-6FE38A147534}"/>
                  </a:ext>
                </a:extLst>
              </p:cNvPr>
              <p:cNvSpPr/>
              <p:nvPr/>
            </p:nvSpPr>
            <p:spPr bwMode="auto">
              <a:xfrm>
                <a:off x="4639" y="1063"/>
                <a:ext cx="76" cy="163"/>
              </a:xfrm>
              <a:custGeom>
                <a:avLst/>
                <a:gdLst>
                  <a:gd name="T0" fmla="*/ 130 w 186"/>
                  <a:gd name="T1" fmla="*/ 24 h 191"/>
                  <a:gd name="T2" fmla="*/ 125 w 186"/>
                  <a:gd name="T3" fmla="*/ 75 h 191"/>
                  <a:gd name="T4" fmla="*/ 134 w 186"/>
                  <a:gd name="T5" fmla="*/ 114 h 191"/>
                  <a:gd name="T6" fmla="*/ 152 w 186"/>
                  <a:gd name="T7" fmla="*/ 129 h 191"/>
                  <a:gd name="T8" fmla="*/ 144 w 186"/>
                  <a:gd name="T9" fmla="*/ 152 h 191"/>
                  <a:gd name="T10" fmla="*/ 136 w 186"/>
                  <a:gd name="T11" fmla="*/ 161 h 191"/>
                  <a:gd name="T12" fmla="*/ 147 w 186"/>
                  <a:gd name="T13" fmla="*/ 163 h 191"/>
                  <a:gd name="T14" fmla="*/ 186 w 186"/>
                  <a:gd name="T15" fmla="*/ 188 h 191"/>
                  <a:gd name="T16" fmla="*/ 166 w 186"/>
                  <a:gd name="T17" fmla="*/ 182 h 191"/>
                  <a:gd name="T18" fmla="*/ 137 w 186"/>
                  <a:gd name="T19" fmla="*/ 185 h 191"/>
                  <a:gd name="T20" fmla="*/ 118 w 186"/>
                  <a:gd name="T21" fmla="*/ 170 h 191"/>
                  <a:gd name="T22" fmla="*/ 104 w 186"/>
                  <a:gd name="T23" fmla="*/ 149 h 191"/>
                  <a:gd name="T24" fmla="*/ 87 w 186"/>
                  <a:gd name="T25" fmla="*/ 156 h 191"/>
                  <a:gd name="T26" fmla="*/ 78 w 186"/>
                  <a:gd name="T27" fmla="*/ 164 h 191"/>
                  <a:gd name="T28" fmla="*/ 37 w 186"/>
                  <a:gd name="T29" fmla="*/ 148 h 191"/>
                  <a:gd name="T30" fmla="*/ 0 w 186"/>
                  <a:gd name="T31" fmla="*/ 157 h 191"/>
                  <a:gd name="T32" fmla="*/ 70 w 186"/>
                  <a:gd name="T33" fmla="*/ 118 h 191"/>
                  <a:gd name="T34" fmla="*/ 103 w 186"/>
                  <a:gd name="T35" fmla="*/ 97 h 191"/>
                  <a:gd name="T36" fmla="*/ 118 w 186"/>
                  <a:gd name="T37" fmla="*/ 68 h 191"/>
                  <a:gd name="T38" fmla="*/ 118 w 186"/>
                  <a:gd name="T39" fmla="*/ 25 h 191"/>
                  <a:gd name="T40" fmla="*/ 114 w 186"/>
                  <a:gd name="T41" fmla="*/ 0 h 191"/>
                  <a:gd name="T42" fmla="*/ 118 w 186"/>
                  <a:gd name="T43" fmla="*/ 0 h 191"/>
                  <a:gd name="T44" fmla="*/ 130 w 186"/>
                  <a:gd name="T45" fmla="*/ 24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6" h="191">
                    <a:moveTo>
                      <a:pt x="130" y="24"/>
                    </a:moveTo>
                    <a:cubicBezTo>
                      <a:pt x="143" y="42"/>
                      <a:pt x="136" y="59"/>
                      <a:pt x="125" y="75"/>
                    </a:cubicBezTo>
                    <a:cubicBezTo>
                      <a:pt x="108" y="97"/>
                      <a:pt x="109" y="103"/>
                      <a:pt x="134" y="114"/>
                    </a:cubicBezTo>
                    <a:cubicBezTo>
                      <a:pt x="142" y="117"/>
                      <a:pt x="148" y="122"/>
                      <a:pt x="152" y="129"/>
                    </a:cubicBezTo>
                    <a:cubicBezTo>
                      <a:pt x="158" y="140"/>
                      <a:pt x="162" y="149"/>
                      <a:pt x="144" y="152"/>
                    </a:cubicBezTo>
                    <a:cubicBezTo>
                      <a:pt x="140" y="153"/>
                      <a:pt x="134" y="154"/>
                      <a:pt x="136" y="161"/>
                    </a:cubicBezTo>
                    <a:cubicBezTo>
                      <a:pt x="137" y="165"/>
                      <a:pt x="143" y="164"/>
                      <a:pt x="147" y="163"/>
                    </a:cubicBezTo>
                    <a:cubicBezTo>
                      <a:pt x="173" y="159"/>
                      <a:pt x="173" y="158"/>
                      <a:pt x="186" y="188"/>
                    </a:cubicBezTo>
                    <a:cubicBezTo>
                      <a:pt x="178" y="191"/>
                      <a:pt x="172" y="185"/>
                      <a:pt x="166" y="182"/>
                    </a:cubicBezTo>
                    <a:cubicBezTo>
                      <a:pt x="156" y="176"/>
                      <a:pt x="146" y="174"/>
                      <a:pt x="137" y="185"/>
                    </a:cubicBezTo>
                    <a:cubicBezTo>
                      <a:pt x="125" y="188"/>
                      <a:pt x="120" y="179"/>
                      <a:pt x="118" y="170"/>
                    </a:cubicBezTo>
                    <a:cubicBezTo>
                      <a:pt x="116" y="161"/>
                      <a:pt x="112" y="155"/>
                      <a:pt x="104" y="149"/>
                    </a:cubicBezTo>
                    <a:cubicBezTo>
                      <a:pt x="95" y="143"/>
                      <a:pt x="84" y="131"/>
                      <a:pt x="87" y="156"/>
                    </a:cubicBezTo>
                    <a:cubicBezTo>
                      <a:pt x="87" y="161"/>
                      <a:pt x="84" y="165"/>
                      <a:pt x="78" y="164"/>
                    </a:cubicBezTo>
                    <a:cubicBezTo>
                      <a:pt x="73" y="150"/>
                      <a:pt x="52" y="142"/>
                      <a:pt x="37" y="148"/>
                    </a:cubicBezTo>
                    <a:cubicBezTo>
                      <a:pt x="18" y="156"/>
                      <a:pt x="14" y="157"/>
                      <a:pt x="0" y="157"/>
                    </a:cubicBezTo>
                    <a:cubicBezTo>
                      <a:pt x="12" y="126"/>
                      <a:pt x="39" y="111"/>
                      <a:pt x="70" y="118"/>
                    </a:cubicBezTo>
                    <a:cubicBezTo>
                      <a:pt x="88" y="122"/>
                      <a:pt x="98" y="116"/>
                      <a:pt x="103" y="97"/>
                    </a:cubicBezTo>
                    <a:cubicBezTo>
                      <a:pt x="106" y="86"/>
                      <a:pt x="110" y="77"/>
                      <a:pt x="118" y="68"/>
                    </a:cubicBezTo>
                    <a:cubicBezTo>
                      <a:pt x="131" y="56"/>
                      <a:pt x="130" y="38"/>
                      <a:pt x="118" y="25"/>
                    </a:cubicBezTo>
                    <a:cubicBezTo>
                      <a:pt x="110" y="17"/>
                      <a:pt x="111" y="9"/>
                      <a:pt x="114" y="0"/>
                    </a:cubicBezTo>
                    <a:cubicBezTo>
                      <a:pt x="115" y="0"/>
                      <a:pt x="116" y="0"/>
                      <a:pt x="118" y="0"/>
                    </a:cubicBezTo>
                    <a:cubicBezTo>
                      <a:pt x="127" y="5"/>
                      <a:pt x="123" y="17"/>
                      <a:pt x="130" y="24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5" name="Freeform 858">
                <a:extLst>
                  <a:ext uri="{FF2B5EF4-FFF2-40B4-BE49-F238E27FC236}">
                    <a16:creationId xmlns:a16="http://schemas.microsoft.com/office/drawing/2014/main" id="{E5223042-CB90-3AAF-62D7-BCC6EFBEEFE9}"/>
                  </a:ext>
                </a:extLst>
              </p:cNvPr>
              <p:cNvSpPr/>
              <p:nvPr/>
            </p:nvSpPr>
            <p:spPr bwMode="auto">
              <a:xfrm>
                <a:off x="4490" y="2358"/>
                <a:ext cx="50" cy="102"/>
              </a:xfrm>
              <a:custGeom>
                <a:avLst/>
                <a:gdLst>
                  <a:gd name="T0" fmla="*/ 21 w 121"/>
                  <a:gd name="T1" fmla="*/ 37 h 119"/>
                  <a:gd name="T2" fmla="*/ 37 w 121"/>
                  <a:gd name="T3" fmla="*/ 26 h 119"/>
                  <a:gd name="T4" fmla="*/ 69 w 121"/>
                  <a:gd name="T5" fmla="*/ 7 h 119"/>
                  <a:gd name="T6" fmla="*/ 88 w 121"/>
                  <a:gd name="T7" fmla="*/ 5 h 119"/>
                  <a:gd name="T8" fmla="*/ 103 w 121"/>
                  <a:gd name="T9" fmla="*/ 17 h 119"/>
                  <a:gd name="T10" fmla="*/ 109 w 121"/>
                  <a:gd name="T11" fmla="*/ 38 h 119"/>
                  <a:gd name="T12" fmla="*/ 91 w 121"/>
                  <a:gd name="T13" fmla="*/ 64 h 119"/>
                  <a:gd name="T14" fmla="*/ 99 w 121"/>
                  <a:gd name="T15" fmla="*/ 86 h 119"/>
                  <a:gd name="T16" fmla="*/ 120 w 121"/>
                  <a:gd name="T17" fmla="*/ 103 h 119"/>
                  <a:gd name="T18" fmla="*/ 108 w 121"/>
                  <a:gd name="T19" fmla="*/ 107 h 119"/>
                  <a:gd name="T20" fmla="*/ 91 w 121"/>
                  <a:gd name="T21" fmla="*/ 112 h 119"/>
                  <a:gd name="T22" fmla="*/ 29 w 121"/>
                  <a:gd name="T23" fmla="*/ 85 h 119"/>
                  <a:gd name="T24" fmla="*/ 19 w 121"/>
                  <a:gd name="T25" fmla="*/ 71 h 119"/>
                  <a:gd name="T26" fmla="*/ 2 w 121"/>
                  <a:gd name="T27" fmla="*/ 57 h 119"/>
                  <a:gd name="T28" fmla="*/ 16 w 121"/>
                  <a:gd name="T29" fmla="*/ 41 h 119"/>
                  <a:gd name="T30" fmla="*/ 21 w 121"/>
                  <a:gd name="T31" fmla="*/ 37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" h="119">
                    <a:moveTo>
                      <a:pt x="21" y="37"/>
                    </a:moveTo>
                    <a:cubicBezTo>
                      <a:pt x="23" y="29"/>
                      <a:pt x="31" y="29"/>
                      <a:pt x="37" y="26"/>
                    </a:cubicBezTo>
                    <a:cubicBezTo>
                      <a:pt x="49" y="21"/>
                      <a:pt x="62" y="21"/>
                      <a:pt x="69" y="7"/>
                    </a:cubicBezTo>
                    <a:cubicBezTo>
                      <a:pt x="71" y="2"/>
                      <a:pt x="81" y="0"/>
                      <a:pt x="88" y="5"/>
                    </a:cubicBezTo>
                    <a:cubicBezTo>
                      <a:pt x="96" y="7"/>
                      <a:pt x="99" y="12"/>
                      <a:pt x="103" y="17"/>
                    </a:cubicBezTo>
                    <a:cubicBezTo>
                      <a:pt x="106" y="24"/>
                      <a:pt x="111" y="30"/>
                      <a:pt x="109" y="38"/>
                    </a:cubicBezTo>
                    <a:cubicBezTo>
                      <a:pt x="105" y="48"/>
                      <a:pt x="97" y="55"/>
                      <a:pt x="91" y="64"/>
                    </a:cubicBezTo>
                    <a:cubicBezTo>
                      <a:pt x="84" y="75"/>
                      <a:pt x="89" y="80"/>
                      <a:pt x="99" y="86"/>
                    </a:cubicBezTo>
                    <a:cubicBezTo>
                      <a:pt x="106" y="91"/>
                      <a:pt x="121" y="87"/>
                      <a:pt x="120" y="103"/>
                    </a:cubicBezTo>
                    <a:cubicBezTo>
                      <a:pt x="116" y="106"/>
                      <a:pt x="112" y="106"/>
                      <a:pt x="108" y="107"/>
                    </a:cubicBezTo>
                    <a:cubicBezTo>
                      <a:pt x="102" y="108"/>
                      <a:pt x="97" y="111"/>
                      <a:pt x="91" y="112"/>
                    </a:cubicBezTo>
                    <a:cubicBezTo>
                      <a:pt x="65" y="119"/>
                      <a:pt x="48" y="112"/>
                      <a:pt x="29" y="85"/>
                    </a:cubicBezTo>
                    <a:cubicBezTo>
                      <a:pt x="30" y="77"/>
                      <a:pt x="26" y="72"/>
                      <a:pt x="19" y="71"/>
                    </a:cubicBezTo>
                    <a:cubicBezTo>
                      <a:pt x="11" y="69"/>
                      <a:pt x="3" y="67"/>
                      <a:pt x="2" y="57"/>
                    </a:cubicBezTo>
                    <a:cubicBezTo>
                      <a:pt x="0" y="47"/>
                      <a:pt x="11" y="46"/>
                      <a:pt x="16" y="41"/>
                    </a:cubicBezTo>
                    <a:cubicBezTo>
                      <a:pt x="18" y="39"/>
                      <a:pt x="19" y="38"/>
                      <a:pt x="21" y="37"/>
                    </a:cubicBezTo>
                    <a:close/>
                  </a:path>
                </a:pathLst>
              </a:custGeom>
              <a:solidFill>
                <a:srgbClr val="839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6" name="Freeform 859">
                <a:extLst>
                  <a:ext uri="{FF2B5EF4-FFF2-40B4-BE49-F238E27FC236}">
                    <a16:creationId xmlns:a16="http://schemas.microsoft.com/office/drawing/2014/main" id="{CBD84A0E-6F96-5FDE-78AF-A4ADE9F72370}"/>
                  </a:ext>
                </a:extLst>
              </p:cNvPr>
              <p:cNvSpPr/>
              <p:nvPr/>
            </p:nvSpPr>
            <p:spPr bwMode="auto">
              <a:xfrm>
                <a:off x="3823" y="766"/>
                <a:ext cx="113" cy="118"/>
              </a:xfrm>
              <a:custGeom>
                <a:avLst/>
                <a:gdLst>
                  <a:gd name="T0" fmla="*/ 168 w 280"/>
                  <a:gd name="T1" fmla="*/ 34 h 139"/>
                  <a:gd name="T2" fmla="*/ 160 w 280"/>
                  <a:gd name="T3" fmla="*/ 42 h 139"/>
                  <a:gd name="T4" fmla="*/ 87 w 280"/>
                  <a:gd name="T5" fmla="*/ 88 h 139"/>
                  <a:gd name="T6" fmla="*/ 75 w 280"/>
                  <a:gd name="T7" fmla="*/ 98 h 139"/>
                  <a:gd name="T8" fmla="*/ 70 w 280"/>
                  <a:gd name="T9" fmla="*/ 104 h 139"/>
                  <a:gd name="T10" fmla="*/ 56 w 280"/>
                  <a:gd name="T11" fmla="*/ 124 h 139"/>
                  <a:gd name="T12" fmla="*/ 34 w 280"/>
                  <a:gd name="T13" fmla="*/ 136 h 139"/>
                  <a:gd name="T14" fmla="*/ 32 w 280"/>
                  <a:gd name="T15" fmla="*/ 134 h 139"/>
                  <a:gd name="T16" fmla="*/ 0 w 280"/>
                  <a:gd name="T17" fmla="*/ 130 h 139"/>
                  <a:gd name="T18" fmla="*/ 20 w 280"/>
                  <a:gd name="T19" fmla="*/ 118 h 139"/>
                  <a:gd name="T20" fmla="*/ 43 w 280"/>
                  <a:gd name="T21" fmla="*/ 95 h 139"/>
                  <a:gd name="T22" fmla="*/ 83 w 280"/>
                  <a:gd name="T23" fmla="*/ 57 h 139"/>
                  <a:gd name="T24" fmla="*/ 143 w 280"/>
                  <a:gd name="T25" fmla="*/ 36 h 139"/>
                  <a:gd name="T26" fmla="*/ 155 w 280"/>
                  <a:gd name="T27" fmla="*/ 29 h 139"/>
                  <a:gd name="T28" fmla="*/ 214 w 280"/>
                  <a:gd name="T29" fmla="*/ 17 h 139"/>
                  <a:gd name="T30" fmla="*/ 254 w 280"/>
                  <a:gd name="T31" fmla="*/ 31 h 139"/>
                  <a:gd name="T32" fmla="*/ 280 w 280"/>
                  <a:gd name="T33" fmla="*/ 62 h 139"/>
                  <a:gd name="T34" fmla="*/ 264 w 280"/>
                  <a:gd name="T35" fmla="*/ 54 h 139"/>
                  <a:gd name="T36" fmla="*/ 216 w 280"/>
                  <a:gd name="T37" fmla="*/ 30 h 139"/>
                  <a:gd name="T38" fmla="*/ 168 w 280"/>
                  <a:gd name="T39" fmla="*/ 3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0" h="139">
                    <a:moveTo>
                      <a:pt x="168" y="34"/>
                    </a:moveTo>
                    <a:cubicBezTo>
                      <a:pt x="165" y="37"/>
                      <a:pt x="163" y="39"/>
                      <a:pt x="160" y="42"/>
                    </a:cubicBezTo>
                    <a:cubicBezTo>
                      <a:pt x="135" y="56"/>
                      <a:pt x="114" y="77"/>
                      <a:pt x="87" y="88"/>
                    </a:cubicBezTo>
                    <a:cubicBezTo>
                      <a:pt x="81" y="90"/>
                      <a:pt x="78" y="94"/>
                      <a:pt x="75" y="98"/>
                    </a:cubicBezTo>
                    <a:cubicBezTo>
                      <a:pt x="74" y="100"/>
                      <a:pt x="72" y="103"/>
                      <a:pt x="70" y="104"/>
                    </a:cubicBezTo>
                    <a:cubicBezTo>
                      <a:pt x="63" y="109"/>
                      <a:pt x="60" y="117"/>
                      <a:pt x="56" y="124"/>
                    </a:cubicBezTo>
                    <a:cubicBezTo>
                      <a:pt x="51" y="131"/>
                      <a:pt x="46" y="139"/>
                      <a:pt x="34" y="136"/>
                    </a:cubicBezTo>
                    <a:cubicBezTo>
                      <a:pt x="34" y="135"/>
                      <a:pt x="33" y="135"/>
                      <a:pt x="32" y="134"/>
                    </a:cubicBezTo>
                    <a:cubicBezTo>
                      <a:pt x="22" y="126"/>
                      <a:pt x="11" y="132"/>
                      <a:pt x="0" y="130"/>
                    </a:cubicBezTo>
                    <a:cubicBezTo>
                      <a:pt x="6" y="124"/>
                      <a:pt x="12" y="119"/>
                      <a:pt x="20" y="118"/>
                    </a:cubicBezTo>
                    <a:cubicBezTo>
                      <a:pt x="33" y="116"/>
                      <a:pt x="40" y="106"/>
                      <a:pt x="43" y="95"/>
                    </a:cubicBezTo>
                    <a:cubicBezTo>
                      <a:pt x="48" y="73"/>
                      <a:pt x="63" y="62"/>
                      <a:pt x="83" y="57"/>
                    </a:cubicBezTo>
                    <a:cubicBezTo>
                      <a:pt x="104" y="51"/>
                      <a:pt x="122" y="39"/>
                      <a:pt x="143" y="36"/>
                    </a:cubicBezTo>
                    <a:cubicBezTo>
                      <a:pt x="148" y="35"/>
                      <a:pt x="153" y="32"/>
                      <a:pt x="155" y="29"/>
                    </a:cubicBezTo>
                    <a:cubicBezTo>
                      <a:pt x="170" y="0"/>
                      <a:pt x="193" y="11"/>
                      <a:pt x="214" y="17"/>
                    </a:cubicBezTo>
                    <a:cubicBezTo>
                      <a:pt x="228" y="21"/>
                      <a:pt x="241" y="26"/>
                      <a:pt x="254" y="31"/>
                    </a:cubicBezTo>
                    <a:cubicBezTo>
                      <a:pt x="268" y="37"/>
                      <a:pt x="278" y="47"/>
                      <a:pt x="280" y="62"/>
                    </a:cubicBezTo>
                    <a:cubicBezTo>
                      <a:pt x="272" y="65"/>
                      <a:pt x="268" y="59"/>
                      <a:pt x="264" y="54"/>
                    </a:cubicBezTo>
                    <a:cubicBezTo>
                      <a:pt x="254" y="35"/>
                      <a:pt x="233" y="35"/>
                      <a:pt x="216" y="30"/>
                    </a:cubicBezTo>
                    <a:cubicBezTo>
                      <a:pt x="199" y="22"/>
                      <a:pt x="184" y="30"/>
                      <a:pt x="168" y="34"/>
                    </a:cubicBezTo>
                    <a:close/>
                  </a:path>
                </a:pathLst>
              </a:custGeom>
              <a:solidFill>
                <a:srgbClr val="DAE3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7" name="Freeform 860">
                <a:extLst>
                  <a:ext uri="{FF2B5EF4-FFF2-40B4-BE49-F238E27FC236}">
                    <a16:creationId xmlns:a16="http://schemas.microsoft.com/office/drawing/2014/main" id="{154D11A6-2621-4B43-AF52-0C2CBD1F56A5}"/>
                  </a:ext>
                </a:extLst>
              </p:cNvPr>
              <p:cNvSpPr/>
              <p:nvPr/>
            </p:nvSpPr>
            <p:spPr bwMode="auto">
              <a:xfrm>
                <a:off x="4198" y="2255"/>
                <a:ext cx="66" cy="71"/>
              </a:xfrm>
              <a:custGeom>
                <a:avLst/>
                <a:gdLst>
                  <a:gd name="T0" fmla="*/ 91 w 163"/>
                  <a:gd name="T1" fmla="*/ 84 h 84"/>
                  <a:gd name="T2" fmla="*/ 31 w 163"/>
                  <a:gd name="T3" fmla="*/ 57 h 84"/>
                  <a:gd name="T4" fmla="*/ 26 w 163"/>
                  <a:gd name="T5" fmla="*/ 54 h 84"/>
                  <a:gd name="T6" fmla="*/ 27 w 163"/>
                  <a:gd name="T7" fmla="*/ 35 h 84"/>
                  <a:gd name="T8" fmla="*/ 50 w 163"/>
                  <a:gd name="T9" fmla="*/ 25 h 84"/>
                  <a:gd name="T10" fmla="*/ 83 w 163"/>
                  <a:gd name="T11" fmla="*/ 33 h 84"/>
                  <a:gd name="T12" fmla="*/ 122 w 163"/>
                  <a:gd name="T13" fmla="*/ 21 h 84"/>
                  <a:gd name="T14" fmla="*/ 147 w 163"/>
                  <a:gd name="T15" fmla="*/ 7 h 84"/>
                  <a:gd name="T16" fmla="*/ 157 w 163"/>
                  <a:gd name="T17" fmla="*/ 46 h 84"/>
                  <a:gd name="T18" fmla="*/ 141 w 163"/>
                  <a:gd name="T19" fmla="*/ 53 h 84"/>
                  <a:gd name="T20" fmla="*/ 103 w 163"/>
                  <a:gd name="T21" fmla="*/ 67 h 84"/>
                  <a:gd name="T22" fmla="*/ 91 w 163"/>
                  <a:gd name="T23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3" h="84">
                    <a:moveTo>
                      <a:pt x="91" y="84"/>
                    </a:moveTo>
                    <a:cubicBezTo>
                      <a:pt x="68" y="83"/>
                      <a:pt x="48" y="73"/>
                      <a:pt x="31" y="57"/>
                    </a:cubicBezTo>
                    <a:cubicBezTo>
                      <a:pt x="29" y="56"/>
                      <a:pt x="28" y="54"/>
                      <a:pt x="26" y="54"/>
                    </a:cubicBezTo>
                    <a:cubicBezTo>
                      <a:pt x="0" y="46"/>
                      <a:pt x="17" y="41"/>
                      <a:pt x="27" y="35"/>
                    </a:cubicBezTo>
                    <a:cubicBezTo>
                      <a:pt x="32" y="25"/>
                      <a:pt x="39" y="23"/>
                      <a:pt x="50" y="25"/>
                    </a:cubicBezTo>
                    <a:cubicBezTo>
                      <a:pt x="61" y="26"/>
                      <a:pt x="72" y="29"/>
                      <a:pt x="83" y="33"/>
                    </a:cubicBezTo>
                    <a:cubicBezTo>
                      <a:pt x="102" y="40"/>
                      <a:pt x="110" y="37"/>
                      <a:pt x="122" y="21"/>
                    </a:cubicBezTo>
                    <a:cubicBezTo>
                      <a:pt x="128" y="12"/>
                      <a:pt x="133" y="0"/>
                      <a:pt x="147" y="7"/>
                    </a:cubicBezTo>
                    <a:cubicBezTo>
                      <a:pt x="158" y="12"/>
                      <a:pt x="163" y="33"/>
                      <a:pt x="157" y="46"/>
                    </a:cubicBezTo>
                    <a:cubicBezTo>
                      <a:pt x="151" y="49"/>
                      <a:pt x="144" y="48"/>
                      <a:pt x="141" y="53"/>
                    </a:cubicBezTo>
                    <a:cubicBezTo>
                      <a:pt x="131" y="67"/>
                      <a:pt x="117" y="67"/>
                      <a:pt x="103" y="67"/>
                    </a:cubicBezTo>
                    <a:cubicBezTo>
                      <a:pt x="98" y="72"/>
                      <a:pt x="99" y="81"/>
                      <a:pt x="91" y="84"/>
                    </a:cubicBezTo>
                    <a:close/>
                  </a:path>
                </a:pathLst>
              </a:custGeom>
              <a:solidFill>
                <a:srgbClr val="C7A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8" name="Freeform 861">
                <a:extLst>
                  <a:ext uri="{FF2B5EF4-FFF2-40B4-BE49-F238E27FC236}">
                    <a16:creationId xmlns:a16="http://schemas.microsoft.com/office/drawing/2014/main" id="{9733670E-0BBF-76DE-7132-66FEB255B6EE}"/>
                  </a:ext>
                </a:extLst>
              </p:cNvPr>
              <p:cNvSpPr/>
              <p:nvPr/>
            </p:nvSpPr>
            <p:spPr bwMode="auto">
              <a:xfrm>
                <a:off x="4231" y="1394"/>
                <a:ext cx="70" cy="70"/>
              </a:xfrm>
              <a:custGeom>
                <a:avLst/>
                <a:gdLst>
                  <a:gd name="T0" fmla="*/ 1 w 173"/>
                  <a:gd name="T1" fmla="*/ 40 h 83"/>
                  <a:gd name="T2" fmla="*/ 39 w 173"/>
                  <a:gd name="T3" fmla="*/ 45 h 83"/>
                  <a:gd name="T4" fmla="*/ 74 w 173"/>
                  <a:gd name="T5" fmla="*/ 44 h 83"/>
                  <a:gd name="T6" fmla="*/ 104 w 173"/>
                  <a:gd name="T7" fmla="*/ 20 h 83"/>
                  <a:gd name="T8" fmla="*/ 125 w 173"/>
                  <a:gd name="T9" fmla="*/ 3 h 83"/>
                  <a:gd name="T10" fmla="*/ 152 w 173"/>
                  <a:gd name="T11" fmla="*/ 30 h 83"/>
                  <a:gd name="T12" fmla="*/ 150 w 173"/>
                  <a:gd name="T13" fmla="*/ 43 h 83"/>
                  <a:gd name="T14" fmla="*/ 134 w 173"/>
                  <a:gd name="T15" fmla="*/ 81 h 83"/>
                  <a:gd name="T16" fmla="*/ 128 w 173"/>
                  <a:gd name="T17" fmla="*/ 83 h 83"/>
                  <a:gd name="T18" fmla="*/ 112 w 173"/>
                  <a:gd name="T19" fmla="*/ 78 h 83"/>
                  <a:gd name="T20" fmla="*/ 110 w 173"/>
                  <a:gd name="T21" fmla="*/ 55 h 83"/>
                  <a:gd name="T22" fmla="*/ 70 w 173"/>
                  <a:gd name="T23" fmla="*/ 50 h 83"/>
                  <a:gd name="T24" fmla="*/ 15 w 173"/>
                  <a:gd name="T25" fmla="*/ 55 h 83"/>
                  <a:gd name="T26" fmla="*/ 1 w 173"/>
                  <a:gd name="T27" fmla="*/ 4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3" h="83">
                    <a:moveTo>
                      <a:pt x="1" y="40"/>
                    </a:moveTo>
                    <a:cubicBezTo>
                      <a:pt x="13" y="48"/>
                      <a:pt x="24" y="52"/>
                      <a:pt x="39" y="45"/>
                    </a:cubicBezTo>
                    <a:cubicBezTo>
                      <a:pt x="48" y="40"/>
                      <a:pt x="62" y="43"/>
                      <a:pt x="74" y="44"/>
                    </a:cubicBezTo>
                    <a:cubicBezTo>
                      <a:pt x="92" y="46"/>
                      <a:pt x="100" y="35"/>
                      <a:pt x="104" y="20"/>
                    </a:cubicBezTo>
                    <a:cubicBezTo>
                      <a:pt x="108" y="9"/>
                      <a:pt x="114" y="3"/>
                      <a:pt x="125" y="3"/>
                    </a:cubicBezTo>
                    <a:cubicBezTo>
                      <a:pt x="143" y="0"/>
                      <a:pt x="154" y="10"/>
                      <a:pt x="152" y="30"/>
                    </a:cubicBezTo>
                    <a:cubicBezTo>
                      <a:pt x="152" y="35"/>
                      <a:pt x="148" y="41"/>
                      <a:pt x="150" y="43"/>
                    </a:cubicBezTo>
                    <a:cubicBezTo>
                      <a:pt x="173" y="68"/>
                      <a:pt x="146" y="71"/>
                      <a:pt x="134" y="81"/>
                    </a:cubicBezTo>
                    <a:cubicBezTo>
                      <a:pt x="132" y="82"/>
                      <a:pt x="130" y="82"/>
                      <a:pt x="128" y="83"/>
                    </a:cubicBezTo>
                    <a:cubicBezTo>
                      <a:pt x="125" y="77"/>
                      <a:pt x="117" y="82"/>
                      <a:pt x="112" y="78"/>
                    </a:cubicBezTo>
                    <a:cubicBezTo>
                      <a:pt x="111" y="70"/>
                      <a:pt x="122" y="61"/>
                      <a:pt x="110" y="55"/>
                    </a:cubicBezTo>
                    <a:cubicBezTo>
                      <a:pt x="98" y="49"/>
                      <a:pt x="84" y="44"/>
                      <a:pt x="70" y="50"/>
                    </a:cubicBezTo>
                    <a:cubicBezTo>
                      <a:pt x="52" y="58"/>
                      <a:pt x="33" y="54"/>
                      <a:pt x="15" y="55"/>
                    </a:cubicBezTo>
                    <a:cubicBezTo>
                      <a:pt x="6" y="55"/>
                      <a:pt x="0" y="50"/>
                      <a:pt x="1" y="40"/>
                    </a:cubicBezTo>
                    <a:close/>
                  </a:path>
                </a:pathLst>
              </a:custGeom>
              <a:solidFill>
                <a:srgbClr val="D5C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9" name="Freeform 862">
                <a:extLst>
                  <a:ext uri="{FF2B5EF4-FFF2-40B4-BE49-F238E27FC236}">
                    <a16:creationId xmlns:a16="http://schemas.microsoft.com/office/drawing/2014/main" id="{37376A4D-AA91-D7B4-5723-02DBC55A7204}"/>
                  </a:ext>
                </a:extLst>
              </p:cNvPr>
              <p:cNvSpPr/>
              <p:nvPr/>
            </p:nvSpPr>
            <p:spPr bwMode="auto">
              <a:xfrm>
                <a:off x="4239" y="2290"/>
                <a:ext cx="82" cy="100"/>
              </a:xfrm>
              <a:custGeom>
                <a:avLst/>
                <a:gdLst>
                  <a:gd name="T0" fmla="*/ 0 w 200"/>
                  <a:gd name="T1" fmla="*/ 25 h 117"/>
                  <a:gd name="T2" fmla="*/ 52 w 200"/>
                  <a:gd name="T3" fmla="*/ 2 h 117"/>
                  <a:gd name="T4" fmla="*/ 86 w 200"/>
                  <a:gd name="T5" fmla="*/ 37 h 117"/>
                  <a:gd name="T6" fmla="*/ 125 w 200"/>
                  <a:gd name="T7" fmla="*/ 85 h 117"/>
                  <a:gd name="T8" fmla="*/ 198 w 200"/>
                  <a:gd name="T9" fmla="*/ 99 h 117"/>
                  <a:gd name="T10" fmla="*/ 200 w 200"/>
                  <a:gd name="T11" fmla="*/ 102 h 117"/>
                  <a:gd name="T12" fmla="*/ 120 w 200"/>
                  <a:gd name="T13" fmla="*/ 100 h 117"/>
                  <a:gd name="T14" fmla="*/ 48 w 200"/>
                  <a:gd name="T15" fmla="*/ 45 h 117"/>
                  <a:gd name="T16" fmla="*/ 43 w 200"/>
                  <a:gd name="T17" fmla="*/ 39 h 117"/>
                  <a:gd name="T18" fmla="*/ 0 w 200"/>
                  <a:gd name="T19" fmla="*/ 2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0" h="117">
                    <a:moveTo>
                      <a:pt x="0" y="25"/>
                    </a:moveTo>
                    <a:cubicBezTo>
                      <a:pt x="22" y="27"/>
                      <a:pt x="30" y="0"/>
                      <a:pt x="52" y="2"/>
                    </a:cubicBezTo>
                    <a:cubicBezTo>
                      <a:pt x="72" y="1"/>
                      <a:pt x="87" y="17"/>
                      <a:pt x="86" y="37"/>
                    </a:cubicBezTo>
                    <a:cubicBezTo>
                      <a:pt x="84" y="65"/>
                      <a:pt x="97" y="79"/>
                      <a:pt x="125" y="85"/>
                    </a:cubicBezTo>
                    <a:cubicBezTo>
                      <a:pt x="149" y="90"/>
                      <a:pt x="173" y="97"/>
                      <a:pt x="198" y="99"/>
                    </a:cubicBezTo>
                    <a:cubicBezTo>
                      <a:pt x="199" y="100"/>
                      <a:pt x="199" y="101"/>
                      <a:pt x="200" y="102"/>
                    </a:cubicBezTo>
                    <a:cubicBezTo>
                      <a:pt x="173" y="117"/>
                      <a:pt x="146" y="108"/>
                      <a:pt x="120" y="100"/>
                    </a:cubicBezTo>
                    <a:cubicBezTo>
                      <a:pt x="89" y="91"/>
                      <a:pt x="62" y="76"/>
                      <a:pt x="48" y="45"/>
                    </a:cubicBezTo>
                    <a:cubicBezTo>
                      <a:pt x="47" y="43"/>
                      <a:pt x="43" y="39"/>
                      <a:pt x="43" y="39"/>
                    </a:cubicBezTo>
                    <a:cubicBezTo>
                      <a:pt x="23" y="49"/>
                      <a:pt x="15" y="27"/>
                      <a:pt x="0" y="25"/>
                    </a:cubicBezTo>
                    <a:close/>
                  </a:path>
                </a:pathLst>
              </a:custGeom>
              <a:solidFill>
                <a:srgbClr val="EEC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0" name="Freeform 863">
                <a:extLst>
                  <a:ext uri="{FF2B5EF4-FFF2-40B4-BE49-F238E27FC236}">
                    <a16:creationId xmlns:a16="http://schemas.microsoft.com/office/drawing/2014/main" id="{60035587-BE52-2EB4-62B0-AFDEB9F9C9B2}"/>
                  </a:ext>
                </a:extLst>
              </p:cNvPr>
              <p:cNvSpPr/>
              <p:nvPr/>
            </p:nvSpPr>
            <p:spPr bwMode="auto">
              <a:xfrm>
                <a:off x="4501" y="2429"/>
                <a:ext cx="66" cy="50"/>
              </a:xfrm>
              <a:custGeom>
                <a:avLst/>
                <a:gdLst>
                  <a:gd name="T0" fmla="*/ 4 w 164"/>
                  <a:gd name="T1" fmla="*/ 2 h 59"/>
                  <a:gd name="T2" fmla="*/ 22 w 164"/>
                  <a:gd name="T3" fmla="*/ 16 h 59"/>
                  <a:gd name="T4" fmla="*/ 67 w 164"/>
                  <a:gd name="T5" fmla="*/ 24 h 59"/>
                  <a:gd name="T6" fmla="*/ 84 w 164"/>
                  <a:gd name="T7" fmla="*/ 18 h 59"/>
                  <a:gd name="T8" fmla="*/ 102 w 164"/>
                  <a:gd name="T9" fmla="*/ 20 h 59"/>
                  <a:gd name="T10" fmla="*/ 151 w 164"/>
                  <a:gd name="T11" fmla="*/ 5 h 59"/>
                  <a:gd name="T12" fmla="*/ 164 w 164"/>
                  <a:gd name="T13" fmla="*/ 11 h 59"/>
                  <a:gd name="T14" fmla="*/ 148 w 164"/>
                  <a:gd name="T15" fmla="*/ 35 h 59"/>
                  <a:gd name="T16" fmla="*/ 107 w 164"/>
                  <a:gd name="T17" fmla="*/ 46 h 59"/>
                  <a:gd name="T18" fmla="*/ 63 w 164"/>
                  <a:gd name="T19" fmla="*/ 50 h 59"/>
                  <a:gd name="T20" fmla="*/ 55 w 164"/>
                  <a:gd name="T21" fmla="*/ 53 h 59"/>
                  <a:gd name="T22" fmla="*/ 24 w 164"/>
                  <a:gd name="T23" fmla="*/ 49 h 59"/>
                  <a:gd name="T24" fmla="*/ 1 w 164"/>
                  <a:gd name="T25" fmla="*/ 20 h 59"/>
                  <a:gd name="T26" fmla="*/ 4 w 164"/>
                  <a:gd name="T27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4" h="59">
                    <a:moveTo>
                      <a:pt x="4" y="2"/>
                    </a:moveTo>
                    <a:cubicBezTo>
                      <a:pt x="10" y="6"/>
                      <a:pt x="17" y="9"/>
                      <a:pt x="22" y="16"/>
                    </a:cubicBezTo>
                    <a:cubicBezTo>
                      <a:pt x="33" y="30"/>
                      <a:pt x="51" y="29"/>
                      <a:pt x="67" y="24"/>
                    </a:cubicBezTo>
                    <a:cubicBezTo>
                      <a:pt x="73" y="22"/>
                      <a:pt x="77" y="18"/>
                      <a:pt x="84" y="18"/>
                    </a:cubicBezTo>
                    <a:cubicBezTo>
                      <a:pt x="90" y="23"/>
                      <a:pt x="96" y="23"/>
                      <a:pt x="102" y="20"/>
                    </a:cubicBezTo>
                    <a:cubicBezTo>
                      <a:pt x="118" y="12"/>
                      <a:pt x="136" y="12"/>
                      <a:pt x="151" y="5"/>
                    </a:cubicBezTo>
                    <a:cubicBezTo>
                      <a:pt x="156" y="3"/>
                      <a:pt x="164" y="0"/>
                      <a:pt x="164" y="11"/>
                    </a:cubicBezTo>
                    <a:cubicBezTo>
                      <a:pt x="151" y="14"/>
                      <a:pt x="154" y="27"/>
                      <a:pt x="148" y="35"/>
                    </a:cubicBezTo>
                    <a:cubicBezTo>
                      <a:pt x="136" y="51"/>
                      <a:pt x="126" y="59"/>
                      <a:pt x="107" y="46"/>
                    </a:cubicBezTo>
                    <a:cubicBezTo>
                      <a:pt x="92" y="37"/>
                      <a:pt x="76" y="31"/>
                      <a:pt x="63" y="50"/>
                    </a:cubicBezTo>
                    <a:cubicBezTo>
                      <a:pt x="61" y="54"/>
                      <a:pt x="57" y="55"/>
                      <a:pt x="55" y="53"/>
                    </a:cubicBezTo>
                    <a:cubicBezTo>
                      <a:pt x="46" y="38"/>
                      <a:pt x="35" y="46"/>
                      <a:pt x="24" y="49"/>
                    </a:cubicBezTo>
                    <a:cubicBezTo>
                      <a:pt x="16" y="51"/>
                      <a:pt x="0" y="29"/>
                      <a:pt x="1" y="20"/>
                    </a:cubicBezTo>
                    <a:cubicBezTo>
                      <a:pt x="2" y="14"/>
                      <a:pt x="3" y="8"/>
                      <a:pt x="4" y="2"/>
                    </a:cubicBezTo>
                    <a:close/>
                  </a:path>
                </a:pathLst>
              </a:custGeom>
              <a:solidFill>
                <a:srgbClr val="C0C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1" name="Freeform 864">
                <a:extLst>
                  <a:ext uri="{FF2B5EF4-FFF2-40B4-BE49-F238E27FC236}">
                    <a16:creationId xmlns:a16="http://schemas.microsoft.com/office/drawing/2014/main" id="{F29C9933-5A90-268F-9FAE-28B2E05836FF}"/>
                  </a:ext>
                </a:extLst>
              </p:cNvPr>
              <p:cNvSpPr/>
              <p:nvPr/>
            </p:nvSpPr>
            <p:spPr bwMode="auto">
              <a:xfrm>
                <a:off x="4535" y="2374"/>
                <a:ext cx="63" cy="80"/>
              </a:xfrm>
              <a:custGeom>
                <a:avLst/>
                <a:gdLst>
                  <a:gd name="T0" fmla="*/ 80 w 156"/>
                  <a:gd name="T1" fmla="*/ 76 h 94"/>
                  <a:gd name="T2" fmla="*/ 71 w 156"/>
                  <a:gd name="T3" fmla="*/ 72 h 94"/>
                  <a:gd name="T4" fmla="*/ 18 w 156"/>
                  <a:gd name="T5" fmla="*/ 90 h 94"/>
                  <a:gd name="T6" fmla="*/ 0 w 156"/>
                  <a:gd name="T7" fmla="*/ 83 h 94"/>
                  <a:gd name="T8" fmla="*/ 12 w 156"/>
                  <a:gd name="T9" fmla="*/ 83 h 94"/>
                  <a:gd name="T10" fmla="*/ 46 w 156"/>
                  <a:gd name="T11" fmla="*/ 60 h 94"/>
                  <a:gd name="T12" fmla="*/ 70 w 156"/>
                  <a:gd name="T13" fmla="*/ 26 h 94"/>
                  <a:gd name="T14" fmla="*/ 107 w 156"/>
                  <a:gd name="T15" fmla="*/ 1 h 94"/>
                  <a:gd name="T16" fmla="*/ 116 w 156"/>
                  <a:gd name="T17" fmla="*/ 0 h 94"/>
                  <a:gd name="T18" fmla="*/ 141 w 156"/>
                  <a:gd name="T19" fmla="*/ 2 h 94"/>
                  <a:gd name="T20" fmla="*/ 156 w 156"/>
                  <a:gd name="T21" fmla="*/ 11 h 94"/>
                  <a:gd name="T22" fmla="*/ 140 w 156"/>
                  <a:gd name="T23" fmla="*/ 15 h 94"/>
                  <a:gd name="T24" fmla="*/ 123 w 156"/>
                  <a:gd name="T25" fmla="*/ 35 h 94"/>
                  <a:gd name="T26" fmla="*/ 111 w 156"/>
                  <a:gd name="T27" fmla="*/ 47 h 94"/>
                  <a:gd name="T28" fmla="*/ 99 w 156"/>
                  <a:gd name="T29" fmla="*/ 75 h 94"/>
                  <a:gd name="T30" fmla="*/ 99 w 156"/>
                  <a:gd name="T31" fmla="*/ 79 h 94"/>
                  <a:gd name="T32" fmla="*/ 80 w 156"/>
                  <a:gd name="T33" fmla="*/ 7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94">
                    <a:moveTo>
                      <a:pt x="80" y="76"/>
                    </a:moveTo>
                    <a:cubicBezTo>
                      <a:pt x="78" y="72"/>
                      <a:pt x="74" y="70"/>
                      <a:pt x="71" y="72"/>
                    </a:cubicBezTo>
                    <a:cubicBezTo>
                      <a:pt x="56" y="86"/>
                      <a:pt x="35" y="80"/>
                      <a:pt x="18" y="90"/>
                    </a:cubicBezTo>
                    <a:cubicBezTo>
                      <a:pt x="11" y="94"/>
                      <a:pt x="4" y="91"/>
                      <a:pt x="0" y="83"/>
                    </a:cubicBezTo>
                    <a:cubicBezTo>
                      <a:pt x="4" y="83"/>
                      <a:pt x="8" y="83"/>
                      <a:pt x="12" y="83"/>
                    </a:cubicBezTo>
                    <a:cubicBezTo>
                      <a:pt x="23" y="76"/>
                      <a:pt x="34" y="67"/>
                      <a:pt x="46" y="60"/>
                    </a:cubicBezTo>
                    <a:cubicBezTo>
                      <a:pt x="58" y="53"/>
                      <a:pt x="61" y="37"/>
                      <a:pt x="70" y="26"/>
                    </a:cubicBezTo>
                    <a:cubicBezTo>
                      <a:pt x="81" y="14"/>
                      <a:pt x="92" y="5"/>
                      <a:pt x="107" y="1"/>
                    </a:cubicBezTo>
                    <a:cubicBezTo>
                      <a:pt x="110" y="0"/>
                      <a:pt x="113" y="0"/>
                      <a:pt x="116" y="0"/>
                    </a:cubicBezTo>
                    <a:cubicBezTo>
                      <a:pt x="124" y="2"/>
                      <a:pt x="133" y="0"/>
                      <a:pt x="141" y="2"/>
                    </a:cubicBezTo>
                    <a:cubicBezTo>
                      <a:pt x="147" y="4"/>
                      <a:pt x="155" y="2"/>
                      <a:pt x="156" y="11"/>
                    </a:cubicBezTo>
                    <a:cubicBezTo>
                      <a:pt x="152" y="17"/>
                      <a:pt x="144" y="11"/>
                      <a:pt x="140" y="15"/>
                    </a:cubicBezTo>
                    <a:cubicBezTo>
                      <a:pt x="133" y="21"/>
                      <a:pt x="123" y="22"/>
                      <a:pt x="123" y="35"/>
                    </a:cubicBezTo>
                    <a:cubicBezTo>
                      <a:pt x="123" y="41"/>
                      <a:pt x="117" y="46"/>
                      <a:pt x="111" y="47"/>
                    </a:cubicBezTo>
                    <a:cubicBezTo>
                      <a:pt x="91" y="50"/>
                      <a:pt x="94" y="62"/>
                      <a:pt x="99" y="75"/>
                    </a:cubicBezTo>
                    <a:cubicBezTo>
                      <a:pt x="99" y="77"/>
                      <a:pt x="99" y="78"/>
                      <a:pt x="99" y="79"/>
                    </a:cubicBezTo>
                    <a:cubicBezTo>
                      <a:pt x="93" y="78"/>
                      <a:pt x="86" y="77"/>
                      <a:pt x="80" y="76"/>
                    </a:cubicBezTo>
                    <a:close/>
                  </a:path>
                </a:pathLst>
              </a:custGeom>
              <a:solidFill>
                <a:srgbClr val="98A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2" name="Freeform 865">
                <a:extLst>
                  <a:ext uri="{FF2B5EF4-FFF2-40B4-BE49-F238E27FC236}">
                    <a16:creationId xmlns:a16="http://schemas.microsoft.com/office/drawing/2014/main" id="{6DBA9B29-97FC-8841-FF07-D050B9578CF5}"/>
                  </a:ext>
                </a:extLst>
              </p:cNvPr>
              <p:cNvSpPr/>
              <p:nvPr/>
            </p:nvSpPr>
            <p:spPr bwMode="auto">
              <a:xfrm>
                <a:off x="3921" y="812"/>
                <a:ext cx="96" cy="47"/>
              </a:xfrm>
              <a:custGeom>
                <a:avLst/>
                <a:gdLst>
                  <a:gd name="T0" fmla="*/ 21 w 237"/>
                  <a:gd name="T1" fmla="*/ 0 h 56"/>
                  <a:gd name="T2" fmla="*/ 37 w 237"/>
                  <a:gd name="T3" fmla="*/ 8 h 56"/>
                  <a:gd name="T4" fmla="*/ 53 w 237"/>
                  <a:gd name="T5" fmla="*/ 16 h 56"/>
                  <a:gd name="T6" fmla="*/ 156 w 237"/>
                  <a:gd name="T7" fmla="*/ 20 h 56"/>
                  <a:gd name="T8" fmla="*/ 203 w 237"/>
                  <a:gd name="T9" fmla="*/ 26 h 56"/>
                  <a:gd name="T10" fmla="*/ 212 w 237"/>
                  <a:gd name="T11" fmla="*/ 32 h 56"/>
                  <a:gd name="T12" fmla="*/ 237 w 237"/>
                  <a:gd name="T13" fmla="*/ 56 h 56"/>
                  <a:gd name="T14" fmla="*/ 221 w 237"/>
                  <a:gd name="T15" fmla="*/ 56 h 56"/>
                  <a:gd name="T16" fmla="*/ 221 w 237"/>
                  <a:gd name="T17" fmla="*/ 56 h 56"/>
                  <a:gd name="T18" fmla="*/ 167 w 237"/>
                  <a:gd name="T19" fmla="*/ 38 h 56"/>
                  <a:gd name="T20" fmla="*/ 97 w 237"/>
                  <a:gd name="T21" fmla="*/ 36 h 56"/>
                  <a:gd name="T22" fmla="*/ 41 w 237"/>
                  <a:gd name="T23" fmla="*/ 31 h 56"/>
                  <a:gd name="T24" fmla="*/ 0 w 237"/>
                  <a:gd name="T25" fmla="*/ 20 h 56"/>
                  <a:gd name="T26" fmla="*/ 21 w 237"/>
                  <a:gd name="T2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6" h="56">
                    <a:moveTo>
                      <a:pt x="21" y="0"/>
                    </a:moveTo>
                    <a:cubicBezTo>
                      <a:pt x="26" y="3"/>
                      <a:pt x="32" y="5"/>
                      <a:pt x="37" y="8"/>
                    </a:cubicBezTo>
                    <a:cubicBezTo>
                      <a:pt x="38" y="18"/>
                      <a:pt x="46" y="16"/>
                      <a:pt x="53" y="16"/>
                    </a:cubicBezTo>
                    <a:cubicBezTo>
                      <a:pt x="87" y="16"/>
                      <a:pt x="121" y="15"/>
                      <a:pt x="156" y="20"/>
                    </a:cubicBezTo>
                    <a:cubicBezTo>
                      <a:pt x="171" y="22"/>
                      <a:pt x="186" y="33"/>
                      <a:pt x="203" y="26"/>
                    </a:cubicBezTo>
                    <a:cubicBezTo>
                      <a:pt x="206" y="25"/>
                      <a:pt x="211" y="28"/>
                      <a:pt x="212" y="32"/>
                    </a:cubicBezTo>
                    <a:cubicBezTo>
                      <a:pt x="216" y="46"/>
                      <a:pt x="227" y="50"/>
                      <a:pt x="237" y="56"/>
                    </a:cubicBezTo>
                    <a:cubicBezTo>
                      <a:pt x="232" y="56"/>
                      <a:pt x="226" y="56"/>
                      <a:pt x="221" y="56"/>
                    </a:cubicBezTo>
                    <a:cubicBezTo>
                      <a:pt x="221" y="56"/>
                      <a:pt x="221" y="56"/>
                      <a:pt x="221" y="56"/>
                    </a:cubicBezTo>
                    <a:cubicBezTo>
                      <a:pt x="207" y="39"/>
                      <a:pt x="190" y="34"/>
                      <a:pt x="167" y="38"/>
                    </a:cubicBezTo>
                    <a:cubicBezTo>
                      <a:pt x="144" y="41"/>
                      <a:pt x="120" y="41"/>
                      <a:pt x="97" y="36"/>
                    </a:cubicBezTo>
                    <a:cubicBezTo>
                      <a:pt x="79" y="32"/>
                      <a:pt x="60" y="25"/>
                      <a:pt x="41" y="31"/>
                    </a:cubicBezTo>
                    <a:cubicBezTo>
                      <a:pt x="25" y="37"/>
                      <a:pt x="18" y="16"/>
                      <a:pt x="0" y="20"/>
                    </a:cubicBezTo>
                    <a:cubicBezTo>
                      <a:pt x="7" y="10"/>
                      <a:pt x="22" y="13"/>
                      <a:pt x="21" y="0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3" name="Freeform 866">
                <a:extLst>
                  <a:ext uri="{FF2B5EF4-FFF2-40B4-BE49-F238E27FC236}">
                    <a16:creationId xmlns:a16="http://schemas.microsoft.com/office/drawing/2014/main" id="{6C28B4F5-E652-BB7E-EB45-74B2FD48182D}"/>
                  </a:ext>
                </a:extLst>
              </p:cNvPr>
              <p:cNvSpPr/>
              <p:nvPr/>
            </p:nvSpPr>
            <p:spPr bwMode="auto">
              <a:xfrm>
                <a:off x="4187" y="1275"/>
                <a:ext cx="49" cy="57"/>
              </a:xfrm>
              <a:custGeom>
                <a:avLst/>
                <a:gdLst>
                  <a:gd name="T0" fmla="*/ 77 w 120"/>
                  <a:gd name="T1" fmla="*/ 31 h 67"/>
                  <a:gd name="T2" fmla="*/ 58 w 120"/>
                  <a:gd name="T3" fmla="*/ 25 h 67"/>
                  <a:gd name="T4" fmla="*/ 54 w 120"/>
                  <a:gd name="T5" fmla="*/ 46 h 67"/>
                  <a:gd name="T6" fmla="*/ 61 w 120"/>
                  <a:gd name="T7" fmla="*/ 67 h 67"/>
                  <a:gd name="T8" fmla="*/ 12 w 120"/>
                  <a:gd name="T9" fmla="*/ 42 h 67"/>
                  <a:gd name="T10" fmla="*/ 15 w 120"/>
                  <a:gd name="T11" fmla="*/ 10 h 67"/>
                  <a:gd name="T12" fmla="*/ 32 w 120"/>
                  <a:gd name="T13" fmla="*/ 11 h 67"/>
                  <a:gd name="T14" fmla="*/ 101 w 120"/>
                  <a:gd name="T15" fmla="*/ 13 h 67"/>
                  <a:gd name="T16" fmla="*/ 120 w 120"/>
                  <a:gd name="T17" fmla="*/ 15 h 67"/>
                  <a:gd name="T18" fmla="*/ 77 w 120"/>
                  <a:gd name="T19" fmla="*/ 3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0" h="67">
                    <a:moveTo>
                      <a:pt x="77" y="31"/>
                    </a:moveTo>
                    <a:cubicBezTo>
                      <a:pt x="73" y="23"/>
                      <a:pt x="65" y="20"/>
                      <a:pt x="58" y="25"/>
                    </a:cubicBezTo>
                    <a:cubicBezTo>
                      <a:pt x="52" y="30"/>
                      <a:pt x="49" y="38"/>
                      <a:pt x="54" y="46"/>
                    </a:cubicBezTo>
                    <a:cubicBezTo>
                      <a:pt x="57" y="53"/>
                      <a:pt x="59" y="60"/>
                      <a:pt x="61" y="67"/>
                    </a:cubicBezTo>
                    <a:cubicBezTo>
                      <a:pt x="44" y="60"/>
                      <a:pt x="28" y="51"/>
                      <a:pt x="12" y="42"/>
                    </a:cubicBezTo>
                    <a:cubicBezTo>
                      <a:pt x="0" y="35"/>
                      <a:pt x="11" y="20"/>
                      <a:pt x="15" y="10"/>
                    </a:cubicBezTo>
                    <a:cubicBezTo>
                      <a:pt x="19" y="0"/>
                      <a:pt x="26" y="10"/>
                      <a:pt x="32" y="11"/>
                    </a:cubicBezTo>
                    <a:cubicBezTo>
                      <a:pt x="55" y="15"/>
                      <a:pt x="79" y="23"/>
                      <a:pt x="101" y="13"/>
                    </a:cubicBezTo>
                    <a:cubicBezTo>
                      <a:pt x="110" y="10"/>
                      <a:pt x="114" y="13"/>
                      <a:pt x="120" y="15"/>
                    </a:cubicBezTo>
                    <a:cubicBezTo>
                      <a:pt x="111" y="33"/>
                      <a:pt x="92" y="27"/>
                      <a:pt x="77" y="31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4" name="Freeform 867">
                <a:extLst>
                  <a:ext uri="{FF2B5EF4-FFF2-40B4-BE49-F238E27FC236}">
                    <a16:creationId xmlns:a16="http://schemas.microsoft.com/office/drawing/2014/main" id="{248D83AF-82F7-805B-9D3E-0C81EBC43D8D}"/>
                  </a:ext>
                </a:extLst>
              </p:cNvPr>
              <p:cNvSpPr/>
              <p:nvPr/>
            </p:nvSpPr>
            <p:spPr bwMode="auto">
              <a:xfrm>
                <a:off x="4342" y="2352"/>
                <a:ext cx="28" cy="51"/>
              </a:xfrm>
              <a:custGeom>
                <a:avLst/>
                <a:gdLst>
                  <a:gd name="T0" fmla="*/ 60 w 69"/>
                  <a:gd name="T1" fmla="*/ 5 h 60"/>
                  <a:gd name="T2" fmla="*/ 64 w 69"/>
                  <a:gd name="T3" fmla="*/ 38 h 60"/>
                  <a:gd name="T4" fmla="*/ 63 w 69"/>
                  <a:gd name="T5" fmla="*/ 52 h 60"/>
                  <a:gd name="T6" fmla="*/ 41 w 69"/>
                  <a:gd name="T7" fmla="*/ 54 h 60"/>
                  <a:gd name="T8" fmla="*/ 12 w 69"/>
                  <a:gd name="T9" fmla="*/ 45 h 60"/>
                  <a:gd name="T10" fmla="*/ 0 w 69"/>
                  <a:gd name="T11" fmla="*/ 38 h 60"/>
                  <a:gd name="T12" fmla="*/ 1 w 69"/>
                  <a:gd name="T13" fmla="*/ 35 h 60"/>
                  <a:gd name="T14" fmla="*/ 16 w 69"/>
                  <a:gd name="T15" fmla="*/ 16 h 60"/>
                  <a:gd name="T16" fmla="*/ 39 w 69"/>
                  <a:gd name="T17" fmla="*/ 3 h 60"/>
                  <a:gd name="T18" fmla="*/ 60 w 69"/>
                  <a:gd name="T19" fmla="*/ 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9" h="60">
                    <a:moveTo>
                      <a:pt x="60" y="5"/>
                    </a:moveTo>
                    <a:cubicBezTo>
                      <a:pt x="60" y="16"/>
                      <a:pt x="53" y="28"/>
                      <a:pt x="64" y="38"/>
                    </a:cubicBezTo>
                    <a:cubicBezTo>
                      <a:pt x="68" y="42"/>
                      <a:pt x="69" y="48"/>
                      <a:pt x="63" y="52"/>
                    </a:cubicBezTo>
                    <a:cubicBezTo>
                      <a:pt x="56" y="56"/>
                      <a:pt x="49" y="60"/>
                      <a:pt x="41" y="54"/>
                    </a:cubicBezTo>
                    <a:cubicBezTo>
                      <a:pt x="32" y="47"/>
                      <a:pt x="23" y="44"/>
                      <a:pt x="12" y="45"/>
                    </a:cubicBezTo>
                    <a:cubicBezTo>
                      <a:pt x="8" y="43"/>
                      <a:pt x="4" y="40"/>
                      <a:pt x="0" y="38"/>
                    </a:cubicBezTo>
                    <a:cubicBezTo>
                      <a:pt x="0" y="37"/>
                      <a:pt x="1" y="36"/>
                      <a:pt x="1" y="35"/>
                    </a:cubicBezTo>
                    <a:cubicBezTo>
                      <a:pt x="10" y="32"/>
                      <a:pt x="19" y="32"/>
                      <a:pt x="16" y="16"/>
                    </a:cubicBezTo>
                    <a:cubicBezTo>
                      <a:pt x="13" y="0"/>
                      <a:pt x="30" y="5"/>
                      <a:pt x="39" y="3"/>
                    </a:cubicBezTo>
                    <a:cubicBezTo>
                      <a:pt x="46" y="5"/>
                      <a:pt x="53" y="2"/>
                      <a:pt x="60" y="5"/>
                    </a:cubicBezTo>
                    <a:close/>
                  </a:path>
                </a:pathLst>
              </a:custGeom>
              <a:solidFill>
                <a:srgbClr val="EBC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5" name="Freeform 868">
                <a:extLst>
                  <a:ext uri="{FF2B5EF4-FFF2-40B4-BE49-F238E27FC236}">
                    <a16:creationId xmlns:a16="http://schemas.microsoft.com/office/drawing/2014/main" id="{74953768-2DB4-7931-CF9E-280152049C15}"/>
                  </a:ext>
                </a:extLst>
              </p:cNvPr>
              <p:cNvSpPr/>
              <p:nvPr/>
            </p:nvSpPr>
            <p:spPr bwMode="auto">
              <a:xfrm>
                <a:off x="4248" y="1508"/>
                <a:ext cx="22" cy="46"/>
              </a:xfrm>
              <a:custGeom>
                <a:avLst/>
                <a:gdLst>
                  <a:gd name="T0" fmla="*/ 8 w 56"/>
                  <a:gd name="T1" fmla="*/ 38 h 54"/>
                  <a:gd name="T2" fmla="*/ 36 w 56"/>
                  <a:gd name="T3" fmla="*/ 6 h 54"/>
                  <a:gd name="T4" fmla="*/ 56 w 56"/>
                  <a:gd name="T5" fmla="*/ 38 h 54"/>
                  <a:gd name="T6" fmla="*/ 56 w 56"/>
                  <a:gd name="T7" fmla="*/ 38 h 54"/>
                  <a:gd name="T8" fmla="*/ 15 w 56"/>
                  <a:gd name="T9" fmla="*/ 49 h 54"/>
                  <a:gd name="T10" fmla="*/ 8 w 56"/>
                  <a:gd name="T11" fmla="*/ 3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6" h="54">
                    <a:moveTo>
                      <a:pt x="8" y="38"/>
                    </a:moveTo>
                    <a:cubicBezTo>
                      <a:pt x="0" y="9"/>
                      <a:pt x="8" y="0"/>
                      <a:pt x="36" y="6"/>
                    </a:cubicBezTo>
                    <a:cubicBezTo>
                      <a:pt x="32" y="24"/>
                      <a:pt x="38" y="34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49" y="50"/>
                      <a:pt x="36" y="54"/>
                      <a:pt x="15" y="49"/>
                    </a:cubicBezTo>
                    <a:cubicBezTo>
                      <a:pt x="11" y="47"/>
                      <a:pt x="6" y="44"/>
                      <a:pt x="8" y="38"/>
                    </a:cubicBezTo>
                    <a:close/>
                  </a:path>
                </a:pathLst>
              </a:custGeom>
              <a:solidFill>
                <a:srgbClr val="EA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6" name="Freeform 869">
                <a:extLst>
                  <a:ext uri="{FF2B5EF4-FFF2-40B4-BE49-F238E27FC236}">
                    <a16:creationId xmlns:a16="http://schemas.microsoft.com/office/drawing/2014/main" id="{6AB6F507-CF25-45E2-FE88-DA92AD22FA8F}"/>
                  </a:ext>
                </a:extLst>
              </p:cNvPr>
              <p:cNvSpPr/>
              <p:nvPr/>
            </p:nvSpPr>
            <p:spPr bwMode="auto">
              <a:xfrm>
                <a:off x="4320" y="2357"/>
                <a:ext cx="22" cy="27"/>
              </a:xfrm>
              <a:custGeom>
                <a:avLst/>
                <a:gdLst>
                  <a:gd name="T0" fmla="*/ 53 w 53"/>
                  <a:gd name="T1" fmla="*/ 32 h 32"/>
                  <a:gd name="T2" fmla="*/ 1 w 53"/>
                  <a:gd name="T3" fmla="*/ 24 h 32"/>
                  <a:gd name="T4" fmla="*/ 1 w 53"/>
                  <a:gd name="T5" fmla="*/ 23 h 32"/>
                  <a:gd name="T6" fmla="*/ 9 w 53"/>
                  <a:gd name="T7" fmla="*/ 11 h 32"/>
                  <a:gd name="T8" fmla="*/ 53 w 53"/>
                  <a:gd name="T9" fmla="*/ 31 h 32"/>
                  <a:gd name="T10" fmla="*/ 53 w 53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32">
                    <a:moveTo>
                      <a:pt x="53" y="32"/>
                    </a:moveTo>
                    <a:cubicBezTo>
                      <a:pt x="36" y="24"/>
                      <a:pt x="20" y="14"/>
                      <a:pt x="1" y="24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0" y="16"/>
                      <a:pt x="4" y="14"/>
                      <a:pt x="9" y="11"/>
                    </a:cubicBezTo>
                    <a:cubicBezTo>
                      <a:pt x="39" y="0"/>
                      <a:pt x="50" y="5"/>
                      <a:pt x="53" y="31"/>
                    </a:cubicBezTo>
                    <a:lnTo>
                      <a:pt x="53" y="32"/>
                    </a:lnTo>
                    <a:close/>
                  </a:path>
                </a:pathLst>
              </a:custGeom>
              <a:solidFill>
                <a:srgbClr val="EBC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7" name="Freeform 870">
                <a:extLst>
                  <a:ext uri="{FF2B5EF4-FFF2-40B4-BE49-F238E27FC236}">
                    <a16:creationId xmlns:a16="http://schemas.microsoft.com/office/drawing/2014/main" id="{05D97EBC-1C75-43B7-3427-F504D1C91949}"/>
                  </a:ext>
                </a:extLst>
              </p:cNvPr>
              <p:cNvSpPr/>
              <p:nvPr/>
            </p:nvSpPr>
            <p:spPr bwMode="auto">
              <a:xfrm>
                <a:off x="3853" y="2393"/>
                <a:ext cx="10" cy="31"/>
              </a:xfrm>
              <a:custGeom>
                <a:avLst/>
                <a:gdLst>
                  <a:gd name="T0" fmla="*/ 10 w 25"/>
                  <a:gd name="T1" fmla="*/ 0 h 36"/>
                  <a:gd name="T2" fmla="*/ 22 w 25"/>
                  <a:gd name="T3" fmla="*/ 36 h 36"/>
                  <a:gd name="T4" fmla="*/ 10 w 25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10" y="0"/>
                    </a:moveTo>
                    <a:cubicBezTo>
                      <a:pt x="9" y="14"/>
                      <a:pt x="25" y="22"/>
                      <a:pt x="22" y="36"/>
                    </a:cubicBezTo>
                    <a:cubicBezTo>
                      <a:pt x="15" y="25"/>
                      <a:pt x="0" y="17"/>
                      <a:pt x="10" y="0"/>
                    </a:cubicBezTo>
                    <a:close/>
                  </a:path>
                </a:pathLst>
              </a:custGeom>
              <a:solidFill>
                <a:srgbClr val="F0D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8" name="Freeform 871">
                <a:extLst>
                  <a:ext uri="{FF2B5EF4-FFF2-40B4-BE49-F238E27FC236}">
                    <a16:creationId xmlns:a16="http://schemas.microsoft.com/office/drawing/2014/main" id="{4B9E9BA5-F56F-B336-3E6E-58A87A55F011}"/>
                  </a:ext>
                </a:extLst>
              </p:cNvPr>
              <p:cNvSpPr/>
              <p:nvPr/>
            </p:nvSpPr>
            <p:spPr bwMode="auto">
              <a:xfrm>
                <a:off x="4687" y="1063"/>
                <a:ext cx="5" cy="21"/>
              </a:xfrm>
              <a:custGeom>
                <a:avLst/>
                <a:gdLst>
                  <a:gd name="T0" fmla="*/ 12 w 13"/>
                  <a:gd name="T1" fmla="*/ 24 h 24"/>
                  <a:gd name="T2" fmla="*/ 0 w 13"/>
                  <a:gd name="T3" fmla="*/ 0 h 24"/>
                  <a:gd name="T4" fmla="*/ 12 w 13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12" y="24"/>
                    </a:moveTo>
                    <a:cubicBezTo>
                      <a:pt x="0" y="19"/>
                      <a:pt x="6" y="7"/>
                      <a:pt x="0" y="0"/>
                    </a:cubicBezTo>
                    <a:cubicBezTo>
                      <a:pt x="13" y="3"/>
                      <a:pt x="11" y="14"/>
                      <a:pt x="12" y="24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9" name="Freeform 872">
                <a:extLst>
                  <a:ext uri="{FF2B5EF4-FFF2-40B4-BE49-F238E27FC236}">
                    <a16:creationId xmlns:a16="http://schemas.microsoft.com/office/drawing/2014/main" id="{4DD91E82-9540-94A5-8845-C9FC56D32EBA}"/>
                  </a:ext>
                </a:extLst>
              </p:cNvPr>
              <p:cNvSpPr/>
              <p:nvPr/>
            </p:nvSpPr>
            <p:spPr bwMode="auto">
              <a:xfrm>
                <a:off x="4784" y="1377"/>
                <a:ext cx="205" cy="713"/>
              </a:xfrm>
              <a:custGeom>
                <a:avLst/>
                <a:gdLst>
                  <a:gd name="T0" fmla="*/ 16 w 504"/>
                  <a:gd name="T1" fmla="*/ 0 h 838"/>
                  <a:gd name="T2" fmla="*/ 65 w 504"/>
                  <a:gd name="T3" fmla="*/ 55 h 838"/>
                  <a:gd name="T4" fmla="*/ 56 w 504"/>
                  <a:gd name="T5" fmla="*/ 80 h 838"/>
                  <a:gd name="T6" fmla="*/ 39 w 504"/>
                  <a:gd name="T7" fmla="*/ 145 h 838"/>
                  <a:gd name="T8" fmla="*/ 41 w 504"/>
                  <a:gd name="T9" fmla="*/ 208 h 838"/>
                  <a:gd name="T10" fmla="*/ 101 w 504"/>
                  <a:gd name="T11" fmla="*/ 258 h 838"/>
                  <a:gd name="T12" fmla="*/ 106 w 504"/>
                  <a:gd name="T13" fmla="*/ 308 h 838"/>
                  <a:gd name="T14" fmla="*/ 137 w 504"/>
                  <a:gd name="T15" fmla="*/ 341 h 838"/>
                  <a:gd name="T16" fmla="*/ 94 w 504"/>
                  <a:gd name="T17" fmla="*/ 418 h 838"/>
                  <a:gd name="T18" fmla="*/ 137 w 504"/>
                  <a:gd name="T19" fmla="*/ 470 h 838"/>
                  <a:gd name="T20" fmla="*/ 175 w 504"/>
                  <a:gd name="T21" fmla="*/ 482 h 838"/>
                  <a:gd name="T22" fmla="*/ 268 w 504"/>
                  <a:gd name="T23" fmla="*/ 571 h 838"/>
                  <a:gd name="T24" fmla="*/ 267 w 504"/>
                  <a:gd name="T25" fmla="*/ 545 h 838"/>
                  <a:gd name="T26" fmla="*/ 292 w 504"/>
                  <a:gd name="T27" fmla="*/ 545 h 838"/>
                  <a:gd name="T28" fmla="*/ 308 w 504"/>
                  <a:gd name="T29" fmla="*/ 487 h 838"/>
                  <a:gd name="T30" fmla="*/ 411 w 504"/>
                  <a:gd name="T31" fmla="*/ 441 h 838"/>
                  <a:gd name="T32" fmla="*/ 484 w 504"/>
                  <a:gd name="T33" fmla="*/ 528 h 838"/>
                  <a:gd name="T34" fmla="*/ 495 w 504"/>
                  <a:gd name="T35" fmla="*/ 576 h 838"/>
                  <a:gd name="T36" fmla="*/ 472 w 504"/>
                  <a:gd name="T37" fmla="*/ 662 h 838"/>
                  <a:gd name="T38" fmla="*/ 445 w 504"/>
                  <a:gd name="T39" fmla="*/ 713 h 838"/>
                  <a:gd name="T40" fmla="*/ 412 w 504"/>
                  <a:gd name="T41" fmla="*/ 835 h 838"/>
                  <a:gd name="T42" fmla="*/ 346 w 504"/>
                  <a:gd name="T43" fmla="*/ 809 h 838"/>
                  <a:gd name="T44" fmla="*/ 399 w 504"/>
                  <a:gd name="T45" fmla="*/ 752 h 838"/>
                  <a:gd name="T46" fmla="*/ 387 w 504"/>
                  <a:gd name="T47" fmla="*/ 690 h 838"/>
                  <a:gd name="T48" fmla="*/ 382 w 504"/>
                  <a:gd name="T49" fmla="*/ 632 h 838"/>
                  <a:gd name="T50" fmla="*/ 315 w 504"/>
                  <a:gd name="T51" fmla="*/ 561 h 838"/>
                  <a:gd name="T52" fmla="*/ 285 w 504"/>
                  <a:gd name="T53" fmla="*/ 591 h 838"/>
                  <a:gd name="T54" fmla="*/ 223 w 504"/>
                  <a:gd name="T55" fmla="*/ 602 h 838"/>
                  <a:gd name="T56" fmla="*/ 162 w 504"/>
                  <a:gd name="T57" fmla="*/ 524 h 838"/>
                  <a:gd name="T58" fmla="*/ 109 w 504"/>
                  <a:gd name="T59" fmla="*/ 496 h 838"/>
                  <a:gd name="T60" fmla="*/ 74 w 504"/>
                  <a:gd name="T61" fmla="*/ 391 h 838"/>
                  <a:gd name="T62" fmla="*/ 66 w 504"/>
                  <a:gd name="T63" fmla="*/ 286 h 838"/>
                  <a:gd name="T64" fmla="*/ 47 w 504"/>
                  <a:gd name="T65" fmla="*/ 234 h 838"/>
                  <a:gd name="T66" fmla="*/ 17 w 504"/>
                  <a:gd name="T67" fmla="*/ 147 h 838"/>
                  <a:gd name="T68" fmla="*/ 25 w 504"/>
                  <a:gd name="T69" fmla="*/ 52 h 838"/>
                  <a:gd name="T70" fmla="*/ 16 w 504"/>
                  <a:gd name="T71" fmla="*/ 7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3" h="838">
                    <a:moveTo>
                      <a:pt x="16" y="4"/>
                    </a:moveTo>
                    <a:cubicBezTo>
                      <a:pt x="16" y="2"/>
                      <a:pt x="16" y="1"/>
                      <a:pt x="16" y="0"/>
                    </a:cubicBezTo>
                    <a:cubicBezTo>
                      <a:pt x="26" y="1"/>
                      <a:pt x="31" y="9"/>
                      <a:pt x="36" y="17"/>
                    </a:cubicBezTo>
                    <a:cubicBezTo>
                      <a:pt x="46" y="30"/>
                      <a:pt x="53" y="44"/>
                      <a:pt x="65" y="55"/>
                    </a:cubicBezTo>
                    <a:cubicBezTo>
                      <a:pt x="69" y="59"/>
                      <a:pt x="73" y="64"/>
                      <a:pt x="70" y="71"/>
                    </a:cubicBezTo>
                    <a:cubicBezTo>
                      <a:pt x="67" y="77"/>
                      <a:pt x="63" y="79"/>
                      <a:pt x="56" y="80"/>
                    </a:cubicBezTo>
                    <a:cubicBezTo>
                      <a:pt x="30" y="84"/>
                      <a:pt x="30" y="84"/>
                      <a:pt x="41" y="109"/>
                    </a:cubicBezTo>
                    <a:cubicBezTo>
                      <a:pt x="46" y="121"/>
                      <a:pt x="46" y="134"/>
                      <a:pt x="39" y="145"/>
                    </a:cubicBezTo>
                    <a:cubicBezTo>
                      <a:pt x="33" y="156"/>
                      <a:pt x="32" y="166"/>
                      <a:pt x="31" y="178"/>
                    </a:cubicBezTo>
                    <a:cubicBezTo>
                      <a:pt x="31" y="189"/>
                      <a:pt x="37" y="199"/>
                      <a:pt x="41" y="208"/>
                    </a:cubicBezTo>
                    <a:cubicBezTo>
                      <a:pt x="47" y="223"/>
                      <a:pt x="58" y="212"/>
                      <a:pt x="67" y="211"/>
                    </a:cubicBezTo>
                    <a:cubicBezTo>
                      <a:pt x="93" y="211"/>
                      <a:pt x="110" y="232"/>
                      <a:pt x="101" y="258"/>
                    </a:cubicBezTo>
                    <a:cubicBezTo>
                      <a:pt x="98" y="266"/>
                      <a:pt x="99" y="274"/>
                      <a:pt x="101" y="281"/>
                    </a:cubicBezTo>
                    <a:cubicBezTo>
                      <a:pt x="103" y="290"/>
                      <a:pt x="108" y="300"/>
                      <a:pt x="106" y="308"/>
                    </a:cubicBezTo>
                    <a:cubicBezTo>
                      <a:pt x="102" y="329"/>
                      <a:pt x="102" y="342"/>
                      <a:pt x="129" y="336"/>
                    </a:cubicBezTo>
                    <a:cubicBezTo>
                      <a:pt x="131" y="336"/>
                      <a:pt x="136" y="338"/>
                      <a:pt x="137" y="341"/>
                    </a:cubicBezTo>
                    <a:cubicBezTo>
                      <a:pt x="141" y="346"/>
                      <a:pt x="135" y="349"/>
                      <a:pt x="133" y="353"/>
                    </a:cubicBezTo>
                    <a:cubicBezTo>
                      <a:pt x="118" y="374"/>
                      <a:pt x="98" y="391"/>
                      <a:pt x="94" y="418"/>
                    </a:cubicBezTo>
                    <a:cubicBezTo>
                      <a:pt x="91" y="432"/>
                      <a:pt x="96" y="443"/>
                      <a:pt x="106" y="450"/>
                    </a:cubicBezTo>
                    <a:cubicBezTo>
                      <a:pt x="115" y="457"/>
                      <a:pt x="128" y="460"/>
                      <a:pt x="137" y="470"/>
                    </a:cubicBezTo>
                    <a:cubicBezTo>
                      <a:pt x="140" y="473"/>
                      <a:pt x="144" y="471"/>
                      <a:pt x="148" y="469"/>
                    </a:cubicBezTo>
                    <a:cubicBezTo>
                      <a:pt x="164" y="458"/>
                      <a:pt x="174" y="468"/>
                      <a:pt x="175" y="482"/>
                    </a:cubicBezTo>
                    <a:cubicBezTo>
                      <a:pt x="179" y="515"/>
                      <a:pt x="199" y="535"/>
                      <a:pt x="223" y="556"/>
                    </a:cubicBezTo>
                    <a:cubicBezTo>
                      <a:pt x="239" y="571"/>
                      <a:pt x="253" y="568"/>
                      <a:pt x="268" y="571"/>
                    </a:cubicBezTo>
                    <a:cubicBezTo>
                      <a:pt x="275" y="572"/>
                      <a:pt x="280" y="567"/>
                      <a:pt x="282" y="561"/>
                    </a:cubicBezTo>
                    <a:cubicBezTo>
                      <a:pt x="284" y="551"/>
                      <a:pt x="270" y="552"/>
                      <a:pt x="267" y="545"/>
                    </a:cubicBezTo>
                    <a:cubicBezTo>
                      <a:pt x="271" y="542"/>
                      <a:pt x="275" y="543"/>
                      <a:pt x="278" y="545"/>
                    </a:cubicBezTo>
                    <a:cubicBezTo>
                      <a:pt x="283" y="548"/>
                      <a:pt x="287" y="551"/>
                      <a:pt x="292" y="545"/>
                    </a:cubicBezTo>
                    <a:cubicBezTo>
                      <a:pt x="296" y="540"/>
                      <a:pt x="293" y="536"/>
                      <a:pt x="290" y="532"/>
                    </a:cubicBezTo>
                    <a:cubicBezTo>
                      <a:pt x="275" y="509"/>
                      <a:pt x="282" y="494"/>
                      <a:pt x="308" y="487"/>
                    </a:cubicBezTo>
                    <a:cubicBezTo>
                      <a:pt x="328" y="481"/>
                      <a:pt x="338" y="460"/>
                      <a:pt x="357" y="451"/>
                    </a:cubicBezTo>
                    <a:cubicBezTo>
                      <a:pt x="375" y="443"/>
                      <a:pt x="393" y="445"/>
                      <a:pt x="411" y="441"/>
                    </a:cubicBezTo>
                    <a:cubicBezTo>
                      <a:pt x="430" y="437"/>
                      <a:pt x="440" y="459"/>
                      <a:pt x="452" y="474"/>
                    </a:cubicBezTo>
                    <a:cubicBezTo>
                      <a:pt x="464" y="492"/>
                      <a:pt x="474" y="510"/>
                      <a:pt x="484" y="528"/>
                    </a:cubicBezTo>
                    <a:cubicBezTo>
                      <a:pt x="492" y="543"/>
                      <a:pt x="487" y="559"/>
                      <a:pt x="495" y="572"/>
                    </a:cubicBezTo>
                    <a:cubicBezTo>
                      <a:pt x="495" y="573"/>
                      <a:pt x="495" y="574"/>
                      <a:pt x="495" y="576"/>
                    </a:cubicBezTo>
                    <a:cubicBezTo>
                      <a:pt x="499" y="587"/>
                      <a:pt x="499" y="599"/>
                      <a:pt x="501" y="610"/>
                    </a:cubicBezTo>
                    <a:cubicBezTo>
                      <a:pt x="504" y="627"/>
                      <a:pt x="488" y="657"/>
                      <a:pt x="472" y="662"/>
                    </a:cubicBezTo>
                    <a:cubicBezTo>
                      <a:pt x="455" y="668"/>
                      <a:pt x="450" y="681"/>
                      <a:pt x="448" y="696"/>
                    </a:cubicBezTo>
                    <a:cubicBezTo>
                      <a:pt x="447" y="701"/>
                      <a:pt x="449" y="708"/>
                      <a:pt x="445" y="713"/>
                    </a:cubicBezTo>
                    <a:cubicBezTo>
                      <a:pt x="424" y="741"/>
                      <a:pt x="428" y="772"/>
                      <a:pt x="436" y="804"/>
                    </a:cubicBezTo>
                    <a:cubicBezTo>
                      <a:pt x="441" y="821"/>
                      <a:pt x="430" y="835"/>
                      <a:pt x="412" y="835"/>
                    </a:cubicBezTo>
                    <a:cubicBezTo>
                      <a:pt x="405" y="836"/>
                      <a:pt x="397" y="835"/>
                      <a:pt x="390" y="836"/>
                    </a:cubicBezTo>
                    <a:cubicBezTo>
                      <a:pt x="358" y="838"/>
                      <a:pt x="358" y="838"/>
                      <a:pt x="346" y="809"/>
                    </a:cubicBezTo>
                    <a:cubicBezTo>
                      <a:pt x="358" y="800"/>
                      <a:pt x="374" y="799"/>
                      <a:pt x="385" y="787"/>
                    </a:cubicBezTo>
                    <a:cubicBezTo>
                      <a:pt x="397" y="779"/>
                      <a:pt x="406" y="769"/>
                      <a:pt x="399" y="752"/>
                    </a:cubicBezTo>
                    <a:cubicBezTo>
                      <a:pt x="397" y="747"/>
                      <a:pt x="400" y="743"/>
                      <a:pt x="401" y="739"/>
                    </a:cubicBezTo>
                    <a:cubicBezTo>
                      <a:pt x="404" y="720"/>
                      <a:pt x="405" y="703"/>
                      <a:pt x="387" y="690"/>
                    </a:cubicBezTo>
                    <a:cubicBezTo>
                      <a:pt x="375" y="682"/>
                      <a:pt x="376" y="670"/>
                      <a:pt x="384" y="658"/>
                    </a:cubicBezTo>
                    <a:cubicBezTo>
                      <a:pt x="390" y="649"/>
                      <a:pt x="389" y="642"/>
                      <a:pt x="382" y="632"/>
                    </a:cubicBezTo>
                    <a:cubicBezTo>
                      <a:pt x="371" y="616"/>
                      <a:pt x="356" y="603"/>
                      <a:pt x="346" y="587"/>
                    </a:cubicBezTo>
                    <a:cubicBezTo>
                      <a:pt x="338" y="576"/>
                      <a:pt x="320" y="576"/>
                      <a:pt x="315" y="561"/>
                    </a:cubicBezTo>
                    <a:cubicBezTo>
                      <a:pt x="313" y="557"/>
                      <a:pt x="306" y="560"/>
                      <a:pt x="303" y="563"/>
                    </a:cubicBezTo>
                    <a:cubicBezTo>
                      <a:pt x="294" y="571"/>
                      <a:pt x="286" y="579"/>
                      <a:pt x="285" y="591"/>
                    </a:cubicBezTo>
                    <a:cubicBezTo>
                      <a:pt x="282" y="608"/>
                      <a:pt x="270" y="615"/>
                      <a:pt x="254" y="619"/>
                    </a:cubicBezTo>
                    <a:cubicBezTo>
                      <a:pt x="239" y="622"/>
                      <a:pt x="230" y="613"/>
                      <a:pt x="223" y="602"/>
                    </a:cubicBezTo>
                    <a:cubicBezTo>
                      <a:pt x="214" y="588"/>
                      <a:pt x="204" y="577"/>
                      <a:pt x="188" y="568"/>
                    </a:cubicBezTo>
                    <a:cubicBezTo>
                      <a:pt x="172" y="560"/>
                      <a:pt x="164" y="543"/>
                      <a:pt x="162" y="524"/>
                    </a:cubicBezTo>
                    <a:cubicBezTo>
                      <a:pt x="161" y="502"/>
                      <a:pt x="158" y="501"/>
                      <a:pt x="139" y="508"/>
                    </a:cubicBezTo>
                    <a:cubicBezTo>
                      <a:pt x="125" y="513"/>
                      <a:pt x="115" y="509"/>
                      <a:pt x="109" y="496"/>
                    </a:cubicBezTo>
                    <a:cubicBezTo>
                      <a:pt x="106" y="486"/>
                      <a:pt x="100" y="479"/>
                      <a:pt x="93" y="471"/>
                    </a:cubicBezTo>
                    <a:cubicBezTo>
                      <a:pt x="72" y="448"/>
                      <a:pt x="73" y="419"/>
                      <a:pt x="74" y="391"/>
                    </a:cubicBezTo>
                    <a:cubicBezTo>
                      <a:pt x="75" y="383"/>
                      <a:pt x="74" y="377"/>
                      <a:pt x="71" y="369"/>
                    </a:cubicBezTo>
                    <a:cubicBezTo>
                      <a:pt x="63" y="342"/>
                      <a:pt x="52" y="315"/>
                      <a:pt x="66" y="286"/>
                    </a:cubicBezTo>
                    <a:cubicBezTo>
                      <a:pt x="71" y="276"/>
                      <a:pt x="72" y="265"/>
                      <a:pt x="69" y="255"/>
                    </a:cubicBezTo>
                    <a:cubicBezTo>
                      <a:pt x="67" y="243"/>
                      <a:pt x="62" y="233"/>
                      <a:pt x="47" y="234"/>
                    </a:cubicBezTo>
                    <a:cubicBezTo>
                      <a:pt x="37" y="235"/>
                      <a:pt x="28" y="230"/>
                      <a:pt x="24" y="222"/>
                    </a:cubicBezTo>
                    <a:cubicBezTo>
                      <a:pt x="12" y="198"/>
                      <a:pt x="0" y="174"/>
                      <a:pt x="17" y="147"/>
                    </a:cubicBezTo>
                    <a:cubicBezTo>
                      <a:pt x="26" y="133"/>
                      <a:pt x="25" y="117"/>
                      <a:pt x="14" y="102"/>
                    </a:cubicBezTo>
                    <a:cubicBezTo>
                      <a:pt x="0" y="84"/>
                      <a:pt x="5" y="62"/>
                      <a:pt x="25" y="52"/>
                    </a:cubicBezTo>
                    <a:cubicBezTo>
                      <a:pt x="34" y="47"/>
                      <a:pt x="34" y="42"/>
                      <a:pt x="32" y="34"/>
                    </a:cubicBezTo>
                    <a:cubicBezTo>
                      <a:pt x="29" y="23"/>
                      <a:pt x="21" y="16"/>
                      <a:pt x="16" y="7"/>
                    </a:cubicBezTo>
                    <a:cubicBezTo>
                      <a:pt x="16" y="6"/>
                      <a:pt x="16" y="5"/>
                      <a:pt x="16" y="4"/>
                    </a:cubicBezTo>
                    <a:close/>
                  </a:path>
                </a:pathLst>
              </a:custGeom>
              <a:solidFill>
                <a:srgbClr val="F6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0" name="Freeform 873">
                <a:extLst>
                  <a:ext uri="{FF2B5EF4-FFF2-40B4-BE49-F238E27FC236}">
                    <a16:creationId xmlns:a16="http://schemas.microsoft.com/office/drawing/2014/main" id="{B4E9FE62-771B-26F7-0706-3A6723760E35}"/>
                  </a:ext>
                </a:extLst>
              </p:cNvPr>
              <p:cNvSpPr/>
              <p:nvPr/>
            </p:nvSpPr>
            <p:spPr bwMode="auto">
              <a:xfrm>
                <a:off x="3925" y="1652"/>
                <a:ext cx="171" cy="472"/>
              </a:xfrm>
              <a:custGeom>
                <a:avLst/>
                <a:gdLst>
                  <a:gd name="T0" fmla="*/ 71 w 421"/>
                  <a:gd name="T1" fmla="*/ 384 h 554"/>
                  <a:gd name="T2" fmla="*/ 97 w 421"/>
                  <a:gd name="T3" fmla="*/ 355 h 554"/>
                  <a:gd name="T4" fmla="*/ 95 w 421"/>
                  <a:gd name="T5" fmla="*/ 331 h 554"/>
                  <a:gd name="T6" fmla="*/ 82 w 421"/>
                  <a:gd name="T7" fmla="*/ 285 h 554"/>
                  <a:gd name="T8" fmla="*/ 74 w 421"/>
                  <a:gd name="T9" fmla="*/ 280 h 554"/>
                  <a:gd name="T10" fmla="*/ 18 w 421"/>
                  <a:gd name="T11" fmla="*/ 236 h 554"/>
                  <a:gd name="T12" fmla="*/ 6 w 421"/>
                  <a:gd name="T13" fmla="*/ 209 h 554"/>
                  <a:gd name="T14" fmla="*/ 48 w 421"/>
                  <a:gd name="T15" fmla="*/ 128 h 554"/>
                  <a:gd name="T16" fmla="*/ 110 w 421"/>
                  <a:gd name="T17" fmla="*/ 60 h 554"/>
                  <a:gd name="T18" fmla="*/ 118 w 421"/>
                  <a:gd name="T19" fmla="*/ 27 h 554"/>
                  <a:gd name="T20" fmla="*/ 117 w 421"/>
                  <a:gd name="T21" fmla="*/ 10 h 554"/>
                  <a:gd name="T22" fmla="*/ 141 w 421"/>
                  <a:gd name="T23" fmla="*/ 10 h 554"/>
                  <a:gd name="T24" fmla="*/ 142 w 421"/>
                  <a:gd name="T25" fmla="*/ 11 h 554"/>
                  <a:gd name="T26" fmla="*/ 218 w 421"/>
                  <a:gd name="T27" fmla="*/ 50 h 554"/>
                  <a:gd name="T28" fmla="*/ 251 w 421"/>
                  <a:gd name="T29" fmla="*/ 39 h 554"/>
                  <a:gd name="T30" fmla="*/ 269 w 421"/>
                  <a:gd name="T31" fmla="*/ 36 h 554"/>
                  <a:gd name="T32" fmla="*/ 273 w 421"/>
                  <a:gd name="T33" fmla="*/ 53 h 554"/>
                  <a:gd name="T34" fmla="*/ 271 w 421"/>
                  <a:gd name="T35" fmla="*/ 56 h 554"/>
                  <a:gd name="T36" fmla="*/ 283 w 421"/>
                  <a:gd name="T37" fmla="*/ 112 h 554"/>
                  <a:gd name="T38" fmla="*/ 295 w 421"/>
                  <a:gd name="T39" fmla="*/ 125 h 554"/>
                  <a:gd name="T40" fmla="*/ 316 w 421"/>
                  <a:gd name="T41" fmla="*/ 154 h 554"/>
                  <a:gd name="T42" fmla="*/ 317 w 421"/>
                  <a:gd name="T43" fmla="*/ 168 h 554"/>
                  <a:gd name="T44" fmla="*/ 316 w 421"/>
                  <a:gd name="T45" fmla="*/ 176 h 554"/>
                  <a:gd name="T46" fmla="*/ 297 w 421"/>
                  <a:gd name="T47" fmla="*/ 249 h 554"/>
                  <a:gd name="T48" fmla="*/ 313 w 421"/>
                  <a:gd name="T49" fmla="*/ 307 h 554"/>
                  <a:gd name="T50" fmla="*/ 325 w 421"/>
                  <a:gd name="T51" fmla="*/ 350 h 554"/>
                  <a:gd name="T52" fmla="*/ 324 w 421"/>
                  <a:gd name="T53" fmla="*/ 414 h 554"/>
                  <a:gd name="T54" fmla="*/ 346 w 421"/>
                  <a:gd name="T55" fmla="*/ 434 h 554"/>
                  <a:gd name="T56" fmla="*/ 421 w 421"/>
                  <a:gd name="T57" fmla="*/ 470 h 554"/>
                  <a:gd name="T58" fmla="*/ 419 w 421"/>
                  <a:gd name="T59" fmla="*/ 475 h 554"/>
                  <a:gd name="T60" fmla="*/ 395 w 421"/>
                  <a:gd name="T61" fmla="*/ 487 h 554"/>
                  <a:gd name="T62" fmla="*/ 323 w 421"/>
                  <a:gd name="T63" fmla="*/ 478 h 554"/>
                  <a:gd name="T64" fmla="*/ 268 w 421"/>
                  <a:gd name="T65" fmla="*/ 459 h 554"/>
                  <a:gd name="T66" fmla="*/ 215 w 421"/>
                  <a:gd name="T67" fmla="*/ 488 h 554"/>
                  <a:gd name="T68" fmla="*/ 191 w 421"/>
                  <a:gd name="T69" fmla="*/ 490 h 554"/>
                  <a:gd name="T70" fmla="*/ 170 w 421"/>
                  <a:gd name="T71" fmla="*/ 507 h 554"/>
                  <a:gd name="T72" fmla="*/ 175 w 421"/>
                  <a:gd name="T73" fmla="*/ 537 h 554"/>
                  <a:gd name="T74" fmla="*/ 171 w 421"/>
                  <a:gd name="T75" fmla="*/ 547 h 554"/>
                  <a:gd name="T76" fmla="*/ 146 w 421"/>
                  <a:gd name="T77" fmla="*/ 535 h 554"/>
                  <a:gd name="T78" fmla="*/ 125 w 421"/>
                  <a:gd name="T79" fmla="*/ 483 h 554"/>
                  <a:gd name="T80" fmla="*/ 124 w 421"/>
                  <a:gd name="T81" fmla="*/ 479 h 554"/>
                  <a:gd name="T82" fmla="*/ 96 w 421"/>
                  <a:gd name="T83" fmla="*/ 434 h 554"/>
                  <a:gd name="T84" fmla="*/ 71 w 421"/>
                  <a:gd name="T85" fmla="*/ 384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21" h="554">
                    <a:moveTo>
                      <a:pt x="71" y="384"/>
                    </a:moveTo>
                    <a:cubicBezTo>
                      <a:pt x="70" y="366"/>
                      <a:pt x="78" y="356"/>
                      <a:pt x="97" y="355"/>
                    </a:cubicBezTo>
                    <a:cubicBezTo>
                      <a:pt x="93" y="347"/>
                      <a:pt x="79" y="339"/>
                      <a:pt x="95" y="331"/>
                    </a:cubicBezTo>
                    <a:cubicBezTo>
                      <a:pt x="114" y="306"/>
                      <a:pt x="111" y="297"/>
                      <a:pt x="82" y="285"/>
                    </a:cubicBezTo>
                    <a:cubicBezTo>
                      <a:pt x="79" y="284"/>
                      <a:pt x="76" y="283"/>
                      <a:pt x="74" y="280"/>
                    </a:cubicBezTo>
                    <a:cubicBezTo>
                      <a:pt x="62" y="257"/>
                      <a:pt x="41" y="245"/>
                      <a:pt x="18" y="236"/>
                    </a:cubicBezTo>
                    <a:cubicBezTo>
                      <a:pt x="5" y="230"/>
                      <a:pt x="0" y="222"/>
                      <a:pt x="6" y="209"/>
                    </a:cubicBezTo>
                    <a:cubicBezTo>
                      <a:pt x="18" y="181"/>
                      <a:pt x="28" y="153"/>
                      <a:pt x="48" y="128"/>
                    </a:cubicBezTo>
                    <a:cubicBezTo>
                      <a:pt x="68" y="105"/>
                      <a:pt x="87" y="81"/>
                      <a:pt x="110" y="60"/>
                    </a:cubicBezTo>
                    <a:cubicBezTo>
                      <a:pt x="120" y="51"/>
                      <a:pt x="125" y="41"/>
                      <a:pt x="118" y="27"/>
                    </a:cubicBezTo>
                    <a:cubicBezTo>
                      <a:pt x="115" y="22"/>
                      <a:pt x="114" y="16"/>
                      <a:pt x="117" y="10"/>
                    </a:cubicBezTo>
                    <a:cubicBezTo>
                      <a:pt x="125" y="0"/>
                      <a:pt x="133" y="4"/>
                      <a:pt x="141" y="10"/>
                    </a:cubicBezTo>
                    <a:cubicBezTo>
                      <a:pt x="141" y="10"/>
                      <a:pt x="141" y="11"/>
                      <a:pt x="142" y="11"/>
                    </a:cubicBezTo>
                    <a:cubicBezTo>
                      <a:pt x="176" y="46"/>
                      <a:pt x="176" y="46"/>
                      <a:pt x="218" y="50"/>
                    </a:cubicBezTo>
                    <a:cubicBezTo>
                      <a:pt x="231" y="51"/>
                      <a:pt x="241" y="47"/>
                      <a:pt x="251" y="39"/>
                    </a:cubicBezTo>
                    <a:cubicBezTo>
                      <a:pt x="256" y="35"/>
                      <a:pt x="262" y="31"/>
                      <a:pt x="269" y="36"/>
                    </a:cubicBezTo>
                    <a:cubicBezTo>
                      <a:pt x="276" y="40"/>
                      <a:pt x="277" y="46"/>
                      <a:pt x="273" y="53"/>
                    </a:cubicBezTo>
                    <a:cubicBezTo>
                      <a:pt x="272" y="54"/>
                      <a:pt x="271" y="56"/>
                      <a:pt x="271" y="56"/>
                    </a:cubicBezTo>
                    <a:cubicBezTo>
                      <a:pt x="288" y="72"/>
                      <a:pt x="274" y="95"/>
                      <a:pt x="283" y="112"/>
                    </a:cubicBezTo>
                    <a:cubicBezTo>
                      <a:pt x="286" y="118"/>
                      <a:pt x="288" y="124"/>
                      <a:pt x="295" y="125"/>
                    </a:cubicBezTo>
                    <a:cubicBezTo>
                      <a:pt x="313" y="127"/>
                      <a:pt x="317" y="138"/>
                      <a:pt x="316" y="154"/>
                    </a:cubicBezTo>
                    <a:cubicBezTo>
                      <a:pt x="315" y="159"/>
                      <a:pt x="318" y="163"/>
                      <a:pt x="317" y="168"/>
                    </a:cubicBezTo>
                    <a:cubicBezTo>
                      <a:pt x="317" y="171"/>
                      <a:pt x="317" y="174"/>
                      <a:pt x="316" y="176"/>
                    </a:cubicBezTo>
                    <a:cubicBezTo>
                      <a:pt x="299" y="197"/>
                      <a:pt x="299" y="224"/>
                      <a:pt x="297" y="249"/>
                    </a:cubicBezTo>
                    <a:cubicBezTo>
                      <a:pt x="295" y="270"/>
                      <a:pt x="302" y="290"/>
                      <a:pt x="313" y="307"/>
                    </a:cubicBezTo>
                    <a:cubicBezTo>
                      <a:pt x="322" y="321"/>
                      <a:pt x="326" y="334"/>
                      <a:pt x="325" y="350"/>
                    </a:cubicBezTo>
                    <a:cubicBezTo>
                      <a:pt x="324" y="371"/>
                      <a:pt x="324" y="392"/>
                      <a:pt x="324" y="414"/>
                    </a:cubicBezTo>
                    <a:cubicBezTo>
                      <a:pt x="324" y="433"/>
                      <a:pt x="327" y="434"/>
                      <a:pt x="346" y="434"/>
                    </a:cubicBezTo>
                    <a:cubicBezTo>
                      <a:pt x="376" y="434"/>
                      <a:pt x="404" y="441"/>
                      <a:pt x="421" y="470"/>
                    </a:cubicBezTo>
                    <a:cubicBezTo>
                      <a:pt x="421" y="472"/>
                      <a:pt x="420" y="474"/>
                      <a:pt x="419" y="475"/>
                    </a:cubicBezTo>
                    <a:cubicBezTo>
                      <a:pt x="411" y="480"/>
                      <a:pt x="396" y="469"/>
                      <a:pt x="395" y="487"/>
                    </a:cubicBezTo>
                    <a:cubicBezTo>
                      <a:pt x="379" y="500"/>
                      <a:pt x="332" y="494"/>
                      <a:pt x="323" y="478"/>
                    </a:cubicBezTo>
                    <a:cubicBezTo>
                      <a:pt x="312" y="456"/>
                      <a:pt x="291" y="450"/>
                      <a:pt x="268" y="459"/>
                    </a:cubicBezTo>
                    <a:cubicBezTo>
                      <a:pt x="249" y="466"/>
                      <a:pt x="229" y="470"/>
                      <a:pt x="215" y="488"/>
                    </a:cubicBezTo>
                    <a:cubicBezTo>
                      <a:pt x="210" y="494"/>
                      <a:pt x="200" y="493"/>
                      <a:pt x="191" y="490"/>
                    </a:cubicBezTo>
                    <a:cubicBezTo>
                      <a:pt x="173" y="484"/>
                      <a:pt x="169" y="488"/>
                      <a:pt x="170" y="507"/>
                    </a:cubicBezTo>
                    <a:cubicBezTo>
                      <a:pt x="171" y="517"/>
                      <a:pt x="175" y="527"/>
                      <a:pt x="175" y="537"/>
                    </a:cubicBezTo>
                    <a:cubicBezTo>
                      <a:pt x="175" y="541"/>
                      <a:pt x="174" y="545"/>
                      <a:pt x="171" y="547"/>
                    </a:cubicBezTo>
                    <a:cubicBezTo>
                      <a:pt x="157" y="554"/>
                      <a:pt x="150" y="553"/>
                      <a:pt x="146" y="535"/>
                    </a:cubicBezTo>
                    <a:cubicBezTo>
                      <a:pt x="142" y="517"/>
                      <a:pt x="141" y="497"/>
                      <a:pt x="125" y="483"/>
                    </a:cubicBezTo>
                    <a:cubicBezTo>
                      <a:pt x="124" y="482"/>
                      <a:pt x="123" y="480"/>
                      <a:pt x="124" y="479"/>
                    </a:cubicBezTo>
                    <a:cubicBezTo>
                      <a:pt x="132" y="453"/>
                      <a:pt x="114" y="444"/>
                      <a:pt x="96" y="434"/>
                    </a:cubicBezTo>
                    <a:cubicBezTo>
                      <a:pt x="76" y="423"/>
                      <a:pt x="82" y="399"/>
                      <a:pt x="71" y="384"/>
                    </a:cubicBezTo>
                    <a:close/>
                  </a:path>
                </a:pathLst>
              </a:custGeom>
              <a:solidFill>
                <a:srgbClr val="C9AC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1" name="Freeform 874">
                <a:extLst>
                  <a:ext uri="{FF2B5EF4-FFF2-40B4-BE49-F238E27FC236}">
                    <a16:creationId xmlns:a16="http://schemas.microsoft.com/office/drawing/2014/main" id="{B1A9ABAE-0029-A888-71AD-EE98DD6DFE02}"/>
                  </a:ext>
                </a:extLst>
              </p:cNvPr>
              <p:cNvSpPr/>
              <p:nvPr/>
            </p:nvSpPr>
            <p:spPr bwMode="auto">
              <a:xfrm>
                <a:off x="4040" y="1676"/>
                <a:ext cx="219" cy="408"/>
              </a:xfrm>
              <a:custGeom>
                <a:avLst/>
                <a:gdLst>
                  <a:gd name="T0" fmla="*/ 54 w 539"/>
                  <a:gd name="T1" fmla="*/ 414 h 479"/>
                  <a:gd name="T2" fmla="*/ 37 w 539"/>
                  <a:gd name="T3" fmla="*/ 319 h 479"/>
                  <a:gd name="T4" fmla="*/ 10 w 539"/>
                  <a:gd name="T5" fmla="*/ 215 h 479"/>
                  <a:gd name="T6" fmla="*/ 32 w 539"/>
                  <a:gd name="T7" fmla="*/ 140 h 479"/>
                  <a:gd name="T8" fmla="*/ 118 w 539"/>
                  <a:gd name="T9" fmla="*/ 174 h 479"/>
                  <a:gd name="T10" fmla="*/ 147 w 539"/>
                  <a:gd name="T11" fmla="*/ 145 h 479"/>
                  <a:gd name="T12" fmla="*/ 140 w 539"/>
                  <a:gd name="T13" fmla="*/ 67 h 479"/>
                  <a:gd name="T14" fmla="*/ 143 w 539"/>
                  <a:gd name="T15" fmla="*/ 32 h 479"/>
                  <a:gd name="T16" fmla="*/ 174 w 539"/>
                  <a:gd name="T17" fmla="*/ 66 h 479"/>
                  <a:gd name="T18" fmla="*/ 174 w 539"/>
                  <a:gd name="T19" fmla="*/ 21 h 479"/>
                  <a:gd name="T20" fmla="*/ 196 w 539"/>
                  <a:gd name="T21" fmla="*/ 6 h 479"/>
                  <a:gd name="T22" fmla="*/ 213 w 539"/>
                  <a:gd name="T23" fmla="*/ 12 h 479"/>
                  <a:gd name="T24" fmla="*/ 214 w 539"/>
                  <a:gd name="T25" fmla="*/ 43 h 479"/>
                  <a:gd name="T26" fmla="*/ 214 w 539"/>
                  <a:gd name="T27" fmla="*/ 49 h 479"/>
                  <a:gd name="T28" fmla="*/ 236 w 539"/>
                  <a:gd name="T29" fmla="*/ 19 h 479"/>
                  <a:gd name="T30" fmla="*/ 271 w 539"/>
                  <a:gd name="T31" fmla="*/ 42 h 479"/>
                  <a:gd name="T32" fmla="*/ 254 w 539"/>
                  <a:gd name="T33" fmla="*/ 85 h 479"/>
                  <a:gd name="T34" fmla="*/ 209 w 539"/>
                  <a:gd name="T35" fmla="*/ 97 h 479"/>
                  <a:gd name="T36" fmla="*/ 208 w 539"/>
                  <a:gd name="T37" fmla="*/ 96 h 479"/>
                  <a:gd name="T38" fmla="*/ 201 w 539"/>
                  <a:gd name="T39" fmla="*/ 150 h 479"/>
                  <a:gd name="T40" fmla="*/ 220 w 539"/>
                  <a:gd name="T41" fmla="*/ 189 h 479"/>
                  <a:gd name="T42" fmla="*/ 270 w 539"/>
                  <a:gd name="T43" fmla="*/ 178 h 479"/>
                  <a:gd name="T44" fmla="*/ 271 w 539"/>
                  <a:gd name="T45" fmla="*/ 204 h 479"/>
                  <a:gd name="T46" fmla="*/ 334 w 539"/>
                  <a:gd name="T47" fmla="*/ 240 h 479"/>
                  <a:gd name="T48" fmla="*/ 316 w 539"/>
                  <a:gd name="T49" fmla="*/ 242 h 479"/>
                  <a:gd name="T50" fmla="*/ 251 w 539"/>
                  <a:gd name="T51" fmla="*/ 234 h 479"/>
                  <a:gd name="T52" fmla="*/ 202 w 539"/>
                  <a:gd name="T53" fmla="*/ 225 h 479"/>
                  <a:gd name="T54" fmla="*/ 222 w 539"/>
                  <a:gd name="T55" fmla="*/ 234 h 479"/>
                  <a:gd name="T56" fmla="*/ 243 w 539"/>
                  <a:gd name="T57" fmla="*/ 270 h 479"/>
                  <a:gd name="T58" fmla="*/ 190 w 539"/>
                  <a:gd name="T59" fmla="*/ 341 h 479"/>
                  <a:gd name="T60" fmla="*/ 195 w 539"/>
                  <a:gd name="T61" fmla="*/ 386 h 479"/>
                  <a:gd name="T62" fmla="*/ 272 w 539"/>
                  <a:gd name="T63" fmla="*/ 412 h 479"/>
                  <a:gd name="T64" fmla="*/ 301 w 539"/>
                  <a:gd name="T65" fmla="*/ 344 h 479"/>
                  <a:gd name="T66" fmla="*/ 291 w 539"/>
                  <a:gd name="T67" fmla="*/ 298 h 479"/>
                  <a:gd name="T68" fmla="*/ 327 w 539"/>
                  <a:gd name="T69" fmla="*/ 303 h 479"/>
                  <a:gd name="T70" fmla="*/ 329 w 539"/>
                  <a:gd name="T71" fmla="*/ 269 h 479"/>
                  <a:gd name="T72" fmla="*/ 345 w 539"/>
                  <a:gd name="T73" fmla="*/ 258 h 479"/>
                  <a:gd name="T74" fmla="*/ 381 w 539"/>
                  <a:gd name="T75" fmla="*/ 229 h 479"/>
                  <a:gd name="T76" fmla="*/ 383 w 539"/>
                  <a:gd name="T77" fmla="*/ 164 h 479"/>
                  <a:gd name="T78" fmla="*/ 442 w 539"/>
                  <a:gd name="T79" fmla="*/ 147 h 479"/>
                  <a:gd name="T80" fmla="*/ 460 w 539"/>
                  <a:gd name="T81" fmla="*/ 197 h 479"/>
                  <a:gd name="T82" fmla="*/ 458 w 539"/>
                  <a:gd name="T83" fmla="*/ 232 h 479"/>
                  <a:gd name="T84" fmla="*/ 480 w 539"/>
                  <a:gd name="T85" fmla="*/ 254 h 479"/>
                  <a:gd name="T86" fmla="*/ 508 w 539"/>
                  <a:gd name="T87" fmla="*/ 257 h 479"/>
                  <a:gd name="T88" fmla="*/ 520 w 539"/>
                  <a:gd name="T89" fmla="*/ 279 h 479"/>
                  <a:gd name="T90" fmla="*/ 524 w 539"/>
                  <a:gd name="T91" fmla="*/ 289 h 479"/>
                  <a:gd name="T92" fmla="*/ 491 w 539"/>
                  <a:gd name="T93" fmla="*/ 302 h 479"/>
                  <a:gd name="T94" fmla="*/ 426 w 539"/>
                  <a:gd name="T95" fmla="*/ 303 h 479"/>
                  <a:gd name="T96" fmla="*/ 430 w 539"/>
                  <a:gd name="T97" fmla="*/ 265 h 479"/>
                  <a:gd name="T98" fmla="*/ 407 w 539"/>
                  <a:gd name="T99" fmla="*/ 255 h 479"/>
                  <a:gd name="T100" fmla="*/ 392 w 539"/>
                  <a:gd name="T101" fmla="*/ 381 h 479"/>
                  <a:gd name="T102" fmla="*/ 392 w 539"/>
                  <a:gd name="T103" fmla="*/ 423 h 479"/>
                  <a:gd name="T104" fmla="*/ 322 w 539"/>
                  <a:gd name="T105" fmla="*/ 461 h 479"/>
                  <a:gd name="T106" fmla="*/ 263 w 539"/>
                  <a:gd name="T107" fmla="*/ 467 h 479"/>
                  <a:gd name="T108" fmla="*/ 150 w 539"/>
                  <a:gd name="T109" fmla="*/ 429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39" h="479">
                    <a:moveTo>
                      <a:pt x="136" y="443"/>
                    </a:moveTo>
                    <a:cubicBezTo>
                      <a:pt x="114" y="420"/>
                      <a:pt x="89" y="405"/>
                      <a:pt x="54" y="414"/>
                    </a:cubicBezTo>
                    <a:cubicBezTo>
                      <a:pt x="41" y="417"/>
                      <a:pt x="36" y="408"/>
                      <a:pt x="36" y="397"/>
                    </a:cubicBezTo>
                    <a:cubicBezTo>
                      <a:pt x="36" y="371"/>
                      <a:pt x="36" y="345"/>
                      <a:pt x="37" y="319"/>
                    </a:cubicBezTo>
                    <a:cubicBezTo>
                      <a:pt x="37" y="305"/>
                      <a:pt x="32" y="294"/>
                      <a:pt x="26" y="281"/>
                    </a:cubicBezTo>
                    <a:cubicBezTo>
                      <a:pt x="15" y="262"/>
                      <a:pt x="0" y="241"/>
                      <a:pt x="10" y="215"/>
                    </a:cubicBezTo>
                    <a:cubicBezTo>
                      <a:pt x="11" y="213"/>
                      <a:pt x="12" y="211"/>
                      <a:pt x="12" y="209"/>
                    </a:cubicBezTo>
                    <a:cubicBezTo>
                      <a:pt x="3" y="182"/>
                      <a:pt x="21" y="162"/>
                      <a:pt x="32" y="140"/>
                    </a:cubicBezTo>
                    <a:cubicBezTo>
                      <a:pt x="54" y="147"/>
                      <a:pt x="75" y="156"/>
                      <a:pt x="91" y="173"/>
                    </a:cubicBezTo>
                    <a:cubicBezTo>
                      <a:pt x="100" y="184"/>
                      <a:pt x="108" y="191"/>
                      <a:pt x="118" y="174"/>
                    </a:cubicBezTo>
                    <a:cubicBezTo>
                      <a:pt x="122" y="168"/>
                      <a:pt x="128" y="164"/>
                      <a:pt x="136" y="164"/>
                    </a:cubicBezTo>
                    <a:cubicBezTo>
                      <a:pt x="152" y="164"/>
                      <a:pt x="154" y="154"/>
                      <a:pt x="147" y="145"/>
                    </a:cubicBezTo>
                    <a:cubicBezTo>
                      <a:pt x="130" y="123"/>
                      <a:pt x="143" y="103"/>
                      <a:pt x="145" y="82"/>
                    </a:cubicBezTo>
                    <a:cubicBezTo>
                      <a:pt x="160" y="71"/>
                      <a:pt x="141" y="72"/>
                      <a:pt x="140" y="67"/>
                    </a:cubicBezTo>
                    <a:cubicBezTo>
                      <a:pt x="137" y="63"/>
                      <a:pt x="135" y="58"/>
                      <a:pt x="135" y="52"/>
                    </a:cubicBezTo>
                    <a:cubicBezTo>
                      <a:pt x="135" y="44"/>
                      <a:pt x="135" y="36"/>
                      <a:pt x="143" y="32"/>
                    </a:cubicBezTo>
                    <a:cubicBezTo>
                      <a:pt x="151" y="28"/>
                      <a:pt x="157" y="34"/>
                      <a:pt x="161" y="40"/>
                    </a:cubicBezTo>
                    <a:cubicBezTo>
                      <a:pt x="166" y="47"/>
                      <a:pt x="168" y="57"/>
                      <a:pt x="174" y="66"/>
                    </a:cubicBezTo>
                    <a:cubicBezTo>
                      <a:pt x="172" y="54"/>
                      <a:pt x="165" y="46"/>
                      <a:pt x="162" y="36"/>
                    </a:cubicBezTo>
                    <a:cubicBezTo>
                      <a:pt x="162" y="28"/>
                      <a:pt x="169" y="25"/>
                      <a:pt x="174" y="21"/>
                    </a:cubicBezTo>
                    <a:cubicBezTo>
                      <a:pt x="176" y="20"/>
                      <a:pt x="178" y="19"/>
                      <a:pt x="179" y="19"/>
                    </a:cubicBezTo>
                    <a:cubicBezTo>
                      <a:pt x="186" y="16"/>
                      <a:pt x="192" y="12"/>
                      <a:pt x="196" y="6"/>
                    </a:cubicBezTo>
                    <a:cubicBezTo>
                      <a:pt x="200" y="2"/>
                      <a:pt x="204" y="0"/>
                      <a:pt x="209" y="4"/>
                    </a:cubicBezTo>
                    <a:cubicBezTo>
                      <a:pt x="211" y="6"/>
                      <a:pt x="212" y="9"/>
                      <a:pt x="213" y="12"/>
                    </a:cubicBezTo>
                    <a:cubicBezTo>
                      <a:pt x="213" y="20"/>
                      <a:pt x="213" y="29"/>
                      <a:pt x="214" y="38"/>
                    </a:cubicBezTo>
                    <a:cubicBezTo>
                      <a:pt x="214" y="40"/>
                      <a:pt x="214" y="42"/>
                      <a:pt x="214" y="43"/>
                    </a:cubicBezTo>
                    <a:cubicBezTo>
                      <a:pt x="210" y="50"/>
                      <a:pt x="207" y="57"/>
                      <a:pt x="207" y="64"/>
                    </a:cubicBezTo>
                    <a:cubicBezTo>
                      <a:pt x="208" y="60"/>
                      <a:pt x="208" y="53"/>
                      <a:pt x="214" y="49"/>
                    </a:cubicBezTo>
                    <a:cubicBezTo>
                      <a:pt x="221" y="46"/>
                      <a:pt x="223" y="38"/>
                      <a:pt x="226" y="31"/>
                    </a:cubicBezTo>
                    <a:cubicBezTo>
                      <a:pt x="229" y="27"/>
                      <a:pt x="232" y="22"/>
                      <a:pt x="236" y="19"/>
                    </a:cubicBezTo>
                    <a:cubicBezTo>
                      <a:pt x="244" y="19"/>
                      <a:pt x="248" y="25"/>
                      <a:pt x="253" y="30"/>
                    </a:cubicBezTo>
                    <a:cubicBezTo>
                      <a:pt x="255" y="39"/>
                      <a:pt x="267" y="35"/>
                      <a:pt x="271" y="42"/>
                    </a:cubicBezTo>
                    <a:cubicBezTo>
                      <a:pt x="273" y="49"/>
                      <a:pt x="273" y="55"/>
                      <a:pt x="273" y="62"/>
                    </a:cubicBezTo>
                    <a:cubicBezTo>
                      <a:pt x="273" y="74"/>
                      <a:pt x="274" y="89"/>
                      <a:pt x="254" y="85"/>
                    </a:cubicBezTo>
                    <a:cubicBezTo>
                      <a:pt x="253" y="85"/>
                      <a:pt x="251" y="85"/>
                      <a:pt x="250" y="86"/>
                    </a:cubicBezTo>
                    <a:cubicBezTo>
                      <a:pt x="241" y="107"/>
                      <a:pt x="225" y="100"/>
                      <a:pt x="209" y="97"/>
                    </a:cubicBezTo>
                    <a:cubicBezTo>
                      <a:pt x="208" y="83"/>
                      <a:pt x="199" y="96"/>
                      <a:pt x="196" y="94"/>
                    </a:cubicBezTo>
                    <a:cubicBezTo>
                      <a:pt x="199" y="94"/>
                      <a:pt x="204" y="91"/>
                      <a:pt x="208" y="96"/>
                    </a:cubicBezTo>
                    <a:cubicBezTo>
                      <a:pt x="207" y="108"/>
                      <a:pt x="197" y="106"/>
                      <a:pt x="189" y="107"/>
                    </a:cubicBezTo>
                    <a:cubicBezTo>
                      <a:pt x="208" y="112"/>
                      <a:pt x="213" y="133"/>
                      <a:pt x="201" y="150"/>
                    </a:cubicBezTo>
                    <a:cubicBezTo>
                      <a:pt x="196" y="156"/>
                      <a:pt x="180" y="159"/>
                      <a:pt x="187" y="170"/>
                    </a:cubicBezTo>
                    <a:cubicBezTo>
                      <a:pt x="193" y="181"/>
                      <a:pt x="207" y="187"/>
                      <a:pt x="220" y="189"/>
                    </a:cubicBezTo>
                    <a:cubicBezTo>
                      <a:pt x="231" y="190"/>
                      <a:pt x="245" y="195"/>
                      <a:pt x="254" y="180"/>
                    </a:cubicBezTo>
                    <a:cubicBezTo>
                      <a:pt x="257" y="175"/>
                      <a:pt x="264" y="175"/>
                      <a:pt x="270" y="178"/>
                    </a:cubicBezTo>
                    <a:cubicBezTo>
                      <a:pt x="276" y="182"/>
                      <a:pt x="275" y="188"/>
                      <a:pt x="274" y="194"/>
                    </a:cubicBezTo>
                    <a:cubicBezTo>
                      <a:pt x="273" y="197"/>
                      <a:pt x="272" y="200"/>
                      <a:pt x="271" y="204"/>
                    </a:cubicBezTo>
                    <a:cubicBezTo>
                      <a:pt x="269" y="214"/>
                      <a:pt x="272" y="217"/>
                      <a:pt x="283" y="214"/>
                    </a:cubicBezTo>
                    <a:cubicBezTo>
                      <a:pt x="301" y="210"/>
                      <a:pt x="327" y="224"/>
                      <a:pt x="334" y="240"/>
                    </a:cubicBezTo>
                    <a:cubicBezTo>
                      <a:pt x="335" y="243"/>
                      <a:pt x="334" y="246"/>
                      <a:pt x="332" y="248"/>
                    </a:cubicBezTo>
                    <a:cubicBezTo>
                      <a:pt x="325" y="250"/>
                      <a:pt x="321" y="245"/>
                      <a:pt x="316" y="242"/>
                    </a:cubicBezTo>
                    <a:cubicBezTo>
                      <a:pt x="306" y="238"/>
                      <a:pt x="297" y="236"/>
                      <a:pt x="287" y="241"/>
                    </a:cubicBezTo>
                    <a:cubicBezTo>
                      <a:pt x="273" y="247"/>
                      <a:pt x="262" y="246"/>
                      <a:pt x="251" y="234"/>
                    </a:cubicBezTo>
                    <a:cubicBezTo>
                      <a:pt x="241" y="222"/>
                      <a:pt x="226" y="217"/>
                      <a:pt x="210" y="219"/>
                    </a:cubicBezTo>
                    <a:cubicBezTo>
                      <a:pt x="207" y="220"/>
                      <a:pt x="203" y="221"/>
                      <a:pt x="202" y="225"/>
                    </a:cubicBezTo>
                    <a:cubicBezTo>
                      <a:pt x="202" y="228"/>
                      <a:pt x="205" y="230"/>
                      <a:pt x="208" y="232"/>
                    </a:cubicBezTo>
                    <a:cubicBezTo>
                      <a:pt x="213" y="234"/>
                      <a:pt x="218" y="234"/>
                      <a:pt x="222" y="234"/>
                    </a:cubicBezTo>
                    <a:cubicBezTo>
                      <a:pt x="231" y="233"/>
                      <a:pt x="239" y="238"/>
                      <a:pt x="246" y="243"/>
                    </a:cubicBezTo>
                    <a:cubicBezTo>
                      <a:pt x="259" y="253"/>
                      <a:pt x="259" y="267"/>
                      <a:pt x="243" y="270"/>
                    </a:cubicBezTo>
                    <a:cubicBezTo>
                      <a:pt x="217" y="275"/>
                      <a:pt x="210" y="292"/>
                      <a:pt x="207" y="315"/>
                    </a:cubicBezTo>
                    <a:cubicBezTo>
                      <a:pt x="206" y="326"/>
                      <a:pt x="200" y="336"/>
                      <a:pt x="190" y="341"/>
                    </a:cubicBezTo>
                    <a:cubicBezTo>
                      <a:pt x="178" y="349"/>
                      <a:pt x="176" y="356"/>
                      <a:pt x="187" y="366"/>
                    </a:cubicBezTo>
                    <a:cubicBezTo>
                      <a:pt x="193" y="371"/>
                      <a:pt x="195" y="378"/>
                      <a:pt x="195" y="386"/>
                    </a:cubicBezTo>
                    <a:cubicBezTo>
                      <a:pt x="193" y="402"/>
                      <a:pt x="204" y="406"/>
                      <a:pt x="216" y="405"/>
                    </a:cubicBezTo>
                    <a:cubicBezTo>
                      <a:pt x="235" y="403"/>
                      <a:pt x="254" y="400"/>
                      <a:pt x="272" y="412"/>
                    </a:cubicBezTo>
                    <a:cubicBezTo>
                      <a:pt x="281" y="418"/>
                      <a:pt x="296" y="404"/>
                      <a:pt x="292" y="393"/>
                    </a:cubicBezTo>
                    <a:cubicBezTo>
                      <a:pt x="286" y="375"/>
                      <a:pt x="295" y="359"/>
                      <a:pt x="301" y="344"/>
                    </a:cubicBezTo>
                    <a:cubicBezTo>
                      <a:pt x="307" y="333"/>
                      <a:pt x="308" y="326"/>
                      <a:pt x="300" y="316"/>
                    </a:cubicBezTo>
                    <a:cubicBezTo>
                      <a:pt x="295" y="311"/>
                      <a:pt x="288" y="306"/>
                      <a:pt x="291" y="298"/>
                    </a:cubicBezTo>
                    <a:cubicBezTo>
                      <a:pt x="293" y="291"/>
                      <a:pt x="300" y="291"/>
                      <a:pt x="306" y="291"/>
                    </a:cubicBezTo>
                    <a:cubicBezTo>
                      <a:pt x="316" y="291"/>
                      <a:pt x="323" y="294"/>
                      <a:pt x="327" y="303"/>
                    </a:cubicBezTo>
                    <a:cubicBezTo>
                      <a:pt x="329" y="307"/>
                      <a:pt x="329" y="312"/>
                      <a:pt x="335" y="315"/>
                    </a:cubicBezTo>
                    <a:cubicBezTo>
                      <a:pt x="331" y="300"/>
                      <a:pt x="331" y="284"/>
                      <a:pt x="329" y="269"/>
                    </a:cubicBezTo>
                    <a:cubicBezTo>
                      <a:pt x="328" y="262"/>
                      <a:pt x="326" y="255"/>
                      <a:pt x="331" y="248"/>
                    </a:cubicBezTo>
                    <a:cubicBezTo>
                      <a:pt x="341" y="244"/>
                      <a:pt x="341" y="253"/>
                      <a:pt x="345" y="258"/>
                    </a:cubicBezTo>
                    <a:cubicBezTo>
                      <a:pt x="353" y="269"/>
                      <a:pt x="361" y="269"/>
                      <a:pt x="365" y="258"/>
                    </a:cubicBezTo>
                    <a:cubicBezTo>
                      <a:pt x="368" y="247"/>
                      <a:pt x="373" y="238"/>
                      <a:pt x="381" y="229"/>
                    </a:cubicBezTo>
                    <a:cubicBezTo>
                      <a:pt x="386" y="222"/>
                      <a:pt x="388" y="212"/>
                      <a:pt x="382" y="205"/>
                    </a:cubicBezTo>
                    <a:cubicBezTo>
                      <a:pt x="367" y="190"/>
                      <a:pt x="374" y="177"/>
                      <a:pt x="383" y="164"/>
                    </a:cubicBezTo>
                    <a:cubicBezTo>
                      <a:pt x="388" y="157"/>
                      <a:pt x="391" y="148"/>
                      <a:pt x="399" y="144"/>
                    </a:cubicBezTo>
                    <a:cubicBezTo>
                      <a:pt x="414" y="141"/>
                      <a:pt x="428" y="146"/>
                      <a:pt x="442" y="147"/>
                    </a:cubicBezTo>
                    <a:cubicBezTo>
                      <a:pt x="453" y="149"/>
                      <a:pt x="459" y="157"/>
                      <a:pt x="461" y="168"/>
                    </a:cubicBezTo>
                    <a:cubicBezTo>
                      <a:pt x="462" y="178"/>
                      <a:pt x="462" y="187"/>
                      <a:pt x="460" y="197"/>
                    </a:cubicBezTo>
                    <a:cubicBezTo>
                      <a:pt x="459" y="205"/>
                      <a:pt x="450" y="210"/>
                      <a:pt x="455" y="219"/>
                    </a:cubicBezTo>
                    <a:cubicBezTo>
                      <a:pt x="457" y="224"/>
                      <a:pt x="458" y="228"/>
                      <a:pt x="458" y="232"/>
                    </a:cubicBezTo>
                    <a:cubicBezTo>
                      <a:pt x="457" y="241"/>
                      <a:pt x="451" y="249"/>
                      <a:pt x="461" y="256"/>
                    </a:cubicBezTo>
                    <a:cubicBezTo>
                      <a:pt x="469" y="262"/>
                      <a:pt x="474" y="258"/>
                      <a:pt x="480" y="254"/>
                    </a:cubicBezTo>
                    <a:cubicBezTo>
                      <a:pt x="487" y="250"/>
                      <a:pt x="493" y="253"/>
                      <a:pt x="500" y="254"/>
                    </a:cubicBezTo>
                    <a:cubicBezTo>
                      <a:pt x="503" y="255"/>
                      <a:pt x="505" y="256"/>
                      <a:pt x="508" y="257"/>
                    </a:cubicBezTo>
                    <a:cubicBezTo>
                      <a:pt x="512" y="258"/>
                      <a:pt x="515" y="260"/>
                      <a:pt x="517" y="263"/>
                    </a:cubicBezTo>
                    <a:cubicBezTo>
                      <a:pt x="522" y="268"/>
                      <a:pt x="517" y="274"/>
                      <a:pt x="520" y="279"/>
                    </a:cubicBezTo>
                    <a:cubicBezTo>
                      <a:pt x="520" y="280"/>
                      <a:pt x="520" y="280"/>
                      <a:pt x="520" y="280"/>
                    </a:cubicBezTo>
                    <a:cubicBezTo>
                      <a:pt x="522" y="282"/>
                      <a:pt x="523" y="285"/>
                      <a:pt x="524" y="289"/>
                    </a:cubicBezTo>
                    <a:cubicBezTo>
                      <a:pt x="527" y="297"/>
                      <a:pt x="539" y="306"/>
                      <a:pt x="524" y="314"/>
                    </a:cubicBezTo>
                    <a:cubicBezTo>
                      <a:pt x="513" y="319"/>
                      <a:pt x="496" y="313"/>
                      <a:pt x="491" y="302"/>
                    </a:cubicBezTo>
                    <a:cubicBezTo>
                      <a:pt x="485" y="288"/>
                      <a:pt x="482" y="288"/>
                      <a:pt x="470" y="303"/>
                    </a:cubicBezTo>
                    <a:cubicBezTo>
                      <a:pt x="455" y="321"/>
                      <a:pt x="436" y="320"/>
                      <a:pt x="426" y="303"/>
                    </a:cubicBezTo>
                    <a:cubicBezTo>
                      <a:pt x="422" y="296"/>
                      <a:pt x="421" y="289"/>
                      <a:pt x="425" y="282"/>
                    </a:cubicBezTo>
                    <a:cubicBezTo>
                      <a:pt x="428" y="277"/>
                      <a:pt x="430" y="271"/>
                      <a:pt x="430" y="265"/>
                    </a:cubicBezTo>
                    <a:cubicBezTo>
                      <a:pt x="430" y="258"/>
                      <a:pt x="429" y="252"/>
                      <a:pt x="422" y="249"/>
                    </a:cubicBezTo>
                    <a:cubicBezTo>
                      <a:pt x="415" y="246"/>
                      <a:pt x="411" y="251"/>
                      <a:pt x="407" y="255"/>
                    </a:cubicBezTo>
                    <a:cubicBezTo>
                      <a:pt x="388" y="277"/>
                      <a:pt x="378" y="304"/>
                      <a:pt x="372" y="330"/>
                    </a:cubicBezTo>
                    <a:cubicBezTo>
                      <a:pt x="367" y="349"/>
                      <a:pt x="379" y="367"/>
                      <a:pt x="392" y="381"/>
                    </a:cubicBezTo>
                    <a:cubicBezTo>
                      <a:pt x="398" y="388"/>
                      <a:pt x="404" y="394"/>
                      <a:pt x="400" y="403"/>
                    </a:cubicBezTo>
                    <a:cubicBezTo>
                      <a:pt x="395" y="409"/>
                      <a:pt x="394" y="416"/>
                      <a:pt x="392" y="423"/>
                    </a:cubicBezTo>
                    <a:cubicBezTo>
                      <a:pt x="375" y="432"/>
                      <a:pt x="358" y="439"/>
                      <a:pt x="348" y="457"/>
                    </a:cubicBezTo>
                    <a:cubicBezTo>
                      <a:pt x="343" y="465"/>
                      <a:pt x="332" y="469"/>
                      <a:pt x="322" y="461"/>
                    </a:cubicBezTo>
                    <a:cubicBezTo>
                      <a:pt x="315" y="455"/>
                      <a:pt x="309" y="459"/>
                      <a:pt x="303" y="464"/>
                    </a:cubicBezTo>
                    <a:cubicBezTo>
                      <a:pt x="287" y="479"/>
                      <a:pt x="281" y="477"/>
                      <a:pt x="263" y="467"/>
                    </a:cubicBezTo>
                    <a:cubicBezTo>
                      <a:pt x="235" y="451"/>
                      <a:pt x="206" y="435"/>
                      <a:pt x="178" y="420"/>
                    </a:cubicBezTo>
                    <a:cubicBezTo>
                      <a:pt x="167" y="414"/>
                      <a:pt x="156" y="417"/>
                      <a:pt x="150" y="429"/>
                    </a:cubicBezTo>
                    <a:cubicBezTo>
                      <a:pt x="146" y="435"/>
                      <a:pt x="146" y="444"/>
                      <a:pt x="136" y="443"/>
                    </a:cubicBezTo>
                    <a:close/>
                  </a:path>
                </a:pathLst>
              </a:custGeom>
              <a:solidFill>
                <a:srgbClr val="D1A2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2" name="Freeform 875">
                <a:extLst>
                  <a:ext uri="{FF2B5EF4-FFF2-40B4-BE49-F238E27FC236}">
                    <a16:creationId xmlns:a16="http://schemas.microsoft.com/office/drawing/2014/main" id="{57FB7103-2F79-2C1A-70EF-EBBD37BE634E}"/>
                  </a:ext>
                </a:extLst>
              </p:cNvPr>
              <p:cNvSpPr/>
              <p:nvPr/>
            </p:nvSpPr>
            <p:spPr bwMode="auto">
              <a:xfrm>
                <a:off x="4277" y="1600"/>
                <a:ext cx="283" cy="410"/>
              </a:xfrm>
              <a:custGeom>
                <a:avLst/>
                <a:gdLst>
                  <a:gd name="T0" fmla="*/ 12 w 698"/>
                  <a:gd name="T1" fmla="*/ 421 h 483"/>
                  <a:gd name="T2" fmla="*/ 18 w 698"/>
                  <a:gd name="T3" fmla="*/ 377 h 483"/>
                  <a:gd name="T4" fmla="*/ 8 w 698"/>
                  <a:gd name="T5" fmla="*/ 350 h 483"/>
                  <a:gd name="T6" fmla="*/ 109 w 698"/>
                  <a:gd name="T7" fmla="*/ 359 h 483"/>
                  <a:gd name="T8" fmla="*/ 173 w 698"/>
                  <a:gd name="T9" fmla="*/ 331 h 483"/>
                  <a:gd name="T10" fmla="*/ 197 w 698"/>
                  <a:gd name="T11" fmla="*/ 264 h 483"/>
                  <a:gd name="T12" fmla="*/ 215 w 698"/>
                  <a:gd name="T13" fmla="*/ 179 h 483"/>
                  <a:gd name="T14" fmla="*/ 265 w 698"/>
                  <a:gd name="T15" fmla="*/ 93 h 483"/>
                  <a:gd name="T16" fmla="*/ 266 w 698"/>
                  <a:gd name="T17" fmla="*/ 109 h 483"/>
                  <a:gd name="T18" fmla="*/ 281 w 698"/>
                  <a:gd name="T19" fmla="*/ 118 h 483"/>
                  <a:gd name="T20" fmla="*/ 315 w 698"/>
                  <a:gd name="T21" fmla="*/ 170 h 483"/>
                  <a:gd name="T22" fmla="*/ 349 w 698"/>
                  <a:gd name="T23" fmla="*/ 102 h 483"/>
                  <a:gd name="T24" fmla="*/ 372 w 698"/>
                  <a:gd name="T25" fmla="*/ 92 h 483"/>
                  <a:gd name="T26" fmla="*/ 428 w 698"/>
                  <a:gd name="T27" fmla="*/ 84 h 483"/>
                  <a:gd name="T28" fmla="*/ 471 w 698"/>
                  <a:gd name="T29" fmla="*/ 51 h 483"/>
                  <a:gd name="T30" fmla="*/ 458 w 698"/>
                  <a:gd name="T31" fmla="*/ 26 h 483"/>
                  <a:gd name="T32" fmla="*/ 484 w 698"/>
                  <a:gd name="T33" fmla="*/ 15 h 483"/>
                  <a:gd name="T34" fmla="*/ 543 w 698"/>
                  <a:gd name="T35" fmla="*/ 21 h 483"/>
                  <a:gd name="T36" fmla="*/ 633 w 698"/>
                  <a:gd name="T37" fmla="*/ 25 h 483"/>
                  <a:gd name="T38" fmla="*/ 690 w 698"/>
                  <a:gd name="T39" fmla="*/ 55 h 483"/>
                  <a:gd name="T40" fmla="*/ 666 w 698"/>
                  <a:gd name="T41" fmla="*/ 79 h 483"/>
                  <a:gd name="T42" fmla="*/ 569 w 698"/>
                  <a:gd name="T43" fmla="*/ 89 h 483"/>
                  <a:gd name="T44" fmla="*/ 603 w 698"/>
                  <a:gd name="T45" fmla="*/ 157 h 483"/>
                  <a:gd name="T46" fmla="*/ 560 w 698"/>
                  <a:gd name="T47" fmla="*/ 153 h 483"/>
                  <a:gd name="T48" fmla="*/ 528 w 698"/>
                  <a:gd name="T49" fmla="*/ 150 h 483"/>
                  <a:gd name="T50" fmla="*/ 483 w 698"/>
                  <a:gd name="T51" fmla="*/ 174 h 483"/>
                  <a:gd name="T52" fmla="*/ 429 w 698"/>
                  <a:gd name="T53" fmla="*/ 179 h 483"/>
                  <a:gd name="T54" fmla="*/ 403 w 698"/>
                  <a:gd name="T55" fmla="*/ 208 h 483"/>
                  <a:gd name="T56" fmla="*/ 391 w 698"/>
                  <a:gd name="T57" fmla="*/ 226 h 483"/>
                  <a:gd name="T58" fmla="*/ 451 w 698"/>
                  <a:gd name="T59" fmla="*/ 285 h 483"/>
                  <a:gd name="T60" fmla="*/ 397 w 698"/>
                  <a:gd name="T61" fmla="*/ 324 h 483"/>
                  <a:gd name="T62" fmla="*/ 370 w 698"/>
                  <a:gd name="T63" fmla="*/ 333 h 483"/>
                  <a:gd name="T64" fmla="*/ 332 w 698"/>
                  <a:gd name="T65" fmla="*/ 357 h 483"/>
                  <a:gd name="T66" fmla="*/ 245 w 698"/>
                  <a:gd name="T67" fmla="*/ 359 h 483"/>
                  <a:gd name="T68" fmla="*/ 170 w 698"/>
                  <a:gd name="T69" fmla="*/ 398 h 483"/>
                  <a:gd name="T70" fmla="*/ 197 w 698"/>
                  <a:gd name="T71" fmla="*/ 418 h 483"/>
                  <a:gd name="T72" fmla="*/ 115 w 698"/>
                  <a:gd name="T73" fmla="*/ 409 h 483"/>
                  <a:gd name="T74" fmla="*/ 105 w 698"/>
                  <a:gd name="T75" fmla="*/ 441 h 483"/>
                  <a:gd name="T76" fmla="*/ 124 w 698"/>
                  <a:gd name="T77" fmla="*/ 457 h 483"/>
                  <a:gd name="T78" fmla="*/ 91 w 698"/>
                  <a:gd name="T79" fmla="*/ 468 h 483"/>
                  <a:gd name="T80" fmla="*/ 88 w 698"/>
                  <a:gd name="T81" fmla="*/ 466 h 483"/>
                  <a:gd name="T82" fmla="*/ 32 w 698"/>
                  <a:gd name="T83" fmla="*/ 437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98" h="482">
                    <a:moveTo>
                      <a:pt x="8" y="438"/>
                    </a:moveTo>
                    <a:cubicBezTo>
                      <a:pt x="0" y="430"/>
                      <a:pt x="12" y="427"/>
                      <a:pt x="12" y="421"/>
                    </a:cubicBezTo>
                    <a:cubicBezTo>
                      <a:pt x="13" y="419"/>
                      <a:pt x="15" y="418"/>
                      <a:pt x="17" y="416"/>
                    </a:cubicBezTo>
                    <a:cubicBezTo>
                      <a:pt x="34" y="402"/>
                      <a:pt x="34" y="391"/>
                      <a:pt x="18" y="377"/>
                    </a:cubicBezTo>
                    <a:cubicBezTo>
                      <a:pt x="13" y="373"/>
                      <a:pt x="6" y="369"/>
                      <a:pt x="4" y="362"/>
                    </a:cubicBezTo>
                    <a:cubicBezTo>
                      <a:pt x="4" y="357"/>
                      <a:pt x="3" y="352"/>
                      <a:pt x="8" y="350"/>
                    </a:cubicBezTo>
                    <a:cubicBezTo>
                      <a:pt x="21" y="344"/>
                      <a:pt x="35" y="355"/>
                      <a:pt x="49" y="349"/>
                    </a:cubicBezTo>
                    <a:cubicBezTo>
                      <a:pt x="71" y="338"/>
                      <a:pt x="89" y="346"/>
                      <a:pt x="109" y="359"/>
                    </a:cubicBezTo>
                    <a:cubicBezTo>
                      <a:pt x="137" y="377"/>
                      <a:pt x="152" y="373"/>
                      <a:pt x="170" y="346"/>
                    </a:cubicBezTo>
                    <a:cubicBezTo>
                      <a:pt x="173" y="341"/>
                      <a:pt x="176" y="336"/>
                      <a:pt x="173" y="331"/>
                    </a:cubicBezTo>
                    <a:cubicBezTo>
                      <a:pt x="165" y="317"/>
                      <a:pt x="170" y="304"/>
                      <a:pt x="172" y="290"/>
                    </a:cubicBezTo>
                    <a:cubicBezTo>
                      <a:pt x="173" y="273"/>
                      <a:pt x="180" y="266"/>
                      <a:pt x="197" y="264"/>
                    </a:cubicBezTo>
                    <a:cubicBezTo>
                      <a:pt x="222" y="261"/>
                      <a:pt x="234" y="224"/>
                      <a:pt x="217" y="205"/>
                    </a:cubicBezTo>
                    <a:cubicBezTo>
                      <a:pt x="208" y="195"/>
                      <a:pt x="206" y="190"/>
                      <a:pt x="215" y="179"/>
                    </a:cubicBezTo>
                    <a:cubicBezTo>
                      <a:pt x="226" y="165"/>
                      <a:pt x="230" y="148"/>
                      <a:pt x="225" y="130"/>
                    </a:cubicBezTo>
                    <a:cubicBezTo>
                      <a:pt x="224" y="111"/>
                      <a:pt x="248" y="89"/>
                      <a:pt x="265" y="93"/>
                    </a:cubicBezTo>
                    <a:cubicBezTo>
                      <a:pt x="268" y="94"/>
                      <a:pt x="270" y="96"/>
                      <a:pt x="270" y="99"/>
                    </a:cubicBezTo>
                    <a:cubicBezTo>
                      <a:pt x="271" y="103"/>
                      <a:pt x="269" y="106"/>
                      <a:pt x="266" y="109"/>
                    </a:cubicBezTo>
                    <a:cubicBezTo>
                      <a:pt x="261" y="115"/>
                      <a:pt x="253" y="112"/>
                      <a:pt x="248" y="117"/>
                    </a:cubicBezTo>
                    <a:cubicBezTo>
                      <a:pt x="259" y="116"/>
                      <a:pt x="270" y="105"/>
                      <a:pt x="281" y="118"/>
                    </a:cubicBezTo>
                    <a:cubicBezTo>
                      <a:pt x="289" y="127"/>
                      <a:pt x="300" y="134"/>
                      <a:pt x="301" y="148"/>
                    </a:cubicBezTo>
                    <a:cubicBezTo>
                      <a:pt x="301" y="158"/>
                      <a:pt x="302" y="168"/>
                      <a:pt x="315" y="170"/>
                    </a:cubicBezTo>
                    <a:cubicBezTo>
                      <a:pt x="311" y="164"/>
                      <a:pt x="307" y="159"/>
                      <a:pt x="305" y="153"/>
                    </a:cubicBezTo>
                    <a:cubicBezTo>
                      <a:pt x="292" y="114"/>
                      <a:pt x="309" y="95"/>
                      <a:pt x="349" y="102"/>
                    </a:cubicBezTo>
                    <a:cubicBezTo>
                      <a:pt x="356" y="103"/>
                      <a:pt x="361" y="105"/>
                      <a:pt x="364" y="97"/>
                    </a:cubicBezTo>
                    <a:cubicBezTo>
                      <a:pt x="366" y="93"/>
                      <a:pt x="370" y="90"/>
                      <a:pt x="372" y="92"/>
                    </a:cubicBezTo>
                    <a:cubicBezTo>
                      <a:pt x="386" y="103"/>
                      <a:pt x="392" y="91"/>
                      <a:pt x="400" y="84"/>
                    </a:cubicBezTo>
                    <a:cubicBezTo>
                      <a:pt x="409" y="75"/>
                      <a:pt x="420" y="75"/>
                      <a:pt x="428" y="84"/>
                    </a:cubicBezTo>
                    <a:cubicBezTo>
                      <a:pt x="439" y="95"/>
                      <a:pt x="444" y="91"/>
                      <a:pt x="449" y="79"/>
                    </a:cubicBezTo>
                    <a:cubicBezTo>
                      <a:pt x="454" y="68"/>
                      <a:pt x="468" y="65"/>
                      <a:pt x="471" y="51"/>
                    </a:cubicBezTo>
                    <a:cubicBezTo>
                      <a:pt x="467" y="46"/>
                      <a:pt x="458" y="56"/>
                      <a:pt x="455" y="48"/>
                    </a:cubicBezTo>
                    <a:cubicBezTo>
                      <a:pt x="452" y="40"/>
                      <a:pt x="455" y="33"/>
                      <a:pt x="458" y="26"/>
                    </a:cubicBezTo>
                    <a:cubicBezTo>
                      <a:pt x="459" y="24"/>
                      <a:pt x="461" y="21"/>
                      <a:pt x="463" y="18"/>
                    </a:cubicBezTo>
                    <a:cubicBezTo>
                      <a:pt x="470" y="0"/>
                      <a:pt x="470" y="0"/>
                      <a:pt x="484" y="15"/>
                    </a:cubicBezTo>
                    <a:cubicBezTo>
                      <a:pt x="488" y="18"/>
                      <a:pt x="492" y="20"/>
                      <a:pt x="496" y="23"/>
                    </a:cubicBezTo>
                    <a:cubicBezTo>
                      <a:pt x="519" y="39"/>
                      <a:pt x="519" y="39"/>
                      <a:pt x="543" y="21"/>
                    </a:cubicBezTo>
                    <a:cubicBezTo>
                      <a:pt x="552" y="13"/>
                      <a:pt x="563" y="11"/>
                      <a:pt x="574" y="16"/>
                    </a:cubicBezTo>
                    <a:cubicBezTo>
                      <a:pt x="593" y="24"/>
                      <a:pt x="613" y="25"/>
                      <a:pt x="633" y="25"/>
                    </a:cubicBezTo>
                    <a:cubicBezTo>
                      <a:pt x="649" y="25"/>
                      <a:pt x="665" y="29"/>
                      <a:pt x="678" y="39"/>
                    </a:cubicBezTo>
                    <a:cubicBezTo>
                      <a:pt x="683" y="44"/>
                      <a:pt x="688" y="48"/>
                      <a:pt x="690" y="55"/>
                    </a:cubicBezTo>
                    <a:cubicBezTo>
                      <a:pt x="693" y="64"/>
                      <a:pt x="698" y="74"/>
                      <a:pt x="691" y="81"/>
                    </a:cubicBezTo>
                    <a:cubicBezTo>
                      <a:pt x="683" y="90"/>
                      <a:pt x="674" y="84"/>
                      <a:pt x="666" y="79"/>
                    </a:cubicBezTo>
                    <a:cubicBezTo>
                      <a:pt x="646" y="67"/>
                      <a:pt x="627" y="70"/>
                      <a:pt x="609" y="80"/>
                    </a:cubicBezTo>
                    <a:cubicBezTo>
                      <a:pt x="596" y="88"/>
                      <a:pt x="585" y="94"/>
                      <a:pt x="569" y="89"/>
                    </a:cubicBezTo>
                    <a:cubicBezTo>
                      <a:pt x="569" y="99"/>
                      <a:pt x="575" y="106"/>
                      <a:pt x="582" y="109"/>
                    </a:cubicBezTo>
                    <a:cubicBezTo>
                      <a:pt x="605" y="118"/>
                      <a:pt x="603" y="138"/>
                      <a:pt x="603" y="157"/>
                    </a:cubicBezTo>
                    <a:cubicBezTo>
                      <a:pt x="592" y="173"/>
                      <a:pt x="579" y="155"/>
                      <a:pt x="567" y="157"/>
                    </a:cubicBezTo>
                    <a:cubicBezTo>
                      <a:pt x="565" y="158"/>
                      <a:pt x="564" y="153"/>
                      <a:pt x="560" y="153"/>
                    </a:cubicBezTo>
                    <a:cubicBezTo>
                      <a:pt x="538" y="152"/>
                      <a:pt x="536" y="147"/>
                      <a:pt x="549" y="127"/>
                    </a:cubicBezTo>
                    <a:cubicBezTo>
                      <a:pt x="539" y="133"/>
                      <a:pt x="543" y="151"/>
                      <a:pt x="528" y="150"/>
                    </a:cubicBezTo>
                    <a:cubicBezTo>
                      <a:pt x="521" y="150"/>
                      <a:pt x="520" y="144"/>
                      <a:pt x="520" y="139"/>
                    </a:cubicBezTo>
                    <a:cubicBezTo>
                      <a:pt x="509" y="152"/>
                      <a:pt x="501" y="168"/>
                      <a:pt x="483" y="174"/>
                    </a:cubicBezTo>
                    <a:cubicBezTo>
                      <a:pt x="466" y="180"/>
                      <a:pt x="462" y="178"/>
                      <a:pt x="460" y="159"/>
                    </a:cubicBezTo>
                    <a:cubicBezTo>
                      <a:pt x="457" y="180"/>
                      <a:pt x="447" y="187"/>
                      <a:pt x="429" y="179"/>
                    </a:cubicBezTo>
                    <a:cubicBezTo>
                      <a:pt x="427" y="178"/>
                      <a:pt x="421" y="187"/>
                      <a:pt x="422" y="190"/>
                    </a:cubicBezTo>
                    <a:cubicBezTo>
                      <a:pt x="428" y="211"/>
                      <a:pt x="415" y="208"/>
                      <a:pt x="403" y="208"/>
                    </a:cubicBezTo>
                    <a:cubicBezTo>
                      <a:pt x="398" y="207"/>
                      <a:pt x="393" y="201"/>
                      <a:pt x="389" y="209"/>
                    </a:cubicBezTo>
                    <a:cubicBezTo>
                      <a:pt x="386" y="214"/>
                      <a:pt x="387" y="220"/>
                      <a:pt x="391" y="226"/>
                    </a:cubicBezTo>
                    <a:cubicBezTo>
                      <a:pt x="402" y="242"/>
                      <a:pt x="409" y="261"/>
                      <a:pt x="434" y="263"/>
                    </a:cubicBezTo>
                    <a:cubicBezTo>
                      <a:pt x="445" y="264"/>
                      <a:pt x="449" y="275"/>
                      <a:pt x="451" y="285"/>
                    </a:cubicBezTo>
                    <a:cubicBezTo>
                      <a:pt x="453" y="295"/>
                      <a:pt x="446" y="300"/>
                      <a:pt x="439" y="305"/>
                    </a:cubicBezTo>
                    <a:cubicBezTo>
                      <a:pt x="426" y="315"/>
                      <a:pt x="412" y="319"/>
                      <a:pt x="397" y="324"/>
                    </a:cubicBezTo>
                    <a:cubicBezTo>
                      <a:pt x="395" y="324"/>
                      <a:pt x="393" y="325"/>
                      <a:pt x="391" y="325"/>
                    </a:cubicBezTo>
                    <a:cubicBezTo>
                      <a:pt x="382" y="323"/>
                      <a:pt x="375" y="323"/>
                      <a:pt x="370" y="333"/>
                    </a:cubicBezTo>
                    <a:cubicBezTo>
                      <a:pt x="365" y="342"/>
                      <a:pt x="357" y="346"/>
                      <a:pt x="347" y="349"/>
                    </a:cubicBezTo>
                    <a:cubicBezTo>
                      <a:pt x="342" y="351"/>
                      <a:pt x="336" y="353"/>
                      <a:pt x="332" y="357"/>
                    </a:cubicBezTo>
                    <a:cubicBezTo>
                      <a:pt x="309" y="376"/>
                      <a:pt x="309" y="376"/>
                      <a:pt x="284" y="361"/>
                    </a:cubicBezTo>
                    <a:cubicBezTo>
                      <a:pt x="271" y="354"/>
                      <a:pt x="258" y="360"/>
                      <a:pt x="245" y="359"/>
                    </a:cubicBezTo>
                    <a:cubicBezTo>
                      <a:pt x="233" y="358"/>
                      <a:pt x="221" y="360"/>
                      <a:pt x="209" y="361"/>
                    </a:cubicBezTo>
                    <a:cubicBezTo>
                      <a:pt x="186" y="364"/>
                      <a:pt x="175" y="376"/>
                      <a:pt x="170" y="398"/>
                    </a:cubicBezTo>
                    <a:cubicBezTo>
                      <a:pt x="168" y="405"/>
                      <a:pt x="172" y="407"/>
                      <a:pt x="177" y="409"/>
                    </a:cubicBezTo>
                    <a:cubicBezTo>
                      <a:pt x="184" y="412"/>
                      <a:pt x="192" y="411"/>
                      <a:pt x="197" y="418"/>
                    </a:cubicBezTo>
                    <a:cubicBezTo>
                      <a:pt x="183" y="433"/>
                      <a:pt x="168" y="428"/>
                      <a:pt x="156" y="419"/>
                    </a:cubicBezTo>
                    <a:cubicBezTo>
                      <a:pt x="143" y="409"/>
                      <a:pt x="130" y="408"/>
                      <a:pt x="115" y="409"/>
                    </a:cubicBezTo>
                    <a:cubicBezTo>
                      <a:pt x="107" y="409"/>
                      <a:pt x="100" y="411"/>
                      <a:pt x="98" y="420"/>
                    </a:cubicBezTo>
                    <a:cubicBezTo>
                      <a:pt x="97" y="428"/>
                      <a:pt x="98" y="436"/>
                      <a:pt x="105" y="441"/>
                    </a:cubicBezTo>
                    <a:cubicBezTo>
                      <a:pt x="108" y="443"/>
                      <a:pt x="111" y="444"/>
                      <a:pt x="114" y="445"/>
                    </a:cubicBezTo>
                    <a:cubicBezTo>
                      <a:pt x="119" y="448"/>
                      <a:pt x="125" y="450"/>
                      <a:pt x="124" y="457"/>
                    </a:cubicBezTo>
                    <a:cubicBezTo>
                      <a:pt x="123" y="463"/>
                      <a:pt x="118" y="465"/>
                      <a:pt x="112" y="466"/>
                    </a:cubicBezTo>
                    <a:cubicBezTo>
                      <a:pt x="105" y="467"/>
                      <a:pt x="98" y="469"/>
                      <a:pt x="91" y="468"/>
                    </a:cubicBezTo>
                    <a:cubicBezTo>
                      <a:pt x="86" y="465"/>
                      <a:pt x="85" y="460"/>
                      <a:pt x="81" y="457"/>
                    </a:cubicBezTo>
                    <a:cubicBezTo>
                      <a:pt x="82" y="461"/>
                      <a:pt x="86" y="463"/>
                      <a:pt x="88" y="466"/>
                    </a:cubicBezTo>
                    <a:cubicBezTo>
                      <a:pt x="85" y="483"/>
                      <a:pt x="76" y="481"/>
                      <a:pt x="65" y="473"/>
                    </a:cubicBezTo>
                    <a:cubicBezTo>
                      <a:pt x="57" y="459"/>
                      <a:pt x="41" y="451"/>
                      <a:pt x="32" y="437"/>
                    </a:cubicBezTo>
                    <a:cubicBezTo>
                      <a:pt x="25" y="426"/>
                      <a:pt x="16" y="436"/>
                      <a:pt x="8" y="438"/>
                    </a:cubicBezTo>
                    <a:close/>
                  </a:path>
                </a:pathLst>
              </a:custGeom>
              <a:solidFill>
                <a:srgbClr val="D0B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3" name="Freeform 876">
                <a:extLst>
                  <a:ext uri="{FF2B5EF4-FFF2-40B4-BE49-F238E27FC236}">
                    <a16:creationId xmlns:a16="http://schemas.microsoft.com/office/drawing/2014/main" id="{342C54DE-06CE-E87B-70F7-6DBE0C78336A}"/>
                  </a:ext>
                </a:extLst>
              </p:cNvPr>
              <p:cNvSpPr/>
              <p:nvPr/>
            </p:nvSpPr>
            <p:spPr bwMode="auto">
              <a:xfrm>
                <a:off x="4236" y="1590"/>
                <a:ext cx="136" cy="331"/>
              </a:xfrm>
              <a:custGeom>
                <a:avLst/>
                <a:gdLst>
                  <a:gd name="T0" fmla="*/ 328 w 336"/>
                  <a:gd name="T1" fmla="*/ 141 h 389"/>
                  <a:gd name="T2" fmla="*/ 311 w 336"/>
                  <a:gd name="T3" fmla="*/ 202 h 389"/>
                  <a:gd name="T4" fmla="*/ 330 w 336"/>
                  <a:gd name="T5" fmla="*/ 224 h 389"/>
                  <a:gd name="T6" fmla="*/ 322 w 336"/>
                  <a:gd name="T7" fmla="*/ 274 h 389"/>
                  <a:gd name="T8" fmla="*/ 292 w 336"/>
                  <a:gd name="T9" fmla="*/ 282 h 389"/>
                  <a:gd name="T10" fmla="*/ 279 w 336"/>
                  <a:gd name="T11" fmla="*/ 295 h 389"/>
                  <a:gd name="T12" fmla="*/ 275 w 336"/>
                  <a:gd name="T13" fmla="*/ 310 h 389"/>
                  <a:gd name="T14" fmla="*/ 272 w 336"/>
                  <a:gd name="T15" fmla="*/ 325 h 389"/>
                  <a:gd name="T16" fmla="*/ 259 w 336"/>
                  <a:gd name="T17" fmla="*/ 379 h 389"/>
                  <a:gd name="T18" fmla="*/ 216 w 336"/>
                  <a:gd name="T19" fmla="*/ 381 h 389"/>
                  <a:gd name="T20" fmla="*/ 187 w 336"/>
                  <a:gd name="T21" fmla="*/ 362 h 389"/>
                  <a:gd name="T22" fmla="*/ 170 w 336"/>
                  <a:gd name="T23" fmla="*/ 358 h 389"/>
                  <a:gd name="T24" fmla="*/ 108 w 336"/>
                  <a:gd name="T25" fmla="*/ 361 h 389"/>
                  <a:gd name="T26" fmla="*/ 84 w 336"/>
                  <a:gd name="T27" fmla="*/ 353 h 389"/>
                  <a:gd name="T28" fmla="*/ 48 w 336"/>
                  <a:gd name="T29" fmla="*/ 361 h 389"/>
                  <a:gd name="T30" fmla="*/ 44 w 336"/>
                  <a:gd name="T31" fmla="*/ 357 h 389"/>
                  <a:gd name="T32" fmla="*/ 40 w 336"/>
                  <a:gd name="T33" fmla="*/ 355 h 389"/>
                  <a:gd name="T34" fmla="*/ 24 w 336"/>
                  <a:gd name="T35" fmla="*/ 361 h 389"/>
                  <a:gd name="T36" fmla="*/ 16 w 336"/>
                  <a:gd name="T37" fmla="*/ 361 h 389"/>
                  <a:gd name="T38" fmla="*/ 17 w 336"/>
                  <a:gd name="T39" fmla="*/ 330 h 389"/>
                  <a:gd name="T40" fmla="*/ 32 w 336"/>
                  <a:gd name="T41" fmla="*/ 324 h 389"/>
                  <a:gd name="T42" fmla="*/ 50 w 336"/>
                  <a:gd name="T43" fmla="*/ 298 h 389"/>
                  <a:gd name="T44" fmla="*/ 58 w 336"/>
                  <a:gd name="T45" fmla="*/ 275 h 389"/>
                  <a:gd name="T46" fmla="*/ 58 w 336"/>
                  <a:gd name="T47" fmla="*/ 248 h 389"/>
                  <a:gd name="T48" fmla="*/ 56 w 336"/>
                  <a:gd name="T49" fmla="*/ 205 h 389"/>
                  <a:gd name="T50" fmla="*/ 56 w 336"/>
                  <a:gd name="T51" fmla="*/ 203 h 389"/>
                  <a:gd name="T52" fmla="*/ 54 w 336"/>
                  <a:gd name="T53" fmla="*/ 203 h 389"/>
                  <a:gd name="T54" fmla="*/ 47 w 336"/>
                  <a:gd name="T55" fmla="*/ 167 h 389"/>
                  <a:gd name="T56" fmla="*/ 23 w 336"/>
                  <a:gd name="T57" fmla="*/ 123 h 389"/>
                  <a:gd name="T58" fmla="*/ 19 w 336"/>
                  <a:gd name="T59" fmla="*/ 117 h 389"/>
                  <a:gd name="T60" fmla="*/ 65 w 336"/>
                  <a:gd name="T61" fmla="*/ 145 h 389"/>
                  <a:gd name="T62" fmla="*/ 62 w 336"/>
                  <a:gd name="T63" fmla="*/ 183 h 389"/>
                  <a:gd name="T64" fmla="*/ 74 w 336"/>
                  <a:gd name="T65" fmla="*/ 117 h 389"/>
                  <a:gd name="T66" fmla="*/ 89 w 336"/>
                  <a:gd name="T67" fmla="*/ 104 h 389"/>
                  <a:gd name="T68" fmla="*/ 106 w 336"/>
                  <a:gd name="T69" fmla="*/ 119 h 389"/>
                  <a:gd name="T70" fmla="*/ 109 w 336"/>
                  <a:gd name="T71" fmla="*/ 120 h 389"/>
                  <a:gd name="T72" fmla="*/ 124 w 336"/>
                  <a:gd name="T73" fmla="*/ 134 h 389"/>
                  <a:gd name="T74" fmla="*/ 159 w 336"/>
                  <a:gd name="T75" fmla="*/ 109 h 389"/>
                  <a:gd name="T76" fmla="*/ 144 w 336"/>
                  <a:gd name="T77" fmla="*/ 94 h 389"/>
                  <a:gd name="T78" fmla="*/ 176 w 336"/>
                  <a:gd name="T79" fmla="*/ 89 h 389"/>
                  <a:gd name="T80" fmla="*/ 141 w 336"/>
                  <a:gd name="T81" fmla="*/ 29 h 389"/>
                  <a:gd name="T82" fmla="*/ 131 w 336"/>
                  <a:gd name="T83" fmla="*/ 5 h 389"/>
                  <a:gd name="T84" fmla="*/ 155 w 336"/>
                  <a:gd name="T85" fmla="*/ 10 h 389"/>
                  <a:gd name="T86" fmla="*/ 194 w 336"/>
                  <a:gd name="T87" fmla="*/ 22 h 389"/>
                  <a:gd name="T88" fmla="*/ 204 w 336"/>
                  <a:gd name="T89" fmla="*/ 17 h 389"/>
                  <a:gd name="T90" fmla="*/ 223 w 336"/>
                  <a:gd name="T91" fmla="*/ 18 h 389"/>
                  <a:gd name="T92" fmla="*/ 248 w 336"/>
                  <a:gd name="T93" fmla="*/ 29 h 389"/>
                  <a:gd name="T94" fmla="*/ 266 w 336"/>
                  <a:gd name="T95" fmla="*/ 33 h 389"/>
                  <a:gd name="T96" fmla="*/ 298 w 336"/>
                  <a:gd name="T97" fmla="*/ 37 h 389"/>
                  <a:gd name="T98" fmla="*/ 317 w 336"/>
                  <a:gd name="T99" fmla="*/ 28 h 389"/>
                  <a:gd name="T100" fmla="*/ 318 w 336"/>
                  <a:gd name="T101" fmla="*/ 34 h 389"/>
                  <a:gd name="T102" fmla="*/ 315 w 336"/>
                  <a:gd name="T103" fmla="*/ 45 h 389"/>
                  <a:gd name="T104" fmla="*/ 319 w 336"/>
                  <a:gd name="T105" fmla="*/ 94 h 389"/>
                  <a:gd name="T106" fmla="*/ 322 w 336"/>
                  <a:gd name="T107" fmla="*/ 118 h 389"/>
                  <a:gd name="T108" fmla="*/ 319 w 336"/>
                  <a:gd name="T109" fmla="*/ 143 h 389"/>
                  <a:gd name="T110" fmla="*/ 324 w 336"/>
                  <a:gd name="T111" fmla="*/ 149 h 389"/>
                  <a:gd name="T112" fmla="*/ 328 w 336"/>
                  <a:gd name="T113" fmla="*/ 141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6" h="389">
                    <a:moveTo>
                      <a:pt x="328" y="141"/>
                    </a:moveTo>
                    <a:cubicBezTo>
                      <a:pt x="336" y="164"/>
                      <a:pt x="331" y="185"/>
                      <a:pt x="311" y="202"/>
                    </a:cubicBezTo>
                    <a:cubicBezTo>
                      <a:pt x="318" y="209"/>
                      <a:pt x="330" y="215"/>
                      <a:pt x="330" y="224"/>
                    </a:cubicBezTo>
                    <a:cubicBezTo>
                      <a:pt x="330" y="241"/>
                      <a:pt x="328" y="259"/>
                      <a:pt x="322" y="274"/>
                    </a:cubicBezTo>
                    <a:cubicBezTo>
                      <a:pt x="320" y="280"/>
                      <a:pt x="302" y="282"/>
                      <a:pt x="292" y="282"/>
                    </a:cubicBezTo>
                    <a:cubicBezTo>
                      <a:pt x="280" y="281"/>
                      <a:pt x="275" y="282"/>
                      <a:pt x="279" y="295"/>
                    </a:cubicBezTo>
                    <a:cubicBezTo>
                      <a:pt x="281" y="301"/>
                      <a:pt x="277" y="306"/>
                      <a:pt x="275" y="310"/>
                    </a:cubicBezTo>
                    <a:cubicBezTo>
                      <a:pt x="273" y="315"/>
                      <a:pt x="270" y="322"/>
                      <a:pt x="272" y="325"/>
                    </a:cubicBezTo>
                    <a:cubicBezTo>
                      <a:pt x="291" y="349"/>
                      <a:pt x="269" y="363"/>
                      <a:pt x="259" y="379"/>
                    </a:cubicBezTo>
                    <a:cubicBezTo>
                      <a:pt x="255" y="387"/>
                      <a:pt x="226" y="389"/>
                      <a:pt x="216" y="381"/>
                    </a:cubicBezTo>
                    <a:cubicBezTo>
                      <a:pt x="207" y="374"/>
                      <a:pt x="194" y="372"/>
                      <a:pt x="187" y="362"/>
                    </a:cubicBezTo>
                    <a:cubicBezTo>
                      <a:pt x="183" y="356"/>
                      <a:pt x="176" y="355"/>
                      <a:pt x="170" y="358"/>
                    </a:cubicBezTo>
                    <a:cubicBezTo>
                      <a:pt x="150" y="370"/>
                      <a:pt x="129" y="368"/>
                      <a:pt x="108" y="361"/>
                    </a:cubicBezTo>
                    <a:cubicBezTo>
                      <a:pt x="103" y="350"/>
                      <a:pt x="92" y="352"/>
                      <a:pt x="84" y="353"/>
                    </a:cubicBezTo>
                    <a:cubicBezTo>
                      <a:pt x="72" y="354"/>
                      <a:pt x="60" y="358"/>
                      <a:pt x="48" y="361"/>
                    </a:cubicBezTo>
                    <a:cubicBezTo>
                      <a:pt x="46" y="360"/>
                      <a:pt x="45" y="359"/>
                      <a:pt x="44" y="357"/>
                    </a:cubicBezTo>
                    <a:cubicBezTo>
                      <a:pt x="43" y="356"/>
                      <a:pt x="43" y="351"/>
                      <a:pt x="40" y="355"/>
                    </a:cubicBezTo>
                    <a:cubicBezTo>
                      <a:pt x="36" y="360"/>
                      <a:pt x="31" y="365"/>
                      <a:pt x="24" y="361"/>
                    </a:cubicBezTo>
                    <a:cubicBezTo>
                      <a:pt x="21" y="361"/>
                      <a:pt x="19" y="361"/>
                      <a:pt x="16" y="361"/>
                    </a:cubicBezTo>
                    <a:cubicBezTo>
                      <a:pt x="0" y="347"/>
                      <a:pt x="0" y="340"/>
                      <a:pt x="17" y="330"/>
                    </a:cubicBezTo>
                    <a:cubicBezTo>
                      <a:pt x="22" y="327"/>
                      <a:pt x="27" y="326"/>
                      <a:pt x="32" y="324"/>
                    </a:cubicBezTo>
                    <a:cubicBezTo>
                      <a:pt x="46" y="321"/>
                      <a:pt x="55" y="314"/>
                      <a:pt x="50" y="298"/>
                    </a:cubicBezTo>
                    <a:cubicBezTo>
                      <a:pt x="47" y="288"/>
                      <a:pt x="51" y="281"/>
                      <a:pt x="58" y="275"/>
                    </a:cubicBezTo>
                    <a:cubicBezTo>
                      <a:pt x="69" y="266"/>
                      <a:pt x="68" y="258"/>
                      <a:pt x="58" y="248"/>
                    </a:cubicBezTo>
                    <a:cubicBezTo>
                      <a:pt x="41" y="232"/>
                      <a:pt x="41" y="226"/>
                      <a:pt x="56" y="205"/>
                    </a:cubicBezTo>
                    <a:cubicBezTo>
                      <a:pt x="57" y="203"/>
                      <a:pt x="58" y="204"/>
                      <a:pt x="56" y="203"/>
                    </a:cubicBezTo>
                    <a:cubicBezTo>
                      <a:pt x="55" y="203"/>
                      <a:pt x="54" y="203"/>
                      <a:pt x="54" y="203"/>
                    </a:cubicBezTo>
                    <a:cubicBezTo>
                      <a:pt x="44" y="192"/>
                      <a:pt x="47" y="179"/>
                      <a:pt x="47" y="167"/>
                    </a:cubicBezTo>
                    <a:cubicBezTo>
                      <a:pt x="48" y="147"/>
                      <a:pt x="43" y="131"/>
                      <a:pt x="23" y="123"/>
                    </a:cubicBezTo>
                    <a:cubicBezTo>
                      <a:pt x="20" y="122"/>
                      <a:pt x="19" y="120"/>
                      <a:pt x="19" y="117"/>
                    </a:cubicBezTo>
                    <a:cubicBezTo>
                      <a:pt x="46" y="106"/>
                      <a:pt x="65" y="117"/>
                      <a:pt x="65" y="145"/>
                    </a:cubicBezTo>
                    <a:cubicBezTo>
                      <a:pt x="65" y="159"/>
                      <a:pt x="59" y="173"/>
                      <a:pt x="62" y="183"/>
                    </a:cubicBezTo>
                    <a:cubicBezTo>
                      <a:pt x="68" y="164"/>
                      <a:pt x="63" y="139"/>
                      <a:pt x="74" y="117"/>
                    </a:cubicBezTo>
                    <a:cubicBezTo>
                      <a:pt x="77" y="110"/>
                      <a:pt x="80" y="102"/>
                      <a:pt x="89" y="104"/>
                    </a:cubicBezTo>
                    <a:cubicBezTo>
                      <a:pt x="98" y="105"/>
                      <a:pt x="105" y="110"/>
                      <a:pt x="106" y="119"/>
                    </a:cubicBezTo>
                    <a:cubicBezTo>
                      <a:pt x="106" y="126"/>
                      <a:pt x="106" y="121"/>
                      <a:pt x="109" y="120"/>
                    </a:cubicBezTo>
                    <a:cubicBezTo>
                      <a:pt x="120" y="117"/>
                      <a:pt x="118" y="128"/>
                      <a:pt x="124" y="134"/>
                    </a:cubicBezTo>
                    <a:cubicBezTo>
                      <a:pt x="130" y="118"/>
                      <a:pt x="143" y="112"/>
                      <a:pt x="159" y="109"/>
                    </a:cubicBezTo>
                    <a:cubicBezTo>
                      <a:pt x="154" y="102"/>
                      <a:pt x="138" y="106"/>
                      <a:pt x="144" y="94"/>
                    </a:cubicBezTo>
                    <a:cubicBezTo>
                      <a:pt x="150" y="82"/>
                      <a:pt x="164" y="90"/>
                      <a:pt x="176" y="89"/>
                    </a:cubicBezTo>
                    <a:cubicBezTo>
                      <a:pt x="157" y="73"/>
                      <a:pt x="163" y="44"/>
                      <a:pt x="141" y="29"/>
                    </a:cubicBezTo>
                    <a:cubicBezTo>
                      <a:pt x="134" y="24"/>
                      <a:pt x="127" y="16"/>
                      <a:pt x="131" y="5"/>
                    </a:cubicBezTo>
                    <a:cubicBezTo>
                      <a:pt x="140" y="0"/>
                      <a:pt x="148" y="5"/>
                      <a:pt x="155" y="10"/>
                    </a:cubicBezTo>
                    <a:cubicBezTo>
                      <a:pt x="167" y="17"/>
                      <a:pt x="181" y="16"/>
                      <a:pt x="194" y="22"/>
                    </a:cubicBezTo>
                    <a:cubicBezTo>
                      <a:pt x="197" y="23"/>
                      <a:pt x="201" y="20"/>
                      <a:pt x="204" y="17"/>
                    </a:cubicBezTo>
                    <a:cubicBezTo>
                      <a:pt x="211" y="13"/>
                      <a:pt x="217" y="11"/>
                      <a:pt x="223" y="18"/>
                    </a:cubicBezTo>
                    <a:cubicBezTo>
                      <a:pt x="230" y="25"/>
                      <a:pt x="238" y="29"/>
                      <a:pt x="248" y="29"/>
                    </a:cubicBezTo>
                    <a:cubicBezTo>
                      <a:pt x="253" y="33"/>
                      <a:pt x="261" y="29"/>
                      <a:pt x="266" y="33"/>
                    </a:cubicBezTo>
                    <a:cubicBezTo>
                      <a:pt x="276" y="37"/>
                      <a:pt x="286" y="41"/>
                      <a:pt x="298" y="37"/>
                    </a:cubicBezTo>
                    <a:cubicBezTo>
                      <a:pt x="305" y="35"/>
                      <a:pt x="308" y="26"/>
                      <a:pt x="317" y="28"/>
                    </a:cubicBezTo>
                    <a:cubicBezTo>
                      <a:pt x="318" y="30"/>
                      <a:pt x="318" y="32"/>
                      <a:pt x="318" y="34"/>
                    </a:cubicBezTo>
                    <a:cubicBezTo>
                      <a:pt x="318" y="38"/>
                      <a:pt x="317" y="42"/>
                      <a:pt x="315" y="45"/>
                    </a:cubicBezTo>
                    <a:cubicBezTo>
                      <a:pt x="303" y="63"/>
                      <a:pt x="304" y="79"/>
                      <a:pt x="319" y="94"/>
                    </a:cubicBezTo>
                    <a:cubicBezTo>
                      <a:pt x="326" y="101"/>
                      <a:pt x="325" y="110"/>
                      <a:pt x="322" y="118"/>
                    </a:cubicBezTo>
                    <a:cubicBezTo>
                      <a:pt x="319" y="126"/>
                      <a:pt x="316" y="135"/>
                      <a:pt x="319" y="143"/>
                    </a:cubicBezTo>
                    <a:cubicBezTo>
                      <a:pt x="320" y="146"/>
                      <a:pt x="322" y="150"/>
                      <a:pt x="324" y="149"/>
                    </a:cubicBezTo>
                    <a:cubicBezTo>
                      <a:pt x="326" y="147"/>
                      <a:pt x="325" y="143"/>
                      <a:pt x="328" y="141"/>
                    </a:cubicBez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4" name="Freeform 877">
                <a:extLst>
                  <a:ext uri="{FF2B5EF4-FFF2-40B4-BE49-F238E27FC236}">
                    <a16:creationId xmlns:a16="http://schemas.microsoft.com/office/drawing/2014/main" id="{C7A85C48-5092-CDE5-0646-B60753C36164}"/>
                  </a:ext>
                </a:extLst>
              </p:cNvPr>
              <p:cNvSpPr/>
              <p:nvPr/>
            </p:nvSpPr>
            <p:spPr bwMode="auto">
              <a:xfrm>
                <a:off x="4185" y="1990"/>
                <a:ext cx="140" cy="393"/>
              </a:xfrm>
              <a:custGeom>
                <a:avLst/>
                <a:gdLst>
                  <a:gd name="T0" fmla="*/ 342 w 344"/>
                  <a:gd name="T1" fmla="*/ 446 h 462"/>
                  <a:gd name="T2" fmla="*/ 334 w 344"/>
                  <a:gd name="T3" fmla="*/ 454 h 462"/>
                  <a:gd name="T4" fmla="*/ 245 w 344"/>
                  <a:gd name="T5" fmla="*/ 440 h 462"/>
                  <a:gd name="T6" fmla="*/ 217 w 344"/>
                  <a:gd name="T7" fmla="*/ 421 h 462"/>
                  <a:gd name="T8" fmla="*/ 214 w 344"/>
                  <a:gd name="T9" fmla="*/ 389 h 462"/>
                  <a:gd name="T10" fmla="*/ 186 w 344"/>
                  <a:gd name="T11" fmla="*/ 354 h 462"/>
                  <a:gd name="T12" fmla="*/ 175 w 344"/>
                  <a:gd name="T13" fmla="*/ 320 h 462"/>
                  <a:gd name="T14" fmla="*/ 162 w 344"/>
                  <a:gd name="T15" fmla="*/ 328 h 462"/>
                  <a:gd name="T16" fmla="*/ 102 w 344"/>
                  <a:gd name="T17" fmla="*/ 346 h 462"/>
                  <a:gd name="T18" fmla="*/ 58 w 344"/>
                  <a:gd name="T19" fmla="*/ 346 h 462"/>
                  <a:gd name="T20" fmla="*/ 37 w 344"/>
                  <a:gd name="T21" fmla="*/ 324 h 462"/>
                  <a:gd name="T22" fmla="*/ 7 w 344"/>
                  <a:gd name="T23" fmla="*/ 309 h 462"/>
                  <a:gd name="T24" fmla="*/ 4 w 344"/>
                  <a:gd name="T25" fmla="*/ 297 h 462"/>
                  <a:gd name="T26" fmla="*/ 16 w 344"/>
                  <a:gd name="T27" fmla="*/ 297 h 462"/>
                  <a:gd name="T28" fmla="*/ 31 w 344"/>
                  <a:gd name="T29" fmla="*/ 296 h 462"/>
                  <a:gd name="T30" fmla="*/ 43 w 344"/>
                  <a:gd name="T31" fmla="*/ 294 h 462"/>
                  <a:gd name="T32" fmla="*/ 72 w 344"/>
                  <a:gd name="T33" fmla="*/ 298 h 462"/>
                  <a:gd name="T34" fmla="*/ 98 w 344"/>
                  <a:gd name="T35" fmla="*/ 303 h 462"/>
                  <a:gd name="T36" fmla="*/ 131 w 344"/>
                  <a:gd name="T37" fmla="*/ 309 h 462"/>
                  <a:gd name="T38" fmla="*/ 137 w 344"/>
                  <a:gd name="T39" fmla="*/ 302 h 462"/>
                  <a:gd name="T40" fmla="*/ 133 w 344"/>
                  <a:gd name="T41" fmla="*/ 291 h 462"/>
                  <a:gd name="T42" fmla="*/ 104 w 344"/>
                  <a:gd name="T43" fmla="*/ 245 h 462"/>
                  <a:gd name="T44" fmla="*/ 115 w 344"/>
                  <a:gd name="T45" fmla="*/ 219 h 462"/>
                  <a:gd name="T46" fmla="*/ 134 w 344"/>
                  <a:gd name="T47" fmla="*/ 224 h 462"/>
                  <a:gd name="T48" fmla="*/ 154 w 344"/>
                  <a:gd name="T49" fmla="*/ 231 h 462"/>
                  <a:gd name="T50" fmla="*/ 166 w 344"/>
                  <a:gd name="T51" fmla="*/ 213 h 462"/>
                  <a:gd name="T52" fmla="*/ 152 w 344"/>
                  <a:gd name="T53" fmla="*/ 192 h 462"/>
                  <a:gd name="T54" fmla="*/ 130 w 344"/>
                  <a:gd name="T55" fmla="*/ 210 h 462"/>
                  <a:gd name="T56" fmla="*/ 80 w 344"/>
                  <a:gd name="T57" fmla="*/ 149 h 462"/>
                  <a:gd name="T58" fmla="*/ 79 w 344"/>
                  <a:gd name="T59" fmla="*/ 138 h 462"/>
                  <a:gd name="T60" fmla="*/ 66 w 344"/>
                  <a:gd name="T61" fmla="*/ 104 h 462"/>
                  <a:gd name="T62" fmla="*/ 61 w 344"/>
                  <a:gd name="T63" fmla="*/ 82 h 462"/>
                  <a:gd name="T64" fmla="*/ 83 w 344"/>
                  <a:gd name="T65" fmla="*/ 76 h 462"/>
                  <a:gd name="T66" fmla="*/ 126 w 344"/>
                  <a:gd name="T67" fmla="*/ 82 h 462"/>
                  <a:gd name="T68" fmla="*/ 150 w 344"/>
                  <a:gd name="T69" fmla="*/ 65 h 462"/>
                  <a:gd name="T70" fmla="*/ 207 w 344"/>
                  <a:gd name="T71" fmla="*/ 7 h 462"/>
                  <a:gd name="T72" fmla="*/ 222 w 344"/>
                  <a:gd name="T73" fmla="*/ 21 h 462"/>
                  <a:gd name="T74" fmla="*/ 232 w 344"/>
                  <a:gd name="T75" fmla="*/ 92 h 462"/>
                  <a:gd name="T76" fmla="*/ 252 w 344"/>
                  <a:gd name="T77" fmla="*/ 121 h 462"/>
                  <a:gd name="T78" fmla="*/ 242 w 344"/>
                  <a:gd name="T79" fmla="*/ 146 h 462"/>
                  <a:gd name="T80" fmla="*/ 225 w 344"/>
                  <a:gd name="T81" fmla="*/ 157 h 462"/>
                  <a:gd name="T82" fmla="*/ 236 w 344"/>
                  <a:gd name="T83" fmla="*/ 179 h 462"/>
                  <a:gd name="T84" fmla="*/ 256 w 344"/>
                  <a:gd name="T85" fmla="*/ 193 h 462"/>
                  <a:gd name="T86" fmla="*/ 245 w 344"/>
                  <a:gd name="T87" fmla="*/ 205 h 462"/>
                  <a:gd name="T88" fmla="*/ 226 w 344"/>
                  <a:gd name="T89" fmla="*/ 230 h 462"/>
                  <a:gd name="T90" fmla="*/ 210 w 344"/>
                  <a:gd name="T91" fmla="*/ 230 h 462"/>
                  <a:gd name="T92" fmla="*/ 219 w 344"/>
                  <a:gd name="T93" fmla="*/ 255 h 462"/>
                  <a:gd name="T94" fmla="*/ 219 w 344"/>
                  <a:gd name="T95" fmla="*/ 263 h 462"/>
                  <a:gd name="T96" fmla="*/ 181 w 344"/>
                  <a:gd name="T97" fmla="*/ 268 h 462"/>
                  <a:gd name="T98" fmla="*/ 234 w 344"/>
                  <a:gd name="T99" fmla="*/ 318 h 462"/>
                  <a:gd name="T100" fmla="*/ 251 w 344"/>
                  <a:gd name="T101" fmla="*/ 318 h 462"/>
                  <a:gd name="T102" fmla="*/ 276 w 344"/>
                  <a:gd name="T103" fmla="*/ 332 h 462"/>
                  <a:gd name="T104" fmla="*/ 301 w 344"/>
                  <a:gd name="T105" fmla="*/ 365 h 462"/>
                  <a:gd name="T106" fmla="*/ 318 w 344"/>
                  <a:gd name="T107" fmla="*/ 421 h 462"/>
                  <a:gd name="T108" fmla="*/ 295 w 344"/>
                  <a:gd name="T109" fmla="*/ 422 h 462"/>
                  <a:gd name="T110" fmla="*/ 319 w 344"/>
                  <a:gd name="T111" fmla="*/ 427 h 462"/>
                  <a:gd name="T112" fmla="*/ 342 w 344"/>
                  <a:gd name="T113" fmla="*/ 446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44" h="462">
                    <a:moveTo>
                      <a:pt x="342" y="446"/>
                    </a:moveTo>
                    <a:cubicBezTo>
                      <a:pt x="339" y="449"/>
                      <a:pt x="336" y="451"/>
                      <a:pt x="334" y="454"/>
                    </a:cubicBezTo>
                    <a:cubicBezTo>
                      <a:pt x="302" y="462"/>
                      <a:pt x="275" y="443"/>
                      <a:pt x="245" y="440"/>
                    </a:cubicBezTo>
                    <a:cubicBezTo>
                      <a:pt x="235" y="439"/>
                      <a:pt x="225" y="429"/>
                      <a:pt x="217" y="421"/>
                    </a:cubicBezTo>
                    <a:cubicBezTo>
                      <a:pt x="207" y="412"/>
                      <a:pt x="214" y="400"/>
                      <a:pt x="214" y="389"/>
                    </a:cubicBezTo>
                    <a:cubicBezTo>
                      <a:pt x="214" y="374"/>
                      <a:pt x="207" y="356"/>
                      <a:pt x="186" y="354"/>
                    </a:cubicBezTo>
                    <a:cubicBezTo>
                      <a:pt x="194" y="339"/>
                      <a:pt x="182" y="330"/>
                      <a:pt x="175" y="320"/>
                    </a:cubicBezTo>
                    <a:cubicBezTo>
                      <a:pt x="170" y="315"/>
                      <a:pt x="164" y="322"/>
                      <a:pt x="162" y="328"/>
                    </a:cubicBezTo>
                    <a:cubicBezTo>
                      <a:pt x="149" y="358"/>
                      <a:pt x="129" y="357"/>
                      <a:pt x="102" y="346"/>
                    </a:cubicBezTo>
                    <a:cubicBezTo>
                      <a:pt x="89" y="340"/>
                      <a:pt x="72" y="334"/>
                      <a:pt x="58" y="346"/>
                    </a:cubicBezTo>
                    <a:cubicBezTo>
                      <a:pt x="58" y="332"/>
                      <a:pt x="56" y="322"/>
                      <a:pt x="37" y="324"/>
                    </a:cubicBezTo>
                    <a:cubicBezTo>
                      <a:pt x="26" y="326"/>
                      <a:pt x="16" y="317"/>
                      <a:pt x="7" y="309"/>
                    </a:cubicBezTo>
                    <a:cubicBezTo>
                      <a:pt x="4" y="306"/>
                      <a:pt x="0" y="302"/>
                      <a:pt x="4" y="297"/>
                    </a:cubicBezTo>
                    <a:cubicBezTo>
                      <a:pt x="7" y="293"/>
                      <a:pt x="13" y="293"/>
                      <a:pt x="16" y="297"/>
                    </a:cubicBezTo>
                    <a:cubicBezTo>
                      <a:pt x="22" y="306"/>
                      <a:pt x="26" y="306"/>
                      <a:pt x="31" y="296"/>
                    </a:cubicBezTo>
                    <a:cubicBezTo>
                      <a:pt x="34" y="291"/>
                      <a:pt x="39" y="289"/>
                      <a:pt x="43" y="294"/>
                    </a:cubicBezTo>
                    <a:cubicBezTo>
                      <a:pt x="52" y="303"/>
                      <a:pt x="62" y="301"/>
                      <a:pt x="72" y="298"/>
                    </a:cubicBezTo>
                    <a:cubicBezTo>
                      <a:pt x="82" y="296"/>
                      <a:pt x="89" y="295"/>
                      <a:pt x="98" y="303"/>
                    </a:cubicBezTo>
                    <a:cubicBezTo>
                      <a:pt x="106" y="310"/>
                      <a:pt x="120" y="300"/>
                      <a:pt x="131" y="309"/>
                    </a:cubicBezTo>
                    <a:cubicBezTo>
                      <a:pt x="133" y="310"/>
                      <a:pt x="136" y="306"/>
                      <a:pt x="137" y="302"/>
                    </a:cubicBezTo>
                    <a:cubicBezTo>
                      <a:pt x="138" y="298"/>
                      <a:pt x="138" y="292"/>
                      <a:pt x="133" y="291"/>
                    </a:cubicBezTo>
                    <a:cubicBezTo>
                      <a:pt x="107" y="286"/>
                      <a:pt x="115" y="259"/>
                      <a:pt x="104" y="245"/>
                    </a:cubicBezTo>
                    <a:cubicBezTo>
                      <a:pt x="99" y="239"/>
                      <a:pt x="107" y="226"/>
                      <a:pt x="115" y="219"/>
                    </a:cubicBezTo>
                    <a:cubicBezTo>
                      <a:pt x="123" y="213"/>
                      <a:pt x="128" y="220"/>
                      <a:pt x="134" y="224"/>
                    </a:cubicBezTo>
                    <a:cubicBezTo>
                      <a:pt x="140" y="229"/>
                      <a:pt x="146" y="237"/>
                      <a:pt x="154" y="231"/>
                    </a:cubicBezTo>
                    <a:cubicBezTo>
                      <a:pt x="161" y="227"/>
                      <a:pt x="166" y="222"/>
                      <a:pt x="166" y="213"/>
                    </a:cubicBezTo>
                    <a:cubicBezTo>
                      <a:pt x="166" y="203"/>
                      <a:pt x="162" y="195"/>
                      <a:pt x="152" y="192"/>
                    </a:cubicBezTo>
                    <a:cubicBezTo>
                      <a:pt x="138" y="188"/>
                      <a:pt x="136" y="201"/>
                      <a:pt x="130" y="210"/>
                    </a:cubicBezTo>
                    <a:cubicBezTo>
                      <a:pt x="115" y="188"/>
                      <a:pt x="102" y="165"/>
                      <a:pt x="80" y="149"/>
                    </a:cubicBezTo>
                    <a:cubicBezTo>
                      <a:pt x="77" y="147"/>
                      <a:pt x="80" y="142"/>
                      <a:pt x="79" y="138"/>
                    </a:cubicBezTo>
                    <a:cubicBezTo>
                      <a:pt x="79" y="126"/>
                      <a:pt x="78" y="113"/>
                      <a:pt x="66" y="104"/>
                    </a:cubicBezTo>
                    <a:cubicBezTo>
                      <a:pt x="59" y="99"/>
                      <a:pt x="55" y="91"/>
                      <a:pt x="61" y="82"/>
                    </a:cubicBezTo>
                    <a:cubicBezTo>
                      <a:pt x="66" y="74"/>
                      <a:pt x="72" y="73"/>
                      <a:pt x="83" y="76"/>
                    </a:cubicBezTo>
                    <a:cubicBezTo>
                      <a:pt x="96" y="80"/>
                      <a:pt x="111" y="82"/>
                      <a:pt x="126" y="82"/>
                    </a:cubicBezTo>
                    <a:cubicBezTo>
                      <a:pt x="136" y="82"/>
                      <a:pt x="147" y="79"/>
                      <a:pt x="150" y="65"/>
                    </a:cubicBezTo>
                    <a:cubicBezTo>
                      <a:pt x="155" y="33"/>
                      <a:pt x="183" y="21"/>
                      <a:pt x="207" y="7"/>
                    </a:cubicBezTo>
                    <a:cubicBezTo>
                      <a:pt x="218" y="0"/>
                      <a:pt x="220" y="12"/>
                      <a:pt x="222" y="21"/>
                    </a:cubicBezTo>
                    <a:cubicBezTo>
                      <a:pt x="227" y="44"/>
                      <a:pt x="220" y="69"/>
                      <a:pt x="232" y="92"/>
                    </a:cubicBezTo>
                    <a:cubicBezTo>
                      <a:pt x="238" y="103"/>
                      <a:pt x="246" y="111"/>
                      <a:pt x="252" y="121"/>
                    </a:cubicBezTo>
                    <a:cubicBezTo>
                      <a:pt x="262" y="138"/>
                      <a:pt x="261" y="141"/>
                      <a:pt x="242" y="146"/>
                    </a:cubicBezTo>
                    <a:cubicBezTo>
                      <a:pt x="235" y="148"/>
                      <a:pt x="228" y="150"/>
                      <a:pt x="225" y="157"/>
                    </a:cubicBezTo>
                    <a:cubicBezTo>
                      <a:pt x="218" y="170"/>
                      <a:pt x="222" y="177"/>
                      <a:pt x="236" y="179"/>
                    </a:cubicBezTo>
                    <a:cubicBezTo>
                      <a:pt x="245" y="180"/>
                      <a:pt x="253" y="184"/>
                      <a:pt x="256" y="193"/>
                    </a:cubicBezTo>
                    <a:cubicBezTo>
                      <a:pt x="260" y="204"/>
                      <a:pt x="249" y="202"/>
                      <a:pt x="245" y="205"/>
                    </a:cubicBezTo>
                    <a:cubicBezTo>
                      <a:pt x="235" y="211"/>
                      <a:pt x="233" y="223"/>
                      <a:pt x="226" y="230"/>
                    </a:cubicBezTo>
                    <a:cubicBezTo>
                      <a:pt x="221" y="235"/>
                      <a:pt x="216" y="232"/>
                      <a:pt x="210" y="230"/>
                    </a:cubicBezTo>
                    <a:cubicBezTo>
                      <a:pt x="217" y="238"/>
                      <a:pt x="219" y="246"/>
                      <a:pt x="219" y="255"/>
                    </a:cubicBezTo>
                    <a:cubicBezTo>
                      <a:pt x="219" y="258"/>
                      <a:pt x="219" y="260"/>
                      <a:pt x="219" y="263"/>
                    </a:cubicBezTo>
                    <a:cubicBezTo>
                      <a:pt x="211" y="282"/>
                      <a:pt x="206" y="283"/>
                      <a:pt x="181" y="268"/>
                    </a:cubicBezTo>
                    <a:cubicBezTo>
                      <a:pt x="197" y="287"/>
                      <a:pt x="219" y="298"/>
                      <a:pt x="234" y="318"/>
                    </a:cubicBezTo>
                    <a:cubicBezTo>
                      <a:pt x="239" y="325"/>
                      <a:pt x="245" y="321"/>
                      <a:pt x="251" y="318"/>
                    </a:cubicBezTo>
                    <a:cubicBezTo>
                      <a:pt x="270" y="307"/>
                      <a:pt x="275" y="311"/>
                      <a:pt x="276" y="332"/>
                    </a:cubicBezTo>
                    <a:cubicBezTo>
                      <a:pt x="277" y="348"/>
                      <a:pt x="289" y="357"/>
                      <a:pt x="301" y="365"/>
                    </a:cubicBezTo>
                    <a:cubicBezTo>
                      <a:pt x="328" y="382"/>
                      <a:pt x="330" y="391"/>
                      <a:pt x="318" y="421"/>
                    </a:cubicBezTo>
                    <a:cubicBezTo>
                      <a:pt x="311" y="437"/>
                      <a:pt x="302" y="421"/>
                      <a:pt x="295" y="422"/>
                    </a:cubicBezTo>
                    <a:cubicBezTo>
                      <a:pt x="302" y="431"/>
                      <a:pt x="310" y="429"/>
                      <a:pt x="319" y="427"/>
                    </a:cubicBezTo>
                    <a:cubicBezTo>
                      <a:pt x="337" y="423"/>
                      <a:pt x="344" y="430"/>
                      <a:pt x="342" y="446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5" name="Freeform 878">
                <a:extLst>
                  <a:ext uri="{FF2B5EF4-FFF2-40B4-BE49-F238E27FC236}">
                    <a16:creationId xmlns:a16="http://schemas.microsoft.com/office/drawing/2014/main" id="{84E52E4E-5DB5-F8C4-A5A5-4B496905EE26}"/>
                  </a:ext>
                </a:extLst>
              </p:cNvPr>
              <p:cNvSpPr/>
              <p:nvPr/>
            </p:nvSpPr>
            <p:spPr bwMode="auto">
              <a:xfrm>
                <a:off x="3991" y="2030"/>
                <a:ext cx="132" cy="238"/>
              </a:xfrm>
              <a:custGeom>
                <a:avLst/>
                <a:gdLst>
                  <a:gd name="T0" fmla="*/ 9 w 325"/>
                  <a:gd name="T1" fmla="*/ 103 h 280"/>
                  <a:gd name="T2" fmla="*/ 2 w 325"/>
                  <a:gd name="T3" fmla="*/ 57 h 280"/>
                  <a:gd name="T4" fmla="*/ 28 w 325"/>
                  <a:gd name="T5" fmla="*/ 41 h 280"/>
                  <a:gd name="T6" fmla="*/ 57 w 325"/>
                  <a:gd name="T7" fmla="*/ 34 h 280"/>
                  <a:gd name="T8" fmla="*/ 90 w 325"/>
                  <a:gd name="T9" fmla="*/ 15 h 280"/>
                  <a:gd name="T10" fmla="*/ 140 w 325"/>
                  <a:gd name="T11" fmla="*/ 7 h 280"/>
                  <a:gd name="T12" fmla="*/ 165 w 325"/>
                  <a:gd name="T13" fmla="*/ 30 h 280"/>
                  <a:gd name="T14" fmla="*/ 174 w 325"/>
                  <a:gd name="T15" fmla="*/ 41 h 280"/>
                  <a:gd name="T16" fmla="*/ 233 w 325"/>
                  <a:gd name="T17" fmla="*/ 43 h 280"/>
                  <a:gd name="T18" fmla="*/ 248 w 325"/>
                  <a:gd name="T19" fmla="*/ 71 h 280"/>
                  <a:gd name="T20" fmla="*/ 265 w 325"/>
                  <a:gd name="T21" fmla="*/ 104 h 280"/>
                  <a:gd name="T22" fmla="*/ 284 w 325"/>
                  <a:gd name="T23" fmla="*/ 128 h 280"/>
                  <a:gd name="T24" fmla="*/ 321 w 325"/>
                  <a:gd name="T25" fmla="*/ 191 h 280"/>
                  <a:gd name="T26" fmla="*/ 307 w 325"/>
                  <a:gd name="T27" fmla="*/ 244 h 280"/>
                  <a:gd name="T28" fmla="*/ 257 w 325"/>
                  <a:gd name="T29" fmla="*/ 280 h 280"/>
                  <a:gd name="T30" fmla="*/ 248 w 325"/>
                  <a:gd name="T31" fmla="*/ 264 h 280"/>
                  <a:gd name="T32" fmla="*/ 272 w 325"/>
                  <a:gd name="T33" fmla="*/ 242 h 280"/>
                  <a:gd name="T34" fmla="*/ 291 w 325"/>
                  <a:gd name="T35" fmla="*/ 233 h 280"/>
                  <a:gd name="T36" fmla="*/ 288 w 325"/>
                  <a:gd name="T37" fmla="*/ 226 h 280"/>
                  <a:gd name="T38" fmla="*/ 267 w 325"/>
                  <a:gd name="T39" fmla="*/ 228 h 280"/>
                  <a:gd name="T40" fmla="*/ 237 w 325"/>
                  <a:gd name="T41" fmla="*/ 240 h 280"/>
                  <a:gd name="T42" fmla="*/ 197 w 325"/>
                  <a:gd name="T43" fmla="*/ 204 h 280"/>
                  <a:gd name="T44" fmla="*/ 163 w 325"/>
                  <a:gd name="T45" fmla="*/ 186 h 280"/>
                  <a:gd name="T46" fmla="*/ 84 w 325"/>
                  <a:gd name="T47" fmla="*/ 176 h 280"/>
                  <a:gd name="T48" fmla="*/ 77 w 325"/>
                  <a:gd name="T49" fmla="*/ 164 h 280"/>
                  <a:gd name="T50" fmla="*/ 69 w 325"/>
                  <a:gd name="T51" fmla="*/ 153 h 280"/>
                  <a:gd name="T52" fmla="*/ 63 w 325"/>
                  <a:gd name="T53" fmla="*/ 167 h 280"/>
                  <a:gd name="T54" fmla="*/ 48 w 325"/>
                  <a:gd name="T55" fmla="*/ 191 h 280"/>
                  <a:gd name="T56" fmla="*/ 37 w 325"/>
                  <a:gd name="T57" fmla="*/ 187 h 280"/>
                  <a:gd name="T58" fmla="*/ 23 w 325"/>
                  <a:gd name="T59" fmla="*/ 189 h 280"/>
                  <a:gd name="T60" fmla="*/ 5 w 325"/>
                  <a:gd name="T61" fmla="*/ 179 h 280"/>
                  <a:gd name="T62" fmla="*/ 11 w 325"/>
                  <a:gd name="T63" fmla="*/ 164 h 280"/>
                  <a:gd name="T64" fmla="*/ 25 w 325"/>
                  <a:gd name="T65" fmla="*/ 140 h 280"/>
                  <a:gd name="T66" fmla="*/ 19 w 325"/>
                  <a:gd name="T67" fmla="*/ 128 h 280"/>
                  <a:gd name="T68" fmla="*/ 9 w 325"/>
                  <a:gd name="T69" fmla="*/ 103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5" h="280">
                    <a:moveTo>
                      <a:pt x="9" y="103"/>
                    </a:moveTo>
                    <a:cubicBezTo>
                      <a:pt x="12" y="87"/>
                      <a:pt x="1" y="73"/>
                      <a:pt x="2" y="57"/>
                    </a:cubicBezTo>
                    <a:cubicBezTo>
                      <a:pt x="2" y="36"/>
                      <a:pt x="10" y="30"/>
                      <a:pt x="28" y="41"/>
                    </a:cubicBezTo>
                    <a:cubicBezTo>
                      <a:pt x="41" y="48"/>
                      <a:pt x="50" y="44"/>
                      <a:pt x="57" y="34"/>
                    </a:cubicBezTo>
                    <a:cubicBezTo>
                      <a:pt x="65" y="22"/>
                      <a:pt x="76" y="18"/>
                      <a:pt x="90" y="15"/>
                    </a:cubicBezTo>
                    <a:cubicBezTo>
                      <a:pt x="106" y="11"/>
                      <a:pt x="121" y="0"/>
                      <a:pt x="140" y="7"/>
                    </a:cubicBezTo>
                    <a:cubicBezTo>
                      <a:pt x="152" y="11"/>
                      <a:pt x="164" y="14"/>
                      <a:pt x="165" y="30"/>
                    </a:cubicBezTo>
                    <a:cubicBezTo>
                      <a:pt x="165" y="37"/>
                      <a:pt x="169" y="42"/>
                      <a:pt x="174" y="41"/>
                    </a:cubicBezTo>
                    <a:cubicBezTo>
                      <a:pt x="194" y="40"/>
                      <a:pt x="213" y="49"/>
                      <a:pt x="233" y="43"/>
                    </a:cubicBezTo>
                    <a:cubicBezTo>
                      <a:pt x="253" y="45"/>
                      <a:pt x="251" y="60"/>
                      <a:pt x="248" y="71"/>
                    </a:cubicBezTo>
                    <a:cubicBezTo>
                      <a:pt x="243" y="89"/>
                      <a:pt x="247" y="100"/>
                      <a:pt x="265" y="104"/>
                    </a:cubicBezTo>
                    <a:cubicBezTo>
                      <a:pt x="277" y="107"/>
                      <a:pt x="280" y="120"/>
                      <a:pt x="284" y="128"/>
                    </a:cubicBezTo>
                    <a:cubicBezTo>
                      <a:pt x="294" y="150"/>
                      <a:pt x="325" y="161"/>
                      <a:pt x="321" y="191"/>
                    </a:cubicBezTo>
                    <a:cubicBezTo>
                      <a:pt x="315" y="209"/>
                      <a:pt x="311" y="226"/>
                      <a:pt x="307" y="244"/>
                    </a:cubicBezTo>
                    <a:cubicBezTo>
                      <a:pt x="301" y="269"/>
                      <a:pt x="281" y="279"/>
                      <a:pt x="257" y="280"/>
                    </a:cubicBezTo>
                    <a:cubicBezTo>
                      <a:pt x="251" y="276"/>
                      <a:pt x="250" y="271"/>
                      <a:pt x="248" y="264"/>
                    </a:cubicBezTo>
                    <a:cubicBezTo>
                      <a:pt x="249" y="242"/>
                      <a:pt x="249" y="242"/>
                      <a:pt x="272" y="242"/>
                    </a:cubicBezTo>
                    <a:cubicBezTo>
                      <a:pt x="280" y="242"/>
                      <a:pt x="286" y="239"/>
                      <a:pt x="291" y="233"/>
                    </a:cubicBezTo>
                    <a:cubicBezTo>
                      <a:pt x="292" y="230"/>
                      <a:pt x="290" y="227"/>
                      <a:pt x="288" y="226"/>
                    </a:cubicBezTo>
                    <a:cubicBezTo>
                      <a:pt x="281" y="224"/>
                      <a:pt x="272" y="222"/>
                      <a:pt x="267" y="228"/>
                    </a:cubicBezTo>
                    <a:cubicBezTo>
                      <a:pt x="259" y="237"/>
                      <a:pt x="252" y="246"/>
                      <a:pt x="237" y="240"/>
                    </a:cubicBezTo>
                    <a:cubicBezTo>
                      <a:pt x="220" y="232"/>
                      <a:pt x="203" y="224"/>
                      <a:pt x="197" y="204"/>
                    </a:cubicBezTo>
                    <a:cubicBezTo>
                      <a:pt x="194" y="171"/>
                      <a:pt x="194" y="171"/>
                      <a:pt x="163" y="186"/>
                    </a:cubicBezTo>
                    <a:cubicBezTo>
                      <a:pt x="138" y="200"/>
                      <a:pt x="105" y="195"/>
                      <a:pt x="84" y="176"/>
                    </a:cubicBezTo>
                    <a:cubicBezTo>
                      <a:pt x="80" y="173"/>
                      <a:pt x="78" y="169"/>
                      <a:pt x="77" y="164"/>
                    </a:cubicBezTo>
                    <a:cubicBezTo>
                      <a:pt x="75" y="160"/>
                      <a:pt x="77" y="152"/>
                      <a:pt x="69" y="153"/>
                    </a:cubicBezTo>
                    <a:cubicBezTo>
                      <a:pt x="62" y="154"/>
                      <a:pt x="61" y="161"/>
                      <a:pt x="63" y="167"/>
                    </a:cubicBezTo>
                    <a:cubicBezTo>
                      <a:pt x="70" y="183"/>
                      <a:pt x="60" y="187"/>
                      <a:pt x="48" y="191"/>
                    </a:cubicBezTo>
                    <a:cubicBezTo>
                      <a:pt x="44" y="191"/>
                      <a:pt x="40" y="191"/>
                      <a:pt x="37" y="187"/>
                    </a:cubicBezTo>
                    <a:cubicBezTo>
                      <a:pt x="32" y="188"/>
                      <a:pt x="28" y="188"/>
                      <a:pt x="23" y="189"/>
                    </a:cubicBezTo>
                    <a:cubicBezTo>
                      <a:pt x="14" y="190"/>
                      <a:pt x="10" y="184"/>
                      <a:pt x="5" y="179"/>
                    </a:cubicBezTo>
                    <a:cubicBezTo>
                      <a:pt x="0" y="172"/>
                      <a:pt x="7" y="168"/>
                      <a:pt x="11" y="164"/>
                    </a:cubicBezTo>
                    <a:cubicBezTo>
                      <a:pt x="18" y="157"/>
                      <a:pt x="18" y="147"/>
                      <a:pt x="25" y="140"/>
                    </a:cubicBezTo>
                    <a:cubicBezTo>
                      <a:pt x="31" y="135"/>
                      <a:pt x="23" y="131"/>
                      <a:pt x="19" y="128"/>
                    </a:cubicBezTo>
                    <a:cubicBezTo>
                      <a:pt x="12" y="121"/>
                      <a:pt x="8" y="114"/>
                      <a:pt x="9" y="103"/>
                    </a:cubicBezTo>
                    <a:close/>
                  </a:path>
                </a:pathLst>
              </a:custGeom>
              <a:solidFill>
                <a:srgbClr val="DAC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6" name="Freeform 879">
                <a:extLst>
                  <a:ext uri="{FF2B5EF4-FFF2-40B4-BE49-F238E27FC236}">
                    <a16:creationId xmlns:a16="http://schemas.microsoft.com/office/drawing/2014/main" id="{9F694CA9-737D-00F1-F4E3-568AE4B49100}"/>
                  </a:ext>
                </a:extLst>
              </p:cNvPr>
              <p:cNvSpPr/>
              <p:nvPr/>
            </p:nvSpPr>
            <p:spPr bwMode="auto">
              <a:xfrm>
                <a:off x="4265" y="2060"/>
                <a:ext cx="129" cy="179"/>
              </a:xfrm>
              <a:custGeom>
                <a:avLst/>
                <a:gdLst>
                  <a:gd name="T0" fmla="*/ 16 w 318"/>
                  <a:gd name="T1" fmla="*/ 172 h 211"/>
                  <a:gd name="T2" fmla="*/ 0 w 318"/>
                  <a:gd name="T3" fmla="*/ 143 h 211"/>
                  <a:gd name="T4" fmla="*/ 28 w 318"/>
                  <a:gd name="T5" fmla="*/ 148 h 211"/>
                  <a:gd name="T6" fmla="*/ 39 w 318"/>
                  <a:gd name="T7" fmla="*/ 146 h 211"/>
                  <a:gd name="T8" fmla="*/ 78 w 318"/>
                  <a:gd name="T9" fmla="*/ 134 h 211"/>
                  <a:gd name="T10" fmla="*/ 91 w 318"/>
                  <a:gd name="T11" fmla="*/ 131 h 211"/>
                  <a:gd name="T12" fmla="*/ 82 w 318"/>
                  <a:gd name="T13" fmla="*/ 114 h 211"/>
                  <a:gd name="T14" fmla="*/ 60 w 318"/>
                  <a:gd name="T15" fmla="*/ 88 h 211"/>
                  <a:gd name="T16" fmla="*/ 60 w 318"/>
                  <a:gd name="T17" fmla="*/ 88 h 211"/>
                  <a:gd name="T18" fmla="*/ 86 w 318"/>
                  <a:gd name="T19" fmla="*/ 59 h 211"/>
                  <a:gd name="T20" fmla="*/ 78 w 318"/>
                  <a:gd name="T21" fmla="*/ 37 h 211"/>
                  <a:gd name="T22" fmla="*/ 66 w 318"/>
                  <a:gd name="T23" fmla="*/ 12 h 211"/>
                  <a:gd name="T24" fmla="*/ 97 w 318"/>
                  <a:gd name="T25" fmla="*/ 12 h 211"/>
                  <a:gd name="T26" fmla="*/ 112 w 318"/>
                  <a:gd name="T27" fmla="*/ 16 h 211"/>
                  <a:gd name="T28" fmla="*/ 174 w 318"/>
                  <a:gd name="T29" fmla="*/ 44 h 211"/>
                  <a:gd name="T30" fmla="*/ 185 w 318"/>
                  <a:gd name="T31" fmla="*/ 52 h 211"/>
                  <a:gd name="T32" fmla="*/ 193 w 318"/>
                  <a:gd name="T33" fmla="*/ 44 h 211"/>
                  <a:gd name="T34" fmla="*/ 208 w 318"/>
                  <a:gd name="T35" fmla="*/ 20 h 211"/>
                  <a:gd name="T36" fmla="*/ 216 w 318"/>
                  <a:gd name="T37" fmla="*/ 20 h 211"/>
                  <a:gd name="T38" fmla="*/ 273 w 318"/>
                  <a:gd name="T39" fmla="*/ 18 h 211"/>
                  <a:gd name="T40" fmla="*/ 263 w 318"/>
                  <a:gd name="T41" fmla="*/ 35 h 211"/>
                  <a:gd name="T42" fmla="*/ 232 w 318"/>
                  <a:gd name="T43" fmla="*/ 42 h 211"/>
                  <a:gd name="T44" fmla="*/ 316 w 318"/>
                  <a:gd name="T45" fmla="*/ 60 h 211"/>
                  <a:gd name="T46" fmla="*/ 305 w 318"/>
                  <a:gd name="T47" fmla="*/ 75 h 211"/>
                  <a:gd name="T48" fmla="*/ 289 w 318"/>
                  <a:gd name="T49" fmla="*/ 106 h 211"/>
                  <a:gd name="T50" fmla="*/ 260 w 318"/>
                  <a:gd name="T51" fmla="*/ 177 h 211"/>
                  <a:gd name="T52" fmla="*/ 260 w 318"/>
                  <a:gd name="T53" fmla="*/ 180 h 211"/>
                  <a:gd name="T54" fmla="*/ 233 w 318"/>
                  <a:gd name="T55" fmla="*/ 209 h 211"/>
                  <a:gd name="T56" fmla="*/ 198 w 318"/>
                  <a:gd name="T57" fmla="*/ 204 h 211"/>
                  <a:gd name="T58" fmla="*/ 162 w 318"/>
                  <a:gd name="T59" fmla="*/ 172 h 211"/>
                  <a:gd name="T60" fmla="*/ 148 w 318"/>
                  <a:gd name="T61" fmla="*/ 166 h 211"/>
                  <a:gd name="T62" fmla="*/ 82 w 318"/>
                  <a:gd name="T63" fmla="*/ 147 h 211"/>
                  <a:gd name="T64" fmla="*/ 43 w 318"/>
                  <a:gd name="T65" fmla="*/ 164 h 211"/>
                  <a:gd name="T66" fmla="*/ 16 w 318"/>
                  <a:gd name="T67" fmla="*/ 17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8" h="211">
                    <a:moveTo>
                      <a:pt x="16" y="172"/>
                    </a:moveTo>
                    <a:cubicBezTo>
                      <a:pt x="18" y="160"/>
                      <a:pt x="10" y="152"/>
                      <a:pt x="0" y="143"/>
                    </a:cubicBezTo>
                    <a:cubicBezTo>
                      <a:pt x="12" y="139"/>
                      <a:pt x="19" y="149"/>
                      <a:pt x="28" y="148"/>
                    </a:cubicBezTo>
                    <a:cubicBezTo>
                      <a:pt x="32" y="148"/>
                      <a:pt x="37" y="148"/>
                      <a:pt x="39" y="146"/>
                    </a:cubicBezTo>
                    <a:cubicBezTo>
                      <a:pt x="50" y="134"/>
                      <a:pt x="62" y="130"/>
                      <a:pt x="78" y="134"/>
                    </a:cubicBezTo>
                    <a:cubicBezTo>
                      <a:pt x="80" y="135"/>
                      <a:pt x="89" y="137"/>
                      <a:pt x="91" y="131"/>
                    </a:cubicBezTo>
                    <a:cubicBezTo>
                      <a:pt x="92" y="124"/>
                      <a:pt x="88" y="118"/>
                      <a:pt x="82" y="114"/>
                    </a:cubicBezTo>
                    <a:cubicBezTo>
                      <a:pt x="73" y="107"/>
                      <a:pt x="62" y="102"/>
                      <a:pt x="60" y="88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72" y="82"/>
                      <a:pt x="77" y="69"/>
                      <a:pt x="86" y="59"/>
                    </a:cubicBezTo>
                    <a:cubicBezTo>
                      <a:pt x="96" y="49"/>
                      <a:pt x="84" y="42"/>
                      <a:pt x="78" y="37"/>
                    </a:cubicBezTo>
                    <a:cubicBezTo>
                      <a:pt x="69" y="30"/>
                      <a:pt x="57" y="23"/>
                      <a:pt x="66" y="12"/>
                    </a:cubicBezTo>
                    <a:cubicBezTo>
                      <a:pt x="73" y="3"/>
                      <a:pt x="87" y="0"/>
                      <a:pt x="97" y="12"/>
                    </a:cubicBezTo>
                    <a:cubicBezTo>
                      <a:pt x="101" y="16"/>
                      <a:pt x="107" y="18"/>
                      <a:pt x="112" y="16"/>
                    </a:cubicBezTo>
                    <a:cubicBezTo>
                      <a:pt x="143" y="4"/>
                      <a:pt x="156" y="28"/>
                      <a:pt x="174" y="44"/>
                    </a:cubicBezTo>
                    <a:cubicBezTo>
                      <a:pt x="178" y="47"/>
                      <a:pt x="180" y="52"/>
                      <a:pt x="185" y="52"/>
                    </a:cubicBezTo>
                    <a:cubicBezTo>
                      <a:pt x="191" y="52"/>
                      <a:pt x="196" y="53"/>
                      <a:pt x="193" y="44"/>
                    </a:cubicBezTo>
                    <a:cubicBezTo>
                      <a:pt x="184" y="20"/>
                      <a:pt x="184" y="20"/>
                      <a:pt x="208" y="20"/>
                    </a:cubicBezTo>
                    <a:cubicBezTo>
                      <a:pt x="211" y="21"/>
                      <a:pt x="213" y="20"/>
                      <a:pt x="216" y="20"/>
                    </a:cubicBezTo>
                    <a:cubicBezTo>
                      <a:pt x="235" y="20"/>
                      <a:pt x="254" y="14"/>
                      <a:pt x="273" y="18"/>
                    </a:cubicBezTo>
                    <a:cubicBezTo>
                      <a:pt x="281" y="30"/>
                      <a:pt x="269" y="32"/>
                      <a:pt x="263" y="35"/>
                    </a:cubicBezTo>
                    <a:cubicBezTo>
                      <a:pt x="253" y="39"/>
                      <a:pt x="243" y="39"/>
                      <a:pt x="232" y="42"/>
                    </a:cubicBezTo>
                    <a:cubicBezTo>
                      <a:pt x="262" y="39"/>
                      <a:pt x="290" y="45"/>
                      <a:pt x="316" y="60"/>
                    </a:cubicBezTo>
                    <a:cubicBezTo>
                      <a:pt x="318" y="69"/>
                      <a:pt x="311" y="71"/>
                      <a:pt x="305" y="75"/>
                    </a:cubicBezTo>
                    <a:cubicBezTo>
                      <a:pt x="289" y="80"/>
                      <a:pt x="288" y="92"/>
                      <a:pt x="289" y="106"/>
                    </a:cubicBezTo>
                    <a:cubicBezTo>
                      <a:pt x="285" y="132"/>
                      <a:pt x="274" y="155"/>
                      <a:pt x="260" y="177"/>
                    </a:cubicBezTo>
                    <a:cubicBezTo>
                      <a:pt x="260" y="178"/>
                      <a:pt x="260" y="179"/>
                      <a:pt x="260" y="180"/>
                    </a:cubicBezTo>
                    <a:cubicBezTo>
                      <a:pt x="250" y="189"/>
                      <a:pt x="244" y="202"/>
                      <a:pt x="233" y="209"/>
                    </a:cubicBezTo>
                    <a:cubicBezTo>
                      <a:pt x="223" y="198"/>
                      <a:pt x="209" y="211"/>
                      <a:pt x="198" y="204"/>
                    </a:cubicBezTo>
                    <a:cubicBezTo>
                      <a:pt x="194" y="185"/>
                      <a:pt x="182" y="174"/>
                      <a:pt x="162" y="172"/>
                    </a:cubicBezTo>
                    <a:cubicBezTo>
                      <a:pt x="157" y="171"/>
                      <a:pt x="151" y="169"/>
                      <a:pt x="148" y="166"/>
                    </a:cubicBezTo>
                    <a:cubicBezTo>
                      <a:pt x="129" y="149"/>
                      <a:pt x="104" y="153"/>
                      <a:pt x="82" y="147"/>
                    </a:cubicBezTo>
                    <a:cubicBezTo>
                      <a:pt x="66" y="143"/>
                      <a:pt x="55" y="157"/>
                      <a:pt x="43" y="164"/>
                    </a:cubicBezTo>
                    <a:cubicBezTo>
                      <a:pt x="34" y="168"/>
                      <a:pt x="27" y="177"/>
                      <a:pt x="16" y="172"/>
                    </a:cubicBezTo>
                    <a:close/>
                  </a:path>
                </a:pathLst>
              </a:custGeom>
              <a:solidFill>
                <a:srgbClr val="E5B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7" name="Freeform 880">
                <a:extLst>
                  <a:ext uri="{FF2B5EF4-FFF2-40B4-BE49-F238E27FC236}">
                    <a16:creationId xmlns:a16="http://schemas.microsoft.com/office/drawing/2014/main" id="{7FE0875B-1414-E855-69D3-40E4899E15EC}"/>
                  </a:ext>
                </a:extLst>
              </p:cNvPr>
              <p:cNvSpPr/>
              <p:nvPr/>
            </p:nvSpPr>
            <p:spPr bwMode="auto">
              <a:xfrm>
                <a:off x="4081" y="2096"/>
                <a:ext cx="115" cy="373"/>
              </a:xfrm>
              <a:custGeom>
                <a:avLst/>
                <a:gdLst>
                  <a:gd name="T0" fmla="*/ 36 w 284"/>
                  <a:gd name="T1" fmla="*/ 201 h 438"/>
                  <a:gd name="T2" fmla="*/ 80 w 284"/>
                  <a:gd name="T3" fmla="*/ 171 h 438"/>
                  <a:gd name="T4" fmla="*/ 84 w 284"/>
                  <a:gd name="T5" fmla="*/ 146 h 438"/>
                  <a:gd name="T6" fmla="*/ 100 w 284"/>
                  <a:gd name="T7" fmla="*/ 113 h 438"/>
                  <a:gd name="T8" fmla="*/ 124 w 284"/>
                  <a:gd name="T9" fmla="*/ 103 h 438"/>
                  <a:gd name="T10" fmla="*/ 138 w 284"/>
                  <a:gd name="T11" fmla="*/ 79 h 438"/>
                  <a:gd name="T12" fmla="*/ 155 w 284"/>
                  <a:gd name="T13" fmla="*/ 14 h 438"/>
                  <a:gd name="T14" fmla="*/ 199 w 284"/>
                  <a:gd name="T15" fmla="*/ 6 h 438"/>
                  <a:gd name="T16" fmla="*/ 216 w 284"/>
                  <a:gd name="T17" fmla="*/ 41 h 438"/>
                  <a:gd name="T18" fmla="*/ 186 w 284"/>
                  <a:gd name="T19" fmla="*/ 133 h 438"/>
                  <a:gd name="T20" fmla="*/ 168 w 284"/>
                  <a:gd name="T21" fmla="*/ 154 h 438"/>
                  <a:gd name="T22" fmla="*/ 149 w 284"/>
                  <a:gd name="T23" fmla="*/ 172 h 438"/>
                  <a:gd name="T24" fmla="*/ 175 w 284"/>
                  <a:gd name="T25" fmla="*/ 200 h 438"/>
                  <a:gd name="T26" fmla="*/ 226 w 284"/>
                  <a:gd name="T27" fmla="*/ 199 h 438"/>
                  <a:gd name="T28" fmla="*/ 281 w 284"/>
                  <a:gd name="T29" fmla="*/ 217 h 438"/>
                  <a:gd name="T30" fmla="*/ 281 w 284"/>
                  <a:gd name="T31" fmla="*/ 224 h 438"/>
                  <a:gd name="T32" fmla="*/ 260 w 284"/>
                  <a:gd name="T33" fmla="*/ 253 h 438"/>
                  <a:gd name="T34" fmla="*/ 250 w 284"/>
                  <a:gd name="T35" fmla="*/ 299 h 438"/>
                  <a:gd name="T36" fmla="*/ 237 w 284"/>
                  <a:gd name="T37" fmla="*/ 321 h 438"/>
                  <a:gd name="T38" fmla="*/ 230 w 284"/>
                  <a:gd name="T39" fmla="*/ 350 h 438"/>
                  <a:gd name="T40" fmla="*/ 212 w 284"/>
                  <a:gd name="T41" fmla="*/ 373 h 438"/>
                  <a:gd name="T42" fmla="*/ 175 w 284"/>
                  <a:gd name="T43" fmla="*/ 390 h 438"/>
                  <a:gd name="T44" fmla="*/ 135 w 284"/>
                  <a:gd name="T45" fmla="*/ 415 h 438"/>
                  <a:gd name="T46" fmla="*/ 128 w 284"/>
                  <a:gd name="T47" fmla="*/ 409 h 438"/>
                  <a:gd name="T48" fmla="*/ 159 w 284"/>
                  <a:gd name="T49" fmla="*/ 390 h 438"/>
                  <a:gd name="T50" fmla="*/ 196 w 284"/>
                  <a:gd name="T51" fmla="*/ 353 h 438"/>
                  <a:gd name="T52" fmla="*/ 216 w 284"/>
                  <a:gd name="T53" fmla="*/ 350 h 438"/>
                  <a:gd name="T54" fmla="*/ 204 w 284"/>
                  <a:gd name="T55" fmla="*/ 337 h 438"/>
                  <a:gd name="T56" fmla="*/ 196 w 284"/>
                  <a:gd name="T57" fmla="*/ 298 h 438"/>
                  <a:gd name="T58" fmla="*/ 203 w 284"/>
                  <a:gd name="T59" fmla="*/ 286 h 438"/>
                  <a:gd name="T60" fmla="*/ 225 w 284"/>
                  <a:gd name="T61" fmla="*/ 265 h 438"/>
                  <a:gd name="T62" fmla="*/ 241 w 284"/>
                  <a:gd name="T63" fmla="*/ 249 h 438"/>
                  <a:gd name="T64" fmla="*/ 248 w 284"/>
                  <a:gd name="T65" fmla="*/ 233 h 438"/>
                  <a:gd name="T66" fmla="*/ 220 w 284"/>
                  <a:gd name="T67" fmla="*/ 217 h 438"/>
                  <a:gd name="T68" fmla="*/ 180 w 284"/>
                  <a:gd name="T69" fmla="*/ 217 h 438"/>
                  <a:gd name="T70" fmla="*/ 130 w 284"/>
                  <a:gd name="T71" fmla="*/ 173 h 438"/>
                  <a:gd name="T72" fmla="*/ 112 w 284"/>
                  <a:gd name="T73" fmla="*/ 209 h 438"/>
                  <a:gd name="T74" fmla="*/ 104 w 284"/>
                  <a:gd name="T75" fmla="*/ 217 h 438"/>
                  <a:gd name="T76" fmla="*/ 63 w 284"/>
                  <a:gd name="T77" fmla="*/ 216 h 438"/>
                  <a:gd name="T78" fmla="*/ 48 w 284"/>
                  <a:gd name="T79" fmla="*/ 216 h 438"/>
                  <a:gd name="T80" fmla="*/ 47 w 284"/>
                  <a:gd name="T81" fmla="*/ 242 h 438"/>
                  <a:gd name="T82" fmla="*/ 62 w 284"/>
                  <a:gd name="T83" fmla="*/ 252 h 438"/>
                  <a:gd name="T84" fmla="*/ 72 w 284"/>
                  <a:gd name="T85" fmla="*/ 287 h 438"/>
                  <a:gd name="T86" fmla="*/ 56 w 284"/>
                  <a:gd name="T87" fmla="*/ 333 h 438"/>
                  <a:gd name="T88" fmla="*/ 36 w 284"/>
                  <a:gd name="T89" fmla="*/ 437 h 438"/>
                  <a:gd name="T90" fmla="*/ 27 w 284"/>
                  <a:gd name="T91" fmla="*/ 434 h 438"/>
                  <a:gd name="T92" fmla="*/ 25 w 284"/>
                  <a:gd name="T93" fmla="*/ 399 h 438"/>
                  <a:gd name="T94" fmla="*/ 38 w 284"/>
                  <a:gd name="T95" fmla="*/ 374 h 438"/>
                  <a:gd name="T96" fmla="*/ 48 w 284"/>
                  <a:gd name="T97" fmla="*/ 299 h 438"/>
                  <a:gd name="T98" fmla="*/ 39 w 284"/>
                  <a:gd name="T99" fmla="*/ 282 h 438"/>
                  <a:gd name="T100" fmla="*/ 36 w 284"/>
                  <a:gd name="T101" fmla="*/ 201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4" h="438">
                    <a:moveTo>
                      <a:pt x="36" y="201"/>
                    </a:moveTo>
                    <a:cubicBezTo>
                      <a:pt x="51" y="192"/>
                      <a:pt x="72" y="192"/>
                      <a:pt x="80" y="171"/>
                    </a:cubicBezTo>
                    <a:cubicBezTo>
                      <a:pt x="83" y="163"/>
                      <a:pt x="83" y="155"/>
                      <a:pt x="84" y="146"/>
                    </a:cubicBezTo>
                    <a:cubicBezTo>
                      <a:pt x="86" y="134"/>
                      <a:pt x="90" y="122"/>
                      <a:pt x="100" y="113"/>
                    </a:cubicBezTo>
                    <a:cubicBezTo>
                      <a:pt x="108" y="110"/>
                      <a:pt x="116" y="107"/>
                      <a:pt x="124" y="103"/>
                    </a:cubicBezTo>
                    <a:cubicBezTo>
                      <a:pt x="134" y="99"/>
                      <a:pt x="140" y="94"/>
                      <a:pt x="138" y="79"/>
                    </a:cubicBezTo>
                    <a:cubicBezTo>
                      <a:pt x="134" y="56"/>
                      <a:pt x="144" y="34"/>
                      <a:pt x="155" y="14"/>
                    </a:cubicBezTo>
                    <a:cubicBezTo>
                      <a:pt x="159" y="6"/>
                      <a:pt x="189" y="0"/>
                      <a:pt x="199" y="6"/>
                    </a:cubicBezTo>
                    <a:cubicBezTo>
                      <a:pt x="212" y="14"/>
                      <a:pt x="217" y="26"/>
                      <a:pt x="216" y="41"/>
                    </a:cubicBezTo>
                    <a:cubicBezTo>
                      <a:pt x="214" y="74"/>
                      <a:pt x="200" y="104"/>
                      <a:pt x="186" y="133"/>
                    </a:cubicBezTo>
                    <a:cubicBezTo>
                      <a:pt x="182" y="142"/>
                      <a:pt x="176" y="148"/>
                      <a:pt x="168" y="154"/>
                    </a:cubicBezTo>
                    <a:cubicBezTo>
                      <a:pt x="160" y="159"/>
                      <a:pt x="144" y="159"/>
                      <a:pt x="149" y="172"/>
                    </a:cubicBezTo>
                    <a:cubicBezTo>
                      <a:pt x="153" y="184"/>
                      <a:pt x="161" y="198"/>
                      <a:pt x="175" y="200"/>
                    </a:cubicBezTo>
                    <a:cubicBezTo>
                      <a:pt x="192" y="202"/>
                      <a:pt x="209" y="206"/>
                      <a:pt x="226" y="199"/>
                    </a:cubicBezTo>
                    <a:cubicBezTo>
                      <a:pt x="241" y="193"/>
                      <a:pt x="273" y="205"/>
                      <a:pt x="281" y="217"/>
                    </a:cubicBezTo>
                    <a:cubicBezTo>
                      <a:pt x="282" y="219"/>
                      <a:pt x="284" y="223"/>
                      <a:pt x="281" y="224"/>
                    </a:cubicBezTo>
                    <a:cubicBezTo>
                      <a:pt x="265" y="228"/>
                      <a:pt x="266" y="243"/>
                      <a:pt x="260" y="253"/>
                    </a:cubicBezTo>
                    <a:cubicBezTo>
                      <a:pt x="248" y="266"/>
                      <a:pt x="238" y="279"/>
                      <a:pt x="250" y="299"/>
                    </a:cubicBezTo>
                    <a:cubicBezTo>
                      <a:pt x="255" y="307"/>
                      <a:pt x="242" y="314"/>
                      <a:pt x="237" y="321"/>
                    </a:cubicBezTo>
                    <a:cubicBezTo>
                      <a:pt x="230" y="331"/>
                      <a:pt x="227" y="339"/>
                      <a:pt x="230" y="350"/>
                    </a:cubicBezTo>
                    <a:cubicBezTo>
                      <a:pt x="236" y="372"/>
                      <a:pt x="234" y="375"/>
                      <a:pt x="212" y="373"/>
                    </a:cubicBezTo>
                    <a:cubicBezTo>
                      <a:pt x="196" y="372"/>
                      <a:pt x="184" y="376"/>
                      <a:pt x="175" y="390"/>
                    </a:cubicBezTo>
                    <a:cubicBezTo>
                      <a:pt x="166" y="404"/>
                      <a:pt x="149" y="408"/>
                      <a:pt x="135" y="415"/>
                    </a:cubicBezTo>
                    <a:cubicBezTo>
                      <a:pt x="132" y="417"/>
                      <a:pt x="129" y="413"/>
                      <a:pt x="128" y="409"/>
                    </a:cubicBezTo>
                    <a:cubicBezTo>
                      <a:pt x="143" y="411"/>
                      <a:pt x="151" y="398"/>
                      <a:pt x="159" y="390"/>
                    </a:cubicBezTo>
                    <a:cubicBezTo>
                      <a:pt x="171" y="378"/>
                      <a:pt x="184" y="366"/>
                      <a:pt x="196" y="353"/>
                    </a:cubicBezTo>
                    <a:cubicBezTo>
                      <a:pt x="202" y="342"/>
                      <a:pt x="210" y="350"/>
                      <a:pt x="216" y="350"/>
                    </a:cubicBezTo>
                    <a:cubicBezTo>
                      <a:pt x="211" y="348"/>
                      <a:pt x="202" y="348"/>
                      <a:pt x="204" y="337"/>
                    </a:cubicBezTo>
                    <a:cubicBezTo>
                      <a:pt x="204" y="324"/>
                      <a:pt x="212" y="310"/>
                      <a:pt x="196" y="298"/>
                    </a:cubicBezTo>
                    <a:cubicBezTo>
                      <a:pt x="188" y="292"/>
                      <a:pt x="196" y="285"/>
                      <a:pt x="203" y="286"/>
                    </a:cubicBezTo>
                    <a:cubicBezTo>
                      <a:pt x="219" y="287"/>
                      <a:pt x="225" y="281"/>
                      <a:pt x="225" y="265"/>
                    </a:cubicBezTo>
                    <a:cubicBezTo>
                      <a:pt x="225" y="258"/>
                      <a:pt x="234" y="253"/>
                      <a:pt x="241" y="249"/>
                    </a:cubicBezTo>
                    <a:cubicBezTo>
                      <a:pt x="247" y="245"/>
                      <a:pt x="253" y="242"/>
                      <a:pt x="248" y="233"/>
                    </a:cubicBezTo>
                    <a:cubicBezTo>
                      <a:pt x="244" y="212"/>
                      <a:pt x="244" y="212"/>
                      <a:pt x="220" y="217"/>
                    </a:cubicBezTo>
                    <a:cubicBezTo>
                      <a:pt x="207" y="217"/>
                      <a:pt x="193" y="228"/>
                      <a:pt x="180" y="217"/>
                    </a:cubicBezTo>
                    <a:cubicBezTo>
                      <a:pt x="157" y="211"/>
                      <a:pt x="143" y="194"/>
                      <a:pt x="130" y="173"/>
                    </a:cubicBezTo>
                    <a:cubicBezTo>
                      <a:pt x="121" y="186"/>
                      <a:pt x="121" y="200"/>
                      <a:pt x="112" y="209"/>
                    </a:cubicBezTo>
                    <a:cubicBezTo>
                      <a:pt x="109" y="212"/>
                      <a:pt x="107" y="215"/>
                      <a:pt x="104" y="217"/>
                    </a:cubicBezTo>
                    <a:cubicBezTo>
                      <a:pt x="90" y="227"/>
                      <a:pt x="77" y="235"/>
                      <a:pt x="63" y="216"/>
                    </a:cubicBezTo>
                    <a:cubicBezTo>
                      <a:pt x="59" y="210"/>
                      <a:pt x="53" y="210"/>
                      <a:pt x="48" y="216"/>
                    </a:cubicBezTo>
                    <a:cubicBezTo>
                      <a:pt x="41" y="224"/>
                      <a:pt x="38" y="233"/>
                      <a:pt x="47" y="242"/>
                    </a:cubicBezTo>
                    <a:cubicBezTo>
                      <a:pt x="51" y="247"/>
                      <a:pt x="57" y="249"/>
                      <a:pt x="62" y="252"/>
                    </a:cubicBezTo>
                    <a:cubicBezTo>
                      <a:pt x="74" y="261"/>
                      <a:pt x="80" y="270"/>
                      <a:pt x="72" y="287"/>
                    </a:cubicBezTo>
                    <a:cubicBezTo>
                      <a:pt x="65" y="302"/>
                      <a:pt x="64" y="319"/>
                      <a:pt x="56" y="333"/>
                    </a:cubicBezTo>
                    <a:cubicBezTo>
                      <a:pt x="51" y="368"/>
                      <a:pt x="47" y="403"/>
                      <a:pt x="36" y="437"/>
                    </a:cubicBezTo>
                    <a:cubicBezTo>
                      <a:pt x="32" y="438"/>
                      <a:pt x="30" y="436"/>
                      <a:pt x="27" y="434"/>
                    </a:cubicBezTo>
                    <a:cubicBezTo>
                      <a:pt x="1" y="420"/>
                      <a:pt x="0" y="418"/>
                      <a:pt x="25" y="399"/>
                    </a:cubicBezTo>
                    <a:cubicBezTo>
                      <a:pt x="34" y="393"/>
                      <a:pt x="38" y="384"/>
                      <a:pt x="38" y="374"/>
                    </a:cubicBezTo>
                    <a:cubicBezTo>
                      <a:pt x="40" y="349"/>
                      <a:pt x="39" y="324"/>
                      <a:pt x="48" y="299"/>
                    </a:cubicBezTo>
                    <a:cubicBezTo>
                      <a:pt x="51" y="291"/>
                      <a:pt x="46" y="286"/>
                      <a:pt x="39" y="282"/>
                    </a:cubicBezTo>
                    <a:cubicBezTo>
                      <a:pt x="3" y="259"/>
                      <a:pt x="2" y="231"/>
                      <a:pt x="36" y="201"/>
                    </a:cubicBezTo>
                    <a:close/>
                  </a:path>
                </a:pathLst>
              </a:custGeom>
              <a:solidFill>
                <a:srgbClr val="E8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8" name="Freeform 881">
                <a:extLst>
                  <a:ext uri="{FF2B5EF4-FFF2-40B4-BE49-F238E27FC236}">
                    <a16:creationId xmlns:a16="http://schemas.microsoft.com/office/drawing/2014/main" id="{8F199BC7-B149-941A-BAE5-E8C6B556CAF4}"/>
                  </a:ext>
                </a:extLst>
              </p:cNvPr>
              <p:cNvSpPr/>
              <p:nvPr/>
            </p:nvSpPr>
            <p:spPr bwMode="auto">
              <a:xfrm>
                <a:off x="4300" y="1942"/>
                <a:ext cx="87" cy="129"/>
              </a:xfrm>
              <a:custGeom>
                <a:avLst/>
                <a:gdLst>
                  <a:gd name="T0" fmla="*/ 31 w 214"/>
                  <a:gd name="T1" fmla="*/ 63 h 152"/>
                  <a:gd name="T2" fmla="*/ 54 w 214"/>
                  <a:gd name="T3" fmla="*/ 59 h 152"/>
                  <a:gd name="T4" fmla="*/ 64 w 214"/>
                  <a:gd name="T5" fmla="*/ 54 h 152"/>
                  <a:gd name="T6" fmla="*/ 56 w 214"/>
                  <a:gd name="T7" fmla="*/ 48 h 152"/>
                  <a:gd name="T8" fmla="*/ 35 w 214"/>
                  <a:gd name="T9" fmla="*/ 20 h 152"/>
                  <a:gd name="T10" fmla="*/ 58 w 214"/>
                  <a:gd name="T11" fmla="*/ 1 h 152"/>
                  <a:gd name="T12" fmla="*/ 107 w 214"/>
                  <a:gd name="T13" fmla="*/ 16 h 152"/>
                  <a:gd name="T14" fmla="*/ 139 w 214"/>
                  <a:gd name="T15" fmla="*/ 16 h 152"/>
                  <a:gd name="T16" fmla="*/ 178 w 214"/>
                  <a:gd name="T17" fmla="*/ 15 h 152"/>
                  <a:gd name="T18" fmla="*/ 196 w 214"/>
                  <a:gd name="T19" fmla="*/ 47 h 152"/>
                  <a:gd name="T20" fmla="*/ 201 w 214"/>
                  <a:gd name="T21" fmla="*/ 70 h 152"/>
                  <a:gd name="T22" fmla="*/ 193 w 214"/>
                  <a:gd name="T23" fmla="*/ 140 h 152"/>
                  <a:gd name="T24" fmla="*/ 167 w 214"/>
                  <a:gd name="T25" fmla="*/ 143 h 152"/>
                  <a:gd name="T26" fmla="*/ 136 w 214"/>
                  <a:gd name="T27" fmla="*/ 143 h 152"/>
                  <a:gd name="T28" fmla="*/ 103 w 214"/>
                  <a:gd name="T29" fmla="*/ 135 h 152"/>
                  <a:gd name="T30" fmla="*/ 59 w 214"/>
                  <a:gd name="T31" fmla="*/ 123 h 152"/>
                  <a:gd name="T32" fmla="*/ 57 w 214"/>
                  <a:gd name="T33" fmla="*/ 124 h 152"/>
                  <a:gd name="T34" fmla="*/ 12 w 214"/>
                  <a:gd name="T35" fmla="*/ 100 h 152"/>
                  <a:gd name="T36" fmla="*/ 11 w 214"/>
                  <a:gd name="T37" fmla="*/ 68 h 152"/>
                  <a:gd name="T38" fmla="*/ 31 w 214"/>
                  <a:gd name="T39" fmla="*/ 64 h 152"/>
                  <a:gd name="T40" fmla="*/ 31 w 214"/>
                  <a:gd name="T41" fmla="*/ 6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4" h="152">
                    <a:moveTo>
                      <a:pt x="31" y="63"/>
                    </a:moveTo>
                    <a:cubicBezTo>
                      <a:pt x="39" y="62"/>
                      <a:pt x="46" y="61"/>
                      <a:pt x="54" y="59"/>
                    </a:cubicBezTo>
                    <a:cubicBezTo>
                      <a:pt x="58" y="59"/>
                      <a:pt x="63" y="59"/>
                      <a:pt x="64" y="54"/>
                    </a:cubicBezTo>
                    <a:cubicBezTo>
                      <a:pt x="65" y="49"/>
                      <a:pt x="60" y="48"/>
                      <a:pt x="56" y="48"/>
                    </a:cubicBezTo>
                    <a:cubicBezTo>
                      <a:pt x="37" y="48"/>
                      <a:pt x="35" y="35"/>
                      <a:pt x="35" y="20"/>
                    </a:cubicBezTo>
                    <a:cubicBezTo>
                      <a:pt x="35" y="5"/>
                      <a:pt x="43" y="1"/>
                      <a:pt x="58" y="1"/>
                    </a:cubicBezTo>
                    <a:cubicBezTo>
                      <a:pt x="77" y="0"/>
                      <a:pt x="92" y="3"/>
                      <a:pt x="107" y="16"/>
                    </a:cubicBezTo>
                    <a:cubicBezTo>
                      <a:pt x="115" y="23"/>
                      <a:pt x="128" y="22"/>
                      <a:pt x="139" y="16"/>
                    </a:cubicBezTo>
                    <a:cubicBezTo>
                      <a:pt x="152" y="0"/>
                      <a:pt x="166" y="10"/>
                      <a:pt x="178" y="15"/>
                    </a:cubicBezTo>
                    <a:cubicBezTo>
                      <a:pt x="190" y="21"/>
                      <a:pt x="201" y="31"/>
                      <a:pt x="196" y="47"/>
                    </a:cubicBezTo>
                    <a:cubicBezTo>
                      <a:pt x="194" y="56"/>
                      <a:pt x="195" y="62"/>
                      <a:pt x="201" y="70"/>
                    </a:cubicBezTo>
                    <a:cubicBezTo>
                      <a:pt x="214" y="87"/>
                      <a:pt x="209" y="125"/>
                      <a:pt x="193" y="140"/>
                    </a:cubicBezTo>
                    <a:cubicBezTo>
                      <a:pt x="185" y="147"/>
                      <a:pt x="176" y="146"/>
                      <a:pt x="167" y="143"/>
                    </a:cubicBezTo>
                    <a:cubicBezTo>
                      <a:pt x="156" y="139"/>
                      <a:pt x="146" y="137"/>
                      <a:pt x="136" y="143"/>
                    </a:cubicBezTo>
                    <a:cubicBezTo>
                      <a:pt x="122" y="152"/>
                      <a:pt x="115" y="135"/>
                      <a:pt x="103" y="135"/>
                    </a:cubicBezTo>
                    <a:cubicBezTo>
                      <a:pt x="88" y="133"/>
                      <a:pt x="77" y="116"/>
                      <a:pt x="59" y="123"/>
                    </a:cubicBezTo>
                    <a:cubicBezTo>
                      <a:pt x="58" y="124"/>
                      <a:pt x="57" y="124"/>
                      <a:pt x="57" y="124"/>
                    </a:cubicBezTo>
                    <a:cubicBezTo>
                      <a:pt x="45" y="111"/>
                      <a:pt x="35" y="95"/>
                      <a:pt x="12" y="100"/>
                    </a:cubicBezTo>
                    <a:cubicBezTo>
                      <a:pt x="1" y="101"/>
                      <a:pt x="0" y="78"/>
                      <a:pt x="11" y="68"/>
                    </a:cubicBezTo>
                    <a:cubicBezTo>
                      <a:pt x="20" y="78"/>
                      <a:pt x="26" y="73"/>
                      <a:pt x="31" y="64"/>
                    </a:cubicBezTo>
                    <a:lnTo>
                      <a:pt x="31" y="63"/>
                    </a:lnTo>
                    <a:close/>
                  </a:path>
                </a:pathLst>
              </a:custGeom>
              <a:solidFill>
                <a:srgbClr val="CEA7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9" name="Freeform 882">
                <a:extLst>
                  <a:ext uri="{FF2B5EF4-FFF2-40B4-BE49-F238E27FC236}">
                    <a16:creationId xmlns:a16="http://schemas.microsoft.com/office/drawing/2014/main" id="{AA7A6A41-8452-96B3-6F58-3C6179E6D8C7}"/>
                  </a:ext>
                </a:extLst>
              </p:cNvPr>
              <p:cNvSpPr/>
              <p:nvPr/>
            </p:nvSpPr>
            <p:spPr bwMode="auto">
              <a:xfrm>
                <a:off x="4342" y="1864"/>
                <a:ext cx="95" cy="226"/>
              </a:xfrm>
              <a:custGeom>
                <a:avLst/>
                <a:gdLst>
                  <a:gd name="T0" fmla="*/ 0 w 234"/>
                  <a:gd name="T1" fmla="*/ 226 h 266"/>
                  <a:gd name="T2" fmla="*/ 1 w 234"/>
                  <a:gd name="T3" fmla="*/ 225 h 266"/>
                  <a:gd name="T4" fmla="*/ 65 w 234"/>
                  <a:gd name="T5" fmla="*/ 229 h 266"/>
                  <a:gd name="T6" fmla="*/ 91 w 234"/>
                  <a:gd name="T7" fmla="*/ 221 h 266"/>
                  <a:gd name="T8" fmla="*/ 86 w 234"/>
                  <a:gd name="T9" fmla="*/ 156 h 266"/>
                  <a:gd name="T10" fmla="*/ 84 w 234"/>
                  <a:gd name="T11" fmla="*/ 145 h 266"/>
                  <a:gd name="T12" fmla="*/ 76 w 234"/>
                  <a:gd name="T13" fmla="*/ 113 h 266"/>
                  <a:gd name="T14" fmla="*/ 36 w 234"/>
                  <a:gd name="T15" fmla="*/ 107 h 266"/>
                  <a:gd name="T16" fmla="*/ 16 w 234"/>
                  <a:gd name="T17" fmla="*/ 103 h 266"/>
                  <a:gd name="T18" fmla="*/ 7 w 234"/>
                  <a:gd name="T19" fmla="*/ 80 h 266"/>
                  <a:gd name="T20" fmla="*/ 68 w 234"/>
                  <a:gd name="T21" fmla="*/ 44 h 266"/>
                  <a:gd name="T22" fmla="*/ 113 w 234"/>
                  <a:gd name="T23" fmla="*/ 41 h 266"/>
                  <a:gd name="T24" fmla="*/ 132 w 234"/>
                  <a:gd name="T25" fmla="*/ 50 h 266"/>
                  <a:gd name="T26" fmla="*/ 163 w 234"/>
                  <a:gd name="T27" fmla="*/ 48 h 266"/>
                  <a:gd name="T28" fmla="*/ 189 w 234"/>
                  <a:gd name="T29" fmla="*/ 33 h 266"/>
                  <a:gd name="T30" fmla="*/ 207 w 234"/>
                  <a:gd name="T31" fmla="*/ 19 h 266"/>
                  <a:gd name="T32" fmla="*/ 232 w 234"/>
                  <a:gd name="T33" fmla="*/ 11 h 266"/>
                  <a:gd name="T34" fmla="*/ 221 w 234"/>
                  <a:gd name="T35" fmla="*/ 29 h 266"/>
                  <a:gd name="T36" fmla="*/ 159 w 234"/>
                  <a:gd name="T37" fmla="*/ 74 h 266"/>
                  <a:gd name="T38" fmla="*/ 157 w 234"/>
                  <a:gd name="T39" fmla="*/ 87 h 266"/>
                  <a:gd name="T40" fmla="*/ 145 w 234"/>
                  <a:gd name="T41" fmla="*/ 111 h 266"/>
                  <a:gd name="T42" fmla="*/ 131 w 234"/>
                  <a:gd name="T43" fmla="*/ 111 h 266"/>
                  <a:gd name="T44" fmla="*/ 118 w 234"/>
                  <a:gd name="T45" fmla="*/ 125 h 266"/>
                  <a:gd name="T46" fmla="*/ 141 w 234"/>
                  <a:gd name="T47" fmla="*/ 192 h 266"/>
                  <a:gd name="T48" fmla="*/ 135 w 234"/>
                  <a:gd name="T49" fmla="*/ 258 h 266"/>
                  <a:gd name="T50" fmla="*/ 88 w 234"/>
                  <a:gd name="T51" fmla="*/ 250 h 266"/>
                  <a:gd name="T52" fmla="*/ 48 w 234"/>
                  <a:gd name="T53" fmla="*/ 254 h 266"/>
                  <a:gd name="T54" fmla="*/ 28 w 234"/>
                  <a:gd name="T55" fmla="*/ 250 h 266"/>
                  <a:gd name="T56" fmla="*/ 0 w 234"/>
                  <a:gd name="T57" fmla="*/ 22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4" h="266">
                    <a:moveTo>
                      <a:pt x="0" y="226"/>
                    </a:moveTo>
                    <a:cubicBezTo>
                      <a:pt x="0" y="226"/>
                      <a:pt x="1" y="225"/>
                      <a:pt x="1" y="225"/>
                    </a:cubicBezTo>
                    <a:cubicBezTo>
                      <a:pt x="22" y="237"/>
                      <a:pt x="44" y="218"/>
                      <a:pt x="65" y="229"/>
                    </a:cubicBezTo>
                    <a:cubicBezTo>
                      <a:pt x="75" y="234"/>
                      <a:pt x="86" y="234"/>
                      <a:pt x="91" y="221"/>
                    </a:cubicBezTo>
                    <a:cubicBezTo>
                      <a:pt x="102" y="193"/>
                      <a:pt x="113" y="177"/>
                      <a:pt x="86" y="156"/>
                    </a:cubicBezTo>
                    <a:cubicBezTo>
                      <a:pt x="81" y="152"/>
                      <a:pt x="79" y="149"/>
                      <a:pt x="84" y="145"/>
                    </a:cubicBezTo>
                    <a:cubicBezTo>
                      <a:pt x="100" y="130"/>
                      <a:pt x="87" y="121"/>
                      <a:pt x="76" y="113"/>
                    </a:cubicBezTo>
                    <a:cubicBezTo>
                      <a:pt x="65" y="105"/>
                      <a:pt x="51" y="99"/>
                      <a:pt x="36" y="107"/>
                    </a:cubicBezTo>
                    <a:cubicBezTo>
                      <a:pt x="29" y="107"/>
                      <a:pt x="23" y="105"/>
                      <a:pt x="16" y="103"/>
                    </a:cubicBezTo>
                    <a:cubicBezTo>
                      <a:pt x="1" y="100"/>
                      <a:pt x="2" y="95"/>
                      <a:pt x="7" y="80"/>
                    </a:cubicBezTo>
                    <a:cubicBezTo>
                      <a:pt x="18" y="48"/>
                      <a:pt x="40" y="46"/>
                      <a:pt x="68" y="44"/>
                    </a:cubicBezTo>
                    <a:cubicBezTo>
                      <a:pt x="83" y="43"/>
                      <a:pt x="98" y="49"/>
                      <a:pt x="113" y="41"/>
                    </a:cubicBezTo>
                    <a:cubicBezTo>
                      <a:pt x="119" y="38"/>
                      <a:pt x="128" y="44"/>
                      <a:pt x="132" y="50"/>
                    </a:cubicBezTo>
                    <a:cubicBezTo>
                      <a:pt x="144" y="70"/>
                      <a:pt x="155" y="55"/>
                      <a:pt x="163" y="48"/>
                    </a:cubicBezTo>
                    <a:cubicBezTo>
                      <a:pt x="171" y="40"/>
                      <a:pt x="177" y="35"/>
                      <a:pt x="189" y="33"/>
                    </a:cubicBezTo>
                    <a:cubicBezTo>
                      <a:pt x="195" y="32"/>
                      <a:pt x="205" y="27"/>
                      <a:pt x="207" y="19"/>
                    </a:cubicBezTo>
                    <a:cubicBezTo>
                      <a:pt x="211" y="0"/>
                      <a:pt x="221" y="6"/>
                      <a:pt x="232" y="11"/>
                    </a:cubicBezTo>
                    <a:cubicBezTo>
                      <a:pt x="234" y="20"/>
                      <a:pt x="226" y="24"/>
                      <a:pt x="221" y="29"/>
                    </a:cubicBezTo>
                    <a:cubicBezTo>
                      <a:pt x="201" y="46"/>
                      <a:pt x="185" y="66"/>
                      <a:pt x="159" y="74"/>
                    </a:cubicBezTo>
                    <a:cubicBezTo>
                      <a:pt x="151" y="77"/>
                      <a:pt x="154" y="82"/>
                      <a:pt x="157" y="87"/>
                    </a:cubicBezTo>
                    <a:cubicBezTo>
                      <a:pt x="166" y="101"/>
                      <a:pt x="161" y="109"/>
                      <a:pt x="145" y="111"/>
                    </a:cubicBezTo>
                    <a:cubicBezTo>
                      <a:pt x="140" y="112"/>
                      <a:pt x="136" y="112"/>
                      <a:pt x="131" y="111"/>
                    </a:cubicBezTo>
                    <a:cubicBezTo>
                      <a:pt x="120" y="109"/>
                      <a:pt x="115" y="116"/>
                      <a:pt x="118" y="125"/>
                    </a:cubicBezTo>
                    <a:cubicBezTo>
                      <a:pt x="125" y="147"/>
                      <a:pt x="121" y="174"/>
                      <a:pt x="141" y="192"/>
                    </a:cubicBezTo>
                    <a:cubicBezTo>
                      <a:pt x="152" y="202"/>
                      <a:pt x="146" y="248"/>
                      <a:pt x="135" y="258"/>
                    </a:cubicBezTo>
                    <a:cubicBezTo>
                      <a:pt x="126" y="266"/>
                      <a:pt x="101" y="262"/>
                      <a:pt x="88" y="250"/>
                    </a:cubicBezTo>
                    <a:cubicBezTo>
                      <a:pt x="74" y="248"/>
                      <a:pt x="62" y="255"/>
                      <a:pt x="48" y="254"/>
                    </a:cubicBezTo>
                    <a:cubicBezTo>
                      <a:pt x="42" y="254"/>
                      <a:pt x="34" y="257"/>
                      <a:pt x="28" y="250"/>
                    </a:cubicBezTo>
                    <a:cubicBezTo>
                      <a:pt x="23" y="237"/>
                      <a:pt x="6" y="238"/>
                      <a:pt x="0" y="226"/>
                    </a:cubicBez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0" name="Freeform 883">
                <a:extLst>
                  <a:ext uri="{FF2B5EF4-FFF2-40B4-BE49-F238E27FC236}">
                    <a16:creationId xmlns:a16="http://schemas.microsoft.com/office/drawing/2014/main" id="{2593F6E5-3883-0DCD-A97A-E193C73F20AA}"/>
                  </a:ext>
                </a:extLst>
              </p:cNvPr>
              <p:cNvSpPr/>
              <p:nvPr/>
            </p:nvSpPr>
            <p:spPr bwMode="auto">
              <a:xfrm>
                <a:off x="4186" y="1877"/>
                <a:ext cx="77" cy="142"/>
              </a:xfrm>
              <a:custGeom>
                <a:avLst/>
                <a:gdLst>
                  <a:gd name="T0" fmla="*/ 39 w 189"/>
                  <a:gd name="T1" fmla="*/ 167 h 167"/>
                  <a:gd name="T2" fmla="*/ 13 w 189"/>
                  <a:gd name="T3" fmla="*/ 124 h 167"/>
                  <a:gd name="T4" fmla="*/ 9 w 189"/>
                  <a:gd name="T5" fmla="*/ 80 h 167"/>
                  <a:gd name="T6" fmla="*/ 45 w 189"/>
                  <a:gd name="T7" fmla="*/ 12 h 167"/>
                  <a:gd name="T8" fmla="*/ 60 w 189"/>
                  <a:gd name="T9" fmla="*/ 5 h 167"/>
                  <a:gd name="T10" fmla="*/ 74 w 189"/>
                  <a:gd name="T11" fmla="*/ 23 h 167"/>
                  <a:gd name="T12" fmla="*/ 70 w 189"/>
                  <a:gd name="T13" fmla="*/ 47 h 167"/>
                  <a:gd name="T14" fmla="*/ 76 w 189"/>
                  <a:gd name="T15" fmla="*/ 73 h 167"/>
                  <a:gd name="T16" fmla="*/ 102 w 189"/>
                  <a:gd name="T17" fmla="*/ 68 h 167"/>
                  <a:gd name="T18" fmla="*/ 111 w 189"/>
                  <a:gd name="T19" fmla="*/ 55 h 167"/>
                  <a:gd name="T20" fmla="*/ 127 w 189"/>
                  <a:gd name="T21" fmla="*/ 48 h 167"/>
                  <a:gd name="T22" fmla="*/ 135 w 189"/>
                  <a:gd name="T23" fmla="*/ 63 h 167"/>
                  <a:gd name="T24" fmla="*/ 140 w 189"/>
                  <a:gd name="T25" fmla="*/ 73 h 167"/>
                  <a:gd name="T26" fmla="*/ 164 w 189"/>
                  <a:gd name="T27" fmla="*/ 73 h 167"/>
                  <a:gd name="T28" fmla="*/ 160 w 189"/>
                  <a:gd name="T29" fmla="*/ 57 h 167"/>
                  <a:gd name="T30" fmla="*/ 159 w 189"/>
                  <a:gd name="T31" fmla="*/ 44 h 167"/>
                  <a:gd name="T32" fmla="*/ 179 w 189"/>
                  <a:gd name="T33" fmla="*/ 62 h 167"/>
                  <a:gd name="T34" fmla="*/ 181 w 189"/>
                  <a:gd name="T35" fmla="*/ 65 h 167"/>
                  <a:gd name="T36" fmla="*/ 166 w 189"/>
                  <a:gd name="T37" fmla="*/ 99 h 167"/>
                  <a:gd name="T38" fmla="*/ 146 w 189"/>
                  <a:gd name="T39" fmla="*/ 105 h 167"/>
                  <a:gd name="T40" fmla="*/ 77 w 189"/>
                  <a:gd name="T41" fmla="*/ 88 h 167"/>
                  <a:gd name="T42" fmla="*/ 50 w 189"/>
                  <a:gd name="T43" fmla="*/ 77 h 167"/>
                  <a:gd name="T44" fmla="*/ 22 w 189"/>
                  <a:gd name="T45" fmla="*/ 84 h 167"/>
                  <a:gd name="T46" fmla="*/ 23 w 189"/>
                  <a:gd name="T47" fmla="*/ 129 h 167"/>
                  <a:gd name="T48" fmla="*/ 41 w 189"/>
                  <a:gd name="T49" fmla="*/ 146 h 167"/>
                  <a:gd name="T50" fmla="*/ 55 w 189"/>
                  <a:gd name="T51" fmla="*/ 135 h 167"/>
                  <a:gd name="T52" fmla="*/ 67 w 189"/>
                  <a:gd name="T53" fmla="*/ 129 h 167"/>
                  <a:gd name="T54" fmla="*/ 48 w 189"/>
                  <a:gd name="T55" fmla="*/ 158 h 167"/>
                  <a:gd name="T56" fmla="*/ 39 w 189"/>
                  <a:gd name="T57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9" h="167">
                    <a:moveTo>
                      <a:pt x="39" y="167"/>
                    </a:moveTo>
                    <a:cubicBezTo>
                      <a:pt x="36" y="149"/>
                      <a:pt x="20" y="140"/>
                      <a:pt x="13" y="124"/>
                    </a:cubicBezTo>
                    <a:cubicBezTo>
                      <a:pt x="7" y="109"/>
                      <a:pt x="0" y="97"/>
                      <a:pt x="9" y="80"/>
                    </a:cubicBezTo>
                    <a:cubicBezTo>
                      <a:pt x="21" y="57"/>
                      <a:pt x="28" y="32"/>
                      <a:pt x="45" y="12"/>
                    </a:cubicBezTo>
                    <a:cubicBezTo>
                      <a:pt x="49" y="6"/>
                      <a:pt x="54" y="0"/>
                      <a:pt x="60" y="5"/>
                    </a:cubicBezTo>
                    <a:cubicBezTo>
                      <a:pt x="66" y="9"/>
                      <a:pt x="77" y="11"/>
                      <a:pt x="74" y="23"/>
                    </a:cubicBezTo>
                    <a:cubicBezTo>
                      <a:pt x="72" y="31"/>
                      <a:pt x="78" y="40"/>
                      <a:pt x="70" y="47"/>
                    </a:cubicBezTo>
                    <a:cubicBezTo>
                      <a:pt x="57" y="59"/>
                      <a:pt x="69" y="67"/>
                      <a:pt x="76" y="73"/>
                    </a:cubicBezTo>
                    <a:cubicBezTo>
                      <a:pt x="84" y="78"/>
                      <a:pt x="95" y="79"/>
                      <a:pt x="102" y="68"/>
                    </a:cubicBezTo>
                    <a:cubicBezTo>
                      <a:pt x="105" y="64"/>
                      <a:pt x="107" y="59"/>
                      <a:pt x="111" y="55"/>
                    </a:cubicBezTo>
                    <a:cubicBezTo>
                      <a:pt x="115" y="51"/>
                      <a:pt x="120" y="47"/>
                      <a:pt x="127" y="48"/>
                    </a:cubicBezTo>
                    <a:cubicBezTo>
                      <a:pt x="134" y="50"/>
                      <a:pt x="135" y="56"/>
                      <a:pt x="135" y="63"/>
                    </a:cubicBezTo>
                    <a:cubicBezTo>
                      <a:pt x="135" y="67"/>
                      <a:pt x="134" y="75"/>
                      <a:pt x="140" y="73"/>
                    </a:cubicBezTo>
                    <a:cubicBezTo>
                      <a:pt x="149" y="70"/>
                      <a:pt x="158" y="79"/>
                      <a:pt x="164" y="73"/>
                    </a:cubicBezTo>
                    <a:cubicBezTo>
                      <a:pt x="171" y="67"/>
                      <a:pt x="162" y="63"/>
                      <a:pt x="160" y="57"/>
                    </a:cubicBezTo>
                    <a:cubicBezTo>
                      <a:pt x="159" y="53"/>
                      <a:pt x="159" y="48"/>
                      <a:pt x="159" y="44"/>
                    </a:cubicBezTo>
                    <a:cubicBezTo>
                      <a:pt x="168" y="48"/>
                      <a:pt x="169" y="59"/>
                      <a:pt x="179" y="62"/>
                    </a:cubicBezTo>
                    <a:cubicBezTo>
                      <a:pt x="180" y="63"/>
                      <a:pt x="181" y="64"/>
                      <a:pt x="181" y="65"/>
                    </a:cubicBezTo>
                    <a:cubicBezTo>
                      <a:pt x="189" y="82"/>
                      <a:pt x="171" y="88"/>
                      <a:pt x="166" y="99"/>
                    </a:cubicBezTo>
                    <a:cubicBezTo>
                      <a:pt x="163" y="107"/>
                      <a:pt x="153" y="111"/>
                      <a:pt x="146" y="105"/>
                    </a:cubicBezTo>
                    <a:cubicBezTo>
                      <a:pt x="126" y="87"/>
                      <a:pt x="99" y="96"/>
                      <a:pt x="77" y="88"/>
                    </a:cubicBezTo>
                    <a:cubicBezTo>
                      <a:pt x="67" y="85"/>
                      <a:pt x="58" y="84"/>
                      <a:pt x="50" y="77"/>
                    </a:cubicBezTo>
                    <a:cubicBezTo>
                      <a:pt x="36" y="65"/>
                      <a:pt x="31" y="69"/>
                      <a:pt x="22" y="84"/>
                    </a:cubicBezTo>
                    <a:cubicBezTo>
                      <a:pt x="13" y="101"/>
                      <a:pt x="19" y="114"/>
                      <a:pt x="23" y="129"/>
                    </a:cubicBezTo>
                    <a:cubicBezTo>
                      <a:pt x="25" y="139"/>
                      <a:pt x="32" y="144"/>
                      <a:pt x="41" y="146"/>
                    </a:cubicBezTo>
                    <a:cubicBezTo>
                      <a:pt x="49" y="148"/>
                      <a:pt x="52" y="140"/>
                      <a:pt x="55" y="135"/>
                    </a:cubicBezTo>
                    <a:cubicBezTo>
                      <a:pt x="57" y="132"/>
                      <a:pt x="59" y="129"/>
                      <a:pt x="67" y="129"/>
                    </a:cubicBezTo>
                    <a:cubicBezTo>
                      <a:pt x="60" y="140"/>
                      <a:pt x="73" y="158"/>
                      <a:pt x="48" y="158"/>
                    </a:cubicBezTo>
                    <a:cubicBezTo>
                      <a:pt x="45" y="158"/>
                      <a:pt x="42" y="164"/>
                      <a:pt x="39" y="167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1" name="Freeform 884">
                <a:extLst>
                  <a:ext uri="{FF2B5EF4-FFF2-40B4-BE49-F238E27FC236}">
                    <a16:creationId xmlns:a16="http://schemas.microsoft.com/office/drawing/2014/main" id="{CA988BDF-29FB-AF04-9AB9-4307D2286055}"/>
                  </a:ext>
                </a:extLst>
              </p:cNvPr>
              <p:cNvSpPr/>
              <p:nvPr/>
            </p:nvSpPr>
            <p:spPr bwMode="auto">
              <a:xfrm>
                <a:off x="4095" y="2021"/>
                <a:ext cx="104" cy="75"/>
              </a:xfrm>
              <a:custGeom>
                <a:avLst/>
                <a:gdLst>
                  <a:gd name="T0" fmla="*/ 0 w 256"/>
                  <a:gd name="T1" fmla="*/ 38 h 88"/>
                  <a:gd name="T2" fmla="*/ 9 w 256"/>
                  <a:gd name="T3" fmla="*/ 21 h 88"/>
                  <a:gd name="T4" fmla="*/ 46 w 256"/>
                  <a:gd name="T5" fmla="*/ 9 h 88"/>
                  <a:gd name="T6" fmla="*/ 136 w 256"/>
                  <a:gd name="T7" fmla="*/ 62 h 88"/>
                  <a:gd name="T8" fmla="*/ 164 w 256"/>
                  <a:gd name="T9" fmla="*/ 57 h 88"/>
                  <a:gd name="T10" fmla="*/ 190 w 256"/>
                  <a:gd name="T11" fmla="*/ 54 h 88"/>
                  <a:gd name="T12" fmla="*/ 215 w 256"/>
                  <a:gd name="T13" fmla="*/ 43 h 88"/>
                  <a:gd name="T14" fmla="*/ 256 w 256"/>
                  <a:gd name="T15" fmla="*/ 18 h 88"/>
                  <a:gd name="T16" fmla="*/ 242 w 256"/>
                  <a:gd name="T17" fmla="*/ 33 h 88"/>
                  <a:gd name="T18" fmla="*/ 229 w 256"/>
                  <a:gd name="T19" fmla="*/ 54 h 88"/>
                  <a:gd name="T20" fmla="*/ 224 w 256"/>
                  <a:gd name="T21" fmla="*/ 88 h 88"/>
                  <a:gd name="T22" fmla="*/ 189 w 256"/>
                  <a:gd name="T23" fmla="*/ 62 h 88"/>
                  <a:gd name="T24" fmla="*/ 169 w 256"/>
                  <a:gd name="T25" fmla="*/ 65 h 88"/>
                  <a:gd name="T26" fmla="*/ 130 w 256"/>
                  <a:gd name="T27" fmla="*/ 74 h 88"/>
                  <a:gd name="T28" fmla="*/ 117 w 256"/>
                  <a:gd name="T29" fmla="*/ 71 h 88"/>
                  <a:gd name="T30" fmla="*/ 58 w 256"/>
                  <a:gd name="T31" fmla="*/ 51 h 88"/>
                  <a:gd name="T32" fmla="*/ 50 w 256"/>
                  <a:gd name="T33" fmla="*/ 41 h 88"/>
                  <a:gd name="T34" fmla="*/ 22 w 256"/>
                  <a:gd name="T35" fmla="*/ 31 h 88"/>
                  <a:gd name="T36" fmla="*/ 0 w 256"/>
                  <a:gd name="T37" fmla="*/ 42 h 88"/>
                  <a:gd name="T38" fmla="*/ 0 w 256"/>
                  <a:gd name="T39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6" h="88">
                    <a:moveTo>
                      <a:pt x="0" y="38"/>
                    </a:moveTo>
                    <a:cubicBezTo>
                      <a:pt x="6" y="34"/>
                      <a:pt x="7" y="27"/>
                      <a:pt x="9" y="21"/>
                    </a:cubicBezTo>
                    <a:cubicBezTo>
                      <a:pt x="15" y="8"/>
                      <a:pt x="34" y="0"/>
                      <a:pt x="46" y="9"/>
                    </a:cubicBezTo>
                    <a:cubicBezTo>
                      <a:pt x="74" y="30"/>
                      <a:pt x="108" y="42"/>
                      <a:pt x="136" y="62"/>
                    </a:cubicBezTo>
                    <a:cubicBezTo>
                      <a:pt x="147" y="70"/>
                      <a:pt x="156" y="66"/>
                      <a:pt x="164" y="57"/>
                    </a:cubicBezTo>
                    <a:cubicBezTo>
                      <a:pt x="171" y="48"/>
                      <a:pt x="178" y="43"/>
                      <a:pt x="190" y="54"/>
                    </a:cubicBezTo>
                    <a:cubicBezTo>
                      <a:pt x="202" y="65"/>
                      <a:pt x="214" y="47"/>
                      <a:pt x="215" y="43"/>
                    </a:cubicBezTo>
                    <a:cubicBezTo>
                      <a:pt x="220" y="19"/>
                      <a:pt x="240" y="23"/>
                      <a:pt x="256" y="18"/>
                    </a:cubicBezTo>
                    <a:cubicBezTo>
                      <a:pt x="256" y="28"/>
                      <a:pt x="249" y="33"/>
                      <a:pt x="242" y="33"/>
                    </a:cubicBezTo>
                    <a:cubicBezTo>
                      <a:pt x="223" y="32"/>
                      <a:pt x="226" y="45"/>
                      <a:pt x="229" y="54"/>
                    </a:cubicBezTo>
                    <a:cubicBezTo>
                      <a:pt x="233" y="67"/>
                      <a:pt x="230" y="77"/>
                      <a:pt x="224" y="88"/>
                    </a:cubicBezTo>
                    <a:cubicBezTo>
                      <a:pt x="212" y="79"/>
                      <a:pt x="201" y="71"/>
                      <a:pt x="189" y="62"/>
                    </a:cubicBezTo>
                    <a:cubicBezTo>
                      <a:pt x="182" y="57"/>
                      <a:pt x="175" y="57"/>
                      <a:pt x="169" y="65"/>
                    </a:cubicBezTo>
                    <a:cubicBezTo>
                      <a:pt x="159" y="80"/>
                      <a:pt x="145" y="81"/>
                      <a:pt x="130" y="74"/>
                    </a:cubicBezTo>
                    <a:cubicBezTo>
                      <a:pt x="125" y="72"/>
                      <a:pt x="121" y="69"/>
                      <a:pt x="117" y="71"/>
                    </a:cubicBezTo>
                    <a:cubicBezTo>
                      <a:pt x="93" y="77"/>
                      <a:pt x="78" y="56"/>
                      <a:pt x="58" y="51"/>
                    </a:cubicBezTo>
                    <a:cubicBezTo>
                      <a:pt x="54" y="50"/>
                      <a:pt x="51" y="47"/>
                      <a:pt x="50" y="41"/>
                    </a:cubicBezTo>
                    <a:cubicBezTo>
                      <a:pt x="47" y="25"/>
                      <a:pt x="35" y="21"/>
                      <a:pt x="22" y="31"/>
                    </a:cubicBezTo>
                    <a:cubicBezTo>
                      <a:pt x="15" y="36"/>
                      <a:pt x="10" y="44"/>
                      <a:pt x="0" y="42"/>
                    </a:cubicBezTo>
                    <a:cubicBezTo>
                      <a:pt x="0" y="41"/>
                      <a:pt x="0" y="40"/>
                      <a:pt x="0" y="38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2" name="Freeform 885">
                <a:extLst>
                  <a:ext uri="{FF2B5EF4-FFF2-40B4-BE49-F238E27FC236}">
                    <a16:creationId xmlns:a16="http://schemas.microsoft.com/office/drawing/2014/main" id="{3AAFBD05-0E94-C283-E73E-95059297CC6C}"/>
                  </a:ext>
                </a:extLst>
              </p:cNvPr>
              <p:cNvSpPr/>
              <p:nvPr/>
            </p:nvSpPr>
            <p:spPr bwMode="auto">
              <a:xfrm>
                <a:off x="4280" y="1958"/>
                <a:ext cx="44" cy="94"/>
              </a:xfrm>
              <a:custGeom>
                <a:avLst/>
                <a:gdLst>
                  <a:gd name="T0" fmla="*/ 60 w 108"/>
                  <a:gd name="T1" fmla="*/ 49 h 111"/>
                  <a:gd name="T2" fmla="*/ 56 w 108"/>
                  <a:gd name="T3" fmla="*/ 71 h 111"/>
                  <a:gd name="T4" fmla="*/ 69 w 108"/>
                  <a:gd name="T5" fmla="*/ 78 h 111"/>
                  <a:gd name="T6" fmla="*/ 100 w 108"/>
                  <a:gd name="T7" fmla="*/ 96 h 111"/>
                  <a:gd name="T8" fmla="*/ 108 w 108"/>
                  <a:gd name="T9" fmla="*/ 104 h 111"/>
                  <a:gd name="T10" fmla="*/ 91 w 108"/>
                  <a:gd name="T11" fmla="*/ 98 h 111"/>
                  <a:gd name="T12" fmla="*/ 71 w 108"/>
                  <a:gd name="T13" fmla="*/ 95 h 111"/>
                  <a:gd name="T14" fmla="*/ 53 w 108"/>
                  <a:gd name="T15" fmla="*/ 101 h 111"/>
                  <a:gd name="T16" fmla="*/ 38 w 108"/>
                  <a:gd name="T17" fmla="*/ 95 h 111"/>
                  <a:gd name="T18" fmla="*/ 40 w 108"/>
                  <a:gd name="T19" fmla="*/ 79 h 111"/>
                  <a:gd name="T20" fmla="*/ 40 w 108"/>
                  <a:gd name="T21" fmla="*/ 59 h 111"/>
                  <a:gd name="T22" fmla="*/ 0 w 108"/>
                  <a:gd name="T23" fmla="*/ 17 h 111"/>
                  <a:gd name="T24" fmla="*/ 32 w 108"/>
                  <a:gd name="T25" fmla="*/ 18 h 111"/>
                  <a:gd name="T26" fmla="*/ 60 w 108"/>
                  <a:gd name="T27" fmla="*/ 4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8" h="110">
                    <a:moveTo>
                      <a:pt x="60" y="49"/>
                    </a:moveTo>
                    <a:cubicBezTo>
                      <a:pt x="53" y="55"/>
                      <a:pt x="56" y="63"/>
                      <a:pt x="56" y="71"/>
                    </a:cubicBezTo>
                    <a:cubicBezTo>
                      <a:pt x="57" y="78"/>
                      <a:pt x="62" y="81"/>
                      <a:pt x="69" y="78"/>
                    </a:cubicBezTo>
                    <a:cubicBezTo>
                      <a:pt x="89" y="68"/>
                      <a:pt x="99" y="74"/>
                      <a:pt x="100" y="96"/>
                    </a:cubicBezTo>
                    <a:cubicBezTo>
                      <a:pt x="101" y="100"/>
                      <a:pt x="104" y="103"/>
                      <a:pt x="108" y="104"/>
                    </a:cubicBezTo>
                    <a:cubicBezTo>
                      <a:pt x="99" y="111"/>
                      <a:pt x="95" y="104"/>
                      <a:pt x="91" y="98"/>
                    </a:cubicBezTo>
                    <a:cubicBezTo>
                      <a:pt x="85" y="89"/>
                      <a:pt x="78" y="89"/>
                      <a:pt x="71" y="95"/>
                    </a:cubicBezTo>
                    <a:cubicBezTo>
                      <a:pt x="66" y="100"/>
                      <a:pt x="59" y="99"/>
                      <a:pt x="53" y="101"/>
                    </a:cubicBezTo>
                    <a:cubicBezTo>
                      <a:pt x="46" y="103"/>
                      <a:pt x="41" y="101"/>
                      <a:pt x="38" y="95"/>
                    </a:cubicBezTo>
                    <a:cubicBezTo>
                      <a:pt x="35" y="90"/>
                      <a:pt x="35" y="83"/>
                      <a:pt x="40" y="79"/>
                    </a:cubicBezTo>
                    <a:cubicBezTo>
                      <a:pt x="51" y="72"/>
                      <a:pt x="48" y="66"/>
                      <a:pt x="40" y="59"/>
                    </a:cubicBezTo>
                    <a:cubicBezTo>
                      <a:pt x="25" y="46"/>
                      <a:pt x="18" y="27"/>
                      <a:pt x="0" y="17"/>
                    </a:cubicBezTo>
                    <a:cubicBezTo>
                      <a:pt x="14" y="0"/>
                      <a:pt x="22" y="0"/>
                      <a:pt x="32" y="18"/>
                    </a:cubicBezTo>
                    <a:cubicBezTo>
                      <a:pt x="39" y="31"/>
                      <a:pt x="56" y="34"/>
                      <a:pt x="60" y="49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3" name="Freeform 886">
                <a:extLst>
                  <a:ext uri="{FF2B5EF4-FFF2-40B4-BE49-F238E27FC236}">
                    <a16:creationId xmlns:a16="http://schemas.microsoft.com/office/drawing/2014/main" id="{109A20D3-78A1-D9D4-95F8-C107AF02078D}"/>
                  </a:ext>
                </a:extLst>
              </p:cNvPr>
              <p:cNvSpPr/>
              <p:nvPr/>
            </p:nvSpPr>
            <p:spPr bwMode="auto">
              <a:xfrm>
                <a:off x="4272" y="1908"/>
                <a:ext cx="20" cy="50"/>
              </a:xfrm>
              <a:custGeom>
                <a:avLst/>
                <a:gdLst>
                  <a:gd name="T0" fmla="*/ 16 w 50"/>
                  <a:gd name="T1" fmla="*/ 0 h 59"/>
                  <a:gd name="T2" fmla="*/ 34 w 50"/>
                  <a:gd name="T3" fmla="*/ 12 h 59"/>
                  <a:gd name="T4" fmla="*/ 47 w 50"/>
                  <a:gd name="T5" fmla="*/ 36 h 59"/>
                  <a:gd name="T6" fmla="*/ 24 w 50"/>
                  <a:gd name="T7" fmla="*/ 59 h 59"/>
                  <a:gd name="T8" fmla="*/ 5 w 50"/>
                  <a:gd name="T9" fmla="*/ 31 h 59"/>
                  <a:gd name="T10" fmla="*/ 16 w 50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59">
                    <a:moveTo>
                      <a:pt x="16" y="0"/>
                    </a:moveTo>
                    <a:cubicBezTo>
                      <a:pt x="22" y="4"/>
                      <a:pt x="29" y="7"/>
                      <a:pt x="34" y="12"/>
                    </a:cubicBezTo>
                    <a:cubicBezTo>
                      <a:pt x="41" y="18"/>
                      <a:pt x="50" y="24"/>
                      <a:pt x="47" y="36"/>
                    </a:cubicBezTo>
                    <a:cubicBezTo>
                      <a:pt x="44" y="49"/>
                      <a:pt x="38" y="58"/>
                      <a:pt x="24" y="59"/>
                    </a:cubicBezTo>
                    <a:cubicBezTo>
                      <a:pt x="4" y="55"/>
                      <a:pt x="0" y="48"/>
                      <a:pt x="5" y="31"/>
                    </a:cubicBezTo>
                    <a:cubicBezTo>
                      <a:pt x="8" y="21"/>
                      <a:pt x="9" y="9"/>
                      <a:pt x="16" y="0"/>
                    </a:cubicBez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4" name="Freeform 887">
                <a:extLst>
                  <a:ext uri="{FF2B5EF4-FFF2-40B4-BE49-F238E27FC236}">
                    <a16:creationId xmlns:a16="http://schemas.microsoft.com/office/drawing/2014/main" id="{13DA7BC4-EA1A-B77C-DA09-095737337F87}"/>
                  </a:ext>
                </a:extLst>
              </p:cNvPr>
              <p:cNvSpPr/>
              <p:nvPr/>
            </p:nvSpPr>
            <p:spPr bwMode="auto">
              <a:xfrm>
                <a:off x="4263" y="1902"/>
                <a:ext cx="5" cy="11"/>
              </a:xfrm>
              <a:custGeom>
                <a:avLst/>
                <a:gdLst>
                  <a:gd name="T0" fmla="*/ 8 w 14"/>
                  <a:gd name="T1" fmla="*/ 0 h 12"/>
                  <a:gd name="T2" fmla="*/ 13 w 14"/>
                  <a:gd name="T3" fmla="*/ 6 h 12"/>
                  <a:gd name="T4" fmla="*/ 7 w 14"/>
                  <a:gd name="T5" fmla="*/ 12 h 12"/>
                  <a:gd name="T6" fmla="*/ 0 w 14"/>
                  <a:gd name="T7" fmla="*/ 7 h 12"/>
                  <a:gd name="T8" fmla="*/ 8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8" y="0"/>
                    </a:moveTo>
                    <a:cubicBezTo>
                      <a:pt x="12" y="1"/>
                      <a:pt x="14" y="3"/>
                      <a:pt x="13" y="6"/>
                    </a:cubicBezTo>
                    <a:cubicBezTo>
                      <a:pt x="13" y="10"/>
                      <a:pt x="11" y="12"/>
                      <a:pt x="7" y="12"/>
                    </a:cubicBezTo>
                    <a:cubicBezTo>
                      <a:pt x="3" y="12"/>
                      <a:pt x="1" y="10"/>
                      <a:pt x="0" y="7"/>
                    </a:cubicBezTo>
                    <a:cubicBezTo>
                      <a:pt x="0" y="1"/>
                      <a:pt x="5" y="1"/>
                      <a:pt x="8" y="0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5" name="Freeform 888">
                <a:extLst>
                  <a:ext uri="{FF2B5EF4-FFF2-40B4-BE49-F238E27FC236}">
                    <a16:creationId xmlns:a16="http://schemas.microsoft.com/office/drawing/2014/main" id="{812B3E99-2C85-ECBA-8AAE-8949680185A0}"/>
                  </a:ext>
                </a:extLst>
              </p:cNvPr>
              <p:cNvSpPr/>
              <p:nvPr/>
            </p:nvSpPr>
            <p:spPr bwMode="auto">
              <a:xfrm>
                <a:off x="4248" y="1891"/>
                <a:ext cx="8" cy="22"/>
              </a:xfrm>
              <a:custGeom>
                <a:avLst/>
                <a:gdLst>
                  <a:gd name="T0" fmla="*/ 18 w 18"/>
                  <a:gd name="T1" fmla="*/ 3 h 26"/>
                  <a:gd name="T2" fmla="*/ 18 w 18"/>
                  <a:gd name="T3" fmla="*/ 7 h 26"/>
                  <a:gd name="T4" fmla="*/ 6 w 18"/>
                  <a:gd name="T5" fmla="*/ 26 h 26"/>
                  <a:gd name="T6" fmla="*/ 2 w 18"/>
                  <a:gd name="T7" fmla="*/ 11 h 26"/>
                  <a:gd name="T8" fmla="*/ 18 w 18"/>
                  <a:gd name="T9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6">
                    <a:moveTo>
                      <a:pt x="18" y="3"/>
                    </a:moveTo>
                    <a:cubicBezTo>
                      <a:pt x="18" y="4"/>
                      <a:pt x="18" y="5"/>
                      <a:pt x="18" y="7"/>
                    </a:cubicBezTo>
                    <a:cubicBezTo>
                      <a:pt x="14" y="13"/>
                      <a:pt x="10" y="20"/>
                      <a:pt x="6" y="26"/>
                    </a:cubicBezTo>
                    <a:cubicBezTo>
                      <a:pt x="0" y="22"/>
                      <a:pt x="2" y="16"/>
                      <a:pt x="2" y="11"/>
                    </a:cubicBezTo>
                    <a:cubicBezTo>
                      <a:pt x="6" y="6"/>
                      <a:pt x="10" y="0"/>
                      <a:pt x="18" y="3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6" name="Freeform 889">
                <a:extLst>
                  <a:ext uri="{FF2B5EF4-FFF2-40B4-BE49-F238E27FC236}">
                    <a16:creationId xmlns:a16="http://schemas.microsoft.com/office/drawing/2014/main" id="{E40B56DF-0FF8-8040-EBF1-714B55C10B70}"/>
                  </a:ext>
                </a:extLst>
              </p:cNvPr>
              <p:cNvSpPr/>
              <p:nvPr/>
            </p:nvSpPr>
            <p:spPr bwMode="auto">
              <a:xfrm>
                <a:off x="4282" y="2126"/>
                <a:ext cx="8" cy="10"/>
              </a:xfrm>
              <a:custGeom>
                <a:avLst/>
                <a:gdLst>
                  <a:gd name="T0" fmla="*/ 20 w 20"/>
                  <a:gd name="T1" fmla="*/ 10 h 12"/>
                  <a:gd name="T2" fmla="*/ 0 w 20"/>
                  <a:gd name="T3" fmla="*/ 0 h 12"/>
                  <a:gd name="T4" fmla="*/ 20 w 20"/>
                  <a:gd name="T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20" y="10"/>
                    </a:moveTo>
                    <a:cubicBezTo>
                      <a:pt x="13" y="10"/>
                      <a:pt x="4" y="12"/>
                      <a:pt x="0" y="0"/>
                    </a:cubicBezTo>
                    <a:cubicBezTo>
                      <a:pt x="10" y="0"/>
                      <a:pt x="16" y="3"/>
                      <a:pt x="20" y="10"/>
                    </a:cubicBezTo>
                    <a:close/>
                  </a:path>
                </a:pathLst>
              </a:custGeom>
              <a:solidFill>
                <a:srgbClr val="E5B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7" name="Freeform 890">
                <a:extLst>
                  <a:ext uri="{FF2B5EF4-FFF2-40B4-BE49-F238E27FC236}">
                    <a16:creationId xmlns:a16="http://schemas.microsoft.com/office/drawing/2014/main" id="{8E2027DC-C82A-7C4A-E1AF-1B9698D32C60}"/>
                  </a:ext>
                </a:extLst>
              </p:cNvPr>
              <p:cNvSpPr/>
              <p:nvPr/>
            </p:nvSpPr>
            <p:spPr bwMode="auto">
              <a:xfrm>
                <a:off x="3903" y="918"/>
                <a:ext cx="256" cy="242"/>
              </a:xfrm>
              <a:custGeom>
                <a:avLst/>
                <a:gdLst>
                  <a:gd name="T0" fmla="*/ 390 w 630"/>
                  <a:gd name="T1" fmla="*/ 21 h 284"/>
                  <a:gd name="T2" fmla="*/ 409 w 630"/>
                  <a:gd name="T3" fmla="*/ 15 h 284"/>
                  <a:gd name="T4" fmla="*/ 470 w 630"/>
                  <a:gd name="T5" fmla="*/ 48 h 284"/>
                  <a:gd name="T6" fmla="*/ 400 w 630"/>
                  <a:gd name="T7" fmla="*/ 81 h 284"/>
                  <a:gd name="T8" fmla="*/ 447 w 630"/>
                  <a:gd name="T9" fmla="*/ 120 h 284"/>
                  <a:gd name="T10" fmla="*/ 554 w 630"/>
                  <a:gd name="T11" fmla="*/ 122 h 284"/>
                  <a:gd name="T12" fmla="*/ 610 w 630"/>
                  <a:gd name="T13" fmla="*/ 99 h 284"/>
                  <a:gd name="T14" fmla="*/ 595 w 630"/>
                  <a:gd name="T15" fmla="*/ 128 h 284"/>
                  <a:gd name="T16" fmla="*/ 529 w 630"/>
                  <a:gd name="T17" fmla="*/ 169 h 284"/>
                  <a:gd name="T18" fmla="*/ 526 w 630"/>
                  <a:gd name="T19" fmla="*/ 192 h 284"/>
                  <a:gd name="T20" fmla="*/ 548 w 630"/>
                  <a:gd name="T21" fmla="*/ 220 h 284"/>
                  <a:gd name="T22" fmla="*/ 580 w 630"/>
                  <a:gd name="T23" fmla="*/ 222 h 284"/>
                  <a:gd name="T24" fmla="*/ 572 w 630"/>
                  <a:gd name="T25" fmla="*/ 255 h 284"/>
                  <a:gd name="T26" fmla="*/ 561 w 630"/>
                  <a:gd name="T27" fmla="*/ 270 h 284"/>
                  <a:gd name="T28" fmla="*/ 518 w 630"/>
                  <a:gd name="T29" fmla="*/ 245 h 284"/>
                  <a:gd name="T30" fmla="*/ 483 w 630"/>
                  <a:gd name="T31" fmla="*/ 217 h 284"/>
                  <a:gd name="T32" fmla="*/ 421 w 630"/>
                  <a:gd name="T33" fmla="*/ 166 h 284"/>
                  <a:gd name="T34" fmla="*/ 341 w 630"/>
                  <a:gd name="T35" fmla="*/ 111 h 284"/>
                  <a:gd name="T36" fmla="*/ 343 w 630"/>
                  <a:gd name="T37" fmla="*/ 168 h 284"/>
                  <a:gd name="T38" fmla="*/ 347 w 630"/>
                  <a:gd name="T39" fmla="*/ 247 h 284"/>
                  <a:gd name="T40" fmla="*/ 303 w 630"/>
                  <a:gd name="T41" fmla="*/ 279 h 284"/>
                  <a:gd name="T42" fmla="*/ 292 w 630"/>
                  <a:gd name="T43" fmla="*/ 261 h 284"/>
                  <a:gd name="T44" fmla="*/ 291 w 630"/>
                  <a:gd name="T45" fmla="*/ 167 h 284"/>
                  <a:gd name="T46" fmla="*/ 261 w 630"/>
                  <a:gd name="T47" fmla="*/ 201 h 284"/>
                  <a:gd name="T48" fmla="*/ 229 w 630"/>
                  <a:gd name="T49" fmla="*/ 233 h 284"/>
                  <a:gd name="T50" fmla="*/ 189 w 630"/>
                  <a:gd name="T51" fmla="*/ 194 h 284"/>
                  <a:gd name="T52" fmla="*/ 122 w 630"/>
                  <a:gd name="T53" fmla="*/ 181 h 284"/>
                  <a:gd name="T54" fmla="*/ 90 w 630"/>
                  <a:gd name="T55" fmla="*/ 175 h 284"/>
                  <a:gd name="T56" fmla="*/ 63 w 630"/>
                  <a:gd name="T57" fmla="*/ 194 h 284"/>
                  <a:gd name="T58" fmla="*/ 28 w 630"/>
                  <a:gd name="T59" fmla="*/ 240 h 284"/>
                  <a:gd name="T60" fmla="*/ 6 w 630"/>
                  <a:gd name="T61" fmla="*/ 179 h 284"/>
                  <a:gd name="T62" fmla="*/ 23 w 630"/>
                  <a:gd name="T63" fmla="*/ 154 h 284"/>
                  <a:gd name="T64" fmla="*/ 69 w 630"/>
                  <a:gd name="T65" fmla="*/ 112 h 284"/>
                  <a:gd name="T66" fmla="*/ 118 w 630"/>
                  <a:gd name="T67" fmla="*/ 58 h 284"/>
                  <a:gd name="T68" fmla="*/ 155 w 630"/>
                  <a:gd name="T69" fmla="*/ 37 h 284"/>
                  <a:gd name="T70" fmla="*/ 208 w 630"/>
                  <a:gd name="T71" fmla="*/ 31 h 284"/>
                  <a:gd name="T72" fmla="*/ 287 w 630"/>
                  <a:gd name="T73" fmla="*/ 19 h 284"/>
                  <a:gd name="T74" fmla="*/ 356 w 630"/>
                  <a:gd name="T75" fmla="*/ 17 h 284"/>
                  <a:gd name="T76" fmla="*/ 393 w 630"/>
                  <a:gd name="T77" fmla="*/ 7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30" h="284">
                    <a:moveTo>
                      <a:pt x="393" y="7"/>
                    </a:moveTo>
                    <a:cubicBezTo>
                      <a:pt x="380" y="10"/>
                      <a:pt x="388" y="16"/>
                      <a:pt x="390" y="21"/>
                    </a:cubicBezTo>
                    <a:cubicBezTo>
                      <a:pt x="394" y="27"/>
                      <a:pt x="398" y="24"/>
                      <a:pt x="401" y="21"/>
                    </a:cubicBezTo>
                    <a:cubicBezTo>
                      <a:pt x="404" y="19"/>
                      <a:pt x="406" y="17"/>
                      <a:pt x="409" y="15"/>
                    </a:cubicBezTo>
                    <a:cubicBezTo>
                      <a:pt x="431" y="10"/>
                      <a:pt x="450" y="21"/>
                      <a:pt x="469" y="29"/>
                    </a:cubicBezTo>
                    <a:cubicBezTo>
                      <a:pt x="477" y="33"/>
                      <a:pt x="476" y="41"/>
                      <a:pt x="470" y="48"/>
                    </a:cubicBezTo>
                    <a:cubicBezTo>
                      <a:pt x="464" y="55"/>
                      <a:pt x="456" y="59"/>
                      <a:pt x="447" y="60"/>
                    </a:cubicBezTo>
                    <a:cubicBezTo>
                      <a:pt x="429" y="62"/>
                      <a:pt x="414" y="71"/>
                      <a:pt x="400" y="81"/>
                    </a:cubicBezTo>
                    <a:cubicBezTo>
                      <a:pt x="392" y="85"/>
                      <a:pt x="392" y="89"/>
                      <a:pt x="397" y="96"/>
                    </a:cubicBezTo>
                    <a:cubicBezTo>
                      <a:pt x="409" y="115"/>
                      <a:pt x="424" y="126"/>
                      <a:pt x="447" y="120"/>
                    </a:cubicBezTo>
                    <a:cubicBezTo>
                      <a:pt x="464" y="116"/>
                      <a:pt x="479" y="121"/>
                      <a:pt x="494" y="129"/>
                    </a:cubicBezTo>
                    <a:cubicBezTo>
                      <a:pt x="516" y="140"/>
                      <a:pt x="536" y="147"/>
                      <a:pt x="554" y="122"/>
                    </a:cubicBezTo>
                    <a:cubicBezTo>
                      <a:pt x="558" y="116"/>
                      <a:pt x="567" y="113"/>
                      <a:pt x="575" y="112"/>
                    </a:cubicBezTo>
                    <a:cubicBezTo>
                      <a:pt x="587" y="109"/>
                      <a:pt x="599" y="106"/>
                      <a:pt x="610" y="99"/>
                    </a:cubicBezTo>
                    <a:cubicBezTo>
                      <a:pt x="616" y="94"/>
                      <a:pt x="625" y="92"/>
                      <a:pt x="630" y="102"/>
                    </a:cubicBezTo>
                    <a:cubicBezTo>
                      <a:pt x="623" y="116"/>
                      <a:pt x="611" y="125"/>
                      <a:pt x="595" y="128"/>
                    </a:cubicBezTo>
                    <a:cubicBezTo>
                      <a:pt x="585" y="129"/>
                      <a:pt x="578" y="132"/>
                      <a:pt x="575" y="143"/>
                    </a:cubicBezTo>
                    <a:cubicBezTo>
                      <a:pt x="568" y="165"/>
                      <a:pt x="552" y="174"/>
                      <a:pt x="529" y="169"/>
                    </a:cubicBezTo>
                    <a:cubicBezTo>
                      <a:pt x="520" y="166"/>
                      <a:pt x="510" y="163"/>
                      <a:pt x="499" y="167"/>
                    </a:cubicBezTo>
                    <a:cubicBezTo>
                      <a:pt x="505" y="179"/>
                      <a:pt x="502" y="198"/>
                      <a:pt x="526" y="192"/>
                    </a:cubicBezTo>
                    <a:cubicBezTo>
                      <a:pt x="533" y="190"/>
                      <a:pt x="538" y="196"/>
                      <a:pt x="540" y="203"/>
                    </a:cubicBezTo>
                    <a:cubicBezTo>
                      <a:pt x="542" y="208"/>
                      <a:pt x="542" y="215"/>
                      <a:pt x="548" y="220"/>
                    </a:cubicBezTo>
                    <a:cubicBezTo>
                      <a:pt x="552" y="214"/>
                      <a:pt x="541" y="203"/>
                      <a:pt x="553" y="201"/>
                    </a:cubicBezTo>
                    <a:cubicBezTo>
                      <a:pt x="567" y="200"/>
                      <a:pt x="572" y="214"/>
                      <a:pt x="580" y="222"/>
                    </a:cubicBezTo>
                    <a:cubicBezTo>
                      <a:pt x="587" y="228"/>
                      <a:pt x="581" y="234"/>
                      <a:pt x="575" y="238"/>
                    </a:cubicBezTo>
                    <a:cubicBezTo>
                      <a:pt x="567" y="243"/>
                      <a:pt x="570" y="249"/>
                      <a:pt x="572" y="255"/>
                    </a:cubicBezTo>
                    <a:cubicBezTo>
                      <a:pt x="576" y="264"/>
                      <a:pt x="581" y="274"/>
                      <a:pt x="573" y="283"/>
                    </a:cubicBezTo>
                    <a:cubicBezTo>
                      <a:pt x="564" y="284"/>
                      <a:pt x="564" y="275"/>
                      <a:pt x="561" y="270"/>
                    </a:cubicBezTo>
                    <a:cubicBezTo>
                      <a:pt x="557" y="263"/>
                      <a:pt x="554" y="254"/>
                      <a:pt x="547" y="248"/>
                    </a:cubicBezTo>
                    <a:cubicBezTo>
                      <a:pt x="539" y="240"/>
                      <a:pt x="530" y="235"/>
                      <a:pt x="518" y="245"/>
                    </a:cubicBezTo>
                    <a:cubicBezTo>
                      <a:pt x="504" y="255"/>
                      <a:pt x="489" y="248"/>
                      <a:pt x="485" y="231"/>
                    </a:cubicBezTo>
                    <a:cubicBezTo>
                      <a:pt x="484" y="227"/>
                      <a:pt x="483" y="222"/>
                      <a:pt x="483" y="217"/>
                    </a:cubicBezTo>
                    <a:cubicBezTo>
                      <a:pt x="483" y="194"/>
                      <a:pt x="477" y="179"/>
                      <a:pt x="453" y="168"/>
                    </a:cubicBezTo>
                    <a:cubicBezTo>
                      <a:pt x="440" y="162"/>
                      <a:pt x="434" y="159"/>
                      <a:pt x="421" y="166"/>
                    </a:cubicBezTo>
                    <a:cubicBezTo>
                      <a:pt x="407" y="173"/>
                      <a:pt x="389" y="164"/>
                      <a:pt x="381" y="148"/>
                    </a:cubicBezTo>
                    <a:cubicBezTo>
                      <a:pt x="373" y="129"/>
                      <a:pt x="358" y="119"/>
                      <a:pt x="341" y="111"/>
                    </a:cubicBezTo>
                    <a:cubicBezTo>
                      <a:pt x="328" y="105"/>
                      <a:pt x="323" y="109"/>
                      <a:pt x="323" y="122"/>
                    </a:cubicBezTo>
                    <a:cubicBezTo>
                      <a:pt x="323" y="139"/>
                      <a:pt x="327" y="156"/>
                      <a:pt x="343" y="168"/>
                    </a:cubicBezTo>
                    <a:cubicBezTo>
                      <a:pt x="362" y="183"/>
                      <a:pt x="369" y="217"/>
                      <a:pt x="359" y="238"/>
                    </a:cubicBezTo>
                    <a:cubicBezTo>
                      <a:pt x="356" y="243"/>
                      <a:pt x="352" y="247"/>
                      <a:pt x="347" y="247"/>
                    </a:cubicBezTo>
                    <a:cubicBezTo>
                      <a:pt x="329" y="249"/>
                      <a:pt x="322" y="261"/>
                      <a:pt x="318" y="276"/>
                    </a:cubicBezTo>
                    <a:cubicBezTo>
                      <a:pt x="313" y="279"/>
                      <a:pt x="308" y="280"/>
                      <a:pt x="303" y="279"/>
                    </a:cubicBezTo>
                    <a:cubicBezTo>
                      <a:pt x="298" y="278"/>
                      <a:pt x="295" y="274"/>
                      <a:pt x="293" y="271"/>
                    </a:cubicBezTo>
                    <a:cubicBezTo>
                      <a:pt x="293" y="268"/>
                      <a:pt x="293" y="264"/>
                      <a:pt x="292" y="261"/>
                    </a:cubicBezTo>
                    <a:cubicBezTo>
                      <a:pt x="285" y="248"/>
                      <a:pt x="276" y="237"/>
                      <a:pt x="298" y="226"/>
                    </a:cubicBezTo>
                    <a:cubicBezTo>
                      <a:pt x="313" y="218"/>
                      <a:pt x="306" y="177"/>
                      <a:pt x="291" y="167"/>
                    </a:cubicBezTo>
                    <a:cubicBezTo>
                      <a:pt x="288" y="165"/>
                      <a:pt x="284" y="162"/>
                      <a:pt x="281" y="167"/>
                    </a:cubicBezTo>
                    <a:cubicBezTo>
                      <a:pt x="276" y="179"/>
                      <a:pt x="262" y="186"/>
                      <a:pt x="261" y="201"/>
                    </a:cubicBezTo>
                    <a:cubicBezTo>
                      <a:pt x="261" y="204"/>
                      <a:pt x="260" y="209"/>
                      <a:pt x="258" y="212"/>
                    </a:cubicBezTo>
                    <a:cubicBezTo>
                      <a:pt x="249" y="220"/>
                      <a:pt x="243" y="235"/>
                      <a:pt x="229" y="233"/>
                    </a:cubicBezTo>
                    <a:cubicBezTo>
                      <a:pt x="216" y="231"/>
                      <a:pt x="216" y="217"/>
                      <a:pt x="213" y="206"/>
                    </a:cubicBezTo>
                    <a:cubicBezTo>
                      <a:pt x="210" y="193"/>
                      <a:pt x="203" y="189"/>
                      <a:pt x="189" y="194"/>
                    </a:cubicBezTo>
                    <a:cubicBezTo>
                      <a:pt x="163" y="203"/>
                      <a:pt x="162" y="202"/>
                      <a:pt x="147" y="176"/>
                    </a:cubicBezTo>
                    <a:cubicBezTo>
                      <a:pt x="140" y="164"/>
                      <a:pt x="132" y="165"/>
                      <a:pt x="122" y="181"/>
                    </a:cubicBezTo>
                    <a:cubicBezTo>
                      <a:pt x="114" y="178"/>
                      <a:pt x="119" y="165"/>
                      <a:pt x="109" y="163"/>
                    </a:cubicBezTo>
                    <a:cubicBezTo>
                      <a:pt x="98" y="161"/>
                      <a:pt x="95" y="169"/>
                      <a:pt x="90" y="175"/>
                    </a:cubicBezTo>
                    <a:cubicBezTo>
                      <a:pt x="86" y="180"/>
                      <a:pt x="80" y="178"/>
                      <a:pt x="75" y="179"/>
                    </a:cubicBezTo>
                    <a:cubicBezTo>
                      <a:pt x="68" y="181"/>
                      <a:pt x="60" y="185"/>
                      <a:pt x="63" y="194"/>
                    </a:cubicBezTo>
                    <a:cubicBezTo>
                      <a:pt x="67" y="207"/>
                      <a:pt x="60" y="211"/>
                      <a:pt x="51" y="216"/>
                    </a:cubicBezTo>
                    <a:cubicBezTo>
                      <a:pt x="41" y="221"/>
                      <a:pt x="29" y="224"/>
                      <a:pt x="28" y="240"/>
                    </a:cubicBezTo>
                    <a:cubicBezTo>
                      <a:pt x="27" y="248"/>
                      <a:pt x="20" y="244"/>
                      <a:pt x="16" y="240"/>
                    </a:cubicBezTo>
                    <a:cubicBezTo>
                      <a:pt x="0" y="222"/>
                      <a:pt x="7" y="200"/>
                      <a:pt x="6" y="179"/>
                    </a:cubicBezTo>
                    <a:cubicBezTo>
                      <a:pt x="6" y="175"/>
                      <a:pt x="11" y="175"/>
                      <a:pt x="14" y="174"/>
                    </a:cubicBezTo>
                    <a:cubicBezTo>
                      <a:pt x="24" y="171"/>
                      <a:pt x="26" y="164"/>
                      <a:pt x="23" y="154"/>
                    </a:cubicBezTo>
                    <a:cubicBezTo>
                      <a:pt x="19" y="142"/>
                      <a:pt x="16" y="130"/>
                      <a:pt x="38" y="134"/>
                    </a:cubicBezTo>
                    <a:cubicBezTo>
                      <a:pt x="52" y="136"/>
                      <a:pt x="64" y="128"/>
                      <a:pt x="69" y="112"/>
                    </a:cubicBezTo>
                    <a:cubicBezTo>
                      <a:pt x="73" y="96"/>
                      <a:pt x="79" y="82"/>
                      <a:pt x="89" y="69"/>
                    </a:cubicBezTo>
                    <a:cubicBezTo>
                      <a:pt x="96" y="59"/>
                      <a:pt x="100" y="46"/>
                      <a:pt x="118" y="58"/>
                    </a:cubicBezTo>
                    <a:cubicBezTo>
                      <a:pt x="126" y="63"/>
                      <a:pt x="131" y="53"/>
                      <a:pt x="133" y="45"/>
                    </a:cubicBezTo>
                    <a:cubicBezTo>
                      <a:pt x="136" y="32"/>
                      <a:pt x="140" y="19"/>
                      <a:pt x="155" y="37"/>
                    </a:cubicBezTo>
                    <a:cubicBezTo>
                      <a:pt x="158" y="39"/>
                      <a:pt x="164" y="42"/>
                      <a:pt x="166" y="41"/>
                    </a:cubicBezTo>
                    <a:cubicBezTo>
                      <a:pt x="179" y="31"/>
                      <a:pt x="200" y="39"/>
                      <a:pt x="208" y="31"/>
                    </a:cubicBezTo>
                    <a:cubicBezTo>
                      <a:pt x="225" y="14"/>
                      <a:pt x="242" y="22"/>
                      <a:pt x="259" y="25"/>
                    </a:cubicBezTo>
                    <a:cubicBezTo>
                      <a:pt x="270" y="26"/>
                      <a:pt x="279" y="28"/>
                      <a:pt x="287" y="19"/>
                    </a:cubicBezTo>
                    <a:cubicBezTo>
                      <a:pt x="291" y="15"/>
                      <a:pt x="296" y="13"/>
                      <a:pt x="301" y="16"/>
                    </a:cubicBezTo>
                    <a:cubicBezTo>
                      <a:pt x="319" y="25"/>
                      <a:pt x="338" y="10"/>
                      <a:pt x="356" y="17"/>
                    </a:cubicBezTo>
                    <a:cubicBezTo>
                      <a:pt x="359" y="19"/>
                      <a:pt x="362" y="16"/>
                      <a:pt x="364" y="13"/>
                    </a:cubicBezTo>
                    <a:cubicBezTo>
                      <a:pt x="371" y="0"/>
                      <a:pt x="381" y="0"/>
                      <a:pt x="393" y="7"/>
                    </a:cubicBezTo>
                    <a:close/>
                  </a:path>
                </a:pathLst>
              </a:custGeom>
              <a:solidFill>
                <a:srgbClr val="B5C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8" name="Freeform 891">
                <a:extLst>
                  <a:ext uri="{FF2B5EF4-FFF2-40B4-BE49-F238E27FC236}">
                    <a16:creationId xmlns:a16="http://schemas.microsoft.com/office/drawing/2014/main" id="{046C9387-9ED6-5904-E94F-89ACB223546C}"/>
                  </a:ext>
                </a:extLst>
              </p:cNvPr>
              <p:cNvSpPr/>
              <p:nvPr/>
            </p:nvSpPr>
            <p:spPr bwMode="auto">
              <a:xfrm>
                <a:off x="3796" y="1093"/>
                <a:ext cx="196" cy="230"/>
              </a:xfrm>
              <a:custGeom>
                <a:avLst/>
                <a:gdLst>
                  <a:gd name="T0" fmla="*/ 29 w 482"/>
                  <a:gd name="T1" fmla="*/ 253 h 270"/>
                  <a:gd name="T2" fmla="*/ 45 w 482"/>
                  <a:gd name="T3" fmla="*/ 217 h 270"/>
                  <a:gd name="T4" fmla="*/ 41 w 482"/>
                  <a:gd name="T5" fmla="*/ 160 h 270"/>
                  <a:gd name="T6" fmla="*/ 16 w 482"/>
                  <a:gd name="T7" fmla="*/ 109 h 270"/>
                  <a:gd name="T8" fmla="*/ 1 w 482"/>
                  <a:gd name="T9" fmla="*/ 73 h 270"/>
                  <a:gd name="T10" fmla="*/ 20 w 482"/>
                  <a:gd name="T11" fmla="*/ 80 h 270"/>
                  <a:gd name="T12" fmla="*/ 38 w 482"/>
                  <a:gd name="T13" fmla="*/ 86 h 270"/>
                  <a:gd name="T14" fmla="*/ 51 w 482"/>
                  <a:gd name="T15" fmla="*/ 89 h 270"/>
                  <a:gd name="T16" fmla="*/ 60 w 482"/>
                  <a:gd name="T17" fmla="*/ 87 h 270"/>
                  <a:gd name="T18" fmla="*/ 97 w 482"/>
                  <a:gd name="T19" fmla="*/ 73 h 270"/>
                  <a:gd name="T20" fmla="*/ 123 w 482"/>
                  <a:gd name="T21" fmla="*/ 74 h 270"/>
                  <a:gd name="T22" fmla="*/ 144 w 482"/>
                  <a:gd name="T23" fmla="*/ 75 h 270"/>
                  <a:gd name="T24" fmla="*/ 160 w 482"/>
                  <a:gd name="T25" fmla="*/ 84 h 270"/>
                  <a:gd name="T26" fmla="*/ 185 w 482"/>
                  <a:gd name="T27" fmla="*/ 87 h 270"/>
                  <a:gd name="T28" fmla="*/ 202 w 482"/>
                  <a:gd name="T29" fmla="*/ 78 h 270"/>
                  <a:gd name="T30" fmla="*/ 208 w 482"/>
                  <a:gd name="T31" fmla="*/ 59 h 270"/>
                  <a:gd name="T32" fmla="*/ 207 w 482"/>
                  <a:gd name="T33" fmla="*/ 38 h 270"/>
                  <a:gd name="T34" fmla="*/ 226 w 482"/>
                  <a:gd name="T35" fmla="*/ 39 h 270"/>
                  <a:gd name="T36" fmla="*/ 235 w 482"/>
                  <a:gd name="T37" fmla="*/ 34 h 270"/>
                  <a:gd name="T38" fmla="*/ 241 w 482"/>
                  <a:gd name="T39" fmla="*/ 22 h 270"/>
                  <a:gd name="T40" fmla="*/ 256 w 482"/>
                  <a:gd name="T41" fmla="*/ 29 h 270"/>
                  <a:gd name="T42" fmla="*/ 291 w 482"/>
                  <a:gd name="T43" fmla="*/ 65 h 270"/>
                  <a:gd name="T44" fmla="*/ 304 w 482"/>
                  <a:gd name="T45" fmla="*/ 67 h 270"/>
                  <a:gd name="T46" fmla="*/ 306 w 482"/>
                  <a:gd name="T47" fmla="*/ 55 h 270"/>
                  <a:gd name="T48" fmla="*/ 309 w 482"/>
                  <a:gd name="T49" fmla="*/ 40 h 270"/>
                  <a:gd name="T50" fmla="*/ 367 w 482"/>
                  <a:gd name="T51" fmla="*/ 6 h 270"/>
                  <a:gd name="T52" fmla="*/ 380 w 482"/>
                  <a:gd name="T53" fmla="*/ 7 h 270"/>
                  <a:gd name="T54" fmla="*/ 418 w 482"/>
                  <a:gd name="T55" fmla="*/ 8 h 270"/>
                  <a:gd name="T56" fmla="*/ 470 w 482"/>
                  <a:gd name="T57" fmla="*/ 16 h 270"/>
                  <a:gd name="T58" fmla="*/ 471 w 482"/>
                  <a:gd name="T59" fmla="*/ 29 h 270"/>
                  <a:gd name="T60" fmla="*/ 468 w 482"/>
                  <a:gd name="T61" fmla="*/ 86 h 270"/>
                  <a:gd name="T62" fmla="*/ 462 w 482"/>
                  <a:gd name="T63" fmla="*/ 111 h 270"/>
                  <a:gd name="T64" fmla="*/ 467 w 482"/>
                  <a:gd name="T65" fmla="*/ 123 h 270"/>
                  <a:gd name="T66" fmla="*/ 481 w 482"/>
                  <a:gd name="T67" fmla="*/ 135 h 270"/>
                  <a:gd name="T68" fmla="*/ 468 w 482"/>
                  <a:gd name="T69" fmla="*/ 143 h 270"/>
                  <a:gd name="T70" fmla="*/ 459 w 482"/>
                  <a:gd name="T71" fmla="*/ 160 h 270"/>
                  <a:gd name="T72" fmla="*/ 469 w 482"/>
                  <a:gd name="T73" fmla="*/ 173 h 270"/>
                  <a:gd name="T74" fmla="*/ 465 w 482"/>
                  <a:gd name="T75" fmla="*/ 183 h 270"/>
                  <a:gd name="T76" fmla="*/ 438 w 482"/>
                  <a:gd name="T77" fmla="*/ 260 h 270"/>
                  <a:gd name="T78" fmla="*/ 434 w 482"/>
                  <a:gd name="T79" fmla="*/ 270 h 270"/>
                  <a:gd name="T80" fmla="*/ 407 w 482"/>
                  <a:gd name="T81" fmla="*/ 253 h 270"/>
                  <a:gd name="T82" fmla="*/ 392 w 482"/>
                  <a:gd name="T83" fmla="*/ 207 h 270"/>
                  <a:gd name="T84" fmla="*/ 371 w 482"/>
                  <a:gd name="T85" fmla="*/ 152 h 270"/>
                  <a:gd name="T86" fmla="*/ 363 w 482"/>
                  <a:gd name="T87" fmla="*/ 132 h 270"/>
                  <a:gd name="T88" fmla="*/ 356 w 482"/>
                  <a:gd name="T89" fmla="*/ 89 h 270"/>
                  <a:gd name="T90" fmla="*/ 341 w 482"/>
                  <a:gd name="T91" fmla="*/ 97 h 270"/>
                  <a:gd name="T92" fmla="*/ 295 w 482"/>
                  <a:gd name="T93" fmla="*/ 107 h 270"/>
                  <a:gd name="T94" fmla="*/ 273 w 482"/>
                  <a:gd name="T95" fmla="*/ 112 h 270"/>
                  <a:gd name="T96" fmla="*/ 185 w 482"/>
                  <a:gd name="T97" fmla="*/ 135 h 270"/>
                  <a:gd name="T98" fmla="*/ 150 w 482"/>
                  <a:gd name="T99" fmla="*/ 141 h 270"/>
                  <a:gd name="T100" fmla="*/ 111 w 482"/>
                  <a:gd name="T101" fmla="*/ 151 h 270"/>
                  <a:gd name="T102" fmla="*/ 89 w 482"/>
                  <a:gd name="T103" fmla="*/ 162 h 270"/>
                  <a:gd name="T104" fmla="*/ 82 w 482"/>
                  <a:gd name="T105" fmla="*/ 176 h 270"/>
                  <a:gd name="T106" fmla="*/ 83 w 482"/>
                  <a:gd name="T107" fmla="*/ 207 h 270"/>
                  <a:gd name="T108" fmla="*/ 94 w 482"/>
                  <a:gd name="T109" fmla="*/ 223 h 270"/>
                  <a:gd name="T110" fmla="*/ 68 w 482"/>
                  <a:gd name="T111" fmla="*/ 251 h 270"/>
                  <a:gd name="T112" fmla="*/ 46 w 482"/>
                  <a:gd name="T113" fmla="*/ 258 h 270"/>
                  <a:gd name="T114" fmla="*/ 29 w 482"/>
                  <a:gd name="T115" fmla="*/ 253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82" h="270">
                    <a:moveTo>
                      <a:pt x="29" y="253"/>
                    </a:moveTo>
                    <a:cubicBezTo>
                      <a:pt x="46" y="246"/>
                      <a:pt x="48" y="231"/>
                      <a:pt x="45" y="217"/>
                    </a:cubicBezTo>
                    <a:cubicBezTo>
                      <a:pt x="40" y="198"/>
                      <a:pt x="43" y="179"/>
                      <a:pt x="41" y="160"/>
                    </a:cubicBezTo>
                    <a:cubicBezTo>
                      <a:pt x="38" y="141"/>
                      <a:pt x="37" y="121"/>
                      <a:pt x="16" y="109"/>
                    </a:cubicBezTo>
                    <a:cubicBezTo>
                      <a:pt x="3" y="102"/>
                      <a:pt x="0" y="88"/>
                      <a:pt x="1" y="73"/>
                    </a:cubicBezTo>
                    <a:cubicBezTo>
                      <a:pt x="6" y="79"/>
                      <a:pt x="12" y="83"/>
                      <a:pt x="20" y="80"/>
                    </a:cubicBezTo>
                    <a:cubicBezTo>
                      <a:pt x="28" y="77"/>
                      <a:pt x="34" y="77"/>
                      <a:pt x="38" y="86"/>
                    </a:cubicBezTo>
                    <a:cubicBezTo>
                      <a:pt x="41" y="92"/>
                      <a:pt x="45" y="94"/>
                      <a:pt x="51" y="89"/>
                    </a:cubicBezTo>
                    <a:cubicBezTo>
                      <a:pt x="54" y="87"/>
                      <a:pt x="57" y="85"/>
                      <a:pt x="60" y="87"/>
                    </a:cubicBezTo>
                    <a:cubicBezTo>
                      <a:pt x="77" y="96"/>
                      <a:pt x="87" y="89"/>
                      <a:pt x="97" y="73"/>
                    </a:cubicBezTo>
                    <a:cubicBezTo>
                      <a:pt x="102" y="65"/>
                      <a:pt x="115" y="66"/>
                      <a:pt x="123" y="74"/>
                    </a:cubicBezTo>
                    <a:cubicBezTo>
                      <a:pt x="130" y="79"/>
                      <a:pt x="135" y="83"/>
                      <a:pt x="144" y="75"/>
                    </a:cubicBezTo>
                    <a:cubicBezTo>
                      <a:pt x="151" y="69"/>
                      <a:pt x="157" y="78"/>
                      <a:pt x="160" y="84"/>
                    </a:cubicBezTo>
                    <a:cubicBezTo>
                      <a:pt x="168" y="95"/>
                      <a:pt x="176" y="96"/>
                      <a:pt x="185" y="87"/>
                    </a:cubicBezTo>
                    <a:cubicBezTo>
                      <a:pt x="190" y="82"/>
                      <a:pt x="196" y="81"/>
                      <a:pt x="202" y="78"/>
                    </a:cubicBezTo>
                    <a:cubicBezTo>
                      <a:pt x="212" y="74"/>
                      <a:pt x="218" y="68"/>
                      <a:pt x="208" y="59"/>
                    </a:cubicBezTo>
                    <a:cubicBezTo>
                      <a:pt x="201" y="51"/>
                      <a:pt x="201" y="45"/>
                      <a:pt x="207" y="38"/>
                    </a:cubicBezTo>
                    <a:cubicBezTo>
                      <a:pt x="214" y="30"/>
                      <a:pt x="220" y="34"/>
                      <a:pt x="226" y="39"/>
                    </a:cubicBezTo>
                    <a:cubicBezTo>
                      <a:pt x="233" y="46"/>
                      <a:pt x="237" y="43"/>
                      <a:pt x="235" y="34"/>
                    </a:cubicBezTo>
                    <a:cubicBezTo>
                      <a:pt x="234" y="27"/>
                      <a:pt x="235" y="23"/>
                      <a:pt x="241" y="22"/>
                    </a:cubicBezTo>
                    <a:cubicBezTo>
                      <a:pt x="248" y="19"/>
                      <a:pt x="253" y="23"/>
                      <a:pt x="256" y="29"/>
                    </a:cubicBezTo>
                    <a:cubicBezTo>
                      <a:pt x="263" y="45"/>
                      <a:pt x="276" y="56"/>
                      <a:pt x="291" y="65"/>
                    </a:cubicBezTo>
                    <a:cubicBezTo>
                      <a:pt x="295" y="67"/>
                      <a:pt x="299" y="70"/>
                      <a:pt x="304" y="67"/>
                    </a:cubicBezTo>
                    <a:cubicBezTo>
                      <a:pt x="309" y="64"/>
                      <a:pt x="308" y="59"/>
                      <a:pt x="306" y="55"/>
                    </a:cubicBezTo>
                    <a:cubicBezTo>
                      <a:pt x="304" y="49"/>
                      <a:pt x="304" y="41"/>
                      <a:pt x="309" y="40"/>
                    </a:cubicBezTo>
                    <a:cubicBezTo>
                      <a:pt x="333" y="36"/>
                      <a:pt x="344" y="12"/>
                      <a:pt x="367" y="6"/>
                    </a:cubicBezTo>
                    <a:cubicBezTo>
                      <a:pt x="372" y="5"/>
                      <a:pt x="377" y="4"/>
                      <a:pt x="380" y="7"/>
                    </a:cubicBezTo>
                    <a:cubicBezTo>
                      <a:pt x="393" y="18"/>
                      <a:pt x="404" y="17"/>
                      <a:pt x="418" y="8"/>
                    </a:cubicBezTo>
                    <a:cubicBezTo>
                      <a:pt x="429" y="0"/>
                      <a:pt x="460" y="7"/>
                      <a:pt x="470" y="16"/>
                    </a:cubicBezTo>
                    <a:cubicBezTo>
                      <a:pt x="473" y="20"/>
                      <a:pt x="474" y="25"/>
                      <a:pt x="471" y="29"/>
                    </a:cubicBezTo>
                    <a:cubicBezTo>
                      <a:pt x="457" y="48"/>
                      <a:pt x="464" y="66"/>
                      <a:pt x="468" y="86"/>
                    </a:cubicBezTo>
                    <a:cubicBezTo>
                      <a:pt x="471" y="95"/>
                      <a:pt x="476" y="104"/>
                      <a:pt x="462" y="111"/>
                    </a:cubicBezTo>
                    <a:cubicBezTo>
                      <a:pt x="455" y="115"/>
                      <a:pt x="457" y="125"/>
                      <a:pt x="467" y="123"/>
                    </a:cubicBezTo>
                    <a:cubicBezTo>
                      <a:pt x="479" y="121"/>
                      <a:pt x="480" y="128"/>
                      <a:pt x="481" y="135"/>
                    </a:cubicBezTo>
                    <a:cubicBezTo>
                      <a:pt x="482" y="145"/>
                      <a:pt x="475" y="143"/>
                      <a:pt x="468" y="143"/>
                    </a:cubicBezTo>
                    <a:cubicBezTo>
                      <a:pt x="457" y="144"/>
                      <a:pt x="455" y="151"/>
                      <a:pt x="459" y="160"/>
                    </a:cubicBezTo>
                    <a:cubicBezTo>
                      <a:pt x="462" y="165"/>
                      <a:pt x="466" y="169"/>
                      <a:pt x="469" y="173"/>
                    </a:cubicBezTo>
                    <a:cubicBezTo>
                      <a:pt x="471" y="177"/>
                      <a:pt x="468" y="181"/>
                      <a:pt x="465" y="183"/>
                    </a:cubicBezTo>
                    <a:cubicBezTo>
                      <a:pt x="439" y="203"/>
                      <a:pt x="437" y="231"/>
                      <a:pt x="438" y="260"/>
                    </a:cubicBezTo>
                    <a:cubicBezTo>
                      <a:pt x="438" y="264"/>
                      <a:pt x="439" y="268"/>
                      <a:pt x="434" y="270"/>
                    </a:cubicBezTo>
                    <a:cubicBezTo>
                      <a:pt x="422" y="270"/>
                      <a:pt x="415" y="260"/>
                      <a:pt x="407" y="253"/>
                    </a:cubicBezTo>
                    <a:cubicBezTo>
                      <a:pt x="409" y="236"/>
                      <a:pt x="400" y="222"/>
                      <a:pt x="392" y="207"/>
                    </a:cubicBezTo>
                    <a:cubicBezTo>
                      <a:pt x="381" y="190"/>
                      <a:pt x="372" y="173"/>
                      <a:pt x="371" y="152"/>
                    </a:cubicBezTo>
                    <a:cubicBezTo>
                      <a:pt x="371" y="145"/>
                      <a:pt x="368" y="138"/>
                      <a:pt x="363" y="132"/>
                    </a:cubicBezTo>
                    <a:cubicBezTo>
                      <a:pt x="353" y="119"/>
                      <a:pt x="346" y="105"/>
                      <a:pt x="356" y="89"/>
                    </a:cubicBezTo>
                    <a:cubicBezTo>
                      <a:pt x="346" y="86"/>
                      <a:pt x="344" y="93"/>
                      <a:pt x="341" y="97"/>
                    </a:cubicBezTo>
                    <a:cubicBezTo>
                      <a:pt x="328" y="115"/>
                      <a:pt x="313" y="119"/>
                      <a:pt x="295" y="107"/>
                    </a:cubicBezTo>
                    <a:cubicBezTo>
                      <a:pt x="284" y="100"/>
                      <a:pt x="279" y="99"/>
                      <a:pt x="273" y="112"/>
                    </a:cubicBezTo>
                    <a:cubicBezTo>
                      <a:pt x="257" y="144"/>
                      <a:pt x="215" y="155"/>
                      <a:pt x="185" y="135"/>
                    </a:cubicBezTo>
                    <a:cubicBezTo>
                      <a:pt x="170" y="124"/>
                      <a:pt x="162" y="126"/>
                      <a:pt x="150" y="141"/>
                    </a:cubicBezTo>
                    <a:cubicBezTo>
                      <a:pt x="136" y="161"/>
                      <a:pt x="133" y="161"/>
                      <a:pt x="111" y="151"/>
                    </a:cubicBezTo>
                    <a:cubicBezTo>
                      <a:pt x="93" y="143"/>
                      <a:pt x="93" y="143"/>
                      <a:pt x="89" y="162"/>
                    </a:cubicBezTo>
                    <a:cubicBezTo>
                      <a:pt x="88" y="168"/>
                      <a:pt x="86" y="173"/>
                      <a:pt x="82" y="176"/>
                    </a:cubicBezTo>
                    <a:cubicBezTo>
                      <a:pt x="67" y="187"/>
                      <a:pt x="72" y="197"/>
                      <a:pt x="83" y="207"/>
                    </a:cubicBezTo>
                    <a:cubicBezTo>
                      <a:pt x="89" y="211"/>
                      <a:pt x="93" y="216"/>
                      <a:pt x="94" y="223"/>
                    </a:cubicBezTo>
                    <a:cubicBezTo>
                      <a:pt x="94" y="248"/>
                      <a:pt x="94" y="248"/>
                      <a:pt x="68" y="251"/>
                    </a:cubicBezTo>
                    <a:cubicBezTo>
                      <a:pt x="60" y="251"/>
                      <a:pt x="53" y="255"/>
                      <a:pt x="46" y="258"/>
                    </a:cubicBezTo>
                    <a:cubicBezTo>
                      <a:pt x="40" y="260"/>
                      <a:pt x="32" y="264"/>
                      <a:pt x="29" y="253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9" name="Freeform 892">
                <a:extLst>
                  <a:ext uri="{FF2B5EF4-FFF2-40B4-BE49-F238E27FC236}">
                    <a16:creationId xmlns:a16="http://schemas.microsoft.com/office/drawing/2014/main" id="{000E063E-38DE-0E5D-3410-9FE6423A651E}"/>
                  </a:ext>
                </a:extLst>
              </p:cNvPr>
              <p:cNvSpPr/>
              <p:nvPr/>
            </p:nvSpPr>
            <p:spPr bwMode="auto">
              <a:xfrm>
                <a:off x="3963" y="1149"/>
                <a:ext cx="69" cy="288"/>
              </a:xfrm>
              <a:custGeom>
                <a:avLst/>
                <a:gdLst>
                  <a:gd name="T0" fmla="*/ 23 w 172"/>
                  <a:gd name="T1" fmla="*/ 204 h 339"/>
                  <a:gd name="T2" fmla="*/ 28 w 172"/>
                  <a:gd name="T3" fmla="*/ 144 h 339"/>
                  <a:gd name="T4" fmla="*/ 51 w 172"/>
                  <a:gd name="T5" fmla="*/ 116 h 339"/>
                  <a:gd name="T6" fmla="*/ 59 w 172"/>
                  <a:gd name="T7" fmla="*/ 108 h 339"/>
                  <a:gd name="T8" fmla="*/ 68 w 172"/>
                  <a:gd name="T9" fmla="*/ 97 h 339"/>
                  <a:gd name="T10" fmla="*/ 103 w 172"/>
                  <a:gd name="T11" fmla="*/ 85 h 339"/>
                  <a:gd name="T12" fmla="*/ 122 w 172"/>
                  <a:gd name="T13" fmla="*/ 84 h 339"/>
                  <a:gd name="T14" fmla="*/ 139 w 172"/>
                  <a:gd name="T15" fmla="*/ 70 h 339"/>
                  <a:gd name="T16" fmla="*/ 133 w 172"/>
                  <a:gd name="T17" fmla="*/ 50 h 339"/>
                  <a:gd name="T18" fmla="*/ 137 w 172"/>
                  <a:gd name="T19" fmla="*/ 21 h 339"/>
                  <a:gd name="T20" fmla="*/ 147 w 172"/>
                  <a:gd name="T21" fmla="*/ 0 h 339"/>
                  <a:gd name="T22" fmla="*/ 155 w 172"/>
                  <a:gd name="T23" fmla="*/ 4 h 339"/>
                  <a:gd name="T24" fmla="*/ 156 w 172"/>
                  <a:gd name="T25" fmla="*/ 27 h 339"/>
                  <a:gd name="T26" fmla="*/ 161 w 172"/>
                  <a:gd name="T27" fmla="*/ 49 h 339"/>
                  <a:gd name="T28" fmla="*/ 168 w 172"/>
                  <a:gd name="T29" fmla="*/ 68 h 339"/>
                  <a:gd name="T30" fmla="*/ 147 w 172"/>
                  <a:gd name="T31" fmla="*/ 113 h 339"/>
                  <a:gd name="T32" fmla="*/ 125 w 172"/>
                  <a:gd name="T33" fmla="*/ 123 h 339"/>
                  <a:gd name="T34" fmla="*/ 104 w 172"/>
                  <a:gd name="T35" fmla="*/ 144 h 339"/>
                  <a:gd name="T36" fmla="*/ 105 w 172"/>
                  <a:gd name="T37" fmla="*/ 202 h 339"/>
                  <a:gd name="T38" fmla="*/ 126 w 172"/>
                  <a:gd name="T39" fmla="*/ 243 h 339"/>
                  <a:gd name="T40" fmla="*/ 122 w 172"/>
                  <a:gd name="T41" fmla="*/ 284 h 339"/>
                  <a:gd name="T42" fmla="*/ 73 w 172"/>
                  <a:gd name="T43" fmla="*/ 333 h 339"/>
                  <a:gd name="T44" fmla="*/ 59 w 172"/>
                  <a:gd name="T45" fmla="*/ 335 h 339"/>
                  <a:gd name="T46" fmla="*/ 25 w 172"/>
                  <a:gd name="T47" fmla="*/ 315 h 339"/>
                  <a:gd name="T48" fmla="*/ 10 w 172"/>
                  <a:gd name="T49" fmla="*/ 257 h 339"/>
                  <a:gd name="T50" fmla="*/ 23 w 172"/>
                  <a:gd name="T51" fmla="*/ 204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2" h="339">
                    <a:moveTo>
                      <a:pt x="23" y="204"/>
                    </a:moveTo>
                    <a:cubicBezTo>
                      <a:pt x="19" y="183"/>
                      <a:pt x="26" y="164"/>
                      <a:pt x="28" y="144"/>
                    </a:cubicBezTo>
                    <a:cubicBezTo>
                      <a:pt x="29" y="131"/>
                      <a:pt x="44" y="126"/>
                      <a:pt x="51" y="116"/>
                    </a:cubicBezTo>
                    <a:cubicBezTo>
                      <a:pt x="53" y="113"/>
                      <a:pt x="56" y="110"/>
                      <a:pt x="59" y="108"/>
                    </a:cubicBezTo>
                    <a:cubicBezTo>
                      <a:pt x="60" y="102"/>
                      <a:pt x="62" y="95"/>
                      <a:pt x="68" y="97"/>
                    </a:cubicBezTo>
                    <a:cubicBezTo>
                      <a:pt x="83" y="102"/>
                      <a:pt x="94" y="93"/>
                      <a:pt x="103" y="85"/>
                    </a:cubicBezTo>
                    <a:cubicBezTo>
                      <a:pt x="110" y="79"/>
                      <a:pt x="116" y="81"/>
                      <a:pt x="122" y="84"/>
                    </a:cubicBezTo>
                    <a:cubicBezTo>
                      <a:pt x="137" y="91"/>
                      <a:pt x="140" y="84"/>
                      <a:pt x="139" y="70"/>
                    </a:cubicBezTo>
                    <a:cubicBezTo>
                      <a:pt x="139" y="63"/>
                      <a:pt x="139" y="55"/>
                      <a:pt x="133" y="50"/>
                    </a:cubicBezTo>
                    <a:cubicBezTo>
                      <a:pt x="119" y="38"/>
                      <a:pt x="126" y="28"/>
                      <a:pt x="137" y="21"/>
                    </a:cubicBezTo>
                    <a:cubicBezTo>
                      <a:pt x="146" y="16"/>
                      <a:pt x="148" y="9"/>
                      <a:pt x="147" y="0"/>
                    </a:cubicBezTo>
                    <a:cubicBezTo>
                      <a:pt x="150" y="1"/>
                      <a:pt x="152" y="2"/>
                      <a:pt x="155" y="4"/>
                    </a:cubicBezTo>
                    <a:cubicBezTo>
                      <a:pt x="167" y="11"/>
                      <a:pt x="162" y="19"/>
                      <a:pt x="156" y="27"/>
                    </a:cubicBezTo>
                    <a:cubicBezTo>
                      <a:pt x="147" y="37"/>
                      <a:pt x="140" y="46"/>
                      <a:pt x="161" y="49"/>
                    </a:cubicBezTo>
                    <a:cubicBezTo>
                      <a:pt x="172" y="50"/>
                      <a:pt x="171" y="60"/>
                      <a:pt x="168" y="68"/>
                    </a:cubicBezTo>
                    <a:cubicBezTo>
                      <a:pt x="163" y="83"/>
                      <a:pt x="154" y="98"/>
                      <a:pt x="147" y="113"/>
                    </a:cubicBezTo>
                    <a:cubicBezTo>
                      <a:pt x="143" y="121"/>
                      <a:pt x="134" y="125"/>
                      <a:pt x="125" y="123"/>
                    </a:cubicBezTo>
                    <a:cubicBezTo>
                      <a:pt x="108" y="121"/>
                      <a:pt x="104" y="130"/>
                      <a:pt x="104" y="144"/>
                    </a:cubicBezTo>
                    <a:cubicBezTo>
                      <a:pt x="103" y="164"/>
                      <a:pt x="106" y="183"/>
                      <a:pt x="105" y="202"/>
                    </a:cubicBezTo>
                    <a:cubicBezTo>
                      <a:pt x="105" y="216"/>
                      <a:pt x="120" y="229"/>
                      <a:pt x="126" y="243"/>
                    </a:cubicBezTo>
                    <a:cubicBezTo>
                      <a:pt x="133" y="259"/>
                      <a:pt x="131" y="270"/>
                      <a:pt x="122" y="284"/>
                    </a:cubicBezTo>
                    <a:cubicBezTo>
                      <a:pt x="110" y="304"/>
                      <a:pt x="87" y="314"/>
                      <a:pt x="73" y="333"/>
                    </a:cubicBezTo>
                    <a:cubicBezTo>
                      <a:pt x="69" y="337"/>
                      <a:pt x="64" y="339"/>
                      <a:pt x="59" y="335"/>
                    </a:cubicBezTo>
                    <a:cubicBezTo>
                      <a:pt x="49" y="326"/>
                      <a:pt x="36" y="323"/>
                      <a:pt x="25" y="315"/>
                    </a:cubicBezTo>
                    <a:cubicBezTo>
                      <a:pt x="25" y="294"/>
                      <a:pt x="25" y="275"/>
                      <a:pt x="10" y="257"/>
                    </a:cubicBezTo>
                    <a:cubicBezTo>
                      <a:pt x="0" y="244"/>
                      <a:pt x="8" y="217"/>
                      <a:pt x="23" y="204"/>
                    </a:cubicBezTo>
                    <a:close/>
                  </a:path>
                </a:pathLst>
              </a:custGeom>
              <a:solidFill>
                <a:srgbClr val="C6CA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0" name="Freeform 893">
                <a:extLst>
                  <a:ext uri="{FF2B5EF4-FFF2-40B4-BE49-F238E27FC236}">
                    <a16:creationId xmlns:a16="http://schemas.microsoft.com/office/drawing/2014/main" id="{58499097-F032-0C77-3172-D53454553A95}"/>
                  </a:ext>
                </a:extLst>
              </p:cNvPr>
              <p:cNvSpPr/>
              <p:nvPr/>
            </p:nvSpPr>
            <p:spPr bwMode="auto">
              <a:xfrm>
                <a:off x="3835" y="1068"/>
                <a:ext cx="38" cy="77"/>
              </a:xfrm>
              <a:custGeom>
                <a:avLst/>
                <a:gdLst>
                  <a:gd name="T0" fmla="*/ 43 w 93"/>
                  <a:gd name="T1" fmla="*/ 86 h 91"/>
                  <a:gd name="T2" fmla="*/ 29 w 93"/>
                  <a:gd name="T3" fmla="*/ 86 h 91"/>
                  <a:gd name="T4" fmla="*/ 2 w 93"/>
                  <a:gd name="T5" fmla="*/ 65 h 91"/>
                  <a:gd name="T6" fmla="*/ 24 w 93"/>
                  <a:gd name="T7" fmla="*/ 37 h 91"/>
                  <a:gd name="T8" fmla="*/ 30 w 93"/>
                  <a:gd name="T9" fmla="*/ 25 h 91"/>
                  <a:gd name="T10" fmla="*/ 50 w 93"/>
                  <a:gd name="T11" fmla="*/ 6 h 91"/>
                  <a:gd name="T12" fmla="*/ 56 w 93"/>
                  <a:gd name="T13" fmla="*/ 7 h 91"/>
                  <a:gd name="T14" fmla="*/ 86 w 93"/>
                  <a:gd name="T15" fmla="*/ 44 h 91"/>
                  <a:gd name="T16" fmla="*/ 78 w 93"/>
                  <a:gd name="T17" fmla="*/ 57 h 91"/>
                  <a:gd name="T18" fmla="*/ 66 w 93"/>
                  <a:gd name="T19" fmla="*/ 47 h 91"/>
                  <a:gd name="T20" fmla="*/ 56 w 93"/>
                  <a:gd name="T21" fmla="*/ 37 h 91"/>
                  <a:gd name="T22" fmla="*/ 46 w 93"/>
                  <a:gd name="T23" fmla="*/ 48 h 91"/>
                  <a:gd name="T24" fmla="*/ 51 w 93"/>
                  <a:gd name="T25" fmla="*/ 59 h 91"/>
                  <a:gd name="T26" fmla="*/ 66 w 93"/>
                  <a:gd name="T27" fmla="*/ 79 h 91"/>
                  <a:gd name="T28" fmla="*/ 43 w 93"/>
                  <a:gd name="T29" fmla="*/ 86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3" h="91">
                    <a:moveTo>
                      <a:pt x="43" y="86"/>
                    </a:moveTo>
                    <a:cubicBezTo>
                      <a:pt x="42" y="86"/>
                      <a:pt x="35" y="88"/>
                      <a:pt x="29" y="86"/>
                    </a:cubicBezTo>
                    <a:cubicBezTo>
                      <a:pt x="17" y="83"/>
                      <a:pt x="0" y="79"/>
                      <a:pt x="2" y="65"/>
                    </a:cubicBezTo>
                    <a:cubicBezTo>
                      <a:pt x="3" y="55"/>
                      <a:pt x="4" y="36"/>
                      <a:pt x="24" y="37"/>
                    </a:cubicBezTo>
                    <a:cubicBezTo>
                      <a:pt x="33" y="37"/>
                      <a:pt x="30" y="30"/>
                      <a:pt x="30" y="25"/>
                    </a:cubicBezTo>
                    <a:cubicBezTo>
                      <a:pt x="28" y="10"/>
                      <a:pt x="31" y="0"/>
                      <a:pt x="50" y="6"/>
                    </a:cubicBezTo>
                    <a:cubicBezTo>
                      <a:pt x="52" y="7"/>
                      <a:pt x="54" y="7"/>
                      <a:pt x="56" y="7"/>
                    </a:cubicBezTo>
                    <a:cubicBezTo>
                      <a:pt x="93" y="7"/>
                      <a:pt x="93" y="7"/>
                      <a:pt x="86" y="44"/>
                    </a:cubicBezTo>
                    <a:cubicBezTo>
                      <a:pt x="85" y="49"/>
                      <a:pt x="86" y="57"/>
                      <a:pt x="78" y="57"/>
                    </a:cubicBezTo>
                    <a:cubicBezTo>
                      <a:pt x="72" y="58"/>
                      <a:pt x="67" y="54"/>
                      <a:pt x="66" y="47"/>
                    </a:cubicBezTo>
                    <a:cubicBezTo>
                      <a:pt x="64" y="42"/>
                      <a:pt x="61" y="37"/>
                      <a:pt x="56" y="37"/>
                    </a:cubicBezTo>
                    <a:cubicBezTo>
                      <a:pt x="51" y="37"/>
                      <a:pt x="48" y="43"/>
                      <a:pt x="46" y="48"/>
                    </a:cubicBezTo>
                    <a:cubicBezTo>
                      <a:pt x="43" y="54"/>
                      <a:pt x="42" y="58"/>
                      <a:pt x="51" y="59"/>
                    </a:cubicBezTo>
                    <a:cubicBezTo>
                      <a:pt x="65" y="59"/>
                      <a:pt x="67" y="69"/>
                      <a:pt x="66" y="79"/>
                    </a:cubicBezTo>
                    <a:cubicBezTo>
                      <a:pt x="64" y="91"/>
                      <a:pt x="55" y="85"/>
                      <a:pt x="43" y="86"/>
                    </a:cubicBezTo>
                    <a:close/>
                  </a:path>
                </a:pathLst>
              </a:custGeom>
              <a:solidFill>
                <a:srgbClr val="B5C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1" name="Freeform 894">
                <a:extLst>
                  <a:ext uri="{FF2B5EF4-FFF2-40B4-BE49-F238E27FC236}">
                    <a16:creationId xmlns:a16="http://schemas.microsoft.com/office/drawing/2014/main" id="{85F3E640-B585-14EA-69C0-8135922F4487}"/>
                  </a:ext>
                </a:extLst>
              </p:cNvPr>
              <p:cNvSpPr/>
              <p:nvPr/>
            </p:nvSpPr>
            <p:spPr bwMode="auto">
              <a:xfrm>
                <a:off x="3878" y="1029"/>
                <a:ext cx="20" cy="55"/>
              </a:xfrm>
              <a:custGeom>
                <a:avLst/>
                <a:gdLst>
                  <a:gd name="T0" fmla="*/ 27 w 50"/>
                  <a:gd name="T1" fmla="*/ 0 h 64"/>
                  <a:gd name="T2" fmla="*/ 31 w 50"/>
                  <a:gd name="T3" fmla="*/ 0 h 64"/>
                  <a:gd name="T4" fmla="*/ 26 w 50"/>
                  <a:gd name="T5" fmla="*/ 60 h 64"/>
                  <a:gd name="T6" fmla="*/ 11 w 50"/>
                  <a:gd name="T7" fmla="*/ 54 h 64"/>
                  <a:gd name="T8" fmla="*/ 8 w 50"/>
                  <a:gd name="T9" fmla="*/ 38 h 64"/>
                  <a:gd name="T10" fmla="*/ 27 w 50"/>
                  <a:gd name="T1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64">
                    <a:moveTo>
                      <a:pt x="27" y="0"/>
                    </a:moveTo>
                    <a:cubicBezTo>
                      <a:pt x="28" y="0"/>
                      <a:pt x="30" y="0"/>
                      <a:pt x="31" y="0"/>
                    </a:cubicBezTo>
                    <a:cubicBezTo>
                      <a:pt x="50" y="16"/>
                      <a:pt x="47" y="47"/>
                      <a:pt x="26" y="60"/>
                    </a:cubicBezTo>
                    <a:cubicBezTo>
                      <a:pt x="17" y="64"/>
                      <a:pt x="15" y="57"/>
                      <a:pt x="11" y="54"/>
                    </a:cubicBezTo>
                    <a:cubicBezTo>
                      <a:pt x="6" y="50"/>
                      <a:pt x="0" y="44"/>
                      <a:pt x="8" y="38"/>
                    </a:cubicBezTo>
                    <a:cubicBezTo>
                      <a:pt x="20" y="28"/>
                      <a:pt x="22" y="13"/>
                      <a:pt x="27" y="0"/>
                    </a:cubicBezTo>
                    <a:close/>
                  </a:path>
                </a:pathLst>
              </a:custGeom>
              <a:solidFill>
                <a:srgbClr val="B5C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2" name="Freeform 895">
                <a:extLst>
                  <a:ext uri="{FF2B5EF4-FFF2-40B4-BE49-F238E27FC236}">
                    <a16:creationId xmlns:a16="http://schemas.microsoft.com/office/drawing/2014/main" id="{3B81B580-3368-45DA-D2F9-5F7908DC971B}"/>
                  </a:ext>
                </a:extLst>
              </p:cNvPr>
              <p:cNvSpPr/>
              <p:nvPr/>
            </p:nvSpPr>
            <p:spPr bwMode="auto">
              <a:xfrm>
                <a:off x="4417" y="1172"/>
                <a:ext cx="379" cy="393"/>
              </a:xfrm>
              <a:custGeom>
                <a:avLst/>
                <a:gdLst>
                  <a:gd name="T0" fmla="*/ 684 w 933"/>
                  <a:gd name="T1" fmla="*/ 45 h 462"/>
                  <a:gd name="T2" fmla="*/ 733 w 933"/>
                  <a:gd name="T3" fmla="*/ 60 h 462"/>
                  <a:gd name="T4" fmla="*/ 801 w 933"/>
                  <a:gd name="T5" fmla="*/ 74 h 462"/>
                  <a:gd name="T6" fmla="*/ 825 w 933"/>
                  <a:gd name="T7" fmla="*/ 100 h 462"/>
                  <a:gd name="T8" fmla="*/ 782 w 933"/>
                  <a:gd name="T9" fmla="*/ 111 h 462"/>
                  <a:gd name="T10" fmla="*/ 773 w 933"/>
                  <a:gd name="T11" fmla="*/ 160 h 462"/>
                  <a:gd name="T12" fmla="*/ 806 w 933"/>
                  <a:gd name="T13" fmla="*/ 184 h 462"/>
                  <a:gd name="T14" fmla="*/ 900 w 933"/>
                  <a:gd name="T15" fmla="*/ 231 h 462"/>
                  <a:gd name="T16" fmla="*/ 917 w 933"/>
                  <a:gd name="T17" fmla="*/ 244 h 462"/>
                  <a:gd name="T18" fmla="*/ 913 w 933"/>
                  <a:gd name="T19" fmla="*/ 337 h 462"/>
                  <a:gd name="T20" fmla="*/ 910 w 933"/>
                  <a:gd name="T21" fmla="*/ 410 h 462"/>
                  <a:gd name="T22" fmla="*/ 865 w 933"/>
                  <a:gd name="T23" fmla="*/ 461 h 462"/>
                  <a:gd name="T24" fmla="*/ 864 w 933"/>
                  <a:gd name="T25" fmla="*/ 449 h 462"/>
                  <a:gd name="T26" fmla="*/ 889 w 933"/>
                  <a:gd name="T27" fmla="*/ 404 h 462"/>
                  <a:gd name="T28" fmla="*/ 891 w 933"/>
                  <a:gd name="T29" fmla="*/ 316 h 462"/>
                  <a:gd name="T30" fmla="*/ 888 w 933"/>
                  <a:gd name="T31" fmla="*/ 247 h 462"/>
                  <a:gd name="T32" fmla="*/ 767 w 933"/>
                  <a:gd name="T33" fmla="*/ 182 h 462"/>
                  <a:gd name="T34" fmla="*/ 663 w 933"/>
                  <a:gd name="T35" fmla="*/ 228 h 462"/>
                  <a:gd name="T36" fmla="*/ 633 w 933"/>
                  <a:gd name="T37" fmla="*/ 346 h 462"/>
                  <a:gd name="T38" fmla="*/ 598 w 933"/>
                  <a:gd name="T39" fmla="*/ 358 h 462"/>
                  <a:gd name="T40" fmla="*/ 468 w 933"/>
                  <a:gd name="T41" fmla="*/ 255 h 462"/>
                  <a:gd name="T42" fmla="*/ 399 w 933"/>
                  <a:gd name="T43" fmla="*/ 249 h 462"/>
                  <a:gd name="T44" fmla="*/ 294 w 933"/>
                  <a:gd name="T45" fmla="*/ 163 h 462"/>
                  <a:gd name="T46" fmla="*/ 236 w 933"/>
                  <a:gd name="T47" fmla="*/ 166 h 462"/>
                  <a:gd name="T48" fmla="*/ 187 w 933"/>
                  <a:gd name="T49" fmla="*/ 166 h 462"/>
                  <a:gd name="T50" fmla="*/ 174 w 933"/>
                  <a:gd name="T51" fmla="*/ 200 h 462"/>
                  <a:gd name="T52" fmla="*/ 173 w 933"/>
                  <a:gd name="T53" fmla="*/ 253 h 462"/>
                  <a:gd name="T54" fmla="*/ 48 w 933"/>
                  <a:gd name="T55" fmla="*/ 259 h 462"/>
                  <a:gd name="T56" fmla="*/ 10 w 933"/>
                  <a:gd name="T57" fmla="*/ 249 h 462"/>
                  <a:gd name="T58" fmla="*/ 5 w 933"/>
                  <a:gd name="T59" fmla="*/ 240 h 462"/>
                  <a:gd name="T60" fmla="*/ 54 w 933"/>
                  <a:gd name="T61" fmla="*/ 185 h 462"/>
                  <a:gd name="T62" fmla="*/ 86 w 933"/>
                  <a:gd name="T63" fmla="*/ 241 h 462"/>
                  <a:gd name="T64" fmla="*/ 147 w 933"/>
                  <a:gd name="T65" fmla="*/ 219 h 462"/>
                  <a:gd name="T66" fmla="*/ 128 w 933"/>
                  <a:gd name="T67" fmla="*/ 204 h 462"/>
                  <a:gd name="T68" fmla="*/ 58 w 933"/>
                  <a:gd name="T69" fmla="*/ 173 h 462"/>
                  <a:gd name="T70" fmla="*/ 42 w 933"/>
                  <a:gd name="T71" fmla="*/ 136 h 462"/>
                  <a:gd name="T72" fmla="*/ 69 w 933"/>
                  <a:gd name="T73" fmla="*/ 142 h 462"/>
                  <a:gd name="T74" fmla="*/ 71 w 933"/>
                  <a:gd name="T75" fmla="*/ 65 h 462"/>
                  <a:gd name="T76" fmla="*/ 6 w 933"/>
                  <a:gd name="T77" fmla="*/ 40 h 462"/>
                  <a:gd name="T78" fmla="*/ 56 w 933"/>
                  <a:gd name="T79" fmla="*/ 1 h 462"/>
                  <a:gd name="T80" fmla="*/ 129 w 933"/>
                  <a:gd name="T81" fmla="*/ 12 h 462"/>
                  <a:gd name="T82" fmla="*/ 170 w 933"/>
                  <a:gd name="T83" fmla="*/ 67 h 462"/>
                  <a:gd name="T84" fmla="*/ 237 w 933"/>
                  <a:gd name="T85" fmla="*/ 52 h 462"/>
                  <a:gd name="T86" fmla="*/ 289 w 933"/>
                  <a:gd name="T87" fmla="*/ 132 h 462"/>
                  <a:gd name="T88" fmla="*/ 349 w 933"/>
                  <a:gd name="T89" fmla="*/ 204 h 462"/>
                  <a:gd name="T90" fmla="*/ 374 w 933"/>
                  <a:gd name="T91" fmla="*/ 212 h 462"/>
                  <a:gd name="T92" fmla="*/ 357 w 933"/>
                  <a:gd name="T93" fmla="*/ 180 h 462"/>
                  <a:gd name="T94" fmla="*/ 378 w 933"/>
                  <a:gd name="T95" fmla="*/ 157 h 462"/>
                  <a:gd name="T96" fmla="*/ 448 w 933"/>
                  <a:gd name="T97" fmla="*/ 180 h 462"/>
                  <a:gd name="T98" fmla="*/ 465 w 933"/>
                  <a:gd name="T99" fmla="*/ 221 h 462"/>
                  <a:gd name="T100" fmla="*/ 506 w 933"/>
                  <a:gd name="T101" fmla="*/ 243 h 462"/>
                  <a:gd name="T102" fmla="*/ 608 w 933"/>
                  <a:gd name="T103" fmla="*/ 308 h 462"/>
                  <a:gd name="T104" fmla="*/ 593 w 933"/>
                  <a:gd name="T105" fmla="*/ 238 h 462"/>
                  <a:gd name="T106" fmla="*/ 712 w 933"/>
                  <a:gd name="T107" fmla="*/ 139 h 462"/>
                  <a:gd name="T108" fmla="*/ 731 w 933"/>
                  <a:gd name="T109" fmla="*/ 98 h 462"/>
                  <a:gd name="T110" fmla="*/ 699 w 933"/>
                  <a:gd name="T111" fmla="*/ 72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33" h="462">
                    <a:moveTo>
                      <a:pt x="685" y="56"/>
                    </a:moveTo>
                    <a:cubicBezTo>
                      <a:pt x="684" y="52"/>
                      <a:pt x="679" y="47"/>
                      <a:pt x="684" y="45"/>
                    </a:cubicBezTo>
                    <a:cubicBezTo>
                      <a:pt x="694" y="42"/>
                      <a:pt x="704" y="42"/>
                      <a:pt x="713" y="47"/>
                    </a:cubicBezTo>
                    <a:cubicBezTo>
                      <a:pt x="720" y="51"/>
                      <a:pt x="726" y="55"/>
                      <a:pt x="733" y="60"/>
                    </a:cubicBezTo>
                    <a:cubicBezTo>
                      <a:pt x="733" y="60"/>
                      <a:pt x="733" y="60"/>
                      <a:pt x="733" y="60"/>
                    </a:cubicBezTo>
                    <a:cubicBezTo>
                      <a:pt x="754" y="72"/>
                      <a:pt x="778" y="71"/>
                      <a:pt x="801" y="74"/>
                    </a:cubicBezTo>
                    <a:cubicBezTo>
                      <a:pt x="808" y="74"/>
                      <a:pt x="814" y="73"/>
                      <a:pt x="821" y="76"/>
                    </a:cubicBezTo>
                    <a:cubicBezTo>
                      <a:pt x="834" y="82"/>
                      <a:pt x="825" y="91"/>
                      <a:pt x="825" y="100"/>
                    </a:cubicBezTo>
                    <a:cubicBezTo>
                      <a:pt x="819" y="110"/>
                      <a:pt x="812" y="113"/>
                      <a:pt x="802" y="105"/>
                    </a:cubicBezTo>
                    <a:cubicBezTo>
                      <a:pt x="792" y="96"/>
                      <a:pt x="786" y="100"/>
                      <a:pt x="782" y="111"/>
                    </a:cubicBezTo>
                    <a:cubicBezTo>
                      <a:pt x="779" y="117"/>
                      <a:pt x="776" y="123"/>
                      <a:pt x="773" y="129"/>
                    </a:cubicBezTo>
                    <a:cubicBezTo>
                      <a:pt x="765" y="139"/>
                      <a:pt x="765" y="150"/>
                      <a:pt x="773" y="160"/>
                    </a:cubicBezTo>
                    <a:cubicBezTo>
                      <a:pt x="776" y="163"/>
                      <a:pt x="779" y="168"/>
                      <a:pt x="780" y="172"/>
                    </a:cubicBezTo>
                    <a:cubicBezTo>
                      <a:pt x="784" y="186"/>
                      <a:pt x="792" y="189"/>
                      <a:pt x="806" y="184"/>
                    </a:cubicBezTo>
                    <a:cubicBezTo>
                      <a:pt x="827" y="176"/>
                      <a:pt x="846" y="181"/>
                      <a:pt x="857" y="201"/>
                    </a:cubicBezTo>
                    <a:cubicBezTo>
                      <a:pt x="867" y="219"/>
                      <a:pt x="879" y="231"/>
                      <a:pt x="900" y="231"/>
                    </a:cubicBezTo>
                    <a:cubicBezTo>
                      <a:pt x="903" y="231"/>
                      <a:pt x="906" y="234"/>
                      <a:pt x="909" y="236"/>
                    </a:cubicBezTo>
                    <a:cubicBezTo>
                      <a:pt x="910" y="240"/>
                      <a:pt x="913" y="242"/>
                      <a:pt x="917" y="244"/>
                    </a:cubicBezTo>
                    <a:cubicBezTo>
                      <a:pt x="933" y="266"/>
                      <a:pt x="932" y="266"/>
                      <a:pt x="918" y="288"/>
                    </a:cubicBezTo>
                    <a:cubicBezTo>
                      <a:pt x="909" y="303"/>
                      <a:pt x="905" y="321"/>
                      <a:pt x="913" y="337"/>
                    </a:cubicBezTo>
                    <a:cubicBezTo>
                      <a:pt x="921" y="355"/>
                      <a:pt x="921" y="371"/>
                      <a:pt x="914" y="389"/>
                    </a:cubicBezTo>
                    <a:cubicBezTo>
                      <a:pt x="912" y="395"/>
                      <a:pt x="910" y="403"/>
                      <a:pt x="910" y="410"/>
                    </a:cubicBezTo>
                    <a:cubicBezTo>
                      <a:pt x="909" y="429"/>
                      <a:pt x="900" y="443"/>
                      <a:pt x="885" y="453"/>
                    </a:cubicBezTo>
                    <a:cubicBezTo>
                      <a:pt x="879" y="457"/>
                      <a:pt x="873" y="462"/>
                      <a:pt x="865" y="461"/>
                    </a:cubicBezTo>
                    <a:cubicBezTo>
                      <a:pt x="863" y="459"/>
                      <a:pt x="862" y="457"/>
                      <a:pt x="862" y="455"/>
                    </a:cubicBezTo>
                    <a:cubicBezTo>
                      <a:pt x="862" y="453"/>
                      <a:pt x="863" y="451"/>
                      <a:pt x="864" y="449"/>
                    </a:cubicBezTo>
                    <a:cubicBezTo>
                      <a:pt x="868" y="443"/>
                      <a:pt x="873" y="438"/>
                      <a:pt x="879" y="433"/>
                    </a:cubicBezTo>
                    <a:cubicBezTo>
                      <a:pt x="889" y="425"/>
                      <a:pt x="893" y="416"/>
                      <a:pt x="889" y="404"/>
                    </a:cubicBezTo>
                    <a:cubicBezTo>
                      <a:pt x="888" y="400"/>
                      <a:pt x="887" y="397"/>
                      <a:pt x="889" y="394"/>
                    </a:cubicBezTo>
                    <a:cubicBezTo>
                      <a:pt x="902" y="368"/>
                      <a:pt x="891" y="342"/>
                      <a:pt x="891" y="316"/>
                    </a:cubicBezTo>
                    <a:cubicBezTo>
                      <a:pt x="892" y="301"/>
                      <a:pt x="892" y="287"/>
                      <a:pt x="902" y="274"/>
                    </a:cubicBezTo>
                    <a:cubicBezTo>
                      <a:pt x="911" y="262"/>
                      <a:pt x="904" y="248"/>
                      <a:pt x="888" y="247"/>
                    </a:cubicBezTo>
                    <a:cubicBezTo>
                      <a:pt x="863" y="245"/>
                      <a:pt x="843" y="231"/>
                      <a:pt x="819" y="225"/>
                    </a:cubicBezTo>
                    <a:cubicBezTo>
                      <a:pt x="799" y="221"/>
                      <a:pt x="780" y="202"/>
                      <a:pt x="767" y="182"/>
                    </a:cubicBezTo>
                    <a:cubicBezTo>
                      <a:pt x="746" y="149"/>
                      <a:pt x="741" y="149"/>
                      <a:pt x="719" y="181"/>
                    </a:cubicBezTo>
                    <a:cubicBezTo>
                      <a:pt x="705" y="203"/>
                      <a:pt x="691" y="222"/>
                      <a:pt x="663" y="228"/>
                    </a:cubicBezTo>
                    <a:cubicBezTo>
                      <a:pt x="644" y="232"/>
                      <a:pt x="631" y="261"/>
                      <a:pt x="635" y="284"/>
                    </a:cubicBezTo>
                    <a:cubicBezTo>
                      <a:pt x="639" y="305"/>
                      <a:pt x="636" y="325"/>
                      <a:pt x="633" y="346"/>
                    </a:cubicBezTo>
                    <a:cubicBezTo>
                      <a:pt x="632" y="356"/>
                      <a:pt x="627" y="363"/>
                      <a:pt x="619" y="369"/>
                    </a:cubicBezTo>
                    <a:cubicBezTo>
                      <a:pt x="607" y="377"/>
                      <a:pt x="601" y="372"/>
                      <a:pt x="598" y="358"/>
                    </a:cubicBezTo>
                    <a:cubicBezTo>
                      <a:pt x="595" y="336"/>
                      <a:pt x="587" y="316"/>
                      <a:pt x="567" y="304"/>
                    </a:cubicBezTo>
                    <a:cubicBezTo>
                      <a:pt x="540" y="276"/>
                      <a:pt x="504" y="266"/>
                      <a:pt x="468" y="255"/>
                    </a:cubicBezTo>
                    <a:cubicBezTo>
                      <a:pt x="461" y="253"/>
                      <a:pt x="454" y="252"/>
                      <a:pt x="448" y="255"/>
                    </a:cubicBezTo>
                    <a:cubicBezTo>
                      <a:pt x="430" y="262"/>
                      <a:pt x="416" y="252"/>
                      <a:pt x="399" y="249"/>
                    </a:cubicBezTo>
                    <a:cubicBezTo>
                      <a:pt x="358" y="240"/>
                      <a:pt x="337" y="210"/>
                      <a:pt x="311" y="183"/>
                    </a:cubicBezTo>
                    <a:cubicBezTo>
                      <a:pt x="305" y="177"/>
                      <a:pt x="300" y="170"/>
                      <a:pt x="294" y="163"/>
                    </a:cubicBezTo>
                    <a:cubicBezTo>
                      <a:pt x="287" y="156"/>
                      <a:pt x="281" y="154"/>
                      <a:pt x="273" y="164"/>
                    </a:cubicBezTo>
                    <a:cubicBezTo>
                      <a:pt x="262" y="180"/>
                      <a:pt x="248" y="180"/>
                      <a:pt x="236" y="166"/>
                    </a:cubicBezTo>
                    <a:cubicBezTo>
                      <a:pt x="228" y="158"/>
                      <a:pt x="224" y="141"/>
                      <a:pt x="212" y="142"/>
                    </a:cubicBezTo>
                    <a:cubicBezTo>
                      <a:pt x="200" y="142"/>
                      <a:pt x="198" y="160"/>
                      <a:pt x="187" y="166"/>
                    </a:cubicBezTo>
                    <a:cubicBezTo>
                      <a:pt x="182" y="169"/>
                      <a:pt x="180" y="177"/>
                      <a:pt x="175" y="181"/>
                    </a:cubicBezTo>
                    <a:cubicBezTo>
                      <a:pt x="168" y="187"/>
                      <a:pt x="169" y="194"/>
                      <a:pt x="174" y="200"/>
                    </a:cubicBezTo>
                    <a:cubicBezTo>
                      <a:pt x="181" y="208"/>
                      <a:pt x="185" y="217"/>
                      <a:pt x="188" y="227"/>
                    </a:cubicBezTo>
                    <a:cubicBezTo>
                      <a:pt x="193" y="243"/>
                      <a:pt x="189" y="247"/>
                      <a:pt x="173" y="253"/>
                    </a:cubicBezTo>
                    <a:cubicBezTo>
                      <a:pt x="150" y="262"/>
                      <a:pt x="125" y="268"/>
                      <a:pt x="101" y="275"/>
                    </a:cubicBezTo>
                    <a:cubicBezTo>
                      <a:pt x="75" y="283"/>
                      <a:pt x="64" y="281"/>
                      <a:pt x="48" y="259"/>
                    </a:cubicBezTo>
                    <a:cubicBezTo>
                      <a:pt x="41" y="250"/>
                      <a:pt x="35" y="240"/>
                      <a:pt x="32" y="228"/>
                    </a:cubicBezTo>
                    <a:cubicBezTo>
                      <a:pt x="26" y="237"/>
                      <a:pt x="21" y="247"/>
                      <a:pt x="10" y="249"/>
                    </a:cubicBezTo>
                    <a:cubicBezTo>
                      <a:pt x="6" y="249"/>
                      <a:pt x="4" y="248"/>
                      <a:pt x="5" y="244"/>
                    </a:cubicBezTo>
                    <a:cubicBezTo>
                      <a:pt x="5" y="243"/>
                      <a:pt x="5" y="241"/>
                      <a:pt x="5" y="240"/>
                    </a:cubicBezTo>
                    <a:cubicBezTo>
                      <a:pt x="13" y="222"/>
                      <a:pt x="21" y="205"/>
                      <a:pt x="29" y="188"/>
                    </a:cubicBezTo>
                    <a:cubicBezTo>
                      <a:pt x="36" y="174"/>
                      <a:pt x="45" y="175"/>
                      <a:pt x="54" y="185"/>
                    </a:cubicBezTo>
                    <a:cubicBezTo>
                      <a:pt x="61" y="191"/>
                      <a:pt x="67" y="199"/>
                      <a:pt x="68" y="208"/>
                    </a:cubicBezTo>
                    <a:cubicBezTo>
                      <a:pt x="71" y="221"/>
                      <a:pt x="72" y="237"/>
                      <a:pt x="86" y="241"/>
                    </a:cubicBezTo>
                    <a:cubicBezTo>
                      <a:pt x="104" y="246"/>
                      <a:pt x="122" y="240"/>
                      <a:pt x="137" y="229"/>
                    </a:cubicBezTo>
                    <a:cubicBezTo>
                      <a:pt x="141" y="227"/>
                      <a:pt x="144" y="223"/>
                      <a:pt x="147" y="219"/>
                    </a:cubicBezTo>
                    <a:cubicBezTo>
                      <a:pt x="154" y="212"/>
                      <a:pt x="150" y="208"/>
                      <a:pt x="141" y="206"/>
                    </a:cubicBezTo>
                    <a:cubicBezTo>
                      <a:pt x="137" y="205"/>
                      <a:pt x="132" y="205"/>
                      <a:pt x="128" y="204"/>
                    </a:cubicBezTo>
                    <a:cubicBezTo>
                      <a:pt x="110" y="202"/>
                      <a:pt x="94" y="197"/>
                      <a:pt x="95" y="174"/>
                    </a:cubicBezTo>
                    <a:cubicBezTo>
                      <a:pt x="79" y="190"/>
                      <a:pt x="72" y="189"/>
                      <a:pt x="58" y="173"/>
                    </a:cubicBezTo>
                    <a:cubicBezTo>
                      <a:pt x="51" y="166"/>
                      <a:pt x="50" y="156"/>
                      <a:pt x="43" y="150"/>
                    </a:cubicBezTo>
                    <a:cubicBezTo>
                      <a:pt x="39" y="146"/>
                      <a:pt x="37" y="140"/>
                      <a:pt x="42" y="136"/>
                    </a:cubicBezTo>
                    <a:cubicBezTo>
                      <a:pt x="45" y="132"/>
                      <a:pt x="50" y="133"/>
                      <a:pt x="55" y="135"/>
                    </a:cubicBezTo>
                    <a:cubicBezTo>
                      <a:pt x="60" y="137"/>
                      <a:pt x="63" y="142"/>
                      <a:pt x="69" y="142"/>
                    </a:cubicBezTo>
                    <a:cubicBezTo>
                      <a:pt x="80" y="123"/>
                      <a:pt x="85" y="102"/>
                      <a:pt x="85" y="80"/>
                    </a:cubicBezTo>
                    <a:cubicBezTo>
                      <a:pt x="85" y="70"/>
                      <a:pt x="81" y="64"/>
                      <a:pt x="71" y="65"/>
                    </a:cubicBezTo>
                    <a:cubicBezTo>
                      <a:pt x="50" y="69"/>
                      <a:pt x="32" y="56"/>
                      <a:pt x="11" y="55"/>
                    </a:cubicBezTo>
                    <a:cubicBezTo>
                      <a:pt x="2" y="54"/>
                      <a:pt x="0" y="46"/>
                      <a:pt x="6" y="40"/>
                    </a:cubicBezTo>
                    <a:cubicBezTo>
                      <a:pt x="20" y="28"/>
                      <a:pt x="36" y="18"/>
                      <a:pt x="46" y="2"/>
                    </a:cubicBezTo>
                    <a:cubicBezTo>
                      <a:pt x="48" y="0"/>
                      <a:pt x="52" y="0"/>
                      <a:pt x="56" y="1"/>
                    </a:cubicBezTo>
                    <a:cubicBezTo>
                      <a:pt x="72" y="3"/>
                      <a:pt x="89" y="3"/>
                      <a:pt x="104" y="11"/>
                    </a:cubicBezTo>
                    <a:cubicBezTo>
                      <a:pt x="112" y="15"/>
                      <a:pt x="120" y="16"/>
                      <a:pt x="129" y="12"/>
                    </a:cubicBezTo>
                    <a:cubicBezTo>
                      <a:pt x="156" y="1"/>
                      <a:pt x="169" y="11"/>
                      <a:pt x="166" y="40"/>
                    </a:cubicBezTo>
                    <a:cubicBezTo>
                      <a:pt x="165" y="49"/>
                      <a:pt x="163" y="59"/>
                      <a:pt x="170" y="67"/>
                    </a:cubicBezTo>
                    <a:cubicBezTo>
                      <a:pt x="178" y="75"/>
                      <a:pt x="193" y="73"/>
                      <a:pt x="204" y="63"/>
                    </a:cubicBezTo>
                    <a:cubicBezTo>
                      <a:pt x="213" y="54"/>
                      <a:pt x="222" y="44"/>
                      <a:pt x="237" y="52"/>
                    </a:cubicBezTo>
                    <a:cubicBezTo>
                      <a:pt x="256" y="61"/>
                      <a:pt x="269" y="75"/>
                      <a:pt x="273" y="96"/>
                    </a:cubicBezTo>
                    <a:cubicBezTo>
                      <a:pt x="281" y="106"/>
                      <a:pt x="283" y="120"/>
                      <a:pt x="289" y="132"/>
                    </a:cubicBezTo>
                    <a:cubicBezTo>
                      <a:pt x="288" y="140"/>
                      <a:pt x="291" y="147"/>
                      <a:pt x="298" y="150"/>
                    </a:cubicBezTo>
                    <a:cubicBezTo>
                      <a:pt x="323" y="161"/>
                      <a:pt x="331" y="187"/>
                      <a:pt x="349" y="204"/>
                    </a:cubicBezTo>
                    <a:cubicBezTo>
                      <a:pt x="352" y="208"/>
                      <a:pt x="354" y="213"/>
                      <a:pt x="360" y="215"/>
                    </a:cubicBezTo>
                    <a:cubicBezTo>
                      <a:pt x="365" y="216"/>
                      <a:pt x="370" y="216"/>
                      <a:pt x="374" y="212"/>
                    </a:cubicBezTo>
                    <a:cubicBezTo>
                      <a:pt x="379" y="207"/>
                      <a:pt x="375" y="203"/>
                      <a:pt x="373" y="200"/>
                    </a:cubicBezTo>
                    <a:cubicBezTo>
                      <a:pt x="369" y="192"/>
                      <a:pt x="361" y="187"/>
                      <a:pt x="357" y="180"/>
                    </a:cubicBezTo>
                    <a:cubicBezTo>
                      <a:pt x="349" y="173"/>
                      <a:pt x="354" y="164"/>
                      <a:pt x="353" y="156"/>
                    </a:cubicBezTo>
                    <a:cubicBezTo>
                      <a:pt x="362" y="146"/>
                      <a:pt x="371" y="148"/>
                      <a:pt x="378" y="157"/>
                    </a:cubicBezTo>
                    <a:cubicBezTo>
                      <a:pt x="386" y="166"/>
                      <a:pt x="393" y="168"/>
                      <a:pt x="405" y="161"/>
                    </a:cubicBezTo>
                    <a:cubicBezTo>
                      <a:pt x="423" y="149"/>
                      <a:pt x="442" y="159"/>
                      <a:pt x="448" y="180"/>
                    </a:cubicBezTo>
                    <a:cubicBezTo>
                      <a:pt x="449" y="183"/>
                      <a:pt x="449" y="187"/>
                      <a:pt x="452" y="189"/>
                    </a:cubicBezTo>
                    <a:cubicBezTo>
                      <a:pt x="468" y="195"/>
                      <a:pt x="470" y="206"/>
                      <a:pt x="465" y="221"/>
                    </a:cubicBezTo>
                    <a:cubicBezTo>
                      <a:pt x="463" y="226"/>
                      <a:pt x="468" y="229"/>
                      <a:pt x="473" y="230"/>
                    </a:cubicBezTo>
                    <a:cubicBezTo>
                      <a:pt x="484" y="233"/>
                      <a:pt x="495" y="240"/>
                      <a:pt x="506" y="243"/>
                    </a:cubicBezTo>
                    <a:cubicBezTo>
                      <a:pt x="508" y="244"/>
                      <a:pt x="510" y="245"/>
                      <a:pt x="511" y="246"/>
                    </a:cubicBezTo>
                    <a:cubicBezTo>
                      <a:pt x="548" y="258"/>
                      <a:pt x="579" y="282"/>
                      <a:pt x="608" y="308"/>
                    </a:cubicBezTo>
                    <a:cubicBezTo>
                      <a:pt x="608" y="292"/>
                      <a:pt x="596" y="286"/>
                      <a:pt x="587" y="278"/>
                    </a:cubicBezTo>
                    <a:cubicBezTo>
                      <a:pt x="564" y="259"/>
                      <a:pt x="566" y="250"/>
                      <a:pt x="593" y="238"/>
                    </a:cubicBezTo>
                    <a:cubicBezTo>
                      <a:pt x="622" y="226"/>
                      <a:pt x="649" y="208"/>
                      <a:pt x="680" y="199"/>
                    </a:cubicBezTo>
                    <a:cubicBezTo>
                      <a:pt x="697" y="193"/>
                      <a:pt x="714" y="157"/>
                      <a:pt x="712" y="139"/>
                    </a:cubicBezTo>
                    <a:cubicBezTo>
                      <a:pt x="710" y="130"/>
                      <a:pt x="710" y="123"/>
                      <a:pt x="717" y="117"/>
                    </a:cubicBezTo>
                    <a:cubicBezTo>
                      <a:pt x="723" y="112"/>
                      <a:pt x="734" y="110"/>
                      <a:pt x="731" y="98"/>
                    </a:cubicBezTo>
                    <a:cubicBezTo>
                      <a:pt x="728" y="86"/>
                      <a:pt x="719" y="77"/>
                      <a:pt x="707" y="74"/>
                    </a:cubicBezTo>
                    <a:cubicBezTo>
                      <a:pt x="705" y="73"/>
                      <a:pt x="702" y="73"/>
                      <a:pt x="699" y="72"/>
                    </a:cubicBezTo>
                    <a:cubicBezTo>
                      <a:pt x="691" y="69"/>
                      <a:pt x="683" y="67"/>
                      <a:pt x="685" y="56"/>
                    </a:cubicBezTo>
                    <a:close/>
                  </a:path>
                </a:pathLst>
              </a:custGeom>
              <a:solidFill>
                <a:srgbClr val="F0D3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3" name="Freeform 896">
                <a:extLst>
                  <a:ext uri="{FF2B5EF4-FFF2-40B4-BE49-F238E27FC236}">
                    <a16:creationId xmlns:a16="http://schemas.microsoft.com/office/drawing/2014/main" id="{224B113D-4CB1-F086-95BB-370D33652856}"/>
                  </a:ext>
                </a:extLst>
              </p:cNvPr>
              <p:cNvSpPr/>
              <p:nvPr/>
            </p:nvSpPr>
            <p:spPr bwMode="auto">
              <a:xfrm>
                <a:off x="4412" y="1154"/>
                <a:ext cx="102" cy="229"/>
              </a:xfrm>
              <a:custGeom>
                <a:avLst/>
                <a:gdLst>
                  <a:gd name="T0" fmla="*/ 250 w 250"/>
                  <a:gd name="T1" fmla="*/ 74 h 270"/>
                  <a:gd name="T2" fmla="*/ 217 w 250"/>
                  <a:gd name="T3" fmla="*/ 89 h 270"/>
                  <a:gd name="T4" fmla="*/ 187 w 250"/>
                  <a:gd name="T5" fmla="*/ 94 h 270"/>
                  <a:gd name="T6" fmla="*/ 176 w 250"/>
                  <a:gd name="T7" fmla="*/ 65 h 270"/>
                  <a:gd name="T8" fmla="*/ 172 w 250"/>
                  <a:gd name="T9" fmla="*/ 36 h 270"/>
                  <a:gd name="T10" fmla="*/ 141 w 250"/>
                  <a:gd name="T11" fmla="*/ 41 h 270"/>
                  <a:gd name="T12" fmla="*/ 123 w 250"/>
                  <a:gd name="T13" fmla="*/ 41 h 270"/>
                  <a:gd name="T14" fmla="*/ 66 w 250"/>
                  <a:gd name="T15" fmla="*/ 27 h 270"/>
                  <a:gd name="T16" fmla="*/ 57 w 250"/>
                  <a:gd name="T17" fmla="*/ 32 h 270"/>
                  <a:gd name="T18" fmla="*/ 25 w 250"/>
                  <a:gd name="T19" fmla="*/ 61 h 270"/>
                  <a:gd name="T20" fmla="*/ 20 w 250"/>
                  <a:gd name="T21" fmla="*/ 71 h 270"/>
                  <a:gd name="T22" fmla="*/ 30 w 250"/>
                  <a:gd name="T23" fmla="*/ 72 h 270"/>
                  <a:gd name="T24" fmla="*/ 40 w 250"/>
                  <a:gd name="T25" fmla="*/ 71 h 270"/>
                  <a:gd name="T26" fmla="*/ 88 w 250"/>
                  <a:gd name="T27" fmla="*/ 82 h 270"/>
                  <a:gd name="T28" fmla="*/ 104 w 250"/>
                  <a:gd name="T29" fmla="*/ 99 h 270"/>
                  <a:gd name="T30" fmla="*/ 92 w 250"/>
                  <a:gd name="T31" fmla="*/ 167 h 270"/>
                  <a:gd name="T32" fmla="*/ 81 w 250"/>
                  <a:gd name="T33" fmla="*/ 172 h 270"/>
                  <a:gd name="T34" fmla="*/ 67 w 250"/>
                  <a:gd name="T35" fmla="*/ 161 h 270"/>
                  <a:gd name="T36" fmla="*/ 56 w 250"/>
                  <a:gd name="T37" fmla="*/ 160 h 270"/>
                  <a:gd name="T38" fmla="*/ 59 w 250"/>
                  <a:gd name="T39" fmla="*/ 168 h 270"/>
                  <a:gd name="T40" fmla="*/ 78 w 250"/>
                  <a:gd name="T41" fmla="*/ 196 h 270"/>
                  <a:gd name="T42" fmla="*/ 101 w 250"/>
                  <a:gd name="T43" fmla="*/ 192 h 270"/>
                  <a:gd name="T44" fmla="*/ 107 w 250"/>
                  <a:gd name="T45" fmla="*/ 184 h 270"/>
                  <a:gd name="T46" fmla="*/ 114 w 250"/>
                  <a:gd name="T47" fmla="*/ 194 h 270"/>
                  <a:gd name="T48" fmla="*/ 145 w 250"/>
                  <a:gd name="T49" fmla="*/ 222 h 270"/>
                  <a:gd name="T50" fmla="*/ 164 w 250"/>
                  <a:gd name="T51" fmla="*/ 224 h 270"/>
                  <a:gd name="T52" fmla="*/ 170 w 250"/>
                  <a:gd name="T53" fmla="*/ 241 h 270"/>
                  <a:gd name="T54" fmla="*/ 108 w 250"/>
                  <a:gd name="T55" fmla="*/ 270 h 270"/>
                  <a:gd name="T56" fmla="*/ 77 w 250"/>
                  <a:gd name="T57" fmla="*/ 239 h 270"/>
                  <a:gd name="T58" fmla="*/ 61 w 250"/>
                  <a:gd name="T59" fmla="*/ 206 h 270"/>
                  <a:gd name="T60" fmla="*/ 42 w 250"/>
                  <a:gd name="T61" fmla="*/ 210 h 270"/>
                  <a:gd name="T62" fmla="*/ 44 w 250"/>
                  <a:gd name="T63" fmla="*/ 199 h 270"/>
                  <a:gd name="T64" fmla="*/ 47 w 250"/>
                  <a:gd name="T65" fmla="*/ 168 h 270"/>
                  <a:gd name="T66" fmla="*/ 42 w 250"/>
                  <a:gd name="T67" fmla="*/ 134 h 270"/>
                  <a:gd name="T68" fmla="*/ 62 w 250"/>
                  <a:gd name="T69" fmla="*/ 118 h 270"/>
                  <a:gd name="T70" fmla="*/ 75 w 250"/>
                  <a:gd name="T71" fmla="*/ 149 h 270"/>
                  <a:gd name="T72" fmla="*/ 87 w 250"/>
                  <a:gd name="T73" fmla="*/ 112 h 270"/>
                  <a:gd name="T74" fmla="*/ 58 w 250"/>
                  <a:gd name="T75" fmla="*/ 94 h 270"/>
                  <a:gd name="T76" fmla="*/ 10 w 250"/>
                  <a:gd name="T77" fmla="*/ 70 h 270"/>
                  <a:gd name="T78" fmla="*/ 18 w 250"/>
                  <a:gd name="T79" fmla="*/ 46 h 270"/>
                  <a:gd name="T80" fmla="*/ 51 w 250"/>
                  <a:gd name="T81" fmla="*/ 22 h 270"/>
                  <a:gd name="T82" fmla="*/ 79 w 250"/>
                  <a:gd name="T83" fmla="*/ 3 h 270"/>
                  <a:gd name="T84" fmla="*/ 101 w 250"/>
                  <a:gd name="T85" fmla="*/ 12 h 270"/>
                  <a:gd name="T86" fmla="*/ 139 w 250"/>
                  <a:gd name="T87" fmla="*/ 26 h 270"/>
                  <a:gd name="T88" fmla="*/ 182 w 250"/>
                  <a:gd name="T89" fmla="*/ 67 h 270"/>
                  <a:gd name="T90" fmla="*/ 190 w 250"/>
                  <a:gd name="T91" fmla="*/ 89 h 270"/>
                  <a:gd name="T92" fmla="*/ 216 w 250"/>
                  <a:gd name="T93" fmla="*/ 82 h 270"/>
                  <a:gd name="T94" fmla="*/ 226 w 250"/>
                  <a:gd name="T95" fmla="*/ 72 h 270"/>
                  <a:gd name="T96" fmla="*/ 250 w 250"/>
                  <a:gd name="T97" fmla="*/ 74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0" h="270">
                    <a:moveTo>
                      <a:pt x="250" y="74"/>
                    </a:moveTo>
                    <a:cubicBezTo>
                      <a:pt x="236" y="72"/>
                      <a:pt x="225" y="79"/>
                      <a:pt x="217" y="89"/>
                    </a:cubicBezTo>
                    <a:cubicBezTo>
                      <a:pt x="208" y="99"/>
                      <a:pt x="198" y="101"/>
                      <a:pt x="187" y="94"/>
                    </a:cubicBezTo>
                    <a:cubicBezTo>
                      <a:pt x="175" y="87"/>
                      <a:pt x="172" y="78"/>
                      <a:pt x="176" y="65"/>
                    </a:cubicBezTo>
                    <a:cubicBezTo>
                      <a:pt x="179" y="55"/>
                      <a:pt x="183" y="42"/>
                      <a:pt x="172" y="36"/>
                    </a:cubicBezTo>
                    <a:cubicBezTo>
                      <a:pt x="162" y="31"/>
                      <a:pt x="150" y="31"/>
                      <a:pt x="141" y="41"/>
                    </a:cubicBezTo>
                    <a:cubicBezTo>
                      <a:pt x="135" y="47"/>
                      <a:pt x="129" y="46"/>
                      <a:pt x="123" y="41"/>
                    </a:cubicBezTo>
                    <a:cubicBezTo>
                      <a:pt x="106" y="28"/>
                      <a:pt x="85" y="32"/>
                      <a:pt x="66" y="27"/>
                    </a:cubicBezTo>
                    <a:cubicBezTo>
                      <a:pt x="61" y="25"/>
                      <a:pt x="59" y="29"/>
                      <a:pt x="57" y="32"/>
                    </a:cubicBezTo>
                    <a:cubicBezTo>
                      <a:pt x="49" y="44"/>
                      <a:pt x="41" y="57"/>
                      <a:pt x="25" y="61"/>
                    </a:cubicBezTo>
                    <a:cubicBezTo>
                      <a:pt x="22" y="62"/>
                      <a:pt x="18" y="66"/>
                      <a:pt x="20" y="71"/>
                    </a:cubicBezTo>
                    <a:cubicBezTo>
                      <a:pt x="22" y="75"/>
                      <a:pt x="26" y="73"/>
                      <a:pt x="30" y="72"/>
                    </a:cubicBezTo>
                    <a:cubicBezTo>
                      <a:pt x="33" y="71"/>
                      <a:pt x="38" y="70"/>
                      <a:pt x="40" y="71"/>
                    </a:cubicBezTo>
                    <a:cubicBezTo>
                      <a:pt x="54" y="87"/>
                      <a:pt x="72" y="81"/>
                      <a:pt x="88" y="82"/>
                    </a:cubicBezTo>
                    <a:cubicBezTo>
                      <a:pt x="100" y="82"/>
                      <a:pt x="105" y="85"/>
                      <a:pt x="104" y="99"/>
                    </a:cubicBezTo>
                    <a:cubicBezTo>
                      <a:pt x="104" y="123"/>
                      <a:pt x="93" y="144"/>
                      <a:pt x="92" y="167"/>
                    </a:cubicBezTo>
                    <a:cubicBezTo>
                      <a:pt x="92" y="176"/>
                      <a:pt x="85" y="174"/>
                      <a:pt x="81" y="172"/>
                    </a:cubicBezTo>
                    <a:cubicBezTo>
                      <a:pt x="76" y="170"/>
                      <a:pt x="72" y="165"/>
                      <a:pt x="67" y="161"/>
                    </a:cubicBezTo>
                    <a:cubicBezTo>
                      <a:pt x="64" y="159"/>
                      <a:pt x="60" y="156"/>
                      <a:pt x="56" y="160"/>
                    </a:cubicBezTo>
                    <a:cubicBezTo>
                      <a:pt x="53" y="163"/>
                      <a:pt x="57" y="166"/>
                      <a:pt x="59" y="168"/>
                    </a:cubicBezTo>
                    <a:cubicBezTo>
                      <a:pt x="65" y="178"/>
                      <a:pt x="71" y="187"/>
                      <a:pt x="78" y="196"/>
                    </a:cubicBezTo>
                    <a:cubicBezTo>
                      <a:pt x="87" y="207"/>
                      <a:pt x="96" y="211"/>
                      <a:pt x="101" y="192"/>
                    </a:cubicBezTo>
                    <a:cubicBezTo>
                      <a:pt x="102" y="189"/>
                      <a:pt x="101" y="183"/>
                      <a:pt x="107" y="184"/>
                    </a:cubicBezTo>
                    <a:cubicBezTo>
                      <a:pt x="113" y="184"/>
                      <a:pt x="114" y="190"/>
                      <a:pt x="114" y="194"/>
                    </a:cubicBezTo>
                    <a:cubicBezTo>
                      <a:pt x="110" y="220"/>
                      <a:pt x="129" y="219"/>
                      <a:pt x="145" y="222"/>
                    </a:cubicBezTo>
                    <a:cubicBezTo>
                      <a:pt x="151" y="223"/>
                      <a:pt x="159" y="221"/>
                      <a:pt x="164" y="224"/>
                    </a:cubicBezTo>
                    <a:cubicBezTo>
                      <a:pt x="171" y="227"/>
                      <a:pt x="178" y="233"/>
                      <a:pt x="170" y="241"/>
                    </a:cubicBezTo>
                    <a:cubicBezTo>
                      <a:pt x="153" y="258"/>
                      <a:pt x="134" y="270"/>
                      <a:pt x="108" y="270"/>
                    </a:cubicBezTo>
                    <a:cubicBezTo>
                      <a:pt x="90" y="269"/>
                      <a:pt x="76" y="257"/>
                      <a:pt x="77" y="239"/>
                    </a:cubicBezTo>
                    <a:cubicBezTo>
                      <a:pt x="78" y="224"/>
                      <a:pt x="69" y="216"/>
                      <a:pt x="61" y="206"/>
                    </a:cubicBezTo>
                    <a:cubicBezTo>
                      <a:pt x="52" y="198"/>
                      <a:pt x="48" y="208"/>
                      <a:pt x="42" y="210"/>
                    </a:cubicBezTo>
                    <a:cubicBezTo>
                      <a:pt x="43" y="206"/>
                      <a:pt x="42" y="200"/>
                      <a:pt x="44" y="199"/>
                    </a:cubicBezTo>
                    <a:cubicBezTo>
                      <a:pt x="63" y="189"/>
                      <a:pt x="58" y="181"/>
                      <a:pt x="47" y="168"/>
                    </a:cubicBezTo>
                    <a:cubicBezTo>
                      <a:pt x="40" y="159"/>
                      <a:pt x="34" y="146"/>
                      <a:pt x="42" y="134"/>
                    </a:cubicBezTo>
                    <a:cubicBezTo>
                      <a:pt x="44" y="123"/>
                      <a:pt x="46" y="111"/>
                      <a:pt x="62" y="118"/>
                    </a:cubicBezTo>
                    <a:cubicBezTo>
                      <a:pt x="65" y="128"/>
                      <a:pt x="73" y="135"/>
                      <a:pt x="75" y="149"/>
                    </a:cubicBezTo>
                    <a:cubicBezTo>
                      <a:pt x="82" y="135"/>
                      <a:pt x="83" y="123"/>
                      <a:pt x="87" y="112"/>
                    </a:cubicBezTo>
                    <a:cubicBezTo>
                      <a:pt x="92" y="99"/>
                      <a:pt x="79" y="91"/>
                      <a:pt x="58" y="94"/>
                    </a:cubicBezTo>
                    <a:cubicBezTo>
                      <a:pt x="42" y="96"/>
                      <a:pt x="17" y="84"/>
                      <a:pt x="10" y="70"/>
                    </a:cubicBezTo>
                    <a:cubicBezTo>
                      <a:pt x="0" y="58"/>
                      <a:pt x="14" y="53"/>
                      <a:pt x="18" y="46"/>
                    </a:cubicBezTo>
                    <a:cubicBezTo>
                      <a:pt x="35" y="46"/>
                      <a:pt x="48" y="42"/>
                      <a:pt x="51" y="22"/>
                    </a:cubicBezTo>
                    <a:cubicBezTo>
                      <a:pt x="53" y="5"/>
                      <a:pt x="68" y="7"/>
                      <a:pt x="79" y="3"/>
                    </a:cubicBezTo>
                    <a:cubicBezTo>
                      <a:pt x="89" y="0"/>
                      <a:pt x="95" y="5"/>
                      <a:pt x="101" y="12"/>
                    </a:cubicBezTo>
                    <a:cubicBezTo>
                      <a:pt x="111" y="25"/>
                      <a:pt x="121" y="33"/>
                      <a:pt x="139" y="26"/>
                    </a:cubicBezTo>
                    <a:cubicBezTo>
                      <a:pt x="165" y="17"/>
                      <a:pt x="181" y="34"/>
                      <a:pt x="182" y="67"/>
                    </a:cubicBezTo>
                    <a:cubicBezTo>
                      <a:pt x="182" y="75"/>
                      <a:pt x="179" y="86"/>
                      <a:pt x="190" y="89"/>
                    </a:cubicBezTo>
                    <a:cubicBezTo>
                      <a:pt x="200" y="91"/>
                      <a:pt x="209" y="90"/>
                      <a:pt x="216" y="82"/>
                    </a:cubicBezTo>
                    <a:cubicBezTo>
                      <a:pt x="219" y="79"/>
                      <a:pt x="222" y="75"/>
                      <a:pt x="226" y="72"/>
                    </a:cubicBezTo>
                    <a:cubicBezTo>
                      <a:pt x="234" y="66"/>
                      <a:pt x="242" y="64"/>
                      <a:pt x="250" y="74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4" name="Freeform 897">
                <a:extLst>
                  <a:ext uri="{FF2B5EF4-FFF2-40B4-BE49-F238E27FC236}">
                    <a16:creationId xmlns:a16="http://schemas.microsoft.com/office/drawing/2014/main" id="{F799589B-A957-3A4D-1B0B-2E2DF1494FE7}"/>
                  </a:ext>
                </a:extLst>
              </p:cNvPr>
              <p:cNvSpPr/>
              <p:nvPr/>
            </p:nvSpPr>
            <p:spPr bwMode="auto">
              <a:xfrm>
                <a:off x="4561" y="1237"/>
                <a:ext cx="117" cy="146"/>
              </a:xfrm>
              <a:custGeom>
                <a:avLst/>
                <a:gdLst>
                  <a:gd name="T0" fmla="*/ 156 w 290"/>
                  <a:gd name="T1" fmla="*/ 172 h 172"/>
                  <a:gd name="T2" fmla="*/ 113 w 290"/>
                  <a:gd name="T3" fmla="*/ 157 h 172"/>
                  <a:gd name="T4" fmla="*/ 108 w 290"/>
                  <a:gd name="T5" fmla="*/ 140 h 172"/>
                  <a:gd name="T6" fmla="*/ 99 w 290"/>
                  <a:gd name="T7" fmla="*/ 120 h 172"/>
                  <a:gd name="T8" fmla="*/ 89 w 290"/>
                  <a:gd name="T9" fmla="*/ 107 h 172"/>
                  <a:gd name="T10" fmla="*/ 81 w 290"/>
                  <a:gd name="T11" fmla="*/ 89 h 172"/>
                  <a:gd name="T12" fmla="*/ 50 w 290"/>
                  <a:gd name="T13" fmla="*/ 91 h 172"/>
                  <a:gd name="T14" fmla="*/ 27 w 290"/>
                  <a:gd name="T15" fmla="*/ 89 h 172"/>
                  <a:gd name="T16" fmla="*/ 0 w 290"/>
                  <a:gd name="T17" fmla="*/ 80 h 172"/>
                  <a:gd name="T18" fmla="*/ 4 w 290"/>
                  <a:gd name="T19" fmla="*/ 72 h 172"/>
                  <a:gd name="T20" fmla="*/ 30 w 290"/>
                  <a:gd name="T21" fmla="*/ 75 h 172"/>
                  <a:gd name="T22" fmla="*/ 45 w 290"/>
                  <a:gd name="T23" fmla="*/ 81 h 172"/>
                  <a:gd name="T24" fmla="*/ 91 w 290"/>
                  <a:gd name="T25" fmla="*/ 75 h 172"/>
                  <a:gd name="T26" fmla="*/ 112 w 290"/>
                  <a:gd name="T27" fmla="*/ 64 h 172"/>
                  <a:gd name="T28" fmla="*/ 124 w 290"/>
                  <a:gd name="T29" fmla="*/ 52 h 172"/>
                  <a:gd name="T30" fmla="*/ 158 w 290"/>
                  <a:gd name="T31" fmla="*/ 42 h 172"/>
                  <a:gd name="T32" fmla="*/ 194 w 290"/>
                  <a:gd name="T33" fmla="*/ 36 h 172"/>
                  <a:gd name="T34" fmla="*/ 200 w 290"/>
                  <a:gd name="T35" fmla="*/ 27 h 172"/>
                  <a:gd name="T36" fmla="*/ 191 w 290"/>
                  <a:gd name="T37" fmla="*/ 21 h 172"/>
                  <a:gd name="T38" fmla="*/ 147 w 290"/>
                  <a:gd name="T39" fmla="*/ 24 h 172"/>
                  <a:gd name="T40" fmla="*/ 116 w 290"/>
                  <a:gd name="T41" fmla="*/ 20 h 172"/>
                  <a:gd name="T42" fmla="*/ 100 w 290"/>
                  <a:gd name="T43" fmla="*/ 24 h 172"/>
                  <a:gd name="T44" fmla="*/ 20 w 290"/>
                  <a:gd name="T45" fmla="*/ 20 h 172"/>
                  <a:gd name="T46" fmla="*/ 20 w 290"/>
                  <a:gd name="T47" fmla="*/ 16 h 172"/>
                  <a:gd name="T48" fmla="*/ 36 w 290"/>
                  <a:gd name="T49" fmla="*/ 11 h 172"/>
                  <a:gd name="T50" fmla="*/ 135 w 290"/>
                  <a:gd name="T51" fmla="*/ 7 h 172"/>
                  <a:gd name="T52" fmla="*/ 156 w 290"/>
                  <a:gd name="T53" fmla="*/ 12 h 172"/>
                  <a:gd name="T54" fmla="*/ 217 w 290"/>
                  <a:gd name="T55" fmla="*/ 15 h 172"/>
                  <a:gd name="T56" fmla="*/ 232 w 290"/>
                  <a:gd name="T57" fmla="*/ 0 h 172"/>
                  <a:gd name="T58" fmla="*/ 239 w 290"/>
                  <a:gd name="T59" fmla="*/ 15 h 172"/>
                  <a:gd name="T60" fmla="*/ 263 w 290"/>
                  <a:gd name="T61" fmla="*/ 47 h 172"/>
                  <a:gd name="T62" fmla="*/ 282 w 290"/>
                  <a:gd name="T63" fmla="*/ 63 h 172"/>
                  <a:gd name="T64" fmla="*/ 267 w 290"/>
                  <a:gd name="T65" fmla="*/ 86 h 172"/>
                  <a:gd name="T66" fmla="*/ 195 w 290"/>
                  <a:gd name="T67" fmla="*/ 99 h 172"/>
                  <a:gd name="T68" fmla="*/ 181 w 290"/>
                  <a:gd name="T69" fmla="*/ 115 h 172"/>
                  <a:gd name="T70" fmla="*/ 150 w 290"/>
                  <a:gd name="T71" fmla="*/ 124 h 172"/>
                  <a:gd name="T72" fmla="*/ 145 w 290"/>
                  <a:gd name="T73" fmla="*/ 122 h 172"/>
                  <a:gd name="T74" fmla="*/ 122 w 290"/>
                  <a:gd name="T75" fmla="*/ 118 h 172"/>
                  <a:gd name="T76" fmla="*/ 133 w 290"/>
                  <a:gd name="T77" fmla="*/ 153 h 172"/>
                  <a:gd name="T78" fmla="*/ 156 w 290"/>
                  <a:gd name="T79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90" h="172">
                    <a:moveTo>
                      <a:pt x="156" y="172"/>
                    </a:moveTo>
                    <a:cubicBezTo>
                      <a:pt x="140" y="172"/>
                      <a:pt x="128" y="160"/>
                      <a:pt x="113" y="157"/>
                    </a:cubicBezTo>
                    <a:cubicBezTo>
                      <a:pt x="105" y="156"/>
                      <a:pt x="103" y="148"/>
                      <a:pt x="108" y="140"/>
                    </a:cubicBezTo>
                    <a:cubicBezTo>
                      <a:pt x="114" y="130"/>
                      <a:pt x="113" y="122"/>
                      <a:pt x="99" y="120"/>
                    </a:cubicBezTo>
                    <a:cubicBezTo>
                      <a:pt x="92" y="119"/>
                      <a:pt x="88" y="113"/>
                      <a:pt x="89" y="107"/>
                    </a:cubicBezTo>
                    <a:cubicBezTo>
                      <a:pt x="92" y="98"/>
                      <a:pt x="91" y="92"/>
                      <a:pt x="81" y="89"/>
                    </a:cubicBezTo>
                    <a:cubicBezTo>
                      <a:pt x="70" y="84"/>
                      <a:pt x="57" y="81"/>
                      <a:pt x="50" y="91"/>
                    </a:cubicBezTo>
                    <a:cubicBezTo>
                      <a:pt x="39" y="104"/>
                      <a:pt x="33" y="96"/>
                      <a:pt x="27" y="89"/>
                    </a:cubicBezTo>
                    <a:cubicBezTo>
                      <a:pt x="19" y="80"/>
                      <a:pt x="12" y="73"/>
                      <a:pt x="0" y="80"/>
                    </a:cubicBezTo>
                    <a:cubicBezTo>
                      <a:pt x="0" y="76"/>
                      <a:pt x="0" y="73"/>
                      <a:pt x="4" y="72"/>
                    </a:cubicBezTo>
                    <a:cubicBezTo>
                      <a:pt x="14" y="60"/>
                      <a:pt x="22" y="65"/>
                      <a:pt x="30" y="75"/>
                    </a:cubicBezTo>
                    <a:cubicBezTo>
                      <a:pt x="34" y="81"/>
                      <a:pt x="37" y="86"/>
                      <a:pt x="45" y="81"/>
                    </a:cubicBezTo>
                    <a:cubicBezTo>
                      <a:pt x="60" y="71"/>
                      <a:pt x="76" y="73"/>
                      <a:pt x="91" y="75"/>
                    </a:cubicBezTo>
                    <a:cubicBezTo>
                      <a:pt x="102" y="76"/>
                      <a:pt x="107" y="72"/>
                      <a:pt x="112" y="64"/>
                    </a:cubicBezTo>
                    <a:cubicBezTo>
                      <a:pt x="112" y="56"/>
                      <a:pt x="119" y="55"/>
                      <a:pt x="124" y="52"/>
                    </a:cubicBezTo>
                    <a:cubicBezTo>
                      <a:pt x="133" y="42"/>
                      <a:pt x="143" y="37"/>
                      <a:pt x="158" y="42"/>
                    </a:cubicBezTo>
                    <a:cubicBezTo>
                      <a:pt x="170" y="47"/>
                      <a:pt x="182" y="40"/>
                      <a:pt x="194" y="36"/>
                    </a:cubicBezTo>
                    <a:cubicBezTo>
                      <a:pt x="198" y="34"/>
                      <a:pt x="202" y="32"/>
                      <a:pt x="200" y="27"/>
                    </a:cubicBezTo>
                    <a:cubicBezTo>
                      <a:pt x="199" y="22"/>
                      <a:pt x="195" y="22"/>
                      <a:pt x="191" y="21"/>
                    </a:cubicBezTo>
                    <a:cubicBezTo>
                      <a:pt x="176" y="20"/>
                      <a:pt x="162" y="25"/>
                      <a:pt x="147" y="24"/>
                    </a:cubicBezTo>
                    <a:cubicBezTo>
                      <a:pt x="136" y="23"/>
                      <a:pt x="126" y="23"/>
                      <a:pt x="116" y="20"/>
                    </a:cubicBezTo>
                    <a:cubicBezTo>
                      <a:pt x="110" y="20"/>
                      <a:pt x="104" y="18"/>
                      <a:pt x="100" y="24"/>
                    </a:cubicBezTo>
                    <a:cubicBezTo>
                      <a:pt x="72" y="43"/>
                      <a:pt x="46" y="36"/>
                      <a:pt x="20" y="20"/>
                    </a:cubicBezTo>
                    <a:cubicBezTo>
                      <a:pt x="20" y="18"/>
                      <a:pt x="20" y="17"/>
                      <a:pt x="20" y="16"/>
                    </a:cubicBezTo>
                    <a:cubicBezTo>
                      <a:pt x="24" y="11"/>
                      <a:pt x="30" y="10"/>
                      <a:pt x="36" y="11"/>
                    </a:cubicBezTo>
                    <a:cubicBezTo>
                      <a:pt x="70" y="18"/>
                      <a:pt x="102" y="9"/>
                      <a:pt x="135" y="7"/>
                    </a:cubicBezTo>
                    <a:cubicBezTo>
                      <a:pt x="142" y="7"/>
                      <a:pt x="150" y="6"/>
                      <a:pt x="156" y="12"/>
                    </a:cubicBezTo>
                    <a:cubicBezTo>
                      <a:pt x="176" y="12"/>
                      <a:pt x="197" y="8"/>
                      <a:pt x="217" y="15"/>
                    </a:cubicBezTo>
                    <a:cubicBezTo>
                      <a:pt x="228" y="18"/>
                      <a:pt x="232" y="10"/>
                      <a:pt x="232" y="0"/>
                    </a:cubicBezTo>
                    <a:cubicBezTo>
                      <a:pt x="243" y="1"/>
                      <a:pt x="239" y="9"/>
                      <a:pt x="239" y="15"/>
                    </a:cubicBezTo>
                    <a:cubicBezTo>
                      <a:pt x="237" y="33"/>
                      <a:pt x="245" y="44"/>
                      <a:pt x="263" y="47"/>
                    </a:cubicBezTo>
                    <a:cubicBezTo>
                      <a:pt x="273" y="49"/>
                      <a:pt x="278" y="55"/>
                      <a:pt x="282" y="63"/>
                    </a:cubicBezTo>
                    <a:cubicBezTo>
                      <a:pt x="290" y="78"/>
                      <a:pt x="285" y="87"/>
                      <a:pt x="267" y="86"/>
                    </a:cubicBezTo>
                    <a:cubicBezTo>
                      <a:pt x="242" y="85"/>
                      <a:pt x="220" y="98"/>
                      <a:pt x="195" y="99"/>
                    </a:cubicBezTo>
                    <a:cubicBezTo>
                      <a:pt x="188" y="100"/>
                      <a:pt x="184" y="108"/>
                      <a:pt x="181" y="115"/>
                    </a:cubicBezTo>
                    <a:cubicBezTo>
                      <a:pt x="174" y="129"/>
                      <a:pt x="164" y="132"/>
                      <a:pt x="150" y="124"/>
                    </a:cubicBezTo>
                    <a:cubicBezTo>
                      <a:pt x="148" y="123"/>
                      <a:pt x="147" y="122"/>
                      <a:pt x="145" y="122"/>
                    </a:cubicBezTo>
                    <a:cubicBezTo>
                      <a:pt x="137" y="120"/>
                      <a:pt x="131" y="108"/>
                      <a:pt x="122" y="118"/>
                    </a:cubicBezTo>
                    <a:cubicBezTo>
                      <a:pt x="117" y="123"/>
                      <a:pt x="126" y="148"/>
                      <a:pt x="133" y="153"/>
                    </a:cubicBezTo>
                    <a:cubicBezTo>
                      <a:pt x="141" y="158"/>
                      <a:pt x="154" y="158"/>
                      <a:pt x="156" y="172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5" name="Freeform 898">
                <a:extLst>
                  <a:ext uri="{FF2B5EF4-FFF2-40B4-BE49-F238E27FC236}">
                    <a16:creationId xmlns:a16="http://schemas.microsoft.com/office/drawing/2014/main" id="{DC71B90B-8AD4-97D4-FD2F-CFFC1B70AFB9}"/>
                  </a:ext>
                </a:extLst>
              </p:cNvPr>
              <p:cNvSpPr/>
              <p:nvPr/>
            </p:nvSpPr>
            <p:spPr bwMode="auto">
              <a:xfrm>
                <a:off x="4608" y="1250"/>
                <a:ext cx="38" cy="33"/>
              </a:xfrm>
              <a:custGeom>
                <a:avLst/>
                <a:gdLst>
                  <a:gd name="T0" fmla="*/ 0 w 95"/>
                  <a:gd name="T1" fmla="*/ 5 h 39"/>
                  <a:gd name="T2" fmla="*/ 70 w 95"/>
                  <a:gd name="T3" fmla="*/ 1 h 39"/>
                  <a:gd name="T4" fmla="*/ 93 w 95"/>
                  <a:gd name="T5" fmla="*/ 11 h 39"/>
                  <a:gd name="T6" fmla="*/ 73 w 95"/>
                  <a:gd name="T7" fmla="*/ 28 h 39"/>
                  <a:gd name="T8" fmla="*/ 31 w 95"/>
                  <a:gd name="T9" fmla="*/ 30 h 39"/>
                  <a:gd name="T10" fmla="*/ 8 w 95"/>
                  <a:gd name="T11" fmla="*/ 37 h 39"/>
                  <a:gd name="T12" fmla="*/ 0 w 95"/>
                  <a:gd name="T13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5" h="39">
                    <a:moveTo>
                      <a:pt x="0" y="5"/>
                    </a:moveTo>
                    <a:cubicBezTo>
                      <a:pt x="23" y="3"/>
                      <a:pt x="47" y="2"/>
                      <a:pt x="70" y="1"/>
                    </a:cubicBezTo>
                    <a:cubicBezTo>
                      <a:pt x="80" y="0"/>
                      <a:pt x="92" y="0"/>
                      <a:pt x="93" y="11"/>
                    </a:cubicBezTo>
                    <a:cubicBezTo>
                      <a:pt x="95" y="23"/>
                      <a:pt x="83" y="26"/>
                      <a:pt x="73" y="28"/>
                    </a:cubicBezTo>
                    <a:cubicBezTo>
                      <a:pt x="59" y="32"/>
                      <a:pt x="46" y="39"/>
                      <a:pt x="31" y="30"/>
                    </a:cubicBezTo>
                    <a:cubicBezTo>
                      <a:pt x="23" y="24"/>
                      <a:pt x="17" y="37"/>
                      <a:pt x="8" y="37"/>
                    </a:cubicBezTo>
                    <a:cubicBezTo>
                      <a:pt x="17" y="23"/>
                      <a:pt x="19" y="11"/>
                      <a:pt x="0" y="5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6" name="Freeform 899">
                <a:extLst>
                  <a:ext uri="{FF2B5EF4-FFF2-40B4-BE49-F238E27FC236}">
                    <a16:creationId xmlns:a16="http://schemas.microsoft.com/office/drawing/2014/main" id="{C59C1BE8-D121-777D-61B3-FCA58D9310A0}"/>
                  </a:ext>
                </a:extLst>
              </p:cNvPr>
              <p:cNvSpPr/>
              <p:nvPr/>
            </p:nvSpPr>
            <p:spPr bwMode="auto">
              <a:xfrm>
                <a:off x="4562" y="1283"/>
                <a:ext cx="44" cy="34"/>
              </a:xfrm>
              <a:custGeom>
                <a:avLst/>
                <a:gdLst>
                  <a:gd name="T0" fmla="*/ 108 w 108"/>
                  <a:gd name="T1" fmla="*/ 10 h 40"/>
                  <a:gd name="T2" fmla="*/ 90 w 108"/>
                  <a:gd name="T3" fmla="*/ 24 h 40"/>
                  <a:gd name="T4" fmla="*/ 59 w 108"/>
                  <a:gd name="T5" fmla="*/ 25 h 40"/>
                  <a:gd name="T6" fmla="*/ 16 w 108"/>
                  <a:gd name="T7" fmla="*/ 17 h 40"/>
                  <a:gd name="T8" fmla="*/ 0 w 108"/>
                  <a:gd name="T9" fmla="*/ 18 h 40"/>
                  <a:gd name="T10" fmla="*/ 32 w 108"/>
                  <a:gd name="T11" fmla="*/ 19 h 40"/>
                  <a:gd name="T12" fmla="*/ 41 w 108"/>
                  <a:gd name="T13" fmla="*/ 23 h 40"/>
                  <a:gd name="T14" fmla="*/ 84 w 108"/>
                  <a:gd name="T15" fmla="*/ 18 h 40"/>
                  <a:gd name="T16" fmla="*/ 108 w 108"/>
                  <a:gd name="T17" fmla="*/ 1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8" h="40">
                    <a:moveTo>
                      <a:pt x="108" y="10"/>
                    </a:moveTo>
                    <a:cubicBezTo>
                      <a:pt x="108" y="22"/>
                      <a:pt x="100" y="27"/>
                      <a:pt x="90" y="24"/>
                    </a:cubicBezTo>
                    <a:cubicBezTo>
                      <a:pt x="79" y="21"/>
                      <a:pt x="69" y="23"/>
                      <a:pt x="59" y="25"/>
                    </a:cubicBezTo>
                    <a:cubicBezTo>
                      <a:pt x="43" y="28"/>
                      <a:pt x="27" y="40"/>
                      <a:pt x="16" y="17"/>
                    </a:cubicBezTo>
                    <a:cubicBezTo>
                      <a:pt x="13" y="11"/>
                      <a:pt x="5" y="15"/>
                      <a:pt x="0" y="18"/>
                    </a:cubicBezTo>
                    <a:cubicBezTo>
                      <a:pt x="12" y="0"/>
                      <a:pt x="23" y="1"/>
                      <a:pt x="32" y="19"/>
                    </a:cubicBezTo>
                    <a:cubicBezTo>
                      <a:pt x="34" y="24"/>
                      <a:pt x="37" y="26"/>
                      <a:pt x="41" y="23"/>
                    </a:cubicBezTo>
                    <a:cubicBezTo>
                      <a:pt x="54" y="12"/>
                      <a:pt x="69" y="16"/>
                      <a:pt x="84" y="18"/>
                    </a:cubicBezTo>
                    <a:cubicBezTo>
                      <a:pt x="93" y="19"/>
                      <a:pt x="101" y="15"/>
                      <a:pt x="108" y="10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7" name="Freeform 900">
                <a:extLst>
                  <a:ext uri="{FF2B5EF4-FFF2-40B4-BE49-F238E27FC236}">
                    <a16:creationId xmlns:a16="http://schemas.microsoft.com/office/drawing/2014/main" id="{D90B791A-5F4F-1891-4A48-7A23FF189D3D}"/>
                  </a:ext>
                </a:extLst>
              </p:cNvPr>
              <p:cNvSpPr/>
              <p:nvPr/>
            </p:nvSpPr>
            <p:spPr bwMode="auto">
              <a:xfrm>
                <a:off x="4559" y="1326"/>
                <a:ext cx="17" cy="36"/>
              </a:xfrm>
              <a:custGeom>
                <a:avLst/>
                <a:gdLst>
                  <a:gd name="T0" fmla="*/ 8 w 41"/>
                  <a:gd name="T1" fmla="*/ 0 h 43"/>
                  <a:gd name="T2" fmla="*/ 25 w 41"/>
                  <a:gd name="T3" fmla="*/ 16 h 43"/>
                  <a:gd name="T4" fmla="*/ 30 w 41"/>
                  <a:gd name="T5" fmla="*/ 36 h 43"/>
                  <a:gd name="T6" fmla="*/ 2 w 41"/>
                  <a:gd name="T7" fmla="*/ 31 h 43"/>
                  <a:gd name="T8" fmla="*/ 0 w 41"/>
                  <a:gd name="T9" fmla="*/ 24 h 43"/>
                  <a:gd name="T10" fmla="*/ 20 w 41"/>
                  <a:gd name="T11" fmla="*/ 28 h 43"/>
                  <a:gd name="T12" fmla="*/ 12 w 41"/>
                  <a:gd name="T13" fmla="*/ 10 h 43"/>
                  <a:gd name="T14" fmla="*/ 8 w 41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43">
                    <a:moveTo>
                      <a:pt x="8" y="0"/>
                    </a:moveTo>
                    <a:cubicBezTo>
                      <a:pt x="14" y="5"/>
                      <a:pt x="21" y="9"/>
                      <a:pt x="25" y="16"/>
                    </a:cubicBezTo>
                    <a:cubicBezTo>
                      <a:pt x="28" y="22"/>
                      <a:pt x="41" y="28"/>
                      <a:pt x="30" y="36"/>
                    </a:cubicBezTo>
                    <a:cubicBezTo>
                      <a:pt x="20" y="43"/>
                      <a:pt x="9" y="42"/>
                      <a:pt x="2" y="31"/>
                    </a:cubicBezTo>
                    <a:cubicBezTo>
                      <a:pt x="1" y="29"/>
                      <a:pt x="0" y="26"/>
                      <a:pt x="0" y="24"/>
                    </a:cubicBezTo>
                    <a:cubicBezTo>
                      <a:pt x="6" y="26"/>
                      <a:pt x="12" y="37"/>
                      <a:pt x="20" y="28"/>
                    </a:cubicBezTo>
                    <a:cubicBezTo>
                      <a:pt x="25" y="21"/>
                      <a:pt x="16" y="16"/>
                      <a:pt x="12" y="10"/>
                    </a:cubicBezTo>
                    <a:cubicBezTo>
                      <a:pt x="10" y="7"/>
                      <a:pt x="9" y="3"/>
                      <a:pt x="8" y="0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8" name="Freeform 901">
                <a:extLst>
                  <a:ext uri="{FF2B5EF4-FFF2-40B4-BE49-F238E27FC236}">
                    <a16:creationId xmlns:a16="http://schemas.microsoft.com/office/drawing/2014/main" id="{AE5265F1-45DE-83A1-9ADE-93F3E9A848A4}"/>
                  </a:ext>
                </a:extLst>
              </p:cNvPr>
              <p:cNvSpPr/>
              <p:nvPr/>
            </p:nvSpPr>
            <p:spPr bwMode="auto">
              <a:xfrm>
                <a:off x="4569" y="1254"/>
                <a:ext cx="32" cy="23"/>
              </a:xfrm>
              <a:custGeom>
                <a:avLst/>
                <a:gdLst>
                  <a:gd name="T0" fmla="*/ 0 w 80"/>
                  <a:gd name="T1" fmla="*/ 0 h 27"/>
                  <a:gd name="T2" fmla="*/ 4 w 80"/>
                  <a:gd name="T3" fmla="*/ 0 h 27"/>
                  <a:gd name="T4" fmla="*/ 80 w 80"/>
                  <a:gd name="T5" fmla="*/ 4 h 27"/>
                  <a:gd name="T6" fmla="*/ 0 w 80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27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26" y="5"/>
                      <a:pt x="60" y="7"/>
                      <a:pt x="80" y="4"/>
                    </a:cubicBezTo>
                    <a:cubicBezTo>
                      <a:pt x="46" y="27"/>
                      <a:pt x="39" y="27"/>
                      <a:pt x="0" y="0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9" name="Freeform 902">
                <a:extLst>
                  <a:ext uri="{FF2B5EF4-FFF2-40B4-BE49-F238E27FC236}">
                    <a16:creationId xmlns:a16="http://schemas.microsoft.com/office/drawing/2014/main" id="{9AA109CF-47B1-33FF-B151-27A8B28119F7}"/>
                  </a:ext>
                </a:extLst>
              </p:cNvPr>
              <p:cNvSpPr/>
              <p:nvPr/>
            </p:nvSpPr>
            <p:spPr bwMode="auto">
              <a:xfrm>
                <a:off x="4528" y="1254"/>
                <a:ext cx="7" cy="31"/>
              </a:xfrm>
              <a:custGeom>
                <a:avLst/>
                <a:gdLst>
                  <a:gd name="T0" fmla="*/ 16 w 16"/>
                  <a:gd name="T1" fmla="*/ 36 h 36"/>
                  <a:gd name="T2" fmla="*/ 0 w 16"/>
                  <a:gd name="T3" fmla="*/ 0 h 36"/>
                  <a:gd name="T4" fmla="*/ 16 w 1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6">
                    <a:moveTo>
                      <a:pt x="16" y="36"/>
                    </a:moveTo>
                    <a:cubicBezTo>
                      <a:pt x="7" y="25"/>
                      <a:pt x="4" y="12"/>
                      <a:pt x="0" y="0"/>
                    </a:cubicBezTo>
                    <a:cubicBezTo>
                      <a:pt x="12" y="9"/>
                      <a:pt x="14" y="22"/>
                      <a:pt x="16" y="36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0" name="Freeform 903">
                <a:extLst>
                  <a:ext uri="{FF2B5EF4-FFF2-40B4-BE49-F238E27FC236}">
                    <a16:creationId xmlns:a16="http://schemas.microsoft.com/office/drawing/2014/main" id="{C09DF063-2FE8-97B4-9970-27B19AA35C0B}"/>
                  </a:ext>
                </a:extLst>
              </p:cNvPr>
              <p:cNvSpPr/>
              <p:nvPr/>
            </p:nvSpPr>
            <p:spPr bwMode="auto">
              <a:xfrm>
                <a:off x="4436" y="1226"/>
                <a:ext cx="14" cy="61"/>
              </a:xfrm>
              <a:custGeom>
                <a:avLst/>
                <a:gdLst>
                  <a:gd name="T0" fmla="*/ 0 w 35"/>
                  <a:gd name="T1" fmla="*/ 9 h 72"/>
                  <a:gd name="T2" fmla="*/ 27 w 35"/>
                  <a:gd name="T3" fmla="*/ 11 h 72"/>
                  <a:gd name="T4" fmla="*/ 29 w 35"/>
                  <a:gd name="T5" fmla="*/ 35 h 72"/>
                  <a:gd name="T6" fmla="*/ 21 w 35"/>
                  <a:gd name="T7" fmla="*/ 66 h 72"/>
                  <a:gd name="T8" fmla="*/ 14 w 35"/>
                  <a:gd name="T9" fmla="*/ 71 h 72"/>
                  <a:gd name="T10" fmla="*/ 9 w 35"/>
                  <a:gd name="T11" fmla="*/ 65 h 72"/>
                  <a:gd name="T12" fmla="*/ 4 w 35"/>
                  <a:gd name="T13" fmla="*/ 33 h 72"/>
                  <a:gd name="T14" fmla="*/ 17 w 35"/>
                  <a:gd name="T15" fmla="*/ 43 h 72"/>
                  <a:gd name="T16" fmla="*/ 26 w 35"/>
                  <a:gd name="T17" fmla="*/ 26 h 72"/>
                  <a:gd name="T18" fmla="*/ 17 w 35"/>
                  <a:gd name="T19" fmla="*/ 12 h 72"/>
                  <a:gd name="T20" fmla="*/ 0 w 35"/>
                  <a:gd name="T21" fmla="*/ 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72">
                    <a:moveTo>
                      <a:pt x="0" y="9"/>
                    </a:moveTo>
                    <a:cubicBezTo>
                      <a:pt x="10" y="0"/>
                      <a:pt x="19" y="5"/>
                      <a:pt x="27" y="11"/>
                    </a:cubicBezTo>
                    <a:cubicBezTo>
                      <a:pt x="35" y="17"/>
                      <a:pt x="33" y="27"/>
                      <a:pt x="29" y="35"/>
                    </a:cubicBezTo>
                    <a:cubicBezTo>
                      <a:pt x="23" y="45"/>
                      <a:pt x="33" y="58"/>
                      <a:pt x="21" y="66"/>
                    </a:cubicBezTo>
                    <a:cubicBezTo>
                      <a:pt x="19" y="68"/>
                      <a:pt x="18" y="72"/>
                      <a:pt x="14" y="71"/>
                    </a:cubicBezTo>
                    <a:cubicBezTo>
                      <a:pt x="12" y="70"/>
                      <a:pt x="9" y="66"/>
                      <a:pt x="9" y="65"/>
                    </a:cubicBezTo>
                    <a:cubicBezTo>
                      <a:pt x="14" y="53"/>
                      <a:pt x="2" y="44"/>
                      <a:pt x="4" y="33"/>
                    </a:cubicBezTo>
                    <a:cubicBezTo>
                      <a:pt x="9" y="35"/>
                      <a:pt x="9" y="46"/>
                      <a:pt x="17" y="43"/>
                    </a:cubicBezTo>
                    <a:cubicBezTo>
                      <a:pt x="23" y="40"/>
                      <a:pt x="25" y="32"/>
                      <a:pt x="26" y="26"/>
                    </a:cubicBezTo>
                    <a:cubicBezTo>
                      <a:pt x="27" y="20"/>
                      <a:pt x="23" y="15"/>
                      <a:pt x="17" y="12"/>
                    </a:cubicBezTo>
                    <a:cubicBezTo>
                      <a:pt x="12" y="8"/>
                      <a:pt x="6" y="9"/>
                      <a:pt x="0" y="9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1" name="Freeform 904">
                <a:extLst>
                  <a:ext uri="{FF2B5EF4-FFF2-40B4-BE49-F238E27FC236}">
                    <a16:creationId xmlns:a16="http://schemas.microsoft.com/office/drawing/2014/main" id="{2FBDBE01-235D-0B8E-0353-238A2AB42A65}"/>
                  </a:ext>
                </a:extLst>
              </p:cNvPr>
              <p:cNvSpPr/>
              <p:nvPr/>
            </p:nvSpPr>
            <p:spPr bwMode="auto">
              <a:xfrm>
                <a:off x="4416" y="1213"/>
                <a:ext cx="20" cy="28"/>
              </a:xfrm>
              <a:custGeom>
                <a:avLst/>
                <a:gdLst>
                  <a:gd name="T0" fmla="*/ 0 w 48"/>
                  <a:gd name="T1" fmla="*/ 0 h 33"/>
                  <a:gd name="T2" fmla="*/ 48 w 48"/>
                  <a:gd name="T3" fmla="*/ 24 h 33"/>
                  <a:gd name="T4" fmla="*/ 0 w 48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3">
                    <a:moveTo>
                      <a:pt x="0" y="0"/>
                    </a:moveTo>
                    <a:cubicBezTo>
                      <a:pt x="13" y="14"/>
                      <a:pt x="31" y="17"/>
                      <a:pt x="48" y="24"/>
                    </a:cubicBezTo>
                    <a:cubicBezTo>
                      <a:pt x="32" y="33"/>
                      <a:pt x="4" y="19"/>
                      <a:pt x="0" y="0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2" name="Freeform 905">
                <a:extLst>
                  <a:ext uri="{FF2B5EF4-FFF2-40B4-BE49-F238E27FC236}">
                    <a16:creationId xmlns:a16="http://schemas.microsoft.com/office/drawing/2014/main" id="{E627D72B-ED81-0377-ADF2-31F2743CC66C}"/>
                  </a:ext>
                </a:extLst>
              </p:cNvPr>
              <p:cNvSpPr/>
              <p:nvPr/>
            </p:nvSpPr>
            <p:spPr bwMode="auto">
              <a:xfrm>
                <a:off x="4400" y="1210"/>
                <a:ext cx="6" cy="16"/>
              </a:xfrm>
              <a:custGeom>
                <a:avLst/>
                <a:gdLst>
                  <a:gd name="T0" fmla="*/ 9 w 15"/>
                  <a:gd name="T1" fmla="*/ 0 h 19"/>
                  <a:gd name="T2" fmla="*/ 14 w 15"/>
                  <a:gd name="T3" fmla="*/ 6 h 19"/>
                  <a:gd name="T4" fmla="*/ 5 w 15"/>
                  <a:gd name="T5" fmla="*/ 18 h 19"/>
                  <a:gd name="T6" fmla="*/ 0 w 15"/>
                  <a:gd name="T7" fmla="*/ 12 h 19"/>
                  <a:gd name="T8" fmla="*/ 9 w 15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9" y="0"/>
                    </a:moveTo>
                    <a:cubicBezTo>
                      <a:pt x="13" y="1"/>
                      <a:pt x="15" y="2"/>
                      <a:pt x="14" y="6"/>
                    </a:cubicBezTo>
                    <a:cubicBezTo>
                      <a:pt x="12" y="11"/>
                      <a:pt x="11" y="17"/>
                      <a:pt x="5" y="18"/>
                    </a:cubicBezTo>
                    <a:cubicBezTo>
                      <a:pt x="1" y="19"/>
                      <a:pt x="0" y="15"/>
                      <a:pt x="0" y="12"/>
                    </a:cubicBezTo>
                    <a:cubicBezTo>
                      <a:pt x="0" y="6"/>
                      <a:pt x="3" y="2"/>
                      <a:pt x="9" y="0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3" name="Freeform 906">
                <a:extLst>
                  <a:ext uri="{FF2B5EF4-FFF2-40B4-BE49-F238E27FC236}">
                    <a16:creationId xmlns:a16="http://schemas.microsoft.com/office/drawing/2014/main" id="{D5F32261-2FD5-5BB7-0F55-8F1225ADA0AF}"/>
                  </a:ext>
                </a:extLst>
              </p:cNvPr>
              <p:cNvSpPr/>
              <p:nvPr/>
            </p:nvSpPr>
            <p:spPr bwMode="auto">
              <a:xfrm>
                <a:off x="4428" y="1244"/>
                <a:ext cx="9" cy="24"/>
              </a:xfrm>
              <a:custGeom>
                <a:avLst/>
                <a:gdLst>
                  <a:gd name="T0" fmla="*/ 23 w 23"/>
                  <a:gd name="T1" fmla="*/ 12 h 28"/>
                  <a:gd name="T2" fmla="*/ 3 w 23"/>
                  <a:gd name="T3" fmla="*/ 28 h 28"/>
                  <a:gd name="T4" fmla="*/ 3 w 23"/>
                  <a:gd name="T5" fmla="*/ 20 h 28"/>
                  <a:gd name="T6" fmla="*/ 7 w 23"/>
                  <a:gd name="T7" fmla="*/ 3 h 28"/>
                  <a:gd name="T8" fmla="*/ 23 w 23"/>
                  <a:gd name="T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23" y="12"/>
                    </a:moveTo>
                    <a:cubicBezTo>
                      <a:pt x="14" y="15"/>
                      <a:pt x="5" y="16"/>
                      <a:pt x="3" y="28"/>
                    </a:cubicBezTo>
                    <a:cubicBezTo>
                      <a:pt x="3" y="25"/>
                      <a:pt x="3" y="22"/>
                      <a:pt x="3" y="20"/>
                    </a:cubicBezTo>
                    <a:cubicBezTo>
                      <a:pt x="3" y="14"/>
                      <a:pt x="0" y="6"/>
                      <a:pt x="7" y="3"/>
                    </a:cubicBezTo>
                    <a:cubicBezTo>
                      <a:pt x="14" y="0"/>
                      <a:pt x="18" y="8"/>
                      <a:pt x="23" y="12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4" name="Freeform 907">
                <a:extLst>
                  <a:ext uri="{FF2B5EF4-FFF2-40B4-BE49-F238E27FC236}">
                    <a16:creationId xmlns:a16="http://schemas.microsoft.com/office/drawing/2014/main" id="{DCFBE391-3541-CBFA-03B6-3DE9198F9574}"/>
                  </a:ext>
                </a:extLst>
              </p:cNvPr>
              <p:cNvSpPr/>
              <p:nvPr/>
            </p:nvSpPr>
            <p:spPr bwMode="auto">
              <a:xfrm>
                <a:off x="3889" y="2182"/>
                <a:ext cx="215" cy="302"/>
              </a:xfrm>
              <a:custGeom>
                <a:avLst/>
                <a:gdLst>
                  <a:gd name="T0" fmla="*/ 509 w 532"/>
                  <a:gd name="T1" fmla="*/ 100 h 354"/>
                  <a:gd name="T2" fmla="*/ 494 w 532"/>
                  <a:gd name="T3" fmla="*/ 126 h 354"/>
                  <a:gd name="T4" fmla="*/ 514 w 532"/>
                  <a:gd name="T5" fmla="*/ 176 h 354"/>
                  <a:gd name="T6" fmla="*/ 527 w 532"/>
                  <a:gd name="T7" fmla="*/ 199 h 354"/>
                  <a:gd name="T8" fmla="*/ 517 w 532"/>
                  <a:gd name="T9" fmla="*/ 264 h 354"/>
                  <a:gd name="T10" fmla="*/ 495 w 532"/>
                  <a:gd name="T11" fmla="*/ 306 h 354"/>
                  <a:gd name="T12" fmla="*/ 484 w 532"/>
                  <a:gd name="T13" fmla="*/ 319 h 354"/>
                  <a:gd name="T14" fmla="*/ 497 w 532"/>
                  <a:gd name="T15" fmla="*/ 324 h 354"/>
                  <a:gd name="T16" fmla="*/ 509 w 532"/>
                  <a:gd name="T17" fmla="*/ 336 h 354"/>
                  <a:gd name="T18" fmla="*/ 509 w 532"/>
                  <a:gd name="T19" fmla="*/ 340 h 354"/>
                  <a:gd name="T20" fmla="*/ 507 w 532"/>
                  <a:gd name="T21" fmla="*/ 349 h 354"/>
                  <a:gd name="T22" fmla="*/ 477 w 532"/>
                  <a:gd name="T23" fmla="*/ 343 h 354"/>
                  <a:gd name="T24" fmla="*/ 457 w 532"/>
                  <a:gd name="T25" fmla="*/ 330 h 354"/>
                  <a:gd name="T26" fmla="*/ 445 w 532"/>
                  <a:gd name="T27" fmla="*/ 324 h 354"/>
                  <a:gd name="T28" fmla="*/ 436 w 532"/>
                  <a:gd name="T29" fmla="*/ 328 h 354"/>
                  <a:gd name="T30" fmla="*/ 379 w 532"/>
                  <a:gd name="T31" fmla="*/ 319 h 354"/>
                  <a:gd name="T32" fmla="*/ 341 w 532"/>
                  <a:gd name="T33" fmla="*/ 296 h 354"/>
                  <a:gd name="T34" fmla="*/ 286 w 532"/>
                  <a:gd name="T35" fmla="*/ 270 h 354"/>
                  <a:gd name="T36" fmla="*/ 274 w 532"/>
                  <a:gd name="T37" fmla="*/ 270 h 354"/>
                  <a:gd name="T38" fmla="*/ 257 w 532"/>
                  <a:gd name="T39" fmla="*/ 273 h 354"/>
                  <a:gd name="T40" fmla="*/ 256 w 532"/>
                  <a:gd name="T41" fmla="*/ 252 h 354"/>
                  <a:gd name="T42" fmla="*/ 246 w 532"/>
                  <a:gd name="T43" fmla="*/ 239 h 354"/>
                  <a:gd name="T44" fmla="*/ 192 w 532"/>
                  <a:gd name="T45" fmla="*/ 235 h 354"/>
                  <a:gd name="T46" fmla="*/ 127 w 532"/>
                  <a:gd name="T47" fmla="*/ 201 h 354"/>
                  <a:gd name="T48" fmla="*/ 119 w 532"/>
                  <a:gd name="T49" fmla="*/ 195 h 354"/>
                  <a:gd name="T50" fmla="*/ 99 w 532"/>
                  <a:gd name="T51" fmla="*/ 193 h 354"/>
                  <a:gd name="T52" fmla="*/ 77 w 532"/>
                  <a:gd name="T53" fmla="*/ 200 h 354"/>
                  <a:gd name="T54" fmla="*/ 61 w 532"/>
                  <a:gd name="T55" fmla="*/ 170 h 354"/>
                  <a:gd name="T56" fmla="*/ 41 w 532"/>
                  <a:gd name="T57" fmla="*/ 114 h 354"/>
                  <a:gd name="T58" fmla="*/ 22 w 532"/>
                  <a:gd name="T59" fmla="*/ 59 h 354"/>
                  <a:gd name="T60" fmla="*/ 17 w 532"/>
                  <a:gd name="T61" fmla="*/ 44 h 354"/>
                  <a:gd name="T62" fmla="*/ 5 w 532"/>
                  <a:gd name="T63" fmla="*/ 0 h 354"/>
                  <a:gd name="T64" fmla="*/ 17 w 532"/>
                  <a:gd name="T65" fmla="*/ 0 h 354"/>
                  <a:gd name="T66" fmla="*/ 40 w 532"/>
                  <a:gd name="T67" fmla="*/ 45 h 354"/>
                  <a:gd name="T68" fmla="*/ 52 w 532"/>
                  <a:gd name="T69" fmla="*/ 84 h 354"/>
                  <a:gd name="T70" fmla="*/ 53 w 532"/>
                  <a:gd name="T71" fmla="*/ 90 h 354"/>
                  <a:gd name="T72" fmla="*/ 91 w 532"/>
                  <a:gd name="T73" fmla="*/ 172 h 354"/>
                  <a:gd name="T74" fmla="*/ 104 w 532"/>
                  <a:gd name="T75" fmla="*/ 156 h 354"/>
                  <a:gd name="T76" fmla="*/ 151 w 532"/>
                  <a:gd name="T77" fmla="*/ 163 h 354"/>
                  <a:gd name="T78" fmla="*/ 168 w 532"/>
                  <a:gd name="T79" fmla="*/ 176 h 354"/>
                  <a:gd name="T80" fmla="*/ 175 w 532"/>
                  <a:gd name="T81" fmla="*/ 169 h 354"/>
                  <a:gd name="T82" fmla="*/ 228 w 532"/>
                  <a:gd name="T83" fmla="*/ 114 h 354"/>
                  <a:gd name="T84" fmla="*/ 281 w 532"/>
                  <a:gd name="T85" fmla="*/ 113 h 354"/>
                  <a:gd name="T86" fmla="*/ 285 w 532"/>
                  <a:gd name="T87" fmla="*/ 116 h 354"/>
                  <a:gd name="T88" fmla="*/ 336 w 532"/>
                  <a:gd name="T89" fmla="*/ 160 h 354"/>
                  <a:gd name="T90" fmla="*/ 344 w 532"/>
                  <a:gd name="T91" fmla="*/ 129 h 354"/>
                  <a:gd name="T92" fmla="*/ 366 w 532"/>
                  <a:gd name="T93" fmla="*/ 115 h 354"/>
                  <a:gd name="T94" fmla="*/ 443 w 532"/>
                  <a:gd name="T95" fmla="*/ 97 h 354"/>
                  <a:gd name="T96" fmla="*/ 468 w 532"/>
                  <a:gd name="T97" fmla="*/ 88 h 354"/>
                  <a:gd name="T98" fmla="*/ 505 w 532"/>
                  <a:gd name="T99" fmla="*/ 84 h 354"/>
                  <a:gd name="T100" fmla="*/ 509 w 532"/>
                  <a:gd name="T101" fmla="*/ 10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2" h="354">
                    <a:moveTo>
                      <a:pt x="509" y="100"/>
                    </a:moveTo>
                    <a:cubicBezTo>
                      <a:pt x="508" y="111"/>
                      <a:pt x="498" y="116"/>
                      <a:pt x="494" y="126"/>
                    </a:cubicBezTo>
                    <a:cubicBezTo>
                      <a:pt x="483" y="149"/>
                      <a:pt x="490" y="168"/>
                      <a:pt x="514" y="176"/>
                    </a:cubicBezTo>
                    <a:cubicBezTo>
                      <a:pt x="528" y="180"/>
                      <a:pt x="532" y="188"/>
                      <a:pt x="527" y="199"/>
                    </a:cubicBezTo>
                    <a:cubicBezTo>
                      <a:pt x="518" y="220"/>
                      <a:pt x="518" y="242"/>
                      <a:pt x="517" y="264"/>
                    </a:cubicBezTo>
                    <a:cubicBezTo>
                      <a:pt x="516" y="282"/>
                      <a:pt x="515" y="299"/>
                      <a:pt x="495" y="306"/>
                    </a:cubicBezTo>
                    <a:cubicBezTo>
                      <a:pt x="489" y="308"/>
                      <a:pt x="483" y="313"/>
                      <a:pt x="484" y="319"/>
                    </a:cubicBezTo>
                    <a:cubicBezTo>
                      <a:pt x="485" y="325"/>
                      <a:pt x="492" y="324"/>
                      <a:pt x="497" y="324"/>
                    </a:cubicBezTo>
                    <a:cubicBezTo>
                      <a:pt x="506" y="324"/>
                      <a:pt x="504" y="334"/>
                      <a:pt x="509" y="336"/>
                    </a:cubicBezTo>
                    <a:cubicBezTo>
                      <a:pt x="509" y="338"/>
                      <a:pt x="509" y="339"/>
                      <a:pt x="509" y="340"/>
                    </a:cubicBezTo>
                    <a:cubicBezTo>
                      <a:pt x="508" y="344"/>
                      <a:pt x="508" y="349"/>
                      <a:pt x="507" y="349"/>
                    </a:cubicBezTo>
                    <a:cubicBezTo>
                      <a:pt x="496" y="354"/>
                      <a:pt x="487" y="346"/>
                      <a:pt x="477" y="343"/>
                    </a:cubicBezTo>
                    <a:cubicBezTo>
                      <a:pt x="469" y="340"/>
                      <a:pt x="456" y="347"/>
                      <a:pt x="457" y="330"/>
                    </a:cubicBezTo>
                    <a:cubicBezTo>
                      <a:pt x="457" y="320"/>
                      <a:pt x="452" y="321"/>
                      <a:pt x="445" y="324"/>
                    </a:cubicBezTo>
                    <a:cubicBezTo>
                      <a:pt x="442" y="326"/>
                      <a:pt x="439" y="326"/>
                      <a:pt x="436" y="328"/>
                    </a:cubicBezTo>
                    <a:cubicBezTo>
                      <a:pt x="413" y="346"/>
                      <a:pt x="397" y="339"/>
                      <a:pt x="379" y="319"/>
                    </a:cubicBezTo>
                    <a:cubicBezTo>
                      <a:pt x="370" y="308"/>
                      <a:pt x="349" y="309"/>
                      <a:pt x="341" y="296"/>
                    </a:cubicBezTo>
                    <a:cubicBezTo>
                      <a:pt x="328" y="272"/>
                      <a:pt x="306" y="275"/>
                      <a:pt x="286" y="270"/>
                    </a:cubicBezTo>
                    <a:cubicBezTo>
                      <a:pt x="282" y="270"/>
                      <a:pt x="278" y="268"/>
                      <a:pt x="274" y="270"/>
                    </a:cubicBezTo>
                    <a:cubicBezTo>
                      <a:pt x="269" y="274"/>
                      <a:pt x="263" y="280"/>
                      <a:pt x="257" y="273"/>
                    </a:cubicBezTo>
                    <a:cubicBezTo>
                      <a:pt x="251" y="267"/>
                      <a:pt x="252" y="259"/>
                      <a:pt x="256" y="252"/>
                    </a:cubicBezTo>
                    <a:cubicBezTo>
                      <a:pt x="265" y="239"/>
                      <a:pt x="255" y="236"/>
                      <a:pt x="246" y="239"/>
                    </a:cubicBezTo>
                    <a:cubicBezTo>
                      <a:pt x="227" y="245"/>
                      <a:pt x="212" y="241"/>
                      <a:pt x="192" y="235"/>
                    </a:cubicBezTo>
                    <a:cubicBezTo>
                      <a:pt x="167" y="228"/>
                      <a:pt x="147" y="215"/>
                      <a:pt x="127" y="201"/>
                    </a:cubicBezTo>
                    <a:cubicBezTo>
                      <a:pt x="124" y="199"/>
                      <a:pt x="120" y="198"/>
                      <a:pt x="119" y="195"/>
                    </a:cubicBezTo>
                    <a:cubicBezTo>
                      <a:pt x="114" y="178"/>
                      <a:pt x="106" y="188"/>
                      <a:pt x="99" y="193"/>
                    </a:cubicBezTo>
                    <a:cubicBezTo>
                      <a:pt x="92" y="197"/>
                      <a:pt x="85" y="208"/>
                      <a:pt x="77" y="200"/>
                    </a:cubicBezTo>
                    <a:cubicBezTo>
                      <a:pt x="70" y="193"/>
                      <a:pt x="61" y="185"/>
                      <a:pt x="61" y="170"/>
                    </a:cubicBezTo>
                    <a:cubicBezTo>
                      <a:pt x="62" y="150"/>
                      <a:pt x="72" y="124"/>
                      <a:pt x="41" y="114"/>
                    </a:cubicBezTo>
                    <a:cubicBezTo>
                      <a:pt x="38" y="94"/>
                      <a:pt x="18" y="80"/>
                      <a:pt x="22" y="59"/>
                    </a:cubicBezTo>
                    <a:cubicBezTo>
                      <a:pt x="24" y="52"/>
                      <a:pt x="24" y="47"/>
                      <a:pt x="17" y="44"/>
                    </a:cubicBezTo>
                    <a:cubicBezTo>
                      <a:pt x="0" y="33"/>
                      <a:pt x="6" y="16"/>
                      <a:pt x="5" y="0"/>
                    </a:cubicBezTo>
                    <a:cubicBezTo>
                      <a:pt x="9" y="0"/>
                      <a:pt x="13" y="0"/>
                      <a:pt x="17" y="0"/>
                    </a:cubicBezTo>
                    <a:cubicBezTo>
                      <a:pt x="19" y="19"/>
                      <a:pt x="33" y="30"/>
                      <a:pt x="40" y="45"/>
                    </a:cubicBezTo>
                    <a:cubicBezTo>
                      <a:pt x="46" y="58"/>
                      <a:pt x="56" y="69"/>
                      <a:pt x="52" y="84"/>
                    </a:cubicBezTo>
                    <a:cubicBezTo>
                      <a:pt x="51" y="86"/>
                      <a:pt x="52" y="89"/>
                      <a:pt x="53" y="90"/>
                    </a:cubicBezTo>
                    <a:cubicBezTo>
                      <a:pt x="81" y="110"/>
                      <a:pt x="76" y="145"/>
                      <a:pt x="91" y="172"/>
                    </a:cubicBezTo>
                    <a:cubicBezTo>
                      <a:pt x="99" y="169"/>
                      <a:pt x="99" y="161"/>
                      <a:pt x="104" y="156"/>
                    </a:cubicBezTo>
                    <a:cubicBezTo>
                      <a:pt x="120" y="137"/>
                      <a:pt x="142" y="140"/>
                      <a:pt x="151" y="163"/>
                    </a:cubicBezTo>
                    <a:cubicBezTo>
                      <a:pt x="154" y="171"/>
                      <a:pt x="159" y="176"/>
                      <a:pt x="168" y="176"/>
                    </a:cubicBezTo>
                    <a:cubicBezTo>
                      <a:pt x="172" y="175"/>
                      <a:pt x="174" y="172"/>
                      <a:pt x="175" y="169"/>
                    </a:cubicBezTo>
                    <a:cubicBezTo>
                      <a:pt x="185" y="143"/>
                      <a:pt x="210" y="132"/>
                      <a:pt x="228" y="114"/>
                    </a:cubicBezTo>
                    <a:cubicBezTo>
                      <a:pt x="246" y="97"/>
                      <a:pt x="261" y="98"/>
                      <a:pt x="281" y="113"/>
                    </a:cubicBezTo>
                    <a:cubicBezTo>
                      <a:pt x="282" y="114"/>
                      <a:pt x="284" y="116"/>
                      <a:pt x="285" y="116"/>
                    </a:cubicBezTo>
                    <a:cubicBezTo>
                      <a:pt x="309" y="120"/>
                      <a:pt x="326" y="133"/>
                      <a:pt x="336" y="160"/>
                    </a:cubicBezTo>
                    <a:cubicBezTo>
                      <a:pt x="342" y="147"/>
                      <a:pt x="342" y="138"/>
                      <a:pt x="344" y="129"/>
                    </a:cubicBezTo>
                    <a:cubicBezTo>
                      <a:pt x="347" y="118"/>
                      <a:pt x="353" y="112"/>
                      <a:pt x="366" y="115"/>
                    </a:cubicBezTo>
                    <a:cubicBezTo>
                      <a:pt x="395" y="123"/>
                      <a:pt x="421" y="119"/>
                      <a:pt x="443" y="97"/>
                    </a:cubicBezTo>
                    <a:cubicBezTo>
                      <a:pt x="450" y="90"/>
                      <a:pt x="459" y="86"/>
                      <a:pt x="468" y="88"/>
                    </a:cubicBezTo>
                    <a:cubicBezTo>
                      <a:pt x="481" y="91"/>
                      <a:pt x="493" y="88"/>
                      <a:pt x="505" y="84"/>
                    </a:cubicBezTo>
                    <a:cubicBezTo>
                      <a:pt x="506" y="90"/>
                      <a:pt x="508" y="95"/>
                      <a:pt x="509" y="100"/>
                    </a:cubicBezTo>
                    <a:close/>
                  </a:path>
                </a:pathLst>
              </a:custGeom>
              <a:solidFill>
                <a:srgbClr val="DFB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5" name="Freeform 908">
                <a:extLst>
                  <a:ext uri="{FF2B5EF4-FFF2-40B4-BE49-F238E27FC236}">
                    <a16:creationId xmlns:a16="http://schemas.microsoft.com/office/drawing/2014/main" id="{6D3741D6-A69A-5E3E-058F-B3F4C0B06759}"/>
                  </a:ext>
                </a:extLst>
              </p:cNvPr>
              <p:cNvSpPr/>
              <p:nvPr/>
            </p:nvSpPr>
            <p:spPr bwMode="auto">
              <a:xfrm>
                <a:off x="4093" y="2267"/>
                <a:ext cx="30" cy="113"/>
              </a:xfrm>
              <a:custGeom>
                <a:avLst/>
                <a:gdLst>
                  <a:gd name="T0" fmla="*/ 26 w 74"/>
                  <a:gd name="T1" fmla="*/ 133 h 133"/>
                  <a:gd name="T2" fmla="*/ 42 w 74"/>
                  <a:gd name="T3" fmla="*/ 78 h 133"/>
                  <a:gd name="T4" fmla="*/ 22 w 74"/>
                  <a:gd name="T5" fmla="*/ 53 h 133"/>
                  <a:gd name="T6" fmla="*/ 18 w 74"/>
                  <a:gd name="T7" fmla="*/ 8 h 133"/>
                  <a:gd name="T8" fmla="*/ 34 w 74"/>
                  <a:gd name="T9" fmla="*/ 8 h 133"/>
                  <a:gd name="T10" fmla="*/ 74 w 74"/>
                  <a:gd name="T11" fmla="*/ 17 h 133"/>
                  <a:gd name="T12" fmla="*/ 60 w 74"/>
                  <a:gd name="T13" fmla="*/ 28 h 133"/>
                  <a:gd name="T14" fmla="*/ 47 w 74"/>
                  <a:gd name="T15" fmla="*/ 56 h 133"/>
                  <a:gd name="T16" fmla="*/ 26 w 74"/>
                  <a:gd name="T1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133">
                    <a:moveTo>
                      <a:pt x="26" y="133"/>
                    </a:moveTo>
                    <a:cubicBezTo>
                      <a:pt x="34" y="116"/>
                      <a:pt x="32" y="96"/>
                      <a:pt x="42" y="78"/>
                    </a:cubicBezTo>
                    <a:cubicBezTo>
                      <a:pt x="48" y="66"/>
                      <a:pt x="34" y="58"/>
                      <a:pt x="22" y="53"/>
                    </a:cubicBezTo>
                    <a:cubicBezTo>
                      <a:pt x="2" y="43"/>
                      <a:pt x="0" y="20"/>
                      <a:pt x="18" y="8"/>
                    </a:cubicBezTo>
                    <a:cubicBezTo>
                      <a:pt x="23" y="4"/>
                      <a:pt x="30" y="0"/>
                      <a:pt x="34" y="8"/>
                    </a:cubicBezTo>
                    <a:cubicBezTo>
                      <a:pt x="43" y="29"/>
                      <a:pt x="58" y="24"/>
                      <a:pt x="74" y="17"/>
                    </a:cubicBezTo>
                    <a:cubicBezTo>
                      <a:pt x="72" y="24"/>
                      <a:pt x="66" y="26"/>
                      <a:pt x="60" y="28"/>
                    </a:cubicBezTo>
                    <a:cubicBezTo>
                      <a:pt x="49" y="34"/>
                      <a:pt x="44" y="44"/>
                      <a:pt x="47" y="56"/>
                    </a:cubicBezTo>
                    <a:cubicBezTo>
                      <a:pt x="54" y="86"/>
                      <a:pt x="41" y="110"/>
                      <a:pt x="26" y="133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6" name="Freeform 909">
                <a:extLst>
                  <a:ext uri="{FF2B5EF4-FFF2-40B4-BE49-F238E27FC236}">
                    <a16:creationId xmlns:a16="http://schemas.microsoft.com/office/drawing/2014/main" id="{F052B4C5-3F07-AEB7-10D7-C64761CF9476}"/>
                  </a:ext>
                </a:extLst>
              </p:cNvPr>
              <p:cNvSpPr/>
              <p:nvPr/>
            </p:nvSpPr>
            <p:spPr bwMode="auto">
              <a:xfrm>
                <a:off x="4126" y="2237"/>
                <a:ext cx="28" cy="44"/>
              </a:xfrm>
              <a:custGeom>
                <a:avLst/>
                <a:gdLst>
                  <a:gd name="T0" fmla="*/ 0 w 68"/>
                  <a:gd name="T1" fmla="*/ 44 h 52"/>
                  <a:gd name="T2" fmla="*/ 9 w 68"/>
                  <a:gd name="T3" fmla="*/ 10 h 52"/>
                  <a:gd name="T4" fmla="*/ 14 w 68"/>
                  <a:gd name="T5" fmla="*/ 2 h 52"/>
                  <a:gd name="T6" fmla="*/ 23 w 68"/>
                  <a:gd name="T7" fmla="*/ 7 h 52"/>
                  <a:gd name="T8" fmla="*/ 68 w 68"/>
                  <a:gd name="T9" fmla="*/ 52 h 52"/>
                  <a:gd name="T10" fmla="*/ 25 w 68"/>
                  <a:gd name="T11" fmla="*/ 39 h 52"/>
                  <a:gd name="T12" fmla="*/ 0 w 68"/>
                  <a:gd name="T13" fmla="*/ 4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52">
                    <a:moveTo>
                      <a:pt x="0" y="44"/>
                    </a:moveTo>
                    <a:cubicBezTo>
                      <a:pt x="2" y="33"/>
                      <a:pt x="8" y="22"/>
                      <a:pt x="9" y="10"/>
                    </a:cubicBezTo>
                    <a:cubicBezTo>
                      <a:pt x="9" y="7"/>
                      <a:pt x="11" y="4"/>
                      <a:pt x="14" y="2"/>
                    </a:cubicBezTo>
                    <a:cubicBezTo>
                      <a:pt x="18" y="0"/>
                      <a:pt x="21" y="4"/>
                      <a:pt x="23" y="7"/>
                    </a:cubicBezTo>
                    <a:cubicBezTo>
                      <a:pt x="34" y="26"/>
                      <a:pt x="49" y="41"/>
                      <a:pt x="68" y="52"/>
                    </a:cubicBezTo>
                    <a:cubicBezTo>
                      <a:pt x="53" y="48"/>
                      <a:pt x="38" y="48"/>
                      <a:pt x="25" y="39"/>
                    </a:cubicBezTo>
                    <a:cubicBezTo>
                      <a:pt x="15" y="33"/>
                      <a:pt x="8" y="39"/>
                      <a:pt x="0" y="44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7" name="Freeform 910">
                <a:extLst>
                  <a:ext uri="{FF2B5EF4-FFF2-40B4-BE49-F238E27FC236}">
                    <a16:creationId xmlns:a16="http://schemas.microsoft.com/office/drawing/2014/main" id="{0BD8A545-B950-C2FC-E8A1-B92383F35CAF}"/>
                  </a:ext>
                </a:extLst>
              </p:cNvPr>
              <p:cNvSpPr/>
              <p:nvPr/>
            </p:nvSpPr>
            <p:spPr bwMode="auto">
              <a:xfrm>
                <a:off x="4126" y="2453"/>
                <a:ext cx="16" cy="36"/>
              </a:xfrm>
              <a:custGeom>
                <a:avLst/>
                <a:gdLst>
                  <a:gd name="T0" fmla="*/ 9 w 41"/>
                  <a:gd name="T1" fmla="*/ 7 h 42"/>
                  <a:gd name="T2" fmla="*/ 29 w 41"/>
                  <a:gd name="T3" fmla="*/ 10 h 42"/>
                  <a:gd name="T4" fmla="*/ 41 w 41"/>
                  <a:gd name="T5" fmla="*/ 22 h 42"/>
                  <a:gd name="T6" fmla="*/ 20 w 41"/>
                  <a:gd name="T7" fmla="*/ 37 h 42"/>
                  <a:gd name="T8" fmla="*/ 9 w 41"/>
                  <a:gd name="T9" fmla="*/ 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2">
                    <a:moveTo>
                      <a:pt x="9" y="7"/>
                    </a:moveTo>
                    <a:cubicBezTo>
                      <a:pt x="17" y="1"/>
                      <a:pt x="24" y="0"/>
                      <a:pt x="29" y="10"/>
                    </a:cubicBezTo>
                    <a:cubicBezTo>
                      <a:pt x="31" y="15"/>
                      <a:pt x="36" y="19"/>
                      <a:pt x="41" y="22"/>
                    </a:cubicBezTo>
                    <a:cubicBezTo>
                      <a:pt x="39" y="34"/>
                      <a:pt x="31" y="42"/>
                      <a:pt x="20" y="37"/>
                    </a:cubicBezTo>
                    <a:cubicBezTo>
                      <a:pt x="8" y="32"/>
                      <a:pt x="0" y="21"/>
                      <a:pt x="9" y="7"/>
                    </a:cubicBezTo>
                    <a:close/>
                  </a:path>
                </a:pathLst>
              </a:custGeom>
              <a:solidFill>
                <a:srgbClr val="FCF5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8" name="Freeform 911">
                <a:extLst>
                  <a:ext uri="{FF2B5EF4-FFF2-40B4-BE49-F238E27FC236}">
                    <a16:creationId xmlns:a16="http://schemas.microsoft.com/office/drawing/2014/main" id="{2C6E7CC1-EB88-1C36-AEAF-B332311B0C61}"/>
                  </a:ext>
                </a:extLst>
              </p:cNvPr>
              <p:cNvSpPr/>
              <p:nvPr/>
            </p:nvSpPr>
            <p:spPr bwMode="auto">
              <a:xfrm>
                <a:off x="4170" y="2270"/>
                <a:ext cx="11" cy="25"/>
              </a:xfrm>
              <a:custGeom>
                <a:avLst/>
                <a:gdLst>
                  <a:gd name="T0" fmla="*/ 0 w 28"/>
                  <a:gd name="T1" fmla="*/ 13 h 29"/>
                  <a:gd name="T2" fmla="*/ 2 w 28"/>
                  <a:gd name="T3" fmla="*/ 13 h 29"/>
                  <a:gd name="T4" fmla="*/ 28 w 28"/>
                  <a:gd name="T5" fmla="*/ 29 h 29"/>
                  <a:gd name="T6" fmla="*/ 0 w 28"/>
                  <a:gd name="T7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cubicBezTo>
                      <a:pt x="1" y="13"/>
                      <a:pt x="1" y="13"/>
                      <a:pt x="2" y="13"/>
                    </a:cubicBezTo>
                    <a:cubicBezTo>
                      <a:pt x="27" y="0"/>
                      <a:pt x="28" y="1"/>
                      <a:pt x="28" y="29"/>
                    </a:cubicBezTo>
                    <a:cubicBezTo>
                      <a:pt x="26" y="12"/>
                      <a:pt x="11" y="16"/>
                      <a:pt x="0" y="13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9" name="Freeform 912">
                <a:extLst>
                  <a:ext uri="{FF2B5EF4-FFF2-40B4-BE49-F238E27FC236}">
                    <a16:creationId xmlns:a16="http://schemas.microsoft.com/office/drawing/2014/main" id="{42431433-43CE-848F-B003-B06CF0DD4229}"/>
                  </a:ext>
                </a:extLst>
              </p:cNvPr>
              <p:cNvSpPr/>
              <p:nvPr/>
            </p:nvSpPr>
            <p:spPr bwMode="auto">
              <a:xfrm>
                <a:off x="4160" y="2383"/>
                <a:ext cx="9" cy="15"/>
              </a:xfrm>
              <a:custGeom>
                <a:avLst/>
                <a:gdLst>
                  <a:gd name="T0" fmla="*/ 8 w 22"/>
                  <a:gd name="T1" fmla="*/ 0 h 18"/>
                  <a:gd name="T2" fmla="*/ 22 w 22"/>
                  <a:gd name="T3" fmla="*/ 14 h 18"/>
                  <a:gd name="T4" fmla="*/ 0 w 22"/>
                  <a:gd name="T5" fmla="*/ 16 h 18"/>
                  <a:gd name="T6" fmla="*/ 8 w 22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8" y="0"/>
                    </a:moveTo>
                    <a:cubicBezTo>
                      <a:pt x="10" y="7"/>
                      <a:pt x="19" y="7"/>
                      <a:pt x="22" y="14"/>
                    </a:cubicBezTo>
                    <a:cubicBezTo>
                      <a:pt x="15" y="18"/>
                      <a:pt x="6" y="9"/>
                      <a:pt x="0" y="16"/>
                    </a:cubicBezTo>
                    <a:cubicBezTo>
                      <a:pt x="1" y="10"/>
                      <a:pt x="3" y="4"/>
                      <a:pt x="8" y="0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0" name="Freeform 913">
                <a:extLst>
                  <a:ext uri="{FF2B5EF4-FFF2-40B4-BE49-F238E27FC236}">
                    <a16:creationId xmlns:a16="http://schemas.microsoft.com/office/drawing/2014/main" id="{0096FEA4-5069-EB0A-331E-D97126DD307A}"/>
                  </a:ext>
                </a:extLst>
              </p:cNvPr>
              <p:cNvSpPr/>
              <p:nvPr/>
            </p:nvSpPr>
            <p:spPr bwMode="auto">
              <a:xfrm>
                <a:off x="3892" y="2159"/>
                <a:ext cx="221" cy="180"/>
              </a:xfrm>
              <a:custGeom>
                <a:avLst/>
                <a:gdLst>
                  <a:gd name="T0" fmla="*/ 29 w 546"/>
                  <a:gd name="T1" fmla="*/ 72 h 212"/>
                  <a:gd name="T2" fmla="*/ 9 w 546"/>
                  <a:gd name="T3" fmla="*/ 28 h 212"/>
                  <a:gd name="T4" fmla="*/ 17 w 546"/>
                  <a:gd name="T5" fmla="*/ 12 h 212"/>
                  <a:gd name="T6" fmla="*/ 67 w 546"/>
                  <a:gd name="T7" fmla="*/ 22 h 212"/>
                  <a:gd name="T8" fmla="*/ 164 w 546"/>
                  <a:gd name="T9" fmla="*/ 81 h 212"/>
                  <a:gd name="T10" fmla="*/ 232 w 546"/>
                  <a:gd name="T11" fmla="*/ 77 h 212"/>
                  <a:gd name="T12" fmla="*/ 229 w 546"/>
                  <a:gd name="T13" fmla="*/ 64 h 212"/>
                  <a:gd name="T14" fmla="*/ 251 w 546"/>
                  <a:gd name="T15" fmla="*/ 47 h 212"/>
                  <a:gd name="T16" fmla="*/ 281 w 546"/>
                  <a:gd name="T17" fmla="*/ 36 h 212"/>
                  <a:gd name="T18" fmla="*/ 293 w 546"/>
                  <a:gd name="T19" fmla="*/ 36 h 212"/>
                  <a:gd name="T20" fmla="*/ 305 w 546"/>
                  <a:gd name="T21" fmla="*/ 59 h 212"/>
                  <a:gd name="T22" fmla="*/ 294 w 546"/>
                  <a:gd name="T23" fmla="*/ 76 h 212"/>
                  <a:gd name="T24" fmla="*/ 299 w 546"/>
                  <a:gd name="T25" fmla="*/ 93 h 212"/>
                  <a:gd name="T26" fmla="*/ 318 w 546"/>
                  <a:gd name="T27" fmla="*/ 104 h 212"/>
                  <a:gd name="T28" fmla="*/ 359 w 546"/>
                  <a:gd name="T29" fmla="*/ 105 h 212"/>
                  <a:gd name="T30" fmla="*/ 394 w 546"/>
                  <a:gd name="T31" fmla="*/ 83 h 212"/>
                  <a:gd name="T32" fmla="*/ 421 w 546"/>
                  <a:gd name="T33" fmla="*/ 60 h 212"/>
                  <a:gd name="T34" fmla="*/ 445 w 546"/>
                  <a:gd name="T35" fmla="*/ 52 h 212"/>
                  <a:gd name="T36" fmla="*/ 483 w 546"/>
                  <a:gd name="T37" fmla="*/ 84 h 212"/>
                  <a:gd name="T38" fmla="*/ 502 w 546"/>
                  <a:gd name="T39" fmla="*/ 75 h 212"/>
                  <a:gd name="T40" fmla="*/ 526 w 546"/>
                  <a:gd name="T41" fmla="*/ 69 h 212"/>
                  <a:gd name="T42" fmla="*/ 544 w 546"/>
                  <a:gd name="T43" fmla="*/ 75 h 212"/>
                  <a:gd name="T44" fmla="*/ 541 w 546"/>
                  <a:gd name="T45" fmla="*/ 85 h 212"/>
                  <a:gd name="T46" fmla="*/ 516 w 546"/>
                  <a:gd name="T47" fmla="*/ 96 h 212"/>
                  <a:gd name="T48" fmla="*/ 497 w 546"/>
                  <a:gd name="T49" fmla="*/ 112 h 212"/>
                  <a:gd name="T50" fmla="*/ 468 w 546"/>
                  <a:gd name="T51" fmla="*/ 122 h 212"/>
                  <a:gd name="T52" fmla="*/ 434 w 546"/>
                  <a:gd name="T53" fmla="*/ 131 h 212"/>
                  <a:gd name="T54" fmla="*/ 360 w 546"/>
                  <a:gd name="T55" fmla="*/ 149 h 212"/>
                  <a:gd name="T56" fmla="*/ 341 w 546"/>
                  <a:gd name="T57" fmla="*/ 161 h 212"/>
                  <a:gd name="T58" fmla="*/ 337 w 546"/>
                  <a:gd name="T59" fmla="*/ 176 h 212"/>
                  <a:gd name="T60" fmla="*/ 332 w 546"/>
                  <a:gd name="T61" fmla="*/ 193 h 212"/>
                  <a:gd name="T62" fmla="*/ 317 w 546"/>
                  <a:gd name="T63" fmla="*/ 177 h 212"/>
                  <a:gd name="T64" fmla="*/ 284 w 546"/>
                  <a:gd name="T65" fmla="*/ 152 h 212"/>
                  <a:gd name="T66" fmla="*/ 270 w 546"/>
                  <a:gd name="T67" fmla="*/ 147 h 212"/>
                  <a:gd name="T68" fmla="*/ 218 w 546"/>
                  <a:gd name="T69" fmla="*/ 150 h 212"/>
                  <a:gd name="T70" fmla="*/ 192 w 546"/>
                  <a:gd name="T71" fmla="*/ 170 h 212"/>
                  <a:gd name="T72" fmla="*/ 182 w 546"/>
                  <a:gd name="T73" fmla="*/ 183 h 212"/>
                  <a:gd name="T74" fmla="*/ 161 w 546"/>
                  <a:gd name="T75" fmla="*/ 212 h 212"/>
                  <a:gd name="T76" fmla="*/ 158 w 546"/>
                  <a:gd name="T77" fmla="*/ 191 h 212"/>
                  <a:gd name="T78" fmla="*/ 128 w 546"/>
                  <a:gd name="T79" fmla="*/ 118 h 212"/>
                  <a:gd name="T80" fmla="*/ 70 w 546"/>
                  <a:gd name="T81" fmla="*/ 69 h 212"/>
                  <a:gd name="T82" fmla="*/ 56 w 546"/>
                  <a:gd name="T83" fmla="*/ 46 h 212"/>
                  <a:gd name="T84" fmla="*/ 34 w 546"/>
                  <a:gd name="T85" fmla="*/ 34 h 212"/>
                  <a:gd name="T86" fmla="*/ 30 w 546"/>
                  <a:gd name="T87" fmla="*/ 56 h 212"/>
                  <a:gd name="T88" fmla="*/ 29 w 546"/>
                  <a:gd name="T89" fmla="*/ 7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46" h="211">
                    <a:moveTo>
                      <a:pt x="29" y="72"/>
                    </a:moveTo>
                    <a:cubicBezTo>
                      <a:pt x="20" y="59"/>
                      <a:pt x="0" y="50"/>
                      <a:pt x="9" y="28"/>
                    </a:cubicBezTo>
                    <a:cubicBezTo>
                      <a:pt x="12" y="23"/>
                      <a:pt x="14" y="18"/>
                      <a:pt x="17" y="12"/>
                    </a:cubicBezTo>
                    <a:cubicBezTo>
                      <a:pt x="37" y="0"/>
                      <a:pt x="55" y="7"/>
                      <a:pt x="67" y="22"/>
                    </a:cubicBezTo>
                    <a:cubicBezTo>
                      <a:pt x="92" y="55"/>
                      <a:pt x="129" y="66"/>
                      <a:pt x="164" y="81"/>
                    </a:cubicBezTo>
                    <a:cubicBezTo>
                      <a:pt x="187" y="92"/>
                      <a:pt x="210" y="83"/>
                      <a:pt x="232" y="77"/>
                    </a:cubicBezTo>
                    <a:cubicBezTo>
                      <a:pt x="245" y="74"/>
                      <a:pt x="231" y="69"/>
                      <a:pt x="229" y="64"/>
                    </a:cubicBezTo>
                    <a:cubicBezTo>
                      <a:pt x="232" y="53"/>
                      <a:pt x="236" y="46"/>
                      <a:pt x="251" y="47"/>
                    </a:cubicBezTo>
                    <a:cubicBezTo>
                      <a:pt x="260" y="47"/>
                      <a:pt x="275" y="49"/>
                      <a:pt x="281" y="36"/>
                    </a:cubicBezTo>
                    <a:cubicBezTo>
                      <a:pt x="285" y="36"/>
                      <a:pt x="289" y="36"/>
                      <a:pt x="293" y="36"/>
                    </a:cubicBezTo>
                    <a:cubicBezTo>
                      <a:pt x="308" y="38"/>
                      <a:pt x="310" y="47"/>
                      <a:pt x="305" y="59"/>
                    </a:cubicBezTo>
                    <a:cubicBezTo>
                      <a:pt x="302" y="66"/>
                      <a:pt x="298" y="71"/>
                      <a:pt x="294" y="76"/>
                    </a:cubicBezTo>
                    <a:cubicBezTo>
                      <a:pt x="286" y="84"/>
                      <a:pt x="286" y="91"/>
                      <a:pt x="299" y="93"/>
                    </a:cubicBezTo>
                    <a:cubicBezTo>
                      <a:pt x="306" y="95"/>
                      <a:pt x="312" y="100"/>
                      <a:pt x="318" y="104"/>
                    </a:cubicBezTo>
                    <a:cubicBezTo>
                      <a:pt x="331" y="114"/>
                      <a:pt x="348" y="116"/>
                      <a:pt x="359" y="105"/>
                    </a:cubicBezTo>
                    <a:cubicBezTo>
                      <a:pt x="370" y="95"/>
                      <a:pt x="381" y="89"/>
                      <a:pt x="394" y="83"/>
                    </a:cubicBezTo>
                    <a:cubicBezTo>
                      <a:pt x="405" y="78"/>
                      <a:pt x="414" y="71"/>
                      <a:pt x="421" y="60"/>
                    </a:cubicBezTo>
                    <a:cubicBezTo>
                      <a:pt x="426" y="51"/>
                      <a:pt x="434" y="44"/>
                      <a:pt x="445" y="52"/>
                    </a:cubicBezTo>
                    <a:cubicBezTo>
                      <a:pt x="452" y="70"/>
                      <a:pt x="467" y="79"/>
                      <a:pt x="483" y="84"/>
                    </a:cubicBezTo>
                    <a:cubicBezTo>
                      <a:pt x="491" y="86"/>
                      <a:pt x="500" y="92"/>
                      <a:pt x="502" y="75"/>
                    </a:cubicBezTo>
                    <a:cubicBezTo>
                      <a:pt x="504" y="63"/>
                      <a:pt x="518" y="70"/>
                      <a:pt x="526" y="69"/>
                    </a:cubicBezTo>
                    <a:cubicBezTo>
                      <a:pt x="533" y="68"/>
                      <a:pt x="540" y="67"/>
                      <a:pt x="544" y="75"/>
                    </a:cubicBezTo>
                    <a:cubicBezTo>
                      <a:pt x="546" y="79"/>
                      <a:pt x="545" y="84"/>
                      <a:pt x="541" y="85"/>
                    </a:cubicBezTo>
                    <a:cubicBezTo>
                      <a:pt x="532" y="89"/>
                      <a:pt x="528" y="102"/>
                      <a:pt x="516" y="96"/>
                    </a:cubicBezTo>
                    <a:cubicBezTo>
                      <a:pt x="498" y="88"/>
                      <a:pt x="496" y="98"/>
                      <a:pt x="497" y="112"/>
                    </a:cubicBezTo>
                    <a:cubicBezTo>
                      <a:pt x="490" y="123"/>
                      <a:pt x="481" y="127"/>
                      <a:pt x="468" y="122"/>
                    </a:cubicBezTo>
                    <a:cubicBezTo>
                      <a:pt x="455" y="117"/>
                      <a:pt x="443" y="122"/>
                      <a:pt x="434" y="131"/>
                    </a:cubicBezTo>
                    <a:cubicBezTo>
                      <a:pt x="413" y="153"/>
                      <a:pt x="387" y="157"/>
                      <a:pt x="360" y="149"/>
                    </a:cubicBezTo>
                    <a:cubicBezTo>
                      <a:pt x="346" y="145"/>
                      <a:pt x="341" y="147"/>
                      <a:pt x="341" y="161"/>
                    </a:cubicBezTo>
                    <a:cubicBezTo>
                      <a:pt x="341" y="166"/>
                      <a:pt x="338" y="171"/>
                      <a:pt x="337" y="176"/>
                    </a:cubicBezTo>
                    <a:cubicBezTo>
                      <a:pt x="336" y="182"/>
                      <a:pt x="340" y="192"/>
                      <a:pt x="332" y="193"/>
                    </a:cubicBezTo>
                    <a:cubicBezTo>
                      <a:pt x="324" y="194"/>
                      <a:pt x="319" y="185"/>
                      <a:pt x="317" y="177"/>
                    </a:cubicBezTo>
                    <a:cubicBezTo>
                      <a:pt x="312" y="161"/>
                      <a:pt x="300" y="153"/>
                      <a:pt x="284" y="152"/>
                    </a:cubicBezTo>
                    <a:cubicBezTo>
                      <a:pt x="279" y="152"/>
                      <a:pt x="274" y="151"/>
                      <a:pt x="270" y="147"/>
                    </a:cubicBezTo>
                    <a:cubicBezTo>
                      <a:pt x="253" y="131"/>
                      <a:pt x="232" y="132"/>
                      <a:pt x="218" y="150"/>
                    </a:cubicBezTo>
                    <a:cubicBezTo>
                      <a:pt x="211" y="159"/>
                      <a:pt x="206" y="169"/>
                      <a:pt x="192" y="170"/>
                    </a:cubicBezTo>
                    <a:cubicBezTo>
                      <a:pt x="186" y="170"/>
                      <a:pt x="184" y="178"/>
                      <a:pt x="182" y="183"/>
                    </a:cubicBezTo>
                    <a:cubicBezTo>
                      <a:pt x="176" y="194"/>
                      <a:pt x="171" y="205"/>
                      <a:pt x="161" y="212"/>
                    </a:cubicBezTo>
                    <a:cubicBezTo>
                      <a:pt x="156" y="206"/>
                      <a:pt x="157" y="199"/>
                      <a:pt x="158" y="191"/>
                    </a:cubicBezTo>
                    <a:cubicBezTo>
                      <a:pt x="164" y="161"/>
                      <a:pt x="155" y="137"/>
                      <a:pt x="128" y="118"/>
                    </a:cubicBezTo>
                    <a:cubicBezTo>
                      <a:pt x="107" y="104"/>
                      <a:pt x="91" y="83"/>
                      <a:pt x="70" y="69"/>
                    </a:cubicBezTo>
                    <a:cubicBezTo>
                      <a:pt x="62" y="64"/>
                      <a:pt x="60" y="54"/>
                      <a:pt x="56" y="46"/>
                    </a:cubicBezTo>
                    <a:cubicBezTo>
                      <a:pt x="52" y="36"/>
                      <a:pt x="44" y="31"/>
                      <a:pt x="34" y="34"/>
                    </a:cubicBezTo>
                    <a:cubicBezTo>
                      <a:pt x="21" y="39"/>
                      <a:pt x="26" y="48"/>
                      <a:pt x="30" y="56"/>
                    </a:cubicBezTo>
                    <a:cubicBezTo>
                      <a:pt x="32" y="61"/>
                      <a:pt x="34" y="67"/>
                      <a:pt x="29" y="72"/>
                    </a:cubicBezTo>
                    <a:close/>
                  </a:path>
                </a:pathLst>
              </a:custGeom>
              <a:solidFill>
                <a:srgbClr val="C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1" name="Freeform 914">
                <a:extLst>
                  <a:ext uri="{FF2B5EF4-FFF2-40B4-BE49-F238E27FC236}">
                    <a16:creationId xmlns:a16="http://schemas.microsoft.com/office/drawing/2014/main" id="{7369916C-8A9D-1268-3245-8B556139FE1A}"/>
                  </a:ext>
                </a:extLst>
              </p:cNvPr>
              <p:cNvSpPr/>
              <p:nvPr/>
            </p:nvSpPr>
            <p:spPr bwMode="auto">
              <a:xfrm>
                <a:off x="3880" y="2076"/>
                <a:ext cx="113" cy="164"/>
              </a:xfrm>
              <a:custGeom>
                <a:avLst/>
                <a:gdLst>
                  <a:gd name="T0" fmla="*/ 259 w 278"/>
                  <a:gd name="T1" fmla="*/ 161 h 193"/>
                  <a:gd name="T2" fmla="*/ 277 w 278"/>
                  <a:gd name="T3" fmla="*/ 169 h 193"/>
                  <a:gd name="T4" fmla="*/ 260 w 278"/>
                  <a:gd name="T5" fmla="*/ 182 h 193"/>
                  <a:gd name="T6" fmla="*/ 146 w 278"/>
                  <a:gd name="T7" fmla="*/ 163 h 193"/>
                  <a:gd name="T8" fmla="*/ 97 w 278"/>
                  <a:gd name="T9" fmla="*/ 125 h 193"/>
                  <a:gd name="T10" fmla="*/ 47 w 278"/>
                  <a:gd name="T11" fmla="*/ 109 h 193"/>
                  <a:gd name="T12" fmla="*/ 13 w 278"/>
                  <a:gd name="T13" fmla="*/ 41 h 193"/>
                  <a:gd name="T14" fmla="*/ 72 w 278"/>
                  <a:gd name="T15" fmla="*/ 46 h 193"/>
                  <a:gd name="T16" fmla="*/ 80 w 278"/>
                  <a:gd name="T17" fmla="*/ 45 h 193"/>
                  <a:gd name="T18" fmla="*/ 115 w 278"/>
                  <a:gd name="T19" fmla="*/ 14 h 193"/>
                  <a:gd name="T20" fmla="*/ 121 w 278"/>
                  <a:gd name="T21" fmla="*/ 4 h 193"/>
                  <a:gd name="T22" fmla="*/ 127 w 278"/>
                  <a:gd name="T23" fmla="*/ 13 h 193"/>
                  <a:gd name="T24" fmla="*/ 139 w 278"/>
                  <a:gd name="T25" fmla="*/ 17 h 193"/>
                  <a:gd name="T26" fmla="*/ 174 w 278"/>
                  <a:gd name="T27" fmla="*/ 4 h 193"/>
                  <a:gd name="T28" fmla="*/ 185 w 278"/>
                  <a:gd name="T29" fmla="*/ 4 h 193"/>
                  <a:gd name="T30" fmla="*/ 184 w 278"/>
                  <a:gd name="T31" fmla="*/ 17 h 193"/>
                  <a:gd name="T32" fmla="*/ 176 w 278"/>
                  <a:gd name="T33" fmla="*/ 81 h 193"/>
                  <a:gd name="T34" fmla="*/ 177 w 278"/>
                  <a:gd name="T35" fmla="*/ 122 h 193"/>
                  <a:gd name="T36" fmla="*/ 185 w 278"/>
                  <a:gd name="T37" fmla="*/ 148 h 193"/>
                  <a:gd name="T38" fmla="*/ 259 w 278"/>
                  <a:gd name="T39" fmla="*/ 16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8" h="193">
                    <a:moveTo>
                      <a:pt x="259" y="161"/>
                    </a:moveTo>
                    <a:cubicBezTo>
                      <a:pt x="266" y="162"/>
                      <a:pt x="276" y="159"/>
                      <a:pt x="277" y="169"/>
                    </a:cubicBezTo>
                    <a:cubicBezTo>
                      <a:pt x="278" y="178"/>
                      <a:pt x="269" y="179"/>
                      <a:pt x="260" y="182"/>
                    </a:cubicBezTo>
                    <a:cubicBezTo>
                      <a:pt x="219" y="193"/>
                      <a:pt x="183" y="183"/>
                      <a:pt x="146" y="163"/>
                    </a:cubicBezTo>
                    <a:cubicBezTo>
                      <a:pt x="127" y="152"/>
                      <a:pt x="110" y="142"/>
                      <a:pt x="97" y="125"/>
                    </a:cubicBezTo>
                    <a:cubicBezTo>
                      <a:pt x="84" y="109"/>
                      <a:pt x="66" y="106"/>
                      <a:pt x="47" y="109"/>
                    </a:cubicBezTo>
                    <a:cubicBezTo>
                      <a:pt x="0" y="105"/>
                      <a:pt x="17" y="69"/>
                      <a:pt x="13" y="41"/>
                    </a:cubicBezTo>
                    <a:cubicBezTo>
                      <a:pt x="33" y="56"/>
                      <a:pt x="52" y="57"/>
                      <a:pt x="72" y="46"/>
                    </a:cubicBezTo>
                    <a:cubicBezTo>
                      <a:pt x="74" y="45"/>
                      <a:pt x="77" y="46"/>
                      <a:pt x="80" y="45"/>
                    </a:cubicBezTo>
                    <a:cubicBezTo>
                      <a:pt x="110" y="44"/>
                      <a:pt x="110" y="44"/>
                      <a:pt x="115" y="14"/>
                    </a:cubicBezTo>
                    <a:cubicBezTo>
                      <a:pt x="116" y="10"/>
                      <a:pt x="116" y="5"/>
                      <a:pt x="121" y="4"/>
                    </a:cubicBezTo>
                    <a:cubicBezTo>
                      <a:pt x="126" y="4"/>
                      <a:pt x="126" y="9"/>
                      <a:pt x="127" y="13"/>
                    </a:cubicBezTo>
                    <a:cubicBezTo>
                      <a:pt x="129" y="20"/>
                      <a:pt x="135" y="22"/>
                      <a:pt x="139" y="17"/>
                    </a:cubicBezTo>
                    <a:cubicBezTo>
                      <a:pt x="149" y="6"/>
                      <a:pt x="162" y="7"/>
                      <a:pt x="174" y="4"/>
                    </a:cubicBezTo>
                    <a:cubicBezTo>
                      <a:pt x="178" y="3"/>
                      <a:pt x="182" y="0"/>
                      <a:pt x="185" y="4"/>
                    </a:cubicBezTo>
                    <a:cubicBezTo>
                      <a:pt x="188" y="8"/>
                      <a:pt x="188" y="15"/>
                      <a:pt x="184" y="17"/>
                    </a:cubicBezTo>
                    <a:cubicBezTo>
                      <a:pt x="156" y="35"/>
                      <a:pt x="160" y="57"/>
                      <a:pt x="176" y="81"/>
                    </a:cubicBezTo>
                    <a:cubicBezTo>
                      <a:pt x="185" y="95"/>
                      <a:pt x="182" y="108"/>
                      <a:pt x="177" y="122"/>
                    </a:cubicBezTo>
                    <a:cubicBezTo>
                      <a:pt x="173" y="133"/>
                      <a:pt x="174" y="145"/>
                      <a:pt x="185" y="148"/>
                    </a:cubicBezTo>
                    <a:cubicBezTo>
                      <a:pt x="210" y="153"/>
                      <a:pt x="232" y="169"/>
                      <a:pt x="259" y="161"/>
                    </a:cubicBezTo>
                    <a:close/>
                  </a:path>
                </a:pathLst>
              </a:custGeom>
              <a:solidFill>
                <a:srgbClr val="C0B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2" name="Freeform 915">
                <a:extLst>
                  <a:ext uri="{FF2B5EF4-FFF2-40B4-BE49-F238E27FC236}">
                    <a16:creationId xmlns:a16="http://schemas.microsoft.com/office/drawing/2014/main" id="{75A9D1C3-07A6-E14C-D762-63051275F205}"/>
                  </a:ext>
                </a:extLst>
              </p:cNvPr>
              <p:cNvSpPr/>
              <p:nvPr/>
            </p:nvSpPr>
            <p:spPr bwMode="auto">
              <a:xfrm>
                <a:off x="3958" y="2153"/>
                <a:ext cx="7" cy="19"/>
              </a:xfrm>
              <a:custGeom>
                <a:avLst/>
                <a:gdLst>
                  <a:gd name="T0" fmla="*/ 19 w 19"/>
                  <a:gd name="T1" fmla="*/ 12 h 23"/>
                  <a:gd name="T2" fmla="*/ 11 w 19"/>
                  <a:gd name="T3" fmla="*/ 23 h 23"/>
                  <a:gd name="T4" fmla="*/ 1 w 19"/>
                  <a:gd name="T5" fmla="*/ 15 h 23"/>
                  <a:gd name="T6" fmla="*/ 10 w 19"/>
                  <a:gd name="T7" fmla="*/ 1 h 23"/>
                  <a:gd name="T8" fmla="*/ 19 w 19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19" y="12"/>
                    </a:moveTo>
                    <a:cubicBezTo>
                      <a:pt x="19" y="17"/>
                      <a:pt x="19" y="23"/>
                      <a:pt x="11" y="23"/>
                    </a:cubicBezTo>
                    <a:cubicBezTo>
                      <a:pt x="6" y="23"/>
                      <a:pt x="0" y="21"/>
                      <a:pt x="1" y="15"/>
                    </a:cubicBezTo>
                    <a:cubicBezTo>
                      <a:pt x="1" y="9"/>
                      <a:pt x="4" y="2"/>
                      <a:pt x="10" y="1"/>
                    </a:cubicBezTo>
                    <a:cubicBezTo>
                      <a:pt x="17" y="0"/>
                      <a:pt x="19" y="6"/>
                      <a:pt x="19" y="12"/>
                    </a:cubicBezTo>
                    <a:close/>
                  </a:path>
                </a:pathLst>
              </a:custGeom>
              <a:solidFill>
                <a:srgbClr val="C0B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3" name="Freeform 916">
                <a:extLst>
                  <a:ext uri="{FF2B5EF4-FFF2-40B4-BE49-F238E27FC236}">
                    <a16:creationId xmlns:a16="http://schemas.microsoft.com/office/drawing/2014/main" id="{35ACE65C-D6FF-1E41-50F7-1C5DCFA27A8E}"/>
                  </a:ext>
                </a:extLst>
              </p:cNvPr>
              <p:cNvSpPr/>
              <p:nvPr/>
            </p:nvSpPr>
            <p:spPr bwMode="auto">
              <a:xfrm>
                <a:off x="4370" y="2071"/>
                <a:ext cx="165" cy="214"/>
              </a:xfrm>
              <a:custGeom>
                <a:avLst/>
                <a:gdLst>
                  <a:gd name="T0" fmla="*/ 1 w 407"/>
                  <a:gd name="T1" fmla="*/ 164 h 252"/>
                  <a:gd name="T2" fmla="*/ 19 w 407"/>
                  <a:gd name="T3" fmla="*/ 116 h 252"/>
                  <a:gd name="T4" fmla="*/ 25 w 407"/>
                  <a:gd name="T5" fmla="*/ 91 h 252"/>
                  <a:gd name="T6" fmla="*/ 66 w 407"/>
                  <a:gd name="T7" fmla="*/ 105 h 252"/>
                  <a:gd name="T8" fmla="*/ 65 w 407"/>
                  <a:gd name="T9" fmla="*/ 96 h 252"/>
                  <a:gd name="T10" fmla="*/ 45 w 407"/>
                  <a:gd name="T11" fmla="*/ 63 h 252"/>
                  <a:gd name="T12" fmla="*/ 45 w 407"/>
                  <a:gd name="T13" fmla="*/ 60 h 252"/>
                  <a:gd name="T14" fmla="*/ 57 w 407"/>
                  <a:gd name="T15" fmla="*/ 47 h 252"/>
                  <a:gd name="T16" fmla="*/ 87 w 407"/>
                  <a:gd name="T17" fmla="*/ 42 h 252"/>
                  <a:gd name="T18" fmla="*/ 116 w 407"/>
                  <a:gd name="T19" fmla="*/ 37 h 252"/>
                  <a:gd name="T20" fmla="*/ 169 w 407"/>
                  <a:gd name="T21" fmla="*/ 49 h 252"/>
                  <a:gd name="T22" fmla="*/ 190 w 407"/>
                  <a:gd name="T23" fmla="*/ 60 h 252"/>
                  <a:gd name="T24" fmla="*/ 211 w 407"/>
                  <a:gd name="T25" fmla="*/ 54 h 252"/>
                  <a:gd name="T26" fmla="*/ 214 w 407"/>
                  <a:gd name="T27" fmla="*/ 45 h 252"/>
                  <a:gd name="T28" fmla="*/ 242 w 407"/>
                  <a:gd name="T29" fmla="*/ 4 h 252"/>
                  <a:gd name="T30" fmla="*/ 265 w 407"/>
                  <a:gd name="T31" fmla="*/ 17 h 252"/>
                  <a:gd name="T32" fmla="*/ 265 w 407"/>
                  <a:gd name="T33" fmla="*/ 23 h 252"/>
                  <a:gd name="T34" fmla="*/ 259 w 407"/>
                  <a:gd name="T35" fmla="*/ 45 h 252"/>
                  <a:gd name="T36" fmla="*/ 262 w 407"/>
                  <a:gd name="T37" fmla="*/ 68 h 252"/>
                  <a:gd name="T38" fmla="*/ 285 w 407"/>
                  <a:gd name="T39" fmla="*/ 71 h 252"/>
                  <a:gd name="T40" fmla="*/ 314 w 407"/>
                  <a:gd name="T41" fmla="*/ 63 h 252"/>
                  <a:gd name="T42" fmla="*/ 328 w 407"/>
                  <a:gd name="T43" fmla="*/ 66 h 252"/>
                  <a:gd name="T44" fmla="*/ 325 w 407"/>
                  <a:gd name="T45" fmla="*/ 79 h 252"/>
                  <a:gd name="T46" fmla="*/ 307 w 407"/>
                  <a:gd name="T47" fmla="*/ 129 h 252"/>
                  <a:gd name="T48" fmla="*/ 286 w 407"/>
                  <a:gd name="T49" fmla="*/ 140 h 252"/>
                  <a:gd name="T50" fmla="*/ 288 w 407"/>
                  <a:gd name="T51" fmla="*/ 140 h 252"/>
                  <a:gd name="T52" fmla="*/ 379 w 407"/>
                  <a:gd name="T53" fmla="*/ 139 h 252"/>
                  <a:gd name="T54" fmla="*/ 404 w 407"/>
                  <a:gd name="T55" fmla="*/ 141 h 252"/>
                  <a:gd name="T56" fmla="*/ 405 w 407"/>
                  <a:gd name="T57" fmla="*/ 150 h 252"/>
                  <a:gd name="T58" fmla="*/ 368 w 407"/>
                  <a:gd name="T59" fmla="*/ 184 h 252"/>
                  <a:gd name="T60" fmla="*/ 349 w 407"/>
                  <a:gd name="T61" fmla="*/ 228 h 252"/>
                  <a:gd name="T62" fmla="*/ 348 w 407"/>
                  <a:gd name="T63" fmla="*/ 237 h 252"/>
                  <a:gd name="T64" fmla="*/ 317 w 407"/>
                  <a:gd name="T65" fmla="*/ 232 h 252"/>
                  <a:gd name="T66" fmla="*/ 279 w 407"/>
                  <a:gd name="T67" fmla="*/ 237 h 252"/>
                  <a:gd name="T68" fmla="*/ 233 w 407"/>
                  <a:gd name="T69" fmla="*/ 239 h 252"/>
                  <a:gd name="T70" fmla="*/ 205 w 407"/>
                  <a:gd name="T71" fmla="*/ 228 h 252"/>
                  <a:gd name="T72" fmla="*/ 193 w 407"/>
                  <a:gd name="T73" fmla="*/ 220 h 252"/>
                  <a:gd name="T74" fmla="*/ 204 w 407"/>
                  <a:gd name="T75" fmla="*/ 208 h 252"/>
                  <a:gd name="T76" fmla="*/ 252 w 407"/>
                  <a:gd name="T77" fmla="*/ 175 h 252"/>
                  <a:gd name="T78" fmla="*/ 186 w 407"/>
                  <a:gd name="T79" fmla="*/ 172 h 252"/>
                  <a:gd name="T80" fmla="*/ 73 w 407"/>
                  <a:gd name="T81" fmla="*/ 176 h 252"/>
                  <a:gd name="T82" fmla="*/ 48 w 407"/>
                  <a:gd name="T83" fmla="*/ 168 h 252"/>
                  <a:gd name="T84" fmla="*/ 1 w 407"/>
                  <a:gd name="T85" fmla="*/ 164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7" h="251">
                    <a:moveTo>
                      <a:pt x="1" y="164"/>
                    </a:moveTo>
                    <a:cubicBezTo>
                      <a:pt x="0" y="145"/>
                      <a:pt x="15" y="133"/>
                      <a:pt x="19" y="116"/>
                    </a:cubicBezTo>
                    <a:cubicBezTo>
                      <a:pt x="21" y="108"/>
                      <a:pt x="26" y="100"/>
                      <a:pt x="25" y="91"/>
                    </a:cubicBezTo>
                    <a:cubicBezTo>
                      <a:pt x="41" y="90"/>
                      <a:pt x="50" y="108"/>
                      <a:pt x="66" y="105"/>
                    </a:cubicBezTo>
                    <a:cubicBezTo>
                      <a:pt x="68" y="102"/>
                      <a:pt x="64" y="99"/>
                      <a:pt x="65" y="96"/>
                    </a:cubicBezTo>
                    <a:cubicBezTo>
                      <a:pt x="69" y="78"/>
                      <a:pt x="67" y="65"/>
                      <a:pt x="45" y="63"/>
                    </a:cubicBezTo>
                    <a:cubicBezTo>
                      <a:pt x="44" y="63"/>
                      <a:pt x="44" y="61"/>
                      <a:pt x="45" y="60"/>
                    </a:cubicBezTo>
                    <a:cubicBezTo>
                      <a:pt x="49" y="55"/>
                      <a:pt x="53" y="51"/>
                      <a:pt x="57" y="47"/>
                    </a:cubicBezTo>
                    <a:cubicBezTo>
                      <a:pt x="66" y="40"/>
                      <a:pt x="76" y="39"/>
                      <a:pt x="87" y="42"/>
                    </a:cubicBezTo>
                    <a:cubicBezTo>
                      <a:pt x="98" y="46"/>
                      <a:pt x="107" y="43"/>
                      <a:pt x="116" y="37"/>
                    </a:cubicBezTo>
                    <a:cubicBezTo>
                      <a:pt x="134" y="25"/>
                      <a:pt x="158" y="30"/>
                      <a:pt x="169" y="49"/>
                    </a:cubicBezTo>
                    <a:cubicBezTo>
                      <a:pt x="175" y="57"/>
                      <a:pt x="180" y="61"/>
                      <a:pt x="190" y="60"/>
                    </a:cubicBezTo>
                    <a:cubicBezTo>
                      <a:pt x="198" y="60"/>
                      <a:pt x="206" y="62"/>
                      <a:pt x="211" y="54"/>
                    </a:cubicBezTo>
                    <a:cubicBezTo>
                      <a:pt x="213" y="52"/>
                      <a:pt x="214" y="49"/>
                      <a:pt x="214" y="45"/>
                    </a:cubicBezTo>
                    <a:cubicBezTo>
                      <a:pt x="213" y="22"/>
                      <a:pt x="220" y="11"/>
                      <a:pt x="242" y="4"/>
                    </a:cubicBezTo>
                    <a:cubicBezTo>
                      <a:pt x="254" y="0"/>
                      <a:pt x="263" y="3"/>
                      <a:pt x="265" y="17"/>
                    </a:cubicBezTo>
                    <a:cubicBezTo>
                      <a:pt x="265" y="19"/>
                      <a:pt x="265" y="21"/>
                      <a:pt x="265" y="23"/>
                    </a:cubicBezTo>
                    <a:cubicBezTo>
                      <a:pt x="263" y="30"/>
                      <a:pt x="264" y="39"/>
                      <a:pt x="259" y="45"/>
                    </a:cubicBezTo>
                    <a:cubicBezTo>
                      <a:pt x="253" y="54"/>
                      <a:pt x="254" y="61"/>
                      <a:pt x="262" y="68"/>
                    </a:cubicBezTo>
                    <a:cubicBezTo>
                      <a:pt x="269" y="75"/>
                      <a:pt x="276" y="79"/>
                      <a:pt x="285" y="71"/>
                    </a:cubicBezTo>
                    <a:cubicBezTo>
                      <a:pt x="293" y="65"/>
                      <a:pt x="304" y="66"/>
                      <a:pt x="314" y="63"/>
                    </a:cubicBezTo>
                    <a:cubicBezTo>
                      <a:pt x="319" y="63"/>
                      <a:pt x="323" y="63"/>
                      <a:pt x="328" y="66"/>
                    </a:cubicBezTo>
                    <a:cubicBezTo>
                      <a:pt x="333" y="71"/>
                      <a:pt x="329" y="77"/>
                      <a:pt x="325" y="79"/>
                    </a:cubicBezTo>
                    <a:cubicBezTo>
                      <a:pt x="304" y="90"/>
                      <a:pt x="302" y="108"/>
                      <a:pt x="307" y="129"/>
                    </a:cubicBezTo>
                    <a:cubicBezTo>
                      <a:pt x="303" y="137"/>
                      <a:pt x="294" y="136"/>
                      <a:pt x="286" y="140"/>
                    </a:cubicBezTo>
                    <a:cubicBezTo>
                      <a:pt x="286" y="141"/>
                      <a:pt x="286" y="140"/>
                      <a:pt x="288" y="140"/>
                    </a:cubicBezTo>
                    <a:cubicBezTo>
                      <a:pt x="318" y="148"/>
                      <a:pt x="348" y="150"/>
                      <a:pt x="379" y="139"/>
                    </a:cubicBezTo>
                    <a:cubicBezTo>
                      <a:pt x="386" y="136"/>
                      <a:pt x="396" y="137"/>
                      <a:pt x="404" y="141"/>
                    </a:cubicBezTo>
                    <a:cubicBezTo>
                      <a:pt x="407" y="144"/>
                      <a:pt x="407" y="148"/>
                      <a:pt x="405" y="150"/>
                    </a:cubicBezTo>
                    <a:cubicBezTo>
                      <a:pt x="395" y="164"/>
                      <a:pt x="382" y="176"/>
                      <a:pt x="368" y="184"/>
                    </a:cubicBezTo>
                    <a:cubicBezTo>
                      <a:pt x="351" y="195"/>
                      <a:pt x="343" y="208"/>
                      <a:pt x="349" y="228"/>
                    </a:cubicBezTo>
                    <a:cubicBezTo>
                      <a:pt x="350" y="231"/>
                      <a:pt x="351" y="234"/>
                      <a:pt x="348" y="237"/>
                    </a:cubicBezTo>
                    <a:cubicBezTo>
                      <a:pt x="337" y="243"/>
                      <a:pt x="327" y="240"/>
                      <a:pt x="317" y="232"/>
                    </a:cubicBezTo>
                    <a:cubicBezTo>
                      <a:pt x="297" y="216"/>
                      <a:pt x="293" y="217"/>
                      <a:pt x="279" y="237"/>
                    </a:cubicBezTo>
                    <a:cubicBezTo>
                      <a:pt x="269" y="251"/>
                      <a:pt x="259" y="252"/>
                      <a:pt x="233" y="239"/>
                    </a:cubicBezTo>
                    <a:cubicBezTo>
                      <a:pt x="224" y="236"/>
                      <a:pt x="215" y="232"/>
                      <a:pt x="205" y="228"/>
                    </a:cubicBezTo>
                    <a:cubicBezTo>
                      <a:pt x="201" y="226"/>
                      <a:pt x="194" y="228"/>
                      <a:pt x="193" y="220"/>
                    </a:cubicBezTo>
                    <a:cubicBezTo>
                      <a:pt x="192" y="212"/>
                      <a:pt x="199" y="211"/>
                      <a:pt x="204" y="208"/>
                    </a:cubicBezTo>
                    <a:cubicBezTo>
                      <a:pt x="220" y="198"/>
                      <a:pt x="236" y="188"/>
                      <a:pt x="252" y="175"/>
                    </a:cubicBezTo>
                    <a:cubicBezTo>
                      <a:pt x="229" y="184"/>
                      <a:pt x="208" y="166"/>
                      <a:pt x="186" y="172"/>
                    </a:cubicBezTo>
                    <a:cubicBezTo>
                      <a:pt x="149" y="183"/>
                      <a:pt x="111" y="182"/>
                      <a:pt x="73" y="176"/>
                    </a:cubicBezTo>
                    <a:cubicBezTo>
                      <a:pt x="64" y="174"/>
                      <a:pt x="55" y="173"/>
                      <a:pt x="48" y="168"/>
                    </a:cubicBezTo>
                    <a:cubicBezTo>
                      <a:pt x="33" y="159"/>
                      <a:pt x="17" y="157"/>
                      <a:pt x="1" y="164"/>
                    </a:cubicBezTo>
                    <a:close/>
                  </a:path>
                </a:pathLst>
              </a:custGeom>
              <a:solidFill>
                <a:srgbClr val="CFC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4" name="Freeform 917">
                <a:extLst>
                  <a:ext uri="{FF2B5EF4-FFF2-40B4-BE49-F238E27FC236}">
                    <a16:creationId xmlns:a16="http://schemas.microsoft.com/office/drawing/2014/main" id="{6E7C5BF2-6816-C243-6296-5DE3376084A7}"/>
                  </a:ext>
                </a:extLst>
              </p:cNvPr>
              <p:cNvSpPr/>
              <p:nvPr/>
            </p:nvSpPr>
            <p:spPr bwMode="auto">
              <a:xfrm>
                <a:off x="4355" y="2213"/>
                <a:ext cx="42" cy="161"/>
              </a:xfrm>
              <a:custGeom>
                <a:avLst/>
                <a:gdLst>
                  <a:gd name="T0" fmla="*/ 10 w 103"/>
                  <a:gd name="T1" fmla="*/ 29 h 189"/>
                  <a:gd name="T2" fmla="*/ 38 w 103"/>
                  <a:gd name="T3" fmla="*/ 0 h 189"/>
                  <a:gd name="T4" fmla="*/ 83 w 103"/>
                  <a:gd name="T5" fmla="*/ 73 h 189"/>
                  <a:gd name="T6" fmla="*/ 93 w 103"/>
                  <a:gd name="T7" fmla="*/ 100 h 189"/>
                  <a:gd name="T8" fmla="*/ 92 w 103"/>
                  <a:gd name="T9" fmla="*/ 122 h 189"/>
                  <a:gd name="T10" fmla="*/ 65 w 103"/>
                  <a:gd name="T11" fmla="*/ 172 h 189"/>
                  <a:gd name="T12" fmla="*/ 53 w 103"/>
                  <a:gd name="T13" fmla="*/ 186 h 189"/>
                  <a:gd name="T14" fmla="*/ 36 w 103"/>
                  <a:gd name="T15" fmla="*/ 176 h 189"/>
                  <a:gd name="T16" fmla="*/ 26 w 103"/>
                  <a:gd name="T17" fmla="*/ 152 h 189"/>
                  <a:gd name="T18" fmla="*/ 7 w 103"/>
                  <a:gd name="T19" fmla="*/ 98 h 189"/>
                  <a:gd name="T20" fmla="*/ 10 w 103"/>
                  <a:gd name="T21" fmla="*/ 2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3" h="189">
                    <a:moveTo>
                      <a:pt x="10" y="29"/>
                    </a:moveTo>
                    <a:cubicBezTo>
                      <a:pt x="18" y="18"/>
                      <a:pt x="20" y="2"/>
                      <a:pt x="38" y="0"/>
                    </a:cubicBezTo>
                    <a:cubicBezTo>
                      <a:pt x="83" y="20"/>
                      <a:pt x="87" y="27"/>
                      <a:pt x="83" y="73"/>
                    </a:cubicBezTo>
                    <a:cubicBezTo>
                      <a:pt x="82" y="83"/>
                      <a:pt x="84" y="93"/>
                      <a:pt x="93" y="100"/>
                    </a:cubicBezTo>
                    <a:cubicBezTo>
                      <a:pt x="103" y="108"/>
                      <a:pt x="102" y="118"/>
                      <a:pt x="92" y="122"/>
                    </a:cubicBezTo>
                    <a:cubicBezTo>
                      <a:pt x="70" y="132"/>
                      <a:pt x="75" y="156"/>
                      <a:pt x="65" y="172"/>
                    </a:cubicBezTo>
                    <a:cubicBezTo>
                      <a:pt x="61" y="176"/>
                      <a:pt x="60" y="184"/>
                      <a:pt x="53" y="186"/>
                    </a:cubicBezTo>
                    <a:cubicBezTo>
                      <a:pt x="44" y="189"/>
                      <a:pt x="40" y="181"/>
                      <a:pt x="36" y="176"/>
                    </a:cubicBezTo>
                    <a:cubicBezTo>
                      <a:pt x="32" y="168"/>
                      <a:pt x="29" y="160"/>
                      <a:pt x="26" y="152"/>
                    </a:cubicBezTo>
                    <a:cubicBezTo>
                      <a:pt x="9" y="138"/>
                      <a:pt x="10" y="116"/>
                      <a:pt x="7" y="98"/>
                    </a:cubicBezTo>
                    <a:cubicBezTo>
                      <a:pt x="3" y="75"/>
                      <a:pt x="0" y="51"/>
                      <a:pt x="10" y="29"/>
                    </a:cubicBezTo>
                    <a:close/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5" name="Freeform 918">
                <a:extLst>
                  <a:ext uri="{FF2B5EF4-FFF2-40B4-BE49-F238E27FC236}">
                    <a16:creationId xmlns:a16="http://schemas.microsoft.com/office/drawing/2014/main" id="{68496DD7-63F1-FC27-278C-D2775DEF477A}"/>
                  </a:ext>
                </a:extLst>
              </p:cNvPr>
              <p:cNvSpPr/>
              <p:nvPr/>
            </p:nvSpPr>
            <p:spPr bwMode="auto">
              <a:xfrm>
                <a:off x="4451" y="2285"/>
                <a:ext cx="120" cy="167"/>
              </a:xfrm>
              <a:custGeom>
                <a:avLst/>
                <a:gdLst>
                  <a:gd name="T0" fmla="*/ 199 w 296"/>
                  <a:gd name="T1" fmla="*/ 103 h 196"/>
                  <a:gd name="T2" fmla="*/ 186 w 296"/>
                  <a:gd name="T3" fmla="*/ 91 h 196"/>
                  <a:gd name="T4" fmla="*/ 196 w 296"/>
                  <a:gd name="T5" fmla="*/ 76 h 196"/>
                  <a:gd name="T6" fmla="*/ 187 w 296"/>
                  <a:gd name="T7" fmla="*/ 55 h 196"/>
                  <a:gd name="T8" fmla="*/ 151 w 296"/>
                  <a:gd name="T9" fmla="*/ 51 h 196"/>
                  <a:gd name="T10" fmla="*/ 147 w 296"/>
                  <a:gd name="T11" fmla="*/ 55 h 196"/>
                  <a:gd name="T12" fmla="*/ 49 w 296"/>
                  <a:gd name="T13" fmla="*/ 58 h 196"/>
                  <a:gd name="T14" fmla="*/ 40 w 296"/>
                  <a:gd name="T15" fmla="*/ 67 h 196"/>
                  <a:gd name="T16" fmla="*/ 39 w 296"/>
                  <a:gd name="T17" fmla="*/ 75 h 196"/>
                  <a:gd name="T18" fmla="*/ 31 w 296"/>
                  <a:gd name="T19" fmla="*/ 176 h 196"/>
                  <a:gd name="T20" fmla="*/ 19 w 296"/>
                  <a:gd name="T21" fmla="*/ 196 h 196"/>
                  <a:gd name="T22" fmla="*/ 9 w 296"/>
                  <a:gd name="T23" fmla="*/ 141 h 196"/>
                  <a:gd name="T24" fmla="*/ 19 w 296"/>
                  <a:gd name="T25" fmla="*/ 93 h 196"/>
                  <a:gd name="T26" fmla="*/ 19 w 296"/>
                  <a:gd name="T27" fmla="*/ 75 h 196"/>
                  <a:gd name="T28" fmla="*/ 43 w 296"/>
                  <a:gd name="T29" fmla="*/ 43 h 196"/>
                  <a:gd name="T30" fmla="*/ 70 w 296"/>
                  <a:gd name="T31" fmla="*/ 31 h 196"/>
                  <a:gd name="T32" fmla="*/ 200 w 296"/>
                  <a:gd name="T33" fmla="*/ 29 h 196"/>
                  <a:gd name="T34" fmla="*/ 211 w 296"/>
                  <a:gd name="T35" fmla="*/ 32 h 196"/>
                  <a:gd name="T36" fmla="*/ 223 w 296"/>
                  <a:gd name="T37" fmla="*/ 17 h 196"/>
                  <a:gd name="T38" fmla="*/ 293 w 296"/>
                  <a:gd name="T39" fmla="*/ 29 h 196"/>
                  <a:gd name="T40" fmla="*/ 265 w 296"/>
                  <a:gd name="T41" fmla="*/ 70 h 196"/>
                  <a:gd name="T42" fmla="*/ 248 w 296"/>
                  <a:gd name="T43" fmla="*/ 76 h 196"/>
                  <a:gd name="T44" fmla="*/ 231 w 296"/>
                  <a:gd name="T45" fmla="*/ 79 h 196"/>
                  <a:gd name="T46" fmla="*/ 215 w 296"/>
                  <a:gd name="T47" fmla="*/ 91 h 196"/>
                  <a:gd name="T48" fmla="*/ 199 w 296"/>
                  <a:gd name="T49" fmla="*/ 10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6" h="196">
                    <a:moveTo>
                      <a:pt x="199" y="103"/>
                    </a:moveTo>
                    <a:cubicBezTo>
                      <a:pt x="193" y="101"/>
                      <a:pt x="189" y="96"/>
                      <a:pt x="186" y="91"/>
                    </a:cubicBezTo>
                    <a:cubicBezTo>
                      <a:pt x="190" y="86"/>
                      <a:pt x="193" y="82"/>
                      <a:pt x="196" y="76"/>
                    </a:cubicBezTo>
                    <a:cubicBezTo>
                      <a:pt x="201" y="67"/>
                      <a:pt x="201" y="58"/>
                      <a:pt x="187" y="55"/>
                    </a:cubicBezTo>
                    <a:cubicBezTo>
                      <a:pt x="175" y="53"/>
                      <a:pt x="164" y="40"/>
                      <a:pt x="151" y="51"/>
                    </a:cubicBezTo>
                    <a:cubicBezTo>
                      <a:pt x="152" y="55"/>
                      <a:pt x="150" y="56"/>
                      <a:pt x="147" y="55"/>
                    </a:cubicBezTo>
                    <a:cubicBezTo>
                      <a:pt x="114" y="48"/>
                      <a:pt x="81" y="49"/>
                      <a:pt x="49" y="58"/>
                    </a:cubicBezTo>
                    <a:cubicBezTo>
                      <a:pt x="44" y="59"/>
                      <a:pt x="41" y="62"/>
                      <a:pt x="40" y="67"/>
                    </a:cubicBezTo>
                    <a:cubicBezTo>
                      <a:pt x="39" y="69"/>
                      <a:pt x="40" y="73"/>
                      <a:pt x="39" y="75"/>
                    </a:cubicBezTo>
                    <a:cubicBezTo>
                      <a:pt x="13" y="107"/>
                      <a:pt x="31" y="142"/>
                      <a:pt x="31" y="176"/>
                    </a:cubicBezTo>
                    <a:cubicBezTo>
                      <a:pt x="31" y="185"/>
                      <a:pt x="31" y="194"/>
                      <a:pt x="19" y="196"/>
                    </a:cubicBezTo>
                    <a:cubicBezTo>
                      <a:pt x="18" y="177"/>
                      <a:pt x="17" y="158"/>
                      <a:pt x="9" y="141"/>
                    </a:cubicBezTo>
                    <a:cubicBezTo>
                      <a:pt x="0" y="122"/>
                      <a:pt x="4" y="107"/>
                      <a:pt x="19" y="93"/>
                    </a:cubicBezTo>
                    <a:cubicBezTo>
                      <a:pt x="25" y="88"/>
                      <a:pt x="31" y="82"/>
                      <a:pt x="19" y="75"/>
                    </a:cubicBezTo>
                    <a:cubicBezTo>
                      <a:pt x="19" y="44"/>
                      <a:pt x="19" y="44"/>
                      <a:pt x="43" y="43"/>
                    </a:cubicBezTo>
                    <a:cubicBezTo>
                      <a:pt x="54" y="43"/>
                      <a:pt x="60" y="34"/>
                      <a:pt x="70" y="31"/>
                    </a:cubicBezTo>
                    <a:cubicBezTo>
                      <a:pt x="113" y="19"/>
                      <a:pt x="156" y="12"/>
                      <a:pt x="200" y="29"/>
                    </a:cubicBezTo>
                    <a:cubicBezTo>
                      <a:pt x="204" y="30"/>
                      <a:pt x="207" y="31"/>
                      <a:pt x="211" y="32"/>
                    </a:cubicBezTo>
                    <a:cubicBezTo>
                      <a:pt x="223" y="33"/>
                      <a:pt x="229" y="30"/>
                      <a:pt x="223" y="17"/>
                    </a:cubicBezTo>
                    <a:cubicBezTo>
                      <a:pt x="252" y="0"/>
                      <a:pt x="280" y="4"/>
                      <a:pt x="293" y="29"/>
                    </a:cubicBezTo>
                    <a:cubicBezTo>
                      <a:pt x="296" y="52"/>
                      <a:pt x="279" y="60"/>
                      <a:pt x="265" y="70"/>
                    </a:cubicBezTo>
                    <a:cubicBezTo>
                      <a:pt x="259" y="73"/>
                      <a:pt x="254" y="75"/>
                      <a:pt x="248" y="76"/>
                    </a:cubicBezTo>
                    <a:cubicBezTo>
                      <a:pt x="242" y="77"/>
                      <a:pt x="236" y="78"/>
                      <a:pt x="231" y="79"/>
                    </a:cubicBezTo>
                    <a:cubicBezTo>
                      <a:pt x="224" y="80"/>
                      <a:pt x="217" y="82"/>
                      <a:pt x="215" y="91"/>
                    </a:cubicBezTo>
                    <a:cubicBezTo>
                      <a:pt x="212" y="98"/>
                      <a:pt x="208" y="104"/>
                      <a:pt x="199" y="103"/>
                    </a:cubicBezTo>
                    <a:close/>
                  </a:path>
                </a:pathLst>
              </a:custGeom>
              <a:solidFill>
                <a:srgbClr val="C5B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6" name="Freeform 919">
                <a:extLst>
                  <a:ext uri="{FF2B5EF4-FFF2-40B4-BE49-F238E27FC236}">
                    <a16:creationId xmlns:a16="http://schemas.microsoft.com/office/drawing/2014/main" id="{66F75865-FE69-9083-047D-39E6125DBF1B}"/>
                  </a:ext>
                </a:extLst>
              </p:cNvPr>
              <p:cNvSpPr/>
              <p:nvPr/>
            </p:nvSpPr>
            <p:spPr bwMode="auto">
              <a:xfrm>
                <a:off x="4465" y="2246"/>
                <a:ext cx="83" cy="79"/>
              </a:xfrm>
              <a:custGeom>
                <a:avLst/>
                <a:gdLst>
                  <a:gd name="T0" fmla="*/ 188 w 206"/>
                  <a:gd name="T1" fmla="*/ 65 h 93"/>
                  <a:gd name="T2" fmla="*/ 205 w 206"/>
                  <a:gd name="T3" fmla="*/ 76 h 93"/>
                  <a:gd name="T4" fmla="*/ 186 w 206"/>
                  <a:gd name="T5" fmla="*/ 82 h 93"/>
                  <a:gd name="T6" fmla="*/ 127 w 206"/>
                  <a:gd name="T7" fmla="*/ 70 h 93"/>
                  <a:gd name="T8" fmla="*/ 111 w 206"/>
                  <a:gd name="T9" fmla="*/ 69 h 93"/>
                  <a:gd name="T10" fmla="*/ 76 w 206"/>
                  <a:gd name="T11" fmla="*/ 73 h 93"/>
                  <a:gd name="T12" fmla="*/ 26 w 206"/>
                  <a:gd name="T13" fmla="*/ 88 h 93"/>
                  <a:gd name="T14" fmla="*/ 8 w 206"/>
                  <a:gd name="T15" fmla="*/ 89 h 93"/>
                  <a:gd name="T16" fmla="*/ 6 w 206"/>
                  <a:gd name="T17" fmla="*/ 41 h 93"/>
                  <a:gd name="T18" fmla="*/ 0 w 206"/>
                  <a:gd name="T19" fmla="*/ 33 h 93"/>
                  <a:gd name="T20" fmla="*/ 25 w 206"/>
                  <a:gd name="T21" fmla="*/ 37 h 93"/>
                  <a:gd name="T22" fmla="*/ 43 w 206"/>
                  <a:gd name="T23" fmla="*/ 28 h 93"/>
                  <a:gd name="T24" fmla="*/ 82 w 206"/>
                  <a:gd name="T25" fmla="*/ 18 h 93"/>
                  <a:gd name="T26" fmla="*/ 116 w 206"/>
                  <a:gd name="T27" fmla="*/ 29 h 93"/>
                  <a:gd name="T28" fmla="*/ 188 w 206"/>
                  <a:gd name="T29" fmla="*/ 6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6" h="93">
                    <a:moveTo>
                      <a:pt x="188" y="65"/>
                    </a:moveTo>
                    <a:cubicBezTo>
                      <a:pt x="191" y="72"/>
                      <a:pt x="206" y="66"/>
                      <a:pt x="205" y="76"/>
                    </a:cubicBezTo>
                    <a:cubicBezTo>
                      <a:pt x="204" y="85"/>
                      <a:pt x="192" y="81"/>
                      <a:pt x="186" y="82"/>
                    </a:cubicBezTo>
                    <a:cubicBezTo>
                      <a:pt x="165" y="86"/>
                      <a:pt x="148" y="71"/>
                      <a:pt x="127" y="70"/>
                    </a:cubicBezTo>
                    <a:cubicBezTo>
                      <a:pt x="122" y="69"/>
                      <a:pt x="116" y="67"/>
                      <a:pt x="111" y="69"/>
                    </a:cubicBezTo>
                    <a:cubicBezTo>
                      <a:pt x="99" y="74"/>
                      <a:pt x="87" y="74"/>
                      <a:pt x="76" y="73"/>
                    </a:cubicBezTo>
                    <a:cubicBezTo>
                      <a:pt x="57" y="72"/>
                      <a:pt x="41" y="78"/>
                      <a:pt x="26" y="88"/>
                    </a:cubicBezTo>
                    <a:cubicBezTo>
                      <a:pt x="20" y="91"/>
                      <a:pt x="14" y="93"/>
                      <a:pt x="8" y="89"/>
                    </a:cubicBezTo>
                    <a:cubicBezTo>
                      <a:pt x="33" y="69"/>
                      <a:pt x="33" y="60"/>
                      <a:pt x="6" y="41"/>
                    </a:cubicBezTo>
                    <a:cubicBezTo>
                      <a:pt x="4" y="39"/>
                      <a:pt x="2" y="36"/>
                      <a:pt x="0" y="33"/>
                    </a:cubicBezTo>
                    <a:cubicBezTo>
                      <a:pt x="8" y="35"/>
                      <a:pt x="17" y="36"/>
                      <a:pt x="25" y="37"/>
                    </a:cubicBezTo>
                    <a:cubicBezTo>
                      <a:pt x="33" y="38"/>
                      <a:pt x="39" y="36"/>
                      <a:pt x="43" y="28"/>
                    </a:cubicBezTo>
                    <a:cubicBezTo>
                      <a:pt x="54" y="4"/>
                      <a:pt x="65" y="0"/>
                      <a:pt x="82" y="18"/>
                    </a:cubicBezTo>
                    <a:cubicBezTo>
                      <a:pt x="93" y="28"/>
                      <a:pt x="103" y="30"/>
                      <a:pt x="116" y="29"/>
                    </a:cubicBezTo>
                    <a:cubicBezTo>
                      <a:pt x="143" y="34"/>
                      <a:pt x="170" y="41"/>
                      <a:pt x="188" y="65"/>
                    </a:cubicBezTo>
                    <a:close/>
                  </a:path>
                </a:pathLst>
              </a:custGeom>
              <a:solidFill>
                <a:srgbClr val="E2DA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7" name="Freeform 920">
                <a:extLst>
                  <a:ext uri="{FF2B5EF4-FFF2-40B4-BE49-F238E27FC236}">
                    <a16:creationId xmlns:a16="http://schemas.microsoft.com/office/drawing/2014/main" id="{75A0A0B2-B776-5447-1C40-075EF6547E10}"/>
                  </a:ext>
                </a:extLst>
              </p:cNvPr>
              <p:cNvSpPr/>
              <p:nvPr/>
            </p:nvSpPr>
            <p:spPr bwMode="auto">
              <a:xfrm>
                <a:off x="4344" y="2218"/>
                <a:ext cx="22" cy="145"/>
              </a:xfrm>
              <a:custGeom>
                <a:avLst/>
                <a:gdLst>
                  <a:gd name="T0" fmla="*/ 39 w 55"/>
                  <a:gd name="T1" fmla="*/ 23 h 170"/>
                  <a:gd name="T2" fmla="*/ 55 w 55"/>
                  <a:gd name="T3" fmla="*/ 146 h 170"/>
                  <a:gd name="T4" fmla="*/ 55 w 55"/>
                  <a:gd name="T5" fmla="*/ 162 h 170"/>
                  <a:gd name="T6" fmla="*/ 35 w 55"/>
                  <a:gd name="T7" fmla="*/ 162 h 170"/>
                  <a:gd name="T8" fmla="*/ 18 w 55"/>
                  <a:gd name="T9" fmla="*/ 143 h 170"/>
                  <a:gd name="T10" fmla="*/ 10 w 55"/>
                  <a:gd name="T11" fmla="*/ 116 h 170"/>
                  <a:gd name="T12" fmla="*/ 4 w 55"/>
                  <a:gd name="T13" fmla="*/ 43 h 170"/>
                  <a:gd name="T14" fmla="*/ 7 w 55"/>
                  <a:gd name="T15" fmla="*/ 18 h 170"/>
                  <a:gd name="T16" fmla="*/ 39 w 55"/>
                  <a:gd name="T17" fmla="*/ 23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170">
                    <a:moveTo>
                      <a:pt x="39" y="23"/>
                    </a:moveTo>
                    <a:cubicBezTo>
                      <a:pt x="38" y="65"/>
                      <a:pt x="39" y="106"/>
                      <a:pt x="55" y="146"/>
                    </a:cubicBezTo>
                    <a:cubicBezTo>
                      <a:pt x="55" y="151"/>
                      <a:pt x="55" y="157"/>
                      <a:pt x="55" y="162"/>
                    </a:cubicBezTo>
                    <a:cubicBezTo>
                      <a:pt x="48" y="165"/>
                      <a:pt x="41" y="170"/>
                      <a:pt x="35" y="162"/>
                    </a:cubicBezTo>
                    <a:cubicBezTo>
                      <a:pt x="26" y="159"/>
                      <a:pt x="23" y="150"/>
                      <a:pt x="18" y="143"/>
                    </a:cubicBezTo>
                    <a:cubicBezTo>
                      <a:pt x="10" y="135"/>
                      <a:pt x="9" y="127"/>
                      <a:pt x="10" y="116"/>
                    </a:cubicBezTo>
                    <a:cubicBezTo>
                      <a:pt x="11" y="92"/>
                      <a:pt x="8" y="67"/>
                      <a:pt x="4" y="43"/>
                    </a:cubicBezTo>
                    <a:cubicBezTo>
                      <a:pt x="3" y="35"/>
                      <a:pt x="0" y="26"/>
                      <a:pt x="7" y="18"/>
                    </a:cubicBezTo>
                    <a:cubicBezTo>
                      <a:pt x="18" y="19"/>
                      <a:pt x="31" y="0"/>
                      <a:pt x="39" y="23"/>
                    </a:cubicBezTo>
                    <a:close/>
                  </a:path>
                </a:pathLst>
              </a:custGeom>
              <a:solidFill>
                <a:srgbClr val="D0B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8" name="Freeform 921">
                <a:extLst>
                  <a:ext uri="{FF2B5EF4-FFF2-40B4-BE49-F238E27FC236}">
                    <a16:creationId xmlns:a16="http://schemas.microsoft.com/office/drawing/2014/main" id="{36DAB997-C68A-606E-4F0E-B56F3AEDA400}"/>
                  </a:ext>
                </a:extLst>
              </p:cNvPr>
              <p:cNvSpPr/>
              <p:nvPr/>
            </p:nvSpPr>
            <p:spPr bwMode="auto">
              <a:xfrm>
                <a:off x="4544" y="934"/>
                <a:ext cx="138" cy="324"/>
              </a:xfrm>
              <a:custGeom>
                <a:avLst/>
                <a:gdLst>
                  <a:gd name="T0" fmla="*/ 196 w 339"/>
                  <a:gd name="T1" fmla="*/ 368 h 381"/>
                  <a:gd name="T2" fmla="*/ 108 w 339"/>
                  <a:gd name="T3" fmla="*/ 377 h 381"/>
                  <a:gd name="T4" fmla="*/ 60 w 339"/>
                  <a:gd name="T5" fmla="*/ 372 h 381"/>
                  <a:gd name="T6" fmla="*/ 34 w 339"/>
                  <a:gd name="T7" fmla="*/ 372 h 381"/>
                  <a:gd name="T8" fmla="*/ 6 w 339"/>
                  <a:gd name="T9" fmla="*/ 348 h 381"/>
                  <a:gd name="T10" fmla="*/ 18 w 339"/>
                  <a:gd name="T11" fmla="*/ 327 h 381"/>
                  <a:gd name="T12" fmla="*/ 40 w 339"/>
                  <a:gd name="T13" fmla="*/ 294 h 381"/>
                  <a:gd name="T14" fmla="*/ 56 w 339"/>
                  <a:gd name="T15" fmla="*/ 254 h 381"/>
                  <a:gd name="T16" fmla="*/ 49 w 339"/>
                  <a:gd name="T17" fmla="*/ 238 h 381"/>
                  <a:gd name="T18" fmla="*/ 37 w 339"/>
                  <a:gd name="T19" fmla="*/ 217 h 381"/>
                  <a:gd name="T20" fmla="*/ 57 w 339"/>
                  <a:gd name="T21" fmla="*/ 208 h 381"/>
                  <a:gd name="T22" fmla="*/ 75 w 339"/>
                  <a:gd name="T23" fmla="*/ 170 h 381"/>
                  <a:gd name="T24" fmla="*/ 85 w 339"/>
                  <a:gd name="T25" fmla="*/ 143 h 381"/>
                  <a:gd name="T26" fmla="*/ 129 w 339"/>
                  <a:gd name="T27" fmla="*/ 132 h 381"/>
                  <a:gd name="T28" fmla="*/ 132 w 339"/>
                  <a:gd name="T29" fmla="*/ 88 h 381"/>
                  <a:gd name="T30" fmla="*/ 121 w 339"/>
                  <a:gd name="T31" fmla="*/ 75 h 381"/>
                  <a:gd name="T32" fmla="*/ 134 w 339"/>
                  <a:gd name="T33" fmla="*/ 65 h 381"/>
                  <a:gd name="T34" fmla="*/ 161 w 339"/>
                  <a:gd name="T35" fmla="*/ 40 h 381"/>
                  <a:gd name="T36" fmla="*/ 178 w 339"/>
                  <a:gd name="T37" fmla="*/ 27 h 381"/>
                  <a:gd name="T38" fmla="*/ 201 w 339"/>
                  <a:gd name="T39" fmla="*/ 12 h 381"/>
                  <a:gd name="T40" fmla="*/ 232 w 339"/>
                  <a:gd name="T41" fmla="*/ 17 h 381"/>
                  <a:gd name="T42" fmla="*/ 283 w 339"/>
                  <a:gd name="T43" fmla="*/ 49 h 381"/>
                  <a:gd name="T44" fmla="*/ 316 w 339"/>
                  <a:gd name="T45" fmla="*/ 96 h 381"/>
                  <a:gd name="T46" fmla="*/ 324 w 339"/>
                  <a:gd name="T47" fmla="*/ 151 h 381"/>
                  <a:gd name="T48" fmla="*/ 318 w 339"/>
                  <a:gd name="T49" fmla="*/ 196 h 381"/>
                  <a:gd name="T50" fmla="*/ 313 w 339"/>
                  <a:gd name="T51" fmla="*/ 199 h 381"/>
                  <a:gd name="T52" fmla="*/ 246 w 339"/>
                  <a:gd name="T53" fmla="*/ 261 h 381"/>
                  <a:gd name="T54" fmla="*/ 218 w 339"/>
                  <a:gd name="T55" fmla="*/ 273 h 381"/>
                  <a:gd name="T56" fmla="*/ 182 w 339"/>
                  <a:gd name="T57" fmla="*/ 303 h 381"/>
                  <a:gd name="T58" fmla="*/ 190 w 339"/>
                  <a:gd name="T59" fmla="*/ 313 h 381"/>
                  <a:gd name="T60" fmla="*/ 255 w 339"/>
                  <a:gd name="T61" fmla="*/ 354 h 381"/>
                  <a:gd name="T62" fmla="*/ 262 w 339"/>
                  <a:gd name="T63" fmla="*/ 366 h 381"/>
                  <a:gd name="T64" fmla="*/ 196 w 339"/>
                  <a:gd name="T65" fmla="*/ 368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9" h="381">
                    <a:moveTo>
                      <a:pt x="196" y="368"/>
                    </a:moveTo>
                    <a:cubicBezTo>
                      <a:pt x="166" y="371"/>
                      <a:pt x="137" y="370"/>
                      <a:pt x="108" y="377"/>
                    </a:cubicBezTo>
                    <a:cubicBezTo>
                      <a:pt x="92" y="381"/>
                      <a:pt x="76" y="368"/>
                      <a:pt x="60" y="372"/>
                    </a:cubicBezTo>
                    <a:cubicBezTo>
                      <a:pt x="51" y="372"/>
                      <a:pt x="42" y="371"/>
                      <a:pt x="34" y="372"/>
                    </a:cubicBezTo>
                    <a:cubicBezTo>
                      <a:pt x="16" y="373"/>
                      <a:pt x="12" y="360"/>
                      <a:pt x="6" y="348"/>
                    </a:cubicBezTo>
                    <a:cubicBezTo>
                      <a:pt x="0" y="336"/>
                      <a:pt x="10" y="332"/>
                      <a:pt x="18" y="327"/>
                    </a:cubicBezTo>
                    <a:cubicBezTo>
                      <a:pt x="29" y="319"/>
                      <a:pt x="36" y="307"/>
                      <a:pt x="40" y="294"/>
                    </a:cubicBezTo>
                    <a:cubicBezTo>
                      <a:pt x="44" y="280"/>
                      <a:pt x="49" y="267"/>
                      <a:pt x="56" y="254"/>
                    </a:cubicBezTo>
                    <a:cubicBezTo>
                      <a:pt x="62" y="245"/>
                      <a:pt x="54" y="242"/>
                      <a:pt x="49" y="238"/>
                    </a:cubicBezTo>
                    <a:cubicBezTo>
                      <a:pt x="42" y="233"/>
                      <a:pt x="33" y="228"/>
                      <a:pt x="37" y="217"/>
                    </a:cubicBezTo>
                    <a:cubicBezTo>
                      <a:pt x="41" y="207"/>
                      <a:pt x="49" y="208"/>
                      <a:pt x="57" y="208"/>
                    </a:cubicBezTo>
                    <a:cubicBezTo>
                      <a:pt x="79" y="206"/>
                      <a:pt x="89" y="188"/>
                      <a:pt x="75" y="170"/>
                    </a:cubicBezTo>
                    <a:cubicBezTo>
                      <a:pt x="62" y="153"/>
                      <a:pt x="71" y="148"/>
                      <a:pt x="85" y="143"/>
                    </a:cubicBezTo>
                    <a:cubicBezTo>
                      <a:pt x="99" y="138"/>
                      <a:pt x="115" y="140"/>
                      <a:pt x="129" y="132"/>
                    </a:cubicBezTo>
                    <a:cubicBezTo>
                      <a:pt x="152" y="118"/>
                      <a:pt x="154" y="104"/>
                      <a:pt x="132" y="88"/>
                    </a:cubicBezTo>
                    <a:cubicBezTo>
                      <a:pt x="128" y="85"/>
                      <a:pt x="121" y="82"/>
                      <a:pt x="121" y="75"/>
                    </a:cubicBezTo>
                    <a:cubicBezTo>
                      <a:pt x="122" y="68"/>
                      <a:pt x="129" y="67"/>
                      <a:pt x="134" y="65"/>
                    </a:cubicBezTo>
                    <a:cubicBezTo>
                      <a:pt x="147" y="60"/>
                      <a:pt x="160" y="58"/>
                      <a:pt x="161" y="40"/>
                    </a:cubicBezTo>
                    <a:cubicBezTo>
                      <a:pt x="162" y="36"/>
                      <a:pt x="172" y="31"/>
                      <a:pt x="178" y="27"/>
                    </a:cubicBezTo>
                    <a:cubicBezTo>
                      <a:pt x="185" y="22"/>
                      <a:pt x="195" y="20"/>
                      <a:pt x="201" y="12"/>
                    </a:cubicBezTo>
                    <a:cubicBezTo>
                      <a:pt x="213" y="0"/>
                      <a:pt x="224" y="5"/>
                      <a:pt x="232" y="17"/>
                    </a:cubicBezTo>
                    <a:cubicBezTo>
                      <a:pt x="244" y="36"/>
                      <a:pt x="255" y="52"/>
                      <a:pt x="283" y="49"/>
                    </a:cubicBezTo>
                    <a:cubicBezTo>
                      <a:pt x="304" y="46"/>
                      <a:pt x="313" y="63"/>
                      <a:pt x="316" y="96"/>
                    </a:cubicBezTo>
                    <a:cubicBezTo>
                      <a:pt x="304" y="116"/>
                      <a:pt x="306" y="134"/>
                      <a:pt x="324" y="151"/>
                    </a:cubicBezTo>
                    <a:cubicBezTo>
                      <a:pt x="339" y="164"/>
                      <a:pt x="335" y="185"/>
                      <a:pt x="318" y="196"/>
                    </a:cubicBezTo>
                    <a:cubicBezTo>
                      <a:pt x="316" y="197"/>
                      <a:pt x="313" y="198"/>
                      <a:pt x="313" y="199"/>
                    </a:cubicBezTo>
                    <a:cubicBezTo>
                      <a:pt x="303" y="234"/>
                      <a:pt x="269" y="241"/>
                      <a:pt x="246" y="261"/>
                    </a:cubicBezTo>
                    <a:cubicBezTo>
                      <a:pt x="238" y="268"/>
                      <a:pt x="228" y="270"/>
                      <a:pt x="218" y="273"/>
                    </a:cubicBezTo>
                    <a:cubicBezTo>
                      <a:pt x="204" y="278"/>
                      <a:pt x="190" y="289"/>
                      <a:pt x="182" y="303"/>
                    </a:cubicBezTo>
                    <a:cubicBezTo>
                      <a:pt x="178" y="311"/>
                      <a:pt x="186" y="311"/>
                      <a:pt x="190" y="313"/>
                    </a:cubicBezTo>
                    <a:cubicBezTo>
                      <a:pt x="213" y="325"/>
                      <a:pt x="230" y="345"/>
                      <a:pt x="255" y="354"/>
                    </a:cubicBezTo>
                    <a:cubicBezTo>
                      <a:pt x="257" y="355"/>
                      <a:pt x="257" y="358"/>
                      <a:pt x="262" y="366"/>
                    </a:cubicBezTo>
                    <a:cubicBezTo>
                      <a:pt x="236" y="353"/>
                      <a:pt x="215" y="351"/>
                      <a:pt x="196" y="368"/>
                    </a:cubicBezTo>
                    <a:close/>
                  </a:path>
                </a:pathLst>
              </a:custGeom>
              <a:solidFill>
                <a:srgbClr val="EB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9" name="Freeform 922">
                <a:extLst>
                  <a:ext uri="{FF2B5EF4-FFF2-40B4-BE49-F238E27FC236}">
                    <a16:creationId xmlns:a16="http://schemas.microsoft.com/office/drawing/2014/main" id="{81C2F5C9-3946-A712-C9FF-0BE5D9A401F3}"/>
                  </a:ext>
                </a:extLst>
              </p:cNvPr>
              <p:cNvSpPr/>
              <p:nvPr/>
            </p:nvSpPr>
            <p:spPr bwMode="auto">
              <a:xfrm>
                <a:off x="4546" y="1058"/>
                <a:ext cx="11" cy="26"/>
              </a:xfrm>
              <a:custGeom>
                <a:avLst/>
                <a:gdLst>
                  <a:gd name="T0" fmla="*/ 29 w 29"/>
                  <a:gd name="T1" fmla="*/ 17 h 31"/>
                  <a:gd name="T2" fmla="*/ 14 w 29"/>
                  <a:gd name="T3" fmla="*/ 31 h 31"/>
                  <a:gd name="T4" fmla="*/ 1 w 29"/>
                  <a:gd name="T5" fmla="*/ 20 h 31"/>
                  <a:gd name="T6" fmla="*/ 15 w 29"/>
                  <a:gd name="T7" fmla="*/ 0 h 31"/>
                  <a:gd name="T8" fmla="*/ 29 w 29"/>
                  <a:gd name="T9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31">
                    <a:moveTo>
                      <a:pt x="29" y="17"/>
                    </a:moveTo>
                    <a:cubicBezTo>
                      <a:pt x="29" y="27"/>
                      <a:pt x="23" y="31"/>
                      <a:pt x="14" y="31"/>
                    </a:cubicBezTo>
                    <a:cubicBezTo>
                      <a:pt x="6" y="31"/>
                      <a:pt x="0" y="29"/>
                      <a:pt x="1" y="20"/>
                    </a:cubicBezTo>
                    <a:cubicBezTo>
                      <a:pt x="2" y="11"/>
                      <a:pt x="4" y="0"/>
                      <a:pt x="15" y="0"/>
                    </a:cubicBezTo>
                    <a:cubicBezTo>
                      <a:pt x="24" y="0"/>
                      <a:pt x="29" y="8"/>
                      <a:pt x="29" y="17"/>
                    </a:cubicBezTo>
                    <a:close/>
                  </a:path>
                </a:pathLst>
              </a:custGeom>
              <a:solidFill>
                <a:srgbClr val="EB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0" name="Freeform 923">
                <a:extLst>
                  <a:ext uri="{FF2B5EF4-FFF2-40B4-BE49-F238E27FC236}">
                    <a16:creationId xmlns:a16="http://schemas.microsoft.com/office/drawing/2014/main" id="{3B01D5EC-3657-B733-CFBC-90604A5CF134}"/>
                  </a:ext>
                </a:extLst>
              </p:cNvPr>
              <p:cNvSpPr/>
              <p:nvPr/>
            </p:nvSpPr>
            <p:spPr bwMode="auto">
              <a:xfrm>
                <a:off x="3823" y="812"/>
                <a:ext cx="58" cy="115"/>
              </a:xfrm>
              <a:custGeom>
                <a:avLst/>
                <a:gdLst>
                  <a:gd name="T0" fmla="*/ 67 w 143"/>
                  <a:gd name="T1" fmla="*/ 48 h 136"/>
                  <a:gd name="T2" fmla="*/ 71 w 143"/>
                  <a:gd name="T3" fmla="*/ 44 h 136"/>
                  <a:gd name="T4" fmla="*/ 132 w 143"/>
                  <a:gd name="T5" fmla="*/ 3 h 136"/>
                  <a:gd name="T6" fmla="*/ 143 w 143"/>
                  <a:gd name="T7" fmla="*/ 4 h 136"/>
                  <a:gd name="T8" fmla="*/ 129 w 143"/>
                  <a:gd name="T9" fmla="*/ 30 h 136"/>
                  <a:gd name="T10" fmla="*/ 96 w 143"/>
                  <a:gd name="T11" fmla="*/ 48 h 136"/>
                  <a:gd name="T12" fmla="*/ 71 w 143"/>
                  <a:gd name="T13" fmla="*/ 67 h 136"/>
                  <a:gd name="T14" fmla="*/ 29 w 143"/>
                  <a:gd name="T15" fmla="*/ 95 h 136"/>
                  <a:gd name="T16" fmla="*/ 22 w 143"/>
                  <a:gd name="T17" fmla="*/ 122 h 136"/>
                  <a:gd name="T18" fmla="*/ 23 w 143"/>
                  <a:gd name="T19" fmla="*/ 136 h 136"/>
                  <a:gd name="T20" fmla="*/ 4 w 143"/>
                  <a:gd name="T21" fmla="*/ 114 h 136"/>
                  <a:gd name="T22" fmla="*/ 31 w 143"/>
                  <a:gd name="T23" fmla="*/ 80 h 136"/>
                  <a:gd name="T24" fmla="*/ 31 w 143"/>
                  <a:gd name="T25" fmla="*/ 80 h 136"/>
                  <a:gd name="T26" fmla="*/ 57 w 143"/>
                  <a:gd name="T27" fmla="*/ 68 h 136"/>
                  <a:gd name="T28" fmla="*/ 67 w 143"/>
                  <a:gd name="T29" fmla="*/ 4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3" h="136">
                    <a:moveTo>
                      <a:pt x="67" y="48"/>
                    </a:moveTo>
                    <a:cubicBezTo>
                      <a:pt x="68" y="47"/>
                      <a:pt x="70" y="45"/>
                      <a:pt x="71" y="44"/>
                    </a:cubicBezTo>
                    <a:cubicBezTo>
                      <a:pt x="94" y="34"/>
                      <a:pt x="117" y="24"/>
                      <a:pt x="132" y="3"/>
                    </a:cubicBezTo>
                    <a:cubicBezTo>
                      <a:pt x="135" y="0"/>
                      <a:pt x="140" y="0"/>
                      <a:pt x="143" y="4"/>
                    </a:cubicBezTo>
                    <a:cubicBezTo>
                      <a:pt x="138" y="12"/>
                      <a:pt x="132" y="19"/>
                      <a:pt x="129" y="30"/>
                    </a:cubicBezTo>
                    <a:cubicBezTo>
                      <a:pt x="126" y="48"/>
                      <a:pt x="109" y="46"/>
                      <a:pt x="96" y="48"/>
                    </a:cubicBezTo>
                    <a:cubicBezTo>
                      <a:pt x="82" y="49"/>
                      <a:pt x="75" y="55"/>
                      <a:pt x="71" y="67"/>
                    </a:cubicBezTo>
                    <a:cubicBezTo>
                      <a:pt x="63" y="94"/>
                      <a:pt x="57" y="97"/>
                      <a:pt x="29" y="95"/>
                    </a:cubicBezTo>
                    <a:cubicBezTo>
                      <a:pt x="27" y="104"/>
                      <a:pt x="41" y="117"/>
                      <a:pt x="22" y="122"/>
                    </a:cubicBezTo>
                    <a:cubicBezTo>
                      <a:pt x="16" y="124"/>
                      <a:pt x="22" y="131"/>
                      <a:pt x="23" y="136"/>
                    </a:cubicBezTo>
                    <a:cubicBezTo>
                      <a:pt x="13" y="132"/>
                      <a:pt x="1" y="128"/>
                      <a:pt x="4" y="114"/>
                    </a:cubicBezTo>
                    <a:cubicBezTo>
                      <a:pt x="7" y="99"/>
                      <a:pt x="0" y="74"/>
                      <a:pt x="31" y="80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46" y="89"/>
                      <a:pt x="51" y="77"/>
                      <a:pt x="57" y="68"/>
                    </a:cubicBezTo>
                    <a:cubicBezTo>
                      <a:pt x="61" y="62"/>
                      <a:pt x="61" y="53"/>
                      <a:pt x="67" y="48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1" name="Freeform 924">
                <a:extLst>
                  <a:ext uri="{FF2B5EF4-FFF2-40B4-BE49-F238E27FC236}">
                    <a16:creationId xmlns:a16="http://schemas.microsoft.com/office/drawing/2014/main" id="{8324EC9A-BE7C-AB56-7CDB-C95A4BF858F7}"/>
                  </a:ext>
                </a:extLst>
              </p:cNvPr>
              <p:cNvSpPr/>
              <p:nvPr/>
            </p:nvSpPr>
            <p:spPr bwMode="auto">
              <a:xfrm>
                <a:off x="3870" y="1192"/>
                <a:ext cx="286" cy="641"/>
              </a:xfrm>
              <a:custGeom>
                <a:avLst/>
                <a:gdLst>
                  <a:gd name="T0" fmla="*/ 285 w 705"/>
                  <a:gd name="T1" fmla="*/ 276 h 754"/>
                  <a:gd name="T2" fmla="*/ 320 w 705"/>
                  <a:gd name="T3" fmla="*/ 276 h 754"/>
                  <a:gd name="T4" fmla="*/ 394 w 705"/>
                  <a:gd name="T5" fmla="*/ 211 h 754"/>
                  <a:gd name="T6" fmla="*/ 433 w 705"/>
                  <a:gd name="T7" fmla="*/ 149 h 754"/>
                  <a:gd name="T8" fmla="*/ 527 w 705"/>
                  <a:gd name="T9" fmla="*/ 77 h 754"/>
                  <a:gd name="T10" fmla="*/ 570 w 705"/>
                  <a:gd name="T11" fmla="*/ 81 h 754"/>
                  <a:gd name="T12" fmla="*/ 638 w 705"/>
                  <a:gd name="T13" fmla="*/ 84 h 754"/>
                  <a:gd name="T14" fmla="*/ 571 w 705"/>
                  <a:gd name="T15" fmla="*/ 34 h 754"/>
                  <a:gd name="T16" fmla="*/ 556 w 705"/>
                  <a:gd name="T17" fmla="*/ 7 h 754"/>
                  <a:gd name="T18" fmla="*/ 587 w 705"/>
                  <a:gd name="T19" fmla="*/ 16 h 754"/>
                  <a:gd name="T20" fmla="*/ 680 w 705"/>
                  <a:gd name="T21" fmla="*/ 20 h 754"/>
                  <a:gd name="T22" fmla="*/ 663 w 705"/>
                  <a:gd name="T23" fmla="*/ 80 h 754"/>
                  <a:gd name="T24" fmla="*/ 646 w 705"/>
                  <a:gd name="T25" fmla="*/ 122 h 754"/>
                  <a:gd name="T26" fmla="*/ 611 w 705"/>
                  <a:gd name="T27" fmla="*/ 130 h 754"/>
                  <a:gd name="T28" fmla="*/ 635 w 705"/>
                  <a:gd name="T29" fmla="*/ 147 h 754"/>
                  <a:gd name="T30" fmla="*/ 680 w 705"/>
                  <a:gd name="T31" fmla="*/ 169 h 754"/>
                  <a:gd name="T32" fmla="*/ 634 w 705"/>
                  <a:gd name="T33" fmla="*/ 204 h 754"/>
                  <a:gd name="T34" fmla="*/ 691 w 705"/>
                  <a:gd name="T35" fmla="*/ 226 h 754"/>
                  <a:gd name="T36" fmla="*/ 631 w 705"/>
                  <a:gd name="T37" fmla="*/ 256 h 754"/>
                  <a:gd name="T38" fmla="*/ 596 w 705"/>
                  <a:gd name="T39" fmla="*/ 164 h 754"/>
                  <a:gd name="T40" fmla="*/ 442 w 705"/>
                  <a:gd name="T41" fmla="*/ 194 h 754"/>
                  <a:gd name="T42" fmla="*/ 506 w 705"/>
                  <a:gd name="T43" fmla="*/ 232 h 754"/>
                  <a:gd name="T44" fmla="*/ 514 w 705"/>
                  <a:gd name="T45" fmla="*/ 260 h 754"/>
                  <a:gd name="T46" fmla="*/ 501 w 705"/>
                  <a:gd name="T47" fmla="*/ 273 h 754"/>
                  <a:gd name="T48" fmla="*/ 530 w 705"/>
                  <a:gd name="T49" fmla="*/ 332 h 754"/>
                  <a:gd name="T50" fmla="*/ 496 w 705"/>
                  <a:gd name="T51" fmla="*/ 315 h 754"/>
                  <a:gd name="T52" fmla="*/ 432 w 705"/>
                  <a:gd name="T53" fmla="*/ 300 h 754"/>
                  <a:gd name="T54" fmla="*/ 373 w 705"/>
                  <a:gd name="T55" fmla="*/ 318 h 754"/>
                  <a:gd name="T56" fmla="*/ 316 w 705"/>
                  <a:gd name="T57" fmla="*/ 388 h 754"/>
                  <a:gd name="T58" fmla="*/ 329 w 705"/>
                  <a:gd name="T59" fmla="*/ 475 h 754"/>
                  <a:gd name="T60" fmla="*/ 367 w 705"/>
                  <a:gd name="T61" fmla="*/ 515 h 754"/>
                  <a:gd name="T62" fmla="*/ 368 w 705"/>
                  <a:gd name="T63" fmla="*/ 584 h 754"/>
                  <a:gd name="T64" fmla="*/ 314 w 705"/>
                  <a:gd name="T65" fmla="*/ 600 h 754"/>
                  <a:gd name="T66" fmla="*/ 278 w 705"/>
                  <a:gd name="T67" fmla="*/ 558 h 754"/>
                  <a:gd name="T68" fmla="*/ 254 w 705"/>
                  <a:gd name="T69" fmla="*/ 562 h 754"/>
                  <a:gd name="T70" fmla="*/ 197 w 705"/>
                  <a:gd name="T71" fmla="*/ 591 h 754"/>
                  <a:gd name="T72" fmla="*/ 112 w 705"/>
                  <a:gd name="T73" fmla="*/ 688 h 754"/>
                  <a:gd name="T74" fmla="*/ 64 w 705"/>
                  <a:gd name="T75" fmla="*/ 749 h 754"/>
                  <a:gd name="T76" fmla="*/ 8 w 705"/>
                  <a:gd name="T77" fmla="*/ 717 h 754"/>
                  <a:gd name="T78" fmla="*/ 33 w 705"/>
                  <a:gd name="T79" fmla="*/ 635 h 754"/>
                  <a:gd name="T80" fmla="*/ 27 w 705"/>
                  <a:gd name="T81" fmla="*/ 554 h 754"/>
                  <a:gd name="T82" fmla="*/ 35 w 705"/>
                  <a:gd name="T83" fmla="*/ 521 h 754"/>
                  <a:gd name="T84" fmla="*/ 134 w 705"/>
                  <a:gd name="T85" fmla="*/ 548 h 754"/>
                  <a:gd name="T86" fmla="*/ 163 w 705"/>
                  <a:gd name="T87" fmla="*/ 542 h 754"/>
                  <a:gd name="T88" fmla="*/ 147 w 705"/>
                  <a:gd name="T89" fmla="*/ 409 h 754"/>
                  <a:gd name="T90" fmla="*/ 144 w 705"/>
                  <a:gd name="T91" fmla="*/ 340 h 754"/>
                  <a:gd name="T92" fmla="*/ 193 w 705"/>
                  <a:gd name="T93" fmla="*/ 451 h 754"/>
                  <a:gd name="T94" fmla="*/ 223 w 705"/>
                  <a:gd name="T95" fmla="*/ 341 h 754"/>
                  <a:gd name="T96" fmla="*/ 256 w 705"/>
                  <a:gd name="T97" fmla="*/ 265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05" h="754">
                    <a:moveTo>
                      <a:pt x="256" y="265"/>
                    </a:moveTo>
                    <a:cubicBezTo>
                      <a:pt x="268" y="264"/>
                      <a:pt x="278" y="268"/>
                      <a:pt x="285" y="276"/>
                    </a:cubicBezTo>
                    <a:cubicBezTo>
                      <a:pt x="289" y="280"/>
                      <a:pt x="293" y="285"/>
                      <a:pt x="300" y="281"/>
                    </a:cubicBezTo>
                    <a:cubicBezTo>
                      <a:pt x="308" y="283"/>
                      <a:pt x="315" y="282"/>
                      <a:pt x="320" y="276"/>
                    </a:cubicBezTo>
                    <a:cubicBezTo>
                      <a:pt x="335" y="257"/>
                      <a:pt x="355" y="246"/>
                      <a:pt x="377" y="237"/>
                    </a:cubicBezTo>
                    <a:cubicBezTo>
                      <a:pt x="388" y="232"/>
                      <a:pt x="392" y="225"/>
                      <a:pt x="394" y="211"/>
                    </a:cubicBezTo>
                    <a:cubicBezTo>
                      <a:pt x="397" y="190"/>
                      <a:pt x="404" y="168"/>
                      <a:pt x="426" y="156"/>
                    </a:cubicBezTo>
                    <a:cubicBezTo>
                      <a:pt x="429" y="154"/>
                      <a:pt x="432" y="152"/>
                      <a:pt x="433" y="149"/>
                    </a:cubicBezTo>
                    <a:cubicBezTo>
                      <a:pt x="442" y="120"/>
                      <a:pt x="468" y="118"/>
                      <a:pt x="493" y="113"/>
                    </a:cubicBezTo>
                    <a:cubicBezTo>
                      <a:pt x="517" y="109"/>
                      <a:pt x="525" y="102"/>
                      <a:pt x="527" y="77"/>
                    </a:cubicBezTo>
                    <a:cubicBezTo>
                      <a:pt x="527" y="77"/>
                      <a:pt x="528" y="76"/>
                      <a:pt x="528" y="76"/>
                    </a:cubicBezTo>
                    <a:cubicBezTo>
                      <a:pt x="541" y="88"/>
                      <a:pt x="555" y="83"/>
                      <a:pt x="570" y="81"/>
                    </a:cubicBezTo>
                    <a:cubicBezTo>
                      <a:pt x="584" y="88"/>
                      <a:pt x="599" y="95"/>
                      <a:pt x="615" y="95"/>
                    </a:cubicBezTo>
                    <a:cubicBezTo>
                      <a:pt x="625" y="96"/>
                      <a:pt x="635" y="95"/>
                      <a:pt x="638" y="84"/>
                    </a:cubicBezTo>
                    <a:cubicBezTo>
                      <a:pt x="641" y="74"/>
                      <a:pt x="631" y="71"/>
                      <a:pt x="625" y="67"/>
                    </a:cubicBezTo>
                    <a:cubicBezTo>
                      <a:pt x="608" y="54"/>
                      <a:pt x="591" y="41"/>
                      <a:pt x="571" y="34"/>
                    </a:cubicBezTo>
                    <a:cubicBezTo>
                      <a:pt x="565" y="32"/>
                      <a:pt x="560" y="28"/>
                      <a:pt x="557" y="23"/>
                    </a:cubicBezTo>
                    <a:cubicBezTo>
                      <a:pt x="553" y="18"/>
                      <a:pt x="552" y="12"/>
                      <a:pt x="556" y="7"/>
                    </a:cubicBezTo>
                    <a:cubicBezTo>
                      <a:pt x="561" y="1"/>
                      <a:pt x="567" y="0"/>
                      <a:pt x="574" y="4"/>
                    </a:cubicBezTo>
                    <a:cubicBezTo>
                      <a:pt x="579" y="8"/>
                      <a:pt x="582" y="13"/>
                      <a:pt x="587" y="16"/>
                    </a:cubicBezTo>
                    <a:cubicBezTo>
                      <a:pt x="610" y="30"/>
                      <a:pt x="633" y="43"/>
                      <a:pt x="659" y="25"/>
                    </a:cubicBezTo>
                    <a:cubicBezTo>
                      <a:pt x="665" y="21"/>
                      <a:pt x="672" y="18"/>
                      <a:pt x="680" y="20"/>
                    </a:cubicBezTo>
                    <a:cubicBezTo>
                      <a:pt x="688" y="33"/>
                      <a:pt x="682" y="42"/>
                      <a:pt x="672" y="48"/>
                    </a:cubicBezTo>
                    <a:cubicBezTo>
                      <a:pt x="656" y="56"/>
                      <a:pt x="653" y="66"/>
                      <a:pt x="663" y="80"/>
                    </a:cubicBezTo>
                    <a:cubicBezTo>
                      <a:pt x="665" y="82"/>
                      <a:pt x="664" y="85"/>
                      <a:pt x="664" y="88"/>
                    </a:cubicBezTo>
                    <a:cubicBezTo>
                      <a:pt x="663" y="102"/>
                      <a:pt x="650" y="110"/>
                      <a:pt x="646" y="122"/>
                    </a:cubicBezTo>
                    <a:cubicBezTo>
                      <a:pt x="642" y="131"/>
                      <a:pt x="633" y="127"/>
                      <a:pt x="626" y="125"/>
                    </a:cubicBezTo>
                    <a:cubicBezTo>
                      <a:pt x="620" y="123"/>
                      <a:pt x="613" y="120"/>
                      <a:pt x="611" y="130"/>
                    </a:cubicBezTo>
                    <a:cubicBezTo>
                      <a:pt x="606" y="148"/>
                      <a:pt x="620" y="156"/>
                      <a:pt x="630" y="168"/>
                    </a:cubicBezTo>
                    <a:cubicBezTo>
                      <a:pt x="633" y="160"/>
                      <a:pt x="630" y="152"/>
                      <a:pt x="635" y="147"/>
                    </a:cubicBezTo>
                    <a:cubicBezTo>
                      <a:pt x="642" y="140"/>
                      <a:pt x="651" y="137"/>
                      <a:pt x="661" y="137"/>
                    </a:cubicBezTo>
                    <a:cubicBezTo>
                      <a:pt x="683" y="146"/>
                      <a:pt x="685" y="151"/>
                      <a:pt x="680" y="169"/>
                    </a:cubicBezTo>
                    <a:cubicBezTo>
                      <a:pt x="679" y="182"/>
                      <a:pt x="657" y="188"/>
                      <a:pt x="668" y="205"/>
                    </a:cubicBezTo>
                    <a:cubicBezTo>
                      <a:pt x="656" y="215"/>
                      <a:pt x="646" y="205"/>
                      <a:pt x="634" y="204"/>
                    </a:cubicBezTo>
                    <a:cubicBezTo>
                      <a:pt x="647" y="212"/>
                      <a:pt x="661" y="215"/>
                      <a:pt x="674" y="219"/>
                    </a:cubicBezTo>
                    <a:cubicBezTo>
                      <a:pt x="680" y="221"/>
                      <a:pt x="686" y="222"/>
                      <a:pt x="691" y="226"/>
                    </a:cubicBezTo>
                    <a:cubicBezTo>
                      <a:pt x="704" y="234"/>
                      <a:pt x="705" y="246"/>
                      <a:pt x="691" y="251"/>
                    </a:cubicBezTo>
                    <a:cubicBezTo>
                      <a:pt x="672" y="259"/>
                      <a:pt x="651" y="265"/>
                      <a:pt x="631" y="256"/>
                    </a:cubicBezTo>
                    <a:cubicBezTo>
                      <a:pt x="609" y="246"/>
                      <a:pt x="606" y="225"/>
                      <a:pt x="610" y="205"/>
                    </a:cubicBezTo>
                    <a:cubicBezTo>
                      <a:pt x="614" y="187"/>
                      <a:pt x="606" y="175"/>
                      <a:pt x="596" y="164"/>
                    </a:cubicBezTo>
                    <a:cubicBezTo>
                      <a:pt x="550" y="113"/>
                      <a:pt x="508" y="122"/>
                      <a:pt x="460" y="157"/>
                    </a:cubicBezTo>
                    <a:cubicBezTo>
                      <a:pt x="448" y="166"/>
                      <a:pt x="445" y="180"/>
                      <a:pt x="442" y="194"/>
                    </a:cubicBezTo>
                    <a:cubicBezTo>
                      <a:pt x="440" y="203"/>
                      <a:pt x="447" y="209"/>
                      <a:pt x="454" y="213"/>
                    </a:cubicBezTo>
                    <a:cubicBezTo>
                      <a:pt x="470" y="223"/>
                      <a:pt x="487" y="229"/>
                      <a:pt x="506" y="232"/>
                    </a:cubicBezTo>
                    <a:cubicBezTo>
                      <a:pt x="521" y="235"/>
                      <a:pt x="533" y="242"/>
                      <a:pt x="532" y="261"/>
                    </a:cubicBezTo>
                    <a:cubicBezTo>
                      <a:pt x="526" y="260"/>
                      <a:pt x="519" y="268"/>
                      <a:pt x="514" y="260"/>
                    </a:cubicBezTo>
                    <a:cubicBezTo>
                      <a:pt x="511" y="255"/>
                      <a:pt x="510" y="244"/>
                      <a:pt x="501" y="251"/>
                    </a:cubicBezTo>
                    <a:cubicBezTo>
                      <a:pt x="493" y="257"/>
                      <a:pt x="497" y="271"/>
                      <a:pt x="501" y="273"/>
                    </a:cubicBezTo>
                    <a:cubicBezTo>
                      <a:pt x="518" y="283"/>
                      <a:pt x="517" y="300"/>
                      <a:pt x="521" y="314"/>
                    </a:cubicBezTo>
                    <a:cubicBezTo>
                      <a:pt x="523" y="320"/>
                      <a:pt x="524" y="327"/>
                      <a:pt x="530" y="332"/>
                    </a:cubicBezTo>
                    <a:cubicBezTo>
                      <a:pt x="544" y="344"/>
                      <a:pt x="542" y="351"/>
                      <a:pt x="524" y="361"/>
                    </a:cubicBezTo>
                    <a:cubicBezTo>
                      <a:pt x="513" y="346"/>
                      <a:pt x="508" y="329"/>
                      <a:pt x="496" y="315"/>
                    </a:cubicBezTo>
                    <a:cubicBezTo>
                      <a:pt x="489" y="307"/>
                      <a:pt x="484" y="305"/>
                      <a:pt x="474" y="312"/>
                    </a:cubicBezTo>
                    <a:cubicBezTo>
                      <a:pt x="452" y="327"/>
                      <a:pt x="444" y="325"/>
                      <a:pt x="432" y="300"/>
                    </a:cubicBezTo>
                    <a:cubicBezTo>
                      <a:pt x="426" y="288"/>
                      <a:pt x="420" y="287"/>
                      <a:pt x="410" y="295"/>
                    </a:cubicBezTo>
                    <a:cubicBezTo>
                      <a:pt x="399" y="305"/>
                      <a:pt x="387" y="313"/>
                      <a:pt x="373" y="318"/>
                    </a:cubicBezTo>
                    <a:cubicBezTo>
                      <a:pt x="369" y="320"/>
                      <a:pt x="363" y="322"/>
                      <a:pt x="362" y="326"/>
                    </a:cubicBezTo>
                    <a:cubicBezTo>
                      <a:pt x="355" y="353"/>
                      <a:pt x="331" y="366"/>
                      <a:pt x="316" y="388"/>
                    </a:cubicBezTo>
                    <a:cubicBezTo>
                      <a:pt x="305" y="405"/>
                      <a:pt x="304" y="440"/>
                      <a:pt x="318" y="456"/>
                    </a:cubicBezTo>
                    <a:cubicBezTo>
                      <a:pt x="323" y="462"/>
                      <a:pt x="327" y="468"/>
                      <a:pt x="329" y="475"/>
                    </a:cubicBezTo>
                    <a:cubicBezTo>
                      <a:pt x="332" y="489"/>
                      <a:pt x="336" y="498"/>
                      <a:pt x="354" y="494"/>
                    </a:cubicBezTo>
                    <a:cubicBezTo>
                      <a:pt x="366" y="492"/>
                      <a:pt x="375" y="507"/>
                      <a:pt x="367" y="515"/>
                    </a:cubicBezTo>
                    <a:cubicBezTo>
                      <a:pt x="349" y="532"/>
                      <a:pt x="358" y="550"/>
                      <a:pt x="363" y="567"/>
                    </a:cubicBezTo>
                    <a:cubicBezTo>
                      <a:pt x="365" y="572"/>
                      <a:pt x="369" y="577"/>
                      <a:pt x="368" y="584"/>
                    </a:cubicBezTo>
                    <a:cubicBezTo>
                      <a:pt x="367" y="591"/>
                      <a:pt x="361" y="593"/>
                      <a:pt x="356" y="597"/>
                    </a:cubicBezTo>
                    <a:cubicBezTo>
                      <a:pt x="342" y="595"/>
                      <a:pt x="328" y="592"/>
                      <a:pt x="314" y="600"/>
                    </a:cubicBezTo>
                    <a:cubicBezTo>
                      <a:pt x="310" y="603"/>
                      <a:pt x="300" y="602"/>
                      <a:pt x="300" y="594"/>
                    </a:cubicBezTo>
                    <a:cubicBezTo>
                      <a:pt x="298" y="579"/>
                      <a:pt x="283" y="572"/>
                      <a:pt x="278" y="558"/>
                    </a:cubicBezTo>
                    <a:cubicBezTo>
                      <a:pt x="275" y="549"/>
                      <a:pt x="266" y="544"/>
                      <a:pt x="256" y="553"/>
                    </a:cubicBezTo>
                    <a:cubicBezTo>
                      <a:pt x="253" y="556"/>
                      <a:pt x="254" y="559"/>
                      <a:pt x="254" y="562"/>
                    </a:cubicBezTo>
                    <a:cubicBezTo>
                      <a:pt x="255" y="579"/>
                      <a:pt x="251" y="584"/>
                      <a:pt x="235" y="577"/>
                    </a:cubicBezTo>
                    <a:cubicBezTo>
                      <a:pt x="216" y="569"/>
                      <a:pt x="204" y="576"/>
                      <a:pt x="197" y="591"/>
                    </a:cubicBezTo>
                    <a:cubicBezTo>
                      <a:pt x="182" y="625"/>
                      <a:pt x="149" y="646"/>
                      <a:pt x="130" y="677"/>
                    </a:cubicBezTo>
                    <a:cubicBezTo>
                      <a:pt x="127" y="684"/>
                      <a:pt x="120" y="689"/>
                      <a:pt x="112" y="688"/>
                    </a:cubicBezTo>
                    <a:cubicBezTo>
                      <a:pt x="98" y="687"/>
                      <a:pt x="94" y="695"/>
                      <a:pt x="93" y="707"/>
                    </a:cubicBezTo>
                    <a:cubicBezTo>
                      <a:pt x="91" y="733"/>
                      <a:pt x="81" y="746"/>
                      <a:pt x="64" y="749"/>
                    </a:cubicBezTo>
                    <a:cubicBezTo>
                      <a:pt x="38" y="754"/>
                      <a:pt x="21" y="746"/>
                      <a:pt x="8" y="725"/>
                    </a:cubicBezTo>
                    <a:cubicBezTo>
                      <a:pt x="8" y="722"/>
                      <a:pt x="8" y="719"/>
                      <a:pt x="8" y="717"/>
                    </a:cubicBezTo>
                    <a:cubicBezTo>
                      <a:pt x="4" y="693"/>
                      <a:pt x="0" y="669"/>
                      <a:pt x="23" y="652"/>
                    </a:cubicBezTo>
                    <a:cubicBezTo>
                      <a:pt x="29" y="647"/>
                      <a:pt x="32" y="642"/>
                      <a:pt x="33" y="635"/>
                    </a:cubicBezTo>
                    <a:cubicBezTo>
                      <a:pt x="34" y="621"/>
                      <a:pt x="27" y="605"/>
                      <a:pt x="45" y="597"/>
                    </a:cubicBezTo>
                    <a:cubicBezTo>
                      <a:pt x="41" y="582"/>
                      <a:pt x="39" y="566"/>
                      <a:pt x="27" y="554"/>
                    </a:cubicBezTo>
                    <a:cubicBezTo>
                      <a:pt x="20" y="547"/>
                      <a:pt x="10" y="541"/>
                      <a:pt x="16" y="528"/>
                    </a:cubicBezTo>
                    <a:cubicBezTo>
                      <a:pt x="22" y="525"/>
                      <a:pt x="29" y="525"/>
                      <a:pt x="35" y="521"/>
                    </a:cubicBezTo>
                    <a:cubicBezTo>
                      <a:pt x="68" y="501"/>
                      <a:pt x="112" y="511"/>
                      <a:pt x="132" y="545"/>
                    </a:cubicBezTo>
                    <a:cubicBezTo>
                      <a:pt x="132" y="546"/>
                      <a:pt x="133" y="547"/>
                      <a:pt x="134" y="548"/>
                    </a:cubicBezTo>
                    <a:cubicBezTo>
                      <a:pt x="140" y="556"/>
                      <a:pt x="141" y="574"/>
                      <a:pt x="155" y="570"/>
                    </a:cubicBezTo>
                    <a:cubicBezTo>
                      <a:pt x="167" y="567"/>
                      <a:pt x="163" y="552"/>
                      <a:pt x="163" y="542"/>
                    </a:cubicBezTo>
                    <a:cubicBezTo>
                      <a:pt x="163" y="512"/>
                      <a:pt x="157" y="482"/>
                      <a:pt x="161" y="452"/>
                    </a:cubicBezTo>
                    <a:cubicBezTo>
                      <a:pt x="163" y="437"/>
                      <a:pt x="155" y="423"/>
                      <a:pt x="147" y="409"/>
                    </a:cubicBezTo>
                    <a:cubicBezTo>
                      <a:pt x="135" y="388"/>
                      <a:pt x="128" y="365"/>
                      <a:pt x="142" y="341"/>
                    </a:cubicBezTo>
                    <a:cubicBezTo>
                      <a:pt x="143" y="341"/>
                      <a:pt x="144" y="340"/>
                      <a:pt x="144" y="340"/>
                    </a:cubicBezTo>
                    <a:cubicBezTo>
                      <a:pt x="156" y="346"/>
                      <a:pt x="175" y="383"/>
                      <a:pt x="172" y="395"/>
                    </a:cubicBezTo>
                    <a:cubicBezTo>
                      <a:pt x="170" y="407"/>
                      <a:pt x="184" y="445"/>
                      <a:pt x="193" y="451"/>
                    </a:cubicBezTo>
                    <a:cubicBezTo>
                      <a:pt x="206" y="458"/>
                      <a:pt x="208" y="448"/>
                      <a:pt x="210" y="440"/>
                    </a:cubicBezTo>
                    <a:cubicBezTo>
                      <a:pt x="219" y="407"/>
                      <a:pt x="223" y="375"/>
                      <a:pt x="223" y="341"/>
                    </a:cubicBezTo>
                    <a:cubicBezTo>
                      <a:pt x="223" y="328"/>
                      <a:pt x="222" y="315"/>
                      <a:pt x="223" y="301"/>
                    </a:cubicBezTo>
                    <a:cubicBezTo>
                      <a:pt x="225" y="283"/>
                      <a:pt x="237" y="270"/>
                      <a:pt x="256" y="265"/>
                    </a:cubicBezTo>
                    <a:close/>
                  </a:path>
                </a:pathLst>
              </a:custGeom>
              <a:solidFill>
                <a:srgbClr val="C6C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2" name="Freeform 925">
                <a:extLst>
                  <a:ext uri="{FF2B5EF4-FFF2-40B4-BE49-F238E27FC236}">
                    <a16:creationId xmlns:a16="http://schemas.microsoft.com/office/drawing/2014/main" id="{B07D5557-F523-34D7-3F65-F6DAD23B2F7F}"/>
                  </a:ext>
                </a:extLst>
              </p:cNvPr>
              <p:cNvSpPr/>
              <p:nvPr/>
            </p:nvSpPr>
            <p:spPr bwMode="auto">
              <a:xfrm>
                <a:off x="3870" y="1662"/>
                <a:ext cx="111" cy="279"/>
              </a:xfrm>
              <a:custGeom>
                <a:avLst/>
                <a:gdLst>
                  <a:gd name="T0" fmla="*/ 6 w 272"/>
                  <a:gd name="T1" fmla="*/ 172 h 327"/>
                  <a:gd name="T2" fmla="*/ 53 w 272"/>
                  <a:gd name="T3" fmla="*/ 192 h 327"/>
                  <a:gd name="T4" fmla="*/ 86 w 272"/>
                  <a:gd name="T5" fmla="*/ 160 h 327"/>
                  <a:gd name="T6" fmla="*/ 113 w 272"/>
                  <a:gd name="T7" fmla="*/ 131 h 327"/>
                  <a:gd name="T8" fmla="*/ 126 w 272"/>
                  <a:gd name="T9" fmla="*/ 120 h 327"/>
                  <a:gd name="T10" fmla="*/ 195 w 272"/>
                  <a:gd name="T11" fmla="*/ 30 h 327"/>
                  <a:gd name="T12" fmla="*/ 229 w 272"/>
                  <a:gd name="T13" fmla="*/ 17 h 327"/>
                  <a:gd name="T14" fmla="*/ 251 w 272"/>
                  <a:gd name="T15" fmla="*/ 4 h 327"/>
                  <a:gd name="T16" fmla="*/ 254 w 272"/>
                  <a:gd name="T17" fmla="*/ 0 h 327"/>
                  <a:gd name="T18" fmla="*/ 223 w 272"/>
                  <a:gd name="T19" fmla="*/ 73 h 327"/>
                  <a:gd name="T20" fmla="*/ 203 w 272"/>
                  <a:gd name="T21" fmla="*/ 98 h 327"/>
                  <a:gd name="T22" fmla="*/ 161 w 272"/>
                  <a:gd name="T23" fmla="*/ 164 h 327"/>
                  <a:gd name="T24" fmla="*/ 145 w 272"/>
                  <a:gd name="T25" fmla="*/ 196 h 327"/>
                  <a:gd name="T26" fmla="*/ 155 w 272"/>
                  <a:gd name="T27" fmla="*/ 219 h 327"/>
                  <a:gd name="T28" fmla="*/ 211 w 272"/>
                  <a:gd name="T29" fmla="*/ 265 h 327"/>
                  <a:gd name="T30" fmla="*/ 221 w 272"/>
                  <a:gd name="T31" fmla="*/ 269 h 327"/>
                  <a:gd name="T32" fmla="*/ 248 w 272"/>
                  <a:gd name="T33" fmla="*/ 298 h 327"/>
                  <a:gd name="T34" fmla="*/ 230 w 272"/>
                  <a:gd name="T35" fmla="*/ 319 h 327"/>
                  <a:gd name="T36" fmla="*/ 221 w 272"/>
                  <a:gd name="T37" fmla="*/ 304 h 327"/>
                  <a:gd name="T38" fmla="*/ 202 w 272"/>
                  <a:gd name="T39" fmla="*/ 275 h 327"/>
                  <a:gd name="T40" fmla="*/ 176 w 272"/>
                  <a:gd name="T41" fmla="*/ 242 h 327"/>
                  <a:gd name="T42" fmla="*/ 169 w 272"/>
                  <a:gd name="T43" fmla="*/ 248 h 327"/>
                  <a:gd name="T44" fmla="*/ 136 w 272"/>
                  <a:gd name="T45" fmla="*/ 262 h 327"/>
                  <a:gd name="T46" fmla="*/ 124 w 272"/>
                  <a:gd name="T47" fmla="*/ 235 h 327"/>
                  <a:gd name="T48" fmla="*/ 129 w 272"/>
                  <a:gd name="T49" fmla="*/ 224 h 327"/>
                  <a:gd name="T50" fmla="*/ 118 w 272"/>
                  <a:gd name="T51" fmla="*/ 162 h 327"/>
                  <a:gd name="T52" fmla="*/ 109 w 272"/>
                  <a:gd name="T53" fmla="*/ 153 h 327"/>
                  <a:gd name="T54" fmla="*/ 102 w 272"/>
                  <a:gd name="T55" fmla="*/ 164 h 327"/>
                  <a:gd name="T56" fmla="*/ 90 w 272"/>
                  <a:gd name="T57" fmla="*/ 187 h 327"/>
                  <a:gd name="T58" fmla="*/ 86 w 272"/>
                  <a:gd name="T59" fmla="*/ 220 h 327"/>
                  <a:gd name="T60" fmla="*/ 97 w 272"/>
                  <a:gd name="T61" fmla="*/ 241 h 327"/>
                  <a:gd name="T62" fmla="*/ 101 w 272"/>
                  <a:gd name="T63" fmla="*/ 294 h 327"/>
                  <a:gd name="T64" fmla="*/ 77 w 272"/>
                  <a:gd name="T65" fmla="*/ 307 h 327"/>
                  <a:gd name="T66" fmla="*/ 54 w 272"/>
                  <a:gd name="T67" fmla="*/ 312 h 327"/>
                  <a:gd name="T68" fmla="*/ 10 w 272"/>
                  <a:gd name="T69" fmla="*/ 291 h 327"/>
                  <a:gd name="T70" fmla="*/ 19 w 272"/>
                  <a:gd name="T71" fmla="*/ 228 h 327"/>
                  <a:gd name="T72" fmla="*/ 16 w 272"/>
                  <a:gd name="T73" fmla="*/ 212 h 327"/>
                  <a:gd name="T74" fmla="*/ 6 w 272"/>
                  <a:gd name="T75" fmla="*/ 172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2" h="327">
                    <a:moveTo>
                      <a:pt x="6" y="172"/>
                    </a:moveTo>
                    <a:cubicBezTo>
                      <a:pt x="20" y="183"/>
                      <a:pt x="33" y="194"/>
                      <a:pt x="53" y="192"/>
                    </a:cubicBezTo>
                    <a:cubicBezTo>
                      <a:pt x="73" y="190"/>
                      <a:pt x="85" y="180"/>
                      <a:pt x="86" y="160"/>
                    </a:cubicBezTo>
                    <a:cubicBezTo>
                      <a:pt x="87" y="142"/>
                      <a:pt x="83" y="122"/>
                      <a:pt x="113" y="131"/>
                    </a:cubicBezTo>
                    <a:cubicBezTo>
                      <a:pt x="119" y="132"/>
                      <a:pt x="123" y="125"/>
                      <a:pt x="126" y="120"/>
                    </a:cubicBezTo>
                    <a:cubicBezTo>
                      <a:pt x="145" y="87"/>
                      <a:pt x="179" y="65"/>
                      <a:pt x="195" y="30"/>
                    </a:cubicBezTo>
                    <a:cubicBezTo>
                      <a:pt x="200" y="18"/>
                      <a:pt x="212" y="7"/>
                      <a:pt x="229" y="17"/>
                    </a:cubicBezTo>
                    <a:cubicBezTo>
                      <a:pt x="245" y="27"/>
                      <a:pt x="252" y="24"/>
                      <a:pt x="251" y="4"/>
                    </a:cubicBezTo>
                    <a:cubicBezTo>
                      <a:pt x="251" y="3"/>
                      <a:pt x="253" y="1"/>
                      <a:pt x="254" y="0"/>
                    </a:cubicBezTo>
                    <a:cubicBezTo>
                      <a:pt x="272" y="37"/>
                      <a:pt x="251" y="56"/>
                      <a:pt x="223" y="73"/>
                    </a:cubicBezTo>
                    <a:cubicBezTo>
                      <a:pt x="215" y="78"/>
                      <a:pt x="206" y="91"/>
                      <a:pt x="203" y="98"/>
                    </a:cubicBezTo>
                    <a:cubicBezTo>
                      <a:pt x="191" y="122"/>
                      <a:pt x="165" y="135"/>
                      <a:pt x="161" y="164"/>
                    </a:cubicBezTo>
                    <a:cubicBezTo>
                      <a:pt x="159" y="174"/>
                      <a:pt x="150" y="185"/>
                      <a:pt x="145" y="196"/>
                    </a:cubicBezTo>
                    <a:cubicBezTo>
                      <a:pt x="141" y="208"/>
                      <a:pt x="142" y="215"/>
                      <a:pt x="155" y="219"/>
                    </a:cubicBezTo>
                    <a:cubicBezTo>
                      <a:pt x="180" y="227"/>
                      <a:pt x="198" y="243"/>
                      <a:pt x="211" y="265"/>
                    </a:cubicBezTo>
                    <a:cubicBezTo>
                      <a:pt x="214" y="269"/>
                      <a:pt x="217" y="269"/>
                      <a:pt x="221" y="269"/>
                    </a:cubicBezTo>
                    <a:cubicBezTo>
                      <a:pt x="241" y="268"/>
                      <a:pt x="244" y="284"/>
                      <a:pt x="248" y="298"/>
                    </a:cubicBezTo>
                    <a:cubicBezTo>
                      <a:pt x="253" y="312"/>
                      <a:pt x="239" y="314"/>
                      <a:pt x="230" y="319"/>
                    </a:cubicBezTo>
                    <a:cubicBezTo>
                      <a:pt x="230" y="312"/>
                      <a:pt x="230" y="305"/>
                      <a:pt x="221" y="304"/>
                    </a:cubicBezTo>
                    <a:cubicBezTo>
                      <a:pt x="202" y="302"/>
                      <a:pt x="200" y="289"/>
                      <a:pt x="202" y="275"/>
                    </a:cubicBezTo>
                    <a:cubicBezTo>
                      <a:pt x="207" y="252"/>
                      <a:pt x="186" y="252"/>
                      <a:pt x="176" y="242"/>
                    </a:cubicBezTo>
                    <a:cubicBezTo>
                      <a:pt x="172" y="238"/>
                      <a:pt x="171" y="246"/>
                      <a:pt x="169" y="248"/>
                    </a:cubicBezTo>
                    <a:cubicBezTo>
                      <a:pt x="160" y="258"/>
                      <a:pt x="150" y="265"/>
                      <a:pt x="136" y="262"/>
                    </a:cubicBezTo>
                    <a:cubicBezTo>
                      <a:pt x="118" y="259"/>
                      <a:pt x="115" y="252"/>
                      <a:pt x="124" y="235"/>
                    </a:cubicBezTo>
                    <a:cubicBezTo>
                      <a:pt x="126" y="231"/>
                      <a:pt x="130" y="226"/>
                      <a:pt x="129" y="224"/>
                    </a:cubicBezTo>
                    <a:cubicBezTo>
                      <a:pt x="113" y="205"/>
                      <a:pt x="125" y="182"/>
                      <a:pt x="118" y="162"/>
                    </a:cubicBezTo>
                    <a:cubicBezTo>
                      <a:pt x="116" y="158"/>
                      <a:pt x="115" y="153"/>
                      <a:pt x="109" y="153"/>
                    </a:cubicBezTo>
                    <a:cubicBezTo>
                      <a:pt x="104" y="154"/>
                      <a:pt x="102" y="159"/>
                      <a:pt x="102" y="164"/>
                    </a:cubicBezTo>
                    <a:cubicBezTo>
                      <a:pt x="103" y="174"/>
                      <a:pt x="99" y="180"/>
                      <a:pt x="90" y="187"/>
                    </a:cubicBezTo>
                    <a:cubicBezTo>
                      <a:pt x="78" y="195"/>
                      <a:pt x="79" y="209"/>
                      <a:pt x="86" y="220"/>
                    </a:cubicBezTo>
                    <a:cubicBezTo>
                      <a:pt x="90" y="227"/>
                      <a:pt x="92" y="235"/>
                      <a:pt x="97" y="241"/>
                    </a:cubicBezTo>
                    <a:cubicBezTo>
                      <a:pt x="113" y="258"/>
                      <a:pt x="101" y="277"/>
                      <a:pt x="101" y="294"/>
                    </a:cubicBezTo>
                    <a:cubicBezTo>
                      <a:pt x="101" y="306"/>
                      <a:pt x="86" y="307"/>
                      <a:pt x="77" y="307"/>
                    </a:cubicBezTo>
                    <a:cubicBezTo>
                      <a:pt x="68" y="306"/>
                      <a:pt x="62" y="307"/>
                      <a:pt x="54" y="312"/>
                    </a:cubicBezTo>
                    <a:cubicBezTo>
                      <a:pt x="32" y="327"/>
                      <a:pt x="14" y="318"/>
                      <a:pt x="10" y="291"/>
                    </a:cubicBezTo>
                    <a:cubicBezTo>
                      <a:pt x="6" y="269"/>
                      <a:pt x="0" y="247"/>
                      <a:pt x="19" y="228"/>
                    </a:cubicBezTo>
                    <a:cubicBezTo>
                      <a:pt x="25" y="222"/>
                      <a:pt x="21" y="217"/>
                      <a:pt x="16" y="212"/>
                    </a:cubicBezTo>
                    <a:cubicBezTo>
                      <a:pt x="5" y="200"/>
                      <a:pt x="4" y="186"/>
                      <a:pt x="6" y="172"/>
                    </a:cubicBezTo>
                    <a:close/>
                  </a:path>
                </a:pathLst>
              </a:custGeom>
              <a:solidFill>
                <a:srgbClr val="CCB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3" name="Freeform 926">
                <a:extLst>
                  <a:ext uri="{FF2B5EF4-FFF2-40B4-BE49-F238E27FC236}">
                    <a16:creationId xmlns:a16="http://schemas.microsoft.com/office/drawing/2014/main" id="{9A74B9C7-E026-B1B9-0747-91ECF84B3563}"/>
                  </a:ext>
                </a:extLst>
              </p:cNvPr>
              <p:cNvSpPr/>
              <p:nvPr/>
            </p:nvSpPr>
            <p:spPr bwMode="auto">
              <a:xfrm>
                <a:off x="3809" y="1572"/>
                <a:ext cx="83" cy="230"/>
              </a:xfrm>
              <a:custGeom>
                <a:avLst/>
                <a:gdLst>
                  <a:gd name="T0" fmla="*/ 165 w 205"/>
                  <a:gd name="T1" fmla="*/ 82 h 270"/>
                  <a:gd name="T2" fmla="*/ 172 w 205"/>
                  <a:gd name="T3" fmla="*/ 97 h 270"/>
                  <a:gd name="T4" fmla="*/ 201 w 205"/>
                  <a:gd name="T5" fmla="*/ 147 h 270"/>
                  <a:gd name="T6" fmla="*/ 196 w 205"/>
                  <a:gd name="T7" fmla="*/ 157 h 270"/>
                  <a:gd name="T8" fmla="*/ 187 w 205"/>
                  <a:gd name="T9" fmla="*/ 177 h 270"/>
                  <a:gd name="T10" fmla="*/ 172 w 205"/>
                  <a:gd name="T11" fmla="*/ 211 h 270"/>
                  <a:gd name="T12" fmla="*/ 161 w 205"/>
                  <a:gd name="T13" fmla="*/ 226 h 270"/>
                  <a:gd name="T14" fmla="*/ 157 w 205"/>
                  <a:gd name="T15" fmla="*/ 270 h 270"/>
                  <a:gd name="T16" fmla="*/ 143 w 205"/>
                  <a:gd name="T17" fmla="*/ 252 h 270"/>
                  <a:gd name="T18" fmla="*/ 105 w 205"/>
                  <a:gd name="T19" fmla="*/ 214 h 270"/>
                  <a:gd name="T20" fmla="*/ 49 w 205"/>
                  <a:gd name="T21" fmla="*/ 146 h 270"/>
                  <a:gd name="T22" fmla="*/ 77 w 205"/>
                  <a:gd name="T23" fmla="*/ 131 h 270"/>
                  <a:gd name="T24" fmla="*/ 58 w 205"/>
                  <a:gd name="T25" fmla="*/ 95 h 270"/>
                  <a:gd name="T26" fmla="*/ 25 w 205"/>
                  <a:gd name="T27" fmla="*/ 66 h 270"/>
                  <a:gd name="T28" fmla="*/ 23 w 205"/>
                  <a:gd name="T29" fmla="*/ 52 h 270"/>
                  <a:gd name="T30" fmla="*/ 12 w 205"/>
                  <a:gd name="T31" fmla="*/ 27 h 270"/>
                  <a:gd name="T32" fmla="*/ 3 w 205"/>
                  <a:gd name="T33" fmla="*/ 9 h 270"/>
                  <a:gd name="T34" fmla="*/ 22 w 205"/>
                  <a:gd name="T35" fmla="*/ 1 h 270"/>
                  <a:gd name="T36" fmla="*/ 47 w 205"/>
                  <a:gd name="T37" fmla="*/ 10 h 270"/>
                  <a:gd name="T38" fmla="*/ 59 w 205"/>
                  <a:gd name="T39" fmla="*/ 16 h 270"/>
                  <a:gd name="T40" fmla="*/ 106 w 205"/>
                  <a:gd name="T41" fmla="*/ 23 h 270"/>
                  <a:gd name="T42" fmla="*/ 127 w 205"/>
                  <a:gd name="T43" fmla="*/ 17 h 270"/>
                  <a:gd name="T44" fmla="*/ 156 w 205"/>
                  <a:gd name="T45" fmla="*/ 57 h 270"/>
                  <a:gd name="T46" fmla="*/ 165 w 205"/>
                  <a:gd name="T47" fmla="*/ 8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5" h="270">
                    <a:moveTo>
                      <a:pt x="165" y="82"/>
                    </a:moveTo>
                    <a:cubicBezTo>
                      <a:pt x="165" y="88"/>
                      <a:pt x="167" y="95"/>
                      <a:pt x="172" y="97"/>
                    </a:cubicBezTo>
                    <a:cubicBezTo>
                      <a:pt x="195" y="107"/>
                      <a:pt x="190" y="132"/>
                      <a:pt x="201" y="147"/>
                    </a:cubicBezTo>
                    <a:cubicBezTo>
                      <a:pt x="205" y="152"/>
                      <a:pt x="202" y="156"/>
                      <a:pt x="196" y="157"/>
                    </a:cubicBezTo>
                    <a:cubicBezTo>
                      <a:pt x="183" y="160"/>
                      <a:pt x="185" y="166"/>
                      <a:pt x="187" y="177"/>
                    </a:cubicBezTo>
                    <a:cubicBezTo>
                      <a:pt x="190" y="189"/>
                      <a:pt x="190" y="205"/>
                      <a:pt x="172" y="211"/>
                    </a:cubicBezTo>
                    <a:cubicBezTo>
                      <a:pt x="165" y="213"/>
                      <a:pt x="161" y="219"/>
                      <a:pt x="161" y="226"/>
                    </a:cubicBezTo>
                    <a:cubicBezTo>
                      <a:pt x="163" y="241"/>
                      <a:pt x="157" y="255"/>
                      <a:pt x="157" y="270"/>
                    </a:cubicBezTo>
                    <a:cubicBezTo>
                      <a:pt x="149" y="266"/>
                      <a:pt x="145" y="260"/>
                      <a:pt x="143" y="252"/>
                    </a:cubicBezTo>
                    <a:cubicBezTo>
                      <a:pt x="137" y="232"/>
                      <a:pt x="125" y="219"/>
                      <a:pt x="105" y="214"/>
                    </a:cubicBezTo>
                    <a:cubicBezTo>
                      <a:pt x="94" y="185"/>
                      <a:pt x="72" y="165"/>
                      <a:pt x="49" y="146"/>
                    </a:cubicBezTo>
                    <a:cubicBezTo>
                      <a:pt x="60" y="143"/>
                      <a:pt x="74" y="146"/>
                      <a:pt x="77" y="131"/>
                    </a:cubicBezTo>
                    <a:cubicBezTo>
                      <a:pt x="80" y="115"/>
                      <a:pt x="71" y="100"/>
                      <a:pt x="58" y="95"/>
                    </a:cubicBezTo>
                    <a:cubicBezTo>
                      <a:pt x="41" y="90"/>
                      <a:pt x="33" y="79"/>
                      <a:pt x="25" y="66"/>
                    </a:cubicBezTo>
                    <a:cubicBezTo>
                      <a:pt x="22" y="62"/>
                      <a:pt x="22" y="57"/>
                      <a:pt x="23" y="52"/>
                    </a:cubicBezTo>
                    <a:cubicBezTo>
                      <a:pt x="25" y="42"/>
                      <a:pt x="23" y="33"/>
                      <a:pt x="12" y="27"/>
                    </a:cubicBezTo>
                    <a:cubicBezTo>
                      <a:pt x="6" y="24"/>
                      <a:pt x="0" y="17"/>
                      <a:pt x="3" y="9"/>
                    </a:cubicBezTo>
                    <a:cubicBezTo>
                      <a:pt x="6" y="0"/>
                      <a:pt x="15" y="2"/>
                      <a:pt x="22" y="1"/>
                    </a:cubicBezTo>
                    <a:cubicBezTo>
                      <a:pt x="31" y="1"/>
                      <a:pt x="40" y="2"/>
                      <a:pt x="47" y="10"/>
                    </a:cubicBezTo>
                    <a:cubicBezTo>
                      <a:pt x="50" y="13"/>
                      <a:pt x="54" y="16"/>
                      <a:pt x="59" y="16"/>
                    </a:cubicBezTo>
                    <a:cubicBezTo>
                      <a:pt x="75" y="16"/>
                      <a:pt x="91" y="18"/>
                      <a:pt x="106" y="23"/>
                    </a:cubicBezTo>
                    <a:cubicBezTo>
                      <a:pt x="114" y="25"/>
                      <a:pt x="121" y="22"/>
                      <a:pt x="127" y="17"/>
                    </a:cubicBezTo>
                    <a:cubicBezTo>
                      <a:pt x="151" y="18"/>
                      <a:pt x="160" y="28"/>
                      <a:pt x="156" y="57"/>
                    </a:cubicBezTo>
                    <a:cubicBezTo>
                      <a:pt x="154" y="68"/>
                      <a:pt x="154" y="77"/>
                      <a:pt x="165" y="82"/>
                    </a:cubicBezTo>
                    <a:close/>
                  </a:path>
                </a:pathLst>
              </a:custGeom>
              <a:solidFill>
                <a:srgbClr val="D2D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4" name="Freeform 927">
                <a:extLst>
                  <a:ext uri="{FF2B5EF4-FFF2-40B4-BE49-F238E27FC236}">
                    <a16:creationId xmlns:a16="http://schemas.microsoft.com/office/drawing/2014/main" id="{71911756-D0A5-5281-2AB1-79C05BD16A11}"/>
                  </a:ext>
                </a:extLst>
              </p:cNvPr>
              <p:cNvSpPr/>
              <p:nvPr/>
            </p:nvSpPr>
            <p:spPr bwMode="auto">
              <a:xfrm>
                <a:off x="3742" y="1264"/>
                <a:ext cx="175" cy="366"/>
              </a:xfrm>
              <a:custGeom>
                <a:avLst/>
                <a:gdLst>
                  <a:gd name="T0" fmla="*/ 296 w 432"/>
                  <a:gd name="T1" fmla="*/ 380 h 430"/>
                  <a:gd name="T2" fmla="*/ 270 w 432"/>
                  <a:gd name="T3" fmla="*/ 390 h 430"/>
                  <a:gd name="T4" fmla="*/ 227 w 432"/>
                  <a:gd name="T5" fmla="*/ 384 h 430"/>
                  <a:gd name="T6" fmla="*/ 208 w 432"/>
                  <a:gd name="T7" fmla="*/ 374 h 430"/>
                  <a:gd name="T8" fmla="*/ 176 w 432"/>
                  <a:gd name="T9" fmla="*/ 370 h 430"/>
                  <a:gd name="T10" fmla="*/ 179 w 432"/>
                  <a:gd name="T11" fmla="*/ 383 h 430"/>
                  <a:gd name="T12" fmla="*/ 192 w 432"/>
                  <a:gd name="T13" fmla="*/ 428 h 430"/>
                  <a:gd name="T14" fmla="*/ 171 w 432"/>
                  <a:gd name="T15" fmla="*/ 411 h 430"/>
                  <a:gd name="T16" fmla="*/ 157 w 432"/>
                  <a:gd name="T17" fmla="*/ 398 h 430"/>
                  <a:gd name="T18" fmla="*/ 152 w 432"/>
                  <a:gd name="T19" fmla="*/ 356 h 430"/>
                  <a:gd name="T20" fmla="*/ 151 w 432"/>
                  <a:gd name="T21" fmla="*/ 334 h 430"/>
                  <a:gd name="T22" fmla="*/ 124 w 432"/>
                  <a:gd name="T23" fmla="*/ 308 h 430"/>
                  <a:gd name="T24" fmla="*/ 98 w 432"/>
                  <a:gd name="T25" fmla="*/ 278 h 430"/>
                  <a:gd name="T26" fmla="*/ 66 w 432"/>
                  <a:gd name="T27" fmla="*/ 257 h 430"/>
                  <a:gd name="T28" fmla="*/ 59 w 432"/>
                  <a:gd name="T29" fmla="*/ 260 h 430"/>
                  <a:gd name="T30" fmla="*/ 32 w 432"/>
                  <a:gd name="T31" fmla="*/ 260 h 430"/>
                  <a:gd name="T32" fmla="*/ 29 w 432"/>
                  <a:gd name="T33" fmla="*/ 200 h 430"/>
                  <a:gd name="T34" fmla="*/ 22 w 432"/>
                  <a:gd name="T35" fmla="*/ 180 h 430"/>
                  <a:gd name="T36" fmla="*/ 20 w 432"/>
                  <a:gd name="T37" fmla="*/ 135 h 430"/>
                  <a:gd name="T38" fmla="*/ 30 w 432"/>
                  <a:gd name="T39" fmla="*/ 111 h 430"/>
                  <a:gd name="T40" fmla="*/ 37 w 432"/>
                  <a:gd name="T41" fmla="*/ 84 h 430"/>
                  <a:gd name="T42" fmla="*/ 58 w 432"/>
                  <a:gd name="T43" fmla="*/ 75 h 430"/>
                  <a:gd name="T44" fmla="*/ 116 w 432"/>
                  <a:gd name="T45" fmla="*/ 0 h 430"/>
                  <a:gd name="T46" fmla="*/ 88 w 432"/>
                  <a:gd name="T47" fmla="*/ 76 h 430"/>
                  <a:gd name="T48" fmla="*/ 86 w 432"/>
                  <a:gd name="T49" fmla="*/ 93 h 430"/>
                  <a:gd name="T50" fmla="*/ 91 w 432"/>
                  <a:gd name="T51" fmla="*/ 102 h 430"/>
                  <a:gd name="T52" fmla="*/ 80 w 432"/>
                  <a:gd name="T53" fmla="*/ 104 h 430"/>
                  <a:gd name="T54" fmla="*/ 52 w 432"/>
                  <a:gd name="T55" fmla="*/ 113 h 430"/>
                  <a:gd name="T56" fmla="*/ 44 w 432"/>
                  <a:gd name="T57" fmla="*/ 136 h 430"/>
                  <a:gd name="T58" fmla="*/ 38 w 432"/>
                  <a:gd name="T59" fmla="*/ 146 h 430"/>
                  <a:gd name="T60" fmla="*/ 33 w 432"/>
                  <a:gd name="T61" fmla="*/ 178 h 430"/>
                  <a:gd name="T62" fmla="*/ 61 w 432"/>
                  <a:gd name="T63" fmla="*/ 194 h 430"/>
                  <a:gd name="T64" fmla="*/ 102 w 432"/>
                  <a:gd name="T65" fmla="*/ 198 h 430"/>
                  <a:gd name="T66" fmla="*/ 120 w 432"/>
                  <a:gd name="T67" fmla="*/ 185 h 430"/>
                  <a:gd name="T68" fmla="*/ 145 w 432"/>
                  <a:gd name="T69" fmla="*/ 140 h 430"/>
                  <a:gd name="T70" fmla="*/ 155 w 432"/>
                  <a:gd name="T71" fmla="*/ 88 h 430"/>
                  <a:gd name="T72" fmla="*/ 164 w 432"/>
                  <a:gd name="T73" fmla="*/ 52 h 430"/>
                  <a:gd name="T74" fmla="*/ 183 w 432"/>
                  <a:gd name="T75" fmla="*/ 50 h 430"/>
                  <a:gd name="T76" fmla="*/ 201 w 432"/>
                  <a:gd name="T77" fmla="*/ 44 h 430"/>
                  <a:gd name="T78" fmla="*/ 224 w 432"/>
                  <a:gd name="T79" fmla="*/ 20 h 430"/>
                  <a:gd name="T80" fmla="*/ 251 w 432"/>
                  <a:gd name="T81" fmla="*/ 47 h 430"/>
                  <a:gd name="T82" fmla="*/ 293 w 432"/>
                  <a:gd name="T83" fmla="*/ 98 h 430"/>
                  <a:gd name="T84" fmla="*/ 301 w 432"/>
                  <a:gd name="T85" fmla="*/ 99 h 430"/>
                  <a:gd name="T86" fmla="*/ 291 w 432"/>
                  <a:gd name="T87" fmla="*/ 65 h 430"/>
                  <a:gd name="T88" fmla="*/ 338 w 432"/>
                  <a:gd name="T89" fmla="*/ 6 h 430"/>
                  <a:gd name="T90" fmla="*/ 373 w 432"/>
                  <a:gd name="T91" fmla="*/ 25 h 430"/>
                  <a:gd name="T92" fmla="*/ 374 w 432"/>
                  <a:gd name="T93" fmla="*/ 108 h 430"/>
                  <a:gd name="T94" fmla="*/ 395 w 432"/>
                  <a:gd name="T95" fmla="*/ 155 h 430"/>
                  <a:gd name="T96" fmla="*/ 431 w 432"/>
                  <a:gd name="T97" fmla="*/ 188 h 430"/>
                  <a:gd name="T98" fmla="*/ 425 w 432"/>
                  <a:gd name="T99" fmla="*/ 201 h 430"/>
                  <a:gd name="T100" fmla="*/ 417 w 432"/>
                  <a:gd name="T101" fmla="*/ 217 h 430"/>
                  <a:gd name="T102" fmla="*/ 409 w 432"/>
                  <a:gd name="T103" fmla="*/ 245 h 430"/>
                  <a:gd name="T104" fmla="*/ 376 w 432"/>
                  <a:gd name="T105" fmla="*/ 256 h 430"/>
                  <a:gd name="T106" fmla="*/ 316 w 432"/>
                  <a:gd name="T107" fmla="*/ 231 h 430"/>
                  <a:gd name="T108" fmla="*/ 308 w 432"/>
                  <a:gd name="T109" fmla="*/ 238 h 430"/>
                  <a:gd name="T110" fmla="*/ 319 w 432"/>
                  <a:gd name="T111" fmla="*/ 268 h 430"/>
                  <a:gd name="T112" fmla="*/ 304 w 432"/>
                  <a:gd name="T113" fmla="*/ 285 h 430"/>
                  <a:gd name="T114" fmla="*/ 285 w 432"/>
                  <a:gd name="T115" fmla="*/ 302 h 430"/>
                  <a:gd name="T116" fmla="*/ 295 w 432"/>
                  <a:gd name="T117" fmla="*/ 340 h 430"/>
                  <a:gd name="T118" fmla="*/ 296 w 432"/>
                  <a:gd name="T119" fmla="*/ 380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2" h="430">
                    <a:moveTo>
                      <a:pt x="296" y="380"/>
                    </a:moveTo>
                    <a:cubicBezTo>
                      <a:pt x="293" y="397"/>
                      <a:pt x="280" y="393"/>
                      <a:pt x="270" y="390"/>
                    </a:cubicBezTo>
                    <a:cubicBezTo>
                      <a:pt x="256" y="385"/>
                      <a:pt x="242" y="383"/>
                      <a:pt x="227" y="384"/>
                    </a:cubicBezTo>
                    <a:cubicBezTo>
                      <a:pt x="219" y="384"/>
                      <a:pt x="213" y="383"/>
                      <a:pt x="208" y="374"/>
                    </a:cubicBezTo>
                    <a:cubicBezTo>
                      <a:pt x="200" y="361"/>
                      <a:pt x="186" y="369"/>
                      <a:pt x="176" y="370"/>
                    </a:cubicBezTo>
                    <a:cubicBezTo>
                      <a:pt x="169" y="371"/>
                      <a:pt x="174" y="382"/>
                      <a:pt x="179" y="383"/>
                    </a:cubicBezTo>
                    <a:cubicBezTo>
                      <a:pt x="207" y="392"/>
                      <a:pt x="195" y="411"/>
                      <a:pt x="192" y="428"/>
                    </a:cubicBezTo>
                    <a:cubicBezTo>
                      <a:pt x="181" y="428"/>
                      <a:pt x="169" y="430"/>
                      <a:pt x="171" y="411"/>
                    </a:cubicBezTo>
                    <a:cubicBezTo>
                      <a:pt x="171" y="404"/>
                      <a:pt x="163" y="402"/>
                      <a:pt x="157" y="398"/>
                    </a:cubicBezTo>
                    <a:cubicBezTo>
                      <a:pt x="143" y="387"/>
                      <a:pt x="141" y="370"/>
                      <a:pt x="152" y="356"/>
                    </a:cubicBezTo>
                    <a:cubicBezTo>
                      <a:pt x="159" y="347"/>
                      <a:pt x="155" y="340"/>
                      <a:pt x="151" y="334"/>
                    </a:cubicBezTo>
                    <a:cubicBezTo>
                      <a:pt x="144" y="324"/>
                      <a:pt x="135" y="315"/>
                      <a:pt x="124" y="308"/>
                    </a:cubicBezTo>
                    <a:cubicBezTo>
                      <a:pt x="113" y="300"/>
                      <a:pt x="102" y="294"/>
                      <a:pt x="98" y="278"/>
                    </a:cubicBezTo>
                    <a:cubicBezTo>
                      <a:pt x="94" y="265"/>
                      <a:pt x="77" y="263"/>
                      <a:pt x="66" y="257"/>
                    </a:cubicBezTo>
                    <a:cubicBezTo>
                      <a:pt x="64" y="256"/>
                      <a:pt x="60" y="258"/>
                      <a:pt x="59" y="260"/>
                    </a:cubicBezTo>
                    <a:cubicBezTo>
                      <a:pt x="49" y="291"/>
                      <a:pt x="41" y="261"/>
                      <a:pt x="32" y="260"/>
                    </a:cubicBezTo>
                    <a:cubicBezTo>
                      <a:pt x="25" y="240"/>
                      <a:pt x="24" y="220"/>
                      <a:pt x="29" y="200"/>
                    </a:cubicBezTo>
                    <a:cubicBezTo>
                      <a:pt x="32" y="190"/>
                      <a:pt x="29" y="186"/>
                      <a:pt x="22" y="180"/>
                    </a:cubicBezTo>
                    <a:cubicBezTo>
                      <a:pt x="1" y="165"/>
                      <a:pt x="0" y="151"/>
                      <a:pt x="20" y="135"/>
                    </a:cubicBezTo>
                    <a:cubicBezTo>
                      <a:pt x="29" y="128"/>
                      <a:pt x="34" y="123"/>
                      <a:pt x="30" y="111"/>
                    </a:cubicBezTo>
                    <a:cubicBezTo>
                      <a:pt x="27" y="102"/>
                      <a:pt x="35" y="93"/>
                      <a:pt x="37" y="84"/>
                    </a:cubicBezTo>
                    <a:cubicBezTo>
                      <a:pt x="39" y="69"/>
                      <a:pt x="50" y="76"/>
                      <a:pt x="58" y="75"/>
                    </a:cubicBezTo>
                    <a:cubicBezTo>
                      <a:pt x="97" y="68"/>
                      <a:pt x="115" y="45"/>
                      <a:pt x="116" y="0"/>
                    </a:cubicBezTo>
                    <a:cubicBezTo>
                      <a:pt x="129" y="25"/>
                      <a:pt x="113" y="67"/>
                      <a:pt x="88" y="76"/>
                    </a:cubicBezTo>
                    <a:cubicBezTo>
                      <a:pt x="77" y="80"/>
                      <a:pt x="72" y="85"/>
                      <a:pt x="86" y="93"/>
                    </a:cubicBezTo>
                    <a:cubicBezTo>
                      <a:pt x="89" y="95"/>
                      <a:pt x="93" y="98"/>
                      <a:pt x="91" y="102"/>
                    </a:cubicBezTo>
                    <a:cubicBezTo>
                      <a:pt x="89" y="110"/>
                      <a:pt x="84" y="105"/>
                      <a:pt x="80" y="104"/>
                    </a:cubicBezTo>
                    <a:cubicBezTo>
                      <a:pt x="70" y="104"/>
                      <a:pt x="62" y="111"/>
                      <a:pt x="52" y="113"/>
                    </a:cubicBezTo>
                    <a:cubicBezTo>
                      <a:pt x="38" y="115"/>
                      <a:pt x="47" y="128"/>
                      <a:pt x="44" y="136"/>
                    </a:cubicBezTo>
                    <a:cubicBezTo>
                      <a:pt x="42" y="139"/>
                      <a:pt x="41" y="143"/>
                      <a:pt x="38" y="146"/>
                    </a:cubicBezTo>
                    <a:cubicBezTo>
                      <a:pt x="32" y="156"/>
                      <a:pt x="23" y="165"/>
                      <a:pt x="33" y="178"/>
                    </a:cubicBezTo>
                    <a:cubicBezTo>
                      <a:pt x="40" y="188"/>
                      <a:pt x="46" y="194"/>
                      <a:pt x="61" y="194"/>
                    </a:cubicBezTo>
                    <a:cubicBezTo>
                      <a:pt x="74" y="194"/>
                      <a:pt x="88" y="193"/>
                      <a:pt x="102" y="198"/>
                    </a:cubicBezTo>
                    <a:cubicBezTo>
                      <a:pt x="112" y="202"/>
                      <a:pt x="118" y="194"/>
                      <a:pt x="120" y="185"/>
                    </a:cubicBezTo>
                    <a:cubicBezTo>
                      <a:pt x="124" y="168"/>
                      <a:pt x="133" y="153"/>
                      <a:pt x="145" y="140"/>
                    </a:cubicBezTo>
                    <a:cubicBezTo>
                      <a:pt x="159" y="124"/>
                      <a:pt x="159" y="105"/>
                      <a:pt x="155" y="88"/>
                    </a:cubicBezTo>
                    <a:cubicBezTo>
                      <a:pt x="151" y="73"/>
                      <a:pt x="155" y="62"/>
                      <a:pt x="164" y="52"/>
                    </a:cubicBezTo>
                    <a:cubicBezTo>
                      <a:pt x="171" y="60"/>
                      <a:pt x="178" y="53"/>
                      <a:pt x="183" y="50"/>
                    </a:cubicBezTo>
                    <a:cubicBezTo>
                      <a:pt x="189" y="46"/>
                      <a:pt x="194" y="42"/>
                      <a:pt x="201" y="44"/>
                    </a:cubicBezTo>
                    <a:cubicBezTo>
                      <a:pt x="223" y="50"/>
                      <a:pt x="226" y="37"/>
                      <a:pt x="224" y="20"/>
                    </a:cubicBezTo>
                    <a:cubicBezTo>
                      <a:pt x="238" y="24"/>
                      <a:pt x="241" y="38"/>
                      <a:pt x="251" y="47"/>
                    </a:cubicBezTo>
                    <a:cubicBezTo>
                      <a:pt x="266" y="63"/>
                      <a:pt x="288" y="74"/>
                      <a:pt x="293" y="98"/>
                    </a:cubicBezTo>
                    <a:cubicBezTo>
                      <a:pt x="293" y="99"/>
                      <a:pt x="296" y="100"/>
                      <a:pt x="301" y="99"/>
                    </a:cubicBezTo>
                    <a:cubicBezTo>
                      <a:pt x="294" y="88"/>
                      <a:pt x="289" y="78"/>
                      <a:pt x="291" y="65"/>
                    </a:cubicBezTo>
                    <a:cubicBezTo>
                      <a:pt x="297" y="38"/>
                      <a:pt x="314" y="19"/>
                      <a:pt x="338" y="6"/>
                    </a:cubicBezTo>
                    <a:cubicBezTo>
                      <a:pt x="348" y="0"/>
                      <a:pt x="367" y="11"/>
                      <a:pt x="373" y="25"/>
                    </a:cubicBezTo>
                    <a:cubicBezTo>
                      <a:pt x="386" y="52"/>
                      <a:pt x="388" y="80"/>
                      <a:pt x="374" y="108"/>
                    </a:cubicBezTo>
                    <a:cubicBezTo>
                      <a:pt x="361" y="135"/>
                      <a:pt x="365" y="144"/>
                      <a:pt x="395" y="155"/>
                    </a:cubicBezTo>
                    <a:cubicBezTo>
                      <a:pt x="411" y="161"/>
                      <a:pt x="427" y="168"/>
                      <a:pt x="431" y="188"/>
                    </a:cubicBezTo>
                    <a:cubicBezTo>
                      <a:pt x="432" y="193"/>
                      <a:pt x="430" y="198"/>
                      <a:pt x="425" y="201"/>
                    </a:cubicBezTo>
                    <a:cubicBezTo>
                      <a:pt x="418" y="204"/>
                      <a:pt x="416" y="210"/>
                      <a:pt x="417" y="217"/>
                    </a:cubicBezTo>
                    <a:cubicBezTo>
                      <a:pt x="418" y="227"/>
                      <a:pt x="414" y="236"/>
                      <a:pt x="409" y="245"/>
                    </a:cubicBezTo>
                    <a:cubicBezTo>
                      <a:pt x="401" y="260"/>
                      <a:pt x="393" y="264"/>
                      <a:pt x="376" y="256"/>
                    </a:cubicBezTo>
                    <a:cubicBezTo>
                      <a:pt x="356" y="248"/>
                      <a:pt x="334" y="245"/>
                      <a:pt x="316" y="231"/>
                    </a:cubicBezTo>
                    <a:cubicBezTo>
                      <a:pt x="310" y="226"/>
                      <a:pt x="306" y="231"/>
                      <a:pt x="308" y="238"/>
                    </a:cubicBezTo>
                    <a:cubicBezTo>
                      <a:pt x="310" y="248"/>
                      <a:pt x="315" y="258"/>
                      <a:pt x="319" y="268"/>
                    </a:cubicBezTo>
                    <a:cubicBezTo>
                      <a:pt x="324" y="282"/>
                      <a:pt x="319" y="287"/>
                      <a:pt x="304" y="285"/>
                    </a:cubicBezTo>
                    <a:cubicBezTo>
                      <a:pt x="285" y="281"/>
                      <a:pt x="284" y="283"/>
                      <a:pt x="285" y="302"/>
                    </a:cubicBezTo>
                    <a:cubicBezTo>
                      <a:pt x="286" y="315"/>
                      <a:pt x="291" y="328"/>
                      <a:pt x="295" y="340"/>
                    </a:cubicBezTo>
                    <a:cubicBezTo>
                      <a:pt x="299" y="353"/>
                      <a:pt x="298" y="366"/>
                      <a:pt x="296" y="380"/>
                    </a:cubicBezTo>
                    <a:close/>
                  </a:path>
                </a:pathLst>
              </a:custGeom>
              <a:solidFill>
                <a:srgbClr val="CFE1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5" name="Freeform 928">
                <a:extLst>
                  <a:ext uri="{FF2B5EF4-FFF2-40B4-BE49-F238E27FC236}">
                    <a16:creationId xmlns:a16="http://schemas.microsoft.com/office/drawing/2014/main" id="{93C90FD3-A0E4-B378-AE08-939D87C12CA5}"/>
                  </a:ext>
                </a:extLst>
              </p:cNvPr>
              <p:cNvSpPr/>
              <p:nvPr/>
            </p:nvSpPr>
            <p:spPr bwMode="auto">
              <a:xfrm>
                <a:off x="3804" y="1029"/>
                <a:ext cx="9" cy="17"/>
              </a:xfrm>
              <a:custGeom>
                <a:avLst/>
                <a:gdLst>
                  <a:gd name="T0" fmla="*/ 6 w 21"/>
                  <a:gd name="T1" fmla="*/ 20 h 20"/>
                  <a:gd name="T2" fmla="*/ 6 w 21"/>
                  <a:gd name="T3" fmla="*/ 0 h 20"/>
                  <a:gd name="T4" fmla="*/ 6 w 21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6" y="20"/>
                    </a:moveTo>
                    <a:cubicBezTo>
                      <a:pt x="0" y="13"/>
                      <a:pt x="0" y="7"/>
                      <a:pt x="6" y="0"/>
                    </a:cubicBezTo>
                    <a:cubicBezTo>
                      <a:pt x="9" y="7"/>
                      <a:pt x="21" y="13"/>
                      <a:pt x="6" y="20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6" name="Freeform 929">
                <a:extLst>
                  <a:ext uri="{FF2B5EF4-FFF2-40B4-BE49-F238E27FC236}">
                    <a16:creationId xmlns:a16="http://schemas.microsoft.com/office/drawing/2014/main" id="{3D0FDDD7-582F-74B5-07A7-27B13ACBBE04}"/>
                  </a:ext>
                </a:extLst>
              </p:cNvPr>
              <p:cNvSpPr/>
              <p:nvPr/>
            </p:nvSpPr>
            <p:spPr bwMode="auto">
              <a:xfrm>
                <a:off x="4100" y="1006"/>
                <a:ext cx="110" cy="189"/>
              </a:xfrm>
              <a:custGeom>
                <a:avLst/>
                <a:gdLst>
                  <a:gd name="T0" fmla="*/ 87 w 271"/>
                  <a:gd name="T1" fmla="*/ 180 h 222"/>
                  <a:gd name="T2" fmla="*/ 83 w 271"/>
                  <a:gd name="T3" fmla="*/ 155 h 222"/>
                  <a:gd name="T4" fmla="*/ 90 w 271"/>
                  <a:gd name="T5" fmla="*/ 130 h 222"/>
                  <a:gd name="T6" fmla="*/ 92 w 271"/>
                  <a:gd name="T7" fmla="*/ 122 h 222"/>
                  <a:gd name="T8" fmla="*/ 67 w 271"/>
                  <a:gd name="T9" fmla="*/ 101 h 222"/>
                  <a:gd name="T10" fmla="*/ 66 w 271"/>
                  <a:gd name="T11" fmla="*/ 109 h 222"/>
                  <a:gd name="T12" fmla="*/ 72 w 271"/>
                  <a:gd name="T13" fmla="*/ 124 h 222"/>
                  <a:gd name="T14" fmla="*/ 65 w 271"/>
                  <a:gd name="T15" fmla="*/ 126 h 222"/>
                  <a:gd name="T16" fmla="*/ 52 w 271"/>
                  <a:gd name="T17" fmla="*/ 114 h 222"/>
                  <a:gd name="T18" fmla="*/ 27 w 271"/>
                  <a:gd name="T19" fmla="*/ 97 h 222"/>
                  <a:gd name="T20" fmla="*/ 16 w 271"/>
                  <a:gd name="T21" fmla="*/ 91 h 222"/>
                  <a:gd name="T22" fmla="*/ 14 w 271"/>
                  <a:gd name="T23" fmla="*/ 79 h 222"/>
                  <a:gd name="T24" fmla="*/ 6 w 271"/>
                  <a:gd name="T25" fmla="*/ 59 h 222"/>
                  <a:gd name="T26" fmla="*/ 36 w 271"/>
                  <a:gd name="T27" fmla="*/ 58 h 222"/>
                  <a:gd name="T28" fmla="*/ 63 w 271"/>
                  <a:gd name="T29" fmla="*/ 61 h 222"/>
                  <a:gd name="T30" fmla="*/ 84 w 271"/>
                  <a:gd name="T31" fmla="*/ 38 h 222"/>
                  <a:gd name="T32" fmla="*/ 96 w 271"/>
                  <a:gd name="T33" fmla="*/ 22 h 222"/>
                  <a:gd name="T34" fmla="*/ 143 w 271"/>
                  <a:gd name="T35" fmla="*/ 0 h 222"/>
                  <a:gd name="T36" fmla="*/ 161 w 271"/>
                  <a:gd name="T37" fmla="*/ 18 h 222"/>
                  <a:gd name="T38" fmla="*/ 203 w 271"/>
                  <a:gd name="T39" fmla="*/ 56 h 222"/>
                  <a:gd name="T40" fmla="*/ 238 w 271"/>
                  <a:gd name="T41" fmla="*/ 65 h 222"/>
                  <a:gd name="T42" fmla="*/ 271 w 271"/>
                  <a:gd name="T43" fmla="*/ 68 h 222"/>
                  <a:gd name="T44" fmla="*/ 251 w 271"/>
                  <a:gd name="T45" fmla="*/ 77 h 222"/>
                  <a:gd name="T46" fmla="*/ 229 w 271"/>
                  <a:gd name="T47" fmla="*/ 77 h 222"/>
                  <a:gd name="T48" fmla="*/ 193 w 271"/>
                  <a:gd name="T49" fmla="*/ 84 h 222"/>
                  <a:gd name="T50" fmla="*/ 183 w 271"/>
                  <a:gd name="T51" fmla="*/ 95 h 222"/>
                  <a:gd name="T52" fmla="*/ 151 w 271"/>
                  <a:gd name="T53" fmla="*/ 141 h 222"/>
                  <a:gd name="T54" fmla="*/ 151 w 271"/>
                  <a:gd name="T55" fmla="*/ 192 h 222"/>
                  <a:gd name="T56" fmla="*/ 149 w 271"/>
                  <a:gd name="T57" fmla="*/ 222 h 222"/>
                  <a:gd name="T58" fmla="*/ 90 w 271"/>
                  <a:gd name="T59" fmla="*/ 186 h 222"/>
                  <a:gd name="T60" fmla="*/ 87 w 271"/>
                  <a:gd name="T61" fmla="*/ 18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1" h="221">
                    <a:moveTo>
                      <a:pt x="87" y="180"/>
                    </a:moveTo>
                    <a:cubicBezTo>
                      <a:pt x="87" y="171"/>
                      <a:pt x="87" y="163"/>
                      <a:pt x="83" y="155"/>
                    </a:cubicBezTo>
                    <a:cubicBezTo>
                      <a:pt x="77" y="144"/>
                      <a:pt x="68" y="133"/>
                      <a:pt x="90" y="130"/>
                    </a:cubicBezTo>
                    <a:cubicBezTo>
                      <a:pt x="92" y="129"/>
                      <a:pt x="96" y="123"/>
                      <a:pt x="92" y="122"/>
                    </a:cubicBezTo>
                    <a:cubicBezTo>
                      <a:pt x="81" y="118"/>
                      <a:pt x="79" y="102"/>
                      <a:pt x="67" y="101"/>
                    </a:cubicBezTo>
                    <a:cubicBezTo>
                      <a:pt x="63" y="105"/>
                      <a:pt x="65" y="107"/>
                      <a:pt x="66" y="109"/>
                    </a:cubicBezTo>
                    <a:cubicBezTo>
                      <a:pt x="69" y="113"/>
                      <a:pt x="77" y="116"/>
                      <a:pt x="72" y="124"/>
                    </a:cubicBezTo>
                    <a:cubicBezTo>
                      <a:pt x="71" y="125"/>
                      <a:pt x="67" y="127"/>
                      <a:pt x="65" y="126"/>
                    </a:cubicBezTo>
                    <a:cubicBezTo>
                      <a:pt x="59" y="124"/>
                      <a:pt x="51" y="122"/>
                      <a:pt x="52" y="114"/>
                    </a:cubicBezTo>
                    <a:cubicBezTo>
                      <a:pt x="52" y="95"/>
                      <a:pt x="47" y="86"/>
                      <a:pt x="27" y="97"/>
                    </a:cubicBezTo>
                    <a:cubicBezTo>
                      <a:pt x="21" y="101"/>
                      <a:pt x="17" y="97"/>
                      <a:pt x="16" y="91"/>
                    </a:cubicBezTo>
                    <a:cubicBezTo>
                      <a:pt x="15" y="87"/>
                      <a:pt x="15" y="83"/>
                      <a:pt x="14" y="79"/>
                    </a:cubicBezTo>
                    <a:cubicBezTo>
                      <a:pt x="12" y="72"/>
                      <a:pt x="0" y="63"/>
                      <a:pt x="6" y="59"/>
                    </a:cubicBezTo>
                    <a:cubicBezTo>
                      <a:pt x="13" y="55"/>
                      <a:pt x="26" y="54"/>
                      <a:pt x="36" y="58"/>
                    </a:cubicBezTo>
                    <a:cubicBezTo>
                      <a:pt x="44" y="61"/>
                      <a:pt x="53" y="65"/>
                      <a:pt x="63" y="61"/>
                    </a:cubicBezTo>
                    <a:cubicBezTo>
                      <a:pt x="74" y="56"/>
                      <a:pt x="85" y="54"/>
                      <a:pt x="84" y="38"/>
                    </a:cubicBezTo>
                    <a:cubicBezTo>
                      <a:pt x="83" y="30"/>
                      <a:pt x="89" y="22"/>
                      <a:pt x="96" y="22"/>
                    </a:cubicBezTo>
                    <a:cubicBezTo>
                      <a:pt x="116" y="22"/>
                      <a:pt x="129" y="11"/>
                      <a:pt x="143" y="0"/>
                    </a:cubicBezTo>
                    <a:cubicBezTo>
                      <a:pt x="154" y="1"/>
                      <a:pt x="158" y="11"/>
                      <a:pt x="161" y="18"/>
                    </a:cubicBezTo>
                    <a:cubicBezTo>
                      <a:pt x="169" y="38"/>
                      <a:pt x="185" y="48"/>
                      <a:pt x="203" y="56"/>
                    </a:cubicBezTo>
                    <a:cubicBezTo>
                      <a:pt x="211" y="72"/>
                      <a:pt x="226" y="71"/>
                      <a:pt x="238" y="65"/>
                    </a:cubicBezTo>
                    <a:cubicBezTo>
                      <a:pt x="251" y="60"/>
                      <a:pt x="260" y="61"/>
                      <a:pt x="271" y="68"/>
                    </a:cubicBezTo>
                    <a:cubicBezTo>
                      <a:pt x="264" y="71"/>
                      <a:pt x="257" y="73"/>
                      <a:pt x="251" y="77"/>
                    </a:cubicBezTo>
                    <a:cubicBezTo>
                      <a:pt x="243" y="82"/>
                      <a:pt x="238" y="83"/>
                      <a:pt x="229" y="77"/>
                    </a:cubicBezTo>
                    <a:cubicBezTo>
                      <a:pt x="216" y="68"/>
                      <a:pt x="201" y="63"/>
                      <a:pt x="193" y="84"/>
                    </a:cubicBezTo>
                    <a:cubicBezTo>
                      <a:pt x="191" y="89"/>
                      <a:pt x="189" y="94"/>
                      <a:pt x="183" y="95"/>
                    </a:cubicBezTo>
                    <a:cubicBezTo>
                      <a:pt x="155" y="99"/>
                      <a:pt x="156" y="121"/>
                      <a:pt x="151" y="141"/>
                    </a:cubicBezTo>
                    <a:cubicBezTo>
                      <a:pt x="147" y="158"/>
                      <a:pt x="153" y="175"/>
                      <a:pt x="151" y="192"/>
                    </a:cubicBezTo>
                    <a:cubicBezTo>
                      <a:pt x="157" y="202"/>
                      <a:pt x="168" y="213"/>
                      <a:pt x="149" y="222"/>
                    </a:cubicBezTo>
                    <a:cubicBezTo>
                      <a:pt x="129" y="210"/>
                      <a:pt x="113" y="192"/>
                      <a:pt x="90" y="186"/>
                    </a:cubicBezTo>
                    <a:cubicBezTo>
                      <a:pt x="87" y="185"/>
                      <a:pt x="86" y="183"/>
                      <a:pt x="87" y="180"/>
                    </a:cubicBezTo>
                    <a:close/>
                  </a:path>
                </a:pathLst>
              </a:custGeom>
              <a:solidFill>
                <a:srgbClr val="B4C0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7" name="Freeform 930">
                <a:extLst>
                  <a:ext uri="{FF2B5EF4-FFF2-40B4-BE49-F238E27FC236}">
                    <a16:creationId xmlns:a16="http://schemas.microsoft.com/office/drawing/2014/main" id="{FEAC6C5E-0460-E247-5B9E-2B392F9F22B3}"/>
                  </a:ext>
                </a:extLst>
              </p:cNvPr>
              <p:cNvSpPr/>
              <p:nvPr/>
            </p:nvSpPr>
            <p:spPr bwMode="auto">
              <a:xfrm>
                <a:off x="4167" y="1074"/>
                <a:ext cx="101" cy="207"/>
              </a:xfrm>
              <a:custGeom>
                <a:avLst/>
                <a:gdLst>
                  <a:gd name="T0" fmla="*/ 147 w 249"/>
                  <a:gd name="T1" fmla="*/ 64 h 244"/>
                  <a:gd name="T2" fmla="*/ 214 w 249"/>
                  <a:gd name="T3" fmla="*/ 96 h 244"/>
                  <a:gd name="T4" fmla="*/ 242 w 249"/>
                  <a:gd name="T5" fmla="*/ 113 h 244"/>
                  <a:gd name="T6" fmla="*/ 242 w 249"/>
                  <a:gd name="T7" fmla="*/ 137 h 244"/>
                  <a:gd name="T8" fmla="*/ 211 w 249"/>
                  <a:gd name="T9" fmla="*/ 176 h 244"/>
                  <a:gd name="T10" fmla="*/ 190 w 249"/>
                  <a:gd name="T11" fmla="*/ 215 h 244"/>
                  <a:gd name="T12" fmla="*/ 163 w 249"/>
                  <a:gd name="T13" fmla="*/ 232 h 244"/>
                  <a:gd name="T14" fmla="*/ 110 w 249"/>
                  <a:gd name="T15" fmla="*/ 243 h 244"/>
                  <a:gd name="T16" fmla="*/ 97 w 249"/>
                  <a:gd name="T17" fmla="*/ 237 h 244"/>
                  <a:gd name="T18" fmla="*/ 78 w 249"/>
                  <a:gd name="T19" fmla="*/ 230 h 244"/>
                  <a:gd name="T20" fmla="*/ 58 w 249"/>
                  <a:gd name="T21" fmla="*/ 220 h 244"/>
                  <a:gd name="T22" fmla="*/ 37 w 249"/>
                  <a:gd name="T23" fmla="*/ 188 h 244"/>
                  <a:gd name="T24" fmla="*/ 37 w 249"/>
                  <a:gd name="T25" fmla="*/ 181 h 244"/>
                  <a:gd name="T26" fmla="*/ 45 w 249"/>
                  <a:gd name="T27" fmla="*/ 180 h 244"/>
                  <a:gd name="T28" fmla="*/ 87 w 249"/>
                  <a:gd name="T29" fmla="*/ 196 h 244"/>
                  <a:gd name="T30" fmla="*/ 131 w 249"/>
                  <a:gd name="T31" fmla="*/ 192 h 244"/>
                  <a:gd name="T32" fmla="*/ 134 w 249"/>
                  <a:gd name="T33" fmla="*/ 186 h 244"/>
                  <a:gd name="T34" fmla="*/ 130 w 249"/>
                  <a:gd name="T35" fmla="*/ 120 h 244"/>
                  <a:gd name="T36" fmla="*/ 127 w 249"/>
                  <a:gd name="T37" fmla="*/ 115 h 244"/>
                  <a:gd name="T38" fmla="*/ 86 w 249"/>
                  <a:gd name="T39" fmla="*/ 111 h 244"/>
                  <a:gd name="T40" fmla="*/ 53 w 249"/>
                  <a:gd name="T41" fmla="*/ 97 h 244"/>
                  <a:gd name="T42" fmla="*/ 67 w 249"/>
                  <a:gd name="T43" fmla="*/ 64 h 244"/>
                  <a:gd name="T44" fmla="*/ 84 w 249"/>
                  <a:gd name="T45" fmla="*/ 46 h 244"/>
                  <a:gd name="T46" fmla="*/ 61 w 249"/>
                  <a:gd name="T47" fmla="*/ 44 h 244"/>
                  <a:gd name="T48" fmla="*/ 19 w 249"/>
                  <a:gd name="T49" fmla="*/ 70 h 244"/>
                  <a:gd name="T50" fmla="*/ 7 w 249"/>
                  <a:gd name="T51" fmla="*/ 78 h 244"/>
                  <a:gd name="T52" fmla="*/ 5 w 249"/>
                  <a:gd name="T53" fmla="*/ 64 h 244"/>
                  <a:gd name="T54" fmla="*/ 31 w 249"/>
                  <a:gd name="T55" fmla="*/ 36 h 244"/>
                  <a:gd name="T56" fmla="*/ 40 w 249"/>
                  <a:gd name="T57" fmla="*/ 23 h 244"/>
                  <a:gd name="T58" fmla="*/ 67 w 249"/>
                  <a:gd name="T59" fmla="*/ 16 h 244"/>
                  <a:gd name="T60" fmla="*/ 56 w 249"/>
                  <a:gd name="T61" fmla="*/ 34 h 244"/>
                  <a:gd name="T62" fmla="*/ 79 w 249"/>
                  <a:gd name="T63" fmla="*/ 20 h 244"/>
                  <a:gd name="T64" fmla="*/ 90 w 249"/>
                  <a:gd name="T65" fmla="*/ 20 h 244"/>
                  <a:gd name="T66" fmla="*/ 89 w 249"/>
                  <a:gd name="T67" fmla="*/ 30 h 244"/>
                  <a:gd name="T68" fmla="*/ 109 w 249"/>
                  <a:gd name="T69" fmla="*/ 41 h 244"/>
                  <a:gd name="T70" fmla="*/ 123 w 249"/>
                  <a:gd name="T71" fmla="*/ 44 h 244"/>
                  <a:gd name="T72" fmla="*/ 98 w 249"/>
                  <a:gd name="T73" fmla="*/ 66 h 244"/>
                  <a:gd name="T74" fmla="*/ 75 w 249"/>
                  <a:gd name="T75" fmla="*/ 84 h 244"/>
                  <a:gd name="T76" fmla="*/ 147 w 249"/>
                  <a:gd name="T77" fmla="*/ 6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49" h="244">
                    <a:moveTo>
                      <a:pt x="147" y="64"/>
                    </a:moveTo>
                    <a:cubicBezTo>
                      <a:pt x="165" y="82"/>
                      <a:pt x="184" y="101"/>
                      <a:pt x="214" y="96"/>
                    </a:cubicBezTo>
                    <a:cubicBezTo>
                      <a:pt x="229" y="93"/>
                      <a:pt x="234" y="104"/>
                      <a:pt x="242" y="113"/>
                    </a:cubicBezTo>
                    <a:cubicBezTo>
                      <a:pt x="249" y="121"/>
                      <a:pt x="247" y="129"/>
                      <a:pt x="242" y="137"/>
                    </a:cubicBezTo>
                    <a:cubicBezTo>
                      <a:pt x="234" y="151"/>
                      <a:pt x="227" y="165"/>
                      <a:pt x="211" y="176"/>
                    </a:cubicBezTo>
                    <a:cubicBezTo>
                      <a:pt x="200" y="183"/>
                      <a:pt x="178" y="192"/>
                      <a:pt x="190" y="215"/>
                    </a:cubicBezTo>
                    <a:cubicBezTo>
                      <a:pt x="177" y="216"/>
                      <a:pt x="174" y="229"/>
                      <a:pt x="163" y="232"/>
                    </a:cubicBezTo>
                    <a:cubicBezTo>
                      <a:pt x="146" y="237"/>
                      <a:pt x="128" y="242"/>
                      <a:pt x="110" y="243"/>
                    </a:cubicBezTo>
                    <a:cubicBezTo>
                      <a:pt x="104" y="244"/>
                      <a:pt x="101" y="241"/>
                      <a:pt x="97" y="237"/>
                    </a:cubicBezTo>
                    <a:cubicBezTo>
                      <a:pt x="92" y="231"/>
                      <a:pt x="86" y="227"/>
                      <a:pt x="78" y="230"/>
                    </a:cubicBezTo>
                    <a:cubicBezTo>
                      <a:pt x="68" y="234"/>
                      <a:pt x="62" y="227"/>
                      <a:pt x="58" y="220"/>
                    </a:cubicBezTo>
                    <a:cubicBezTo>
                      <a:pt x="52" y="209"/>
                      <a:pt x="54" y="192"/>
                      <a:pt x="37" y="188"/>
                    </a:cubicBezTo>
                    <a:cubicBezTo>
                      <a:pt x="36" y="188"/>
                      <a:pt x="36" y="183"/>
                      <a:pt x="37" y="181"/>
                    </a:cubicBezTo>
                    <a:cubicBezTo>
                      <a:pt x="39" y="178"/>
                      <a:pt x="42" y="178"/>
                      <a:pt x="45" y="180"/>
                    </a:cubicBezTo>
                    <a:cubicBezTo>
                      <a:pt x="58" y="188"/>
                      <a:pt x="72" y="192"/>
                      <a:pt x="87" y="196"/>
                    </a:cubicBezTo>
                    <a:cubicBezTo>
                      <a:pt x="103" y="200"/>
                      <a:pt x="116" y="187"/>
                      <a:pt x="131" y="192"/>
                    </a:cubicBezTo>
                    <a:cubicBezTo>
                      <a:pt x="131" y="192"/>
                      <a:pt x="134" y="188"/>
                      <a:pt x="134" y="186"/>
                    </a:cubicBezTo>
                    <a:cubicBezTo>
                      <a:pt x="136" y="164"/>
                      <a:pt x="133" y="142"/>
                      <a:pt x="130" y="120"/>
                    </a:cubicBezTo>
                    <a:cubicBezTo>
                      <a:pt x="130" y="118"/>
                      <a:pt x="128" y="117"/>
                      <a:pt x="127" y="115"/>
                    </a:cubicBezTo>
                    <a:cubicBezTo>
                      <a:pt x="112" y="126"/>
                      <a:pt x="102" y="103"/>
                      <a:pt x="86" y="111"/>
                    </a:cubicBezTo>
                    <a:cubicBezTo>
                      <a:pt x="74" y="116"/>
                      <a:pt x="59" y="112"/>
                      <a:pt x="53" y="97"/>
                    </a:cubicBezTo>
                    <a:cubicBezTo>
                      <a:pt x="46" y="82"/>
                      <a:pt x="58" y="73"/>
                      <a:pt x="67" y="64"/>
                    </a:cubicBezTo>
                    <a:cubicBezTo>
                      <a:pt x="73" y="58"/>
                      <a:pt x="88" y="57"/>
                      <a:pt x="84" y="46"/>
                    </a:cubicBezTo>
                    <a:cubicBezTo>
                      <a:pt x="81" y="37"/>
                      <a:pt x="69" y="44"/>
                      <a:pt x="61" y="44"/>
                    </a:cubicBezTo>
                    <a:cubicBezTo>
                      <a:pt x="42" y="44"/>
                      <a:pt x="26" y="50"/>
                      <a:pt x="19" y="70"/>
                    </a:cubicBezTo>
                    <a:cubicBezTo>
                      <a:pt x="17" y="76"/>
                      <a:pt x="12" y="80"/>
                      <a:pt x="7" y="78"/>
                    </a:cubicBezTo>
                    <a:cubicBezTo>
                      <a:pt x="0" y="75"/>
                      <a:pt x="2" y="68"/>
                      <a:pt x="5" y="64"/>
                    </a:cubicBezTo>
                    <a:cubicBezTo>
                      <a:pt x="12" y="53"/>
                      <a:pt x="16" y="39"/>
                      <a:pt x="31" y="36"/>
                    </a:cubicBezTo>
                    <a:cubicBezTo>
                      <a:pt x="39" y="34"/>
                      <a:pt x="40" y="27"/>
                      <a:pt x="40" y="23"/>
                    </a:cubicBezTo>
                    <a:cubicBezTo>
                      <a:pt x="45" y="0"/>
                      <a:pt x="54" y="3"/>
                      <a:pt x="67" y="16"/>
                    </a:cubicBezTo>
                    <a:cubicBezTo>
                      <a:pt x="63" y="22"/>
                      <a:pt x="58" y="26"/>
                      <a:pt x="56" y="34"/>
                    </a:cubicBezTo>
                    <a:cubicBezTo>
                      <a:pt x="67" y="34"/>
                      <a:pt x="75" y="30"/>
                      <a:pt x="79" y="20"/>
                    </a:cubicBezTo>
                    <a:cubicBezTo>
                      <a:pt x="83" y="12"/>
                      <a:pt x="87" y="11"/>
                      <a:pt x="90" y="20"/>
                    </a:cubicBezTo>
                    <a:cubicBezTo>
                      <a:pt x="91" y="23"/>
                      <a:pt x="88" y="27"/>
                      <a:pt x="89" y="30"/>
                    </a:cubicBezTo>
                    <a:cubicBezTo>
                      <a:pt x="93" y="38"/>
                      <a:pt x="92" y="54"/>
                      <a:pt x="109" y="41"/>
                    </a:cubicBezTo>
                    <a:cubicBezTo>
                      <a:pt x="114" y="37"/>
                      <a:pt x="120" y="36"/>
                      <a:pt x="123" y="44"/>
                    </a:cubicBezTo>
                    <a:cubicBezTo>
                      <a:pt x="122" y="59"/>
                      <a:pt x="107" y="59"/>
                      <a:pt x="98" y="66"/>
                    </a:cubicBezTo>
                    <a:cubicBezTo>
                      <a:pt x="92" y="72"/>
                      <a:pt x="82" y="73"/>
                      <a:pt x="75" y="84"/>
                    </a:cubicBezTo>
                    <a:cubicBezTo>
                      <a:pt x="102" y="80"/>
                      <a:pt x="123" y="68"/>
                      <a:pt x="147" y="64"/>
                    </a:cubicBezTo>
                    <a:close/>
                  </a:path>
                </a:pathLst>
              </a:custGeom>
              <a:solidFill>
                <a:srgbClr val="989A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8" name="Freeform 931">
                <a:extLst>
                  <a:ext uri="{FF2B5EF4-FFF2-40B4-BE49-F238E27FC236}">
                    <a16:creationId xmlns:a16="http://schemas.microsoft.com/office/drawing/2014/main" id="{267A8BD1-0537-7713-2FF5-BD22DCFED28E}"/>
                  </a:ext>
                </a:extLst>
              </p:cNvPr>
              <p:cNvSpPr/>
              <p:nvPr/>
            </p:nvSpPr>
            <p:spPr bwMode="auto">
              <a:xfrm>
                <a:off x="4132" y="1169"/>
                <a:ext cx="77" cy="218"/>
              </a:xfrm>
              <a:custGeom>
                <a:avLst/>
                <a:gdLst>
                  <a:gd name="T0" fmla="*/ 70 w 190"/>
                  <a:gd name="T1" fmla="*/ 28 h 256"/>
                  <a:gd name="T2" fmla="*/ 74 w 190"/>
                  <a:gd name="T3" fmla="*/ 0 h 256"/>
                  <a:gd name="T4" fmla="*/ 106 w 190"/>
                  <a:gd name="T5" fmla="*/ 79 h 256"/>
                  <a:gd name="T6" fmla="*/ 96 w 190"/>
                  <a:gd name="T7" fmla="*/ 89 h 256"/>
                  <a:gd name="T8" fmla="*/ 82 w 190"/>
                  <a:gd name="T9" fmla="*/ 98 h 256"/>
                  <a:gd name="T10" fmla="*/ 86 w 190"/>
                  <a:gd name="T11" fmla="*/ 107 h 256"/>
                  <a:gd name="T12" fmla="*/ 101 w 190"/>
                  <a:gd name="T13" fmla="*/ 103 h 256"/>
                  <a:gd name="T14" fmla="*/ 123 w 190"/>
                  <a:gd name="T15" fmla="*/ 93 h 256"/>
                  <a:gd name="T16" fmla="*/ 132 w 190"/>
                  <a:gd name="T17" fmla="*/ 110 h 256"/>
                  <a:gd name="T18" fmla="*/ 121 w 190"/>
                  <a:gd name="T19" fmla="*/ 124 h 256"/>
                  <a:gd name="T20" fmla="*/ 96 w 190"/>
                  <a:gd name="T21" fmla="*/ 172 h 256"/>
                  <a:gd name="T22" fmla="*/ 79 w 190"/>
                  <a:gd name="T23" fmla="*/ 190 h 256"/>
                  <a:gd name="T24" fmla="*/ 56 w 190"/>
                  <a:gd name="T25" fmla="*/ 185 h 256"/>
                  <a:gd name="T26" fmla="*/ 47 w 190"/>
                  <a:gd name="T27" fmla="*/ 189 h 256"/>
                  <a:gd name="T28" fmla="*/ 49 w 190"/>
                  <a:gd name="T29" fmla="*/ 200 h 256"/>
                  <a:gd name="T30" fmla="*/ 90 w 190"/>
                  <a:gd name="T31" fmla="*/ 218 h 256"/>
                  <a:gd name="T32" fmla="*/ 97 w 190"/>
                  <a:gd name="T33" fmla="*/ 219 h 256"/>
                  <a:gd name="T34" fmla="*/ 162 w 190"/>
                  <a:gd name="T35" fmla="*/ 204 h 256"/>
                  <a:gd name="T36" fmla="*/ 187 w 190"/>
                  <a:gd name="T37" fmla="*/ 245 h 256"/>
                  <a:gd name="T38" fmla="*/ 188 w 190"/>
                  <a:gd name="T39" fmla="*/ 252 h 256"/>
                  <a:gd name="T40" fmla="*/ 180 w 190"/>
                  <a:gd name="T41" fmla="*/ 255 h 256"/>
                  <a:gd name="T42" fmla="*/ 155 w 190"/>
                  <a:gd name="T43" fmla="*/ 244 h 256"/>
                  <a:gd name="T44" fmla="*/ 72 w 190"/>
                  <a:gd name="T45" fmla="*/ 234 h 256"/>
                  <a:gd name="T46" fmla="*/ 38 w 190"/>
                  <a:gd name="T47" fmla="*/ 210 h 256"/>
                  <a:gd name="T48" fmla="*/ 34 w 190"/>
                  <a:gd name="T49" fmla="*/ 196 h 256"/>
                  <a:gd name="T50" fmla="*/ 14 w 190"/>
                  <a:gd name="T51" fmla="*/ 168 h 256"/>
                  <a:gd name="T52" fmla="*/ 10 w 190"/>
                  <a:gd name="T53" fmla="*/ 130 h 256"/>
                  <a:gd name="T54" fmla="*/ 38 w 190"/>
                  <a:gd name="T55" fmla="*/ 123 h 256"/>
                  <a:gd name="T56" fmla="*/ 14 w 190"/>
                  <a:gd name="T57" fmla="*/ 116 h 256"/>
                  <a:gd name="T58" fmla="*/ 28 w 190"/>
                  <a:gd name="T59" fmla="*/ 68 h 256"/>
                  <a:gd name="T60" fmla="*/ 34 w 190"/>
                  <a:gd name="T61" fmla="*/ 48 h 256"/>
                  <a:gd name="T62" fmla="*/ 56 w 190"/>
                  <a:gd name="T63" fmla="*/ 34 h 256"/>
                  <a:gd name="T64" fmla="*/ 70 w 190"/>
                  <a:gd name="T65" fmla="*/ 28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0" h="256">
                    <a:moveTo>
                      <a:pt x="70" y="28"/>
                    </a:moveTo>
                    <a:cubicBezTo>
                      <a:pt x="87" y="21"/>
                      <a:pt x="73" y="9"/>
                      <a:pt x="74" y="0"/>
                    </a:cubicBezTo>
                    <a:cubicBezTo>
                      <a:pt x="92" y="23"/>
                      <a:pt x="116" y="44"/>
                      <a:pt x="106" y="79"/>
                    </a:cubicBezTo>
                    <a:cubicBezTo>
                      <a:pt x="105" y="85"/>
                      <a:pt x="107" y="92"/>
                      <a:pt x="96" y="89"/>
                    </a:cubicBezTo>
                    <a:cubicBezTo>
                      <a:pt x="90" y="88"/>
                      <a:pt x="84" y="91"/>
                      <a:pt x="82" y="98"/>
                    </a:cubicBezTo>
                    <a:cubicBezTo>
                      <a:pt x="82" y="102"/>
                      <a:pt x="83" y="105"/>
                      <a:pt x="86" y="107"/>
                    </a:cubicBezTo>
                    <a:cubicBezTo>
                      <a:pt x="92" y="109"/>
                      <a:pt x="97" y="107"/>
                      <a:pt x="101" y="103"/>
                    </a:cubicBezTo>
                    <a:cubicBezTo>
                      <a:pt x="107" y="97"/>
                      <a:pt x="114" y="90"/>
                      <a:pt x="123" y="93"/>
                    </a:cubicBezTo>
                    <a:cubicBezTo>
                      <a:pt x="131" y="95"/>
                      <a:pt x="131" y="104"/>
                      <a:pt x="132" y="110"/>
                    </a:cubicBezTo>
                    <a:cubicBezTo>
                      <a:pt x="134" y="118"/>
                      <a:pt x="127" y="121"/>
                      <a:pt x="121" y="124"/>
                    </a:cubicBezTo>
                    <a:cubicBezTo>
                      <a:pt x="101" y="132"/>
                      <a:pt x="91" y="153"/>
                      <a:pt x="96" y="172"/>
                    </a:cubicBezTo>
                    <a:cubicBezTo>
                      <a:pt x="100" y="187"/>
                      <a:pt x="90" y="190"/>
                      <a:pt x="79" y="190"/>
                    </a:cubicBezTo>
                    <a:cubicBezTo>
                      <a:pt x="72" y="190"/>
                      <a:pt x="64" y="187"/>
                      <a:pt x="56" y="185"/>
                    </a:cubicBezTo>
                    <a:cubicBezTo>
                      <a:pt x="52" y="184"/>
                      <a:pt x="48" y="184"/>
                      <a:pt x="47" y="189"/>
                    </a:cubicBezTo>
                    <a:cubicBezTo>
                      <a:pt x="46" y="193"/>
                      <a:pt x="46" y="200"/>
                      <a:pt x="49" y="200"/>
                    </a:cubicBezTo>
                    <a:cubicBezTo>
                      <a:pt x="66" y="200"/>
                      <a:pt x="73" y="219"/>
                      <a:pt x="90" y="218"/>
                    </a:cubicBezTo>
                    <a:cubicBezTo>
                      <a:pt x="92" y="218"/>
                      <a:pt x="97" y="220"/>
                      <a:pt x="97" y="219"/>
                    </a:cubicBezTo>
                    <a:cubicBezTo>
                      <a:pt x="113" y="190"/>
                      <a:pt x="141" y="210"/>
                      <a:pt x="162" y="204"/>
                    </a:cubicBezTo>
                    <a:cubicBezTo>
                      <a:pt x="173" y="216"/>
                      <a:pt x="168" y="238"/>
                      <a:pt x="187" y="245"/>
                    </a:cubicBezTo>
                    <a:cubicBezTo>
                      <a:pt x="189" y="247"/>
                      <a:pt x="190" y="250"/>
                      <a:pt x="188" y="252"/>
                    </a:cubicBezTo>
                    <a:cubicBezTo>
                      <a:pt x="187" y="256"/>
                      <a:pt x="183" y="256"/>
                      <a:pt x="180" y="255"/>
                    </a:cubicBezTo>
                    <a:cubicBezTo>
                      <a:pt x="171" y="252"/>
                      <a:pt x="161" y="249"/>
                      <a:pt x="155" y="244"/>
                    </a:cubicBezTo>
                    <a:cubicBezTo>
                      <a:pt x="129" y="223"/>
                      <a:pt x="99" y="231"/>
                      <a:pt x="72" y="234"/>
                    </a:cubicBezTo>
                    <a:cubicBezTo>
                      <a:pt x="43" y="237"/>
                      <a:pt x="42" y="240"/>
                      <a:pt x="38" y="210"/>
                    </a:cubicBezTo>
                    <a:cubicBezTo>
                      <a:pt x="37" y="205"/>
                      <a:pt x="39" y="200"/>
                      <a:pt x="34" y="196"/>
                    </a:cubicBezTo>
                    <a:cubicBezTo>
                      <a:pt x="36" y="180"/>
                      <a:pt x="27" y="173"/>
                      <a:pt x="14" y="168"/>
                    </a:cubicBezTo>
                    <a:cubicBezTo>
                      <a:pt x="1" y="149"/>
                      <a:pt x="0" y="140"/>
                      <a:pt x="10" y="130"/>
                    </a:cubicBezTo>
                    <a:cubicBezTo>
                      <a:pt x="18" y="121"/>
                      <a:pt x="28" y="130"/>
                      <a:pt x="38" y="123"/>
                    </a:cubicBezTo>
                    <a:cubicBezTo>
                      <a:pt x="29" y="120"/>
                      <a:pt x="18" y="126"/>
                      <a:pt x="14" y="116"/>
                    </a:cubicBezTo>
                    <a:cubicBezTo>
                      <a:pt x="11" y="100"/>
                      <a:pt x="16" y="81"/>
                      <a:pt x="28" y="68"/>
                    </a:cubicBezTo>
                    <a:cubicBezTo>
                      <a:pt x="34" y="62"/>
                      <a:pt x="34" y="55"/>
                      <a:pt x="34" y="48"/>
                    </a:cubicBezTo>
                    <a:cubicBezTo>
                      <a:pt x="39" y="40"/>
                      <a:pt x="49" y="39"/>
                      <a:pt x="56" y="34"/>
                    </a:cubicBezTo>
                    <a:cubicBezTo>
                      <a:pt x="60" y="32"/>
                      <a:pt x="65" y="28"/>
                      <a:pt x="70" y="28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9" name="Freeform 932">
                <a:extLst>
                  <a:ext uri="{FF2B5EF4-FFF2-40B4-BE49-F238E27FC236}">
                    <a16:creationId xmlns:a16="http://schemas.microsoft.com/office/drawing/2014/main" id="{38270AE6-FA12-C8D4-C22F-1500C0FAE204}"/>
                  </a:ext>
                </a:extLst>
              </p:cNvPr>
              <p:cNvSpPr/>
              <p:nvPr/>
            </p:nvSpPr>
            <p:spPr bwMode="auto">
              <a:xfrm>
                <a:off x="4194" y="1086"/>
                <a:ext cx="45" cy="69"/>
              </a:xfrm>
              <a:custGeom>
                <a:avLst/>
                <a:gdLst>
                  <a:gd name="T0" fmla="*/ 81 w 111"/>
                  <a:gd name="T1" fmla="*/ 50 h 81"/>
                  <a:gd name="T2" fmla="*/ 13 w 111"/>
                  <a:gd name="T3" fmla="*/ 75 h 81"/>
                  <a:gd name="T4" fmla="*/ 2 w 111"/>
                  <a:gd name="T5" fmla="*/ 73 h 81"/>
                  <a:gd name="T6" fmla="*/ 8 w 111"/>
                  <a:gd name="T7" fmla="*/ 61 h 81"/>
                  <a:gd name="T8" fmla="*/ 50 w 111"/>
                  <a:gd name="T9" fmla="*/ 37 h 81"/>
                  <a:gd name="T10" fmla="*/ 57 w 111"/>
                  <a:gd name="T11" fmla="*/ 30 h 81"/>
                  <a:gd name="T12" fmla="*/ 68 w 111"/>
                  <a:gd name="T13" fmla="*/ 10 h 81"/>
                  <a:gd name="T14" fmla="*/ 105 w 111"/>
                  <a:gd name="T15" fmla="*/ 21 h 81"/>
                  <a:gd name="T16" fmla="*/ 87 w 111"/>
                  <a:gd name="T17" fmla="*/ 46 h 81"/>
                  <a:gd name="T18" fmla="*/ 81 w 111"/>
                  <a:gd name="T19" fmla="*/ 5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0" h="81">
                    <a:moveTo>
                      <a:pt x="81" y="50"/>
                    </a:moveTo>
                    <a:cubicBezTo>
                      <a:pt x="61" y="65"/>
                      <a:pt x="36" y="68"/>
                      <a:pt x="13" y="75"/>
                    </a:cubicBezTo>
                    <a:cubicBezTo>
                      <a:pt x="10" y="76"/>
                      <a:pt x="4" y="81"/>
                      <a:pt x="2" y="73"/>
                    </a:cubicBezTo>
                    <a:cubicBezTo>
                      <a:pt x="0" y="67"/>
                      <a:pt x="4" y="64"/>
                      <a:pt x="8" y="61"/>
                    </a:cubicBezTo>
                    <a:cubicBezTo>
                      <a:pt x="22" y="53"/>
                      <a:pt x="36" y="45"/>
                      <a:pt x="50" y="37"/>
                    </a:cubicBezTo>
                    <a:cubicBezTo>
                      <a:pt x="53" y="35"/>
                      <a:pt x="55" y="32"/>
                      <a:pt x="57" y="30"/>
                    </a:cubicBezTo>
                    <a:cubicBezTo>
                      <a:pt x="64" y="25"/>
                      <a:pt x="59" y="15"/>
                      <a:pt x="68" y="10"/>
                    </a:cubicBezTo>
                    <a:cubicBezTo>
                      <a:pt x="87" y="0"/>
                      <a:pt x="96" y="1"/>
                      <a:pt x="105" y="21"/>
                    </a:cubicBezTo>
                    <a:cubicBezTo>
                      <a:pt x="111" y="36"/>
                      <a:pt x="96" y="39"/>
                      <a:pt x="87" y="46"/>
                    </a:cubicBezTo>
                    <a:cubicBezTo>
                      <a:pt x="85" y="47"/>
                      <a:pt x="83" y="48"/>
                      <a:pt x="81" y="50"/>
                    </a:cubicBezTo>
                    <a:close/>
                  </a:path>
                </a:pathLst>
              </a:custGeom>
              <a:solidFill>
                <a:srgbClr val="7C8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0" name="Freeform 933">
                <a:extLst>
                  <a:ext uri="{FF2B5EF4-FFF2-40B4-BE49-F238E27FC236}">
                    <a16:creationId xmlns:a16="http://schemas.microsoft.com/office/drawing/2014/main" id="{FA159DAF-B049-F469-C9BF-0EFE90CE7C6B}"/>
                  </a:ext>
                </a:extLst>
              </p:cNvPr>
              <p:cNvSpPr/>
              <p:nvPr/>
            </p:nvSpPr>
            <p:spPr bwMode="auto">
              <a:xfrm>
                <a:off x="4184" y="1086"/>
                <a:ext cx="18" cy="22"/>
              </a:xfrm>
              <a:custGeom>
                <a:avLst/>
                <a:gdLst>
                  <a:gd name="T0" fmla="*/ 36 w 43"/>
                  <a:gd name="T1" fmla="*/ 5 h 25"/>
                  <a:gd name="T2" fmla="*/ 25 w 43"/>
                  <a:gd name="T3" fmla="*/ 22 h 25"/>
                  <a:gd name="T4" fmla="*/ 0 w 43"/>
                  <a:gd name="T5" fmla="*/ 24 h 25"/>
                  <a:gd name="T6" fmla="*/ 24 w 43"/>
                  <a:gd name="T7" fmla="*/ 1 h 25"/>
                  <a:gd name="T8" fmla="*/ 36 w 43"/>
                  <a:gd name="T9" fmla="*/ 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25">
                    <a:moveTo>
                      <a:pt x="36" y="5"/>
                    </a:moveTo>
                    <a:cubicBezTo>
                      <a:pt x="43" y="17"/>
                      <a:pt x="33" y="19"/>
                      <a:pt x="25" y="22"/>
                    </a:cubicBezTo>
                    <a:cubicBezTo>
                      <a:pt x="18" y="25"/>
                      <a:pt x="11" y="25"/>
                      <a:pt x="0" y="24"/>
                    </a:cubicBezTo>
                    <a:cubicBezTo>
                      <a:pt x="12" y="18"/>
                      <a:pt x="8" y="0"/>
                      <a:pt x="24" y="1"/>
                    </a:cubicBezTo>
                    <a:cubicBezTo>
                      <a:pt x="28" y="2"/>
                      <a:pt x="32" y="3"/>
                      <a:pt x="36" y="5"/>
                    </a:cubicBezTo>
                    <a:close/>
                  </a:path>
                </a:pathLst>
              </a:custGeom>
              <a:solidFill>
                <a:srgbClr val="848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1" name="Freeform 934">
                <a:extLst>
                  <a:ext uri="{FF2B5EF4-FFF2-40B4-BE49-F238E27FC236}">
                    <a16:creationId xmlns:a16="http://schemas.microsoft.com/office/drawing/2014/main" id="{303CDB2B-8A93-4DE0-7CEC-3A89DD9DB26D}"/>
                  </a:ext>
                </a:extLst>
              </p:cNvPr>
              <p:cNvSpPr/>
              <p:nvPr/>
            </p:nvSpPr>
            <p:spPr bwMode="auto">
              <a:xfrm>
                <a:off x="4201" y="1332"/>
                <a:ext cx="19" cy="21"/>
              </a:xfrm>
              <a:custGeom>
                <a:avLst/>
                <a:gdLst>
                  <a:gd name="T0" fmla="*/ 36 w 47"/>
                  <a:gd name="T1" fmla="*/ 0 h 24"/>
                  <a:gd name="T2" fmla="*/ 45 w 47"/>
                  <a:gd name="T3" fmla="*/ 11 h 24"/>
                  <a:gd name="T4" fmla="*/ 36 w 47"/>
                  <a:gd name="T5" fmla="*/ 22 h 24"/>
                  <a:gd name="T6" fmla="*/ 0 w 47"/>
                  <a:gd name="T7" fmla="*/ 8 h 24"/>
                  <a:gd name="T8" fmla="*/ 18 w 47"/>
                  <a:gd name="T9" fmla="*/ 12 h 24"/>
                  <a:gd name="T10" fmla="*/ 36 w 47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24">
                    <a:moveTo>
                      <a:pt x="36" y="0"/>
                    </a:moveTo>
                    <a:cubicBezTo>
                      <a:pt x="43" y="0"/>
                      <a:pt x="47" y="2"/>
                      <a:pt x="45" y="11"/>
                    </a:cubicBezTo>
                    <a:cubicBezTo>
                      <a:pt x="43" y="16"/>
                      <a:pt x="41" y="24"/>
                      <a:pt x="36" y="22"/>
                    </a:cubicBezTo>
                    <a:cubicBezTo>
                      <a:pt x="24" y="19"/>
                      <a:pt x="8" y="23"/>
                      <a:pt x="0" y="8"/>
                    </a:cubicBezTo>
                    <a:cubicBezTo>
                      <a:pt x="6" y="9"/>
                      <a:pt x="11" y="5"/>
                      <a:pt x="18" y="12"/>
                    </a:cubicBezTo>
                    <a:cubicBezTo>
                      <a:pt x="27" y="21"/>
                      <a:pt x="33" y="9"/>
                      <a:pt x="36" y="0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2" name="Freeform 935">
                <a:extLst>
                  <a:ext uri="{FF2B5EF4-FFF2-40B4-BE49-F238E27FC236}">
                    <a16:creationId xmlns:a16="http://schemas.microsoft.com/office/drawing/2014/main" id="{CEB29866-0729-D2A7-711C-960AEC28E3A0}"/>
                  </a:ext>
                </a:extLst>
              </p:cNvPr>
              <p:cNvSpPr/>
              <p:nvPr/>
            </p:nvSpPr>
            <p:spPr bwMode="auto">
              <a:xfrm>
                <a:off x="4644" y="1572"/>
                <a:ext cx="307" cy="753"/>
              </a:xfrm>
              <a:custGeom>
                <a:avLst/>
                <a:gdLst>
                  <a:gd name="T0" fmla="*/ 686 w 756"/>
                  <a:gd name="T1" fmla="*/ 577 h 885"/>
                  <a:gd name="T2" fmla="*/ 651 w 756"/>
                  <a:gd name="T3" fmla="*/ 483 h 885"/>
                  <a:gd name="T4" fmla="*/ 586 w 756"/>
                  <a:gd name="T5" fmla="*/ 531 h 885"/>
                  <a:gd name="T6" fmla="*/ 496 w 756"/>
                  <a:gd name="T7" fmla="*/ 557 h 885"/>
                  <a:gd name="T8" fmla="*/ 390 w 756"/>
                  <a:gd name="T9" fmla="*/ 605 h 885"/>
                  <a:gd name="T10" fmla="*/ 270 w 756"/>
                  <a:gd name="T11" fmla="*/ 658 h 885"/>
                  <a:gd name="T12" fmla="*/ 242 w 756"/>
                  <a:gd name="T13" fmla="*/ 783 h 885"/>
                  <a:gd name="T14" fmla="*/ 222 w 756"/>
                  <a:gd name="T15" fmla="*/ 873 h 885"/>
                  <a:gd name="T16" fmla="*/ 201 w 756"/>
                  <a:gd name="T17" fmla="*/ 862 h 885"/>
                  <a:gd name="T18" fmla="*/ 157 w 756"/>
                  <a:gd name="T19" fmla="*/ 815 h 885"/>
                  <a:gd name="T20" fmla="*/ 93 w 756"/>
                  <a:gd name="T21" fmla="*/ 741 h 885"/>
                  <a:gd name="T22" fmla="*/ 4 w 756"/>
                  <a:gd name="T23" fmla="*/ 752 h 885"/>
                  <a:gd name="T24" fmla="*/ 40 w 756"/>
                  <a:gd name="T25" fmla="*/ 665 h 885"/>
                  <a:gd name="T26" fmla="*/ 149 w 756"/>
                  <a:gd name="T27" fmla="*/ 624 h 885"/>
                  <a:gd name="T28" fmla="*/ 232 w 756"/>
                  <a:gd name="T29" fmla="*/ 647 h 885"/>
                  <a:gd name="T30" fmla="*/ 209 w 756"/>
                  <a:gd name="T31" fmla="*/ 568 h 885"/>
                  <a:gd name="T32" fmla="*/ 224 w 756"/>
                  <a:gd name="T33" fmla="*/ 517 h 885"/>
                  <a:gd name="T34" fmla="*/ 258 w 756"/>
                  <a:gd name="T35" fmla="*/ 390 h 885"/>
                  <a:gd name="T36" fmla="*/ 371 w 756"/>
                  <a:gd name="T37" fmla="*/ 388 h 885"/>
                  <a:gd name="T38" fmla="*/ 317 w 756"/>
                  <a:gd name="T39" fmla="*/ 443 h 885"/>
                  <a:gd name="T40" fmla="*/ 388 w 756"/>
                  <a:gd name="T41" fmla="*/ 458 h 885"/>
                  <a:gd name="T42" fmla="*/ 425 w 756"/>
                  <a:gd name="T43" fmla="*/ 491 h 885"/>
                  <a:gd name="T44" fmla="*/ 422 w 756"/>
                  <a:gd name="T45" fmla="*/ 569 h 885"/>
                  <a:gd name="T46" fmla="*/ 502 w 756"/>
                  <a:gd name="T47" fmla="*/ 471 h 885"/>
                  <a:gd name="T48" fmla="*/ 497 w 756"/>
                  <a:gd name="T49" fmla="*/ 346 h 885"/>
                  <a:gd name="T50" fmla="*/ 426 w 756"/>
                  <a:gd name="T51" fmla="*/ 376 h 885"/>
                  <a:gd name="T52" fmla="*/ 411 w 756"/>
                  <a:gd name="T53" fmla="*/ 245 h 885"/>
                  <a:gd name="T54" fmla="*/ 333 w 756"/>
                  <a:gd name="T55" fmla="*/ 234 h 885"/>
                  <a:gd name="T56" fmla="*/ 263 w 756"/>
                  <a:gd name="T57" fmla="*/ 370 h 885"/>
                  <a:gd name="T58" fmla="*/ 202 w 756"/>
                  <a:gd name="T59" fmla="*/ 306 h 885"/>
                  <a:gd name="T60" fmla="*/ 215 w 756"/>
                  <a:gd name="T61" fmla="*/ 164 h 885"/>
                  <a:gd name="T62" fmla="*/ 159 w 756"/>
                  <a:gd name="T63" fmla="*/ 138 h 885"/>
                  <a:gd name="T64" fmla="*/ 246 w 756"/>
                  <a:gd name="T65" fmla="*/ 56 h 885"/>
                  <a:gd name="T66" fmla="*/ 307 w 756"/>
                  <a:gd name="T67" fmla="*/ 6 h 885"/>
                  <a:gd name="T68" fmla="*/ 294 w 756"/>
                  <a:gd name="T69" fmla="*/ 75 h 885"/>
                  <a:gd name="T70" fmla="*/ 367 w 756"/>
                  <a:gd name="T71" fmla="*/ 10 h 885"/>
                  <a:gd name="T72" fmla="*/ 353 w 756"/>
                  <a:gd name="T73" fmla="*/ 108 h 885"/>
                  <a:gd name="T74" fmla="*/ 392 w 756"/>
                  <a:gd name="T75" fmla="*/ 110 h 885"/>
                  <a:gd name="T76" fmla="*/ 458 w 756"/>
                  <a:gd name="T77" fmla="*/ 271 h 885"/>
                  <a:gd name="T78" fmla="*/ 535 w 756"/>
                  <a:gd name="T79" fmla="*/ 347 h 885"/>
                  <a:gd name="T80" fmla="*/ 586 w 756"/>
                  <a:gd name="T81" fmla="*/ 399 h 885"/>
                  <a:gd name="T82" fmla="*/ 733 w 756"/>
                  <a:gd name="T83" fmla="*/ 407 h 885"/>
                  <a:gd name="T84" fmla="*/ 744 w 756"/>
                  <a:gd name="T85" fmla="*/ 516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56" h="885">
                    <a:moveTo>
                      <a:pt x="734" y="561"/>
                    </a:moveTo>
                    <a:cubicBezTo>
                      <a:pt x="722" y="571"/>
                      <a:pt x="710" y="581"/>
                      <a:pt x="693" y="577"/>
                    </a:cubicBezTo>
                    <a:cubicBezTo>
                      <a:pt x="691" y="580"/>
                      <a:pt x="688" y="580"/>
                      <a:pt x="686" y="577"/>
                    </a:cubicBezTo>
                    <a:cubicBezTo>
                      <a:pt x="686" y="576"/>
                      <a:pt x="686" y="575"/>
                      <a:pt x="686" y="573"/>
                    </a:cubicBezTo>
                    <a:cubicBezTo>
                      <a:pt x="667" y="554"/>
                      <a:pt x="667" y="527"/>
                      <a:pt x="659" y="503"/>
                    </a:cubicBezTo>
                    <a:cubicBezTo>
                      <a:pt x="657" y="496"/>
                      <a:pt x="660" y="484"/>
                      <a:pt x="651" y="483"/>
                    </a:cubicBezTo>
                    <a:cubicBezTo>
                      <a:pt x="641" y="481"/>
                      <a:pt x="639" y="493"/>
                      <a:pt x="635" y="500"/>
                    </a:cubicBezTo>
                    <a:cubicBezTo>
                      <a:pt x="633" y="505"/>
                      <a:pt x="632" y="509"/>
                      <a:pt x="630" y="513"/>
                    </a:cubicBezTo>
                    <a:cubicBezTo>
                      <a:pt x="619" y="538"/>
                      <a:pt x="611" y="542"/>
                      <a:pt x="586" y="531"/>
                    </a:cubicBezTo>
                    <a:cubicBezTo>
                      <a:pt x="573" y="526"/>
                      <a:pt x="563" y="526"/>
                      <a:pt x="554" y="538"/>
                    </a:cubicBezTo>
                    <a:cubicBezTo>
                      <a:pt x="546" y="547"/>
                      <a:pt x="537" y="552"/>
                      <a:pt x="524" y="545"/>
                    </a:cubicBezTo>
                    <a:cubicBezTo>
                      <a:pt x="511" y="538"/>
                      <a:pt x="503" y="549"/>
                      <a:pt x="496" y="557"/>
                    </a:cubicBezTo>
                    <a:cubicBezTo>
                      <a:pt x="479" y="575"/>
                      <a:pt x="468" y="598"/>
                      <a:pt x="450" y="615"/>
                    </a:cubicBezTo>
                    <a:cubicBezTo>
                      <a:pt x="432" y="631"/>
                      <a:pt x="431" y="631"/>
                      <a:pt x="417" y="613"/>
                    </a:cubicBezTo>
                    <a:cubicBezTo>
                      <a:pt x="410" y="603"/>
                      <a:pt x="401" y="597"/>
                      <a:pt x="390" y="605"/>
                    </a:cubicBezTo>
                    <a:cubicBezTo>
                      <a:pt x="372" y="617"/>
                      <a:pt x="352" y="630"/>
                      <a:pt x="349" y="655"/>
                    </a:cubicBezTo>
                    <a:cubicBezTo>
                      <a:pt x="347" y="668"/>
                      <a:pt x="337" y="672"/>
                      <a:pt x="327" y="666"/>
                    </a:cubicBezTo>
                    <a:cubicBezTo>
                      <a:pt x="309" y="656"/>
                      <a:pt x="290" y="657"/>
                      <a:pt x="270" y="658"/>
                    </a:cubicBezTo>
                    <a:cubicBezTo>
                      <a:pt x="279" y="679"/>
                      <a:pt x="285" y="701"/>
                      <a:pt x="292" y="722"/>
                    </a:cubicBezTo>
                    <a:cubicBezTo>
                      <a:pt x="303" y="757"/>
                      <a:pt x="294" y="772"/>
                      <a:pt x="258" y="781"/>
                    </a:cubicBezTo>
                    <a:cubicBezTo>
                      <a:pt x="253" y="782"/>
                      <a:pt x="247" y="782"/>
                      <a:pt x="242" y="783"/>
                    </a:cubicBezTo>
                    <a:cubicBezTo>
                      <a:pt x="226" y="788"/>
                      <a:pt x="220" y="804"/>
                      <a:pt x="228" y="818"/>
                    </a:cubicBezTo>
                    <a:cubicBezTo>
                      <a:pt x="235" y="829"/>
                      <a:pt x="237" y="839"/>
                      <a:pt x="228" y="849"/>
                    </a:cubicBezTo>
                    <a:cubicBezTo>
                      <a:pt x="222" y="856"/>
                      <a:pt x="227" y="866"/>
                      <a:pt x="222" y="873"/>
                    </a:cubicBezTo>
                    <a:cubicBezTo>
                      <a:pt x="216" y="877"/>
                      <a:pt x="211" y="881"/>
                      <a:pt x="206" y="885"/>
                    </a:cubicBezTo>
                    <a:cubicBezTo>
                      <a:pt x="203" y="876"/>
                      <a:pt x="213" y="874"/>
                      <a:pt x="217" y="868"/>
                    </a:cubicBezTo>
                    <a:cubicBezTo>
                      <a:pt x="211" y="866"/>
                      <a:pt x="206" y="863"/>
                      <a:pt x="201" y="862"/>
                    </a:cubicBezTo>
                    <a:cubicBezTo>
                      <a:pt x="189" y="858"/>
                      <a:pt x="184" y="852"/>
                      <a:pt x="188" y="838"/>
                    </a:cubicBezTo>
                    <a:cubicBezTo>
                      <a:pt x="192" y="826"/>
                      <a:pt x="192" y="812"/>
                      <a:pt x="171" y="820"/>
                    </a:cubicBezTo>
                    <a:cubicBezTo>
                      <a:pt x="166" y="823"/>
                      <a:pt x="162" y="818"/>
                      <a:pt x="157" y="815"/>
                    </a:cubicBezTo>
                    <a:cubicBezTo>
                      <a:pt x="135" y="801"/>
                      <a:pt x="117" y="783"/>
                      <a:pt x="114" y="756"/>
                    </a:cubicBezTo>
                    <a:cubicBezTo>
                      <a:pt x="113" y="749"/>
                      <a:pt x="108" y="745"/>
                      <a:pt x="103" y="741"/>
                    </a:cubicBezTo>
                    <a:cubicBezTo>
                      <a:pt x="100" y="738"/>
                      <a:pt x="96" y="737"/>
                      <a:pt x="93" y="741"/>
                    </a:cubicBezTo>
                    <a:cubicBezTo>
                      <a:pt x="77" y="763"/>
                      <a:pt x="53" y="750"/>
                      <a:pt x="33" y="755"/>
                    </a:cubicBezTo>
                    <a:cubicBezTo>
                      <a:pt x="30" y="756"/>
                      <a:pt x="26" y="754"/>
                      <a:pt x="23" y="754"/>
                    </a:cubicBezTo>
                    <a:cubicBezTo>
                      <a:pt x="17" y="755"/>
                      <a:pt x="8" y="761"/>
                      <a:pt x="4" y="752"/>
                    </a:cubicBezTo>
                    <a:cubicBezTo>
                      <a:pt x="0" y="744"/>
                      <a:pt x="7" y="738"/>
                      <a:pt x="11" y="732"/>
                    </a:cubicBezTo>
                    <a:cubicBezTo>
                      <a:pt x="14" y="726"/>
                      <a:pt x="19" y="722"/>
                      <a:pt x="24" y="717"/>
                    </a:cubicBezTo>
                    <a:cubicBezTo>
                      <a:pt x="39" y="703"/>
                      <a:pt x="51" y="688"/>
                      <a:pt x="40" y="665"/>
                    </a:cubicBezTo>
                    <a:cubicBezTo>
                      <a:pt x="39" y="663"/>
                      <a:pt x="41" y="660"/>
                      <a:pt x="42" y="657"/>
                    </a:cubicBezTo>
                    <a:cubicBezTo>
                      <a:pt x="42" y="655"/>
                      <a:pt x="42" y="652"/>
                      <a:pt x="43" y="652"/>
                    </a:cubicBezTo>
                    <a:cubicBezTo>
                      <a:pt x="80" y="649"/>
                      <a:pt x="109" y="615"/>
                      <a:pt x="149" y="624"/>
                    </a:cubicBezTo>
                    <a:cubicBezTo>
                      <a:pt x="161" y="625"/>
                      <a:pt x="175" y="625"/>
                      <a:pt x="177" y="642"/>
                    </a:cubicBezTo>
                    <a:cubicBezTo>
                      <a:pt x="174" y="663"/>
                      <a:pt x="193" y="660"/>
                      <a:pt x="203" y="663"/>
                    </a:cubicBezTo>
                    <a:cubicBezTo>
                      <a:pt x="215" y="666"/>
                      <a:pt x="227" y="662"/>
                      <a:pt x="232" y="647"/>
                    </a:cubicBezTo>
                    <a:cubicBezTo>
                      <a:pt x="240" y="621"/>
                      <a:pt x="238" y="617"/>
                      <a:pt x="216" y="600"/>
                    </a:cubicBezTo>
                    <a:cubicBezTo>
                      <a:pt x="212" y="597"/>
                      <a:pt x="208" y="594"/>
                      <a:pt x="205" y="591"/>
                    </a:cubicBezTo>
                    <a:cubicBezTo>
                      <a:pt x="192" y="579"/>
                      <a:pt x="192" y="574"/>
                      <a:pt x="209" y="568"/>
                    </a:cubicBezTo>
                    <a:cubicBezTo>
                      <a:pt x="217" y="565"/>
                      <a:pt x="226" y="563"/>
                      <a:pt x="232" y="556"/>
                    </a:cubicBezTo>
                    <a:cubicBezTo>
                      <a:pt x="244" y="545"/>
                      <a:pt x="244" y="537"/>
                      <a:pt x="232" y="525"/>
                    </a:cubicBezTo>
                    <a:cubicBezTo>
                      <a:pt x="229" y="523"/>
                      <a:pt x="224" y="520"/>
                      <a:pt x="224" y="517"/>
                    </a:cubicBezTo>
                    <a:cubicBezTo>
                      <a:pt x="223" y="489"/>
                      <a:pt x="202" y="468"/>
                      <a:pt x="199" y="442"/>
                    </a:cubicBezTo>
                    <a:cubicBezTo>
                      <a:pt x="196" y="422"/>
                      <a:pt x="202" y="413"/>
                      <a:pt x="222" y="411"/>
                    </a:cubicBezTo>
                    <a:cubicBezTo>
                      <a:pt x="237" y="409"/>
                      <a:pt x="246" y="398"/>
                      <a:pt x="258" y="390"/>
                    </a:cubicBezTo>
                    <a:cubicBezTo>
                      <a:pt x="280" y="377"/>
                      <a:pt x="305" y="379"/>
                      <a:pt x="329" y="375"/>
                    </a:cubicBezTo>
                    <a:cubicBezTo>
                      <a:pt x="336" y="373"/>
                      <a:pt x="345" y="377"/>
                      <a:pt x="354" y="377"/>
                    </a:cubicBezTo>
                    <a:cubicBezTo>
                      <a:pt x="362" y="377"/>
                      <a:pt x="370" y="379"/>
                      <a:pt x="371" y="388"/>
                    </a:cubicBezTo>
                    <a:cubicBezTo>
                      <a:pt x="372" y="398"/>
                      <a:pt x="365" y="401"/>
                      <a:pt x="357" y="402"/>
                    </a:cubicBezTo>
                    <a:cubicBezTo>
                      <a:pt x="344" y="403"/>
                      <a:pt x="335" y="411"/>
                      <a:pt x="327" y="420"/>
                    </a:cubicBezTo>
                    <a:cubicBezTo>
                      <a:pt x="321" y="426"/>
                      <a:pt x="310" y="432"/>
                      <a:pt x="317" y="443"/>
                    </a:cubicBezTo>
                    <a:cubicBezTo>
                      <a:pt x="323" y="452"/>
                      <a:pt x="336" y="456"/>
                      <a:pt x="346" y="452"/>
                    </a:cubicBezTo>
                    <a:cubicBezTo>
                      <a:pt x="358" y="446"/>
                      <a:pt x="367" y="441"/>
                      <a:pt x="375" y="457"/>
                    </a:cubicBezTo>
                    <a:cubicBezTo>
                      <a:pt x="377" y="462"/>
                      <a:pt x="383" y="459"/>
                      <a:pt x="388" y="458"/>
                    </a:cubicBezTo>
                    <a:cubicBezTo>
                      <a:pt x="398" y="456"/>
                      <a:pt x="408" y="460"/>
                      <a:pt x="417" y="461"/>
                    </a:cubicBezTo>
                    <a:cubicBezTo>
                      <a:pt x="424" y="462"/>
                      <a:pt x="430" y="465"/>
                      <a:pt x="432" y="473"/>
                    </a:cubicBezTo>
                    <a:cubicBezTo>
                      <a:pt x="434" y="480"/>
                      <a:pt x="430" y="486"/>
                      <a:pt x="425" y="491"/>
                    </a:cubicBezTo>
                    <a:cubicBezTo>
                      <a:pt x="417" y="498"/>
                      <a:pt x="409" y="515"/>
                      <a:pt x="409" y="526"/>
                    </a:cubicBezTo>
                    <a:cubicBezTo>
                      <a:pt x="408" y="532"/>
                      <a:pt x="407" y="538"/>
                      <a:pt x="409" y="543"/>
                    </a:cubicBezTo>
                    <a:cubicBezTo>
                      <a:pt x="411" y="553"/>
                      <a:pt x="412" y="565"/>
                      <a:pt x="422" y="569"/>
                    </a:cubicBezTo>
                    <a:cubicBezTo>
                      <a:pt x="431" y="571"/>
                      <a:pt x="433" y="559"/>
                      <a:pt x="440" y="554"/>
                    </a:cubicBezTo>
                    <a:cubicBezTo>
                      <a:pt x="441" y="554"/>
                      <a:pt x="441" y="552"/>
                      <a:pt x="443" y="552"/>
                    </a:cubicBezTo>
                    <a:cubicBezTo>
                      <a:pt x="476" y="535"/>
                      <a:pt x="489" y="504"/>
                      <a:pt x="502" y="471"/>
                    </a:cubicBezTo>
                    <a:cubicBezTo>
                      <a:pt x="510" y="450"/>
                      <a:pt x="518" y="429"/>
                      <a:pt x="497" y="409"/>
                    </a:cubicBezTo>
                    <a:cubicBezTo>
                      <a:pt x="490" y="403"/>
                      <a:pt x="487" y="393"/>
                      <a:pt x="494" y="386"/>
                    </a:cubicBezTo>
                    <a:cubicBezTo>
                      <a:pt x="506" y="373"/>
                      <a:pt x="500" y="360"/>
                      <a:pt x="497" y="346"/>
                    </a:cubicBezTo>
                    <a:cubicBezTo>
                      <a:pt x="494" y="336"/>
                      <a:pt x="489" y="336"/>
                      <a:pt x="481" y="342"/>
                    </a:cubicBezTo>
                    <a:cubicBezTo>
                      <a:pt x="468" y="351"/>
                      <a:pt x="462" y="368"/>
                      <a:pt x="446" y="374"/>
                    </a:cubicBezTo>
                    <a:cubicBezTo>
                      <a:pt x="439" y="376"/>
                      <a:pt x="434" y="383"/>
                      <a:pt x="426" y="376"/>
                    </a:cubicBezTo>
                    <a:cubicBezTo>
                      <a:pt x="420" y="370"/>
                      <a:pt x="423" y="362"/>
                      <a:pt x="426" y="356"/>
                    </a:cubicBezTo>
                    <a:cubicBezTo>
                      <a:pt x="428" y="353"/>
                      <a:pt x="430" y="350"/>
                      <a:pt x="431" y="347"/>
                    </a:cubicBezTo>
                    <a:cubicBezTo>
                      <a:pt x="449" y="311"/>
                      <a:pt x="441" y="272"/>
                      <a:pt x="411" y="245"/>
                    </a:cubicBezTo>
                    <a:cubicBezTo>
                      <a:pt x="396" y="232"/>
                      <a:pt x="385" y="219"/>
                      <a:pt x="378" y="200"/>
                    </a:cubicBezTo>
                    <a:cubicBezTo>
                      <a:pt x="371" y="179"/>
                      <a:pt x="360" y="179"/>
                      <a:pt x="347" y="196"/>
                    </a:cubicBezTo>
                    <a:cubicBezTo>
                      <a:pt x="338" y="208"/>
                      <a:pt x="332" y="219"/>
                      <a:pt x="333" y="234"/>
                    </a:cubicBezTo>
                    <a:cubicBezTo>
                      <a:pt x="334" y="245"/>
                      <a:pt x="330" y="257"/>
                      <a:pt x="326" y="267"/>
                    </a:cubicBezTo>
                    <a:cubicBezTo>
                      <a:pt x="325" y="271"/>
                      <a:pt x="322" y="275"/>
                      <a:pt x="322" y="279"/>
                    </a:cubicBezTo>
                    <a:cubicBezTo>
                      <a:pt x="328" y="325"/>
                      <a:pt x="286" y="342"/>
                      <a:pt x="263" y="370"/>
                    </a:cubicBezTo>
                    <a:cubicBezTo>
                      <a:pt x="256" y="378"/>
                      <a:pt x="244" y="385"/>
                      <a:pt x="231" y="378"/>
                    </a:cubicBezTo>
                    <a:cubicBezTo>
                      <a:pt x="217" y="371"/>
                      <a:pt x="211" y="360"/>
                      <a:pt x="214" y="345"/>
                    </a:cubicBezTo>
                    <a:cubicBezTo>
                      <a:pt x="216" y="330"/>
                      <a:pt x="209" y="318"/>
                      <a:pt x="202" y="306"/>
                    </a:cubicBezTo>
                    <a:cubicBezTo>
                      <a:pt x="195" y="295"/>
                      <a:pt x="190" y="283"/>
                      <a:pt x="187" y="269"/>
                    </a:cubicBezTo>
                    <a:cubicBezTo>
                      <a:pt x="184" y="255"/>
                      <a:pt x="186" y="244"/>
                      <a:pt x="198" y="234"/>
                    </a:cubicBezTo>
                    <a:cubicBezTo>
                      <a:pt x="217" y="216"/>
                      <a:pt x="224" y="182"/>
                      <a:pt x="215" y="164"/>
                    </a:cubicBezTo>
                    <a:cubicBezTo>
                      <a:pt x="210" y="154"/>
                      <a:pt x="204" y="151"/>
                      <a:pt x="194" y="155"/>
                    </a:cubicBezTo>
                    <a:cubicBezTo>
                      <a:pt x="186" y="158"/>
                      <a:pt x="177" y="159"/>
                      <a:pt x="169" y="156"/>
                    </a:cubicBezTo>
                    <a:cubicBezTo>
                      <a:pt x="161" y="152"/>
                      <a:pt x="157" y="147"/>
                      <a:pt x="159" y="138"/>
                    </a:cubicBezTo>
                    <a:cubicBezTo>
                      <a:pt x="160" y="131"/>
                      <a:pt x="165" y="125"/>
                      <a:pt x="173" y="127"/>
                    </a:cubicBezTo>
                    <a:cubicBezTo>
                      <a:pt x="189" y="129"/>
                      <a:pt x="197" y="115"/>
                      <a:pt x="208" y="111"/>
                    </a:cubicBezTo>
                    <a:cubicBezTo>
                      <a:pt x="237" y="101"/>
                      <a:pt x="240" y="78"/>
                      <a:pt x="246" y="56"/>
                    </a:cubicBezTo>
                    <a:cubicBezTo>
                      <a:pt x="250" y="43"/>
                      <a:pt x="258" y="33"/>
                      <a:pt x="271" y="29"/>
                    </a:cubicBezTo>
                    <a:cubicBezTo>
                      <a:pt x="277" y="27"/>
                      <a:pt x="282" y="24"/>
                      <a:pt x="286" y="20"/>
                    </a:cubicBezTo>
                    <a:cubicBezTo>
                      <a:pt x="294" y="16"/>
                      <a:pt x="295" y="3"/>
                      <a:pt x="307" y="6"/>
                    </a:cubicBezTo>
                    <a:cubicBezTo>
                      <a:pt x="312" y="30"/>
                      <a:pt x="293" y="37"/>
                      <a:pt x="279" y="46"/>
                    </a:cubicBezTo>
                    <a:cubicBezTo>
                      <a:pt x="259" y="59"/>
                      <a:pt x="253" y="75"/>
                      <a:pt x="260" y="98"/>
                    </a:cubicBezTo>
                    <a:cubicBezTo>
                      <a:pt x="269" y="86"/>
                      <a:pt x="280" y="78"/>
                      <a:pt x="294" y="75"/>
                    </a:cubicBezTo>
                    <a:cubicBezTo>
                      <a:pt x="299" y="73"/>
                      <a:pt x="302" y="69"/>
                      <a:pt x="304" y="63"/>
                    </a:cubicBezTo>
                    <a:cubicBezTo>
                      <a:pt x="309" y="48"/>
                      <a:pt x="322" y="38"/>
                      <a:pt x="335" y="31"/>
                    </a:cubicBezTo>
                    <a:cubicBezTo>
                      <a:pt x="346" y="25"/>
                      <a:pt x="357" y="18"/>
                      <a:pt x="367" y="10"/>
                    </a:cubicBezTo>
                    <a:cubicBezTo>
                      <a:pt x="377" y="2"/>
                      <a:pt x="389" y="0"/>
                      <a:pt x="400" y="6"/>
                    </a:cubicBezTo>
                    <a:cubicBezTo>
                      <a:pt x="412" y="12"/>
                      <a:pt x="415" y="24"/>
                      <a:pt x="414" y="37"/>
                    </a:cubicBezTo>
                    <a:cubicBezTo>
                      <a:pt x="414" y="66"/>
                      <a:pt x="384" y="101"/>
                      <a:pt x="353" y="108"/>
                    </a:cubicBezTo>
                    <a:cubicBezTo>
                      <a:pt x="320" y="115"/>
                      <a:pt x="308" y="136"/>
                      <a:pt x="319" y="171"/>
                    </a:cubicBezTo>
                    <a:cubicBezTo>
                      <a:pt x="337" y="152"/>
                      <a:pt x="368" y="149"/>
                      <a:pt x="375" y="118"/>
                    </a:cubicBezTo>
                    <a:cubicBezTo>
                      <a:pt x="377" y="112"/>
                      <a:pt x="385" y="109"/>
                      <a:pt x="392" y="110"/>
                    </a:cubicBezTo>
                    <a:cubicBezTo>
                      <a:pt x="399" y="111"/>
                      <a:pt x="406" y="116"/>
                      <a:pt x="404" y="122"/>
                    </a:cubicBezTo>
                    <a:cubicBezTo>
                      <a:pt x="397" y="144"/>
                      <a:pt x="420" y="158"/>
                      <a:pt x="418" y="177"/>
                    </a:cubicBezTo>
                    <a:cubicBezTo>
                      <a:pt x="415" y="216"/>
                      <a:pt x="444" y="241"/>
                      <a:pt x="458" y="271"/>
                    </a:cubicBezTo>
                    <a:cubicBezTo>
                      <a:pt x="463" y="281"/>
                      <a:pt x="471" y="285"/>
                      <a:pt x="483" y="280"/>
                    </a:cubicBezTo>
                    <a:cubicBezTo>
                      <a:pt x="505" y="270"/>
                      <a:pt x="511" y="274"/>
                      <a:pt x="511" y="297"/>
                    </a:cubicBezTo>
                    <a:cubicBezTo>
                      <a:pt x="512" y="317"/>
                      <a:pt x="523" y="333"/>
                      <a:pt x="535" y="347"/>
                    </a:cubicBezTo>
                    <a:cubicBezTo>
                      <a:pt x="545" y="358"/>
                      <a:pt x="551" y="370"/>
                      <a:pt x="551" y="386"/>
                    </a:cubicBezTo>
                    <a:cubicBezTo>
                      <a:pt x="551" y="399"/>
                      <a:pt x="556" y="406"/>
                      <a:pt x="571" y="400"/>
                    </a:cubicBezTo>
                    <a:cubicBezTo>
                      <a:pt x="576" y="398"/>
                      <a:pt x="581" y="398"/>
                      <a:pt x="586" y="399"/>
                    </a:cubicBezTo>
                    <a:cubicBezTo>
                      <a:pt x="608" y="403"/>
                      <a:pt x="624" y="392"/>
                      <a:pt x="627" y="369"/>
                    </a:cubicBezTo>
                    <a:cubicBezTo>
                      <a:pt x="631" y="347"/>
                      <a:pt x="636" y="347"/>
                      <a:pt x="656" y="349"/>
                    </a:cubicBezTo>
                    <a:cubicBezTo>
                      <a:pt x="695" y="352"/>
                      <a:pt x="712" y="382"/>
                      <a:pt x="733" y="407"/>
                    </a:cubicBezTo>
                    <a:cubicBezTo>
                      <a:pt x="739" y="414"/>
                      <a:pt x="735" y="422"/>
                      <a:pt x="730" y="429"/>
                    </a:cubicBezTo>
                    <a:cubicBezTo>
                      <a:pt x="723" y="441"/>
                      <a:pt x="725" y="450"/>
                      <a:pt x="733" y="461"/>
                    </a:cubicBezTo>
                    <a:cubicBezTo>
                      <a:pt x="746" y="477"/>
                      <a:pt x="756" y="495"/>
                      <a:pt x="744" y="516"/>
                    </a:cubicBezTo>
                    <a:cubicBezTo>
                      <a:pt x="741" y="520"/>
                      <a:pt x="743" y="524"/>
                      <a:pt x="744" y="528"/>
                    </a:cubicBezTo>
                    <a:cubicBezTo>
                      <a:pt x="748" y="541"/>
                      <a:pt x="744" y="552"/>
                      <a:pt x="734" y="561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3" name="Freeform 936">
                <a:extLst>
                  <a:ext uri="{FF2B5EF4-FFF2-40B4-BE49-F238E27FC236}">
                    <a16:creationId xmlns:a16="http://schemas.microsoft.com/office/drawing/2014/main" id="{DAAED225-1A28-4D00-BEB5-BB9325920026}"/>
                  </a:ext>
                </a:extLst>
              </p:cNvPr>
              <p:cNvSpPr/>
              <p:nvPr/>
            </p:nvSpPr>
            <p:spPr bwMode="auto">
              <a:xfrm>
                <a:off x="4730" y="1975"/>
                <a:ext cx="192" cy="340"/>
              </a:xfrm>
              <a:custGeom>
                <a:avLst/>
                <a:gdLst>
                  <a:gd name="T0" fmla="*/ 9 w 473"/>
                  <a:gd name="T1" fmla="*/ 400 h 400"/>
                  <a:gd name="T2" fmla="*/ 14 w 473"/>
                  <a:gd name="T3" fmla="*/ 371 h 400"/>
                  <a:gd name="T4" fmla="*/ 13 w 473"/>
                  <a:gd name="T5" fmla="*/ 350 h 400"/>
                  <a:gd name="T6" fmla="*/ 7 w 473"/>
                  <a:gd name="T7" fmla="*/ 324 h 400"/>
                  <a:gd name="T8" fmla="*/ 32 w 473"/>
                  <a:gd name="T9" fmla="*/ 304 h 400"/>
                  <a:gd name="T10" fmla="*/ 48 w 473"/>
                  <a:gd name="T11" fmla="*/ 302 h 400"/>
                  <a:gd name="T12" fmla="*/ 74 w 473"/>
                  <a:gd name="T13" fmla="*/ 250 h 400"/>
                  <a:gd name="T14" fmla="*/ 62 w 473"/>
                  <a:gd name="T15" fmla="*/ 214 h 400"/>
                  <a:gd name="T16" fmla="*/ 46 w 473"/>
                  <a:gd name="T17" fmla="*/ 178 h 400"/>
                  <a:gd name="T18" fmla="*/ 110 w 473"/>
                  <a:gd name="T19" fmla="*/ 187 h 400"/>
                  <a:gd name="T20" fmla="*/ 129 w 473"/>
                  <a:gd name="T21" fmla="*/ 174 h 400"/>
                  <a:gd name="T22" fmla="*/ 132 w 473"/>
                  <a:gd name="T23" fmla="*/ 165 h 400"/>
                  <a:gd name="T24" fmla="*/ 169 w 473"/>
                  <a:gd name="T25" fmla="*/ 129 h 400"/>
                  <a:gd name="T26" fmla="*/ 212 w 473"/>
                  <a:gd name="T27" fmla="*/ 143 h 400"/>
                  <a:gd name="T28" fmla="*/ 226 w 473"/>
                  <a:gd name="T29" fmla="*/ 145 h 400"/>
                  <a:gd name="T30" fmla="*/ 277 w 473"/>
                  <a:gd name="T31" fmla="*/ 84 h 400"/>
                  <a:gd name="T32" fmla="*/ 319 w 473"/>
                  <a:gd name="T33" fmla="*/ 71 h 400"/>
                  <a:gd name="T34" fmla="*/ 339 w 473"/>
                  <a:gd name="T35" fmla="*/ 59 h 400"/>
                  <a:gd name="T36" fmla="*/ 377 w 473"/>
                  <a:gd name="T37" fmla="*/ 55 h 400"/>
                  <a:gd name="T38" fmla="*/ 410 w 473"/>
                  <a:gd name="T39" fmla="*/ 45 h 400"/>
                  <a:gd name="T40" fmla="*/ 424 w 473"/>
                  <a:gd name="T41" fmla="*/ 12 h 400"/>
                  <a:gd name="T42" fmla="*/ 441 w 473"/>
                  <a:gd name="T43" fmla="*/ 1 h 400"/>
                  <a:gd name="T44" fmla="*/ 449 w 473"/>
                  <a:gd name="T45" fmla="*/ 17 h 400"/>
                  <a:gd name="T46" fmla="*/ 473 w 473"/>
                  <a:gd name="T47" fmla="*/ 100 h 400"/>
                  <a:gd name="T48" fmla="*/ 452 w 473"/>
                  <a:gd name="T49" fmla="*/ 78 h 400"/>
                  <a:gd name="T50" fmla="*/ 443 w 473"/>
                  <a:gd name="T51" fmla="*/ 54 h 400"/>
                  <a:gd name="T52" fmla="*/ 421 w 473"/>
                  <a:gd name="T53" fmla="*/ 54 h 400"/>
                  <a:gd name="T54" fmla="*/ 368 w 473"/>
                  <a:gd name="T55" fmla="*/ 94 h 400"/>
                  <a:gd name="T56" fmla="*/ 304 w 473"/>
                  <a:gd name="T57" fmla="*/ 113 h 400"/>
                  <a:gd name="T58" fmla="*/ 261 w 473"/>
                  <a:gd name="T59" fmla="*/ 153 h 400"/>
                  <a:gd name="T60" fmla="*/ 223 w 473"/>
                  <a:gd name="T61" fmla="*/ 171 h 400"/>
                  <a:gd name="T62" fmla="*/ 201 w 473"/>
                  <a:gd name="T63" fmla="*/ 154 h 400"/>
                  <a:gd name="T64" fmla="*/ 166 w 473"/>
                  <a:gd name="T65" fmla="*/ 148 h 400"/>
                  <a:gd name="T66" fmla="*/ 144 w 473"/>
                  <a:gd name="T67" fmla="*/ 194 h 400"/>
                  <a:gd name="T68" fmla="*/ 119 w 473"/>
                  <a:gd name="T69" fmla="*/ 232 h 400"/>
                  <a:gd name="T70" fmla="*/ 97 w 473"/>
                  <a:gd name="T71" fmla="*/ 274 h 400"/>
                  <a:gd name="T72" fmla="*/ 83 w 473"/>
                  <a:gd name="T73" fmla="*/ 329 h 400"/>
                  <a:gd name="T74" fmla="*/ 73 w 473"/>
                  <a:gd name="T75" fmla="*/ 338 h 400"/>
                  <a:gd name="T76" fmla="*/ 13 w 473"/>
                  <a:gd name="T77" fmla="*/ 396 h 400"/>
                  <a:gd name="T78" fmla="*/ 9 w 473"/>
                  <a:gd name="T79" fmla="*/ 40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72" h="400">
                    <a:moveTo>
                      <a:pt x="9" y="400"/>
                    </a:moveTo>
                    <a:cubicBezTo>
                      <a:pt x="7" y="390"/>
                      <a:pt x="4" y="381"/>
                      <a:pt x="14" y="371"/>
                    </a:cubicBezTo>
                    <a:cubicBezTo>
                      <a:pt x="19" y="366"/>
                      <a:pt x="20" y="355"/>
                      <a:pt x="13" y="350"/>
                    </a:cubicBezTo>
                    <a:cubicBezTo>
                      <a:pt x="0" y="342"/>
                      <a:pt x="4" y="333"/>
                      <a:pt x="7" y="324"/>
                    </a:cubicBezTo>
                    <a:cubicBezTo>
                      <a:pt x="12" y="313"/>
                      <a:pt x="18" y="304"/>
                      <a:pt x="32" y="304"/>
                    </a:cubicBezTo>
                    <a:cubicBezTo>
                      <a:pt x="37" y="304"/>
                      <a:pt x="43" y="305"/>
                      <a:pt x="48" y="302"/>
                    </a:cubicBezTo>
                    <a:cubicBezTo>
                      <a:pt x="82" y="287"/>
                      <a:pt x="88" y="285"/>
                      <a:pt x="74" y="250"/>
                    </a:cubicBezTo>
                    <a:cubicBezTo>
                      <a:pt x="69" y="238"/>
                      <a:pt x="64" y="226"/>
                      <a:pt x="62" y="214"/>
                    </a:cubicBezTo>
                    <a:cubicBezTo>
                      <a:pt x="60" y="201"/>
                      <a:pt x="52" y="191"/>
                      <a:pt x="46" y="178"/>
                    </a:cubicBezTo>
                    <a:cubicBezTo>
                      <a:pt x="67" y="186"/>
                      <a:pt x="89" y="173"/>
                      <a:pt x="110" y="187"/>
                    </a:cubicBezTo>
                    <a:cubicBezTo>
                      <a:pt x="127" y="198"/>
                      <a:pt x="131" y="194"/>
                      <a:pt x="129" y="174"/>
                    </a:cubicBezTo>
                    <a:cubicBezTo>
                      <a:pt x="129" y="170"/>
                      <a:pt x="128" y="166"/>
                      <a:pt x="132" y="165"/>
                    </a:cubicBezTo>
                    <a:cubicBezTo>
                      <a:pt x="148" y="157"/>
                      <a:pt x="153" y="138"/>
                      <a:pt x="169" y="129"/>
                    </a:cubicBezTo>
                    <a:cubicBezTo>
                      <a:pt x="188" y="119"/>
                      <a:pt x="205" y="122"/>
                      <a:pt x="212" y="143"/>
                    </a:cubicBezTo>
                    <a:cubicBezTo>
                      <a:pt x="217" y="157"/>
                      <a:pt x="220" y="149"/>
                      <a:pt x="226" y="145"/>
                    </a:cubicBezTo>
                    <a:cubicBezTo>
                      <a:pt x="247" y="128"/>
                      <a:pt x="259" y="104"/>
                      <a:pt x="277" y="84"/>
                    </a:cubicBezTo>
                    <a:cubicBezTo>
                      <a:pt x="288" y="70"/>
                      <a:pt x="297" y="54"/>
                      <a:pt x="319" y="71"/>
                    </a:cubicBezTo>
                    <a:cubicBezTo>
                      <a:pt x="328" y="77"/>
                      <a:pt x="335" y="66"/>
                      <a:pt x="339" y="59"/>
                    </a:cubicBezTo>
                    <a:cubicBezTo>
                      <a:pt x="350" y="41"/>
                      <a:pt x="364" y="47"/>
                      <a:pt x="377" y="55"/>
                    </a:cubicBezTo>
                    <a:cubicBezTo>
                      <a:pt x="393" y="64"/>
                      <a:pt x="402" y="62"/>
                      <a:pt x="410" y="45"/>
                    </a:cubicBezTo>
                    <a:cubicBezTo>
                      <a:pt x="415" y="35"/>
                      <a:pt x="418" y="23"/>
                      <a:pt x="424" y="12"/>
                    </a:cubicBezTo>
                    <a:cubicBezTo>
                      <a:pt x="427" y="6"/>
                      <a:pt x="432" y="0"/>
                      <a:pt x="441" y="1"/>
                    </a:cubicBezTo>
                    <a:cubicBezTo>
                      <a:pt x="451" y="2"/>
                      <a:pt x="448" y="11"/>
                      <a:pt x="449" y="17"/>
                    </a:cubicBezTo>
                    <a:cubicBezTo>
                      <a:pt x="454" y="45"/>
                      <a:pt x="462" y="73"/>
                      <a:pt x="473" y="100"/>
                    </a:cubicBezTo>
                    <a:cubicBezTo>
                      <a:pt x="459" y="99"/>
                      <a:pt x="456" y="88"/>
                      <a:pt x="452" y="78"/>
                    </a:cubicBezTo>
                    <a:cubicBezTo>
                      <a:pt x="449" y="70"/>
                      <a:pt x="447" y="62"/>
                      <a:pt x="443" y="54"/>
                    </a:cubicBezTo>
                    <a:cubicBezTo>
                      <a:pt x="437" y="44"/>
                      <a:pt x="431" y="41"/>
                      <a:pt x="421" y="54"/>
                    </a:cubicBezTo>
                    <a:cubicBezTo>
                      <a:pt x="407" y="71"/>
                      <a:pt x="391" y="86"/>
                      <a:pt x="368" y="94"/>
                    </a:cubicBezTo>
                    <a:cubicBezTo>
                      <a:pt x="347" y="101"/>
                      <a:pt x="325" y="105"/>
                      <a:pt x="304" y="113"/>
                    </a:cubicBezTo>
                    <a:cubicBezTo>
                      <a:pt x="287" y="119"/>
                      <a:pt x="268" y="132"/>
                      <a:pt x="261" y="153"/>
                    </a:cubicBezTo>
                    <a:cubicBezTo>
                      <a:pt x="254" y="173"/>
                      <a:pt x="236" y="168"/>
                      <a:pt x="223" y="171"/>
                    </a:cubicBezTo>
                    <a:cubicBezTo>
                      <a:pt x="212" y="173"/>
                      <a:pt x="206" y="163"/>
                      <a:pt x="201" y="154"/>
                    </a:cubicBezTo>
                    <a:cubicBezTo>
                      <a:pt x="191" y="134"/>
                      <a:pt x="183" y="133"/>
                      <a:pt x="166" y="148"/>
                    </a:cubicBezTo>
                    <a:cubicBezTo>
                      <a:pt x="153" y="161"/>
                      <a:pt x="146" y="176"/>
                      <a:pt x="144" y="194"/>
                    </a:cubicBezTo>
                    <a:cubicBezTo>
                      <a:pt x="143" y="210"/>
                      <a:pt x="140" y="225"/>
                      <a:pt x="119" y="232"/>
                    </a:cubicBezTo>
                    <a:cubicBezTo>
                      <a:pt x="102" y="238"/>
                      <a:pt x="98" y="258"/>
                      <a:pt x="97" y="274"/>
                    </a:cubicBezTo>
                    <a:cubicBezTo>
                      <a:pt x="97" y="294"/>
                      <a:pt x="81" y="309"/>
                      <a:pt x="83" y="329"/>
                    </a:cubicBezTo>
                    <a:cubicBezTo>
                      <a:pt x="84" y="334"/>
                      <a:pt x="78" y="337"/>
                      <a:pt x="73" y="338"/>
                    </a:cubicBezTo>
                    <a:cubicBezTo>
                      <a:pt x="41" y="345"/>
                      <a:pt x="23" y="366"/>
                      <a:pt x="13" y="396"/>
                    </a:cubicBezTo>
                    <a:cubicBezTo>
                      <a:pt x="12" y="398"/>
                      <a:pt x="10" y="399"/>
                      <a:pt x="9" y="400"/>
                    </a:cubicBezTo>
                    <a:close/>
                  </a:path>
                </a:pathLst>
              </a:custGeom>
              <a:solidFill>
                <a:srgbClr val="F6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4" name="Freeform 937">
                <a:extLst>
                  <a:ext uri="{FF2B5EF4-FFF2-40B4-BE49-F238E27FC236}">
                    <a16:creationId xmlns:a16="http://schemas.microsoft.com/office/drawing/2014/main" id="{9D16AA79-B1C1-B7BE-64F6-BB13C1EC7BE1}"/>
                  </a:ext>
                </a:extLst>
              </p:cNvPr>
              <p:cNvSpPr/>
              <p:nvPr/>
            </p:nvSpPr>
            <p:spPr bwMode="auto">
              <a:xfrm>
                <a:off x="4922" y="1867"/>
                <a:ext cx="68" cy="226"/>
              </a:xfrm>
              <a:custGeom>
                <a:avLst/>
                <a:gdLst>
                  <a:gd name="T0" fmla="*/ 0 w 167"/>
                  <a:gd name="T1" fmla="*/ 231 h 266"/>
                  <a:gd name="T2" fmla="*/ 7 w 167"/>
                  <a:gd name="T3" fmla="*/ 231 h 266"/>
                  <a:gd name="T4" fmla="*/ 53 w 167"/>
                  <a:gd name="T5" fmla="*/ 256 h 266"/>
                  <a:gd name="T6" fmla="*/ 61 w 167"/>
                  <a:gd name="T7" fmla="*/ 255 h 266"/>
                  <a:gd name="T8" fmla="*/ 88 w 167"/>
                  <a:gd name="T9" fmla="*/ 218 h 266"/>
                  <a:gd name="T10" fmla="*/ 96 w 167"/>
                  <a:gd name="T11" fmla="*/ 141 h 266"/>
                  <a:gd name="T12" fmla="*/ 103 w 167"/>
                  <a:gd name="T13" fmla="*/ 119 h 266"/>
                  <a:gd name="T14" fmla="*/ 128 w 167"/>
                  <a:gd name="T15" fmla="*/ 84 h 266"/>
                  <a:gd name="T16" fmla="*/ 158 w 167"/>
                  <a:gd name="T17" fmla="*/ 29 h 266"/>
                  <a:gd name="T18" fmla="*/ 155 w 167"/>
                  <a:gd name="T19" fmla="*/ 0 h 266"/>
                  <a:gd name="T20" fmla="*/ 152 w 167"/>
                  <a:gd name="T21" fmla="*/ 75 h 266"/>
                  <a:gd name="T22" fmla="*/ 132 w 167"/>
                  <a:gd name="T23" fmla="*/ 91 h 266"/>
                  <a:gd name="T24" fmla="*/ 126 w 167"/>
                  <a:gd name="T25" fmla="*/ 120 h 266"/>
                  <a:gd name="T26" fmla="*/ 147 w 167"/>
                  <a:gd name="T27" fmla="*/ 142 h 266"/>
                  <a:gd name="T28" fmla="*/ 149 w 167"/>
                  <a:gd name="T29" fmla="*/ 154 h 266"/>
                  <a:gd name="T30" fmla="*/ 138 w 167"/>
                  <a:gd name="T31" fmla="*/ 151 h 266"/>
                  <a:gd name="T32" fmla="*/ 112 w 167"/>
                  <a:gd name="T33" fmla="*/ 143 h 266"/>
                  <a:gd name="T34" fmla="*/ 98 w 167"/>
                  <a:gd name="T35" fmla="*/ 177 h 266"/>
                  <a:gd name="T36" fmla="*/ 103 w 167"/>
                  <a:gd name="T37" fmla="*/ 233 h 266"/>
                  <a:gd name="T38" fmla="*/ 70 w 167"/>
                  <a:gd name="T39" fmla="*/ 263 h 266"/>
                  <a:gd name="T40" fmla="*/ 60 w 167"/>
                  <a:gd name="T41" fmla="*/ 263 h 266"/>
                  <a:gd name="T42" fmla="*/ 0 w 167"/>
                  <a:gd name="T43" fmla="*/ 231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7" h="266">
                    <a:moveTo>
                      <a:pt x="0" y="231"/>
                    </a:moveTo>
                    <a:cubicBezTo>
                      <a:pt x="2" y="231"/>
                      <a:pt x="5" y="231"/>
                      <a:pt x="7" y="231"/>
                    </a:cubicBezTo>
                    <a:cubicBezTo>
                      <a:pt x="16" y="252"/>
                      <a:pt x="28" y="266"/>
                      <a:pt x="53" y="256"/>
                    </a:cubicBezTo>
                    <a:cubicBezTo>
                      <a:pt x="56" y="255"/>
                      <a:pt x="59" y="255"/>
                      <a:pt x="61" y="255"/>
                    </a:cubicBezTo>
                    <a:cubicBezTo>
                      <a:pt x="94" y="255"/>
                      <a:pt x="96" y="248"/>
                      <a:pt x="88" y="218"/>
                    </a:cubicBezTo>
                    <a:cubicBezTo>
                      <a:pt x="82" y="193"/>
                      <a:pt x="77" y="164"/>
                      <a:pt x="96" y="141"/>
                    </a:cubicBezTo>
                    <a:cubicBezTo>
                      <a:pt x="102" y="134"/>
                      <a:pt x="104" y="128"/>
                      <a:pt x="103" y="119"/>
                    </a:cubicBezTo>
                    <a:cubicBezTo>
                      <a:pt x="101" y="101"/>
                      <a:pt x="113" y="90"/>
                      <a:pt x="128" y="84"/>
                    </a:cubicBezTo>
                    <a:cubicBezTo>
                      <a:pt x="145" y="76"/>
                      <a:pt x="163" y="48"/>
                      <a:pt x="158" y="29"/>
                    </a:cubicBezTo>
                    <a:cubicBezTo>
                      <a:pt x="155" y="19"/>
                      <a:pt x="156" y="9"/>
                      <a:pt x="155" y="0"/>
                    </a:cubicBezTo>
                    <a:cubicBezTo>
                      <a:pt x="166" y="25"/>
                      <a:pt x="167" y="50"/>
                      <a:pt x="152" y="75"/>
                    </a:cubicBezTo>
                    <a:cubicBezTo>
                      <a:pt x="147" y="83"/>
                      <a:pt x="140" y="87"/>
                      <a:pt x="132" y="91"/>
                    </a:cubicBezTo>
                    <a:cubicBezTo>
                      <a:pt x="118" y="98"/>
                      <a:pt x="115" y="108"/>
                      <a:pt x="126" y="120"/>
                    </a:cubicBezTo>
                    <a:cubicBezTo>
                      <a:pt x="133" y="128"/>
                      <a:pt x="140" y="134"/>
                      <a:pt x="147" y="142"/>
                    </a:cubicBezTo>
                    <a:cubicBezTo>
                      <a:pt x="151" y="145"/>
                      <a:pt x="154" y="149"/>
                      <a:pt x="149" y="154"/>
                    </a:cubicBezTo>
                    <a:cubicBezTo>
                      <a:pt x="145" y="157"/>
                      <a:pt x="141" y="155"/>
                      <a:pt x="138" y="151"/>
                    </a:cubicBezTo>
                    <a:cubicBezTo>
                      <a:pt x="131" y="142"/>
                      <a:pt x="122" y="134"/>
                      <a:pt x="112" y="143"/>
                    </a:cubicBezTo>
                    <a:cubicBezTo>
                      <a:pt x="101" y="151"/>
                      <a:pt x="94" y="162"/>
                      <a:pt x="98" y="177"/>
                    </a:cubicBezTo>
                    <a:cubicBezTo>
                      <a:pt x="103" y="196"/>
                      <a:pt x="102" y="215"/>
                      <a:pt x="103" y="233"/>
                    </a:cubicBezTo>
                    <a:cubicBezTo>
                      <a:pt x="103" y="251"/>
                      <a:pt x="88" y="263"/>
                      <a:pt x="70" y="263"/>
                    </a:cubicBezTo>
                    <a:cubicBezTo>
                      <a:pt x="67" y="263"/>
                      <a:pt x="64" y="263"/>
                      <a:pt x="60" y="263"/>
                    </a:cubicBezTo>
                    <a:cubicBezTo>
                      <a:pt x="33" y="266"/>
                      <a:pt x="7" y="266"/>
                      <a:pt x="0" y="231"/>
                    </a:cubicBezTo>
                    <a:close/>
                  </a:path>
                </a:pathLst>
              </a:custGeom>
              <a:solidFill>
                <a:srgbClr val="F9E7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5" name="Freeform 938">
                <a:extLst>
                  <a:ext uri="{FF2B5EF4-FFF2-40B4-BE49-F238E27FC236}">
                    <a16:creationId xmlns:a16="http://schemas.microsoft.com/office/drawing/2014/main" id="{42F4BD57-0CEC-B8F2-7F19-459535FDB4EA}"/>
                  </a:ext>
                </a:extLst>
              </p:cNvPr>
              <p:cNvSpPr/>
              <p:nvPr/>
            </p:nvSpPr>
            <p:spPr bwMode="auto">
              <a:xfrm>
                <a:off x="3991" y="1428"/>
                <a:ext cx="98" cy="263"/>
              </a:xfrm>
              <a:custGeom>
                <a:avLst/>
                <a:gdLst>
                  <a:gd name="T0" fmla="*/ 65 w 243"/>
                  <a:gd name="T1" fmla="*/ 307 h 309"/>
                  <a:gd name="T2" fmla="*/ 58 w 243"/>
                  <a:gd name="T3" fmla="*/ 289 h 309"/>
                  <a:gd name="T4" fmla="*/ 55 w 243"/>
                  <a:gd name="T5" fmla="*/ 270 h 309"/>
                  <a:gd name="T6" fmla="*/ 52 w 243"/>
                  <a:gd name="T7" fmla="*/ 255 h 309"/>
                  <a:gd name="T8" fmla="*/ 59 w 243"/>
                  <a:gd name="T9" fmla="*/ 238 h 309"/>
                  <a:gd name="T10" fmla="*/ 67 w 243"/>
                  <a:gd name="T11" fmla="*/ 228 h 309"/>
                  <a:gd name="T12" fmla="*/ 51 w 243"/>
                  <a:gd name="T13" fmla="*/ 221 h 309"/>
                  <a:gd name="T14" fmla="*/ 28 w 243"/>
                  <a:gd name="T15" fmla="*/ 208 h 309"/>
                  <a:gd name="T16" fmla="*/ 11 w 243"/>
                  <a:gd name="T17" fmla="*/ 179 h 309"/>
                  <a:gd name="T18" fmla="*/ 12 w 243"/>
                  <a:gd name="T19" fmla="*/ 109 h 309"/>
                  <a:gd name="T20" fmla="*/ 45 w 243"/>
                  <a:gd name="T21" fmla="*/ 72 h 309"/>
                  <a:gd name="T22" fmla="*/ 48 w 243"/>
                  <a:gd name="T23" fmla="*/ 70 h 309"/>
                  <a:gd name="T24" fmla="*/ 113 w 243"/>
                  <a:gd name="T25" fmla="*/ 9 h 309"/>
                  <a:gd name="T26" fmla="*/ 136 w 243"/>
                  <a:gd name="T27" fmla="*/ 16 h 309"/>
                  <a:gd name="T28" fmla="*/ 176 w 243"/>
                  <a:gd name="T29" fmla="*/ 27 h 309"/>
                  <a:gd name="T30" fmla="*/ 198 w 243"/>
                  <a:gd name="T31" fmla="*/ 30 h 309"/>
                  <a:gd name="T32" fmla="*/ 225 w 243"/>
                  <a:gd name="T33" fmla="*/ 83 h 309"/>
                  <a:gd name="T34" fmla="*/ 206 w 243"/>
                  <a:gd name="T35" fmla="*/ 129 h 309"/>
                  <a:gd name="T36" fmla="*/ 203 w 243"/>
                  <a:gd name="T37" fmla="*/ 150 h 309"/>
                  <a:gd name="T38" fmla="*/ 214 w 243"/>
                  <a:gd name="T39" fmla="*/ 170 h 309"/>
                  <a:gd name="T40" fmla="*/ 227 w 243"/>
                  <a:gd name="T41" fmla="*/ 177 h 309"/>
                  <a:gd name="T42" fmla="*/ 220 w 243"/>
                  <a:gd name="T43" fmla="*/ 187 h 309"/>
                  <a:gd name="T44" fmla="*/ 205 w 243"/>
                  <a:gd name="T45" fmla="*/ 183 h 309"/>
                  <a:gd name="T46" fmla="*/ 161 w 243"/>
                  <a:gd name="T47" fmla="*/ 181 h 309"/>
                  <a:gd name="T48" fmla="*/ 162 w 243"/>
                  <a:gd name="T49" fmla="*/ 193 h 309"/>
                  <a:gd name="T50" fmla="*/ 219 w 243"/>
                  <a:gd name="T51" fmla="*/ 207 h 309"/>
                  <a:gd name="T52" fmla="*/ 227 w 243"/>
                  <a:gd name="T53" fmla="*/ 201 h 309"/>
                  <a:gd name="T54" fmla="*/ 234 w 243"/>
                  <a:gd name="T55" fmla="*/ 192 h 309"/>
                  <a:gd name="T56" fmla="*/ 237 w 243"/>
                  <a:gd name="T57" fmla="*/ 207 h 309"/>
                  <a:gd name="T58" fmla="*/ 197 w 243"/>
                  <a:gd name="T59" fmla="*/ 251 h 309"/>
                  <a:gd name="T60" fmla="*/ 175 w 243"/>
                  <a:gd name="T61" fmla="*/ 268 h 309"/>
                  <a:gd name="T62" fmla="*/ 130 w 243"/>
                  <a:gd name="T63" fmla="*/ 288 h 309"/>
                  <a:gd name="T64" fmla="*/ 78 w 243"/>
                  <a:gd name="T65" fmla="*/ 303 h 309"/>
                  <a:gd name="T66" fmla="*/ 65 w 243"/>
                  <a:gd name="T67" fmla="*/ 307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43" h="309">
                    <a:moveTo>
                      <a:pt x="65" y="307"/>
                    </a:moveTo>
                    <a:cubicBezTo>
                      <a:pt x="66" y="299"/>
                      <a:pt x="62" y="294"/>
                      <a:pt x="58" y="289"/>
                    </a:cubicBezTo>
                    <a:cubicBezTo>
                      <a:pt x="52" y="283"/>
                      <a:pt x="48" y="278"/>
                      <a:pt x="55" y="270"/>
                    </a:cubicBezTo>
                    <a:cubicBezTo>
                      <a:pt x="59" y="265"/>
                      <a:pt x="55" y="260"/>
                      <a:pt x="52" y="255"/>
                    </a:cubicBezTo>
                    <a:cubicBezTo>
                      <a:pt x="47" y="247"/>
                      <a:pt x="47" y="240"/>
                      <a:pt x="59" y="238"/>
                    </a:cubicBezTo>
                    <a:cubicBezTo>
                      <a:pt x="65" y="237"/>
                      <a:pt x="70" y="234"/>
                      <a:pt x="67" y="228"/>
                    </a:cubicBezTo>
                    <a:cubicBezTo>
                      <a:pt x="64" y="222"/>
                      <a:pt x="58" y="216"/>
                      <a:pt x="51" y="221"/>
                    </a:cubicBezTo>
                    <a:cubicBezTo>
                      <a:pt x="34" y="232"/>
                      <a:pt x="32" y="220"/>
                      <a:pt x="28" y="208"/>
                    </a:cubicBezTo>
                    <a:cubicBezTo>
                      <a:pt x="24" y="197"/>
                      <a:pt x="22" y="187"/>
                      <a:pt x="11" y="179"/>
                    </a:cubicBezTo>
                    <a:cubicBezTo>
                      <a:pt x="0" y="170"/>
                      <a:pt x="3" y="121"/>
                      <a:pt x="12" y="109"/>
                    </a:cubicBezTo>
                    <a:cubicBezTo>
                      <a:pt x="22" y="96"/>
                      <a:pt x="31" y="82"/>
                      <a:pt x="45" y="72"/>
                    </a:cubicBezTo>
                    <a:cubicBezTo>
                      <a:pt x="46" y="72"/>
                      <a:pt x="48" y="71"/>
                      <a:pt x="48" y="70"/>
                    </a:cubicBezTo>
                    <a:cubicBezTo>
                      <a:pt x="53" y="32"/>
                      <a:pt x="94" y="33"/>
                      <a:pt x="113" y="9"/>
                    </a:cubicBezTo>
                    <a:cubicBezTo>
                      <a:pt x="122" y="0"/>
                      <a:pt x="130" y="3"/>
                      <a:pt x="136" y="16"/>
                    </a:cubicBezTo>
                    <a:cubicBezTo>
                      <a:pt x="148" y="45"/>
                      <a:pt x="150" y="45"/>
                      <a:pt x="176" y="27"/>
                    </a:cubicBezTo>
                    <a:cubicBezTo>
                      <a:pt x="185" y="20"/>
                      <a:pt x="192" y="20"/>
                      <a:pt x="198" y="30"/>
                    </a:cubicBezTo>
                    <a:cubicBezTo>
                      <a:pt x="209" y="47"/>
                      <a:pt x="224" y="61"/>
                      <a:pt x="225" y="83"/>
                    </a:cubicBezTo>
                    <a:cubicBezTo>
                      <a:pt x="200" y="90"/>
                      <a:pt x="209" y="112"/>
                      <a:pt x="206" y="129"/>
                    </a:cubicBezTo>
                    <a:cubicBezTo>
                      <a:pt x="205" y="136"/>
                      <a:pt x="207" y="144"/>
                      <a:pt x="203" y="150"/>
                    </a:cubicBezTo>
                    <a:cubicBezTo>
                      <a:pt x="192" y="165"/>
                      <a:pt x="202" y="168"/>
                      <a:pt x="214" y="170"/>
                    </a:cubicBezTo>
                    <a:cubicBezTo>
                      <a:pt x="219" y="171"/>
                      <a:pt x="225" y="171"/>
                      <a:pt x="227" y="177"/>
                    </a:cubicBezTo>
                    <a:cubicBezTo>
                      <a:pt x="229" y="183"/>
                      <a:pt x="224" y="185"/>
                      <a:pt x="220" y="187"/>
                    </a:cubicBezTo>
                    <a:cubicBezTo>
                      <a:pt x="213" y="191"/>
                      <a:pt x="210" y="189"/>
                      <a:pt x="205" y="183"/>
                    </a:cubicBezTo>
                    <a:cubicBezTo>
                      <a:pt x="191" y="167"/>
                      <a:pt x="176" y="167"/>
                      <a:pt x="161" y="181"/>
                    </a:cubicBezTo>
                    <a:cubicBezTo>
                      <a:pt x="157" y="186"/>
                      <a:pt x="157" y="191"/>
                      <a:pt x="162" y="193"/>
                    </a:cubicBezTo>
                    <a:cubicBezTo>
                      <a:pt x="181" y="199"/>
                      <a:pt x="199" y="208"/>
                      <a:pt x="219" y="207"/>
                    </a:cubicBezTo>
                    <a:cubicBezTo>
                      <a:pt x="223" y="206"/>
                      <a:pt x="228" y="207"/>
                      <a:pt x="227" y="201"/>
                    </a:cubicBezTo>
                    <a:cubicBezTo>
                      <a:pt x="226" y="195"/>
                      <a:pt x="226" y="189"/>
                      <a:pt x="234" y="192"/>
                    </a:cubicBezTo>
                    <a:cubicBezTo>
                      <a:pt x="243" y="195"/>
                      <a:pt x="240" y="201"/>
                      <a:pt x="237" y="207"/>
                    </a:cubicBezTo>
                    <a:cubicBezTo>
                      <a:pt x="232" y="229"/>
                      <a:pt x="213" y="239"/>
                      <a:pt x="197" y="251"/>
                    </a:cubicBezTo>
                    <a:cubicBezTo>
                      <a:pt x="190" y="257"/>
                      <a:pt x="181" y="261"/>
                      <a:pt x="175" y="268"/>
                    </a:cubicBezTo>
                    <a:cubicBezTo>
                      <a:pt x="164" y="282"/>
                      <a:pt x="149" y="289"/>
                      <a:pt x="130" y="288"/>
                    </a:cubicBezTo>
                    <a:cubicBezTo>
                      <a:pt x="111" y="287"/>
                      <a:pt x="93" y="292"/>
                      <a:pt x="78" y="303"/>
                    </a:cubicBezTo>
                    <a:cubicBezTo>
                      <a:pt x="74" y="306"/>
                      <a:pt x="70" y="309"/>
                      <a:pt x="65" y="307"/>
                    </a:cubicBezTo>
                    <a:close/>
                  </a:path>
                </a:pathLst>
              </a:custGeom>
              <a:solidFill>
                <a:srgbClr val="D9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6" name="Freeform 939">
                <a:extLst>
                  <a:ext uri="{FF2B5EF4-FFF2-40B4-BE49-F238E27FC236}">
                    <a16:creationId xmlns:a16="http://schemas.microsoft.com/office/drawing/2014/main" id="{BBF132FF-8F3B-99E9-1302-724C0C8F87F4}"/>
                  </a:ext>
                </a:extLst>
              </p:cNvPr>
              <p:cNvSpPr/>
              <p:nvPr/>
            </p:nvSpPr>
            <p:spPr bwMode="auto">
              <a:xfrm>
                <a:off x="4045" y="1293"/>
                <a:ext cx="156" cy="159"/>
              </a:xfrm>
              <a:custGeom>
                <a:avLst/>
                <a:gdLst>
                  <a:gd name="T0" fmla="*/ 100 w 385"/>
                  <a:gd name="T1" fmla="*/ 142 h 187"/>
                  <a:gd name="T2" fmla="*/ 66 w 385"/>
                  <a:gd name="T3" fmla="*/ 117 h 187"/>
                  <a:gd name="T4" fmla="*/ 6 w 385"/>
                  <a:gd name="T5" fmla="*/ 88 h 187"/>
                  <a:gd name="T6" fmla="*/ 19 w 385"/>
                  <a:gd name="T7" fmla="*/ 39 h 187"/>
                  <a:gd name="T8" fmla="*/ 122 w 385"/>
                  <a:gd name="T9" fmla="*/ 6 h 187"/>
                  <a:gd name="T10" fmla="*/ 146 w 385"/>
                  <a:gd name="T11" fmla="*/ 24 h 187"/>
                  <a:gd name="T12" fmla="*/ 171 w 385"/>
                  <a:gd name="T13" fmla="*/ 45 h 187"/>
                  <a:gd name="T14" fmla="*/ 183 w 385"/>
                  <a:gd name="T15" fmla="*/ 100 h 187"/>
                  <a:gd name="T16" fmla="*/ 215 w 385"/>
                  <a:gd name="T17" fmla="*/ 136 h 187"/>
                  <a:gd name="T18" fmla="*/ 252 w 385"/>
                  <a:gd name="T19" fmla="*/ 131 h 187"/>
                  <a:gd name="T20" fmla="*/ 265 w 385"/>
                  <a:gd name="T21" fmla="*/ 120 h 187"/>
                  <a:gd name="T22" fmla="*/ 250 w 385"/>
                  <a:gd name="T23" fmla="*/ 107 h 187"/>
                  <a:gd name="T24" fmla="*/ 205 w 385"/>
                  <a:gd name="T25" fmla="*/ 93 h 187"/>
                  <a:gd name="T26" fmla="*/ 193 w 385"/>
                  <a:gd name="T27" fmla="*/ 79 h 187"/>
                  <a:gd name="T28" fmla="*/ 209 w 385"/>
                  <a:gd name="T29" fmla="*/ 80 h 187"/>
                  <a:gd name="T30" fmla="*/ 236 w 385"/>
                  <a:gd name="T31" fmla="*/ 86 h 187"/>
                  <a:gd name="T32" fmla="*/ 293 w 385"/>
                  <a:gd name="T33" fmla="*/ 101 h 187"/>
                  <a:gd name="T34" fmla="*/ 361 w 385"/>
                  <a:gd name="T35" fmla="*/ 110 h 187"/>
                  <a:gd name="T36" fmla="*/ 372 w 385"/>
                  <a:gd name="T37" fmla="*/ 120 h 187"/>
                  <a:gd name="T38" fmla="*/ 373 w 385"/>
                  <a:gd name="T39" fmla="*/ 134 h 187"/>
                  <a:gd name="T40" fmla="*/ 375 w 385"/>
                  <a:gd name="T41" fmla="*/ 150 h 187"/>
                  <a:gd name="T42" fmla="*/ 349 w 385"/>
                  <a:gd name="T43" fmla="*/ 144 h 187"/>
                  <a:gd name="T44" fmla="*/ 336 w 385"/>
                  <a:gd name="T45" fmla="*/ 144 h 187"/>
                  <a:gd name="T46" fmla="*/ 306 w 385"/>
                  <a:gd name="T47" fmla="*/ 152 h 187"/>
                  <a:gd name="T48" fmla="*/ 253 w 385"/>
                  <a:gd name="T49" fmla="*/ 169 h 187"/>
                  <a:gd name="T50" fmla="*/ 207 w 385"/>
                  <a:gd name="T51" fmla="*/ 178 h 187"/>
                  <a:gd name="T52" fmla="*/ 161 w 385"/>
                  <a:gd name="T53" fmla="*/ 165 h 187"/>
                  <a:gd name="T54" fmla="*/ 121 w 385"/>
                  <a:gd name="T55" fmla="*/ 144 h 187"/>
                  <a:gd name="T56" fmla="*/ 100 w 385"/>
                  <a:gd name="T57" fmla="*/ 142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85" h="187">
                    <a:moveTo>
                      <a:pt x="100" y="142"/>
                    </a:moveTo>
                    <a:cubicBezTo>
                      <a:pt x="93" y="127"/>
                      <a:pt x="84" y="119"/>
                      <a:pt x="66" y="117"/>
                    </a:cubicBezTo>
                    <a:cubicBezTo>
                      <a:pt x="44" y="114"/>
                      <a:pt x="23" y="105"/>
                      <a:pt x="6" y="88"/>
                    </a:cubicBezTo>
                    <a:cubicBezTo>
                      <a:pt x="0" y="82"/>
                      <a:pt x="8" y="49"/>
                      <a:pt x="19" y="39"/>
                    </a:cubicBezTo>
                    <a:cubicBezTo>
                      <a:pt x="48" y="12"/>
                      <a:pt x="82" y="0"/>
                      <a:pt x="122" y="6"/>
                    </a:cubicBezTo>
                    <a:cubicBezTo>
                      <a:pt x="132" y="8"/>
                      <a:pt x="141" y="10"/>
                      <a:pt x="146" y="24"/>
                    </a:cubicBezTo>
                    <a:cubicBezTo>
                      <a:pt x="149" y="33"/>
                      <a:pt x="163" y="37"/>
                      <a:pt x="171" y="45"/>
                    </a:cubicBezTo>
                    <a:cubicBezTo>
                      <a:pt x="191" y="62"/>
                      <a:pt x="182" y="82"/>
                      <a:pt x="183" y="100"/>
                    </a:cubicBezTo>
                    <a:cubicBezTo>
                      <a:pt x="184" y="120"/>
                      <a:pt x="195" y="137"/>
                      <a:pt x="215" y="136"/>
                    </a:cubicBezTo>
                    <a:cubicBezTo>
                      <a:pt x="227" y="135"/>
                      <a:pt x="240" y="134"/>
                      <a:pt x="252" y="131"/>
                    </a:cubicBezTo>
                    <a:cubicBezTo>
                      <a:pt x="258" y="130"/>
                      <a:pt x="265" y="127"/>
                      <a:pt x="265" y="120"/>
                    </a:cubicBezTo>
                    <a:cubicBezTo>
                      <a:pt x="265" y="112"/>
                      <a:pt x="256" y="108"/>
                      <a:pt x="250" y="107"/>
                    </a:cubicBezTo>
                    <a:cubicBezTo>
                      <a:pt x="234" y="105"/>
                      <a:pt x="220" y="98"/>
                      <a:pt x="205" y="93"/>
                    </a:cubicBezTo>
                    <a:cubicBezTo>
                      <a:pt x="198" y="91"/>
                      <a:pt x="189" y="88"/>
                      <a:pt x="193" y="79"/>
                    </a:cubicBezTo>
                    <a:cubicBezTo>
                      <a:pt x="198" y="69"/>
                      <a:pt x="204" y="77"/>
                      <a:pt x="209" y="80"/>
                    </a:cubicBezTo>
                    <a:cubicBezTo>
                      <a:pt x="217" y="86"/>
                      <a:pt x="227" y="86"/>
                      <a:pt x="236" y="86"/>
                    </a:cubicBezTo>
                    <a:cubicBezTo>
                      <a:pt x="251" y="105"/>
                      <a:pt x="273" y="101"/>
                      <a:pt x="293" y="101"/>
                    </a:cubicBezTo>
                    <a:cubicBezTo>
                      <a:pt x="316" y="101"/>
                      <a:pt x="338" y="109"/>
                      <a:pt x="361" y="110"/>
                    </a:cubicBezTo>
                    <a:cubicBezTo>
                      <a:pt x="368" y="110"/>
                      <a:pt x="371" y="114"/>
                      <a:pt x="372" y="120"/>
                    </a:cubicBezTo>
                    <a:cubicBezTo>
                      <a:pt x="372" y="125"/>
                      <a:pt x="372" y="130"/>
                      <a:pt x="373" y="134"/>
                    </a:cubicBezTo>
                    <a:cubicBezTo>
                      <a:pt x="374" y="140"/>
                      <a:pt x="385" y="146"/>
                      <a:pt x="375" y="150"/>
                    </a:cubicBezTo>
                    <a:cubicBezTo>
                      <a:pt x="367" y="153"/>
                      <a:pt x="354" y="157"/>
                      <a:pt x="349" y="144"/>
                    </a:cubicBezTo>
                    <a:cubicBezTo>
                      <a:pt x="344" y="130"/>
                      <a:pt x="343" y="132"/>
                      <a:pt x="336" y="144"/>
                    </a:cubicBezTo>
                    <a:cubicBezTo>
                      <a:pt x="331" y="153"/>
                      <a:pt x="318" y="157"/>
                      <a:pt x="306" y="152"/>
                    </a:cubicBezTo>
                    <a:cubicBezTo>
                      <a:pt x="283" y="143"/>
                      <a:pt x="266" y="155"/>
                      <a:pt x="253" y="169"/>
                    </a:cubicBezTo>
                    <a:cubicBezTo>
                      <a:pt x="239" y="185"/>
                      <a:pt x="223" y="187"/>
                      <a:pt x="207" y="178"/>
                    </a:cubicBezTo>
                    <a:cubicBezTo>
                      <a:pt x="192" y="170"/>
                      <a:pt x="171" y="162"/>
                      <a:pt x="161" y="165"/>
                    </a:cubicBezTo>
                    <a:cubicBezTo>
                      <a:pt x="137" y="171"/>
                      <a:pt x="131" y="159"/>
                      <a:pt x="121" y="144"/>
                    </a:cubicBezTo>
                    <a:cubicBezTo>
                      <a:pt x="117" y="138"/>
                      <a:pt x="107" y="142"/>
                      <a:pt x="100" y="142"/>
                    </a:cubicBezTo>
                    <a:close/>
                  </a:path>
                </a:pathLst>
              </a:custGeom>
              <a:solidFill>
                <a:srgbClr val="D9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7" name="Freeform 940">
                <a:extLst>
                  <a:ext uri="{FF2B5EF4-FFF2-40B4-BE49-F238E27FC236}">
                    <a16:creationId xmlns:a16="http://schemas.microsoft.com/office/drawing/2014/main" id="{BD687954-6EDE-68EC-37A2-3AA0F51077A5}"/>
                  </a:ext>
                </a:extLst>
              </p:cNvPr>
              <p:cNvSpPr/>
              <p:nvPr/>
            </p:nvSpPr>
            <p:spPr bwMode="auto">
              <a:xfrm>
                <a:off x="4051" y="1557"/>
                <a:ext cx="98" cy="202"/>
              </a:xfrm>
              <a:custGeom>
                <a:avLst/>
                <a:gdLst>
                  <a:gd name="T0" fmla="*/ 26 w 244"/>
                  <a:gd name="T1" fmla="*/ 112 h 237"/>
                  <a:gd name="T2" fmla="*/ 90 w 244"/>
                  <a:gd name="T3" fmla="*/ 56 h 237"/>
                  <a:gd name="T4" fmla="*/ 126 w 244"/>
                  <a:gd name="T5" fmla="*/ 44 h 237"/>
                  <a:gd name="T6" fmla="*/ 141 w 244"/>
                  <a:gd name="T7" fmla="*/ 23 h 237"/>
                  <a:gd name="T8" fmla="*/ 238 w 244"/>
                  <a:gd name="T9" fmla="*/ 0 h 237"/>
                  <a:gd name="T10" fmla="*/ 225 w 244"/>
                  <a:gd name="T11" fmla="*/ 29 h 237"/>
                  <a:gd name="T12" fmla="*/ 207 w 244"/>
                  <a:gd name="T13" fmla="*/ 57 h 237"/>
                  <a:gd name="T14" fmla="*/ 192 w 244"/>
                  <a:gd name="T15" fmla="*/ 85 h 237"/>
                  <a:gd name="T16" fmla="*/ 167 w 244"/>
                  <a:gd name="T17" fmla="*/ 132 h 237"/>
                  <a:gd name="T18" fmla="*/ 154 w 244"/>
                  <a:gd name="T19" fmla="*/ 164 h 237"/>
                  <a:gd name="T20" fmla="*/ 150 w 244"/>
                  <a:gd name="T21" fmla="*/ 164 h 237"/>
                  <a:gd name="T22" fmla="*/ 130 w 244"/>
                  <a:gd name="T23" fmla="*/ 165 h 237"/>
                  <a:gd name="T24" fmla="*/ 90 w 244"/>
                  <a:gd name="T25" fmla="*/ 160 h 237"/>
                  <a:gd name="T26" fmla="*/ 79 w 244"/>
                  <a:gd name="T27" fmla="*/ 160 h 237"/>
                  <a:gd name="T28" fmla="*/ 69 w 244"/>
                  <a:gd name="T29" fmla="*/ 165 h 237"/>
                  <a:gd name="T30" fmla="*/ 43 w 244"/>
                  <a:gd name="T31" fmla="*/ 197 h 237"/>
                  <a:gd name="T32" fmla="*/ 42 w 244"/>
                  <a:gd name="T33" fmla="*/ 225 h 237"/>
                  <a:gd name="T34" fmla="*/ 25 w 244"/>
                  <a:gd name="T35" fmla="*/ 227 h 237"/>
                  <a:gd name="T36" fmla="*/ 13 w 244"/>
                  <a:gd name="T37" fmla="*/ 175 h 237"/>
                  <a:gd name="T38" fmla="*/ 18 w 244"/>
                  <a:gd name="T39" fmla="*/ 146 h 237"/>
                  <a:gd name="T40" fmla="*/ 54 w 244"/>
                  <a:gd name="T41" fmla="*/ 130 h 237"/>
                  <a:gd name="T42" fmla="*/ 67 w 244"/>
                  <a:gd name="T43" fmla="*/ 131 h 237"/>
                  <a:gd name="T44" fmla="*/ 66 w 244"/>
                  <a:gd name="T45" fmla="*/ 120 h 237"/>
                  <a:gd name="T46" fmla="*/ 55 w 244"/>
                  <a:gd name="T47" fmla="*/ 119 h 237"/>
                  <a:gd name="T48" fmla="*/ 26 w 244"/>
                  <a:gd name="T49" fmla="*/ 112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4" h="236">
                    <a:moveTo>
                      <a:pt x="26" y="112"/>
                    </a:moveTo>
                    <a:cubicBezTo>
                      <a:pt x="50" y="95"/>
                      <a:pt x="73" y="79"/>
                      <a:pt x="90" y="56"/>
                    </a:cubicBezTo>
                    <a:cubicBezTo>
                      <a:pt x="102" y="52"/>
                      <a:pt x="114" y="47"/>
                      <a:pt x="126" y="44"/>
                    </a:cubicBezTo>
                    <a:cubicBezTo>
                      <a:pt x="137" y="41"/>
                      <a:pt x="146" y="38"/>
                      <a:pt x="141" y="23"/>
                    </a:cubicBezTo>
                    <a:cubicBezTo>
                      <a:pt x="180" y="36"/>
                      <a:pt x="207" y="9"/>
                      <a:pt x="238" y="0"/>
                    </a:cubicBezTo>
                    <a:cubicBezTo>
                      <a:pt x="244" y="17"/>
                      <a:pt x="242" y="25"/>
                      <a:pt x="225" y="29"/>
                    </a:cubicBezTo>
                    <a:cubicBezTo>
                      <a:pt x="209" y="34"/>
                      <a:pt x="199" y="37"/>
                      <a:pt x="207" y="57"/>
                    </a:cubicBezTo>
                    <a:cubicBezTo>
                      <a:pt x="211" y="69"/>
                      <a:pt x="201" y="78"/>
                      <a:pt x="192" y="85"/>
                    </a:cubicBezTo>
                    <a:cubicBezTo>
                      <a:pt x="177" y="97"/>
                      <a:pt x="169" y="113"/>
                      <a:pt x="167" y="132"/>
                    </a:cubicBezTo>
                    <a:cubicBezTo>
                      <a:pt x="166" y="144"/>
                      <a:pt x="155" y="151"/>
                      <a:pt x="154" y="164"/>
                    </a:cubicBezTo>
                    <a:cubicBezTo>
                      <a:pt x="153" y="164"/>
                      <a:pt x="151" y="164"/>
                      <a:pt x="150" y="164"/>
                    </a:cubicBezTo>
                    <a:cubicBezTo>
                      <a:pt x="144" y="165"/>
                      <a:pt x="137" y="161"/>
                      <a:pt x="130" y="165"/>
                    </a:cubicBezTo>
                    <a:cubicBezTo>
                      <a:pt x="116" y="172"/>
                      <a:pt x="102" y="177"/>
                      <a:pt x="90" y="160"/>
                    </a:cubicBezTo>
                    <a:cubicBezTo>
                      <a:pt x="88" y="156"/>
                      <a:pt x="83" y="158"/>
                      <a:pt x="79" y="160"/>
                    </a:cubicBezTo>
                    <a:cubicBezTo>
                      <a:pt x="76" y="162"/>
                      <a:pt x="73" y="165"/>
                      <a:pt x="69" y="165"/>
                    </a:cubicBezTo>
                    <a:cubicBezTo>
                      <a:pt x="51" y="167"/>
                      <a:pt x="41" y="179"/>
                      <a:pt x="43" y="197"/>
                    </a:cubicBezTo>
                    <a:cubicBezTo>
                      <a:pt x="44" y="206"/>
                      <a:pt x="46" y="216"/>
                      <a:pt x="42" y="225"/>
                    </a:cubicBezTo>
                    <a:cubicBezTo>
                      <a:pt x="38" y="236"/>
                      <a:pt x="30" y="237"/>
                      <a:pt x="25" y="227"/>
                    </a:cubicBezTo>
                    <a:cubicBezTo>
                      <a:pt x="17" y="211"/>
                      <a:pt x="0" y="197"/>
                      <a:pt x="13" y="175"/>
                    </a:cubicBezTo>
                    <a:cubicBezTo>
                      <a:pt x="18" y="167"/>
                      <a:pt x="15" y="155"/>
                      <a:pt x="18" y="146"/>
                    </a:cubicBezTo>
                    <a:cubicBezTo>
                      <a:pt x="23" y="127"/>
                      <a:pt x="38" y="121"/>
                      <a:pt x="54" y="130"/>
                    </a:cubicBezTo>
                    <a:cubicBezTo>
                      <a:pt x="59" y="132"/>
                      <a:pt x="62" y="136"/>
                      <a:pt x="67" y="131"/>
                    </a:cubicBezTo>
                    <a:cubicBezTo>
                      <a:pt x="70" y="127"/>
                      <a:pt x="68" y="123"/>
                      <a:pt x="66" y="120"/>
                    </a:cubicBezTo>
                    <a:cubicBezTo>
                      <a:pt x="63" y="114"/>
                      <a:pt x="60" y="116"/>
                      <a:pt x="55" y="119"/>
                    </a:cubicBezTo>
                    <a:cubicBezTo>
                      <a:pt x="43" y="125"/>
                      <a:pt x="35" y="117"/>
                      <a:pt x="26" y="112"/>
                    </a:cubicBezTo>
                    <a:close/>
                  </a:path>
                </a:pathLst>
              </a:custGeom>
              <a:solidFill>
                <a:srgbClr val="E4C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8" name="Freeform 941">
                <a:extLst>
                  <a:ext uri="{FF2B5EF4-FFF2-40B4-BE49-F238E27FC236}">
                    <a16:creationId xmlns:a16="http://schemas.microsoft.com/office/drawing/2014/main" id="{EF31B883-6C75-584B-5DC0-20D5EC04CC7D}"/>
                  </a:ext>
                </a:extLst>
              </p:cNvPr>
              <p:cNvSpPr/>
              <p:nvPr/>
            </p:nvSpPr>
            <p:spPr bwMode="auto">
              <a:xfrm>
                <a:off x="4082" y="1464"/>
                <a:ext cx="91" cy="96"/>
              </a:xfrm>
              <a:custGeom>
                <a:avLst/>
                <a:gdLst>
                  <a:gd name="T0" fmla="*/ 185 w 224"/>
                  <a:gd name="T1" fmla="*/ 85 h 112"/>
                  <a:gd name="T2" fmla="*/ 141 w 224"/>
                  <a:gd name="T3" fmla="*/ 70 h 112"/>
                  <a:gd name="T4" fmla="*/ 113 w 224"/>
                  <a:gd name="T5" fmla="*/ 66 h 112"/>
                  <a:gd name="T6" fmla="*/ 70 w 224"/>
                  <a:gd name="T7" fmla="*/ 98 h 112"/>
                  <a:gd name="T8" fmla="*/ 47 w 224"/>
                  <a:gd name="T9" fmla="*/ 100 h 112"/>
                  <a:gd name="T10" fmla="*/ 17 w 224"/>
                  <a:gd name="T11" fmla="*/ 100 h 112"/>
                  <a:gd name="T12" fmla="*/ 14 w 224"/>
                  <a:gd name="T13" fmla="*/ 64 h 112"/>
                  <a:gd name="T14" fmla="*/ 42 w 224"/>
                  <a:gd name="T15" fmla="*/ 37 h 112"/>
                  <a:gd name="T16" fmla="*/ 59 w 224"/>
                  <a:gd name="T17" fmla="*/ 9 h 112"/>
                  <a:gd name="T18" fmla="*/ 70 w 224"/>
                  <a:gd name="T19" fmla="*/ 1 h 112"/>
                  <a:gd name="T20" fmla="*/ 89 w 224"/>
                  <a:gd name="T21" fmla="*/ 7 h 112"/>
                  <a:gd name="T22" fmla="*/ 129 w 224"/>
                  <a:gd name="T23" fmla="*/ 13 h 112"/>
                  <a:gd name="T24" fmla="*/ 152 w 224"/>
                  <a:gd name="T25" fmla="*/ 11 h 112"/>
                  <a:gd name="T26" fmla="*/ 173 w 224"/>
                  <a:gd name="T27" fmla="*/ 13 h 112"/>
                  <a:gd name="T28" fmla="*/ 185 w 224"/>
                  <a:gd name="T29" fmla="*/ 13 h 112"/>
                  <a:gd name="T30" fmla="*/ 213 w 224"/>
                  <a:gd name="T31" fmla="*/ 37 h 112"/>
                  <a:gd name="T32" fmla="*/ 213 w 224"/>
                  <a:gd name="T33" fmla="*/ 37 h 112"/>
                  <a:gd name="T34" fmla="*/ 214 w 224"/>
                  <a:gd name="T35" fmla="*/ 40 h 112"/>
                  <a:gd name="T36" fmla="*/ 196 w 224"/>
                  <a:gd name="T37" fmla="*/ 83 h 112"/>
                  <a:gd name="T38" fmla="*/ 185 w 224"/>
                  <a:gd name="T39" fmla="*/ 8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112">
                    <a:moveTo>
                      <a:pt x="185" y="85"/>
                    </a:moveTo>
                    <a:cubicBezTo>
                      <a:pt x="175" y="61"/>
                      <a:pt x="166" y="57"/>
                      <a:pt x="141" y="70"/>
                    </a:cubicBezTo>
                    <a:cubicBezTo>
                      <a:pt x="130" y="76"/>
                      <a:pt x="122" y="70"/>
                      <a:pt x="113" y="66"/>
                    </a:cubicBezTo>
                    <a:cubicBezTo>
                      <a:pt x="117" y="87"/>
                      <a:pt x="92" y="106"/>
                      <a:pt x="70" y="98"/>
                    </a:cubicBezTo>
                    <a:cubicBezTo>
                      <a:pt x="60" y="94"/>
                      <a:pt x="55" y="96"/>
                      <a:pt x="47" y="100"/>
                    </a:cubicBezTo>
                    <a:cubicBezTo>
                      <a:pt x="37" y="106"/>
                      <a:pt x="26" y="112"/>
                      <a:pt x="17" y="100"/>
                    </a:cubicBezTo>
                    <a:cubicBezTo>
                      <a:pt x="8" y="89"/>
                      <a:pt x="0" y="79"/>
                      <a:pt x="14" y="64"/>
                    </a:cubicBezTo>
                    <a:cubicBezTo>
                      <a:pt x="23" y="54"/>
                      <a:pt x="30" y="44"/>
                      <a:pt x="42" y="37"/>
                    </a:cubicBezTo>
                    <a:cubicBezTo>
                      <a:pt x="52" y="31"/>
                      <a:pt x="65" y="26"/>
                      <a:pt x="59" y="9"/>
                    </a:cubicBezTo>
                    <a:cubicBezTo>
                      <a:pt x="57" y="3"/>
                      <a:pt x="65" y="0"/>
                      <a:pt x="70" y="1"/>
                    </a:cubicBezTo>
                    <a:cubicBezTo>
                      <a:pt x="76" y="2"/>
                      <a:pt x="84" y="3"/>
                      <a:pt x="89" y="7"/>
                    </a:cubicBezTo>
                    <a:cubicBezTo>
                      <a:pt x="101" y="21"/>
                      <a:pt x="115" y="17"/>
                      <a:pt x="129" y="13"/>
                    </a:cubicBezTo>
                    <a:cubicBezTo>
                      <a:pt x="137" y="8"/>
                      <a:pt x="144" y="6"/>
                      <a:pt x="152" y="11"/>
                    </a:cubicBezTo>
                    <a:cubicBezTo>
                      <a:pt x="159" y="15"/>
                      <a:pt x="166" y="15"/>
                      <a:pt x="173" y="13"/>
                    </a:cubicBezTo>
                    <a:cubicBezTo>
                      <a:pt x="177" y="13"/>
                      <a:pt x="181" y="13"/>
                      <a:pt x="185" y="13"/>
                    </a:cubicBezTo>
                    <a:cubicBezTo>
                      <a:pt x="187" y="29"/>
                      <a:pt x="205" y="27"/>
                      <a:pt x="213" y="37"/>
                    </a:cubicBezTo>
                    <a:cubicBezTo>
                      <a:pt x="213" y="37"/>
                      <a:pt x="213" y="37"/>
                      <a:pt x="213" y="37"/>
                    </a:cubicBezTo>
                    <a:cubicBezTo>
                      <a:pt x="213" y="38"/>
                      <a:pt x="214" y="39"/>
                      <a:pt x="214" y="40"/>
                    </a:cubicBezTo>
                    <a:cubicBezTo>
                      <a:pt x="224" y="70"/>
                      <a:pt x="224" y="70"/>
                      <a:pt x="196" y="83"/>
                    </a:cubicBezTo>
                    <a:cubicBezTo>
                      <a:pt x="192" y="85"/>
                      <a:pt x="189" y="87"/>
                      <a:pt x="185" y="85"/>
                    </a:cubicBezTo>
                    <a:close/>
                  </a:path>
                </a:pathLst>
              </a:custGeom>
              <a:solidFill>
                <a:srgbClr val="AEAA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9" name="Freeform 942">
                <a:extLst>
                  <a:ext uri="{FF2B5EF4-FFF2-40B4-BE49-F238E27FC236}">
                    <a16:creationId xmlns:a16="http://schemas.microsoft.com/office/drawing/2014/main" id="{58A9A860-93F3-143D-D4A7-A1F76D6016BB}"/>
                  </a:ext>
                </a:extLst>
              </p:cNvPr>
              <p:cNvSpPr/>
              <p:nvPr/>
            </p:nvSpPr>
            <p:spPr bwMode="auto">
              <a:xfrm>
                <a:off x="4125" y="1529"/>
                <a:ext cx="43" cy="174"/>
              </a:xfrm>
              <a:custGeom>
                <a:avLst/>
                <a:gdLst>
                  <a:gd name="T0" fmla="*/ 79 w 106"/>
                  <a:gd name="T1" fmla="*/ 9 h 205"/>
                  <a:gd name="T2" fmla="*/ 87 w 106"/>
                  <a:gd name="T3" fmla="*/ 5 h 205"/>
                  <a:gd name="T4" fmla="*/ 105 w 106"/>
                  <a:gd name="T5" fmla="*/ 12 h 205"/>
                  <a:gd name="T6" fmla="*/ 75 w 106"/>
                  <a:gd name="T7" fmla="*/ 72 h 205"/>
                  <a:gd name="T8" fmla="*/ 49 w 106"/>
                  <a:gd name="T9" fmla="*/ 123 h 205"/>
                  <a:gd name="T10" fmla="*/ 32 w 106"/>
                  <a:gd name="T11" fmla="*/ 184 h 205"/>
                  <a:gd name="T12" fmla="*/ 27 w 106"/>
                  <a:gd name="T13" fmla="*/ 193 h 205"/>
                  <a:gd name="T14" fmla="*/ 19 w 106"/>
                  <a:gd name="T15" fmla="*/ 205 h 205"/>
                  <a:gd name="T16" fmla="*/ 4 w 106"/>
                  <a:gd name="T17" fmla="*/ 185 h 205"/>
                  <a:gd name="T18" fmla="*/ 7 w 106"/>
                  <a:gd name="T19" fmla="*/ 119 h 205"/>
                  <a:gd name="T20" fmla="*/ 7 w 106"/>
                  <a:gd name="T21" fmla="*/ 117 h 205"/>
                  <a:gd name="T22" fmla="*/ 15 w 106"/>
                  <a:gd name="T23" fmla="*/ 77 h 205"/>
                  <a:gd name="T24" fmla="*/ 29 w 106"/>
                  <a:gd name="T25" fmla="*/ 61 h 205"/>
                  <a:gd name="T26" fmla="*/ 55 w 106"/>
                  <a:gd name="T27" fmla="*/ 33 h 205"/>
                  <a:gd name="T28" fmla="*/ 79 w 106"/>
                  <a:gd name="T29" fmla="*/ 9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5" h="205">
                    <a:moveTo>
                      <a:pt x="79" y="9"/>
                    </a:moveTo>
                    <a:cubicBezTo>
                      <a:pt x="82" y="7"/>
                      <a:pt x="84" y="6"/>
                      <a:pt x="87" y="5"/>
                    </a:cubicBezTo>
                    <a:cubicBezTo>
                      <a:pt x="96" y="0"/>
                      <a:pt x="101" y="4"/>
                      <a:pt x="105" y="12"/>
                    </a:cubicBezTo>
                    <a:cubicBezTo>
                      <a:pt x="106" y="38"/>
                      <a:pt x="97" y="58"/>
                      <a:pt x="75" y="72"/>
                    </a:cubicBezTo>
                    <a:cubicBezTo>
                      <a:pt x="56" y="84"/>
                      <a:pt x="44" y="100"/>
                      <a:pt x="49" y="123"/>
                    </a:cubicBezTo>
                    <a:cubicBezTo>
                      <a:pt x="26" y="139"/>
                      <a:pt x="34" y="163"/>
                      <a:pt x="32" y="184"/>
                    </a:cubicBezTo>
                    <a:cubicBezTo>
                      <a:pt x="31" y="187"/>
                      <a:pt x="30" y="190"/>
                      <a:pt x="27" y="193"/>
                    </a:cubicBezTo>
                    <a:cubicBezTo>
                      <a:pt x="27" y="198"/>
                      <a:pt x="27" y="204"/>
                      <a:pt x="19" y="205"/>
                    </a:cubicBezTo>
                    <a:cubicBezTo>
                      <a:pt x="6" y="204"/>
                      <a:pt x="7" y="193"/>
                      <a:pt x="4" y="185"/>
                    </a:cubicBezTo>
                    <a:cubicBezTo>
                      <a:pt x="1" y="163"/>
                      <a:pt x="0" y="141"/>
                      <a:pt x="7" y="119"/>
                    </a:cubicBezTo>
                    <a:cubicBezTo>
                      <a:pt x="7" y="118"/>
                      <a:pt x="7" y="118"/>
                      <a:pt x="7" y="117"/>
                    </a:cubicBezTo>
                    <a:cubicBezTo>
                      <a:pt x="17" y="105"/>
                      <a:pt x="26" y="94"/>
                      <a:pt x="15" y="77"/>
                    </a:cubicBezTo>
                    <a:cubicBezTo>
                      <a:pt x="8" y="66"/>
                      <a:pt x="19" y="62"/>
                      <a:pt x="29" y="61"/>
                    </a:cubicBezTo>
                    <a:cubicBezTo>
                      <a:pt x="46" y="59"/>
                      <a:pt x="59" y="54"/>
                      <a:pt x="55" y="33"/>
                    </a:cubicBezTo>
                    <a:cubicBezTo>
                      <a:pt x="57" y="19"/>
                      <a:pt x="69" y="14"/>
                      <a:pt x="79" y="9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0" name="Freeform 943">
                <a:extLst>
                  <a:ext uri="{FF2B5EF4-FFF2-40B4-BE49-F238E27FC236}">
                    <a16:creationId xmlns:a16="http://schemas.microsoft.com/office/drawing/2014/main" id="{A31B1C12-ECB1-2D2C-9156-A2B0B6BD164A}"/>
                  </a:ext>
                </a:extLst>
              </p:cNvPr>
              <p:cNvSpPr/>
              <p:nvPr/>
            </p:nvSpPr>
            <p:spPr bwMode="auto">
              <a:xfrm>
                <a:off x="4160" y="1475"/>
                <a:ext cx="63" cy="65"/>
              </a:xfrm>
              <a:custGeom>
                <a:avLst/>
                <a:gdLst>
                  <a:gd name="T0" fmla="*/ 16 w 156"/>
                  <a:gd name="T1" fmla="*/ 76 h 76"/>
                  <a:gd name="T2" fmla="*/ 0 w 156"/>
                  <a:gd name="T3" fmla="*/ 68 h 76"/>
                  <a:gd name="T4" fmla="*/ 10 w 156"/>
                  <a:gd name="T5" fmla="*/ 62 h 76"/>
                  <a:gd name="T6" fmla="*/ 19 w 156"/>
                  <a:gd name="T7" fmla="*/ 38 h 76"/>
                  <a:gd name="T8" fmla="*/ 20 w 156"/>
                  <a:gd name="T9" fmla="*/ 24 h 76"/>
                  <a:gd name="T10" fmla="*/ 38 w 156"/>
                  <a:gd name="T11" fmla="*/ 16 h 76"/>
                  <a:gd name="T12" fmla="*/ 56 w 156"/>
                  <a:gd name="T13" fmla="*/ 5 h 76"/>
                  <a:gd name="T14" fmla="*/ 96 w 156"/>
                  <a:gd name="T15" fmla="*/ 0 h 76"/>
                  <a:gd name="T16" fmla="*/ 115 w 156"/>
                  <a:gd name="T17" fmla="*/ 26 h 76"/>
                  <a:gd name="T18" fmla="*/ 119 w 156"/>
                  <a:gd name="T19" fmla="*/ 34 h 76"/>
                  <a:gd name="T20" fmla="*/ 146 w 156"/>
                  <a:gd name="T21" fmla="*/ 35 h 76"/>
                  <a:gd name="T22" fmla="*/ 156 w 156"/>
                  <a:gd name="T23" fmla="*/ 36 h 76"/>
                  <a:gd name="T24" fmla="*/ 130 w 156"/>
                  <a:gd name="T25" fmla="*/ 49 h 76"/>
                  <a:gd name="T26" fmla="*/ 86 w 156"/>
                  <a:gd name="T27" fmla="*/ 52 h 76"/>
                  <a:gd name="T28" fmla="*/ 58 w 156"/>
                  <a:gd name="T29" fmla="*/ 64 h 76"/>
                  <a:gd name="T30" fmla="*/ 16 w 156"/>
                  <a:gd name="T3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6" h="76">
                    <a:moveTo>
                      <a:pt x="16" y="76"/>
                    </a:moveTo>
                    <a:cubicBezTo>
                      <a:pt x="11" y="71"/>
                      <a:pt x="7" y="66"/>
                      <a:pt x="0" y="68"/>
                    </a:cubicBezTo>
                    <a:cubicBezTo>
                      <a:pt x="3" y="66"/>
                      <a:pt x="7" y="64"/>
                      <a:pt x="10" y="62"/>
                    </a:cubicBezTo>
                    <a:cubicBezTo>
                      <a:pt x="20" y="57"/>
                      <a:pt x="30" y="51"/>
                      <a:pt x="19" y="38"/>
                    </a:cubicBezTo>
                    <a:cubicBezTo>
                      <a:pt x="15" y="33"/>
                      <a:pt x="17" y="28"/>
                      <a:pt x="20" y="24"/>
                    </a:cubicBezTo>
                    <a:cubicBezTo>
                      <a:pt x="28" y="25"/>
                      <a:pt x="40" y="41"/>
                      <a:pt x="38" y="16"/>
                    </a:cubicBezTo>
                    <a:cubicBezTo>
                      <a:pt x="37" y="7"/>
                      <a:pt x="47" y="5"/>
                      <a:pt x="56" y="5"/>
                    </a:cubicBezTo>
                    <a:cubicBezTo>
                      <a:pt x="69" y="6"/>
                      <a:pt x="83" y="4"/>
                      <a:pt x="96" y="0"/>
                    </a:cubicBezTo>
                    <a:cubicBezTo>
                      <a:pt x="109" y="5"/>
                      <a:pt x="117" y="16"/>
                      <a:pt x="115" y="26"/>
                    </a:cubicBezTo>
                    <a:cubicBezTo>
                      <a:pt x="114" y="31"/>
                      <a:pt x="116" y="39"/>
                      <a:pt x="119" y="34"/>
                    </a:cubicBezTo>
                    <a:cubicBezTo>
                      <a:pt x="130" y="20"/>
                      <a:pt x="137" y="31"/>
                      <a:pt x="146" y="35"/>
                    </a:cubicBezTo>
                    <a:cubicBezTo>
                      <a:pt x="149" y="36"/>
                      <a:pt x="153" y="36"/>
                      <a:pt x="156" y="36"/>
                    </a:cubicBezTo>
                    <a:cubicBezTo>
                      <a:pt x="154" y="53"/>
                      <a:pt x="140" y="47"/>
                      <a:pt x="130" y="49"/>
                    </a:cubicBezTo>
                    <a:cubicBezTo>
                      <a:pt x="115" y="51"/>
                      <a:pt x="101" y="53"/>
                      <a:pt x="86" y="52"/>
                    </a:cubicBezTo>
                    <a:cubicBezTo>
                      <a:pt x="75" y="52"/>
                      <a:pt x="65" y="55"/>
                      <a:pt x="58" y="64"/>
                    </a:cubicBezTo>
                    <a:cubicBezTo>
                      <a:pt x="43" y="66"/>
                      <a:pt x="30" y="72"/>
                      <a:pt x="16" y="76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1" name="Freeform 944">
                <a:extLst>
                  <a:ext uri="{FF2B5EF4-FFF2-40B4-BE49-F238E27FC236}">
                    <a16:creationId xmlns:a16="http://schemas.microsoft.com/office/drawing/2014/main" id="{0CF1F8D5-D032-3172-81F9-F9FAEA282B71}"/>
                  </a:ext>
                </a:extLst>
              </p:cNvPr>
              <p:cNvSpPr/>
              <p:nvPr/>
            </p:nvSpPr>
            <p:spPr bwMode="auto">
              <a:xfrm>
                <a:off x="4146" y="1440"/>
                <a:ext cx="23" cy="23"/>
              </a:xfrm>
              <a:custGeom>
                <a:avLst/>
                <a:gdLst>
                  <a:gd name="T0" fmla="*/ 55 w 55"/>
                  <a:gd name="T1" fmla="*/ 17 h 27"/>
                  <a:gd name="T2" fmla="*/ 15 w 55"/>
                  <a:gd name="T3" fmla="*/ 26 h 27"/>
                  <a:gd name="T4" fmla="*/ 0 w 55"/>
                  <a:gd name="T5" fmla="*/ 15 h 27"/>
                  <a:gd name="T6" fmla="*/ 13 w 55"/>
                  <a:gd name="T7" fmla="*/ 13 h 27"/>
                  <a:gd name="T8" fmla="*/ 55 w 55"/>
                  <a:gd name="T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7">
                    <a:moveTo>
                      <a:pt x="55" y="17"/>
                    </a:moveTo>
                    <a:cubicBezTo>
                      <a:pt x="38" y="15"/>
                      <a:pt x="29" y="27"/>
                      <a:pt x="15" y="26"/>
                    </a:cubicBezTo>
                    <a:cubicBezTo>
                      <a:pt x="8" y="25"/>
                      <a:pt x="0" y="22"/>
                      <a:pt x="0" y="15"/>
                    </a:cubicBezTo>
                    <a:cubicBezTo>
                      <a:pt x="1" y="5"/>
                      <a:pt x="9" y="14"/>
                      <a:pt x="13" y="13"/>
                    </a:cubicBezTo>
                    <a:cubicBezTo>
                      <a:pt x="26" y="8"/>
                      <a:pt x="39" y="0"/>
                      <a:pt x="55" y="17"/>
                    </a:cubicBezTo>
                    <a:close/>
                  </a:path>
                </a:pathLst>
              </a:custGeom>
              <a:solidFill>
                <a:srgbClr val="D9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2" name="Freeform 945">
                <a:extLst>
                  <a:ext uri="{FF2B5EF4-FFF2-40B4-BE49-F238E27FC236}">
                    <a16:creationId xmlns:a16="http://schemas.microsoft.com/office/drawing/2014/main" id="{044486EB-E95E-85C7-2BE9-7B21DD7FE38B}"/>
                  </a:ext>
                </a:extLst>
              </p:cNvPr>
              <p:cNvSpPr/>
              <p:nvPr/>
            </p:nvSpPr>
            <p:spPr bwMode="auto">
              <a:xfrm>
                <a:off x="4134" y="1451"/>
                <a:ext cx="18" cy="34"/>
              </a:xfrm>
              <a:custGeom>
                <a:avLst/>
                <a:gdLst>
                  <a:gd name="T0" fmla="*/ 44 w 44"/>
                  <a:gd name="T1" fmla="*/ 28 h 39"/>
                  <a:gd name="T2" fmla="*/ 20 w 44"/>
                  <a:gd name="T3" fmla="*/ 30 h 39"/>
                  <a:gd name="T4" fmla="*/ 0 w 44"/>
                  <a:gd name="T5" fmla="*/ 28 h 39"/>
                  <a:gd name="T6" fmla="*/ 16 w 44"/>
                  <a:gd name="T7" fmla="*/ 11 h 39"/>
                  <a:gd name="T8" fmla="*/ 28 w 44"/>
                  <a:gd name="T9" fmla="*/ 11 h 39"/>
                  <a:gd name="T10" fmla="*/ 44 w 44"/>
                  <a:gd name="T11" fmla="*/ 2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9">
                    <a:moveTo>
                      <a:pt x="44" y="28"/>
                    </a:moveTo>
                    <a:cubicBezTo>
                      <a:pt x="37" y="35"/>
                      <a:pt x="29" y="39"/>
                      <a:pt x="20" y="30"/>
                    </a:cubicBezTo>
                    <a:cubicBezTo>
                      <a:pt x="14" y="22"/>
                      <a:pt x="7" y="29"/>
                      <a:pt x="0" y="28"/>
                    </a:cubicBezTo>
                    <a:cubicBezTo>
                      <a:pt x="3" y="20"/>
                      <a:pt x="13" y="20"/>
                      <a:pt x="16" y="11"/>
                    </a:cubicBezTo>
                    <a:cubicBezTo>
                      <a:pt x="19" y="0"/>
                      <a:pt x="24" y="6"/>
                      <a:pt x="28" y="11"/>
                    </a:cubicBezTo>
                    <a:cubicBezTo>
                      <a:pt x="32" y="18"/>
                      <a:pt x="37" y="24"/>
                      <a:pt x="44" y="28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3" name="Freeform 946">
                <a:extLst>
                  <a:ext uri="{FF2B5EF4-FFF2-40B4-BE49-F238E27FC236}">
                    <a16:creationId xmlns:a16="http://schemas.microsoft.com/office/drawing/2014/main" id="{4A41C27C-24DF-83B9-AB1A-0FB337377E69}"/>
                  </a:ext>
                </a:extLst>
              </p:cNvPr>
              <p:cNvSpPr/>
              <p:nvPr/>
            </p:nvSpPr>
            <p:spPr bwMode="auto">
              <a:xfrm>
                <a:off x="4155" y="1475"/>
                <a:ext cx="14" cy="22"/>
              </a:xfrm>
              <a:custGeom>
                <a:avLst/>
                <a:gdLst>
                  <a:gd name="T0" fmla="*/ 33 w 34"/>
                  <a:gd name="T1" fmla="*/ 24 h 25"/>
                  <a:gd name="T2" fmla="*/ 5 w 34"/>
                  <a:gd name="T3" fmla="*/ 0 h 25"/>
                  <a:gd name="T4" fmla="*/ 30 w 34"/>
                  <a:gd name="T5" fmla="*/ 10 h 25"/>
                  <a:gd name="T6" fmla="*/ 33 w 34"/>
                  <a:gd name="T7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25">
                    <a:moveTo>
                      <a:pt x="33" y="24"/>
                    </a:moveTo>
                    <a:cubicBezTo>
                      <a:pt x="21" y="19"/>
                      <a:pt x="0" y="25"/>
                      <a:pt x="5" y="0"/>
                    </a:cubicBezTo>
                    <a:cubicBezTo>
                      <a:pt x="14" y="1"/>
                      <a:pt x="17" y="14"/>
                      <a:pt x="30" y="10"/>
                    </a:cubicBezTo>
                    <a:cubicBezTo>
                      <a:pt x="34" y="9"/>
                      <a:pt x="32" y="19"/>
                      <a:pt x="33" y="24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4" name="Freeform 947">
                <a:extLst>
                  <a:ext uri="{FF2B5EF4-FFF2-40B4-BE49-F238E27FC236}">
                    <a16:creationId xmlns:a16="http://schemas.microsoft.com/office/drawing/2014/main" id="{467EB63F-14CF-15B8-B9D5-CCADB32FF4C5}"/>
                  </a:ext>
                </a:extLst>
              </p:cNvPr>
              <p:cNvSpPr/>
              <p:nvPr/>
            </p:nvSpPr>
            <p:spPr bwMode="auto">
              <a:xfrm>
                <a:off x="4165" y="1459"/>
                <a:ext cx="8" cy="15"/>
              </a:xfrm>
              <a:custGeom>
                <a:avLst/>
                <a:gdLst>
                  <a:gd name="T0" fmla="*/ 13 w 19"/>
                  <a:gd name="T1" fmla="*/ 0 h 18"/>
                  <a:gd name="T2" fmla="*/ 19 w 19"/>
                  <a:gd name="T3" fmla="*/ 6 h 18"/>
                  <a:gd name="T4" fmla="*/ 9 w 19"/>
                  <a:gd name="T5" fmla="*/ 18 h 18"/>
                  <a:gd name="T6" fmla="*/ 1 w 19"/>
                  <a:gd name="T7" fmla="*/ 11 h 18"/>
                  <a:gd name="T8" fmla="*/ 13 w 19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3" y="0"/>
                    </a:moveTo>
                    <a:cubicBezTo>
                      <a:pt x="18" y="0"/>
                      <a:pt x="19" y="3"/>
                      <a:pt x="19" y="6"/>
                    </a:cubicBezTo>
                    <a:cubicBezTo>
                      <a:pt x="19" y="13"/>
                      <a:pt x="16" y="18"/>
                      <a:pt x="9" y="18"/>
                    </a:cubicBezTo>
                    <a:cubicBezTo>
                      <a:pt x="5" y="18"/>
                      <a:pt x="0" y="16"/>
                      <a:pt x="1" y="11"/>
                    </a:cubicBezTo>
                    <a:cubicBezTo>
                      <a:pt x="1" y="5"/>
                      <a:pt x="9" y="4"/>
                      <a:pt x="13" y="0"/>
                    </a:cubicBezTo>
                    <a:close/>
                  </a:path>
                </a:pathLst>
              </a:custGeom>
              <a:solidFill>
                <a:srgbClr val="D9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5" name="Freeform 948">
                <a:extLst>
                  <a:ext uri="{FF2B5EF4-FFF2-40B4-BE49-F238E27FC236}">
                    <a16:creationId xmlns:a16="http://schemas.microsoft.com/office/drawing/2014/main" id="{1E30F9ED-0036-5912-CAE8-B8498607BDB5}"/>
                  </a:ext>
                </a:extLst>
              </p:cNvPr>
              <p:cNvSpPr/>
              <p:nvPr/>
            </p:nvSpPr>
            <p:spPr bwMode="auto">
              <a:xfrm>
                <a:off x="4490" y="2069"/>
                <a:ext cx="221" cy="110"/>
              </a:xfrm>
              <a:custGeom>
                <a:avLst/>
                <a:gdLst>
                  <a:gd name="T0" fmla="*/ 531 w 546"/>
                  <a:gd name="T1" fmla="*/ 45 h 129"/>
                  <a:gd name="T2" fmla="*/ 486 w 546"/>
                  <a:gd name="T3" fmla="*/ 49 h 129"/>
                  <a:gd name="T4" fmla="*/ 482 w 546"/>
                  <a:gd name="T5" fmla="*/ 50 h 129"/>
                  <a:gd name="T6" fmla="*/ 423 w 546"/>
                  <a:gd name="T7" fmla="*/ 73 h 129"/>
                  <a:gd name="T8" fmla="*/ 339 w 546"/>
                  <a:gd name="T9" fmla="*/ 82 h 129"/>
                  <a:gd name="T10" fmla="*/ 276 w 546"/>
                  <a:gd name="T11" fmla="*/ 97 h 129"/>
                  <a:gd name="T12" fmla="*/ 213 w 546"/>
                  <a:gd name="T13" fmla="*/ 85 h 129"/>
                  <a:gd name="T14" fmla="*/ 188 w 546"/>
                  <a:gd name="T15" fmla="*/ 75 h 129"/>
                  <a:gd name="T16" fmla="*/ 159 w 546"/>
                  <a:gd name="T17" fmla="*/ 76 h 129"/>
                  <a:gd name="T18" fmla="*/ 145 w 546"/>
                  <a:gd name="T19" fmla="*/ 82 h 129"/>
                  <a:gd name="T20" fmla="*/ 106 w 546"/>
                  <a:gd name="T21" fmla="*/ 100 h 129"/>
                  <a:gd name="T22" fmla="*/ 71 w 546"/>
                  <a:gd name="T23" fmla="*/ 115 h 129"/>
                  <a:gd name="T24" fmla="*/ 11 w 546"/>
                  <a:gd name="T25" fmla="*/ 129 h 129"/>
                  <a:gd name="T26" fmla="*/ 25 w 546"/>
                  <a:gd name="T27" fmla="*/ 81 h 129"/>
                  <a:gd name="T28" fmla="*/ 35 w 546"/>
                  <a:gd name="T29" fmla="*/ 69 h 129"/>
                  <a:gd name="T30" fmla="*/ 91 w 546"/>
                  <a:gd name="T31" fmla="*/ 53 h 129"/>
                  <a:gd name="T32" fmla="*/ 113 w 546"/>
                  <a:gd name="T33" fmla="*/ 38 h 129"/>
                  <a:gd name="T34" fmla="*/ 165 w 546"/>
                  <a:gd name="T35" fmla="*/ 32 h 129"/>
                  <a:gd name="T36" fmla="*/ 237 w 546"/>
                  <a:gd name="T37" fmla="*/ 13 h 129"/>
                  <a:gd name="T38" fmla="*/ 268 w 546"/>
                  <a:gd name="T39" fmla="*/ 13 h 129"/>
                  <a:gd name="T40" fmla="*/ 330 w 546"/>
                  <a:gd name="T41" fmla="*/ 36 h 129"/>
                  <a:gd name="T42" fmla="*/ 359 w 546"/>
                  <a:gd name="T43" fmla="*/ 44 h 129"/>
                  <a:gd name="T44" fmla="*/ 386 w 546"/>
                  <a:gd name="T45" fmla="*/ 44 h 129"/>
                  <a:gd name="T46" fmla="*/ 433 w 546"/>
                  <a:gd name="T47" fmla="*/ 38 h 129"/>
                  <a:gd name="T48" fmla="*/ 471 w 546"/>
                  <a:gd name="T49" fmla="*/ 19 h 129"/>
                  <a:gd name="T50" fmla="*/ 507 w 546"/>
                  <a:gd name="T51" fmla="*/ 11 h 129"/>
                  <a:gd name="T52" fmla="*/ 523 w 546"/>
                  <a:gd name="T53" fmla="*/ 18 h 129"/>
                  <a:gd name="T54" fmla="*/ 531 w 546"/>
                  <a:gd name="T55" fmla="*/ 4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6" h="129">
                    <a:moveTo>
                      <a:pt x="531" y="45"/>
                    </a:moveTo>
                    <a:cubicBezTo>
                      <a:pt x="516" y="46"/>
                      <a:pt x="500" y="44"/>
                      <a:pt x="486" y="49"/>
                    </a:cubicBezTo>
                    <a:cubicBezTo>
                      <a:pt x="485" y="50"/>
                      <a:pt x="483" y="50"/>
                      <a:pt x="482" y="50"/>
                    </a:cubicBezTo>
                    <a:cubicBezTo>
                      <a:pt x="468" y="72"/>
                      <a:pt x="443" y="67"/>
                      <a:pt x="423" y="73"/>
                    </a:cubicBezTo>
                    <a:cubicBezTo>
                      <a:pt x="393" y="65"/>
                      <a:pt x="367" y="80"/>
                      <a:pt x="339" y="82"/>
                    </a:cubicBezTo>
                    <a:cubicBezTo>
                      <a:pt x="319" y="93"/>
                      <a:pt x="298" y="96"/>
                      <a:pt x="276" y="97"/>
                    </a:cubicBezTo>
                    <a:cubicBezTo>
                      <a:pt x="256" y="90"/>
                      <a:pt x="237" y="79"/>
                      <a:pt x="213" y="85"/>
                    </a:cubicBezTo>
                    <a:cubicBezTo>
                      <a:pt x="204" y="87"/>
                      <a:pt x="196" y="80"/>
                      <a:pt x="188" y="75"/>
                    </a:cubicBezTo>
                    <a:cubicBezTo>
                      <a:pt x="178" y="68"/>
                      <a:pt x="168" y="64"/>
                      <a:pt x="159" y="76"/>
                    </a:cubicBezTo>
                    <a:cubicBezTo>
                      <a:pt x="155" y="80"/>
                      <a:pt x="150" y="82"/>
                      <a:pt x="145" y="82"/>
                    </a:cubicBezTo>
                    <a:cubicBezTo>
                      <a:pt x="129" y="83"/>
                      <a:pt x="117" y="89"/>
                      <a:pt x="106" y="100"/>
                    </a:cubicBezTo>
                    <a:cubicBezTo>
                      <a:pt x="97" y="110"/>
                      <a:pt x="82" y="115"/>
                      <a:pt x="71" y="115"/>
                    </a:cubicBezTo>
                    <a:cubicBezTo>
                      <a:pt x="49" y="115"/>
                      <a:pt x="30" y="121"/>
                      <a:pt x="11" y="129"/>
                    </a:cubicBezTo>
                    <a:cubicBezTo>
                      <a:pt x="0" y="104"/>
                      <a:pt x="2" y="99"/>
                      <a:pt x="25" y="81"/>
                    </a:cubicBezTo>
                    <a:cubicBezTo>
                      <a:pt x="29" y="78"/>
                      <a:pt x="31" y="73"/>
                      <a:pt x="35" y="69"/>
                    </a:cubicBezTo>
                    <a:cubicBezTo>
                      <a:pt x="56" y="71"/>
                      <a:pt x="73" y="60"/>
                      <a:pt x="91" y="53"/>
                    </a:cubicBezTo>
                    <a:cubicBezTo>
                      <a:pt x="100" y="49"/>
                      <a:pt x="106" y="45"/>
                      <a:pt x="113" y="38"/>
                    </a:cubicBezTo>
                    <a:cubicBezTo>
                      <a:pt x="127" y="21"/>
                      <a:pt x="150" y="24"/>
                      <a:pt x="165" y="32"/>
                    </a:cubicBezTo>
                    <a:cubicBezTo>
                      <a:pt x="197" y="48"/>
                      <a:pt x="217" y="32"/>
                      <a:pt x="237" y="13"/>
                    </a:cubicBezTo>
                    <a:cubicBezTo>
                      <a:pt x="249" y="2"/>
                      <a:pt x="256" y="0"/>
                      <a:pt x="268" y="13"/>
                    </a:cubicBezTo>
                    <a:cubicBezTo>
                      <a:pt x="285" y="30"/>
                      <a:pt x="308" y="32"/>
                      <a:pt x="330" y="36"/>
                    </a:cubicBezTo>
                    <a:cubicBezTo>
                      <a:pt x="340" y="37"/>
                      <a:pt x="350" y="38"/>
                      <a:pt x="359" y="44"/>
                    </a:cubicBezTo>
                    <a:cubicBezTo>
                      <a:pt x="368" y="49"/>
                      <a:pt x="377" y="48"/>
                      <a:pt x="386" y="44"/>
                    </a:cubicBezTo>
                    <a:cubicBezTo>
                      <a:pt x="401" y="38"/>
                      <a:pt x="416" y="36"/>
                      <a:pt x="433" y="38"/>
                    </a:cubicBezTo>
                    <a:cubicBezTo>
                      <a:pt x="449" y="40"/>
                      <a:pt x="462" y="34"/>
                      <a:pt x="471" y="19"/>
                    </a:cubicBezTo>
                    <a:cubicBezTo>
                      <a:pt x="480" y="2"/>
                      <a:pt x="491" y="0"/>
                      <a:pt x="507" y="11"/>
                    </a:cubicBezTo>
                    <a:cubicBezTo>
                      <a:pt x="512" y="14"/>
                      <a:pt x="517" y="16"/>
                      <a:pt x="523" y="18"/>
                    </a:cubicBezTo>
                    <a:cubicBezTo>
                      <a:pt x="544" y="24"/>
                      <a:pt x="546" y="29"/>
                      <a:pt x="531" y="45"/>
                    </a:cubicBezTo>
                    <a:close/>
                  </a:path>
                </a:pathLst>
              </a:custGeom>
              <a:solidFill>
                <a:srgbClr val="D4B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6" name="Freeform 949">
                <a:extLst>
                  <a:ext uri="{FF2B5EF4-FFF2-40B4-BE49-F238E27FC236}">
                    <a16:creationId xmlns:a16="http://schemas.microsoft.com/office/drawing/2014/main" id="{111282A1-3CCA-700F-7586-BE58D62A53FD}"/>
                  </a:ext>
                </a:extLst>
              </p:cNvPr>
              <p:cNvSpPr/>
              <p:nvPr/>
            </p:nvSpPr>
            <p:spPr bwMode="auto">
              <a:xfrm>
                <a:off x="4561" y="2139"/>
                <a:ext cx="69" cy="145"/>
              </a:xfrm>
              <a:custGeom>
                <a:avLst/>
                <a:gdLst>
                  <a:gd name="T0" fmla="*/ 98 w 168"/>
                  <a:gd name="T1" fmla="*/ 11 h 171"/>
                  <a:gd name="T2" fmla="*/ 162 w 168"/>
                  <a:gd name="T3" fmla="*/ 0 h 171"/>
                  <a:gd name="T4" fmla="*/ 153 w 168"/>
                  <a:gd name="T5" fmla="*/ 47 h 171"/>
                  <a:gd name="T6" fmla="*/ 134 w 168"/>
                  <a:gd name="T7" fmla="*/ 96 h 171"/>
                  <a:gd name="T8" fmla="*/ 121 w 168"/>
                  <a:gd name="T9" fmla="*/ 107 h 171"/>
                  <a:gd name="T10" fmla="*/ 110 w 168"/>
                  <a:gd name="T11" fmla="*/ 108 h 171"/>
                  <a:gd name="T12" fmla="*/ 54 w 168"/>
                  <a:gd name="T13" fmla="*/ 159 h 171"/>
                  <a:gd name="T14" fmla="*/ 46 w 168"/>
                  <a:gd name="T15" fmla="*/ 171 h 171"/>
                  <a:gd name="T16" fmla="*/ 22 w 168"/>
                  <a:gd name="T17" fmla="*/ 130 h 171"/>
                  <a:gd name="T18" fmla="*/ 67 w 168"/>
                  <a:gd name="T19" fmla="*/ 69 h 171"/>
                  <a:gd name="T20" fmla="*/ 10 w 168"/>
                  <a:gd name="T21" fmla="*/ 52 h 171"/>
                  <a:gd name="T22" fmla="*/ 7 w 168"/>
                  <a:gd name="T23" fmla="*/ 33 h 171"/>
                  <a:gd name="T24" fmla="*/ 84 w 168"/>
                  <a:gd name="T25" fmla="*/ 11 h 171"/>
                  <a:gd name="T26" fmla="*/ 98 w 168"/>
                  <a:gd name="T27" fmla="*/ 1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171">
                    <a:moveTo>
                      <a:pt x="98" y="11"/>
                    </a:moveTo>
                    <a:cubicBezTo>
                      <a:pt x="119" y="7"/>
                      <a:pt x="140" y="4"/>
                      <a:pt x="162" y="0"/>
                    </a:cubicBezTo>
                    <a:cubicBezTo>
                      <a:pt x="168" y="17"/>
                      <a:pt x="165" y="33"/>
                      <a:pt x="153" y="47"/>
                    </a:cubicBezTo>
                    <a:cubicBezTo>
                      <a:pt x="141" y="61"/>
                      <a:pt x="133" y="77"/>
                      <a:pt x="134" y="96"/>
                    </a:cubicBezTo>
                    <a:cubicBezTo>
                      <a:pt x="134" y="105"/>
                      <a:pt x="130" y="109"/>
                      <a:pt x="121" y="107"/>
                    </a:cubicBezTo>
                    <a:cubicBezTo>
                      <a:pt x="117" y="106"/>
                      <a:pt x="112" y="104"/>
                      <a:pt x="110" y="108"/>
                    </a:cubicBezTo>
                    <a:cubicBezTo>
                      <a:pt x="95" y="129"/>
                      <a:pt x="64" y="133"/>
                      <a:pt x="54" y="159"/>
                    </a:cubicBezTo>
                    <a:cubicBezTo>
                      <a:pt x="51" y="163"/>
                      <a:pt x="48" y="167"/>
                      <a:pt x="46" y="171"/>
                    </a:cubicBezTo>
                    <a:cubicBezTo>
                      <a:pt x="16" y="164"/>
                      <a:pt x="15" y="157"/>
                      <a:pt x="22" y="130"/>
                    </a:cubicBezTo>
                    <a:cubicBezTo>
                      <a:pt x="29" y="102"/>
                      <a:pt x="55" y="90"/>
                      <a:pt x="67" y="69"/>
                    </a:cubicBezTo>
                    <a:cubicBezTo>
                      <a:pt x="47" y="70"/>
                      <a:pt x="26" y="72"/>
                      <a:pt x="10" y="52"/>
                    </a:cubicBezTo>
                    <a:cubicBezTo>
                      <a:pt x="6" y="47"/>
                      <a:pt x="0" y="41"/>
                      <a:pt x="7" y="33"/>
                    </a:cubicBezTo>
                    <a:cubicBezTo>
                      <a:pt x="33" y="26"/>
                      <a:pt x="59" y="22"/>
                      <a:pt x="84" y="11"/>
                    </a:cubicBezTo>
                    <a:cubicBezTo>
                      <a:pt x="88" y="9"/>
                      <a:pt x="93" y="8"/>
                      <a:pt x="98" y="11"/>
                    </a:cubicBezTo>
                    <a:close/>
                  </a:path>
                </a:pathLst>
              </a:custGeom>
              <a:solidFill>
                <a:srgbClr val="E2DA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7" name="Freeform 950">
                <a:extLst>
                  <a:ext uri="{FF2B5EF4-FFF2-40B4-BE49-F238E27FC236}">
                    <a16:creationId xmlns:a16="http://schemas.microsoft.com/office/drawing/2014/main" id="{84056AF4-8E52-5AC0-A189-568C303F564F}"/>
                  </a:ext>
                </a:extLst>
              </p:cNvPr>
              <p:cNvSpPr/>
              <p:nvPr/>
            </p:nvSpPr>
            <p:spPr bwMode="auto">
              <a:xfrm>
                <a:off x="4058" y="903"/>
                <a:ext cx="159" cy="150"/>
              </a:xfrm>
              <a:custGeom>
                <a:avLst/>
                <a:gdLst>
                  <a:gd name="T0" fmla="*/ 307 w 391"/>
                  <a:gd name="T1" fmla="*/ 177 h 177"/>
                  <a:gd name="T2" fmla="*/ 266 w 391"/>
                  <a:gd name="T3" fmla="*/ 148 h 177"/>
                  <a:gd name="T4" fmla="*/ 247 w 391"/>
                  <a:gd name="T5" fmla="*/ 121 h 177"/>
                  <a:gd name="T6" fmla="*/ 235 w 391"/>
                  <a:gd name="T7" fmla="*/ 118 h 177"/>
                  <a:gd name="T8" fmla="*/ 186 w 391"/>
                  <a:gd name="T9" fmla="*/ 137 h 177"/>
                  <a:gd name="T10" fmla="*/ 171 w 391"/>
                  <a:gd name="T11" fmla="*/ 147 h 177"/>
                  <a:gd name="T12" fmla="*/ 118 w 391"/>
                  <a:gd name="T13" fmla="*/ 156 h 177"/>
                  <a:gd name="T14" fmla="*/ 58 w 391"/>
                  <a:gd name="T15" fmla="*/ 144 h 177"/>
                  <a:gd name="T16" fmla="*/ 2 w 391"/>
                  <a:gd name="T17" fmla="*/ 109 h 177"/>
                  <a:gd name="T18" fmla="*/ 9 w 391"/>
                  <a:gd name="T19" fmla="*/ 98 h 177"/>
                  <a:gd name="T20" fmla="*/ 64 w 391"/>
                  <a:gd name="T21" fmla="*/ 73 h 177"/>
                  <a:gd name="T22" fmla="*/ 88 w 391"/>
                  <a:gd name="T23" fmla="*/ 57 h 177"/>
                  <a:gd name="T24" fmla="*/ 66 w 391"/>
                  <a:gd name="T25" fmla="*/ 43 h 177"/>
                  <a:gd name="T26" fmla="*/ 27 w 391"/>
                  <a:gd name="T27" fmla="*/ 33 h 177"/>
                  <a:gd name="T28" fmla="*/ 48 w 391"/>
                  <a:gd name="T29" fmla="*/ 8 h 177"/>
                  <a:gd name="T30" fmla="*/ 104 w 391"/>
                  <a:gd name="T31" fmla="*/ 2 h 177"/>
                  <a:gd name="T32" fmla="*/ 134 w 391"/>
                  <a:gd name="T33" fmla="*/ 32 h 177"/>
                  <a:gd name="T34" fmla="*/ 155 w 391"/>
                  <a:gd name="T35" fmla="*/ 36 h 177"/>
                  <a:gd name="T36" fmla="*/ 206 w 391"/>
                  <a:gd name="T37" fmla="*/ 44 h 177"/>
                  <a:gd name="T38" fmla="*/ 251 w 391"/>
                  <a:gd name="T39" fmla="*/ 81 h 177"/>
                  <a:gd name="T40" fmla="*/ 310 w 391"/>
                  <a:gd name="T41" fmla="*/ 105 h 177"/>
                  <a:gd name="T42" fmla="*/ 366 w 391"/>
                  <a:gd name="T43" fmla="*/ 120 h 177"/>
                  <a:gd name="T44" fmla="*/ 391 w 391"/>
                  <a:gd name="T45" fmla="*/ 129 h 177"/>
                  <a:gd name="T46" fmla="*/ 328 w 391"/>
                  <a:gd name="T47" fmla="*/ 120 h 177"/>
                  <a:gd name="T48" fmla="*/ 307 w 391"/>
                  <a:gd name="T49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1" h="177">
                    <a:moveTo>
                      <a:pt x="307" y="177"/>
                    </a:moveTo>
                    <a:cubicBezTo>
                      <a:pt x="286" y="177"/>
                      <a:pt x="272" y="169"/>
                      <a:pt x="266" y="148"/>
                    </a:cubicBezTo>
                    <a:cubicBezTo>
                      <a:pt x="262" y="138"/>
                      <a:pt x="253" y="130"/>
                      <a:pt x="247" y="121"/>
                    </a:cubicBezTo>
                    <a:cubicBezTo>
                      <a:pt x="244" y="116"/>
                      <a:pt x="237" y="115"/>
                      <a:pt x="235" y="118"/>
                    </a:cubicBezTo>
                    <a:cubicBezTo>
                      <a:pt x="221" y="132"/>
                      <a:pt x="203" y="132"/>
                      <a:pt x="186" y="137"/>
                    </a:cubicBezTo>
                    <a:cubicBezTo>
                      <a:pt x="179" y="138"/>
                      <a:pt x="175" y="142"/>
                      <a:pt x="171" y="147"/>
                    </a:cubicBezTo>
                    <a:cubicBezTo>
                      <a:pt x="155" y="165"/>
                      <a:pt x="139" y="169"/>
                      <a:pt x="118" y="156"/>
                    </a:cubicBezTo>
                    <a:cubicBezTo>
                      <a:pt x="99" y="145"/>
                      <a:pt x="81" y="138"/>
                      <a:pt x="58" y="144"/>
                    </a:cubicBezTo>
                    <a:cubicBezTo>
                      <a:pt x="38" y="149"/>
                      <a:pt x="8" y="129"/>
                      <a:pt x="2" y="109"/>
                    </a:cubicBezTo>
                    <a:cubicBezTo>
                      <a:pt x="0" y="103"/>
                      <a:pt x="5" y="100"/>
                      <a:pt x="9" y="98"/>
                    </a:cubicBezTo>
                    <a:cubicBezTo>
                      <a:pt x="26" y="88"/>
                      <a:pt x="42" y="73"/>
                      <a:pt x="64" y="73"/>
                    </a:cubicBezTo>
                    <a:cubicBezTo>
                      <a:pt x="77" y="73"/>
                      <a:pt x="87" y="65"/>
                      <a:pt x="88" y="57"/>
                    </a:cubicBezTo>
                    <a:cubicBezTo>
                      <a:pt x="90" y="46"/>
                      <a:pt x="71" y="43"/>
                      <a:pt x="66" y="43"/>
                    </a:cubicBezTo>
                    <a:cubicBezTo>
                      <a:pt x="51" y="46"/>
                      <a:pt x="41" y="32"/>
                      <a:pt x="27" y="33"/>
                    </a:cubicBezTo>
                    <a:cubicBezTo>
                      <a:pt x="34" y="24"/>
                      <a:pt x="39" y="8"/>
                      <a:pt x="48" y="8"/>
                    </a:cubicBezTo>
                    <a:cubicBezTo>
                      <a:pt x="68" y="9"/>
                      <a:pt x="85" y="0"/>
                      <a:pt x="104" y="2"/>
                    </a:cubicBezTo>
                    <a:cubicBezTo>
                      <a:pt x="120" y="5"/>
                      <a:pt x="126" y="21"/>
                      <a:pt x="134" y="32"/>
                    </a:cubicBezTo>
                    <a:cubicBezTo>
                      <a:pt x="141" y="42"/>
                      <a:pt x="145" y="45"/>
                      <a:pt x="155" y="36"/>
                    </a:cubicBezTo>
                    <a:cubicBezTo>
                      <a:pt x="165" y="25"/>
                      <a:pt x="194" y="31"/>
                      <a:pt x="206" y="44"/>
                    </a:cubicBezTo>
                    <a:cubicBezTo>
                      <a:pt x="220" y="58"/>
                      <a:pt x="233" y="72"/>
                      <a:pt x="251" y="81"/>
                    </a:cubicBezTo>
                    <a:cubicBezTo>
                      <a:pt x="268" y="95"/>
                      <a:pt x="286" y="110"/>
                      <a:pt x="310" y="105"/>
                    </a:cubicBezTo>
                    <a:cubicBezTo>
                      <a:pt x="331" y="100"/>
                      <a:pt x="349" y="111"/>
                      <a:pt x="366" y="120"/>
                    </a:cubicBezTo>
                    <a:cubicBezTo>
                      <a:pt x="374" y="124"/>
                      <a:pt x="384" y="122"/>
                      <a:pt x="391" y="129"/>
                    </a:cubicBezTo>
                    <a:cubicBezTo>
                      <a:pt x="369" y="132"/>
                      <a:pt x="349" y="126"/>
                      <a:pt x="328" y="120"/>
                    </a:cubicBezTo>
                    <a:cubicBezTo>
                      <a:pt x="325" y="140"/>
                      <a:pt x="336" y="166"/>
                      <a:pt x="307" y="177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8" name="Freeform 951">
                <a:extLst>
                  <a:ext uri="{FF2B5EF4-FFF2-40B4-BE49-F238E27FC236}">
                    <a16:creationId xmlns:a16="http://schemas.microsoft.com/office/drawing/2014/main" id="{8DC2E665-5A19-A87B-422D-28E59B55763A}"/>
                  </a:ext>
                </a:extLst>
              </p:cNvPr>
              <p:cNvSpPr/>
              <p:nvPr/>
            </p:nvSpPr>
            <p:spPr bwMode="auto">
              <a:xfrm>
                <a:off x="4507" y="2165"/>
                <a:ext cx="88" cy="170"/>
              </a:xfrm>
              <a:custGeom>
                <a:avLst/>
                <a:gdLst>
                  <a:gd name="T0" fmla="*/ 141 w 219"/>
                  <a:gd name="T1" fmla="*/ 5 h 200"/>
                  <a:gd name="T2" fmla="*/ 202 w 219"/>
                  <a:gd name="T3" fmla="*/ 32 h 200"/>
                  <a:gd name="T4" fmla="*/ 215 w 219"/>
                  <a:gd name="T5" fmla="*/ 32 h 200"/>
                  <a:gd name="T6" fmla="*/ 206 w 219"/>
                  <a:gd name="T7" fmla="*/ 42 h 200"/>
                  <a:gd name="T8" fmla="*/ 164 w 219"/>
                  <a:gd name="T9" fmla="*/ 98 h 200"/>
                  <a:gd name="T10" fmla="*/ 160 w 219"/>
                  <a:gd name="T11" fmla="*/ 107 h 200"/>
                  <a:gd name="T12" fmla="*/ 165 w 219"/>
                  <a:gd name="T13" fmla="*/ 129 h 200"/>
                  <a:gd name="T14" fmla="*/ 181 w 219"/>
                  <a:gd name="T15" fmla="*/ 140 h 200"/>
                  <a:gd name="T16" fmla="*/ 209 w 219"/>
                  <a:gd name="T17" fmla="*/ 180 h 200"/>
                  <a:gd name="T18" fmla="*/ 204 w 219"/>
                  <a:gd name="T19" fmla="*/ 193 h 200"/>
                  <a:gd name="T20" fmla="*/ 190 w 219"/>
                  <a:gd name="T21" fmla="*/ 199 h 200"/>
                  <a:gd name="T22" fmla="*/ 182 w 219"/>
                  <a:gd name="T23" fmla="*/ 190 h 200"/>
                  <a:gd name="T24" fmla="*/ 153 w 219"/>
                  <a:gd name="T25" fmla="*/ 172 h 200"/>
                  <a:gd name="T26" fmla="*/ 105 w 219"/>
                  <a:gd name="T27" fmla="*/ 154 h 200"/>
                  <a:gd name="T28" fmla="*/ 85 w 219"/>
                  <a:gd name="T29" fmla="*/ 160 h 200"/>
                  <a:gd name="T30" fmla="*/ 13 w 219"/>
                  <a:gd name="T31" fmla="*/ 124 h 200"/>
                  <a:gd name="T32" fmla="*/ 3 w 219"/>
                  <a:gd name="T33" fmla="*/ 104 h 200"/>
                  <a:gd name="T34" fmla="*/ 13 w 219"/>
                  <a:gd name="T35" fmla="*/ 72 h 200"/>
                  <a:gd name="T36" fmla="*/ 20 w 219"/>
                  <a:gd name="T37" fmla="*/ 70 h 200"/>
                  <a:gd name="T38" fmla="*/ 40 w 219"/>
                  <a:gd name="T39" fmla="*/ 57 h 200"/>
                  <a:gd name="T40" fmla="*/ 64 w 219"/>
                  <a:gd name="T41" fmla="*/ 39 h 200"/>
                  <a:gd name="T42" fmla="*/ 69 w 219"/>
                  <a:gd name="T43" fmla="*/ 33 h 200"/>
                  <a:gd name="T44" fmla="*/ 132 w 219"/>
                  <a:gd name="T45" fmla="*/ 2 h 200"/>
                  <a:gd name="T46" fmla="*/ 141 w 219"/>
                  <a:gd name="T47" fmla="*/ 5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9" h="200">
                    <a:moveTo>
                      <a:pt x="141" y="5"/>
                    </a:moveTo>
                    <a:cubicBezTo>
                      <a:pt x="154" y="35"/>
                      <a:pt x="170" y="35"/>
                      <a:pt x="202" y="32"/>
                    </a:cubicBezTo>
                    <a:cubicBezTo>
                      <a:pt x="206" y="31"/>
                      <a:pt x="212" y="25"/>
                      <a:pt x="215" y="32"/>
                    </a:cubicBezTo>
                    <a:cubicBezTo>
                      <a:pt x="219" y="40"/>
                      <a:pt x="208" y="39"/>
                      <a:pt x="206" y="42"/>
                    </a:cubicBezTo>
                    <a:cubicBezTo>
                      <a:pt x="195" y="63"/>
                      <a:pt x="167" y="71"/>
                      <a:pt x="164" y="98"/>
                    </a:cubicBezTo>
                    <a:cubicBezTo>
                      <a:pt x="164" y="101"/>
                      <a:pt x="162" y="105"/>
                      <a:pt x="160" y="107"/>
                    </a:cubicBezTo>
                    <a:cubicBezTo>
                      <a:pt x="149" y="117"/>
                      <a:pt x="153" y="123"/>
                      <a:pt x="165" y="129"/>
                    </a:cubicBezTo>
                    <a:cubicBezTo>
                      <a:pt x="171" y="131"/>
                      <a:pt x="175" y="136"/>
                      <a:pt x="181" y="140"/>
                    </a:cubicBezTo>
                    <a:cubicBezTo>
                      <a:pt x="198" y="148"/>
                      <a:pt x="202" y="165"/>
                      <a:pt x="209" y="180"/>
                    </a:cubicBezTo>
                    <a:cubicBezTo>
                      <a:pt x="206" y="184"/>
                      <a:pt x="206" y="189"/>
                      <a:pt x="204" y="193"/>
                    </a:cubicBezTo>
                    <a:cubicBezTo>
                      <a:pt x="201" y="199"/>
                      <a:pt x="196" y="200"/>
                      <a:pt x="190" y="199"/>
                    </a:cubicBezTo>
                    <a:cubicBezTo>
                      <a:pt x="185" y="198"/>
                      <a:pt x="183" y="195"/>
                      <a:pt x="182" y="190"/>
                    </a:cubicBezTo>
                    <a:cubicBezTo>
                      <a:pt x="175" y="167"/>
                      <a:pt x="175" y="167"/>
                      <a:pt x="153" y="172"/>
                    </a:cubicBezTo>
                    <a:cubicBezTo>
                      <a:pt x="143" y="157"/>
                      <a:pt x="124" y="149"/>
                      <a:pt x="105" y="154"/>
                    </a:cubicBezTo>
                    <a:cubicBezTo>
                      <a:pt x="99" y="156"/>
                      <a:pt x="92" y="158"/>
                      <a:pt x="85" y="160"/>
                    </a:cubicBezTo>
                    <a:cubicBezTo>
                      <a:pt x="63" y="143"/>
                      <a:pt x="37" y="136"/>
                      <a:pt x="13" y="124"/>
                    </a:cubicBezTo>
                    <a:cubicBezTo>
                      <a:pt x="9" y="117"/>
                      <a:pt x="0" y="111"/>
                      <a:pt x="3" y="104"/>
                    </a:cubicBezTo>
                    <a:cubicBezTo>
                      <a:pt x="7" y="93"/>
                      <a:pt x="14" y="84"/>
                      <a:pt x="13" y="72"/>
                    </a:cubicBezTo>
                    <a:cubicBezTo>
                      <a:pt x="13" y="71"/>
                      <a:pt x="17" y="70"/>
                      <a:pt x="20" y="70"/>
                    </a:cubicBezTo>
                    <a:cubicBezTo>
                      <a:pt x="30" y="71"/>
                      <a:pt x="38" y="71"/>
                      <a:pt x="40" y="57"/>
                    </a:cubicBezTo>
                    <a:cubicBezTo>
                      <a:pt x="42" y="47"/>
                      <a:pt x="60" y="50"/>
                      <a:pt x="64" y="39"/>
                    </a:cubicBezTo>
                    <a:cubicBezTo>
                      <a:pt x="65" y="37"/>
                      <a:pt x="67" y="35"/>
                      <a:pt x="69" y="33"/>
                    </a:cubicBezTo>
                    <a:cubicBezTo>
                      <a:pt x="87" y="17"/>
                      <a:pt x="112" y="15"/>
                      <a:pt x="132" y="2"/>
                    </a:cubicBezTo>
                    <a:cubicBezTo>
                      <a:pt x="134" y="0"/>
                      <a:pt x="138" y="2"/>
                      <a:pt x="141" y="5"/>
                    </a:cubicBezTo>
                    <a:close/>
                  </a:path>
                </a:pathLst>
              </a:custGeom>
              <a:solidFill>
                <a:srgbClr val="B5BC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9" name="Freeform 952">
                <a:extLst>
                  <a:ext uri="{FF2B5EF4-FFF2-40B4-BE49-F238E27FC236}">
                    <a16:creationId xmlns:a16="http://schemas.microsoft.com/office/drawing/2014/main" id="{44517F60-71AF-48FE-FC19-329C9AD6E5C2}"/>
                  </a:ext>
                </a:extLst>
              </p:cNvPr>
              <p:cNvSpPr/>
              <p:nvPr/>
            </p:nvSpPr>
            <p:spPr bwMode="auto">
              <a:xfrm>
                <a:off x="4646" y="2286"/>
                <a:ext cx="42" cy="67"/>
              </a:xfrm>
              <a:custGeom>
                <a:avLst/>
                <a:gdLst>
                  <a:gd name="T0" fmla="*/ 37 w 104"/>
                  <a:gd name="T1" fmla="*/ 78 h 79"/>
                  <a:gd name="T2" fmla="*/ 6 w 104"/>
                  <a:gd name="T3" fmla="*/ 66 h 79"/>
                  <a:gd name="T4" fmla="*/ 10 w 104"/>
                  <a:gd name="T5" fmla="*/ 29 h 79"/>
                  <a:gd name="T6" fmla="*/ 18 w 104"/>
                  <a:gd name="T7" fmla="*/ 24 h 79"/>
                  <a:gd name="T8" fmla="*/ 66 w 104"/>
                  <a:gd name="T9" fmla="*/ 7 h 79"/>
                  <a:gd name="T10" fmla="*/ 94 w 104"/>
                  <a:gd name="T11" fmla="*/ 6 h 79"/>
                  <a:gd name="T12" fmla="*/ 99 w 104"/>
                  <a:gd name="T13" fmla="*/ 32 h 79"/>
                  <a:gd name="T14" fmla="*/ 37 w 104"/>
                  <a:gd name="T15" fmla="*/ 7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4" h="79">
                    <a:moveTo>
                      <a:pt x="37" y="78"/>
                    </a:moveTo>
                    <a:cubicBezTo>
                      <a:pt x="21" y="79"/>
                      <a:pt x="11" y="78"/>
                      <a:pt x="6" y="66"/>
                    </a:cubicBezTo>
                    <a:cubicBezTo>
                      <a:pt x="0" y="52"/>
                      <a:pt x="0" y="40"/>
                      <a:pt x="10" y="29"/>
                    </a:cubicBezTo>
                    <a:cubicBezTo>
                      <a:pt x="13" y="26"/>
                      <a:pt x="15" y="22"/>
                      <a:pt x="18" y="24"/>
                    </a:cubicBezTo>
                    <a:cubicBezTo>
                      <a:pt x="39" y="34"/>
                      <a:pt x="51" y="15"/>
                      <a:pt x="66" y="7"/>
                    </a:cubicBezTo>
                    <a:cubicBezTo>
                      <a:pt x="76" y="2"/>
                      <a:pt x="85" y="0"/>
                      <a:pt x="94" y="6"/>
                    </a:cubicBezTo>
                    <a:cubicBezTo>
                      <a:pt x="104" y="12"/>
                      <a:pt x="101" y="22"/>
                      <a:pt x="99" y="32"/>
                    </a:cubicBezTo>
                    <a:cubicBezTo>
                      <a:pt x="95" y="65"/>
                      <a:pt x="70" y="74"/>
                      <a:pt x="37" y="78"/>
                    </a:cubicBezTo>
                    <a:close/>
                  </a:path>
                </a:pathLst>
              </a:custGeom>
              <a:solidFill>
                <a:srgbClr val="A7A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0" name="Freeform 953">
                <a:extLst>
                  <a:ext uri="{FF2B5EF4-FFF2-40B4-BE49-F238E27FC236}">
                    <a16:creationId xmlns:a16="http://schemas.microsoft.com/office/drawing/2014/main" id="{EB8EA731-119F-592F-48F1-64A53A583E73}"/>
                  </a:ext>
                </a:extLst>
              </p:cNvPr>
              <p:cNvSpPr/>
              <p:nvPr/>
            </p:nvSpPr>
            <p:spPr bwMode="auto">
              <a:xfrm>
                <a:off x="4582" y="2333"/>
                <a:ext cx="53" cy="71"/>
              </a:xfrm>
              <a:custGeom>
                <a:avLst/>
                <a:gdLst>
                  <a:gd name="T0" fmla="*/ 40 w 131"/>
                  <a:gd name="T1" fmla="*/ 59 h 83"/>
                  <a:gd name="T2" fmla="*/ 0 w 131"/>
                  <a:gd name="T3" fmla="*/ 52 h 83"/>
                  <a:gd name="T4" fmla="*/ 10 w 131"/>
                  <a:gd name="T5" fmla="*/ 43 h 83"/>
                  <a:gd name="T6" fmla="*/ 28 w 131"/>
                  <a:gd name="T7" fmla="*/ 18 h 83"/>
                  <a:gd name="T8" fmla="*/ 45 w 131"/>
                  <a:gd name="T9" fmla="*/ 10 h 83"/>
                  <a:gd name="T10" fmla="*/ 64 w 131"/>
                  <a:gd name="T11" fmla="*/ 6 h 83"/>
                  <a:gd name="T12" fmla="*/ 76 w 131"/>
                  <a:gd name="T13" fmla="*/ 0 h 83"/>
                  <a:gd name="T14" fmla="*/ 92 w 131"/>
                  <a:gd name="T15" fmla="*/ 7 h 83"/>
                  <a:gd name="T16" fmla="*/ 113 w 131"/>
                  <a:gd name="T17" fmla="*/ 30 h 83"/>
                  <a:gd name="T18" fmla="*/ 99 w 131"/>
                  <a:gd name="T19" fmla="*/ 77 h 83"/>
                  <a:gd name="T20" fmla="*/ 40 w 131"/>
                  <a:gd name="T21" fmla="*/ 5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1" h="83">
                    <a:moveTo>
                      <a:pt x="40" y="59"/>
                    </a:moveTo>
                    <a:cubicBezTo>
                      <a:pt x="28" y="50"/>
                      <a:pt x="12" y="59"/>
                      <a:pt x="0" y="52"/>
                    </a:cubicBezTo>
                    <a:cubicBezTo>
                      <a:pt x="2" y="47"/>
                      <a:pt x="6" y="44"/>
                      <a:pt x="10" y="43"/>
                    </a:cubicBezTo>
                    <a:cubicBezTo>
                      <a:pt x="24" y="40"/>
                      <a:pt x="28" y="31"/>
                      <a:pt x="28" y="18"/>
                    </a:cubicBezTo>
                    <a:cubicBezTo>
                      <a:pt x="34" y="15"/>
                      <a:pt x="41" y="16"/>
                      <a:pt x="45" y="10"/>
                    </a:cubicBezTo>
                    <a:cubicBezTo>
                      <a:pt x="50" y="3"/>
                      <a:pt x="57" y="2"/>
                      <a:pt x="64" y="6"/>
                    </a:cubicBezTo>
                    <a:cubicBezTo>
                      <a:pt x="72" y="12"/>
                      <a:pt x="73" y="3"/>
                      <a:pt x="76" y="0"/>
                    </a:cubicBezTo>
                    <a:cubicBezTo>
                      <a:pt x="81" y="2"/>
                      <a:pt x="87" y="5"/>
                      <a:pt x="92" y="7"/>
                    </a:cubicBezTo>
                    <a:cubicBezTo>
                      <a:pt x="101" y="13"/>
                      <a:pt x="107" y="22"/>
                      <a:pt x="113" y="30"/>
                    </a:cubicBezTo>
                    <a:cubicBezTo>
                      <a:pt x="131" y="50"/>
                      <a:pt x="124" y="69"/>
                      <a:pt x="99" y="77"/>
                    </a:cubicBezTo>
                    <a:cubicBezTo>
                      <a:pt x="81" y="83"/>
                      <a:pt x="51" y="74"/>
                      <a:pt x="40" y="59"/>
                    </a:cubicBezTo>
                    <a:close/>
                  </a:path>
                </a:pathLst>
              </a:custGeom>
              <a:solidFill>
                <a:srgbClr val="7485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1" name="Freeform 954">
                <a:extLst>
                  <a:ext uri="{FF2B5EF4-FFF2-40B4-BE49-F238E27FC236}">
                    <a16:creationId xmlns:a16="http://schemas.microsoft.com/office/drawing/2014/main" id="{80EB4BA9-8E25-BD6B-7A59-637CFE0EE540}"/>
                  </a:ext>
                </a:extLst>
              </p:cNvPr>
              <p:cNvSpPr/>
              <p:nvPr/>
            </p:nvSpPr>
            <p:spPr bwMode="auto">
              <a:xfrm>
                <a:off x="4557" y="2299"/>
                <a:ext cx="56" cy="58"/>
              </a:xfrm>
              <a:custGeom>
                <a:avLst/>
                <a:gdLst>
                  <a:gd name="T0" fmla="*/ 136 w 138"/>
                  <a:gd name="T1" fmla="*/ 40 h 68"/>
                  <a:gd name="T2" fmla="*/ 138 w 138"/>
                  <a:gd name="T3" fmla="*/ 57 h 68"/>
                  <a:gd name="T4" fmla="*/ 123 w 138"/>
                  <a:gd name="T5" fmla="*/ 49 h 68"/>
                  <a:gd name="T6" fmla="*/ 109 w 138"/>
                  <a:gd name="T7" fmla="*/ 51 h 68"/>
                  <a:gd name="T8" fmla="*/ 88 w 138"/>
                  <a:gd name="T9" fmla="*/ 59 h 68"/>
                  <a:gd name="T10" fmla="*/ 0 w 138"/>
                  <a:gd name="T11" fmla="*/ 52 h 68"/>
                  <a:gd name="T12" fmla="*/ 28 w 138"/>
                  <a:gd name="T13" fmla="*/ 15 h 68"/>
                  <a:gd name="T14" fmla="*/ 49 w 138"/>
                  <a:gd name="T15" fmla="*/ 5 h 68"/>
                  <a:gd name="T16" fmla="*/ 61 w 138"/>
                  <a:gd name="T17" fmla="*/ 29 h 68"/>
                  <a:gd name="T18" fmla="*/ 65 w 138"/>
                  <a:gd name="T19" fmla="*/ 39 h 68"/>
                  <a:gd name="T20" fmla="*/ 75 w 138"/>
                  <a:gd name="T21" fmla="*/ 33 h 68"/>
                  <a:gd name="T22" fmla="*/ 84 w 138"/>
                  <a:gd name="T23" fmla="*/ 23 h 68"/>
                  <a:gd name="T24" fmla="*/ 136 w 138"/>
                  <a:gd name="T25" fmla="*/ 4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8" h="68">
                    <a:moveTo>
                      <a:pt x="136" y="40"/>
                    </a:moveTo>
                    <a:cubicBezTo>
                      <a:pt x="137" y="45"/>
                      <a:pt x="137" y="51"/>
                      <a:pt x="138" y="57"/>
                    </a:cubicBezTo>
                    <a:cubicBezTo>
                      <a:pt x="130" y="59"/>
                      <a:pt x="128" y="51"/>
                      <a:pt x="123" y="49"/>
                    </a:cubicBezTo>
                    <a:cubicBezTo>
                      <a:pt x="118" y="47"/>
                      <a:pt x="110" y="46"/>
                      <a:pt x="109" y="51"/>
                    </a:cubicBezTo>
                    <a:cubicBezTo>
                      <a:pt x="107" y="68"/>
                      <a:pt x="97" y="61"/>
                      <a:pt x="88" y="59"/>
                    </a:cubicBezTo>
                    <a:cubicBezTo>
                      <a:pt x="58" y="64"/>
                      <a:pt x="29" y="60"/>
                      <a:pt x="0" y="52"/>
                    </a:cubicBezTo>
                    <a:cubicBezTo>
                      <a:pt x="10" y="40"/>
                      <a:pt x="28" y="35"/>
                      <a:pt x="28" y="15"/>
                    </a:cubicBezTo>
                    <a:cubicBezTo>
                      <a:pt x="34" y="11"/>
                      <a:pt x="40" y="0"/>
                      <a:pt x="49" y="5"/>
                    </a:cubicBezTo>
                    <a:cubicBezTo>
                      <a:pt x="57" y="10"/>
                      <a:pt x="65" y="17"/>
                      <a:pt x="61" y="29"/>
                    </a:cubicBezTo>
                    <a:cubicBezTo>
                      <a:pt x="60" y="33"/>
                      <a:pt x="60" y="37"/>
                      <a:pt x="65" y="39"/>
                    </a:cubicBezTo>
                    <a:cubicBezTo>
                      <a:pt x="70" y="40"/>
                      <a:pt x="75" y="38"/>
                      <a:pt x="75" y="33"/>
                    </a:cubicBezTo>
                    <a:cubicBezTo>
                      <a:pt x="76" y="27"/>
                      <a:pt x="78" y="24"/>
                      <a:pt x="84" y="23"/>
                    </a:cubicBezTo>
                    <a:cubicBezTo>
                      <a:pt x="99" y="36"/>
                      <a:pt x="117" y="39"/>
                      <a:pt x="136" y="40"/>
                    </a:cubicBezTo>
                    <a:close/>
                  </a:path>
                </a:pathLst>
              </a:custGeom>
              <a:solidFill>
                <a:srgbClr val="AF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2" name="Freeform 955">
                <a:extLst>
                  <a:ext uri="{FF2B5EF4-FFF2-40B4-BE49-F238E27FC236}">
                    <a16:creationId xmlns:a16="http://schemas.microsoft.com/office/drawing/2014/main" id="{B38A64B6-B481-F2FF-1AE8-22735E11BB2C}"/>
                  </a:ext>
                </a:extLst>
              </p:cNvPr>
              <p:cNvSpPr/>
              <p:nvPr/>
            </p:nvSpPr>
            <p:spPr bwMode="auto">
              <a:xfrm>
                <a:off x="4591" y="2339"/>
                <a:ext cx="46" cy="75"/>
              </a:xfrm>
              <a:custGeom>
                <a:avLst/>
                <a:gdLst>
                  <a:gd name="T0" fmla="*/ 16 w 112"/>
                  <a:gd name="T1" fmla="*/ 52 h 88"/>
                  <a:gd name="T2" fmla="*/ 75 w 112"/>
                  <a:gd name="T3" fmla="*/ 64 h 88"/>
                  <a:gd name="T4" fmla="*/ 85 w 112"/>
                  <a:gd name="T5" fmla="*/ 25 h 88"/>
                  <a:gd name="T6" fmla="*/ 68 w 112"/>
                  <a:gd name="T7" fmla="*/ 0 h 88"/>
                  <a:gd name="T8" fmla="*/ 107 w 112"/>
                  <a:gd name="T9" fmla="*/ 51 h 88"/>
                  <a:gd name="T10" fmla="*/ 57 w 112"/>
                  <a:gd name="T11" fmla="*/ 82 h 88"/>
                  <a:gd name="T12" fmla="*/ 0 w 112"/>
                  <a:gd name="T13" fmla="*/ 56 h 88"/>
                  <a:gd name="T14" fmla="*/ 16 w 112"/>
                  <a:gd name="T15" fmla="*/ 5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88">
                    <a:moveTo>
                      <a:pt x="16" y="52"/>
                    </a:moveTo>
                    <a:cubicBezTo>
                      <a:pt x="35" y="61"/>
                      <a:pt x="54" y="72"/>
                      <a:pt x="75" y="64"/>
                    </a:cubicBezTo>
                    <a:cubicBezTo>
                      <a:pt x="97" y="56"/>
                      <a:pt x="104" y="37"/>
                      <a:pt x="85" y="25"/>
                    </a:cubicBezTo>
                    <a:cubicBezTo>
                      <a:pt x="74" y="18"/>
                      <a:pt x="74" y="8"/>
                      <a:pt x="68" y="0"/>
                    </a:cubicBezTo>
                    <a:cubicBezTo>
                      <a:pt x="102" y="12"/>
                      <a:pt x="112" y="24"/>
                      <a:pt x="107" y="51"/>
                    </a:cubicBezTo>
                    <a:cubicBezTo>
                      <a:pt x="103" y="77"/>
                      <a:pt x="83" y="88"/>
                      <a:pt x="57" y="82"/>
                    </a:cubicBezTo>
                    <a:cubicBezTo>
                      <a:pt x="36" y="77"/>
                      <a:pt x="21" y="61"/>
                      <a:pt x="0" y="56"/>
                    </a:cubicBezTo>
                    <a:cubicBezTo>
                      <a:pt x="4" y="50"/>
                      <a:pt x="10" y="53"/>
                      <a:pt x="16" y="52"/>
                    </a:cubicBezTo>
                    <a:close/>
                  </a:path>
                </a:pathLst>
              </a:custGeom>
              <a:solidFill>
                <a:srgbClr val="A0A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3" name="Freeform 956">
                <a:extLst>
                  <a:ext uri="{FF2B5EF4-FFF2-40B4-BE49-F238E27FC236}">
                    <a16:creationId xmlns:a16="http://schemas.microsoft.com/office/drawing/2014/main" id="{D6A0EBDC-B650-CE91-F303-25035BDE358B}"/>
                  </a:ext>
                </a:extLst>
              </p:cNvPr>
              <p:cNvSpPr/>
              <p:nvPr/>
            </p:nvSpPr>
            <p:spPr bwMode="auto">
              <a:xfrm>
                <a:off x="4678" y="2350"/>
                <a:ext cx="11" cy="27"/>
              </a:xfrm>
              <a:custGeom>
                <a:avLst/>
                <a:gdLst>
                  <a:gd name="T0" fmla="*/ 27 w 28"/>
                  <a:gd name="T1" fmla="*/ 15 h 32"/>
                  <a:gd name="T2" fmla="*/ 19 w 28"/>
                  <a:gd name="T3" fmla="*/ 27 h 32"/>
                  <a:gd name="T4" fmla="*/ 3 w 28"/>
                  <a:gd name="T5" fmla="*/ 15 h 32"/>
                  <a:gd name="T6" fmla="*/ 9 w 28"/>
                  <a:gd name="T7" fmla="*/ 1 h 32"/>
                  <a:gd name="T8" fmla="*/ 27 w 28"/>
                  <a:gd name="T9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27" y="15"/>
                    </a:moveTo>
                    <a:cubicBezTo>
                      <a:pt x="24" y="19"/>
                      <a:pt x="21" y="23"/>
                      <a:pt x="19" y="27"/>
                    </a:cubicBezTo>
                    <a:cubicBezTo>
                      <a:pt x="6" y="32"/>
                      <a:pt x="4" y="24"/>
                      <a:pt x="3" y="15"/>
                    </a:cubicBezTo>
                    <a:cubicBezTo>
                      <a:pt x="2" y="9"/>
                      <a:pt x="0" y="0"/>
                      <a:pt x="9" y="1"/>
                    </a:cubicBezTo>
                    <a:cubicBezTo>
                      <a:pt x="17" y="1"/>
                      <a:pt x="28" y="2"/>
                      <a:pt x="27" y="15"/>
                    </a:cubicBezTo>
                    <a:close/>
                  </a:path>
                </a:pathLst>
              </a:custGeom>
              <a:solidFill>
                <a:srgbClr val="A7A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4" name="Freeform 957">
                <a:extLst>
                  <a:ext uri="{FF2B5EF4-FFF2-40B4-BE49-F238E27FC236}">
                    <a16:creationId xmlns:a16="http://schemas.microsoft.com/office/drawing/2014/main" id="{E27BCEC3-A30F-3716-E88D-0D48996BE0D8}"/>
                  </a:ext>
                </a:extLst>
              </p:cNvPr>
              <p:cNvSpPr/>
              <p:nvPr/>
            </p:nvSpPr>
            <p:spPr bwMode="auto">
              <a:xfrm>
                <a:off x="3718" y="1229"/>
                <a:ext cx="35" cy="111"/>
              </a:xfrm>
              <a:custGeom>
                <a:avLst/>
                <a:gdLst>
                  <a:gd name="T0" fmla="*/ 6 w 86"/>
                  <a:gd name="T1" fmla="*/ 69 h 130"/>
                  <a:gd name="T2" fmla="*/ 35 w 86"/>
                  <a:gd name="T3" fmla="*/ 8 h 130"/>
                  <a:gd name="T4" fmla="*/ 73 w 86"/>
                  <a:gd name="T5" fmla="*/ 27 h 130"/>
                  <a:gd name="T6" fmla="*/ 58 w 86"/>
                  <a:gd name="T7" fmla="*/ 106 h 130"/>
                  <a:gd name="T8" fmla="*/ 51 w 86"/>
                  <a:gd name="T9" fmla="*/ 113 h 130"/>
                  <a:gd name="T10" fmla="*/ 11 w 86"/>
                  <a:gd name="T11" fmla="*/ 106 h 130"/>
                  <a:gd name="T12" fmla="*/ 6 w 86"/>
                  <a:gd name="T13" fmla="*/ 6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130">
                    <a:moveTo>
                      <a:pt x="6" y="69"/>
                    </a:moveTo>
                    <a:cubicBezTo>
                      <a:pt x="2" y="43"/>
                      <a:pt x="17" y="25"/>
                      <a:pt x="35" y="8"/>
                    </a:cubicBezTo>
                    <a:cubicBezTo>
                      <a:pt x="42" y="0"/>
                      <a:pt x="67" y="13"/>
                      <a:pt x="73" y="27"/>
                    </a:cubicBezTo>
                    <a:cubicBezTo>
                      <a:pt x="86" y="56"/>
                      <a:pt x="81" y="83"/>
                      <a:pt x="58" y="106"/>
                    </a:cubicBezTo>
                    <a:cubicBezTo>
                      <a:pt x="56" y="108"/>
                      <a:pt x="53" y="110"/>
                      <a:pt x="51" y="113"/>
                    </a:cubicBezTo>
                    <a:cubicBezTo>
                      <a:pt x="35" y="130"/>
                      <a:pt x="19" y="129"/>
                      <a:pt x="11" y="106"/>
                    </a:cubicBezTo>
                    <a:cubicBezTo>
                      <a:pt x="7" y="95"/>
                      <a:pt x="0" y="83"/>
                      <a:pt x="6" y="69"/>
                    </a:cubicBezTo>
                    <a:close/>
                  </a:path>
                </a:pathLst>
              </a:custGeom>
              <a:solidFill>
                <a:srgbClr val="C6D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5" name="Freeform 958">
                <a:extLst>
                  <a:ext uri="{FF2B5EF4-FFF2-40B4-BE49-F238E27FC236}">
                    <a16:creationId xmlns:a16="http://schemas.microsoft.com/office/drawing/2014/main" id="{6200A956-3C52-115D-4E6A-421CF0C5A7D2}"/>
                  </a:ext>
                </a:extLst>
              </p:cNvPr>
              <p:cNvSpPr/>
              <p:nvPr/>
            </p:nvSpPr>
            <p:spPr bwMode="auto">
              <a:xfrm>
                <a:off x="3823" y="1682"/>
                <a:ext cx="6" cy="15"/>
              </a:xfrm>
              <a:custGeom>
                <a:avLst/>
                <a:gdLst>
                  <a:gd name="T0" fmla="*/ 16 w 16"/>
                  <a:gd name="T1" fmla="*/ 17 h 17"/>
                  <a:gd name="T2" fmla="*/ 0 w 16"/>
                  <a:gd name="T3" fmla="*/ 1 h 17"/>
                  <a:gd name="T4" fmla="*/ 16 w 16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9" y="13"/>
                      <a:pt x="0" y="11"/>
                      <a:pt x="0" y="1"/>
                    </a:cubicBezTo>
                    <a:cubicBezTo>
                      <a:pt x="12" y="0"/>
                      <a:pt x="15" y="7"/>
                      <a:pt x="16" y="17"/>
                    </a:cubicBezTo>
                    <a:close/>
                  </a:path>
                </a:pathLst>
              </a:custGeom>
              <a:solidFill>
                <a:srgbClr val="D2D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6" name="Freeform 959">
                <a:extLst>
                  <a:ext uri="{FF2B5EF4-FFF2-40B4-BE49-F238E27FC236}">
                    <a16:creationId xmlns:a16="http://schemas.microsoft.com/office/drawing/2014/main" id="{D912BF2E-ED64-4B31-FF13-A5BA62D3C716}"/>
                  </a:ext>
                </a:extLst>
              </p:cNvPr>
              <p:cNvSpPr/>
              <p:nvPr/>
            </p:nvSpPr>
            <p:spPr bwMode="auto">
              <a:xfrm>
                <a:off x="3870" y="795"/>
                <a:ext cx="66" cy="109"/>
              </a:xfrm>
              <a:custGeom>
                <a:avLst/>
                <a:gdLst>
                  <a:gd name="T0" fmla="*/ 44 w 164"/>
                  <a:gd name="T1" fmla="*/ 11 h 128"/>
                  <a:gd name="T2" fmla="*/ 79 w 164"/>
                  <a:gd name="T3" fmla="*/ 3 h 128"/>
                  <a:gd name="T4" fmla="*/ 92 w 164"/>
                  <a:gd name="T5" fmla="*/ 22 h 128"/>
                  <a:gd name="T6" fmla="*/ 111 w 164"/>
                  <a:gd name="T7" fmla="*/ 50 h 128"/>
                  <a:gd name="T8" fmla="*/ 145 w 164"/>
                  <a:gd name="T9" fmla="*/ 61 h 128"/>
                  <a:gd name="T10" fmla="*/ 161 w 164"/>
                  <a:gd name="T11" fmla="*/ 79 h 128"/>
                  <a:gd name="T12" fmla="*/ 139 w 164"/>
                  <a:gd name="T13" fmla="*/ 90 h 128"/>
                  <a:gd name="T14" fmla="*/ 114 w 164"/>
                  <a:gd name="T15" fmla="*/ 104 h 128"/>
                  <a:gd name="T16" fmla="*/ 90 w 164"/>
                  <a:gd name="T17" fmla="*/ 120 h 128"/>
                  <a:gd name="T18" fmla="*/ 55 w 164"/>
                  <a:gd name="T19" fmla="*/ 126 h 128"/>
                  <a:gd name="T20" fmla="*/ 12 w 164"/>
                  <a:gd name="T21" fmla="*/ 112 h 128"/>
                  <a:gd name="T22" fmla="*/ 15 w 164"/>
                  <a:gd name="T23" fmla="*/ 74 h 128"/>
                  <a:gd name="T24" fmla="*/ 40 w 164"/>
                  <a:gd name="T25" fmla="*/ 19 h 128"/>
                  <a:gd name="T26" fmla="*/ 44 w 164"/>
                  <a:gd name="T27" fmla="*/ 1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4" h="128">
                    <a:moveTo>
                      <a:pt x="44" y="11"/>
                    </a:moveTo>
                    <a:cubicBezTo>
                      <a:pt x="56" y="9"/>
                      <a:pt x="66" y="0"/>
                      <a:pt x="79" y="3"/>
                    </a:cubicBezTo>
                    <a:cubicBezTo>
                      <a:pt x="88" y="5"/>
                      <a:pt x="99" y="6"/>
                      <a:pt x="92" y="22"/>
                    </a:cubicBezTo>
                    <a:cubicBezTo>
                      <a:pt x="87" y="33"/>
                      <a:pt x="97" y="49"/>
                      <a:pt x="111" y="50"/>
                    </a:cubicBezTo>
                    <a:cubicBezTo>
                      <a:pt x="124" y="52"/>
                      <a:pt x="134" y="58"/>
                      <a:pt x="145" y="61"/>
                    </a:cubicBezTo>
                    <a:cubicBezTo>
                      <a:pt x="154" y="62"/>
                      <a:pt x="164" y="65"/>
                      <a:pt x="161" y="79"/>
                    </a:cubicBezTo>
                    <a:cubicBezTo>
                      <a:pt x="157" y="92"/>
                      <a:pt x="148" y="93"/>
                      <a:pt x="139" y="90"/>
                    </a:cubicBezTo>
                    <a:cubicBezTo>
                      <a:pt x="125" y="85"/>
                      <a:pt x="119" y="95"/>
                      <a:pt x="114" y="104"/>
                    </a:cubicBezTo>
                    <a:cubicBezTo>
                      <a:pt x="109" y="114"/>
                      <a:pt x="102" y="119"/>
                      <a:pt x="90" y="120"/>
                    </a:cubicBezTo>
                    <a:cubicBezTo>
                      <a:pt x="78" y="120"/>
                      <a:pt x="67" y="125"/>
                      <a:pt x="55" y="126"/>
                    </a:cubicBezTo>
                    <a:cubicBezTo>
                      <a:pt x="39" y="128"/>
                      <a:pt x="23" y="127"/>
                      <a:pt x="12" y="112"/>
                    </a:cubicBezTo>
                    <a:cubicBezTo>
                      <a:pt x="2" y="97"/>
                      <a:pt x="0" y="85"/>
                      <a:pt x="15" y="74"/>
                    </a:cubicBezTo>
                    <a:cubicBezTo>
                      <a:pt x="34" y="60"/>
                      <a:pt x="26" y="35"/>
                      <a:pt x="40" y="19"/>
                    </a:cubicBezTo>
                    <a:cubicBezTo>
                      <a:pt x="38" y="14"/>
                      <a:pt x="37" y="10"/>
                      <a:pt x="44" y="11"/>
                    </a:cubicBezTo>
                    <a:close/>
                  </a:path>
                </a:pathLst>
              </a:custGeom>
              <a:solidFill>
                <a:srgbClr val="A1B3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7" name="Freeform 960">
                <a:extLst>
                  <a:ext uri="{FF2B5EF4-FFF2-40B4-BE49-F238E27FC236}">
                    <a16:creationId xmlns:a16="http://schemas.microsoft.com/office/drawing/2014/main" id="{7A7152BC-9D50-5D90-AF55-17C631113F19}"/>
                  </a:ext>
                </a:extLst>
              </p:cNvPr>
              <p:cNvSpPr/>
              <p:nvPr/>
            </p:nvSpPr>
            <p:spPr bwMode="auto">
              <a:xfrm>
                <a:off x="3953" y="847"/>
                <a:ext cx="58" cy="45"/>
              </a:xfrm>
              <a:custGeom>
                <a:avLst/>
                <a:gdLst>
                  <a:gd name="T0" fmla="*/ 142 w 143"/>
                  <a:gd name="T1" fmla="*/ 14 h 53"/>
                  <a:gd name="T2" fmla="*/ 120 w 143"/>
                  <a:gd name="T3" fmla="*/ 38 h 53"/>
                  <a:gd name="T4" fmla="*/ 32 w 143"/>
                  <a:gd name="T5" fmla="*/ 52 h 53"/>
                  <a:gd name="T6" fmla="*/ 21 w 143"/>
                  <a:gd name="T7" fmla="*/ 45 h 53"/>
                  <a:gd name="T8" fmla="*/ 0 w 143"/>
                  <a:gd name="T9" fmla="*/ 28 h 53"/>
                  <a:gd name="T10" fmla="*/ 54 w 143"/>
                  <a:gd name="T11" fmla="*/ 10 h 53"/>
                  <a:gd name="T12" fmla="*/ 96 w 143"/>
                  <a:gd name="T13" fmla="*/ 4 h 53"/>
                  <a:gd name="T14" fmla="*/ 120 w 143"/>
                  <a:gd name="T15" fmla="*/ 12 h 53"/>
                  <a:gd name="T16" fmla="*/ 142 w 143"/>
                  <a:gd name="T17" fmla="*/ 14 h 53"/>
                  <a:gd name="T18" fmla="*/ 142 w 143"/>
                  <a:gd name="T19" fmla="*/ 1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3" h="52">
                    <a:moveTo>
                      <a:pt x="142" y="14"/>
                    </a:moveTo>
                    <a:cubicBezTo>
                      <a:pt x="143" y="30"/>
                      <a:pt x="130" y="34"/>
                      <a:pt x="120" y="38"/>
                    </a:cubicBezTo>
                    <a:cubicBezTo>
                      <a:pt x="91" y="47"/>
                      <a:pt x="61" y="48"/>
                      <a:pt x="32" y="52"/>
                    </a:cubicBezTo>
                    <a:cubicBezTo>
                      <a:pt x="26" y="53"/>
                      <a:pt x="24" y="49"/>
                      <a:pt x="21" y="45"/>
                    </a:cubicBezTo>
                    <a:cubicBezTo>
                      <a:pt x="16" y="37"/>
                      <a:pt x="10" y="30"/>
                      <a:pt x="0" y="28"/>
                    </a:cubicBezTo>
                    <a:cubicBezTo>
                      <a:pt x="13" y="4"/>
                      <a:pt x="36" y="15"/>
                      <a:pt x="54" y="10"/>
                    </a:cubicBezTo>
                    <a:cubicBezTo>
                      <a:pt x="67" y="7"/>
                      <a:pt x="82" y="13"/>
                      <a:pt x="96" y="4"/>
                    </a:cubicBezTo>
                    <a:cubicBezTo>
                      <a:pt x="103" y="0"/>
                      <a:pt x="113" y="8"/>
                      <a:pt x="120" y="12"/>
                    </a:cubicBezTo>
                    <a:cubicBezTo>
                      <a:pt x="128" y="17"/>
                      <a:pt x="134" y="16"/>
                      <a:pt x="142" y="14"/>
                    </a:cubicBezTo>
                    <a:cubicBezTo>
                      <a:pt x="142" y="14"/>
                      <a:pt x="142" y="14"/>
                      <a:pt x="142" y="14"/>
                    </a:cubicBezTo>
                    <a:close/>
                  </a:path>
                </a:pathLst>
              </a:custGeom>
              <a:solidFill>
                <a:srgbClr val="A1B3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8" name="Freeform 961">
                <a:extLst>
                  <a:ext uri="{FF2B5EF4-FFF2-40B4-BE49-F238E27FC236}">
                    <a16:creationId xmlns:a16="http://schemas.microsoft.com/office/drawing/2014/main" id="{C623877F-F68B-45FF-8B06-583FD12301CD}"/>
                  </a:ext>
                </a:extLst>
              </p:cNvPr>
              <p:cNvSpPr/>
              <p:nvPr/>
            </p:nvSpPr>
            <p:spPr bwMode="auto">
              <a:xfrm>
                <a:off x="3852" y="801"/>
                <a:ext cx="36" cy="48"/>
              </a:xfrm>
              <a:custGeom>
                <a:avLst/>
                <a:gdLst>
                  <a:gd name="T0" fmla="*/ 88 w 88"/>
                  <a:gd name="T1" fmla="*/ 4 h 56"/>
                  <a:gd name="T2" fmla="*/ 84 w 88"/>
                  <a:gd name="T3" fmla="*/ 12 h 56"/>
                  <a:gd name="T4" fmla="*/ 72 w 88"/>
                  <a:gd name="T5" fmla="*/ 16 h 56"/>
                  <a:gd name="T6" fmla="*/ 54 w 88"/>
                  <a:gd name="T7" fmla="*/ 25 h 56"/>
                  <a:gd name="T8" fmla="*/ 9 w 88"/>
                  <a:gd name="T9" fmla="*/ 52 h 56"/>
                  <a:gd name="T10" fmla="*/ 0 w 88"/>
                  <a:gd name="T11" fmla="*/ 56 h 56"/>
                  <a:gd name="T12" fmla="*/ 6 w 88"/>
                  <a:gd name="T13" fmla="*/ 44 h 56"/>
                  <a:gd name="T14" fmla="*/ 88 w 88"/>
                  <a:gd name="T15" fmla="*/ 0 h 56"/>
                  <a:gd name="T16" fmla="*/ 88 w 88"/>
                  <a:gd name="T17" fmla="*/ 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56">
                    <a:moveTo>
                      <a:pt x="88" y="4"/>
                    </a:moveTo>
                    <a:cubicBezTo>
                      <a:pt x="85" y="6"/>
                      <a:pt x="84" y="9"/>
                      <a:pt x="84" y="12"/>
                    </a:cubicBezTo>
                    <a:cubicBezTo>
                      <a:pt x="80" y="12"/>
                      <a:pt x="75" y="11"/>
                      <a:pt x="72" y="16"/>
                    </a:cubicBezTo>
                    <a:cubicBezTo>
                      <a:pt x="64" y="15"/>
                      <a:pt x="57" y="18"/>
                      <a:pt x="54" y="25"/>
                    </a:cubicBezTo>
                    <a:cubicBezTo>
                      <a:pt x="46" y="46"/>
                      <a:pt x="31" y="54"/>
                      <a:pt x="9" y="52"/>
                    </a:cubicBezTo>
                    <a:cubicBezTo>
                      <a:pt x="6" y="52"/>
                      <a:pt x="3" y="55"/>
                      <a:pt x="0" y="56"/>
                    </a:cubicBezTo>
                    <a:cubicBezTo>
                      <a:pt x="0" y="51"/>
                      <a:pt x="2" y="45"/>
                      <a:pt x="6" y="44"/>
                    </a:cubicBezTo>
                    <a:cubicBezTo>
                      <a:pt x="37" y="36"/>
                      <a:pt x="57" y="7"/>
                      <a:pt x="88" y="0"/>
                    </a:cubicBezTo>
                    <a:cubicBezTo>
                      <a:pt x="88" y="1"/>
                      <a:pt x="88" y="3"/>
                      <a:pt x="88" y="4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9" name="Freeform 962">
                <a:extLst>
                  <a:ext uri="{FF2B5EF4-FFF2-40B4-BE49-F238E27FC236}">
                    <a16:creationId xmlns:a16="http://schemas.microsoft.com/office/drawing/2014/main" id="{556B449F-180C-6AC7-0C0F-74CFAE56FA36}"/>
                  </a:ext>
                </a:extLst>
              </p:cNvPr>
              <p:cNvSpPr/>
              <p:nvPr/>
            </p:nvSpPr>
            <p:spPr bwMode="auto">
              <a:xfrm>
                <a:off x="3891" y="779"/>
                <a:ext cx="19" cy="18"/>
              </a:xfrm>
              <a:custGeom>
                <a:avLst/>
                <a:gdLst>
                  <a:gd name="T0" fmla="*/ 0 w 48"/>
                  <a:gd name="T1" fmla="*/ 18 h 21"/>
                  <a:gd name="T2" fmla="*/ 48 w 48"/>
                  <a:gd name="T3" fmla="*/ 14 h 21"/>
                  <a:gd name="T4" fmla="*/ 0 w 48"/>
                  <a:gd name="T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21">
                    <a:moveTo>
                      <a:pt x="0" y="18"/>
                    </a:moveTo>
                    <a:cubicBezTo>
                      <a:pt x="15" y="7"/>
                      <a:pt x="31" y="0"/>
                      <a:pt x="48" y="14"/>
                    </a:cubicBezTo>
                    <a:cubicBezTo>
                      <a:pt x="32" y="13"/>
                      <a:pt x="16" y="21"/>
                      <a:pt x="0" y="18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0" name="Freeform 963">
                <a:extLst>
                  <a:ext uri="{FF2B5EF4-FFF2-40B4-BE49-F238E27FC236}">
                    <a16:creationId xmlns:a16="http://schemas.microsoft.com/office/drawing/2014/main" id="{89F5E5B2-9643-3B2B-1AC8-126DE70201BF}"/>
                  </a:ext>
                </a:extLst>
              </p:cNvPr>
              <p:cNvSpPr/>
              <p:nvPr/>
            </p:nvSpPr>
            <p:spPr bwMode="auto">
              <a:xfrm>
                <a:off x="4362" y="1330"/>
                <a:ext cx="211" cy="301"/>
              </a:xfrm>
              <a:custGeom>
                <a:avLst/>
                <a:gdLst>
                  <a:gd name="T0" fmla="*/ 147 w 522"/>
                  <a:gd name="T1" fmla="*/ 63 h 354"/>
                  <a:gd name="T2" fmla="*/ 234 w 522"/>
                  <a:gd name="T3" fmla="*/ 104 h 354"/>
                  <a:gd name="T4" fmla="*/ 305 w 522"/>
                  <a:gd name="T5" fmla="*/ 74 h 354"/>
                  <a:gd name="T6" fmla="*/ 341 w 522"/>
                  <a:gd name="T7" fmla="*/ 97 h 354"/>
                  <a:gd name="T8" fmla="*/ 358 w 522"/>
                  <a:gd name="T9" fmla="*/ 92 h 354"/>
                  <a:gd name="T10" fmla="*/ 376 w 522"/>
                  <a:gd name="T11" fmla="*/ 54 h 354"/>
                  <a:gd name="T12" fmla="*/ 405 w 522"/>
                  <a:gd name="T13" fmla="*/ 2 h 354"/>
                  <a:gd name="T14" fmla="*/ 471 w 522"/>
                  <a:gd name="T15" fmla="*/ 20 h 354"/>
                  <a:gd name="T16" fmla="*/ 518 w 522"/>
                  <a:gd name="T17" fmla="*/ 68 h 354"/>
                  <a:gd name="T18" fmla="*/ 426 w 522"/>
                  <a:gd name="T19" fmla="*/ 57 h 354"/>
                  <a:gd name="T20" fmla="*/ 409 w 522"/>
                  <a:gd name="T21" fmla="*/ 83 h 354"/>
                  <a:gd name="T22" fmla="*/ 375 w 522"/>
                  <a:gd name="T23" fmla="*/ 109 h 354"/>
                  <a:gd name="T24" fmla="*/ 374 w 522"/>
                  <a:gd name="T25" fmla="*/ 131 h 354"/>
                  <a:gd name="T26" fmla="*/ 428 w 522"/>
                  <a:gd name="T27" fmla="*/ 175 h 354"/>
                  <a:gd name="T28" fmla="*/ 453 w 522"/>
                  <a:gd name="T29" fmla="*/ 256 h 354"/>
                  <a:gd name="T30" fmla="*/ 391 w 522"/>
                  <a:gd name="T31" fmla="*/ 331 h 354"/>
                  <a:gd name="T32" fmla="*/ 371 w 522"/>
                  <a:gd name="T33" fmla="*/ 297 h 354"/>
                  <a:gd name="T34" fmla="*/ 413 w 522"/>
                  <a:gd name="T35" fmla="*/ 243 h 354"/>
                  <a:gd name="T36" fmla="*/ 401 w 522"/>
                  <a:gd name="T37" fmla="*/ 216 h 354"/>
                  <a:gd name="T38" fmla="*/ 314 w 522"/>
                  <a:gd name="T39" fmla="*/ 221 h 354"/>
                  <a:gd name="T40" fmla="*/ 239 w 522"/>
                  <a:gd name="T41" fmla="*/ 237 h 354"/>
                  <a:gd name="T42" fmla="*/ 246 w 522"/>
                  <a:gd name="T43" fmla="*/ 283 h 354"/>
                  <a:gd name="T44" fmla="*/ 235 w 522"/>
                  <a:gd name="T45" fmla="*/ 297 h 354"/>
                  <a:gd name="T46" fmla="*/ 202 w 522"/>
                  <a:gd name="T47" fmla="*/ 274 h 354"/>
                  <a:gd name="T48" fmla="*/ 139 w 522"/>
                  <a:gd name="T49" fmla="*/ 287 h 354"/>
                  <a:gd name="T50" fmla="*/ 102 w 522"/>
                  <a:gd name="T51" fmla="*/ 338 h 354"/>
                  <a:gd name="T52" fmla="*/ 45 w 522"/>
                  <a:gd name="T53" fmla="*/ 343 h 354"/>
                  <a:gd name="T54" fmla="*/ 7 w 522"/>
                  <a:gd name="T55" fmla="*/ 335 h 354"/>
                  <a:gd name="T56" fmla="*/ 39 w 522"/>
                  <a:gd name="T57" fmla="*/ 299 h 354"/>
                  <a:gd name="T58" fmla="*/ 83 w 522"/>
                  <a:gd name="T59" fmla="*/ 240 h 354"/>
                  <a:gd name="T60" fmla="*/ 157 w 522"/>
                  <a:gd name="T61" fmla="*/ 221 h 354"/>
                  <a:gd name="T62" fmla="*/ 186 w 522"/>
                  <a:gd name="T63" fmla="*/ 197 h 354"/>
                  <a:gd name="T64" fmla="*/ 139 w 522"/>
                  <a:gd name="T65" fmla="*/ 67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22" h="354">
                    <a:moveTo>
                      <a:pt x="143" y="59"/>
                    </a:moveTo>
                    <a:cubicBezTo>
                      <a:pt x="144" y="60"/>
                      <a:pt x="145" y="61"/>
                      <a:pt x="147" y="63"/>
                    </a:cubicBezTo>
                    <a:cubicBezTo>
                      <a:pt x="166" y="62"/>
                      <a:pt x="183" y="64"/>
                      <a:pt x="189" y="88"/>
                    </a:cubicBezTo>
                    <a:cubicBezTo>
                      <a:pt x="194" y="105"/>
                      <a:pt x="218" y="113"/>
                      <a:pt x="234" y="104"/>
                    </a:cubicBezTo>
                    <a:cubicBezTo>
                      <a:pt x="249" y="96"/>
                      <a:pt x="265" y="90"/>
                      <a:pt x="283" y="89"/>
                    </a:cubicBezTo>
                    <a:cubicBezTo>
                      <a:pt x="293" y="89"/>
                      <a:pt x="298" y="79"/>
                      <a:pt x="305" y="74"/>
                    </a:cubicBezTo>
                    <a:cubicBezTo>
                      <a:pt x="320" y="67"/>
                      <a:pt x="329" y="79"/>
                      <a:pt x="341" y="85"/>
                    </a:cubicBezTo>
                    <a:cubicBezTo>
                      <a:pt x="346" y="87"/>
                      <a:pt x="345" y="93"/>
                      <a:pt x="341" y="97"/>
                    </a:cubicBezTo>
                    <a:cubicBezTo>
                      <a:pt x="338" y="100"/>
                      <a:pt x="333" y="101"/>
                      <a:pt x="332" y="109"/>
                    </a:cubicBezTo>
                    <a:cubicBezTo>
                      <a:pt x="339" y="99"/>
                      <a:pt x="348" y="95"/>
                      <a:pt x="358" y="92"/>
                    </a:cubicBezTo>
                    <a:cubicBezTo>
                      <a:pt x="369" y="89"/>
                      <a:pt x="377" y="83"/>
                      <a:pt x="373" y="69"/>
                    </a:cubicBezTo>
                    <a:cubicBezTo>
                      <a:pt x="372" y="64"/>
                      <a:pt x="372" y="58"/>
                      <a:pt x="376" y="54"/>
                    </a:cubicBezTo>
                    <a:cubicBezTo>
                      <a:pt x="385" y="46"/>
                      <a:pt x="387" y="38"/>
                      <a:pt x="382" y="26"/>
                    </a:cubicBezTo>
                    <a:cubicBezTo>
                      <a:pt x="378" y="16"/>
                      <a:pt x="390" y="3"/>
                      <a:pt x="405" y="2"/>
                    </a:cubicBezTo>
                    <a:cubicBezTo>
                      <a:pt x="416" y="1"/>
                      <a:pt x="427" y="0"/>
                      <a:pt x="438" y="1"/>
                    </a:cubicBezTo>
                    <a:cubicBezTo>
                      <a:pt x="452" y="2"/>
                      <a:pt x="464" y="6"/>
                      <a:pt x="471" y="20"/>
                    </a:cubicBezTo>
                    <a:cubicBezTo>
                      <a:pt x="480" y="36"/>
                      <a:pt x="491" y="49"/>
                      <a:pt x="510" y="55"/>
                    </a:cubicBezTo>
                    <a:cubicBezTo>
                      <a:pt x="514" y="57"/>
                      <a:pt x="522" y="60"/>
                      <a:pt x="518" y="68"/>
                    </a:cubicBezTo>
                    <a:cubicBezTo>
                      <a:pt x="508" y="74"/>
                      <a:pt x="498" y="69"/>
                      <a:pt x="491" y="63"/>
                    </a:cubicBezTo>
                    <a:cubicBezTo>
                      <a:pt x="470" y="46"/>
                      <a:pt x="448" y="53"/>
                      <a:pt x="426" y="57"/>
                    </a:cubicBezTo>
                    <a:cubicBezTo>
                      <a:pt x="425" y="57"/>
                      <a:pt x="424" y="58"/>
                      <a:pt x="423" y="59"/>
                    </a:cubicBezTo>
                    <a:cubicBezTo>
                      <a:pt x="413" y="62"/>
                      <a:pt x="408" y="73"/>
                      <a:pt x="409" y="83"/>
                    </a:cubicBezTo>
                    <a:cubicBezTo>
                      <a:pt x="410" y="95"/>
                      <a:pt x="404" y="103"/>
                      <a:pt x="392" y="107"/>
                    </a:cubicBezTo>
                    <a:cubicBezTo>
                      <a:pt x="387" y="108"/>
                      <a:pt x="380" y="107"/>
                      <a:pt x="375" y="109"/>
                    </a:cubicBezTo>
                    <a:cubicBezTo>
                      <a:pt x="369" y="111"/>
                      <a:pt x="364" y="115"/>
                      <a:pt x="363" y="122"/>
                    </a:cubicBezTo>
                    <a:cubicBezTo>
                      <a:pt x="362" y="129"/>
                      <a:pt x="369" y="129"/>
                      <a:pt x="374" y="131"/>
                    </a:cubicBezTo>
                    <a:cubicBezTo>
                      <a:pt x="388" y="136"/>
                      <a:pt x="397" y="149"/>
                      <a:pt x="406" y="160"/>
                    </a:cubicBezTo>
                    <a:cubicBezTo>
                      <a:pt x="412" y="167"/>
                      <a:pt x="419" y="172"/>
                      <a:pt x="428" y="175"/>
                    </a:cubicBezTo>
                    <a:cubicBezTo>
                      <a:pt x="461" y="186"/>
                      <a:pt x="467" y="199"/>
                      <a:pt x="458" y="232"/>
                    </a:cubicBezTo>
                    <a:cubicBezTo>
                      <a:pt x="456" y="240"/>
                      <a:pt x="456" y="248"/>
                      <a:pt x="453" y="256"/>
                    </a:cubicBezTo>
                    <a:cubicBezTo>
                      <a:pt x="449" y="265"/>
                      <a:pt x="443" y="275"/>
                      <a:pt x="433" y="277"/>
                    </a:cubicBezTo>
                    <a:cubicBezTo>
                      <a:pt x="404" y="284"/>
                      <a:pt x="396" y="306"/>
                      <a:pt x="391" y="331"/>
                    </a:cubicBezTo>
                    <a:cubicBezTo>
                      <a:pt x="378" y="338"/>
                      <a:pt x="369" y="331"/>
                      <a:pt x="363" y="321"/>
                    </a:cubicBezTo>
                    <a:cubicBezTo>
                      <a:pt x="356" y="311"/>
                      <a:pt x="365" y="304"/>
                      <a:pt x="371" y="297"/>
                    </a:cubicBezTo>
                    <a:cubicBezTo>
                      <a:pt x="376" y="292"/>
                      <a:pt x="381" y="286"/>
                      <a:pt x="388" y="283"/>
                    </a:cubicBezTo>
                    <a:cubicBezTo>
                      <a:pt x="404" y="274"/>
                      <a:pt x="411" y="260"/>
                      <a:pt x="413" y="243"/>
                    </a:cubicBezTo>
                    <a:cubicBezTo>
                      <a:pt x="414" y="238"/>
                      <a:pt x="414" y="232"/>
                      <a:pt x="414" y="227"/>
                    </a:cubicBezTo>
                    <a:cubicBezTo>
                      <a:pt x="414" y="218"/>
                      <a:pt x="411" y="216"/>
                      <a:pt x="401" y="216"/>
                    </a:cubicBezTo>
                    <a:cubicBezTo>
                      <a:pt x="373" y="215"/>
                      <a:pt x="346" y="216"/>
                      <a:pt x="319" y="222"/>
                    </a:cubicBezTo>
                    <a:cubicBezTo>
                      <a:pt x="317" y="222"/>
                      <a:pt x="315" y="222"/>
                      <a:pt x="314" y="221"/>
                    </a:cubicBezTo>
                    <a:cubicBezTo>
                      <a:pt x="294" y="206"/>
                      <a:pt x="284" y="221"/>
                      <a:pt x="273" y="233"/>
                    </a:cubicBezTo>
                    <a:cubicBezTo>
                      <a:pt x="264" y="244"/>
                      <a:pt x="254" y="248"/>
                      <a:pt x="239" y="237"/>
                    </a:cubicBezTo>
                    <a:cubicBezTo>
                      <a:pt x="240" y="249"/>
                      <a:pt x="244" y="258"/>
                      <a:pt x="238" y="267"/>
                    </a:cubicBezTo>
                    <a:cubicBezTo>
                      <a:pt x="234" y="274"/>
                      <a:pt x="243" y="278"/>
                      <a:pt x="246" y="283"/>
                    </a:cubicBezTo>
                    <a:cubicBezTo>
                      <a:pt x="248" y="288"/>
                      <a:pt x="250" y="292"/>
                      <a:pt x="247" y="297"/>
                    </a:cubicBezTo>
                    <a:cubicBezTo>
                      <a:pt x="244" y="302"/>
                      <a:pt x="239" y="299"/>
                      <a:pt x="235" y="297"/>
                    </a:cubicBezTo>
                    <a:cubicBezTo>
                      <a:pt x="225" y="292"/>
                      <a:pt x="209" y="294"/>
                      <a:pt x="209" y="275"/>
                    </a:cubicBezTo>
                    <a:cubicBezTo>
                      <a:pt x="209" y="274"/>
                      <a:pt x="205" y="274"/>
                      <a:pt x="202" y="274"/>
                    </a:cubicBezTo>
                    <a:cubicBezTo>
                      <a:pt x="198" y="273"/>
                      <a:pt x="195" y="271"/>
                      <a:pt x="191" y="270"/>
                    </a:cubicBezTo>
                    <a:cubicBezTo>
                      <a:pt x="150" y="259"/>
                      <a:pt x="152" y="258"/>
                      <a:pt x="139" y="287"/>
                    </a:cubicBezTo>
                    <a:cubicBezTo>
                      <a:pt x="136" y="293"/>
                      <a:pt x="132" y="298"/>
                      <a:pt x="126" y="300"/>
                    </a:cubicBezTo>
                    <a:cubicBezTo>
                      <a:pt x="107" y="305"/>
                      <a:pt x="104" y="323"/>
                      <a:pt x="102" y="338"/>
                    </a:cubicBezTo>
                    <a:cubicBezTo>
                      <a:pt x="100" y="351"/>
                      <a:pt x="96" y="354"/>
                      <a:pt x="85" y="353"/>
                    </a:cubicBezTo>
                    <a:cubicBezTo>
                      <a:pt x="71" y="351"/>
                      <a:pt x="57" y="351"/>
                      <a:pt x="45" y="343"/>
                    </a:cubicBezTo>
                    <a:cubicBezTo>
                      <a:pt x="33" y="334"/>
                      <a:pt x="19" y="344"/>
                      <a:pt x="7" y="339"/>
                    </a:cubicBezTo>
                    <a:cubicBezTo>
                      <a:pt x="7" y="337"/>
                      <a:pt x="7" y="336"/>
                      <a:pt x="7" y="335"/>
                    </a:cubicBezTo>
                    <a:cubicBezTo>
                      <a:pt x="0" y="323"/>
                      <a:pt x="5" y="309"/>
                      <a:pt x="20" y="303"/>
                    </a:cubicBezTo>
                    <a:cubicBezTo>
                      <a:pt x="26" y="301"/>
                      <a:pt x="33" y="300"/>
                      <a:pt x="39" y="299"/>
                    </a:cubicBezTo>
                    <a:cubicBezTo>
                      <a:pt x="61" y="295"/>
                      <a:pt x="70" y="286"/>
                      <a:pt x="74" y="264"/>
                    </a:cubicBezTo>
                    <a:cubicBezTo>
                      <a:pt x="75" y="255"/>
                      <a:pt x="78" y="247"/>
                      <a:pt x="83" y="240"/>
                    </a:cubicBezTo>
                    <a:cubicBezTo>
                      <a:pt x="90" y="229"/>
                      <a:pt x="99" y="225"/>
                      <a:pt x="112" y="230"/>
                    </a:cubicBezTo>
                    <a:cubicBezTo>
                      <a:pt x="129" y="237"/>
                      <a:pt x="145" y="241"/>
                      <a:pt x="157" y="221"/>
                    </a:cubicBezTo>
                    <a:cubicBezTo>
                      <a:pt x="161" y="215"/>
                      <a:pt x="170" y="214"/>
                      <a:pt x="177" y="213"/>
                    </a:cubicBezTo>
                    <a:cubicBezTo>
                      <a:pt x="185" y="211"/>
                      <a:pt x="188" y="206"/>
                      <a:pt x="186" y="197"/>
                    </a:cubicBezTo>
                    <a:cubicBezTo>
                      <a:pt x="178" y="160"/>
                      <a:pt x="164" y="125"/>
                      <a:pt x="152" y="89"/>
                    </a:cubicBezTo>
                    <a:cubicBezTo>
                      <a:pt x="149" y="81"/>
                      <a:pt x="143" y="74"/>
                      <a:pt x="139" y="67"/>
                    </a:cubicBezTo>
                    <a:cubicBezTo>
                      <a:pt x="133" y="61"/>
                      <a:pt x="137" y="60"/>
                      <a:pt x="143" y="59"/>
                    </a:cubicBezTo>
                    <a:close/>
                  </a:path>
                </a:pathLst>
              </a:custGeom>
              <a:solidFill>
                <a:srgbClr val="DC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1" name="Freeform 964">
                <a:extLst>
                  <a:ext uri="{FF2B5EF4-FFF2-40B4-BE49-F238E27FC236}">
                    <a16:creationId xmlns:a16="http://schemas.microsoft.com/office/drawing/2014/main" id="{8ABE5538-792B-0089-207F-1BAB4F820D84}"/>
                  </a:ext>
                </a:extLst>
              </p:cNvPr>
              <p:cNvSpPr/>
              <p:nvPr/>
            </p:nvSpPr>
            <p:spPr bwMode="auto">
              <a:xfrm>
                <a:off x="4337" y="1383"/>
                <a:ext cx="105" cy="242"/>
              </a:xfrm>
              <a:custGeom>
                <a:avLst/>
                <a:gdLst>
                  <a:gd name="T0" fmla="*/ 200 w 260"/>
                  <a:gd name="T1" fmla="*/ 5 h 285"/>
                  <a:gd name="T2" fmla="*/ 226 w 260"/>
                  <a:gd name="T3" fmla="*/ 48 h 285"/>
                  <a:gd name="T4" fmla="*/ 233 w 260"/>
                  <a:gd name="T5" fmla="*/ 71 h 285"/>
                  <a:gd name="T6" fmla="*/ 254 w 260"/>
                  <a:gd name="T7" fmla="*/ 138 h 285"/>
                  <a:gd name="T8" fmla="*/ 240 w 260"/>
                  <a:gd name="T9" fmla="*/ 156 h 285"/>
                  <a:gd name="T10" fmla="*/ 213 w 260"/>
                  <a:gd name="T11" fmla="*/ 172 h 285"/>
                  <a:gd name="T12" fmla="*/ 175 w 260"/>
                  <a:gd name="T13" fmla="*/ 175 h 285"/>
                  <a:gd name="T14" fmla="*/ 140 w 260"/>
                  <a:gd name="T15" fmla="*/ 199 h 285"/>
                  <a:gd name="T16" fmla="*/ 100 w 260"/>
                  <a:gd name="T17" fmla="*/ 241 h 285"/>
                  <a:gd name="T18" fmla="*/ 68 w 260"/>
                  <a:gd name="T19" fmla="*/ 273 h 285"/>
                  <a:gd name="T20" fmla="*/ 52 w 260"/>
                  <a:gd name="T21" fmla="*/ 285 h 285"/>
                  <a:gd name="T22" fmla="*/ 16 w 260"/>
                  <a:gd name="T23" fmla="*/ 281 h 285"/>
                  <a:gd name="T24" fmla="*/ 0 w 260"/>
                  <a:gd name="T25" fmla="*/ 273 h 285"/>
                  <a:gd name="T26" fmla="*/ 66 w 260"/>
                  <a:gd name="T27" fmla="*/ 231 h 285"/>
                  <a:gd name="T28" fmla="*/ 89 w 260"/>
                  <a:gd name="T29" fmla="*/ 225 h 285"/>
                  <a:gd name="T30" fmla="*/ 119 w 260"/>
                  <a:gd name="T31" fmla="*/ 204 h 285"/>
                  <a:gd name="T32" fmla="*/ 135 w 260"/>
                  <a:gd name="T33" fmla="*/ 179 h 285"/>
                  <a:gd name="T34" fmla="*/ 147 w 260"/>
                  <a:gd name="T35" fmla="*/ 159 h 285"/>
                  <a:gd name="T36" fmla="*/ 175 w 260"/>
                  <a:gd name="T37" fmla="*/ 120 h 285"/>
                  <a:gd name="T38" fmla="*/ 192 w 260"/>
                  <a:gd name="T39" fmla="*/ 87 h 285"/>
                  <a:gd name="T40" fmla="*/ 178 w 260"/>
                  <a:gd name="T41" fmla="*/ 77 h 285"/>
                  <a:gd name="T42" fmla="*/ 169 w 260"/>
                  <a:gd name="T43" fmla="*/ 62 h 285"/>
                  <a:gd name="T44" fmla="*/ 161 w 260"/>
                  <a:gd name="T45" fmla="*/ 37 h 285"/>
                  <a:gd name="T46" fmla="*/ 151 w 260"/>
                  <a:gd name="T47" fmla="*/ 19 h 285"/>
                  <a:gd name="T48" fmla="*/ 171 w 260"/>
                  <a:gd name="T49" fmla="*/ 2 h 285"/>
                  <a:gd name="T50" fmla="*/ 182 w 260"/>
                  <a:gd name="T51" fmla="*/ 10 h 285"/>
                  <a:gd name="T52" fmla="*/ 192 w 260"/>
                  <a:gd name="T53" fmla="*/ 28 h 285"/>
                  <a:gd name="T54" fmla="*/ 200 w 260"/>
                  <a:gd name="T55" fmla="*/ 9 h 285"/>
                  <a:gd name="T56" fmla="*/ 200 w 260"/>
                  <a:gd name="T57" fmla="*/ 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0" h="285">
                    <a:moveTo>
                      <a:pt x="200" y="5"/>
                    </a:moveTo>
                    <a:cubicBezTo>
                      <a:pt x="220" y="12"/>
                      <a:pt x="219" y="33"/>
                      <a:pt x="226" y="48"/>
                    </a:cubicBezTo>
                    <a:cubicBezTo>
                      <a:pt x="229" y="54"/>
                      <a:pt x="229" y="65"/>
                      <a:pt x="233" y="71"/>
                    </a:cubicBezTo>
                    <a:cubicBezTo>
                      <a:pt x="247" y="91"/>
                      <a:pt x="244" y="117"/>
                      <a:pt x="254" y="138"/>
                    </a:cubicBezTo>
                    <a:cubicBezTo>
                      <a:pt x="260" y="151"/>
                      <a:pt x="250" y="155"/>
                      <a:pt x="240" y="156"/>
                    </a:cubicBezTo>
                    <a:cubicBezTo>
                      <a:pt x="228" y="157"/>
                      <a:pt x="219" y="161"/>
                      <a:pt x="213" y="172"/>
                    </a:cubicBezTo>
                    <a:cubicBezTo>
                      <a:pt x="203" y="192"/>
                      <a:pt x="187" y="177"/>
                      <a:pt x="175" y="175"/>
                    </a:cubicBezTo>
                    <a:cubicBezTo>
                      <a:pt x="155" y="171"/>
                      <a:pt x="142" y="177"/>
                      <a:pt x="140" y="199"/>
                    </a:cubicBezTo>
                    <a:cubicBezTo>
                      <a:pt x="136" y="227"/>
                      <a:pt x="128" y="236"/>
                      <a:pt x="100" y="241"/>
                    </a:cubicBezTo>
                    <a:cubicBezTo>
                      <a:pt x="75" y="246"/>
                      <a:pt x="65" y="256"/>
                      <a:pt x="68" y="273"/>
                    </a:cubicBezTo>
                    <a:cubicBezTo>
                      <a:pt x="61" y="274"/>
                      <a:pt x="60" y="285"/>
                      <a:pt x="52" y="285"/>
                    </a:cubicBezTo>
                    <a:cubicBezTo>
                      <a:pt x="41" y="274"/>
                      <a:pt x="29" y="275"/>
                      <a:pt x="16" y="281"/>
                    </a:cubicBezTo>
                    <a:cubicBezTo>
                      <a:pt x="10" y="278"/>
                      <a:pt x="5" y="275"/>
                      <a:pt x="0" y="273"/>
                    </a:cubicBezTo>
                    <a:cubicBezTo>
                      <a:pt x="22" y="259"/>
                      <a:pt x="43" y="243"/>
                      <a:pt x="66" y="231"/>
                    </a:cubicBezTo>
                    <a:cubicBezTo>
                      <a:pt x="74" y="227"/>
                      <a:pt x="81" y="224"/>
                      <a:pt x="89" y="225"/>
                    </a:cubicBezTo>
                    <a:cubicBezTo>
                      <a:pt x="105" y="227"/>
                      <a:pt x="115" y="219"/>
                      <a:pt x="119" y="204"/>
                    </a:cubicBezTo>
                    <a:cubicBezTo>
                      <a:pt x="122" y="193"/>
                      <a:pt x="128" y="186"/>
                      <a:pt x="135" y="179"/>
                    </a:cubicBezTo>
                    <a:cubicBezTo>
                      <a:pt x="142" y="174"/>
                      <a:pt x="148" y="167"/>
                      <a:pt x="147" y="159"/>
                    </a:cubicBezTo>
                    <a:cubicBezTo>
                      <a:pt x="145" y="137"/>
                      <a:pt x="159" y="127"/>
                      <a:pt x="175" y="120"/>
                    </a:cubicBezTo>
                    <a:cubicBezTo>
                      <a:pt x="191" y="113"/>
                      <a:pt x="187" y="98"/>
                      <a:pt x="192" y="87"/>
                    </a:cubicBezTo>
                    <a:cubicBezTo>
                      <a:pt x="195" y="81"/>
                      <a:pt x="184" y="78"/>
                      <a:pt x="178" y="77"/>
                    </a:cubicBezTo>
                    <a:cubicBezTo>
                      <a:pt x="168" y="76"/>
                      <a:pt x="163" y="73"/>
                      <a:pt x="169" y="62"/>
                    </a:cubicBezTo>
                    <a:cubicBezTo>
                      <a:pt x="175" y="51"/>
                      <a:pt x="171" y="42"/>
                      <a:pt x="161" y="37"/>
                    </a:cubicBezTo>
                    <a:cubicBezTo>
                      <a:pt x="153" y="33"/>
                      <a:pt x="149" y="25"/>
                      <a:pt x="151" y="19"/>
                    </a:cubicBezTo>
                    <a:cubicBezTo>
                      <a:pt x="153" y="11"/>
                      <a:pt x="163" y="6"/>
                      <a:pt x="171" y="2"/>
                    </a:cubicBezTo>
                    <a:cubicBezTo>
                      <a:pt x="175" y="0"/>
                      <a:pt x="183" y="4"/>
                      <a:pt x="182" y="10"/>
                    </a:cubicBezTo>
                    <a:cubicBezTo>
                      <a:pt x="180" y="20"/>
                      <a:pt x="179" y="29"/>
                      <a:pt x="192" y="28"/>
                    </a:cubicBezTo>
                    <a:cubicBezTo>
                      <a:pt x="205" y="27"/>
                      <a:pt x="198" y="16"/>
                      <a:pt x="200" y="9"/>
                    </a:cubicBezTo>
                    <a:cubicBezTo>
                      <a:pt x="200" y="7"/>
                      <a:pt x="200" y="6"/>
                      <a:pt x="200" y="5"/>
                    </a:cubicBezTo>
                    <a:close/>
                  </a:path>
                </a:pathLst>
              </a:custGeom>
              <a:solidFill>
                <a:srgbClr val="E8C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2" name="Freeform 965">
                <a:extLst>
                  <a:ext uri="{FF2B5EF4-FFF2-40B4-BE49-F238E27FC236}">
                    <a16:creationId xmlns:a16="http://schemas.microsoft.com/office/drawing/2014/main" id="{1B3AD538-574C-59EF-E555-365DDDC38A89}"/>
                  </a:ext>
                </a:extLst>
              </p:cNvPr>
              <p:cNvSpPr/>
              <p:nvPr/>
            </p:nvSpPr>
            <p:spPr bwMode="auto">
              <a:xfrm>
                <a:off x="4252" y="1540"/>
                <a:ext cx="67" cy="77"/>
              </a:xfrm>
              <a:custGeom>
                <a:avLst/>
                <a:gdLst>
                  <a:gd name="T0" fmla="*/ 165 w 165"/>
                  <a:gd name="T1" fmla="*/ 76 h 90"/>
                  <a:gd name="T2" fmla="*/ 154 w 165"/>
                  <a:gd name="T3" fmla="*/ 86 h 90"/>
                  <a:gd name="T4" fmla="*/ 111 w 165"/>
                  <a:gd name="T5" fmla="*/ 71 h 90"/>
                  <a:gd name="T6" fmla="*/ 93 w 165"/>
                  <a:gd name="T7" fmla="*/ 64 h 90"/>
                  <a:gd name="T8" fmla="*/ 83 w 165"/>
                  <a:gd name="T9" fmla="*/ 58 h 90"/>
                  <a:gd name="T10" fmla="*/ 20 w 165"/>
                  <a:gd name="T11" fmla="*/ 58 h 90"/>
                  <a:gd name="T12" fmla="*/ 15 w 165"/>
                  <a:gd name="T13" fmla="*/ 55 h 90"/>
                  <a:gd name="T14" fmla="*/ 4 w 165"/>
                  <a:gd name="T15" fmla="*/ 24 h 90"/>
                  <a:gd name="T16" fmla="*/ 5 w 165"/>
                  <a:gd name="T17" fmla="*/ 8 h 90"/>
                  <a:gd name="T18" fmla="*/ 45 w 165"/>
                  <a:gd name="T19" fmla="*/ 0 h 90"/>
                  <a:gd name="T20" fmla="*/ 64 w 165"/>
                  <a:gd name="T21" fmla="*/ 27 h 90"/>
                  <a:gd name="T22" fmla="*/ 81 w 165"/>
                  <a:gd name="T23" fmla="*/ 35 h 90"/>
                  <a:gd name="T24" fmla="*/ 94 w 165"/>
                  <a:gd name="T25" fmla="*/ 41 h 90"/>
                  <a:gd name="T26" fmla="*/ 165 w 165"/>
                  <a:gd name="T27" fmla="*/ 7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5" h="90">
                    <a:moveTo>
                      <a:pt x="165" y="76"/>
                    </a:moveTo>
                    <a:cubicBezTo>
                      <a:pt x="164" y="82"/>
                      <a:pt x="159" y="90"/>
                      <a:pt x="154" y="86"/>
                    </a:cubicBezTo>
                    <a:cubicBezTo>
                      <a:pt x="142" y="76"/>
                      <a:pt x="122" y="86"/>
                      <a:pt x="111" y="71"/>
                    </a:cubicBezTo>
                    <a:cubicBezTo>
                      <a:pt x="108" y="66"/>
                      <a:pt x="99" y="66"/>
                      <a:pt x="93" y="64"/>
                    </a:cubicBezTo>
                    <a:cubicBezTo>
                      <a:pt x="89" y="62"/>
                      <a:pt x="85" y="57"/>
                      <a:pt x="83" y="58"/>
                    </a:cubicBezTo>
                    <a:cubicBezTo>
                      <a:pt x="62" y="72"/>
                      <a:pt x="41" y="50"/>
                      <a:pt x="20" y="58"/>
                    </a:cubicBezTo>
                    <a:cubicBezTo>
                      <a:pt x="18" y="58"/>
                      <a:pt x="16" y="57"/>
                      <a:pt x="15" y="55"/>
                    </a:cubicBezTo>
                    <a:cubicBezTo>
                      <a:pt x="13" y="44"/>
                      <a:pt x="17" y="31"/>
                      <a:pt x="4" y="24"/>
                    </a:cubicBezTo>
                    <a:cubicBezTo>
                      <a:pt x="1" y="19"/>
                      <a:pt x="0" y="13"/>
                      <a:pt x="5" y="8"/>
                    </a:cubicBezTo>
                    <a:cubicBezTo>
                      <a:pt x="19" y="9"/>
                      <a:pt x="33" y="11"/>
                      <a:pt x="45" y="0"/>
                    </a:cubicBezTo>
                    <a:cubicBezTo>
                      <a:pt x="54" y="7"/>
                      <a:pt x="52" y="21"/>
                      <a:pt x="64" y="27"/>
                    </a:cubicBezTo>
                    <a:cubicBezTo>
                      <a:pt x="70" y="30"/>
                      <a:pt x="74" y="36"/>
                      <a:pt x="81" y="35"/>
                    </a:cubicBezTo>
                    <a:cubicBezTo>
                      <a:pt x="88" y="33"/>
                      <a:pt x="91" y="36"/>
                      <a:pt x="94" y="41"/>
                    </a:cubicBezTo>
                    <a:cubicBezTo>
                      <a:pt x="109" y="69"/>
                      <a:pt x="137" y="72"/>
                      <a:pt x="165" y="76"/>
                    </a:cubicBezTo>
                    <a:close/>
                  </a:path>
                </a:pathLst>
              </a:custGeom>
              <a:solidFill>
                <a:srgbClr val="D5C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3" name="Freeform 966">
                <a:extLst>
                  <a:ext uri="{FF2B5EF4-FFF2-40B4-BE49-F238E27FC236}">
                    <a16:creationId xmlns:a16="http://schemas.microsoft.com/office/drawing/2014/main" id="{182CE085-F00E-5A1B-1418-AD5BABF79A8F}"/>
                  </a:ext>
                </a:extLst>
              </p:cNvPr>
              <p:cNvSpPr/>
              <p:nvPr/>
            </p:nvSpPr>
            <p:spPr bwMode="auto">
              <a:xfrm>
                <a:off x="4606" y="1175"/>
                <a:ext cx="109" cy="225"/>
              </a:xfrm>
              <a:custGeom>
                <a:avLst/>
                <a:gdLst>
                  <a:gd name="T0" fmla="*/ 43 w 269"/>
                  <a:gd name="T1" fmla="*/ 245 h 265"/>
                  <a:gd name="T2" fmla="*/ 35 w 269"/>
                  <a:gd name="T3" fmla="*/ 239 h 265"/>
                  <a:gd name="T4" fmla="*/ 1 w 269"/>
                  <a:gd name="T5" fmla="*/ 187 h 265"/>
                  <a:gd name="T6" fmla="*/ 14 w 269"/>
                  <a:gd name="T7" fmla="*/ 181 h 265"/>
                  <a:gd name="T8" fmla="*/ 43 w 269"/>
                  <a:gd name="T9" fmla="*/ 195 h 265"/>
                  <a:gd name="T10" fmla="*/ 62 w 269"/>
                  <a:gd name="T11" fmla="*/ 188 h 265"/>
                  <a:gd name="T12" fmla="*/ 96 w 269"/>
                  <a:gd name="T13" fmla="*/ 165 h 265"/>
                  <a:gd name="T14" fmla="*/ 129 w 269"/>
                  <a:gd name="T15" fmla="*/ 157 h 265"/>
                  <a:gd name="T16" fmla="*/ 150 w 269"/>
                  <a:gd name="T17" fmla="*/ 153 h 265"/>
                  <a:gd name="T18" fmla="*/ 168 w 269"/>
                  <a:gd name="T19" fmla="*/ 150 h 265"/>
                  <a:gd name="T20" fmla="*/ 155 w 269"/>
                  <a:gd name="T21" fmla="*/ 126 h 265"/>
                  <a:gd name="T22" fmla="*/ 122 w 269"/>
                  <a:gd name="T23" fmla="*/ 77 h 265"/>
                  <a:gd name="T24" fmla="*/ 119 w 269"/>
                  <a:gd name="T25" fmla="*/ 73 h 265"/>
                  <a:gd name="T26" fmla="*/ 129 w 269"/>
                  <a:gd name="T27" fmla="*/ 50 h 265"/>
                  <a:gd name="T28" fmla="*/ 147 w 269"/>
                  <a:gd name="T29" fmla="*/ 45 h 265"/>
                  <a:gd name="T30" fmla="*/ 159 w 269"/>
                  <a:gd name="T31" fmla="*/ 33 h 265"/>
                  <a:gd name="T32" fmla="*/ 161 w 269"/>
                  <a:gd name="T33" fmla="*/ 14 h 265"/>
                  <a:gd name="T34" fmla="*/ 164 w 269"/>
                  <a:gd name="T35" fmla="*/ 4 h 265"/>
                  <a:gd name="T36" fmla="*/ 175 w 269"/>
                  <a:gd name="T37" fmla="*/ 4 h 265"/>
                  <a:gd name="T38" fmla="*/ 204 w 269"/>
                  <a:gd name="T39" fmla="*/ 40 h 265"/>
                  <a:gd name="T40" fmla="*/ 219 w 269"/>
                  <a:gd name="T41" fmla="*/ 53 h 265"/>
                  <a:gd name="T42" fmla="*/ 235 w 269"/>
                  <a:gd name="T43" fmla="*/ 65 h 265"/>
                  <a:gd name="T44" fmla="*/ 256 w 269"/>
                  <a:gd name="T45" fmla="*/ 82 h 265"/>
                  <a:gd name="T46" fmla="*/ 250 w 269"/>
                  <a:gd name="T47" fmla="*/ 113 h 265"/>
                  <a:gd name="T48" fmla="*/ 238 w 269"/>
                  <a:gd name="T49" fmla="*/ 140 h 265"/>
                  <a:gd name="T50" fmla="*/ 213 w 269"/>
                  <a:gd name="T51" fmla="*/ 196 h 265"/>
                  <a:gd name="T52" fmla="*/ 127 w 269"/>
                  <a:gd name="T53" fmla="*/ 231 h 265"/>
                  <a:gd name="T54" fmla="*/ 105 w 269"/>
                  <a:gd name="T55" fmla="*/ 248 h 265"/>
                  <a:gd name="T56" fmla="*/ 74 w 269"/>
                  <a:gd name="T57" fmla="*/ 256 h 265"/>
                  <a:gd name="T58" fmla="*/ 43 w 269"/>
                  <a:gd name="T59" fmla="*/ 24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9" h="265">
                    <a:moveTo>
                      <a:pt x="43" y="245"/>
                    </a:moveTo>
                    <a:cubicBezTo>
                      <a:pt x="40" y="243"/>
                      <a:pt x="38" y="240"/>
                      <a:pt x="35" y="239"/>
                    </a:cubicBezTo>
                    <a:cubicBezTo>
                      <a:pt x="5" y="234"/>
                      <a:pt x="3" y="210"/>
                      <a:pt x="1" y="187"/>
                    </a:cubicBezTo>
                    <a:cubicBezTo>
                      <a:pt x="0" y="178"/>
                      <a:pt x="8" y="178"/>
                      <a:pt x="14" y="181"/>
                    </a:cubicBezTo>
                    <a:cubicBezTo>
                      <a:pt x="24" y="185"/>
                      <a:pt x="34" y="190"/>
                      <a:pt x="43" y="195"/>
                    </a:cubicBezTo>
                    <a:cubicBezTo>
                      <a:pt x="53" y="201"/>
                      <a:pt x="60" y="198"/>
                      <a:pt x="62" y="188"/>
                    </a:cubicBezTo>
                    <a:cubicBezTo>
                      <a:pt x="67" y="169"/>
                      <a:pt x="79" y="164"/>
                      <a:pt x="96" y="165"/>
                    </a:cubicBezTo>
                    <a:cubicBezTo>
                      <a:pt x="108" y="166"/>
                      <a:pt x="118" y="160"/>
                      <a:pt x="129" y="157"/>
                    </a:cubicBezTo>
                    <a:cubicBezTo>
                      <a:pt x="136" y="155"/>
                      <a:pt x="143" y="151"/>
                      <a:pt x="150" y="153"/>
                    </a:cubicBezTo>
                    <a:cubicBezTo>
                      <a:pt x="157" y="155"/>
                      <a:pt x="167" y="160"/>
                      <a:pt x="168" y="150"/>
                    </a:cubicBezTo>
                    <a:cubicBezTo>
                      <a:pt x="170" y="141"/>
                      <a:pt x="164" y="127"/>
                      <a:pt x="155" y="126"/>
                    </a:cubicBezTo>
                    <a:cubicBezTo>
                      <a:pt x="122" y="123"/>
                      <a:pt x="117" y="105"/>
                      <a:pt x="122" y="77"/>
                    </a:cubicBezTo>
                    <a:cubicBezTo>
                      <a:pt x="122" y="76"/>
                      <a:pt x="120" y="74"/>
                      <a:pt x="119" y="73"/>
                    </a:cubicBezTo>
                    <a:cubicBezTo>
                      <a:pt x="112" y="58"/>
                      <a:pt x="115" y="52"/>
                      <a:pt x="129" y="50"/>
                    </a:cubicBezTo>
                    <a:cubicBezTo>
                      <a:pt x="135" y="49"/>
                      <a:pt x="142" y="51"/>
                      <a:pt x="147" y="45"/>
                    </a:cubicBezTo>
                    <a:cubicBezTo>
                      <a:pt x="149" y="39"/>
                      <a:pt x="153" y="35"/>
                      <a:pt x="159" y="33"/>
                    </a:cubicBezTo>
                    <a:cubicBezTo>
                      <a:pt x="169" y="28"/>
                      <a:pt x="163" y="20"/>
                      <a:pt x="161" y="14"/>
                    </a:cubicBezTo>
                    <a:cubicBezTo>
                      <a:pt x="160" y="10"/>
                      <a:pt x="160" y="7"/>
                      <a:pt x="164" y="4"/>
                    </a:cubicBezTo>
                    <a:cubicBezTo>
                      <a:pt x="168" y="2"/>
                      <a:pt x="172" y="0"/>
                      <a:pt x="175" y="4"/>
                    </a:cubicBezTo>
                    <a:cubicBezTo>
                      <a:pt x="183" y="16"/>
                      <a:pt x="206" y="17"/>
                      <a:pt x="204" y="40"/>
                    </a:cubicBezTo>
                    <a:cubicBezTo>
                      <a:pt x="203" y="47"/>
                      <a:pt x="210" y="52"/>
                      <a:pt x="219" y="53"/>
                    </a:cubicBezTo>
                    <a:cubicBezTo>
                      <a:pt x="222" y="59"/>
                      <a:pt x="227" y="64"/>
                      <a:pt x="235" y="65"/>
                    </a:cubicBezTo>
                    <a:cubicBezTo>
                      <a:pt x="244" y="68"/>
                      <a:pt x="250" y="74"/>
                      <a:pt x="256" y="82"/>
                    </a:cubicBezTo>
                    <a:cubicBezTo>
                      <a:pt x="269" y="100"/>
                      <a:pt x="269" y="102"/>
                      <a:pt x="250" y="113"/>
                    </a:cubicBezTo>
                    <a:cubicBezTo>
                      <a:pt x="238" y="119"/>
                      <a:pt x="232" y="126"/>
                      <a:pt x="238" y="140"/>
                    </a:cubicBezTo>
                    <a:cubicBezTo>
                      <a:pt x="247" y="160"/>
                      <a:pt x="235" y="189"/>
                      <a:pt x="213" y="196"/>
                    </a:cubicBezTo>
                    <a:cubicBezTo>
                      <a:pt x="184" y="207"/>
                      <a:pt x="157" y="223"/>
                      <a:pt x="127" y="231"/>
                    </a:cubicBezTo>
                    <a:cubicBezTo>
                      <a:pt x="117" y="234"/>
                      <a:pt x="111" y="241"/>
                      <a:pt x="105" y="248"/>
                    </a:cubicBezTo>
                    <a:cubicBezTo>
                      <a:pt x="97" y="261"/>
                      <a:pt x="88" y="265"/>
                      <a:pt x="74" y="256"/>
                    </a:cubicBezTo>
                    <a:cubicBezTo>
                      <a:pt x="65" y="250"/>
                      <a:pt x="53" y="250"/>
                      <a:pt x="43" y="245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4" name="Freeform 967">
                <a:extLst>
                  <a:ext uri="{FF2B5EF4-FFF2-40B4-BE49-F238E27FC236}">
                    <a16:creationId xmlns:a16="http://schemas.microsoft.com/office/drawing/2014/main" id="{80C448EF-C1B1-EBBC-53D9-DD3DC8D39D2B}"/>
                  </a:ext>
                </a:extLst>
              </p:cNvPr>
              <p:cNvSpPr/>
              <p:nvPr/>
            </p:nvSpPr>
            <p:spPr bwMode="auto">
              <a:xfrm>
                <a:off x="4649" y="1213"/>
                <a:ext cx="17" cy="24"/>
              </a:xfrm>
              <a:custGeom>
                <a:avLst/>
                <a:gdLst>
                  <a:gd name="T0" fmla="*/ 41 w 41"/>
                  <a:gd name="T1" fmla="*/ 0 h 28"/>
                  <a:gd name="T2" fmla="*/ 28 w 41"/>
                  <a:gd name="T3" fmla="*/ 8 h 28"/>
                  <a:gd name="T4" fmla="*/ 13 w 41"/>
                  <a:gd name="T5" fmla="*/ 28 h 28"/>
                  <a:gd name="T6" fmla="*/ 2 w 41"/>
                  <a:gd name="T7" fmla="*/ 13 h 28"/>
                  <a:gd name="T8" fmla="*/ 18 w 41"/>
                  <a:gd name="T9" fmla="*/ 3 h 28"/>
                  <a:gd name="T10" fmla="*/ 41 w 41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28">
                    <a:moveTo>
                      <a:pt x="41" y="0"/>
                    </a:moveTo>
                    <a:cubicBezTo>
                      <a:pt x="40" y="8"/>
                      <a:pt x="34" y="8"/>
                      <a:pt x="28" y="8"/>
                    </a:cubicBezTo>
                    <a:cubicBezTo>
                      <a:pt x="14" y="8"/>
                      <a:pt x="9" y="14"/>
                      <a:pt x="13" y="28"/>
                    </a:cubicBezTo>
                    <a:cubicBezTo>
                      <a:pt x="7" y="24"/>
                      <a:pt x="0" y="21"/>
                      <a:pt x="2" y="13"/>
                    </a:cubicBezTo>
                    <a:cubicBezTo>
                      <a:pt x="3" y="5"/>
                      <a:pt x="11" y="5"/>
                      <a:pt x="18" y="3"/>
                    </a:cubicBezTo>
                    <a:cubicBezTo>
                      <a:pt x="25" y="2"/>
                      <a:pt x="33" y="1"/>
                      <a:pt x="41" y="0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5" name="Freeform 968">
                <a:extLst>
                  <a:ext uri="{FF2B5EF4-FFF2-40B4-BE49-F238E27FC236}">
                    <a16:creationId xmlns:a16="http://schemas.microsoft.com/office/drawing/2014/main" id="{0423C1D1-7AAB-C655-4170-5B1FC022FBA7}"/>
                  </a:ext>
                </a:extLst>
              </p:cNvPr>
              <p:cNvSpPr/>
              <p:nvPr/>
            </p:nvSpPr>
            <p:spPr bwMode="auto">
              <a:xfrm>
                <a:off x="4657" y="1196"/>
                <a:ext cx="5" cy="10"/>
              </a:xfrm>
              <a:custGeom>
                <a:avLst/>
                <a:gdLst>
                  <a:gd name="T0" fmla="*/ 13 w 13"/>
                  <a:gd name="T1" fmla="*/ 5 h 12"/>
                  <a:gd name="T2" fmla="*/ 4 w 13"/>
                  <a:gd name="T3" fmla="*/ 11 h 12"/>
                  <a:gd name="T4" fmla="*/ 1 w 13"/>
                  <a:gd name="T5" fmla="*/ 6 h 12"/>
                  <a:gd name="T6" fmla="*/ 8 w 13"/>
                  <a:gd name="T7" fmla="*/ 0 h 12"/>
                  <a:gd name="T8" fmla="*/ 13 w 13"/>
                  <a:gd name="T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5"/>
                    </a:moveTo>
                    <a:cubicBezTo>
                      <a:pt x="12" y="9"/>
                      <a:pt x="9" y="12"/>
                      <a:pt x="4" y="11"/>
                    </a:cubicBezTo>
                    <a:cubicBezTo>
                      <a:pt x="1" y="11"/>
                      <a:pt x="0" y="9"/>
                      <a:pt x="1" y="6"/>
                    </a:cubicBezTo>
                    <a:cubicBezTo>
                      <a:pt x="2" y="2"/>
                      <a:pt x="5" y="0"/>
                      <a:pt x="8" y="0"/>
                    </a:cubicBezTo>
                    <a:cubicBezTo>
                      <a:pt x="11" y="0"/>
                      <a:pt x="13" y="2"/>
                      <a:pt x="13" y="5"/>
                    </a:cubicBezTo>
                    <a:close/>
                  </a:path>
                </a:pathLst>
              </a:custGeom>
              <a:solidFill>
                <a:srgbClr val="EB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6" name="Freeform 969">
                <a:extLst>
                  <a:ext uri="{FF2B5EF4-FFF2-40B4-BE49-F238E27FC236}">
                    <a16:creationId xmlns:a16="http://schemas.microsoft.com/office/drawing/2014/main" id="{6B901D37-6AEA-7EB4-B770-F98F17FB7D9F}"/>
                  </a:ext>
                </a:extLst>
              </p:cNvPr>
              <p:cNvSpPr/>
              <p:nvPr/>
            </p:nvSpPr>
            <p:spPr bwMode="auto">
              <a:xfrm>
                <a:off x="4725" y="1248"/>
                <a:ext cx="61" cy="125"/>
              </a:xfrm>
              <a:custGeom>
                <a:avLst/>
                <a:gdLst>
                  <a:gd name="T0" fmla="*/ 151 w 151"/>
                  <a:gd name="T1" fmla="*/ 147 h 147"/>
                  <a:gd name="T2" fmla="*/ 133 w 151"/>
                  <a:gd name="T3" fmla="*/ 143 h 147"/>
                  <a:gd name="T4" fmla="*/ 99 w 151"/>
                  <a:gd name="T5" fmla="*/ 120 h 147"/>
                  <a:gd name="T6" fmla="*/ 47 w 151"/>
                  <a:gd name="T7" fmla="*/ 100 h 147"/>
                  <a:gd name="T8" fmla="*/ 35 w 151"/>
                  <a:gd name="T9" fmla="*/ 102 h 147"/>
                  <a:gd name="T10" fmla="*/ 9 w 151"/>
                  <a:gd name="T11" fmla="*/ 39 h 147"/>
                  <a:gd name="T12" fmla="*/ 17 w 151"/>
                  <a:gd name="T13" fmla="*/ 25 h 147"/>
                  <a:gd name="T14" fmla="*/ 49 w 151"/>
                  <a:gd name="T15" fmla="*/ 15 h 147"/>
                  <a:gd name="T16" fmla="*/ 67 w 151"/>
                  <a:gd name="T17" fmla="*/ 11 h 147"/>
                  <a:gd name="T18" fmla="*/ 90 w 151"/>
                  <a:gd name="T19" fmla="*/ 37 h 147"/>
                  <a:gd name="T20" fmla="*/ 93 w 151"/>
                  <a:gd name="T21" fmla="*/ 55 h 147"/>
                  <a:gd name="T22" fmla="*/ 75 w 151"/>
                  <a:gd name="T23" fmla="*/ 63 h 147"/>
                  <a:gd name="T24" fmla="*/ 63 w 151"/>
                  <a:gd name="T25" fmla="*/ 52 h 147"/>
                  <a:gd name="T26" fmla="*/ 57 w 151"/>
                  <a:gd name="T27" fmla="*/ 36 h 147"/>
                  <a:gd name="T28" fmla="*/ 33 w 151"/>
                  <a:gd name="T29" fmla="*/ 21 h 147"/>
                  <a:gd name="T30" fmla="*/ 18 w 151"/>
                  <a:gd name="T31" fmla="*/ 62 h 147"/>
                  <a:gd name="T32" fmla="*/ 24 w 151"/>
                  <a:gd name="T33" fmla="*/ 77 h 147"/>
                  <a:gd name="T34" fmla="*/ 46 w 151"/>
                  <a:gd name="T35" fmla="*/ 82 h 147"/>
                  <a:gd name="T36" fmla="*/ 61 w 151"/>
                  <a:gd name="T37" fmla="*/ 78 h 147"/>
                  <a:gd name="T38" fmla="*/ 115 w 151"/>
                  <a:gd name="T39" fmla="*/ 126 h 147"/>
                  <a:gd name="T40" fmla="*/ 132 w 151"/>
                  <a:gd name="T41" fmla="*/ 137 h 147"/>
                  <a:gd name="T42" fmla="*/ 151 w 151"/>
                  <a:gd name="T43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1" h="147">
                    <a:moveTo>
                      <a:pt x="151" y="147"/>
                    </a:moveTo>
                    <a:cubicBezTo>
                      <a:pt x="145" y="145"/>
                      <a:pt x="139" y="143"/>
                      <a:pt x="133" y="143"/>
                    </a:cubicBezTo>
                    <a:cubicBezTo>
                      <a:pt x="116" y="143"/>
                      <a:pt x="107" y="135"/>
                      <a:pt x="99" y="120"/>
                    </a:cubicBezTo>
                    <a:cubicBezTo>
                      <a:pt x="86" y="96"/>
                      <a:pt x="73" y="92"/>
                      <a:pt x="47" y="100"/>
                    </a:cubicBezTo>
                    <a:cubicBezTo>
                      <a:pt x="43" y="102"/>
                      <a:pt x="39" y="103"/>
                      <a:pt x="35" y="102"/>
                    </a:cubicBezTo>
                    <a:cubicBezTo>
                      <a:pt x="18" y="98"/>
                      <a:pt x="0" y="54"/>
                      <a:pt x="9" y="39"/>
                    </a:cubicBezTo>
                    <a:cubicBezTo>
                      <a:pt x="12" y="34"/>
                      <a:pt x="15" y="30"/>
                      <a:pt x="17" y="25"/>
                    </a:cubicBezTo>
                    <a:cubicBezTo>
                      <a:pt x="28" y="1"/>
                      <a:pt x="28" y="0"/>
                      <a:pt x="49" y="15"/>
                    </a:cubicBezTo>
                    <a:cubicBezTo>
                      <a:pt x="58" y="21"/>
                      <a:pt x="61" y="12"/>
                      <a:pt x="67" y="11"/>
                    </a:cubicBezTo>
                    <a:cubicBezTo>
                      <a:pt x="68" y="25"/>
                      <a:pt x="85" y="25"/>
                      <a:pt x="90" y="37"/>
                    </a:cubicBezTo>
                    <a:cubicBezTo>
                      <a:pt x="92" y="43"/>
                      <a:pt x="97" y="49"/>
                      <a:pt x="93" y="55"/>
                    </a:cubicBezTo>
                    <a:cubicBezTo>
                      <a:pt x="89" y="61"/>
                      <a:pt x="82" y="63"/>
                      <a:pt x="75" y="63"/>
                    </a:cubicBezTo>
                    <a:cubicBezTo>
                      <a:pt x="68" y="63"/>
                      <a:pt x="62" y="61"/>
                      <a:pt x="63" y="52"/>
                    </a:cubicBezTo>
                    <a:cubicBezTo>
                      <a:pt x="63" y="46"/>
                      <a:pt x="63" y="39"/>
                      <a:pt x="57" y="36"/>
                    </a:cubicBezTo>
                    <a:cubicBezTo>
                      <a:pt x="49" y="31"/>
                      <a:pt x="44" y="20"/>
                      <a:pt x="33" y="21"/>
                    </a:cubicBezTo>
                    <a:cubicBezTo>
                      <a:pt x="26" y="22"/>
                      <a:pt x="16" y="55"/>
                      <a:pt x="18" y="62"/>
                    </a:cubicBezTo>
                    <a:cubicBezTo>
                      <a:pt x="20" y="67"/>
                      <a:pt x="22" y="72"/>
                      <a:pt x="24" y="77"/>
                    </a:cubicBezTo>
                    <a:cubicBezTo>
                      <a:pt x="31" y="97"/>
                      <a:pt x="31" y="97"/>
                      <a:pt x="46" y="82"/>
                    </a:cubicBezTo>
                    <a:cubicBezTo>
                      <a:pt x="51" y="77"/>
                      <a:pt x="55" y="74"/>
                      <a:pt x="61" y="78"/>
                    </a:cubicBezTo>
                    <a:cubicBezTo>
                      <a:pt x="81" y="92"/>
                      <a:pt x="110" y="95"/>
                      <a:pt x="115" y="126"/>
                    </a:cubicBezTo>
                    <a:cubicBezTo>
                      <a:pt x="116" y="135"/>
                      <a:pt x="126" y="135"/>
                      <a:pt x="132" y="137"/>
                    </a:cubicBezTo>
                    <a:cubicBezTo>
                      <a:pt x="139" y="140"/>
                      <a:pt x="147" y="138"/>
                      <a:pt x="151" y="147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7" name="Freeform 970">
                <a:extLst>
                  <a:ext uri="{FF2B5EF4-FFF2-40B4-BE49-F238E27FC236}">
                    <a16:creationId xmlns:a16="http://schemas.microsoft.com/office/drawing/2014/main" id="{053FB773-E4B4-1289-F6B6-083E9EF4E7E0}"/>
                  </a:ext>
                </a:extLst>
              </p:cNvPr>
              <p:cNvSpPr/>
              <p:nvPr/>
            </p:nvSpPr>
            <p:spPr bwMode="auto">
              <a:xfrm>
                <a:off x="4775" y="1380"/>
                <a:ext cx="24" cy="183"/>
              </a:xfrm>
              <a:custGeom>
                <a:avLst/>
                <a:gdLst>
                  <a:gd name="T0" fmla="*/ 0 w 60"/>
                  <a:gd name="T1" fmla="*/ 208 h 215"/>
                  <a:gd name="T2" fmla="*/ 28 w 60"/>
                  <a:gd name="T3" fmla="*/ 149 h 215"/>
                  <a:gd name="T4" fmla="*/ 26 w 60"/>
                  <a:gd name="T5" fmla="*/ 91 h 215"/>
                  <a:gd name="T6" fmla="*/ 39 w 60"/>
                  <a:gd name="T7" fmla="*/ 35 h 215"/>
                  <a:gd name="T8" fmla="*/ 41 w 60"/>
                  <a:gd name="T9" fmla="*/ 16 h 215"/>
                  <a:gd name="T10" fmla="*/ 36 w 60"/>
                  <a:gd name="T11" fmla="*/ 0 h 215"/>
                  <a:gd name="T12" fmla="*/ 40 w 60"/>
                  <a:gd name="T13" fmla="*/ 0 h 215"/>
                  <a:gd name="T14" fmla="*/ 40 w 60"/>
                  <a:gd name="T15" fmla="*/ 0 h 215"/>
                  <a:gd name="T16" fmla="*/ 51 w 60"/>
                  <a:gd name="T17" fmla="*/ 14 h 215"/>
                  <a:gd name="T18" fmla="*/ 45 w 60"/>
                  <a:gd name="T19" fmla="*/ 48 h 215"/>
                  <a:gd name="T20" fmla="*/ 38 w 60"/>
                  <a:gd name="T21" fmla="*/ 96 h 215"/>
                  <a:gd name="T22" fmla="*/ 42 w 60"/>
                  <a:gd name="T23" fmla="*/ 144 h 215"/>
                  <a:gd name="T24" fmla="*/ 34 w 60"/>
                  <a:gd name="T25" fmla="*/ 176 h 215"/>
                  <a:gd name="T26" fmla="*/ 0 w 60"/>
                  <a:gd name="T27" fmla="*/ 20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0" h="215">
                    <a:moveTo>
                      <a:pt x="0" y="208"/>
                    </a:moveTo>
                    <a:cubicBezTo>
                      <a:pt x="21" y="194"/>
                      <a:pt x="22" y="171"/>
                      <a:pt x="28" y="149"/>
                    </a:cubicBezTo>
                    <a:cubicBezTo>
                      <a:pt x="32" y="130"/>
                      <a:pt x="34" y="112"/>
                      <a:pt x="26" y="91"/>
                    </a:cubicBezTo>
                    <a:cubicBezTo>
                      <a:pt x="18" y="73"/>
                      <a:pt x="21" y="50"/>
                      <a:pt x="39" y="35"/>
                    </a:cubicBezTo>
                    <a:cubicBezTo>
                      <a:pt x="45" y="29"/>
                      <a:pt x="47" y="23"/>
                      <a:pt x="41" y="16"/>
                    </a:cubicBezTo>
                    <a:cubicBezTo>
                      <a:pt x="37" y="11"/>
                      <a:pt x="35" y="6"/>
                      <a:pt x="36" y="0"/>
                    </a:cubicBezTo>
                    <a:cubicBezTo>
                      <a:pt x="37" y="0"/>
                      <a:pt x="38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3" y="5"/>
                      <a:pt x="47" y="9"/>
                      <a:pt x="51" y="14"/>
                    </a:cubicBezTo>
                    <a:cubicBezTo>
                      <a:pt x="60" y="28"/>
                      <a:pt x="59" y="38"/>
                      <a:pt x="45" y="48"/>
                    </a:cubicBezTo>
                    <a:cubicBezTo>
                      <a:pt x="31" y="58"/>
                      <a:pt x="27" y="83"/>
                      <a:pt x="38" y="96"/>
                    </a:cubicBezTo>
                    <a:cubicBezTo>
                      <a:pt x="52" y="112"/>
                      <a:pt x="50" y="128"/>
                      <a:pt x="42" y="144"/>
                    </a:cubicBezTo>
                    <a:cubicBezTo>
                      <a:pt x="37" y="154"/>
                      <a:pt x="34" y="164"/>
                      <a:pt x="34" y="176"/>
                    </a:cubicBezTo>
                    <a:cubicBezTo>
                      <a:pt x="35" y="203"/>
                      <a:pt x="21" y="215"/>
                      <a:pt x="0" y="208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8" name="Freeform 971">
                <a:extLst>
                  <a:ext uri="{FF2B5EF4-FFF2-40B4-BE49-F238E27FC236}">
                    <a16:creationId xmlns:a16="http://schemas.microsoft.com/office/drawing/2014/main" id="{E9BA78A9-C47C-EFB6-0290-2733DE1BF75E}"/>
                  </a:ext>
                </a:extLst>
              </p:cNvPr>
              <p:cNvSpPr/>
              <p:nvPr/>
            </p:nvSpPr>
            <p:spPr bwMode="auto">
              <a:xfrm>
                <a:off x="4715" y="1223"/>
                <a:ext cx="35" cy="15"/>
              </a:xfrm>
              <a:custGeom>
                <a:avLst/>
                <a:gdLst>
                  <a:gd name="T0" fmla="*/ 88 w 88"/>
                  <a:gd name="T1" fmla="*/ 16 h 17"/>
                  <a:gd name="T2" fmla="*/ 21 w 88"/>
                  <a:gd name="T3" fmla="*/ 12 h 17"/>
                  <a:gd name="T4" fmla="*/ 0 w 88"/>
                  <a:gd name="T5" fmla="*/ 0 h 17"/>
                  <a:gd name="T6" fmla="*/ 73 w 88"/>
                  <a:gd name="T7" fmla="*/ 10 h 17"/>
                  <a:gd name="T8" fmla="*/ 88 w 88"/>
                  <a:gd name="T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" h="17">
                    <a:moveTo>
                      <a:pt x="88" y="16"/>
                    </a:moveTo>
                    <a:cubicBezTo>
                      <a:pt x="65" y="15"/>
                      <a:pt x="43" y="17"/>
                      <a:pt x="21" y="12"/>
                    </a:cubicBezTo>
                    <a:cubicBezTo>
                      <a:pt x="12" y="10"/>
                      <a:pt x="4" y="8"/>
                      <a:pt x="0" y="0"/>
                    </a:cubicBezTo>
                    <a:cubicBezTo>
                      <a:pt x="24" y="3"/>
                      <a:pt x="48" y="10"/>
                      <a:pt x="73" y="10"/>
                    </a:cubicBezTo>
                    <a:cubicBezTo>
                      <a:pt x="78" y="10"/>
                      <a:pt x="84" y="11"/>
                      <a:pt x="88" y="16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9" name="Freeform 972">
                <a:extLst>
                  <a:ext uri="{FF2B5EF4-FFF2-40B4-BE49-F238E27FC236}">
                    <a16:creationId xmlns:a16="http://schemas.microsoft.com/office/drawing/2014/main" id="{2A5BC744-A7C8-43BD-766A-033D79C0BBC4}"/>
                  </a:ext>
                </a:extLst>
              </p:cNvPr>
              <p:cNvSpPr/>
              <p:nvPr/>
            </p:nvSpPr>
            <p:spPr bwMode="auto">
              <a:xfrm>
                <a:off x="4212" y="1502"/>
                <a:ext cx="49" cy="100"/>
              </a:xfrm>
              <a:custGeom>
                <a:avLst/>
                <a:gdLst>
                  <a:gd name="T0" fmla="*/ 104 w 121"/>
                  <a:gd name="T1" fmla="*/ 53 h 118"/>
                  <a:gd name="T2" fmla="*/ 108 w 121"/>
                  <a:gd name="T3" fmla="*/ 69 h 118"/>
                  <a:gd name="T4" fmla="*/ 116 w 121"/>
                  <a:gd name="T5" fmla="*/ 101 h 118"/>
                  <a:gd name="T6" fmla="*/ 116 w 121"/>
                  <a:gd name="T7" fmla="*/ 101 h 118"/>
                  <a:gd name="T8" fmla="*/ 114 w 121"/>
                  <a:gd name="T9" fmla="*/ 118 h 118"/>
                  <a:gd name="T10" fmla="*/ 92 w 121"/>
                  <a:gd name="T11" fmla="*/ 91 h 118"/>
                  <a:gd name="T12" fmla="*/ 92 w 121"/>
                  <a:gd name="T13" fmla="*/ 78 h 118"/>
                  <a:gd name="T14" fmla="*/ 44 w 121"/>
                  <a:gd name="T15" fmla="*/ 47 h 118"/>
                  <a:gd name="T16" fmla="*/ 0 w 121"/>
                  <a:gd name="T17" fmla="*/ 13 h 118"/>
                  <a:gd name="T18" fmla="*/ 28 w 121"/>
                  <a:gd name="T19" fmla="*/ 5 h 118"/>
                  <a:gd name="T20" fmla="*/ 60 w 121"/>
                  <a:gd name="T21" fmla="*/ 2 h 118"/>
                  <a:gd name="T22" fmla="*/ 82 w 121"/>
                  <a:gd name="T23" fmla="*/ 29 h 118"/>
                  <a:gd name="T24" fmla="*/ 96 w 121"/>
                  <a:gd name="T25" fmla="*/ 45 h 118"/>
                  <a:gd name="T26" fmla="*/ 104 w 121"/>
                  <a:gd name="T27" fmla="*/ 5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0" h="118">
                    <a:moveTo>
                      <a:pt x="104" y="53"/>
                    </a:moveTo>
                    <a:cubicBezTo>
                      <a:pt x="105" y="58"/>
                      <a:pt x="102" y="64"/>
                      <a:pt x="108" y="69"/>
                    </a:cubicBezTo>
                    <a:cubicBezTo>
                      <a:pt x="118" y="78"/>
                      <a:pt x="112" y="90"/>
                      <a:pt x="116" y="101"/>
                    </a:cubicBezTo>
                    <a:cubicBezTo>
                      <a:pt x="116" y="101"/>
                      <a:pt x="116" y="101"/>
                      <a:pt x="116" y="101"/>
                    </a:cubicBezTo>
                    <a:cubicBezTo>
                      <a:pt x="120" y="107"/>
                      <a:pt x="121" y="113"/>
                      <a:pt x="114" y="118"/>
                    </a:cubicBezTo>
                    <a:cubicBezTo>
                      <a:pt x="98" y="116"/>
                      <a:pt x="92" y="107"/>
                      <a:pt x="92" y="91"/>
                    </a:cubicBezTo>
                    <a:cubicBezTo>
                      <a:pt x="93" y="87"/>
                      <a:pt x="94" y="82"/>
                      <a:pt x="92" y="78"/>
                    </a:cubicBezTo>
                    <a:cubicBezTo>
                      <a:pt x="79" y="62"/>
                      <a:pt x="64" y="50"/>
                      <a:pt x="44" y="47"/>
                    </a:cubicBezTo>
                    <a:cubicBezTo>
                      <a:pt x="22" y="44"/>
                      <a:pt x="10" y="30"/>
                      <a:pt x="0" y="13"/>
                    </a:cubicBezTo>
                    <a:cubicBezTo>
                      <a:pt x="9" y="11"/>
                      <a:pt x="21" y="17"/>
                      <a:pt x="28" y="5"/>
                    </a:cubicBezTo>
                    <a:cubicBezTo>
                      <a:pt x="38" y="0"/>
                      <a:pt x="50" y="15"/>
                      <a:pt x="60" y="2"/>
                    </a:cubicBezTo>
                    <a:cubicBezTo>
                      <a:pt x="65" y="14"/>
                      <a:pt x="81" y="19"/>
                      <a:pt x="82" y="29"/>
                    </a:cubicBezTo>
                    <a:cubicBezTo>
                      <a:pt x="83" y="40"/>
                      <a:pt x="91" y="40"/>
                      <a:pt x="96" y="45"/>
                    </a:cubicBezTo>
                    <a:cubicBezTo>
                      <a:pt x="97" y="49"/>
                      <a:pt x="100" y="51"/>
                      <a:pt x="104" y="53"/>
                    </a:cubicBezTo>
                    <a:close/>
                  </a:path>
                </a:pathLst>
              </a:custGeom>
              <a:solidFill>
                <a:srgbClr val="AF9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0" name="Freeform 973">
                <a:extLst>
                  <a:ext uri="{FF2B5EF4-FFF2-40B4-BE49-F238E27FC236}">
                    <a16:creationId xmlns:a16="http://schemas.microsoft.com/office/drawing/2014/main" id="{FE9C5BA9-5B32-C3E8-2BCE-9F3D82E05887}"/>
                  </a:ext>
                </a:extLst>
              </p:cNvPr>
              <p:cNvSpPr/>
              <p:nvPr/>
            </p:nvSpPr>
            <p:spPr bwMode="auto">
              <a:xfrm>
                <a:off x="4490" y="2327"/>
                <a:ext cx="36" cy="43"/>
              </a:xfrm>
              <a:custGeom>
                <a:avLst/>
                <a:gdLst>
                  <a:gd name="T0" fmla="*/ 50 w 89"/>
                  <a:gd name="T1" fmla="*/ 6 h 50"/>
                  <a:gd name="T2" fmla="*/ 54 w 89"/>
                  <a:gd name="T3" fmla="*/ 2 h 50"/>
                  <a:gd name="T4" fmla="*/ 81 w 89"/>
                  <a:gd name="T5" fmla="*/ 16 h 50"/>
                  <a:gd name="T6" fmla="*/ 76 w 89"/>
                  <a:gd name="T7" fmla="*/ 26 h 50"/>
                  <a:gd name="T8" fmla="*/ 35 w 89"/>
                  <a:gd name="T9" fmla="*/ 43 h 50"/>
                  <a:gd name="T10" fmla="*/ 8 w 89"/>
                  <a:gd name="T11" fmla="*/ 44 h 50"/>
                  <a:gd name="T12" fmla="*/ 0 w 89"/>
                  <a:gd name="T13" fmla="*/ 29 h 50"/>
                  <a:gd name="T14" fmla="*/ 7 w 89"/>
                  <a:gd name="T15" fmla="*/ 23 h 50"/>
                  <a:gd name="T16" fmla="*/ 50 w 89"/>
                  <a:gd name="T17" fmla="*/ 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50">
                    <a:moveTo>
                      <a:pt x="50" y="6"/>
                    </a:moveTo>
                    <a:cubicBezTo>
                      <a:pt x="51" y="5"/>
                      <a:pt x="52" y="4"/>
                      <a:pt x="54" y="2"/>
                    </a:cubicBezTo>
                    <a:cubicBezTo>
                      <a:pt x="66" y="0"/>
                      <a:pt x="72" y="11"/>
                      <a:pt x="81" y="16"/>
                    </a:cubicBezTo>
                    <a:cubicBezTo>
                      <a:pt x="89" y="20"/>
                      <a:pt x="81" y="25"/>
                      <a:pt x="76" y="26"/>
                    </a:cubicBezTo>
                    <a:cubicBezTo>
                      <a:pt x="61" y="29"/>
                      <a:pt x="47" y="32"/>
                      <a:pt x="35" y="43"/>
                    </a:cubicBezTo>
                    <a:cubicBezTo>
                      <a:pt x="27" y="50"/>
                      <a:pt x="17" y="43"/>
                      <a:pt x="8" y="44"/>
                    </a:cubicBezTo>
                    <a:cubicBezTo>
                      <a:pt x="4" y="44"/>
                      <a:pt x="1" y="35"/>
                      <a:pt x="0" y="29"/>
                    </a:cubicBezTo>
                    <a:cubicBezTo>
                      <a:pt x="0" y="25"/>
                      <a:pt x="4" y="22"/>
                      <a:pt x="7" y="23"/>
                    </a:cubicBezTo>
                    <a:cubicBezTo>
                      <a:pt x="26" y="29"/>
                      <a:pt x="35" y="11"/>
                      <a:pt x="50" y="6"/>
                    </a:cubicBezTo>
                    <a:close/>
                  </a:path>
                </a:pathLst>
              </a:custGeom>
              <a:solidFill>
                <a:srgbClr val="8587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1" name="Freeform 974">
                <a:extLst>
                  <a:ext uri="{FF2B5EF4-FFF2-40B4-BE49-F238E27FC236}">
                    <a16:creationId xmlns:a16="http://schemas.microsoft.com/office/drawing/2014/main" id="{AE40093C-099D-BAE9-DA04-A13098F816BA}"/>
                  </a:ext>
                </a:extLst>
              </p:cNvPr>
              <p:cNvSpPr/>
              <p:nvPr/>
            </p:nvSpPr>
            <p:spPr bwMode="auto">
              <a:xfrm>
                <a:off x="4522" y="2360"/>
                <a:ext cx="56" cy="84"/>
              </a:xfrm>
              <a:custGeom>
                <a:avLst/>
                <a:gdLst>
                  <a:gd name="T0" fmla="*/ 140 w 140"/>
                  <a:gd name="T1" fmla="*/ 20 h 99"/>
                  <a:gd name="T2" fmla="*/ 88 w 140"/>
                  <a:gd name="T3" fmla="*/ 73 h 99"/>
                  <a:gd name="T4" fmla="*/ 44 w 140"/>
                  <a:gd name="T5" fmla="*/ 99 h 99"/>
                  <a:gd name="T6" fmla="*/ 9 w 140"/>
                  <a:gd name="T7" fmla="*/ 82 h 99"/>
                  <a:gd name="T8" fmla="*/ 6 w 140"/>
                  <a:gd name="T9" fmla="*/ 67 h 99"/>
                  <a:gd name="T10" fmla="*/ 32 w 140"/>
                  <a:gd name="T11" fmla="*/ 35 h 99"/>
                  <a:gd name="T12" fmla="*/ 34 w 140"/>
                  <a:gd name="T13" fmla="*/ 38 h 99"/>
                  <a:gd name="T14" fmla="*/ 35 w 140"/>
                  <a:gd name="T15" fmla="*/ 43 h 99"/>
                  <a:gd name="T16" fmla="*/ 54 w 140"/>
                  <a:gd name="T17" fmla="*/ 66 h 99"/>
                  <a:gd name="T18" fmla="*/ 74 w 140"/>
                  <a:gd name="T19" fmla="*/ 48 h 99"/>
                  <a:gd name="T20" fmla="*/ 131 w 140"/>
                  <a:gd name="T21" fmla="*/ 10 h 99"/>
                  <a:gd name="T22" fmla="*/ 140 w 140"/>
                  <a:gd name="T23" fmla="*/ 2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0" h="99">
                    <a:moveTo>
                      <a:pt x="140" y="20"/>
                    </a:moveTo>
                    <a:cubicBezTo>
                      <a:pt x="116" y="31"/>
                      <a:pt x="101" y="50"/>
                      <a:pt x="88" y="73"/>
                    </a:cubicBezTo>
                    <a:cubicBezTo>
                      <a:pt x="81" y="86"/>
                      <a:pt x="62" y="97"/>
                      <a:pt x="44" y="99"/>
                    </a:cubicBezTo>
                    <a:cubicBezTo>
                      <a:pt x="32" y="93"/>
                      <a:pt x="20" y="87"/>
                      <a:pt x="9" y="82"/>
                    </a:cubicBezTo>
                    <a:cubicBezTo>
                      <a:pt x="0" y="78"/>
                      <a:pt x="0" y="74"/>
                      <a:pt x="6" y="67"/>
                    </a:cubicBezTo>
                    <a:cubicBezTo>
                      <a:pt x="14" y="56"/>
                      <a:pt x="18" y="42"/>
                      <a:pt x="32" y="35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4" y="39"/>
                      <a:pt x="35" y="41"/>
                      <a:pt x="35" y="43"/>
                    </a:cubicBezTo>
                    <a:cubicBezTo>
                      <a:pt x="35" y="56"/>
                      <a:pt x="40" y="66"/>
                      <a:pt x="54" y="66"/>
                    </a:cubicBezTo>
                    <a:cubicBezTo>
                      <a:pt x="65" y="66"/>
                      <a:pt x="74" y="65"/>
                      <a:pt x="74" y="48"/>
                    </a:cubicBezTo>
                    <a:cubicBezTo>
                      <a:pt x="74" y="18"/>
                      <a:pt x="102" y="0"/>
                      <a:pt x="131" y="10"/>
                    </a:cubicBezTo>
                    <a:cubicBezTo>
                      <a:pt x="135" y="11"/>
                      <a:pt x="138" y="15"/>
                      <a:pt x="140" y="20"/>
                    </a:cubicBezTo>
                    <a:close/>
                  </a:path>
                </a:pathLst>
              </a:custGeom>
              <a:solidFill>
                <a:srgbClr val="7485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2" name="Freeform 975">
                <a:extLst>
                  <a:ext uri="{FF2B5EF4-FFF2-40B4-BE49-F238E27FC236}">
                    <a16:creationId xmlns:a16="http://schemas.microsoft.com/office/drawing/2014/main" id="{9732CC28-BF9B-D682-B48A-4826AA23E09D}"/>
                  </a:ext>
                </a:extLst>
              </p:cNvPr>
              <p:cNvSpPr/>
              <p:nvPr/>
            </p:nvSpPr>
            <p:spPr bwMode="auto">
              <a:xfrm>
                <a:off x="4531" y="2349"/>
                <a:ext cx="13" cy="41"/>
              </a:xfrm>
              <a:custGeom>
                <a:avLst/>
                <a:gdLst>
                  <a:gd name="T0" fmla="*/ 2 w 34"/>
                  <a:gd name="T1" fmla="*/ 28 h 48"/>
                  <a:gd name="T2" fmla="*/ 13 w 34"/>
                  <a:gd name="T3" fmla="*/ 15 h 48"/>
                  <a:gd name="T4" fmla="*/ 34 w 34"/>
                  <a:gd name="T5" fmla="*/ 1 h 48"/>
                  <a:gd name="T6" fmla="*/ 31 w 34"/>
                  <a:gd name="T7" fmla="*/ 24 h 48"/>
                  <a:gd name="T8" fmla="*/ 10 w 34"/>
                  <a:gd name="T9" fmla="*/ 48 h 48"/>
                  <a:gd name="T10" fmla="*/ 10 w 34"/>
                  <a:gd name="T11" fmla="*/ 48 h 48"/>
                  <a:gd name="T12" fmla="*/ 2 w 34"/>
                  <a:gd name="T13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48">
                    <a:moveTo>
                      <a:pt x="2" y="28"/>
                    </a:moveTo>
                    <a:cubicBezTo>
                      <a:pt x="5" y="23"/>
                      <a:pt x="13" y="22"/>
                      <a:pt x="13" y="15"/>
                    </a:cubicBezTo>
                    <a:cubicBezTo>
                      <a:pt x="14" y="1"/>
                      <a:pt x="23" y="0"/>
                      <a:pt x="34" y="1"/>
                    </a:cubicBezTo>
                    <a:cubicBezTo>
                      <a:pt x="33" y="8"/>
                      <a:pt x="29" y="15"/>
                      <a:pt x="31" y="24"/>
                    </a:cubicBezTo>
                    <a:cubicBezTo>
                      <a:pt x="33" y="38"/>
                      <a:pt x="25" y="47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6" y="42"/>
                      <a:pt x="0" y="37"/>
                      <a:pt x="2" y="28"/>
                    </a:cubicBezTo>
                    <a:close/>
                  </a:path>
                </a:pathLst>
              </a:custGeom>
              <a:solidFill>
                <a:srgbClr val="A19B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3" name="Freeform 976">
                <a:extLst>
                  <a:ext uri="{FF2B5EF4-FFF2-40B4-BE49-F238E27FC236}">
                    <a16:creationId xmlns:a16="http://schemas.microsoft.com/office/drawing/2014/main" id="{D1B1EB60-F910-EA7D-9842-17FA5B10AD41}"/>
                  </a:ext>
                </a:extLst>
              </p:cNvPr>
              <p:cNvSpPr/>
              <p:nvPr/>
            </p:nvSpPr>
            <p:spPr bwMode="auto">
              <a:xfrm>
                <a:off x="3836" y="852"/>
                <a:ext cx="14" cy="35"/>
              </a:xfrm>
              <a:custGeom>
                <a:avLst/>
                <a:gdLst>
                  <a:gd name="T0" fmla="*/ 36 w 36"/>
                  <a:gd name="T1" fmla="*/ 0 h 41"/>
                  <a:gd name="T2" fmla="*/ 19 w 36"/>
                  <a:gd name="T3" fmla="*/ 35 h 41"/>
                  <a:gd name="T4" fmla="*/ 0 w 36"/>
                  <a:gd name="T5" fmla="*/ 32 h 41"/>
                  <a:gd name="T6" fmla="*/ 22 w 36"/>
                  <a:gd name="T7" fmla="*/ 16 h 41"/>
                  <a:gd name="T8" fmla="*/ 36 w 36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1">
                    <a:moveTo>
                      <a:pt x="36" y="0"/>
                    </a:moveTo>
                    <a:cubicBezTo>
                      <a:pt x="33" y="13"/>
                      <a:pt x="31" y="26"/>
                      <a:pt x="19" y="35"/>
                    </a:cubicBezTo>
                    <a:cubicBezTo>
                      <a:pt x="11" y="41"/>
                      <a:pt x="5" y="41"/>
                      <a:pt x="0" y="32"/>
                    </a:cubicBezTo>
                    <a:cubicBezTo>
                      <a:pt x="12" y="33"/>
                      <a:pt x="17" y="25"/>
                      <a:pt x="22" y="16"/>
                    </a:cubicBezTo>
                    <a:cubicBezTo>
                      <a:pt x="25" y="10"/>
                      <a:pt x="26" y="1"/>
                      <a:pt x="36" y="0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4" name="Freeform 977">
                <a:extLst>
                  <a:ext uri="{FF2B5EF4-FFF2-40B4-BE49-F238E27FC236}">
                    <a16:creationId xmlns:a16="http://schemas.microsoft.com/office/drawing/2014/main" id="{E112B242-4AEF-6D24-285E-99EA63273148}"/>
                  </a:ext>
                </a:extLst>
              </p:cNvPr>
              <p:cNvSpPr/>
              <p:nvPr/>
            </p:nvSpPr>
            <p:spPr bwMode="auto">
              <a:xfrm>
                <a:off x="4531" y="2343"/>
                <a:ext cx="66" cy="83"/>
              </a:xfrm>
              <a:custGeom>
                <a:avLst/>
                <a:gdLst>
                  <a:gd name="T0" fmla="*/ 117 w 163"/>
                  <a:gd name="T1" fmla="*/ 40 h 97"/>
                  <a:gd name="T2" fmla="*/ 65 w 163"/>
                  <a:gd name="T3" fmla="*/ 39 h 97"/>
                  <a:gd name="T4" fmla="*/ 55 w 163"/>
                  <a:gd name="T5" fmla="*/ 69 h 97"/>
                  <a:gd name="T6" fmla="*/ 53 w 163"/>
                  <a:gd name="T7" fmla="*/ 86 h 97"/>
                  <a:gd name="T8" fmla="*/ 16 w 163"/>
                  <a:gd name="T9" fmla="*/ 87 h 97"/>
                  <a:gd name="T10" fmla="*/ 9 w 163"/>
                  <a:gd name="T11" fmla="*/ 59 h 97"/>
                  <a:gd name="T12" fmla="*/ 33 w 163"/>
                  <a:gd name="T13" fmla="*/ 23 h 97"/>
                  <a:gd name="T14" fmla="*/ 49 w 163"/>
                  <a:gd name="T15" fmla="*/ 3 h 97"/>
                  <a:gd name="T16" fmla="*/ 65 w 163"/>
                  <a:gd name="T17" fmla="*/ 0 h 97"/>
                  <a:gd name="T18" fmla="*/ 153 w 163"/>
                  <a:gd name="T19" fmla="*/ 7 h 97"/>
                  <a:gd name="T20" fmla="*/ 143 w 163"/>
                  <a:gd name="T21" fmla="*/ 33 h 97"/>
                  <a:gd name="T22" fmla="*/ 125 w 163"/>
                  <a:gd name="T23" fmla="*/ 40 h 97"/>
                  <a:gd name="T24" fmla="*/ 117 w 163"/>
                  <a:gd name="T25" fmla="*/ 4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3" h="97">
                    <a:moveTo>
                      <a:pt x="117" y="40"/>
                    </a:moveTo>
                    <a:cubicBezTo>
                      <a:pt x="100" y="26"/>
                      <a:pt x="82" y="41"/>
                      <a:pt x="65" y="39"/>
                    </a:cubicBezTo>
                    <a:cubicBezTo>
                      <a:pt x="62" y="39"/>
                      <a:pt x="56" y="58"/>
                      <a:pt x="55" y="69"/>
                    </a:cubicBezTo>
                    <a:cubicBezTo>
                      <a:pt x="54" y="75"/>
                      <a:pt x="65" y="82"/>
                      <a:pt x="53" y="86"/>
                    </a:cubicBezTo>
                    <a:cubicBezTo>
                      <a:pt x="41" y="91"/>
                      <a:pt x="27" y="97"/>
                      <a:pt x="16" y="87"/>
                    </a:cubicBezTo>
                    <a:cubicBezTo>
                      <a:pt x="9" y="81"/>
                      <a:pt x="0" y="71"/>
                      <a:pt x="9" y="59"/>
                    </a:cubicBezTo>
                    <a:cubicBezTo>
                      <a:pt x="21" y="50"/>
                      <a:pt x="37" y="44"/>
                      <a:pt x="33" y="23"/>
                    </a:cubicBezTo>
                    <a:cubicBezTo>
                      <a:pt x="32" y="16"/>
                      <a:pt x="43" y="10"/>
                      <a:pt x="49" y="3"/>
                    </a:cubicBezTo>
                    <a:cubicBezTo>
                      <a:pt x="54" y="2"/>
                      <a:pt x="59" y="1"/>
                      <a:pt x="65" y="0"/>
                    </a:cubicBezTo>
                    <a:cubicBezTo>
                      <a:pt x="94" y="1"/>
                      <a:pt x="124" y="1"/>
                      <a:pt x="153" y="7"/>
                    </a:cubicBezTo>
                    <a:cubicBezTo>
                      <a:pt x="163" y="21"/>
                      <a:pt x="162" y="30"/>
                      <a:pt x="143" y="33"/>
                    </a:cubicBezTo>
                    <a:cubicBezTo>
                      <a:pt x="137" y="34"/>
                      <a:pt x="131" y="37"/>
                      <a:pt x="125" y="40"/>
                    </a:cubicBezTo>
                    <a:cubicBezTo>
                      <a:pt x="122" y="40"/>
                      <a:pt x="120" y="40"/>
                      <a:pt x="117" y="40"/>
                    </a:cubicBezTo>
                    <a:close/>
                  </a:path>
                </a:pathLst>
              </a:custGeom>
              <a:solidFill>
                <a:srgbClr val="596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5" name="Freeform 978">
                <a:extLst>
                  <a:ext uri="{FF2B5EF4-FFF2-40B4-BE49-F238E27FC236}">
                    <a16:creationId xmlns:a16="http://schemas.microsoft.com/office/drawing/2014/main" id="{7DD8085F-D0A0-595F-09A1-11EC59F7C272}"/>
                  </a:ext>
                </a:extLst>
              </p:cNvPr>
              <p:cNvSpPr/>
              <p:nvPr/>
            </p:nvSpPr>
            <p:spPr bwMode="auto">
              <a:xfrm>
                <a:off x="4254" y="2198"/>
                <a:ext cx="104" cy="185"/>
              </a:xfrm>
              <a:custGeom>
                <a:avLst/>
                <a:gdLst>
                  <a:gd name="T0" fmla="*/ 244 w 256"/>
                  <a:gd name="T1" fmla="*/ 166 h 218"/>
                  <a:gd name="T2" fmla="*/ 256 w 256"/>
                  <a:gd name="T3" fmla="*/ 186 h 218"/>
                  <a:gd name="T4" fmla="*/ 240 w 256"/>
                  <a:gd name="T5" fmla="*/ 208 h 218"/>
                  <a:gd name="T6" fmla="*/ 216 w 256"/>
                  <a:gd name="T7" fmla="*/ 218 h 218"/>
                  <a:gd name="T8" fmla="*/ 172 w 256"/>
                  <a:gd name="T9" fmla="*/ 202 h 218"/>
                  <a:gd name="T10" fmla="*/ 149 w 256"/>
                  <a:gd name="T11" fmla="*/ 187 h 218"/>
                  <a:gd name="T12" fmla="*/ 126 w 256"/>
                  <a:gd name="T13" fmla="*/ 187 h 218"/>
                  <a:gd name="T14" fmla="*/ 114 w 256"/>
                  <a:gd name="T15" fmla="*/ 175 h 218"/>
                  <a:gd name="T16" fmla="*/ 117 w 256"/>
                  <a:gd name="T17" fmla="*/ 171 h 218"/>
                  <a:gd name="T18" fmla="*/ 135 w 256"/>
                  <a:gd name="T19" fmla="*/ 175 h 218"/>
                  <a:gd name="T20" fmla="*/ 142 w 256"/>
                  <a:gd name="T21" fmla="*/ 180 h 218"/>
                  <a:gd name="T22" fmla="*/ 150 w 256"/>
                  <a:gd name="T23" fmla="*/ 151 h 218"/>
                  <a:gd name="T24" fmla="*/ 143 w 256"/>
                  <a:gd name="T25" fmla="*/ 133 h 218"/>
                  <a:gd name="T26" fmla="*/ 106 w 256"/>
                  <a:gd name="T27" fmla="*/ 104 h 218"/>
                  <a:gd name="T28" fmla="*/ 102 w 256"/>
                  <a:gd name="T29" fmla="*/ 85 h 218"/>
                  <a:gd name="T30" fmla="*/ 100 w 256"/>
                  <a:gd name="T31" fmla="*/ 73 h 218"/>
                  <a:gd name="T32" fmla="*/ 87 w 256"/>
                  <a:gd name="T33" fmla="*/ 75 h 218"/>
                  <a:gd name="T34" fmla="*/ 53 w 256"/>
                  <a:gd name="T35" fmla="*/ 69 h 218"/>
                  <a:gd name="T36" fmla="*/ 12 w 256"/>
                  <a:gd name="T37" fmla="*/ 34 h 218"/>
                  <a:gd name="T38" fmla="*/ 2 w 256"/>
                  <a:gd name="T39" fmla="*/ 25 h 218"/>
                  <a:gd name="T40" fmla="*/ 5 w 256"/>
                  <a:gd name="T41" fmla="*/ 14 h 218"/>
                  <a:gd name="T42" fmla="*/ 13 w 256"/>
                  <a:gd name="T43" fmla="*/ 17 h 218"/>
                  <a:gd name="T44" fmla="*/ 31 w 256"/>
                  <a:gd name="T45" fmla="*/ 29 h 218"/>
                  <a:gd name="T46" fmla="*/ 44 w 256"/>
                  <a:gd name="T47" fmla="*/ 18 h 218"/>
                  <a:gd name="T48" fmla="*/ 54 w 256"/>
                  <a:gd name="T49" fmla="*/ 40 h 218"/>
                  <a:gd name="T50" fmla="*/ 67 w 256"/>
                  <a:gd name="T51" fmla="*/ 34 h 218"/>
                  <a:gd name="T52" fmla="*/ 81 w 256"/>
                  <a:gd name="T53" fmla="*/ 15 h 218"/>
                  <a:gd name="T54" fmla="*/ 103 w 256"/>
                  <a:gd name="T55" fmla="*/ 5 h 218"/>
                  <a:gd name="T56" fmla="*/ 111 w 256"/>
                  <a:gd name="T57" fmla="*/ 30 h 218"/>
                  <a:gd name="T58" fmla="*/ 106 w 256"/>
                  <a:gd name="T59" fmla="*/ 59 h 218"/>
                  <a:gd name="T60" fmla="*/ 134 w 256"/>
                  <a:gd name="T61" fmla="*/ 63 h 218"/>
                  <a:gd name="T62" fmla="*/ 153 w 256"/>
                  <a:gd name="T63" fmla="*/ 81 h 218"/>
                  <a:gd name="T64" fmla="*/ 140 w 256"/>
                  <a:gd name="T65" fmla="*/ 96 h 218"/>
                  <a:gd name="T66" fmla="*/ 130 w 256"/>
                  <a:gd name="T67" fmla="*/ 106 h 218"/>
                  <a:gd name="T68" fmla="*/ 143 w 256"/>
                  <a:gd name="T69" fmla="*/ 113 h 218"/>
                  <a:gd name="T70" fmla="*/ 160 w 256"/>
                  <a:gd name="T71" fmla="*/ 119 h 218"/>
                  <a:gd name="T72" fmla="*/ 172 w 256"/>
                  <a:gd name="T73" fmla="*/ 148 h 218"/>
                  <a:gd name="T74" fmla="*/ 173 w 256"/>
                  <a:gd name="T75" fmla="*/ 168 h 218"/>
                  <a:gd name="T76" fmla="*/ 193 w 256"/>
                  <a:gd name="T77" fmla="*/ 170 h 218"/>
                  <a:gd name="T78" fmla="*/ 244 w 256"/>
                  <a:gd name="T79" fmla="*/ 16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56" h="218">
                    <a:moveTo>
                      <a:pt x="244" y="166"/>
                    </a:moveTo>
                    <a:cubicBezTo>
                      <a:pt x="248" y="173"/>
                      <a:pt x="252" y="180"/>
                      <a:pt x="256" y="186"/>
                    </a:cubicBezTo>
                    <a:cubicBezTo>
                      <a:pt x="247" y="191"/>
                      <a:pt x="228" y="184"/>
                      <a:pt x="240" y="208"/>
                    </a:cubicBezTo>
                    <a:cubicBezTo>
                      <a:pt x="245" y="218"/>
                      <a:pt x="226" y="217"/>
                      <a:pt x="216" y="218"/>
                    </a:cubicBezTo>
                    <a:cubicBezTo>
                      <a:pt x="207" y="196"/>
                      <a:pt x="193" y="191"/>
                      <a:pt x="172" y="202"/>
                    </a:cubicBezTo>
                    <a:cubicBezTo>
                      <a:pt x="173" y="185"/>
                      <a:pt x="161" y="185"/>
                      <a:pt x="149" y="187"/>
                    </a:cubicBezTo>
                    <a:cubicBezTo>
                      <a:pt x="141" y="188"/>
                      <a:pt x="134" y="192"/>
                      <a:pt x="126" y="187"/>
                    </a:cubicBezTo>
                    <a:cubicBezTo>
                      <a:pt x="121" y="184"/>
                      <a:pt x="115" y="182"/>
                      <a:pt x="114" y="175"/>
                    </a:cubicBezTo>
                    <a:cubicBezTo>
                      <a:pt x="113" y="174"/>
                      <a:pt x="116" y="171"/>
                      <a:pt x="117" y="171"/>
                    </a:cubicBezTo>
                    <a:cubicBezTo>
                      <a:pt x="123" y="171"/>
                      <a:pt x="130" y="168"/>
                      <a:pt x="135" y="175"/>
                    </a:cubicBezTo>
                    <a:cubicBezTo>
                      <a:pt x="136" y="177"/>
                      <a:pt x="137" y="180"/>
                      <a:pt x="142" y="180"/>
                    </a:cubicBezTo>
                    <a:cubicBezTo>
                      <a:pt x="146" y="171"/>
                      <a:pt x="143" y="160"/>
                      <a:pt x="150" y="151"/>
                    </a:cubicBezTo>
                    <a:cubicBezTo>
                      <a:pt x="155" y="145"/>
                      <a:pt x="149" y="136"/>
                      <a:pt x="143" y="133"/>
                    </a:cubicBezTo>
                    <a:cubicBezTo>
                      <a:pt x="127" y="126"/>
                      <a:pt x="117" y="116"/>
                      <a:pt x="106" y="104"/>
                    </a:cubicBezTo>
                    <a:cubicBezTo>
                      <a:pt x="99" y="97"/>
                      <a:pt x="95" y="94"/>
                      <a:pt x="102" y="85"/>
                    </a:cubicBezTo>
                    <a:cubicBezTo>
                      <a:pt x="105" y="81"/>
                      <a:pt x="104" y="76"/>
                      <a:pt x="100" y="73"/>
                    </a:cubicBezTo>
                    <a:cubicBezTo>
                      <a:pt x="95" y="70"/>
                      <a:pt x="91" y="71"/>
                      <a:pt x="87" y="75"/>
                    </a:cubicBezTo>
                    <a:cubicBezTo>
                      <a:pt x="73" y="90"/>
                      <a:pt x="66" y="85"/>
                      <a:pt x="53" y="69"/>
                    </a:cubicBezTo>
                    <a:cubicBezTo>
                      <a:pt x="43" y="56"/>
                      <a:pt x="28" y="43"/>
                      <a:pt x="12" y="34"/>
                    </a:cubicBezTo>
                    <a:cubicBezTo>
                      <a:pt x="8" y="32"/>
                      <a:pt x="4" y="29"/>
                      <a:pt x="2" y="25"/>
                    </a:cubicBezTo>
                    <a:cubicBezTo>
                      <a:pt x="0" y="21"/>
                      <a:pt x="2" y="17"/>
                      <a:pt x="5" y="14"/>
                    </a:cubicBezTo>
                    <a:cubicBezTo>
                      <a:pt x="8" y="11"/>
                      <a:pt x="11" y="15"/>
                      <a:pt x="13" y="17"/>
                    </a:cubicBezTo>
                    <a:cubicBezTo>
                      <a:pt x="18" y="23"/>
                      <a:pt x="23" y="27"/>
                      <a:pt x="31" y="29"/>
                    </a:cubicBezTo>
                    <a:cubicBezTo>
                      <a:pt x="40" y="32"/>
                      <a:pt x="44" y="28"/>
                      <a:pt x="44" y="18"/>
                    </a:cubicBezTo>
                    <a:cubicBezTo>
                      <a:pt x="59" y="20"/>
                      <a:pt x="52" y="32"/>
                      <a:pt x="54" y="40"/>
                    </a:cubicBezTo>
                    <a:cubicBezTo>
                      <a:pt x="60" y="43"/>
                      <a:pt x="64" y="39"/>
                      <a:pt x="67" y="34"/>
                    </a:cubicBezTo>
                    <a:cubicBezTo>
                      <a:pt x="71" y="28"/>
                      <a:pt x="76" y="21"/>
                      <a:pt x="81" y="15"/>
                    </a:cubicBezTo>
                    <a:cubicBezTo>
                      <a:pt x="87" y="9"/>
                      <a:pt x="92" y="0"/>
                      <a:pt x="103" y="5"/>
                    </a:cubicBezTo>
                    <a:cubicBezTo>
                      <a:pt x="112" y="10"/>
                      <a:pt x="113" y="20"/>
                      <a:pt x="111" y="30"/>
                    </a:cubicBezTo>
                    <a:cubicBezTo>
                      <a:pt x="110" y="40"/>
                      <a:pt x="97" y="48"/>
                      <a:pt x="106" y="59"/>
                    </a:cubicBezTo>
                    <a:cubicBezTo>
                      <a:pt x="113" y="69"/>
                      <a:pt x="125" y="61"/>
                      <a:pt x="134" y="63"/>
                    </a:cubicBezTo>
                    <a:cubicBezTo>
                      <a:pt x="144" y="65"/>
                      <a:pt x="152" y="71"/>
                      <a:pt x="153" y="81"/>
                    </a:cubicBezTo>
                    <a:cubicBezTo>
                      <a:pt x="155" y="90"/>
                      <a:pt x="147" y="93"/>
                      <a:pt x="140" y="96"/>
                    </a:cubicBezTo>
                    <a:cubicBezTo>
                      <a:pt x="136" y="98"/>
                      <a:pt x="128" y="99"/>
                      <a:pt x="130" y="106"/>
                    </a:cubicBezTo>
                    <a:cubicBezTo>
                      <a:pt x="131" y="111"/>
                      <a:pt x="138" y="112"/>
                      <a:pt x="143" y="113"/>
                    </a:cubicBezTo>
                    <a:cubicBezTo>
                      <a:pt x="149" y="115"/>
                      <a:pt x="154" y="116"/>
                      <a:pt x="160" y="119"/>
                    </a:cubicBezTo>
                    <a:cubicBezTo>
                      <a:pt x="172" y="125"/>
                      <a:pt x="179" y="134"/>
                      <a:pt x="172" y="148"/>
                    </a:cubicBezTo>
                    <a:cubicBezTo>
                      <a:pt x="168" y="155"/>
                      <a:pt x="166" y="162"/>
                      <a:pt x="173" y="168"/>
                    </a:cubicBezTo>
                    <a:cubicBezTo>
                      <a:pt x="179" y="173"/>
                      <a:pt x="188" y="174"/>
                      <a:pt x="193" y="170"/>
                    </a:cubicBezTo>
                    <a:cubicBezTo>
                      <a:pt x="210" y="159"/>
                      <a:pt x="226" y="160"/>
                      <a:pt x="244" y="166"/>
                    </a:cubicBezTo>
                    <a:close/>
                  </a:path>
                </a:pathLst>
              </a:custGeom>
              <a:solidFill>
                <a:srgbClr val="E5B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6" name="Freeform 979">
                <a:extLst>
                  <a:ext uri="{FF2B5EF4-FFF2-40B4-BE49-F238E27FC236}">
                    <a16:creationId xmlns:a16="http://schemas.microsoft.com/office/drawing/2014/main" id="{485C1943-2521-51D1-562B-01421338CEE2}"/>
                  </a:ext>
                </a:extLst>
              </p:cNvPr>
              <p:cNvSpPr/>
              <p:nvPr/>
            </p:nvSpPr>
            <p:spPr bwMode="auto">
              <a:xfrm>
                <a:off x="4743" y="1380"/>
                <a:ext cx="210" cy="670"/>
              </a:xfrm>
              <a:custGeom>
                <a:avLst/>
                <a:gdLst>
                  <a:gd name="T0" fmla="*/ 109 w 518"/>
                  <a:gd name="T1" fmla="*/ 172 h 787"/>
                  <a:gd name="T2" fmla="*/ 114 w 518"/>
                  <a:gd name="T3" fmla="*/ 97 h 787"/>
                  <a:gd name="T4" fmla="*/ 121 w 518"/>
                  <a:gd name="T5" fmla="*/ 9 h 787"/>
                  <a:gd name="T6" fmla="*/ 140 w 518"/>
                  <a:gd name="T7" fmla="*/ 33 h 787"/>
                  <a:gd name="T8" fmla="*/ 119 w 518"/>
                  <a:gd name="T9" fmla="*/ 95 h 787"/>
                  <a:gd name="T10" fmla="*/ 137 w 518"/>
                  <a:gd name="T11" fmla="*/ 223 h 787"/>
                  <a:gd name="T12" fmla="*/ 171 w 518"/>
                  <a:gd name="T13" fmla="*/ 235 h 787"/>
                  <a:gd name="T14" fmla="*/ 176 w 518"/>
                  <a:gd name="T15" fmla="*/ 358 h 787"/>
                  <a:gd name="T16" fmla="*/ 189 w 518"/>
                  <a:gd name="T17" fmla="*/ 449 h 787"/>
                  <a:gd name="T18" fmla="*/ 242 w 518"/>
                  <a:gd name="T19" fmla="*/ 498 h 787"/>
                  <a:gd name="T20" fmla="*/ 306 w 518"/>
                  <a:gd name="T21" fmla="*/ 566 h 787"/>
                  <a:gd name="T22" fmla="*/ 354 w 518"/>
                  <a:gd name="T23" fmla="*/ 611 h 787"/>
                  <a:gd name="T24" fmla="*/ 402 w 518"/>
                  <a:gd name="T25" fmla="*/ 554 h 787"/>
                  <a:gd name="T26" fmla="*/ 431 w 518"/>
                  <a:gd name="T27" fmla="*/ 569 h 787"/>
                  <a:gd name="T28" fmla="*/ 491 w 518"/>
                  <a:gd name="T29" fmla="*/ 628 h 787"/>
                  <a:gd name="T30" fmla="*/ 494 w 518"/>
                  <a:gd name="T31" fmla="*/ 684 h 787"/>
                  <a:gd name="T32" fmla="*/ 508 w 518"/>
                  <a:gd name="T33" fmla="*/ 752 h 787"/>
                  <a:gd name="T34" fmla="*/ 494 w 518"/>
                  <a:gd name="T35" fmla="*/ 752 h 787"/>
                  <a:gd name="T36" fmla="*/ 487 w 518"/>
                  <a:gd name="T37" fmla="*/ 691 h 787"/>
                  <a:gd name="T38" fmla="*/ 480 w 518"/>
                  <a:gd name="T39" fmla="*/ 628 h 787"/>
                  <a:gd name="T40" fmla="*/ 401 w 518"/>
                  <a:gd name="T41" fmla="*/ 577 h 787"/>
                  <a:gd name="T42" fmla="*/ 343 w 518"/>
                  <a:gd name="T43" fmla="*/ 631 h 787"/>
                  <a:gd name="T44" fmla="*/ 302 w 518"/>
                  <a:gd name="T45" fmla="*/ 618 h 787"/>
                  <a:gd name="T46" fmla="*/ 265 w 518"/>
                  <a:gd name="T47" fmla="*/ 526 h 787"/>
                  <a:gd name="T48" fmla="*/ 212 w 518"/>
                  <a:gd name="T49" fmla="*/ 501 h 787"/>
                  <a:gd name="T50" fmla="*/ 172 w 518"/>
                  <a:gd name="T51" fmla="*/ 410 h 787"/>
                  <a:gd name="T52" fmla="*/ 156 w 518"/>
                  <a:gd name="T53" fmla="*/ 356 h 787"/>
                  <a:gd name="T54" fmla="*/ 134 w 518"/>
                  <a:gd name="T55" fmla="*/ 349 h 787"/>
                  <a:gd name="T56" fmla="*/ 83 w 518"/>
                  <a:gd name="T57" fmla="*/ 400 h 787"/>
                  <a:gd name="T58" fmla="*/ 65 w 518"/>
                  <a:gd name="T59" fmla="*/ 395 h 787"/>
                  <a:gd name="T60" fmla="*/ 98 w 518"/>
                  <a:gd name="T61" fmla="*/ 329 h 787"/>
                  <a:gd name="T62" fmla="*/ 150 w 518"/>
                  <a:gd name="T63" fmla="*/ 233 h 787"/>
                  <a:gd name="T64" fmla="*/ 81 w 518"/>
                  <a:gd name="T65" fmla="*/ 270 h 787"/>
                  <a:gd name="T66" fmla="*/ 55 w 518"/>
                  <a:gd name="T67" fmla="*/ 305 h 787"/>
                  <a:gd name="T68" fmla="*/ 9 w 518"/>
                  <a:gd name="T69" fmla="*/ 326 h 787"/>
                  <a:gd name="T70" fmla="*/ 62 w 518"/>
                  <a:gd name="T71" fmla="*/ 232 h 787"/>
                  <a:gd name="T72" fmla="*/ 78 w 518"/>
                  <a:gd name="T73" fmla="*/ 208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18" h="787">
                    <a:moveTo>
                      <a:pt x="78" y="208"/>
                    </a:moveTo>
                    <a:cubicBezTo>
                      <a:pt x="103" y="210"/>
                      <a:pt x="103" y="203"/>
                      <a:pt x="109" y="172"/>
                    </a:cubicBezTo>
                    <a:cubicBezTo>
                      <a:pt x="111" y="160"/>
                      <a:pt x="113" y="149"/>
                      <a:pt x="118" y="138"/>
                    </a:cubicBezTo>
                    <a:cubicBezTo>
                      <a:pt x="124" y="124"/>
                      <a:pt x="125" y="110"/>
                      <a:pt x="114" y="97"/>
                    </a:cubicBezTo>
                    <a:cubicBezTo>
                      <a:pt x="104" y="85"/>
                      <a:pt x="106" y="54"/>
                      <a:pt x="118" y="47"/>
                    </a:cubicBezTo>
                    <a:cubicBezTo>
                      <a:pt x="140" y="34"/>
                      <a:pt x="131" y="22"/>
                      <a:pt x="121" y="9"/>
                    </a:cubicBezTo>
                    <a:cubicBezTo>
                      <a:pt x="119" y="6"/>
                      <a:pt x="119" y="3"/>
                      <a:pt x="118" y="0"/>
                    </a:cubicBezTo>
                    <a:cubicBezTo>
                      <a:pt x="131" y="7"/>
                      <a:pt x="136" y="20"/>
                      <a:pt x="140" y="33"/>
                    </a:cubicBezTo>
                    <a:cubicBezTo>
                      <a:pt x="143" y="42"/>
                      <a:pt x="141" y="48"/>
                      <a:pt x="131" y="52"/>
                    </a:cubicBezTo>
                    <a:cubicBezTo>
                      <a:pt x="113" y="58"/>
                      <a:pt x="107" y="79"/>
                      <a:pt x="119" y="95"/>
                    </a:cubicBezTo>
                    <a:cubicBezTo>
                      <a:pt x="133" y="114"/>
                      <a:pt x="134" y="130"/>
                      <a:pt x="121" y="151"/>
                    </a:cubicBezTo>
                    <a:cubicBezTo>
                      <a:pt x="111" y="167"/>
                      <a:pt x="121" y="214"/>
                      <a:pt x="137" y="223"/>
                    </a:cubicBezTo>
                    <a:cubicBezTo>
                      <a:pt x="139" y="224"/>
                      <a:pt x="142" y="227"/>
                      <a:pt x="144" y="226"/>
                    </a:cubicBezTo>
                    <a:cubicBezTo>
                      <a:pt x="155" y="224"/>
                      <a:pt x="165" y="223"/>
                      <a:pt x="171" y="235"/>
                    </a:cubicBezTo>
                    <a:cubicBezTo>
                      <a:pt x="179" y="249"/>
                      <a:pt x="183" y="266"/>
                      <a:pt x="175" y="279"/>
                    </a:cubicBezTo>
                    <a:cubicBezTo>
                      <a:pt x="158" y="306"/>
                      <a:pt x="166" y="335"/>
                      <a:pt x="176" y="358"/>
                    </a:cubicBezTo>
                    <a:cubicBezTo>
                      <a:pt x="187" y="383"/>
                      <a:pt x="175" y="406"/>
                      <a:pt x="182" y="429"/>
                    </a:cubicBezTo>
                    <a:cubicBezTo>
                      <a:pt x="184" y="436"/>
                      <a:pt x="185" y="442"/>
                      <a:pt x="189" y="449"/>
                    </a:cubicBezTo>
                    <a:cubicBezTo>
                      <a:pt x="197" y="465"/>
                      <a:pt x="213" y="475"/>
                      <a:pt x="218" y="495"/>
                    </a:cubicBezTo>
                    <a:cubicBezTo>
                      <a:pt x="221" y="506"/>
                      <a:pt x="232" y="502"/>
                      <a:pt x="242" y="498"/>
                    </a:cubicBezTo>
                    <a:cubicBezTo>
                      <a:pt x="260" y="489"/>
                      <a:pt x="268" y="493"/>
                      <a:pt x="269" y="514"/>
                    </a:cubicBezTo>
                    <a:cubicBezTo>
                      <a:pt x="271" y="540"/>
                      <a:pt x="280" y="559"/>
                      <a:pt x="306" y="566"/>
                    </a:cubicBezTo>
                    <a:cubicBezTo>
                      <a:pt x="319" y="570"/>
                      <a:pt x="320" y="584"/>
                      <a:pt x="328" y="593"/>
                    </a:cubicBezTo>
                    <a:cubicBezTo>
                      <a:pt x="335" y="602"/>
                      <a:pt x="340" y="614"/>
                      <a:pt x="354" y="611"/>
                    </a:cubicBezTo>
                    <a:cubicBezTo>
                      <a:pt x="368" y="607"/>
                      <a:pt x="381" y="603"/>
                      <a:pt x="382" y="583"/>
                    </a:cubicBezTo>
                    <a:cubicBezTo>
                      <a:pt x="383" y="571"/>
                      <a:pt x="392" y="561"/>
                      <a:pt x="402" y="554"/>
                    </a:cubicBezTo>
                    <a:cubicBezTo>
                      <a:pt x="412" y="548"/>
                      <a:pt x="424" y="538"/>
                      <a:pt x="426" y="562"/>
                    </a:cubicBezTo>
                    <a:cubicBezTo>
                      <a:pt x="426" y="565"/>
                      <a:pt x="429" y="569"/>
                      <a:pt x="431" y="569"/>
                    </a:cubicBezTo>
                    <a:cubicBezTo>
                      <a:pt x="460" y="572"/>
                      <a:pt x="464" y="602"/>
                      <a:pt x="481" y="617"/>
                    </a:cubicBezTo>
                    <a:cubicBezTo>
                      <a:pt x="484" y="620"/>
                      <a:pt x="486" y="625"/>
                      <a:pt x="491" y="628"/>
                    </a:cubicBezTo>
                    <a:cubicBezTo>
                      <a:pt x="504" y="638"/>
                      <a:pt x="496" y="649"/>
                      <a:pt x="489" y="658"/>
                    </a:cubicBezTo>
                    <a:cubicBezTo>
                      <a:pt x="481" y="669"/>
                      <a:pt x="483" y="679"/>
                      <a:pt x="494" y="684"/>
                    </a:cubicBezTo>
                    <a:cubicBezTo>
                      <a:pt x="518" y="698"/>
                      <a:pt x="509" y="718"/>
                      <a:pt x="508" y="737"/>
                    </a:cubicBezTo>
                    <a:cubicBezTo>
                      <a:pt x="507" y="743"/>
                      <a:pt x="506" y="746"/>
                      <a:pt x="508" y="752"/>
                    </a:cubicBezTo>
                    <a:cubicBezTo>
                      <a:pt x="514" y="768"/>
                      <a:pt x="502" y="779"/>
                      <a:pt x="490" y="787"/>
                    </a:cubicBezTo>
                    <a:cubicBezTo>
                      <a:pt x="496" y="776"/>
                      <a:pt x="501" y="765"/>
                      <a:pt x="494" y="752"/>
                    </a:cubicBezTo>
                    <a:cubicBezTo>
                      <a:pt x="493" y="749"/>
                      <a:pt x="493" y="744"/>
                      <a:pt x="495" y="742"/>
                    </a:cubicBezTo>
                    <a:cubicBezTo>
                      <a:pt x="508" y="722"/>
                      <a:pt x="498" y="706"/>
                      <a:pt x="487" y="691"/>
                    </a:cubicBezTo>
                    <a:cubicBezTo>
                      <a:pt x="476" y="677"/>
                      <a:pt x="476" y="664"/>
                      <a:pt x="484" y="651"/>
                    </a:cubicBezTo>
                    <a:cubicBezTo>
                      <a:pt x="490" y="641"/>
                      <a:pt x="488" y="635"/>
                      <a:pt x="480" y="628"/>
                    </a:cubicBezTo>
                    <a:cubicBezTo>
                      <a:pt x="475" y="623"/>
                      <a:pt x="470" y="616"/>
                      <a:pt x="466" y="610"/>
                    </a:cubicBezTo>
                    <a:cubicBezTo>
                      <a:pt x="451" y="585"/>
                      <a:pt x="424" y="583"/>
                      <a:pt x="401" y="577"/>
                    </a:cubicBezTo>
                    <a:cubicBezTo>
                      <a:pt x="389" y="574"/>
                      <a:pt x="386" y="587"/>
                      <a:pt x="387" y="598"/>
                    </a:cubicBezTo>
                    <a:cubicBezTo>
                      <a:pt x="389" y="618"/>
                      <a:pt x="361" y="640"/>
                      <a:pt x="343" y="631"/>
                    </a:cubicBezTo>
                    <a:cubicBezTo>
                      <a:pt x="335" y="627"/>
                      <a:pt x="331" y="630"/>
                      <a:pt x="325" y="633"/>
                    </a:cubicBezTo>
                    <a:cubicBezTo>
                      <a:pt x="310" y="640"/>
                      <a:pt x="302" y="634"/>
                      <a:pt x="302" y="618"/>
                    </a:cubicBezTo>
                    <a:cubicBezTo>
                      <a:pt x="302" y="601"/>
                      <a:pt x="300" y="588"/>
                      <a:pt x="285" y="574"/>
                    </a:cubicBezTo>
                    <a:cubicBezTo>
                      <a:pt x="273" y="563"/>
                      <a:pt x="265" y="545"/>
                      <a:pt x="265" y="526"/>
                    </a:cubicBezTo>
                    <a:cubicBezTo>
                      <a:pt x="266" y="503"/>
                      <a:pt x="260" y="500"/>
                      <a:pt x="241" y="510"/>
                    </a:cubicBezTo>
                    <a:cubicBezTo>
                      <a:pt x="227" y="518"/>
                      <a:pt x="218" y="515"/>
                      <a:pt x="212" y="501"/>
                    </a:cubicBezTo>
                    <a:cubicBezTo>
                      <a:pt x="208" y="491"/>
                      <a:pt x="200" y="482"/>
                      <a:pt x="195" y="472"/>
                    </a:cubicBezTo>
                    <a:cubicBezTo>
                      <a:pt x="184" y="453"/>
                      <a:pt x="165" y="438"/>
                      <a:pt x="172" y="410"/>
                    </a:cubicBezTo>
                    <a:cubicBezTo>
                      <a:pt x="174" y="402"/>
                      <a:pt x="171" y="387"/>
                      <a:pt x="158" y="380"/>
                    </a:cubicBezTo>
                    <a:cubicBezTo>
                      <a:pt x="150" y="376"/>
                      <a:pt x="153" y="364"/>
                      <a:pt x="156" y="356"/>
                    </a:cubicBezTo>
                    <a:cubicBezTo>
                      <a:pt x="158" y="348"/>
                      <a:pt x="157" y="342"/>
                      <a:pt x="149" y="340"/>
                    </a:cubicBezTo>
                    <a:cubicBezTo>
                      <a:pt x="141" y="338"/>
                      <a:pt x="136" y="341"/>
                      <a:pt x="134" y="349"/>
                    </a:cubicBezTo>
                    <a:cubicBezTo>
                      <a:pt x="129" y="368"/>
                      <a:pt x="118" y="381"/>
                      <a:pt x="97" y="384"/>
                    </a:cubicBezTo>
                    <a:cubicBezTo>
                      <a:pt x="90" y="386"/>
                      <a:pt x="87" y="394"/>
                      <a:pt x="83" y="400"/>
                    </a:cubicBezTo>
                    <a:cubicBezTo>
                      <a:pt x="80" y="403"/>
                      <a:pt x="75" y="406"/>
                      <a:pt x="70" y="405"/>
                    </a:cubicBezTo>
                    <a:cubicBezTo>
                      <a:pt x="66" y="403"/>
                      <a:pt x="67" y="398"/>
                      <a:pt x="65" y="395"/>
                    </a:cubicBezTo>
                    <a:cubicBezTo>
                      <a:pt x="57" y="369"/>
                      <a:pt x="72" y="351"/>
                      <a:pt x="86" y="332"/>
                    </a:cubicBezTo>
                    <a:cubicBezTo>
                      <a:pt x="89" y="327"/>
                      <a:pt x="93" y="329"/>
                      <a:pt x="98" y="329"/>
                    </a:cubicBezTo>
                    <a:cubicBezTo>
                      <a:pt x="131" y="331"/>
                      <a:pt x="169" y="290"/>
                      <a:pt x="166" y="257"/>
                    </a:cubicBezTo>
                    <a:cubicBezTo>
                      <a:pt x="165" y="246"/>
                      <a:pt x="161" y="237"/>
                      <a:pt x="150" y="233"/>
                    </a:cubicBezTo>
                    <a:cubicBezTo>
                      <a:pt x="142" y="229"/>
                      <a:pt x="135" y="234"/>
                      <a:pt x="127" y="239"/>
                    </a:cubicBezTo>
                    <a:cubicBezTo>
                      <a:pt x="112" y="251"/>
                      <a:pt x="96" y="259"/>
                      <a:pt x="81" y="270"/>
                    </a:cubicBezTo>
                    <a:cubicBezTo>
                      <a:pt x="73" y="276"/>
                      <a:pt x="63" y="282"/>
                      <a:pt x="65" y="295"/>
                    </a:cubicBezTo>
                    <a:cubicBezTo>
                      <a:pt x="65" y="300"/>
                      <a:pt x="60" y="303"/>
                      <a:pt x="55" y="305"/>
                    </a:cubicBezTo>
                    <a:cubicBezTo>
                      <a:pt x="40" y="308"/>
                      <a:pt x="27" y="313"/>
                      <a:pt x="21" y="330"/>
                    </a:cubicBezTo>
                    <a:cubicBezTo>
                      <a:pt x="18" y="340"/>
                      <a:pt x="12" y="331"/>
                      <a:pt x="9" y="326"/>
                    </a:cubicBezTo>
                    <a:cubicBezTo>
                      <a:pt x="0" y="309"/>
                      <a:pt x="11" y="279"/>
                      <a:pt x="31" y="269"/>
                    </a:cubicBezTo>
                    <a:cubicBezTo>
                      <a:pt x="47" y="261"/>
                      <a:pt x="60" y="251"/>
                      <a:pt x="62" y="232"/>
                    </a:cubicBezTo>
                    <a:cubicBezTo>
                      <a:pt x="57" y="226"/>
                      <a:pt x="57" y="221"/>
                      <a:pt x="62" y="216"/>
                    </a:cubicBezTo>
                    <a:cubicBezTo>
                      <a:pt x="67" y="213"/>
                      <a:pt x="72" y="210"/>
                      <a:pt x="78" y="208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7" name="Freeform 980">
                <a:extLst>
                  <a:ext uri="{FF2B5EF4-FFF2-40B4-BE49-F238E27FC236}">
                    <a16:creationId xmlns:a16="http://schemas.microsoft.com/office/drawing/2014/main" id="{C07CFF84-1334-FC49-9CB7-504B9B5A0C2B}"/>
                  </a:ext>
                </a:extLst>
              </p:cNvPr>
              <p:cNvSpPr/>
              <p:nvPr/>
            </p:nvSpPr>
            <p:spPr bwMode="auto">
              <a:xfrm>
                <a:off x="4014" y="1642"/>
                <a:ext cx="97" cy="203"/>
              </a:xfrm>
              <a:custGeom>
                <a:avLst/>
                <a:gdLst>
                  <a:gd name="T0" fmla="*/ 116 w 240"/>
                  <a:gd name="T1" fmla="*/ 12 h 238"/>
                  <a:gd name="T2" fmla="*/ 135 w 240"/>
                  <a:gd name="T3" fmla="*/ 16 h 238"/>
                  <a:gd name="T4" fmla="*/ 143 w 240"/>
                  <a:gd name="T5" fmla="*/ 15 h 238"/>
                  <a:gd name="T6" fmla="*/ 156 w 240"/>
                  <a:gd name="T7" fmla="*/ 10 h 238"/>
                  <a:gd name="T8" fmla="*/ 162 w 240"/>
                  <a:gd name="T9" fmla="*/ 35 h 238"/>
                  <a:gd name="T10" fmla="*/ 141 w 240"/>
                  <a:gd name="T11" fmla="*/ 34 h 238"/>
                  <a:gd name="T12" fmla="*/ 113 w 240"/>
                  <a:gd name="T13" fmla="*/ 44 h 238"/>
                  <a:gd name="T14" fmla="*/ 103 w 240"/>
                  <a:gd name="T15" fmla="*/ 92 h 238"/>
                  <a:gd name="T16" fmla="*/ 125 w 240"/>
                  <a:gd name="T17" fmla="*/ 131 h 238"/>
                  <a:gd name="T18" fmla="*/ 128 w 240"/>
                  <a:gd name="T19" fmla="*/ 100 h 238"/>
                  <a:gd name="T20" fmla="*/ 138 w 240"/>
                  <a:gd name="T21" fmla="*/ 57 h 238"/>
                  <a:gd name="T22" fmla="*/ 143 w 240"/>
                  <a:gd name="T23" fmla="*/ 54 h 238"/>
                  <a:gd name="T24" fmla="*/ 174 w 240"/>
                  <a:gd name="T25" fmla="*/ 52 h 238"/>
                  <a:gd name="T26" fmla="*/ 188 w 240"/>
                  <a:gd name="T27" fmla="*/ 58 h 238"/>
                  <a:gd name="T28" fmla="*/ 210 w 240"/>
                  <a:gd name="T29" fmla="*/ 64 h 238"/>
                  <a:gd name="T30" fmla="*/ 240 w 240"/>
                  <a:gd name="T31" fmla="*/ 64 h 238"/>
                  <a:gd name="T32" fmla="*/ 228 w 240"/>
                  <a:gd name="T33" fmla="*/ 76 h 238"/>
                  <a:gd name="T34" fmla="*/ 224 w 240"/>
                  <a:gd name="T35" fmla="*/ 84 h 238"/>
                  <a:gd name="T36" fmla="*/ 208 w 240"/>
                  <a:gd name="T37" fmla="*/ 75 h 238"/>
                  <a:gd name="T38" fmla="*/ 204 w 240"/>
                  <a:gd name="T39" fmla="*/ 93 h 238"/>
                  <a:gd name="T40" fmla="*/ 208 w 240"/>
                  <a:gd name="T41" fmla="*/ 108 h 238"/>
                  <a:gd name="T42" fmla="*/ 212 w 240"/>
                  <a:gd name="T43" fmla="*/ 124 h 238"/>
                  <a:gd name="T44" fmla="*/ 210 w 240"/>
                  <a:gd name="T45" fmla="*/ 136 h 238"/>
                  <a:gd name="T46" fmla="*/ 214 w 240"/>
                  <a:gd name="T47" fmla="*/ 144 h 238"/>
                  <a:gd name="T48" fmla="*/ 219 w 240"/>
                  <a:gd name="T49" fmla="*/ 188 h 238"/>
                  <a:gd name="T50" fmla="*/ 209 w 240"/>
                  <a:gd name="T51" fmla="*/ 209 h 238"/>
                  <a:gd name="T52" fmla="*/ 178 w 240"/>
                  <a:gd name="T53" fmla="*/ 227 h 238"/>
                  <a:gd name="T54" fmla="*/ 165 w 240"/>
                  <a:gd name="T55" fmla="*/ 230 h 238"/>
                  <a:gd name="T56" fmla="*/ 96 w 240"/>
                  <a:gd name="T57" fmla="*/ 180 h 238"/>
                  <a:gd name="T58" fmla="*/ 92 w 240"/>
                  <a:gd name="T59" fmla="*/ 171 h 238"/>
                  <a:gd name="T60" fmla="*/ 67 w 240"/>
                  <a:gd name="T61" fmla="*/ 139 h 238"/>
                  <a:gd name="T62" fmla="*/ 55 w 240"/>
                  <a:gd name="T63" fmla="*/ 91 h 238"/>
                  <a:gd name="T64" fmla="*/ 56 w 240"/>
                  <a:gd name="T65" fmla="*/ 81 h 238"/>
                  <a:gd name="T66" fmla="*/ 53 w 240"/>
                  <a:gd name="T67" fmla="*/ 59 h 238"/>
                  <a:gd name="T68" fmla="*/ 49 w 240"/>
                  <a:gd name="T69" fmla="*/ 51 h 238"/>
                  <a:gd name="T70" fmla="*/ 37 w 240"/>
                  <a:gd name="T71" fmla="*/ 52 h 238"/>
                  <a:gd name="T72" fmla="*/ 0 w 240"/>
                  <a:gd name="T73" fmla="*/ 68 h 238"/>
                  <a:gd name="T74" fmla="*/ 8 w 240"/>
                  <a:gd name="T75" fmla="*/ 56 h 238"/>
                  <a:gd name="T76" fmla="*/ 78 w 240"/>
                  <a:gd name="T77" fmla="*/ 32 h 238"/>
                  <a:gd name="T78" fmla="*/ 116 w 240"/>
                  <a:gd name="T79" fmla="*/ 12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0" h="238">
                    <a:moveTo>
                      <a:pt x="116" y="12"/>
                    </a:moveTo>
                    <a:cubicBezTo>
                      <a:pt x="123" y="12"/>
                      <a:pt x="129" y="11"/>
                      <a:pt x="135" y="16"/>
                    </a:cubicBezTo>
                    <a:cubicBezTo>
                      <a:pt x="138" y="19"/>
                      <a:pt x="142" y="19"/>
                      <a:pt x="143" y="15"/>
                    </a:cubicBezTo>
                    <a:cubicBezTo>
                      <a:pt x="145" y="6"/>
                      <a:pt x="149" y="0"/>
                      <a:pt x="156" y="10"/>
                    </a:cubicBezTo>
                    <a:cubicBezTo>
                      <a:pt x="160" y="17"/>
                      <a:pt x="174" y="24"/>
                      <a:pt x="162" y="35"/>
                    </a:cubicBezTo>
                    <a:cubicBezTo>
                      <a:pt x="155" y="42"/>
                      <a:pt x="149" y="43"/>
                      <a:pt x="141" y="34"/>
                    </a:cubicBezTo>
                    <a:cubicBezTo>
                      <a:pt x="133" y="25"/>
                      <a:pt x="116" y="31"/>
                      <a:pt x="113" y="44"/>
                    </a:cubicBezTo>
                    <a:cubicBezTo>
                      <a:pt x="108" y="60"/>
                      <a:pt x="108" y="76"/>
                      <a:pt x="103" y="92"/>
                    </a:cubicBezTo>
                    <a:cubicBezTo>
                      <a:pt x="100" y="100"/>
                      <a:pt x="112" y="119"/>
                      <a:pt x="125" y="131"/>
                    </a:cubicBezTo>
                    <a:cubicBezTo>
                      <a:pt x="130" y="120"/>
                      <a:pt x="133" y="111"/>
                      <a:pt x="128" y="100"/>
                    </a:cubicBezTo>
                    <a:cubicBezTo>
                      <a:pt x="120" y="83"/>
                      <a:pt x="140" y="73"/>
                      <a:pt x="138" y="57"/>
                    </a:cubicBezTo>
                    <a:cubicBezTo>
                      <a:pt x="138" y="56"/>
                      <a:pt x="142" y="54"/>
                      <a:pt x="143" y="54"/>
                    </a:cubicBezTo>
                    <a:cubicBezTo>
                      <a:pt x="154" y="63"/>
                      <a:pt x="163" y="58"/>
                      <a:pt x="174" y="52"/>
                    </a:cubicBezTo>
                    <a:cubicBezTo>
                      <a:pt x="178" y="50"/>
                      <a:pt x="185" y="50"/>
                      <a:pt x="188" y="58"/>
                    </a:cubicBezTo>
                    <a:cubicBezTo>
                      <a:pt x="192" y="70"/>
                      <a:pt x="200" y="72"/>
                      <a:pt x="210" y="64"/>
                    </a:cubicBezTo>
                    <a:cubicBezTo>
                      <a:pt x="220" y="57"/>
                      <a:pt x="230" y="54"/>
                      <a:pt x="240" y="64"/>
                    </a:cubicBezTo>
                    <a:cubicBezTo>
                      <a:pt x="237" y="69"/>
                      <a:pt x="230" y="69"/>
                      <a:pt x="228" y="76"/>
                    </a:cubicBezTo>
                    <a:cubicBezTo>
                      <a:pt x="230" y="80"/>
                      <a:pt x="228" y="82"/>
                      <a:pt x="224" y="84"/>
                    </a:cubicBezTo>
                    <a:cubicBezTo>
                      <a:pt x="219" y="80"/>
                      <a:pt x="216" y="71"/>
                      <a:pt x="208" y="75"/>
                    </a:cubicBezTo>
                    <a:cubicBezTo>
                      <a:pt x="201" y="78"/>
                      <a:pt x="204" y="87"/>
                      <a:pt x="204" y="93"/>
                    </a:cubicBezTo>
                    <a:cubicBezTo>
                      <a:pt x="204" y="98"/>
                      <a:pt x="207" y="103"/>
                      <a:pt x="208" y="108"/>
                    </a:cubicBezTo>
                    <a:cubicBezTo>
                      <a:pt x="212" y="112"/>
                      <a:pt x="217" y="117"/>
                      <a:pt x="212" y="124"/>
                    </a:cubicBezTo>
                    <a:cubicBezTo>
                      <a:pt x="207" y="127"/>
                      <a:pt x="208" y="131"/>
                      <a:pt x="210" y="136"/>
                    </a:cubicBezTo>
                    <a:cubicBezTo>
                      <a:pt x="212" y="138"/>
                      <a:pt x="215" y="143"/>
                      <a:pt x="214" y="144"/>
                    </a:cubicBezTo>
                    <a:cubicBezTo>
                      <a:pt x="197" y="161"/>
                      <a:pt x="211" y="174"/>
                      <a:pt x="219" y="188"/>
                    </a:cubicBezTo>
                    <a:cubicBezTo>
                      <a:pt x="223" y="195"/>
                      <a:pt x="223" y="211"/>
                      <a:pt x="209" y="209"/>
                    </a:cubicBezTo>
                    <a:cubicBezTo>
                      <a:pt x="192" y="206"/>
                      <a:pt x="185" y="215"/>
                      <a:pt x="178" y="227"/>
                    </a:cubicBezTo>
                    <a:cubicBezTo>
                      <a:pt x="175" y="233"/>
                      <a:pt x="171" y="238"/>
                      <a:pt x="165" y="230"/>
                    </a:cubicBezTo>
                    <a:cubicBezTo>
                      <a:pt x="148" y="205"/>
                      <a:pt x="119" y="197"/>
                      <a:pt x="96" y="180"/>
                    </a:cubicBezTo>
                    <a:cubicBezTo>
                      <a:pt x="95" y="177"/>
                      <a:pt x="91" y="173"/>
                      <a:pt x="92" y="171"/>
                    </a:cubicBezTo>
                    <a:cubicBezTo>
                      <a:pt x="96" y="150"/>
                      <a:pt x="85" y="142"/>
                      <a:pt x="67" y="139"/>
                    </a:cubicBezTo>
                    <a:cubicBezTo>
                      <a:pt x="60" y="138"/>
                      <a:pt x="52" y="101"/>
                      <a:pt x="55" y="91"/>
                    </a:cubicBezTo>
                    <a:cubicBezTo>
                      <a:pt x="57" y="87"/>
                      <a:pt x="61" y="83"/>
                      <a:pt x="56" y="81"/>
                    </a:cubicBezTo>
                    <a:cubicBezTo>
                      <a:pt x="43" y="75"/>
                      <a:pt x="33" y="70"/>
                      <a:pt x="53" y="59"/>
                    </a:cubicBezTo>
                    <a:cubicBezTo>
                      <a:pt x="56" y="57"/>
                      <a:pt x="52" y="53"/>
                      <a:pt x="49" y="51"/>
                    </a:cubicBezTo>
                    <a:cubicBezTo>
                      <a:pt x="45" y="47"/>
                      <a:pt x="41" y="48"/>
                      <a:pt x="37" y="52"/>
                    </a:cubicBezTo>
                    <a:cubicBezTo>
                      <a:pt x="27" y="64"/>
                      <a:pt x="15" y="68"/>
                      <a:pt x="0" y="68"/>
                    </a:cubicBezTo>
                    <a:cubicBezTo>
                      <a:pt x="3" y="64"/>
                      <a:pt x="5" y="60"/>
                      <a:pt x="8" y="56"/>
                    </a:cubicBezTo>
                    <a:cubicBezTo>
                      <a:pt x="28" y="37"/>
                      <a:pt x="51" y="30"/>
                      <a:pt x="78" y="32"/>
                    </a:cubicBezTo>
                    <a:cubicBezTo>
                      <a:pt x="95" y="33"/>
                      <a:pt x="107" y="25"/>
                      <a:pt x="116" y="12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8" name="Freeform 981">
                <a:extLst>
                  <a:ext uri="{FF2B5EF4-FFF2-40B4-BE49-F238E27FC236}">
                    <a16:creationId xmlns:a16="http://schemas.microsoft.com/office/drawing/2014/main" id="{4856A104-F7A3-DF29-D5E0-16D2D444A2FC}"/>
                  </a:ext>
                </a:extLst>
              </p:cNvPr>
              <p:cNvSpPr/>
              <p:nvPr/>
            </p:nvSpPr>
            <p:spPr bwMode="auto">
              <a:xfrm>
                <a:off x="4136" y="1522"/>
                <a:ext cx="135" cy="212"/>
              </a:xfrm>
              <a:custGeom>
                <a:avLst/>
                <a:gdLst>
                  <a:gd name="T0" fmla="*/ 284 w 333"/>
                  <a:gd name="T1" fmla="*/ 53 h 249"/>
                  <a:gd name="T2" fmla="*/ 287 w 333"/>
                  <a:gd name="T3" fmla="*/ 59 h 249"/>
                  <a:gd name="T4" fmla="*/ 300 w 333"/>
                  <a:gd name="T5" fmla="*/ 93 h 249"/>
                  <a:gd name="T6" fmla="*/ 313 w 333"/>
                  <a:gd name="T7" fmla="*/ 101 h 249"/>
                  <a:gd name="T8" fmla="*/ 328 w 333"/>
                  <a:gd name="T9" fmla="*/ 120 h 249"/>
                  <a:gd name="T10" fmla="*/ 293 w 333"/>
                  <a:gd name="T11" fmla="*/ 150 h 249"/>
                  <a:gd name="T12" fmla="*/ 279 w 333"/>
                  <a:gd name="T13" fmla="*/ 159 h 249"/>
                  <a:gd name="T14" fmla="*/ 252 w 333"/>
                  <a:gd name="T15" fmla="*/ 183 h 249"/>
                  <a:gd name="T16" fmla="*/ 221 w 333"/>
                  <a:gd name="T17" fmla="*/ 168 h 249"/>
                  <a:gd name="T18" fmla="*/ 214 w 333"/>
                  <a:gd name="T19" fmla="*/ 165 h 249"/>
                  <a:gd name="T20" fmla="*/ 159 w 333"/>
                  <a:gd name="T21" fmla="*/ 160 h 249"/>
                  <a:gd name="T22" fmla="*/ 136 w 333"/>
                  <a:gd name="T23" fmla="*/ 156 h 249"/>
                  <a:gd name="T24" fmla="*/ 100 w 333"/>
                  <a:gd name="T25" fmla="*/ 160 h 249"/>
                  <a:gd name="T26" fmla="*/ 89 w 333"/>
                  <a:gd name="T27" fmla="*/ 162 h 249"/>
                  <a:gd name="T28" fmla="*/ 63 w 333"/>
                  <a:gd name="T29" fmla="*/ 177 h 249"/>
                  <a:gd name="T30" fmla="*/ 78 w 333"/>
                  <a:gd name="T31" fmla="*/ 185 h 249"/>
                  <a:gd name="T32" fmla="*/ 67 w 333"/>
                  <a:gd name="T33" fmla="*/ 201 h 249"/>
                  <a:gd name="T34" fmla="*/ 52 w 333"/>
                  <a:gd name="T35" fmla="*/ 227 h 249"/>
                  <a:gd name="T36" fmla="*/ 32 w 333"/>
                  <a:gd name="T37" fmla="*/ 245 h 249"/>
                  <a:gd name="T38" fmla="*/ 32 w 333"/>
                  <a:gd name="T39" fmla="*/ 221 h 249"/>
                  <a:gd name="T40" fmla="*/ 16 w 333"/>
                  <a:gd name="T41" fmla="*/ 213 h 249"/>
                  <a:gd name="T42" fmla="*/ 0 w 333"/>
                  <a:gd name="T43" fmla="*/ 201 h 249"/>
                  <a:gd name="T44" fmla="*/ 0 w 333"/>
                  <a:gd name="T45" fmla="*/ 193 h 249"/>
                  <a:gd name="T46" fmla="*/ 20 w 333"/>
                  <a:gd name="T47" fmla="*/ 129 h 249"/>
                  <a:gd name="T48" fmla="*/ 40 w 333"/>
                  <a:gd name="T49" fmla="*/ 80 h 249"/>
                  <a:gd name="T50" fmla="*/ 76 w 333"/>
                  <a:gd name="T51" fmla="*/ 21 h 249"/>
                  <a:gd name="T52" fmla="*/ 116 w 333"/>
                  <a:gd name="T53" fmla="*/ 9 h 249"/>
                  <a:gd name="T54" fmla="*/ 131 w 333"/>
                  <a:gd name="T55" fmla="*/ 2 h 249"/>
                  <a:gd name="T56" fmla="*/ 189 w 333"/>
                  <a:gd name="T57" fmla="*/ 37 h 249"/>
                  <a:gd name="T58" fmla="*/ 249 w 333"/>
                  <a:gd name="T59" fmla="*/ 59 h 249"/>
                  <a:gd name="T60" fmla="*/ 284 w 333"/>
                  <a:gd name="T61" fmla="*/ 53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3" h="249">
                    <a:moveTo>
                      <a:pt x="284" y="53"/>
                    </a:moveTo>
                    <a:cubicBezTo>
                      <a:pt x="285" y="55"/>
                      <a:pt x="288" y="58"/>
                      <a:pt x="287" y="59"/>
                    </a:cubicBezTo>
                    <a:cubicBezTo>
                      <a:pt x="279" y="75"/>
                      <a:pt x="288" y="84"/>
                      <a:pt x="300" y="93"/>
                    </a:cubicBezTo>
                    <a:cubicBezTo>
                      <a:pt x="302" y="98"/>
                      <a:pt x="303" y="104"/>
                      <a:pt x="313" y="101"/>
                    </a:cubicBezTo>
                    <a:cubicBezTo>
                      <a:pt x="326" y="98"/>
                      <a:pt x="333" y="108"/>
                      <a:pt x="328" y="120"/>
                    </a:cubicBezTo>
                    <a:cubicBezTo>
                      <a:pt x="321" y="135"/>
                      <a:pt x="315" y="151"/>
                      <a:pt x="293" y="150"/>
                    </a:cubicBezTo>
                    <a:cubicBezTo>
                      <a:pt x="287" y="150"/>
                      <a:pt x="280" y="153"/>
                      <a:pt x="279" y="159"/>
                    </a:cubicBezTo>
                    <a:cubicBezTo>
                      <a:pt x="278" y="177"/>
                      <a:pt x="266" y="180"/>
                      <a:pt x="252" y="183"/>
                    </a:cubicBezTo>
                    <a:cubicBezTo>
                      <a:pt x="243" y="175"/>
                      <a:pt x="235" y="166"/>
                      <a:pt x="221" y="168"/>
                    </a:cubicBezTo>
                    <a:cubicBezTo>
                      <a:pt x="219" y="168"/>
                      <a:pt x="216" y="167"/>
                      <a:pt x="214" y="165"/>
                    </a:cubicBezTo>
                    <a:cubicBezTo>
                      <a:pt x="198" y="144"/>
                      <a:pt x="178" y="151"/>
                      <a:pt x="159" y="160"/>
                    </a:cubicBezTo>
                    <a:cubicBezTo>
                      <a:pt x="151" y="161"/>
                      <a:pt x="144" y="158"/>
                      <a:pt x="136" y="156"/>
                    </a:cubicBezTo>
                    <a:cubicBezTo>
                      <a:pt x="124" y="152"/>
                      <a:pt x="112" y="154"/>
                      <a:pt x="100" y="160"/>
                    </a:cubicBezTo>
                    <a:cubicBezTo>
                      <a:pt x="97" y="161"/>
                      <a:pt x="93" y="161"/>
                      <a:pt x="89" y="162"/>
                    </a:cubicBezTo>
                    <a:cubicBezTo>
                      <a:pt x="75" y="159"/>
                      <a:pt x="74" y="179"/>
                      <a:pt x="63" y="177"/>
                    </a:cubicBezTo>
                    <a:cubicBezTo>
                      <a:pt x="68" y="177"/>
                      <a:pt x="76" y="176"/>
                      <a:pt x="78" y="185"/>
                    </a:cubicBezTo>
                    <a:cubicBezTo>
                      <a:pt x="80" y="194"/>
                      <a:pt x="74" y="198"/>
                      <a:pt x="67" y="201"/>
                    </a:cubicBezTo>
                    <a:cubicBezTo>
                      <a:pt x="57" y="207"/>
                      <a:pt x="50" y="214"/>
                      <a:pt x="52" y="227"/>
                    </a:cubicBezTo>
                    <a:cubicBezTo>
                      <a:pt x="51" y="248"/>
                      <a:pt x="49" y="249"/>
                      <a:pt x="32" y="245"/>
                    </a:cubicBezTo>
                    <a:cubicBezTo>
                      <a:pt x="32" y="237"/>
                      <a:pt x="32" y="229"/>
                      <a:pt x="32" y="221"/>
                    </a:cubicBezTo>
                    <a:cubicBezTo>
                      <a:pt x="34" y="203"/>
                      <a:pt x="20" y="219"/>
                      <a:pt x="16" y="213"/>
                    </a:cubicBezTo>
                    <a:cubicBezTo>
                      <a:pt x="9" y="210"/>
                      <a:pt x="5" y="205"/>
                      <a:pt x="0" y="201"/>
                    </a:cubicBezTo>
                    <a:cubicBezTo>
                      <a:pt x="0" y="198"/>
                      <a:pt x="0" y="195"/>
                      <a:pt x="0" y="193"/>
                    </a:cubicBezTo>
                    <a:cubicBezTo>
                      <a:pt x="9" y="172"/>
                      <a:pt x="19" y="152"/>
                      <a:pt x="20" y="129"/>
                    </a:cubicBezTo>
                    <a:cubicBezTo>
                      <a:pt x="6" y="104"/>
                      <a:pt x="24" y="90"/>
                      <a:pt x="40" y="80"/>
                    </a:cubicBezTo>
                    <a:cubicBezTo>
                      <a:pt x="63" y="66"/>
                      <a:pt x="72" y="45"/>
                      <a:pt x="76" y="21"/>
                    </a:cubicBezTo>
                    <a:cubicBezTo>
                      <a:pt x="87" y="9"/>
                      <a:pt x="99" y="2"/>
                      <a:pt x="116" y="9"/>
                    </a:cubicBezTo>
                    <a:cubicBezTo>
                      <a:pt x="119" y="2"/>
                      <a:pt x="125" y="0"/>
                      <a:pt x="131" y="2"/>
                    </a:cubicBezTo>
                    <a:cubicBezTo>
                      <a:pt x="154" y="6"/>
                      <a:pt x="177" y="10"/>
                      <a:pt x="189" y="37"/>
                    </a:cubicBezTo>
                    <a:cubicBezTo>
                      <a:pt x="203" y="67"/>
                      <a:pt x="218" y="70"/>
                      <a:pt x="249" y="59"/>
                    </a:cubicBezTo>
                    <a:cubicBezTo>
                      <a:pt x="260" y="55"/>
                      <a:pt x="272" y="52"/>
                      <a:pt x="284" y="53"/>
                    </a:cubicBezTo>
                    <a:close/>
                  </a:path>
                </a:pathLst>
              </a:custGeom>
              <a:solidFill>
                <a:srgbClr val="BF9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9" name="Freeform 982">
                <a:extLst>
                  <a:ext uri="{FF2B5EF4-FFF2-40B4-BE49-F238E27FC236}">
                    <a16:creationId xmlns:a16="http://schemas.microsoft.com/office/drawing/2014/main" id="{52CEE7F6-17F9-DB44-591D-95F6FA35FD38}"/>
                  </a:ext>
                </a:extLst>
              </p:cNvPr>
              <p:cNvSpPr/>
              <p:nvPr/>
            </p:nvSpPr>
            <p:spPr bwMode="auto">
              <a:xfrm>
                <a:off x="4111" y="1674"/>
                <a:ext cx="109" cy="236"/>
              </a:xfrm>
              <a:custGeom>
                <a:avLst/>
                <a:gdLst>
                  <a:gd name="T0" fmla="*/ 93 w 268"/>
                  <a:gd name="T1" fmla="*/ 66 h 277"/>
                  <a:gd name="T2" fmla="*/ 109 w 268"/>
                  <a:gd name="T3" fmla="*/ 42 h 277"/>
                  <a:gd name="T4" fmla="*/ 142 w 268"/>
                  <a:gd name="T5" fmla="*/ 31 h 277"/>
                  <a:gd name="T6" fmla="*/ 170 w 268"/>
                  <a:gd name="T7" fmla="*/ 72 h 277"/>
                  <a:gd name="T8" fmla="*/ 172 w 268"/>
                  <a:gd name="T9" fmla="*/ 73 h 277"/>
                  <a:gd name="T10" fmla="*/ 171 w 268"/>
                  <a:gd name="T11" fmla="*/ 72 h 277"/>
                  <a:gd name="T12" fmla="*/ 170 w 268"/>
                  <a:gd name="T13" fmla="*/ 27 h 277"/>
                  <a:gd name="T14" fmla="*/ 190 w 268"/>
                  <a:gd name="T15" fmla="*/ 7 h 277"/>
                  <a:gd name="T16" fmla="*/ 206 w 268"/>
                  <a:gd name="T17" fmla="*/ 21 h 277"/>
                  <a:gd name="T18" fmla="*/ 207 w 268"/>
                  <a:gd name="T19" fmla="*/ 42 h 277"/>
                  <a:gd name="T20" fmla="*/ 219 w 268"/>
                  <a:gd name="T21" fmla="*/ 59 h 277"/>
                  <a:gd name="T22" fmla="*/ 220 w 268"/>
                  <a:gd name="T23" fmla="*/ 58 h 277"/>
                  <a:gd name="T24" fmla="*/ 218 w 268"/>
                  <a:gd name="T25" fmla="*/ 59 h 277"/>
                  <a:gd name="T26" fmla="*/ 210 w 268"/>
                  <a:gd name="T27" fmla="*/ 40 h 277"/>
                  <a:gd name="T28" fmla="*/ 222 w 268"/>
                  <a:gd name="T29" fmla="*/ 15 h 277"/>
                  <a:gd name="T30" fmla="*/ 231 w 268"/>
                  <a:gd name="T31" fmla="*/ 0 h 277"/>
                  <a:gd name="T32" fmla="*/ 251 w 268"/>
                  <a:gd name="T33" fmla="*/ 13 h 277"/>
                  <a:gd name="T34" fmla="*/ 261 w 268"/>
                  <a:gd name="T35" fmla="*/ 28 h 277"/>
                  <a:gd name="T36" fmla="*/ 257 w 268"/>
                  <a:gd name="T37" fmla="*/ 49 h 277"/>
                  <a:gd name="T38" fmla="*/ 232 w 268"/>
                  <a:gd name="T39" fmla="*/ 77 h 277"/>
                  <a:gd name="T40" fmla="*/ 202 w 268"/>
                  <a:gd name="T41" fmla="*/ 76 h 277"/>
                  <a:gd name="T42" fmla="*/ 224 w 268"/>
                  <a:gd name="T43" fmla="*/ 83 h 277"/>
                  <a:gd name="T44" fmla="*/ 240 w 268"/>
                  <a:gd name="T45" fmla="*/ 94 h 277"/>
                  <a:gd name="T46" fmla="*/ 223 w 268"/>
                  <a:gd name="T47" fmla="*/ 106 h 277"/>
                  <a:gd name="T48" fmla="*/ 202 w 268"/>
                  <a:gd name="T49" fmla="*/ 101 h 277"/>
                  <a:gd name="T50" fmla="*/ 221 w 268"/>
                  <a:gd name="T51" fmla="*/ 150 h 277"/>
                  <a:gd name="T52" fmla="*/ 205 w 268"/>
                  <a:gd name="T53" fmla="*/ 181 h 277"/>
                  <a:gd name="T54" fmla="*/ 206 w 268"/>
                  <a:gd name="T55" fmla="*/ 198 h 277"/>
                  <a:gd name="T56" fmla="*/ 202 w 268"/>
                  <a:gd name="T57" fmla="*/ 242 h 277"/>
                  <a:gd name="T58" fmla="*/ 197 w 268"/>
                  <a:gd name="T59" fmla="*/ 255 h 277"/>
                  <a:gd name="T60" fmla="*/ 181 w 268"/>
                  <a:gd name="T61" fmla="*/ 276 h 277"/>
                  <a:gd name="T62" fmla="*/ 164 w 268"/>
                  <a:gd name="T63" fmla="*/ 258 h 277"/>
                  <a:gd name="T64" fmla="*/ 157 w 268"/>
                  <a:gd name="T65" fmla="*/ 250 h 277"/>
                  <a:gd name="T66" fmla="*/ 157 w 268"/>
                  <a:gd name="T67" fmla="*/ 250 h 277"/>
                  <a:gd name="T68" fmla="*/ 103 w 268"/>
                  <a:gd name="T69" fmla="*/ 224 h 277"/>
                  <a:gd name="T70" fmla="*/ 89 w 268"/>
                  <a:gd name="T71" fmla="*/ 214 h 277"/>
                  <a:gd name="T72" fmla="*/ 93 w 268"/>
                  <a:gd name="T73" fmla="*/ 197 h 277"/>
                  <a:gd name="T74" fmla="*/ 93 w 268"/>
                  <a:gd name="T75" fmla="*/ 183 h 277"/>
                  <a:gd name="T76" fmla="*/ 78 w 268"/>
                  <a:gd name="T77" fmla="*/ 188 h 277"/>
                  <a:gd name="T78" fmla="*/ 57 w 268"/>
                  <a:gd name="T79" fmla="*/ 198 h 277"/>
                  <a:gd name="T80" fmla="*/ 18 w 268"/>
                  <a:gd name="T81" fmla="*/ 185 h 277"/>
                  <a:gd name="T82" fmla="*/ 2 w 268"/>
                  <a:gd name="T83" fmla="*/ 169 h 277"/>
                  <a:gd name="T84" fmla="*/ 15 w 268"/>
                  <a:gd name="T85" fmla="*/ 154 h 277"/>
                  <a:gd name="T86" fmla="*/ 8 w 268"/>
                  <a:gd name="T87" fmla="*/ 107 h 277"/>
                  <a:gd name="T88" fmla="*/ 33 w 268"/>
                  <a:gd name="T89" fmla="*/ 98 h 277"/>
                  <a:gd name="T90" fmla="*/ 33 w 268"/>
                  <a:gd name="T91" fmla="*/ 98 h 277"/>
                  <a:gd name="T92" fmla="*/ 54 w 268"/>
                  <a:gd name="T93" fmla="*/ 100 h 277"/>
                  <a:gd name="T94" fmla="*/ 68 w 268"/>
                  <a:gd name="T95" fmla="*/ 89 h 277"/>
                  <a:gd name="T96" fmla="*/ 79 w 268"/>
                  <a:gd name="T97" fmla="*/ 79 h 277"/>
                  <a:gd name="T98" fmla="*/ 93 w 268"/>
                  <a:gd name="T99" fmla="*/ 6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8" h="277">
                    <a:moveTo>
                      <a:pt x="93" y="66"/>
                    </a:moveTo>
                    <a:cubicBezTo>
                      <a:pt x="114" y="68"/>
                      <a:pt x="108" y="52"/>
                      <a:pt x="109" y="42"/>
                    </a:cubicBezTo>
                    <a:cubicBezTo>
                      <a:pt x="121" y="19"/>
                      <a:pt x="121" y="19"/>
                      <a:pt x="142" y="31"/>
                    </a:cubicBezTo>
                    <a:cubicBezTo>
                      <a:pt x="167" y="44"/>
                      <a:pt x="167" y="44"/>
                      <a:pt x="170" y="72"/>
                    </a:cubicBezTo>
                    <a:cubicBezTo>
                      <a:pt x="171" y="75"/>
                      <a:pt x="175" y="72"/>
                      <a:pt x="172" y="73"/>
                    </a:cubicBezTo>
                    <a:cubicBezTo>
                      <a:pt x="171" y="73"/>
                      <a:pt x="171" y="73"/>
                      <a:pt x="171" y="72"/>
                    </a:cubicBezTo>
                    <a:cubicBezTo>
                      <a:pt x="168" y="57"/>
                      <a:pt x="165" y="42"/>
                      <a:pt x="170" y="27"/>
                    </a:cubicBezTo>
                    <a:cubicBezTo>
                      <a:pt x="173" y="17"/>
                      <a:pt x="178" y="8"/>
                      <a:pt x="190" y="7"/>
                    </a:cubicBezTo>
                    <a:cubicBezTo>
                      <a:pt x="199" y="6"/>
                      <a:pt x="208" y="9"/>
                      <a:pt x="206" y="21"/>
                    </a:cubicBezTo>
                    <a:cubicBezTo>
                      <a:pt x="227" y="27"/>
                      <a:pt x="212" y="34"/>
                      <a:pt x="207" y="42"/>
                    </a:cubicBezTo>
                    <a:cubicBezTo>
                      <a:pt x="201" y="53"/>
                      <a:pt x="206" y="58"/>
                      <a:pt x="219" y="59"/>
                    </a:cubicBezTo>
                    <a:cubicBezTo>
                      <a:pt x="222" y="59"/>
                      <a:pt x="219" y="55"/>
                      <a:pt x="220" y="58"/>
                    </a:cubicBezTo>
                    <a:cubicBezTo>
                      <a:pt x="220" y="59"/>
                      <a:pt x="219" y="59"/>
                      <a:pt x="218" y="59"/>
                    </a:cubicBezTo>
                    <a:cubicBezTo>
                      <a:pt x="204" y="57"/>
                      <a:pt x="201" y="50"/>
                      <a:pt x="210" y="40"/>
                    </a:cubicBezTo>
                    <a:cubicBezTo>
                      <a:pt x="216" y="32"/>
                      <a:pt x="221" y="25"/>
                      <a:pt x="222" y="15"/>
                    </a:cubicBezTo>
                    <a:cubicBezTo>
                      <a:pt x="223" y="10"/>
                      <a:pt x="221" y="0"/>
                      <a:pt x="231" y="0"/>
                    </a:cubicBezTo>
                    <a:cubicBezTo>
                      <a:pt x="240" y="0"/>
                      <a:pt x="248" y="4"/>
                      <a:pt x="251" y="13"/>
                    </a:cubicBezTo>
                    <a:cubicBezTo>
                      <a:pt x="254" y="18"/>
                      <a:pt x="254" y="23"/>
                      <a:pt x="261" y="28"/>
                    </a:cubicBezTo>
                    <a:cubicBezTo>
                      <a:pt x="268" y="32"/>
                      <a:pt x="262" y="42"/>
                      <a:pt x="257" y="49"/>
                    </a:cubicBezTo>
                    <a:cubicBezTo>
                      <a:pt x="250" y="59"/>
                      <a:pt x="240" y="67"/>
                      <a:pt x="232" y="77"/>
                    </a:cubicBezTo>
                    <a:cubicBezTo>
                      <a:pt x="224" y="87"/>
                      <a:pt x="212" y="80"/>
                      <a:pt x="202" y="76"/>
                    </a:cubicBezTo>
                    <a:cubicBezTo>
                      <a:pt x="207" y="84"/>
                      <a:pt x="215" y="83"/>
                      <a:pt x="224" y="83"/>
                    </a:cubicBezTo>
                    <a:cubicBezTo>
                      <a:pt x="231" y="83"/>
                      <a:pt x="240" y="83"/>
                      <a:pt x="240" y="94"/>
                    </a:cubicBezTo>
                    <a:cubicBezTo>
                      <a:pt x="240" y="105"/>
                      <a:pt x="231" y="106"/>
                      <a:pt x="223" y="106"/>
                    </a:cubicBezTo>
                    <a:cubicBezTo>
                      <a:pt x="214" y="106"/>
                      <a:pt x="207" y="100"/>
                      <a:pt x="202" y="101"/>
                    </a:cubicBezTo>
                    <a:cubicBezTo>
                      <a:pt x="220" y="110"/>
                      <a:pt x="205" y="137"/>
                      <a:pt x="221" y="150"/>
                    </a:cubicBezTo>
                    <a:cubicBezTo>
                      <a:pt x="223" y="163"/>
                      <a:pt x="208" y="169"/>
                      <a:pt x="205" y="181"/>
                    </a:cubicBezTo>
                    <a:cubicBezTo>
                      <a:pt x="204" y="187"/>
                      <a:pt x="199" y="191"/>
                      <a:pt x="206" y="198"/>
                    </a:cubicBezTo>
                    <a:cubicBezTo>
                      <a:pt x="221" y="213"/>
                      <a:pt x="219" y="229"/>
                      <a:pt x="202" y="242"/>
                    </a:cubicBezTo>
                    <a:cubicBezTo>
                      <a:pt x="197" y="246"/>
                      <a:pt x="197" y="250"/>
                      <a:pt x="197" y="255"/>
                    </a:cubicBezTo>
                    <a:cubicBezTo>
                      <a:pt x="197" y="266"/>
                      <a:pt x="191" y="274"/>
                      <a:pt x="181" y="276"/>
                    </a:cubicBezTo>
                    <a:cubicBezTo>
                      <a:pt x="171" y="277"/>
                      <a:pt x="165" y="270"/>
                      <a:pt x="164" y="258"/>
                    </a:cubicBezTo>
                    <a:cubicBezTo>
                      <a:pt x="164" y="254"/>
                      <a:pt x="161" y="251"/>
                      <a:pt x="157" y="250"/>
                    </a:cubicBezTo>
                    <a:cubicBezTo>
                      <a:pt x="157" y="250"/>
                      <a:pt x="157" y="250"/>
                      <a:pt x="157" y="250"/>
                    </a:cubicBezTo>
                    <a:cubicBezTo>
                      <a:pt x="146" y="225"/>
                      <a:pt x="128" y="216"/>
                      <a:pt x="103" y="224"/>
                    </a:cubicBezTo>
                    <a:cubicBezTo>
                      <a:pt x="94" y="227"/>
                      <a:pt x="88" y="225"/>
                      <a:pt x="89" y="214"/>
                    </a:cubicBezTo>
                    <a:cubicBezTo>
                      <a:pt x="90" y="208"/>
                      <a:pt x="92" y="202"/>
                      <a:pt x="93" y="197"/>
                    </a:cubicBezTo>
                    <a:cubicBezTo>
                      <a:pt x="95" y="192"/>
                      <a:pt x="100" y="186"/>
                      <a:pt x="93" y="183"/>
                    </a:cubicBezTo>
                    <a:cubicBezTo>
                      <a:pt x="87" y="180"/>
                      <a:pt x="81" y="182"/>
                      <a:pt x="78" y="188"/>
                    </a:cubicBezTo>
                    <a:cubicBezTo>
                      <a:pt x="73" y="199"/>
                      <a:pt x="66" y="196"/>
                      <a:pt x="57" y="198"/>
                    </a:cubicBezTo>
                    <a:cubicBezTo>
                      <a:pt x="39" y="201"/>
                      <a:pt x="32" y="187"/>
                      <a:pt x="18" y="185"/>
                    </a:cubicBezTo>
                    <a:cubicBezTo>
                      <a:pt x="10" y="184"/>
                      <a:pt x="4" y="177"/>
                      <a:pt x="2" y="169"/>
                    </a:cubicBezTo>
                    <a:cubicBezTo>
                      <a:pt x="0" y="160"/>
                      <a:pt x="9" y="158"/>
                      <a:pt x="15" y="154"/>
                    </a:cubicBezTo>
                    <a:cubicBezTo>
                      <a:pt x="35" y="142"/>
                      <a:pt x="32" y="121"/>
                      <a:pt x="8" y="107"/>
                    </a:cubicBezTo>
                    <a:cubicBezTo>
                      <a:pt x="17" y="104"/>
                      <a:pt x="27" y="106"/>
                      <a:pt x="33" y="98"/>
                    </a:cubicBezTo>
                    <a:cubicBezTo>
                      <a:pt x="33" y="98"/>
                      <a:pt x="33" y="98"/>
                      <a:pt x="33" y="98"/>
                    </a:cubicBezTo>
                    <a:cubicBezTo>
                      <a:pt x="40" y="98"/>
                      <a:pt x="47" y="84"/>
                      <a:pt x="54" y="100"/>
                    </a:cubicBezTo>
                    <a:cubicBezTo>
                      <a:pt x="56" y="104"/>
                      <a:pt x="66" y="96"/>
                      <a:pt x="68" y="89"/>
                    </a:cubicBezTo>
                    <a:cubicBezTo>
                      <a:pt x="70" y="83"/>
                      <a:pt x="71" y="75"/>
                      <a:pt x="79" y="79"/>
                    </a:cubicBezTo>
                    <a:cubicBezTo>
                      <a:pt x="102" y="92"/>
                      <a:pt x="90" y="71"/>
                      <a:pt x="93" y="66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0" name="Freeform 983">
                <a:extLst>
                  <a:ext uri="{FF2B5EF4-FFF2-40B4-BE49-F238E27FC236}">
                    <a16:creationId xmlns:a16="http://schemas.microsoft.com/office/drawing/2014/main" id="{0E58F583-2942-91D0-43D6-E601BEA8769C}"/>
                  </a:ext>
                </a:extLst>
              </p:cNvPr>
              <p:cNvSpPr/>
              <p:nvPr/>
            </p:nvSpPr>
            <p:spPr bwMode="auto">
              <a:xfrm>
                <a:off x="4154" y="1642"/>
                <a:ext cx="113" cy="255"/>
              </a:xfrm>
              <a:custGeom>
                <a:avLst/>
                <a:gdLst>
                  <a:gd name="T0" fmla="*/ 100 w 279"/>
                  <a:gd name="T1" fmla="*/ 154 h 300"/>
                  <a:gd name="T2" fmla="*/ 114 w 279"/>
                  <a:gd name="T3" fmla="*/ 139 h 300"/>
                  <a:gd name="T4" fmla="*/ 130 w 279"/>
                  <a:gd name="T5" fmla="*/ 129 h 300"/>
                  <a:gd name="T6" fmla="*/ 88 w 279"/>
                  <a:gd name="T7" fmla="*/ 102 h 300"/>
                  <a:gd name="T8" fmla="*/ 127 w 279"/>
                  <a:gd name="T9" fmla="*/ 104 h 300"/>
                  <a:gd name="T10" fmla="*/ 154 w 279"/>
                  <a:gd name="T11" fmla="*/ 67 h 300"/>
                  <a:gd name="T12" fmla="*/ 122 w 279"/>
                  <a:gd name="T13" fmla="*/ 41 h 300"/>
                  <a:gd name="T14" fmla="*/ 105 w 279"/>
                  <a:gd name="T15" fmla="*/ 93 h 300"/>
                  <a:gd name="T16" fmla="*/ 125 w 279"/>
                  <a:gd name="T17" fmla="*/ 86 h 300"/>
                  <a:gd name="T18" fmla="*/ 101 w 279"/>
                  <a:gd name="T19" fmla="*/ 101 h 300"/>
                  <a:gd name="T20" fmla="*/ 108 w 279"/>
                  <a:gd name="T21" fmla="*/ 66 h 300"/>
                  <a:gd name="T22" fmla="*/ 89 w 279"/>
                  <a:gd name="T23" fmla="*/ 65 h 300"/>
                  <a:gd name="T24" fmla="*/ 74 w 279"/>
                  <a:gd name="T25" fmla="*/ 54 h 300"/>
                  <a:gd name="T26" fmla="*/ 71 w 279"/>
                  <a:gd name="T27" fmla="*/ 123 h 300"/>
                  <a:gd name="T28" fmla="*/ 41 w 279"/>
                  <a:gd name="T29" fmla="*/ 77 h 300"/>
                  <a:gd name="T30" fmla="*/ 3 w 279"/>
                  <a:gd name="T31" fmla="*/ 80 h 300"/>
                  <a:gd name="T32" fmla="*/ 30 w 279"/>
                  <a:gd name="T33" fmla="*/ 45 h 300"/>
                  <a:gd name="T34" fmla="*/ 2 w 279"/>
                  <a:gd name="T35" fmla="*/ 40 h 300"/>
                  <a:gd name="T36" fmla="*/ 50 w 279"/>
                  <a:gd name="T37" fmla="*/ 32 h 300"/>
                  <a:gd name="T38" fmla="*/ 115 w 279"/>
                  <a:gd name="T39" fmla="*/ 16 h 300"/>
                  <a:gd name="T40" fmla="*/ 181 w 279"/>
                  <a:gd name="T41" fmla="*/ 23 h 300"/>
                  <a:gd name="T42" fmla="*/ 191 w 279"/>
                  <a:gd name="T43" fmla="*/ 71 h 300"/>
                  <a:gd name="T44" fmla="*/ 197 w 279"/>
                  <a:gd name="T45" fmla="*/ 130 h 300"/>
                  <a:gd name="T46" fmla="*/ 229 w 279"/>
                  <a:gd name="T47" fmla="*/ 138 h 300"/>
                  <a:gd name="T48" fmla="*/ 224 w 279"/>
                  <a:gd name="T49" fmla="*/ 102 h 300"/>
                  <a:gd name="T50" fmla="*/ 223 w 279"/>
                  <a:gd name="T51" fmla="*/ 56 h 300"/>
                  <a:gd name="T52" fmla="*/ 260 w 279"/>
                  <a:gd name="T53" fmla="*/ 141 h 300"/>
                  <a:gd name="T54" fmla="*/ 266 w 279"/>
                  <a:gd name="T55" fmla="*/ 184 h 300"/>
                  <a:gd name="T56" fmla="*/ 258 w 279"/>
                  <a:gd name="T57" fmla="*/ 238 h 300"/>
                  <a:gd name="T58" fmla="*/ 224 w 279"/>
                  <a:gd name="T59" fmla="*/ 272 h 300"/>
                  <a:gd name="T60" fmla="*/ 199 w 279"/>
                  <a:gd name="T61" fmla="*/ 296 h 300"/>
                  <a:gd name="T62" fmla="*/ 171 w 279"/>
                  <a:gd name="T63" fmla="*/ 260 h 300"/>
                  <a:gd name="T64" fmla="*/ 127 w 279"/>
                  <a:gd name="T65" fmla="*/ 188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79" h="300">
                    <a:moveTo>
                      <a:pt x="115" y="188"/>
                    </a:moveTo>
                    <a:cubicBezTo>
                      <a:pt x="102" y="180"/>
                      <a:pt x="95" y="169"/>
                      <a:pt x="100" y="154"/>
                    </a:cubicBezTo>
                    <a:cubicBezTo>
                      <a:pt x="106" y="136"/>
                      <a:pt x="82" y="146"/>
                      <a:pt x="83" y="132"/>
                    </a:cubicBezTo>
                    <a:cubicBezTo>
                      <a:pt x="93" y="134"/>
                      <a:pt x="103" y="138"/>
                      <a:pt x="114" y="139"/>
                    </a:cubicBezTo>
                    <a:cubicBezTo>
                      <a:pt x="119" y="140"/>
                      <a:pt x="126" y="142"/>
                      <a:pt x="130" y="135"/>
                    </a:cubicBezTo>
                    <a:cubicBezTo>
                      <a:pt x="131" y="133"/>
                      <a:pt x="131" y="131"/>
                      <a:pt x="130" y="129"/>
                    </a:cubicBezTo>
                    <a:cubicBezTo>
                      <a:pt x="127" y="124"/>
                      <a:pt x="119" y="125"/>
                      <a:pt x="114" y="125"/>
                    </a:cubicBezTo>
                    <a:cubicBezTo>
                      <a:pt x="97" y="126"/>
                      <a:pt x="92" y="123"/>
                      <a:pt x="88" y="102"/>
                    </a:cubicBezTo>
                    <a:cubicBezTo>
                      <a:pt x="95" y="103"/>
                      <a:pt x="97" y="111"/>
                      <a:pt x="103" y="113"/>
                    </a:cubicBezTo>
                    <a:cubicBezTo>
                      <a:pt x="114" y="115"/>
                      <a:pt x="123" y="120"/>
                      <a:pt x="127" y="104"/>
                    </a:cubicBezTo>
                    <a:cubicBezTo>
                      <a:pt x="129" y="95"/>
                      <a:pt x="141" y="94"/>
                      <a:pt x="146" y="87"/>
                    </a:cubicBezTo>
                    <a:cubicBezTo>
                      <a:pt x="150" y="81"/>
                      <a:pt x="155" y="75"/>
                      <a:pt x="154" y="67"/>
                    </a:cubicBezTo>
                    <a:cubicBezTo>
                      <a:pt x="148" y="64"/>
                      <a:pt x="146" y="74"/>
                      <a:pt x="140" y="72"/>
                    </a:cubicBezTo>
                    <a:cubicBezTo>
                      <a:pt x="148" y="54"/>
                      <a:pt x="141" y="44"/>
                      <a:pt x="122" y="41"/>
                    </a:cubicBezTo>
                    <a:cubicBezTo>
                      <a:pt x="123" y="55"/>
                      <a:pt x="121" y="68"/>
                      <a:pt x="108" y="77"/>
                    </a:cubicBezTo>
                    <a:cubicBezTo>
                      <a:pt x="103" y="81"/>
                      <a:pt x="100" y="88"/>
                      <a:pt x="105" y="93"/>
                    </a:cubicBezTo>
                    <a:cubicBezTo>
                      <a:pt x="110" y="97"/>
                      <a:pt x="113" y="91"/>
                      <a:pt x="116" y="88"/>
                    </a:cubicBezTo>
                    <a:cubicBezTo>
                      <a:pt x="119" y="86"/>
                      <a:pt x="122" y="83"/>
                      <a:pt x="125" y="86"/>
                    </a:cubicBezTo>
                    <a:cubicBezTo>
                      <a:pt x="128" y="90"/>
                      <a:pt x="126" y="94"/>
                      <a:pt x="123" y="97"/>
                    </a:cubicBezTo>
                    <a:cubicBezTo>
                      <a:pt x="116" y="101"/>
                      <a:pt x="109" y="107"/>
                      <a:pt x="101" y="101"/>
                    </a:cubicBezTo>
                    <a:cubicBezTo>
                      <a:pt x="94" y="95"/>
                      <a:pt x="92" y="87"/>
                      <a:pt x="99" y="78"/>
                    </a:cubicBezTo>
                    <a:cubicBezTo>
                      <a:pt x="102" y="74"/>
                      <a:pt x="107" y="72"/>
                      <a:pt x="108" y="66"/>
                    </a:cubicBezTo>
                    <a:cubicBezTo>
                      <a:pt x="100" y="60"/>
                      <a:pt x="97" y="71"/>
                      <a:pt x="90" y="70"/>
                    </a:cubicBezTo>
                    <a:cubicBezTo>
                      <a:pt x="89" y="68"/>
                      <a:pt x="89" y="66"/>
                      <a:pt x="89" y="65"/>
                    </a:cubicBezTo>
                    <a:cubicBezTo>
                      <a:pt x="90" y="60"/>
                      <a:pt x="103" y="59"/>
                      <a:pt x="94" y="51"/>
                    </a:cubicBezTo>
                    <a:cubicBezTo>
                      <a:pt x="87" y="46"/>
                      <a:pt x="80" y="48"/>
                      <a:pt x="74" y="54"/>
                    </a:cubicBezTo>
                    <a:cubicBezTo>
                      <a:pt x="60" y="72"/>
                      <a:pt x="63" y="91"/>
                      <a:pt x="69" y="111"/>
                    </a:cubicBezTo>
                    <a:cubicBezTo>
                      <a:pt x="70" y="114"/>
                      <a:pt x="74" y="117"/>
                      <a:pt x="71" y="123"/>
                    </a:cubicBezTo>
                    <a:cubicBezTo>
                      <a:pt x="58" y="115"/>
                      <a:pt x="58" y="103"/>
                      <a:pt x="59" y="91"/>
                    </a:cubicBezTo>
                    <a:cubicBezTo>
                      <a:pt x="60" y="77"/>
                      <a:pt x="58" y="69"/>
                      <a:pt x="41" y="77"/>
                    </a:cubicBezTo>
                    <a:cubicBezTo>
                      <a:pt x="38" y="78"/>
                      <a:pt x="33" y="80"/>
                      <a:pt x="32" y="77"/>
                    </a:cubicBezTo>
                    <a:cubicBezTo>
                      <a:pt x="19" y="44"/>
                      <a:pt x="12" y="77"/>
                      <a:pt x="3" y="80"/>
                    </a:cubicBezTo>
                    <a:cubicBezTo>
                      <a:pt x="0" y="67"/>
                      <a:pt x="10" y="63"/>
                      <a:pt x="17" y="57"/>
                    </a:cubicBezTo>
                    <a:cubicBezTo>
                      <a:pt x="22" y="53"/>
                      <a:pt x="32" y="53"/>
                      <a:pt x="30" y="45"/>
                    </a:cubicBezTo>
                    <a:cubicBezTo>
                      <a:pt x="27" y="36"/>
                      <a:pt x="17" y="40"/>
                      <a:pt x="11" y="40"/>
                    </a:cubicBezTo>
                    <a:cubicBezTo>
                      <a:pt x="8" y="40"/>
                      <a:pt x="6" y="42"/>
                      <a:pt x="2" y="40"/>
                    </a:cubicBezTo>
                    <a:cubicBezTo>
                      <a:pt x="20" y="38"/>
                      <a:pt x="23" y="15"/>
                      <a:pt x="43" y="16"/>
                    </a:cubicBezTo>
                    <a:cubicBezTo>
                      <a:pt x="50" y="19"/>
                      <a:pt x="52" y="25"/>
                      <a:pt x="50" y="32"/>
                    </a:cubicBezTo>
                    <a:cubicBezTo>
                      <a:pt x="45" y="46"/>
                      <a:pt x="55" y="49"/>
                      <a:pt x="62" y="44"/>
                    </a:cubicBezTo>
                    <a:cubicBezTo>
                      <a:pt x="79" y="34"/>
                      <a:pt x="101" y="31"/>
                      <a:pt x="115" y="16"/>
                    </a:cubicBezTo>
                    <a:cubicBezTo>
                      <a:pt x="138" y="0"/>
                      <a:pt x="150" y="1"/>
                      <a:pt x="169" y="19"/>
                    </a:cubicBezTo>
                    <a:cubicBezTo>
                      <a:pt x="173" y="22"/>
                      <a:pt x="177" y="25"/>
                      <a:pt x="181" y="23"/>
                    </a:cubicBezTo>
                    <a:cubicBezTo>
                      <a:pt x="196" y="19"/>
                      <a:pt x="204" y="26"/>
                      <a:pt x="207" y="40"/>
                    </a:cubicBezTo>
                    <a:cubicBezTo>
                      <a:pt x="213" y="56"/>
                      <a:pt x="198" y="61"/>
                      <a:pt x="191" y="71"/>
                    </a:cubicBezTo>
                    <a:cubicBezTo>
                      <a:pt x="181" y="78"/>
                      <a:pt x="185" y="89"/>
                      <a:pt x="184" y="99"/>
                    </a:cubicBezTo>
                    <a:cubicBezTo>
                      <a:pt x="181" y="112"/>
                      <a:pt x="174" y="128"/>
                      <a:pt x="197" y="130"/>
                    </a:cubicBezTo>
                    <a:cubicBezTo>
                      <a:pt x="207" y="139"/>
                      <a:pt x="193" y="153"/>
                      <a:pt x="204" y="163"/>
                    </a:cubicBezTo>
                    <a:cubicBezTo>
                      <a:pt x="207" y="149"/>
                      <a:pt x="214" y="140"/>
                      <a:pt x="229" y="138"/>
                    </a:cubicBezTo>
                    <a:cubicBezTo>
                      <a:pt x="244" y="135"/>
                      <a:pt x="237" y="120"/>
                      <a:pt x="238" y="111"/>
                    </a:cubicBezTo>
                    <a:cubicBezTo>
                      <a:pt x="239" y="101"/>
                      <a:pt x="231" y="102"/>
                      <a:pt x="224" y="102"/>
                    </a:cubicBezTo>
                    <a:cubicBezTo>
                      <a:pt x="206" y="101"/>
                      <a:pt x="203" y="98"/>
                      <a:pt x="203" y="77"/>
                    </a:cubicBezTo>
                    <a:cubicBezTo>
                      <a:pt x="214" y="73"/>
                      <a:pt x="208" y="55"/>
                      <a:pt x="223" y="56"/>
                    </a:cubicBezTo>
                    <a:cubicBezTo>
                      <a:pt x="251" y="68"/>
                      <a:pt x="255" y="73"/>
                      <a:pt x="255" y="107"/>
                    </a:cubicBezTo>
                    <a:cubicBezTo>
                      <a:pt x="255" y="119"/>
                      <a:pt x="252" y="131"/>
                      <a:pt x="260" y="141"/>
                    </a:cubicBezTo>
                    <a:cubicBezTo>
                      <a:pt x="262" y="143"/>
                      <a:pt x="264" y="144"/>
                      <a:pt x="261" y="147"/>
                    </a:cubicBezTo>
                    <a:cubicBezTo>
                      <a:pt x="249" y="163"/>
                      <a:pt x="251" y="174"/>
                      <a:pt x="266" y="184"/>
                    </a:cubicBezTo>
                    <a:cubicBezTo>
                      <a:pt x="278" y="192"/>
                      <a:pt x="279" y="208"/>
                      <a:pt x="267" y="216"/>
                    </a:cubicBezTo>
                    <a:cubicBezTo>
                      <a:pt x="258" y="221"/>
                      <a:pt x="253" y="226"/>
                      <a:pt x="258" y="238"/>
                    </a:cubicBezTo>
                    <a:cubicBezTo>
                      <a:pt x="264" y="252"/>
                      <a:pt x="254" y="268"/>
                      <a:pt x="239" y="269"/>
                    </a:cubicBezTo>
                    <a:cubicBezTo>
                      <a:pt x="233" y="269"/>
                      <a:pt x="229" y="270"/>
                      <a:pt x="224" y="272"/>
                    </a:cubicBezTo>
                    <a:cubicBezTo>
                      <a:pt x="209" y="279"/>
                      <a:pt x="206" y="288"/>
                      <a:pt x="219" y="300"/>
                    </a:cubicBezTo>
                    <a:cubicBezTo>
                      <a:pt x="212" y="298"/>
                      <a:pt x="206" y="297"/>
                      <a:pt x="199" y="296"/>
                    </a:cubicBezTo>
                    <a:cubicBezTo>
                      <a:pt x="193" y="286"/>
                      <a:pt x="186" y="277"/>
                      <a:pt x="175" y="272"/>
                    </a:cubicBezTo>
                    <a:cubicBezTo>
                      <a:pt x="170" y="269"/>
                      <a:pt x="171" y="264"/>
                      <a:pt x="171" y="260"/>
                    </a:cubicBezTo>
                    <a:cubicBezTo>
                      <a:pt x="177" y="255"/>
                      <a:pt x="172" y="248"/>
                      <a:pt x="175" y="244"/>
                    </a:cubicBezTo>
                    <a:cubicBezTo>
                      <a:pt x="175" y="194"/>
                      <a:pt x="175" y="194"/>
                      <a:pt x="127" y="188"/>
                    </a:cubicBezTo>
                    <a:cubicBezTo>
                      <a:pt x="123" y="187"/>
                      <a:pt x="119" y="188"/>
                      <a:pt x="115" y="188"/>
                    </a:cubicBezTo>
                    <a:close/>
                  </a:path>
                </a:pathLst>
              </a:custGeom>
              <a:solidFill>
                <a:srgbClr val="CB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1" name="Freeform 984">
                <a:extLst>
                  <a:ext uri="{FF2B5EF4-FFF2-40B4-BE49-F238E27FC236}">
                    <a16:creationId xmlns:a16="http://schemas.microsoft.com/office/drawing/2014/main" id="{617974AB-CAC9-87CB-EE68-6177F123B885}"/>
                  </a:ext>
                </a:extLst>
              </p:cNvPr>
              <p:cNvSpPr/>
              <p:nvPr/>
            </p:nvSpPr>
            <p:spPr bwMode="auto">
              <a:xfrm>
                <a:off x="4108" y="1853"/>
                <a:ext cx="72" cy="187"/>
              </a:xfrm>
              <a:custGeom>
                <a:avLst/>
                <a:gdLst>
                  <a:gd name="T0" fmla="*/ 165 w 179"/>
                  <a:gd name="T1" fmla="*/ 40 h 220"/>
                  <a:gd name="T2" fmla="*/ 175 w 179"/>
                  <a:gd name="T3" fmla="*/ 101 h 220"/>
                  <a:gd name="T4" fmla="*/ 169 w 179"/>
                  <a:gd name="T5" fmla="*/ 118 h 220"/>
                  <a:gd name="T6" fmla="*/ 158 w 179"/>
                  <a:gd name="T7" fmla="*/ 107 h 220"/>
                  <a:gd name="T8" fmla="*/ 154 w 179"/>
                  <a:gd name="T9" fmla="*/ 92 h 220"/>
                  <a:gd name="T10" fmla="*/ 129 w 179"/>
                  <a:gd name="T11" fmla="*/ 90 h 220"/>
                  <a:gd name="T12" fmla="*/ 136 w 179"/>
                  <a:gd name="T13" fmla="*/ 105 h 220"/>
                  <a:gd name="T14" fmla="*/ 139 w 179"/>
                  <a:gd name="T15" fmla="*/ 139 h 220"/>
                  <a:gd name="T16" fmla="*/ 132 w 179"/>
                  <a:gd name="T17" fmla="*/ 186 h 220"/>
                  <a:gd name="T18" fmla="*/ 120 w 179"/>
                  <a:gd name="T19" fmla="*/ 206 h 220"/>
                  <a:gd name="T20" fmla="*/ 103 w 179"/>
                  <a:gd name="T21" fmla="*/ 211 h 220"/>
                  <a:gd name="T22" fmla="*/ 55 w 179"/>
                  <a:gd name="T23" fmla="*/ 202 h 220"/>
                  <a:gd name="T24" fmla="*/ 23 w 179"/>
                  <a:gd name="T25" fmla="*/ 175 h 220"/>
                  <a:gd name="T26" fmla="*/ 12 w 179"/>
                  <a:gd name="T27" fmla="*/ 158 h 220"/>
                  <a:gd name="T28" fmla="*/ 14 w 179"/>
                  <a:gd name="T29" fmla="*/ 133 h 220"/>
                  <a:gd name="T30" fmla="*/ 37 w 179"/>
                  <a:gd name="T31" fmla="*/ 97 h 220"/>
                  <a:gd name="T32" fmla="*/ 63 w 179"/>
                  <a:gd name="T33" fmla="*/ 62 h 220"/>
                  <a:gd name="T34" fmla="*/ 83 w 179"/>
                  <a:gd name="T35" fmla="*/ 48 h 220"/>
                  <a:gd name="T36" fmla="*/ 57 w 179"/>
                  <a:gd name="T37" fmla="*/ 31 h 220"/>
                  <a:gd name="T38" fmla="*/ 27 w 179"/>
                  <a:gd name="T39" fmla="*/ 18 h 220"/>
                  <a:gd name="T40" fmla="*/ 28 w 179"/>
                  <a:gd name="T41" fmla="*/ 10 h 220"/>
                  <a:gd name="T42" fmla="*/ 64 w 179"/>
                  <a:gd name="T43" fmla="*/ 8 h 220"/>
                  <a:gd name="T44" fmla="*/ 94 w 179"/>
                  <a:gd name="T45" fmla="*/ 29 h 220"/>
                  <a:gd name="T46" fmla="*/ 111 w 179"/>
                  <a:gd name="T47" fmla="*/ 31 h 220"/>
                  <a:gd name="T48" fmla="*/ 165 w 179"/>
                  <a:gd name="T49" fmla="*/ 4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9" h="220">
                    <a:moveTo>
                      <a:pt x="165" y="40"/>
                    </a:moveTo>
                    <a:cubicBezTo>
                      <a:pt x="169" y="60"/>
                      <a:pt x="165" y="82"/>
                      <a:pt x="175" y="101"/>
                    </a:cubicBezTo>
                    <a:cubicBezTo>
                      <a:pt x="179" y="108"/>
                      <a:pt x="175" y="115"/>
                      <a:pt x="169" y="118"/>
                    </a:cubicBezTo>
                    <a:cubicBezTo>
                      <a:pt x="161" y="121"/>
                      <a:pt x="160" y="113"/>
                      <a:pt x="158" y="107"/>
                    </a:cubicBezTo>
                    <a:cubicBezTo>
                      <a:pt x="156" y="103"/>
                      <a:pt x="157" y="96"/>
                      <a:pt x="154" y="92"/>
                    </a:cubicBezTo>
                    <a:cubicBezTo>
                      <a:pt x="147" y="84"/>
                      <a:pt x="135" y="84"/>
                      <a:pt x="129" y="90"/>
                    </a:cubicBezTo>
                    <a:cubicBezTo>
                      <a:pt x="122" y="96"/>
                      <a:pt x="133" y="100"/>
                      <a:pt x="136" y="105"/>
                    </a:cubicBezTo>
                    <a:cubicBezTo>
                      <a:pt x="145" y="116"/>
                      <a:pt x="155" y="123"/>
                      <a:pt x="139" y="139"/>
                    </a:cubicBezTo>
                    <a:cubicBezTo>
                      <a:pt x="133" y="146"/>
                      <a:pt x="118" y="167"/>
                      <a:pt x="132" y="186"/>
                    </a:cubicBezTo>
                    <a:cubicBezTo>
                      <a:pt x="142" y="198"/>
                      <a:pt x="124" y="199"/>
                      <a:pt x="120" y="206"/>
                    </a:cubicBezTo>
                    <a:cubicBezTo>
                      <a:pt x="117" y="211"/>
                      <a:pt x="111" y="220"/>
                      <a:pt x="103" y="211"/>
                    </a:cubicBezTo>
                    <a:cubicBezTo>
                      <a:pt x="89" y="195"/>
                      <a:pt x="72" y="199"/>
                      <a:pt x="55" y="202"/>
                    </a:cubicBezTo>
                    <a:cubicBezTo>
                      <a:pt x="33" y="207"/>
                      <a:pt x="21" y="197"/>
                      <a:pt x="23" y="175"/>
                    </a:cubicBezTo>
                    <a:cubicBezTo>
                      <a:pt x="24" y="166"/>
                      <a:pt x="18" y="162"/>
                      <a:pt x="12" y="158"/>
                    </a:cubicBezTo>
                    <a:cubicBezTo>
                      <a:pt x="0" y="148"/>
                      <a:pt x="4" y="138"/>
                      <a:pt x="14" y="133"/>
                    </a:cubicBezTo>
                    <a:cubicBezTo>
                      <a:pt x="30" y="125"/>
                      <a:pt x="34" y="112"/>
                      <a:pt x="37" y="97"/>
                    </a:cubicBezTo>
                    <a:cubicBezTo>
                      <a:pt x="41" y="82"/>
                      <a:pt x="39" y="63"/>
                      <a:pt x="63" y="62"/>
                    </a:cubicBezTo>
                    <a:cubicBezTo>
                      <a:pt x="71" y="61"/>
                      <a:pt x="86" y="60"/>
                      <a:pt x="83" y="48"/>
                    </a:cubicBezTo>
                    <a:cubicBezTo>
                      <a:pt x="81" y="37"/>
                      <a:pt x="68" y="29"/>
                      <a:pt x="57" y="31"/>
                    </a:cubicBezTo>
                    <a:cubicBezTo>
                      <a:pt x="43" y="32"/>
                      <a:pt x="34" y="30"/>
                      <a:pt x="27" y="18"/>
                    </a:cubicBezTo>
                    <a:cubicBezTo>
                      <a:pt x="25" y="15"/>
                      <a:pt x="25" y="10"/>
                      <a:pt x="28" y="10"/>
                    </a:cubicBezTo>
                    <a:cubicBezTo>
                      <a:pt x="40" y="9"/>
                      <a:pt x="51" y="0"/>
                      <a:pt x="64" y="8"/>
                    </a:cubicBezTo>
                    <a:cubicBezTo>
                      <a:pt x="75" y="14"/>
                      <a:pt x="88" y="16"/>
                      <a:pt x="94" y="29"/>
                    </a:cubicBezTo>
                    <a:cubicBezTo>
                      <a:pt x="98" y="38"/>
                      <a:pt x="108" y="33"/>
                      <a:pt x="111" y="31"/>
                    </a:cubicBezTo>
                    <a:cubicBezTo>
                      <a:pt x="133" y="16"/>
                      <a:pt x="149" y="27"/>
                      <a:pt x="165" y="40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2" name="Freeform 985">
                <a:extLst>
                  <a:ext uri="{FF2B5EF4-FFF2-40B4-BE49-F238E27FC236}">
                    <a16:creationId xmlns:a16="http://schemas.microsoft.com/office/drawing/2014/main" id="{167CE56C-8D0C-EE2F-8175-D99993E0843E}"/>
                  </a:ext>
                </a:extLst>
              </p:cNvPr>
              <p:cNvSpPr/>
              <p:nvPr/>
            </p:nvSpPr>
            <p:spPr bwMode="auto">
              <a:xfrm>
                <a:off x="4110" y="1628"/>
                <a:ext cx="18" cy="69"/>
              </a:xfrm>
              <a:custGeom>
                <a:avLst/>
                <a:gdLst>
                  <a:gd name="T0" fmla="*/ 7 w 43"/>
                  <a:gd name="T1" fmla="*/ 80 h 80"/>
                  <a:gd name="T2" fmla="*/ 13 w 43"/>
                  <a:gd name="T3" fmla="*/ 56 h 80"/>
                  <a:gd name="T4" fmla="*/ 17 w 43"/>
                  <a:gd name="T5" fmla="*/ 50 h 80"/>
                  <a:gd name="T6" fmla="*/ 33 w 43"/>
                  <a:gd name="T7" fmla="*/ 4 h 80"/>
                  <a:gd name="T8" fmla="*/ 43 w 43"/>
                  <a:gd name="T9" fmla="*/ 0 h 80"/>
                  <a:gd name="T10" fmla="*/ 43 w 43"/>
                  <a:gd name="T11" fmla="*/ 0 h 80"/>
                  <a:gd name="T12" fmla="*/ 35 w 43"/>
                  <a:gd name="T13" fmla="*/ 60 h 80"/>
                  <a:gd name="T14" fmla="*/ 7 w 43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80">
                    <a:moveTo>
                      <a:pt x="7" y="80"/>
                    </a:moveTo>
                    <a:cubicBezTo>
                      <a:pt x="5" y="71"/>
                      <a:pt x="0" y="61"/>
                      <a:pt x="13" y="56"/>
                    </a:cubicBezTo>
                    <a:cubicBezTo>
                      <a:pt x="15" y="55"/>
                      <a:pt x="18" y="53"/>
                      <a:pt x="17" y="50"/>
                    </a:cubicBezTo>
                    <a:cubicBezTo>
                      <a:pt x="7" y="30"/>
                      <a:pt x="29" y="20"/>
                      <a:pt x="33" y="4"/>
                    </a:cubicBezTo>
                    <a:cubicBezTo>
                      <a:pt x="33" y="1"/>
                      <a:pt x="39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7" y="19"/>
                      <a:pt x="43" y="40"/>
                      <a:pt x="35" y="60"/>
                    </a:cubicBezTo>
                    <a:cubicBezTo>
                      <a:pt x="23" y="63"/>
                      <a:pt x="21" y="79"/>
                      <a:pt x="7" y="80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3" name="Freeform 986">
                <a:extLst>
                  <a:ext uri="{FF2B5EF4-FFF2-40B4-BE49-F238E27FC236}">
                    <a16:creationId xmlns:a16="http://schemas.microsoft.com/office/drawing/2014/main" id="{F3CBBE03-BCEB-01B2-C012-D9890B4B62D7}"/>
                  </a:ext>
                </a:extLst>
              </p:cNvPr>
              <p:cNvSpPr/>
              <p:nvPr/>
            </p:nvSpPr>
            <p:spPr bwMode="auto">
              <a:xfrm>
                <a:off x="4094" y="1979"/>
                <a:ext cx="17" cy="37"/>
              </a:xfrm>
              <a:custGeom>
                <a:avLst/>
                <a:gdLst>
                  <a:gd name="T0" fmla="*/ 19 w 43"/>
                  <a:gd name="T1" fmla="*/ 43 h 43"/>
                  <a:gd name="T2" fmla="*/ 3 w 43"/>
                  <a:gd name="T3" fmla="*/ 27 h 43"/>
                  <a:gd name="T4" fmla="*/ 16 w 43"/>
                  <a:gd name="T5" fmla="*/ 1 h 43"/>
                  <a:gd name="T6" fmla="*/ 42 w 43"/>
                  <a:gd name="T7" fmla="*/ 21 h 43"/>
                  <a:gd name="T8" fmla="*/ 19 w 43"/>
                  <a:gd name="T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19" y="43"/>
                    </a:moveTo>
                    <a:cubicBezTo>
                      <a:pt x="9" y="41"/>
                      <a:pt x="0" y="30"/>
                      <a:pt x="3" y="27"/>
                    </a:cubicBezTo>
                    <a:cubicBezTo>
                      <a:pt x="11" y="19"/>
                      <a:pt x="5" y="2"/>
                      <a:pt x="16" y="1"/>
                    </a:cubicBezTo>
                    <a:cubicBezTo>
                      <a:pt x="28" y="0"/>
                      <a:pt x="41" y="8"/>
                      <a:pt x="42" y="21"/>
                    </a:cubicBezTo>
                    <a:cubicBezTo>
                      <a:pt x="43" y="35"/>
                      <a:pt x="24" y="34"/>
                      <a:pt x="19" y="43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4" name="Freeform 987">
                <a:extLst>
                  <a:ext uri="{FF2B5EF4-FFF2-40B4-BE49-F238E27FC236}">
                    <a16:creationId xmlns:a16="http://schemas.microsoft.com/office/drawing/2014/main" id="{FCE02F4A-90D9-8937-0FD8-D3447ED75911}"/>
                  </a:ext>
                </a:extLst>
              </p:cNvPr>
              <p:cNvSpPr/>
              <p:nvPr/>
            </p:nvSpPr>
            <p:spPr bwMode="auto">
              <a:xfrm>
                <a:off x="4220" y="1872"/>
                <a:ext cx="15" cy="35"/>
              </a:xfrm>
              <a:custGeom>
                <a:avLst/>
                <a:gdLst>
                  <a:gd name="T0" fmla="*/ 11 w 35"/>
                  <a:gd name="T1" fmla="*/ 2 h 41"/>
                  <a:gd name="T2" fmla="*/ 35 w 35"/>
                  <a:gd name="T3" fmla="*/ 26 h 41"/>
                  <a:gd name="T4" fmla="*/ 21 w 35"/>
                  <a:gd name="T5" fmla="*/ 35 h 41"/>
                  <a:gd name="T6" fmla="*/ 5 w 35"/>
                  <a:gd name="T7" fmla="*/ 14 h 41"/>
                  <a:gd name="T8" fmla="*/ 11 w 35"/>
                  <a:gd name="T9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41">
                    <a:moveTo>
                      <a:pt x="11" y="2"/>
                    </a:moveTo>
                    <a:cubicBezTo>
                      <a:pt x="29" y="0"/>
                      <a:pt x="34" y="10"/>
                      <a:pt x="35" y="26"/>
                    </a:cubicBezTo>
                    <a:cubicBezTo>
                      <a:pt x="34" y="34"/>
                      <a:pt x="29" y="41"/>
                      <a:pt x="21" y="35"/>
                    </a:cubicBezTo>
                    <a:cubicBezTo>
                      <a:pt x="14" y="30"/>
                      <a:pt x="0" y="28"/>
                      <a:pt x="5" y="14"/>
                    </a:cubicBezTo>
                    <a:cubicBezTo>
                      <a:pt x="6" y="10"/>
                      <a:pt x="9" y="6"/>
                      <a:pt x="11" y="2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5" name="Freeform 988">
                <a:extLst>
                  <a:ext uri="{FF2B5EF4-FFF2-40B4-BE49-F238E27FC236}">
                    <a16:creationId xmlns:a16="http://schemas.microsoft.com/office/drawing/2014/main" id="{8623BF90-4356-3A70-58E3-1973FEFE75CE}"/>
                  </a:ext>
                </a:extLst>
              </p:cNvPr>
              <p:cNvSpPr/>
              <p:nvPr/>
            </p:nvSpPr>
            <p:spPr bwMode="auto">
              <a:xfrm>
                <a:off x="4123" y="1628"/>
                <a:ext cx="9" cy="60"/>
              </a:xfrm>
              <a:custGeom>
                <a:avLst/>
                <a:gdLst>
                  <a:gd name="T0" fmla="*/ 3 w 22"/>
                  <a:gd name="T1" fmla="*/ 60 h 70"/>
                  <a:gd name="T2" fmla="*/ 11 w 22"/>
                  <a:gd name="T3" fmla="*/ 0 h 70"/>
                  <a:gd name="T4" fmla="*/ 20 w 22"/>
                  <a:gd name="T5" fmla="*/ 5 h 70"/>
                  <a:gd name="T6" fmla="*/ 11 w 22"/>
                  <a:gd name="T7" fmla="*/ 68 h 70"/>
                  <a:gd name="T8" fmla="*/ 9 w 22"/>
                  <a:gd name="T9" fmla="*/ 69 h 70"/>
                  <a:gd name="T10" fmla="*/ 3 w 22"/>
                  <a:gd name="T11" fmla="*/ 68 h 70"/>
                  <a:gd name="T12" fmla="*/ 3 w 22"/>
                  <a:gd name="T13" fmla="*/ 6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70">
                    <a:moveTo>
                      <a:pt x="3" y="60"/>
                    </a:moveTo>
                    <a:cubicBezTo>
                      <a:pt x="3" y="39"/>
                      <a:pt x="0" y="19"/>
                      <a:pt x="11" y="0"/>
                    </a:cubicBezTo>
                    <a:cubicBezTo>
                      <a:pt x="15" y="0"/>
                      <a:pt x="22" y="2"/>
                      <a:pt x="20" y="5"/>
                    </a:cubicBezTo>
                    <a:cubicBezTo>
                      <a:pt x="2" y="24"/>
                      <a:pt x="15" y="47"/>
                      <a:pt x="11" y="68"/>
                    </a:cubicBezTo>
                    <a:cubicBezTo>
                      <a:pt x="10" y="68"/>
                      <a:pt x="10" y="69"/>
                      <a:pt x="9" y="69"/>
                    </a:cubicBezTo>
                    <a:cubicBezTo>
                      <a:pt x="7" y="70"/>
                      <a:pt x="5" y="70"/>
                      <a:pt x="3" y="68"/>
                    </a:cubicBezTo>
                    <a:cubicBezTo>
                      <a:pt x="3" y="65"/>
                      <a:pt x="3" y="62"/>
                      <a:pt x="3" y="60"/>
                    </a:cubicBezTo>
                    <a:close/>
                  </a:path>
                </a:pathLst>
              </a:custGeom>
              <a:solidFill>
                <a:srgbClr val="E4C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6" name="Freeform 989">
                <a:extLst>
                  <a:ext uri="{FF2B5EF4-FFF2-40B4-BE49-F238E27FC236}">
                    <a16:creationId xmlns:a16="http://schemas.microsoft.com/office/drawing/2014/main" id="{BB0A6215-6E6E-9C2F-02B8-2435D2F15509}"/>
                  </a:ext>
                </a:extLst>
              </p:cNvPr>
              <p:cNvSpPr/>
              <p:nvPr/>
            </p:nvSpPr>
            <p:spPr bwMode="auto">
              <a:xfrm>
                <a:off x="4204" y="1818"/>
                <a:ext cx="9" cy="22"/>
              </a:xfrm>
              <a:custGeom>
                <a:avLst/>
                <a:gdLst>
                  <a:gd name="T0" fmla="*/ 23 w 23"/>
                  <a:gd name="T1" fmla="*/ 13 h 26"/>
                  <a:gd name="T2" fmla="*/ 11 w 23"/>
                  <a:gd name="T3" fmla="*/ 26 h 26"/>
                  <a:gd name="T4" fmla="*/ 0 w 23"/>
                  <a:gd name="T5" fmla="*/ 10 h 26"/>
                  <a:gd name="T6" fmla="*/ 10 w 23"/>
                  <a:gd name="T7" fmla="*/ 1 h 26"/>
                  <a:gd name="T8" fmla="*/ 23 w 23"/>
                  <a:gd name="T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3" y="13"/>
                    </a:moveTo>
                    <a:cubicBezTo>
                      <a:pt x="21" y="20"/>
                      <a:pt x="18" y="26"/>
                      <a:pt x="11" y="26"/>
                    </a:cubicBezTo>
                    <a:cubicBezTo>
                      <a:pt x="2" y="25"/>
                      <a:pt x="0" y="18"/>
                      <a:pt x="0" y="10"/>
                    </a:cubicBezTo>
                    <a:cubicBezTo>
                      <a:pt x="0" y="3"/>
                      <a:pt x="3" y="0"/>
                      <a:pt x="10" y="1"/>
                    </a:cubicBezTo>
                    <a:cubicBezTo>
                      <a:pt x="17" y="2"/>
                      <a:pt x="21" y="7"/>
                      <a:pt x="23" y="13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7" name="Freeform 990">
                <a:extLst>
                  <a:ext uri="{FF2B5EF4-FFF2-40B4-BE49-F238E27FC236}">
                    <a16:creationId xmlns:a16="http://schemas.microsoft.com/office/drawing/2014/main" id="{AA9DD6F4-1F11-C5D1-3137-46A7702EEABA}"/>
                  </a:ext>
                </a:extLst>
              </p:cNvPr>
              <p:cNvSpPr/>
              <p:nvPr/>
            </p:nvSpPr>
            <p:spPr bwMode="auto">
              <a:xfrm>
                <a:off x="4105" y="1707"/>
                <a:ext cx="10" cy="30"/>
              </a:xfrm>
              <a:custGeom>
                <a:avLst/>
                <a:gdLst>
                  <a:gd name="T0" fmla="*/ 0 w 26"/>
                  <a:gd name="T1" fmla="*/ 8 h 36"/>
                  <a:gd name="T2" fmla="*/ 4 w 26"/>
                  <a:gd name="T3" fmla="*/ 0 h 36"/>
                  <a:gd name="T4" fmla="*/ 26 w 26"/>
                  <a:gd name="T5" fmla="*/ 36 h 36"/>
                  <a:gd name="T6" fmla="*/ 0 w 26"/>
                  <a:gd name="T7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36">
                    <a:moveTo>
                      <a:pt x="0" y="8"/>
                    </a:moveTo>
                    <a:cubicBezTo>
                      <a:pt x="1" y="5"/>
                      <a:pt x="3" y="2"/>
                      <a:pt x="4" y="0"/>
                    </a:cubicBezTo>
                    <a:cubicBezTo>
                      <a:pt x="17" y="8"/>
                      <a:pt x="12" y="28"/>
                      <a:pt x="26" y="36"/>
                    </a:cubicBezTo>
                    <a:cubicBezTo>
                      <a:pt x="7" y="36"/>
                      <a:pt x="3" y="22"/>
                      <a:pt x="0" y="8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8" name="Freeform 991">
                <a:extLst>
                  <a:ext uri="{FF2B5EF4-FFF2-40B4-BE49-F238E27FC236}">
                    <a16:creationId xmlns:a16="http://schemas.microsoft.com/office/drawing/2014/main" id="{F91DC99D-EAA0-EA2E-7837-FCEF329442B6}"/>
                  </a:ext>
                </a:extLst>
              </p:cNvPr>
              <p:cNvSpPr/>
              <p:nvPr/>
            </p:nvSpPr>
            <p:spPr bwMode="auto">
              <a:xfrm>
                <a:off x="4125" y="1686"/>
                <a:ext cx="8" cy="34"/>
              </a:xfrm>
              <a:custGeom>
                <a:avLst/>
                <a:gdLst>
                  <a:gd name="T0" fmla="*/ 7 w 20"/>
                  <a:gd name="T1" fmla="*/ 0 h 40"/>
                  <a:gd name="T2" fmla="*/ 19 w 20"/>
                  <a:gd name="T3" fmla="*/ 20 h 40"/>
                  <a:gd name="T4" fmla="*/ 7 w 20"/>
                  <a:gd name="T5" fmla="*/ 40 h 40"/>
                  <a:gd name="T6" fmla="*/ 3 w 20"/>
                  <a:gd name="T7" fmla="*/ 31 h 40"/>
                  <a:gd name="T8" fmla="*/ 3 w 20"/>
                  <a:gd name="T9" fmla="*/ 28 h 40"/>
                  <a:gd name="T10" fmla="*/ 7 w 20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40">
                    <a:moveTo>
                      <a:pt x="7" y="0"/>
                    </a:moveTo>
                    <a:cubicBezTo>
                      <a:pt x="13" y="5"/>
                      <a:pt x="11" y="16"/>
                      <a:pt x="19" y="20"/>
                    </a:cubicBezTo>
                    <a:cubicBezTo>
                      <a:pt x="19" y="29"/>
                      <a:pt x="20" y="39"/>
                      <a:pt x="7" y="40"/>
                    </a:cubicBezTo>
                    <a:cubicBezTo>
                      <a:pt x="4" y="38"/>
                      <a:pt x="3" y="35"/>
                      <a:pt x="3" y="31"/>
                    </a:cubicBezTo>
                    <a:cubicBezTo>
                      <a:pt x="3" y="30"/>
                      <a:pt x="3" y="29"/>
                      <a:pt x="3" y="28"/>
                    </a:cubicBezTo>
                    <a:cubicBezTo>
                      <a:pt x="4" y="18"/>
                      <a:pt x="0" y="8"/>
                      <a:pt x="7" y="0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9" name="Freeform 992">
                <a:extLst>
                  <a:ext uri="{FF2B5EF4-FFF2-40B4-BE49-F238E27FC236}">
                    <a16:creationId xmlns:a16="http://schemas.microsoft.com/office/drawing/2014/main" id="{3CE3335F-DDE9-695B-AB80-D3E0440A0A25}"/>
                  </a:ext>
                </a:extLst>
              </p:cNvPr>
              <p:cNvSpPr/>
              <p:nvPr/>
            </p:nvSpPr>
            <p:spPr bwMode="auto">
              <a:xfrm>
                <a:off x="4130" y="1723"/>
                <a:ext cx="9" cy="17"/>
              </a:xfrm>
              <a:custGeom>
                <a:avLst/>
                <a:gdLst>
                  <a:gd name="T0" fmla="*/ 11 w 23"/>
                  <a:gd name="T1" fmla="*/ 7 h 20"/>
                  <a:gd name="T2" fmla="*/ 22 w 23"/>
                  <a:gd name="T3" fmla="*/ 9 h 20"/>
                  <a:gd name="T4" fmla="*/ 15 w 23"/>
                  <a:gd name="T5" fmla="*/ 19 h 20"/>
                  <a:gd name="T6" fmla="*/ 1 w 23"/>
                  <a:gd name="T7" fmla="*/ 10 h 20"/>
                  <a:gd name="T8" fmla="*/ 11 w 23"/>
                  <a:gd name="T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0">
                    <a:moveTo>
                      <a:pt x="11" y="7"/>
                    </a:moveTo>
                    <a:cubicBezTo>
                      <a:pt x="15" y="5"/>
                      <a:pt x="21" y="0"/>
                      <a:pt x="22" y="9"/>
                    </a:cubicBezTo>
                    <a:cubicBezTo>
                      <a:pt x="23" y="14"/>
                      <a:pt x="21" y="20"/>
                      <a:pt x="15" y="19"/>
                    </a:cubicBezTo>
                    <a:cubicBezTo>
                      <a:pt x="10" y="18"/>
                      <a:pt x="1" y="17"/>
                      <a:pt x="1" y="10"/>
                    </a:cubicBezTo>
                    <a:cubicBezTo>
                      <a:pt x="0" y="4"/>
                      <a:pt x="6" y="3"/>
                      <a:pt x="11" y="7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0" name="Freeform 993">
                <a:extLst>
                  <a:ext uri="{FF2B5EF4-FFF2-40B4-BE49-F238E27FC236}">
                    <a16:creationId xmlns:a16="http://schemas.microsoft.com/office/drawing/2014/main" id="{2661C285-3949-2E11-C4EB-78205320D6AB}"/>
                  </a:ext>
                </a:extLst>
              </p:cNvPr>
              <p:cNvSpPr/>
              <p:nvPr/>
            </p:nvSpPr>
            <p:spPr bwMode="auto">
              <a:xfrm>
                <a:off x="4142" y="1691"/>
                <a:ext cx="8" cy="24"/>
              </a:xfrm>
              <a:custGeom>
                <a:avLst/>
                <a:gdLst>
                  <a:gd name="T0" fmla="*/ 1 w 20"/>
                  <a:gd name="T1" fmla="*/ 15 h 29"/>
                  <a:gd name="T2" fmla="*/ 20 w 20"/>
                  <a:gd name="T3" fmla="*/ 0 h 29"/>
                  <a:gd name="T4" fmla="*/ 17 w 20"/>
                  <a:gd name="T5" fmla="*/ 23 h 29"/>
                  <a:gd name="T6" fmla="*/ 1 w 20"/>
                  <a:gd name="T7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1" y="15"/>
                    </a:moveTo>
                    <a:cubicBezTo>
                      <a:pt x="11" y="16"/>
                      <a:pt x="12" y="5"/>
                      <a:pt x="20" y="0"/>
                    </a:cubicBezTo>
                    <a:cubicBezTo>
                      <a:pt x="19" y="8"/>
                      <a:pt x="18" y="15"/>
                      <a:pt x="17" y="23"/>
                    </a:cubicBezTo>
                    <a:cubicBezTo>
                      <a:pt x="8" y="27"/>
                      <a:pt x="0" y="29"/>
                      <a:pt x="1" y="15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1" name="Freeform 994">
                <a:extLst>
                  <a:ext uri="{FF2B5EF4-FFF2-40B4-BE49-F238E27FC236}">
                    <a16:creationId xmlns:a16="http://schemas.microsoft.com/office/drawing/2014/main" id="{76455325-70DF-D158-8938-2D23635422D5}"/>
                  </a:ext>
                </a:extLst>
              </p:cNvPr>
              <p:cNvSpPr/>
              <p:nvPr/>
            </p:nvSpPr>
            <p:spPr bwMode="auto">
              <a:xfrm>
                <a:off x="4121" y="1713"/>
                <a:ext cx="7" cy="26"/>
              </a:xfrm>
              <a:custGeom>
                <a:avLst/>
                <a:gdLst>
                  <a:gd name="T0" fmla="*/ 13 w 17"/>
                  <a:gd name="T1" fmla="*/ 0 h 31"/>
                  <a:gd name="T2" fmla="*/ 17 w 17"/>
                  <a:gd name="T3" fmla="*/ 9 h 31"/>
                  <a:gd name="T4" fmla="*/ 0 w 17"/>
                  <a:gd name="T5" fmla="*/ 31 h 31"/>
                  <a:gd name="T6" fmla="*/ 13 w 17"/>
                  <a:gd name="T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13" y="0"/>
                    </a:moveTo>
                    <a:cubicBezTo>
                      <a:pt x="16" y="2"/>
                      <a:pt x="17" y="5"/>
                      <a:pt x="17" y="9"/>
                    </a:cubicBezTo>
                    <a:cubicBezTo>
                      <a:pt x="10" y="15"/>
                      <a:pt x="12" y="28"/>
                      <a:pt x="0" y="31"/>
                    </a:cubicBezTo>
                    <a:cubicBezTo>
                      <a:pt x="9" y="22"/>
                      <a:pt x="0" y="7"/>
                      <a:pt x="13" y="0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2" name="Freeform 995">
                <a:extLst>
                  <a:ext uri="{FF2B5EF4-FFF2-40B4-BE49-F238E27FC236}">
                    <a16:creationId xmlns:a16="http://schemas.microsoft.com/office/drawing/2014/main" id="{227D1F57-255C-432D-FA58-FB2C231062AB}"/>
                  </a:ext>
                </a:extLst>
              </p:cNvPr>
              <p:cNvSpPr/>
              <p:nvPr/>
            </p:nvSpPr>
            <p:spPr bwMode="auto">
              <a:xfrm>
                <a:off x="4123" y="1686"/>
                <a:ext cx="6" cy="24"/>
              </a:xfrm>
              <a:custGeom>
                <a:avLst/>
                <a:gdLst>
                  <a:gd name="T0" fmla="*/ 12 w 15"/>
                  <a:gd name="T1" fmla="*/ 0 h 28"/>
                  <a:gd name="T2" fmla="*/ 8 w 15"/>
                  <a:gd name="T3" fmla="*/ 28 h 28"/>
                  <a:gd name="T4" fmla="*/ 4 w 15"/>
                  <a:gd name="T5" fmla="*/ 0 h 28"/>
                  <a:gd name="T6" fmla="*/ 12 w 15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2" y="0"/>
                    </a:moveTo>
                    <a:cubicBezTo>
                      <a:pt x="11" y="9"/>
                      <a:pt x="15" y="19"/>
                      <a:pt x="8" y="28"/>
                    </a:cubicBezTo>
                    <a:cubicBezTo>
                      <a:pt x="0" y="19"/>
                      <a:pt x="5" y="9"/>
                      <a:pt x="4" y="0"/>
                    </a:cubicBezTo>
                    <a:cubicBezTo>
                      <a:pt x="7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3" name="Freeform 996">
                <a:extLst>
                  <a:ext uri="{FF2B5EF4-FFF2-40B4-BE49-F238E27FC236}">
                    <a16:creationId xmlns:a16="http://schemas.microsoft.com/office/drawing/2014/main" id="{4948F31B-E161-EBFA-3EC9-94C903EA3B05}"/>
                  </a:ext>
                </a:extLst>
              </p:cNvPr>
              <p:cNvSpPr/>
              <p:nvPr/>
            </p:nvSpPr>
            <p:spPr bwMode="auto">
              <a:xfrm>
                <a:off x="4116" y="1746"/>
                <a:ext cx="12" cy="12"/>
              </a:xfrm>
              <a:custGeom>
                <a:avLst/>
                <a:gdLst>
                  <a:gd name="T0" fmla="*/ 20 w 29"/>
                  <a:gd name="T1" fmla="*/ 14 h 14"/>
                  <a:gd name="T2" fmla="*/ 0 w 29"/>
                  <a:gd name="T3" fmla="*/ 14 h 14"/>
                  <a:gd name="T4" fmla="*/ 25 w 29"/>
                  <a:gd name="T5" fmla="*/ 0 h 14"/>
                  <a:gd name="T6" fmla="*/ 20 w 2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14">
                    <a:moveTo>
                      <a:pt x="20" y="14"/>
                    </a:moveTo>
                    <a:cubicBezTo>
                      <a:pt x="13" y="14"/>
                      <a:pt x="7" y="14"/>
                      <a:pt x="0" y="14"/>
                    </a:cubicBezTo>
                    <a:cubicBezTo>
                      <a:pt x="10" y="11"/>
                      <a:pt x="16" y="2"/>
                      <a:pt x="25" y="0"/>
                    </a:cubicBezTo>
                    <a:cubicBezTo>
                      <a:pt x="29" y="7"/>
                      <a:pt x="20" y="9"/>
                      <a:pt x="20" y="14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4" name="Freeform 997">
                <a:extLst>
                  <a:ext uri="{FF2B5EF4-FFF2-40B4-BE49-F238E27FC236}">
                    <a16:creationId xmlns:a16="http://schemas.microsoft.com/office/drawing/2014/main" id="{481EC9A1-726A-10C9-D243-F965125D33F4}"/>
                  </a:ext>
                </a:extLst>
              </p:cNvPr>
              <p:cNvSpPr/>
              <p:nvPr/>
            </p:nvSpPr>
            <p:spPr bwMode="auto">
              <a:xfrm>
                <a:off x="4246" y="1882"/>
                <a:ext cx="10" cy="19"/>
              </a:xfrm>
              <a:custGeom>
                <a:avLst/>
                <a:gdLst>
                  <a:gd name="T0" fmla="*/ 24 w 24"/>
                  <a:gd name="T1" fmla="*/ 14 h 22"/>
                  <a:gd name="T2" fmla="*/ 8 w 24"/>
                  <a:gd name="T3" fmla="*/ 22 h 22"/>
                  <a:gd name="T4" fmla="*/ 0 w 24"/>
                  <a:gd name="T5" fmla="*/ 18 h 22"/>
                  <a:gd name="T6" fmla="*/ 18 w 24"/>
                  <a:gd name="T7" fmla="*/ 0 h 22"/>
                  <a:gd name="T8" fmla="*/ 24 w 24"/>
                  <a:gd name="T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24" y="14"/>
                    </a:moveTo>
                    <a:cubicBezTo>
                      <a:pt x="18" y="16"/>
                      <a:pt x="15" y="22"/>
                      <a:pt x="8" y="22"/>
                    </a:cubicBezTo>
                    <a:cubicBezTo>
                      <a:pt x="5" y="21"/>
                      <a:pt x="2" y="21"/>
                      <a:pt x="0" y="18"/>
                    </a:cubicBezTo>
                    <a:cubicBezTo>
                      <a:pt x="11" y="17"/>
                      <a:pt x="14" y="9"/>
                      <a:pt x="18" y="0"/>
                    </a:cubicBezTo>
                    <a:cubicBezTo>
                      <a:pt x="20" y="5"/>
                      <a:pt x="22" y="9"/>
                      <a:pt x="24" y="14"/>
                    </a:cubicBezTo>
                    <a:close/>
                  </a:path>
                </a:pathLst>
              </a:custGeom>
              <a:solidFill>
                <a:srgbClr val="CB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5" name="Freeform 998">
                <a:extLst>
                  <a:ext uri="{FF2B5EF4-FFF2-40B4-BE49-F238E27FC236}">
                    <a16:creationId xmlns:a16="http://schemas.microsoft.com/office/drawing/2014/main" id="{33BBDCC6-4096-C0DA-CA68-A791663DDD51}"/>
                  </a:ext>
                </a:extLst>
              </p:cNvPr>
              <p:cNvSpPr/>
              <p:nvPr/>
            </p:nvSpPr>
            <p:spPr bwMode="auto">
              <a:xfrm>
                <a:off x="4218" y="1850"/>
                <a:ext cx="14" cy="13"/>
              </a:xfrm>
              <a:custGeom>
                <a:avLst/>
                <a:gdLst>
                  <a:gd name="T0" fmla="*/ 16 w 33"/>
                  <a:gd name="T1" fmla="*/ 0 h 16"/>
                  <a:gd name="T2" fmla="*/ 12 w 33"/>
                  <a:gd name="T3" fmla="*/ 16 h 16"/>
                  <a:gd name="T4" fmla="*/ 16 w 33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16">
                    <a:moveTo>
                      <a:pt x="16" y="0"/>
                    </a:moveTo>
                    <a:cubicBezTo>
                      <a:pt x="18" y="6"/>
                      <a:pt x="33" y="15"/>
                      <a:pt x="12" y="16"/>
                    </a:cubicBezTo>
                    <a:cubicBezTo>
                      <a:pt x="8" y="9"/>
                      <a:pt x="0" y="1"/>
                      <a:pt x="16" y="0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6" name="Freeform 999">
                <a:extLst>
                  <a:ext uri="{FF2B5EF4-FFF2-40B4-BE49-F238E27FC236}">
                    <a16:creationId xmlns:a16="http://schemas.microsoft.com/office/drawing/2014/main" id="{B999571D-6B68-3FA0-C9B4-EB2DCBD2DCA7}"/>
                  </a:ext>
                </a:extLst>
              </p:cNvPr>
              <p:cNvSpPr/>
              <p:nvPr/>
            </p:nvSpPr>
            <p:spPr bwMode="auto">
              <a:xfrm>
                <a:off x="4098" y="1733"/>
                <a:ext cx="7" cy="15"/>
              </a:xfrm>
              <a:custGeom>
                <a:avLst/>
                <a:gdLst>
                  <a:gd name="T0" fmla="*/ 4 w 16"/>
                  <a:gd name="T1" fmla="*/ 17 h 17"/>
                  <a:gd name="T2" fmla="*/ 0 w 16"/>
                  <a:gd name="T3" fmla="*/ 1 h 17"/>
                  <a:gd name="T4" fmla="*/ 14 w 16"/>
                  <a:gd name="T5" fmla="*/ 8 h 17"/>
                  <a:gd name="T6" fmla="*/ 4 w 16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4" y="17"/>
                    </a:moveTo>
                    <a:cubicBezTo>
                      <a:pt x="3" y="11"/>
                      <a:pt x="1" y="6"/>
                      <a:pt x="0" y="1"/>
                    </a:cubicBezTo>
                    <a:cubicBezTo>
                      <a:pt x="6" y="1"/>
                      <a:pt x="13" y="0"/>
                      <a:pt x="14" y="8"/>
                    </a:cubicBezTo>
                    <a:cubicBezTo>
                      <a:pt x="16" y="14"/>
                      <a:pt x="10" y="16"/>
                      <a:pt x="4" y="17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7" name="Freeform 1000">
                <a:extLst>
                  <a:ext uri="{FF2B5EF4-FFF2-40B4-BE49-F238E27FC236}">
                    <a16:creationId xmlns:a16="http://schemas.microsoft.com/office/drawing/2014/main" id="{42ED828D-0360-8739-3005-211303D07174}"/>
                  </a:ext>
                </a:extLst>
              </p:cNvPr>
              <p:cNvSpPr/>
              <p:nvPr/>
            </p:nvSpPr>
            <p:spPr bwMode="auto">
              <a:xfrm>
                <a:off x="4471" y="1365"/>
                <a:ext cx="272" cy="433"/>
              </a:xfrm>
              <a:custGeom>
                <a:avLst/>
                <a:gdLst>
                  <a:gd name="T0" fmla="*/ 116 w 669"/>
                  <a:gd name="T1" fmla="*/ 248 h 509"/>
                  <a:gd name="T2" fmla="*/ 94 w 669"/>
                  <a:gd name="T3" fmla="*/ 275 h 509"/>
                  <a:gd name="T4" fmla="*/ 214 w 669"/>
                  <a:gd name="T5" fmla="*/ 288 h 509"/>
                  <a:gd name="T6" fmla="*/ 277 w 669"/>
                  <a:gd name="T7" fmla="*/ 216 h 509"/>
                  <a:gd name="T8" fmla="*/ 349 w 669"/>
                  <a:gd name="T9" fmla="*/ 177 h 509"/>
                  <a:gd name="T10" fmla="*/ 382 w 669"/>
                  <a:gd name="T11" fmla="*/ 111 h 509"/>
                  <a:gd name="T12" fmla="*/ 402 w 669"/>
                  <a:gd name="T13" fmla="*/ 130 h 509"/>
                  <a:gd name="T14" fmla="*/ 414 w 669"/>
                  <a:gd name="T15" fmla="*/ 189 h 509"/>
                  <a:gd name="T16" fmla="*/ 477 w 669"/>
                  <a:gd name="T17" fmla="*/ 205 h 509"/>
                  <a:gd name="T18" fmla="*/ 533 w 669"/>
                  <a:gd name="T19" fmla="*/ 155 h 509"/>
                  <a:gd name="T20" fmla="*/ 556 w 669"/>
                  <a:gd name="T21" fmla="*/ 13 h 509"/>
                  <a:gd name="T22" fmla="*/ 578 w 669"/>
                  <a:gd name="T23" fmla="*/ 12 h 509"/>
                  <a:gd name="T24" fmla="*/ 565 w 669"/>
                  <a:gd name="T25" fmla="*/ 90 h 509"/>
                  <a:gd name="T26" fmla="*/ 576 w 669"/>
                  <a:gd name="T27" fmla="*/ 162 h 509"/>
                  <a:gd name="T28" fmla="*/ 545 w 669"/>
                  <a:gd name="T29" fmla="*/ 208 h 509"/>
                  <a:gd name="T30" fmla="*/ 462 w 669"/>
                  <a:gd name="T31" fmla="*/ 231 h 509"/>
                  <a:gd name="T32" fmla="*/ 339 w 669"/>
                  <a:gd name="T33" fmla="*/ 265 h 509"/>
                  <a:gd name="T34" fmla="*/ 344 w 669"/>
                  <a:gd name="T35" fmla="*/ 264 h 509"/>
                  <a:gd name="T36" fmla="*/ 338 w 669"/>
                  <a:gd name="T37" fmla="*/ 334 h 509"/>
                  <a:gd name="T38" fmla="*/ 349 w 669"/>
                  <a:gd name="T39" fmla="*/ 360 h 509"/>
                  <a:gd name="T40" fmla="*/ 400 w 669"/>
                  <a:gd name="T41" fmla="*/ 363 h 509"/>
                  <a:gd name="T42" fmla="*/ 427 w 669"/>
                  <a:gd name="T43" fmla="*/ 364 h 509"/>
                  <a:gd name="T44" fmla="*/ 520 w 669"/>
                  <a:gd name="T45" fmla="*/ 263 h 509"/>
                  <a:gd name="T46" fmla="*/ 565 w 669"/>
                  <a:gd name="T47" fmla="*/ 281 h 509"/>
                  <a:gd name="T48" fmla="*/ 629 w 669"/>
                  <a:gd name="T49" fmla="*/ 269 h 509"/>
                  <a:gd name="T50" fmla="*/ 657 w 669"/>
                  <a:gd name="T51" fmla="*/ 287 h 509"/>
                  <a:gd name="T52" fmla="*/ 593 w 669"/>
                  <a:gd name="T53" fmla="*/ 338 h 509"/>
                  <a:gd name="T54" fmla="*/ 517 w 669"/>
                  <a:gd name="T55" fmla="*/ 399 h 509"/>
                  <a:gd name="T56" fmla="*/ 468 w 669"/>
                  <a:gd name="T57" fmla="*/ 394 h 509"/>
                  <a:gd name="T58" fmla="*/ 416 w 669"/>
                  <a:gd name="T59" fmla="*/ 454 h 509"/>
                  <a:gd name="T60" fmla="*/ 354 w 669"/>
                  <a:gd name="T61" fmla="*/ 484 h 509"/>
                  <a:gd name="T62" fmla="*/ 294 w 669"/>
                  <a:gd name="T63" fmla="*/ 491 h 509"/>
                  <a:gd name="T64" fmla="*/ 237 w 669"/>
                  <a:gd name="T65" fmla="*/ 474 h 509"/>
                  <a:gd name="T66" fmla="*/ 189 w 669"/>
                  <a:gd name="T67" fmla="*/ 490 h 509"/>
                  <a:gd name="T68" fmla="*/ 123 w 669"/>
                  <a:gd name="T69" fmla="*/ 450 h 509"/>
                  <a:gd name="T70" fmla="*/ 116 w 669"/>
                  <a:gd name="T71" fmla="*/ 402 h 509"/>
                  <a:gd name="T72" fmla="*/ 81 w 669"/>
                  <a:gd name="T73" fmla="*/ 371 h 509"/>
                  <a:gd name="T74" fmla="*/ 92 w 669"/>
                  <a:gd name="T75" fmla="*/ 358 h 509"/>
                  <a:gd name="T76" fmla="*/ 192 w 669"/>
                  <a:gd name="T77" fmla="*/ 352 h 509"/>
                  <a:gd name="T78" fmla="*/ 208 w 669"/>
                  <a:gd name="T79" fmla="*/ 343 h 509"/>
                  <a:gd name="T80" fmla="*/ 89 w 669"/>
                  <a:gd name="T81" fmla="*/ 295 h 509"/>
                  <a:gd name="T82" fmla="*/ 19 w 669"/>
                  <a:gd name="T83" fmla="*/ 307 h 509"/>
                  <a:gd name="T84" fmla="*/ 61 w 669"/>
                  <a:gd name="T85" fmla="*/ 271 h 509"/>
                  <a:gd name="T86" fmla="*/ 137 w 669"/>
                  <a:gd name="T87" fmla="*/ 207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69" h="509">
                    <a:moveTo>
                      <a:pt x="148" y="202"/>
                    </a:moveTo>
                    <a:cubicBezTo>
                      <a:pt x="145" y="222"/>
                      <a:pt x="137" y="239"/>
                      <a:pt x="116" y="248"/>
                    </a:cubicBezTo>
                    <a:cubicBezTo>
                      <a:pt x="113" y="249"/>
                      <a:pt x="110" y="253"/>
                      <a:pt x="108" y="256"/>
                    </a:cubicBezTo>
                    <a:cubicBezTo>
                      <a:pt x="103" y="262"/>
                      <a:pt x="91" y="266"/>
                      <a:pt x="94" y="275"/>
                    </a:cubicBezTo>
                    <a:cubicBezTo>
                      <a:pt x="97" y="286"/>
                      <a:pt x="108" y="290"/>
                      <a:pt x="120" y="290"/>
                    </a:cubicBezTo>
                    <a:cubicBezTo>
                      <a:pt x="151" y="288"/>
                      <a:pt x="183" y="294"/>
                      <a:pt x="214" y="288"/>
                    </a:cubicBezTo>
                    <a:cubicBezTo>
                      <a:pt x="218" y="286"/>
                      <a:pt x="224" y="284"/>
                      <a:pt x="225" y="280"/>
                    </a:cubicBezTo>
                    <a:cubicBezTo>
                      <a:pt x="227" y="246"/>
                      <a:pt x="258" y="236"/>
                      <a:pt x="277" y="216"/>
                    </a:cubicBezTo>
                    <a:cubicBezTo>
                      <a:pt x="288" y="204"/>
                      <a:pt x="301" y="200"/>
                      <a:pt x="318" y="201"/>
                    </a:cubicBezTo>
                    <a:cubicBezTo>
                      <a:pt x="333" y="202"/>
                      <a:pt x="346" y="197"/>
                      <a:pt x="349" y="177"/>
                    </a:cubicBezTo>
                    <a:cubicBezTo>
                      <a:pt x="351" y="159"/>
                      <a:pt x="362" y="143"/>
                      <a:pt x="366" y="125"/>
                    </a:cubicBezTo>
                    <a:cubicBezTo>
                      <a:pt x="368" y="117"/>
                      <a:pt x="374" y="112"/>
                      <a:pt x="382" y="111"/>
                    </a:cubicBezTo>
                    <a:cubicBezTo>
                      <a:pt x="394" y="110"/>
                      <a:pt x="404" y="106"/>
                      <a:pt x="416" y="109"/>
                    </a:cubicBezTo>
                    <a:cubicBezTo>
                      <a:pt x="423" y="124"/>
                      <a:pt x="414" y="127"/>
                      <a:pt x="402" y="130"/>
                    </a:cubicBezTo>
                    <a:cubicBezTo>
                      <a:pt x="389" y="132"/>
                      <a:pt x="377" y="155"/>
                      <a:pt x="380" y="170"/>
                    </a:cubicBezTo>
                    <a:cubicBezTo>
                      <a:pt x="383" y="183"/>
                      <a:pt x="400" y="193"/>
                      <a:pt x="414" y="189"/>
                    </a:cubicBezTo>
                    <a:cubicBezTo>
                      <a:pt x="422" y="187"/>
                      <a:pt x="429" y="189"/>
                      <a:pt x="433" y="195"/>
                    </a:cubicBezTo>
                    <a:cubicBezTo>
                      <a:pt x="445" y="211"/>
                      <a:pt x="461" y="208"/>
                      <a:pt x="477" y="205"/>
                    </a:cubicBezTo>
                    <a:cubicBezTo>
                      <a:pt x="489" y="201"/>
                      <a:pt x="502" y="198"/>
                      <a:pt x="515" y="195"/>
                    </a:cubicBezTo>
                    <a:cubicBezTo>
                      <a:pt x="538" y="191"/>
                      <a:pt x="545" y="174"/>
                      <a:pt x="533" y="155"/>
                    </a:cubicBezTo>
                    <a:cubicBezTo>
                      <a:pt x="529" y="149"/>
                      <a:pt x="525" y="143"/>
                      <a:pt x="525" y="137"/>
                    </a:cubicBezTo>
                    <a:cubicBezTo>
                      <a:pt x="519" y="91"/>
                      <a:pt x="529" y="50"/>
                      <a:pt x="556" y="13"/>
                    </a:cubicBezTo>
                    <a:cubicBezTo>
                      <a:pt x="561" y="7"/>
                      <a:pt x="566" y="0"/>
                      <a:pt x="576" y="1"/>
                    </a:cubicBezTo>
                    <a:cubicBezTo>
                      <a:pt x="579" y="4"/>
                      <a:pt x="580" y="8"/>
                      <a:pt x="578" y="12"/>
                    </a:cubicBezTo>
                    <a:cubicBezTo>
                      <a:pt x="572" y="25"/>
                      <a:pt x="574" y="38"/>
                      <a:pt x="578" y="51"/>
                    </a:cubicBezTo>
                    <a:cubicBezTo>
                      <a:pt x="583" y="67"/>
                      <a:pt x="578" y="79"/>
                      <a:pt x="565" y="90"/>
                    </a:cubicBezTo>
                    <a:cubicBezTo>
                      <a:pt x="550" y="103"/>
                      <a:pt x="548" y="112"/>
                      <a:pt x="558" y="129"/>
                    </a:cubicBezTo>
                    <a:cubicBezTo>
                      <a:pt x="565" y="140"/>
                      <a:pt x="570" y="151"/>
                      <a:pt x="576" y="162"/>
                    </a:cubicBezTo>
                    <a:cubicBezTo>
                      <a:pt x="582" y="174"/>
                      <a:pt x="580" y="183"/>
                      <a:pt x="569" y="190"/>
                    </a:cubicBezTo>
                    <a:cubicBezTo>
                      <a:pt x="560" y="195"/>
                      <a:pt x="553" y="202"/>
                      <a:pt x="545" y="208"/>
                    </a:cubicBezTo>
                    <a:cubicBezTo>
                      <a:pt x="534" y="217"/>
                      <a:pt x="523" y="223"/>
                      <a:pt x="507" y="219"/>
                    </a:cubicBezTo>
                    <a:cubicBezTo>
                      <a:pt x="491" y="215"/>
                      <a:pt x="475" y="222"/>
                      <a:pt x="462" y="231"/>
                    </a:cubicBezTo>
                    <a:cubicBezTo>
                      <a:pt x="449" y="240"/>
                      <a:pt x="434" y="244"/>
                      <a:pt x="419" y="245"/>
                    </a:cubicBezTo>
                    <a:cubicBezTo>
                      <a:pt x="391" y="247"/>
                      <a:pt x="363" y="249"/>
                      <a:pt x="339" y="265"/>
                    </a:cubicBezTo>
                    <a:cubicBezTo>
                      <a:pt x="334" y="268"/>
                      <a:pt x="328" y="265"/>
                      <a:pt x="323" y="266"/>
                    </a:cubicBezTo>
                    <a:cubicBezTo>
                      <a:pt x="330" y="269"/>
                      <a:pt x="337" y="266"/>
                      <a:pt x="344" y="264"/>
                    </a:cubicBezTo>
                    <a:cubicBezTo>
                      <a:pt x="361" y="261"/>
                      <a:pt x="368" y="266"/>
                      <a:pt x="368" y="284"/>
                    </a:cubicBezTo>
                    <a:cubicBezTo>
                      <a:pt x="369" y="302"/>
                      <a:pt x="355" y="326"/>
                      <a:pt x="338" y="334"/>
                    </a:cubicBezTo>
                    <a:cubicBezTo>
                      <a:pt x="332" y="336"/>
                      <a:pt x="321" y="336"/>
                      <a:pt x="326" y="345"/>
                    </a:cubicBezTo>
                    <a:cubicBezTo>
                      <a:pt x="330" y="353"/>
                      <a:pt x="336" y="363"/>
                      <a:pt x="349" y="360"/>
                    </a:cubicBezTo>
                    <a:cubicBezTo>
                      <a:pt x="356" y="358"/>
                      <a:pt x="363" y="355"/>
                      <a:pt x="369" y="352"/>
                    </a:cubicBezTo>
                    <a:cubicBezTo>
                      <a:pt x="383" y="345"/>
                      <a:pt x="394" y="348"/>
                      <a:pt x="400" y="363"/>
                    </a:cubicBezTo>
                    <a:cubicBezTo>
                      <a:pt x="402" y="369"/>
                      <a:pt x="404" y="375"/>
                      <a:pt x="411" y="375"/>
                    </a:cubicBezTo>
                    <a:cubicBezTo>
                      <a:pt x="419" y="375"/>
                      <a:pt x="424" y="371"/>
                      <a:pt x="427" y="364"/>
                    </a:cubicBezTo>
                    <a:cubicBezTo>
                      <a:pt x="443" y="333"/>
                      <a:pt x="465" y="307"/>
                      <a:pt x="494" y="287"/>
                    </a:cubicBezTo>
                    <a:cubicBezTo>
                      <a:pt x="504" y="281"/>
                      <a:pt x="510" y="270"/>
                      <a:pt x="520" y="263"/>
                    </a:cubicBezTo>
                    <a:cubicBezTo>
                      <a:pt x="528" y="257"/>
                      <a:pt x="534" y="256"/>
                      <a:pt x="537" y="269"/>
                    </a:cubicBezTo>
                    <a:cubicBezTo>
                      <a:pt x="542" y="288"/>
                      <a:pt x="547" y="290"/>
                      <a:pt x="565" y="281"/>
                    </a:cubicBezTo>
                    <a:cubicBezTo>
                      <a:pt x="572" y="278"/>
                      <a:pt x="579" y="277"/>
                      <a:pt x="586" y="279"/>
                    </a:cubicBezTo>
                    <a:cubicBezTo>
                      <a:pt x="602" y="281"/>
                      <a:pt x="616" y="281"/>
                      <a:pt x="629" y="269"/>
                    </a:cubicBezTo>
                    <a:cubicBezTo>
                      <a:pt x="637" y="261"/>
                      <a:pt x="650" y="263"/>
                      <a:pt x="661" y="267"/>
                    </a:cubicBezTo>
                    <a:cubicBezTo>
                      <a:pt x="669" y="275"/>
                      <a:pt x="663" y="281"/>
                      <a:pt x="657" y="287"/>
                    </a:cubicBezTo>
                    <a:cubicBezTo>
                      <a:pt x="653" y="291"/>
                      <a:pt x="646" y="294"/>
                      <a:pt x="641" y="298"/>
                    </a:cubicBezTo>
                    <a:cubicBezTo>
                      <a:pt x="623" y="309"/>
                      <a:pt x="608" y="322"/>
                      <a:pt x="593" y="338"/>
                    </a:cubicBezTo>
                    <a:cubicBezTo>
                      <a:pt x="575" y="357"/>
                      <a:pt x="557" y="376"/>
                      <a:pt x="542" y="398"/>
                    </a:cubicBezTo>
                    <a:cubicBezTo>
                      <a:pt x="535" y="407"/>
                      <a:pt x="526" y="407"/>
                      <a:pt x="517" y="399"/>
                    </a:cubicBezTo>
                    <a:cubicBezTo>
                      <a:pt x="515" y="397"/>
                      <a:pt x="514" y="395"/>
                      <a:pt x="512" y="393"/>
                    </a:cubicBezTo>
                    <a:cubicBezTo>
                      <a:pt x="489" y="359"/>
                      <a:pt x="489" y="359"/>
                      <a:pt x="468" y="394"/>
                    </a:cubicBezTo>
                    <a:cubicBezTo>
                      <a:pt x="464" y="399"/>
                      <a:pt x="461" y="405"/>
                      <a:pt x="455" y="408"/>
                    </a:cubicBezTo>
                    <a:cubicBezTo>
                      <a:pt x="433" y="416"/>
                      <a:pt x="425" y="436"/>
                      <a:pt x="416" y="454"/>
                    </a:cubicBezTo>
                    <a:cubicBezTo>
                      <a:pt x="412" y="464"/>
                      <a:pt x="371" y="489"/>
                      <a:pt x="361" y="488"/>
                    </a:cubicBezTo>
                    <a:cubicBezTo>
                      <a:pt x="358" y="487"/>
                      <a:pt x="355" y="486"/>
                      <a:pt x="354" y="484"/>
                    </a:cubicBezTo>
                    <a:cubicBezTo>
                      <a:pt x="342" y="463"/>
                      <a:pt x="327" y="475"/>
                      <a:pt x="312" y="479"/>
                    </a:cubicBezTo>
                    <a:cubicBezTo>
                      <a:pt x="306" y="481"/>
                      <a:pt x="300" y="487"/>
                      <a:pt x="294" y="491"/>
                    </a:cubicBezTo>
                    <a:cubicBezTo>
                      <a:pt x="273" y="502"/>
                      <a:pt x="265" y="500"/>
                      <a:pt x="255" y="479"/>
                    </a:cubicBezTo>
                    <a:cubicBezTo>
                      <a:pt x="250" y="470"/>
                      <a:pt x="245" y="469"/>
                      <a:pt x="237" y="474"/>
                    </a:cubicBezTo>
                    <a:cubicBezTo>
                      <a:pt x="227" y="482"/>
                      <a:pt x="214" y="483"/>
                      <a:pt x="201" y="485"/>
                    </a:cubicBezTo>
                    <a:cubicBezTo>
                      <a:pt x="197" y="486"/>
                      <a:pt x="191" y="484"/>
                      <a:pt x="189" y="490"/>
                    </a:cubicBezTo>
                    <a:cubicBezTo>
                      <a:pt x="184" y="509"/>
                      <a:pt x="174" y="498"/>
                      <a:pt x="172" y="490"/>
                    </a:cubicBezTo>
                    <a:cubicBezTo>
                      <a:pt x="163" y="467"/>
                      <a:pt x="143" y="459"/>
                      <a:pt x="123" y="450"/>
                    </a:cubicBezTo>
                    <a:cubicBezTo>
                      <a:pt x="118" y="445"/>
                      <a:pt x="122" y="439"/>
                      <a:pt x="120" y="433"/>
                    </a:cubicBezTo>
                    <a:cubicBezTo>
                      <a:pt x="118" y="423"/>
                      <a:pt x="117" y="413"/>
                      <a:pt x="116" y="402"/>
                    </a:cubicBezTo>
                    <a:cubicBezTo>
                      <a:pt x="115" y="398"/>
                      <a:pt x="113" y="394"/>
                      <a:pt x="109" y="394"/>
                    </a:cubicBezTo>
                    <a:cubicBezTo>
                      <a:pt x="92" y="395"/>
                      <a:pt x="92" y="377"/>
                      <a:pt x="81" y="371"/>
                    </a:cubicBezTo>
                    <a:cubicBezTo>
                      <a:pt x="77" y="370"/>
                      <a:pt x="78" y="366"/>
                      <a:pt x="80" y="363"/>
                    </a:cubicBezTo>
                    <a:cubicBezTo>
                      <a:pt x="82" y="357"/>
                      <a:pt x="88" y="356"/>
                      <a:pt x="92" y="358"/>
                    </a:cubicBezTo>
                    <a:cubicBezTo>
                      <a:pt x="105" y="367"/>
                      <a:pt x="114" y="359"/>
                      <a:pt x="125" y="352"/>
                    </a:cubicBezTo>
                    <a:cubicBezTo>
                      <a:pt x="146" y="339"/>
                      <a:pt x="170" y="336"/>
                      <a:pt x="192" y="352"/>
                    </a:cubicBezTo>
                    <a:cubicBezTo>
                      <a:pt x="197" y="356"/>
                      <a:pt x="202" y="360"/>
                      <a:pt x="208" y="356"/>
                    </a:cubicBezTo>
                    <a:cubicBezTo>
                      <a:pt x="213" y="352"/>
                      <a:pt x="208" y="347"/>
                      <a:pt x="208" y="343"/>
                    </a:cubicBezTo>
                    <a:cubicBezTo>
                      <a:pt x="209" y="324"/>
                      <a:pt x="188" y="308"/>
                      <a:pt x="159" y="306"/>
                    </a:cubicBezTo>
                    <a:cubicBezTo>
                      <a:pt x="135" y="305"/>
                      <a:pt x="111" y="306"/>
                      <a:pt x="89" y="295"/>
                    </a:cubicBezTo>
                    <a:cubicBezTo>
                      <a:pt x="79" y="291"/>
                      <a:pt x="70" y="295"/>
                      <a:pt x="63" y="303"/>
                    </a:cubicBezTo>
                    <a:cubicBezTo>
                      <a:pt x="42" y="327"/>
                      <a:pt x="42" y="327"/>
                      <a:pt x="19" y="307"/>
                    </a:cubicBezTo>
                    <a:cubicBezTo>
                      <a:pt x="13" y="302"/>
                      <a:pt x="6" y="298"/>
                      <a:pt x="0" y="294"/>
                    </a:cubicBezTo>
                    <a:cubicBezTo>
                      <a:pt x="20" y="285"/>
                      <a:pt x="39" y="271"/>
                      <a:pt x="61" y="271"/>
                    </a:cubicBezTo>
                    <a:cubicBezTo>
                      <a:pt x="73" y="270"/>
                      <a:pt x="83" y="266"/>
                      <a:pt x="90" y="258"/>
                    </a:cubicBezTo>
                    <a:cubicBezTo>
                      <a:pt x="105" y="241"/>
                      <a:pt x="128" y="231"/>
                      <a:pt x="137" y="207"/>
                    </a:cubicBezTo>
                    <a:cubicBezTo>
                      <a:pt x="138" y="203"/>
                      <a:pt x="142" y="200"/>
                      <a:pt x="148" y="202"/>
                    </a:cubicBezTo>
                    <a:close/>
                  </a:path>
                </a:pathLst>
              </a:custGeom>
              <a:solidFill>
                <a:srgbClr val="D9A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8" name="Freeform 1001">
                <a:extLst>
                  <a:ext uri="{FF2B5EF4-FFF2-40B4-BE49-F238E27FC236}">
                    <a16:creationId xmlns:a16="http://schemas.microsoft.com/office/drawing/2014/main" id="{4F89F4CC-E1F3-1185-8D5B-661D45C40AFA}"/>
                  </a:ext>
                </a:extLst>
              </p:cNvPr>
              <p:cNvSpPr/>
              <p:nvPr/>
            </p:nvSpPr>
            <p:spPr bwMode="auto">
              <a:xfrm>
                <a:off x="4356" y="1571"/>
                <a:ext cx="117" cy="180"/>
              </a:xfrm>
              <a:custGeom>
                <a:avLst/>
                <a:gdLst>
                  <a:gd name="T0" fmla="*/ 21 w 288"/>
                  <a:gd name="T1" fmla="*/ 55 h 211"/>
                  <a:gd name="T2" fmla="*/ 71 w 288"/>
                  <a:gd name="T3" fmla="*/ 59 h 211"/>
                  <a:gd name="T4" fmla="*/ 113 w 288"/>
                  <a:gd name="T5" fmla="*/ 68 h 211"/>
                  <a:gd name="T6" fmla="*/ 127 w 288"/>
                  <a:gd name="T7" fmla="*/ 11 h 211"/>
                  <a:gd name="T8" fmla="*/ 141 w 288"/>
                  <a:gd name="T9" fmla="*/ 15 h 211"/>
                  <a:gd name="T10" fmla="*/ 182 w 288"/>
                  <a:gd name="T11" fmla="*/ 3 h 211"/>
                  <a:gd name="T12" fmla="*/ 194 w 288"/>
                  <a:gd name="T13" fmla="*/ 17 h 211"/>
                  <a:gd name="T14" fmla="*/ 184 w 288"/>
                  <a:gd name="T15" fmla="*/ 41 h 211"/>
                  <a:gd name="T16" fmla="*/ 186 w 288"/>
                  <a:gd name="T17" fmla="*/ 39 h 211"/>
                  <a:gd name="T18" fmla="*/ 208 w 288"/>
                  <a:gd name="T19" fmla="*/ 23 h 211"/>
                  <a:gd name="T20" fmla="*/ 208 w 288"/>
                  <a:gd name="T21" fmla="*/ 49 h 211"/>
                  <a:gd name="T22" fmla="*/ 228 w 288"/>
                  <a:gd name="T23" fmla="*/ 37 h 211"/>
                  <a:gd name="T24" fmla="*/ 249 w 288"/>
                  <a:gd name="T25" fmla="*/ 63 h 211"/>
                  <a:gd name="T26" fmla="*/ 266 w 288"/>
                  <a:gd name="T27" fmla="*/ 51 h 211"/>
                  <a:gd name="T28" fmla="*/ 265 w 288"/>
                  <a:gd name="T29" fmla="*/ 59 h 211"/>
                  <a:gd name="T30" fmla="*/ 263 w 288"/>
                  <a:gd name="T31" fmla="*/ 80 h 211"/>
                  <a:gd name="T32" fmla="*/ 282 w 288"/>
                  <a:gd name="T33" fmla="*/ 75 h 211"/>
                  <a:gd name="T34" fmla="*/ 275 w 288"/>
                  <a:gd name="T35" fmla="*/ 98 h 211"/>
                  <a:gd name="T36" fmla="*/ 254 w 288"/>
                  <a:gd name="T37" fmla="*/ 125 h 211"/>
                  <a:gd name="T38" fmla="*/ 233 w 288"/>
                  <a:gd name="T39" fmla="*/ 125 h 211"/>
                  <a:gd name="T40" fmla="*/ 207 w 288"/>
                  <a:gd name="T41" fmla="*/ 124 h 211"/>
                  <a:gd name="T42" fmla="*/ 182 w 288"/>
                  <a:gd name="T43" fmla="*/ 141 h 211"/>
                  <a:gd name="T44" fmla="*/ 177 w 288"/>
                  <a:gd name="T45" fmla="*/ 129 h 211"/>
                  <a:gd name="T46" fmla="*/ 171 w 288"/>
                  <a:gd name="T47" fmla="*/ 149 h 211"/>
                  <a:gd name="T48" fmla="*/ 143 w 288"/>
                  <a:gd name="T49" fmla="*/ 138 h 211"/>
                  <a:gd name="T50" fmla="*/ 115 w 288"/>
                  <a:gd name="T51" fmla="*/ 144 h 211"/>
                  <a:gd name="T52" fmla="*/ 129 w 288"/>
                  <a:gd name="T53" fmla="*/ 205 h 211"/>
                  <a:gd name="T54" fmla="*/ 101 w 288"/>
                  <a:gd name="T55" fmla="*/ 185 h 211"/>
                  <a:gd name="T56" fmla="*/ 54 w 288"/>
                  <a:gd name="T57" fmla="*/ 157 h 211"/>
                  <a:gd name="T58" fmla="*/ 42 w 288"/>
                  <a:gd name="T59" fmla="*/ 157 h 211"/>
                  <a:gd name="T60" fmla="*/ 49 w 288"/>
                  <a:gd name="T61" fmla="*/ 146 h 211"/>
                  <a:gd name="T62" fmla="*/ 73 w 288"/>
                  <a:gd name="T63" fmla="*/ 125 h 211"/>
                  <a:gd name="T64" fmla="*/ 33 w 288"/>
                  <a:gd name="T65" fmla="*/ 163 h 211"/>
                  <a:gd name="T66" fmla="*/ 26 w 288"/>
                  <a:gd name="T67" fmla="*/ 175 h 211"/>
                  <a:gd name="T68" fmla="*/ 17 w 288"/>
                  <a:gd name="T69" fmla="*/ 163 h 211"/>
                  <a:gd name="T70" fmla="*/ 4 w 288"/>
                  <a:gd name="T71" fmla="*/ 95 h 211"/>
                  <a:gd name="T72" fmla="*/ 5 w 288"/>
                  <a:gd name="T73" fmla="*/ 84 h 211"/>
                  <a:gd name="T74" fmla="*/ 21 w 288"/>
                  <a:gd name="T75" fmla="*/ 5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8" h="211">
                    <a:moveTo>
                      <a:pt x="21" y="55"/>
                    </a:moveTo>
                    <a:cubicBezTo>
                      <a:pt x="38" y="46"/>
                      <a:pt x="55" y="48"/>
                      <a:pt x="71" y="59"/>
                    </a:cubicBezTo>
                    <a:cubicBezTo>
                      <a:pt x="82" y="67"/>
                      <a:pt x="97" y="59"/>
                      <a:pt x="113" y="68"/>
                    </a:cubicBezTo>
                    <a:cubicBezTo>
                      <a:pt x="101" y="42"/>
                      <a:pt x="124" y="30"/>
                      <a:pt x="127" y="11"/>
                    </a:cubicBezTo>
                    <a:cubicBezTo>
                      <a:pt x="128" y="3"/>
                      <a:pt x="136" y="14"/>
                      <a:pt x="141" y="15"/>
                    </a:cubicBezTo>
                    <a:cubicBezTo>
                      <a:pt x="153" y="4"/>
                      <a:pt x="168" y="6"/>
                      <a:pt x="182" y="3"/>
                    </a:cubicBezTo>
                    <a:cubicBezTo>
                      <a:pt x="193" y="0"/>
                      <a:pt x="197" y="7"/>
                      <a:pt x="194" y="17"/>
                    </a:cubicBezTo>
                    <a:cubicBezTo>
                      <a:pt x="192" y="25"/>
                      <a:pt x="186" y="32"/>
                      <a:pt x="184" y="41"/>
                    </a:cubicBezTo>
                    <a:cubicBezTo>
                      <a:pt x="185" y="41"/>
                      <a:pt x="185" y="40"/>
                      <a:pt x="186" y="39"/>
                    </a:cubicBezTo>
                    <a:cubicBezTo>
                      <a:pt x="192" y="31"/>
                      <a:pt x="198" y="18"/>
                      <a:pt x="208" y="23"/>
                    </a:cubicBezTo>
                    <a:cubicBezTo>
                      <a:pt x="222" y="30"/>
                      <a:pt x="205" y="40"/>
                      <a:pt x="208" y="49"/>
                    </a:cubicBezTo>
                    <a:cubicBezTo>
                      <a:pt x="212" y="41"/>
                      <a:pt x="218" y="35"/>
                      <a:pt x="228" y="37"/>
                    </a:cubicBezTo>
                    <a:cubicBezTo>
                      <a:pt x="242" y="39"/>
                      <a:pt x="246" y="51"/>
                      <a:pt x="249" y="63"/>
                    </a:cubicBezTo>
                    <a:cubicBezTo>
                      <a:pt x="255" y="59"/>
                      <a:pt x="253" y="44"/>
                      <a:pt x="266" y="51"/>
                    </a:cubicBezTo>
                    <a:cubicBezTo>
                      <a:pt x="267" y="54"/>
                      <a:pt x="267" y="56"/>
                      <a:pt x="265" y="59"/>
                    </a:cubicBezTo>
                    <a:cubicBezTo>
                      <a:pt x="264" y="66"/>
                      <a:pt x="264" y="73"/>
                      <a:pt x="263" y="80"/>
                    </a:cubicBezTo>
                    <a:cubicBezTo>
                      <a:pt x="271" y="82"/>
                      <a:pt x="274" y="64"/>
                      <a:pt x="282" y="75"/>
                    </a:cubicBezTo>
                    <a:cubicBezTo>
                      <a:pt x="288" y="84"/>
                      <a:pt x="281" y="92"/>
                      <a:pt x="275" y="98"/>
                    </a:cubicBezTo>
                    <a:cubicBezTo>
                      <a:pt x="267" y="106"/>
                      <a:pt x="258" y="112"/>
                      <a:pt x="254" y="125"/>
                    </a:cubicBezTo>
                    <a:cubicBezTo>
                      <a:pt x="252" y="133"/>
                      <a:pt x="241" y="139"/>
                      <a:pt x="233" y="125"/>
                    </a:cubicBezTo>
                    <a:cubicBezTo>
                      <a:pt x="226" y="111"/>
                      <a:pt x="218" y="109"/>
                      <a:pt x="207" y="124"/>
                    </a:cubicBezTo>
                    <a:cubicBezTo>
                      <a:pt x="201" y="131"/>
                      <a:pt x="191" y="135"/>
                      <a:pt x="182" y="141"/>
                    </a:cubicBezTo>
                    <a:cubicBezTo>
                      <a:pt x="175" y="140"/>
                      <a:pt x="185" y="127"/>
                      <a:pt x="177" y="129"/>
                    </a:cubicBezTo>
                    <a:cubicBezTo>
                      <a:pt x="168" y="131"/>
                      <a:pt x="170" y="140"/>
                      <a:pt x="171" y="149"/>
                    </a:cubicBezTo>
                    <a:cubicBezTo>
                      <a:pt x="160" y="145"/>
                      <a:pt x="154" y="135"/>
                      <a:pt x="143" y="138"/>
                    </a:cubicBezTo>
                    <a:cubicBezTo>
                      <a:pt x="134" y="141"/>
                      <a:pt x="123" y="135"/>
                      <a:pt x="115" y="144"/>
                    </a:cubicBezTo>
                    <a:cubicBezTo>
                      <a:pt x="106" y="155"/>
                      <a:pt x="115" y="191"/>
                      <a:pt x="129" y="205"/>
                    </a:cubicBezTo>
                    <a:cubicBezTo>
                      <a:pt x="106" y="211"/>
                      <a:pt x="102" y="208"/>
                      <a:pt x="101" y="185"/>
                    </a:cubicBezTo>
                    <a:cubicBezTo>
                      <a:pt x="99" y="157"/>
                      <a:pt x="79" y="146"/>
                      <a:pt x="54" y="157"/>
                    </a:cubicBezTo>
                    <a:cubicBezTo>
                      <a:pt x="50" y="159"/>
                      <a:pt x="44" y="163"/>
                      <a:pt x="42" y="157"/>
                    </a:cubicBezTo>
                    <a:cubicBezTo>
                      <a:pt x="39" y="151"/>
                      <a:pt x="44" y="149"/>
                      <a:pt x="49" y="146"/>
                    </a:cubicBezTo>
                    <a:cubicBezTo>
                      <a:pt x="57" y="141"/>
                      <a:pt x="71" y="147"/>
                      <a:pt x="73" y="125"/>
                    </a:cubicBezTo>
                    <a:cubicBezTo>
                      <a:pt x="61" y="145"/>
                      <a:pt x="27" y="128"/>
                      <a:pt x="33" y="163"/>
                    </a:cubicBezTo>
                    <a:cubicBezTo>
                      <a:pt x="30" y="167"/>
                      <a:pt x="38" y="176"/>
                      <a:pt x="26" y="175"/>
                    </a:cubicBezTo>
                    <a:cubicBezTo>
                      <a:pt x="19" y="175"/>
                      <a:pt x="15" y="170"/>
                      <a:pt x="17" y="163"/>
                    </a:cubicBezTo>
                    <a:cubicBezTo>
                      <a:pt x="26" y="137"/>
                      <a:pt x="26" y="114"/>
                      <a:pt x="4" y="95"/>
                    </a:cubicBezTo>
                    <a:cubicBezTo>
                      <a:pt x="0" y="91"/>
                      <a:pt x="2" y="87"/>
                      <a:pt x="5" y="84"/>
                    </a:cubicBezTo>
                    <a:cubicBezTo>
                      <a:pt x="14" y="76"/>
                      <a:pt x="14" y="64"/>
                      <a:pt x="21" y="55"/>
                    </a:cubicBezTo>
                    <a:close/>
                  </a:path>
                </a:pathLst>
              </a:custGeom>
              <a:solidFill>
                <a:srgbClr val="BB9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9" name="Freeform 1002">
                <a:extLst>
                  <a:ext uri="{FF2B5EF4-FFF2-40B4-BE49-F238E27FC236}">
                    <a16:creationId xmlns:a16="http://schemas.microsoft.com/office/drawing/2014/main" id="{41472F63-BABD-D50A-3DB0-F7172975AE2D}"/>
                  </a:ext>
                </a:extLst>
              </p:cNvPr>
              <p:cNvSpPr/>
              <p:nvPr/>
            </p:nvSpPr>
            <p:spPr bwMode="auto">
              <a:xfrm>
                <a:off x="4430" y="1702"/>
                <a:ext cx="120" cy="184"/>
              </a:xfrm>
              <a:custGeom>
                <a:avLst/>
                <a:gdLst>
                  <a:gd name="T0" fmla="*/ 222 w 297"/>
                  <a:gd name="T1" fmla="*/ 36 h 216"/>
                  <a:gd name="T2" fmla="*/ 226 w 297"/>
                  <a:gd name="T3" fmla="*/ 52 h 216"/>
                  <a:gd name="T4" fmla="*/ 232 w 297"/>
                  <a:gd name="T5" fmla="*/ 61 h 216"/>
                  <a:gd name="T6" fmla="*/ 251 w 297"/>
                  <a:gd name="T7" fmla="*/ 88 h 216"/>
                  <a:gd name="T8" fmla="*/ 254 w 297"/>
                  <a:gd name="T9" fmla="*/ 96 h 216"/>
                  <a:gd name="T10" fmla="*/ 270 w 297"/>
                  <a:gd name="T11" fmla="*/ 111 h 216"/>
                  <a:gd name="T12" fmla="*/ 294 w 297"/>
                  <a:gd name="T13" fmla="*/ 115 h 216"/>
                  <a:gd name="T14" fmla="*/ 296 w 297"/>
                  <a:gd name="T15" fmla="*/ 124 h 216"/>
                  <a:gd name="T16" fmla="*/ 247 w 297"/>
                  <a:gd name="T17" fmla="*/ 144 h 216"/>
                  <a:gd name="T18" fmla="*/ 236 w 297"/>
                  <a:gd name="T19" fmla="*/ 143 h 216"/>
                  <a:gd name="T20" fmla="*/ 155 w 297"/>
                  <a:gd name="T21" fmla="*/ 122 h 216"/>
                  <a:gd name="T22" fmla="*/ 122 w 297"/>
                  <a:gd name="T23" fmla="*/ 108 h 216"/>
                  <a:gd name="T24" fmla="*/ 89 w 297"/>
                  <a:gd name="T25" fmla="*/ 95 h 216"/>
                  <a:gd name="T26" fmla="*/ 65 w 297"/>
                  <a:gd name="T27" fmla="*/ 103 h 216"/>
                  <a:gd name="T28" fmla="*/ 72 w 297"/>
                  <a:gd name="T29" fmla="*/ 121 h 216"/>
                  <a:gd name="T30" fmla="*/ 106 w 297"/>
                  <a:gd name="T31" fmla="*/ 147 h 216"/>
                  <a:gd name="T32" fmla="*/ 91 w 297"/>
                  <a:gd name="T33" fmla="*/ 195 h 216"/>
                  <a:gd name="T34" fmla="*/ 56 w 297"/>
                  <a:gd name="T35" fmla="*/ 204 h 216"/>
                  <a:gd name="T36" fmla="*/ 16 w 297"/>
                  <a:gd name="T37" fmla="*/ 215 h 216"/>
                  <a:gd name="T38" fmla="*/ 18 w 297"/>
                  <a:gd name="T39" fmla="*/ 201 h 216"/>
                  <a:gd name="T40" fmla="*/ 57 w 297"/>
                  <a:gd name="T41" fmla="*/ 181 h 216"/>
                  <a:gd name="T42" fmla="*/ 68 w 297"/>
                  <a:gd name="T43" fmla="*/ 166 h 216"/>
                  <a:gd name="T44" fmla="*/ 53 w 297"/>
                  <a:gd name="T45" fmla="*/ 145 h 216"/>
                  <a:gd name="T46" fmla="*/ 4 w 297"/>
                  <a:gd name="T47" fmla="*/ 101 h 216"/>
                  <a:gd name="T48" fmla="*/ 7 w 297"/>
                  <a:gd name="T49" fmla="*/ 75 h 216"/>
                  <a:gd name="T50" fmla="*/ 28 w 297"/>
                  <a:gd name="T51" fmla="*/ 83 h 216"/>
                  <a:gd name="T52" fmla="*/ 42 w 297"/>
                  <a:gd name="T53" fmla="*/ 80 h 216"/>
                  <a:gd name="T54" fmla="*/ 36 w 297"/>
                  <a:gd name="T55" fmla="*/ 71 h 216"/>
                  <a:gd name="T56" fmla="*/ 35 w 297"/>
                  <a:gd name="T57" fmla="*/ 66 h 216"/>
                  <a:gd name="T58" fmla="*/ 48 w 297"/>
                  <a:gd name="T59" fmla="*/ 39 h 216"/>
                  <a:gd name="T60" fmla="*/ 54 w 297"/>
                  <a:gd name="T61" fmla="*/ 46 h 216"/>
                  <a:gd name="T62" fmla="*/ 61 w 297"/>
                  <a:gd name="T63" fmla="*/ 58 h 216"/>
                  <a:gd name="T64" fmla="*/ 78 w 297"/>
                  <a:gd name="T65" fmla="*/ 44 h 216"/>
                  <a:gd name="T66" fmla="*/ 80 w 297"/>
                  <a:gd name="T67" fmla="*/ 19 h 216"/>
                  <a:gd name="T68" fmla="*/ 86 w 297"/>
                  <a:gd name="T69" fmla="*/ 32 h 216"/>
                  <a:gd name="T70" fmla="*/ 91 w 297"/>
                  <a:gd name="T71" fmla="*/ 51 h 216"/>
                  <a:gd name="T72" fmla="*/ 112 w 297"/>
                  <a:gd name="T73" fmla="*/ 45 h 216"/>
                  <a:gd name="T74" fmla="*/ 142 w 297"/>
                  <a:gd name="T75" fmla="*/ 2 h 216"/>
                  <a:gd name="T76" fmla="*/ 145 w 297"/>
                  <a:gd name="T77" fmla="*/ 7 h 216"/>
                  <a:gd name="T78" fmla="*/ 151 w 297"/>
                  <a:gd name="T79" fmla="*/ 25 h 216"/>
                  <a:gd name="T80" fmla="*/ 162 w 297"/>
                  <a:gd name="T81" fmla="*/ 5 h 216"/>
                  <a:gd name="T82" fmla="*/ 163 w 297"/>
                  <a:gd name="T83" fmla="*/ 0 h 216"/>
                  <a:gd name="T84" fmla="*/ 182 w 297"/>
                  <a:gd name="T85" fmla="*/ 11 h 216"/>
                  <a:gd name="T86" fmla="*/ 166 w 297"/>
                  <a:gd name="T87" fmla="*/ 21 h 216"/>
                  <a:gd name="T88" fmla="*/ 172 w 297"/>
                  <a:gd name="T89" fmla="*/ 31 h 216"/>
                  <a:gd name="T90" fmla="*/ 186 w 297"/>
                  <a:gd name="T91" fmla="*/ 18 h 216"/>
                  <a:gd name="T92" fmla="*/ 222 w 297"/>
                  <a:gd name="T93" fmla="*/ 3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7" h="216">
                    <a:moveTo>
                      <a:pt x="222" y="36"/>
                    </a:moveTo>
                    <a:cubicBezTo>
                      <a:pt x="228" y="41"/>
                      <a:pt x="225" y="47"/>
                      <a:pt x="226" y="52"/>
                    </a:cubicBezTo>
                    <a:cubicBezTo>
                      <a:pt x="229" y="55"/>
                      <a:pt x="231" y="57"/>
                      <a:pt x="232" y="61"/>
                    </a:cubicBezTo>
                    <a:cubicBezTo>
                      <a:pt x="231" y="76"/>
                      <a:pt x="241" y="82"/>
                      <a:pt x="251" y="88"/>
                    </a:cubicBezTo>
                    <a:cubicBezTo>
                      <a:pt x="253" y="90"/>
                      <a:pt x="254" y="93"/>
                      <a:pt x="254" y="96"/>
                    </a:cubicBezTo>
                    <a:cubicBezTo>
                      <a:pt x="254" y="106"/>
                      <a:pt x="259" y="112"/>
                      <a:pt x="270" y="111"/>
                    </a:cubicBezTo>
                    <a:cubicBezTo>
                      <a:pt x="278" y="112"/>
                      <a:pt x="287" y="110"/>
                      <a:pt x="294" y="115"/>
                    </a:cubicBezTo>
                    <a:cubicBezTo>
                      <a:pt x="296" y="118"/>
                      <a:pt x="297" y="121"/>
                      <a:pt x="296" y="124"/>
                    </a:cubicBezTo>
                    <a:cubicBezTo>
                      <a:pt x="283" y="139"/>
                      <a:pt x="263" y="136"/>
                      <a:pt x="247" y="144"/>
                    </a:cubicBezTo>
                    <a:cubicBezTo>
                      <a:pt x="243" y="144"/>
                      <a:pt x="239" y="142"/>
                      <a:pt x="236" y="143"/>
                    </a:cubicBezTo>
                    <a:cubicBezTo>
                      <a:pt x="203" y="157"/>
                      <a:pt x="180" y="135"/>
                      <a:pt x="155" y="122"/>
                    </a:cubicBezTo>
                    <a:cubicBezTo>
                      <a:pt x="144" y="117"/>
                      <a:pt x="134" y="112"/>
                      <a:pt x="122" y="108"/>
                    </a:cubicBezTo>
                    <a:cubicBezTo>
                      <a:pt x="111" y="103"/>
                      <a:pt x="99" y="100"/>
                      <a:pt x="89" y="95"/>
                    </a:cubicBezTo>
                    <a:cubicBezTo>
                      <a:pt x="77" y="88"/>
                      <a:pt x="71" y="90"/>
                      <a:pt x="65" y="103"/>
                    </a:cubicBezTo>
                    <a:cubicBezTo>
                      <a:pt x="60" y="113"/>
                      <a:pt x="63" y="117"/>
                      <a:pt x="72" y="121"/>
                    </a:cubicBezTo>
                    <a:cubicBezTo>
                      <a:pt x="86" y="126"/>
                      <a:pt x="98" y="134"/>
                      <a:pt x="106" y="147"/>
                    </a:cubicBezTo>
                    <a:cubicBezTo>
                      <a:pt x="119" y="168"/>
                      <a:pt x="114" y="186"/>
                      <a:pt x="91" y="195"/>
                    </a:cubicBezTo>
                    <a:cubicBezTo>
                      <a:pt x="79" y="198"/>
                      <a:pt x="67" y="204"/>
                      <a:pt x="56" y="204"/>
                    </a:cubicBezTo>
                    <a:cubicBezTo>
                      <a:pt x="41" y="204"/>
                      <a:pt x="31" y="216"/>
                      <a:pt x="16" y="215"/>
                    </a:cubicBezTo>
                    <a:cubicBezTo>
                      <a:pt x="13" y="210"/>
                      <a:pt x="15" y="205"/>
                      <a:pt x="18" y="201"/>
                    </a:cubicBezTo>
                    <a:cubicBezTo>
                      <a:pt x="29" y="191"/>
                      <a:pt x="46" y="191"/>
                      <a:pt x="57" y="181"/>
                    </a:cubicBezTo>
                    <a:cubicBezTo>
                      <a:pt x="62" y="176"/>
                      <a:pt x="72" y="176"/>
                      <a:pt x="68" y="166"/>
                    </a:cubicBezTo>
                    <a:cubicBezTo>
                      <a:pt x="65" y="157"/>
                      <a:pt x="65" y="144"/>
                      <a:pt x="53" y="145"/>
                    </a:cubicBezTo>
                    <a:cubicBezTo>
                      <a:pt x="20" y="148"/>
                      <a:pt x="19" y="116"/>
                      <a:pt x="4" y="101"/>
                    </a:cubicBezTo>
                    <a:cubicBezTo>
                      <a:pt x="0" y="97"/>
                      <a:pt x="6" y="84"/>
                      <a:pt x="7" y="75"/>
                    </a:cubicBezTo>
                    <a:cubicBezTo>
                      <a:pt x="16" y="74"/>
                      <a:pt x="21" y="81"/>
                      <a:pt x="28" y="83"/>
                    </a:cubicBezTo>
                    <a:cubicBezTo>
                      <a:pt x="33" y="85"/>
                      <a:pt x="39" y="84"/>
                      <a:pt x="42" y="80"/>
                    </a:cubicBezTo>
                    <a:cubicBezTo>
                      <a:pt x="48" y="72"/>
                      <a:pt x="39" y="74"/>
                      <a:pt x="36" y="71"/>
                    </a:cubicBezTo>
                    <a:cubicBezTo>
                      <a:pt x="34" y="70"/>
                      <a:pt x="31" y="66"/>
                      <a:pt x="35" y="66"/>
                    </a:cubicBezTo>
                    <a:cubicBezTo>
                      <a:pt x="53" y="64"/>
                      <a:pt x="41" y="47"/>
                      <a:pt x="48" y="39"/>
                    </a:cubicBezTo>
                    <a:cubicBezTo>
                      <a:pt x="53" y="39"/>
                      <a:pt x="53" y="42"/>
                      <a:pt x="54" y="46"/>
                    </a:cubicBezTo>
                    <a:cubicBezTo>
                      <a:pt x="55" y="50"/>
                      <a:pt x="51" y="60"/>
                      <a:pt x="61" y="58"/>
                    </a:cubicBezTo>
                    <a:cubicBezTo>
                      <a:pt x="68" y="57"/>
                      <a:pt x="77" y="54"/>
                      <a:pt x="78" y="44"/>
                    </a:cubicBezTo>
                    <a:cubicBezTo>
                      <a:pt x="79" y="36"/>
                      <a:pt x="75" y="27"/>
                      <a:pt x="80" y="19"/>
                    </a:cubicBezTo>
                    <a:cubicBezTo>
                      <a:pt x="88" y="21"/>
                      <a:pt x="85" y="28"/>
                      <a:pt x="86" y="32"/>
                    </a:cubicBezTo>
                    <a:cubicBezTo>
                      <a:pt x="87" y="39"/>
                      <a:pt x="82" y="48"/>
                      <a:pt x="91" y="51"/>
                    </a:cubicBezTo>
                    <a:cubicBezTo>
                      <a:pt x="99" y="54"/>
                      <a:pt x="109" y="49"/>
                      <a:pt x="112" y="45"/>
                    </a:cubicBezTo>
                    <a:cubicBezTo>
                      <a:pt x="122" y="32"/>
                      <a:pt x="141" y="24"/>
                      <a:pt x="142" y="2"/>
                    </a:cubicBezTo>
                    <a:cubicBezTo>
                      <a:pt x="143" y="4"/>
                      <a:pt x="143" y="6"/>
                      <a:pt x="145" y="7"/>
                    </a:cubicBezTo>
                    <a:cubicBezTo>
                      <a:pt x="149" y="13"/>
                      <a:pt x="141" y="25"/>
                      <a:pt x="151" y="25"/>
                    </a:cubicBezTo>
                    <a:cubicBezTo>
                      <a:pt x="162" y="25"/>
                      <a:pt x="162" y="14"/>
                      <a:pt x="162" y="5"/>
                    </a:cubicBezTo>
                    <a:cubicBezTo>
                      <a:pt x="162" y="4"/>
                      <a:pt x="162" y="2"/>
                      <a:pt x="163" y="0"/>
                    </a:cubicBezTo>
                    <a:cubicBezTo>
                      <a:pt x="170" y="0"/>
                      <a:pt x="174" y="5"/>
                      <a:pt x="182" y="11"/>
                    </a:cubicBezTo>
                    <a:cubicBezTo>
                      <a:pt x="172" y="10"/>
                      <a:pt x="165" y="11"/>
                      <a:pt x="166" y="21"/>
                    </a:cubicBezTo>
                    <a:cubicBezTo>
                      <a:pt x="166" y="25"/>
                      <a:pt x="167" y="29"/>
                      <a:pt x="172" y="31"/>
                    </a:cubicBezTo>
                    <a:cubicBezTo>
                      <a:pt x="182" y="34"/>
                      <a:pt x="179" y="20"/>
                      <a:pt x="186" y="18"/>
                    </a:cubicBezTo>
                    <a:cubicBezTo>
                      <a:pt x="191" y="38"/>
                      <a:pt x="207" y="37"/>
                      <a:pt x="222" y="36"/>
                    </a:cubicBezTo>
                    <a:close/>
                  </a:path>
                </a:pathLst>
              </a:custGeom>
              <a:solidFill>
                <a:srgbClr val="E5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0" name="Freeform 1003">
                <a:extLst>
                  <a:ext uri="{FF2B5EF4-FFF2-40B4-BE49-F238E27FC236}">
                    <a16:creationId xmlns:a16="http://schemas.microsoft.com/office/drawing/2014/main" id="{4DC75231-77C9-6C70-079A-58E2B63D7DA7}"/>
                  </a:ext>
                </a:extLst>
              </p:cNvPr>
              <p:cNvSpPr/>
              <p:nvPr/>
            </p:nvSpPr>
            <p:spPr bwMode="auto">
              <a:xfrm>
                <a:off x="4437" y="1498"/>
                <a:ext cx="94" cy="125"/>
              </a:xfrm>
              <a:custGeom>
                <a:avLst/>
                <a:gdLst>
                  <a:gd name="T0" fmla="*/ 66 w 234"/>
                  <a:gd name="T1" fmla="*/ 145 h 147"/>
                  <a:gd name="T2" fmla="*/ 66 w 234"/>
                  <a:gd name="T3" fmla="*/ 137 h 147"/>
                  <a:gd name="T4" fmla="*/ 17 w 234"/>
                  <a:gd name="T5" fmla="*/ 109 h 147"/>
                  <a:gd name="T6" fmla="*/ 10 w 234"/>
                  <a:gd name="T7" fmla="*/ 88 h 147"/>
                  <a:gd name="T8" fmla="*/ 18 w 234"/>
                  <a:gd name="T9" fmla="*/ 73 h 147"/>
                  <a:gd name="T10" fmla="*/ 31 w 234"/>
                  <a:gd name="T11" fmla="*/ 84 h 147"/>
                  <a:gd name="T12" fmla="*/ 35 w 234"/>
                  <a:gd name="T13" fmla="*/ 89 h 147"/>
                  <a:gd name="T14" fmla="*/ 48 w 234"/>
                  <a:gd name="T15" fmla="*/ 92 h 147"/>
                  <a:gd name="T16" fmla="*/ 60 w 234"/>
                  <a:gd name="T17" fmla="*/ 97 h 147"/>
                  <a:gd name="T18" fmla="*/ 52 w 234"/>
                  <a:gd name="T19" fmla="*/ 81 h 147"/>
                  <a:gd name="T20" fmla="*/ 50 w 234"/>
                  <a:gd name="T21" fmla="*/ 64 h 147"/>
                  <a:gd name="T22" fmla="*/ 50 w 234"/>
                  <a:gd name="T23" fmla="*/ 49 h 147"/>
                  <a:gd name="T24" fmla="*/ 47 w 234"/>
                  <a:gd name="T25" fmla="*/ 39 h 147"/>
                  <a:gd name="T26" fmla="*/ 64 w 234"/>
                  <a:gd name="T27" fmla="*/ 36 h 147"/>
                  <a:gd name="T28" fmla="*/ 80 w 234"/>
                  <a:gd name="T29" fmla="*/ 36 h 147"/>
                  <a:gd name="T30" fmla="*/ 90 w 234"/>
                  <a:gd name="T31" fmla="*/ 26 h 147"/>
                  <a:gd name="T32" fmla="*/ 127 w 234"/>
                  <a:gd name="T33" fmla="*/ 19 h 147"/>
                  <a:gd name="T34" fmla="*/ 135 w 234"/>
                  <a:gd name="T35" fmla="*/ 20 h 147"/>
                  <a:gd name="T36" fmla="*/ 188 w 234"/>
                  <a:gd name="T37" fmla="*/ 11 h 147"/>
                  <a:gd name="T38" fmla="*/ 228 w 234"/>
                  <a:gd name="T39" fmla="*/ 10 h 147"/>
                  <a:gd name="T40" fmla="*/ 234 w 234"/>
                  <a:gd name="T41" fmla="*/ 19 h 147"/>
                  <a:gd name="T42" fmla="*/ 234 w 234"/>
                  <a:gd name="T43" fmla="*/ 45 h 147"/>
                  <a:gd name="T44" fmla="*/ 182 w 234"/>
                  <a:gd name="T45" fmla="*/ 102 h 147"/>
                  <a:gd name="T46" fmla="*/ 148 w 234"/>
                  <a:gd name="T47" fmla="*/ 118 h 147"/>
                  <a:gd name="T48" fmla="*/ 127 w 234"/>
                  <a:gd name="T49" fmla="*/ 123 h 147"/>
                  <a:gd name="T50" fmla="*/ 86 w 234"/>
                  <a:gd name="T51" fmla="*/ 137 h 147"/>
                  <a:gd name="T52" fmla="*/ 79 w 234"/>
                  <a:gd name="T53" fmla="*/ 127 h 147"/>
                  <a:gd name="T54" fmla="*/ 66 w 234"/>
                  <a:gd name="T55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34" h="147">
                    <a:moveTo>
                      <a:pt x="66" y="145"/>
                    </a:moveTo>
                    <a:cubicBezTo>
                      <a:pt x="66" y="142"/>
                      <a:pt x="66" y="139"/>
                      <a:pt x="66" y="137"/>
                    </a:cubicBezTo>
                    <a:cubicBezTo>
                      <a:pt x="54" y="120"/>
                      <a:pt x="40" y="108"/>
                      <a:pt x="17" y="109"/>
                    </a:cubicBezTo>
                    <a:cubicBezTo>
                      <a:pt x="2" y="109"/>
                      <a:pt x="0" y="100"/>
                      <a:pt x="10" y="88"/>
                    </a:cubicBezTo>
                    <a:cubicBezTo>
                      <a:pt x="14" y="83"/>
                      <a:pt x="13" y="77"/>
                      <a:pt x="18" y="73"/>
                    </a:cubicBezTo>
                    <a:cubicBezTo>
                      <a:pt x="33" y="70"/>
                      <a:pt x="35" y="71"/>
                      <a:pt x="31" y="84"/>
                    </a:cubicBezTo>
                    <a:cubicBezTo>
                      <a:pt x="29" y="91"/>
                      <a:pt x="33" y="88"/>
                      <a:pt x="35" y="89"/>
                    </a:cubicBezTo>
                    <a:cubicBezTo>
                      <a:pt x="39" y="90"/>
                      <a:pt x="44" y="92"/>
                      <a:pt x="48" y="92"/>
                    </a:cubicBezTo>
                    <a:cubicBezTo>
                      <a:pt x="53" y="93"/>
                      <a:pt x="55" y="99"/>
                      <a:pt x="60" y="97"/>
                    </a:cubicBezTo>
                    <a:cubicBezTo>
                      <a:pt x="60" y="90"/>
                      <a:pt x="57" y="85"/>
                      <a:pt x="52" y="81"/>
                    </a:cubicBezTo>
                    <a:cubicBezTo>
                      <a:pt x="46" y="76"/>
                      <a:pt x="42" y="72"/>
                      <a:pt x="50" y="64"/>
                    </a:cubicBezTo>
                    <a:cubicBezTo>
                      <a:pt x="55" y="60"/>
                      <a:pt x="55" y="54"/>
                      <a:pt x="50" y="49"/>
                    </a:cubicBezTo>
                    <a:cubicBezTo>
                      <a:pt x="46" y="46"/>
                      <a:pt x="41" y="43"/>
                      <a:pt x="47" y="39"/>
                    </a:cubicBezTo>
                    <a:cubicBezTo>
                      <a:pt x="52" y="35"/>
                      <a:pt x="60" y="28"/>
                      <a:pt x="64" y="36"/>
                    </a:cubicBezTo>
                    <a:cubicBezTo>
                      <a:pt x="71" y="49"/>
                      <a:pt x="75" y="41"/>
                      <a:pt x="80" y="36"/>
                    </a:cubicBezTo>
                    <a:cubicBezTo>
                      <a:pt x="83" y="33"/>
                      <a:pt x="87" y="30"/>
                      <a:pt x="90" y="26"/>
                    </a:cubicBezTo>
                    <a:cubicBezTo>
                      <a:pt x="100" y="13"/>
                      <a:pt x="110" y="0"/>
                      <a:pt x="127" y="19"/>
                    </a:cubicBezTo>
                    <a:cubicBezTo>
                      <a:pt x="129" y="20"/>
                      <a:pt x="133" y="21"/>
                      <a:pt x="135" y="20"/>
                    </a:cubicBezTo>
                    <a:cubicBezTo>
                      <a:pt x="150" y="5"/>
                      <a:pt x="170" y="21"/>
                      <a:pt x="188" y="11"/>
                    </a:cubicBezTo>
                    <a:cubicBezTo>
                      <a:pt x="197" y="5"/>
                      <a:pt x="214" y="18"/>
                      <a:pt x="228" y="10"/>
                    </a:cubicBezTo>
                    <a:cubicBezTo>
                      <a:pt x="232" y="8"/>
                      <a:pt x="234" y="15"/>
                      <a:pt x="234" y="19"/>
                    </a:cubicBezTo>
                    <a:cubicBezTo>
                      <a:pt x="234" y="27"/>
                      <a:pt x="234" y="36"/>
                      <a:pt x="234" y="45"/>
                    </a:cubicBezTo>
                    <a:cubicBezTo>
                      <a:pt x="222" y="69"/>
                      <a:pt x="200" y="84"/>
                      <a:pt x="182" y="102"/>
                    </a:cubicBezTo>
                    <a:cubicBezTo>
                      <a:pt x="173" y="112"/>
                      <a:pt x="163" y="120"/>
                      <a:pt x="148" y="118"/>
                    </a:cubicBezTo>
                    <a:cubicBezTo>
                      <a:pt x="141" y="117"/>
                      <a:pt x="133" y="119"/>
                      <a:pt x="127" y="123"/>
                    </a:cubicBezTo>
                    <a:cubicBezTo>
                      <a:pt x="114" y="131"/>
                      <a:pt x="101" y="136"/>
                      <a:pt x="86" y="137"/>
                    </a:cubicBezTo>
                    <a:cubicBezTo>
                      <a:pt x="83" y="133"/>
                      <a:pt x="81" y="130"/>
                      <a:pt x="79" y="127"/>
                    </a:cubicBezTo>
                    <a:cubicBezTo>
                      <a:pt x="67" y="128"/>
                      <a:pt x="83" y="147"/>
                      <a:pt x="66" y="145"/>
                    </a:cubicBezTo>
                    <a:close/>
                  </a:path>
                </a:pathLst>
              </a:custGeom>
              <a:solidFill>
                <a:srgbClr val="E1B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1" name="Freeform 1004">
                <a:extLst>
                  <a:ext uri="{FF2B5EF4-FFF2-40B4-BE49-F238E27FC236}">
                    <a16:creationId xmlns:a16="http://schemas.microsoft.com/office/drawing/2014/main" id="{7C098685-BED1-3528-3481-FADA1B3114EA}"/>
                  </a:ext>
                </a:extLst>
              </p:cNvPr>
              <p:cNvSpPr/>
              <p:nvPr/>
            </p:nvSpPr>
            <p:spPr bwMode="auto">
              <a:xfrm>
                <a:off x="4381" y="1761"/>
                <a:ext cx="10" cy="21"/>
              </a:xfrm>
              <a:custGeom>
                <a:avLst/>
                <a:gdLst>
                  <a:gd name="T0" fmla="*/ 18 w 23"/>
                  <a:gd name="T1" fmla="*/ 25 h 25"/>
                  <a:gd name="T2" fmla="*/ 3 w 23"/>
                  <a:gd name="T3" fmla="*/ 10 h 25"/>
                  <a:gd name="T4" fmla="*/ 13 w 23"/>
                  <a:gd name="T5" fmla="*/ 2 h 25"/>
                  <a:gd name="T6" fmla="*/ 18 w 23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5">
                    <a:moveTo>
                      <a:pt x="18" y="25"/>
                    </a:moveTo>
                    <a:cubicBezTo>
                      <a:pt x="7" y="23"/>
                      <a:pt x="0" y="20"/>
                      <a:pt x="3" y="10"/>
                    </a:cubicBezTo>
                    <a:cubicBezTo>
                      <a:pt x="4" y="6"/>
                      <a:pt x="9" y="0"/>
                      <a:pt x="13" y="2"/>
                    </a:cubicBezTo>
                    <a:cubicBezTo>
                      <a:pt x="23" y="7"/>
                      <a:pt x="16" y="16"/>
                      <a:pt x="18" y="25"/>
                    </a:cubicBez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2" name="Freeform 1005">
                <a:extLst>
                  <a:ext uri="{FF2B5EF4-FFF2-40B4-BE49-F238E27FC236}">
                    <a16:creationId xmlns:a16="http://schemas.microsoft.com/office/drawing/2014/main" id="{C1690956-0F15-5E58-DB2A-1A547B0925E8}"/>
                  </a:ext>
                </a:extLst>
              </p:cNvPr>
              <p:cNvSpPr/>
              <p:nvPr/>
            </p:nvSpPr>
            <p:spPr bwMode="auto">
              <a:xfrm>
                <a:off x="4306" y="1980"/>
                <a:ext cx="6" cy="16"/>
              </a:xfrm>
              <a:custGeom>
                <a:avLst/>
                <a:gdLst>
                  <a:gd name="T0" fmla="*/ 17 w 17"/>
                  <a:gd name="T1" fmla="*/ 19 h 19"/>
                  <a:gd name="T2" fmla="*/ 6 w 17"/>
                  <a:gd name="T3" fmla="*/ 16 h 19"/>
                  <a:gd name="T4" fmla="*/ 3 w 17"/>
                  <a:gd name="T5" fmla="*/ 5 h 19"/>
                  <a:gd name="T6" fmla="*/ 8 w 17"/>
                  <a:gd name="T7" fmla="*/ 0 h 19"/>
                  <a:gd name="T8" fmla="*/ 17 w 17"/>
                  <a:gd name="T9" fmla="*/ 9 h 19"/>
                  <a:gd name="T10" fmla="*/ 17 w 17"/>
                  <a:gd name="T11" fmla="*/ 18 h 19"/>
                  <a:gd name="T12" fmla="*/ 17 w 17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9">
                    <a:moveTo>
                      <a:pt x="17" y="19"/>
                    </a:moveTo>
                    <a:cubicBezTo>
                      <a:pt x="13" y="18"/>
                      <a:pt x="9" y="18"/>
                      <a:pt x="6" y="16"/>
                    </a:cubicBezTo>
                    <a:cubicBezTo>
                      <a:pt x="1" y="14"/>
                      <a:pt x="0" y="9"/>
                      <a:pt x="3" y="5"/>
                    </a:cubicBezTo>
                    <a:cubicBezTo>
                      <a:pt x="4" y="3"/>
                      <a:pt x="6" y="0"/>
                      <a:pt x="8" y="0"/>
                    </a:cubicBezTo>
                    <a:cubicBezTo>
                      <a:pt x="14" y="0"/>
                      <a:pt x="16" y="4"/>
                      <a:pt x="17" y="9"/>
                    </a:cubicBezTo>
                    <a:cubicBezTo>
                      <a:pt x="17" y="12"/>
                      <a:pt x="17" y="15"/>
                      <a:pt x="17" y="18"/>
                    </a:cubicBezTo>
                    <a:lnTo>
                      <a:pt x="17" y="19"/>
                    </a:ln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3" name="Freeform 1006">
                <a:extLst>
                  <a:ext uri="{FF2B5EF4-FFF2-40B4-BE49-F238E27FC236}">
                    <a16:creationId xmlns:a16="http://schemas.microsoft.com/office/drawing/2014/main" id="{4B6ACC6F-A5F6-B710-44FA-2BC1F103F0F7}"/>
                  </a:ext>
                </a:extLst>
              </p:cNvPr>
              <p:cNvSpPr/>
              <p:nvPr/>
            </p:nvSpPr>
            <p:spPr bwMode="auto">
              <a:xfrm>
                <a:off x="4431" y="1873"/>
                <a:ext cx="7" cy="19"/>
              </a:xfrm>
              <a:custGeom>
                <a:avLst/>
                <a:gdLst>
                  <a:gd name="T0" fmla="*/ 16 w 17"/>
                  <a:gd name="T1" fmla="*/ 0 h 22"/>
                  <a:gd name="T2" fmla="*/ 16 w 17"/>
                  <a:gd name="T3" fmla="*/ 16 h 22"/>
                  <a:gd name="T4" fmla="*/ 9 w 17"/>
                  <a:gd name="T5" fmla="*/ 22 h 22"/>
                  <a:gd name="T6" fmla="*/ 0 w 17"/>
                  <a:gd name="T7" fmla="*/ 16 h 22"/>
                  <a:gd name="T8" fmla="*/ 12 w 17"/>
                  <a:gd name="T9" fmla="*/ 0 h 22"/>
                  <a:gd name="T10" fmla="*/ 16 w 17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2">
                    <a:moveTo>
                      <a:pt x="16" y="0"/>
                    </a:moveTo>
                    <a:cubicBezTo>
                      <a:pt x="16" y="5"/>
                      <a:pt x="16" y="10"/>
                      <a:pt x="16" y="16"/>
                    </a:cubicBezTo>
                    <a:cubicBezTo>
                      <a:pt x="17" y="21"/>
                      <a:pt x="13" y="22"/>
                      <a:pt x="9" y="22"/>
                    </a:cubicBezTo>
                    <a:cubicBezTo>
                      <a:pt x="4" y="22"/>
                      <a:pt x="1" y="20"/>
                      <a:pt x="0" y="16"/>
                    </a:cubicBezTo>
                    <a:cubicBezTo>
                      <a:pt x="4" y="10"/>
                      <a:pt x="8" y="5"/>
                      <a:pt x="12" y="0"/>
                    </a:cubicBezTo>
                    <a:cubicBezTo>
                      <a:pt x="13" y="0"/>
                      <a:pt x="14" y="0"/>
                      <a:pt x="16" y="0"/>
                    </a:cubicBezTo>
                    <a:close/>
                  </a:path>
                </a:pathLst>
              </a:custGeom>
              <a:solidFill>
                <a:srgbClr val="E7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4" name="Freeform 1007">
                <a:extLst>
                  <a:ext uri="{FF2B5EF4-FFF2-40B4-BE49-F238E27FC236}">
                    <a16:creationId xmlns:a16="http://schemas.microsoft.com/office/drawing/2014/main" id="{D0F67564-63C6-B8FB-AC82-0B283B9517C5}"/>
                  </a:ext>
                </a:extLst>
              </p:cNvPr>
              <p:cNvSpPr/>
              <p:nvPr/>
            </p:nvSpPr>
            <p:spPr bwMode="auto">
              <a:xfrm>
                <a:off x="4225" y="1571"/>
                <a:ext cx="86" cy="190"/>
              </a:xfrm>
              <a:custGeom>
                <a:avLst/>
                <a:gdLst>
                  <a:gd name="T0" fmla="*/ 20 w 212"/>
                  <a:gd name="T1" fmla="*/ 216 h 224"/>
                  <a:gd name="T2" fmla="*/ 0 w 212"/>
                  <a:gd name="T3" fmla="*/ 202 h 224"/>
                  <a:gd name="T4" fmla="*/ 4 w 212"/>
                  <a:gd name="T5" fmla="*/ 183 h 224"/>
                  <a:gd name="T6" fmla="*/ 12 w 212"/>
                  <a:gd name="T7" fmla="*/ 152 h 224"/>
                  <a:gd name="T8" fmla="*/ 32 w 212"/>
                  <a:gd name="T9" fmla="*/ 124 h 224"/>
                  <a:gd name="T10" fmla="*/ 54 w 212"/>
                  <a:gd name="T11" fmla="*/ 98 h 224"/>
                  <a:gd name="T12" fmla="*/ 74 w 212"/>
                  <a:gd name="T13" fmla="*/ 88 h 224"/>
                  <a:gd name="T14" fmla="*/ 106 w 212"/>
                  <a:gd name="T15" fmla="*/ 57 h 224"/>
                  <a:gd name="T16" fmla="*/ 103 w 212"/>
                  <a:gd name="T17" fmla="*/ 48 h 224"/>
                  <a:gd name="T18" fmla="*/ 92 w 212"/>
                  <a:gd name="T19" fmla="*/ 49 h 224"/>
                  <a:gd name="T20" fmla="*/ 79 w 212"/>
                  <a:gd name="T21" fmla="*/ 54 h 224"/>
                  <a:gd name="T22" fmla="*/ 80 w 212"/>
                  <a:gd name="T23" fmla="*/ 36 h 224"/>
                  <a:gd name="T24" fmla="*/ 84 w 212"/>
                  <a:gd name="T25" fmla="*/ 20 h 224"/>
                  <a:gd name="T26" fmla="*/ 97 w 212"/>
                  <a:gd name="T27" fmla="*/ 17 h 224"/>
                  <a:gd name="T28" fmla="*/ 118 w 212"/>
                  <a:gd name="T29" fmla="*/ 22 h 224"/>
                  <a:gd name="T30" fmla="*/ 138 w 212"/>
                  <a:gd name="T31" fmla="*/ 19 h 224"/>
                  <a:gd name="T32" fmla="*/ 160 w 212"/>
                  <a:gd name="T33" fmla="*/ 28 h 224"/>
                  <a:gd name="T34" fmla="*/ 168 w 212"/>
                  <a:gd name="T35" fmla="*/ 43 h 224"/>
                  <a:gd name="T36" fmla="*/ 207 w 212"/>
                  <a:gd name="T37" fmla="*/ 103 h 224"/>
                  <a:gd name="T38" fmla="*/ 210 w 212"/>
                  <a:gd name="T39" fmla="*/ 122 h 224"/>
                  <a:gd name="T40" fmla="*/ 173 w 212"/>
                  <a:gd name="T41" fmla="*/ 119 h 224"/>
                  <a:gd name="T42" fmla="*/ 197 w 212"/>
                  <a:gd name="T43" fmla="*/ 128 h 224"/>
                  <a:gd name="T44" fmla="*/ 170 w 212"/>
                  <a:gd name="T45" fmla="*/ 141 h 224"/>
                  <a:gd name="T46" fmla="*/ 154 w 212"/>
                  <a:gd name="T47" fmla="*/ 169 h 224"/>
                  <a:gd name="T48" fmla="*/ 142 w 212"/>
                  <a:gd name="T49" fmla="*/ 146 h 224"/>
                  <a:gd name="T50" fmla="*/ 131 w 212"/>
                  <a:gd name="T51" fmla="*/ 161 h 224"/>
                  <a:gd name="T52" fmla="*/ 123 w 212"/>
                  <a:gd name="T53" fmla="*/ 133 h 224"/>
                  <a:gd name="T54" fmla="*/ 108 w 212"/>
                  <a:gd name="T55" fmla="*/ 137 h 224"/>
                  <a:gd name="T56" fmla="*/ 99 w 212"/>
                  <a:gd name="T57" fmla="*/ 175 h 224"/>
                  <a:gd name="T58" fmla="*/ 92 w 212"/>
                  <a:gd name="T59" fmla="*/ 188 h 224"/>
                  <a:gd name="T60" fmla="*/ 93 w 212"/>
                  <a:gd name="T61" fmla="*/ 208 h 224"/>
                  <a:gd name="T62" fmla="*/ 97 w 212"/>
                  <a:gd name="T63" fmla="*/ 214 h 224"/>
                  <a:gd name="T64" fmla="*/ 91 w 212"/>
                  <a:gd name="T65" fmla="*/ 216 h 224"/>
                  <a:gd name="T66" fmla="*/ 88 w 212"/>
                  <a:gd name="T67" fmla="*/ 209 h 224"/>
                  <a:gd name="T68" fmla="*/ 88 w 212"/>
                  <a:gd name="T69" fmla="*/ 181 h 224"/>
                  <a:gd name="T70" fmla="*/ 48 w 212"/>
                  <a:gd name="T71" fmla="*/ 140 h 224"/>
                  <a:gd name="T72" fmla="*/ 41 w 212"/>
                  <a:gd name="T73" fmla="*/ 151 h 224"/>
                  <a:gd name="T74" fmla="*/ 32 w 212"/>
                  <a:gd name="T75" fmla="*/ 160 h 224"/>
                  <a:gd name="T76" fmla="*/ 24 w 212"/>
                  <a:gd name="T77" fmla="*/ 175 h 224"/>
                  <a:gd name="T78" fmla="*/ 19 w 212"/>
                  <a:gd name="T79" fmla="*/ 177 h 224"/>
                  <a:gd name="T80" fmla="*/ 14 w 212"/>
                  <a:gd name="T81" fmla="*/ 195 h 224"/>
                  <a:gd name="T82" fmla="*/ 13 w 212"/>
                  <a:gd name="T83" fmla="*/ 196 h 224"/>
                  <a:gd name="T84" fmla="*/ 15 w 212"/>
                  <a:gd name="T85" fmla="*/ 199 h 224"/>
                  <a:gd name="T86" fmla="*/ 20 w 212"/>
                  <a:gd name="T87" fmla="*/ 216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1" h="224">
                    <a:moveTo>
                      <a:pt x="20" y="216"/>
                    </a:moveTo>
                    <a:cubicBezTo>
                      <a:pt x="5" y="224"/>
                      <a:pt x="2" y="213"/>
                      <a:pt x="0" y="202"/>
                    </a:cubicBezTo>
                    <a:cubicBezTo>
                      <a:pt x="0" y="196"/>
                      <a:pt x="3" y="190"/>
                      <a:pt x="4" y="183"/>
                    </a:cubicBezTo>
                    <a:cubicBezTo>
                      <a:pt x="12" y="174"/>
                      <a:pt x="4" y="161"/>
                      <a:pt x="12" y="152"/>
                    </a:cubicBezTo>
                    <a:cubicBezTo>
                      <a:pt x="21" y="144"/>
                      <a:pt x="30" y="136"/>
                      <a:pt x="32" y="124"/>
                    </a:cubicBezTo>
                    <a:cubicBezTo>
                      <a:pt x="41" y="117"/>
                      <a:pt x="56" y="116"/>
                      <a:pt x="54" y="98"/>
                    </a:cubicBezTo>
                    <a:cubicBezTo>
                      <a:pt x="54" y="91"/>
                      <a:pt x="66" y="87"/>
                      <a:pt x="74" y="88"/>
                    </a:cubicBezTo>
                    <a:cubicBezTo>
                      <a:pt x="98" y="91"/>
                      <a:pt x="96" y="68"/>
                      <a:pt x="106" y="57"/>
                    </a:cubicBezTo>
                    <a:cubicBezTo>
                      <a:pt x="109" y="54"/>
                      <a:pt x="105" y="51"/>
                      <a:pt x="103" y="48"/>
                    </a:cubicBezTo>
                    <a:cubicBezTo>
                      <a:pt x="99" y="45"/>
                      <a:pt x="96" y="46"/>
                      <a:pt x="92" y="49"/>
                    </a:cubicBezTo>
                    <a:cubicBezTo>
                      <a:pt x="89" y="53"/>
                      <a:pt x="84" y="58"/>
                      <a:pt x="79" y="54"/>
                    </a:cubicBezTo>
                    <a:cubicBezTo>
                      <a:pt x="72" y="48"/>
                      <a:pt x="77" y="42"/>
                      <a:pt x="80" y="36"/>
                    </a:cubicBezTo>
                    <a:cubicBezTo>
                      <a:pt x="86" y="31"/>
                      <a:pt x="83" y="25"/>
                      <a:pt x="84" y="20"/>
                    </a:cubicBezTo>
                    <a:cubicBezTo>
                      <a:pt x="88" y="19"/>
                      <a:pt x="93" y="18"/>
                      <a:pt x="97" y="17"/>
                    </a:cubicBezTo>
                    <a:cubicBezTo>
                      <a:pt x="105" y="14"/>
                      <a:pt x="114" y="0"/>
                      <a:pt x="118" y="22"/>
                    </a:cubicBezTo>
                    <a:cubicBezTo>
                      <a:pt x="120" y="30"/>
                      <a:pt x="132" y="23"/>
                      <a:pt x="138" y="19"/>
                    </a:cubicBezTo>
                    <a:cubicBezTo>
                      <a:pt x="150" y="10"/>
                      <a:pt x="157" y="13"/>
                      <a:pt x="160" y="28"/>
                    </a:cubicBezTo>
                    <a:cubicBezTo>
                      <a:pt x="159" y="34"/>
                      <a:pt x="164" y="41"/>
                      <a:pt x="168" y="43"/>
                    </a:cubicBezTo>
                    <a:cubicBezTo>
                      <a:pt x="193" y="56"/>
                      <a:pt x="187" y="87"/>
                      <a:pt x="207" y="103"/>
                    </a:cubicBezTo>
                    <a:cubicBezTo>
                      <a:pt x="212" y="107"/>
                      <a:pt x="203" y="116"/>
                      <a:pt x="210" y="122"/>
                    </a:cubicBezTo>
                    <a:cubicBezTo>
                      <a:pt x="198" y="120"/>
                      <a:pt x="187" y="111"/>
                      <a:pt x="173" y="119"/>
                    </a:cubicBezTo>
                    <a:cubicBezTo>
                      <a:pt x="180" y="127"/>
                      <a:pt x="191" y="120"/>
                      <a:pt x="197" y="128"/>
                    </a:cubicBezTo>
                    <a:cubicBezTo>
                      <a:pt x="191" y="139"/>
                      <a:pt x="180" y="138"/>
                      <a:pt x="170" y="141"/>
                    </a:cubicBezTo>
                    <a:cubicBezTo>
                      <a:pt x="159" y="145"/>
                      <a:pt x="157" y="158"/>
                      <a:pt x="154" y="169"/>
                    </a:cubicBezTo>
                    <a:cubicBezTo>
                      <a:pt x="142" y="165"/>
                      <a:pt x="145" y="153"/>
                      <a:pt x="142" y="146"/>
                    </a:cubicBezTo>
                    <a:cubicBezTo>
                      <a:pt x="131" y="147"/>
                      <a:pt x="140" y="158"/>
                      <a:pt x="131" y="161"/>
                    </a:cubicBezTo>
                    <a:cubicBezTo>
                      <a:pt x="127" y="152"/>
                      <a:pt x="136" y="139"/>
                      <a:pt x="123" y="133"/>
                    </a:cubicBezTo>
                    <a:cubicBezTo>
                      <a:pt x="117" y="130"/>
                      <a:pt x="112" y="127"/>
                      <a:pt x="108" y="137"/>
                    </a:cubicBezTo>
                    <a:cubicBezTo>
                      <a:pt x="103" y="150"/>
                      <a:pt x="98" y="161"/>
                      <a:pt x="99" y="175"/>
                    </a:cubicBezTo>
                    <a:cubicBezTo>
                      <a:pt x="100" y="179"/>
                      <a:pt x="107" y="190"/>
                      <a:pt x="92" y="188"/>
                    </a:cubicBezTo>
                    <a:cubicBezTo>
                      <a:pt x="93" y="195"/>
                      <a:pt x="92" y="202"/>
                      <a:pt x="93" y="208"/>
                    </a:cubicBezTo>
                    <a:cubicBezTo>
                      <a:pt x="94" y="210"/>
                      <a:pt x="101" y="209"/>
                      <a:pt x="97" y="214"/>
                    </a:cubicBezTo>
                    <a:cubicBezTo>
                      <a:pt x="96" y="216"/>
                      <a:pt x="93" y="217"/>
                      <a:pt x="91" y="216"/>
                    </a:cubicBezTo>
                    <a:cubicBezTo>
                      <a:pt x="87" y="216"/>
                      <a:pt x="88" y="212"/>
                      <a:pt x="88" y="209"/>
                    </a:cubicBezTo>
                    <a:cubicBezTo>
                      <a:pt x="88" y="199"/>
                      <a:pt x="88" y="190"/>
                      <a:pt x="88" y="181"/>
                    </a:cubicBezTo>
                    <a:cubicBezTo>
                      <a:pt x="88" y="143"/>
                      <a:pt x="85" y="140"/>
                      <a:pt x="48" y="140"/>
                    </a:cubicBezTo>
                    <a:cubicBezTo>
                      <a:pt x="43" y="142"/>
                      <a:pt x="38" y="146"/>
                      <a:pt x="41" y="151"/>
                    </a:cubicBezTo>
                    <a:cubicBezTo>
                      <a:pt x="45" y="162"/>
                      <a:pt x="34" y="156"/>
                      <a:pt x="32" y="160"/>
                    </a:cubicBezTo>
                    <a:cubicBezTo>
                      <a:pt x="27" y="164"/>
                      <a:pt x="29" y="171"/>
                      <a:pt x="24" y="175"/>
                    </a:cubicBezTo>
                    <a:cubicBezTo>
                      <a:pt x="22" y="178"/>
                      <a:pt x="18" y="170"/>
                      <a:pt x="19" y="177"/>
                    </a:cubicBezTo>
                    <a:cubicBezTo>
                      <a:pt x="22" y="186"/>
                      <a:pt x="22" y="186"/>
                      <a:pt x="14" y="195"/>
                    </a:cubicBezTo>
                    <a:cubicBezTo>
                      <a:pt x="13" y="193"/>
                      <a:pt x="12" y="194"/>
                      <a:pt x="13" y="196"/>
                    </a:cubicBezTo>
                    <a:cubicBezTo>
                      <a:pt x="13" y="197"/>
                      <a:pt x="14" y="198"/>
                      <a:pt x="15" y="199"/>
                    </a:cubicBezTo>
                    <a:cubicBezTo>
                      <a:pt x="19" y="204"/>
                      <a:pt x="25" y="208"/>
                      <a:pt x="20" y="216"/>
                    </a:cubicBezTo>
                    <a:close/>
                  </a:path>
                </a:pathLst>
              </a:custGeom>
              <a:solidFill>
                <a:srgbClr val="C2A8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5" name="Freeform 1008">
                <a:extLst>
                  <a:ext uri="{FF2B5EF4-FFF2-40B4-BE49-F238E27FC236}">
                    <a16:creationId xmlns:a16="http://schemas.microsoft.com/office/drawing/2014/main" id="{B16CD655-D8F1-FEBC-CE74-720BEF9A4B9C}"/>
                  </a:ext>
                </a:extLst>
              </p:cNvPr>
              <p:cNvSpPr/>
              <p:nvPr/>
            </p:nvSpPr>
            <p:spPr bwMode="auto">
              <a:xfrm>
                <a:off x="4343" y="1608"/>
                <a:ext cx="15" cy="23"/>
              </a:xfrm>
              <a:custGeom>
                <a:avLst/>
                <a:gdLst>
                  <a:gd name="T0" fmla="*/ 0 w 36"/>
                  <a:gd name="T1" fmla="*/ 16 h 27"/>
                  <a:gd name="T2" fmla="*/ 36 w 36"/>
                  <a:gd name="T3" fmla="*/ 20 h 27"/>
                  <a:gd name="T4" fmla="*/ 0 w 36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7">
                    <a:moveTo>
                      <a:pt x="0" y="16"/>
                    </a:moveTo>
                    <a:cubicBezTo>
                      <a:pt x="17" y="0"/>
                      <a:pt x="24" y="1"/>
                      <a:pt x="36" y="20"/>
                    </a:cubicBezTo>
                    <a:cubicBezTo>
                      <a:pt x="23" y="27"/>
                      <a:pt x="11" y="21"/>
                      <a:pt x="0" y="16"/>
                    </a:cubicBezTo>
                    <a:close/>
                  </a:path>
                </a:pathLst>
              </a:custGeom>
              <a:solidFill>
                <a:srgbClr val="EA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6" name="Freeform 1009">
                <a:extLst>
                  <a:ext uri="{FF2B5EF4-FFF2-40B4-BE49-F238E27FC236}">
                    <a16:creationId xmlns:a16="http://schemas.microsoft.com/office/drawing/2014/main" id="{011A7A22-4829-1311-4CCF-DE766C236E06}"/>
                  </a:ext>
                </a:extLst>
              </p:cNvPr>
              <p:cNvSpPr/>
              <p:nvPr/>
            </p:nvSpPr>
            <p:spPr bwMode="auto">
              <a:xfrm>
                <a:off x="4270" y="2176"/>
                <a:ext cx="83" cy="176"/>
              </a:xfrm>
              <a:custGeom>
                <a:avLst/>
                <a:gdLst>
                  <a:gd name="T0" fmla="*/ 205 w 205"/>
                  <a:gd name="T1" fmla="*/ 191 h 206"/>
                  <a:gd name="T2" fmla="*/ 193 w 205"/>
                  <a:gd name="T3" fmla="*/ 196 h 206"/>
                  <a:gd name="T4" fmla="*/ 164 w 205"/>
                  <a:gd name="T5" fmla="*/ 197 h 206"/>
                  <a:gd name="T6" fmla="*/ 129 w 205"/>
                  <a:gd name="T7" fmla="*/ 198 h 206"/>
                  <a:gd name="T8" fmla="*/ 130 w 205"/>
                  <a:gd name="T9" fmla="*/ 168 h 206"/>
                  <a:gd name="T10" fmla="*/ 123 w 205"/>
                  <a:gd name="T11" fmla="*/ 150 h 206"/>
                  <a:gd name="T12" fmla="*/ 93 w 205"/>
                  <a:gd name="T13" fmla="*/ 141 h 206"/>
                  <a:gd name="T14" fmla="*/ 82 w 205"/>
                  <a:gd name="T15" fmla="*/ 129 h 206"/>
                  <a:gd name="T16" fmla="*/ 92 w 205"/>
                  <a:gd name="T17" fmla="*/ 119 h 206"/>
                  <a:gd name="T18" fmla="*/ 110 w 205"/>
                  <a:gd name="T19" fmla="*/ 105 h 206"/>
                  <a:gd name="T20" fmla="*/ 83 w 205"/>
                  <a:gd name="T21" fmla="*/ 94 h 206"/>
                  <a:gd name="T22" fmla="*/ 60 w 205"/>
                  <a:gd name="T23" fmla="*/ 87 h 206"/>
                  <a:gd name="T24" fmla="*/ 62 w 205"/>
                  <a:gd name="T25" fmla="*/ 65 h 206"/>
                  <a:gd name="T26" fmla="*/ 69 w 205"/>
                  <a:gd name="T27" fmla="*/ 47 h 206"/>
                  <a:gd name="T28" fmla="*/ 60 w 205"/>
                  <a:gd name="T29" fmla="*/ 32 h 206"/>
                  <a:gd name="T30" fmla="*/ 48 w 205"/>
                  <a:gd name="T31" fmla="*/ 41 h 206"/>
                  <a:gd name="T32" fmla="*/ 32 w 205"/>
                  <a:gd name="T33" fmla="*/ 63 h 206"/>
                  <a:gd name="T34" fmla="*/ 10 w 205"/>
                  <a:gd name="T35" fmla="*/ 72 h 206"/>
                  <a:gd name="T36" fmla="*/ 11 w 205"/>
                  <a:gd name="T37" fmla="*/ 57 h 206"/>
                  <a:gd name="T38" fmla="*/ 5 w 205"/>
                  <a:gd name="T39" fmla="*/ 43 h 206"/>
                  <a:gd name="T40" fmla="*/ 5 w 205"/>
                  <a:gd name="T41" fmla="*/ 35 h 206"/>
                  <a:gd name="T42" fmla="*/ 47 w 205"/>
                  <a:gd name="T43" fmla="*/ 11 h 206"/>
                  <a:gd name="T44" fmla="*/ 81 w 205"/>
                  <a:gd name="T45" fmla="*/ 7 h 206"/>
                  <a:gd name="T46" fmla="*/ 86 w 205"/>
                  <a:gd name="T47" fmla="*/ 10 h 206"/>
                  <a:gd name="T48" fmla="*/ 166 w 205"/>
                  <a:gd name="T49" fmla="*/ 33 h 206"/>
                  <a:gd name="T50" fmla="*/ 189 w 205"/>
                  <a:gd name="T51" fmla="*/ 67 h 206"/>
                  <a:gd name="T52" fmla="*/ 197 w 205"/>
                  <a:gd name="T53" fmla="*/ 149 h 206"/>
                  <a:gd name="T54" fmla="*/ 196 w 205"/>
                  <a:gd name="T55" fmla="*/ 172 h 206"/>
                  <a:gd name="T56" fmla="*/ 205 w 205"/>
                  <a:gd name="T57" fmla="*/ 19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5" h="206">
                    <a:moveTo>
                      <a:pt x="205" y="191"/>
                    </a:moveTo>
                    <a:cubicBezTo>
                      <a:pt x="202" y="196"/>
                      <a:pt x="198" y="202"/>
                      <a:pt x="193" y="196"/>
                    </a:cubicBezTo>
                    <a:cubicBezTo>
                      <a:pt x="182" y="184"/>
                      <a:pt x="173" y="191"/>
                      <a:pt x="164" y="197"/>
                    </a:cubicBezTo>
                    <a:cubicBezTo>
                      <a:pt x="153" y="205"/>
                      <a:pt x="139" y="206"/>
                      <a:pt x="129" y="198"/>
                    </a:cubicBezTo>
                    <a:cubicBezTo>
                      <a:pt x="120" y="190"/>
                      <a:pt x="122" y="178"/>
                      <a:pt x="130" y="168"/>
                    </a:cubicBezTo>
                    <a:cubicBezTo>
                      <a:pt x="136" y="160"/>
                      <a:pt x="130" y="155"/>
                      <a:pt x="123" y="150"/>
                    </a:cubicBezTo>
                    <a:cubicBezTo>
                      <a:pt x="114" y="144"/>
                      <a:pt x="103" y="145"/>
                      <a:pt x="93" y="141"/>
                    </a:cubicBezTo>
                    <a:cubicBezTo>
                      <a:pt x="89" y="138"/>
                      <a:pt x="82" y="136"/>
                      <a:pt x="82" y="129"/>
                    </a:cubicBezTo>
                    <a:cubicBezTo>
                      <a:pt x="82" y="122"/>
                      <a:pt x="88" y="121"/>
                      <a:pt x="92" y="119"/>
                    </a:cubicBezTo>
                    <a:cubicBezTo>
                      <a:pt x="99" y="115"/>
                      <a:pt x="114" y="118"/>
                      <a:pt x="110" y="105"/>
                    </a:cubicBezTo>
                    <a:cubicBezTo>
                      <a:pt x="107" y="94"/>
                      <a:pt x="97" y="88"/>
                      <a:pt x="83" y="94"/>
                    </a:cubicBezTo>
                    <a:cubicBezTo>
                      <a:pt x="74" y="98"/>
                      <a:pt x="66" y="94"/>
                      <a:pt x="60" y="87"/>
                    </a:cubicBezTo>
                    <a:cubicBezTo>
                      <a:pt x="53" y="80"/>
                      <a:pt x="58" y="72"/>
                      <a:pt x="62" y="65"/>
                    </a:cubicBezTo>
                    <a:cubicBezTo>
                      <a:pt x="66" y="59"/>
                      <a:pt x="70" y="54"/>
                      <a:pt x="69" y="47"/>
                    </a:cubicBezTo>
                    <a:cubicBezTo>
                      <a:pt x="68" y="41"/>
                      <a:pt x="67" y="34"/>
                      <a:pt x="60" y="32"/>
                    </a:cubicBezTo>
                    <a:cubicBezTo>
                      <a:pt x="54" y="31"/>
                      <a:pt x="51" y="36"/>
                      <a:pt x="48" y="41"/>
                    </a:cubicBezTo>
                    <a:cubicBezTo>
                      <a:pt x="44" y="49"/>
                      <a:pt x="35" y="53"/>
                      <a:pt x="32" y="63"/>
                    </a:cubicBezTo>
                    <a:cubicBezTo>
                      <a:pt x="29" y="74"/>
                      <a:pt x="17" y="74"/>
                      <a:pt x="10" y="72"/>
                    </a:cubicBezTo>
                    <a:cubicBezTo>
                      <a:pt x="0" y="69"/>
                      <a:pt x="7" y="63"/>
                      <a:pt x="11" y="57"/>
                    </a:cubicBezTo>
                    <a:cubicBezTo>
                      <a:pt x="13" y="52"/>
                      <a:pt x="9" y="47"/>
                      <a:pt x="5" y="43"/>
                    </a:cubicBezTo>
                    <a:cubicBezTo>
                      <a:pt x="5" y="41"/>
                      <a:pt x="5" y="38"/>
                      <a:pt x="5" y="35"/>
                    </a:cubicBezTo>
                    <a:cubicBezTo>
                      <a:pt x="21" y="31"/>
                      <a:pt x="33" y="19"/>
                      <a:pt x="47" y="11"/>
                    </a:cubicBezTo>
                    <a:cubicBezTo>
                      <a:pt x="58" y="4"/>
                      <a:pt x="69" y="1"/>
                      <a:pt x="81" y="7"/>
                    </a:cubicBezTo>
                    <a:cubicBezTo>
                      <a:pt x="82" y="8"/>
                      <a:pt x="85" y="10"/>
                      <a:pt x="86" y="10"/>
                    </a:cubicBezTo>
                    <a:cubicBezTo>
                      <a:pt x="118" y="0"/>
                      <a:pt x="137" y="31"/>
                      <a:pt x="166" y="33"/>
                    </a:cubicBezTo>
                    <a:cubicBezTo>
                      <a:pt x="183" y="35"/>
                      <a:pt x="191" y="49"/>
                      <a:pt x="189" y="67"/>
                    </a:cubicBezTo>
                    <a:cubicBezTo>
                      <a:pt x="192" y="95"/>
                      <a:pt x="194" y="122"/>
                      <a:pt x="197" y="149"/>
                    </a:cubicBezTo>
                    <a:cubicBezTo>
                      <a:pt x="198" y="157"/>
                      <a:pt x="201" y="164"/>
                      <a:pt x="196" y="172"/>
                    </a:cubicBezTo>
                    <a:cubicBezTo>
                      <a:pt x="189" y="181"/>
                      <a:pt x="203" y="184"/>
                      <a:pt x="205" y="191"/>
                    </a:cubicBezTo>
                    <a:close/>
                  </a:path>
                </a:pathLst>
              </a:custGeom>
              <a:solidFill>
                <a:srgbClr val="EBC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7" name="Freeform 1010">
                <a:extLst>
                  <a:ext uri="{FF2B5EF4-FFF2-40B4-BE49-F238E27FC236}">
                    <a16:creationId xmlns:a16="http://schemas.microsoft.com/office/drawing/2014/main" id="{0D6E1A7D-B2BA-76D9-F901-BF0F6FF08D9A}"/>
                  </a:ext>
                </a:extLst>
              </p:cNvPr>
              <p:cNvSpPr/>
              <p:nvPr/>
            </p:nvSpPr>
            <p:spPr bwMode="auto">
              <a:xfrm>
                <a:off x="4006" y="2151"/>
                <a:ext cx="66" cy="112"/>
              </a:xfrm>
              <a:custGeom>
                <a:avLst/>
                <a:gdLst>
                  <a:gd name="T0" fmla="*/ 165 w 165"/>
                  <a:gd name="T1" fmla="*/ 61 h 132"/>
                  <a:gd name="T2" fmla="*/ 145 w 165"/>
                  <a:gd name="T3" fmla="*/ 70 h 132"/>
                  <a:gd name="T4" fmla="*/ 105 w 165"/>
                  <a:gd name="T5" fmla="*/ 101 h 132"/>
                  <a:gd name="T6" fmla="*/ 90 w 165"/>
                  <a:gd name="T7" fmla="*/ 111 h 132"/>
                  <a:gd name="T8" fmla="*/ 32 w 165"/>
                  <a:gd name="T9" fmla="*/ 114 h 132"/>
                  <a:gd name="T10" fmla="*/ 14 w 165"/>
                  <a:gd name="T11" fmla="*/ 106 h 132"/>
                  <a:gd name="T12" fmla="*/ 2 w 165"/>
                  <a:gd name="T13" fmla="*/ 101 h 132"/>
                  <a:gd name="T14" fmla="*/ 7 w 165"/>
                  <a:gd name="T15" fmla="*/ 85 h 132"/>
                  <a:gd name="T16" fmla="*/ 18 w 165"/>
                  <a:gd name="T17" fmla="*/ 71 h 132"/>
                  <a:gd name="T18" fmla="*/ 13 w 165"/>
                  <a:gd name="T19" fmla="*/ 45 h 132"/>
                  <a:gd name="T20" fmla="*/ 21 w 165"/>
                  <a:gd name="T21" fmla="*/ 25 h 132"/>
                  <a:gd name="T22" fmla="*/ 25 w 165"/>
                  <a:gd name="T23" fmla="*/ 7 h 132"/>
                  <a:gd name="T24" fmla="*/ 39 w 165"/>
                  <a:gd name="T25" fmla="*/ 2 h 132"/>
                  <a:gd name="T26" fmla="*/ 45 w 165"/>
                  <a:gd name="T27" fmla="*/ 17 h 132"/>
                  <a:gd name="T28" fmla="*/ 57 w 165"/>
                  <a:gd name="T29" fmla="*/ 35 h 132"/>
                  <a:gd name="T30" fmla="*/ 134 w 165"/>
                  <a:gd name="T31" fmla="*/ 35 h 132"/>
                  <a:gd name="T32" fmla="*/ 165 w 165"/>
                  <a:gd name="T33" fmla="*/ 53 h 132"/>
                  <a:gd name="T34" fmla="*/ 165 w 165"/>
                  <a:gd name="T35" fmla="*/ 6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5" h="132">
                    <a:moveTo>
                      <a:pt x="165" y="61"/>
                    </a:moveTo>
                    <a:cubicBezTo>
                      <a:pt x="157" y="61"/>
                      <a:pt x="149" y="61"/>
                      <a:pt x="145" y="70"/>
                    </a:cubicBezTo>
                    <a:cubicBezTo>
                      <a:pt x="137" y="88"/>
                      <a:pt x="122" y="96"/>
                      <a:pt x="105" y="101"/>
                    </a:cubicBezTo>
                    <a:cubicBezTo>
                      <a:pt x="98" y="103"/>
                      <a:pt x="94" y="106"/>
                      <a:pt x="90" y="111"/>
                    </a:cubicBezTo>
                    <a:cubicBezTo>
                      <a:pt x="70" y="131"/>
                      <a:pt x="53" y="132"/>
                      <a:pt x="32" y="114"/>
                    </a:cubicBezTo>
                    <a:cubicBezTo>
                      <a:pt x="26" y="110"/>
                      <a:pt x="21" y="105"/>
                      <a:pt x="14" y="106"/>
                    </a:cubicBezTo>
                    <a:cubicBezTo>
                      <a:pt x="8" y="107"/>
                      <a:pt x="3" y="108"/>
                      <a:pt x="2" y="101"/>
                    </a:cubicBezTo>
                    <a:cubicBezTo>
                      <a:pt x="1" y="95"/>
                      <a:pt x="0" y="89"/>
                      <a:pt x="7" y="85"/>
                    </a:cubicBezTo>
                    <a:cubicBezTo>
                      <a:pt x="12" y="82"/>
                      <a:pt x="15" y="76"/>
                      <a:pt x="18" y="71"/>
                    </a:cubicBezTo>
                    <a:cubicBezTo>
                      <a:pt x="26" y="60"/>
                      <a:pt x="25" y="52"/>
                      <a:pt x="13" y="45"/>
                    </a:cubicBezTo>
                    <a:cubicBezTo>
                      <a:pt x="20" y="40"/>
                      <a:pt x="33" y="38"/>
                      <a:pt x="21" y="25"/>
                    </a:cubicBezTo>
                    <a:cubicBezTo>
                      <a:pt x="16" y="19"/>
                      <a:pt x="21" y="13"/>
                      <a:pt x="25" y="7"/>
                    </a:cubicBezTo>
                    <a:cubicBezTo>
                      <a:pt x="29" y="3"/>
                      <a:pt x="34" y="0"/>
                      <a:pt x="39" y="2"/>
                    </a:cubicBezTo>
                    <a:cubicBezTo>
                      <a:pt x="47" y="5"/>
                      <a:pt x="45" y="12"/>
                      <a:pt x="45" y="17"/>
                    </a:cubicBezTo>
                    <a:cubicBezTo>
                      <a:pt x="45" y="27"/>
                      <a:pt x="50" y="30"/>
                      <a:pt x="57" y="35"/>
                    </a:cubicBezTo>
                    <a:cubicBezTo>
                      <a:pt x="84" y="51"/>
                      <a:pt x="108" y="51"/>
                      <a:pt x="134" y="35"/>
                    </a:cubicBezTo>
                    <a:cubicBezTo>
                      <a:pt x="162" y="19"/>
                      <a:pt x="165" y="22"/>
                      <a:pt x="165" y="53"/>
                    </a:cubicBezTo>
                    <a:cubicBezTo>
                      <a:pt x="165" y="56"/>
                      <a:pt x="165" y="59"/>
                      <a:pt x="165" y="61"/>
                    </a:cubicBezTo>
                    <a:close/>
                  </a:path>
                </a:pathLst>
              </a:custGeom>
              <a:solidFill>
                <a:srgbClr val="DFB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8" name="Freeform 1011">
                <a:extLst>
                  <a:ext uri="{FF2B5EF4-FFF2-40B4-BE49-F238E27FC236}">
                    <a16:creationId xmlns:a16="http://schemas.microsoft.com/office/drawing/2014/main" id="{81020011-4F49-27BA-653C-E32E20774D32}"/>
                  </a:ext>
                </a:extLst>
              </p:cNvPr>
              <p:cNvSpPr/>
              <p:nvPr/>
            </p:nvSpPr>
            <p:spPr bwMode="auto">
              <a:xfrm>
                <a:off x="4354" y="1948"/>
                <a:ext cx="132" cy="182"/>
              </a:xfrm>
              <a:custGeom>
                <a:avLst/>
                <a:gdLst>
                  <a:gd name="T0" fmla="*/ 234 w 325"/>
                  <a:gd name="T1" fmla="*/ 207 h 214"/>
                  <a:gd name="T2" fmla="*/ 206 w 325"/>
                  <a:gd name="T3" fmla="*/ 194 h 214"/>
                  <a:gd name="T4" fmla="*/ 163 w 325"/>
                  <a:gd name="T5" fmla="*/ 183 h 214"/>
                  <a:gd name="T6" fmla="*/ 123 w 325"/>
                  <a:gd name="T7" fmla="*/ 190 h 214"/>
                  <a:gd name="T8" fmla="*/ 98 w 325"/>
                  <a:gd name="T9" fmla="*/ 191 h 214"/>
                  <a:gd name="T10" fmla="*/ 64 w 325"/>
                  <a:gd name="T11" fmla="*/ 180 h 214"/>
                  <a:gd name="T12" fmla="*/ 52 w 325"/>
                  <a:gd name="T13" fmla="*/ 176 h 214"/>
                  <a:gd name="T14" fmla="*/ 7 w 325"/>
                  <a:gd name="T15" fmla="*/ 178 h 214"/>
                  <a:gd name="T16" fmla="*/ 0 w 325"/>
                  <a:gd name="T17" fmla="*/ 173 h 214"/>
                  <a:gd name="T18" fmla="*/ 8 w 325"/>
                  <a:gd name="T19" fmla="*/ 167 h 214"/>
                  <a:gd name="T20" fmla="*/ 58 w 325"/>
                  <a:gd name="T21" fmla="*/ 151 h 214"/>
                  <a:gd name="T22" fmla="*/ 94 w 325"/>
                  <a:gd name="T23" fmla="*/ 159 h 214"/>
                  <a:gd name="T24" fmla="*/ 102 w 325"/>
                  <a:gd name="T25" fmla="*/ 156 h 214"/>
                  <a:gd name="T26" fmla="*/ 102 w 325"/>
                  <a:gd name="T27" fmla="*/ 92 h 214"/>
                  <a:gd name="T28" fmla="*/ 90 w 325"/>
                  <a:gd name="T29" fmla="*/ 71 h 214"/>
                  <a:gd name="T30" fmla="*/ 81 w 325"/>
                  <a:gd name="T31" fmla="*/ 20 h 214"/>
                  <a:gd name="T32" fmla="*/ 100 w 325"/>
                  <a:gd name="T33" fmla="*/ 6 h 214"/>
                  <a:gd name="T34" fmla="*/ 118 w 325"/>
                  <a:gd name="T35" fmla="*/ 8 h 214"/>
                  <a:gd name="T36" fmla="*/ 130 w 325"/>
                  <a:gd name="T37" fmla="*/ 41 h 214"/>
                  <a:gd name="T38" fmla="*/ 184 w 325"/>
                  <a:gd name="T39" fmla="*/ 104 h 214"/>
                  <a:gd name="T40" fmla="*/ 211 w 325"/>
                  <a:gd name="T41" fmla="*/ 107 h 214"/>
                  <a:gd name="T42" fmla="*/ 236 w 325"/>
                  <a:gd name="T43" fmla="*/ 89 h 214"/>
                  <a:gd name="T44" fmla="*/ 272 w 325"/>
                  <a:gd name="T45" fmla="*/ 99 h 214"/>
                  <a:gd name="T46" fmla="*/ 303 w 325"/>
                  <a:gd name="T47" fmla="*/ 116 h 214"/>
                  <a:gd name="T48" fmla="*/ 318 w 325"/>
                  <a:gd name="T49" fmla="*/ 119 h 214"/>
                  <a:gd name="T50" fmla="*/ 320 w 325"/>
                  <a:gd name="T51" fmla="*/ 144 h 214"/>
                  <a:gd name="T52" fmla="*/ 321 w 325"/>
                  <a:gd name="T53" fmla="*/ 158 h 214"/>
                  <a:gd name="T54" fmla="*/ 302 w 325"/>
                  <a:gd name="T55" fmla="*/ 163 h 214"/>
                  <a:gd name="T56" fmla="*/ 284 w 325"/>
                  <a:gd name="T57" fmla="*/ 152 h 214"/>
                  <a:gd name="T58" fmla="*/ 261 w 325"/>
                  <a:gd name="T59" fmla="*/ 191 h 214"/>
                  <a:gd name="T60" fmla="*/ 254 w 325"/>
                  <a:gd name="T61" fmla="*/ 203 h 214"/>
                  <a:gd name="T62" fmla="*/ 266 w 325"/>
                  <a:gd name="T63" fmla="*/ 143 h 214"/>
                  <a:gd name="T64" fmla="*/ 273 w 325"/>
                  <a:gd name="T65" fmla="*/ 128 h 214"/>
                  <a:gd name="T66" fmla="*/ 256 w 325"/>
                  <a:gd name="T67" fmla="*/ 128 h 214"/>
                  <a:gd name="T68" fmla="*/ 233 w 325"/>
                  <a:gd name="T69" fmla="*/ 190 h 214"/>
                  <a:gd name="T70" fmla="*/ 234 w 325"/>
                  <a:gd name="T71" fmla="*/ 207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214">
                    <a:moveTo>
                      <a:pt x="234" y="207"/>
                    </a:moveTo>
                    <a:cubicBezTo>
                      <a:pt x="219" y="214"/>
                      <a:pt x="211" y="210"/>
                      <a:pt x="206" y="194"/>
                    </a:cubicBezTo>
                    <a:cubicBezTo>
                      <a:pt x="201" y="181"/>
                      <a:pt x="173" y="174"/>
                      <a:pt x="163" y="183"/>
                    </a:cubicBezTo>
                    <a:cubicBezTo>
                      <a:pt x="150" y="194"/>
                      <a:pt x="138" y="197"/>
                      <a:pt x="123" y="190"/>
                    </a:cubicBezTo>
                    <a:cubicBezTo>
                      <a:pt x="115" y="186"/>
                      <a:pt x="106" y="194"/>
                      <a:pt x="98" y="191"/>
                    </a:cubicBezTo>
                    <a:cubicBezTo>
                      <a:pt x="85" y="192"/>
                      <a:pt x="73" y="192"/>
                      <a:pt x="64" y="180"/>
                    </a:cubicBezTo>
                    <a:cubicBezTo>
                      <a:pt x="61" y="176"/>
                      <a:pt x="54" y="173"/>
                      <a:pt x="52" y="176"/>
                    </a:cubicBezTo>
                    <a:cubicBezTo>
                      <a:pt x="37" y="191"/>
                      <a:pt x="22" y="172"/>
                      <a:pt x="7" y="178"/>
                    </a:cubicBezTo>
                    <a:cubicBezTo>
                      <a:pt x="4" y="179"/>
                      <a:pt x="0" y="177"/>
                      <a:pt x="0" y="173"/>
                    </a:cubicBezTo>
                    <a:cubicBezTo>
                      <a:pt x="0" y="167"/>
                      <a:pt x="5" y="168"/>
                      <a:pt x="8" y="167"/>
                    </a:cubicBezTo>
                    <a:cubicBezTo>
                      <a:pt x="25" y="164"/>
                      <a:pt x="45" y="167"/>
                      <a:pt x="58" y="151"/>
                    </a:cubicBezTo>
                    <a:cubicBezTo>
                      <a:pt x="69" y="159"/>
                      <a:pt x="83" y="153"/>
                      <a:pt x="94" y="159"/>
                    </a:cubicBezTo>
                    <a:cubicBezTo>
                      <a:pt x="96" y="159"/>
                      <a:pt x="100" y="158"/>
                      <a:pt x="102" y="156"/>
                    </a:cubicBezTo>
                    <a:cubicBezTo>
                      <a:pt x="112" y="148"/>
                      <a:pt x="113" y="100"/>
                      <a:pt x="102" y="92"/>
                    </a:cubicBezTo>
                    <a:cubicBezTo>
                      <a:pt x="95" y="87"/>
                      <a:pt x="89" y="79"/>
                      <a:pt x="90" y="71"/>
                    </a:cubicBezTo>
                    <a:cubicBezTo>
                      <a:pt x="93" y="53"/>
                      <a:pt x="80" y="38"/>
                      <a:pt x="81" y="20"/>
                    </a:cubicBezTo>
                    <a:cubicBezTo>
                      <a:pt x="82" y="6"/>
                      <a:pt x="85" y="0"/>
                      <a:pt x="100" y="6"/>
                    </a:cubicBezTo>
                    <a:cubicBezTo>
                      <a:pt x="105" y="8"/>
                      <a:pt x="112" y="7"/>
                      <a:pt x="118" y="8"/>
                    </a:cubicBezTo>
                    <a:cubicBezTo>
                      <a:pt x="116" y="21"/>
                      <a:pt x="122" y="31"/>
                      <a:pt x="130" y="41"/>
                    </a:cubicBezTo>
                    <a:cubicBezTo>
                      <a:pt x="146" y="63"/>
                      <a:pt x="162" y="86"/>
                      <a:pt x="184" y="104"/>
                    </a:cubicBezTo>
                    <a:cubicBezTo>
                      <a:pt x="192" y="112"/>
                      <a:pt x="201" y="118"/>
                      <a:pt x="211" y="107"/>
                    </a:cubicBezTo>
                    <a:cubicBezTo>
                      <a:pt x="218" y="100"/>
                      <a:pt x="227" y="93"/>
                      <a:pt x="236" y="89"/>
                    </a:cubicBezTo>
                    <a:cubicBezTo>
                      <a:pt x="251" y="83"/>
                      <a:pt x="263" y="83"/>
                      <a:pt x="272" y="99"/>
                    </a:cubicBezTo>
                    <a:cubicBezTo>
                      <a:pt x="279" y="110"/>
                      <a:pt x="290" y="115"/>
                      <a:pt x="303" y="116"/>
                    </a:cubicBezTo>
                    <a:cubicBezTo>
                      <a:pt x="309" y="116"/>
                      <a:pt x="314" y="115"/>
                      <a:pt x="318" y="119"/>
                    </a:cubicBezTo>
                    <a:cubicBezTo>
                      <a:pt x="315" y="128"/>
                      <a:pt x="306" y="136"/>
                      <a:pt x="320" y="144"/>
                    </a:cubicBezTo>
                    <a:cubicBezTo>
                      <a:pt x="325" y="147"/>
                      <a:pt x="325" y="153"/>
                      <a:pt x="321" y="158"/>
                    </a:cubicBezTo>
                    <a:cubicBezTo>
                      <a:pt x="316" y="165"/>
                      <a:pt x="311" y="170"/>
                      <a:pt x="302" y="163"/>
                    </a:cubicBezTo>
                    <a:cubicBezTo>
                      <a:pt x="302" y="151"/>
                      <a:pt x="296" y="146"/>
                      <a:pt x="284" y="152"/>
                    </a:cubicBezTo>
                    <a:cubicBezTo>
                      <a:pt x="269" y="160"/>
                      <a:pt x="250" y="166"/>
                      <a:pt x="261" y="191"/>
                    </a:cubicBezTo>
                    <a:cubicBezTo>
                      <a:pt x="263" y="197"/>
                      <a:pt x="259" y="201"/>
                      <a:pt x="254" y="203"/>
                    </a:cubicBezTo>
                    <a:cubicBezTo>
                      <a:pt x="240" y="178"/>
                      <a:pt x="243" y="161"/>
                      <a:pt x="266" y="143"/>
                    </a:cubicBezTo>
                    <a:cubicBezTo>
                      <a:pt x="271" y="139"/>
                      <a:pt x="278" y="135"/>
                      <a:pt x="273" y="128"/>
                    </a:cubicBezTo>
                    <a:cubicBezTo>
                      <a:pt x="268" y="120"/>
                      <a:pt x="261" y="125"/>
                      <a:pt x="256" y="128"/>
                    </a:cubicBezTo>
                    <a:cubicBezTo>
                      <a:pt x="241" y="136"/>
                      <a:pt x="230" y="167"/>
                      <a:pt x="233" y="190"/>
                    </a:cubicBezTo>
                    <a:cubicBezTo>
                      <a:pt x="234" y="196"/>
                      <a:pt x="237" y="201"/>
                      <a:pt x="234" y="207"/>
                    </a:cubicBezTo>
                    <a:close/>
                  </a:path>
                </a:pathLst>
              </a:custGeom>
              <a:solidFill>
                <a:srgbClr val="E7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9" name="Freeform 1012">
                <a:extLst>
                  <a:ext uri="{FF2B5EF4-FFF2-40B4-BE49-F238E27FC236}">
                    <a16:creationId xmlns:a16="http://schemas.microsoft.com/office/drawing/2014/main" id="{E84DEF02-556E-9839-D3B0-68C0A7E15779}"/>
                  </a:ext>
                </a:extLst>
              </p:cNvPr>
              <p:cNvSpPr/>
              <p:nvPr/>
            </p:nvSpPr>
            <p:spPr bwMode="auto">
              <a:xfrm>
                <a:off x="4379" y="2122"/>
                <a:ext cx="22" cy="46"/>
              </a:xfrm>
              <a:custGeom>
                <a:avLst/>
                <a:gdLst>
                  <a:gd name="T0" fmla="*/ 23 w 53"/>
                  <a:gd name="T1" fmla="*/ 0 h 54"/>
                  <a:gd name="T2" fmla="*/ 46 w 53"/>
                  <a:gd name="T3" fmla="*/ 33 h 54"/>
                  <a:gd name="T4" fmla="*/ 53 w 53"/>
                  <a:gd name="T5" fmla="*/ 50 h 54"/>
                  <a:gd name="T6" fmla="*/ 3 w 53"/>
                  <a:gd name="T7" fmla="*/ 31 h 54"/>
                  <a:gd name="T8" fmla="*/ 23 w 53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4">
                    <a:moveTo>
                      <a:pt x="23" y="0"/>
                    </a:moveTo>
                    <a:cubicBezTo>
                      <a:pt x="29" y="2"/>
                      <a:pt x="44" y="24"/>
                      <a:pt x="46" y="33"/>
                    </a:cubicBezTo>
                    <a:cubicBezTo>
                      <a:pt x="47" y="38"/>
                      <a:pt x="50" y="43"/>
                      <a:pt x="53" y="50"/>
                    </a:cubicBezTo>
                    <a:cubicBezTo>
                      <a:pt x="31" y="54"/>
                      <a:pt x="18" y="41"/>
                      <a:pt x="3" y="31"/>
                    </a:cubicBezTo>
                    <a:cubicBezTo>
                      <a:pt x="3" y="17"/>
                      <a:pt x="0" y="0"/>
                      <a:pt x="23" y="0"/>
                    </a:cubicBezTo>
                    <a:close/>
                  </a:path>
                </a:pathLst>
              </a:custGeom>
              <a:solidFill>
                <a:srgbClr val="F0E7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0" name="Freeform 1013">
                <a:extLst>
                  <a:ext uri="{FF2B5EF4-FFF2-40B4-BE49-F238E27FC236}">
                    <a16:creationId xmlns:a16="http://schemas.microsoft.com/office/drawing/2014/main" id="{989FCAA9-5334-3103-416E-BB177685492E}"/>
                  </a:ext>
                </a:extLst>
              </p:cNvPr>
              <p:cNvSpPr/>
              <p:nvPr/>
            </p:nvSpPr>
            <p:spPr bwMode="auto">
              <a:xfrm>
                <a:off x="4143" y="2119"/>
                <a:ext cx="16" cy="74"/>
              </a:xfrm>
              <a:custGeom>
                <a:avLst/>
                <a:gdLst>
                  <a:gd name="T0" fmla="*/ 39 w 40"/>
                  <a:gd name="T1" fmla="*/ 43 h 87"/>
                  <a:gd name="T2" fmla="*/ 32 w 40"/>
                  <a:gd name="T3" fmla="*/ 77 h 87"/>
                  <a:gd name="T4" fmla="*/ 14 w 40"/>
                  <a:gd name="T5" fmla="*/ 79 h 87"/>
                  <a:gd name="T6" fmla="*/ 5 w 40"/>
                  <a:gd name="T7" fmla="*/ 51 h 87"/>
                  <a:gd name="T8" fmla="*/ 7 w 40"/>
                  <a:gd name="T9" fmla="*/ 25 h 87"/>
                  <a:gd name="T10" fmla="*/ 25 w 40"/>
                  <a:gd name="T11" fmla="*/ 1 h 87"/>
                  <a:gd name="T12" fmla="*/ 39 w 40"/>
                  <a:gd name="T13" fmla="*/ 25 h 87"/>
                  <a:gd name="T14" fmla="*/ 39 w 40"/>
                  <a:gd name="T15" fmla="*/ 4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87">
                    <a:moveTo>
                      <a:pt x="39" y="43"/>
                    </a:moveTo>
                    <a:cubicBezTo>
                      <a:pt x="40" y="53"/>
                      <a:pt x="39" y="65"/>
                      <a:pt x="32" y="77"/>
                    </a:cubicBezTo>
                    <a:cubicBezTo>
                      <a:pt x="26" y="87"/>
                      <a:pt x="21" y="87"/>
                      <a:pt x="14" y="79"/>
                    </a:cubicBezTo>
                    <a:cubicBezTo>
                      <a:pt x="7" y="71"/>
                      <a:pt x="0" y="63"/>
                      <a:pt x="5" y="51"/>
                    </a:cubicBezTo>
                    <a:cubicBezTo>
                      <a:pt x="8" y="43"/>
                      <a:pt x="7" y="34"/>
                      <a:pt x="7" y="25"/>
                    </a:cubicBezTo>
                    <a:cubicBezTo>
                      <a:pt x="8" y="13"/>
                      <a:pt x="12" y="1"/>
                      <a:pt x="25" y="1"/>
                    </a:cubicBezTo>
                    <a:cubicBezTo>
                      <a:pt x="39" y="0"/>
                      <a:pt x="36" y="15"/>
                      <a:pt x="39" y="25"/>
                    </a:cubicBezTo>
                    <a:cubicBezTo>
                      <a:pt x="40" y="30"/>
                      <a:pt x="39" y="35"/>
                      <a:pt x="39" y="43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1" name="Freeform 1014">
                <a:extLst>
                  <a:ext uri="{FF2B5EF4-FFF2-40B4-BE49-F238E27FC236}">
                    <a16:creationId xmlns:a16="http://schemas.microsoft.com/office/drawing/2014/main" id="{11F4F1AC-5EE1-F927-98FE-3E79794DE12A}"/>
                  </a:ext>
                </a:extLst>
              </p:cNvPr>
              <p:cNvSpPr/>
              <p:nvPr/>
            </p:nvSpPr>
            <p:spPr bwMode="auto">
              <a:xfrm>
                <a:off x="4125" y="2211"/>
                <a:ext cx="8" cy="19"/>
              </a:xfrm>
              <a:custGeom>
                <a:avLst/>
                <a:gdLst>
                  <a:gd name="T0" fmla="*/ 19 w 20"/>
                  <a:gd name="T1" fmla="*/ 10 h 22"/>
                  <a:gd name="T2" fmla="*/ 12 w 20"/>
                  <a:gd name="T3" fmla="*/ 21 h 22"/>
                  <a:gd name="T4" fmla="*/ 0 w 20"/>
                  <a:gd name="T5" fmla="*/ 12 h 22"/>
                  <a:gd name="T6" fmla="*/ 12 w 20"/>
                  <a:gd name="T7" fmla="*/ 2 h 22"/>
                  <a:gd name="T8" fmla="*/ 19 w 20"/>
                  <a:gd name="T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9" y="10"/>
                    </a:moveTo>
                    <a:cubicBezTo>
                      <a:pt x="18" y="15"/>
                      <a:pt x="20" y="22"/>
                      <a:pt x="12" y="21"/>
                    </a:cubicBezTo>
                    <a:cubicBezTo>
                      <a:pt x="7" y="21"/>
                      <a:pt x="0" y="19"/>
                      <a:pt x="0" y="12"/>
                    </a:cubicBezTo>
                    <a:cubicBezTo>
                      <a:pt x="0" y="4"/>
                      <a:pt x="6" y="3"/>
                      <a:pt x="12" y="2"/>
                    </a:cubicBezTo>
                    <a:cubicBezTo>
                      <a:pt x="20" y="0"/>
                      <a:pt x="19" y="6"/>
                      <a:pt x="19" y="10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1356" name="Freeform 1016">
              <a:extLst>
                <a:ext uri="{FF2B5EF4-FFF2-40B4-BE49-F238E27FC236}">
                  <a16:creationId xmlns:a16="http://schemas.microsoft.com/office/drawing/2014/main" id="{6C697A92-64AC-D3A7-8390-BAF01911F6BF}"/>
                </a:ext>
              </a:extLst>
            </p:cNvPr>
            <p:cNvSpPr/>
            <p:nvPr/>
          </p:nvSpPr>
          <p:spPr bwMode="auto">
            <a:xfrm>
              <a:off x="6981825" y="2995613"/>
              <a:ext cx="68263" cy="263525"/>
            </a:xfrm>
            <a:custGeom>
              <a:avLst/>
              <a:gdLst>
                <a:gd name="T0" fmla="*/ 105 w 105"/>
                <a:gd name="T1" fmla="*/ 183 h 195"/>
                <a:gd name="T2" fmla="*/ 76 w 105"/>
                <a:gd name="T3" fmla="*/ 184 h 195"/>
                <a:gd name="T4" fmla="*/ 6 w 105"/>
                <a:gd name="T5" fmla="*/ 101 h 195"/>
                <a:gd name="T6" fmla="*/ 9 w 105"/>
                <a:gd name="T7" fmla="*/ 80 h 195"/>
                <a:gd name="T8" fmla="*/ 12 w 105"/>
                <a:gd name="T9" fmla="*/ 59 h 195"/>
                <a:gd name="T10" fmla="*/ 18 w 105"/>
                <a:gd name="T11" fmla="*/ 42 h 195"/>
                <a:gd name="T12" fmla="*/ 62 w 105"/>
                <a:gd name="T13" fmla="*/ 13 h 195"/>
                <a:gd name="T14" fmla="*/ 81 w 105"/>
                <a:gd name="T15" fmla="*/ 0 h 195"/>
                <a:gd name="T16" fmla="*/ 89 w 105"/>
                <a:gd name="T17" fmla="*/ 4 h 195"/>
                <a:gd name="T18" fmla="*/ 83 w 105"/>
                <a:gd name="T19" fmla="*/ 13 h 195"/>
                <a:gd name="T20" fmla="*/ 57 w 105"/>
                <a:gd name="T21" fmla="*/ 69 h 195"/>
                <a:gd name="T22" fmla="*/ 42 w 105"/>
                <a:gd name="T23" fmla="*/ 88 h 195"/>
                <a:gd name="T24" fmla="*/ 23 w 105"/>
                <a:gd name="T25" fmla="*/ 94 h 195"/>
                <a:gd name="T26" fmla="*/ 61 w 105"/>
                <a:gd name="T27" fmla="*/ 98 h 195"/>
                <a:gd name="T28" fmla="*/ 62 w 105"/>
                <a:gd name="T29" fmla="*/ 115 h 195"/>
                <a:gd name="T30" fmla="*/ 47 w 105"/>
                <a:gd name="T31" fmla="*/ 117 h 195"/>
                <a:gd name="T32" fmla="*/ 50 w 105"/>
                <a:gd name="T33" fmla="*/ 134 h 195"/>
                <a:gd name="T34" fmla="*/ 82 w 105"/>
                <a:gd name="T35" fmla="*/ 171 h 195"/>
                <a:gd name="T36" fmla="*/ 105 w 105"/>
                <a:gd name="T37" fmla="*/ 18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195">
                  <a:moveTo>
                    <a:pt x="105" y="183"/>
                  </a:moveTo>
                  <a:cubicBezTo>
                    <a:pt x="95" y="195"/>
                    <a:pt x="85" y="192"/>
                    <a:pt x="76" y="184"/>
                  </a:cubicBezTo>
                  <a:cubicBezTo>
                    <a:pt x="47" y="161"/>
                    <a:pt x="28" y="130"/>
                    <a:pt x="6" y="101"/>
                  </a:cubicBezTo>
                  <a:cubicBezTo>
                    <a:pt x="0" y="93"/>
                    <a:pt x="6" y="87"/>
                    <a:pt x="9" y="80"/>
                  </a:cubicBezTo>
                  <a:cubicBezTo>
                    <a:pt x="28" y="76"/>
                    <a:pt x="18" y="66"/>
                    <a:pt x="12" y="59"/>
                  </a:cubicBezTo>
                  <a:cubicBezTo>
                    <a:pt x="2" y="49"/>
                    <a:pt x="5" y="46"/>
                    <a:pt x="18" y="42"/>
                  </a:cubicBezTo>
                  <a:cubicBezTo>
                    <a:pt x="35" y="37"/>
                    <a:pt x="51" y="28"/>
                    <a:pt x="62" y="13"/>
                  </a:cubicBezTo>
                  <a:cubicBezTo>
                    <a:pt x="66" y="7"/>
                    <a:pt x="72" y="0"/>
                    <a:pt x="81" y="0"/>
                  </a:cubicBezTo>
                  <a:cubicBezTo>
                    <a:pt x="83" y="1"/>
                    <a:pt x="86" y="2"/>
                    <a:pt x="89" y="4"/>
                  </a:cubicBezTo>
                  <a:cubicBezTo>
                    <a:pt x="90" y="9"/>
                    <a:pt x="86" y="10"/>
                    <a:pt x="83" y="13"/>
                  </a:cubicBezTo>
                  <a:cubicBezTo>
                    <a:pt x="70" y="30"/>
                    <a:pt x="51" y="43"/>
                    <a:pt x="57" y="69"/>
                  </a:cubicBezTo>
                  <a:cubicBezTo>
                    <a:pt x="58" y="79"/>
                    <a:pt x="52" y="85"/>
                    <a:pt x="42" y="88"/>
                  </a:cubicBezTo>
                  <a:cubicBezTo>
                    <a:pt x="36" y="89"/>
                    <a:pt x="28" y="88"/>
                    <a:pt x="23" y="94"/>
                  </a:cubicBezTo>
                  <a:cubicBezTo>
                    <a:pt x="36" y="97"/>
                    <a:pt x="50" y="87"/>
                    <a:pt x="61" y="98"/>
                  </a:cubicBezTo>
                  <a:cubicBezTo>
                    <a:pt x="65" y="103"/>
                    <a:pt x="66" y="109"/>
                    <a:pt x="62" y="115"/>
                  </a:cubicBezTo>
                  <a:cubicBezTo>
                    <a:pt x="58" y="120"/>
                    <a:pt x="50" y="108"/>
                    <a:pt x="47" y="117"/>
                  </a:cubicBezTo>
                  <a:cubicBezTo>
                    <a:pt x="45" y="123"/>
                    <a:pt x="45" y="130"/>
                    <a:pt x="50" y="134"/>
                  </a:cubicBezTo>
                  <a:cubicBezTo>
                    <a:pt x="64" y="144"/>
                    <a:pt x="73" y="158"/>
                    <a:pt x="82" y="171"/>
                  </a:cubicBezTo>
                  <a:cubicBezTo>
                    <a:pt x="88" y="179"/>
                    <a:pt x="99" y="177"/>
                    <a:pt x="105" y="183"/>
                  </a:cubicBezTo>
                  <a:close/>
                </a:path>
              </a:pathLst>
            </a:custGeom>
            <a:solidFill>
              <a:srgbClr val="E5C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7" name="Freeform 1017">
              <a:extLst>
                <a:ext uri="{FF2B5EF4-FFF2-40B4-BE49-F238E27FC236}">
                  <a16:creationId xmlns:a16="http://schemas.microsoft.com/office/drawing/2014/main" id="{F3EB78E9-9D30-DB62-213B-528D51C94026}"/>
                </a:ext>
              </a:extLst>
            </p:cNvPr>
            <p:cNvSpPr/>
            <p:nvPr/>
          </p:nvSpPr>
          <p:spPr bwMode="auto">
            <a:xfrm>
              <a:off x="6397625" y="1589088"/>
              <a:ext cx="206375" cy="434975"/>
            </a:xfrm>
            <a:custGeom>
              <a:avLst/>
              <a:gdLst>
                <a:gd name="T0" fmla="*/ 320 w 320"/>
                <a:gd name="T1" fmla="*/ 226 h 323"/>
                <a:gd name="T2" fmla="*/ 308 w 320"/>
                <a:gd name="T3" fmla="*/ 234 h 323"/>
                <a:gd name="T4" fmla="*/ 296 w 320"/>
                <a:gd name="T5" fmla="*/ 224 h 323"/>
                <a:gd name="T6" fmla="*/ 256 w 320"/>
                <a:gd name="T7" fmla="*/ 201 h 323"/>
                <a:gd name="T8" fmla="*/ 176 w 320"/>
                <a:gd name="T9" fmla="*/ 202 h 323"/>
                <a:gd name="T10" fmla="*/ 135 w 320"/>
                <a:gd name="T11" fmla="*/ 219 h 323"/>
                <a:gd name="T12" fmla="*/ 115 w 320"/>
                <a:gd name="T13" fmla="*/ 220 h 323"/>
                <a:gd name="T14" fmla="*/ 96 w 320"/>
                <a:gd name="T15" fmla="*/ 217 h 323"/>
                <a:gd name="T16" fmla="*/ 103 w 320"/>
                <a:gd name="T17" fmla="*/ 230 h 323"/>
                <a:gd name="T18" fmla="*/ 104 w 320"/>
                <a:gd name="T19" fmla="*/ 248 h 323"/>
                <a:gd name="T20" fmla="*/ 95 w 320"/>
                <a:gd name="T21" fmla="*/ 263 h 323"/>
                <a:gd name="T22" fmla="*/ 117 w 320"/>
                <a:gd name="T23" fmla="*/ 284 h 323"/>
                <a:gd name="T24" fmla="*/ 154 w 320"/>
                <a:gd name="T25" fmla="*/ 291 h 323"/>
                <a:gd name="T26" fmla="*/ 172 w 320"/>
                <a:gd name="T27" fmla="*/ 310 h 323"/>
                <a:gd name="T28" fmla="*/ 166 w 320"/>
                <a:gd name="T29" fmla="*/ 310 h 323"/>
                <a:gd name="T30" fmla="*/ 132 w 320"/>
                <a:gd name="T31" fmla="*/ 302 h 323"/>
                <a:gd name="T32" fmla="*/ 70 w 320"/>
                <a:gd name="T33" fmla="*/ 284 h 323"/>
                <a:gd name="T34" fmla="*/ 55 w 320"/>
                <a:gd name="T35" fmla="*/ 270 h 323"/>
                <a:gd name="T36" fmla="*/ 3 w 320"/>
                <a:gd name="T37" fmla="*/ 189 h 323"/>
                <a:gd name="T38" fmla="*/ 4 w 320"/>
                <a:gd name="T39" fmla="*/ 178 h 323"/>
                <a:gd name="T40" fmla="*/ 26 w 320"/>
                <a:gd name="T41" fmla="*/ 147 h 323"/>
                <a:gd name="T42" fmla="*/ 43 w 320"/>
                <a:gd name="T43" fmla="*/ 127 h 323"/>
                <a:gd name="T44" fmla="*/ 20 w 320"/>
                <a:gd name="T45" fmla="*/ 68 h 323"/>
                <a:gd name="T46" fmla="*/ 5 w 320"/>
                <a:gd name="T47" fmla="*/ 14 h 323"/>
                <a:gd name="T48" fmla="*/ 25 w 320"/>
                <a:gd name="T49" fmla="*/ 6 h 323"/>
                <a:gd name="T50" fmla="*/ 74 w 320"/>
                <a:gd name="T51" fmla="*/ 52 h 323"/>
                <a:gd name="T52" fmla="*/ 117 w 320"/>
                <a:gd name="T53" fmla="*/ 57 h 323"/>
                <a:gd name="T54" fmla="*/ 135 w 320"/>
                <a:gd name="T55" fmla="*/ 59 h 323"/>
                <a:gd name="T56" fmla="*/ 149 w 320"/>
                <a:gd name="T57" fmla="*/ 70 h 323"/>
                <a:gd name="T58" fmla="*/ 174 w 320"/>
                <a:gd name="T59" fmla="*/ 104 h 323"/>
                <a:gd name="T60" fmla="*/ 177 w 320"/>
                <a:gd name="T61" fmla="*/ 137 h 323"/>
                <a:gd name="T62" fmla="*/ 200 w 320"/>
                <a:gd name="T63" fmla="*/ 146 h 323"/>
                <a:gd name="T64" fmla="*/ 219 w 320"/>
                <a:gd name="T65" fmla="*/ 136 h 323"/>
                <a:gd name="T66" fmla="*/ 245 w 320"/>
                <a:gd name="T67" fmla="*/ 156 h 323"/>
                <a:gd name="T68" fmla="*/ 260 w 320"/>
                <a:gd name="T69" fmla="*/ 186 h 323"/>
                <a:gd name="T70" fmla="*/ 312 w 320"/>
                <a:gd name="T71" fmla="*/ 211 h 323"/>
                <a:gd name="T72" fmla="*/ 320 w 320"/>
                <a:gd name="T73" fmla="*/ 226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20" h="323">
                  <a:moveTo>
                    <a:pt x="320" y="226"/>
                  </a:moveTo>
                  <a:cubicBezTo>
                    <a:pt x="318" y="231"/>
                    <a:pt x="314" y="234"/>
                    <a:pt x="308" y="234"/>
                  </a:cubicBezTo>
                  <a:cubicBezTo>
                    <a:pt x="302" y="233"/>
                    <a:pt x="299" y="228"/>
                    <a:pt x="296" y="224"/>
                  </a:cubicBezTo>
                  <a:cubicBezTo>
                    <a:pt x="286" y="211"/>
                    <a:pt x="272" y="206"/>
                    <a:pt x="256" y="201"/>
                  </a:cubicBezTo>
                  <a:cubicBezTo>
                    <a:pt x="228" y="195"/>
                    <a:pt x="203" y="186"/>
                    <a:pt x="176" y="202"/>
                  </a:cubicBezTo>
                  <a:cubicBezTo>
                    <a:pt x="164" y="210"/>
                    <a:pt x="145" y="202"/>
                    <a:pt x="135" y="219"/>
                  </a:cubicBezTo>
                  <a:cubicBezTo>
                    <a:pt x="132" y="225"/>
                    <a:pt x="122" y="222"/>
                    <a:pt x="115" y="220"/>
                  </a:cubicBezTo>
                  <a:cubicBezTo>
                    <a:pt x="108" y="217"/>
                    <a:pt x="102" y="214"/>
                    <a:pt x="96" y="217"/>
                  </a:cubicBezTo>
                  <a:cubicBezTo>
                    <a:pt x="94" y="224"/>
                    <a:pt x="101" y="226"/>
                    <a:pt x="103" y="230"/>
                  </a:cubicBezTo>
                  <a:cubicBezTo>
                    <a:pt x="107" y="236"/>
                    <a:pt x="108" y="242"/>
                    <a:pt x="104" y="248"/>
                  </a:cubicBezTo>
                  <a:cubicBezTo>
                    <a:pt x="101" y="253"/>
                    <a:pt x="89" y="252"/>
                    <a:pt x="95" y="263"/>
                  </a:cubicBezTo>
                  <a:cubicBezTo>
                    <a:pt x="100" y="272"/>
                    <a:pt x="104" y="283"/>
                    <a:pt x="117" y="284"/>
                  </a:cubicBezTo>
                  <a:cubicBezTo>
                    <a:pt x="129" y="285"/>
                    <a:pt x="141" y="291"/>
                    <a:pt x="154" y="291"/>
                  </a:cubicBezTo>
                  <a:cubicBezTo>
                    <a:pt x="164" y="292"/>
                    <a:pt x="172" y="297"/>
                    <a:pt x="172" y="310"/>
                  </a:cubicBezTo>
                  <a:cubicBezTo>
                    <a:pt x="170" y="310"/>
                    <a:pt x="167" y="309"/>
                    <a:pt x="166" y="310"/>
                  </a:cubicBezTo>
                  <a:cubicBezTo>
                    <a:pt x="151" y="323"/>
                    <a:pt x="141" y="315"/>
                    <a:pt x="132" y="302"/>
                  </a:cubicBezTo>
                  <a:cubicBezTo>
                    <a:pt x="107" y="311"/>
                    <a:pt x="87" y="303"/>
                    <a:pt x="70" y="284"/>
                  </a:cubicBezTo>
                  <a:cubicBezTo>
                    <a:pt x="65" y="279"/>
                    <a:pt x="61" y="274"/>
                    <a:pt x="55" y="270"/>
                  </a:cubicBezTo>
                  <a:cubicBezTo>
                    <a:pt x="22" y="254"/>
                    <a:pt x="14" y="221"/>
                    <a:pt x="3" y="189"/>
                  </a:cubicBezTo>
                  <a:cubicBezTo>
                    <a:pt x="2" y="186"/>
                    <a:pt x="2" y="181"/>
                    <a:pt x="4" y="178"/>
                  </a:cubicBezTo>
                  <a:cubicBezTo>
                    <a:pt x="1" y="160"/>
                    <a:pt x="8" y="150"/>
                    <a:pt x="26" y="147"/>
                  </a:cubicBezTo>
                  <a:cubicBezTo>
                    <a:pt x="38" y="146"/>
                    <a:pt x="40" y="141"/>
                    <a:pt x="43" y="127"/>
                  </a:cubicBezTo>
                  <a:cubicBezTo>
                    <a:pt x="47" y="101"/>
                    <a:pt x="43" y="83"/>
                    <a:pt x="20" y="68"/>
                  </a:cubicBezTo>
                  <a:cubicBezTo>
                    <a:pt x="9" y="60"/>
                    <a:pt x="0" y="26"/>
                    <a:pt x="5" y="14"/>
                  </a:cubicBezTo>
                  <a:cubicBezTo>
                    <a:pt x="9" y="4"/>
                    <a:pt x="15" y="0"/>
                    <a:pt x="25" y="6"/>
                  </a:cubicBezTo>
                  <a:cubicBezTo>
                    <a:pt x="44" y="18"/>
                    <a:pt x="66" y="26"/>
                    <a:pt x="74" y="52"/>
                  </a:cubicBezTo>
                  <a:cubicBezTo>
                    <a:pt x="80" y="69"/>
                    <a:pt x="108" y="72"/>
                    <a:pt x="117" y="57"/>
                  </a:cubicBezTo>
                  <a:cubicBezTo>
                    <a:pt x="127" y="44"/>
                    <a:pt x="132" y="47"/>
                    <a:pt x="135" y="59"/>
                  </a:cubicBezTo>
                  <a:cubicBezTo>
                    <a:pt x="137" y="67"/>
                    <a:pt x="141" y="69"/>
                    <a:pt x="149" y="70"/>
                  </a:cubicBezTo>
                  <a:cubicBezTo>
                    <a:pt x="166" y="74"/>
                    <a:pt x="174" y="87"/>
                    <a:pt x="174" y="104"/>
                  </a:cubicBezTo>
                  <a:cubicBezTo>
                    <a:pt x="173" y="115"/>
                    <a:pt x="174" y="127"/>
                    <a:pt x="177" y="137"/>
                  </a:cubicBezTo>
                  <a:cubicBezTo>
                    <a:pt x="180" y="147"/>
                    <a:pt x="189" y="154"/>
                    <a:pt x="200" y="146"/>
                  </a:cubicBezTo>
                  <a:cubicBezTo>
                    <a:pt x="206" y="142"/>
                    <a:pt x="208" y="131"/>
                    <a:pt x="219" y="136"/>
                  </a:cubicBezTo>
                  <a:cubicBezTo>
                    <a:pt x="229" y="140"/>
                    <a:pt x="240" y="144"/>
                    <a:pt x="245" y="156"/>
                  </a:cubicBezTo>
                  <a:cubicBezTo>
                    <a:pt x="249" y="166"/>
                    <a:pt x="255" y="176"/>
                    <a:pt x="260" y="186"/>
                  </a:cubicBezTo>
                  <a:cubicBezTo>
                    <a:pt x="281" y="186"/>
                    <a:pt x="291" y="209"/>
                    <a:pt x="312" y="211"/>
                  </a:cubicBezTo>
                  <a:cubicBezTo>
                    <a:pt x="318" y="212"/>
                    <a:pt x="319" y="220"/>
                    <a:pt x="320" y="226"/>
                  </a:cubicBezTo>
                  <a:close/>
                </a:path>
              </a:pathLst>
            </a:custGeom>
            <a:solidFill>
              <a:srgbClr val="C5D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8" name="Freeform 1018">
              <a:extLst>
                <a:ext uri="{FF2B5EF4-FFF2-40B4-BE49-F238E27FC236}">
                  <a16:creationId xmlns:a16="http://schemas.microsoft.com/office/drawing/2014/main" id="{078DBE47-2023-E428-5A6B-7BE18566B581}"/>
                </a:ext>
              </a:extLst>
            </p:cNvPr>
            <p:cNvSpPr/>
            <p:nvPr/>
          </p:nvSpPr>
          <p:spPr bwMode="auto">
            <a:xfrm>
              <a:off x="6335713" y="1828801"/>
              <a:ext cx="152400" cy="461963"/>
            </a:xfrm>
            <a:custGeom>
              <a:avLst/>
              <a:gdLst>
                <a:gd name="T0" fmla="*/ 100 w 237"/>
                <a:gd name="T1" fmla="*/ 0 h 342"/>
                <a:gd name="T2" fmla="*/ 122 w 237"/>
                <a:gd name="T3" fmla="*/ 56 h 342"/>
                <a:gd name="T4" fmla="*/ 155 w 237"/>
                <a:gd name="T5" fmla="*/ 88 h 342"/>
                <a:gd name="T6" fmla="*/ 164 w 237"/>
                <a:gd name="T7" fmla="*/ 96 h 342"/>
                <a:gd name="T8" fmla="*/ 219 w 237"/>
                <a:gd name="T9" fmla="*/ 121 h 342"/>
                <a:gd name="T10" fmla="*/ 228 w 237"/>
                <a:gd name="T11" fmla="*/ 124 h 342"/>
                <a:gd name="T12" fmla="*/ 227 w 237"/>
                <a:gd name="T13" fmla="*/ 152 h 342"/>
                <a:gd name="T14" fmla="*/ 192 w 237"/>
                <a:gd name="T15" fmla="*/ 166 h 342"/>
                <a:gd name="T16" fmla="*/ 139 w 237"/>
                <a:gd name="T17" fmla="*/ 195 h 342"/>
                <a:gd name="T18" fmla="*/ 122 w 237"/>
                <a:gd name="T19" fmla="*/ 209 h 342"/>
                <a:gd name="T20" fmla="*/ 117 w 237"/>
                <a:gd name="T21" fmla="*/ 211 h 342"/>
                <a:gd name="T22" fmla="*/ 99 w 237"/>
                <a:gd name="T23" fmla="*/ 263 h 342"/>
                <a:gd name="T24" fmla="*/ 88 w 237"/>
                <a:gd name="T25" fmla="*/ 284 h 342"/>
                <a:gd name="T26" fmla="*/ 17 w 237"/>
                <a:gd name="T27" fmla="*/ 333 h 342"/>
                <a:gd name="T28" fmla="*/ 0 w 237"/>
                <a:gd name="T29" fmla="*/ 328 h 342"/>
                <a:gd name="T30" fmla="*/ 17 w 237"/>
                <a:gd name="T31" fmla="*/ 306 h 342"/>
                <a:gd name="T32" fmla="*/ 54 w 237"/>
                <a:gd name="T33" fmla="*/ 264 h 342"/>
                <a:gd name="T34" fmla="*/ 46 w 237"/>
                <a:gd name="T35" fmla="*/ 240 h 342"/>
                <a:gd name="T36" fmla="*/ 43 w 237"/>
                <a:gd name="T37" fmla="*/ 234 h 342"/>
                <a:gd name="T38" fmla="*/ 34 w 237"/>
                <a:gd name="T39" fmla="*/ 213 h 342"/>
                <a:gd name="T40" fmla="*/ 29 w 237"/>
                <a:gd name="T41" fmla="*/ 189 h 342"/>
                <a:gd name="T42" fmla="*/ 28 w 237"/>
                <a:gd name="T43" fmla="*/ 142 h 342"/>
                <a:gd name="T44" fmla="*/ 55 w 237"/>
                <a:gd name="T45" fmla="*/ 116 h 342"/>
                <a:gd name="T46" fmla="*/ 72 w 237"/>
                <a:gd name="T47" fmla="*/ 107 h 342"/>
                <a:gd name="T48" fmla="*/ 94 w 237"/>
                <a:gd name="T49" fmla="*/ 59 h 342"/>
                <a:gd name="T50" fmla="*/ 86 w 237"/>
                <a:gd name="T51" fmla="*/ 48 h 342"/>
                <a:gd name="T52" fmla="*/ 70 w 237"/>
                <a:gd name="T53" fmla="*/ 43 h 342"/>
                <a:gd name="T54" fmla="*/ 78 w 237"/>
                <a:gd name="T55" fmla="*/ 23 h 342"/>
                <a:gd name="T56" fmla="*/ 84 w 237"/>
                <a:gd name="T57" fmla="*/ 0 h 342"/>
                <a:gd name="T58" fmla="*/ 100 w 237"/>
                <a:gd name="T59" fmla="*/ 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342">
                  <a:moveTo>
                    <a:pt x="100" y="0"/>
                  </a:moveTo>
                  <a:cubicBezTo>
                    <a:pt x="105" y="20"/>
                    <a:pt x="113" y="38"/>
                    <a:pt x="122" y="56"/>
                  </a:cubicBezTo>
                  <a:cubicBezTo>
                    <a:pt x="130" y="70"/>
                    <a:pt x="137" y="85"/>
                    <a:pt x="155" y="88"/>
                  </a:cubicBezTo>
                  <a:cubicBezTo>
                    <a:pt x="160" y="89"/>
                    <a:pt x="162" y="92"/>
                    <a:pt x="164" y="96"/>
                  </a:cubicBezTo>
                  <a:cubicBezTo>
                    <a:pt x="178" y="114"/>
                    <a:pt x="193" y="128"/>
                    <a:pt x="219" y="121"/>
                  </a:cubicBezTo>
                  <a:cubicBezTo>
                    <a:pt x="221" y="120"/>
                    <a:pt x="225" y="123"/>
                    <a:pt x="228" y="124"/>
                  </a:cubicBezTo>
                  <a:cubicBezTo>
                    <a:pt x="230" y="133"/>
                    <a:pt x="237" y="146"/>
                    <a:pt x="227" y="152"/>
                  </a:cubicBezTo>
                  <a:cubicBezTo>
                    <a:pt x="217" y="158"/>
                    <a:pt x="205" y="164"/>
                    <a:pt x="192" y="166"/>
                  </a:cubicBezTo>
                  <a:cubicBezTo>
                    <a:pt x="171" y="169"/>
                    <a:pt x="148" y="170"/>
                    <a:pt x="139" y="195"/>
                  </a:cubicBezTo>
                  <a:cubicBezTo>
                    <a:pt x="136" y="203"/>
                    <a:pt x="135" y="213"/>
                    <a:pt x="122" y="209"/>
                  </a:cubicBezTo>
                  <a:cubicBezTo>
                    <a:pt x="120" y="208"/>
                    <a:pt x="117" y="210"/>
                    <a:pt x="117" y="211"/>
                  </a:cubicBezTo>
                  <a:cubicBezTo>
                    <a:pt x="117" y="230"/>
                    <a:pt x="93" y="241"/>
                    <a:pt x="99" y="263"/>
                  </a:cubicBezTo>
                  <a:cubicBezTo>
                    <a:pt x="102" y="273"/>
                    <a:pt x="96" y="280"/>
                    <a:pt x="88" y="284"/>
                  </a:cubicBezTo>
                  <a:cubicBezTo>
                    <a:pt x="61" y="296"/>
                    <a:pt x="36" y="309"/>
                    <a:pt x="17" y="333"/>
                  </a:cubicBezTo>
                  <a:cubicBezTo>
                    <a:pt x="9" y="342"/>
                    <a:pt x="3" y="338"/>
                    <a:pt x="0" y="328"/>
                  </a:cubicBezTo>
                  <a:cubicBezTo>
                    <a:pt x="2" y="317"/>
                    <a:pt x="6" y="311"/>
                    <a:pt x="17" y="306"/>
                  </a:cubicBezTo>
                  <a:cubicBezTo>
                    <a:pt x="36" y="299"/>
                    <a:pt x="44" y="280"/>
                    <a:pt x="54" y="264"/>
                  </a:cubicBezTo>
                  <a:cubicBezTo>
                    <a:pt x="59" y="257"/>
                    <a:pt x="60" y="244"/>
                    <a:pt x="46" y="240"/>
                  </a:cubicBezTo>
                  <a:cubicBezTo>
                    <a:pt x="44" y="239"/>
                    <a:pt x="41" y="237"/>
                    <a:pt x="43" y="234"/>
                  </a:cubicBezTo>
                  <a:cubicBezTo>
                    <a:pt x="53" y="222"/>
                    <a:pt x="40" y="218"/>
                    <a:pt x="34" y="213"/>
                  </a:cubicBezTo>
                  <a:cubicBezTo>
                    <a:pt x="27" y="205"/>
                    <a:pt x="24" y="199"/>
                    <a:pt x="29" y="189"/>
                  </a:cubicBezTo>
                  <a:cubicBezTo>
                    <a:pt x="36" y="174"/>
                    <a:pt x="27" y="158"/>
                    <a:pt x="28" y="142"/>
                  </a:cubicBezTo>
                  <a:cubicBezTo>
                    <a:pt x="29" y="115"/>
                    <a:pt x="28" y="115"/>
                    <a:pt x="55" y="116"/>
                  </a:cubicBezTo>
                  <a:cubicBezTo>
                    <a:pt x="62" y="116"/>
                    <a:pt x="68" y="114"/>
                    <a:pt x="72" y="107"/>
                  </a:cubicBezTo>
                  <a:cubicBezTo>
                    <a:pt x="80" y="92"/>
                    <a:pt x="87" y="75"/>
                    <a:pt x="94" y="59"/>
                  </a:cubicBezTo>
                  <a:cubicBezTo>
                    <a:pt x="98" y="51"/>
                    <a:pt x="94" y="47"/>
                    <a:pt x="86" y="48"/>
                  </a:cubicBezTo>
                  <a:cubicBezTo>
                    <a:pt x="80" y="49"/>
                    <a:pt x="73" y="53"/>
                    <a:pt x="70" y="43"/>
                  </a:cubicBezTo>
                  <a:cubicBezTo>
                    <a:pt x="67" y="34"/>
                    <a:pt x="71" y="28"/>
                    <a:pt x="78" y="23"/>
                  </a:cubicBezTo>
                  <a:cubicBezTo>
                    <a:pt x="87" y="17"/>
                    <a:pt x="91" y="10"/>
                    <a:pt x="84" y="0"/>
                  </a:cubicBezTo>
                  <a:cubicBezTo>
                    <a:pt x="89" y="0"/>
                    <a:pt x="95" y="0"/>
                    <a:pt x="100" y="0"/>
                  </a:cubicBezTo>
                  <a:close/>
                </a:path>
              </a:pathLst>
            </a:custGeom>
            <a:solidFill>
              <a:srgbClr val="BBC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9" name="Freeform 1019">
              <a:extLst>
                <a:ext uri="{FF2B5EF4-FFF2-40B4-BE49-F238E27FC236}">
                  <a16:creationId xmlns:a16="http://schemas.microsoft.com/office/drawing/2014/main" id="{6BFCD93E-132F-3C59-C4A4-57CD59170912}"/>
                </a:ext>
              </a:extLst>
            </p:cNvPr>
            <p:cNvSpPr/>
            <p:nvPr/>
          </p:nvSpPr>
          <p:spPr bwMode="auto">
            <a:xfrm>
              <a:off x="6518275" y="1752601"/>
              <a:ext cx="6350" cy="26988"/>
            </a:xfrm>
            <a:custGeom>
              <a:avLst/>
              <a:gdLst>
                <a:gd name="T0" fmla="*/ 5 w 10"/>
                <a:gd name="T1" fmla="*/ 0 h 20"/>
                <a:gd name="T2" fmla="*/ 5 w 10"/>
                <a:gd name="T3" fmla="*/ 20 h 20"/>
                <a:gd name="T4" fmla="*/ 5 w 10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0">
                  <a:moveTo>
                    <a:pt x="5" y="0"/>
                  </a:moveTo>
                  <a:cubicBezTo>
                    <a:pt x="10" y="8"/>
                    <a:pt x="9" y="13"/>
                    <a:pt x="5" y="20"/>
                  </a:cubicBezTo>
                  <a:cubicBezTo>
                    <a:pt x="0" y="12"/>
                    <a:pt x="0" y="7"/>
                    <a:pt x="5" y="0"/>
                  </a:cubicBezTo>
                  <a:close/>
                </a:path>
              </a:pathLst>
            </a:custGeom>
            <a:solidFill>
              <a:srgbClr val="B4C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0" name="Freeform 1020">
              <a:extLst>
                <a:ext uri="{FF2B5EF4-FFF2-40B4-BE49-F238E27FC236}">
                  <a16:creationId xmlns:a16="http://schemas.microsoft.com/office/drawing/2014/main" id="{3B791DBB-FF66-25DA-8B08-EFA7A4FC3239}"/>
                </a:ext>
              </a:extLst>
            </p:cNvPr>
            <p:cNvSpPr/>
            <p:nvPr/>
          </p:nvSpPr>
          <p:spPr bwMode="auto">
            <a:xfrm>
              <a:off x="6065838" y="1841501"/>
              <a:ext cx="231775" cy="508000"/>
            </a:xfrm>
            <a:custGeom>
              <a:avLst/>
              <a:gdLst>
                <a:gd name="T0" fmla="*/ 231 w 359"/>
                <a:gd name="T1" fmla="*/ 311 h 376"/>
                <a:gd name="T2" fmla="*/ 197 w 359"/>
                <a:gd name="T3" fmla="*/ 283 h 376"/>
                <a:gd name="T4" fmla="*/ 174 w 359"/>
                <a:gd name="T5" fmla="*/ 226 h 376"/>
                <a:gd name="T6" fmla="*/ 159 w 359"/>
                <a:gd name="T7" fmla="*/ 136 h 376"/>
                <a:gd name="T8" fmla="*/ 135 w 359"/>
                <a:gd name="T9" fmla="*/ 140 h 376"/>
                <a:gd name="T10" fmla="*/ 123 w 359"/>
                <a:gd name="T11" fmla="*/ 150 h 376"/>
                <a:gd name="T12" fmla="*/ 113 w 359"/>
                <a:gd name="T13" fmla="*/ 169 h 376"/>
                <a:gd name="T14" fmla="*/ 111 w 359"/>
                <a:gd name="T15" fmla="*/ 176 h 376"/>
                <a:gd name="T16" fmla="*/ 116 w 359"/>
                <a:gd name="T17" fmla="*/ 223 h 376"/>
                <a:gd name="T18" fmla="*/ 86 w 359"/>
                <a:gd name="T19" fmla="*/ 209 h 376"/>
                <a:gd name="T20" fmla="*/ 76 w 359"/>
                <a:gd name="T21" fmla="*/ 195 h 376"/>
                <a:gd name="T22" fmla="*/ 27 w 359"/>
                <a:gd name="T23" fmla="*/ 143 h 376"/>
                <a:gd name="T24" fmla="*/ 8 w 359"/>
                <a:gd name="T25" fmla="*/ 122 h 376"/>
                <a:gd name="T26" fmla="*/ 11 w 359"/>
                <a:gd name="T27" fmla="*/ 99 h 376"/>
                <a:gd name="T28" fmla="*/ 22 w 359"/>
                <a:gd name="T29" fmla="*/ 72 h 376"/>
                <a:gd name="T30" fmla="*/ 35 w 359"/>
                <a:gd name="T31" fmla="*/ 61 h 376"/>
                <a:gd name="T32" fmla="*/ 40 w 359"/>
                <a:gd name="T33" fmla="*/ 63 h 376"/>
                <a:gd name="T34" fmla="*/ 89 w 359"/>
                <a:gd name="T35" fmla="*/ 52 h 376"/>
                <a:gd name="T36" fmla="*/ 127 w 359"/>
                <a:gd name="T37" fmla="*/ 53 h 376"/>
                <a:gd name="T38" fmla="*/ 177 w 359"/>
                <a:gd name="T39" fmla="*/ 56 h 376"/>
                <a:gd name="T40" fmla="*/ 210 w 359"/>
                <a:gd name="T41" fmla="*/ 22 h 376"/>
                <a:gd name="T42" fmla="*/ 231 w 359"/>
                <a:gd name="T43" fmla="*/ 20 h 376"/>
                <a:gd name="T44" fmla="*/ 277 w 359"/>
                <a:gd name="T45" fmla="*/ 11 h 376"/>
                <a:gd name="T46" fmla="*/ 298 w 359"/>
                <a:gd name="T47" fmla="*/ 4 h 376"/>
                <a:gd name="T48" fmla="*/ 296 w 359"/>
                <a:gd name="T49" fmla="*/ 20 h 376"/>
                <a:gd name="T50" fmla="*/ 298 w 359"/>
                <a:gd name="T51" fmla="*/ 41 h 376"/>
                <a:gd name="T52" fmla="*/ 315 w 359"/>
                <a:gd name="T53" fmla="*/ 84 h 376"/>
                <a:gd name="T54" fmla="*/ 340 w 359"/>
                <a:gd name="T55" fmla="*/ 135 h 376"/>
                <a:gd name="T56" fmla="*/ 347 w 359"/>
                <a:gd name="T57" fmla="*/ 175 h 376"/>
                <a:gd name="T58" fmla="*/ 344 w 359"/>
                <a:gd name="T59" fmla="*/ 190 h 376"/>
                <a:gd name="T60" fmla="*/ 346 w 359"/>
                <a:gd name="T61" fmla="*/ 222 h 376"/>
                <a:gd name="T62" fmla="*/ 356 w 359"/>
                <a:gd name="T63" fmla="*/ 253 h 376"/>
                <a:gd name="T64" fmla="*/ 351 w 359"/>
                <a:gd name="T65" fmla="*/ 268 h 376"/>
                <a:gd name="T66" fmla="*/ 334 w 359"/>
                <a:gd name="T67" fmla="*/ 266 h 376"/>
                <a:gd name="T68" fmla="*/ 323 w 359"/>
                <a:gd name="T69" fmla="*/ 249 h 376"/>
                <a:gd name="T70" fmla="*/ 273 w 359"/>
                <a:gd name="T71" fmla="*/ 230 h 376"/>
                <a:gd name="T72" fmla="*/ 248 w 359"/>
                <a:gd name="T73" fmla="*/ 271 h 376"/>
                <a:gd name="T74" fmla="*/ 264 w 359"/>
                <a:gd name="T75" fmla="*/ 315 h 376"/>
                <a:gd name="T76" fmla="*/ 285 w 359"/>
                <a:gd name="T77" fmla="*/ 353 h 376"/>
                <a:gd name="T78" fmla="*/ 280 w 359"/>
                <a:gd name="T79" fmla="*/ 371 h 376"/>
                <a:gd name="T80" fmla="*/ 262 w 359"/>
                <a:gd name="T81" fmla="*/ 371 h 376"/>
                <a:gd name="T82" fmla="*/ 245 w 359"/>
                <a:gd name="T83" fmla="*/ 347 h 376"/>
                <a:gd name="T84" fmla="*/ 231 w 359"/>
                <a:gd name="T85" fmla="*/ 311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9" h="376">
                  <a:moveTo>
                    <a:pt x="231" y="311"/>
                  </a:moveTo>
                  <a:cubicBezTo>
                    <a:pt x="225" y="295"/>
                    <a:pt x="212" y="287"/>
                    <a:pt x="197" y="283"/>
                  </a:cubicBezTo>
                  <a:cubicBezTo>
                    <a:pt x="162" y="273"/>
                    <a:pt x="155" y="258"/>
                    <a:pt x="174" y="226"/>
                  </a:cubicBezTo>
                  <a:cubicBezTo>
                    <a:pt x="187" y="204"/>
                    <a:pt x="182" y="149"/>
                    <a:pt x="159" y="136"/>
                  </a:cubicBezTo>
                  <a:cubicBezTo>
                    <a:pt x="149" y="130"/>
                    <a:pt x="142" y="128"/>
                    <a:pt x="135" y="140"/>
                  </a:cubicBezTo>
                  <a:cubicBezTo>
                    <a:pt x="132" y="144"/>
                    <a:pt x="129" y="149"/>
                    <a:pt x="123" y="150"/>
                  </a:cubicBezTo>
                  <a:cubicBezTo>
                    <a:pt x="110" y="152"/>
                    <a:pt x="103" y="155"/>
                    <a:pt x="113" y="169"/>
                  </a:cubicBezTo>
                  <a:cubicBezTo>
                    <a:pt x="114" y="170"/>
                    <a:pt x="113" y="174"/>
                    <a:pt x="111" y="176"/>
                  </a:cubicBezTo>
                  <a:cubicBezTo>
                    <a:pt x="93" y="196"/>
                    <a:pt x="94" y="206"/>
                    <a:pt x="116" y="223"/>
                  </a:cubicBezTo>
                  <a:cubicBezTo>
                    <a:pt x="93" y="232"/>
                    <a:pt x="93" y="232"/>
                    <a:pt x="86" y="209"/>
                  </a:cubicBezTo>
                  <a:cubicBezTo>
                    <a:pt x="84" y="204"/>
                    <a:pt x="81" y="198"/>
                    <a:pt x="76" y="195"/>
                  </a:cubicBezTo>
                  <a:cubicBezTo>
                    <a:pt x="54" y="183"/>
                    <a:pt x="39" y="165"/>
                    <a:pt x="27" y="143"/>
                  </a:cubicBezTo>
                  <a:cubicBezTo>
                    <a:pt x="25" y="132"/>
                    <a:pt x="12" y="132"/>
                    <a:pt x="8" y="122"/>
                  </a:cubicBezTo>
                  <a:cubicBezTo>
                    <a:pt x="3" y="112"/>
                    <a:pt x="0" y="105"/>
                    <a:pt x="11" y="99"/>
                  </a:cubicBezTo>
                  <a:cubicBezTo>
                    <a:pt x="22" y="93"/>
                    <a:pt x="25" y="84"/>
                    <a:pt x="22" y="72"/>
                  </a:cubicBezTo>
                  <a:cubicBezTo>
                    <a:pt x="18" y="60"/>
                    <a:pt x="25" y="58"/>
                    <a:pt x="35" y="61"/>
                  </a:cubicBezTo>
                  <a:cubicBezTo>
                    <a:pt x="37" y="61"/>
                    <a:pt x="38" y="62"/>
                    <a:pt x="40" y="63"/>
                  </a:cubicBezTo>
                  <a:cubicBezTo>
                    <a:pt x="69" y="76"/>
                    <a:pt x="69" y="76"/>
                    <a:pt x="89" y="52"/>
                  </a:cubicBezTo>
                  <a:cubicBezTo>
                    <a:pt x="98" y="41"/>
                    <a:pt x="113" y="41"/>
                    <a:pt x="127" y="53"/>
                  </a:cubicBezTo>
                  <a:cubicBezTo>
                    <a:pt x="144" y="67"/>
                    <a:pt x="158" y="68"/>
                    <a:pt x="177" y="56"/>
                  </a:cubicBezTo>
                  <a:cubicBezTo>
                    <a:pt x="191" y="47"/>
                    <a:pt x="207" y="43"/>
                    <a:pt x="210" y="22"/>
                  </a:cubicBezTo>
                  <a:cubicBezTo>
                    <a:pt x="212" y="11"/>
                    <a:pt x="223" y="14"/>
                    <a:pt x="231" y="20"/>
                  </a:cubicBezTo>
                  <a:cubicBezTo>
                    <a:pt x="252" y="37"/>
                    <a:pt x="264" y="35"/>
                    <a:pt x="277" y="11"/>
                  </a:cubicBezTo>
                  <a:cubicBezTo>
                    <a:pt x="282" y="1"/>
                    <a:pt x="291" y="0"/>
                    <a:pt x="298" y="4"/>
                  </a:cubicBezTo>
                  <a:cubicBezTo>
                    <a:pt x="308" y="9"/>
                    <a:pt x="300" y="15"/>
                    <a:pt x="296" y="20"/>
                  </a:cubicBezTo>
                  <a:cubicBezTo>
                    <a:pt x="289" y="28"/>
                    <a:pt x="293" y="36"/>
                    <a:pt x="298" y="41"/>
                  </a:cubicBezTo>
                  <a:cubicBezTo>
                    <a:pt x="310" y="54"/>
                    <a:pt x="314" y="68"/>
                    <a:pt x="315" y="84"/>
                  </a:cubicBezTo>
                  <a:cubicBezTo>
                    <a:pt x="317" y="104"/>
                    <a:pt x="328" y="121"/>
                    <a:pt x="340" y="135"/>
                  </a:cubicBezTo>
                  <a:cubicBezTo>
                    <a:pt x="350" y="149"/>
                    <a:pt x="351" y="160"/>
                    <a:pt x="347" y="175"/>
                  </a:cubicBezTo>
                  <a:cubicBezTo>
                    <a:pt x="350" y="180"/>
                    <a:pt x="346" y="185"/>
                    <a:pt x="344" y="190"/>
                  </a:cubicBezTo>
                  <a:cubicBezTo>
                    <a:pt x="340" y="201"/>
                    <a:pt x="340" y="212"/>
                    <a:pt x="346" y="222"/>
                  </a:cubicBezTo>
                  <a:cubicBezTo>
                    <a:pt x="352" y="232"/>
                    <a:pt x="353" y="243"/>
                    <a:pt x="356" y="253"/>
                  </a:cubicBezTo>
                  <a:cubicBezTo>
                    <a:pt x="359" y="259"/>
                    <a:pt x="357" y="265"/>
                    <a:pt x="351" y="268"/>
                  </a:cubicBezTo>
                  <a:cubicBezTo>
                    <a:pt x="345" y="271"/>
                    <a:pt x="339" y="270"/>
                    <a:pt x="334" y="266"/>
                  </a:cubicBezTo>
                  <a:cubicBezTo>
                    <a:pt x="329" y="261"/>
                    <a:pt x="326" y="255"/>
                    <a:pt x="323" y="249"/>
                  </a:cubicBezTo>
                  <a:cubicBezTo>
                    <a:pt x="313" y="233"/>
                    <a:pt x="290" y="224"/>
                    <a:pt x="273" y="230"/>
                  </a:cubicBezTo>
                  <a:cubicBezTo>
                    <a:pt x="257" y="234"/>
                    <a:pt x="249" y="248"/>
                    <a:pt x="248" y="271"/>
                  </a:cubicBezTo>
                  <a:cubicBezTo>
                    <a:pt x="248" y="287"/>
                    <a:pt x="253" y="302"/>
                    <a:pt x="264" y="315"/>
                  </a:cubicBezTo>
                  <a:cubicBezTo>
                    <a:pt x="274" y="326"/>
                    <a:pt x="281" y="339"/>
                    <a:pt x="285" y="353"/>
                  </a:cubicBezTo>
                  <a:cubicBezTo>
                    <a:pt x="287" y="360"/>
                    <a:pt x="287" y="366"/>
                    <a:pt x="280" y="371"/>
                  </a:cubicBezTo>
                  <a:cubicBezTo>
                    <a:pt x="274" y="376"/>
                    <a:pt x="268" y="374"/>
                    <a:pt x="262" y="371"/>
                  </a:cubicBezTo>
                  <a:cubicBezTo>
                    <a:pt x="252" y="366"/>
                    <a:pt x="248" y="358"/>
                    <a:pt x="245" y="347"/>
                  </a:cubicBezTo>
                  <a:cubicBezTo>
                    <a:pt x="242" y="335"/>
                    <a:pt x="241" y="321"/>
                    <a:pt x="231" y="311"/>
                  </a:cubicBezTo>
                  <a:close/>
                </a:path>
              </a:pathLst>
            </a:custGeom>
            <a:solidFill>
              <a:srgbClr val="E3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1" name="Freeform 1021">
              <a:extLst>
                <a:ext uri="{FF2B5EF4-FFF2-40B4-BE49-F238E27FC236}">
                  <a16:creationId xmlns:a16="http://schemas.microsoft.com/office/drawing/2014/main" id="{A1C23B79-6C61-CA80-9CD4-3D3F4B8E3A58}"/>
                </a:ext>
              </a:extLst>
            </p:cNvPr>
            <p:cNvSpPr/>
            <p:nvPr/>
          </p:nvSpPr>
          <p:spPr bwMode="auto">
            <a:xfrm>
              <a:off x="6211888" y="2078038"/>
              <a:ext cx="103188" cy="441325"/>
            </a:xfrm>
            <a:custGeom>
              <a:avLst/>
              <a:gdLst>
                <a:gd name="T0" fmla="*/ 4 w 158"/>
                <a:gd name="T1" fmla="*/ 136 h 327"/>
                <a:gd name="T2" fmla="*/ 20 w 158"/>
                <a:gd name="T3" fmla="*/ 159 h 327"/>
                <a:gd name="T4" fmla="*/ 38 w 158"/>
                <a:gd name="T5" fmla="*/ 193 h 327"/>
                <a:gd name="T6" fmla="*/ 53 w 158"/>
                <a:gd name="T7" fmla="*/ 192 h 327"/>
                <a:gd name="T8" fmla="*/ 54 w 158"/>
                <a:gd name="T9" fmla="*/ 180 h 327"/>
                <a:gd name="T10" fmla="*/ 32 w 158"/>
                <a:gd name="T11" fmla="*/ 142 h 327"/>
                <a:gd name="T12" fmla="*/ 20 w 158"/>
                <a:gd name="T13" fmla="*/ 69 h 327"/>
                <a:gd name="T14" fmla="*/ 70 w 158"/>
                <a:gd name="T15" fmla="*/ 49 h 327"/>
                <a:gd name="T16" fmla="*/ 104 w 158"/>
                <a:gd name="T17" fmla="*/ 78 h 327"/>
                <a:gd name="T18" fmla="*/ 113 w 158"/>
                <a:gd name="T19" fmla="*/ 90 h 327"/>
                <a:gd name="T20" fmla="*/ 123 w 158"/>
                <a:gd name="T21" fmla="*/ 90 h 327"/>
                <a:gd name="T22" fmla="*/ 126 w 158"/>
                <a:gd name="T23" fmla="*/ 82 h 327"/>
                <a:gd name="T24" fmla="*/ 116 w 158"/>
                <a:gd name="T25" fmla="*/ 52 h 327"/>
                <a:gd name="T26" fmla="*/ 120 w 158"/>
                <a:gd name="T27" fmla="*/ 0 h 327"/>
                <a:gd name="T28" fmla="*/ 144 w 158"/>
                <a:gd name="T29" fmla="*/ 16 h 327"/>
                <a:gd name="T30" fmla="*/ 146 w 158"/>
                <a:gd name="T31" fmla="*/ 82 h 327"/>
                <a:gd name="T32" fmla="*/ 148 w 158"/>
                <a:gd name="T33" fmla="*/ 128 h 327"/>
                <a:gd name="T34" fmla="*/ 120 w 158"/>
                <a:gd name="T35" fmla="*/ 184 h 327"/>
                <a:gd name="T36" fmla="*/ 108 w 158"/>
                <a:gd name="T37" fmla="*/ 305 h 327"/>
                <a:gd name="T38" fmla="*/ 93 w 158"/>
                <a:gd name="T39" fmla="*/ 326 h 327"/>
                <a:gd name="T40" fmla="*/ 74 w 158"/>
                <a:gd name="T41" fmla="*/ 310 h 327"/>
                <a:gd name="T42" fmla="*/ 55 w 158"/>
                <a:gd name="T43" fmla="*/ 276 h 327"/>
                <a:gd name="T44" fmla="*/ 54 w 158"/>
                <a:gd name="T45" fmla="*/ 265 h 327"/>
                <a:gd name="T46" fmla="*/ 50 w 158"/>
                <a:gd name="T47" fmla="*/ 234 h 327"/>
                <a:gd name="T48" fmla="*/ 36 w 158"/>
                <a:gd name="T49" fmla="*/ 204 h 327"/>
                <a:gd name="T50" fmla="*/ 26 w 158"/>
                <a:gd name="T51" fmla="*/ 200 h 327"/>
                <a:gd name="T52" fmla="*/ 0 w 158"/>
                <a:gd name="T53" fmla="*/ 148 h 327"/>
                <a:gd name="T54" fmla="*/ 4 w 158"/>
                <a:gd name="T55" fmla="*/ 136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8" h="327">
                  <a:moveTo>
                    <a:pt x="4" y="136"/>
                  </a:moveTo>
                  <a:cubicBezTo>
                    <a:pt x="18" y="138"/>
                    <a:pt x="18" y="149"/>
                    <a:pt x="20" y="159"/>
                  </a:cubicBezTo>
                  <a:cubicBezTo>
                    <a:pt x="23" y="172"/>
                    <a:pt x="22" y="187"/>
                    <a:pt x="38" y="193"/>
                  </a:cubicBezTo>
                  <a:cubicBezTo>
                    <a:pt x="43" y="195"/>
                    <a:pt x="48" y="197"/>
                    <a:pt x="53" y="192"/>
                  </a:cubicBezTo>
                  <a:cubicBezTo>
                    <a:pt x="57" y="188"/>
                    <a:pt x="56" y="184"/>
                    <a:pt x="54" y="180"/>
                  </a:cubicBezTo>
                  <a:cubicBezTo>
                    <a:pt x="48" y="166"/>
                    <a:pt x="43" y="153"/>
                    <a:pt x="32" y="142"/>
                  </a:cubicBezTo>
                  <a:cubicBezTo>
                    <a:pt x="13" y="121"/>
                    <a:pt x="12" y="95"/>
                    <a:pt x="20" y="69"/>
                  </a:cubicBezTo>
                  <a:cubicBezTo>
                    <a:pt x="27" y="51"/>
                    <a:pt x="50" y="42"/>
                    <a:pt x="70" y="49"/>
                  </a:cubicBezTo>
                  <a:cubicBezTo>
                    <a:pt x="84" y="55"/>
                    <a:pt x="99" y="60"/>
                    <a:pt x="104" y="78"/>
                  </a:cubicBezTo>
                  <a:cubicBezTo>
                    <a:pt x="105" y="82"/>
                    <a:pt x="109" y="86"/>
                    <a:pt x="113" y="90"/>
                  </a:cubicBezTo>
                  <a:cubicBezTo>
                    <a:pt x="116" y="92"/>
                    <a:pt x="119" y="92"/>
                    <a:pt x="123" y="90"/>
                  </a:cubicBezTo>
                  <a:cubicBezTo>
                    <a:pt x="126" y="88"/>
                    <a:pt x="129" y="84"/>
                    <a:pt x="126" y="82"/>
                  </a:cubicBezTo>
                  <a:cubicBezTo>
                    <a:pt x="118" y="73"/>
                    <a:pt x="123" y="61"/>
                    <a:pt x="116" y="52"/>
                  </a:cubicBezTo>
                  <a:cubicBezTo>
                    <a:pt x="101" y="33"/>
                    <a:pt x="109" y="17"/>
                    <a:pt x="120" y="0"/>
                  </a:cubicBezTo>
                  <a:cubicBezTo>
                    <a:pt x="131" y="0"/>
                    <a:pt x="135" y="12"/>
                    <a:pt x="144" y="16"/>
                  </a:cubicBezTo>
                  <a:cubicBezTo>
                    <a:pt x="134" y="38"/>
                    <a:pt x="123" y="59"/>
                    <a:pt x="146" y="82"/>
                  </a:cubicBezTo>
                  <a:cubicBezTo>
                    <a:pt x="158" y="94"/>
                    <a:pt x="152" y="112"/>
                    <a:pt x="148" y="128"/>
                  </a:cubicBezTo>
                  <a:cubicBezTo>
                    <a:pt x="128" y="141"/>
                    <a:pt x="117" y="158"/>
                    <a:pt x="120" y="184"/>
                  </a:cubicBezTo>
                  <a:cubicBezTo>
                    <a:pt x="123" y="224"/>
                    <a:pt x="118" y="265"/>
                    <a:pt x="108" y="305"/>
                  </a:cubicBezTo>
                  <a:cubicBezTo>
                    <a:pt x="106" y="314"/>
                    <a:pt x="103" y="325"/>
                    <a:pt x="93" y="326"/>
                  </a:cubicBezTo>
                  <a:cubicBezTo>
                    <a:pt x="84" y="327"/>
                    <a:pt x="77" y="317"/>
                    <a:pt x="74" y="310"/>
                  </a:cubicBezTo>
                  <a:cubicBezTo>
                    <a:pt x="68" y="298"/>
                    <a:pt x="64" y="285"/>
                    <a:pt x="55" y="276"/>
                  </a:cubicBezTo>
                  <a:cubicBezTo>
                    <a:pt x="52" y="272"/>
                    <a:pt x="51" y="268"/>
                    <a:pt x="54" y="265"/>
                  </a:cubicBezTo>
                  <a:cubicBezTo>
                    <a:pt x="66" y="252"/>
                    <a:pt x="62" y="243"/>
                    <a:pt x="50" y="234"/>
                  </a:cubicBezTo>
                  <a:cubicBezTo>
                    <a:pt x="41" y="226"/>
                    <a:pt x="47" y="211"/>
                    <a:pt x="36" y="204"/>
                  </a:cubicBezTo>
                  <a:cubicBezTo>
                    <a:pt x="32" y="206"/>
                    <a:pt x="28" y="203"/>
                    <a:pt x="26" y="200"/>
                  </a:cubicBezTo>
                  <a:cubicBezTo>
                    <a:pt x="15" y="184"/>
                    <a:pt x="5" y="167"/>
                    <a:pt x="0" y="148"/>
                  </a:cubicBezTo>
                  <a:cubicBezTo>
                    <a:pt x="1" y="144"/>
                    <a:pt x="3" y="140"/>
                    <a:pt x="4" y="136"/>
                  </a:cubicBezTo>
                  <a:close/>
                </a:path>
              </a:pathLst>
            </a:custGeom>
            <a:solidFill>
              <a:srgbClr val="DCD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2" name="Freeform 1022">
              <a:extLst>
                <a:ext uri="{FF2B5EF4-FFF2-40B4-BE49-F238E27FC236}">
                  <a16:creationId xmlns:a16="http://schemas.microsoft.com/office/drawing/2014/main" id="{B0B599D7-BBFD-2820-7AAD-16C44F4A07CF}"/>
                </a:ext>
              </a:extLst>
            </p:cNvPr>
            <p:cNvSpPr/>
            <p:nvPr/>
          </p:nvSpPr>
          <p:spPr bwMode="auto">
            <a:xfrm>
              <a:off x="7121525" y="2068513"/>
              <a:ext cx="466725" cy="425450"/>
            </a:xfrm>
            <a:custGeom>
              <a:avLst/>
              <a:gdLst>
                <a:gd name="T0" fmla="*/ 495 w 726"/>
                <a:gd name="T1" fmla="*/ 168 h 314"/>
                <a:gd name="T2" fmla="*/ 501 w 726"/>
                <a:gd name="T3" fmla="*/ 225 h 314"/>
                <a:gd name="T4" fmla="*/ 421 w 726"/>
                <a:gd name="T5" fmla="*/ 284 h 314"/>
                <a:gd name="T6" fmla="*/ 374 w 726"/>
                <a:gd name="T7" fmla="*/ 271 h 314"/>
                <a:gd name="T8" fmla="*/ 343 w 726"/>
                <a:gd name="T9" fmla="*/ 226 h 314"/>
                <a:gd name="T10" fmla="*/ 363 w 726"/>
                <a:gd name="T11" fmla="*/ 197 h 314"/>
                <a:gd name="T12" fmla="*/ 380 w 726"/>
                <a:gd name="T13" fmla="*/ 147 h 314"/>
                <a:gd name="T14" fmla="*/ 318 w 726"/>
                <a:gd name="T15" fmla="*/ 120 h 314"/>
                <a:gd name="T16" fmla="*/ 273 w 726"/>
                <a:gd name="T17" fmla="*/ 121 h 314"/>
                <a:gd name="T18" fmla="*/ 212 w 726"/>
                <a:gd name="T19" fmla="*/ 98 h 314"/>
                <a:gd name="T20" fmla="*/ 133 w 726"/>
                <a:gd name="T21" fmla="*/ 38 h 314"/>
                <a:gd name="T22" fmla="*/ 83 w 726"/>
                <a:gd name="T23" fmla="*/ 63 h 314"/>
                <a:gd name="T24" fmla="*/ 70 w 726"/>
                <a:gd name="T25" fmla="*/ 98 h 314"/>
                <a:gd name="T26" fmla="*/ 31 w 726"/>
                <a:gd name="T27" fmla="*/ 142 h 314"/>
                <a:gd name="T28" fmla="*/ 20 w 726"/>
                <a:gd name="T29" fmla="*/ 132 h 314"/>
                <a:gd name="T30" fmla="*/ 0 w 726"/>
                <a:gd name="T31" fmla="*/ 106 h 314"/>
                <a:gd name="T32" fmla="*/ 44 w 726"/>
                <a:gd name="T33" fmla="*/ 105 h 314"/>
                <a:gd name="T34" fmla="*/ 25 w 726"/>
                <a:gd name="T35" fmla="*/ 50 h 314"/>
                <a:gd name="T36" fmla="*/ 98 w 726"/>
                <a:gd name="T37" fmla="*/ 24 h 314"/>
                <a:gd name="T38" fmla="*/ 128 w 726"/>
                <a:gd name="T39" fmla="*/ 6 h 314"/>
                <a:gd name="T40" fmla="*/ 193 w 726"/>
                <a:gd name="T41" fmla="*/ 76 h 314"/>
                <a:gd name="T42" fmla="*/ 260 w 726"/>
                <a:gd name="T43" fmla="*/ 101 h 314"/>
                <a:gd name="T44" fmla="*/ 400 w 726"/>
                <a:gd name="T45" fmla="*/ 146 h 314"/>
                <a:gd name="T46" fmla="*/ 423 w 726"/>
                <a:gd name="T47" fmla="*/ 240 h 314"/>
                <a:gd name="T48" fmla="*/ 473 w 726"/>
                <a:gd name="T49" fmla="*/ 210 h 314"/>
                <a:gd name="T50" fmla="*/ 471 w 726"/>
                <a:gd name="T51" fmla="*/ 139 h 314"/>
                <a:gd name="T52" fmla="*/ 538 w 726"/>
                <a:gd name="T53" fmla="*/ 47 h 314"/>
                <a:gd name="T54" fmla="*/ 602 w 726"/>
                <a:gd name="T55" fmla="*/ 32 h 314"/>
                <a:gd name="T56" fmla="*/ 671 w 726"/>
                <a:gd name="T57" fmla="*/ 86 h 314"/>
                <a:gd name="T58" fmla="*/ 721 w 726"/>
                <a:gd name="T59" fmla="*/ 122 h 314"/>
                <a:gd name="T60" fmla="*/ 713 w 726"/>
                <a:gd name="T61" fmla="*/ 234 h 314"/>
                <a:gd name="T62" fmla="*/ 696 w 726"/>
                <a:gd name="T63" fmla="*/ 302 h 314"/>
                <a:gd name="T64" fmla="*/ 683 w 726"/>
                <a:gd name="T65" fmla="*/ 286 h 314"/>
                <a:gd name="T66" fmla="*/ 695 w 726"/>
                <a:gd name="T67" fmla="*/ 188 h 314"/>
                <a:gd name="T68" fmla="*/ 671 w 726"/>
                <a:gd name="T69" fmla="*/ 139 h 314"/>
                <a:gd name="T70" fmla="*/ 663 w 726"/>
                <a:gd name="T71" fmla="*/ 117 h 314"/>
                <a:gd name="T72" fmla="*/ 643 w 726"/>
                <a:gd name="T73" fmla="*/ 150 h 314"/>
                <a:gd name="T74" fmla="*/ 625 w 726"/>
                <a:gd name="T75" fmla="*/ 108 h 314"/>
                <a:gd name="T76" fmla="*/ 589 w 726"/>
                <a:gd name="T77" fmla="*/ 72 h 314"/>
                <a:gd name="T78" fmla="*/ 559 w 726"/>
                <a:gd name="T79" fmla="*/ 5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26" h="314">
                  <a:moveTo>
                    <a:pt x="540" y="74"/>
                  </a:moveTo>
                  <a:cubicBezTo>
                    <a:pt x="510" y="98"/>
                    <a:pt x="496" y="130"/>
                    <a:pt x="495" y="168"/>
                  </a:cubicBezTo>
                  <a:cubicBezTo>
                    <a:pt x="495" y="179"/>
                    <a:pt x="490" y="190"/>
                    <a:pt x="492" y="202"/>
                  </a:cubicBezTo>
                  <a:cubicBezTo>
                    <a:pt x="493" y="210"/>
                    <a:pt x="495" y="218"/>
                    <a:pt x="501" y="225"/>
                  </a:cubicBezTo>
                  <a:cubicBezTo>
                    <a:pt x="516" y="244"/>
                    <a:pt x="509" y="269"/>
                    <a:pt x="486" y="271"/>
                  </a:cubicBezTo>
                  <a:cubicBezTo>
                    <a:pt x="464" y="274"/>
                    <a:pt x="444" y="286"/>
                    <a:pt x="421" y="284"/>
                  </a:cubicBezTo>
                  <a:cubicBezTo>
                    <a:pt x="411" y="284"/>
                    <a:pt x="404" y="284"/>
                    <a:pt x="398" y="275"/>
                  </a:cubicBezTo>
                  <a:cubicBezTo>
                    <a:pt x="392" y="267"/>
                    <a:pt x="385" y="254"/>
                    <a:pt x="374" y="271"/>
                  </a:cubicBezTo>
                  <a:cubicBezTo>
                    <a:pt x="372" y="274"/>
                    <a:pt x="368" y="273"/>
                    <a:pt x="365" y="272"/>
                  </a:cubicBezTo>
                  <a:cubicBezTo>
                    <a:pt x="346" y="264"/>
                    <a:pt x="337" y="245"/>
                    <a:pt x="343" y="226"/>
                  </a:cubicBezTo>
                  <a:cubicBezTo>
                    <a:pt x="344" y="221"/>
                    <a:pt x="343" y="216"/>
                    <a:pt x="344" y="212"/>
                  </a:cubicBezTo>
                  <a:cubicBezTo>
                    <a:pt x="345" y="201"/>
                    <a:pt x="348" y="192"/>
                    <a:pt x="363" y="197"/>
                  </a:cubicBezTo>
                  <a:cubicBezTo>
                    <a:pt x="375" y="200"/>
                    <a:pt x="380" y="194"/>
                    <a:pt x="380" y="182"/>
                  </a:cubicBezTo>
                  <a:cubicBezTo>
                    <a:pt x="374" y="170"/>
                    <a:pt x="392" y="155"/>
                    <a:pt x="380" y="147"/>
                  </a:cubicBezTo>
                  <a:cubicBezTo>
                    <a:pt x="363" y="136"/>
                    <a:pt x="345" y="124"/>
                    <a:pt x="323" y="122"/>
                  </a:cubicBezTo>
                  <a:cubicBezTo>
                    <a:pt x="322" y="121"/>
                    <a:pt x="320" y="121"/>
                    <a:pt x="318" y="120"/>
                  </a:cubicBezTo>
                  <a:cubicBezTo>
                    <a:pt x="305" y="118"/>
                    <a:pt x="292" y="107"/>
                    <a:pt x="278" y="119"/>
                  </a:cubicBezTo>
                  <a:cubicBezTo>
                    <a:pt x="277" y="120"/>
                    <a:pt x="275" y="121"/>
                    <a:pt x="273" y="121"/>
                  </a:cubicBezTo>
                  <a:cubicBezTo>
                    <a:pt x="254" y="129"/>
                    <a:pt x="238" y="120"/>
                    <a:pt x="222" y="110"/>
                  </a:cubicBezTo>
                  <a:cubicBezTo>
                    <a:pt x="218" y="107"/>
                    <a:pt x="214" y="103"/>
                    <a:pt x="212" y="98"/>
                  </a:cubicBezTo>
                  <a:cubicBezTo>
                    <a:pt x="188" y="86"/>
                    <a:pt x="167" y="70"/>
                    <a:pt x="155" y="45"/>
                  </a:cubicBezTo>
                  <a:cubicBezTo>
                    <a:pt x="150" y="33"/>
                    <a:pt x="140" y="40"/>
                    <a:pt x="133" y="38"/>
                  </a:cubicBezTo>
                  <a:cubicBezTo>
                    <a:pt x="120" y="35"/>
                    <a:pt x="105" y="36"/>
                    <a:pt x="92" y="39"/>
                  </a:cubicBezTo>
                  <a:cubicBezTo>
                    <a:pt x="83" y="41"/>
                    <a:pt x="69" y="48"/>
                    <a:pt x="83" y="63"/>
                  </a:cubicBezTo>
                  <a:cubicBezTo>
                    <a:pt x="91" y="72"/>
                    <a:pt x="85" y="77"/>
                    <a:pt x="78" y="83"/>
                  </a:cubicBezTo>
                  <a:cubicBezTo>
                    <a:pt x="73" y="87"/>
                    <a:pt x="66" y="90"/>
                    <a:pt x="70" y="98"/>
                  </a:cubicBezTo>
                  <a:cubicBezTo>
                    <a:pt x="81" y="119"/>
                    <a:pt x="64" y="124"/>
                    <a:pt x="51" y="129"/>
                  </a:cubicBezTo>
                  <a:cubicBezTo>
                    <a:pt x="43" y="131"/>
                    <a:pt x="35" y="132"/>
                    <a:pt x="31" y="142"/>
                  </a:cubicBezTo>
                  <a:cubicBezTo>
                    <a:pt x="29" y="147"/>
                    <a:pt x="25" y="152"/>
                    <a:pt x="19" y="146"/>
                  </a:cubicBezTo>
                  <a:cubicBezTo>
                    <a:pt x="14" y="142"/>
                    <a:pt x="15" y="136"/>
                    <a:pt x="20" y="132"/>
                  </a:cubicBezTo>
                  <a:cubicBezTo>
                    <a:pt x="24" y="128"/>
                    <a:pt x="29" y="126"/>
                    <a:pt x="36" y="121"/>
                  </a:cubicBezTo>
                  <a:cubicBezTo>
                    <a:pt x="22" y="117"/>
                    <a:pt x="14" y="106"/>
                    <a:pt x="0" y="106"/>
                  </a:cubicBezTo>
                  <a:cubicBezTo>
                    <a:pt x="4" y="89"/>
                    <a:pt x="16" y="95"/>
                    <a:pt x="26" y="97"/>
                  </a:cubicBezTo>
                  <a:cubicBezTo>
                    <a:pt x="33" y="98"/>
                    <a:pt x="37" y="105"/>
                    <a:pt x="44" y="105"/>
                  </a:cubicBezTo>
                  <a:cubicBezTo>
                    <a:pt x="48" y="95"/>
                    <a:pt x="41" y="91"/>
                    <a:pt x="36" y="86"/>
                  </a:cubicBezTo>
                  <a:cubicBezTo>
                    <a:pt x="26" y="76"/>
                    <a:pt x="20" y="64"/>
                    <a:pt x="25" y="50"/>
                  </a:cubicBezTo>
                  <a:cubicBezTo>
                    <a:pt x="29" y="35"/>
                    <a:pt x="43" y="31"/>
                    <a:pt x="56" y="30"/>
                  </a:cubicBezTo>
                  <a:cubicBezTo>
                    <a:pt x="70" y="28"/>
                    <a:pt x="83" y="23"/>
                    <a:pt x="98" y="24"/>
                  </a:cubicBezTo>
                  <a:cubicBezTo>
                    <a:pt x="105" y="25"/>
                    <a:pt x="109" y="20"/>
                    <a:pt x="112" y="13"/>
                  </a:cubicBezTo>
                  <a:cubicBezTo>
                    <a:pt x="114" y="5"/>
                    <a:pt x="119" y="0"/>
                    <a:pt x="128" y="6"/>
                  </a:cubicBezTo>
                  <a:cubicBezTo>
                    <a:pt x="143" y="27"/>
                    <a:pt x="167" y="39"/>
                    <a:pt x="177" y="64"/>
                  </a:cubicBezTo>
                  <a:cubicBezTo>
                    <a:pt x="180" y="70"/>
                    <a:pt x="186" y="75"/>
                    <a:pt x="193" y="76"/>
                  </a:cubicBezTo>
                  <a:cubicBezTo>
                    <a:pt x="213" y="79"/>
                    <a:pt x="232" y="87"/>
                    <a:pt x="249" y="98"/>
                  </a:cubicBezTo>
                  <a:cubicBezTo>
                    <a:pt x="252" y="100"/>
                    <a:pt x="257" y="101"/>
                    <a:pt x="260" y="101"/>
                  </a:cubicBezTo>
                  <a:cubicBezTo>
                    <a:pt x="315" y="88"/>
                    <a:pt x="357" y="110"/>
                    <a:pt x="396" y="144"/>
                  </a:cubicBezTo>
                  <a:cubicBezTo>
                    <a:pt x="397" y="145"/>
                    <a:pt x="399" y="145"/>
                    <a:pt x="400" y="146"/>
                  </a:cubicBezTo>
                  <a:cubicBezTo>
                    <a:pt x="412" y="160"/>
                    <a:pt x="417" y="177"/>
                    <a:pt x="417" y="195"/>
                  </a:cubicBezTo>
                  <a:cubicBezTo>
                    <a:pt x="417" y="210"/>
                    <a:pt x="418" y="226"/>
                    <a:pt x="423" y="240"/>
                  </a:cubicBezTo>
                  <a:cubicBezTo>
                    <a:pt x="426" y="251"/>
                    <a:pt x="432" y="255"/>
                    <a:pt x="444" y="252"/>
                  </a:cubicBezTo>
                  <a:cubicBezTo>
                    <a:pt x="476" y="243"/>
                    <a:pt x="474" y="243"/>
                    <a:pt x="473" y="210"/>
                  </a:cubicBezTo>
                  <a:cubicBezTo>
                    <a:pt x="472" y="189"/>
                    <a:pt x="473" y="168"/>
                    <a:pt x="471" y="147"/>
                  </a:cubicBezTo>
                  <a:cubicBezTo>
                    <a:pt x="470" y="144"/>
                    <a:pt x="470" y="141"/>
                    <a:pt x="471" y="139"/>
                  </a:cubicBezTo>
                  <a:cubicBezTo>
                    <a:pt x="489" y="118"/>
                    <a:pt x="491" y="85"/>
                    <a:pt x="518" y="71"/>
                  </a:cubicBezTo>
                  <a:cubicBezTo>
                    <a:pt x="528" y="65"/>
                    <a:pt x="535" y="58"/>
                    <a:pt x="538" y="47"/>
                  </a:cubicBezTo>
                  <a:cubicBezTo>
                    <a:pt x="540" y="42"/>
                    <a:pt x="543" y="36"/>
                    <a:pt x="547" y="31"/>
                  </a:cubicBezTo>
                  <a:cubicBezTo>
                    <a:pt x="566" y="5"/>
                    <a:pt x="584" y="5"/>
                    <a:pt x="602" y="32"/>
                  </a:cubicBezTo>
                  <a:cubicBezTo>
                    <a:pt x="607" y="39"/>
                    <a:pt x="612" y="48"/>
                    <a:pt x="618" y="55"/>
                  </a:cubicBezTo>
                  <a:cubicBezTo>
                    <a:pt x="631" y="71"/>
                    <a:pt x="644" y="89"/>
                    <a:pt x="671" y="86"/>
                  </a:cubicBezTo>
                  <a:cubicBezTo>
                    <a:pt x="685" y="85"/>
                    <a:pt x="699" y="94"/>
                    <a:pt x="712" y="101"/>
                  </a:cubicBezTo>
                  <a:cubicBezTo>
                    <a:pt x="720" y="105"/>
                    <a:pt x="721" y="114"/>
                    <a:pt x="721" y="122"/>
                  </a:cubicBezTo>
                  <a:cubicBezTo>
                    <a:pt x="719" y="155"/>
                    <a:pt x="726" y="188"/>
                    <a:pt x="714" y="221"/>
                  </a:cubicBezTo>
                  <a:cubicBezTo>
                    <a:pt x="713" y="225"/>
                    <a:pt x="712" y="230"/>
                    <a:pt x="713" y="234"/>
                  </a:cubicBezTo>
                  <a:cubicBezTo>
                    <a:pt x="725" y="261"/>
                    <a:pt x="712" y="279"/>
                    <a:pt x="696" y="298"/>
                  </a:cubicBezTo>
                  <a:cubicBezTo>
                    <a:pt x="696" y="299"/>
                    <a:pt x="696" y="300"/>
                    <a:pt x="696" y="302"/>
                  </a:cubicBezTo>
                  <a:cubicBezTo>
                    <a:pt x="692" y="305"/>
                    <a:pt x="691" y="314"/>
                    <a:pt x="682" y="309"/>
                  </a:cubicBezTo>
                  <a:cubicBezTo>
                    <a:pt x="678" y="301"/>
                    <a:pt x="679" y="293"/>
                    <a:pt x="683" y="286"/>
                  </a:cubicBezTo>
                  <a:cubicBezTo>
                    <a:pt x="693" y="271"/>
                    <a:pt x="695" y="254"/>
                    <a:pt x="690" y="237"/>
                  </a:cubicBezTo>
                  <a:cubicBezTo>
                    <a:pt x="686" y="220"/>
                    <a:pt x="687" y="204"/>
                    <a:pt x="695" y="188"/>
                  </a:cubicBezTo>
                  <a:cubicBezTo>
                    <a:pt x="700" y="178"/>
                    <a:pt x="699" y="169"/>
                    <a:pt x="685" y="166"/>
                  </a:cubicBezTo>
                  <a:cubicBezTo>
                    <a:pt x="668" y="163"/>
                    <a:pt x="668" y="153"/>
                    <a:pt x="671" y="139"/>
                  </a:cubicBezTo>
                  <a:cubicBezTo>
                    <a:pt x="673" y="132"/>
                    <a:pt x="678" y="124"/>
                    <a:pt x="671" y="117"/>
                  </a:cubicBezTo>
                  <a:cubicBezTo>
                    <a:pt x="669" y="115"/>
                    <a:pt x="666" y="115"/>
                    <a:pt x="663" y="117"/>
                  </a:cubicBezTo>
                  <a:cubicBezTo>
                    <a:pt x="655" y="123"/>
                    <a:pt x="655" y="131"/>
                    <a:pt x="657" y="140"/>
                  </a:cubicBezTo>
                  <a:cubicBezTo>
                    <a:pt x="659" y="152"/>
                    <a:pt x="652" y="154"/>
                    <a:pt x="643" y="150"/>
                  </a:cubicBezTo>
                  <a:cubicBezTo>
                    <a:pt x="637" y="148"/>
                    <a:pt x="633" y="143"/>
                    <a:pt x="629" y="138"/>
                  </a:cubicBezTo>
                  <a:cubicBezTo>
                    <a:pt x="622" y="129"/>
                    <a:pt x="614" y="121"/>
                    <a:pt x="625" y="108"/>
                  </a:cubicBezTo>
                  <a:cubicBezTo>
                    <a:pt x="632" y="99"/>
                    <a:pt x="619" y="97"/>
                    <a:pt x="616" y="92"/>
                  </a:cubicBezTo>
                  <a:cubicBezTo>
                    <a:pt x="608" y="84"/>
                    <a:pt x="600" y="75"/>
                    <a:pt x="589" y="72"/>
                  </a:cubicBezTo>
                  <a:cubicBezTo>
                    <a:pt x="570" y="68"/>
                    <a:pt x="563" y="58"/>
                    <a:pt x="574" y="38"/>
                  </a:cubicBezTo>
                  <a:cubicBezTo>
                    <a:pt x="562" y="41"/>
                    <a:pt x="562" y="49"/>
                    <a:pt x="559" y="54"/>
                  </a:cubicBezTo>
                  <a:cubicBezTo>
                    <a:pt x="555" y="63"/>
                    <a:pt x="553" y="74"/>
                    <a:pt x="540" y="74"/>
                  </a:cubicBezTo>
                  <a:close/>
                </a:path>
              </a:pathLst>
            </a:custGeom>
            <a:solidFill>
              <a:srgbClr val="E4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3" name="Freeform 1023">
              <a:extLst>
                <a:ext uri="{FF2B5EF4-FFF2-40B4-BE49-F238E27FC236}">
                  <a16:creationId xmlns:a16="http://schemas.microsoft.com/office/drawing/2014/main" id="{3029625E-800E-C4D9-80C4-9052AA2C44CC}"/>
                </a:ext>
              </a:extLst>
            </p:cNvPr>
            <p:cNvSpPr/>
            <p:nvPr/>
          </p:nvSpPr>
          <p:spPr bwMode="auto">
            <a:xfrm>
              <a:off x="7178675" y="2476501"/>
              <a:ext cx="390525" cy="460375"/>
            </a:xfrm>
            <a:custGeom>
              <a:avLst/>
              <a:gdLst>
                <a:gd name="T0" fmla="*/ 596 w 608"/>
                <a:gd name="T1" fmla="*/ 8 h 340"/>
                <a:gd name="T2" fmla="*/ 608 w 608"/>
                <a:gd name="T3" fmla="*/ 0 h 340"/>
                <a:gd name="T4" fmla="*/ 608 w 608"/>
                <a:gd name="T5" fmla="*/ 4 h 340"/>
                <a:gd name="T6" fmla="*/ 608 w 608"/>
                <a:gd name="T7" fmla="*/ 20 h 340"/>
                <a:gd name="T8" fmla="*/ 592 w 608"/>
                <a:gd name="T9" fmla="*/ 36 h 340"/>
                <a:gd name="T10" fmla="*/ 580 w 608"/>
                <a:gd name="T11" fmla="*/ 43 h 340"/>
                <a:gd name="T12" fmla="*/ 549 w 608"/>
                <a:gd name="T13" fmla="*/ 76 h 340"/>
                <a:gd name="T14" fmla="*/ 521 w 608"/>
                <a:gd name="T15" fmla="*/ 103 h 340"/>
                <a:gd name="T16" fmla="*/ 513 w 608"/>
                <a:gd name="T17" fmla="*/ 105 h 340"/>
                <a:gd name="T18" fmla="*/ 445 w 608"/>
                <a:gd name="T19" fmla="*/ 167 h 340"/>
                <a:gd name="T20" fmla="*/ 378 w 608"/>
                <a:gd name="T21" fmla="*/ 173 h 340"/>
                <a:gd name="T22" fmla="*/ 353 w 608"/>
                <a:gd name="T23" fmla="*/ 174 h 340"/>
                <a:gd name="T24" fmla="*/ 318 w 608"/>
                <a:gd name="T25" fmla="*/ 209 h 340"/>
                <a:gd name="T26" fmla="*/ 305 w 608"/>
                <a:gd name="T27" fmla="*/ 237 h 340"/>
                <a:gd name="T28" fmla="*/ 286 w 608"/>
                <a:gd name="T29" fmla="*/ 277 h 340"/>
                <a:gd name="T30" fmla="*/ 257 w 608"/>
                <a:gd name="T31" fmla="*/ 313 h 340"/>
                <a:gd name="T32" fmla="*/ 233 w 608"/>
                <a:gd name="T33" fmla="*/ 330 h 340"/>
                <a:gd name="T34" fmla="*/ 194 w 608"/>
                <a:gd name="T35" fmla="*/ 311 h 340"/>
                <a:gd name="T36" fmla="*/ 165 w 608"/>
                <a:gd name="T37" fmla="*/ 292 h 340"/>
                <a:gd name="T38" fmla="*/ 138 w 608"/>
                <a:gd name="T39" fmla="*/ 287 h 340"/>
                <a:gd name="T40" fmla="*/ 90 w 608"/>
                <a:gd name="T41" fmla="*/ 284 h 340"/>
                <a:gd name="T42" fmla="*/ 68 w 608"/>
                <a:gd name="T43" fmla="*/ 284 h 340"/>
                <a:gd name="T44" fmla="*/ 40 w 608"/>
                <a:gd name="T45" fmla="*/ 284 h 340"/>
                <a:gd name="T46" fmla="*/ 24 w 608"/>
                <a:gd name="T47" fmla="*/ 264 h 340"/>
                <a:gd name="T48" fmla="*/ 24 w 608"/>
                <a:gd name="T49" fmla="*/ 256 h 340"/>
                <a:gd name="T50" fmla="*/ 4 w 608"/>
                <a:gd name="T51" fmla="*/ 228 h 340"/>
                <a:gd name="T52" fmla="*/ 0 w 608"/>
                <a:gd name="T53" fmla="*/ 219 h 340"/>
                <a:gd name="T54" fmla="*/ 44 w 608"/>
                <a:gd name="T55" fmla="*/ 244 h 340"/>
                <a:gd name="T56" fmla="*/ 60 w 608"/>
                <a:gd name="T57" fmla="*/ 267 h 340"/>
                <a:gd name="T58" fmla="*/ 73 w 608"/>
                <a:gd name="T59" fmla="*/ 250 h 340"/>
                <a:gd name="T60" fmla="*/ 112 w 608"/>
                <a:gd name="T61" fmla="*/ 239 h 340"/>
                <a:gd name="T62" fmla="*/ 136 w 608"/>
                <a:gd name="T63" fmla="*/ 247 h 340"/>
                <a:gd name="T64" fmla="*/ 164 w 608"/>
                <a:gd name="T65" fmla="*/ 258 h 340"/>
                <a:gd name="T66" fmla="*/ 206 w 608"/>
                <a:gd name="T67" fmla="*/ 238 h 340"/>
                <a:gd name="T68" fmla="*/ 233 w 608"/>
                <a:gd name="T69" fmla="*/ 251 h 340"/>
                <a:gd name="T70" fmla="*/ 242 w 608"/>
                <a:gd name="T71" fmla="*/ 252 h 340"/>
                <a:gd name="T72" fmla="*/ 292 w 608"/>
                <a:gd name="T73" fmla="*/ 213 h 340"/>
                <a:gd name="T74" fmla="*/ 329 w 608"/>
                <a:gd name="T75" fmla="*/ 173 h 340"/>
                <a:gd name="T76" fmla="*/ 344 w 608"/>
                <a:gd name="T77" fmla="*/ 151 h 340"/>
                <a:gd name="T78" fmla="*/ 367 w 608"/>
                <a:gd name="T79" fmla="*/ 132 h 340"/>
                <a:gd name="T80" fmla="*/ 386 w 608"/>
                <a:gd name="T81" fmla="*/ 149 h 340"/>
                <a:gd name="T82" fmla="*/ 395 w 608"/>
                <a:gd name="T83" fmla="*/ 165 h 340"/>
                <a:gd name="T84" fmla="*/ 416 w 608"/>
                <a:gd name="T85" fmla="*/ 164 h 340"/>
                <a:gd name="T86" fmla="*/ 462 w 608"/>
                <a:gd name="T87" fmla="*/ 111 h 340"/>
                <a:gd name="T88" fmla="*/ 466 w 608"/>
                <a:gd name="T89" fmla="*/ 107 h 340"/>
                <a:gd name="T90" fmla="*/ 525 w 608"/>
                <a:gd name="T91" fmla="*/ 57 h 340"/>
                <a:gd name="T92" fmla="*/ 540 w 608"/>
                <a:gd name="T93" fmla="*/ 40 h 340"/>
                <a:gd name="T94" fmla="*/ 549 w 608"/>
                <a:gd name="T95" fmla="*/ 31 h 340"/>
                <a:gd name="T96" fmla="*/ 596 w 608"/>
                <a:gd name="T97" fmla="*/ 8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8" h="340">
                  <a:moveTo>
                    <a:pt x="596" y="8"/>
                  </a:moveTo>
                  <a:cubicBezTo>
                    <a:pt x="600" y="5"/>
                    <a:pt x="604" y="2"/>
                    <a:pt x="608" y="0"/>
                  </a:cubicBezTo>
                  <a:cubicBezTo>
                    <a:pt x="608" y="1"/>
                    <a:pt x="608" y="2"/>
                    <a:pt x="608" y="4"/>
                  </a:cubicBezTo>
                  <a:cubicBezTo>
                    <a:pt x="608" y="9"/>
                    <a:pt x="608" y="14"/>
                    <a:pt x="608" y="20"/>
                  </a:cubicBezTo>
                  <a:cubicBezTo>
                    <a:pt x="602" y="24"/>
                    <a:pt x="600" y="33"/>
                    <a:pt x="592" y="36"/>
                  </a:cubicBezTo>
                  <a:cubicBezTo>
                    <a:pt x="588" y="38"/>
                    <a:pt x="584" y="42"/>
                    <a:pt x="580" y="43"/>
                  </a:cubicBezTo>
                  <a:cubicBezTo>
                    <a:pt x="561" y="46"/>
                    <a:pt x="551" y="57"/>
                    <a:pt x="549" y="76"/>
                  </a:cubicBezTo>
                  <a:cubicBezTo>
                    <a:pt x="547" y="90"/>
                    <a:pt x="541" y="105"/>
                    <a:pt x="521" y="103"/>
                  </a:cubicBezTo>
                  <a:cubicBezTo>
                    <a:pt x="518" y="103"/>
                    <a:pt x="515" y="103"/>
                    <a:pt x="513" y="105"/>
                  </a:cubicBezTo>
                  <a:cubicBezTo>
                    <a:pt x="489" y="124"/>
                    <a:pt x="459" y="135"/>
                    <a:pt x="445" y="167"/>
                  </a:cubicBezTo>
                  <a:cubicBezTo>
                    <a:pt x="432" y="199"/>
                    <a:pt x="399" y="202"/>
                    <a:pt x="378" y="173"/>
                  </a:cubicBezTo>
                  <a:cubicBezTo>
                    <a:pt x="364" y="155"/>
                    <a:pt x="363" y="154"/>
                    <a:pt x="353" y="174"/>
                  </a:cubicBezTo>
                  <a:cubicBezTo>
                    <a:pt x="345" y="189"/>
                    <a:pt x="331" y="198"/>
                    <a:pt x="318" y="209"/>
                  </a:cubicBezTo>
                  <a:cubicBezTo>
                    <a:pt x="310" y="217"/>
                    <a:pt x="305" y="225"/>
                    <a:pt x="305" y="237"/>
                  </a:cubicBezTo>
                  <a:cubicBezTo>
                    <a:pt x="304" y="253"/>
                    <a:pt x="298" y="266"/>
                    <a:pt x="286" y="277"/>
                  </a:cubicBezTo>
                  <a:cubicBezTo>
                    <a:pt x="274" y="287"/>
                    <a:pt x="268" y="302"/>
                    <a:pt x="257" y="313"/>
                  </a:cubicBezTo>
                  <a:cubicBezTo>
                    <a:pt x="250" y="320"/>
                    <a:pt x="243" y="326"/>
                    <a:pt x="233" y="330"/>
                  </a:cubicBezTo>
                  <a:cubicBezTo>
                    <a:pt x="208" y="340"/>
                    <a:pt x="201" y="337"/>
                    <a:pt x="194" y="311"/>
                  </a:cubicBezTo>
                  <a:cubicBezTo>
                    <a:pt x="190" y="296"/>
                    <a:pt x="182" y="287"/>
                    <a:pt x="165" y="292"/>
                  </a:cubicBezTo>
                  <a:cubicBezTo>
                    <a:pt x="156" y="294"/>
                    <a:pt x="146" y="292"/>
                    <a:pt x="138" y="287"/>
                  </a:cubicBezTo>
                  <a:cubicBezTo>
                    <a:pt x="123" y="278"/>
                    <a:pt x="107" y="277"/>
                    <a:pt x="90" y="284"/>
                  </a:cubicBezTo>
                  <a:cubicBezTo>
                    <a:pt x="83" y="288"/>
                    <a:pt x="75" y="290"/>
                    <a:pt x="68" y="284"/>
                  </a:cubicBezTo>
                  <a:cubicBezTo>
                    <a:pt x="58" y="284"/>
                    <a:pt x="49" y="284"/>
                    <a:pt x="40" y="284"/>
                  </a:cubicBezTo>
                  <a:cubicBezTo>
                    <a:pt x="32" y="279"/>
                    <a:pt x="29" y="270"/>
                    <a:pt x="24" y="264"/>
                  </a:cubicBezTo>
                  <a:cubicBezTo>
                    <a:pt x="24" y="261"/>
                    <a:pt x="24" y="258"/>
                    <a:pt x="24" y="256"/>
                  </a:cubicBezTo>
                  <a:cubicBezTo>
                    <a:pt x="16" y="247"/>
                    <a:pt x="12" y="236"/>
                    <a:pt x="4" y="228"/>
                  </a:cubicBezTo>
                  <a:cubicBezTo>
                    <a:pt x="1" y="226"/>
                    <a:pt x="0" y="223"/>
                    <a:pt x="0" y="219"/>
                  </a:cubicBezTo>
                  <a:cubicBezTo>
                    <a:pt x="18" y="222"/>
                    <a:pt x="35" y="225"/>
                    <a:pt x="44" y="244"/>
                  </a:cubicBezTo>
                  <a:cubicBezTo>
                    <a:pt x="48" y="252"/>
                    <a:pt x="50" y="262"/>
                    <a:pt x="60" y="267"/>
                  </a:cubicBezTo>
                  <a:cubicBezTo>
                    <a:pt x="56" y="254"/>
                    <a:pt x="55" y="248"/>
                    <a:pt x="73" y="250"/>
                  </a:cubicBezTo>
                  <a:cubicBezTo>
                    <a:pt x="85" y="251"/>
                    <a:pt x="100" y="250"/>
                    <a:pt x="112" y="239"/>
                  </a:cubicBezTo>
                  <a:cubicBezTo>
                    <a:pt x="123" y="228"/>
                    <a:pt x="131" y="232"/>
                    <a:pt x="136" y="247"/>
                  </a:cubicBezTo>
                  <a:cubicBezTo>
                    <a:pt x="141" y="265"/>
                    <a:pt x="147" y="266"/>
                    <a:pt x="164" y="258"/>
                  </a:cubicBezTo>
                  <a:cubicBezTo>
                    <a:pt x="178" y="252"/>
                    <a:pt x="188" y="239"/>
                    <a:pt x="206" y="238"/>
                  </a:cubicBezTo>
                  <a:cubicBezTo>
                    <a:pt x="218" y="238"/>
                    <a:pt x="230" y="231"/>
                    <a:pt x="233" y="251"/>
                  </a:cubicBezTo>
                  <a:cubicBezTo>
                    <a:pt x="233" y="256"/>
                    <a:pt x="239" y="254"/>
                    <a:pt x="242" y="252"/>
                  </a:cubicBezTo>
                  <a:cubicBezTo>
                    <a:pt x="258" y="239"/>
                    <a:pt x="284" y="242"/>
                    <a:pt x="292" y="213"/>
                  </a:cubicBezTo>
                  <a:cubicBezTo>
                    <a:pt x="295" y="199"/>
                    <a:pt x="305" y="176"/>
                    <a:pt x="329" y="173"/>
                  </a:cubicBezTo>
                  <a:cubicBezTo>
                    <a:pt x="337" y="173"/>
                    <a:pt x="341" y="161"/>
                    <a:pt x="344" y="151"/>
                  </a:cubicBezTo>
                  <a:cubicBezTo>
                    <a:pt x="348" y="140"/>
                    <a:pt x="355" y="133"/>
                    <a:pt x="367" y="132"/>
                  </a:cubicBezTo>
                  <a:cubicBezTo>
                    <a:pt x="378" y="131"/>
                    <a:pt x="382" y="141"/>
                    <a:pt x="386" y="149"/>
                  </a:cubicBezTo>
                  <a:cubicBezTo>
                    <a:pt x="389" y="154"/>
                    <a:pt x="391" y="160"/>
                    <a:pt x="395" y="165"/>
                  </a:cubicBezTo>
                  <a:cubicBezTo>
                    <a:pt x="402" y="173"/>
                    <a:pt x="409" y="174"/>
                    <a:pt x="416" y="164"/>
                  </a:cubicBezTo>
                  <a:cubicBezTo>
                    <a:pt x="428" y="144"/>
                    <a:pt x="439" y="122"/>
                    <a:pt x="462" y="111"/>
                  </a:cubicBezTo>
                  <a:cubicBezTo>
                    <a:pt x="464" y="110"/>
                    <a:pt x="466" y="109"/>
                    <a:pt x="466" y="107"/>
                  </a:cubicBezTo>
                  <a:cubicBezTo>
                    <a:pt x="475" y="78"/>
                    <a:pt x="503" y="72"/>
                    <a:pt x="525" y="57"/>
                  </a:cubicBezTo>
                  <a:cubicBezTo>
                    <a:pt x="532" y="53"/>
                    <a:pt x="536" y="47"/>
                    <a:pt x="540" y="40"/>
                  </a:cubicBezTo>
                  <a:cubicBezTo>
                    <a:pt x="541" y="35"/>
                    <a:pt x="545" y="32"/>
                    <a:pt x="549" y="31"/>
                  </a:cubicBezTo>
                  <a:cubicBezTo>
                    <a:pt x="567" y="28"/>
                    <a:pt x="581" y="17"/>
                    <a:pt x="596" y="8"/>
                  </a:cubicBezTo>
                  <a:close/>
                </a:path>
              </a:pathLst>
            </a:custGeom>
            <a:solidFill>
              <a:srgbClr val="EAC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4" name="Freeform 1024">
              <a:extLst>
                <a:ext uri="{FF2B5EF4-FFF2-40B4-BE49-F238E27FC236}">
                  <a16:creationId xmlns:a16="http://schemas.microsoft.com/office/drawing/2014/main" id="{CC9E325B-03BA-8F6B-EB1A-970586F6775A}"/>
                </a:ext>
              </a:extLst>
            </p:cNvPr>
            <p:cNvSpPr/>
            <p:nvPr/>
          </p:nvSpPr>
          <p:spPr bwMode="auto">
            <a:xfrm>
              <a:off x="7378700" y="2058988"/>
              <a:ext cx="223838" cy="412750"/>
            </a:xfrm>
            <a:custGeom>
              <a:avLst/>
              <a:gdLst>
                <a:gd name="T0" fmla="*/ 296 w 347"/>
                <a:gd name="T1" fmla="*/ 306 h 306"/>
                <a:gd name="T2" fmla="*/ 309 w 347"/>
                <a:gd name="T3" fmla="*/ 281 h 306"/>
                <a:gd name="T4" fmla="*/ 313 w 347"/>
                <a:gd name="T5" fmla="*/ 263 h 306"/>
                <a:gd name="T6" fmla="*/ 312 w 347"/>
                <a:gd name="T7" fmla="*/ 215 h 306"/>
                <a:gd name="T8" fmla="*/ 315 w 347"/>
                <a:gd name="T9" fmla="*/ 118 h 306"/>
                <a:gd name="T10" fmla="*/ 262 w 347"/>
                <a:gd name="T11" fmla="*/ 99 h 306"/>
                <a:gd name="T12" fmla="*/ 242 w 347"/>
                <a:gd name="T13" fmla="*/ 95 h 306"/>
                <a:gd name="T14" fmla="*/ 200 w 347"/>
                <a:gd name="T15" fmla="*/ 43 h 306"/>
                <a:gd name="T16" fmla="*/ 148 w 347"/>
                <a:gd name="T17" fmla="*/ 47 h 306"/>
                <a:gd name="T18" fmla="*/ 111 w 347"/>
                <a:gd name="T19" fmla="*/ 90 h 306"/>
                <a:gd name="T20" fmla="*/ 99 w 347"/>
                <a:gd name="T21" fmla="*/ 112 h 306"/>
                <a:gd name="T22" fmla="*/ 92 w 347"/>
                <a:gd name="T23" fmla="*/ 127 h 306"/>
                <a:gd name="T24" fmla="*/ 78 w 347"/>
                <a:gd name="T25" fmla="*/ 174 h 306"/>
                <a:gd name="T26" fmla="*/ 83 w 347"/>
                <a:gd name="T27" fmla="*/ 250 h 306"/>
                <a:gd name="T28" fmla="*/ 82 w 347"/>
                <a:gd name="T29" fmla="*/ 256 h 306"/>
                <a:gd name="T30" fmla="*/ 32 w 347"/>
                <a:gd name="T31" fmla="*/ 268 h 306"/>
                <a:gd name="T32" fmla="*/ 16 w 347"/>
                <a:gd name="T33" fmla="*/ 244 h 306"/>
                <a:gd name="T34" fmla="*/ 0 w 347"/>
                <a:gd name="T35" fmla="*/ 154 h 306"/>
                <a:gd name="T36" fmla="*/ 24 w 347"/>
                <a:gd name="T37" fmla="*/ 181 h 306"/>
                <a:gd name="T38" fmla="*/ 29 w 347"/>
                <a:gd name="T39" fmla="*/ 192 h 306"/>
                <a:gd name="T40" fmla="*/ 35 w 347"/>
                <a:gd name="T41" fmla="*/ 212 h 306"/>
                <a:gd name="T42" fmla="*/ 34 w 347"/>
                <a:gd name="T43" fmla="*/ 221 h 306"/>
                <a:gd name="T44" fmla="*/ 45 w 347"/>
                <a:gd name="T45" fmla="*/ 221 h 306"/>
                <a:gd name="T46" fmla="*/ 63 w 347"/>
                <a:gd name="T47" fmla="*/ 173 h 306"/>
                <a:gd name="T48" fmla="*/ 62 w 347"/>
                <a:gd name="T49" fmla="*/ 146 h 306"/>
                <a:gd name="T50" fmla="*/ 105 w 347"/>
                <a:gd name="T51" fmla="*/ 73 h 306"/>
                <a:gd name="T52" fmla="*/ 134 w 347"/>
                <a:gd name="T53" fmla="*/ 51 h 306"/>
                <a:gd name="T54" fmla="*/ 160 w 347"/>
                <a:gd name="T55" fmla="*/ 14 h 306"/>
                <a:gd name="T56" fmla="*/ 189 w 347"/>
                <a:gd name="T57" fmla="*/ 14 h 306"/>
                <a:gd name="T58" fmla="*/ 244 w 347"/>
                <a:gd name="T59" fmla="*/ 72 h 306"/>
                <a:gd name="T60" fmla="*/ 251 w 347"/>
                <a:gd name="T61" fmla="*/ 77 h 306"/>
                <a:gd name="T62" fmla="*/ 322 w 347"/>
                <a:gd name="T63" fmla="*/ 96 h 306"/>
                <a:gd name="T64" fmla="*/ 334 w 347"/>
                <a:gd name="T65" fmla="*/ 136 h 306"/>
                <a:gd name="T66" fmla="*/ 331 w 347"/>
                <a:gd name="T67" fmla="*/ 203 h 306"/>
                <a:gd name="T68" fmla="*/ 330 w 347"/>
                <a:gd name="T69" fmla="*/ 229 h 306"/>
                <a:gd name="T70" fmla="*/ 327 w 347"/>
                <a:gd name="T71" fmla="*/ 262 h 306"/>
                <a:gd name="T72" fmla="*/ 320 w 347"/>
                <a:gd name="T73" fmla="*/ 285 h 306"/>
                <a:gd name="T74" fmla="*/ 296 w 347"/>
                <a:gd name="T75" fmla="*/ 30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7" h="306">
                  <a:moveTo>
                    <a:pt x="296" y="306"/>
                  </a:moveTo>
                  <a:cubicBezTo>
                    <a:pt x="298" y="296"/>
                    <a:pt x="299" y="286"/>
                    <a:pt x="309" y="281"/>
                  </a:cubicBezTo>
                  <a:cubicBezTo>
                    <a:pt x="317" y="277"/>
                    <a:pt x="316" y="270"/>
                    <a:pt x="313" y="263"/>
                  </a:cubicBezTo>
                  <a:cubicBezTo>
                    <a:pt x="305" y="247"/>
                    <a:pt x="308" y="232"/>
                    <a:pt x="312" y="215"/>
                  </a:cubicBezTo>
                  <a:cubicBezTo>
                    <a:pt x="320" y="183"/>
                    <a:pt x="315" y="151"/>
                    <a:pt x="315" y="118"/>
                  </a:cubicBezTo>
                  <a:cubicBezTo>
                    <a:pt x="314" y="110"/>
                    <a:pt x="272" y="95"/>
                    <a:pt x="262" y="99"/>
                  </a:cubicBezTo>
                  <a:cubicBezTo>
                    <a:pt x="253" y="103"/>
                    <a:pt x="249" y="100"/>
                    <a:pt x="242" y="95"/>
                  </a:cubicBezTo>
                  <a:cubicBezTo>
                    <a:pt x="223" y="81"/>
                    <a:pt x="212" y="62"/>
                    <a:pt x="200" y="43"/>
                  </a:cubicBezTo>
                  <a:cubicBezTo>
                    <a:pt x="183" y="16"/>
                    <a:pt x="161" y="17"/>
                    <a:pt x="148" y="47"/>
                  </a:cubicBezTo>
                  <a:cubicBezTo>
                    <a:pt x="140" y="66"/>
                    <a:pt x="130" y="81"/>
                    <a:pt x="111" y="90"/>
                  </a:cubicBezTo>
                  <a:cubicBezTo>
                    <a:pt x="103" y="93"/>
                    <a:pt x="96" y="101"/>
                    <a:pt x="99" y="112"/>
                  </a:cubicBezTo>
                  <a:cubicBezTo>
                    <a:pt x="101" y="120"/>
                    <a:pt x="97" y="125"/>
                    <a:pt x="92" y="127"/>
                  </a:cubicBezTo>
                  <a:cubicBezTo>
                    <a:pt x="71" y="139"/>
                    <a:pt x="75" y="156"/>
                    <a:pt x="78" y="174"/>
                  </a:cubicBezTo>
                  <a:cubicBezTo>
                    <a:pt x="82" y="199"/>
                    <a:pt x="75" y="225"/>
                    <a:pt x="83" y="250"/>
                  </a:cubicBezTo>
                  <a:cubicBezTo>
                    <a:pt x="84" y="252"/>
                    <a:pt x="83" y="255"/>
                    <a:pt x="82" y="256"/>
                  </a:cubicBezTo>
                  <a:cubicBezTo>
                    <a:pt x="67" y="266"/>
                    <a:pt x="49" y="261"/>
                    <a:pt x="32" y="268"/>
                  </a:cubicBezTo>
                  <a:cubicBezTo>
                    <a:pt x="23" y="271"/>
                    <a:pt x="18" y="255"/>
                    <a:pt x="16" y="244"/>
                  </a:cubicBezTo>
                  <a:cubicBezTo>
                    <a:pt x="10" y="214"/>
                    <a:pt x="14" y="182"/>
                    <a:pt x="0" y="154"/>
                  </a:cubicBezTo>
                  <a:cubicBezTo>
                    <a:pt x="12" y="159"/>
                    <a:pt x="23" y="166"/>
                    <a:pt x="24" y="181"/>
                  </a:cubicBezTo>
                  <a:cubicBezTo>
                    <a:pt x="24" y="186"/>
                    <a:pt x="25" y="190"/>
                    <a:pt x="29" y="192"/>
                  </a:cubicBezTo>
                  <a:cubicBezTo>
                    <a:pt x="39" y="196"/>
                    <a:pt x="41" y="203"/>
                    <a:pt x="35" y="212"/>
                  </a:cubicBezTo>
                  <a:cubicBezTo>
                    <a:pt x="33" y="215"/>
                    <a:pt x="32" y="218"/>
                    <a:pt x="34" y="221"/>
                  </a:cubicBezTo>
                  <a:cubicBezTo>
                    <a:pt x="38" y="226"/>
                    <a:pt x="42" y="222"/>
                    <a:pt x="45" y="221"/>
                  </a:cubicBezTo>
                  <a:cubicBezTo>
                    <a:pt x="66" y="211"/>
                    <a:pt x="58" y="189"/>
                    <a:pt x="63" y="173"/>
                  </a:cubicBezTo>
                  <a:cubicBezTo>
                    <a:pt x="66" y="165"/>
                    <a:pt x="64" y="155"/>
                    <a:pt x="62" y="146"/>
                  </a:cubicBezTo>
                  <a:cubicBezTo>
                    <a:pt x="54" y="111"/>
                    <a:pt x="71" y="82"/>
                    <a:pt x="105" y="73"/>
                  </a:cubicBezTo>
                  <a:cubicBezTo>
                    <a:pt x="118" y="69"/>
                    <a:pt x="127" y="64"/>
                    <a:pt x="134" y="51"/>
                  </a:cubicBezTo>
                  <a:cubicBezTo>
                    <a:pt x="141" y="38"/>
                    <a:pt x="151" y="26"/>
                    <a:pt x="160" y="14"/>
                  </a:cubicBezTo>
                  <a:cubicBezTo>
                    <a:pt x="171" y="0"/>
                    <a:pt x="182" y="2"/>
                    <a:pt x="189" y="14"/>
                  </a:cubicBezTo>
                  <a:cubicBezTo>
                    <a:pt x="203" y="38"/>
                    <a:pt x="222" y="55"/>
                    <a:pt x="244" y="72"/>
                  </a:cubicBezTo>
                  <a:cubicBezTo>
                    <a:pt x="246" y="74"/>
                    <a:pt x="248" y="78"/>
                    <a:pt x="251" y="77"/>
                  </a:cubicBezTo>
                  <a:cubicBezTo>
                    <a:pt x="278" y="70"/>
                    <a:pt x="296" y="96"/>
                    <a:pt x="322" y="96"/>
                  </a:cubicBezTo>
                  <a:cubicBezTo>
                    <a:pt x="344" y="96"/>
                    <a:pt x="347" y="116"/>
                    <a:pt x="334" y="136"/>
                  </a:cubicBezTo>
                  <a:cubicBezTo>
                    <a:pt x="321" y="156"/>
                    <a:pt x="326" y="181"/>
                    <a:pt x="331" y="203"/>
                  </a:cubicBezTo>
                  <a:cubicBezTo>
                    <a:pt x="333" y="213"/>
                    <a:pt x="335" y="220"/>
                    <a:pt x="330" y="229"/>
                  </a:cubicBezTo>
                  <a:cubicBezTo>
                    <a:pt x="325" y="239"/>
                    <a:pt x="322" y="250"/>
                    <a:pt x="327" y="262"/>
                  </a:cubicBezTo>
                  <a:cubicBezTo>
                    <a:pt x="330" y="270"/>
                    <a:pt x="327" y="279"/>
                    <a:pt x="320" y="285"/>
                  </a:cubicBezTo>
                  <a:cubicBezTo>
                    <a:pt x="312" y="292"/>
                    <a:pt x="304" y="299"/>
                    <a:pt x="296" y="306"/>
                  </a:cubicBezTo>
                  <a:close/>
                </a:path>
              </a:pathLst>
            </a:custGeom>
            <a:solidFill>
              <a:srgbClr val="EAC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5" name="Freeform 1025">
              <a:extLst>
                <a:ext uri="{FF2B5EF4-FFF2-40B4-BE49-F238E27FC236}">
                  <a16:creationId xmlns:a16="http://schemas.microsoft.com/office/drawing/2014/main" id="{E340D6CF-9CD9-5235-8F30-B71B5BFE4100}"/>
                </a:ext>
              </a:extLst>
            </p:cNvPr>
            <p:cNvSpPr/>
            <p:nvPr/>
          </p:nvSpPr>
          <p:spPr bwMode="auto">
            <a:xfrm>
              <a:off x="7018338" y="2033588"/>
              <a:ext cx="185738" cy="242888"/>
            </a:xfrm>
            <a:custGeom>
              <a:avLst/>
              <a:gdLst>
                <a:gd name="T0" fmla="*/ 288 w 288"/>
                <a:gd name="T1" fmla="*/ 32 h 179"/>
                <a:gd name="T2" fmla="*/ 276 w 288"/>
                <a:gd name="T3" fmla="*/ 39 h 179"/>
                <a:gd name="T4" fmla="*/ 255 w 288"/>
                <a:gd name="T5" fmla="*/ 56 h 179"/>
                <a:gd name="T6" fmla="*/ 209 w 288"/>
                <a:gd name="T7" fmla="*/ 62 h 179"/>
                <a:gd name="T8" fmla="*/ 188 w 288"/>
                <a:gd name="T9" fmla="*/ 78 h 179"/>
                <a:gd name="T10" fmla="*/ 197 w 288"/>
                <a:gd name="T11" fmla="*/ 107 h 179"/>
                <a:gd name="T12" fmla="*/ 209 w 288"/>
                <a:gd name="T13" fmla="*/ 115 h 179"/>
                <a:gd name="T14" fmla="*/ 209 w 288"/>
                <a:gd name="T15" fmla="*/ 138 h 179"/>
                <a:gd name="T16" fmla="*/ 196 w 288"/>
                <a:gd name="T17" fmla="*/ 134 h 179"/>
                <a:gd name="T18" fmla="*/ 160 w 288"/>
                <a:gd name="T19" fmla="*/ 132 h 179"/>
                <a:gd name="T20" fmla="*/ 130 w 288"/>
                <a:gd name="T21" fmla="*/ 152 h 179"/>
                <a:gd name="T22" fmla="*/ 94 w 288"/>
                <a:gd name="T23" fmla="*/ 163 h 179"/>
                <a:gd name="T24" fmla="*/ 36 w 288"/>
                <a:gd name="T25" fmla="*/ 139 h 179"/>
                <a:gd name="T26" fmla="*/ 24 w 288"/>
                <a:gd name="T27" fmla="*/ 128 h 179"/>
                <a:gd name="T28" fmla="*/ 0 w 288"/>
                <a:gd name="T29" fmla="*/ 120 h 179"/>
                <a:gd name="T30" fmla="*/ 24 w 288"/>
                <a:gd name="T31" fmla="*/ 86 h 179"/>
                <a:gd name="T32" fmla="*/ 54 w 288"/>
                <a:gd name="T33" fmla="*/ 140 h 179"/>
                <a:gd name="T34" fmla="*/ 75 w 288"/>
                <a:gd name="T35" fmla="*/ 147 h 179"/>
                <a:gd name="T36" fmla="*/ 150 w 288"/>
                <a:gd name="T37" fmla="*/ 123 h 179"/>
                <a:gd name="T38" fmla="*/ 152 w 288"/>
                <a:gd name="T39" fmla="*/ 122 h 179"/>
                <a:gd name="T40" fmla="*/ 177 w 288"/>
                <a:gd name="T41" fmla="*/ 111 h 179"/>
                <a:gd name="T42" fmla="*/ 163 w 288"/>
                <a:gd name="T43" fmla="*/ 77 h 179"/>
                <a:gd name="T44" fmla="*/ 163 w 288"/>
                <a:gd name="T45" fmla="*/ 47 h 179"/>
                <a:gd name="T46" fmla="*/ 192 w 288"/>
                <a:gd name="T47" fmla="*/ 10 h 179"/>
                <a:gd name="T48" fmla="*/ 207 w 288"/>
                <a:gd name="T49" fmla="*/ 7 h 179"/>
                <a:gd name="T50" fmla="*/ 229 w 288"/>
                <a:gd name="T51" fmla="*/ 35 h 179"/>
                <a:gd name="T52" fmla="*/ 250 w 288"/>
                <a:gd name="T53" fmla="*/ 44 h 179"/>
                <a:gd name="T54" fmla="*/ 260 w 288"/>
                <a:gd name="T55" fmla="*/ 30 h 179"/>
                <a:gd name="T56" fmla="*/ 288 w 288"/>
                <a:gd name="T57" fmla="*/ 3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88" h="179">
                  <a:moveTo>
                    <a:pt x="288" y="32"/>
                  </a:moveTo>
                  <a:cubicBezTo>
                    <a:pt x="282" y="32"/>
                    <a:pt x="276" y="32"/>
                    <a:pt x="276" y="39"/>
                  </a:cubicBezTo>
                  <a:cubicBezTo>
                    <a:pt x="278" y="57"/>
                    <a:pt x="266" y="57"/>
                    <a:pt x="255" y="56"/>
                  </a:cubicBezTo>
                  <a:cubicBezTo>
                    <a:pt x="239" y="53"/>
                    <a:pt x="225" y="63"/>
                    <a:pt x="209" y="62"/>
                  </a:cubicBezTo>
                  <a:cubicBezTo>
                    <a:pt x="202" y="62"/>
                    <a:pt x="190" y="66"/>
                    <a:pt x="188" y="78"/>
                  </a:cubicBezTo>
                  <a:cubicBezTo>
                    <a:pt x="186" y="89"/>
                    <a:pt x="189" y="99"/>
                    <a:pt x="197" y="107"/>
                  </a:cubicBezTo>
                  <a:cubicBezTo>
                    <a:pt x="201" y="110"/>
                    <a:pt x="205" y="112"/>
                    <a:pt x="209" y="115"/>
                  </a:cubicBezTo>
                  <a:cubicBezTo>
                    <a:pt x="218" y="122"/>
                    <a:pt x="213" y="132"/>
                    <a:pt x="209" y="138"/>
                  </a:cubicBezTo>
                  <a:cubicBezTo>
                    <a:pt x="204" y="147"/>
                    <a:pt x="200" y="136"/>
                    <a:pt x="196" y="134"/>
                  </a:cubicBezTo>
                  <a:cubicBezTo>
                    <a:pt x="184" y="128"/>
                    <a:pt x="173" y="114"/>
                    <a:pt x="160" y="132"/>
                  </a:cubicBezTo>
                  <a:cubicBezTo>
                    <a:pt x="155" y="146"/>
                    <a:pt x="146" y="153"/>
                    <a:pt x="130" y="152"/>
                  </a:cubicBezTo>
                  <a:cubicBezTo>
                    <a:pt x="117" y="151"/>
                    <a:pt x="105" y="156"/>
                    <a:pt x="94" y="163"/>
                  </a:cubicBezTo>
                  <a:cubicBezTo>
                    <a:pt x="70" y="179"/>
                    <a:pt x="42" y="167"/>
                    <a:pt x="36" y="139"/>
                  </a:cubicBezTo>
                  <a:cubicBezTo>
                    <a:pt x="34" y="132"/>
                    <a:pt x="31" y="129"/>
                    <a:pt x="24" y="128"/>
                  </a:cubicBezTo>
                  <a:cubicBezTo>
                    <a:pt x="16" y="126"/>
                    <a:pt x="8" y="122"/>
                    <a:pt x="0" y="120"/>
                  </a:cubicBezTo>
                  <a:cubicBezTo>
                    <a:pt x="12" y="112"/>
                    <a:pt x="19" y="100"/>
                    <a:pt x="24" y="86"/>
                  </a:cubicBezTo>
                  <a:cubicBezTo>
                    <a:pt x="28" y="108"/>
                    <a:pt x="39" y="125"/>
                    <a:pt x="54" y="140"/>
                  </a:cubicBezTo>
                  <a:cubicBezTo>
                    <a:pt x="60" y="146"/>
                    <a:pt x="68" y="151"/>
                    <a:pt x="75" y="147"/>
                  </a:cubicBezTo>
                  <a:cubicBezTo>
                    <a:pt x="99" y="134"/>
                    <a:pt x="128" y="140"/>
                    <a:pt x="150" y="123"/>
                  </a:cubicBezTo>
                  <a:cubicBezTo>
                    <a:pt x="151" y="122"/>
                    <a:pt x="151" y="122"/>
                    <a:pt x="152" y="122"/>
                  </a:cubicBezTo>
                  <a:cubicBezTo>
                    <a:pt x="159" y="116"/>
                    <a:pt x="176" y="126"/>
                    <a:pt x="177" y="111"/>
                  </a:cubicBezTo>
                  <a:cubicBezTo>
                    <a:pt x="177" y="99"/>
                    <a:pt x="172" y="86"/>
                    <a:pt x="163" y="77"/>
                  </a:cubicBezTo>
                  <a:cubicBezTo>
                    <a:pt x="151" y="66"/>
                    <a:pt x="151" y="61"/>
                    <a:pt x="163" y="47"/>
                  </a:cubicBezTo>
                  <a:cubicBezTo>
                    <a:pt x="173" y="36"/>
                    <a:pt x="189" y="27"/>
                    <a:pt x="192" y="10"/>
                  </a:cubicBezTo>
                  <a:cubicBezTo>
                    <a:pt x="194" y="0"/>
                    <a:pt x="201" y="5"/>
                    <a:pt x="207" y="7"/>
                  </a:cubicBezTo>
                  <a:cubicBezTo>
                    <a:pt x="219" y="13"/>
                    <a:pt x="223" y="25"/>
                    <a:pt x="229" y="35"/>
                  </a:cubicBezTo>
                  <a:cubicBezTo>
                    <a:pt x="234" y="42"/>
                    <a:pt x="241" y="44"/>
                    <a:pt x="250" y="44"/>
                  </a:cubicBezTo>
                  <a:cubicBezTo>
                    <a:pt x="260" y="43"/>
                    <a:pt x="257" y="35"/>
                    <a:pt x="260" y="30"/>
                  </a:cubicBezTo>
                  <a:cubicBezTo>
                    <a:pt x="270" y="14"/>
                    <a:pt x="279" y="23"/>
                    <a:pt x="288" y="32"/>
                  </a:cubicBezTo>
                  <a:close/>
                </a:path>
              </a:pathLst>
            </a:custGeom>
            <a:solidFill>
              <a:srgbClr val="E8C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6" name="Freeform 1026">
              <a:extLst>
                <a:ext uri="{FF2B5EF4-FFF2-40B4-BE49-F238E27FC236}">
                  <a16:creationId xmlns:a16="http://schemas.microsoft.com/office/drawing/2014/main" id="{864FBA51-078C-643F-54AB-A769ED210E4D}"/>
                </a:ext>
              </a:extLst>
            </p:cNvPr>
            <p:cNvSpPr/>
            <p:nvPr/>
          </p:nvSpPr>
          <p:spPr bwMode="auto">
            <a:xfrm>
              <a:off x="7340600" y="1952626"/>
              <a:ext cx="149225" cy="342900"/>
            </a:xfrm>
            <a:custGeom>
              <a:avLst/>
              <a:gdLst>
                <a:gd name="T0" fmla="*/ 0 w 232"/>
                <a:gd name="T1" fmla="*/ 180 h 253"/>
                <a:gd name="T2" fmla="*/ 30 w 232"/>
                <a:gd name="T3" fmla="*/ 186 h 253"/>
                <a:gd name="T4" fmla="*/ 61 w 232"/>
                <a:gd name="T5" fmla="*/ 177 h 253"/>
                <a:gd name="T6" fmla="*/ 117 w 232"/>
                <a:gd name="T7" fmla="*/ 149 h 253"/>
                <a:gd name="T8" fmla="*/ 166 w 232"/>
                <a:gd name="T9" fmla="*/ 129 h 253"/>
                <a:gd name="T10" fmla="*/ 188 w 232"/>
                <a:gd name="T11" fmla="*/ 72 h 253"/>
                <a:gd name="T12" fmla="*/ 205 w 232"/>
                <a:gd name="T13" fmla="*/ 43 h 253"/>
                <a:gd name="T14" fmla="*/ 210 w 232"/>
                <a:gd name="T15" fmla="*/ 22 h 253"/>
                <a:gd name="T16" fmla="*/ 192 w 232"/>
                <a:gd name="T17" fmla="*/ 0 h 253"/>
                <a:gd name="T18" fmla="*/ 225 w 232"/>
                <a:gd name="T19" fmla="*/ 22 h 253"/>
                <a:gd name="T20" fmla="*/ 217 w 232"/>
                <a:gd name="T21" fmla="*/ 49 h 253"/>
                <a:gd name="T22" fmla="*/ 207 w 232"/>
                <a:gd name="T23" fmla="*/ 68 h 253"/>
                <a:gd name="T24" fmla="*/ 171 w 232"/>
                <a:gd name="T25" fmla="*/ 136 h 253"/>
                <a:gd name="T26" fmla="*/ 77 w 232"/>
                <a:gd name="T27" fmla="*/ 178 h 253"/>
                <a:gd name="T28" fmla="*/ 74 w 232"/>
                <a:gd name="T29" fmla="*/ 201 h 253"/>
                <a:gd name="T30" fmla="*/ 104 w 232"/>
                <a:gd name="T31" fmla="*/ 229 h 253"/>
                <a:gd name="T32" fmla="*/ 105 w 232"/>
                <a:gd name="T33" fmla="*/ 247 h 253"/>
                <a:gd name="T34" fmla="*/ 91 w 232"/>
                <a:gd name="T35" fmla="*/ 241 h 253"/>
                <a:gd name="T36" fmla="*/ 0 w 232"/>
                <a:gd name="T37" fmla="*/ 18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1" h="253">
                  <a:moveTo>
                    <a:pt x="0" y="180"/>
                  </a:moveTo>
                  <a:cubicBezTo>
                    <a:pt x="10" y="182"/>
                    <a:pt x="22" y="181"/>
                    <a:pt x="30" y="186"/>
                  </a:cubicBezTo>
                  <a:cubicBezTo>
                    <a:pt x="46" y="196"/>
                    <a:pt x="53" y="191"/>
                    <a:pt x="61" y="177"/>
                  </a:cubicBezTo>
                  <a:cubicBezTo>
                    <a:pt x="73" y="156"/>
                    <a:pt x="99" y="159"/>
                    <a:pt x="117" y="149"/>
                  </a:cubicBezTo>
                  <a:cubicBezTo>
                    <a:pt x="132" y="140"/>
                    <a:pt x="150" y="135"/>
                    <a:pt x="166" y="129"/>
                  </a:cubicBezTo>
                  <a:cubicBezTo>
                    <a:pt x="192" y="118"/>
                    <a:pt x="200" y="97"/>
                    <a:pt x="188" y="72"/>
                  </a:cubicBezTo>
                  <a:cubicBezTo>
                    <a:pt x="179" y="54"/>
                    <a:pt x="193" y="48"/>
                    <a:pt x="205" y="43"/>
                  </a:cubicBezTo>
                  <a:cubicBezTo>
                    <a:pt x="219" y="38"/>
                    <a:pt x="222" y="34"/>
                    <a:pt x="210" y="22"/>
                  </a:cubicBezTo>
                  <a:cubicBezTo>
                    <a:pt x="204" y="15"/>
                    <a:pt x="200" y="5"/>
                    <a:pt x="192" y="0"/>
                  </a:cubicBezTo>
                  <a:cubicBezTo>
                    <a:pt x="207" y="0"/>
                    <a:pt x="217" y="9"/>
                    <a:pt x="225" y="22"/>
                  </a:cubicBezTo>
                  <a:cubicBezTo>
                    <a:pt x="232" y="34"/>
                    <a:pt x="230" y="43"/>
                    <a:pt x="217" y="49"/>
                  </a:cubicBezTo>
                  <a:cubicBezTo>
                    <a:pt x="209" y="53"/>
                    <a:pt x="203" y="56"/>
                    <a:pt x="207" y="68"/>
                  </a:cubicBezTo>
                  <a:cubicBezTo>
                    <a:pt x="213" y="88"/>
                    <a:pt x="191" y="131"/>
                    <a:pt x="171" y="136"/>
                  </a:cubicBezTo>
                  <a:cubicBezTo>
                    <a:pt x="137" y="145"/>
                    <a:pt x="110" y="167"/>
                    <a:pt x="77" y="178"/>
                  </a:cubicBezTo>
                  <a:cubicBezTo>
                    <a:pt x="68" y="181"/>
                    <a:pt x="59" y="189"/>
                    <a:pt x="74" y="201"/>
                  </a:cubicBezTo>
                  <a:cubicBezTo>
                    <a:pt x="84" y="209"/>
                    <a:pt x="98" y="215"/>
                    <a:pt x="104" y="229"/>
                  </a:cubicBezTo>
                  <a:cubicBezTo>
                    <a:pt x="107" y="235"/>
                    <a:pt x="111" y="242"/>
                    <a:pt x="105" y="247"/>
                  </a:cubicBezTo>
                  <a:cubicBezTo>
                    <a:pt x="98" y="253"/>
                    <a:pt x="95" y="244"/>
                    <a:pt x="91" y="241"/>
                  </a:cubicBezTo>
                  <a:cubicBezTo>
                    <a:pt x="63" y="217"/>
                    <a:pt x="35" y="193"/>
                    <a:pt x="0" y="180"/>
                  </a:cubicBezTo>
                  <a:close/>
                </a:path>
              </a:pathLst>
            </a:custGeom>
            <a:solidFill>
              <a:srgbClr val="F2D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7" name="Freeform 1027">
              <a:extLst>
                <a:ext uri="{FF2B5EF4-FFF2-40B4-BE49-F238E27FC236}">
                  <a16:creationId xmlns:a16="http://schemas.microsoft.com/office/drawing/2014/main" id="{225BCAD7-1411-F849-F322-94D1EF02A397}"/>
                </a:ext>
              </a:extLst>
            </p:cNvPr>
            <p:cNvSpPr/>
            <p:nvPr/>
          </p:nvSpPr>
          <p:spPr bwMode="auto">
            <a:xfrm>
              <a:off x="7059613" y="2120901"/>
              <a:ext cx="33338" cy="38100"/>
            </a:xfrm>
            <a:custGeom>
              <a:avLst/>
              <a:gdLst>
                <a:gd name="T0" fmla="*/ 52 w 52"/>
                <a:gd name="T1" fmla="*/ 21 h 28"/>
                <a:gd name="T2" fmla="*/ 23 w 52"/>
                <a:gd name="T3" fmla="*/ 27 h 28"/>
                <a:gd name="T4" fmla="*/ 2 w 52"/>
                <a:gd name="T5" fmla="*/ 16 h 28"/>
                <a:gd name="T6" fmla="*/ 6 w 52"/>
                <a:gd name="T7" fmla="*/ 4 h 28"/>
                <a:gd name="T8" fmla="*/ 25 w 52"/>
                <a:gd name="T9" fmla="*/ 10 h 28"/>
                <a:gd name="T10" fmla="*/ 52 w 52"/>
                <a:gd name="T11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28">
                  <a:moveTo>
                    <a:pt x="52" y="21"/>
                  </a:moveTo>
                  <a:cubicBezTo>
                    <a:pt x="40" y="24"/>
                    <a:pt x="32" y="26"/>
                    <a:pt x="23" y="27"/>
                  </a:cubicBezTo>
                  <a:cubicBezTo>
                    <a:pt x="14" y="28"/>
                    <a:pt x="5" y="25"/>
                    <a:pt x="2" y="16"/>
                  </a:cubicBezTo>
                  <a:cubicBezTo>
                    <a:pt x="0" y="11"/>
                    <a:pt x="1" y="7"/>
                    <a:pt x="6" y="4"/>
                  </a:cubicBezTo>
                  <a:cubicBezTo>
                    <a:pt x="15" y="0"/>
                    <a:pt x="20" y="2"/>
                    <a:pt x="25" y="10"/>
                  </a:cubicBezTo>
                  <a:cubicBezTo>
                    <a:pt x="31" y="19"/>
                    <a:pt x="43" y="13"/>
                    <a:pt x="52" y="21"/>
                  </a:cubicBezTo>
                  <a:close/>
                </a:path>
              </a:pathLst>
            </a:custGeom>
            <a:solidFill>
              <a:srgbClr val="F5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8" name="Freeform 1028">
              <a:extLst>
                <a:ext uri="{FF2B5EF4-FFF2-40B4-BE49-F238E27FC236}">
                  <a16:creationId xmlns:a16="http://schemas.microsoft.com/office/drawing/2014/main" id="{8EB9659A-3A5E-126D-DAB0-D18E76DCB16F}"/>
                </a:ext>
              </a:extLst>
            </p:cNvPr>
            <p:cNvSpPr/>
            <p:nvPr/>
          </p:nvSpPr>
          <p:spPr bwMode="auto">
            <a:xfrm>
              <a:off x="7067550" y="2170113"/>
              <a:ext cx="9525" cy="15875"/>
            </a:xfrm>
            <a:custGeom>
              <a:avLst/>
              <a:gdLst>
                <a:gd name="T0" fmla="*/ 13 w 13"/>
                <a:gd name="T1" fmla="*/ 6 h 11"/>
                <a:gd name="T2" fmla="*/ 6 w 13"/>
                <a:gd name="T3" fmla="*/ 10 h 11"/>
                <a:gd name="T4" fmla="*/ 1 w 13"/>
                <a:gd name="T5" fmla="*/ 6 h 11"/>
                <a:gd name="T6" fmla="*/ 7 w 13"/>
                <a:gd name="T7" fmla="*/ 0 h 11"/>
                <a:gd name="T8" fmla="*/ 13 w 13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6"/>
                  </a:moveTo>
                  <a:cubicBezTo>
                    <a:pt x="12" y="10"/>
                    <a:pt x="9" y="11"/>
                    <a:pt x="6" y="10"/>
                  </a:cubicBezTo>
                  <a:cubicBezTo>
                    <a:pt x="3" y="10"/>
                    <a:pt x="0" y="9"/>
                    <a:pt x="1" y="6"/>
                  </a:cubicBezTo>
                  <a:cubicBezTo>
                    <a:pt x="1" y="3"/>
                    <a:pt x="3" y="0"/>
                    <a:pt x="7" y="0"/>
                  </a:cubicBezTo>
                  <a:cubicBezTo>
                    <a:pt x="10" y="0"/>
                    <a:pt x="12" y="3"/>
                    <a:pt x="13" y="6"/>
                  </a:cubicBezTo>
                  <a:close/>
                </a:path>
              </a:pathLst>
            </a:custGeom>
            <a:solidFill>
              <a:srgbClr val="F5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9" name="Freeform 1029">
              <a:extLst>
                <a:ext uri="{FF2B5EF4-FFF2-40B4-BE49-F238E27FC236}">
                  <a16:creationId xmlns:a16="http://schemas.microsoft.com/office/drawing/2014/main" id="{63BFEF4D-BA1F-F50A-2BAF-56326CD84A0D}"/>
                </a:ext>
              </a:extLst>
            </p:cNvPr>
            <p:cNvSpPr/>
            <p:nvPr/>
          </p:nvSpPr>
          <p:spPr bwMode="auto">
            <a:xfrm>
              <a:off x="7318375" y="2012951"/>
              <a:ext cx="79375" cy="101600"/>
            </a:xfrm>
            <a:custGeom>
              <a:avLst/>
              <a:gdLst>
                <a:gd name="T0" fmla="*/ 78 w 124"/>
                <a:gd name="T1" fmla="*/ 50 h 76"/>
                <a:gd name="T2" fmla="*/ 53 w 124"/>
                <a:gd name="T3" fmla="*/ 59 h 76"/>
                <a:gd name="T4" fmla="*/ 19 w 124"/>
                <a:gd name="T5" fmla="*/ 69 h 76"/>
                <a:gd name="T6" fmla="*/ 0 w 124"/>
                <a:gd name="T7" fmla="*/ 34 h 76"/>
                <a:gd name="T8" fmla="*/ 25 w 124"/>
                <a:gd name="T9" fmla="*/ 18 h 76"/>
                <a:gd name="T10" fmla="*/ 92 w 124"/>
                <a:gd name="T11" fmla="*/ 5 h 76"/>
                <a:gd name="T12" fmla="*/ 114 w 124"/>
                <a:gd name="T13" fmla="*/ 11 h 76"/>
                <a:gd name="T14" fmla="*/ 111 w 124"/>
                <a:gd name="T15" fmla="*/ 41 h 76"/>
                <a:gd name="T16" fmla="*/ 78 w 124"/>
                <a:gd name="T17" fmla="*/ 5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76">
                  <a:moveTo>
                    <a:pt x="78" y="50"/>
                  </a:moveTo>
                  <a:cubicBezTo>
                    <a:pt x="67" y="47"/>
                    <a:pt x="60" y="53"/>
                    <a:pt x="53" y="59"/>
                  </a:cubicBezTo>
                  <a:cubicBezTo>
                    <a:pt x="44" y="69"/>
                    <a:pt x="33" y="76"/>
                    <a:pt x="19" y="69"/>
                  </a:cubicBezTo>
                  <a:cubicBezTo>
                    <a:pt x="6" y="62"/>
                    <a:pt x="1" y="47"/>
                    <a:pt x="0" y="34"/>
                  </a:cubicBezTo>
                  <a:cubicBezTo>
                    <a:pt x="0" y="21"/>
                    <a:pt x="15" y="16"/>
                    <a:pt x="25" y="18"/>
                  </a:cubicBezTo>
                  <a:cubicBezTo>
                    <a:pt x="50" y="24"/>
                    <a:pt x="71" y="14"/>
                    <a:pt x="92" y="5"/>
                  </a:cubicBezTo>
                  <a:cubicBezTo>
                    <a:pt x="103" y="0"/>
                    <a:pt x="110" y="1"/>
                    <a:pt x="114" y="11"/>
                  </a:cubicBezTo>
                  <a:cubicBezTo>
                    <a:pt x="119" y="22"/>
                    <a:pt x="124" y="33"/>
                    <a:pt x="111" y="41"/>
                  </a:cubicBezTo>
                  <a:cubicBezTo>
                    <a:pt x="101" y="48"/>
                    <a:pt x="89" y="50"/>
                    <a:pt x="78" y="50"/>
                  </a:cubicBezTo>
                  <a:close/>
                </a:path>
              </a:pathLst>
            </a:custGeom>
            <a:solidFill>
              <a:srgbClr val="F0D3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0" name="Freeform 1030">
              <a:extLst>
                <a:ext uri="{FF2B5EF4-FFF2-40B4-BE49-F238E27FC236}">
                  <a16:creationId xmlns:a16="http://schemas.microsoft.com/office/drawing/2014/main" id="{1823DDC6-F18E-2D78-2B79-D79A291860C7}"/>
                </a:ext>
              </a:extLst>
            </p:cNvPr>
            <p:cNvSpPr/>
            <p:nvPr/>
          </p:nvSpPr>
          <p:spPr bwMode="auto">
            <a:xfrm>
              <a:off x="6188075" y="3459163"/>
              <a:ext cx="100013" cy="254000"/>
            </a:xfrm>
            <a:custGeom>
              <a:avLst/>
              <a:gdLst>
                <a:gd name="T0" fmla="*/ 14 w 154"/>
                <a:gd name="T1" fmla="*/ 48 h 188"/>
                <a:gd name="T2" fmla="*/ 9 w 154"/>
                <a:gd name="T3" fmla="*/ 31 h 188"/>
                <a:gd name="T4" fmla="*/ 13 w 154"/>
                <a:gd name="T5" fmla="*/ 5 h 188"/>
                <a:gd name="T6" fmla="*/ 44 w 154"/>
                <a:gd name="T7" fmla="*/ 14 h 188"/>
                <a:gd name="T8" fmla="*/ 130 w 154"/>
                <a:gd name="T9" fmla="*/ 97 h 188"/>
                <a:gd name="T10" fmla="*/ 149 w 154"/>
                <a:gd name="T11" fmla="*/ 165 h 188"/>
                <a:gd name="T12" fmla="*/ 146 w 154"/>
                <a:gd name="T13" fmla="*/ 188 h 188"/>
                <a:gd name="T14" fmla="*/ 121 w 154"/>
                <a:gd name="T15" fmla="*/ 160 h 188"/>
                <a:gd name="T16" fmla="*/ 88 w 154"/>
                <a:gd name="T17" fmla="*/ 158 h 188"/>
                <a:gd name="T18" fmla="*/ 77 w 154"/>
                <a:gd name="T19" fmla="*/ 177 h 188"/>
                <a:gd name="T20" fmla="*/ 69 w 154"/>
                <a:gd name="T21" fmla="*/ 186 h 188"/>
                <a:gd name="T22" fmla="*/ 59 w 154"/>
                <a:gd name="T23" fmla="*/ 176 h 188"/>
                <a:gd name="T24" fmla="*/ 43 w 154"/>
                <a:gd name="T25" fmla="*/ 119 h 188"/>
                <a:gd name="T26" fmla="*/ 18 w 154"/>
                <a:gd name="T27" fmla="*/ 65 h 188"/>
                <a:gd name="T28" fmla="*/ 14 w 154"/>
                <a:gd name="T29" fmla="*/ 4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88">
                  <a:moveTo>
                    <a:pt x="14" y="48"/>
                  </a:moveTo>
                  <a:cubicBezTo>
                    <a:pt x="15" y="42"/>
                    <a:pt x="13" y="36"/>
                    <a:pt x="9" y="31"/>
                  </a:cubicBezTo>
                  <a:cubicBezTo>
                    <a:pt x="0" y="21"/>
                    <a:pt x="2" y="11"/>
                    <a:pt x="13" y="5"/>
                  </a:cubicBezTo>
                  <a:cubicBezTo>
                    <a:pt x="25" y="0"/>
                    <a:pt x="39" y="2"/>
                    <a:pt x="44" y="14"/>
                  </a:cubicBezTo>
                  <a:cubicBezTo>
                    <a:pt x="61" y="55"/>
                    <a:pt x="98" y="73"/>
                    <a:pt x="130" y="97"/>
                  </a:cubicBezTo>
                  <a:cubicBezTo>
                    <a:pt x="140" y="105"/>
                    <a:pt x="154" y="146"/>
                    <a:pt x="149" y="165"/>
                  </a:cubicBezTo>
                  <a:cubicBezTo>
                    <a:pt x="147" y="173"/>
                    <a:pt x="146" y="180"/>
                    <a:pt x="146" y="188"/>
                  </a:cubicBezTo>
                  <a:cubicBezTo>
                    <a:pt x="133" y="184"/>
                    <a:pt x="121" y="179"/>
                    <a:pt x="121" y="160"/>
                  </a:cubicBezTo>
                  <a:cubicBezTo>
                    <a:pt x="122" y="150"/>
                    <a:pt x="98" y="149"/>
                    <a:pt x="88" y="158"/>
                  </a:cubicBezTo>
                  <a:cubicBezTo>
                    <a:pt x="83" y="164"/>
                    <a:pt x="79" y="169"/>
                    <a:pt x="77" y="177"/>
                  </a:cubicBezTo>
                  <a:cubicBezTo>
                    <a:pt x="76" y="181"/>
                    <a:pt x="75" y="187"/>
                    <a:pt x="69" y="186"/>
                  </a:cubicBezTo>
                  <a:cubicBezTo>
                    <a:pt x="63" y="186"/>
                    <a:pt x="58" y="181"/>
                    <a:pt x="59" y="176"/>
                  </a:cubicBezTo>
                  <a:cubicBezTo>
                    <a:pt x="65" y="154"/>
                    <a:pt x="50" y="136"/>
                    <a:pt x="43" y="119"/>
                  </a:cubicBezTo>
                  <a:cubicBezTo>
                    <a:pt x="36" y="102"/>
                    <a:pt x="24" y="85"/>
                    <a:pt x="18" y="65"/>
                  </a:cubicBezTo>
                  <a:cubicBezTo>
                    <a:pt x="17" y="59"/>
                    <a:pt x="15" y="54"/>
                    <a:pt x="14" y="48"/>
                  </a:cubicBezTo>
                  <a:close/>
                </a:path>
              </a:pathLst>
            </a:custGeom>
            <a:solidFill>
              <a:srgbClr val="CC9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1" name="Freeform 1031">
              <a:extLst>
                <a:ext uri="{FF2B5EF4-FFF2-40B4-BE49-F238E27FC236}">
                  <a16:creationId xmlns:a16="http://schemas.microsoft.com/office/drawing/2014/main" id="{2AF92DC0-CB03-877F-6737-C21468CAA3FB}"/>
                </a:ext>
              </a:extLst>
            </p:cNvPr>
            <p:cNvSpPr/>
            <p:nvPr/>
          </p:nvSpPr>
          <p:spPr bwMode="auto">
            <a:xfrm>
              <a:off x="6988175" y="2811463"/>
              <a:ext cx="406400" cy="574675"/>
            </a:xfrm>
            <a:custGeom>
              <a:avLst/>
              <a:gdLst>
                <a:gd name="T0" fmla="*/ 31 w 631"/>
                <a:gd name="T1" fmla="*/ 235 h 425"/>
                <a:gd name="T2" fmla="*/ 2 w 631"/>
                <a:gd name="T3" fmla="*/ 234 h 425"/>
                <a:gd name="T4" fmla="*/ 26 w 631"/>
                <a:gd name="T5" fmla="*/ 220 h 425"/>
                <a:gd name="T6" fmla="*/ 50 w 631"/>
                <a:gd name="T7" fmla="*/ 170 h 425"/>
                <a:gd name="T8" fmla="*/ 87 w 631"/>
                <a:gd name="T9" fmla="*/ 136 h 425"/>
                <a:gd name="T10" fmla="*/ 160 w 631"/>
                <a:gd name="T11" fmla="*/ 108 h 425"/>
                <a:gd name="T12" fmla="*/ 157 w 631"/>
                <a:gd name="T13" fmla="*/ 53 h 425"/>
                <a:gd name="T14" fmla="*/ 122 w 631"/>
                <a:gd name="T15" fmla="*/ 36 h 425"/>
                <a:gd name="T16" fmla="*/ 150 w 631"/>
                <a:gd name="T17" fmla="*/ 5 h 425"/>
                <a:gd name="T18" fmla="*/ 188 w 631"/>
                <a:gd name="T19" fmla="*/ 64 h 425"/>
                <a:gd name="T20" fmla="*/ 227 w 631"/>
                <a:gd name="T21" fmla="*/ 123 h 425"/>
                <a:gd name="T22" fmla="*/ 158 w 631"/>
                <a:gd name="T23" fmla="*/ 128 h 425"/>
                <a:gd name="T24" fmla="*/ 75 w 631"/>
                <a:gd name="T25" fmla="*/ 179 h 425"/>
                <a:gd name="T26" fmla="*/ 95 w 631"/>
                <a:gd name="T27" fmla="*/ 214 h 425"/>
                <a:gd name="T28" fmla="*/ 132 w 631"/>
                <a:gd name="T29" fmla="*/ 194 h 425"/>
                <a:gd name="T30" fmla="*/ 177 w 631"/>
                <a:gd name="T31" fmla="*/ 175 h 425"/>
                <a:gd name="T32" fmla="*/ 323 w 631"/>
                <a:gd name="T33" fmla="*/ 187 h 425"/>
                <a:gd name="T34" fmla="*/ 412 w 631"/>
                <a:gd name="T35" fmla="*/ 154 h 425"/>
                <a:gd name="T36" fmla="*/ 485 w 631"/>
                <a:gd name="T37" fmla="*/ 119 h 425"/>
                <a:gd name="T38" fmla="*/ 446 w 631"/>
                <a:gd name="T39" fmla="*/ 81 h 425"/>
                <a:gd name="T40" fmla="*/ 428 w 631"/>
                <a:gd name="T41" fmla="*/ 72 h 425"/>
                <a:gd name="T42" fmla="*/ 315 w 631"/>
                <a:gd name="T43" fmla="*/ 60 h 425"/>
                <a:gd name="T44" fmla="*/ 434 w 631"/>
                <a:gd name="T45" fmla="*/ 42 h 425"/>
                <a:gd name="T46" fmla="*/ 490 w 631"/>
                <a:gd name="T47" fmla="*/ 76 h 425"/>
                <a:gd name="T48" fmla="*/ 552 w 631"/>
                <a:gd name="T49" fmla="*/ 66 h 425"/>
                <a:gd name="T50" fmla="*/ 612 w 631"/>
                <a:gd name="T51" fmla="*/ 55 h 425"/>
                <a:gd name="T52" fmla="*/ 604 w 631"/>
                <a:gd name="T53" fmla="*/ 109 h 425"/>
                <a:gd name="T54" fmla="*/ 571 w 631"/>
                <a:gd name="T55" fmla="*/ 126 h 425"/>
                <a:gd name="T56" fmla="*/ 583 w 631"/>
                <a:gd name="T57" fmla="*/ 172 h 425"/>
                <a:gd name="T58" fmla="*/ 624 w 631"/>
                <a:gd name="T59" fmla="*/ 240 h 425"/>
                <a:gd name="T60" fmla="*/ 594 w 631"/>
                <a:gd name="T61" fmla="*/ 238 h 425"/>
                <a:gd name="T62" fmla="*/ 511 w 631"/>
                <a:gd name="T63" fmla="*/ 212 h 425"/>
                <a:gd name="T64" fmla="*/ 429 w 631"/>
                <a:gd name="T65" fmla="*/ 217 h 425"/>
                <a:gd name="T66" fmla="*/ 462 w 631"/>
                <a:gd name="T67" fmla="*/ 170 h 425"/>
                <a:gd name="T68" fmla="*/ 440 w 631"/>
                <a:gd name="T69" fmla="*/ 184 h 425"/>
                <a:gd name="T70" fmla="*/ 358 w 631"/>
                <a:gd name="T71" fmla="*/ 268 h 425"/>
                <a:gd name="T72" fmla="*/ 327 w 631"/>
                <a:gd name="T73" fmla="*/ 354 h 425"/>
                <a:gd name="T74" fmla="*/ 291 w 631"/>
                <a:gd name="T75" fmla="*/ 378 h 425"/>
                <a:gd name="T76" fmla="*/ 228 w 631"/>
                <a:gd name="T77" fmla="*/ 413 h 425"/>
                <a:gd name="T78" fmla="*/ 193 w 631"/>
                <a:gd name="T79" fmla="*/ 415 h 425"/>
                <a:gd name="T80" fmla="*/ 183 w 631"/>
                <a:gd name="T81" fmla="*/ 376 h 425"/>
                <a:gd name="T82" fmla="*/ 201 w 631"/>
                <a:gd name="T83" fmla="*/ 362 h 425"/>
                <a:gd name="T84" fmla="*/ 199 w 631"/>
                <a:gd name="T85" fmla="*/ 327 h 425"/>
                <a:gd name="T86" fmla="*/ 308 w 631"/>
                <a:gd name="T87" fmla="*/ 246 h 425"/>
                <a:gd name="T88" fmla="*/ 261 w 631"/>
                <a:gd name="T89" fmla="*/ 233 h 425"/>
                <a:gd name="T90" fmla="*/ 196 w 631"/>
                <a:gd name="T91" fmla="*/ 219 h 425"/>
                <a:gd name="T92" fmla="*/ 154 w 631"/>
                <a:gd name="T93" fmla="*/ 221 h 425"/>
                <a:gd name="T94" fmla="*/ 88 w 631"/>
                <a:gd name="T95" fmla="*/ 282 h 425"/>
                <a:gd name="T96" fmla="*/ 51 w 631"/>
                <a:gd name="T97" fmla="*/ 251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1" h="425">
                  <a:moveTo>
                    <a:pt x="51" y="251"/>
                  </a:moveTo>
                  <a:cubicBezTo>
                    <a:pt x="52" y="237"/>
                    <a:pt x="47" y="229"/>
                    <a:pt x="31" y="235"/>
                  </a:cubicBezTo>
                  <a:cubicBezTo>
                    <a:pt x="27" y="236"/>
                    <a:pt x="22" y="236"/>
                    <a:pt x="17" y="236"/>
                  </a:cubicBezTo>
                  <a:cubicBezTo>
                    <a:pt x="12" y="236"/>
                    <a:pt x="4" y="243"/>
                    <a:pt x="2" y="234"/>
                  </a:cubicBezTo>
                  <a:cubicBezTo>
                    <a:pt x="0" y="227"/>
                    <a:pt x="8" y="223"/>
                    <a:pt x="14" y="221"/>
                  </a:cubicBezTo>
                  <a:cubicBezTo>
                    <a:pt x="18" y="219"/>
                    <a:pt x="22" y="219"/>
                    <a:pt x="26" y="220"/>
                  </a:cubicBezTo>
                  <a:cubicBezTo>
                    <a:pt x="41" y="220"/>
                    <a:pt x="46" y="211"/>
                    <a:pt x="42" y="199"/>
                  </a:cubicBezTo>
                  <a:cubicBezTo>
                    <a:pt x="37" y="186"/>
                    <a:pt x="41" y="179"/>
                    <a:pt x="50" y="170"/>
                  </a:cubicBezTo>
                  <a:cubicBezTo>
                    <a:pt x="60" y="160"/>
                    <a:pt x="63" y="144"/>
                    <a:pt x="79" y="140"/>
                  </a:cubicBezTo>
                  <a:cubicBezTo>
                    <a:pt x="82" y="139"/>
                    <a:pt x="85" y="139"/>
                    <a:pt x="87" y="136"/>
                  </a:cubicBezTo>
                  <a:cubicBezTo>
                    <a:pt x="95" y="125"/>
                    <a:pt x="105" y="120"/>
                    <a:pt x="119" y="119"/>
                  </a:cubicBezTo>
                  <a:cubicBezTo>
                    <a:pt x="133" y="118"/>
                    <a:pt x="147" y="113"/>
                    <a:pt x="160" y="108"/>
                  </a:cubicBezTo>
                  <a:cubicBezTo>
                    <a:pt x="167" y="106"/>
                    <a:pt x="176" y="103"/>
                    <a:pt x="177" y="92"/>
                  </a:cubicBezTo>
                  <a:cubicBezTo>
                    <a:pt x="179" y="74"/>
                    <a:pt x="168" y="64"/>
                    <a:pt x="157" y="53"/>
                  </a:cubicBezTo>
                  <a:cubicBezTo>
                    <a:pt x="155" y="51"/>
                    <a:pt x="152" y="50"/>
                    <a:pt x="150" y="49"/>
                  </a:cubicBezTo>
                  <a:cubicBezTo>
                    <a:pt x="140" y="45"/>
                    <a:pt x="126" y="43"/>
                    <a:pt x="122" y="36"/>
                  </a:cubicBezTo>
                  <a:cubicBezTo>
                    <a:pt x="117" y="29"/>
                    <a:pt x="133" y="22"/>
                    <a:pt x="134" y="11"/>
                  </a:cubicBezTo>
                  <a:cubicBezTo>
                    <a:pt x="136" y="1"/>
                    <a:pt x="142" y="0"/>
                    <a:pt x="150" y="5"/>
                  </a:cubicBezTo>
                  <a:cubicBezTo>
                    <a:pt x="162" y="14"/>
                    <a:pt x="179" y="12"/>
                    <a:pt x="191" y="24"/>
                  </a:cubicBezTo>
                  <a:cubicBezTo>
                    <a:pt x="170" y="41"/>
                    <a:pt x="170" y="43"/>
                    <a:pt x="188" y="64"/>
                  </a:cubicBezTo>
                  <a:cubicBezTo>
                    <a:pt x="199" y="76"/>
                    <a:pt x="206" y="91"/>
                    <a:pt x="220" y="99"/>
                  </a:cubicBezTo>
                  <a:cubicBezTo>
                    <a:pt x="229" y="104"/>
                    <a:pt x="228" y="114"/>
                    <a:pt x="227" y="123"/>
                  </a:cubicBezTo>
                  <a:cubicBezTo>
                    <a:pt x="225" y="137"/>
                    <a:pt x="215" y="142"/>
                    <a:pt x="205" y="133"/>
                  </a:cubicBezTo>
                  <a:cubicBezTo>
                    <a:pt x="190" y="119"/>
                    <a:pt x="175" y="122"/>
                    <a:pt x="158" y="128"/>
                  </a:cubicBezTo>
                  <a:cubicBezTo>
                    <a:pt x="157" y="128"/>
                    <a:pt x="156" y="129"/>
                    <a:pt x="155" y="129"/>
                  </a:cubicBezTo>
                  <a:cubicBezTo>
                    <a:pt x="117" y="128"/>
                    <a:pt x="96" y="152"/>
                    <a:pt x="75" y="179"/>
                  </a:cubicBezTo>
                  <a:cubicBezTo>
                    <a:pt x="68" y="189"/>
                    <a:pt x="67" y="196"/>
                    <a:pt x="70" y="206"/>
                  </a:cubicBezTo>
                  <a:cubicBezTo>
                    <a:pt x="75" y="222"/>
                    <a:pt x="82" y="225"/>
                    <a:pt x="95" y="214"/>
                  </a:cubicBezTo>
                  <a:cubicBezTo>
                    <a:pt x="99" y="211"/>
                    <a:pt x="103" y="208"/>
                    <a:pt x="105" y="204"/>
                  </a:cubicBezTo>
                  <a:cubicBezTo>
                    <a:pt x="110" y="190"/>
                    <a:pt x="119" y="189"/>
                    <a:pt x="132" y="194"/>
                  </a:cubicBezTo>
                  <a:cubicBezTo>
                    <a:pt x="144" y="199"/>
                    <a:pt x="154" y="197"/>
                    <a:pt x="161" y="185"/>
                  </a:cubicBezTo>
                  <a:cubicBezTo>
                    <a:pt x="164" y="179"/>
                    <a:pt x="170" y="175"/>
                    <a:pt x="177" y="175"/>
                  </a:cubicBezTo>
                  <a:cubicBezTo>
                    <a:pt x="216" y="173"/>
                    <a:pt x="255" y="170"/>
                    <a:pt x="291" y="192"/>
                  </a:cubicBezTo>
                  <a:cubicBezTo>
                    <a:pt x="303" y="200"/>
                    <a:pt x="313" y="194"/>
                    <a:pt x="323" y="187"/>
                  </a:cubicBezTo>
                  <a:cubicBezTo>
                    <a:pt x="342" y="175"/>
                    <a:pt x="361" y="167"/>
                    <a:pt x="383" y="167"/>
                  </a:cubicBezTo>
                  <a:cubicBezTo>
                    <a:pt x="395" y="167"/>
                    <a:pt x="403" y="160"/>
                    <a:pt x="412" y="154"/>
                  </a:cubicBezTo>
                  <a:cubicBezTo>
                    <a:pt x="430" y="140"/>
                    <a:pt x="448" y="125"/>
                    <a:pt x="474" y="126"/>
                  </a:cubicBezTo>
                  <a:cubicBezTo>
                    <a:pt x="479" y="126"/>
                    <a:pt x="484" y="124"/>
                    <a:pt x="485" y="119"/>
                  </a:cubicBezTo>
                  <a:cubicBezTo>
                    <a:pt x="485" y="113"/>
                    <a:pt x="480" y="112"/>
                    <a:pt x="476" y="110"/>
                  </a:cubicBezTo>
                  <a:cubicBezTo>
                    <a:pt x="462" y="104"/>
                    <a:pt x="449" y="98"/>
                    <a:pt x="446" y="81"/>
                  </a:cubicBezTo>
                  <a:cubicBezTo>
                    <a:pt x="445" y="76"/>
                    <a:pt x="441" y="73"/>
                    <a:pt x="436" y="72"/>
                  </a:cubicBezTo>
                  <a:cubicBezTo>
                    <a:pt x="433" y="72"/>
                    <a:pt x="431" y="72"/>
                    <a:pt x="428" y="72"/>
                  </a:cubicBezTo>
                  <a:cubicBezTo>
                    <a:pt x="397" y="60"/>
                    <a:pt x="366" y="58"/>
                    <a:pt x="334" y="67"/>
                  </a:cubicBezTo>
                  <a:cubicBezTo>
                    <a:pt x="328" y="68"/>
                    <a:pt x="317" y="72"/>
                    <a:pt x="315" y="60"/>
                  </a:cubicBezTo>
                  <a:cubicBezTo>
                    <a:pt x="330" y="51"/>
                    <a:pt x="347" y="49"/>
                    <a:pt x="363" y="44"/>
                  </a:cubicBezTo>
                  <a:cubicBezTo>
                    <a:pt x="386" y="32"/>
                    <a:pt x="410" y="31"/>
                    <a:pt x="434" y="42"/>
                  </a:cubicBezTo>
                  <a:cubicBezTo>
                    <a:pt x="440" y="45"/>
                    <a:pt x="446" y="48"/>
                    <a:pt x="453" y="48"/>
                  </a:cubicBezTo>
                  <a:cubicBezTo>
                    <a:pt x="472" y="48"/>
                    <a:pt x="484" y="59"/>
                    <a:pt x="490" y="76"/>
                  </a:cubicBezTo>
                  <a:cubicBezTo>
                    <a:pt x="494" y="87"/>
                    <a:pt x="501" y="89"/>
                    <a:pt x="510" y="87"/>
                  </a:cubicBezTo>
                  <a:cubicBezTo>
                    <a:pt x="526" y="84"/>
                    <a:pt x="541" y="80"/>
                    <a:pt x="552" y="66"/>
                  </a:cubicBezTo>
                  <a:cubicBezTo>
                    <a:pt x="559" y="57"/>
                    <a:pt x="567" y="49"/>
                    <a:pt x="578" y="45"/>
                  </a:cubicBezTo>
                  <a:cubicBezTo>
                    <a:pt x="591" y="41"/>
                    <a:pt x="603" y="44"/>
                    <a:pt x="612" y="55"/>
                  </a:cubicBezTo>
                  <a:cubicBezTo>
                    <a:pt x="621" y="65"/>
                    <a:pt x="619" y="76"/>
                    <a:pt x="610" y="85"/>
                  </a:cubicBezTo>
                  <a:cubicBezTo>
                    <a:pt x="603" y="92"/>
                    <a:pt x="602" y="100"/>
                    <a:pt x="604" y="109"/>
                  </a:cubicBezTo>
                  <a:cubicBezTo>
                    <a:pt x="608" y="126"/>
                    <a:pt x="603" y="130"/>
                    <a:pt x="585" y="128"/>
                  </a:cubicBezTo>
                  <a:cubicBezTo>
                    <a:pt x="580" y="127"/>
                    <a:pt x="576" y="125"/>
                    <a:pt x="571" y="126"/>
                  </a:cubicBezTo>
                  <a:cubicBezTo>
                    <a:pt x="563" y="127"/>
                    <a:pt x="558" y="131"/>
                    <a:pt x="560" y="139"/>
                  </a:cubicBezTo>
                  <a:cubicBezTo>
                    <a:pt x="563" y="153"/>
                    <a:pt x="564" y="167"/>
                    <a:pt x="583" y="172"/>
                  </a:cubicBezTo>
                  <a:cubicBezTo>
                    <a:pt x="608" y="179"/>
                    <a:pt x="619" y="200"/>
                    <a:pt x="628" y="222"/>
                  </a:cubicBezTo>
                  <a:cubicBezTo>
                    <a:pt x="631" y="229"/>
                    <a:pt x="630" y="235"/>
                    <a:pt x="624" y="240"/>
                  </a:cubicBezTo>
                  <a:cubicBezTo>
                    <a:pt x="618" y="244"/>
                    <a:pt x="612" y="243"/>
                    <a:pt x="608" y="237"/>
                  </a:cubicBezTo>
                  <a:cubicBezTo>
                    <a:pt x="603" y="231"/>
                    <a:pt x="598" y="231"/>
                    <a:pt x="594" y="238"/>
                  </a:cubicBezTo>
                  <a:cubicBezTo>
                    <a:pt x="584" y="252"/>
                    <a:pt x="572" y="249"/>
                    <a:pt x="564" y="237"/>
                  </a:cubicBezTo>
                  <a:cubicBezTo>
                    <a:pt x="552" y="217"/>
                    <a:pt x="533" y="212"/>
                    <a:pt x="511" y="212"/>
                  </a:cubicBezTo>
                  <a:cubicBezTo>
                    <a:pt x="495" y="213"/>
                    <a:pt x="477" y="204"/>
                    <a:pt x="464" y="222"/>
                  </a:cubicBezTo>
                  <a:cubicBezTo>
                    <a:pt x="451" y="229"/>
                    <a:pt x="439" y="231"/>
                    <a:pt x="429" y="217"/>
                  </a:cubicBezTo>
                  <a:cubicBezTo>
                    <a:pt x="424" y="198"/>
                    <a:pt x="436" y="188"/>
                    <a:pt x="450" y="180"/>
                  </a:cubicBezTo>
                  <a:cubicBezTo>
                    <a:pt x="453" y="177"/>
                    <a:pt x="457" y="175"/>
                    <a:pt x="462" y="170"/>
                  </a:cubicBezTo>
                  <a:cubicBezTo>
                    <a:pt x="456" y="173"/>
                    <a:pt x="453" y="178"/>
                    <a:pt x="449" y="181"/>
                  </a:cubicBezTo>
                  <a:cubicBezTo>
                    <a:pt x="446" y="182"/>
                    <a:pt x="443" y="184"/>
                    <a:pt x="440" y="184"/>
                  </a:cubicBezTo>
                  <a:cubicBezTo>
                    <a:pt x="405" y="184"/>
                    <a:pt x="404" y="185"/>
                    <a:pt x="396" y="219"/>
                  </a:cubicBezTo>
                  <a:cubicBezTo>
                    <a:pt x="387" y="249"/>
                    <a:pt x="387" y="249"/>
                    <a:pt x="358" y="268"/>
                  </a:cubicBezTo>
                  <a:cubicBezTo>
                    <a:pt x="365" y="272"/>
                    <a:pt x="375" y="269"/>
                    <a:pt x="378" y="278"/>
                  </a:cubicBezTo>
                  <a:cubicBezTo>
                    <a:pt x="384" y="313"/>
                    <a:pt x="362" y="346"/>
                    <a:pt x="327" y="354"/>
                  </a:cubicBezTo>
                  <a:cubicBezTo>
                    <a:pt x="313" y="358"/>
                    <a:pt x="300" y="362"/>
                    <a:pt x="287" y="368"/>
                  </a:cubicBezTo>
                  <a:cubicBezTo>
                    <a:pt x="285" y="373"/>
                    <a:pt x="290" y="375"/>
                    <a:pt x="291" y="378"/>
                  </a:cubicBezTo>
                  <a:cubicBezTo>
                    <a:pt x="296" y="390"/>
                    <a:pt x="292" y="396"/>
                    <a:pt x="278" y="394"/>
                  </a:cubicBezTo>
                  <a:cubicBezTo>
                    <a:pt x="257" y="390"/>
                    <a:pt x="240" y="391"/>
                    <a:pt x="228" y="413"/>
                  </a:cubicBezTo>
                  <a:cubicBezTo>
                    <a:pt x="223" y="423"/>
                    <a:pt x="208" y="421"/>
                    <a:pt x="198" y="424"/>
                  </a:cubicBezTo>
                  <a:cubicBezTo>
                    <a:pt x="193" y="425"/>
                    <a:pt x="191" y="418"/>
                    <a:pt x="193" y="415"/>
                  </a:cubicBezTo>
                  <a:cubicBezTo>
                    <a:pt x="202" y="400"/>
                    <a:pt x="194" y="390"/>
                    <a:pt x="183" y="381"/>
                  </a:cubicBezTo>
                  <a:cubicBezTo>
                    <a:pt x="182" y="380"/>
                    <a:pt x="182" y="377"/>
                    <a:pt x="183" y="376"/>
                  </a:cubicBezTo>
                  <a:cubicBezTo>
                    <a:pt x="183" y="374"/>
                    <a:pt x="183" y="373"/>
                    <a:pt x="183" y="371"/>
                  </a:cubicBezTo>
                  <a:cubicBezTo>
                    <a:pt x="191" y="372"/>
                    <a:pt x="198" y="370"/>
                    <a:pt x="201" y="362"/>
                  </a:cubicBezTo>
                  <a:cubicBezTo>
                    <a:pt x="204" y="352"/>
                    <a:pt x="193" y="354"/>
                    <a:pt x="189" y="350"/>
                  </a:cubicBezTo>
                  <a:cubicBezTo>
                    <a:pt x="173" y="335"/>
                    <a:pt x="193" y="334"/>
                    <a:pt x="199" y="327"/>
                  </a:cubicBezTo>
                  <a:cubicBezTo>
                    <a:pt x="225" y="294"/>
                    <a:pt x="258" y="270"/>
                    <a:pt x="296" y="253"/>
                  </a:cubicBezTo>
                  <a:cubicBezTo>
                    <a:pt x="300" y="251"/>
                    <a:pt x="305" y="249"/>
                    <a:pt x="308" y="246"/>
                  </a:cubicBezTo>
                  <a:cubicBezTo>
                    <a:pt x="311" y="243"/>
                    <a:pt x="313" y="241"/>
                    <a:pt x="316" y="237"/>
                  </a:cubicBezTo>
                  <a:cubicBezTo>
                    <a:pt x="297" y="233"/>
                    <a:pt x="279" y="240"/>
                    <a:pt x="261" y="233"/>
                  </a:cubicBezTo>
                  <a:cubicBezTo>
                    <a:pt x="248" y="228"/>
                    <a:pt x="233" y="228"/>
                    <a:pt x="220" y="220"/>
                  </a:cubicBezTo>
                  <a:cubicBezTo>
                    <a:pt x="213" y="216"/>
                    <a:pt x="204" y="218"/>
                    <a:pt x="196" y="219"/>
                  </a:cubicBezTo>
                  <a:cubicBezTo>
                    <a:pt x="188" y="220"/>
                    <a:pt x="179" y="223"/>
                    <a:pt x="171" y="219"/>
                  </a:cubicBezTo>
                  <a:cubicBezTo>
                    <a:pt x="165" y="216"/>
                    <a:pt x="157" y="213"/>
                    <a:pt x="154" y="221"/>
                  </a:cubicBezTo>
                  <a:cubicBezTo>
                    <a:pt x="147" y="239"/>
                    <a:pt x="129" y="248"/>
                    <a:pt x="120" y="264"/>
                  </a:cubicBezTo>
                  <a:cubicBezTo>
                    <a:pt x="114" y="279"/>
                    <a:pt x="105" y="288"/>
                    <a:pt x="88" y="282"/>
                  </a:cubicBezTo>
                  <a:cubicBezTo>
                    <a:pt x="84" y="281"/>
                    <a:pt x="80" y="281"/>
                    <a:pt x="76" y="282"/>
                  </a:cubicBezTo>
                  <a:cubicBezTo>
                    <a:pt x="51" y="284"/>
                    <a:pt x="45" y="277"/>
                    <a:pt x="51" y="251"/>
                  </a:cubicBezTo>
                  <a:close/>
                </a:path>
              </a:pathLst>
            </a:custGeom>
            <a:solidFill>
              <a:srgbClr val="EAD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2" name="Freeform 1032">
              <a:extLst>
                <a:ext uri="{FF2B5EF4-FFF2-40B4-BE49-F238E27FC236}">
                  <a16:creationId xmlns:a16="http://schemas.microsoft.com/office/drawing/2014/main" id="{F48BB4B0-EBD4-4008-0AB2-617C00CA361E}"/>
                </a:ext>
              </a:extLst>
            </p:cNvPr>
            <p:cNvSpPr/>
            <p:nvPr/>
          </p:nvSpPr>
          <p:spPr bwMode="auto">
            <a:xfrm>
              <a:off x="7134225" y="3054351"/>
              <a:ext cx="384175" cy="344488"/>
            </a:xfrm>
            <a:custGeom>
              <a:avLst/>
              <a:gdLst>
                <a:gd name="T0" fmla="*/ 204 w 596"/>
                <a:gd name="T1" fmla="*/ 36 h 255"/>
                <a:gd name="T2" fmla="*/ 236 w 596"/>
                <a:gd name="T3" fmla="*/ 40 h 255"/>
                <a:gd name="T4" fmla="*/ 298 w 596"/>
                <a:gd name="T5" fmla="*/ 35 h 255"/>
                <a:gd name="T6" fmla="*/ 309 w 596"/>
                <a:gd name="T7" fmla="*/ 43 h 255"/>
                <a:gd name="T8" fmla="*/ 337 w 596"/>
                <a:gd name="T9" fmla="*/ 63 h 255"/>
                <a:gd name="T10" fmla="*/ 344 w 596"/>
                <a:gd name="T11" fmla="*/ 65 h 255"/>
                <a:gd name="T12" fmla="*/ 404 w 596"/>
                <a:gd name="T13" fmla="*/ 69 h 255"/>
                <a:gd name="T14" fmla="*/ 413 w 596"/>
                <a:gd name="T15" fmla="*/ 70 h 255"/>
                <a:gd name="T16" fmla="*/ 470 w 596"/>
                <a:gd name="T17" fmla="*/ 55 h 255"/>
                <a:gd name="T18" fmla="*/ 522 w 596"/>
                <a:gd name="T19" fmla="*/ 7 h 255"/>
                <a:gd name="T20" fmla="*/ 542 w 596"/>
                <a:gd name="T21" fmla="*/ 4 h 255"/>
                <a:gd name="T22" fmla="*/ 573 w 596"/>
                <a:gd name="T23" fmla="*/ 43 h 255"/>
                <a:gd name="T24" fmla="*/ 579 w 596"/>
                <a:gd name="T25" fmla="*/ 58 h 255"/>
                <a:gd name="T26" fmla="*/ 571 w 596"/>
                <a:gd name="T27" fmla="*/ 99 h 255"/>
                <a:gd name="T28" fmla="*/ 568 w 596"/>
                <a:gd name="T29" fmla="*/ 107 h 255"/>
                <a:gd name="T30" fmla="*/ 556 w 596"/>
                <a:gd name="T31" fmla="*/ 150 h 255"/>
                <a:gd name="T32" fmla="*/ 569 w 596"/>
                <a:gd name="T33" fmla="*/ 179 h 255"/>
                <a:gd name="T34" fmla="*/ 591 w 596"/>
                <a:gd name="T35" fmla="*/ 228 h 255"/>
                <a:gd name="T36" fmla="*/ 567 w 596"/>
                <a:gd name="T37" fmla="*/ 248 h 255"/>
                <a:gd name="T38" fmla="*/ 544 w 596"/>
                <a:gd name="T39" fmla="*/ 232 h 255"/>
                <a:gd name="T40" fmla="*/ 520 w 596"/>
                <a:gd name="T41" fmla="*/ 216 h 255"/>
                <a:gd name="T42" fmla="*/ 505 w 596"/>
                <a:gd name="T43" fmla="*/ 194 h 255"/>
                <a:gd name="T44" fmla="*/ 492 w 596"/>
                <a:gd name="T45" fmla="*/ 186 h 255"/>
                <a:gd name="T46" fmla="*/ 464 w 596"/>
                <a:gd name="T47" fmla="*/ 191 h 255"/>
                <a:gd name="T48" fmla="*/ 418 w 596"/>
                <a:gd name="T49" fmla="*/ 214 h 255"/>
                <a:gd name="T50" fmla="*/ 376 w 596"/>
                <a:gd name="T51" fmla="*/ 220 h 255"/>
                <a:gd name="T52" fmla="*/ 343 w 596"/>
                <a:gd name="T53" fmla="*/ 218 h 255"/>
                <a:gd name="T54" fmla="*/ 322 w 596"/>
                <a:gd name="T55" fmla="*/ 212 h 255"/>
                <a:gd name="T56" fmla="*/ 248 w 596"/>
                <a:gd name="T57" fmla="*/ 181 h 255"/>
                <a:gd name="T58" fmla="*/ 236 w 596"/>
                <a:gd name="T59" fmla="*/ 181 h 255"/>
                <a:gd name="T60" fmla="*/ 201 w 596"/>
                <a:gd name="T61" fmla="*/ 210 h 255"/>
                <a:gd name="T62" fmla="*/ 164 w 596"/>
                <a:gd name="T63" fmla="*/ 212 h 255"/>
                <a:gd name="T64" fmla="*/ 116 w 596"/>
                <a:gd name="T65" fmla="*/ 205 h 255"/>
                <a:gd name="T66" fmla="*/ 109 w 596"/>
                <a:gd name="T67" fmla="*/ 207 h 255"/>
                <a:gd name="T68" fmla="*/ 60 w 596"/>
                <a:gd name="T69" fmla="*/ 237 h 255"/>
                <a:gd name="T70" fmla="*/ 54 w 596"/>
                <a:gd name="T71" fmla="*/ 242 h 255"/>
                <a:gd name="T72" fmla="*/ 37 w 596"/>
                <a:gd name="T73" fmla="*/ 244 h 255"/>
                <a:gd name="T74" fmla="*/ 24 w 596"/>
                <a:gd name="T75" fmla="*/ 240 h 255"/>
                <a:gd name="T76" fmla="*/ 8 w 596"/>
                <a:gd name="T77" fmla="*/ 240 h 255"/>
                <a:gd name="T78" fmla="*/ 18 w 596"/>
                <a:gd name="T79" fmla="*/ 217 h 255"/>
                <a:gd name="T80" fmla="*/ 36 w 596"/>
                <a:gd name="T81" fmla="*/ 215 h 255"/>
                <a:gd name="T82" fmla="*/ 94 w 596"/>
                <a:gd name="T83" fmla="*/ 197 h 255"/>
                <a:gd name="T84" fmla="*/ 167 w 596"/>
                <a:gd name="T85" fmla="*/ 187 h 255"/>
                <a:gd name="T86" fmla="*/ 224 w 596"/>
                <a:gd name="T87" fmla="*/ 154 h 255"/>
                <a:gd name="T88" fmla="*/ 212 w 596"/>
                <a:gd name="T89" fmla="*/ 142 h 255"/>
                <a:gd name="T90" fmla="*/ 185 w 596"/>
                <a:gd name="T91" fmla="*/ 134 h 255"/>
                <a:gd name="T92" fmla="*/ 190 w 596"/>
                <a:gd name="T93" fmla="*/ 110 h 255"/>
                <a:gd name="T94" fmla="*/ 148 w 596"/>
                <a:gd name="T95" fmla="*/ 100 h 255"/>
                <a:gd name="T96" fmla="*/ 137 w 596"/>
                <a:gd name="T97" fmla="*/ 96 h 255"/>
                <a:gd name="T98" fmla="*/ 124 w 596"/>
                <a:gd name="T99" fmla="*/ 95 h 255"/>
                <a:gd name="T100" fmla="*/ 133 w 596"/>
                <a:gd name="T101" fmla="*/ 79 h 255"/>
                <a:gd name="T102" fmla="*/ 164 w 596"/>
                <a:gd name="T103" fmla="*/ 40 h 255"/>
                <a:gd name="T104" fmla="*/ 204 w 596"/>
                <a:gd name="T105" fmla="*/ 3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96" h="255">
                  <a:moveTo>
                    <a:pt x="204" y="36"/>
                  </a:moveTo>
                  <a:cubicBezTo>
                    <a:pt x="213" y="46"/>
                    <a:pt x="224" y="45"/>
                    <a:pt x="236" y="40"/>
                  </a:cubicBezTo>
                  <a:cubicBezTo>
                    <a:pt x="255" y="23"/>
                    <a:pt x="277" y="32"/>
                    <a:pt x="298" y="35"/>
                  </a:cubicBezTo>
                  <a:cubicBezTo>
                    <a:pt x="303" y="35"/>
                    <a:pt x="308" y="38"/>
                    <a:pt x="309" y="43"/>
                  </a:cubicBezTo>
                  <a:cubicBezTo>
                    <a:pt x="311" y="59"/>
                    <a:pt x="324" y="61"/>
                    <a:pt x="337" y="63"/>
                  </a:cubicBezTo>
                  <a:cubicBezTo>
                    <a:pt x="339" y="64"/>
                    <a:pt x="342" y="64"/>
                    <a:pt x="344" y="65"/>
                  </a:cubicBezTo>
                  <a:cubicBezTo>
                    <a:pt x="363" y="78"/>
                    <a:pt x="382" y="86"/>
                    <a:pt x="404" y="69"/>
                  </a:cubicBezTo>
                  <a:cubicBezTo>
                    <a:pt x="406" y="68"/>
                    <a:pt x="411" y="68"/>
                    <a:pt x="413" y="70"/>
                  </a:cubicBezTo>
                  <a:cubicBezTo>
                    <a:pt x="438" y="84"/>
                    <a:pt x="452" y="67"/>
                    <a:pt x="470" y="55"/>
                  </a:cubicBezTo>
                  <a:cubicBezTo>
                    <a:pt x="491" y="42"/>
                    <a:pt x="506" y="24"/>
                    <a:pt x="522" y="7"/>
                  </a:cubicBezTo>
                  <a:cubicBezTo>
                    <a:pt x="528" y="1"/>
                    <a:pt x="535" y="0"/>
                    <a:pt x="542" y="4"/>
                  </a:cubicBezTo>
                  <a:cubicBezTo>
                    <a:pt x="558" y="13"/>
                    <a:pt x="570" y="25"/>
                    <a:pt x="573" y="43"/>
                  </a:cubicBezTo>
                  <a:cubicBezTo>
                    <a:pt x="574" y="49"/>
                    <a:pt x="576" y="54"/>
                    <a:pt x="579" y="58"/>
                  </a:cubicBezTo>
                  <a:cubicBezTo>
                    <a:pt x="588" y="74"/>
                    <a:pt x="594" y="89"/>
                    <a:pt x="571" y="99"/>
                  </a:cubicBezTo>
                  <a:cubicBezTo>
                    <a:pt x="568" y="100"/>
                    <a:pt x="567" y="104"/>
                    <a:pt x="568" y="107"/>
                  </a:cubicBezTo>
                  <a:cubicBezTo>
                    <a:pt x="574" y="124"/>
                    <a:pt x="565" y="137"/>
                    <a:pt x="556" y="150"/>
                  </a:cubicBezTo>
                  <a:cubicBezTo>
                    <a:pt x="548" y="162"/>
                    <a:pt x="552" y="170"/>
                    <a:pt x="569" y="179"/>
                  </a:cubicBezTo>
                  <a:cubicBezTo>
                    <a:pt x="587" y="189"/>
                    <a:pt x="596" y="209"/>
                    <a:pt x="591" y="228"/>
                  </a:cubicBezTo>
                  <a:cubicBezTo>
                    <a:pt x="588" y="241"/>
                    <a:pt x="580" y="249"/>
                    <a:pt x="567" y="248"/>
                  </a:cubicBezTo>
                  <a:cubicBezTo>
                    <a:pt x="558" y="247"/>
                    <a:pt x="542" y="252"/>
                    <a:pt x="544" y="232"/>
                  </a:cubicBezTo>
                  <a:cubicBezTo>
                    <a:pt x="544" y="215"/>
                    <a:pt x="531" y="217"/>
                    <a:pt x="520" y="216"/>
                  </a:cubicBezTo>
                  <a:cubicBezTo>
                    <a:pt x="529" y="199"/>
                    <a:pt x="525" y="191"/>
                    <a:pt x="505" y="194"/>
                  </a:cubicBezTo>
                  <a:cubicBezTo>
                    <a:pt x="498" y="195"/>
                    <a:pt x="496" y="189"/>
                    <a:pt x="492" y="186"/>
                  </a:cubicBezTo>
                  <a:cubicBezTo>
                    <a:pt x="483" y="176"/>
                    <a:pt x="470" y="178"/>
                    <a:pt x="464" y="191"/>
                  </a:cubicBezTo>
                  <a:cubicBezTo>
                    <a:pt x="454" y="211"/>
                    <a:pt x="439" y="219"/>
                    <a:pt x="418" y="214"/>
                  </a:cubicBezTo>
                  <a:cubicBezTo>
                    <a:pt x="403" y="210"/>
                    <a:pt x="389" y="214"/>
                    <a:pt x="376" y="220"/>
                  </a:cubicBezTo>
                  <a:cubicBezTo>
                    <a:pt x="364" y="226"/>
                    <a:pt x="353" y="228"/>
                    <a:pt x="343" y="218"/>
                  </a:cubicBezTo>
                  <a:cubicBezTo>
                    <a:pt x="337" y="212"/>
                    <a:pt x="329" y="214"/>
                    <a:pt x="322" y="212"/>
                  </a:cubicBezTo>
                  <a:cubicBezTo>
                    <a:pt x="295" y="207"/>
                    <a:pt x="266" y="207"/>
                    <a:pt x="248" y="181"/>
                  </a:cubicBezTo>
                  <a:cubicBezTo>
                    <a:pt x="244" y="176"/>
                    <a:pt x="239" y="175"/>
                    <a:pt x="236" y="181"/>
                  </a:cubicBezTo>
                  <a:cubicBezTo>
                    <a:pt x="228" y="196"/>
                    <a:pt x="212" y="200"/>
                    <a:pt x="201" y="210"/>
                  </a:cubicBezTo>
                  <a:cubicBezTo>
                    <a:pt x="189" y="220"/>
                    <a:pt x="175" y="220"/>
                    <a:pt x="164" y="212"/>
                  </a:cubicBezTo>
                  <a:cubicBezTo>
                    <a:pt x="148" y="201"/>
                    <a:pt x="132" y="206"/>
                    <a:pt x="116" y="205"/>
                  </a:cubicBezTo>
                  <a:cubicBezTo>
                    <a:pt x="113" y="205"/>
                    <a:pt x="109" y="206"/>
                    <a:pt x="109" y="207"/>
                  </a:cubicBezTo>
                  <a:cubicBezTo>
                    <a:pt x="102" y="233"/>
                    <a:pt x="76" y="227"/>
                    <a:pt x="60" y="237"/>
                  </a:cubicBezTo>
                  <a:cubicBezTo>
                    <a:pt x="58" y="238"/>
                    <a:pt x="55" y="240"/>
                    <a:pt x="54" y="242"/>
                  </a:cubicBezTo>
                  <a:cubicBezTo>
                    <a:pt x="49" y="254"/>
                    <a:pt x="44" y="255"/>
                    <a:pt x="37" y="244"/>
                  </a:cubicBezTo>
                  <a:cubicBezTo>
                    <a:pt x="34" y="240"/>
                    <a:pt x="28" y="241"/>
                    <a:pt x="24" y="240"/>
                  </a:cubicBezTo>
                  <a:cubicBezTo>
                    <a:pt x="18" y="240"/>
                    <a:pt x="13" y="240"/>
                    <a:pt x="8" y="240"/>
                  </a:cubicBezTo>
                  <a:cubicBezTo>
                    <a:pt x="0" y="228"/>
                    <a:pt x="6" y="221"/>
                    <a:pt x="18" y="217"/>
                  </a:cubicBezTo>
                  <a:cubicBezTo>
                    <a:pt x="24" y="215"/>
                    <a:pt x="31" y="213"/>
                    <a:pt x="36" y="215"/>
                  </a:cubicBezTo>
                  <a:cubicBezTo>
                    <a:pt x="62" y="230"/>
                    <a:pt x="80" y="213"/>
                    <a:pt x="94" y="197"/>
                  </a:cubicBezTo>
                  <a:cubicBezTo>
                    <a:pt x="117" y="172"/>
                    <a:pt x="137" y="169"/>
                    <a:pt x="167" y="187"/>
                  </a:cubicBezTo>
                  <a:cubicBezTo>
                    <a:pt x="195" y="204"/>
                    <a:pt x="218" y="188"/>
                    <a:pt x="224" y="154"/>
                  </a:cubicBezTo>
                  <a:cubicBezTo>
                    <a:pt x="225" y="145"/>
                    <a:pt x="222" y="140"/>
                    <a:pt x="212" y="142"/>
                  </a:cubicBezTo>
                  <a:cubicBezTo>
                    <a:pt x="201" y="144"/>
                    <a:pt x="192" y="141"/>
                    <a:pt x="185" y="134"/>
                  </a:cubicBezTo>
                  <a:cubicBezTo>
                    <a:pt x="176" y="125"/>
                    <a:pt x="174" y="116"/>
                    <a:pt x="190" y="110"/>
                  </a:cubicBezTo>
                  <a:cubicBezTo>
                    <a:pt x="175" y="108"/>
                    <a:pt x="160" y="109"/>
                    <a:pt x="148" y="100"/>
                  </a:cubicBezTo>
                  <a:cubicBezTo>
                    <a:pt x="146" y="96"/>
                    <a:pt x="143" y="93"/>
                    <a:pt x="137" y="96"/>
                  </a:cubicBezTo>
                  <a:cubicBezTo>
                    <a:pt x="133" y="97"/>
                    <a:pt x="127" y="104"/>
                    <a:pt x="124" y="95"/>
                  </a:cubicBezTo>
                  <a:cubicBezTo>
                    <a:pt x="122" y="88"/>
                    <a:pt x="127" y="79"/>
                    <a:pt x="133" y="79"/>
                  </a:cubicBezTo>
                  <a:cubicBezTo>
                    <a:pt x="158" y="77"/>
                    <a:pt x="157" y="56"/>
                    <a:pt x="164" y="40"/>
                  </a:cubicBezTo>
                  <a:cubicBezTo>
                    <a:pt x="174" y="19"/>
                    <a:pt x="187" y="18"/>
                    <a:pt x="204" y="36"/>
                  </a:cubicBezTo>
                  <a:close/>
                </a:path>
              </a:pathLst>
            </a:custGeom>
            <a:solidFill>
              <a:srgbClr val="DFB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3" name="Freeform 1033">
              <a:extLst>
                <a:ext uri="{FF2B5EF4-FFF2-40B4-BE49-F238E27FC236}">
                  <a16:creationId xmlns:a16="http://schemas.microsoft.com/office/drawing/2014/main" id="{E7ED2556-FD20-F6AB-CA8E-9E641202C1B2}"/>
                </a:ext>
              </a:extLst>
            </p:cNvPr>
            <p:cNvSpPr/>
            <p:nvPr/>
          </p:nvSpPr>
          <p:spPr bwMode="auto">
            <a:xfrm>
              <a:off x="7115175" y="3362326"/>
              <a:ext cx="188913" cy="139700"/>
            </a:xfrm>
            <a:custGeom>
              <a:avLst/>
              <a:gdLst>
                <a:gd name="T0" fmla="*/ 203 w 295"/>
                <a:gd name="T1" fmla="*/ 61 h 104"/>
                <a:gd name="T2" fmla="*/ 153 w 295"/>
                <a:gd name="T3" fmla="*/ 81 h 104"/>
                <a:gd name="T4" fmla="*/ 131 w 295"/>
                <a:gd name="T5" fmla="*/ 89 h 104"/>
                <a:gd name="T6" fmla="*/ 75 w 295"/>
                <a:gd name="T7" fmla="*/ 97 h 104"/>
                <a:gd name="T8" fmla="*/ 38 w 295"/>
                <a:gd name="T9" fmla="*/ 95 h 104"/>
                <a:gd name="T10" fmla="*/ 0 w 295"/>
                <a:gd name="T11" fmla="*/ 89 h 104"/>
                <a:gd name="T12" fmla="*/ 31 w 295"/>
                <a:gd name="T13" fmla="*/ 72 h 104"/>
                <a:gd name="T14" fmla="*/ 85 w 295"/>
                <a:gd name="T15" fmla="*/ 54 h 104"/>
                <a:gd name="T16" fmla="*/ 124 w 295"/>
                <a:gd name="T17" fmla="*/ 38 h 104"/>
                <a:gd name="T18" fmla="*/ 150 w 295"/>
                <a:gd name="T19" fmla="*/ 22 h 104"/>
                <a:gd name="T20" fmla="*/ 183 w 295"/>
                <a:gd name="T21" fmla="*/ 6 h 104"/>
                <a:gd name="T22" fmla="*/ 208 w 295"/>
                <a:gd name="T23" fmla="*/ 11 h 104"/>
                <a:gd name="T24" fmla="*/ 245 w 295"/>
                <a:gd name="T25" fmla="*/ 21 h 104"/>
                <a:gd name="T26" fmla="*/ 295 w 295"/>
                <a:gd name="T27" fmla="*/ 36 h 104"/>
                <a:gd name="T28" fmla="*/ 203 w 295"/>
                <a:gd name="T29" fmla="*/ 6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5" h="104">
                  <a:moveTo>
                    <a:pt x="203" y="61"/>
                  </a:moveTo>
                  <a:cubicBezTo>
                    <a:pt x="184" y="61"/>
                    <a:pt x="172" y="79"/>
                    <a:pt x="153" y="81"/>
                  </a:cubicBezTo>
                  <a:cubicBezTo>
                    <a:pt x="145" y="82"/>
                    <a:pt x="138" y="86"/>
                    <a:pt x="131" y="89"/>
                  </a:cubicBezTo>
                  <a:cubicBezTo>
                    <a:pt x="111" y="87"/>
                    <a:pt x="92" y="87"/>
                    <a:pt x="75" y="97"/>
                  </a:cubicBezTo>
                  <a:cubicBezTo>
                    <a:pt x="62" y="104"/>
                    <a:pt x="49" y="98"/>
                    <a:pt x="38" y="95"/>
                  </a:cubicBezTo>
                  <a:cubicBezTo>
                    <a:pt x="26" y="91"/>
                    <a:pt x="13" y="90"/>
                    <a:pt x="0" y="89"/>
                  </a:cubicBezTo>
                  <a:cubicBezTo>
                    <a:pt x="8" y="77"/>
                    <a:pt x="22" y="79"/>
                    <a:pt x="31" y="72"/>
                  </a:cubicBezTo>
                  <a:cubicBezTo>
                    <a:pt x="45" y="55"/>
                    <a:pt x="63" y="52"/>
                    <a:pt x="85" y="54"/>
                  </a:cubicBezTo>
                  <a:cubicBezTo>
                    <a:pt x="98" y="55"/>
                    <a:pt x="115" y="47"/>
                    <a:pt x="124" y="38"/>
                  </a:cubicBezTo>
                  <a:cubicBezTo>
                    <a:pt x="132" y="29"/>
                    <a:pt x="141" y="25"/>
                    <a:pt x="150" y="22"/>
                  </a:cubicBezTo>
                  <a:cubicBezTo>
                    <a:pt x="162" y="18"/>
                    <a:pt x="175" y="22"/>
                    <a:pt x="183" y="6"/>
                  </a:cubicBezTo>
                  <a:cubicBezTo>
                    <a:pt x="186" y="0"/>
                    <a:pt x="200" y="4"/>
                    <a:pt x="208" y="11"/>
                  </a:cubicBezTo>
                  <a:cubicBezTo>
                    <a:pt x="218" y="21"/>
                    <a:pt x="229" y="26"/>
                    <a:pt x="245" y="21"/>
                  </a:cubicBezTo>
                  <a:cubicBezTo>
                    <a:pt x="263" y="16"/>
                    <a:pt x="280" y="26"/>
                    <a:pt x="295" y="36"/>
                  </a:cubicBezTo>
                  <a:cubicBezTo>
                    <a:pt x="265" y="47"/>
                    <a:pt x="236" y="62"/>
                    <a:pt x="203" y="61"/>
                  </a:cubicBezTo>
                  <a:close/>
                </a:path>
              </a:pathLst>
            </a:custGeom>
            <a:solidFill>
              <a:srgbClr val="BA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4" name="Freeform 1034">
              <a:extLst>
                <a:ext uri="{FF2B5EF4-FFF2-40B4-BE49-F238E27FC236}">
                  <a16:creationId xmlns:a16="http://schemas.microsoft.com/office/drawing/2014/main" id="{B827F696-3FB8-91FF-CED8-E73BD5C79DD4}"/>
                </a:ext>
              </a:extLst>
            </p:cNvPr>
            <p:cNvSpPr/>
            <p:nvPr/>
          </p:nvSpPr>
          <p:spPr bwMode="auto">
            <a:xfrm>
              <a:off x="7096125" y="3189288"/>
              <a:ext cx="188913" cy="219075"/>
            </a:xfrm>
            <a:custGeom>
              <a:avLst/>
              <a:gdLst>
                <a:gd name="T0" fmla="*/ 207 w 294"/>
                <a:gd name="T1" fmla="*/ 0 h 162"/>
                <a:gd name="T2" fmla="*/ 259 w 294"/>
                <a:gd name="T3" fmla="*/ 4 h 162"/>
                <a:gd name="T4" fmla="*/ 256 w 294"/>
                <a:gd name="T5" fmla="*/ 14 h 162"/>
                <a:gd name="T6" fmla="*/ 242 w 294"/>
                <a:gd name="T7" fmla="*/ 24 h 162"/>
                <a:gd name="T8" fmla="*/ 266 w 294"/>
                <a:gd name="T9" fmla="*/ 39 h 162"/>
                <a:gd name="T10" fmla="*/ 286 w 294"/>
                <a:gd name="T11" fmla="*/ 62 h 162"/>
                <a:gd name="T12" fmla="*/ 215 w 294"/>
                <a:gd name="T13" fmla="*/ 87 h 162"/>
                <a:gd name="T14" fmla="*/ 168 w 294"/>
                <a:gd name="T15" fmla="*/ 92 h 162"/>
                <a:gd name="T16" fmla="*/ 128 w 294"/>
                <a:gd name="T17" fmla="*/ 125 h 162"/>
                <a:gd name="T18" fmla="*/ 103 w 294"/>
                <a:gd name="T19" fmla="*/ 122 h 162"/>
                <a:gd name="T20" fmla="*/ 67 w 294"/>
                <a:gd name="T21" fmla="*/ 140 h 162"/>
                <a:gd name="T22" fmla="*/ 32 w 294"/>
                <a:gd name="T23" fmla="*/ 154 h 162"/>
                <a:gd name="T24" fmla="*/ 7 w 294"/>
                <a:gd name="T25" fmla="*/ 140 h 162"/>
                <a:gd name="T26" fmla="*/ 5 w 294"/>
                <a:gd name="T27" fmla="*/ 122 h 162"/>
                <a:gd name="T28" fmla="*/ 15 w 294"/>
                <a:gd name="T29" fmla="*/ 97 h 162"/>
                <a:gd name="T30" fmla="*/ 17 w 294"/>
                <a:gd name="T31" fmla="*/ 100 h 162"/>
                <a:gd name="T32" fmla="*/ 27 w 294"/>
                <a:gd name="T33" fmla="*/ 141 h 162"/>
                <a:gd name="T34" fmla="*/ 64 w 294"/>
                <a:gd name="T35" fmla="*/ 120 h 162"/>
                <a:gd name="T36" fmla="*/ 106 w 294"/>
                <a:gd name="T37" fmla="*/ 109 h 162"/>
                <a:gd name="T38" fmla="*/ 121 w 294"/>
                <a:gd name="T39" fmla="*/ 110 h 162"/>
                <a:gd name="T40" fmla="*/ 114 w 294"/>
                <a:gd name="T41" fmla="*/ 96 h 162"/>
                <a:gd name="T42" fmla="*/ 109 w 294"/>
                <a:gd name="T43" fmla="*/ 86 h 162"/>
                <a:gd name="T44" fmla="*/ 118 w 294"/>
                <a:gd name="T45" fmla="*/ 82 h 162"/>
                <a:gd name="T46" fmla="*/ 190 w 294"/>
                <a:gd name="T47" fmla="*/ 52 h 162"/>
                <a:gd name="T48" fmla="*/ 207 w 294"/>
                <a:gd name="T4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94" h="162">
                  <a:moveTo>
                    <a:pt x="207" y="0"/>
                  </a:moveTo>
                  <a:cubicBezTo>
                    <a:pt x="225" y="0"/>
                    <a:pt x="242" y="8"/>
                    <a:pt x="259" y="4"/>
                  </a:cubicBezTo>
                  <a:cubicBezTo>
                    <a:pt x="262" y="11"/>
                    <a:pt x="258" y="11"/>
                    <a:pt x="256" y="14"/>
                  </a:cubicBezTo>
                  <a:cubicBezTo>
                    <a:pt x="252" y="19"/>
                    <a:pt x="237" y="12"/>
                    <a:pt x="242" y="24"/>
                  </a:cubicBezTo>
                  <a:cubicBezTo>
                    <a:pt x="245" y="33"/>
                    <a:pt x="254" y="40"/>
                    <a:pt x="266" y="39"/>
                  </a:cubicBezTo>
                  <a:cubicBezTo>
                    <a:pt x="291" y="35"/>
                    <a:pt x="294" y="39"/>
                    <a:pt x="286" y="62"/>
                  </a:cubicBezTo>
                  <a:cubicBezTo>
                    <a:pt x="269" y="105"/>
                    <a:pt x="253" y="110"/>
                    <a:pt x="215" y="87"/>
                  </a:cubicBezTo>
                  <a:cubicBezTo>
                    <a:pt x="198" y="77"/>
                    <a:pt x="183" y="69"/>
                    <a:pt x="168" y="92"/>
                  </a:cubicBezTo>
                  <a:cubicBezTo>
                    <a:pt x="159" y="105"/>
                    <a:pt x="142" y="114"/>
                    <a:pt x="128" y="125"/>
                  </a:cubicBezTo>
                  <a:cubicBezTo>
                    <a:pt x="119" y="132"/>
                    <a:pt x="111" y="126"/>
                    <a:pt x="103" y="122"/>
                  </a:cubicBezTo>
                  <a:cubicBezTo>
                    <a:pt x="84" y="113"/>
                    <a:pt x="68" y="121"/>
                    <a:pt x="67" y="140"/>
                  </a:cubicBezTo>
                  <a:cubicBezTo>
                    <a:pt x="56" y="146"/>
                    <a:pt x="43" y="146"/>
                    <a:pt x="32" y="154"/>
                  </a:cubicBezTo>
                  <a:cubicBezTo>
                    <a:pt x="21" y="162"/>
                    <a:pt x="16" y="145"/>
                    <a:pt x="7" y="140"/>
                  </a:cubicBezTo>
                  <a:cubicBezTo>
                    <a:pt x="0" y="136"/>
                    <a:pt x="1" y="126"/>
                    <a:pt x="5" y="122"/>
                  </a:cubicBezTo>
                  <a:cubicBezTo>
                    <a:pt x="13" y="115"/>
                    <a:pt x="12" y="105"/>
                    <a:pt x="15" y="97"/>
                  </a:cubicBezTo>
                  <a:cubicBezTo>
                    <a:pt x="15" y="98"/>
                    <a:pt x="16" y="99"/>
                    <a:pt x="17" y="100"/>
                  </a:cubicBezTo>
                  <a:cubicBezTo>
                    <a:pt x="37" y="109"/>
                    <a:pt x="42" y="122"/>
                    <a:pt x="27" y="141"/>
                  </a:cubicBezTo>
                  <a:cubicBezTo>
                    <a:pt x="40" y="135"/>
                    <a:pt x="55" y="138"/>
                    <a:pt x="64" y="120"/>
                  </a:cubicBezTo>
                  <a:cubicBezTo>
                    <a:pt x="70" y="107"/>
                    <a:pt x="89" y="103"/>
                    <a:pt x="106" y="109"/>
                  </a:cubicBezTo>
                  <a:cubicBezTo>
                    <a:pt x="111" y="110"/>
                    <a:pt x="117" y="115"/>
                    <a:pt x="121" y="110"/>
                  </a:cubicBezTo>
                  <a:cubicBezTo>
                    <a:pt x="125" y="103"/>
                    <a:pt x="119" y="99"/>
                    <a:pt x="114" y="96"/>
                  </a:cubicBezTo>
                  <a:cubicBezTo>
                    <a:pt x="110" y="94"/>
                    <a:pt x="107" y="91"/>
                    <a:pt x="109" y="86"/>
                  </a:cubicBezTo>
                  <a:cubicBezTo>
                    <a:pt x="110" y="82"/>
                    <a:pt x="115" y="83"/>
                    <a:pt x="118" y="82"/>
                  </a:cubicBezTo>
                  <a:cubicBezTo>
                    <a:pt x="142" y="71"/>
                    <a:pt x="171" y="73"/>
                    <a:pt x="190" y="52"/>
                  </a:cubicBezTo>
                  <a:cubicBezTo>
                    <a:pt x="204" y="36"/>
                    <a:pt x="208" y="20"/>
                    <a:pt x="207" y="0"/>
                  </a:cubicBezTo>
                  <a:close/>
                </a:path>
              </a:pathLst>
            </a:custGeom>
            <a:solidFill>
              <a:srgbClr val="E7C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5" name="Freeform 1035">
              <a:extLst>
                <a:ext uri="{FF2B5EF4-FFF2-40B4-BE49-F238E27FC236}">
                  <a16:creationId xmlns:a16="http://schemas.microsoft.com/office/drawing/2014/main" id="{1C3B20B7-FF41-0807-0FC0-0B4611680739}"/>
                </a:ext>
              </a:extLst>
            </p:cNvPr>
            <p:cNvSpPr/>
            <p:nvPr/>
          </p:nvSpPr>
          <p:spPr bwMode="auto">
            <a:xfrm>
              <a:off x="7053263" y="3244851"/>
              <a:ext cx="41275" cy="136525"/>
            </a:xfrm>
            <a:custGeom>
              <a:avLst/>
              <a:gdLst>
                <a:gd name="T0" fmla="*/ 15 w 66"/>
                <a:gd name="T1" fmla="*/ 94 h 100"/>
                <a:gd name="T2" fmla="*/ 19 w 66"/>
                <a:gd name="T3" fmla="*/ 24 h 100"/>
                <a:gd name="T4" fmla="*/ 47 w 66"/>
                <a:gd name="T5" fmla="*/ 4 h 100"/>
                <a:gd name="T6" fmla="*/ 61 w 66"/>
                <a:gd name="T7" fmla="*/ 12 h 100"/>
                <a:gd name="T8" fmla="*/ 59 w 66"/>
                <a:gd name="T9" fmla="*/ 30 h 100"/>
                <a:gd name="T10" fmla="*/ 35 w 66"/>
                <a:gd name="T11" fmla="*/ 90 h 100"/>
                <a:gd name="T12" fmla="*/ 15 w 66"/>
                <a:gd name="T13" fmla="*/ 9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100">
                  <a:moveTo>
                    <a:pt x="15" y="94"/>
                  </a:moveTo>
                  <a:cubicBezTo>
                    <a:pt x="0" y="70"/>
                    <a:pt x="13" y="47"/>
                    <a:pt x="19" y="24"/>
                  </a:cubicBezTo>
                  <a:cubicBezTo>
                    <a:pt x="22" y="11"/>
                    <a:pt x="37" y="10"/>
                    <a:pt x="47" y="4"/>
                  </a:cubicBezTo>
                  <a:cubicBezTo>
                    <a:pt x="53" y="0"/>
                    <a:pt x="58" y="6"/>
                    <a:pt x="61" y="12"/>
                  </a:cubicBezTo>
                  <a:cubicBezTo>
                    <a:pt x="64" y="18"/>
                    <a:pt x="66" y="27"/>
                    <a:pt x="59" y="30"/>
                  </a:cubicBezTo>
                  <a:cubicBezTo>
                    <a:pt x="29" y="42"/>
                    <a:pt x="28" y="64"/>
                    <a:pt x="35" y="90"/>
                  </a:cubicBezTo>
                  <a:cubicBezTo>
                    <a:pt x="29" y="97"/>
                    <a:pt x="23" y="100"/>
                    <a:pt x="15" y="94"/>
                  </a:cubicBezTo>
                  <a:close/>
                </a:path>
              </a:pathLst>
            </a:custGeom>
            <a:solidFill>
              <a:srgbClr val="EAD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6" name="Freeform 1036">
              <a:extLst>
                <a:ext uri="{FF2B5EF4-FFF2-40B4-BE49-F238E27FC236}">
                  <a16:creationId xmlns:a16="http://schemas.microsoft.com/office/drawing/2014/main" id="{43DC07C2-84A5-B424-63B2-6165D4E77B08}"/>
                </a:ext>
              </a:extLst>
            </p:cNvPr>
            <p:cNvSpPr/>
            <p:nvPr/>
          </p:nvSpPr>
          <p:spPr bwMode="auto">
            <a:xfrm>
              <a:off x="7199313" y="3724276"/>
              <a:ext cx="25400" cy="74613"/>
            </a:xfrm>
            <a:custGeom>
              <a:avLst/>
              <a:gdLst>
                <a:gd name="T0" fmla="*/ 40 w 40"/>
                <a:gd name="T1" fmla="*/ 0 h 56"/>
                <a:gd name="T2" fmla="*/ 33 w 40"/>
                <a:gd name="T3" fmla="*/ 16 h 56"/>
                <a:gd name="T4" fmla="*/ 26 w 40"/>
                <a:gd name="T5" fmla="*/ 22 h 56"/>
                <a:gd name="T6" fmla="*/ 0 w 40"/>
                <a:gd name="T7" fmla="*/ 56 h 56"/>
                <a:gd name="T8" fmla="*/ 0 w 40"/>
                <a:gd name="T9" fmla="*/ 52 h 56"/>
                <a:gd name="T10" fmla="*/ 13 w 40"/>
                <a:gd name="T11" fmla="*/ 19 h 56"/>
                <a:gd name="T12" fmla="*/ 24 w 40"/>
                <a:gd name="T13" fmla="*/ 5 h 56"/>
                <a:gd name="T14" fmla="*/ 40 w 40"/>
                <a:gd name="T1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56">
                  <a:moveTo>
                    <a:pt x="40" y="0"/>
                  </a:moveTo>
                  <a:cubicBezTo>
                    <a:pt x="40" y="7"/>
                    <a:pt x="39" y="12"/>
                    <a:pt x="33" y="16"/>
                  </a:cubicBezTo>
                  <a:cubicBezTo>
                    <a:pt x="30" y="17"/>
                    <a:pt x="26" y="21"/>
                    <a:pt x="26" y="22"/>
                  </a:cubicBezTo>
                  <a:cubicBezTo>
                    <a:pt x="39" y="50"/>
                    <a:pt x="12" y="48"/>
                    <a:pt x="0" y="56"/>
                  </a:cubicBezTo>
                  <a:cubicBezTo>
                    <a:pt x="0" y="55"/>
                    <a:pt x="0" y="54"/>
                    <a:pt x="0" y="52"/>
                  </a:cubicBezTo>
                  <a:cubicBezTo>
                    <a:pt x="10" y="44"/>
                    <a:pt x="25" y="38"/>
                    <a:pt x="13" y="19"/>
                  </a:cubicBezTo>
                  <a:cubicBezTo>
                    <a:pt x="7" y="10"/>
                    <a:pt x="20" y="9"/>
                    <a:pt x="24" y="5"/>
                  </a:cubicBezTo>
                  <a:cubicBezTo>
                    <a:pt x="29" y="1"/>
                    <a:pt x="34" y="0"/>
                    <a:pt x="40" y="0"/>
                  </a:cubicBezTo>
                  <a:close/>
                </a:path>
              </a:pathLst>
            </a:custGeom>
            <a:solidFill>
              <a:srgbClr val="839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7" name="Freeform 1037">
              <a:extLst>
                <a:ext uri="{FF2B5EF4-FFF2-40B4-BE49-F238E27FC236}">
                  <a16:creationId xmlns:a16="http://schemas.microsoft.com/office/drawing/2014/main" id="{20042FBE-426A-D8DB-096F-9CD02F4C7832}"/>
                </a:ext>
              </a:extLst>
            </p:cNvPr>
            <p:cNvSpPr/>
            <p:nvPr/>
          </p:nvSpPr>
          <p:spPr bwMode="auto">
            <a:xfrm>
              <a:off x="6118225" y="2265363"/>
              <a:ext cx="134938" cy="412750"/>
            </a:xfrm>
            <a:custGeom>
              <a:avLst/>
              <a:gdLst>
                <a:gd name="T0" fmla="*/ 146 w 209"/>
                <a:gd name="T1" fmla="*/ 9 h 306"/>
                <a:gd name="T2" fmla="*/ 182 w 209"/>
                <a:gd name="T3" fmla="*/ 65 h 306"/>
                <a:gd name="T4" fmla="*/ 196 w 209"/>
                <a:gd name="T5" fmla="*/ 142 h 306"/>
                <a:gd name="T6" fmla="*/ 205 w 209"/>
                <a:gd name="T7" fmla="*/ 180 h 306"/>
                <a:gd name="T8" fmla="*/ 206 w 209"/>
                <a:gd name="T9" fmla="*/ 270 h 306"/>
                <a:gd name="T10" fmla="*/ 206 w 209"/>
                <a:gd name="T11" fmla="*/ 280 h 306"/>
                <a:gd name="T12" fmla="*/ 195 w 209"/>
                <a:gd name="T13" fmla="*/ 303 h 306"/>
                <a:gd name="T14" fmla="*/ 173 w 209"/>
                <a:gd name="T15" fmla="*/ 287 h 306"/>
                <a:gd name="T16" fmla="*/ 95 w 209"/>
                <a:gd name="T17" fmla="*/ 240 h 306"/>
                <a:gd name="T18" fmla="*/ 76 w 209"/>
                <a:gd name="T19" fmla="*/ 249 h 306"/>
                <a:gd name="T20" fmla="*/ 54 w 209"/>
                <a:gd name="T21" fmla="*/ 253 h 306"/>
                <a:gd name="T22" fmla="*/ 39 w 209"/>
                <a:gd name="T23" fmla="*/ 234 h 306"/>
                <a:gd name="T24" fmla="*/ 18 w 209"/>
                <a:gd name="T25" fmla="*/ 189 h 306"/>
                <a:gd name="T26" fmla="*/ 1 w 209"/>
                <a:gd name="T27" fmla="*/ 97 h 306"/>
                <a:gd name="T28" fmla="*/ 22 w 209"/>
                <a:gd name="T29" fmla="*/ 87 h 306"/>
                <a:gd name="T30" fmla="*/ 38 w 209"/>
                <a:gd name="T31" fmla="*/ 89 h 306"/>
                <a:gd name="T32" fmla="*/ 33 w 209"/>
                <a:gd name="T33" fmla="*/ 74 h 306"/>
                <a:gd name="T34" fmla="*/ 23 w 209"/>
                <a:gd name="T35" fmla="*/ 44 h 306"/>
                <a:gd name="T36" fmla="*/ 28 w 209"/>
                <a:gd name="T37" fmla="*/ 30 h 306"/>
                <a:gd name="T38" fmla="*/ 41 w 209"/>
                <a:gd name="T39" fmla="*/ 33 h 306"/>
                <a:gd name="T40" fmla="*/ 96 w 209"/>
                <a:gd name="T41" fmla="*/ 57 h 306"/>
                <a:gd name="T42" fmla="*/ 119 w 209"/>
                <a:gd name="T43" fmla="*/ 64 h 306"/>
                <a:gd name="T44" fmla="*/ 134 w 209"/>
                <a:gd name="T45" fmla="*/ 17 h 306"/>
                <a:gd name="T46" fmla="*/ 146 w 209"/>
                <a:gd name="T47" fmla="*/ 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9" h="306">
                  <a:moveTo>
                    <a:pt x="146" y="9"/>
                  </a:moveTo>
                  <a:cubicBezTo>
                    <a:pt x="163" y="24"/>
                    <a:pt x="163" y="51"/>
                    <a:pt x="182" y="65"/>
                  </a:cubicBezTo>
                  <a:cubicBezTo>
                    <a:pt x="174" y="93"/>
                    <a:pt x="179" y="118"/>
                    <a:pt x="196" y="142"/>
                  </a:cubicBezTo>
                  <a:cubicBezTo>
                    <a:pt x="204" y="153"/>
                    <a:pt x="208" y="168"/>
                    <a:pt x="205" y="180"/>
                  </a:cubicBezTo>
                  <a:cubicBezTo>
                    <a:pt x="198" y="211"/>
                    <a:pt x="209" y="240"/>
                    <a:pt x="206" y="270"/>
                  </a:cubicBezTo>
                  <a:cubicBezTo>
                    <a:pt x="206" y="274"/>
                    <a:pt x="206" y="277"/>
                    <a:pt x="206" y="280"/>
                  </a:cubicBezTo>
                  <a:cubicBezTo>
                    <a:pt x="207" y="290"/>
                    <a:pt x="206" y="300"/>
                    <a:pt x="195" y="303"/>
                  </a:cubicBezTo>
                  <a:cubicBezTo>
                    <a:pt x="183" y="306"/>
                    <a:pt x="177" y="297"/>
                    <a:pt x="173" y="287"/>
                  </a:cubicBezTo>
                  <a:cubicBezTo>
                    <a:pt x="160" y="250"/>
                    <a:pt x="133" y="237"/>
                    <a:pt x="95" y="240"/>
                  </a:cubicBezTo>
                  <a:cubicBezTo>
                    <a:pt x="87" y="241"/>
                    <a:pt x="80" y="242"/>
                    <a:pt x="76" y="249"/>
                  </a:cubicBezTo>
                  <a:cubicBezTo>
                    <a:pt x="70" y="260"/>
                    <a:pt x="62" y="257"/>
                    <a:pt x="54" y="253"/>
                  </a:cubicBezTo>
                  <a:cubicBezTo>
                    <a:pt x="41" y="253"/>
                    <a:pt x="30" y="255"/>
                    <a:pt x="39" y="234"/>
                  </a:cubicBezTo>
                  <a:cubicBezTo>
                    <a:pt x="48" y="210"/>
                    <a:pt x="43" y="201"/>
                    <a:pt x="18" y="189"/>
                  </a:cubicBezTo>
                  <a:cubicBezTo>
                    <a:pt x="15" y="158"/>
                    <a:pt x="2" y="128"/>
                    <a:pt x="1" y="97"/>
                  </a:cubicBezTo>
                  <a:cubicBezTo>
                    <a:pt x="0" y="81"/>
                    <a:pt x="12" y="84"/>
                    <a:pt x="22" y="87"/>
                  </a:cubicBezTo>
                  <a:cubicBezTo>
                    <a:pt x="28" y="88"/>
                    <a:pt x="33" y="96"/>
                    <a:pt x="38" y="89"/>
                  </a:cubicBezTo>
                  <a:cubicBezTo>
                    <a:pt x="43" y="83"/>
                    <a:pt x="36" y="79"/>
                    <a:pt x="33" y="74"/>
                  </a:cubicBezTo>
                  <a:cubicBezTo>
                    <a:pt x="29" y="64"/>
                    <a:pt x="26" y="54"/>
                    <a:pt x="23" y="44"/>
                  </a:cubicBezTo>
                  <a:cubicBezTo>
                    <a:pt x="21" y="39"/>
                    <a:pt x="22" y="33"/>
                    <a:pt x="28" y="30"/>
                  </a:cubicBezTo>
                  <a:cubicBezTo>
                    <a:pt x="33" y="28"/>
                    <a:pt x="37" y="30"/>
                    <a:pt x="41" y="33"/>
                  </a:cubicBezTo>
                  <a:cubicBezTo>
                    <a:pt x="56" y="49"/>
                    <a:pt x="74" y="57"/>
                    <a:pt x="96" y="57"/>
                  </a:cubicBezTo>
                  <a:cubicBezTo>
                    <a:pt x="105" y="57"/>
                    <a:pt x="110" y="75"/>
                    <a:pt x="119" y="64"/>
                  </a:cubicBezTo>
                  <a:cubicBezTo>
                    <a:pt x="129" y="51"/>
                    <a:pt x="140" y="36"/>
                    <a:pt x="134" y="17"/>
                  </a:cubicBezTo>
                  <a:cubicBezTo>
                    <a:pt x="128" y="0"/>
                    <a:pt x="137" y="5"/>
                    <a:pt x="146" y="9"/>
                  </a:cubicBezTo>
                  <a:close/>
                </a:path>
              </a:pathLst>
            </a:custGeom>
            <a:solidFill>
              <a:srgbClr val="B6C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8" name="Freeform 1038">
              <a:extLst>
                <a:ext uri="{FF2B5EF4-FFF2-40B4-BE49-F238E27FC236}">
                  <a16:creationId xmlns:a16="http://schemas.microsoft.com/office/drawing/2014/main" id="{DBE41A10-B506-911D-D38B-162B9B55DC7C}"/>
                </a:ext>
              </a:extLst>
            </p:cNvPr>
            <p:cNvSpPr/>
            <p:nvPr/>
          </p:nvSpPr>
          <p:spPr bwMode="auto">
            <a:xfrm>
              <a:off x="6450013" y="1830388"/>
              <a:ext cx="146050" cy="200025"/>
            </a:xfrm>
            <a:custGeom>
              <a:avLst/>
              <a:gdLst>
                <a:gd name="T0" fmla="*/ 91 w 227"/>
                <a:gd name="T1" fmla="*/ 131 h 148"/>
                <a:gd name="T2" fmla="*/ 45 w 227"/>
                <a:gd name="T3" fmla="*/ 113 h 148"/>
                <a:gd name="T4" fmla="*/ 10 w 227"/>
                <a:gd name="T5" fmla="*/ 86 h 148"/>
                <a:gd name="T6" fmla="*/ 0 w 227"/>
                <a:gd name="T7" fmla="*/ 74 h 148"/>
                <a:gd name="T8" fmla="*/ 6 w 227"/>
                <a:gd name="T9" fmla="*/ 71 h 148"/>
                <a:gd name="T10" fmla="*/ 22 w 227"/>
                <a:gd name="T11" fmla="*/ 63 h 148"/>
                <a:gd name="T12" fmla="*/ 12 w 227"/>
                <a:gd name="T13" fmla="*/ 48 h 148"/>
                <a:gd name="T14" fmla="*/ 4 w 227"/>
                <a:gd name="T15" fmla="*/ 38 h 148"/>
                <a:gd name="T16" fmla="*/ 17 w 227"/>
                <a:gd name="T17" fmla="*/ 31 h 148"/>
                <a:gd name="T18" fmla="*/ 30 w 227"/>
                <a:gd name="T19" fmla="*/ 33 h 148"/>
                <a:gd name="T20" fmla="*/ 60 w 227"/>
                <a:gd name="T21" fmla="*/ 22 h 148"/>
                <a:gd name="T22" fmla="*/ 71 w 227"/>
                <a:gd name="T23" fmla="*/ 17 h 148"/>
                <a:gd name="T24" fmla="*/ 121 w 227"/>
                <a:gd name="T25" fmla="*/ 7 h 148"/>
                <a:gd name="T26" fmla="*/ 140 w 227"/>
                <a:gd name="T27" fmla="*/ 6 h 148"/>
                <a:gd name="T28" fmla="*/ 171 w 227"/>
                <a:gd name="T29" fmla="*/ 17 h 148"/>
                <a:gd name="T30" fmla="*/ 227 w 227"/>
                <a:gd name="T31" fmla="*/ 55 h 148"/>
                <a:gd name="T32" fmla="*/ 203 w 227"/>
                <a:gd name="T33" fmla="*/ 67 h 148"/>
                <a:gd name="T34" fmla="*/ 171 w 227"/>
                <a:gd name="T35" fmla="*/ 82 h 148"/>
                <a:gd name="T36" fmla="*/ 100 w 227"/>
                <a:gd name="T37" fmla="*/ 60 h 148"/>
                <a:gd name="T38" fmla="*/ 86 w 227"/>
                <a:gd name="T39" fmla="*/ 52 h 148"/>
                <a:gd name="T40" fmla="*/ 80 w 227"/>
                <a:gd name="T41" fmla="*/ 59 h 148"/>
                <a:gd name="T42" fmla="*/ 90 w 227"/>
                <a:gd name="T43" fmla="*/ 72 h 148"/>
                <a:gd name="T44" fmla="*/ 155 w 227"/>
                <a:gd name="T45" fmla="*/ 111 h 148"/>
                <a:gd name="T46" fmla="*/ 169 w 227"/>
                <a:gd name="T47" fmla="*/ 129 h 148"/>
                <a:gd name="T48" fmla="*/ 147 w 227"/>
                <a:gd name="T49" fmla="*/ 146 h 148"/>
                <a:gd name="T50" fmla="*/ 91 w 227"/>
                <a:gd name="T5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6" h="148">
                  <a:moveTo>
                    <a:pt x="91" y="131"/>
                  </a:moveTo>
                  <a:cubicBezTo>
                    <a:pt x="82" y="109"/>
                    <a:pt x="60" y="117"/>
                    <a:pt x="45" y="113"/>
                  </a:cubicBezTo>
                  <a:cubicBezTo>
                    <a:pt x="28" y="108"/>
                    <a:pt x="16" y="104"/>
                    <a:pt x="10" y="86"/>
                  </a:cubicBezTo>
                  <a:cubicBezTo>
                    <a:pt x="9" y="82"/>
                    <a:pt x="4" y="79"/>
                    <a:pt x="0" y="74"/>
                  </a:cubicBezTo>
                  <a:cubicBezTo>
                    <a:pt x="3" y="73"/>
                    <a:pt x="4" y="71"/>
                    <a:pt x="6" y="71"/>
                  </a:cubicBezTo>
                  <a:cubicBezTo>
                    <a:pt x="12" y="70"/>
                    <a:pt x="20" y="71"/>
                    <a:pt x="22" y="63"/>
                  </a:cubicBezTo>
                  <a:cubicBezTo>
                    <a:pt x="24" y="55"/>
                    <a:pt x="18" y="51"/>
                    <a:pt x="12" y="48"/>
                  </a:cubicBezTo>
                  <a:cubicBezTo>
                    <a:pt x="8" y="46"/>
                    <a:pt x="2" y="45"/>
                    <a:pt x="4" y="38"/>
                  </a:cubicBezTo>
                  <a:cubicBezTo>
                    <a:pt x="6" y="32"/>
                    <a:pt x="11" y="31"/>
                    <a:pt x="17" y="31"/>
                  </a:cubicBezTo>
                  <a:cubicBezTo>
                    <a:pt x="21" y="31"/>
                    <a:pt x="26" y="31"/>
                    <a:pt x="30" y="33"/>
                  </a:cubicBezTo>
                  <a:cubicBezTo>
                    <a:pt x="45" y="41"/>
                    <a:pt x="56" y="44"/>
                    <a:pt x="60" y="22"/>
                  </a:cubicBezTo>
                  <a:cubicBezTo>
                    <a:pt x="61" y="17"/>
                    <a:pt x="65" y="15"/>
                    <a:pt x="71" y="17"/>
                  </a:cubicBezTo>
                  <a:cubicBezTo>
                    <a:pt x="90" y="25"/>
                    <a:pt x="107" y="21"/>
                    <a:pt x="121" y="7"/>
                  </a:cubicBezTo>
                  <a:cubicBezTo>
                    <a:pt x="128" y="0"/>
                    <a:pt x="134" y="0"/>
                    <a:pt x="140" y="6"/>
                  </a:cubicBezTo>
                  <a:cubicBezTo>
                    <a:pt x="148" y="14"/>
                    <a:pt x="160" y="17"/>
                    <a:pt x="171" y="17"/>
                  </a:cubicBezTo>
                  <a:cubicBezTo>
                    <a:pt x="199" y="17"/>
                    <a:pt x="214" y="33"/>
                    <a:pt x="227" y="55"/>
                  </a:cubicBezTo>
                  <a:cubicBezTo>
                    <a:pt x="222" y="65"/>
                    <a:pt x="212" y="64"/>
                    <a:pt x="203" y="67"/>
                  </a:cubicBezTo>
                  <a:cubicBezTo>
                    <a:pt x="192" y="72"/>
                    <a:pt x="182" y="77"/>
                    <a:pt x="171" y="82"/>
                  </a:cubicBezTo>
                  <a:cubicBezTo>
                    <a:pt x="153" y="90"/>
                    <a:pt x="116" y="78"/>
                    <a:pt x="100" y="60"/>
                  </a:cubicBezTo>
                  <a:cubicBezTo>
                    <a:pt x="96" y="55"/>
                    <a:pt x="93" y="49"/>
                    <a:pt x="86" y="52"/>
                  </a:cubicBezTo>
                  <a:cubicBezTo>
                    <a:pt x="83" y="53"/>
                    <a:pt x="80" y="57"/>
                    <a:pt x="80" y="59"/>
                  </a:cubicBezTo>
                  <a:cubicBezTo>
                    <a:pt x="78" y="67"/>
                    <a:pt x="84" y="70"/>
                    <a:pt x="90" y="72"/>
                  </a:cubicBezTo>
                  <a:cubicBezTo>
                    <a:pt x="114" y="81"/>
                    <a:pt x="134" y="96"/>
                    <a:pt x="155" y="111"/>
                  </a:cubicBezTo>
                  <a:cubicBezTo>
                    <a:pt x="162" y="116"/>
                    <a:pt x="172" y="119"/>
                    <a:pt x="169" y="129"/>
                  </a:cubicBezTo>
                  <a:cubicBezTo>
                    <a:pt x="167" y="141"/>
                    <a:pt x="158" y="146"/>
                    <a:pt x="147" y="146"/>
                  </a:cubicBezTo>
                  <a:cubicBezTo>
                    <a:pt x="127" y="148"/>
                    <a:pt x="108" y="142"/>
                    <a:pt x="91" y="131"/>
                  </a:cubicBezTo>
                  <a:close/>
                </a:path>
              </a:pathLst>
            </a:custGeom>
            <a:solidFill>
              <a:srgbClr val="D6D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9" name="Freeform 1039">
              <a:extLst>
                <a:ext uri="{FF2B5EF4-FFF2-40B4-BE49-F238E27FC236}">
                  <a16:creationId xmlns:a16="http://schemas.microsoft.com/office/drawing/2014/main" id="{A3DE842E-98CC-D8CC-DE01-BA81C16D7580}"/>
                </a:ext>
              </a:extLst>
            </p:cNvPr>
            <p:cNvSpPr/>
            <p:nvPr/>
          </p:nvSpPr>
          <p:spPr bwMode="auto">
            <a:xfrm>
              <a:off x="6534150" y="2006601"/>
              <a:ext cx="55563" cy="87313"/>
            </a:xfrm>
            <a:custGeom>
              <a:avLst/>
              <a:gdLst>
                <a:gd name="T0" fmla="*/ 52 w 87"/>
                <a:gd name="T1" fmla="*/ 4 h 64"/>
                <a:gd name="T2" fmla="*/ 69 w 87"/>
                <a:gd name="T3" fmla="*/ 5 h 64"/>
                <a:gd name="T4" fmla="*/ 86 w 87"/>
                <a:gd name="T5" fmla="*/ 8 h 64"/>
                <a:gd name="T6" fmla="*/ 70 w 87"/>
                <a:gd name="T7" fmla="*/ 21 h 64"/>
                <a:gd name="T8" fmla="*/ 52 w 87"/>
                <a:gd name="T9" fmla="*/ 52 h 64"/>
                <a:gd name="T10" fmla="*/ 52 w 87"/>
                <a:gd name="T11" fmla="*/ 56 h 64"/>
                <a:gd name="T12" fmla="*/ 28 w 87"/>
                <a:gd name="T13" fmla="*/ 64 h 64"/>
                <a:gd name="T14" fmla="*/ 0 w 87"/>
                <a:gd name="T15" fmla="*/ 44 h 64"/>
                <a:gd name="T16" fmla="*/ 12 w 87"/>
                <a:gd name="T17" fmla="*/ 33 h 64"/>
                <a:gd name="T18" fmla="*/ 41 w 87"/>
                <a:gd name="T19" fmla="*/ 22 h 64"/>
                <a:gd name="T20" fmla="*/ 52 w 87"/>
                <a:gd name="T21" fmla="*/ 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" h="64">
                  <a:moveTo>
                    <a:pt x="52" y="4"/>
                  </a:moveTo>
                  <a:cubicBezTo>
                    <a:pt x="57" y="7"/>
                    <a:pt x="63" y="6"/>
                    <a:pt x="69" y="5"/>
                  </a:cubicBezTo>
                  <a:cubicBezTo>
                    <a:pt x="74" y="4"/>
                    <a:pt x="84" y="0"/>
                    <a:pt x="86" y="8"/>
                  </a:cubicBezTo>
                  <a:cubicBezTo>
                    <a:pt x="87" y="16"/>
                    <a:pt x="76" y="20"/>
                    <a:pt x="70" y="21"/>
                  </a:cubicBezTo>
                  <a:cubicBezTo>
                    <a:pt x="44" y="26"/>
                    <a:pt x="44" y="25"/>
                    <a:pt x="52" y="52"/>
                  </a:cubicBezTo>
                  <a:cubicBezTo>
                    <a:pt x="52" y="53"/>
                    <a:pt x="52" y="54"/>
                    <a:pt x="52" y="56"/>
                  </a:cubicBezTo>
                  <a:cubicBezTo>
                    <a:pt x="44" y="58"/>
                    <a:pt x="36" y="61"/>
                    <a:pt x="28" y="64"/>
                  </a:cubicBezTo>
                  <a:cubicBezTo>
                    <a:pt x="16" y="61"/>
                    <a:pt x="14" y="44"/>
                    <a:pt x="0" y="44"/>
                  </a:cubicBezTo>
                  <a:cubicBezTo>
                    <a:pt x="0" y="33"/>
                    <a:pt x="4" y="28"/>
                    <a:pt x="12" y="33"/>
                  </a:cubicBezTo>
                  <a:cubicBezTo>
                    <a:pt x="27" y="41"/>
                    <a:pt x="35" y="39"/>
                    <a:pt x="41" y="22"/>
                  </a:cubicBezTo>
                  <a:cubicBezTo>
                    <a:pt x="43" y="15"/>
                    <a:pt x="52" y="12"/>
                    <a:pt x="52" y="4"/>
                  </a:cubicBezTo>
                  <a:close/>
                </a:path>
              </a:pathLst>
            </a:custGeom>
            <a:solidFill>
              <a:srgbClr val="BBC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0" name="Freeform 1040">
              <a:extLst>
                <a:ext uri="{FF2B5EF4-FFF2-40B4-BE49-F238E27FC236}">
                  <a16:creationId xmlns:a16="http://schemas.microsoft.com/office/drawing/2014/main" id="{6965D5BB-FB6F-BDCA-ED3C-6FEF293008C1}"/>
                </a:ext>
              </a:extLst>
            </p:cNvPr>
            <p:cNvSpPr/>
            <p:nvPr/>
          </p:nvSpPr>
          <p:spPr bwMode="auto">
            <a:xfrm>
              <a:off x="6529388" y="2052638"/>
              <a:ext cx="28575" cy="80963"/>
            </a:xfrm>
            <a:custGeom>
              <a:avLst/>
              <a:gdLst>
                <a:gd name="T0" fmla="*/ 7 w 43"/>
                <a:gd name="T1" fmla="*/ 10 h 60"/>
                <a:gd name="T2" fmla="*/ 35 w 43"/>
                <a:gd name="T3" fmla="*/ 30 h 60"/>
                <a:gd name="T4" fmla="*/ 33 w 43"/>
                <a:gd name="T5" fmla="*/ 56 h 60"/>
                <a:gd name="T6" fmla="*/ 13 w 43"/>
                <a:gd name="T7" fmla="*/ 38 h 60"/>
                <a:gd name="T8" fmla="*/ 7 w 43"/>
                <a:gd name="T9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60">
                  <a:moveTo>
                    <a:pt x="7" y="10"/>
                  </a:moveTo>
                  <a:cubicBezTo>
                    <a:pt x="28" y="0"/>
                    <a:pt x="26" y="22"/>
                    <a:pt x="35" y="30"/>
                  </a:cubicBezTo>
                  <a:cubicBezTo>
                    <a:pt x="31" y="39"/>
                    <a:pt x="43" y="52"/>
                    <a:pt x="33" y="56"/>
                  </a:cubicBezTo>
                  <a:cubicBezTo>
                    <a:pt x="22" y="60"/>
                    <a:pt x="20" y="44"/>
                    <a:pt x="13" y="38"/>
                  </a:cubicBezTo>
                  <a:cubicBezTo>
                    <a:pt x="3" y="30"/>
                    <a:pt x="0" y="21"/>
                    <a:pt x="7" y="10"/>
                  </a:cubicBezTo>
                  <a:close/>
                </a:path>
              </a:pathLst>
            </a:custGeom>
            <a:solidFill>
              <a:srgbClr val="BBB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1" name="Freeform 1041">
              <a:extLst>
                <a:ext uri="{FF2B5EF4-FFF2-40B4-BE49-F238E27FC236}">
                  <a16:creationId xmlns:a16="http://schemas.microsoft.com/office/drawing/2014/main" id="{1A3F680B-2096-7351-1950-C58A93BD84C1}"/>
                </a:ext>
              </a:extLst>
            </p:cNvPr>
            <p:cNvSpPr/>
            <p:nvPr/>
          </p:nvSpPr>
          <p:spPr bwMode="auto">
            <a:xfrm>
              <a:off x="6713538" y="1851026"/>
              <a:ext cx="44450" cy="87313"/>
            </a:xfrm>
            <a:custGeom>
              <a:avLst/>
              <a:gdLst>
                <a:gd name="T0" fmla="*/ 41 w 69"/>
                <a:gd name="T1" fmla="*/ 3 h 64"/>
                <a:gd name="T2" fmla="*/ 66 w 69"/>
                <a:gd name="T3" fmla="*/ 16 h 64"/>
                <a:gd name="T4" fmla="*/ 58 w 69"/>
                <a:gd name="T5" fmla="*/ 44 h 64"/>
                <a:gd name="T6" fmla="*/ 27 w 69"/>
                <a:gd name="T7" fmla="*/ 60 h 64"/>
                <a:gd name="T8" fmla="*/ 4 w 69"/>
                <a:gd name="T9" fmla="*/ 52 h 64"/>
                <a:gd name="T10" fmla="*/ 11 w 69"/>
                <a:gd name="T11" fmla="*/ 30 h 64"/>
                <a:gd name="T12" fmla="*/ 28 w 69"/>
                <a:gd name="T13" fmla="*/ 8 h 64"/>
                <a:gd name="T14" fmla="*/ 41 w 69"/>
                <a:gd name="T15" fmla="*/ 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" h="64">
                  <a:moveTo>
                    <a:pt x="41" y="3"/>
                  </a:moveTo>
                  <a:cubicBezTo>
                    <a:pt x="54" y="2"/>
                    <a:pt x="63" y="4"/>
                    <a:pt x="66" y="16"/>
                  </a:cubicBezTo>
                  <a:cubicBezTo>
                    <a:pt x="69" y="27"/>
                    <a:pt x="69" y="36"/>
                    <a:pt x="58" y="44"/>
                  </a:cubicBezTo>
                  <a:cubicBezTo>
                    <a:pt x="48" y="51"/>
                    <a:pt x="37" y="56"/>
                    <a:pt x="27" y="60"/>
                  </a:cubicBezTo>
                  <a:cubicBezTo>
                    <a:pt x="19" y="64"/>
                    <a:pt x="9" y="60"/>
                    <a:pt x="4" y="52"/>
                  </a:cubicBezTo>
                  <a:cubicBezTo>
                    <a:pt x="0" y="44"/>
                    <a:pt x="2" y="34"/>
                    <a:pt x="11" y="30"/>
                  </a:cubicBezTo>
                  <a:cubicBezTo>
                    <a:pt x="21" y="25"/>
                    <a:pt x="27" y="20"/>
                    <a:pt x="28" y="8"/>
                  </a:cubicBezTo>
                  <a:cubicBezTo>
                    <a:pt x="29" y="0"/>
                    <a:pt x="38" y="4"/>
                    <a:pt x="41" y="3"/>
                  </a:cubicBezTo>
                  <a:close/>
                </a:path>
              </a:pathLst>
            </a:custGeom>
            <a:solidFill>
              <a:srgbClr val="7B8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2" name="Freeform 1042">
              <a:extLst>
                <a:ext uri="{FF2B5EF4-FFF2-40B4-BE49-F238E27FC236}">
                  <a16:creationId xmlns:a16="http://schemas.microsoft.com/office/drawing/2014/main" id="{0E884981-D064-76CD-FD3B-A888D39225FA}"/>
                </a:ext>
              </a:extLst>
            </p:cNvPr>
            <p:cNvSpPr/>
            <p:nvPr/>
          </p:nvSpPr>
          <p:spPr bwMode="auto">
            <a:xfrm>
              <a:off x="7221538" y="2525713"/>
              <a:ext cx="485775" cy="877888"/>
            </a:xfrm>
            <a:custGeom>
              <a:avLst/>
              <a:gdLst>
                <a:gd name="T0" fmla="*/ 437 w 754"/>
                <a:gd name="T1" fmla="*/ 634 h 650"/>
                <a:gd name="T2" fmla="*/ 428 w 754"/>
                <a:gd name="T3" fmla="*/ 573 h 650"/>
                <a:gd name="T4" fmla="*/ 426 w 754"/>
                <a:gd name="T5" fmla="*/ 500 h 650"/>
                <a:gd name="T6" fmla="*/ 447 w 754"/>
                <a:gd name="T7" fmla="*/ 470 h 650"/>
                <a:gd name="T8" fmla="*/ 386 w 754"/>
                <a:gd name="T9" fmla="*/ 407 h 650"/>
                <a:gd name="T10" fmla="*/ 338 w 754"/>
                <a:gd name="T11" fmla="*/ 449 h 650"/>
                <a:gd name="T12" fmla="*/ 261 w 754"/>
                <a:gd name="T13" fmla="*/ 468 h 650"/>
                <a:gd name="T14" fmla="*/ 179 w 754"/>
                <a:gd name="T15" fmla="*/ 454 h 650"/>
                <a:gd name="T16" fmla="*/ 115 w 754"/>
                <a:gd name="T17" fmla="*/ 428 h 650"/>
                <a:gd name="T18" fmla="*/ 135 w 754"/>
                <a:gd name="T19" fmla="*/ 418 h 650"/>
                <a:gd name="T20" fmla="*/ 202 w 754"/>
                <a:gd name="T21" fmla="*/ 443 h 650"/>
                <a:gd name="T22" fmla="*/ 247 w 754"/>
                <a:gd name="T23" fmla="*/ 443 h 650"/>
                <a:gd name="T24" fmla="*/ 262 w 754"/>
                <a:gd name="T25" fmla="*/ 437 h 650"/>
                <a:gd name="T26" fmla="*/ 190 w 754"/>
                <a:gd name="T27" fmla="*/ 345 h 650"/>
                <a:gd name="T28" fmla="*/ 237 w 754"/>
                <a:gd name="T29" fmla="*/ 335 h 650"/>
                <a:gd name="T30" fmla="*/ 241 w 754"/>
                <a:gd name="T31" fmla="*/ 296 h 650"/>
                <a:gd name="T32" fmla="*/ 217 w 754"/>
                <a:gd name="T33" fmla="*/ 261 h 650"/>
                <a:gd name="T34" fmla="*/ 155 w 754"/>
                <a:gd name="T35" fmla="*/ 302 h 650"/>
                <a:gd name="T36" fmla="*/ 90 w 754"/>
                <a:gd name="T37" fmla="*/ 267 h 650"/>
                <a:gd name="T38" fmla="*/ 0 w 754"/>
                <a:gd name="T39" fmla="*/ 256 h 650"/>
                <a:gd name="T40" fmla="*/ 25 w 754"/>
                <a:gd name="T41" fmla="*/ 242 h 650"/>
                <a:gd name="T42" fmla="*/ 100 w 754"/>
                <a:gd name="T43" fmla="*/ 251 h 650"/>
                <a:gd name="T44" fmla="*/ 158 w 754"/>
                <a:gd name="T45" fmla="*/ 291 h 650"/>
                <a:gd name="T46" fmla="*/ 222 w 754"/>
                <a:gd name="T47" fmla="*/ 230 h 650"/>
                <a:gd name="T48" fmla="*/ 255 w 754"/>
                <a:gd name="T49" fmla="*/ 163 h 650"/>
                <a:gd name="T50" fmla="*/ 297 w 754"/>
                <a:gd name="T51" fmla="*/ 112 h 650"/>
                <a:gd name="T52" fmla="*/ 322 w 754"/>
                <a:gd name="T53" fmla="*/ 144 h 650"/>
                <a:gd name="T54" fmla="*/ 446 w 754"/>
                <a:gd name="T55" fmla="*/ 65 h 650"/>
                <a:gd name="T56" fmla="*/ 524 w 754"/>
                <a:gd name="T57" fmla="*/ 0 h 650"/>
                <a:gd name="T58" fmla="*/ 480 w 754"/>
                <a:gd name="T59" fmla="*/ 52 h 650"/>
                <a:gd name="T60" fmla="*/ 441 w 754"/>
                <a:gd name="T61" fmla="*/ 96 h 650"/>
                <a:gd name="T62" fmla="*/ 396 w 754"/>
                <a:gd name="T63" fmla="*/ 116 h 650"/>
                <a:gd name="T64" fmla="*/ 419 w 754"/>
                <a:gd name="T65" fmla="*/ 131 h 650"/>
                <a:gd name="T66" fmla="*/ 461 w 754"/>
                <a:gd name="T67" fmla="*/ 154 h 650"/>
                <a:gd name="T68" fmla="*/ 433 w 754"/>
                <a:gd name="T69" fmla="*/ 217 h 650"/>
                <a:gd name="T70" fmla="*/ 451 w 754"/>
                <a:gd name="T71" fmla="*/ 301 h 650"/>
                <a:gd name="T72" fmla="*/ 467 w 754"/>
                <a:gd name="T73" fmla="*/ 352 h 650"/>
                <a:gd name="T74" fmla="*/ 539 w 754"/>
                <a:gd name="T75" fmla="*/ 301 h 650"/>
                <a:gd name="T76" fmla="*/ 560 w 754"/>
                <a:gd name="T77" fmla="*/ 198 h 650"/>
                <a:gd name="T78" fmla="*/ 618 w 754"/>
                <a:gd name="T79" fmla="*/ 177 h 650"/>
                <a:gd name="T80" fmla="*/ 673 w 754"/>
                <a:gd name="T81" fmla="*/ 260 h 650"/>
                <a:gd name="T82" fmla="*/ 662 w 754"/>
                <a:gd name="T83" fmla="*/ 351 h 650"/>
                <a:gd name="T84" fmla="*/ 717 w 754"/>
                <a:gd name="T85" fmla="*/ 311 h 650"/>
                <a:gd name="T86" fmla="*/ 730 w 754"/>
                <a:gd name="T87" fmla="*/ 368 h 650"/>
                <a:gd name="T88" fmla="*/ 741 w 754"/>
                <a:gd name="T89" fmla="*/ 454 h 650"/>
                <a:gd name="T90" fmla="*/ 651 w 754"/>
                <a:gd name="T91" fmla="*/ 552 h 650"/>
                <a:gd name="T92" fmla="*/ 632 w 754"/>
                <a:gd name="T93" fmla="*/ 480 h 650"/>
                <a:gd name="T94" fmla="*/ 660 w 754"/>
                <a:gd name="T95" fmla="*/ 461 h 650"/>
                <a:gd name="T96" fmla="*/ 622 w 754"/>
                <a:gd name="T97" fmla="*/ 442 h 650"/>
                <a:gd name="T98" fmla="*/ 591 w 754"/>
                <a:gd name="T99" fmla="*/ 429 h 650"/>
                <a:gd name="T100" fmla="*/ 541 w 754"/>
                <a:gd name="T101" fmla="*/ 413 h 650"/>
                <a:gd name="T102" fmla="*/ 602 w 754"/>
                <a:gd name="T103" fmla="*/ 367 h 650"/>
                <a:gd name="T104" fmla="*/ 513 w 754"/>
                <a:gd name="T105" fmla="*/ 364 h 650"/>
                <a:gd name="T106" fmla="*/ 455 w 754"/>
                <a:gd name="T107" fmla="*/ 395 h 650"/>
                <a:gd name="T108" fmla="*/ 446 w 754"/>
                <a:gd name="T109" fmla="*/ 446 h 650"/>
                <a:gd name="T110" fmla="*/ 467 w 754"/>
                <a:gd name="T111" fmla="*/ 499 h 650"/>
                <a:gd name="T112" fmla="*/ 441 w 754"/>
                <a:gd name="T113" fmla="*/ 551 h 650"/>
                <a:gd name="T114" fmla="*/ 438 w 754"/>
                <a:gd name="T115" fmla="*/ 562 h 650"/>
                <a:gd name="T116" fmla="*/ 473 w 754"/>
                <a:gd name="T117" fmla="*/ 621 h 650"/>
                <a:gd name="T118" fmla="*/ 408 w 754"/>
                <a:gd name="T119" fmla="*/ 63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54" h="650">
                  <a:moveTo>
                    <a:pt x="408" y="623"/>
                  </a:moveTo>
                  <a:cubicBezTo>
                    <a:pt x="413" y="639"/>
                    <a:pt x="426" y="637"/>
                    <a:pt x="437" y="634"/>
                  </a:cubicBezTo>
                  <a:cubicBezTo>
                    <a:pt x="449" y="631"/>
                    <a:pt x="452" y="622"/>
                    <a:pt x="452" y="611"/>
                  </a:cubicBezTo>
                  <a:cubicBezTo>
                    <a:pt x="451" y="594"/>
                    <a:pt x="447" y="580"/>
                    <a:pt x="428" y="573"/>
                  </a:cubicBezTo>
                  <a:cubicBezTo>
                    <a:pt x="406" y="564"/>
                    <a:pt x="405" y="552"/>
                    <a:pt x="419" y="534"/>
                  </a:cubicBezTo>
                  <a:cubicBezTo>
                    <a:pt x="426" y="524"/>
                    <a:pt x="435" y="514"/>
                    <a:pt x="426" y="500"/>
                  </a:cubicBezTo>
                  <a:cubicBezTo>
                    <a:pt x="420" y="490"/>
                    <a:pt x="424" y="483"/>
                    <a:pt x="436" y="483"/>
                  </a:cubicBezTo>
                  <a:cubicBezTo>
                    <a:pt x="445" y="483"/>
                    <a:pt x="450" y="476"/>
                    <a:pt x="447" y="470"/>
                  </a:cubicBezTo>
                  <a:cubicBezTo>
                    <a:pt x="434" y="448"/>
                    <a:pt x="436" y="418"/>
                    <a:pt x="410" y="403"/>
                  </a:cubicBezTo>
                  <a:cubicBezTo>
                    <a:pt x="398" y="395"/>
                    <a:pt x="392" y="394"/>
                    <a:pt x="386" y="407"/>
                  </a:cubicBezTo>
                  <a:cubicBezTo>
                    <a:pt x="382" y="415"/>
                    <a:pt x="373" y="419"/>
                    <a:pt x="368" y="424"/>
                  </a:cubicBezTo>
                  <a:cubicBezTo>
                    <a:pt x="359" y="435"/>
                    <a:pt x="347" y="441"/>
                    <a:pt x="338" y="449"/>
                  </a:cubicBezTo>
                  <a:cubicBezTo>
                    <a:pt x="318" y="466"/>
                    <a:pt x="304" y="475"/>
                    <a:pt x="278" y="465"/>
                  </a:cubicBezTo>
                  <a:cubicBezTo>
                    <a:pt x="272" y="463"/>
                    <a:pt x="267" y="464"/>
                    <a:pt x="261" y="468"/>
                  </a:cubicBezTo>
                  <a:cubicBezTo>
                    <a:pt x="247" y="480"/>
                    <a:pt x="234" y="485"/>
                    <a:pt x="219" y="467"/>
                  </a:cubicBezTo>
                  <a:cubicBezTo>
                    <a:pt x="210" y="455"/>
                    <a:pt x="191" y="461"/>
                    <a:pt x="179" y="454"/>
                  </a:cubicBezTo>
                  <a:cubicBezTo>
                    <a:pt x="175" y="452"/>
                    <a:pt x="171" y="452"/>
                    <a:pt x="169" y="448"/>
                  </a:cubicBezTo>
                  <a:cubicBezTo>
                    <a:pt x="158" y="426"/>
                    <a:pt x="138" y="418"/>
                    <a:pt x="115" y="428"/>
                  </a:cubicBezTo>
                  <a:cubicBezTo>
                    <a:pt x="110" y="430"/>
                    <a:pt x="105" y="432"/>
                    <a:pt x="100" y="431"/>
                  </a:cubicBezTo>
                  <a:cubicBezTo>
                    <a:pt x="108" y="418"/>
                    <a:pt x="118" y="412"/>
                    <a:pt x="135" y="418"/>
                  </a:cubicBezTo>
                  <a:cubicBezTo>
                    <a:pt x="143" y="421"/>
                    <a:pt x="152" y="419"/>
                    <a:pt x="160" y="420"/>
                  </a:cubicBezTo>
                  <a:cubicBezTo>
                    <a:pt x="177" y="422"/>
                    <a:pt x="194" y="423"/>
                    <a:pt x="202" y="443"/>
                  </a:cubicBezTo>
                  <a:cubicBezTo>
                    <a:pt x="210" y="459"/>
                    <a:pt x="220" y="458"/>
                    <a:pt x="228" y="443"/>
                  </a:cubicBezTo>
                  <a:cubicBezTo>
                    <a:pt x="234" y="432"/>
                    <a:pt x="242" y="432"/>
                    <a:pt x="247" y="443"/>
                  </a:cubicBezTo>
                  <a:cubicBezTo>
                    <a:pt x="250" y="448"/>
                    <a:pt x="251" y="452"/>
                    <a:pt x="257" y="450"/>
                  </a:cubicBezTo>
                  <a:cubicBezTo>
                    <a:pt x="263" y="448"/>
                    <a:pt x="265" y="443"/>
                    <a:pt x="262" y="437"/>
                  </a:cubicBezTo>
                  <a:cubicBezTo>
                    <a:pt x="250" y="415"/>
                    <a:pt x="241" y="390"/>
                    <a:pt x="211" y="387"/>
                  </a:cubicBezTo>
                  <a:cubicBezTo>
                    <a:pt x="201" y="386"/>
                    <a:pt x="186" y="356"/>
                    <a:pt x="190" y="345"/>
                  </a:cubicBezTo>
                  <a:cubicBezTo>
                    <a:pt x="195" y="328"/>
                    <a:pt x="208" y="330"/>
                    <a:pt x="221" y="334"/>
                  </a:cubicBezTo>
                  <a:cubicBezTo>
                    <a:pt x="226" y="335"/>
                    <a:pt x="232" y="341"/>
                    <a:pt x="237" y="335"/>
                  </a:cubicBezTo>
                  <a:cubicBezTo>
                    <a:pt x="242" y="329"/>
                    <a:pt x="238" y="323"/>
                    <a:pt x="235" y="318"/>
                  </a:cubicBezTo>
                  <a:cubicBezTo>
                    <a:pt x="229" y="308"/>
                    <a:pt x="234" y="302"/>
                    <a:pt x="241" y="296"/>
                  </a:cubicBezTo>
                  <a:cubicBezTo>
                    <a:pt x="250" y="289"/>
                    <a:pt x="255" y="281"/>
                    <a:pt x="247" y="271"/>
                  </a:cubicBezTo>
                  <a:cubicBezTo>
                    <a:pt x="239" y="260"/>
                    <a:pt x="229" y="257"/>
                    <a:pt x="217" y="261"/>
                  </a:cubicBezTo>
                  <a:cubicBezTo>
                    <a:pt x="206" y="265"/>
                    <a:pt x="199" y="273"/>
                    <a:pt x="192" y="281"/>
                  </a:cubicBezTo>
                  <a:cubicBezTo>
                    <a:pt x="182" y="293"/>
                    <a:pt x="170" y="300"/>
                    <a:pt x="155" y="302"/>
                  </a:cubicBezTo>
                  <a:cubicBezTo>
                    <a:pt x="141" y="304"/>
                    <a:pt x="127" y="309"/>
                    <a:pt x="121" y="286"/>
                  </a:cubicBezTo>
                  <a:cubicBezTo>
                    <a:pt x="119" y="276"/>
                    <a:pt x="109" y="260"/>
                    <a:pt x="90" y="267"/>
                  </a:cubicBezTo>
                  <a:cubicBezTo>
                    <a:pt x="88" y="267"/>
                    <a:pt x="86" y="267"/>
                    <a:pt x="84" y="266"/>
                  </a:cubicBezTo>
                  <a:cubicBezTo>
                    <a:pt x="58" y="250"/>
                    <a:pt x="29" y="249"/>
                    <a:pt x="0" y="256"/>
                  </a:cubicBezTo>
                  <a:cubicBezTo>
                    <a:pt x="0" y="253"/>
                    <a:pt x="0" y="250"/>
                    <a:pt x="0" y="248"/>
                  </a:cubicBezTo>
                  <a:cubicBezTo>
                    <a:pt x="9" y="249"/>
                    <a:pt x="18" y="247"/>
                    <a:pt x="25" y="242"/>
                  </a:cubicBezTo>
                  <a:cubicBezTo>
                    <a:pt x="42" y="233"/>
                    <a:pt x="57" y="237"/>
                    <a:pt x="71" y="246"/>
                  </a:cubicBezTo>
                  <a:cubicBezTo>
                    <a:pt x="81" y="252"/>
                    <a:pt x="90" y="252"/>
                    <a:pt x="100" y="251"/>
                  </a:cubicBezTo>
                  <a:cubicBezTo>
                    <a:pt x="120" y="248"/>
                    <a:pt x="129" y="255"/>
                    <a:pt x="132" y="276"/>
                  </a:cubicBezTo>
                  <a:cubicBezTo>
                    <a:pt x="134" y="297"/>
                    <a:pt x="137" y="299"/>
                    <a:pt x="158" y="291"/>
                  </a:cubicBezTo>
                  <a:cubicBezTo>
                    <a:pt x="169" y="287"/>
                    <a:pt x="178" y="281"/>
                    <a:pt x="187" y="272"/>
                  </a:cubicBezTo>
                  <a:cubicBezTo>
                    <a:pt x="200" y="259"/>
                    <a:pt x="205" y="239"/>
                    <a:pt x="222" y="230"/>
                  </a:cubicBezTo>
                  <a:cubicBezTo>
                    <a:pt x="229" y="226"/>
                    <a:pt x="232" y="216"/>
                    <a:pt x="231" y="209"/>
                  </a:cubicBezTo>
                  <a:cubicBezTo>
                    <a:pt x="228" y="187"/>
                    <a:pt x="239" y="173"/>
                    <a:pt x="255" y="163"/>
                  </a:cubicBezTo>
                  <a:cubicBezTo>
                    <a:pt x="271" y="152"/>
                    <a:pt x="280" y="137"/>
                    <a:pt x="288" y="121"/>
                  </a:cubicBezTo>
                  <a:cubicBezTo>
                    <a:pt x="290" y="117"/>
                    <a:pt x="292" y="113"/>
                    <a:pt x="297" y="112"/>
                  </a:cubicBezTo>
                  <a:cubicBezTo>
                    <a:pt x="303" y="112"/>
                    <a:pt x="304" y="117"/>
                    <a:pt x="306" y="121"/>
                  </a:cubicBezTo>
                  <a:cubicBezTo>
                    <a:pt x="311" y="130"/>
                    <a:pt x="315" y="138"/>
                    <a:pt x="322" y="144"/>
                  </a:cubicBezTo>
                  <a:cubicBezTo>
                    <a:pt x="340" y="158"/>
                    <a:pt x="363" y="154"/>
                    <a:pt x="371" y="133"/>
                  </a:cubicBezTo>
                  <a:cubicBezTo>
                    <a:pt x="384" y="96"/>
                    <a:pt x="415" y="77"/>
                    <a:pt x="446" y="65"/>
                  </a:cubicBezTo>
                  <a:cubicBezTo>
                    <a:pt x="470" y="56"/>
                    <a:pt x="477" y="47"/>
                    <a:pt x="481" y="24"/>
                  </a:cubicBezTo>
                  <a:cubicBezTo>
                    <a:pt x="485" y="5"/>
                    <a:pt x="508" y="5"/>
                    <a:pt x="524" y="0"/>
                  </a:cubicBezTo>
                  <a:cubicBezTo>
                    <a:pt x="521" y="3"/>
                    <a:pt x="518" y="9"/>
                    <a:pt x="514" y="9"/>
                  </a:cubicBezTo>
                  <a:cubicBezTo>
                    <a:pt x="489" y="13"/>
                    <a:pt x="486" y="33"/>
                    <a:pt x="480" y="52"/>
                  </a:cubicBezTo>
                  <a:cubicBezTo>
                    <a:pt x="475" y="69"/>
                    <a:pt x="476" y="90"/>
                    <a:pt x="449" y="88"/>
                  </a:cubicBezTo>
                  <a:cubicBezTo>
                    <a:pt x="445" y="88"/>
                    <a:pt x="443" y="93"/>
                    <a:pt x="441" y="96"/>
                  </a:cubicBezTo>
                  <a:cubicBezTo>
                    <a:pt x="435" y="109"/>
                    <a:pt x="426" y="114"/>
                    <a:pt x="412" y="110"/>
                  </a:cubicBezTo>
                  <a:cubicBezTo>
                    <a:pt x="404" y="107"/>
                    <a:pt x="398" y="108"/>
                    <a:pt x="396" y="116"/>
                  </a:cubicBezTo>
                  <a:cubicBezTo>
                    <a:pt x="394" y="126"/>
                    <a:pt x="401" y="129"/>
                    <a:pt x="409" y="131"/>
                  </a:cubicBezTo>
                  <a:cubicBezTo>
                    <a:pt x="412" y="132"/>
                    <a:pt x="415" y="132"/>
                    <a:pt x="419" y="131"/>
                  </a:cubicBezTo>
                  <a:cubicBezTo>
                    <a:pt x="428" y="130"/>
                    <a:pt x="438" y="117"/>
                    <a:pt x="448" y="128"/>
                  </a:cubicBezTo>
                  <a:cubicBezTo>
                    <a:pt x="454" y="134"/>
                    <a:pt x="457" y="145"/>
                    <a:pt x="461" y="154"/>
                  </a:cubicBezTo>
                  <a:cubicBezTo>
                    <a:pt x="462" y="157"/>
                    <a:pt x="464" y="162"/>
                    <a:pt x="463" y="163"/>
                  </a:cubicBezTo>
                  <a:cubicBezTo>
                    <a:pt x="448" y="178"/>
                    <a:pt x="454" y="204"/>
                    <a:pt x="433" y="217"/>
                  </a:cubicBezTo>
                  <a:cubicBezTo>
                    <a:pt x="421" y="225"/>
                    <a:pt x="421" y="247"/>
                    <a:pt x="432" y="268"/>
                  </a:cubicBezTo>
                  <a:cubicBezTo>
                    <a:pt x="438" y="279"/>
                    <a:pt x="444" y="290"/>
                    <a:pt x="451" y="301"/>
                  </a:cubicBezTo>
                  <a:cubicBezTo>
                    <a:pt x="454" y="305"/>
                    <a:pt x="456" y="309"/>
                    <a:pt x="454" y="315"/>
                  </a:cubicBezTo>
                  <a:cubicBezTo>
                    <a:pt x="448" y="331"/>
                    <a:pt x="452" y="345"/>
                    <a:pt x="467" y="352"/>
                  </a:cubicBezTo>
                  <a:cubicBezTo>
                    <a:pt x="483" y="360"/>
                    <a:pt x="493" y="347"/>
                    <a:pt x="501" y="338"/>
                  </a:cubicBezTo>
                  <a:cubicBezTo>
                    <a:pt x="513" y="325"/>
                    <a:pt x="524" y="311"/>
                    <a:pt x="539" y="301"/>
                  </a:cubicBezTo>
                  <a:cubicBezTo>
                    <a:pt x="544" y="298"/>
                    <a:pt x="548" y="294"/>
                    <a:pt x="547" y="288"/>
                  </a:cubicBezTo>
                  <a:cubicBezTo>
                    <a:pt x="544" y="257"/>
                    <a:pt x="569" y="230"/>
                    <a:pt x="560" y="198"/>
                  </a:cubicBezTo>
                  <a:cubicBezTo>
                    <a:pt x="559" y="194"/>
                    <a:pt x="586" y="153"/>
                    <a:pt x="590" y="153"/>
                  </a:cubicBezTo>
                  <a:cubicBezTo>
                    <a:pt x="606" y="153"/>
                    <a:pt x="616" y="165"/>
                    <a:pt x="618" y="177"/>
                  </a:cubicBezTo>
                  <a:cubicBezTo>
                    <a:pt x="622" y="195"/>
                    <a:pt x="634" y="206"/>
                    <a:pt x="647" y="218"/>
                  </a:cubicBezTo>
                  <a:cubicBezTo>
                    <a:pt x="660" y="229"/>
                    <a:pt x="666" y="244"/>
                    <a:pt x="673" y="260"/>
                  </a:cubicBezTo>
                  <a:cubicBezTo>
                    <a:pt x="689" y="291"/>
                    <a:pt x="677" y="314"/>
                    <a:pt x="663" y="339"/>
                  </a:cubicBezTo>
                  <a:cubicBezTo>
                    <a:pt x="660" y="343"/>
                    <a:pt x="659" y="347"/>
                    <a:pt x="662" y="351"/>
                  </a:cubicBezTo>
                  <a:cubicBezTo>
                    <a:pt x="667" y="357"/>
                    <a:pt x="670" y="351"/>
                    <a:pt x="673" y="349"/>
                  </a:cubicBezTo>
                  <a:cubicBezTo>
                    <a:pt x="693" y="342"/>
                    <a:pt x="702" y="323"/>
                    <a:pt x="717" y="311"/>
                  </a:cubicBezTo>
                  <a:cubicBezTo>
                    <a:pt x="729" y="300"/>
                    <a:pt x="734" y="309"/>
                    <a:pt x="734" y="316"/>
                  </a:cubicBezTo>
                  <a:cubicBezTo>
                    <a:pt x="735" y="333"/>
                    <a:pt x="754" y="352"/>
                    <a:pt x="730" y="368"/>
                  </a:cubicBezTo>
                  <a:cubicBezTo>
                    <a:pt x="724" y="372"/>
                    <a:pt x="729" y="379"/>
                    <a:pt x="734" y="384"/>
                  </a:cubicBezTo>
                  <a:cubicBezTo>
                    <a:pt x="753" y="406"/>
                    <a:pt x="747" y="426"/>
                    <a:pt x="741" y="454"/>
                  </a:cubicBezTo>
                  <a:cubicBezTo>
                    <a:pt x="731" y="502"/>
                    <a:pt x="685" y="519"/>
                    <a:pt x="663" y="555"/>
                  </a:cubicBezTo>
                  <a:cubicBezTo>
                    <a:pt x="659" y="563"/>
                    <a:pt x="654" y="556"/>
                    <a:pt x="651" y="552"/>
                  </a:cubicBezTo>
                  <a:cubicBezTo>
                    <a:pt x="641" y="541"/>
                    <a:pt x="636" y="528"/>
                    <a:pt x="636" y="514"/>
                  </a:cubicBezTo>
                  <a:cubicBezTo>
                    <a:pt x="637" y="502"/>
                    <a:pt x="640" y="491"/>
                    <a:pt x="632" y="480"/>
                  </a:cubicBezTo>
                  <a:cubicBezTo>
                    <a:pt x="626" y="473"/>
                    <a:pt x="635" y="472"/>
                    <a:pt x="640" y="472"/>
                  </a:cubicBezTo>
                  <a:cubicBezTo>
                    <a:pt x="649" y="472"/>
                    <a:pt x="655" y="467"/>
                    <a:pt x="660" y="461"/>
                  </a:cubicBezTo>
                  <a:cubicBezTo>
                    <a:pt x="665" y="455"/>
                    <a:pt x="665" y="447"/>
                    <a:pt x="658" y="446"/>
                  </a:cubicBezTo>
                  <a:cubicBezTo>
                    <a:pt x="646" y="443"/>
                    <a:pt x="632" y="436"/>
                    <a:pt x="622" y="442"/>
                  </a:cubicBezTo>
                  <a:cubicBezTo>
                    <a:pt x="609" y="449"/>
                    <a:pt x="605" y="444"/>
                    <a:pt x="601" y="434"/>
                  </a:cubicBezTo>
                  <a:cubicBezTo>
                    <a:pt x="599" y="429"/>
                    <a:pt x="598" y="423"/>
                    <a:pt x="591" y="429"/>
                  </a:cubicBezTo>
                  <a:cubicBezTo>
                    <a:pt x="576" y="439"/>
                    <a:pt x="557" y="437"/>
                    <a:pt x="545" y="426"/>
                  </a:cubicBezTo>
                  <a:cubicBezTo>
                    <a:pt x="541" y="422"/>
                    <a:pt x="538" y="418"/>
                    <a:pt x="541" y="413"/>
                  </a:cubicBezTo>
                  <a:cubicBezTo>
                    <a:pt x="554" y="397"/>
                    <a:pt x="565" y="378"/>
                    <a:pt x="589" y="376"/>
                  </a:cubicBezTo>
                  <a:cubicBezTo>
                    <a:pt x="595" y="375"/>
                    <a:pt x="602" y="375"/>
                    <a:pt x="602" y="367"/>
                  </a:cubicBezTo>
                  <a:cubicBezTo>
                    <a:pt x="601" y="359"/>
                    <a:pt x="594" y="361"/>
                    <a:pt x="588" y="359"/>
                  </a:cubicBezTo>
                  <a:cubicBezTo>
                    <a:pt x="562" y="354"/>
                    <a:pt x="538" y="362"/>
                    <a:pt x="513" y="364"/>
                  </a:cubicBezTo>
                  <a:cubicBezTo>
                    <a:pt x="498" y="365"/>
                    <a:pt x="486" y="378"/>
                    <a:pt x="474" y="387"/>
                  </a:cubicBezTo>
                  <a:cubicBezTo>
                    <a:pt x="468" y="392"/>
                    <a:pt x="463" y="398"/>
                    <a:pt x="455" y="395"/>
                  </a:cubicBezTo>
                  <a:cubicBezTo>
                    <a:pt x="438" y="389"/>
                    <a:pt x="436" y="403"/>
                    <a:pt x="437" y="412"/>
                  </a:cubicBezTo>
                  <a:cubicBezTo>
                    <a:pt x="438" y="423"/>
                    <a:pt x="438" y="436"/>
                    <a:pt x="446" y="446"/>
                  </a:cubicBezTo>
                  <a:cubicBezTo>
                    <a:pt x="455" y="457"/>
                    <a:pt x="461" y="470"/>
                    <a:pt x="460" y="484"/>
                  </a:cubicBezTo>
                  <a:cubicBezTo>
                    <a:pt x="459" y="491"/>
                    <a:pt x="461" y="495"/>
                    <a:pt x="467" y="499"/>
                  </a:cubicBezTo>
                  <a:cubicBezTo>
                    <a:pt x="486" y="510"/>
                    <a:pt x="487" y="516"/>
                    <a:pt x="475" y="533"/>
                  </a:cubicBezTo>
                  <a:cubicBezTo>
                    <a:pt x="466" y="544"/>
                    <a:pt x="455" y="550"/>
                    <a:pt x="441" y="551"/>
                  </a:cubicBezTo>
                  <a:cubicBezTo>
                    <a:pt x="438" y="552"/>
                    <a:pt x="434" y="552"/>
                    <a:pt x="434" y="556"/>
                  </a:cubicBezTo>
                  <a:cubicBezTo>
                    <a:pt x="434" y="558"/>
                    <a:pt x="436" y="561"/>
                    <a:pt x="438" y="562"/>
                  </a:cubicBezTo>
                  <a:cubicBezTo>
                    <a:pt x="442" y="566"/>
                    <a:pt x="447" y="571"/>
                    <a:pt x="452" y="573"/>
                  </a:cubicBezTo>
                  <a:cubicBezTo>
                    <a:pt x="477" y="582"/>
                    <a:pt x="477" y="599"/>
                    <a:pt x="473" y="621"/>
                  </a:cubicBezTo>
                  <a:cubicBezTo>
                    <a:pt x="469" y="638"/>
                    <a:pt x="461" y="645"/>
                    <a:pt x="446" y="648"/>
                  </a:cubicBezTo>
                  <a:cubicBezTo>
                    <a:pt x="432" y="650"/>
                    <a:pt x="421" y="639"/>
                    <a:pt x="408" y="638"/>
                  </a:cubicBezTo>
                  <a:cubicBezTo>
                    <a:pt x="402" y="637"/>
                    <a:pt x="402" y="629"/>
                    <a:pt x="408" y="623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3" name="Freeform 1043">
              <a:extLst>
                <a:ext uri="{FF2B5EF4-FFF2-40B4-BE49-F238E27FC236}">
                  <a16:creationId xmlns:a16="http://schemas.microsoft.com/office/drawing/2014/main" id="{F15C68EF-113B-00DE-D477-622FF02335AA}"/>
                </a:ext>
              </a:extLst>
            </p:cNvPr>
            <p:cNvSpPr/>
            <p:nvPr/>
          </p:nvSpPr>
          <p:spPr bwMode="auto">
            <a:xfrm>
              <a:off x="6562725" y="2590801"/>
              <a:ext cx="20638" cy="85725"/>
            </a:xfrm>
            <a:custGeom>
              <a:avLst/>
              <a:gdLst>
                <a:gd name="T0" fmla="*/ 23 w 30"/>
                <a:gd name="T1" fmla="*/ 0 h 64"/>
                <a:gd name="T2" fmla="*/ 3 w 30"/>
                <a:gd name="T3" fmla="*/ 64 h 64"/>
                <a:gd name="T4" fmla="*/ 3 w 30"/>
                <a:gd name="T5" fmla="*/ 48 h 64"/>
                <a:gd name="T6" fmla="*/ 23 w 30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64">
                  <a:moveTo>
                    <a:pt x="23" y="0"/>
                  </a:moveTo>
                  <a:cubicBezTo>
                    <a:pt x="30" y="18"/>
                    <a:pt x="17" y="57"/>
                    <a:pt x="3" y="64"/>
                  </a:cubicBezTo>
                  <a:cubicBezTo>
                    <a:pt x="3" y="58"/>
                    <a:pt x="3" y="53"/>
                    <a:pt x="3" y="48"/>
                  </a:cubicBezTo>
                  <a:cubicBezTo>
                    <a:pt x="2" y="28"/>
                    <a:pt x="0" y="9"/>
                    <a:pt x="23" y="0"/>
                  </a:cubicBezTo>
                  <a:close/>
                </a:path>
              </a:pathLst>
            </a:custGeom>
            <a:solidFill>
              <a:srgbClr val="CD9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4" name="Freeform 1044">
              <a:extLst>
                <a:ext uri="{FF2B5EF4-FFF2-40B4-BE49-F238E27FC236}">
                  <a16:creationId xmlns:a16="http://schemas.microsoft.com/office/drawing/2014/main" id="{04363801-D47A-8C4C-5856-47340FE80BC9}"/>
                </a:ext>
              </a:extLst>
            </p:cNvPr>
            <p:cNvSpPr/>
            <p:nvPr/>
          </p:nvSpPr>
          <p:spPr bwMode="auto">
            <a:xfrm>
              <a:off x="6640513" y="2401888"/>
              <a:ext cx="107950" cy="117475"/>
            </a:xfrm>
            <a:custGeom>
              <a:avLst/>
              <a:gdLst>
                <a:gd name="T0" fmla="*/ 168 w 168"/>
                <a:gd name="T1" fmla="*/ 64 h 87"/>
                <a:gd name="T2" fmla="*/ 113 w 168"/>
                <a:gd name="T3" fmla="*/ 83 h 87"/>
                <a:gd name="T4" fmla="*/ 67 w 168"/>
                <a:gd name="T5" fmla="*/ 49 h 87"/>
                <a:gd name="T6" fmla="*/ 0 w 168"/>
                <a:gd name="T7" fmla="*/ 20 h 87"/>
                <a:gd name="T8" fmla="*/ 27 w 168"/>
                <a:gd name="T9" fmla="*/ 3 h 87"/>
                <a:gd name="T10" fmla="*/ 72 w 168"/>
                <a:gd name="T11" fmla="*/ 0 h 87"/>
                <a:gd name="T12" fmla="*/ 140 w 168"/>
                <a:gd name="T13" fmla="*/ 37 h 87"/>
                <a:gd name="T14" fmla="*/ 168 w 168"/>
                <a:gd name="T15" fmla="*/ 6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" h="87">
                  <a:moveTo>
                    <a:pt x="168" y="64"/>
                  </a:moveTo>
                  <a:cubicBezTo>
                    <a:pt x="150" y="70"/>
                    <a:pt x="132" y="78"/>
                    <a:pt x="113" y="83"/>
                  </a:cubicBezTo>
                  <a:cubicBezTo>
                    <a:pt x="98" y="87"/>
                    <a:pt x="77" y="70"/>
                    <a:pt x="67" y="49"/>
                  </a:cubicBezTo>
                  <a:cubicBezTo>
                    <a:pt x="56" y="26"/>
                    <a:pt x="25" y="13"/>
                    <a:pt x="0" y="20"/>
                  </a:cubicBezTo>
                  <a:cubicBezTo>
                    <a:pt x="1" y="1"/>
                    <a:pt x="19" y="2"/>
                    <a:pt x="27" y="3"/>
                  </a:cubicBezTo>
                  <a:cubicBezTo>
                    <a:pt x="43" y="4"/>
                    <a:pt x="57" y="2"/>
                    <a:pt x="72" y="0"/>
                  </a:cubicBezTo>
                  <a:cubicBezTo>
                    <a:pt x="91" y="18"/>
                    <a:pt x="113" y="30"/>
                    <a:pt x="140" y="37"/>
                  </a:cubicBezTo>
                  <a:cubicBezTo>
                    <a:pt x="150" y="39"/>
                    <a:pt x="164" y="49"/>
                    <a:pt x="168" y="64"/>
                  </a:cubicBezTo>
                  <a:close/>
                </a:path>
              </a:pathLst>
            </a:custGeom>
            <a:solidFill>
              <a:srgbClr val="DBBF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5" name="Freeform 1045">
              <a:extLst>
                <a:ext uri="{FF2B5EF4-FFF2-40B4-BE49-F238E27FC236}">
                  <a16:creationId xmlns:a16="http://schemas.microsoft.com/office/drawing/2014/main" id="{0CAFD628-08CD-2C1B-F372-EC2EDB84D8F5}"/>
                </a:ext>
              </a:extLst>
            </p:cNvPr>
            <p:cNvSpPr/>
            <p:nvPr/>
          </p:nvSpPr>
          <p:spPr bwMode="auto">
            <a:xfrm>
              <a:off x="7312025" y="3738563"/>
              <a:ext cx="23813" cy="46038"/>
            </a:xfrm>
            <a:custGeom>
              <a:avLst/>
              <a:gdLst>
                <a:gd name="T0" fmla="*/ 24 w 39"/>
                <a:gd name="T1" fmla="*/ 34 h 34"/>
                <a:gd name="T2" fmla="*/ 2 w 39"/>
                <a:gd name="T3" fmla="*/ 18 h 34"/>
                <a:gd name="T4" fmla="*/ 21 w 39"/>
                <a:gd name="T5" fmla="*/ 0 h 34"/>
                <a:gd name="T6" fmla="*/ 37 w 39"/>
                <a:gd name="T7" fmla="*/ 26 h 34"/>
                <a:gd name="T8" fmla="*/ 24 w 39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4">
                  <a:moveTo>
                    <a:pt x="24" y="34"/>
                  </a:moveTo>
                  <a:cubicBezTo>
                    <a:pt x="14" y="33"/>
                    <a:pt x="3" y="29"/>
                    <a:pt x="2" y="18"/>
                  </a:cubicBezTo>
                  <a:cubicBezTo>
                    <a:pt x="0" y="7"/>
                    <a:pt x="16" y="0"/>
                    <a:pt x="21" y="0"/>
                  </a:cubicBezTo>
                  <a:cubicBezTo>
                    <a:pt x="35" y="0"/>
                    <a:pt x="35" y="16"/>
                    <a:pt x="37" y="26"/>
                  </a:cubicBezTo>
                  <a:cubicBezTo>
                    <a:pt x="39" y="34"/>
                    <a:pt x="30" y="33"/>
                    <a:pt x="24" y="34"/>
                  </a:cubicBezTo>
                  <a:close/>
                </a:path>
              </a:pathLst>
            </a:custGeom>
            <a:solidFill>
              <a:srgbClr val="516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6" name="Freeform 1046">
              <a:extLst>
                <a:ext uri="{FF2B5EF4-FFF2-40B4-BE49-F238E27FC236}">
                  <a16:creationId xmlns:a16="http://schemas.microsoft.com/office/drawing/2014/main" id="{DDD36853-0FC0-85D5-A6C9-4321C7D5053F}"/>
                </a:ext>
              </a:extLst>
            </p:cNvPr>
            <p:cNvSpPr/>
            <p:nvPr/>
          </p:nvSpPr>
          <p:spPr bwMode="auto">
            <a:xfrm>
              <a:off x="7151688" y="2165351"/>
              <a:ext cx="209550" cy="415925"/>
            </a:xfrm>
            <a:custGeom>
              <a:avLst/>
              <a:gdLst>
                <a:gd name="T0" fmla="*/ 165 w 325"/>
                <a:gd name="T1" fmla="*/ 27 h 308"/>
                <a:gd name="T2" fmla="*/ 177 w 325"/>
                <a:gd name="T3" fmla="*/ 35 h 308"/>
                <a:gd name="T4" fmla="*/ 152 w 325"/>
                <a:gd name="T5" fmla="*/ 88 h 308"/>
                <a:gd name="T6" fmla="*/ 194 w 325"/>
                <a:gd name="T7" fmla="*/ 70 h 308"/>
                <a:gd name="T8" fmla="*/ 229 w 325"/>
                <a:gd name="T9" fmla="*/ 47 h 308"/>
                <a:gd name="T10" fmla="*/ 229 w 325"/>
                <a:gd name="T11" fmla="*/ 47 h 308"/>
                <a:gd name="T12" fmla="*/ 273 w 325"/>
                <a:gd name="T13" fmla="*/ 47 h 308"/>
                <a:gd name="T14" fmla="*/ 280 w 325"/>
                <a:gd name="T15" fmla="*/ 55 h 308"/>
                <a:gd name="T16" fmla="*/ 259 w 325"/>
                <a:gd name="T17" fmla="*/ 63 h 308"/>
                <a:gd name="T18" fmla="*/ 214 w 325"/>
                <a:gd name="T19" fmla="*/ 82 h 308"/>
                <a:gd name="T20" fmla="*/ 189 w 325"/>
                <a:gd name="T21" fmla="*/ 98 h 308"/>
                <a:gd name="T22" fmla="*/ 174 w 325"/>
                <a:gd name="T23" fmla="*/ 108 h 308"/>
                <a:gd name="T24" fmla="*/ 137 w 325"/>
                <a:gd name="T25" fmla="*/ 135 h 308"/>
                <a:gd name="T26" fmla="*/ 133 w 325"/>
                <a:gd name="T27" fmla="*/ 147 h 308"/>
                <a:gd name="T28" fmla="*/ 140 w 325"/>
                <a:gd name="T29" fmla="*/ 190 h 308"/>
                <a:gd name="T30" fmla="*/ 142 w 325"/>
                <a:gd name="T31" fmla="*/ 205 h 308"/>
                <a:gd name="T32" fmla="*/ 154 w 325"/>
                <a:gd name="T33" fmla="*/ 201 h 308"/>
                <a:gd name="T34" fmla="*/ 196 w 325"/>
                <a:gd name="T35" fmla="*/ 168 h 308"/>
                <a:gd name="T36" fmla="*/ 246 w 325"/>
                <a:gd name="T37" fmla="*/ 122 h 308"/>
                <a:gd name="T38" fmla="*/ 251 w 325"/>
                <a:gd name="T39" fmla="*/ 109 h 308"/>
                <a:gd name="T40" fmla="*/ 273 w 325"/>
                <a:gd name="T41" fmla="*/ 84 h 308"/>
                <a:gd name="T42" fmla="*/ 282 w 325"/>
                <a:gd name="T43" fmla="*/ 62 h 308"/>
                <a:gd name="T44" fmla="*/ 281 w 325"/>
                <a:gd name="T45" fmla="*/ 55 h 308"/>
                <a:gd name="T46" fmla="*/ 322 w 325"/>
                <a:gd name="T47" fmla="*/ 85 h 308"/>
                <a:gd name="T48" fmla="*/ 295 w 325"/>
                <a:gd name="T49" fmla="*/ 113 h 308"/>
                <a:gd name="T50" fmla="*/ 285 w 325"/>
                <a:gd name="T51" fmla="*/ 117 h 308"/>
                <a:gd name="T52" fmla="*/ 259 w 325"/>
                <a:gd name="T53" fmla="*/ 161 h 308"/>
                <a:gd name="T54" fmla="*/ 244 w 325"/>
                <a:gd name="T55" fmla="*/ 173 h 308"/>
                <a:gd name="T56" fmla="*/ 231 w 325"/>
                <a:gd name="T57" fmla="*/ 178 h 308"/>
                <a:gd name="T58" fmla="*/ 153 w 325"/>
                <a:gd name="T59" fmla="*/ 253 h 308"/>
                <a:gd name="T60" fmla="*/ 147 w 325"/>
                <a:gd name="T61" fmla="*/ 268 h 308"/>
                <a:gd name="T62" fmla="*/ 133 w 325"/>
                <a:gd name="T63" fmla="*/ 295 h 308"/>
                <a:gd name="T64" fmla="*/ 105 w 325"/>
                <a:gd name="T65" fmla="*/ 297 h 308"/>
                <a:gd name="T66" fmla="*/ 37 w 325"/>
                <a:gd name="T67" fmla="*/ 291 h 308"/>
                <a:gd name="T68" fmla="*/ 67 w 325"/>
                <a:gd name="T69" fmla="*/ 235 h 308"/>
                <a:gd name="T70" fmla="*/ 69 w 325"/>
                <a:gd name="T71" fmla="*/ 235 h 308"/>
                <a:gd name="T72" fmla="*/ 104 w 325"/>
                <a:gd name="T73" fmla="*/ 174 h 308"/>
                <a:gd name="T74" fmla="*/ 80 w 325"/>
                <a:gd name="T75" fmla="*/ 143 h 308"/>
                <a:gd name="T76" fmla="*/ 32 w 325"/>
                <a:gd name="T77" fmla="*/ 105 h 308"/>
                <a:gd name="T78" fmla="*/ 17 w 325"/>
                <a:gd name="T79" fmla="*/ 95 h 308"/>
                <a:gd name="T80" fmla="*/ 1 w 325"/>
                <a:gd name="T81" fmla="*/ 86 h 308"/>
                <a:gd name="T82" fmla="*/ 20 w 325"/>
                <a:gd name="T83" fmla="*/ 63 h 308"/>
                <a:gd name="T84" fmla="*/ 34 w 325"/>
                <a:gd name="T85" fmla="*/ 63 h 308"/>
                <a:gd name="T86" fmla="*/ 51 w 325"/>
                <a:gd name="T87" fmla="*/ 51 h 308"/>
                <a:gd name="T88" fmla="*/ 43 w 325"/>
                <a:gd name="T89" fmla="*/ 36 h 308"/>
                <a:gd name="T90" fmla="*/ 38 w 325"/>
                <a:gd name="T91" fmla="*/ 21 h 308"/>
                <a:gd name="T92" fmla="*/ 54 w 325"/>
                <a:gd name="T93" fmla="*/ 15 h 308"/>
                <a:gd name="T94" fmla="*/ 64 w 325"/>
                <a:gd name="T95" fmla="*/ 17 h 308"/>
                <a:gd name="T96" fmla="*/ 107 w 325"/>
                <a:gd name="T97" fmla="*/ 5 h 308"/>
                <a:gd name="T98" fmla="*/ 130 w 325"/>
                <a:gd name="T99" fmla="*/ 13 h 308"/>
                <a:gd name="T100" fmla="*/ 165 w 325"/>
                <a:gd name="T101" fmla="*/ 27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5" h="308">
                  <a:moveTo>
                    <a:pt x="165" y="27"/>
                  </a:moveTo>
                  <a:cubicBezTo>
                    <a:pt x="171" y="26"/>
                    <a:pt x="173" y="32"/>
                    <a:pt x="177" y="35"/>
                  </a:cubicBezTo>
                  <a:cubicBezTo>
                    <a:pt x="192" y="61"/>
                    <a:pt x="177" y="75"/>
                    <a:pt x="152" y="88"/>
                  </a:cubicBezTo>
                  <a:cubicBezTo>
                    <a:pt x="174" y="87"/>
                    <a:pt x="179" y="85"/>
                    <a:pt x="194" y="70"/>
                  </a:cubicBezTo>
                  <a:cubicBezTo>
                    <a:pt x="205" y="59"/>
                    <a:pt x="216" y="52"/>
                    <a:pt x="229" y="47"/>
                  </a:cubicBezTo>
                  <a:cubicBezTo>
                    <a:pt x="229" y="47"/>
                    <a:pt x="229" y="47"/>
                    <a:pt x="229" y="47"/>
                  </a:cubicBezTo>
                  <a:cubicBezTo>
                    <a:pt x="243" y="43"/>
                    <a:pt x="258" y="43"/>
                    <a:pt x="273" y="47"/>
                  </a:cubicBezTo>
                  <a:cubicBezTo>
                    <a:pt x="274" y="50"/>
                    <a:pt x="284" y="47"/>
                    <a:pt x="280" y="55"/>
                  </a:cubicBezTo>
                  <a:cubicBezTo>
                    <a:pt x="275" y="63"/>
                    <a:pt x="266" y="65"/>
                    <a:pt x="259" y="63"/>
                  </a:cubicBezTo>
                  <a:cubicBezTo>
                    <a:pt x="239" y="58"/>
                    <a:pt x="226" y="71"/>
                    <a:pt x="214" y="82"/>
                  </a:cubicBezTo>
                  <a:cubicBezTo>
                    <a:pt x="206" y="89"/>
                    <a:pt x="199" y="95"/>
                    <a:pt x="189" y="98"/>
                  </a:cubicBezTo>
                  <a:cubicBezTo>
                    <a:pt x="183" y="100"/>
                    <a:pt x="177" y="102"/>
                    <a:pt x="174" y="108"/>
                  </a:cubicBezTo>
                  <a:cubicBezTo>
                    <a:pt x="166" y="122"/>
                    <a:pt x="154" y="132"/>
                    <a:pt x="137" y="135"/>
                  </a:cubicBezTo>
                  <a:cubicBezTo>
                    <a:pt x="130" y="136"/>
                    <a:pt x="126" y="141"/>
                    <a:pt x="133" y="147"/>
                  </a:cubicBezTo>
                  <a:cubicBezTo>
                    <a:pt x="148" y="159"/>
                    <a:pt x="147" y="174"/>
                    <a:pt x="140" y="190"/>
                  </a:cubicBezTo>
                  <a:cubicBezTo>
                    <a:pt x="138" y="195"/>
                    <a:pt x="136" y="201"/>
                    <a:pt x="142" y="205"/>
                  </a:cubicBezTo>
                  <a:cubicBezTo>
                    <a:pt x="146" y="207"/>
                    <a:pt x="150" y="203"/>
                    <a:pt x="154" y="201"/>
                  </a:cubicBezTo>
                  <a:cubicBezTo>
                    <a:pt x="172" y="195"/>
                    <a:pt x="184" y="182"/>
                    <a:pt x="196" y="168"/>
                  </a:cubicBezTo>
                  <a:cubicBezTo>
                    <a:pt x="210" y="151"/>
                    <a:pt x="223" y="130"/>
                    <a:pt x="246" y="122"/>
                  </a:cubicBezTo>
                  <a:cubicBezTo>
                    <a:pt x="252" y="120"/>
                    <a:pt x="252" y="115"/>
                    <a:pt x="251" y="109"/>
                  </a:cubicBezTo>
                  <a:cubicBezTo>
                    <a:pt x="248" y="92"/>
                    <a:pt x="259" y="86"/>
                    <a:pt x="273" y="84"/>
                  </a:cubicBezTo>
                  <a:cubicBezTo>
                    <a:pt x="295" y="81"/>
                    <a:pt x="295" y="81"/>
                    <a:pt x="282" y="62"/>
                  </a:cubicBezTo>
                  <a:cubicBezTo>
                    <a:pt x="281" y="60"/>
                    <a:pt x="280" y="58"/>
                    <a:pt x="281" y="55"/>
                  </a:cubicBezTo>
                  <a:cubicBezTo>
                    <a:pt x="300" y="53"/>
                    <a:pt x="319" y="66"/>
                    <a:pt x="322" y="85"/>
                  </a:cubicBezTo>
                  <a:cubicBezTo>
                    <a:pt x="325" y="99"/>
                    <a:pt x="316" y="108"/>
                    <a:pt x="295" y="113"/>
                  </a:cubicBezTo>
                  <a:cubicBezTo>
                    <a:pt x="291" y="114"/>
                    <a:pt x="285" y="115"/>
                    <a:pt x="285" y="117"/>
                  </a:cubicBezTo>
                  <a:cubicBezTo>
                    <a:pt x="284" y="137"/>
                    <a:pt x="264" y="145"/>
                    <a:pt x="259" y="161"/>
                  </a:cubicBezTo>
                  <a:cubicBezTo>
                    <a:pt x="256" y="169"/>
                    <a:pt x="253" y="174"/>
                    <a:pt x="244" y="173"/>
                  </a:cubicBezTo>
                  <a:cubicBezTo>
                    <a:pt x="239" y="173"/>
                    <a:pt x="234" y="174"/>
                    <a:pt x="231" y="178"/>
                  </a:cubicBezTo>
                  <a:cubicBezTo>
                    <a:pt x="207" y="205"/>
                    <a:pt x="176" y="226"/>
                    <a:pt x="153" y="253"/>
                  </a:cubicBezTo>
                  <a:cubicBezTo>
                    <a:pt x="149" y="257"/>
                    <a:pt x="146" y="262"/>
                    <a:pt x="147" y="268"/>
                  </a:cubicBezTo>
                  <a:cubicBezTo>
                    <a:pt x="148" y="280"/>
                    <a:pt x="141" y="287"/>
                    <a:pt x="133" y="295"/>
                  </a:cubicBezTo>
                  <a:cubicBezTo>
                    <a:pt x="124" y="303"/>
                    <a:pt x="110" y="299"/>
                    <a:pt x="105" y="297"/>
                  </a:cubicBezTo>
                  <a:cubicBezTo>
                    <a:pt x="82" y="287"/>
                    <a:pt x="58" y="308"/>
                    <a:pt x="37" y="291"/>
                  </a:cubicBezTo>
                  <a:cubicBezTo>
                    <a:pt x="31" y="272"/>
                    <a:pt x="48" y="240"/>
                    <a:pt x="67" y="235"/>
                  </a:cubicBezTo>
                  <a:cubicBezTo>
                    <a:pt x="68" y="235"/>
                    <a:pt x="69" y="235"/>
                    <a:pt x="69" y="235"/>
                  </a:cubicBezTo>
                  <a:cubicBezTo>
                    <a:pt x="105" y="229"/>
                    <a:pt x="95" y="196"/>
                    <a:pt x="104" y="174"/>
                  </a:cubicBezTo>
                  <a:cubicBezTo>
                    <a:pt x="111" y="158"/>
                    <a:pt x="95" y="146"/>
                    <a:pt x="80" y="143"/>
                  </a:cubicBezTo>
                  <a:cubicBezTo>
                    <a:pt x="56" y="140"/>
                    <a:pt x="47" y="119"/>
                    <a:pt x="32" y="105"/>
                  </a:cubicBezTo>
                  <a:cubicBezTo>
                    <a:pt x="27" y="100"/>
                    <a:pt x="24" y="96"/>
                    <a:pt x="17" y="95"/>
                  </a:cubicBezTo>
                  <a:cubicBezTo>
                    <a:pt x="11" y="94"/>
                    <a:pt x="0" y="98"/>
                    <a:pt x="1" y="86"/>
                  </a:cubicBezTo>
                  <a:cubicBezTo>
                    <a:pt x="2" y="75"/>
                    <a:pt x="7" y="65"/>
                    <a:pt x="20" y="63"/>
                  </a:cubicBezTo>
                  <a:cubicBezTo>
                    <a:pt x="25" y="62"/>
                    <a:pt x="29" y="62"/>
                    <a:pt x="34" y="63"/>
                  </a:cubicBezTo>
                  <a:cubicBezTo>
                    <a:pt x="43" y="63"/>
                    <a:pt x="47" y="58"/>
                    <a:pt x="51" y="51"/>
                  </a:cubicBezTo>
                  <a:cubicBezTo>
                    <a:pt x="55" y="42"/>
                    <a:pt x="50" y="39"/>
                    <a:pt x="43" y="36"/>
                  </a:cubicBezTo>
                  <a:cubicBezTo>
                    <a:pt x="36" y="32"/>
                    <a:pt x="35" y="27"/>
                    <a:pt x="38" y="21"/>
                  </a:cubicBezTo>
                  <a:cubicBezTo>
                    <a:pt x="42" y="14"/>
                    <a:pt x="47" y="11"/>
                    <a:pt x="54" y="15"/>
                  </a:cubicBezTo>
                  <a:cubicBezTo>
                    <a:pt x="57" y="17"/>
                    <a:pt x="62" y="20"/>
                    <a:pt x="64" y="17"/>
                  </a:cubicBezTo>
                  <a:cubicBezTo>
                    <a:pt x="75" y="0"/>
                    <a:pt x="94" y="14"/>
                    <a:pt x="107" y="5"/>
                  </a:cubicBezTo>
                  <a:cubicBezTo>
                    <a:pt x="113" y="1"/>
                    <a:pt x="123" y="8"/>
                    <a:pt x="130" y="13"/>
                  </a:cubicBezTo>
                  <a:cubicBezTo>
                    <a:pt x="141" y="20"/>
                    <a:pt x="151" y="29"/>
                    <a:pt x="165" y="27"/>
                  </a:cubicBezTo>
                  <a:close/>
                </a:path>
              </a:pathLst>
            </a:custGeom>
            <a:solidFill>
              <a:srgbClr val="D69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7" name="Freeform 1047">
              <a:extLst>
                <a:ext uri="{FF2B5EF4-FFF2-40B4-BE49-F238E27FC236}">
                  <a16:creationId xmlns:a16="http://schemas.microsoft.com/office/drawing/2014/main" id="{A5EBDF2A-D757-08EB-28FD-82FB93E531BD}"/>
                </a:ext>
              </a:extLst>
            </p:cNvPr>
            <p:cNvSpPr/>
            <p:nvPr/>
          </p:nvSpPr>
          <p:spPr bwMode="auto">
            <a:xfrm>
              <a:off x="7005638" y="2457451"/>
              <a:ext cx="79375" cy="139700"/>
            </a:xfrm>
            <a:custGeom>
              <a:avLst/>
              <a:gdLst>
                <a:gd name="T0" fmla="*/ 76 w 124"/>
                <a:gd name="T1" fmla="*/ 14 h 103"/>
                <a:gd name="T2" fmla="*/ 74 w 124"/>
                <a:gd name="T3" fmla="*/ 30 h 103"/>
                <a:gd name="T4" fmla="*/ 66 w 124"/>
                <a:gd name="T5" fmla="*/ 42 h 103"/>
                <a:gd name="T6" fmla="*/ 82 w 124"/>
                <a:gd name="T7" fmla="*/ 46 h 103"/>
                <a:gd name="T8" fmla="*/ 124 w 124"/>
                <a:gd name="T9" fmla="*/ 78 h 103"/>
                <a:gd name="T10" fmla="*/ 116 w 124"/>
                <a:gd name="T11" fmla="*/ 91 h 103"/>
                <a:gd name="T12" fmla="*/ 110 w 124"/>
                <a:gd name="T13" fmla="*/ 103 h 103"/>
                <a:gd name="T14" fmla="*/ 104 w 124"/>
                <a:gd name="T15" fmla="*/ 93 h 103"/>
                <a:gd name="T16" fmla="*/ 103 w 124"/>
                <a:gd name="T17" fmla="*/ 91 h 103"/>
                <a:gd name="T18" fmla="*/ 87 w 124"/>
                <a:gd name="T19" fmla="*/ 68 h 103"/>
                <a:gd name="T20" fmla="*/ 64 w 124"/>
                <a:gd name="T21" fmla="*/ 84 h 103"/>
                <a:gd name="T22" fmla="*/ 69 w 124"/>
                <a:gd name="T23" fmla="*/ 52 h 103"/>
                <a:gd name="T24" fmla="*/ 33 w 124"/>
                <a:gd name="T25" fmla="*/ 81 h 103"/>
                <a:gd name="T26" fmla="*/ 47 w 124"/>
                <a:gd name="T27" fmla="*/ 47 h 103"/>
                <a:gd name="T28" fmla="*/ 49 w 124"/>
                <a:gd name="T29" fmla="*/ 34 h 103"/>
                <a:gd name="T30" fmla="*/ 39 w 124"/>
                <a:gd name="T31" fmla="*/ 36 h 103"/>
                <a:gd name="T32" fmla="*/ 0 w 124"/>
                <a:gd name="T33" fmla="*/ 42 h 103"/>
                <a:gd name="T34" fmla="*/ 8 w 124"/>
                <a:gd name="T35" fmla="*/ 28 h 103"/>
                <a:gd name="T36" fmla="*/ 27 w 124"/>
                <a:gd name="T37" fmla="*/ 0 h 103"/>
                <a:gd name="T38" fmla="*/ 76 w 124"/>
                <a:gd name="T39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4" h="103">
                  <a:moveTo>
                    <a:pt x="76" y="14"/>
                  </a:moveTo>
                  <a:cubicBezTo>
                    <a:pt x="74" y="19"/>
                    <a:pt x="81" y="25"/>
                    <a:pt x="74" y="30"/>
                  </a:cubicBezTo>
                  <a:cubicBezTo>
                    <a:pt x="70" y="33"/>
                    <a:pt x="61" y="34"/>
                    <a:pt x="66" y="42"/>
                  </a:cubicBezTo>
                  <a:cubicBezTo>
                    <a:pt x="69" y="48"/>
                    <a:pt x="77" y="45"/>
                    <a:pt x="82" y="46"/>
                  </a:cubicBezTo>
                  <a:cubicBezTo>
                    <a:pt x="108" y="46"/>
                    <a:pt x="117" y="52"/>
                    <a:pt x="124" y="78"/>
                  </a:cubicBezTo>
                  <a:cubicBezTo>
                    <a:pt x="115" y="78"/>
                    <a:pt x="116" y="85"/>
                    <a:pt x="116" y="91"/>
                  </a:cubicBezTo>
                  <a:cubicBezTo>
                    <a:pt x="116" y="96"/>
                    <a:pt x="116" y="102"/>
                    <a:pt x="110" y="103"/>
                  </a:cubicBezTo>
                  <a:cubicBezTo>
                    <a:pt x="104" y="103"/>
                    <a:pt x="104" y="97"/>
                    <a:pt x="104" y="93"/>
                  </a:cubicBezTo>
                  <a:cubicBezTo>
                    <a:pt x="104" y="92"/>
                    <a:pt x="104" y="91"/>
                    <a:pt x="103" y="91"/>
                  </a:cubicBezTo>
                  <a:cubicBezTo>
                    <a:pt x="100" y="81"/>
                    <a:pt x="99" y="71"/>
                    <a:pt x="87" y="68"/>
                  </a:cubicBezTo>
                  <a:cubicBezTo>
                    <a:pt x="74" y="64"/>
                    <a:pt x="72" y="77"/>
                    <a:pt x="64" y="84"/>
                  </a:cubicBezTo>
                  <a:cubicBezTo>
                    <a:pt x="54" y="71"/>
                    <a:pt x="69" y="64"/>
                    <a:pt x="69" y="52"/>
                  </a:cubicBezTo>
                  <a:cubicBezTo>
                    <a:pt x="50" y="53"/>
                    <a:pt x="52" y="79"/>
                    <a:pt x="33" y="81"/>
                  </a:cubicBezTo>
                  <a:cubicBezTo>
                    <a:pt x="38" y="69"/>
                    <a:pt x="40" y="57"/>
                    <a:pt x="47" y="47"/>
                  </a:cubicBezTo>
                  <a:cubicBezTo>
                    <a:pt x="49" y="43"/>
                    <a:pt x="53" y="39"/>
                    <a:pt x="49" y="34"/>
                  </a:cubicBezTo>
                  <a:cubicBezTo>
                    <a:pt x="45" y="30"/>
                    <a:pt x="42" y="35"/>
                    <a:pt x="39" y="36"/>
                  </a:cubicBezTo>
                  <a:cubicBezTo>
                    <a:pt x="26" y="38"/>
                    <a:pt x="13" y="40"/>
                    <a:pt x="0" y="42"/>
                  </a:cubicBezTo>
                  <a:cubicBezTo>
                    <a:pt x="2" y="37"/>
                    <a:pt x="4" y="32"/>
                    <a:pt x="8" y="28"/>
                  </a:cubicBezTo>
                  <a:cubicBezTo>
                    <a:pt x="16" y="19"/>
                    <a:pt x="16" y="0"/>
                    <a:pt x="27" y="0"/>
                  </a:cubicBezTo>
                  <a:cubicBezTo>
                    <a:pt x="43" y="1"/>
                    <a:pt x="61" y="3"/>
                    <a:pt x="76" y="14"/>
                  </a:cubicBezTo>
                  <a:close/>
                </a:path>
              </a:pathLst>
            </a:custGeom>
            <a:solidFill>
              <a:srgbClr val="D0B3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8" name="Freeform 1048">
              <a:extLst>
                <a:ext uri="{FF2B5EF4-FFF2-40B4-BE49-F238E27FC236}">
                  <a16:creationId xmlns:a16="http://schemas.microsoft.com/office/drawing/2014/main" id="{6ECBA5E8-172F-3726-9B51-4C92383CE5A6}"/>
                </a:ext>
              </a:extLst>
            </p:cNvPr>
            <p:cNvSpPr/>
            <p:nvPr/>
          </p:nvSpPr>
          <p:spPr bwMode="auto">
            <a:xfrm>
              <a:off x="6756400" y="2476501"/>
              <a:ext cx="11113" cy="44450"/>
            </a:xfrm>
            <a:custGeom>
              <a:avLst/>
              <a:gdLst>
                <a:gd name="T0" fmla="*/ 8 w 18"/>
                <a:gd name="T1" fmla="*/ 32 h 32"/>
                <a:gd name="T2" fmla="*/ 0 w 18"/>
                <a:gd name="T3" fmla="*/ 0 h 32"/>
                <a:gd name="T4" fmla="*/ 8 w 18"/>
                <a:gd name="T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32">
                  <a:moveTo>
                    <a:pt x="8" y="32"/>
                  </a:moveTo>
                  <a:cubicBezTo>
                    <a:pt x="2" y="22"/>
                    <a:pt x="2" y="10"/>
                    <a:pt x="0" y="0"/>
                  </a:cubicBezTo>
                  <a:cubicBezTo>
                    <a:pt x="18" y="6"/>
                    <a:pt x="8" y="20"/>
                    <a:pt x="8" y="32"/>
                  </a:cubicBezTo>
                  <a:close/>
                </a:path>
              </a:pathLst>
            </a:custGeom>
            <a:solidFill>
              <a:srgbClr val="C2A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9" name="Freeform 1049">
              <a:extLst>
                <a:ext uri="{FF2B5EF4-FFF2-40B4-BE49-F238E27FC236}">
                  <a16:creationId xmlns:a16="http://schemas.microsoft.com/office/drawing/2014/main" id="{6BC13787-506A-1057-013D-5BB9E6BA7260}"/>
                </a:ext>
              </a:extLst>
            </p:cNvPr>
            <p:cNvSpPr/>
            <p:nvPr/>
          </p:nvSpPr>
          <p:spPr bwMode="auto">
            <a:xfrm>
              <a:off x="6618288" y="2622551"/>
              <a:ext cx="50800" cy="58738"/>
            </a:xfrm>
            <a:custGeom>
              <a:avLst/>
              <a:gdLst>
                <a:gd name="T0" fmla="*/ 77 w 78"/>
                <a:gd name="T1" fmla="*/ 4 h 43"/>
                <a:gd name="T2" fmla="*/ 64 w 78"/>
                <a:gd name="T3" fmla="*/ 20 h 43"/>
                <a:gd name="T4" fmla="*/ 40 w 78"/>
                <a:gd name="T5" fmla="*/ 31 h 43"/>
                <a:gd name="T6" fmla="*/ 7 w 78"/>
                <a:gd name="T7" fmla="*/ 39 h 43"/>
                <a:gd name="T8" fmla="*/ 4 w 78"/>
                <a:gd name="T9" fmla="*/ 27 h 43"/>
                <a:gd name="T10" fmla="*/ 5 w 78"/>
                <a:gd name="T11" fmla="*/ 4 h 43"/>
                <a:gd name="T12" fmla="*/ 17 w 78"/>
                <a:gd name="T13" fmla="*/ 4 h 43"/>
                <a:gd name="T14" fmla="*/ 53 w 78"/>
                <a:gd name="T15" fmla="*/ 0 h 43"/>
                <a:gd name="T16" fmla="*/ 77 w 78"/>
                <a:gd name="T17" fmla="*/ 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43">
                  <a:moveTo>
                    <a:pt x="77" y="4"/>
                  </a:moveTo>
                  <a:cubicBezTo>
                    <a:pt x="78" y="13"/>
                    <a:pt x="76" y="21"/>
                    <a:pt x="64" y="20"/>
                  </a:cubicBezTo>
                  <a:cubicBezTo>
                    <a:pt x="54" y="19"/>
                    <a:pt x="45" y="24"/>
                    <a:pt x="40" y="31"/>
                  </a:cubicBezTo>
                  <a:cubicBezTo>
                    <a:pt x="31" y="43"/>
                    <a:pt x="18" y="38"/>
                    <a:pt x="7" y="39"/>
                  </a:cubicBezTo>
                  <a:cubicBezTo>
                    <a:pt x="0" y="39"/>
                    <a:pt x="0" y="32"/>
                    <a:pt x="4" y="27"/>
                  </a:cubicBezTo>
                  <a:cubicBezTo>
                    <a:pt x="11" y="19"/>
                    <a:pt x="10" y="12"/>
                    <a:pt x="5" y="4"/>
                  </a:cubicBezTo>
                  <a:cubicBezTo>
                    <a:pt x="9" y="4"/>
                    <a:pt x="13" y="4"/>
                    <a:pt x="17" y="4"/>
                  </a:cubicBezTo>
                  <a:cubicBezTo>
                    <a:pt x="29" y="1"/>
                    <a:pt x="42" y="12"/>
                    <a:pt x="53" y="0"/>
                  </a:cubicBezTo>
                  <a:cubicBezTo>
                    <a:pt x="61" y="1"/>
                    <a:pt x="69" y="2"/>
                    <a:pt x="77" y="4"/>
                  </a:cubicBezTo>
                  <a:close/>
                </a:path>
              </a:pathLst>
            </a:custGeom>
            <a:solidFill>
              <a:srgbClr val="CD9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0" name="Freeform 1050">
              <a:extLst>
                <a:ext uri="{FF2B5EF4-FFF2-40B4-BE49-F238E27FC236}">
                  <a16:creationId xmlns:a16="http://schemas.microsoft.com/office/drawing/2014/main" id="{27F38325-358C-CEF2-2DDE-EF616A762989}"/>
                </a:ext>
              </a:extLst>
            </p:cNvPr>
            <p:cNvSpPr/>
            <p:nvPr/>
          </p:nvSpPr>
          <p:spPr bwMode="auto">
            <a:xfrm>
              <a:off x="6629400" y="2613026"/>
              <a:ext cx="23813" cy="44450"/>
            </a:xfrm>
            <a:custGeom>
              <a:avLst/>
              <a:gdLst>
                <a:gd name="T0" fmla="*/ 36 w 36"/>
                <a:gd name="T1" fmla="*/ 7 h 32"/>
                <a:gd name="T2" fmla="*/ 0 w 36"/>
                <a:gd name="T3" fmla="*/ 11 h 32"/>
                <a:gd name="T4" fmla="*/ 36 w 36"/>
                <a:gd name="T5" fmla="*/ 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32">
                  <a:moveTo>
                    <a:pt x="36" y="7"/>
                  </a:moveTo>
                  <a:cubicBezTo>
                    <a:pt x="27" y="32"/>
                    <a:pt x="12" y="13"/>
                    <a:pt x="0" y="11"/>
                  </a:cubicBezTo>
                  <a:cubicBezTo>
                    <a:pt x="11" y="0"/>
                    <a:pt x="23" y="0"/>
                    <a:pt x="36" y="7"/>
                  </a:cubicBezTo>
                  <a:close/>
                </a:path>
              </a:pathLst>
            </a:custGeom>
            <a:solidFill>
              <a:srgbClr val="CB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1" name="Freeform 1051">
              <a:extLst>
                <a:ext uri="{FF2B5EF4-FFF2-40B4-BE49-F238E27FC236}">
                  <a16:creationId xmlns:a16="http://schemas.microsoft.com/office/drawing/2014/main" id="{D417185E-88C0-0CC2-45F4-BE0D25995A7F}"/>
                </a:ext>
              </a:extLst>
            </p:cNvPr>
            <p:cNvSpPr/>
            <p:nvPr/>
          </p:nvSpPr>
          <p:spPr bwMode="auto">
            <a:xfrm>
              <a:off x="6713538" y="2709863"/>
              <a:ext cx="41275" cy="131763"/>
            </a:xfrm>
            <a:custGeom>
              <a:avLst/>
              <a:gdLst>
                <a:gd name="T0" fmla="*/ 10 w 64"/>
                <a:gd name="T1" fmla="*/ 56 h 98"/>
                <a:gd name="T2" fmla="*/ 5 w 64"/>
                <a:gd name="T3" fmla="*/ 45 h 98"/>
                <a:gd name="T4" fmla="*/ 8 w 64"/>
                <a:gd name="T5" fmla="*/ 32 h 98"/>
                <a:gd name="T6" fmla="*/ 9 w 64"/>
                <a:gd name="T7" fmla="*/ 28 h 98"/>
                <a:gd name="T8" fmla="*/ 22 w 64"/>
                <a:gd name="T9" fmla="*/ 0 h 98"/>
                <a:gd name="T10" fmla="*/ 44 w 64"/>
                <a:gd name="T11" fmla="*/ 20 h 98"/>
                <a:gd name="T12" fmla="*/ 59 w 64"/>
                <a:gd name="T13" fmla="*/ 36 h 98"/>
                <a:gd name="T14" fmla="*/ 58 w 64"/>
                <a:gd name="T15" fmla="*/ 54 h 98"/>
                <a:gd name="T16" fmla="*/ 46 w 64"/>
                <a:gd name="T17" fmla="*/ 67 h 98"/>
                <a:gd name="T18" fmla="*/ 26 w 64"/>
                <a:gd name="T19" fmla="*/ 87 h 98"/>
                <a:gd name="T20" fmla="*/ 17 w 64"/>
                <a:gd name="T21" fmla="*/ 98 h 98"/>
                <a:gd name="T22" fmla="*/ 12 w 64"/>
                <a:gd name="T23" fmla="*/ 88 h 98"/>
                <a:gd name="T24" fmla="*/ 10 w 64"/>
                <a:gd name="T25" fmla="*/ 5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98">
                  <a:moveTo>
                    <a:pt x="10" y="56"/>
                  </a:moveTo>
                  <a:cubicBezTo>
                    <a:pt x="8" y="52"/>
                    <a:pt x="7" y="48"/>
                    <a:pt x="5" y="45"/>
                  </a:cubicBezTo>
                  <a:cubicBezTo>
                    <a:pt x="1" y="38"/>
                    <a:pt x="1" y="39"/>
                    <a:pt x="8" y="32"/>
                  </a:cubicBezTo>
                  <a:cubicBezTo>
                    <a:pt x="9" y="31"/>
                    <a:pt x="10" y="29"/>
                    <a:pt x="9" y="28"/>
                  </a:cubicBezTo>
                  <a:cubicBezTo>
                    <a:pt x="0" y="12"/>
                    <a:pt x="14" y="7"/>
                    <a:pt x="22" y="0"/>
                  </a:cubicBezTo>
                  <a:cubicBezTo>
                    <a:pt x="21" y="15"/>
                    <a:pt x="23" y="26"/>
                    <a:pt x="44" y="20"/>
                  </a:cubicBezTo>
                  <a:cubicBezTo>
                    <a:pt x="55" y="17"/>
                    <a:pt x="64" y="21"/>
                    <a:pt x="59" y="36"/>
                  </a:cubicBezTo>
                  <a:cubicBezTo>
                    <a:pt x="57" y="42"/>
                    <a:pt x="58" y="48"/>
                    <a:pt x="58" y="54"/>
                  </a:cubicBezTo>
                  <a:cubicBezTo>
                    <a:pt x="58" y="63"/>
                    <a:pt x="56" y="68"/>
                    <a:pt x="46" y="67"/>
                  </a:cubicBezTo>
                  <a:cubicBezTo>
                    <a:pt x="31" y="66"/>
                    <a:pt x="25" y="72"/>
                    <a:pt x="26" y="87"/>
                  </a:cubicBezTo>
                  <a:cubicBezTo>
                    <a:pt x="26" y="92"/>
                    <a:pt x="24" y="98"/>
                    <a:pt x="17" y="98"/>
                  </a:cubicBezTo>
                  <a:cubicBezTo>
                    <a:pt x="11" y="98"/>
                    <a:pt x="14" y="90"/>
                    <a:pt x="12" y="88"/>
                  </a:cubicBezTo>
                  <a:cubicBezTo>
                    <a:pt x="1" y="77"/>
                    <a:pt x="16" y="66"/>
                    <a:pt x="10" y="56"/>
                  </a:cubicBezTo>
                  <a:close/>
                </a:path>
              </a:pathLst>
            </a:custGeom>
            <a:solidFill>
              <a:srgbClr val="D7B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2" name="Freeform 1052">
              <a:extLst>
                <a:ext uri="{FF2B5EF4-FFF2-40B4-BE49-F238E27FC236}">
                  <a16:creationId xmlns:a16="http://schemas.microsoft.com/office/drawing/2014/main" id="{57B71531-0FC0-FC8C-D69C-F879C0EE7103}"/>
                </a:ext>
              </a:extLst>
            </p:cNvPr>
            <p:cNvSpPr/>
            <p:nvPr/>
          </p:nvSpPr>
          <p:spPr bwMode="auto">
            <a:xfrm>
              <a:off x="6705600" y="2698751"/>
              <a:ext cx="14288" cy="41275"/>
            </a:xfrm>
            <a:custGeom>
              <a:avLst/>
              <a:gdLst>
                <a:gd name="T0" fmla="*/ 14 w 22"/>
                <a:gd name="T1" fmla="*/ 0 h 31"/>
                <a:gd name="T2" fmla="*/ 6 w 22"/>
                <a:gd name="T3" fmla="*/ 31 h 31"/>
                <a:gd name="T4" fmla="*/ 14 w 22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1">
                  <a:moveTo>
                    <a:pt x="14" y="0"/>
                  </a:moveTo>
                  <a:cubicBezTo>
                    <a:pt x="10" y="10"/>
                    <a:pt x="22" y="24"/>
                    <a:pt x="6" y="31"/>
                  </a:cubicBezTo>
                  <a:cubicBezTo>
                    <a:pt x="8" y="21"/>
                    <a:pt x="0" y="8"/>
                    <a:pt x="14" y="0"/>
                  </a:cubicBezTo>
                  <a:close/>
                </a:path>
              </a:pathLst>
            </a:custGeom>
            <a:solidFill>
              <a:srgbClr val="D7B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3" name="Freeform 1053">
              <a:extLst>
                <a:ext uri="{FF2B5EF4-FFF2-40B4-BE49-F238E27FC236}">
                  <a16:creationId xmlns:a16="http://schemas.microsoft.com/office/drawing/2014/main" id="{92373A19-6B2E-8DF4-9BEF-941E6502B770}"/>
                </a:ext>
              </a:extLst>
            </p:cNvPr>
            <p:cNvSpPr/>
            <p:nvPr/>
          </p:nvSpPr>
          <p:spPr bwMode="auto">
            <a:xfrm>
              <a:off x="7297738" y="2106613"/>
              <a:ext cx="222250" cy="576263"/>
            </a:xfrm>
            <a:custGeom>
              <a:avLst/>
              <a:gdLst>
                <a:gd name="T0" fmla="*/ 266 w 346"/>
                <a:gd name="T1" fmla="*/ 46 h 426"/>
                <a:gd name="T2" fmla="*/ 282 w 346"/>
                <a:gd name="T3" fmla="*/ 20 h 426"/>
                <a:gd name="T4" fmla="*/ 288 w 346"/>
                <a:gd name="T5" fmla="*/ 8 h 426"/>
                <a:gd name="T6" fmla="*/ 302 w 346"/>
                <a:gd name="T7" fmla="*/ 3 h 426"/>
                <a:gd name="T8" fmla="*/ 303 w 346"/>
                <a:gd name="T9" fmla="*/ 18 h 426"/>
                <a:gd name="T10" fmla="*/ 313 w 346"/>
                <a:gd name="T11" fmla="*/ 38 h 426"/>
                <a:gd name="T12" fmla="*/ 346 w 346"/>
                <a:gd name="T13" fmla="*/ 62 h 426"/>
                <a:gd name="T14" fmla="*/ 331 w 346"/>
                <a:gd name="T15" fmla="*/ 100 h 426"/>
                <a:gd name="T16" fmla="*/ 314 w 346"/>
                <a:gd name="T17" fmla="*/ 114 h 426"/>
                <a:gd name="T18" fmla="*/ 275 w 346"/>
                <a:gd name="T19" fmla="*/ 151 h 426"/>
                <a:gd name="T20" fmla="*/ 293 w 346"/>
                <a:gd name="T21" fmla="*/ 181 h 426"/>
                <a:gd name="T22" fmla="*/ 291 w 346"/>
                <a:gd name="T23" fmla="*/ 220 h 426"/>
                <a:gd name="T24" fmla="*/ 269 w 346"/>
                <a:gd name="T25" fmla="*/ 246 h 426"/>
                <a:gd name="T26" fmla="*/ 257 w 346"/>
                <a:gd name="T27" fmla="*/ 260 h 426"/>
                <a:gd name="T28" fmla="*/ 220 w 346"/>
                <a:gd name="T29" fmla="*/ 281 h 426"/>
                <a:gd name="T30" fmla="*/ 255 w 346"/>
                <a:gd name="T31" fmla="*/ 264 h 426"/>
                <a:gd name="T32" fmla="*/ 272 w 346"/>
                <a:gd name="T33" fmla="*/ 276 h 426"/>
                <a:gd name="T34" fmla="*/ 258 w 346"/>
                <a:gd name="T35" fmla="*/ 305 h 426"/>
                <a:gd name="T36" fmla="*/ 253 w 346"/>
                <a:gd name="T37" fmla="*/ 327 h 426"/>
                <a:gd name="T38" fmla="*/ 254 w 346"/>
                <a:gd name="T39" fmla="*/ 330 h 426"/>
                <a:gd name="T40" fmla="*/ 234 w 346"/>
                <a:gd name="T41" fmla="*/ 335 h 426"/>
                <a:gd name="T42" fmla="*/ 223 w 346"/>
                <a:gd name="T43" fmla="*/ 308 h 426"/>
                <a:gd name="T44" fmla="*/ 211 w 346"/>
                <a:gd name="T45" fmla="*/ 314 h 426"/>
                <a:gd name="T46" fmla="*/ 140 w 346"/>
                <a:gd name="T47" fmla="*/ 380 h 426"/>
                <a:gd name="T48" fmla="*/ 121 w 346"/>
                <a:gd name="T49" fmla="*/ 412 h 426"/>
                <a:gd name="T50" fmla="*/ 99 w 346"/>
                <a:gd name="T51" fmla="*/ 425 h 426"/>
                <a:gd name="T52" fmla="*/ 85 w 346"/>
                <a:gd name="T53" fmla="*/ 410 h 426"/>
                <a:gd name="T54" fmla="*/ 63 w 346"/>
                <a:gd name="T55" fmla="*/ 400 h 426"/>
                <a:gd name="T56" fmla="*/ 37 w 346"/>
                <a:gd name="T57" fmla="*/ 411 h 426"/>
                <a:gd name="T58" fmla="*/ 7 w 346"/>
                <a:gd name="T59" fmla="*/ 390 h 426"/>
                <a:gd name="T60" fmla="*/ 23 w 346"/>
                <a:gd name="T61" fmla="*/ 373 h 426"/>
                <a:gd name="T62" fmla="*/ 53 w 346"/>
                <a:gd name="T63" fmla="*/ 318 h 426"/>
                <a:gd name="T64" fmla="*/ 41 w 346"/>
                <a:gd name="T65" fmla="*/ 312 h 426"/>
                <a:gd name="T66" fmla="*/ 14 w 346"/>
                <a:gd name="T67" fmla="*/ 318 h 426"/>
                <a:gd name="T68" fmla="*/ 1 w 346"/>
                <a:gd name="T69" fmla="*/ 315 h 426"/>
                <a:gd name="T70" fmla="*/ 2 w 346"/>
                <a:gd name="T71" fmla="*/ 308 h 426"/>
                <a:gd name="T72" fmla="*/ 12 w 346"/>
                <a:gd name="T73" fmla="*/ 303 h 426"/>
                <a:gd name="T74" fmla="*/ 37 w 346"/>
                <a:gd name="T75" fmla="*/ 297 h 426"/>
                <a:gd name="T76" fmla="*/ 86 w 346"/>
                <a:gd name="T77" fmla="*/ 285 h 426"/>
                <a:gd name="T78" fmla="*/ 164 w 346"/>
                <a:gd name="T79" fmla="*/ 264 h 426"/>
                <a:gd name="T80" fmla="*/ 198 w 346"/>
                <a:gd name="T81" fmla="*/ 257 h 426"/>
                <a:gd name="T82" fmla="*/ 263 w 346"/>
                <a:gd name="T83" fmla="*/ 224 h 426"/>
                <a:gd name="T84" fmla="*/ 261 w 346"/>
                <a:gd name="T85" fmla="*/ 206 h 426"/>
                <a:gd name="T86" fmla="*/ 237 w 346"/>
                <a:gd name="T87" fmla="*/ 155 h 426"/>
                <a:gd name="T88" fmla="*/ 246 w 346"/>
                <a:gd name="T89" fmla="*/ 134 h 426"/>
                <a:gd name="T90" fmla="*/ 262 w 346"/>
                <a:gd name="T91" fmla="*/ 93 h 426"/>
                <a:gd name="T92" fmla="*/ 266 w 346"/>
                <a:gd name="T93" fmla="*/ 4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6" h="426">
                  <a:moveTo>
                    <a:pt x="266" y="46"/>
                  </a:moveTo>
                  <a:cubicBezTo>
                    <a:pt x="274" y="39"/>
                    <a:pt x="280" y="31"/>
                    <a:pt x="282" y="20"/>
                  </a:cubicBezTo>
                  <a:cubicBezTo>
                    <a:pt x="283" y="15"/>
                    <a:pt x="285" y="11"/>
                    <a:pt x="288" y="8"/>
                  </a:cubicBezTo>
                  <a:cubicBezTo>
                    <a:pt x="292" y="4"/>
                    <a:pt x="297" y="0"/>
                    <a:pt x="302" y="3"/>
                  </a:cubicBezTo>
                  <a:cubicBezTo>
                    <a:pt x="308" y="7"/>
                    <a:pt x="306" y="13"/>
                    <a:pt x="303" y="18"/>
                  </a:cubicBezTo>
                  <a:cubicBezTo>
                    <a:pt x="294" y="31"/>
                    <a:pt x="298" y="35"/>
                    <a:pt x="313" y="38"/>
                  </a:cubicBezTo>
                  <a:cubicBezTo>
                    <a:pt x="327" y="41"/>
                    <a:pt x="337" y="50"/>
                    <a:pt x="346" y="62"/>
                  </a:cubicBezTo>
                  <a:cubicBezTo>
                    <a:pt x="335" y="72"/>
                    <a:pt x="334" y="87"/>
                    <a:pt x="331" y="100"/>
                  </a:cubicBezTo>
                  <a:cubicBezTo>
                    <a:pt x="329" y="112"/>
                    <a:pt x="324" y="114"/>
                    <a:pt x="314" y="114"/>
                  </a:cubicBezTo>
                  <a:cubicBezTo>
                    <a:pt x="305" y="114"/>
                    <a:pt x="277" y="140"/>
                    <a:pt x="275" y="151"/>
                  </a:cubicBezTo>
                  <a:cubicBezTo>
                    <a:pt x="272" y="166"/>
                    <a:pt x="282" y="173"/>
                    <a:pt x="293" y="181"/>
                  </a:cubicBezTo>
                  <a:cubicBezTo>
                    <a:pt x="314" y="197"/>
                    <a:pt x="314" y="208"/>
                    <a:pt x="291" y="220"/>
                  </a:cubicBezTo>
                  <a:cubicBezTo>
                    <a:pt x="280" y="226"/>
                    <a:pt x="271" y="233"/>
                    <a:pt x="269" y="246"/>
                  </a:cubicBezTo>
                  <a:cubicBezTo>
                    <a:pt x="268" y="253"/>
                    <a:pt x="264" y="258"/>
                    <a:pt x="257" y="260"/>
                  </a:cubicBezTo>
                  <a:cubicBezTo>
                    <a:pt x="235" y="267"/>
                    <a:pt x="235" y="267"/>
                    <a:pt x="220" y="281"/>
                  </a:cubicBezTo>
                  <a:cubicBezTo>
                    <a:pt x="232" y="276"/>
                    <a:pt x="243" y="269"/>
                    <a:pt x="255" y="264"/>
                  </a:cubicBezTo>
                  <a:cubicBezTo>
                    <a:pt x="268" y="259"/>
                    <a:pt x="273" y="262"/>
                    <a:pt x="272" y="276"/>
                  </a:cubicBezTo>
                  <a:cubicBezTo>
                    <a:pt x="271" y="287"/>
                    <a:pt x="270" y="298"/>
                    <a:pt x="258" y="305"/>
                  </a:cubicBezTo>
                  <a:cubicBezTo>
                    <a:pt x="250" y="310"/>
                    <a:pt x="246" y="318"/>
                    <a:pt x="253" y="327"/>
                  </a:cubicBezTo>
                  <a:cubicBezTo>
                    <a:pt x="253" y="328"/>
                    <a:pt x="253" y="329"/>
                    <a:pt x="254" y="330"/>
                  </a:cubicBezTo>
                  <a:cubicBezTo>
                    <a:pt x="249" y="338"/>
                    <a:pt x="241" y="340"/>
                    <a:pt x="234" y="335"/>
                  </a:cubicBezTo>
                  <a:cubicBezTo>
                    <a:pt x="225" y="328"/>
                    <a:pt x="215" y="321"/>
                    <a:pt x="223" y="308"/>
                  </a:cubicBezTo>
                  <a:cubicBezTo>
                    <a:pt x="215" y="304"/>
                    <a:pt x="214" y="311"/>
                    <a:pt x="211" y="314"/>
                  </a:cubicBezTo>
                  <a:cubicBezTo>
                    <a:pt x="188" y="337"/>
                    <a:pt x="159" y="353"/>
                    <a:pt x="140" y="380"/>
                  </a:cubicBezTo>
                  <a:cubicBezTo>
                    <a:pt x="133" y="391"/>
                    <a:pt x="125" y="400"/>
                    <a:pt x="121" y="412"/>
                  </a:cubicBezTo>
                  <a:cubicBezTo>
                    <a:pt x="118" y="423"/>
                    <a:pt x="109" y="425"/>
                    <a:pt x="99" y="425"/>
                  </a:cubicBezTo>
                  <a:cubicBezTo>
                    <a:pt x="88" y="426"/>
                    <a:pt x="87" y="419"/>
                    <a:pt x="85" y="410"/>
                  </a:cubicBezTo>
                  <a:cubicBezTo>
                    <a:pt x="83" y="396"/>
                    <a:pt x="74" y="392"/>
                    <a:pt x="63" y="400"/>
                  </a:cubicBezTo>
                  <a:cubicBezTo>
                    <a:pt x="55" y="406"/>
                    <a:pt x="45" y="404"/>
                    <a:pt x="37" y="411"/>
                  </a:cubicBezTo>
                  <a:cubicBezTo>
                    <a:pt x="34" y="414"/>
                    <a:pt x="8" y="397"/>
                    <a:pt x="7" y="390"/>
                  </a:cubicBezTo>
                  <a:cubicBezTo>
                    <a:pt x="4" y="377"/>
                    <a:pt x="14" y="376"/>
                    <a:pt x="23" y="373"/>
                  </a:cubicBezTo>
                  <a:cubicBezTo>
                    <a:pt x="41" y="369"/>
                    <a:pt x="60" y="335"/>
                    <a:pt x="53" y="318"/>
                  </a:cubicBezTo>
                  <a:cubicBezTo>
                    <a:pt x="51" y="312"/>
                    <a:pt x="47" y="310"/>
                    <a:pt x="41" y="312"/>
                  </a:cubicBezTo>
                  <a:cubicBezTo>
                    <a:pt x="32" y="315"/>
                    <a:pt x="22" y="312"/>
                    <a:pt x="14" y="318"/>
                  </a:cubicBezTo>
                  <a:cubicBezTo>
                    <a:pt x="9" y="321"/>
                    <a:pt x="5" y="319"/>
                    <a:pt x="1" y="315"/>
                  </a:cubicBezTo>
                  <a:cubicBezTo>
                    <a:pt x="0" y="313"/>
                    <a:pt x="0" y="310"/>
                    <a:pt x="2" y="308"/>
                  </a:cubicBezTo>
                  <a:cubicBezTo>
                    <a:pt x="4" y="305"/>
                    <a:pt x="8" y="301"/>
                    <a:pt x="12" y="303"/>
                  </a:cubicBezTo>
                  <a:cubicBezTo>
                    <a:pt x="23" y="311"/>
                    <a:pt x="29" y="303"/>
                    <a:pt x="37" y="297"/>
                  </a:cubicBezTo>
                  <a:cubicBezTo>
                    <a:pt x="51" y="288"/>
                    <a:pt x="72" y="284"/>
                    <a:pt x="86" y="285"/>
                  </a:cubicBezTo>
                  <a:cubicBezTo>
                    <a:pt x="116" y="288"/>
                    <a:pt x="140" y="277"/>
                    <a:pt x="164" y="264"/>
                  </a:cubicBezTo>
                  <a:cubicBezTo>
                    <a:pt x="175" y="257"/>
                    <a:pt x="188" y="254"/>
                    <a:pt x="198" y="257"/>
                  </a:cubicBezTo>
                  <a:cubicBezTo>
                    <a:pt x="231" y="267"/>
                    <a:pt x="241" y="234"/>
                    <a:pt x="263" y="224"/>
                  </a:cubicBezTo>
                  <a:cubicBezTo>
                    <a:pt x="269" y="222"/>
                    <a:pt x="263" y="212"/>
                    <a:pt x="261" y="206"/>
                  </a:cubicBezTo>
                  <a:cubicBezTo>
                    <a:pt x="255" y="188"/>
                    <a:pt x="238" y="175"/>
                    <a:pt x="237" y="155"/>
                  </a:cubicBezTo>
                  <a:cubicBezTo>
                    <a:pt x="236" y="144"/>
                    <a:pt x="237" y="138"/>
                    <a:pt x="246" y="134"/>
                  </a:cubicBezTo>
                  <a:cubicBezTo>
                    <a:pt x="263" y="125"/>
                    <a:pt x="271" y="112"/>
                    <a:pt x="262" y="93"/>
                  </a:cubicBezTo>
                  <a:cubicBezTo>
                    <a:pt x="254" y="76"/>
                    <a:pt x="261" y="61"/>
                    <a:pt x="266" y="46"/>
                  </a:cubicBezTo>
                  <a:close/>
                </a:path>
              </a:pathLst>
            </a:custGeom>
            <a:solidFill>
              <a:srgbClr val="D8A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4" name="Freeform 1054">
              <a:extLst>
                <a:ext uri="{FF2B5EF4-FFF2-40B4-BE49-F238E27FC236}">
                  <a16:creationId xmlns:a16="http://schemas.microsoft.com/office/drawing/2014/main" id="{EEEEF673-5504-525C-EECA-967D0F7E5960}"/>
                </a:ext>
              </a:extLst>
            </p:cNvPr>
            <p:cNvSpPr/>
            <p:nvPr/>
          </p:nvSpPr>
          <p:spPr bwMode="auto">
            <a:xfrm>
              <a:off x="7461250" y="2208213"/>
              <a:ext cx="117475" cy="350838"/>
            </a:xfrm>
            <a:custGeom>
              <a:avLst/>
              <a:gdLst>
                <a:gd name="T0" fmla="*/ 156 w 182"/>
                <a:gd name="T1" fmla="*/ 207 h 260"/>
                <a:gd name="T2" fmla="*/ 120 w 182"/>
                <a:gd name="T3" fmla="*/ 231 h 260"/>
                <a:gd name="T4" fmla="*/ 100 w 182"/>
                <a:gd name="T5" fmla="*/ 239 h 260"/>
                <a:gd name="T6" fmla="*/ 58 w 182"/>
                <a:gd name="T7" fmla="*/ 251 h 260"/>
                <a:gd name="T8" fmla="*/ 24 w 182"/>
                <a:gd name="T9" fmla="*/ 254 h 260"/>
                <a:gd name="T10" fmla="*/ 0 w 182"/>
                <a:gd name="T11" fmla="*/ 255 h 260"/>
                <a:gd name="T12" fmla="*/ 0 w 182"/>
                <a:gd name="T13" fmla="*/ 255 h 260"/>
                <a:gd name="T14" fmla="*/ 35 w 182"/>
                <a:gd name="T15" fmla="*/ 230 h 260"/>
                <a:gd name="T16" fmla="*/ 47 w 182"/>
                <a:gd name="T17" fmla="*/ 225 h 260"/>
                <a:gd name="T18" fmla="*/ 94 w 182"/>
                <a:gd name="T19" fmla="*/ 214 h 260"/>
                <a:gd name="T20" fmla="*/ 117 w 182"/>
                <a:gd name="T21" fmla="*/ 217 h 260"/>
                <a:gd name="T22" fmla="*/ 135 w 182"/>
                <a:gd name="T23" fmla="*/ 203 h 260"/>
                <a:gd name="T24" fmla="*/ 149 w 182"/>
                <a:gd name="T25" fmla="*/ 171 h 260"/>
                <a:gd name="T26" fmla="*/ 151 w 182"/>
                <a:gd name="T27" fmla="*/ 136 h 260"/>
                <a:gd name="T28" fmla="*/ 144 w 182"/>
                <a:gd name="T29" fmla="*/ 120 h 260"/>
                <a:gd name="T30" fmla="*/ 123 w 182"/>
                <a:gd name="T31" fmla="*/ 85 h 260"/>
                <a:gd name="T32" fmla="*/ 104 w 182"/>
                <a:gd name="T33" fmla="*/ 31 h 260"/>
                <a:gd name="T34" fmla="*/ 127 w 182"/>
                <a:gd name="T35" fmla="*/ 44 h 260"/>
                <a:gd name="T36" fmla="*/ 129 w 182"/>
                <a:gd name="T37" fmla="*/ 11 h 260"/>
                <a:gd name="T38" fmla="*/ 144 w 182"/>
                <a:gd name="T39" fmla="*/ 6 h 260"/>
                <a:gd name="T40" fmla="*/ 152 w 182"/>
                <a:gd name="T41" fmla="*/ 25 h 260"/>
                <a:gd name="T42" fmla="*/ 147 w 182"/>
                <a:gd name="T43" fmla="*/ 42 h 260"/>
                <a:gd name="T44" fmla="*/ 158 w 182"/>
                <a:gd name="T45" fmla="*/ 59 h 260"/>
                <a:gd name="T46" fmla="*/ 174 w 182"/>
                <a:gd name="T47" fmla="*/ 84 h 260"/>
                <a:gd name="T48" fmla="*/ 169 w 182"/>
                <a:gd name="T49" fmla="*/ 143 h 260"/>
                <a:gd name="T50" fmla="*/ 162 w 182"/>
                <a:gd name="T51" fmla="*/ 180 h 260"/>
                <a:gd name="T52" fmla="*/ 156 w 182"/>
                <a:gd name="T53" fmla="*/ 20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2" h="260">
                  <a:moveTo>
                    <a:pt x="156" y="207"/>
                  </a:moveTo>
                  <a:cubicBezTo>
                    <a:pt x="148" y="221"/>
                    <a:pt x="136" y="229"/>
                    <a:pt x="120" y="231"/>
                  </a:cubicBezTo>
                  <a:cubicBezTo>
                    <a:pt x="113" y="233"/>
                    <a:pt x="106" y="236"/>
                    <a:pt x="100" y="239"/>
                  </a:cubicBezTo>
                  <a:cubicBezTo>
                    <a:pt x="85" y="241"/>
                    <a:pt x="70" y="233"/>
                    <a:pt x="58" y="251"/>
                  </a:cubicBezTo>
                  <a:cubicBezTo>
                    <a:pt x="53" y="260"/>
                    <a:pt x="35" y="256"/>
                    <a:pt x="24" y="254"/>
                  </a:cubicBezTo>
                  <a:cubicBezTo>
                    <a:pt x="15" y="251"/>
                    <a:pt x="8" y="253"/>
                    <a:pt x="0" y="255"/>
                  </a:cubicBezTo>
                  <a:cubicBezTo>
                    <a:pt x="0" y="255"/>
                    <a:pt x="0" y="255"/>
                    <a:pt x="0" y="255"/>
                  </a:cubicBezTo>
                  <a:cubicBezTo>
                    <a:pt x="6" y="235"/>
                    <a:pt x="18" y="226"/>
                    <a:pt x="35" y="230"/>
                  </a:cubicBezTo>
                  <a:cubicBezTo>
                    <a:pt x="42" y="233"/>
                    <a:pt x="44" y="229"/>
                    <a:pt x="47" y="225"/>
                  </a:cubicBezTo>
                  <a:cubicBezTo>
                    <a:pt x="60" y="211"/>
                    <a:pt x="75" y="205"/>
                    <a:pt x="94" y="214"/>
                  </a:cubicBezTo>
                  <a:cubicBezTo>
                    <a:pt x="101" y="217"/>
                    <a:pt x="109" y="216"/>
                    <a:pt x="117" y="217"/>
                  </a:cubicBezTo>
                  <a:cubicBezTo>
                    <a:pt x="127" y="218"/>
                    <a:pt x="134" y="214"/>
                    <a:pt x="135" y="203"/>
                  </a:cubicBezTo>
                  <a:cubicBezTo>
                    <a:pt x="138" y="191"/>
                    <a:pt x="142" y="181"/>
                    <a:pt x="149" y="171"/>
                  </a:cubicBezTo>
                  <a:cubicBezTo>
                    <a:pt x="157" y="160"/>
                    <a:pt x="156" y="148"/>
                    <a:pt x="151" y="136"/>
                  </a:cubicBezTo>
                  <a:cubicBezTo>
                    <a:pt x="148" y="131"/>
                    <a:pt x="143" y="126"/>
                    <a:pt x="144" y="120"/>
                  </a:cubicBezTo>
                  <a:cubicBezTo>
                    <a:pt x="150" y="100"/>
                    <a:pt x="136" y="94"/>
                    <a:pt x="123" y="85"/>
                  </a:cubicBezTo>
                  <a:cubicBezTo>
                    <a:pt x="100" y="69"/>
                    <a:pt x="95" y="52"/>
                    <a:pt x="104" y="31"/>
                  </a:cubicBezTo>
                  <a:cubicBezTo>
                    <a:pt x="110" y="36"/>
                    <a:pt x="114" y="47"/>
                    <a:pt x="127" y="44"/>
                  </a:cubicBezTo>
                  <a:cubicBezTo>
                    <a:pt x="117" y="32"/>
                    <a:pt x="119" y="21"/>
                    <a:pt x="129" y="11"/>
                  </a:cubicBezTo>
                  <a:cubicBezTo>
                    <a:pt x="133" y="7"/>
                    <a:pt x="137" y="0"/>
                    <a:pt x="144" y="6"/>
                  </a:cubicBezTo>
                  <a:cubicBezTo>
                    <a:pt x="150" y="11"/>
                    <a:pt x="158" y="15"/>
                    <a:pt x="152" y="25"/>
                  </a:cubicBezTo>
                  <a:cubicBezTo>
                    <a:pt x="150" y="30"/>
                    <a:pt x="149" y="37"/>
                    <a:pt x="147" y="42"/>
                  </a:cubicBezTo>
                  <a:cubicBezTo>
                    <a:pt x="143" y="53"/>
                    <a:pt x="146" y="58"/>
                    <a:pt x="158" y="59"/>
                  </a:cubicBezTo>
                  <a:cubicBezTo>
                    <a:pt x="174" y="61"/>
                    <a:pt x="182" y="71"/>
                    <a:pt x="174" y="84"/>
                  </a:cubicBezTo>
                  <a:cubicBezTo>
                    <a:pt x="160" y="103"/>
                    <a:pt x="164" y="123"/>
                    <a:pt x="169" y="143"/>
                  </a:cubicBezTo>
                  <a:cubicBezTo>
                    <a:pt x="172" y="157"/>
                    <a:pt x="168" y="169"/>
                    <a:pt x="162" y="180"/>
                  </a:cubicBezTo>
                  <a:cubicBezTo>
                    <a:pt x="157" y="189"/>
                    <a:pt x="155" y="197"/>
                    <a:pt x="156" y="207"/>
                  </a:cubicBezTo>
                  <a:close/>
                </a:path>
              </a:pathLst>
            </a:custGeom>
            <a:solidFill>
              <a:srgbClr val="D8A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5" name="Freeform 1055">
              <a:extLst>
                <a:ext uri="{FF2B5EF4-FFF2-40B4-BE49-F238E27FC236}">
                  <a16:creationId xmlns:a16="http://schemas.microsoft.com/office/drawing/2014/main" id="{A1338096-013F-1222-5F29-3998AFE772F6}"/>
                </a:ext>
              </a:extLst>
            </p:cNvPr>
            <p:cNvSpPr/>
            <p:nvPr/>
          </p:nvSpPr>
          <p:spPr bwMode="auto">
            <a:xfrm>
              <a:off x="7237413" y="2224088"/>
              <a:ext cx="136525" cy="339725"/>
            </a:xfrm>
            <a:custGeom>
              <a:avLst/>
              <a:gdLst>
                <a:gd name="T0" fmla="*/ 0 w 212"/>
                <a:gd name="T1" fmla="*/ 251 h 251"/>
                <a:gd name="T2" fmla="*/ 41 w 212"/>
                <a:gd name="T3" fmla="*/ 179 h 251"/>
                <a:gd name="T4" fmla="*/ 101 w 212"/>
                <a:gd name="T5" fmla="*/ 125 h 251"/>
                <a:gd name="T6" fmla="*/ 112 w 212"/>
                <a:gd name="T7" fmla="*/ 125 h 251"/>
                <a:gd name="T8" fmla="*/ 119 w 212"/>
                <a:gd name="T9" fmla="*/ 124 h 251"/>
                <a:gd name="T10" fmla="*/ 141 w 212"/>
                <a:gd name="T11" fmla="*/ 75 h 251"/>
                <a:gd name="T12" fmla="*/ 152 w 212"/>
                <a:gd name="T13" fmla="*/ 65 h 251"/>
                <a:gd name="T14" fmla="*/ 185 w 212"/>
                <a:gd name="T15" fmla="*/ 47 h 251"/>
                <a:gd name="T16" fmla="*/ 157 w 212"/>
                <a:gd name="T17" fmla="*/ 12 h 251"/>
                <a:gd name="T18" fmla="*/ 148 w 212"/>
                <a:gd name="T19" fmla="*/ 11 h 251"/>
                <a:gd name="T20" fmla="*/ 148 w 212"/>
                <a:gd name="T21" fmla="*/ 11 h 251"/>
                <a:gd name="T22" fmla="*/ 140 w 212"/>
                <a:gd name="T23" fmla="*/ 3 h 251"/>
                <a:gd name="T24" fmla="*/ 205 w 212"/>
                <a:gd name="T25" fmla="*/ 27 h 251"/>
                <a:gd name="T26" fmla="*/ 208 w 212"/>
                <a:gd name="T27" fmla="*/ 42 h 251"/>
                <a:gd name="T28" fmla="*/ 200 w 212"/>
                <a:gd name="T29" fmla="*/ 67 h 251"/>
                <a:gd name="T30" fmla="*/ 169 w 212"/>
                <a:gd name="T31" fmla="*/ 73 h 251"/>
                <a:gd name="T32" fmla="*/ 153 w 212"/>
                <a:gd name="T33" fmla="*/ 87 h 251"/>
                <a:gd name="T34" fmla="*/ 134 w 212"/>
                <a:gd name="T35" fmla="*/ 151 h 251"/>
                <a:gd name="T36" fmla="*/ 103 w 212"/>
                <a:gd name="T37" fmla="*/ 163 h 251"/>
                <a:gd name="T38" fmla="*/ 66 w 212"/>
                <a:gd name="T39" fmla="*/ 175 h 251"/>
                <a:gd name="T40" fmla="*/ 23 w 212"/>
                <a:gd name="T41" fmla="*/ 211 h 251"/>
                <a:gd name="T42" fmla="*/ 16 w 212"/>
                <a:gd name="T43" fmla="*/ 227 h 251"/>
                <a:gd name="T44" fmla="*/ 0 w 212"/>
                <a:gd name="T4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1" h="251">
                  <a:moveTo>
                    <a:pt x="0" y="251"/>
                  </a:moveTo>
                  <a:cubicBezTo>
                    <a:pt x="11" y="225"/>
                    <a:pt x="20" y="197"/>
                    <a:pt x="41" y="179"/>
                  </a:cubicBezTo>
                  <a:cubicBezTo>
                    <a:pt x="62" y="162"/>
                    <a:pt x="81" y="142"/>
                    <a:pt x="101" y="125"/>
                  </a:cubicBezTo>
                  <a:cubicBezTo>
                    <a:pt x="104" y="122"/>
                    <a:pt x="108" y="123"/>
                    <a:pt x="112" y="125"/>
                  </a:cubicBezTo>
                  <a:cubicBezTo>
                    <a:pt x="114" y="125"/>
                    <a:pt x="117" y="124"/>
                    <a:pt x="119" y="124"/>
                  </a:cubicBezTo>
                  <a:cubicBezTo>
                    <a:pt x="107" y="99"/>
                    <a:pt x="155" y="101"/>
                    <a:pt x="141" y="75"/>
                  </a:cubicBezTo>
                  <a:cubicBezTo>
                    <a:pt x="139" y="70"/>
                    <a:pt x="148" y="65"/>
                    <a:pt x="152" y="65"/>
                  </a:cubicBezTo>
                  <a:cubicBezTo>
                    <a:pt x="168" y="68"/>
                    <a:pt x="183" y="61"/>
                    <a:pt x="185" y="47"/>
                  </a:cubicBezTo>
                  <a:cubicBezTo>
                    <a:pt x="187" y="31"/>
                    <a:pt x="172" y="20"/>
                    <a:pt x="157" y="12"/>
                  </a:cubicBezTo>
                  <a:cubicBezTo>
                    <a:pt x="155" y="11"/>
                    <a:pt x="151" y="11"/>
                    <a:pt x="148" y="11"/>
                  </a:cubicBezTo>
                  <a:cubicBezTo>
                    <a:pt x="148" y="11"/>
                    <a:pt x="148" y="11"/>
                    <a:pt x="148" y="11"/>
                  </a:cubicBezTo>
                  <a:cubicBezTo>
                    <a:pt x="145" y="8"/>
                    <a:pt x="142" y="5"/>
                    <a:pt x="140" y="3"/>
                  </a:cubicBezTo>
                  <a:cubicBezTo>
                    <a:pt x="165" y="0"/>
                    <a:pt x="183" y="21"/>
                    <a:pt x="205" y="27"/>
                  </a:cubicBezTo>
                  <a:cubicBezTo>
                    <a:pt x="212" y="29"/>
                    <a:pt x="211" y="36"/>
                    <a:pt x="208" y="42"/>
                  </a:cubicBezTo>
                  <a:cubicBezTo>
                    <a:pt x="205" y="50"/>
                    <a:pt x="203" y="59"/>
                    <a:pt x="200" y="67"/>
                  </a:cubicBezTo>
                  <a:cubicBezTo>
                    <a:pt x="190" y="73"/>
                    <a:pt x="179" y="71"/>
                    <a:pt x="169" y="73"/>
                  </a:cubicBezTo>
                  <a:cubicBezTo>
                    <a:pt x="159" y="74"/>
                    <a:pt x="153" y="80"/>
                    <a:pt x="153" y="87"/>
                  </a:cubicBezTo>
                  <a:cubicBezTo>
                    <a:pt x="154" y="110"/>
                    <a:pt x="134" y="127"/>
                    <a:pt x="134" y="151"/>
                  </a:cubicBezTo>
                  <a:cubicBezTo>
                    <a:pt x="134" y="164"/>
                    <a:pt x="114" y="163"/>
                    <a:pt x="103" y="163"/>
                  </a:cubicBezTo>
                  <a:cubicBezTo>
                    <a:pt x="88" y="162"/>
                    <a:pt x="78" y="166"/>
                    <a:pt x="66" y="175"/>
                  </a:cubicBezTo>
                  <a:cubicBezTo>
                    <a:pt x="51" y="186"/>
                    <a:pt x="39" y="202"/>
                    <a:pt x="23" y="211"/>
                  </a:cubicBezTo>
                  <a:cubicBezTo>
                    <a:pt x="18" y="214"/>
                    <a:pt x="15" y="221"/>
                    <a:pt x="16" y="227"/>
                  </a:cubicBezTo>
                  <a:cubicBezTo>
                    <a:pt x="17" y="240"/>
                    <a:pt x="11" y="247"/>
                    <a:pt x="0" y="251"/>
                  </a:cubicBezTo>
                  <a:close/>
                </a:path>
              </a:pathLst>
            </a:custGeom>
            <a:solidFill>
              <a:srgbClr val="DC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6" name="Freeform 1056">
              <a:extLst>
                <a:ext uri="{FF2B5EF4-FFF2-40B4-BE49-F238E27FC236}">
                  <a16:creationId xmlns:a16="http://schemas.microsoft.com/office/drawing/2014/main" id="{7875ABD2-0B6C-5CC7-09A3-062AF02463E6}"/>
                </a:ext>
              </a:extLst>
            </p:cNvPr>
            <p:cNvSpPr/>
            <p:nvPr/>
          </p:nvSpPr>
          <p:spPr bwMode="auto">
            <a:xfrm>
              <a:off x="7026275" y="2844801"/>
              <a:ext cx="280988" cy="277813"/>
            </a:xfrm>
            <a:custGeom>
              <a:avLst/>
              <a:gdLst>
                <a:gd name="T0" fmla="*/ 257 w 438"/>
                <a:gd name="T1" fmla="*/ 36 h 206"/>
                <a:gd name="T2" fmla="*/ 308 w 438"/>
                <a:gd name="T3" fmla="*/ 32 h 206"/>
                <a:gd name="T4" fmla="*/ 343 w 438"/>
                <a:gd name="T5" fmla="*/ 35 h 206"/>
                <a:gd name="T6" fmla="*/ 375 w 438"/>
                <a:gd name="T7" fmla="*/ 42 h 206"/>
                <a:gd name="T8" fmla="*/ 394 w 438"/>
                <a:gd name="T9" fmla="*/ 53 h 206"/>
                <a:gd name="T10" fmla="*/ 420 w 438"/>
                <a:gd name="T11" fmla="*/ 81 h 206"/>
                <a:gd name="T12" fmla="*/ 436 w 438"/>
                <a:gd name="T13" fmla="*/ 95 h 206"/>
                <a:gd name="T14" fmla="*/ 415 w 438"/>
                <a:gd name="T15" fmla="*/ 107 h 206"/>
                <a:gd name="T16" fmla="*/ 356 w 438"/>
                <a:gd name="T17" fmla="*/ 134 h 206"/>
                <a:gd name="T18" fmla="*/ 315 w 438"/>
                <a:gd name="T19" fmla="*/ 146 h 206"/>
                <a:gd name="T20" fmla="*/ 308 w 438"/>
                <a:gd name="T21" fmla="*/ 150 h 206"/>
                <a:gd name="T22" fmla="*/ 303 w 438"/>
                <a:gd name="T23" fmla="*/ 155 h 206"/>
                <a:gd name="T24" fmla="*/ 249 w 438"/>
                <a:gd name="T25" fmla="*/ 178 h 206"/>
                <a:gd name="T26" fmla="*/ 230 w 438"/>
                <a:gd name="T27" fmla="*/ 174 h 206"/>
                <a:gd name="T28" fmla="*/ 117 w 438"/>
                <a:gd name="T29" fmla="*/ 156 h 206"/>
                <a:gd name="T30" fmla="*/ 109 w 438"/>
                <a:gd name="T31" fmla="*/ 161 h 206"/>
                <a:gd name="T32" fmla="*/ 67 w 438"/>
                <a:gd name="T33" fmla="*/ 174 h 206"/>
                <a:gd name="T34" fmla="*/ 52 w 438"/>
                <a:gd name="T35" fmla="*/ 180 h 206"/>
                <a:gd name="T36" fmla="*/ 27 w 438"/>
                <a:gd name="T37" fmla="*/ 203 h 206"/>
                <a:gd name="T38" fmla="*/ 9 w 438"/>
                <a:gd name="T39" fmla="*/ 193 h 206"/>
                <a:gd name="T40" fmla="*/ 3 w 438"/>
                <a:gd name="T41" fmla="*/ 168 h 206"/>
                <a:gd name="T42" fmla="*/ 3 w 438"/>
                <a:gd name="T43" fmla="*/ 158 h 206"/>
                <a:gd name="T44" fmla="*/ 50 w 438"/>
                <a:gd name="T45" fmla="*/ 109 h 206"/>
                <a:gd name="T46" fmla="*/ 61 w 438"/>
                <a:gd name="T47" fmla="*/ 104 h 206"/>
                <a:gd name="T48" fmla="*/ 123 w 438"/>
                <a:gd name="T49" fmla="*/ 93 h 206"/>
                <a:gd name="T50" fmla="*/ 144 w 438"/>
                <a:gd name="T51" fmla="*/ 100 h 206"/>
                <a:gd name="T52" fmla="*/ 162 w 438"/>
                <a:gd name="T53" fmla="*/ 106 h 206"/>
                <a:gd name="T54" fmla="*/ 159 w 438"/>
                <a:gd name="T55" fmla="*/ 78 h 206"/>
                <a:gd name="T56" fmla="*/ 116 w 438"/>
                <a:gd name="T57" fmla="*/ 30 h 206"/>
                <a:gd name="T58" fmla="*/ 133 w 438"/>
                <a:gd name="T59" fmla="*/ 0 h 206"/>
                <a:gd name="T60" fmla="*/ 204 w 438"/>
                <a:gd name="T61" fmla="*/ 32 h 206"/>
                <a:gd name="T62" fmla="*/ 236 w 438"/>
                <a:gd name="T63" fmla="*/ 34 h 206"/>
                <a:gd name="T64" fmla="*/ 257 w 438"/>
                <a:gd name="T65" fmla="*/ 3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8" h="206">
                  <a:moveTo>
                    <a:pt x="257" y="36"/>
                  </a:moveTo>
                  <a:cubicBezTo>
                    <a:pt x="274" y="43"/>
                    <a:pt x="291" y="38"/>
                    <a:pt x="308" y="32"/>
                  </a:cubicBezTo>
                  <a:cubicBezTo>
                    <a:pt x="321" y="28"/>
                    <a:pt x="331" y="27"/>
                    <a:pt x="343" y="35"/>
                  </a:cubicBezTo>
                  <a:cubicBezTo>
                    <a:pt x="352" y="42"/>
                    <a:pt x="364" y="45"/>
                    <a:pt x="375" y="42"/>
                  </a:cubicBezTo>
                  <a:cubicBezTo>
                    <a:pt x="385" y="41"/>
                    <a:pt x="395" y="47"/>
                    <a:pt x="394" y="53"/>
                  </a:cubicBezTo>
                  <a:cubicBezTo>
                    <a:pt x="392" y="74"/>
                    <a:pt x="408" y="76"/>
                    <a:pt x="420" y="81"/>
                  </a:cubicBezTo>
                  <a:cubicBezTo>
                    <a:pt x="427" y="84"/>
                    <a:pt x="438" y="84"/>
                    <a:pt x="436" y="95"/>
                  </a:cubicBezTo>
                  <a:cubicBezTo>
                    <a:pt x="434" y="105"/>
                    <a:pt x="425" y="109"/>
                    <a:pt x="415" y="107"/>
                  </a:cubicBezTo>
                  <a:cubicBezTo>
                    <a:pt x="390" y="104"/>
                    <a:pt x="374" y="123"/>
                    <a:pt x="356" y="134"/>
                  </a:cubicBezTo>
                  <a:cubicBezTo>
                    <a:pt x="344" y="142"/>
                    <a:pt x="333" y="157"/>
                    <a:pt x="315" y="146"/>
                  </a:cubicBezTo>
                  <a:cubicBezTo>
                    <a:pt x="312" y="143"/>
                    <a:pt x="310" y="147"/>
                    <a:pt x="308" y="150"/>
                  </a:cubicBezTo>
                  <a:cubicBezTo>
                    <a:pt x="306" y="152"/>
                    <a:pt x="304" y="156"/>
                    <a:pt x="303" y="155"/>
                  </a:cubicBezTo>
                  <a:cubicBezTo>
                    <a:pt x="279" y="151"/>
                    <a:pt x="268" y="172"/>
                    <a:pt x="249" y="178"/>
                  </a:cubicBezTo>
                  <a:cubicBezTo>
                    <a:pt x="241" y="180"/>
                    <a:pt x="235" y="178"/>
                    <a:pt x="230" y="174"/>
                  </a:cubicBezTo>
                  <a:cubicBezTo>
                    <a:pt x="195" y="148"/>
                    <a:pt x="155" y="156"/>
                    <a:pt x="117" y="156"/>
                  </a:cubicBezTo>
                  <a:cubicBezTo>
                    <a:pt x="113" y="156"/>
                    <a:pt x="110" y="157"/>
                    <a:pt x="109" y="161"/>
                  </a:cubicBezTo>
                  <a:cubicBezTo>
                    <a:pt x="100" y="184"/>
                    <a:pt x="83" y="181"/>
                    <a:pt x="67" y="174"/>
                  </a:cubicBezTo>
                  <a:cubicBezTo>
                    <a:pt x="57" y="169"/>
                    <a:pt x="55" y="171"/>
                    <a:pt x="52" y="180"/>
                  </a:cubicBezTo>
                  <a:cubicBezTo>
                    <a:pt x="50" y="193"/>
                    <a:pt x="37" y="198"/>
                    <a:pt x="27" y="203"/>
                  </a:cubicBezTo>
                  <a:cubicBezTo>
                    <a:pt x="19" y="206"/>
                    <a:pt x="11" y="203"/>
                    <a:pt x="9" y="193"/>
                  </a:cubicBezTo>
                  <a:cubicBezTo>
                    <a:pt x="7" y="184"/>
                    <a:pt x="5" y="176"/>
                    <a:pt x="3" y="168"/>
                  </a:cubicBezTo>
                  <a:cubicBezTo>
                    <a:pt x="2" y="164"/>
                    <a:pt x="0" y="160"/>
                    <a:pt x="3" y="158"/>
                  </a:cubicBezTo>
                  <a:cubicBezTo>
                    <a:pt x="24" y="146"/>
                    <a:pt x="34" y="125"/>
                    <a:pt x="50" y="109"/>
                  </a:cubicBezTo>
                  <a:cubicBezTo>
                    <a:pt x="53" y="106"/>
                    <a:pt x="57" y="104"/>
                    <a:pt x="61" y="104"/>
                  </a:cubicBezTo>
                  <a:cubicBezTo>
                    <a:pt x="82" y="107"/>
                    <a:pt x="102" y="97"/>
                    <a:pt x="123" y="93"/>
                  </a:cubicBezTo>
                  <a:cubicBezTo>
                    <a:pt x="132" y="90"/>
                    <a:pt x="137" y="95"/>
                    <a:pt x="144" y="100"/>
                  </a:cubicBezTo>
                  <a:cubicBezTo>
                    <a:pt x="149" y="104"/>
                    <a:pt x="154" y="118"/>
                    <a:pt x="162" y="106"/>
                  </a:cubicBezTo>
                  <a:cubicBezTo>
                    <a:pt x="168" y="98"/>
                    <a:pt x="170" y="83"/>
                    <a:pt x="159" y="78"/>
                  </a:cubicBezTo>
                  <a:cubicBezTo>
                    <a:pt x="137" y="68"/>
                    <a:pt x="129" y="46"/>
                    <a:pt x="116" y="30"/>
                  </a:cubicBezTo>
                  <a:cubicBezTo>
                    <a:pt x="104" y="16"/>
                    <a:pt x="102" y="6"/>
                    <a:pt x="133" y="0"/>
                  </a:cubicBezTo>
                  <a:cubicBezTo>
                    <a:pt x="160" y="2"/>
                    <a:pt x="180" y="22"/>
                    <a:pt x="204" y="32"/>
                  </a:cubicBezTo>
                  <a:cubicBezTo>
                    <a:pt x="215" y="37"/>
                    <a:pt x="224" y="42"/>
                    <a:pt x="236" y="34"/>
                  </a:cubicBezTo>
                  <a:cubicBezTo>
                    <a:pt x="243" y="29"/>
                    <a:pt x="250" y="32"/>
                    <a:pt x="257" y="36"/>
                  </a:cubicBezTo>
                  <a:close/>
                </a:path>
              </a:pathLst>
            </a:custGeom>
            <a:solidFill>
              <a:srgbClr val="F1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7" name="Freeform 1057">
              <a:extLst>
                <a:ext uri="{FF2B5EF4-FFF2-40B4-BE49-F238E27FC236}">
                  <a16:creationId xmlns:a16="http://schemas.microsoft.com/office/drawing/2014/main" id="{958F58D2-4B4F-AA71-82E1-69394C90FF14}"/>
                </a:ext>
              </a:extLst>
            </p:cNvPr>
            <p:cNvSpPr/>
            <p:nvPr/>
          </p:nvSpPr>
          <p:spPr bwMode="auto">
            <a:xfrm>
              <a:off x="7124700" y="2762251"/>
              <a:ext cx="49213" cy="84138"/>
            </a:xfrm>
            <a:custGeom>
              <a:avLst/>
              <a:gdLst>
                <a:gd name="T0" fmla="*/ 77 w 77"/>
                <a:gd name="T1" fmla="*/ 23 h 62"/>
                <a:gd name="T2" fmla="*/ 40 w 77"/>
                <a:gd name="T3" fmla="*/ 60 h 62"/>
                <a:gd name="T4" fmla="*/ 0 w 77"/>
                <a:gd name="T5" fmla="*/ 26 h 62"/>
                <a:gd name="T6" fmla="*/ 0 w 77"/>
                <a:gd name="T7" fmla="*/ 20 h 62"/>
                <a:gd name="T8" fmla="*/ 42 w 77"/>
                <a:gd name="T9" fmla="*/ 4 h 62"/>
                <a:gd name="T10" fmla="*/ 46 w 77"/>
                <a:gd name="T11" fmla="*/ 7 h 62"/>
                <a:gd name="T12" fmla="*/ 77 w 77"/>
                <a:gd name="T13" fmla="*/ 2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62">
                  <a:moveTo>
                    <a:pt x="77" y="23"/>
                  </a:moveTo>
                  <a:cubicBezTo>
                    <a:pt x="76" y="47"/>
                    <a:pt x="63" y="58"/>
                    <a:pt x="40" y="60"/>
                  </a:cubicBezTo>
                  <a:cubicBezTo>
                    <a:pt x="19" y="62"/>
                    <a:pt x="1" y="47"/>
                    <a:pt x="0" y="26"/>
                  </a:cubicBezTo>
                  <a:cubicBezTo>
                    <a:pt x="0" y="24"/>
                    <a:pt x="0" y="20"/>
                    <a:pt x="0" y="20"/>
                  </a:cubicBezTo>
                  <a:cubicBezTo>
                    <a:pt x="16" y="18"/>
                    <a:pt x="25" y="0"/>
                    <a:pt x="42" y="4"/>
                  </a:cubicBezTo>
                  <a:cubicBezTo>
                    <a:pt x="44" y="4"/>
                    <a:pt x="46" y="6"/>
                    <a:pt x="46" y="7"/>
                  </a:cubicBezTo>
                  <a:cubicBezTo>
                    <a:pt x="44" y="36"/>
                    <a:pt x="67" y="17"/>
                    <a:pt x="77" y="23"/>
                  </a:cubicBezTo>
                  <a:close/>
                </a:path>
              </a:pathLst>
            </a:custGeom>
            <a:solidFill>
              <a:srgbClr val="F1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8" name="Freeform 1058">
              <a:extLst>
                <a:ext uri="{FF2B5EF4-FFF2-40B4-BE49-F238E27FC236}">
                  <a16:creationId xmlns:a16="http://schemas.microsoft.com/office/drawing/2014/main" id="{6C4C5CF3-4566-AA71-55D2-EB25CC855F1A}"/>
                </a:ext>
              </a:extLst>
            </p:cNvPr>
            <p:cNvSpPr/>
            <p:nvPr/>
          </p:nvSpPr>
          <p:spPr bwMode="auto">
            <a:xfrm>
              <a:off x="7177088" y="2784476"/>
              <a:ext cx="15875" cy="38100"/>
            </a:xfrm>
            <a:custGeom>
              <a:avLst/>
              <a:gdLst>
                <a:gd name="T0" fmla="*/ 6 w 26"/>
                <a:gd name="T1" fmla="*/ 0 h 28"/>
                <a:gd name="T2" fmla="*/ 26 w 26"/>
                <a:gd name="T3" fmla="*/ 28 h 28"/>
                <a:gd name="T4" fmla="*/ 6 w 26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8">
                  <a:moveTo>
                    <a:pt x="6" y="0"/>
                  </a:moveTo>
                  <a:cubicBezTo>
                    <a:pt x="20" y="4"/>
                    <a:pt x="24" y="15"/>
                    <a:pt x="26" y="28"/>
                  </a:cubicBezTo>
                  <a:cubicBezTo>
                    <a:pt x="8" y="26"/>
                    <a:pt x="0" y="18"/>
                    <a:pt x="6" y="0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9" name="Freeform 1059">
              <a:extLst>
                <a:ext uri="{FF2B5EF4-FFF2-40B4-BE49-F238E27FC236}">
                  <a16:creationId xmlns:a16="http://schemas.microsoft.com/office/drawing/2014/main" id="{FA290788-CABE-26B2-4FB4-15D2F7757695}"/>
                </a:ext>
              </a:extLst>
            </p:cNvPr>
            <p:cNvSpPr/>
            <p:nvPr/>
          </p:nvSpPr>
          <p:spPr bwMode="auto">
            <a:xfrm>
              <a:off x="7192963" y="2833688"/>
              <a:ext cx="11113" cy="26988"/>
            </a:xfrm>
            <a:custGeom>
              <a:avLst/>
              <a:gdLst>
                <a:gd name="T0" fmla="*/ 2 w 18"/>
                <a:gd name="T1" fmla="*/ 0 h 20"/>
                <a:gd name="T2" fmla="*/ 18 w 18"/>
                <a:gd name="T3" fmla="*/ 20 h 20"/>
                <a:gd name="T4" fmla="*/ 2 w 18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0">
                  <a:moveTo>
                    <a:pt x="2" y="0"/>
                  </a:moveTo>
                  <a:cubicBezTo>
                    <a:pt x="12" y="2"/>
                    <a:pt x="14" y="12"/>
                    <a:pt x="18" y="20"/>
                  </a:cubicBezTo>
                  <a:cubicBezTo>
                    <a:pt x="5" y="19"/>
                    <a:pt x="0" y="12"/>
                    <a:pt x="2" y="0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0" name="Freeform 1060">
              <a:extLst>
                <a:ext uri="{FF2B5EF4-FFF2-40B4-BE49-F238E27FC236}">
                  <a16:creationId xmlns:a16="http://schemas.microsoft.com/office/drawing/2014/main" id="{820D026D-1201-A449-A825-DAEA2F2BFA14}"/>
                </a:ext>
              </a:extLst>
            </p:cNvPr>
            <p:cNvSpPr/>
            <p:nvPr/>
          </p:nvSpPr>
          <p:spPr bwMode="auto">
            <a:xfrm>
              <a:off x="7005638" y="3090863"/>
              <a:ext cx="192088" cy="166688"/>
            </a:xfrm>
            <a:custGeom>
              <a:avLst/>
              <a:gdLst>
                <a:gd name="T0" fmla="*/ 23 w 298"/>
                <a:gd name="T1" fmla="*/ 44 h 123"/>
                <a:gd name="T2" fmla="*/ 27 w 298"/>
                <a:gd name="T3" fmla="*/ 62 h 123"/>
                <a:gd name="T4" fmla="*/ 43 w 298"/>
                <a:gd name="T5" fmla="*/ 71 h 123"/>
                <a:gd name="T6" fmla="*/ 59 w 298"/>
                <a:gd name="T7" fmla="*/ 68 h 123"/>
                <a:gd name="T8" fmla="*/ 84 w 298"/>
                <a:gd name="T9" fmla="*/ 56 h 123"/>
                <a:gd name="T10" fmla="*/ 91 w 298"/>
                <a:gd name="T11" fmla="*/ 52 h 123"/>
                <a:gd name="T12" fmla="*/ 125 w 298"/>
                <a:gd name="T13" fmla="*/ 15 h 123"/>
                <a:gd name="T14" fmla="*/ 143 w 298"/>
                <a:gd name="T15" fmla="*/ 8 h 123"/>
                <a:gd name="T16" fmla="*/ 235 w 298"/>
                <a:gd name="T17" fmla="*/ 21 h 123"/>
                <a:gd name="T18" fmla="*/ 290 w 298"/>
                <a:gd name="T19" fmla="*/ 23 h 123"/>
                <a:gd name="T20" fmla="*/ 298 w 298"/>
                <a:gd name="T21" fmla="*/ 25 h 123"/>
                <a:gd name="T22" fmla="*/ 295 w 298"/>
                <a:gd name="T23" fmla="*/ 32 h 123"/>
                <a:gd name="T24" fmla="*/ 246 w 298"/>
                <a:gd name="T25" fmla="*/ 64 h 123"/>
                <a:gd name="T26" fmla="*/ 200 w 298"/>
                <a:gd name="T27" fmla="*/ 102 h 123"/>
                <a:gd name="T28" fmla="*/ 171 w 298"/>
                <a:gd name="T29" fmla="*/ 120 h 123"/>
                <a:gd name="T30" fmla="*/ 117 w 298"/>
                <a:gd name="T31" fmla="*/ 97 h 123"/>
                <a:gd name="T32" fmla="*/ 98 w 298"/>
                <a:gd name="T33" fmla="*/ 91 h 123"/>
                <a:gd name="T34" fmla="*/ 67 w 298"/>
                <a:gd name="T35" fmla="*/ 112 h 123"/>
                <a:gd name="T36" fmla="*/ 34 w 298"/>
                <a:gd name="T37" fmla="*/ 95 h 123"/>
                <a:gd name="T38" fmla="*/ 12 w 298"/>
                <a:gd name="T39" fmla="*/ 71 h 123"/>
                <a:gd name="T40" fmla="*/ 3 w 298"/>
                <a:gd name="T41" fmla="*/ 39 h 123"/>
                <a:gd name="T42" fmla="*/ 23 w 298"/>
                <a:gd name="T43" fmla="*/ 44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8" h="123">
                  <a:moveTo>
                    <a:pt x="23" y="44"/>
                  </a:moveTo>
                  <a:cubicBezTo>
                    <a:pt x="24" y="50"/>
                    <a:pt x="26" y="56"/>
                    <a:pt x="27" y="62"/>
                  </a:cubicBezTo>
                  <a:cubicBezTo>
                    <a:pt x="27" y="74"/>
                    <a:pt x="35" y="74"/>
                    <a:pt x="43" y="71"/>
                  </a:cubicBezTo>
                  <a:cubicBezTo>
                    <a:pt x="49" y="68"/>
                    <a:pt x="52" y="65"/>
                    <a:pt x="59" y="68"/>
                  </a:cubicBezTo>
                  <a:cubicBezTo>
                    <a:pt x="73" y="76"/>
                    <a:pt x="83" y="75"/>
                    <a:pt x="84" y="56"/>
                  </a:cubicBezTo>
                  <a:cubicBezTo>
                    <a:pt x="84" y="55"/>
                    <a:pt x="89" y="54"/>
                    <a:pt x="91" y="52"/>
                  </a:cubicBezTo>
                  <a:cubicBezTo>
                    <a:pt x="104" y="41"/>
                    <a:pt x="118" y="31"/>
                    <a:pt x="125" y="15"/>
                  </a:cubicBezTo>
                  <a:cubicBezTo>
                    <a:pt x="129" y="7"/>
                    <a:pt x="135" y="4"/>
                    <a:pt x="143" y="8"/>
                  </a:cubicBezTo>
                  <a:cubicBezTo>
                    <a:pt x="175" y="0"/>
                    <a:pt x="205" y="13"/>
                    <a:pt x="235" y="21"/>
                  </a:cubicBezTo>
                  <a:cubicBezTo>
                    <a:pt x="254" y="26"/>
                    <a:pt x="272" y="24"/>
                    <a:pt x="290" y="23"/>
                  </a:cubicBezTo>
                  <a:cubicBezTo>
                    <a:pt x="293" y="22"/>
                    <a:pt x="297" y="21"/>
                    <a:pt x="298" y="25"/>
                  </a:cubicBezTo>
                  <a:cubicBezTo>
                    <a:pt x="298" y="28"/>
                    <a:pt x="296" y="30"/>
                    <a:pt x="295" y="32"/>
                  </a:cubicBezTo>
                  <a:cubicBezTo>
                    <a:pt x="281" y="47"/>
                    <a:pt x="263" y="55"/>
                    <a:pt x="246" y="64"/>
                  </a:cubicBezTo>
                  <a:cubicBezTo>
                    <a:pt x="228" y="73"/>
                    <a:pt x="208" y="78"/>
                    <a:pt x="200" y="102"/>
                  </a:cubicBezTo>
                  <a:cubicBezTo>
                    <a:pt x="197" y="110"/>
                    <a:pt x="181" y="114"/>
                    <a:pt x="171" y="120"/>
                  </a:cubicBezTo>
                  <a:cubicBezTo>
                    <a:pt x="148" y="123"/>
                    <a:pt x="128" y="121"/>
                    <a:pt x="117" y="97"/>
                  </a:cubicBezTo>
                  <a:cubicBezTo>
                    <a:pt x="115" y="91"/>
                    <a:pt x="106" y="88"/>
                    <a:pt x="98" y="91"/>
                  </a:cubicBezTo>
                  <a:cubicBezTo>
                    <a:pt x="86" y="96"/>
                    <a:pt x="75" y="101"/>
                    <a:pt x="67" y="112"/>
                  </a:cubicBezTo>
                  <a:cubicBezTo>
                    <a:pt x="52" y="115"/>
                    <a:pt x="41" y="109"/>
                    <a:pt x="34" y="95"/>
                  </a:cubicBezTo>
                  <a:cubicBezTo>
                    <a:pt x="29" y="86"/>
                    <a:pt x="23" y="77"/>
                    <a:pt x="12" y="71"/>
                  </a:cubicBezTo>
                  <a:cubicBezTo>
                    <a:pt x="0" y="65"/>
                    <a:pt x="2" y="51"/>
                    <a:pt x="3" y="39"/>
                  </a:cubicBezTo>
                  <a:cubicBezTo>
                    <a:pt x="5" y="30"/>
                    <a:pt x="11" y="31"/>
                    <a:pt x="23" y="44"/>
                  </a:cubicBezTo>
                  <a:close/>
                </a:path>
              </a:pathLst>
            </a:custGeom>
            <a:solidFill>
              <a:srgbClr val="D9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1" name="Freeform 1061">
              <a:extLst>
                <a:ext uri="{FF2B5EF4-FFF2-40B4-BE49-F238E27FC236}">
                  <a16:creationId xmlns:a16="http://schemas.microsoft.com/office/drawing/2014/main" id="{48985E91-85DF-263D-1A3D-653ED7C16D99}"/>
                </a:ext>
              </a:extLst>
            </p:cNvPr>
            <p:cNvSpPr/>
            <p:nvPr/>
          </p:nvSpPr>
          <p:spPr bwMode="auto">
            <a:xfrm>
              <a:off x="7432675" y="2190751"/>
              <a:ext cx="134938" cy="361950"/>
            </a:xfrm>
            <a:custGeom>
              <a:avLst/>
              <a:gdLst>
                <a:gd name="T0" fmla="*/ 149 w 210"/>
                <a:gd name="T1" fmla="*/ 44 h 268"/>
                <a:gd name="T2" fmla="*/ 191 w 210"/>
                <a:gd name="T3" fmla="*/ 104 h 268"/>
                <a:gd name="T4" fmla="*/ 196 w 210"/>
                <a:gd name="T5" fmla="*/ 118 h 268"/>
                <a:gd name="T6" fmla="*/ 198 w 210"/>
                <a:gd name="T7" fmla="*/ 144 h 268"/>
                <a:gd name="T8" fmla="*/ 197 w 210"/>
                <a:gd name="T9" fmla="*/ 189 h 268"/>
                <a:gd name="T10" fmla="*/ 185 w 210"/>
                <a:gd name="T11" fmla="*/ 222 h 268"/>
                <a:gd name="T12" fmla="*/ 167 w 210"/>
                <a:gd name="T13" fmla="*/ 235 h 268"/>
                <a:gd name="T14" fmla="*/ 129 w 210"/>
                <a:gd name="T15" fmla="*/ 229 h 268"/>
                <a:gd name="T16" fmla="*/ 95 w 210"/>
                <a:gd name="T17" fmla="*/ 243 h 268"/>
                <a:gd name="T18" fmla="*/ 78 w 210"/>
                <a:gd name="T19" fmla="*/ 246 h 268"/>
                <a:gd name="T20" fmla="*/ 66 w 210"/>
                <a:gd name="T21" fmla="*/ 247 h 268"/>
                <a:gd name="T22" fmla="*/ 45 w 210"/>
                <a:gd name="T23" fmla="*/ 268 h 268"/>
                <a:gd name="T24" fmla="*/ 42 w 210"/>
                <a:gd name="T25" fmla="*/ 241 h 268"/>
                <a:gd name="T26" fmla="*/ 56 w 210"/>
                <a:gd name="T27" fmla="*/ 231 h 268"/>
                <a:gd name="T28" fmla="*/ 57 w 210"/>
                <a:gd name="T29" fmla="*/ 205 h 268"/>
                <a:gd name="T30" fmla="*/ 38 w 210"/>
                <a:gd name="T31" fmla="*/ 211 h 268"/>
                <a:gd name="T32" fmla="*/ 0 w 210"/>
                <a:gd name="T33" fmla="*/ 225 h 268"/>
                <a:gd name="T34" fmla="*/ 44 w 210"/>
                <a:gd name="T35" fmla="*/ 194 h 268"/>
                <a:gd name="T36" fmla="*/ 55 w 210"/>
                <a:gd name="T37" fmla="*/ 184 h 268"/>
                <a:gd name="T38" fmla="*/ 81 w 210"/>
                <a:gd name="T39" fmla="*/ 153 h 268"/>
                <a:gd name="T40" fmla="*/ 96 w 210"/>
                <a:gd name="T41" fmla="*/ 142 h 268"/>
                <a:gd name="T42" fmla="*/ 82 w 210"/>
                <a:gd name="T43" fmla="*/ 124 h 268"/>
                <a:gd name="T44" fmla="*/ 64 w 210"/>
                <a:gd name="T45" fmla="*/ 106 h 268"/>
                <a:gd name="T46" fmla="*/ 66 w 210"/>
                <a:gd name="T47" fmla="*/ 78 h 268"/>
                <a:gd name="T48" fmla="*/ 85 w 210"/>
                <a:gd name="T49" fmla="*/ 51 h 268"/>
                <a:gd name="T50" fmla="*/ 104 w 210"/>
                <a:gd name="T51" fmla="*/ 47 h 268"/>
                <a:gd name="T52" fmla="*/ 114 w 210"/>
                <a:gd name="T53" fmla="*/ 37 h 268"/>
                <a:gd name="T54" fmla="*/ 137 w 210"/>
                <a:gd name="T55" fmla="*/ 0 h 268"/>
                <a:gd name="T56" fmla="*/ 142 w 210"/>
                <a:gd name="T57" fmla="*/ 25 h 268"/>
                <a:gd name="T58" fmla="*/ 149 w 210"/>
                <a:gd name="T59" fmla="*/ 44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0" h="268">
                  <a:moveTo>
                    <a:pt x="149" y="44"/>
                  </a:moveTo>
                  <a:cubicBezTo>
                    <a:pt x="149" y="80"/>
                    <a:pt x="155" y="90"/>
                    <a:pt x="191" y="104"/>
                  </a:cubicBezTo>
                  <a:cubicBezTo>
                    <a:pt x="199" y="107"/>
                    <a:pt x="202" y="110"/>
                    <a:pt x="196" y="118"/>
                  </a:cubicBezTo>
                  <a:cubicBezTo>
                    <a:pt x="190" y="127"/>
                    <a:pt x="192" y="135"/>
                    <a:pt x="198" y="144"/>
                  </a:cubicBezTo>
                  <a:cubicBezTo>
                    <a:pt x="208" y="159"/>
                    <a:pt x="210" y="175"/>
                    <a:pt x="197" y="189"/>
                  </a:cubicBezTo>
                  <a:cubicBezTo>
                    <a:pt x="188" y="199"/>
                    <a:pt x="186" y="210"/>
                    <a:pt x="185" y="222"/>
                  </a:cubicBezTo>
                  <a:cubicBezTo>
                    <a:pt x="184" y="233"/>
                    <a:pt x="177" y="237"/>
                    <a:pt x="167" y="235"/>
                  </a:cubicBezTo>
                  <a:cubicBezTo>
                    <a:pt x="155" y="234"/>
                    <a:pt x="142" y="234"/>
                    <a:pt x="129" y="229"/>
                  </a:cubicBezTo>
                  <a:cubicBezTo>
                    <a:pt x="117" y="224"/>
                    <a:pt x="103" y="229"/>
                    <a:pt x="95" y="243"/>
                  </a:cubicBezTo>
                  <a:cubicBezTo>
                    <a:pt x="89" y="254"/>
                    <a:pt x="88" y="254"/>
                    <a:pt x="78" y="246"/>
                  </a:cubicBezTo>
                  <a:cubicBezTo>
                    <a:pt x="73" y="242"/>
                    <a:pt x="69" y="245"/>
                    <a:pt x="66" y="247"/>
                  </a:cubicBezTo>
                  <a:cubicBezTo>
                    <a:pt x="59" y="254"/>
                    <a:pt x="49" y="258"/>
                    <a:pt x="45" y="268"/>
                  </a:cubicBezTo>
                  <a:cubicBezTo>
                    <a:pt x="31" y="260"/>
                    <a:pt x="30" y="251"/>
                    <a:pt x="42" y="241"/>
                  </a:cubicBezTo>
                  <a:cubicBezTo>
                    <a:pt x="46" y="238"/>
                    <a:pt x="54" y="237"/>
                    <a:pt x="56" y="231"/>
                  </a:cubicBezTo>
                  <a:cubicBezTo>
                    <a:pt x="57" y="222"/>
                    <a:pt x="61" y="210"/>
                    <a:pt x="57" y="205"/>
                  </a:cubicBezTo>
                  <a:cubicBezTo>
                    <a:pt x="52" y="197"/>
                    <a:pt x="45" y="209"/>
                    <a:pt x="38" y="211"/>
                  </a:cubicBezTo>
                  <a:cubicBezTo>
                    <a:pt x="26" y="214"/>
                    <a:pt x="16" y="224"/>
                    <a:pt x="0" y="225"/>
                  </a:cubicBezTo>
                  <a:cubicBezTo>
                    <a:pt x="13" y="210"/>
                    <a:pt x="23" y="194"/>
                    <a:pt x="44" y="194"/>
                  </a:cubicBezTo>
                  <a:cubicBezTo>
                    <a:pt x="52" y="194"/>
                    <a:pt x="56" y="189"/>
                    <a:pt x="55" y="184"/>
                  </a:cubicBezTo>
                  <a:cubicBezTo>
                    <a:pt x="55" y="166"/>
                    <a:pt x="68" y="160"/>
                    <a:pt x="81" y="153"/>
                  </a:cubicBezTo>
                  <a:cubicBezTo>
                    <a:pt x="87" y="150"/>
                    <a:pt x="96" y="149"/>
                    <a:pt x="96" y="142"/>
                  </a:cubicBezTo>
                  <a:cubicBezTo>
                    <a:pt x="95" y="134"/>
                    <a:pt x="90" y="127"/>
                    <a:pt x="82" y="124"/>
                  </a:cubicBezTo>
                  <a:cubicBezTo>
                    <a:pt x="73" y="120"/>
                    <a:pt x="69" y="113"/>
                    <a:pt x="64" y="106"/>
                  </a:cubicBezTo>
                  <a:cubicBezTo>
                    <a:pt x="56" y="96"/>
                    <a:pt x="57" y="86"/>
                    <a:pt x="66" y="78"/>
                  </a:cubicBezTo>
                  <a:cubicBezTo>
                    <a:pt x="74" y="70"/>
                    <a:pt x="81" y="62"/>
                    <a:pt x="85" y="51"/>
                  </a:cubicBezTo>
                  <a:cubicBezTo>
                    <a:pt x="89" y="41"/>
                    <a:pt x="97" y="47"/>
                    <a:pt x="104" y="47"/>
                  </a:cubicBezTo>
                  <a:cubicBezTo>
                    <a:pt x="109" y="47"/>
                    <a:pt x="123" y="53"/>
                    <a:pt x="114" y="37"/>
                  </a:cubicBezTo>
                  <a:cubicBezTo>
                    <a:pt x="129" y="29"/>
                    <a:pt x="112" y="2"/>
                    <a:pt x="137" y="0"/>
                  </a:cubicBezTo>
                  <a:cubicBezTo>
                    <a:pt x="147" y="6"/>
                    <a:pt x="162" y="10"/>
                    <a:pt x="142" y="25"/>
                  </a:cubicBezTo>
                  <a:cubicBezTo>
                    <a:pt x="132" y="32"/>
                    <a:pt x="146" y="38"/>
                    <a:pt x="149" y="44"/>
                  </a:cubicBezTo>
                  <a:close/>
                </a:path>
              </a:pathLst>
            </a:custGeom>
            <a:solidFill>
              <a:srgbClr val="D09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2" name="Freeform 1062">
              <a:extLst>
                <a:ext uri="{FF2B5EF4-FFF2-40B4-BE49-F238E27FC236}">
                  <a16:creationId xmlns:a16="http://schemas.microsoft.com/office/drawing/2014/main" id="{860154E0-F7FF-5622-2016-4DEF4B5CE84A}"/>
                </a:ext>
              </a:extLst>
            </p:cNvPr>
            <p:cNvSpPr/>
            <p:nvPr/>
          </p:nvSpPr>
          <p:spPr bwMode="auto">
            <a:xfrm>
              <a:off x="7245350" y="2212976"/>
              <a:ext cx="53975" cy="84138"/>
            </a:xfrm>
            <a:custGeom>
              <a:avLst/>
              <a:gdLst>
                <a:gd name="T0" fmla="*/ 83 w 83"/>
                <a:gd name="T1" fmla="*/ 12 h 63"/>
                <a:gd name="T2" fmla="*/ 0 w 83"/>
                <a:gd name="T3" fmla="*/ 63 h 63"/>
                <a:gd name="T4" fmla="*/ 11 w 83"/>
                <a:gd name="T5" fmla="*/ 43 h 63"/>
                <a:gd name="T6" fmla="*/ 31 w 83"/>
                <a:gd name="T7" fmla="*/ 0 h 63"/>
                <a:gd name="T8" fmla="*/ 83 w 83"/>
                <a:gd name="T9" fmla="*/ 1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62">
                  <a:moveTo>
                    <a:pt x="83" y="12"/>
                  </a:moveTo>
                  <a:cubicBezTo>
                    <a:pt x="57" y="31"/>
                    <a:pt x="38" y="60"/>
                    <a:pt x="0" y="63"/>
                  </a:cubicBezTo>
                  <a:cubicBezTo>
                    <a:pt x="1" y="53"/>
                    <a:pt x="6" y="45"/>
                    <a:pt x="11" y="43"/>
                  </a:cubicBezTo>
                  <a:cubicBezTo>
                    <a:pt x="37" y="37"/>
                    <a:pt x="32" y="18"/>
                    <a:pt x="31" y="0"/>
                  </a:cubicBezTo>
                  <a:cubicBezTo>
                    <a:pt x="46" y="11"/>
                    <a:pt x="63" y="16"/>
                    <a:pt x="83" y="12"/>
                  </a:cubicBezTo>
                  <a:close/>
                </a:path>
              </a:pathLst>
            </a:custGeom>
            <a:solidFill>
              <a:srgbClr val="DC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3" name="Freeform 1063">
              <a:extLst>
                <a:ext uri="{FF2B5EF4-FFF2-40B4-BE49-F238E27FC236}">
                  <a16:creationId xmlns:a16="http://schemas.microsoft.com/office/drawing/2014/main" id="{204DA2E3-AD5D-8CAA-1A26-E7C25C9AA296}"/>
                </a:ext>
              </a:extLst>
            </p:cNvPr>
            <p:cNvSpPr/>
            <p:nvPr/>
          </p:nvSpPr>
          <p:spPr bwMode="auto">
            <a:xfrm>
              <a:off x="7299325" y="2198688"/>
              <a:ext cx="28575" cy="41275"/>
            </a:xfrm>
            <a:custGeom>
              <a:avLst/>
              <a:gdLst>
                <a:gd name="T0" fmla="*/ 44 w 44"/>
                <a:gd name="T1" fmla="*/ 22 h 30"/>
                <a:gd name="T2" fmla="*/ 0 w 44"/>
                <a:gd name="T3" fmla="*/ 22 h 30"/>
                <a:gd name="T4" fmla="*/ 44 w 44"/>
                <a:gd name="T5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30">
                  <a:moveTo>
                    <a:pt x="44" y="22"/>
                  </a:moveTo>
                  <a:cubicBezTo>
                    <a:pt x="29" y="20"/>
                    <a:pt x="14" y="30"/>
                    <a:pt x="0" y="22"/>
                  </a:cubicBezTo>
                  <a:cubicBezTo>
                    <a:pt x="14" y="0"/>
                    <a:pt x="29" y="18"/>
                    <a:pt x="44" y="22"/>
                  </a:cubicBezTo>
                  <a:close/>
                </a:path>
              </a:pathLst>
            </a:custGeom>
            <a:solidFill>
              <a:srgbClr val="DC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4" name="Freeform 1064">
              <a:extLst>
                <a:ext uri="{FF2B5EF4-FFF2-40B4-BE49-F238E27FC236}">
                  <a16:creationId xmlns:a16="http://schemas.microsoft.com/office/drawing/2014/main" id="{4A68E4D1-AFD7-B53A-8611-E802B2EC1E3B}"/>
                </a:ext>
              </a:extLst>
            </p:cNvPr>
            <p:cNvSpPr/>
            <p:nvPr/>
          </p:nvSpPr>
          <p:spPr bwMode="auto">
            <a:xfrm>
              <a:off x="7239000" y="3046413"/>
              <a:ext cx="39688" cy="61913"/>
            </a:xfrm>
            <a:custGeom>
              <a:avLst/>
              <a:gdLst>
                <a:gd name="T0" fmla="*/ 41 w 61"/>
                <a:gd name="T1" fmla="*/ 42 h 46"/>
                <a:gd name="T2" fmla="*/ 1 w 61"/>
                <a:gd name="T3" fmla="*/ 46 h 46"/>
                <a:gd name="T4" fmla="*/ 15 w 61"/>
                <a:gd name="T5" fmla="*/ 8 h 46"/>
                <a:gd name="T6" fmla="*/ 36 w 61"/>
                <a:gd name="T7" fmla="*/ 3 h 46"/>
                <a:gd name="T8" fmla="*/ 61 w 61"/>
                <a:gd name="T9" fmla="*/ 7 h 46"/>
                <a:gd name="T10" fmla="*/ 61 w 61"/>
                <a:gd name="T11" fmla="*/ 7 h 46"/>
                <a:gd name="T12" fmla="*/ 41 w 61"/>
                <a:gd name="T13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46">
                  <a:moveTo>
                    <a:pt x="41" y="42"/>
                  </a:moveTo>
                  <a:cubicBezTo>
                    <a:pt x="26" y="34"/>
                    <a:pt x="12" y="28"/>
                    <a:pt x="1" y="46"/>
                  </a:cubicBezTo>
                  <a:cubicBezTo>
                    <a:pt x="0" y="32"/>
                    <a:pt x="9" y="21"/>
                    <a:pt x="15" y="8"/>
                  </a:cubicBezTo>
                  <a:cubicBezTo>
                    <a:pt x="19" y="0"/>
                    <a:pt x="28" y="2"/>
                    <a:pt x="36" y="3"/>
                  </a:cubicBezTo>
                  <a:cubicBezTo>
                    <a:pt x="44" y="5"/>
                    <a:pt x="52" y="7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54" y="18"/>
                    <a:pt x="39" y="26"/>
                    <a:pt x="41" y="42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5" name="Freeform 1065">
              <a:extLst>
                <a:ext uri="{FF2B5EF4-FFF2-40B4-BE49-F238E27FC236}">
                  <a16:creationId xmlns:a16="http://schemas.microsoft.com/office/drawing/2014/main" id="{D90758EE-99A2-5304-BBAA-9F4477CF5EB6}"/>
                </a:ext>
              </a:extLst>
            </p:cNvPr>
            <p:cNvSpPr/>
            <p:nvPr/>
          </p:nvSpPr>
          <p:spPr bwMode="auto">
            <a:xfrm>
              <a:off x="7296150" y="2986088"/>
              <a:ext cx="41275" cy="44450"/>
            </a:xfrm>
            <a:custGeom>
              <a:avLst/>
              <a:gdLst>
                <a:gd name="T0" fmla="*/ 0 w 63"/>
                <a:gd name="T1" fmla="*/ 23 h 33"/>
                <a:gd name="T2" fmla="*/ 36 w 63"/>
                <a:gd name="T3" fmla="*/ 5 h 33"/>
                <a:gd name="T4" fmla="*/ 57 w 63"/>
                <a:gd name="T5" fmla="*/ 5 h 33"/>
                <a:gd name="T6" fmla="*/ 60 w 63"/>
                <a:gd name="T7" fmla="*/ 23 h 33"/>
                <a:gd name="T8" fmla="*/ 41 w 63"/>
                <a:gd name="T9" fmla="*/ 32 h 33"/>
                <a:gd name="T10" fmla="*/ 0 w 63"/>
                <a:gd name="T11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33">
                  <a:moveTo>
                    <a:pt x="0" y="23"/>
                  </a:moveTo>
                  <a:cubicBezTo>
                    <a:pt x="16" y="20"/>
                    <a:pt x="25" y="10"/>
                    <a:pt x="36" y="5"/>
                  </a:cubicBezTo>
                  <a:cubicBezTo>
                    <a:pt x="43" y="2"/>
                    <a:pt x="51" y="0"/>
                    <a:pt x="57" y="5"/>
                  </a:cubicBezTo>
                  <a:cubicBezTo>
                    <a:pt x="61" y="9"/>
                    <a:pt x="63" y="17"/>
                    <a:pt x="60" y="23"/>
                  </a:cubicBezTo>
                  <a:cubicBezTo>
                    <a:pt x="56" y="30"/>
                    <a:pt x="51" y="32"/>
                    <a:pt x="41" y="32"/>
                  </a:cubicBezTo>
                  <a:cubicBezTo>
                    <a:pt x="27" y="33"/>
                    <a:pt x="15" y="32"/>
                    <a:pt x="0" y="23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6" name="Freeform 1066">
              <a:extLst>
                <a:ext uri="{FF2B5EF4-FFF2-40B4-BE49-F238E27FC236}">
                  <a16:creationId xmlns:a16="http://schemas.microsoft.com/office/drawing/2014/main" id="{38449623-EE74-2219-A995-0DA163924F88}"/>
                </a:ext>
              </a:extLst>
            </p:cNvPr>
            <p:cNvSpPr/>
            <p:nvPr/>
          </p:nvSpPr>
          <p:spPr bwMode="auto">
            <a:xfrm>
              <a:off x="7064375" y="3090863"/>
              <a:ext cx="33338" cy="71438"/>
            </a:xfrm>
            <a:custGeom>
              <a:avLst/>
              <a:gdLst>
                <a:gd name="T0" fmla="*/ 52 w 52"/>
                <a:gd name="T1" fmla="*/ 9 h 53"/>
                <a:gd name="T2" fmla="*/ 37 w 52"/>
                <a:gd name="T3" fmla="*/ 19 h 53"/>
                <a:gd name="T4" fmla="*/ 0 w 52"/>
                <a:gd name="T5" fmla="*/ 53 h 53"/>
                <a:gd name="T6" fmla="*/ 34 w 52"/>
                <a:gd name="T7" fmla="*/ 8 h 53"/>
                <a:gd name="T8" fmla="*/ 52 w 52"/>
                <a:gd name="T9" fmla="*/ 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2" y="9"/>
                  </a:moveTo>
                  <a:cubicBezTo>
                    <a:pt x="44" y="8"/>
                    <a:pt x="40" y="13"/>
                    <a:pt x="37" y="19"/>
                  </a:cubicBezTo>
                  <a:cubicBezTo>
                    <a:pt x="27" y="34"/>
                    <a:pt x="17" y="48"/>
                    <a:pt x="0" y="53"/>
                  </a:cubicBezTo>
                  <a:cubicBezTo>
                    <a:pt x="8" y="36"/>
                    <a:pt x="27" y="27"/>
                    <a:pt x="34" y="8"/>
                  </a:cubicBezTo>
                  <a:cubicBezTo>
                    <a:pt x="37" y="0"/>
                    <a:pt x="46" y="2"/>
                    <a:pt x="52" y="9"/>
                  </a:cubicBezTo>
                  <a:close/>
                </a:path>
              </a:pathLst>
            </a:custGeom>
            <a:solidFill>
              <a:srgbClr val="E7C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7" name="Freeform 1067">
              <a:extLst>
                <a:ext uri="{FF2B5EF4-FFF2-40B4-BE49-F238E27FC236}">
                  <a16:creationId xmlns:a16="http://schemas.microsoft.com/office/drawing/2014/main" id="{313B8463-7C8B-AF35-4B66-260C0FDFC963}"/>
                </a:ext>
              </a:extLst>
            </p:cNvPr>
            <p:cNvSpPr/>
            <p:nvPr/>
          </p:nvSpPr>
          <p:spPr bwMode="auto">
            <a:xfrm>
              <a:off x="7359650" y="2897188"/>
              <a:ext cx="14288" cy="26988"/>
            </a:xfrm>
            <a:custGeom>
              <a:avLst/>
              <a:gdLst>
                <a:gd name="T0" fmla="*/ 9 w 20"/>
                <a:gd name="T1" fmla="*/ 20 h 20"/>
                <a:gd name="T2" fmla="*/ 1 w 20"/>
                <a:gd name="T3" fmla="*/ 13 h 20"/>
                <a:gd name="T4" fmla="*/ 10 w 20"/>
                <a:gd name="T5" fmla="*/ 1 h 20"/>
                <a:gd name="T6" fmla="*/ 20 w 20"/>
                <a:gd name="T7" fmla="*/ 7 h 20"/>
                <a:gd name="T8" fmla="*/ 9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9" y="20"/>
                  </a:moveTo>
                  <a:cubicBezTo>
                    <a:pt x="4" y="20"/>
                    <a:pt x="1" y="18"/>
                    <a:pt x="1" y="13"/>
                  </a:cubicBezTo>
                  <a:cubicBezTo>
                    <a:pt x="0" y="7"/>
                    <a:pt x="1" y="1"/>
                    <a:pt x="10" y="1"/>
                  </a:cubicBezTo>
                  <a:cubicBezTo>
                    <a:pt x="14" y="1"/>
                    <a:pt x="20" y="0"/>
                    <a:pt x="20" y="7"/>
                  </a:cubicBezTo>
                  <a:cubicBezTo>
                    <a:pt x="20" y="14"/>
                    <a:pt x="14" y="17"/>
                    <a:pt x="9" y="20"/>
                  </a:cubicBezTo>
                  <a:close/>
                </a:path>
              </a:pathLst>
            </a:custGeom>
            <a:solidFill>
              <a:srgbClr val="F1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8" name="Freeform 1068">
              <a:extLst>
                <a:ext uri="{FF2B5EF4-FFF2-40B4-BE49-F238E27FC236}">
                  <a16:creationId xmlns:a16="http://schemas.microsoft.com/office/drawing/2014/main" id="{E731E13F-7448-480C-8E71-57CA8749162D}"/>
                </a:ext>
              </a:extLst>
            </p:cNvPr>
            <p:cNvSpPr/>
            <p:nvPr/>
          </p:nvSpPr>
          <p:spPr bwMode="auto">
            <a:xfrm>
              <a:off x="7278688" y="3028951"/>
              <a:ext cx="12700" cy="26988"/>
            </a:xfrm>
            <a:custGeom>
              <a:avLst/>
              <a:gdLst>
                <a:gd name="T0" fmla="*/ 0 w 20"/>
                <a:gd name="T1" fmla="*/ 20 h 20"/>
                <a:gd name="T2" fmla="*/ 0 w 20"/>
                <a:gd name="T3" fmla="*/ 18 h 20"/>
                <a:gd name="T4" fmla="*/ 13 w 20"/>
                <a:gd name="T5" fmla="*/ 0 h 20"/>
                <a:gd name="T6" fmla="*/ 19 w 20"/>
                <a:gd name="T7" fmla="*/ 7 h 20"/>
                <a:gd name="T8" fmla="*/ 0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0" y="19"/>
                    <a:pt x="0" y="18"/>
                    <a:pt x="0" y="18"/>
                  </a:cubicBezTo>
                  <a:cubicBezTo>
                    <a:pt x="2" y="10"/>
                    <a:pt x="4" y="2"/>
                    <a:pt x="13" y="0"/>
                  </a:cubicBezTo>
                  <a:cubicBezTo>
                    <a:pt x="17" y="0"/>
                    <a:pt x="20" y="3"/>
                    <a:pt x="19" y="7"/>
                  </a:cubicBezTo>
                  <a:cubicBezTo>
                    <a:pt x="17" y="16"/>
                    <a:pt x="9" y="20"/>
                    <a:pt x="0" y="20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9" name="Freeform 1069">
              <a:extLst>
                <a:ext uri="{FF2B5EF4-FFF2-40B4-BE49-F238E27FC236}">
                  <a16:creationId xmlns:a16="http://schemas.microsoft.com/office/drawing/2014/main" id="{F14B50B8-08F9-F026-F81B-7F4D70DCD8C3}"/>
                </a:ext>
              </a:extLst>
            </p:cNvPr>
            <p:cNvSpPr/>
            <p:nvPr/>
          </p:nvSpPr>
          <p:spPr bwMode="auto">
            <a:xfrm>
              <a:off x="7312025" y="2941638"/>
              <a:ext cx="15875" cy="23813"/>
            </a:xfrm>
            <a:custGeom>
              <a:avLst/>
              <a:gdLst>
                <a:gd name="T0" fmla="*/ 24 w 24"/>
                <a:gd name="T1" fmla="*/ 4 h 17"/>
                <a:gd name="T2" fmla="*/ 2 w 24"/>
                <a:gd name="T3" fmla="*/ 13 h 17"/>
                <a:gd name="T4" fmla="*/ 1 w 24"/>
                <a:gd name="T5" fmla="*/ 8 h 17"/>
                <a:gd name="T6" fmla="*/ 24 w 24"/>
                <a:gd name="T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7">
                  <a:moveTo>
                    <a:pt x="24" y="4"/>
                  </a:moveTo>
                  <a:cubicBezTo>
                    <a:pt x="15" y="12"/>
                    <a:pt x="10" y="17"/>
                    <a:pt x="2" y="13"/>
                  </a:cubicBezTo>
                  <a:cubicBezTo>
                    <a:pt x="1" y="13"/>
                    <a:pt x="0" y="9"/>
                    <a:pt x="1" y="8"/>
                  </a:cubicBezTo>
                  <a:cubicBezTo>
                    <a:pt x="6" y="0"/>
                    <a:pt x="14" y="4"/>
                    <a:pt x="24" y="4"/>
                  </a:cubicBezTo>
                  <a:close/>
                </a:path>
              </a:pathLst>
            </a:custGeom>
            <a:solidFill>
              <a:srgbClr val="F1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0" name="Freeform 1070">
              <a:extLst>
                <a:ext uri="{FF2B5EF4-FFF2-40B4-BE49-F238E27FC236}">
                  <a16:creationId xmlns:a16="http://schemas.microsoft.com/office/drawing/2014/main" id="{E804D446-7720-E6FC-CA02-77755105AB11}"/>
                </a:ext>
              </a:extLst>
            </p:cNvPr>
            <p:cNvSpPr/>
            <p:nvPr/>
          </p:nvSpPr>
          <p:spPr bwMode="auto">
            <a:xfrm>
              <a:off x="7304088" y="3200401"/>
              <a:ext cx="85725" cy="112713"/>
            </a:xfrm>
            <a:custGeom>
              <a:avLst/>
              <a:gdLst>
                <a:gd name="T0" fmla="*/ 79 w 133"/>
                <a:gd name="T1" fmla="*/ 4 h 83"/>
                <a:gd name="T2" fmla="*/ 126 w 133"/>
                <a:gd name="T3" fmla="*/ 32 h 83"/>
                <a:gd name="T4" fmla="*/ 116 w 133"/>
                <a:gd name="T5" fmla="*/ 52 h 83"/>
                <a:gd name="T6" fmla="*/ 94 w 133"/>
                <a:gd name="T7" fmla="*/ 70 h 83"/>
                <a:gd name="T8" fmla="*/ 73 w 133"/>
                <a:gd name="T9" fmla="*/ 69 h 83"/>
                <a:gd name="T10" fmla="*/ 49 w 133"/>
                <a:gd name="T11" fmla="*/ 71 h 83"/>
                <a:gd name="T12" fmla="*/ 30 w 133"/>
                <a:gd name="T13" fmla="*/ 82 h 83"/>
                <a:gd name="T14" fmla="*/ 14 w 133"/>
                <a:gd name="T15" fmla="*/ 67 h 83"/>
                <a:gd name="T16" fmla="*/ 5 w 133"/>
                <a:gd name="T17" fmla="*/ 50 h 83"/>
                <a:gd name="T18" fmla="*/ 6 w 133"/>
                <a:gd name="T19" fmla="*/ 36 h 83"/>
                <a:gd name="T20" fmla="*/ 79 w 133"/>
                <a:gd name="T21" fmla="*/ 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3" h="83">
                  <a:moveTo>
                    <a:pt x="79" y="4"/>
                  </a:moveTo>
                  <a:cubicBezTo>
                    <a:pt x="97" y="8"/>
                    <a:pt x="114" y="17"/>
                    <a:pt x="126" y="32"/>
                  </a:cubicBezTo>
                  <a:cubicBezTo>
                    <a:pt x="133" y="42"/>
                    <a:pt x="123" y="48"/>
                    <a:pt x="116" y="52"/>
                  </a:cubicBezTo>
                  <a:cubicBezTo>
                    <a:pt x="107" y="56"/>
                    <a:pt x="99" y="59"/>
                    <a:pt x="94" y="70"/>
                  </a:cubicBezTo>
                  <a:cubicBezTo>
                    <a:pt x="90" y="79"/>
                    <a:pt x="80" y="77"/>
                    <a:pt x="73" y="69"/>
                  </a:cubicBezTo>
                  <a:cubicBezTo>
                    <a:pt x="64" y="55"/>
                    <a:pt x="56" y="57"/>
                    <a:pt x="49" y="71"/>
                  </a:cubicBezTo>
                  <a:cubicBezTo>
                    <a:pt x="45" y="79"/>
                    <a:pt x="38" y="83"/>
                    <a:pt x="30" y="82"/>
                  </a:cubicBezTo>
                  <a:cubicBezTo>
                    <a:pt x="22" y="82"/>
                    <a:pt x="16" y="75"/>
                    <a:pt x="14" y="67"/>
                  </a:cubicBezTo>
                  <a:cubicBezTo>
                    <a:pt x="12" y="60"/>
                    <a:pt x="10" y="54"/>
                    <a:pt x="5" y="50"/>
                  </a:cubicBezTo>
                  <a:cubicBezTo>
                    <a:pt x="0" y="45"/>
                    <a:pt x="1" y="39"/>
                    <a:pt x="6" y="36"/>
                  </a:cubicBezTo>
                  <a:cubicBezTo>
                    <a:pt x="29" y="24"/>
                    <a:pt x="48" y="0"/>
                    <a:pt x="79" y="4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1" name="Freeform 1071">
              <a:extLst>
                <a:ext uri="{FF2B5EF4-FFF2-40B4-BE49-F238E27FC236}">
                  <a16:creationId xmlns:a16="http://schemas.microsoft.com/office/drawing/2014/main" id="{5EC7E16F-92C7-8195-DB4E-3B6F1731B135}"/>
                </a:ext>
              </a:extLst>
            </p:cNvPr>
            <p:cNvSpPr/>
            <p:nvPr/>
          </p:nvSpPr>
          <p:spPr bwMode="auto">
            <a:xfrm>
              <a:off x="7424738" y="3163888"/>
              <a:ext cx="31750" cy="80963"/>
            </a:xfrm>
            <a:custGeom>
              <a:avLst/>
              <a:gdLst>
                <a:gd name="T0" fmla="*/ 34 w 48"/>
                <a:gd name="T1" fmla="*/ 33 h 60"/>
                <a:gd name="T2" fmla="*/ 34 w 48"/>
                <a:gd name="T3" fmla="*/ 43 h 60"/>
                <a:gd name="T4" fmla="*/ 39 w 48"/>
                <a:gd name="T5" fmla="*/ 56 h 60"/>
                <a:gd name="T6" fmla="*/ 25 w 48"/>
                <a:gd name="T7" fmla="*/ 48 h 60"/>
                <a:gd name="T8" fmla="*/ 4 w 48"/>
                <a:gd name="T9" fmla="*/ 27 h 60"/>
                <a:gd name="T10" fmla="*/ 11 w 48"/>
                <a:gd name="T11" fmla="*/ 5 h 60"/>
                <a:gd name="T12" fmla="*/ 31 w 48"/>
                <a:gd name="T13" fmla="*/ 17 h 60"/>
                <a:gd name="T14" fmla="*/ 34 w 48"/>
                <a:gd name="T15" fmla="*/ 3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60">
                  <a:moveTo>
                    <a:pt x="34" y="33"/>
                  </a:moveTo>
                  <a:cubicBezTo>
                    <a:pt x="33" y="37"/>
                    <a:pt x="32" y="39"/>
                    <a:pt x="34" y="43"/>
                  </a:cubicBezTo>
                  <a:cubicBezTo>
                    <a:pt x="36" y="47"/>
                    <a:pt x="48" y="49"/>
                    <a:pt x="39" y="56"/>
                  </a:cubicBezTo>
                  <a:cubicBezTo>
                    <a:pt x="34" y="60"/>
                    <a:pt x="30" y="51"/>
                    <a:pt x="25" y="48"/>
                  </a:cubicBezTo>
                  <a:cubicBezTo>
                    <a:pt x="17" y="42"/>
                    <a:pt x="4" y="40"/>
                    <a:pt x="4" y="27"/>
                  </a:cubicBezTo>
                  <a:cubicBezTo>
                    <a:pt x="4" y="19"/>
                    <a:pt x="0" y="9"/>
                    <a:pt x="11" y="5"/>
                  </a:cubicBezTo>
                  <a:cubicBezTo>
                    <a:pt x="23" y="0"/>
                    <a:pt x="26" y="10"/>
                    <a:pt x="31" y="17"/>
                  </a:cubicBezTo>
                  <a:cubicBezTo>
                    <a:pt x="35" y="22"/>
                    <a:pt x="37" y="27"/>
                    <a:pt x="34" y="33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2" name="Freeform 1072">
              <a:extLst>
                <a:ext uri="{FF2B5EF4-FFF2-40B4-BE49-F238E27FC236}">
                  <a16:creationId xmlns:a16="http://schemas.microsoft.com/office/drawing/2014/main" id="{E292C703-4350-D40D-8D34-FFF1092E65EE}"/>
                </a:ext>
              </a:extLst>
            </p:cNvPr>
            <p:cNvSpPr/>
            <p:nvPr/>
          </p:nvSpPr>
          <p:spPr bwMode="auto">
            <a:xfrm>
              <a:off x="7240588" y="3144838"/>
              <a:ext cx="50800" cy="41275"/>
            </a:xfrm>
            <a:custGeom>
              <a:avLst/>
              <a:gdLst>
                <a:gd name="T0" fmla="*/ 78 w 78"/>
                <a:gd name="T1" fmla="*/ 14 h 31"/>
                <a:gd name="T2" fmla="*/ 12 w 78"/>
                <a:gd name="T3" fmla="*/ 29 h 31"/>
                <a:gd name="T4" fmla="*/ 1 w 78"/>
                <a:gd name="T5" fmla="*/ 24 h 31"/>
                <a:gd name="T6" fmla="*/ 11 w 78"/>
                <a:gd name="T7" fmla="*/ 17 h 31"/>
                <a:gd name="T8" fmla="*/ 48 w 78"/>
                <a:gd name="T9" fmla="*/ 14 h 31"/>
                <a:gd name="T10" fmla="*/ 78 w 78"/>
                <a:gd name="T11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" h="31">
                  <a:moveTo>
                    <a:pt x="78" y="14"/>
                  </a:moveTo>
                  <a:cubicBezTo>
                    <a:pt x="58" y="29"/>
                    <a:pt x="36" y="31"/>
                    <a:pt x="12" y="29"/>
                  </a:cubicBezTo>
                  <a:cubicBezTo>
                    <a:pt x="7" y="29"/>
                    <a:pt x="1" y="29"/>
                    <a:pt x="1" y="24"/>
                  </a:cubicBezTo>
                  <a:cubicBezTo>
                    <a:pt x="0" y="18"/>
                    <a:pt x="7" y="18"/>
                    <a:pt x="11" y="17"/>
                  </a:cubicBezTo>
                  <a:cubicBezTo>
                    <a:pt x="23" y="13"/>
                    <a:pt x="36" y="9"/>
                    <a:pt x="48" y="14"/>
                  </a:cubicBezTo>
                  <a:cubicBezTo>
                    <a:pt x="59" y="18"/>
                    <a:pt x="68" y="0"/>
                    <a:pt x="78" y="14"/>
                  </a:cubicBezTo>
                  <a:close/>
                </a:path>
              </a:pathLst>
            </a:custGeom>
            <a:solidFill>
              <a:srgbClr val="D4B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3" name="Freeform 1073">
              <a:extLst>
                <a:ext uri="{FF2B5EF4-FFF2-40B4-BE49-F238E27FC236}">
                  <a16:creationId xmlns:a16="http://schemas.microsoft.com/office/drawing/2014/main" id="{1DD41D93-D735-F5CB-86C3-677AA5CD9DAB}"/>
                </a:ext>
              </a:extLst>
            </p:cNvPr>
            <p:cNvSpPr/>
            <p:nvPr/>
          </p:nvSpPr>
          <p:spPr bwMode="auto">
            <a:xfrm>
              <a:off x="7312025" y="3151188"/>
              <a:ext cx="23813" cy="58738"/>
            </a:xfrm>
            <a:custGeom>
              <a:avLst/>
              <a:gdLst>
                <a:gd name="T0" fmla="*/ 11 w 36"/>
                <a:gd name="T1" fmla="*/ 0 h 43"/>
                <a:gd name="T2" fmla="*/ 34 w 36"/>
                <a:gd name="T3" fmla="*/ 17 h 43"/>
                <a:gd name="T4" fmla="*/ 9 w 36"/>
                <a:gd name="T5" fmla="*/ 43 h 43"/>
                <a:gd name="T6" fmla="*/ 3 w 36"/>
                <a:gd name="T7" fmla="*/ 40 h 43"/>
                <a:gd name="T8" fmla="*/ 4 w 36"/>
                <a:gd name="T9" fmla="*/ 3 h 43"/>
                <a:gd name="T10" fmla="*/ 11 w 36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43">
                  <a:moveTo>
                    <a:pt x="11" y="0"/>
                  </a:moveTo>
                  <a:cubicBezTo>
                    <a:pt x="19" y="6"/>
                    <a:pt x="31" y="5"/>
                    <a:pt x="34" y="17"/>
                  </a:cubicBezTo>
                  <a:cubicBezTo>
                    <a:pt x="36" y="24"/>
                    <a:pt x="18" y="43"/>
                    <a:pt x="9" y="43"/>
                  </a:cubicBezTo>
                  <a:cubicBezTo>
                    <a:pt x="7" y="43"/>
                    <a:pt x="3" y="42"/>
                    <a:pt x="3" y="40"/>
                  </a:cubicBezTo>
                  <a:cubicBezTo>
                    <a:pt x="0" y="28"/>
                    <a:pt x="10" y="16"/>
                    <a:pt x="4" y="3"/>
                  </a:cubicBezTo>
                  <a:cubicBezTo>
                    <a:pt x="6" y="2"/>
                    <a:pt x="8" y="1"/>
                    <a:pt x="11" y="0"/>
                  </a:cubicBezTo>
                  <a:close/>
                </a:path>
              </a:pathLst>
            </a:custGeom>
            <a:solidFill>
              <a:srgbClr val="D4B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4" name="Freeform 1074">
              <a:extLst>
                <a:ext uri="{FF2B5EF4-FFF2-40B4-BE49-F238E27FC236}">
                  <a16:creationId xmlns:a16="http://schemas.microsoft.com/office/drawing/2014/main" id="{9CCDE4A4-477A-6A25-7AB0-3C74DE7F7BE9}"/>
                </a:ext>
              </a:extLst>
            </p:cNvPr>
            <p:cNvSpPr/>
            <p:nvPr/>
          </p:nvSpPr>
          <p:spPr bwMode="auto">
            <a:xfrm>
              <a:off x="7288213" y="3119438"/>
              <a:ext cx="25400" cy="30163"/>
            </a:xfrm>
            <a:custGeom>
              <a:avLst/>
              <a:gdLst>
                <a:gd name="T0" fmla="*/ 25 w 39"/>
                <a:gd name="T1" fmla="*/ 0 h 22"/>
                <a:gd name="T2" fmla="*/ 38 w 39"/>
                <a:gd name="T3" fmla="*/ 6 h 22"/>
                <a:gd name="T4" fmla="*/ 32 w 39"/>
                <a:gd name="T5" fmla="*/ 15 h 22"/>
                <a:gd name="T6" fmla="*/ 15 w 39"/>
                <a:gd name="T7" fmla="*/ 21 h 22"/>
                <a:gd name="T8" fmla="*/ 1 w 39"/>
                <a:gd name="T9" fmla="*/ 11 h 22"/>
                <a:gd name="T10" fmla="*/ 12 w 39"/>
                <a:gd name="T11" fmla="*/ 5 h 22"/>
                <a:gd name="T12" fmla="*/ 25 w 3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2">
                  <a:moveTo>
                    <a:pt x="25" y="0"/>
                  </a:moveTo>
                  <a:cubicBezTo>
                    <a:pt x="32" y="0"/>
                    <a:pt x="37" y="1"/>
                    <a:pt x="38" y="6"/>
                  </a:cubicBezTo>
                  <a:cubicBezTo>
                    <a:pt x="39" y="11"/>
                    <a:pt x="36" y="14"/>
                    <a:pt x="32" y="15"/>
                  </a:cubicBezTo>
                  <a:cubicBezTo>
                    <a:pt x="26" y="17"/>
                    <a:pt x="21" y="20"/>
                    <a:pt x="15" y="21"/>
                  </a:cubicBezTo>
                  <a:cubicBezTo>
                    <a:pt x="8" y="22"/>
                    <a:pt x="1" y="18"/>
                    <a:pt x="1" y="11"/>
                  </a:cubicBezTo>
                  <a:cubicBezTo>
                    <a:pt x="0" y="1"/>
                    <a:pt x="8" y="7"/>
                    <a:pt x="12" y="5"/>
                  </a:cubicBezTo>
                  <a:cubicBezTo>
                    <a:pt x="17" y="3"/>
                    <a:pt x="22" y="1"/>
                    <a:pt x="25" y="0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5" name="Freeform 1075">
              <a:extLst>
                <a:ext uri="{FF2B5EF4-FFF2-40B4-BE49-F238E27FC236}">
                  <a16:creationId xmlns:a16="http://schemas.microsoft.com/office/drawing/2014/main" id="{91109816-8A96-4F5E-F3AA-204DE4D8A21A}"/>
                </a:ext>
              </a:extLst>
            </p:cNvPr>
            <p:cNvSpPr/>
            <p:nvPr/>
          </p:nvSpPr>
          <p:spPr bwMode="auto">
            <a:xfrm>
              <a:off x="7291388" y="3154363"/>
              <a:ext cx="17463" cy="31750"/>
            </a:xfrm>
            <a:custGeom>
              <a:avLst/>
              <a:gdLst>
                <a:gd name="T0" fmla="*/ 1 w 28"/>
                <a:gd name="T1" fmla="*/ 6 h 23"/>
                <a:gd name="T2" fmla="*/ 3 w 28"/>
                <a:gd name="T3" fmla="*/ 5 h 23"/>
                <a:gd name="T4" fmla="*/ 26 w 28"/>
                <a:gd name="T5" fmla="*/ 14 h 23"/>
                <a:gd name="T6" fmla="*/ 19 w 28"/>
                <a:gd name="T7" fmla="*/ 21 h 23"/>
                <a:gd name="T8" fmla="*/ 1 w 28"/>
                <a:gd name="T9" fmla="*/ 6 h 23"/>
                <a:gd name="T10" fmla="*/ 1 w 28"/>
                <a:gd name="T11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3">
                  <a:moveTo>
                    <a:pt x="1" y="6"/>
                  </a:moveTo>
                  <a:cubicBezTo>
                    <a:pt x="1" y="5"/>
                    <a:pt x="2" y="6"/>
                    <a:pt x="3" y="5"/>
                  </a:cubicBezTo>
                  <a:cubicBezTo>
                    <a:pt x="14" y="0"/>
                    <a:pt x="21" y="3"/>
                    <a:pt x="26" y="14"/>
                  </a:cubicBezTo>
                  <a:cubicBezTo>
                    <a:pt x="28" y="19"/>
                    <a:pt x="23" y="21"/>
                    <a:pt x="19" y="21"/>
                  </a:cubicBezTo>
                  <a:cubicBezTo>
                    <a:pt x="7" y="23"/>
                    <a:pt x="0" y="19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6" name="Freeform 1076">
              <a:extLst>
                <a:ext uri="{FF2B5EF4-FFF2-40B4-BE49-F238E27FC236}">
                  <a16:creationId xmlns:a16="http://schemas.microsoft.com/office/drawing/2014/main" id="{204F805C-AF5B-44D0-D585-571F4A9D18EB}"/>
                </a:ext>
              </a:extLst>
            </p:cNvPr>
            <p:cNvSpPr/>
            <p:nvPr/>
          </p:nvSpPr>
          <p:spPr bwMode="auto">
            <a:xfrm>
              <a:off x="7267575" y="3209926"/>
              <a:ext cx="14288" cy="19050"/>
            </a:xfrm>
            <a:custGeom>
              <a:avLst/>
              <a:gdLst>
                <a:gd name="T0" fmla="*/ 20 w 20"/>
                <a:gd name="T1" fmla="*/ 5 h 15"/>
                <a:gd name="T2" fmla="*/ 0 w 20"/>
                <a:gd name="T3" fmla="*/ 10 h 15"/>
                <a:gd name="T4" fmla="*/ 20 w 20"/>
                <a:gd name="T5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5">
                  <a:moveTo>
                    <a:pt x="20" y="5"/>
                  </a:moveTo>
                  <a:cubicBezTo>
                    <a:pt x="14" y="10"/>
                    <a:pt x="9" y="15"/>
                    <a:pt x="0" y="10"/>
                  </a:cubicBezTo>
                  <a:cubicBezTo>
                    <a:pt x="6" y="4"/>
                    <a:pt x="10" y="0"/>
                    <a:pt x="20" y="5"/>
                  </a:cubicBezTo>
                  <a:close/>
                </a:path>
              </a:pathLst>
            </a:custGeom>
            <a:solidFill>
              <a:srgbClr val="D4B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7" name="Freeform 1077">
              <a:extLst>
                <a:ext uri="{FF2B5EF4-FFF2-40B4-BE49-F238E27FC236}">
                  <a16:creationId xmlns:a16="http://schemas.microsoft.com/office/drawing/2014/main" id="{E834A8FF-9E2A-FE80-6EB5-F9680AE517A9}"/>
                </a:ext>
              </a:extLst>
            </p:cNvPr>
            <p:cNvSpPr/>
            <p:nvPr/>
          </p:nvSpPr>
          <p:spPr bwMode="auto">
            <a:xfrm>
              <a:off x="7245350" y="3273426"/>
              <a:ext cx="9525" cy="23813"/>
            </a:xfrm>
            <a:custGeom>
              <a:avLst/>
              <a:gdLst>
                <a:gd name="T0" fmla="*/ 7 w 14"/>
                <a:gd name="T1" fmla="*/ 0 h 18"/>
                <a:gd name="T2" fmla="*/ 13 w 14"/>
                <a:gd name="T3" fmla="*/ 8 h 18"/>
                <a:gd name="T4" fmla="*/ 5 w 14"/>
                <a:gd name="T5" fmla="*/ 18 h 18"/>
                <a:gd name="T6" fmla="*/ 0 w 14"/>
                <a:gd name="T7" fmla="*/ 9 h 18"/>
                <a:gd name="T8" fmla="*/ 7 w 1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8">
                  <a:moveTo>
                    <a:pt x="7" y="0"/>
                  </a:moveTo>
                  <a:cubicBezTo>
                    <a:pt x="13" y="1"/>
                    <a:pt x="14" y="4"/>
                    <a:pt x="13" y="8"/>
                  </a:cubicBezTo>
                  <a:cubicBezTo>
                    <a:pt x="11" y="12"/>
                    <a:pt x="12" y="18"/>
                    <a:pt x="5" y="18"/>
                  </a:cubicBezTo>
                  <a:cubicBezTo>
                    <a:pt x="0" y="17"/>
                    <a:pt x="0" y="13"/>
                    <a:pt x="0" y="9"/>
                  </a:cubicBezTo>
                  <a:cubicBezTo>
                    <a:pt x="0" y="4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DFB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8" name="Freeform 1078">
              <a:extLst>
                <a:ext uri="{FF2B5EF4-FFF2-40B4-BE49-F238E27FC236}">
                  <a16:creationId xmlns:a16="http://schemas.microsoft.com/office/drawing/2014/main" id="{958B0F06-7E93-989F-8B10-114435BE19A7}"/>
                </a:ext>
              </a:extLst>
            </p:cNvPr>
            <p:cNvSpPr/>
            <p:nvPr/>
          </p:nvSpPr>
          <p:spPr bwMode="auto">
            <a:xfrm>
              <a:off x="7386638" y="2708276"/>
              <a:ext cx="71438" cy="182563"/>
            </a:xfrm>
            <a:custGeom>
              <a:avLst/>
              <a:gdLst>
                <a:gd name="T0" fmla="*/ 0 w 111"/>
                <a:gd name="T1" fmla="*/ 91 h 135"/>
                <a:gd name="T2" fmla="*/ 6 w 111"/>
                <a:gd name="T3" fmla="*/ 42 h 135"/>
                <a:gd name="T4" fmla="*/ 29 w 111"/>
                <a:gd name="T5" fmla="*/ 16 h 135"/>
                <a:gd name="T6" fmla="*/ 55 w 111"/>
                <a:gd name="T7" fmla="*/ 16 h 135"/>
                <a:gd name="T8" fmla="*/ 104 w 111"/>
                <a:gd name="T9" fmla="*/ 48 h 135"/>
                <a:gd name="T10" fmla="*/ 111 w 111"/>
                <a:gd name="T11" fmla="*/ 56 h 135"/>
                <a:gd name="T12" fmla="*/ 45 w 111"/>
                <a:gd name="T13" fmla="*/ 132 h 135"/>
                <a:gd name="T14" fmla="*/ 0 w 111"/>
                <a:gd name="T15" fmla="*/ 9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135">
                  <a:moveTo>
                    <a:pt x="0" y="91"/>
                  </a:moveTo>
                  <a:cubicBezTo>
                    <a:pt x="4" y="76"/>
                    <a:pt x="4" y="59"/>
                    <a:pt x="6" y="42"/>
                  </a:cubicBezTo>
                  <a:cubicBezTo>
                    <a:pt x="7" y="29"/>
                    <a:pt x="23" y="26"/>
                    <a:pt x="29" y="16"/>
                  </a:cubicBezTo>
                  <a:cubicBezTo>
                    <a:pt x="39" y="0"/>
                    <a:pt x="43" y="2"/>
                    <a:pt x="55" y="16"/>
                  </a:cubicBezTo>
                  <a:cubicBezTo>
                    <a:pt x="68" y="30"/>
                    <a:pt x="89" y="35"/>
                    <a:pt x="104" y="48"/>
                  </a:cubicBezTo>
                  <a:cubicBezTo>
                    <a:pt x="107" y="51"/>
                    <a:pt x="111" y="51"/>
                    <a:pt x="111" y="56"/>
                  </a:cubicBezTo>
                  <a:cubicBezTo>
                    <a:pt x="111" y="81"/>
                    <a:pt x="70" y="127"/>
                    <a:pt x="45" y="132"/>
                  </a:cubicBezTo>
                  <a:cubicBezTo>
                    <a:pt x="26" y="135"/>
                    <a:pt x="0" y="112"/>
                    <a:pt x="0" y="91"/>
                  </a:cubicBezTo>
                  <a:close/>
                </a:path>
              </a:pathLst>
            </a:custGeom>
            <a:solidFill>
              <a:srgbClr val="F2D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9" name="Freeform 1079">
              <a:extLst>
                <a:ext uri="{FF2B5EF4-FFF2-40B4-BE49-F238E27FC236}">
                  <a16:creationId xmlns:a16="http://schemas.microsoft.com/office/drawing/2014/main" id="{E5283AEF-C10A-BE1A-3254-20EBE69F4535}"/>
                </a:ext>
              </a:extLst>
            </p:cNvPr>
            <p:cNvSpPr/>
            <p:nvPr/>
          </p:nvSpPr>
          <p:spPr bwMode="auto">
            <a:xfrm>
              <a:off x="7646988" y="3074988"/>
              <a:ext cx="20638" cy="49213"/>
            </a:xfrm>
            <a:custGeom>
              <a:avLst/>
              <a:gdLst>
                <a:gd name="T0" fmla="*/ 31 w 32"/>
                <a:gd name="T1" fmla="*/ 19 h 36"/>
                <a:gd name="T2" fmla="*/ 23 w 32"/>
                <a:gd name="T3" fmla="*/ 33 h 36"/>
                <a:gd name="T4" fmla="*/ 1 w 32"/>
                <a:gd name="T5" fmla="*/ 14 h 36"/>
                <a:gd name="T6" fmla="*/ 17 w 32"/>
                <a:gd name="T7" fmla="*/ 1 h 36"/>
                <a:gd name="T8" fmla="*/ 31 w 32"/>
                <a:gd name="T9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6">
                  <a:moveTo>
                    <a:pt x="31" y="19"/>
                  </a:moveTo>
                  <a:cubicBezTo>
                    <a:pt x="32" y="27"/>
                    <a:pt x="30" y="36"/>
                    <a:pt x="23" y="33"/>
                  </a:cubicBezTo>
                  <a:cubicBezTo>
                    <a:pt x="14" y="31"/>
                    <a:pt x="1" y="26"/>
                    <a:pt x="1" y="14"/>
                  </a:cubicBezTo>
                  <a:cubicBezTo>
                    <a:pt x="0" y="5"/>
                    <a:pt x="8" y="1"/>
                    <a:pt x="17" y="1"/>
                  </a:cubicBezTo>
                  <a:cubicBezTo>
                    <a:pt x="31" y="0"/>
                    <a:pt x="32" y="9"/>
                    <a:pt x="31" y="19"/>
                  </a:cubicBezTo>
                  <a:close/>
                </a:path>
              </a:pathLst>
            </a:custGeom>
            <a:solidFill>
              <a:srgbClr val="F2D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0" name="Freeform 1080">
              <a:extLst>
                <a:ext uri="{FF2B5EF4-FFF2-40B4-BE49-F238E27FC236}">
                  <a16:creationId xmlns:a16="http://schemas.microsoft.com/office/drawing/2014/main" id="{0163121F-413E-8D33-8EC0-E9851C0A908F}"/>
                </a:ext>
              </a:extLst>
            </p:cNvPr>
            <p:cNvSpPr/>
            <p:nvPr/>
          </p:nvSpPr>
          <p:spPr bwMode="auto">
            <a:xfrm>
              <a:off x="7229475" y="2239963"/>
              <a:ext cx="114300" cy="211138"/>
            </a:xfrm>
            <a:custGeom>
              <a:avLst/>
              <a:gdLst>
                <a:gd name="T0" fmla="*/ 161 w 179"/>
                <a:gd name="T1" fmla="*/ 0 h 157"/>
                <a:gd name="T2" fmla="*/ 174 w 179"/>
                <a:gd name="T3" fmla="*/ 12 h 157"/>
                <a:gd name="T4" fmla="*/ 174 w 179"/>
                <a:gd name="T5" fmla="*/ 34 h 157"/>
                <a:gd name="T6" fmla="*/ 160 w 179"/>
                <a:gd name="T7" fmla="*/ 35 h 157"/>
                <a:gd name="T8" fmla="*/ 139 w 179"/>
                <a:gd name="T9" fmla="*/ 57 h 157"/>
                <a:gd name="T10" fmla="*/ 133 w 179"/>
                <a:gd name="T11" fmla="*/ 71 h 157"/>
                <a:gd name="T12" fmla="*/ 104 w 179"/>
                <a:gd name="T13" fmla="*/ 93 h 157"/>
                <a:gd name="T14" fmla="*/ 79 w 179"/>
                <a:gd name="T15" fmla="*/ 114 h 157"/>
                <a:gd name="T16" fmla="*/ 68 w 179"/>
                <a:gd name="T17" fmla="*/ 135 h 157"/>
                <a:gd name="T18" fmla="*/ 66 w 179"/>
                <a:gd name="T19" fmla="*/ 140 h 157"/>
                <a:gd name="T20" fmla="*/ 19 w 179"/>
                <a:gd name="T21" fmla="*/ 157 h 157"/>
                <a:gd name="T22" fmla="*/ 14 w 179"/>
                <a:gd name="T23" fmla="*/ 136 h 157"/>
                <a:gd name="T24" fmla="*/ 20 w 179"/>
                <a:gd name="T25" fmla="*/ 120 h 157"/>
                <a:gd name="T26" fmla="*/ 8 w 179"/>
                <a:gd name="T27" fmla="*/ 95 h 157"/>
                <a:gd name="T28" fmla="*/ 1 w 179"/>
                <a:gd name="T29" fmla="*/ 83 h 157"/>
                <a:gd name="T30" fmla="*/ 13 w 179"/>
                <a:gd name="T31" fmla="*/ 75 h 157"/>
                <a:gd name="T32" fmla="*/ 48 w 179"/>
                <a:gd name="T33" fmla="*/ 52 h 157"/>
                <a:gd name="T34" fmla="*/ 61 w 179"/>
                <a:gd name="T35" fmla="*/ 40 h 157"/>
                <a:gd name="T36" fmla="*/ 109 w 179"/>
                <a:gd name="T37" fmla="*/ 4 h 157"/>
                <a:gd name="T38" fmla="*/ 119 w 179"/>
                <a:gd name="T39" fmla="*/ 3 h 157"/>
                <a:gd name="T40" fmla="*/ 161 w 17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9" h="157">
                  <a:moveTo>
                    <a:pt x="161" y="0"/>
                  </a:moveTo>
                  <a:cubicBezTo>
                    <a:pt x="165" y="4"/>
                    <a:pt x="170" y="7"/>
                    <a:pt x="174" y="12"/>
                  </a:cubicBezTo>
                  <a:cubicBezTo>
                    <a:pt x="179" y="19"/>
                    <a:pt x="178" y="27"/>
                    <a:pt x="174" y="34"/>
                  </a:cubicBezTo>
                  <a:cubicBezTo>
                    <a:pt x="171" y="41"/>
                    <a:pt x="165" y="36"/>
                    <a:pt x="160" y="35"/>
                  </a:cubicBezTo>
                  <a:cubicBezTo>
                    <a:pt x="142" y="32"/>
                    <a:pt x="134" y="39"/>
                    <a:pt x="139" y="57"/>
                  </a:cubicBezTo>
                  <a:cubicBezTo>
                    <a:pt x="141" y="64"/>
                    <a:pt x="139" y="69"/>
                    <a:pt x="133" y="71"/>
                  </a:cubicBezTo>
                  <a:cubicBezTo>
                    <a:pt x="120" y="74"/>
                    <a:pt x="110" y="78"/>
                    <a:pt x="104" y="93"/>
                  </a:cubicBezTo>
                  <a:cubicBezTo>
                    <a:pt x="100" y="102"/>
                    <a:pt x="85" y="104"/>
                    <a:pt x="79" y="114"/>
                  </a:cubicBezTo>
                  <a:cubicBezTo>
                    <a:pt x="76" y="121"/>
                    <a:pt x="68" y="126"/>
                    <a:pt x="68" y="135"/>
                  </a:cubicBezTo>
                  <a:cubicBezTo>
                    <a:pt x="68" y="136"/>
                    <a:pt x="67" y="140"/>
                    <a:pt x="66" y="140"/>
                  </a:cubicBezTo>
                  <a:cubicBezTo>
                    <a:pt x="48" y="142"/>
                    <a:pt x="36" y="157"/>
                    <a:pt x="19" y="157"/>
                  </a:cubicBezTo>
                  <a:cubicBezTo>
                    <a:pt x="7" y="157"/>
                    <a:pt x="14" y="144"/>
                    <a:pt x="14" y="136"/>
                  </a:cubicBezTo>
                  <a:cubicBezTo>
                    <a:pt x="14" y="131"/>
                    <a:pt x="19" y="126"/>
                    <a:pt x="20" y="120"/>
                  </a:cubicBezTo>
                  <a:cubicBezTo>
                    <a:pt x="23" y="109"/>
                    <a:pt x="19" y="101"/>
                    <a:pt x="8" y="95"/>
                  </a:cubicBezTo>
                  <a:cubicBezTo>
                    <a:pt x="3" y="93"/>
                    <a:pt x="0" y="89"/>
                    <a:pt x="1" y="83"/>
                  </a:cubicBezTo>
                  <a:cubicBezTo>
                    <a:pt x="2" y="75"/>
                    <a:pt x="9" y="77"/>
                    <a:pt x="13" y="75"/>
                  </a:cubicBezTo>
                  <a:cubicBezTo>
                    <a:pt x="27" y="71"/>
                    <a:pt x="42" y="69"/>
                    <a:pt x="48" y="52"/>
                  </a:cubicBezTo>
                  <a:cubicBezTo>
                    <a:pt x="49" y="47"/>
                    <a:pt x="56" y="42"/>
                    <a:pt x="61" y="40"/>
                  </a:cubicBezTo>
                  <a:cubicBezTo>
                    <a:pt x="82" y="34"/>
                    <a:pt x="97" y="21"/>
                    <a:pt x="109" y="4"/>
                  </a:cubicBezTo>
                  <a:cubicBezTo>
                    <a:pt x="113" y="0"/>
                    <a:pt x="116" y="2"/>
                    <a:pt x="119" y="3"/>
                  </a:cubicBezTo>
                  <a:cubicBezTo>
                    <a:pt x="133" y="5"/>
                    <a:pt x="147" y="4"/>
                    <a:pt x="161" y="0"/>
                  </a:cubicBezTo>
                  <a:close/>
                </a:path>
              </a:pathLst>
            </a:custGeom>
            <a:solidFill>
              <a:srgbClr val="CB8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1" name="Freeform 1081">
              <a:extLst>
                <a:ext uri="{FF2B5EF4-FFF2-40B4-BE49-F238E27FC236}">
                  <a16:creationId xmlns:a16="http://schemas.microsoft.com/office/drawing/2014/main" id="{F982AB0E-FEA4-4E51-DC4D-1F4DB4CC737F}"/>
                </a:ext>
              </a:extLst>
            </p:cNvPr>
            <p:cNvSpPr/>
            <p:nvPr/>
          </p:nvSpPr>
          <p:spPr bwMode="auto">
            <a:xfrm>
              <a:off x="7496175" y="2341563"/>
              <a:ext cx="53975" cy="101600"/>
            </a:xfrm>
            <a:custGeom>
              <a:avLst/>
              <a:gdLst>
                <a:gd name="T0" fmla="*/ 9 w 84"/>
                <a:gd name="T1" fmla="*/ 75 h 75"/>
                <a:gd name="T2" fmla="*/ 1 w 84"/>
                <a:gd name="T3" fmla="*/ 70 h 75"/>
                <a:gd name="T4" fmla="*/ 3 w 84"/>
                <a:gd name="T5" fmla="*/ 57 h 75"/>
                <a:gd name="T6" fmla="*/ 68 w 84"/>
                <a:gd name="T7" fmla="*/ 3 h 75"/>
                <a:gd name="T8" fmla="*/ 79 w 84"/>
                <a:gd name="T9" fmla="*/ 6 h 75"/>
                <a:gd name="T10" fmla="*/ 73 w 84"/>
                <a:gd name="T11" fmla="*/ 16 h 75"/>
                <a:gd name="T12" fmla="*/ 58 w 84"/>
                <a:gd name="T13" fmla="*/ 21 h 75"/>
                <a:gd name="T14" fmla="*/ 72 w 84"/>
                <a:gd name="T15" fmla="*/ 32 h 75"/>
                <a:gd name="T16" fmla="*/ 84 w 84"/>
                <a:gd name="T17" fmla="*/ 41 h 75"/>
                <a:gd name="T18" fmla="*/ 72 w 84"/>
                <a:gd name="T19" fmla="*/ 48 h 75"/>
                <a:gd name="T20" fmla="*/ 15 w 84"/>
                <a:gd name="T21" fmla="*/ 73 h 75"/>
                <a:gd name="T22" fmla="*/ 9 w 84"/>
                <a:gd name="T23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75">
                  <a:moveTo>
                    <a:pt x="9" y="75"/>
                  </a:moveTo>
                  <a:cubicBezTo>
                    <a:pt x="5" y="75"/>
                    <a:pt x="2" y="74"/>
                    <a:pt x="1" y="70"/>
                  </a:cubicBezTo>
                  <a:cubicBezTo>
                    <a:pt x="0" y="66"/>
                    <a:pt x="0" y="61"/>
                    <a:pt x="3" y="57"/>
                  </a:cubicBezTo>
                  <a:cubicBezTo>
                    <a:pt x="19" y="32"/>
                    <a:pt x="43" y="17"/>
                    <a:pt x="68" y="3"/>
                  </a:cubicBezTo>
                  <a:cubicBezTo>
                    <a:pt x="74" y="0"/>
                    <a:pt x="77" y="1"/>
                    <a:pt x="79" y="6"/>
                  </a:cubicBezTo>
                  <a:cubicBezTo>
                    <a:pt x="81" y="12"/>
                    <a:pt x="78" y="15"/>
                    <a:pt x="73" y="16"/>
                  </a:cubicBezTo>
                  <a:cubicBezTo>
                    <a:pt x="67" y="16"/>
                    <a:pt x="58" y="13"/>
                    <a:pt x="58" y="21"/>
                  </a:cubicBezTo>
                  <a:cubicBezTo>
                    <a:pt x="57" y="30"/>
                    <a:pt x="66" y="30"/>
                    <a:pt x="72" y="32"/>
                  </a:cubicBezTo>
                  <a:cubicBezTo>
                    <a:pt x="78" y="33"/>
                    <a:pt x="83" y="34"/>
                    <a:pt x="84" y="41"/>
                  </a:cubicBezTo>
                  <a:cubicBezTo>
                    <a:pt x="84" y="49"/>
                    <a:pt x="77" y="47"/>
                    <a:pt x="72" y="48"/>
                  </a:cubicBezTo>
                  <a:cubicBezTo>
                    <a:pt x="53" y="56"/>
                    <a:pt x="37" y="72"/>
                    <a:pt x="15" y="73"/>
                  </a:cubicBezTo>
                  <a:cubicBezTo>
                    <a:pt x="13" y="73"/>
                    <a:pt x="11" y="74"/>
                    <a:pt x="9" y="75"/>
                  </a:cubicBezTo>
                  <a:close/>
                </a:path>
              </a:pathLst>
            </a:custGeom>
            <a:solidFill>
              <a:srgbClr val="C97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086" name="Grupo 1085">
            <a:extLst>
              <a:ext uri="{FF2B5EF4-FFF2-40B4-BE49-F238E27FC236}">
                <a16:creationId xmlns:a16="http://schemas.microsoft.com/office/drawing/2014/main" id="{F284A2E0-AF69-5351-E280-148979D5FD63}"/>
              </a:ext>
            </a:extLst>
          </p:cNvPr>
          <p:cNvGrpSpPr/>
          <p:nvPr/>
        </p:nvGrpSpPr>
        <p:grpSpPr>
          <a:xfrm rot="18147418">
            <a:off x="5234657" y="2565849"/>
            <a:ext cx="2847080" cy="2061375"/>
            <a:chOff x="5897563" y="1216026"/>
            <a:chExt cx="2028825" cy="2952750"/>
          </a:xfrm>
        </p:grpSpPr>
        <p:grpSp>
          <p:nvGrpSpPr>
            <p:cNvPr id="1087" name="Group 1015">
              <a:extLst>
                <a:ext uri="{FF2B5EF4-FFF2-40B4-BE49-F238E27FC236}">
                  <a16:creationId xmlns:a16="http://schemas.microsoft.com/office/drawing/2014/main" id="{594AA0E1-E398-818E-037D-4D4C1D2D10E3}"/>
                </a:ext>
              </a:extLst>
            </p:cNvPr>
            <p:cNvGrpSpPr/>
            <p:nvPr/>
          </p:nvGrpSpPr>
          <p:grpSpPr>
            <a:xfrm>
              <a:off x="5897563" y="1216026"/>
              <a:ext cx="2028825" cy="2952750"/>
              <a:chOff x="3715" y="766"/>
              <a:chExt cx="1278" cy="1860"/>
            </a:xfrm>
          </p:grpSpPr>
          <p:sp>
            <p:nvSpPr>
              <p:cNvPr id="1154" name="Freeform 815">
                <a:extLst>
                  <a:ext uri="{FF2B5EF4-FFF2-40B4-BE49-F238E27FC236}">
                    <a16:creationId xmlns:a16="http://schemas.microsoft.com/office/drawing/2014/main" id="{28A39DFD-3146-C7A8-89CC-78A999862F21}"/>
                  </a:ext>
                </a:extLst>
              </p:cNvPr>
              <p:cNvSpPr/>
              <p:nvPr/>
            </p:nvSpPr>
            <p:spPr bwMode="auto">
              <a:xfrm>
                <a:off x="4695" y="1087"/>
                <a:ext cx="292" cy="784"/>
              </a:xfrm>
              <a:custGeom>
                <a:avLst/>
                <a:gdLst>
                  <a:gd name="T0" fmla="*/ 17 w 720"/>
                  <a:gd name="T1" fmla="*/ 10 h 921"/>
                  <a:gd name="T2" fmla="*/ 62 w 720"/>
                  <a:gd name="T3" fmla="*/ 105 h 921"/>
                  <a:gd name="T4" fmla="*/ 128 w 720"/>
                  <a:gd name="T5" fmla="*/ 86 h 921"/>
                  <a:gd name="T6" fmla="*/ 201 w 720"/>
                  <a:gd name="T7" fmla="*/ 106 h 921"/>
                  <a:gd name="T8" fmla="*/ 183 w 720"/>
                  <a:gd name="T9" fmla="*/ 163 h 921"/>
                  <a:gd name="T10" fmla="*/ 188 w 720"/>
                  <a:gd name="T11" fmla="*/ 204 h 921"/>
                  <a:gd name="T12" fmla="*/ 247 w 720"/>
                  <a:gd name="T13" fmla="*/ 301 h 921"/>
                  <a:gd name="T14" fmla="*/ 307 w 720"/>
                  <a:gd name="T15" fmla="*/ 307 h 921"/>
                  <a:gd name="T16" fmla="*/ 371 w 720"/>
                  <a:gd name="T17" fmla="*/ 324 h 921"/>
                  <a:gd name="T18" fmla="*/ 400 w 720"/>
                  <a:gd name="T19" fmla="*/ 370 h 921"/>
                  <a:gd name="T20" fmla="*/ 430 w 720"/>
                  <a:gd name="T21" fmla="*/ 398 h 921"/>
                  <a:gd name="T22" fmla="*/ 526 w 720"/>
                  <a:gd name="T23" fmla="*/ 422 h 921"/>
                  <a:gd name="T24" fmla="*/ 512 w 720"/>
                  <a:gd name="T25" fmla="*/ 502 h 921"/>
                  <a:gd name="T26" fmla="*/ 441 w 720"/>
                  <a:gd name="T27" fmla="*/ 546 h 921"/>
                  <a:gd name="T28" fmla="*/ 393 w 720"/>
                  <a:gd name="T29" fmla="*/ 496 h 921"/>
                  <a:gd name="T30" fmla="*/ 357 w 720"/>
                  <a:gd name="T31" fmla="*/ 527 h 921"/>
                  <a:gd name="T32" fmla="*/ 414 w 720"/>
                  <a:gd name="T33" fmla="*/ 576 h 921"/>
                  <a:gd name="T34" fmla="*/ 449 w 720"/>
                  <a:gd name="T35" fmla="*/ 633 h 921"/>
                  <a:gd name="T36" fmla="*/ 527 w 720"/>
                  <a:gd name="T37" fmla="*/ 700 h 921"/>
                  <a:gd name="T38" fmla="*/ 568 w 720"/>
                  <a:gd name="T39" fmla="*/ 748 h 921"/>
                  <a:gd name="T40" fmla="*/ 666 w 720"/>
                  <a:gd name="T41" fmla="*/ 765 h 921"/>
                  <a:gd name="T42" fmla="*/ 718 w 720"/>
                  <a:gd name="T43" fmla="*/ 909 h 921"/>
                  <a:gd name="T44" fmla="*/ 658 w 720"/>
                  <a:gd name="T45" fmla="*/ 804 h 921"/>
                  <a:gd name="T46" fmla="*/ 543 w 720"/>
                  <a:gd name="T47" fmla="*/ 824 h 921"/>
                  <a:gd name="T48" fmla="*/ 513 w 720"/>
                  <a:gd name="T49" fmla="*/ 865 h 921"/>
                  <a:gd name="T50" fmla="*/ 493 w 720"/>
                  <a:gd name="T51" fmla="*/ 888 h 921"/>
                  <a:gd name="T52" fmla="*/ 495 w 720"/>
                  <a:gd name="T53" fmla="*/ 914 h 921"/>
                  <a:gd name="T54" fmla="*/ 431 w 720"/>
                  <a:gd name="T55" fmla="*/ 892 h 921"/>
                  <a:gd name="T56" fmla="*/ 368 w 720"/>
                  <a:gd name="T57" fmla="*/ 813 h 921"/>
                  <a:gd name="T58" fmla="*/ 322 w 720"/>
                  <a:gd name="T59" fmla="*/ 726 h 921"/>
                  <a:gd name="T60" fmla="*/ 321 w 720"/>
                  <a:gd name="T61" fmla="*/ 649 h 921"/>
                  <a:gd name="T62" fmla="*/ 288 w 720"/>
                  <a:gd name="T63" fmla="*/ 557 h 921"/>
                  <a:gd name="T64" fmla="*/ 254 w 720"/>
                  <a:gd name="T65" fmla="*/ 486 h 921"/>
                  <a:gd name="T66" fmla="*/ 266 w 720"/>
                  <a:gd name="T67" fmla="*/ 416 h 921"/>
                  <a:gd name="T68" fmla="*/ 235 w 720"/>
                  <a:gd name="T69" fmla="*/ 343 h 921"/>
                  <a:gd name="T70" fmla="*/ 174 w 720"/>
                  <a:gd name="T71" fmla="*/ 254 h 921"/>
                  <a:gd name="T72" fmla="*/ 148 w 720"/>
                  <a:gd name="T73" fmla="*/ 189 h 921"/>
                  <a:gd name="T74" fmla="*/ 108 w 720"/>
                  <a:gd name="T75" fmla="*/ 136 h 921"/>
                  <a:gd name="T76" fmla="*/ 22 w 720"/>
                  <a:gd name="T77" fmla="*/ 106 h 921"/>
                  <a:gd name="T78" fmla="*/ 1 w 720"/>
                  <a:gd name="T79" fmla="*/ 57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20" h="921">
                    <a:moveTo>
                      <a:pt x="13" y="0"/>
                    </a:moveTo>
                    <a:cubicBezTo>
                      <a:pt x="16" y="2"/>
                      <a:pt x="17" y="6"/>
                      <a:pt x="17" y="10"/>
                    </a:cubicBezTo>
                    <a:cubicBezTo>
                      <a:pt x="17" y="36"/>
                      <a:pt x="31" y="58"/>
                      <a:pt x="39" y="81"/>
                    </a:cubicBezTo>
                    <a:cubicBezTo>
                      <a:pt x="43" y="93"/>
                      <a:pt x="58" y="94"/>
                      <a:pt x="62" y="105"/>
                    </a:cubicBezTo>
                    <a:cubicBezTo>
                      <a:pt x="64" y="105"/>
                      <a:pt x="65" y="104"/>
                      <a:pt x="66" y="104"/>
                    </a:cubicBezTo>
                    <a:cubicBezTo>
                      <a:pt x="85" y="78"/>
                      <a:pt x="98" y="73"/>
                      <a:pt x="128" y="86"/>
                    </a:cubicBezTo>
                    <a:cubicBezTo>
                      <a:pt x="139" y="92"/>
                      <a:pt x="148" y="92"/>
                      <a:pt x="160" y="89"/>
                    </a:cubicBezTo>
                    <a:cubicBezTo>
                      <a:pt x="186" y="83"/>
                      <a:pt x="199" y="89"/>
                      <a:pt x="201" y="106"/>
                    </a:cubicBezTo>
                    <a:cubicBezTo>
                      <a:pt x="201" y="117"/>
                      <a:pt x="200" y="125"/>
                      <a:pt x="187" y="129"/>
                    </a:cubicBezTo>
                    <a:cubicBezTo>
                      <a:pt x="170" y="136"/>
                      <a:pt x="168" y="151"/>
                      <a:pt x="183" y="163"/>
                    </a:cubicBezTo>
                    <a:cubicBezTo>
                      <a:pt x="195" y="171"/>
                      <a:pt x="201" y="178"/>
                      <a:pt x="187" y="189"/>
                    </a:cubicBezTo>
                    <a:cubicBezTo>
                      <a:pt x="183" y="193"/>
                      <a:pt x="183" y="201"/>
                      <a:pt x="188" y="204"/>
                    </a:cubicBezTo>
                    <a:cubicBezTo>
                      <a:pt x="202" y="212"/>
                      <a:pt x="199" y="226"/>
                      <a:pt x="200" y="238"/>
                    </a:cubicBezTo>
                    <a:cubicBezTo>
                      <a:pt x="204" y="268"/>
                      <a:pt x="224" y="286"/>
                      <a:pt x="247" y="301"/>
                    </a:cubicBezTo>
                    <a:cubicBezTo>
                      <a:pt x="256" y="306"/>
                      <a:pt x="266" y="309"/>
                      <a:pt x="275" y="313"/>
                    </a:cubicBezTo>
                    <a:cubicBezTo>
                      <a:pt x="287" y="318"/>
                      <a:pt x="298" y="318"/>
                      <a:pt x="307" y="307"/>
                    </a:cubicBezTo>
                    <a:cubicBezTo>
                      <a:pt x="319" y="294"/>
                      <a:pt x="333" y="298"/>
                      <a:pt x="342" y="309"/>
                    </a:cubicBezTo>
                    <a:cubicBezTo>
                      <a:pt x="350" y="319"/>
                      <a:pt x="360" y="322"/>
                      <a:pt x="371" y="324"/>
                    </a:cubicBezTo>
                    <a:cubicBezTo>
                      <a:pt x="393" y="328"/>
                      <a:pt x="398" y="336"/>
                      <a:pt x="391" y="358"/>
                    </a:cubicBezTo>
                    <a:cubicBezTo>
                      <a:pt x="389" y="366"/>
                      <a:pt x="390" y="373"/>
                      <a:pt x="400" y="370"/>
                    </a:cubicBezTo>
                    <a:cubicBezTo>
                      <a:pt x="412" y="366"/>
                      <a:pt x="415" y="373"/>
                      <a:pt x="420" y="381"/>
                    </a:cubicBezTo>
                    <a:cubicBezTo>
                      <a:pt x="423" y="386"/>
                      <a:pt x="426" y="393"/>
                      <a:pt x="430" y="398"/>
                    </a:cubicBezTo>
                    <a:cubicBezTo>
                      <a:pt x="449" y="419"/>
                      <a:pt x="463" y="420"/>
                      <a:pt x="484" y="408"/>
                    </a:cubicBezTo>
                    <a:cubicBezTo>
                      <a:pt x="510" y="393"/>
                      <a:pt x="511" y="398"/>
                      <a:pt x="526" y="422"/>
                    </a:cubicBezTo>
                    <a:cubicBezTo>
                      <a:pt x="540" y="444"/>
                      <a:pt x="534" y="458"/>
                      <a:pt x="521" y="474"/>
                    </a:cubicBezTo>
                    <a:cubicBezTo>
                      <a:pt x="515" y="483"/>
                      <a:pt x="514" y="492"/>
                      <a:pt x="512" y="502"/>
                    </a:cubicBezTo>
                    <a:cubicBezTo>
                      <a:pt x="504" y="531"/>
                      <a:pt x="491" y="558"/>
                      <a:pt x="459" y="570"/>
                    </a:cubicBezTo>
                    <a:cubicBezTo>
                      <a:pt x="449" y="574"/>
                      <a:pt x="439" y="562"/>
                      <a:pt x="441" y="546"/>
                    </a:cubicBezTo>
                    <a:cubicBezTo>
                      <a:pt x="443" y="537"/>
                      <a:pt x="442" y="528"/>
                      <a:pt x="441" y="519"/>
                    </a:cubicBezTo>
                    <a:cubicBezTo>
                      <a:pt x="437" y="493"/>
                      <a:pt x="417" y="482"/>
                      <a:pt x="393" y="496"/>
                    </a:cubicBezTo>
                    <a:cubicBezTo>
                      <a:pt x="383" y="501"/>
                      <a:pt x="374" y="507"/>
                      <a:pt x="362" y="509"/>
                    </a:cubicBezTo>
                    <a:cubicBezTo>
                      <a:pt x="353" y="510"/>
                      <a:pt x="343" y="516"/>
                      <a:pt x="357" y="527"/>
                    </a:cubicBezTo>
                    <a:cubicBezTo>
                      <a:pt x="363" y="532"/>
                      <a:pt x="370" y="538"/>
                      <a:pt x="373" y="545"/>
                    </a:cubicBezTo>
                    <a:cubicBezTo>
                      <a:pt x="381" y="564"/>
                      <a:pt x="393" y="574"/>
                      <a:pt x="414" y="576"/>
                    </a:cubicBezTo>
                    <a:cubicBezTo>
                      <a:pt x="424" y="577"/>
                      <a:pt x="429" y="583"/>
                      <a:pt x="426" y="595"/>
                    </a:cubicBezTo>
                    <a:cubicBezTo>
                      <a:pt x="419" y="622"/>
                      <a:pt x="422" y="627"/>
                      <a:pt x="449" y="633"/>
                    </a:cubicBezTo>
                    <a:cubicBezTo>
                      <a:pt x="466" y="637"/>
                      <a:pt x="477" y="646"/>
                      <a:pt x="487" y="660"/>
                    </a:cubicBezTo>
                    <a:cubicBezTo>
                      <a:pt x="498" y="675"/>
                      <a:pt x="513" y="687"/>
                      <a:pt x="527" y="700"/>
                    </a:cubicBezTo>
                    <a:cubicBezTo>
                      <a:pt x="535" y="708"/>
                      <a:pt x="541" y="715"/>
                      <a:pt x="541" y="727"/>
                    </a:cubicBezTo>
                    <a:cubicBezTo>
                      <a:pt x="541" y="743"/>
                      <a:pt x="551" y="751"/>
                      <a:pt x="568" y="748"/>
                    </a:cubicBezTo>
                    <a:cubicBezTo>
                      <a:pt x="592" y="744"/>
                      <a:pt x="616" y="753"/>
                      <a:pt x="641" y="748"/>
                    </a:cubicBezTo>
                    <a:cubicBezTo>
                      <a:pt x="652" y="746"/>
                      <a:pt x="662" y="755"/>
                      <a:pt x="666" y="765"/>
                    </a:cubicBezTo>
                    <a:cubicBezTo>
                      <a:pt x="684" y="805"/>
                      <a:pt x="706" y="844"/>
                      <a:pt x="717" y="888"/>
                    </a:cubicBezTo>
                    <a:cubicBezTo>
                      <a:pt x="720" y="895"/>
                      <a:pt x="718" y="902"/>
                      <a:pt x="718" y="909"/>
                    </a:cubicBezTo>
                    <a:cubicBezTo>
                      <a:pt x="709" y="915"/>
                      <a:pt x="709" y="907"/>
                      <a:pt x="708" y="902"/>
                    </a:cubicBezTo>
                    <a:cubicBezTo>
                      <a:pt x="704" y="863"/>
                      <a:pt x="680" y="834"/>
                      <a:pt x="658" y="804"/>
                    </a:cubicBezTo>
                    <a:cubicBezTo>
                      <a:pt x="648" y="790"/>
                      <a:pt x="636" y="787"/>
                      <a:pt x="617" y="789"/>
                    </a:cubicBezTo>
                    <a:cubicBezTo>
                      <a:pt x="587" y="792"/>
                      <a:pt x="564" y="804"/>
                      <a:pt x="543" y="824"/>
                    </a:cubicBezTo>
                    <a:cubicBezTo>
                      <a:pt x="540" y="828"/>
                      <a:pt x="534" y="830"/>
                      <a:pt x="529" y="831"/>
                    </a:cubicBezTo>
                    <a:cubicBezTo>
                      <a:pt x="510" y="838"/>
                      <a:pt x="505" y="846"/>
                      <a:pt x="513" y="865"/>
                    </a:cubicBezTo>
                    <a:cubicBezTo>
                      <a:pt x="516" y="872"/>
                      <a:pt x="522" y="879"/>
                      <a:pt x="516" y="887"/>
                    </a:cubicBezTo>
                    <a:cubicBezTo>
                      <a:pt x="509" y="897"/>
                      <a:pt x="501" y="889"/>
                      <a:pt x="493" y="888"/>
                    </a:cubicBezTo>
                    <a:cubicBezTo>
                      <a:pt x="501" y="888"/>
                      <a:pt x="506" y="892"/>
                      <a:pt x="506" y="899"/>
                    </a:cubicBezTo>
                    <a:cubicBezTo>
                      <a:pt x="507" y="907"/>
                      <a:pt x="501" y="913"/>
                      <a:pt x="495" y="914"/>
                    </a:cubicBezTo>
                    <a:cubicBezTo>
                      <a:pt x="477" y="916"/>
                      <a:pt x="459" y="921"/>
                      <a:pt x="445" y="904"/>
                    </a:cubicBezTo>
                    <a:cubicBezTo>
                      <a:pt x="441" y="899"/>
                      <a:pt x="436" y="896"/>
                      <a:pt x="431" y="892"/>
                    </a:cubicBezTo>
                    <a:cubicBezTo>
                      <a:pt x="412" y="877"/>
                      <a:pt x="396" y="861"/>
                      <a:pt x="394" y="834"/>
                    </a:cubicBezTo>
                    <a:cubicBezTo>
                      <a:pt x="393" y="820"/>
                      <a:pt x="387" y="811"/>
                      <a:pt x="368" y="813"/>
                    </a:cubicBezTo>
                    <a:cubicBezTo>
                      <a:pt x="346" y="815"/>
                      <a:pt x="328" y="800"/>
                      <a:pt x="315" y="782"/>
                    </a:cubicBezTo>
                    <a:cubicBezTo>
                      <a:pt x="302" y="763"/>
                      <a:pt x="311" y="744"/>
                      <a:pt x="322" y="726"/>
                    </a:cubicBezTo>
                    <a:cubicBezTo>
                      <a:pt x="330" y="713"/>
                      <a:pt x="342" y="701"/>
                      <a:pt x="350" y="685"/>
                    </a:cubicBezTo>
                    <a:cubicBezTo>
                      <a:pt x="322" y="678"/>
                      <a:pt x="323" y="678"/>
                      <a:pt x="321" y="649"/>
                    </a:cubicBezTo>
                    <a:cubicBezTo>
                      <a:pt x="320" y="629"/>
                      <a:pt x="314" y="609"/>
                      <a:pt x="319" y="588"/>
                    </a:cubicBezTo>
                    <a:cubicBezTo>
                      <a:pt x="322" y="571"/>
                      <a:pt x="305" y="556"/>
                      <a:pt x="288" y="557"/>
                    </a:cubicBezTo>
                    <a:cubicBezTo>
                      <a:pt x="261" y="558"/>
                      <a:pt x="253" y="552"/>
                      <a:pt x="248" y="525"/>
                    </a:cubicBezTo>
                    <a:cubicBezTo>
                      <a:pt x="246" y="512"/>
                      <a:pt x="247" y="499"/>
                      <a:pt x="254" y="486"/>
                    </a:cubicBezTo>
                    <a:cubicBezTo>
                      <a:pt x="260" y="472"/>
                      <a:pt x="261" y="459"/>
                      <a:pt x="253" y="444"/>
                    </a:cubicBezTo>
                    <a:cubicBezTo>
                      <a:pt x="245" y="429"/>
                      <a:pt x="249" y="422"/>
                      <a:pt x="266" y="416"/>
                    </a:cubicBezTo>
                    <a:cubicBezTo>
                      <a:pt x="289" y="409"/>
                      <a:pt x="289" y="408"/>
                      <a:pt x="274" y="390"/>
                    </a:cubicBezTo>
                    <a:cubicBezTo>
                      <a:pt x="261" y="374"/>
                      <a:pt x="254" y="354"/>
                      <a:pt x="235" y="343"/>
                    </a:cubicBezTo>
                    <a:cubicBezTo>
                      <a:pt x="210" y="322"/>
                      <a:pt x="190" y="298"/>
                      <a:pt x="178" y="267"/>
                    </a:cubicBezTo>
                    <a:cubicBezTo>
                      <a:pt x="176" y="263"/>
                      <a:pt x="173" y="259"/>
                      <a:pt x="174" y="254"/>
                    </a:cubicBezTo>
                    <a:cubicBezTo>
                      <a:pt x="177" y="238"/>
                      <a:pt x="169" y="227"/>
                      <a:pt x="158" y="217"/>
                    </a:cubicBezTo>
                    <a:cubicBezTo>
                      <a:pt x="150" y="209"/>
                      <a:pt x="147" y="200"/>
                      <a:pt x="148" y="189"/>
                    </a:cubicBezTo>
                    <a:cubicBezTo>
                      <a:pt x="149" y="183"/>
                      <a:pt x="150" y="178"/>
                      <a:pt x="144" y="174"/>
                    </a:cubicBezTo>
                    <a:cubicBezTo>
                      <a:pt x="128" y="165"/>
                      <a:pt x="118" y="151"/>
                      <a:pt x="108" y="136"/>
                    </a:cubicBezTo>
                    <a:cubicBezTo>
                      <a:pt x="101" y="126"/>
                      <a:pt x="91" y="122"/>
                      <a:pt x="77" y="126"/>
                    </a:cubicBezTo>
                    <a:cubicBezTo>
                      <a:pt x="51" y="134"/>
                      <a:pt x="38" y="128"/>
                      <a:pt x="22" y="106"/>
                    </a:cubicBezTo>
                    <a:cubicBezTo>
                      <a:pt x="14" y="94"/>
                      <a:pt x="8" y="82"/>
                      <a:pt x="4" y="68"/>
                    </a:cubicBezTo>
                    <a:cubicBezTo>
                      <a:pt x="2" y="65"/>
                      <a:pt x="0" y="60"/>
                      <a:pt x="1" y="57"/>
                    </a:cubicBezTo>
                    <a:cubicBezTo>
                      <a:pt x="8" y="39"/>
                      <a:pt x="6" y="18"/>
                      <a:pt x="13" y="0"/>
                    </a:cubicBezTo>
                    <a:close/>
                  </a:path>
                </a:pathLst>
              </a:custGeom>
              <a:solidFill>
                <a:srgbClr val="F9E7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5" name="Freeform 816">
                <a:extLst>
                  <a:ext uri="{FF2B5EF4-FFF2-40B4-BE49-F238E27FC236}">
                    <a16:creationId xmlns:a16="http://schemas.microsoft.com/office/drawing/2014/main" id="{A73732A3-4B19-5B13-F0FC-40597951ED45}"/>
                  </a:ext>
                </a:extLst>
              </p:cNvPr>
              <p:cNvSpPr/>
              <p:nvPr/>
            </p:nvSpPr>
            <p:spPr bwMode="auto">
              <a:xfrm>
                <a:off x="4084" y="1885"/>
                <a:ext cx="269" cy="448"/>
              </a:xfrm>
              <a:custGeom>
                <a:avLst/>
                <a:gdLst>
                  <a:gd name="T0" fmla="*/ 339 w 664"/>
                  <a:gd name="T1" fmla="*/ 516 h 526"/>
                  <a:gd name="T2" fmla="*/ 277 w 664"/>
                  <a:gd name="T3" fmla="*/ 487 h 526"/>
                  <a:gd name="T4" fmla="*/ 270 w 664"/>
                  <a:gd name="T5" fmla="*/ 521 h 526"/>
                  <a:gd name="T6" fmla="*/ 252 w 664"/>
                  <a:gd name="T7" fmla="*/ 485 h 526"/>
                  <a:gd name="T8" fmla="*/ 221 w 664"/>
                  <a:gd name="T9" fmla="*/ 451 h 526"/>
                  <a:gd name="T10" fmla="*/ 138 w 664"/>
                  <a:gd name="T11" fmla="*/ 426 h 526"/>
                  <a:gd name="T12" fmla="*/ 196 w 664"/>
                  <a:gd name="T13" fmla="*/ 309 h 526"/>
                  <a:gd name="T14" fmla="*/ 185 w 664"/>
                  <a:gd name="T15" fmla="*/ 258 h 526"/>
                  <a:gd name="T16" fmla="*/ 134 w 664"/>
                  <a:gd name="T17" fmla="*/ 322 h 526"/>
                  <a:gd name="T18" fmla="*/ 22 w 664"/>
                  <a:gd name="T19" fmla="*/ 274 h 526"/>
                  <a:gd name="T20" fmla="*/ 2 w 664"/>
                  <a:gd name="T21" fmla="*/ 214 h 526"/>
                  <a:gd name="T22" fmla="*/ 47 w 664"/>
                  <a:gd name="T23" fmla="*/ 186 h 526"/>
                  <a:gd name="T24" fmla="*/ 129 w 664"/>
                  <a:gd name="T25" fmla="*/ 223 h 526"/>
                  <a:gd name="T26" fmla="*/ 195 w 664"/>
                  <a:gd name="T27" fmla="*/ 219 h 526"/>
                  <a:gd name="T28" fmla="*/ 249 w 664"/>
                  <a:gd name="T29" fmla="*/ 234 h 526"/>
                  <a:gd name="T30" fmla="*/ 265 w 664"/>
                  <a:gd name="T31" fmla="*/ 187 h 526"/>
                  <a:gd name="T32" fmla="*/ 287 w 664"/>
                  <a:gd name="T33" fmla="*/ 155 h 526"/>
                  <a:gd name="T34" fmla="*/ 269 w 664"/>
                  <a:gd name="T35" fmla="*/ 117 h 526"/>
                  <a:gd name="T36" fmla="*/ 301 w 664"/>
                  <a:gd name="T37" fmla="*/ 60 h 526"/>
                  <a:gd name="T38" fmla="*/ 389 w 664"/>
                  <a:gd name="T39" fmla="*/ 84 h 526"/>
                  <a:gd name="T40" fmla="*/ 419 w 664"/>
                  <a:gd name="T41" fmla="*/ 49 h 526"/>
                  <a:gd name="T42" fmla="*/ 409 w 664"/>
                  <a:gd name="T43" fmla="*/ 32 h 526"/>
                  <a:gd name="T44" fmla="*/ 466 w 664"/>
                  <a:gd name="T45" fmla="*/ 1 h 526"/>
                  <a:gd name="T46" fmla="*/ 483 w 664"/>
                  <a:gd name="T47" fmla="*/ 25 h 526"/>
                  <a:gd name="T48" fmla="*/ 486 w 664"/>
                  <a:gd name="T49" fmla="*/ 83 h 526"/>
                  <a:gd name="T50" fmla="*/ 530 w 664"/>
                  <a:gd name="T51" fmla="*/ 146 h 526"/>
                  <a:gd name="T52" fmla="*/ 536 w 664"/>
                  <a:gd name="T53" fmla="*/ 180 h 526"/>
                  <a:gd name="T54" fmla="*/ 636 w 664"/>
                  <a:gd name="T55" fmla="*/ 199 h 526"/>
                  <a:gd name="T56" fmla="*/ 652 w 664"/>
                  <a:gd name="T57" fmla="*/ 230 h 526"/>
                  <a:gd name="T58" fmla="*/ 641 w 664"/>
                  <a:gd name="T59" fmla="*/ 259 h 526"/>
                  <a:gd name="T60" fmla="*/ 596 w 664"/>
                  <a:gd name="T61" fmla="*/ 233 h 526"/>
                  <a:gd name="T62" fmla="*/ 529 w 664"/>
                  <a:gd name="T63" fmla="*/ 216 h 526"/>
                  <a:gd name="T64" fmla="*/ 521 w 664"/>
                  <a:gd name="T65" fmla="*/ 232 h 526"/>
                  <a:gd name="T66" fmla="*/ 510 w 664"/>
                  <a:gd name="T67" fmla="*/ 294 h 526"/>
                  <a:gd name="T68" fmla="*/ 508 w 664"/>
                  <a:gd name="T69" fmla="*/ 295 h 526"/>
                  <a:gd name="T70" fmla="*/ 541 w 664"/>
                  <a:gd name="T71" fmla="*/ 338 h 526"/>
                  <a:gd name="T72" fmla="*/ 490 w 664"/>
                  <a:gd name="T73" fmla="*/ 353 h 526"/>
                  <a:gd name="T74" fmla="*/ 489 w 664"/>
                  <a:gd name="T75" fmla="*/ 326 h 526"/>
                  <a:gd name="T76" fmla="*/ 486 w 664"/>
                  <a:gd name="T77" fmla="*/ 309 h 526"/>
                  <a:gd name="T78" fmla="*/ 484 w 664"/>
                  <a:gd name="T79" fmla="*/ 266 h 526"/>
                  <a:gd name="T80" fmla="*/ 470 w 664"/>
                  <a:gd name="T81" fmla="*/ 175 h 526"/>
                  <a:gd name="T82" fmla="*/ 452 w 664"/>
                  <a:gd name="T83" fmla="*/ 138 h 526"/>
                  <a:gd name="T84" fmla="*/ 366 w 664"/>
                  <a:gd name="T85" fmla="*/ 209 h 526"/>
                  <a:gd name="T86" fmla="*/ 316 w 664"/>
                  <a:gd name="T87" fmla="*/ 208 h 526"/>
                  <a:gd name="T88" fmla="*/ 333 w 664"/>
                  <a:gd name="T89" fmla="*/ 261 h 526"/>
                  <a:gd name="T90" fmla="*/ 368 w 664"/>
                  <a:gd name="T91" fmla="*/ 308 h 526"/>
                  <a:gd name="T92" fmla="*/ 413 w 664"/>
                  <a:gd name="T93" fmla="*/ 318 h 526"/>
                  <a:gd name="T94" fmla="*/ 392 w 664"/>
                  <a:gd name="T95" fmla="*/ 359 h 526"/>
                  <a:gd name="T96" fmla="*/ 364 w 664"/>
                  <a:gd name="T97" fmla="*/ 351 h 526"/>
                  <a:gd name="T98" fmla="*/ 383 w 664"/>
                  <a:gd name="T99" fmla="*/ 409 h 526"/>
                  <a:gd name="T100" fmla="*/ 370 w 664"/>
                  <a:gd name="T101" fmla="*/ 434 h 526"/>
                  <a:gd name="T102" fmla="*/ 261 w 664"/>
                  <a:gd name="T103" fmla="*/ 426 h 526"/>
                  <a:gd name="T104" fmla="*/ 309 w 664"/>
                  <a:gd name="T105" fmla="*/ 469 h 526"/>
                  <a:gd name="T106" fmla="*/ 371 w 664"/>
                  <a:gd name="T107" fmla="*/ 518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4" h="526">
                    <a:moveTo>
                      <a:pt x="371" y="518"/>
                    </a:moveTo>
                    <a:cubicBezTo>
                      <a:pt x="360" y="526"/>
                      <a:pt x="347" y="522"/>
                      <a:pt x="339" y="516"/>
                    </a:cubicBezTo>
                    <a:cubicBezTo>
                      <a:pt x="327" y="506"/>
                      <a:pt x="310" y="507"/>
                      <a:pt x="301" y="492"/>
                    </a:cubicBezTo>
                    <a:cubicBezTo>
                      <a:pt x="297" y="487"/>
                      <a:pt x="286" y="484"/>
                      <a:pt x="277" y="487"/>
                    </a:cubicBezTo>
                    <a:cubicBezTo>
                      <a:pt x="268" y="490"/>
                      <a:pt x="275" y="498"/>
                      <a:pt x="275" y="504"/>
                    </a:cubicBezTo>
                    <a:cubicBezTo>
                      <a:pt x="274" y="510"/>
                      <a:pt x="272" y="515"/>
                      <a:pt x="270" y="521"/>
                    </a:cubicBezTo>
                    <a:cubicBezTo>
                      <a:pt x="260" y="518"/>
                      <a:pt x="261" y="504"/>
                      <a:pt x="250" y="502"/>
                    </a:cubicBezTo>
                    <a:cubicBezTo>
                      <a:pt x="248" y="496"/>
                      <a:pt x="252" y="490"/>
                      <a:pt x="252" y="485"/>
                    </a:cubicBezTo>
                    <a:cubicBezTo>
                      <a:pt x="253" y="477"/>
                      <a:pt x="269" y="473"/>
                      <a:pt x="259" y="463"/>
                    </a:cubicBezTo>
                    <a:cubicBezTo>
                      <a:pt x="248" y="454"/>
                      <a:pt x="237" y="445"/>
                      <a:pt x="221" y="451"/>
                    </a:cubicBezTo>
                    <a:cubicBezTo>
                      <a:pt x="206" y="457"/>
                      <a:pt x="191" y="455"/>
                      <a:pt x="176" y="454"/>
                    </a:cubicBezTo>
                    <a:cubicBezTo>
                      <a:pt x="156" y="454"/>
                      <a:pt x="146" y="441"/>
                      <a:pt x="138" y="426"/>
                    </a:cubicBezTo>
                    <a:cubicBezTo>
                      <a:pt x="133" y="417"/>
                      <a:pt x="135" y="409"/>
                      <a:pt x="144" y="404"/>
                    </a:cubicBezTo>
                    <a:cubicBezTo>
                      <a:pt x="179" y="382"/>
                      <a:pt x="192" y="348"/>
                      <a:pt x="196" y="309"/>
                    </a:cubicBezTo>
                    <a:cubicBezTo>
                      <a:pt x="196" y="303"/>
                      <a:pt x="199" y="297"/>
                      <a:pt x="200" y="291"/>
                    </a:cubicBezTo>
                    <a:cubicBezTo>
                      <a:pt x="203" y="276"/>
                      <a:pt x="197" y="263"/>
                      <a:pt x="185" y="258"/>
                    </a:cubicBezTo>
                    <a:cubicBezTo>
                      <a:pt x="172" y="253"/>
                      <a:pt x="156" y="261"/>
                      <a:pt x="147" y="273"/>
                    </a:cubicBezTo>
                    <a:cubicBezTo>
                      <a:pt x="137" y="288"/>
                      <a:pt x="136" y="305"/>
                      <a:pt x="134" y="322"/>
                    </a:cubicBezTo>
                    <a:cubicBezTo>
                      <a:pt x="132" y="351"/>
                      <a:pt x="121" y="361"/>
                      <a:pt x="90" y="362"/>
                    </a:cubicBezTo>
                    <a:cubicBezTo>
                      <a:pt x="73" y="328"/>
                      <a:pt x="53" y="297"/>
                      <a:pt x="22" y="274"/>
                    </a:cubicBezTo>
                    <a:cubicBezTo>
                      <a:pt x="12" y="266"/>
                      <a:pt x="9" y="256"/>
                      <a:pt x="12" y="244"/>
                    </a:cubicBezTo>
                    <a:cubicBezTo>
                      <a:pt x="15" y="232"/>
                      <a:pt x="12" y="222"/>
                      <a:pt x="2" y="214"/>
                    </a:cubicBezTo>
                    <a:cubicBezTo>
                      <a:pt x="0" y="194"/>
                      <a:pt x="16" y="199"/>
                      <a:pt x="26" y="197"/>
                    </a:cubicBezTo>
                    <a:cubicBezTo>
                      <a:pt x="35" y="197"/>
                      <a:pt x="40" y="190"/>
                      <a:pt x="47" y="186"/>
                    </a:cubicBezTo>
                    <a:cubicBezTo>
                      <a:pt x="62" y="177"/>
                      <a:pt x="73" y="180"/>
                      <a:pt x="82" y="195"/>
                    </a:cubicBezTo>
                    <a:cubicBezTo>
                      <a:pt x="93" y="211"/>
                      <a:pt x="110" y="219"/>
                      <a:pt x="129" y="223"/>
                    </a:cubicBezTo>
                    <a:cubicBezTo>
                      <a:pt x="137" y="225"/>
                      <a:pt x="146" y="224"/>
                      <a:pt x="154" y="227"/>
                    </a:cubicBezTo>
                    <a:cubicBezTo>
                      <a:pt x="170" y="234"/>
                      <a:pt x="183" y="232"/>
                      <a:pt x="195" y="219"/>
                    </a:cubicBezTo>
                    <a:cubicBezTo>
                      <a:pt x="204" y="209"/>
                      <a:pt x="215" y="214"/>
                      <a:pt x="224" y="221"/>
                    </a:cubicBezTo>
                    <a:cubicBezTo>
                      <a:pt x="232" y="227"/>
                      <a:pt x="240" y="239"/>
                      <a:pt x="249" y="234"/>
                    </a:cubicBezTo>
                    <a:cubicBezTo>
                      <a:pt x="258" y="230"/>
                      <a:pt x="251" y="218"/>
                      <a:pt x="250" y="209"/>
                    </a:cubicBezTo>
                    <a:cubicBezTo>
                      <a:pt x="250" y="198"/>
                      <a:pt x="252" y="189"/>
                      <a:pt x="265" y="187"/>
                    </a:cubicBezTo>
                    <a:cubicBezTo>
                      <a:pt x="271" y="186"/>
                      <a:pt x="277" y="183"/>
                      <a:pt x="278" y="176"/>
                    </a:cubicBezTo>
                    <a:cubicBezTo>
                      <a:pt x="280" y="169"/>
                      <a:pt x="282" y="161"/>
                      <a:pt x="287" y="155"/>
                    </a:cubicBezTo>
                    <a:cubicBezTo>
                      <a:pt x="292" y="144"/>
                      <a:pt x="307" y="144"/>
                      <a:pt x="312" y="132"/>
                    </a:cubicBezTo>
                    <a:cubicBezTo>
                      <a:pt x="290" y="145"/>
                      <a:pt x="279" y="139"/>
                      <a:pt x="269" y="117"/>
                    </a:cubicBezTo>
                    <a:cubicBezTo>
                      <a:pt x="262" y="100"/>
                      <a:pt x="263" y="85"/>
                      <a:pt x="271" y="69"/>
                    </a:cubicBezTo>
                    <a:cubicBezTo>
                      <a:pt x="278" y="56"/>
                      <a:pt x="288" y="52"/>
                      <a:pt x="301" y="60"/>
                    </a:cubicBezTo>
                    <a:cubicBezTo>
                      <a:pt x="322" y="75"/>
                      <a:pt x="345" y="77"/>
                      <a:pt x="369" y="78"/>
                    </a:cubicBezTo>
                    <a:cubicBezTo>
                      <a:pt x="376" y="78"/>
                      <a:pt x="383" y="80"/>
                      <a:pt x="389" y="84"/>
                    </a:cubicBezTo>
                    <a:cubicBezTo>
                      <a:pt x="401" y="92"/>
                      <a:pt x="410" y="92"/>
                      <a:pt x="420" y="79"/>
                    </a:cubicBezTo>
                    <a:cubicBezTo>
                      <a:pt x="428" y="68"/>
                      <a:pt x="432" y="59"/>
                      <a:pt x="419" y="49"/>
                    </a:cubicBezTo>
                    <a:cubicBezTo>
                      <a:pt x="415" y="46"/>
                      <a:pt x="413" y="42"/>
                      <a:pt x="411" y="38"/>
                    </a:cubicBezTo>
                    <a:cubicBezTo>
                      <a:pt x="410" y="36"/>
                      <a:pt x="409" y="34"/>
                      <a:pt x="409" y="32"/>
                    </a:cubicBezTo>
                    <a:cubicBezTo>
                      <a:pt x="410" y="22"/>
                      <a:pt x="416" y="15"/>
                      <a:pt x="424" y="9"/>
                    </a:cubicBezTo>
                    <a:cubicBezTo>
                      <a:pt x="437" y="3"/>
                      <a:pt x="451" y="0"/>
                      <a:pt x="466" y="1"/>
                    </a:cubicBezTo>
                    <a:cubicBezTo>
                      <a:pt x="473" y="1"/>
                      <a:pt x="480" y="2"/>
                      <a:pt x="484" y="10"/>
                    </a:cubicBezTo>
                    <a:cubicBezTo>
                      <a:pt x="486" y="15"/>
                      <a:pt x="484" y="20"/>
                      <a:pt x="483" y="25"/>
                    </a:cubicBezTo>
                    <a:cubicBezTo>
                      <a:pt x="480" y="34"/>
                      <a:pt x="477" y="43"/>
                      <a:pt x="474" y="53"/>
                    </a:cubicBezTo>
                    <a:cubicBezTo>
                      <a:pt x="469" y="67"/>
                      <a:pt x="472" y="77"/>
                      <a:pt x="486" y="83"/>
                    </a:cubicBezTo>
                    <a:cubicBezTo>
                      <a:pt x="492" y="88"/>
                      <a:pt x="483" y="96"/>
                      <a:pt x="489" y="101"/>
                    </a:cubicBezTo>
                    <a:cubicBezTo>
                      <a:pt x="508" y="111"/>
                      <a:pt x="515" y="132"/>
                      <a:pt x="530" y="146"/>
                    </a:cubicBezTo>
                    <a:cubicBezTo>
                      <a:pt x="537" y="153"/>
                      <a:pt x="533" y="160"/>
                      <a:pt x="528" y="167"/>
                    </a:cubicBezTo>
                    <a:cubicBezTo>
                      <a:pt x="523" y="176"/>
                      <a:pt x="528" y="185"/>
                      <a:pt x="536" y="180"/>
                    </a:cubicBezTo>
                    <a:cubicBezTo>
                      <a:pt x="557" y="170"/>
                      <a:pt x="573" y="177"/>
                      <a:pt x="591" y="185"/>
                    </a:cubicBezTo>
                    <a:cubicBezTo>
                      <a:pt x="609" y="180"/>
                      <a:pt x="622" y="191"/>
                      <a:pt x="636" y="199"/>
                    </a:cubicBezTo>
                    <a:cubicBezTo>
                      <a:pt x="645" y="208"/>
                      <a:pt x="664" y="208"/>
                      <a:pt x="663" y="226"/>
                    </a:cubicBezTo>
                    <a:cubicBezTo>
                      <a:pt x="660" y="229"/>
                      <a:pt x="656" y="230"/>
                      <a:pt x="652" y="230"/>
                    </a:cubicBezTo>
                    <a:cubicBezTo>
                      <a:pt x="639" y="229"/>
                      <a:pt x="636" y="233"/>
                      <a:pt x="642" y="245"/>
                    </a:cubicBezTo>
                    <a:cubicBezTo>
                      <a:pt x="645" y="249"/>
                      <a:pt x="647" y="255"/>
                      <a:pt x="641" y="259"/>
                    </a:cubicBezTo>
                    <a:cubicBezTo>
                      <a:pt x="635" y="262"/>
                      <a:pt x="629" y="262"/>
                      <a:pt x="624" y="258"/>
                    </a:cubicBezTo>
                    <a:cubicBezTo>
                      <a:pt x="615" y="250"/>
                      <a:pt x="605" y="241"/>
                      <a:pt x="596" y="233"/>
                    </a:cubicBezTo>
                    <a:cubicBezTo>
                      <a:pt x="592" y="230"/>
                      <a:pt x="589" y="225"/>
                      <a:pt x="585" y="225"/>
                    </a:cubicBezTo>
                    <a:cubicBezTo>
                      <a:pt x="566" y="225"/>
                      <a:pt x="547" y="227"/>
                      <a:pt x="529" y="216"/>
                    </a:cubicBezTo>
                    <a:cubicBezTo>
                      <a:pt x="526" y="215"/>
                      <a:pt x="521" y="217"/>
                      <a:pt x="519" y="221"/>
                    </a:cubicBezTo>
                    <a:cubicBezTo>
                      <a:pt x="517" y="225"/>
                      <a:pt x="519" y="229"/>
                      <a:pt x="521" y="232"/>
                    </a:cubicBezTo>
                    <a:cubicBezTo>
                      <a:pt x="523" y="234"/>
                      <a:pt x="521" y="231"/>
                      <a:pt x="523" y="233"/>
                    </a:cubicBezTo>
                    <a:cubicBezTo>
                      <a:pt x="545" y="261"/>
                      <a:pt x="542" y="273"/>
                      <a:pt x="510" y="294"/>
                    </a:cubicBezTo>
                    <a:cubicBezTo>
                      <a:pt x="507" y="294"/>
                      <a:pt x="505" y="292"/>
                      <a:pt x="501" y="290"/>
                    </a:cubicBezTo>
                    <a:cubicBezTo>
                      <a:pt x="504" y="292"/>
                      <a:pt x="506" y="293"/>
                      <a:pt x="508" y="295"/>
                    </a:cubicBezTo>
                    <a:cubicBezTo>
                      <a:pt x="518" y="303"/>
                      <a:pt x="527" y="311"/>
                      <a:pt x="536" y="320"/>
                    </a:cubicBezTo>
                    <a:cubicBezTo>
                      <a:pt x="541" y="325"/>
                      <a:pt x="544" y="331"/>
                      <a:pt x="541" y="338"/>
                    </a:cubicBezTo>
                    <a:cubicBezTo>
                      <a:pt x="538" y="345"/>
                      <a:pt x="530" y="345"/>
                      <a:pt x="525" y="344"/>
                    </a:cubicBezTo>
                    <a:cubicBezTo>
                      <a:pt x="512" y="342"/>
                      <a:pt x="500" y="344"/>
                      <a:pt x="490" y="353"/>
                    </a:cubicBezTo>
                    <a:cubicBezTo>
                      <a:pt x="486" y="357"/>
                      <a:pt x="481" y="358"/>
                      <a:pt x="475" y="355"/>
                    </a:cubicBezTo>
                    <a:cubicBezTo>
                      <a:pt x="472" y="341"/>
                      <a:pt x="482" y="334"/>
                      <a:pt x="489" y="326"/>
                    </a:cubicBezTo>
                    <a:cubicBezTo>
                      <a:pt x="492" y="323"/>
                      <a:pt x="498" y="322"/>
                      <a:pt x="497" y="316"/>
                    </a:cubicBezTo>
                    <a:cubicBezTo>
                      <a:pt x="496" y="311"/>
                      <a:pt x="491" y="309"/>
                      <a:pt x="486" y="309"/>
                    </a:cubicBezTo>
                    <a:cubicBezTo>
                      <a:pt x="476" y="308"/>
                      <a:pt x="467" y="308"/>
                      <a:pt x="467" y="294"/>
                    </a:cubicBezTo>
                    <a:cubicBezTo>
                      <a:pt x="466" y="281"/>
                      <a:pt x="472" y="272"/>
                      <a:pt x="484" y="266"/>
                    </a:cubicBezTo>
                    <a:cubicBezTo>
                      <a:pt x="504" y="258"/>
                      <a:pt x="504" y="257"/>
                      <a:pt x="492" y="241"/>
                    </a:cubicBezTo>
                    <a:cubicBezTo>
                      <a:pt x="478" y="221"/>
                      <a:pt x="465" y="202"/>
                      <a:pt x="470" y="175"/>
                    </a:cubicBezTo>
                    <a:cubicBezTo>
                      <a:pt x="471" y="165"/>
                      <a:pt x="465" y="154"/>
                      <a:pt x="464" y="142"/>
                    </a:cubicBezTo>
                    <a:cubicBezTo>
                      <a:pt x="463" y="135"/>
                      <a:pt x="457" y="135"/>
                      <a:pt x="452" y="138"/>
                    </a:cubicBezTo>
                    <a:cubicBezTo>
                      <a:pt x="432" y="150"/>
                      <a:pt x="412" y="162"/>
                      <a:pt x="404" y="186"/>
                    </a:cubicBezTo>
                    <a:cubicBezTo>
                      <a:pt x="397" y="206"/>
                      <a:pt x="387" y="212"/>
                      <a:pt x="366" y="209"/>
                    </a:cubicBezTo>
                    <a:cubicBezTo>
                      <a:pt x="354" y="207"/>
                      <a:pt x="342" y="207"/>
                      <a:pt x="330" y="204"/>
                    </a:cubicBezTo>
                    <a:cubicBezTo>
                      <a:pt x="325" y="203"/>
                      <a:pt x="319" y="203"/>
                      <a:pt x="316" y="208"/>
                    </a:cubicBezTo>
                    <a:cubicBezTo>
                      <a:pt x="313" y="214"/>
                      <a:pt x="314" y="219"/>
                      <a:pt x="318" y="223"/>
                    </a:cubicBezTo>
                    <a:cubicBezTo>
                      <a:pt x="329" y="233"/>
                      <a:pt x="333" y="246"/>
                      <a:pt x="333" y="261"/>
                    </a:cubicBezTo>
                    <a:cubicBezTo>
                      <a:pt x="333" y="268"/>
                      <a:pt x="338" y="273"/>
                      <a:pt x="343" y="277"/>
                    </a:cubicBezTo>
                    <a:cubicBezTo>
                      <a:pt x="353" y="286"/>
                      <a:pt x="361" y="297"/>
                      <a:pt x="368" y="308"/>
                    </a:cubicBezTo>
                    <a:cubicBezTo>
                      <a:pt x="375" y="317"/>
                      <a:pt x="378" y="324"/>
                      <a:pt x="390" y="313"/>
                    </a:cubicBezTo>
                    <a:cubicBezTo>
                      <a:pt x="397" y="306"/>
                      <a:pt x="407" y="311"/>
                      <a:pt x="413" y="318"/>
                    </a:cubicBezTo>
                    <a:cubicBezTo>
                      <a:pt x="421" y="328"/>
                      <a:pt x="422" y="339"/>
                      <a:pt x="414" y="349"/>
                    </a:cubicBezTo>
                    <a:cubicBezTo>
                      <a:pt x="409" y="357"/>
                      <a:pt x="403" y="362"/>
                      <a:pt x="392" y="359"/>
                    </a:cubicBezTo>
                    <a:cubicBezTo>
                      <a:pt x="391" y="358"/>
                      <a:pt x="390" y="358"/>
                      <a:pt x="389" y="357"/>
                    </a:cubicBezTo>
                    <a:cubicBezTo>
                      <a:pt x="381" y="354"/>
                      <a:pt x="375" y="342"/>
                      <a:pt x="364" y="351"/>
                    </a:cubicBezTo>
                    <a:cubicBezTo>
                      <a:pt x="354" y="360"/>
                      <a:pt x="363" y="370"/>
                      <a:pt x="364" y="380"/>
                    </a:cubicBezTo>
                    <a:cubicBezTo>
                      <a:pt x="366" y="393"/>
                      <a:pt x="372" y="402"/>
                      <a:pt x="383" y="409"/>
                    </a:cubicBezTo>
                    <a:cubicBezTo>
                      <a:pt x="390" y="413"/>
                      <a:pt x="392" y="420"/>
                      <a:pt x="389" y="428"/>
                    </a:cubicBezTo>
                    <a:cubicBezTo>
                      <a:pt x="385" y="436"/>
                      <a:pt x="378" y="436"/>
                      <a:pt x="370" y="434"/>
                    </a:cubicBezTo>
                    <a:cubicBezTo>
                      <a:pt x="345" y="427"/>
                      <a:pt x="317" y="429"/>
                      <a:pt x="291" y="424"/>
                    </a:cubicBezTo>
                    <a:cubicBezTo>
                      <a:pt x="281" y="422"/>
                      <a:pt x="273" y="437"/>
                      <a:pt x="261" y="426"/>
                    </a:cubicBezTo>
                    <a:cubicBezTo>
                      <a:pt x="268" y="437"/>
                      <a:pt x="278" y="441"/>
                      <a:pt x="289" y="442"/>
                    </a:cubicBezTo>
                    <a:cubicBezTo>
                      <a:pt x="306" y="444"/>
                      <a:pt x="314" y="452"/>
                      <a:pt x="309" y="469"/>
                    </a:cubicBezTo>
                    <a:cubicBezTo>
                      <a:pt x="304" y="475"/>
                      <a:pt x="302" y="479"/>
                      <a:pt x="311" y="486"/>
                    </a:cubicBezTo>
                    <a:cubicBezTo>
                      <a:pt x="329" y="502"/>
                      <a:pt x="351" y="507"/>
                      <a:pt x="371" y="518"/>
                    </a:cubicBezTo>
                    <a:close/>
                  </a:path>
                </a:pathLst>
              </a:custGeom>
              <a:solidFill>
                <a:srgbClr val="DEB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6" name="Freeform 817">
                <a:extLst>
                  <a:ext uri="{FF2B5EF4-FFF2-40B4-BE49-F238E27FC236}">
                    <a16:creationId xmlns:a16="http://schemas.microsoft.com/office/drawing/2014/main" id="{D3EF36AB-BB02-96F1-35D1-F3F69AEE97CC}"/>
                  </a:ext>
                </a:extLst>
              </p:cNvPr>
              <p:cNvSpPr/>
              <p:nvPr/>
            </p:nvSpPr>
            <p:spPr bwMode="auto">
              <a:xfrm>
                <a:off x="3766" y="862"/>
                <a:ext cx="312" cy="379"/>
              </a:xfrm>
              <a:custGeom>
                <a:avLst/>
                <a:gdLst>
                  <a:gd name="T0" fmla="*/ 655 w 769"/>
                  <a:gd name="T1" fmla="*/ 12 h 446"/>
                  <a:gd name="T2" fmla="*/ 646 w 769"/>
                  <a:gd name="T3" fmla="*/ 31 h 446"/>
                  <a:gd name="T4" fmla="*/ 614 w 769"/>
                  <a:gd name="T5" fmla="*/ 35 h 446"/>
                  <a:gd name="T6" fmla="*/ 694 w 769"/>
                  <a:gd name="T7" fmla="*/ 35 h 446"/>
                  <a:gd name="T8" fmla="*/ 750 w 769"/>
                  <a:gd name="T9" fmla="*/ 33 h 446"/>
                  <a:gd name="T10" fmla="*/ 731 w 769"/>
                  <a:gd name="T11" fmla="*/ 75 h 446"/>
                  <a:gd name="T12" fmla="*/ 649 w 769"/>
                  <a:gd name="T13" fmla="*/ 89 h 446"/>
                  <a:gd name="T14" fmla="*/ 591 w 769"/>
                  <a:gd name="T15" fmla="*/ 95 h 446"/>
                  <a:gd name="T16" fmla="*/ 489 w 769"/>
                  <a:gd name="T17" fmla="*/ 106 h 446"/>
                  <a:gd name="T18" fmla="*/ 452 w 769"/>
                  <a:gd name="T19" fmla="*/ 128 h 446"/>
                  <a:gd name="T20" fmla="*/ 412 w 769"/>
                  <a:gd name="T21" fmla="*/ 175 h 446"/>
                  <a:gd name="T22" fmla="*/ 366 w 769"/>
                  <a:gd name="T23" fmla="*/ 219 h 446"/>
                  <a:gd name="T24" fmla="*/ 358 w 769"/>
                  <a:gd name="T25" fmla="*/ 299 h 446"/>
                  <a:gd name="T26" fmla="*/ 394 w 769"/>
                  <a:gd name="T27" fmla="*/ 270 h 446"/>
                  <a:gd name="T28" fmla="*/ 447 w 769"/>
                  <a:gd name="T29" fmla="*/ 226 h 446"/>
                  <a:gd name="T30" fmla="*/ 520 w 769"/>
                  <a:gd name="T31" fmla="*/ 257 h 446"/>
                  <a:gd name="T32" fmla="*/ 586 w 769"/>
                  <a:gd name="T33" fmla="*/ 281 h 446"/>
                  <a:gd name="T34" fmla="*/ 643 w 769"/>
                  <a:gd name="T35" fmla="*/ 241 h 446"/>
                  <a:gd name="T36" fmla="*/ 634 w 769"/>
                  <a:gd name="T37" fmla="*/ 326 h 446"/>
                  <a:gd name="T38" fmla="*/ 634 w 769"/>
                  <a:gd name="T39" fmla="*/ 350 h 446"/>
                  <a:gd name="T40" fmla="*/ 603 w 769"/>
                  <a:gd name="T41" fmla="*/ 426 h 446"/>
                  <a:gd name="T42" fmla="*/ 544 w 769"/>
                  <a:gd name="T43" fmla="*/ 446 h 446"/>
                  <a:gd name="T44" fmla="*/ 536 w 769"/>
                  <a:gd name="T45" fmla="*/ 398 h 446"/>
                  <a:gd name="T46" fmla="*/ 535 w 769"/>
                  <a:gd name="T47" fmla="*/ 350 h 446"/>
                  <a:gd name="T48" fmla="*/ 530 w 769"/>
                  <a:gd name="T49" fmla="*/ 288 h 446"/>
                  <a:gd name="T50" fmla="*/ 462 w 769"/>
                  <a:gd name="T51" fmla="*/ 289 h 446"/>
                  <a:gd name="T52" fmla="*/ 389 w 769"/>
                  <a:gd name="T53" fmla="*/ 317 h 446"/>
                  <a:gd name="T54" fmla="*/ 361 w 769"/>
                  <a:gd name="T55" fmla="*/ 339 h 446"/>
                  <a:gd name="T56" fmla="*/ 313 w 769"/>
                  <a:gd name="T57" fmla="*/ 311 h 446"/>
                  <a:gd name="T58" fmla="*/ 287 w 769"/>
                  <a:gd name="T59" fmla="*/ 327 h 446"/>
                  <a:gd name="T60" fmla="*/ 258 w 769"/>
                  <a:gd name="T61" fmla="*/ 366 h 446"/>
                  <a:gd name="T62" fmla="*/ 193 w 769"/>
                  <a:gd name="T63" fmla="*/ 349 h 446"/>
                  <a:gd name="T64" fmla="*/ 115 w 769"/>
                  <a:gd name="T65" fmla="*/ 365 h 446"/>
                  <a:gd name="T66" fmla="*/ 72 w 769"/>
                  <a:gd name="T67" fmla="*/ 346 h 446"/>
                  <a:gd name="T68" fmla="*/ 4 w 769"/>
                  <a:gd name="T69" fmla="*/ 313 h 446"/>
                  <a:gd name="T70" fmla="*/ 16 w 769"/>
                  <a:gd name="T71" fmla="*/ 298 h 446"/>
                  <a:gd name="T72" fmla="*/ 60 w 769"/>
                  <a:gd name="T73" fmla="*/ 285 h 446"/>
                  <a:gd name="T74" fmla="*/ 111 w 769"/>
                  <a:gd name="T75" fmla="*/ 249 h 446"/>
                  <a:gd name="T76" fmla="*/ 107 w 769"/>
                  <a:gd name="T77" fmla="*/ 296 h 446"/>
                  <a:gd name="T78" fmla="*/ 127 w 769"/>
                  <a:gd name="T79" fmla="*/ 323 h 446"/>
                  <a:gd name="T80" fmla="*/ 121 w 769"/>
                  <a:gd name="T81" fmla="*/ 293 h 446"/>
                  <a:gd name="T82" fmla="*/ 136 w 769"/>
                  <a:gd name="T83" fmla="*/ 252 h 446"/>
                  <a:gd name="T84" fmla="*/ 185 w 769"/>
                  <a:gd name="T85" fmla="*/ 223 h 446"/>
                  <a:gd name="T86" fmla="*/ 251 w 769"/>
                  <a:gd name="T87" fmla="*/ 209 h 446"/>
                  <a:gd name="T88" fmla="*/ 302 w 769"/>
                  <a:gd name="T89" fmla="*/ 195 h 446"/>
                  <a:gd name="T90" fmla="*/ 293 w 769"/>
                  <a:gd name="T91" fmla="*/ 248 h 446"/>
                  <a:gd name="T92" fmla="*/ 306 w 769"/>
                  <a:gd name="T93" fmla="*/ 195 h 446"/>
                  <a:gd name="T94" fmla="*/ 361 w 769"/>
                  <a:gd name="T95" fmla="*/ 167 h 446"/>
                  <a:gd name="T96" fmla="*/ 399 w 769"/>
                  <a:gd name="T97" fmla="*/ 120 h 446"/>
                  <a:gd name="T98" fmla="*/ 442 w 769"/>
                  <a:gd name="T99" fmla="*/ 86 h 446"/>
                  <a:gd name="T100" fmla="*/ 436 w 769"/>
                  <a:gd name="T101" fmla="*/ 69 h 446"/>
                  <a:gd name="T102" fmla="*/ 349 w 769"/>
                  <a:gd name="T103" fmla="*/ 96 h 446"/>
                  <a:gd name="T104" fmla="*/ 284 w 769"/>
                  <a:gd name="T105" fmla="*/ 91 h 446"/>
                  <a:gd name="T106" fmla="*/ 232 w 769"/>
                  <a:gd name="T107" fmla="*/ 87 h 446"/>
                  <a:gd name="T108" fmla="*/ 274 w 769"/>
                  <a:gd name="T109" fmla="*/ 50 h 446"/>
                  <a:gd name="T110" fmla="*/ 369 w 769"/>
                  <a:gd name="T111" fmla="*/ 61 h 446"/>
                  <a:gd name="T112" fmla="*/ 545 w 769"/>
                  <a:gd name="T113" fmla="*/ 39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69" h="446">
                    <a:moveTo>
                      <a:pt x="623" y="0"/>
                    </a:moveTo>
                    <a:cubicBezTo>
                      <a:pt x="635" y="0"/>
                      <a:pt x="647" y="2"/>
                      <a:pt x="655" y="12"/>
                    </a:cubicBezTo>
                    <a:cubicBezTo>
                      <a:pt x="663" y="22"/>
                      <a:pt x="678" y="13"/>
                      <a:pt x="687" y="21"/>
                    </a:cubicBezTo>
                    <a:cubicBezTo>
                      <a:pt x="677" y="32"/>
                      <a:pt x="657" y="37"/>
                      <a:pt x="646" y="31"/>
                    </a:cubicBezTo>
                    <a:cubicBezTo>
                      <a:pt x="643" y="30"/>
                      <a:pt x="640" y="27"/>
                      <a:pt x="637" y="26"/>
                    </a:cubicBezTo>
                    <a:cubicBezTo>
                      <a:pt x="627" y="22"/>
                      <a:pt x="618" y="27"/>
                      <a:pt x="614" y="35"/>
                    </a:cubicBezTo>
                    <a:cubicBezTo>
                      <a:pt x="609" y="43"/>
                      <a:pt x="617" y="48"/>
                      <a:pt x="624" y="52"/>
                    </a:cubicBezTo>
                    <a:cubicBezTo>
                      <a:pt x="646" y="65"/>
                      <a:pt x="680" y="57"/>
                      <a:pt x="694" y="35"/>
                    </a:cubicBezTo>
                    <a:cubicBezTo>
                      <a:pt x="705" y="17"/>
                      <a:pt x="707" y="17"/>
                      <a:pt x="723" y="29"/>
                    </a:cubicBezTo>
                    <a:cubicBezTo>
                      <a:pt x="731" y="35"/>
                      <a:pt x="741" y="32"/>
                      <a:pt x="750" y="33"/>
                    </a:cubicBezTo>
                    <a:cubicBezTo>
                      <a:pt x="766" y="36"/>
                      <a:pt x="769" y="42"/>
                      <a:pt x="760" y="55"/>
                    </a:cubicBezTo>
                    <a:cubicBezTo>
                      <a:pt x="753" y="65"/>
                      <a:pt x="744" y="74"/>
                      <a:pt x="731" y="75"/>
                    </a:cubicBezTo>
                    <a:cubicBezTo>
                      <a:pt x="725" y="75"/>
                      <a:pt x="717" y="72"/>
                      <a:pt x="712" y="77"/>
                    </a:cubicBezTo>
                    <a:cubicBezTo>
                      <a:pt x="693" y="94"/>
                      <a:pt x="670" y="87"/>
                      <a:pt x="649" y="89"/>
                    </a:cubicBezTo>
                    <a:cubicBezTo>
                      <a:pt x="640" y="89"/>
                      <a:pt x="631" y="87"/>
                      <a:pt x="623" y="93"/>
                    </a:cubicBezTo>
                    <a:cubicBezTo>
                      <a:pt x="613" y="100"/>
                      <a:pt x="602" y="97"/>
                      <a:pt x="591" y="95"/>
                    </a:cubicBezTo>
                    <a:cubicBezTo>
                      <a:pt x="577" y="92"/>
                      <a:pt x="564" y="95"/>
                      <a:pt x="550" y="99"/>
                    </a:cubicBezTo>
                    <a:cubicBezTo>
                      <a:pt x="531" y="105"/>
                      <a:pt x="511" y="118"/>
                      <a:pt x="489" y="106"/>
                    </a:cubicBezTo>
                    <a:cubicBezTo>
                      <a:pt x="481" y="101"/>
                      <a:pt x="478" y="107"/>
                      <a:pt x="475" y="114"/>
                    </a:cubicBezTo>
                    <a:cubicBezTo>
                      <a:pt x="471" y="124"/>
                      <a:pt x="464" y="131"/>
                      <a:pt x="452" y="128"/>
                    </a:cubicBezTo>
                    <a:cubicBezTo>
                      <a:pt x="442" y="125"/>
                      <a:pt x="436" y="130"/>
                      <a:pt x="431" y="138"/>
                    </a:cubicBezTo>
                    <a:cubicBezTo>
                      <a:pt x="423" y="150"/>
                      <a:pt x="417" y="162"/>
                      <a:pt x="412" y="175"/>
                    </a:cubicBezTo>
                    <a:cubicBezTo>
                      <a:pt x="407" y="193"/>
                      <a:pt x="396" y="204"/>
                      <a:pt x="377" y="205"/>
                    </a:cubicBezTo>
                    <a:cubicBezTo>
                      <a:pt x="367" y="205"/>
                      <a:pt x="364" y="209"/>
                      <a:pt x="366" y="219"/>
                    </a:cubicBezTo>
                    <a:cubicBezTo>
                      <a:pt x="368" y="227"/>
                      <a:pt x="367" y="234"/>
                      <a:pt x="361" y="241"/>
                    </a:cubicBezTo>
                    <a:cubicBezTo>
                      <a:pt x="345" y="256"/>
                      <a:pt x="345" y="277"/>
                      <a:pt x="358" y="299"/>
                    </a:cubicBezTo>
                    <a:cubicBezTo>
                      <a:pt x="367" y="290"/>
                      <a:pt x="377" y="281"/>
                      <a:pt x="389" y="276"/>
                    </a:cubicBezTo>
                    <a:cubicBezTo>
                      <a:pt x="391" y="274"/>
                      <a:pt x="394" y="272"/>
                      <a:pt x="394" y="270"/>
                    </a:cubicBezTo>
                    <a:cubicBezTo>
                      <a:pt x="393" y="243"/>
                      <a:pt x="418" y="241"/>
                      <a:pt x="432" y="229"/>
                    </a:cubicBezTo>
                    <a:cubicBezTo>
                      <a:pt x="436" y="226"/>
                      <a:pt x="444" y="223"/>
                      <a:pt x="447" y="226"/>
                    </a:cubicBezTo>
                    <a:cubicBezTo>
                      <a:pt x="459" y="240"/>
                      <a:pt x="483" y="220"/>
                      <a:pt x="491" y="244"/>
                    </a:cubicBezTo>
                    <a:cubicBezTo>
                      <a:pt x="496" y="259"/>
                      <a:pt x="507" y="260"/>
                      <a:pt x="520" y="257"/>
                    </a:cubicBezTo>
                    <a:cubicBezTo>
                      <a:pt x="546" y="251"/>
                      <a:pt x="548" y="253"/>
                      <a:pt x="557" y="276"/>
                    </a:cubicBezTo>
                    <a:cubicBezTo>
                      <a:pt x="564" y="296"/>
                      <a:pt x="572" y="297"/>
                      <a:pt x="586" y="281"/>
                    </a:cubicBezTo>
                    <a:cubicBezTo>
                      <a:pt x="597" y="268"/>
                      <a:pt x="597" y="251"/>
                      <a:pt x="609" y="239"/>
                    </a:cubicBezTo>
                    <a:cubicBezTo>
                      <a:pt x="623" y="225"/>
                      <a:pt x="632" y="224"/>
                      <a:pt x="643" y="241"/>
                    </a:cubicBezTo>
                    <a:cubicBezTo>
                      <a:pt x="651" y="254"/>
                      <a:pt x="651" y="284"/>
                      <a:pt x="640" y="294"/>
                    </a:cubicBezTo>
                    <a:cubicBezTo>
                      <a:pt x="627" y="304"/>
                      <a:pt x="628" y="314"/>
                      <a:pt x="634" y="326"/>
                    </a:cubicBezTo>
                    <a:cubicBezTo>
                      <a:pt x="636" y="329"/>
                      <a:pt x="636" y="333"/>
                      <a:pt x="636" y="336"/>
                    </a:cubicBezTo>
                    <a:cubicBezTo>
                      <a:pt x="636" y="341"/>
                      <a:pt x="637" y="347"/>
                      <a:pt x="634" y="350"/>
                    </a:cubicBezTo>
                    <a:cubicBezTo>
                      <a:pt x="617" y="365"/>
                      <a:pt x="618" y="379"/>
                      <a:pt x="626" y="400"/>
                    </a:cubicBezTo>
                    <a:cubicBezTo>
                      <a:pt x="635" y="420"/>
                      <a:pt x="626" y="428"/>
                      <a:pt x="603" y="426"/>
                    </a:cubicBezTo>
                    <a:cubicBezTo>
                      <a:pt x="599" y="425"/>
                      <a:pt x="594" y="425"/>
                      <a:pt x="591" y="427"/>
                    </a:cubicBezTo>
                    <a:cubicBezTo>
                      <a:pt x="577" y="438"/>
                      <a:pt x="559" y="439"/>
                      <a:pt x="544" y="446"/>
                    </a:cubicBezTo>
                    <a:cubicBezTo>
                      <a:pt x="521" y="433"/>
                      <a:pt x="522" y="421"/>
                      <a:pt x="547" y="406"/>
                    </a:cubicBezTo>
                    <a:cubicBezTo>
                      <a:pt x="545" y="400"/>
                      <a:pt x="540" y="401"/>
                      <a:pt x="536" y="398"/>
                    </a:cubicBezTo>
                    <a:cubicBezTo>
                      <a:pt x="529" y="394"/>
                      <a:pt x="526" y="388"/>
                      <a:pt x="532" y="382"/>
                    </a:cubicBezTo>
                    <a:cubicBezTo>
                      <a:pt x="541" y="372"/>
                      <a:pt x="538" y="361"/>
                      <a:pt x="535" y="350"/>
                    </a:cubicBezTo>
                    <a:cubicBezTo>
                      <a:pt x="532" y="335"/>
                      <a:pt x="528" y="320"/>
                      <a:pt x="537" y="306"/>
                    </a:cubicBezTo>
                    <a:cubicBezTo>
                      <a:pt x="542" y="298"/>
                      <a:pt x="538" y="292"/>
                      <a:pt x="530" y="288"/>
                    </a:cubicBezTo>
                    <a:cubicBezTo>
                      <a:pt x="516" y="281"/>
                      <a:pt x="502" y="279"/>
                      <a:pt x="488" y="287"/>
                    </a:cubicBezTo>
                    <a:cubicBezTo>
                      <a:pt x="480" y="292"/>
                      <a:pt x="471" y="295"/>
                      <a:pt x="462" y="289"/>
                    </a:cubicBezTo>
                    <a:cubicBezTo>
                      <a:pt x="450" y="281"/>
                      <a:pt x="439" y="285"/>
                      <a:pt x="428" y="290"/>
                    </a:cubicBezTo>
                    <a:cubicBezTo>
                      <a:pt x="414" y="297"/>
                      <a:pt x="405" y="313"/>
                      <a:pt x="389" y="317"/>
                    </a:cubicBezTo>
                    <a:cubicBezTo>
                      <a:pt x="385" y="318"/>
                      <a:pt x="386" y="324"/>
                      <a:pt x="386" y="328"/>
                    </a:cubicBezTo>
                    <a:cubicBezTo>
                      <a:pt x="382" y="345"/>
                      <a:pt x="375" y="348"/>
                      <a:pt x="361" y="339"/>
                    </a:cubicBezTo>
                    <a:cubicBezTo>
                      <a:pt x="348" y="333"/>
                      <a:pt x="338" y="324"/>
                      <a:pt x="330" y="311"/>
                    </a:cubicBezTo>
                    <a:cubicBezTo>
                      <a:pt x="326" y="304"/>
                      <a:pt x="320" y="292"/>
                      <a:pt x="313" y="311"/>
                    </a:cubicBezTo>
                    <a:cubicBezTo>
                      <a:pt x="310" y="318"/>
                      <a:pt x="305" y="318"/>
                      <a:pt x="298" y="316"/>
                    </a:cubicBezTo>
                    <a:cubicBezTo>
                      <a:pt x="285" y="310"/>
                      <a:pt x="281" y="316"/>
                      <a:pt x="287" y="327"/>
                    </a:cubicBezTo>
                    <a:cubicBezTo>
                      <a:pt x="294" y="342"/>
                      <a:pt x="287" y="350"/>
                      <a:pt x="275" y="356"/>
                    </a:cubicBezTo>
                    <a:cubicBezTo>
                      <a:pt x="269" y="359"/>
                      <a:pt x="263" y="362"/>
                      <a:pt x="258" y="366"/>
                    </a:cubicBezTo>
                    <a:cubicBezTo>
                      <a:pt x="253" y="368"/>
                      <a:pt x="245" y="371"/>
                      <a:pt x="243" y="367"/>
                    </a:cubicBezTo>
                    <a:cubicBezTo>
                      <a:pt x="229" y="351"/>
                      <a:pt x="208" y="358"/>
                      <a:pt x="193" y="349"/>
                    </a:cubicBezTo>
                    <a:cubicBezTo>
                      <a:pt x="185" y="345"/>
                      <a:pt x="176" y="345"/>
                      <a:pt x="171" y="353"/>
                    </a:cubicBezTo>
                    <a:cubicBezTo>
                      <a:pt x="157" y="377"/>
                      <a:pt x="134" y="365"/>
                      <a:pt x="115" y="365"/>
                    </a:cubicBezTo>
                    <a:cubicBezTo>
                      <a:pt x="106" y="365"/>
                      <a:pt x="95" y="357"/>
                      <a:pt x="84" y="356"/>
                    </a:cubicBezTo>
                    <a:cubicBezTo>
                      <a:pt x="78" y="356"/>
                      <a:pt x="75" y="351"/>
                      <a:pt x="72" y="346"/>
                    </a:cubicBezTo>
                    <a:cubicBezTo>
                      <a:pt x="68" y="336"/>
                      <a:pt x="62" y="331"/>
                      <a:pt x="49" y="334"/>
                    </a:cubicBezTo>
                    <a:cubicBezTo>
                      <a:pt x="33" y="339"/>
                      <a:pt x="12" y="327"/>
                      <a:pt x="4" y="313"/>
                    </a:cubicBezTo>
                    <a:cubicBezTo>
                      <a:pt x="1" y="308"/>
                      <a:pt x="0" y="304"/>
                      <a:pt x="3" y="300"/>
                    </a:cubicBezTo>
                    <a:cubicBezTo>
                      <a:pt x="7" y="295"/>
                      <a:pt x="11" y="296"/>
                      <a:pt x="16" y="298"/>
                    </a:cubicBezTo>
                    <a:cubicBezTo>
                      <a:pt x="19" y="299"/>
                      <a:pt x="21" y="302"/>
                      <a:pt x="24" y="303"/>
                    </a:cubicBezTo>
                    <a:cubicBezTo>
                      <a:pt x="45" y="311"/>
                      <a:pt x="54" y="306"/>
                      <a:pt x="60" y="285"/>
                    </a:cubicBezTo>
                    <a:cubicBezTo>
                      <a:pt x="65" y="266"/>
                      <a:pt x="82" y="255"/>
                      <a:pt x="96" y="242"/>
                    </a:cubicBezTo>
                    <a:cubicBezTo>
                      <a:pt x="102" y="237"/>
                      <a:pt x="109" y="239"/>
                      <a:pt x="111" y="249"/>
                    </a:cubicBezTo>
                    <a:cubicBezTo>
                      <a:pt x="111" y="255"/>
                      <a:pt x="106" y="259"/>
                      <a:pt x="103" y="265"/>
                    </a:cubicBezTo>
                    <a:cubicBezTo>
                      <a:pt x="98" y="276"/>
                      <a:pt x="98" y="287"/>
                      <a:pt x="107" y="296"/>
                    </a:cubicBezTo>
                    <a:cubicBezTo>
                      <a:pt x="112" y="301"/>
                      <a:pt x="116" y="307"/>
                      <a:pt x="118" y="315"/>
                    </a:cubicBezTo>
                    <a:cubicBezTo>
                      <a:pt x="118" y="320"/>
                      <a:pt x="121" y="324"/>
                      <a:pt x="127" y="323"/>
                    </a:cubicBezTo>
                    <a:cubicBezTo>
                      <a:pt x="133" y="322"/>
                      <a:pt x="134" y="316"/>
                      <a:pt x="133" y="310"/>
                    </a:cubicBezTo>
                    <a:cubicBezTo>
                      <a:pt x="133" y="302"/>
                      <a:pt x="127" y="298"/>
                      <a:pt x="121" y="293"/>
                    </a:cubicBezTo>
                    <a:cubicBezTo>
                      <a:pt x="103" y="277"/>
                      <a:pt x="105" y="267"/>
                      <a:pt x="127" y="259"/>
                    </a:cubicBezTo>
                    <a:cubicBezTo>
                      <a:pt x="131" y="257"/>
                      <a:pt x="134" y="256"/>
                      <a:pt x="136" y="252"/>
                    </a:cubicBezTo>
                    <a:cubicBezTo>
                      <a:pt x="149" y="224"/>
                      <a:pt x="157" y="222"/>
                      <a:pt x="180" y="242"/>
                    </a:cubicBezTo>
                    <a:cubicBezTo>
                      <a:pt x="187" y="237"/>
                      <a:pt x="185" y="230"/>
                      <a:pt x="185" y="223"/>
                    </a:cubicBezTo>
                    <a:cubicBezTo>
                      <a:pt x="185" y="207"/>
                      <a:pt x="194" y="201"/>
                      <a:pt x="207" y="209"/>
                    </a:cubicBezTo>
                    <a:cubicBezTo>
                      <a:pt x="223" y="220"/>
                      <a:pt x="236" y="220"/>
                      <a:pt x="251" y="209"/>
                    </a:cubicBezTo>
                    <a:cubicBezTo>
                      <a:pt x="252" y="208"/>
                      <a:pt x="255" y="206"/>
                      <a:pt x="256" y="206"/>
                    </a:cubicBezTo>
                    <a:cubicBezTo>
                      <a:pt x="273" y="210"/>
                      <a:pt x="288" y="204"/>
                      <a:pt x="302" y="195"/>
                    </a:cubicBezTo>
                    <a:cubicBezTo>
                      <a:pt x="308" y="209"/>
                      <a:pt x="301" y="219"/>
                      <a:pt x="294" y="230"/>
                    </a:cubicBezTo>
                    <a:cubicBezTo>
                      <a:pt x="290" y="236"/>
                      <a:pt x="284" y="243"/>
                      <a:pt x="293" y="248"/>
                    </a:cubicBezTo>
                    <a:cubicBezTo>
                      <a:pt x="302" y="254"/>
                      <a:pt x="307" y="245"/>
                      <a:pt x="311" y="238"/>
                    </a:cubicBezTo>
                    <a:cubicBezTo>
                      <a:pt x="319" y="223"/>
                      <a:pt x="312" y="209"/>
                      <a:pt x="306" y="195"/>
                    </a:cubicBezTo>
                    <a:cubicBezTo>
                      <a:pt x="309" y="183"/>
                      <a:pt x="320" y="182"/>
                      <a:pt x="328" y="185"/>
                    </a:cubicBezTo>
                    <a:cubicBezTo>
                      <a:pt x="346" y="190"/>
                      <a:pt x="355" y="180"/>
                      <a:pt x="361" y="167"/>
                    </a:cubicBezTo>
                    <a:cubicBezTo>
                      <a:pt x="367" y="154"/>
                      <a:pt x="376" y="145"/>
                      <a:pt x="388" y="139"/>
                    </a:cubicBezTo>
                    <a:cubicBezTo>
                      <a:pt x="397" y="135"/>
                      <a:pt x="399" y="129"/>
                      <a:pt x="399" y="120"/>
                    </a:cubicBezTo>
                    <a:cubicBezTo>
                      <a:pt x="401" y="95"/>
                      <a:pt x="406" y="90"/>
                      <a:pt x="430" y="88"/>
                    </a:cubicBezTo>
                    <a:cubicBezTo>
                      <a:pt x="434" y="88"/>
                      <a:pt x="438" y="88"/>
                      <a:pt x="442" y="86"/>
                    </a:cubicBezTo>
                    <a:cubicBezTo>
                      <a:pt x="448" y="83"/>
                      <a:pt x="452" y="78"/>
                      <a:pt x="450" y="72"/>
                    </a:cubicBezTo>
                    <a:cubicBezTo>
                      <a:pt x="448" y="65"/>
                      <a:pt x="441" y="68"/>
                      <a:pt x="436" y="69"/>
                    </a:cubicBezTo>
                    <a:cubicBezTo>
                      <a:pt x="427" y="70"/>
                      <a:pt x="420" y="77"/>
                      <a:pt x="413" y="83"/>
                    </a:cubicBezTo>
                    <a:cubicBezTo>
                      <a:pt x="394" y="99"/>
                      <a:pt x="376" y="111"/>
                      <a:pt x="349" y="96"/>
                    </a:cubicBezTo>
                    <a:cubicBezTo>
                      <a:pt x="335" y="88"/>
                      <a:pt x="316" y="89"/>
                      <a:pt x="300" y="86"/>
                    </a:cubicBezTo>
                    <a:cubicBezTo>
                      <a:pt x="294" y="84"/>
                      <a:pt x="289" y="88"/>
                      <a:pt x="284" y="91"/>
                    </a:cubicBezTo>
                    <a:cubicBezTo>
                      <a:pt x="271" y="100"/>
                      <a:pt x="259" y="101"/>
                      <a:pt x="249" y="88"/>
                    </a:cubicBezTo>
                    <a:cubicBezTo>
                      <a:pt x="243" y="81"/>
                      <a:pt x="240" y="79"/>
                      <a:pt x="232" y="87"/>
                    </a:cubicBezTo>
                    <a:cubicBezTo>
                      <a:pt x="222" y="96"/>
                      <a:pt x="214" y="86"/>
                      <a:pt x="206" y="81"/>
                    </a:cubicBezTo>
                    <a:cubicBezTo>
                      <a:pt x="220" y="51"/>
                      <a:pt x="248" y="52"/>
                      <a:pt x="274" y="50"/>
                    </a:cubicBezTo>
                    <a:cubicBezTo>
                      <a:pt x="287" y="50"/>
                      <a:pt x="299" y="54"/>
                      <a:pt x="310" y="60"/>
                    </a:cubicBezTo>
                    <a:cubicBezTo>
                      <a:pt x="330" y="71"/>
                      <a:pt x="352" y="74"/>
                      <a:pt x="369" y="61"/>
                    </a:cubicBezTo>
                    <a:cubicBezTo>
                      <a:pt x="405" y="36"/>
                      <a:pt x="444" y="38"/>
                      <a:pt x="482" y="46"/>
                    </a:cubicBezTo>
                    <a:cubicBezTo>
                      <a:pt x="506" y="52"/>
                      <a:pt x="526" y="49"/>
                      <a:pt x="545" y="39"/>
                    </a:cubicBezTo>
                    <a:cubicBezTo>
                      <a:pt x="571" y="25"/>
                      <a:pt x="600" y="18"/>
                      <a:pt x="623" y="0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7" name="Freeform 818">
                <a:extLst>
                  <a:ext uri="{FF2B5EF4-FFF2-40B4-BE49-F238E27FC236}">
                    <a16:creationId xmlns:a16="http://schemas.microsoft.com/office/drawing/2014/main" id="{68692D02-0561-13E4-44A2-FCB47E8D6F0C}"/>
                  </a:ext>
                </a:extLst>
              </p:cNvPr>
              <p:cNvSpPr/>
              <p:nvPr/>
            </p:nvSpPr>
            <p:spPr bwMode="auto">
              <a:xfrm>
                <a:off x="4419" y="836"/>
                <a:ext cx="219" cy="524"/>
              </a:xfrm>
              <a:custGeom>
                <a:avLst/>
                <a:gdLst>
                  <a:gd name="T0" fmla="*/ 149 w 541"/>
                  <a:gd name="T1" fmla="*/ 247 h 615"/>
                  <a:gd name="T2" fmla="*/ 169 w 541"/>
                  <a:gd name="T3" fmla="*/ 218 h 615"/>
                  <a:gd name="T4" fmla="*/ 248 w 541"/>
                  <a:gd name="T5" fmla="*/ 147 h 615"/>
                  <a:gd name="T6" fmla="*/ 306 w 541"/>
                  <a:gd name="T7" fmla="*/ 3 h 615"/>
                  <a:gd name="T8" fmla="*/ 377 w 541"/>
                  <a:gd name="T9" fmla="*/ 26 h 615"/>
                  <a:gd name="T10" fmla="*/ 447 w 541"/>
                  <a:gd name="T11" fmla="*/ 54 h 615"/>
                  <a:gd name="T12" fmla="*/ 541 w 541"/>
                  <a:gd name="T13" fmla="*/ 111 h 615"/>
                  <a:gd name="T14" fmla="*/ 485 w 541"/>
                  <a:gd name="T15" fmla="*/ 97 h 615"/>
                  <a:gd name="T16" fmla="*/ 390 w 541"/>
                  <a:gd name="T17" fmla="*/ 80 h 615"/>
                  <a:gd name="T18" fmla="*/ 344 w 541"/>
                  <a:gd name="T19" fmla="*/ 77 h 615"/>
                  <a:gd name="T20" fmla="*/ 288 w 541"/>
                  <a:gd name="T21" fmla="*/ 93 h 615"/>
                  <a:gd name="T22" fmla="*/ 269 w 541"/>
                  <a:gd name="T23" fmla="*/ 174 h 615"/>
                  <a:gd name="T24" fmla="*/ 276 w 541"/>
                  <a:gd name="T25" fmla="*/ 237 h 615"/>
                  <a:gd name="T26" fmla="*/ 318 w 541"/>
                  <a:gd name="T27" fmla="*/ 206 h 615"/>
                  <a:gd name="T28" fmla="*/ 399 w 541"/>
                  <a:gd name="T29" fmla="*/ 182 h 615"/>
                  <a:gd name="T30" fmla="*/ 419 w 541"/>
                  <a:gd name="T31" fmla="*/ 249 h 615"/>
                  <a:gd name="T32" fmla="*/ 308 w 541"/>
                  <a:gd name="T33" fmla="*/ 269 h 615"/>
                  <a:gd name="T34" fmla="*/ 318 w 541"/>
                  <a:gd name="T35" fmla="*/ 329 h 615"/>
                  <a:gd name="T36" fmla="*/ 346 w 541"/>
                  <a:gd name="T37" fmla="*/ 489 h 615"/>
                  <a:gd name="T38" fmla="*/ 370 w 541"/>
                  <a:gd name="T39" fmla="*/ 488 h 615"/>
                  <a:gd name="T40" fmla="*/ 447 w 541"/>
                  <a:gd name="T41" fmla="*/ 490 h 615"/>
                  <a:gd name="T42" fmla="*/ 476 w 541"/>
                  <a:gd name="T43" fmla="*/ 523 h 615"/>
                  <a:gd name="T44" fmla="*/ 437 w 541"/>
                  <a:gd name="T45" fmla="*/ 548 h 615"/>
                  <a:gd name="T46" fmla="*/ 381 w 541"/>
                  <a:gd name="T47" fmla="*/ 545 h 615"/>
                  <a:gd name="T48" fmla="*/ 354 w 541"/>
                  <a:gd name="T49" fmla="*/ 553 h 615"/>
                  <a:gd name="T50" fmla="*/ 362 w 541"/>
                  <a:gd name="T51" fmla="*/ 583 h 615"/>
                  <a:gd name="T52" fmla="*/ 342 w 541"/>
                  <a:gd name="T53" fmla="*/ 603 h 615"/>
                  <a:gd name="T54" fmla="*/ 280 w 541"/>
                  <a:gd name="T55" fmla="*/ 528 h 615"/>
                  <a:gd name="T56" fmla="*/ 228 w 541"/>
                  <a:gd name="T57" fmla="*/ 450 h 615"/>
                  <a:gd name="T58" fmla="*/ 191 w 541"/>
                  <a:gd name="T59" fmla="*/ 466 h 615"/>
                  <a:gd name="T60" fmla="*/ 160 w 541"/>
                  <a:gd name="T61" fmla="*/ 434 h 615"/>
                  <a:gd name="T62" fmla="*/ 83 w 541"/>
                  <a:gd name="T63" fmla="*/ 392 h 615"/>
                  <a:gd name="T64" fmla="*/ 0 w 541"/>
                  <a:gd name="T65" fmla="*/ 417 h 615"/>
                  <a:gd name="T66" fmla="*/ 28 w 541"/>
                  <a:gd name="T67" fmla="*/ 316 h 615"/>
                  <a:gd name="T68" fmla="*/ 97 w 541"/>
                  <a:gd name="T69" fmla="*/ 291 h 615"/>
                  <a:gd name="T70" fmla="*/ 117 w 541"/>
                  <a:gd name="T71" fmla="*/ 336 h 615"/>
                  <a:gd name="T72" fmla="*/ 179 w 541"/>
                  <a:gd name="T73" fmla="*/ 374 h 615"/>
                  <a:gd name="T74" fmla="*/ 259 w 541"/>
                  <a:gd name="T75" fmla="*/ 413 h 615"/>
                  <a:gd name="T76" fmla="*/ 274 w 541"/>
                  <a:gd name="T77" fmla="*/ 376 h 615"/>
                  <a:gd name="T78" fmla="*/ 236 w 541"/>
                  <a:gd name="T79" fmla="*/ 311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41" h="615">
                    <a:moveTo>
                      <a:pt x="193" y="303"/>
                    </a:moveTo>
                    <a:cubicBezTo>
                      <a:pt x="174" y="288"/>
                      <a:pt x="161" y="267"/>
                      <a:pt x="149" y="247"/>
                    </a:cubicBezTo>
                    <a:cubicBezTo>
                      <a:pt x="143" y="238"/>
                      <a:pt x="144" y="230"/>
                      <a:pt x="150" y="221"/>
                    </a:cubicBezTo>
                    <a:cubicBezTo>
                      <a:pt x="155" y="212"/>
                      <a:pt x="162" y="217"/>
                      <a:pt x="169" y="218"/>
                    </a:cubicBezTo>
                    <a:cubicBezTo>
                      <a:pt x="181" y="220"/>
                      <a:pt x="189" y="216"/>
                      <a:pt x="199" y="208"/>
                    </a:cubicBezTo>
                    <a:cubicBezTo>
                      <a:pt x="221" y="192"/>
                      <a:pt x="233" y="168"/>
                      <a:pt x="248" y="147"/>
                    </a:cubicBezTo>
                    <a:cubicBezTo>
                      <a:pt x="266" y="121"/>
                      <a:pt x="283" y="91"/>
                      <a:pt x="267" y="55"/>
                    </a:cubicBezTo>
                    <a:cubicBezTo>
                      <a:pt x="260" y="39"/>
                      <a:pt x="287" y="5"/>
                      <a:pt x="306" y="3"/>
                    </a:cubicBezTo>
                    <a:cubicBezTo>
                      <a:pt x="326" y="2"/>
                      <a:pt x="347" y="0"/>
                      <a:pt x="363" y="19"/>
                    </a:cubicBezTo>
                    <a:cubicBezTo>
                      <a:pt x="366" y="22"/>
                      <a:pt x="372" y="25"/>
                      <a:pt x="377" y="26"/>
                    </a:cubicBezTo>
                    <a:cubicBezTo>
                      <a:pt x="394" y="30"/>
                      <a:pt x="409" y="37"/>
                      <a:pt x="423" y="47"/>
                    </a:cubicBezTo>
                    <a:cubicBezTo>
                      <a:pt x="431" y="53"/>
                      <a:pt x="439" y="58"/>
                      <a:pt x="447" y="54"/>
                    </a:cubicBezTo>
                    <a:cubicBezTo>
                      <a:pt x="473" y="42"/>
                      <a:pt x="491" y="54"/>
                      <a:pt x="508" y="69"/>
                    </a:cubicBezTo>
                    <a:cubicBezTo>
                      <a:pt x="522" y="81"/>
                      <a:pt x="533" y="95"/>
                      <a:pt x="541" y="111"/>
                    </a:cubicBezTo>
                    <a:cubicBezTo>
                      <a:pt x="527" y="116"/>
                      <a:pt x="522" y="104"/>
                      <a:pt x="516" y="96"/>
                    </a:cubicBezTo>
                    <a:cubicBezTo>
                      <a:pt x="502" y="76"/>
                      <a:pt x="499" y="76"/>
                      <a:pt x="485" y="97"/>
                    </a:cubicBezTo>
                    <a:cubicBezTo>
                      <a:pt x="474" y="112"/>
                      <a:pt x="444" y="118"/>
                      <a:pt x="430" y="106"/>
                    </a:cubicBezTo>
                    <a:cubicBezTo>
                      <a:pt x="417" y="96"/>
                      <a:pt x="401" y="92"/>
                      <a:pt x="390" y="80"/>
                    </a:cubicBezTo>
                    <a:cubicBezTo>
                      <a:pt x="387" y="78"/>
                      <a:pt x="384" y="77"/>
                      <a:pt x="381" y="79"/>
                    </a:cubicBezTo>
                    <a:cubicBezTo>
                      <a:pt x="368" y="91"/>
                      <a:pt x="355" y="83"/>
                      <a:pt x="344" y="77"/>
                    </a:cubicBezTo>
                    <a:cubicBezTo>
                      <a:pt x="324" y="65"/>
                      <a:pt x="308" y="81"/>
                      <a:pt x="291" y="84"/>
                    </a:cubicBezTo>
                    <a:cubicBezTo>
                      <a:pt x="288" y="85"/>
                      <a:pt x="287" y="90"/>
                      <a:pt x="288" y="93"/>
                    </a:cubicBezTo>
                    <a:cubicBezTo>
                      <a:pt x="296" y="116"/>
                      <a:pt x="286" y="134"/>
                      <a:pt x="275" y="153"/>
                    </a:cubicBezTo>
                    <a:cubicBezTo>
                      <a:pt x="271" y="159"/>
                      <a:pt x="269" y="166"/>
                      <a:pt x="269" y="174"/>
                    </a:cubicBezTo>
                    <a:cubicBezTo>
                      <a:pt x="269" y="186"/>
                      <a:pt x="268" y="197"/>
                      <a:pt x="264" y="209"/>
                    </a:cubicBezTo>
                    <a:cubicBezTo>
                      <a:pt x="260" y="221"/>
                      <a:pt x="264" y="232"/>
                      <a:pt x="276" y="237"/>
                    </a:cubicBezTo>
                    <a:cubicBezTo>
                      <a:pt x="286" y="241"/>
                      <a:pt x="294" y="237"/>
                      <a:pt x="296" y="227"/>
                    </a:cubicBezTo>
                    <a:cubicBezTo>
                      <a:pt x="298" y="213"/>
                      <a:pt x="307" y="209"/>
                      <a:pt x="318" y="206"/>
                    </a:cubicBezTo>
                    <a:cubicBezTo>
                      <a:pt x="333" y="203"/>
                      <a:pt x="345" y="193"/>
                      <a:pt x="357" y="183"/>
                    </a:cubicBezTo>
                    <a:cubicBezTo>
                      <a:pt x="371" y="172"/>
                      <a:pt x="384" y="169"/>
                      <a:pt x="399" y="182"/>
                    </a:cubicBezTo>
                    <a:cubicBezTo>
                      <a:pt x="409" y="190"/>
                      <a:pt x="421" y="196"/>
                      <a:pt x="430" y="205"/>
                    </a:cubicBezTo>
                    <a:cubicBezTo>
                      <a:pt x="449" y="223"/>
                      <a:pt x="444" y="245"/>
                      <a:pt x="419" y="249"/>
                    </a:cubicBezTo>
                    <a:cubicBezTo>
                      <a:pt x="392" y="253"/>
                      <a:pt x="365" y="259"/>
                      <a:pt x="338" y="252"/>
                    </a:cubicBezTo>
                    <a:cubicBezTo>
                      <a:pt x="320" y="248"/>
                      <a:pt x="313" y="252"/>
                      <a:pt x="308" y="269"/>
                    </a:cubicBezTo>
                    <a:cubicBezTo>
                      <a:pt x="304" y="288"/>
                      <a:pt x="295" y="307"/>
                      <a:pt x="315" y="322"/>
                    </a:cubicBezTo>
                    <a:cubicBezTo>
                      <a:pt x="317" y="324"/>
                      <a:pt x="318" y="327"/>
                      <a:pt x="318" y="329"/>
                    </a:cubicBezTo>
                    <a:cubicBezTo>
                      <a:pt x="318" y="365"/>
                      <a:pt x="333" y="402"/>
                      <a:pt x="311" y="438"/>
                    </a:cubicBezTo>
                    <a:cubicBezTo>
                      <a:pt x="297" y="461"/>
                      <a:pt x="318" y="490"/>
                      <a:pt x="346" y="489"/>
                    </a:cubicBezTo>
                    <a:cubicBezTo>
                      <a:pt x="352" y="489"/>
                      <a:pt x="358" y="487"/>
                      <a:pt x="364" y="487"/>
                    </a:cubicBezTo>
                    <a:cubicBezTo>
                      <a:pt x="366" y="487"/>
                      <a:pt x="368" y="488"/>
                      <a:pt x="370" y="488"/>
                    </a:cubicBezTo>
                    <a:cubicBezTo>
                      <a:pt x="375" y="490"/>
                      <a:pt x="380" y="492"/>
                      <a:pt x="384" y="495"/>
                    </a:cubicBezTo>
                    <a:cubicBezTo>
                      <a:pt x="407" y="515"/>
                      <a:pt x="427" y="506"/>
                      <a:pt x="447" y="490"/>
                    </a:cubicBezTo>
                    <a:cubicBezTo>
                      <a:pt x="453" y="486"/>
                      <a:pt x="459" y="486"/>
                      <a:pt x="465" y="488"/>
                    </a:cubicBezTo>
                    <a:cubicBezTo>
                      <a:pt x="487" y="497"/>
                      <a:pt x="489" y="502"/>
                      <a:pt x="476" y="523"/>
                    </a:cubicBezTo>
                    <a:cubicBezTo>
                      <a:pt x="472" y="528"/>
                      <a:pt x="466" y="532"/>
                      <a:pt x="462" y="538"/>
                    </a:cubicBezTo>
                    <a:cubicBezTo>
                      <a:pt x="455" y="545"/>
                      <a:pt x="447" y="548"/>
                      <a:pt x="437" y="548"/>
                    </a:cubicBezTo>
                    <a:cubicBezTo>
                      <a:pt x="423" y="546"/>
                      <a:pt x="409" y="544"/>
                      <a:pt x="395" y="552"/>
                    </a:cubicBezTo>
                    <a:cubicBezTo>
                      <a:pt x="389" y="555"/>
                      <a:pt x="384" y="552"/>
                      <a:pt x="381" y="545"/>
                    </a:cubicBezTo>
                    <a:cubicBezTo>
                      <a:pt x="374" y="533"/>
                      <a:pt x="366" y="535"/>
                      <a:pt x="357" y="543"/>
                    </a:cubicBezTo>
                    <a:cubicBezTo>
                      <a:pt x="355" y="546"/>
                      <a:pt x="354" y="549"/>
                      <a:pt x="354" y="553"/>
                    </a:cubicBezTo>
                    <a:cubicBezTo>
                      <a:pt x="353" y="560"/>
                      <a:pt x="354" y="567"/>
                      <a:pt x="357" y="574"/>
                    </a:cubicBezTo>
                    <a:cubicBezTo>
                      <a:pt x="358" y="577"/>
                      <a:pt x="360" y="580"/>
                      <a:pt x="362" y="583"/>
                    </a:cubicBezTo>
                    <a:cubicBezTo>
                      <a:pt x="366" y="590"/>
                      <a:pt x="375" y="597"/>
                      <a:pt x="367" y="606"/>
                    </a:cubicBezTo>
                    <a:cubicBezTo>
                      <a:pt x="359" y="615"/>
                      <a:pt x="350" y="608"/>
                      <a:pt x="342" y="603"/>
                    </a:cubicBezTo>
                    <a:cubicBezTo>
                      <a:pt x="324" y="585"/>
                      <a:pt x="313" y="560"/>
                      <a:pt x="289" y="547"/>
                    </a:cubicBezTo>
                    <a:cubicBezTo>
                      <a:pt x="283" y="544"/>
                      <a:pt x="281" y="536"/>
                      <a:pt x="280" y="528"/>
                    </a:cubicBezTo>
                    <a:cubicBezTo>
                      <a:pt x="279" y="515"/>
                      <a:pt x="275" y="503"/>
                      <a:pt x="266" y="493"/>
                    </a:cubicBezTo>
                    <a:cubicBezTo>
                      <a:pt x="259" y="474"/>
                      <a:pt x="248" y="458"/>
                      <a:pt x="228" y="450"/>
                    </a:cubicBezTo>
                    <a:cubicBezTo>
                      <a:pt x="220" y="444"/>
                      <a:pt x="213" y="449"/>
                      <a:pt x="207" y="454"/>
                    </a:cubicBezTo>
                    <a:cubicBezTo>
                      <a:pt x="202" y="458"/>
                      <a:pt x="197" y="463"/>
                      <a:pt x="191" y="466"/>
                    </a:cubicBezTo>
                    <a:cubicBezTo>
                      <a:pt x="174" y="472"/>
                      <a:pt x="162" y="464"/>
                      <a:pt x="160" y="446"/>
                    </a:cubicBezTo>
                    <a:cubicBezTo>
                      <a:pt x="159" y="442"/>
                      <a:pt x="160" y="438"/>
                      <a:pt x="160" y="434"/>
                    </a:cubicBezTo>
                    <a:cubicBezTo>
                      <a:pt x="159" y="409"/>
                      <a:pt x="147" y="398"/>
                      <a:pt x="122" y="404"/>
                    </a:cubicBezTo>
                    <a:cubicBezTo>
                      <a:pt x="106" y="408"/>
                      <a:pt x="94" y="403"/>
                      <a:pt x="83" y="392"/>
                    </a:cubicBezTo>
                    <a:cubicBezTo>
                      <a:pt x="66" y="376"/>
                      <a:pt x="48" y="379"/>
                      <a:pt x="37" y="401"/>
                    </a:cubicBezTo>
                    <a:cubicBezTo>
                      <a:pt x="28" y="421"/>
                      <a:pt x="16" y="426"/>
                      <a:pt x="0" y="417"/>
                    </a:cubicBezTo>
                    <a:cubicBezTo>
                      <a:pt x="29" y="399"/>
                      <a:pt x="29" y="370"/>
                      <a:pt x="27" y="341"/>
                    </a:cubicBezTo>
                    <a:cubicBezTo>
                      <a:pt x="27" y="333"/>
                      <a:pt x="27" y="324"/>
                      <a:pt x="28" y="316"/>
                    </a:cubicBezTo>
                    <a:cubicBezTo>
                      <a:pt x="31" y="289"/>
                      <a:pt x="42" y="282"/>
                      <a:pt x="69" y="291"/>
                    </a:cubicBezTo>
                    <a:cubicBezTo>
                      <a:pt x="78" y="291"/>
                      <a:pt x="88" y="291"/>
                      <a:pt x="97" y="291"/>
                    </a:cubicBezTo>
                    <a:cubicBezTo>
                      <a:pt x="118" y="291"/>
                      <a:pt x="123" y="298"/>
                      <a:pt x="119" y="318"/>
                    </a:cubicBezTo>
                    <a:cubicBezTo>
                      <a:pt x="118" y="324"/>
                      <a:pt x="117" y="330"/>
                      <a:pt x="117" y="336"/>
                    </a:cubicBezTo>
                    <a:cubicBezTo>
                      <a:pt x="116" y="372"/>
                      <a:pt x="118" y="375"/>
                      <a:pt x="150" y="386"/>
                    </a:cubicBezTo>
                    <a:cubicBezTo>
                      <a:pt x="163" y="390"/>
                      <a:pt x="173" y="384"/>
                      <a:pt x="179" y="374"/>
                    </a:cubicBezTo>
                    <a:cubicBezTo>
                      <a:pt x="186" y="362"/>
                      <a:pt x="191" y="350"/>
                      <a:pt x="197" y="339"/>
                    </a:cubicBezTo>
                    <a:cubicBezTo>
                      <a:pt x="219" y="363"/>
                      <a:pt x="233" y="393"/>
                      <a:pt x="259" y="413"/>
                    </a:cubicBezTo>
                    <a:cubicBezTo>
                      <a:pt x="262" y="414"/>
                      <a:pt x="264" y="416"/>
                      <a:pt x="269" y="416"/>
                    </a:cubicBezTo>
                    <a:cubicBezTo>
                      <a:pt x="267" y="403"/>
                      <a:pt x="271" y="390"/>
                      <a:pt x="274" y="376"/>
                    </a:cubicBezTo>
                    <a:cubicBezTo>
                      <a:pt x="279" y="354"/>
                      <a:pt x="264" y="341"/>
                      <a:pt x="252" y="326"/>
                    </a:cubicBezTo>
                    <a:cubicBezTo>
                      <a:pt x="248" y="320"/>
                      <a:pt x="241" y="316"/>
                      <a:pt x="236" y="311"/>
                    </a:cubicBezTo>
                    <a:cubicBezTo>
                      <a:pt x="218" y="289"/>
                      <a:pt x="215" y="288"/>
                      <a:pt x="193" y="303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8" name="Freeform 819">
                <a:extLst>
                  <a:ext uri="{FF2B5EF4-FFF2-40B4-BE49-F238E27FC236}">
                    <a16:creationId xmlns:a16="http://schemas.microsoft.com/office/drawing/2014/main" id="{436E4D50-7882-1196-4C85-3D0442615D51}"/>
                  </a:ext>
                </a:extLst>
              </p:cNvPr>
              <p:cNvSpPr/>
              <p:nvPr/>
            </p:nvSpPr>
            <p:spPr bwMode="auto">
              <a:xfrm>
                <a:off x="4277" y="1072"/>
                <a:ext cx="173" cy="534"/>
              </a:xfrm>
              <a:custGeom>
                <a:avLst/>
                <a:gdLst>
                  <a:gd name="T0" fmla="*/ 420 w 427"/>
                  <a:gd name="T1" fmla="*/ 14 h 628"/>
                  <a:gd name="T2" fmla="*/ 384 w 427"/>
                  <a:gd name="T3" fmla="*/ 50 h 628"/>
                  <a:gd name="T4" fmla="*/ 384 w 427"/>
                  <a:gd name="T5" fmla="*/ 98 h 628"/>
                  <a:gd name="T6" fmla="*/ 352 w 427"/>
                  <a:gd name="T7" fmla="*/ 142 h 628"/>
                  <a:gd name="T8" fmla="*/ 347 w 427"/>
                  <a:gd name="T9" fmla="*/ 166 h 628"/>
                  <a:gd name="T10" fmla="*/ 390 w 427"/>
                  <a:gd name="T11" fmla="*/ 188 h 628"/>
                  <a:gd name="T12" fmla="*/ 396 w 427"/>
                  <a:gd name="T13" fmla="*/ 186 h 628"/>
                  <a:gd name="T14" fmla="*/ 420 w 427"/>
                  <a:gd name="T15" fmla="*/ 215 h 628"/>
                  <a:gd name="T16" fmla="*/ 396 w 427"/>
                  <a:gd name="T17" fmla="*/ 220 h 628"/>
                  <a:gd name="T18" fmla="*/ 392 w 427"/>
                  <a:gd name="T19" fmla="*/ 216 h 628"/>
                  <a:gd name="T20" fmla="*/ 379 w 427"/>
                  <a:gd name="T21" fmla="*/ 231 h 628"/>
                  <a:gd name="T22" fmla="*/ 386 w 427"/>
                  <a:gd name="T23" fmla="*/ 261 h 628"/>
                  <a:gd name="T24" fmla="*/ 382 w 427"/>
                  <a:gd name="T25" fmla="*/ 299 h 628"/>
                  <a:gd name="T26" fmla="*/ 379 w 427"/>
                  <a:gd name="T27" fmla="*/ 306 h 628"/>
                  <a:gd name="T28" fmla="*/ 352 w 427"/>
                  <a:gd name="T29" fmla="*/ 359 h 628"/>
                  <a:gd name="T30" fmla="*/ 300 w 427"/>
                  <a:gd name="T31" fmla="*/ 373 h 628"/>
                  <a:gd name="T32" fmla="*/ 290 w 427"/>
                  <a:gd name="T33" fmla="*/ 407 h 628"/>
                  <a:gd name="T34" fmla="*/ 299 w 427"/>
                  <a:gd name="T35" fmla="*/ 430 h 628"/>
                  <a:gd name="T36" fmla="*/ 308 w 427"/>
                  <a:gd name="T37" fmla="*/ 452 h 628"/>
                  <a:gd name="T38" fmla="*/ 304 w 427"/>
                  <a:gd name="T39" fmla="*/ 488 h 628"/>
                  <a:gd name="T40" fmla="*/ 295 w 427"/>
                  <a:gd name="T41" fmla="*/ 498 h 628"/>
                  <a:gd name="T42" fmla="*/ 215 w 427"/>
                  <a:gd name="T43" fmla="*/ 546 h 628"/>
                  <a:gd name="T44" fmla="*/ 196 w 427"/>
                  <a:gd name="T45" fmla="*/ 567 h 628"/>
                  <a:gd name="T46" fmla="*/ 181 w 427"/>
                  <a:gd name="T47" fmla="*/ 591 h 628"/>
                  <a:gd name="T48" fmla="*/ 168 w 427"/>
                  <a:gd name="T49" fmla="*/ 599 h 628"/>
                  <a:gd name="T50" fmla="*/ 72 w 427"/>
                  <a:gd name="T51" fmla="*/ 598 h 628"/>
                  <a:gd name="T52" fmla="*/ 46 w 427"/>
                  <a:gd name="T53" fmla="*/ 574 h 628"/>
                  <a:gd name="T54" fmla="*/ 44 w 427"/>
                  <a:gd name="T55" fmla="*/ 529 h 628"/>
                  <a:gd name="T56" fmla="*/ 0 w 427"/>
                  <a:gd name="T57" fmla="*/ 526 h 628"/>
                  <a:gd name="T58" fmla="*/ 31 w 427"/>
                  <a:gd name="T59" fmla="*/ 506 h 628"/>
                  <a:gd name="T60" fmla="*/ 53 w 427"/>
                  <a:gd name="T61" fmla="*/ 506 h 628"/>
                  <a:gd name="T62" fmla="*/ 101 w 427"/>
                  <a:gd name="T63" fmla="*/ 472 h 628"/>
                  <a:gd name="T64" fmla="*/ 125 w 427"/>
                  <a:gd name="T65" fmla="*/ 443 h 628"/>
                  <a:gd name="T66" fmla="*/ 159 w 427"/>
                  <a:gd name="T67" fmla="*/ 446 h 628"/>
                  <a:gd name="T68" fmla="*/ 165 w 427"/>
                  <a:gd name="T69" fmla="*/ 445 h 628"/>
                  <a:gd name="T70" fmla="*/ 191 w 427"/>
                  <a:gd name="T71" fmla="*/ 429 h 628"/>
                  <a:gd name="T72" fmla="*/ 204 w 427"/>
                  <a:gd name="T73" fmla="*/ 413 h 628"/>
                  <a:gd name="T74" fmla="*/ 221 w 427"/>
                  <a:gd name="T75" fmla="*/ 388 h 628"/>
                  <a:gd name="T76" fmla="*/ 329 w 427"/>
                  <a:gd name="T77" fmla="*/ 341 h 628"/>
                  <a:gd name="T78" fmla="*/ 340 w 427"/>
                  <a:gd name="T79" fmla="*/ 337 h 628"/>
                  <a:gd name="T80" fmla="*/ 362 w 427"/>
                  <a:gd name="T81" fmla="*/ 262 h 628"/>
                  <a:gd name="T82" fmla="*/ 305 w 427"/>
                  <a:gd name="T83" fmla="*/ 205 h 628"/>
                  <a:gd name="T84" fmla="*/ 300 w 427"/>
                  <a:gd name="T85" fmla="*/ 159 h 628"/>
                  <a:gd name="T86" fmla="*/ 338 w 427"/>
                  <a:gd name="T87" fmla="*/ 122 h 628"/>
                  <a:gd name="T88" fmla="*/ 357 w 427"/>
                  <a:gd name="T89" fmla="*/ 73 h 628"/>
                  <a:gd name="T90" fmla="*/ 382 w 427"/>
                  <a:gd name="T91" fmla="*/ 10 h 628"/>
                  <a:gd name="T92" fmla="*/ 420 w 427"/>
                  <a:gd name="T93" fmla="*/ 14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7" h="628">
                    <a:moveTo>
                      <a:pt x="420" y="14"/>
                    </a:moveTo>
                    <a:cubicBezTo>
                      <a:pt x="387" y="14"/>
                      <a:pt x="384" y="17"/>
                      <a:pt x="384" y="50"/>
                    </a:cubicBezTo>
                    <a:cubicBezTo>
                      <a:pt x="384" y="66"/>
                      <a:pt x="383" y="82"/>
                      <a:pt x="384" y="98"/>
                    </a:cubicBezTo>
                    <a:cubicBezTo>
                      <a:pt x="385" y="121"/>
                      <a:pt x="372" y="134"/>
                      <a:pt x="352" y="142"/>
                    </a:cubicBezTo>
                    <a:cubicBezTo>
                      <a:pt x="353" y="150"/>
                      <a:pt x="343" y="157"/>
                      <a:pt x="347" y="166"/>
                    </a:cubicBezTo>
                    <a:cubicBezTo>
                      <a:pt x="356" y="181"/>
                      <a:pt x="374" y="190"/>
                      <a:pt x="390" y="188"/>
                    </a:cubicBezTo>
                    <a:cubicBezTo>
                      <a:pt x="392" y="187"/>
                      <a:pt x="394" y="186"/>
                      <a:pt x="396" y="186"/>
                    </a:cubicBezTo>
                    <a:cubicBezTo>
                      <a:pt x="418" y="189"/>
                      <a:pt x="427" y="199"/>
                      <a:pt x="420" y="215"/>
                    </a:cubicBezTo>
                    <a:cubicBezTo>
                      <a:pt x="415" y="229"/>
                      <a:pt x="409" y="230"/>
                      <a:pt x="396" y="220"/>
                    </a:cubicBezTo>
                    <a:cubicBezTo>
                      <a:pt x="395" y="219"/>
                      <a:pt x="393" y="218"/>
                      <a:pt x="392" y="216"/>
                    </a:cubicBezTo>
                    <a:cubicBezTo>
                      <a:pt x="371" y="207"/>
                      <a:pt x="384" y="227"/>
                      <a:pt x="379" y="231"/>
                    </a:cubicBezTo>
                    <a:cubicBezTo>
                      <a:pt x="377" y="242"/>
                      <a:pt x="378" y="253"/>
                      <a:pt x="386" y="261"/>
                    </a:cubicBezTo>
                    <a:cubicBezTo>
                      <a:pt x="398" y="276"/>
                      <a:pt x="400" y="288"/>
                      <a:pt x="382" y="299"/>
                    </a:cubicBezTo>
                    <a:cubicBezTo>
                      <a:pt x="380" y="300"/>
                      <a:pt x="380" y="304"/>
                      <a:pt x="379" y="306"/>
                    </a:cubicBezTo>
                    <a:cubicBezTo>
                      <a:pt x="372" y="325"/>
                      <a:pt x="367" y="344"/>
                      <a:pt x="352" y="359"/>
                    </a:cubicBezTo>
                    <a:cubicBezTo>
                      <a:pt x="335" y="365"/>
                      <a:pt x="317" y="368"/>
                      <a:pt x="300" y="373"/>
                    </a:cubicBezTo>
                    <a:cubicBezTo>
                      <a:pt x="283" y="379"/>
                      <a:pt x="279" y="393"/>
                      <a:pt x="290" y="407"/>
                    </a:cubicBezTo>
                    <a:cubicBezTo>
                      <a:pt x="295" y="414"/>
                      <a:pt x="300" y="421"/>
                      <a:pt x="299" y="430"/>
                    </a:cubicBezTo>
                    <a:cubicBezTo>
                      <a:pt x="299" y="439"/>
                      <a:pt x="303" y="446"/>
                      <a:pt x="308" y="452"/>
                    </a:cubicBezTo>
                    <a:cubicBezTo>
                      <a:pt x="318" y="465"/>
                      <a:pt x="318" y="477"/>
                      <a:pt x="304" y="488"/>
                    </a:cubicBezTo>
                    <a:cubicBezTo>
                      <a:pt x="300" y="491"/>
                      <a:pt x="296" y="494"/>
                      <a:pt x="295" y="498"/>
                    </a:cubicBezTo>
                    <a:cubicBezTo>
                      <a:pt x="283" y="539"/>
                      <a:pt x="245" y="538"/>
                      <a:pt x="215" y="546"/>
                    </a:cubicBezTo>
                    <a:cubicBezTo>
                      <a:pt x="202" y="550"/>
                      <a:pt x="194" y="552"/>
                      <a:pt x="196" y="567"/>
                    </a:cubicBezTo>
                    <a:cubicBezTo>
                      <a:pt x="198" y="579"/>
                      <a:pt x="194" y="588"/>
                      <a:pt x="181" y="591"/>
                    </a:cubicBezTo>
                    <a:cubicBezTo>
                      <a:pt x="176" y="593"/>
                      <a:pt x="171" y="595"/>
                      <a:pt x="168" y="599"/>
                    </a:cubicBezTo>
                    <a:cubicBezTo>
                      <a:pt x="143" y="628"/>
                      <a:pt x="103" y="623"/>
                      <a:pt x="72" y="598"/>
                    </a:cubicBezTo>
                    <a:cubicBezTo>
                      <a:pt x="63" y="591"/>
                      <a:pt x="55" y="582"/>
                      <a:pt x="46" y="574"/>
                    </a:cubicBezTo>
                    <a:cubicBezTo>
                      <a:pt x="34" y="563"/>
                      <a:pt x="35" y="548"/>
                      <a:pt x="44" y="529"/>
                    </a:cubicBezTo>
                    <a:cubicBezTo>
                      <a:pt x="29" y="534"/>
                      <a:pt x="13" y="540"/>
                      <a:pt x="0" y="526"/>
                    </a:cubicBezTo>
                    <a:cubicBezTo>
                      <a:pt x="4" y="510"/>
                      <a:pt x="18" y="508"/>
                      <a:pt x="31" y="506"/>
                    </a:cubicBezTo>
                    <a:cubicBezTo>
                      <a:pt x="38" y="505"/>
                      <a:pt x="45" y="506"/>
                      <a:pt x="53" y="506"/>
                    </a:cubicBezTo>
                    <a:cubicBezTo>
                      <a:pt x="89" y="506"/>
                      <a:pt x="89" y="506"/>
                      <a:pt x="101" y="472"/>
                    </a:cubicBezTo>
                    <a:cubicBezTo>
                      <a:pt x="106" y="459"/>
                      <a:pt x="116" y="451"/>
                      <a:pt x="125" y="443"/>
                    </a:cubicBezTo>
                    <a:cubicBezTo>
                      <a:pt x="137" y="433"/>
                      <a:pt x="148" y="436"/>
                      <a:pt x="159" y="446"/>
                    </a:cubicBezTo>
                    <a:cubicBezTo>
                      <a:pt x="161" y="448"/>
                      <a:pt x="165" y="448"/>
                      <a:pt x="165" y="445"/>
                    </a:cubicBezTo>
                    <a:cubicBezTo>
                      <a:pt x="168" y="430"/>
                      <a:pt x="179" y="430"/>
                      <a:pt x="191" y="429"/>
                    </a:cubicBezTo>
                    <a:cubicBezTo>
                      <a:pt x="199" y="428"/>
                      <a:pt x="204" y="422"/>
                      <a:pt x="204" y="413"/>
                    </a:cubicBezTo>
                    <a:cubicBezTo>
                      <a:pt x="203" y="401"/>
                      <a:pt x="212" y="393"/>
                      <a:pt x="221" y="388"/>
                    </a:cubicBezTo>
                    <a:cubicBezTo>
                      <a:pt x="256" y="371"/>
                      <a:pt x="289" y="348"/>
                      <a:pt x="329" y="341"/>
                    </a:cubicBezTo>
                    <a:cubicBezTo>
                      <a:pt x="333" y="341"/>
                      <a:pt x="337" y="339"/>
                      <a:pt x="340" y="337"/>
                    </a:cubicBezTo>
                    <a:cubicBezTo>
                      <a:pt x="353" y="327"/>
                      <a:pt x="367" y="277"/>
                      <a:pt x="362" y="262"/>
                    </a:cubicBezTo>
                    <a:cubicBezTo>
                      <a:pt x="352" y="233"/>
                      <a:pt x="338" y="211"/>
                      <a:pt x="305" y="205"/>
                    </a:cubicBezTo>
                    <a:cubicBezTo>
                      <a:pt x="288" y="202"/>
                      <a:pt x="286" y="177"/>
                      <a:pt x="300" y="159"/>
                    </a:cubicBezTo>
                    <a:cubicBezTo>
                      <a:pt x="311" y="146"/>
                      <a:pt x="327" y="137"/>
                      <a:pt x="338" y="122"/>
                    </a:cubicBezTo>
                    <a:cubicBezTo>
                      <a:pt x="349" y="107"/>
                      <a:pt x="355" y="92"/>
                      <a:pt x="357" y="73"/>
                    </a:cubicBezTo>
                    <a:cubicBezTo>
                      <a:pt x="359" y="50"/>
                      <a:pt x="357" y="23"/>
                      <a:pt x="382" y="10"/>
                    </a:cubicBezTo>
                    <a:cubicBezTo>
                      <a:pt x="395" y="4"/>
                      <a:pt x="409" y="0"/>
                      <a:pt x="420" y="14"/>
                    </a:cubicBezTo>
                    <a:close/>
                  </a:path>
                </a:pathLst>
              </a:custGeom>
              <a:solidFill>
                <a:srgbClr val="F7E1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9" name="Freeform 820">
                <a:extLst>
                  <a:ext uri="{FF2B5EF4-FFF2-40B4-BE49-F238E27FC236}">
                    <a16:creationId xmlns:a16="http://schemas.microsoft.com/office/drawing/2014/main" id="{BDD83653-CABE-FB9B-311C-949353F5BB00}"/>
                  </a:ext>
                </a:extLst>
              </p:cNvPr>
              <p:cNvSpPr/>
              <p:nvPr/>
            </p:nvSpPr>
            <p:spPr bwMode="auto">
              <a:xfrm>
                <a:off x="4011" y="2262"/>
                <a:ext cx="172" cy="354"/>
              </a:xfrm>
              <a:custGeom>
                <a:avLst/>
                <a:gdLst>
                  <a:gd name="T0" fmla="*/ 356 w 425"/>
                  <a:gd name="T1" fmla="*/ 254 h 416"/>
                  <a:gd name="T2" fmla="*/ 352 w 425"/>
                  <a:gd name="T3" fmla="*/ 286 h 416"/>
                  <a:gd name="T4" fmla="*/ 352 w 425"/>
                  <a:gd name="T5" fmla="*/ 290 h 416"/>
                  <a:gd name="T6" fmla="*/ 322 w 425"/>
                  <a:gd name="T7" fmla="*/ 361 h 416"/>
                  <a:gd name="T8" fmla="*/ 253 w 425"/>
                  <a:gd name="T9" fmla="*/ 391 h 416"/>
                  <a:gd name="T10" fmla="*/ 163 w 425"/>
                  <a:gd name="T11" fmla="*/ 386 h 416"/>
                  <a:gd name="T12" fmla="*/ 108 w 425"/>
                  <a:gd name="T13" fmla="*/ 401 h 416"/>
                  <a:gd name="T14" fmla="*/ 13 w 425"/>
                  <a:gd name="T15" fmla="*/ 396 h 416"/>
                  <a:gd name="T16" fmla="*/ 0 w 425"/>
                  <a:gd name="T17" fmla="*/ 374 h 416"/>
                  <a:gd name="T18" fmla="*/ 47 w 425"/>
                  <a:gd name="T19" fmla="*/ 383 h 416"/>
                  <a:gd name="T20" fmla="*/ 87 w 425"/>
                  <a:gd name="T21" fmla="*/ 380 h 416"/>
                  <a:gd name="T22" fmla="*/ 130 w 425"/>
                  <a:gd name="T23" fmla="*/ 366 h 416"/>
                  <a:gd name="T24" fmla="*/ 213 w 425"/>
                  <a:gd name="T25" fmla="*/ 366 h 416"/>
                  <a:gd name="T26" fmla="*/ 229 w 425"/>
                  <a:gd name="T27" fmla="*/ 368 h 416"/>
                  <a:gd name="T28" fmla="*/ 280 w 425"/>
                  <a:gd name="T29" fmla="*/ 364 h 416"/>
                  <a:gd name="T30" fmla="*/ 311 w 425"/>
                  <a:gd name="T31" fmla="*/ 343 h 416"/>
                  <a:gd name="T32" fmla="*/ 308 w 425"/>
                  <a:gd name="T33" fmla="*/ 319 h 416"/>
                  <a:gd name="T34" fmla="*/ 292 w 425"/>
                  <a:gd name="T35" fmla="*/ 319 h 416"/>
                  <a:gd name="T36" fmla="*/ 259 w 425"/>
                  <a:gd name="T37" fmla="*/ 339 h 416"/>
                  <a:gd name="T38" fmla="*/ 168 w 425"/>
                  <a:gd name="T39" fmla="*/ 301 h 416"/>
                  <a:gd name="T40" fmla="*/ 158 w 425"/>
                  <a:gd name="T41" fmla="*/ 274 h 416"/>
                  <a:gd name="T42" fmla="*/ 192 w 425"/>
                  <a:gd name="T43" fmla="*/ 261 h 416"/>
                  <a:gd name="T44" fmla="*/ 231 w 425"/>
                  <a:gd name="T45" fmla="*/ 269 h 416"/>
                  <a:gd name="T46" fmla="*/ 205 w 425"/>
                  <a:gd name="T47" fmla="*/ 246 h 416"/>
                  <a:gd name="T48" fmla="*/ 204 w 425"/>
                  <a:gd name="T49" fmla="*/ 240 h 416"/>
                  <a:gd name="T50" fmla="*/ 224 w 425"/>
                  <a:gd name="T51" fmla="*/ 140 h 416"/>
                  <a:gd name="T52" fmla="*/ 244 w 425"/>
                  <a:gd name="T53" fmla="*/ 92 h 416"/>
                  <a:gd name="T54" fmla="*/ 246 w 425"/>
                  <a:gd name="T55" fmla="*/ 76 h 416"/>
                  <a:gd name="T56" fmla="*/ 272 w 425"/>
                  <a:gd name="T57" fmla="*/ 21 h 416"/>
                  <a:gd name="T58" fmla="*/ 283 w 425"/>
                  <a:gd name="T59" fmla="*/ 10 h 416"/>
                  <a:gd name="T60" fmla="*/ 315 w 425"/>
                  <a:gd name="T61" fmla="*/ 7 h 416"/>
                  <a:gd name="T62" fmla="*/ 353 w 425"/>
                  <a:gd name="T63" fmla="*/ 18 h 416"/>
                  <a:gd name="T64" fmla="*/ 391 w 425"/>
                  <a:gd name="T65" fmla="*/ 19 h 416"/>
                  <a:gd name="T66" fmla="*/ 423 w 425"/>
                  <a:gd name="T67" fmla="*/ 36 h 416"/>
                  <a:gd name="T68" fmla="*/ 424 w 425"/>
                  <a:gd name="T69" fmla="*/ 40 h 416"/>
                  <a:gd name="T70" fmla="*/ 383 w 425"/>
                  <a:gd name="T71" fmla="*/ 95 h 416"/>
                  <a:gd name="T72" fmla="*/ 377 w 425"/>
                  <a:gd name="T73" fmla="*/ 106 h 416"/>
                  <a:gd name="T74" fmla="*/ 379 w 425"/>
                  <a:gd name="T75" fmla="*/ 141 h 416"/>
                  <a:gd name="T76" fmla="*/ 372 w 425"/>
                  <a:gd name="T77" fmla="*/ 160 h 416"/>
                  <a:gd name="T78" fmla="*/ 303 w 425"/>
                  <a:gd name="T79" fmla="*/ 219 h 416"/>
                  <a:gd name="T80" fmla="*/ 294 w 425"/>
                  <a:gd name="T81" fmla="*/ 232 h 416"/>
                  <a:gd name="T82" fmla="*/ 304 w 425"/>
                  <a:gd name="T83" fmla="*/ 255 h 416"/>
                  <a:gd name="T84" fmla="*/ 323 w 425"/>
                  <a:gd name="T85" fmla="*/ 245 h 416"/>
                  <a:gd name="T86" fmla="*/ 356 w 425"/>
                  <a:gd name="T87" fmla="*/ 254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5" h="416">
                    <a:moveTo>
                      <a:pt x="356" y="254"/>
                    </a:moveTo>
                    <a:cubicBezTo>
                      <a:pt x="352" y="264"/>
                      <a:pt x="345" y="274"/>
                      <a:pt x="352" y="286"/>
                    </a:cubicBezTo>
                    <a:cubicBezTo>
                      <a:pt x="352" y="287"/>
                      <a:pt x="352" y="289"/>
                      <a:pt x="352" y="290"/>
                    </a:cubicBezTo>
                    <a:cubicBezTo>
                      <a:pt x="339" y="312"/>
                      <a:pt x="339" y="341"/>
                      <a:pt x="322" y="361"/>
                    </a:cubicBezTo>
                    <a:cubicBezTo>
                      <a:pt x="305" y="382"/>
                      <a:pt x="279" y="386"/>
                      <a:pt x="253" y="391"/>
                    </a:cubicBezTo>
                    <a:cubicBezTo>
                      <a:pt x="222" y="397"/>
                      <a:pt x="193" y="382"/>
                      <a:pt x="163" y="386"/>
                    </a:cubicBezTo>
                    <a:cubicBezTo>
                      <a:pt x="143" y="388"/>
                      <a:pt x="125" y="392"/>
                      <a:pt x="108" y="401"/>
                    </a:cubicBezTo>
                    <a:cubicBezTo>
                      <a:pt x="76" y="416"/>
                      <a:pt x="44" y="411"/>
                      <a:pt x="13" y="396"/>
                    </a:cubicBezTo>
                    <a:cubicBezTo>
                      <a:pt x="5" y="392"/>
                      <a:pt x="1" y="383"/>
                      <a:pt x="0" y="374"/>
                    </a:cubicBezTo>
                    <a:cubicBezTo>
                      <a:pt x="18" y="366"/>
                      <a:pt x="33" y="376"/>
                      <a:pt x="47" y="383"/>
                    </a:cubicBezTo>
                    <a:cubicBezTo>
                      <a:pt x="62" y="390"/>
                      <a:pt x="74" y="393"/>
                      <a:pt x="87" y="380"/>
                    </a:cubicBezTo>
                    <a:cubicBezTo>
                      <a:pt x="98" y="369"/>
                      <a:pt x="116" y="369"/>
                      <a:pt x="130" y="366"/>
                    </a:cubicBezTo>
                    <a:cubicBezTo>
                      <a:pt x="157" y="361"/>
                      <a:pt x="186" y="350"/>
                      <a:pt x="213" y="366"/>
                    </a:cubicBezTo>
                    <a:cubicBezTo>
                      <a:pt x="218" y="369"/>
                      <a:pt x="223" y="368"/>
                      <a:pt x="229" y="368"/>
                    </a:cubicBezTo>
                    <a:cubicBezTo>
                      <a:pt x="246" y="368"/>
                      <a:pt x="262" y="362"/>
                      <a:pt x="280" y="364"/>
                    </a:cubicBezTo>
                    <a:cubicBezTo>
                      <a:pt x="294" y="366"/>
                      <a:pt x="304" y="355"/>
                      <a:pt x="311" y="343"/>
                    </a:cubicBezTo>
                    <a:cubicBezTo>
                      <a:pt x="317" y="335"/>
                      <a:pt x="313" y="326"/>
                      <a:pt x="308" y="319"/>
                    </a:cubicBezTo>
                    <a:cubicBezTo>
                      <a:pt x="303" y="311"/>
                      <a:pt x="297" y="309"/>
                      <a:pt x="292" y="319"/>
                    </a:cubicBezTo>
                    <a:cubicBezTo>
                      <a:pt x="285" y="333"/>
                      <a:pt x="273" y="334"/>
                      <a:pt x="259" y="339"/>
                    </a:cubicBezTo>
                    <a:cubicBezTo>
                      <a:pt x="217" y="351"/>
                      <a:pt x="196" y="319"/>
                      <a:pt x="168" y="301"/>
                    </a:cubicBezTo>
                    <a:cubicBezTo>
                      <a:pt x="160" y="296"/>
                      <a:pt x="150" y="286"/>
                      <a:pt x="158" y="274"/>
                    </a:cubicBezTo>
                    <a:cubicBezTo>
                      <a:pt x="165" y="263"/>
                      <a:pt x="178" y="256"/>
                      <a:pt x="192" y="261"/>
                    </a:cubicBezTo>
                    <a:cubicBezTo>
                      <a:pt x="204" y="265"/>
                      <a:pt x="215" y="267"/>
                      <a:pt x="231" y="269"/>
                    </a:cubicBezTo>
                    <a:cubicBezTo>
                      <a:pt x="220" y="261"/>
                      <a:pt x="209" y="257"/>
                      <a:pt x="205" y="246"/>
                    </a:cubicBezTo>
                    <a:cubicBezTo>
                      <a:pt x="205" y="244"/>
                      <a:pt x="204" y="242"/>
                      <a:pt x="204" y="240"/>
                    </a:cubicBezTo>
                    <a:cubicBezTo>
                      <a:pt x="213" y="207"/>
                      <a:pt x="217" y="173"/>
                      <a:pt x="224" y="140"/>
                    </a:cubicBezTo>
                    <a:cubicBezTo>
                      <a:pt x="232" y="124"/>
                      <a:pt x="239" y="108"/>
                      <a:pt x="244" y="92"/>
                    </a:cubicBezTo>
                    <a:cubicBezTo>
                      <a:pt x="245" y="87"/>
                      <a:pt x="248" y="81"/>
                      <a:pt x="246" y="76"/>
                    </a:cubicBezTo>
                    <a:cubicBezTo>
                      <a:pt x="238" y="50"/>
                      <a:pt x="249" y="33"/>
                      <a:pt x="272" y="21"/>
                    </a:cubicBezTo>
                    <a:cubicBezTo>
                      <a:pt x="275" y="17"/>
                      <a:pt x="279" y="13"/>
                      <a:pt x="283" y="10"/>
                    </a:cubicBezTo>
                    <a:cubicBezTo>
                      <a:pt x="293" y="1"/>
                      <a:pt x="304" y="0"/>
                      <a:pt x="315" y="7"/>
                    </a:cubicBezTo>
                    <a:cubicBezTo>
                      <a:pt x="327" y="13"/>
                      <a:pt x="341" y="13"/>
                      <a:pt x="353" y="18"/>
                    </a:cubicBezTo>
                    <a:cubicBezTo>
                      <a:pt x="365" y="24"/>
                      <a:pt x="378" y="18"/>
                      <a:pt x="391" y="19"/>
                    </a:cubicBezTo>
                    <a:cubicBezTo>
                      <a:pt x="405" y="18"/>
                      <a:pt x="420" y="16"/>
                      <a:pt x="423" y="36"/>
                    </a:cubicBezTo>
                    <a:cubicBezTo>
                      <a:pt x="424" y="37"/>
                      <a:pt x="425" y="39"/>
                      <a:pt x="424" y="40"/>
                    </a:cubicBezTo>
                    <a:cubicBezTo>
                      <a:pt x="412" y="59"/>
                      <a:pt x="406" y="84"/>
                      <a:pt x="383" y="95"/>
                    </a:cubicBezTo>
                    <a:cubicBezTo>
                      <a:pt x="377" y="98"/>
                      <a:pt x="371" y="99"/>
                      <a:pt x="377" y="106"/>
                    </a:cubicBezTo>
                    <a:cubicBezTo>
                      <a:pt x="386" y="117"/>
                      <a:pt x="383" y="129"/>
                      <a:pt x="379" y="141"/>
                    </a:cubicBezTo>
                    <a:cubicBezTo>
                      <a:pt x="377" y="148"/>
                      <a:pt x="374" y="154"/>
                      <a:pt x="372" y="160"/>
                    </a:cubicBezTo>
                    <a:cubicBezTo>
                      <a:pt x="350" y="181"/>
                      <a:pt x="333" y="208"/>
                      <a:pt x="303" y="219"/>
                    </a:cubicBezTo>
                    <a:cubicBezTo>
                      <a:pt x="295" y="220"/>
                      <a:pt x="293" y="225"/>
                      <a:pt x="294" y="232"/>
                    </a:cubicBezTo>
                    <a:cubicBezTo>
                      <a:pt x="293" y="241"/>
                      <a:pt x="293" y="250"/>
                      <a:pt x="304" y="255"/>
                    </a:cubicBezTo>
                    <a:cubicBezTo>
                      <a:pt x="313" y="259"/>
                      <a:pt x="317" y="250"/>
                      <a:pt x="323" y="245"/>
                    </a:cubicBezTo>
                    <a:cubicBezTo>
                      <a:pt x="335" y="244"/>
                      <a:pt x="345" y="253"/>
                      <a:pt x="356" y="254"/>
                    </a:cubicBezTo>
                    <a:close/>
                  </a:path>
                </a:pathLst>
              </a:custGeom>
              <a:solidFill>
                <a:srgbClr val="EDD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0" name="Freeform 821">
                <a:extLst>
                  <a:ext uri="{FF2B5EF4-FFF2-40B4-BE49-F238E27FC236}">
                    <a16:creationId xmlns:a16="http://schemas.microsoft.com/office/drawing/2014/main" id="{5DF5D987-4DAC-971C-8296-3730E55ECEDB}"/>
                  </a:ext>
                </a:extLst>
              </p:cNvPr>
              <p:cNvSpPr/>
              <p:nvPr/>
            </p:nvSpPr>
            <p:spPr bwMode="auto">
              <a:xfrm>
                <a:off x="3862" y="1946"/>
                <a:ext cx="144" cy="281"/>
              </a:xfrm>
              <a:custGeom>
                <a:avLst/>
                <a:gdLst>
                  <a:gd name="T0" fmla="*/ 48 w 357"/>
                  <a:gd name="T1" fmla="*/ 267 h 330"/>
                  <a:gd name="T2" fmla="*/ 31 w 357"/>
                  <a:gd name="T3" fmla="*/ 218 h 330"/>
                  <a:gd name="T4" fmla="*/ 20 w 357"/>
                  <a:gd name="T5" fmla="*/ 194 h 330"/>
                  <a:gd name="T6" fmla="*/ 2 w 357"/>
                  <a:gd name="T7" fmla="*/ 181 h 330"/>
                  <a:gd name="T8" fmla="*/ 25 w 357"/>
                  <a:gd name="T9" fmla="*/ 152 h 330"/>
                  <a:gd name="T10" fmla="*/ 52 w 357"/>
                  <a:gd name="T11" fmla="*/ 143 h 330"/>
                  <a:gd name="T12" fmla="*/ 58 w 357"/>
                  <a:gd name="T13" fmla="*/ 117 h 330"/>
                  <a:gd name="T14" fmla="*/ 45 w 357"/>
                  <a:gd name="T15" fmla="*/ 75 h 330"/>
                  <a:gd name="T16" fmla="*/ 36 w 357"/>
                  <a:gd name="T17" fmla="*/ 63 h 330"/>
                  <a:gd name="T18" fmla="*/ 36 w 357"/>
                  <a:gd name="T19" fmla="*/ 29 h 330"/>
                  <a:gd name="T20" fmla="*/ 111 w 357"/>
                  <a:gd name="T21" fmla="*/ 16 h 330"/>
                  <a:gd name="T22" fmla="*/ 138 w 357"/>
                  <a:gd name="T23" fmla="*/ 26 h 330"/>
                  <a:gd name="T24" fmla="*/ 170 w 357"/>
                  <a:gd name="T25" fmla="*/ 59 h 330"/>
                  <a:gd name="T26" fmla="*/ 199 w 357"/>
                  <a:gd name="T27" fmla="*/ 93 h 330"/>
                  <a:gd name="T28" fmla="*/ 212 w 357"/>
                  <a:gd name="T29" fmla="*/ 116 h 330"/>
                  <a:gd name="T30" fmla="*/ 213 w 357"/>
                  <a:gd name="T31" fmla="*/ 116 h 330"/>
                  <a:gd name="T32" fmla="*/ 224 w 357"/>
                  <a:gd name="T33" fmla="*/ 97 h 330"/>
                  <a:gd name="T34" fmla="*/ 236 w 357"/>
                  <a:gd name="T35" fmla="*/ 105 h 330"/>
                  <a:gd name="T36" fmla="*/ 222 w 357"/>
                  <a:gd name="T37" fmla="*/ 76 h 330"/>
                  <a:gd name="T38" fmla="*/ 199 w 357"/>
                  <a:gd name="T39" fmla="*/ 60 h 330"/>
                  <a:gd name="T40" fmla="*/ 182 w 357"/>
                  <a:gd name="T41" fmla="*/ 44 h 330"/>
                  <a:gd name="T42" fmla="*/ 201 w 357"/>
                  <a:gd name="T43" fmla="*/ 34 h 330"/>
                  <a:gd name="T44" fmla="*/ 229 w 357"/>
                  <a:gd name="T45" fmla="*/ 36 h 330"/>
                  <a:gd name="T46" fmla="*/ 241 w 357"/>
                  <a:gd name="T47" fmla="*/ 58 h 330"/>
                  <a:gd name="T48" fmla="*/ 270 w 357"/>
                  <a:gd name="T49" fmla="*/ 94 h 330"/>
                  <a:gd name="T50" fmla="*/ 286 w 357"/>
                  <a:gd name="T51" fmla="*/ 120 h 330"/>
                  <a:gd name="T52" fmla="*/ 289 w 357"/>
                  <a:gd name="T53" fmla="*/ 137 h 330"/>
                  <a:gd name="T54" fmla="*/ 306 w 357"/>
                  <a:gd name="T55" fmla="*/ 183 h 330"/>
                  <a:gd name="T56" fmla="*/ 327 w 357"/>
                  <a:gd name="T57" fmla="*/ 201 h 330"/>
                  <a:gd name="T58" fmla="*/ 345 w 357"/>
                  <a:gd name="T59" fmla="*/ 228 h 330"/>
                  <a:gd name="T60" fmla="*/ 346 w 357"/>
                  <a:gd name="T61" fmla="*/ 245 h 330"/>
                  <a:gd name="T62" fmla="*/ 335 w 357"/>
                  <a:gd name="T63" fmla="*/ 263 h 330"/>
                  <a:gd name="T64" fmla="*/ 345 w 357"/>
                  <a:gd name="T65" fmla="*/ 282 h 330"/>
                  <a:gd name="T66" fmla="*/ 357 w 357"/>
                  <a:gd name="T67" fmla="*/ 287 h 330"/>
                  <a:gd name="T68" fmla="*/ 334 w 357"/>
                  <a:gd name="T69" fmla="*/ 301 h 330"/>
                  <a:gd name="T70" fmla="*/ 305 w 357"/>
                  <a:gd name="T71" fmla="*/ 317 h 330"/>
                  <a:gd name="T72" fmla="*/ 224 w 357"/>
                  <a:gd name="T73" fmla="*/ 301 h 330"/>
                  <a:gd name="T74" fmla="*/ 217 w 357"/>
                  <a:gd name="T75" fmla="*/ 274 h 330"/>
                  <a:gd name="T76" fmla="*/ 211 w 357"/>
                  <a:gd name="T77" fmla="*/ 222 h 330"/>
                  <a:gd name="T78" fmla="*/ 216 w 357"/>
                  <a:gd name="T79" fmla="*/ 177 h 330"/>
                  <a:gd name="T80" fmla="*/ 223 w 357"/>
                  <a:gd name="T81" fmla="*/ 166 h 330"/>
                  <a:gd name="T82" fmla="*/ 167 w 357"/>
                  <a:gd name="T83" fmla="*/ 168 h 330"/>
                  <a:gd name="T84" fmla="*/ 156 w 357"/>
                  <a:gd name="T85" fmla="*/ 198 h 330"/>
                  <a:gd name="T86" fmla="*/ 125 w 357"/>
                  <a:gd name="T87" fmla="*/ 204 h 330"/>
                  <a:gd name="T88" fmla="*/ 67 w 357"/>
                  <a:gd name="T89" fmla="*/ 207 h 330"/>
                  <a:gd name="T90" fmla="*/ 93 w 357"/>
                  <a:gd name="T91" fmla="*/ 262 h 330"/>
                  <a:gd name="T92" fmla="*/ 86 w 357"/>
                  <a:gd name="T93" fmla="*/ 281 h 330"/>
                  <a:gd name="T94" fmla="*/ 74 w 357"/>
                  <a:gd name="T95" fmla="*/ 282 h 330"/>
                  <a:gd name="T96" fmla="*/ 53 w 357"/>
                  <a:gd name="T97" fmla="*/ 274 h 330"/>
                  <a:gd name="T98" fmla="*/ 48 w 357"/>
                  <a:gd name="T99" fmla="*/ 267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57" h="330">
                    <a:moveTo>
                      <a:pt x="48" y="267"/>
                    </a:moveTo>
                    <a:cubicBezTo>
                      <a:pt x="39" y="252"/>
                      <a:pt x="30" y="237"/>
                      <a:pt x="31" y="218"/>
                    </a:cubicBezTo>
                    <a:cubicBezTo>
                      <a:pt x="32" y="210"/>
                      <a:pt x="30" y="199"/>
                      <a:pt x="20" y="194"/>
                    </a:cubicBezTo>
                    <a:cubicBezTo>
                      <a:pt x="14" y="190"/>
                      <a:pt x="0" y="197"/>
                      <a:pt x="2" y="181"/>
                    </a:cubicBezTo>
                    <a:cubicBezTo>
                      <a:pt x="3" y="164"/>
                      <a:pt x="11" y="153"/>
                      <a:pt x="25" y="152"/>
                    </a:cubicBezTo>
                    <a:cubicBezTo>
                      <a:pt x="35" y="152"/>
                      <a:pt x="44" y="149"/>
                      <a:pt x="52" y="143"/>
                    </a:cubicBezTo>
                    <a:cubicBezTo>
                      <a:pt x="62" y="136"/>
                      <a:pt x="63" y="128"/>
                      <a:pt x="58" y="117"/>
                    </a:cubicBezTo>
                    <a:cubicBezTo>
                      <a:pt x="52" y="104"/>
                      <a:pt x="44" y="91"/>
                      <a:pt x="45" y="75"/>
                    </a:cubicBezTo>
                    <a:cubicBezTo>
                      <a:pt x="46" y="69"/>
                      <a:pt x="40" y="66"/>
                      <a:pt x="36" y="63"/>
                    </a:cubicBezTo>
                    <a:cubicBezTo>
                      <a:pt x="25" y="52"/>
                      <a:pt x="27" y="41"/>
                      <a:pt x="36" y="29"/>
                    </a:cubicBezTo>
                    <a:cubicBezTo>
                      <a:pt x="59" y="4"/>
                      <a:pt x="81" y="0"/>
                      <a:pt x="111" y="16"/>
                    </a:cubicBezTo>
                    <a:cubicBezTo>
                      <a:pt x="120" y="20"/>
                      <a:pt x="128" y="24"/>
                      <a:pt x="138" y="26"/>
                    </a:cubicBezTo>
                    <a:cubicBezTo>
                      <a:pt x="155" y="29"/>
                      <a:pt x="164" y="45"/>
                      <a:pt x="170" y="59"/>
                    </a:cubicBezTo>
                    <a:cubicBezTo>
                      <a:pt x="177" y="74"/>
                      <a:pt x="186" y="85"/>
                      <a:pt x="199" y="93"/>
                    </a:cubicBezTo>
                    <a:cubicBezTo>
                      <a:pt x="208" y="99"/>
                      <a:pt x="214" y="105"/>
                      <a:pt x="212" y="116"/>
                    </a:cubicBezTo>
                    <a:cubicBezTo>
                      <a:pt x="213" y="114"/>
                      <a:pt x="212" y="118"/>
                      <a:pt x="213" y="116"/>
                    </a:cubicBezTo>
                    <a:cubicBezTo>
                      <a:pt x="216" y="109"/>
                      <a:pt x="214" y="99"/>
                      <a:pt x="224" y="97"/>
                    </a:cubicBezTo>
                    <a:cubicBezTo>
                      <a:pt x="230" y="96"/>
                      <a:pt x="231" y="103"/>
                      <a:pt x="236" y="105"/>
                    </a:cubicBezTo>
                    <a:cubicBezTo>
                      <a:pt x="232" y="94"/>
                      <a:pt x="225" y="86"/>
                      <a:pt x="222" y="76"/>
                    </a:cubicBezTo>
                    <a:cubicBezTo>
                      <a:pt x="219" y="65"/>
                      <a:pt x="208" y="62"/>
                      <a:pt x="199" y="60"/>
                    </a:cubicBezTo>
                    <a:cubicBezTo>
                      <a:pt x="190" y="58"/>
                      <a:pt x="181" y="55"/>
                      <a:pt x="182" y="44"/>
                    </a:cubicBezTo>
                    <a:cubicBezTo>
                      <a:pt x="183" y="33"/>
                      <a:pt x="193" y="34"/>
                      <a:pt x="201" y="34"/>
                    </a:cubicBezTo>
                    <a:cubicBezTo>
                      <a:pt x="210" y="33"/>
                      <a:pt x="220" y="32"/>
                      <a:pt x="229" y="36"/>
                    </a:cubicBezTo>
                    <a:cubicBezTo>
                      <a:pt x="236" y="42"/>
                      <a:pt x="239" y="50"/>
                      <a:pt x="241" y="58"/>
                    </a:cubicBezTo>
                    <a:cubicBezTo>
                      <a:pt x="244" y="76"/>
                      <a:pt x="254" y="87"/>
                      <a:pt x="270" y="94"/>
                    </a:cubicBezTo>
                    <a:cubicBezTo>
                      <a:pt x="282" y="99"/>
                      <a:pt x="288" y="106"/>
                      <a:pt x="286" y="120"/>
                    </a:cubicBezTo>
                    <a:cubicBezTo>
                      <a:pt x="285" y="126"/>
                      <a:pt x="286" y="132"/>
                      <a:pt x="289" y="137"/>
                    </a:cubicBezTo>
                    <a:cubicBezTo>
                      <a:pt x="299" y="151"/>
                      <a:pt x="303" y="167"/>
                      <a:pt x="306" y="183"/>
                    </a:cubicBezTo>
                    <a:cubicBezTo>
                      <a:pt x="309" y="195"/>
                      <a:pt x="315" y="201"/>
                      <a:pt x="327" y="201"/>
                    </a:cubicBezTo>
                    <a:cubicBezTo>
                      <a:pt x="335" y="209"/>
                      <a:pt x="337" y="221"/>
                      <a:pt x="345" y="228"/>
                    </a:cubicBezTo>
                    <a:cubicBezTo>
                      <a:pt x="350" y="233"/>
                      <a:pt x="350" y="239"/>
                      <a:pt x="346" y="245"/>
                    </a:cubicBezTo>
                    <a:cubicBezTo>
                      <a:pt x="342" y="251"/>
                      <a:pt x="339" y="257"/>
                      <a:pt x="335" y="263"/>
                    </a:cubicBezTo>
                    <a:cubicBezTo>
                      <a:pt x="326" y="276"/>
                      <a:pt x="331" y="281"/>
                      <a:pt x="345" y="282"/>
                    </a:cubicBezTo>
                    <a:cubicBezTo>
                      <a:pt x="349" y="283"/>
                      <a:pt x="354" y="283"/>
                      <a:pt x="357" y="287"/>
                    </a:cubicBezTo>
                    <a:cubicBezTo>
                      <a:pt x="355" y="301"/>
                      <a:pt x="343" y="299"/>
                      <a:pt x="334" y="301"/>
                    </a:cubicBezTo>
                    <a:cubicBezTo>
                      <a:pt x="322" y="302"/>
                      <a:pt x="312" y="306"/>
                      <a:pt x="305" y="317"/>
                    </a:cubicBezTo>
                    <a:cubicBezTo>
                      <a:pt x="274" y="330"/>
                      <a:pt x="250" y="312"/>
                      <a:pt x="224" y="301"/>
                    </a:cubicBezTo>
                    <a:cubicBezTo>
                      <a:pt x="214" y="297"/>
                      <a:pt x="214" y="284"/>
                      <a:pt x="217" y="274"/>
                    </a:cubicBezTo>
                    <a:cubicBezTo>
                      <a:pt x="224" y="255"/>
                      <a:pt x="219" y="239"/>
                      <a:pt x="211" y="222"/>
                    </a:cubicBezTo>
                    <a:cubicBezTo>
                      <a:pt x="198" y="197"/>
                      <a:pt x="198" y="197"/>
                      <a:pt x="216" y="177"/>
                    </a:cubicBezTo>
                    <a:cubicBezTo>
                      <a:pt x="219" y="174"/>
                      <a:pt x="223" y="171"/>
                      <a:pt x="223" y="166"/>
                    </a:cubicBezTo>
                    <a:cubicBezTo>
                      <a:pt x="204" y="153"/>
                      <a:pt x="188" y="186"/>
                      <a:pt x="167" y="168"/>
                    </a:cubicBezTo>
                    <a:cubicBezTo>
                      <a:pt x="164" y="179"/>
                      <a:pt x="166" y="191"/>
                      <a:pt x="156" y="198"/>
                    </a:cubicBezTo>
                    <a:cubicBezTo>
                      <a:pt x="147" y="205"/>
                      <a:pt x="135" y="202"/>
                      <a:pt x="125" y="204"/>
                    </a:cubicBezTo>
                    <a:cubicBezTo>
                      <a:pt x="106" y="209"/>
                      <a:pt x="87" y="214"/>
                      <a:pt x="67" y="207"/>
                    </a:cubicBezTo>
                    <a:cubicBezTo>
                      <a:pt x="60" y="239"/>
                      <a:pt x="61" y="241"/>
                      <a:pt x="93" y="262"/>
                    </a:cubicBezTo>
                    <a:cubicBezTo>
                      <a:pt x="95" y="270"/>
                      <a:pt x="93" y="276"/>
                      <a:pt x="86" y="281"/>
                    </a:cubicBezTo>
                    <a:cubicBezTo>
                      <a:pt x="82" y="283"/>
                      <a:pt x="78" y="283"/>
                      <a:pt x="74" y="282"/>
                    </a:cubicBezTo>
                    <a:cubicBezTo>
                      <a:pt x="66" y="281"/>
                      <a:pt x="59" y="279"/>
                      <a:pt x="53" y="274"/>
                    </a:cubicBezTo>
                    <a:cubicBezTo>
                      <a:pt x="51" y="271"/>
                      <a:pt x="50" y="269"/>
                      <a:pt x="48" y="267"/>
                    </a:cubicBezTo>
                    <a:close/>
                  </a:path>
                </a:pathLst>
              </a:custGeom>
              <a:solidFill>
                <a:srgbClr val="CFC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1" name="Freeform 822">
                <a:extLst>
                  <a:ext uri="{FF2B5EF4-FFF2-40B4-BE49-F238E27FC236}">
                    <a16:creationId xmlns:a16="http://schemas.microsoft.com/office/drawing/2014/main" id="{E0A03AB4-2DAE-D9CC-EEAB-8E45889FA2AB}"/>
                  </a:ext>
                </a:extLst>
              </p:cNvPr>
              <p:cNvSpPr/>
              <p:nvPr/>
            </p:nvSpPr>
            <p:spPr bwMode="auto">
              <a:xfrm>
                <a:off x="3891" y="2219"/>
                <a:ext cx="251" cy="384"/>
              </a:xfrm>
              <a:custGeom>
                <a:avLst/>
                <a:gdLst>
                  <a:gd name="T0" fmla="*/ 504 w 620"/>
                  <a:gd name="T1" fmla="*/ 297 h 451"/>
                  <a:gd name="T2" fmla="*/ 528 w 620"/>
                  <a:gd name="T3" fmla="*/ 313 h 451"/>
                  <a:gd name="T4" fmla="*/ 535 w 620"/>
                  <a:gd name="T5" fmla="*/ 326 h 451"/>
                  <a:gd name="T6" fmla="*/ 523 w 620"/>
                  <a:gd name="T7" fmla="*/ 326 h 451"/>
                  <a:gd name="T8" fmla="*/ 464 w 620"/>
                  <a:gd name="T9" fmla="*/ 321 h 451"/>
                  <a:gd name="T10" fmla="*/ 460 w 620"/>
                  <a:gd name="T11" fmla="*/ 341 h 451"/>
                  <a:gd name="T12" fmla="*/ 474 w 620"/>
                  <a:gd name="T13" fmla="*/ 355 h 451"/>
                  <a:gd name="T14" fmla="*/ 507 w 620"/>
                  <a:gd name="T15" fmla="*/ 379 h 451"/>
                  <a:gd name="T16" fmla="*/ 540 w 620"/>
                  <a:gd name="T17" fmla="*/ 385 h 451"/>
                  <a:gd name="T18" fmla="*/ 543 w 620"/>
                  <a:gd name="T19" fmla="*/ 384 h 451"/>
                  <a:gd name="T20" fmla="*/ 589 w 620"/>
                  <a:gd name="T21" fmla="*/ 357 h 451"/>
                  <a:gd name="T22" fmla="*/ 600 w 620"/>
                  <a:gd name="T23" fmla="*/ 356 h 451"/>
                  <a:gd name="T24" fmla="*/ 615 w 620"/>
                  <a:gd name="T25" fmla="*/ 394 h 451"/>
                  <a:gd name="T26" fmla="*/ 582 w 620"/>
                  <a:gd name="T27" fmla="*/ 420 h 451"/>
                  <a:gd name="T28" fmla="*/ 516 w 620"/>
                  <a:gd name="T29" fmla="*/ 427 h 451"/>
                  <a:gd name="T30" fmla="*/ 512 w 620"/>
                  <a:gd name="T31" fmla="*/ 426 h 451"/>
                  <a:gd name="T32" fmla="*/ 413 w 620"/>
                  <a:gd name="T33" fmla="*/ 427 h 451"/>
                  <a:gd name="T34" fmla="*/ 372 w 620"/>
                  <a:gd name="T35" fmla="*/ 447 h 451"/>
                  <a:gd name="T36" fmla="*/ 357 w 620"/>
                  <a:gd name="T37" fmla="*/ 446 h 451"/>
                  <a:gd name="T38" fmla="*/ 296 w 620"/>
                  <a:gd name="T39" fmla="*/ 425 h 451"/>
                  <a:gd name="T40" fmla="*/ 276 w 620"/>
                  <a:gd name="T41" fmla="*/ 401 h 451"/>
                  <a:gd name="T42" fmla="*/ 270 w 620"/>
                  <a:gd name="T43" fmla="*/ 354 h 451"/>
                  <a:gd name="T44" fmla="*/ 276 w 620"/>
                  <a:gd name="T45" fmla="*/ 341 h 451"/>
                  <a:gd name="T46" fmla="*/ 300 w 620"/>
                  <a:gd name="T47" fmla="*/ 333 h 451"/>
                  <a:gd name="T48" fmla="*/ 313 w 620"/>
                  <a:gd name="T49" fmla="*/ 333 h 451"/>
                  <a:gd name="T50" fmla="*/ 313 w 620"/>
                  <a:gd name="T51" fmla="*/ 320 h 451"/>
                  <a:gd name="T52" fmla="*/ 318 w 620"/>
                  <a:gd name="T53" fmla="*/ 295 h 451"/>
                  <a:gd name="T54" fmla="*/ 300 w 620"/>
                  <a:gd name="T55" fmla="*/ 246 h 451"/>
                  <a:gd name="T56" fmla="*/ 288 w 620"/>
                  <a:gd name="T57" fmla="*/ 246 h 451"/>
                  <a:gd name="T58" fmla="*/ 225 w 620"/>
                  <a:gd name="T59" fmla="*/ 243 h 451"/>
                  <a:gd name="T60" fmla="*/ 199 w 620"/>
                  <a:gd name="T61" fmla="*/ 241 h 451"/>
                  <a:gd name="T62" fmla="*/ 182 w 620"/>
                  <a:gd name="T63" fmla="*/ 237 h 451"/>
                  <a:gd name="T64" fmla="*/ 150 w 620"/>
                  <a:gd name="T65" fmla="*/ 237 h 451"/>
                  <a:gd name="T66" fmla="*/ 127 w 620"/>
                  <a:gd name="T67" fmla="*/ 234 h 451"/>
                  <a:gd name="T68" fmla="*/ 80 w 620"/>
                  <a:gd name="T69" fmla="*/ 187 h 451"/>
                  <a:gd name="T70" fmla="*/ 40 w 620"/>
                  <a:gd name="T71" fmla="*/ 155 h 451"/>
                  <a:gd name="T72" fmla="*/ 35 w 620"/>
                  <a:gd name="T73" fmla="*/ 134 h 451"/>
                  <a:gd name="T74" fmla="*/ 27 w 620"/>
                  <a:gd name="T75" fmla="*/ 82 h 451"/>
                  <a:gd name="T76" fmla="*/ 11 w 620"/>
                  <a:gd name="T77" fmla="*/ 1 h 451"/>
                  <a:gd name="T78" fmla="*/ 23 w 620"/>
                  <a:gd name="T79" fmla="*/ 15 h 451"/>
                  <a:gd name="T80" fmla="*/ 50 w 620"/>
                  <a:gd name="T81" fmla="*/ 72 h 451"/>
                  <a:gd name="T82" fmla="*/ 63 w 620"/>
                  <a:gd name="T83" fmla="*/ 122 h 451"/>
                  <a:gd name="T84" fmla="*/ 65 w 620"/>
                  <a:gd name="T85" fmla="*/ 140 h 451"/>
                  <a:gd name="T86" fmla="*/ 89 w 620"/>
                  <a:gd name="T87" fmla="*/ 147 h 451"/>
                  <a:gd name="T88" fmla="*/ 122 w 620"/>
                  <a:gd name="T89" fmla="*/ 151 h 451"/>
                  <a:gd name="T90" fmla="*/ 183 w 620"/>
                  <a:gd name="T91" fmla="*/ 186 h 451"/>
                  <a:gd name="T92" fmla="*/ 243 w 620"/>
                  <a:gd name="T93" fmla="*/ 191 h 451"/>
                  <a:gd name="T94" fmla="*/ 257 w 620"/>
                  <a:gd name="T95" fmla="*/ 209 h 451"/>
                  <a:gd name="T96" fmla="*/ 269 w 620"/>
                  <a:gd name="T97" fmla="*/ 223 h 451"/>
                  <a:gd name="T98" fmla="*/ 339 w 620"/>
                  <a:gd name="T99" fmla="*/ 248 h 451"/>
                  <a:gd name="T100" fmla="*/ 364 w 620"/>
                  <a:gd name="T101" fmla="*/ 264 h 451"/>
                  <a:gd name="T102" fmla="*/ 380 w 620"/>
                  <a:gd name="T103" fmla="*/ 274 h 451"/>
                  <a:gd name="T104" fmla="*/ 428 w 620"/>
                  <a:gd name="T105" fmla="*/ 281 h 451"/>
                  <a:gd name="T106" fmla="*/ 459 w 620"/>
                  <a:gd name="T107" fmla="*/ 288 h 451"/>
                  <a:gd name="T108" fmla="*/ 504 w 620"/>
                  <a:gd name="T109" fmla="*/ 297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20" h="451">
                    <a:moveTo>
                      <a:pt x="504" y="297"/>
                    </a:moveTo>
                    <a:cubicBezTo>
                      <a:pt x="511" y="304"/>
                      <a:pt x="519" y="310"/>
                      <a:pt x="528" y="313"/>
                    </a:cubicBezTo>
                    <a:cubicBezTo>
                      <a:pt x="533" y="314"/>
                      <a:pt x="538" y="320"/>
                      <a:pt x="535" y="326"/>
                    </a:cubicBezTo>
                    <a:cubicBezTo>
                      <a:pt x="532" y="331"/>
                      <a:pt x="526" y="326"/>
                      <a:pt x="523" y="326"/>
                    </a:cubicBezTo>
                    <a:cubicBezTo>
                      <a:pt x="503" y="329"/>
                      <a:pt x="486" y="305"/>
                      <a:pt x="464" y="321"/>
                    </a:cubicBezTo>
                    <a:cubicBezTo>
                      <a:pt x="456" y="327"/>
                      <a:pt x="452" y="332"/>
                      <a:pt x="460" y="341"/>
                    </a:cubicBezTo>
                    <a:cubicBezTo>
                      <a:pt x="464" y="346"/>
                      <a:pt x="468" y="351"/>
                      <a:pt x="474" y="355"/>
                    </a:cubicBezTo>
                    <a:cubicBezTo>
                      <a:pt x="485" y="363"/>
                      <a:pt x="497" y="368"/>
                      <a:pt x="507" y="379"/>
                    </a:cubicBezTo>
                    <a:cubicBezTo>
                      <a:pt x="514" y="387"/>
                      <a:pt x="527" y="393"/>
                      <a:pt x="540" y="385"/>
                    </a:cubicBezTo>
                    <a:cubicBezTo>
                      <a:pt x="541" y="385"/>
                      <a:pt x="542" y="384"/>
                      <a:pt x="543" y="384"/>
                    </a:cubicBezTo>
                    <a:cubicBezTo>
                      <a:pt x="567" y="388"/>
                      <a:pt x="583" y="381"/>
                      <a:pt x="589" y="357"/>
                    </a:cubicBezTo>
                    <a:cubicBezTo>
                      <a:pt x="590" y="352"/>
                      <a:pt x="596" y="353"/>
                      <a:pt x="600" y="356"/>
                    </a:cubicBezTo>
                    <a:cubicBezTo>
                      <a:pt x="609" y="360"/>
                      <a:pt x="620" y="386"/>
                      <a:pt x="615" y="394"/>
                    </a:cubicBezTo>
                    <a:cubicBezTo>
                      <a:pt x="607" y="407"/>
                      <a:pt x="597" y="420"/>
                      <a:pt x="582" y="420"/>
                    </a:cubicBezTo>
                    <a:cubicBezTo>
                      <a:pt x="559" y="421"/>
                      <a:pt x="537" y="421"/>
                      <a:pt x="516" y="427"/>
                    </a:cubicBezTo>
                    <a:cubicBezTo>
                      <a:pt x="514" y="427"/>
                      <a:pt x="513" y="427"/>
                      <a:pt x="512" y="426"/>
                    </a:cubicBezTo>
                    <a:cubicBezTo>
                      <a:pt x="478" y="403"/>
                      <a:pt x="446" y="418"/>
                      <a:pt x="413" y="427"/>
                    </a:cubicBezTo>
                    <a:cubicBezTo>
                      <a:pt x="397" y="431"/>
                      <a:pt x="383" y="434"/>
                      <a:pt x="372" y="447"/>
                    </a:cubicBezTo>
                    <a:cubicBezTo>
                      <a:pt x="367" y="451"/>
                      <a:pt x="362" y="448"/>
                      <a:pt x="357" y="446"/>
                    </a:cubicBezTo>
                    <a:cubicBezTo>
                      <a:pt x="338" y="436"/>
                      <a:pt x="318" y="426"/>
                      <a:pt x="296" y="425"/>
                    </a:cubicBezTo>
                    <a:cubicBezTo>
                      <a:pt x="292" y="416"/>
                      <a:pt x="286" y="407"/>
                      <a:pt x="276" y="401"/>
                    </a:cubicBezTo>
                    <a:cubicBezTo>
                      <a:pt x="253" y="385"/>
                      <a:pt x="252" y="375"/>
                      <a:pt x="270" y="354"/>
                    </a:cubicBezTo>
                    <a:cubicBezTo>
                      <a:pt x="273" y="350"/>
                      <a:pt x="276" y="346"/>
                      <a:pt x="276" y="341"/>
                    </a:cubicBezTo>
                    <a:cubicBezTo>
                      <a:pt x="281" y="329"/>
                      <a:pt x="290" y="328"/>
                      <a:pt x="300" y="333"/>
                    </a:cubicBezTo>
                    <a:cubicBezTo>
                      <a:pt x="305" y="335"/>
                      <a:pt x="309" y="337"/>
                      <a:pt x="313" y="333"/>
                    </a:cubicBezTo>
                    <a:cubicBezTo>
                      <a:pt x="317" y="329"/>
                      <a:pt x="316" y="324"/>
                      <a:pt x="313" y="320"/>
                    </a:cubicBezTo>
                    <a:cubicBezTo>
                      <a:pt x="306" y="310"/>
                      <a:pt x="314" y="303"/>
                      <a:pt x="318" y="295"/>
                    </a:cubicBezTo>
                    <a:cubicBezTo>
                      <a:pt x="322" y="285"/>
                      <a:pt x="309" y="251"/>
                      <a:pt x="300" y="246"/>
                    </a:cubicBezTo>
                    <a:cubicBezTo>
                      <a:pt x="296" y="244"/>
                      <a:pt x="291" y="244"/>
                      <a:pt x="288" y="246"/>
                    </a:cubicBezTo>
                    <a:cubicBezTo>
                      <a:pt x="266" y="264"/>
                      <a:pt x="245" y="249"/>
                      <a:pt x="225" y="243"/>
                    </a:cubicBezTo>
                    <a:cubicBezTo>
                      <a:pt x="216" y="241"/>
                      <a:pt x="208" y="236"/>
                      <a:pt x="199" y="241"/>
                    </a:cubicBezTo>
                    <a:cubicBezTo>
                      <a:pt x="193" y="245"/>
                      <a:pt x="186" y="242"/>
                      <a:pt x="182" y="237"/>
                    </a:cubicBezTo>
                    <a:cubicBezTo>
                      <a:pt x="171" y="224"/>
                      <a:pt x="162" y="223"/>
                      <a:pt x="150" y="237"/>
                    </a:cubicBezTo>
                    <a:cubicBezTo>
                      <a:pt x="142" y="248"/>
                      <a:pt x="129" y="245"/>
                      <a:pt x="127" y="234"/>
                    </a:cubicBezTo>
                    <a:cubicBezTo>
                      <a:pt x="123" y="205"/>
                      <a:pt x="100" y="197"/>
                      <a:pt x="80" y="187"/>
                    </a:cubicBezTo>
                    <a:cubicBezTo>
                      <a:pt x="64" y="179"/>
                      <a:pt x="54" y="165"/>
                      <a:pt x="40" y="155"/>
                    </a:cubicBezTo>
                    <a:cubicBezTo>
                      <a:pt x="32" y="150"/>
                      <a:pt x="31" y="142"/>
                      <a:pt x="35" y="134"/>
                    </a:cubicBezTo>
                    <a:cubicBezTo>
                      <a:pt x="45" y="114"/>
                      <a:pt x="37" y="100"/>
                      <a:pt x="27" y="82"/>
                    </a:cubicBezTo>
                    <a:cubicBezTo>
                      <a:pt x="12" y="58"/>
                      <a:pt x="0" y="31"/>
                      <a:pt x="11" y="1"/>
                    </a:cubicBezTo>
                    <a:cubicBezTo>
                      <a:pt x="22" y="0"/>
                      <a:pt x="22" y="8"/>
                      <a:pt x="23" y="15"/>
                    </a:cubicBezTo>
                    <a:cubicBezTo>
                      <a:pt x="25" y="37"/>
                      <a:pt x="32" y="57"/>
                      <a:pt x="50" y="72"/>
                    </a:cubicBezTo>
                    <a:cubicBezTo>
                      <a:pt x="66" y="86"/>
                      <a:pt x="60" y="105"/>
                      <a:pt x="63" y="122"/>
                    </a:cubicBezTo>
                    <a:cubicBezTo>
                      <a:pt x="64" y="128"/>
                      <a:pt x="62" y="134"/>
                      <a:pt x="65" y="140"/>
                    </a:cubicBezTo>
                    <a:cubicBezTo>
                      <a:pt x="71" y="150"/>
                      <a:pt x="78" y="156"/>
                      <a:pt x="89" y="147"/>
                    </a:cubicBezTo>
                    <a:cubicBezTo>
                      <a:pt x="102" y="137"/>
                      <a:pt x="110" y="139"/>
                      <a:pt x="122" y="151"/>
                    </a:cubicBezTo>
                    <a:cubicBezTo>
                      <a:pt x="139" y="168"/>
                      <a:pt x="159" y="180"/>
                      <a:pt x="183" y="186"/>
                    </a:cubicBezTo>
                    <a:cubicBezTo>
                      <a:pt x="204" y="192"/>
                      <a:pt x="221" y="197"/>
                      <a:pt x="243" y="191"/>
                    </a:cubicBezTo>
                    <a:cubicBezTo>
                      <a:pt x="252" y="189"/>
                      <a:pt x="261" y="196"/>
                      <a:pt x="257" y="209"/>
                    </a:cubicBezTo>
                    <a:cubicBezTo>
                      <a:pt x="253" y="221"/>
                      <a:pt x="255" y="224"/>
                      <a:pt x="269" y="223"/>
                    </a:cubicBezTo>
                    <a:cubicBezTo>
                      <a:pt x="295" y="223"/>
                      <a:pt x="322" y="222"/>
                      <a:pt x="339" y="248"/>
                    </a:cubicBezTo>
                    <a:cubicBezTo>
                      <a:pt x="344" y="256"/>
                      <a:pt x="354" y="261"/>
                      <a:pt x="364" y="264"/>
                    </a:cubicBezTo>
                    <a:cubicBezTo>
                      <a:pt x="370" y="266"/>
                      <a:pt x="376" y="269"/>
                      <a:pt x="380" y="274"/>
                    </a:cubicBezTo>
                    <a:cubicBezTo>
                      <a:pt x="394" y="293"/>
                      <a:pt x="410" y="293"/>
                      <a:pt x="428" y="281"/>
                    </a:cubicBezTo>
                    <a:cubicBezTo>
                      <a:pt x="439" y="275"/>
                      <a:pt x="451" y="269"/>
                      <a:pt x="459" y="288"/>
                    </a:cubicBezTo>
                    <a:cubicBezTo>
                      <a:pt x="463" y="297"/>
                      <a:pt x="491" y="302"/>
                      <a:pt x="504" y="297"/>
                    </a:cubicBezTo>
                    <a:close/>
                  </a:path>
                </a:pathLst>
              </a:custGeom>
              <a:solidFill>
                <a:srgbClr val="E8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2" name="Freeform 823">
                <a:extLst>
                  <a:ext uri="{FF2B5EF4-FFF2-40B4-BE49-F238E27FC236}">
                    <a16:creationId xmlns:a16="http://schemas.microsoft.com/office/drawing/2014/main" id="{759EFBD2-21CE-86C1-9F2E-AC36152509F4}"/>
                  </a:ext>
                </a:extLst>
              </p:cNvPr>
              <p:cNvSpPr/>
              <p:nvPr/>
            </p:nvSpPr>
            <p:spPr bwMode="auto">
              <a:xfrm>
                <a:off x="4347" y="2198"/>
                <a:ext cx="133" cy="286"/>
              </a:xfrm>
              <a:custGeom>
                <a:avLst/>
                <a:gdLst>
                  <a:gd name="T0" fmla="*/ 104 w 330"/>
                  <a:gd name="T1" fmla="*/ 321 h 336"/>
                  <a:gd name="T2" fmla="*/ 64 w 330"/>
                  <a:gd name="T3" fmla="*/ 329 h 336"/>
                  <a:gd name="T4" fmla="*/ 57 w 330"/>
                  <a:gd name="T5" fmla="*/ 296 h 336"/>
                  <a:gd name="T6" fmla="*/ 37 w 330"/>
                  <a:gd name="T7" fmla="*/ 254 h 336"/>
                  <a:gd name="T8" fmla="*/ 0 w 330"/>
                  <a:gd name="T9" fmla="*/ 225 h 336"/>
                  <a:gd name="T10" fmla="*/ 27 w 330"/>
                  <a:gd name="T11" fmla="*/ 227 h 336"/>
                  <a:gd name="T12" fmla="*/ 44 w 330"/>
                  <a:gd name="T13" fmla="*/ 228 h 336"/>
                  <a:gd name="T14" fmla="*/ 43 w 330"/>
                  <a:gd name="T15" fmla="*/ 213 h 336"/>
                  <a:gd name="T16" fmla="*/ 43 w 330"/>
                  <a:gd name="T17" fmla="*/ 184 h 336"/>
                  <a:gd name="T18" fmla="*/ 46 w 330"/>
                  <a:gd name="T19" fmla="*/ 170 h 336"/>
                  <a:gd name="T20" fmla="*/ 60 w 330"/>
                  <a:gd name="T21" fmla="*/ 185 h 336"/>
                  <a:gd name="T22" fmla="*/ 73 w 330"/>
                  <a:gd name="T23" fmla="*/ 196 h 336"/>
                  <a:gd name="T24" fmla="*/ 82 w 330"/>
                  <a:gd name="T25" fmla="*/ 184 h 336"/>
                  <a:gd name="T26" fmla="*/ 111 w 330"/>
                  <a:gd name="T27" fmla="*/ 134 h 336"/>
                  <a:gd name="T28" fmla="*/ 109 w 330"/>
                  <a:gd name="T29" fmla="*/ 118 h 336"/>
                  <a:gd name="T30" fmla="*/ 101 w 330"/>
                  <a:gd name="T31" fmla="*/ 81 h 336"/>
                  <a:gd name="T32" fmla="*/ 74 w 330"/>
                  <a:gd name="T33" fmla="*/ 30 h 336"/>
                  <a:gd name="T34" fmla="*/ 59 w 330"/>
                  <a:gd name="T35" fmla="*/ 17 h 336"/>
                  <a:gd name="T36" fmla="*/ 60 w 330"/>
                  <a:gd name="T37" fmla="*/ 12 h 336"/>
                  <a:gd name="T38" fmla="*/ 103 w 330"/>
                  <a:gd name="T39" fmla="*/ 10 h 336"/>
                  <a:gd name="T40" fmla="*/ 224 w 330"/>
                  <a:gd name="T41" fmla="*/ 20 h 336"/>
                  <a:gd name="T42" fmla="*/ 307 w 330"/>
                  <a:gd name="T43" fmla="*/ 21 h 336"/>
                  <a:gd name="T44" fmla="*/ 313 w 330"/>
                  <a:gd name="T45" fmla="*/ 25 h 336"/>
                  <a:gd name="T46" fmla="*/ 308 w 330"/>
                  <a:gd name="T47" fmla="*/ 35 h 336"/>
                  <a:gd name="T48" fmla="*/ 273 w 330"/>
                  <a:gd name="T49" fmla="*/ 58 h 336"/>
                  <a:gd name="T50" fmla="*/ 263 w 330"/>
                  <a:gd name="T51" fmla="*/ 69 h 336"/>
                  <a:gd name="T52" fmla="*/ 273 w 330"/>
                  <a:gd name="T53" fmla="*/ 76 h 336"/>
                  <a:gd name="T54" fmla="*/ 293 w 330"/>
                  <a:gd name="T55" fmla="*/ 86 h 336"/>
                  <a:gd name="T56" fmla="*/ 304 w 330"/>
                  <a:gd name="T57" fmla="*/ 94 h 336"/>
                  <a:gd name="T58" fmla="*/ 300 w 330"/>
                  <a:gd name="T59" fmla="*/ 148 h 336"/>
                  <a:gd name="T60" fmla="*/ 278 w 330"/>
                  <a:gd name="T61" fmla="*/ 177 h 336"/>
                  <a:gd name="T62" fmla="*/ 243 w 330"/>
                  <a:gd name="T63" fmla="*/ 205 h 336"/>
                  <a:gd name="T64" fmla="*/ 225 w 330"/>
                  <a:gd name="T65" fmla="*/ 206 h 336"/>
                  <a:gd name="T66" fmla="*/ 195 w 330"/>
                  <a:gd name="T67" fmla="*/ 229 h 336"/>
                  <a:gd name="T68" fmla="*/ 153 w 330"/>
                  <a:gd name="T69" fmla="*/ 265 h 336"/>
                  <a:gd name="T70" fmla="*/ 97 w 330"/>
                  <a:gd name="T71" fmla="*/ 288 h 336"/>
                  <a:gd name="T72" fmla="*/ 104 w 330"/>
                  <a:gd name="T73" fmla="*/ 321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30" h="336">
                    <a:moveTo>
                      <a:pt x="104" y="321"/>
                    </a:moveTo>
                    <a:cubicBezTo>
                      <a:pt x="93" y="336"/>
                      <a:pt x="76" y="332"/>
                      <a:pt x="64" y="329"/>
                    </a:cubicBezTo>
                    <a:cubicBezTo>
                      <a:pt x="53" y="325"/>
                      <a:pt x="56" y="308"/>
                      <a:pt x="57" y="296"/>
                    </a:cubicBezTo>
                    <a:cubicBezTo>
                      <a:pt x="58" y="279"/>
                      <a:pt x="54" y="264"/>
                      <a:pt x="37" y="254"/>
                    </a:cubicBezTo>
                    <a:cubicBezTo>
                      <a:pt x="24" y="246"/>
                      <a:pt x="8" y="241"/>
                      <a:pt x="0" y="225"/>
                    </a:cubicBezTo>
                    <a:cubicBezTo>
                      <a:pt x="10" y="217"/>
                      <a:pt x="18" y="223"/>
                      <a:pt x="27" y="227"/>
                    </a:cubicBezTo>
                    <a:cubicBezTo>
                      <a:pt x="33" y="229"/>
                      <a:pt x="39" y="232"/>
                      <a:pt x="44" y="228"/>
                    </a:cubicBezTo>
                    <a:cubicBezTo>
                      <a:pt x="50" y="223"/>
                      <a:pt x="46" y="218"/>
                      <a:pt x="43" y="213"/>
                    </a:cubicBezTo>
                    <a:cubicBezTo>
                      <a:pt x="38" y="204"/>
                      <a:pt x="43" y="194"/>
                      <a:pt x="43" y="184"/>
                    </a:cubicBezTo>
                    <a:cubicBezTo>
                      <a:pt x="43" y="179"/>
                      <a:pt x="43" y="174"/>
                      <a:pt x="46" y="170"/>
                    </a:cubicBezTo>
                    <a:cubicBezTo>
                      <a:pt x="59" y="167"/>
                      <a:pt x="56" y="179"/>
                      <a:pt x="60" y="185"/>
                    </a:cubicBezTo>
                    <a:cubicBezTo>
                      <a:pt x="64" y="189"/>
                      <a:pt x="66" y="196"/>
                      <a:pt x="73" y="196"/>
                    </a:cubicBezTo>
                    <a:cubicBezTo>
                      <a:pt x="80" y="196"/>
                      <a:pt x="79" y="189"/>
                      <a:pt x="82" y="184"/>
                    </a:cubicBezTo>
                    <a:cubicBezTo>
                      <a:pt x="92" y="168"/>
                      <a:pt x="92" y="146"/>
                      <a:pt x="111" y="134"/>
                    </a:cubicBezTo>
                    <a:cubicBezTo>
                      <a:pt x="118" y="130"/>
                      <a:pt x="113" y="123"/>
                      <a:pt x="109" y="118"/>
                    </a:cubicBezTo>
                    <a:cubicBezTo>
                      <a:pt x="100" y="107"/>
                      <a:pt x="99" y="95"/>
                      <a:pt x="101" y="81"/>
                    </a:cubicBezTo>
                    <a:cubicBezTo>
                      <a:pt x="105" y="56"/>
                      <a:pt x="97" y="42"/>
                      <a:pt x="74" y="30"/>
                    </a:cubicBezTo>
                    <a:cubicBezTo>
                      <a:pt x="68" y="26"/>
                      <a:pt x="62" y="23"/>
                      <a:pt x="59" y="17"/>
                    </a:cubicBezTo>
                    <a:cubicBezTo>
                      <a:pt x="58" y="15"/>
                      <a:pt x="59" y="14"/>
                      <a:pt x="60" y="12"/>
                    </a:cubicBezTo>
                    <a:cubicBezTo>
                      <a:pt x="74" y="0"/>
                      <a:pt x="88" y="5"/>
                      <a:pt x="103" y="10"/>
                    </a:cubicBezTo>
                    <a:cubicBezTo>
                      <a:pt x="142" y="26"/>
                      <a:pt x="183" y="30"/>
                      <a:pt x="224" y="20"/>
                    </a:cubicBezTo>
                    <a:cubicBezTo>
                      <a:pt x="252" y="13"/>
                      <a:pt x="280" y="21"/>
                      <a:pt x="307" y="21"/>
                    </a:cubicBezTo>
                    <a:cubicBezTo>
                      <a:pt x="310" y="21"/>
                      <a:pt x="313" y="22"/>
                      <a:pt x="313" y="25"/>
                    </a:cubicBezTo>
                    <a:cubicBezTo>
                      <a:pt x="314" y="30"/>
                      <a:pt x="311" y="33"/>
                      <a:pt x="308" y="35"/>
                    </a:cubicBezTo>
                    <a:cubicBezTo>
                      <a:pt x="296" y="43"/>
                      <a:pt x="285" y="52"/>
                      <a:pt x="273" y="58"/>
                    </a:cubicBezTo>
                    <a:cubicBezTo>
                      <a:pt x="268" y="60"/>
                      <a:pt x="262" y="62"/>
                      <a:pt x="263" y="69"/>
                    </a:cubicBezTo>
                    <a:cubicBezTo>
                      <a:pt x="263" y="74"/>
                      <a:pt x="269" y="75"/>
                      <a:pt x="273" y="76"/>
                    </a:cubicBezTo>
                    <a:cubicBezTo>
                      <a:pt x="280" y="79"/>
                      <a:pt x="287" y="82"/>
                      <a:pt x="293" y="86"/>
                    </a:cubicBezTo>
                    <a:cubicBezTo>
                      <a:pt x="297" y="89"/>
                      <a:pt x="300" y="92"/>
                      <a:pt x="304" y="94"/>
                    </a:cubicBezTo>
                    <a:cubicBezTo>
                      <a:pt x="330" y="115"/>
                      <a:pt x="328" y="132"/>
                      <a:pt x="300" y="148"/>
                    </a:cubicBezTo>
                    <a:cubicBezTo>
                      <a:pt x="281" y="149"/>
                      <a:pt x="281" y="165"/>
                      <a:pt x="278" y="177"/>
                    </a:cubicBezTo>
                    <a:cubicBezTo>
                      <a:pt x="269" y="190"/>
                      <a:pt x="251" y="191"/>
                      <a:pt x="243" y="205"/>
                    </a:cubicBezTo>
                    <a:cubicBezTo>
                      <a:pt x="240" y="210"/>
                      <a:pt x="231" y="207"/>
                      <a:pt x="225" y="206"/>
                    </a:cubicBezTo>
                    <a:cubicBezTo>
                      <a:pt x="210" y="205"/>
                      <a:pt x="197" y="214"/>
                      <a:pt x="195" y="229"/>
                    </a:cubicBezTo>
                    <a:cubicBezTo>
                      <a:pt x="190" y="256"/>
                      <a:pt x="182" y="265"/>
                      <a:pt x="153" y="265"/>
                    </a:cubicBezTo>
                    <a:cubicBezTo>
                      <a:pt x="130" y="265"/>
                      <a:pt x="115" y="279"/>
                      <a:pt x="97" y="288"/>
                    </a:cubicBezTo>
                    <a:cubicBezTo>
                      <a:pt x="84" y="295"/>
                      <a:pt x="87" y="306"/>
                      <a:pt x="104" y="321"/>
                    </a:cubicBezTo>
                    <a:close/>
                  </a:path>
                </a:pathLst>
              </a:custGeom>
              <a:solidFill>
                <a:srgbClr val="EBD6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3" name="Freeform 824">
                <a:extLst>
                  <a:ext uri="{FF2B5EF4-FFF2-40B4-BE49-F238E27FC236}">
                    <a16:creationId xmlns:a16="http://schemas.microsoft.com/office/drawing/2014/main" id="{D76D4FDA-7726-EE33-F9E1-E86D82818FE0}"/>
                  </a:ext>
                </a:extLst>
              </p:cNvPr>
              <p:cNvSpPr/>
              <p:nvPr/>
            </p:nvSpPr>
            <p:spPr bwMode="auto">
              <a:xfrm>
                <a:off x="4521" y="885"/>
                <a:ext cx="168" cy="376"/>
              </a:xfrm>
              <a:custGeom>
                <a:avLst/>
                <a:gdLst>
                  <a:gd name="T0" fmla="*/ 117 w 414"/>
                  <a:gd name="T1" fmla="*/ 434 h 442"/>
                  <a:gd name="T2" fmla="*/ 57 w 414"/>
                  <a:gd name="T3" fmla="*/ 419 h 442"/>
                  <a:gd name="T4" fmla="*/ 50 w 414"/>
                  <a:gd name="T5" fmla="*/ 385 h 442"/>
                  <a:gd name="T6" fmla="*/ 61 w 414"/>
                  <a:gd name="T7" fmla="*/ 303 h 442"/>
                  <a:gd name="T8" fmla="*/ 62 w 414"/>
                  <a:gd name="T9" fmla="*/ 284 h 442"/>
                  <a:gd name="T10" fmla="*/ 59 w 414"/>
                  <a:gd name="T11" fmla="*/ 267 h 442"/>
                  <a:gd name="T12" fmla="*/ 55 w 414"/>
                  <a:gd name="T13" fmla="*/ 199 h 442"/>
                  <a:gd name="T14" fmla="*/ 83 w 414"/>
                  <a:gd name="T15" fmla="*/ 189 h 442"/>
                  <a:gd name="T16" fmla="*/ 114 w 414"/>
                  <a:gd name="T17" fmla="*/ 192 h 442"/>
                  <a:gd name="T18" fmla="*/ 160 w 414"/>
                  <a:gd name="T19" fmla="*/ 190 h 442"/>
                  <a:gd name="T20" fmla="*/ 185 w 414"/>
                  <a:gd name="T21" fmla="*/ 174 h 442"/>
                  <a:gd name="T22" fmla="*/ 172 w 414"/>
                  <a:gd name="T23" fmla="*/ 149 h 442"/>
                  <a:gd name="T24" fmla="*/ 135 w 414"/>
                  <a:gd name="T25" fmla="*/ 122 h 442"/>
                  <a:gd name="T26" fmla="*/ 119 w 414"/>
                  <a:gd name="T27" fmla="*/ 123 h 442"/>
                  <a:gd name="T28" fmla="*/ 55 w 414"/>
                  <a:gd name="T29" fmla="*/ 158 h 442"/>
                  <a:gd name="T30" fmla="*/ 50 w 414"/>
                  <a:gd name="T31" fmla="*/ 165 h 442"/>
                  <a:gd name="T32" fmla="*/ 25 w 414"/>
                  <a:gd name="T33" fmla="*/ 187 h 442"/>
                  <a:gd name="T34" fmla="*/ 6 w 414"/>
                  <a:gd name="T35" fmla="*/ 153 h 442"/>
                  <a:gd name="T36" fmla="*/ 12 w 414"/>
                  <a:gd name="T37" fmla="*/ 116 h 442"/>
                  <a:gd name="T38" fmla="*/ 32 w 414"/>
                  <a:gd name="T39" fmla="*/ 62 h 442"/>
                  <a:gd name="T40" fmla="*/ 32 w 414"/>
                  <a:gd name="T41" fmla="*/ 39 h 442"/>
                  <a:gd name="T42" fmla="*/ 44 w 414"/>
                  <a:gd name="T43" fmla="*/ 20 h 442"/>
                  <a:gd name="T44" fmla="*/ 50 w 414"/>
                  <a:gd name="T45" fmla="*/ 20 h 442"/>
                  <a:gd name="T46" fmla="*/ 110 w 414"/>
                  <a:gd name="T47" fmla="*/ 22 h 442"/>
                  <a:gd name="T48" fmla="*/ 121 w 414"/>
                  <a:gd name="T49" fmla="*/ 23 h 442"/>
                  <a:gd name="T50" fmla="*/ 147 w 414"/>
                  <a:gd name="T51" fmla="*/ 24 h 442"/>
                  <a:gd name="T52" fmla="*/ 188 w 414"/>
                  <a:gd name="T53" fmla="*/ 51 h 442"/>
                  <a:gd name="T54" fmla="*/ 231 w 414"/>
                  <a:gd name="T55" fmla="*/ 34 h 442"/>
                  <a:gd name="T56" fmla="*/ 245 w 414"/>
                  <a:gd name="T57" fmla="*/ 18 h 442"/>
                  <a:gd name="T58" fmla="*/ 266 w 414"/>
                  <a:gd name="T59" fmla="*/ 33 h 442"/>
                  <a:gd name="T60" fmla="*/ 289 w 414"/>
                  <a:gd name="T61" fmla="*/ 54 h 442"/>
                  <a:gd name="T62" fmla="*/ 356 w 414"/>
                  <a:gd name="T63" fmla="*/ 94 h 442"/>
                  <a:gd name="T64" fmla="*/ 373 w 414"/>
                  <a:gd name="T65" fmla="*/ 124 h 442"/>
                  <a:gd name="T66" fmla="*/ 384 w 414"/>
                  <a:gd name="T67" fmla="*/ 131 h 442"/>
                  <a:gd name="T68" fmla="*/ 389 w 414"/>
                  <a:gd name="T69" fmla="*/ 121 h 442"/>
                  <a:gd name="T70" fmla="*/ 404 w 414"/>
                  <a:gd name="T71" fmla="*/ 107 h 442"/>
                  <a:gd name="T72" fmla="*/ 413 w 414"/>
                  <a:gd name="T73" fmla="*/ 124 h 442"/>
                  <a:gd name="T74" fmla="*/ 403 w 414"/>
                  <a:gd name="T75" fmla="*/ 150 h 442"/>
                  <a:gd name="T76" fmla="*/ 385 w 414"/>
                  <a:gd name="T77" fmla="*/ 178 h 442"/>
                  <a:gd name="T78" fmla="*/ 368 w 414"/>
                  <a:gd name="T79" fmla="*/ 155 h 442"/>
                  <a:gd name="T80" fmla="*/ 363 w 414"/>
                  <a:gd name="T81" fmla="*/ 131 h 442"/>
                  <a:gd name="T82" fmla="*/ 337 w 414"/>
                  <a:gd name="T83" fmla="*/ 112 h 442"/>
                  <a:gd name="T84" fmla="*/ 289 w 414"/>
                  <a:gd name="T85" fmla="*/ 85 h 442"/>
                  <a:gd name="T86" fmla="*/ 254 w 414"/>
                  <a:gd name="T87" fmla="*/ 80 h 442"/>
                  <a:gd name="T88" fmla="*/ 217 w 414"/>
                  <a:gd name="T89" fmla="*/ 114 h 442"/>
                  <a:gd name="T90" fmla="*/ 197 w 414"/>
                  <a:gd name="T91" fmla="*/ 126 h 442"/>
                  <a:gd name="T92" fmla="*/ 193 w 414"/>
                  <a:gd name="T93" fmla="*/ 143 h 442"/>
                  <a:gd name="T94" fmla="*/ 183 w 414"/>
                  <a:gd name="T95" fmla="*/ 196 h 442"/>
                  <a:gd name="T96" fmla="*/ 150 w 414"/>
                  <a:gd name="T97" fmla="*/ 204 h 442"/>
                  <a:gd name="T98" fmla="*/ 138 w 414"/>
                  <a:gd name="T99" fmla="*/ 227 h 442"/>
                  <a:gd name="T100" fmla="*/ 114 w 414"/>
                  <a:gd name="T101" fmla="*/ 271 h 442"/>
                  <a:gd name="T102" fmla="*/ 109 w 414"/>
                  <a:gd name="T103" fmla="*/ 291 h 442"/>
                  <a:gd name="T104" fmla="*/ 114 w 414"/>
                  <a:gd name="T105" fmla="*/ 323 h 442"/>
                  <a:gd name="T106" fmla="*/ 72 w 414"/>
                  <a:gd name="T107" fmla="*/ 394 h 442"/>
                  <a:gd name="T108" fmla="*/ 89 w 414"/>
                  <a:gd name="T109" fmla="*/ 424 h 442"/>
                  <a:gd name="T110" fmla="*/ 116 w 414"/>
                  <a:gd name="T111" fmla="*/ 428 h 442"/>
                  <a:gd name="T112" fmla="*/ 117 w 414"/>
                  <a:gd name="T113" fmla="*/ 432 h 442"/>
                  <a:gd name="T114" fmla="*/ 117 w 414"/>
                  <a:gd name="T115" fmla="*/ 434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3" h="442">
                    <a:moveTo>
                      <a:pt x="117" y="434"/>
                    </a:moveTo>
                    <a:cubicBezTo>
                      <a:pt x="94" y="442"/>
                      <a:pt x="74" y="436"/>
                      <a:pt x="57" y="419"/>
                    </a:cubicBezTo>
                    <a:cubicBezTo>
                      <a:pt x="47" y="409"/>
                      <a:pt x="41" y="400"/>
                      <a:pt x="50" y="385"/>
                    </a:cubicBezTo>
                    <a:cubicBezTo>
                      <a:pt x="66" y="360"/>
                      <a:pt x="75" y="333"/>
                      <a:pt x="61" y="303"/>
                    </a:cubicBezTo>
                    <a:cubicBezTo>
                      <a:pt x="59" y="298"/>
                      <a:pt x="60" y="290"/>
                      <a:pt x="62" y="284"/>
                    </a:cubicBezTo>
                    <a:cubicBezTo>
                      <a:pt x="64" y="277"/>
                      <a:pt x="63" y="270"/>
                      <a:pt x="59" y="267"/>
                    </a:cubicBezTo>
                    <a:cubicBezTo>
                      <a:pt x="29" y="246"/>
                      <a:pt x="51" y="221"/>
                      <a:pt x="55" y="199"/>
                    </a:cubicBezTo>
                    <a:cubicBezTo>
                      <a:pt x="58" y="186"/>
                      <a:pt x="74" y="184"/>
                      <a:pt x="83" y="189"/>
                    </a:cubicBezTo>
                    <a:cubicBezTo>
                      <a:pt x="94" y="193"/>
                      <a:pt x="103" y="194"/>
                      <a:pt x="114" y="192"/>
                    </a:cubicBezTo>
                    <a:cubicBezTo>
                      <a:pt x="129" y="190"/>
                      <a:pt x="144" y="191"/>
                      <a:pt x="160" y="190"/>
                    </a:cubicBezTo>
                    <a:cubicBezTo>
                      <a:pt x="171" y="189"/>
                      <a:pt x="182" y="184"/>
                      <a:pt x="185" y="174"/>
                    </a:cubicBezTo>
                    <a:cubicBezTo>
                      <a:pt x="188" y="164"/>
                      <a:pt x="181" y="155"/>
                      <a:pt x="172" y="149"/>
                    </a:cubicBezTo>
                    <a:cubicBezTo>
                      <a:pt x="159" y="141"/>
                      <a:pt x="147" y="132"/>
                      <a:pt x="135" y="122"/>
                    </a:cubicBezTo>
                    <a:cubicBezTo>
                      <a:pt x="129" y="117"/>
                      <a:pt x="124" y="119"/>
                      <a:pt x="119" y="123"/>
                    </a:cubicBezTo>
                    <a:cubicBezTo>
                      <a:pt x="99" y="136"/>
                      <a:pt x="81" y="154"/>
                      <a:pt x="55" y="158"/>
                    </a:cubicBezTo>
                    <a:cubicBezTo>
                      <a:pt x="52" y="158"/>
                      <a:pt x="49" y="161"/>
                      <a:pt x="50" y="165"/>
                    </a:cubicBezTo>
                    <a:cubicBezTo>
                      <a:pt x="55" y="186"/>
                      <a:pt x="38" y="188"/>
                      <a:pt x="25" y="187"/>
                    </a:cubicBezTo>
                    <a:cubicBezTo>
                      <a:pt x="12" y="187"/>
                      <a:pt x="0" y="166"/>
                      <a:pt x="6" y="153"/>
                    </a:cubicBezTo>
                    <a:cubicBezTo>
                      <a:pt x="11" y="141"/>
                      <a:pt x="13" y="129"/>
                      <a:pt x="12" y="116"/>
                    </a:cubicBezTo>
                    <a:cubicBezTo>
                      <a:pt x="9" y="95"/>
                      <a:pt x="30" y="83"/>
                      <a:pt x="32" y="62"/>
                    </a:cubicBezTo>
                    <a:cubicBezTo>
                      <a:pt x="33" y="54"/>
                      <a:pt x="35" y="47"/>
                      <a:pt x="32" y="39"/>
                    </a:cubicBezTo>
                    <a:cubicBezTo>
                      <a:pt x="27" y="27"/>
                      <a:pt x="26" y="17"/>
                      <a:pt x="44" y="20"/>
                    </a:cubicBezTo>
                    <a:cubicBezTo>
                      <a:pt x="46" y="20"/>
                      <a:pt x="49" y="21"/>
                      <a:pt x="50" y="20"/>
                    </a:cubicBezTo>
                    <a:cubicBezTo>
                      <a:pt x="71" y="0"/>
                      <a:pt x="90" y="14"/>
                      <a:pt x="110" y="22"/>
                    </a:cubicBezTo>
                    <a:cubicBezTo>
                      <a:pt x="114" y="24"/>
                      <a:pt x="118" y="27"/>
                      <a:pt x="121" y="23"/>
                    </a:cubicBezTo>
                    <a:cubicBezTo>
                      <a:pt x="131" y="4"/>
                      <a:pt x="138" y="17"/>
                      <a:pt x="147" y="24"/>
                    </a:cubicBezTo>
                    <a:cubicBezTo>
                      <a:pt x="160" y="35"/>
                      <a:pt x="176" y="39"/>
                      <a:pt x="188" y="51"/>
                    </a:cubicBezTo>
                    <a:cubicBezTo>
                      <a:pt x="195" y="57"/>
                      <a:pt x="227" y="43"/>
                      <a:pt x="231" y="34"/>
                    </a:cubicBezTo>
                    <a:cubicBezTo>
                      <a:pt x="234" y="27"/>
                      <a:pt x="234" y="18"/>
                      <a:pt x="245" y="18"/>
                    </a:cubicBezTo>
                    <a:cubicBezTo>
                      <a:pt x="257" y="18"/>
                      <a:pt x="262" y="25"/>
                      <a:pt x="266" y="33"/>
                    </a:cubicBezTo>
                    <a:cubicBezTo>
                      <a:pt x="271" y="43"/>
                      <a:pt x="276" y="52"/>
                      <a:pt x="289" y="54"/>
                    </a:cubicBezTo>
                    <a:cubicBezTo>
                      <a:pt x="311" y="67"/>
                      <a:pt x="332" y="82"/>
                      <a:pt x="356" y="94"/>
                    </a:cubicBezTo>
                    <a:cubicBezTo>
                      <a:pt x="364" y="98"/>
                      <a:pt x="367" y="114"/>
                      <a:pt x="373" y="124"/>
                    </a:cubicBezTo>
                    <a:cubicBezTo>
                      <a:pt x="375" y="127"/>
                      <a:pt x="378" y="132"/>
                      <a:pt x="384" y="131"/>
                    </a:cubicBezTo>
                    <a:cubicBezTo>
                      <a:pt x="388" y="130"/>
                      <a:pt x="389" y="125"/>
                      <a:pt x="389" y="121"/>
                    </a:cubicBezTo>
                    <a:cubicBezTo>
                      <a:pt x="388" y="111"/>
                      <a:pt x="395" y="106"/>
                      <a:pt x="404" y="107"/>
                    </a:cubicBezTo>
                    <a:cubicBezTo>
                      <a:pt x="413" y="108"/>
                      <a:pt x="412" y="117"/>
                      <a:pt x="413" y="124"/>
                    </a:cubicBezTo>
                    <a:cubicBezTo>
                      <a:pt x="414" y="134"/>
                      <a:pt x="411" y="143"/>
                      <a:pt x="403" y="150"/>
                    </a:cubicBezTo>
                    <a:cubicBezTo>
                      <a:pt x="394" y="158"/>
                      <a:pt x="386" y="166"/>
                      <a:pt x="385" y="178"/>
                    </a:cubicBezTo>
                    <a:cubicBezTo>
                      <a:pt x="371" y="176"/>
                      <a:pt x="371" y="164"/>
                      <a:pt x="368" y="155"/>
                    </a:cubicBezTo>
                    <a:cubicBezTo>
                      <a:pt x="367" y="147"/>
                      <a:pt x="366" y="139"/>
                      <a:pt x="363" y="131"/>
                    </a:cubicBezTo>
                    <a:cubicBezTo>
                      <a:pt x="359" y="118"/>
                      <a:pt x="350" y="110"/>
                      <a:pt x="337" y="112"/>
                    </a:cubicBezTo>
                    <a:cubicBezTo>
                      <a:pt x="314" y="114"/>
                      <a:pt x="301" y="102"/>
                      <a:pt x="289" y="85"/>
                    </a:cubicBezTo>
                    <a:cubicBezTo>
                      <a:pt x="276" y="67"/>
                      <a:pt x="274" y="67"/>
                      <a:pt x="254" y="80"/>
                    </a:cubicBezTo>
                    <a:cubicBezTo>
                      <a:pt x="240" y="89"/>
                      <a:pt x="224" y="95"/>
                      <a:pt x="217" y="114"/>
                    </a:cubicBezTo>
                    <a:cubicBezTo>
                      <a:pt x="215" y="121"/>
                      <a:pt x="205" y="123"/>
                      <a:pt x="197" y="126"/>
                    </a:cubicBezTo>
                    <a:cubicBezTo>
                      <a:pt x="188" y="130"/>
                      <a:pt x="185" y="134"/>
                      <a:pt x="193" y="143"/>
                    </a:cubicBezTo>
                    <a:cubicBezTo>
                      <a:pt x="215" y="166"/>
                      <a:pt x="212" y="182"/>
                      <a:pt x="183" y="196"/>
                    </a:cubicBezTo>
                    <a:cubicBezTo>
                      <a:pt x="172" y="202"/>
                      <a:pt x="161" y="202"/>
                      <a:pt x="150" y="204"/>
                    </a:cubicBezTo>
                    <a:cubicBezTo>
                      <a:pt x="134" y="208"/>
                      <a:pt x="132" y="212"/>
                      <a:pt x="138" y="227"/>
                    </a:cubicBezTo>
                    <a:cubicBezTo>
                      <a:pt x="147" y="252"/>
                      <a:pt x="141" y="264"/>
                      <a:pt x="114" y="271"/>
                    </a:cubicBezTo>
                    <a:cubicBezTo>
                      <a:pt x="98" y="274"/>
                      <a:pt x="96" y="280"/>
                      <a:pt x="109" y="291"/>
                    </a:cubicBezTo>
                    <a:cubicBezTo>
                      <a:pt x="120" y="301"/>
                      <a:pt x="120" y="310"/>
                      <a:pt x="114" y="323"/>
                    </a:cubicBezTo>
                    <a:cubicBezTo>
                      <a:pt x="102" y="348"/>
                      <a:pt x="96" y="375"/>
                      <a:pt x="72" y="394"/>
                    </a:cubicBezTo>
                    <a:cubicBezTo>
                      <a:pt x="62" y="403"/>
                      <a:pt x="73" y="421"/>
                      <a:pt x="89" y="424"/>
                    </a:cubicBezTo>
                    <a:cubicBezTo>
                      <a:pt x="98" y="426"/>
                      <a:pt x="108" y="423"/>
                      <a:pt x="116" y="428"/>
                    </a:cubicBezTo>
                    <a:cubicBezTo>
                      <a:pt x="117" y="430"/>
                      <a:pt x="118" y="431"/>
                      <a:pt x="117" y="432"/>
                    </a:cubicBezTo>
                    <a:cubicBezTo>
                      <a:pt x="117" y="433"/>
                      <a:pt x="117" y="434"/>
                      <a:pt x="117" y="434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4" name="Freeform 825">
                <a:extLst>
                  <a:ext uri="{FF2B5EF4-FFF2-40B4-BE49-F238E27FC236}">
                    <a16:creationId xmlns:a16="http://schemas.microsoft.com/office/drawing/2014/main" id="{9109F81E-8A2F-C35D-1048-B42DF14C6BE4}"/>
                  </a:ext>
                </a:extLst>
              </p:cNvPr>
              <p:cNvSpPr/>
              <p:nvPr/>
            </p:nvSpPr>
            <p:spPr bwMode="auto">
              <a:xfrm>
                <a:off x="3789" y="869"/>
                <a:ext cx="163" cy="275"/>
              </a:xfrm>
              <a:custGeom>
                <a:avLst/>
                <a:gdLst>
                  <a:gd name="T0" fmla="*/ 246 w 402"/>
                  <a:gd name="T1" fmla="*/ 189 h 324"/>
                  <a:gd name="T2" fmla="*/ 234 w 402"/>
                  <a:gd name="T3" fmla="*/ 201 h 324"/>
                  <a:gd name="T4" fmla="*/ 218 w 402"/>
                  <a:gd name="T5" fmla="*/ 206 h 324"/>
                  <a:gd name="T6" fmla="*/ 191 w 402"/>
                  <a:gd name="T7" fmla="*/ 208 h 324"/>
                  <a:gd name="T8" fmla="*/ 152 w 402"/>
                  <a:gd name="T9" fmla="*/ 208 h 324"/>
                  <a:gd name="T10" fmla="*/ 136 w 402"/>
                  <a:gd name="T11" fmla="*/ 202 h 324"/>
                  <a:gd name="T12" fmla="*/ 134 w 402"/>
                  <a:gd name="T13" fmla="*/ 218 h 324"/>
                  <a:gd name="T14" fmla="*/ 132 w 402"/>
                  <a:gd name="T15" fmla="*/ 232 h 324"/>
                  <a:gd name="T16" fmla="*/ 124 w 402"/>
                  <a:gd name="T17" fmla="*/ 244 h 324"/>
                  <a:gd name="T18" fmla="*/ 113 w 402"/>
                  <a:gd name="T19" fmla="*/ 235 h 324"/>
                  <a:gd name="T20" fmla="*/ 102 w 402"/>
                  <a:gd name="T21" fmla="*/ 225 h 324"/>
                  <a:gd name="T22" fmla="*/ 85 w 402"/>
                  <a:gd name="T23" fmla="*/ 244 h 324"/>
                  <a:gd name="T24" fmla="*/ 72 w 402"/>
                  <a:gd name="T25" fmla="*/ 256 h 324"/>
                  <a:gd name="T26" fmla="*/ 56 w 402"/>
                  <a:gd name="T27" fmla="*/ 263 h 324"/>
                  <a:gd name="T28" fmla="*/ 66 w 402"/>
                  <a:gd name="T29" fmla="*/ 280 h 324"/>
                  <a:gd name="T30" fmla="*/ 82 w 402"/>
                  <a:gd name="T31" fmla="*/ 309 h 324"/>
                  <a:gd name="T32" fmla="*/ 68 w 402"/>
                  <a:gd name="T33" fmla="*/ 323 h 324"/>
                  <a:gd name="T34" fmla="*/ 55 w 402"/>
                  <a:gd name="T35" fmla="*/ 309 h 324"/>
                  <a:gd name="T36" fmla="*/ 53 w 402"/>
                  <a:gd name="T37" fmla="*/ 298 h 324"/>
                  <a:gd name="T38" fmla="*/ 50 w 402"/>
                  <a:gd name="T39" fmla="*/ 241 h 324"/>
                  <a:gd name="T40" fmla="*/ 65 w 402"/>
                  <a:gd name="T41" fmla="*/ 188 h 324"/>
                  <a:gd name="T42" fmla="*/ 61 w 402"/>
                  <a:gd name="T43" fmla="*/ 159 h 324"/>
                  <a:gd name="T44" fmla="*/ 53 w 402"/>
                  <a:gd name="T45" fmla="*/ 139 h 324"/>
                  <a:gd name="T46" fmla="*/ 43 w 402"/>
                  <a:gd name="T47" fmla="*/ 185 h 324"/>
                  <a:gd name="T48" fmla="*/ 37 w 402"/>
                  <a:gd name="T49" fmla="*/ 185 h 324"/>
                  <a:gd name="T50" fmla="*/ 1 w 402"/>
                  <a:gd name="T51" fmla="*/ 119 h 324"/>
                  <a:gd name="T52" fmla="*/ 12 w 402"/>
                  <a:gd name="T53" fmla="*/ 103 h 324"/>
                  <a:gd name="T54" fmla="*/ 45 w 402"/>
                  <a:gd name="T55" fmla="*/ 71 h 324"/>
                  <a:gd name="T56" fmla="*/ 62 w 402"/>
                  <a:gd name="T57" fmla="*/ 56 h 324"/>
                  <a:gd name="T58" fmla="*/ 72 w 402"/>
                  <a:gd name="T59" fmla="*/ 36 h 324"/>
                  <a:gd name="T60" fmla="*/ 78 w 402"/>
                  <a:gd name="T61" fmla="*/ 13 h 324"/>
                  <a:gd name="T62" fmla="*/ 82 w 402"/>
                  <a:gd name="T63" fmla="*/ 9 h 324"/>
                  <a:gd name="T64" fmla="*/ 113 w 402"/>
                  <a:gd name="T65" fmla="*/ 8 h 324"/>
                  <a:gd name="T66" fmla="*/ 110 w 402"/>
                  <a:gd name="T67" fmla="*/ 16 h 324"/>
                  <a:gd name="T68" fmla="*/ 93 w 402"/>
                  <a:gd name="T69" fmla="*/ 38 h 324"/>
                  <a:gd name="T70" fmla="*/ 107 w 402"/>
                  <a:gd name="T71" fmla="*/ 65 h 324"/>
                  <a:gd name="T72" fmla="*/ 141 w 402"/>
                  <a:gd name="T73" fmla="*/ 68 h 324"/>
                  <a:gd name="T74" fmla="*/ 150 w 402"/>
                  <a:gd name="T75" fmla="*/ 73 h 324"/>
                  <a:gd name="T76" fmla="*/ 165 w 402"/>
                  <a:gd name="T77" fmla="*/ 77 h 324"/>
                  <a:gd name="T78" fmla="*/ 172 w 402"/>
                  <a:gd name="T79" fmla="*/ 74 h 324"/>
                  <a:gd name="T80" fmla="*/ 194 w 402"/>
                  <a:gd name="T81" fmla="*/ 74 h 324"/>
                  <a:gd name="T82" fmla="*/ 224 w 402"/>
                  <a:gd name="T83" fmla="*/ 79 h 324"/>
                  <a:gd name="T84" fmla="*/ 247 w 402"/>
                  <a:gd name="T85" fmla="*/ 73 h 324"/>
                  <a:gd name="T86" fmla="*/ 309 w 402"/>
                  <a:gd name="T87" fmla="*/ 89 h 324"/>
                  <a:gd name="T88" fmla="*/ 353 w 402"/>
                  <a:gd name="T89" fmla="*/ 70 h 324"/>
                  <a:gd name="T90" fmla="*/ 382 w 402"/>
                  <a:gd name="T91" fmla="*/ 55 h 324"/>
                  <a:gd name="T92" fmla="*/ 400 w 402"/>
                  <a:gd name="T93" fmla="*/ 58 h 324"/>
                  <a:gd name="T94" fmla="*/ 387 w 402"/>
                  <a:gd name="T95" fmla="*/ 84 h 324"/>
                  <a:gd name="T96" fmla="*/ 380 w 402"/>
                  <a:gd name="T97" fmla="*/ 85 h 324"/>
                  <a:gd name="T98" fmla="*/ 349 w 402"/>
                  <a:gd name="T99" fmla="*/ 119 h 324"/>
                  <a:gd name="T100" fmla="*/ 343 w 402"/>
                  <a:gd name="T101" fmla="*/ 131 h 324"/>
                  <a:gd name="T102" fmla="*/ 297 w 402"/>
                  <a:gd name="T103" fmla="*/ 177 h 324"/>
                  <a:gd name="T104" fmla="*/ 280 w 402"/>
                  <a:gd name="T105" fmla="*/ 183 h 324"/>
                  <a:gd name="T106" fmla="*/ 250 w 402"/>
                  <a:gd name="T107" fmla="*/ 189 h 324"/>
                  <a:gd name="T108" fmla="*/ 246 w 402"/>
                  <a:gd name="T109" fmla="*/ 189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2" h="324">
                    <a:moveTo>
                      <a:pt x="246" y="189"/>
                    </a:moveTo>
                    <a:cubicBezTo>
                      <a:pt x="238" y="189"/>
                      <a:pt x="237" y="196"/>
                      <a:pt x="234" y="201"/>
                    </a:cubicBezTo>
                    <a:cubicBezTo>
                      <a:pt x="230" y="208"/>
                      <a:pt x="225" y="212"/>
                      <a:pt x="218" y="206"/>
                    </a:cubicBezTo>
                    <a:cubicBezTo>
                      <a:pt x="208" y="198"/>
                      <a:pt x="200" y="201"/>
                      <a:pt x="191" y="208"/>
                    </a:cubicBezTo>
                    <a:cubicBezTo>
                      <a:pt x="179" y="217"/>
                      <a:pt x="165" y="220"/>
                      <a:pt x="152" y="208"/>
                    </a:cubicBezTo>
                    <a:cubicBezTo>
                      <a:pt x="148" y="204"/>
                      <a:pt x="143" y="199"/>
                      <a:pt x="136" y="202"/>
                    </a:cubicBezTo>
                    <a:cubicBezTo>
                      <a:pt x="128" y="206"/>
                      <a:pt x="133" y="212"/>
                      <a:pt x="134" y="218"/>
                    </a:cubicBezTo>
                    <a:cubicBezTo>
                      <a:pt x="134" y="222"/>
                      <a:pt x="134" y="227"/>
                      <a:pt x="132" y="232"/>
                    </a:cubicBezTo>
                    <a:cubicBezTo>
                      <a:pt x="131" y="236"/>
                      <a:pt x="131" y="243"/>
                      <a:pt x="124" y="244"/>
                    </a:cubicBezTo>
                    <a:cubicBezTo>
                      <a:pt x="118" y="245"/>
                      <a:pt x="116" y="239"/>
                      <a:pt x="113" y="235"/>
                    </a:cubicBezTo>
                    <a:cubicBezTo>
                      <a:pt x="110" y="230"/>
                      <a:pt x="109" y="220"/>
                      <a:pt x="102" y="225"/>
                    </a:cubicBezTo>
                    <a:cubicBezTo>
                      <a:pt x="95" y="229"/>
                      <a:pt x="80" y="228"/>
                      <a:pt x="85" y="244"/>
                    </a:cubicBezTo>
                    <a:cubicBezTo>
                      <a:pt x="88" y="254"/>
                      <a:pt x="81" y="258"/>
                      <a:pt x="72" y="256"/>
                    </a:cubicBezTo>
                    <a:cubicBezTo>
                      <a:pt x="65" y="255"/>
                      <a:pt x="58" y="255"/>
                      <a:pt x="56" y="263"/>
                    </a:cubicBezTo>
                    <a:cubicBezTo>
                      <a:pt x="54" y="271"/>
                      <a:pt x="59" y="277"/>
                      <a:pt x="66" y="280"/>
                    </a:cubicBezTo>
                    <a:cubicBezTo>
                      <a:pt x="79" y="286"/>
                      <a:pt x="84" y="296"/>
                      <a:pt x="82" y="309"/>
                    </a:cubicBezTo>
                    <a:cubicBezTo>
                      <a:pt x="81" y="317"/>
                      <a:pt x="77" y="324"/>
                      <a:pt x="68" y="323"/>
                    </a:cubicBezTo>
                    <a:cubicBezTo>
                      <a:pt x="62" y="322"/>
                      <a:pt x="54" y="319"/>
                      <a:pt x="55" y="309"/>
                    </a:cubicBezTo>
                    <a:cubicBezTo>
                      <a:pt x="55" y="305"/>
                      <a:pt x="57" y="301"/>
                      <a:pt x="53" y="298"/>
                    </a:cubicBezTo>
                    <a:cubicBezTo>
                      <a:pt x="29" y="280"/>
                      <a:pt x="35" y="261"/>
                      <a:pt x="50" y="241"/>
                    </a:cubicBezTo>
                    <a:cubicBezTo>
                      <a:pt x="75" y="229"/>
                      <a:pt x="81" y="212"/>
                      <a:pt x="65" y="188"/>
                    </a:cubicBezTo>
                    <a:cubicBezTo>
                      <a:pt x="59" y="180"/>
                      <a:pt x="62" y="169"/>
                      <a:pt x="61" y="159"/>
                    </a:cubicBezTo>
                    <a:cubicBezTo>
                      <a:pt x="60" y="152"/>
                      <a:pt x="59" y="145"/>
                      <a:pt x="53" y="139"/>
                    </a:cubicBezTo>
                    <a:cubicBezTo>
                      <a:pt x="45" y="154"/>
                      <a:pt x="51" y="171"/>
                      <a:pt x="43" y="185"/>
                    </a:cubicBezTo>
                    <a:cubicBezTo>
                      <a:pt x="41" y="186"/>
                      <a:pt x="38" y="186"/>
                      <a:pt x="37" y="185"/>
                    </a:cubicBezTo>
                    <a:cubicBezTo>
                      <a:pt x="27" y="162"/>
                      <a:pt x="4" y="146"/>
                      <a:pt x="1" y="119"/>
                    </a:cubicBezTo>
                    <a:cubicBezTo>
                      <a:pt x="0" y="109"/>
                      <a:pt x="4" y="106"/>
                      <a:pt x="12" y="103"/>
                    </a:cubicBezTo>
                    <a:cubicBezTo>
                      <a:pt x="28" y="98"/>
                      <a:pt x="45" y="94"/>
                      <a:pt x="45" y="71"/>
                    </a:cubicBezTo>
                    <a:cubicBezTo>
                      <a:pt x="45" y="63"/>
                      <a:pt x="55" y="60"/>
                      <a:pt x="62" y="56"/>
                    </a:cubicBezTo>
                    <a:cubicBezTo>
                      <a:pt x="71" y="52"/>
                      <a:pt x="75" y="46"/>
                      <a:pt x="72" y="36"/>
                    </a:cubicBezTo>
                    <a:cubicBezTo>
                      <a:pt x="70" y="27"/>
                      <a:pt x="69" y="19"/>
                      <a:pt x="78" y="13"/>
                    </a:cubicBezTo>
                    <a:cubicBezTo>
                      <a:pt x="80" y="12"/>
                      <a:pt x="81" y="10"/>
                      <a:pt x="82" y="9"/>
                    </a:cubicBezTo>
                    <a:cubicBezTo>
                      <a:pt x="92" y="5"/>
                      <a:pt x="103" y="0"/>
                      <a:pt x="113" y="8"/>
                    </a:cubicBezTo>
                    <a:cubicBezTo>
                      <a:pt x="115" y="12"/>
                      <a:pt x="113" y="15"/>
                      <a:pt x="110" y="16"/>
                    </a:cubicBezTo>
                    <a:cubicBezTo>
                      <a:pt x="98" y="19"/>
                      <a:pt x="96" y="27"/>
                      <a:pt x="93" y="38"/>
                    </a:cubicBezTo>
                    <a:cubicBezTo>
                      <a:pt x="87" y="55"/>
                      <a:pt x="97" y="59"/>
                      <a:pt x="107" y="65"/>
                    </a:cubicBezTo>
                    <a:cubicBezTo>
                      <a:pt x="118" y="68"/>
                      <a:pt x="129" y="74"/>
                      <a:pt x="141" y="68"/>
                    </a:cubicBezTo>
                    <a:cubicBezTo>
                      <a:pt x="145" y="65"/>
                      <a:pt x="148" y="69"/>
                      <a:pt x="150" y="73"/>
                    </a:cubicBezTo>
                    <a:cubicBezTo>
                      <a:pt x="156" y="73"/>
                      <a:pt x="160" y="74"/>
                      <a:pt x="165" y="77"/>
                    </a:cubicBezTo>
                    <a:cubicBezTo>
                      <a:pt x="169" y="81"/>
                      <a:pt x="170" y="79"/>
                      <a:pt x="172" y="74"/>
                    </a:cubicBezTo>
                    <a:cubicBezTo>
                      <a:pt x="177" y="61"/>
                      <a:pt x="187" y="61"/>
                      <a:pt x="194" y="74"/>
                    </a:cubicBezTo>
                    <a:cubicBezTo>
                      <a:pt x="202" y="90"/>
                      <a:pt x="214" y="89"/>
                      <a:pt x="224" y="79"/>
                    </a:cubicBezTo>
                    <a:cubicBezTo>
                      <a:pt x="232" y="71"/>
                      <a:pt x="239" y="70"/>
                      <a:pt x="247" y="73"/>
                    </a:cubicBezTo>
                    <a:cubicBezTo>
                      <a:pt x="267" y="80"/>
                      <a:pt x="289" y="78"/>
                      <a:pt x="309" y="89"/>
                    </a:cubicBezTo>
                    <a:cubicBezTo>
                      <a:pt x="327" y="99"/>
                      <a:pt x="341" y="81"/>
                      <a:pt x="353" y="70"/>
                    </a:cubicBezTo>
                    <a:cubicBezTo>
                      <a:pt x="362" y="62"/>
                      <a:pt x="371" y="57"/>
                      <a:pt x="382" y="55"/>
                    </a:cubicBezTo>
                    <a:cubicBezTo>
                      <a:pt x="389" y="54"/>
                      <a:pt x="399" y="49"/>
                      <a:pt x="400" y="58"/>
                    </a:cubicBezTo>
                    <a:cubicBezTo>
                      <a:pt x="402" y="67"/>
                      <a:pt x="399" y="79"/>
                      <a:pt x="387" y="84"/>
                    </a:cubicBezTo>
                    <a:cubicBezTo>
                      <a:pt x="385" y="85"/>
                      <a:pt x="382" y="85"/>
                      <a:pt x="380" y="85"/>
                    </a:cubicBezTo>
                    <a:cubicBezTo>
                      <a:pt x="349" y="86"/>
                      <a:pt x="349" y="86"/>
                      <a:pt x="349" y="119"/>
                    </a:cubicBezTo>
                    <a:cubicBezTo>
                      <a:pt x="349" y="124"/>
                      <a:pt x="347" y="130"/>
                      <a:pt x="343" y="131"/>
                    </a:cubicBezTo>
                    <a:cubicBezTo>
                      <a:pt x="317" y="136"/>
                      <a:pt x="311" y="160"/>
                      <a:pt x="297" y="177"/>
                    </a:cubicBezTo>
                    <a:cubicBezTo>
                      <a:pt x="291" y="184"/>
                      <a:pt x="291" y="189"/>
                      <a:pt x="280" y="183"/>
                    </a:cubicBezTo>
                    <a:cubicBezTo>
                      <a:pt x="271" y="178"/>
                      <a:pt x="258" y="176"/>
                      <a:pt x="250" y="189"/>
                    </a:cubicBezTo>
                    <a:cubicBezTo>
                      <a:pt x="249" y="190"/>
                      <a:pt x="247" y="190"/>
                      <a:pt x="246" y="189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5" name="Freeform 826">
                <a:extLst>
                  <a:ext uri="{FF2B5EF4-FFF2-40B4-BE49-F238E27FC236}">
                    <a16:creationId xmlns:a16="http://schemas.microsoft.com/office/drawing/2014/main" id="{ADEAA64E-4AF6-7590-41E1-7600BFAAF998}"/>
                  </a:ext>
                </a:extLst>
              </p:cNvPr>
              <p:cNvSpPr/>
              <p:nvPr/>
            </p:nvSpPr>
            <p:spPr bwMode="auto">
              <a:xfrm>
                <a:off x="3828" y="1750"/>
                <a:ext cx="137" cy="320"/>
              </a:xfrm>
              <a:custGeom>
                <a:avLst/>
                <a:gdLst>
                  <a:gd name="T0" fmla="*/ 310 w 338"/>
                  <a:gd name="T1" fmla="*/ 269 h 376"/>
                  <a:gd name="T2" fmla="*/ 278 w 338"/>
                  <a:gd name="T3" fmla="*/ 269 h 376"/>
                  <a:gd name="T4" fmla="*/ 267 w 338"/>
                  <a:gd name="T5" fmla="*/ 274 h 376"/>
                  <a:gd name="T6" fmla="*/ 275 w 338"/>
                  <a:gd name="T7" fmla="*/ 284 h 376"/>
                  <a:gd name="T8" fmla="*/ 324 w 338"/>
                  <a:gd name="T9" fmla="*/ 334 h 376"/>
                  <a:gd name="T10" fmla="*/ 323 w 338"/>
                  <a:gd name="T11" fmla="*/ 346 h 376"/>
                  <a:gd name="T12" fmla="*/ 313 w 338"/>
                  <a:gd name="T13" fmla="*/ 341 h 376"/>
                  <a:gd name="T14" fmla="*/ 307 w 338"/>
                  <a:gd name="T15" fmla="*/ 329 h 376"/>
                  <a:gd name="T16" fmla="*/ 298 w 338"/>
                  <a:gd name="T17" fmla="*/ 355 h 376"/>
                  <a:gd name="T18" fmla="*/ 292 w 338"/>
                  <a:gd name="T19" fmla="*/ 362 h 376"/>
                  <a:gd name="T20" fmla="*/ 289 w 338"/>
                  <a:gd name="T21" fmla="*/ 354 h 376"/>
                  <a:gd name="T22" fmla="*/ 274 w 338"/>
                  <a:gd name="T23" fmla="*/ 325 h 376"/>
                  <a:gd name="T24" fmla="*/ 248 w 338"/>
                  <a:gd name="T25" fmla="*/ 293 h 376"/>
                  <a:gd name="T26" fmla="*/ 208 w 338"/>
                  <a:gd name="T27" fmla="*/ 261 h 376"/>
                  <a:gd name="T28" fmla="*/ 174 w 338"/>
                  <a:gd name="T29" fmla="*/ 244 h 376"/>
                  <a:gd name="T30" fmla="*/ 116 w 338"/>
                  <a:gd name="T31" fmla="*/ 270 h 376"/>
                  <a:gd name="T32" fmla="*/ 116 w 338"/>
                  <a:gd name="T33" fmla="*/ 283 h 376"/>
                  <a:gd name="T34" fmla="*/ 147 w 338"/>
                  <a:gd name="T35" fmla="*/ 351 h 376"/>
                  <a:gd name="T36" fmla="*/ 138 w 338"/>
                  <a:gd name="T37" fmla="*/ 376 h 376"/>
                  <a:gd name="T38" fmla="*/ 112 w 338"/>
                  <a:gd name="T39" fmla="*/ 299 h 376"/>
                  <a:gd name="T40" fmla="*/ 92 w 338"/>
                  <a:gd name="T41" fmla="*/ 275 h 376"/>
                  <a:gd name="T42" fmla="*/ 64 w 338"/>
                  <a:gd name="T43" fmla="*/ 280 h 376"/>
                  <a:gd name="T44" fmla="*/ 52 w 338"/>
                  <a:gd name="T45" fmla="*/ 278 h 376"/>
                  <a:gd name="T46" fmla="*/ 48 w 338"/>
                  <a:gd name="T47" fmla="*/ 232 h 376"/>
                  <a:gd name="T48" fmla="*/ 42 w 338"/>
                  <a:gd name="T49" fmla="*/ 169 h 376"/>
                  <a:gd name="T50" fmla="*/ 18 w 338"/>
                  <a:gd name="T51" fmla="*/ 153 h 376"/>
                  <a:gd name="T52" fmla="*/ 4 w 338"/>
                  <a:gd name="T53" fmla="*/ 124 h 376"/>
                  <a:gd name="T54" fmla="*/ 10 w 338"/>
                  <a:gd name="T55" fmla="*/ 98 h 376"/>
                  <a:gd name="T56" fmla="*/ 20 w 338"/>
                  <a:gd name="T57" fmla="*/ 85 h 376"/>
                  <a:gd name="T58" fmla="*/ 68 w 338"/>
                  <a:gd name="T59" fmla="*/ 67 h 376"/>
                  <a:gd name="T60" fmla="*/ 52 w 338"/>
                  <a:gd name="T61" fmla="*/ 36 h 376"/>
                  <a:gd name="T62" fmla="*/ 57 w 338"/>
                  <a:gd name="T63" fmla="*/ 5 h 376"/>
                  <a:gd name="T64" fmla="*/ 95 w 338"/>
                  <a:gd name="T65" fmla="*/ 29 h 376"/>
                  <a:gd name="T66" fmla="*/ 112 w 338"/>
                  <a:gd name="T67" fmla="*/ 60 h 376"/>
                  <a:gd name="T68" fmla="*/ 114 w 338"/>
                  <a:gd name="T69" fmla="*/ 69 h 376"/>
                  <a:gd name="T70" fmla="*/ 116 w 338"/>
                  <a:gd name="T71" fmla="*/ 161 h 376"/>
                  <a:gd name="T72" fmla="*/ 119 w 338"/>
                  <a:gd name="T73" fmla="*/ 190 h 376"/>
                  <a:gd name="T74" fmla="*/ 152 w 338"/>
                  <a:gd name="T75" fmla="*/ 206 h 376"/>
                  <a:gd name="T76" fmla="*/ 172 w 338"/>
                  <a:gd name="T77" fmla="*/ 198 h 376"/>
                  <a:gd name="T78" fmla="*/ 200 w 338"/>
                  <a:gd name="T79" fmla="*/ 148 h 376"/>
                  <a:gd name="T80" fmla="*/ 192 w 338"/>
                  <a:gd name="T81" fmla="*/ 132 h 376"/>
                  <a:gd name="T82" fmla="*/ 196 w 338"/>
                  <a:gd name="T83" fmla="*/ 74 h 376"/>
                  <a:gd name="T84" fmla="*/ 202 w 338"/>
                  <a:gd name="T85" fmla="*/ 57 h 376"/>
                  <a:gd name="T86" fmla="*/ 213 w 338"/>
                  <a:gd name="T87" fmla="*/ 47 h 376"/>
                  <a:gd name="T88" fmla="*/ 225 w 338"/>
                  <a:gd name="T89" fmla="*/ 56 h 376"/>
                  <a:gd name="T90" fmla="*/ 228 w 338"/>
                  <a:gd name="T91" fmla="*/ 63 h 376"/>
                  <a:gd name="T92" fmla="*/ 231 w 338"/>
                  <a:gd name="T93" fmla="*/ 138 h 376"/>
                  <a:gd name="T94" fmla="*/ 240 w 338"/>
                  <a:gd name="T95" fmla="*/ 153 h 376"/>
                  <a:gd name="T96" fmla="*/ 263 w 338"/>
                  <a:gd name="T97" fmla="*/ 147 h 376"/>
                  <a:gd name="T98" fmla="*/ 285 w 338"/>
                  <a:gd name="T99" fmla="*/ 137 h 376"/>
                  <a:gd name="T100" fmla="*/ 311 w 338"/>
                  <a:gd name="T101" fmla="*/ 170 h 376"/>
                  <a:gd name="T102" fmla="*/ 327 w 338"/>
                  <a:gd name="T103" fmla="*/ 197 h 376"/>
                  <a:gd name="T104" fmla="*/ 337 w 338"/>
                  <a:gd name="T105" fmla="*/ 214 h 376"/>
                  <a:gd name="T106" fmla="*/ 318 w 338"/>
                  <a:gd name="T107" fmla="*/ 254 h 376"/>
                  <a:gd name="T108" fmla="*/ 310 w 338"/>
                  <a:gd name="T109" fmla="*/ 269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38" h="376">
                    <a:moveTo>
                      <a:pt x="310" y="269"/>
                    </a:moveTo>
                    <a:cubicBezTo>
                      <a:pt x="299" y="269"/>
                      <a:pt x="289" y="268"/>
                      <a:pt x="278" y="269"/>
                    </a:cubicBezTo>
                    <a:cubicBezTo>
                      <a:pt x="273" y="269"/>
                      <a:pt x="268" y="268"/>
                      <a:pt x="267" y="274"/>
                    </a:cubicBezTo>
                    <a:cubicBezTo>
                      <a:pt x="266" y="280"/>
                      <a:pt x="270" y="284"/>
                      <a:pt x="275" y="284"/>
                    </a:cubicBezTo>
                    <a:cubicBezTo>
                      <a:pt x="310" y="282"/>
                      <a:pt x="310" y="315"/>
                      <a:pt x="324" y="334"/>
                    </a:cubicBezTo>
                    <a:cubicBezTo>
                      <a:pt x="327" y="338"/>
                      <a:pt x="328" y="344"/>
                      <a:pt x="323" y="346"/>
                    </a:cubicBezTo>
                    <a:cubicBezTo>
                      <a:pt x="318" y="348"/>
                      <a:pt x="315" y="344"/>
                      <a:pt x="313" y="341"/>
                    </a:cubicBezTo>
                    <a:cubicBezTo>
                      <a:pt x="311" y="338"/>
                      <a:pt x="309" y="334"/>
                      <a:pt x="307" y="329"/>
                    </a:cubicBezTo>
                    <a:cubicBezTo>
                      <a:pt x="301" y="337"/>
                      <a:pt x="300" y="346"/>
                      <a:pt x="298" y="355"/>
                    </a:cubicBezTo>
                    <a:cubicBezTo>
                      <a:pt x="297" y="358"/>
                      <a:pt x="298" y="364"/>
                      <a:pt x="292" y="362"/>
                    </a:cubicBezTo>
                    <a:cubicBezTo>
                      <a:pt x="288" y="361"/>
                      <a:pt x="288" y="358"/>
                      <a:pt x="289" y="354"/>
                    </a:cubicBezTo>
                    <a:cubicBezTo>
                      <a:pt x="293" y="340"/>
                      <a:pt x="288" y="332"/>
                      <a:pt x="274" y="325"/>
                    </a:cubicBezTo>
                    <a:cubicBezTo>
                      <a:pt x="263" y="319"/>
                      <a:pt x="254" y="307"/>
                      <a:pt x="248" y="293"/>
                    </a:cubicBezTo>
                    <a:cubicBezTo>
                      <a:pt x="242" y="278"/>
                      <a:pt x="236" y="257"/>
                      <a:pt x="208" y="261"/>
                    </a:cubicBezTo>
                    <a:cubicBezTo>
                      <a:pt x="199" y="262"/>
                      <a:pt x="188" y="247"/>
                      <a:pt x="174" y="244"/>
                    </a:cubicBezTo>
                    <a:cubicBezTo>
                      <a:pt x="156" y="239"/>
                      <a:pt x="124" y="252"/>
                      <a:pt x="116" y="270"/>
                    </a:cubicBezTo>
                    <a:cubicBezTo>
                      <a:pt x="114" y="274"/>
                      <a:pt x="113" y="281"/>
                      <a:pt x="116" y="283"/>
                    </a:cubicBezTo>
                    <a:cubicBezTo>
                      <a:pt x="141" y="299"/>
                      <a:pt x="132" y="331"/>
                      <a:pt x="147" y="351"/>
                    </a:cubicBezTo>
                    <a:cubicBezTo>
                      <a:pt x="154" y="361"/>
                      <a:pt x="147" y="370"/>
                      <a:pt x="138" y="376"/>
                    </a:cubicBezTo>
                    <a:cubicBezTo>
                      <a:pt x="136" y="348"/>
                      <a:pt x="118" y="326"/>
                      <a:pt x="112" y="299"/>
                    </a:cubicBezTo>
                    <a:cubicBezTo>
                      <a:pt x="110" y="289"/>
                      <a:pt x="102" y="280"/>
                      <a:pt x="92" y="275"/>
                    </a:cubicBezTo>
                    <a:cubicBezTo>
                      <a:pt x="81" y="267"/>
                      <a:pt x="72" y="272"/>
                      <a:pt x="64" y="280"/>
                    </a:cubicBezTo>
                    <a:cubicBezTo>
                      <a:pt x="60" y="283"/>
                      <a:pt x="56" y="283"/>
                      <a:pt x="52" y="278"/>
                    </a:cubicBezTo>
                    <a:cubicBezTo>
                      <a:pt x="43" y="268"/>
                      <a:pt x="40" y="243"/>
                      <a:pt x="48" y="232"/>
                    </a:cubicBezTo>
                    <a:cubicBezTo>
                      <a:pt x="66" y="208"/>
                      <a:pt x="50" y="189"/>
                      <a:pt x="42" y="169"/>
                    </a:cubicBezTo>
                    <a:cubicBezTo>
                      <a:pt x="32" y="167"/>
                      <a:pt x="24" y="162"/>
                      <a:pt x="18" y="153"/>
                    </a:cubicBezTo>
                    <a:cubicBezTo>
                      <a:pt x="2" y="148"/>
                      <a:pt x="0" y="138"/>
                      <a:pt x="4" y="124"/>
                    </a:cubicBezTo>
                    <a:cubicBezTo>
                      <a:pt x="6" y="115"/>
                      <a:pt x="8" y="107"/>
                      <a:pt x="10" y="98"/>
                    </a:cubicBezTo>
                    <a:cubicBezTo>
                      <a:pt x="11" y="92"/>
                      <a:pt x="13" y="86"/>
                      <a:pt x="20" y="85"/>
                    </a:cubicBezTo>
                    <a:cubicBezTo>
                      <a:pt x="36" y="80"/>
                      <a:pt x="48" y="67"/>
                      <a:pt x="68" y="67"/>
                    </a:cubicBezTo>
                    <a:cubicBezTo>
                      <a:pt x="48" y="63"/>
                      <a:pt x="48" y="48"/>
                      <a:pt x="52" y="36"/>
                    </a:cubicBezTo>
                    <a:cubicBezTo>
                      <a:pt x="54" y="25"/>
                      <a:pt x="54" y="15"/>
                      <a:pt x="57" y="5"/>
                    </a:cubicBezTo>
                    <a:cubicBezTo>
                      <a:pt x="78" y="0"/>
                      <a:pt x="87" y="15"/>
                      <a:pt x="95" y="29"/>
                    </a:cubicBezTo>
                    <a:cubicBezTo>
                      <a:pt x="101" y="39"/>
                      <a:pt x="105" y="50"/>
                      <a:pt x="112" y="60"/>
                    </a:cubicBezTo>
                    <a:cubicBezTo>
                      <a:pt x="114" y="63"/>
                      <a:pt x="114" y="66"/>
                      <a:pt x="114" y="69"/>
                    </a:cubicBezTo>
                    <a:cubicBezTo>
                      <a:pt x="122" y="99"/>
                      <a:pt x="132" y="129"/>
                      <a:pt x="116" y="161"/>
                    </a:cubicBezTo>
                    <a:cubicBezTo>
                      <a:pt x="112" y="169"/>
                      <a:pt x="117" y="180"/>
                      <a:pt x="119" y="190"/>
                    </a:cubicBezTo>
                    <a:cubicBezTo>
                      <a:pt x="123" y="208"/>
                      <a:pt x="134" y="214"/>
                      <a:pt x="152" y="206"/>
                    </a:cubicBezTo>
                    <a:cubicBezTo>
                      <a:pt x="158" y="203"/>
                      <a:pt x="164" y="199"/>
                      <a:pt x="172" y="198"/>
                    </a:cubicBezTo>
                    <a:cubicBezTo>
                      <a:pt x="199" y="194"/>
                      <a:pt x="210" y="175"/>
                      <a:pt x="200" y="148"/>
                    </a:cubicBezTo>
                    <a:cubicBezTo>
                      <a:pt x="198" y="143"/>
                      <a:pt x="196" y="137"/>
                      <a:pt x="192" y="132"/>
                    </a:cubicBezTo>
                    <a:cubicBezTo>
                      <a:pt x="179" y="112"/>
                      <a:pt x="175" y="92"/>
                      <a:pt x="196" y="74"/>
                    </a:cubicBezTo>
                    <a:cubicBezTo>
                      <a:pt x="201" y="70"/>
                      <a:pt x="201" y="63"/>
                      <a:pt x="202" y="57"/>
                    </a:cubicBezTo>
                    <a:cubicBezTo>
                      <a:pt x="204" y="52"/>
                      <a:pt x="207" y="47"/>
                      <a:pt x="213" y="47"/>
                    </a:cubicBezTo>
                    <a:cubicBezTo>
                      <a:pt x="220" y="46"/>
                      <a:pt x="223" y="51"/>
                      <a:pt x="225" y="56"/>
                    </a:cubicBezTo>
                    <a:cubicBezTo>
                      <a:pt x="227" y="58"/>
                      <a:pt x="228" y="61"/>
                      <a:pt x="228" y="63"/>
                    </a:cubicBezTo>
                    <a:cubicBezTo>
                      <a:pt x="224" y="88"/>
                      <a:pt x="242" y="113"/>
                      <a:pt x="231" y="138"/>
                    </a:cubicBezTo>
                    <a:cubicBezTo>
                      <a:pt x="228" y="146"/>
                      <a:pt x="233" y="151"/>
                      <a:pt x="240" y="153"/>
                    </a:cubicBezTo>
                    <a:cubicBezTo>
                      <a:pt x="249" y="155"/>
                      <a:pt x="256" y="152"/>
                      <a:pt x="263" y="147"/>
                    </a:cubicBezTo>
                    <a:cubicBezTo>
                      <a:pt x="270" y="142"/>
                      <a:pt x="273" y="130"/>
                      <a:pt x="285" y="137"/>
                    </a:cubicBezTo>
                    <a:cubicBezTo>
                      <a:pt x="298" y="145"/>
                      <a:pt x="314" y="150"/>
                      <a:pt x="311" y="170"/>
                    </a:cubicBezTo>
                    <a:cubicBezTo>
                      <a:pt x="310" y="182"/>
                      <a:pt x="314" y="192"/>
                      <a:pt x="327" y="197"/>
                    </a:cubicBezTo>
                    <a:cubicBezTo>
                      <a:pt x="334" y="200"/>
                      <a:pt x="338" y="206"/>
                      <a:pt x="337" y="214"/>
                    </a:cubicBezTo>
                    <a:cubicBezTo>
                      <a:pt x="336" y="230"/>
                      <a:pt x="338" y="246"/>
                      <a:pt x="318" y="254"/>
                    </a:cubicBezTo>
                    <a:cubicBezTo>
                      <a:pt x="314" y="255"/>
                      <a:pt x="315" y="265"/>
                      <a:pt x="310" y="269"/>
                    </a:cubicBezTo>
                    <a:close/>
                  </a:path>
                </a:pathLst>
              </a:custGeom>
              <a:solidFill>
                <a:srgbClr val="DCC3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6" name="Freeform 827">
                <a:extLst>
                  <a:ext uri="{FF2B5EF4-FFF2-40B4-BE49-F238E27FC236}">
                    <a16:creationId xmlns:a16="http://schemas.microsoft.com/office/drawing/2014/main" id="{7095DB7E-55BC-FFFD-0755-99DB780F486C}"/>
                  </a:ext>
                </a:extLst>
              </p:cNvPr>
              <p:cNvSpPr/>
              <p:nvPr/>
            </p:nvSpPr>
            <p:spPr bwMode="auto">
              <a:xfrm>
                <a:off x="3726" y="978"/>
                <a:ext cx="100" cy="461"/>
              </a:xfrm>
              <a:custGeom>
                <a:avLst/>
                <a:gdLst>
                  <a:gd name="T0" fmla="*/ 199 w 248"/>
                  <a:gd name="T1" fmla="*/ 57 h 542"/>
                  <a:gd name="T2" fmla="*/ 200 w 248"/>
                  <a:gd name="T3" fmla="*/ 10 h 542"/>
                  <a:gd name="T4" fmla="*/ 206 w 248"/>
                  <a:gd name="T5" fmla="*/ 2 h 542"/>
                  <a:gd name="T6" fmla="*/ 215 w 248"/>
                  <a:gd name="T7" fmla="*/ 6 h 542"/>
                  <a:gd name="T8" fmla="*/ 223 w 248"/>
                  <a:gd name="T9" fmla="*/ 39 h 542"/>
                  <a:gd name="T10" fmla="*/ 234 w 248"/>
                  <a:gd name="T11" fmla="*/ 76 h 542"/>
                  <a:gd name="T12" fmla="*/ 227 w 248"/>
                  <a:gd name="T13" fmla="*/ 105 h 542"/>
                  <a:gd name="T14" fmla="*/ 207 w 248"/>
                  <a:gd name="T15" fmla="*/ 113 h 542"/>
                  <a:gd name="T16" fmla="*/ 190 w 248"/>
                  <a:gd name="T17" fmla="*/ 116 h 542"/>
                  <a:gd name="T18" fmla="*/ 162 w 248"/>
                  <a:gd name="T19" fmla="*/ 169 h 542"/>
                  <a:gd name="T20" fmla="*/ 147 w 248"/>
                  <a:gd name="T21" fmla="*/ 176 h 542"/>
                  <a:gd name="T22" fmla="*/ 112 w 248"/>
                  <a:gd name="T23" fmla="*/ 164 h 542"/>
                  <a:gd name="T24" fmla="*/ 107 w 248"/>
                  <a:gd name="T25" fmla="*/ 164 h 542"/>
                  <a:gd name="T26" fmla="*/ 105 w 248"/>
                  <a:gd name="T27" fmla="*/ 171 h 542"/>
                  <a:gd name="T28" fmla="*/ 148 w 248"/>
                  <a:gd name="T29" fmla="*/ 194 h 542"/>
                  <a:gd name="T30" fmla="*/ 175 w 248"/>
                  <a:gd name="T31" fmla="*/ 209 h 542"/>
                  <a:gd name="T32" fmla="*/ 200 w 248"/>
                  <a:gd name="T33" fmla="*/ 246 h 542"/>
                  <a:gd name="T34" fmla="*/ 220 w 248"/>
                  <a:gd name="T35" fmla="*/ 296 h 542"/>
                  <a:gd name="T36" fmla="*/ 224 w 248"/>
                  <a:gd name="T37" fmla="*/ 356 h 542"/>
                  <a:gd name="T38" fmla="*/ 208 w 248"/>
                  <a:gd name="T39" fmla="*/ 391 h 542"/>
                  <a:gd name="T40" fmla="*/ 199 w 248"/>
                  <a:gd name="T41" fmla="*/ 424 h 542"/>
                  <a:gd name="T42" fmla="*/ 185 w 248"/>
                  <a:gd name="T43" fmla="*/ 484 h 542"/>
                  <a:gd name="T44" fmla="*/ 164 w 248"/>
                  <a:gd name="T45" fmla="*/ 523 h 542"/>
                  <a:gd name="T46" fmla="*/ 136 w 248"/>
                  <a:gd name="T47" fmla="*/ 539 h 542"/>
                  <a:gd name="T48" fmla="*/ 97 w 248"/>
                  <a:gd name="T49" fmla="*/ 536 h 542"/>
                  <a:gd name="T50" fmla="*/ 69 w 248"/>
                  <a:gd name="T51" fmla="*/ 486 h 542"/>
                  <a:gd name="T52" fmla="*/ 75 w 248"/>
                  <a:gd name="T53" fmla="*/ 476 h 542"/>
                  <a:gd name="T54" fmla="*/ 112 w 248"/>
                  <a:gd name="T55" fmla="*/ 438 h 542"/>
                  <a:gd name="T56" fmla="*/ 116 w 248"/>
                  <a:gd name="T57" fmla="*/ 429 h 542"/>
                  <a:gd name="T58" fmla="*/ 127 w 248"/>
                  <a:gd name="T59" fmla="*/ 409 h 542"/>
                  <a:gd name="T60" fmla="*/ 150 w 248"/>
                  <a:gd name="T61" fmla="*/ 339 h 542"/>
                  <a:gd name="T62" fmla="*/ 134 w 248"/>
                  <a:gd name="T63" fmla="*/ 302 h 542"/>
                  <a:gd name="T64" fmla="*/ 79 w 248"/>
                  <a:gd name="T65" fmla="*/ 273 h 542"/>
                  <a:gd name="T66" fmla="*/ 25 w 248"/>
                  <a:gd name="T67" fmla="*/ 287 h 542"/>
                  <a:gd name="T68" fmla="*/ 3 w 248"/>
                  <a:gd name="T69" fmla="*/ 268 h 542"/>
                  <a:gd name="T70" fmla="*/ 7 w 248"/>
                  <a:gd name="T71" fmla="*/ 229 h 542"/>
                  <a:gd name="T72" fmla="*/ 11 w 248"/>
                  <a:gd name="T73" fmla="*/ 221 h 542"/>
                  <a:gd name="T74" fmla="*/ 14 w 248"/>
                  <a:gd name="T75" fmla="*/ 216 h 542"/>
                  <a:gd name="T76" fmla="*/ 56 w 248"/>
                  <a:gd name="T77" fmla="*/ 181 h 542"/>
                  <a:gd name="T78" fmla="*/ 77 w 248"/>
                  <a:gd name="T79" fmla="*/ 142 h 542"/>
                  <a:gd name="T80" fmla="*/ 77 w 248"/>
                  <a:gd name="T81" fmla="*/ 130 h 542"/>
                  <a:gd name="T82" fmla="*/ 100 w 248"/>
                  <a:gd name="T83" fmla="*/ 121 h 542"/>
                  <a:gd name="T84" fmla="*/ 126 w 248"/>
                  <a:gd name="T85" fmla="*/ 143 h 542"/>
                  <a:gd name="T86" fmla="*/ 146 w 248"/>
                  <a:gd name="T87" fmla="*/ 139 h 542"/>
                  <a:gd name="T88" fmla="*/ 187 w 248"/>
                  <a:gd name="T89" fmla="*/ 96 h 542"/>
                  <a:gd name="T90" fmla="*/ 197 w 248"/>
                  <a:gd name="T91" fmla="*/ 81 h 542"/>
                  <a:gd name="T92" fmla="*/ 197 w 248"/>
                  <a:gd name="T93" fmla="*/ 62 h 542"/>
                  <a:gd name="T94" fmla="*/ 199 w 248"/>
                  <a:gd name="T95" fmla="*/ 57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8" h="542">
                    <a:moveTo>
                      <a:pt x="199" y="57"/>
                    </a:moveTo>
                    <a:cubicBezTo>
                      <a:pt x="200" y="41"/>
                      <a:pt x="200" y="26"/>
                      <a:pt x="200" y="10"/>
                    </a:cubicBezTo>
                    <a:cubicBezTo>
                      <a:pt x="201" y="6"/>
                      <a:pt x="202" y="4"/>
                      <a:pt x="206" y="2"/>
                    </a:cubicBezTo>
                    <a:cubicBezTo>
                      <a:pt x="210" y="0"/>
                      <a:pt x="213" y="2"/>
                      <a:pt x="215" y="6"/>
                    </a:cubicBezTo>
                    <a:cubicBezTo>
                      <a:pt x="220" y="16"/>
                      <a:pt x="224" y="27"/>
                      <a:pt x="223" y="39"/>
                    </a:cubicBezTo>
                    <a:cubicBezTo>
                      <a:pt x="222" y="52"/>
                      <a:pt x="225" y="66"/>
                      <a:pt x="234" y="76"/>
                    </a:cubicBezTo>
                    <a:cubicBezTo>
                      <a:pt x="248" y="91"/>
                      <a:pt x="239" y="98"/>
                      <a:pt x="227" y="105"/>
                    </a:cubicBezTo>
                    <a:cubicBezTo>
                      <a:pt x="221" y="108"/>
                      <a:pt x="214" y="110"/>
                      <a:pt x="207" y="113"/>
                    </a:cubicBezTo>
                    <a:cubicBezTo>
                      <a:pt x="199" y="101"/>
                      <a:pt x="194" y="112"/>
                      <a:pt x="190" y="116"/>
                    </a:cubicBezTo>
                    <a:cubicBezTo>
                      <a:pt x="178" y="132"/>
                      <a:pt x="158" y="144"/>
                      <a:pt x="162" y="169"/>
                    </a:cubicBezTo>
                    <a:cubicBezTo>
                      <a:pt x="163" y="176"/>
                      <a:pt x="158" y="181"/>
                      <a:pt x="147" y="176"/>
                    </a:cubicBezTo>
                    <a:cubicBezTo>
                      <a:pt x="136" y="171"/>
                      <a:pt x="121" y="178"/>
                      <a:pt x="112" y="164"/>
                    </a:cubicBezTo>
                    <a:cubicBezTo>
                      <a:pt x="111" y="163"/>
                      <a:pt x="108" y="164"/>
                      <a:pt x="107" y="164"/>
                    </a:cubicBezTo>
                    <a:cubicBezTo>
                      <a:pt x="104" y="166"/>
                      <a:pt x="104" y="168"/>
                      <a:pt x="105" y="171"/>
                    </a:cubicBezTo>
                    <a:cubicBezTo>
                      <a:pt x="108" y="184"/>
                      <a:pt x="137" y="200"/>
                      <a:pt x="148" y="194"/>
                    </a:cubicBezTo>
                    <a:cubicBezTo>
                      <a:pt x="166" y="184"/>
                      <a:pt x="172" y="193"/>
                      <a:pt x="175" y="209"/>
                    </a:cubicBezTo>
                    <a:cubicBezTo>
                      <a:pt x="180" y="224"/>
                      <a:pt x="188" y="236"/>
                      <a:pt x="200" y="246"/>
                    </a:cubicBezTo>
                    <a:cubicBezTo>
                      <a:pt x="215" y="259"/>
                      <a:pt x="219" y="278"/>
                      <a:pt x="220" y="296"/>
                    </a:cubicBezTo>
                    <a:cubicBezTo>
                      <a:pt x="221" y="316"/>
                      <a:pt x="221" y="336"/>
                      <a:pt x="224" y="356"/>
                    </a:cubicBezTo>
                    <a:cubicBezTo>
                      <a:pt x="227" y="371"/>
                      <a:pt x="223" y="384"/>
                      <a:pt x="208" y="391"/>
                    </a:cubicBezTo>
                    <a:cubicBezTo>
                      <a:pt x="199" y="401"/>
                      <a:pt x="197" y="412"/>
                      <a:pt x="199" y="424"/>
                    </a:cubicBezTo>
                    <a:cubicBezTo>
                      <a:pt x="203" y="446"/>
                      <a:pt x="200" y="466"/>
                      <a:pt x="185" y="484"/>
                    </a:cubicBezTo>
                    <a:cubicBezTo>
                      <a:pt x="175" y="495"/>
                      <a:pt x="169" y="509"/>
                      <a:pt x="164" y="523"/>
                    </a:cubicBezTo>
                    <a:cubicBezTo>
                      <a:pt x="160" y="535"/>
                      <a:pt x="151" y="542"/>
                      <a:pt x="136" y="539"/>
                    </a:cubicBezTo>
                    <a:cubicBezTo>
                      <a:pt x="123" y="537"/>
                      <a:pt x="110" y="537"/>
                      <a:pt x="97" y="536"/>
                    </a:cubicBezTo>
                    <a:cubicBezTo>
                      <a:pt x="69" y="533"/>
                      <a:pt x="57" y="511"/>
                      <a:pt x="69" y="486"/>
                    </a:cubicBezTo>
                    <a:cubicBezTo>
                      <a:pt x="71" y="483"/>
                      <a:pt x="75" y="479"/>
                      <a:pt x="75" y="476"/>
                    </a:cubicBezTo>
                    <a:cubicBezTo>
                      <a:pt x="75" y="451"/>
                      <a:pt x="90" y="441"/>
                      <a:pt x="112" y="438"/>
                    </a:cubicBezTo>
                    <a:cubicBezTo>
                      <a:pt x="118" y="437"/>
                      <a:pt x="121" y="435"/>
                      <a:pt x="116" y="429"/>
                    </a:cubicBezTo>
                    <a:cubicBezTo>
                      <a:pt x="108" y="417"/>
                      <a:pt x="118" y="413"/>
                      <a:pt x="127" y="409"/>
                    </a:cubicBezTo>
                    <a:cubicBezTo>
                      <a:pt x="149" y="398"/>
                      <a:pt x="161" y="362"/>
                      <a:pt x="150" y="339"/>
                    </a:cubicBezTo>
                    <a:cubicBezTo>
                      <a:pt x="139" y="329"/>
                      <a:pt x="134" y="317"/>
                      <a:pt x="134" y="302"/>
                    </a:cubicBezTo>
                    <a:cubicBezTo>
                      <a:pt x="132" y="273"/>
                      <a:pt x="104" y="258"/>
                      <a:pt x="79" y="273"/>
                    </a:cubicBezTo>
                    <a:cubicBezTo>
                      <a:pt x="62" y="283"/>
                      <a:pt x="44" y="284"/>
                      <a:pt x="25" y="287"/>
                    </a:cubicBezTo>
                    <a:cubicBezTo>
                      <a:pt x="12" y="289"/>
                      <a:pt x="5" y="281"/>
                      <a:pt x="3" y="268"/>
                    </a:cubicBezTo>
                    <a:cubicBezTo>
                      <a:pt x="0" y="254"/>
                      <a:pt x="4" y="242"/>
                      <a:pt x="7" y="229"/>
                    </a:cubicBezTo>
                    <a:cubicBezTo>
                      <a:pt x="10" y="227"/>
                      <a:pt x="11" y="224"/>
                      <a:pt x="11" y="221"/>
                    </a:cubicBezTo>
                    <a:cubicBezTo>
                      <a:pt x="13" y="219"/>
                      <a:pt x="13" y="216"/>
                      <a:pt x="14" y="216"/>
                    </a:cubicBezTo>
                    <a:cubicBezTo>
                      <a:pt x="37" y="215"/>
                      <a:pt x="38" y="188"/>
                      <a:pt x="56" y="181"/>
                    </a:cubicBezTo>
                    <a:cubicBezTo>
                      <a:pt x="72" y="173"/>
                      <a:pt x="79" y="160"/>
                      <a:pt x="77" y="142"/>
                    </a:cubicBezTo>
                    <a:cubicBezTo>
                      <a:pt x="77" y="138"/>
                      <a:pt x="76" y="134"/>
                      <a:pt x="77" y="130"/>
                    </a:cubicBezTo>
                    <a:cubicBezTo>
                      <a:pt x="80" y="117"/>
                      <a:pt x="89" y="113"/>
                      <a:pt x="100" y="121"/>
                    </a:cubicBezTo>
                    <a:cubicBezTo>
                      <a:pt x="109" y="128"/>
                      <a:pt x="118" y="135"/>
                      <a:pt x="126" y="143"/>
                    </a:cubicBezTo>
                    <a:cubicBezTo>
                      <a:pt x="134" y="149"/>
                      <a:pt x="143" y="148"/>
                      <a:pt x="146" y="139"/>
                    </a:cubicBezTo>
                    <a:cubicBezTo>
                      <a:pt x="153" y="118"/>
                      <a:pt x="166" y="104"/>
                      <a:pt x="187" y="96"/>
                    </a:cubicBezTo>
                    <a:cubicBezTo>
                      <a:pt x="193" y="94"/>
                      <a:pt x="195" y="87"/>
                      <a:pt x="197" y="81"/>
                    </a:cubicBezTo>
                    <a:cubicBezTo>
                      <a:pt x="202" y="75"/>
                      <a:pt x="199" y="68"/>
                      <a:pt x="197" y="62"/>
                    </a:cubicBezTo>
                    <a:cubicBezTo>
                      <a:pt x="197" y="60"/>
                      <a:pt x="198" y="58"/>
                      <a:pt x="199" y="57"/>
                    </a:cubicBezTo>
                    <a:close/>
                  </a:path>
                </a:pathLst>
              </a:custGeom>
              <a:solidFill>
                <a:srgbClr val="C6D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7" name="Freeform 828">
                <a:extLst>
                  <a:ext uri="{FF2B5EF4-FFF2-40B4-BE49-F238E27FC236}">
                    <a16:creationId xmlns:a16="http://schemas.microsoft.com/office/drawing/2014/main" id="{3E9B5091-00F4-904A-9715-43735E40E6BB}"/>
                  </a:ext>
                </a:extLst>
              </p:cNvPr>
              <p:cNvSpPr/>
              <p:nvPr/>
            </p:nvSpPr>
            <p:spPr bwMode="auto">
              <a:xfrm>
                <a:off x="3854" y="2176"/>
                <a:ext cx="171" cy="384"/>
              </a:xfrm>
              <a:custGeom>
                <a:avLst/>
                <a:gdLst>
                  <a:gd name="T0" fmla="*/ 102 w 421"/>
                  <a:gd name="T1" fmla="*/ 51 h 451"/>
                  <a:gd name="T2" fmla="*/ 115 w 421"/>
                  <a:gd name="T3" fmla="*/ 123 h 451"/>
                  <a:gd name="T4" fmla="*/ 124 w 421"/>
                  <a:gd name="T5" fmla="*/ 134 h 451"/>
                  <a:gd name="T6" fmla="*/ 131 w 421"/>
                  <a:gd name="T7" fmla="*/ 182 h 451"/>
                  <a:gd name="T8" fmla="*/ 134 w 421"/>
                  <a:gd name="T9" fmla="*/ 204 h 451"/>
                  <a:gd name="T10" fmla="*/ 204 w 421"/>
                  <a:gd name="T11" fmla="*/ 248 h 451"/>
                  <a:gd name="T12" fmla="*/ 218 w 421"/>
                  <a:gd name="T13" fmla="*/ 275 h 451"/>
                  <a:gd name="T14" fmla="*/ 228 w 421"/>
                  <a:gd name="T15" fmla="*/ 289 h 451"/>
                  <a:gd name="T16" fmla="*/ 240 w 421"/>
                  <a:gd name="T17" fmla="*/ 280 h 451"/>
                  <a:gd name="T18" fmla="*/ 271 w 421"/>
                  <a:gd name="T19" fmla="*/ 279 h 451"/>
                  <a:gd name="T20" fmla="*/ 293 w 421"/>
                  <a:gd name="T21" fmla="*/ 283 h 451"/>
                  <a:gd name="T22" fmla="*/ 304 w 421"/>
                  <a:gd name="T23" fmla="*/ 281 h 451"/>
                  <a:gd name="T24" fmla="*/ 346 w 421"/>
                  <a:gd name="T25" fmla="*/ 300 h 451"/>
                  <a:gd name="T26" fmla="*/ 365 w 421"/>
                  <a:gd name="T27" fmla="*/ 296 h 451"/>
                  <a:gd name="T28" fmla="*/ 405 w 421"/>
                  <a:gd name="T29" fmla="*/ 309 h 451"/>
                  <a:gd name="T30" fmla="*/ 405 w 421"/>
                  <a:gd name="T31" fmla="*/ 360 h 451"/>
                  <a:gd name="T32" fmla="*/ 409 w 421"/>
                  <a:gd name="T33" fmla="*/ 368 h 451"/>
                  <a:gd name="T34" fmla="*/ 410 w 421"/>
                  <a:gd name="T35" fmla="*/ 385 h 451"/>
                  <a:gd name="T36" fmla="*/ 392 w 421"/>
                  <a:gd name="T37" fmla="*/ 390 h 451"/>
                  <a:gd name="T38" fmla="*/ 366 w 421"/>
                  <a:gd name="T39" fmla="*/ 391 h 451"/>
                  <a:gd name="T40" fmla="*/ 346 w 421"/>
                  <a:gd name="T41" fmla="*/ 383 h 451"/>
                  <a:gd name="T42" fmla="*/ 303 w 421"/>
                  <a:gd name="T43" fmla="*/ 332 h 451"/>
                  <a:gd name="T44" fmla="*/ 274 w 421"/>
                  <a:gd name="T45" fmla="*/ 338 h 451"/>
                  <a:gd name="T46" fmla="*/ 275 w 421"/>
                  <a:gd name="T47" fmla="*/ 361 h 451"/>
                  <a:gd name="T48" fmla="*/ 302 w 421"/>
                  <a:gd name="T49" fmla="*/ 381 h 451"/>
                  <a:gd name="T50" fmla="*/ 311 w 421"/>
                  <a:gd name="T51" fmla="*/ 392 h 451"/>
                  <a:gd name="T52" fmla="*/ 299 w 421"/>
                  <a:gd name="T53" fmla="*/ 399 h 451"/>
                  <a:gd name="T54" fmla="*/ 245 w 421"/>
                  <a:gd name="T55" fmla="*/ 396 h 451"/>
                  <a:gd name="T56" fmla="*/ 193 w 421"/>
                  <a:gd name="T57" fmla="*/ 423 h 451"/>
                  <a:gd name="T58" fmla="*/ 178 w 421"/>
                  <a:gd name="T59" fmla="*/ 451 h 451"/>
                  <a:gd name="T60" fmla="*/ 157 w 421"/>
                  <a:gd name="T61" fmla="*/ 433 h 451"/>
                  <a:gd name="T62" fmla="*/ 132 w 421"/>
                  <a:gd name="T63" fmla="*/ 370 h 451"/>
                  <a:gd name="T64" fmla="*/ 128 w 421"/>
                  <a:gd name="T65" fmla="*/ 338 h 451"/>
                  <a:gd name="T66" fmla="*/ 70 w 421"/>
                  <a:gd name="T67" fmla="*/ 315 h 451"/>
                  <a:gd name="T68" fmla="*/ 18 w 421"/>
                  <a:gd name="T69" fmla="*/ 291 h 451"/>
                  <a:gd name="T70" fmla="*/ 6 w 421"/>
                  <a:gd name="T71" fmla="*/ 255 h 451"/>
                  <a:gd name="T72" fmla="*/ 46 w 421"/>
                  <a:gd name="T73" fmla="*/ 207 h 451"/>
                  <a:gd name="T74" fmla="*/ 63 w 421"/>
                  <a:gd name="T75" fmla="*/ 203 h 451"/>
                  <a:gd name="T76" fmla="*/ 67 w 421"/>
                  <a:gd name="T77" fmla="*/ 219 h 451"/>
                  <a:gd name="T78" fmla="*/ 56 w 421"/>
                  <a:gd name="T79" fmla="*/ 260 h 451"/>
                  <a:gd name="T80" fmla="*/ 63 w 421"/>
                  <a:gd name="T81" fmla="*/ 278 h 451"/>
                  <a:gd name="T82" fmla="*/ 103 w 421"/>
                  <a:gd name="T83" fmla="*/ 281 h 451"/>
                  <a:gd name="T84" fmla="*/ 145 w 421"/>
                  <a:gd name="T85" fmla="*/ 270 h 451"/>
                  <a:gd name="T86" fmla="*/ 159 w 421"/>
                  <a:gd name="T87" fmla="*/ 262 h 451"/>
                  <a:gd name="T88" fmla="*/ 152 w 421"/>
                  <a:gd name="T89" fmla="*/ 246 h 451"/>
                  <a:gd name="T90" fmla="*/ 126 w 421"/>
                  <a:gd name="T91" fmla="*/ 227 h 451"/>
                  <a:gd name="T92" fmla="*/ 108 w 421"/>
                  <a:gd name="T93" fmla="*/ 187 h 451"/>
                  <a:gd name="T94" fmla="*/ 107 w 421"/>
                  <a:gd name="T95" fmla="*/ 178 h 451"/>
                  <a:gd name="T96" fmla="*/ 92 w 421"/>
                  <a:gd name="T97" fmla="*/ 68 h 451"/>
                  <a:gd name="T98" fmla="*/ 75 w 421"/>
                  <a:gd name="T99" fmla="*/ 28 h 451"/>
                  <a:gd name="T100" fmla="*/ 70 w 421"/>
                  <a:gd name="T101" fmla="*/ 0 h 451"/>
                  <a:gd name="T102" fmla="*/ 90 w 421"/>
                  <a:gd name="T103" fmla="*/ 7 h 451"/>
                  <a:gd name="T104" fmla="*/ 102 w 421"/>
                  <a:gd name="T105" fmla="*/ 51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21" h="451">
                    <a:moveTo>
                      <a:pt x="102" y="51"/>
                    </a:moveTo>
                    <a:cubicBezTo>
                      <a:pt x="98" y="77"/>
                      <a:pt x="109" y="100"/>
                      <a:pt x="115" y="123"/>
                    </a:cubicBezTo>
                    <a:cubicBezTo>
                      <a:pt x="116" y="127"/>
                      <a:pt x="120" y="131"/>
                      <a:pt x="124" y="134"/>
                    </a:cubicBezTo>
                    <a:cubicBezTo>
                      <a:pt x="136" y="147"/>
                      <a:pt x="140" y="166"/>
                      <a:pt x="131" y="182"/>
                    </a:cubicBezTo>
                    <a:cubicBezTo>
                      <a:pt x="127" y="190"/>
                      <a:pt x="124" y="196"/>
                      <a:pt x="134" y="204"/>
                    </a:cubicBezTo>
                    <a:cubicBezTo>
                      <a:pt x="156" y="221"/>
                      <a:pt x="177" y="239"/>
                      <a:pt x="204" y="248"/>
                    </a:cubicBezTo>
                    <a:cubicBezTo>
                      <a:pt x="216" y="252"/>
                      <a:pt x="215" y="265"/>
                      <a:pt x="218" y="275"/>
                    </a:cubicBezTo>
                    <a:cubicBezTo>
                      <a:pt x="219" y="281"/>
                      <a:pt x="222" y="287"/>
                      <a:pt x="228" y="289"/>
                    </a:cubicBezTo>
                    <a:cubicBezTo>
                      <a:pt x="236" y="292"/>
                      <a:pt x="237" y="284"/>
                      <a:pt x="240" y="280"/>
                    </a:cubicBezTo>
                    <a:cubicBezTo>
                      <a:pt x="253" y="264"/>
                      <a:pt x="258" y="264"/>
                      <a:pt x="271" y="279"/>
                    </a:cubicBezTo>
                    <a:cubicBezTo>
                      <a:pt x="278" y="288"/>
                      <a:pt x="283" y="294"/>
                      <a:pt x="293" y="283"/>
                    </a:cubicBezTo>
                    <a:cubicBezTo>
                      <a:pt x="296" y="280"/>
                      <a:pt x="301" y="278"/>
                      <a:pt x="304" y="281"/>
                    </a:cubicBezTo>
                    <a:cubicBezTo>
                      <a:pt x="314" y="295"/>
                      <a:pt x="334" y="287"/>
                      <a:pt x="346" y="300"/>
                    </a:cubicBezTo>
                    <a:cubicBezTo>
                      <a:pt x="352" y="308"/>
                      <a:pt x="359" y="299"/>
                      <a:pt x="365" y="296"/>
                    </a:cubicBezTo>
                    <a:cubicBezTo>
                      <a:pt x="389" y="283"/>
                      <a:pt x="388" y="288"/>
                      <a:pt x="405" y="309"/>
                    </a:cubicBezTo>
                    <a:cubicBezTo>
                      <a:pt x="421" y="329"/>
                      <a:pt x="417" y="342"/>
                      <a:pt x="405" y="360"/>
                    </a:cubicBezTo>
                    <a:cubicBezTo>
                      <a:pt x="401" y="364"/>
                      <a:pt x="406" y="366"/>
                      <a:pt x="409" y="368"/>
                    </a:cubicBezTo>
                    <a:cubicBezTo>
                      <a:pt x="417" y="373"/>
                      <a:pt x="414" y="379"/>
                      <a:pt x="410" y="385"/>
                    </a:cubicBezTo>
                    <a:cubicBezTo>
                      <a:pt x="405" y="391"/>
                      <a:pt x="399" y="397"/>
                      <a:pt x="392" y="390"/>
                    </a:cubicBezTo>
                    <a:cubicBezTo>
                      <a:pt x="382" y="380"/>
                      <a:pt x="374" y="385"/>
                      <a:pt x="366" y="391"/>
                    </a:cubicBezTo>
                    <a:cubicBezTo>
                      <a:pt x="362" y="382"/>
                      <a:pt x="354" y="383"/>
                      <a:pt x="346" y="383"/>
                    </a:cubicBezTo>
                    <a:cubicBezTo>
                      <a:pt x="337" y="362"/>
                      <a:pt x="318" y="349"/>
                      <a:pt x="303" y="332"/>
                    </a:cubicBezTo>
                    <a:cubicBezTo>
                      <a:pt x="292" y="320"/>
                      <a:pt x="282" y="330"/>
                      <a:pt x="274" y="338"/>
                    </a:cubicBezTo>
                    <a:cubicBezTo>
                      <a:pt x="266" y="345"/>
                      <a:pt x="266" y="354"/>
                      <a:pt x="275" y="361"/>
                    </a:cubicBezTo>
                    <a:cubicBezTo>
                      <a:pt x="284" y="368"/>
                      <a:pt x="290" y="379"/>
                      <a:pt x="302" y="381"/>
                    </a:cubicBezTo>
                    <a:cubicBezTo>
                      <a:pt x="308" y="381"/>
                      <a:pt x="312" y="385"/>
                      <a:pt x="311" y="392"/>
                    </a:cubicBezTo>
                    <a:cubicBezTo>
                      <a:pt x="310" y="399"/>
                      <a:pt x="304" y="398"/>
                      <a:pt x="299" y="399"/>
                    </a:cubicBezTo>
                    <a:cubicBezTo>
                      <a:pt x="281" y="402"/>
                      <a:pt x="263" y="406"/>
                      <a:pt x="245" y="396"/>
                    </a:cubicBezTo>
                    <a:cubicBezTo>
                      <a:pt x="234" y="390"/>
                      <a:pt x="202" y="409"/>
                      <a:pt x="193" y="423"/>
                    </a:cubicBezTo>
                    <a:cubicBezTo>
                      <a:pt x="188" y="432"/>
                      <a:pt x="185" y="443"/>
                      <a:pt x="178" y="451"/>
                    </a:cubicBezTo>
                    <a:cubicBezTo>
                      <a:pt x="174" y="442"/>
                      <a:pt x="168" y="436"/>
                      <a:pt x="157" y="433"/>
                    </a:cubicBezTo>
                    <a:cubicBezTo>
                      <a:pt x="129" y="427"/>
                      <a:pt x="117" y="394"/>
                      <a:pt x="132" y="370"/>
                    </a:cubicBezTo>
                    <a:cubicBezTo>
                      <a:pt x="140" y="358"/>
                      <a:pt x="139" y="349"/>
                      <a:pt x="128" y="338"/>
                    </a:cubicBezTo>
                    <a:cubicBezTo>
                      <a:pt x="111" y="321"/>
                      <a:pt x="94" y="312"/>
                      <a:pt x="70" y="315"/>
                    </a:cubicBezTo>
                    <a:cubicBezTo>
                      <a:pt x="48" y="318"/>
                      <a:pt x="33" y="304"/>
                      <a:pt x="18" y="291"/>
                    </a:cubicBezTo>
                    <a:cubicBezTo>
                      <a:pt x="16" y="279"/>
                      <a:pt x="0" y="271"/>
                      <a:pt x="6" y="255"/>
                    </a:cubicBezTo>
                    <a:cubicBezTo>
                      <a:pt x="23" y="242"/>
                      <a:pt x="38" y="227"/>
                      <a:pt x="46" y="207"/>
                    </a:cubicBezTo>
                    <a:cubicBezTo>
                      <a:pt x="50" y="200"/>
                      <a:pt x="56" y="198"/>
                      <a:pt x="63" y="203"/>
                    </a:cubicBezTo>
                    <a:cubicBezTo>
                      <a:pt x="68" y="207"/>
                      <a:pt x="70" y="214"/>
                      <a:pt x="67" y="219"/>
                    </a:cubicBezTo>
                    <a:cubicBezTo>
                      <a:pt x="60" y="232"/>
                      <a:pt x="63" y="247"/>
                      <a:pt x="56" y="260"/>
                    </a:cubicBezTo>
                    <a:cubicBezTo>
                      <a:pt x="52" y="267"/>
                      <a:pt x="55" y="274"/>
                      <a:pt x="63" y="278"/>
                    </a:cubicBezTo>
                    <a:cubicBezTo>
                      <a:pt x="76" y="283"/>
                      <a:pt x="89" y="288"/>
                      <a:pt x="103" y="281"/>
                    </a:cubicBezTo>
                    <a:cubicBezTo>
                      <a:pt x="116" y="274"/>
                      <a:pt x="130" y="269"/>
                      <a:pt x="145" y="270"/>
                    </a:cubicBezTo>
                    <a:cubicBezTo>
                      <a:pt x="151" y="270"/>
                      <a:pt x="158" y="269"/>
                      <a:pt x="159" y="262"/>
                    </a:cubicBezTo>
                    <a:cubicBezTo>
                      <a:pt x="161" y="255"/>
                      <a:pt x="157" y="250"/>
                      <a:pt x="152" y="246"/>
                    </a:cubicBezTo>
                    <a:cubicBezTo>
                      <a:pt x="143" y="240"/>
                      <a:pt x="134" y="234"/>
                      <a:pt x="126" y="227"/>
                    </a:cubicBezTo>
                    <a:cubicBezTo>
                      <a:pt x="114" y="217"/>
                      <a:pt x="106" y="204"/>
                      <a:pt x="108" y="187"/>
                    </a:cubicBezTo>
                    <a:cubicBezTo>
                      <a:pt x="108" y="184"/>
                      <a:pt x="109" y="180"/>
                      <a:pt x="107" y="178"/>
                    </a:cubicBezTo>
                    <a:cubicBezTo>
                      <a:pt x="88" y="143"/>
                      <a:pt x="96" y="105"/>
                      <a:pt x="92" y="68"/>
                    </a:cubicBezTo>
                    <a:cubicBezTo>
                      <a:pt x="90" y="53"/>
                      <a:pt x="81" y="41"/>
                      <a:pt x="75" y="28"/>
                    </a:cubicBezTo>
                    <a:cubicBezTo>
                      <a:pt x="70" y="19"/>
                      <a:pt x="65" y="10"/>
                      <a:pt x="70" y="0"/>
                    </a:cubicBezTo>
                    <a:cubicBezTo>
                      <a:pt x="77" y="2"/>
                      <a:pt x="84" y="5"/>
                      <a:pt x="90" y="7"/>
                    </a:cubicBezTo>
                    <a:cubicBezTo>
                      <a:pt x="98" y="21"/>
                      <a:pt x="96" y="37"/>
                      <a:pt x="102" y="51"/>
                    </a:cubicBezTo>
                    <a:close/>
                  </a:path>
                </a:pathLst>
              </a:custGeom>
              <a:solidFill>
                <a:srgbClr val="EEC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8" name="Freeform 829">
                <a:extLst>
                  <a:ext uri="{FF2B5EF4-FFF2-40B4-BE49-F238E27FC236}">
                    <a16:creationId xmlns:a16="http://schemas.microsoft.com/office/drawing/2014/main" id="{109F8341-C923-DF30-D51A-DCC2820E4E4D}"/>
                  </a:ext>
                </a:extLst>
              </p:cNvPr>
              <p:cNvSpPr/>
              <p:nvPr/>
            </p:nvSpPr>
            <p:spPr bwMode="auto">
              <a:xfrm>
                <a:off x="4148" y="1044"/>
                <a:ext cx="132" cy="317"/>
              </a:xfrm>
              <a:custGeom>
                <a:avLst/>
                <a:gdLst>
                  <a:gd name="T0" fmla="*/ 253 w 324"/>
                  <a:gd name="T1" fmla="*/ 250 h 373"/>
                  <a:gd name="T2" fmla="*/ 216 w 324"/>
                  <a:gd name="T3" fmla="*/ 287 h 373"/>
                  <a:gd name="T4" fmla="*/ 124 w 324"/>
                  <a:gd name="T5" fmla="*/ 286 h 373"/>
                  <a:gd name="T6" fmla="*/ 112 w 324"/>
                  <a:gd name="T7" fmla="*/ 293 h 373"/>
                  <a:gd name="T8" fmla="*/ 115 w 324"/>
                  <a:gd name="T9" fmla="*/ 312 h 373"/>
                  <a:gd name="T10" fmla="*/ 158 w 324"/>
                  <a:gd name="T11" fmla="*/ 334 h 373"/>
                  <a:gd name="T12" fmla="*/ 166 w 324"/>
                  <a:gd name="T13" fmla="*/ 338 h 373"/>
                  <a:gd name="T14" fmla="*/ 144 w 324"/>
                  <a:gd name="T15" fmla="*/ 354 h 373"/>
                  <a:gd name="T16" fmla="*/ 131 w 324"/>
                  <a:gd name="T17" fmla="*/ 352 h 373"/>
                  <a:gd name="T18" fmla="*/ 120 w 324"/>
                  <a:gd name="T19" fmla="*/ 354 h 373"/>
                  <a:gd name="T20" fmla="*/ 110 w 324"/>
                  <a:gd name="T21" fmla="*/ 357 h 373"/>
                  <a:gd name="T22" fmla="*/ 58 w 324"/>
                  <a:gd name="T23" fmla="*/ 369 h 373"/>
                  <a:gd name="T24" fmla="*/ 33 w 324"/>
                  <a:gd name="T25" fmla="*/ 365 h 373"/>
                  <a:gd name="T26" fmla="*/ 13 w 324"/>
                  <a:gd name="T27" fmla="*/ 354 h 373"/>
                  <a:gd name="T28" fmla="*/ 3 w 324"/>
                  <a:gd name="T29" fmla="*/ 335 h 373"/>
                  <a:gd name="T30" fmla="*/ 19 w 324"/>
                  <a:gd name="T31" fmla="*/ 328 h 373"/>
                  <a:gd name="T32" fmla="*/ 35 w 324"/>
                  <a:gd name="T33" fmla="*/ 331 h 373"/>
                  <a:gd name="T34" fmla="*/ 48 w 324"/>
                  <a:gd name="T35" fmla="*/ 317 h 373"/>
                  <a:gd name="T36" fmla="*/ 72 w 324"/>
                  <a:gd name="T37" fmla="*/ 268 h 373"/>
                  <a:gd name="T38" fmla="*/ 83 w 324"/>
                  <a:gd name="T39" fmla="*/ 252 h 373"/>
                  <a:gd name="T40" fmla="*/ 63 w 324"/>
                  <a:gd name="T41" fmla="*/ 254 h 373"/>
                  <a:gd name="T42" fmla="*/ 46 w 324"/>
                  <a:gd name="T43" fmla="*/ 258 h 373"/>
                  <a:gd name="T44" fmla="*/ 38 w 324"/>
                  <a:gd name="T45" fmla="*/ 248 h 373"/>
                  <a:gd name="T46" fmla="*/ 45 w 324"/>
                  <a:gd name="T47" fmla="*/ 234 h 373"/>
                  <a:gd name="T48" fmla="*/ 55 w 324"/>
                  <a:gd name="T49" fmla="*/ 185 h 373"/>
                  <a:gd name="T50" fmla="*/ 30 w 324"/>
                  <a:gd name="T51" fmla="*/ 146 h 373"/>
                  <a:gd name="T52" fmla="*/ 29 w 324"/>
                  <a:gd name="T53" fmla="*/ 91 h 373"/>
                  <a:gd name="T54" fmla="*/ 60 w 324"/>
                  <a:gd name="T55" fmla="*/ 45 h 373"/>
                  <a:gd name="T56" fmla="*/ 73 w 324"/>
                  <a:gd name="T57" fmla="*/ 32 h 373"/>
                  <a:gd name="T58" fmla="*/ 99 w 324"/>
                  <a:gd name="T59" fmla="*/ 22 h 373"/>
                  <a:gd name="T60" fmla="*/ 152 w 324"/>
                  <a:gd name="T61" fmla="*/ 19 h 373"/>
                  <a:gd name="T62" fmla="*/ 183 w 324"/>
                  <a:gd name="T63" fmla="*/ 29 h 373"/>
                  <a:gd name="T64" fmla="*/ 193 w 324"/>
                  <a:gd name="T65" fmla="*/ 15 h 373"/>
                  <a:gd name="T66" fmla="*/ 225 w 324"/>
                  <a:gd name="T67" fmla="*/ 8 h 373"/>
                  <a:gd name="T68" fmla="*/ 263 w 324"/>
                  <a:gd name="T69" fmla="*/ 15 h 373"/>
                  <a:gd name="T70" fmla="*/ 290 w 324"/>
                  <a:gd name="T71" fmla="*/ 51 h 373"/>
                  <a:gd name="T72" fmla="*/ 237 w 324"/>
                  <a:gd name="T73" fmla="*/ 103 h 373"/>
                  <a:gd name="T74" fmla="*/ 275 w 324"/>
                  <a:gd name="T75" fmla="*/ 107 h 373"/>
                  <a:gd name="T76" fmla="*/ 313 w 324"/>
                  <a:gd name="T77" fmla="*/ 161 h 373"/>
                  <a:gd name="T78" fmla="*/ 308 w 324"/>
                  <a:gd name="T79" fmla="*/ 172 h 373"/>
                  <a:gd name="T80" fmla="*/ 253 w 324"/>
                  <a:gd name="T81" fmla="*/ 25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4" h="373">
                    <a:moveTo>
                      <a:pt x="253" y="250"/>
                    </a:moveTo>
                    <a:cubicBezTo>
                      <a:pt x="238" y="260"/>
                      <a:pt x="221" y="267"/>
                      <a:pt x="216" y="287"/>
                    </a:cubicBezTo>
                    <a:cubicBezTo>
                      <a:pt x="186" y="296"/>
                      <a:pt x="155" y="297"/>
                      <a:pt x="124" y="286"/>
                    </a:cubicBezTo>
                    <a:cubicBezTo>
                      <a:pt x="118" y="284"/>
                      <a:pt x="115" y="287"/>
                      <a:pt x="112" y="293"/>
                    </a:cubicBezTo>
                    <a:cubicBezTo>
                      <a:pt x="109" y="300"/>
                      <a:pt x="107" y="309"/>
                      <a:pt x="115" y="312"/>
                    </a:cubicBezTo>
                    <a:cubicBezTo>
                      <a:pt x="131" y="317"/>
                      <a:pt x="143" y="329"/>
                      <a:pt x="158" y="334"/>
                    </a:cubicBezTo>
                    <a:cubicBezTo>
                      <a:pt x="161" y="335"/>
                      <a:pt x="164" y="336"/>
                      <a:pt x="166" y="338"/>
                    </a:cubicBezTo>
                    <a:cubicBezTo>
                      <a:pt x="164" y="356"/>
                      <a:pt x="159" y="360"/>
                      <a:pt x="144" y="354"/>
                    </a:cubicBezTo>
                    <a:cubicBezTo>
                      <a:pt x="139" y="353"/>
                      <a:pt x="135" y="351"/>
                      <a:pt x="131" y="352"/>
                    </a:cubicBezTo>
                    <a:cubicBezTo>
                      <a:pt x="127" y="352"/>
                      <a:pt x="123" y="353"/>
                      <a:pt x="120" y="354"/>
                    </a:cubicBezTo>
                    <a:cubicBezTo>
                      <a:pt x="117" y="356"/>
                      <a:pt x="114" y="357"/>
                      <a:pt x="110" y="357"/>
                    </a:cubicBezTo>
                    <a:cubicBezTo>
                      <a:pt x="91" y="355"/>
                      <a:pt x="73" y="353"/>
                      <a:pt x="58" y="369"/>
                    </a:cubicBezTo>
                    <a:cubicBezTo>
                      <a:pt x="53" y="373"/>
                      <a:pt x="40" y="371"/>
                      <a:pt x="33" y="365"/>
                    </a:cubicBezTo>
                    <a:cubicBezTo>
                      <a:pt x="27" y="360"/>
                      <a:pt x="20" y="357"/>
                      <a:pt x="13" y="354"/>
                    </a:cubicBezTo>
                    <a:cubicBezTo>
                      <a:pt x="4" y="351"/>
                      <a:pt x="0" y="344"/>
                      <a:pt x="3" y="335"/>
                    </a:cubicBezTo>
                    <a:cubicBezTo>
                      <a:pt x="5" y="327"/>
                      <a:pt x="12" y="327"/>
                      <a:pt x="19" y="328"/>
                    </a:cubicBezTo>
                    <a:cubicBezTo>
                      <a:pt x="24" y="329"/>
                      <a:pt x="30" y="330"/>
                      <a:pt x="35" y="331"/>
                    </a:cubicBezTo>
                    <a:cubicBezTo>
                      <a:pt x="45" y="331"/>
                      <a:pt x="50" y="328"/>
                      <a:pt x="48" y="317"/>
                    </a:cubicBezTo>
                    <a:cubicBezTo>
                      <a:pt x="46" y="295"/>
                      <a:pt x="55" y="280"/>
                      <a:pt x="72" y="268"/>
                    </a:cubicBezTo>
                    <a:cubicBezTo>
                      <a:pt x="78" y="264"/>
                      <a:pt x="88" y="261"/>
                      <a:pt x="83" y="252"/>
                    </a:cubicBezTo>
                    <a:cubicBezTo>
                      <a:pt x="77" y="241"/>
                      <a:pt x="69" y="250"/>
                      <a:pt x="63" y="254"/>
                    </a:cubicBezTo>
                    <a:cubicBezTo>
                      <a:pt x="57" y="257"/>
                      <a:pt x="52" y="259"/>
                      <a:pt x="46" y="258"/>
                    </a:cubicBezTo>
                    <a:cubicBezTo>
                      <a:pt x="41" y="256"/>
                      <a:pt x="38" y="253"/>
                      <a:pt x="38" y="248"/>
                    </a:cubicBezTo>
                    <a:cubicBezTo>
                      <a:pt x="37" y="242"/>
                      <a:pt x="40" y="238"/>
                      <a:pt x="45" y="234"/>
                    </a:cubicBezTo>
                    <a:cubicBezTo>
                      <a:pt x="64" y="221"/>
                      <a:pt x="68" y="205"/>
                      <a:pt x="55" y="185"/>
                    </a:cubicBezTo>
                    <a:cubicBezTo>
                      <a:pt x="46" y="172"/>
                      <a:pt x="38" y="159"/>
                      <a:pt x="30" y="146"/>
                    </a:cubicBezTo>
                    <a:cubicBezTo>
                      <a:pt x="26" y="128"/>
                      <a:pt x="25" y="109"/>
                      <a:pt x="29" y="91"/>
                    </a:cubicBezTo>
                    <a:cubicBezTo>
                      <a:pt x="32" y="71"/>
                      <a:pt x="38" y="52"/>
                      <a:pt x="60" y="45"/>
                    </a:cubicBezTo>
                    <a:cubicBezTo>
                      <a:pt x="66" y="43"/>
                      <a:pt x="71" y="38"/>
                      <a:pt x="73" y="32"/>
                    </a:cubicBezTo>
                    <a:cubicBezTo>
                      <a:pt x="79" y="20"/>
                      <a:pt x="89" y="17"/>
                      <a:pt x="99" y="22"/>
                    </a:cubicBezTo>
                    <a:cubicBezTo>
                      <a:pt x="118" y="33"/>
                      <a:pt x="135" y="26"/>
                      <a:pt x="152" y="19"/>
                    </a:cubicBezTo>
                    <a:cubicBezTo>
                      <a:pt x="164" y="16"/>
                      <a:pt x="174" y="22"/>
                      <a:pt x="183" y="29"/>
                    </a:cubicBezTo>
                    <a:cubicBezTo>
                      <a:pt x="188" y="25"/>
                      <a:pt x="190" y="19"/>
                      <a:pt x="193" y="15"/>
                    </a:cubicBezTo>
                    <a:cubicBezTo>
                      <a:pt x="202" y="4"/>
                      <a:pt x="213" y="0"/>
                      <a:pt x="225" y="8"/>
                    </a:cubicBezTo>
                    <a:cubicBezTo>
                      <a:pt x="237" y="15"/>
                      <a:pt x="249" y="17"/>
                      <a:pt x="263" y="15"/>
                    </a:cubicBezTo>
                    <a:cubicBezTo>
                      <a:pt x="278" y="13"/>
                      <a:pt x="298" y="38"/>
                      <a:pt x="290" y="51"/>
                    </a:cubicBezTo>
                    <a:cubicBezTo>
                      <a:pt x="277" y="72"/>
                      <a:pt x="261" y="91"/>
                      <a:pt x="237" y="103"/>
                    </a:cubicBezTo>
                    <a:cubicBezTo>
                      <a:pt x="248" y="108"/>
                      <a:pt x="262" y="108"/>
                      <a:pt x="275" y="107"/>
                    </a:cubicBezTo>
                    <a:cubicBezTo>
                      <a:pt x="304" y="106"/>
                      <a:pt x="324" y="133"/>
                      <a:pt x="313" y="161"/>
                    </a:cubicBezTo>
                    <a:cubicBezTo>
                      <a:pt x="311" y="164"/>
                      <a:pt x="308" y="168"/>
                      <a:pt x="308" y="172"/>
                    </a:cubicBezTo>
                    <a:cubicBezTo>
                      <a:pt x="313" y="214"/>
                      <a:pt x="280" y="230"/>
                      <a:pt x="253" y="250"/>
                    </a:cubicBezTo>
                    <a:close/>
                  </a:path>
                </a:pathLst>
              </a:custGeom>
              <a:solidFill>
                <a:srgbClr val="AAA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9" name="Freeform 830">
                <a:extLst>
                  <a:ext uri="{FF2B5EF4-FFF2-40B4-BE49-F238E27FC236}">
                    <a16:creationId xmlns:a16="http://schemas.microsoft.com/office/drawing/2014/main" id="{670A0210-BC40-656C-46E7-B5DC7D537147}"/>
                  </a:ext>
                </a:extLst>
              </p:cNvPr>
              <p:cNvSpPr/>
              <p:nvPr/>
            </p:nvSpPr>
            <p:spPr bwMode="auto">
              <a:xfrm>
                <a:off x="4726" y="1843"/>
                <a:ext cx="267" cy="494"/>
              </a:xfrm>
              <a:custGeom>
                <a:avLst/>
                <a:gdLst>
                  <a:gd name="T0" fmla="*/ 639 w 658"/>
                  <a:gd name="T1" fmla="*/ 24 h 581"/>
                  <a:gd name="T2" fmla="*/ 640 w 658"/>
                  <a:gd name="T3" fmla="*/ 0 h 581"/>
                  <a:gd name="T4" fmla="*/ 656 w 658"/>
                  <a:gd name="T5" fmla="*/ 90 h 581"/>
                  <a:gd name="T6" fmla="*/ 637 w 658"/>
                  <a:gd name="T7" fmla="*/ 126 h 581"/>
                  <a:gd name="T8" fmla="*/ 640 w 658"/>
                  <a:gd name="T9" fmla="*/ 159 h 581"/>
                  <a:gd name="T10" fmla="*/ 621 w 658"/>
                  <a:gd name="T11" fmla="*/ 203 h 581"/>
                  <a:gd name="T12" fmla="*/ 609 w 658"/>
                  <a:gd name="T13" fmla="*/ 227 h 581"/>
                  <a:gd name="T14" fmla="*/ 585 w 658"/>
                  <a:gd name="T15" fmla="*/ 295 h 581"/>
                  <a:gd name="T16" fmla="*/ 551 w 658"/>
                  <a:gd name="T17" fmla="*/ 305 h 581"/>
                  <a:gd name="T18" fmla="*/ 513 w 658"/>
                  <a:gd name="T19" fmla="*/ 304 h 581"/>
                  <a:gd name="T20" fmla="*/ 471 w 658"/>
                  <a:gd name="T21" fmla="*/ 279 h 581"/>
                  <a:gd name="T22" fmla="*/ 429 w 658"/>
                  <a:gd name="T23" fmla="*/ 251 h 581"/>
                  <a:gd name="T24" fmla="*/ 397 w 658"/>
                  <a:gd name="T25" fmla="*/ 270 h 581"/>
                  <a:gd name="T26" fmla="*/ 351 w 658"/>
                  <a:gd name="T27" fmla="*/ 310 h 581"/>
                  <a:gd name="T28" fmla="*/ 329 w 658"/>
                  <a:gd name="T29" fmla="*/ 339 h 581"/>
                  <a:gd name="T30" fmla="*/ 315 w 658"/>
                  <a:gd name="T31" fmla="*/ 351 h 581"/>
                  <a:gd name="T32" fmla="*/ 270 w 658"/>
                  <a:gd name="T33" fmla="*/ 355 h 581"/>
                  <a:gd name="T34" fmla="*/ 192 w 658"/>
                  <a:gd name="T35" fmla="*/ 418 h 581"/>
                  <a:gd name="T36" fmla="*/ 177 w 658"/>
                  <a:gd name="T37" fmla="*/ 442 h 581"/>
                  <a:gd name="T38" fmla="*/ 129 w 658"/>
                  <a:gd name="T39" fmla="*/ 498 h 581"/>
                  <a:gd name="T40" fmla="*/ 90 w 658"/>
                  <a:gd name="T41" fmla="*/ 525 h 581"/>
                  <a:gd name="T42" fmla="*/ 77 w 658"/>
                  <a:gd name="T43" fmla="*/ 532 h 581"/>
                  <a:gd name="T44" fmla="*/ 17 w 658"/>
                  <a:gd name="T45" fmla="*/ 575 h 581"/>
                  <a:gd name="T46" fmla="*/ 0 w 658"/>
                  <a:gd name="T47" fmla="*/ 568 h 581"/>
                  <a:gd name="T48" fmla="*/ 2 w 658"/>
                  <a:gd name="T49" fmla="*/ 563 h 581"/>
                  <a:gd name="T50" fmla="*/ 18 w 658"/>
                  <a:gd name="T51" fmla="*/ 550 h 581"/>
                  <a:gd name="T52" fmla="*/ 79 w 658"/>
                  <a:gd name="T53" fmla="*/ 489 h 581"/>
                  <a:gd name="T54" fmla="*/ 89 w 658"/>
                  <a:gd name="T55" fmla="*/ 478 h 581"/>
                  <a:gd name="T56" fmla="*/ 104 w 658"/>
                  <a:gd name="T57" fmla="*/ 426 h 581"/>
                  <a:gd name="T58" fmla="*/ 135 w 658"/>
                  <a:gd name="T59" fmla="*/ 378 h 581"/>
                  <a:gd name="T60" fmla="*/ 150 w 658"/>
                  <a:gd name="T61" fmla="*/ 348 h 581"/>
                  <a:gd name="T62" fmla="*/ 178 w 658"/>
                  <a:gd name="T63" fmla="*/ 297 h 581"/>
                  <a:gd name="T64" fmla="*/ 214 w 658"/>
                  <a:gd name="T65" fmla="*/ 302 h 581"/>
                  <a:gd name="T66" fmla="*/ 270 w 658"/>
                  <a:gd name="T67" fmla="*/ 301 h 581"/>
                  <a:gd name="T68" fmla="*/ 330 w 658"/>
                  <a:gd name="T69" fmla="*/ 259 h 581"/>
                  <a:gd name="T70" fmla="*/ 428 w 658"/>
                  <a:gd name="T71" fmla="*/ 207 h 581"/>
                  <a:gd name="T72" fmla="*/ 460 w 658"/>
                  <a:gd name="T73" fmla="*/ 211 h 581"/>
                  <a:gd name="T74" fmla="*/ 468 w 658"/>
                  <a:gd name="T75" fmla="*/ 231 h 581"/>
                  <a:gd name="T76" fmla="*/ 484 w 658"/>
                  <a:gd name="T77" fmla="*/ 253 h 581"/>
                  <a:gd name="T78" fmla="*/ 488 w 658"/>
                  <a:gd name="T79" fmla="*/ 258 h 581"/>
                  <a:gd name="T80" fmla="*/ 540 w 658"/>
                  <a:gd name="T81" fmla="*/ 287 h 581"/>
                  <a:gd name="T82" fmla="*/ 581 w 658"/>
                  <a:gd name="T83" fmla="*/ 247 h 581"/>
                  <a:gd name="T84" fmla="*/ 577 w 658"/>
                  <a:gd name="T85" fmla="*/ 206 h 581"/>
                  <a:gd name="T86" fmla="*/ 592 w 658"/>
                  <a:gd name="T87" fmla="*/ 168 h 581"/>
                  <a:gd name="T88" fmla="*/ 625 w 658"/>
                  <a:gd name="T89" fmla="*/ 173 h 581"/>
                  <a:gd name="T90" fmla="*/ 606 w 658"/>
                  <a:gd name="T91" fmla="*/ 150 h 581"/>
                  <a:gd name="T92" fmla="*/ 611 w 658"/>
                  <a:gd name="T93" fmla="*/ 116 h 581"/>
                  <a:gd name="T94" fmla="*/ 640 w 658"/>
                  <a:gd name="T95" fmla="*/ 49 h 581"/>
                  <a:gd name="T96" fmla="*/ 637 w 658"/>
                  <a:gd name="T97" fmla="*/ 29 h 581"/>
                  <a:gd name="T98" fmla="*/ 639 w 658"/>
                  <a:gd name="T99" fmla="*/ 24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58" h="581">
                    <a:moveTo>
                      <a:pt x="639" y="24"/>
                    </a:moveTo>
                    <a:cubicBezTo>
                      <a:pt x="639" y="16"/>
                      <a:pt x="639" y="8"/>
                      <a:pt x="640" y="0"/>
                    </a:cubicBezTo>
                    <a:cubicBezTo>
                      <a:pt x="651" y="29"/>
                      <a:pt x="658" y="58"/>
                      <a:pt x="656" y="90"/>
                    </a:cubicBezTo>
                    <a:cubicBezTo>
                      <a:pt x="655" y="106"/>
                      <a:pt x="642" y="113"/>
                      <a:pt x="637" y="126"/>
                    </a:cubicBezTo>
                    <a:cubicBezTo>
                      <a:pt x="633" y="139"/>
                      <a:pt x="632" y="148"/>
                      <a:pt x="640" y="159"/>
                    </a:cubicBezTo>
                    <a:cubicBezTo>
                      <a:pt x="656" y="183"/>
                      <a:pt x="649" y="199"/>
                      <a:pt x="621" y="203"/>
                    </a:cubicBezTo>
                    <a:cubicBezTo>
                      <a:pt x="604" y="206"/>
                      <a:pt x="605" y="217"/>
                      <a:pt x="609" y="227"/>
                    </a:cubicBezTo>
                    <a:cubicBezTo>
                      <a:pt x="618" y="256"/>
                      <a:pt x="600" y="276"/>
                      <a:pt x="585" y="295"/>
                    </a:cubicBezTo>
                    <a:cubicBezTo>
                      <a:pt x="578" y="304"/>
                      <a:pt x="566" y="309"/>
                      <a:pt x="551" y="305"/>
                    </a:cubicBezTo>
                    <a:cubicBezTo>
                      <a:pt x="539" y="301"/>
                      <a:pt x="525" y="303"/>
                      <a:pt x="513" y="304"/>
                    </a:cubicBezTo>
                    <a:cubicBezTo>
                      <a:pt x="489" y="307"/>
                      <a:pt x="480" y="301"/>
                      <a:pt x="471" y="279"/>
                    </a:cubicBezTo>
                    <a:cubicBezTo>
                      <a:pt x="463" y="260"/>
                      <a:pt x="445" y="257"/>
                      <a:pt x="429" y="251"/>
                    </a:cubicBezTo>
                    <a:cubicBezTo>
                      <a:pt x="413" y="246"/>
                      <a:pt x="404" y="262"/>
                      <a:pt x="397" y="270"/>
                    </a:cubicBezTo>
                    <a:cubicBezTo>
                      <a:pt x="383" y="286"/>
                      <a:pt x="366" y="297"/>
                      <a:pt x="351" y="310"/>
                    </a:cubicBezTo>
                    <a:cubicBezTo>
                      <a:pt x="341" y="318"/>
                      <a:pt x="331" y="324"/>
                      <a:pt x="329" y="339"/>
                    </a:cubicBezTo>
                    <a:cubicBezTo>
                      <a:pt x="329" y="346"/>
                      <a:pt x="322" y="351"/>
                      <a:pt x="315" y="351"/>
                    </a:cubicBezTo>
                    <a:cubicBezTo>
                      <a:pt x="300" y="350"/>
                      <a:pt x="285" y="356"/>
                      <a:pt x="270" y="355"/>
                    </a:cubicBezTo>
                    <a:cubicBezTo>
                      <a:pt x="233" y="351"/>
                      <a:pt x="196" y="382"/>
                      <a:pt x="192" y="418"/>
                    </a:cubicBezTo>
                    <a:cubicBezTo>
                      <a:pt x="190" y="429"/>
                      <a:pt x="187" y="440"/>
                      <a:pt x="177" y="442"/>
                    </a:cubicBezTo>
                    <a:cubicBezTo>
                      <a:pt x="148" y="450"/>
                      <a:pt x="142" y="478"/>
                      <a:pt x="129" y="498"/>
                    </a:cubicBezTo>
                    <a:cubicBezTo>
                      <a:pt x="119" y="514"/>
                      <a:pt x="110" y="525"/>
                      <a:pt x="90" y="525"/>
                    </a:cubicBezTo>
                    <a:cubicBezTo>
                      <a:pt x="84" y="524"/>
                      <a:pt x="81" y="529"/>
                      <a:pt x="77" y="532"/>
                    </a:cubicBezTo>
                    <a:cubicBezTo>
                      <a:pt x="59" y="549"/>
                      <a:pt x="37" y="561"/>
                      <a:pt x="17" y="575"/>
                    </a:cubicBezTo>
                    <a:cubicBezTo>
                      <a:pt x="7" y="581"/>
                      <a:pt x="3" y="576"/>
                      <a:pt x="0" y="568"/>
                    </a:cubicBezTo>
                    <a:cubicBezTo>
                      <a:pt x="0" y="566"/>
                      <a:pt x="1" y="564"/>
                      <a:pt x="2" y="563"/>
                    </a:cubicBezTo>
                    <a:cubicBezTo>
                      <a:pt x="6" y="557"/>
                      <a:pt x="14" y="555"/>
                      <a:pt x="18" y="550"/>
                    </a:cubicBezTo>
                    <a:cubicBezTo>
                      <a:pt x="30" y="521"/>
                      <a:pt x="47" y="498"/>
                      <a:pt x="79" y="489"/>
                    </a:cubicBezTo>
                    <a:cubicBezTo>
                      <a:pt x="84" y="487"/>
                      <a:pt x="88" y="483"/>
                      <a:pt x="89" y="478"/>
                    </a:cubicBezTo>
                    <a:cubicBezTo>
                      <a:pt x="92" y="460"/>
                      <a:pt x="102" y="444"/>
                      <a:pt x="104" y="426"/>
                    </a:cubicBezTo>
                    <a:cubicBezTo>
                      <a:pt x="106" y="406"/>
                      <a:pt x="114" y="388"/>
                      <a:pt x="135" y="378"/>
                    </a:cubicBezTo>
                    <a:cubicBezTo>
                      <a:pt x="148" y="373"/>
                      <a:pt x="149" y="360"/>
                      <a:pt x="150" y="348"/>
                    </a:cubicBezTo>
                    <a:cubicBezTo>
                      <a:pt x="153" y="327"/>
                      <a:pt x="161" y="310"/>
                      <a:pt x="178" y="297"/>
                    </a:cubicBezTo>
                    <a:cubicBezTo>
                      <a:pt x="193" y="285"/>
                      <a:pt x="203" y="286"/>
                      <a:pt x="214" y="302"/>
                    </a:cubicBezTo>
                    <a:cubicBezTo>
                      <a:pt x="232" y="328"/>
                      <a:pt x="252" y="326"/>
                      <a:pt x="270" y="301"/>
                    </a:cubicBezTo>
                    <a:cubicBezTo>
                      <a:pt x="285" y="281"/>
                      <a:pt x="302" y="264"/>
                      <a:pt x="330" y="259"/>
                    </a:cubicBezTo>
                    <a:cubicBezTo>
                      <a:pt x="368" y="252"/>
                      <a:pt x="402" y="238"/>
                      <a:pt x="428" y="207"/>
                    </a:cubicBezTo>
                    <a:cubicBezTo>
                      <a:pt x="440" y="192"/>
                      <a:pt x="451" y="194"/>
                      <a:pt x="460" y="211"/>
                    </a:cubicBezTo>
                    <a:cubicBezTo>
                      <a:pt x="464" y="217"/>
                      <a:pt x="466" y="224"/>
                      <a:pt x="468" y="231"/>
                    </a:cubicBezTo>
                    <a:cubicBezTo>
                      <a:pt x="471" y="240"/>
                      <a:pt x="476" y="248"/>
                      <a:pt x="484" y="253"/>
                    </a:cubicBezTo>
                    <a:cubicBezTo>
                      <a:pt x="486" y="254"/>
                      <a:pt x="487" y="256"/>
                      <a:pt x="488" y="258"/>
                    </a:cubicBezTo>
                    <a:cubicBezTo>
                      <a:pt x="495" y="285"/>
                      <a:pt x="515" y="288"/>
                      <a:pt x="540" y="287"/>
                    </a:cubicBezTo>
                    <a:cubicBezTo>
                      <a:pt x="575" y="285"/>
                      <a:pt x="579" y="282"/>
                      <a:pt x="581" y="247"/>
                    </a:cubicBezTo>
                    <a:cubicBezTo>
                      <a:pt x="582" y="233"/>
                      <a:pt x="579" y="219"/>
                      <a:pt x="577" y="206"/>
                    </a:cubicBezTo>
                    <a:cubicBezTo>
                      <a:pt x="575" y="190"/>
                      <a:pt x="580" y="178"/>
                      <a:pt x="592" y="168"/>
                    </a:cubicBezTo>
                    <a:cubicBezTo>
                      <a:pt x="602" y="159"/>
                      <a:pt x="613" y="165"/>
                      <a:pt x="625" y="173"/>
                    </a:cubicBezTo>
                    <a:cubicBezTo>
                      <a:pt x="619" y="163"/>
                      <a:pt x="611" y="157"/>
                      <a:pt x="606" y="150"/>
                    </a:cubicBezTo>
                    <a:cubicBezTo>
                      <a:pt x="596" y="137"/>
                      <a:pt x="598" y="123"/>
                      <a:pt x="611" y="116"/>
                    </a:cubicBezTo>
                    <a:cubicBezTo>
                      <a:pt x="639" y="101"/>
                      <a:pt x="646" y="78"/>
                      <a:pt x="640" y="49"/>
                    </a:cubicBezTo>
                    <a:cubicBezTo>
                      <a:pt x="638" y="42"/>
                      <a:pt x="638" y="36"/>
                      <a:pt x="637" y="29"/>
                    </a:cubicBezTo>
                    <a:cubicBezTo>
                      <a:pt x="637" y="27"/>
                      <a:pt x="638" y="25"/>
                      <a:pt x="639" y="24"/>
                    </a:cubicBezTo>
                    <a:close/>
                  </a:path>
                </a:pathLst>
              </a:custGeom>
              <a:solidFill>
                <a:srgbClr val="F9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0" name="Freeform 831">
                <a:extLst>
                  <a:ext uri="{FF2B5EF4-FFF2-40B4-BE49-F238E27FC236}">
                    <a16:creationId xmlns:a16="http://schemas.microsoft.com/office/drawing/2014/main" id="{57C0C068-7D30-0673-388E-2809FC8976FA}"/>
                  </a:ext>
                </a:extLst>
              </p:cNvPr>
              <p:cNvSpPr/>
              <p:nvPr/>
            </p:nvSpPr>
            <p:spPr bwMode="auto">
              <a:xfrm>
                <a:off x="3806" y="1893"/>
                <a:ext cx="79" cy="312"/>
              </a:xfrm>
              <a:custGeom>
                <a:avLst/>
                <a:gdLst>
                  <a:gd name="T0" fmla="*/ 97 w 196"/>
                  <a:gd name="T1" fmla="*/ 1 h 367"/>
                  <a:gd name="T2" fmla="*/ 103 w 196"/>
                  <a:gd name="T3" fmla="*/ 1 h 367"/>
                  <a:gd name="T4" fmla="*/ 117 w 196"/>
                  <a:gd name="T5" fmla="*/ 48 h 367"/>
                  <a:gd name="T6" fmla="*/ 113 w 196"/>
                  <a:gd name="T7" fmla="*/ 110 h 367"/>
                  <a:gd name="T8" fmla="*/ 152 w 196"/>
                  <a:gd name="T9" fmla="*/ 103 h 367"/>
                  <a:gd name="T10" fmla="*/ 174 w 196"/>
                  <a:gd name="T11" fmla="*/ 141 h 367"/>
                  <a:gd name="T12" fmla="*/ 193 w 196"/>
                  <a:gd name="T13" fmla="*/ 182 h 367"/>
                  <a:gd name="T14" fmla="*/ 193 w 196"/>
                  <a:gd name="T15" fmla="*/ 208 h 367"/>
                  <a:gd name="T16" fmla="*/ 159 w 196"/>
                  <a:gd name="T17" fmla="*/ 219 h 367"/>
                  <a:gd name="T18" fmla="*/ 145 w 196"/>
                  <a:gd name="T19" fmla="*/ 238 h 367"/>
                  <a:gd name="T20" fmla="*/ 157 w 196"/>
                  <a:gd name="T21" fmla="*/ 256 h 367"/>
                  <a:gd name="T22" fmla="*/ 134 w 196"/>
                  <a:gd name="T23" fmla="*/ 281 h 367"/>
                  <a:gd name="T24" fmla="*/ 132 w 196"/>
                  <a:gd name="T25" fmla="*/ 337 h 367"/>
                  <a:gd name="T26" fmla="*/ 114 w 196"/>
                  <a:gd name="T27" fmla="*/ 346 h 367"/>
                  <a:gd name="T28" fmla="*/ 85 w 196"/>
                  <a:gd name="T29" fmla="*/ 339 h 367"/>
                  <a:gd name="T30" fmla="*/ 65 w 196"/>
                  <a:gd name="T31" fmla="*/ 350 h 367"/>
                  <a:gd name="T32" fmla="*/ 43 w 196"/>
                  <a:gd name="T33" fmla="*/ 362 h 367"/>
                  <a:gd name="T34" fmla="*/ 36 w 196"/>
                  <a:gd name="T35" fmla="*/ 334 h 367"/>
                  <a:gd name="T36" fmla="*/ 23 w 196"/>
                  <a:gd name="T37" fmla="*/ 286 h 367"/>
                  <a:gd name="T38" fmla="*/ 14 w 196"/>
                  <a:gd name="T39" fmla="*/ 226 h 367"/>
                  <a:gd name="T40" fmla="*/ 42 w 196"/>
                  <a:gd name="T41" fmla="*/ 178 h 367"/>
                  <a:gd name="T42" fmla="*/ 19 w 196"/>
                  <a:gd name="T43" fmla="*/ 78 h 367"/>
                  <a:gd name="T44" fmla="*/ 8 w 196"/>
                  <a:gd name="T45" fmla="*/ 55 h 367"/>
                  <a:gd name="T46" fmla="*/ 41 w 196"/>
                  <a:gd name="T47" fmla="*/ 51 h 367"/>
                  <a:gd name="T48" fmla="*/ 51 w 196"/>
                  <a:gd name="T49" fmla="*/ 61 h 367"/>
                  <a:gd name="T50" fmla="*/ 77 w 196"/>
                  <a:gd name="T51" fmla="*/ 58 h 367"/>
                  <a:gd name="T52" fmla="*/ 81 w 196"/>
                  <a:gd name="T53" fmla="*/ 52 h 367"/>
                  <a:gd name="T54" fmla="*/ 97 w 196"/>
                  <a:gd name="T55" fmla="*/ 1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6" h="367">
                    <a:moveTo>
                      <a:pt x="97" y="1"/>
                    </a:moveTo>
                    <a:cubicBezTo>
                      <a:pt x="99" y="1"/>
                      <a:pt x="101" y="0"/>
                      <a:pt x="103" y="1"/>
                    </a:cubicBezTo>
                    <a:cubicBezTo>
                      <a:pt x="106" y="3"/>
                      <a:pt x="119" y="46"/>
                      <a:pt x="117" y="48"/>
                    </a:cubicBezTo>
                    <a:cubicBezTo>
                      <a:pt x="101" y="68"/>
                      <a:pt x="98" y="88"/>
                      <a:pt x="113" y="110"/>
                    </a:cubicBezTo>
                    <a:cubicBezTo>
                      <a:pt x="123" y="99"/>
                      <a:pt x="135" y="89"/>
                      <a:pt x="152" y="103"/>
                    </a:cubicBezTo>
                    <a:cubicBezTo>
                      <a:pt x="163" y="113"/>
                      <a:pt x="174" y="123"/>
                      <a:pt x="174" y="141"/>
                    </a:cubicBezTo>
                    <a:cubicBezTo>
                      <a:pt x="175" y="156"/>
                      <a:pt x="189" y="167"/>
                      <a:pt x="193" y="182"/>
                    </a:cubicBezTo>
                    <a:cubicBezTo>
                      <a:pt x="195" y="191"/>
                      <a:pt x="196" y="199"/>
                      <a:pt x="193" y="208"/>
                    </a:cubicBezTo>
                    <a:cubicBezTo>
                      <a:pt x="183" y="215"/>
                      <a:pt x="174" y="222"/>
                      <a:pt x="159" y="219"/>
                    </a:cubicBezTo>
                    <a:cubicBezTo>
                      <a:pt x="148" y="216"/>
                      <a:pt x="148" y="230"/>
                      <a:pt x="145" y="238"/>
                    </a:cubicBezTo>
                    <a:cubicBezTo>
                      <a:pt x="137" y="253"/>
                      <a:pt x="152" y="251"/>
                      <a:pt x="157" y="256"/>
                    </a:cubicBezTo>
                    <a:cubicBezTo>
                      <a:pt x="138" y="254"/>
                      <a:pt x="132" y="268"/>
                      <a:pt x="134" y="281"/>
                    </a:cubicBezTo>
                    <a:cubicBezTo>
                      <a:pt x="138" y="300"/>
                      <a:pt x="127" y="318"/>
                      <a:pt x="132" y="337"/>
                    </a:cubicBezTo>
                    <a:cubicBezTo>
                      <a:pt x="135" y="348"/>
                      <a:pt x="123" y="351"/>
                      <a:pt x="114" y="346"/>
                    </a:cubicBezTo>
                    <a:cubicBezTo>
                      <a:pt x="104" y="342"/>
                      <a:pt x="94" y="342"/>
                      <a:pt x="85" y="339"/>
                    </a:cubicBezTo>
                    <a:cubicBezTo>
                      <a:pt x="74" y="336"/>
                      <a:pt x="69" y="341"/>
                      <a:pt x="65" y="350"/>
                    </a:cubicBezTo>
                    <a:cubicBezTo>
                      <a:pt x="61" y="361"/>
                      <a:pt x="52" y="367"/>
                      <a:pt x="43" y="362"/>
                    </a:cubicBezTo>
                    <a:cubicBezTo>
                      <a:pt x="33" y="356"/>
                      <a:pt x="31" y="345"/>
                      <a:pt x="36" y="334"/>
                    </a:cubicBezTo>
                    <a:cubicBezTo>
                      <a:pt x="47" y="312"/>
                      <a:pt x="44" y="301"/>
                      <a:pt x="23" y="286"/>
                    </a:cubicBezTo>
                    <a:cubicBezTo>
                      <a:pt x="8" y="274"/>
                      <a:pt x="2" y="241"/>
                      <a:pt x="14" y="226"/>
                    </a:cubicBezTo>
                    <a:cubicBezTo>
                      <a:pt x="26" y="211"/>
                      <a:pt x="34" y="195"/>
                      <a:pt x="42" y="178"/>
                    </a:cubicBezTo>
                    <a:cubicBezTo>
                      <a:pt x="57" y="147"/>
                      <a:pt x="47" y="99"/>
                      <a:pt x="19" y="78"/>
                    </a:cubicBezTo>
                    <a:cubicBezTo>
                      <a:pt x="11" y="72"/>
                      <a:pt x="0" y="66"/>
                      <a:pt x="8" y="55"/>
                    </a:cubicBezTo>
                    <a:cubicBezTo>
                      <a:pt x="16" y="45"/>
                      <a:pt x="29" y="46"/>
                      <a:pt x="41" y="51"/>
                    </a:cubicBezTo>
                    <a:cubicBezTo>
                      <a:pt x="45" y="53"/>
                      <a:pt x="48" y="57"/>
                      <a:pt x="51" y="61"/>
                    </a:cubicBezTo>
                    <a:cubicBezTo>
                      <a:pt x="61" y="72"/>
                      <a:pt x="70" y="80"/>
                      <a:pt x="77" y="58"/>
                    </a:cubicBezTo>
                    <a:cubicBezTo>
                      <a:pt x="77" y="56"/>
                      <a:pt x="79" y="52"/>
                      <a:pt x="81" y="52"/>
                    </a:cubicBezTo>
                    <a:cubicBezTo>
                      <a:pt x="108" y="41"/>
                      <a:pt x="98" y="20"/>
                      <a:pt x="97" y="1"/>
                    </a:cubicBezTo>
                    <a:close/>
                  </a:path>
                </a:pathLst>
              </a:custGeom>
              <a:solidFill>
                <a:srgbClr val="F8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1" name="Freeform 832">
                <a:extLst>
                  <a:ext uri="{FF2B5EF4-FFF2-40B4-BE49-F238E27FC236}">
                    <a16:creationId xmlns:a16="http://schemas.microsoft.com/office/drawing/2014/main" id="{EE327B27-340E-93DC-BBDF-11EF2EE60292}"/>
                  </a:ext>
                </a:extLst>
              </p:cNvPr>
              <p:cNvSpPr/>
              <p:nvPr/>
            </p:nvSpPr>
            <p:spPr bwMode="auto">
              <a:xfrm>
                <a:off x="4053" y="1292"/>
                <a:ext cx="180" cy="318"/>
              </a:xfrm>
              <a:custGeom>
                <a:avLst/>
                <a:gdLst>
                  <a:gd name="T0" fmla="*/ 363 w 444"/>
                  <a:gd name="T1" fmla="*/ 56 h 374"/>
                  <a:gd name="T2" fmla="*/ 399 w 444"/>
                  <a:gd name="T3" fmla="*/ 48 h 374"/>
                  <a:gd name="T4" fmla="*/ 378 w 444"/>
                  <a:gd name="T5" fmla="*/ 20 h 374"/>
                  <a:gd name="T6" fmla="*/ 407 w 444"/>
                  <a:gd name="T7" fmla="*/ 12 h 374"/>
                  <a:gd name="T8" fmla="*/ 419 w 444"/>
                  <a:gd name="T9" fmla="*/ 98 h 374"/>
                  <a:gd name="T10" fmla="*/ 406 w 444"/>
                  <a:gd name="T11" fmla="*/ 123 h 374"/>
                  <a:gd name="T12" fmla="*/ 424 w 444"/>
                  <a:gd name="T13" fmla="*/ 152 h 374"/>
                  <a:gd name="T14" fmla="*/ 321 w 444"/>
                  <a:gd name="T15" fmla="*/ 169 h 374"/>
                  <a:gd name="T16" fmla="*/ 324 w 444"/>
                  <a:gd name="T17" fmla="*/ 197 h 374"/>
                  <a:gd name="T18" fmla="*/ 365 w 444"/>
                  <a:gd name="T19" fmla="*/ 181 h 374"/>
                  <a:gd name="T20" fmla="*/ 360 w 444"/>
                  <a:gd name="T21" fmla="*/ 217 h 374"/>
                  <a:gd name="T22" fmla="*/ 305 w 444"/>
                  <a:gd name="T23" fmla="*/ 240 h 374"/>
                  <a:gd name="T24" fmla="*/ 280 w 444"/>
                  <a:gd name="T25" fmla="*/ 239 h 374"/>
                  <a:gd name="T26" fmla="*/ 243 w 444"/>
                  <a:gd name="T27" fmla="*/ 219 h 374"/>
                  <a:gd name="T28" fmla="*/ 199 w 444"/>
                  <a:gd name="T29" fmla="*/ 219 h 374"/>
                  <a:gd name="T30" fmla="*/ 133 w 444"/>
                  <a:gd name="T31" fmla="*/ 224 h 374"/>
                  <a:gd name="T32" fmla="*/ 86 w 444"/>
                  <a:gd name="T33" fmla="*/ 273 h 374"/>
                  <a:gd name="T34" fmla="*/ 110 w 444"/>
                  <a:gd name="T35" fmla="*/ 301 h 374"/>
                  <a:gd name="T36" fmla="*/ 178 w 444"/>
                  <a:gd name="T37" fmla="*/ 274 h 374"/>
                  <a:gd name="T38" fmla="*/ 231 w 444"/>
                  <a:gd name="T39" fmla="*/ 263 h 374"/>
                  <a:gd name="T40" fmla="*/ 232 w 444"/>
                  <a:gd name="T41" fmla="*/ 314 h 374"/>
                  <a:gd name="T42" fmla="*/ 139 w 444"/>
                  <a:gd name="T43" fmla="*/ 347 h 374"/>
                  <a:gd name="T44" fmla="*/ 77 w 444"/>
                  <a:gd name="T45" fmla="*/ 365 h 374"/>
                  <a:gd name="T46" fmla="*/ 3 w 444"/>
                  <a:gd name="T47" fmla="*/ 342 h 374"/>
                  <a:gd name="T48" fmla="*/ 63 w 444"/>
                  <a:gd name="T49" fmla="*/ 341 h 374"/>
                  <a:gd name="T50" fmla="*/ 42 w 444"/>
                  <a:gd name="T51" fmla="*/ 315 h 374"/>
                  <a:gd name="T52" fmla="*/ 69 w 444"/>
                  <a:gd name="T53" fmla="*/ 240 h 374"/>
                  <a:gd name="T54" fmla="*/ 61 w 444"/>
                  <a:gd name="T55" fmla="*/ 187 h 374"/>
                  <a:gd name="T56" fmla="*/ 40 w 444"/>
                  <a:gd name="T57" fmla="*/ 145 h 374"/>
                  <a:gd name="T58" fmla="*/ 62 w 444"/>
                  <a:gd name="T59" fmla="*/ 134 h 374"/>
                  <a:gd name="T60" fmla="*/ 112 w 444"/>
                  <a:gd name="T61" fmla="*/ 154 h 374"/>
                  <a:gd name="T62" fmla="*/ 186 w 444"/>
                  <a:gd name="T63" fmla="*/ 175 h 374"/>
                  <a:gd name="T64" fmla="*/ 285 w 444"/>
                  <a:gd name="T65" fmla="*/ 149 h 374"/>
                  <a:gd name="T66" fmla="*/ 329 w 444"/>
                  <a:gd name="T67" fmla="*/ 137 h 374"/>
                  <a:gd name="T68" fmla="*/ 348 w 444"/>
                  <a:gd name="T69" fmla="*/ 137 h 374"/>
                  <a:gd name="T70" fmla="*/ 279 w 444"/>
                  <a:gd name="T71" fmla="*/ 109 h 374"/>
                  <a:gd name="T72" fmla="*/ 212 w 444"/>
                  <a:gd name="T73" fmla="*/ 89 h 374"/>
                  <a:gd name="T74" fmla="*/ 237 w 444"/>
                  <a:gd name="T75" fmla="*/ 74 h 374"/>
                  <a:gd name="T76" fmla="*/ 369 w 444"/>
                  <a:gd name="T77" fmla="*/ 10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43" h="374">
                    <a:moveTo>
                      <a:pt x="355" y="60"/>
                    </a:moveTo>
                    <a:cubicBezTo>
                      <a:pt x="357" y="56"/>
                      <a:pt x="360" y="56"/>
                      <a:pt x="363" y="56"/>
                    </a:cubicBezTo>
                    <a:cubicBezTo>
                      <a:pt x="371" y="60"/>
                      <a:pt x="379" y="67"/>
                      <a:pt x="390" y="66"/>
                    </a:cubicBezTo>
                    <a:cubicBezTo>
                      <a:pt x="402" y="64"/>
                      <a:pt x="406" y="59"/>
                      <a:pt x="399" y="48"/>
                    </a:cubicBezTo>
                    <a:cubicBezTo>
                      <a:pt x="396" y="48"/>
                      <a:pt x="394" y="48"/>
                      <a:pt x="391" y="48"/>
                    </a:cubicBezTo>
                    <a:cubicBezTo>
                      <a:pt x="383" y="40"/>
                      <a:pt x="378" y="31"/>
                      <a:pt x="378" y="20"/>
                    </a:cubicBezTo>
                    <a:cubicBezTo>
                      <a:pt x="377" y="10"/>
                      <a:pt x="382" y="3"/>
                      <a:pt x="392" y="1"/>
                    </a:cubicBezTo>
                    <a:cubicBezTo>
                      <a:pt x="401" y="0"/>
                      <a:pt x="408" y="1"/>
                      <a:pt x="407" y="12"/>
                    </a:cubicBezTo>
                    <a:cubicBezTo>
                      <a:pt x="413" y="23"/>
                      <a:pt x="407" y="41"/>
                      <a:pt x="427" y="44"/>
                    </a:cubicBezTo>
                    <a:cubicBezTo>
                      <a:pt x="444" y="75"/>
                      <a:pt x="444" y="75"/>
                      <a:pt x="419" y="98"/>
                    </a:cubicBezTo>
                    <a:cubicBezTo>
                      <a:pt x="414" y="100"/>
                      <a:pt x="409" y="102"/>
                      <a:pt x="405" y="106"/>
                    </a:cubicBezTo>
                    <a:cubicBezTo>
                      <a:pt x="399" y="112"/>
                      <a:pt x="397" y="118"/>
                      <a:pt x="406" y="123"/>
                    </a:cubicBezTo>
                    <a:cubicBezTo>
                      <a:pt x="408" y="124"/>
                      <a:pt x="411" y="125"/>
                      <a:pt x="413" y="127"/>
                    </a:cubicBezTo>
                    <a:cubicBezTo>
                      <a:pt x="421" y="133"/>
                      <a:pt x="429" y="140"/>
                      <a:pt x="424" y="152"/>
                    </a:cubicBezTo>
                    <a:cubicBezTo>
                      <a:pt x="420" y="163"/>
                      <a:pt x="410" y="165"/>
                      <a:pt x="399" y="163"/>
                    </a:cubicBezTo>
                    <a:cubicBezTo>
                      <a:pt x="373" y="158"/>
                      <a:pt x="346" y="164"/>
                      <a:pt x="321" y="169"/>
                    </a:cubicBezTo>
                    <a:cubicBezTo>
                      <a:pt x="309" y="172"/>
                      <a:pt x="297" y="172"/>
                      <a:pt x="284" y="172"/>
                    </a:cubicBezTo>
                    <a:cubicBezTo>
                      <a:pt x="295" y="185"/>
                      <a:pt x="312" y="187"/>
                      <a:pt x="324" y="197"/>
                    </a:cubicBezTo>
                    <a:cubicBezTo>
                      <a:pt x="330" y="202"/>
                      <a:pt x="334" y="196"/>
                      <a:pt x="337" y="191"/>
                    </a:cubicBezTo>
                    <a:cubicBezTo>
                      <a:pt x="343" y="179"/>
                      <a:pt x="353" y="177"/>
                      <a:pt x="365" y="181"/>
                    </a:cubicBezTo>
                    <a:cubicBezTo>
                      <a:pt x="372" y="188"/>
                      <a:pt x="367" y="193"/>
                      <a:pt x="363" y="199"/>
                    </a:cubicBezTo>
                    <a:cubicBezTo>
                      <a:pt x="360" y="204"/>
                      <a:pt x="357" y="210"/>
                      <a:pt x="360" y="217"/>
                    </a:cubicBezTo>
                    <a:cubicBezTo>
                      <a:pt x="351" y="229"/>
                      <a:pt x="336" y="224"/>
                      <a:pt x="324" y="226"/>
                    </a:cubicBezTo>
                    <a:cubicBezTo>
                      <a:pt x="315" y="228"/>
                      <a:pt x="308" y="228"/>
                      <a:pt x="305" y="240"/>
                    </a:cubicBezTo>
                    <a:cubicBezTo>
                      <a:pt x="301" y="254"/>
                      <a:pt x="292" y="249"/>
                      <a:pt x="283" y="243"/>
                    </a:cubicBezTo>
                    <a:cubicBezTo>
                      <a:pt x="282" y="242"/>
                      <a:pt x="281" y="241"/>
                      <a:pt x="280" y="239"/>
                    </a:cubicBezTo>
                    <a:cubicBezTo>
                      <a:pt x="274" y="228"/>
                      <a:pt x="262" y="227"/>
                      <a:pt x="253" y="221"/>
                    </a:cubicBezTo>
                    <a:cubicBezTo>
                      <a:pt x="250" y="221"/>
                      <a:pt x="246" y="220"/>
                      <a:pt x="243" y="219"/>
                    </a:cubicBezTo>
                    <a:cubicBezTo>
                      <a:pt x="241" y="219"/>
                      <a:pt x="240" y="219"/>
                      <a:pt x="239" y="218"/>
                    </a:cubicBezTo>
                    <a:cubicBezTo>
                      <a:pt x="225" y="199"/>
                      <a:pt x="212" y="206"/>
                      <a:pt x="199" y="219"/>
                    </a:cubicBezTo>
                    <a:cubicBezTo>
                      <a:pt x="184" y="227"/>
                      <a:pt x="171" y="225"/>
                      <a:pt x="156" y="216"/>
                    </a:cubicBezTo>
                    <a:cubicBezTo>
                      <a:pt x="146" y="209"/>
                      <a:pt x="136" y="205"/>
                      <a:pt x="133" y="224"/>
                    </a:cubicBezTo>
                    <a:cubicBezTo>
                      <a:pt x="132" y="235"/>
                      <a:pt x="122" y="240"/>
                      <a:pt x="113" y="245"/>
                    </a:cubicBezTo>
                    <a:cubicBezTo>
                      <a:pt x="101" y="251"/>
                      <a:pt x="93" y="262"/>
                      <a:pt x="86" y="273"/>
                    </a:cubicBezTo>
                    <a:cubicBezTo>
                      <a:pt x="80" y="282"/>
                      <a:pt x="83" y="289"/>
                      <a:pt x="89" y="297"/>
                    </a:cubicBezTo>
                    <a:cubicBezTo>
                      <a:pt x="94" y="305"/>
                      <a:pt x="102" y="305"/>
                      <a:pt x="110" y="301"/>
                    </a:cubicBezTo>
                    <a:cubicBezTo>
                      <a:pt x="121" y="295"/>
                      <a:pt x="133" y="294"/>
                      <a:pt x="146" y="295"/>
                    </a:cubicBezTo>
                    <a:cubicBezTo>
                      <a:pt x="159" y="296"/>
                      <a:pt x="179" y="298"/>
                      <a:pt x="178" y="274"/>
                    </a:cubicBezTo>
                    <a:cubicBezTo>
                      <a:pt x="178" y="270"/>
                      <a:pt x="182" y="266"/>
                      <a:pt x="185" y="267"/>
                    </a:cubicBezTo>
                    <a:cubicBezTo>
                      <a:pt x="201" y="276"/>
                      <a:pt x="215" y="262"/>
                      <a:pt x="231" y="263"/>
                    </a:cubicBezTo>
                    <a:cubicBezTo>
                      <a:pt x="249" y="263"/>
                      <a:pt x="256" y="270"/>
                      <a:pt x="257" y="287"/>
                    </a:cubicBezTo>
                    <a:cubicBezTo>
                      <a:pt x="250" y="297"/>
                      <a:pt x="238" y="303"/>
                      <a:pt x="232" y="314"/>
                    </a:cubicBezTo>
                    <a:cubicBezTo>
                      <a:pt x="205" y="328"/>
                      <a:pt x="179" y="345"/>
                      <a:pt x="147" y="343"/>
                    </a:cubicBezTo>
                    <a:cubicBezTo>
                      <a:pt x="143" y="343"/>
                      <a:pt x="141" y="344"/>
                      <a:pt x="139" y="347"/>
                    </a:cubicBezTo>
                    <a:cubicBezTo>
                      <a:pt x="125" y="365"/>
                      <a:pt x="104" y="366"/>
                      <a:pt x="84" y="369"/>
                    </a:cubicBezTo>
                    <a:cubicBezTo>
                      <a:pt x="81" y="369"/>
                      <a:pt x="82" y="362"/>
                      <a:pt x="77" y="365"/>
                    </a:cubicBezTo>
                    <a:cubicBezTo>
                      <a:pt x="59" y="374"/>
                      <a:pt x="19" y="369"/>
                      <a:pt x="5" y="356"/>
                    </a:cubicBezTo>
                    <a:cubicBezTo>
                      <a:pt x="1" y="352"/>
                      <a:pt x="0" y="347"/>
                      <a:pt x="3" y="342"/>
                    </a:cubicBezTo>
                    <a:cubicBezTo>
                      <a:pt x="11" y="328"/>
                      <a:pt x="32" y="324"/>
                      <a:pt x="46" y="333"/>
                    </a:cubicBezTo>
                    <a:cubicBezTo>
                      <a:pt x="51" y="336"/>
                      <a:pt x="54" y="343"/>
                      <a:pt x="63" y="341"/>
                    </a:cubicBezTo>
                    <a:cubicBezTo>
                      <a:pt x="61" y="334"/>
                      <a:pt x="54" y="336"/>
                      <a:pt x="50" y="333"/>
                    </a:cubicBezTo>
                    <a:cubicBezTo>
                      <a:pt x="44" y="328"/>
                      <a:pt x="38" y="323"/>
                      <a:pt x="42" y="315"/>
                    </a:cubicBezTo>
                    <a:cubicBezTo>
                      <a:pt x="49" y="300"/>
                      <a:pt x="47" y="285"/>
                      <a:pt x="48" y="270"/>
                    </a:cubicBezTo>
                    <a:cubicBezTo>
                      <a:pt x="50" y="255"/>
                      <a:pt x="55" y="245"/>
                      <a:pt x="69" y="240"/>
                    </a:cubicBezTo>
                    <a:cubicBezTo>
                      <a:pt x="79" y="235"/>
                      <a:pt x="82" y="228"/>
                      <a:pt x="75" y="219"/>
                    </a:cubicBezTo>
                    <a:cubicBezTo>
                      <a:pt x="67" y="210"/>
                      <a:pt x="64" y="199"/>
                      <a:pt x="61" y="187"/>
                    </a:cubicBezTo>
                    <a:cubicBezTo>
                      <a:pt x="59" y="178"/>
                      <a:pt x="55" y="169"/>
                      <a:pt x="48" y="163"/>
                    </a:cubicBezTo>
                    <a:cubicBezTo>
                      <a:pt x="42" y="158"/>
                      <a:pt x="41" y="152"/>
                      <a:pt x="40" y="145"/>
                    </a:cubicBezTo>
                    <a:cubicBezTo>
                      <a:pt x="40" y="139"/>
                      <a:pt x="41" y="133"/>
                      <a:pt x="47" y="130"/>
                    </a:cubicBezTo>
                    <a:cubicBezTo>
                      <a:pt x="53" y="128"/>
                      <a:pt x="58" y="129"/>
                      <a:pt x="62" y="134"/>
                    </a:cubicBezTo>
                    <a:cubicBezTo>
                      <a:pt x="67" y="140"/>
                      <a:pt x="73" y="140"/>
                      <a:pt x="80" y="139"/>
                    </a:cubicBezTo>
                    <a:cubicBezTo>
                      <a:pt x="93" y="137"/>
                      <a:pt x="105" y="140"/>
                      <a:pt x="112" y="154"/>
                    </a:cubicBezTo>
                    <a:cubicBezTo>
                      <a:pt x="115" y="159"/>
                      <a:pt x="119" y="164"/>
                      <a:pt x="126" y="163"/>
                    </a:cubicBezTo>
                    <a:cubicBezTo>
                      <a:pt x="148" y="158"/>
                      <a:pt x="167" y="169"/>
                      <a:pt x="186" y="175"/>
                    </a:cubicBezTo>
                    <a:cubicBezTo>
                      <a:pt x="203" y="180"/>
                      <a:pt x="216" y="180"/>
                      <a:pt x="229" y="167"/>
                    </a:cubicBezTo>
                    <a:cubicBezTo>
                      <a:pt x="244" y="152"/>
                      <a:pt x="263" y="143"/>
                      <a:pt x="285" y="149"/>
                    </a:cubicBezTo>
                    <a:cubicBezTo>
                      <a:pt x="296" y="151"/>
                      <a:pt x="305" y="149"/>
                      <a:pt x="312" y="139"/>
                    </a:cubicBezTo>
                    <a:cubicBezTo>
                      <a:pt x="317" y="133"/>
                      <a:pt x="322" y="131"/>
                      <a:pt x="329" y="137"/>
                    </a:cubicBezTo>
                    <a:cubicBezTo>
                      <a:pt x="334" y="142"/>
                      <a:pt x="337" y="150"/>
                      <a:pt x="346" y="146"/>
                    </a:cubicBezTo>
                    <a:cubicBezTo>
                      <a:pt x="350" y="145"/>
                      <a:pt x="348" y="141"/>
                      <a:pt x="348" y="137"/>
                    </a:cubicBezTo>
                    <a:cubicBezTo>
                      <a:pt x="346" y="128"/>
                      <a:pt x="345" y="119"/>
                      <a:pt x="333" y="117"/>
                    </a:cubicBezTo>
                    <a:cubicBezTo>
                      <a:pt x="315" y="114"/>
                      <a:pt x="298" y="108"/>
                      <a:pt x="279" y="109"/>
                    </a:cubicBezTo>
                    <a:cubicBezTo>
                      <a:pt x="265" y="109"/>
                      <a:pt x="251" y="107"/>
                      <a:pt x="238" y="105"/>
                    </a:cubicBezTo>
                    <a:cubicBezTo>
                      <a:pt x="227" y="103"/>
                      <a:pt x="217" y="100"/>
                      <a:pt x="212" y="89"/>
                    </a:cubicBezTo>
                    <a:cubicBezTo>
                      <a:pt x="203" y="71"/>
                      <a:pt x="214" y="61"/>
                      <a:pt x="227" y="51"/>
                    </a:cubicBezTo>
                    <a:cubicBezTo>
                      <a:pt x="240" y="54"/>
                      <a:pt x="235" y="66"/>
                      <a:pt x="237" y="74"/>
                    </a:cubicBezTo>
                    <a:cubicBezTo>
                      <a:pt x="239" y="83"/>
                      <a:pt x="242" y="90"/>
                      <a:pt x="252" y="88"/>
                    </a:cubicBezTo>
                    <a:cubicBezTo>
                      <a:pt x="293" y="79"/>
                      <a:pt x="333" y="77"/>
                      <a:pt x="369" y="107"/>
                    </a:cubicBezTo>
                    <a:cubicBezTo>
                      <a:pt x="365" y="89"/>
                      <a:pt x="352" y="77"/>
                      <a:pt x="355" y="60"/>
                    </a:cubicBezTo>
                    <a:close/>
                  </a:path>
                </a:pathLst>
              </a:custGeom>
              <a:solidFill>
                <a:srgbClr val="C4BC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2" name="Freeform 833">
                <a:extLst>
                  <a:ext uri="{FF2B5EF4-FFF2-40B4-BE49-F238E27FC236}">
                    <a16:creationId xmlns:a16="http://schemas.microsoft.com/office/drawing/2014/main" id="{254BEA2F-0247-9335-43F9-C3396DF1D3E6}"/>
                  </a:ext>
                </a:extLst>
              </p:cNvPr>
              <p:cNvSpPr/>
              <p:nvPr/>
            </p:nvSpPr>
            <p:spPr bwMode="auto">
              <a:xfrm>
                <a:off x="4582" y="2119"/>
                <a:ext cx="154" cy="207"/>
              </a:xfrm>
              <a:custGeom>
                <a:avLst/>
                <a:gdLst>
                  <a:gd name="T0" fmla="*/ 360 w 381"/>
                  <a:gd name="T1" fmla="*/ 243 h 244"/>
                  <a:gd name="T2" fmla="*/ 356 w 381"/>
                  <a:gd name="T3" fmla="*/ 244 h 244"/>
                  <a:gd name="T4" fmla="*/ 339 w 381"/>
                  <a:gd name="T5" fmla="*/ 228 h 244"/>
                  <a:gd name="T6" fmla="*/ 307 w 381"/>
                  <a:gd name="T7" fmla="*/ 214 h 244"/>
                  <a:gd name="T8" fmla="*/ 287 w 381"/>
                  <a:gd name="T9" fmla="*/ 207 h 244"/>
                  <a:gd name="T10" fmla="*/ 211 w 381"/>
                  <a:gd name="T11" fmla="*/ 175 h 244"/>
                  <a:gd name="T12" fmla="*/ 189 w 381"/>
                  <a:gd name="T13" fmla="*/ 182 h 244"/>
                  <a:gd name="T14" fmla="*/ 149 w 381"/>
                  <a:gd name="T15" fmla="*/ 194 h 244"/>
                  <a:gd name="T16" fmla="*/ 133 w 381"/>
                  <a:gd name="T17" fmla="*/ 198 h 244"/>
                  <a:gd name="T18" fmla="*/ 82 w 381"/>
                  <a:gd name="T19" fmla="*/ 232 h 244"/>
                  <a:gd name="T20" fmla="*/ 36 w 381"/>
                  <a:gd name="T21" fmla="*/ 209 h 244"/>
                  <a:gd name="T22" fmla="*/ 34 w 381"/>
                  <a:gd name="T23" fmla="*/ 188 h 244"/>
                  <a:gd name="T24" fmla="*/ 17 w 381"/>
                  <a:gd name="T25" fmla="*/ 180 h 244"/>
                  <a:gd name="T26" fmla="*/ 3 w 381"/>
                  <a:gd name="T27" fmla="*/ 184 h 244"/>
                  <a:gd name="T28" fmla="*/ 12 w 381"/>
                  <a:gd name="T29" fmla="*/ 163 h 244"/>
                  <a:gd name="T30" fmla="*/ 53 w 381"/>
                  <a:gd name="T31" fmla="*/ 133 h 244"/>
                  <a:gd name="T32" fmla="*/ 85 w 381"/>
                  <a:gd name="T33" fmla="*/ 91 h 244"/>
                  <a:gd name="T34" fmla="*/ 86 w 381"/>
                  <a:gd name="T35" fmla="*/ 88 h 244"/>
                  <a:gd name="T36" fmla="*/ 113 w 381"/>
                  <a:gd name="T37" fmla="*/ 21 h 244"/>
                  <a:gd name="T38" fmla="*/ 193 w 381"/>
                  <a:gd name="T39" fmla="*/ 13 h 244"/>
                  <a:gd name="T40" fmla="*/ 188 w 381"/>
                  <a:gd name="T41" fmla="*/ 72 h 244"/>
                  <a:gd name="T42" fmla="*/ 168 w 381"/>
                  <a:gd name="T43" fmla="*/ 96 h 244"/>
                  <a:gd name="T44" fmla="*/ 174 w 381"/>
                  <a:gd name="T45" fmla="*/ 108 h 244"/>
                  <a:gd name="T46" fmla="*/ 245 w 381"/>
                  <a:gd name="T47" fmla="*/ 96 h 244"/>
                  <a:gd name="T48" fmla="*/ 264 w 381"/>
                  <a:gd name="T49" fmla="*/ 100 h 244"/>
                  <a:gd name="T50" fmla="*/ 276 w 381"/>
                  <a:gd name="T51" fmla="*/ 122 h 244"/>
                  <a:gd name="T52" fmla="*/ 335 w 381"/>
                  <a:gd name="T53" fmla="*/ 172 h 244"/>
                  <a:gd name="T54" fmla="*/ 348 w 381"/>
                  <a:gd name="T55" fmla="*/ 188 h 244"/>
                  <a:gd name="T56" fmla="*/ 365 w 381"/>
                  <a:gd name="T57" fmla="*/ 219 h 244"/>
                  <a:gd name="T58" fmla="*/ 366 w 381"/>
                  <a:gd name="T59" fmla="*/ 234 h 244"/>
                  <a:gd name="T60" fmla="*/ 360 w 381"/>
                  <a:gd name="T61" fmla="*/ 243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1" h="244">
                    <a:moveTo>
                      <a:pt x="360" y="243"/>
                    </a:moveTo>
                    <a:cubicBezTo>
                      <a:pt x="358" y="243"/>
                      <a:pt x="357" y="243"/>
                      <a:pt x="356" y="244"/>
                    </a:cubicBezTo>
                    <a:cubicBezTo>
                      <a:pt x="345" y="243"/>
                      <a:pt x="344" y="234"/>
                      <a:pt x="339" y="228"/>
                    </a:cubicBezTo>
                    <a:cubicBezTo>
                      <a:pt x="331" y="217"/>
                      <a:pt x="320" y="215"/>
                      <a:pt x="307" y="214"/>
                    </a:cubicBezTo>
                    <a:cubicBezTo>
                      <a:pt x="300" y="214"/>
                      <a:pt x="292" y="214"/>
                      <a:pt x="287" y="207"/>
                    </a:cubicBezTo>
                    <a:cubicBezTo>
                      <a:pt x="268" y="182"/>
                      <a:pt x="237" y="183"/>
                      <a:pt x="211" y="175"/>
                    </a:cubicBezTo>
                    <a:cubicBezTo>
                      <a:pt x="202" y="172"/>
                      <a:pt x="195" y="176"/>
                      <a:pt x="189" y="182"/>
                    </a:cubicBezTo>
                    <a:cubicBezTo>
                      <a:pt x="178" y="193"/>
                      <a:pt x="165" y="198"/>
                      <a:pt x="149" y="194"/>
                    </a:cubicBezTo>
                    <a:cubicBezTo>
                      <a:pt x="143" y="192"/>
                      <a:pt x="137" y="194"/>
                      <a:pt x="133" y="198"/>
                    </a:cubicBezTo>
                    <a:cubicBezTo>
                      <a:pt x="118" y="213"/>
                      <a:pt x="102" y="224"/>
                      <a:pt x="82" y="232"/>
                    </a:cubicBezTo>
                    <a:cubicBezTo>
                      <a:pt x="62" y="241"/>
                      <a:pt x="40" y="232"/>
                      <a:pt x="36" y="209"/>
                    </a:cubicBezTo>
                    <a:cubicBezTo>
                      <a:pt x="34" y="202"/>
                      <a:pt x="35" y="195"/>
                      <a:pt x="34" y="188"/>
                    </a:cubicBezTo>
                    <a:cubicBezTo>
                      <a:pt x="33" y="176"/>
                      <a:pt x="30" y="168"/>
                      <a:pt x="17" y="180"/>
                    </a:cubicBezTo>
                    <a:cubicBezTo>
                      <a:pt x="14" y="184"/>
                      <a:pt x="9" y="187"/>
                      <a:pt x="3" y="184"/>
                    </a:cubicBezTo>
                    <a:cubicBezTo>
                      <a:pt x="0" y="175"/>
                      <a:pt x="6" y="167"/>
                      <a:pt x="12" y="163"/>
                    </a:cubicBezTo>
                    <a:cubicBezTo>
                      <a:pt x="26" y="154"/>
                      <a:pt x="38" y="138"/>
                      <a:pt x="53" y="133"/>
                    </a:cubicBezTo>
                    <a:cubicBezTo>
                      <a:pt x="74" y="125"/>
                      <a:pt x="81" y="111"/>
                      <a:pt x="85" y="91"/>
                    </a:cubicBezTo>
                    <a:cubicBezTo>
                      <a:pt x="85" y="90"/>
                      <a:pt x="86" y="89"/>
                      <a:pt x="86" y="88"/>
                    </a:cubicBezTo>
                    <a:cubicBezTo>
                      <a:pt x="102" y="68"/>
                      <a:pt x="110" y="46"/>
                      <a:pt x="113" y="21"/>
                    </a:cubicBezTo>
                    <a:cubicBezTo>
                      <a:pt x="139" y="14"/>
                      <a:pt x="165" y="0"/>
                      <a:pt x="193" y="13"/>
                    </a:cubicBezTo>
                    <a:cubicBezTo>
                      <a:pt x="207" y="36"/>
                      <a:pt x="206" y="51"/>
                      <a:pt x="188" y="72"/>
                    </a:cubicBezTo>
                    <a:cubicBezTo>
                      <a:pt x="181" y="80"/>
                      <a:pt x="173" y="86"/>
                      <a:pt x="168" y="96"/>
                    </a:cubicBezTo>
                    <a:cubicBezTo>
                      <a:pt x="164" y="103"/>
                      <a:pt x="164" y="108"/>
                      <a:pt x="174" y="108"/>
                    </a:cubicBezTo>
                    <a:cubicBezTo>
                      <a:pt x="198" y="106"/>
                      <a:pt x="223" y="113"/>
                      <a:pt x="245" y="96"/>
                    </a:cubicBezTo>
                    <a:cubicBezTo>
                      <a:pt x="252" y="90"/>
                      <a:pt x="258" y="94"/>
                      <a:pt x="264" y="100"/>
                    </a:cubicBezTo>
                    <a:cubicBezTo>
                      <a:pt x="271" y="106"/>
                      <a:pt x="274" y="114"/>
                      <a:pt x="276" y="122"/>
                    </a:cubicBezTo>
                    <a:cubicBezTo>
                      <a:pt x="284" y="152"/>
                      <a:pt x="304" y="169"/>
                      <a:pt x="335" y="172"/>
                    </a:cubicBezTo>
                    <a:cubicBezTo>
                      <a:pt x="346" y="173"/>
                      <a:pt x="349" y="180"/>
                      <a:pt x="348" y="188"/>
                    </a:cubicBezTo>
                    <a:cubicBezTo>
                      <a:pt x="346" y="203"/>
                      <a:pt x="349" y="213"/>
                      <a:pt x="365" y="219"/>
                    </a:cubicBezTo>
                    <a:cubicBezTo>
                      <a:pt x="373" y="221"/>
                      <a:pt x="381" y="228"/>
                      <a:pt x="366" y="234"/>
                    </a:cubicBezTo>
                    <a:cubicBezTo>
                      <a:pt x="361" y="235"/>
                      <a:pt x="362" y="240"/>
                      <a:pt x="360" y="243"/>
                    </a:cubicBezTo>
                    <a:close/>
                  </a:path>
                </a:pathLst>
              </a:custGeom>
              <a:solidFill>
                <a:srgbClr val="D7CA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3" name="Freeform 834">
                <a:extLst>
                  <a:ext uri="{FF2B5EF4-FFF2-40B4-BE49-F238E27FC236}">
                    <a16:creationId xmlns:a16="http://schemas.microsoft.com/office/drawing/2014/main" id="{26361126-697D-F96D-A5CC-15278E8E5C7C}"/>
                  </a:ext>
                </a:extLst>
              </p:cNvPr>
              <p:cNvSpPr/>
              <p:nvPr/>
            </p:nvSpPr>
            <p:spPr bwMode="auto">
              <a:xfrm>
                <a:off x="3753" y="1586"/>
                <a:ext cx="79" cy="356"/>
              </a:xfrm>
              <a:custGeom>
                <a:avLst/>
                <a:gdLst>
                  <a:gd name="T0" fmla="*/ 196 w 196"/>
                  <a:gd name="T1" fmla="*/ 346 h 418"/>
                  <a:gd name="T2" fmla="*/ 165 w 196"/>
                  <a:gd name="T3" fmla="*/ 372 h 418"/>
                  <a:gd name="T4" fmla="*/ 136 w 196"/>
                  <a:gd name="T5" fmla="*/ 398 h 418"/>
                  <a:gd name="T6" fmla="*/ 69 w 196"/>
                  <a:gd name="T7" fmla="*/ 406 h 418"/>
                  <a:gd name="T8" fmla="*/ 61 w 196"/>
                  <a:gd name="T9" fmla="*/ 391 h 418"/>
                  <a:gd name="T10" fmla="*/ 79 w 196"/>
                  <a:gd name="T11" fmla="*/ 293 h 418"/>
                  <a:gd name="T12" fmla="*/ 88 w 196"/>
                  <a:gd name="T13" fmla="*/ 276 h 418"/>
                  <a:gd name="T14" fmla="*/ 95 w 196"/>
                  <a:gd name="T15" fmla="*/ 229 h 418"/>
                  <a:gd name="T16" fmla="*/ 90 w 196"/>
                  <a:gd name="T17" fmla="*/ 178 h 418"/>
                  <a:gd name="T18" fmla="*/ 105 w 196"/>
                  <a:gd name="T19" fmla="*/ 170 h 418"/>
                  <a:gd name="T20" fmla="*/ 117 w 196"/>
                  <a:gd name="T21" fmla="*/ 165 h 418"/>
                  <a:gd name="T22" fmla="*/ 110 w 196"/>
                  <a:gd name="T23" fmla="*/ 154 h 418"/>
                  <a:gd name="T24" fmla="*/ 98 w 196"/>
                  <a:gd name="T25" fmla="*/ 125 h 418"/>
                  <a:gd name="T26" fmla="*/ 83 w 196"/>
                  <a:gd name="T27" fmla="*/ 104 h 418"/>
                  <a:gd name="T28" fmla="*/ 63 w 196"/>
                  <a:gd name="T29" fmla="*/ 91 h 418"/>
                  <a:gd name="T30" fmla="*/ 0 w 196"/>
                  <a:gd name="T31" fmla="*/ 2 h 418"/>
                  <a:gd name="T32" fmla="*/ 16 w 196"/>
                  <a:gd name="T33" fmla="*/ 16 h 418"/>
                  <a:gd name="T34" fmla="*/ 52 w 196"/>
                  <a:gd name="T35" fmla="*/ 42 h 418"/>
                  <a:gd name="T36" fmla="*/ 121 w 196"/>
                  <a:gd name="T37" fmla="*/ 88 h 418"/>
                  <a:gd name="T38" fmla="*/ 133 w 196"/>
                  <a:gd name="T39" fmla="*/ 103 h 418"/>
                  <a:gd name="T40" fmla="*/ 151 w 196"/>
                  <a:gd name="T41" fmla="*/ 112 h 418"/>
                  <a:gd name="T42" fmla="*/ 162 w 196"/>
                  <a:gd name="T43" fmla="*/ 161 h 418"/>
                  <a:gd name="T44" fmla="*/ 162 w 196"/>
                  <a:gd name="T45" fmla="*/ 196 h 418"/>
                  <a:gd name="T46" fmla="*/ 173 w 196"/>
                  <a:gd name="T47" fmla="*/ 238 h 418"/>
                  <a:gd name="T48" fmla="*/ 174 w 196"/>
                  <a:gd name="T49" fmla="*/ 252 h 418"/>
                  <a:gd name="T50" fmla="*/ 186 w 196"/>
                  <a:gd name="T51" fmla="*/ 320 h 418"/>
                  <a:gd name="T52" fmla="*/ 196 w 196"/>
                  <a:gd name="T53" fmla="*/ 346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96" h="418">
                    <a:moveTo>
                      <a:pt x="196" y="346"/>
                    </a:moveTo>
                    <a:cubicBezTo>
                      <a:pt x="183" y="351"/>
                      <a:pt x="173" y="361"/>
                      <a:pt x="165" y="372"/>
                    </a:cubicBezTo>
                    <a:cubicBezTo>
                      <a:pt x="157" y="383"/>
                      <a:pt x="145" y="389"/>
                      <a:pt x="136" y="398"/>
                    </a:cubicBezTo>
                    <a:cubicBezTo>
                      <a:pt x="115" y="418"/>
                      <a:pt x="93" y="417"/>
                      <a:pt x="69" y="406"/>
                    </a:cubicBezTo>
                    <a:cubicBezTo>
                      <a:pt x="61" y="402"/>
                      <a:pt x="58" y="397"/>
                      <a:pt x="61" y="391"/>
                    </a:cubicBezTo>
                    <a:cubicBezTo>
                      <a:pt x="76" y="360"/>
                      <a:pt x="65" y="324"/>
                      <a:pt x="79" y="293"/>
                    </a:cubicBezTo>
                    <a:cubicBezTo>
                      <a:pt x="82" y="287"/>
                      <a:pt x="84" y="281"/>
                      <a:pt x="88" y="276"/>
                    </a:cubicBezTo>
                    <a:cubicBezTo>
                      <a:pt x="97" y="262"/>
                      <a:pt x="104" y="248"/>
                      <a:pt x="95" y="229"/>
                    </a:cubicBezTo>
                    <a:cubicBezTo>
                      <a:pt x="87" y="214"/>
                      <a:pt x="94" y="195"/>
                      <a:pt x="90" y="178"/>
                    </a:cubicBezTo>
                    <a:cubicBezTo>
                      <a:pt x="88" y="170"/>
                      <a:pt x="98" y="170"/>
                      <a:pt x="105" y="170"/>
                    </a:cubicBezTo>
                    <a:cubicBezTo>
                      <a:pt x="109" y="169"/>
                      <a:pt x="115" y="170"/>
                      <a:pt x="117" y="165"/>
                    </a:cubicBezTo>
                    <a:cubicBezTo>
                      <a:pt x="119" y="160"/>
                      <a:pt x="114" y="157"/>
                      <a:pt x="110" y="154"/>
                    </a:cubicBezTo>
                    <a:cubicBezTo>
                      <a:pt x="101" y="147"/>
                      <a:pt x="87" y="143"/>
                      <a:pt x="98" y="125"/>
                    </a:cubicBezTo>
                    <a:cubicBezTo>
                      <a:pt x="101" y="121"/>
                      <a:pt x="91" y="109"/>
                      <a:pt x="83" y="104"/>
                    </a:cubicBezTo>
                    <a:cubicBezTo>
                      <a:pt x="77" y="99"/>
                      <a:pt x="70" y="94"/>
                      <a:pt x="63" y="91"/>
                    </a:cubicBezTo>
                    <a:cubicBezTo>
                      <a:pt x="26" y="72"/>
                      <a:pt x="9" y="40"/>
                      <a:pt x="0" y="2"/>
                    </a:cubicBezTo>
                    <a:cubicBezTo>
                      <a:pt x="11" y="0"/>
                      <a:pt x="14" y="9"/>
                      <a:pt x="16" y="16"/>
                    </a:cubicBezTo>
                    <a:cubicBezTo>
                      <a:pt x="23" y="33"/>
                      <a:pt x="35" y="43"/>
                      <a:pt x="52" y="42"/>
                    </a:cubicBezTo>
                    <a:cubicBezTo>
                      <a:pt x="87" y="42"/>
                      <a:pt x="103" y="66"/>
                      <a:pt x="121" y="88"/>
                    </a:cubicBezTo>
                    <a:cubicBezTo>
                      <a:pt x="123" y="95"/>
                      <a:pt x="125" y="100"/>
                      <a:pt x="133" y="103"/>
                    </a:cubicBezTo>
                    <a:cubicBezTo>
                      <a:pt x="139" y="105"/>
                      <a:pt x="145" y="108"/>
                      <a:pt x="151" y="112"/>
                    </a:cubicBezTo>
                    <a:cubicBezTo>
                      <a:pt x="174" y="126"/>
                      <a:pt x="179" y="141"/>
                      <a:pt x="162" y="161"/>
                    </a:cubicBezTo>
                    <a:cubicBezTo>
                      <a:pt x="151" y="174"/>
                      <a:pt x="152" y="183"/>
                      <a:pt x="162" y="196"/>
                    </a:cubicBezTo>
                    <a:cubicBezTo>
                      <a:pt x="171" y="207"/>
                      <a:pt x="177" y="222"/>
                      <a:pt x="173" y="238"/>
                    </a:cubicBezTo>
                    <a:cubicBezTo>
                      <a:pt x="171" y="243"/>
                      <a:pt x="171" y="248"/>
                      <a:pt x="174" y="252"/>
                    </a:cubicBezTo>
                    <a:cubicBezTo>
                      <a:pt x="193" y="272"/>
                      <a:pt x="189" y="296"/>
                      <a:pt x="186" y="320"/>
                    </a:cubicBezTo>
                    <a:cubicBezTo>
                      <a:pt x="185" y="331"/>
                      <a:pt x="187" y="339"/>
                      <a:pt x="196" y="346"/>
                    </a:cubicBezTo>
                    <a:close/>
                  </a:path>
                </a:pathLst>
              </a:custGeom>
              <a:solidFill>
                <a:srgbClr val="FA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4" name="Freeform 835">
                <a:extLst>
                  <a:ext uri="{FF2B5EF4-FFF2-40B4-BE49-F238E27FC236}">
                    <a16:creationId xmlns:a16="http://schemas.microsoft.com/office/drawing/2014/main" id="{1EF87E12-8715-B88D-3AF7-5DF5E6116C84}"/>
                  </a:ext>
                </a:extLst>
              </p:cNvPr>
              <p:cNvSpPr/>
              <p:nvPr/>
            </p:nvSpPr>
            <p:spPr bwMode="auto">
              <a:xfrm>
                <a:off x="4009" y="831"/>
                <a:ext cx="177" cy="147"/>
              </a:xfrm>
              <a:custGeom>
                <a:avLst/>
                <a:gdLst>
                  <a:gd name="T0" fmla="*/ 133 w 437"/>
                  <a:gd name="T1" fmla="*/ 109 h 172"/>
                  <a:gd name="T2" fmla="*/ 165 w 437"/>
                  <a:gd name="T3" fmla="*/ 76 h 172"/>
                  <a:gd name="T4" fmla="*/ 124 w 437"/>
                  <a:gd name="T5" fmla="*/ 73 h 172"/>
                  <a:gd name="T6" fmla="*/ 119 w 437"/>
                  <a:gd name="T7" fmla="*/ 58 h 172"/>
                  <a:gd name="T8" fmla="*/ 99 w 437"/>
                  <a:gd name="T9" fmla="*/ 75 h 172"/>
                  <a:gd name="T10" fmla="*/ 14 w 437"/>
                  <a:gd name="T11" fmla="*/ 86 h 172"/>
                  <a:gd name="T12" fmla="*/ 8 w 437"/>
                  <a:gd name="T13" fmla="*/ 68 h 172"/>
                  <a:gd name="T14" fmla="*/ 40 w 437"/>
                  <a:gd name="T15" fmla="*/ 56 h 172"/>
                  <a:gd name="T16" fmla="*/ 89 w 437"/>
                  <a:gd name="T17" fmla="*/ 57 h 172"/>
                  <a:gd name="T18" fmla="*/ 164 w 437"/>
                  <a:gd name="T19" fmla="*/ 53 h 172"/>
                  <a:gd name="T20" fmla="*/ 179 w 437"/>
                  <a:gd name="T21" fmla="*/ 69 h 172"/>
                  <a:gd name="T22" fmla="*/ 246 w 437"/>
                  <a:gd name="T23" fmla="*/ 10 h 172"/>
                  <a:gd name="T24" fmla="*/ 269 w 437"/>
                  <a:gd name="T25" fmla="*/ 16 h 172"/>
                  <a:gd name="T26" fmla="*/ 285 w 437"/>
                  <a:gd name="T27" fmla="*/ 19 h 172"/>
                  <a:gd name="T28" fmla="*/ 335 w 437"/>
                  <a:gd name="T29" fmla="*/ 9 h 172"/>
                  <a:gd name="T30" fmla="*/ 345 w 437"/>
                  <a:gd name="T31" fmla="*/ 30 h 172"/>
                  <a:gd name="T32" fmla="*/ 352 w 437"/>
                  <a:gd name="T33" fmla="*/ 44 h 172"/>
                  <a:gd name="T34" fmla="*/ 373 w 437"/>
                  <a:gd name="T35" fmla="*/ 70 h 172"/>
                  <a:gd name="T36" fmla="*/ 386 w 437"/>
                  <a:gd name="T37" fmla="*/ 96 h 172"/>
                  <a:gd name="T38" fmla="*/ 402 w 437"/>
                  <a:gd name="T39" fmla="*/ 121 h 172"/>
                  <a:gd name="T40" fmla="*/ 431 w 437"/>
                  <a:gd name="T41" fmla="*/ 149 h 172"/>
                  <a:gd name="T42" fmla="*/ 437 w 437"/>
                  <a:gd name="T43" fmla="*/ 157 h 172"/>
                  <a:gd name="T44" fmla="*/ 406 w 437"/>
                  <a:gd name="T45" fmla="*/ 163 h 172"/>
                  <a:gd name="T46" fmla="*/ 373 w 437"/>
                  <a:gd name="T47" fmla="*/ 169 h 172"/>
                  <a:gd name="T48" fmla="*/ 335 w 437"/>
                  <a:gd name="T49" fmla="*/ 141 h 172"/>
                  <a:gd name="T50" fmla="*/ 272 w 437"/>
                  <a:gd name="T51" fmla="*/ 128 h 172"/>
                  <a:gd name="T52" fmla="*/ 259 w 437"/>
                  <a:gd name="T53" fmla="*/ 126 h 172"/>
                  <a:gd name="T54" fmla="*/ 251 w 437"/>
                  <a:gd name="T55" fmla="*/ 117 h 172"/>
                  <a:gd name="T56" fmla="*/ 195 w 437"/>
                  <a:gd name="T57" fmla="*/ 94 h 172"/>
                  <a:gd name="T58" fmla="*/ 151 w 437"/>
                  <a:gd name="T59" fmla="*/ 120 h 172"/>
                  <a:gd name="T60" fmla="*/ 123 w 437"/>
                  <a:gd name="T61" fmla="*/ 117 h 172"/>
                  <a:gd name="T62" fmla="*/ 133 w 437"/>
                  <a:gd name="T63" fmla="*/ 109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7" h="172">
                    <a:moveTo>
                      <a:pt x="133" y="109"/>
                    </a:moveTo>
                    <a:cubicBezTo>
                      <a:pt x="148" y="103"/>
                      <a:pt x="158" y="93"/>
                      <a:pt x="165" y="76"/>
                    </a:cubicBezTo>
                    <a:cubicBezTo>
                      <a:pt x="151" y="75"/>
                      <a:pt x="137" y="73"/>
                      <a:pt x="124" y="73"/>
                    </a:cubicBezTo>
                    <a:cubicBezTo>
                      <a:pt x="111" y="73"/>
                      <a:pt x="115" y="66"/>
                      <a:pt x="119" y="58"/>
                    </a:cubicBezTo>
                    <a:cubicBezTo>
                      <a:pt x="107" y="59"/>
                      <a:pt x="103" y="66"/>
                      <a:pt x="99" y="75"/>
                    </a:cubicBezTo>
                    <a:cubicBezTo>
                      <a:pt x="88" y="102"/>
                      <a:pt x="32" y="109"/>
                      <a:pt x="14" y="86"/>
                    </a:cubicBezTo>
                    <a:cubicBezTo>
                      <a:pt x="10" y="81"/>
                      <a:pt x="0" y="72"/>
                      <a:pt x="8" y="68"/>
                    </a:cubicBezTo>
                    <a:cubicBezTo>
                      <a:pt x="18" y="62"/>
                      <a:pt x="28" y="44"/>
                      <a:pt x="40" y="56"/>
                    </a:cubicBezTo>
                    <a:cubicBezTo>
                      <a:pt x="58" y="74"/>
                      <a:pt x="73" y="59"/>
                      <a:pt x="89" y="57"/>
                    </a:cubicBezTo>
                    <a:cubicBezTo>
                      <a:pt x="113" y="40"/>
                      <a:pt x="139" y="53"/>
                      <a:pt x="164" y="53"/>
                    </a:cubicBezTo>
                    <a:cubicBezTo>
                      <a:pt x="175" y="53"/>
                      <a:pt x="183" y="53"/>
                      <a:pt x="179" y="69"/>
                    </a:cubicBezTo>
                    <a:cubicBezTo>
                      <a:pt x="199" y="44"/>
                      <a:pt x="227" y="32"/>
                      <a:pt x="246" y="10"/>
                    </a:cubicBezTo>
                    <a:cubicBezTo>
                      <a:pt x="255" y="0"/>
                      <a:pt x="265" y="0"/>
                      <a:pt x="269" y="16"/>
                    </a:cubicBezTo>
                    <a:cubicBezTo>
                      <a:pt x="272" y="31"/>
                      <a:pt x="278" y="24"/>
                      <a:pt x="285" y="19"/>
                    </a:cubicBezTo>
                    <a:cubicBezTo>
                      <a:pt x="300" y="7"/>
                      <a:pt x="316" y="1"/>
                      <a:pt x="335" y="9"/>
                    </a:cubicBezTo>
                    <a:cubicBezTo>
                      <a:pt x="345" y="13"/>
                      <a:pt x="351" y="20"/>
                      <a:pt x="345" y="30"/>
                    </a:cubicBezTo>
                    <a:cubicBezTo>
                      <a:pt x="339" y="41"/>
                      <a:pt x="347" y="42"/>
                      <a:pt x="352" y="44"/>
                    </a:cubicBezTo>
                    <a:cubicBezTo>
                      <a:pt x="366" y="48"/>
                      <a:pt x="373" y="58"/>
                      <a:pt x="373" y="70"/>
                    </a:cubicBezTo>
                    <a:cubicBezTo>
                      <a:pt x="372" y="82"/>
                      <a:pt x="378" y="89"/>
                      <a:pt x="386" y="96"/>
                    </a:cubicBezTo>
                    <a:cubicBezTo>
                      <a:pt x="393" y="103"/>
                      <a:pt x="401" y="108"/>
                      <a:pt x="402" y="121"/>
                    </a:cubicBezTo>
                    <a:cubicBezTo>
                      <a:pt x="404" y="135"/>
                      <a:pt x="426" y="134"/>
                      <a:pt x="431" y="149"/>
                    </a:cubicBezTo>
                    <a:cubicBezTo>
                      <a:pt x="432" y="152"/>
                      <a:pt x="435" y="154"/>
                      <a:pt x="437" y="157"/>
                    </a:cubicBezTo>
                    <a:cubicBezTo>
                      <a:pt x="428" y="167"/>
                      <a:pt x="419" y="172"/>
                      <a:pt x="406" y="163"/>
                    </a:cubicBezTo>
                    <a:cubicBezTo>
                      <a:pt x="394" y="155"/>
                      <a:pt x="385" y="169"/>
                      <a:pt x="373" y="169"/>
                    </a:cubicBezTo>
                    <a:cubicBezTo>
                      <a:pt x="357" y="165"/>
                      <a:pt x="347" y="152"/>
                      <a:pt x="335" y="141"/>
                    </a:cubicBezTo>
                    <a:cubicBezTo>
                      <a:pt x="316" y="125"/>
                      <a:pt x="298" y="109"/>
                      <a:pt x="272" y="128"/>
                    </a:cubicBezTo>
                    <a:cubicBezTo>
                      <a:pt x="268" y="132"/>
                      <a:pt x="263" y="130"/>
                      <a:pt x="259" y="126"/>
                    </a:cubicBezTo>
                    <a:cubicBezTo>
                      <a:pt x="256" y="124"/>
                      <a:pt x="253" y="121"/>
                      <a:pt x="251" y="117"/>
                    </a:cubicBezTo>
                    <a:cubicBezTo>
                      <a:pt x="239" y="94"/>
                      <a:pt x="221" y="89"/>
                      <a:pt x="195" y="94"/>
                    </a:cubicBezTo>
                    <a:cubicBezTo>
                      <a:pt x="176" y="98"/>
                      <a:pt x="161" y="104"/>
                      <a:pt x="151" y="120"/>
                    </a:cubicBezTo>
                    <a:cubicBezTo>
                      <a:pt x="136" y="132"/>
                      <a:pt x="126" y="131"/>
                      <a:pt x="123" y="117"/>
                    </a:cubicBezTo>
                    <a:cubicBezTo>
                      <a:pt x="122" y="110"/>
                      <a:pt x="124" y="105"/>
                      <a:pt x="133" y="109"/>
                    </a:cubicBezTo>
                    <a:close/>
                  </a:path>
                </a:pathLst>
              </a:custGeom>
              <a:solidFill>
                <a:srgbClr val="DAE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5" name="Freeform 836">
                <a:extLst>
                  <a:ext uri="{FF2B5EF4-FFF2-40B4-BE49-F238E27FC236}">
                    <a16:creationId xmlns:a16="http://schemas.microsoft.com/office/drawing/2014/main" id="{B146356E-B6D7-19BD-239D-C5F7AD15C028}"/>
                  </a:ext>
                </a:extLst>
              </p:cNvPr>
              <p:cNvSpPr/>
              <p:nvPr/>
            </p:nvSpPr>
            <p:spPr bwMode="auto">
              <a:xfrm>
                <a:off x="4570" y="2259"/>
                <a:ext cx="154" cy="179"/>
              </a:xfrm>
              <a:custGeom>
                <a:avLst/>
                <a:gdLst>
                  <a:gd name="T0" fmla="*/ 34 w 382"/>
                  <a:gd name="T1" fmla="*/ 18 h 211"/>
                  <a:gd name="T2" fmla="*/ 46 w 382"/>
                  <a:gd name="T3" fmla="*/ 10 h 211"/>
                  <a:gd name="T4" fmla="*/ 58 w 382"/>
                  <a:gd name="T5" fmla="*/ 1 h 211"/>
                  <a:gd name="T6" fmla="*/ 69 w 382"/>
                  <a:gd name="T7" fmla="*/ 16 h 211"/>
                  <a:gd name="T8" fmla="*/ 70 w 382"/>
                  <a:gd name="T9" fmla="*/ 40 h 211"/>
                  <a:gd name="T10" fmla="*/ 91 w 382"/>
                  <a:gd name="T11" fmla="*/ 67 h 211"/>
                  <a:gd name="T12" fmla="*/ 112 w 382"/>
                  <a:gd name="T13" fmla="*/ 60 h 211"/>
                  <a:gd name="T14" fmla="*/ 167 w 382"/>
                  <a:gd name="T15" fmla="*/ 23 h 211"/>
                  <a:gd name="T16" fmla="*/ 177 w 382"/>
                  <a:gd name="T17" fmla="*/ 22 h 211"/>
                  <a:gd name="T18" fmla="*/ 216 w 382"/>
                  <a:gd name="T19" fmla="*/ 13 h 211"/>
                  <a:gd name="T20" fmla="*/ 244 w 382"/>
                  <a:gd name="T21" fmla="*/ 5 h 211"/>
                  <a:gd name="T22" fmla="*/ 299 w 382"/>
                  <a:gd name="T23" fmla="*/ 19 h 211"/>
                  <a:gd name="T24" fmla="*/ 301 w 382"/>
                  <a:gd name="T25" fmla="*/ 19 h 211"/>
                  <a:gd name="T26" fmla="*/ 369 w 382"/>
                  <a:gd name="T27" fmla="*/ 54 h 211"/>
                  <a:gd name="T28" fmla="*/ 369 w 382"/>
                  <a:gd name="T29" fmla="*/ 63 h 211"/>
                  <a:gd name="T30" fmla="*/ 342 w 382"/>
                  <a:gd name="T31" fmla="*/ 83 h 211"/>
                  <a:gd name="T32" fmla="*/ 339 w 382"/>
                  <a:gd name="T33" fmla="*/ 90 h 211"/>
                  <a:gd name="T34" fmla="*/ 303 w 382"/>
                  <a:gd name="T35" fmla="*/ 120 h 211"/>
                  <a:gd name="T36" fmla="*/ 294 w 382"/>
                  <a:gd name="T37" fmla="*/ 123 h 211"/>
                  <a:gd name="T38" fmla="*/ 290 w 382"/>
                  <a:gd name="T39" fmla="*/ 120 h 211"/>
                  <a:gd name="T40" fmla="*/ 277 w 382"/>
                  <a:gd name="T41" fmla="*/ 117 h 211"/>
                  <a:gd name="T42" fmla="*/ 281 w 382"/>
                  <a:gd name="T43" fmla="*/ 130 h 211"/>
                  <a:gd name="T44" fmla="*/ 288 w 382"/>
                  <a:gd name="T45" fmla="*/ 136 h 211"/>
                  <a:gd name="T46" fmla="*/ 274 w 382"/>
                  <a:gd name="T47" fmla="*/ 157 h 211"/>
                  <a:gd name="T48" fmla="*/ 248 w 382"/>
                  <a:gd name="T49" fmla="*/ 151 h 211"/>
                  <a:gd name="T50" fmla="*/ 198 w 382"/>
                  <a:gd name="T51" fmla="*/ 152 h 211"/>
                  <a:gd name="T52" fmla="*/ 173 w 382"/>
                  <a:gd name="T53" fmla="*/ 186 h 211"/>
                  <a:gd name="T54" fmla="*/ 136 w 382"/>
                  <a:gd name="T55" fmla="*/ 198 h 211"/>
                  <a:gd name="T56" fmla="*/ 134 w 382"/>
                  <a:gd name="T57" fmla="*/ 198 h 211"/>
                  <a:gd name="T58" fmla="*/ 36 w 382"/>
                  <a:gd name="T59" fmla="*/ 194 h 211"/>
                  <a:gd name="T60" fmla="*/ 13 w 382"/>
                  <a:gd name="T61" fmla="*/ 211 h 211"/>
                  <a:gd name="T62" fmla="*/ 10 w 382"/>
                  <a:gd name="T63" fmla="*/ 185 h 211"/>
                  <a:gd name="T64" fmla="*/ 41 w 382"/>
                  <a:gd name="T65" fmla="*/ 153 h 211"/>
                  <a:gd name="T66" fmla="*/ 52 w 382"/>
                  <a:gd name="T67" fmla="*/ 148 h 211"/>
                  <a:gd name="T68" fmla="*/ 81 w 382"/>
                  <a:gd name="T69" fmla="*/ 157 h 211"/>
                  <a:gd name="T70" fmla="*/ 107 w 382"/>
                  <a:gd name="T71" fmla="*/ 169 h 211"/>
                  <a:gd name="T72" fmla="*/ 153 w 382"/>
                  <a:gd name="T73" fmla="*/ 152 h 211"/>
                  <a:gd name="T74" fmla="*/ 133 w 382"/>
                  <a:gd name="T75" fmla="*/ 104 h 211"/>
                  <a:gd name="T76" fmla="*/ 122 w 382"/>
                  <a:gd name="T77" fmla="*/ 99 h 211"/>
                  <a:gd name="T78" fmla="*/ 104 w 382"/>
                  <a:gd name="T79" fmla="*/ 93 h 211"/>
                  <a:gd name="T80" fmla="*/ 51 w 382"/>
                  <a:gd name="T81" fmla="*/ 73 h 211"/>
                  <a:gd name="T82" fmla="*/ 25 w 382"/>
                  <a:gd name="T83" fmla="*/ 31 h 211"/>
                  <a:gd name="T84" fmla="*/ 34 w 382"/>
                  <a:gd name="T85" fmla="*/ 1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82" h="211">
                    <a:moveTo>
                      <a:pt x="34" y="18"/>
                    </a:moveTo>
                    <a:cubicBezTo>
                      <a:pt x="40" y="18"/>
                      <a:pt x="43" y="15"/>
                      <a:pt x="46" y="10"/>
                    </a:cubicBezTo>
                    <a:cubicBezTo>
                      <a:pt x="49" y="5"/>
                      <a:pt x="51" y="0"/>
                      <a:pt x="58" y="1"/>
                    </a:cubicBezTo>
                    <a:cubicBezTo>
                      <a:pt x="65" y="3"/>
                      <a:pt x="68" y="9"/>
                      <a:pt x="69" y="16"/>
                    </a:cubicBezTo>
                    <a:cubicBezTo>
                      <a:pt x="70" y="24"/>
                      <a:pt x="70" y="32"/>
                      <a:pt x="70" y="40"/>
                    </a:cubicBezTo>
                    <a:cubicBezTo>
                      <a:pt x="69" y="55"/>
                      <a:pt x="80" y="61"/>
                      <a:pt x="91" y="67"/>
                    </a:cubicBezTo>
                    <a:cubicBezTo>
                      <a:pt x="101" y="73"/>
                      <a:pt x="105" y="61"/>
                      <a:pt x="112" y="60"/>
                    </a:cubicBezTo>
                    <a:cubicBezTo>
                      <a:pt x="135" y="54"/>
                      <a:pt x="150" y="37"/>
                      <a:pt x="167" y="23"/>
                    </a:cubicBezTo>
                    <a:cubicBezTo>
                      <a:pt x="170" y="20"/>
                      <a:pt x="173" y="19"/>
                      <a:pt x="177" y="22"/>
                    </a:cubicBezTo>
                    <a:cubicBezTo>
                      <a:pt x="193" y="32"/>
                      <a:pt x="206" y="25"/>
                      <a:pt x="216" y="13"/>
                    </a:cubicBezTo>
                    <a:cubicBezTo>
                      <a:pt x="224" y="4"/>
                      <a:pt x="231" y="2"/>
                      <a:pt x="244" y="5"/>
                    </a:cubicBezTo>
                    <a:cubicBezTo>
                      <a:pt x="262" y="8"/>
                      <a:pt x="280" y="18"/>
                      <a:pt x="299" y="19"/>
                    </a:cubicBezTo>
                    <a:cubicBezTo>
                      <a:pt x="300" y="19"/>
                      <a:pt x="301" y="19"/>
                      <a:pt x="301" y="19"/>
                    </a:cubicBezTo>
                    <a:cubicBezTo>
                      <a:pt x="315" y="47"/>
                      <a:pt x="347" y="40"/>
                      <a:pt x="369" y="54"/>
                    </a:cubicBezTo>
                    <a:cubicBezTo>
                      <a:pt x="372" y="56"/>
                      <a:pt x="382" y="59"/>
                      <a:pt x="369" y="63"/>
                    </a:cubicBezTo>
                    <a:cubicBezTo>
                      <a:pt x="360" y="69"/>
                      <a:pt x="351" y="76"/>
                      <a:pt x="342" y="83"/>
                    </a:cubicBezTo>
                    <a:cubicBezTo>
                      <a:pt x="340" y="85"/>
                      <a:pt x="341" y="89"/>
                      <a:pt x="339" y="90"/>
                    </a:cubicBezTo>
                    <a:cubicBezTo>
                      <a:pt x="324" y="96"/>
                      <a:pt x="313" y="108"/>
                      <a:pt x="303" y="120"/>
                    </a:cubicBezTo>
                    <a:cubicBezTo>
                      <a:pt x="301" y="123"/>
                      <a:pt x="298" y="124"/>
                      <a:pt x="294" y="123"/>
                    </a:cubicBezTo>
                    <a:cubicBezTo>
                      <a:pt x="293" y="123"/>
                      <a:pt x="291" y="121"/>
                      <a:pt x="290" y="120"/>
                    </a:cubicBezTo>
                    <a:cubicBezTo>
                      <a:pt x="286" y="117"/>
                      <a:pt x="282" y="111"/>
                      <a:pt x="277" y="117"/>
                    </a:cubicBezTo>
                    <a:cubicBezTo>
                      <a:pt x="273" y="122"/>
                      <a:pt x="277" y="126"/>
                      <a:pt x="281" y="130"/>
                    </a:cubicBezTo>
                    <a:cubicBezTo>
                      <a:pt x="283" y="132"/>
                      <a:pt x="287" y="133"/>
                      <a:pt x="288" y="136"/>
                    </a:cubicBezTo>
                    <a:cubicBezTo>
                      <a:pt x="290" y="148"/>
                      <a:pt x="283" y="154"/>
                      <a:pt x="274" y="157"/>
                    </a:cubicBezTo>
                    <a:cubicBezTo>
                      <a:pt x="264" y="160"/>
                      <a:pt x="256" y="158"/>
                      <a:pt x="248" y="151"/>
                    </a:cubicBezTo>
                    <a:cubicBezTo>
                      <a:pt x="231" y="134"/>
                      <a:pt x="214" y="134"/>
                      <a:pt x="198" y="152"/>
                    </a:cubicBezTo>
                    <a:cubicBezTo>
                      <a:pt x="189" y="163"/>
                      <a:pt x="180" y="173"/>
                      <a:pt x="173" y="186"/>
                    </a:cubicBezTo>
                    <a:cubicBezTo>
                      <a:pt x="164" y="200"/>
                      <a:pt x="152" y="206"/>
                      <a:pt x="136" y="198"/>
                    </a:cubicBezTo>
                    <a:cubicBezTo>
                      <a:pt x="133" y="197"/>
                      <a:pt x="137" y="198"/>
                      <a:pt x="134" y="198"/>
                    </a:cubicBezTo>
                    <a:cubicBezTo>
                      <a:pt x="101" y="197"/>
                      <a:pt x="69" y="197"/>
                      <a:pt x="36" y="194"/>
                    </a:cubicBezTo>
                    <a:cubicBezTo>
                      <a:pt x="25" y="193"/>
                      <a:pt x="20" y="204"/>
                      <a:pt x="13" y="211"/>
                    </a:cubicBezTo>
                    <a:cubicBezTo>
                      <a:pt x="0" y="204"/>
                      <a:pt x="2" y="191"/>
                      <a:pt x="10" y="185"/>
                    </a:cubicBezTo>
                    <a:cubicBezTo>
                      <a:pt x="22" y="175"/>
                      <a:pt x="32" y="165"/>
                      <a:pt x="41" y="153"/>
                    </a:cubicBezTo>
                    <a:cubicBezTo>
                      <a:pt x="43" y="150"/>
                      <a:pt x="48" y="149"/>
                      <a:pt x="52" y="148"/>
                    </a:cubicBezTo>
                    <a:cubicBezTo>
                      <a:pt x="63" y="146"/>
                      <a:pt x="72" y="152"/>
                      <a:pt x="81" y="157"/>
                    </a:cubicBezTo>
                    <a:cubicBezTo>
                      <a:pt x="90" y="161"/>
                      <a:pt x="98" y="166"/>
                      <a:pt x="107" y="169"/>
                    </a:cubicBezTo>
                    <a:cubicBezTo>
                      <a:pt x="129" y="176"/>
                      <a:pt x="146" y="170"/>
                      <a:pt x="153" y="152"/>
                    </a:cubicBezTo>
                    <a:cubicBezTo>
                      <a:pt x="162" y="131"/>
                      <a:pt x="155" y="115"/>
                      <a:pt x="133" y="104"/>
                    </a:cubicBezTo>
                    <a:cubicBezTo>
                      <a:pt x="130" y="102"/>
                      <a:pt x="126" y="100"/>
                      <a:pt x="122" y="99"/>
                    </a:cubicBezTo>
                    <a:cubicBezTo>
                      <a:pt x="116" y="97"/>
                      <a:pt x="111" y="93"/>
                      <a:pt x="104" y="93"/>
                    </a:cubicBezTo>
                    <a:cubicBezTo>
                      <a:pt x="85" y="89"/>
                      <a:pt x="66" y="88"/>
                      <a:pt x="51" y="73"/>
                    </a:cubicBezTo>
                    <a:cubicBezTo>
                      <a:pt x="43" y="58"/>
                      <a:pt x="36" y="43"/>
                      <a:pt x="25" y="31"/>
                    </a:cubicBezTo>
                    <a:cubicBezTo>
                      <a:pt x="27" y="26"/>
                      <a:pt x="29" y="21"/>
                      <a:pt x="34" y="18"/>
                    </a:cubicBezTo>
                    <a:close/>
                  </a:path>
                </a:pathLst>
              </a:custGeom>
              <a:solidFill>
                <a:srgbClr val="C1B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6" name="Freeform 837">
                <a:extLst>
                  <a:ext uri="{FF2B5EF4-FFF2-40B4-BE49-F238E27FC236}">
                    <a16:creationId xmlns:a16="http://schemas.microsoft.com/office/drawing/2014/main" id="{0853C8E9-4E1F-01A4-C8DB-B386D7B72E1F}"/>
                  </a:ext>
                </a:extLst>
              </p:cNvPr>
              <p:cNvSpPr/>
              <p:nvPr/>
            </p:nvSpPr>
            <p:spPr bwMode="auto">
              <a:xfrm>
                <a:off x="3715" y="1172"/>
                <a:ext cx="77" cy="318"/>
              </a:xfrm>
              <a:custGeom>
                <a:avLst/>
                <a:gdLst>
                  <a:gd name="T0" fmla="*/ 34 w 190"/>
                  <a:gd name="T1" fmla="*/ 0 h 373"/>
                  <a:gd name="T2" fmla="*/ 34 w 190"/>
                  <a:gd name="T3" fmla="*/ 22 h 373"/>
                  <a:gd name="T4" fmla="*/ 70 w 190"/>
                  <a:gd name="T5" fmla="*/ 50 h 373"/>
                  <a:gd name="T6" fmla="*/ 108 w 190"/>
                  <a:gd name="T7" fmla="*/ 35 h 373"/>
                  <a:gd name="T8" fmla="*/ 166 w 190"/>
                  <a:gd name="T9" fmla="*/ 66 h 373"/>
                  <a:gd name="T10" fmla="*/ 182 w 190"/>
                  <a:gd name="T11" fmla="*/ 108 h 373"/>
                  <a:gd name="T12" fmla="*/ 128 w 190"/>
                  <a:gd name="T13" fmla="*/ 185 h 373"/>
                  <a:gd name="T14" fmla="*/ 102 w 190"/>
                  <a:gd name="T15" fmla="*/ 217 h 373"/>
                  <a:gd name="T16" fmla="*/ 89 w 190"/>
                  <a:gd name="T17" fmla="*/ 248 h 373"/>
                  <a:gd name="T18" fmla="*/ 90 w 190"/>
                  <a:gd name="T19" fmla="*/ 284 h 373"/>
                  <a:gd name="T20" fmla="*/ 99 w 190"/>
                  <a:gd name="T21" fmla="*/ 312 h 373"/>
                  <a:gd name="T22" fmla="*/ 99 w 190"/>
                  <a:gd name="T23" fmla="*/ 351 h 373"/>
                  <a:gd name="T24" fmla="*/ 97 w 190"/>
                  <a:gd name="T25" fmla="*/ 370 h 373"/>
                  <a:gd name="T26" fmla="*/ 78 w 190"/>
                  <a:gd name="T27" fmla="*/ 368 h 373"/>
                  <a:gd name="T28" fmla="*/ 83 w 190"/>
                  <a:gd name="T29" fmla="*/ 337 h 373"/>
                  <a:gd name="T30" fmla="*/ 80 w 190"/>
                  <a:gd name="T31" fmla="*/ 321 h 373"/>
                  <a:gd name="T32" fmla="*/ 25 w 190"/>
                  <a:gd name="T33" fmla="*/ 242 h 373"/>
                  <a:gd name="T34" fmla="*/ 5 w 190"/>
                  <a:gd name="T35" fmla="*/ 167 h 373"/>
                  <a:gd name="T36" fmla="*/ 11 w 190"/>
                  <a:gd name="T37" fmla="*/ 93 h 373"/>
                  <a:gd name="T38" fmla="*/ 22 w 190"/>
                  <a:gd name="T39" fmla="*/ 33 h 373"/>
                  <a:gd name="T40" fmla="*/ 34 w 190"/>
                  <a:gd name="T41" fmla="*/ 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0" h="373">
                    <a:moveTo>
                      <a:pt x="34" y="0"/>
                    </a:moveTo>
                    <a:cubicBezTo>
                      <a:pt x="34" y="7"/>
                      <a:pt x="34" y="14"/>
                      <a:pt x="34" y="22"/>
                    </a:cubicBezTo>
                    <a:cubicBezTo>
                      <a:pt x="34" y="56"/>
                      <a:pt x="36" y="57"/>
                      <a:pt x="70" y="50"/>
                    </a:cubicBezTo>
                    <a:cubicBezTo>
                      <a:pt x="84" y="47"/>
                      <a:pt x="96" y="46"/>
                      <a:pt x="108" y="35"/>
                    </a:cubicBezTo>
                    <a:cubicBezTo>
                      <a:pt x="124" y="20"/>
                      <a:pt x="166" y="43"/>
                      <a:pt x="166" y="66"/>
                    </a:cubicBezTo>
                    <a:cubicBezTo>
                      <a:pt x="166" y="83"/>
                      <a:pt x="166" y="98"/>
                      <a:pt x="182" y="108"/>
                    </a:cubicBezTo>
                    <a:cubicBezTo>
                      <a:pt x="190" y="147"/>
                      <a:pt x="171" y="177"/>
                      <a:pt x="128" y="185"/>
                    </a:cubicBezTo>
                    <a:cubicBezTo>
                      <a:pt x="108" y="189"/>
                      <a:pt x="102" y="200"/>
                      <a:pt x="102" y="217"/>
                    </a:cubicBezTo>
                    <a:cubicBezTo>
                      <a:pt x="103" y="230"/>
                      <a:pt x="98" y="239"/>
                      <a:pt x="89" y="248"/>
                    </a:cubicBezTo>
                    <a:cubicBezTo>
                      <a:pt x="74" y="262"/>
                      <a:pt x="75" y="270"/>
                      <a:pt x="90" y="284"/>
                    </a:cubicBezTo>
                    <a:cubicBezTo>
                      <a:pt x="99" y="292"/>
                      <a:pt x="103" y="300"/>
                      <a:pt x="99" y="312"/>
                    </a:cubicBezTo>
                    <a:cubicBezTo>
                      <a:pt x="96" y="325"/>
                      <a:pt x="97" y="338"/>
                      <a:pt x="99" y="351"/>
                    </a:cubicBezTo>
                    <a:cubicBezTo>
                      <a:pt x="100" y="358"/>
                      <a:pt x="103" y="365"/>
                      <a:pt x="97" y="370"/>
                    </a:cubicBezTo>
                    <a:cubicBezTo>
                      <a:pt x="90" y="373"/>
                      <a:pt x="84" y="372"/>
                      <a:pt x="78" y="368"/>
                    </a:cubicBezTo>
                    <a:cubicBezTo>
                      <a:pt x="78" y="357"/>
                      <a:pt x="77" y="346"/>
                      <a:pt x="83" y="337"/>
                    </a:cubicBezTo>
                    <a:cubicBezTo>
                      <a:pt x="87" y="331"/>
                      <a:pt x="87" y="325"/>
                      <a:pt x="80" y="321"/>
                    </a:cubicBezTo>
                    <a:cubicBezTo>
                      <a:pt x="47" y="305"/>
                      <a:pt x="29" y="278"/>
                      <a:pt x="25" y="242"/>
                    </a:cubicBezTo>
                    <a:cubicBezTo>
                      <a:pt x="22" y="216"/>
                      <a:pt x="10" y="192"/>
                      <a:pt x="5" y="167"/>
                    </a:cubicBezTo>
                    <a:cubicBezTo>
                      <a:pt x="0" y="141"/>
                      <a:pt x="3" y="117"/>
                      <a:pt x="11" y="93"/>
                    </a:cubicBezTo>
                    <a:cubicBezTo>
                      <a:pt x="18" y="73"/>
                      <a:pt x="22" y="53"/>
                      <a:pt x="22" y="33"/>
                    </a:cubicBezTo>
                    <a:cubicBezTo>
                      <a:pt x="22" y="20"/>
                      <a:pt x="28" y="10"/>
                      <a:pt x="34" y="0"/>
                    </a:cubicBezTo>
                    <a:close/>
                  </a:path>
                </a:pathLst>
              </a:custGeom>
              <a:solidFill>
                <a:srgbClr val="DEED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7" name="Freeform 838">
                <a:extLst>
                  <a:ext uri="{FF2B5EF4-FFF2-40B4-BE49-F238E27FC236}">
                    <a16:creationId xmlns:a16="http://schemas.microsoft.com/office/drawing/2014/main" id="{9BEBB060-927F-1A09-D0E4-AF5B4FC79B48}"/>
                  </a:ext>
                </a:extLst>
              </p:cNvPr>
              <p:cNvSpPr/>
              <p:nvPr/>
            </p:nvSpPr>
            <p:spPr bwMode="auto">
              <a:xfrm>
                <a:off x="3741" y="1476"/>
                <a:ext cx="104" cy="223"/>
              </a:xfrm>
              <a:custGeom>
                <a:avLst/>
                <a:gdLst>
                  <a:gd name="T0" fmla="*/ 13 w 257"/>
                  <a:gd name="T1" fmla="*/ 11 h 262"/>
                  <a:gd name="T2" fmla="*/ 33 w 257"/>
                  <a:gd name="T3" fmla="*/ 11 h 262"/>
                  <a:gd name="T4" fmla="*/ 61 w 257"/>
                  <a:gd name="T5" fmla="*/ 6 h 262"/>
                  <a:gd name="T6" fmla="*/ 102 w 257"/>
                  <a:gd name="T7" fmla="*/ 25 h 262"/>
                  <a:gd name="T8" fmla="*/ 132 w 257"/>
                  <a:gd name="T9" fmla="*/ 58 h 262"/>
                  <a:gd name="T10" fmla="*/ 154 w 257"/>
                  <a:gd name="T11" fmla="*/ 81 h 262"/>
                  <a:gd name="T12" fmla="*/ 156 w 257"/>
                  <a:gd name="T13" fmla="*/ 110 h 262"/>
                  <a:gd name="T14" fmla="*/ 152 w 257"/>
                  <a:gd name="T15" fmla="*/ 127 h 262"/>
                  <a:gd name="T16" fmla="*/ 195 w 257"/>
                  <a:gd name="T17" fmla="*/ 176 h 262"/>
                  <a:gd name="T18" fmla="*/ 230 w 257"/>
                  <a:gd name="T19" fmla="*/ 205 h 262"/>
                  <a:gd name="T20" fmla="*/ 243 w 257"/>
                  <a:gd name="T21" fmla="*/ 219 h 262"/>
                  <a:gd name="T22" fmla="*/ 223 w 257"/>
                  <a:gd name="T23" fmla="*/ 262 h 262"/>
                  <a:gd name="T24" fmla="*/ 217 w 257"/>
                  <a:gd name="T25" fmla="*/ 260 h 262"/>
                  <a:gd name="T26" fmla="*/ 198 w 257"/>
                  <a:gd name="T27" fmla="*/ 247 h 262"/>
                  <a:gd name="T28" fmla="*/ 149 w 257"/>
                  <a:gd name="T29" fmla="*/ 219 h 262"/>
                  <a:gd name="T30" fmla="*/ 146 w 257"/>
                  <a:gd name="T31" fmla="*/ 217 h 262"/>
                  <a:gd name="T32" fmla="*/ 73 w 257"/>
                  <a:gd name="T33" fmla="*/ 175 h 262"/>
                  <a:gd name="T34" fmla="*/ 42 w 257"/>
                  <a:gd name="T35" fmla="*/ 150 h 262"/>
                  <a:gd name="T36" fmla="*/ 29 w 257"/>
                  <a:gd name="T37" fmla="*/ 131 h 262"/>
                  <a:gd name="T38" fmla="*/ 22 w 257"/>
                  <a:gd name="T39" fmla="*/ 115 h 262"/>
                  <a:gd name="T40" fmla="*/ 8 w 257"/>
                  <a:gd name="T41" fmla="*/ 87 h 262"/>
                  <a:gd name="T42" fmla="*/ 13 w 257"/>
                  <a:gd name="T43" fmla="*/ 11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57" h="262">
                    <a:moveTo>
                      <a:pt x="13" y="11"/>
                    </a:moveTo>
                    <a:cubicBezTo>
                      <a:pt x="20" y="11"/>
                      <a:pt x="27" y="11"/>
                      <a:pt x="33" y="11"/>
                    </a:cubicBezTo>
                    <a:cubicBezTo>
                      <a:pt x="43" y="13"/>
                      <a:pt x="52" y="17"/>
                      <a:pt x="61" y="6"/>
                    </a:cubicBezTo>
                    <a:cubicBezTo>
                      <a:pt x="68" y="0"/>
                      <a:pt x="96" y="12"/>
                      <a:pt x="102" y="25"/>
                    </a:cubicBezTo>
                    <a:cubicBezTo>
                      <a:pt x="108" y="40"/>
                      <a:pt x="119" y="49"/>
                      <a:pt x="132" y="58"/>
                    </a:cubicBezTo>
                    <a:cubicBezTo>
                      <a:pt x="141" y="64"/>
                      <a:pt x="148" y="72"/>
                      <a:pt x="154" y="81"/>
                    </a:cubicBezTo>
                    <a:cubicBezTo>
                      <a:pt x="161" y="90"/>
                      <a:pt x="164" y="100"/>
                      <a:pt x="156" y="110"/>
                    </a:cubicBezTo>
                    <a:cubicBezTo>
                      <a:pt x="153" y="115"/>
                      <a:pt x="149" y="121"/>
                      <a:pt x="152" y="127"/>
                    </a:cubicBezTo>
                    <a:cubicBezTo>
                      <a:pt x="163" y="146"/>
                      <a:pt x="172" y="167"/>
                      <a:pt x="195" y="176"/>
                    </a:cubicBezTo>
                    <a:cubicBezTo>
                      <a:pt x="205" y="187"/>
                      <a:pt x="214" y="199"/>
                      <a:pt x="230" y="205"/>
                    </a:cubicBezTo>
                    <a:cubicBezTo>
                      <a:pt x="236" y="207"/>
                      <a:pt x="240" y="213"/>
                      <a:pt x="243" y="219"/>
                    </a:cubicBezTo>
                    <a:cubicBezTo>
                      <a:pt x="257" y="241"/>
                      <a:pt x="250" y="257"/>
                      <a:pt x="223" y="262"/>
                    </a:cubicBezTo>
                    <a:cubicBezTo>
                      <a:pt x="221" y="262"/>
                      <a:pt x="219" y="261"/>
                      <a:pt x="217" y="260"/>
                    </a:cubicBezTo>
                    <a:cubicBezTo>
                      <a:pt x="211" y="255"/>
                      <a:pt x="208" y="246"/>
                      <a:pt x="198" y="247"/>
                    </a:cubicBezTo>
                    <a:cubicBezTo>
                      <a:pt x="180" y="241"/>
                      <a:pt x="162" y="235"/>
                      <a:pt x="149" y="219"/>
                    </a:cubicBezTo>
                    <a:cubicBezTo>
                      <a:pt x="148" y="218"/>
                      <a:pt x="147" y="218"/>
                      <a:pt x="146" y="217"/>
                    </a:cubicBezTo>
                    <a:cubicBezTo>
                      <a:pt x="126" y="194"/>
                      <a:pt x="106" y="174"/>
                      <a:pt x="73" y="175"/>
                    </a:cubicBezTo>
                    <a:cubicBezTo>
                      <a:pt x="57" y="175"/>
                      <a:pt x="47" y="165"/>
                      <a:pt x="42" y="150"/>
                    </a:cubicBezTo>
                    <a:cubicBezTo>
                      <a:pt x="40" y="142"/>
                      <a:pt x="37" y="134"/>
                      <a:pt x="29" y="131"/>
                    </a:cubicBezTo>
                    <a:cubicBezTo>
                      <a:pt x="28" y="125"/>
                      <a:pt x="32" y="116"/>
                      <a:pt x="22" y="115"/>
                    </a:cubicBezTo>
                    <a:cubicBezTo>
                      <a:pt x="0" y="113"/>
                      <a:pt x="6" y="100"/>
                      <a:pt x="8" y="87"/>
                    </a:cubicBezTo>
                    <a:cubicBezTo>
                      <a:pt x="14" y="62"/>
                      <a:pt x="21" y="37"/>
                      <a:pt x="13" y="11"/>
                    </a:cubicBezTo>
                    <a:close/>
                  </a:path>
                </a:pathLst>
              </a:custGeom>
              <a:solidFill>
                <a:srgbClr val="E0E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8" name="Freeform 839">
                <a:extLst>
                  <a:ext uri="{FF2B5EF4-FFF2-40B4-BE49-F238E27FC236}">
                    <a16:creationId xmlns:a16="http://schemas.microsoft.com/office/drawing/2014/main" id="{CD508B52-9E78-2F14-3429-33B3F5DBEDC5}"/>
                  </a:ext>
                </a:extLst>
              </p:cNvPr>
              <p:cNvSpPr/>
              <p:nvPr/>
            </p:nvSpPr>
            <p:spPr bwMode="auto">
              <a:xfrm>
                <a:off x="3829" y="786"/>
                <a:ext cx="190" cy="157"/>
              </a:xfrm>
              <a:custGeom>
                <a:avLst/>
                <a:gdLst>
                  <a:gd name="T0" fmla="*/ 53 w 469"/>
                  <a:gd name="T1" fmla="*/ 170 h 184"/>
                  <a:gd name="T2" fmla="*/ 46 w 469"/>
                  <a:gd name="T3" fmla="*/ 167 h 184"/>
                  <a:gd name="T4" fmla="*/ 9 w 469"/>
                  <a:gd name="T5" fmla="*/ 166 h 184"/>
                  <a:gd name="T6" fmla="*/ 5 w 469"/>
                  <a:gd name="T7" fmla="*/ 149 h 184"/>
                  <a:gd name="T8" fmla="*/ 8 w 469"/>
                  <a:gd name="T9" fmla="*/ 146 h 184"/>
                  <a:gd name="T10" fmla="*/ 38 w 469"/>
                  <a:gd name="T11" fmla="*/ 117 h 184"/>
                  <a:gd name="T12" fmla="*/ 52 w 469"/>
                  <a:gd name="T13" fmla="*/ 97 h 184"/>
                  <a:gd name="T14" fmla="*/ 78 w 469"/>
                  <a:gd name="T15" fmla="*/ 73 h 184"/>
                  <a:gd name="T16" fmla="*/ 116 w 469"/>
                  <a:gd name="T17" fmla="*/ 45 h 184"/>
                  <a:gd name="T18" fmla="*/ 126 w 469"/>
                  <a:gd name="T19" fmla="*/ 31 h 184"/>
                  <a:gd name="T20" fmla="*/ 140 w 469"/>
                  <a:gd name="T21" fmla="*/ 28 h 184"/>
                  <a:gd name="T22" fmla="*/ 121 w 469"/>
                  <a:gd name="T23" fmla="*/ 87 h 184"/>
                  <a:gd name="T24" fmla="*/ 137 w 469"/>
                  <a:gd name="T25" fmla="*/ 130 h 184"/>
                  <a:gd name="T26" fmla="*/ 216 w 469"/>
                  <a:gd name="T27" fmla="*/ 106 h 184"/>
                  <a:gd name="T28" fmla="*/ 240 w 469"/>
                  <a:gd name="T29" fmla="*/ 95 h 184"/>
                  <a:gd name="T30" fmla="*/ 255 w 469"/>
                  <a:gd name="T31" fmla="*/ 89 h 184"/>
                  <a:gd name="T32" fmla="*/ 242 w 469"/>
                  <a:gd name="T33" fmla="*/ 76 h 184"/>
                  <a:gd name="T34" fmla="*/ 212 w 469"/>
                  <a:gd name="T35" fmla="*/ 66 h 184"/>
                  <a:gd name="T36" fmla="*/ 187 w 469"/>
                  <a:gd name="T37" fmla="*/ 37 h 184"/>
                  <a:gd name="T38" fmla="*/ 166 w 469"/>
                  <a:gd name="T39" fmla="*/ 20 h 184"/>
                  <a:gd name="T40" fmla="*/ 145 w 469"/>
                  <a:gd name="T41" fmla="*/ 23 h 184"/>
                  <a:gd name="T42" fmla="*/ 143 w 469"/>
                  <a:gd name="T43" fmla="*/ 17 h 184"/>
                  <a:gd name="T44" fmla="*/ 154 w 469"/>
                  <a:gd name="T45" fmla="*/ 6 h 184"/>
                  <a:gd name="T46" fmla="*/ 200 w 469"/>
                  <a:gd name="T47" fmla="*/ 2 h 184"/>
                  <a:gd name="T48" fmla="*/ 251 w 469"/>
                  <a:gd name="T49" fmla="*/ 29 h 184"/>
                  <a:gd name="T50" fmla="*/ 251 w 469"/>
                  <a:gd name="T51" fmla="*/ 51 h 184"/>
                  <a:gd name="T52" fmla="*/ 276 w 469"/>
                  <a:gd name="T53" fmla="*/ 54 h 184"/>
                  <a:gd name="T54" fmla="*/ 317 w 469"/>
                  <a:gd name="T55" fmla="*/ 59 h 184"/>
                  <a:gd name="T56" fmla="*/ 404 w 469"/>
                  <a:gd name="T57" fmla="*/ 62 h 184"/>
                  <a:gd name="T58" fmla="*/ 449 w 469"/>
                  <a:gd name="T59" fmla="*/ 85 h 184"/>
                  <a:gd name="T60" fmla="*/ 432 w 469"/>
                  <a:gd name="T61" fmla="*/ 91 h 184"/>
                  <a:gd name="T62" fmla="*/ 352 w 469"/>
                  <a:gd name="T63" fmla="*/ 89 h 184"/>
                  <a:gd name="T64" fmla="*/ 313 w 469"/>
                  <a:gd name="T65" fmla="*/ 99 h 184"/>
                  <a:gd name="T66" fmla="*/ 343 w 469"/>
                  <a:gd name="T67" fmla="*/ 117 h 184"/>
                  <a:gd name="T68" fmla="*/ 383 w 469"/>
                  <a:gd name="T69" fmla="*/ 114 h 184"/>
                  <a:gd name="T70" fmla="*/ 420 w 469"/>
                  <a:gd name="T71" fmla="*/ 106 h 184"/>
                  <a:gd name="T72" fmla="*/ 450 w 469"/>
                  <a:gd name="T73" fmla="*/ 85 h 184"/>
                  <a:gd name="T74" fmla="*/ 465 w 469"/>
                  <a:gd name="T75" fmla="*/ 86 h 184"/>
                  <a:gd name="T76" fmla="*/ 469 w 469"/>
                  <a:gd name="T77" fmla="*/ 89 h 184"/>
                  <a:gd name="T78" fmla="*/ 442 w 469"/>
                  <a:gd name="T79" fmla="*/ 112 h 184"/>
                  <a:gd name="T80" fmla="*/ 379 w 469"/>
                  <a:gd name="T81" fmla="*/ 139 h 184"/>
                  <a:gd name="T82" fmla="*/ 333 w 469"/>
                  <a:gd name="T83" fmla="*/ 142 h 184"/>
                  <a:gd name="T84" fmla="*/ 229 w 469"/>
                  <a:gd name="T85" fmla="*/ 149 h 184"/>
                  <a:gd name="T86" fmla="*/ 147 w 469"/>
                  <a:gd name="T87" fmla="*/ 150 h 184"/>
                  <a:gd name="T88" fmla="*/ 67 w 469"/>
                  <a:gd name="T89" fmla="*/ 158 h 184"/>
                  <a:gd name="T90" fmla="*/ 53 w 469"/>
                  <a:gd name="T91" fmla="*/ 17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9" h="184">
                    <a:moveTo>
                      <a:pt x="53" y="170"/>
                    </a:moveTo>
                    <a:cubicBezTo>
                      <a:pt x="51" y="169"/>
                      <a:pt x="47" y="167"/>
                      <a:pt x="46" y="167"/>
                    </a:cubicBezTo>
                    <a:cubicBezTo>
                      <a:pt x="33" y="184"/>
                      <a:pt x="21" y="168"/>
                      <a:pt x="9" y="166"/>
                    </a:cubicBezTo>
                    <a:cubicBezTo>
                      <a:pt x="3" y="162"/>
                      <a:pt x="0" y="156"/>
                      <a:pt x="5" y="149"/>
                    </a:cubicBezTo>
                    <a:cubicBezTo>
                      <a:pt x="6" y="148"/>
                      <a:pt x="7" y="147"/>
                      <a:pt x="8" y="146"/>
                    </a:cubicBezTo>
                    <a:cubicBezTo>
                      <a:pt x="10" y="128"/>
                      <a:pt x="17" y="117"/>
                      <a:pt x="38" y="117"/>
                    </a:cubicBezTo>
                    <a:cubicBezTo>
                      <a:pt x="45" y="117"/>
                      <a:pt x="50" y="106"/>
                      <a:pt x="52" y="97"/>
                    </a:cubicBezTo>
                    <a:cubicBezTo>
                      <a:pt x="56" y="84"/>
                      <a:pt x="64" y="75"/>
                      <a:pt x="78" y="73"/>
                    </a:cubicBezTo>
                    <a:cubicBezTo>
                      <a:pt x="97" y="72"/>
                      <a:pt x="111" y="65"/>
                      <a:pt x="116" y="45"/>
                    </a:cubicBezTo>
                    <a:cubicBezTo>
                      <a:pt x="117" y="39"/>
                      <a:pt x="122" y="35"/>
                      <a:pt x="126" y="31"/>
                    </a:cubicBezTo>
                    <a:cubicBezTo>
                      <a:pt x="130" y="27"/>
                      <a:pt x="135" y="26"/>
                      <a:pt x="140" y="28"/>
                    </a:cubicBezTo>
                    <a:cubicBezTo>
                      <a:pt x="140" y="50"/>
                      <a:pt x="135" y="70"/>
                      <a:pt x="121" y="87"/>
                    </a:cubicBezTo>
                    <a:cubicBezTo>
                      <a:pt x="106" y="105"/>
                      <a:pt x="113" y="129"/>
                      <a:pt x="137" y="130"/>
                    </a:cubicBezTo>
                    <a:cubicBezTo>
                      <a:pt x="165" y="132"/>
                      <a:pt x="196" y="136"/>
                      <a:pt x="216" y="106"/>
                    </a:cubicBezTo>
                    <a:cubicBezTo>
                      <a:pt x="221" y="97"/>
                      <a:pt x="230" y="94"/>
                      <a:pt x="240" y="95"/>
                    </a:cubicBezTo>
                    <a:cubicBezTo>
                      <a:pt x="246" y="96"/>
                      <a:pt x="253" y="96"/>
                      <a:pt x="255" y="89"/>
                    </a:cubicBezTo>
                    <a:cubicBezTo>
                      <a:pt x="257" y="80"/>
                      <a:pt x="249" y="78"/>
                      <a:pt x="242" y="76"/>
                    </a:cubicBezTo>
                    <a:cubicBezTo>
                      <a:pt x="232" y="73"/>
                      <a:pt x="222" y="69"/>
                      <a:pt x="212" y="66"/>
                    </a:cubicBezTo>
                    <a:cubicBezTo>
                      <a:pt x="197" y="62"/>
                      <a:pt x="186" y="52"/>
                      <a:pt x="187" y="37"/>
                    </a:cubicBezTo>
                    <a:cubicBezTo>
                      <a:pt x="189" y="18"/>
                      <a:pt x="179" y="19"/>
                      <a:pt x="166" y="20"/>
                    </a:cubicBezTo>
                    <a:cubicBezTo>
                      <a:pt x="159" y="21"/>
                      <a:pt x="153" y="27"/>
                      <a:pt x="145" y="23"/>
                    </a:cubicBezTo>
                    <a:cubicBezTo>
                      <a:pt x="144" y="21"/>
                      <a:pt x="143" y="19"/>
                      <a:pt x="143" y="17"/>
                    </a:cubicBezTo>
                    <a:cubicBezTo>
                      <a:pt x="144" y="11"/>
                      <a:pt x="148" y="8"/>
                      <a:pt x="154" y="6"/>
                    </a:cubicBezTo>
                    <a:cubicBezTo>
                      <a:pt x="169" y="6"/>
                      <a:pt x="184" y="0"/>
                      <a:pt x="200" y="2"/>
                    </a:cubicBezTo>
                    <a:cubicBezTo>
                      <a:pt x="219" y="7"/>
                      <a:pt x="242" y="5"/>
                      <a:pt x="251" y="29"/>
                    </a:cubicBezTo>
                    <a:cubicBezTo>
                      <a:pt x="258" y="36"/>
                      <a:pt x="237" y="43"/>
                      <a:pt x="251" y="51"/>
                    </a:cubicBezTo>
                    <a:cubicBezTo>
                      <a:pt x="259" y="56"/>
                      <a:pt x="267" y="55"/>
                      <a:pt x="276" y="54"/>
                    </a:cubicBezTo>
                    <a:cubicBezTo>
                      <a:pt x="290" y="53"/>
                      <a:pt x="304" y="56"/>
                      <a:pt x="317" y="59"/>
                    </a:cubicBezTo>
                    <a:cubicBezTo>
                      <a:pt x="346" y="66"/>
                      <a:pt x="375" y="64"/>
                      <a:pt x="404" y="62"/>
                    </a:cubicBezTo>
                    <a:cubicBezTo>
                      <a:pt x="424" y="60"/>
                      <a:pt x="441" y="65"/>
                      <a:pt x="449" y="85"/>
                    </a:cubicBezTo>
                    <a:cubicBezTo>
                      <a:pt x="445" y="91"/>
                      <a:pt x="439" y="95"/>
                      <a:pt x="432" y="91"/>
                    </a:cubicBezTo>
                    <a:cubicBezTo>
                      <a:pt x="406" y="76"/>
                      <a:pt x="379" y="89"/>
                      <a:pt x="352" y="89"/>
                    </a:cubicBezTo>
                    <a:cubicBezTo>
                      <a:pt x="339" y="89"/>
                      <a:pt x="325" y="88"/>
                      <a:pt x="313" y="99"/>
                    </a:cubicBezTo>
                    <a:cubicBezTo>
                      <a:pt x="326" y="100"/>
                      <a:pt x="329" y="117"/>
                      <a:pt x="343" y="117"/>
                    </a:cubicBezTo>
                    <a:cubicBezTo>
                      <a:pt x="356" y="117"/>
                      <a:pt x="370" y="116"/>
                      <a:pt x="383" y="114"/>
                    </a:cubicBezTo>
                    <a:cubicBezTo>
                      <a:pt x="395" y="111"/>
                      <a:pt x="408" y="110"/>
                      <a:pt x="420" y="106"/>
                    </a:cubicBezTo>
                    <a:cubicBezTo>
                      <a:pt x="433" y="103"/>
                      <a:pt x="442" y="95"/>
                      <a:pt x="450" y="85"/>
                    </a:cubicBezTo>
                    <a:cubicBezTo>
                      <a:pt x="455" y="84"/>
                      <a:pt x="460" y="83"/>
                      <a:pt x="465" y="86"/>
                    </a:cubicBezTo>
                    <a:cubicBezTo>
                      <a:pt x="467" y="87"/>
                      <a:pt x="468" y="88"/>
                      <a:pt x="469" y="89"/>
                    </a:cubicBezTo>
                    <a:cubicBezTo>
                      <a:pt x="467" y="105"/>
                      <a:pt x="452" y="110"/>
                      <a:pt x="442" y="112"/>
                    </a:cubicBezTo>
                    <a:cubicBezTo>
                      <a:pt x="418" y="117"/>
                      <a:pt x="401" y="134"/>
                      <a:pt x="379" y="139"/>
                    </a:cubicBezTo>
                    <a:cubicBezTo>
                      <a:pt x="364" y="143"/>
                      <a:pt x="350" y="145"/>
                      <a:pt x="333" y="142"/>
                    </a:cubicBezTo>
                    <a:cubicBezTo>
                      <a:pt x="299" y="136"/>
                      <a:pt x="263" y="125"/>
                      <a:pt x="229" y="149"/>
                    </a:cubicBezTo>
                    <a:cubicBezTo>
                      <a:pt x="203" y="168"/>
                      <a:pt x="175" y="169"/>
                      <a:pt x="147" y="150"/>
                    </a:cubicBezTo>
                    <a:cubicBezTo>
                      <a:pt x="130" y="139"/>
                      <a:pt x="83" y="144"/>
                      <a:pt x="67" y="158"/>
                    </a:cubicBezTo>
                    <a:cubicBezTo>
                      <a:pt x="62" y="162"/>
                      <a:pt x="58" y="166"/>
                      <a:pt x="53" y="170"/>
                    </a:cubicBezTo>
                    <a:close/>
                  </a:path>
                </a:pathLst>
              </a:custGeom>
              <a:solidFill>
                <a:srgbClr val="B4C4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9" name="Freeform 840">
                <a:extLst>
                  <a:ext uri="{FF2B5EF4-FFF2-40B4-BE49-F238E27FC236}">
                    <a16:creationId xmlns:a16="http://schemas.microsoft.com/office/drawing/2014/main" id="{D148FB0D-E928-665C-BDF8-30DF49011087}"/>
                  </a:ext>
                </a:extLst>
              </p:cNvPr>
              <p:cNvSpPr/>
              <p:nvPr/>
            </p:nvSpPr>
            <p:spPr bwMode="auto">
              <a:xfrm>
                <a:off x="3730" y="880"/>
                <a:ext cx="93" cy="286"/>
              </a:xfrm>
              <a:custGeom>
                <a:avLst/>
                <a:gdLst>
                  <a:gd name="T0" fmla="*/ 189 w 229"/>
                  <a:gd name="T1" fmla="*/ 172 h 336"/>
                  <a:gd name="T2" fmla="*/ 189 w 229"/>
                  <a:gd name="T3" fmla="*/ 176 h 336"/>
                  <a:gd name="T4" fmla="*/ 189 w 229"/>
                  <a:gd name="T5" fmla="*/ 196 h 336"/>
                  <a:gd name="T6" fmla="*/ 174 w 229"/>
                  <a:gd name="T7" fmla="*/ 219 h 336"/>
                  <a:gd name="T8" fmla="*/ 144 w 229"/>
                  <a:gd name="T9" fmla="*/ 248 h 336"/>
                  <a:gd name="T10" fmla="*/ 108 w 229"/>
                  <a:gd name="T11" fmla="*/ 257 h 336"/>
                  <a:gd name="T12" fmla="*/ 88 w 229"/>
                  <a:gd name="T13" fmla="*/ 241 h 336"/>
                  <a:gd name="T14" fmla="*/ 77 w 229"/>
                  <a:gd name="T15" fmla="*/ 235 h 336"/>
                  <a:gd name="T16" fmla="*/ 71 w 229"/>
                  <a:gd name="T17" fmla="*/ 250 h 336"/>
                  <a:gd name="T18" fmla="*/ 42 w 229"/>
                  <a:gd name="T19" fmla="*/ 302 h 336"/>
                  <a:gd name="T20" fmla="*/ 41 w 229"/>
                  <a:gd name="T21" fmla="*/ 303 h 336"/>
                  <a:gd name="T22" fmla="*/ 1 w 229"/>
                  <a:gd name="T23" fmla="*/ 336 h 336"/>
                  <a:gd name="T24" fmla="*/ 12 w 229"/>
                  <a:gd name="T25" fmla="*/ 301 h 336"/>
                  <a:gd name="T26" fmla="*/ 26 w 229"/>
                  <a:gd name="T27" fmla="*/ 267 h 336"/>
                  <a:gd name="T28" fmla="*/ 40 w 229"/>
                  <a:gd name="T29" fmla="*/ 219 h 336"/>
                  <a:gd name="T30" fmla="*/ 49 w 229"/>
                  <a:gd name="T31" fmla="*/ 191 h 336"/>
                  <a:gd name="T32" fmla="*/ 85 w 229"/>
                  <a:gd name="T33" fmla="*/ 115 h 336"/>
                  <a:gd name="T34" fmla="*/ 145 w 229"/>
                  <a:gd name="T35" fmla="*/ 88 h 336"/>
                  <a:gd name="T36" fmla="*/ 186 w 229"/>
                  <a:gd name="T37" fmla="*/ 54 h 336"/>
                  <a:gd name="T38" fmla="*/ 192 w 229"/>
                  <a:gd name="T39" fmla="*/ 47 h 336"/>
                  <a:gd name="T40" fmla="*/ 210 w 229"/>
                  <a:gd name="T41" fmla="*/ 16 h 336"/>
                  <a:gd name="T42" fmla="*/ 225 w 229"/>
                  <a:gd name="T43" fmla="*/ 0 h 336"/>
                  <a:gd name="T44" fmla="*/ 224 w 229"/>
                  <a:gd name="T45" fmla="*/ 23 h 336"/>
                  <a:gd name="T46" fmla="*/ 211 w 229"/>
                  <a:gd name="T47" fmla="*/ 48 h 336"/>
                  <a:gd name="T48" fmla="*/ 194 w 229"/>
                  <a:gd name="T49" fmla="*/ 72 h 336"/>
                  <a:gd name="T50" fmla="*/ 180 w 229"/>
                  <a:gd name="T51" fmla="*/ 91 h 336"/>
                  <a:gd name="T52" fmla="*/ 160 w 229"/>
                  <a:gd name="T53" fmla="*/ 128 h 336"/>
                  <a:gd name="T54" fmla="*/ 189 w 229"/>
                  <a:gd name="T55" fmla="*/ 172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9" h="336">
                    <a:moveTo>
                      <a:pt x="189" y="172"/>
                    </a:moveTo>
                    <a:cubicBezTo>
                      <a:pt x="189" y="173"/>
                      <a:pt x="189" y="175"/>
                      <a:pt x="189" y="176"/>
                    </a:cubicBezTo>
                    <a:cubicBezTo>
                      <a:pt x="189" y="183"/>
                      <a:pt x="190" y="189"/>
                      <a:pt x="189" y="196"/>
                    </a:cubicBezTo>
                    <a:cubicBezTo>
                      <a:pt x="193" y="210"/>
                      <a:pt x="184" y="216"/>
                      <a:pt x="174" y="219"/>
                    </a:cubicBezTo>
                    <a:cubicBezTo>
                      <a:pt x="158" y="223"/>
                      <a:pt x="150" y="232"/>
                      <a:pt x="144" y="248"/>
                    </a:cubicBezTo>
                    <a:cubicBezTo>
                      <a:pt x="137" y="269"/>
                      <a:pt x="125" y="278"/>
                      <a:pt x="108" y="257"/>
                    </a:cubicBezTo>
                    <a:cubicBezTo>
                      <a:pt x="103" y="251"/>
                      <a:pt x="95" y="246"/>
                      <a:pt x="88" y="241"/>
                    </a:cubicBezTo>
                    <a:cubicBezTo>
                      <a:pt x="85" y="239"/>
                      <a:pt x="83" y="232"/>
                      <a:pt x="77" y="235"/>
                    </a:cubicBezTo>
                    <a:cubicBezTo>
                      <a:pt x="72" y="238"/>
                      <a:pt x="69" y="244"/>
                      <a:pt x="71" y="250"/>
                    </a:cubicBezTo>
                    <a:cubicBezTo>
                      <a:pt x="77" y="276"/>
                      <a:pt x="69" y="294"/>
                      <a:pt x="42" y="302"/>
                    </a:cubicBezTo>
                    <a:cubicBezTo>
                      <a:pt x="42" y="302"/>
                      <a:pt x="41" y="303"/>
                      <a:pt x="41" y="303"/>
                    </a:cubicBezTo>
                    <a:cubicBezTo>
                      <a:pt x="38" y="326"/>
                      <a:pt x="19" y="330"/>
                      <a:pt x="1" y="336"/>
                    </a:cubicBezTo>
                    <a:cubicBezTo>
                      <a:pt x="0" y="323"/>
                      <a:pt x="2" y="312"/>
                      <a:pt x="12" y="301"/>
                    </a:cubicBezTo>
                    <a:cubicBezTo>
                      <a:pt x="20" y="293"/>
                      <a:pt x="25" y="281"/>
                      <a:pt x="26" y="267"/>
                    </a:cubicBezTo>
                    <a:cubicBezTo>
                      <a:pt x="26" y="250"/>
                      <a:pt x="30" y="233"/>
                      <a:pt x="40" y="219"/>
                    </a:cubicBezTo>
                    <a:cubicBezTo>
                      <a:pt x="46" y="211"/>
                      <a:pt x="47" y="201"/>
                      <a:pt x="49" y="191"/>
                    </a:cubicBezTo>
                    <a:cubicBezTo>
                      <a:pt x="55" y="163"/>
                      <a:pt x="78" y="143"/>
                      <a:pt x="85" y="115"/>
                    </a:cubicBezTo>
                    <a:cubicBezTo>
                      <a:pt x="108" y="112"/>
                      <a:pt x="123" y="93"/>
                      <a:pt x="145" y="88"/>
                    </a:cubicBezTo>
                    <a:cubicBezTo>
                      <a:pt x="166" y="84"/>
                      <a:pt x="185" y="81"/>
                      <a:pt x="186" y="54"/>
                    </a:cubicBezTo>
                    <a:cubicBezTo>
                      <a:pt x="186" y="52"/>
                      <a:pt x="189" y="49"/>
                      <a:pt x="192" y="47"/>
                    </a:cubicBezTo>
                    <a:cubicBezTo>
                      <a:pt x="201" y="39"/>
                      <a:pt x="210" y="31"/>
                      <a:pt x="210" y="16"/>
                    </a:cubicBezTo>
                    <a:cubicBezTo>
                      <a:pt x="210" y="9"/>
                      <a:pt x="215" y="0"/>
                      <a:pt x="225" y="0"/>
                    </a:cubicBezTo>
                    <a:cubicBezTo>
                      <a:pt x="221" y="7"/>
                      <a:pt x="221" y="14"/>
                      <a:pt x="224" y="23"/>
                    </a:cubicBezTo>
                    <a:cubicBezTo>
                      <a:pt x="229" y="35"/>
                      <a:pt x="225" y="44"/>
                      <a:pt x="211" y="48"/>
                    </a:cubicBezTo>
                    <a:cubicBezTo>
                      <a:pt x="199" y="51"/>
                      <a:pt x="192" y="58"/>
                      <a:pt x="194" y="72"/>
                    </a:cubicBezTo>
                    <a:cubicBezTo>
                      <a:pt x="196" y="81"/>
                      <a:pt x="190" y="89"/>
                      <a:pt x="180" y="91"/>
                    </a:cubicBezTo>
                    <a:cubicBezTo>
                      <a:pt x="150" y="95"/>
                      <a:pt x="142" y="104"/>
                      <a:pt x="160" y="128"/>
                    </a:cubicBezTo>
                    <a:cubicBezTo>
                      <a:pt x="170" y="142"/>
                      <a:pt x="179" y="157"/>
                      <a:pt x="189" y="172"/>
                    </a:cubicBezTo>
                    <a:close/>
                  </a:path>
                </a:pathLst>
              </a:custGeom>
              <a:solidFill>
                <a:srgbClr val="E5EE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0" name="Freeform 841">
                <a:extLst>
                  <a:ext uri="{FF2B5EF4-FFF2-40B4-BE49-F238E27FC236}">
                    <a16:creationId xmlns:a16="http://schemas.microsoft.com/office/drawing/2014/main" id="{2D5B5111-DE8E-B7F8-9CC5-D7BC095676F8}"/>
                  </a:ext>
                </a:extLst>
              </p:cNvPr>
              <p:cNvSpPr/>
              <p:nvPr/>
            </p:nvSpPr>
            <p:spPr bwMode="auto">
              <a:xfrm>
                <a:off x="4182" y="1000"/>
                <a:ext cx="112" cy="257"/>
              </a:xfrm>
              <a:custGeom>
                <a:avLst/>
                <a:gdLst>
                  <a:gd name="T0" fmla="*/ 169 w 275"/>
                  <a:gd name="T1" fmla="*/ 302 h 302"/>
                  <a:gd name="T2" fmla="*/ 212 w 275"/>
                  <a:gd name="T3" fmla="*/ 260 h 302"/>
                  <a:gd name="T4" fmla="*/ 220 w 275"/>
                  <a:gd name="T5" fmla="*/ 250 h 302"/>
                  <a:gd name="T6" fmla="*/ 228 w 275"/>
                  <a:gd name="T7" fmla="*/ 203 h 302"/>
                  <a:gd name="T8" fmla="*/ 191 w 275"/>
                  <a:gd name="T9" fmla="*/ 164 h 302"/>
                  <a:gd name="T10" fmla="*/ 146 w 275"/>
                  <a:gd name="T11" fmla="*/ 159 h 302"/>
                  <a:gd name="T12" fmla="*/ 139 w 275"/>
                  <a:gd name="T13" fmla="*/ 154 h 302"/>
                  <a:gd name="T14" fmla="*/ 146 w 275"/>
                  <a:gd name="T15" fmla="*/ 147 h 302"/>
                  <a:gd name="T16" fmla="*/ 159 w 275"/>
                  <a:gd name="T17" fmla="*/ 147 h 302"/>
                  <a:gd name="T18" fmla="*/ 169 w 275"/>
                  <a:gd name="T19" fmla="*/ 146 h 302"/>
                  <a:gd name="T20" fmla="*/ 201 w 275"/>
                  <a:gd name="T21" fmla="*/ 105 h 302"/>
                  <a:gd name="T22" fmla="*/ 201 w 275"/>
                  <a:gd name="T23" fmla="*/ 92 h 302"/>
                  <a:gd name="T24" fmla="*/ 177 w 275"/>
                  <a:gd name="T25" fmla="*/ 72 h 302"/>
                  <a:gd name="T26" fmla="*/ 142 w 275"/>
                  <a:gd name="T27" fmla="*/ 66 h 302"/>
                  <a:gd name="T28" fmla="*/ 108 w 275"/>
                  <a:gd name="T29" fmla="*/ 84 h 302"/>
                  <a:gd name="T30" fmla="*/ 104 w 275"/>
                  <a:gd name="T31" fmla="*/ 92 h 302"/>
                  <a:gd name="T32" fmla="*/ 96 w 275"/>
                  <a:gd name="T33" fmla="*/ 87 h 302"/>
                  <a:gd name="T34" fmla="*/ 69 w 275"/>
                  <a:gd name="T35" fmla="*/ 75 h 302"/>
                  <a:gd name="T36" fmla="*/ 18 w 275"/>
                  <a:gd name="T37" fmla="*/ 77 h 302"/>
                  <a:gd name="T38" fmla="*/ 0 w 275"/>
                  <a:gd name="T39" fmla="*/ 63 h 302"/>
                  <a:gd name="T40" fmla="*/ 17 w 275"/>
                  <a:gd name="T41" fmla="*/ 17 h 302"/>
                  <a:gd name="T42" fmla="*/ 34 w 275"/>
                  <a:gd name="T43" fmla="*/ 4 h 302"/>
                  <a:gd name="T44" fmla="*/ 86 w 275"/>
                  <a:gd name="T45" fmla="*/ 11 h 302"/>
                  <a:gd name="T46" fmla="*/ 167 w 275"/>
                  <a:gd name="T47" fmla="*/ 29 h 302"/>
                  <a:gd name="T48" fmla="*/ 201 w 275"/>
                  <a:gd name="T49" fmla="*/ 39 h 302"/>
                  <a:gd name="T50" fmla="*/ 233 w 275"/>
                  <a:gd name="T51" fmla="*/ 95 h 302"/>
                  <a:gd name="T52" fmla="*/ 260 w 275"/>
                  <a:gd name="T53" fmla="*/ 172 h 302"/>
                  <a:gd name="T54" fmla="*/ 261 w 275"/>
                  <a:gd name="T55" fmla="*/ 230 h 302"/>
                  <a:gd name="T56" fmla="*/ 228 w 275"/>
                  <a:gd name="T57" fmla="*/ 290 h 302"/>
                  <a:gd name="T58" fmla="*/ 219 w 275"/>
                  <a:gd name="T59" fmla="*/ 296 h 302"/>
                  <a:gd name="T60" fmla="*/ 169 w 275"/>
                  <a:gd name="T61" fmla="*/ 302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5" h="302">
                    <a:moveTo>
                      <a:pt x="169" y="302"/>
                    </a:moveTo>
                    <a:cubicBezTo>
                      <a:pt x="180" y="285"/>
                      <a:pt x="200" y="276"/>
                      <a:pt x="212" y="260"/>
                    </a:cubicBezTo>
                    <a:cubicBezTo>
                      <a:pt x="214" y="256"/>
                      <a:pt x="222" y="254"/>
                      <a:pt x="220" y="250"/>
                    </a:cubicBezTo>
                    <a:cubicBezTo>
                      <a:pt x="213" y="232"/>
                      <a:pt x="222" y="219"/>
                      <a:pt x="228" y="203"/>
                    </a:cubicBezTo>
                    <a:cubicBezTo>
                      <a:pt x="235" y="184"/>
                      <a:pt x="211" y="160"/>
                      <a:pt x="191" y="164"/>
                    </a:cubicBezTo>
                    <a:cubicBezTo>
                      <a:pt x="175" y="167"/>
                      <a:pt x="160" y="164"/>
                      <a:pt x="146" y="159"/>
                    </a:cubicBezTo>
                    <a:cubicBezTo>
                      <a:pt x="143" y="158"/>
                      <a:pt x="139" y="158"/>
                      <a:pt x="139" y="154"/>
                    </a:cubicBezTo>
                    <a:cubicBezTo>
                      <a:pt x="139" y="150"/>
                      <a:pt x="142" y="148"/>
                      <a:pt x="146" y="147"/>
                    </a:cubicBezTo>
                    <a:cubicBezTo>
                      <a:pt x="150" y="147"/>
                      <a:pt x="155" y="147"/>
                      <a:pt x="159" y="147"/>
                    </a:cubicBezTo>
                    <a:cubicBezTo>
                      <a:pt x="163" y="147"/>
                      <a:pt x="166" y="146"/>
                      <a:pt x="169" y="146"/>
                    </a:cubicBezTo>
                    <a:cubicBezTo>
                      <a:pt x="163" y="119"/>
                      <a:pt x="198" y="125"/>
                      <a:pt x="201" y="105"/>
                    </a:cubicBezTo>
                    <a:cubicBezTo>
                      <a:pt x="202" y="100"/>
                      <a:pt x="207" y="95"/>
                      <a:pt x="201" y="92"/>
                    </a:cubicBezTo>
                    <a:cubicBezTo>
                      <a:pt x="191" y="87"/>
                      <a:pt x="196" y="64"/>
                      <a:pt x="177" y="72"/>
                    </a:cubicBezTo>
                    <a:cubicBezTo>
                      <a:pt x="164" y="77"/>
                      <a:pt x="154" y="73"/>
                      <a:pt x="142" y="66"/>
                    </a:cubicBezTo>
                    <a:cubicBezTo>
                      <a:pt x="124" y="55"/>
                      <a:pt x="111" y="62"/>
                      <a:pt x="108" y="84"/>
                    </a:cubicBezTo>
                    <a:cubicBezTo>
                      <a:pt x="107" y="88"/>
                      <a:pt x="108" y="91"/>
                      <a:pt x="104" y="92"/>
                    </a:cubicBezTo>
                    <a:cubicBezTo>
                      <a:pt x="100" y="93"/>
                      <a:pt x="98" y="90"/>
                      <a:pt x="96" y="87"/>
                    </a:cubicBezTo>
                    <a:cubicBezTo>
                      <a:pt x="90" y="77"/>
                      <a:pt x="80" y="74"/>
                      <a:pt x="69" y="75"/>
                    </a:cubicBezTo>
                    <a:cubicBezTo>
                      <a:pt x="52" y="71"/>
                      <a:pt x="35" y="81"/>
                      <a:pt x="18" y="77"/>
                    </a:cubicBezTo>
                    <a:cubicBezTo>
                      <a:pt x="9" y="75"/>
                      <a:pt x="1" y="74"/>
                      <a:pt x="0" y="63"/>
                    </a:cubicBezTo>
                    <a:cubicBezTo>
                      <a:pt x="12" y="50"/>
                      <a:pt x="19" y="35"/>
                      <a:pt x="17" y="17"/>
                    </a:cubicBezTo>
                    <a:cubicBezTo>
                      <a:pt x="15" y="5"/>
                      <a:pt x="21" y="0"/>
                      <a:pt x="34" y="4"/>
                    </a:cubicBezTo>
                    <a:cubicBezTo>
                      <a:pt x="51" y="9"/>
                      <a:pt x="68" y="11"/>
                      <a:pt x="86" y="11"/>
                    </a:cubicBezTo>
                    <a:cubicBezTo>
                      <a:pt x="112" y="21"/>
                      <a:pt x="137" y="33"/>
                      <a:pt x="167" y="29"/>
                    </a:cubicBezTo>
                    <a:cubicBezTo>
                      <a:pt x="178" y="27"/>
                      <a:pt x="190" y="35"/>
                      <a:pt x="201" y="39"/>
                    </a:cubicBezTo>
                    <a:cubicBezTo>
                      <a:pt x="216" y="55"/>
                      <a:pt x="227" y="73"/>
                      <a:pt x="233" y="95"/>
                    </a:cubicBezTo>
                    <a:cubicBezTo>
                      <a:pt x="240" y="121"/>
                      <a:pt x="243" y="148"/>
                      <a:pt x="260" y="172"/>
                    </a:cubicBezTo>
                    <a:cubicBezTo>
                      <a:pt x="272" y="188"/>
                      <a:pt x="275" y="210"/>
                      <a:pt x="261" y="230"/>
                    </a:cubicBezTo>
                    <a:cubicBezTo>
                      <a:pt x="248" y="249"/>
                      <a:pt x="248" y="275"/>
                      <a:pt x="228" y="290"/>
                    </a:cubicBezTo>
                    <a:cubicBezTo>
                      <a:pt x="225" y="292"/>
                      <a:pt x="220" y="297"/>
                      <a:pt x="219" y="296"/>
                    </a:cubicBezTo>
                    <a:cubicBezTo>
                      <a:pt x="200" y="281"/>
                      <a:pt x="185" y="300"/>
                      <a:pt x="169" y="302"/>
                    </a:cubicBezTo>
                    <a:close/>
                  </a:path>
                </a:pathLst>
              </a:custGeom>
              <a:solidFill>
                <a:srgbClr val="C0C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1" name="Freeform 842">
                <a:extLst>
                  <a:ext uri="{FF2B5EF4-FFF2-40B4-BE49-F238E27FC236}">
                    <a16:creationId xmlns:a16="http://schemas.microsoft.com/office/drawing/2014/main" id="{0D8D2A8D-24A2-E6E4-3DDE-02C91A67CC46}"/>
                  </a:ext>
                </a:extLst>
              </p:cNvPr>
              <p:cNvSpPr/>
              <p:nvPr/>
            </p:nvSpPr>
            <p:spPr bwMode="auto">
              <a:xfrm>
                <a:off x="3926" y="2442"/>
                <a:ext cx="71" cy="184"/>
              </a:xfrm>
              <a:custGeom>
                <a:avLst/>
                <a:gdLst>
                  <a:gd name="T0" fmla="*/ 0 w 173"/>
                  <a:gd name="T1" fmla="*/ 139 h 216"/>
                  <a:gd name="T2" fmla="*/ 61 w 173"/>
                  <a:gd name="T3" fmla="*/ 75 h 216"/>
                  <a:gd name="T4" fmla="*/ 79 w 173"/>
                  <a:gd name="T5" fmla="*/ 85 h 216"/>
                  <a:gd name="T6" fmla="*/ 126 w 173"/>
                  <a:gd name="T7" fmla="*/ 83 h 216"/>
                  <a:gd name="T8" fmla="*/ 130 w 173"/>
                  <a:gd name="T9" fmla="*/ 78 h 216"/>
                  <a:gd name="T10" fmla="*/ 123 w 173"/>
                  <a:gd name="T11" fmla="*/ 72 h 216"/>
                  <a:gd name="T12" fmla="*/ 87 w 173"/>
                  <a:gd name="T13" fmla="*/ 46 h 216"/>
                  <a:gd name="T14" fmla="*/ 94 w 173"/>
                  <a:gd name="T15" fmla="*/ 19 h 216"/>
                  <a:gd name="T16" fmla="*/ 127 w 173"/>
                  <a:gd name="T17" fmla="*/ 14 h 216"/>
                  <a:gd name="T18" fmla="*/ 168 w 173"/>
                  <a:gd name="T19" fmla="*/ 57 h 216"/>
                  <a:gd name="T20" fmla="*/ 168 w 173"/>
                  <a:gd name="T21" fmla="*/ 71 h 216"/>
                  <a:gd name="T22" fmla="*/ 146 w 173"/>
                  <a:gd name="T23" fmla="*/ 127 h 216"/>
                  <a:gd name="T24" fmla="*/ 110 w 173"/>
                  <a:gd name="T25" fmla="*/ 169 h 216"/>
                  <a:gd name="T26" fmla="*/ 99 w 173"/>
                  <a:gd name="T27" fmla="*/ 184 h 216"/>
                  <a:gd name="T28" fmla="*/ 48 w 173"/>
                  <a:gd name="T29" fmla="*/ 211 h 216"/>
                  <a:gd name="T30" fmla="*/ 16 w 173"/>
                  <a:gd name="T31" fmla="*/ 168 h 216"/>
                  <a:gd name="T32" fmla="*/ 27 w 173"/>
                  <a:gd name="T33" fmla="*/ 146 h 216"/>
                  <a:gd name="T34" fmla="*/ 0 w 173"/>
                  <a:gd name="T35" fmla="*/ 13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3" h="216">
                    <a:moveTo>
                      <a:pt x="0" y="139"/>
                    </a:moveTo>
                    <a:cubicBezTo>
                      <a:pt x="2" y="110"/>
                      <a:pt x="33" y="79"/>
                      <a:pt x="61" y="75"/>
                    </a:cubicBezTo>
                    <a:cubicBezTo>
                      <a:pt x="71" y="74"/>
                      <a:pt x="72" y="83"/>
                      <a:pt x="79" y="85"/>
                    </a:cubicBezTo>
                    <a:cubicBezTo>
                      <a:pt x="95" y="90"/>
                      <a:pt x="110" y="80"/>
                      <a:pt x="126" y="83"/>
                    </a:cubicBezTo>
                    <a:cubicBezTo>
                      <a:pt x="128" y="83"/>
                      <a:pt x="131" y="81"/>
                      <a:pt x="130" y="78"/>
                    </a:cubicBezTo>
                    <a:cubicBezTo>
                      <a:pt x="130" y="74"/>
                      <a:pt x="127" y="72"/>
                      <a:pt x="123" y="72"/>
                    </a:cubicBezTo>
                    <a:cubicBezTo>
                      <a:pt x="104" y="74"/>
                      <a:pt x="98" y="56"/>
                      <a:pt x="87" y="46"/>
                    </a:cubicBezTo>
                    <a:cubicBezTo>
                      <a:pt x="78" y="39"/>
                      <a:pt x="85" y="27"/>
                      <a:pt x="94" y="19"/>
                    </a:cubicBezTo>
                    <a:cubicBezTo>
                      <a:pt x="104" y="12"/>
                      <a:pt x="115" y="0"/>
                      <a:pt x="127" y="14"/>
                    </a:cubicBezTo>
                    <a:cubicBezTo>
                      <a:pt x="140" y="29"/>
                      <a:pt x="154" y="43"/>
                      <a:pt x="168" y="57"/>
                    </a:cubicBezTo>
                    <a:cubicBezTo>
                      <a:pt x="173" y="62"/>
                      <a:pt x="170" y="67"/>
                      <a:pt x="168" y="71"/>
                    </a:cubicBezTo>
                    <a:cubicBezTo>
                      <a:pt x="153" y="87"/>
                      <a:pt x="156" y="109"/>
                      <a:pt x="146" y="127"/>
                    </a:cubicBezTo>
                    <a:cubicBezTo>
                      <a:pt x="136" y="144"/>
                      <a:pt x="127" y="159"/>
                      <a:pt x="110" y="169"/>
                    </a:cubicBezTo>
                    <a:cubicBezTo>
                      <a:pt x="104" y="172"/>
                      <a:pt x="102" y="178"/>
                      <a:pt x="99" y="184"/>
                    </a:cubicBezTo>
                    <a:cubicBezTo>
                      <a:pt x="90" y="208"/>
                      <a:pt x="73" y="216"/>
                      <a:pt x="48" y="211"/>
                    </a:cubicBezTo>
                    <a:cubicBezTo>
                      <a:pt x="32" y="207"/>
                      <a:pt x="17" y="187"/>
                      <a:pt x="16" y="168"/>
                    </a:cubicBezTo>
                    <a:cubicBezTo>
                      <a:pt x="16" y="159"/>
                      <a:pt x="25" y="155"/>
                      <a:pt x="27" y="146"/>
                    </a:cubicBezTo>
                    <a:cubicBezTo>
                      <a:pt x="18" y="144"/>
                      <a:pt x="5" y="153"/>
                      <a:pt x="0" y="139"/>
                    </a:cubicBezTo>
                    <a:close/>
                  </a:path>
                </a:pathLst>
              </a:custGeom>
              <a:solidFill>
                <a:srgbClr val="E4C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2" name="Freeform 843">
                <a:extLst>
                  <a:ext uri="{FF2B5EF4-FFF2-40B4-BE49-F238E27FC236}">
                    <a16:creationId xmlns:a16="http://schemas.microsoft.com/office/drawing/2014/main" id="{B14DB521-C9D4-C783-B69A-5B904BF9DCF0}"/>
                  </a:ext>
                </a:extLst>
              </p:cNvPr>
              <p:cNvSpPr/>
              <p:nvPr/>
            </p:nvSpPr>
            <p:spPr bwMode="auto">
              <a:xfrm>
                <a:off x="3861" y="2173"/>
                <a:ext cx="61" cy="254"/>
              </a:xfrm>
              <a:custGeom>
                <a:avLst/>
                <a:gdLst>
                  <a:gd name="T0" fmla="*/ 54 w 152"/>
                  <a:gd name="T1" fmla="*/ 4 h 298"/>
                  <a:gd name="T2" fmla="*/ 75 w 152"/>
                  <a:gd name="T3" fmla="*/ 53 h 298"/>
                  <a:gd name="T4" fmla="*/ 81 w 152"/>
                  <a:gd name="T5" fmla="*/ 137 h 298"/>
                  <a:gd name="T6" fmla="*/ 80 w 152"/>
                  <a:gd name="T7" fmla="*/ 144 h 298"/>
                  <a:gd name="T8" fmla="*/ 99 w 152"/>
                  <a:gd name="T9" fmla="*/ 206 h 298"/>
                  <a:gd name="T10" fmla="*/ 137 w 152"/>
                  <a:gd name="T11" fmla="*/ 244 h 298"/>
                  <a:gd name="T12" fmla="*/ 149 w 152"/>
                  <a:gd name="T13" fmla="*/ 270 h 298"/>
                  <a:gd name="T14" fmla="*/ 128 w 152"/>
                  <a:gd name="T15" fmla="*/ 279 h 298"/>
                  <a:gd name="T16" fmla="*/ 96 w 152"/>
                  <a:gd name="T17" fmla="*/ 287 h 298"/>
                  <a:gd name="T18" fmla="*/ 50 w 152"/>
                  <a:gd name="T19" fmla="*/ 289 h 298"/>
                  <a:gd name="T20" fmla="*/ 37 w 152"/>
                  <a:gd name="T21" fmla="*/ 258 h 298"/>
                  <a:gd name="T22" fmla="*/ 48 w 152"/>
                  <a:gd name="T23" fmla="*/ 218 h 298"/>
                  <a:gd name="T24" fmla="*/ 30 w 152"/>
                  <a:gd name="T25" fmla="*/ 211 h 298"/>
                  <a:gd name="T26" fmla="*/ 19 w 152"/>
                  <a:gd name="T27" fmla="*/ 195 h 298"/>
                  <a:gd name="T28" fmla="*/ 6 w 152"/>
                  <a:gd name="T29" fmla="*/ 165 h 298"/>
                  <a:gd name="T30" fmla="*/ 27 w 152"/>
                  <a:gd name="T31" fmla="*/ 120 h 298"/>
                  <a:gd name="T32" fmla="*/ 45 w 152"/>
                  <a:gd name="T33" fmla="*/ 111 h 298"/>
                  <a:gd name="T34" fmla="*/ 63 w 152"/>
                  <a:gd name="T35" fmla="*/ 64 h 298"/>
                  <a:gd name="T36" fmla="*/ 50 w 152"/>
                  <a:gd name="T37" fmla="*/ 0 h 298"/>
                  <a:gd name="T38" fmla="*/ 54 w 152"/>
                  <a:gd name="T39" fmla="*/ 4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298">
                    <a:moveTo>
                      <a:pt x="54" y="4"/>
                    </a:moveTo>
                    <a:cubicBezTo>
                      <a:pt x="55" y="22"/>
                      <a:pt x="68" y="36"/>
                      <a:pt x="75" y="53"/>
                    </a:cubicBezTo>
                    <a:cubicBezTo>
                      <a:pt x="80" y="66"/>
                      <a:pt x="86" y="123"/>
                      <a:pt x="81" y="137"/>
                    </a:cubicBezTo>
                    <a:cubicBezTo>
                      <a:pt x="81" y="139"/>
                      <a:pt x="79" y="143"/>
                      <a:pt x="80" y="144"/>
                    </a:cubicBezTo>
                    <a:cubicBezTo>
                      <a:pt x="95" y="162"/>
                      <a:pt x="96" y="184"/>
                      <a:pt x="99" y="206"/>
                    </a:cubicBezTo>
                    <a:cubicBezTo>
                      <a:pt x="101" y="226"/>
                      <a:pt x="121" y="235"/>
                      <a:pt x="137" y="244"/>
                    </a:cubicBezTo>
                    <a:cubicBezTo>
                      <a:pt x="149" y="251"/>
                      <a:pt x="152" y="259"/>
                      <a:pt x="149" y="270"/>
                    </a:cubicBezTo>
                    <a:cubicBezTo>
                      <a:pt x="146" y="282"/>
                      <a:pt x="136" y="279"/>
                      <a:pt x="128" y="279"/>
                    </a:cubicBezTo>
                    <a:cubicBezTo>
                      <a:pt x="116" y="279"/>
                      <a:pt x="105" y="280"/>
                      <a:pt x="96" y="287"/>
                    </a:cubicBezTo>
                    <a:cubicBezTo>
                      <a:pt x="81" y="298"/>
                      <a:pt x="66" y="295"/>
                      <a:pt x="50" y="289"/>
                    </a:cubicBezTo>
                    <a:cubicBezTo>
                      <a:pt x="29" y="281"/>
                      <a:pt x="27" y="277"/>
                      <a:pt x="37" y="258"/>
                    </a:cubicBezTo>
                    <a:cubicBezTo>
                      <a:pt x="44" y="245"/>
                      <a:pt x="37" y="231"/>
                      <a:pt x="48" y="218"/>
                    </a:cubicBezTo>
                    <a:cubicBezTo>
                      <a:pt x="53" y="212"/>
                      <a:pt x="40" y="205"/>
                      <a:pt x="30" y="211"/>
                    </a:cubicBezTo>
                    <a:cubicBezTo>
                      <a:pt x="30" y="203"/>
                      <a:pt x="28" y="197"/>
                      <a:pt x="19" y="195"/>
                    </a:cubicBezTo>
                    <a:cubicBezTo>
                      <a:pt x="2" y="191"/>
                      <a:pt x="0" y="180"/>
                      <a:pt x="6" y="165"/>
                    </a:cubicBezTo>
                    <a:cubicBezTo>
                      <a:pt x="12" y="150"/>
                      <a:pt x="8" y="130"/>
                      <a:pt x="27" y="120"/>
                    </a:cubicBezTo>
                    <a:cubicBezTo>
                      <a:pt x="33" y="117"/>
                      <a:pt x="38" y="114"/>
                      <a:pt x="45" y="111"/>
                    </a:cubicBezTo>
                    <a:cubicBezTo>
                      <a:pt x="68" y="103"/>
                      <a:pt x="77" y="84"/>
                      <a:pt x="63" y="64"/>
                    </a:cubicBezTo>
                    <a:cubicBezTo>
                      <a:pt x="50" y="44"/>
                      <a:pt x="43" y="24"/>
                      <a:pt x="50" y="0"/>
                    </a:cubicBezTo>
                    <a:cubicBezTo>
                      <a:pt x="51" y="1"/>
                      <a:pt x="53" y="2"/>
                      <a:pt x="54" y="4"/>
                    </a:cubicBezTo>
                    <a:close/>
                  </a:path>
                </a:pathLst>
              </a:custGeom>
              <a:solidFill>
                <a:srgbClr val="F0D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3" name="Freeform 844">
                <a:extLst>
                  <a:ext uri="{FF2B5EF4-FFF2-40B4-BE49-F238E27FC236}">
                    <a16:creationId xmlns:a16="http://schemas.microsoft.com/office/drawing/2014/main" id="{9D76AF00-8FDA-F588-01B6-FA2A03ACBB1A}"/>
                  </a:ext>
                </a:extLst>
              </p:cNvPr>
              <p:cNvSpPr/>
              <p:nvPr/>
            </p:nvSpPr>
            <p:spPr bwMode="auto">
              <a:xfrm>
                <a:off x="4270" y="1376"/>
                <a:ext cx="151" cy="243"/>
              </a:xfrm>
              <a:custGeom>
                <a:avLst/>
                <a:gdLst>
                  <a:gd name="T0" fmla="*/ 16 w 371"/>
                  <a:gd name="T1" fmla="*/ 169 h 286"/>
                  <a:gd name="T2" fmla="*/ 59 w 371"/>
                  <a:gd name="T3" fmla="*/ 164 h 286"/>
                  <a:gd name="T4" fmla="*/ 69 w 371"/>
                  <a:gd name="T5" fmla="*/ 163 h 286"/>
                  <a:gd name="T6" fmla="*/ 67 w 371"/>
                  <a:gd name="T7" fmla="*/ 174 h 286"/>
                  <a:gd name="T8" fmla="*/ 60 w 371"/>
                  <a:gd name="T9" fmla="*/ 205 h 286"/>
                  <a:gd name="T10" fmla="*/ 114 w 371"/>
                  <a:gd name="T11" fmla="*/ 252 h 286"/>
                  <a:gd name="T12" fmla="*/ 181 w 371"/>
                  <a:gd name="T13" fmla="*/ 237 h 286"/>
                  <a:gd name="T14" fmla="*/ 189 w 371"/>
                  <a:gd name="T15" fmla="*/ 231 h 286"/>
                  <a:gd name="T16" fmla="*/ 206 w 371"/>
                  <a:gd name="T17" fmla="*/ 199 h 286"/>
                  <a:gd name="T18" fmla="*/ 219 w 371"/>
                  <a:gd name="T19" fmla="*/ 186 h 286"/>
                  <a:gd name="T20" fmla="*/ 291 w 371"/>
                  <a:gd name="T21" fmla="*/ 166 h 286"/>
                  <a:gd name="T22" fmla="*/ 299 w 371"/>
                  <a:gd name="T23" fmla="*/ 156 h 286"/>
                  <a:gd name="T24" fmla="*/ 321 w 371"/>
                  <a:gd name="T25" fmla="*/ 124 h 286"/>
                  <a:gd name="T26" fmla="*/ 323 w 371"/>
                  <a:gd name="T27" fmla="*/ 102 h 286"/>
                  <a:gd name="T28" fmla="*/ 311 w 371"/>
                  <a:gd name="T29" fmla="*/ 67 h 286"/>
                  <a:gd name="T30" fmla="*/ 303 w 371"/>
                  <a:gd name="T31" fmla="*/ 54 h 286"/>
                  <a:gd name="T32" fmla="*/ 295 w 371"/>
                  <a:gd name="T33" fmla="*/ 30 h 286"/>
                  <a:gd name="T34" fmla="*/ 318 w 371"/>
                  <a:gd name="T35" fmla="*/ 10 h 286"/>
                  <a:gd name="T36" fmla="*/ 368 w 371"/>
                  <a:gd name="T37" fmla="*/ 1 h 286"/>
                  <a:gd name="T38" fmla="*/ 369 w 371"/>
                  <a:gd name="T39" fmla="*/ 5 h 286"/>
                  <a:gd name="T40" fmla="*/ 368 w 371"/>
                  <a:gd name="T41" fmla="*/ 17 h 286"/>
                  <a:gd name="T42" fmla="*/ 358 w 371"/>
                  <a:gd name="T43" fmla="*/ 40 h 286"/>
                  <a:gd name="T44" fmla="*/ 340 w 371"/>
                  <a:gd name="T45" fmla="*/ 25 h 286"/>
                  <a:gd name="T46" fmla="*/ 330 w 371"/>
                  <a:gd name="T47" fmla="*/ 20 h 286"/>
                  <a:gd name="T48" fmla="*/ 324 w 371"/>
                  <a:gd name="T49" fmla="*/ 36 h 286"/>
                  <a:gd name="T50" fmla="*/ 339 w 371"/>
                  <a:gd name="T51" fmla="*/ 74 h 286"/>
                  <a:gd name="T52" fmla="*/ 346 w 371"/>
                  <a:gd name="T53" fmla="*/ 81 h 286"/>
                  <a:gd name="T54" fmla="*/ 345 w 371"/>
                  <a:gd name="T55" fmla="*/ 129 h 286"/>
                  <a:gd name="T56" fmla="*/ 313 w 371"/>
                  <a:gd name="T57" fmla="*/ 171 h 286"/>
                  <a:gd name="T58" fmla="*/ 277 w 371"/>
                  <a:gd name="T59" fmla="*/ 230 h 286"/>
                  <a:gd name="T60" fmla="*/ 263 w 371"/>
                  <a:gd name="T61" fmla="*/ 237 h 286"/>
                  <a:gd name="T62" fmla="*/ 184 w 371"/>
                  <a:gd name="T63" fmla="*/ 274 h 286"/>
                  <a:gd name="T64" fmla="*/ 165 w 371"/>
                  <a:gd name="T65" fmla="*/ 285 h 286"/>
                  <a:gd name="T66" fmla="*/ 141 w 371"/>
                  <a:gd name="T67" fmla="*/ 277 h 286"/>
                  <a:gd name="T68" fmla="*/ 120 w 371"/>
                  <a:gd name="T69" fmla="*/ 273 h 286"/>
                  <a:gd name="T70" fmla="*/ 48 w 371"/>
                  <a:gd name="T71" fmla="*/ 242 h 286"/>
                  <a:gd name="T72" fmla="*/ 32 w 371"/>
                  <a:gd name="T73" fmla="*/ 232 h 286"/>
                  <a:gd name="T74" fmla="*/ 0 w 371"/>
                  <a:gd name="T75" fmla="*/ 195 h 286"/>
                  <a:gd name="T76" fmla="*/ 0 w 371"/>
                  <a:gd name="T77" fmla="*/ 193 h 286"/>
                  <a:gd name="T78" fmla="*/ 16 w 371"/>
                  <a:gd name="T79" fmla="*/ 169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71" h="286">
                    <a:moveTo>
                      <a:pt x="16" y="169"/>
                    </a:moveTo>
                    <a:cubicBezTo>
                      <a:pt x="31" y="172"/>
                      <a:pt x="46" y="178"/>
                      <a:pt x="59" y="164"/>
                    </a:cubicBezTo>
                    <a:cubicBezTo>
                      <a:pt x="62" y="161"/>
                      <a:pt x="66" y="159"/>
                      <a:pt x="69" y="163"/>
                    </a:cubicBezTo>
                    <a:cubicBezTo>
                      <a:pt x="73" y="167"/>
                      <a:pt x="69" y="171"/>
                      <a:pt x="67" y="174"/>
                    </a:cubicBezTo>
                    <a:cubicBezTo>
                      <a:pt x="58" y="183"/>
                      <a:pt x="52" y="194"/>
                      <a:pt x="60" y="205"/>
                    </a:cubicBezTo>
                    <a:cubicBezTo>
                      <a:pt x="75" y="225"/>
                      <a:pt x="92" y="241"/>
                      <a:pt x="114" y="252"/>
                    </a:cubicBezTo>
                    <a:cubicBezTo>
                      <a:pt x="138" y="262"/>
                      <a:pt x="159" y="258"/>
                      <a:pt x="181" y="237"/>
                    </a:cubicBezTo>
                    <a:cubicBezTo>
                      <a:pt x="184" y="235"/>
                      <a:pt x="186" y="231"/>
                      <a:pt x="189" y="231"/>
                    </a:cubicBezTo>
                    <a:cubicBezTo>
                      <a:pt x="212" y="230"/>
                      <a:pt x="210" y="214"/>
                      <a:pt x="206" y="199"/>
                    </a:cubicBezTo>
                    <a:cubicBezTo>
                      <a:pt x="204" y="187"/>
                      <a:pt x="208" y="185"/>
                      <a:pt x="219" y="186"/>
                    </a:cubicBezTo>
                    <a:cubicBezTo>
                      <a:pt x="245" y="188"/>
                      <a:pt x="266" y="170"/>
                      <a:pt x="291" y="166"/>
                    </a:cubicBezTo>
                    <a:cubicBezTo>
                      <a:pt x="295" y="166"/>
                      <a:pt x="299" y="161"/>
                      <a:pt x="299" y="156"/>
                    </a:cubicBezTo>
                    <a:cubicBezTo>
                      <a:pt x="301" y="141"/>
                      <a:pt x="309" y="132"/>
                      <a:pt x="321" y="124"/>
                    </a:cubicBezTo>
                    <a:cubicBezTo>
                      <a:pt x="330" y="118"/>
                      <a:pt x="330" y="110"/>
                      <a:pt x="323" y="102"/>
                    </a:cubicBezTo>
                    <a:cubicBezTo>
                      <a:pt x="315" y="92"/>
                      <a:pt x="304" y="83"/>
                      <a:pt x="311" y="67"/>
                    </a:cubicBezTo>
                    <a:cubicBezTo>
                      <a:pt x="313" y="62"/>
                      <a:pt x="307" y="57"/>
                      <a:pt x="303" y="54"/>
                    </a:cubicBezTo>
                    <a:cubicBezTo>
                      <a:pt x="294" y="48"/>
                      <a:pt x="289" y="41"/>
                      <a:pt x="295" y="30"/>
                    </a:cubicBezTo>
                    <a:cubicBezTo>
                      <a:pt x="300" y="19"/>
                      <a:pt x="303" y="12"/>
                      <a:pt x="318" y="10"/>
                    </a:cubicBezTo>
                    <a:cubicBezTo>
                      <a:pt x="334" y="8"/>
                      <a:pt x="350" y="0"/>
                      <a:pt x="368" y="1"/>
                    </a:cubicBezTo>
                    <a:cubicBezTo>
                      <a:pt x="369" y="2"/>
                      <a:pt x="369" y="4"/>
                      <a:pt x="369" y="5"/>
                    </a:cubicBezTo>
                    <a:cubicBezTo>
                      <a:pt x="367" y="9"/>
                      <a:pt x="367" y="13"/>
                      <a:pt x="368" y="17"/>
                    </a:cubicBezTo>
                    <a:cubicBezTo>
                      <a:pt x="368" y="26"/>
                      <a:pt x="371" y="37"/>
                      <a:pt x="358" y="40"/>
                    </a:cubicBezTo>
                    <a:cubicBezTo>
                      <a:pt x="347" y="42"/>
                      <a:pt x="342" y="35"/>
                      <a:pt x="340" y="25"/>
                    </a:cubicBezTo>
                    <a:cubicBezTo>
                      <a:pt x="339" y="20"/>
                      <a:pt x="336" y="17"/>
                      <a:pt x="330" y="20"/>
                    </a:cubicBezTo>
                    <a:cubicBezTo>
                      <a:pt x="324" y="24"/>
                      <a:pt x="318" y="30"/>
                      <a:pt x="324" y="36"/>
                    </a:cubicBezTo>
                    <a:cubicBezTo>
                      <a:pt x="335" y="47"/>
                      <a:pt x="343" y="58"/>
                      <a:pt x="339" y="74"/>
                    </a:cubicBezTo>
                    <a:cubicBezTo>
                      <a:pt x="338" y="78"/>
                      <a:pt x="343" y="79"/>
                      <a:pt x="346" y="81"/>
                    </a:cubicBezTo>
                    <a:cubicBezTo>
                      <a:pt x="364" y="93"/>
                      <a:pt x="364" y="116"/>
                      <a:pt x="345" y="129"/>
                    </a:cubicBezTo>
                    <a:cubicBezTo>
                      <a:pt x="329" y="140"/>
                      <a:pt x="319" y="151"/>
                      <a:pt x="313" y="171"/>
                    </a:cubicBezTo>
                    <a:cubicBezTo>
                      <a:pt x="307" y="193"/>
                      <a:pt x="289" y="210"/>
                      <a:pt x="277" y="230"/>
                    </a:cubicBezTo>
                    <a:cubicBezTo>
                      <a:pt x="275" y="235"/>
                      <a:pt x="269" y="237"/>
                      <a:pt x="263" y="237"/>
                    </a:cubicBezTo>
                    <a:cubicBezTo>
                      <a:pt x="231" y="237"/>
                      <a:pt x="208" y="258"/>
                      <a:pt x="184" y="274"/>
                    </a:cubicBezTo>
                    <a:cubicBezTo>
                      <a:pt x="178" y="278"/>
                      <a:pt x="173" y="284"/>
                      <a:pt x="165" y="285"/>
                    </a:cubicBezTo>
                    <a:cubicBezTo>
                      <a:pt x="156" y="286"/>
                      <a:pt x="148" y="282"/>
                      <a:pt x="141" y="277"/>
                    </a:cubicBezTo>
                    <a:cubicBezTo>
                      <a:pt x="134" y="273"/>
                      <a:pt x="128" y="271"/>
                      <a:pt x="120" y="273"/>
                    </a:cubicBezTo>
                    <a:cubicBezTo>
                      <a:pt x="93" y="271"/>
                      <a:pt x="66" y="267"/>
                      <a:pt x="48" y="242"/>
                    </a:cubicBezTo>
                    <a:cubicBezTo>
                      <a:pt x="44" y="236"/>
                      <a:pt x="38" y="234"/>
                      <a:pt x="32" y="232"/>
                    </a:cubicBezTo>
                    <a:cubicBezTo>
                      <a:pt x="15" y="225"/>
                      <a:pt x="1" y="216"/>
                      <a:pt x="0" y="195"/>
                    </a:cubicBezTo>
                    <a:cubicBezTo>
                      <a:pt x="0" y="194"/>
                      <a:pt x="0" y="193"/>
                      <a:pt x="0" y="193"/>
                    </a:cubicBezTo>
                    <a:cubicBezTo>
                      <a:pt x="5" y="185"/>
                      <a:pt x="11" y="177"/>
                      <a:pt x="16" y="169"/>
                    </a:cubicBezTo>
                    <a:close/>
                  </a:path>
                </a:pathLst>
              </a:custGeom>
              <a:solidFill>
                <a:srgbClr val="EA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4" name="Freeform 845">
                <a:extLst>
                  <a:ext uri="{FF2B5EF4-FFF2-40B4-BE49-F238E27FC236}">
                    <a16:creationId xmlns:a16="http://schemas.microsoft.com/office/drawing/2014/main" id="{CCB89389-394C-81B6-DC53-FFBB6DAB7768}"/>
                  </a:ext>
                </a:extLst>
              </p:cNvPr>
              <p:cNvSpPr/>
              <p:nvPr/>
            </p:nvSpPr>
            <p:spPr bwMode="auto">
              <a:xfrm>
                <a:off x="4615" y="1015"/>
                <a:ext cx="80" cy="240"/>
              </a:xfrm>
              <a:custGeom>
                <a:avLst/>
                <a:gdLst>
                  <a:gd name="T0" fmla="*/ 142 w 197"/>
                  <a:gd name="T1" fmla="*/ 1 h 282"/>
                  <a:gd name="T2" fmla="*/ 154 w 197"/>
                  <a:gd name="T3" fmla="*/ 25 h 282"/>
                  <a:gd name="T4" fmla="*/ 174 w 197"/>
                  <a:gd name="T5" fmla="*/ 57 h 282"/>
                  <a:gd name="T6" fmla="*/ 189 w 197"/>
                  <a:gd name="T7" fmla="*/ 86 h 282"/>
                  <a:gd name="T8" fmla="*/ 181 w 197"/>
                  <a:gd name="T9" fmla="*/ 129 h 282"/>
                  <a:gd name="T10" fmla="*/ 169 w 197"/>
                  <a:gd name="T11" fmla="*/ 154 h 282"/>
                  <a:gd name="T12" fmla="*/ 127 w 197"/>
                  <a:gd name="T13" fmla="*/ 179 h 282"/>
                  <a:gd name="T14" fmla="*/ 70 w 197"/>
                  <a:gd name="T15" fmla="*/ 208 h 282"/>
                  <a:gd name="T16" fmla="*/ 98 w 197"/>
                  <a:gd name="T17" fmla="*/ 200 h 282"/>
                  <a:gd name="T18" fmla="*/ 140 w 197"/>
                  <a:gd name="T19" fmla="*/ 219 h 282"/>
                  <a:gd name="T20" fmla="*/ 127 w 197"/>
                  <a:gd name="T21" fmla="*/ 235 h 282"/>
                  <a:gd name="T22" fmla="*/ 108 w 197"/>
                  <a:gd name="T23" fmla="*/ 240 h 282"/>
                  <a:gd name="T24" fmla="*/ 100 w 197"/>
                  <a:gd name="T25" fmla="*/ 260 h 282"/>
                  <a:gd name="T26" fmla="*/ 101 w 197"/>
                  <a:gd name="T27" fmla="*/ 266 h 282"/>
                  <a:gd name="T28" fmla="*/ 86 w 197"/>
                  <a:gd name="T29" fmla="*/ 280 h 282"/>
                  <a:gd name="T30" fmla="*/ 23 w 197"/>
                  <a:gd name="T31" fmla="*/ 275 h 282"/>
                  <a:gd name="T32" fmla="*/ 53 w 197"/>
                  <a:gd name="T33" fmla="*/ 255 h 282"/>
                  <a:gd name="T34" fmla="*/ 70 w 197"/>
                  <a:gd name="T35" fmla="*/ 258 h 282"/>
                  <a:gd name="T36" fmla="*/ 10 w 197"/>
                  <a:gd name="T37" fmla="*/ 220 h 282"/>
                  <a:gd name="T38" fmla="*/ 8 w 197"/>
                  <a:gd name="T39" fmla="*/ 200 h 282"/>
                  <a:gd name="T40" fmla="*/ 49 w 197"/>
                  <a:gd name="T41" fmla="*/ 170 h 282"/>
                  <a:gd name="T42" fmla="*/ 130 w 197"/>
                  <a:gd name="T43" fmla="*/ 110 h 282"/>
                  <a:gd name="T44" fmla="*/ 139 w 197"/>
                  <a:gd name="T45" fmla="*/ 99 h 282"/>
                  <a:gd name="T46" fmla="*/ 141 w 197"/>
                  <a:gd name="T47" fmla="*/ 54 h 282"/>
                  <a:gd name="T48" fmla="*/ 134 w 197"/>
                  <a:gd name="T49" fmla="*/ 6 h 282"/>
                  <a:gd name="T50" fmla="*/ 142 w 197"/>
                  <a:gd name="T51" fmla="*/ 1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97" h="282">
                    <a:moveTo>
                      <a:pt x="142" y="1"/>
                    </a:moveTo>
                    <a:cubicBezTo>
                      <a:pt x="143" y="10"/>
                      <a:pt x="147" y="18"/>
                      <a:pt x="154" y="25"/>
                    </a:cubicBezTo>
                    <a:cubicBezTo>
                      <a:pt x="164" y="33"/>
                      <a:pt x="168" y="46"/>
                      <a:pt x="174" y="57"/>
                    </a:cubicBezTo>
                    <a:cubicBezTo>
                      <a:pt x="178" y="67"/>
                      <a:pt x="179" y="77"/>
                      <a:pt x="189" y="86"/>
                    </a:cubicBezTo>
                    <a:cubicBezTo>
                      <a:pt x="197" y="94"/>
                      <a:pt x="193" y="116"/>
                      <a:pt x="181" y="129"/>
                    </a:cubicBezTo>
                    <a:cubicBezTo>
                      <a:pt x="175" y="137"/>
                      <a:pt x="171" y="144"/>
                      <a:pt x="169" y="154"/>
                    </a:cubicBezTo>
                    <a:cubicBezTo>
                      <a:pt x="162" y="177"/>
                      <a:pt x="151" y="183"/>
                      <a:pt x="127" y="179"/>
                    </a:cubicBezTo>
                    <a:cubicBezTo>
                      <a:pt x="104" y="176"/>
                      <a:pt x="83" y="186"/>
                      <a:pt x="70" y="208"/>
                    </a:cubicBezTo>
                    <a:cubicBezTo>
                      <a:pt x="80" y="208"/>
                      <a:pt x="89" y="203"/>
                      <a:pt x="98" y="200"/>
                    </a:cubicBezTo>
                    <a:cubicBezTo>
                      <a:pt x="116" y="194"/>
                      <a:pt x="136" y="203"/>
                      <a:pt x="140" y="219"/>
                    </a:cubicBezTo>
                    <a:cubicBezTo>
                      <a:pt x="138" y="226"/>
                      <a:pt x="133" y="230"/>
                      <a:pt x="127" y="235"/>
                    </a:cubicBezTo>
                    <a:cubicBezTo>
                      <a:pt x="122" y="238"/>
                      <a:pt x="115" y="238"/>
                      <a:pt x="108" y="240"/>
                    </a:cubicBezTo>
                    <a:cubicBezTo>
                      <a:pt x="95" y="242"/>
                      <a:pt x="88" y="247"/>
                      <a:pt x="100" y="260"/>
                    </a:cubicBezTo>
                    <a:cubicBezTo>
                      <a:pt x="101" y="262"/>
                      <a:pt x="101" y="264"/>
                      <a:pt x="101" y="266"/>
                    </a:cubicBezTo>
                    <a:cubicBezTo>
                      <a:pt x="100" y="276"/>
                      <a:pt x="94" y="282"/>
                      <a:pt x="86" y="280"/>
                    </a:cubicBezTo>
                    <a:cubicBezTo>
                      <a:pt x="65" y="276"/>
                      <a:pt x="44" y="278"/>
                      <a:pt x="23" y="275"/>
                    </a:cubicBezTo>
                    <a:cubicBezTo>
                      <a:pt x="25" y="264"/>
                      <a:pt x="38" y="255"/>
                      <a:pt x="53" y="255"/>
                    </a:cubicBezTo>
                    <a:cubicBezTo>
                      <a:pt x="59" y="255"/>
                      <a:pt x="64" y="257"/>
                      <a:pt x="70" y="258"/>
                    </a:cubicBezTo>
                    <a:cubicBezTo>
                      <a:pt x="46" y="252"/>
                      <a:pt x="32" y="230"/>
                      <a:pt x="10" y="220"/>
                    </a:cubicBezTo>
                    <a:cubicBezTo>
                      <a:pt x="0" y="216"/>
                      <a:pt x="2" y="206"/>
                      <a:pt x="8" y="200"/>
                    </a:cubicBezTo>
                    <a:cubicBezTo>
                      <a:pt x="20" y="188"/>
                      <a:pt x="32" y="178"/>
                      <a:pt x="49" y="170"/>
                    </a:cubicBezTo>
                    <a:cubicBezTo>
                      <a:pt x="80" y="157"/>
                      <a:pt x="112" y="141"/>
                      <a:pt x="130" y="110"/>
                    </a:cubicBezTo>
                    <a:cubicBezTo>
                      <a:pt x="133" y="106"/>
                      <a:pt x="135" y="102"/>
                      <a:pt x="139" y="99"/>
                    </a:cubicBezTo>
                    <a:cubicBezTo>
                      <a:pt x="157" y="82"/>
                      <a:pt x="158" y="73"/>
                      <a:pt x="141" y="54"/>
                    </a:cubicBezTo>
                    <a:cubicBezTo>
                      <a:pt x="129" y="39"/>
                      <a:pt x="126" y="23"/>
                      <a:pt x="134" y="6"/>
                    </a:cubicBezTo>
                    <a:cubicBezTo>
                      <a:pt x="136" y="3"/>
                      <a:pt x="137" y="0"/>
                      <a:pt x="142" y="1"/>
                    </a:cubicBezTo>
                    <a:close/>
                  </a:path>
                </a:pathLst>
              </a:custGeom>
              <a:solidFill>
                <a:srgbClr val="F0D3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5" name="Freeform 846">
                <a:extLst>
                  <a:ext uri="{FF2B5EF4-FFF2-40B4-BE49-F238E27FC236}">
                    <a16:creationId xmlns:a16="http://schemas.microsoft.com/office/drawing/2014/main" id="{1EBC1A4C-CB3C-7331-4C45-7CE6C5728F04}"/>
                  </a:ext>
                </a:extLst>
              </p:cNvPr>
              <p:cNvSpPr/>
              <p:nvPr/>
            </p:nvSpPr>
            <p:spPr bwMode="auto">
              <a:xfrm>
                <a:off x="4574" y="2330"/>
                <a:ext cx="135" cy="134"/>
              </a:xfrm>
              <a:custGeom>
                <a:avLst/>
                <a:gdLst>
                  <a:gd name="T0" fmla="*/ 1 w 333"/>
                  <a:gd name="T1" fmla="*/ 127 h 158"/>
                  <a:gd name="T2" fmla="*/ 49 w 333"/>
                  <a:gd name="T3" fmla="*/ 106 h 158"/>
                  <a:gd name="T4" fmla="*/ 97 w 333"/>
                  <a:gd name="T5" fmla="*/ 107 h 158"/>
                  <a:gd name="T6" fmla="*/ 125 w 333"/>
                  <a:gd name="T7" fmla="*/ 110 h 158"/>
                  <a:gd name="T8" fmla="*/ 158 w 333"/>
                  <a:gd name="T9" fmla="*/ 98 h 158"/>
                  <a:gd name="T10" fmla="*/ 210 w 333"/>
                  <a:gd name="T11" fmla="*/ 49 h 158"/>
                  <a:gd name="T12" fmla="*/ 236 w 333"/>
                  <a:gd name="T13" fmla="*/ 60 h 158"/>
                  <a:gd name="T14" fmla="*/ 258 w 333"/>
                  <a:gd name="T15" fmla="*/ 71 h 158"/>
                  <a:gd name="T16" fmla="*/ 274 w 333"/>
                  <a:gd name="T17" fmla="*/ 51 h 158"/>
                  <a:gd name="T18" fmla="*/ 282 w 333"/>
                  <a:gd name="T19" fmla="*/ 39 h 158"/>
                  <a:gd name="T20" fmla="*/ 285 w 333"/>
                  <a:gd name="T21" fmla="*/ 37 h 158"/>
                  <a:gd name="T22" fmla="*/ 330 w 333"/>
                  <a:gd name="T23" fmla="*/ 0 h 158"/>
                  <a:gd name="T24" fmla="*/ 326 w 333"/>
                  <a:gd name="T25" fmla="*/ 20 h 158"/>
                  <a:gd name="T26" fmla="*/ 246 w 333"/>
                  <a:gd name="T27" fmla="*/ 95 h 158"/>
                  <a:gd name="T28" fmla="*/ 180 w 333"/>
                  <a:gd name="T29" fmla="*/ 133 h 158"/>
                  <a:gd name="T30" fmla="*/ 152 w 333"/>
                  <a:gd name="T31" fmla="*/ 150 h 158"/>
                  <a:gd name="T32" fmla="*/ 65 w 333"/>
                  <a:gd name="T33" fmla="*/ 145 h 158"/>
                  <a:gd name="T34" fmla="*/ 47 w 333"/>
                  <a:gd name="T35" fmla="*/ 139 h 158"/>
                  <a:gd name="T36" fmla="*/ 37 w 333"/>
                  <a:gd name="T37" fmla="*/ 123 h 158"/>
                  <a:gd name="T38" fmla="*/ 36 w 333"/>
                  <a:gd name="T39" fmla="*/ 117 h 158"/>
                  <a:gd name="T40" fmla="*/ 23 w 333"/>
                  <a:gd name="T41" fmla="*/ 119 h 158"/>
                  <a:gd name="T42" fmla="*/ 1 w 333"/>
                  <a:gd name="T43" fmla="*/ 131 h 158"/>
                  <a:gd name="T44" fmla="*/ 0 w 333"/>
                  <a:gd name="T45" fmla="*/ 129 h 158"/>
                  <a:gd name="T46" fmla="*/ 1 w 333"/>
                  <a:gd name="T47" fmla="*/ 12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33" h="158">
                    <a:moveTo>
                      <a:pt x="1" y="127"/>
                    </a:moveTo>
                    <a:cubicBezTo>
                      <a:pt x="4" y="110"/>
                      <a:pt x="29" y="97"/>
                      <a:pt x="49" y="106"/>
                    </a:cubicBezTo>
                    <a:cubicBezTo>
                      <a:pt x="65" y="113"/>
                      <a:pt x="81" y="113"/>
                      <a:pt x="97" y="107"/>
                    </a:cubicBezTo>
                    <a:cubicBezTo>
                      <a:pt x="107" y="103"/>
                      <a:pt x="117" y="105"/>
                      <a:pt x="125" y="110"/>
                    </a:cubicBezTo>
                    <a:cubicBezTo>
                      <a:pt x="143" y="121"/>
                      <a:pt x="149" y="109"/>
                      <a:pt x="158" y="98"/>
                    </a:cubicBezTo>
                    <a:cubicBezTo>
                      <a:pt x="172" y="79"/>
                      <a:pt x="182" y="56"/>
                      <a:pt x="210" y="49"/>
                    </a:cubicBezTo>
                    <a:cubicBezTo>
                      <a:pt x="226" y="45"/>
                      <a:pt x="230" y="51"/>
                      <a:pt x="236" y="60"/>
                    </a:cubicBezTo>
                    <a:cubicBezTo>
                      <a:pt x="242" y="68"/>
                      <a:pt x="247" y="74"/>
                      <a:pt x="258" y="71"/>
                    </a:cubicBezTo>
                    <a:cubicBezTo>
                      <a:pt x="267" y="68"/>
                      <a:pt x="275" y="63"/>
                      <a:pt x="274" y="51"/>
                    </a:cubicBezTo>
                    <a:cubicBezTo>
                      <a:pt x="272" y="44"/>
                      <a:pt x="273" y="39"/>
                      <a:pt x="282" y="39"/>
                    </a:cubicBezTo>
                    <a:cubicBezTo>
                      <a:pt x="283" y="39"/>
                      <a:pt x="284" y="38"/>
                      <a:pt x="285" y="37"/>
                    </a:cubicBezTo>
                    <a:cubicBezTo>
                      <a:pt x="296" y="20"/>
                      <a:pt x="311" y="7"/>
                      <a:pt x="330" y="0"/>
                    </a:cubicBezTo>
                    <a:cubicBezTo>
                      <a:pt x="333" y="7"/>
                      <a:pt x="332" y="16"/>
                      <a:pt x="326" y="20"/>
                    </a:cubicBezTo>
                    <a:cubicBezTo>
                      <a:pt x="294" y="40"/>
                      <a:pt x="278" y="77"/>
                      <a:pt x="246" y="95"/>
                    </a:cubicBezTo>
                    <a:cubicBezTo>
                      <a:pt x="224" y="108"/>
                      <a:pt x="205" y="126"/>
                      <a:pt x="180" y="133"/>
                    </a:cubicBezTo>
                    <a:cubicBezTo>
                      <a:pt x="170" y="136"/>
                      <a:pt x="162" y="149"/>
                      <a:pt x="152" y="150"/>
                    </a:cubicBezTo>
                    <a:cubicBezTo>
                      <a:pt x="123" y="153"/>
                      <a:pt x="93" y="158"/>
                      <a:pt x="65" y="145"/>
                    </a:cubicBezTo>
                    <a:cubicBezTo>
                      <a:pt x="59" y="142"/>
                      <a:pt x="53" y="140"/>
                      <a:pt x="47" y="139"/>
                    </a:cubicBezTo>
                    <a:cubicBezTo>
                      <a:pt x="31" y="138"/>
                      <a:pt x="31" y="137"/>
                      <a:pt x="37" y="123"/>
                    </a:cubicBezTo>
                    <a:cubicBezTo>
                      <a:pt x="39" y="119"/>
                      <a:pt x="38" y="118"/>
                      <a:pt x="36" y="117"/>
                    </a:cubicBezTo>
                    <a:cubicBezTo>
                      <a:pt x="31" y="115"/>
                      <a:pt x="26" y="114"/>
                      <a:pt x="23" y="119"/>
                    </a:cubicBezTo>
                    <a:cubicBezTo>
                      <a:pt x="17" y="126"/>
                      <a:pt x="11" y="130"/>
                      <a:pt x="1" y="131"/>
                    </a:cubicBezTo>
                    <a:cubicBezTo>
                      <a:pt x="0" y="130"/>
                      <a:pt x="0" y="129"/>
                      <a:pt x="0" y="129"/>
                    </a:cubicBezTo>
                    <a:cubicBezTo>
                      <a:pt x="1" y="128"/>
                      <a:pt x="1" y="127"/>
                      <a:pt x="1" y="127"/>
                    </a:cubicBezTo>
                    <a:close/>
                  </a:path>
                </a:pathLst>
              </a:custGeom>
              <a:solidFill>
                <a:srgbClr val="E6D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6" name="Freeform 847">
                <a:extLst>
                  <a:ext uri="{FF2B5EF4-FFF2-40B4-BE49-F238E27FC236}">
                    <a16:creationId xmlns:a16="http://schemas.microsoft.com/office/drawing/2014/main" id="{586F4446-271F-37FA-28D8-60014116780E}"/>
                  </a:ext>
                </a:extLst>
              </p:cNvPr>
              <p:cNvSpPr/>
              <p:nvPr/>
            </p:nvSpPr>
            <p:spPr bwMode="auto">
              <a:xfrm>
                <a:off x="3800" y="1662"/>
                <a:ext cx="60" cy="218"/>
              </a:xfrm>
              <a:custGeom>
                <a:avLst/>
                <a:gdLst>
                  <a:gd name="T0" fmla="*/ 4 w 148"/>
                  <a:gd name="T1" fmla="*/ 0 h 256"/>
                  <a:gd name="T2" fmla="*/ 56 w 148"/>
                  <a:gd name="T3" fmla="*/ 24 h 256"/>
                  <a:gd name="T4" fmla="*/ 72 w 148"/>
                  <a:gd name="T5" fmla="*/ 40 h 256"/>
                  <a:gd name="T6" fmla="*/ 72 w 148"/>
                  <a:gd name="T7" fmla="*/ 40 h 256"/>
                  <a:gd name="T8" fmla="*/ 128 w 148"/>
                  <a:gd name="T9" fmla="*/ 108 h 256"/>
                  <a:gd name="T10" fmla="*/ 126 w 148"/>
                  <a:gd name="T11" fmla="*/ 155 h 256"/>
                  <a:gd name="T12" fmla="*/ 134 w 148"/>
                  <a:gd name="T13" fmla="*/ 162 h 256"/>
                  <a:gd name="T14" fmla="*/ 146 w 148"/>
                  <a:gd name="T15" fmla="*/ 161 h 256"/>
                  <a:gd name="T16" fmla="*/ 145 w 148"/>
                  <a:gd name="T17" fmla="*/ 170 h 256"/>
                  <a:gd name="T18" fmla="*/ 133 w 148"/>
                  <a:gd name="T19" fmla="*/ 178 h 256"/>
                  <a:gd name="T20" fmla="*/ 88 w 148"/>
                  <a:gd name="T21" fmla="*/ 194 h 256"/>
                  <a:gd name="T22" fmla="*/ 88 w 148"/>
                  <a:gd name="T23" fmla="*/ 256 h 256"/>
                  <a:gd name="T24" fmla="*/ 80 w 148"/>
                  <a:gd name="T25" fmla="*/ 256 h 256"/>
                  <a:gd name="T26" fmla="*/ 65 w 148"/>
                  <a:gd name="T27" fmla="*/ 234 h 256"/>
                  <a:gd name="T28" fmla="*/ 50 w 148"/>
                  <a:gd name="T29" fmla="*/ 161 h 256"/>
                  <a:gd name="T30" fmla="*/ 49 w 148"/>
                  <a:gd name="T31" fmla="*/ 151 h 256"/>
                  <a:gd name="T32" fmla="*/ 38 w 148"/>
                  <a:gd name="T33" fmla="*/ 104 h 256"/>
                  <a:gd name="T34" fmla="*/ 39 w 148"/>
                  <a:gd name="T35" fmla="*/ 73 h 256"/>
                  <a:gd name="T36" fmla="*/ 31 w 148"/>
                  <a:gd name="T37" fmla="*/ 25 h 256"/>
                  <a:gd name="T38" fmla="*/ 9 w 148"/>
                  <a:gd name="T39" fmla="*/ 15 h 256"/>
                  <a:gd name="T40" fmla="*/ 4 w 148"/>
                  <a:gd name="T41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8" h="256">
                    <a:moveTo>
                      <a:pt x="4" y="0"/>
                    </a:moveTo>
                    <a:cubicBezTo>
                      <a:pt x="22" y="7"/>
                      <a:pt x="36" y="21"/>
                      <a:pt x="56" y="24"/>
                    </a:cubicBezTo>
                    <a:cubicBezTo>
                      <a:pt x="62" y="29"/>
                      <a:pt x="68" y="33"/>
                      <a:pt x="72" y="40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100" y="54"/>
                      <a:pt x="123" y="74"/>
                      <a:pt x="128" y="108"/>
                    </a:cubicBezTo>
                    <a:cubicBezTo>
                      <a:pt x="139" y="124"/>
                      <a:pt x="121" y="138"/>
                      <a:pt x="126" y="155"/>
                    </a:cubicBezTo>
                    <a:cubicBezTo>
                      <a:pt x="128" y="162"/>
                      <a:pt x="127" y="165"/>
                      <a:pt x="134" y="162"/>
                    </a:cubicBezTo>
                    <a:cubicBezTo>
                      <a:pt x="138" y="161"/>
                      <a:pt x="142" y="155"/>
                      <a:pt x="146" y="161"/>
                    </a:cubicBezTo>
                    <a:cubicBezTo>
                      <a:pt x="148" y="164"/>
                      <a:pt x="146" y="167"/>
                      <a:pt x="145" y="170"/>
                    </a:cubicBezTo>
                    <a:cubicBezTo>
                      <a:pt x="142" y="175"/>
                      <a:pt x="140" y="179"/>
                      <a:pt x="133" y="178"/>
                    </a:cubicBezTo>
                    <a:cubicBezTo>
                      <a:pt x="115" y="174"/>
                      <a:pt x="104" y="190"/>
                      <a:pt x="88" y="194"/>
                    </a:cubicBezTo>
                    <a:cubicBezTo>
                      <a:pt x="76" y="197"/>
                      <a:pt x="77" y="246"/>
                      <a:pt x="88" y="256"/>
                    </a:cubicBezTo>
                    <a:cubicBezTo>
                      <a:pt x="85" y="256"/>
                      <a:pt x="83" y="256"/>
                      <a:pt x="80" y="256"/>
                    </a:cubicBezTo>
                    <a:cubicBezTo>
                      <a:pt x="65" y="256"/>
                      <a:pt x="63" y="245"/>
                      <a:pt x="65" y="234"/>
                    </a:cubicBezTo>
                    <a:cubicBezTo>
                      <a:pt x="68" y="208"/>
                      <a:pt x="75" y="181"/>
                      <a:pt x="50" y="161"/>
                    </a:cubicBezTo>
                    <a:cubicBezTo>
                      <a:pt x="48" y="159"/>
                      <a:pt x="48" y="154"/>
                      <a:pt x="49" y="151"/>
                    </a:cubicBezTo>
                    <a:cubicBezTo>
                      <a:pt x="59" y="132"/>
                      <a:pt x="49" y="118"/>
                      <a:pt x="38" y="104"/>
                    </a:cubicBezTo>
                    <a:cubicBezTo>
                      <a:pt x="31" y="93"/>
                      <a:pt x="23" y="86"/>
                      <a:pt x="39" y="73"/>
                    </a:cubicBezTo>
                    <a:cubicBezTo>
                      <a:pt x="59" y="57"/>
                      <a:pt x="54" y="37"/>
                      <a:pt x="31" y="25"/>
                    </a:cubicBezTo>
                    <a:cubicBezTo>
                      <a:pt x="24" y="21"/>
                      <a:pt x="16" y="18"/>
                      <a:pt x="9" y="15"/>
                    </a:cubicBezTo>
                    <a:cubicBezTo>
                      <a:pt x="0" y="12"/>
                      <a:pt x="0" y="6"/>
                      <a:pt x="4" y="0"/>
                    </a:cubicBezTo>
                    <a:close/>
                  </a:path>
                </a:pathLst>
              </a:custGeom>
              <a:solidFill>
                <a:srgbClr val="F0D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7" name="Freeform 848">
                <a:extLst>
                  <a:ext uri="{FF2B5EF4-FFF2-40B4-BE49-F238E27FC236}">
                    <a16:creationId xmlns:a16="http://schemas.microsoft.com/office/drawing/2014/main" id="{36EAFFEE-D869-8732-0970-9BBC8811E8D5}"/>
                  </a:ext>
                </a:extLst>
              </p:cNvPr>
              <p:cNvSpPr/>
              <p:nvPr/>
            </p:nvSpPr>
            <p:spPr bwMode="auto">
              <a:xfrm>
                <a:off x="4380" y="2349"/>
                <a:ext cx="98" cy="131"/>
              </a:xfrm>
              <a:custGeom>
                <a:avLst/>
                <a:gdLst>
                  <a:gd name="T0" fmla="*/ 21 w 241"/>
                  <a:gd name="T1" fmla="*/ 144 h 154"/>
                  <a:gd name="T2" fmla="*/ 0 w 241"/>
                  <a:gd name="T3" fmla="*/ 128 h 154"/>
                  <a:gd name="T4" fmla="*/ 20 w 241"/>
                  <a:gd name="T5" fmla="*/ 101 h 154"/>
                  <a:gd name="T6" fmla="*/ 42 w 241"/>
                  <a:gd name="T7" fmla="*/ 89 h 154"/>
                  <a:gd name="T8" fmla="*/ 61 w 241"/>
                  <a:gd name="T9" fmla="*/ 83 h 154"/>
                  <a:gd name="T10" fmla="*/ 101 w 241"/>
                  <a:gd name="T11" fmla="*/ 74 h 154"/>
                  <a:gd name="T12" fmla="*/ 107 w 241"/>
                  <a:gd name="T13" fmla="*/ 69 h 154"/>
                  <a:gd name="T14" fmla="*/ 122 w 241"/>
                  <a:gd name="T15" fmla="*/ 23 h 154"/>
                  <a:gd name="T16" fmla="*/ 130 w 241"/>
                  <a:gd name="T17" fmla="*/ 21 h 154"/>
                  <a:gd name="T18" fmla="*/ 165 w 241"/>
                  <a:gd name="T19" fmla="*/ 13 h 154"/>
                  <a:gd name="T20" fmla="*/ 193 w 241"/>
                  <a:gd name="T21" fmla="*/ 0 h 154"/>
                  <a:gd name="T22" fmla="*/ 200 w 241"/>
                  <a:gd name="T23" fmla="*/ 16 h 154"/>
                  <a:gd name="T24" fmla="*/ 192 w 241"/>
                  <a:gd name="T25" fmla="*/ 78 h 154"/>
                  <a:gd name="T26" fmla="*/ 198 w 241"/>
                  <a:gd name="T27" fmla="*/ 117 h 154"/>
                  <a:gd name="T28" fmla="*/ 214 w 241"/>
                  <a:gd name="T29" fmla="*/ 129 h 154"/>
                  <a:gd name="T30" fmla="*/ 226 w 241"/>
                  <a:gd name="T31" fmla="*/ 115 h 154"/>
                  <a:gd name="T32" fmla="*/ 233 w 241"/>
                  <a:gd name="T33" fmla="*/ 93 h 154"/>
                  <a:gd name="T34" fmla="*/ 228 w 241"/>
                  <a:gd name="T35" fmla="*/ 138 h 154"/>
                  <a:gd name="T36" fmla="*/ 177 w 241"/>
                  <a:gd name="T37" fmla="*/ 139 h 154"/>
                  <a:gd name="T38" fmla="*/ 142 w 241"/>
                  <a:gd name="T39" fmla="*/ 116 h 154"/>
                  <a:gd name="T40" fmla="*/ 131 w 241"/>
                  <a:gd name="T41" fmla="*/ 109 h 154"/>
                  <a:gd name="T42" fmla="*/ 68 w 241"/>
                  <a:gd name="T43" fmla="*/ 105 h 154"/>
                  <a:gd name="T44" fmla="*/ 35 w 241"/>
                  <a:gd name="T45" fmla="*/ 129 h 154"/>
                  <a:gd name="T46" fmla="*/ 21 w 241"/>
                  <a:gd name="T47" fmla="*/ 14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1" h="154">
                    <a:moveTo>
                      <a:pt x="21" y="144"/>
                    </a:moveTo>
                    <a:cubicBezTo>
                      <a:pt x="12" y="141"/>
                      <a:pt x="1" y="143"/>
                      <a:pt x="0" y="128"/>
                    </a:cubicBezTo>
                    <a:cubicBezTo>
                      <a:pt x="0" y="113"/>
                      <a:pt x="7" y="105"/>
                      <a:pt x="20" y="101"/>
                    </a:cubicBezTo>
                    <a:cubicBezTo>
                      <a:pt x="28" y="99"/>
                      <a:pt x="36" y="96"/>
                      <a:pt x="42" y="89"/>
                    </a:cubicBezTo>
                    <a:cubicBezTo>
                      <a:pt x="47" y="83"/>
                      <a:pt x="53" y="82"/>
                      <a:pt x="61" y="83"/>
                    </a:cubicBezTo>
                    <a:cubicBezTo>
                      <a:pt x="75" y="86"/>
                      <a:pt x="89" y="80"/>
                      <a:pt x="101" y="74"/>
                    </a:cubicBezTo>
                    <a:cubicBezTo>
                      <a:pt x="103" y="73"/>
                      <a:pt x="107" y="70"/>
                      <a:pt x="107" y="69"/>
                    </a:cubicBezTo>
                    <a:cubicBezTo>
                      <a:pt x="100" y="50"/>
                      <a:pt x="113" y="37"/>
                      <a:pt x="122" y="23"/>
                    </a:cubicBezTo>
                    <a:cubicBezTo>
                      <a:pt x="125" y="17"/>
                      <a:pt x="126" y="20"/>
                      <a:pt x="130" y="21"/>
                    </a:cubicBezTo>
                    <a:cubicBezTo>
                      <a:pt x="142" y="24"/>
                      <a:pt x="156" y="34"/>
                      <a:pt x="165" y="13"/>
                    </a:cubicBezTo>
                    <a:cubicBezTo>
                      <a:pt x="168" y="6"/>
                      <a:pt x="183" y="4"/>
                      <a:pt x="193" y="0"/>
                    </a:cubicBezTo>
                    <a:cubicBezTo>
                      <a:pt x="205" y="1"/>
                      <a:pt x="206" y="10"/>
                      <a:pt x="200" y="16"/>
                    </a:cubicBezTo>
                    <a:cubicBezTo>
                      <a:pt x="181" y="36"/>
                      <a:pt x="184" y="56"/>
                      <a:pt x="192" y="78"/>
                    </a:cubicBezTo>
                    <a:cubicBezTo>
                      <a:pt x="196" y="90"/>
                      <a:pt x="197" y="104"/>
                      <a:pt x="198" y="117"/>
                    </a:cubicBezTo>
                    <a:cubicBezTo>
                      <a:pt x="200" y="126"/>
                      <a:pt x="206" y="130"/>
                      <a:pt x="214" y="129"/>
                    </a:cubicBezTo>
                    <a:cubicBezTo>
                      <a:pt x="222" y="129"/>
                      <a:pt x="224" y="121"/>
                      <a:pt x="226" y="115"/>
                    </a:cubicBezTo>
                    <a:cubicBezTo>
                      <a:pt x="228" y="108"/>
                      <a:pt x="226" y="99"/>
                      <a:pt x="233" y="93"/>
                    </a:cubicBezTo>
                    <a:cubicBezTo>
                      <a:pt x="240" y="109"/>
                      <a:pt x="241" y="125"/>
                      <a:pt x="228" y="138"/>
                    </a:cubicBezTo>
                    <a:cubicBezTo>
                      <a:pt x="212" y="154"/>
                      <a:pt x="193" y="147"/>
                      <a:pt x="177" y="139"/>
                    </a:cubicBezTo>
                    <a:cubicBezTo>
                      <a:pt x="164" y="134"/>
                      <a:pt x="151" y="127"/>
                      <a:pt x="142" y="116"/>
                    </a:cubicBezTo>
                    <a:cubicBezTo>
                      <a:pt x="140" y="113"/>
                      <a:pt x="136" y="108"/>
                      <a:pt x="131" y="109"/>
                    </a:cubicBezTo>
                    <a:cubicBezTo>
                      <a:pt x="109" y="115"/>
                      <a:pt x="89" y="109"/>
                      <a:pt x="68" y="105"/>
                    </a:cubicBezTo>
                    <a:cubicBezTo>
                      <a:pt x="54" y="103"/>
                      <a:pt x="36" y="107"/>
                      <a:pt x="35" y="129"/>
                    </a:cubicBezTo>
                    <a:cubicBezTo>
                      <a:pt x="35" y="136"/>
                      <a:pt x="27" y="141"/>
                      <a:pt x="21" y="144"/>
                    </a:cubicBezTo>
                    <a:close/>
                  </a:path>
                </a:pathLst>
              </a:custGeom>
              <a:solidFill>
                <a:srgbClr val="DCC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8" name="Freeform 849">
                <a:extLst>
                  <a:ext uri="{FF2B5EF4-FFF2-40B4-BE49-F238E27FC236}">
                    <a16:creationId xmlns:a16="http://schemas.microsoft.com/office/drawing/2014/main" id="{6D4A037D-6A7C-74A5-2ED7-1FF3F960F384}"/>
                  </a:ext>
                </a:extLst>
              </p:cNvPr>
              <p:cNvSpPr/>
              <p:nvPr/>
            </p:nvSpPr>
            <p:spPr bwMode="auto">
              <a:xfrm>
                <a:off x="4681" y="1081"/>
                <a:ext cx="110" cy="301"/>
              </a:xfrm>
              <a:custGeom>
                <a:avLst/>
                <a:gdLst>
                  <a:gd name="T0" fmla="*/ 47 w 271"/>
                  <a:gd name="T1" fmla="*/ 7 h 353"/>
                  <a:gd name="T2" fmla="*/ 40 w 271"/>
                  <a:gd name="T3" fmla="*/ 58 h 353"/>
                  <a:gd name="T4" fmla="*/ 41 w 271"/>
                  <a:gd name="T5" fmla="*/ 72 h 353"/>
                  <a:gd name="T6" fmla="*/ 63 w 271"/>
                  <a:gd name="T7" fmla="*/ 114 h 353"/>
                  <a:gd name="T8" fmla="*/ 108 w 271"/>
                  <a:gd name="T9" fmla="*/ 130 h 353"/>
                  <a:gd name="T10" fmla="*/ 154 w 271"/>
                  <a:gd name="T11" fmla="*/ 151 h 353"/>
                  <a:gd name="T12" fmla="*/ 167 w 271"/>
                  <a:gd name="T13" fmla="*/ 167 h 353"/>
                  <a:gd name="T14" fmla="*/ 187 w 271"/>
                  <a:gd name="T15" fmla="*/ 204 h 353"/>
                  <a:gd name="T16" fmla="*/ 188 w 271"/>
                  <a:gd name="T17" fmla="*/ 211 h 353"/>
                  <a:gd name="T18" fmla="*/ 241 w 271"/>
                  <a:gd name="T19" fmla="*/ 315 h 353"/>
                  <a:gd name="T20" fmla="*/ 271 w 271"/>
                  <a:gd name="T21" fmla="*/ 347 h 353"/>
                  <a:gd name="T22" fmla="*/ 270 w 271"/>
                  <a:gd name="T23" fmla="*/ 352 h 353"/>
                  <a:gd name="T24" fmla="*/ 264 w 271"/>
                  <a:gd name="T25" fmla="*/ 353 h 353"/>
                  <a:gd name="T26" fmla="*/ 253 w 271"/>
                  <a:gd name="T27" fmla="*/ 344 h 353"/>
                  <a:gd name="T28" fmla="*/ 210 w 271"/>
                  <a:gd name="T29" fmla="*/ 308 h 353"/>
                  <a:gd name="T30" fmla="*/ 167 w 271"/>
                  <a:gd name="T31" fmla="*/ 280 h 353"/>
                  <a:gd name="T32" fmla="*/ 152 w 271"/>
                  <a:gd name="T33" fmla="*/ 288 h 353"/>
                  <a:gd name="T34" fmla="*/ 135 w 271"/>
                  <a:gd name="T35" fmla="*/ 289 h 353"/>
                  <a:gd name="T36" fmla="*/ 136 w 271"/>
                  <a:gd name="T37" fmla="*/ 216 h 353"/>
                  <a:gd name="T38" fmla="*/ 151 w 271"/>
                  <a:gd name="T39" fmla="*/ 215 h 353"/>
                  <a:gd name="T40" fmla="*/ 175 w 271"/>
                  <a:gd name="T41" fmla="*/ 243 h 353"/>
                  <a:gd name="T42" fmla="*/ 186 w 271"/>
                  <a:gd name="T43" fmla="*/ 252 h 353"/>
                  <a:gd name="T44" fmla="*/ 194 w 271"/>
                  <a:gd name="T45" fmla="*/ 248 h 353"/>
                  <a:gd name="T46" fmla="*/ 191 w 271"/>
                  <a:gd name="T47" fmla="*/ 233 h 353"/>
                  <a:gd name="T48" fmla="*/ 171 w 271"/>
                  <a:gd name="T49" fmla="*/ 209 h 353"/>
                  <a:gd name="T50" fmla="*/ 166 w 271"/>
                  <a:gd name="T51" fmla="*/ 186 h 353"/>
                  <a:gd name="T52" fmla="*/ 105 w 271"/>
                  <a:gd name="T53" fmla="*/ 176 h 353"/>
                  <a:gd name="T54" fmla="*/ 84 w 271"/>
                  <a:gd name="T55" fmla="*/ 171 h 353"/>
                  <a:gd name="T56" fmla="*/ 80 w 271"/>
                  <a:gd name="T57" fmla="*/ 167 h 353"/>
                  <a:gd name="T58" fmla="*/ 72 w 271"/>
                  <a:gd name="T59" fmla="*/ 155 h 353"/>
                  <a:gd name="T60" fmla="*/ 50 w 271"/>
                  <a:gd name="T61" fmla="*/ 145 h 353"/>
                  <a:gd name="T62" fmla="*/ 30 w 271"/>
                  <a:gd name="T63" fmla="*/ 140 h 353"/>
                  <a:gd name="T64" fmla="*/ 40 w 271"/>
                  <a:gd name="T65" fmla="*/ 126 h 353"/>
                  <a:gd name="T66" fmla="*/ 43 w 271"/>
                  <a:gd name="T67" fmla="*/ 109 h 353"/>
                  <a:gd name="T68" fmla="*/ 25 w 271"/>
                  <a:gd name="T69" fmla="*/ 97 h 353"/>
                  <a:gd name="T70" fmla="*/ 15 w 271"/>
                  <a:gd name="T71" fmla="*/ 55 h 353"/>
                  <a:gd name="T72" fmla="*/ 27 w 271"/>
                  <a:gd name="T73" fmla="*/ 3 h 353"/>
                  <a:gd name="T74" fmla="*/ 47 w 271"/>
                  <a:gd name="T75" fmla="*/ 7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1" h="353">
                    <a:moveTo>
                      <a:pt x="47" y="7"/>
                    </a:moveTo>
                    <a:cubicBezTo>
                      <a:pt x="46" y="24"/>
                      <a:pt x="52" y="42"/>
                      <a:pt x="40" y="58"/>
                    </a:cubicBezTo>
                    <a:cubicBezTo>
                      <a:pt x="37" y="62"/>
                      <a:pt x="39" y="67"/>
                      <a:pt x="41" y="72"/>
                    </a:cubicBezTo>
                    <a:cubicBezTo>
                      <a:pt x="47" y="86"/>
                      <a:pt x="54" y="100"/>
                      <a:pt x="63" y="114"/>
                    </a:cubicBezTo>
                    <a:cubicBezTo>
                      <a:pt x="74" y="132"/>
                      <a:pt x="89" y="135"/>
                      <a:pt x="108" y="130"/>
                    </a:cubicBezTo>
                    <a:cubicBezTo>
                      <a:pt x="130" y="124"/>
                      <a:pt x="145" y="129"/>
                      <a:pt x="154" y="151"/>
                    </a:cubicBezTo>
                    <a:cubicBezTo>
                      <a:pt x="157" y="158"/>
                      <a:pt x="160" y="163"/>
                      <a:pt x="167" y="167"/>
                    </a:cubicBezTo>
                    <a:cubicBezTo>
                      <a:pt x="182" y="175"/>
                      <a:pt x="195" y="184"/>
                      <a:pt x="187" y="204"/>
                    </a:cubicBezTo>
                    <a:cubicBezTo>
                      <a:pt x="186" y="206"/>
                      <a:pt x="186" y="210"/>
                      <a:pt x="188" y="211"/>
                    </a:cubicBezTo>
                    <a:cubicBezTo>
                      <a:pt x="222" y="237"/>
                      <a:pt x="211" y="287"/>
                      <a:pt x="241" y="315"/>
                    </a:cubicBezTo>
                    <a:cubicBezTo>
                      <a:pt x="252" y="325"/>
                      <a:pt x="264" y="333"/>
                      <a:pt x="271" y="347"/>
                    </a:cubicBezTo>
                    <a:cubicBezTo>
                      <a:pt x="271" y="349"/>
                      <a:pt x="271" y="350"/>
                      <a:pt x="270" y="352"/>
                    </a:cubicBezTo>
                    <a:cubicBezTo>
                      <a:pt x="268" y="352"/>
                      <a:pt x="266" y="353"/>
                      <a:pt x="264" y="353"/>
                    </a:cubicBezTo>
                    <a:cubicBezTo>
                      <a:pt x="260" y="351"/>
                      <a:pt x="256" y="348"/>
                      <a:pt x="253" y="344"/>
                    </a:cubicBezTo>
                    <a:cubicBezTo>
                      <a:pt x="235" y="337"/>
                      <a:pt x="218" y="329"/>
                      <a:pt x="210" y="308"/>
                    </a:cubicBezTo>
                    <a:cubicBezTo>
                      <a:pt x="204" y="291"/>
                      <a:pt x="183" y="288"/>
                      <a:pt x="167" y="280"/>
                    </a:cubicBezTo>
                    <a:cubicBezTo>
                      <a:pt x="161" y="278"/>
                      <a:pt x="156" y="284"/>
                      <a:pt x="152" y="288"/>
                    </a:cubicBezTo>
                    <a:cubicBezTo>
                      <a:pt x="147" y="293"/>
                      <a:pt x="141" y="295"/>
                      <a:pt x="135" y="289"/>
                    </a:cubicBezTo>
                    <a:cubicBezTo>
                      <a:pt x="118" y="274"/>
                      <a:pt x="119" y="230"/>
                      <a:pt x="136" y="216"/>
                    </a:cubicBezTo>
                    <a:cubicBezTo>
                      <a:pt x="141" y="212"/>
                      <a:pt x="146" y="212"/>
                      <a:pt x="151" y="215"/>
                    </a:cubicBezTo>
                    <a:cubicBezTo>
                      <a:pt x="161" y="222"/>
                      <a:pt x="173" y="229"/>
                      <a:pt x="175" y="243"/>
                    </a:cubicBezTo>
                    <a:cubicBezTo>
                      <a:pt x="176" y="249"/>
                      <a:pt x="179" y="253"/>
                      <a:pt x="186" y="252"/>
                    </a:cubicBezTo>
                    <a:cubicBezTo>
                      <a:pt x="189" y="252"/>
                      <a:pt x="193" y="251"/>
                      <a:pt x="194" y="248"/>
                    </a:cubicBezTo>
                    <a:cubicBezTo>
                      <a:pt x="197" y="242"/>
                      <a:pt x="194" y="238"/>
                      <a:pt x="191" y="233"/>
                    </a:cubicBezTo>
                    <a:cubicBezTo>
                      <a:pt x="185" y="225"/>
                      <a:pt x="173" y="221"/>
                      <a:pt x="171" y="209"/>
                    </a:cubicBezTo>
                    <a:cubicBezTo>
                      <a:pt x="170" y="201"/>
                      <a:pt x="176" y="192"/>
                      <a:pt x="166" y="186"/>
                    </a:cubicBezTo>
                    <a:cubicBezTo>
                      <a:pt x="146" y="183"/>
                      <a:pt x="126" y="178"/>
                      <a:pt x="105" y="176"/>
                    </a:cubicBezTo>
                    <a:cubicBezTo>
                      <a:pt x="98" y="175"/>
                      <a:pt x="91" y="175"/>
                      <a:pt x="84" y="171"/>
                    </a:cubicBezTo>
                    <a:cubicBezTo>
                      <a:pt x="82" y="169"/>
                      <a:pt x="81" y="168"/>
                      <a:pt x="80" y="167"/>
                    </a:cubicBezTo>
                    <a:cubicBezTo>
                      <a:pt x="77" y="163"/>
                      <a:pt x="74" y="159"/>
                      <a:pt x="72" y="155"/>
                    </a:cubicBezTo>
                    <a:cubicBezTo>
                      <a:pt x="68" y="144"/>
                      <a:pt x="61" y="141"/>
                      <a:pt x="50" y="145"/>
                    </a:cubicBezTo>
                    <a:cubicBezTo>
                      <a:pt x="43" y="147"/>
                      <a:pt x="34" y="150"/>
                      <a:pt x="30" y="140"/>
                    </a:cubicBezTo>
                    <a:cubicBezTo>
                      <a:pt x="26" y="132"/>
                      <a:pt x="34" y="129"/>
                      <a:pt x="40" y="126"/>
                    </a:cubicBezTo>
                    <a:cubicBezTo>
                      <a:pt x="48" y="122"/>
                      <a:pt x="47" y="116"/>
                      <a:pt x="43" y="109"/>
                    </a:cubicBezTo>
                    <a:cubicBezTo>
                      <a:pt x="38" y="103"/>
                      <a:pt x="32" y="100"/>
                      <a:pt x="25" y="97"/>
                    </a:cubicBezTo>
                    <a:cubicBezTo>
                      <a:pt x="4" y="87"/>
                      <a:pt x="0" y="72"/>
                      <a:pt x="15" y="55"/>
                    </a:cubicBezTo>
                    <a:cubicBezTo>
                      <a:pt x="30" y="39"/>
                      <a:pt x="32" y="22"/>
                      <a:pt x="27" y="3"/>
                    </a:cubicBezTo>
                    <a:cubicBezTo>
                      <a:pt x="33" y="4"/>
                      <a:pt x="41" y="0"/>
                      <a:pt x="47" y="7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9" name="Freeform 850">
                <a:extLst>
                  <a:ext uri="{FF2B5EF4-FFF2-40B4-BE49-F238E27FC236}">
                    <a16:creationId xmlns:a16="http://schemas.microsoft.com/office/drawing/2014/main" id="{E4B76266-0836-6D98-2475-19C79EAC7716}"/>
                  </a:ext>
                </a:extLst>
              </p:cNvPr>
              <p:cNvSpPr/>
              <p:nvPr/>
            </p:nvSpPr>
            <p:spPr bwMode="auto">
              <a:xfrm>
                <a:off x="4126" y="2308"/>
                <a:ext cx="73" cy="179"/>
              </a:xfrm>
              <a:custGeom>
                <a:avLst/>
                <a:gdLst>
                  <a:gd name="T0" fmla="*/ 9 w 182"/>
                  <a:gd name="T1" fmla="*/ 177 h 210"/>
                  <a:gd name="T2" fmla="*/ 17 w 182"/>
                  <a:gd name="T3" fmla="*/ 160 h 210"/>
                  <a:gd name="T4" fmla="*/ 59 w 182"/>
                  <a:gd name="T5" fmla="*/ 138 h 210"/>
                  <a:gd name="T6" fmla="*/ 101 w 182"/>
                  <a:gd name="T7" fmla="*/ 120 h 210"/>
                  <a:gd name="T8" fmla="*/ 115 w 182"/>
                  <a:gd name="T9" fmla="*/ 105 h 210"/>
                  <a:gd name="T10" fmla="*/ 125 w 182"/>
                  <a:gd name="T11" fmla="*/ 65 h 210"/>
                  <a:gd name="T12" fmla="*/ 131 w 182"/>
                  <a:gd name="T13" fmla="*/ 41 h 210"/>
                  <a:gd name="T14" fmla="*/ 149 w 182"/>
                  <a:gd name="T15" fmla="*/ 4 h 210"/>
                  <a:gd name="T16" fmla="*/ 168 w 182"/>
                  <a:gd name="T17" fmla="*/ 24 h 210"/>
                  <a:gd name="T18" fmla="*/ 161 w 182"/>
                  <a:gd name="T19" fmla="*/ 147 h 210"/>
                  <a:gd name="T20" fmla="*/ 138 w 182"/>
                  <a:gd name="T21" fmla="*/ 165 h 210"/>
                  <a:gd name="T22" fmla="*/ 73 w 182"/>
                  <a:gd name="T23" fmla="*/ 200 h 210"/>
                  <a:gd name="T24" fmla="*/ 41 w 182"/>
                  <a:gd name="T25" fmla="*/ 192 h 210"/>
                  <a:gd name="T26" fmla="*/ 9 w 182"/>
                  <a:gd name="T27" fmla="*/ 177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210">
                    <a:moveTo>
                      <a:pt x="9" y="177"/>
                    </a:moveTo>
                    <a:cubicBezTo>
                      <a:pt x="0" y="166"/>
                      <a:pt x="8" y="162"/>
                      <a:pt x="17" y="160"/>
                    </a:cubicBezTo>
                    <a:cubicBezTo>
                      <a:pt x="37" y="165"/>
                      <a:pt x="49" y="149"/>
                      <a:pt x="59" y="138"/>
                    </a:cubicBezTo>
                    <a:cubicBezTo>
                      <a:pt x="72" y="125"/>
                      <a:pt x="83" y="117"/>
                      <a:pt x="101" y="120"/>
                    </a:cubicBezTo>
                    <a:cubicBezTo>
                      <a:pt x="112" y="121"/>
                      <a:pt x="118" y="117"/>
                      <a:pt x="115" y="105"/>
                    </a:cubicBezTo>
                    <a:cubicBezTo>
                      <a:pt x="110" y="89"/>
                      <a:pt x="115" y="77"/>
                      <a:pt x="125" y="65"/>
                    </a:cubicBezTo>
                    <a:cubicBezTo>
                      <a:pt x="131" y="58"/>
                      <a:pt x="133" y="50"/>
                      <a:pt x="131" y="41"/>
                    </a:cubicBezTo>
                    <a:cubicBezTo>
                      <a:pt x="126" y="23"/>
                      <a:pt x="132" y="11"/>
                      <a:pt x="149" y="4"/>
                    </a:cubicBezTo>
                    <a:cubicBezTo>
                      <a:pt x="167" y="0"/>
                      <a:pt x="163" y="16"/>
                      <a:pt x="168" y="24"/>
                    </a:cubicBezTo>
                    <a:cubicBezTo>
                      <a:pt x="182" y="66"/>
                      <a:pt x="175" y="107"/>
                      <a:pt x="161" y="147"/>
                    </a:cubicBezTo>
                    <a:cubicBezTo>
                      <a:pt x="158" y="158"/>
                      <a:pt x="151" y="163"/>
                      <a:pt x="138" y="165"/>
                    </a:cubicBezTo>
                    <a:cubicBezTo>
                      <a:pt x="114" y="171"/>
                      <a:pt x="94" y="187"/>
                      <a:pt x="73" y="200"/>
                    </a:cubicBezTo>
                    <a:cubicBezTo>
                      <a:pt x="59" y="210"/>
                      <a:pt x="52" y="195"/>
                      <a:pt x="41" y="192"/>
                    </a:cubicBezTo>
                    <a:cubicBezTo>
                      <a:pt x="27" y="193"/>
                      <a:pt x="23" y="175"/>
                      <a:pt x="9" y="177"/>
                    </a:cubicBezTo>
                    <a:close/>
                  </a:path>
                </a:pathLst>
              </a:custGeom>
              <a:solidFill>
                <a:srgbClr val="C5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0" name="Freeform 851">
                <a:extLst>
                  <a:ext uri="{FF2B5EF4-FFF2-40B4-BE49-F238E27FC236}">
                    <a16:creationId xmlns:a16="http://schemas.microsoft.com/office/drawing/2014/main" id="{7240F722-3427-F4FC-3F59-5B68DB00C8FB}"/>
                  </a:ext>
                </a:extLst>
              </p:cNvPr>
              <p:cNvSpPr/>
              <p:nvPr/>
            </p:nvSpPr>
            <p:spPr bwMode="auto">
              <a:xfrm>
                <a:off x="4194" y="1440"/>
                <a:ext cx="82" cy="103"/>
              </a:xfrm>
              <a:custGeom>
                <a:avLst/>
                <a:gdLst>
                  <a:gd name="T0" fmla="*/ 11 w 200"/>
                  <a:gd name="T1" fmla="*/ 42 h 121"/>
                  <a:gd name="T2" fmla="*/ 7 w 200"/>
                  <a:gd name="T3" fmla="*/ 28 h 121"/>
                  <a:gd name="T4" fmla="*/ 19 w 200"/>
                  <a:gd name="T5" fmla="*/ 10 h 121"/>
                  <a:gd name="T6" fmla="*/ 67 w 200"/>
                  <a:gd name="T7" fmla="*/ 1 h 121"/>
                  <a:gd name="T8" fmla="*/ 141 w 200"/>
                  <a:gd name="T9" fmla="*/ 10 h 121"/>
                  <a:gd name="T10" fmla="*/ 145 w 200"/>
                  <a:gd name="T11" fmla="*/ 11 h 121"/>
                  <a:gd name="T12" fmla="*/ 176 w 200"/>
                  <a:gd name="T13" fmla="*/ 14 h 121"/>
                  <a:gd name="T14" fmla="*/ 175 w 200"/>
                  <a:gd name="T15" fmla="*/ 54 h 121"/>
                  <a:gd name="T16" fmla="*/ 191 w 200"/>
                  <a:gd name="T17" fmla="*/ 53 h 121"/>
                  <a:gd name="T18" fmla="*/ 167 w 200"/>
                  <a:gd name="T19" fmla="*/ 86 h 121"/>
                  <a:gd name="T20" fmla="*/ 165 w 200"/>
                  <a:gd name="T21" fmla="*/ 87 h 121"/>
                  <a:gd name="T22" fmla="*/ 140 w 200"/>
                  <a:gd name="T23" fmla="*/ 117 h 121"/>
                  <a:gd name="T24" fmla="*/ 124 w 200"/>
                  <a:gd name="T25" fmla="*/ 111 h 121"/>
                  <a:gd name="T26" fmla="*/ 71 w 200"/>
                  <a:gd name="T27" fmla="*/ 82 h 121"/>
                  <a:gd name="T28" fmla="*/ 33 w 200"/>
                  <a:gd name="T29" fmla="*/ 80 h 121"/>
                  <a:gd name="T30" fmla="*/ 25 w 200"/>
                  <a:gd name="T31" fmla="*/ 73 h 121"/>
                  <a:gd name="T32" fmla="*/ 11 w 200"/>
                  <a:gd name="T33" fmla="*/ 42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120">
                    <a:moveTo>
                      <a:pt x="11" y="42"/>
                    </a:moveTo>
                    <a:cubicBezTo>
                      <a:pt x="0" y="40"/>
                      <a:pt x="3" y="34"/>
                      <a:pt x="7" y="28"/>
                    </a:cubicBezTo>
                    <a:cubicBezTo>
                      <a:pt x="11" y="22"/>
                      <a:pt x="15" y="16"/>
                      <a:pt x="19" y="10"/>
                    </a:cubicBezTo>
                    <a:cubicBezTo>
                      <a:pt x="34" y="0"/>
                      <a:pt x="50" y="0"/>
                      <a:pt x="67" y="1"/>
                    </a:cubicBezTo>
                    <a:cubicBezTo>
                      <a:pt x="92" y="3"/>
                      <a:pt x="117" y="2"/>
                      <a:pt x="141" y="10"/>
                    </a:cubicBezTo>
                    <a:cubicBezTo>
                      <a:pt x="143" y="11"/>
                      <a:pt x="144" y="11"/>
                      <a:pt x="145" y="11"/>
                    </a:cubicBezTo>
                    <a:cubicBezTo>
                      <a:pt x="155" y="12"/>
                      <a:pt x="167" y="5"/>
                      <a:pt x="176" y="14"/>
                    </a:cubicBezTo>
                    <a:cubicBezTo>
                      <a:pt x="179" y="18"/>
                      <a:pt x="178" y="32"/>
                      <a:pt x="175" y="54"/>
                    </a:cubicBezTo>
                    <a:cubicBezTo>
                      <a:pt x="180" y="53"/>
                      <a:pt x="186" y="51"/>
                      <a:pt x="191" y="53"/>
                    </a:cubicBezTo>
                    <a:cubicBezTo>
                      <a:pt x="200" y="77"/>
                      <a:pt x="183" y="81"/>
                      <a:pt x="167" y="86"/>
                    </a:cubicBezTo>
                    <a:cubicBezTo>
                      <a:pt x="166" y="86"/>
                      <a:pt x="166" y="87"/>
                      <a:pt x="165" y="87"/>
                    </a:cubicBezTo>
                    <a:cubicBezTo>
                      <a:pt x="141" y="93"/>
                      <a:pt x="141" y="93"/>
                      <a:pt x="140" y="117"/>
                    </a:cubicBezTo>
                    <a:cubicBezTo>
                      <a:pt x="132" y="121"/>
                      <a:pt x="126" y="117"/>
                      <a:pt x="124" y="111"/>
                    </a:cubicBezTo>
                    <a:cubicBezTo>
                      <a:pt x="114" y="86"/>
                      <a:pt x="93" y="84"/>
                      <a:pt x="71" y="82"/>
                    </a:cubicBezTo>
                    <a:cubicBezTo>
                      <a:pt x="58" y="83"/>
                      <a:pt x="46" y="72"/>
                      <a:pt x="33" y="80"/>
                    </a:cubicBezTo>
                    <a:cubicBezTo>
                      <a:pt x="29" y="82"/>
                      <a:pt x="24" y="77"/>
                      <a:pt x="25" y="73"/>
                    </a:cubicBezTo>
                    <a:cubicBezTo>
                      <a:pt x="28" y="59"/>
                      <a:pt x="18" y="51"/>
                      <a:pt x="11" y="42"/>
                    </a:cubicBezTo>
                    <a:close/>
                  </a:path>
                </a:pathLst>
              </a:custGeom>
              <a:solidFill>
                <a:srgbClr val="D5C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1" name="Freeform 852">
                <a:extLst>
                  <a:ext uri="{FF2B5EF4-FFF2-40B4-BE49-F238E27FC236}">
                    <a16:creationId xmlns:a16="http://schemas.microsoft.com/office/drawing/2014/main" id="{72DA3527-7588-6E48-34A8-8E6CE3C555B6}"/>
                  </a:ext>
                </a:extLst>
              </p:cNvPr>
              <p:cNvSpPr/>
              <p:nvPr/>
            </p:nvSpPr>
            <p:spPr bwMode="auto">
              <a:xfrm>
                <a:off x="4457" y="2320"/>
                <a:ext cx="78" cy="146"/>
              </a:xfrm>
              <a:custGeom>
                <a:avLst/>
                <a:gdLst>
                  <a:gd name="T0" fmla="*/ 44 w 192"/>
                  <a:gd name="T1" fmla="*/ 127 h 171"/>
                  <a:gd name="T2" fmla="*/ 42 w 192"/>
                  <a:gd name="T3" fmla="*/ 150 h 171"/>
                  <a:gd name="T4" fmla="*/ 28 w 192"/>
                  <a:gd name="T5" fmla="*/ 170 h 171"/>
                  <a:gd name="T6" fmla="*/ 4 w 192"/>
                  <a:gd name="T7" fmla="*/ 155 h 171"/>
                  <a:gd name="T8" fmla="*/ 5 w 192"/>
                  <a:gd name="T9" fmla="*/ 93 h 171"/>
                  <a:gd name="T10" fmla="*/ 9 w 192"/>
                  <a:gd name="T11" fmla="*/ 56 h 171"/>
                  <a:gd name="T12" fmla="*/ 17 w 192"/>
                  <a:gd name="T13" fmla="*/ 40 h 171"/>
                  <a:gd name="T14" fmla="*/ 49 w 192"/>
                  <a:gd name="T15" fmla="*/ 8 h 171"/>
                  <a:gd name="T16" fmla="*/ 131 w 192"/>
                  <a:gd name="T17" fmla="*/ 13 h 171"/>
                  <a:gd name="T18" fmla="*/ 89 w 192"/>
                  <a:gd name="T19" fmla="*/ 38 h 171"/>
                  <a:gd name="T20" fmla="*/ 115 w 192"/>
                  <a:gd name="T21" fmla="*/ 45 h 171"/>
                  <a:gd name="T22" fmla="*/ 155 w 192"/>
                  <a:gd name="T23" fmla="*/ 29 h 171"/>
                  <a:gd name="T24" fmla="*/ 135 w 192"/>
                  <a:gd name="T25" fmla="*/ 7 h 171"/>
                  <a:gd name="T26" fmla="*/ 184 w 192"/>
                  <a:gd name="T27" fmla="*/ 17 h 171"/>
                  <a:gd name="T28" fmla="*/ 176 w 192"/>
                  <a:gd name="T29" fmla="*/ 50 h 171"/>
                  <a:gd name="T30" fmla="*/ 145 w 192"/>
                  <a:gd name="T31" fmla="*/ 65 h 171"/>
                  <a:gd name="T32" fmla="*/ 104 w 192"/>
                  <a:gd name="T33" fmla="*/ 82 h 171"/>
                  <a:gd name="T34" fmla="*/ 91 w 192"/>
                  <a:gd name="T35" fmla="*/ 70 h 171"/>
                  <a:gd name="T36" fmla="*/ 81 w 192"/>
                  <a:gd name="T37" fmla="*/ 71 h 171"/>
                  <a:gd name="T38" fmla="*/ 44 w 192"/>
                  <a:gd name="T39" fmla="*/ 127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2" h="171">
                    <a:moveTo>
                      <a:pt x="44" y="127"/>
                    </a:moveTo>
                    <a:cubicBezTo>
                      <a:pt x="43" y="134"/>
                      <a:pt x="44" y="143"/>
                      <a:pt x="42" y="150"/>
                    </a:cubicBezTo>
                    <a:cubicBezTo>
                      <a:pt x="40" y="158"/>
                      <a:pt x="40" y="169"/>
                      <a:pt x="28" y="170"/>
                    </a:cubicBezTo>
                    <a:cubicBezTo>
                      <a:pt x="17" y="171"/>
                      <a:pt x="8" y="166"/>
                      <a:pt x="4" y="155"/>
                    </a:cubicBezTo>
                    <a:cubicBezTo>
                      <a:pt x="15" y="134"/>
                      <a:pt x="14" y="113"/>
                      <a:pt x="5" y="93"/>
                    </a:cubicBezTo>
                    <a:cubicBezTo>
                      <a:pt x="0" y="79"/>
                      <a:pt x="0" y="68"/>
                      <a:pt x="9" y="56"/>
                    </a:cubicBezTo>
                    <a:cubicBezTo>
                      <a:pt x="13" y="52"/>
                      <a:pt x="17" y="46"/>
                      <a:pt x="17" y="40"/>
                    </a:cubicBezTo>
                    <a:cubicBezTo>
                      <a:pt x="18" y="20"/>
                      <a:pt x="30" y="12"/>
                      <a:pt x="49" y="8"/>
                    </a:cubicBezTo>
                    <a:cubicBezTo>
                      <a:pt x="77" y="3"/>
                      <a:pt x="104" y="0"/>
                      <a:pt x="131" y="13"/>
                    </a:cubicBezTo>
                    <a:cubicBezTo>
                      <a:pt x="124" y="31"/>
                      <a:pt x="108" y="36"/>
                      <a:pt x="89" y="38"/>
                    </a:cubicBezTo>
                    <a:cubicBezTo>
                      <a:pt x="97" y="51"/>
                      <a:pt x="108" y="50"/>
                      <a:pt x="115" y="45"/>
                    </a:cubicBezTo>
                    <a:cubicBezTo>
                      <a:pt x="128" y="37"/>
                      <a:pt x="141" y="33"/>
                      <a:pt x="155" y="29"/>
                    </a:cubicBezTo>
                    <a:cubicBezTo>
                      <a:pt x="152" y="17"/>
                      <a:pt x="137" y="19"/>
                      <a:pt x="135" y="7"/>
                    </a:cubicBezTo>
                    <a:cubicBezTo>
                      <a:pt x="150" y="0"/>
                      <a:pt x="177" y="5"/>
                      <a:pt x="184" y="17"/>
                    </a:cubicBezTo>
                    <a:cubicBezTo>
                      <a:pt x="192" y="30"/>
                      <a:pt x="186" y="41"/>
                      <a:pt x="176" y="50"/>
                    </a:cubicBezTo>
                    <a:cubicBezTo>
                      <a:pt x="165" y="53"/>
                      <a:pt x="154" y="57"/>
                      <a:pt x="145" y="65"/>
                    </a:cubicBezTo>
                    <a:cubicBezTo>
                      <a:pt x="134" y="75"/>
                      <a:pt x="118" y="77"/>
                      <a:pt x="104" y="82"/>
                    </a:cubicBezTo>
                    <a:cubicBezTo>
                      <a:pt x="104" y="74"/>
                      <a:pt x="105" y="63"/>
                      <a:pt x="91" y="70"/>
                    </a:cubicBezTo>
                    <a:cubicBezTo>
                      <a:pt x="88" y="71"/>
                      <a:pt x="84" y="71"/>
                      <a:pt x="81" y="71"/>
                    </a:cubicBezTo>
                    <a:cubicBezTo>
                      <a:pt x="45" y="72"/>
                      <a:pt x="32" y="91"/>
                      <a:pt x="44" y="127"/>
                    </a:cubicBezTo>
                    <a:close/>
                  </a:path>
                </a:pathLst>
              </a:custGeom>
              <a:solidFill>
                <a:srgbClr val="A19B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2" name="Freeform 853">
                <a:extLst>
                  <a:ext uri="{FF2B5EF4-FFF2-40B4-BE49-F238E27FC236}">
                    <a16:creationId xmlns:a16="http://schemas.microsoft.com/office/drawing/2014/main" id="{B3AF9C9C-8CCE-8A40-C857-B028C7407281}"/>
                  </a:ext>
                </a:extLst>
              </p:cNvPr>
              <p:cNvSpPr/>
              <p:nvPr/>
            </p:nvSpPr>
            <p:spPr bwMode="auto">
              <a:xfrm>
                <a:off x="4164" y="1371"/>
                <a:ext cx="119" cy="125"/>
              </a:xfrm>
              <a:custGeom>
                <a:avLst/>
                <a:gdLst>
                  <a:gd name="T0" fmla="*/ 266 w 293"/>
                  <a:gd name="T1" fmla="*/ 133 h 146"/>
                  <a:gd name="T2" fmla="*/ 253 w 293"/>
                  <a:gd name="T3" fmla="*/ 141 h 146"/>
                  <a:gd name="T4" fmla="*/ 243 w 293"/>
                  <a:gd name="T5" fmla="*/ 140 h 146"/>
                  <a:gd name="T6" fmla="*/ 243 w 293"/>
                  <a:gd name="T7" fmla="*/ 132 h 146"/>
                  <a:gd name="T8" fmla="*/ 248 w 293"/>
                  <a:gd name="T9" fmla="*/ 99 h 146"/>
                  <a:gd name="T10" fmla="*/ 239 w 293"/>
                  <a:gd name="T11" fmla="*/ 94 h 146"/>
                  <a:gd name="T12" fmla="*/ 153 w 293"/>
                  <a:gd name="T13" fmla="*/ 86 h 146"/>
                  <a:gd name="T14" fmla="*/ 94 w 293"/>
                  <a:gd name="T15" fmla="*/ 90 h 146"/>
                  <a:gd name="T16" fmla="*/ 65 w 293"/>
                  <a:gd name="T17" fmla="*/ 108 h 146"/>
                  <a:gd name="T18" fmla="*/ 51 w 293"/>
                  <a:gd name="T19" fmla="*/ 110 h 146"/>
                  <a:gd name="T20" fmla="*/ 6 w 293"/>
                  <a:gd name="T21" fmla="*/ 85 h 146"/>
                  <a:gd name="T22" fmla="*/ 1 w 293"/>
                  <a:gd name="T23" fmla="*/ 75 h 146"/>
                  <a:gd name="T24" fmla="*/ 10 w 293"/>
                  <a:gd name="T25" fmla="*/ 71 h 146"/>
                  <a:gd name="T26" fmla="*/ 90 w 293"/>
                  <a:gd name="T27" fmla="*/ 63 h 146"/>
                  <a:gd name="T28" fmla="*/ 125 w 293"/>
                  <a:gd name="T29" fmla="*/ 64 h 146"/>
                  <a:gd name="T30" fmla="*/ 148 w 293"/>
                  <a:gd name="T31" fmla="*/ 55 h 146"/>
                  <a:gd name="T32" fmla="*/ 136 w 293"/>
                  <a:gd name="T33" fmla="*/ 35 h 146"/>
                  <a:gd name="T34" fmla="*/ 120 w 293"/>
                  <a:gd name="T35" fmla="*/ 19 h 146"/>
                  <a:gd name="T36" fmla="*/ 146 w 293"/>
                  <a:gd name="T37" fmla="*/ 2 h 146"/>
                  <a:gd name="T38" fmla="*/ 175 w 293"/>
                  <a:gd name="T39" fmla="*/ 34 h 146"/>
                  <a:gd name="T40" fmla="*/ 172 w 293"/>
                  <a:gd name="T41" fmla="*/ 64 h 146"/>
                  <a:gd name="T42" fmla="*/ 184 w 293"/>
                  <a:gd name="T43" fmla="*/ 76 h 146"/>
                  <a:gd name="T44" fmla="*/ 232 w 293"/>
                  <a:gd name="T45" fmla="*/ 72 h 146"/>
                  <a:gd name="T46" fmla="*/ 273 w 293"/>
                  <a:gd name="T47" fmla="*/ 75 h 146"/>
                  <a:gd name="T48" fmla="*/ 283 w 293"/>
                  <a:gd name="T49" fmla="*/ 86 h 146"/>
                  <a:gd name="T50" fmla="*/ 293 w 293"/>
                  <a:gd name="T51" fmla="*/ 109 h 146"/>
                  <a:gd name="T52" fmla="*/ 266 w 293"/>
                  <a:gd name="T53" fmla="*/ 133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3" h="146">
                    <a:moveTo>
                      <a:pt x="266" y="133"/>
                    </a:moveTo>
                    <a:cubicBezTo>
                      <a:pt x="264" y="140"/>
                      <a:pt x="255" y="132"/>
                      <a:pt x="253" y="141"/>
                    </a:cubicBezTo>
                    <a:cubicBezTo>
                      <a:pt x="252" y="146"/>
                      <a:pt x="246" y="142"/>
                      <a:pt x="243" y="140"/>
                    </a:cubicBezTo>
                    <a:cubicBezTo>
                      <a:pt x="239" y="138"/>
                      <a:pt x="239" y="134"/>
                      <a:pt x="243" y="132"/>
                    </a:cubicBezTo>
                    <a:cubicBezTo>
                      <a:pt x="254" y="122"/>
                      <a:pt x="243" y="110"/>
                      <a:pt x="248" y="99"/>
                    </a:cubicBezTo>
                    <a:cubicBezTo>
                      <a:pt x="250" y="94"/>
                      <a:pt x="243" y="93"/>
                      <a:pt x="239" y="94"/>
                    </a:cubicBezTo>
                    <a:cubicBezTo>
                      <a:pt x="210" y="100"/>
                      <a:pt x="182" y="87"/>
                      <a:pt x="153" y="86"/>
                    </a:cubicBezTo>
                    <a:cubicBezTo>
                      <a:pt x="133" y="86"/>
                      <a:pt x="114" y="90"/>
                      <a:pt x="94" y="90"/>
                    </a:cubicBezTo>
                    <a:cubicBezTo>
                      <a:pt x="80" y="89"/>
                      <a:pt x="67" y="88"/>
                      <a:pt x="65" y="108"/>
                    </a:cubicBezTo>
                    <a:cubicBezTo>
                      <a:pt x="64" y="117"/>
                      <a:pt x="56" y="113"/>
                      <a:pt x="51" y="110"/>
                    </a:cubicBezTo>
                    <a:cubicBezTo>
                      <a:pt x="38" y="99"/>
                      <a:pt x="21" y="94"/>
                      <a:pt x="6" y="85"/>
                    </a:cubicBezTo>
                    <a:cubicBezTo>
                      <a:pt x="3" y="83"/>
                      <a:pt x="0" y="79"/>
                      <a:pt x="1" y="75"/>
                    </a:cubicBezTo>
                    <a:cubicBezTo>
                      <a:pt x="2" y="71"/>
                      <a:pt x="6" y="69"/>
                      <a:pt x="10" y="71"/>
                    </a:cubicBezTo>
                    <a:cubicBezTo>
                      <a:pt x="38" y="80"/>
                      <a:pt x="63" y="62"/>
                      <a:pt x="90" y="63"/>
                    </a:cubicBezTo>
                    <a:cubicBezTo>
                      <a:pt x="101" y="64"/>
                      <a:pt x="114" y="60"/>
                      <a:pt x="125" y="64"/>
                    </a:cubicBezTo>
                    <a:cubicBezTo>
                      <a:pt x="136" y="67"/>
                      <a:pt x="144" y="65"/>
                      <a:pt x="148" y="55"/>
                    </a:cubicBezTo>
                    <a:cubicBezTo>
                      <a:pt x="152" y="45"/>
                      <a:pt x="143" y="40"/>
                      <a:pt x="136" y="35"/>
                    </a:cubicBezTo>
                    <a:cubicBezTo>
                      <a:pt x="129" y="31"/>
                      <a:pt x="115" y="34"/>
                      <a:pt x="120" y="19"/>
                    </a:cubicBezTo>
                    <a:cubicBezTo>
                      <a:pt x="124" y="7"/>
                      <a:pt x="132" y="0"/>
                      <a:pt x="146" y="2"/>
                    </a:cubicBezTo>
                    <a:cubicBezTo>
                      <a:pt x="167" y="6"/>
                      <a:pt x="175" y="15"/>
                      <a:pt x="175" y="34"/>
                    </a:cubicBezTo>
                    <a:cubicBezTo>
                      <a:pt x="175" y="44"/>
                      <a:pt x="171" y="54"/>
                      <a:pt x="172" y="64"/>
                    </a:cubicBezTo>
                    <a:cubicBezTo>
                      <a:pt x="171" y="72"/>
                      <a:pt x="176" y="76"/>
                      <a:pt x="184" y="76"/>
                    </a:cubicBezTo>
                    <a:cubicBezTo>
                      <a:pt x="200" y="75"/>
                      <a:pt x="217" y="78"/>
                      <a:pt x="232" y="72"/>
                    </a:cubicBezTo>
                    <a:cubicBezTo>
                      <a:pt x="246" y="66"/>
                      <a:pt x="260" y="70"/>
                      <a:pt x="273" y="75"/>
                    </a:cubicBezTo>
                    <a:cubicBezTo>
                      <a:pt x="278" y="77"/>
                      <a:pt x="283" y="81"/>
                      <a:pt x="283" y="86"/>
                    </a:cubicBezTo>
                    <a:cubicBezTo>
                      <a:pt x="282" y="96"/>
                      <a:pt x="290" y="102"/>
                      <a:pt x="293" y="109"/>
                    </a:cubicBezTo>
                    <a:cubicBezTo>
                      <a:pt x="287" y="120"/>
                      <a:pt x="269" y="118"/>
                      <a:pt x="266" y="133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3" name="Freeform 854">
                <a:extLst>
                  <a:ext uri="{FF2B5EF4-FFF2-40B4-BE49-F238E27FC236}">
                    <a16:creationId xmlns:a16="http://schemas.microsoft.com/office/drawing/2014/main" id="{6DFED271-680C-C799-FBD2-66CD96225DC8}"/>
                  </a:ext>
                </a:extLst>
              </p:cNvPr>
              <p:cNvSpPr/>
              <p:nvPr/>
            </p:nvSpPr>
            <p:spPr bwMode="auto">
              <a:xfrm>
                <a:off x="4223" y="1329"/>
                <a:ext cx="59" cy="112"/>
              </a:xfrm>
              <a:custGeom>
                <a:avLst/>
                <a:gdLst>
                  <a:gd name="T0" fmla="*/ 20 w 144"/>
                  <a:gd name="T1" fmla="*/ 116 h 132"/>
                  <a:gd name="T2" fmla="*/ 21 w 144"/>
                  <a:gd name="T3" fmla="*/ 102 h 132"/>
                  <a:gd name="T4" fmla="*/ 0 w 144"/>
                  <a:gd name="T5" fmla="*/ 52 h 132"/>
                  <a:gd name="T6" fmla="*/ 10 w 144"/>
                  <a:gd name="T7" fmla="*/ 9 h 132"/>
                  <a:gd name="T8" fmla="*/ 8 w 144"/>
                  <a:gd name="T9" fmla="*/ 0 h 132"/>
                  <a:gd name="T10" fmla="*/ 37 w 144"/>
                  <a:gd name="T11" fmla="*/ 27 h 132"/>
                  <a:gd name="T12" fmla="*/ 40 w 144"/>
                  <a:gd name="T13" fmla="*/ 33 h 132"/>
                  <a:gd name="T14" fmla="*/ 84 w 144"/>
                  <a:gd name="T15" fmla="*/ 48 h 132"/>
                  <a:gd name="T16" fmla="*/ 137 w 144"/>
                  <a:gd name="T17" fmla="*/ 73 h 132"/>
                  <a:gd name="T18" fmla="*/ 144 w 144"/>
                  <a:gd name="T19" fmla="*/ 79 h 132"/>
                  <a:gd name="T20" fmla="*/ 132 w 144"/>
                  <a:gd name="T21" fmla="*/ 92 h 132"/>
                  <a:gd name="T22" fmla="*/ 68 w 144"/>
                  <a:gd name="T23" fmla="*/ 124 h 132"/>
                  <a:gd name="T24" fmla="*/ 52 w 144"/>
                  <a:gd name="T25" fmla="*/ 127 h 132"/>
                  <a:gd name="T26" fmla="*/ 20 w 144"/>
                  <a:gd name="T27" fmla="*/ 11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32">
                    <a:moveTo>
                      <a:pt x="20" y="116"/>
                    </a:moveTo>
                    <a:cubicBezTo>
                      <a:pt x="20" y="111"/>
                      <a:pt x="19" y="106"/>
                      <a:pt x="21" y="102"/>
                    </a:cubicBezTo>
                    <a:cubicBezTo>
                      <a:pt x="29" y="78"/>
                      <a:pt x="22" y="62"/>
                      <a:pt x="0" y="52"/>
                    </a:cubicBezTo>
                    <a:cubicBezTo>
                      <a:pt x="13" y="40"/>
                      <a:pt x="16" y="26"/>
                      <a:pt x="10" y="9"/>
                    </a:cubicBezTo>
                    <a:cubicBezTo>
                      <a:pt x="9" y="6"/>
                      <a:pt x="8" y="3"/>
                      <a:pt x="8" y="0"/>
                    </a:cubicBezTo>
                    <a:cubicBezTo>
                      <a:pt x="20" y="6"/>
                      <a:pt x="36" y="8"/>
                      <a:pt x="37" y="27"/>
                    </a:cubicBezTo>
                    <a:cubicBezTo>
                      <a:pt x="37" y="29"/>
                      <a:pt x="39" y="33"/>
                      <a:pt x="40" y="33"/>
                    </a:cubicBezTo>
                    <a:cubicBezTo>
                      <a:pt x="57" y="33"/>
                      <a:pt x="67" y="51"/>
                      <a:pt x="84" y="48"/>
                    </a:cubicBezTo>
                    <a:cubicBezTo>
                      <a:pt x="108" y="43"/>
                      <a:pt x="124" y="55"/>
                      <a:pt x="137" y="73"/>
                    </a:cubicBezTo>
                    <a:cubicBezTo>
                      <a:pt x="139" y="75"/>
                      <a:pt x="142" y="77"/>
                      <a:pt x="144" y="79"/>
                    </a:cubicBezTo>
                    <a:cubicBezTo>
                      <a:pt x="141" y="85"/>
                      <a:pt x="134" y="87"/>
                      <a:pt x="132" y="92"/>
                    </a:cubicBezTo>
                    <a:cubicBezTo>
                      <a:pt x="122" y="126"/>
                      <a:pt x="94" y="124"/>
                      <a:pt x="68" y="124"/>
                    </a:cubicBezTo>
                    <a:cubicBezTo>
                      <a:pt x="63" y="124"/>
                      <a:pt x="57" y="125"/>
                      <a:pt x="52" y="127"/>
                    </a:cubicBezTo>
                    <a:cubicBezTo>
                      <a:pt x="39" y="132"/>
                      <a:pt x="28" y="128"/>
                      <a:pt x="20" y="116"/>
                    </a:cubicBezTo>
                    <a:close/>
                  </a:path>
                </a:pathLst>
              </a:custGeom>
              <a:solidFill>
                <a:srgbClr val="E3DC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4" name="Freeform 855">
                <a:extLst>
                  <a:ext uri="{FF2B5EF4-FFF2-40B4-BE49-F238E27FC236}">
                    <a16:creationId xmlns:a16="http://schemas.microsoft.com/office/drawing/2014/main" id="{923C2A24-7798-B119-399D-EE2E51007CC7}"/>
                  </a:ext>
                </a:extLst>
              </p:cNvPr>
              <p:cNvSpPr/>
              <p:nvPr/>
            </p:nvSpPr>
            <p:spPr bwMode="auto">
              <a:xfrm>
                <a:off x="4160" y="955"/>
                <a:ext cx="104" cy="78"/>
              </a:xfrm>
              <a:custGeom>
                <a:avLst/>
                <a:gdLst>
                  <a:gd name="T0" fmla="*/ 256 w 256"/>
                  <a:gd name="T1" fmla="*/ 91 h 91"/>
                  <a:gd name="T2" fmla="*/ 140 w 256"/>
                  <a:gd name="T3" fmla="*/ 67 h 91"/>
                  <a:gd name="T4" fmla="*/ 89 w 256"/>
                  <a:gd name="T5" fmla="*/ 52 h 91"/>
                  <a:gd name="T6" fmla="*/ 49 w 256"/>
                  <a:gd name="T7" fmla="*/ 48 h 91"/>
                  <a:gd name="T8" fmla="*/ 0 w 256"/>
                  <a:gd name="T9" fmla="*/ 19 h 91"/>
                  <a:gd name="T10" fmla="*/ 43 w 256"/>
                  <a:gd name="T11" fmla="*/ 17 h 91"/>
                  <a:gd name="T12" fmla="*/ 64 w 256"/>
                  <a:gd name="T13" fmla="*/ 11 h 91"/>
                  <a:gd name="T14" fmla="*/ 166 w 256"/>
                  <a:gd name="T15" fmla="*/ 31 h 91"/>
                  <a:gd name="T16" fmla="*/ 256 w 256"/>
                  <a:gd name="T17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6" h="91">
                    <a:moveTo>
                      <a:pt x="256" y="91"/>
                    </a:moveTo>
                    <a:cubicBezTo>
                      <a:pt x="217" y="86"/>
                      <a:pt x="176" y="89"/>
                      <a:pt x="140" y="67"/>
                    </a:cubicBezTo>
                    <a:cubicBezTo>
                      <a:pt x="122" y="64"/>
                      <a:pt x="105" y="61"/>
                      <a:pt x="89" y="52"/>
                    </a:cubicBezTo>
                    <a:cubicBezTo>
                      <a:pt x="77" y="45"/>
                      <a:pt x="62" y="49"/>
                      <a:pt x="49" y="48"/>
                    </a:cubicBezTo>
                    <a:cubicBezTo>
                      <a:pt x="28" y="46"/>
                      <a:pt x="9" y="40"/>
                      <a:pt x="0" y="19"/>
                    </a:cubicBezTo>
                    <a:cubicBezTo>
                      <a:pt x="14" y="14"/>
                      <a:pt x="27" y="0"/>
                      <a:pt x="43" y="17"/>
                    </a:cubicBezTo>
                    <a:cubicBezTo>
                      <a:pt x="48" y="23"/>
                      <a:pt x="55" y="8"/>
                      <a:pt x="64" y="11"/>
                    </a:cubicBezTo>
                    <a:cubicBezTo>
                      <a:pt x="101" y="5"/>
                      <a:pt x="137" y="16"/>
                      <a:pt x="166" y="31"/>
                    </a:cubicBezTo>
                    <a:cubicBezTo>
                      <a:pt x="197" y="48"/>
                      <a:pt x="231" y="63"/>
                      <a:pt x="256" y="91"/>
                    </a:cubicBezTo>
                    <a:close/>
                  </a:path>
                </a:pathLst>
              </a:custGeom>
              <a:solidFill>
                <a:srgbClr val="DEDB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5" name="Freeform 856">
                <a:extLst>
                  <a:ext uri="{FF2B5EF4-FFF2-40B4-BE49-F238E27FC236}">
                    <a16:creationId xmlns:a16="http://schemas.microsoft.com/office/drawing/2014/main" id="{4D3BC489-786D-7A06-169C-1C04AF4F07BA}"/>
                  </a:ext>
                </a:extLst>
              </p:cNvPr>
              <p:cNvSpPr/>
              <p:nvPr/>
            </p:nvSpPr>
            <p:spPr bwMode="auto">
              <a:xfrm>
                <a:off x="4497" y="1075"/>
                <a:ext cx="36" cy="125"/>
              </a:xfrm>
              <a:custGeom>
                <a:avLst/>
                <a:gdLst>
                  <a:gd name="T0" fmla="*/ 0 w 89"/>
                  <a:gd name="T1" fmla="*/ 23 h 147"/>
                  <a:gd name="T2" fmla="*/ 40 w 89"/>
                  <a:gd name="T3" fmla="*/ 18 h 147"/>
                  <a:gd name="T4" fmla="*/ 79 w 89"/>
                  <a:gd name="T5" fmla="*/ 64 h 147"/>
                  <a:gd name="T6" fmla="*/ 86 w 89"/>
                  <a:gd name="T7" fmla="*/ 99 h 147"/>
                  <a:gd name="T8" fmla="*/ 83 w 89"/>
                  <a:gd name="T9" fmla="*/ 138 h 147"/>
                  <a:gd name="T10" fmla="*/ 79 w 89"/>
                  <a:gd name="T11" fmla="*/ 146 h 147"/>
                  <a:gd name="T12" fmla="*/ 70 w 89"/>
                  <a:gd name="T13" fmla="*/ 143 h 147"/>
                  <a:gd name="T14" fmla="*/ 31 w 89"/>
                  <a:gd name="T15" fmla="*/ 98 h 147"/>
                  <a:gd name="T16" fmla="*/ 9 w 89"/>
                  <a:gd name="T17" fmla="*/ 75 h 147"/>
                  <a:gd name="T18" fmla="*/ 4 w 89"/>
                  <a:gd name="T19" fmla="*/ 59 h 147"/>
                  <a:gd name="T20" fmla="*/ 0 w 89"/>
                  <a:gd name="T21" fmla="*/ 23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147">
                    <a:moveTo>
                      <a:pt x="0" y="23"/>
                    </a:moveTo>
                    <a:cubicBezTo>
                      <a:pt x="10" y="4"/>
                      <a:pt x="28" y="0"/>
                      <a:pt x="40" y="18"/>
                    </a:cubicBezTo>
                    <a:cubicBezTo>
                      <a:pt x="51" y="35"/>
                      <a:pt x="69" y="45"/>
                      <a:pt x="79" y="64"/>
                    </a:cubicBezTo>
                    <a:cubicBezTo>
                      <a:pt x="86" y="75"/>
                      <a:pt x="89" y="86"/>
                      <a:pt x="86" y="99"/>
                    </a:cubicBezTo>
                    <a:cubicBezTo>
                      <a:pt x="83" y="112"/>
                      <a:pt x="76" y="124"/>
                      <a:pt x="83" y="138"/>
                    </a:cubicBezTo>
                    <a:cubicBezTo>
                      <a:pt x="84" y="141"/>
                      <a:pt x="83" y="144"/>
                      <a:pt x="79" y="146"/>
                    </a:cubicBezTo>
                    <a:cubicBezTo>
                      <a:pt x="76" y="147"/>
                      <a:pt x="73" y="146"/>
                      <a:pt x="70" y="143"/>
                    </a:cubicBezTo>
                    <a:cubicBezTo>
                      <a:pt x="57" y="129"/>
                      <a:pt x="36" y="121"/>
                      <a:pt x="31" y="98"/>
                    </a:cubicBezTo>
                    <a:cubicBezTo>
                      <a:pt x="29" y="88"/>
                      <a:pt x="12" y="88"/>
                      <a:pt x="9" y="75"/>
                    </a:cubicBezTo>
                    <a:cubicBezTo>
                      <a:pt x="8" y="70"/>
                      <a:pt x="3" y="65"/>
                      <a:pt x="4" y="59"/>
                    </a:cubicBezTo>
                    <a:cubicBezTo>
                      <a:pt x="2" y="47"/>
                      <a:pt x="1" y="35"/>
                      <a:pt x="0" y="23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6" name="Freeform 857">
                <a:extLst>
                  <a:ext uri="{FF2B5EF4-FFF2-40B4-BE49-F238E27FC236}">
                    <a16:creationId xmlns:a16="http://schemas.microsoft.com/office/drawing/2014/main" id="{2E2E807D-79CE-9B5C-1F3F-5515350C4BF0}"/>
                  </a:ext>
                </a:extLst>
              </p:cNvPr>
              <p:cNvSpPr/>
              <p:nvPr/>
            </p:nvSpPr>
            <p:spPr bwMode="auto">
              <a:xfrm>
                <a:off x="4639" y="1063"/>
                <a:ext cx="76" cy="163"/>
              </a:xfrm>
              <a:custGeom>
                <a:avLst/>
                <a:gdLst>
                  <a:gd name="T0" fmla="*/ 130 w 186"/>
                  <a:gd name="T1" fmla="*/ 24 h 191"/>
                  <a:gd name="T2" fmla="*/ 125 w 186"/>
                  <a:gd name="T3" fmla="*/ 75 h 191"/>
                  <a:gd name="T4" fmla="*/ 134 w 186"/>
                  <a:gd name="T5" fmla="*/ 114 h 191"/>
                  <a:gd name="T6" fmla="*/ 152 w 186"/>
                  <a:gd name="T7" fmla="*/ 129 h 191"/>
                  <a:gd name="T8" fmla="*/ 144 w 186"/>
                  <a:gd name="T9" fmla="*/ 152 h 191"/>
                  <a:gd name="T10" fmla="*/ 136 w 186"/>
                  <a:gd name="T11" fmla="*/ 161 h 191"/>
                  <a:gd name="T12" fmla="*/ 147 w 186"/>
                  <a:gd name="T13" fmla="*/ 163 h 191"/>
                  <a:gd name="T14" fmla="*/ 186 w 186"/>
                  <a:gd name="T15" fmla="*/ 188 h 191"/>
                  <a:gd name="T16" fmla="*/ 166 w 186"/>
                  <a:gd name="T17" fmla="*/ 182 h 191"/>
                  <a:gd name="T18" fmla="*/ 137 w 186"/>
                  <a:gd name="T19" fmla="*/ 185 h 191"/>
                  <a:gd name="T20" fmla="*/ 118 w 186"/>
                  <a:gd name="T21" fmla="*/ 170 h 191"/>
                  <a:gd name="T22" fmla="*/ 104 w 186"/>
                  <a:gd name="T23" fmla="*/ 149 h 191"/>
                  <a:gd name="T24" fmla="*/ 87 w 186"/>
                  <a:gd name="T25" fmla="*/ 156 h 191"/>
                  <a:gd name="T26" fmla="*/ 78 w 186"/>
                  <a:gd name="T27" fmla="*/ 164 h 191"/>
                  <a:gd name="T28" fmla="*/ 37 w 186"/>
                  <a:gd name="T29" fmla="*/ 148 h 191"/>
                  <a:gd name="T30" fmla="*/ 0 w 186"/>
                  <a:gd name="T31" fmla="*/ 157 h 191"/>
                  <a:gd name="T32" fmla="*/ 70 w 186"/>
                  <a:gd name="T33" fmla="*/ 118 h 191"/>
                  <a:gd name="T34" fmla="*/ 103 w 186"/>
                  <a:gd name="T35" fmla="*/ 97 h 191"/>
                  <a:gd name="T36" fmla="*/ 118 w 186"/>
                  <a:gd name="T37" fmla="*/ 68 h 191"/>
                  <a:gd name="T38" fmla="*/ 118 w 186"/>
                  <a:gd name="T39" fmla="*/ 25 h 191"/>
                  <a:gd name="T40" fmla="*/ 114 w 186"/>
                  <a:gd name="T41" fmla="*/ 0 h 191"/>
                  <a:gd name="T42" fmla="*/ 118 w 186"/>
                  <a:gd name="T43" fmla="*/ 0 h 191"/>
                  <a:gd name="T44" fmla="*/ 130 w 186"/>
                  <a:gd name="T45" fmla="*/ 24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6" h="191">
                    <a:moveTo>
                      <a:pt x="130" y="24"/>
                    </a:moveTo>
                    <a:cubicBezTo>
                      <a:pt x="143" y="42"/>
                      <a:pt x="136" y="59"/>
                      <a:pt x="125" y="75"/>
                    </a:cubicBezTo>
                    <a:cubicBezTo>
                      <a:pt x="108" y="97"/>
                      <a:pt x="109" y="103"/>
                      <a:pt x="134" y="114"/>
                    </a:cubicBezTo>
                    <a:cubicBezTo>
                      <a:pt x="142" y="117"/>
                      <a:pt x="148" y="122"/>
                      <a:pt x="152" y="129"/>
                    </a:cubicBezTo>
                    <a:cubicBezTo>
                      <a:pt x="158" y="140"/>
                      <a:pt x="162" y="149"/>
                      <a:pt x="144" y="152"/>
                    </a:cubicBezTo>
                    <a:cubicBezTo>
                      <a:pt x="140" y="153"/>
                      <a:pt x="134" y="154"/>
                      <a:pt x="136" y="161"/>
                    </a:cubicBezTo>
                    <a:cubicBezTo>
                      <a:pt x="137" y="165"/>
                      <a:pt x="143" y="164"/>
                      <a:pt x="147" y="163"/>
                    </a:cubicBezTo>
                    <a:cubicBezTo>
                      <a:pt x="173" y="159"/>
                      <a:pt x="173" y="158"/>
                      <a:pt x="186" y="188"/>
                    </a:cubicBezTo>
                    <a:cubicBezTo>
                      <a:pt x="178" y="191"/>
                      <a:pt x="172" y="185"/>
                      <a:pt x="166" y="182"/>
                    </a:cubicBezTo>
                    <a:cubicBezTo>
                      <a:pt x="156" y="176"/>
                      <a:pt x="146" y="174"/>
                      <a:pt x="137" y="185"/>
                    </a:cubicBezTo>
                    <a:cubicBezTo>
                      <a:pt x="125" y="188"/>
                      <a:pt x="120" y="179"/>
                      <a:pt x="118" y="170"/>
                    </a:cubicBezTo>
                    <a:cubicBezTo>
                      <a:pt x="116" y="161"/>
                      <a:pt x="112" y="155"/>
                      <a:pt x="104" y="149"/>
                    </a:cubicBezTo>
                    <a:cubicBezTo>
                      <a:pt x="95" y="143"/>
                      <a:pt x="84" y="131"/>
                      <a:pt x="87" y="156"/>
                    </a:cubicBezTo>
                    <a:cubicBezTo>
                      <a:pt x="87" y="161"/>
                      <a:pt x="84" y="165"/>
                      <a:pt x="78" y="164"/>
                    </a:cubicBezTo>
                    <a:cubicBezTo>
                      <a:pt x="73" y="150"/>
                      <a:pt x="52" y="142"/>
                      <a:pt x="37" y="148"/>
                    </a:cubicBezTo>
                    <a:cubicBezTo>
                      <a:pt x="18" y="156"/>
                      <a:pt x="14" y="157"/>
                      <a:pt x="0" y="157"/>
                    </a:cubicBezTo>
                    <a:cubicBezTo>
                      <a:pt x="12" y="126"/>
                      <a:pt x="39" y="111"/>
                      <a:pt x="70" y="118"/>
                    </a:cubicBezTo>
                    <a:cubicBezTo>
                      <a:pt x="88" y="122"/>
                      <a:pt x="98" y="116"/>
                      <a:pt x="103" y="97"/>
                    </a:cubicBezTo>
                    <a:cubicBezTo>
                      <a:pt x="106" y="86"/>
                      <a:pt x="110" y="77"/>
                      <a:pt x="118" y="68"/>
                    </a:cubicBezTo>
                    <a:cubicBezTo>
                      <a:pt x="131" y="56"/>
                      <a:pt x="130" y="38"/>
                      <a:pt x="118" y="25"/>
                    </a:cubicBezTo>
                    <a:cubicBezTo>
                      <a:pt x="110" y="17"/>
                      <a:pt x="111" y="9"/>
                      <a:pt x="114" y="0"/>
                    </a:cubicBezTo>
                    <a:cubicBezTo>
                      <a:pt x="115" y="0"/>
                      <a:pt x="116" y="0"/>
                      <a:pt x="118" y="0"/>
                    </a:cubicBezTo>
                    <a:cubicBezTo>
                      <a:pt x="127" y="5"/>
                      <a:pt x="123" y="17"/>
                      <a:pt x="130" y="24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7" name="Freeform 858">
                <a:extLst>
                  <a:ext uri="{FF2B5EF4-FFF2-40B4-BE49-F238E27FC236}">
                    <a16:creationId xmlns:a16="http://schemas.microsoft.com/office/drawing/2014/main" id="{4B2C85CB-E29F-98E5-E0E6-11CBC3A6BC20}"/>
                  </a:ext>
                </a:extLst>
              </p:cNvPr>
              <p:cNvSpPr/>
              <p:nvPr/>
            </p:nvSpPr>
            <p:spPr bwMode="auto">
              <a:xfrm>
                <a:off x="4490" y="2358"/>
                <a:ext cx="50" cy="102"/>
              </a:xfrm>
              <a:custGeom>
                <a:avLst/>
                <a:gdLst>
                  <a:gd name="T0" fmla="*/ 21 w 121"/>
                  <a:gd name="T1" fmla="*/ 37 h 119"/>
                  <a:gd name="T2" fmla="*/ 37 w 121"/>
                  <a:gd name="T3" fmla="*/ 26 h 119"/>
                  <a:gd name="T4" fmla="*/ 69 w 121"/>
                  <a:gd name="T5" fmla="*/ 7 h 119"/>
                  <a:gd name="T6" fmla="*/ 88 w 121"/>
                  <a:gd name="T7" fmla="*/ 5 h 119"/>
                  <a:gd name="T8" fmla="*/ 103 w 121"/>
                  <a:gd name="T9" fmla="*/ 17 h 119"/>
                  <a:gd name="T10" fmla="*/ 109 w 121"/>
                  <a:gd name="T11" fmla="*/ 38 h 119"/>
                  <a:gd name="T12" fmla="*/ 91 w 121"/>
                  <a:gd name="T13" fmla="*/ 64 h 119"/>
                  <a:gd name="T14" fmla="*/ 99 w 121"/>
                  <a:gd name="T15" fmla="*/ 86 h 119"/>
                  <a:gd name="T16" fmla="*/ 120 w 121"/>
                  <a:gd name="T17" fmla="*/ 103 h 119"/>
                  <a:gd name="T18" fmla="*/ 108 w 121"/>
                  <a:gd name="T19" fmla="*/ 107 h 119"/>
                  <a:gd name="T20" fmla="*/ 91 w 121"/>
                  <a:gd name="T21" fmla="*/ 112 h 119"/>
                  <a:gd name="T22" fmla="*/ 29 w 121"/>
                  <a:gd name="T23" fmla="*/ 85 h 119"/>
                  <a:gd name="T24" fmla="*/ 19 w 121"/>
                  <a:gd name="T25" fmla="*/ 71 h 119"/>
                  <a:gd name="T26" fmla="*/ 2 w 121"/>
                  <a:gd name="T27" fmla="*/ 57 h 119"/>
                  <a:gd name="T28" fmla="*/ 16 w 121"/>
                  <a:gd name="T29" fmla="*/ 41 h 119"/>
                  <a:gd name="T30" fmla="*/ 21 w 121"/>
                  <a:gd name="T31" fmla="*/ 37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" h="119">
                    <a:moveTo>
                      <a:pt x="21" y="37"/>
                    </a:moveTo>
                    <a:cubicBezTo>
                      <a:pt x="23" y="29"/>
                      <a:pt x="31" y="29"/>
                      <a:pt x="37" y="26"/>
                    </a:cubicBezTo>
                    <a:cubicBezTo>
                      <a:pt x="49" y="21"/>
                      <a:pt x="62" y="21"/>
                      <a:pt x="69" y="7"/>
                    </a:cubicBezTo>
                    <a:cubicBezTo>
                      <a:pt x="71" y="2"/>
                      <a:pt x="81" y="0"/>
                      <a:pt x="88" y="5"/>
                    </a:cubicBezTo>
                    <a:cubicBezTo>
                      <a:pt x="96" y="7"/>
                      <a:pt x="99" y="12"/>
                      <a:pt x="103" y="17"/>
                    </a:cubicBezTo>
                    <a:cubicBezTo>
                      <a:pt x="106" y="24"/>
                      <a:pt x="111" y="30"/>
                      <a:pt x="109" y="38"/>
                    </a:cubicBezTo>
                    <a:cubicBezTo>
                      <a:pt x="105" y="48"/>
                      <a:pt x="97" y="55"/>
                      <a:pt x="91" y="64"/>
                    </a:cubicBezTo>
                    <a:cubicBezTo>
                      <a:pt x="84" y="75"/>
                      <a:pt x="89" y="80"/>
                      <a:pt x="99" y="86"/>
                    </a:cubicBezTo>
                    <a:cubicBezTo>
                      <a:pt x="106" y="91"/>
                      <a:pt x="121" y="87"/>
                      <a:pt x="120" y="103"/>
                    </a:cubicBezTo>
                    <a:cubicBezTo>
                      <a:pt x="116" y="106"/>
                      <a:pt x="112" y="106"/>
                      <a:pt x="108" y="107"/>
                    </a:cubicBezTo>
                    <a:cubicBezTo>
                      <a:pt x="102" y="108"/>
                      <a:pt x="97" y="111"/>
                      <a:pt x="91" y="112"/>
                    </a:cubicBezTo>
                    <a:cubicBezTo>
                      <a:pt x="65" y="119"/>
                      <a:pt x="48" y="112"/>
                      <a:pt x="29" y="85"/>
                    </a:cubicBezTo>
                    <a:cubicBezTo>
                      <a:pt x="30" y="77"/>
                      <a:pt x="26" y="72"/>
                      <a:pt x="19" y="71"/>
                    </a:cubicBezTo>
                    <a:cubicBezTo>
                      <a:pt x="11" y="69"/>
                      <a:pt x="3" y="67"/>
                      <a:pt x="2" y="57"/>
                    </a:cubicBezTo>
                    <a:cubicBezTo>
                      <a:pt x="0" y="47"/>
                      <a:pt x="11" y="46"/>
                      <a:pt x="16" y="41"/>
                    </a:cubicBezTo>
                    <a:cubicBezTo>
                      <a:pt x="18" y="39"/>
                      <a:pt x="19" y="38"/>
                      <a:pt x="21" y="37"/>
                    </a:cubicBezTo>
                    <a:close/>
                  </a:path>
                </a:pathLst>
              </a:custGeom>
              <a:solidFill>
                <a:srgbClr val="839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8" name="Freeform 859">
                <a:extLst>
                  <a:ext uri="{FF2B5EF4-FFF2-40B4-BE49-F238E27FC236}">
                    <a16:creationId xmlns:a16="http://schemas.microsoft.com/office/drawing/2014/main" id="{F7386DC1-667A-42E6-2988-6BAFD65EB144}"/>
                  </a:ext>
                </a:extLst>
              </p:cNvPr>
              <p:cNvSpPr/>
              <p:nvPr/>
            </p:nvSpPr>
            <p:spPr bwMode="auto">
              <a:xfrm>
                <a:off x="3823" y="766"/>
                <a:ext cx="113" cy="118"/>
              </a:xfrm>
              <a:custGeom>
                <a:avLst/>
                <a:gdLst>
                  <a:gd name="T0" fmla="*/ 168 w 280"/>
                  <a:gd name="T1" fmla="*/ 34 h 139"/>
                  <a:gd name="T2" fmla="*/ 160 w 280"/>
                  <a:gd name="T3" fmla="*/ 42 h 139"/>
                  <a:gd name="T4" fmla="*/ 87 w 280"/>
                  <a:gd name="T5" fmla="*/ 88 h 139"/>
                  <a:gd name="T6" fmla="*/ 75 w 280"/>
                  <a:gd name="T7" fmla="*/ 98 h 139"/>
                  <a:gd name="T8" fmla="*/ 70 w 280"/>
                  <a:gd name="T9" fmla="*/ 104 h 139"/>
                  <a:gd name="T10" fmla="*/ 56 w 280"/>
                  <a:gd name="T11" fmla="*/ 124 h 139"/>
                  <a:gd name="T12" fmla="*/ 34 w 280"/>
                  <a:gd name="T13" fmla="*/ 136 h 139"/>
                  <a:gd name="T14" fmla="*/ 32 w 280"/>
                  <a:gd name="T15" fmla="*/ 134 h 139"/>
                  <a:gd name="T16" fmla="*/ 0 w 280"/>
                  <a:gd name="T17" fmla="*/ 130 h 139"/>
                  <a:gd name="T18" fmla="*/ 20 w 280"/>
                  <a:gd name="T19" fmla="*/ 118 h 139"/>
                  <a:gd name="T20" fmla="*/ 43 w 280"/>
                  <a:gd name="T21" fmla="*/ 95 h 139"/>
                  <a:gd name="T22" fmla="*/ 83 w 280"/>
                  <a:gd name="T23" fmla="*/ 57 h 139"/>
                  <a:gd name="T24" fmla="*/ 143 w 280"/>
                  <a:gd name="T25" fmla="*/ 36 h 139"/>
                  <a:gd name="T26" fmla="*/ 155 w 280"/>
                  <a:gd name="T27" fmla="*/ 29 h 139"/>
                  <a:gd name="T28" fmla="*/ 214 w 280"/>
                  <a:gd name="T29" fmla="*/ 17 h 139"/>
                  <a:gd name="T30" fmla="*/ 254 w 280"/>
                  <a:gd name="T31" fmla="*/ 31 h 139"/>
                  <a:gd name="T32" fmla="*/ 280 w 280"/>
                  <a:gd name="T33" fmla="*/ 62 h 139"/>
                  <a:gd name="T34" fmla="*/ 264 w 280"/>
                  <a:gd name="T35" fmla="*/ 54 h 139"/>
                  <a:gd name="T36" fmla="*/ 216 w 280"/>
                  <a:gd name="T37" fmla="*/ 30 h 139"/>
                  <a:gd name="T38" fmla="*/ 168 w 280"/>
                  <a:gd name="T39" fmla="*/ 3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0" h="139">
                    <a:moveTo>
                      <a:pt x="168" y="34"/>
                    </a:moveTo>
                    <a:cubicBezTo>
                      <a:pt x="165" y="37"/>
                      <a:pt x="163" y="39"/>
                      <a:pt x="160" y="42"/>
                    </a:cubicBezTo>
                    <a:cubicBezTo>
                      <a:pt x="135" y="56"/>
                      <a:pt x="114" y="77"/>
                      <a:pt x="87" y="88"/>
                    </a:cubicBezTo>
                    <a:cubicBezTo>
                      <a:pt x="81" y="90"/>
                      <a:pt x="78" y="94"/>
                      <a:pt x="75" y="98"/>
                    </a:cubicBezTo>
                    <a:cubicBezTo>
                      <a:pt x="74" y="100"/>
                      <a:pt x="72" y="103"/>
                      <a:pt x="70" y="104"/>
                    </a:cubicBezTo>
                    <a:cubicBezTo>
                      <a:pt x="63" y="109"/>
                      <a:pt x="60" y="117"/>
                      <a:pt x="56" y="124"/>
                    </a:cubicBezTo>
                    <a:cubicBezTo>
                      <a:pt x="51" y="131"/>
                      <a:pt x="46" y="139"/>
                      <a:pt x="34" y="136"/>
                    </a:cubicBezTo>
                    <a:cubicBezTo>
                      <a:pt x="34" y="135"/>
                      <a:pt x="33" y="135"/>
                      <a:pt x="32" y="134"/>
                    </a:cubicBezTo>
                    <a:cubicBezTo>
                      <a:pt x="22" y="126"/>
                      <a:pt x="11" y="132"/>
                      <a:pt x="0" y="130"/>
                    </a:cubicBezTo>
                    <a:cubicBezTo>
                      <a:pt x="6" y="124"/>
                      <a:pt x="12" y="119"/>
                      <a:pt x="20" y="118"/>
                    </a:cubicBezTo>
                    <a:cubicBezTo>
                      <a:pt x="33" y="116"/>
                      <a:pt x="40" y="106"/>
                      <a:pt x="43" y="95"/>
                    </a:cubicBezTo>
                    <a:cubicBezTo>
                      <a:pt x="48" y="73"/>
                      <a:pt x="63" y="62"/>
                      <a:pt x="83" y="57"/>
                    </a:cubicBezTo>
                    <a:cubicBezTo>
                      <a:pt x="104" y="51"/>
                      <a:pt x="122" y="39"/>
                      <a:pt x="143" y="36"/>
                    </a:cubicBezTo>
                    <a:cubicBezTo>
                      <a:pt x="148" y="35"/>
                      <a:pt x="153" y="32"/>
                      <a:pt x="155" y="29"/>
                    </a:cubicBezTo>
                    <a:cubicBezTo>
                      <a:pt x="170" y="0"/>
                      <a:pt x="193" y="11"/>
                      <a:pt x="214" y="17"/>
                    </a:cubicBezTo>
                    <a:cubicBezTo>
                      <a:pt x="228" y="21"/>
                      <a:pt x="241" y="26"/>
                      <a:pt x="254" y="31"/>
                    </a:cubicBezTo>
                    <a:cubicBezTo>
                      <a:pt x="268" y="37"/>
                      <a:pt x="278" y="47"/>
                      <a:pt x="280" y="62"/>
                    </a:cubicBezTo>
                    <a:cubicBezTo>
                      <a:pt x="272" y="65"/>
                      <a:pt x="268" y="59"/>
                      <a:pt x="264" y="54"/>
                    </a:cubicBezTo>
                    <a:cubicBezTo>
                      <a:pt x="254" y="35"/>
                      <a:pt x="233" y="35"/>
                      <a:pt x="216" y="30"/>
                    </a:cubicBezTo>
                    <a:cubicBezTo>
                      <a:pt x="199" y="22"/>
                      <a:pt x="184" y="30"/>
                      <a:pt x="168" y="34"/>
                    </a:cubicBezTo>
                    <a:close/>
                  </a:path>
                </a:pathLst>
              </a:custGeom>
              <a:solidFill>
                <a:srgbClr val="DAE3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9" name="Freeform 860">
                <a:extLst>
                  <a:ext uri="{FF2B5EF4-FFF2-40B4-BE49-F238E27FC236}">
                    <a16:creationId xmlns:a16="http://schemas.microsoft.com/office/drawing/2014/main" id="{6174D410-47C5-935B-8DD4-B4CA092BC518}"/>
                  </a:ext>
                </a:extLst>
              </p:cNvPr>
              <p:cNvSpPr/>
              <p:nvPr/>
            </p:nvSpPr>
            <p:spPr bwMode="auto">
              <a:xfrm>
                <a:off x="4198" y="2255"/>
                <a:ext cx="66" cy="71"/>
              </a:xfrm>
              <a:custGeom>
                <a:avLst/>
                <a:gdLst>
                  <a:gd name="T0" fmla="*/ 91 w 163"/>
                  <a:gd name="T1" fmla="*/ 84 h 84"/>
                  <a:gd name="T2" fmla="*/ 31 w 163"/>
                  <a:gd name="T3" fmla="*/ 57 h 84"/>
                  <a:gd name="T4" fmla="*/ 26 w 163"/>
                  <a:gd name="T5" fmla="*/ 54 h 84"/>
                  <a:gd name="T6" fmla="*/ 27 w 163"/>
                  <a:gd name="T7" fmla="*/ 35 h 84"/>
                  <a:gd name="T8" fmla="*/ 50 w 163"/>
                  <a:gd name="T9" fmla="*/ 25 h 84"/>
                  <a:gd name="T10" fmla="*/ 83 w 163"/>
                  <a:gd name="T11" fmla="*/ 33 h 84"/>
                  <a:gd name="T12" fmla="*/ 122 w 163"/>
                  <a:gd name="T13" fmla="*/ 21 h 84"/>
                  <a:gd name="T14" fmla="*/ 147 w 163"/>
                  <a:gd name="T15" fmla="*/ 7 h 84"/>
                  <a:gd name="T16" fmla="*/ 157 w 163"/>
                  <a:gd name="T17" fmla="*/ 46 h 84"/>
                  <a:gd name="T18" fmla="*/ 141 w 163"/>
                  <a:gd name="T19" fmla="*/ 53 h 84"/>
                  <a:gd name="T20" fmla="*/ 103 w 163"/>
                  <a:gd name="T21" fmla="*/ 67 h 84"/>
                  <a:gd name="T22" fmla="*/ 91 w 163"/>
                  <a:gd name="T23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3" h="84">
                    <a:moveTo>
                      <a:pt x="91" y="84"/>
                    </a:moveTo>
                    <a:cubicBezTo>
                      <a:pt x="68" y="83"/>
                      <a:pt x="48" y="73"/>
                      <a:pt x="31" y="57"/>
                    </a:cubicBezTo>
                    <a:cubicBezTo>
                      <a:pt x="29" y="56"/>
                      <a:pt x="28" y="54"/>
                      <a:pt x="26" y="54"/>
                    </a:cubicBezTo>
                    <a:cubicBezTo>
                      <a:pt x="0" y="46"/>
                      <a:pt x="17" y="41"/>
                      <a:pt x="27" y="35"/>
                    </a:cubicBezTo>
                    <a:cubicBezTo>
                      <a:pt x="32" y="25"/>
                      <a:pt x="39" y="23"/>
                      <a:pt x="50" y="25"/>
                    </a:cubicBezTo>
                    <a:cubicBezTo>
                      <a:pt x="61" y="26"/>
                      <a:pt x="72" y="29"/>
                      <a:pt x="83" y="33"/>
                    </a:cubicBezTo>
                    <a:cubicBezTo>
                      <a:pt x="102" y="40"/>
                      <a:pt x="110" y="37"/>
                      <a:pt x="122" y="21"/>
                    </a:cubicBezTo>
                    <a:cubicBezTo>
                      <a:pt x="128" y="12"/>
                      <a:pt x="133" y="0"/>
                      <a:pt x="147" y="7"/>
                    </a:cubicBezTo>
                    <a:cubicBezTo>
                      <a:pt x="158" y="12"/>
                      <a:pt x="163" y="33"/>
                      <a:pt x="157" y="46"/>
                    </a:cubicBezTo>
                    <a:cubicBezTo>
                      <a:pt x="151" y="49"/>
                      <a:pt x="144" y="48"/>
                      <a:pt x="141" y="53"/>
                    </a:cubicBezTo>
                    <a:cubicBezTo>
                      <a:pt x="131" y="67"/>
                      <a:pt x="117" y="67"/>
                      <a:pt x="103" y="67"/>
                    </a:cubicBezTo>
                    <a:cubicBezTo>
                      <a:pt x="98" y="72"/>
                      <a:pt x="99" y="81"/>
                      <a:pt x="91" y="84"/>
                    </a:cubicBezTo>
                    <a:close/>
                  </a:path>
                </a:pathLst>
              </a:custGeom>
              <a:solidFill>
                <a:srgbClr val="C7A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0" name="Freeform 861">
                <a:extLst>
                  <a:ext uri="{FF2B5EF4-FFF2-40B4-BE49-F238E27FC236}">
                    <a16:creationId xmlns:a16="http://schemas.microsoft.com/office/drawing/2014/main" id="{38CC3053-A70D-0921-5DEC-70B2284A9D69}"/>
                  </a:ext>
                </a:extLst>
              </p:cNvPr>
              <p:cNvSpPr/>
              <p:nvPr/>
            </p:nvSpPr>
            <p:spPr bwMode="auto">
              <a:xfrm>
                <a:off x="4231" y="1394"/>
                <a:ext cx="70" cy="70"/>
              </a:xfrm>
              <a:custGeom>
                <a:avLst/>
                <a:gdLst>
                  <a:gd name="T0" fmla="*/ 1 w 173"/>
                  <a:gd name="T1" fmla="*/ 40 h 83"/>
                  <a:gd name="T2" fmla="*/ 39 w 173"/>
                  <a:gd name="T3" fmla="*/ 45 h 83"/>
                  <a:gd name="T4" fmla="*/ 74 w 173"/>
                  <a:gd name="T5" fmla="*/ 44 h 83"/>
                  <a:gd name="T6" fmla="*/ 104 w 173"/>
                  <a:gd name="T7" fmla="*/ 20 h 83"/>
                  <a:gd name="T8" fmla="*/ 125 w 173"/>
                  <a:gd name="T9" fmla="*/ 3 h 83"/>
                  <a:gd name="T10" fmla="*/ 152 w 173"/>
                  <a:gd name="T11" fmla="*/ 30 h 83"/>
                  <a:gd name="T12" fmla="*/ 150 w 173"/>
                  <a:gd name="T13" fmla="*/ 43 h 83"/>
                  <a:gd name="T14" fmla="*/ 134 w 173"/>
                  <a:gd name="T15" fmla="*/ 81 h 83"/>
                  <a:gd name="T16" fmla="*/ 128 w 173"/>
                  <a:gd name="T17" fmla="*/ 83 h 83"/>
                  <a:gd name="T18" fmla="*/ 112 w 173"/>
                  <a:gd name="T19" fmla="*/ 78 h 83"/>
                  <a:gd name="T20" fmla="*/ 110 w 173"/>
                  <a:gd name="T21" fmla="*/ 55 h 83"/>
                  <a:gd name="T22" fmla="*/ 70 w 173"/>
                  <a:gd name="T23" fmla="*/ 50 h 83"/>
                  <a:gd name="T24" fmla="*/ 15 w 173"/>
                  <a:gd name="T25" fmla="*/ 55 h 83"/>
                  <a:gd name="T26" fmla="*/ 1 w 173"/>
                  <a:gd name="T27" fmla="*/ 4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3" h="83">
                    <a:moveTo>
                      <a:pt x="1" y="40"/>
                    </a:moveTo>
                    <a:cubicBezTo>
                      <a:pt x="13" y="48"/>
                      <a:pt x="24" y="52"/>
                      <a:pt x="39" y="45"/>
                    </a:cubicBezTo>
                    <a:cubicBezTo>
                      <a:pt x="48" y="40"/>
                      <a:pt x="62" y="43"/>
                      <a:pt x="74" y="44"/>
                    </a:cubicBezTo>
                    <a:cubicBezTo>
                      <a:pt x="92" y="46"/>
                      <a:pt x="100" y="35"/>
                      <a:pt x="104" y="20"/>
                    </a:cubicBezTo>
                    <a:cubicBezTo>
                      <a:pt x="108" y="9"/>
                      <a:pt x="114" y="3"/>
                      <a:pt x="125" y="3"/>
                    </a:cubicBezTo>
                    <a:cubicBezTo>
                      <a:pt x="143" y="0"/>
                      <a:pt x="154" y="10"/>
                      <a:pt x="152" y="30"/>
                    </a:cubicBezTo>
                    <a:cubicBezTo>
                      <a:pt x="152" y="35"/>
                      <a:pt x="148" y="41"/>
                      <a:pt x="150" y="43"/>
                    </a:cubicBezTo>
                    <a:cubicBezTo>
                      <a:pt x="173" y="68"/>
                      <a:pt x="146" y="71"/>
                      <a:pt x="134" y="81"/>
                    </a:cubicBezTo>
                    <a:cubicBezTo>
                      <a:pt x="132" y="82"/>
                      <a:pt x="130" y="82"/>
                      <a:pt x="128" y="83"/>
                    </a:cubicBezTo>
                    <a:cubicBezTo>
                      <a:pt x="125" y="77"/>
                      <a:pt x="117" y="82"/>
                      <a:pt x="112" y="78"/>
                    </a:cubicBezTo>
                    <a:cubicBezTo>
                      <a:pt x="111" y="70"/>
                      <a:pt x="122" y="61"/>
                      <a:pt x="110" y="55"/>
                    </a:cubicBezTo>
                    <a:cubicBezTo>
                      <a:pt x="98" y="49"/>
                      <a:pt x="84" y="44"/>
                      <a:pt x="70" y="50"/>
                    </a:cubicBezTo>
                    <a:cubicBezTo>
                      <a:pt x="52" y="58"/>
                      <a:pt x="33" y="54"/>
                      <a:pt x="15" y="55"/>
                    </a:cubicBezTo>
                    <a:cubicBezTo>
                      <a:pt x="6" y="55"/>
                      <a:pt x="0" y="50"/>
                      <a:pt x="1" y="40"/>
                    </a:cubicBezTo>
                    <a:close/>
                  </a:path>
                </a:pathLst>
              </a:custGeom>
              <a:solidFill>
                <a:srgbClr val="D5C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1" name="Freeform 862">
                <a:extLst>
                  <a:ext uri="{FF2B5EF4-FFF2-40B4-BE49-F238E27FC236}">
                    <a16:creationId xmlns:a16="http://schemas.microsoft.com/office/drawing/2014/main" id="{5FAE4D23-91AE-B309-D779-C8F27D867FCE}"/>
                  </a:ext>
                </a:extLst>
              </p:cNvPr>
              <p:cNvSpPr/>
              <p:nvPr/>
            </p:nvSpPr>
            <p:spPr bwMode="auto">
              <a:xfrm>
                <a:off x="4239" y="2290"/>
                <a:ext cx="82" cy="100"/>
              </a:xfrm>
              <a:custGeom>
                <a:avLst/>
                <a:gdLst>
                  <a:gd name="T0" fmla="*/ 0 w 200"/>
                  <a:gd name="T1" fmla="*/ 25 h 117"/>
                  <a:gd name="T2" fmla="*/ 52 w 200"/>
                  <a:gd name="T3" fmla="*/ 2 h 117"/>
                  <a:gd name="T4" fmla="*/ 86 w 200"/>
                  <a:gd name="T5" fmla="*/ 37 h 117"/>
                  <a:gd name="T6" fmla="*/ 125 w 200"/>
                  <a:gd name="T7" fmla="*/ 85 h 117"/>
                  <a:gd name="T8" fmla="*/ 198 w 200"/>
                  <a:gd name="T9" fmla="*/ 99 h 117"/>
                  <a:gd name="T10" fmla="*/ 200 w 200"/>
                  <a:gd name="T11" fmla="*/ 102 h 117"/>
                  <a:gd name="T12" fmla="*/ 120 w 200"/>
                  <a:gd name="T13" fmla="*/ 100 h 117"/>
                  <a:gd name="T14" fmla="*/ 48 w 200"/>
                  <a:gd name="T15" fmla="*/ 45 h 117"/>
                  <a:gd name="T16" fmla="*/ 43 w 200"/>
                  <a:gd name="T17" fmla="*/ 39 h 117"/>
                  <a:gd name="T18" fmla="*/ 0 w 200"/>
                  <a:gd name="T19" fmla="*/ 2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0" h="117">
                    <a:moveTo>
                      <a:pt x="0" y="25"/>
                    </a:moveTo>
                    <a:cubicBezTo>
                      <a:pt x="22" y="27"/>
                      <a:pt x="30" y="0"/>
                      <a:pt x="52" y="2"/>
                    </a:cubicBezTo>
                    <a:cubicBezTo>
                      <a:pt x="72" y="1"/>
                      <a:pt x="87" y="17"/>
                      <a:pt x="86" y="37"/>
                    </a:cubicBezTo>
                    <a:cubicBezTo>
                      <a:pt x="84" y="65"/>
                      <a:pt x="97" y="79"/>
                      <a:pt x="125" y="85"/>
                    </a:cubicBezTo>
                    <a:cubicBezTo>
                      <a:pt x="149" y="90"/>
                      <a:pt x="173" y="97"/>
                      <a:pt x="198" y="99"/>
                    </a:cubicBezTo>
                    <a:cubicBezTo>
                      <a:pt x="199" y="100"/>
                      <a:pt x="199" y="101"/>
                      <a:pt x="200" y="102"/>
                    </a:cubicBezTo>
                    <a:cubicBezTo>
                      <a:pt x="173" y="117"/>
                      <a:pt x="146" y="108"/>
                      <a:pt x="120" y="100"/>
                    </a:cubicBezTo>
                    <a:cubicBezTo>
                      <a:pt x="89" y="91"/>
                      <a:pt x="62" y="76"/>
                      <a:pt x="48" y="45"/>
                    </a:cubicBezTo>
                    <a:cubicBezTo>
                      <a:pt x="47" y="43"/>
                      <a:pt x="43" y="39"/>
                      <a:pt x="43" y="39"/>
                    </a:cubicBezTo>
                    <a:cubicBezTo>
                      <a:pt x="23" y="49"/>
                      <a:pt x="15" y="27"/>
                      <a:pt x="0" y="25"/>
                    </a:cubicBezTo>
                    <a:close/>
                  </a:path>
                </a:pathLst>
              </a:custGeom>
              <a:solidFill>
                <a:srgbClr val="EEC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2" name="Freeform 863">
                <a:extLst>
                  <a:ext uri="{FF2B5EF4-FFF2-40B4-BE49-F238E27FC236}">
                    <a16:creationId xmlns:a16="http://schemas.microsoft.com/office/drawing/2014/main" id="{41819406-EDE4-F40F-D3E3-0BB928E14BE7}"/>
                  </a:ext>
                </a:extLst>
              </p:cNvPr>
              <p:cNvSpPr/>
              <p:nvPr/>
            </p:nvSpPr>
            <p:spPr bwMode="auto">
              <a:xfrm>
                <a:off x="4501" y="2429"/>
                <a:ext cx="66" cy="50"/>
              </a:xfrm>
              <a:custGeom>
                <a:avLst/>
                <a:gdLst>
                  <a:gd name="T0" fmla="*/ 4 w 164"/>
                  <a:gd name="T1" fmla="*/ 2 h 59"/>
                  <a:gd name="T2" fmla="*/ 22 w 164"/>
                  <a:gd name="T3" fmla="*/ 16 h 59"/>
                  <a:gd name="T4" fmla="*/ 67 w 164"/>
                  <a:gd name="T5" fmla="*/ 24 h 59"/>
                  <a:gd name="T6" fmla="*/ 84 w 164"/>
                  <a:gd name="T7" fmla="*/ 18 h 59"/>
                  <a:gd name="T8" fmla="*/ 102 w 164"/>
                  <a:gd name="T9" fmla="*/ 20 h 59"/>
                  <a:gd name="T10" fmla="*/ 151 w 164"/>
                  <a:gd name="T11" fmla="*/ 5 h 59"/>
                  <a:gd name="T12" fmla="*/ 164 w 164"/>
                  <a:gd name="T13" fmla="*/ 11 h 59"/>
                  <a:gd name="T14" fmla="*/ 148 w 164"/>
                  <a:gd name="T15" fmla="*/ 35 h 59"/>
                  <a:gd name="T16" fmla="*/ 107 w 164"/>
                  <a:gd name="T17" fmla="*/ 46 h 59"/>
                  <a:gd name="T18" fmla="*/ 63 w 164"/>
                  <a:gd name="T19" fmla="*/ 50 h 59"/>
                  <a:gd name="T20" fmla="*/ 55 w 164"/>
                  <a:gd name="T21" fmla="*/ 53 h 59"/>
                  <a:gd name="T22" fmla="*/ 24 w 164"/>
                  <a:gd name="T23" fmla="*/ 49 h 59"/>
                  <a:gd name="T24" fmla="*/ 1 w 164"/>
                  <a:gd name="T25" fmla="*/ 20 h 59"/>
                  <a:gd name="T26" fmla="*/ 4 w 164"/>
                  <a:gd name="T27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4" h="59">
                    <a:moveTo>
                      <a:pt x="4" y="2"/>
                    </a:moveTo>
                    <a:cubicBezTo>
                      <a:pt x="10" y="6"/>
                      <a:pt x="17" y="9"/>
                      <a:pt x="22" y="16"/>
                    </a:cubicBezTo>
                    <a:cubicBezTo>
                      <a:pt x="33" y="30"/>
                      <a:pt x="51" y="29"/>
                      <a:pt x="67" y="24"/>
                    </a:cubicBezTo>
                    <a:cubicBezTo>
                      <a:pt x="73" y="22"/>
                      <a:pt x="77" y="18"/>
                      <a:pt x="84" y="18"/>
                    </a:cubicBezTo>
                    <a:cubicBezTo>
                      <a:pt x="90" y="23"/>
                      <a:pt x="96" y="23"/>
                      <a:pt x="102" y="20"/>
                    </a:cubicBezTo>
                    <a:cubicBezTo>
                      <a:pt x="118" y="12"/>
                      <a:pt x="136" y="12"/>
                      <a:pt x="151" y="5"/>
                    </a:cubicBezTo>
                    <a:cubicBezTo>
                      <a:pt x="156" y="3"/>
                      <a:pt x="164" y="0"/>
                      <a:pt x="164" y="11"/>
                    </a:cubicBezTo>
                    <a:cubicBezTo>
                      <a:pt x="151" y="14"/>
                      <a:pt x="154" y="27"/>
                      <a:pt x="148" y="35"/>
                    </a:cubicBezTo>
                    <a:cubicBezTo>
                      <a:pt x="136" y="51"/>
                      <a:pt x="126" y="59"/>
                      <a:pt x="107" y="46"/>
                    </a:cubicBezTo>
                    <a:cubicBezTo>
                      <a:pt x="92" y="37"/>
                      <a:pt x="76" y="31"/>
                      <a:pt x="63" y="50"/>
                    </a:cubicBezTo>
                    <a:cubicBezTo>
                      <a:pt x="61" y="54"/>
                      <a:pt x="57" y="55"/>
                      <a:pt x="55" y="53"/>
                    </a:cubicBezTo>
                    <a:cubicBezTo>
                      <a:pt x="46" y="38"/>
                      <a:pt x="35" y="46"/>
                      <a:pt x="24" y="49"/>
                    </a:cubicBezTo>
                    <a:cubicBezTo>
                      <a:pt x="16" y="51"/>
                      <a:pt x="0" y="29"/>
                      <a:pt x="1" y="20"/>
                    </a:cubicBezTo>
                    <a:cubicBezTo>
                      <a:pt x="2" y="14"/>
                      <a:pt x="3" y="8"/>
                      <a:pt x="4" y="2"/>
                    </a:cubicBezTo>
                    <a:close/>
                  </a:path>
                </a:pathLst>
              </a:custGeom>
              <a:solidFill>
                <a:srgbClr val="C0C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3" name="Freeform 864">
                <a:extLst>
                  <a:ext uri="{FF2B5EF4-FFF2-40B4-BE49-F238E27FC236}">
                    <a16:creationId xmlns:a16="http://schemas.microsoft.com/office/drawing/2014/main" id="{AD1F583C-0895-4579-E1E4-48DF2BDE3D8F}"/>
                  </a:ext>
                </a:extLst>
              </p:cNvPr>
              <p:cNvSpPr/>
              <p:nvPr/>
            </p:nvSpPr>
            <p:spPr bwMode="auto">
              <a:xfrm>
                <a:off x="4535" y="2374"/>
                <a:ext cx="63" cy="80"/>
              </a:xfrm>
              <a:custGeom>
                <a:avLst/>
                <a:gdLst>
                  <a:gd name="T0" fmla="*/ 80 w 156"/>
                  <a:gd name="T1" fmla="*/ 76 h 94"/>
                  <a:gd name="T2" fmla="*/ 71 w 156"/>
                  <a:gd name="T3" fmla="*/ 72 h 94"/>
                  <a:gd name="T4" fmla="*/ 18 w 156"/>
                  <a:gd name="T5" fmla="*/ 90 h 94"/>
                  <a:gd name="T6" fmla="*/ 0 w 156"/>
                  <a:gd name="T7" fmla="*/ 83 h 94"/>
                  <a:gd name="T8" fmla="*/ 12 w 156"/>
                  <a:gd name="T9" fmla="*/ 83 h 94"/>
                  <a:gd name="T10" fmla="*/ 46 w 156"/>
                  <a:gd name="T11" fmla="*/ 60 h 94"/>
                  <a:gd name="T12" fmla="*/ 70 w 156"/>
                  <a:gd name="T13" fmla="*/ 26 h 94"/>
                  <a:gd name="T14" fmla="*/ 107 w 156"/>
                  <a:gd name="T15" fmla="*/ 1 h 94"/>
                  <a:gd name="T16" fmla="*/ 116 w 156"/>
                  <a:gd name="T17" fmla="*/ 0 h 94"/>
                  <a:gd name="T18" fmla="*/ 141 w 156"/>
                  <a:gd name="T19" fmla="*/ 2 h 94"/>
                  <a:gd name="T20" fmla="*/ 156 w 156"/>
                  <a:gd name="T21" fmla="*/ 11 h 94"/>
                  <a:gd name="T22" fmla="*/ 140 w 156"/>
                  <a:gd name="T23" fmla="*/ 15 h 94"/>
                  <a:gd name="T24" fmla="*/ 123 w 156"/>
                  <a:gd name="T25" fmla="*/ 35 h 94"/>
                  <a:gd name="T26" fmla="*/ 111 w 156"/>
                  <a:gd name="T27" fmla="*/ 47 h 94"/>
                  <a:gd name="T28" fmla="*/ 99 w 156"/>
                  <a:gd name="T29" fmla="*/ 75 h 94"/>
                  <a:gd name="T30" fmla="*/ 99 w 156"/>
                  <a:gd name="T31" fmla="*/ 79 h 94"/>
                  <a:gd name="T32" fmla="*/ 80 w 156"/>
                  <a:gd name="T33" fmla="*/ 7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94">
                    <a:moveTo>
                      <a:pt x="80" y="76"/>
                    </a:moveTo>
                    <a:cubicBezTo>
                      <a:pt x="78" y="72"/>
                      <a:pt x="74" y="70"/>
                      <a:pt x="71" y="72"/>
                    </a:cubicBezTo>
                    <a:cubicBezTo>
                      <a:pt x="56" y="86"/>
                      <a:pt x="35" y="80"/>
                      <a:pt x="18" y="90"/>
                    </a:cubicBezTo>
                    <a:cubicBezTo>
                      <a:pt x="11" y="94"/>
                      <a:pt x="4" y="91"/>
                      <a:pt x="0" y="83"/>
                    </a:cubicBezTo>
                    <a:cubicBezTo>
                      <a:pt x="4" y="83"/>
                      <a:pt x="8" y="83"/>
                      <a:pt x="12" y="83"/>
                    </a:cubicBezTo>
                    <a:cubicBezTo>
                      <a:pt x="23" y="76"/>
                      <a:pt x="34" y="67"/>
                      <a:pt x="46" y="60"/>
                    </a:cubicBezTo>
                    <a:cubicBezTo>
                      <a:pt x="58" y="53"/>
                      <a:pt x="61" y="37"/>
                      <a:pt x="70" y="26"/>
                    </a:cubicBezTo>
                    <a:cubicBezTo>
                      <a:pt x="81" y="14"/>
                      <a:pt x="92" y="5"/>
                      <a:pt x="107" y="1"/>
                    </a:cubicBezTo>
                    <a:cubicBezTo>
                      <a:pt x="110" y="0"/>
                      <a:pt x="113" y="0"/>
                      <a:pt x="116" y="0"/>
                    </a:cubicBezTo>
                    <a:cubicBezTo>
                      <a:pt x="124" y="2"/>
                      <a:pt x="133" y="0"/>
                      <a:pt x="141" y="2"/>
                    </a:cubicBezTo>
                    <a:cubicBezTo>
                      <a:pt x="147" y="4"/>
                      <a:pt x="155" y="2"/>
                      <a:pt x="156" y="11"/>
                    </a:cubicBezTo>
                    <a:cubicBezTo>
                      <a:pt x="152" y="17"/>
                      <a:pt x="144" y="11"/>
                      <a:pt x="140" y="15"/>
                    </a:cubicBezTo>
                    <a:cubicBezTo>
                      <a:pt x="133" y="21"/>
                      <a:pt x="123" y="22"/>
                      <a:pt x="123" y="35"/>
                    </a:cubicBezTo>
                    <a:cubicBezTo>
                      <a:pt x="123" y="41"/>
                      <a:pt x="117" y="46"/>
                      <a:pt x="111" y="47"/>
                    </a:cubicBezTo>
                    <a:cubicBezTo>
                      <a:pt x="91" y="50"/>
                      <a:pt x="94" y="62"/>
                      <a:pt x="99" y="75"/>
                    </a:cubicBezTo>
                    <a:cubicBezTo>
                      <a:pt x="99" y="77"/>
                      <a:pt x="99" y="78"/>
                      <a:pt x="99" y="79"/>
                    </a:cubicBezTo>
                    <a:cubicBezTo>
                      <a:pt x="93" y="78"/>
                      <a:pt x="86" y="77"/>
                      <a:pt x="80" y="76"/>
                    </a:cubicBezTo>
                    <a:close/>
                  </a:path>
                </a:pathLst>
              </a:custGeom>
              <a:solidFill>
                <a:srgbClr val="98A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4" name="Freeform 865">
                <a:extLst>
                  <a:ext uri="{FF2B5EF4-FFF2-40B4-BE49-F238E27FC236}">
                    <a16:creationId xmlns:a16="http://schemas.microsoft.com/office/drawing/2014/main" id="{C9DF1074-2C38-CCA9-7189-0B90931F2050}"/>
                  </a:ext>
                </a:extLst>
              </p:cNvPr>
              <p:cNvSpPr/>
              <p:nvPr/>
            </p:nvSpPr>
            <p:spPr bwMode="auto">
              <a:xfrm>
                <a:off x="3921" y="812"/>
                <a:ext cx="96" cy="47"/>
              </a:xfrm>
              <a:custGeom>
                <a:avLst/>
                <a:gdLst>
                  <a:gd name="T0" fmla="*/ 21 w 237"/>
                  <a:gd name="T1" fmla="*/ 0 h 56"/>
                  <a:gd name="T2" fmla="*/ 37 w 237"/>
                  <a:gd name="T3" fmla="*/ 8 h 56"/>
                  <a:gd name="T4" fmla="*/ 53 w 237"/>
                  <a:gd name="T5" fmla="*/ 16 h 56"/>
                  <a:gd name="T6" fmla="*/ 156 w 237"/>
                  <a:gd name="T7" fmla="*/ 20 h 56"/>
                  <a:gd name="T8" fmla="*/ 203 w 237"/>
                  <a:gd name="T9" fmla="*/ 26 h 56"/>
                  <a:gd name="T10" fmla="*/ 212 w 237"/>
                  <a:gd name="T11" fmla="*/ 32 h 56"/>
                  <a:gd name="T12" fmla="*/ 237 w 237"/>
                  <a:gd name="T13" fmla="*/ 56 h 56"/>
                  <a:gd name="T14" fmla="*/ 221 w 237"/>
                  <a:gd name="T15" fmla="*/ 56 h 56"/>
                  <a:gd name="T16" fmla="*/ 221 w 237"/>
                  <a:gd name="T17" fmla="*/ 56 h 56"/>
                  <a:gd name="T18" fmla="*/ 167 w 237"/>
                  <a:gd name="T19" fmla="*/ 38 h 56"/>
                  <a:gd name="T20" fmla="*/ 97 w 237"/>
                  <a:gd name="T21" fmla="*/ 36 h 56"/>
                  <a:gd name="T22" fmla="*/ 41 w 237"/>
                  <a:gd name="T23" fmla="*/ 31 h 56"/>
                  <a:gd name="T24" fmla="*/ 0 w 237"/>
                  <a:gd name="T25" fmla="*/ 20 h 56"/>
                  <a:gd name="T26" fmla="*/ 21 w 237"/>
                  <a:gd name="T2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6" h="56">
                    <a:moveTo>
                      <a:pt x="21" y="0"/>
                    </a:moveTo>
                    <a:cubicBezTo>
                      <a:pt x="26" y="3"/>
                      <a:pt x="32" y="5"/>
                      <a:pt x="37" y="8"/>
                    </a:cubicBezTo>
                    <a:cubicBezTo>
                      <a:pt x="38" y="18"/>
                      <a:pt x="46" y="16"/>
                      <a:pt x="53" y="16"/>
                    </a:cubicBezTo>
                    <a:cubicBezTo>
                      <a:pt x="87" y="16"/>
                      <a:pt x="121" y="15"/>
                      <a:pt x="156" y="20"/>
                    </a:cubicBezTo>
                    <a:cubicBezTo>
                      <a:pt x="171" y="22"/>
                      <a:pt x="186" y="33"/>
                      <a:pt x="203" y="26"/>
                    </a:cubicBezTo>
                    <a:cubicBezTo>
                      <a:pt x="206" y="25"/>
                      <a:pt x="211" y="28"/>
                      <a:pt x="212" y="32"/>
                    </a:cubicBezTo>
                    <a:cubicBezTo>
                      <a:pt x="216" y="46"/>
                      <a:pt x="227" y="50"/>
                      <a:pt x="237" y="56"/>
                    </a:cubicBezTo>
                    <a:cubicBezTo>
                      <a:pt x="232" y="56"/>
                      <a:pt x="226" y="56"/>
                      <a:pt x="221" y="56"/>
                    </a:cubicBezTo>
                    <a:cubicBezTo>
                      <a:pt x="221" y="56"/>
                      <a:pt x="221" y="56"/>
                      <a:pt x="221" y="56"/>
                    </a:cubicBezTo>
                    <a:cubicBezTo>
                      <a:pt x="207" y="39"/>
                      <a:pt x="190" y="34"/>
                      <a:pt x="167" y="38"/>
                    </a:cubicBezTo>
                    <a:cubicBezTo>
                      <a:pt x="144" y="41"/>
                      <a:pt x="120" y="41"/>
                      <a:pt x="97" y="36"/>
                    </a:cubicBezTo>
                    <a:cubicBezTo>
                      <a:pt x="79" y="32"/>
                      <a:pt x="60" y="25"/>
                      <a:pt x="41" y="31"/>
                    </a:cubicBezTo>
                    <a:cubicBezTo>
                      <a:pt x="25" y="37"/>
                      <a:pt x="18" y="16"/>
                      <a:pt x="0" y="20"/>
                    </a:cubicBezTo>
                    <a:cubicBezTo>
                      <a:pt x="7" y="10"/>
                      <a:pt x="22" y="13"/>
                      <a:pt x="21" y="0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5" name="Freeform 866">
                <a:extLst>
                  <a:ext uri="{FF2B5EF4-FFF2-40B4-BE49-F238E27FC236}">
                    <a16:creationId xmlns:a16="http://schemas.microsoft.com/office/drawing/2014/main" id="{800DDE68-DFFB-1C05-889E-42D6E0F8F4C4}"/>
                  </a:ext>
                </a:extLst>
              </p:cNvPr>
              <p:cNvSpPr/>
              <p:nvPr/>
            </p:nvSpPr>
            <p:spPr bwMode="auto">
              <a:xfrm>
                <a:off x="4187" y="1275"/>
                <a:ext cx="49" cy="57"/>
              </a:xfrm>
              <a:custGeom>
                <a:avLst/>
                <a:gdLst>
                  <a:gd name="T0" fmla="*/ 77 w 120"/>
                  <a:gd name="T1" fmla="*/ 31 h 67"/>
                  <a:gd name="T2" fmla="*/ 58 w 120"/>
                  <a:gd name="T3" fmla="*/ 25 h 67"/>
                  <a:gd name="T4" fmla="*/ 54 w 120"/>
                  <a:gd name="T5" fmla="*/ 46 h 67"/>
                  <a:gd name="T6" fmla="*/ 61 w 120"/>
                  <a:gd name="T7" fmla="*/ 67 h 67"/>
                  <a:gd name="T8" fmla="*/ 12 w 120"/>
                  <a:gd name="T9" fmla="*/ 42 h 67"/>
                  <a:gd name="T10" fmla="*/ 15 w 120"/>
                  <a:gd name="T11" fmla="*/ 10 h 67"/>
                  <a:gd name="T12" fmla="*/ 32 w 120"/>
                  <a:gd name="T13" fmla="*/ 11 h 67"/>
                  <a:gd name="T14" fmla="*/ 101 w 120"/>
                  <a:gd name="T15" fmla="*/ 13 h 67"/>
                  <a:gd name="T16" fmla="*/ 120 w 120"/>
                  <a:gd name="T17" fmla="*/ 15 h 67"/>
                  <a:gd name="T18" fmla="*/ 77 w 120"/>
                  <a:gd name="T19" fmla="*/ 3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0" h="67">
                    <a:moveTo>
                      <a:pt x="77" y="31"/>
                    </a:moveTo>
                    <a:cubicBezTo>
                      <a:pt x="73" y="23"/>
                      <a:pt x="65" y="20"/>
                      <a:pt x="58" y="25"/>
                    </a:cubicBezTo>
                    <a:cubicBezTo>
                      <a:pt x="52" y="30"/>
                      <a:pt x="49" y="38"/>
                      <a:pt x="54" y="46"/>
                    </a:cubicBezTo>
                    <a:cubicBezTo>
                      <a:pt x="57" y="53"/>
                      <a:pt x="59" y="60"/>
                      <a:pt x="61" y="67"/>
                    </a:cubicBezTo>
                    <a:cubicBezTo>
                      <a:pt x="44" y="60"/>
                      <a:pt x="28" y="51"/>
                      <a:pt x="12" y="42"/>
                    </a:cubicBezTo>
                    <a:cubicBezTo>
                      <a:pt x="0" y="35"/>
                      <a:pt x="11" y="20"/>
                      <a:pt x="15" y="10"/>
                    </a:cubicBezTo>
                    <a:cubicBezTo>
                      <a:pt x="19" y="0"/>
                      <a:pt x="26" y="10"/>
                      <a:pt x="32" y="11"/>
                    </a:cubicBezTo>
                    <a:cubicBezTo>
                      <a:pt x="55" y="15"/>
                      <a:pt x="79" y="23"/>
                      <a:pt x="101" y="13"/>
                    </a:cubicBezTo>
                    <a:cubicBezTo>
                      <a:pt x="110" y="10"/>
                      <a:pt x="114" y="13"/>
                      <a:pt x="120" y="15"/>
                    </a:cubicBezTo>
                    <a:cubicBezTo>
                      <a:pt x="111" y="33"/>
                      <a:pt x="92" y="27"/>
                      <a:pt x="77" y="31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6" name="Freeform 867">
                <a:extLst>
                  <a:ext uri="{FF2B5EF4-FFF2-40B4-BE49-F238E27FC236}">
                    <a16:creationId xmlns:a16="http://schemas.microsoft.com/office/drawing/2014/main" id="{7311B67E-8AEB-58D9-45A3-4D394993F10B}"/>
                  </a:ext>
                </a:extLst>
              </p:cNvPr>
              <p:cNvSpPr/>
              <p:nvPr/>
            </p:nvSpPr>
            <p:spPr bwMode="auto">
              <a:xfrm>
                <a:off x="4342" y="2352"/>
                <a:ext cx="28" cy="51"/>
              </a:xfrm>
              <a:custGeom>
                <a:avLst/>
                <a:gdLst>
                  <a:gd name="T0" fmla="*/ 60 w 69"/>
                  <a:gd name="T1" fmla="*/ 5 h 60"/>
                  <a:gd name="T2" fmla="*/ 64 w 69"/>
                  <a:gd name="T3" fmla="*/ 38 h 60"/>
                  <a:gd name="T4" fmla="*/ 63 w 69"/>
                  <a:gd name="T5" fmla="*/ 52 h 60"/>
                  <a:gd name="T6" fmla="*/ 41 w 69"/>
                  <a:gd name="T7" fmla="*/ 54 h 60"/>
                  <a:gd name="T8" fmla="*/ 12 w 69"/>
                  <a:gd name="T9" fmla="*/ 45 h 60"/>
                  <a:gd name="T10" fmla="*/ 0 w 69"/>
                  <a:gd name="T11" fmla="*/ 38 h 60"/>
                  <a:gd name="T12" fmla="*/ 1 w 69"/>
                  <a:gd name="T13" fmla="*/ 35 h 60"/>
                  <a:gd name="T14" fmla="*/ 16 w 69"/>
                  <a:gd name="T15" fmla="*/ 16 h 60"/>
                  <a:gd name="T16" fmla="*/ 39 w 69"/>
                  <a:gd name="T17" fmla="*/ 3 h 60"/>
                  <a:gd name="T18" fmla="*/ 60 w 69"/>
                  <a:gd name="T19" fmla="*/ 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9" h="60">
                    <a:moveTo>
                      <a:pt x="60" y="5"/>
                    </a:moveTo>
                    <a:cubicBezTo>
                      <a:pt x="60" y="16"/>
                      <a:pt x="53" y="28"/>
                      <a:pt x="64" y="38"/>
                    </a:cubicBezTo>
                    <a:cubicBezTo>
                      <a:pt x="68" y="42"/>
                      <a:pt x="69" y="48"/>
                      <a:pt x="63" y="52"/>
                    </a:cubicBezTo>
                    <a:cubicBezTo>
                      <a:pt x="56" y="56"/>
                      <a:pt x="49" y="60"/>
                      <a:pt x="41" y="54"/>
                    </a:cubicBezTo>
                    <a:cubicBezTo>
                      <a:pt x="32" y="47"/>
                      <a:pt x="23" y="44"/>
                      <a:pt x="12" y="45"/>
                    </a:cubicBezTo>
                    <a:cubicBezTo>
                      <a:pt x="8" y="43"/>
                      <a:pt x="4" y="40"/>
                      <a:pt x="0" y="38"/>
                    </a:cubicBezTo>
                    <a:cubicBezTo>
                      <a:pt x="0" y="37"/>
                      <a:pt x="1" y="36"/>
                      <a:pt x="1" y="35"/>
                    </a:cubicBezTo>
                    <a:cubicBezTo>
                      <a:pt x="10" y="32"/>
                      <a:pt x="19" y="32"/>
                      <a:pt x="16" y="16"/>
                    </a:cubicBezTo>
                    <a:cubicBezTo>
                      <a:pt x="13" y="0"/>
                      <a:pt x="30" y="5"/>
                      <a:pt x="39" y="3"/>
                    </a:cubicBezTo>
                    <a:cubicBezTo>
                      <a:pt x="46" y="5"/>
                      <a:pt x="53" y="2"/>
                      <a:pt x="60" y="5"/>
                    </a:cubicBezTo>
                    <a:close/>
                  </a:path>
                </a:pathLst>
              </a:custGeom>
              <a:solidFill>
                <a:srgbClr val="EBC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7" name="Freeform 868">
                <a:extLst>
                  <a:ext uri="{FF2B5EF4-FFF2-40B4-BE49-F238E27FC236}">
                    <a16:creationId xmlns:a16="http://schemas.microsoft.com/office/drawing/2014/main" id="{147014EE-55CD-4AB1-C5B5-D96AC33925A7}"/>
                  </a:ext>
                </a:extLst>
              </p:cNvPr>
              <p:cNvSpPr/>
              <p:nvPr/>
            </p:nvSpPr>
            <p:spPr bwMode="auto">
              <a:xfrm>
                <a:off x="4248" y="1508"/>
                <a:ext cx="22" cy="46"/>
              </a:xfrm>
              <a:custGeom>
                <a:avLst/>
                <a:gdLst>
                  <a:gd name="T0" fmla="*/ 8 w 56"/>
                  <a:gd name="T1" fmla="*/ 38 h 54"/>
                  <a:gd name="T2" fmla="*/ 36 w 56"/>
                  <a:gd name="T3" fmla="*/ 6 h 54"/>
                  <a:gd name="T4" fmla="*/ 56 w 56"/>
                  <a:gd name="T5" fmla="*/ 38 h 54"/>
                  <a:gd name="T6" fmla="*/ 56 w 56"/>
                  <a:gd name="T7" fmla="*/ 38 h 54"/>
                  <a:gd name="T8" fmla="*/ 15 w 56"/>
                  <a:gd name="T9" fmla="*/ 49 h 54"/>
                  <a:gd name="T10" fmla="*/ 8 w 56"/>
                  <a:gd name="T11" fmla="*/ 3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6" h="54">
                    <a:moveTo>
                      <a:pt x="8" y="38"/>
                    </a:moveTo>
                    <a:cubicBezTo>
                      <a:pt x="0" y="9"/>
                      <a:pt x="8" y="0"/>
                      <a:pt x="36" y="6"/>
                    </a:cubicBezTo>
                    <a:cubicBezTo>
                      <a:pt x="32" y="24"/>
                      <a:pt x="38" y="34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49" y="50"/>
                      <a:pt x="36" y="54"/>
                      <a:pt x="15" y="49"/>
                    </a:cubicBezTo>
                    <a:cubicBezTo>
                      <a:pt x="11" y="47"/>
                      <a:pt x="6" y="44"/>
                      <a:pt x="8" y="38"/>
                    </a:cubicBezTo>
                    <a:close/>
                  </a:path>
                </a:pathLst>
              </a:custGeom>
              <a:solidFill>
                <a:srgbClr val="EA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8" name="Freeform 869">
                <a:extLst>
                  <a:ext uri="{FF2B5EF4-FFF2-40B4-BE49-F238E27FC236}">
                    <a16:creationId xmlns:a16="http://schemas.microsoft.com/office/drawing/2014/main" id="{4003EE02-9186-8B28-6EE7-BC0B798FCE39}"/>
                  </a:ext>
                </a:extLst>
              </p:cNvPr>
              <p:cNvSpPr/>
              <p:nvPr/>
            </p:nvSpPr>
            <p:spPr bwMode="auto">
              <a:xfrm>
                <a:off x="4320" y="2357"/>
                <a:ext cx="22" cy="27"/>
              </a:xfrm>
              <a:custGeom>
                <a:avLst/>
                <a:gdLst>
                  <a:gd name="T0" fmla="*/ 53 w 53"/>
                  <a:gd name="T1" fmla="*/ 32 h 32"/>
                  <a:gd name="T2" fmla="*/ 1 w 53"/>
                  <a:gd name="T3" fmla="*/ 24 h 32"/>
                  <a:gd name="T4" fmla="*/ 1 w 53"/>
                  <a:gd name="T5" fmla="*/ 23 h 32"/>
                  <a:gd name="T6" fmla="*/ 9 w 53"/>
                  <a:gd name="T7" fmla="*/ 11 h 32"/>
                  <a:gd name="T8" fmla="*/ 53 w 53"/>
                  <a:gd name="T9" fmla="*/ 31 h 32"/>
                  <a:gd name="T10" fmla="*/ 53 w 53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32">
                    <a:moveTo>
                      <a:pt x="53" y="32"/>
                    </a:moveTo>
                    <a:cubicBezTo>
                      <a:pt x="36" y="24"/>
                      <a:pt x="20" y="14"/>
                      <a:pt x="1" y="24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0" y="16"/>
                      <a:pt x="4" y="14"/>
                      <a:pt x="9" y="11"/>
                    </a:cubicBezTo>
                    <a:cubicBezTo>
                      <a:pt x="39" y="0"/>
                      <a:pt x="50" y="5"/>
                      <a:pt x="53" y="31"/>
                    </a:cubicBezTo>
                    <a:lnTo>
                      <a:pt x="53" y="32"/>
                    </a:lnTo>
                    <a:close/>
                  </a:path>
                </a:pathLst>
              </a:custGeom>
              <a:solidFill>
                <a:srgbClr val="EBC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9" name="Freeform 870">
                <a:extLst>
                  <a:ext uri="{FF2B5EF4-FFF2-40B4-BE49-F238E27FC236}">
                    <a16:creationId xmlns:a16="http://schemas.microsoft.com/office/drawing/2014/main" id="{1BC9B761-1A48-F3E3-284A-6C324C3BDED4}"/>
                  </a:ext>
                </a:extLst>
              </p:cNvPr>
              <p:cNvSpPr/>
              <p:nvPr/>
            </p:nvSpPr>
            <p:spPr bwMode="auto">
              <a:xfrm>
                <a:off x="3853" y="2393"/>
                <a:ext cx="10" cy="31"/>
              </a:xfrm>
              <a:custGeom>
                <a:avLst/>
                <a:gdLst>
                  <a:gd name="T0" fmla="*/ 10 w 25"/>
                  <a:gd name="T1" fmla="*/ 0 h 36"/>
                  <a:gd name="T2" fmla="*/ 22 w 25"/>
                  <a:gd name="T3" fmla="*/ 36 h 36"/>
                  <a:gd name="T4" fmla="*/ 10 w 25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10" y="0"/>
                    </a:moveTo>
                    <a:cubicBezTo>
                      <a:pt x="9" y="14"/>
                      <a:pt x="25" y="22"/>
                      <a:pt x="22" y="36"/>
                    </a:cubicBezTo>
                    <a:cubicBezTo>
                      <a:pt x="15" y="25"/>
                      <a:pt x="0" y="17"/>
                      <a:pt x="10" y="0"/>
                    </a:cubicBezTo>
                    <a:close/>
                  </a:path>
                </a:pathLst>
              </a:custGeom>
              <a:solidFill>
                <a:srgbClr val="F0D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0" name="Freeform 871">
                <a:extLst>
                  <a:ext uri="{FF2B5EF4-FFF2-40B4-BE49-F238E27FC236}">
                    <a16:creationId xmlns:a16="http://schemas.microsoft.com/office/drawing/2014/main" id="{F6C07C58-4492-22A8-58A1-9DA7E426D5B3}"/>
                  </a:ext>
                </a:extLst>
              </p:cNvPr>
              <p:cNvSpPr/>
              <p:nvPr/>
            </p:nvSpPr>
            <p:spPr bwMode="auto">
              <a:xfrm>
                <a:off x="4687" y="1063"/>
                <a:ext cx="5" cy="21"/>
              </a:xfrm>
              <a:custGeom>
                <a:avLst/>
                <a:gdLst>
                  <a:gd name="T0" fmla="*/ 12 w 13"/>
                  <a:gd name="T1" fmla="*/ 24 h 24"/>
                  <a:gd name="T2" fmla="*/ 0 w 13"/>
                  <a:gd name="T3" fmla="*/ 0 h 24"/>
                  <a:gd name="T4" fmla="*/ 12 w 13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12" y="24"/>
                    </a:moveTo>
                    <a:cubicBezTo>
                      <a:pt x="0" y="19"/>
                      <a:pt x="6" y="7"/>
                      <a:pt x="0" y="0"/>
                    </a:cubicBezTo>
                    <a:cubicBezTo>
                      <a:pt x="13" y="3"/>
                      <a:pt x="11" y="14"/>
                      <a:pt x="12" y="24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1" name="Freeform 872">
                <a:extLst>
                  <a:ext uri="{FF2B5EF4-FFF2-40B4-BE49-F238E27FC236}">
                    <a16:creationId xmlns:a16="http://schemas.microsoft.com/office/drawing/2014/main" id="{BF4BA1D0-F4C3-D85B-64AC-2B7823440EF3}"/>
                  </a:ext>
                </a:extLst>
              </p:cNvPr>
              <p:cNvSpPr/>
              <p:nvPr/>
            </p:nvSpPr>
            <p:spPr bwMode="auto">
              <a:xfrm>
                <a:off x="4784" y="1377"/>
                <a:ext cx="205" cy="713"/>
              </a:xfrm>
              <a:custGeom>
                <a:avLst/>
                <a:gdLst>
                  <a:gd name="T0" fmla="*/ 16 w 504"/>
                  <a:gd name="T1" fmla="*/ 0 h 838"/>
                  <a:gd name="T2" fmla="*/ 65 w 504"/>
                  <a:gd name="T3" fmla="*/ 55 h 838"/>
                  <a:gd name="T4" fmla="*/ 56 w 504"/>
                  <a:gd name="T5" fmla="*/ 80 h 838"/>
                  <a:gd name="T6" fmla="*/ 39 w 504"/>
                  <a:gd name="T7" fmla="*/ 145 h 838"/>
                  <a:gd name="T8" fmla="*/ 41 w 504"/>
                  <a:gd name="T9" fmla="*/ 208 h 838"/>
                  <a:gd name="T10" fmla="*/ 101 w 504"/>
                  <a:gd name="T11" fmla="*/ 258 h 838"/>
                  <a:gd name="T12" fmla="*/ 106 w 504"/>
                  <a:gd name="T13" fmla="*/ 308 h 838"/>
                  <a:gd name="T14" fmla="*/ 137 w 504"/>
                  <a:gd name="T15" fmla="*/ 341 h 838"/>
                  <a:gd name="T16" fmla="*/ 94 w 504"/>
                  <a:gd name="T17" fmla="*/ 418 h 838"/>
                  <a:gd name="T18" fmla="*/ 137 w 504"/>
                  <a:gd name="T19" fmla="*/ 470 h 838"/>
                  <a:gd name="T20" fmla="*/ 175 w 504"/>
                  <a:gd name="T21" fmla="*/ 482 h 838"/>
                  <a:gd name="T22" fmla="*/ 268 w 504"/>
                  <a:gd name="T23" fmla="*/ 571 h 838"/>
                  <a:gd name="T24" fmla="*/ 267 w 504"/>
                  <a:gd name="T25" fmla="*/ 545 h 838"/>
                  <a:gd name="T26" fmla="*/ 292 w 504"/>
                  <a:gd name="T27" fmla="*/ 545 h 838"/>
                  <a:gd name="T28" fmla="*/ 308 w 504"/>
                  <a:gd name="T29" fmla="*/ 487 h 838"/>
                  <a:gd name="T30" fmla="*/ 411 w 504"/>
                  <a:gd name="T31" fmla="*/ 441 h 838"/>
                  <a:gd name="T32" fmla="*/ 484 w 504"/>
                  <a:gd name="T33" fmla="*/ 528 h 838"/>
                  <a:gd name="T34" fmla="*/ 495 w 504"/>
                  <a:gd name="T35" fmla="*/ 576 h 838"/>
                  <a:gd name="T36" fmla="*/ 472 w 504"/>
                  <a:gd name="T37" fmla="*/ 662 h 838"/>
                  <a:gd name="T38" fmla="*/ 445 w 504"/>
                  <a:gd name="T39" fmla="*/ 713 h 838"/>
                  <a:gd name="T40" fmla="*/ 412 w 504"/>
                  <a:gd name="T41" fmla="*/ 835 h 838"/>
                  <a:gd name="T42" fmla="*/ 346 w 504"/>
                  <a:gd name="T43" fmla="*/ 809 h 838"/>
                  <a:gd name="T44" fmla="*/ 399 w 504"/>
                  <a:gd name="T45" fmla="*/ 752 h 838"/>
                  <a:gd name="T46" fmla="*/ 387 w 504"/>
                  <a:gd name="T47" fmla="*/ 690 h 838"/>
                  <a:gd name="T48" fmla="*/ 382 w 504"/>
                  <a:gd name="T49" fmla="*/ 632 h 838"/>
                  <a:gd name="T50" fmla="*/ 315 w 504"/>
                  <a:gd name="T51" fmla="*/ 561 h 838"/>
                  <a:gd name="T52" fmla="*/ 285 w 504"/>
                  <a:gd name="T53" fmla="*/ 591 h 838"/>
                  <a:gd name="T54" fmla="*/ 223 w 504"/>
                  <a:gd name="T55" fmla="*/ 602 h 838"/>
                  <a:gd name="T56" fmla="*/ 162 w 504"/>
                  <a:gd name="T57" fmla="*/ 524 h 838"/>
                  <a:gd name="T58" fmla="*/ 109 w 504"/>
                  <a:gd name="T59" fmla="*/ 496 h 838"/>
                  <a:gd name="T60" fmla="*/ 74 w 504"/>
                  <a:gd name="T61" fmla="*/ 391 h 838"/>
                  <a:gd name="T62" fmla="*/ 66 w 504"/>
                  <a:gd name="T63" fmla="*/ 286 h 838"/>
                  <a:gd name="T64" fmla="*/ 47 w 504"/>
                  <a:gd name="T65" fmla="*/ 234 h 838"/>
                  <a:gd name="T66" fmla="*/ 17 w 504"/>
                  <a:gd name="T67" fmla="*/ 147 h 838"/>
                  <a:gd name="T68" fmla="*/ 25 w 504"/>
                  <a:gd name="T69" fmla="*/ 52 h 838"/>
                  <a:gd name="T70" fmla="*/ 16 w 504"/>
                  <a:gd name="T71" fmla="*/ 7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3" h="838">
                    <a:moveTo>
                      <a:pt x="16" y="4"/>
                    </a:moveTo>
                    <a:cubicBezTo>
                      <a:pt x="16" y="2"/>
                      <a:pt x="16" y="1"/>
                      <a:pt x="16" y="0"/>
                    </a:cubicBezTo>
                    <a:cubicBezTo>
                      <a:pt x="26" y="1"/>
                      <a:pt x="31" y="9"/>
                      <a:pt x="36" y="17"/>
                    </a:cubicBezTo>
                    <a:cubicBezTo>
                      <a:pt x="46" y="30"/>
                      <a:pt x="53" y="44"/>
                      <a:pt x="65" y="55"/>
                    </a:cubicBezTo>
                    <a:cubicBezTo>
                      <a:pt x="69" y="59"/>
                      <a:pt x="73" y="64"/>
                      <a:pt x="70" y="71"/>
                    </a:cubicBezTo>
                    <a:cubicBezTo>
                      <a:pt x="67" y="77"/>
                      <a:pt x="63" y="79"/>
                      <a:pt x="56" y="80"/>
                    </a:cubicBezTo>
                    <a:cubicBezTo>
                      <a:pt x="30" y="84"/>
                      <a:pt x="30" y="84"/>
                      <a:pt x="41" y="109"/>
                    </a:cubicBezTo>
                    <a:cubicBezTo>
                      <a:pt x="46" y="121"/>
                      <a:pt x="46" y="134"/>
                      <a:pt x="39" y="145"/>
                    </a:cubicBezTo>
                    <a:cubicBezTo>
                      <a:pt x="33" y="156"/>
                      <a:pt x="32" y="166"/>
                      <a:pt x="31" y="178"/>
                    </a:cubicBezTo>
                    <a:cubicBezTo>
                      <a:pt x="31" y="189"/>
                      <a:pt x="37" y="199"/>
                      <a:pt x="41" y="208"/>
                    </a:cubicBezTo>
                    <a:cubicBezTo>
                      <a:pt x="47" y="223"/>
                      <a:pt x="58" y="212"/>
                      <a:pt x="67" y="211"/>
                    </a:cubicBezTo>
                    <a:cubicBezTo>
                      <a:pt x="93" y="211"/>
                      <a:pt x="110" y="232"/>
                      <a:pt x="101" y="258"/>
                    </a:cubicBezTo>
                    <a:cubicBezTo>
                      <a:pt x="98" y="266"/>
                      <a:pt x="99" y="274"/>
                      <a:pt x="101" y="281"/>
                    </a:cubicBezTo>
                    <a:cubicBezTo>
                      <a:pt x="103" y="290"/>
                      <a:pt x="108" y="300"/>
                      <a:pt x="106" y="308"/>
                    </a:cubicBezTo>
                    <a:cubicBezTo>
                      <a:pt x="102" y="329"/>
                      <a:pt x="102" y="342"/>
                      <a:pt x="129" y="336"/>
                    </a:cubicBezTo>
                    <a:cubicBezTo>
                      <a:pt x="131" y="336"/>
                      <a:pt x="136" y="338"/>
                      <a:pt x="137" y="341"/>
                    </a:cubicBezTo>
                    <a:cubicBezTo>
                      <a:pt x="141" y="346"/>
                      <a:pt x="135" y="349"/>
                      <a:pt x="133" y="353"/>
                    </a:cubicBezTo>
                    <a:cubicBezTo>
                      <a:pt x="118" y="374"/>
                      <a:pt x="98" y="391"/>
                      <a:pt x="94" y="418"/>
                    </a:cubicBezTo>
                    <a:cubicBezTo>
                      <a:pt x="91" y="432"/>
                      <a:pt x="96" y="443"/>
                      <a:pt x="106" y="450"/>
                    </a:cubicBezTo>
                    <a:cubicBezTo>
                      <a:pt x="115" y="457"/>
                      <a:pt x="128" y="460"/>
                      <a:pt x="137" y="470"/>
                    </a:cubicBezTo>
                    <a:cubicBezTo>
                      <a:pt x="140" y="473"/>
                      <a:pt x="144" y="471"/>
                      <a:pt x="148" y="469"/>
                    </a:cubicBezTo>
                    <a:cubicBezTo>
                      <a:pt x="164" y="458"/>
                      <a:pt x="174" y="468"/>
                      <a:pt x="175" y="482"/>
                    </a:cubicBezTo>
                    <a:cubicBezTo>
                      <a:pt x="179" y="515"/>
                      <a:pt x="199" y="535"/>
                      <a:pt x="223" y="556"/>
                    </a:cubicBezTo>
                    <a:cubicBezTo>
                      <a:pt x="239" y="571"/>
                      <a:pt x="253" y="568"/>
                      <a:pt x="268" y="571"/>
                    </a:cubicBezTo>
                    <a:cubicBezTo>
                      <a:pt x="275" y="572"/>
                      <a:pt x="280" y="567"/>
                      <a:pt x="282" y="561"/>
                    </a:cubicBezTo>
                    <a:cubicBezTo>
                      <a:pt x="284" y="551"/>
                      <a:pt x="270" y="552"/>
                      <a:pt x="267" y="545"/>
                    </a:cubicBezTo>
                    <a:cubicBezTo>
                      <a:pt x="271" y="542"/>
                      <a:pt x="275" y="543"/>
                      <a:pt x="278" y="545"/>
                    </a:cubicBezTo>
                    <a:cubicBezTo>
                      <a:pt x="283" y="548"/>
                      <a:pt x="287" y="551"/>
                      <a:pt x="292" y="545"/>
                    </a:cubicBezTo>
                    <a:cubicBezTo>
                      <a:pt x="296" y="540"/>
                      <a:pt x="293" y="536"/>
                      <a:pt x="290" y="532"/>
                    </a:cubicBezTo>
                    <a:cubicBezTo>
                      <a:pt x="275" y="509"/>
                      <a:pt x="282" y="494"/>
                      <a:pt x="308" y="487"/>
                    </a:cubicBezTo>
                    <a:cubicBezTo>
                      <a:pt x="328" y="481"/>
                      <a:pt x="338" y="460"/>
                      <a:pt x="357" y="451"/>
                    </a:cubicBezTo>
                    <a:cubicBezTo>
                      <a:pt x="375" y="443"/>
                      <a:pt x="393" y="445"/>
                      <a:pt x="411" y="441"/>
                    </a:cubicBezTo>
                    <a:cubicBezTo>
                      <a:pt x="430" y="437"/>
                      <a:pt x="440" y="459"/>
                      <a:pt x="452" y="474"/>
                    </a:cubicBezTo>
                    <a:cubicBezTo>
                      <a:pt x="464" y="492"/>
                      <a:pt x="474" y="510"/>
                      <a:pt x="484" y="528"/>
                    </a:cubicBezTo>
                    <a:cubicBezTo>
                      <a:pt x="492" y="543"/>
                      <a:pt x="487" y="559"/>
                      <a:pt x="495" y="572"/>
                    </a:cubicBezTo>
                    <a:cubicBezTo>
                      <a:pt x="495" y="573"/>
                      <a:pt x="495" y="574"/>
                      <a:pt x="495" y="576"/>
                    </a:cubicBezTo>
                    <a:cubicBezTo>
                      <a:pt x="499" y="587"/>
                      <a:pt x="499" y="599"/>
                      <a:pt x="501" y="610"/>
                    </a:cubicBezTo>
                    <a:cubicBezTo>
                      <a:pt x="504" y="627"/>
                      <a:pt x="488" y="657"/>
                      <a:pt x="472" y="662"/>
                    </a:cubicBezTo>
                    <a:cubicBezTo>
                      <a:pt x="455" y="668"/>
                      <a:pt x="450" y="681"/>
                      <a:pt x="448" y="696"/>
                    </a:cubicBezTo>
                    <a:cubicBezTo>
                      <a:pt x="447" y="701"/>
                      <a:pt x="449" y="708"/>
                      <a:pt x="445" y="713"/>
                    </a:cubicBezTo>
                    <a:cubicBezTo>
                      <a:pt x="424" y="741"/>
                      <a:pt x="428" y="772"/>
                      <a:pt x="436" y="804"/>
                    </a:cubicBezTo>
                    <a:cubicBezTo>
                      <a:pt x="441" y="821"/>
                      <a:pt x="430" y="835"/>
                      <a:pt x="412" y="835"/>
                    </a:cubicBezTo>
                    <a:cubicBezTo>
                      <a:pt x="405" y="836"/>
                      <a:pt x="397" y="835"/>
                      <a:pt x="390" y="836"/>
                    </a:cubicBezTo>
                    <a:cubicBezTo>
                      <a:pt x="358" y="838"/>
                      <a:pt x="358" y="838"/>
                      <a:pt x="346" y="809"/>
                    </a:cubicBezTo>
                    <a:cubicBezTo>
                      <a:pt x="358" y="800"/>
                      <a:pt x="374" y="799"/>
                      <a:pt x="385" y="787"/>
                    </a:cubicBezTo>
                    <a:cubicBezTo>
                      <a:pt x="397" y="779"/>
                      <a:pt x="406" y="769"/>
                      <a:pt x="399" y="752"/>
                    </a:cubicBezTo>
                    <a:cubicBezTo>
                      <a:pt x="397" y="747"/>
                      <a:pt x="400" y="743"/>
                      <a:pt x="401" y="739"/>
                    </a:cubicBezTo>
                    <a:cubicBezTo>
                      <a:pt x="404" y="720"/>
                      <a:pt x="405" y="703"/>
                      <a:pt x="387" y="690"/>
                    </a:cubicBezTo>
                    <a:cubicBezTo>
                      <a:pt x="375" y="682"/>
                      <a:pt x="376" y="670"/>
                      <a:pt x="384" y="658"/>
                    </a:cubicBezTo>
                    <a:cubicBezTo>
                      <a:pt x="390" y="649"/>
                      <a:pt x="389" y="642"/>
                      <a:pt x="382" y="632"/>
                    </a:cubicBezTo>
                    <a:cubicBezTo>
                      <a:pt x="371" y="616"/>
                      <a:pt x="356" y="603"/>
                      <a:pt x="346" y="587"/>
                    </a:cubicBezTo>
                    <a:cubicBezTo>
                      <a:pt x="338" y="576"/>
                      <a:pt x="320" y="576"/>
                      <a:pt x="315" y="561"/>
                    </a:cubicBezTo>
                    <a:cubicBezTo>
                      <a:pt x="313" y="557"/>
                      <a:pt x="306" y="560"/>
                      <a:pt x="303" y="563"/>
                    </a:cubicBezTo>
                    <a:cubicBezTo>
                      <a:pt x="294" y="571"/>
                      <a:pt x="286" y="579"/>
                      <a:pt x="285" y="591"/>
                    </a:cubicBezTo>
                    <a:cubicBezTo>
                      <a:pt x="282" y="608"/>
                      <a:pt x="270" y="615"/>
                      <a:pt x="254" y="619"/>
                    </a:cubicBezTo>
                    <a:cubicBezTo>
                      <a:pt x="239" y="622"/>
                      <a:pt x="230" y="613"/>
                      <a:pt x="223" y="602"/>
                    </a:cubicBezTo>
                    <a:cubicBezTo>
                      <a:pt x="214" y="588"/>
                      <a:pt x="204" y="577"/>
                      <a:pt x="188" y="568"/>
                    </a:cubicBezTo>
                    <a:cubicBezTo>
                      <a:pt x="172" y="560"/>
                      <a:pt x="164" y="543"/>
                      <a:pt x="162" y="524"/>
                    </a:cubicBezTo>
                    <a:cubicBezTo>
                      <a:pt x="161" y="502"/>
                      <a:pt x="158" y="501"/>
                      <a:pt x="139" y="508"/>
                    </a:cubicBezTo>
                    <a:cubicBezTo>
                      <a:pt x="125" y="513"/>
                      <a:pt x="115" y="509"/>
                      <a:pt x="109" y="496"/>
                    </a:cubicBezTo>
                    <a:cubicBezTo>
                      <a:pt x="106" y="486"/>
                      <a:pt x="100" y="479"/>
                      <a:pt x="93" y="471"/>
                    </a:cubicBezTo>
                    <a:cubicBezTo>
                      <a:pt x="72" y="448"/>
                      <a:pt x="73" y="419"/>
                      <a:pt x="74" y="391"/>
                    </a:cubicBezTo>
                    <a:cubicBezTo>
                      <a:pt x="75" y="383"/>
                      <a:pt x="74" y="377"/>
                      <a:pt x="71" y="369"/>
                    </a:cubicBezTo>
                    <a:cubicBezTo>
                      <a:pt x="63" y="342"/>
                      <a:pt x="52" y="315"/>
                      <a:pt x="66" y="286"/>
                    </a:cubicBezTo>
                    <a:cubicBezTo>
                      <a:pt x="71" y="276"/>
                      <a:pt x="72" y="265"/>
                      <a:pt x="69" y="255"/>
                    </a:cubicBezTo>
                    <a:cubicBezTo>
                      <a:pt x="67" y="243"/>
                      <a:pt x="62" y="233"/>
                      <a:pt x="47" y="234"/>
                    </a:cubicBezTo>
                    <a:cubicBezTo>
                      <a:pt x="37" y="235"/>
                      <a:pt x="28" y="230"/>
                      <a:pt x="24" y="222"/>
                    </a:cubicBezTo>
                    <a:cubicBezTo>
                      <a:pt x="12" y="198"/>
                      <a:pt x="0" y="174"/>
                      <a:pt x="17" y="147"/>
                    </a:cubicBezTo>
                    <a:cubicBezTo>
                      <a:pt x="26" y="133"/>
                      <a:pt x="25" y="117"/>
                      <a:pt x="14" y="102"/>
                    </a:cubicBezTo>
                    <a:cubicBezTo>
                      <a:pt x="0" y="84"/>
                      <a:pt x="5" y="62"/>
                      <a:pt x="25" y="52"/>
                    </a:cubicBezTo>
                    <a:cubicBezTo>
                      <a:pt x="34" y="47"/>
                      <a:pt x="34" y="42"/>
                      <a:pt x="32" y="34"/>
                    </a:cubicBezTo>
                    <a:cubicBezTo>
                      <a:pt x="29" y="23"/>
                      <a:pt x="21" y="16"/>
                      <a:pt x="16" y="7"/>
                    </a:cubicBezTo>
                    <a:cubicBezTo>
                      <a:pt x="16" y="6"/>
                      <a:pt x="16" y="5"/>
                      <a:pt x="16" y="4"/>
                    </a:cubicBezTo>
                    <a:close/>
                  </a:path>
                </a:pathLst>
              </a:custGeom>
              <a:solidFill>
                <a:srgbClr val="F6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2" name="Freeform 873">
                <a:extLst>
                  <a:ext uri="{FF2B5EF4-FFF2-40B4-BE49-F238E27FC236}">
                    <a16:creationId xmlns:a16="http://schemas.microsoft.com/office/drawing/2014/main" id="{D7F16A79-4384-0EAD-BC46-3E8B7E7D462B}"/>
                  </a:ext>
                </a:extLst>
              </p:cNvPr>
              <p:cNvSpPr/>
              <p:nvPr/>
            </p:nvSpPr>
            <p:spPr bwMode="auto">
              <a:xfrm>
                <a:off x="3925" y="1652"/>
                <a:ext cx="171" cy="472"/>
              </a:xfrm>
              <a:custGeom>
                <a:avLst/>
                <a:gdLst>
                  <a:gd name="T0" fmla="*/ 71 w 421"/>
                  <a:gd name="T1" fmla="*/ 384 h 554"/>
                  <a:gd name="T2" fmla="*/ 97 w 421"/>
                  <a:gd name="T3" fmla="*/ 355 h 554"/>
                  <a:gd name="T4" fmla="*/ 95 w 421"/>
                  <a:gd name="T5" fmla="*/ 331 h 554"/>
                  <a:gd name="T6" fmla="*/ 82 w 421"/>
                  <a:gd name="T7" fmla="*/ 285 h 554"/>
                  <a:gd name="T8" fmla="*/ 74 w 421"/>
                  <a:gd name="T9" fmla="*/ 280 h 554"/>
                  <a:gd name="T10" fmla="*/ 18 w 421"/>
                  <a:gd name="T11" fmla="*/ 236 h 554"/>
                  <a:gd name="T12" fmla="*/ 6 w 421"/>
                  <a:gd name="T13" fmla="*/ 209 h 554"/>
                  <a:gd name="T14" fmla="*/ 48 w 421"/>
                  <a:gd name="T15" fmla="*/ 128 h 554"/>
                  <a:gd name="T16" fmla="*/ 110 w 421"/>
                  <a:gd name="T17" fmla="*/ 60 h 554"/>
                  <a:gd name="T18" fmla="*/ 118 w 421"/>
                  <a:gd name="T19" fmla="*/ 27 h 554"/>
                  <a:gd name="T20" fmla="*/ 117 w 421"/>
                  <a:gd name="T21" fmla="*/ 10 h 554"/>
                  <a:gd name="T22" fmla="*/ 141 w 421"/>
                  <a:gd name="T23" fmla="*/ 10 h 554"/>
                  <a:gd name="T24" fmla="*/ 142 w 421"/>
                  <a:gd name="T25" fmla="*/ 11 h 554"/>
                  <a:gd name="T26" fmla="*/ 218 w 421"/>
                  <a:gd name="T27" fmla="*/ 50 h 554"/>
                  <a:gd name="T28" fmla="*/ 251 w 421"/>
                  <a:gd name="T29" fmla="*/ 39 h 554"/>
                  <a:gd name="T30" fmla="*/ 269 w 421"/>
                  <a:gd name="T31" fmla="*/ 36 h 554"/>
                  <a:gd name="T32" fmla="*/ 273 w 421"/>
                  <a:gd name="T33" fmla="*/ 53 h 554"/>
                  <a:gd name="T34" fmla="*/ 271 w 421"/>
                  <a:gd name="T35" fmla="*/ 56 h 554"/>
                  <a:gd name="T36" fmla="*/ 283 w 421"/>
                  <a:gd name="T37" fmla="*/ 112 h 554"/>
                  <a:gd name="T38" fmla="*/ 295 w 421"/>
                  <a:gd name="T39" fmla="*/ 125 h 554"/>
                  <a:gd name="T40" fmla="*/ 316 w 421"/>
                  <a:gd name="T41" fmla="*/ 154 h 554"/>
                  <a:gd name="T42" fmla="*/ 317 w 421"/>
                  <a:gd name="T43" fmla="*/ 168 h 554"/>
                  <a:gd name="T44" fmla="*/ 316 w 421"/>
                  <a:gd name="T45" fmla="*/ 176 h 554"/>
                  <a:gd name="T46" fmla="*/ 297 w 421"/>
                  <a:gd name="T47" fmla="*/ 249 h 554"/>
                  <a:gd name="T48" fmla="*/ 313 w 421"/>
                  <a:gd name="T49" fmla="*/ 307 h 554"/>
                  <a:gd name="T50" fmla="*/ 325 w 421"/>
                  <a:gd name="T51" fmla="*/ 350 h 554"/>
                  <a:gd name="T52" fmla="*/ 324 w 421"/>
                  <a:gd name="T53" fmla="*/ 414 h 554"/>
                  <a:gd name="T54" fmla="*/ 346 w 421"/>
                  <a:gd name="T55" fmla="*/ 434 h 554"/>
                  <a:gd name="T56" fmla="*/ 421 w 421"/>
                  <a:gd name="T57" fmla="*/ 470 h 554"/>
                  <a:gd name="T58" fmla="*/ 419 w 421"/>
                  <a:gd name="T59" fmla="*/ 475 h 554"/>
                  <a:gd name="T60" fmla="*/ 395 w 421"/>
                  <a:gd name="T61" fmla="*/ 487 h 554"/>
                  <a:gd name="T62" fmla="*/ 323 w 421"/>
                  <a:gd name="T63" fmla="*/ 478 h 554"/>
                  <a:gd name="T64" fmla="*/ 268 w 421"/>
                  <a:gd name="T65" fmla="*/ 459 h 554"/>
                  <a:gd name="T66" fmla="*/ 215 w 421"/>
                  <a:gd name="T67" fmla="*/ 488 h 554"/>
                  <a:gd name="T68" fmla="*/ 191 w 421"/>
                  <a:gd name="T69" fmla="*/ 490 h 554"/>
                  <a:gd name="T70" fmla="*/ 170 w 421"/>
                  <a:gd name="T71" fmla="*/ 507 h 554"/>
                  <a:gd name="T72" fmla="*/ 175 w 421"/>
                  <a:gd name="T73" fmla="*/ 537 h 554"/>
                  <a:gd name="T74" fmla="*/ 171 w 421"/>
                  <a:gd name="T75" fmla="*/ 547 h 554"/>
                  <a:gd name="T76" fmla="*/ 146 w 421"/>
                  <a:gd name="T77" fmla="*/ 535 h 554"/>
                  <a:gd name="T78" fmla="*/ 125 w 421"/>
                  <a:gd name="T79" fmla="*/ 483 h 554"/>
                  <a:gd name="T80" fmla="*/ 124 w 421"/>
                  <a:gd name="T81" fmla="*/ 479 h 554"/>
                  <a:gd name="T82" fmla="*/ 96 w 421"/>
                  <a:gd name="T83" fmla="*/ 434 h 554"/>
                  <a:gd name="T84" fmla="*/ 71 w 421"/>
                  <a:gd name="T85" fmla="*/ 384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21" h="554">
                    <a:moveTo>
                      <a:pt x="71" y="384"/>
                    </a:moveTo>
                    <a:cubicBezTo>
                      <a:pt x="70" y="366"/>
                      <a:pt x="78" y="356"/>
                      <a:pt x="97" y="355"/>
                    </a:cubicBezTo>
                    <a:cubicBezTo>
                      <a:pt x="93" y="347"/>
                      <a:pt x="79" y="339"/>
                      <a:pt x="95" y="331"/>
                    </a:cubicBezTo>
                    <a:cubicBezTo>
                      <a:pt x="114" y="306"/>
                      <a:pt x="111" y="297"/>
                      <a:pt x="82" y="285"/>
                    </a:cubicBezTo>
                    <a:cubicBezTo>
                      <a:pt x="79" y="284"/>
                      <a:pt x="76" y="283"/>
                      <a:pt x="74" y="280"/>
                    </a:cubicBezTo>
                    <a:cubicBezTo>
                      <a:pt x="62" y="257"/>
                      <a:pt x="41" y="245"/>
                      <a:pt x="18" y="236"/>
                    </a:cubicBezTo>
                    <a:cubicBezTo>
                      <a:pt x="5" y="230"/>
                      <a:pt x="0" y="222"/>
                      <a:pt x="6" y="209"/>
                    </a:cubicBezTo>
                    <a:cubicBezTo>
                      <a:pt x="18" y="181"/>
                      <a:pt x="28" y="153"/>
                      <a:pt x="48" y="128"/>
                    </a:cubicBezTo>
                    <a:cubicBezTo>
                      <a:pt x="68" y="105"/>
                      <a:pt x="87" y="81"/>
                      <a:pt x="110" y="60"/>
                    </a:cubicBezTo>
                    <a:cubicBezTo>
                      <a:pt x="120" y="51"/>
                      <a:pt x="125" y="41"/>
                      <a:pt x="118" y="27"/>
                    </a:cubicBezTo>
                    <a:cubicBezTo>
                      <a:pt x="115" y="22"/>
                      <a:pt x="114" y="16"/>
                      <a:pt x="117" y="10"/>
                    </a:cubicBezTo>
                    <a:cubicBezTo>
                      <a:pt x="125" y="0"/>
                      <a:pt x="133" y="4"/>
                      <a:pt x="141" y="10"/>
                    </a:cubicBezTo>
                    <a:cubicBezTo>
                      <a:pt x="141" y="10"/>
                      <a:pt x="141" y="11"/>
                      <a:pt x="142" y="11"/>
                    </a:cubicBezTo>
                    <a:cubicBezTo>
                      <a:pt x="176" y="46"/>
                      <a:pt x="176" y="46"/>
                      <a:pt x="218" y="50"/>
                    </a:cubicBezTo>
                    <a:cubicBezTo>
                      <a:pt x="231" y="51"/>
                      <a:pt x="241" y="47"/>
                      <a:pt x="251" y="39"/>
                    </a:cubicBezTo>
                    <a:cubicBezTo>
                      <a:pt x="256" y="35"/>
                      <a:pt x="262" y="31"/>
                      <a:pt x="269" y="36"/>
                    </a:cubicBezTo>
                    <a:cubicBezTo>
                      <a:pt x="276" y="40"/>
                      <a:pt x="277" y="46"/>
                      <a:pt x="273" y="53"/>
                    </a:cubicBezTo>
                    <a:cubicBezTo>
                      <a:pt x="272" y="54"/>
                      <a:pt x="271" y="56"/>
                      <a:pt x="271" y="56"/>
                    </a:cubicBezTo>
                    <a:cubicBezTo>
                      <a:pt x="288" y="72"/>
                      <a:pt x="274" y="95"/>
                      <a:pt x="283" y="112"/>
                    </a:cubicBezTo>
                    <a:cubicBezTo>
                      <a:pt x="286" y="118"/>
                      <a:pt x="288" y="124"/>
                      <a:pt x="295" y="125"/>
                    </a:cubicBezTo>
                    <a:cubicBezTo>
                      <a:pt x="313" y="127"/>
                      <a:pt x="317" y="138"/>
                      <a:pt x="316" y="154"/>
                    </a:cubicBezTo>
                    <a:cubicBezTo>
                      <a:pt x="315" y="159"/>
                      <a:pt x="318" y="163"/>
                      <a:pt x="317" y="168"/>
                    </a:cubicBezTo>
                    <a:cubicBezTo>
                      <a:pt x="317" y="171"/>
                      <a:pt x="317" y="174"/>
                      <a:pt x="316" y="176"/>
                    </a:cubicBezTo>
                    <a:cubicBezTo>
                      <a:pt x="299" y="197"/>
                      <a:pt x="299" y="224"/>
                      <a:pt x="297" y="249"/>
                    </a:cubicBezTo>
                    <a:cubicBezTo>
                      <a:pt x="295" y="270"/>
                      <a:pt x="302" y="290"/>
                      <a:pt x="313" y="307"/>
                    </a:cubicBezTo>
                    <a:cubicBezTo>
                      <a:pt x="322" y="321"/>
                      <a:pt x="326" y="334"/>
                      <a:pt x="325" y="350"/>
                    </a:cubicBezTo>
                    <a:cubicBezTo>
                      <a:pt x="324" y="371"/>
                      <a:pt x="324" y="392"/>
                      <a:pt x="324" y="414"/>
                    </a:cubicBezTo>
                    <a:cubicBezTo>
                      <a:pt x="324" y="433"/>
                      <a:pt x="327" y="434"/>
                      <a:pt x="346" y="434"/>
                    </a:cubicBezTo>
                    <a:cubicBezTo>
                      <a:pt x="376" y="434"/>
                      <a:pt x="404" y="441"/>
                      <a:pt x="421" y="470"/>
                    </a:cubicBezTo>
                    <a:cubicBezTo>
                      <a:pt x="421" y="472"/>
                      <a:pt x="420" y="474"/>
                      <a:pt x="419" y="475"/>
                    </a:cubicBezTo>
                    <a:cubicBezTo>
                      <a:pt x="411" y="480"/>
                      <a:pt x="396" y="469"/>
                      <a:pt x="395" y="487"/>
                    </a:cubicBezTo>
                    <a:cubicBezTo>
                      <a:pt x="379" y="500"/>
                      <a:pt x="332" y="494"/>
                      <a:pt x="323" y="478"/>
                    </a:cubicBezTo>
                    <a:cubicBezTo>
                      <a:pt x="312" y="456"/>
                      <a:pt x="291" y="450"/>
                      <a:pt x="268" y="459"/>
                    </a:cubicBezTo>
                    <a:cubicBezTo>
                      <a:pt x="249" y="466"/>
                      <a:pt x="229" y="470"/>
                      <a:pt x="215" y="488"/>
                    </a:cubicBezTo>
                    <a:cubicBezTo>
                      <a:pt x="210" y="494"/>
                      <a:pt x="200" y="493"/>
                      <a:pt x="191" y="490"/>
                    </a:cubicBezTo>
                    <a:cubicBezTo>
                      <a:pt x="173" y="484"/>
                      <a:pt x="169" y="488"/>
                      <a:pt x="170" y="507"/>
                    </a:cubicBezTo>
                    <a:cubicBezTo>
                      <a:pt x="171" y="517"/>
                      <a:pt x="175" y="527"/>
                      <a:pt x="175" y="537"/>
                    </a:cubicBezTo>
                    <a:cubicBezTo>
                      <a:pt x="175" y="541"/>
                      <a:pt x="174" y="545"/>
                      <a:pt x="171" y="547"/>
                    </a:cubicBezTo>
                    <a:cubicBezTo>
                      <a:pt x="157" y="554"/>
                      <a:pt x="150" y="553"/>
                      <a:pt x="146" y="535"/>
                    </a:cubicBezTo>
                    <a:cubicBezTo>
                      <a:pt x="142" y="517"/>
                      <a:pt x="141" y="497"/>
                      <a:pt x="125" y="483"/>
                    </a:cubicBezTo>
                    <a:cubicBezTo>
                      <a:pt x="124" y="482"/>
                      <a:pt x="123" y="480"/>
                      <a:pt x="124" y="479"/>
                    </a:cubicBezTo>
                    <a:cubicBezTo>
                      <a:pt x="132" y="453"/>
                      <a:pt x="114" y="444"/>
                      <a:pt x="96" y="434"/>
                    </a:cubicBezTo>
                    <a:cubicBezTo>
                      <a:pt x="76" y="423"/>
                      <a:pt x="82" y="399"/>
                      <a:pt x="71" y="384"/>
                    </a:cubicBezTo>
                    <a:close/>
                  </a:path>
                </a:pathLst>
              </a:custGeom>
              <a:solidFill>
                <a:srgbClr val="C9AC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3" name="Freeform 874">
                <a:extLst>
                  <a:ext uri="{FF2B5EF4-FFF2-40B4-BE49-F238E27FC236}">
                    <a16:creationId xmlns:a16="http://schemas.microsoft.com/office/drawing/2014/main" id="{7E469653-326B-EDE1-2CC1-EE27DB3E156C}"/>
                  </a:ext>
                </a:extLst>
              </p:cNvPr>
              <p:cNvSpPr/>
              <p:nvPr/>
            </p:nvSpPr>
            <p:spPr bwMode="auto">
              <a:xfrm>
                <a:off x="4040" y="1676"/>
                <a:ext cx="219" cy="408"/>
              </a:xfrm>
              <a:custGeom>
                <a:avLst/>
                <a:gdLst>
                  <a:gd name="T0" fmla="*/ 54 w 539"/>
                  <a:gd name="T1" fmla="*/ 414 h 479"/>
                  <a:gd name="T2" fmla="*/ 37 w 539"/>
                  <a:gd name="T3" fmla="*/ 319 h 479"/>
                  <a:gd name="T4" fmla="*/ 10 w 539"/>
                  <a:gd name="T5" fmla="*/ 215 h 479"/>
                  <a:gd name="T6" fmla="*/ 32 w 539"/>
                  <a:gd name="T7" fmla="*/ 140 h 479"/>
                  <a:gd name="T8" fmla="*/ 118 w 539"/>
                  <a:gd name="T9" fmla="*/ 174 h 479"/>
                  <a:gd name="T10" fmla="*/ 147 w 539"/>
                  <a:gd name="T11" fmla="*/ 145 h 479"/>
                  <a:gd name="T12" fmla="*/ 140 w 539"/>
                  <a:gd name="T13" fmla="*/ 67 h 479"/>
                  <a:gd name="T14" fmla="*/ 143 w 539"/>
                  <a:gd name="T15" fmla="*/ 32 h 479"/>
                  <a:gd name="T16" fmla="*/ 174 w 539"/>
                  <a:gd name="T17" fmla="*/ 66 h 479"/>
                  <a:gd name="T18" fmla="*/ 174 w 539"/>
                  <a:gd name="T19" fmla="*/ 21 h 479"/>
                  <a:gd name="T20" fmla="*/ 196 w 539"/>
                  <a:gd name="T21" fmla="*/ 6 h 479"/>
                  <a:gd name="T22" fmla="*/ 213 w 539"/>
                  <a:gd name="T23" fmla="*/ 12 h 479"/>
                  <a:gd name="T24" fmla="*/ 214 w 539"/>
                  <a:gd name="T25" fmla="*/ 43 h 479"/>
                  <a:gd name="T26" fmla="*/ 214 w 539"/>
                  <a:gd name="T27" fmla="*/ 49 h 479"/>
                  <a:gd name="T28" fmla="*/ 236 w 539"/>
                  <a:gd name="T29" fmla="*/ 19 h 479"/>
                  <a:gd name="T30" fmla="*/ 271 w 539"/>
                  <a:gd name="T31" fmla="*/ 42 h 479"/>
                  <a:gd name="T32" fmla="*/ 254 w 539"/>
                  <a:gd name="T33" fmla="*/ 85 h 479"/>
                  <a:gd name="T34" fmla="*/ 209 w 539"/>
                  <a:gd name="T35" fmla="*/ 97 h 479"/>
                  <a:gd name="T36" fmla="*/ 208 w 539"/>
                  <a:gd name="T37" fmla="*/ 96 h 479"/>
                  <a:gd name="T38" fmla="*/ 201 w 539"/>
                  <a:gd name="T39" fmla="*/ 150 h 479"/>
                  <a:gd name="T40" fmla="*/ 220 w 539"/>
                  <a:gd name="T41" fmla="*/ 189 h 479"/>
                  <a:gd name="T42" fmla="*/ 270 w 539"/>
                  <a:gd name="T43" fmla="*/ 178 h 479"/>
                  <a:gd name="T44" fmla="*/ 271 w 539"/>
                  <a:gd name="T45" fmla="*/ 204 h 479"/>
                  <a:gd name="T46" fmla="*/ 334 w 539"/>
                  <a:gd name="T47" fmla="*/ 240 h 479"/>
                  <a:gd name="T48" fmla="*/ 316 w 539"/>
                  <a:gd name="T49" fmla="*/ 242 h 479"/>
                  <a:gd name="T50" fmla="*/ 251 w 539"/>
                  <a:gd name="T51" fmla="*/ 234 h 479"/>
                  <a:gd name="T52" fmla="*/ 202 w 539"/>
                  <a:gd name="T53" fmla="*/ 225 h 479"/>
                  <a:gd name="T54" fmla="*/ 222 w 539"/>
                  <a:gd name="T55" fmla="*/ 234 h 479"/>
                  <a:gd name="T56" fmla="*/ 243 w 539"/>
                  <a:gd name="T57" fmla="*/ 270 h 479"/>
                  <a:gd name="T58" fmla="*/ 190 w 539"/>
                  <a:gd name="T59" fmla="*/ 341 h 479"/>
                  <a:gd name="T60" fmla="*/ 195 w 539"/>
                  <a:gd name="T61" fmla="*/ 386 h 479"/>
                  <a:gd name="T62" fmla="*/ 272 w 539"/>
                  <a:gd name="T63" fmla="*/ 412 h 479"/>
                  <a:gd name="T64" fmla="*/ 301 w 539"/>
                  <a:gd name="T65" fmla="*/ 344 h 479"/>
                  <a:gd name="T66" fmla="*/ 291 w 539"/>
                  <a:gd name="T67" fmla="*/ 298 h 479"/>
                  <a:gd name="T68" fmla="*/ 327 w 539"/>
                  <a:gd name="T69" fmla="*/ 303 h 479"/>
                  <a:gd name="T70" fmla="*/ 329 w 539"/>
                  <a:gd name="T71" fmla="*/ 269 h 479"/>
                  <a:gd name="T72" fmla="*/ 345 w 539"/>
                  <a:gd name="T73" fmla="*/ 258 h 479"/>
                  <a:gd name="T74" fmla="*/ 381 w 539"/>
                  <a:gd name="T75" fmla="*/ 229 h 479"/>
                  <a:gd name="T76" fmla="*/ 383 w 539"/>
                  <a:gd name="T77" fmla="*/ 164 h 479"/>
                  <a:gd name="T78" fmla="*/ 442 w 539"/>
                  <a:gd name="T79" fmla="*/ 147 h 479"/>
                  <a:gd name="T80" fmla="*/ 460 w 539"/>
                  <a:gd name="T81" fmla="*/ 197 h 479"/>
                  <a:gd name="T82" fmla="*/ 458 w 539"/>
                  <a:gd name="T83" fmla="*/ 232 h 479"/>
                  <a:gd name="T84" fmla="*/ 480 w 539"/>
                  <a:gd name="T85" fmla="*/ 254 h 479"/>
                  <a:gd name="T86" fmla="*/ 508 w 539"/>
                  <a:gd name="T87" fmla="*/ 257 h 479"/>
                  <a:gd name="T88" fmla="*/ 520 w 539"/>
                  <a:gd name="T89" fmla="*/ 279 h 479"/>
                  <a:gd name="T90" fmla="*/ 524 w 539"/>
                  <a:gd name="T91" fmla="*/ 289 h 479"/>
                  <a:gd name="T92" fmla="*/ 491 w 539"/>
                  <a:gd name="T93" fmla="*/ 302 h 479"/>
                  <a:gd name="T94" fmla="*/ 426 w 539"/>
                  <a:gd name="T95" fmla="*/ 303 h 479"/>
                  <a:gd name="T96" fmla="*/ 430 w 539"/>
                  <a:gd name="T97" fmla="*/ 265 h 479"/>
                  <a:gd name="T98" fmla="*/ 407 w 539"/>
                  <a:gd name="T99" fmla="*/ 255 h 479"/>
                  <a:gd name="T100" fmla="*/ 392 w 539"/>
                  <a:gd name="T101" fmla="*/ 381 h 479"/>
                  <a:gd name="T102" fmla="*/ 392 w 539"/>
                  <a:gd name="T103" fmla="*/ 423 h 479"/>
                  <a:gd name="T104" fmla="*/ 322 w 539"/>
                  <a:gd name="T105" fmla="*/ 461 h 479"/>
                  <a:gd name="T106" fmla="*/ 263 w 539"/>
                  <a:gd name="T107" fmla="*/ 467 h 479"/>
                  <a:gd name="T108" fmla="*/ 150 w 539"/>
                  <a:gd name="T109" fmla="*/ 429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39" h="479">
                    <a:moveTo>
                      <a:pt x="136" y="443"/>
                    </a:moveTo>
                    <a:cubicBezTo>
                      <a:pt x="114" y="420"/>
                      <a:pt x="89" y="405"/>
                      <a:pt x="54" y="414"/>
                    </a:cubicBezTo>
                    <a:cubicBezTo>
                      <a:pt x="41" y="417"/>
                      <a:pt x="36" y="408"/>
                      <a:pt x="36" y="397"/>
                    </a:cubicBezTo>
                    <a:cubicBezTo>
                      <a:pt x="36" y="371"/>
                      <a:pt x="36" y="345"/>
                      <a:pt x="37" y="319"/>
                    </a:cubicBezTo>
                    <a:cubicBezTo>
                      <a:pt x="37" y="305"/>
                      <a:pt x="32" y="294"/>
                      <a:pt x="26" y="281"/>
                    </a:cubicBezTo>
                    <a:cubicBezTo>
                      <a:pt x="15" y="262"/>
                      <a:pt x="0" y="241"/>
                      <a:pt x="10" y="215"/>
                    </a:cubicBezTo>
                    <a:cubicBezTo>
                      <a:pt x="11" y="213"/>
                      <a:pt x="12" y="211"/>
                      <a:pt x="12" y="209"/>
                    </a:cubicBezTo>
                    <a:cubicBezTo>
                      <a:pt x="3" y="182"/>
                      <a:pt x="21" y="162"/>
                      <a:pt x="32" y="140"/>
                    </a:cubicBezTo>
                    <a:cubicBezTo>
                      <a:pt x="54" y="147"/>
                      <a:pt x="75" y="156"/>
                      <a:pt x="91" y="173"/>
                    </a:cubicBezTo>
                    <a:cubicBezTo>
                      <a:pt x="100" y="184"/>
                      <a:pt x="108" y="191"/>
                      <a:pt x="118" y="174"/>
                    </a:cubicBezTo>
                    <a:cubicBezTo>
                      <a:pt x="122" y="168"/>
                      <a:pt x="128" y="164"/>
                      <a:pt x="136" y="164"/>
                    </a:cubicBezTo>
                    <a:cubicBezTo>
                      <a:pt x="152" y="164"/>
                      <a:pt x="154" y="154"/>
                      <a:pt x="147" y="145"/>
                    </a:cubicBezTo>
                    <a:cubicBezTo>
                      <a:pt x="130" y="123"/>
                      <a:pt x="143" y="103"/>
                      <a:pt x="145" y="82"/>
                    </a:cubicBezTo>
                    <a:cubicBezTo>
                      <a:pt x="160" y="71"/>
                      <a:pt x="141" y="72"/>
                      <a:pt x="140" y="67"/>
                    </a:cubicBezTo>
                    <a:cubicBezTo>
                      <a:pt x="137" y="63"/>
                      <a:pt x="135" y="58"/>
                      <a:pt x="135" y="52"/>
                    </a:cubicBezTo>
                    <a:cubicBezTo>
                      <a:pt x="135" y="44"/>
                      <a:pt x="135" y="36"/>
                      <a:pt x="143" y="32"/>
                    </a:cubicBezTo>
                    <a:cubicBezTo>
                      <a:pt x="151" y="28"/>
                      <a:pt x="157" y="34"/>
                      <a:pt x="161" y="40"/>
                    </a:cubicBezTo>
                    <a:cubicBezTo>
                      <a:pt x="166" y="47"/>
                      <a:pt x="168" y="57"/>
                      <a:pt x="174" y="66"/>
                    </a:cubicBezTo>
                    <a:cubicBezTo>
                      <a:pt x="172" y="54"/>
                      <a:pt x="165" y="46"/>
                      <a:pt x="162" y="36"/>
                    </a:cubicBezTo>
                    <a:cubicBezTo>
                      <a:pt x="162" y="28"/>
                      <a:pt x="169" y="25"/>
                      <a:pt x="174" y="21"/>
                    </a:cubicBezTo>
                    <a:cubicBezTo>
                      <a:pt x="176" y="20"/>
                      <a:pt x="178" y="19"/>
                      <a:pt x="179" y="19"/>
                    </a:cubicBezTo>
                    <a:cubicBezTo>
                      <a:pt x="186" y="16"/>
                      <a:pt x="192" y="12"/>
                      <a:pt x="196" y="6"/>
                    </a:cubicBezTo>
                    <a:cubicBezTo>
                      <a:pt x="200" y="2"/>
                      <a:pt x="204" y="0"/>
                      <a:pt x="209" y="4"/>
                    </a:cubicBezTo>
                    <a:cubicBezTo>
                      <a:pt x="211" y="6"/>
                      <a:pt x="212" y="9"/>
                      <a:pt x="213" y="12"/>
                    </a:cubicBezTo>
                    <a:cubicBezTo>
                      <a:pt x="213" y="20"/>
                      <a:pt x="213" y="29"/>
                      <a:pt x="214" y="38"/>
                    </a:cubicBezTo>
                    <a:cubicBezTo>
                      <a:pt x="214" y="40"/>
                      <a:pt x="214" y="42"/>
                      <a:pt x="214" y="43"/>
                    </a:cubicBezTo>
                    <a:cubicBezTo>
                      <a:pt x="210" y="50"/>
                      <a:pt x="207" y="57"/>
                      <a:pt x="207" y="64"/>
                    </a:cubicBezTo>
                    <a:cubicBezTo>
                      <a:pt x="208" y="60"/>
                      <a:pt x="208" y="53"/>
                      <a:pt x="214" y="49"/>
                    </a:cubicBezTo>
                    <a:cubicBezTo>
                      <a:pt x="221" y="46"/>
                      <a:pt x="223" y="38"/>
                      <a:pt x="226" y="31"/>
                    </a:cubicBezTo>
                    <a:cubicBezTo>
                      <a:pt x="229" y="27"/>
                      <a:pt x="232" y="22"/>
                      <a:pt x="236" y="19"/>
                    </a:cubicBezTo>
                    <a:cubicBezTo>
                      <a:pt x="244" y="19"/>
                      <a:pt x="248" y="25"/>
                      <a:pt x="253" y="30"/>
                    </a:cubicBezTo>
                    <a:cubicBezTo>
                      <a:pt x="255" y="39"/>
                      <a:pt x="267" y="35"/>
                      <a:pt x="271" y="42"/>
                    </a:cubicBezTo>
                    <a:cubicBezTo>
                      <a:pt x="273" y="49"/>
                      <a:pt x="273" y="55"/>
                      <a:pt x="273" y="62"/>
                    </a:cubicBezTo>
                    <a:cubicBezTo>
                      <a:pt x="273" y="74"/>
                      <a:pt x="274" y="89"/>
                      <a:pt x="254" y="85"/>
                    </a:cubicBezTo>
                    <a:cubicBezTo>
                      <a:pt x="253" y="85"/>
                      <a:pt x="251" y="85"/>
                      <a:pt x="250" y="86"/>
                    </a:cubicBezTo>
                    <a:cubicBezTo>
                      <a:pt x="241" y="107"/>
                      <a:pt x="225" y="100"/>
                      <a:pt x="209" y="97"/>
                    </a:cubicBezTo>
                    <a:cubicBezTo>
                      <a:pt x="208" y="83"/>
                      <a:pt x="199" y="96"/>
                      <a:pt x="196" y="94"/>
                    </a:cubicBezTo>
                    <a:cubicBezTo>
                      <a:pt x="199" y="94"/>
                      <a:pt x="204" y="91"/>
                      <a:pt x="208" y="96"/>
                    </a:cubicBezTo>
                    <a:cubicBezTo>
                      <a:pt x="207" y="108"/>
                      <a:pt x="197" y="106"/>
                      <a:pt x="189" y="107"/>
                    </a:cubicBezTo>
                    <a:cubicBezTo>
                      <a:pt x="208" y="112"/>
                      <a:pt x="213" y="133"/>
                      <a:pt x="201" y="150"/>
                    </a:cubicBezTo>
                    <a:cubicBezTo>
                      <a:pt x="196" y="156"/>
                      <a:pt x="180" y="159"/>
                      <a:pt x="187" y="170"/>
                    </a:cubicBezTo>
                    <a:cubicBezTo>
                      <a:pt x="193" y="181"/>
                      <a:pt x="207" y="187"/>
                      <a:pt x="220" y="189"/>
                    </a:cubicBezTo>
                    <a:cubicBezTo>
                      <a:pt x="231" y="190"/>
                      <a:pt x="245" y="195"/>
                      <a:pt x="254" y="180"/>
                    </a:cubicBezTo>
                    <a:cubicBezTo>
                      <a:pt x="257" y="175"/>
                      <a:pt x="264" y="175"/>
                      <a:pt x="270" y="178"/>
                    </a:cubicBezTo>
                    <a:cubicBezTo>
                      <a:pt x="276" y="182"/>
                      <a:pt x="275" y="188"/>
                      <a:pt x="274" y="194"/>
                    </a:cubicBezTo>
                    <a:cubicBezTo>
                      <a:pt x="273" y="197"/>
                      <a:pt x="272" y="200"/>
                      <a:pt x="271" y="204"/>
                    </a:cubicBezTo>
                    <a:cubicBezTo>
                      <a:pt x="269" y="214"/>
                      <a:pt x="272" y="217"/>
                      <a:pt x="283" y="214"/>
                    </a:cubicBezTo>
                    <a:cubicBezTo>
                      <a:pt x="301" y="210"/>
                      <a:pt x="327" y="224"/>
                      <a:pt x="334" y="240"/>
                    </a:cubicBezTo>
                    <a:cubicBezTo>
                      <a:pt x="335" y="243"/>
                      <a:pt x="334" y="246"/>
                      <a:pt x="332" y="248"/>
                    </a:cubicBezTo>
                    <a:cubicBezTo>
                      <a:pt x="325" y="250"/>
                      <a:pt x="321" y="245"/>
                      <a:pt x="316" y="242"/>
                    </a:cubicBezTo>
                    <a:cubicBezTo>
                      <a:pt x="306" y="238"/>
                      <a:pt x="297" y="236"/>
                      <a:pt x="287" y="241"/>
                    </a:cubicBezTo>
                    <a:cubicBezTo>
                      <a:pt x="273" y="247"/>
                      <a:pt x="262" y="246"/>
                      <a:pt x="251" y="234"/>
                    </a:cubicBezTo>
                    <a:cubicBezTo>
                      <a:pt x="241" y="222"/>
                      <a:pt x="226" y="217"/>
                      <a:pt x="210" y="219"/>
                    </a:cubicBezTo>
                    <a:cubicBezTo>
                      <a:pt x="207" y="220"/>
                      <a:pt x="203" y="221"/>
                      <a:pt x="202" y="225"/>
                    </a:cubicBezTo>
                    <a:cubicBezTo>
                      <a:pt x="202" y="228"/>
                      <a:pt x="205" y="230"/>
                      <a:pt x="208" y="232"/>
                    </a:cubicBezTo>
                    <a:cubicBezTo>
                      <a:pt x="213" y="234"/>
                      <a:pt x="218" y="234"/>
                      <a:pt x="222" y="234"/>
                    </a:cubicBezTo>
                    <a:cubicBezTo>
                      <a:pt x="231" y="233"/>
                      <a:pt x="239" y="238"/>
                      <a:pt x="246" y="243"/>
                    </a:cubicBezTo>
                    <a:cubicBezTo>
                      <a:pt x="259" y="253"/>
                      <a:pt x="259" y="267"/>
                      <a:pt x="243" y="270"/>
                    </a:cubicBezTo>
                    <a:cubicBezTo>
                      <a:pt x="217" y="275"/>
                      <a:pt x="210" y="292"/>
                      <a:pt x="207" y="315"/>
                    </a:cubicBezTo>
                    <a:cubicBezTo>
                      <a:pt x="206" y="326"/>
                      <a:pt x="200" y="336"/>
                      <a:pt x="190" y="341"/>
                    </a:cubicBezTo>
                    <a:cubicBezTo>
                      <a:pt x="178" y="349"/>
                      <a:pt x="176" y="356"/>
                      <a:pt x="187" y="366"/>
                    </a:cubicBezTo>
                    <a:cubicBezTo>
                      <a:pt x="193" y="371"/>
                      <a:pt x="195" y="378"/>
                      <a:pt x="195" y="386"/>
                    </a:cubicBezTo>
                    <a:cubicBezTo>
                      <a:pt x="193" y="402"/>
                      <a:pt x="204" y="406"/>
                      <a:pt x="216" y="405"/>
                    </a:cubicBezTo>
                    <a:cubicBezTo>
                      <a:pt x="235" y="403"/>
                      <a:pt x="254" y="400"/>
                      <a:pt x="272" y="412"/>
                    </a:cubicBezTo>
                    <a:cubicBezTo>
                      <a:pt x="281" y="418"/>
                      <a:pt x="296" y="404"/>
                      <a:pt x="292" y="393"/>
                    </a:cubicBezTo>
                    <a:cubicBezTo>
                      <a:pt x="286" y="375"/>
                      <a:pt x="295" y="359"/>
                      <a:pt x="301" y="344"/>
                    </a:cubicBezTo>
                    <a:cubicBezTo>
                      <a:pt x="307" y="333"/>
                      <a:pt x="308" y="326"/>
                      <a:pt x="300" y="316"/>
                    </a:cubicBezTo>
                    <a:cubicBezTo>
                      <a:pt x="295" y="311"/>
                      <a:pt x="288" y="306"/>
                      <a:pt x="291" y="298"/>
                    </a:cubicBezTo>
                    <a:cubicBezTo>
                      <a:pt x="293" y="291"/>
                      <a:pt x="300" y="291"/>
                      <a:pt x="306" y="291"/>
                    </a:cubicBezTo>
                    <a:cubicBezTo>
                      <a:pt x="316" y="291"/>
                      <a:pt x="323" y="294"/>
                      <a:pt x="327" y="303"/>
                    </a:cubicBezTo>
                    <a:cubicBezTo>
                      <a:pt x="329" y="307"/>
                      <a:pt x="329" y="312"/>
                      <a:pt x="335" y="315"/>
                    </a:cubicBezTo>
                    <a:cubicBezTo>
                      <a:pt x="331" y="300"/>
                      <a:pt x="331" y="284"/>
                      <a:pt x="329" y="269"/>
                    </a:cubicBezTo>
                    <a:cubicBezTo>
                      <a:pt x="328" y="262"/>
                      <a:pt x="326" y="255"/>
                      <a:pt x="331" y="248"/>
                    </a:cubicBezTo>
                    <a:cubicBezTo>
                      <a:pt x="341" y="244"/>
                      <a:pt x="341" y="253"/>
                      <a:pt x="345" y="258"/>
                    </a:cubicBezTo>
                    <a:cubicBezTo>
                      <a:pt x="353" y="269"/>
                      <a:pt x="361" y="269"/>
                      <a:pt x="365" y="258"/>
                    </a:cubicBezTo>
                    <a:cubicBezTo>
                      <a:pt x="368" y="247"/>
                      <a:pt x="373" y="238"/>
                      <a:pt x="381" y="229"/>
                    </a:cubicBezTo>
                    <a:cubicBezTo>
                      <a:pt x="386" y="222"/>
                      <a:pt x="388" y="212"/>
                      <a:pt x="382" y="205"/>
                    </a:cubicBezTo>
                    <a:cubicBezTo>
                      <a:pt x="367" y="190"/>
                      <a:pt x="374" y="177"/>
                      <a:pt x="383" y="164"/>
                    </a:cubicBezTo>
                    <a:cubicBezTo>
                      <a:pt x="388" y="157"/>
                      <a:pt x="391" y="148"/>
                      <a:pt x="399" y="144"/>
                    </a:cubicBezTo>
                    <a:cubicBezTo>
                      <a:pt x="414" y="141"/>
                      <a:pt x="428" y="146"/>
                      <a:pt x="442" y="147"/>
                    </a:cubicBezTo>
                    <a:cubicBezTo>
                      <a:pt x="453" y="149"/>
                      <a:pt x="459" y="157"/>
                      <a:pt x="461" y="168"/>
                    </a:cubicBezTo>
                    <a:cubicBezTo>
                      <a:pt x="462" y="178"/>
                      <a:pt x="462" y="187"/>
                      <a:pt x="460" y="197"/>
                    </a:cubicBezTo>
                    <a:cubicBezTo>
                      <a:pt x="459" y="205"/>
                      <a:pt x="450" y="210"/>
                      <a:pt x="455" y="219"/>
                    </a:cubicBezTo>
                    <a:cubicBezTo>
                      <a:pt x="457" y="224"/>
                      <a:pt x="458" y="228"/>
                      <a:pt x="458" y="232"/>
                    </a:cubicBezTo>
                    <a:cubicBezTo>
                      <a:pt x="457" y="241"/>
                      <a:pt x="451" y="249"/>
                      <a:pt x="461" y="256"/>
                    </a:cubicBezTo>
                    <a:cubicBezTo>
                      <a:pt x="469" y="262"/>
                      <a:pt x="474" y="258"/>
                      <a:pt x="480" y="254"/>
                    </a:cubicBezTo>
                    <a:cubicBezTo>
                      <a:pt x="487" y="250"/>
                      <a:pt x="493" y="253"/>
                      <a:pt x="500" y="254"/>
                    </a:cubicBezTo>
                    <a:cubicBezTo>
                      <a:pt x="503" y="255"/>
                      <a:pt x="505" y="256"/>
                      <a:pt x="508" y="257"/>
                    </a:cubicBezTo>
                    <a:cubicBezTo>
                      <a:pt x="512" y="258"/>
                      <a:pt x="515" y="260"/>
                      <a:pt x="517" y="263"/>
                    </a:cubicBezTo>
                    <a:cubicBezTo>
                      <a:pt x="522" y="268"/>
                      <a:pt x="517" y="274"/>
                      <a:pt x="520" y="279"/>
                    </a:cubicBezTo>
                    <a:cubicBezTo>
                      <a:pt x="520" y="280"/>
                      <a:pt x="520" y="280"/>
                      <a:pt x="520" y="280"/>
                    </a:cubicBezTo>
                    <a:cubicBezTo>
                      <a:pt x="522" y="282"/>
                      <a:pt x="523" y="285"/>
                      <a:pt x="524" y="289"/>
                    </a:cubicBezTo>
                    <a:cubicBezTo>
                      <a:pt x="527" y="297"/>
                      <a:pt x="539" y="306"/>
                      <a:pt x="524" y="314"/>
                    </a:cubicBezTo>
                    <a:cubicBezTo>
                      <a:pt x="513" y="319"/>
                      <a:pt x="496" y="313"/>
                      <a:pt x="491" y="302"/>
                    </a:cubicBezTo>
                    <a:cubicBezTo>
                      <a:pt x="485" y="288"/>
                      <a:pt x="482" y="288"/>
                      <a:pt x="470" y="303"/>
                    </a:cubicBezTo>
                    <a:cubicBezTo>
                      <a:pt x="455" y="321"/>
                      <a:pt x="436" y="320"/>
                      <a:pt x="426" y="303"/>
                    </a:cubicBezTo>
                    <a:cubicBezTo>
                      <a:pt x="422" y="296"/>
                      <a:pt x="421" y="289"/>
                      <a:pt x="425" y="282"/>
                    </a:cubicBezTo>
                    <a:cubicBezTo>
                      <a:pt x="428" y="277"/>
                      <a:pt x="430" y="271"/>
                      <a:pt x="430" y="265"/>
                    </a:cubicBezTo>
                    <a:cubicBezTo>
                      <a:pt x="430" y="258"/>
                      <a:pt x="429" y="252"/>
                      <a:pt x="422" y="249"/>
                    </a:cubicBezTo>
                    <a:cubicBezTo>
                      <a:pt x="415" y="246"/>
                      <a:pt x="411" y="251"/>
                      <a:pt x="407" y="255"/>
                    </a:cubicBezTo>
                    <a:cubicBezTo>
                      <a:pt x="388" y="277"/>
                      <a:pt x="378" y="304"/>
                      <a:pt x="372" y="330"/>
                    </a:cubicBezTo>
                    <a:cubicBezTo>
                      <a:pt x="367" y="349"/>
                      <a:pt x="379" y="367"/>
                      <a:pt x="392" y="381"/>
                    </a:cubicBezTo>
                    <a:cubicBezTo>
                      <a:pt x="398" y="388"/>
                      <a:pt x="404" y="394"/>
                      <a:pt x="400" y="403"/>
                    </a:cubicBezTo>
                    <a:cubicBezTo>
                      <a:pt x="395" y="409"/>
                      <a:pt x="394" y="416"/>
                      <a:pt x="392" y="423"/>
                    </a:cubicBezTo>
                    <a:cubicBezTo>
                      <a:pt x="375" y="432"/>
                      <a:pt x="358" y="439"/>
                      <a:pt x="348" y="457"/>
                    </a:cubicBezTo>
                    <a:cubicBezTo>
                      <a:pt x="343" y="465"/>
                      <a:pt x="332" y="469"/>
                      <a:pt x="322" y="461"/>
                    </a:cubicBezTo>
                    <a:cubicBezTo>
                      <a:pt x="315" y="455"/>
                      <a:pt x="309" y="459"/>
                      <a:pt x="303" y="464"/>
                    </a:cubicBezTo>
                    <a:cubicBezTo>
                      <a:pt x="287" y="479"/>
                      <a:pt x="281" y="477"/>
                      <a:pt x="263" y="467"/>
                    </a:cubicBezTo>
                    <a:cubicBezTo>
                      <a:pt x="235" y="451"/>
                      <a:pt x="206" y="435"/>
                      <a:pt x="178" y="420"/>
                    </a:cubicBezTo>
                    <a:cubicBezTo>
                      <a:pt x="167" y="414"/>
                      <a:pt x="156" y="417"/>
                      <a:pt x="150" y="429"/>
                    </a:cubicBezTo>
                    <a:cubicBezTo>
                      <a:pt x="146" y="435"/>
                      <a:pt x="146" y="444"/>
                      <a:pt x="136" y="443"/>
                    </a:cubicBezTo>
                    <a:close/>
                  </a:path>
                </a:pathLst>
              </a:custGeom>
              <a:solidFill>
                <a:srgbClr val="D1A2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4" name="Freeform 875">
                <a:extLst>
                  <a:ext uri="{FF2B5EF4-FFF2-40B4-BE49-F238E27FC236}">
                    <a16:creationId xmlns:a16="http://schemas.microsoft.com/office/drawing/2014/main" id="{A3050BA4-20C9-0170-F5DF-C091B58C5038}"/>
                  </a:ext>
                </a:extLst>
              </p:cNvPr>
              <p:cNvSpPr/>
              <p:nvPr/>
            </p:nvSpPr>
            <p:spPr bwMode="auto">
              <a:xfrm>
                <a:off x="4277" y="1600"/>
                <a:ext cx="283" cy="410"/>
              </a:xfrm>
              <a:custGeom>
                <a:avLst/>
                <a:gdLst>
                  <a:gd name="T0" fmla="*/ 12 w 698"/>
                  <a:gd name="T1" fmla="*/ 421 h 483"/>
                  <a:gd name="T2" fmla="*/ 18 w 698"/>
                  <a:gd name="T3" fmla="*/ 377 h 483"/>
                  <a:gd name="T4" fmla="*/ 8 w 698"/>
                  <a:gd name="T5" fmla="*/ 350 h 483"/>
                  <a:gd name="T6" fmla="*/ 109 w 698"/>
                  <a:gd name="T7" fmla="*/ 359 h 483"/>
                  <a:gd name="T8" fmla="*/ 173 w 698"/>
                  <a:gd name="T9" fmla="*/ 331 h 483"/>
                  <a:gd name="T10" fmla="*/ 197 w 698"/>
                  <a:gd name="T11" fmla="*/ 264 h 483"/>
                  <a:gd name="T12" fmla="*/ 215 w 698"/>
                  <a:gd name="T13" fmla="*/ 179 h 483"/>
                  <a:gd name="T14" fmla="*/ 265 w 698"/>
                  <a:gd name="T15" fmla="*/ 93 h 483"/>
                  <a:gd name="T16" fmla="*/ 266 w 698"/>
                  <a:gd name="T17" fmla="*/ 109 h 483"/>
                  <a:gd name="T18" fmla="*/ 281 w 698"/>
                  <a:gd name="T19" fmla="*/ 118 h 483"/>
                  <a:gd name="T20" fmla="*/ 315 w 698"/>
                  <a:gd name="T21" fmla="*/ 170 h 483"/>
                  <a:gd name="T22" fmla="*/ 349 w 698"/>
                  <a:gd name="T23" fmla="*/ 102 h 483"/>
                  <a:gd name="T24" fmla="*/ 372 w 698"/>
                  <a:gd name="T25" fmla="*/ 92 h 483"/>
                  <a:gd name="T26" fmla="*/ 428 w 698"/>
                  <a:gd name="T27" fmla="*/ 84 h 483"/>
                  <a:gd name="T28" fmla="*/ 471 w 698"/>
                  <a:gd name="T29" fmla="*/ 51 h 483"/>
                  <a:gd name="T30" fmla="*/ 458 w 698"/>
                  <a:gd name="T31" fmla="*/ 26 h 483"/>
                  <a:gd name="T32" fmla="*/ 484 w 698"/>
                  <a:gd name="T33" fmla="*/ 15 h 483"/>
                  <a:gd name="T34" fmla="*/ 543 w 698"/>
                  <a:gd name="T35" fmla="*/ 21 h 483"/>
                  <a:gd name="T36" fmla="*/ 633 w 698"/>
                  <a:gd name="T37" fmla="*/ 25 h 483"/>
                  <a:gd name="T38" fmla="*/ 690 w 698"/>
                  <a:gd name="T39" fmla="*/ 55 h 483"/>
                  <a:gd name="T40" fmla="*/ 666 w 698"/>
                  <a:gd name="T41" fmla="*/ 79 h 483"/>
                  <a:gd name="T42" fmla="*/ 569 w 698"/>
                  <a:gd name="T43" fmla="*/ 89 h 483"/>
                  <a:gd name="T44" fmla="*/ 603 w 698"/>
                  <a:gd name="T45" fmla="*/ 157 h 483"/>
                  <a:gd name="T46" fmla="*/ 560 w 698"/>
                  <a:gd name="T47" fmla="*/ 153 h 483"/>
                  <a:gd name="T48" fmla="*/ 528 w 698"/>
                  <a:gd name="T49" fmla="*/ 150 h 483"/>
                  <a:gd name="T50" fmla="*/ 483 w 698"/>
                  <a:gd name="T51" fmla="*/ 174 h 483"/>
                  <a:gd name="T52" fmla="*/ 429 w 698"/>
                  <a:gd name="T53" fmla="*/ 179 h 483"/>
                  <a:gd name="T54" fmla="*/ 403 w 698"/>
                  <a:gd name="T55" fmla="*/ 208 h 483"/>
                  <a:gd name="T56" fmla="*/ 391 w 698"/>
                  <a:gd name="T57" fmla="*/ 226 h 483"/>
                  <a:gd name="T58" fmla="*/ 451 w 698"/>
                  <a:gd name="T59" fmla="*/ 285 h 483"/>
                  <a:gd name="T60" fmla="*/ 397 w 698"/>
                  <a:gd name="T61" fmla="*/ 324 h 483"/>
                  <a:gd name="T62" fmla="*/ 370 w 698"/>
                  <a:gd name="T63" fmla="*/ 333 h 483"/>
                  <a:gd name="T64" fmla="*/ 332 w 698"/>
                  <a:gd name="T65" fmla="*/ 357 h 483"/>
                  <a:gd name="T66" fmla="*/ 245 w 698"/>
                  <a:gd name="T67" fmla="*/ 359 h 483"/>
                  <a:gd name="T68" fmla="*/ 170 w 698"/>
                  <a:gd name="T69" fmla="*/ 398 h 483"/>
                  <a:gd name="T70" fmla="*/ 197 w 698"/>
                  <a:gd name="T71" fmla="*/ 418 h 483"/>
                  <a:gd name="T72" fmla="*/ 115 w 698"/>
                  <a:gd name="T73" fmla="*/ 409 h 483"/>
                  <a:gd name="T74" fmla="*/ 105 w 698"/>
                  <a:gd name="T75" fmla="*/ 441 h 483"/>
                  <a:gd name="T76" fmla="*/ 124 w 698"/>
                  <a:gd name="T77" fmla="*/ 457 h 483"/>
                  <a:gd name="T78" fmla="*/ 91 w 698"/>
                  <a:gd name="T79" fmla="*/ 468 h 483"/>
                  <a:gd name="T80" fmla="*/ 88 w 698"/>
                  <a:gd name="T81" fmla="*/ 466 h 483"/>
                  <a:gd name="T82" fmla="*/ 32 w 698"/>
                  <a:gd name="T83" fmla="*/ 437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98" h="482">
                    <a:moveTo>
                      <a:pt x="8" y="438"/>
                    </a:moveTo>
                    <a:cubicBezTo>
                      <a:pt x="0" y="430"/>
                      <a:pt x="12" y="427"/>
                      <a:pt x="12" y="421"/>
                    </a:cubicBezTo>
                    <a:cubicBezTo>
                      <a:pt x="13" y="419"/>
                      <a:pt x="15" y="418"/>
                      <a:pt x="17" y="416"/>
                    </a:cubicBezTo>
                    <a:cubicBezTo>
                      <a:pt x="34" y="402"/>
                      <a:pt x="34" y="391"/>
                      <a:pt x="18" y="377"/>
                    </a:cubicBezTo>
                    <a:cubicBezTo>
                      <a:pt x="13" y="373"/>
                      <a:pt x="6" y="369"/>
                      <a:pt x="4" y="362"/>
                    </a:cubicBezTo>
                    <a:cubicBezTo>
                      <a:pt x="4" y="357"/>
                      <a:pt x="3" y="352"/>
                      <a:pt x="8" y="350"/>
                    </a:cubicBezTo>
                    <a:cubicBezTo>
                      <a:pt x="21" y="344"/>
                      <a:pt x="35" y="355"/>
                      <a:pt x="49" y="349"/>
                    </a:cubicBezTo>
                    <a:cubicBezTo>
                      <a:pt x="71" y="338"/>
                      <a:pt x="89" y="346"/>
                      <a:pt x="109" y="359"/>
                    </a:cubicBezTo>
                    <a:cubicBezTo>
                      <a:pt x="137" y="377"/>
                      <a:pt x="152" y="373"/>
                      <a:pt x="170" y="346"/>
                    </a:cubicBezTo>
                    <a:cubicBezTo>
                      <a:pt x="173" y="341"/>
                      <a:pt x="176" y="336"/>
                      <a:pt x="173" y="331"/>
                    </a:cubicBezTo>
                    <a:cubicBezTo>
                      <a:pt x="165" y="317"/>
                      <a:pt x="170" y="304"/>
                      <a:pt x="172" y="290"/>
                    </a:cubicBezTo>
                    <a:cubicBezTo>
                      <a:pt x="173" y="273"/>
                      <a:pt x="180" y="266"/>
                      <a:pt x="197" y="264"/>
                    </a:cubicBezTo>
                    <a:cubicBezTo>
                      <a:pt x="222" y="261"/>
                      <a:pt x="234" y="224"/>
                      <a:pt x="217" y="205"/>
                    </a:cubicBezTo>
                    <a:cubicBezTo>
                      <a:pt x="208" y="195"/>
                      <a:pt x="206" y="190"/>
                      <a:pt x="215" y="179"/>
                    </a:cubicBezTo>
                    <a:cubicBezTo>
                      <a:pt x="226" y="165"/>
                      <a:pt x="230" y="148"/>
                      <a:pt x="225" y="130"/>
                    </a:cubicBezTo>
                    <a:cubicBezTo>
                      <a:pt x="224" y="111"/>
                      <a:pt x="248" y="89"/>
                      <a:pt x="265" y="93"/>
                    </a:cubicBezTo>
                    <a:cubicBezTo>
                      <a:pt x="268" y="94"/>
                      <a:pt x="270" y="96"/>
                      <a:pt x="270" y="99"/>
                    </a:cubicBezTo>
                    <a:cubicBezTo>
                      <a:pt x="271" y="103"/>
                      <a:pt x="269" y="106"/>
                      <a:pt x="266" y="109"/>
                    </a:cubicBezTo>
                    <a:cubicBezTo>
                      <a:pt x="261" y="115"/>
                      <a:pt x="253" y="112"/>
                      <a:pt x="248" y="117"/>
                    </a:cubicBezTo>
                    <a:cubicBezTo>
                      <a:pt x="259" y="116"/>
                      <a:pt x="270" y="105"/>
                      <a:pt x="281" y="118"/>
                    </a:cubicBezTo>
                    <a:cubicBezTo>
                      <a:pt x="289" y="127"/>
                      <a:pt x="300" y="134"/>
                      <a:pt x="301" y="148"/>
                    </a:cubicBezTo>
                    <a:cubicBezTo>
                      <a:pt x="301" y="158"/>
                      <a:pt x="302" y="168"/>
                      <a:pt x="315" y="170"/>
                    </a:cubicBezTo>
                    <a:cubicBezTo>
                      <a:pt x="311" y="164"/>
                      <a:pt x="307" y="159"/>
                      <a:pt x="305" y="153"/>
                    </a:cubicBezTo>
                    <a:cubicBezTo>
                      <a:pt x="292" y="114"/>
                      <a:pt x="309" y="95"/>
                      <a:pt x="349" y="102"/>
                    </a:cubicBezTo>
                    <a:cubicBezTo>
                      <a:pt x="356" y="103"/>
                      <a:pt x="361" y="105"/>
                      <a:pt x="364" y="97"/>
                    </a:cubicBezTo>
                    <a:cubicBezTo>
                      <a:pt x="366" y="93"/>
                      <a:pt x="370" y="90"/>
                      <a:pt x="372" y="92"/>
                    </a:cubicBezTo>
                    <a:cubicBezTo>
                      <a:pt x="386" y="103"/>
                      <a:pt x="392" y="91"/>
                      <a:pt x="400" y="84"/>
                    </a:cubicBezTo>
                    <a:cubicBezTo>
                      <a:pt x="409" y="75"/>
                      <a:pt x="420" y="75"/>
                      <a:pt x="428" y="84"/>
                    </a:cubicBezTo>
                    <a:cubicBezTo>
                      <a:pt x="439" y="95"/>
                      <a:pt x="444" y="91"/>
                      <a:pt x="449" y="79"/>
                    </a:cubicBezTo>
                    <a:cubicBezTo>
                      <a:pt x="454" y="68"/>
                      <a:pt x="468" y="65"/>
                      <a:pt x="471" y="51"/>
                    </a:cubicBezTo>
                    <a:cubicBezTo>
                      <a:pt x="467" y="46"/>
                      <a:pt x="458" y="56"/>
                      <a:pt x="455" y="48"/>
                    </a:cubicBezTo>
                    <a:cubicBezTo>
                      <a:pt x="452" y="40"/>
                      <a:pt x="455" y="33"/>
                      <a:pt x="458" y="26"/>
                    </a:cubicBezTo>
                    <a:cubicBezTo>
                      <a:pt x="459" y="24"/>
                      <a:pt x="461" y="21"/>
                      <a:pt x="463" y="18"/>
                    </a:cubicBezTo>
                    <a:cubicBezTo>
                      <a:pt x="470" y="0"/>
                      <a:pt x="470" y="0"/>
                      <a:pt x="484" y="15"/>
                    </a:cubicBezTo>
                    <a:cubicBezTo>
                      <a:pt x="488" y="18"/>
                      <a:pt x="492" y="20"/>
                      <a:pt x="496" y="23"/>
                    </a:cubicBezTo>
                    <a:cubicBezTo>
                      <a:pt x="519" y="39"/>
                      <a:pt x="519" y="39"/>
                      <a:pt x="543" y="21"/>
                    </a:cubicBezTo>
                    <a:cubicBezTo>
                      <a:pt x="552" y="13"/>
                      <a:pt x="563" y="11"/>
                      <a:pt x="574" y="16"/>
                    </a:cubicBezTo>
                    <a:cubicBezTo>
                      <a:pt x="593" y="24"/>
                      <a:pt x="613" y="25"/>
                      <a:pt x="633" y="25"/>
                    </a:cubicBezTo>
                    <a:cubicBezTo>
                      <a:pt x="649" y="25"/>
                      <a:pt x="665" y="29"/>
                      <a:pt x="678" y="39"/>
                    </a:cubicBezTo>
                    <a:cubicBezTo>
                      <a:pt x="683" y="44"/>
                      <a:pt x="688" y="48"/>
                      <a:pt x="690" y="55"/>
                    </a:cubicBezTo>
                    <a:cubicBezTo>
                      <a:pt x="693" y="64"/>
                      <a:pt x="698" y="74"/>
                      <a:pt x="691" y="81"/>
                    </a:cubicBezTo>
                    <a:cubicBezTo>
                      <a:pt x="683" y="90"/>
                      <a:pt x="674" y="84"/>
                      <a:pt x="666" y="79"/>
                    </a:cubicBezTo>
                    <a:cubicBezTo>
                      <a:pt x="646" y="67"/>
                      <a:pt x="627" y="70"/>
                      <a:pt x="609" y="80"/>
                    </a:cubicBezTo>
                    <a:cubicBezTo>
                      <a:pt x="596" y="88"/>
                      <a:pt x="585" y="94"/>
                      <a:pt x="569" y="89"/>
                    </a:cubicBezTo>
                    <a:cubicBezTo>
                      <a:pt x="569" y="99"/>
                      <a:pt x="575" y="106"/>
                      <a:pt x="582" y="109"/>
                    </a:cubicBezTo>
                    <a:cubicBezTo>
                      <a:pt x="605" y="118"/>
                      <a:pt x="603" y="138"/>
                      <a:pt x="603" y="157"/>
                    </a:cubicBezTo>
                    <a:cubicBezTo>
                      <a:pt x="592" y="173"/>
                      <a:pt x="579" y="155"/>
                      <a:pt x="567" y="157"/>
                    </a:cubicBezTo>
                    <a:cubicBezTo>
                      <a:pt x="565" y="158"/>
                      <a:pt x="564" y="153"/>
                      <a:pt x="560" y="153"/>
                    </a:cubicBezTo>
                    <a:cubicBezTo>
                      <a:pt x="538" y="152"/>
                      <a:pt x="536" y="147"/>
                      <a:pt x="549" y="127"/>
                    </a:cubicBezTo>
                    <a:cubicBezTo>
                      <a:pt x="539" y="133"/>
                      <a:pt x="543" y="151"/>
                      <a:pt x="528" y="150"/>
                    </a:cubicBezTo>
                    <a:cubicBezTo>
                      <a:pt x="521" y="150"/>
                      <a:pt x="520" y="144"/>
                      <a:pt x="520" y="139"/>
                    </a:cubicBezTo>
                    <a:cubicBezTo>
                      <a:pt x="509" y="152"/>
                      <a:pt x="501" y="168"/>
                      <a:pt x="483" y="174"/>
                    </a:cubicBezTo>
                    <a:cubicBezTo>
                      <a:pt x="466" y="180"/>
                      <a:pt x="462" y="178"/>
                      <a:pt x="460" y="159"/>
                    </a:cubicBezTo>
                    <a:cubicBezTo>
                      <a:pt x="457" y="180"/>
                      <a:pt x="447" y="187"/>
                      <a:pt x="429" y="179"/>
                    </a:cubicBezTo>
                    <a:cubicBezTo>
                      <a:pt x="427" y="178"/>
                      <a:pt x="421" y="187"/>
                      <a:pt x="422" y="190"/>
                    </a:cubicBezTo>
                    <a:cubicBezTo>
                      <a:pt x="428" y="211"/>
                      <a:pt x="415" y="208"/>
                      <a:pt x="403" y="208"/>
                    </a:cubicBezTo>
                    <a:cubicBezTo>
                      <a:pt x="398" y="207"/>
                      <a:pt x="393" y="201"/>
                      <a:pt x="389" y="209"/>
                    </a:cubicBezTo>
                    <a:cubicBezTo>
                      <a:pt x="386" y="214"/>
                      <a:pt x="387" y="220"/>
                      <a:pt x="391" y="226"/>
                    </a:cubicBezTo>
                    <a:cubicBezTo>
                      <a:pt x="402" y="242"/>
                      <a:pt x="409" y="261"/>
                      <a:pt x="434" y="263"/>
                    </a:cubicBezTo>
                    <a:cubicBezTo>
                      <a:pt x="445" y="264"/>
                      <a:pt x="449" y="275"/>
                      <a:pt x="451" y="285"/>
                    </a:cubicBezTo>
                    <a:cubicBezTo>
                      <a:pt x="453" y="295"/>
                      <a:pt x="446" y="300"/>
                      <a:pt x="439" y="305"/>
                    </a:cubicBezTo>
                    <a:cubicBezTo>
                      <a:pt x="426" y="315"/>
                      <a:pt x="412" y="319"/>
                      <a:pt x="397" y="324"/>
                    </a:cubicBezTo>
                    <a:cubicBezTo>
                      <a:pt x="395" y="324"/>
                      <a:pt x="393" y="325"/>
                      <a:pt x="391" y="325"/>
                    </a:cubicBezTo>
                    <a:cubicBezTo>
                      <a:pt x="382" y="323"/>
                      <a:pt x="375" y="323"/>
                      <a:pt x="370" y="333"/>
                    </a:cubicBezTo>
                    <a:cubicBezTo>
                      <a:pt x="365" y="342"/>
                      <a:pt x="357" y="346"/>
                      <a:pt x="347" y="349"/>
                    </a:cubicBezTo>
                    <a:cubicBezTo>
                      <a:pt x="342" y="351"/>
                      <a:pt x="336" y="353"/>
                      <a:pt x="332" y="357"/>
                    </a:cubicBezTo>
                    <a:cubicBezTo>
                      <a:pt x="309" y="376"/>
                      <a:pt x="309" y="376"/>
                      <a:pt x="284" y="361"/>
                    </a:cubicBezTo>
                    <a:cubicBezTo>
                      <a:pt x="271" y="354"/>
                      <a:pt x="258" y="360"/>
                      <a:pt x="245" y="359"/>
                    </a:cubicBezTo>
                    <a:cubicBezTo>
                      <a:pt x="233" y="358"/>
                      <a:pt x="221" y="360"/>
                      <a:pt x="209" y="361"/>
                    </a:cubicBezTo>
                    <a:cubicBezTo>
                      <a:pt x="186" y="364"/>
                      <a:pt x="175" y="376"/>
                      <a:pt x="170" y="398"/>
                    </a:cubicBezTo>
                    <a:cubicBezTo>
                      <a:pt x="168" y="405"/>
                      <a:pt x="172" y="407"/>
                      <a:pt x="177" y="409"/>
                    </a:cubicBezTo>
                    <a:cubicBezTo>
                      <a:pt x="184" y="412"/>
                      <a:pt x="192" y="411"/>
                      <a:pt x="197" y="418"/>
                    </a:cubicBezTo>
                    <a:cubicBezTo>
                      <a:pt x="183" y="433"/>
                      <a:pt x="168" y="428"/>
                      <a:pt x="156" y="419"/>
                    </a:cubicBezTo>
                    <a:cubicBezTo>
                      <a:pt x="143" y="409"/>
                      <a:pt x="130" y="408"/>
                      <a:pt x="115" y="409"/>
                    </a:cubicBezTo>
                    <a:cubicBezTo>
                      <a:pt x="107" y="409"/>
                      <a:pt x="100" y="411"/>
                      <a:pt x="98" y="420"/>
                    </a:cubicBezTo>
                    <a:cubicBezTo>
                      <a:pt x="97" y="428"/>
                      <a:pt x="98" y="436"/>
                      <a:pt x="105" y="441"/>
                    </a:cubicBezTo>
                    <a:cubicBezTo>
                      <a:pt x="108" y="443"/>
                      <a:pt x="111" y="444"/>
                      <a:pt x="114" y="445"/>
                    </a:cubicBezTo>
                    <a:cubicBezTo>
                      <a:pt x="119" y="448"/>
                      <a:pt x="125" y="450"/>
                      <a:pt x="124" y="457"/>
                    </a:cubicBezTo>
                    <a:cubicBezTo>
                      <a:pt x="123" y="463"/>
                      <a:pt x="118" y="465"/>
                      <a:pt x="112" y="466"/>
                    </a:cubicBezTo>
                    <a:cubicBezTo>
                      <a:pt x="105" y="467"/>
                      <a:pt x="98" y="469"/>
                      <a:pt x="91" y="468"/>
                    </a:cubicBezTo>
                    <a:cubicBezTo>
                      <a:pt x="86" y="465"/>
                      <a:pt x="85" y="460"/>
                      <a:pt x="81" y="457"/>
                    </a:cubicBezTo>
                    <a:cubicBezTo>
                      <a:pt x="82" y="461"/>
                      <a:pt x="86" y="463"/>
                      <a:pt x="88" y="466"/>
                    </a:cubicBezTo>
                    <a:cubicBezTo>
                      <a:pt x="85" y="483"/>
                      <a:pt x="76" y="481"/>
                      <a:pt x="65" y="473"/>
                    </a:cubicBezTo>
                    <a:cubicBezTo>
                      <a:pt x="57" y="459"/>
                      <a:pt x="41" y="451"/>
                      <a:pt x="32" y="437"/>
                    </a:cubicBezTo>
                    <a:cubicBezTo>
                      <a:pt x="25" y="426"/>
                      <a:pt x="16" y="436"/>
                      <a:pt x="8" y="438"/>
                    </a:cubicBezTo>
                    <a:close/>
                  </a:path>
                </a:pathLst>
              </a:custGeom>
              <a:solidFill>
                <a:srgbClr val="D0B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5" name="Freeform 876">
                <a:extLst>
                  <a:ext uri="{FF2B5EF4-FFF2-40B4-BE49-F238E27FC236}">
                    <a16:creationId xmlns:a16="http://schemas.microsoft.com/office/drawing/2014/main" id="{91A956D7-934B-4F6E-7138-34EC2D208582}"/>
                  </a:ext>
                </a:extLst>
              </p:cNvPr>
              <p:cNvSpPr/>
              <p:nvPr/>
            </p:nvSpPr>
            <p:spPr bwMode="auto">
              <a:xfrm>
                <a:off x="4236" y="1590"/>
                <a:ext cx="136" cy="331"/>
              </a:xfrm>
              <a:custGeom>
                <a:avLst/>
                <a:gdLst>
                  <a:gd name="T0" fmla="*/ 328 w 336"/>
                  <a:gd name="T1" fmla="*/ 141 h 389"/>
                  <a:gd name="T2" fmla="*/ 311 w 336"/>
                  <a:gd name="T3" fmla="*/ 202 h 389"/>
                  <a:gd name="T4" fmla="*/ 330 w 336"/>
                  <a:gd name="T5" fmla="*/ 224 h 389"/>
                  <a:gd name="T6" fmla="*/ 322 w 336"/>
                  <a:gd name="T7" fmla="*/ 274 h 389"/>
                  <a:gd name="T8" fmla="*/ 292 w 336"/>
                  <a:gd name="T9" fmla="*/ 282 h 389"/>
                  <a:gd name="T10" fmla="*/ 279 w 336"/>
                  <a:gd name="T11" fmla="*/ 295 h 389"/>
                  <a:gd name="T12" fmla="*/ 275 w 336"/>
                  <a:gd name="T13" fmla="*/ 310 h 389"/>
                  <a:gd name="T14" fmla="*/ 272 w 336"/>
                  <a:gd name="T15" fmla="*/ 325 h 389"/>
                  <a:gd name="T16" fmla="*/ 259 w 336"/>
                  <a:gd name="T17" fmla="*/ 379 h 389"/>
                  <a:gd name="T18" fmla="*/ 216 w 336"/>
                  <a:gd name="T19" fmla="*/ 381 h 389"/>
                  <a:gd name="T20" fmla="*/ 187 w 336"/>
                  <a:gd name="T21" fmla="*/ 362 h 389"/>
                  <a:gd name="T22" fmla="*/ 170 w 336"/>
                  <a:gd name="T23" fmla="*/ 358 h 389"/>
                  <a:gd name="T24" fmla="*/ 108 w 336"/>
                  <a:gd name="T25" fmla="*/ 361 h 389"/>
                  <a:gd name="T26" fmla="*/ 84 w 336"/>
                  <a:gd name="T27" fmla="*/ 353 h 389"/>
                  <a:gd name="T28" fmla="*/ 48 w 336"/>
                  <a:gd name="T29" fmla="*/ 361 h 389"/>
                  <a:gd name="T30" fmla="*/ 44 w 336"/>
                  <a:gd name="T31" fmla="*/ 357 h 389"/>
                  <a:gd name="T32" fmla="*/ 40 w 336"/>
                  <a:gd name="T33" fmla="*/ 355 h 389"/>
                  <a:gd name="T34" fmla="*/ 24 w 336"/>
                  <a:gd name="T35" fmla="*/ 361 h 389"/>
                  <a:gd name="T36" fmla="*/ 16 w 336"/>
                  <a:gd name="T37" fmla="*/ 361 h 389"/>
                  <a:gd name="T38" fmla="*/ 17 w 336"/>
                  <a:gd name="T39" fmla="*/ 330 h 389"/>
                  <a:gd name="T40" fmla="*/ 32 w 336"/>
                  <a:gd name="T41" fmla="*/ 324 h 389"/>
                  <a:gd name="T42" fmla="*/ 50 w 336"/>
                  <a:gd name="T43" fmla="*/ 298 h 389"/>
                  <a:gd name="T44" fmla="*/ 58 w 336"/>
                  <a:gd name="T45" fmla="*/ 275 h 389"/>
                  <a:gd name="T46" fmla="*/ 58 w 336"/>
                  <a:gd name="T47" fmla="*/ 248 h 389"/>
                  <a:gd name="T48" fmla="*/ 56 w 336"/>
                  <a:gd name="T49" fmla="*/ 205 h 389"/>
                  <a:gd name="T50" fmla="*/ 56 w 336"/>
                  <a:gd name="T51" fmla="*/ 203 h 389"/>
                  <a:gd name="T52" fmla="*/ 54 w 336"/>
                  <a:gd name="T53" fmla="*/ 203 h 389"/>
                  <a:gd name="T54" fmla="*/ 47 w 336"/>
                  <a:gd name="T55" fmla="*/ 167 h 389"/>
                  <a:gd name="T56" fmla="*/ 23 w 336"/>
                  <a:gd name="T57" fmla="*/ 123 h 389"/>
                  <a:gd name="T58" fmla="*/ 19 w 336"/>
                  <a:gd name="T59" fmla="*/ 117 h 389"/>
                  <a:gd name="T60" fmla="*/ 65 w 336"/>
                  <a:gd name="T61" fmla="*/ 145 h 389"/>
                  <a:gd name="T62" fmla="*/ 62 w 336"/>
                  <a:gd name="T63" fmla="*/ 183 h 389"/>
                  <a:gd name="T64" fmla="*/ 74 w 336"/>
                  <a:gd name="T65" fmla="*/ 117 h 389"/>
                  <a:gd name="T66" fmla="*/ 89 w 336"/>
                  <a:gd name="T67" fmla="*/ 104 h 389"/>
                  <a:gd name="T68" fmla="*/ 106 w 336"/>
                  <a:gd name="T69" fmla="*/ 119 h 389"/>
                  <a:gd name="T70" fmla="*/ 109 w 336"/>
                  <a:gd name="T71" fmla="*/ 120 h 389"/>
                  <a:gd name="T72" fmla="*/ 124 w 336"/>
                  <a:gd name="T73" fmla="*/ 134 h 389"/>
                  <a:gd name="T74" fmla="*/ 159 w 336"/>
                  <a:gd name="T75" fmla="*/ 109 h 389"/>
                  <a:gd name="T76" fmla="*/ 144 w 336"/>
                  <a:gd name="T77" fmla="*/ 94 h 389"/>
                  <a:gd name="T78" fmla="*/ 176 w 336"/>
                  <a:gd name="T79" fmla="*/ 89 h 389"/>
                  <a:gd name="T80" fmla="*/ 141 w 336"/>
                  <a:gd name="T81" fmla="*/ 29 h 389"/>
                  <a:gd name="T82" fmla="*/ 131 w 336"/>
                  <a:gd name="T83" fmla="*/ 5 h 389"/>
                  <a:gd name="T84" fmla="*/ 155 w 336"/>
                  <a:gd name="T85" fmla="*/ 10 h 389"/>
                  <a:gd name="T86" fmla="*/ 194 w 336"/>
                  <a:gd name="T87" fmla="*/ 22 h 389"/>
                  <a:gd name="T88" fmla="*/ 204 w 336"/>
                  <a:gd name="T89" fmla="*/ 17 h 389"/>
                  <a:gd name="T90" fmla="*/ 223 w 336"/>
                  <a:gd name="T91" fmla="*/ 18 h 389"/>
                  <a:gd name="T92" fmla="*/ 248 w 336"/>
                  <a:gd name="T93" fmla="*/ 29 h 389"/>
                  <a:gd name="T94" fmla="*/ 266 w 336"/>
                  <a:gd name="T95" fmla="*/ 33 h 389"/>
                  <a:gd name="T96" fmla="*/ 298 w 336"/>
                  <a:gd name="T97" fmla="*/ 37 h 389"/>
                  <a:gd name="T98" fmla="*/ 317 w 336"/>
                  <a:gd name="T99" fmla="*/ 28 h 389"/>
                  <a:gd name="T100" fmla="*/ 318 w 336"/>
                  <a:gd name="T101" fmla="*/ 34 h 389"/>
                  <a:gd name="T102" fmla="*/ 315 w 336"/>
                  <a:gd name="T103" fmla="*/ 45 h 389"/>
                  <a:gd name="T104" fmla="*/ 319 w 336"/>
                  <a:gd name="T105" fmla="*/ 94 h 389"/>
                  <a:gd name="T106" fmla="*/ 322 w 336"/>
                  <a:gd name="T107" fmla="*/ 118 h 389"/>
                  <a:gd name="T108" fmla="*/ 319 w 336"/>
                  <a:gd name="T109" fmla="*/ 143 h 389"/>
                  <a:gd name="T110" fmla="*/ 324 w 336"/>
                  <a:gd name="T111" fmla="*/ 149 h 389"/>
                  <a:gd name="T112" fmla="*/ 328 w 336"/>
                  <a:gd name="T113" fmla="*/ 141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6" h="389">
                    <a:moveTo>
                      <a:pt x="328" y="141"/>
                    </a:moveTo>
                    <a:cubicBezTo>
                      <a:pt x="336" y="164"/>
                      <a:pt x="331" y="185"/>
                      <a:pt x="311" y="202"/>
                    </a:cubicBezTo>
                    <a:cubicBezTo>
                      <a:pt x="318" y="209"/>
                      <a:pt x="330" y="215"/>
                      <a:pt x="330" y="224"/>
                    </a:cubicBezTo>
                    <a:cubicBezTo>
                      <a:pt x="330" y="241"/>
                      <a:pt x="328" y="259"/>
                      <a:pt x="322" y="274"/>
                    </a:cubicBezTo>
                    <a:cubicBezTo>
                      <a:pt x="320" y="280"/>
                      <a:pt x="302" y="282"/>
                      <a:pt x="292" y="282"/>
                    </a:cubicBezTo>
                    <a:cubicBezTo>
                      <a:pt x="280" y="281"/>
                      <a:pt x="275" y="282"/>
                      <a:pt x="279" y="295"/>
                    </a:cubicBezTo>
                    <a:cubicBezTo>
                      <a:pt x="281" y="301"/>
                      <a:pt x="277" y="306"/>
                      <a:pt x="275" y="310"/>
                    </a:cubicBezTo>
                    <a:cubicBezTo>
                      <a:pt x="273" y="315"/>
                      <a:pt x="270" y="322"/>
                      <a:pt x="272" y="325"/>
                    </a:cubicBezTo>
                    <a:cubicBezTo>
                      <a:pt x="291" y="349"/>
                      <a:pt x="269" y="363"/>
                      <a:pt x="259" y="379"/>
                    </a:cubicBezTo>
                    <a:cubicBezTo>
                      <a:pt x="255" y="387"/>
                      <a:pt x="226" y="389"/>
                      <a:pt x="216" y="381"/>
                    </a:cubicBezTo>
                    <a:cubicBezTo>
                      <a:pt x="207" y="374"/>
                      <a:pt x="194" y="372"/>
                      <a:pt x="187" y="362"/>
                    </a:cubicBezTo>
                    <a:cubicBezTo>
                      <a:pt x="183" y="356"/>
                      <a:pt x="176" y="355"/>
                      <a:pt x="170" y="358"/>
                    </a:cubicBezTo>
                    <a:cubicBezTo>
                      <a:pt x="150" y="370"/>
                      <a:pt x="129" y="368"/>
                      <a:pt x="108" y="361"/>
                    </a:cubicBezTo>
                    <a:cubicBezTo>
                      <a:pt x="103" y="350"/>
                      <a:pt x="92" y="352"/>
                      <a:pt x="84" y="353"/>
                    </a:cubicBezTo>
                    <a:cubicBezTo>
                      <a:pt x="72" y="354"/>
                      <a:pt x="60" y="358"/>
                      <a:pt x="48" y="361"/>
                    </a:cubicBezTo>
                    <a:cubicBezTo>
                      <a:pt x="46" y="360"/>
                      <a:pt x="45" y="359"/>
                      <a:pt x="44" y="357"/>
                    </a:cubicBezTo>
                    <a:cubicBezTo>
                      <a:pt x="43" y="356"/>
                      <a:pt x="43" y="351"/>
                      <a:pt x="40" y="355"/>
                    </a:cubicBezTo>
                    <a:cubicBezTo>
                      <a:pt x="36" y="360"/>
                      <a:pt x="31" y="365"/>
                      <a:pt x="24" y="361"/>
                    </a:cubicBezTo>
                    <a:cubicBezTo>
                      <a:pt x="21" y="361"/>
                      <a:pt x="19" y="361"/>
                      <a:pt x="16" y="361"/>
                    </a:cubicBezTo>
                    <a:cubicBezTo>
                      <a:pt x="0" y="347"/>
                      <a:pt x="0" y="340"/>
                      <a:pt x="17" y="330"/>
                    </a:cubicBezTo>
                    <a:cubicBezTo>
                      <a:pt x="22" y="327"/>
                      <a:pt x="27" y="326"/>
                      <a:pt x="32" y="324"/>
                    </a:cubicBezTo>
                    <a:cubicBezTo>
                      <a:pt x="46" y="321"/>
                      <a:pt x="55" y="314"/>
                      <a:pt x="50" y="298"/>
                    </a:cubicBezTo>
                    <a:cubicBezTo>
                      <a:pt x="47" y="288"/>
                      <a:pt x="51" y="281"/>
                      <a:pt x="58" y="275"/>
                    </a:cubicBezTo>
                    <a:cubicBezTo>
                      <a:pt x="69" y="266"/>
                      <a:pt x="68" y="258"/>
                      <a:pt x="58" y="248"/>
                    </a:cubicBezTo>
                    <a:cubicBezTo>
                      <a:pt x="41" y="232"/>
                      <a:pt x="41" y="226"/>
                      <a:pt x="56" y="205"/>
                    </a:cubicBezTo>
                    <a:cubicBezTo>
                      <a:pt x="57" y="203"/>
                      <a:pt x="58" y="204"/>
                      <a:pt x="56" y="203"/>
                    </a:cubicBezTo>
                    <a:cubicBezTo>
                      <a:pt x="55" y="203"/>
                      <a:pt x="54" y="203"/>
                      <a:pt x="54" y="203"/>
                    </a:cubicBezTo>
                    <a:cubicBezTo>
                      <a:pt x="44" y="192"/>
                      <a:pt x="47" y="179"/>
                      <a:pt x="47" y="167"/>
                    </a:cubicBezTo>
                    <a:cubicBezTo>
                      <a:pt x="48" y="147"/>
                      <a:pt x="43" y="131"/>
                      <a:pt x="23" y="123"/>
                    </a:cubicBezTo>
                    <a:cubicBezTo>
                      <a:pt x="20" y="122"/>
                      <a:pt x="19" y="120"/>
                      <a:pt x="19" y="117"/>
                    </a:cubicBezTo>
                    <a:cubicBezTo>
                      <a:pt x="46" y="106"/>
                      <a:pt x="65" y="117"/>
                      <a:pt x="65" y="145"/>
                    </a:cubicBezTo>
                    <a:cubicBezTo>
                      <a:pt x="65" y="159"/>
                      <a:pt x="59" y="173"/>
                      <a:pt x="62" y="183"/>
                    </a:cubicBezTo>
                    <a:cubicBezTo>
                      <a:pt x="68" y="164"/>
                      <a:pt x="63" y="139"/>
                      <a:pt x="74" y="117"/>
                    </a:cubicBezTo>
                    <a:cubicBezTo>
                      <a:pt x="77" y="110"/>
                      <a:pt x="80" y="102"/>
                      <a:pt x="89" y="104"/>
                    </a:cubicBezTo>
                    <a:cubicBezTo>
                      <a:pt x="98" y="105"/>
                      <a:pt x="105" y="110"/>
                      <a:pt x="106" y="119"/>
                    </a:cubicBezTo>
                    <a:cubicBezTo>
                      <a:pt x="106" y="126"/>
                      <a:pt x="106" y="121"/>
                      <a:pt x="109" y="120"/>
                    </a:cubicBezTo>
                    <a:cubicBezTo>
                      <a:pt x="120" y="117"/>
                      <a:pt x="118" y="128"/>
                      <a:pt x="124" y="134"/>
                    </a:cubicBezTo>
                    <a:cubicBezTo>
                      <a:pt x="130" y="118"/>
                      <a:pt x="143" y="112"/>
                      <a:pt x="159" y="109"/>
                    </a:cubicBezTo>
                    <a:cubicBezTo>
                      <a:pt x="154" y="102"/>
                      <a:pt x="138" y="106"/>
                      <a:pt x="144" y="94"/>
                    </a:cubicBezTo>
                    <a:cubicBezTo>
                      <a:pt x="150" y="82"/>
                      <a:pt x="164" y="90"/>
                      <a:pt x="176" y="89"/>
                    </a:cubicBezTo>
                    <a:cubicBezTo>
                      <a:pt x="157" y="73"/>
                      <a:pt x="163" y="44"/>
                      <a:pt x="141" y="29"/>
                    </a:cubicBezTo>
                    <a:cubicBezTo>
                      <a:pt x="134" y="24"/>
                      <a:pt x="127" y="16"/>
                      <a:pt x="131" y="5"/>
                    </a:cubicBezTo>
                    <a:cubicBezTo>
                      <a:pt x="140" y="0"/>
                      <a:pt x="148" y="5"/>
                      <a:pt x="155" y="10"/>
                    </a:cubicBezTo>
                    <a:cubicBezTo>
                      <a:pt x="167" y="17"/>
                      <a:pt x="181" y="16"/>
                      <a:pt x="194" y="22"/>
                    </a:cubicBezTo>
                    <a:cubicBezTo>
                      <a:pt x="197" y="23"/>
                      <a:pt x="201" y="20"/>
                      <a:pt x="204" y="17"/>
                    </a:cubicBezTo>
                    <a:cubicBezTo>
                      <a:pt x="211" y="13"/>
                      <a:pt x="217" y="11"/>
                      <a:pt x="223" y="18"/>
                    </a:cubicBezTo>
                    <a:cubicBezTo>
                      <a:pt x="230" y="25"/>
                      <a:pt x="238" y="29"/>
                      <a:pt x="248" y="29"/>
                    </a:cubicBezTo>
                    <a:cubicBezTo>
                      <a:pt x="253" y="33"/>
                      <a:pt x="261" y="29"/>
                      <a:pt x="266" y="33"/>
                    </a:cubicBezTo>
                    <a:cubicBezTo>
                      <a:pt x="276" y="37"/>
                      <a:pt x="286" y="41"/>
                      <a:pt x="298" y="37"/>
                    </a:cubicBezTo>
                    <a:cubicBezTo>
                      <a:pt x="305" y="35"/>
                      <a:pt x="308" y="26"/>
                      <a:pt x="317" y="28"/>
                    </a:cubicBezTo>
                    <a:cubicBezTo>
                      <a:pt x="318" y="30"/>
                      <a:pt x="318" y="32"/>
                      <a:pt x="318" y="34"/>
                    </a:cubicBezTo>
                    <a:cubicBezTo>
                      <a:pt x="318" y="38"/>
                      <a:pt x="317" y="42"/>
                      <a:pt x="315" y="45"/>
                    </a:cubicBezTo>
                    <a:cubicBezTo>
                      <a:pt x="303" y="63"/>
                      <a:pt x="304" y="79"/>
                      <a:pt x="319" y="94"/>
                    </a:cubicBezTo>
                    <a:cubicBezTo>
                      <a:pt x="326" y="101"/>
                      <a:pt x="325" y="110"/>
                      <a:pt x="322" y="118"/>
                    </a:cubicBezTo>
                    <a:cubicBezTo>
                      <a:pt x="319" y="126"/>
                      <a:pt x="316" y="135"/>
                      <a:pt x="319" y="143"/>
                    </a:cubicBezTo>
                    <a:cubicBezTo>
                      <a:pt x="320" y="146"/>
                      <a:pt x="322" y="150"/>
                      <a:pt x="324" y="149"/>
                    </a:cubicBezTo>
                    <a:cubicBezTo>
                      <a:pt x="326" y="147"/>
                      <a:pt x="325" y="143"/>
                      <a:pt x="328" y="141"/>
                    </a:cubicBez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6" name="Freeform 877">
                <a:extLst>
                  <a:ext uri="{FF2B5EF4-FFF2-40B4-BE49-F238E27FC236}">
                    <a16:creationId xmlns:a16="http://schemas.microsoft.com/office/drawing/2014/main" id="{CD6AF91D-4683-72E0-3FD3-0DD39C50FDDA}"/>
                  </a:ext>
                </a:extLst>
              </p:cNvPr>
              <p:cNvSpPr/>
              <p:nvPr/>
            </p:nvSpPr>
            <p:spPr bwMode="auto">
              <a:xfrm>
                <a:off x="4185" y="1990"/>
                <a:ext cx="140" cy="393"/>
              </a:xfrm>
              <a:custGeom>
                <a:avLst/>
                <a:gdLst>
                  <a:gd name="T0" fmla="*/ 342 w 344"/>
                  <a:gd name="T1" fmla="*/ 446 h 462"/>
                  <a:gd name="T2" fmla="*/ 334 w 344"/>
                  <a:gd name="T3" fmla="*/ 454 h 462"/>
                  <a:gd name="T4" fmla="*/ 245 w 344"/>
                  <a:gd name="T5" fmla="*/ 440 h 462"/>
                  <a:gd name="T6" fmla="*/ 217 w 344"/>
                  <a:gd name="T7" fmla="*/ 421 h 462"/>
                  <a:gd name="T8" fmla="*/ 214 w 344"/>
                  <a:gd name="T9" fmla="*/ 389 h 462"/>
                  <a:gd name="T10" fmla="*/ 186 w 344"/>
                  <a:gd name="T11" fmla="*/ 354 h 462"/>
                  <a:gd name="T12" fmla="*/ 175 w 344"/>
                  <a:gd name="T13" fmla="*/ 320 h 462"/>
                  <a:gd name="T14" fmla="*/ 162 w 344"/>
                  <a:gd name="T15" fmla="*/ 328 h 462"/>
                  <a:gd name="T16" fmla="*/ 102 w 344"/>
                  <a:gd name="T17" fmla="*/ 346 h 462"/>
                  <a:gd name="T18" fmla="*/ 58 w 344"/>
                  <a:gd name="T19" fmla="*/ 346 h 462"/>
                  <a:gd name="T20" fmla="*/ 37 w 344"/>
                  <a:gd name="T21" fmla="*/ 324 h 462"/>
                  <a:gd name="T22" fmla="*/ 7 w 344"/>
                  <a:gd name="T23" fmla="*/ 309 h 462"/>
                  <a:gd name="T24" fmla="*/ 4 w 344"/>
                  <a:gd name="T25" fmla="*/ 297 h 462"/>
                  <a:gd name="T26" fmla="*/ 16 w 344"/>
                  <a:gd name="T27" fmla="*/ 297 h 462"/>
                  <a:gd name="T28" fmla="*/ 31 w 344"/>
                  <a:gd name="T29" fmla="*/ 296 h 462"/>
                  <a:gd name="T30" fmla="*/ 43 w 344"/>
                  <a:gd name="T31" fmla="*/ 294 h 462"/>
                  <a:gd name="T32" fmla="*/ 72 w 344"/>
                  <a:gd name="T33" fmla="*/ 298 h 462"/>
                  <a:gd name="T34" fmla="*/ 98 w 344"/>
                  <a:gd name="T35" fmla="*/ 303 h 462"/>
                  <a:gd name="T36" fmla="*/ 131 w 344"/>
                  <a:gd name="T37" fmla="*/ 309 h 462"/>
                  <a:gd name="T38" fmla="*/ 137 w 344"/>
                  <a:gd name="T39" fmla="*/ 302 h 462"/>
                  <a:gd name="T40" fmla="*/ 133 w 344"/>
                  <a:gd name="T41" fmla="*/ 291 h 462"/>
                  <a:gd name="T42" fmla="*/ 104 w 344"/>
                  <a:gd name="T43" fmla="*/ 245 h 462"/>
                  <a:gd name="T44" fmla="*/ 115 w 344"/>
                  <a:gd name="T45" fmla="*/ 219 h 462"/>
                  <a:gd name="T46" fmla="*/ 134 w 344"/>
                  <a:gd name="T47" fmla="*/ 224 h 462"/>
                  <a:gd name="T48" fmla="*/ 154 w 344"/>
                  <a:gd name="T49" fmla="*/ 231 h 462"/>
                  <a:gd name="T50" fmla="*/ 166 w 344"/>
                  <a:gd name="T51" fmla="*/ 213 h 462"/>
                  <a:gd name="T52" fmla="*/ 152 w 344"/>
                  <a:gd name="T53" fmla="*/ 192 h 462"/>
                  <a:gd name="T54" fmla="*/ 130 w 344"/>
                  <a:gd name="T55" fmla="*/ 210 h 462"/>
                  <a:gd name="T56" fmla="*/ 80 w 344"/>
                  <a:gd name="T57" fmla="*/ 149 h 462"/>
                  <a:gd name="T58" fmla="*/ 79 w 344"/>
                  <a:gd name="T59" fmla="*/ 138 h 462"/>
                  <a:gd name="T60" fmla="*/ 66 w 344"/>
                  <a:gd name="T61" fmla="*/ 104 h 462"/>
                  <a:gd name="T62" fmla="*/ 61 w 344"/>
                  <a:gd name="T63" fmla="*/ 82 h 462"/>
                  <a:gd name="T64" fmla="*/ 83 w 344"/>
                  <a:gd name="T65" fmla="*/ 76 h 462"/>
                  <a:gd name="T66" fmla="*/ 126 w 344"/>
                  <a:gd name="T67" fmla="*/ 82 h 462"/>
                  <a:gd name="T68" fmla="*/ 150 w 344"/>
                  <a:gd name="T69" fmla="*/ 65 h 462"/>
                  <a:gd name="T70" fmla="*/ 207 w 344"/>
                  <a:gd name="T71" fmla="*/ 7 h 462"/>
                  <a:gd name="T72" fmla="*/ 222 w 344"/>
                  <a:gd name="T73" fmla="*/ 21 h 462"/>
                  <a:gd name="T74" fmla="*/ 232 w 344"/>
                  <a:gd name="T75" fmla="*/ 92 h 462"/>
                  <a:gd name="T76" fmla="*/ 252 w 344"/>
                  <a:gd name="T77" fmla="*/ 121 h 462"/>
                  <a:gd name="T78" fmla="*/ 242 w 344"/>
                  <a:gd name="T79" fmla="*/ 146 h 462"/>
                  <a:gd name="T80" fmla="*/ 225 w 344"/>
                  <a:gd name="T81" fmla="*/ 157 h 462"/>
                  <a:gd name="T82" fmla="*/ 236 w 344"/>
                  <a:gd name="T83" fmla="*/ 179 h 462"/>
                  <a:gd name="T84" fmla="*/ 256 w 344"/>
                  <a:gd name="T85" fmla="*/ 193 h 462"/>
                  <a:gd name="T86" fmla="*/ 245 w 344"/>
                  <a:gd name="T87" fmla="*/ 205 h 462"/>
                  <a:gd name="T88" fmla="*/ 226 w 344"/>
                  <a:gd name="T89" fmla="*/ 230 h 462"/>
                  <a:gd name="T90" fmla="*/ 210 w 344"/>
                  <a:gd name="T91" fmla="*/ 230 h 462"/>
                  <a:gd name="T92" fmla="*/ 219 w 344"/>
                  <a:gd name="T93" fmla="*/ 255 h 462"/>
                  <a:gd name="T94" fmla="*/ 219 w 344"/>
                  <a:gd name="T95" fmla="*/ 263 h 462"/>
                  <a:gd name="T96" fmla="*/ 181 w 344"/>
                  <a:gd name="T97" fmla="*/ 268 h 462"/>
                  <a:gd name="T98" fmla="*/ 234 w 344"/>
                  <a:gd name="T99" fmla="*/ 318 h 462"/>
                  <a:gd name="T100" fmla="*/ 251 w 344"/>
                  <a:gd name="T101" fmla="*/ 318 h 462"/>
                  <a:gd name="T102" fmla="*/ 276 w 344"/>
                  <a:gd name="T103" fmla="*/ 332 h 462"/>
                  <a:gd name="T104" fmla="*/ 301 w 344"/>
                  <a:gd name="T105" fmla="*/ 365 h 462"/>
                  <a:gd name="T106" fmla="*/ 318 w 344"/>
                  <a:gd name="T107" fmla="*/ 421 h 462"/>
                  <a:gd name="T108" fmla="*/ 295 w 344"/>
                  <a:gd name="T109" fmla="*/ 422 h 462"/>
                  <a:gd name="T110" fmla="*/ 319 w 344"/>
                  <a:gd name="T111" fmla="*/ 427 h 462"/>
                  <a:gd name="T112" fmla="*/ 342 w 344"/>
                  <a:gd name="T113" fmla="*/ 446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44" h="462">
                    <a:moveTo>
                      <a:pt x="342" y="446"/>
                    </a:moveTo>
                    <a:cubicBezTo>
                      <a:pt x="339" y="449"/>
                      <a:pt x="336" y="451"/>
                      <a:pt x="334" y="454"/>
                    </a:cubicBezTo>
                    <a:cubicBezTo>
                      <a:pt x="302" y="462"/>
                      <a:pt x="275" y="443"/>
                      <a:pt x="245" y="440"/>
                    </a:cubicBezTo>
                    <a:cubicBezTo>
                      <a:pt x="235" y="439"/>
                      <a:pt x="225" y="429"/>
                      <a:pt x="217" y="421"/>
                    </a:cubicBezTo>
                    <a:cubicBezTo>
                      <a:pt x="207" y="412"/>
                      <a:pt x="214" y="400"/>
                      <a:pt x="214" y="389"/>
                    </a:cubicBezTo>
                    <a:cubicBezTo>
                      <a:pt x="214" y="374"/>
                      <a:pt x="207" y="356"/>
                      <a:pt x="186" y="354"/>
                    </a:cubicBezTo>
                    <a:cubicBezTo>
                      <a:pt x="194" y="339"/>
                      <a:pt x="182" y="330"/>
                      <a:pt x="175" y="320"/>
                    </a:cubicBezTo>
                    <a:cubicBezTo>
                      <a:pt x="170" y="315"/>
                      <a:pt x="164" y="322"/>
                      <a:pt x="162" y="328"/>
                    </a:cubicBezTo>
                    <a:cubicBezTo>
                      <a:pt x="149" y="358"/>
                      <a:pt x="129" y="357"/>
                      <a:pt x="102" y="346"/>
                    </a:cubicBezTo>
                    <a:cubicBezTo>
                      <a:pt x="89" y="340"/>
                      <a:pt x="72" y="334"/>
                      <a:pt x="58" y="346"/>
                    </a:cubicBezTo>
                    <a:cubicBezTo>
                      <a:pt x="58" y="332"/>
                      <a:pt x="56" y="322"/>
                      <a:pt x="37" y="324"/>
                    </a:cubicBezTo>
                    <a:cubicBezTo>
                      <a:pt x="26" y="326"/>
                      <a:pt x="16" y="317"/>
                      <a:pt x="7" y="309"/>
                    </a:cubicBezTo>
                    <a:cubicBezTo>
                      <a:pt x="4" y="306"/>
                      <a:pt x="0" y="302"/>
                      <a:pt x="4" y="297"/>
                    </a:cubicBezTo>
                    <a:cubicBezTo>
                      <a:pt x="7" y="293"/>
                      <a:pt x="13" y="293"/>
                      <a:pt x="16" y="297"/>
                    </a:cubicBezTo>
                    <a:cubicBezTo>
                      <a:pt x="22" y="306"/>
                      <a:pt x="26" y="306"/>
                      <a:pt x="31" y="296"/>
                    </a:cubicBezTo>
                    <a:cubicBezTo>
                      <a:pt x="34" y="291"/>
                      <a:pt x="39" y="289"/>
                      <a:pt x="43" y="294"/>
                    </a:cubicBezTo>
                    <a:cubicBezTo>
                      <a:pt x="52" y="303"/>
                      <a:pt x="62" y="301"/>
                      <a:pt x="72" y="298"/>
                    </a:cubicBezTo>
                    <a:cubicBezTo>
                      <a:pt x="82" y="296"/>
                      <a:pt x="89" y="295"/>
                      <a:pt x="98" y="303"/>
                    </a:cubicBezTo>
                    <a:cubicBezTo>
                      <a:pt x="106" y="310"/>
                      <a:pt x="120" y="300"/>
                      <a:pt x="131" y="309"/>
                    </a:cubicBezTo>
                    <a:cubicBezTo>
                      <a:pt x="133" y="310"/>
                      <a:pt x="136" y="306"/>
                      <a:pt x="137" y="302"/>
                    </a:cubicBezTo>
                    <a:cubicBezTo>
                      <a:pt x="138" y="298"/>
                      <a:pt x="138" y="292"/>
                      <a:pt x="133" y="291"/>
                    </a:cubicBezTo>
                    <a:cubicBezTo>
                      <a:pt x="107" y="286"/>
                      <a:pt x="115" y="259"/>
                      <a:pt x="104" y="245"/>
                    </a:cubicBezTo>
                    <a:cubicBezTo>
                      <a:pt x="99" y="239"/>
                      <a:pt x="107" y="226"/>
                      <a:pt x="115" y="219"/>
                    </a:cubicBezTo>
                    <a:cubicBezTo>
                      <a:pt x="123" y="213"/>
                      <a:pt x="128" y="220"/>
                      <a:pt x="134" y="224"/>
                    </a:cubicBezTo>
                    <a:cubicBezTo>
                      <a:pt x="140" y="229"/>
                      <a:pt x="146" y="237"/>
                      <a:pt x="154" y="231"/>
                    </a:cubicBezTo>
                    <a:cubicBezTo>
                      <a:pt x="161" y="227"/>
                      <a:pt x="166" y="222"/>
                      <a:pt x="166" y="213"/>
                    </a:cubicBezTo>
                    <a:cubicBezTo>
                      <a:pt x="166" y="203"/>
                      <a:pt x="162" y="195"/>
                      <a:pt x="152" y="192"/>
                    </a:cubicBezTo>
                    <a:cubicBezTo>
                      <a:pt x="138" y="188"/>
                      <a:pt x="136" y="201"/>
                      <a:pt x="130" y="210"/>
                    </a:cubicBezTo>
                    <a:cubicBezTo>
                      <a:pt x="115" y="188"/>
                      <a:pt x="102" y="165"/>
                      <a:pt x="80" y="149"/>
                    </a:cubicBezTo>
                    <a:cubicBezTo>
                      <a:pt x="77" y="147"/>
                      <a:pt x="80" y="142"/>
                      <a:pt x="79" y="138"/>
                    </a:cubicBezTo>
                    <a:cubicBezTo>
                      <a:pt x="79" y="126"/>
                      <a:pt x="78" y="113"/>
                      <a:pt x="66" y="104"/>
                    </a:cubicBezTo>
                    <a:cubicBezTo>
                      <a:pt x="59" y="99"/>
                      <a:pt x="55" y="91"/>
                      <a:pt x="61" y="82"/>
                    </a:cubicBezTo>
                    <a:cubicBezTo>
                      <a:pt x="66" y="74"/>
                      <a:pt x="72" y="73"/>
                      <a:pt x="83" y="76"/>
                    </a:cubicBezTo>
                    <a:cubicBezTo>
                      <a:pt x="96" y="80"/>
                      <a:pt x="111" y="82"/>
                      <a:pt x="126" y="82"/>
                    </a:cubicBezTo>
                    <a:cubicBezTo>
                      <a:pt x="136" y="82"/>
                      <a:pt x="147" y="79"/>
                      <a:pt x="150" y="65"/>
                    </a:cubicBezTo>
                    <a:cubicBezTo>
                      <a:pt x="155" y="33"/>
                      <a:pt x="183" y="21"/>
                      <a:pt x="207" y="7"/>
                    </a:cubicBezTo>
                    <a:cubicBezTo>
                      <a:pt x="218" y="0"/>
                      <a:pt x="220" y="12"/>
                      <a:pt x="222" y="21"/>
                    </a:cubicBezTo>
                    <a:cubicBezTo>
                      <a:pt x="227" y="44"/>
                      <a:pt x="220" y="69"/>
                      <a:pt x="232" y="92"/>
                    </a:cubicBezTo>
                    <a:cubicBezTo>
                      <a:pt x="238" y="103"/>
                      <a:pt x="246" y="111"/>
                      <a:pt x="252" y="121"/>
                    </a:cubicBezTo>
                    <a:cubicBezTo>
                      <a:pt x="262" y="138"/>
                      <a:pt x="261" y="141"/>
                      <a:pt x="242" y="146"/>
                    </a:cubicBezTo>
                    <a:cubicBezTo>
                      <a:pt x="235" y="148"/>
                      <a:pt x="228" y="150"/>
                      <a:pt x="225" y="157"/>
                    </a:cubicBezTo>
                    <a:cubicBezTo>
                      <a:pt x="218" y="170"/>
                      <a:pt x="222" y="177"/>
                      <a:pt x="236" y="179"/>
                    </a:cubicBezTo>
                    <a:cubicBezTo>
                      <a:pt x="245" y="180"/>
                      <a:pt x="253" y="184"/>
                      <a:pt x="256" y="193"/>
                    </a:cubicBezTo>
                    <a:cubicBezTo>
                      <a:pt x="260" y="204"/>
                      <a:pt x="249" y="202"/>
                      <a:pt x="245" y="205"/>
                    </a:cubicBezTo>
                    <a:cubicBezTo>
                      <a:pt x="235" y="211"/>
                      <a:pt x="233" y="223"/>
                      <a:pt x="226" y="230"/>
                    </a:cubicBezTo>
                    <a:cubicBezTo>
                      <a:pt x="221" y="235"/>
                      <a:pt x="216" y="232"/>
                      <a:pt x="210" y="230"/>
                    </a:cubicBezTo>
                    <a:cubicBezTo>
                      <a:pt x="217" y="238"/>
                      <a:pt x="219" y="246"/>
                      <a:pt x="219" y="255"/>
                    </a:cubicBezTo>
                    <a:cubicBezTo>
                      <a:pt x="219" y="258"/>
                      <a:pt x="219" y="260"/>
                      <a:pt x="219" y="263"/>
                    </a:cubicBezTo>
                    <a:cubicBezTo>
                      <a:pt x="211" y="282"/>
                      <a:pt x="206" y="283"/>
                      <a:pt x="181" y="268"/>
                    </a:cubicBezTo>
                    <a:cubicBezTo>
                      <a:pt x="197" y="287"/>
                      <a:pt x="219" y="298"/>
                      <a:pt x="234" y="318"/>
                    </a:cubicBezTo>
                    <a:cubicBezTo>
                      <a:pt x="239" y="325"/>
                      <a:pt x="245" y="321"/>
                      <a:pt x="251" y="318"/>
                    </a:cubicBezTo>
                    <a:cubicBezTo>
                      <a:pt x="270" y="307"/>
                      <a:pt x="275" y="311"/>
                      <a:pt x="276" y="332"/>
                    </a:cubicBezTo>
                    <a:cubicBezTo>
                      <a:pt x="277" y="348"/>
                      <a:pt x="289" y="357"/>
                      <a:pt x="301" y="365"/>
                    </a:cubicBezTo>
                    <a:cubicBezTo>
                      <a:pt x="328" y="382"/>
                      <a:pt x="330" y="391"/>
                      <a:pt x="318" y="421"/>
                    </a:cubicBezTo>
                    <a:cubicBezTo>
                      <a:pt x="311" y="437"/>
                      <a:pt x="302" y="421"/>
                      <a:pt x="295" y="422"/>
                    </a:cubicBezTo>
                    <a:cubicBezTo>
                      <a:pt x="302" y="431"/>
                      <a:pt x="310" y="429"/>
                      <a:pt x="319" y="427"/>
                    </a:cubicBezTo>
                    <a:cubicBezTo>
                      <a:pt x="337" y="423"/>
                      <a:pt x="344" y="430"/>
                      <a:pt x="342" y="446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7" name="Freeform 878">
                <a:extLst>
                  <a:ext uri="{FF2B5EF4-FFF2-40B4-BE49-F238E27FC236}">
                    <a16:creationId xmlns:a16="http://schemas.microsoft.com/office/drawing/2014/main" id="{4B148F6E-4AF2-FC9B-EAC5-33C119DF9325}"/>
                  </a:ext>
                </a:extLst>
              </p:cNvPr>
              <p:cNvSpPr/>
              <p:nvPr/>
            </p:nvSpPr>
            <p:spPr bwMode="auto">
              <a:xfrm>
                <a:off x="3991" y="2030"/>
                <a:ext cx="132" cy="238"/>
              </a:xfrm>
              <a:custGeom>
                <a:avLst/>
                <a:gdLst>
                  <a:gd name="T0" fmla="*/ 9 w 325"/>
                  <a:gd name="T1" fmla="*/ 103 h 280"/>
                  <a:gd name="T2" fmla="*/ 2 w 325"/>
                  <a:gd name="T3" fmla="*/ 57 h 280"/>
                  <a:gd name="T4" fmla="*/ 28 w 325"/>
                  <a:gd name="T5" fmla="*/ 41 h 280"/>
                  <a:gd name="T6" fmla="*/ 57 w 325"/>
                  <a:gd name="T7" fmla="*/ 34 h 280"/>
                  <a:gd name="T8" fmla="*/ 90 w 325"/>
                  <a:gd name="T9" fmla="*/ 15 h 280"/>
                  <a:gd name="T10" fmla="*/ 140 w 325"/>
                  <a:gd name="T11" fmla="*/ 7 h 280"/>
                  <a:gd name="T12" fmla="*/ 165 w 325"/>
                  <a:gd name="T13" fmla="*/ 30 h 280"/>
                  <a:gd name="T14" fmla="*/ 174 w 325"/>
                  <a:gd name="T15" fmla="*/ 41 h 280"/>
                  <a:gd name="T16" fmla="*/ 233 w 325"/>
                  <a:gd name="T17" fmla="*/ 43 h 280"/>
                  <a:gd name="T18" fmla="*/ 248 w 325"/>
                  <a:gd name="T19" fmla="*/ 71 h 280"/>
                  <a:gd name="T20" fmla="*/ 265 w 325"/>
                  <a:gd name="T21" fmla="*/ 104 h 280"/>
                  <a:gd name="T22" fmla="*/ 284 w 325"/>
                  <a:gd name="T23" fmla="*/ 128 h 280"/>
                  <a:gd name="T24" fmla="*/ 321 w 325"/>
                  <a:gd name="T25" fmla="*/ 191 h 280"/>
                  <a:gd name="T26" fmla="*/ 307 w 325"/>
                  <a:gd name="T27" fmla="*/ 244 h 280"/>
                  <a:gd name="T28" fmla="*/ 257 w 325"/>
                  <a:gd name="T29" fmla="*/ 280 h 280"/>
                  <a:gd name="T30" fmla="*/ 248 w 325"/>
                  <a:gd name="T31" fmla="*/ 264 h 280"/>
                  <a:gd name="T32" fmla="*/ 272 w 325"/>
                  <a:gd name="T33" fmla="*/ 242 h 280"/>
                  <a:gd name="T34" fmla="*/ 291 w 325"/>
                  <a:gd name="T35" fmla="*/ 233 h 280"/>
                  <a:gd name="T36" fmla="*/ 288 w 325"/>
                  <a:gd name="T37" fmla="*/ 226 h 280"/>
                  <a:gd name="T38" fmla="*/ 267 w 325"/>
                  <a:gd name="T39" fmla="*/ 228 h 280"/>
                  <a:gd name="T40" fmla="*/ 237 w 325"/>
                  <a:gd name="T41" fmla="*/ 240 h 280"/>
                  <a:gd name="T42" fmla="*/ 197 w 325"/>
                  <a:gd name="T43" fmla="*/ 204 h 280"/>
                  <a:gd name="T44" fmla="*/ 163 w 325"/>
                  <a:gd name="T45" fmla="*/ 186 h 280"/>
                  <a:gd name="T46" fmla="*/ 84 w 325"/>
                  <a:gd name="T47" fmla="*/ 176 h 280"/>
                  <a:gd name="T48" fmla="*/ 77 w 325"/>
                  <a:gd name="T49" fmla="*/ 164 h 280"/>
                  <a:gd name="T50" fmla="*/ 69 w 325"/>
                  <a:gd name="T51" fmla="*/ 153 h 280"/>
                  <a:gd name="T52" fmla="*/ 63 w 325"/>
                  <a:gd name="T53" fmla="*/ 167 h 280"/>
                  <a:gd name="T54" fmla="*/ 48 w 325"/>
                  <a:gd name="T55" fmla="*/ 191 h 280"/>
                  <a:gd name="T56" fmla="*/ 37 w 325"/>
                  <a:gd name="T57" fmla="*/ 187 h 280"/>
                  <a:gd name="T58" fmla="*/ 23 w 325"/>
                  <a:gd name="T59" fmla="*/ 189 h 280"/>
                  <a:gd name="T60" fmla="*/ 5 w 325"/>
                  <a:gd name="T61" fmla="*/ 179 h 280"/>
                  <a:gd name="T62" fmla="*/ 11 w 325"/>
                  <a:gd name="T63" fmla="*/ 164 h 280"/>
                  <a:gd name="T64" fmla="*/ 25 w 325"/>
                  <a:gd name="T65" fmla="*/ 140 h 280"/>
                  <a:gd name="T66" fmla="*/ 19 w 325"/>
                  <a:gd name="T67" fmla="*/ 128 h 280"/>
                  <a:gd name="T68" fmla="*/ 9 w 325"/>
                  <a:gd name="T69" fmla="*/ 103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5" h="280">
                    <a:moveTo>
                      <a:pt x="9" y="103"/>
                    </a:moveTo>
                    <a:cubicBezTo>
                      <a:pt x="12" y="87"/>
                      <a:pt x="1" y="73"/>
                      <a:pt x="2" y="57"/>
                    </a:cubicBezTo>
                    <a:cubicBezTo>
                      <a:pt x="2" y="36"/>
                      <a:pt x="10" y="30"/>
                      <a:pt x="28" y="41"/>
                    </a:cubicBezTo>
                    <a:cubicBezTo>
                      <a:pt x="41" y="48"/>
                      <a:pt x="50" y="44"/>
                      <a:pt x="57" y="34"/>
                    </a:cubicBezTo>
                    <a:cubicBezTo>
                      <a:pt x="65" y="22"/>
                      <a:pt x="76" y="18"/>
                      <a:pt x="90" y="15"/>
                    </a:cubicBezTo>
                    <a:cubicBezTo>
                      <a:pt x="106" y="11"/>
                      <a:pt x="121" y="0"/>
                      <a:pt x="140" y="7"/>
                    </a:cubicBezTo>
                    <a:cubicBezTo>
                      <a:pt x="152" y="11"/>
                      <a:pt x="164" y="14"/>
                      <a:pt x="165" y="30"/>
                    </a:cubicBezTo>
                    <a:cubicBezTo>
                      <a:pt x="165" y="37"/>
                      <a:pt x="169" y="42"/>
                      <a:pt x="174" y="41"/>
                    </a:cubicBezTo>
                    <a:cubicBezTo>
                      <a:pt x="194" y="40"/>
                      <a:pt x="213" y="49"/>
                      <a:pt x="233" y="43"/>
                    </a:cubicBezTo>
                    <a:cubicBezTo>
                      <a:pt x="253" y="45"/>
                      <a:pt x="251" y="60"/>
                      <a:pt x="248" y="71"/>
                    </a:cubicBezTo>
                    <a:cubicBezTo>
                      <a:pt x="243" y="89"/>
                      <a:pt x="247" y="100"/>
                      <a:pt x="265" y="104"/>
                    </a:cubicBezTo>
                    <a:cubicBezTo>
                      <a:pt x="277" y="107"/>
                      <a:pt x="280" y="120"/>
                      <a:pt x="284" y="128"/>
                    </a:cubicBezTo>
                    <a:cubicBezTo>
                      <a:pt x="294" y="150"/>
                      <a:pt x="325" y="161"/>
                      <a:pt x="321" y="191"/>
                    </a:cubicBezTo>
                    <a:cubicBezTo>
                      <a:pt x="315" y="209"/>
                      <a:pt x="311" y="226"/>
                      <a:pt x="307" y="244"/>
                    </a:cubicBezTo>
                    <a:cubicBezTo>
                      <a:pt x="301" y="269"/>
                      <a:pt x="281" y="279"/>
                      <a:pt x="257" y="280"/>
                    </a:cubicBezTo>
                    <a:cubicBezTo>
                      <a:pt x="251" y="276"/>
                      <a:pt x="250" y="271"/>
                      <a:pt x="248" y="264"/>
                    </a:cubicBezTo>
                    <a:cubicBezTo>
                      <a:pt x="249" y="242"/>
                      <a:pt x="249" y="242"/>
                      <a:pt x="272" y="242"/>
                    </a:cubicBezTo>
                    <a:cubicBezTo>
                      <a:pt x="280" y="242"/>
                      <a:pt x="286" y="239"/>
                      <a:pt x="291" y="233"/>
                    </a:cubicBezTo>
                    <a:cubicBezTo>
                      <a:pt x="292" y="230"/>
                      <a:pt x="290" y="227"/>
                      <a:pt x="288" y="226"/>
                    </a:cubicBezTo>
                    <a:cubicBezTo>
                      <a:pt x="281" y="224"/>
                      <a:pt x="272" y="222"/>
                      <a:pt x="267" y="228"/>
                    </a:cubicBezTo>
                    <a:cubicBezTo>
                      <a:pt x="259" y="237"/>
                      <a:pt x="252" y="246"/>
                      <a:pt x="237" y="240"/>
                    </a:cubicBezTo>
                    <a:cubicBezTo>
                      <a:pt x="220" y="232"/>
                      <a:pt x="203" y="224"/>
                      <a:pt x="197" y="204"/>
                    </a:cubicBezTo>
                    <a:cubicBezTo>
                      <a:pt x="194" y="171"/>
                      <a:pt x="194" y="171"/>
                      <a:pt x="163" y="186"/>
                    </a:cubicBezTo>
                    <a:cubicBezTo>
                      <a:pt x="138" y="200"/>
                      <a:pt x="105" y="195"/>
                      <a:pt x="84" y="176"/>
                    </a:cubicBezTo>
                    <a:cubicBezTo>
                      <a:pt x="80" y="173"/>
                      <a:pt x="78" y="169"/>
                      <a:pt x="77" y="164"/>
                    </a:cubicBezTo>
                    <a:cubicBezTo>
                      <a:pt x="75" y="160"/>
                      <a:pt x="77" y="152"/>
                      <a:pt x="69" y="153"/>
                    </a:cubicBezTo>
                    <a:cubicBezTo>
                      <a:pt x="62" y="154"/>
                      <a:pt x="61" y="161"/>
                      <a:pt x="63" y="167"/>
                    </a:cubicBezTo>
                    <a:cubicBezTo>
                      <a:pt x="70" y="183"/>
                      <a:pt x="60" y="187"/>
                      <a:pt x="48" y="191"/>
                    </a:cubicBezTo>
                    <a:cubicBezTo>
                      <a:pt x="44" y="191"/>
                      <a:pt x="40" y="191"/>
                      <a:pt x="37" y="187"/>
                    </a:cubicBezTo>
                    <a:cubicBezTo>
                      <a:pt x="32" y="188"/>
                      <a:pt x="28" y="188"/>
                      <a:pt x="23" y="189"/>
                    </a:cubicBezTo>
                    <a:cubicBezTo>
                      <a:pt x="14" y="190"/>
                      <a:pt x="10" y="184"/>
                      <a:pt x="5" y="179"/>
                    </a:cubicBezTo>
                    <a:cubicBezTo>
                      <a:pt x="0" y="172"/>
                      <a:pt x="7" y="168"/>
                      <a:pt x="11" y="164"/>
                    </a:cubicBezTo>
                    <a:cubicBezTo>
                      <a:pt x="18" y="157"/>
                      <a:pt x="18" y="147"/>
                      <a:pt x="25" y="140"/>
                    </a:cubicBezTo>
                    <a:cubicBezTo>
                      <a:pt x="31" y="135"/>
                      <a:pt x="23" y="131"/>
                      <a:pt x="19" y="128"/>
                    </a:cubicBezTo>
                    <a:cubicBezTo>
                      <a:pt x="12" y="121"/>
                      <a:pt x="8" y="114"/>
                      <a:pt x="9" y="103"/>
                    </a:cubicBezTo>
                    <a:close/>
                  </a:path>
                </a:pathLst>
              </a:custGeom>
              <a:solidFill>
                <a:srgbClr val="DAC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8" name="Freeform 879">
                <a:extLst>
                  <a:ext uri="{FF2B5EF4-FFF2-40B4-BE49-F238E27FC236}">
                    <a16:creationId xmlns:a16="http://schemas.microsoft.com/office/drawing/2014/main" id="{475D670B-8AAE-6F43-6AC6-ABA8E11F8AE5}"/>
                  </a:ext>
                </a:extLst>
              </p:cNvPr>
              <p:cNvSpPr/>
              <p:nvPr/>
            </p:nvSpPr>
            <p:spPr bwMode="auto">
              <a:xfrm>
                <a:off x="4265" y="2060"/>
                <a:ext cx="129" cy="179"/>
              </a:xfrm>
              <a:custGeom>
                <a:avLst/>
                <a:gdLst>
                  <a:gd name="T0" fmla="*/ 16 w 318"/>
                  <a:gd name="T1" fmla="*/ 172 h 211"/>
                  <a:gd name="T2" fmla="*/ 0 w 318"/>
                  <a:gd name="T3" fmla="*/ 143 h 211"/>
                  <a:gd name="T4" fmla="*/ 28 w 318"/>
                  <a:gd name="T5" fmla="*/ 148 h 211"/>
                  <a:gd name="T6" fmla="*/ 39 w 318"/>
                  <a:gd name="T7" fmla="*/ 146 h 211"/>
                  <a:gd name="T8" fmla="*/ 78 w 318"/>
                  <a:gd name="T9" fmla="*/ 134 h 211"/>
                  <a:gd name="T10" fmla="*/ 91 w 318"/>
                  <a:gd name="T11" fmla="*/ 131 h 211"/>
                  <a:gd name="T12" fmla="*/ 82 w 318"/>
                  <a:gd name="T13" fmla="*/ 114 h 211"/>
                  <a:gd name="T14" fmla="*/ 60 w 318"/>
                  <a:gd name="T15" fmla="*/ 88 h 211"/>
                  <a:gd name="T16" fmla="*/ 60 w 318"/>
                  <a:gd name="T17" fmla="*/ 88 h 211"/>
                  <a:gd name="T18" fmla="*/ 86 w 318"/>
                  <a:gd name="T19" fmla="*/ 59 h 211"/>
                  <a:gd name="T20" fmla="*/ 78 w 318"/>
                  <a:gd name="T21" fmla="*/ 37 h 211"/>
                  <a:gd name="T22" fmla="*/ 66 w 318"/>
                  <a:gd name="T23" fmla="*/ 12 h 211"/>
                  <a:gd name="T24" fmla="*/ 97 w 318"/>
                  <a:gd name="T25" fmla="*/ 12 h 211"/>
                  <a:gd name="T26" fmla="*/ 112 w 318"/>
                  <a:gd name="T27" fmla="*/ 16 h 211"/>
                  <a:gd name="T28" fmla="*/ 174 w 318"/>
                  <a:gd name="T29" fmla="*/ 44 h 211"/>
                  <a:gd name="T30" fmla="*/ 185 w 318"/>
                  <a:gd name="T31" fmla="*/ 52 h 211"/>
                  <a:gd name="T32" fmla="*/ 193 w 318"/>
                  <a:gd name="T33" fmla="*/ 44 h 211"/>
                  <a:gd name="T34" fmla="*/ 208 w 318"/>
                  <a:gd name="T35" fmla="*/ 20 h 211"/>
                  <a:gd name="T36" fmla="*/ 216 w 318"/>
                  <a:gd name="T37" fmla="*/ 20 h 211"/>
                  <a:gd name="T38" fmla="*/ 273 w 318"/>
                  <a:gd name="T39" fmla="*/ 18 h 211"/>
                  <a:gd name="T40" fmla="*/ 263 w 318"/>
                  <a:gd name="T41" fmla="*/ 35 h 211"/>
                  <a:gd name="T42" fmla="*/ 232 w 318"/>
                  <a:gd name="T43" fmla="*/ 42 h 211"/>
                  <a:gd name="T44" fmla="*/ 316 w 318"/>
                  <a:gd name="T45" fmla="*/ 60 h 211"/>
                  <a:gd name="T46" fmla="*/ 305 w 318"/>
                  <a:gd name="T47" fmla="*/ 75 h 211"/>
                  <a:gd name="T48" fmla="*/ 289 w 318"/>
                  <a:gd name="T49" fmla="*/ 106 h 211"/>
                  <a:gd name="T50" fmla="*/ 260 w 318"/>
                  <a:gd name="T51" fmla="*/ 177 h 211"/>
                  <a:gd name="T52" fmla="*/ 260 w 318"/>
                  <a:gd name="T53" fmla="*/ 180 h 211"/>
                  <a:gd name="T54" fmla="*/ 233 w 318"/>
                  <a:gd name="T55" fmla="*/ 209 h 211"/>
                  <a:gd name="T56" fmla="*/ 198 w 318"/>
                  <a:gd name="T57" fmla="*/ 204 h 211"/>
                  <a:gd name="T58" fmla="*/ 162 w 318"/>
                  <a:gd name="T59" fmla="*/ 172 h 211"/>
                  <a:gd name="T60" fmla="*/ 148 w 318"/>
                  <a:gd name="T61" fmla="*/ 166 h 211"/>
                  <a:gd name="T62" fmla="*/ 82 w 318"/>
                  <a:gd name="T63" fmla="*/ 147 h 211"/>
                  <a:gd name="T64" fmla="*/ 43 w 318"/>
                  <a:gd name="T65" fmla="*/ 164 h 211"/>
                  <a:gd name="T66" fmla="*/ 16 w 318"/>
                  <a:gd name="T67" fmla="*/ 17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8" h="211">
                    <a:moveTo>
                      <a:pt x="16" y="172"/>
                    </a:moveTo>
                    <a:cubicBezTo>
                      <a:pt x="18" y="160"/>
                      <a:pt x="10" y="152"/>
                      <a:pt x="0" y="143"/>
                    </a:cubicBezTo>
                    <a:cubicBezTo>
                      <a:pt x="12" y="139"/>
                      <a:pt x="19" y="149"/>
                      <a:pt x="28" y="148"/>
                    </a:cubicBezTo>
                    <a:cubicBezTo>
                      <a:pt x="32" y="148"/>
                      <a:pt x="37" y="148"/>
                      <a:pt x="39" y="146"/>
                    </a:cubicBezTo>
                    <a:cubicBezTo>
                      <a:pt x="50" y="134"/>
                      <a:pt x="62" y="130"/>
                      <a:pt x="78" y="134"/>
                    </a:cubicBezTo>
                    <a:cubicBezTo>
                      <a:pt x="80" y="135"/>
                      <a:pt x="89" y="137"/>
                      <a:pt x="91" y="131"/>
                    </a:cubicBezTo>
                    <a:cubicBezTo>
                      <a:pt x="92" y="124"/>
                      <a:pt x="88" y="118"/>
                      <a:pt x="82" y="114"/>
                    </a:cubicBezTo>
                    <a:cubicBezTo>
                      <a:pt x="73" y="107"/>
                      <a:pt x="62" y="102"/>
                      <a:pt x="60" y="88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72" y="82"/>
                      <a:pt x="77" y="69"/>
                      <a:pt x="86" y="59"/>
                    </a:cubicBezTo>
                    <a:cubicBezTo>
                      <a:pt x="96" y="49"/>
                      <a:pt x="84" y="42"/>
                      <a:pt x="78" y="37"/>
                    </a:cubicBezTo>
                    <a:cubicBezTo>
                      <a:pt x="69" y="30"/>
                      <a:pt x="57" y="23"/>
                      <a:pt x="66" y="12"/>
                    </a:cubicBezTo>
                    <a:cubicBezTo>
                      <a:pt x="73" y="3"/>
                      <a:pt x="87" y="0"/>
                      <a:pt x="97" y="12"/>
                    </a:cubicBezTo>
                    <a:cubicBezTo>
                      <a:pt x="101" y="16"/>
                      <a:pt x="107" y="18"/>
                      <a:pt x="112" y="16"/>
                    </a:cubicBezTo>
                    <a:cubicBezTo>
                      <a:pt x="143" y="4"/>
                      <a:pt x="156" y="28"/>
                      <a:pt x="174" y="44"/>
                    </a:cubicBezTo>
                    <a:cubicBezTo>
                      <a:pt x="178" y="47"/>
                      <a:pt x="180" y="52"/>
                      <a:pt x="185" y="52"/>
                    </a:cubicBezTo>
                    <a:cubicBezTo>
                      <a:pt x="191" y="52"/>
                      <a:pt x="196" y="53"/>
                      <a:pt x="193" y="44"/>
                    </a:cubicBezTo>
                    <a:cubicBezTo>
                      <a:pt x="184" y="20"/>
                      <a:pt x="184" y="20"/>
                      <a:pt x="208" y="20"/>
                    </a:cubicBezTo>
                    <a:cubicBezTo>
                      <a:pt x="211" y="21"/>
                      <a:pt x="213" y="20"/>
                      <a:pt x="216" y="20"/>
                    </a:cubicBezTo>
                    <a:cubicBezTo>
                      <a:pt x="235" y="20"/>
                      <a:pt x="254" y="14"/>
                      <a:pt x="273" y="18"/>
                    </a:cubicBezTo>
                    <a:cubicBezTo>
                      <a:pt x="281" y="30"/>
                      <a:pt x="269" y="32"/>
                      <a:pt x="263" y="35"/>
                    </a:cubicBezTo>
                    <a:cubicBezTo>
                      <a:pt x="253" y="39"/>
                      <a:pt x="243" y="39"/>
                      <a:pt x="232" y="42"/>
                    </a:cubicBezTo>
                    <a:cubicBezTo>
                      <a:pt x="262" y="39"/>
                      <a:pt x="290" y="45"/>
                      <a:pt x="316" y="60"/>
                    </a:cubicBezTo>
                    <a:cubicBezTo>
                      <a:pt x="318" y="69"/>
                      <a:pt x="311" y="71"/>
                      <a:pt x="305" y="75"/>
                    </a:cubicBezTo>
                    <a:cubicBezTo>
                      <a:pt x="289" y="80"/>
                      <a:pt x="288" y="92"/>
                      <a:pt x="289" y="106"/>
                    </a:cubicBezTo>
                    <a:cubicBezTo>
                      <a:pt x="285" y="132"/>
                      <a:pt x="274" y="155"/>
                      <a:pt x="260" y="177"/>
                    </a:cubicBezTo>
                    <a:cubicBezTo>
                      <a:pt x="260" y="178"/>
                      <a:pt x="260" y="179"/>
                      <a:pt x="260" y="180"/>
                    </a:cubicBezTo>
                    <a:cubicBezTo>
                      <a:pt x="250" y="189"/>
                      <a:pt x="244" y="202"/>
                      <a:pt x="233" y="209"/>
                    </a:cubicBezTo>
                    <a:cubicBezTo>
                      <a:pt x="223" y="198"/>
                      <a:pt x="209" y="211"/>
                      <a:pt x="198" y="204"/>
                    </a:cubicBezTo>
                    <a:cubicBezTo>
                      <a:pt x="194" y="185"/>
                      <a:pt x="182" y="174"/>
                      <a:pt x="162" y="172"/>
                    </a:cubicBezTo>
                    <a:cubicBezTo>
                      <a:pt x="157" y="171"/>
                      <a:pt x="151" y="169"/>
                      <a:pt x="148" y="166"/>
                    </a:cubicBezTo>
                    <a:cubicBezTo>
                      <a:pt x="129" y="149"/>
                      <a:pt x="104" y="153"/>
                      <a:pt x="82" y="147"/>
                    </a:cubicBezTo>
                    <a:cubicBezTo>
                      <a:pt x="66" y="143"/>
                      <a:pt x="55" y="157"/>
                      <a:pt x="43" y="164"/>
                    </a:cubicBezTo>
                    <a:cubicBezTo>
                      <a:pt x="34" y="168"/>
                      <a:pt x="27" y="177"/>
                      <a:pt x="16" y="172"/>
                    </a:cubicBezTo>
                    <a:close/>
                  </a:path>
                </a:pathLst>
              </a:custGeom>
              <a:solidFill>
                <a:srgbClr val="E5B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9" name="Freeform 880">
                <a:extLst>
                  <a:ext uri="{FF2B5EF4-FFF2-40B4-BE49-F238E27FC236}">
                    <a16:creationId xmlns:a16="http://schemas.microsoft.com/office/drawing/2014/main" id="{977BF841-0B93-F756-3A59-78C01B479613}"/>
                  </a:ext>
                </a:extLst>
              </p:cNvPr>
              <p:cNvSpPr/>
              <p:nvPr/>
            </p:nvSpPr>
            <p:spPr bwMode="auto">
              <a:xfrm>
                <a:off x="4081" y="2096"/>
                <a:ext cx="115" cy="373"/>
              </a:xfrm>
              <a:custGeom>
                <a:avLst/>
                <a:gdLst>
                  <a:gd name="T0" fmla="*/ 36 w 284"/>
                  <a:gd name="T1" fmla="*/ 201 h 438"/>
                  <a:gd name="T2" fmla="*/ 80 w 284"/>
                  <a:gd name="T3" fmla="*/ 171 h 438"/>
                  <a:gd name="T4" fmla="*/ 84 w 284"/>
                  <a:gd name="T5" fmla="*/ 146 h 438"/>
                  <a:gd name="T6" fmla="*/ 100 w 284"/>
                  <a:gd name="T7" fmla="*/ 113 h 438"/>
                  <a:gd name="T8" fmla="*/ 124 w 284"/>
                  <a:gd name="T9" fmla="*/ 103 h 438"/>
                  <a:gd name="T10" fmla="*/ 138 w 284"/>
                  <a:gd name="T11" fmla="*/ 79 h 438"/>
                  <a:gd name="T12" fmla="*/ 155 w 284"/>
                  <a:gd name="T13" fmla="*/ 14 h 438"/>
                  <a:gd name="T14" fmla="*/ 199 w 284"/>
                  <a:gd name="T15" fmla="*/ 6 h 438"/>
                  <a:gd name="T16" fmla="*/ 216 w 284"/>
                  <a:gd name="T17" fmla="*/ 41 h 438"/>
                  <a:gd name="T18" fmla="*/ 186 w 284"/>
                  <a:gd name="T19" fmla="*/ 133 h 438"/>
                  <a:gd name="T20" fmla="*/ 168 w 284"/>
                  <a:gd name="T21" fmla="*/ 154 h 438"/>
                  <a:gd name="T22" fmla="*/ 149 w 284"/>
                  <a:gd name="T23" fmla="*/ 172 h 438"/>
                  <a:gd name="T24" fmla="*/ 175 w 284"/>
                  <a:gd name="T25" fmla="*/ 200 h 438"/>
                  <a:gd name="T26" fmla="*/ 226 w 284"/>
                  <a:gd name="T27" fmla="*/ 199 h 438"/>
                  <a:gd name="T28" fmla="*/ 281 w 284"/>
                  <a:gd name="T29" fmla="*/ 217 h 438"/>
                  <a:gd name="T30" fmla="*/ 281 w 284"/>
                  <a:gd name="T31" fmla="*/ 224 h 438"/>
                  <a:gd name="T32" fmla="*/ 260 w 284"/>
                  <a:gd name="T33" fmla="*/ 253 h 438"/>
                  <a:gd name="T34" fmla="*/ 250 w 284"/>
                  <a:gd name="T35" fmla="*/ 299 h 438"/>
                  <a:gd name="T36" fmla="*/ 237 w 284"/>
                  <a:gd name="T37" fmla="*/ 321 h 438"/>
                  <a:gd name="T38" fmla="*/ 230 w 284"/>
                  <a:gd name="T39" fmla="*/ 350 h 438"/>
                  <a:gd name="T40" fmla="*/ 212 w 284"/>
                  <a:gd name="T41" fmla="*/ 373 h 438"/>
                  <a:gd name="T42" fmla="*/ 175 w 284"/>
                  <a:gd name="T43" fmla="*/ 390 h 438"/>
                  <a:gd name="T44" fmla="*/ 135 w 284"/>
                  <a:gd name="T45" fmla="*/ 415 h 438"/>
                  <a:gd name="T46" fmla="*/ 128 w 284"/>
                  <a:gd name="T47" fmla="*/ 409 h 438"/>
                  <a:gd name="T48" fmla="*/ 159 w 284"/>
                  <a:gd name="T49" fmla="*/ 390 h 438"/>
                  <a:gd name="T50" fmla="*/ 196 w 284"/>
                  <a:gd name="T51" fmla="*/ 353 h 438"/>
                  <a:gd name="T52" fmla="*/ 216 w 284"/>
                  <a:gd name="T53" fmla="*/ 350 h 438"/>
                  <a:gd name="T54" fmla="*/ 204 w 284"/>
                  <a:gd name="T55" fmla="*/ 337 h 438"/>
                  <a:gd name="T56" fmla="*/ 196 w 284"/>
                  <a:gd name="T57" fmla="*/ 298 h 438"/>
                  <a:gd name="T58" fmla="*/ 203 w 284"/>
                  <a:gd name="T59" fmla="*/ 286 h 438"/>
                  <a:gd name="T60" fmla="*/ 225 w 284"/>
                  <a:gd name="T61" fmla="*/ 265 h 438"/>
                  <a:gd name="T62" fmla="*/ 241 w 284"/>
                  <a:gd name="T63" fmla="*/ 249 h 438"/>
                  <a:gd name="T64" fmla="*/ 248 w 284"/>
                  <a:gd name="T65" fmla="*/ 233 h 438"/>
                  <a:gd name="T66" fmla="*/ 220 w 284"/>
                  <a:gd name="T67" fmla="*/ 217 h 438"/>
                  <a:gd name="T68" fmla="*/ 180 w 284"/>
                  <a:gd name="T69" fmla="*/ 217 h 438"/>
                  <a:gd name="T70" fmla="*/ 130 w 284"/>
                  <a:gd name="T71" fmla="*/ 173 h 438"/>
                  <a:gd name="T72" fmla="*/ 112 w 284"/>
                  <a:gd name="T73" fmla="*/ 209 h 438"/>
                  <a:gd name="T74" fmla="*/ 104 w 284"/>
                  <a:gd name="T75" fmla="*/ 217 h 438"/>
                  <a:gd name="T76" fmla="*/ 63 w 284"/>
                  <a:gd name="T77" fmla="*/ 216 h 438"/>
                  <a:gd name="T78" fmla="*/ 48 w 284"/>
                  <a:gd name="T79" fmla="*/ 216 h 438"/>
                  <a:gd name="T80" fmla="*/ 47 w 284"/>
                  <a:gd name="T81" fmla="*/ 242 h 438"/>
                  <a:gd name="T82" fmla="*/ 62 w 284"/>
                  <a:gd name="T83" fmla="*/ 252 h 438"/>
                  <a:gd name="T84" fmla="*/ 72 w 284"/>
                  <a:gd name="T85" fmla="*/ 287 h 438"/>
                  <a:gd name="T86" fmla="*/ 56 w 284"/>
                  <a:gd name="T87" fmla="*/ 333 h 438"/>
                  <a:gd name="T88" fmla="*/ 36 w 284"/>
                  <a:gd name="T89" fmla="*/ 437 h 438"/>
                  <a:gd name="T90" fmla="*/ 27 w 284"/>
                  <a:gd name="T91" fmla="*/ 434 h 438"/>
                  <a:gd name="T92" fmla="*/ 25 w 284"/>
                  <a:gd name="T93" fmla="*/ 399 h 438"/>
                  <a:gd name="T94" fmla="*/ 38 w 284"/>
                  <a:gd name="T95" fmla="*/ 374 h 438"/>
                  <a:gd name="T96" fmla="*/ 48 w 284"/>
                  <a:gd name="T97" fmla="*/ 299 h 438"/>
                  <a:gd name="T98" fmla="*/ 39 w 284"/>
                  <a:gd name="T99" fmla="*/ 282 h 438"/>
                  <a:gd name="T100" fmla="*/ 36 w 284"/>
                  <a:gd name="T101" fmla="*/ 201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4" h="438">
                    <a:moveTo>
                      <a:pt x="36" y="201"/>
                    </a:moveTo>
                    <a:cubicBezTo>
                      <a:pt x="51" y="192"/>
                      <a:pt x="72" y="192"/>
                      <a:pt x="80" y="171"/>
                    </a:cubicBezTo>
                    <a:cubicBezTo>
                      <a:pt x="83" y="163"/>
                      <a:pt x="83" y="155"/>
                      <a:pt x="84" y="146"/>
                    </a:cubicBezTo>
                    <a:cubicBezTo>
                      <a:pt x="86" y="134"/>
                      <a:pt x="90" y="122"/>
                      <a:pt x="100" y="113"/>
                    </a:cubicBezTo>
                    <a:cubicBezTo>
                      <a:pt x="108" y="110"/>
                      <a:pt x="116" y="107"/>
                      <a:pt x="124" y="103"/>
                    </a:cubicBezTo>
                    <a:cubicBezTo>
                      <a:pt x="134" y="99"/>
                      <a:pt x="140" y="94"/>
                      <a:pt x="138" y="79"/>
                    </a:cubicBezTo>
                    <a:cubicBezTo>
                      <a:pt x="134" y="56"/>
                      <a:pt x="144" y="34"/>
                      <a:pt x="155" y="14"/>
                    </a:cubicBezTo>
                    <a:cubicBezTo>
                      <a:pt x="159" y="6"/>
                      <a:pt x="189" y="0"/>
                      <a:pt x="199" y="6"/>
                    </a:cubicBezTo>
                    <a:cubicBezTo>
                      <a:pt x="212" y="14"/>
                      <a:pt x="217" y="26"/>
                      <a:pt x="216" y="41"/>
                    </a:cubicBezTo>
                    <a:cubicBezTo>
                      <a:pt x="214" y="74"/>
                      <a:pt x="200" y="104"/>
                      <a:pt x="186" y="133"/>
                    </a:cubicBezTo>
                    <a:cubicBezTo>
                      <a:pt x="182" y="142"/>
                      <a:pt x="176" y="148"/>
                      <a:pt x="168" y="154"/>
                    </a:cubicBezTo>
                    <a:cubicBezTo>
                      <a:pt x="160" y="159"/>
                      <a:pt x="144" y="159"/>
                      <a:pt x="149" y="172"/>
                    </a:cubicBezTo>
                    <a:cubicBezTo>
                      <a:pt x="153" y="184"/>
                      <a:pt x="161" y="198"/>
                      <a:pt x="175" y="200"/>
                    </a:cubicBezTo>
                    <a:cubicBezTo>
                      <a:pt x="192" y="202"/>
                      <a:pt x="209" y="206"/>
                      <a:pt x="226" y="199"/>
                    </a:cubicBezTo>
                    <a:cubicBezTo>
                      <a:pt x="241" y="193"/>
                      <a:pt x="273" y="205"/>
                      <a:pt x="281" y="217"/>
                    </a:cubicBezTo>
                    <a:cubicBezTo>
                      <a:pt x="282" y="219"/>
                      <a:pt x="284" y="223"/>
                      <a:pt x="281" y="224"/>
                    </a:cubicBezTo>
                    <a:cubicBezTo>
                      <a:pt x="265" y="228"/>
                      <a:pt x="266" y="243"/>
                      <a:pt x="260" y="253"/>
                    </a:cubicBezTo>
                    <a:cubicBezTo>
                      <a:pt x="248" y="266"/>
                      <a:pt x="238" y="279"/>
                      <a:pt x="250" y="299"/>
                    </a:cubicBezTo>
                    <a:cubicBezTo>
                      <a:pt x="255" y="307"/>
                      <a:pt x="242" y="314"/>
                      <a:pt x="237" y="321"/>
                    </a:cubicBezTo>
                    <a:cubicBezTo>
                      <a:pt x="230" y="331"/>
                      <a:pt x="227" y="339"/>
                      <a:pt x="230" y="350"/>
                    </a:cubicBezTo>
                    <a:cubicBezTo>
                      <a:pt x="236" y="372"/>
                      <a:pt x="234" y="375"/>
                      <a:pt x="212" y="373"/>
                    </a:cubicBezTo>
                    <a:cubicBezTo>
                      <a:pt x="196" y="372"/>
                      <a:pt x="184" y="376"/>
                      <a:pt x="175" y="390"/>
                    </a:cubicBezTo>
                    <a:cubicBezTo>
                      <a:pt x="166" y="404"/>
                      <a:pt x="149" y="408"/>
                      <a:pt x="135" y="415"/>
                    </a:cubicBezTo>
                    <a:cubicBezTo>
                      <a:pt x="132" y="417"/>
                      <a:pt x="129" y="413"/>
                      <a:pt x="128" y="409"/>
                    </a:cubicBezTo>
                    <a:cubicBezTo>
                      <a:pt x="143" y="411"/>
                      <a:pt x="151" y="398"/>
                      <a:pt x="159" y="390"/>
                    </a:cubicBezTo>
                    <a:cubicBezTo>
                      <a:pt x="171" y="378"/>
                      <a:pt x="184" y="366"/>
                      <a:pt x="196" y="353"/>
                    </a:cubicBezTo>
                    <a:cubicBezTo>
                      <a:pt x="202" y="342"/>
                      <a:pt x="210" y="350"/>
                      <a:pt x="216" y="350"/>
                    </a:cubicBezTo>
                    <a:cubicBezTo>
                      <a:pt x="211" y="348"/>
                      <a:pt x="202" y="348"/>
                      <a:pt x="204" y="337"/>
                    </a:cubicBezTo>
                    <a:cubicBezTo>
                      <a:pt x="204" y="324"/>
                      <a:pt x="212" y="310"/>
                      <a:pt x="196" y="298"/>
                    </a:cubicBezTo>
                    <a:cubicBezTo>
                      <a:pt x="188" y="292"/>
                      <a:pt x="196" y="285"/>
                      <a:pt x="203" y="286"/>
                    </a:cubicBezTo>
                    <a:cubicBezTo>
                      <a:pt x="219" y="287"/>
                      <a:pt x="225" y="281"/>
                      <a:pt x="225" y="265"/>
                    </a:cubicBezTo>
                    <a:cubicBezTo>
                      <a:pt x="225" y="258"/>
                      <a:pt x="234" y="253"/>
                      <a:pt x="241" y="249"/>
                    </a:cubicBezTo>
                    <a:cubicBezTo>
                      <a:pt x="247" y="245"/>
                      <a:pt x="253" y="242"/>
                      <a:pt x="248" y="233"/>
                    </a:cubicBezTo>
                    <a:cubicBezTo>
                      <a:pt x="244" y="212"/>
                      <a:pt x="244" y="212"/>
                      <a:pt x="220" y="217"/>
                    </a:cubicBezTo>
                    <a:cubicBezTo>
                      <a:pt x="207" y="217"/>
                      <a:pt x="193" y="228"/>
                      <a:pt x="180" y="217"/>
                    </a:cubicBezTo>
                    <a:cubicBezTo>
                      <a:pt x="157" y="211"/>
                      <a:pt x="143" y="194"/>
                      <a:pt x="130" y="173"/>
                    </a:cubicBezTo>
                    <a:cubicBezTo>
                      <a:pt x="121" y="186"/>
                      <a:pt x="121" y="200"/>
                      <a:pt x="112" y="209"/>
                    </a:cubicBezTo>
                    <a:cubicBezTo>
                      <a:pt x="109" y="212"/>
                      <a:pt x="107" y="215"/>
                      <a:pt x="104" y="217"/>
                    </a:cubicBezTo>
                    <a:cubicBezTo>
                      <a:pt x="90" y="227"/>
                      <a:pt x="77" y="235"/>
                      <a:pt x="63" y="216"/>
                    </a:cubicBezTo>
                    <a:cubicBezTo>
                      <a:pt x="59" y="210"/>
                      <a:pt x="53" y="210"/>
                      <a:pt x="48" y="216"/>
                    </a:cubicBezTo>
                    <a:cubicBezTo>
                      <a:pt x="41" y="224"/>
                      <a:pt x="38" y="233"/>
                      <a:pt x="47" y="242"/>
                    </a:cubicBezTo>
                    <a:cubicBezTo>
                      <a:pt x="51" y="247"/>
                      <a:pt x="57" y="249"/>
                      <a:pt x="62" y="252"/>
                    </a:cubicBezTo>
                    <a:cubicBezTo>
                      <a:pt x="74" y="261"/>
                      <a:pt x="80" y="270"/>
                      <a:pt x="72" y="287"/>
                    </a:cubicBezTo>
                    <a:cubicBezTo>
                      <a:pt x="65" y="302"/>
                      <a:pt x="64" y="319"/>
                      <a:pt x="56" y="333"/>
                    </a:cubicBezTo>
                    <a:cubicBezTo>
                      <a:pt x="51" y="368"/>
                      <a:pt x="47" y="403"/>
                      <a:pt x="36" y="437"/>
                    </a:cubicBezTo>
                    <a:cubicBezTo>
                      <a:pt x="32" y="438"/>
                      <a:pt x="30" y="436"/>
                      <a:pt x="27" y="434"/>
                    </a:cubicBezTo>
                    <a:cubicBezTo>
                      <a:pt x="1" y="420"/>
                      <a:pt x="0" y="418"/>
                      <a:pt x="25" y="399"/>
                    </a:cubicBezTo>
                    <a:cubicBezTo>
                      <a:pt x="34" y="393"/>
                      <a:pt x="38" y="384"/>
                      <a:pt x="38" y="374"/>
                    </a:cubicBezTo>
                    <a:cubicBezTo>
                      <a:pt x="40" y="349"/>
                      <a:pt x="39" y="324"/>
                      <a:pt x="48" y="299"/>
                    </a:cubicBezTo>
                    <a:cubicBezTo>
                      <a:pt x="51" y="291"/>
                      <a:pt x="46" y="286"/>
                      <a:pt x="39" y="282"/>
                    </a:cubicBezTo>
                    <a:cubicBezTo>
                      <a:pt x="3" y="259"/>
                      <a:pt x="2" y="231"/>
                      <a:pt x="36" y="201"/>
                    </a:cubicBezTo>
                    <a:close/>
                  </a:path>
                </a:pathLst>
              </a:custGeom>
              <a:solidFill>
                <a:srgbClr val="E8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0" name="Freeform 881">
                <a:extLst>
                  <a:ext uri="{FF2B5EF4-FFF2-40B4-BE49-F238E27FC236}">
                    <a16:creationId xmlns:a16="http://schemas.microsoft.com/office/drawing/2014/main" id="{6CAE2CB0-67A8-7C2E-1165-8F2C51D4DD80}"/>
                  </a:ext>
                </a:extLst>
              </p:cNvPr>
              <p:cNvSpPr/>
              <p:nvPr/>
            </p:nvSpPr>
            <p:spPr bwMode="auto">
              <a:xfrm>
                <a:off x="4300" y="1942"/>
                <a:ext cx="87" cy="129"/>
              </a:xfrm>
              <a:custGeom>
                <a:avLst/>
                <a:gdLst>
                  <a:gd name="T0" fmla="*/ 31 w 214"/>
                  <a:gd name="T1" fmla="*/ 63 h 152"/>
                  <a:gd name="T2" fmla="*/ 54 w 214"/>
                  <a:gd name="T3" fmla="*/ 59 h 152"/>
                  <a:gd name="T4" fmla="*/ 64 w 214"/>
                  <a:gd name="T5" fmla="*/ 54 h 152"/>
                  <a:gd name="T6" fmla="*/ 56 w 214"/>
                  <a:gd name="T7" fmla="*/ 48 h 152"/>
                  <a:gd name="T8" fmla="*/ 35 w 214"/>
                  <a:gd name="T9" fmla="*/ 20 h 152"/>
                  <a:gd name="T10" fmla="*/ 58 w 214"/>
                  <a:gd name="T11" fmla="*/ 1 h 152"/>
                  <a:gd name="T12" fmla="*/ 107 w 214"/>
                  <a:gd name="T13" fmla="*/ 16 h 152"/>
                  <a:gd name="T14" fmla="*/ 139 w 214"/>
                  <a:gd name="T15" fmla="*/ 16 h 152"/>
                  <a:gd name="T16" fmla="*/ 178 w 214"/>
                  <a:gd name="T17" fmla="*/ 15 h 152"/>
                  <a:gd name="T18" fmla="*/ 196 w 214"/>
                  <a:gd name="T19" fmla="*/ 47 h 152"/>
                  <a:gd name="T20" fmla="*/ 201 w 214"/>
                  <a:gd name="T21" fmla="*/ 70 h 152"/>
                  <a:gd name="T22" fmla="*/ 193 w 214"/>
                  <a:gd name="T23" fmla="*/ 140 h 152"/>
                  <a:gd name="T24" fmla="*/ 167 w 214"/>
                  <a:gd name="T25" fmla="*/ 143 h 152"/>
                  <a:gd name="T26" fmla="*/ 136 w 214"/>
                  <a:gd name="T27" fmla="*/ 143 h 152"/>
                  <a:gd name="T28" fmla="*/ 103 w 214"/>
                  <a:gd name="T29" fmla="*/ 135 h 152"/>
                  <a:gd name="T30" fmla="*/ 59 w 214"/>
                  <a:gd name="T31" fmla="*/ 123 h 152"/>
                  <a:gd name="T32" fmla="*/ 57 w 214"/>
                  <a:gd name="T33" fmla="*/ 124 h 152"/>
                  <a:gd name="T34" fmla="*/ 12 w 214"/>
                  <a:gd name="T35" fmla="*/ 100 h 152"/>
                  <a:gd name="T36" fmla="*/ 11 w 214"/>
                  <a:gd name="T37" fmla="*/ 68 h 152"/>
                  <a:gd name="T38" fmla="*/ 31 w 214"/>
                  <a:gd name="T39" fmla="*/ 64 h 152"/>
                  <a:gd name="T40" fmla="*/ 31 w 214"/>
                  <a:gd name="T41" fmla="*/ 6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4" h="152">
                    <a:moveTo>
                      <a:pt x="31" y="63"/>
                    </a:moveTo>
                    <a:cubicBezTo>
                      <a:pt x="39" y="62"/>
                      <a:pt x="46" y="61"/>
                      <a:pt x="54" y="59"/>
                    </a:cubicBezTo>
                    <a:cubicBezTo>
                      <a:pt x="58" y="59"/>
                      <a:pt x="63" y="59"/>
                      <a:pt x="64" y="54"/>
                    </a:cubicBezTo>
                    <a:cubicBezTo>
                      <a:pt x="65" y="49"/>
                      <a:pt x="60" y="48"/>
                      <a:pt x="56" y="48"/>
                    </a:cubicBezTo>
                    <a:cubicBezTo>
                      <a:pt x="37" y="48"/>
                      <a:pt x="35" y="35"/>
                      <a:pt x="35" y="20"/>
                    </a:cubicBezTo>
                    <a:cubicBezTo>
                      <a:pt x="35" y="5"/>
                      <a:pt x="43" y="1"/>
                      <a:pt x="58" y="1"/>
                    </a:cubicBezTo>
                    <a:cubicBezTo>
                      <a:pt x="77" y="0"/>
                      <a:pt x="92" y="3"/>
                      <a:pt x="107" y="16"/>
                    </a:cubicBezTo>
                    <a:cubicBezTo>
                      <a:pt x="115" y="23"/>
                      <a:pt x="128" y="22"/>
                      <a:pt x="139" y="16"/>
                    </a:cubicBezTo>
                    <a:cubicBezTo>
                      <a:pt x="152" y="0"/>
                      <a:pt x="166" y="10"/>
                      <a:pt x="178" y="15"/>
                    </a:cubicBezTo>
                    <a:cubicBezTo>
                      <a:pt x="190" y="21"/>
                      <a:pt x="201" y="31"/>
                      <a:pt x="196" y="47"/>
                    </a:cubicBezTo>
                    <a:cubicBezTo>
                      <a:pt x="194" y="56"/>
                      <a:pt x="195" y="62"/>
                      <a:pt x="201" y="70"/>
                    </a:cubicBezTo>
                    <a:cubicBezTo>
                      <a:pt x="214" y="87"/>
                      <a:pt x="209" y="125"/>
                      <a:pt x="193" y="140"/>
                    </a:cubicBezTo>
                    <a:cubicBezTo>
                      <a:pt x="185" y="147"/>
                      <a:pt x="176" y="146"/>
                      <a:pt x="167" y="143"/>
                    </a:cubicBezTo>
                    <a:cubicBezTo>
                      <a:pt x="156" y="139"/>
                      <a:pt x="146" y="137"/>
                      <a:pt x="136" y="143"/>
                    </a:cubicBezTo>
                    <a:cubicBezTo>
                      <a:pt x="122" y="152"/>
                      <a:pt x="115" y="135"/>
                      <a:pt x="103" y="135"/>
                    </a:cubicBezTo>
                    <a:cubicBezTo>
                      <a:pt x="88" y="133"/>
                      <a:pt x="77" y="116"/>
                      <a:pt x="59" y="123"/>
                    </a:cubicBezTo>
                    <a:cubicBezTo>
                      <a:pt x="58" y="124"/>
                      <a:pt x="57" y="124"/>
                      <a:pt x="57" y="124"/>
                    </a:cubicBezTo>
                    <a:cubicBezTo>
                      <a:pt x="45" y="111"/>
                      <a:pt x="35" y="95"/>
                      <a:pt x="12" y="100"/>
                    </a:cubicBezTo>
                    <a:cubicBezTo>
                      <a:pt x="1" y="101"/>
                      <a:pt x="0" y="78"/>
                      <a:pt x="11" y="68"/>
                    </a:cubicBezTo>
                    <a:cubicBezTo>
                      <a:pt x="20" y="78"/>
                      <a:pt x="26" y="73"/>
                      <a:pt x="31" y="64"/>
                    </a:cubicBezTo>
                    <a:lnTo>
                      <a:pt x="31" y="63"/>
                    </a:lnTo>
                    <a:close/>
                  </a:path>
                </a:pathLst>
              </a:custGeom>
              <a:solidFill>
                <a:srgbClr val="CEA7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1" name="Freeform 882">
                <a:extLst>
                  <a:ext uri="{FF2B5EF4-FFF2-40B4-BE49-F238E27FC236}">
                    <a16:creationId xmlns:a16="http://schemas.microsoft.com/office/drawing/2014/main" id="{C9A93411-0D40-3376-A98E-63B14B01A7B7}"/>
                  </a:ext>
                </a:extLst>
              </p:cNvPr>
              <p:cNvSpPr/>
              <p:nvPr/>
            </p:nvSpPr>
            <p:spPr bwMode="auto">
              <a:xfrm>
                <a:off x="4342" y="1864"/>
                <a:ext cx="95" cy="226"/>
              </a:xfrm>
              <a:custGeom>
                <a:avLst/>
                <a:gdLst>
                  <a:gd name="T0" fmla="*/ 0 w 234"/>
                  <a:gd name="T1" fmla="*/ 226 h 266"/>
                  <a:gd name="T2" fmla="*/ 1 w 234"/>
                  <a:gd name="T3" fmla="*/ 225 h 266"/>
                  <a:gd name="T4" fmla="*/ 65 w 234"/>
                  <a:gd name="T5" fmla="*/ 229 h 266"/>
                  <a:gd name="T6" fmla="*/ 91 w 234"/>
                  <a:gd name="T7" fmla="*/ 221 h 266"/>
                  <a:gd name="T8" fmla="*/ 86 w 234"/>
                  <a:gd name="T9" fmla="*/ 156 h 266"/>
                  <a:gd name="T10" fmla="*/ 84 w 234"/>
                  <a:gd name="T11" fmla="*/ 145 h 266"/>
                  <a:gd name="T12" fmla="*/ 76 w 234"/>
                  <a:gd name="T13" fmla="*/ 113 h 266"/>
                  <a:gd name="T14" fmla="*/ 36 w 234"/>
                  <a:gd name="T15" fmla="*/ 107 h 266"/>
                  <a:gd name="T16" fmla="*/ 16 w 234"/>
                  <a:gd name="T17" fmla="*/ 103 h 266"/>
                  <a:gd name="T18" fmla="*/ 7 w 234"/>
                  <a:gd name="T19" fmla="*/ 80 h 266"/>
                  <a:gd name="T20" fmla="*/ 68 w 234"/>
                  <a:gd name="T21" fmla="*/ 44 h 266"/>
                  <a:gd name="T22" fmla="*/ 113 w 234"/>
                  <a:gd name="T23" fmla="*/ 41 h 266"/>
                  <a:gd name="T24" fmla="*/ 132 w 234"/>
                  <a:gd name="T25" fmla="*/ 50 h 266"/>
                  <a:gd name="T26" fmla="*/ 163 w 234"/>
                  <a:gd name="T27" fmla="*/ 48 h 266"/>
                  <a:gd name="T28" fmla="*/ 189 w 234"/>
                  <a:gd name="T29" fmla="*/ 33 h 266"/>
                  <a:gd name="T30" fmla="*/ 207 w 234"/>
                  <a:gd name="T31" fmla="*/ 19 h 266"/>
                  <a:gd name="T32" fmla="*/ 232 w 234"/>
                  <a:gd name="T33" fmla="*/ 11 h 266"/>
                  <a:gd name="T34" fmla="*/ 221 w 234"/>
                  <a:gd name="T35" fmla="*/ 29 h 266"/>
                  <a:gd name="T36" fmla="*/ 159 w 234"/>
                  <a:gd name="T37" fmla="*/ 74 h 266"/>
                  <a:gd name="T38" fmla="*/ 157 w 234"/>
                  <a:gd name="T39" fmla="*/ 87 h 266"/>
                  <a:gd name="T40" fmla="*/ 145 w 234"/>
                  <a:gd name="T41" fmla="*/ 111 h 266"/>
                  <a:gd name="T42" fmla="*/ 131 w 234"/>
                  <a:gd name="T43" fmla="*/ 111 h 266"/>
                  <a:gd name="T44" fmla="*/ 118 w 234"/>
                  <a:gd name="T45" fmla="*/ 125 h 266"/>
                  <a:gd name="T46" fmla="*/ 141 w 234"/>
                  <a:gd name="T47" fmla="*/ 192 h 266"/>
                  <a:gd name="T48" fmla="*/ 135 w 234"/>
                  <a:gd name="T49" fmla="*/ 258 h 266"/>
                  <a:gd name="T50" fmla="*/ 88 w 234"/>
                  <a:gd name="T51" fmla="*/ 250 h 266"/>
                  <a:gd name="T52" fmla="*/ 48 w 234"/>
                  <a:gd name="T53" fmla="*/ 254 h 266"/>
                  <a:gd name="T54" fmla="*/ 28 w 234"/>
                  <a:gd name="T55" fmla="*/ 250 h 266"/>
                  <a:gd name="T56" fmla="*/ 0 w 234"/>
                  <a:gd name="T57" fmla="*/ 22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4" h="266">
                    <a:moveTo>
                      <a:pt x="0" y="226"/>
                    </a:moveTo>
                    <a:cubicBezTo>
                      <a:pt x="0" y="226"/>
                      <a:pt x="1" y="225"/>
                      <a:pt x="1" y="225"/>
                    </a:cubicBezTo>
                    <a:cubicBezTo>
                      <a:pt x="22" y="237"/>
                      <a:pt x="44" y="218"/>
                      <a:pt x="65" y="229"/>
                    </a:cubicBezTo>
                    <a:cubicBezTo>
                      <a:pt x="75" y="234"/>
                      <a:pt x="86" y="234"/>
                      <a:pt x="91" y="221"/>
                    </a:cubicBezTo>
                    <a:cubicBezTo>
                      <a:pt x="102" y="193"/>
                      <a:pt x="113" y="177"/>
                      <a:pt x="86" y="156"/>
                    </a:cubicBezTo>
                    <a:cubicBezTo>
                      <a:pt x="81" y="152"/>
                      <a:pt x="79" y="149"/>
                      <a:pt x="84" y="145"/>
                    </a:cubicBezTo>
                    <a:cubicBezTo>
                      <a:pt x="100" y="130"/>
                      <a:pt x="87" y="121"/>
                      <a:pt x="76" y="113"/>
                    </a:cubicBezTo>
                    <a:cubicBezTo>
                      <a:pt x="65" y="105"/>
                      <a:pt x="51" y="99"/>
                      <a:pt x="36" y="107"/>
                    </a:cubicBezTo>
                    <a:cubicBezTo>
                      <a:pt x="29" y="107"/>
                      <a:pt x="23" y="105"/>
                      <a:pt x="16" y="103"/>
                    </a:cubicBezTo>
                    <a:cubicBezTo>
                      <a:pt x="1" y="100"/>
                      <a:pt x="2" y="95"/>
                      <a:pt x="7" y="80"/>
                    </a:cubicBezTo>
                    <a:cubicBezTo>
                      <a:pt x="18" y="48"/>
                      <a:pt x="40" y="46"/>
                      <a:pt x="68" y="44"/>
                    </a:cubicBezTo>
                    <a:cubicBezTo>
                      <a:pt x="83" y="43"/>
                      <a:pt x="98" y="49"/>
                      <a:pt x="113" y="41"/>
                    </a:cubicBezTo>
                    <a:cubicBezTo>
                      <a:pt x="119" y="38"/>
                      <a:pt x="128" y="44"/>
                      <a:pt x="132" y="50"/>
                    </a:cubicBezTo>
                    <a:cubicBezTo>
                      <a:pt x="144" y="70"/>
                      <a:pt x="155" y="55"/>
                      <a:pt x="163" y="48"/>
                    </a:cubicBezTo>
                    <a:cubicBezTo>
                      <a:pt x="171" y="40"/>
                      <a:pt x="177" y="35"/>
                      <a:pt x="189" y="33"/>
                    </a:cubicBezTo>
                    <a:cubicBezTo>
                      <a:pt x="195" y="32"/>
                      <a:pt x="205" y="27"/>
                      <a:pt x="207" y="19"/>
                    </a:cubicBezTo>
                    <a:cubicBezTo>
                      <a:pt x="211" y="0"/>
                      <a:pt x="221" y="6"/>
                      <a:pt x="232" y="11"/>
                    </a:cubicBezTo>
                    <a:cubicBezTo>
                      <a:pt x="234" y="20"/>
                      <a:pt x="226" y="24"/>
                      <a:pt x="221" y="29"/>
                    </a:cubicBezTo>
                    <a:cubicBezTo>
                      <a:pt x="201" y="46"/>
                      <a:pt x="185" y="66"/>
                      <a:pt x="159" y="74"/>
                    </a:cubicBezTo>
                    <a:cubicBezTo>
                      <a:pt x="151" y="77"/>
                      <a:pt x="154" y="82"/>
                      <a:pt x="157" y="87"/>
                    </a:cubicBezTo>
                    <a:cubicBezTo>
                      <a:pt x="166" y="101"/>
                      <a:pt x="161" y="109"/>
                      <a:pt x="145" y="111"/>
                    </a:cubicBezTo>
                    <a:cubicBezTo>
                      <a:pt x="140" y="112"/>
                      <a:pt x="136" y="112"/>
                      <a:pt x="131" y="111"/>
                    </a:cubicBezTo>
                    <a:cubicBezTo>
                      <a:pt x="120" y="109"/>
                      <a:pt x="115" y="116"/>
                      <a:pt x="118" y="125"/>
                    </a:cubicBezTo>
                    <a:cubicBezTo>
                      <a:pt x="125" y="147"/>
                      <a:pt x="121" y="174"/>
                      <a:pt x="141" y="192"/>
                    </a:cubicBezTo>
                    <a:cubicBezTo>
                      <a:pt x="152" y="202"/>
                      <a:pt x="146" y="248"/>
                      <a:pt x="135" y="258"/>
                    </a:cubicBezTo>
                    <a:cubicBezTo>
                      <a:pt x="126" y="266"/>
                      <a:pt x="101" y="262"/>
                      <a:pt x="88" y="250"/>
                    </a:cubicBezTo>
                    <a:cubicBezTo>
                      <a:pt x="74" y="248"/>
                      <a:pt x="62" y="255"/>
                      <a:pt x="48" y="254"/>
                    </a:cubicBezTo>
                    <a:cubicBezTo>
                      <a:pt x="42" y="254"/>
                      <a:pt x="34" y="257"/>
                      <a:pt x="28" y="250"/>
                    </a:cubicBezTo>
                    <a:cubicBezTo>
                      <a:pt x="23" y="237"/>
                      <a:pt x="6" y="238"/>
                      <a:pt x="0" y="226"/>
                    </a:cubicBez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2" name="Freeform 883">
                <a:extLst>
                  <a:ext uri="{FF2B5EF4-FFF2-40B4-BE49-F238E27FC236}">
                    <a16:creationId xmlns:a16="http://schemas.microsoft.com/office/drawing/2014/main" id="{F9EDFC1F-7486-ED0E-624D-16FD2FC139C8}"/>
                  </a:ext>
                </a:extLst>
              </p:cNvPr>
              <p:cNvSpPr/>
              <p:nvPr/>
            </p:nvSpPr>
            <p:spPr bwMode="auto">
              <a:xfrm>
                <a:off x="4186" y="1877"/>
                <a:ext cx="77" cy="142"/>
              </a:xfrm>
              <a:custGeom>
                <a:avLst/>
                <a:gdLst>
                  <a:gd name="T0" fmla="*/ 39 w 189"/>
                  <a:gd name="T1" fmla="*/ 167 h 167"/>
                  <a:gd name="T2" fmla="*/ 13 w 189"/>
                  <a:gd name="T3" fmla="*/ 124 h 167"/>
                  <a:gd name="T4" fmla="*/ 9 w 189"/>
                  <a:gd name="T5" fmla="*/ 80 h 167"/>
                  <a:gd name="T6" fmla="*/ 45 w 189"/>
                  <a:gd name="T7" fmla="*/ 12 h 167"/>
                  <a:gd name="T8" fmla="*/ 60 w 189"/>
                  <a:gd name="T9" fmla="*/ 5 h 167"/>
                  <a:gd name="T10" fmla="*/ 74 w 189"/>
                  <a:gd name="T11" fmla="*/ 23 h 167"/>
                  <a:gd name="T12" fmla="*/ 70 w 189"/>
                  <a:gd name="T13" fmla="*/ 47 h 167"/>
                  <a:gd name="T14" fmla="*/ 76 w 189"/>
                  <a:gd name="T15" fmla="*/ 73 h 167"/>
                  <a:gd name="T16" fmla="*/ 102 w 189"/>
                  <a:gd name="T17" fmla="*/ 68 h 167"/>
                  <a:gd name="T18" fmla="*/ 111 w 189"/>
                  <a:gd name="T19" fmla="*/ 55 h 167"/>
                  <a:gd name="T20" fmla="*/ 127 w 189"/>
                  <a:gd name="T21" fmla="*/ 48 h 167"/>
                  <a:gd name="T22" fmla="*/ 135 w 189"/>
                  <a:gd name="T23" fmla="*/ 63 h 167"/>
                  <a:gd name="T24" fmla="*/ 140 w 189"/>
                  <a:gd name="T25" fmla="*/ 73 h 167"/>
                  <a:gd name="T26" fmla="*/ 164 w 189"/>
                  <a:gd name="T27" fmla="*/ 73 h 167"/>
                  <a:gd name="T28" fmla="*/ 160 w 189"/>
                  <a:gd name="T29" fmla="*/ 57 h 167"/>
                  <a:gd name="T30" fmla="*/ 159 w 189"/>
                  <a:gd name="T31" fmla="*/ 44 h 167"/>
                  <a:gd name="T32" fmla="*/ 179 w 189"/>
                  <a:gd name="T33" fmla="*/ 62 h 167"/>
                  <a:gd name="T34" fmla="*/ 181 w 189"/>
                  <a:gd name="T35" fmla="*/ 65 h 167"/>
                  <a:gd name="T36" fmla="*/ 166 w 189"/>
                  <a:gd name="T37" fmla="*/ 99 h 167"/>
                  <a:gd name="T38" fmla="*/ 146 w 189"/>
                  <a:gd name="T39" fmla="*/ 105 h 167"/>
                  <a:gd name="T40" fmla="*/ 77 w 189"/>
                  <a:gd name="T41" fmla="*/ 88 h 167"/>
                  <a:gd name="T42" fmla="*/ 50 w 189"/>
                  <a:gd name="T43" fmla="*/ 77 h 167"/>
                  <a:gd name="T44" fmla="*/ 22 w 189"/>
                  <a:gd name="T45" fmla="*/ 84 h 167"/>
                  <a:gd name="T46" fmla="*/ 23 w 189"/>
                  <a:gd name="T47" fmla="*/ 129 h 167"/>
                  <a:gd name="T48" fmla="*/ 41 w 189"/>
                  <a:gd name="T49" fmla="*/ 146 h 167"/>
                  <a:gd name="T50" fmla="*/ 55 w 189"/>
                  <a:gd name="T51" fmla="*/ 135 h 167"/>
                  <a:gd name="T52" fmla="*/ 67 w 189"/>
                  <a:gd name="T53" fmla="*/ 129 h 167"/>
                  <a:gd name="T54" fmla="*/ 48 w 189"/>
                  <a:gd name="T55" fmla="*/ 158 h 167"/>
                  <a:gd name="T56" fmla="*/ 39 w 189"/>
                  <a:gd name="T57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9" h="167">
                    <a:moveTo>
                      <a:pt x="39" y="167"/>
                    </a:moveTo>
                    <a:cubicBezTo>
                      <a:pt x="36" y="149"/>
                      <a:pt x="20" y="140"/>
                      <a:pt x="13" y="124"/>
                    </a:cubicBezTo>
                    <a:cubicBezTo>
                      <a:pt x="7" y="109"/>
                      <a:pt x="0" y="97"/>
                      <a:pt x="9" y="80"/>
                    </a:cubicBezTo>
                    <a:cubicBezTo>
                      <a:pt x="21" y="57"/>
                      <a:pt x="28" y="32"/>
                      <a:pt x="45" y="12"/>
                    </a:cubicBezTo>
                    <a:cubicBezTo>
                      <a:pt x="49" y="6"/>
                      <a:pt x="54" y="0"/>
                      <a:pt x="60" y="5"/>
                    </a:cubicBezTo>
                    <a:cubicBezTo>
                      <a:pt x="66" y="9"/>
                      <a:pt x="77" y="11"/>
                      <a:pt x="74" y="23"/>
                    </a:cubicBezTo>
                    <a:cubicBezTo>
                      <a:pt x="72" y="31"/>
                      <a:pt x="78" y="40"/>
                      <a:pt x="70" y="47"/>
                    </a:cubicBezTo>
                    <a:cubicBezTo>
                      <a:pt x="57" y="59"/>
                      <a:pt x="69" y="67"/>
                      <a:pt x="76" y="73"/>
                    </a:cubicBezTo>
                    <a:cubicBezTo>
                      <a:pt x="84" y="78"/>
                      <a:pt x="95" y="79"/>
                      <a:pt x="102" y="68"/>
                    </a:cubicBezTo>
                    <a:cubicBezTo>
                      <a:pt x="105" y="64"/>
                      <a:pt x="107" y="59"/>
                      <a:pt x="111" y="55"/>
                    </a:cubicBezTo>
                    <a:cubicBezTo>
                      <a:pt x="115" y="51"/>
                      <a:pt x="120" y="47"/>
                      <a:pt x="127" y="48"/>
                    </a:cubicBezTo>
                    <a:cubicBezTo>
                      <a:pt x="134" y="50"/>
                      <a:pt x="135" y="56"/>
                      <a:pt x="135" y="63"/>
                    </a:cubicBezTo>
                    <a:cubicBezTo>
                      <a:pt x="135" y="67"/>
                      <a:pt x="134" y="75"/>
                      <a:pt x="140" y="73"/>
                    </a:cubicBezTo>
                    <a:cubicBezTo>
                      <a:pt x="149" y="70"/>
                      <a:pt x="158" y="79"/>
                      <a:pt x="164" y="73"/>
                    </a:cubicBezTo>
                    <a:cubicBezTo>
                      <a:pt x="171" y="67"/>
                      <a:pt x="162" y="63"/>
                      <a:pt x="160" y="57"/>
                    </a:cubicBezTo>
                    <a:cubicBezTo>
                      <a:pt x="159" y="53"/>
                      <a:pt x="159" y="48"/>
                      <a:pt x="159" y="44"/>
                    </a:cubicBezTo>
                    <a:cubicBezTo>
                      <a:pt x="168" y="48"/>
                      <a:pt x="169" y="59"/>
                      <a:pt x="179" y="62"/>
                    </a:cubicBezTo>
                    <a:cubicBezTo>
                      <a:pt x="180" y="63"/>
                      <a:pt x="181" y="64"/>
                      <a:pt x="181" y="65"/>
                    </a:cubicBezTo>
                    <a:cubicBezTo>
                      <a:pt x="189" y="82"/>
                      <a:pt x="171" y="88"/>
                      <a:pt x="166" y="99"/>
                    </a:cubicBezTo>
                    <a:cubicBezTo>
                      <a:pt x="163" y="107"/>
                      <a:pt x="153" y="111"/>
                      <a:pt x="146" y="105"/>
                    </a:cubicBezTo>
                    <a:cubicBezTo>
                      <a:pt x="126" y="87"/>
                      <a:pt x="99" y="96"/>
                      <a:pt x="77" y="88"/>
                    </a:cubicBezTo>
                    <a:cubicBezTo>
                      <a:pt x="67" y="85"/>
                      <a:pt x="58" y="84"/>
                      <a:pt x="50" y="77"/>
                    </a:cubicBezTo>
                    <a:cubicBezTo>
                      <a:pt x="36" y="65"/>
                      <a:pt x="31" y="69"/>
                      <a:pt x="22" y="84"/>
                    </a:cubicBezTo>
                    <a:cubicBezTo>
                      <a:pt x="13" y="101"/>
                      <a:pt x="19" y="114"/>
                      <a:pt x="23" y="129"/>
                    </a:cubicBezTo>
                    <a:cubicBezTo>
                      <a:pt x="25" y="139"/>
                      <a:pt x="32" y="144"/>
                      <a:pt x="41" y="146"/>
                    </a:cubicBezTo>
                    <a:cubicBezTo>
                      <a:pt x="49" y="148"/>
                      <a:pt x="52" y="140"/>
                      <a:pt x="55" y="135"/>
                    </a:cubicBezTo>
                    <a:cubicBezTo>
                      <a:pt x="57" y="132"/>
                      <a:pt x="59" y="129"/>
                      <a:pt x="67" y="129"/>
                    </a:cubicBezTo>
                    <a:cubicBezTo>
                      <a:pt x="60" y="140"/>
                      <a:pt x="73" y="158"/>
                      <a:pt x="48" y="158"/>
                    </a:cubicBezTo>
                    <a:cubicBezTo>
                      <a:pt x="45" y="158"/>
                      <a:pt x="42" y="164"/>
                      <a:pt x="39" y="167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3" name="Freeform 884">
                <a:extLst>
                  <a:ext uri="{FF2B5EF4-FFF2-40B4-BE49-F238E27FC236}">
                    <a16:creationId xmlns:a16="http://schemas.microsoft.com/office/drawing/2014/main" id="{88D526FA-F013-2EC6-09B3-88A6193B5822}"/>
                  </a:ext>
                </a:extLst>
              </p:cNvPr>
              <p:cNvSpPr/>
              <p:nvPr/>
            </p:nvSpPr>
            <p:spPr bwMode="auto">
              <a:xfrm>
                <a:off x="4095" y="2021"/>
                <a:ext cx="104" cy="75"/>
              </a:xfrm>
              <a:custGeom>
                <a:avLst/>
                <a:gdLst>
                  <a:gd name="T0" fmla="*/ 0 w 256"/>
                  <a:gd name="T1" fmla="*/ 38 h 88"/>
                  <a:gd name="T2" fmla="*/ 9 w 256"/>
                  <a:gd name="T3" fmla="*/ 21 h 88"/>
                  <a:gd name="T4" fmla="*/ 46 w 256"/>
                  <a:gd name="T5" fmla="*/ 9 h 88"/>
                  <a:gd name="T6" fmla="*/ 136 w 256"/>
                  <a:gd name="T7" fmla="*/ 62 h 88"/>
                  <a:gd name="T8" fmla="*/ 164 w 256"/>
                  <a:gd name="T9" fmla="*/ 57 h 88"/>
                  <a:gd name="T10" fmla="*/ 190 w 256"/>
                  <a:gd name="T11" fmla="*/ 54 h 88"/>
                  <a:gd name="T12" fmla="*/ 215 w 256"/>
                  <a:gd name="T13" fmla="*/ 43 h 88"/>
                  <a:gd name="T14" fmla="*/ 256 w 256"/>
                  <a:gd name="T15" fmla="*/ 18 h 88"/>
                  <a:gd name="T16" fmla="*/ 242 w 256"/>
                  <a:gd name="T17" fmla="*/ 33 h 88"/>
                  <a:gd name="T18" fmla="*/ 229 w 256"/>
                  <a:gd name="T19" fmla="*/ 54 h 88"/>
                  <a:gd name="T20" fmla="*/ 224 w 256"/>
                  <a:gd name="T21" fmla="*/ 88 h 88"/>
                  <a:gd name="T22" fmla="*/ 189 w 256"/>
                  <a:gd name="T23" fmla="*/ 62 h 88"/>
                  <a:gd name="T24" fmla="*/ 169 w 256"/>
                  <a:gd name="T25" fmla="*/ 65 h 88"/>
                  <a:gd name="T26" fmla="*/ 130 w 256"/>
                  <a:gd name="T27" fmla="*/ 74 h 88"/>
                  <a:gd name="T28" fmla="*/ 117 w 256"/>
                  <a:gd name="T29" fmla="*/ 71 h 88"/>
                  <a:gd name="T30" fmla="*/ 58 w 256"/>
                  <a:gd name="T31" fmla="*/ 51 h 88"/>
                  <a:gd name="T32" fmla="*/ 50 w 256"/>
                  <a:gd name="T33" fmla="*/ 41 h 88"/>
                  <a:gd name="T34" fmla="*/ 22 w 256"/>
                  <a:gd name="T35" fmla="*/ 31 h 88"/>
                  <a:gd name="T36" fmla="*/ 0 w 256"/>
                  <a:gd name="T37" fmla="*/ 42 h 88"/>
                  <a:gd name="T38" fmla="*/ 0 w 256"/>
                  <a:gd name="T39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6" h="88">
                    <a:moveTo>
                      <a:pt x="0" y="38"/>
                    </a:moveTo>
                    <a:cubicBezTo>
                      <a:pt x="6" y="34"/>
                      <a:pt x="7" y="27"/>
                      <a:pt x="9" y="21"/>
                    </a:cubicBezTo>
                    <a:cubicBezTo>
                      <a:pt x="15" y="8"/>
                      <a:pt x="34" y="0"/>
                      <a:pt x="46" y="9"/>
                    </a:cubicBezTo>
                    <a:cubicBezTo>
                      <a:pt x="74" y="30"/>
                      <a:pt x="108" y="42"/>
                      <a:pt x="136" y="62"/>
                    </a:cubicBezTo>
                    <a:cubicBezTo>
                      <a:pt x="147" y="70"/>
                      <a:pt x="156" y="66"/>
                      <a:pt x="164" y="57"/>
                    </a:cubicBezTo>
                    <a:cubicBezTo>
                      <a:pt x="171" y="48"/>
                      <a:pt x="178" y="43"/>
                      <a:pt x="190" y="54"/>
                    </a:cubicBezTo>
                    <a:cubicBezTo>
                      <a:pt x="202" y="65"/>
                      <a:pt x="214" y="47"/>
                      <a:pt x="215" y="43"/>
                    </a:cubicBezTo>
                    <a:cubicBezTo>
                      <a:pt x="220" y="19"/>
                      <a:pt x="240" y="23"/>
                      <a:pt x="256" y="18"/>
                    </a:cubicBezTo>
                    <a:cubicBezTo>
                      <a:pt x="256" y="28"/>
                      <a:pt x="249" y="33"/>
                      <a:pt x="242" y="33"/>
                    </a:cubicBezTo>
                    <a:cubicBezTo>
                      <a:pt x="223" y="32"/>
                      <a:pt x="226" y="45"/>
                      <a:pt x="229" y="54"/>
                    </a:cubicBezTo>
                    <a:cubicBezTo>
                      <a:pt x="233" y="67"/>
                      <a:pt x="230" y="77"/>
                      <a:pt x="224" y="88"/>
                    </a:cubicBezTo>
                    <a:cubicBezTo>
                      <a:pt x="212" y="79"/>
                      <a:pt x="201" y="71"/>
                      <a:pt x="189" y="62"/>
                    </a:cubicBezTo>
                    <a:cubicBezTo>
                      <a:pt x="182" y="57"/>
                      <a:pt x="175" y="57"/>
                      <a:pt x="169" y="65"/>
                    </a:cubicBezTo>
                    <a:cubicBezTo>
                      <a:pt x="159" y="80"/>
                      <a:pt x="145" y="81"/>
                      <a:pt x="130" y="74"/>
                    </a:cubicBezTo>
                    <a:cubicBezTo>
                      <a:pt x="125" y="72"/>
                      <a:pt x="121" y="69"/>
                      <a:pt x="117" y="71"/>
                    </a:cubicBezTo>
                    <a:cubicBezTo>
                      <a:pt x="93" y="77"/>
                      <a:pt x="78" y="56"/>
                      <a:pt x="58" y="51"/>
                    </a:cubicBezTo>
                    <a:cubicBezTo>
                      <a:pt x="54" y="50"/>
                      <a:pt x="51" y="47"/>
                      <a:pt x="50" y="41"/>
                    </a:cubicBezTo>
                    <a:cubicBezTo>
                      <a:pt x="47" y="25"/>
                      <a:pt x="35" y="21"/>
                      <a:pt x="22" y="31"/>
                    </a:cubicBezTo>
                    <a:cubicBezTo>
                      <a:pt x="15" y="36"/>
                      <a:pt x="10" y="44"/>
                      <a:pt x="0" y="42"/>
                    </a:cubicBezTo>
                    <a:cubicBezTo>
                      <a:pt x="0" y="41"/>
                      <a:pt x="0" y="40"/>
                      <a:pt x="0" y="38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4" name="Freeform 885">
                <a:extLst>
                  <a:ext uri="{FF2B5EF4-FFF2-40B4-BE49-F238E27FC236}">
                    <a16:creationId xmlns:a16="http://schemas.microsoft.com/office/drawing/2014/main" id="{DC064CD9-EF92-94C1-DE44-73CFF2E54006}"/>
                  </a:ext>
                </a:extLst>
              </p:cNvPr>
              <p:cNvSpPr/>
              <p:nvPr/>
            </p:nvSpPr>
            <p:spPr bwMode="auto">
              <a:xfrm>
                <a:off x="4280" y="1958"/>
                <a:ext cx="44" cy="94"/>
              </a:xfrm>
              <a:custGeom>
                <a:avLst/>
                <a:gdLst>
                  <a:gd name="T0" fmla="*/ 60 w 108"/>
                  <a:gd name="T1" fmla="*/ 49 h 111"/>
                  <a:gd name="T2" fmla="*/ 56 w 108"/>
                  <a:gd name="T3" fmla="*/ 71 h 111"/>
                  <a:gd name="T4" fmla="*/ 69 w 108"/>
                  <a:gd name="T5" fmla="*/ 78 h 111"/>
                  <a:gd name="T6" fmla="*/ 100 w 108"/>
                  <a:gd name="T7" fmla="*/ 96 h 111"/>
                  <a:gd name="T8" fmla="*/ 108 w 108"/>
                  <a:gd name="T9" fmla="*/ 104 h 111"/>
                  <a:gd name="T10" fmla="*/ 91 w 108"/>
                  <a:gd name="T11" fmla="*/ 98 h 111"/>
                  <a:gd name="T12" fmla="*/ 71 w 108"/>
                  <a:gd name="T13" fmla="*/ 95 h 111"/>
                  <a:gd name="T14" fmla="*/ 53 w 108"/>
                  <a:gd name="T15" fmla="*/ 101 h 111"/>
                  <a:gd name="T16" fmla="*/ 38 w 108"/>
                  <a:gd name="T17" fmla="*/ 95 h 111"/>
                  <a:gd name="T18" fmla="*/ 40 w 108"/>
                  <a:gd name="T19" fmla="*/ 79 h 111"/>
                  <a:gd name="T20" fmla="*/ 40 w 108"/>
                  <a:gd name="T21" fmla="*/ 59 h 111"/>
                  <a:gd name="T22" fmla="*/ 0 w 108"/>
                  <a:gd name="T23" fmla="*/ 17 h 111"/>
                  <a:gd name="T24" fmla="*/ 32 w 108"/>
                  <a:gd name="T25" fmla="*/ 18 h 111"/>
                  <a:gd name="T26" fmla="*/ 60 w 108"/>
                  <a:gd name="T27" fmla="*/ 4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8" h="110">
                    <a:moveTo>
                      <a:pt x="60" y="49"/>
                    </a:moveTo>
                    <a:cubicBezTo>
                      <a:pt x="53" y="55"/>
                      <a:pt x="56" y="63"/>
                      <a:pt x="56" y="71"/>
                    </a:cubicBezTo>
                    <a:cubicBezTo>
                      <a:pt x="57" y="78"/>
                      <a:pt x="62" y="81"/>
                      <a:pt x="69" y="78"/>
                    </a:cubicBezTo>
                    <a:cubicBezTo>
                      <a:pt x="89" y="68"/>
                      <a:pt x="99" y="74"/>
                      <a:pt x="100" y="96"/>
                    </a:cubicBezTo>
                    <a:cubicBezTo>
                      <a:pt x="101" y="100"/>
                      <a:pt x="104" y="103"/>
                      <a:pt x="108" y="104"/>
                    </a:cubicBezTo>
                    <a:cubicBezTo>
                      <a:pt x="99" y="111"/>
                      <a:pt x="95" y="104"/>
                      <a:pt x="91" y="98"/>
                    </a:cubicBezTo>
                    <a:cubicBezTo>
                      <a:pt x="85" y="89"/>
                      <a:pt x="78" y="89"/>
                      <a:pt x="71" y="95"/>
                    </a:cubicBezTo>
                    <a:cubicBezTo>
                      <a:pt x="66" y="100"/>
                      <a:pt x="59" y="99"/>
                      <a:pt x="53" y="101"/>
                    </a:cubicBezTo>
                    <a:cubicBezTo>
                      <a:pt x="46" y="103"/>
                      <a:pt x="41" y="101"/>
                      <a:pt x="38" y="95"/>
                    </a:cubicBezTo>
                    <a:cubicBezTo>
                      <a:pt x="35" y="90"/>
                      <a:pt x="35" y="83"/>
                      <a:pt x="40" y="79"/>
                    </a:cubicBezTo>
                    <a:cubicBezTo>
                      <a:pt x="51" y="72"/>
                      <a:pt x="48" y="66"/>
                      <a:pt x="40" y="59"/>
                    </a:cubicBezTo>
                    <a:cubicBezTo>
                      <a:pt x="25" y="46"/>
                      <a:pt x="18" y="27"/>
                      <a:pt x="0" y="17"/>
                    </a:cubicBezTo>
                    <a:cubicBezTo>
                      <a:pt x="14" y="0"/>
                      <a:pt x="22" y="0"/>
                      <a:pt x="32" y="18"/>
                    </a:cubicBezTo>
                    <a:cubicBezTo>
                      <a:pt x="39" y="31"/>
                      <a:pt x="56" y="34"/>
                      <a:pt x="60" y="49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5" name="Freeform 886">
                <a:extLst>
                  <a:ext uri="{FF2B5EF4-FFF2-40B4-BE49-F238E27FC236}">
                    <a16:creationId xmlns:a16="http://schemas.microsoft.com/office/drawing/2014/main" id="{A250D728-4A27-0DED-C6B4-553F044B84C0}"/>
                  </a:ext>
                </a:extLst>
              </p:cNvPr>
              <p:cNvSpPr/>
              <p:nvPr/>
            </p:nvSpPr>
            <p:spPr bwMode="auto">
              <a:xfrm>
                <a:off x="4272" y="1908"/>
                <a:ext cx="20" cy="50"/>
              </a:xfrm>
              <a:custGeom>
                <a:avLst/>
                <a:gdLst>
                  <a:gd name="T0" fmla="*/ 16 w 50"/>
                  <a:gd name="T1" fmla="*/ 0 h 59"/>
                  <a:gd name="T2" fmla="*/ 34 w 50"/>
                  <a:gd name="T3" fmla="*/ 12 h 59"/>
                  <a:gd name="T4" fmla="*/ 47 w 50"/>
                  <a:gd name="T5" fmla="*/ 36 h 59"/>
                  <a:gd name="T6" fmla="*/ 24 w 50"/>
                  <a:gd name="T7" fmla="*/ 59 h 59"/>
                  <a:gd name="T8" fmla="*/ 5 w 50"/>
                  <a:gd name="T9" fmla="*/ 31 h 59"/>
                  <a:gd name="T10" fmla="*/ 16 w 50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59">
                    <a:moveTo>
                      <a:pt x="16" y="0"/>
                    </a:moveTo>
                    <a:cubicBezTo>
                      <a:pt x="22" y="4"/>
                      <a:pt x="29" y="7"/>
                      <a:pt x="34" y="12"/>
                    </a:cubicBezTo>
                    <a:cubicBezTo>
                      <a:pt x="41" y="18"/>
                      <a:pt x="50" y="24"/>
                      <a:pt x="47" y="36"/>
                    </a:cubicBezTo>
                    <a:cubicBezTo>
                      <a:pt x="44" y="49"/>
                      <a:pt x="38" y="58"/>
                      <a:pt x="24" y="59"/>
                    </a:cubicBezTo>
                    <a:cubicBezTo>
                      <a:pt x="4" y="55"/>
                      <a:pt x="0" y="48"/>
                      <a:pt x="5" y="31"/>
                    </a:cubicBezTo>
                    <a:cubicBezTo>
                      <a:pt x="8" y="21"/>
                      <a:pt x="9" y="9"/>
                      <a:pt x="16" y="0"/>
                    </a:cubicBez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6" name="Freeform 887">
                <a:extLst>
                  <a:ext uri="{FF2B5EF4-FFF2-40B4-BE49-F238E27FC236}">
                    <a16:creationId xmlns:a16="http://schemas.microsoft.com/office/drawing/2014/main" id="{062E8726-2412-AF77-2227-8FF4D67522DC}"/>
                  </a:ext>
                </a:extLst>
              </p:cNvPr>
              <p:cNvSpPr/>
              <p:nvPr/>
            </p:nvSpPr>
            <p:spPr bwMode="auto">
              <a:xfrm>
                <a:off x="4263" y="1902"/>
                <a:ext cx="5" cy="11"/>
              </a:xfrm>
              <a:custGeom>
                <a:avLst/>
                <a:gdLst>
                  <a:gd name="T0" fmla="*/ 8 w 14"/>
                  <a:gd name="T1" fmla="*/ 0 h 12"/>
                  <a:gd name="T2" fmla="*/ 13 w 14"/>
                  <a:gd name="T3" fmla="*/ 6 h 12"/>
                  <a:gd name="T4" fmla="*/ 7 w 14"/>
                  <a:gd name="T5" fmla="*/ 12 h 12"/>
                  <a:gd name="T6" fmla="*/ 0 w 14"/>
                  <a:gd name="T7" fmla="*/ 7 h 12"/>
                  <a:gd name="T8" fmla="*/ 8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8" y="0"/>
                    </a:moveTo>
                    <a:cubicBezTo>
                      <a:pt x="12" y="1"/>
                      <a:pt x="14" y="3"/>
                      <a:pt x="13" y="6"/>
                    </a:cubicBezTo>
                    <a:cubicBezTo>
                      <a:pt x="13" y="10"/>
                      <a:pt x="11" y="12"/>
                      <a:pt x="7" y="12"/>
                    </a:cubicBezTo>
                    <a:cubicBezTo>
                      <a:pt x="3" y="12"/>
                      <a:pt x="1" y="10"/>
                      <a:pt x="0" y="7"/>
                    </a:cubicBezTo>
                    <a:cubicBezTo>
                      <a:pt x="0" y="1"/>
                      <a:pt x="5" y="1"/>
                      <a:pt x="8" y="0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7" name="Freeform 888">
                <a:extLst>
                  <a:ext uri="{FF2B5EF4-FFF2-40B4-BE49-F238E27FC236}">
                    <a16:creationId xmlns:a16="http://schemas.microsoft.com/office/drawing/2014/main" id="{2F69EF2F-AA6C-61C9-71AA-FC4882E88D42}"/>
                  </a:ext>
                </a:extLst>
              </p:cNvPr>
              <p:cNvSpPr/>
              <p:nvPr/>
            </p:nvSpPr>
            <p:spPr bwMode="auto">
              <a:xfrm>
                <a:off x="4248" y="1891"/>
                <a:ext cx="8" cy="22"/>
              </a:xfrm>
              <a:custGeom>
                <a:avLst/>
                <a:gdLst>
                  <a:gd name="T0" fmla="*/ 18 w 18"/>
                  <a:gd name="T1" fmla="*/ 3 h 26"/>
                  <a:gd name="T2" fmla="*/ 18 w 18"/>
                  <a:gd name="T3" fmla="*/ 7 h 26"/>
                  <a:gd name="T4" fmla="*/ 6 w 18"/>
                  <a:gd name="T5" fmla="*/ 26 h 26"/>
                  <a:gd name="T6" fmla="*/ 2 w 18"/>
                  <a:gd name="T7" fmla="*/ 11 h 26"/>
                  <a:gd name="T8" fmla="*/ 18 w 18"/>
                  <a:gd name="T9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6">
                    <a:moveTo>
                      <a:pt x="18" y="3"/>
                    </a:moveTo>
                    <a:cubicBezTo>
                      <a:pt x="18" y="4"/>
                      <a:pt x="18" y="5"/>
                      <a:pt x="18" y="7"/>
                    </a:cubicBezTo>
                    <a:cubicBezTo>
                      <a:pt x="14" y="13"/>
                      <a:pt x="10" y="20"/>
                      <a:pt x="6" y="26"/>
                    </a:cubicBezTo>
                    <a:cubicBezTo>
                      <a:pt x="0" y="22"/>
                      <a:pt x="2" y="16"/>
                      <a:pt x="2" y="11"/>
                    </a:cubicBezTo>
                    <a:cubicBezTo>
                      <a:pt x="6" y="6"/>
                      <a:pt x="10" y="0"/>
                      <a:pt x="18" y="3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8" name="Freeform 889">
                <a:extLst>
                  <a:ext uri="{FF2B5EF4-FFF2-40B4-BE49-F238E27FC236}">
                    <a16:creationId xmlns:a16="http://schemas.microsoft.com/office/drawing/2014/main" id="{D6C85511-85F4-810E-095A-422EACEBAC2B}"/>
                  </a:ext>
                </a:extLst>
              </p:cNvPr>
              <p:cNvSpPr/>
              <p:nvPr/>
            </p:nvSpPr>
            <p:spPr bwMode="auto">
              <a:xfrm>
                <a:off x="4282" y="2126"/>
                <a:ext cx="8" cy="10"/>
              </a:xfrm>
              <a:custGeom>
                <a:avLst/>
                <a:gdLst>
                  <a:gd name="T0" fmla="*/ 20 w 20"/>
                  <a:gd name="T1" fmla="*/ 10 h 12"/>
                  <a:gd name="T2" fmla="*/ 0 w 20"/>
                  <a:gd name="T3" fmla="*/ 0 h 12"/>
                  <a:gd name="T4" fmla="*/ 20 w 20"/>
                  <a:gd name="T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20" y="10"/>
                    </a:moveTo>
                    <a:cubicBezTo>
                      <a:pt x="13" y="10"/>
                      <a:pt x="4" y="12"/>
                      <a:pt x="0" y="0"/>
                    </a:cubicBezTo>
                    <a:cubicBezTo>
                      <a:pt x="10" y="0"/>
                      <a:pt x="16" y="3"/>
                      <a:pt x="20" y="10"/>
                    </a:cubicBezTo>
                    <a:close/>
                  </a:path>
                </a:pathLst>
              </a:custGeom>
              <a:solidFill>
                <a:srgbClr val="E5B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9" name="Freeform 890">
                <a:extLst>
                  <a:ext uri="{FF2B5EF4-FFF2-40B4-BE49-F238E27FC236}">
                    <a16:creationId xmlns:a16="http://schemas.microsoft.com/office/drawing/2014/main" id="{404CA4FD-6385-FD0C-9A58-2A66192C9952}"/>
                  </a:ext>
                </a:extLst>
              </p:cNvPr>
              <p:cNvSpPr/>
              <p:nvPr/>
            </p:nvSpPr>
            <p:spPr bwMode="auto">
              <a:xfrm>
                <a:off x="3903" y="918"/>
                <a:ext cx="256" cy="242"/>
              </a:xfrm>
              <a:custGeom>
                <a:avLst/>
                <a:gdLst>
                  <a:gd name="T0" fmla="*/ 390 w 630"/>
                  <a:gd name="T1" fmla="*/ 21 h 284"/>
                  <a:gd name="T2" fmla="*/ 409 w 630"/>
                  <a:gd name="T3" fmla="*/ 15 h 284"/>
                  <a:gd name="T4" fmla="*/ 470 w 630"/>
                  <a:gd name="T5" fmla="*/ 48 h 284"/>
                  <a:gd name="T6" fmla="*/ 400 w 630"/>
                  <a:gd name="T7" fmla="*/ 81 h 284"/>
                  <a:gd name="T8" fmla="*/ 447 w 630"/>
                  <a:gd name="T9" fmla="*/ 120 h 284"/>
                  <a:gd name="T10" fmla="*/ 554 w 630"/>
                  <a:gd name="T11" fmla="*/ 122 h 284"/>
                  <a:gd name="T12" fmla="*/ 610 w 630"/>
                  <a:gd name="T13" fmla="*/ 99 h 284"/>
                  <a:gd name="T14" fmla="*/ 595 w 630"/>
                  <a:gd name="T15" fmla="*/ 128 h 284"/>
                  <a:gd name="T16" fmla="*/ 529 w 630"/>
                  <a:gd name="T17" fmla="*/ 169 h 284"/>
                  <a:gd name="T18" fmla="*/ 526 w 630"/>
                  <a:gd name="T19" fmla="*/ 192 h 284"/>
                  <a:gd name="T20" fmla="*/ 548 w 630"/>
                  <a:gd name="T21" fmla="*/ 220 h 284"/>
                  <a:gd name="T22" fmla="*/ 580 w 630"/>
                  <a:gd name="T23" fmla="*/ 222 h 284"/>
                  <a:gd name="T24" fmla="*/ 572 w 630"/>
                  <a:gd name="T25" fmla="*/ 255 h 284"/>
                  <a:gd name="T26" fmla="*/ 561 w 630"/>
                  <a:gd name="T27" fmla="*/ 270 h 284"/>
                  <a:gd name="T28" fmla="*/ 518 w 630"/>
                  <a:gd name="T29" fmla="*/ 245 h 284"/>
                  <a:gd name="T30" fmla="*/ 483 w 630"/>
                  <a:gd name="T31" fmla="*/ 217 h 284"/>
                  <a:gd name="T32" fmla="*/ 421 w 630"/>
                  <a:gd name="T33" fmla="*/ 166 h 284"/>
                  <a:gd name="T34" fmla="*/ 341 w 630"/>
                  <a:gd name="T35" fmla="*/ 111 h 284"/>
                  <a:gd name="T36" fmla="*/ 343 w 630"/>
                  <a:gd name="T37" fmla="*/ 168 h 284"/>
                  <a:gd name="T38" fmla="*/ 347 w 630"/>
                  <a:gd name="T39" fmla="*/ 247 h 284"/>
                  <a:gd name="T40" fmla="*/ 303 w 630"/>
                  <a:gd name="T41" fmla="*/ 279 h 284"/>
                  <a:gd name="T42" fmla="*/ 292 w 630"/>
                  <a:gd name="T43" fmla="*/ 261 h 284"/>
                  <a:gd name="T44" fmla="*/ 291 w 630"/>
                  <a:gd name="T45" fmla="*/ 167 h 284"/>
                  <a:gd name="T46" fmla="*/ 261 w 630"/>
                  <a:gd name="T47" fmla="*/ 201 h 284"/>
                  <a:gd name="T48" fmla="*/ 229 w 630"/>
                  <a:gd name="T49" fmla="*/ 233 h 284"/>
                  <a:gd name="T50" fmla="*/ 189 w 630"/>
                  <a:gd name="T51" fmla="*/ 194 h 284"/>
                  <a:gd name="T52" fmla="*/ 122 w 630"/>
                  <a:gd name="T53" fmla="*/ 181 h 284"/>
                  <a:gd name="T54" fmla="*/ 90 w 630"/>
                  <a:gd name="T55" fmla="*/ 175 h 284"/>
                  <a:gd name="T56" fmla="*/ 63 w 630"/>
                  <a:gd name="T57" fmla="*/ 194 h 284"/>
                  <a:gd name="T58" fmla="*/ 28 w 630"/>
                  <a:gd name="T59" fmla="*/ 240 h 284"/>
                  <a:gd name="T60" fmla="*/ 6 w 630"/>
                  <a:gd name="T61" fmla="*/ 179 h 284"/>
                  <a:gd name="T62" fmla="*/ 23 w 630"/>
                  <a:gd name="T63" fmla="*/ 154 h 284"/>
                  <a:gd name="T64" fmla="*/ 69 w 630"/>
                  <a:gd name="T65" fmla="*/ 112 h 284"/>
                  <a:gd name="T66" fmla="*/ 118 w 630"/>
                  <a:gd name="T67" fmla="*/ 58 h 284"/>
                  <a:gd name="T68" fmla="*/ 155 w 630"/>
                  <a:gd name="T69" fmla="*/ 37 h 284"/>
                  <a:gd name="T70" fmla="*/ 208 w 630"/>
                  <a:gd name="T71" fmla="*/ 31 h 284"/>
                  <a:gd name="T72" fmla="*/ 287 w 630"/>
                  <a:gd name="T73" fmla="*/ 19 h 284"/>
                  <a:gd name="T74" fmla="*/ 356 w 630"/>
                  <a:gd name="T75" fmla="*/ 17 h 284"/>
                  <a:gd name="T76" fmla="*/ 393 w 630"/>
                  <a:gd name="T77" fmla="*/ 7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30" h="284">
                    <a:moveTo>
                      <a:pt x="393" y="7"/>
                    </a:moveTo>
                    <a:cubicBezTo>
                      <a:pt x="380" y="10"/>
                      <a:pt x="388" y="16"/>
                      <a:pt x="390" y="21"/>
                    </a:cubicBezTo>
                    <a:cubicBezTo>
                      <a:pt x="394" y="27"/>
                      <a:pt x="398" y="24"/>
                      <a:pt x="401" y="21"/>
                    </a:cubicBezTo>
                    <a:cubicBezTo>
                      <a:pt x="404" y="19"/>
                      <a:pt x="406" y="17"/>
                      <a:pt x="409" y="15"/>
                    </a:cubicBezTo>
                    <a:cubicBezTo>
                      <a:pt x="431" y="10"/>
                      <a:pt x="450" y="21"/>
                      <a:pt x="469" y="29"/>
                    </a:cubicBezTo>
                    <a:cubicBezTo>
                      <a:pt x="477" y="33"/>
                      <a:pt x="476" y="41"/>
                      <a:pt x="470" y="48"/>
                    </a:cubicBezTo>
                    <a:cubicBezTo>
                      <a:pt x="464" y="55"/>
                      <a:pt x="456" y="59"/>
                      <a:pt x="447" y="60"/>
                    </a:cubicBezTo>
                    <a:cubicBezTo>
                      <a:pt x="429" y="62"/>
                      <a:pt x="414" y="71"/>
                      <a:pt x="400" y="81"/>
                    </a:cubicBezTo>
                    <a:cubicBezTo>
                      <a:pt x="392" y="85"/>
                      <a:pt x="392" y="89"/>
                      <a:pt x="397" y="96"/>
                    </a:cubicBezTo>
                    <a:cubicBezTo>
                      <a:pt x="409" y="115"/>
                      <a:pt x="424" y="126"/>
                      <a:pt x="447" y="120"/>
                    </a:cubicBezTo>
                    <a:cubicBezTo>
                      <a:pt x="464" y="116"/>
                      <a:pt x="479" y="121"/>
                      <a:pt x="494" y="129"/>
                    </a:cubicBezTo>
                    <a:cubicBezTo>
                      <a:pt x="516" y="140"/>
                      <a:pt x="536" y="147"/>
                      <a:pt x="554" y="122"/>
                    </a:cubicBezTo>
                    <a:cubicBezTo>
                      <a:pt x="558" y="116"/>
                      <a:pt x="567" y="113"/>
                      <a:pt x="575" y="112"/>
                    </a:cubicBezTo>
                    <a:cubicBezTo>
                      <a:pt x="587" y="109"/>
                      <a:pt x="599" y="106"/>
                      <a:pt x="610" y="99"/>
                    </a:cubicBezTo>
                    <a:cubicBezTo>
                      <a:pt x="616" y="94"/>
                      <a:pt x="625" y="92"/>
                      <a:pt x="630" y="102"/>
                    </a:cubicBezTo>
                    <a:cubicBezTo>
                      <a:pt x="623" y="116"/>
                      <a:pt x="611" y="125"/>
                      <a:pt x="595" y="128"/>
                    </a:cubicBezTo>
                    <a:cubicBezTo>
                      <a:pt x="585" y="129"/>
                      <a:pt x="578" y="132"/>
                      <a:pt x="575" y="143"/>
                    </a:cubicBezTo>
                    <a:cubicBezTo>
                      <a:pt x="568" y="165"/>
                      <a:pt x="552" y="174"/>
                      <a:pt x="529" y="169"/>
                    </a:cubicBezTo>
                    <a:cubicBezTo>
                      <a:pt x="520" y="166"/>
                      <a:pt x="510" y="163"/>
                      <a:pt x="499" y="167"/>
                    </a:cubicBezTo>
                    <a:cubicBezTo>
                      <a:pt x="505" y="179"/>
                      <a:pt x="502" y="198"/>
                      <a:pt x="526" y="192"/>
                    </a:cubicBezTo>
                    <a:cubicBezTo>
                      <a:pt x="533" y="190"/>
                      <a:pt x="538" y="196"/>
                      <a:pt x="540" y="203"/>
                    </a:cubicBezTo>
                    <a:cubicBezTo>
                      <a:pt x="542" y="208"/>
                      <a:pt x="542" y="215"/>
                      <a:pt x="548" y="220"/>
                    </a:cubicBezTo>
                    <a:cubicBezTo>
                      <a:pt x="552" y="214"/>
                      <a:pt x="541" y="203"/>
                      <a:pt x="553" y="201"/>
                    </a:cubicBezTo>
                    <a:cubicBezTo>
                      <a:pt x="567" y="200"/>
                      <a:pt x="572" y="214"/>
                      <a:pt x="580" y="222"/>
                    </a:cubicBezTo>
                    <a:cubicBezTo>
                      <a:pt x="587" y="228"/>
                      <a:pt x="581" y="234"/>
                      <a:pt x="575" y="238"/>
                    </a:cubicBezTo>
                    <a:cubicBezTo>
                      <a:pt x="567" y="243"/>
                      <a:pt x="570" y="249"/>
                      <a:pt x="572" y="255"/>
                    </a:cubicBezTo>
                    <a:cubicBezTo>
                      <a:pt x="576" y="264"/>
                      <a:pt x="581" y="274"/>
                      <a:pt x="573" y="283"/>
                    </a:cubicBezTo>
                    <a:cubicBezTo>
                      <a:pt x="564" y="284"/>
                      <a:pt x="564" y="275"/>
                      <a:pt x="561" y="270"/>
                    </a:cubicBezTo>
                    <a:cubicBezTo>
                      <a:pt x="557" y="263"/>
                      <a:pt x="554" y="254"/>
                      <a:pt x="547" y="248"/>
                    </a:cubicBezTo>
                    <a:cubicBezTo>
                      <a:pt x="539" y="240"/>
                      <a:pt x="530" y="235"/>
                      <a:pt x="518" y="245"/>
                    </a:cubicBezTo>
                    <a:cubicBezTo>
                      <a:pt x="504" y="255"/>
                      <a:pt x="489" y="248"/>
                      <a:pt x="485" y="231"/>
                    </a:cubicBezTo>
                    <a:cubicBezTo>
                      <a:pt x="484" y="227"/>
                      <a:pt x="483" y="222"/>
                      <a:pt x="483" y="217"/>
                    </a:cubicBezTo>
                    <a:cubicBezTo>
                      <a:pt x="483" y="194"/>
                      <a:pt x="477" y="179"/>
                      <a:pt x="453" y="168"/>
                    </a:cubicBezTo>
                    <a:cubicBezTo>
                      <a:pt x="440" y="162"/>
                      <a:pt x="434" y="159"/>
                      <a:pt x="421" y="166"/>
                    </a:cubicBezTo>
                    <a:cubicBezTo>
                      <a:pt x="407" y="173"/>
                      <a:pt x="389" y="164"/>
                      <a:pt x="381" y="148"/>
                    </a:cubicBezTo>
                    <a:cubicBezTo>
                      <a:pt x="373" y="129"/>
                      <a:pt x="358" y="119"/>
                      <a:pt x="341" y="111"/>
                    </a:cubicBezTo>
                    <a:cubicBezTo>
                      <a:pt x="328" y="105"/>
                      <a:pt x="323" y="109"/>
                      <a:pt x="323" y="122"/>
                    </a:cubicBezTo>
                    <a:cubicBezTo>
                      <a:pt x="323" y="139"/>
                      <a:pt x="327" y="156"/>
                      <a:pt x="343" y="168"/>
                    </a:cubicBezTo>
                    <a:cubicBezTo>
                      <a:pt x="362" y="183"/>
                      <a:pt x="369" y="217"/>
                      <a:pt x="359" y="238"/>
                    </a:cubicBezTo>
                    <a:cubicBezTo>
                      <a:pt x="356" y="243"/>
                      <a:pt x="352" y="247"/>
                      <a:pt x="347" y="247"/>
                    </a:cubicBezTo>
                    <a:cubicBezTo>
                      <a:pt x="329" y="249"/>
                      <a:pt x="322" y="261"/>
                      <a:pt x="318" y="276"/>
                    </a:cubicBezTo>
                    <a:cubicBezTo>
                      <a:pt x="313" y="279"/>
                      <a:pt x="308" y="280"/>
                      <a:pt x="303" y="279"/>
                    </a:cubicBezTo>
                    <a:cubicBezTo>
                      <a:pt x="298" y="278"/>
                      <a:pt x="295" y="274"/>
                      <a:pt x="293" y="271"/>
                    </a:cubicBezTo>
                    <a:cubicBezTo>
                      <a:pt x="293" y="268"/>
                      <a:pt x="293" y="264"/>
                      <a:pt x="292" y="261"/>
                    </a:cubicBezTo>
                    <a:cubicBezTo>
                      <a:pt x="285" y="248"/>
                      <a:pt x="276" y="237"/>
                      <a:pt x="298" y="226"/>
                    </a:cubicBezTo>
                    <a:cubicBezTo>
                      <a:pt x="313" y="218"/>
                      <a:pt x="306" y="177"/>
                      <a:pt x="291" y="167"/>
                    </a:cubicBezTo>
                    <a:cubicBezTo>
                      <a:pt x="288" y="165"/>
                      <a:pt x="284" y="162"/>
                      <a:pt x="281" y="167"/>
                    </a:cubicBezTo>
                    <a:cubicBezTo>
                      <a:pt x="276" y="179"/>
                      <a:pt x="262" y="186"/>
                      <a:pt x="261" y="201"/>
                    </a:cubicBezTo>
                    <a:cubicBezTo>
                      <a:pt x="261" y="204"/>
                      <a:pt x="260" y="209"/>
                      <a:pt x="258" y="212"/>
                    </a:cubicBezTo>
                    <a:cubicBezTo>
                      <a:pt x="249" y="220"/>
                      <a:pt x="243" y="235"/>
                      <a:pt x="229" y="233"/>
                    </a:cubicBezTo>
                    <a:cubicBezTo>
                      <a:pt x="216" y="231"/>
                      <a:pt x="216" y="217"/>
                      <a:pt x="213" y="206"/>
                    </a:cubicBezTo>
                    <a:cubicBezTo>
                      <a:pt x="210" y="193"/>
                      <a:pt x="203" y="189"/>
                      <a:pt x="189" y="194"/>
                    </a:cubicBezTo>
                    <a:cubicBezTo>
                      <a:pt x="163" y="203"/>
                      <a:pt x="162" y="202"/>
                      <a:pt x="147" y="176"/>
                    </a:cubicBezTo>
                    <a:cubicBezTo>
                      <a:pt x="140" y="164"/>
                      <a:pt x="132" y="165"/>
                      <a:pt x="122" y="181"/>
                    </a:cubicBezTo>
                    <a:cubicBezTo>
                      <a:pt x="114" y="178"/>
                      <a:pt x="119" y="165"/>
                      <a:pt x="109" y="163"/>
                    </a:cubicBezTo>
                    <a:cubicBezTo>
                      <a:pt x="98" y="161"/>
                      <a:pt x="95" y="169"/>
                      <a:pt x="90" y="175"/>
                    </a:cubicBezTo>
                    <a:cubicBezTo>
                      <a:pt x="86" y="180"/>
                      <a:pt x="80" y="178"/>
                      <a:pt x="75" y="179"/>
                    </a:cubicBezTo>
                    <a:cubicBezTo>
                      <a:pt x="68" y="181"/>
                      <a:pt x="60" y="185"/>
                      <a:pt x="63" y="194"/>
                    </a:cubicBezTo>
                    <a:cubicBezTo>
                      <a:pt x="67" y="207"/>
                      <a:pt x="60" y="211"/>
                      <a:pt x="51" y="216"/>
                    </a:cubicBezTo>
                    <a:cubicBezTo>
                      <a:pt x="41" y="221"/>
                      <a:pt x="29" y="224"/>
                      <a:pt x="28" y="240"/>
                    </a:cubicBezTo>
                    <a:cubicBezTo>
                      <a:pt x="27" y="248"/>
                      <a:pt x="20" y="244"/>
                      <a:pt x="16" y="240"/>
                    </a:cubicBezTo>
                    <a:cubicBezTo>
                      <a:pt x="0" y="222"/>
                      <a:pt x="7" y="200"/>
                      <a:pt x="6" y="179"/>
                    </a:cubicBezTo>
                    <a:cubicBezTo>
                      <a:pt x="6" y="175"/>
                      <a:pt x="11" y="175"/>
                      <a:pt x="14" y="174"/>
                    </a:cubicBezTo>
                    <a:cubicBezTo>
                      <a:pt x="24" y="171"/>
                      <a:pt x="26" y="164"/>
                      <a:pt x="23" y="154"/>
                    </a:cubicBezTo>
                    <a:cubicBezTo>
                      <a:pt x="19" y="142"/>
                      <a:pt x="16" y="130"/>
                      <a:pt x="38" y="134"/>
                    </a:cubicBezTo>
                    <a:cubicBezTo>
                      <a:pt x="52" y="136"/>
                      <a:pt x="64" y="128"/>
                      <a:pt x="69" y="112"/>
                    </a:cubicBezTo>
                    <a:cubicBezTo>
                      <a:pt x="73" y="96"/>
                      <a:pt x="79" y="82"/>
                      <a:pt x="89" y="69"/>
                    </a:cubicBezTo>
                    <a:cubicBezTo>
                      <a:pt x="96" y="59"/>
                      <a:pt x="100" y="46"/>
                      <a:pt x="118" y="58"/>
                    </a:cubicBezTo>
                    <a:cubicBezTo>
                      <a:pt x="126" y="63"/>
                      <a:pt x="131" y="53"/>
                      <a:pt x="133" y="45"/>
                    </a:cubicBezTo>
                    <a:cubicBezTo>
                      <a:pt x="136" y="32"/>
                      <a:pt x="140" y="19"/>
                      <a:pt x="155" y="37"/>
                    </a:cubicBezTo>
                    <a:cubicBezTo>
                      <a:pt x="158" y="39"/>
                      <a:pt x="164" y="42"/>
                      <a:pt x="166" y="41"/>
                    </a:cubicBezTo>
                    <a:cubicBezTo>
                      <a:pt x="179" y="31"/>
                      <a:pt x="200" y="39"/>
                      <a:pt x="208" y="31"/>
                    </a:cubicBezTo>
                    <a:cubicBezTo>
                      <a:pt x="225" y="14"/>
                      <a:pt x="242" y="22"/>
                      <a:pt x="259" y="25"/>
                    </a:cubicBezTo>
                    <a:cubicBezTo>
                      <a:pt x="270" y="26"/>
                      <a:pt x="279" y="28"/>
                      <a:pt x="287" y="19"/>
                    </a:cubicBezTo>
                    <a:cubicBezTo>
                      <a:pt x="291" y="15"/>
                      <a:pt x="296" y="13"/>
                      <a:pt x="301" y="16"/>
                    </a:cubicBezTo>
                    <a:cubicBezTo>
                      <a:pt x="319" y="25"/>
                      <a:pt x="338" y="10"/>
                      <a:pt x="356" y="17"/>
                    </a:cubicBezTo>
                    <a:cubicBezTo>
                      <a:pt x="359" y="19"/>
                      <a:pt x="362" y="16"/>
                      <a:pt x="364" y="13"/>
                    </a:cubicBezTo>
                    <a:cubicBezTo>
                      <a:pt x="371" y="0"/>
                      <a:pt x="381" y="0"/>
                      <a:pt x="393" y="7"/>
                    </a:cubicBezTo>
                    <a:close/>
                  </a:path>
                </a:pathLst>
              </a:custGeom>
              <a:solidFill>
                <a:srgbClr val="B5C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0" name="Freeform 891">
                <a:extLst>
                  <a:ext uri="{FF2B5EF4-FFF2-40B4-BE49-F238E27FC236}">
                    <a16:creationId xmlns:a16="http://schemas.microsoft.com/office/drawing/2014/main" id="{F70274F5-B53F-1BC0-6D6A-286E489BF9CA}"/>
                  </a:ext>
                </a:extLst>
              </p:cNvPr>
              <p:cNvSpPr/>
              <p:nvPr/>
            </p:nvSpPr>
            <p:spPr bwMode="auto">
              <a:xfrm>
                <a:off x="3796" y="1093"/>
                <a:ext cx="196" cy="230"/>
              </a:xfrm>
              <a:custGeom>
                <a:avLst/>
                <a:gdLst>
                  <a:gd name="T0" fmla="*/ 29 w 482"/>
                  <a:gd name="T1" fmla="*/ 253 h 270"/>
                  <a:gd name="T2" fmla="*/ 45 w 482"/>
                  <a:gd name="T3" fmla="*/ 217 h 270"/>
                  <a:gd name="T4" fmla="*/ 41 w 482"/>
                  <a:gd name="T5" fmla="*/ 160 h 270"/>
                  <a:gd name="T6" fmla="*/ 16 w 482"/>
                  <a:gd name="T7" fmla="*/ 109 h 270"/>
                  <a:gd name="T8" fmla="*/ 1 w 482"/>
                  <a:gd name="T9" fmla="*/ 73 h 270"/>
                  <a:gd name="T10" fmla="*/ 20 w 482"/>
                  <a:gd name="T11" fmla="*/ 80 h 270"/>
                  <a:gd name="T12" fmla="*/ 38 w 482"/>
                  <a:gd name="T13" fmla="*/ 86 h 270"/>
                  <a:gd name="T14" fmla="*/ 51 w 482"/>
                  <a:gd name="T15" fmla="*/ 89 h 270"/>
                  <a:gd name="T16" fmla="*/ 60 w 482"/>
                  <a:gd name="T17" fmla="*/ 87 h 270"/>
                  <a:gd name="T18" fmla="*/ 97 w 482"/>
                  <a:gd name="T19" fmla="*/ 73 h 270"/>
                  <a:gd name="T20" fmla="*/ 123 w 482"/>
                  <a:gd name="T21" fmla="*/ 74 h 270"/>
                  <a:gd name="T22" fmla="*/ 144 w 482"/>
                  <a:gd name="T23" fmla="*/ 75 h 270"/>
                  <a:gd name="T24" fmla="*/ 160 w 482"/>
                  <a:gd name="T25" fmla="*/ 84 h 270"/>
                  <a:gd name="T26" fmla="*/ 185 w 482"/>
                  <a:gd name="T27" fmla="*/ 87 h 270"/>
                  <a:gd name="T28" fmla="*/ 202 w 482"/>
                  <a:gd name="T29" fmla="*/ 78 h 270"/>
                  <a:gd name="T30" fmla="*/ 208 w 482"/>
                  <a:gd name="T31" fmla="*/ 59 h 270"/>
                  <a:gd name="T32" fmla="*/ 207 w 482"/>
                  <a:gd name="T33" fmla="*/ 38 h 270"/>
                  <a:gd name="T34" fmla="*/ 226 w 482"/>
                  <a:gd name="T35" fmla="*/ 39 h 270"/>
                  <a:gd name="T36" fmla="*/ 235 w 482"/>
                  <a:gd name="T37" fmla="*/ 34 h 270"/>
                  <a:gd name="T38" fmla="*/ 241 w 482"/>
                  <a:gd name="T39" fmla="*/ 22 h 270"/>
                  <a:gd name="T40" fmla="*/ 256 w 482"/>
                  <a:gd name="T41" fmla="*/ 29 h 270"/>
                  <a:gd name="T42" fmla="*/ 291 w 482"/>
                  <a:gd name="T43" fmla="*/ 65 h 270"/>
                  <a:gd name="T44" fmla="*/ 304 w 482"/>
                  <a:gd name="T45" fmla="*/ 67 h 270"/>
                  <a:gd name="T46" fmla="*/ 306 w 482"/>
                  <a:gd name="T47" fmla="*/ 55 h 270"/>
                  <a:gd name="T48" fmla="*/ 309 w 482"/>
                  <a:gd name="T49" fmla="*/ 40 h 270"/>
                  <a:gd name="T50" fmla="*/ 367 w 482"/>
                  <a:gd name="T51" fmla="*/ 6 h 270"/>
                  <a:gd name="T52" fmla="*/ 380 w 482"/>
                  <a:gd name="T53" fmla="*/ 7 h 270"/>
                  <a:gd name="T54" fmla="*/ 418 w 482"/>
                  <a:gd name="T55" fmla="*/ 8 h 270"/>
                  <a:gd name="T56" fmla="*/ 470 w 482"/>
                  <a:gd name="T57" fmla="*/ 16 h 270"/>
                  <a:gd name="T58" fmla="*/ 471 w 482"/>
                  <a:gd name="T59" fmla="*/ 29 h 270"/>
                  <a:gd name="T60" fmla="*/ 468 w 482"/>
                  <a:gd name="T61" fmla="*/ 86 h 270"/>
                  <a:gd name="T62" fmla="*/ 462 w 482"/>
                  <a:gd name="T63" fmla="*/ 111 h 270"/>
                  <a:gd name="T64" fmla="*/ 467 w 482"/>
                  <a:gd name="T65" fmla="*/ 123 h 270"/>
                  <a:gd name="T66" fmla="*/ 481 w 482"/>
                  <a:gd name="T67" fmla="*/ 135 h 270"/>
                  <a:gd name="T68" fmla="*/ 468 w 482"/>
                  <a:gd name="T69" fmla="*/ 143 h 270"/>
                  <a:gd name="T70" fmla="*/ 459 w 482"/>
                  <a:gd name="T71" fmla="*/ 160 h 270"/>
                  <a:gd name="T72" fmla="*/ 469 w 482"/>
                  <a:gd name="T73" fmla="*/ 173 h 270"/>
                  <a:gd name="T74" fmla="*/ 465 w 482"/>
                  <a:gd name="T75" fmla="*/ 183 h 270"/>
                  <a:gd name="T76" fmla="*/ 438 w 482"/>
                  <a:gd name="T77" fmla="*/ 260 h 270"/>
                  <a:gd name="T78" fmla="*/ 434 w 482"/>
                  <a:gd name="T79" fmla="*/ 270 h 270"/>
                  <a:gd name="T80" fmla="*/ 407 w 482"/>
                  <a:gd name="T81" fmla="*/ 253 h 270"/>
                  <a:gd name="T82" fmla="*/ 392 w 482"/>
                  <a:gd name="T83" fmla="*/ 207 h 270"/>
                  <a:gd name="T84" fmla="*/ 371 w 482"/>
                  <a:gd name="T85" fmla="*/ 152 h 270"/>
                  <a:gd name="T86" fmla="*/ 363 w 482"/>
                  <a:gd name="T87" fmla="*/ 132 h 270"/>
                  <a:gd name="T88" fmla="*/ 356 w 482"/>
                  <a:gd name="T89" fmla="*/ 89 h 270"/>
                  <a:gd name="T90" fmla="*/ 341 w 482"/>
                  <a:gd name="T91" fmla="*/ 97 h 270"/>
                  <a:gd name="T92" fmla="*/ 295 w 482"/>
                  <a:gd name="T93" fmla="*/ 107 h 270"/>
                  <a:gd name="T94" fmla="*/ 273 w 482"/>
                  <a:gd name="T95" fmla="*/ 112 h 270"/>
                  <a:gd name="T96" fmla="*/ 185 w 482"/>
                  <a:gd name="T97" fmla="*/ 135 h 270"/>
                  <a:gd name="T98" fmla="*/ 150 w 482"/>
                  <a:gd name="T99" fmla="*/ 141 h 270"/>
                  <a:gd name="T100" fmla="*/ 111 w 482"/>
                  <a:gd name="T101" fmla="*/ 151 h 270"/>
                  <a:gd name="T102" fmla="*/ 89 w 482"/>
                  <a:gd name="T103" fmla="*/ 162 h 270"/>
                  <a:gd name="T104" fmla="*/ 82 w 482"/>
                  <a:gd name="T105" fmla="*/ 176 h 270"/>
                  <a:gd name="T106" fmla="*/ 83 w 482"/>
                  <a:gd name="T107" fmla="*/ 207 h 270"/>
                  <a:gd name="T108" fmla="*/ 94 w 482"/>
                  <a:gd name="T109" fmla="*/ 223 h 270"/>
                  <a:gd name="T110" fmla="*/ 68 w 482"/>
                  <a:gd name="T111" fmla="*/ 251 h 270"/>
                  <a:gd name="T112" fmla="*/ 46 w 482"/>
                  <a:gd name="T113" fmla="*/ 258 h 270"/>
                  <a:gd name="T114" fmla="*/ 29 w 482"/>
                  <a:gd name="T115" fmla="*/ 253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82" h="270">
                    <a:moveTo>
                      <a:pt x="29" y="253"/>
                    </a:moveTo>
                    <a:cubicBezTo>
                      <a:pt x="46" y="246"/>
                      <a:pt x="48" y="231"/>
                      <a:pt x="45" y="217"/>
                    </a:cubicBezTo>
                    <a:cubicBezTo>
                      <a:pt x="40" y="198"/>
                      <a:pt x="43" y="179"/>
                      <a:pt x="41" y="160"/>
                    </a:cubicBezTo>
                    <a:cubicBezTo>
                      <a:pt x="38" y="141"/>
                      <a:pt x="37" y="121"/>
                      <a:pt x="16" y="109"/>
                    </a:cubicBezTo>
                    <a:cubicBezTo>
                      <a:pt x="3" y="102"/>
                      <a:pt x="0" y="88"/>
                      <a:pt x="1" y="73"/>
                    </a:cubicBezTo>
                    <a:cubicBezTo>
                      <a:pt x="6" y="79"/>
                      <a:pt x="12" y="83"/>
                      <a:pt x="20" y="80"/>
                    </a:cubicBezTo>
                    <a:cubicBezTo>
                      <a:pt x="28" y="77"/>
                      <a:pt x="34" y="77"/>
                      <a:pt x="38" y="86"/>
                    </a:cubicBezTo>
                    <a:cubicBezTo>
                      <a:pt x="41" y="92"/>
                      <a:pt x="45" y="94"/>
                      <a:pt x="51" y="89"/>
                    </a:cubicBezTo>
                    <a:cubicBezTo>
                      <a:pt x="54" y="87"/>
                      <a:pt x="57" y="85"/>
                      <a:pt x="60" y="87"/>
                    </a:cubicBezTo>
                    <a:cubicBezTo>
                      <a:pt x="77" y="96"/>
                      <a:pt x="87" y="89"/>
                      <a:pt x="97" y="73"/>
                    </a:cubicBezTo>
                    <a:cubicBezTo>
                      <a:pt x="102" y="65"/>
                      <a:pt x="115" y="66"/>
                      <a:pt x="123" y="74"/>
                    </a:cubicBezTo>
                    <a:cubicBezTo>
                      <a:pt x="130" y="79"/>
                      <a:pt x="135" y="83"/>
                      <a:pt x="144" y="75"/>
                    </a:cubicBezTo>
                    <a:cubicBezTo>
                      <a:pt x="151" y="69"/>
                      <a:pt x="157" y="78"/>
                      <a:pt x="160" y="84"/>
                    </a:cubicBezTo>
                    <a:cubicBezTo>
                      <a:pt x="168" y="95"/>
                      <a:pt x="176" y="96"/>
                      <a:pt x="185" y="87"/>
                    </a:cubicBezTo>
                    <a:cubicBezTo>
                      <a:pt x="190" y="82"/>
                      <a:pt x="196" y="81"/>
                      <a:pt x="202" y="78"/>
                    </a:cubicBezTo>
                    <a:cubicBezTo>
                      <a:pt x="212" y="74"/>
                      <a:pt x="218" y="68"/>
                      <a:pt x="208" y="59"/>
                    </a:cubicBezTo>
                    <a:cubicBezTo>
                      <a:pt x="201" y="51"/>
                      <a:pt x="201" y="45"/>
                      <a:pt x="207" y="38"/>
                    </a:cubicBezTo>
                    <a:cubicBezTo>
                      <a:pt x="214" y="30"/>
                      <a:pt x="220" y="34"/>
                      <a:pt x="226" y="39"/>
                    </a:cubicBezTo>
                    <a:cubicBezTo>
                      <a:pt x="233" y="46"/>
                      <a:pt x="237" y="43"/>
                      <a:pt x="235" y="34"/>
                    </a:cubicBezTo>
                    <a:cubicBezTo>
                      <a:pt x="234" y="27"/>
                      <a:pt x="235" y="23"/>
                      <a:pt x="241" y="22"/>
                    </a:cubicBezTo>
                    <a:cubicBezTo>
                      <a:pt x="248" y="19"/>
                      <a:pt x="253" y="23"/>
                      <a:pt x="256" y="29"/>
                    </a:cubicBezTo>
                    <a:cubicBezTo>
                      <a:pt x="263" y="45"/>
                      <a:pt x="276" y="56"/>
                      <a:pt x="291" y="65"/>
                    </a:cubicBezTo>
                    <a:cubicBezTo>
                      <a:pt x="295" y="67"/>
                      <a:pt x="299" y="70"/>
                      <a:pt x="304" y="67"/>
                    </a:cubicBezTo>
                    <a:cubicBezTo>
                      <a:pt x="309" y="64"/>
                      <a:pt x="308" y="59"/>
                      <a:pt x="306" y="55"/>
                    </a:cubicBezTo>
                    <a:cubicBezTo>
                      <a:pt x="304" y="49"/>
                      <a:pt x="304" y="41"/>
                      <a:pt x="309" y="40"/>
                    </a:cubicBezTo>
                    <a:cubicBezTo>
                      <a:pt x="333" y="36"/>
                      <a:pt x="344" y="12"/>
                      <a:pt x="367" y="6"/>
                    </a:cubicBezTo>
                    <a:cubicBezTo>
                      <a:pt x="372" y="5"/>
                      <a:pt x="377" y="4"/>
                      <a:pt x="380" y="7"/>
                    </a:cubicBezTo>
                    <a:cubicBezTo>
                      <a:pt x="393" y="18"/>
                      <a:pt x="404" y="17"/>
                      <a:pt x="418" y="8"/>
                    </a:cubicBezTo>
                    <a:cubicBezTo>
                      <a:pt x="429" y="0"/>
                      <a:pt x="460" y="7"/>
                      <a:pt x="470" y="16"/>
                    </a:cubicBezTo>
                    <a:cubicBezTo>
                      <a:pt x="473" y="20"/>
                      <a:pt x="474" y="25"/>
                      <a:pt x="471" y="29"/>
                    </a:cubicBezTo>
                    <a:cubicBezTo>
                      <a:pt x="457" y="48"/>
                      <a:pt x="464" y="66"/>
                      <a:pt x="468" y="86"/>
                    </a:cubicBezTo>
                    <a:cubicBezTo>
                      <a:pt x="471" y="95"/>
                      <a:pt x="476" y="104"/>
                      <a:pt x="462" y="111"/>
                    </a:cubicBezTo>
                    <a:cubicBezTo>
                      <a:pt x="455" y="115"/>
                      <a:pt x="457" y="125"/>
                      <a:pt x="467" y="123"/>
                    </a:cubicBezTo>
                    <a:cubicBezTo>
                      <a:pt x="479" y="121"/>
                      <a:pt x="480" y="128"/>
                      <a:pt x="481" y="135"/>
                    </a:cubicBezTo>
                    <a:cubicBezTo>
                      <a:pt x="482" y="145"/>
                      <a:pt x="475" y="143"/>
                      <a:pt x="468" y="143"/>
                    </a:cubicBezTo>
                    <a:cubicBezTo>
                      <a:pt x="457" y="144"/>
                      <a:pt x="455" y="151"/>
                      <a:pt x="459" y="160"/>
                    </a:cubicBezTo>
                    <a:cubicBezTo>
                      <a:pt x="462" y="165"/>
                      <a:pt x="466" y="169"/>
                      <a:pt x="469" y="173"/>
                    </a:cubicBezTo>
                    <a:cubicBezTo>
                      <a:pt x="471" y="177"/>
                      <a:pt x="468" y="181"/>
                      <a:pt x="465" y="183"/>
                    </a:cubicBezTo>
                    <a:cubicBezTo>
                      <a:pt x="439" y="203"/>
                      <a:pt x="437" y="231"/>
                      <a:pt x="438" y="260"/>
                    </a:cubicBezTo>
                    <a:cubicBezTo>
                      <a:pt x="438" y="264"/>
                      <a:pt x="439" y="268"/>
                      <a:pt x="434" y="270"/>
                    </a:cubicBezTo>
                    <a:cubicBezTo>
                      <a:pt x="422" y="270"/>
                      <a:pt x="415" y="260"/>
                      <a:pt x="407" y="253"/>
                    </a:cubicBezTo>
                    <a:cubicBezTo>
                      <a:pt x="409" y="236"/>
                      <a:pt x="400" y="222"/>
                      <a:pt x="392" y="207"/>
                    </a:cubicBezTo>
                    <a:cubicBezTo>
                      <a:pt x="381" y="190"/>
                      <a:pt x="372" y="173"/>
                      <a:pt x="371" y="152"/>
                    </a:cubicBezTo>
                    <a:cubicBezTo>
                      <a:pt x="371" y="145"/>
                      <a:pt x="368" y="138"/>
                      <a:pt x="363" y="132"/>
                    </a:cubicBezTo>
                    <a:cubicBezTo>
                      <a:pt x="353" y="119"/>
                      <a:pt x="346" y="105"/>
                      <a:pt x="356" y="89"/>
                    </a:cubicBezTo>
                    <a:cubicBezTo>
                      <a:pt x="346" y="86"/>
                      <a:pt x="344" y="93"/>
                      <a:pt x="341" y="97"/>
                    </a:cubicBezTo>
                    <a:cubicBezTo>
                      <a:pt x="328" y="115"/>
                      <a:pt x="313" y="119"/>
                      <a:pt x="295" y="107"/>
                    </a:cubicBezTo>
                    <a:cubicBezTo>
                      <a:pt x="284" y="100"/>
                      <a:pt x="279" y="99"/>
                      <a:pt x="273" y="112"/>
                    </a:cubicBezTo>
                    <a:cubicBezTo>
                      <a:pt x="257" y="144"/>
                      <a:pt x="215" y="155"/>
                      <a:pt x="185" y="135"/>
                    </a:cubicBezTo>
                    <a:cubicBezTo>
                      <a:pt x="170" y="124"/>
                      <a:pt x="162" y="126"/>
                      <a:pt x="150" y="141"/>
                    </a:cubicBezTo>
                    <a:cubicBezTo>
                      <a:pt x="136" y="161"/>
                      <a:pt x="133" y="161"/>
                      <a:pt x="111" y="151"/>
                    </a:cubicBezTo>
                    <a:cubicBezTo>
                      <a:pt x="93" y="143"/>
                      <a:pt x="93" y="143"/>
                      <a:pt x="89" y="162"/>
                    </a:cubicBezTo>
                    <a:cubicBezTo>
                      <a:pt x="88" y="168"/>
                      <a:pt x="86" y="173"/>
                      <a:pt x="82" y="176"/>
                    </a:cubicBezTo>
                    <a:cubicBezTo>
                      <a:pt x="67" y="187"/>
                      <a:pt x="72" y="197"/>
                      <a:pt x="83" y="207"/>
                    </a:cubicBezTo>
                    <a:cubicBezTo>
                      <a:pt x="89" y="211"/>
                      <a:pt x="93" y="216"/>
                      <a:pt x="94" y="223"/>
                    </a:cubicBezTo>
                    <a:cubicBezTo>
                      <a:pt x="94" y="248"/>
                      <a:pt x="94" y="248"/>
                      <a:pt x="68" y="251"/>
                    </a:cubicBezTo>
                    <a:cubicBezTo>
                      <a:pt x="60" y="251"/>
                      <a:pt x="53" y="255"/>
                      <a:pt x="46" y="258"/>
                    </a:cubicBezTo>
                    <a:cubicBezTo>
                      <a:pt x="40" y="260"/>
                      <a:pt x="32" y="264"/>
                      <a:pt x="29" y="253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1" name="Freeform 892">
                <a:extLst>
                  <a:ext uri="{FF2B5EF4-FFF2-40B4-BE49-F238E27FC236}">
                    <a16:creationId xmlns:a16="http://schemas.microsoft.com/office/drawing/2014/main" id="{FC714C60-A232-99AC-9B1D-45B4029F3D98}"/>
                  </a:ext>
                </a:extLst>
              </p:cNvPr>
              <p:cNvSpPr/>
              <p:nvPr/>
            </p:nvSpPr>
            <p:spPr bwMode="auto">
              <a:xfrm>
                <a:off x="3963" y="1149"/>
                <a:ext cx="69" cy="288"/>
              </a:xfrm>
              <a:custGeom>
                <a:avLst/>
                <a:gdLst>
                  <a:gd name="T0" fmla="*/ 23 w 172"/>
                  <a:gd name="T1" fmla="*/ 204 h 339"/>
                  <a:gd name="T2" fmla="*/ 28 w 172"/>
                  <a:gd name="T3" fmla="*/ 144 h 339"/>
                  <a:gd name="T4" fmla="*/ 51 w 172"/>
                  <a:gd name="T5" fmla="*/ 116 h 339"/>
                  <a:gd name="T6" fmla="*/ 59 w 172"/>
                  <a:gd name="T7" fmla="*/ 108 h 339"/>
                  <a:gd name="T8" fmla="*/ 68 w 172"/>
                  <a:gd name="T9" fmla="*/ 97 h 339"/>
                  <a:gd name="T10" fmla="*/ 103 w 172"/>
                  <a:gd name="T11" fmla="*/ 85 h 339"/>
                  <a:gd name="T12" fmla="*/ 122 w 172"/>
                  <a:gd name="T13" fmla="*/ 84 h 339"/>
                  <a:gd name="T14" fmla="*/ 139 w 172"/>
                  <a:gd name="T15" fmla="*/ 70 h 339"/>
                  <a:gd name="T16" fmla="*/ 133 w 172"/>
                  <a:gd name="T17" fmla="*/ 50 h 339"/>
                  <a:gd name="T18" fmla="*/ 137 w 172"/>
                  <a:gd name="T19" fmla="*/ 21 h 339"/>
                  <a:gd name="T20" fmla="*/ 147 w 172"/>
                  <a:gd name="T21" fmla="*/ 0 h 339"/>
                  <a:gd name="T22" fmla="*/ 155 w 172"/>
                  <a:gd name="T23" fmla="*/ 4 h 339"/>
                  <a:gd name="T24" fmla="*/ 156 w 172"/>
                  <a:gd name="T25" fmla="*/ 27 h 339"/>
                  <a:gd name="T26" fmla="*/ 161 w 172"/>
                  <a:gd name="T27" fmla="*/ 49 h 339"/>
                  <a:gd name="T28" fmla="*/ 168 w 172"/>
                  <a:gd name="T29" fmla="*/ 68 h 339"/>
                  <a:gd name="T30" fmla="*/ 147 w 172"/>
                  <a:gd name="T31" fmla="*/ 113 h 339"/>
                  <a:gd name="T32" fmla="*/ 125 w 172"/>
                  <a:gd name="T33" fmla="*/ 123 h 339"/>
                  <a:gd name="T34" fmla="*/ 104 w 172"/>
                  <a:gd name="T35" fmla="*/ 144 h 339"/>
                  <a:gd name="T36" fmla="*/ 105 w 172"/>
                  <a:gd name="T37" fmla="*/ 202 h 339"/>
                  <a:gd name="T38" fmla="*/ 126 w 172"/>
                  <a:gd name="T39" fmla="*/ 243 h 339"/>
                  <a:gd name="T40" fmla="*/ 122 w 172"/>
                  <a:gd name="T41" fmla="*/ 284 h 339"/>
                  <a:gd name="T42" fmla="*/ 73 w 172"/>
                  <a:gd name="T43" fmla="*/ 333 h 339"/>
                  <a:gd name="T44" fmla="*/ 59 w 172"/>
                  <a:gd name="T45" fmla="*/ 335 h 339"/>
                  <a:gd name="T46" fmla="*/ 25 w 172"/>
                  <a:gd name="T47" fmla="*/ 315 h 339"/>
                  <a:gd name="T48" fmla="*/ 10 w 172"/>
                  <a:gd name="T49" fmla="*/ 257 h 339"/>
                  <a:gd name="T50" fmla="*/ 23 w 172"/>
                  <a:gd name="T51" fmla="*/ 204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2" h="339">
                    <a:moveTo>
                      <a:pt x="23" y="204"/>
                    </a:moveTo>
                    <a:cubicBezTo>
                      <a:pt x="19" y="183"/>
                      <a:pt x="26" y="164"/>
                      <a:pt x="28" y="144"/>
                    </a:cubicBezTo>
                    <a:cubicBezTo>
                      <a:pt x="29" y="131"/>
                      <a:pt x="44" y="126"/>
                      <a:pt x="51" y="116"/>
                    </a:cubicBezTo>
                    <a:cubicBezTo>
                      <a:pt x="53" y="113"/>
                      <a:pt x="56" y="110"/>
                      <a:pt x="59" y="108"/>
                    </a:cubicBezTo>
                    <a:cubicBezTo>
                      <a:pt x="60" y="102"/>
                      <a:pt x="62" y="95"/>
                      <a:pt x="68" y="97"/>
                    </a:cubicBezTo>
                    <a:cubicBezTo>
                      <a:pt x="83" y="102"/>
                      <a:pt x="94" y="93"/>
                      <a:pt x="103" y="85"/>
                    </a:cubicBezTo>
                    <a:cubicBezTo>
                      <a:pt x="110" y="79"/>
                      <a:pt x="116" y="81"/>
                      <a:pt x="122" y="84"/>
                    </a:cubicBezTo>
                    <a:cubicBezTo>
                      <a:pt x="137" y="91"/>
                      <a:pt x="140" y="84"/>
                      <a:pt x="139" y="70"/>
                    </a:cubicBezTo>
                    <a:cubicBezTo>
                      <a:pt x="139" y="63"/>
                      <a:pt x="139" y="55"/>
                      <a:pt x="133" y="50"/>
                    </a:cubicBezTo>
                    <a:cubicBezTo>
                      <a:pt x="119" y="38"/>
                      <a:pt x="126" y="28"/>
                      <a:pt x="137" y="21"/>
                    </a:cubicBezTo>
                    <a:cubicBezTo>
                      <a:pt x="146" y="16"/>
                      <a:pt x="148" y="9"/>
                      <a:pt x="147" y="0"/>
                    </a:cubicBezTo>
                    <a:cubicBezTo>
                      <a:pt x="150" y="1"/>
                      <a:pt x="152" y="2"/>
                      <a:pt x="155" y="4"/>
                    </a:cubicBezTo>
                    <a:cubicBezTo>
                      <a:pt x="167" y="11"/>
                      <a:pt x="162" y="19"/>
                      <a:pt x="156" y="27"/>
                    </a:cubicBezTo>
                    <a:cubicBezTo>
                      <a:pt x="147" y="37"/>
                      <a:pt x="140" y="46"/>
                      <a:pt x="161" y="49"/>
                    </a:cubicBezTo>
                    <a:cubicBezTo>
                      <a:pt x="172" y="50"/>
                      <a:pt x="171" y="60"/>
                      <a:pt x="168" y="68"/>
                    </a:cubicBezTo>
                    <a:cubicBezTo>
                      <a:pt x="163" y="83"/>
                      <a:pt x="154" y="98"/>
                      <a:pt x="147" y="113"/>
                    </a:cubicBezTo>
                    <a:cubicBezTo>
                      <a:pt x="143" y="121"/>
                      <a:pt x="134" y="125"/>
                      <a:pt x="125" y="123"/>
                    </a:cubicBezTo>
                    <a:cubicBezTo>
                      <a:pt x="108" y="121"/>
                      <a:pt x="104" y="130"/>
                      <a:pt x="104" y="144"/>
                    </a:cubicBezTo>
                    <a:cubicBezTo>
                      <a:pt x="103" y="164"/>
                      <a:pt x="106" y="183"/>
                      <a:pt x="105" y="202"/>
                    </a:cubicBezTo>
                    <a:cubicBezTo>
                      <a:pt x="105" y="216"/>
                      <a:pt x="120" y="229"/>
                      <a:pt x="126" y="243"/>
                    </a:cubicBezTo>
                    <a:cubicBezTo>
                      <a:pt x="133" y="259"/>
                      <a:pt x="131" y="270"/>
                      <a:pt x="122" y="284"/>
                    </a:cubicBezTo>
                    <a:cubicBezTo>
                      <a:pt x="110" y="304"/>
                      <a:pt x="87" y="314"/>
                      <a:pt x="73" y="333"/>
                    </a:cubicBezTo>
                    <a:cubicBezTo>
                      <a:pt x="69" y="337"/>
                      <a:pt x="64" y="339"/>
                      <a:pt x="59" y="335"/>
                    </a:cubicBezTo>
                    <a:cubicBezTo>
                      <a:pt x="49" y="326"/>
                      <a:pt x="36" y="323"/>
                      <a:pt x="25" y="315"/>
                    </a:cubicBezTo>
                    <a:cubicBezTo>
                      <a:pt x="25" y="294"/>
                      <a:pt x="25" y="275"/>
                      <a:pt x="10" y="257"/>
                    </a:cubicBezTo>
                    <a:cubicBezTo>
                      <a:pt x="0" y="244"/>
                      <a:pt x="8" y="217"/>
                      <a:pt x="23" y="204"/>
                    </a:cubicBezTo>
                    <a:close/>
                  </a:path>
                </a:pathLst>
              </a:custGeom>
              <a:solidFill>
                <a:srgbClr val="C6CA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2" name="Freeform 893">
                <a:extLst>
                  <a:ext uri="{FF2B5EF4-FFF2-40B4-BE49-F238E27FC236}">
                    <a16:creationId xmlns:a16="http://schemas.microsoft.com/office/drawing/2014/main" id="{44757406-5DA7-60F3-34AF-B3ED36ACF832}"/>
                  </a:ext>
                </a:extLst>
              </p:cNvPr>
              <p:cNvSpPr/>
              <p:nvPr/>
            </p:nvSpPr>
            <p:spPr bwMode="auto">
              <a:xfrm>
                <a:off x="3835" y="1068"/>
                <a:ext cx="38" cy="77"/>
              </a:xfrm>
              <a:custGeom>
                <a:avLst/>
                <a:gdLst>
                  <a:gd name="T0" fmla="*/ 43 w 93"/>
                  <a:gd name="T1" fmla="*/ 86 h 91"/>
                  <a:gd name="T2" fmla="*/ 29 w 93"/>
                  <a:gd name="T3" fmla="*/ 86 h 91"/>
                  <a:gd name="T4" fmla="*/ 2 w 93"/>
                  <a:gd name="T5" fmla="*/ 65 h 91"/>
                  <a:gd name="T6" fmla="*/ 24 w 93"/>
                  <a:gd name="T7" fmla="*/ 37 h 91"/>
                  <a:gd name="T8" fmla="*/ 30 w 93"/>
                  <a:gd name="T9" fmla="*/ 25 h 91"/>
                  <a:gd name="T10" fmla="*/ 50 w 93"/>
                  <a:gd name="T11" fmla="*/ 6 h 91"/>
                  <a:gd name="T12" fmla="*/ 56 w 93"/>
                  <a:gd name="T13" fmla="*/ 7 h 91"/>
                  <a:gd name="T14" fmla="*/ 86 w 93"/>
                  <a:gd name="T15" fmla="*/ 44 h 91"/>
                  <a:gd name="T16" fmla="*/ 78 w 93"/>
                  <a:gd name="T17" fmla="*/ 57 h 91"/>
                  <a:gd name="T18" fmla="*/ 66 w 93"/>
                  <a:gd name="T19" fmla="*/ 47 h 91"/>
                  <a:gd name="T20" fmla="*/ 56 w 93"/>
                  <a:gd name="T21" fmla="*/ 37 h 91"/>
                  <a:gd name="T22" fmla="*/ 46 w 93"/>
                  <a:gd name="T23" fmla="*/ 48 h 91"/>
                  <a:gd name="T24" fmla="*/ 51 w 93"/>
                  <a:gd name="T25" fmla="*/ 59 h 91"/>
                  <a:gd name="T26" fmla="*/ 66 w 93"/>
                  <a:gd name="T27" fmla="*/ 79 h 91"/>
                  <a:gd name="T28" fmla="*/ 43 w 93"/>
                  <a:gd name="T29" fmla="*/ 86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3" h="91">
                    <a:moveTo>
                      <a:pt x="43" y="86"/>
                    </a:moveTo>
                    <a:cubicBezTo>
                      <a:pt x="42" y="86"/>
                      <a:pt x="35" y="88"/>
                      <a:pt x="29" y="86"/>
                    </a:cubicBezTo>
                    <a:cubicBezTo>
                      <a:pt x="17" y="83"/>
                      <a:pt x="0" y="79"/>
                      <a:pt x="2" y="65"/>
                    </a:cubicBezTo>
                    <a:cubicBezTo>
                      <a:pt x="3" y="55"/>
                      <a:pt x="4" y="36"/>
                      <a:pt x="24" y="37"/>
                    </a:cubicBezTo>
                    <a:cubicBezTo>
                      <a:pt x="33" y="37"/>
                      <a:pt x="30" y="30"/>
                      <a:pt x="30" y="25"/>
                    </a:cubicBezTo>
                    <a:cubicBezTo>
                      <a:pt x="28" y="10"/>
                      <a:pt x="31" y="0"/>
                      <a:pt x="50" y="6"/>
                    </a:cubicBezTo>
                    <a:cubicBezTo>
                      <a:pt x="52" y="7"/>
                      <a:pt x="54" y="7"/>
                      <a:pt x="56" y="7"/>
                    </a:cubicBezTo>
                    <a:cubicBezTo>
                      <a:pt x="93" y="7"/>
                      <a:pt x="93" y="7"/>
                      <a:pt x="86" y="44"/>
                    </a:cubicBezTo>
                    <a:cubicBezTo>
                      <a:pt x="85" y="49"/>
                      <a:pt x="86" y="57"/>
                      <a:pt x="78" y="57"/>
                    </a:cubicBezTo>
                    <a:cubicBezTo>
                      <a:pt x="72" y="58"/>
                      <a:pt x="67" y="54"/>
                      <a:pt x="66" y="47"/>
                    </a:cubicBezTo>
                    <a:cubicBezTo>
                      <a:pt x="64" y="42"/>
                      <a:pt x="61" y="37"/>
                      <a:pt x="56" y="37"/>
                    </a:cubicBezTo>
                    <a:cubicBezTo>
                      <a:pt x="51" y="37"/>
                      <a:pt x="48" y="43"/>
                      <a:pt x="46" y="48"/>
                    </a:cubicBezTo>
                    <a:cubicBezTo>
                      <a:pt x="43" y="54"/>
                      <a:pt x="42" y="58"/>
                      <a:pt x="51" y="59"/>
                    </a:cubicBezTo>
                    <a:cubicBezTo>
                      <a:pt x="65" y="59"/>
                      <a:pt x="67" y="69"/>
                      <a:pt x="66" y="79"/>
                    </a:cubicBezTo>
                    <a:cubicBezTo>
                      <a:pt x="64" y="91"/>
                      <a:pt x="55" y="85"/>
                      <a:pt x="43" y="86"/>
                    </a:cubicBezTo>
                    <a:close/>
                  </a:path>
                </a:pathLst>
              </a:custGeom>
              <a:solidFill>
                <a:srgbClr val="B5C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3" name="Freeform 894">
                <a:extLst>
                  <a:ext uri="{FF2B5EF4-FFF2-40B4-BE49-F238E27FC236}">
                    <a16:creationId xmlns:a16="http://schemas.microsoft.com/office/drawing/2014/main" id="{60BA452E-2578-6661-B32F-AAAE1A29ED4D}"/>
                  </a:ext>
                </a:extLst>
              </p:cNvPr>
              <p:cNvSpPr/>
              <p:nvPr/>
            </p:nvSpPr>
            <p:spPr bwMode="auto">
              <a:xfrm>
                <a:off x="3878" y="1029"/>
                <a:ext cx="20" cy="55"/>
              </a:xfrm>
              <a:custGeom>
                <a:avLst/>
                <a:gdLst>
                  <a:gd name="T0" fmla="*/ 27 w 50"/>
                  <a:gd name="T1" fmla="*/ 0 h 64"/>
                  <a:gd name="T2" fmla="*/ 31 w 50"/>
                  <a:gd name="T3" fmla="*/ 0 h 64"/>
                  <a:gd name="T4" fmla="*/ 26 w 50"/>
                  <a:gd name="T5" fmla="*/ 60 h 64"/>
                  <a:gd name="T6" fmla="*/ 11 w 50"/>
                  <a:gd name="T7" fmla="*/ 54 h 64"/>
                  <a:gd name="T8" fmla="*/ 8 w 50"/>
                  <a:gd name="T9" fmla="*/ 38 h 64"/>
                  <a:gd name="T10" fmla="*/ 27 w 50"/>
                  <a:gd name="T1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64">
                    <a:moveTo>
                      <a:pt x="27" y="0"/>
                    </a:moveTo>
                    <a:cubicBezTo>
                      <a:pt x="28" y="0"/>
                      <a:pt x="30" y="0"/>
                      <a:pt x="31" y="0"/>
                    </a:cubicBezTo>
                    <a:cubicBezTo>
                      <a:pt x="50" y="16"/>
                      <a:pt x="47" y="47"/>
                      <a:pt x="26" y="60"/>
                    </a:cubicBezTo>
                    <a:cubicBezTo>
                      <a:pt x="17" y="64"/>
                      <a:pt x="15" y="57"/>
                      <a:pt x="11" y="54"/>
                    </a:cubicBezTo>
                    <a:cubicBezTo>
                      <a:pt x="6" y="50"/>
                      <a:pt x="0" y="44"/>
                      <a:pt x="8" y="38"/>
                    </a:cubicBezTo>
                    <a:cubicBezTo>
                      <a:pt x="20" y="28"/>
                      <a:pt x="22" y="13"/>
                      <a:pt x="27" y="0"/>
                    </a:cubicBezTo>
                    <a:close/>
                  </a:path>
                </a:pathLst>
              </a:custGeom>
              <a:solidFill>
                <a:srgbClr val="B5C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4" name="Freeform 895">
                <a:extLst>
                  <a:ext uri="{FF2B5EF4-FFF2-40B4-BE49-F238E27FC236}">
                    <a16:creationId xmlns:a16="http://schemas.microsoft.com/office/drawing/2014/main" id="{DF71062B-054E-2795-0225-3CF9383A84D8}"/>
                  </a:ext>
                </a:extLst>
              </p:cNvPr>
              <p:cNvSpPr/>
              <p:nvPr/>
            </p:nvSpPr>
            <p:spPr bwMode="auto">
              <a:xfrm>
                <a:off x="4417" y="1172"/>
                <a:ext cx="379" cy="393"/>
              </a:xfrm>
              <a:custGeom>
                <a:avLst/>
                <a:gdLst>
                  <a:gd name="T0" fmla="*/ 684 w 933"/>
                  <a:gd name="T1" fmla="*/ 45 h 462"/>
                  <a:gd name="T2" fmla="*/ 733 w 933"/>
                  <a:gd name="T3" fmla="*/ 60 h 462"/>
                  <a:gd name="T4" fmla="*/ 801 w 933"/>
                  <a:gd name="T5" fmla="*/ 74 h 462"/>
                  <a:gd name="T6" fmla="*/ 825 w 933"/>
                  <a:gd name="T7" fmla="*/ 100 h 462"/>
                  <a:gd name="T8" fmla="*/ 782 w 933"/>
                  <a:gd name="T9" fmla="*/ 111 h 462"/>
                  <a:gd name="T10" fmla="*/ 773 w 933"/>
                  <a:gd name="T11" fmla="*/ 160 h 462"/>
                  <a:gd name="T12" fmla="*/ 806 w 933"/>
                  <a:gd name="T13" fmla="*/ 184 h 462"/>
                  <a:gd name="T14" fmla="*/ 900 w 933"/>
                  <a:gd name="T15" fmla="*/ 231 h 462"/>
                  <a:gd name="T16" fmla="*/ 917 w 933"/>
                  <a:gd name="T17" fmla="*/ 244 h 462"/>
                  <a:gd name="T18" fmla="*/ 913 w 933"/>
                  <a:gd name="T19" fmla="*/ 337 h 462"/>
                  <a:gd name="T20" fmla="*/ 910 w 933"/>
                  <a:gd name="T21" fmla="*/ 410 h 462"/>
                  <a:gd name="T22" fmla="*/ 865 w 933"/>
                  <a:gd name="T23" fmla="*/ 461 h 462"/>
                  <a:gd name="T24" fmla="*/ 864 w 933"/>
                  <a:gd name="T25" fmla="*/ 449 h 462"/>
                  <a:gd name="T26" fmla="*/ 889 w 933"/>
                  <a:gd name="T27" fmla="*/ 404 h 462"/>
                  <a:gd name="T28" fmla="*/ 891 w 933"/>
                  <a:gd name="T29" fmla="*/ 316 h 462"/>
                  <a:gd name="T30" fmla="*/ 888 w 933"/>
                  <a:gd name="T31" fmla="*/ 247 h 462"/>
                  <a:gd name="T32" fmla="*/ 767 w 933"/>
                  <a:gd name="T33" fmla="*/ 182 h 462"/>
                  <a:gd name="T34" fmla="*/ 663 w 933"/>
                  <a:gd name="T35" fmla="*/ 228 h 462"/>
                  <a:gd name="T36" fmla="*/ 633 w 933"/>
                  <a:gd name="T37" fmla="*/ 346 h 462"/>
                  <a:gd name="T38" fmla="*/ 598 w 933"/>
                  <a:gd name="T39" fmla="*/ 358 h 462"/>
                  <a:gd name="T40" fmla="*/ 468 w 933"/>
                  <a:gd name="T41" fmla="*/ 255 h 462"/>
                  <a:gd name="T42" fmla="*/ 399 w 933"/>
                  <a:gd name="T43" fmla="*/ 249 h 462"/>
                  <a:gd name="T44" fmla="*/ 294 w 933"/>
                  <a:gd name="T45" fmla="*/ 163 h 462"/>
                  <a:gd name="T46" fmla="*/ 236 w 933"/>
                  <a:gd name="T47" fmla="*/ 166 h 462"/>
                  <a:gd name="T48" fmla="*/ 187 w 933"/>
                  <a:gd name="T49" fmla="*/ 166 h 462"/>
                  <a:gd name="T50" fmla="*/ 174 w 933"/>
                  <a:gd name="T51" fmla="*/ 200 h 462"/>
                  <a:gd name="T52" fmla="*/ 173 w 933"/>
                  <a:gd name="T53" fmla="*/ 253 h 462"/>
                  <a:gd name="T54" fmla="*/ 48 w 933"/>
                  <a:gd name="T55" fmla="*/ 259 h 462"/>
                  <a:gd name="T56" fmla="*/ 10 w 933"/>
                  <a:gd name="T57" fmla="*/ 249 h 462"/>
                  <a:gd name="T58" fmla="*/ 5 w 933"/>
                  <a:gd name="T59" fmla="*/ 240 h 462"/>
                  <a:gd name="T60" fmla="*/ 54 w 933"/>
                  <a:gd name="T61" fmla="*/ 185 h 462"/>
                  <a:gd name="T62" fmla="*/ 86 w 933"/>
                  <a:gd name="T63" fmla="*/ 241 h 462"/>
                  <a:gd name="T64" fmla="*/ 147 w 933"/>
                  <a:gd name="T65" fmla="*/ 219 h 462"/>
                  <a:gd name="T66" fmla="*/ 128 w 933"/>
                  <a:gd name="T67" fmla="*/ 204 h 462"/>
                  <a:gd name="T68" fmla="*/ 58 w 933"/>
                  <a:gd name="T69" fmla="*/ 173 h 462"/>
                  <a:gd name="T70" fmla="*/ 42 w 933"/>
                  <a:gd name="T71" fmla="*/ 136 h 462"/>
                  <a:gd name="T72" fmla="*/ 69 w 933"/>
                  <a:gd name="T73" fmla="*/ 142 h 462"/>
                  <a:gd name="T74" fmla="*/ 71 w 933"/>
                  <a:gd name="T75" fmla="*/ 65 h 462"/>
                  <a:gd name="T76" fmla="*/ 6 w 933"/>
                  <a:gd name="T77" fmla="*/ 40 h 462"/>
                  <a:gd name="T78" fmla="*/ 56 w 933"/>
                  <a:gd name="T79" fmla="*/ 1 h 462"/>
                  <a:gd name="T80" fmla="*/ 129 w 933"/>
                  <a:gd name="T81" fmla="*/ 12 h 462"/>
                  <a:gd name="T82" fmla="*/ 170 w 933"/>
                  <a:gd name="T83" fmla="*/ 67 h 462"/>
                  <a:gd name="T84" fmla="*/ 237 w 933"/>
                  <a:gd name="T85" fmla="*/ 52 h 462"/>
                  <a:gd name="T86" fmla="*/ 289 w 933"/>
                  <a:gd name="T87" fmla="*/ 132 h 462"/>
                  <a:gd name="T88" fmla="*/ 349 w 933"/>
                  <a:gd name="T89" fmla="*/ 204 h 462"/>
                  <a:gd name="T90" fmla="*/ 374 w 933"/>
                  <a:gd name="T91" fmla="*/ 212 h 462"/>
                  <a:gd name="T92" fmla="*/ 357 w 933"/>
                  <a:gd name="T93" fmla="*/ 180 h 462"/>
                  <a:gd name="T94" fmla="*/ 378 w 933"/>
                  <a:gd name="T95" fmla="*/ 157 h 462"/>
                  <a:gd name="T96" fmla="*/ 448 w 933"/>
                  <a:gd name="T97" fmla="*/ 180 h 462"/>
                  <a:gd name="T98" fmla="*/ 465 w 933"/>
                  <a:gd name="T99" fmla="*/ 221 h 462"/>
                  <a:gd name="T100" fmla="*/ 506 w 933"/>
                  <a:gd name="T101" fmla="*/ 243 h 462"/>
                  <a:gd name="T102" fmla="*/ 608 w 933"/>
                  <a:gd name="T103" fmla="*/ 308 h 462"/>
                  <a:gd name="T104" fmla="*/ 593 w 933"/>
                  <a:gd name="T105" fmla="*/ 238 h 462"/>
                  <a:gd name="T106" fmla="*/ 712 w 933"/>
                  <a:gd name="T107" fmla="*/ 139 h 462"/>
                  <a:gd name="T108" fmla="*/ 731 w 933"/>
                  <a:gd name="T109" fmla="*/ 98 h 462"/>
                  <a:gd name="T110" fmla="*/ 699 w 933"/>
                  <a:gd name="T111" fmla="*/ 72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33" h="462">
                    <a:moveTo>
                      <a:pt x="685" y="56"/>
                    </a:moveTo>
                    <a:cubicBezTo>
                      <a:pt x="684" y="52"/>
                      <a:pt x="679" y="47"/>
                      <a:pt x="684" y="45"/>
                    </a:cubicBezTo>
                    <a:cubicBezTo>
                      <a:pt x="694" y="42"/>
                      <a:pt x="704" y="42"/>
                      <a:pt x="713" y="47"/>
                    </a:cubicBezTo>
                    <a:cubicBezTo>
                      <a:pt x="720" y="51"/>
                      <a:pt x="726" y="55"/>
                      <a:pt x="733" y="60"/>
                    </a:cubicBezTo>
                    <a:cubicBezTo>
                      <a:pt x="733" y="60"/>
                      <a:pt x="733" y="60"/>
                      <a:pt x="733" y="60"/>
                    </a:cubicBezTo>
                    <a:cubicBezTo>
                      <a:pt x="754" y="72"/>
                      <a:pt x="778" y="71"/>
                      <a:pt x="801" y="74"/>
                    </a:cubicBezTo>
                    <a:cubicBezTo>
                      <a:pt x="808" y="74"/>
                      <a:pt x="814" y="73"/>
                      <a:pt x="821" y="76"/>
                    </a:cubicBezTo>
                    <a:cubicBezTo>
                      <a:pt x="834" y="82"/>
                      <a:pt x="825" y="91"/>
                      <a:pt x="825" y="100"/>
                    </a:cubicBezTo>
                    <a:cubicBezTo>
                      <a:pt x="819" y="110"/>
                      <a:pt x="812" y="113"/>
                      <a:pt x="802" y="105"/>
                    </a:cubicBezTo>
                    <a:cubicBezTo>
                      <a:pt x="792" y="96"/>
                      <a:pt x="786" y="100"/>
                      <a:pt x="782" y="111"/>
                    </a:cubicBezTo>
                    <a:cubicBezTo>
                      <a:pt x="779" y="117"/>
                      <a:pt x="776" y="123"/>
                      <a:pt x="773" y="129"/>
                    </a:cubicBezTo>
                    <a:cubicBezTo>
                      <a:pt x="765" y="139"/>
                      <a:pt x="765" y="150"/>
                      <a:pt x="773" y="160"/>
                    </a:cubicBezTo>
                    <a:cubicBezTo>
                      <a:pt x="776" y="163"/>
                      <a:pt x="779" y="168"/>
                      <a:pt x="780" y="172"/>
                    </a:cubicBezTo>
                    <a:cubicBezTo>
                      <a:pt x="784" y="186"/>
                      <a:pt x="792" y="189"/>
                      <a:pt x="806" y="184"/>
                    </a:cubicBezTo>
                    <a:cubicBezTo>
                      <a:pt x="827" y="176"/>
                      <a:pt x="846" y="181"/>
                      <a:pt x="857" y="201"/>
                    </a:cubicBezTo>
                    <a:cubicBezTo>
                      <a:pt x="867" y="219"/>
                      <a:pt x="879" y="231"/>
                      <a:pt x="900" y="231"/>
                    </a:cubicBezTo>
                    <a:cubicBezTo>
                      <a:pt x="903" y="231"/>
                      <a:pt x="906" y="234"/>
                      <a:pt x="909" y="236"/>
                    </a:cubicBezTo>
                    <a:cubicBezTo>
                      <a:pt x="910" y="240"/>
                      <a:pt x="913" y="242"/>
                      <a:pt x="917" y="244"/>
                    </a:cubicBezTo>
                    <a:cubicBezTo>
                      <a:pt x="933" y="266"/>
                      <a:pt x="932" y="266"/>
                      <a:pt x="918" y="288"/>
                    </a:cubicBezTo>
                    <a:cubicBezTo>
                      <a:pt x="909" y="303"/>
                      <a:pt x="905" y="321"/>
                      <a:pt x="913" y="337"/>
                    </a:cubicBezTo>
                    <a:cubicBezTo>
                      <a:pt x="921" y="355"/>
                      <a:pt x="921" y="371"/>
                      <a:pt x="914" y="389"/>
                    </a:cubicBezTo>
                    <a:cubicBezTo>
                      <a:pt x="912" y="395"/>
                      <a:pt x="910" y="403"/>
                      <a:pt x="910" y="410"/>
                    </a:cubicBezTo>
                    <a:cubicBezTo>
                      <a:pt x="909" y="429"/>
                      <a:pt x="900" y="443"/>
                      <a:pt x="885" y="453"/>
                    </a:cubicBezTo>
                    <a:cubicBezTo>
                      <a:pt x="879" y="457"/>
                      <a:pt x="873" y="462"/>
                      <a:pt x="865" y="461"/>
                    </a:cubicBezTo>
                    <a:cubicBezTo>
                      <a:pt x="863" y="459"/>
                      <a:pt x="862" y="457"/>
                      <a:pt x="862" y="455"/>
                    </a:cubicBezTo>
                    <a:cubicBezTo>
                      <a:pt x="862" y="453"/>
                      <a:pt x="863" y="451"/>
                      <a:pt x="864" y="449"/>
                    </a:cubicBezTo>
                    <a:cubicBezTo>
                      <a:pt x="868" y="443"/>
                      <a:pt x="873" y="438"/>
                      <a:pt x="879" y="433"/>
                    </a:cubicBezTo>
                    <a:cubicBezTo>
                      <a:pt x="889" y="425"/>
                      <a:pt x="893" y="416"/>
                      <a:pt x="889" y="404"/>
                    </a:cubicBezTo>
                    <a:cubicBezTo>
                      <a:pt x="888" y="400"/>
                      <a:pt x="887" y="397"/>
                      <a:pt x="889" y="394"/>
                    </a:cubicBezTo>
                    <a:cubicBezTo>
                      <a:pt x="902" y="368"/>
                      <a:pt x="891" y="342"/>
                      <a:pt x="891" y="316"/>
                    </a:cubicBezTo>
                    <a:cubicBezTo>
                      <a:pt x="892" y="301"/>
                      <a:pt x="892" y="287"/>
                      <a:pt x="902" y="274"/>
                    </a:cubicBezTo>
                    <a:cubicBezTo>
                      <a:pt x="911" y="262"/>
                      <a:pt x="904" y="248"/>
                      <a:pt x="888" y="247"/>
                    </a:cubicBezTo>
                    <a:cubicBezTo>
                      <a:pt x="863" y="245"/>
                      <a:pt x="843" y="231"/>
                      <a:pt x="819" y="225"/>
                    </a:cubicBezTo>
                    <a:cubicBezTo>
                      <a:pt x="799" y="221"/>
                      <a:pt x="780" y="202"/>
                      <a:pt x="767" y="182"/>
                    </a:cubicBezTo>
                    <a:cubicBezTo>
                      <a:pt x="746" y="149"/>
                      <a:pt x="741" y="149"/>
                      <a:pt x="719" y="181"/>
                    </a:cubicBezTo>
                    <a:cubicBezTo>
                      <a:pt x="705" y="203"/>
                      <a:pt x="691" y="222"/>
                      <a:pt x="663" y="228"/>
                    </a:cubicBezTo>
                    <a:cubicBezTo>
                      <a:pt x="644" y="232"/>
                      <a:pt x="631" y="261"/>
                      <a:pt x="635" y="284"/>
                    </a:cubicBezTo>
                    <a:cubicBezTo>
                      <a:pt x="639" y="305"/>
                      <a:pt x="636" y="325"/>
                      <a:pt x="633" y="346"/>
                    </a:cubicBezTo>
                    <a:cubicBezTo>
                      <a:pt x="632" y="356"/>
                      <a:pt x="627" y="363"/>
                      <a:pt x="619" y="369"/>
                    </a:cubicBezTo>
                    <a:cubicBezTo>
                      <a:pt x="607" y="377"/>
                      <a:pt x="601" y="372"/>
                      <a:pt x="598" y="358"/>
                    </a:cubicBezTo>
                    <a:cubicBezTo>
                      <a:pt x="595" y="336"/>
                      <a:pt x="587" y="316"/>
                      <a:pt x="567" y="304"/>
                    </a:cubicBezTo>
                    <a:cubicBezTo>
                      <a:pt x="540" y="276"/>
                      <a:pt x="504" y="266"/>
                      <a:pt x="468" y="255"/>
                    </a:cubicBezTo>
                    <a:cubicBezTo>
                      <a:pt x="461" y="253"/>
                      <a:pt x="454" y="252"/>
                      <a:pt x="448" y="255"/>
                    </a:cubicBezTo>
                    <a:cubicBezTo>
                      <a:pt x="430" y="262"/>
                      <a:pt x="416" y="252"/>
                      <a:pt x="399" y="249"/>
                    </a:cubicBezTo>
                    <a:cubicBezTo>
                      <a:pt x="358" y="240"/>
                      <a:pt x="337" y="210"/>
                      <a:pt x="311" y="183"/>
                    </a:cubicBezTo>
                    <a:cubicBezTo>
                      <a:pt x="305" y="177"/>
                      <a:pt x="300" y="170"/>
                      <a:pt x="294" y="163"/>
                    </a:cubicBezTo>
                    <a:cubicBezTo>
                      <a:pt x="287" y="156"/>
                      <a:pt x="281" y="154"/>
                      <a:pt x="273" y="164"/>
                    </a:cubicBezTo>
                    <a:cubicBezTo>
                      <a:pt x="262" y="180"/>
                      <a:pt x="248" y="180"/>
                      <a:pt x="236" y="166"/>
                    </a:cubicBezTo>
                    <a:cubicBezTo>
                      <a:pt x="228" y="158"/>
                      <a:pt x="224" y="141"/>
                      <a:pt x="212" y="142"/>
                    </a:cubicBezTo>
                    <a:cubicBezTo>
                      <a:pt x="200" y="142"/>
                      <a:pt x="198" y="160"/>
                      <a:pt x="187" y="166"/>
                    </a:cubicBezTo>
                    <a:cubicBezTo>
                      <a:pt x="182" y="169"/>
                      <a:pt x="180" y="177"/>
                      <a:pt x="175" y="181"/>
                    </a:cubicBezTo>
                    <a:cubicBezTo>
                      <a:pt x="168" y="187"/>
                      <a:pt x="169" y="194"/>
                      <a:pt x="174" y="200"/>
                    </a:cubicBezTo>
                    <a:cubicBezTo>
                      <a:pt x="181" y="208"/>
                      <a:pt x="185" y="217"/>
                      <a:pt x="188" y="227"/>
                    </a:cubicBezTo>
                    <a:cubicBezTo>
                      <a:pt x="193" y="243"/>
                      <a:pt x="189" y="247"/>
                      <a:pt x="173" y="253"/>
                    </a:cubicBezTo>
                    <a:cubicBezTo>
                      <a:pt x="150" y="262"/>
                      <a:pt x="125" y="268"/>
                      <a:pt x="101" y="275"/>
                    </a:cubicBezTo>
                    <a:cubicBezTo>
                      <a:pt x="75" y="283"/>
                      <a:pt x="64" y="281"/>
                      <a:pt x="48" y="259"/>
                    </a:cubicBezTo>
                    <a:cubicBezTo>
                      <a:pt x="41" y="250"/>
                      <a:pt x="35" y="240"/>
                      <a:pt x="32" y="228"/>
                    </a:cubicBezTo>
                    <a:cubicBezTo>
                      <a:pt x="26" y="237"/>
                      <a:pt x="21" y="247"/>
                      <a:pt x="10" y="249"/>
                    </a:cubicBezTo>
                    <a:cubicBezTo>
                      <a:pt x="6" y="249"/>
                      <a:pt x="4" y="248"/>
                      <a:pt x="5" y="244"/>
                    </a:cubicBezTo>
                    <a:cubicBezTo>
                      <a:pt x="5" y="243"/>
                      <a:pt x="5" y="241"/>
                      <a:pt x="5" y="240"/>
                    </a:cubicBezTo>
                    <a:cubicBezTo>
                      <a:pt x="13" y="222"/>
                      <a:pt x="21" y="205"/>
                      <a:pt x="29" y="188"/>
                    </a:cubicBezTo>
                    <a:cubicBezTo>
                      <a:pt x="36" y="174"/>
                      <a:pt x="45" y="175"/>
                      <a:pt x="54" y="185"/>
                    </a:cubicBezTo>
                    <a:cubicBezTo>
                      <a:pt x="61" y="191"/>
                      <a:pt x="67" y="199"/>
                      <a:pt x="68" y="208"/>
                    </a:cubicBezTo>
                    <a:cubicBezTo>
                      <a:pt x="71" y="221"/>
                      <a:pt x="72" y="237"/>
                      <a:pt x="86" y="241"/>
                    </a:cubicBezTo>
                    <a:cubicBezTo>
                      <a:pt x="104" y="246"/>
                      <a:pt x="122" y="240"/>
                      <a:pt x="137" y="229"/>
                    </a:cubicBezTo>
                    <a:cubicBezTo>
                      <a:pt x="141" y="227"/>
                      <a:pt x="144" y="223"/>
                      <a:pt x="147" y="219"/>
                    </a:cubicBezTo>
                    <a:cubicBezTo>
                      <a:pt x="154" y="212"/>
                      <a:pt x="150" y="208"/>
                      <a:pt x="141" y="206"/>
                    </a:cubicBezTo>
                    <a:cubicBezTo>
                      <a:pt x="137" y="205"/>
                      <a:pt x="132" y="205"/>
                      <a:pt x="128" y="204"/>
                    </a:cubicBezTo>
                    <a:cubicBezTo>
                      <a:pt x="110" y="202"/>
                      <a:pt x="94" y="197"/>
                      <a:pt x="95" y="174"/>
                    </a:cubicBezTo>
                    <a:cubicBezTo>
                      <a:pt x="79" y="190"/>
                      <a:pt x="72" y="189"/>
                      <a:pt x="58" y="173"/>
                    </a:cubicBezTo>
                    <a:cubicBezTo>
                      <a:pt x="51" y="166"/>
                      <a:pt x="50" y="156"/>
                      <a:pt x="43" y="150"/>
                    </a:cubicBezTo>
                    <a:cubicBezTo>
                      <a:pt x="39" y="146"/>
                      <a:pt x="37" y="140"/>
                      <a:pt x="42" y="136"/>
                    </a:cubicBezTo>
                    <a:cubicBezTo>
                      <a:pt x="45" y="132"/>
                      <a:pt x="50" y="133"/>
                      <a:pt x="55" y="135"/>
                    </a:cubicBezTo>
                    <a:cubicBezTo>
                      <a:pt x="60" y="137"/>
                      <a:pt x="63" y="142"/>
                      <a:pt x="69" y="142"/>
                    </a:cubicBezTo>
                    <a:cubicBezTo>
                      <a:pt x="80" y="123"/>
                      <a:pt x="85" y="102"/>
                      <a:pt x="85" y="80"/>
                    </a:cubicBezTo>
                    <a:cubicBezTo>
                      <a:pt x="85" y="70"/>
                      <a:pt x="81" y="64"/>
                      <a:pt x="71" y="65"/>
                    </a:cubicBezTo>
                    <a:cubicBezTo>
                      <a:pt x="50" y="69"/>
                      <a:pt x="32" y="56"/>
                      <a:pt x="11" y="55"/>
                    </a:cubicBezTo>
                    <a:cubicBezTo>
                      <a:pt x="2" y="54"/>
                      <a:pt x="0" y="46"/>
                      <a:pt x="6" y="40"/>
                    </a:cubicBezTo>
                    <a:cubicBezTo>
                      <a:pt x="20" y="28"/>
                      <a:pt x="36" y="18"/>
                      <a:pt x="46" y="2"/>
                    </a:cubicBezTo>
                    <a:cubicBezTo>
                      <a:pt x="48" y="0"/>
                      <a:pt x="52" y="0"/>
                      <a:pt x="56" y="1"/>
                    </a:cubicBezTo>
                    <a:cubicBezTo>
                      <a:pt x="72" y="3"/>
                      <a:pt x="89" y="3"/>
                      <a:pt x="104" y="11"/>
                    </a:cubicBezTo>
                    <a:cubicBezTo>
                      <a:pt x="112" y="15"/>
                      <a:pt x="120" y="16"/>
                      <a:pt x="129" y="12"/>
                    </a:cubicBezTo>
                    <a:cubicBezTo>
                      <a:pt x="156" y="1"/>
                      <a:pt x="169" y="11"/>
                      <a:pt x="166" y="40"/>
                    </a:cubicBezTo>
                    <a:cubicBezTo>
                      <a:pt x="165" y="49"/>
                      <a:pt x="163" y="59"/>
                      <a:pt x="170" y="67"/>
                    </a:cubicBezTo>
                    <a:cubicBezTo>
                      <a:pt x="178" y="75"/>
                      <a:pt x="193" y="73"/>
                      <a:pt x="204" y="63"/>
                    </a:cubicBezTo>
                    <a:cubicBezTo>
                      <a:pt x="213" y="54"/>
                      <a:pt x="222" y="44"/>
                      <a:pt x="237" y="52"/>
                    </a:cubicBezTo>
                    <a:cubicBezTo>
                      <a:pt x="256" y="61"/>
                      <a:pt x="269" y="75"/>
                      <a:pt x="273" y="96"/>
                    </a:cubicBezTo>
                    <a:cubicBezTo>
                      <a:pt x="281" y="106"/>
                      <a:pt x="283" y="120"/>
                      <a:pt x="289" y="132"/>
                    </a:cubicBezTo>
                    <a:cubicBezTo>
                      <a:pt x="288" y="140"/>
                      <a:pt x="291" y="147"/>
                      <a:pt x="298" y="150"/>
                    </a:cubicBezTo>
                    <a:cubicBezTo>
                      <a:pt x="323" y="161"/>
                      <a:pt x="331" y="187"/>
                      <a:pt x="349" y="204"/>
                    </a:cubicBezTo>
                    <a:cubicBezTo>
                      <a:pt x="352" y="208"/>
                      <a:pt x="354" y="213"/>
                      <a:pt x="360" y="215"/>
                    </a:cubicBezTo>
                    <a:cubicBezTo>
                      <a:pt x="365" y="216"/>
                      <a:pt x="370" y="216"/>
                      <a:pt x="374" y="212"/>
                    </a:cubicBezTo>
                    <a:cubicBezTo>
                      <a:pt x="379" y="207"/>
                      <a:pt x="375" y="203"/>
                      <a:pt x="373" y="200"/>
                    </a:cubicBezTo>
                    <a:cubicBezTo>
                      <a:pt x="369" y="192"/>
                      <a:pt x="361" y="187"/>
                      <a:pt x="357" y="180"/>
                    </a:cubicBezTo>
                    <a:cubicBezTo>
                      <a:pt x="349" y="173"/>
                      <a:pt x="354" y="164"/>
                      <a:pt x="353" y="156"/>
                    </a:cubicBezTo>
                    <a:cubicBezTo>
                      <a:pt x="362" y="146"/>
                      <a:pt x="371" y="148"/>
                      <a:pt x="378" y="157"/>
                    </a:cubicBezTo>
                    <a:cubicBezTo>
                      <a:pt x="386" y="166"/>
                      <a:pt x="393" y="168"/>
                      <a:pt x="405" y="161"/>
                    </a:cubicBezTo>
                    <a:cubicBezTo>
                      <a:pt x="423" y="149"/>
                      <a:pt x="442" y="159"/>
                      <a:pt x="448" y="180"/>
                    </a:cubicBezTo>
                    <a:cubicBezTo>
                      <a:pt x="449" y="183"/>
                      <a:pt x="449" y="187"/>
                      <a:pt x="452" y="189"/>
                    </a:cubicBezTo>
                    <a:cubicBezTo>
                      <a:pt x="468" y="195"/>
                      <a:pt x="470" y="206"/>
                      <a:pt x="465" y="221"/>
                    </a:cubicBezTo>
                    <a:cubicBezTo>
                      <a:pt x="463" y="226"/>
                      <a:pt x="468" y="229"/>
                      <a:pt x="473" y="230"/>
                    </a:cubicBezTo>
                    <a:cubicBezTo>
                      <a:pt x="484" y="233"/>
                      <a:pt x="495" y="240"/>
                      <a:pt x="506" y="243"/>
                    </a:cubicBezTo>
                    <a:cubicBezTo>
                      <a:pt x="508" y="244"/>
                      <a:pt x="510" y="245"/>
                      <a:pt x="511" y="246"/>
                    </a:cubicBezTo>
                    <a:cubicBezTo>
                      <a:pt x="548" y="258"/>
                      <a:pt x="579" y="282"/>
                      <a:pt x="608" y="308"/>
                    </a:cubicBezTo>
                    <a:cubicBezTo>
                      <a:pt x="608" y="292"/>
                      <a:pt x="596" y="286"/>
                      <a:pt x="587" y="278"/>
                    </a:cubicBezTo>
                    <a:cubicBezTo>
                      <a:pt x="564" y="259"/>
                      <a:pt x="566" y="250"/>
                      <a:pt x="593" y="238"/>
                    </a:cubicBezTo>
                    <a:cubicBezTo>
                      <a:pt x="622" y="226"/>
                      <a:pt x="649" y="208"/>
                      <a:pt x="680" y="199"/>
                    </a:cubicBezTo>
                    <a:cubicBezTo>
                      <a:pt x="697" y="193"/>
                      <a:pt x="714" y="157"/>
                      <a:pt x="712" y="139"/>
                    </a:cubicBezTo>
                    <a:cubicBezTo>
                      <a:pt x="710" y="130"/>
                      <a:pt x="710" y="123"/>
                      <a:pt x="717" y="117"/>
                    </a:cubicBezTo>
                    <a:cubicBezTo>
                      <a:pt x="723" y="112"/>
                      <a:pt x="734" y="110"/>
                      <a:pt x="731" y="98"/>
                    </a:cubicBezTo>
                    <a:cubicBezTo>
                      <a:pt x="728" y="86"/>
                      <a:pt x="719" y="77"/>
                      <a:pt x="707" y="74"/>
                    </a:cubicBezTo>
                    <a:cubicBezTo>
                      <a:pt x="705" y="73"/>
                      <a:pt x="702" y="73"/>
                      <a:pt x="699" y="72"/>
                    </a:cubicBezTo>
                    <a:cubicBezTo>
                      <a:pt x="691" y="69"/>
                      <a:pt x="683" y="67"/>
                      <a:pt x="685" y="56"/>
                    </a:cubicBezTo>
                    <a:close/>
                  </a:path>
                </a:pathLst>
              </a:custGeom>
              <a:solidFill>
                <a:srgbClr val="F0D3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5" name="Freeform 896">
                <a:extLst>
                  <a:ext uri="{FF2B5EF4-FFF2-40B4-BE49-F238E27FC236}">
                    <a16:creationId xmlns:a16="http://schemas.microsoft.com/office/drawing/2014/main" id="{3D91443C-7025-A6D6-D5A3-4B528D20890D}"/>
                  </a:ext>
                </a:extLst>
              </p:cNvPr>
              <p:cNvSpPr/>
              <p:nvPr/>
            </p:nvSpPr>
            <p:spPr bwMode="auto">
              <a:xfrm>
                <a:off x="4412" y="1154"/>
                <a:ext cx="102" cy="229"/>
              </a:xfrm>
              <a:custGeom>
                <a:avLst/>
                <a:gdLst>
                  <a:gd name="T0" fmla="*/ 250 w 250"/>
                  <a:gd name="T1" fmla="*/ 74 h 270"/>
                  <a:gd name="T2" fmla="*/ 217 w 250"/>
                  <a:gd name="T3" fmla="*/ 89 h 270"/>
                  <a:gd name="T4" fmla="*/ 187 w 250"/>
                  <a:gd name="T5" fmla="*/ 94 h 270"/>
                  <a:gd name="T6" fmla="*/ 176 w 250"/>
                  <a:gd name="T7" fmla="*/ 65 h 270"/>
                  <a:gd name="T8" fmla="*/ 172 w 250"/>
                  <a:gd name="T9" fmla="*/ 36 h 270"/>
                  <a:gd name="T10" fmla="*/ 141 w 250"/>
                  <a:gd name="T11" fmla="*/ 41 h 270"/>
                  <a:gd name="T12" fmla="*/ 123 w 250"/>
                  <a:gd name="T13" fmla="*/ 41 h 270"/>
                  <a:gd name="T14" fmla="*/ 66 w 250"/>
                  <a:gd name="T15" fmla="*/ 27 h 270"/>
                  <a:gd name="T16" fmla="*/ 57 w 250"/>
                  <a:gd name="T17" fmla="*/ 32 h 270"/>
                  <a:gd name="T18" fmla="*/ 25 w 250"/>
                  <a:gd name="T19" fmla="*/ 61 h 270"/>
                  <a:gd name="T20" fmla="*/ 20 w 250"/>
                  <a:gd name="T21" fmla="*/ 71 h 270"/>
                  <a:gd name="T22" fmla="*/ 30 w 250"/>
                  <a:gd name="T23" fmla="*/ 72 h 270"/>
                  <a:gd name="T24" fmla="*/ 40 w 250"/>
                  <a:gd name="T25" fmla="*/ 71 h 270"/>
                  <a:gd name="T26" fmla="*/ 88 w 250"/>
                  <a:gd name="T27" fmla="*/ 82 h 270"/>
                  <a:gd name="T28" fmla="*/ 104 w 250"/>
                  <a:gd name="T29" fmla="*/ 99 h 270"/>
                  <a:gd name="T30" fmla="*/ 92 w 250"/>
                  <a:gd name="T31" fmla="*/ 167 h 270"/>
                  <a:gd name="T32" fmla="*/ 81 w 250"/>
                  <a:gd name="T33" fmla="*/ 172 h 270"/>
                  <a:gd name="T34" fmla="*/ 67 w 250"/>
                  <a:gd name="T35" fmla="*/ 161 h 270"/>
                  <a:gd name="T36" fmla="*/ 56 w 250"/>
                  <a:gd name="T37" fmla="*/ 160 h 270"/>
                  <a:gd name="T38" fmla="*/ 59 w 250"/>
                  <a:gd name="T39" fmla="*/ 168 h 270"/>
                  <a:gd name="T40" fmla="*/ 78 w 250"/>
                  <a:gd name="T41" fmla="*/ 196 h 270"/>
                  <a:gd name="T42" fmla="*/ 101 w 250"/>
                  <a:gd name="T43" fmla="*/ 192 h 270"/>
                  <a:gd name="T44" fmla="*/ 107 w 250"/>
                  <a:gd name="T45" fmla="*/ 184 h 270"/>
                  <a:gd name="T46" fmla="*/ 114 w 250"/>
                  <a:gd name="T47" fmla="*/ 194 h 270"/>
                  <a:gd name="T48" fmla="*/ 145 w 250"/>
                  <a:gd name="T49" fmla="*/ 222 h 270"/>
                  <a:gd name="T50" fmla="*/ 164 w 250"/>
                  <a:gd name="T51" fmla="*/ 224 h 270"/>
                  <a:gd name="T52" fmla="*/ 170 w 250"/>
                  <a:gd name="T53" fmla="*/ 241 h 270"/>
                  <a:gd name="T54" fmla="*/ 108 w 250"/>
                  <a:gd name="T55" fmla="*/ 270 h 270"/>
                  <a:gd name="T56" fmla="*/ 77 w 250"/>
                  <a:gd name="T57" fmla="*/ 239 h 270"/>
                  <a:gd name="T58" fmla="*/ 61 w 250"/>
                  <a:gd name="T59" fmla="*/ 206 h 270"/>
                  <a:gd name="T60" fmla="*/ 42 w 250"/>
                  <a:gd name="T61" fmla="*/ 210 h 270"/>
                  <a:gd name="T62" fmla="*/ 44 w 250"/>
                  <a:gd name="T63" fmla="*/ 199 h 270"/>
                  <a:gd name="T64" fmla="*/ 47 w 250"/>
                  <a:gd name="T65" fmla="*/ 168 h 270"/>
                  <a:gd name="T66" fmla="*/ 42 w 250"/>
                  <a:gd name="T67" fmla="*/ 134 h 270"/>
                  <a:gd name="T68" fmla="*/ 62 w 250"/>
                  <a:gd name="T69" fmla="*/ 118 h 270"/>
                  <a:gd name="T70" fmla="*/ 75 w 250"/>
                  <a:gd name="T71" fmla="*/ 149 h 270"/>
                  <a:gd name="T72" fmla="*/ 87 w 250"/>
                  <a:gd name="T73" fmla="*/ 112 h 270"/>
                  <a:gd name="T74" fmla="*/ 58 w 250"/>
                  <a:gd name="T75" fmla="*/ 94 h 270"/>
                  <a:gd name="T76" fmla="*/ 10 w 250"/>
                  <a:gd name="T77" fmla="*/ 70 h 270"/>
                  <a:gd name="T78" fmla="*/ 18 w 250"/>
                  <a:gd name="T79" fmla="*/ 46 h 270"/>
                  <a:gd name="T80" fmla="*/ 51 w 250"/>
                  <a:gd name="T81" fmla="*/ 22 h 270"/>
                  <a:gd name="T82" fmla="*/ 79 w 250"/>
                  <a:gd name="T83" fmla="*/ 3 h 270"/>
                  <a:gd name="T84" fmla="*/ 101 w 250"/>
                  <a:gd name="T85" fmla="*/ 12 h 270"/>
                  <a:gd name="T86" fmla="*/ 139 w 250"/>
                  <a:gd name="T87" fmla="*/ 26 h 270"/>
                  <a:gd name="T88" fmla="*/ 182 w 250"/>
                  <a:gd name="T89" fmla="*/ 67 h 270"/>
                  <a:gd name="T90" fmla="*/ 190 w 250"/>
                  <a:gd name="T91" fmla="*/ 89 h 270"/>
                  <a:gd name="T92" fmla="*/ 216 w 250"/>
                  <a:gd name="T93" fmla="*/ 82 h 270"/>
                  <a:gd name="T94" fmla="*/ 226 w 250"/>
                  <a:gd name="T95" fmla="*/ 72 h 270"/>
                  <a:gd name="T96" fmla="*/ 250 w 250"/>
                  <a:gd name="T97" fmla="*/ 74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0" h="270">
                    <a:moveTo>
                      <a:pt x="250" y="74"/>
                    </a:moveTo>
                    <a:cubicBezTo>
                      <a:pt x="236" y="72"/>
                      <a:pt x="225" y="79"/>
                      <a:pt x="217" y="89"/>
                    </a:cubicBezTo>
                    <a:cubicBezTo>
                      <a:pt x="208" y="99"/>
                      <a:pt x="198" y="101"/>
                      <a:pt x="187" y="94"/>
                    </a:cubicBezTo>
                    <a:cubicBezTo>
                      <a:pt x="175" y="87"/>
                      <a:pt x="172" y="78"/>
                      <a:pt x="176" y="65"/>
                    </a:cubicBezTo>
                    <a:cubicBezTo>
                      <a:pt x="179" y="55"/>
                      <a:pt x="183" y="42"/>
                      <a:pt x="172" y="36"/>
                    </a:cubicBezTo>
                    <a:cubicBezTo>
                      <a:pt x="162" y="31"/>
                      <a:pt x="150" y="31"/>
                      <a:pt x="141" y="41"/>
                    </a:cubicBezTo>
                    <a:cubicBezTo>
                      <a:pt x="135" y="47"/>
                      <a:pt x="129" y="46"/>
                      <a:pt x="123" y="41"/>
                    </a:cubicBezTo>
                    <a:cubicBezTo>
                      <a:pt x="106" y="28"/>
                      <a:pt x="85" y="32"/>
                      <a:pt x="66" y="27"/>
                    </a:cubicBezTo>
                    <a:cubicBezTo>
                      <a:pt x="61" y="25"/>
                      <a:pt x="59" y="29"/>
                      <a:pt x="57" y="32"/>
                    </a:cubicBezTo>
                    <a:cubicBezTo>
                      <a:pt x="49" y="44"/>
                      <a:pt x="41" y="57"/>
                      <a:pt x="25" y="61"/>
                    </a:cubicBezTo>
                    <a:cubicBezTo>
                      <a:pt x="22" y="62"/>
                      <a:pt x="18" y="66"/>
                      <a:pt x="20" y="71"/>
                    </a:cubicBezTo>
                    <a:cubicBezTo>
                      <a:pt x="22" y="75"/>
                      <a:pt x="26" y="73"/>
                      <a:pt x="30" y="72"/>
                    </a:cubicBezTo>
                    <a:cubicBezTo>
                      <a:pt x="33" y="71"/>
                      <a:pt x="38" y="70"/>
                      <a:pt x="40" y="71"/>
                    </a:cubicBezTo>
                    <a:cubicBezTo>
                      <a:pt x="54" y="87"/>
                      <a:pt x="72" y="81"/>
                      <a:pt x="88" y="82"/>
                    </a:cubicBezTo>
                    <a:cubicBezTo>
                      <a:pt x="100" y="82"/>
                      <a:pt x="105" y="85"/>
                      <a:pt x="104" y="99"/>
                    </a:cubicBezTo>
                    <a:cubicBezTo>
                      <a:pt x="104" y="123"/>
                      <a:pt x="93" y="144"/>
                      <a:pt x="92" y="167"/>
                    </a:cubicBezTo>
                    <a:cubicBezTo>
                      <a:pt x="92" y="176"/>
                      <a:pt x="85" y="174"/>
                      <a:pt x="81" y="172"/>
                    </a:cubicBezTo>
                    <a:cubicBezTo>
                      <a:pt x="76" y="170"/>
                      <a:pt x="72" y="165"/>
                      <a:pt x="67" y="161"/>
                    </a:cubicBezTo>
                    <a:cubicBezTo>
                      <a:pt x="64" y="159"/>
                      <a:pt x="60" y="156"/>
                      <a:pt x="56" y="160"/>
                    </a:cubicBezTo>
                    <a:cubicBezTo>
                      <a:pt x="53" y="163"/>
                      <a:pt x="57" y="166"/>
                      <a:pt x="59" y="168"/>
                    </a:cubicBezTo>
                    <a:cubicBezTo>
                      <a:pt x="65" y="178"/>
                      <a:pt x="71" y="187"/>
                      <a:pt x="78" y="196"/>
                    </a:cubicBezTo>
                    <a:cubicBezTo>
                      <a:pt x="87" y="207"/>
                      <a:pt x="96" y="211"/>
                      <a:pt x="101" y="192"/>
                    </a:cubicBezTo>
                    <a:cubicBezTo>
                      <a:pt x="102" y="189"/>
                      <a:pt x="101" y="183"/>
                      <a:pt x="107" y="184"/>
                    </a:cubicBezTo>
                    <a:cubicBezTo>
                      <a:pt x="113" y="184"/>
                      <a:pt x="114" y="190"/>
                      <a:pt x="114" y="194"/>
                    </a:cubicBezTo>
                    <a:cubicBezTo>
                      <a:pt x="110" y="220"/>
                      <a:pt x="129" y="219"/>
                      <a:pt x="145" y="222"/>
                    </a:cubicBezTo>
                    <a:cubicBezTo>
                      <a:pt x="151" y="223"/>
                      <a:pt x="159" y="221"/>
                      <a:pt x="164" y="224"/>
                    </a:cubicBezTo>
                    <a:cubicBezTo>
                      <a:pt x="171" y="227"/>
                      <a:pt x="178" y="233"/>
                      <a:pt x="170" y="241"/>
                    </a:cubicBezTo>
                    <a:cubicBezTo>
                      <a:pt x="153" y="258"/>
                      <a:pt x="134" y="270"/>
                      <a:pt x="108" y="270"/>
                    </a:cubicBezTo>
                    <a:cubicBezTo>
                      <a:pt x="90" y="269"/>
                      <a:pt x="76" y="257"/>
                      <a:pt x="77" y="239"/>
                    </a:cubicBezTo>
                    <a:cubicBezTo>
                      <a:pt x="78" y="224"/>
                      <a:pt x="69" y="216"/>
                      <a:pt x="61" y="206"/>
                    </a:cubicBezTo>
                    <a:cubicBezTo>
                      <a:pt x="52" y="198"/>
                      <a:pt x="48" y="208"/>
                      <a:pt x="42" y="210"/>
                    </a:cubicBezTo>
                    <a:cubicBezTo>
                      <a:pt x="43" y="206"/>
                      <a:pt x="42" y="200"/>
                      <a:pt x="44" y="199"/>
                    </a:cubicBezTo>
                    <a:cubicBezTo>
                      <a:pt x="63" y="189"/>
                      <a:pt x="58" y="181"/>
                      <a:pt x="47" y="168"/>
                    </a:cubicBezTo>
                    <a:cubicBezTo>
                      <a:pt x="40" y="159"/>
                      <a:pt x="34" y="146"/>
                      <a:pt x="42" y="134"/>
                    </a:cubicBezTo>
                    <a:cubicBezTo>
                      <a:pt x="44" y="123"/>
                      <a:pt x="46" y="111"/>
                      <a:pt x="62" y="118"/>
                    </a:cubicBezTo>
                    <a:cubicBezTo>
                      <a:pt x="65" y="128"/>
                      <a:pt x="73" y="135"/>
                      <a:pt x="75" y="149"/>
                    </a:cubicBezTo>
                    <a:cubicBezTo>
                      <a:pt x="82" y="135"/>
                      <a:pt x="83" y="123"/>
                      <a:pt x="87" y="112"/>
                    </a:cubicBezTo>
                    <a:cubicBezTo>
                      <a:pt x="92" y="99"/>
                      <a:pt x="79" y="91"/>
                      <a:pt x="58" y="94"/>
                    </a:cubicBezTo>
                    <a:cubicBezTo>
                      <a:pt x="42" y="96"/>
                      <a:pt x="17" y="84"/>
                      <a:pt x="10" y="70"/>
                    </a:cubicBezTo>
                    <a:cubicBezTo>
                      <a:pt x="0" y="58"/>
                      <a:pt x="14" y="53"/>
                      <a:pt x="18" y="46"/>
                    </a:cubicBezTo>
                    <a:cubicBezTo>
                      <a:pt x="35" y="46"/>
                      <a:pt x="48" y="42"/>
                      <a:pt x="51" y="22"/>
                    </a:cubicBezTo>
                    <a:cubicBezTo>
                      <a:pt x="53" y="5"/>
                      <a:pt x="68" y="7"/>
                      <a:pt x="79" y="3"/>
                    </a:cubicBezTo>
                    <a:cubicBezTo>
                      <a:pt x="89" y="0"/>
                      <a:pt x="95" y="5"/>
                      <a:pt x="101" y="12"/>
                    </a:cubicBezTo>
                    <a:cubicBezTo>
                      <a:pt x="111" y="25"/>
                      <a:pt x="121" y="33"/>
                      <a:pt x="139" y="26"/>
                    </a:cubicBezTo>
                    <a:cubicBezTo>
                      <a:pt x="165" y="17"/>
                      <a:pt x="181" y="34"/>
                      <a:pt x="182" y="67"/>
                    </a:cubicBezTo>
                    <a:cubicBezTo>
                      <a:pt x="182" y="75"/>
                      <a:pt x="179" y="86"/>
                      <a:pt x="190" y="89"/>
                    </a:cubicBezTo>
                    <a:cubicBezTo>
                      <a:pt x="200" y="91"/>
                      <a:pt x="209" y="90"/>
                      <a:pt x="216" y="82"/>
                    </a:cubicBezTo>
                    <a:cubicBezTo>
                      <a:pt x="219" y="79"/>
                      <a:pt x="222" y="75"/>
                      <a:pt x="226" y="72"/>
                    </a:cubicBezTo>
                    <a:cubicBezTo>
                      <a:pt x="234" y="66"/>
                      <a:pt x="242" y="64"/>
                      <a:pt x="250" y="74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6" name="Freeform 897">
                <a:extLst>
                  <a:ext uri="{FF2B5EF4-FFF2-40B4-BE49-F238E27FC236}">
                    <a16:creationId xmlns:a16="http://schemas.microsoft.com/office/drawing/2014/main" id="{2DD34931-F91D-9A77-DF86-7DEF208EB5E5}"/>
                  </a:ext>
                </a:extLst>
              </p:cNvPr>
              <p:cNvSpPr/>
              <p:nvPr/>
            </p:nvSpPr>
            <p:spPr bwMode="auto">
              <a:xfrm>
                <a:off x="4561" y="1237"/>
                <a:ext cx="117" cy="146"/>
              </a:xfrm>
              <a:custGeom>
                <a:avLst/>
                <a:gdLst>
                  <a:gd name="T0" fmla="*/ 156 w 290"/>
                  <a:gd name="T1" fmla="*/ 172 h 172"/>
                  <a:gd name="T2" fmla="*/ 113 w 290"/>
                  <a:gd name="T3" fmla="*/ 157 h 172"/>
                  <a:gd name="T4" fmla="*/ 108 w 290"/>
                  <a:gd name="T5" fmla="*/ 140 h 172"/>
                  <a:gd name="T6" fmla="*/ 99 w 290"/>
                  <a:gd name="T7" fmla="*/ 120 h 172"/>
                  <a:gd name="T8" fmla="*/ 89 w 290"/>
                  <a:gd name="T9" fmla="*/ 107 h 172"/>
                  <a:gd name="T10" fmla="*/ 81 w 290"/>
                  <a:gd name="T11" fmla="*/ 89 h 172"/>
                  <a:gd name="T12" fmla="*/ 50 w 290"/>
                  <a:gd name="T13" fmla="*/ 91 h 172"/>
                  <a:gd name="T14" fmla="*/ 27 w 290"/>
                  <a:gd name="T15" fmla="*/ 89 h 172"/>
                  <a:gd name="T16" fmla="*/ 0 w 290"/>
                  <a:gd name="T17" fmla="*/ 80 h 172"/>
                  <a:gd name="T18" fmla="*/ 4 w 290"/>
                  <a:gd name="T19" fmla="*/ 72 h 172"/>
                  <a:gd name="T20" fmla="*/ 30 w 290"/>
                  <a:gd name="T21" fmla="*/ 75 h 172"/>
                  <a:gd name="T22" fmla="*/ 45 w 290"/>
                  <a:gd name="T23" fmla="*/ 81 h 172"/>
                  <a:gd name="T24" fmla="*/ 91 w 290"/>
                  <a:gd name="T25" fmla="*/ 75 h 172"/>
                  <a:gd name="T26" fmla="*/ 112 w 290"/>
                  <a:gd name="T27" fmla="*/ 64 h 172"/>
                  <a:gd name="T28" fmla="*/ 124 w 290"/>
                  <a:gd name="T29" fmla="*/ 52 h 172"/>
                  <a:gd name="T30" fmla="*/ 158 w 290"/>
                  <a:gd name="T31" fmla="*/ 42 h 172"/>
                  <a:gd name="T32" fmla="*/ 194 w 290"/>
                  <a:gd name="T33" fmla="*/ 36 h 172"/>
                  <a:gd name="T34" fmla="*/ 200 w 290"/>
                  <a:gd name="T35" fmla="*/ 27 h 172"/>
                  <a:gd name="T36" fmla="*/ 191 w 290"/>
                  <a:gd name="T37" fmla="*/ 21 h 172"/>
                  <a:gd name="T38" fmla="*/ 147 w 290"/>
                  <a:gd name="T39" fmla="*/ 24 h 172"/>
                  <a:gd name="T40" fmla="*/ 116 w 290"/>
                  <a:gd name="T41" fmla="*/ 20 h 172"/>
                  <a:gd name="T42" fmla="*/ 100 w 290"/>
                  <a:gd name="T43" fmla="*/ 24 h 172"/>
                  <a:gd name="T44" fmla="*/ 20 w 290"/>
                  <a:gd name="T45" fmla="*/ 20 h 172"/>
                  <a:gd name="T46" fmla="*/ 20 w 290"/>
                  <a:gd name="T47" fmla="*/ 16 h 172"/>
                  <a:gd name="T48" fmla="*/ 36 w 290"/>
                  <a:gd name="T49" fmla="*/ 11 h 172"/>
                  <a:gd name="T50" fmla="*/ 135 w 290"/>
                  <a:gd name="T51" fmla="*/ 7 h 172"/>
                  <a:gd name="T52" fmla="*/ 156 w 290"/>
                  <a:gd name="T53" fmla="*/ 12 h 172"/>
                  <a:gd name="T54" fmla="*/ 217 w 290"/>
                  <a:gd name="T55" fmla="*/ 15 h 172"/>
                  <a:gd name="T56" fmla="*/ 232 w 290"/>
                  <a:gd name="T57" fmla="*/ 0 h 172"/>
                  <a:gd name="T58" fmla="*/ 239 w 290"/>
                  <a:gd name="T59" fmla="*/ 15 h 172"/>
                  <a:gd name="T60" fmla="*/ 263 w 290"/>
                  <a:gd name="T61" fmla="*/ 47 h 172"/>
                  <a:gd name="T62" fmla="*/ 282 w 290"/>
                  <a:gd name="T63" fmla="*/ 63 h 172"/>
                  <a:gd name="T64" fmla="*/ 267 w 290"/>
                  <a:gd name="T65" fmla="*/ 86 h 172"/>
                  <a:gd name="T66" fmla="*/ 195 w 290"/>
                  <a:gd name="T67" fmla="*/ 99 h 172"/>
                  <a:gd name="T68" fmla="*/ 181 w 290"/>
                  <a:gd name="T69" fmla="*/ 115 h 172"/>
                  <a:gd name="T70" fmla="*/ 150 w 290"/>
                  <a:gd name="T71" fmla="*/ 124 h 172"/>
                  <a:gd name="T72" fmla="*/ 145 w 290"/>
                  <a:gd name="T73" fmla="*/ 122 h 172"/>
                  <a:gd name="T74" fmla="*/ 122 w 290"/>
                  <a:gd name="T75" fmla="*/ 118 h 172"/>
                  <a:gd name="T76" fmla="*/ 133 w 290"/>
                  <a:gd name="T77" fmla="*/ 153 h 172"/>
                  <a:gd name="T78" fmla="*/ 156 w 290"/>
                  <a:gd name="T79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90" h="172">
                    <a:moveTo>
                      <a:pt x="156" y="172"/>
                    </a:moveTo>
                    <a:cubicBezTo>
                      <a:pt x="140" y="172"/>
                      <a:pt x="128" y="160"/>
                      <a:pt x="113" y="157"/>
                    </a:cubicBezTo>
                    <a:cubicBezTo>
                      <a:pt x="105" y="156"/>
                      <a:pt x="103" y="148"/>
                      <a:pt x="108" y="140"/>
                    </a:cubicBezTo>
                    <a:cubicBezTo>
                      <a:pt x="114" y="130"/>
                      <a:pt x="113" y="122"/>
                      <a:pt x="99" y="120"/>
                    </a:cubicBezTo>
                    <a:cubicBezTo>
                      <a:pt x="92" y="119"/>
                      <a:pt x="88" y="113"/>
                      <a:pt x="89" y="107"/>
                    </a:cubicBezTo>
                    <a:cubicBezTo>
                      <a:pt x="92" y="98"/>
                      <a:pt x="91" y="92"/>
                      <a:pt x="81" y="89"/>
                    </a:cubicBezTo>
                    <a:cubicBezTo>
                      <a:pt x="70" y="84"/>
                      <a:pt x="57" y="81"/>
                      <a:pt x="50" y="91"/>
                    </a:cubicBezTo>
                    <a:cubicBezTo>
                      <a:pt x="39" y="104"/>
                      <a:pt x="33" y="96"/>
                      <a:pt x="27" y="89"/>
                    </a:cubicBezTo>
                    <a:cubicBezTo>
                      <a:pt x="19" y="80"/>
                      <a:pt x="12" y="73"/>
                      <a:pt x="0" y="80"/>
                    </a:cubicBezTo>
                    <a:cubicBezTo>
                      <a:pt x="0" y="76"/>
                      <a:pt x="0" y="73"/>
                      <a:pt x="4" y="72"/>
                    </a:cubicBezTo>
                    <a:cubicBezTo>
                      <a:pt x="14" y="60"/>
                      <a:pt x="22" y="65"/>
                      <a:pt x="30" y="75"/>
                    </a:cubicBezTo>
                    <a:cubicBezTo>
                      <a:pt x="34" y="81"/>
                      <a:pt x="37" y="86"/>
                      <a:pt x="45" y="81"/>
                    </a:cubicBezTo>
                    <a:cubicBezTo>
                      <a:pt x="60" y="71"/>
                      <a:pt x="76" y="73"/>
                      <a:pt x="91" y="75"/>
                    </a:cubicBezTo>
                    <a:cubicBezTo>
                      <a:pt x="102" y="76"/>
                      <a:pt x="107" y="72"/>
                      <a:pt x="112" y="64"/>
                    </a:cubicBezTo>
                    <a:cubicBezTo>
                      <a:pt x="112" y="56"/>
                      <a:pt x="119" y="55"/>
                      <a:pt x="124" y="52"/>
                    </a:cubicBezTo>
                    <a:cubicBezTo>
                      <a:pt x="133" y="42"/>
                      <a:pt x="143" y="37"/>
                      <a:pt x="158" y="42"/>
                    </a:cubicBezTo>
                    <a:cubicBezTo>
                      <a:pt x="170" y="47"/>
                      <a:pt x="182" y="40"/>
                      <a:pt x="194" y="36"/>
                    </a:cubicBezTo>
                    <a:cubicBezTo>
                      <a:pt x="198" y="34"/>
                      <a:pt x="202" y="32"/>
                      <a:pt x="200" y="27"/>
                    </a:cubicBezTo>
                    <a:cubicBezTo>
                      <a:pt x="199" y="22"/>
                      <a:pt x="195" y="22"/>
                      <a:pt x="191" y="21"/>
                    </a:cubicBezTo>
                    <a:cubicBezTo>
                      <a:pt x="176" y="20"/>
                      <a:pt x="162" y="25"/>
                      <a:pt x="147" y="24"/>
                    </a:cubicBezTo>
                    <a:cubicBezTo>
                      <a:pt x="136" y="23"/>
                      <a:pt x="126" y="23"/>
                      <a:pt x="116" y="20"/>
                    </a:cubicBezTo>
                    <a:cubicBezTo>
                      <a:pt x="110" y="20"/>
                      <a:pt x="104" y="18"/>
                      <a:pt x="100" y="24"/>
                    </a:cubicBezTo>
                    <a:cubicBezTo>
                      <a:pt x="72" y="43"/>
                      <a:pt x="46" y="36"/>
                      <a:pt x="20" y="20"/>
                    </a:cubicBezTo>
                    <a:cubicBezTo>
                      <a:pt x="20" y="18"/>
                      <a:pt x="20" y="17"/>
                      <a:pt x="20" y="16"/>
                    </a:cubicBezTo>
                    <a:cubicBezTo>
                      <a:pt x="24" y="11"/>
                      <a:pt x="30" y="10"/>
                      <a:pt x="36" y="11"/>
                    </a:cubicBezTo>
                    <a:cubicBezTo>
                      <a:pt x="70" y="18"/>
                      <a:pt x="102" y="9"/>
                      <a:pt x="135" y="7"/>
                    </a:cubicBezTo>
                    <a:cubicBezTo>
                      <a:pt x="142" y="7"/>
                      <a:pt x="150" y="6"/>
                      <a:pt x="156" y="12"/>
                    </a:cubicBezTo>
                    <a:cubicBezTo>
                      <a:pt x="176" y="12"/>
                      <a:pt x="197" y="8"/>
                      <a:pt x="217" y="15"/>
                    </a:cubicBezTo>
                    <a:cubicBezTo>
                      <a:pt x="228" y="18"/>
                      <a:pt x="232" y="10"/>
                      <a:pt x="232" y="0"/>
                    </a:cubicBezTo>
                    <a:cubicBezTo>
                      <a:pt x="243" y="1"/>
                      <a:pt x="239" y="9"/>
                      <a:pt x="239" y="15"/>
                    </a:cubicBezTo>
                    <a:cubicBezTo>
                      <a:pt x="237" y="33"/>
                      <a:pt x="245" y="44"/>
                      <a:pt x="263" y="47"/>
                    </a:cubicBezTo>
                    <a:cubicBezTo>
                      <a:pt x="273" y="49"/>
                      <a:pt x="278" y="55"/>
                      <a:pt x="282" y="63"/>
                    </a:cubicBezTo>
                    <a:cubicBezTo>
                      <a:pt x="290" y="78"/>
                      <a:pt x="285" y="87"/>
                      <a:pt x="267" y="86"/>
                    </a:cubicBezTo>
                    <a:cubicBezTo>
                      <a:pt x="242" y="85"/>
                      <a:pt x="220" y="98"/>
                      <a:pt x="195" y="99"/>
                    </a:cubicBezTo>
                    <a:cubicBezTo>
                      <a:pt x="188" y="100"/>
                      <a:pt x="184" y="108"/>
                      <a:pt x="181" y="115"/>
                    </a:cubicBezTo>
                    <a:cubicBezTo>
                      <a:pt x="174" y="129"/>
                      <a:pt x="164" y="132"/>
                      <a:pt x="150" y="124"/>
                    </a:cubicBezTo>
                    <a:cubicBezTo>
                      <a:pt x="148" y="123"/>
                      <a:pt x="147" y="122"/>
                      <a:pt x="145" y="122"/>
                    </a:cubicBezTo>
                    <a:cubicBezTo>
                      <a:pt x="137" y="120"/>
                      <a:pt x="131" y="108"/>
                      <a:pt x="122" y="118"/>
                    </a:cubicBezTo>
                    <a:cubicBezTo>
                      <a:pt x="117" y="123"/>
                      <a:pt x="126" y="148"/>
                      <a:pt x="133" y="153"/>
                    </a:cubicBezTo>
                    <a:cubicBezTo>
                      <a:pt x="141" y="158"/>
                      <a:pt x="154" y="158"/>
                      <a:pt x="156" y="172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7" name="Freeform 898">
                <a:extLst>
                  <a:ext uri="{FF2B5EF4-FFF2-40B4-BE49-F238E27FC236}">
                    <a16:creationId xmlns:a16="http://schemas.microsoft.com/office/drawing/2014/main" id="{49561506-7496-F822-9B56-1AA29B8AC28D}"/>
                  </a:ext>
                </a:extLst>
              </p:cNvPr>
              <p:cNvSpPr/>
              <p:nvPr/>
            </p:nvSpPr>
            <p:spPr bwMode="auto">
              <a:xfrm>
                <a:off x="4608" y="1250"/>
                <a:ext cx="38" cy="33"/>
              </a:xfrm>
              <a:custGeom>
                <a:avLst/>
                <a:gdLst>
                  <a:gd name="T0" fmla="*/ 0 w 95"/>
                  <a:gd name="T1" fmla="*/ 5 h 39"/>
                  <a:gd name="T2" fmla="*/ 70 w 95"/>
                  <a:gd name="T3" fmla="*/ 1 h 39"/>
                  <a:gd name="T4" fmla="*/ 93 w 95"/>
                  <a:gd name="T5" fmla="*/ 11 h 39"/>
                  <a:gd name="T6" fmla="*/ 73 w 95"/>
                  <a:gd name="T7" fmla="*/ 28 h 39"/>
                  <a:gd name="T8" fmla="*/ 31 w 95"/>
                  <a:gd name="T9" fmla="*/ 30 h 39"/>
                  <a:gd name="T10" fmla="*/ 8 w 95"/>
                  <a:gd name="T11" fmla="*/ 37 h 39"/>
                  <a:gd name="T12" fmla="*/ 0 w 95"/>
                  <a:gd name="T13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5" h="39">
                    <a:moveTo>
                      <a:pt x="0" y="5"/>
                    </a:moveTo>
                    <a:cubicBezTo>
                      <a:pt x="23" y="3"/>
                      <a:pt x="47" y="2"/>
                      <a:pt x="70" y="1"/>
                    </a:cubicBezTo>
                    <a:cubicBezTo>
                      <a:pt x="80" y="0"/>
                      <a:pt x="92" y="0"/>
                      <a:pt x="93" y="11"/>
                    </a:cubicBezTo>
                    <a:cubicBezTo>
                      <a:pt x="95" y="23"/>
                      <a:pt x="83" y="26"/>
                      <a:pt x="73" y="28"/>
                    </a:cubicBezTo>
                    <a:cubicBezTo>
                      <a:pt x="59" y="32"/>
                      <a:pt x="46" y="39"/>
                      <a:pt x="31" y="30"/>
                    </a:cubicBezTo>
                    <a:cubicBezTo>
                      <a:pt x="23" y="24"/>
                      <a:pt x="17" y="37"/>
                      <a:pt x="8" y="37"/>
                    </a:cubicBezTo>
                    <a:cubicBezTo>
                      <a:pt x="17" y="23"/>
                      <a:pt x="19" y="11"/>
                      <a:pt x="0" y="5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8" name="Freeform 899">
                <a:extLst>
                  <a:ext uri="{FF2B5EF4-FFF2-40B4-BE49-F238E27FC236}">
                    <a16:creationId xmlns:a16="http://schemas.microsoft.com/office/drawing/2014/main" id="{E2B4FD82-3A65-F90A-F01F-E9774B3E6005}"/>
                  </a:ext>
                </a:extLst>
              </p:cNvPr>
              <p:cNvSpPr/>
              <p:nvPr/>
            </p:nvSpPr>
            <p:spPr bwMode="auto">
              <a:xfrm>
                <a:off x="4562" y="1283"/>
                <a:ext cx="44" cy="34"/>
              </a:xfrm>
              <a:custGeom>
                <a:avLst/>
                <a:gdLst>
                  <a:gd name="T0" fmla="*/ 108 w 108"/>
                  <a:gd name="T1" fmla="*/ 10 h 40"/>
                  <a:gd name="T2" fmla="*/ 90 w 108"/>
                  <a:gd name="T3" fmla="*/ 24 h 40"/>
                  <a:gd name="T4" fmla="*/ 59 w 108"/>
                  <a:gd name="T5" fmla="*/ 25 h 40"/>
                  <a:gd name="T6" fmla="*/ 16 w 108"/>
                  <a:gd name="T7" fmla="*/ 17 h 40"/>
                  <a:gd name="T8" fmla="*/ 0 w 108"/>
                  <a:gd name="T9" fmla="*/ 18 h 40"/>
                  <a:gd name="T10" fmla="*/ 32 w 108"/>
                  <a:gd name="T11" fmla="*/ 19 h 40"/>
                  <a:gd name="T12" fmla="*/ 41 w 108"/>
                  <a:gd name="T13" fmla="*/ 23 h 40"/>
                  <a:gd name="T14" fmla="*/ 84 w 108"/>
                  <a:gd name="T15" fmla="*/ 18 h 40"/>
                  <a:gd name="T16" fmla="*/ 108 w 108"/>
                  <a:gd name="T17" fmla="*/ 1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8" h="40">
                    <a:moveTo>
                      <a:pt x="108" y="10"/>
                    </a:moveTo>
                    <a:cubicBezTo>
                      <a:pt x="108" y="22"/>
                      <a:pt x="100" y="27"/>
                      <a:pt x="90" y="24"/>
                    </a:cubicBezTo>
                    <a:cubicBezTo>
                      <a:pt x="79" y="21"/>
                      <a:pt x="69" y="23"/>
                      <a:pt x="59" y="25"/>
                    </a:cubicBezTo>
                    <a:cubicBezTo>
                      <a:pt x="43" y="28"/>
                      <a:pt x="27" y="40"/>
                      <a:pt x="16" y="17"/>
                    </a:cubicBezTo>
                    <a:cubicBezTo>
                      <a:pt x="13" y="11"/>
                      <a:pt x="5" y="15"/>
                      <a:pt x="0" y="18"/>
                    </a:cubicBezTo>
                    <a:cubicBezTo>
                      <a:pt x="12" y="0"/>
                      <a:pt x="23" y="1"/>
                      <a:pt x="32" y="19"/>
                    </a:cubicBezTo>
                    <a:cubicBezTo>
                      <a:pt x="34" y="24"/>
                      <a:pt x="37" y="26"/>
                      <a:pt x="41" y="23"/>
                    </a:cubicBezTo>
                    <a:cubicBezTo>
                      <a:pt x="54" y="12"/>
                      <a:pt x="69" y="16"/>
                      <a:pt x="84" y="18"/>
                    </a:cubicBezTo>
                    <a:cubicBezTo>
                      <a:pt x="93" y="19"/>
                      <a:pt x="101" y="15"/>
                      <a:pt x="108" y="10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9" name="Freeform 900">
                <a:extLst>
                  <a:ext uri="{FF2B5EF4-FFF2-40B4-BE49-F238E27FC236}">
                    <a16:creationId xmlns:a16="http://schemas.microsoft.com/office/drawing/2014/main" id="{F510CE96-829F-BBF5-569E-0AB7E7CEFEB8}"/>
                  </a:ext>
                </a:extLst>
              </p:cNvPr>
              <p:cNvSpPr/>
              <p:nvPr/>
            </p:nvSpPr>
            <p:spPr bwMode="auto">
              <a:xfrm>
                <a:off x="4559" y="1326"/>
                <a:ext cx="17" cy="36"/>
              </a:xfrm>
              <a:custGeom>
                <a:avLst/>
                <a:gdLst>
                  <a:gd name="T0" fmla="*/ 8 w 41"/>
                  <a:gd name="T1" fmla="*/ 0 h 43"/>
                  <a:gd name="T2" fmla="*/ 25 w 41"/>
                  <a:gd name="T3" fmla="*/ 16 h 43"/>
                  <a:gd name="T4" fmla="*/ 30 w 41"/>
                  <a:gd name="T5" fmla="*/ 36 h 43"/>
                  <a:gd name="T6" fmla="*/ 2 w 41"/>
                  <a:gd name="T7" fmla="*/ 31 h 43"/>
                  <a:gd name="T8" fmla="*/ 0 w 41"/>
                  <a:gd name="T9" fmla="*/ 24 h 43"/>
                  <a:gd name="T10" fmla="*/ 20 w 41"/>
                  <a:gd name="T11" fmla="*/ 28 h 43"/>
                  <a:gd name="T12" fmla="*/ 12 w 41"/>
                  <a:gd name="T13" fmla="*/ 10 h 43"/>
                  <a:gd name="T14" fmla="*/ 8 w 41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43">
                    <a:moveTo>
                      <a:pt x="8" y="0"/>
                    </a:moveTo>
                    <a:cubicBezTo>
                      <a:pt x="14" y="5"/>
                      <a:pt x="21" y="9"/>
                      <a:pt x="25" y="16"/>
                    </a:cubicBezTo>
                    <a:cubicBezTo>
                      <a:pt x="28" y="22"/>
                      <a:pt x="41" y="28"/>
                      <a:pt x="30" y="36"/>
                    </a:cubicBezTo>
                    <a:cubicBezTo>
                      <a:pt x="20" y="43"/>
                      <a:pt x="9" y="42"/>
                      <a:pt x="2" y="31"/>
                    </a:cubicBezTo>
                    <a:cubicBezTo>
                      <a:pt x="1" y="29"/>
                      <a:pt x="0" y="26"/>
                      <a:pt x="0" y="24"/>
                    </a:cubicBezTo>
                    <a:cubicBezTo>
                      <a:pt x="6" y="26"/>
                      <a:pt x="12" y="37"/>
                      <a:pt x="20" y="28"/>
                    </a:cubicBezTo>
                    <a:cubicBezTo>
                      <a:pt x="25" y="21"/>
                      <a:pt x="16" y="16"/>
                      <a:pt x="12" y="10"/>
                    </a:cubicBezTo>
                    <a:cubicBezTo>
                      <a:pt x="10" y="7"/>
                      <a:pt x="9" y="3"/>
                      <a:pt x="8" y="0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0" name="Freeform 901">
                <a:extLst>
                  <a:ext uri="{FF2B5EF4-FFF2-40B4-BE49-F238E27FC236}">
                    <a16:creationId xmlns:a16="http://schemas.microsoft.com/office/drawing/2014/main" id="{FBD62F19-117D-2F47-C4E4-DBCA6369DA94}"/>
                  </a:ext>
                </a:extLst>
              </p:cNvPr>
              <p:cNvSpPr/>
              <p:nvPr/>
            </p:nvSpPr>
            <p:spPr bwMode="auto">
              <a:xfrm>
                <a:off x="4569" y="1254"/>
                <a:ext cx="32" cy="23"/>
              </a:xfrm>
              <a:custGeom>
                <a:avLst/>
                <a:gdLst>
                  <a:gd name="T0" fmla="*/ 0 w 80"/>
                  <a:gd name="T1" fmla="*/ 0 h 27"/>
                  <a:gd name="T2" fmla="*/ 4 w 80"/>
                  <a:gd name="T3" fmla="*/ 0 h 27"/>
                  <a:gd name="T4" fmla="*/ 80 w 80"/>
                  <a:gd name="T5" fmla="*/ 4 h 27"/>
                  <a:gd name="T6" fmla="*/ 0 w 80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27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26" y="5"/>
                      <a:pt x="60" y="7"/>
                      <a:pt x="80" y="4"/>
                    </a:cubicBezTo>
                    <a:cubicBezTo>
                      <a:pt x="46" y="27"/>
                      <a:pt x="39" y="27"/>
                      <a:pt x="0" y="0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1" name="Freeform 902">
                <a:extLst>
                  <a:ext uri="{FF2B5EF4-FFF2-40B4-BE49-F238E27FC236}">
                    <a16:creationId xmlns:a16="http://schemas.microsoft.com/office/drawing/2014/main" id="{584087B7-E419-950E-35A9-AC7E574826DF}"/>
                  </a:ext>
                </a:extLst>
              </p:cNvPr>
              <p:cNvSpPr/>
              <p:nvPr/>
            </p:nvSpPr>
            <p:spPr bwMode="auto">
              <a:xfrm>
                <a:off x="4528" y="1254"/>
                <a:ext cx="7" cy="31"/>
              </a:xfrm>
              <a:custGeom>
                <a:avLst/>
                <a:gdLst>
                  <a:gd name="T0" fmla="*/ 16 w 16"/>
                  <a:gd name="T1" fmla="*/ 36 h 36"/>
                  <a:gd name="T2" fmla="*/ 0 w 16"/>
                  <a:gd name="T3" fmla="*/ 0 h 36"/>
                  <a:gd name="T4" fmla="*/ 16 w 1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6">
                    <a:moveTo>
                      <a:pt x="16" y="36"/>
                    </a:moveTo>
                    <a:cubicBezTo>
                      <a:pt x="7" y="25"/>
                      <a:pt x="4" y="12"/>
                      <a:pt x="0" y="0"/>
                    </a:cubicBezTo>
                    <a:cubicBezTo>
                      <a:pt x="12" y="9"/>
                      <a:pt x="14" y="22"/>
                      <a:pt x="16" y="36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2" name="Freeform 903">
                <a:extLst>
                  <a:ext uri="{FF2B5EF4-FFF2-40B4-BE49-F238E27FC236}">
                    <a16:creationId xmlns:a16="http://schemas.microsoft.com/office/drawing/2014/main" id="{CEDE3AD8-1B4A-0E25-0D22-4686D2AB074C}"/>
                  </a:ext>
                </a:extLst>
              </p:cNvPr>
              <p:cNvSpPr/>
              <p:nvPr/>
            </p:nvSpPr>
            <p:spPr bwMode="auto">
              <a:xfrm>
                <a:off x="4436" y="1226"/>
                <a:ext cx="14" cy="61"/>
              </a:xfrm>
              <a:custGeom>
                <a:avLst/>
                <a:gdLst>
                  <a:gd name="T0" fmla="*/ 0 w 35"/>
                  <a:gd name="T1" fmla="*/ 9 h 72"/>
                  <a:gd name="T2" fmla="*/ 27 w 35"/>
                  <a:gd name="T3" fmla="*/ 11 h 72"/>
                  <a:gd name="T4" fmla="*/ 29 w 35"/>
                  <a:gd name="T5" fmla="*/ 35 h 72"/>
                  <a:gd name="T6" fmla="*/ 21 w 35"/>
                  <a:gd name="T7" fmla="*/ 66 h 72"/>
                  <a:gd name="T8" fmla="*/ 14 w 35"/>
                  <a:gd name="T9" fmla="*/ 71 h 72"/>
                  <a:gd name="T10" fmla="*/ 9 w 35"/>
                  <a:gd name="T11" fmla="*/ 65 h 72"/>
                  <a:gd name="T12" fmla="*/ 4 w 35"/>
                  <a:gd name="T13" fmla="*/ 33 h 72"/>
                  <a:gd name="T14" fmla="*/ 17 w 35"/>
                  <a:gd name="T15" fmla="*/ 43 h 72"/>
                  <a:gd name="T16" fmla="*/ 26 w 35"/>
                  <a:gd name="T17" fmla="*/ 26 h 72"/>
                  <a:gd name="T18" fmla="*/ 17 w 35"/>
                  <a:gd name="T19" fmla="*/ 12 h 72"/>
                  <a:gd name="T20" fmla="*/ 0 w 35"/>
                  <a:gd name="T21" fmla="*/ 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72">
                    <a:moveTo>
                      <a:pt x="0" y="9"/>
                    </a:moveTo>
                    <a:cubicBezTo>
                      <a:pt x="10" y="0"/>
                      <a:pt x="19" y="5"/>
                      <a:pt x="27" y="11"/>
                    </a:cubicBezTo>
                    <a:cubicBezTo>
                      <a:pt x="35" y="17"/>
                      <a:pt x="33" y="27"/>
                      <a:pt x="29" y="35"/>
                    </a:cubicBezTo>
                    <a:cubicBezTo>
                      <a:pt x="23" y="45"/>
                      <a:pt x="33" y="58"/>
                      <a:pt x="21" y="66"/>
                    </a:cubicBezTo>
                    <a:cubicBezTo>
                      <a:pt x="19" y="68"/>
                      <a:pt x="18" y="72"/>
                      <a:pt x="14" y="71"/>
                    </a:cubicBezTo>
                    <a:cubicBezTo>
                      <a:pt x="12" y="70"/>
                      <a:pt x="9" y="66"/>
                      <a:pt x="9" y="65"/>
                    </a:cubicBezTo>
                    <a:cubicBezTo>
                      <a:pt x="14" y="53"/>
                      <a:pt x="2" y="44"/>
                      <a:pt x="4" y="33"/>
                    </a:cubicBezTo>
                    <a:cubicBezTo>
                      <a:pt x="9" y="35"/>
                      <a:pt x="9" y="46"/>
                      <a:pt x="17" y="43"/>
                    </a:cubicBezTo>
                    <a:cubicBezTo>
                      <a:pt x="23" y="40"/>
                      <a:pt x="25" y="32"/>
                      <a:pt x="26" y="26"/>
                    </a:cubicBezTo>
                    <a:cubicBezTo>
                      <a:pt x="27" y="20"/>
                      <a:pt x="23" y="15"/>
                      <a:pt x="17" y="12"/>
                    </a:cubicBezTo>
                    <a:cubicBezTo>
                      <a:pt x="12" y="8"/>
                      <a:pt x="6" y="9"/>
                      <a:pt x="0" y="9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3" name="Freeform 904">
                <a:extLst>
                  <a:ext uri="{FF2B5EF4-FFF2-40B4-BE49-F238E27FC236}">
                    <a16:creationId xmlns:a16="http://schemas.microsoft.com/office/drawing/2014/main" id="{FA99866D-18CE-4AA2-9B16-DA065281EC97}"/>
                  </a:ext>
                </a:extLst>
              </p:cNvPr>
              <p:cNvSpPr/>
              <p:nvPr/>
            </p:nvSpPr>
            <p:spPr bwMode="auto">
              <a:xfrm>
                <a:off x="4416" y="1213"/>
                <a:ext cx="20" cy="28"/>
              </a:xfrm>
              <a:custGeom>
                <a:avLst/>
                <a:gdLst>
                  <a:gd name="T0" fmla="*/ 0 w 48"/>
                  <a:gd name="T1" fmla="*/ 0 h 33"/>
                  <a:gd name="T2" fmla="*/ 48 w 48"/>
                  <a:gd name="T3" fmla="*/ 24 h 33"/>
                  <a:gd name="T4" fmla="*/ 0 w 48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3">
                    <a:moveTo>
                      <a:pt x="0" y="0"/>
                    </a:moveTo>
                    <a:cubicBezTo>
                      <a:pt x="13" y="14"/>
                      <a:pt x="31" y="17"/>
                      <a:pt x="48" y="24"/>
                    </a:cubicBezTo>
                    <a:cubicBezTo>
                      <a:pt x="32" y="33"/>
                      <a:pt x="4" y="19"/>
                      <a:pt x="0" y="0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4" name="Freeform 905">
                <a:extLst>
                  <a:ext uri="{FF2B5EF4-FFF2-40B4-BE49-F238E27FC236}">
                    <a16:creationId xmlns:a16="http://schemas.microsoft.com/office/drawing/2014/main" id="{ADF48193-EB45-00ED-2AEB-608EBB3F21D1}"/>
                  </a:ext>
                </a:extLst>
              </p:cNvPr>
              <p:cNvSpPr/>
              <p:nvPr/>
            </p:nvSpPr>
            <p:spPr bwMode="auto">
              <a:xfrm>
                <a:off x="4400" y="1210"/>
                <a:ext cx="6" cy="16"/>
              </a:xfrm>
              <a:custGeom>
                <a:avLst/>
                <a:gdLst>
                  <a:gd name="T0" fmla="*/ 9 w 15"/>
                  <a:gd name="T1" fmla="*/ 0 h 19"/>
                  <a:gd name="T2" fmla="*/ 14 w 15"/>
                  <a:gd name="T3" fmla="*/ 6 h 19"/>
                  <a:gd name="T4" fmla="*/ 5 w 15"/>
                  <a:gd name="T5" fmla="*/ 18 h 19"/>
                  <a:gd name="T6" fmla="*/ 0 w 15"/>
                  <a:gd name="T7" fmla="*/ 12 h 19"/>
                  <a:gd name="T8" fmla="*/ 9 w 15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9" y="0"/>
                    </a:moveTo>
                    <a:cubicBezTo>
                      <a:pt x="13" y="1"/>
                      <a:pt x="15" y="2"/>
                      <a:pt x="14" y="6"/>
                    </a:cubicBezTo>
                    <a:cubicBezTo>
                      <a:pt x="12" y="11"/>
                      <a:pt x="11" y="17"/>
                      <a:pt x="5" y="18"/>
                    </a:cubicBezTo>
                    <a:cubicBezTo>
                      <a:pt x="1" y="19"/>
                      <a:pt x="0" y="15"/>
                      <a:pt x="0" y="12"/>
                    </a:cubicBezTo>
                    <a:cubicBezTo>
                      <a:pt x="0" y="6"/>
                      <a:pt x="3" y="2"/>
                      <a:pt x="9" y="0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5" name="Freeform 906">
                <a:extLst>
                  <a:ext uri="{FF2B5EF4-FFF2-40B4-BE49-F238E27FC236}">
                    <a16:creationId xmlns:a16="http://schemas.microsoft.com/office/drawing/2014/main" id="{8084FF9F-0B27-A990-3E72-090B1A24D598}"/>
                  </a:ext>
                </a:extLst>
              </p:cNvPr>
              <p:cNvSpPr/>
              <p:nvPr/>
            </p:nvSpPr>
            <p:spPr bwMode="auto">
              <a:xfrm>
                <a:off x="4428" y="1244"/>
                <a:ext cx="9" cy="24"/>
              </a:xfrm>
              <a:custGeom>
                <a:avLst/>
                <a:gdLst>
                  <a:gd name="T0" fmla="*/ 23 w 23"/>
                  <a:gd name="T1" fmla="*/ 12 h 28"/>
                  <a:gd name="T2" fmla="*/ 3 w 23"/>
                  <a:gd name="T3" fmla="*/ 28 h 28"/>
                  <a:gd name="T4" fmla="*/ 3 w 23"/>
                  <a:gd name="T5" fmla="*/ 20 h 28"/>
                  <a:gd name="T6" fmla="*/ 7 w 23"/>
                  <a:gd name="T7" fmla="*/ 3 h 28"/>
                  <a:gd name="T8" fmla="*/ 23 w 23"/>
                  <a:gd name="T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23" y="12"/>
                    </a:moveTo>
                    <a:cubicBezTo>
                      <a:pt x="14" y="15"/>
                      <a:pt x="5" y="16"/>
                      <a:pt x="3" y="28"/>
                    </a:cubicBezTo>
                    <a:cubicBezTo>
                      <a:pt x="3" y="25"/>
                      <a:pt x="3" y="22"/>
                      <a:pt x="3" y="20"/>
                    </a:cubicBezTo>
                    <a:cubicBezTo>
                      <a:pt x="3" y="14"/>
                      <a:pt x="0" y="6"/>
                      <a:pt x="7" y="3"/>
                    </a:cubicBezTo>
                    <a:cubicBezTo>
                      <a:pt x="14" y="0"/>
                      <a:pt x="18" y="8"/>
                      <a:pt x="23" y="12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6" name="Freeform 907">
                <a:extLst>
                  <a:ext uri="{FF2B5EF4-FFF2-40B4-BE49-F238E27FC236}">
                    <a16:creationId xmlns:a16="http://schemas.microsoft.com/office/drawing/2014/main" id="{C60DFFE1-01F7-FACB-2699-FAFA76272695}"/>
                  </a:ext>
                </a:extLst>
              </p:cNvPr>
              <p:cNvSpPr/>
              <p:nvPr/>
            </p:nvSpPr>
            <p:spPr bwMode="auto">
              <a:xfrm>
                <a:off x="3889" y="2182"/>
                <a:ext cx="215" cy="302"/>
              </a:xfrm>
              <a:custGeom>
                <a:avLst/>
                <a:gdLst>
                  <a:gd name="T0" fmla="*/ 509 w 532"/>
                  <a:gd name="T1" fmla="*/ 100 h 354"/>
                  <a:gd name="T2" fmla="*/ 494 w 532"/>
                  <a:gd name="T3" fmla="*/ 126 h 354"/>
                  <a:gd name="T4" fmla="*/ 514 w 532"/>
                  <a:gd name="T5" fmla="*/ 176 h 354"/>
                  <a:gd name="T6" fmla="*/ 527 w 532"/>
                  <a:gd name="T7" fmla="*/ 199 h 354"/>
                  <a:gd name="T8" fmla="*/ 517 w 532"/>
                  <a:gd name="T9" fmla="*/ 264 h 354"/>
                  <a:gd name="T10" fmla="*/ 495 w 532"/>
                  <a:gd name="T11" fmla="*/ 306 h 354"/>
                  <a:gd name="T12" fmla="*/ 484 w 532"/>
                  <a:gd name="T13" fmla="*/ 319 h 354"/>
                  <a:gd name="T14" fmla="*/ 497 w 532"/>
                  <a:gd name="T15" fmla="*/ 324 h 354"/>
                  <a:gd name="T16" fmla="*/ 509 w 532"/>
                  <a:gd name="T17" fmla="*/ 336 h 354"/>
                  <a:gd name="T18" fmla="*/ 509 w 532"/>
                  <a:gd name="T19" fmla="*/ 340 h 354"/>
                  <a:gd name="T20" fmla="*/ 507 w 532"/>
                  <a:gd name="T21" fmla="*/ 349 h 354"/>
                  <a:gd name="T22" fmla="*/ 477 w 532"/>
                  <a:gd name="T23" fmla="*/ 343 h 354"/>
                  <a:gd name="T24" fmla="*/ 457 w 532"/>
                  <a:gd name="T25" fmla="*/ 330 h 354"/>
                  <a:gd name="T26" fmla="*/ 445 w 532"/>
                  <a:gd name="T27" fmla="*/ 324 h 354"/>
                  <a:gd name="T28" fmla="*/ 436 w 532"/>
                  <a:gd name="T29" fmla="*/ 328 h 354"/>
                  <a:gd name="T30" fmla="*/ 379 w 532"/>
                  <a:gd name="T31" fmla="*/ 319 h 354"/>
                  <a:gd name="T32" fmla="*/ 341 w 532"/>
                  <a:gd name="T33" fmla="*/ 296 h 354"/>
                  <a:gd name="T34" fmla="*/ 286 w 532"/>
                  <a:gd name="T35" fmla="*/ 270 h 354"/>
                  <a:gd name="T36" fmla="*/ 274 w 532"/>
                  <a:gd name="T37" fmla="*/ 270 h 354"/>
                  <a:gd name="T38" fmla="*/ 257 w 532"/>
                  <a:gd name="T39" fmla="*/ 273 h 354"/>
                  <a:gd name="T40" fmla="*/ 256 w 532"/>
                  <a:gd name="T41" fmla="*/ 252 h 354"/>
                  <a:gd name="T42" fmla="*/ 246 w 532"/>
                  <a:gd name="T43" fmla="*/ 239 h 354"/>
                  <a:gd name="T44" fmla="*/ 192 w 532"/>
                  <a:gd name="T45" fmla="*/ 235 h 354"/>
                  <a:gd name="T46" fmla="*/ 127 w 532"/>
                  <a:gd name="T47" fmla="*/ 201 h 354"/>
                  <a:gd name="T48" fmla="*/ 119 w 532"/>
                  <a:gd name="T49" fmla="*/ 195 h 354"/>
                  <a:gd name="T50" fmla="*/ 99 w 532"/>
                  <a:gd name="T51" fmla="*/ 193 h 354"/>
                  <a:gd name="T52" fmla="*/ 77 w 532"/>
                  <a:gd name="T53" fmla="*/ 200 h 354"/>
                  <a:gd name="T54" fmla="*/ 61 w 532"/>
                  <a:gd name="T55" fmla="*/ 170 h 354"/>
                  <a:gd name="T56" fmla="*/ 41 w 532"/>
                  <a:gd name="T57" fmla="*/ 114 h 354"/>
                  <a:gd name="T58" fmla="*/ 22 w 532"/>
                  <a:gd name="T59" fmla="*/ 59 h 354"/>
                  <a:gd name="T60" fmla="*/ 17 w 532"/>
                  <a:gd name="T61" fmla="*/ 44 h 354"/>
                  <a:gd name="T62" fmla="*/ 5 w 532"/>
                  <a:gd name="T63" fmla="*/ 0 h 354"/>
                  <a:gd name="T64" fmla="*/ 17 w 532"/>
                  <a:gd name="T65" fmla="*/ 0 h 354"/>
                  <a:gd name="T66" fmla="*/ 40 w 532"/>
                  <a:gd name="T67" fmla="*/ 45 h 354"/>
                  <a:gd name="T68" fmla="*/ 52 w 532"/>
                  <a:gd name="T69" fmla="*/ 84 h 354"/>
                  <a:gd name="T70" fmla="*/ 53 w 532"/>
                  <a:gd name="T71" fmla="*/ 90 h 354"/>
                  <a:gd name="T72" fmla="*/ 91 w 532"/>
                  <a:gd name="T73" fmla="*/ 172 h 354"/>
                  <a:gd name="T74" fmla="*/ 104 w 532"/>
                  <a:gd name="T75" fmla="*/ 156 h 354"/>
                  <a:gd name="T76" fmla="*/ 151 w 532"/>
                  <a:gd name="T77" fmla="*/ 163 h 354"/>
                  <a:gd name="T78" fmla="*/ 168 w 532"/>
                  <a:gd name="T79" fmla="*/ 176 h 354"/>
                  <a:gd name="T80" fmla="*/ 175 w 532"/>
                  <a:gd name="T81" fmla="*/ 169 h 354"/>
                  <a:gd name="T82" fmla="*/ 228 w 532"/>
                  <a:gd name="T83" fmla="*/ 114 h 354"/>
                  <a:gd name="T84" fmla="*/ 281 w 532"/>
                  <a:gd name="T85" fmla="*/ 113 h 354"/>
                  <a:gd name="T86" fmla="*/ 285 w 532"/>
                  <a:gd name="T87" fmla="*/ 116 h 354"/>
                  <a:gd name="T88" fmla="*/ 336 w 532"/>
                  <a:gd name="T89" fmla="*/ 160 h 354"/>
                  <a:gd name="T90" fmla="*/ 344 w 532"/>
                  <a:gd name="T91" fmla="*/ 129 h 354"/>
                  <a:gd name="T92" fmla="*/ 366 w 532"/>
                  <a:gd name="T93" fmla="*/ 115 h 354"/>
                  <a:gd name="T94" fmla="*/ 443 w 532"/>
                  <a:gd name="T95" fmla="*/ 97 h 354"/>
                  <a:gd name="T96" fmla="*/ 468 w 532"/>
                  <a:gd name="T97" fmla="*/ 88 h 354"/>
                  <a:gd name="T98" fmla="*/ 505 w 532"/>
                  <a:gd name="T99" fmla="*/ 84 h 354"/>
                  <a:gd name="T100" fmla="*/ 509 w 532"/>
                  <a:gd name="T101" fmla="*/ 10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2" h="354">
                    <a:moveTo>
                      <a:pt x="509" y="100"/>
                    </a:moveTo>
                    <a:cubicBezTo>
                      <a:pt x="508" y="111"/>
                      <a:pt x="498" y="116"/>
                      <a:pt x="494" y="126"/>
                    </a:cubicBezTo>
                    <a:cubicBezTo>
                      <a:pt x="483" y="149"/>
                      <a:pt x="490" y="168"/>
                      <a:pt x="514" y="176"/>
                    </a:cubicBezTo>
                    <a:cubicBezTo>
                      <a:pt x="528" y="180"/>
                      <a:pt x="532" y="188"/>
                      <a:pt x="527" y="199"/>
                    </a:cubicBezTo>
                    <a:cubicBezTo>
                      <a:pt x="518" y="220"/>
                      <a:pt x="518" y="242"/>
                      <a:pt x="517" y="264"/>
                    </a:cubicBezTo>
                    <a:cubicBezTo>
                      <a:pt x="516" y="282"/>
                      <a:pt x="515" y="299"/>
                      <a:pt x="495" y="306"/>
                    </a:cubicBezTo>
                    <a:cubicBezTo>
                      <a:pt x="489" y="308"/>
                      <a:pt x="483" y="313"/>
                      <a:pt x="484" y="319"/>
                    </a:cubicBezTo>
                    <a:cubicBezTo>
                      <a:pt x="485" y="325"/>
                      <a:pt x="492" y="324"/>
                      <a:pt x="497" y="324"/>
                    </a:cubicBezTo>
                    <a:cubicBezTo>
                      <a:pt x="506" y="324"/>
                      <a:pt x="504" y="334"/>
                      <a:pt x="509" y="336"/>
                    </a:cubicBezTo>
                    <a:cubicBezTo>
                      <a:pt x="509" y="338"/>
                      <a:pt x="509" y="339"/>
                      <a:pt x="509" y="340"/>
                    </a:cubicBezTo>
                    <a:cubicBezTo>
                      <a:pt x="508" y="344"/>
                      <a:pt x="508" y="349"/>
                      <a:pt x="507" y="349"/>
                    </a:cubicBezTo>
                    <a:cubicBezTo>
                      <a:pt x="496" y="354"/>
                      <a:pt x="487" y="346"/>
                      <a:pt x="477" y="343"/>
                    </a:cubicBezTo>
                    <a:cubicBezTo>
                      <a:pt x="469" y="340"/>
                      <a:pt x="456" y="347"/>
                      <a:pt x="457" y="330"/>
                    </a:cubicBezTo>
                    <a:cubicBezTo>
                      <a:pt x="457" y="320"/>
                      <a:pt x="452" y="321"/>
                      <a:pt x="445" y="324"/>
                    </a:cubicBezTo>
                    <a:cubicBezTo>
                      <a:pt x="442" y="326"/>
                      <a:pt x="439" y="326"/>
                      <a:pt x="436" y="328"/>
                    </a:cubicBezTo>
                    <a:cubicBezTo>
                      <a:pt x="413" y="346"/>
                      <a:pt x="397" y="339"/>
                      <a:pt x="379" y="319"/>
                    </a:cubicBezTo>
                    <a:cubicBezTo>
                      <a:pt x="370" y="308"/>
                      <a:pt x="349" y="309"/>
                      <a:pt x="341" y="296"/>
                    </a:cubicBezTo>
                    <a:cubicBezTo>
                      <a:pt x="328" y="272"/>
                      <a:pt x="306" y="275"/>
                      <a:pt x="286" y="270"/>
                    </a:cubicBezTo>
                    <a:cubicBezTo>
                      <a:pt x="282" y="270"/>
                      <a:pt x="278" y="268"/>
                      <a:pt x="274" y="270"/>
                    </a:cubicBezTo>
                    <a:cubicBezTo>
                      <a:pt x="269" y="274"/>
                      <a:pt x="263" y="280"/>
                      <a:pt x="257" y="273"/>
                    </a:cubicBezTo>
                    <a:cubicBezTo>
                      <a:pt x="251" y="267"/>
                      <a:pt x="252" y="259"/>
                      <a:pt x="256" y="252"/>
                    </a:cubicBezTo>
                    <a:cubicBezTo>
                      <a:pt x="265" y="239"/>
                      <a:pt x="255" y="236"/>
                      <a:pt x="246" y="239"/>
                    </a:cubicBezTo>
                    <a:cubicBezTo>
                      <a:pt x="227" y="245"/>
                      <a:pt x="212" y="241"/>
                      <a:pt x="192" y="235"/>
                    </a:cubicBezTo>
                    <a:cubicBezTo>
                      <a:pt x="167" y="228"/>
                      <a:pt x="147" y="215"/>
                      <a:pt x="127" y="201"/>
                    </a:cubicBezTo>
                    <a:cubicBezTo>
                      <a:pt x="124" y="199"/>
                      <a:pt x="120" y="198"/>
                      <a:pt x="119" y="195"/>
                    </a:cubicBezTo>
                    <a:cubicBezTo>
                      <a:pt x="114" y="178"/>
                      <a:pt x="106" y="188"/>
                      <a:pt x="99" y="193"/>
                    </a:cubicBezTo>
                    <a:cubicBezTo>
                      <a:pt x="92" y="197"/>
                      <a:pt x="85" y="208"/>
                      <a:pt x="77" y="200"/>
                    </a:cubicBezTo>
                    <a:cubicBezTo>
                      <a:pt x="70" y="193"/>
                      <a:pt x="61" y="185"/>
                      <a:pt x="61" y="170"/>
                    </a:cubicBezTo>
                    <a:cubicBezTo>
                      <a:pt x="62" y="150"/>
                      <a:pt x="72" y="124"/>
                      <a:pt x="41" y="114"/>
                    </a:cubicBezTo>
                    <a:cubicBezTo>
                      <a:pt x="38" y="94"/>
                      <a:pt x="18" y="80"/>
                      <a:pt x="22" y="59"/>
                    </a:cubicBezTo>
                    <a:cubicBezTo>
                      <a:pt x="24" y="52"/>
                      <a:pt x="24" y="47"/>
                      <a:pt x="17" y="44"/>
                    </a:cubicBezTo>
                    <a:cubicBezTo>
                      <a:pt x="0" y="33"/>
                      <a:pt x="6" y="16"/>
                      <a:pt x="5" y="0"/>
                    </a:cubicBezTo>
                    <a:cubicBezTo>
                      <a:pt x="9" y="0"/>
                      <a:pt x="13" y="0"/>
                      <a:pt x="17" y="0"/>
                    </a:cubicBezTo>
                    <a:cubicBezTo>
                      <a:pt x="19" y="19"/>
                      <a:pt x="33" y="30"/>
                      <a:pt x="40" y="45"/>
                    </a:cubicBezTo>
                    <a:cubicBezTo>
                      <a:pt x="46" y="58"/>
                      <a:pt x="56" y="69"/>
                      <a:pt x="52" y="84"/>
                    </a:cubicBezTo>
                    <a:cubicBezTo>
                      <a:pt x="51" y="86"/>
                      <a:pt x="52" y="89"/>
                      <a:pt x="53" y="90"/>
                    </a:cubicBezTo>
                    <a:cubicBezTo>
                      <a:pt x="81" y="110"/>
                      <a:pt x="76" y="145"/>
                      <a:pt x="91" y="172"/>
                    </a:cubicBezTo>
                    <a:cubicBezTo>
                      <a:pt x="99" y="169"/>
                      <a:pt x="99" y="161"/>
                      <a:pt x="104" y="156"/>
                    </a:cubicBezTo>
                    <a:cubicBezTo>
                      <a:pt x="120" y="137"/>
                      <a:pt x="142" y="140"/>
                      <a:pt x="151" y="163"/>
                    </a:cubicBezTo>
                    <a:cubicBezTo>
                      <a:pt x="154" y="171"/>
                      <a:pt x="159" y="176"/>
                      <a:pt x="168" y="176"/>
                    </a:cubicBezTo>
                    <a:cubicBezTo>
                      <a:pt x="172" y="175"/>
                      <a:pt x="174" y="172"/>
                      <a:pt x="175" y="169"/>
                    </a:cubicBezTo>
                    <a:cubicBezTo>
                      <a:pt x="185" y="143"/>
                      <a:pt x="210" y="132"/>
                      <a:pt x="228" y="114"/>
                    </a:cubicBezTo>
                    <a:cubicBezTo>
                      <a:pt x="246" y="97"/>
                      <a:pt x="261" y="98"/>
                      <a:pt x="281" y="113"/>
                    </a:cubicBezTo>
                    <a:cubicBezTo>
                      <a:pt x="282" y="114"/>
                      <a:pt x="284" y="116"/>
                      <a:pt x="285" y="116"/>
                    </a:cubicBezTo>
                    <a:cubicBezTo>
                      <a:pt x="309" y="120"/>
                      <a:pt x="326" y="133"/>
                      <a:pt x="336" y="160"/>
                    </a:cubicBezTo>
                    <a:cubicBezTo>
                      <a:pt x="342" y="147"/>
                      <a:pt x="342" y="138"/>
                      <a:pt x="344" y="129"/>
                    </a:cubicBezTo>
                    <a:cubicBezTo>
                      <a:pt x="347" y="118"/>
                      <a:pt x="353" y="112"/>
                      <a:pt x="366" y="115"/>
                    </a:cubicBezTo>
                    <a:cubicBezTo>
                      <a:pt x="395" y="123"/>
                      <a:pt x="421" y="119"/>
                      <a:pt x="443" y="97"/>
                    </a:cubicBezTo>
                    <a:cubicBezTo>
                      <a:pt x="450" y="90"/>
                      <a:pt x="459" y="86"/>
                      <a:pt x="468" y="88"/>
                    </a:cubicBezTo>
                    <a:cubicBezTo>
                      <a:pt x="481" y="91"/>
                      <a:pt x="493" y="88"/>
                      <a:pt x="505" y="84"/>
                    </a:cubicBezTo>
                    <a:cubicBezTo>
                      <a:pt x="506" y="90"/>
                      <a:pt x="508" y="95"/>
                      <a:pt x="509" y="100"/>
                    </a:cubicBezTo>
                    <a:close/>
                  </a:path>
                </a:pathLst>
              </a:custGeom>
              <a:solidFill>
                <a:srgbClr val="DFB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7" name="Freeform 908">
                <a:extLst>
                  <a:ext uri="{FF2B5EF4-FFF2-40B4-BE49-F238E27FC236}">
                    <a16:creationId xmlns:a16="http://schemas.microsoft.com/office/drawing/2014/main" id="{09D7DF2B-FFE2-8B19-601B-B542E96FF50F}"/>
                  </a:ext>
                </a:extLst>
              </p:cNvPr>
              <p:cNvSpPr/>
              <p:nvPr/>
            </p:nvSpPr>
            <p:spPr bwMode="auto">
              <a:xfrm>
                <a:off x="4093" y="2267"/>
                <a:ext cx="30" cy="113"/>
              </a:xfrm>
              <a:custGeom>
                <a:avLst/>
                <a:gdLst>
                  <a:gd name="T0" fmla="*/ 26 w 74"/>
                  <a:gd name="T1" fmla="*/ 133 h 133"/>
                  <a:gd name="T2" fmla="*/ 42 w 74"/>
                  <a:gd name="T3" fmla="*/ 78 h 133"/>
                  <a:gd name="T4" fmla="*/ 22 w 74"/>
                  <a:gd name="T5" fmla="*/ 53 h 133"/>
                  <a:gd name="T6" fmla="*/ 18 w 74"/>
                  <a:gd name="T7" fmla="*/ 8 h 133"/>
                  <a:gd name="T8" fmla="*/ 34 w 74"/>
                  <a:gd name="T9" fmla="*/ 8 h 133"/>
                  <a:gd name="T10" fmla="*/ 74 w 74"/>
                  <a:gd name="T11" fmla="*/ 17 h 133"/>
                  <a:gd name="T12" fmla="*/ 60 w 74"/>
                  <a:gd name="T13" fmla="*/ 28 h 133"/>
                  <a:gd name="T14" fmla="*/ 47 w 74"/>
                  <a:gd name="T15" fmla="*/ 56 h 133"/>
                  <a:gd name="T16" fmla="*/ 26 w 74"/>
                  <a:gd name="T1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133">
                    <a:moveTo>
                      <a:pt x="26" y="133"/>
                    </a:moveTo>
                    <a:cubicBezTo>
                      <a:pt x="34" y="116"/>
                      <a:pt x="32" y="96"/>
                      <a:pt x="42" y="78"/>
                    </a:cubicBezTo>
                    <a:cubicBezTo>
                      <a:pt x="48" y="66"/>
                      <a:pt x="34" y="58"/>
                      <a:pt x="22" y="53"/>
                    </a:cubicBezTo>
                    <a:cubicBezTo>
                      <a:pt x="2" y="43"/>
                      <a:pt x="0" y="20"/>
                      <a:pt x="18" y="8"/>
                    </a:cubicBezTo>
                    <a:cubicBezTo>
                      <a:pt x="23" y="4"/>
                      <a:pt x="30" y="0"/>
                      <a:pt x="34" y="8"/>
                    </a:cubicBezTo>
                    <a:cubicBezTo>
                      <a:pt x="43" y="29"/>
                      <a:pt x="58" y="24"/>
                      <a:pt x="74" y="17"/>
                    </a:cubicBezTo>
                    <a:cubicBezTo>
                      <a:pt x="72" y="24"/>
                      <a:pt x="66" y="26"/>
                      <a:pt x="60" y="28"/>
                    </a:cubicBezTo>
                    <a:cubicBezTo>
                      <a:pt x="49" y="34"/>
                      <a:pt x="44" y="44"/>
                      <a:pt x="47" y="56"/>
                    </a:cubicBezTo>
                    <a:cubicBezTo>
                      <a:pt x="54" y="86"/>
                      <a:pt x="41" y="110"/>
                      <a:pt x="26" y="133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8" name="Freeform 909">
                <a:extLst>
                  <a:ext uri="{FF2B5EF4-FFF2-40B4-BE49-F238E27FC236}">
                    <a16:creationId xmlns:a16="http://schemas.microsoft.com/office/drawing/2014/main" id="{83B9A9F6-E41C-2164-D6C7-4387C9213636}"/>
                  </a:ext>
                </a:extLst>
              </p:cNvPr>
              <p:cNvSpPr/>
              <p:nvPr/>
            </p:nvSpPr>
            <p:spPr bwMode="auto">
              <a:xfrm>
                <a:off x="4126" y="2237"/>
                <a:ext cx="28" cy="44"/>
              </a:xfrm>
              <a:custGeom>
                <a:avLst/>
                <a:gdLst>
                  <a:gd name="T0" fmla="*/ 0 w 68"/>
                  <a:gd name="T1" fmla="*/ 44 h 52"/>
                  <a:gd name="T2" fmla="*/ 9 w 68"/>
                  <a:gd name="T3" fmla="*/ 10 h 52"/>
                  <a:gd name="T4" fmla="*/ 14 w 68"/>
                  <a:gd name="T5" fmla="*/ 2 h 52"/>
                  <a:gd name="T6" fmla="*/ 23 w 68"/>
                  <a:gd name="T7" fmla="*/ 7 h 52"/>
                  <a:gd name="T8" fmla="*/ 68 w 68"/>
                  <a:gd name="T9" fmla="*/ 52 h 52"/>
                  <a:gd name="T10" fmla="*/ 25 w 68"/>
                  <a:gd name="T11" fmla="*/ 39 h 52"/>
                  <a:gd name="T12" fmla="*/ 0 w 68"/>
                  <a:gd name="T13" fmla="*/ 4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52">
                    <a:moveTo>
                      <a:pt x="0" y="44"/>
                    </a:moveTo>
                    <a:cubicBezTo>
                      <a:pt x="2" y="33"/>
                      <a:pt x="8" y="22"/>
                      <a:pt x="9" y="10"/>
                    </a:cubicBezTo>
                    <a:cubicBezTo>
                      <a:pt x="9" y="7"/>
                      <a:pt x="11" y="4"/>
                      <a:pt x="14" y="2"/>
                    </a:cubicBezTo>
                    <a:cubicBezTo>
                      <a:pt x="18" y="0"/>
                      <a:pt x="21" y="4"/>
                      <a:pt x="23" y="7"/>
                    </a:cubicBezTo>
                    <a:cubicBezTo>
                      <a:pt x="34" y="26"/>
                      <a:pt x="49" y="41"/>
                      <a:pt x="68" y="52"/>
                    </a:cubicBezTo>
                    <a:cubicBezTo>
                      <a:pt x="53" y="48"/>
                      <a:pt x="38" y="48"/>
                      <a:pt x="25" y="39"/>
                    </a:cubicBezTo>
                    <a:cubicBezTo>
                      <a:pt x="15" y="33"/>
                      <a:pt x="8" y="39"/>
                      <a:pt x="0" y="44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9" name="Freeform 910">
                <a:extLst>
                  <a:ext uri="{FF2B5EF4-FFF2-40B4-BE49-F238E27FC236}">
                    <a16:creationId xmlns:a16="http://schemas.microsoft.com/office/drawing/2014/main" id="{CA724075-12F1-8856-CB6F-58ECAB2C9B43}"/>
                  </a:ext>
                </a:extLst>
              </p:cNvPr>
              <p:cNvSpPr/>
              <p:nvPr/>
            </p:nvSpPr>
            <p:spPr bwMode="auto">
              <a:xfrm>
                <a:off x="4126" y="2453"/>
                <a:ext cx="16" cy="36"/>
              </a:xfrm>
              <a:custGeom>
                <a:avLst/>
                <a:gdLst>
                  <a:gd name="T0" fmla="*/ 9 w 41"/>
                  <a:gd name="T1" fmla="*/ 7 h 42"/>
                  <a:gd name="T2" fmla="*/ 29 w 41"/>
                  <a:gd name="T3" fmla="*/ 10 h 42"/>
                  <a:gd name="T4" fmla="*/ 41 w 41"/>
                  <a:gd name="T5" fmla="*/ 22 h 42"/>
                  <a:gd name="T6" fmla="*/ 20 w 41"/>
                  <a:gd name="T7" fmla="*/ 37 h 42"/>
                  <a:gd name="T8" fmla="*/ 9 w 41"/>
                  <a:gd name="T9" fmla="*/ 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2">
                    <a:moveTo>
                      <a:pt x="9" y="7"/>
                    </a:moveTo>
                    <a:cubicBezTo>
                      <a:pt x="17" y="1"/>
                      <a:pt x="24" y="0"/>
                      <a:pt x="29" y="10"/>
                    </a:cubicBezTo>
                    <a:cubicBezTo>
                      <a:pt x="31" y="15"/>
                      <a:pt x="36" y="19"/>
                      <a:pt x="41" y="22"/>
                    </a:cubicBezTo>
                    <a:cubicBezTo>
                      <a:pt x="39" y="34"/>
                      <a:pt x="31" y="42"/>
                      <a:pt x="20" y="37"/>
                    </a:cubicBezTo>
                    <a:cubicBezTo>
                      <a:pt x="8" y="32"/>
                      <a:pt x="0" y="21"/>
                      <a:pt x="9" y="7"/>
                    </a:cubicBezTo>
                    <a:close/>
                  </a:path>
                </a:pathLst>
              </a:custGeom>
              <a:solidFill>
                <a:srgbClr val="FCF5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0" name="Freeform 911">
                <a:extLst>
                  <a:ext uri="{FF2B5EF4-FFF2-40B4-BE49-F238E27FC236}">
                    <a16:creationId xmlns:a16="http://schemas.microsoft.com/office/drawing/2014/main" id="{7AE185A9-8837-D0D7-B253-838382802561}"/>
                  </a:ext>
                </a:extLst>
              </p:cNvPr>
              <p:cNvSpPr/>
              <p:nvPr/>
            </p:nvSpPr>
            <p:spPr bwMode="auto">
              <a:xfrm>
                <a:off x="4170" y="2270"/>
                <a:ext cx="11" cy="25"/>
              </a:xfrm>
              <a:custGeom>
                <a:avLst/>
                <a:gdLst>
                  <a:gd name="T0" fmla="*/ 0 w 28"/>
                  <a:gd name="T1" fmla="*/ 13 h 29"/>
                  <a:gd name="T2" fmla="*/ 2 w 28"/>
                  <a:gd name="T3" fmla="*/ 13 h 29"/>
                  <a:gd name="T4" fmla="*/ 28 w 28"/>
                  <a:gd name="T5" fmla="*/ 29 h 29"/>
                  <a:gd name="T6" fmla="*/ 0 w 28"/>
                  <a:gd name="T7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cubicBezTo>
                      <a:pt x="1" y="13"/>
                      <a:pt x="1" y="13"/>
                      <a:pt x="2" y="13"/>
                    </a:cubicBezTo>
                    <a:cubicBezTo>
                      <a:pt x="27" y="0"/>
                      <a:pt x="28" y="1"/>
                      <a:pt x="28" y="29"/>
                    </a:cubicBezTo>
                    <a:cubicBezTo>
                      <a:pt x="26" y="12"/>
                      <a:pt x="11" y="16"/>
                      <a:pt x="0" y="13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1" name="Freeform 912">
                <a:extLst>
                  <a:ext uri="{FF2B5EF4-FFF2-40B4-BE49-F238E27FC236}">
                    <a16:creationId xmlns:a16="http://schemas.microsoft.com/office/drawing/2014/main" id="{C127CDC5-5F49-0105-792F-5CAE75F25E9C}"/>
                  </a:ext>
                </a:extLst>
              </p:cNvPr>
              <p:cNvSpPr/>
              <p:nvPr/>
            </p:nvSpPr>
            <p:spPr bwMode="auto">
              <a:xfrm>
                <a:off x="4160" y="2383"/>
                <a:ext cx="9" cy="15"/>
              </a:xfrm>
              <a:custGeom>
                <a:avLst/>
                <a:gdLst>
                  <a:gd name="T0" fmla="*/ 8 w 22"/>
                  <a:gd name="T1" fmla="*/ 0 h 18"/>
                  <a:gd name="T2" fmla="*/ 22 w 22"/>
                  <a:gd name="T3" fmla="*/ 14 h 18"/>
                  <a:gd name="T4" fmla="*/ 0 w 22"/>
                  <a:gd name="T5" fmla="*/ 16 h 18"/>
                  <a:gd name="T6" fmla="*/ 8 w 22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8" y="0"/>
                    </a:moveTo>
                    <a:cubicBezTo>
                      <a:pt x="10" y="7"/>
                      <a:pt x="19" y="7"/>
                      <a:pt x="22" y="14"/>
                    </a:cubicBezTo>
                    <a:cubicBezTo>
                      <a:pt x="15" y="18"/>
                      <a:pt x="6" y="9"/>
                      <a:pt x="0" y="16"/>
                    </a:cubicBezTo>
                    <a:cubicBezTo>
                      <a:pt x="1" y="10"/>
                      <a:pt x="3" y="4"/>
                      <a:pt x="8" y="0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2" name="Freeform 913">
                <a:extLst>
                  <a:ext uri="{FF2B5EF4-FFF2-40B4-BE49-F238E27FC236}">
                    <a16:creationId xmlns:a16="http://schemas.microsoft.com/office/drawing/2014/main" id="{1BBB575B-5802-4C5E-9647-7E96A9BAE993}"/>
                  </a:ext>
                </a:extLst>
              </p:cNvPr>
              <p:cNvSpPr/>
              <p:nvPr/>
            </p:nvSpPr>
            <p:spPr bwMode="auto">
              <a:xfrm>
                <a:off x="3892" y="2159"/>
                <a:ext cx="221" cy="180"/>
              </a:xfrm>
              <a:custGeom>
                <a:avLst/>
                <a:gdLst>
                  <a:gd name="T0" fmla="*/ 29 w 546"/>
                  <a:gd name="T1" fmla="*/ 72 h 212"/>
                  <a:gd name="T2" fmla="*/ 9 w 546"/>
                  <a:gd name="T3" fmla="*/ 28 h 212"/>
                  <a:gd name="T4" fmla="*/ 17 w 546"/>
                  <a:gd name="T5" fmla="*/ 12 h 212"/>
                  <a:gd name="T6" fmla="*/ 67 w 546"/>
                  <a:gd name="T7" fmla="*/ 22 h 212"/>
                  <a:gd name="T8" fmla="*/ 164 w 546"/>
                  <a:gd name="T9" fmla="*/ 81 h 212"/>
                  <a:gd name="T10" fmla="*/ 232 w 546"/>
                  <a:gd name="T11" fmla="*/ 77 h 212"/>
                  <a:gd name="T12" fmla="*/ 229 w 546"/>
                  <a:gd name="T13" fmla="*/ 64 h 212"/>
                  <a:gd name="T14" fmla="*/ 251 w 546"/>
                  <a:gd name="T15" fmla="*/ 47 h 212"/>
                  <a:gd name="T16" fmla="*/ 281 w 546"/>
                  <a:gd name="T17" fmla="*/ 36 h 212"/>
                  <a:gd name="T18" fmla="*/ 293 w 546"/>
                  <a:gd name="T19" fmla="*/ 36 h 212"/>
                  <a:gd name="T20" fmla="*/ 305 w 546"/>
                  <a:gd name="T21" fmla="*/ 59 h 212"/>
                  <a:gd name="T22" fmla="*/ 294 w 546"/>
                  <a:gd name="T23" fmla="*/ 76 h 212"/>
                  <a:gd name="T24" fmla="*/ 299 w 546"/>
                  <a:gd name="T25" fmla="*/ 93 h 212"/>
                  <a:gd name="T26" fmla="*/ 318 w 546"/>
                  <a:gd name="T27" fmla="*/ 104 h 212"/>
                  <a:gd name="T28" fmla="*/ 359 w 546"/>
                  <a:gd name="T29" fmla="*/ 105 h 212"/>
                  <a:gd name="T30" fmla="*/ 394 w 546"/>
                  <a:gd name="T31" fmla="*/ 83 h 212"/>
                  <a:gd name="T32" fmla="*/ 421 w 546"/>
                  <a:gd name="T33" fmla="*/ 60 h 212"/>
                  <a:gd name="T34" fmla="*/ 445 w 546"/>
                  <a:gd name="T35" fmla="*/ 52 h 212"/>
                  <a:gd name="T36" fmla="*/ 483 w 546"/>
                  <a:gd name="T37" fmla="*/ 84 h 212"/>
                  <a:gd name="T38" fmla="*/ 502 w 546"/>
                  <a:gd name="T39" fmla="*/ 75 h 212"/>
                  <a:gd name="T40" fmla="*/ 526 w 546"/>
                  <a:gd name="T41" fmla="*/ 69 h 212"/>
                  <a:gd name="T42" fmla="*/ 544 w 546"/>
                  <a:gd name="T43" fmla="*/ 75 h 212"/>
                  <a:gd name="T44" fmla="*/ 541 w 546"/>
                  <a:gd name="T45" fmla="*/ 85 h 212"/>
                  <a:gd name="T46" fmla="*/ 516 w 546"/>
                  <a:gd name="T47" fmla="*/ 96 h 212"/>
                  <a:gd name="T48" fmla="*/ 497 w 546"/>
                  <a:gd name="T49" fmla="*/ 112 h 212"/>
                  <a:gd name="T50" fmla="*/ 468 w 546"/>
                  <a:gd name="T51" fmla="*/ 122 h 212"/>
                  <a:gd name="T52" fmla="*/ 434 w 546"/>
                  <a:gd name="T53" fmla="*/ 131 h 212"/>
                  <a:gd name="T54" fmla="*/ 360 w 546"/>
                  <a:gd name="T55" fmla="*/ 149 h 212"/>
                  <a:gd name="T56" fmla="*/ 341 w 546"/>
                  <a:gd name="T57" fmla="*/ 161 h 212"/>
                  <a:gd name="T58" fmla="*/ 337 w 546"/>
                  <a:gd name="T59" fmla="*/ 176 h 212"/>
                  <a:gd name="T60" fmla="*/ 332 w 546"/>
                  <a:gd name="T61" fmla="*/ 193 h 212"/>
                  <a:gd name="T62" fmla="*/ 317 w 546"/>
                  <a:gd name="T63" fmla="*/ 177 h 212"/>
                  <a:gd name="T64" fmla="*/ 284 w 546"/>
                  <a:gd name="T65" fmla="*/ 152 h 212"/>
                  <a:gd name="T66" fmla="*/ 270 w 546"/>
                  <a:gd name="T67" fmla="*/ 147 h 212"/>
                  <a:gd name="T68" fmla="*/ 218 w 546"/>
                  <a:gd name="T69" fmla="*/ 150 h 212"/>
                  <a:gd name="T70" fmla="*/ 192 w 546"/>
                  <a:gd name="T71" fmla="*/ 170 h 212"/>
                  <a:gd name="T72" fmla="*/ 182 w 546"/>
                  <a:gd name="T73" fmla="*/ 183 h 212"/>
                  <a:gd name="T74" fmla="*/ 161 w 546"/>
                  <a:gd name="T75" fmla="*/ 212 h 212"/>
                  <a:gd name="T76" fmla="*/ 158 w 546"/>
                  <a:gd name="T77" fmla="*/ 191 h 212"/>
                  <a:gd name="T78" fmla="*/ 128 w 546"/>
                  <a:gd name="T79" fmla="*/ 118 h 212"/>
                  <a:gd name="T80" fmla="*/ 70 w 546"/>
                  <a:gd name="T81" fmla="*/ 69 h 212"/>
                  <a:gd name="T82" fmla="*/ 56 w 546"/>
                  <a:gd name="T83" fmla="*/ 46 h 212"/>
                  <a:gd name="T84" fmla="*/ 34 w 546"/>
                  <a:gd name="T85" fmla="*/ 34 h 212"/>
                  <a:gd name="T86" fmla="*/ 30 w 546"/>
                  <a:gd name="T87" fmla="*/ 56 h 212"/>
                  <a:gd name="T88" fmla="*/ 29 w 546"/>
                  <a:gd name="T89" fmla="*/ 7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46" h="211">
                    <a:moveTo>
                      <a:pt x="29" y="72"/>
                    </a:moveTo>
                    <a:cubicBezTo>
                      <a:pt x="20" y="59"/>
                      <a:pt x="0" y="50"/>
                      <a:pt x="9" y="28"/>
                    </a:cubicBezTo>
                    <a:cubicBezTo>
                      <a:pt x="12" y="23"/>
                      <a:pt x="14" y="18"/>
                      <a:pt x="17" y="12"/>
                    </a:cubicBezTo>
                    <a:cubicBezTo>
                      <a:pt x="37" y="0"/>
                      <a:pt x="55" y="7"/>
                      <a:pt x="67" y="22"/>
                    </a:cubicBezTo>
                    <a:cubicBezTo>
                      <a:pt x="92" y="55"/>
                      <a:pt x="129" y="66"/>
                      <a:pt x="164" y="81"/>
                    </a:cubicBezTo>
                    <a:cubicBezTo>
                      <a:pt x="187" y="92"/>
                      <a:pt x="210" y="83"/>
                      <a:pt x="232" y="77"/>
                    </a:cubicBezTo>
                    <a:cubicBezTo>
                      <a:pt x="245" y="74"/>
                      <a:pt x="231" y="69"/>
                      <a:pt x="229" y="64"/>
                    </a:cubicBezTo>
                    <a:cubicBezTo>
                      <a:pt x="232" y="53"/>
                      <a:pt x="236" y="46"/>
                      <a:pt x="251" y="47"/>
                    </a:cubicBezTo>
                    <a:cubicBezTo>
                      <a:pt x="260" y="47"/>
                      <a:pt x="275" y="49"/>
                      <a:pt x="281" y="36"/>
                    </a:cubicBezTo>
                    <a:cubicBezTo>
                      <a:pt x="285" y="36"/>
                      <a:pt x="289" y="36"/>
                      <a:pt x="293" y="36"/>
                    </a:cubicBezTo>
                    <a:cubicBezTo>
                      <a:pt x="308" y="38"/>
                      <a:pt x="310" y="47"/>
                      <a:pt x="305" y="59"/>
                    </a:cubicBezTo>
                    <a:cubicBezTo>
                      <a:pt x="302" y="66"/>
                      <a:pt x="298" y="71"/>
                      <a:pt x="294" y="76"/>
                    </a:cubicBezTo>
                    <a:cubicBezTo>
                      <a:pt x="286" y="84"/>
                      <a:pt x="286" y="91"/>
                      <a:pt x="299" y="93"/>
                    </a:cubicBezTo>
                    <a:cubicBezTo>
                      <a:pt x="306" y="95"/>
                      <a:pt x="312" y="100"/>
                      <a:pt x="318" y="104"/>
                    </a:cubicBezTo>
                    <a:cubicBezTo>
                      <a:pt x="331" y="114"/>
                      <a:pt x="348" y="116"/>
                      <a:pt x="359" y="105"/>
                    </a:cubicBezTo>
                    <a:cubicBezTo>
                      <a:pt x="370" y="95"/>
                      <a:pt x="381" y="89"/>
                      <a:pt x="394" y="83"/>
                    </a:cubicBezTo>
                    <a:cubicBezTo>
                      <a:pt x="405" y="78"/>
                      <a:pt x="414" y="71"/>
                      <a:pt x="421" y="60"/>
                    </a:cubicBezTo>
                    <a:cubicBezTo>
                      <a:pt x="426" y="51"/>
                      <a:pt x="434" y="44"/>
                      <a:pt x="445" y="52"/>
                    </a:cubicBezTo>
                    <a:cubicBezTo>
                      <a:pt x="452" y="70"/>
                      <a:pt x="467" y="79"/>
                      <a:pt x="483" y="84"/>
                    </a:cubicBezTo>
                    <a:cubicBezTo>
                      <a:pt x="491" y="86"/>
                      <a:pt x="500" y="92"/>
                      <a:pt x="502" y="75"/>
                    </a:cubicBezTo>
                    <a:cubicBezTo>
                      <a:pt x="504" y="63"/>
                      <a:pt x="518" y="70"/>
                      <a:pt x="526" y="69"/>
                    </a:cubicBezTo>
                    <a:cubicBezTo>
                      <a:pt x="533" y="68"/>
                      <a:pt x="540" y="67"/>
                      <a:pt x="544" y="75"/>
                    </a:cubicBezTo>
                    <a:cubicBezTo>
                      <a:pt x="546" y="79"/>
                      <a:pt x="545" y="84"/>
                      <a:pt x="541" y="85"/>
                    </a:cubicBezTo>
                    <a:cubicBezTo>
                      <a:pt x="532" y="89"/>
                      <a:pt x="528" y="102"/>
                      <a:pt x="516" y="96"/>
                    </a:cubicBezTo>
                    <a:cubicBezTo>
                      <a:pt x="498" y="88"/>
                      <a:pt x="496" y="98"/>
                      <a:pt x="497" y="112"/>
                    </a:cubicBezTo>
                    <a:cubicBezTo>
                      <a:pt x="490" y="123"/>
                      <a:pt x="481" y="127"/>
                      <a:pt x="468" y="122"/>
                    </a:cubicBezTo>
                    <a:cubicBezTo>
                      <a:pt x="455" y="117"/>
                      <a:pt x="443" y="122"/>
                      <a:pt x="434" y="131"/>
                    </a:cubicBezTo>
                    <a:cubicBezTo>
                      <a:pt x="413" y="153"/>
                      <a:pt x="387" y="157"/>
                      <a:pt x="360" y="149"/>
                    </a:cubicBezTo>
                    <a:cubicBezTo>
                      <a:pt x="346" y="145"/>
                      <a:pt x="341" y="147"/>
                      <a:pt x="341" y="161"/>
                    </a:cubicBezTo>
                    <a:cubicBezTo>
                      <a:pt x="341" y="166"/>
                      <a:pt x="338" y="171"/>
                      <a:pt x="337" y="176"/>
                    </a:cubicBezTo>
                    <a:cubicBezTo>
                      <a:pt x="336" y="182"/>
                      <a:pt x="340" y="192"/>
                      <a:pt x="332" y="193"/>
                    </a:cubicBezTo>
                    <a:cubicBezTo>
                      <a:pt x="324" y="194"/>
                      <a:pt x="319" y="185"/>
                      <a:pt x="317" y="177"/>
                    </a:cubicBezTo>
                    <a:cubicBezTo>
                      <a:pt x="312" y="161"/>
                      <a:pt x="300" y="153"/>
                      <a:pt x="284" y="152"/>
                    </a:cubicBezTo>
                    <a:cubicBezTo>
                      <a:pt x="279" y="152"/>
                      <a:pt x="274" y="151"/>
                      <a:pt x="270" y="147"/>
                    </a:cubicBezTo>
                    <a:cubicBezTo>
                      <a:pt x="253" y="131"/>
                      <a:pt x="232" y="132"/>
                      <a:pt x="218" y="150"/>
                    </a:cubicBezTo>
                    <a:cubicBezTo>
                      <a:pt x="211" y="159"/>
                      <a:pt x="206" y="169"/>
                      <a:pt x="192" y="170"/>
                    </a:cubicBezTo>
                    <a:cubicBezTo>
                      <a:pt x="186" y="170"/>
                      <a:pt x="184" y="178"/>
                      <a:pt x="182" y="183"/>
                    </a:cubicBezTo>
                    <a:cubicBezTo>
                      <a:pt x="176" y="194"/>
                      <a:pt x="171" y="205"/>
                      <a:pt x="161" y="212"/>
                    </a:cubicBezTo>
                    <a:cubicBezTo>
                      <a:pt x="156" y="206"/>
                      <a:pt x="157" y="199"/>
                      <a:pt x="158" y="191"/>
                    </a:cubicBezTo>
                    <a:cubicBezTo>
                      <a:pt x="164" y="161"/>
                      <a:pt x="155" y="137"/>
                      <a:pt x="128" y="118"/>
                    </a:cubicBezTo>
                    <a:cubicBezTo>
                      <a:pt x="107" y="104"/>
                      <a:pt x="91" y="83"/>
                      <a:pt x="70" y="69"/>
                    </a:cubicBezTo>
                    <a:cubicBezTo>
                      <a:pt x="62" y="64"/>
                      <a:pt x="60" y="54"/>
                      <a:pt x="56" y="46"/>
                    </a:cubicBezTo>
                    <a:cubicBezTo>
                      <a:pt x="52" y="36"/>
                      <a:pt x="44" y="31"/>
                      <a:pt x="34" y="34"/>
                    </a:cubicBezTo>
                    <a:cubicBezTo>
                      <a:pt x="21" y="39"/>
                      <a:pt x="26" y="48"/>
                      <a:pt x="30" y="56"/>
                    </a:cubicBezTo>
                    <a:cubicBezTo>
                      <a:pt x="32" y="61"/>
                      <a:pt x="34" y="67"/>
                      <a:pt x="29" y="72"/>
                    </a:cubicBezTo>
                    <a:close/>
                  </a:path>
                </a:pathLst>
              </a:custGeom>
              <a:solidFill>
                <a:srgbClr val="C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3" name="Freeform 914">
                <a:extLst>
                  <a:ext uri="{FF2B5EF4-FFF2-40B4-BE49-F238E27FC236}">
                    <a16:creationId xmlns:a16="http://schemas.microsoft.com/office/drawing/2014/main" id="{337CDC3F-2C8E-6BBC-44CA-599523B9F058}"/>
                  </a:ext>
                </a:extLst>
              </p:cNvPr>
              <p:cNvSpPr/>
              <p:nvPr/>
            </p:nvSpPr>
            <p:spPr bwMode="auto">
              <a:xfrm>
                <a:off x="3880" y="2076"/>
                <a:ext cx="113" cy="164"/>
              </a:xfrm>
              <a:custGeom>
                <a:avLst/>
                <a:gdLst>
                  <a:gd name="T0" fmla="*/ 259 w 278"/>
                  <a:gd name="T1" fmla="*/ 161 h 193"/>
                  <a:gd name="T2" fmla="*/ 277 w 278"/>
                  <a:gd name="T3" fmla="*/ 169 h 193"/>
                  <a:gd name="T4" fmla="*/ 260 w 278"/>
                  <a:gd name="T5" fmla="*/ 182 h 193"/>
                  <a:gd name="T6" fmla="*/ 146 w 278"/>
                  <a:gd name="T7" fmla="*/ 163 h 193"/>
                  <a:gd name="T8" fmla="*/ 97 w 278"/>
                  <a:gd name="T9" fmla="*/ 125 h 193"/>
                  <a:gd name="T10" fmla="*/ 47 w 278"/>
                  <a:gd name="T11" fmla="*/ 109 h 193"/>
                  <a:gd name="T12" fmla="*/ 13 w 278"/>
                  <a:gd name="T13" fmla="*/ 41 h 193"/>
                  <a:gd name="T14" fmla="*/ 72 w 278"/>
                  <a:gd name="T15" fmla="*/ 46 h 193"/>
                  <a:gd name="T16" fmla="*/ 80 w 278"/>
                  <a:gd name="T17" fmla="*/ 45 h 193"/>
                  <a:gd name="T18" fmla="*/ 115 w 278"/>
                  <a:gd name="T19" fmla="*/ 14 h 193"/>
                  <a:gd name="T20" fmla="*/ 121 w 278"/>
                  <a:gd name="T21" fmla="*/ 4 h 193"/>
                  <a:gd name="T22" fmla="*/ 127 w 278"/>
                  <a:gd name="T23" fmla="*/ 13 h 193"/>
                  <a:gd name="T24" fmla="*/ 139 w 278"/>
                  <a:gd name="T25" fmla="*/ 17 h 193"/>
                  <a:gd name="T26" fmla="*/ 174 w 278"/>
                  <a:gd name="T27" fmla="*/ 4 h 193"/>
                  <a:gd name="T28" fmla="*/ 185 w 278"/>
                  <a:gd name="T29" fmla="*/ 4 h 193"/>
                  <a:gd name="T30" fmla="*/ 184 w 278"/>
                  <a:gd name="T31" fmla="*/ 17 h 193"/>
                  <a:gd name="T32" fmla="*/ 176 w 278"/>
                  <a:gd name="T33" fmla="*/ 81 h 193"/>
                  <a:gd name="T34" fmla="*/ 177 w 278"/>
                  <a:gd name="T35" fmla="*/ 122 h 193"/>
                  <a:gd name="T36" fmla="*/ 185 w 278"/>
                  <a:gd name="T37" fmla="*/ 148 h 193"/>
                  <a:gd name="T38" fmla="*/ 259 w 278"/>
                  <a:gd name="T39" fmla="*/ 16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8" h="193">
                    <a:moveTo>
                      <a:pt x="259" y="161"/>
                    </a:moveTo>
                    <a:cubicBezTo>
                      <a:pt x="266" y="162"/>
                      <a:pt x="276" y="159"/>
                      <a:pt x="277" y="169"/>
                    </a:cubicBezTo>
                    <a:cubicBezTo>
                      <a:pt x="278" y="178"/>
                      <a:pt x="269" y="179"/>
                      <a:pt x="260" y="182"/>
                    </a:cubicBezTo>
                    <a:cubicBezTo>
                      <a:pt x="219" y="193"/>
                      <a:pt x="183" y="183"/>
                      <a:pt x="146" y="163"/>
                    </a:cubicBezTo>
                    <a:cubicBezTo>
                      <a:pt x="127" y="152"/>
                      <a:pt x="110" y="142"/>
                      <a:pt x="97" y="125"/>
                    </a:cubicBezTo>
                    <a:cubicBezTo>
                      <a:pt x="84" y="109"/>
                      <a:pt x="66" y="106"/>
                      <a:pt x="47" y="109"/>
                    </a:cubicBezTo>
                    <a:cubicBezTo>
                      <a:pt x="0" y="105"/>
                      <a:pt x="17" y="69"/>
                      <a:pt x="13" y="41"/>
                    </a:cubicBezTo>
                    <a:cubicBezTo>
                      <a:pt x="33" y="56"/>
                      <a:pt x="52" y="57"/>
                      <a:pt x="72" y="46"/>
                    </a:cubicBezTo>
                    <a:cubicBezTo>
                      <a:pt x="74" y="45"/>
                      <a:pt x="77" y="46"/>
                      <a:pt x="80" y="45"/>
                    </a:cubicBezTo>
                    <a:cubicBezTo>
                      <a:pt x="110" y="44"/>
                      <a:pt x="110" y="44"/>
                      <a:pt x="115" y="14"/>
                    </a:cubicBezTo>
                    <a:cubicBezTo>
                      <a:pt x="116" y="10"/>
                      <a:pt x="116" y="5"/>
                      <a:pt x="121" y="4"/>
                    </a:cubicBezTo>
                    <a:cubicBezTo>
                      <a:pt x="126" y="4"/>
                      <a:pt x="126" y="9"/>
                      <a:pt x="127" y="13"/>
                    </a:cubicBezTo>
                    <a:cubicBezTo>
                      <a:pt x="129" y="20"/>
                      <a:pt x="135" y="22"/>
                      <a:pt x="139" y="17"/>
                    </a:cubicBezTo>
                    <a:cubicBezTo>
                      <a:pt x="149" y="6"/>
                      <a:pt x="162" y="7"/>
                      <a:pt x="174" y="4"/>
                    </a:cubicBezTo>
                    <a:cubicBezTo>
                      <a:pt x="178" y="3"/>
                      <a:pt x="182" y="0"/>
                      <a:pt x="185" y="4"/>
                    </a:cubicBezTo>
                    <a:cubicBezTo>
                      <a:pt x="188" y="8"/>
                      <a:pt x="188" y="15"/>
                      <a:pt x="184" y="17"/>
                    </a:cubicBezTo>
                    <a:cubicBezTo>
                      <a:pt x="156" y="35"/>
                      <a:pt x="160" y="57"/>
                      <a:pt x="176" y="81"/>
                    </a:cubicBezTo>
                    <a:cubicBezTo>
                      <a:pt x="185" y="95"/>
                      <a:pt x="182" y="108"/>
                      <a:pt x="177" y="122"/>
                    </a:cubicBezTo>
                    <a:cubicBezTo>
                      <a:pt x="173" y="133"/>
                      <a:pt x="174" y="145"/>
                      <a:pt x="185" y="148"/>
                    </a:cubicBezTo>
                    <a:cubicBezTo>
                      <a:pt x="210" y="153"/>
                      <a:pt x="232" y="169"/>
                      <a:pt x="259" y="161"/>
                    </a:cubicBezTo>
                    <a:close/>
                  </a:path>
                </a:pathLst>
              </a:custGeom>
              <a:solidFill>
                <a:srgbClr val="C0B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4" name="Freeform 915">
                <a:extLst>
                  <a:ext uri="{FF2B5EF4-FFF2-40B4-BE49-F238E27FC236}">
                    <a16:creationId xmlns:a16="http://schemas.microsoft.com/office/drawing/2014/main" id="{451013CD-E8F9-523C-DF50-8575CA232117}"/>
                  </a:ext>
                </a:extLst>
              </p:cNvPr>
              <p:cNvSpPr/>
              <p:nvPr/>
            </p:nvSpPr>
            <p:spPr bwMode="auto">
              <a:xfrm>
                <a:off x="3958" y="2153"/>
                <a:ext cx="7" cy="19"/>
              </a:xfrm>
              <a:custGeom>
                <a:avLst/>
                <a:gdLst>
                  <a:gd name="T0" fmla="*/ 19 w 19"/>
                  <a:gd name="T1" fmla="*/ 12 h 23"/>
                  <a:gd name="T2" fmla="*/ 11 w 19"/>
                  <a:gd name="T3" fmla="*/ 23 h 23"/>
                  <a:gd name="T4" fmla="*/ 1 w 19"/>
                  <a:gd name="T5" fmla="*/ 15 h 23"/>
                  <a:gd name="T6" fmla="*/ 10 w 19"/>
                  <a:gd name="T7" fmla="*/ 1 h 23"/>
                  <a:gd name="T8" fmla="*/ 19 w 19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19" y="12"/>
                    </a:moveTo>
                    <a:cubicBezTo>
                      <a:pt x="19" y="17"/>
                      <a:pt x="19" y="23"/>
                      <a:pt x="11" y="23"/>
                    </a:cubicBezTo>
                    <a:cubicBezTo>
                      <a:pt x="6" y="23"/>
                      <a:pt x="0" y="21"/>
                      <a:pt x="1" y="15"/>
                    </a:cubicBezTo>
                    <a:cubicBezTo>
                      <a:pt x="1" y="9"/>
                      <a:pt x="4" y="2"/>
                      <a:pt x="10" y="1"/>
                    </a:cubicBezTo>
                    <a:cubicBezTo>
                      <a:pt x="17" y="0"/>
                      <a:pt x="19" y="6"/>
                      <a:pt x="19" y="12"/>
                    </a:cubicBezTo>
                    <a:close/>
                  </a:path>
                </a:pathLst>
              </a:custGeom>
              <a:solidFill>
                <a:srgbClr val="C0B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5" name="Freeform 916">
                <a:extLst>
                  <a:ext uri="{FF2B5EF4-FFF2-40B4-BE49-F238E27FC236}">
                    <a16:creationId xmlns:a16="http://schemas.microsoft.com/office/drawing/2014/main" id="{42C36DDD-D450-8E5B-3C9C-DC8B0C509DF9}"/>
                  </a:ext>
                </a:extLst>
              </p:cNvPr>
              <p:cNvSpPr/>
              <p:nvPr/>
            </p:nvSpPr>
            <p:spPr bwMode="auto">
              <a:xfrm>
                <a:off x="4370" y="2071"/>
                <a:ext cx="165" cy="214"/>
              </a:xfrm>
              <a:custGeom>
                <a:avLst/>
                <a:gdLst>
                  <a:gd name="T0" fmla="*/ 1 w 407"/>
                  <a:gd name="T1" fmla="*/ 164 h 252"/>
                  <a:gd name="T2" fmla="*/ 19 w 407"/>
                  <a:gd name="T3" fmla="*/ 116 h 252"/>
                  <a:gd name="T4" fmla="*/ 25 w 407"/>
                  <a:gd name="T5" fmla="*/ 91 h 252"/>
                  <a:gd name="T6" fmla="*/ 66 w 407"/>
                  <a:gd name="T7" fmla="*/ 105 h 252"/>
                  <a:gd name="T8" fmla="*/ 65 w 407"/>
                  <a:gd name="T9" fmla="*/ 96 h 252"/>
                  <a:gd name="T10" fmla="*/ 45 w 407"/>
                  <a:gd name="T11" fmla="*/ 63 h 252"/>
                  <a:gd name="T12" fmla="*/ 45 w 407"/>
                  <a:gd name="T13" fmla="*/ 60 h 252"/>
                  <a:gd name="T14" fmla="*/ 57 w 407"/>
                  <a:gd name="T15" fmla="*/ 47 h 252"/>
                  <a:gd name="T16" fmla="*/ 87 w 407"/>
                  <a:gd name="T17" fmla="*/ 42 h 252"/>
                  <a:gd name="T18" fmla="*/ 116 w 407"/>
                  <a:gd name="T19" fmla="*/ 37 h 252"/>
                  <a:gd name="T20" fmla="*/ 169 w 407"/>
                  <a:gd name="T21" fmla="*/ 49 h 252"/>
                  <a:gd name="T22" fmla="*/ 190 w 407"/>
                  <a:gd name="T23" fmla="*/ 60 h 252"/>
                  <a:gd name="T24" fmla="*/ 211 w 407"/>
                  <a:gd name="T25" fmla="*/ 54 h 252"/>
                  <a:gd name="T26" fmla="*/ 214 w 407"/>
                  <a:gd name="T27" fmla="*/ 45 h 252"/>
                  <a:gd name="T28" fmla="*/ 242 w 407"/>
                  <a:gd name="T29" fmla="*/ 4 h 252"/>
                  <a:gd name="T30" fmla="*/ 265 w 407"/>
                  <a:gd name="T31" fmla="*/ 17 h 252"/>
                  <a:gd name="T32" fmla="*/ 265 w 407"/>
                  <a:gd name="T33" fmla="*/ 23 h 252"/>
                  <a:gd name="T34" fmla="*/ 259 w 407"/>
                  <a:gd name="T35" fmla="*/ 45 h 252"/>
                  <a:gd name="T36" fmla="*/ 262 w 407"/>
                  <a:gd name="T37" fmla="*/ 68 h 252"/>
                  <a:gd name="T38" fmla="*/ 285 w 407"/>
                  <a:gd name="T39" fmla="*/ 71 h 252"/>
                  <a:gd name="T40" fmla="*/ 314 w 407"/>
                  <a:gd name="T41" fmla="*/ 63 h 252"/>
                  <a:gd name="T42" fmla="*/ 328 w 407"/>
                  <a:gd name="T43" fmla="*/ 66 h 252"/>
                  <a:gd name="T44" fmla="*/ 325 w 407"/>
                  <a:gd name="T45" fmla="*/ 79 h 252"/>
                  <a:gd name="T46" fmla="*/ 307 w 407"/>
                  <a:gd name="T47" fmla="*/ 129 h 252"/>
                  <a:gd name="T48" fmla="*/ 286 w 407"/>
                  <a:gd name="T49" fmla="*/ 140 h 252"/>
                  <a:gd name="T50" fmla="*/ 288 w 407"/>
                  <a:gd name="T51" fmla="*/ 140 h 252"/>
                  <a:gd name="T52" fmla="*/ 379 w 407"/>
                  <a:gd name="T53" fmla="*/ 139 h 252"/>
                  <a:gd name="T54" fmla="*/ 404 w 407"/>
                  <a:gd name="T55" fmla="*/ 141 h 252"/>
                  <a:gd name="T56" fmla="*/ 405 w 407"/>
                  <a:gd name="T57" fmla="*/ 150 h 252"/>
                  <a:gd name="T58" fmla="*/ 368 w 407"/>
                  <a:gd name="T59" fmla="*/ 184 h 252"/>
                  <a:gd name="T60" fmla="*/ 349 w 407"/>
                  <a:gd name="T61" fmla="*/ 228 h 252"/>
                  <a:gd name="T62" fmla="*/ 348 w 407"/>
                  <a:gd name="T63" fmla="*/ 237 h 252"/>
                  <a:gd name="T64" fmla="*/ 317 w 407"/>
                  <a:gd name="T65" fmla="*/ 232 h 252"/>
                  <a:gd name="T66" fmla="*/ 279 w 407"/>
                  <a:gd name="T67" fmla="*/ 237 h 252"/>
                  <a:gd name="T68" fmla="*/ 233 w 407"/>
                  <a:gd name="T69" fmla="*/ 239 h 252"/>
                  <a:gd name="T70" fmla="*/ 205 w 407"/>
                  <a:gd name="T71" fmla="*/ 228 h 252"/>
                  <a:gd name="T72" fmla="*/ 193 w 407"/>
                  <a:gd name="T73" fmla="*/ 220 h 252"/>
                  <a:gd name="T74" fmla="*/ 204 w 407"/>
                  <a:gd name="T75" fmla="*/ 208 h 252"/>
                  <a:gd name="T76" fmla="*/ 252 w 407"/>
                  <a:gd name="T77" fmla="*/ 175 h 252"/>
                  <a:gd name="T78" fmla="*/ 186 w 407"/>
                  <a:gd name="T79" fmla="*/ 172 h 252"/>
                  <a:gd name="T80" fmla="*/ 73 w 407"/>
                  <a:gd name="T81" fmla="*/ 176 h 252"/>
                  <a:gd name="T82" fmla="*/ 48 w 407"/>
                  <a:gd name="T83" fmla="*/ 168 h 252"/>
                  <a:gd name="T84" fmla="*/ 1 w 407"/>
                  <a:gd name="T85" fmla="*/ 164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7" h="251">
                    <a:moveTo>
                      <a:pt x="1" y="164"/>
                    </a:moveTo>
                    <a:cubicBezTo>
                      <a:pt x="0" y="145"/>
                      <a:pt x="15" y="133"/>
                      <a:pt x="19" y="116"/>
                    </a:cubicBezTo>
                    <a:cubicBezTo>
                      <a:pt x="21" y="108"/>
                      <a:pt x="26" y="100"/>
                      <a:pt x="25" y="91"/>
                    </a:cubicBezTo>
                    <a:cubicBezTo>
                      <a:pt x="41" y="90"/>
                      <a:pt x="50" y="108"/>
                      <a:pt x="66" y="105"/>
                    </a:cubicBezTo>
                    <a:cubicBezTo>
                      <a:pt x="68" y="102"/>
                      <a:pt x="64" y="99"/>
                      <a:pt x="65" y="96"/>
                    </a:cubicBezTo>
                    <a:cubicBezTo>
                      <a:pt x="69" y="78"/>
                      <a:pt x="67" y="65"/>
                      <a:pt x="45" y="63"/>
                    </a:cubicBezTo>
                    <a:cubicBezTo>
                      <a:pt x="44" y="63"/>
                      <a:pt x="44" y="61"/>
                      <a:pt x="45" y="60"/>
                    </a:cubicBezTo>
                    <a:cubicBezTo>
                      <a:pt x="49" y="55"/>
                      <a:pt x="53" y="51"/>
                      <a:pt x="57" y="47"/>
                    </a:cubicBezTo>
                    <a:cubicBezTo>
                      <a:pt x="66" y="40"/>
                      <a:pt x="76" y="39"/>
                      <a:pt x="87" y="42"/>
                    </a:cubicBezTo>
                    <a:cubicBezTo>
                      <a:pt x="98" y="46"/>
                      <a:pt x="107" y="43"/>
                      <a:pt x="116" y="37"/>
                    </a:cubicBezTo>
                    <a:cubicBezTo>
                      <a:pt x="134" y="25"/>
                      <a:pt x="158" y="30"/>
                      <a:pt x="169" y="49"/>
                    </a:cubicBezTo>
                    <a:cubicBezTo>
                      <a:pt x="175" y="57"/>
                      <a:pt x="180" y="61"/>
                      <a:pt x="190" y="60"/>
                    </a:cubicBezTo>
                    <a:cubicBezTo>
                      <a:pt x="198" y="60"/>
                      <a:pt x="206" y="62"/>
                      <a:pt x="211" y="54"/>
                    </a:cubicBezTo>
                    <a:cubicBezTo>
                      <a:pt x="213" y="52"/>
                      <a:pt x="214" y="49"/>
                      <a:pt x="214" y="45"/>
                    </a:cubicBezTo>
                    <a:cubicBezTo>
                      <a:pt x="213" y="22"/>
                      <a:pt x="220" y="11"/>
                      <a:pt x="242" y="4"/>
                    </a:cubicBezTo>
                    <a:cubicBezTo>
                      <a:pt x="254" y="0"/>
                      <a:pt x="263" y="3"/>
                      <a:pt x="265" y="17"/>
                    </a:cubicBezTo>
                    <a:cubicBezTo>
                      <a:pt x="265" y="19"/>
                      <a:pt x="265" y="21"/>
                      <a:pt x="265" y="23"/>
                    </a:cubicBezTo>
                    <a:cubicBezTo>
                      <a:pt x="263" y="30"/>
                      <a:pt x="264" y="39"/>
                      <a:pt x="259" y="45"/>
                    </a:cubicBezTo>
                    <a:cubicBezTo>
                      <a:pt x="253" y="54"/>
                      <a:pt x="254" y="61"/>
                      <a:pt x="262" y="68"/>
                    </a:cubicBezTo>
                    <a:cubicBezTo>
                      <a:pt x="269" y="75"/>
                      <a:pt x="276" y="79"/>
                      <a:pt x="285" y="71"/>
                    </a:cubicBezTo>
                    <a:cubicBezTo>
                      <a:pt x="293" y="65"/>
                      <a:pt x="304" y="66"/>
                      <a:pt x="314" y="63"/>
                    </a:cubicBezTo>
                    <a:cubicBezTo>
                      <a:pt x="319" y="63"/>
                      <a:pt x="323" y="63"/>
                      <a:pt x="328" y="66"/>
                    </a:cubicBezTo>
                    <a:cubicBezTo>
                      <a:pt x="333" y="71"/>
                      <a:pt x="329" y="77"/>
                      <a:pt x="325" y="79"/>
                    </a:cubicBezTo>
                    <a:cubicBezTo>
                      <a:pt x="304" y="90"/>
                      <a:pt x="302" y="108"/>
                      <a:pt x="307" y="129"/>
                    </a:cubicBezTo>
                    <a:cubicBezTo>
                      <a:pt x="303" y="137"/>
                      <a:pt x="294" y="136"/>
                      <a:pt x="286" y="140"/>
                    </a:cubicBezTo>
                    <a:cubicBezTo>
                      <a:pt x="286" y="141"/>
                      <a:pt x="286" y="140"/>
                      <a:pt x="288" y="140"/>
                    </a:cubicBezTo>
                    <a:cubicBezTo>
                      <a:pt x="318" y="148"/>
                      <a:pt x="348" y="150"/>
                      <a:pt x="379" y="139"/>
                    </a:cubicBezTo>
                    <a:cubicBezTo>
                      <a:pt x="386" y="136"/>
                      <a:pt x="396" y="137"/>
                      <a:pt x="404" y="141"/>
                    </a:cubicBezTo>
                    <a:cubicBezTo>
                      <a:pt x="407" y="144"/>
                      <a:pt x="407" y="148"/>
                      <a:pt x="405" y="150"/>
                    </a:cubicBezTo>
                    <a:cubicBezTo>
                      <a:pt x="395" y="164"/>
                      <a:pt x="382" y="176"/>
                      <a:pt x="368" y="184"/>
                    </a:cubicBezTo>
                    <a:cubicBezTo>
                      <a:pt x="351" y="195"/>
                      <a:pt x="343" y="208"/>
                      <a:pt x="349" y="228"/>
                    </a:cubicBezTo>
                    <a:cubicBezTo>
                      <a:pt x="350" y="231"/>
                      <a:pt x="351" y="234"/>
                      <a:pt x="348" y="237"/>
                    </a:cubicBezTo>
                    <a:cubicBezTo>
                      <a:pt x="337" y="243"/>
                      <a:pt x="327" y="240"/>
                      <a:pt x="317" y="232"/>
                    </a:cubicBezTo>
                    <a:cubicBezTo>
                      <a:pt x="297" y="216"/>
                      <a:pt x="293" y="217"/>
                      <a:pt x="279" y="237"/>
                    </a:cubicBezTo>
                    <a:cubicBezTo>
                      <a:pt x="269" y="251"/>
                      <a:pt x="259" y="252"/>
                      <a:pt x="233" y="239"/>
                    </a:cubicBezTo>
                    <a:cubicBezTo>
                      <a:pt x="224" y="236"/>
                      <a:pt x="215" y="232"/>
                      <a:pt x="205" y="228"/>
                    </a:cubicBezTo>
                    <a:cubicBezTo>
                      <a:pt x="201" y="226"/>
                      <a:pt x="194" y="228"/>
                      <a:pt x="193" y="220"/>
                    </a:cubicBezTo>
                    <a:cubicBezTo>
                      <a:pt x="192" y="212"/>
                      <a:pt x="199" y="211"/>
                      <a:pt x="204" y="208"/>
                    </a:cubicBezTo>
                    <a:cubicBezTo>
                      <a:pt x="220" y="198"/>
                      <a:pt x="236" y="188"/>
                      <a:pt x="252" y="175"/>
                    </a:cubicBezTo>
                    <a:cubicBezTo>
                      <a:pt x="229" y="184"/>
                      <a:pt x="208" y="166"/>
                      <a:pt x="186" y="172"/>
                    </a:cubicBezTo>
                    <a:cubicBezTo>
                      <a:pt x="149" y="183"/>
                      <a:pt x="111" y="182"/>
                      <a:pt x="73" y="176"/>
                    </a:cubicBezTo>
                    <a:cubicBezTo>
                      <a:pt x="64" y="174"/>
                      <a:pt x="55" y="173"/>
                      <a:pt x="48" y="168"/>
                    </a:cubicBezTo>
                    <a:cubicBezTo>
                      <a:pt x="33" y="159"/>
                      <a:pt x="17" y="157"/>
                      <a:pt x="1" y="164"/>
                    </a:cubicBezTo>
                    <a:close/>
                  </a:path>
                </a:pathLst>
              </a:custGeom>
              <a:solidFill>
                <a:srgbClr val="CFC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6" name="Freeform 917">
                <a:extLst>
                  <a:ext uri="{FF2B5EF4-FFF2-40B4-BE49-F238E27FC236}">
                    <a16:creationId xmlns:a16="http://schemas.microsoft.com/office/drawing/2014/main" id="{ADC0D899-2EA8-DDC2-96FA-CB7304F6C582}"/>
                  </a:ext>
                </a:extLst>
              </p:cNvPr>
              <p:cNvSpPr/>
              <p:nvPr/>
            </p:nvSpPr>
            <p:spPr bwMode="auto">
              <a:xfrm>
                <a:off x="4355" y="2213"/>
                <a:ext cx="42" cy="161"/>
              </a:xfrm>
              <a:custGeom>
                <a:avLst/>
                <a:gdLst>
                  <a:gd name="T0" fmla="*/ 10 w 103"/>
                  <a:gd name="T1" fmla="*/ 29 h 189"/>
                  <a:gd name="T2" fmla="*/ 38 w 103"/>
                  <a:gd name="T3" fmla="*/ 0 h 189"/>
                  <a:gd name="T4" fmla="*/ 83 w 103"/>
                  <a:gd name="T5" fmla="*/ 73 h 189"/>
                  <a:gd name="T6" fmla="*/ 93 w 103"/>
                  <a:gd name="T7" fmla="*/ 100 h 189"/>
                  <a:gd name="T8" fmla="*/ 92 w 103"/>
                  <a:gd name="T9" fmla="*/ 122 h 189"/>
                  <a:gd name="T10" fmla="*/ 65 w 103"/>
                  <a:gd name="T11" fmla="*/ 172 h 189"/>
                  <a:gd name="T12" fmla="*/ 53 w 103"/>
                  <a:gd name="T13" fmla="*/ 186 h 189"/>
                  <a:gd name="T14" fmla="*/ 36 w 103"/>
                  <a:gd name="T15" fmla="*/ 176 h 189"/>
                  <a:gd name="T16" fmla="*/ 26 w 103"/>
                  <a:gd name="T17" fmla="*/ 152 h 189"/>
                  <a:gd name="T18" fmla="*/ 7 w 103"/>
                  <a:gd name="T19" fmla="*/ 98 h 189"/>
                  <a:gd name="T20" fmla="*/ 10 w 103"/>
                  <a:gd name="T21" fmla="*/ 2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3" h="189">
                    <a:moveTo>
                      <a:pt x="10" y="29"/>
                    </a:moveTo>
                    <a:cubicBezTo>
                      <a:pt x="18" y="18"/>
                      <a:pt x="20" y="2"/>
                      <a:pt x="38" y="0"/>
                    </a:cubicBezTo>
                    <a:cubicBezTo>
                      <a:pt x="83" y="20"/>
                      <a:pt x="87" y="27"/>
                      <a:pt x="83" y="73"/>
                    </a:cubicBezTo>
                    <a:cubicBezTo>
                      <a:pt x="82" y="83"/>
                      <a:pt x="84" y="93"/>
                      <a:pt x="93" y="100"/>
                    </a:cubicBezTo>
                    <a:cubicBezTo>
                      <a:pt x="103" y="108"/>
                      <a:pt x="102" y="118"/>
                      <a:pt x="92" y="122"/>
                    </a:cubicBezTo>
                    <a:cubicBezTo>
                      <a:pt x="70" y="132"/>
                      <a:pt x="75" y="156"/>
                      <a:pt x="65" y="172"/>
                    </a:cubicBezTo>
                    <a:cubicBezTo>
                      <a:pt x="61" y="176"/>
                      <a:pt x="60" y="184"/>
                      <a:pt x="53" y="186"/>
                    </a:cubicBezTo>
                    <a:cubicBezTo>
                      <a:pt x="44" y="189"/>
                      <a:pt x="40" y="181"/>
                      <a:pt x="36" y="176"/>
                    </a:cubicBezTo>
                    <a:cubicBezTo>
                      <a:pt x="32" y="168"/>
                      <a:pt x="29" y="160"/>
                      <a:pt x="26" y="152"/>
                    </a:cubicBezTo>
                    <a:cubicBezTo>
                      <a:pt x="9" y="138"/>
                      <a:pt x="10" y="116"/>
                      <a:pt x="7" y="98"/>
                    </a:cubicBezTo>
                    <a:cubicBezTo>
                      <a:pt x="3" y="75"/>
                      <a:pt x="0" y="51"/>
                      <a:pt x="10" y="29"/>
                    </a:cubicBezTo>
                    <a:close/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7" name="Freeform 918">
                <a:extLst>
                  <a:ext uri="{FF2B5EF4-FFF2-40B4-BE49-F238E27FC236}">
                    <a16:creationId xmlns:a16="http://schemas.microsoft.com/office/drawing/2014/main" id="{1C54B6C9-1389-B8B0-0962-4CC1E60FEDDE}"/>
                  </a:ext>
                </a:extLst>
              </p:cNvPr>
              <p:cNvSpPr/>
              <p:nvPr/>
            </p:nvSpPr>
            <p:spPr bwMode="auto">
              <a:xfrm>
                <a:off x="4451" y="2285"/>
                <a:ext cx="120" cy="167"/>
              </a:xfrm>
              <a:custGeom>
                <a:avLst/>
                <a:gdLst>
                  <a:gd name="T0" fmla="*/ 199 w 296"/>
                  <a:gd name="T1" fmla="*/ 103 h 196"/>
                  <a:gd name="T2" fmla="*/ 186 w 296"/>
                  <a:gd name="T3" fmla="*/ 91 h 196"/>
                  <a:gd name="T4" fmla="*/ 196 w 296"/>
                  <a:gd name="T5" fmla="*/ 76 h 196"/>
                  <a:gd name="T6" fmla="*/ 187 w 296"/>
                  <a:gd name="T7" fmla="*/ 55 h 196"/>
                  <a:gd name="T8" fmla="*/ 151 w 296"/>
                  <a:gd name="T9" fmla="*/ 51 h 196"/>
                  <a:gd name="T10" fmla="*/ 147 w 296"/>
                  <a:gd name="T11" fmla="*/ 55 h 196"/>
                  <a:gd name="T12" fmla="*/ 49 w 296"/>
                  <a:gd name="T13" fmla="*/ 58 h 196"/>
                  <a:gd name="T14" fmla="*/ 40 w 296"/>
                  <a:gd name="T15" fmla="*/ 67 h 196"/>
                  <a:gd name="T16" fmla="*/ 39 w 296"/>
                  <a:gd name="T17" fmla="*/ 75 h 196"/>
                  <a:gd name="T18" fmla="*/ 31 w 296"/>
                  <a:gd name="T19" fmla="*/ 176 h 196"/>
                  <a:gd name="T20" fmla="*/ 19 w 296"/>
                  <a:gd name="T21" fmla="*/ 196 h 196"/>
                  <a:gd name="T22" fmla="*/ 9 w 296"/>
                  <a:gd name="T23" fmla="*/ 141 h 196"/>
                  <a:gd name="T24" fmla="*/ 19 w 296"/>
                  <a:gd name="T25" fmla="*/ 93 h 196"/>
                  <a:gd name="T26" fmla="*/ 19 w 296"/>
                  <a:gd name="T27" fmla="*/ 75 h 196"/>
                  <a:gd name="T28" fmla="*/ 43 w 296"/>
                  <a:gd name="T29" fmla="*/ 43 h 196"/>
                  <a:gd name="T30" fmla="*/ 70 w 296"/>
                  <a:gd name="T31" fmla="*/ 31 h 196"/>
                  <a:gd name="T32" fmla="*/ 200 w 296"/>
                  <a:gd name="T33" fmla="*/ 29 h 196"/>
                  <a:gd name="T34" fmla="*/ 211 w 296"/>
                  <a:gd name="T35" fmla="*/ 32 h 196"/>
                  <a:gd name="T36" fmla="*/ 223 w 296"/>
                  <a:gd name="T37" fmla="*/ 17 h 196"/>
                  <a:gd name="T38" fmla="*/ 293 w 296"/>
                  <a:gd name="T39" fmla="*/ 29 h 196"/>
                  <a:gd name="T40" fmla="*/ 265 w 296"/>
                  <a:gd name="T41" fmla="*/ 70 h 196"/>
                  <a:gd name="T42" fmla="*/ 248 w 296"/>
                  <a:gd name="T43" fmla="*/ 76 h 196"/>
                  <a:gd name="T44" fmla="*/ 231 w 296"/>
                  <a:gd name="T45" fmla="*/ 79 h 196"/>
                  <a:gd name="T46" fmla="*/ 215 w 296"/>
                  <a:gd name="T47" fmla="*/ 91 h 196"/>
                  <a:gd name="T48" fmla="*/ 199 w 296"/>
                  <a:gd name="T49" fmla="*/ 10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6" h="196">
                    <a:moveTo>
                      <a:pt x="199" y="103"/>
                    </a:moveTo>
                    <a:cubicBezTo>
                      <a:pt x="193" y="101"/>
                      <a:pt x="189" y="96"/>
                      <a:pt x="186" y="91"/>
                    </a:cubicBezTo>
                    <a:cubicBezTo>
                      <a:pt x="190" y="86"/>
                      <a:pt x="193" y="82"/>
                      <a:pt x="196" y="76"/>
                    </a:cubicBezTo>
                    <a:cubicBezTo>
                      <a:pt x="201" y="67"/>
                      <a:pt x="201" y="58"/>
                      <a:pt x="187" y="55"/>
                    </a:cubicBezTo>
                    <a:cubicBezTo>
                      <a:pt x="175" y="53"/>
                      <a:pt x="164" y="40"/>
                      <a:pt x="151" y="51"/>
                    </a:cubicBezTo>
                    <a:cubicBezTo>
                      <a:pt x="152" y="55"/>
                      <a:pt x="150" y="56"/>
                      <a:pt x="147" y="55"/>
                    </a:cubicBezTo>
                    <a:cubicBezTo>
                      <a:pt x="114" y="48"/>
                      <a:pt x="81" y="49"/>
                      <a:pt x="49" y="58"/>
                    </a:cubicBezTo>
                    <a:cubicBezTo>
                      <a:pt x="44" y="59"/>
                      <a:pt x="41" y="62"/>
                      <a:pt x="40" y="67"/>
                    </a:cubicBezTo>
                    <a:cubicBezTo>
                      <a:pt x="39" y="69"/>
                      <a:pt x="40" y="73"/>
                      <a:pt x="39" y="75"/>
                    </a:cubicBezTo>
                    <a:cubicBezTo>
                      <a:pt x="13" y="107"/>
                      <a:pt x="31" y="142"/>
                      <a:pt x="31" y="176"/>
                    </a:cubicBezTo>
                    <a:cubicBezTo>
                      <a:pt x="31" y="185"/>
                      <a:pt x="31" y="194"/>
                      <a:pt x="19" y="196"/>
                    </a:cubicBezTo>
                    <a:cubicBezTo>
                      <a:pt x="18" y="177"/>
                      <a:pt x="17" y="158"/>
                      <a:pt x="9" y="141"/>
                    </a:cubicBezTo>
                    <a:cubicBezTo>
                      <a:pt x="0" y="122"/>
                      <a:pt x="4" y="107"/>
                      <a:pt x="19" y="93"/>
                    </a:cubicBezTo>
                    <a:cubicBezTo>
                      <a:pt x="25" y="88"/>
                      <a:pt x="31" y="82"/>
                      <a:pt x="19" y="75"/>
                    </a:cubicBezTo>
                    <a:cubicBezTo>
                      <a:pt x="19" y="44"/>
                      <a:pt x="19" y="44"/>
                      <a:pt x="43" y="43"/>
                    </a:cubicBezTo>
                    <a:cubicBezTo>
                      <a:pt x="54" y="43"/>
                      <a:pt x="60" y="34"/>
                      <a:pt x="70" y="31"/>
                    </a:cubicBezTo>
                    <a:cubicBezTo>
                      <a:pt x="113" y="19"/>
                      <a:pt x="156" y="12"/>
                      <a:pt x="200" y="29"/>
                    </a:cubicBezTo>
                    <a:cubicBezTo>
                      <a:pt x="204" y="30"/>
                      <a:pt x="207" y="31"/>
                      <a:pt x="211" y="32"/>
                    </a:cubicBezTo>
                    <a:cubicBezTo>
                      <a:pt x="223" y="33"/>
                      <a:pt x="229" y="30"/>
                      <a:pt x="223" y="17"/>
                    </a:cubicBezTo>
                    <a:cubicBezTo>
                      <a:pt x="252" y="0"/>
                      <a:pt x="280" y="4"/>
                      <a:pt x="293" y="29"/>
                    </a:cubicBezTo>
                    <a:cubicBezTo>
                      <a:pt x="296" y="52"/>
                      <a:pt x="279" y="60"/>
                      <a:pt x="265" y="70"/>
                    </a:cubicBezTo>
                    <a:cubicBezTo>
                      <a:pt x="259" y="73"/>
                      <a:pt x="254" y="75"/>
                      <a:pt x="248" y="76"/>
                    </a:cubicBezTo>
                    <a:cubicBezTo>
                      <a:pt x="242" y="77"/>
                      <a:pt x="236" y="78"/>
                      <a:pt x="231" y="79"/>
                    </a:cubicBezTo>
                    <a:cubicBezTo>
                      <a:pt x="224" y="80"/>
                      <a:pt x="217" y="82"/>
                      <a:pt x="215" y="91"/>
                    </a:cubicBezTo>
                    <a:cubicBezTo>
                      <a:pt x="212" y="98"/>
                      <a:pt x="208" y="104"/>
                      <a:pt x="199" y="103"/>
                    </a:cubicBezTo>
                    <a:close/>
                  </a:path>
                </a:pathLst>
              </a:custGeom>
              <a:solidFill>
                <a:srgbClr val="C5B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8" name="Freeform 919">
                <a:extLst>
                  <a:ext uri="{FF2B5EF4-FFF2-40B4-BE49-F238E27FC236}">
                    <a16:creationId xmlns:a16="http://schemas.microsoft.com/office/drawing/2014/main" id="{5715CA7D-6B7F-EDB6-54C8-BC23C4EB274E}"/>
                  </a:ext>
                </a:extLst>
              </p:cNvPr>
              <p:cNvSpPr/>
              <p:nvPr/>
            </p:nvSpPr>
            <p:spPr bwMode="auto">
              <a:xfrm>
                <a:off x="4465" y="2246"/>
                <a:ext cx="83" cy="79"/>
              </a:xfrm>
              <a:custGeom>
                <a:avLst/>
                <a:gdLst>
                  <a:gd name="T0" fmla="*/ 188 w 206"/>
                  <a:gd name="T1" fmla="*/ 65 h 93"/>
                  <a:gd name="T2" fmla="*/ 205 w 206"/>
                  <a:gd name="T3" fmla="*/ 76 h 93"/>
                  <a:gd name="T4" fmla="*/ 186 w 206"/>
                  <a:gd name="T5" fmla="*/ 82 h 93"/>
                  <a:gd name="T6" fmla="*/ 127 w 206"/>
                  <a:gd name="T7" fmla="*/ 70 h 93"/>
                  <a:gd name="T8" fmla="*/ 111 w 206"/>
                  <a:gd name="T9" fmla="*/ 69 h 93"/>
                  <a:gd name="T10" fmla="*/ 76 w 206"/>
                  <a:gd name="T11" fmla="*/ 73 h 93"/>
                  <a:gd name="T12" fmla="*/ 26 w 206"/>
                  <a:gd name="T13" fmla="*/ 88 h 93"/>
                  <a:gd name="T14" fmla="*/ 8 w 206"/>
                  <a:gd name="T15" fmla="*/ 89 h 93"/>
                  <a:gd name="T16" fmla="*/ 6 w 206"/>
                  <a:gd name="T17" fmla="*/ 41 h 93"/>
                  <a:gd name="T18" fmla="*/ 0 w 206"/>
                  <a:gd name="T19" fmla="*/ 33 h 93"/>
                  <a:gd name="T20" fmla="*/ 25 w 206"/>
                  <a:gd name="T21" fmla="*/ 37 h 93"/>
                  <a:gd name="T22" fmla="*/ 43 w 206"/>
                  <a:gd name="T23" fmla="*/ 28 h 93"/>
                  <a:gd name="T24" fmla="*/ 82 w 206"/>
                  <a:gd name="T25" fmla="*/ 18 h 93"/>
                  <a:gd name="T26" fmla="*/ 116 w 206"/>
                  <a:gd name="T27" fmla="*/ 29 h 93"/>
                  <a:gd name="T28" fmla="*/ 188 w 206"/>
                  <a:gd name="T29" fmla="*/ 6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6" h="93">
                    <a:moveTo>
                      <a:pt x="188" y="65"/>
                    </a:moveTo>
                    <a:cubicBezTo>
                      <a:pt x="191" y="72"/>
                      <a:pt x="206" y="66"/>
                      <a:pt x="205" y="76"/>
                    </a:cubicBezTo>
                    <a:cubicBezTo>
                      <a:pt x="204" y="85"/>
                      <a:pt x="192" y="81"/>
                      <a:pt x="186" y="82"/>
                    </a:cubicBezTo>
                    <a:cubicBezTo>
                      <a:pt x="165" y="86"/>
                      <a:pt x="148" y="71"/>
                      <a:pt x="127" y="70"/>
                    </a:cubicBezTo>
                    <a:cubicBezTo>
                      <a:pt x="122" y="69"/>
                      <a:pt x="116" y="67"/>
                      <a:pt x="111" y="69"/>
                    </a:cubicBezTo>
                    <a:cubicBezTo>
                      <a:pt x="99" y="74"/>
                      <a:pt x="87" y="74"/>
                      <a:pt x="76" y="73"/>
                    </a:cubicBezTo>
                    <a:cubicBezTo>
                      <a:pt x="57" y="72"/>
                      <a:pt x="41" y="78"/>
                      <a:pt x="26" y="88"/>
                    </a:cubicBezTo>
                    <a:cubicBezTo>
                      <a:pt x="20" y="91"/>
                      <a:pt x="14" y="93"/>
                      <a:pt x="8" y="89"/>
                    </a:cubicBezTo>
                    <a:cubicBezTo>
                      <a:pt x="33" y="69"/>
                      <a:pt x="33" y="60"/>
                      <a:pt x="6" y="41"/>
                    </a:cubicBezTo>
                    <a:cubicBezTo>
                      <a:pt x="4" y="39"/>
                      <a:pt x="2" y="36"/>
                      <a:pt x="0" y="33"/>
                    </a:cubicBezTo>
                    <a:cubicBezTo>
                      <a:pt x="8" y="35"/>
                      <a:pt x="17" y="36"/>
                      <a:pt x="25" y="37"/>
                    </a:cubicBezTo>
                    <a:cubicBezTo>
                      <a:pt x="33" y="38"/>
                      <a:pt x="39" y="36"/>
                      <a:pt x="43" y="28"/>
                    </a:cubicBezTo>
                    <a:cubicBezTo>
                      <a:pt x="54" y="4"/>
                      <a:pt x="65" y="0"/>
                      <a:pt x="82" y="18"/>
                    </a:cubicBezTo>
                    <a:cubicBezTo>
                      <a:pt x="93" y="28"/>
                      <a:pt x="103" y="30"/>
                      <a:pt x="116" y="29"/>
                    </a:cubicBezTo>
                    <a:cubicBezTo>
                      <a:pt x="143" y="34"/>
                      <a:pt x="170" y="41"/>
                      <a:pt x="188" y="65"/>
                    </a:cubicBezTo>
                    <a:close/>
                  </a:path>
                </a:pathLst>
              </a:custGeom>
              <a:solidFill>
                <a:srgbClr val="E2DA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9" name="Freeform 920">
                <a:extLst>
                  <a:ext uri="{FF2B5EF4-FFF2-40B4-BE49-F238E27FC236}">
                    <a16:creationId xmlns:a16="http://schemas.microsoft.com/office/drawing/2014/main" id="{A4FD4F8C-BF05-989E-AE89-0675F30F0FCC}"/>
                  </a:ext>
                </a:extLst>
              </p:cNvPr>
              <p:cNvSpPr/>
              <p:nvPr/>
            </p:nvSpPr>
            <p:spPr bwMode="auto">
              <a:xfrm>
                <a:off x="4344" y="2218"/>
                <a:ext cx="22" cy="145"/>
              </a:xfrm>
              <a:custGeom>
                <a:avLst/>
                <a:gdLst>
                  <a:gd name="T0" fmla="*/ 39 w 55"/>
                  <a:gd name="T1" fmla="*/ 23 h 170"/>
                  <a:gd name="T2" fmla="*/ 55 w 55"/>
                  <a:gd name="T3" fmla="*/ 146 h 170"/>
                  <a:gd name="T4" fmla="*/ 55 w 55"/>
                  <a:gd name="T5" fmla="*/ 162 h 170"/>
                  <a:gd name="T6" fmla="*/ 35 w 55"/>
                  <a:gd name="T7" fmla="*/ 162 h 170"/>
                  <a:gd name="T8" fmla="*/ 18 w 55"/>
                  <a:gd name="T9" fmla="*/ 143 h 170"/>
                  <a:gd name="T10" fmla="*/ 10 w 55"/>
                  <a:gd name="T11" fmla="*/ 116 h 170"/>
                  <a:gd name="T12" fmla="*/ 4 w 55"/>
                  <a:gd name="T13" fmla="*/ 43 h 170"/>
                  <a:gd name="T14" fmla="*/ 7 w 55"/>
                  <a:gd name="T15" fmla="*/ 18 h 170"/>
                  <a:gd name="T16" fmla="*/ 39 w 55"/>
                  <a:gd name="T17" fmla="*/ 23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170">
                    <a:moveTo>
                      <a:pt x="39" y="23"/>
                    </a:moveTo>
                    <a:cubicBezTo>
                      <a:pt x="38" y="65"/>
                      <a:pt x="39" y="106"/>
                      <a:pt x="55" y="146"/>
                    </a:cubicBezTo>
                    <a:cubicBezTo>
                      <a:pt x="55" y="151"/>
                      <a:pt x="55" y="157"/>
                      <a:pt x="55" y="162"/>
                    </a:cubicBezTo>
                    <a:cubicBezTo>
                      <a:pt x="48" y="165"/>
                      <a:pt x="41" y="170"/>
                      <a:pt x="35" y="162"/>
                    </a:cubicBezTo>
                    <a:cubicBezTo>
                      <a:pt x="26" y="159"/>
                      <a:pt x="23" y="150"/>
                      <a:pt x="18" y="143"/>
                    </a:cubicBezTo>
                    <a:cubicBezTo>
                      <a:pt x="10" y="135"/>
                      <a:pt x="9" y="127"/>
                      <a:pt x="10" y="116"/>
                    </a:cubicBezTo>
                    <a:cubicBezTo>
                      <a:pt x="11" y="92"/>
                      <a:pt x="8" y="67"/>
                      <a:pt x="4" y="43"/>
                    </a:cubicBezTo>
                    <a:cubicBezTo>
                      <a:pt x="3" y="35"/>
                      <a:pt x="0" y="26"/>
                      <a:pt x="7" y="18"/>
                    </a:cubicBezTo>
                    <a:cubicBezTo>
                      <a:pt x="18" y="19"/>
                      <a:pt x="31" y="0"/>
                      <a:pt x="39" y="23"/>
                    </a:cubicBezTo>
                    <a:close/>
                  </a:path>
                </a:pathLst>
              </a:custGeom>
              <a:solidFill>
                <a:srgbClr val="D0B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0" name="Freeform 921">
                <a:extLst>
                  <a:ext uri="{FF2B5EF4-FFF2-40B4-BE49-F238E27FC236}">
                    <a16:creationId xmlns:a16="http://schemas.microsoft.com/office/drawing/2014/main" id="{0966F471-EB9A-7130-2EA7-875FA42CF724}"/>
                  </a:ext>
                </a:extLst>
              </p:cNvPr>
              <p:cNvSpPr/>
              <p:nvPr/>
            </p:nvSpPr>
            <p:spPr bwMode="auto">
              <a:xfrm>
                <a:off x="4544" y="934"/>
                <a:ext cx="138" cy="324"/>
              </a:xfrm>
              <a:custGeom>
                <a:avLst/>
                <a:gdLst>
                  <a:gd name="T0" fmla="*/ 196 w 339"/>
                  <a:gd name="T1" fmla="*/ 368 h 381"/>
                  <a:gd name="T2" fmla="*/ 108 w 339"/>
                  <a:gd name="T3" fmla="*/ 377 h 381"/>
                  <a:gd name="T4" fmla="*/ 60 w 339"/>
                  <a:gd name="T5" fmla="*/ 372 h 381"/>
                  <a:gd name="T6" fmla="*/ 34 w 339"/>
                  <a:gd name="T7" fmla="*/ 372 h 381"/>
                  <a:gd name="T8" fmla="*/ 6 w 339"/>
                  <a:gd name="T9" fmla="*/ 348 h 381"/>
                  <a:gd name="T10" fmla="*/ 18 w 339"/>
                  <a:gd name="T11" fmla="*/ 327 h 381"/>
                  <a:gd name="T12" fmla="*/ 40 w 339"/>
                  <a:gd name="T13" fmla="*/ 294 h 381"/>
                  <a:gd name="T14" fmla="*/ 56 w 339"/>
                  <a:gd name="T15" fmla="*/ 254 h 381"/>
                  <a:gd name="T16" fmla="*/ 49 w 339"/>
                  <a:gd name="T17" fmla="*/ 238 h 381"/>
                  <a:gd name="T18" fmla="*/ 37 w 339"/>
                  <a:gd name="T19" fmla="*/ 217 h 381"/>
                  <a:gd name="T20" fmla="*/ 57 w 339"/>
                  <a:gd name="T21" fmla="*/ 208 h 381"/>
                  <a:gd name="T22" fmla="*/ 75 w 339"/>
                  <a:gd name="T23" fmla="*/ 170 h 381"/>
                  <a:gd name="T24" fmla="*/ 85 w 339"/>
                  <a:gd name="T25" fmla="*/ 143 h 381"/>
                  <a:gd name="T26" fmla="*/ 129 w 339"/>
                  <a:gd name="T27" fmla="*/ 132 h 381"/>
                  <a:gd name="T28" fmla="*/ 132 w 339"/>
                  <a:gd name="T29" fmla="*/ 88 h 381"/>
                  <a:gd name="T30" fmla="*/ 121 w 339"/>
                  <a:gd name="T31" fmla="*/ 75 h 381"/>
                  <a:gd name="T32" fmla="*/ 134 w 339"/>
                  <a:gd name="T33" fmla="*/ 65 h 381"/>
                  <a:gd name="T34" fmla="*/ 161 w 339"/>
                  <a:gd name="T35" fmla="*/ 40 h 381"/>
                  <a:gd name="T36" fmla="*/ 178 w 339"/>
                  <a:gd name="T37" fmla="*/ 27 h 381"/>
                  <a:gd name="T38" fmla="*/ 201 w 339"/>
                  <a:gd name="T39" fmla="*/ 12 h 381"/>
                  <a:gd name="T40" fmla="*/ 232 w 339"/>
                  <a:gd name="T41" fmla="*/ 17 h 381"/>
                  <a:gd name="T42" fmla="*/ 283 w 339"/>
                  <a:gd name="T43" fmla="*/ 49 h 381"/>
                  <a:gd name="T44" fmla="*/ 316 w 339"/>
                  <a:gd name="T45" fmla="*/ 96 h 381"/>
                  <a:gd name="T46" fmla="*/ 324 w 339"/>
                  <a:gd name="T47" fmla="*/ 151 h 381"/>
                  <a:gd name="T48" fmla="*/ 318 w 339"/>
                  <a:gd name="T49" fmla="*/ 196 h 381"/>
                  <a:gd name="T50" fmla="*/ 313 w 339"/>
                  <a:gd name="T51" fmla="*/ 199 h 381"/>
                  <a:gd name="T52" fmla="*/ 246 w 339"/>
                  <a:gd name="T53" fmla="*/ 261 h 381"/>
                  <a:gd name="T54" fmla="*/ 218 w 339"/>
                  <a:gd name="T55" fmla="*/ 273 h 381"/>
                  <a:gd name="T56" fmla="*/ 182 w 339"/>
                  <a:gd name="T57" fmla="*/ 303 h 381"/>
                  <a:gd name="T58" fmla="*/ 190 w 339"/>
                  <a:gd name="T59" fmla="*/ 313 h 381"/>
                  <a:gd name="T60" fmla="*/ 255 w 339"/>
                  <a:gd name="T61" fmla="*/ 354 h 381"/>
                  <a:gd name="T62" fmla="*/ 262 w 339"/>
                  <a:gd name="T63" fmla="*/ 366 h 381"/>
                  <a:gd name="T64" fmla="*/ 196 w 339"/>
                  <a:gd name="T65" fmla="*/ 368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9" h="381">
                    <a:moveTo>
                      <a:pt x="196" y="368"/>
                    </a:moveTo>
                    <a:cubicBezTo>
                      <a:pt x="166" y="371"/>
                      <a:pt x="137" y="370"/>
                      <a:pt x="108" y="377"/>
                    </a:cubicBezTo>
                    <a:cubicBezTo>
                      <a:pt x="92" y="381"/>
                      <a:pt x="76" y="368"/>
                      <a:pt x="60" y="372"/>
                    </a:cubicBezTo>
                    <a:cubicBezTo>
                      <a:pt x="51" y="372"/>
                      <a:pt x="42" y="371"/>
                      <a:pt x="34" y="372"/>
                    </a:cubicBezTo>
                    <a:cubicBezTo>
                      <a:pt x="16" y="373"/>
                      <a:pt x="12" y="360"/>
                      <a:pt x="6" y="348"/>
                    </a:cubicBezTo>
                    <a:cubicBezTo>
                      <a:pt x="0" y="336"/>
                      <a:pt x="10" y="332"/>
                      <a:pt x="18" y="327"/>
                    </a:cubicBezTo>
                    <a:cubicBezTo>
                      <a:pt x="29" y="319"/>
                      <a:pt x="36" y="307"/>
                      <a:pt x="40" y="294"/>
                    </a:cubicBezTo>
                    <a:cubicBezTo>
                      <a:pt x="44" y="280"/>
                      <a:pt x="49" y="267"/>
                      <a:pt x="56" y="254"/>
                    </a:cubicBezTo>
                    <a:cubicBezTo>
                      <a:pt x="62" y="245"/>
                      <a:pt x="54" y="242"/>
                      <a:pt x="49" y="238"/>
                    </a:cubicBezTo>
                    <a:cubicBezTo>
                      <a:pt x="42" y="233"/>
                      <a:pt x="33" y="228"/>
                      <a:pt x="37" y="217"/>
                    </a:cubicBezTo>
                    <a:cubicBezTo>
                      <a:pt x="41" y="207"/>
                      <a:pt x="49" y="208"/>
                      <a:pt x="57" y="208"/>
                    </a:cubicBezTo>
                    <a:cubicBezTo>
                      <a:pt x="79" y="206"/>
                      <a:pt x="89" y="188"/>
                      <a:pt x="75" y="170"/>
                    </a:cubicBezTo>
                    <a:cubicBezTo>
                      <a:pt x="62" y="153"/>
                      <a:pt x="71" y="148"/>
                      <a:pt x="85" y="143"/>
                    </a:cubicBezTo>
                    <a:cubicBezTo>
                      <a:pt x="99" y="138"/>
                      <a:pt x="115" y="140"/>
                      <a:pt x="129" y="132"/>
                    </a:cubicBezTo>
                    <a:cubicBezTo>
                      <a:pt x="152" y="118"/>
                      <a:pt x="154" y="104"/>
                      <a:pt x="132" y="88"/>
                    </a:cubicBezTo>
                    <a:cubicBezTo>
                      <a:pt x="128" y="85"/>
                      <a:pt x="121" y="82"/>
                      <a:pt x="121" y="75"/>
                    </a:cubicBezTo>
                    <a:cubicBezTo>
                      <a:pt x="122" y="68"/>
                      <a:pt x="129" y="67"/>
                      <a:pt x="134" y="65"/>
                    </a:cubicBezTo>
                    <a:cubicBezTo>
                      <a:pt x="147" y="60"/>
                      <a:pt x="160" y="58"/>
                      <a:pt x="161" y="40"/>
                    </a:cubicBezTo>
                    <a:cubicBezTo>
                      <a:pt x="162" y="36"/>
                      <a:pt x="172" y="31"/>
                      <a:pt x="178" y="27"/>
                    </a:cubicBezTo>
                    <a:cubicBezTo>
                      <a:pt x="185" y="22"/>
                      <a:pt x="195" y="20"/>
                      <a:pt x="201" y="12"/>
                    </a:cubicBezTo>
                    <a:cubicBezTo>
                      <a:pt x="213" y="0"/>
                      <a:pt x="224" y="5"/>
                      <a:pt x="232" y="17"/>
                    </a:cubicBezTo>
                    <a:cubicBezTo>
                      <a:pt x="244" y="36"/>
                      <a:pt x="255" y="52"/>
                      <a:pt x="283" y="49"/>
                    </a:cubicBezTo>
                    <a:cubicBezTo>
                      <a:pt x="304" y="46"/>
                      <a:pt x="313" y="63"/>
                      <a:pt x="316" y="96"/>
                    </a:cubicBezTo>
                    <a:cubicBezTo>
                      <a:pt x="304" y="116"/>
                      <a:pt x="306" y="134"/>
                      <a:pt x="324" y="151"/>
                    </a:cubicBezTo>
                    <a:cubicBezTo>
                      <a:pt x="339" y="164"/>
                      <a:pt x="335" y="185"/>
                      <a:pt x="318" y="196"/>
                    </a:cubicBezTo>
                    <a:cubicBezTo>
                      <a:pt x="316" y="197"/>
                      <a:pt x="313" y="198"/>
                      <a:pt x="313" y="199"/>
                    </a:cubicBezTo>
                    <a:cubicBezTo>
                      <a:pt x="303" y="234"/>
                      <a:pt x="269" y="241"/>
                      <a:pt x="246" y="261"/>
                    </a:cubicBezTo>
                    <a:cubicBezTo>
                      <a:pt x="238" y="268"/>
                      <a:pt x="228" y="270"/>
                      <a:pt x="218" y="273"/>
                    </a:cubicBezTo>
                    <a:cubicBezTo>
                      <a:pt x="204" y="278"/>
                      <a:pt x="190" y="289"/>
                      <a:pt x="182" y="303"/>
                    </a:cubicBezTo>
                    <a:cubicBezTo>
                      <a:pt x="178" y="311"/>
                      <a:pt x="186" y="311"/>
                      <a:pt x="190" y="313"/>
                    </a:cubicBezTo>
                    <a:cubicBezTo>
                      <a:pt x="213" y="325"/>
                      <a:pt x="230" y="345"/>
                      <a:pt x="255" y="354"/>
                    </a:cubicBezTo>
                    <a:cubicBezTo>
                      <a:pt x="257" y="355"/>
                      <a:pt x="257" y="358"/>
                      <a:pt x="262" y="366"/>
                    </a:cubicBezTo>
                    <a:cubicBezTo>
                      <a:pt x="236" y="353"/>
                      <a:pt x="215" y="351"/>
                      <a:pt x="196" y="368"/>
                    </a:cubicBezTo>
                    <a:close/>
                  </a:path>
                </a:pathLst>
              </a:custGeom>
              <a:solidFill>
                <a:srgbClr val="EB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1" name="Freeform 922">
                <a:extLst>
                  <a:ext uri="{FF2B5EF4-FFF2-40B4-BE49-F238E27FC236}">
                    <a16:creationId xmlns:a16="http://schemas.microsoft.com/office/drawing/2014/main" id="{76CF8DF1-EF36-7C17-F649-FE08BD7A9895}"/>
                  </a:ext>
                </a:extLst>
              </p:cNvPr>
              <p:cNvSpPr/>
              <p:nvPr/>
            </p:nvSpPr>
            <p:spPr bwMode="auto">
              <a:xfrm>
                <a:off x="4546" y="1058"/>
                <a:ext cx="11" cy="26"/>
              </a:xfrm>
              <a:custGeom>
                <a:avLst/>
                <a:gdLst>
                  <a:gd name="T0" fmla="*/ 29 w 29"/>
                  <a:gd name="T1" fmla="*/ 17 h 31"/>
                  <a:gd name="T2" fmla="*/ 14 w 29"/>
                  <a:gd name="T3" fmla="*/ 31 h 31"/>
                  <a:gd name="T4" fmla="*/ 1 w 29"/>
                  <a:gd name="T5" fmla="*/ 20 h 31"/>
                  <a:gd name="T6" fmla="*/ 15 w 29"/>
                  <a:gd name="T7" fmla="*/ 0 h 31"/>
                  <a:gd name="T8" fmla="*/ 29 w 29"/>
                  <a:gd name="T9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31">
                    <a:moveTo>
                      <a:pt x="29" y="17"/>
                    </a:moveTo>
                    <a:cubicBezTo>
                      <a:pt x="29" y="27"/>
                      <a:pt x="23" y="31"/>
                      <a:pt x="14" y="31"/>
                    </a:cubicBezTo>
                    <a:cubicBezTo>
                      <a:pt x="6" y="31"/>
                      <a:pt x="0" y="29"/>
                      <a:pt x="1" y="20"/>
                    </a:cubicBezTo>
                    <a:cubicBezTo>
                      <a:pt x="2" y="11"/>
                      <a:pt x="4" y="0"/>
                      <a:pt x="15" y="0"/>
                    </a:cubicBezTo>
                    <a:cubicBezTo>
                      <a:pt x="24" y="0"/>
                      <a:pt x="29" y="8"/>
                      <a:pt x="29" y="17"/>
                    </a:cubicBezTo>
                    <a:close/>
                  </a:path>
                </a:pathLst>
              </a:custGeom>
              <a:solidFill>
                <a:srgbClr val="EB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2" name="Freeform 923">
                <a:extLst>
                  <a:ext uri="{FF2B5EF4-FFF2-40B4-BE49-F238E27FC236}">
                    <a16:creationId xmlns:a16="http://schemas.microsoft.com/office/drawing/2014/main" id="{703C735A-B0AF-6583-5E06-D25D850D6F31}"/>
                  </a:ext>
                </a:extLst>
              </p:cNvPr>
              <p:cNvSpPr/>
              <p:nvPr/>
            </p:nvSpPr>
            <p:spPr bwMode="auto">
              <a:xfrm>
                <a:off x="3823" y="812"/>
                <a:ext cx="58" cy="115"/>
              </a:xfrm>
              <a:custGeom>
                <a:avLst/>
                <a:gdLst>
                  <a:gd name="T0" fmla="*/ 67 w 143"/>
                  <a:gd name="T1" fmla="*/ 48 h 136"/>
                  <a:gd name="T2" fmla="*/ 71 w 143"/>
                  <a:gd name="T3" fmla="*/ 44 h 136"/>
                  <a:gd name="T4" fmla="*/ 132 w 143"/>
                  <a:gd name="T5" fmla="*/ 3 h 136"/>
                  <a:gd name="T6" fmla="*/ 143 w 143"/>
                  <a:gd name="T7" fmla="*/ 4 h 136"/>
                  <a:gd name="T8" fmla="*/ 129 w 143"/>
                  <a:gd name="T9" fmla="*/ 30 h 136"/>
                  <a:gd name="T10" fmla="*/ 96 w 143"/>
                  <a:gd name="T11" fmla="*/ 48 h 136"/>
                  <a:gd name="T12" fmla="*/ 71 w 143"/>
                  <a:gd name="T13" fmla="*/ 67 h 136"/>
                  <a:gd name="T14" fmla="*/ 29 w 143"/>
                  <a:gd name="T15" fmla="*/ 95 h 136"/>
                  <a:gd name="T16" fmla="*/ 22 w 143"/>
                  <a:gd name="T17" fmla="*/ 122 h 136"/>
                  <a:gd name="T18" fmla="*/ 23 w 143"/>
                  <a:gd name="T19" fmla="*/ 136 h 136"/>
                  <a:gd name="T20" fmla="*/ 4 w 143"/>
                  <a:gd name="T21" fmla="*/ 114 h 136"/>
                  <a:gd name="T22" fmla="*/ 31 w 143"/>
                  <a:gd name="T23" fmla="*/ 80 h 136"/>
                  <a:gd name="T24" fmla="*/ 31 w 143"/>
                  <a:gd name="T25" fmla="*/ 80 h 136"/>
                  <a:gd name="T26" fmla="*/ 57 w 143"/>
                  <a:gd name="T27" fmla="*/ 68 h 136"/>
                  <a:gd name="T28" fmla="*/ 67 w 143"/>
                  <a:gd name="T29" fmla="*/ 4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3" h="136">
                    <a:moveTo>
                      <a:pt x="67" y="48"/>
                    </a:moveTo>
                    <a:cubicBezTo>
                      <a:pt x="68" y="47"/>
                      <a:pt x="70" y="45"/>
                      <a:pt x="71" y="44"/>
                    </a:cubicBezTo>
                    <a:cubicBezTo>
                      <a:pt x="94" y="34"/>
                      <a:pt x="117" y="24"/>
                      <a:pt x="132" y="3"/>
                    </a:cubicBezTo>
                    <a:cubicBezTo>
                      <a:pt x="135" y="0"/>
                      <a:pt x="140" y="0"/>
                      <a:pt x="143" y="4"/>
                    </a:cubicBezTo>
                    <a:cubicBezTo>
                      <a:pt x="138" y="12"/>
                      <a:pt x="132" y="19"/>
                      <a:pt x="129" y="30"/>
                    </a:cubicBezTo>
                    <a:cubicBezTo>
                      <a:pt x="126" y="48"/>
                      <a:pt x="109" y="46"/>
                      <a:pt x="96" y="48"/>
                    </a:cubicBezTo>
                    <a:cubicBezTo>
                      <a:pt x="82" y="49"/>
                      <a:pt x="75" y="55"/>
                      <a:pt x="71" y="67"/>
                    </a:cubicBezTo>
                    <a:cubicBezTo>
                      <a:pt x="63" y="94"/>
                      <a:pt x="57" y="97"/>
                      <a:pt x="29" y="95"/>
                    </a:cubicBezTo>
                    <a:cubicBezTo>
                      <a:pt x="27" y="104"/>
                      <a:pt x="41" y="117"/>
                      <a:pt x="22" y="122"/>
                    </a:cubicBezTo>
                    <a:cubicBezTo>
                      <a:pt x="16" y="124"/>
                      <a:pt x="22" y="131"/>
                      <a:pt x="23" y="136"/>
                    </a:cubicBezTo>
                    <a:cubicBezTo>
                      <a:pt x="13" y="132"/>
                      <a:pt x="1" y="128"/>
                      <a:pt x="4" y="114"/>
                    </a:cubicBezTo>
                    <a:cubicBezTo>
                      <a:pt x="7" y="99"/>
                      <a:pt x="0" y="74"/>
                      <a:pt x="31" y="80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46" y="89"/>
                      <a:pt x="51" y="77"/>
                      <a:pt x="57" y="68"/>
                    </a:cubicBezTo>
                    <a:cubicBezTo>
                      <a:pt x="61" y="62"/>
                      <a:pt x="61" y="53"/>
                      <a:pt x="67" y="48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3" name="Freeform 924">
                <a:extLst>
                  <a:ext uri="{FF2B5EF4-FFF2-40B4-BE49-F238E27FC236}">
                    <a16:creationId xmlns:a16="http://schemas.microsoft.com/office/drawing/2014/main" id="{3AF5E69F-99C9-63A3-111E-9CF2D0FA50F5}"/>
                  </a:ext>
                </a:extLst>
              </p:cNvPr>
              <p:cNvSpPr/>
              <p:nvPr/>
            </p:nvSpPr>
            <p:spPr bwMode="auto">
              <a:xfrm>
                <a:off x="3870" y="1192"/>
                <a:ext cx="286" cy="641"/>
              </a:xfrm>
              <a:custGeom>
                <a:avLst/>
                <a:gdLst>
                  <a:gd name="T0" fmla="*/ 285 w 705"/>
                  <a:gd name="T1" fmla="*/ 276 h 754"/>
                  <a:gd name="T2" fmla="*/ 320 w 705"/>
                  <a:gd name="T3" fmla="*/ 276 h 754"/>
                  <a:gd name="T4" fmla="*/ 394 w 705"/>
                  <a:gd name="T5" fmla="*/ 211 h 754"/>
                  <a:gd name="T6" fmla="*/ 433 w 705"/>
                  <a:gd name="T7" fmla="*/ 149 h 754"/>
                  <a:gd name="T8" fmla="*/ 527 w 705"/>
                  <a:gd name="T9" fmla="*/ 77 h 754"/>
                  <a:gd name="T10" fmla="*/ 570 w 705"/>
                  <a:gd name="T11" fmla="*/ 81 h 754"/>
                  <a:gd name="T12" fmla="*/ 638 w 705"/>
                  <a:gd name="T13" fmla="*/ 84 h 754"/>
                  <a:gd name="T14" fmla="*/ 571 w 705"/>
                  <a:gd name="T15" fmla="*/ 34 h 754"/>
                  <a:gd name="T16" fmla="*/ 556 w 705"/>
                  <a:gd name="T17" fmla="*/ 7 h 754"/>
                  <a:gd name="T18" fmla="*/ 587 w 705"/>
                  <a:gd name="T19" fmla="*/ 16 h 754"/>
                  <a:gd name="T20" fmla="*/ 680 w 705"/>
                  <a:gd name="T21" fmla="*/ 20 h 754"/>
                  <a:gd name="T22" fmla="*/ 663 w 705"/>
                  <a:gd name="T23" fmla="*/ 80 h 754"/>
                  <a:gd name="T24" fmla="*/ 646 w 705"/>
                  <a:gd name="T25" fmla="*/ 122 h 754"/>
                  <a:gd name="T26" fmla="*/ 611 w 705"/>
                  <a:gd name="T27" fmla="*/ 130 h 754"/>
                  <a:gd name="T28" fmla="*/ 635 w 705"/>
                  <a:gd name="T29" fmla="*/ 147 h 754"/>
                  <a:gd name="T30" fmla="*/ 680 w 705"/>
                  <a:gd name="T31" fmla="*/ 169 h 754"/>
                  <a:gd name="T32" fmla="*/ 634 w 705"/>
                  <a:gd name="T33" fmla="*/ 204 h 754"/>
                  <a:gd name="T34" fmla="*/ 691 w 705"/>
                  <a:gd name="T35" fmla="*/ 226 h 754"/>
                  <a:gd name="T36" fmla="*/ 631 w 705"/>
                  <a:gd name="T37" fmla="*/ 256 h 754"/>
                  <a:gd name="T38" fmla="*/ 596 w 705"/>
                  <a:gd name="T39" fmla="*/ 164 h 754"/>
                  <a:gd name="T40" fmla="*/ 442 w 705"/>
                  <a:gd name="T41" fmla="*/ 194 h 754"/>
                  <a:gd name="T42" fmla="*/ 506 w 705"/>
                  <a:gd name="T43" fmla="*/ 232 h 754"/>
                  <a:gd name="T44" fmla="*/ 514 w 705"/>
                  <a:gd name="T45" fmla="*/ 260 h 754"/>
                  <a:gd name="T46" fmla="*/ 501 w 705"/>
                  <a:gd name="T47" fmla="*/ 273 h 754"/>
                  <a:gd name="T48" fmla="*/ 530 w 705"/>
                  <a:gd name="T49" fmla="*/ 332 h 754"/>
                  <a:gd name="T50" fmla="*/ 496 w 705"/>
                  <a:gd name="T51" fmla="*/ 315 h 754"/>
                  <a:gd name="T52" fmla="*/ 432 w 705"/>
                  <a:gd name="T53" fmla="*/ 300 h 754"/>
                  <a:gd name="T54" fmla="*/ 373 w 705"/>
                  <a:gd name="T55" fmla="*/ 318 h 754"/>
                  <a:gd name="T56" fmla="*/ 316 w 705"/>
                  <a:gd name="T57" fmla="*/ 388 h 754"/>
                  <a:gd name="T58" fmla="*/ 329 w 705"/>
                  <a:gd name="T59" fmla="*/ 475 h 754"/>
                  <a:gd name="T60" fmla="*/ 367 w 705"/>
                  <a:gd name="T61" fmla="*/ 515 h 754"/>
                  <a:gd name="T62" fmla="*/ 368 w 705"/>
                  <a:gd name="T63" fmla="*/ 584 h 754"/>
                  <a:gd name="T64" fmla="*/ 314 w 705"/>
                  <a:gd name="T65" fmla="*/ 600 h 754"/>
                  <a:gd name="T66" fmla="*/ 278 w 705"/>
                  <a:gd name="T67" fmla="*/ 558 h 754"/>
                  <a:gd name="T68" fmla="*/ 254 w 705"/>
                  <a:gd name="T69" fmla="*/ 562 h 754"/>
                  <a:gd name="T70" fmla="*/ 197 w 705"/>
                  <a:gd name="T71" fmla="*/ 591 h 754"/>
                  <a:gd name="T72" fmla="*/ 112 w 705"/>
                  <a:gd name="T73" fmla="*/ 688 h 754"/>
                  <a:gd name="T74" fmla="*/ 64 w 705"/>
                  <a:gd name="T75" fmla="*/ 749 h 754"/>
                  <a:gd name="T76" fmla="*/ 8 w 705"/>
                  <a:gd name="T77" fmla="*/ 717 h 754"/>
                  <a:gd name="T78" fmla="*/ 33 w 705"/>
                  <a:gd name="T79" fmla="*/ 635 h 754"/>
                  <a:gd name="T80" fmla="*/ 27 w 705"/>
                  <a:gd name="T81" fmla="*/ 554 h 754"/>
                  <a:gd name="T82" fmla="*/ 35 w 705"/>
                  <a:gd name="T83" fmla="*/ 521 h 754"/>
                  <a:gd name="T84" fmla="*/ 134 w 705"/>
                  <a:gd name="T85" fmla="*/ 548 h 754"/>
                  <a:gd name="T86" fmla="*/ 163 w 705"/>
                  <a:gd name="T87" fmla="*/ 542 h 754"/>
                  <a:gd name="T88" fmla="*/ 147 w 705"/>
                  <a:gd name="T89" fmla="*/ 409 h 754"/>
                  <a:gd name="T90" fmla="*/ 144 w 705"/>
                  <a:gd name="T91" fmla="*/ 340 h 754"/>
                  <a:gd name="T92" fmla="*/ 193 w 705"/>
                  <a:gd name="T93" fmla="*/ 451 h 754"/>
                  <a:gd name="T94" fmla="*/ 223 w 705"/>
                  <a:gd name="T95" fmla="*/ 341 h 754"/>
                  <a:gd name="T96" fmla="*/ 256 w 705"/>
                  <a:gd name="T97" fmla="*/ 265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05" h="754">
                    <a:moveTo>
                      <a:pt x="256" y="265"/>
                    </a:moveTo>
                    <a:cubicBezTo>
                      <a:pt x="268" y="264"/>
                      <a:pt x="278" y="268"/>
                      <a:pt x="285" y="276"/>
                    </a:cubicBezTo>
                    <a:cubicBezTo>
                      <a:pt x="289" y="280"/>
                      <a:pt x="293" y="285"/>
                      <a:pt x="300" y="281"/>
                    </a:cubicBezTo>
                    <a:cubicBezTo>
                      <a:pt x="308" y="283"/>
                      <a:pt x="315" y="282"/>
                      <a:pt x="320" y="276"/>
                    </a:cubicBezTo>
                    <a:cubicBezTo>
                      <a:pt x="335" y="257"/>
                      <a:pt x="355" y="246"/>
                      <a:pt x="377" y="237"/>
                    </a:cubicBezTo>
                    <a:cubicBezTo>
                      <a:pt x="388" y="232"/>
                      <a:pt x="392" y="225"/>
                      <a:pt x="394" y="211"/>
                    </a:cubicBezTo>
                    <a:cubicBezTo>
                      <a:pt x="397" y="190"/>
                      <a:pt x="404" y="168"/>
                      <a:pt x="426" y="156"/>
                    </a:cubicBezTo>
                    <a:cubicBezTo>
                      <a:pt x="429" y="154"/>
                      <a:pt x="432" y="152"/>
                      <a:pt x="433" y="149"/>
                    </a:cubicBezTo>
                    <a:cubicBezTo>
                      <a:pt x="442" y="120"/>
                      <a:pt x="468" y="118"/>
                      <a:pt x="493" y="113"/>
                    </a:cubicBezTo>
                    <a:cubicBezTo>
                      <a:pt x="517" y="109"/>
                      <a:pt x="525" y="102"/>
                      <a:pt x="527" y="77"/>
                    </a:cubicBezTo>
                    <a:cubicBezTo>
                      <a:pt x="527" y="77"/>
                      <a:pt x="528" y="76"/>
                      <a:pt x="528" y="76"/>
                    </a:cubicBezTo>
                    <a:cubicBezTo>
                      <a:pt x="541" y="88"/>
                      <a:pt x="555" y="83"/>
                      <a:pt x="570" y="81"/>
                    </a:cubicBezTo>
                    <a:cubicBezTo>
                      <a:pt x="584" y="88"/>
                      <a:pt x="599" y="95"/>
                      <a:pt x="615" y="95"/>
                    </a:cubicBezTo>
                    <a:cubicBezTo>
                      <a:pt x="625" y="96"/>
                      <a:pt x="635" y="95"/>
                      <a:pt x="638" y="84"/>
                    </a:cubicBezTo>
                    <a:cubicBezTo>
                      <a:pt x="641" y="74"/>
                      <a:pt x="631" y="71"/>
                      <a:pt x="625" y="67"/>
                    </a:cubicBezTo>
                    <a:cubicBezTo>
                      <a:pt x="608" y="54"/>
                      <a:pt x="591" y="41"/>
                      <a:pt x="571" y="34"/>
                    </a:cubicBezTo>
                    <a:cubicBezTo>
                      <a:pt x="565" y="32"/>
                      <a:pt x="560" y="28"/>
                      <a:pt x="557" y="23"/>
                    </a:cubicBezTo>
                    <a:cubicBezTo>
                      <a:pt x="553" y="18"/>
                      <a:pt x="552" y="12"/>
                      <a:pt x="556" y="7"/>
                    </a:cubicBezTo>
                    <a:cubicBezTo>
                      <a:pt x="561" y="1"/>
                      <a:pt x="567" y="0"/>
                      <a:pt x="574" y="4"/>
                    </a:cubicBezTo>
                    <a:cubicBezTo>
                      <a:pt x="579" y="8"/>
                      <a:pt x="582" y="13"/>
                      <a:pt x="587" y="16"/>
                    </a:cubicBezTo>
                    <a:cubicBezTo>
                      <a:pt x="610" y="30"/>
                      <a:pt x="633" y="43"/>
                      <a:pt x="659" y="25"/>
                    </a:cubicBezTo>
                    <a:cubicBezTo>
                      <a:pt x="665" y="21"/>
                      <a:pt x="672" y="18"/>
                      <a:pt x="680" y="20"/>
                    </a:cubicBezTo>
                    <a:cubicBezTo>
                      <a:pt x="688" y="33"/>
                      <a:pt x="682" y="42"/>
                      <a:pt x="672" y="48"/>
                    </a:cubicBezTo>
                    <a:cubicBezTo>
                      <a:pt x="656" y="56"/>
                      <a:pt x="653" y="66"/>
                      <a:pt x="663" y="80"/>
                    </a:cubicBezTo>
                    <a:cubicBezTo>
                      <a:pt x="665" y="82"/>
                      <a:pt x="664" y="85"/>
                      <a:pt x="664" y="88"/>
                    </a:cubicBezTo>
                    <a:cubicBezTo>
                      <a:pt x="663" y="102"/>
                      <a:pt x="650" y="110"/>
                      <a:pt x="646" y="122"/>
                    </a:cubicBezTo>
                    <a:cubicBezTo>
                      <a:pt x="642" y="131"/>
                      <a:pt x="633" y="127"/>
                      <a:pt x="626" y="125"/>
                    </a:cubicBezTo>
                    <a:cubicBezTo>
                      <a:pt x="620" y="123"/>
                      <a:pt x="613" y="120"/>
                      <a:pt x="611" y="130"/>
                    </a:cubicBezTo>
                    <a:cubicBezTo>
                      <a:pt x="606" y="148"/>
                      <a:pt x="620" y="156"/>
                      <a:pt x="630" y="168"/>
                    </a:cubicBezTo>
                    <a:cubicBezTo>
                      <a:pt x="633" y="160"/>
                      <a:pt x="630" y="152"/>
                      <a:pt x="635" y="147"/>
                    </a:cubicBezTo>
                    <a:cubicBezTo>
                      <a:pt x="642" y="140"/>
                      <a:pt x="651" y="137"/>
                      <a:pt x="661" y="137"/>
                    </a:cubicBezTo>
                    <a:cubicBezTo>
                      <a:pt x="683" y="146"/>
                      <a:pt x="685" y="151"/>
                      <a:pt x="680" y="169"/>
                    </a:cubicBezTo>
                    <a:cubicBezTo>
                      <a:pt x="679" y="182"/>
                      <a:pt x="657" y="188"/>
                      <a:pt x="668" y="205"/>
                    </a:cubicBezTo>
                    <a:cubicBezTo>
                      <a:pt x="656" y="215"/>
                      <a:pt x="646" y="205"/>
                      <a:pt x="634" y="204"/>
                    </a:cubicBezTo>
                    <a:cubicBezTo>
                      <a:pt x="647" y="212"/>
                      <a:pt x="661" y="215"/>
                      <a:pt x="674" y="219"/>
                    </a:cubicBezTo>
                    <a:cubicBezTo>
                      <a:pt x="680" y="221"/>
                      <a:pt x="686" y="222"/>
                      <a:pt x="691" y="226"/>
                    </a:cubicBezTo>
                    <a:cubicBezTo>
                      <a:pt x="704" y="234"/>
                      <a:pt x="705" y="246"/>
                      <a:pt x="691" y="251"/>
                    </a:cubicBezTo>
                    <a:cubicBezTo>
                      <a:pt x="672" y="259"/>
                      <a:pt x="651" y="265"/>
                      <a:pt x="631" y="256"/>
                    </a:cubicBezTo>
                    <a:cubicBezTo>
                      <a:pt x="609" y="246"/>
                      <a:pt x="606" y="225"/>
                      <a:pt x="610" y="205"/>
                    </a:cubicBezTo>
                    <a:cubicBezTo>
                      <a:pt x="614" y="187"/>
                      <a:pt x="606" y="175"/>
                      <a:pt x="596" y="164"/>
                    </a:cubicBezTo>
                    <a:cubicBezTo>
                      <a:pt x="550" y="113"/>
                      <a:pt x="508" y="122"/>
                      <a:pt x="460" y="157"/>
                    </a:cubicBezTo>
                    <a:cubicBezTo>
                      <a:pt x="448" y="166"/>
                      <a:pt x="445" y="180"/>
                      <a:pt x="442" y="194"/>
                    </a:cubicBezTo>
                    <a:cubicBezTo>
                      <a:pt x="440" y="203"/>
                      <a:pt x="447" y="209"/>
                      <a:pt x="454" y="213"/>
                    </a:cubicBezTo>
                    <a:cubicBezTo>
                      <a:pt x="470" y="223"/>
                      <a:pt x="487" y="229"/>
                      <a:pt x="506" y="232"/>
                    </a:cubicBezTo>
                    <a:cubicBezTo>
                      <a:pt x="521" y="235"/>
                      <a:pt x="533" y="242"/>
                      <a:pt x="532" y="261"/>
                    </a:cubicBezTo>
                    <a:cubicBezTo>
                      <a:pt x="526" y="260"/>
                      <a:pt x="519" y="268"/>
                      <a:pt x="514" y="260"/>
                    </a:cubicBezTo>
                    <a:cubicBezTo>
                      <a:pt x="511" y="255"/>
                      <a:pt x="510" y="244"/>
                      <a:pt x="501" y="251"/>
                    </a:cubicBezTo>
                    <a:cubicBezTo>
                      <a:pt x="493" y="257"/>
                      <a:pt x="497" y="271"/>
                      <a:pt x="501" y="273"/>
                    </a:cubicBezTo>
                    <a:cubicBezTo>
                      <a:pt x="518" y="283"/>
                      <a:pt x="517" y="300"/>
                      <a:pt x="521" y="314"/>
                    </a:cubicBezTo>
                    <a:cubicBezTo>
                      <a:pt x="523" y="320"/>
                      <a:pt x="524" y="327"/>
                      <a:pt x="530" y="332"/>
                    </a:cubicBezTo>
                    <a:cubicBezTo>
                      <a:pt x="544" y="344"/>
                      <a:pt x="542" y="351"/>
                      <a:pt x="524" y="361"/>
                    </a:cubicBezTo>
                    <a:cubicBezTo>
                      <a:pt x="513" y="346"/>
                      <a:pt x="508" y="329"/>
                      <a:pt x="496" y="315"/>
                    </a:cubicBezTo>
                    <a:cubicBezTo>
                      <a:pt x="489" y="307"/>
                      <a:pt x="484" y="305"/>
                      <a:pt x="474" y="312"/>
                    </a:cubicBezTo>
                    <a:cubicBezTo>
                      <a:pt x="452" y="327"/>
                      <a:pt x="444" y="325"/>
                      <a:pt x="432" y="300"/>
                    </a:cubicBezTo>
                    <a:cubicBezTo>
                      <a:pt x="426" y="288"/>
                      <a:pt x="420" y="287"/>
                      <a:pt x="410" y="295"/>
                    </a:cubicBezTo>
                    <a:cubicBezTo>
                      <a:pt x="399" y="305"/>
                      <a:pt x="387" y="313"/>
                      <a:pt x="373" y="318"/>
                    </a:cubicBezTo>
                    <a:cubicBezTo>
                      <a:pt x="369" y="320"/>
                      <a:pt x="363" y="322"/>
                      <a:pt x="362" y="326"/>
                    </a:cubicBezTo>
                    <a:cubicBezTo>
                      <a:pt x="355" y="353"/>
                      <a:pt x="331" y="366"/>
                      <a:pt x="316" y="388"/>
                    </a:cubicBezTo>
                    <a:cubicBezTo>
                      <a:pt x="305" y="405"/>
                      <a:pt x="304" y="440"/>
                      <a:pt x="318" y="456"/>
                    </a:cubicBezTo>
                    <a:cubicBezTo>
                      <a:pt x="323" y="462"/>
                      <a:pt x="327" y="468"/>
                      <a:pt x="329" y="475"/>
                    </a:cubicBezTo>
                    <a:cubicBezTo>
                      <a:pt x="332" y="489"/>
                      <a:pt x="336" y="498"/>
                      <a:pt x="354" y="494"/>
                    </a:cubicBezTo>
                    <a:cubicBezTo>
                      <a:pt x="366" y="492"/>
                      <a:pt x="375" y="507"/>
                      <a:pt x="367" y="515"/>
                    </a:cubicBezTo>
                    <a:cubicBezTo>
                      <a:pt x="349" y="532"/>
                      <a:pt x="358" y="550"/>
                      <a:pt x="363" y="567"/>
                    </a:cubicBezTo>
                    <a:cubicBezTo>
                      <a:pt x="365" y="572"/>
                      <a:pt x="369" y="577"/>
                      <a:pt x="368" y="584"/>
                    </a:cubicBezTo>
                    <a:cubicBezTo>
                      <a:pt x="367" y="591"/>
                      <a:pt x="361" y="593"/>
                      <a:pt x="356" y="597"/>
                    </a:cubicBezTo>
                    <a:cubicBezTo>
                      <a:pt x="342" y="595"/>
                      <a:pt x="328" y="592"/>
                      <a:pt x="314" y="600"/>
                    </a:cubicBezTo>
                    <a:cubicBezTo>
                      <a:pt x="310" y="603"/>
                      <a:pt x="300" y="602"/>
                      <a:pt x="300" y="594"/>
                    </a:cubicBezTo>
                    <a:cubicBezTo>
                      <a:pt x="298" y="579"/>
                      <a:pt x="283" y="572"/>
                      <a:pt x="278" y="558"/>
                    </a:cubicBezTo>
                    <a:cubicBezTo>
                      <a:pt x="275" y="549"/>
                      <a:pt x="266" y="544"/>
                      <a:pt x="256" y="553"/>
                    </a:cubicBezTo>
                    <a:cubicBezTo>
                      <a:pt x="253" y="556"/>
                      <a:pt x="254" y="559"/>
                      <a:pt x="254" y="562"/>
                    </a:cubicBezTo>
                    <a:cubicBezTo>
                      <a:pt x="255" y="579"/>
                      <a:pt x="251" y="584"/>
                      <a:pt x="235" y="577"/>
                    </a:cubicBezTo>
                    <a:cubicBezTo>
                      <a:pt x="216" y="569"/>
                      <a:pt x="204" y="576"/>
                      <a:pt x="197" y="591"/>
                    </a:cubicBezTo>
                    <a:cubicBezTo>
                      <a:pt x="182" y="625"/>
                      <a:pt x="149" y="646"/>
                      <a:pt x="130" y="677"/>
                    </a:cubicBezTo>
                    <a:cubicBezTo>
                      <a:pt x="127" y="684"/>
                      <a:pt x="120" y="689"/>
                      <a:pt x="112" y="688"/>
                    </a:cubicBezTo>
                    <a:cubicBezTo>
                      <a:pt x="98" y="687"/>
                      <a:pt x="94" y="695"/>
                      <a:pt x="93" y="707"/>
                    </a:cubicBezTo>
                    <a:cubicBezTo>
                      <a:pt x="91" y="733"/>
                      <a:pt x="81" y="746"/>
                      <a:pt x="64" y="749"/>
                    </a:cubicBezTo>
                    <a:cubicBezTo>
                      <a:pt x="38" y="754"/>
                      <a:pt x="21" y="746"/>
                      <a:pt x="8" y="725"/>
                    </a:cubicBezTo>
                    <a:cubicBezTo>
                      <a:pt x="8" y="722"/>
                      <a:pt x="8" y="719"/>
                      <a:pt x="8" y="717"/>
                    </a:cubicBezTo>
                    <a:cubicBezTo>
                      <a:pt x="4" y="693"/>
                      <a:pt x="0" y="669"/>
                      <a:pt x="23" y="652"/>
                    </a:cubicBezTo>
                    <a:cubicBezTo>
                      <a:pt x="29" y="647"/>
                      <a:pt x="32" y="642"/>
                      <a:pt x="33" y="635"/>
                    </a:cubicBezTo>
                    <a:cubicBezTo>
                      <a:pt x="34" y="621"/>
                      <a:pt x="27" y="605"/>
                      <a:pt x="45" y="597"/>
                    </a:cubicBezTo>
                    <a:cubicBezTo>
                      <a:pt x="41" y="582"/>
                      <a:pt x="39" y="566"/>
                      <a:pt x="27" y="554"/>
                    </a:cubicBezTo>
                    <a:cubicBezTo>
                      <a:pt x="20" y="547"/>
                      <a:pt x="10" y="541"/>
                      <a:pt x="16" y="528"/>
                    </a:cubicBezTo>
                    <a:cubicBezTo>
                      <a:pt x="22" y="525"/>
                      <a:pt x="29" y="525"/>
                      <a:pt x="35" y="521"/>
                    </a:cubicBezTo>
                    <a:cubicBezTo>
                      <a:pt x="68" y="501"/>
                      <a:pt x="112" y="511"/>
                      <a:pt x="132" y="545"/>
                    </a:cubicBezTo>
                    <a:cubicBezTo>
                      <a:pt x="132" y="546"/>
                      <a:pt x="133" y="547"/>
                      <a:pt x="134" y="548"/>
                    </a:cubicBezTo>
                    <a:cubicBezTo>
                      <a:pt x="140" y="556"/>
                      <a:pt x="141" y="574"/>
                      <a:pt x="155" y="570"/>
                    </a:cubicBezTo>
                    <a:cubicBezTo>
                      <a:pt x="167" y="567"/>
                      <a:pt x="163" y="552"/>
                      <a:pt x="163" y="542"/>
                    </a:cubicBezTo>
                    <a:cubicBezTo>
                      <a:pt x="163" y="512"/>
                      <a:pt x="157" y="482"/>
                      <a:pt x="161" y="452"/>
                    </a:cubicBezTo>
                    <a:cubicBezTo>
                      <a:pt x="163" y="437"/>
                      <a:pt x="155" y="423"/>
                      <a:pt x="147" y="409"/>
                    </a:cubicBezTo>
                    <a:cubicBezTo>
                      <a:pt x="135" y="388"/>
                      <a:pt x="128" y="365"/>
                      <a:pt x="142" y="341"/>
                    </a:cubicBezTo>
                    <a:cubicBezTo>
                      <a:pt x="143" y="341"/>
                      <a:pt x="144" y="340"/>
                      <a:pt x="144" y="340"/>
                    </a:cubicBezTo>
                    <a:cubicBezTo>
                      <a:pt x="156" y="346"/>
                      <a:pt x="175" y="383"/>
                      <a:pt x="172" y="395"/>
                    </a:cubicBezTo>
                    <a:cubicBezTo>
                      <a:pt x="170" y="407"/>
                      <a:pt x="184" y="445"/>
                      <a:pt x="193" y="451"/>
                    </a:cubicBezTo>
                    <a:cubicBezTo>
                      <a:pt x="206" y="458"/>
                      <a:pt x="208" y="448"/>
                      <a:pt x="210" y="440"/>
                    </a:cubicBezTo>
                    <a:cubicBezTo>
                      <a:pt x="219" y="407"/>
                      <a:pt x="223" y="375"/>
                      <a:pt x="223" y="341"/>
                    </a:cubicBezTo>
                    <a:cubicBezTo>
                      <a:pt x="223" y="328"/>
                      <a:pt x="222" y="315"/>
                      <a:pt x="223" y="301"/>
                    </a:cubicBezTo>
                    <a:cubicBezTo>
                      <a:pt x="225" y="283"/>
                      <a:pt x="237" y="270"/>
                      <a:pt x="256" y="265"/>
                    </a:cubicBezTo>
                    <a:close/>
                  </a:path>
                </a:pathLst>
              </a:custGeom>
              <a:solidFill>
                <a:srgbClr val="C6C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4" name="Freeform 925">
                <a:extLst>
                  <a:ext uri="{FF2B5EF4-FFF2-40B4-BE49-F238E27FC236}">
                    <a16:creationId xmlns:a16="http://schemas.microsoft.com/office/drawing/2014/main" id="{6E966C3E-C11B-AFBE-A315-3488021A66BC}"/>
                  </a:ext>
                </a:extLst>
              </p:cNvPr>
              <p:cNvSpPr/>
              <p:nvPr/>
            </p:nvSpPr>
            <p:spPr bwMode="auto">
              <a:xfrm>
                <a:off x="3870" y="1662"/>
                <a:ext cx="111" cy="279"/>
              </a:xfrm>
              <a:custGeom>
                <a:avLst/>
                <a:gdLst>
                  <a:gd name="T0" fmla="*/ 6 w 272"/>
                  <a:gd name="T1" fmla="*/ 172 h 327"/>
                  <a:gd name="T2" fmla="*/ 53 w 272"/>
                  <a:gd name="T3" fmla="*/ 192 h 327"/>
                  <a:gd name="T4" fmla="*/ 86 w 272"/>
                  <a:gd name="T5" fmla="*/ 160 h 327"/>
                  <a:gd name="T6" fmla="*/ 113 w 272"/>
                  <a:gd name="T7" fmla="*/ 131 h 327"/>
                  <a:gd name="T8" fmla="*/ 126 w 272"/>
                  <a:gd name="T9" fmla="*/ 120 h 327"/>
                  <a:gd name="T10" fmla="*/ 195 w 272"/>
                  <a:gd name="T11" fmla="*/ 30 h 327"/>
                  <a:gd name="T12" fmla="*/ 229 w 272"/>
                  <a:gd name="T13" fmla="*/ 17 h 327"/>
                  <a:gd name="T14" fmla="*/ 251 w 272"/>
                  <a:gd name="T15" fmla="*/ 4 h 327"/>
                  <a:gd name="T16" fmla="*/ 254 w 272"/>
                  <a:gd name="T17" fmla="*/ 0 h 327"/>
                  <a:gd name="T18" fmla="*/ 223 w 272"/>
                  <a:gd name="T19" fmla="*/ 73 h 327"/>
                  <a:gd name="T20" fmla="*/ 203 w 272"/>
                  <a:gd name="T21" fmla="*/ 98 h 327"/>
                  <a:gd name="T22" fmla="*/ 161 w 272"/>
                  <a:gd name="T23" fmla="*/ 164 h 327"/>
                  <a:gd name="T24" fmla="*/ 145 w 272"/>
                  <a:gd name="T25" fmla="*/ 196 h 327"/>
                  <a:gd name="T26" fmla="*/ 155 w 272"/>
                  <a:gd name="T27" fmla="*/ 219 h 327"/>
                  <a:gd name="T28" fmla="*/ 211 w 272"/>
                  <a:gd name="T29" fmla="*/ 265 h 327"/>
                  <a:gd name="T30" fmla="*/ 221 w 272"/>
                  <a:gd name="T31" fmla="*/ 269 h 327"/>
                  <a:gd name="T32" fmla="*/ 248 w 272"/>
                  <a:gd name="T33" fmla="*/ 298 h 327"/>
                  <a:gd name="T34" fmla="*/ 230 w 272"/>
                  <a:gd name="T35" fmla="*/ 319 h 327"/>
                  <a:gd name="T36" fmla="*/ 221 w 272"/>
                  <a:gd name="T37" fmla="*/ 304 h 327"/>
                  <a:gd name="T38" fmla="*/ 202 w 272"/>
                  <a:gd name="T39" fmla="*/ 275 h 327"/>
                  <a:gd name="T40" fmla="*/ 176 w 272"/>
                  <a:gd name="T41" fmla="*/ 242 h 327"/>
                  <a:gd name="T42" fmla="*/ 169 w 272"/>
                  <a:gd name="T43" fmla="*/ 248 h 327"/>
                  <a:gd name="T44" fmla="*/ 136 w 272"/>
                  <a:gd name="T45" fmla="*/ 262 h 327"/>
                  <a:gd name="T46" fmla="*/ 124 w 272"/>
                  <a:gd name="T47" fmla="*/ 235 h 327"/>
                  <a:gd name="T48" fmla="*/ 129 w 272"/>
                  <a:gd name="T49" fmla="*/ 224 h 327"/>
                  <a:gd name="T50" fmla="*/ 118 w 272"/>
                  <a:gd name="T51" fmla="*/ 162 h 327"/>
                  <a:gd name="T52" fmla="*/ 109 w 272"/>
                  <a:gd name="T53" fmla="*/ 153 h 327"/>
                  <a:gd name="T54" fmla="*/ 102 w 272"/>
                  <a:gd name="T55" fmla="*/ 164 h 327"/>
                  <a:gd name="T56" fmla="*/ 90 w 272"/>
                  <a:gd name="T57" fmla="*/ 187 h 327"/>
                  <a:gd name="T58" fmla="*/ 86 w 272"/>
                  <a:gd name="T59" fmla="*/ 220 h 327"/>
                  <a:gd name="T60" fmla="*/ 97 w 272"/>
                  <a:gd name="T61" fmla="*/ 241 h 327"/>
                  <a:gd name="T62" fmla="*/ 101 w 272"/>
                  <a:gd name="T63" fmla="*/ 294 h 327"/>
                  <a:gd name="T64" fmla="*/ 77 w 272"/>
                  <a:gd name="T65" fmla="*/ 307 h 327"/>
                  <a:gd name="T66" fmla="*/ 54 w 272"/>
                  <a:gd name="T67" fmla="*/ 312 h 327"/>
                  <a:gd name="T68" fmla="*/ 10 w 272"/>
                  <a:gd name="T69" fmla="*/ 291 h 327"/>
                  <a:gd name="T70" fmla="*/ 19 w 272"/>
                  <a:gd name="T71" fmla="*/ 228 h 327"/>
                  <a:gd name="T72" fmla="*/ 16 w 272"/>
                  <a:gd name="T73" fmla="*/ 212 h 327"/>
                  <a:gd name="T74" fmla="*/ 6 w 272"/>
                  <a:gd name="T75" fmla="*/ 172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2" h="327">
                    <a:moveTo>
                      <a:pt x="6" y="172"/>
                    </a:moveTo>
                    <a:cubicBezTo>
                      <a:pt x="20" y="183"/>
                      <a:pt x="33" y="194"/>
                      <a:pt x="53" y="192"/>
                    </a:cubicBezTo>
                    <a:cubicBezTo>
                      <a:pt x="73" y="190"/>
                      <a:pt x="85" y="180"/>
                      <a:pt x="86" y="160"/>
                    </a:cubicBezTo>
                    <a:cubicBezTo>
                      <a:pt x="87" y="142"/>
                      <a:pt x="83" y="122"/>
                      <a:pt x="113" y="131"/>
                    </a:cubicBezTo>
                    <a:cubicBezTo>
                      <a:pt x="119" y="132"/>
                      <a:pt x="123" y="125"/>
                      <a:pt x="126" y="120"/>
                    </a:cubicBezTo>
                    <a:cubicBezTo>
                      <a:pt x="145" y="87"/>
                      <a:pt x="179" y="65"/>
                      <a:pt x="195" y="30"/>
                    </a:cubicBezTo>
                    <a:cubicBezTo>
                      <a:pt x="200" y="18"/>
                      <a:pt x="212" y="7"/>
                      <a:pt x="229" y="17"/>
                    </a:cubicBezTo>
                    <a:cubicBezTo>
                      <a:pt x="245" y="27"/>
                      <a:pt x="252" y="24"/>
                      <a:pt x="251" y="4"/>
                    </a:cubicBezTo>
                    <a:cubicBezTo>
                      <a:pt x="251" y="3"/>
                      <a:pt x="253" y="1"/>
                      <a:pt x="254" y="0"/>
                    </a:cubicBezTo>
                    <a:cubicBezTo>
                      <a:pt x="272" y="37"/>
                      <a:pt x="251" y="56"/>
                      <a:pt x="223" y="73"/>
                    </a:cubicBezTo>
                    <a:cubicBezTo>
                      <a:pt x="215" y="78"/>
                      <a:pt x="206" y="91"/>
                      <a:pt x="203" y="98"/>
                    </a:cubicBezTo>
                    <a:cubicBezTo>
                      <a:pt x="191" y="122"/>
                      <a:pt x="165" y="135"/>
                      <a:pt x="161" y="164"/>
                    </a:cubicBezTo>
                    <a:cubicBezTo>
                      <a:pt x="159" y="174"/>
                      <a:pt x="150" y="185"/>
                      <a:pt x="145" y="196"/>
                    </a:cubicBezTo>
                    <a:cubicBezTo>
                      <a:pt x="141" y="208"/>
                      <a:pt x="142" y="215"/>
                      <a:pt x="155" y="219"/>
                    </a:cubicBezTo>
                    <a:cubicBezTo>
                      <a:pt x="180" y="227"/>
                      <a:pt x="198" y="243"/>
                      <a:pt x="211" y="265"/>
                    </a:cubicBezTo>
                    <a:cubicBezTo>
                      <a:pt x="214" y="269"/>
                      <a:pt x="217" y="269"/>
                      <a:pt x="221" y="269"/>
                    </a:cubicBezTo>
                    <a:cubicBezTo>
                      <a:pt x="241" y="268"/>
                      <a:pt x="244" y="284"/>
                      <a:pt x="248" y="298"/>
                    </a:cubicBezTo>
                    <a:cubicBezTo>
                      <a:pt x="253" y="312"/>
                      <a:pt x="239" y="314"/>
                      <a:pt x="230" y="319"/>
                    </a:cubicBezTo>
                    <a:cubicBezTo>
                      <a:pt x="230" y="312"/>
                      <a:pt x="230" y="305"/>
                      <a:pt x="221" y="304"/>
                    </a:cubicBezTo>
                    <a:cubicBezTo>
                      <a:pt x="202" y="302"/>
                      <a:pt x="200" y="289"/>
                      <a:pt x="202" y="275"/>
                    </a:cubicBezTo>
                    <a:cubicBezTo>
                      <a:pt x="207" y="252"/>
                      <a:pt x="186" y="252"/>
                      <a:pt x="176" y="242"/>
                    </a:cubicBezTo>
                    <a:cubicBezTo>
                      <a:pt x="172" y="238"/>
                      <a:pt x="171" y="246"/>
                      <a:pt x="169" y="248"/>
                    </a:cubicBezTo>
                    <a:cubicBezTo>
                      <a:pt x="160" y="258"/>
                      <a:pt x="150" y="265"/>
                      <a:pt x="136" y="262"/>
                    </a:cubicBezTo>
                    <a:cubicBezTo>
                      <a:pt x="118" y="259"/>
                      <a:pt x="115" y="252"/>
                      <a:pt x="124" y="235"/>
                    </a:cubicBezTo>
                    <a:cubicBezTo>
                      <a:pt x="126" y="231"/>
                      <a:pt x="130" y="226"/>
                      <a:pt x="129" y="224"/>
                    </a:cubicBezTo>
                    <a:cubicBezTo>
                      <a:pt x="113" y="205"/>
                      <a:pt x="125" y="182"/>
                      <a:pt x="118" y="162"/>
                    </a:cubicBezTo>
                    <a:cubicBezTo>
                      <a:pt x="116" y="158"/>
                      <a:pt x="115" y="153"/>
                      <a:pt x="109" y="153"/>
                    </a:cubicBezTo>
                    <a:cubicBezTo>
                      <a:pt x="104" y="154"/>
                      <a:pt x="102" y="159"/>
                      <a:pt x="102" y="164"/>
                    </a:cubicBezTo>
                    <a:cubicBezTo>
                      <a:pt x="103" y="174"/>
                      <a:pt x="99" y="180"/>
                      <a:pt x="90" y="187"/>
                    </a:cubicBezTo>
                    <a:cubicBezTo>
                      <a:pt x="78" y="195"/>
                      <a:pt x="79" y="209"/>
                      <a:pt x="86" y="220"/>
                    </a:cubicBezTo>
                    <a:cubicBezTo>
                      <a:pt x="90" y="227"/>
                      <a:pt x="92" y="235"/>
                      <a:pt x="97" y="241"/>
                    </a:cubicBezTo>
                    <a:cubicBezTo>
                      <a:pt x="113" y="258"/>
                      <a:pt x="101" y="277"/>
                      <a:pt x="101" y="294"/>
                    </a:cubicBezTo>
                    <a:cubicBezTo>
                      <a:pt x="101" y="306"/>
                      <a:pt x="86" y="307"/>
                      <a:pt x="77" y="307"/>
                    </a:cubicBezTo>
                    <a:cubicBezTo>
                      <a:pt x="68" y="306"/>
                      <a:pt x="62" y="307"/>
                      <a:pt x="54" y="312"/>
                    </a:cubicBezTo>
                    <a:cubicBezTo>
                      <a:pt x="32" y="327"/>
                      <a:pt x="14" y="318"/>
                      <a:pt x="10" y="291"/>
                    </a:cubicBezTo>
                    <a:cubicBezTo>
                      <a:pt x="6" y="269"/>
                      <a:pt x="0" y="247"/>
                      <a:pt x="19" y="228"/>
                    </a:cubicBezTo>
                    <a:cubicBezTo>
                      <a:pt x="25" y="222"/>
                      <a:pt x="21" y="217"/>
                      <a:pt x="16" y="212"/>
                    </a:cubicBezTo>
                    <a:cubicBezTo>
                      <a:pt x="5" y="200"/>
                      <a:pt x="4" y="186"/>
                      <a:pt x="6" y="172"/>
                    </a:cubicBezTo>
                    <a:close/>
                  </a:path>
                </a:pathLst>
              </a:custGeom>
              <a:solidFill>
                <a:srgbClr val="CCB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5" name="Freeform 926">
                <a:extLst>
                  <a:ext uri="{FF2B5EF4-FFF2-40B4-BE49-F238E27FC236}">
                    <a16:creationId xmlns:a16="http://schemas.microsoft.com/office/drawing/2014/main" id="{BDE8FE2D-B7DE-5362-76F6-FFF0456D8E2B}"/>
                  </a:ext>
                </a:extLst>
              </p:cNvPr>
              <p:cNvSpPr/>
              <p:nvPr/>
            </p:nvSpPr>
            <p:spPr bwMode="auto">
              <a:xfrm>
                <a:off x="3809" y="1572"/>
                <a:ext cx="83" cy="230"/>
              </a:xfrm>
              <a:custGeom>
                <a:avLst/>
                <a:gdLst>
                  <a:gd name="T0" fmla="*/ 165 w 205"/>
                  <a:gd name="T1" fmla="*/ 82 h 270"/>
                  <a:gd name="T2" fmla="*/ 172 w 205"/>
                  <a:gd name="T3" fmla="*/ 97 h 270"/>
                  <a:gd name="T4" fmla="*/ 201 w 205"/>
                  <a:gd name="T5" fmla="*/ 147 h 270"/>
                  <a:gd name="T6" fmla="*/ 196 w 205"/>
                  <a:gd name="T7" fmla="*/ 157 h 270"/>
                  <a:gd name="T8" fmla="*/ 187 w 205"/>
                  <a:gd name="T9" fmla="*/ 177 h 270"/>
                  <a:gd name="T10" fmla="*/ 172 w 205"/>
                  <a:gd name="T11" fmla="*/ 211 h 270"/>
                  <a:gd name="T12" fmla="*/ 161 w 205"/>
                  <a:gd name="T13" fmla="*/ 226 h 270"/>
                  <a:gd name="T14" fmla="*/ 157 w 205"/>
                  <a:gd name="T15" fmla="*/ 270 h 270"/>
                  <a:gd name="T16" fmla="*/ 143 w 205"/>
                  <a:gd name="T17" fmla="*/ 252 h 270"/>
                  <a:gd name="T18" fmla="*/ 105 w 205"/>
                  <a:gd name="T19" fmla="*/ 214 h 270"/>
                  <a:gd name="T20" fmla="*/ 49 w 205"/>
                  <a:gd name="T21" fmla="*/ 146 h 270"/>
                  <a:gd name="T22" fmla="*/ 77 w 205"/>
                  <a:gd name="T23" fmla="*/ 131 h 270"/>
                  <a:gd name="T24" fmla="*/ 58 w 205"/>
                  <a:gd name="T25" fmla="*/ 95 h 270"/>
                  <a:gd name="T26" fmla="*/ 25 w 205"/>
                  <a:gd name="T27" fmla="*/ 66 h 270"/>
                  <a:gd name="T28" fmla="*/ 23 w 205"/>
                  <a:gd name="T29" fmla="*/ 52 h 270"/>
                  <a:gd name="T30" fmla="*/ 12 w 205"/>
                  <a:gd name="T31" fmla="*/ 27 h 270"/>
                  <a:gd name="T32" fmla="*/ 3 w 205"/>
                  <a:gd name="T33" fmla="*/ 9 h 270"/>
                  <a:gd name="T34" fmla="*/ 22 w 205"/>
                  <a:gd name="T35" fmla="*/ 1 h 270"/>
                  <a:gd name="T36" fmla="*/ 47 w 205"/>
                  <a:gd name="T37" fmla="*/ 10 h 270"/>
                  <a:gd name="T38" fmla="*/ 59 w 205"/>
                  <a:gd name="T39" fmla="*/ 16 h 270"/>
                  <a:gd name="T40" fmla="*/ 106 w 205"/>
                  <a:gd name="T41" fmla="*/ 23 h 270"/>
                  <a:gd name="T42" fmla="*/ 127 w 205"/>
                  <a:gd name="T43" fmla="*/ 17 h 270"/>
                  <a:gd name="T44" fmla="*/ 156 w 205"/>
                  <a:gd name="T45" fmla="*/ 57 h 270"/>
                  <a:gd name="T46" fmla="*/ 165 w 205"/>
                  <a:gd name="T47" fmla="*/ 8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5" h="270">
                    <a:moveTo>
                      <a:pt x="165" y="82"/>
                    </a:moveTo>
                    <a:cubicBezTo>
                      <a:pt x="165" y="88"/>
                      <a:pt x="167" y="95"/>
                      <a:pt x="172" y="97"/>
                    </a:cubicBezTo>
                    <a:cubicBezTo>
                      <a:pt x="195" y="107"/>
                      <a:pt x="190" y="132"/>
                      <a:pt x="201" y="147"/>
                    </a:cubicBezTo>
                    <a:cubicBezTo>
                      <a:pt x="205" y="152"/>
                      <a:pt x="202" y="156"/>
                      <a:pt x="196" y="157"/>
                    </a:cubicBezTo>
                    <a:cubicBezTo>
                      <a:pt x="183" y="160"/>
                      <a:pt x="185" y="166"/>
                      <a:pt x="187" y="177"/>
                    </a:cubicBezTo>
                    <a:cubicBezTo>
                      <a:pt x="190" y="189"/>
                      <a:pt x="190" y="205"/>
                      <a:pt x="172" y="211"/>
                    </a:cubicBezTo>
                    <a:cubicBezTo>
                      <a:pt x="165" y="213"/>
                      <a:pt x="161" y="219"/>
                      <a:pt x="161" y="226"/>
                    </a:cubicBezTo>
                    <a:cubicBezTo>
                      <a:pt x="163" y="241"/>
                      <a:pt x="157" y="255"/>
                      <a:pt x="157" y="270"/>
                    </a:cubicBezTo>
                    <a:cubicBezTo>
                      <a:pt x="149" y="266"/>
                      <a:pt x="145" y="260"/>
                      <a:pt x="143" y="252"/>
                    </a:cubicBezTo>
                    <a:cubicBezTo>
                      <a:pt x="137" y="232"/>
                      <a:pt x="125" y="219"/>
                      <a:pt x="105" y="214"/>
                    </a:cubicBezTo>
                    <a:cubicBezTo>
                      <a:pt x="94" y="185"/>
                      <a:pt x="72" y="165"/>
                      <a:pt x="49" y="146"/>
                    </a:cubicBezTo>
                    <a:cubicBezTo>
                      <a:pt x="60" y="143"/>
                      <a:pt x="74" y="146"/>
                      <a:pt x="77" y="131"/>
                    </a:cubicBezTo>
                    <a:cubicBezTo>
                      <a:pt x="80" y="115"/>
                      <a:pt x="71" y="100"/>
                      <a:pt x="58" y="95"/>
                    </a:cubicBezTo>
                    <a:cubicBezTo>
                      <a:pt x="41" y="90"/>
                      <a:pt x="33" y="79"/>
                      <a:pt x="25" y="66"/>
                    </a:cubicBezTo>
                    <a:cubicBezTo>
                      <a:pt x="22" y="62"/>
                      <a:pt x="22" y="57"/>
                      <a:pt x="23" y="52"/>
                    </a:cubicBezTo>
                    <a:cubicBezTo>
                      <a:pt x="25" y="42"/>
                      <a:pt x="23" y="33"/>
                      <a:pt x="12" y="27"/>
                    </a:cubicBezTo>
                    <a:cubicBezTo>
                      <a:pt x="6" y="24"/>
                      <a:pt x="0" y="17"/>
                      <a:pt x="3" y="9"/>
                    </a:cubicBezTo>
                    <a:cubicBezTo>
                      <a:pt x="6" y="0"/>
                      <a:pt x="15" y="2"/>
                      <a:pt x="22" y="1"/>
                    </a:cubicBezTo>
                    <a:cubicBezTo>
                      <a:pt x="31" y="1"/>
                      <a:pt x="40" y="2"/>
                      <a:pt x="47" y="10"/>
                    </a:cubicBezTo>
                    <a:cubicBezTo>
                      <a:pt x="50" y="13"/>
                      <a:pt x="54" y="16"/>
                      <a:pt x="59" y="16"/>
                    </a:cubicBezTo>
                    <a:cubicBezTo>
                      <a:pt x="75" y="16"/>
                      <a:pt x="91" y="18"/>
                      <a:pt x="106" y="23"/>
                    </a:cubicBezTo>
                    <a:cubicBezTo>
                      <a:pt x="114" y="25"/>
                      <a:pt x="121" y="22"/>
                      <a:pt x="127" y="17"/>
                    </a:cubicBezTo>
                    <a:cubicBezTo>
                      <a:pt x="151" y="18"/>
                      <a:pt x="160" y="28"/>
                      <a:pt x="156" y="57"/>
                    </a:cubicBezTo>
                    <a:cubicBezTo>
                      <a:pt x="154" y="68"/>
                      <a:pt x="154" y="77"/>
                      <a:pt x="165" y="82"/>
                    </a:cubicBezTo>
                    <a:close/>
                  </a:path>
                </a:pathLst>
              </a:custGeom>
              <a:solidFill>
                <a:srgbClr val="D2D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6" name="Freeform 927">
                <a:extLst>
                  <a:ext uri="{FF2B5EF4-FFF2-40B4-BE49-F238E27FC236}">
                    <a16:creationId xmlns:a16="http://schemas.microsoft.com/office/drawing/2014/main" id="{9D1F1B29-2AF6-7259-084D-B9F8A9C4B64D}"/>
                  </a:ext>
                </a:extLst>
              </p:cNvPr>
              <p:cNvSpPr/>
              <p:nvPr/>
            </p:nvSpPr>
            <p:spPr bwMode="auto">
              <a:xfrm>
                <a:off x="3742" y="1264"/>
                <a:ext cx="175" cy="366"/>
              </a:xfrm>
              <a:custGeom>
                <a:avLst/>
                <a:gdLst>
                  <a:gd name="T0" fmla="*/ 296 w 432"/>
                  <a:gd name="T1" fmla="*/ 380 h 430"/>
                  <a:gd name="T2" fmla="*/ 270 w 432"/>
                  <a:gd name="T3" fmla="*/ 390 h 430"/>
                  <a:gd name="T4" fmla="*/ 227 w 432"/>
                  <a:gd name="T5" fmla="*/ 384 h 430"/>
                  <a:gd name="T6" fmla="*/ 208 w 432"/>
                  <a:gd name="T7" fmla="*/ 374 h 430"/>
                  <a:gd name="T8" fmla="*/ 176 w 432"/>
                  <a:gd name="T9" fmla="*/ 370 h 430"/>
                  <a:gd name="T10" fmla="*/ 179 w 432"/>
                  <a:gd name="T11" fmla="*/ 383 h 430"/>
                  <a:gd name="T12" fmla="*/ 192 w 432"/>
                  <a:gd name="T13" fmla="*/ 428 h 430"/>
                  <a:gd name="T14" fmla="*/ 171 w 432"/>
                  <a:gd name="T15" fmla="*/ 411 h 430"/>
                  <a:gd name="T16" fmla="*/ 157 w 432"/>
                  <a:gd name="T17" fmla="*/ 398 h 430"/>
                  <a:gd name="T18" fmla="*/ 152 w 432"/>
                  <a:gd name="T19" fmla="*/ 356 h 430"/>
                  <a:gd name="T20" fmla="*/ 151 w 432"/>
                  <a:gd name="T21" fmla="*/ 334 h 430"/>
                  <a:gd name="T22" fmla="*/ 124 w 432"/>
                  <a:gd name="T23" fmla="*/ 308 h 430"/>
                  <a:gd name="T24" fmla="*/ 98 w 432"/>
                  <a:gd name="T25" fmla="*/ 278 h 430"/>
                  <a:gd name="T26" fmla="*/ 66 w 432"/>
                  <a:gd name="T27" fmla="*/ 257 h 430"/>
                  <a:gd name="T28" fmla="*/ 59 w 432"/>
                  <a:gd name="T29" fmla="*/ 260 h 430"/>
                  <a:gd name="T30" fmla="*/ 32 w 432"/>
                  <a:gd name="T31" fmla="*/ 260 h 430"/>
                  <a:gd name="T32" fmla="*/ 29 w 432"/>
                  <a:gd name="T33" fmla="*/ 200 h 430"/>
                  <a:gd name="T34" fmla="*/ 22 w 432"/>
                  <a:gd name="T35" fmla="*/ 180 h 430"/>
                  <a:gd name="T36" fmla="*/ 20 w 432"/>
                  <a:gd name="T37" fmla="*/ 135 h 430"/>
                  <a:gd name="T38" fmla="*/ 30 w 432"/>
                  <a:gd name="T39" fmla="*/ 111 h 430"/>
                  <a:gd name="T40" fmla="*/ 37 w 432"/>
                  <a:gd name="T41" fmla="*/ 84 h 430"/>
                  <a:gd name="T42" fmla="*/ 58 w 432"/>
                  <a:gd name="T43" fmla="*/ 75 h 430"/>
                  <a:gd name="T44" fmla="*/ 116 w 432"/>
                  <a:gd name="T45" fmla="*/ 0 h 430"/>
                  <a:gd name="T46" fmla="*/ 88 w 432"/>
                  <a:gd name="T47" fmla="*/ 76 h 430"/>
                  <a:gd name="T48" fmla="*/ 86 w 432"/>
                  <a:gd name="T49" fmla="*/ 93 h 430"/>
                  <a:gd name="T50" fmla="*/ 91 w 432"/>
                  <a:gd name="T51" fmla="*/ 102 h 430"/>
                  <a:gd name="T52" fmla="*/ 80 w 432"/>
                  <a:gd name="T53" fmla="*/ 104 h 430"/>
                  <a:gd name="T54" fmla="*/ 52 w 432"/>
                  <a:gd name="T55" fmla="*/ 113 h 430"/>
                  <a:gd name="T56" fmla="*/ 44 w 432"/>
                  <a:gd name="T57" fmla="*/ 136 h 430"/>
                  <a:gd name="T58" fmla="*/ 38 w 432"/>
                  <a:gd name="T59" fmla="*/ 146 h 430"/>
                  <a:gd name="T60" fmla="*/ 33 w 432"/>
                  <a:gd name="T61" fmla="*/ 178 h 430"/>
                  <a:gd name="T62" fmla="*/ 61 w 432"/>
                  <a:gd name="T63" fmla="*/ 194 h 430"/>
                  <a:gd name="T64" fmla="*/ 102 w 432"/>
                  <a:gd name="T65" fmla="*/ 198 h 430"/>
                  <a:gd name="T66" fmla="*/ 120 w 432"/>
                  <a:gd name="T67" fmla="*/ 185 h 430"/>
                  <a:gd name="T68" fmla="*/ 145 w 432"/>
                  <a:gd name="T69" fmla="*/ 140 h 430"/>
                  <a:gd name="T70" fmla="*/ 155 w 432"/>
                  <a:gd name="T71" fmla="*/ 88 h 430"/>
                  <a:gd name="T72" fmla="*/ 164 w 432"/>
                  <a:gd name="T73" fmla="*/ 52 h 430"/>
                  <a:gd name="T74" fmla="*/ 183 w 432"/>
                  <a:gd name="T75" fmla="*/ 50 h 430"/>
                  <a:gd name="T76" fmla="*/ 201 w 432"/>
                  <a:gd name="T77" fmla="*/ 44 h 430"/>
                  <a:gd name="T78" fmla="*/ 224 w 432"/>
                  <a:gd name="T79" fmla="*/ 20 h 430"/>
                  <a:gd name="T80" fmla="*/ 251 w 432"/>
                  <a:gd name="T81" fmla="*/ 47 h 430"/>
                  <a:gd name="T82" fmla="*/ 293 w 432"/>
                  <a:gd name="T83" fmla="*/ 98 h 430"/>
                  <a:gd name="T84" fmla="*/ 301 w 432"/>
                  <a:gd name="T85" fmla="*/ 99 h 430"/>
                  <a:gd name="T86" fmla="*/ 291 w 432"/>
                  <a:gd name="T87" fmla="*/ 65 h 430"/>
                  <a:gd name="T88" fmla="*/ 338 w 432"/>
                  <a:gd name="T89" fmla="*/ 6 h 430"/>
                  <a:gd name="T90" fmla="*/ 373 w 432"/>
                  <a:gd name="T91" fmla="*/ 25 h 430"/>
                  <a:gd name="T92" fmla="*/ 374 w 432"/>
                  <a:gd name="T93" fmla="*/ 108 h 430"/>
                  <a:gd name="T94" fmla="*/ 395 w 432"/>
                  <a:gd name="T95" fmla="*/ 155 h 430"/>
                  <a:gd name="T96" fmla="*/ 431 w 432"/>
                  <a:gd name="T97" fmla="*/ 188 h 430"/>
                  <a:gd name="T98" fmla="*/ 425 w 432"/>
                  <a:gd name="T99" fmla="*/ 201 h 430"/>
                  <a:gd name="T100" fmla="*/ 417 w 432"/>
                  <a:gd name="T101" fmla="*/ 217 h 430"/>
                  <a:gd name="T102" fmla="*/ 409 w 432"/>
                  <a:gd name="T103" fmla="*/ 245 h 430"/>
                  <a:gd name="T104" fmla="*/ 376 w 432"/>
                  <a:gd name="T105" fmla="*/ 256 h 430"/>
                  <a:gd name="T106" fmla="*/ 316 w 432"/>
                  <a:gd name="T107" fmla="*/ 231 h 430"/>
                  <a:gd name="T108" fmla="*/ 308 w 432"/>
                  <a:gd name="T109" fmla="*/ 238 h 430"/>
                  <a:gd name="T110" fmla="*/ 319 w 432"/>
                  <a:gd name="T111" fmla="*/ 268 h 430"/>
                  <a:gd name="T112" fmla="*/ 304 w 432"/>
                  <a:gd name="T113" fmla="*/ 285 h 430"/>
                  <a:gd name="T114" fmla="*/ 285 w 432"/>
                  <a:gd name="T115" fmla="*/ 302 h 430"/>
                  <a:gd name="T116" fmla="*/ 295 w 432"/>
                  <a:gd name="T117" fmla="*/ 340 h 430"/>
                  <a:gd name="T118" fmla="*/ 296 w 432"/>
                  <a:gd name="T119" fmla="*/ 380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2" h="430">
                    <a:moveTo>
                      <a:pt x="296" y="380"/>
                    </a:moveTo>
                    <a:cubicBezTo>
                      <a:pt x="293" y="397"/>
                      <a:pt x="280" y="393"/>
                      <a:pt x="270" y="390"/>
                    </a:cubicBezTo>
                    <a:cubicBezTo>
                      <a:pt x="256" y="385"/>
                      <a:pt x="242" y="383"/>
                      <a:pt x="227" y="384"/>
                    </a:cubicBezTo>
                    <a:cubicBezTo>
                      <a:pt x="219" y="384"/>
                      <a:pt x="213" y="383"/>
                      <a:pt x="208" y="374"/>
                    </a:cubicBezTo>
                    <a:cubicBezTo>
                      <a:pt x="200" y="361"/>
                      <a:pt x="186" y="369"/>
                      <a:pt x="176" y="370"/>
                    </a:cubicBezTo>
                    <a:cubicBezTo>
                      <a:pt x="169" y="371"/>
                      <a:pt x="174" y="382"/>
                      <a:pt x="179" y="383"/>
                    </a:cubicBezTo>
                    <a:cubicBezTo>
                      <a:pt x="207" y="392"/>
                      <a:pt x="195" y="411"/>
                      <a:pt x="192" y="428"/>
                    </a:cubicBezTo>
                    <a:cubicBezTo>
                      <a:pt x="181" y="428"/>
                      <a:pt x="169" y="430"/>
                      <a:pt x="171" y="411"/>
                    </a:cubicBezTo>
                    <a:cubicBezTo>
                      <a:pt x="171" y="404"/>
                      <a:pt x="163" y="402"/>
                      <a:pt x="157" y="398"/>
                    </a:cubicBezTo>
                    <a:cubicBezTo>
                      <a:pt x="143" y="387"/>
                      <a:pt x="141" y="370"/>
                      <a:pt x="152" y="356"/>
                    </a:cubicBezTo>
                    <a:cubicBezTo>
                      <a:pt x="159" y="347"/>
                      <a:pt x="155" y="340"/>
                      <a:pt x="151" y="334"/>
                    </a:cubicBezTo>
                    <a:cubicBezTo>
                      <a:pt x="144" y="324"/>
                      <a:pt x="135" y="315"/>
                      <a:pt x="124" y="308"/>
                    </a:cubicBezTo>
                    <a:cubicBezTo>
                      <a:pt x="113" y="300"/>
                      <a:pt x="102" y="294"/>
                      <a:pt x="98" y="278"/>
                    </a:cubicBezTo>
                    <a:cubicBezTo>
                      <a:pt x="94" y="265"/>
                      <a:pt x="77" y="263"/>
                      <a:pt x="66" y="257"/>
                    </a:cubicBezTo>
                    <a:cubicBezTo>
                      <a:pt x="64" y="256"/>
                      <a:pt x="60" y="258"/>
                      <a:pt x="59" y="260"/>
                    </a:cubicBezTo>
                    <a:cubicBezTo>
                      <a:pt x="49" y="291"/>
                      <a:pt x="41" y="261"/>
                      <a:pt x="32" y="260"/>
                    </a:cubicBezTo>
                    <a:cubicBezTo>
                      <a:pt x="25" y="240"/>
                      <a:pt x="24" y="220"/>
                      <a:pt x="29" y="200"/>
                    </a:cubicBezTo>
                    <a:cubicBezTo>
                      <a:pt x="32" y="190"/>
                      <a:pt x="29" y="186"/>
                      <a:pt x="22" y="180"/>
                    </a:cubicBezTo>
                    <a:cubicBezTo>
                      <a:pt x="1" y="165"/>
                      <a:pt x="0" y="151"/>
                      <a:pt x="20" y="135"/>
                    </a:cubicBezTo>
                    <a:cubicBezTo>
                      <a:pt x="29" y="128"/>
                      <a:pt x="34" y="123"/>
                      <a:pt x="30" y="111"/>
                    </a:cubicBezTo>
                    <a:cubicBezTo>
                      <a:pt x="27" y="102"/>
                      <a:pt x="35" y="93"/>
                      <a:pt x="37" y="84"/>
                    </a:cubicBezTo>
                    <a:cubicBezTo>
                      <a:pt x="39" y="69"/>
                      <a:pt x="50" y="76"/>
                      <a:pt x="58" y="75"/>
                    </a:cubicBezTo>
                    <a:cubicBezTo>
                      <a:pt x="97" y="68"/>
                      <a:pt x="115" y="45"/>
                      <a:pt x="116" y="0"/>
                    </a:cubicBezTo>
                    <a:cubicBezTo>
                      <a:pt x="129" y="25"/>
                      <a:pt x="113" y="67"/>
                      <a:pt x="88" y="76"/>
                    </a:cubicBezTo>
                    <a:cubicBezTo>
                      <a:pt x="77" y="80"/>
                      <a:pt x="72" y="85"/>
                      <a:pt x="86" y="93"/>
                    </a:cubicBezTo>
                    <a:cubicBezTo>
                      <a:pt x="89" y="95"/>
                      <a:pt x="93" y="98"/>
                      <a:pt x="91" y="102"/>
                    </a:cubicBezTo>
                    <a:cubicBezTo>
                      <a:pt x="89" y="110"/>
                      <a:pt x="84" y="105"/>
                      <a:pt x="80" y="104"/>
                    </a:cubicBezTo>
                    <a:cubicBezTo>
                      <a:pt x="70" y="104"/>
                      <a:pt x="62" y="111"/>
                      <a:pt x="52" y="113"/>
                    </a:cubicBezTo>
                    <a:cubicBezTo>
                      <a:pt x="38" y="115"/>
                      <a:pt x="47" y="128"/>
                      <a:pt x="44" y="136"/>
                    </a:cubicBezTo>
                    <a:cubicBezTo>
                      <a:pt x="42" y="139"/>
                      <a:pt x="41" y="143"/>
                      <a:pt x="38" y="146"/>
                    </a:cubicBezTo>
                    <a:cubicBezTo>
                      <a:pt x="32" y="156"/>
                      <a:pt x="23" y="165"/>
                      <a:pt x="33" y="178"/>
                    </a:cubicBezTo>
                    <a:cubicBezTo>
                      <a:pt x="40" y="188"/>
                      <a:pt x="46" y="194"/>
                      <a:pt x="61" y="194"/>
                    </a:cubicBezTo>
                    <a:cubicBezTo>
                      <a:pt x="74" y="194"/>
                      <a:pt x="88" y="193"/>
                      <a:pt x="102" y="198"/>
                    </a:cubicBezTo>
                    <a:cubicBezTo>
                      <a:pt x="112" y="202"/>
                      <a:pt x="118" y="194"/>
                      <a:pt x="120" y="185"/>
                    </a:cubicBezTo>
                    <a:cubicBezTo>
                      <a:pt x="124" y="168"/>
                      <a:pt x="133" y="153"/>
                      <a:pt x="145" y="140"/>
                    </a:cubicBezTo>
                    <a:cubicBezTo>
                      <a:pt x="159" y="124"/>
                      <a:pt x="159" y="105"/>
                      <a:pt x="155" y="88"/>
                    </a:cubicBezTo>
                    <a:cubicBezTo>
                      <a:pt x="151" y="73"/>
                      <a:pt x="155" y="62"/>
                      <a:pt x="164" y="52"/>
                    </a:cubicBezTo>
                    <a:cubicBezTo>
                      <a:pt x="171" y="60"/>
                      <a:pt x="178" y="53"/>
                      <a:pt x="183" y="50"/>
                    </a:cubicBezTo>
                    <a:cubicBezTo>
                      <a:pt x="189" y="46"/>
                      <a:pt x="194" y="42"/>
                      <a:pt x="201" y="44"/>
                    </a:cubicBezTo>
                    <a:cubicBezTo>
                      <a:pt x="223" y="50"/>
                      <a:pt x="226" y="37"/>
                      <a:pt x="224" y="20"/>
                    </a:cubicBezTo>
                    <a:cubicBezTo>
                      <a:pt x="238" y="24"/>
                      <a:pt x="241" y="38"/>
                      <a:pt x="251" y="47"/>
                    </a:cubicBezTo>
                    <a:cubicBezTo>
                      <a:pt x="266" y="63"/>
                      <a:pt x="288" y="74"/>
                      <a:pt x="293" y="98"/>
                    </a:cubicBezTo>
                    <a:cubicBezTo>
                      <a:pt x="293" y="99"/>
                      <a:pt x="296" y="100"/>
                      <a:pt x="301" y="99"/>
                    </a:cubicBezTo>
                    <a:cubicBezTo>
                      <a:pt x="294" y="88"/>
                      <a:pt x="289" y="78"/>
                      <a:pt x="291" y="65"/>
                    </a:cubicBezTo>
                    <a:cubicBezTo>
                      <a:pt x="297" y="38"/>
                      <a:pt x="314" y="19"/>
                      <a:pt x="338" y="6"/>
                    </a:cubicBezTo>
                    <a:cubicBezTo>
                      <a:pt x="348" y="0"/>
                      <a:pt x="367" y="11"/>
                      <a:pt x="373" y="25"/>
                    </a:cubicBezTo>
                    <a:cubicBezTo>
                      <a:pt x="386" y="52"/>
                      <a:pt x="388" y="80"/>
                      <a:pt x="374" y="108"/>
                    </a:cubicBezTo>
                    <a:cubicBezTo>
                      <a:pt x="361" y="135"/>
                      <a:pt x="365" y="144"/>
                      <a:pt x="395" y="155"/>
                    </a:cubicBezTo>
                    <a:cubicBezTo>
                      <a:pt x="411" y="161"/>
                      <a:pt x="427" y="168"/>
                      <a:pt x="431" y="188"/>
                    </a:cubicBezTo>
                    <a:cubicBezTo>
                      <a:pt x="432" y="193"/>
                      <a:pt x="430" y="198"/>
                      <a:pt x="425" y="201"/>
                    </a:cubicBezTo>
                    <a:cubicBezTo>
                      <a:pt x="418" y="204"/>
                      <a:pt x="416" y="210"/>
                      <a:pt x="417" y="217"/>
                    </a:cubicBezTo>
                    <a:cubicBezTo>
                      <a:pt x="418" y="227"/>
                      <a:pt x="414" y="236"/>
                      <a:pt x="409" y="245"/>
                    </a:cubicBezTo>
                    <a:cubicBezTo>
                      <a:pt x="401" y="260"/>
                      <a:pt x="393" y="264"/>
                      <a:pt x="376" y="256"/>
                    </a:cubicBezTo>
                    <a:cubicBezTo>
                      <a:pt x="356" y="248"/>
                      <a:pt x="334" y="245"/>
                      <a:pt x="316" y="231"/>
                    </a:cubicBezTo>
                    <a:cubicBezTo>
                      <a:pt x="310" y="226"/>
                      <a:pt x="306" y="231"/>
                      <a:pt x="308" y="238"/>
                    </a:cubicBezTo>
                    <a:cubicBezTo>
                      <a:pt x="310" y="248"/>
                      <a:pt x="315" y="258"/>
                      <a:pt x="319" y="268"/>
                    </a:cubicBezTo>
                    <a:cubicBezTo>
                      <a:pt x="324" y="282"/>
                      <a:pt x="319" y="287"/>
                      <a:pt x="304" y="285"/>
                    </a:cubicBezTo>
                    <a:cubicBezTo>
                      <a:pt x="285" y="281"/>
                      <a:pt x="284" y="283"/>
                      <a:pt x="285" y="302"/>
                    </a:cubicBezTo>
                    <a:cubicBezTo>
                      <a:pt x="286" y="315"/>
                      <a:pt x="291" y="328"/>
                      <a:pt x="295" y="340"/>
                    </a:cubicBezTo>
                    <a:cubicBezTo>
                      <a:pt x="299" y="353"/>
                      <a:pt x="298" y="366"/>
                      <a:pt x="296" y="380"/>
                    </a:cubicBezTo>
                    <a:close/>
                  </a:path>
                </a:pathLst>
              </a:custGeom>
              <a:solidFill>
                <a:srgbClr val="CFE1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7" name="Freeform 928">
                <a:extLst>
                  <a:ext uri="{FF2B5EF4-FFF2-40B4-BE49-F238E27FC236}">
                    <a16:creationId xmlns:a16="http://schemas.microsoft.com/office/drawing/2014/main" id="{ACEE1F1C-2258-4F59-4432-65F54630419A}"/>
                  </a:ext>
                </a:extLst>
              </p:cNvPr>
              <p:cNvSpPr/>
              <p:nvPr/>
            </p:nvSpPr>
            <p:spPr bwMode="auto">
              <a:xfrm>
                <a:off x="3804" y="1029"/>
                <a:ext cx="9" cy="17"/>
              </a:xfrm>
              <a:custGeom>
                <a:avLst/>
                <a:gdLst>
                  <a:gd name="T0" fmla="*/ 6 w 21"/>
                  <a:gd name="T1" fmla="*/ 20 h 20"/>
                  <a:gd name="T2" fmla="*/ 6 w 21"/>
                  <a:gd name="T3" fmla="*/ 0 h 20"/>
                  <a:gd name="T4" fmla="*/ 6 w 21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6" y="20"/>
                    </a:moveTo>
                    <a:cubicBezTo>
                      <a:pt x="0" y="13"/>
                      <a:pt x="0" y="7"/>
                      <a:pt x="6" y="0"/>
                    </a:cubicBezTo>
                    <a:cubicBezTo>
                      <a:pt x="9" y="7"/>
                      <a:pt x="21" y="13"/>
                      <a:pt x="6" y="20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8" name="Freeform 929">
                <a:extLst>
                  <a:ext uri="{FF2B5EF4-FFF2-40B4-BE49-F238E27FC236}">
                    <a16:creationId xmlns:a16="http://schemas.microsoft.com/office/drawing/2014/main" id="{9E92B94B-D6B2-9132-77D7-2A82652BBAC1}"/>
                  </a:ext>
                </a:extLst>
              </p:cNvPr>
              <p:cNvSpPr/>
              <p:nvPr/>
            </p:nvSpPr>
            <p:spPr bwMode="auto">
              <a:xfrm>
                <a:off x="4100" y="1006"/>
                <a:ext cx="110" cy="189"/>
              </a:xfrm>
              <a:custGeom>
                <a:avLst/>
                <a:gdLst>
                  <a:gd name="T0" fmla="*/ 87 w 271"/>
                  <a:gd name="T1" fmla="*/ 180 h 222"/>
                  <a:gd name="T2" fmla="*/ 83 w 271"/>
                  <a:gd name="T3" fmla="*/ 155 h 222"/>
                  <a:gd name="T4" fmla="*/ 90 w 271"/>
                  <a:gd name="T5" fmla="*/ 130 h 222"/>
                  <a:gd name="T6" fmla="*/ 92 w 271"/>
                  <a:gd name="T7" fmla="*/ 122 h 222"/>
                  <a:gd name="T8" fmla="*/ 67 w 271"/>
                  <a:gd name="T9" fmla="*/ 101 h 222"/>
                  <a:gd name="T10" fmla="*/ 66 w 271"/>
                  <a:gd name="T11" fmla="*/ 109 h 222"/>
                  <a:gd name="T12" fmla="*/ 72 w 271"/>
                  <a:gd name="T13" fmla="*/ 124 h 222"/>
                  <a:gd name="T14" fmla="*/ 65 w 271"/>
                  <a:gd name="T15" fmla="*/ 126 h 222"/>
                  <a:gd name="T16" fmla="*/ 52 w 271"/>
                  <a:gd name="T17" fmla="*/ 114 h 222"/>
                  <a:gd name="T18" fmla="*/ 27 w 271"/>
                  <a:gd name="T19" fmla="*/ 97 h 222"/>
                  <a:gd name="T20" fmla="*/ 16 w 271"/>
                  <a:gd name="T21" fmla="*/ 91 h 222"/>
                  <a:gd name="T22" fmla="*/ 14 w 271"/>
                  <a:gd name="T23" fmla="*/ 79 h 222"/>
                  <a:gd name="T24" fmla="*/ 6 w 271"/>
                  <a:gd name="T25" fmla="*/ 59 h 222"/>
                  <a:gd name="T26" fmla="*/ 36 w 271"/>
                  <a:gd name="T27" fmla="*/ 58 h 222"/>
                  <a:gd name="T28" fmla="*/ 63 w 271"/>
                  <a:gd name="T29" fmla="*/ 61 h 222"/>
                  <a:gd name="T30" fmla="*/ 84 w 271"/>
                  <a:gd name="T31" fmla="*/ 38 h 222"/>
                  <a:gd name="T32" fmla="*/ 96 w 271"/>
                  <a:gd name="T33" fmla="*/ 22 h 222"/>
                  <a:gd name="T34" fmla="*/ 143 w 271"/>
                  <a:gd name="T35" fmla="*/ 0 h 222"/>
                  <a:gd name="T36" fmla="*/ 161 w 271"/>
                  <a:gd name="T37" fmla="*/ 18 h 222"/>
                  <a:gd name="T38" fmla="*/ 203 w 271"/>
                  <a:gd name="T39" fmla="*/ 56 h 222"/>
                  <a:gd name="T40" fmla="*/ 238 w 271"/>
                  <a:gd name="T41" fmla="*/ 65 h 222"/>
                  <a:gd name="T42" fmla="*/ 271 w 271"/>
                  <a:gd name="T43" fmla="*/ 68 h 222"/>
                  <a:gd name="T44" fmla="*/ 251 w 271"/>
                  <a:gd name="T45" fmla="*/ 77 h 222"/>
                  <a:gd name="T46" fmla="*/ 229 w 271"/>
                  <a:gd name="T47" fmla="*/ 77 h 222"/>
                  <a:gd name="T48" fmla="*/ 193 w 271"/>
                  <a:gd name="T49" fmla="*/ 84 h 222"/>
                  <a:gd name="T50" fmla="*/ 183 w 271"/>
                  <a:gd name="T51" fmla="*/ 95 h 222"/>
                  <a:gd name="T52" fmla="*/ 151 w 271"/>
                  <a:gd name="T53" fmla="*/ 141 h 222"/>
                  <a:gd name="T54" fmla="*/ 151 w 271"/>
                  <a:gd name="T55" fmla="*/ 192 h 222"/>
                  <a:gd name="T56" fmla="*/ 149 w 271"/>
                  <a:gd name="T57" fmla="*/ 222 h 222"/>
                  <a:gd name="T58" fmla="*/ 90 w 271"/>
                  <a:gd name="T59" fmla="*/ 186 h 222"/>
                  <a:gd name="T60" fmla="*/ 87 w 271"/>
                  <a:gd name="T61" fmla="*/ 18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1" h="221">
                    <a:moveTo>
                      <a:pt x="87" y="180"/>
                    </a:moveTo>
                    <a:cubicBezTo>
                      <a:pt x="87" y="171"/>
                      <a:pt x="87" y="163"/>
                      <a:pt x="83" y="155"/>
                    </a:cubicBezTo>
                    <a:cubicBezTo>
                      <a:pt x="77" y="144"/>
                      <a:pt x="68" y="133"/>
                      <a:pt x="90" y="130"/>
                    </a:cubicBezTo>
                    <a:cubicBezTo>
                      <a:pt x="92" y="129"/>
                      <a:pt x="96" y="123"/>
                      <a:pt x="92" y="122"/>
                    </a:cubicBezTo>
                    <a:cubicBezTo>
                      <a:pt x="81" y="118"/>
                      <a:pt x="79" y="102"/>
                      <a:pt x="67" y="101"/>
                    </a:cubicBezTo>
                    <a:cubicBezTo>
                      <a:pt x="63" y="105"/>
                      <a:pt x="65" y="107"/>
                      <a:pt x="66" y="109"/>
                    </a:cubicBezTo>
                    <a:cubicBezTo>
                      <a:pt x="69" y="113"/>
                      <a:pt x="77" y="116"/>
                      <a:pt x="72" y="124"/>
                    </a:cubicBezTo>
                    <a:cubicBezTo>
                      <a:pt x="71" y="125"/>
                      <a:pt x="67" y="127"/>
                      <a:pt x="65" y="126"/>
                    </a:cubicBezTo>
                    <a:cubicBezTo>
                      <a:pt x="59" y="124"/>
                      <a:pt x="51" y="122"/>
                      <a:pt x="52" y="114"/>
                    </a:cubicBezTo>
                    <a:cubicBezTo>
                      <a:pt x="52" y="95"/>
                      <a:pt x="47" y="86"/>
                      <a:pt x="27" y="97"/>
                    </a:cubicBezTo>
                    <a:cubicBezTo>
                      <a:pt x="21" y="101"/>
                      <a:pt x="17" y="97"/>
                      <a:pt x="16" y="91"/>
                    </a:cubicBezTo>
                    <a:cubicBezTo>
                      <a:pt x="15" y="87"/>
                      <a:pt x="15" y="83"/>
                      <a:pt x="14" y="79"/>
                    </a:cubicBezTo>
                    <a:cubicBezTo>
                      <a:pt x="12" y="72"/>
                      <a:pt x="0" y="63"/>
                      <a:pt x="6" y="59"/>
                    </a:cubicBezTo>
                    <a:cubicBezTo>
                      <a:pt x="13" y="55"/>
                      <a:pt x="26" y="54"/>
                      <a:pt x="36" y="58"/>
                    </a:cubicBezTo>
                    <a:cubicBezTo>
                      <a:pt x="44" y="61"/>
                      <a:pt x="53" y="65"/>
                      <a:pt x="63" y="61"/>
                    </a:cubicBezTo>
                    <a:cubicBezTo>
                      <a:pt x="74" y="56"/>
                      <a:pt x="85" y="54"/>
                      <a:pt x="84" y="38"/>
                    </a:cubicBezTo>
                    <a:cubicBezTo>
                      <a:pt x="83" y="30"/>
                      <a:pt x="89" y="22"/>
                      <a:pt x="96" y="22"/>
                    </a:cubicBezTo>
                    <a:cubicBezTo>
                      <a:pt x="116" y="22"/>
                      <a:pt x="129" y="11"/>
                      <a:pt x="143" y="0"/>
                    </a:cubicBezTo>
                    <a:cubicBezTo>
                      <a:pt x="154" y="1"/>
                      <a:pt x="158" y="11"/>
                      <a:pt x="161" y="18"/>
                    </a:cubicBezTo>
                    <a:cubicBezTo>
                      <a:pt x="169" y="38"/>
                      <a:pt x="185" y="48"/>
                      <a:pt x="203" y="56"/>
                    </a:cubicBezTo>
                    <a:cubicBezTo>
                      <a:pt x="211" y="72"/>
                      <a:pt x="226" y="71"/>
                      <a:pt x="238" y="65"/>
                    </a:cubicBezTo>
                    <a:cubicBezTo>
                      <a:pt x="251" y="60"/>
                      <a:pt x="260" y="61"/>
                      <a:pt x="271" y="68"/>
                    </a:cubicBezTo>
                    <a:cubicBezTo>
                      <a:pt x="264" y="71"/>
                      <a:pt x="257" y="73"/>
                      <a:pt x="251" y="77"/>
                    </a:cubicBezTo>
                    <a:cubicBezTo>
                      <a:pt x="243" y="82"/>
                      <a:pt x="238" y="83"/>
                      <a:pt x="229" y="77"/>
                    </a:cubicBezTo>
                    <a:cubicBezTo>
                      <a:pt x="216" y="68"/>
                      <a:pt x="201" y="63"/>
                      <a:pt x="193" y="84"/>
                    </a:cubicBezTo>
                    <a:cubicBezTo>
                      <a:pt x="191" y="89"/>
                      <a:pt x="189" y="94"/>
                      <a:pt x="183" y="95"/>
                    </a:cubicBezTo>
                    <a:cubicBezTo>
                      <a:pt x="155" y="99"/>
                      <a:pt x="156" y="121"/>
                      <a:pt x="151" y="141"/>
                    </a:cubicBezTo>
                    <a:cubicBezTo>
                      <a:pt x="147" y="158"/>
                      <a:pt x="153" y="175"/>
                      <a:pt x="151" y="192"/>
                    </a:cubicBezTo>
                    <a:cubicBezTo>
                      <a:pt x="157" y="202"/>
                      <a:pt x="168" y="213"/>
                      <a:pt x="149" y="222"/>
                    </a:cubicBezTo>
                    <a:cubicBezTo>
                      <a:pt x="129" y="210"/>
                      <a:pt x="113" y="192"/>
                      <a:pt x="90" y="186"/>
                    </a:cubicBezTo>
                    <a:cubicBezTo>
                      <a:pt x="87" y="185"/>
                      <a:pt x="86" y="183"/>
                      <a:pt x="87" y="180"/>
                    </a:cubicBezTo>
                    <a:close/>
                  </a:path>
                </a:pathLst>
              </a:custGeom>
              <a:solidFill>
                <a:srgbClr val="B4C0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9" name="Freeform 930">
                <a:extLst>
                  <a:ext uri="{FF2B5EF4-FFF2-40B4-BE49-F238E27FC236}">
                    <a16:creationId xmlns:a16="http://schemas.microsoft.com/office/drawing/2014/main" id="{8E22E08E-B973-1E6B-144D-FE05FA9A4B32}"/>
                  </a:ext>
                </a:extLst>
              </p:cNvPr>
              <p:cNvSpPr/>
              <p:nvPr/>
            </p:nvSpPr>
            <p:spPr bwMode="auto">
              <a:xfrm>
                <a:off x="4167" y="1074"/>
                <a:ext cx="101" cy="207"/>
              </a:xfrm>
              <a:custGeom>
                <a:avLst/>
                <a:gdLst>
                  <a:gd name="T0" fmla="*/ 147 w 249"/>
                  <a:gd name="T1" fmla="*/ 64 h 244"/>
                  <a:gd name="T2" fmla="*/ 214 w 249"/>
                  <a:gd name="T3" fmla="*/ 96 h 244"/>
                  <a:gd name="T4" fmla="*/ 242 w 249"/>
                  <a:gd name="T5" fmla="*/ 113 h 244"/>
                  <a:gd name="T6" fmla="*/ 242 w 249"/>
                  <a:gd name="T7" fmla="*/ 137 h 244"/>
                  <a:gd name="T8" fmla="*/ 211 w 249"/>
                  <a:gd name="T9" fmla="*/ 176 h 244"/>
                  <a:gd name="T10" fmla="*/ 190 w 249"/>
                  <a:gd name="T11" fmla="*/ 215 h 244"/>
                  <a:gd name="T12" fmla="*/ 163 w 249"/>
                  <a:gd name="T13" fmla="*/ 232 h 244"/>
                  <a:gd name="T14" fmla="*/ 110 w 249"/>
                  <a:gd name="T15" fmla="*/ 243 h 244"/>
                  <a:gd name="T16" fmla="*/ 97 w 249"/>
                  <a:gd name="T17" fmla="*/ 237 h 244"/>
                  <a:gd name="T18" fmla="*/ 78 w 249"/>
                  <a:gd name="T19" fmla="*/ 230 h 244"/>
                  <a:gd name="T20" fmla="*/ 58 w 249"/>
                  <a:gd name="T21" fmla="*/ 220 h 244"/>
                  <a:gd name="T22" fmla="*/ 37 w 249"/>
                  <a:gd name="T23" fmla="*/ 188 h 244"/>
                  <a:gd name="T24" fmla="*/ 37 w 249"/>
                  <a:gd name="T25" fmla="*/ 181 h 244"/>
                  <a:gd name="T26" fmla="*/ 45 w 249"/>
                  <a:gd name="T27" fmla="*/ 180 h 244"/>
                  <a:gd name="T28" fmla="*/ 87 w 249"/>
                  <a:gd name="T29" fmla="*/ 196 h 244"/>
                  <a:gd name="T30" fmla="*/ 131 w 249"/>
                  <a:gd name="T31" fmla="*/ 192 h 244"/>
                  <a:gd name="T32" fmla="*/ 134 w 249"/>
                  <a:gd name="T33" fmla="*/ 186 h 244"/>
                  <a:gd name="T34" fmla="*/ 130 w 249"/>
                  <a:gd name="T35" fmla="*/ 120 h 244"/>
                  <a:gd name="T36" fmla="*/ 127 w 249"/>
                  <a:gd name="T37" fmla="*/ 115 h 244"/>
                  <a:gd name="T38" fmla="*/ 86 w 249"/>
                  <a:gd name="T39" fmla="*/ 111 h 244"/>
                  <a:gd name="T40" fmla="*/ 53 w 249"/>
                  <a:gd name="T41" fmla="*/ 97 h 244"/>
                  <a:gd name="T42" fmla="*/ 67 w 249"/>
                  <a:gd name="T43" fmla="*/ 64 h 244"/>
                  <a:gd name="T44" fmla="*/ 84 w 249"/>
                  <a:gd name="T45" fmla="*/ 46 h 244"/>
                  <a:gd name="T46" fmla="*/ 61 w 249"/>
                  <a:gd name="T47" fmla="*/ 44 h 244"/>
                  <a:gd name="T48" fmla="*/ 19 w 249"/>
                  <a:gd name="T49" fmla="*/ 70 h 244"/>
                  <a:gd name="T50" fmla="*/ 7 w 249"/>
                  <a:gd name="T51" fmla="*/ 78 h 244"/>
                  <a:gd name="T52" fmla="*/ 5 w 249"/>
                  <a:gd name="T53" fmla="*/ 64 h 244"/>
                  <a:gd name="T54" fmla="*/ 31 w 249"/>
                  <a:gd name="T55" fmla="*/ 36 h 244"/>
                  <a:gd name="T56" fmla="*/ 40 w 249"/>
                  <a:gd name="T57" fmla="*/ 23 h 244"/>
                  <a:gd name="T58" fmla="*/ 67 w 249"/>
                  <a:gd name="T59" fmla="*/ 16 h 244"/>
                  <a:gd name="T60" fmla="*/ 56 w 249"/>
                  <a:gd name="T61" fmla="*/ 34 h 244"/>
                  <a:gd name="T62" fmla="*/ 79 w 249"/>
                  <a:gd name="T63" fmla="*/ 20 h 244"/>
                  <a:gd name="T64" fmla="*/ 90 w 249"/>
                  <a:gd name="T65" fmla="*/ 20 h 244"/>
                  <a:gd name="T66" fmla="*/ 89 w 249"/>
                  <a:gd name="T67" fmla="*/ 30 h 244"/>
                  <a:gd name="T68" fmla="*/ 109 w 249"/>
                  <a:gd name="T69" fmla="*/ 41 h 244"/>
                  <a:gd name="T70" fmla="*/ 123 w 249"/>
                  <a:gd name="T71" fmla="*/ 44 h 244"/>
                  <a:gd name="T72" fmla="*/ 98 w 249"/>
                  <a:gd name="T73" fmla="*/ 66 h 244"/>
                  <a:gd name="T74" fmla="*/ 75 w 249"/>
                  <a:gd name="T75" fmla="*/ 84 h 244"/>
                  <a:gd name="T76" fmla="*/ 147 w 249"/>
                  <a:gd name="T77" fmla="*/ 6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49" h="244">
                    <a:moveTo>
                      <a:pt x="147" y="64"/>
                    </a:moveTo>
                    <a:cubicBezTo>
                      <a:pt x="165" y="82"/>
                      <a:pt x="184" y="101"/>
                      <a:pt x="214" y="96"/>
                    </a:cubicBezTo>
                    <a:cubicBezTo>
                      <a:pt x="229" y="93"/>
                      <a:pt x="234" y="104"/>
                      <a:pt x="242" y="113"/>
                    </a:cubicBezTo>
                    <a:cubicBezTo>
                      <a:pt x="249" y="121"/>
                      <a:pt x="247" y="129"/>
                      <a:pt x="242" y="137"/>
                    </a:cubicBezTo>
                    <a:cubicBezTo>
                      <a:pt x="234" y="151"/>
                      <a:pt x="227" y="165"/>
                      <a:pt x="211" y="176"/>
                    </a:cubicBezTo>
                    <a:cubicBezTo>
                      <a:pt x="200" y="183"/>
                      <a:pt x="178" y="192"/>
                      <a:pt x="190" y="215"/>
                    </a:cubicBezTo>
                    <a:cubicBezTo>
                      <a:pt x="177" y="216"/>
                      <a:pt x="174" y="229"/>
                      <a:pt x="163" y="232"/>
                    </a:cubicBezTo>
                    <a:cubicBezTo>
                      <a:pt x="146" y="237"/>
                      <a:pt x="128" y="242"/>
                      <a:pt x="110" y="243"/>
                    </a:cubicBezTo>
                    <a:cubicBezTo>
                      <a:pt x="104" y="244"/>
                      <a:pt x="101" y="241"/>
                      <a:pt x="97" y="237"/>
                    </a:cubicBezTo>
                    <a:cubicBezTo>
                      <a:pt x="92" y="231"/>
                      <a:pt x="86" y="227"/>
                      <a:pt x="78" y="230"/>
                    </a:cubicBezTo>
                    <a:cubicBezTo>
                      <a:pt x="68" y="234"/>
                      <a:pt x="62" y="227"/>
                      <a:pt x="58" y="220"/>
                    </a:cubicBezTo>
                    <a:cubicBezTo>
                      <a:pt x="52" y="209"/>
                      <a:pt x="54" y="192"/>
                      <a:pt x="37" y="188"/>
                    </a:cubicBezTo>
                    <a:cubicBezTo>
                      <a:pt x="36" y="188"/>
                      <a:pt x="36" y="183"/>
                      <a:pt x="37" y="181"/>
                    </a:cubicBezTo>
                    <a:cubicBezTo>
                      <a:pt x="39" y="178"/>
                      <a:pt x="42" y="178"/>
                      <a:pt x="45" y="180"/>
                    </a:cubicBezTo>
                    <a:cubicBezTo>
                      <a:pt x="58" y="188"/>
                      <a:pt x="72" y="192"/>
                      <a:pt x="87" y="196"/>
                    </a:cubicBezTo>
                    <a:cubicBezTo>
                      <a:pt x="103" y="200"/>
                      <a:pt x="116" y="187"/>
                      <a:pt x="131" y="192"/>
                    </a:cubicBezTo>
                    <a:cubicBezTo>
                      <a:pt x="131" y="192"/>
                      <a:pt x="134" y="188"/>
                      <a:pt x="134" y="186"/>
                    </a:cubicBezTo>
                    <a:cubicBezTo>
                      <a:pt x="136" y="164"/>
                      <a:pt x="133" y="142"/>
                      <a:pt x="130" y="120"/>
                    </a:cubicBezTo>
                    <a:cubicBezTo>
                      <a:pt x="130" y="118"/>
                      <a:pt x="128" y="117"/>
                      <a:pt x="127" y="115"/>
                    </a:cubicBezTo>
                    <a:cubicBezTo>
                      <a:pt x="112" y="126"/>
                      <a:pt x="102" y="103"/>
                      <a:pt x="86" y="111"/>
                    </a:cubicBezTo>
                    <a:cubicBezTo>
                      <a:pt x="74" y="116"/>
                      <a:pt x="59" y="112"/>
                      <a:pt x="53" y="97"/>
                    </a:cubicBezTo>
                    <a:cubicBezTo>
                      <a:pt x="46" y="82"/>
                      <a:pt x="58" y="73"/>
                      <a:pt x="67" y="64"/>
                    </a:cubicBezTo>
                    <a:cubicBezTo>
                      <a:pt x="73" y="58"/>
                      <a:pt x="88" y="57"/>
                      <a:pt x="84" y="46"/>
                    </a:cubicBezTo>
                    <a:cubicBezTo>
                      <a:pt x="81" y="37"/>
                      <a:pt x="69" y="44"/>
                      <a:pt x="61" y="44"/>
                    </a:cubicBezTo>
                    <a:cubicBezTo>
                      <a:pt x="42" y="44"/>
                      <a:pt x="26" y="50"/>
                      <a:pt x="19" y="70"/>
                    </a:cubicBezTo>
                    <a:cubicBezTo>
                      <a:pt x="17" y="76"/>
                      <a:pt x="12" y="80"/>
                      <a:pt x="7" y="78"/>
                    </a:cubicBezTo>
                    <a:cubicBezTo>
                      <a:pt x="0" y="75"/>
                      <a:pt x="2" y="68"/>
                      <a:pt x="5" y="64"/>
                    </a:cubicBezTo>
                    <a:cubicBezTo>
                      <a:pt x="12" y="53"/>
                      <a:pt x="16" y="39"/>
                      <a:pt x="31" y="36"/>
                    </a:cubicBezTo>
                    <a:cubicBezTo>
                      <a:pt x="39" y="34"/>
                      <a:pt x="40" y="27"/>
                      <a:pt x="40" y="23"/>
                    </a:cubicBezTo>
                    <a:cubicBezTo>
                      <a:pt x="45" y="0"/>
                      <a:pt x="54" y="3"/>
                      <a:pt x="67" y="16"/>
                    </a:cubicBezTo>
                    <a:cubicBezTo>
                      <a:pt x="63" y="22"/>
                      <a:pt x="58" y="26"/>
                      <a:pt x="56" y="34"/>
                    </a:cubicBezTo>
                    <a:cubicBezTo>
                      <a:pt x="67" y="34"/>
                      <a:pt x="75" y="30"/>
                      <a:pt x="79" y="20"/>
                    </a:cubicBezTo>
                    <a:cubicBezTo>
                      <a:pt x="83" y="12"/>
                      <a:pt x="87" y="11"/>
                      <a:pt x="90" y="20"/>
                    </a:cubicBezTo>
                    <a:cubicBezTo>
                      <a:pt x="91" y="23"/>
                      <a:pt x="88" y="27"/>
                      <a:pt x="89" y="30"/>
                    </a:cubicBezTo>
                    <a:cubicBezTo>
                      <a:pt x="93" y="38"/>
                      <a:pt x="92" y="54"/>
                      <a:pt x="109" y="41"/>
                    </a:cubicBezTo>
                    <a:cubicBezTo>
                      <a:pt x="114" y="37"/>
                      <a:pt x="120" y="36"/>
                      <a:pt x="123" y="44"/>
                    </a:cubicBezTo>
                    <a:cubicBezTo>
                      <a:pt x="122" y="59"/>
                      <a:pt x="107" y="59"/>
                      <a:pt x="98" y="66"/>
                    </a:cubicBezTo>
                    <a:cubicBezTo>
                      <a:pt x="92" y="72"/>
                      <a:pt x="82" y="73"/>
                      <a:pt x="75" y="84"/>
                    </a:cubicBezTo>
                    <a:cubicBezTo>
                      <a:pt x="102" y="80"/>
                      <a:pt x="123" y="68"/>
                      <a:pt x="147" y="64"/>
                    </a:cubicBezTo>
                    <a:close/>
                  </a:path>
                </a:pathLst>
              </a:custGeom>
              <a:solidFill>
                <a:srgbClr val="989A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0" name="Freeform 931">
                <a:extLst>
                  <a:ext uri="{FF2B5EF4-FFF2-40B4-BE49-F238E27FC236}">
                    <a16:creationId xmlns:a16="http://schemas.microsoft.com/office/drawing/2014/main" id="{229C3DF2-D596-3E2C-CF82-16B66662D084}"/>
                  </a:ext>
                </a:extLst>
              </p:cNvPr>
              <p:cNvSpPr/>
              <p:nvPr/>
            </p:nvSpPr>
            <p:spPr bwMode="auto">
              <a:xfrm>
                <a:off x="4132" y="1169"/>
                <a:ext cx="77" cy="218"/>
              </a:xfrm>
              <a:custGeom>
                <a:avLst/>
                <a:gdLst>
                  <a:gd name="T0" fmla="*/ 70 w 190"/>
                  <a:gd name="T1" fmla="*/ 28 h 256"/>
                  <a:gd name="T2" fmla="*/ 74 w 190"/>
                  <a:gd name="T3" fmla="*/ 0 h 256"/>
                  <a:gd name="T4" fmla="*/ 106 w 190"/>
                  <a:gd name="T5" fmla="*/ 79 h 256"/>
                  <a:gd name="T6" fmla="*/ 96 w 190"/>
                  <a:gd name="T7" fmla="*/ 89 h 256"/>
                  <a:gd name="T8" fmla="*/ 82 w 190"/>
                  <a:gd name="T9" fmla="*/ 98 h 256"/>
                  <a:gd name="T10" fmla="*/ 86 w 190"/>
                  <a:gd name="T11" fmla="*/ 107 h 256"/>
                  <a:gd name="T12" fmla="*/ 101 w 190"/>
                  <a:gd name="T13" fmla="*/ 103 h 256"/>
                  <a:gd name="T14" fmla="*/ 123 w 190"/>
                  <a:gd name="T15" fmla="*/ 93 h 256"/>
                  <a:gd name="T16" fmla="*/ 132 w 190"/>
                  <a:gd name="T17" fmla="*/ 110 h 256"/>
                  <a:gd name="T18" fmla="*/ 121 w 190"/>
                  <a:gd name="T19" fmla="*/ 124 h 256"/>
                  <a:gd name="T20" fmla="*/ 96 w 190"/>
                  <a:gd name="T21" fmla="*/ 172 h 256"/>
                  <a:gd name="T22" fmla="*/ 79 w 190"/>
                  <a:gd name="T23" fmla="*/ 190 h 256"/>
                  <a:gd name="T24" fmla="*/ 56 w 190"/>
                  <a:gd name="T25" fmla="*/ 185 h 256"/>
                  <a:gd name="T26" fmla="*/ 47 w 190"/>
                  <a:gd name="T27" fmla="*/ 189 h 256"/>
                  <a:gd name="T28" fmla="*/ 49 w 190"/>
                  <a:gd name="T29" fmla="*/ 200 h 256"/>
                  <a:gd name="T30" fmla="*/ 90 w 190"/>
                  <a:gd name="T31" fmla="*/ 218 h 256"/>
                  <a:gd name="T32" fmla="*/ 97 w 190"/>
                  <a:gd name="T33" fmla="*/ 219 h 256"/>
                  <a:gd name="T34" fmla="*/ 162 w 190"/>
                  <a:gd name="T35" fmla="*/ 204 h 256"/>
                  <a:gd name="T36" fmla="*/ 187 w 190"/>
                  <a:gd name="T37" fmla="*/ 245 h 256"/>
                  <a:gd name="T38" fmla="*/ 188 w 190"/>
                  <a:gd name="T39" fmla="*/ 252 h 256"/>
                  <a:gd name="T40" fmla="*/ 180 w 190"/>
                  <a:gd name="T41" fmla="*/ 255 h 256"/>
                  <a:gd name="T42" fmla="*/ 155 w 190"/>
                  <a:gd name="T43" fmla="*/ 244 h 256"/>
                  <a:gd name="T44" fmla="*/ 72 w 190"/>
                  <a:gd name="T45" fmla="*/ 234 h 256"/>
                  <a:gd name="T46" fmla="*/ 38 w 190"/>
                  <a:gd name="T47" fmla="*/ 210 h 256"/>
                  <a:gd name="T48" fmla="*/ 34 w 190"/>
                  <a:gd name="T49" fmla="*/ 196 h 256"/>
                  <a:gd name="T50" fmla="*/ 14 w 190"/>
                  <a:gd name="T51" fmla="*/ 168 h 256"/>
                  <a:gd name="T52" fmla="*/ 10 w 190"/>
                  <a:gd name="T53" fmla="*/ 130 h 256"/>
                  <a:gd name="T54" fmla="*/ 38 w 190"/>
                  <a:gd name="T55" fmla="*/ 123 h 256"/>
                  <a:gd name="T56" fmla="*/ 14 w 190"/>
                  <a:gd name="T57" fmla="*/ 116 h 256"/>
                  <a:gd name="T58" fmla="*/ 28 w 190"/>
                  <a:gd name="T59" fmla="*/ 68 h 256"/>
                  <a:gd name="T60" fmla="*/ 34 w 190"/>
                  <a:gd name="T61" fmla="*/ 48 h 256"/>
                  <a:gd name="T62" fmla="*/ 56 w 190"/>
                  <a:gd name="T63" fmla="*/ 34 h 256"/>
                  <a:gd name="T64" fmla="*/ 70 w 190"/>
                  <a:gd name="T65" fmla="*/ 28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0" h="256">
                    <a:moveTo>
                      <a:pt x="70" y="28"/>
                    </a:moveTo>
                    <a:cubicBezTo>
                      <a:pt x="87" y="21"/>
                      <a:pt x="73" y="9"/>
                      <a:pt x="74" y="0"/>
                    </a:cubicBezTo>
                    <a:cubicBezTo>
                      <a:pt x="92" y="23"/>
                      <a:pt x="116" y="44"/>
                      <a:pt x="106" y="79"/>
                    </a:cubicBezTo>
                    <a:cubicBezTo>
                      <a:pt x="105" y="85"/>
                      <a:pt x="107" y="92"/>
                      <a:pt x="96" y="89"/>
                    </a:cubicBezTo>
                    <a:cubicBezTo>
                      <a:pt x="90" y="88"/>
                      <a:pt x="84" y="91"/>
                      <a:pt x="82" y="98"/>
                    </a:cubicBezTo>
                    <a:cubicBezTo>
                      <a:pt x="82" y="102"/>
                      <a:pt x="83" y="105"/>
                      <a:pt x="86" y="107"/>
                    </a:cubicBezTo>
                    <a:cubicBezTo>
                      <a:pt x="92" y="109"/>
                      <a:pt x="97" y="107"/>
                      <a:pt x="101" y="103"/>
                    </a:cubicBezTo>
                    <a:cubicBezTo>
                      <a:pt x="107" y="97"/>
                      <a:pt x="114" y="90"/>
                      <a:pt x="123" y="93"/>
                    </a:cubicBezTo>
                    <a:cubicBezTo>
                      <a:pt x="131" y="95"/>
                      <a:pt x="131" y="104"/>
                      <a:pt x="132" y="110"/>
                    </a:cubicBezTo>
                    <a:cubicBezTo>
                      <a:pt x="134" y="118"/>
                      <a:pt x="127" y="121"/>
                      <a:pt x="121" y="124"/>
                    </a:cubicBezTo>
                    <a:cubicBezTo>
                      <a:pt x="101" y="132"/>
                      <a:pt x="91" y="153"/>
                      <a:pt x="96" y="172"/>
                    </a:cubicBezTo>
                    <a:cubicBezTo>
                      <a:pt x="100" y="187"/>
                      <a:pt x="90" y="190"/>
                      <a:pt x="79" y="190"/>
                    </a:cubicBezTo>
                    <a:cubicBezTo>
                      <a:pt x="72" y="190"/>
                      <a:pt x="64" y="187"/>
                      <a:pt x="56" y="185"/>
                    </a:cubicBezTo>
                    <a:cubicBezTo>
                      <a:pt x="52" y="184"/>
                      <a:pt x="48" y="184"/>
                      <a:pt x="47" y="189"/>
                    </a:cubicBezTo>
                    <a:cubicBezTo>
                      <a:pt x="46" y="193"/>
                      <a:pt x="46" y="200"/>
                      <a:pt x="49" y="200"/>
                    </a:cubicBezTo>
                    <a:cubicBezTo>
                      <a:pt x="66" y="200"/>
                      <a:pt x="73" y="219"/>
                      <a:pt x="90" y="218"/>
                    </a:cubicBezTo>
                    <a:cubicBezTo>
                      <a:pt x="92" y="218"/>
                      <a:pt x="97" y="220"/>
                      <a:pt x="97" y="219"/>
                    </a:cubicBezTo>
                    <a:cubicBezTo>
                      <a:pt x="113" y="190"/>
                      <a:pt x="141" y="210"/>
                      <a:pt x="162" y="204"/>
                    </a:cubicBezTo>
                    <a:cubicBezTo>
                      <a:pt x="173" y="216"/>
                      <a:pt x="168" y="238"/>
                      <a:pt x="187" y="245"/>
                    </a:cubicBezTo>
                    <a:cubicBezTo>
                      <a:pt x="189" y="247"/>
                      <a:pt x="190" y="250"/>
                      <a:pt x="188" y="252"/>
                    </a:cubicBezTo>
                    <a:cubicBezTo>
                      <a:pt x="187" y="256"/>
                      <a:pt x="183" y="256"/>
                      <a:pt x="180" y="255"/>
                    </a:cubicBezTo>
                    <a:cubicBezTo>
                      <a:pt x="171" y="252"/>
                      <a:pt x="161" y="249"/>
                      <a:pt x="155" y="244"/>
                    </a:cubicBezTo>
                    <a:cubicBezTo>
                      <a:pt x="129" y="223"/>
                      <a:pt x="99" y="231"/>
                      <a:pt x="72" y="234"/>
                    </a:cubicBezTo>
                    <a:cubicBezTo>
                      <a:pt x="43" y="237"/>
                      <a:pt x="42" y="240"/>
                      <a:pt x="38" y="210"/>
                    </a:cubicBezTo>
                    <a:cubicBezTo>
                      <a:pt x="37" y="205"/>
                      <a:pt x="39" y="200"/>
                      <a:pt x="34" y="196"/>
                    </a:cubicBezTo>
                    <a:cubicBezTo>
                      <a:pt x="36" y="180"/>
                      <a:pt x="27" y="173"/>
                      <a:pt x="14" y="168"/>
                    </a:cubicBezTo>
                    <a:cubicBezTo>
                      <a:pt x="1" y="149"/>
                      <a:pt x="0" y="140"/>
                      <a:pt x="10" y="130"/>
                    </a:cubicBezTo>
                    <a:cubicBezTo>
                      <a:pt x="18" y="121"/>
                      <a:pt x="28" y="130"/>
                      <a:pt x="38" y="123"/>
                    </a:cubicBezTo>
                    <a:cubicBezTo>
                      <a:pt x="29" y="120"/>
                      <a:pt x="18" y="126"/>
                      <a:pt x="14" y="116"/>
                    </a:cubicBezTo>
                    <a:cubicBezTo>
                      <a:pt x="11" y="100"/>
                      <a:pt x="16" y="81"/>
                      <a:pt x="28" y="68"/>
                    </a:cubicBezTo>
                    <a:cubicBezTo>
                      <a:pt x="34" y="62"/>
                      <a:pt x="34" y="55"/>
                      <a:pt x="34" y="48"/>
                    </a:cubicBezTo>
                    <a:cubicBezTo>
                      <a:pt x="39" y="40"/>
                      <a:pt x="49" y="39"/>
                      <a:pt x="56" y="34"/>
                    </a:cubicBezTo>
                    <a:cubicBezTo>
                      <a:pt x="60" y="32"/>
                      <a:pt x="65" y="28"/>
                      <a:pt x="70" y="28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1" name="Freeform 932">
                <a:extLst>
                  <a:ext uri="{FF2B5EF4-FFF2-40B4-BE49-F238E27FC236}">
                    <a16:creationId xmlns:a16="http://schemas.microsoft.com/office/drawing/2014/main" id="{EFC246E5-7F36-9206-E360-420FF3CA4FFE}"/>
                  </a:ext>
                </a:extLst>
              </p:cNvPr>
              <p:cNvSpPr/>
              <p:nvPr/>
            </p:nvSpPr>
            <p:spPr bwMode="auto">
              <a:xfrm>
                <a:off x="4194" y="1086"/>
                <a:ext cx="45" cy="69"/>
              </a:xfrm>
              <a:custGeom>
                <a:avLst/>
                <a:gdLst>
                  <a:gd name="T0" fmla="*/ 81 w 111"/>
                  <a:gd name="T1" fmla="*/ 50 h 81"/>
                  <a:gd name="T2" fmla="*/ 13 w 111"/>
                  <a:gd name="T3" fmla="*/ 75 h 81"/>
                  <a:gd name="T4" fmla="*/ 2 w 111"/>
                  <a:gd name="T5" fmla="*/ 73 h 81"/>
                  <a:gd name="T6" fmla="*/ 8 w 111"/>
                  <a:gd name="T7" fmla="*/ 61 h 81"/>
                  <a:gd name="T8" fmla="*/ 50 w 111"/>
                  <a:gd name="T9" fmla="*/ 37 h 81"/>
                  <a:gd name="T10" fmla="*/ 57 w 111"/>
                  <a:gd name="T11" fmla="*/ 30 h 81"/>
                  <a:gd name="T12" fmla="*/ 68 w 111"/>
                  <a:gd name="T13" fmla="*/ 10 h 81"/>
                  <a:gd name="T14" fmla="*/ 105 w 111"/>
                  <a:gd name="T15" fmla="*/ 21 h 81"/>
                  <a:gd name="T16" fmla="*/ 87 w 111"/>
                  <a:gd name="T17" fmla="*/ 46 h 81"/>
                  <a:gd name="T18" fmla="*/ 81 w 111"/>
                  <a:gd name="T19" fmla="*/ 5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0" h="81">
                    <a:moveTo>
                      <a:pt x="81" y="50"/>
                    </a:moveTo>
                    <a:cubicBezTo>
                      <a:pt x="61" y="65"/>
                      <a:pt x="36" y="68"/>
                      <a:pt x="13" y="75"/>
                    </a:cubicBezTo>
                    <a:cubicBezTo>
                      <a:pt x="10" y="76"/>
                      <a:pt x="4" y="81"/>
                      <a:pt x="2" y="73"/>
                    </a:cubicBezTo>
                    <a:cubicBezTo>
                      <a:pt x="0" y="67"/>
                      <a:pt x="4" y="64"/>
                      <a:pt x="8" y="61"/>
                    </a:cubicBezTo>
                    <a:cubicBezTo>
                      <a:pt x="22" y="53"/>
                      <a:pt x="36" y="45"/>
                      <a:pt x="50" y="37"/>
                    </a:cubicBezTo>
                    <a:cubicBezTo>
                      <a:pt x="53" y="35"/>
                      <a:pt x="55" y="32"/>
                      <a:pt x="57" y="30"/>
                    </a:cubicBezTo>
                    <a:cubicBezTo>
                      <a:pt x="64" y="25"/>
                      <a:pt x="59" y="15"/>
                      <a:pt x="68" y="10"/>
                    </a:cubicBezTo>
                    <a:cubicBezTo>
                      <a:pt x="87" y="0"/>
                      <a:pt x="96" y="1"/>
                      <a:pt x="105" y="21"/>
                    </a:cubicBezTo>
                    <a:cubicBezTo>
                      <a:pt x="111" y="36"/>
                      <a:pt x="96" y="39"/>
                      <a:pt x="87" y="46"/>
                    </a:cubicBezTo>
                    <a:cubicBezTo>
                      <a:pt x="85" y="47"/>
                      <a:pt x="83" y="48"/>
                      <a:pt x="81" y="50"/>
                    </a:cubicBezTo>
                    <a:close/>
                  </a:path>
                </a:pathLst>
              </a:custGeom>
              <a:solidFill>
                <a:srgbClr val="7C8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2" name="Freeform 933">
                <a:extLst>
                  <a:ext uri="{FF2B5EF4-FFF2-40B4-BE49-F238E27FC236}">
                    <a16:creationId xmlns:a16="http://schemas.microsoft.com/office/drawing/2014/main" id="{201A839E-8857-2DD3-C576-C213C5DF3EB5}"/>
                  </a:ext>
                </a:extLst>
              </p:cNvPr>
              <p:cNvSpPr/>
              <p:nvPr/>
            </p:nvSpPr>
            <p:spPr bwMode="auto">
              <a:xfrm>
                <a:off x="4184" y="1086"/>
                <a:ext cx="18" cy="22"/>
              </a:xfrm>
              <a:custGeom>
                <a:avLst/>
                <a:gdLst>
                  <a:gd name="T0" fmla="*/ 36 w 43"/>
                  <a:gd name="T1" fmla="*/ 5 h 25"/>
                  <a:gd name="T2" fmla="*/ 25 w 43"/>
                  <a:gd name="T3" fmla="*/ 22 h 25"/>
                  <a:gd name="T4" fmla="*/ 0 w 43"/>
                  <a:gd name="T5" fmla="*/ 24 h 25"/>
                  <a:gd name="T6" fmla="*/ 24 w 43"/>
                  <a:gd name="T7" fmla="*/ 1 h 25"/>
                  <a:gd name="T8" fmla="*/ 36 w 43"/>
                  <a:gd name="T9" fmla="*/ 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25">
                    <a:moveTo>
                      <a:pt x="36" y="5"/>
                    </a:moveTo>
                    <a:cubicBezTo>
                      <a:pt x="43" y="17"/>
                      <a:pt x="33" y="19"/>
                      <a:pt x="25" y="22"/>
                    </a:cubicBezTo>
                    <a:cubicBezTo>
                      <a:pt x="18" y="25"/>
                      <a:pt x="11" y="25"/>
                      <a:pt x="0" y="24"/>
                    </a:cubicBezTo>
                    <a:cubicBezTo>
                      <a:pt x="12" y="18"/>
                      <a:pt x="8" y="0"/>
                      <a:pt x="24" y="1"/>
                    </a:cubicBezTo>
                    <a:cubicBezTo>
                      <a:pt x="28" y="2"/>
                      <a:pt x="32" y="3"/>
                      <a:pt x="36" y="5"/>
                    </a:cubicBezTo>
                    <a:close/>
                  </a:path>
                </a:pathLst>
              </a:custGeom>
              <a:solidFill>
                <a:srgbClr val="848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3" name="Freeform 934">
                <a:extLst>
                  <a:ext uri="{FF2B5EF4-FFF2-40B4-BE49-F238E27FC236}">
                    <a16:creationId xmlns:a16="http://schemas.microsoft.com/office/drawing/2014/main" id="{08CCE2A7-A8DD-B226-0585-A07BB0FEEDBF}"/>
                  </a:ext>
                </a:extLst>
              </p:cNvPr>
              <p:cNvSpPr/>
              <p:nvPr/>
            </p:nvSpPr>
            <p:spPr bwMode="auto">
              <a:xfrm>
                <a:off x="4201" y="1332"/>
                <a:ext cx="19" cy="21"/>
              </a:xfrm>
              <a:custGeom>
                <a:avLst/>
                <a:gdLst>
                  <a:gd name="T0" fmla="*/ 36 w 47"/>
                  <a:gd name="T1" fmla="*/ 0 h 24"/>
                  <a:gd name="T2" fmla="*/ 45 w 47"/>
                  <a:gd name="T3" fmla="*/ 11 h 24"/>
                  <a:gd name="T4" fmla="*/ 36 w 47"/>
                  <a:gd name="T5" fmla="*/ 22 h 24"/>
                  <a:gd name="T6" fmla="*/ 0 w 47"/>
                  <a:gd name="T7" fmla="*/ 8 h 24"/>
                  <a:gd name="T8" fmla="*/ 18 w 47"/>
                  <a:gd name="T9" fmla="*/ 12 h 24"/>
                  <a:gd name="T10" fmla="*/ 36 w 47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24">
                    <a:moveTo>
                      <a:pt x="36" y="0"/>
                    </a:moveTo>
                    <a:cubicBezTo>
                      <a:pt x="43" y="0"/>
                      <a:pt x="47" y="2"/>
                      <a:pt x="45" y="11"/>
                    </a:cubicBezTo>
                    <a:cubicBezTo>
                      <a:pt x="43" y="16"/>
                      <a:pt x="41" y="24"/>
                      <a:pt x="36" y="22"/>
                    </a:cubicBezTo>
                    <a:cubicBezTo>
                      <a:pt x="24" y="19"/>
                      <a:pt x="8" y="23"/>
                      <a:pt x="0" y="8"/>
                    </a:cubicBezTo>
                    <a:cubicBezTo>
                      <a:pt x="6" y="9"/>
                      <a:pt x="11" y="5"/>
                      <a:pt x="18" y="12"/>
                    </a:cubicBezTo>
                    <a:cubicBezTo>
                      <a:pt x="27" y="21"/>
                      <a:pt x="33" y="9"/>
                      <a:pt x="36" y="0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4" name="Freeform 935">
                <a:extLst>
                  <a:ext uri="{FF2B5EF4-FFF2-40B4-BE49-F238E27FC236}">
                    <a16:creationId xmlns:a16="http://schemas.microsoft.com/office/drawing/2014/main" id="{EBE95727-F8CE-FB3D-6403-3F9E96C85B39}"/>
                  </a:ext>
                </a:extLst>
              </p:cNvPr>
              <p:cNvSpPr/>
              <p:nvPr/>
            </p:nvSpPr>
            <p:spPr bwMode="auto">
              <a:xfrm>
                <a:off x="4644" y="1572"/>
                <a:ext cx="307" cy="753"/>
              </a:xfrm>
              <a:custGeom>
                <a:avLst/>
                <a:gdLst>
                  <a:gd name="T0" fmla="*/ 686 w 756"/>
                  <a:gd name="T1" fmla="*/ 577 h 885"/>
                  <a:gd name="T2" fmla="*/ 651 w 756"/>
                  <a:gd name="T3" fmla="*/ 483 h 885"/>
                  <a:gd name="T4" fmla="*/ 586 w 756"/>
                  <a:gd name="T5" fmla="*/ 531 h 885"/>
                  <a:gd name="T6" fmla="*/ 496 w 756"/>
                  <a:gd name="T7" fmla="*/ 557 h 885"/>
                  <a:gd name="T8" fmla="*/ 390 w 756"/>
                  <a:gd name="T9" fmla="*/ 605 h 885"/>
                  <a:gd name="T10" fmla="*/ 270 w 756"/>
                  <a:gd name="T11" fmla="*/ 658 h 885"/>
                  <a:gd name="T12" fmla="*/ 242 w 756"/>
                  <a:gd name="T13" fmla="*/ 783 h 885"/>
                  <a:gd name="T14" fmla="*/ 222 w 756"/>
                  <a:gd name="T15" fmla="*/ 873 h 885"/>
                  <a:gd name="T16" fmla="*/ 201 w 756"/>
                  <a:gd name="T17" fmla="*/ 862 h 885"/>
                  <a:gd name="T18" fmla="*/ 157 w 756"/>
                  <a:gd name="T19" fmla="*/ 815 h 885"/>
                  <a:gd name="T20" fmla="*/ 93 w 756"/>
                  <a:gd name="T21" fmla="*/ 741 h 885"/>
                  <a:gd name="T22" fmla="*/ 4 w 756"/>
                  <a:gd name="T23" fmla="*/ 752 h 885"/>
                  <a:gd name="T24" fmla="*/ 40 w 756"/>
                  <a:gd name="T25" fmla="*/ 665 h 885"/>
                  <a:gd name="T26" fmla="*/ 149 w 756"/>
                  <a:gd name="T27" fmla="*/ 624 h 885"/>
                  <a:gd name="T28" fmla="*/ 232 w 756"/>
                  <a:gd name="T29" fmla="*/ 647 h 885"/>
                  <a:gd name="T30" fmla="*/ 209 w 756"/>
                  <a:gd name="T31" fmla="*/ 568 h 885"/>
                  <a:gd name="T32" fmla="*/ 224 w 756"/>
                  <a:gd name="T33" fmla="*/ 517 h 885"/>
                  <a:gd name="T34" fmla="*/ 258 w 756"/>
                  <a:gd name="T35" fmla="*/ 390 h 885"/>
                  <a:gd name="T36" fmla="*/ 371 w 756"/>
                  <a:gd name="T37" fmla="*/ 388 h 885"/>
                  <a:gd name="T38" fmla="*/ 317 w 756"/>
                  <a:gd name="T39" fmla="*/ 443 h 885"/>
                  <a:gd name="T40" fmla="*/ 388 w 756"/>
                  <a:gd name="T41" fmla="*/ 458 h 885"/>
                  <a:gd name="T42" fmla="*/ 425 w 756"/>
                  <a:gd name="T43" fmla="*/ 491 h 885"/>
                  <a:gd name="T44" fmla="*/ 422 w 756"/>
                  <a:gd name="T45" fmla="*/ 569 h 885"/>
                  <a:gd name="T46" fmla="*/ 502 w 756"/>
                  <a:gd name="T47" fmla="*/ 471 h 885"/>
                  <a:gd name="T48" fmla="*/ 497 w 756"/>
                  <a:gd name="T49" fmla="*/ 346 h 885"/>
                  <a:gd name="T50" fmla="*/ 426 w 756"/>
                  <a:gd name="T51" fmla="*/ 376 h 885"/>
                  <a:gd name="T52" fmla="*/ 411 w 756"/>
                  <a:gd name="T53" fmla="*/ 245 h 885"/>
                  <a:gd name="T54" fmla="*/ 333 w 756"/>
                  <a:gd name="T55" fmla="*/ 234 h 885"/>
                  <a:gd name="T56" fmla="*/ 263 w 756"/>
                  <a:gd name="T57" fmla="*/ 370 h 885"/>
                  <a:gd name="T58" fmla="*/ 202 w 756"/>
                  <a:gd name="T59" fmla="*/ 306 h 885"/>
                  <a:gd name="T60" fmla="*/ 215 w 756"/>
                  <a:gd name="T61" fmla="*/ 164 h 885"/>
                  <a:gd name="T62" fmla="*/ 159 w 756"/>
                  <a:gd name="T63" fmla="*/ 138 h 885"/>
                  <a:gd name="T64" fmla="*/ 246 w 756"/>
                  <a:gd name="T65" fmla="*/ 56 h 885"/>
                  <a:gd name="T66" fmla="*/ 307 w 756"/>
                  <a:gd name="T67" fmla="*/ 6 h 885"/>
                  <a:gd name="T68" fmla="*/ 294 w 756"/>
                  <a:gd name="T69" fmla="*/ 75 h 885"/>
                  <a:gd name="T70" fmla="*/ 367 w 756"/>
                  <a:gd name="T71" fmla="*/ 10 h 885"/>
                  <a:gd name="T72" fmla="*/ 353 w 756"/>
                  <a:gd name="T73" fmla="*/ 108 h 885"/>
                  <a:gd name="T74" fmla="*/ 392 w 756"/>
                  <a:gd name="T75" fmla="*/ 110 h 885"/>
                  <a:gd name="T76" fmla="*/ 458 w 756"/>
                  <a:gd name="T77" fmla="*/ 271 h 885"/>
                  <a:gd name="T78" fmla="*/ 535 w 756"/>
                  <a:gd name="T79" fmla="*/ 347 h 885"/>
                  <a:gd name="T80" fmla="*/ 586 w 756"/>
                  <a:gd name="T81" fmla="*/ 399 h 885"/>
                  <a:gd name="T82" fmla="*/ 733 w 756"/>
                  <a:gd name="T83" fmla="*/ 407 h 885"/>
                  <a:gd name="T84" fmla="*/ 744 w 756"/>
                  <a:gd name="T85" fmla="*/ 516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56" h="885">
                    <a:moveTo>
                      <a:pt x="734" y="561"/>
                    </a:moveTo>
                    <a:cubicBezTo>
                      <a:pt x="722" y="571"/>
                      <a:pt x="710" y="581"/>
                      <a:pt x="693" y="577"/>
                    </a:cubicBezTo>
                    <a:cubicBezTo>
                      <a:pt x="691" y="580"/>
                      <a:pt x="688" y="580"/>
                      <a:pt x="686" y="577"/>
                    </a:cubicBezTo>
                    <a:cubicBezTo>
                      <a:pt x="686" y="576"/>
                      <a:pt x="686" y="575"/>
                      <a:pt x="686" y="573"/>
                    </a:cubicBezTo>
                    <a:cubicBezTo>
                      <a:pt x="667" y="554"/>
                      <a:pt x="667" y="527"/>
                      <a:pt x="659" y="503"/>
                    </a:cubicBezTo>
                    <a:cubicBezTo>
                      <a:pt x="657" y="496"/>
                      <a:pt x="660" y="484"/>
                      <a:pt x="651" y="483"/>
                    </a:cubicBezTo>
                    <a:cubicBezTo>
                      <a:pt x="641" y="481"/>
                      <a:pt x="639" y="493"/>
                      <a:pt x="635" y="500"/>
                    </a:cubicBezTo>
                    <a:cubicBezTo>
                      <a:pt x="633" y="505"/>
                      <a:pt x="632" y="509"/>
                      <a:pt x="630" y="513"/>
                    </a:cubicBezTo>
                    <a:cubicBezTo>
                      <a:pt x="619" y="538"/>
                      <a:pt x="611" y="542"/>
                      <a:pt x="586" y="531"/>
                    </a:cubicBezTo>
                    <a:cubicBezTo>
                      <a:pt x="573" y="526"/>
                      <a:pt x="563" y="526"/>
                      <a:pt x="554" y="538"/>
                    </a:cubicBezTo>
                    <a:cubicBezTo>
                      <a:pt x="546" y="547"/>
                      <a:pt x="537" y="552"/>
                      <a:pt x="524" y="545"/>
                    </a:cubicBezTo>
                    <a:cubicBezTo>
                      <a:pt x="511" y="538"/>
                      <a:pt x="503" y="549"/>
                      <a:pt x="496" y="557"/>
                    </a:cubicBezTo>
                    <a:cubicBezTo>
                      <a:pt x="479" y="575"/>
                      <a:pt x="468" y="598"/>
                      <a:pt x="450" y="615"/>
                    </a:cubicBezTo>
                    <a:cubicBezTo>
                      <a:pt x="432" y="631"/>
                      <a:pt x="431" y="631"/>
                      <a:pt x="417" y="613"/>
                    </a:cubicBezTo>
                    <a:cubicBezTo>
                      <a:pt x="410" y="603"/>
                      <a:pt x="401" y="597"/>
                      <a:pt x="390" y="605"/>
                    </a:cubicBezTo>
                    <a:cubicBezTo>
                      <a:pt x="372" y="617"/>
                      <a:pt x="352" y="630"/>
                      <a:pt x="349" y="655"/>
                    </a:cubicBezTo>
                    <a:cubicBezTo>
                      <a:pt x="347" y="668"/>
                      <a:pt x="337" y="672"/>
                      <a:pt x="327" y="666"/>
                    </a:cubicBezTo>
                    <a:cubicBezTo>
                      <a:pt x="309" y="656"/>
                      <a:pt x="290" y="657"/>
                      <a:pt x="270" y="658"/>
                    </a:cubicBezTo>
                    <a:cubicBezTo>
                      <a:pt x="279" y="679"/>
                      <a:pt x="285" y="701"/>
                      <a:pt x="292" y="722"/>
                    </a:cubicBezTo>
                    <a:cubicBezTo>
                      <a:pt x="303" y="757"/>
                      <a:pt x="294" y="772"/>
                      <a:pt x="258" y="781"/>
                    </a:cubicBezTo>
                    <a:cubicBezTo>
                      <a:pt x="253" y="782"/>
                      <a:pt x="247" y="782"/>
                      <a:pt x="242" y="783"/>
                    </a:cubicBezTo>
                    <a:cubicBezTo>
                      <a:pt x="226" y="788"/>
                      <a:pt x="220" y="804"/>
                      <a:pt x="228" y="818"/>
                    </a:cubicBezTo>
                    <a:cubicBezTo>
                      <a:pt x="235" y="829"/>
                      <a:pt x="237" y="839"/>
                      <a:pt x="228" y="849"/>
                    </a:cubicBezTo>
                    <a:cubicBezTo>
                      <a:pt x="222" y="856"/>
                      <a:pt x="227" y="866"/>
                      <a:pt x="222" y="873"/>
                    </a:cubicBezTo>
                    <a:cubicBezTo>
                      <a:pt x="216" y="877"/>
                      <a:pt x="211" y="881"/>
                      <a:pt x="206" y="885"/>
                    </a:cubicBezTo>
                    <a:cubicBezTo>
                      <a:pt x="203" y="876"/>
                      <a:pt x="213" y="874"/>
                      <a:pt x="217" y="868"/>
                    </a:cubicBezTo>
                    <a:cubicBezTo>
                      <a:pt x="211" y="866"/>
                      <a:pt x="206" y="863"/>
                      <a:pt x="201" y="862"/>
                    </a:cubicBezTo>
                    <a:cubicBezTo>
                      <a:pt x="189" y="858"/>
                      <a:pt x="184" y="852"/>
                      <a:pt x="188" y="838"/>
                    </a:cubicBezTo>
                    <a:cubicBezTo>
                      <a:pt x="192" y="826"/>
                      <a:pt x="192" y="812"/>
                      <a:pt x="171" y="820"/>
                    </a:cubicBezTo>
                    <a:cubicBezTo>
                      <a:pt x="166" y="823"/>
                      <a:pt x="162" y="818"/>
                      <a:pt x="157" y="815"/>
                    </a:cubicBezTo>
                    <a:cubicBezTo>
                      <a:pt x="135" y="801"/>
                      <a:pt x="117" y="783"/>
                      <a:pt x="114" y="756"/>
                    </a:cubicBezTo>
                    <a:cubicBezTo>
                      <a:pt x="113" y="749"/>
                      <a:pt x="108" y="745"/>
                      <a:pt x="103" y="741"/>
                    </a:cubicBezTo>
                    <a:cubicBezTo>
                      <a:pt x="100" y="738"/>
                      <a:pt x="96" y="737"/>
                      <a:pt x="93" y="741"/>
                    </a:cubicBezTo>
                    <a:cubicBezTo>
                      <a:pt x="77" y="763"/>
                      <a:pt x="53" y="750"/>
                      <a:pt x="33" y="755"/>
                    </a:cubicBezTo>
                    <a:cubicBezTo>
                      <a:pt x="30" y="756"/>
                      <a:pt x="26" y="754"/>
                      <a:pt x="23" y="754"/>
                    </a:cubicBezTo>
                    <a:cubicBezTo>
                      <a:pt x="17" y="755"/>
                      <a:pt x="8" y="761"/>
                      <a:pt x="4" y="752"/>
                    </a:cubicBezTo>
                    <a:cubicBezTo>
                      <a:pt x="0" y="744"/>
                      <a:pt x="7" y="738"/>
                      <a:pt x="11" y="732"/>
                    </a:cubicBezTo>
                    <a:cubicBezTo>
                      <a:pt x="14" y="726"/>
                      <a:pt x="19" y="722"/>
                      <a:pt x="24" y="717"/>
                    </a:cubicBezTo>
                    <a:cubicBezTo>
                      <a:pt x="39" y="703"/>
                      <a:pt x="51" y="688"/>
                      <a:pt x="40" y="665"/>
                    </a:cubicBezTo>
                    <a:cubicBezTo>
                      <a:pt x="39" y="663"/>
                      <a:pt x="41" y="660"/>
                      <a:pt x="42" y="657"/>
                    </a:cubicBezTo>
                    <a:cubicBezTo>
                      <a:pt x="42" y="655"/>
                      <a:pt x="42" y="652"/>
                      <a:pt x="43" y="652"/>
                    </a:cubicBezTo>
                    <a:cubicBezTo>
                      <a:pt x="80" y="649"/>
                      <a:pt x="109" y="615"/>
                      <a:pt x="149" y="624"/>
                    </a:cubicBezTo>
                    <a:cubicBezTo>
                      <a:pt x="161" y="625"/>
                      <a:pt x="175" y="625"/>
                      <a:pt x="177" y="642"/>
                    </a:cubicBezTo>
                    <a:cubicBezTo>
                      <a:pt x="174" y="663"/>
                      <a:pt x="193" y="660"/>
                      <a:pt x="203" y="663"/>
                    </a:cubicBezTo>
                    <a:cubicBezTo>
                      <a:pt x="215" y="666"/>
                      <a:pt x="227" y="662"/>
                      <a:pt x="232" y="647"/>
                    </a:cubicBezTo>
                    <a:cubicBezTo>
                      <a:pt x="240" y="621"/>
                      <a:pt x="238" y="617"/>
                      <a:pt x="216" y="600"/>
                    </a:cubicBezTo>
                    <a:cubicBezTo>
                      <a:pt x="212" y="597"/>
                      <a:pt x="208" y="594"/>
                      <a:pt x="205" y="591"/>
                    </a:cubicBezTo>
                    <a:cubicBezTo>
                      <a:pt x="192" y="579"/>
                      <a:pt x="192" y="574"/>
                      <a:pt x="209" y="568"/>
                    </a:cubicBezTo>
                    <a:cubicBezTo>
                      <a:pt x="217" y="565"/>
                      <a:pt x="226" y="563"/>
                      <a:pt x="232" y="556"/>
                    </a:cubicBezTo>
                    <a:cubicBezTo>
                      <a:pt x="244" y="545"/>
                      <a:pt x="244" y="537"/>
                      <a:pt x="232" y="525"/>
                    </a:cubicBezTo>
                    <a:cubicBezTo>
                      <a:pt x="229" y="523"/>
                      <a:pt x="224" y="520"/>
                      <a:pt x="224" y="517"/>
                    </a:cubicBezTo>
                    <a:cubicBezTo>
                      <a:pt x="223" y="489"/>
                      <a:pt x="202" y="468"/>
                      <a:pt x="199" y="442"/>
                    </a:cubicBezTo>
                    <a:cubicBezTo>
                      <a:pt x="196" y="422"/>
                      <a:pt x="202" y="413"/>
                      <a:pt x="222" y="411"/>
                    </a:cubicBezTo>
                    <a:cubicBezTo>
                      <a:pt x="237" y="409"/>
                      <a:pt x="246" y="398"/>
                      <a:pt x="258" y="390"/>
                    </a:cubicBezTo>
                    <a:cubicBezTo>
                      <a:pt x="280" y="377"/>
                      <a:pt x="305" y="379"/>
                      <a:pt x="329" y="375"/>
                    </a:cubicBezTo>
                    <a:cubicBezTo>
                      <a:pt x="336" y="373"/>
                      <a:pt x="345" y="377"/>
                      <a:pt x="354" y="377"/>
                    </a:cubicBezTo>
                    <a:cubicBezTo>
                      <a:pt x="362" y="377"/>
                      <a:pt x="370" y="379"/>
                      <a:pt x="371" y="388"/>
                    </a:cubicBezTo>
                    <a:cubicBezTo>
                      <a:pt x="372" y="398"/>
                      <a:pt x="365" y="401"/>
                      <a:pt x="357" y="402"/>
                    </a:cubicBezTo>
                    <a:cubicBezTo>
                      <a:pt x="344" y="403"/>
                      <a:pt x="335" y="411"/>
                      <a:pt x="327" y="420"/>
                    </a:cubicBezTo>
                    <a:cubicBezTo>
                      <a:pt x="321" y="426"/>
                      <a:pt x="310" y="432"/>
                      <a:pt x="317" y="443"/>
                    </a:cubicBezTo>
                    <a:cubicBezTo>
                      <a:pt x="323" y="452"/>
                      <a:pt x="336" y="456"/>
                      <a:pt x="346" y="452"/>
                    </a:cubicBezTo>
                    <a:cubicBezTo>
                      <a:pt x="358" y="446"/>
                      <a:pt x="367" y="441"/>
                      <a:pt x="375" y="457"/>
                    </a:cubicBezTo>
                    <a:cubicBezTo>
                      <a:pt x="377" y="462"/>
                      <a:pt x="383" y="459"/>
                      <a:pt x="388" y="458"/>
                    </a:cubicBezTo>
                    <a:cubicBezTo>
                      <a:pt x="398" y="456"/>
                      <a:pt x="408" y="460"/>
                      <a:pt x="417" y="461"/>
                    </a:cubicBezTo>
                    <a:cubicBezTo>
                      <a:pt x="424" y="462"/>
                      <a:pt x="430" y="465"/>
                      <a:pt x="432" y="473"/>
                    </a:cubicBezTo>
                    <a:cubicBezTo>
                      <a:pt x="434" y="480"/>
                      <a:pt x="430" y="486"/>
                      <a:pt x="425" y="491"/>
                    </a:cubicBezTo>
                    <a:cubicBezTo>
                      <a:pt x="417" y="498"/>
                      <a:pt x="409" y="515"/>
                      <a:pt x="409" y="526"/>
                    </a:cubicBezTo>
                    <a:cubicBezTo>
                      <a:pt x="408" y="532"/>
                      <a:pt x="407" y="538"/>
                      <a:pt x="409" y="543"/>
                    </a:cubicBezTo>
                    <a:cubicBezTo>
                      <a:pt x="411" y="553"/>
                      <a:pt x="412" y="565"/>
                      <a:pt x="422" y="569"/>
                    </a:cubicBezTo>
                    <a:cubicBezTo>
                      <a:pt x="431" y="571"/>
                      <a:pt x="433" y="559"/>
                      <a:pt x="440" y="554"/>
                    </a:cubicBezTo>
                    <a:cubicBezTo>
                      <a:pt x="441" y="554"/>
                      <a:pt x="441" y="552"/>
                      <a:pt x="443" y="552"/>
                    </a:cubicBezTo>
                    <a:cubicBezTo>
                      <a:pt x="476" y="535"/>
                      <a:pt x="489" y="504"/>
                      <a:pt x="502" y="471"/>
                    </a:cubicBezTo>
                    <a:cubicBezTo>
                      <a:pt x="510" y="450"/>
                      <a:pt x="518" y="429"/>
                      <a:pt x="497" y="409"/>
                    </a:cubicBezTo>
                    <a:cubicBezTo>
                      <a:pt x="490" y="403"/>
                      <a:pt x="487" y="393"/>
                      <a:pt x="494" y="386"/>
                    </a:cubicBezTo>
                    <a:cubicBezTo>
                      <a:pt x="506" y="373"/>
                      <a:pt x="500" y="360"/>
                      <a:pt x="497" y="346"/>
                    </a:cubicBezTo>
                    <a:cubicBezTo>
                      <a:pt x="494" y="336"/>
                      <a:pt x="489" y="336"/>
                      <a:pt x="481" y="342"/>
                    </a:cubicBezTo>
                    <a:cubicBezTo>
                      <a:pt x="468" y="351"/>
                      <a:pt x="462" y="368"/>
                      <a:pt x="446" y="374"/>
                    </a:cubicBezTo>
                    <a:cubicBezTo>
                      <a:pt x="439" y="376"/>
                      <a:pt x="434" y="383"/>
                      <a:pt x="426" y="376"/>
                    </a:cubicBezTo>
                    <a:cubicBezTo>
                      <a:pt x="420" y="370"/>
                      <a:pt x="423" y="362"/>
                      <a:pt x="426" y="356"/>
                    </a:cubicBezTo>
                    <a:cubicBezTo>
                      <a:pt x="428" y="353"/>
                      <a:pt x="430" y="350"/>
                      <a:pt x="431" y="347"/>
                    </a:cubicBezTo>
                    <a:cubicBezTo>
                      <a:pt x="449" y="311"/>
                      <a:pt x="441" y="272"/>
                      <a:pt x="411" y="245"/>
                    </a:cubicBezTo>
                    <a:cubicBezTo>
                      <a:pt x="396" y="232"/>
                      <a:pt x="385" y="219"/>
                      <a:pt x="378" y="200"/>
                    </a:cubicBezTo>
                    <a:cubicBezTo>
                      <a:pt x="371" y="179"/>
                      <a:pt x="360" y="179"/>
                      <a:pt x="347" y="196"/>
                    </a:cubicBezTo>
                    <a:cubicBezTo>
                      <a:pt x="338" y="208"/>
                      <a:pt x="332" y="219"/>
                      <a:pt x="333" y="234"/>
                    </a:cubicBezTo>
                    <a:cubicBezTo>
                      <a:pt x="334" y="245"/>
                      <a:pt x="330" y="257"/>
                      <a:pt x="326" y="267"/>
                    </a:cubicBezTo>
                    <a:cubicBezTo>
                      <a:pt x="325" y="271"/>
                      <a:pt x="322" y="275"/>
                      <a:pt x="322" y="279"/>
                    </a:cubicBezTo>
                    <a:cubicBezTo>
                      <a:pt x="328" y="325"/>
                      <a:pt x="286" y="342"/>
                      <a:pt x="263" y="370"/>
                    </a:cubicBezTo>
                    <a:cubicBezTo>
                      <a:pt x="256" y="378"/>
                      <a:pt x="244" y="385"/>
                      <a:pt x="231" y="378"/>
                    </a:cubicBezTo>
                    <a:cubicBezTo>
                      <a:pt x="217" y="371"/>
                      <a:pt x="211" y="360"/>
                      <a:pt x="214" y="345"/>
                    </a:cubicBezTo>
                    <a:cubicBezTo>
                      <a:pt x="216" y="330"/>
                      <a:pt x="209" y="318"/>
                      <a:pt x="202" y="306"/>
                    </a:cubicBezTo>
                    <a:cubicBezTo>
                      <a:pt x="195" y="295"/>
                      <a:pt x="190" y="283"/>
                      <a:pt x="187" y="269"/>
                    </a:cubicBezTo>
                    <a:cubicBezTo>
                      <a:pt x="184" y="255"/>
                      <a:pt x="186" y="244"/>
                      <a:pt x="198" y="234"/>
                    </a:cubicBezTo>
                    <a:cubicBezTo>
                      <a:pt x="217" y="216"/>
                      <a:pt x="224" y="182"/>
                      <a:pt x="215" y="164"/>
                    </a:cubicBezTo>
                    <a:cubicBezTo>
                      <a:pt x="210" y="154"/>
                      <a:pt x="204" y="151"/>
                      <a:pt x="194" y="155"/>
                    </a:cubicBezTo>
                    <a:cubicBezTo>
                      <a:pt x="186" y="158"/>
                      <a:pt x="177" y="159"/>
                      <a:pt x="169" y="156"/>
                    </a:cubicBezTo>
                    <a:cubicBezTo>
                      <a:pt x="161" y="152"/>
                      <a:pt x="157" y="147"/>
                      <a:pt x="159" y="138"/>
                    </a:cubicBezTo>
                    <a:cubicBezTo>
                      <a:pt x="160" y="131"/>
                      <a:pt x="165" y="125"/>
                      <a:pt x="173" y="127"/>
                    </a:cubicBezTo>
                    <a:cubicBezTo>
                      <a:pt x="189" y="129"/>
                      <a:pt x="197" y="115"/>
                      <a:pt x="208" y="111"/>
                    </a:cubicBezTo>
                    <a:cubicBezTo>
                      <a:pt x="237" y="101"/>
                      <a:pt x="240" y="78"/>
                      <a:pt x="246" y="56"/>
                    </a:cubicBezTo>
                    <a:cubicBezTo>
                      <a:pt x="250" y="43"/>
                      <a:pt x="258" y="33"/>
                      <a:pt x="271" y="29"/>
                    </a:cubicBezTo>
                    <a:cubicBezTo>
                      <a:pt x="277" y="27"/>
                      <a:pt x="282" y="24"/>
                      <a:pt x="286" y="20"/>
                    </a:cubicBezTo>
                    <a:cubicBezTo>
                      <a:pt x="294" y="16"/>
                      <a:pt x="295" y="3"/>
                      <a:pt x="307" y="6"/>
                    </a:cubicBezTo>
                    <a:cubicBezTo>
                      <a:pt x="312" y="30"/>
                      <a:pt x="293" y="37"/>
                      <a:pt x="279" y="46"/>
                    </a:cubicBezTo>
                    <a:cubicBezTo>
                      <a:pt x="259" y="59"/>
                      <a:pt x="253" y="75"/>
                      <a:pt x="260" y="98"/>
                    </a:cubicBezTo>
                    <a:cubicBezTo>
                      <a:pt x="269" y="86"/>
                      <a:pt x="280" y="78"/>
                      <a:pt x="294" y="75"/>
                    </a:cubicBezTo>
                    <a:cubicBezTo>
                      <a:pt x="299" y="73"/>
                      <a:pt x="302" y="69"/>
                      <a:pt x="304" y="63"/>
                    </a:cubicBezTo>
                    <a:cubicBezTo>
                      <a:pt x="309" y="48"/>
                      <a:pt x="322" y="38"/>
                      <a:pt x="335" y="31"/>
                    </a:cubicBezTo>
                    <a:cubicBezTo>
                      <a:pt x="346" y="25"/>
                      <a:pt x="357" y="18"/>
                      <a:pt x="367" y="10"/>
                    </a:cubicBezTo>
                    <a:cubicBezTo>
                      <a:pt x="377" y="2"/>
                      <a:pt x="389" y="0"/>
                      <a:pt x="400" y="6"/>
                    </a:cubicBezTo>
                    <a:cubicBezTo>
                      <a:pt x="412" y="12"/>
                      <a:pt x="415" y="24"/>
                      <a:pt x="414" y="37"/>
                    </a:cubicBezTo>
                    <a:cubicBezTo>
                      <a:pt x="414" y="66"/>
                      <a:pt x="384" y="101"/>
                      <a:pt x="353" y="108"/>
                    </a:cubicBezTo>
                    <a:cubicBezTo>
                      <a:pt x="320" y="115"/>
                      <a:pt x="308" y="136"/>
                      <a:pt x="319" y="171"/>
                    </a:cubicBezTo>
                    <a:cubicBezTo>
                      <a:pt x="337" y="152"/>
                      <a:pt x="368" y="149"/>
                      <a:pt x="375" y="118"/>
                    </a:cubicBezTo>
                    <a:cubicBezTo>
                      <a:pt x="377" y="112"/>
                      <a:pt x="385" y="109"/>
                      <a:pt x="392" y="110"/>
                    </a:cubicBezTo>
                    <a:cubicBezTo>
                      <a:pt x="399" y="111"/>
                      <a:pt x="406" y="116"/>
                      <a:pt x="404" y="122"/>
                    </a:cubicBezTo>
                    <a:cubicBezTo>
                      <a:pt x="397" y="144"/>
                      <a:pt x="420" y="158"/>
                      <a:pt x="418" y="177"/>
                    </a:cubicBezTo>
                    <a:cubicBezTo>
                      <a:pt x="415" y="216"/>
                      <a:pt x="444" y="241"/>
                      <a:pt x="458" y="271"/>
                    </a:cubicBezTo>
                    <a:cubicBezTo>
                      <a:pt x="463" y="281"/>
                      <a:pt x="471" y="285"/>
                      <a:pt x="483" y="280"/>
                    </a:cubicBezTo>
                    <a:cubicBezTo>
                      <a:pt x="505" y="270"/>
                      <a:pt x="511" y="274"/>
                      <a:pt x="511" y="297"/>
                    </a:cubicBezTo>
                    <a:cubicBezTo>
                      <a:pt x="512" y="317"/>
                      <a:pt x="523" y="333"/>
                      <a:pt x="535" y="347"/>
                    </a:cubicBezTo>
                    <a:cubicBezTo>
                      <a:pt x="545" y="358"/>
                      <a:pt x="551" y="370"/>
                      <a:pt x="551" y="386"/>
                    </a:cubicBezTo>
                    <a:cubicBezTo>
                      <a:pt x="551" y="399"/>
                      <a:pt x="556" y="406"/>
                      <a:pt x="571" y="400"/>
                    </a:cubicBezTo>
                    <a:cubicBezTo>
                      <a:pt x="576" y="398"/>
                      <a:pt x="581" y="398"/>
                      <a:pt x="586" y="399"/>
                    </a:cubicBezTo>
                    <a:cubicBezTo>
                      <a:pt x="608" y="403"/>
                      <a:pt x="624" y="392"/>
                      <a:pt x="627" y="369"/>
                    </a:cubicBezTo>
                    <a:cubicBezTo>
                      <a:pt x="631" y="347"/>
                      <a:pt x="636" y="347"/>
                      <a:pt x="656" y="349"/>
                    </a:cubicBezTo>
                    <a:cubicBezTo>
                      <a:pt x="695" y="352"/>
                      <a:pt x="712" y="382"/>
                      <a:pt x="733" y="407"/>
                    </a:cubicBezTo>
                    <a:cubicBezTo>
                      <a:pt x="739" y="414"/>
                      <a:pt x="735" y="422"/>
                      <a:pt x="730" y="429"/>
                    </a:cubicBezTo>
                    <a:cubicBezTo>
                      <a:pt x="723" y="441"/>
                      <a:pt x="725" y="450"/>
                      <a:pt x="733" y="461"/>
                    </a:cubicBezTo>
                    <a:cubicBezTo>
                      <a:pt x="746" y="477"/>
                      <a:pt x="756" y="495"/>
                      <a:pt x="744" y="516"/>
                    </a:cubicBezTo>
                    <a:cubicBezTo>
                      <a:pt x="741" y="520"/>
                      <a:pt x="743" y="524"/>
                      <a:pt x="744" y="528"/>
                    </a:cubicBezTo>
                    <a:cubicBezTo>
                      <a:pt x="748" y="541"/>
                      <a:pt x="744" y="552"/>
                      <a:pt x="734" y="561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5" name="Freeform 936">
                <a:extLst>
                  <a:ext uri="{FF2B5EF4-FFF2-40B4-BE49-F238E27FC236}">
                    <a16:creationId xmlns:a16="http://schemas.microsoft.com/office/drawing/2014/main" id="{CD7B0DA1-E91A-1FD1-D0FC-C0E765856716}"/>
                  </a:ext>
                </a:extLst>
              </p:cNvPr>
              <p:cNvSpPr/>
              <p:nvPr/>
            </p:nvSpPr>
            <p:spPr bwMode="auto">
              <a:xfrm>
                <a:off x="4730" y="1975"/>
                <a:ext cx="192" cy="340"/>
              </a:xfrm>
              <a:custGeom>
                <a:avLst/>
                <a:gdLst>
                  <a:gd name="T0" fmla="*/ 9 w 473"/>
                  <a:gd name="T1" fmla="*/ 400 h 400"/>
                  <a:gd name="T2" fmla="*/ 14 w 473"/>
                  <a:gd name="T3" fmla="*/ 371 h 400"/>
                  <a:gd name="T4" fmla="*/ 13 w 473"/>
                  <a:gd name="T5" fmla="*/ 350 h 400"/>
                  <a:gd name="T6" fmla="*/ 7 w 473"/>
                  <a:gd name="T7" fmla="*/ 324 h 400"/>
                  <a:gd name="T8" fmla="*/ 32 w 473"/>
                  <a:gd name="T9" fmla="*/ 304 h 400"/>
                  <a:gd name="T10" fmla="*/ 48 w 473"/>
                  <a:gd name="T11" fmla="*/ 302 h 400"/>
                  <a:gd name="T12" fmla="*/ 74 w 473"/>
                  <a:gd name="T13" fmla="*/ 250 h 400"/>
                  <a:gd name="T14" fmla="*/ 62 w 473"/>
                  <a:gd name="T15" fmla="*/ 214 h 400"/>
                  <a:gd name="T16" fmla="*/ 46 w 473"/>
                  <a:gd name="T17" fmla="*/ 178 h 400"/>
                  <a:gd name="T18" fmla="*/ 110 w 473"/>
                  <a:gd name="T19" fmla="*/ 187 h 400"/>
                  <a:gd name="T20" fmla="*/ 129 w 473"/>
                  <a:gd name="T21" fmla="*/ 174 h 400"/>
                  <a:gd name="T22" fmla="*/ 132 w 473"/>
                  <a:gd name="T23" fmla="*/ 165 h 400"/>
                  <a:gd name="T24" fmla="*/ 169 w 473"/>
                  <a:gd name="T25" fmla="*/ 129 h 400"/>
                  <a:gd name="T26" fmla="*/ 212 w 473"/>
                  <a:gd name="T27" fmla="*/ 143 h 400"/>
                  <a:gd name="T28" fmla="*/ 226 w 473"/>
                  <a:gd name="T29" fmla="*/ 145 h 400"/>
                  <a:gd name="T30" fmla="*/ 277 w 473"/>
                  <a:gd name="T31" fmla="*/ 84 h 400"/>
                  <a:gd name="T32" fmla="*/ 319 w 473"/>
                  <a:gd name="T33" fmla="*/ 71 h 400"/>
                  <a:gd name="T34" fmla="*/ 339 w 473"/>
                  <a:gd name="T35" fmla="*/ 59 h 400"/>
                  <a:gd name="T36" fmla="*/ 377 w 473"/>
                  <a:gd name="T37" fmla="*/ 55 h 400"/>
                  <a:gd name="T38" fmla="*/ 410 w 473"/>
                  <a:gd name="T39" fmla="*/ 45 h 400"/>
                  <a:gd name="T40" fmla="*/ 424 w 473"/>
                  <a:gd name="T41" fmla="*/ 12 h 400"/>
                  <a:gd name="T42" fmla="*/ 441 w 473"/>
                  <a:gd name="T43" fmla="*/ 1 h 400"/>
                  <a:gd name="T44" fmla="*/ 449 w 473"/>
                  <a:gd name="T45" fmla="*/ 17 h 400"/>
                  <a:gd name="T46" fmla="*/ 473 w 473"/>
                  <a:gd name="T47" fmla="*/ 100 h 400"/>
                  <a:gd name="T48" fmla="*/ 452 w 473"/>
                  <a:gd name="T49" fmla="*/ 78 h 400"/>
                  <a:gd name="T50" fmla="*/ 443 w 473"/>
                  <a:gd name="T51" fmla="*/ 54 h 400"/>
                  <a:gd name="T52" fmla="*/ 421 w 473"/>
                  <a:gd name="T53" fmla="*/ 54 h 400"/>
                  <a:gd name="T54" fmla="*/ 368 w 473"/>
                  <a:gd name="T55" fmla="*/ 94 h 400"/>
                  <a:gd name="T56" fmla="*/ 304 w 473"/>
                  <a:gd name="T57" fmla="*/ 113 h 400"/>
                  <a:gd name="T58" fmla="*/ 261 w 473"/>
                  <a:gd name="T59" fmla="*/ 153 h 400"/>
                  <a:gd name="T60" fmla="*/ 223 w 473"/>
                  <a:gd name="T61" fmla="*/ 171 h 400"/>
                  <a:gd name="T62" fmla="*/ 201 w 473"/>
                  <a:gd name="T63" fmla="*/ 154 h 400"/>
                  <a:gd name="T64" fmla="*/ 166 w 473"/>
                  <a:gd name="T65" fmla="*/ 148 h 400"/>
                  <a:gd name="T66" fmla="*/ 144 w 473"/>
                  <a:gd name="T67" fmla="*/ 194 h 400"/>
                  <a:gd name="T68" fmla="*/ 119 w 473"/>
                  <a:gd name="T69" fmla="*/ 232 h 400"/>
                  <a:gd name="T70" fmla="*/ 97 w 473"/>
                  <a:gd name="T71" fmla="*/ 274 h 400"/>
                  <a:gd name="T72" fmla="*/ 83 w 473"/>
                  <a:gd name="T73" fmla="*/ 329 h 400"/>
                  <a:gd name="T74" fmla="*/ 73 w 473"/>
                  <a:gd name="T75" fmla="*/ 338 h 400"/>
                  <a:gd name="T76" fmla="*/ 13 w 473"/>
                  <a:gd name="T77" fmla="*/ 396 h 400"/>
                  <a:gd name="T78" fmla="*/ 9 w 473"/>
                  <a:gd name="T79" fmla="*/ 40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72" h="400">
                    <a:moveTo>
                      <a:pt x="9" y="400"/>
                    </a:moveTo>
                    <a:cubicBezTo>
                      <a:pt x="7" y="390"/>
                      <a:pt x="4" y="381"/>
                      <a:pt x="14" y="371"/>
                    </a:cubicBezTo>
                    <a:cubicBezTo>
                      <a:pt x="19" y="366"/>
                      <a:pt x="20" y="355"/>
                      <a:pt x="13" y="350"/>
                    </a:cubicBezTo>
                    <a:cubicBezTo>
                      <a:pt x="0" y="342"/>
                      <a:pt x="4" y="333"/>
                      <a:pt x="7" y="324"/>
                    </a:cubicBezTo>
                    <a:cubicBezTo>
                      <a:pt x="12" y="313"/>
                      <a:pt x="18" y="304"/>
                      <a:pt x="32" y="304"/>
                    </a:cubicBezTo>
                    <a:cubicBezTo>
                      <a:pt x="37" y="304"/>
                      <a:pt x="43" y="305"/>
                      <a:pt x="48" y="302"/>
                    </a:cubicBezTo>
                    <a:cubicBezTo>
                      <a:pt x="82" y="287"/>
                      <a:pt x="88" y="285"/>
                      <a:pt x="74" y="250"/>
                    </a:cubicBezTo>
                    <a:cubicBezTo>
                      <a:pt x="69" y="238"/>
                      <a:pt x="64" y="226"/>
                      <a:pt x="62" y="214"/>
                    </a:cubicBezTo>
                    <a:cubicBezTo>
                      <a:pt x="60" y="201"/>
                      <a:pt x="52" y="191"/>
                      <a:pt x="46" y="178"/>
                    </a:cubicBezTo>
                    <a:cubicBezTo>
                      <a:pt x="67" y="186"/>
                      <a:pt x="89" y="173"/>
                      <a:pt x="110" y="187"/>
                    </a:cubicBezTo>
                    <a:cubicBezTo>
                      <a:pt x="127" y="198"/>
                      <a:pt x="131" y="194"/>
                      <a:pt x="129" y="174"/>
                    </a:cubicBezTo>
                    <a:cubicBezTo>
                      <a:pt x="129" y="170"/>
                      <a:pt x="128" y="166"/>
                      <a:pt x="132" y="165"/>
                    </a:cubicBezTo>
                    <a:cubicBezTo>
                      <a:pt x="148" y="157"/>
                      <a:pt x="153" y="138"/>
                      <a:pt x="169" y="129"/>
                    </a:cubicBezTo>
                    <a:cubicBezTo>
                      <a:pt x="188" y="119"/>
                      <a:pt x="205" y="122"/>
                      <a:pt x="212" y="143"/>
                    </a:cubicBezTo>
                    <a:cubicBezTo>
                      <a:pt x="217" y="157"/>
                      <a:pt x="220" y="149"/>
                      <a:pt x="226" y="145"/>
                    </a:cubicBezTo>
                    <a:cubicBezTo>
                      <a:pt x="247" y="128"/>
                      <a:pt x="259" y="104"/>
                      <a:pt x="277" y="84"/>
                    </a:cubicBezTo>
                    <a:cubicBezTo>
                      <a:pt x="288" y="70"/>
                      <a:pt x="297" y="54"/>
                      <a:pt x="319" y="71"/>
                    </a:cubicBezTo>
                    <a:cubicBezTo>
                      <a:pt x="328" y="77"/>
                      <a:pt x="335" y="66"/>
                      <a:pt x="339" y="59"/>
                    </a:cubicBezTo>
                    <a:cubicBezTo>
                      <a:pt x="350" y="41"/>
                      <a:pt x="364" y="47"/>
                      <a:pt x="377" y="55"/>
                    </a:cubicBezTo>
                    <a:cubicBezTo>
                      <a:pt x="393" y="64"/>
                      <a:pt x="402" y="62"/>
                      <a:pt x="410" y="45"/>
                    </a:cubicBezTo>
                    <a:cubicBezTo>
                      <a:pt x="415" y="35"/>
                      <a:pt x="418" y="23"/>
                      <a:pt x="424" y="12"/>
                    </a:cubicBezTo>
                    <a:cubicBezTo>
                      <a:pt x="427" y="6"/>
                      <a:pt x="432" y="0"/>
                      <a:pt x="441" y="1"/>
                    </a:cubicBezTo>
                    <a:cubicBezTo>
                      <a:pt x="451" y="2"/>
                      <a:pt x="448" y="11"/>
                      <a:pt x="449" y="17"/>
                    </a:cubicBezTo>
                    <a:cubicBezTo>
                      <a:pt x="454" y="45"/>
                      <a:pt x="462" y="73"/>
                      <a:pt x="473" y="100"/>
                    </a:cubicBezTo>
                    <a:cubicBezTo>
                      <a:pt x="459" y="99"/>
                      <a:pt x="456" y="88"/>
                      <a:pt x="452" y="78"/>
                    </a:cubicBezTo>
                    <a:cubicBezTo>
                      <a:pt x="449" y="70"/>
                      <a:pt x="447" y="62"/>
                      <a:pt x="443" y="54"/>
                    </a:cubicBezTo>
                    <a:cubicBezTo>
                      <a:pt x="437" y="44"/>
                      <a:pt x="431" y="41"/>
                      <a:pt x="421" y="54"/>
                    </a:cubicBezTo>
                    <a:cubicBezTo>
                      <a:pt x="407" y="71"/>
                      <a:pt x="391" y="86"/>
                      <a:pt x="368" y="94"/>
                    </a:cubicBezTo>
                    <a:cubicBezTo>
                      <a:pt x="347" y="101"/>
                      <a:pt x="325" y="105"/>
                      <a:pt x="304" y="113"/>
                    </a:cubicBezTo>
                    <a:cubicBezTo>
                      <a:pt x="287" y="119"/>
                      <a:pt x="268" y="132"/>
                      <a:pt x="261" y="153"/>
                    </a:cubicBezTo>
                    <a:cubicBezTo>
                      <a:pt x="254" y="173"/>
                      <a:pt x="236" y="168"/>
                      <a:pt x="223" y="171"/>
                    </a:cubicBezTo>
                    <a:cubicBezTo>
                      <a:pt x="212" y="173"/>
                      <a:pt x="206" y="163"/>
                      <a:pt x="201" y="154"/>
                    </a:cubicBezTo>
                    <a:cubicBezTo>
                      <a:pt x="191" y="134"/>
                      <a:pt x="183" y="133"/>
                      <a:pt x="166" y="148"/>
                    </a:cubicBezTo>
                    <a:cubicBezTo>
                      <a:pt x="153" y="161"/>
                      <a:pt x="146" y="176"/>
                      <a:pt x="144" y="194"/>
                    </a:cubicBezTo>
                    <a:cubicBezTo>
                      <a:pt x="143" y="210"/>
                      <a:pt x="140" y="225"/>
                      <a:pt x="119" y="232"/>
                    </a:cubicBezTo>
                    <a:cubicBezTo>
                      <a:pt x="102" y="238"/>
                      <a:pt x="98" y="258"/>
                      <a:pt x="97" y="274"/>
                    </a:cubicBezTo>
                    <a:cubicBezTo>
                      <a:pt x="97" y="294"/>
                      <a:pt x="81" y="309"/>
                      <a:pt x="83" y="329"/>
                    </a:cubicBezTo>
                    <a:cubicBezTo>
                      <a:pt x="84" y="334"/>
                      <a:pt x="78" y="337"/>
                      <a:pt x="73" y="338"/>
                    </a:cubicBezTo>
                    <a:cubicBezTo>
                      <a:pt x="41" y="345"/>
                      <a:pt x="23" y="366"/>
                      <a:pt x="13" y="396"/>
                    </a:cubicBezTo>
                    <a:cubicBezTo>
                      <a:pt x="12" y="398"/>
                      <a:pt x="10" y="399"/>
                      <a:pt x="9" y="400"/>
                    </a:cubicBezTo>
                    <a:close/>
                  </a:path>
                </a:pathLst>
              </a:custGeom>
              <a:solidFill>
                <a:srgbClr val="F6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6" name="Freeform 937">
                <a:extLst>
                  <a:ext uri="{FF2B5EF4-FFF2-40B4-BE49-F238E27FC236}">
                    <a16:creationId xmlns:a16="http://schemas.microsoft.com/office/drawing/2014/main" id="{96C68901-868E-83F6-CC4F-0DF77EBF3030}"/>
                  </a:ext>
                </a:extLst>
              </p:cNvPr>
              <p:cNvSpPr/>
              <p:nvPr/>
            </p:nvSpPr>
            <p:spPr bwMode="auto">
              <a:xfrm>
                <a:off x="4922" y="1867"/>
                <a:ext cx="68" cy="226"/>
              </a:xfrm>
              <a:custGeom>
                <a:avLst/>
                <a:gdLst>
                  <a:gd name="T0" fmla="*/ 0 w 167"/>
                  <a:gd name="T1" fmla="*/ 231 h 266"/>
                  <a:gd name="T2" fmla="*/ 7 w 167"/>
                  <a:gd name="T3" fmla="*/ 231 h 266"/>
                  <a:gd name="T4" fmla="*/ 53 w 167"/>
                  <a:gd name="T5" fmla="*/ 256 h 266"/>
                  <a:gd name="T6" fmla="*/ 61 w 167"/>
                  <a:gd name="T7" fmla="*/ 255 h 266"/>
                  <a:gd name="T8" fmla="*/ 88 w 167"/>
                  <a:gd name="T9" fmla="*/ 218 h 266"/>
                  <a:gd name="T10" fmla="*/ 96 w 167"/>
                  <a:gd name="T11" fmla="*/ 141 h 266"/>
                  <a:gd name="T12" fmla="*/ 103 w 167"/>
                  <a:gd name="T13" fmla="*/ 119 h 266"/>
                  <a:gd name="T14" fmla="*/ 128 w 167"/>
                  <a:gd name="T15" fmla="*/ 84 h 266"/>
                  <a:gd name="T16" fmla="*/ 158 w 167"/>
                  <a:gd name="T17" fmla="*/ 29 h 266"/>
                  <a:gd name="T18" fmla="*/ 155 w 167"/>
                  <a:gd name="T19" fmla="*/ 0 h 266"/>
                  <a:gd name="T20" fmla="*/ 152 w 167"/>
                  <a:gd name="T21" fmla="*/ 75 h 266"/>
                  <a:gd name="T22" fmla="*/ 132 w 167"/>
                  <a:gd name="T23" fmla="*/ 91 h 266"/>
                  <a:gd name="T24" fmla="*/ 126 w 167"/>
                  <a:gd name="T25" fmla="*/ 120 h 266"/>
                  <a:gd name="T26" fmla="*/ 147 w 167"/>
                  <a:gd name="T27" fmla="*/ 142 h 266"/>
                  <a:gd name="T28" fmla="*/ 149 w 167"/>
                  <a:gd name="T29" fmla="*/ 154 h 266"/>
                  <a:gd name="T30" fmla="*/ 138 w 167"/>
                  <a:gd name="T31" fmla="*/ 151 h 266"/>
                  <a:gd name="T32" fmla="*/ 112 w 167"/>
                  <a:gd name="T33" fmla="*/ 143 h 266"/>
                  <a:gd name="T34" fmla="*/ 98 w 167"/>
                  <a:gd name="T35" fmla="*/ 177 h 266"/>
                  <a:gd name="T36" fmla="*/ 103 w 167"/>
                  <a:gd name="T37" fmla="*/ 233 h 266"/>
                  <a:gd name="T38" fmla="*/ 70 w 167"/>
                  <a:gd name="T39" fmla="*/ 263 h 266"/>
                  <a:gd name="T40" fmla="*/ 60 w 167"/>
                  <a:gd name="T41" fmla="*/ 263 h 266"/>
                  <a:gd name="T42" fmla="*/ 0 w 167"/>
                  <a:gd name="T43" fmla="*/ 231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7" h="266">
                    <a:moveTo>
                      <a:pt x="0" y="231"/>
                    </a:moveTo>
                    <a:cubicBezTo>
                      <a:pt x="2" y="231"/>
                      <a:pt x="5" y="231"/>
                      <a:pt x="7" y="231"/>
                    </a:cubicBezTo>
                    <a:cubicBezTo>
                      <a:pt x="16" y="252"/>
                      <a:pt x="28" y="266"/>
                      <a:pt x="53" y="256"/>
                    </a:cubicBezTo>
                    <a:cubicBezTo>
                      <a:pt x="56" y="255"/>
                      <a:pt x="59" y="255"/>
                      <a:pt x="61" y="255"/>
                    </a:cubicBezTo>
                    <a:cubicBezTo>
                      <a:pt x="94" y="255"/>
                      <a:pt x="96" y="248"/>
                      <a:pt x="88" y="218"/>
                    </a:cubicBezTo>
                    <a:cubicBezTo>
                      <a:pt x="82" y="193"/>
                      <a:pt x="77" y="164"/>
                      <a:pt x="96" y="141"/>
                    </a:cubicBezTo>
                    <a:cubicBezTo>
                      <a:pt x="102" y="134"/>
                      <a:pt x="104" y="128"/>
                      <a:pt x="103" y="119"/>
                    </a:cubicBezTo>
                    <a:cubicBezTo>
                      <a:pt x="101" y="101"/>
                      <a:pt x="113" y="90"/>
                      <a:pt x="128" y="84"/>
                    </a:cubicBezTo>
                    <a:cubicBezTo>
                      <a:pt x="145" y="76"/>
                      <a:pt x="163" y="48"/>
                      <a:pt x="158" y="29"/>
                    </a:cubicBezTo>
                    <a:cubicBezTo>
                      <a:pt x="155" y="19"/>
                      <a:pt x="156" y="9"/>
                      <a:pt x="155" y="0"/>
                    </a:cubicBezTo>
                    <a:cubicBezTo>
                      <a:pt x="166" y="25"/>
                      <a:pt x="167" y="50"/>
                      <a:pt x="152" y="75"/>
                    </a:cubicBezTo>
                    <a:cubicBezTo>
                      <a:pt x="147" y="83"/>
                      <a:pt x="140" y="87"/>
                      <a:pt x="132" y="91"/>
                    </a:cubicBezTo>
                    <a:cubicBezTo>
                      <a:pt x="118" y="98"/>
                      <a:pt x="115" y="108"/>
                      <a:pt x="126" y="120"/>
                    </a:cubicBezTo>
                    <a:cubicBezTo>
                      <a:pt x="133" y="128"/>
                      <a:pt x="140" y="134"/>
                      <a:pt x="147" y="142"/>
                    </a:cubicBezTo>
                    <a:cubicBezTo>
                      <a:pt x="151" y="145"/>
                      <a:pt x="154" y="149"/>
                      <a:pt x="149" y="154"/>
                    </a:cubicBezTo>
                    <a:cubicBezTo>
                      <a:pt x="145" y="157"/>
                      <a:pt x="141" y="155"/>
                      <a:pt x="138" y="151"/>
                    </a:cubicBezTo>
                    <a:cubicBezTo>
                      <a:pt x="131" y="142"/>
                      <a:pt x="122" y="134"/>
                      <a:pt x="112" y="143"/>
                    </a:cubicBezTo>
                    <a:cubicBezTo>
                      <a:pt x="101" y="151"/>
                      <a:pt x="94" y="162"/>
                      <a:pt x="98" y="177"/>
                    </a:cubicBezTo>
                    <a:cubicBezTo>
                      <a:pt x="103" y="196"/>
                      <a:pt x="102" y="215"/>
                      <a:pt x="103" y="233"/>
                    </a:cubicBezTo>
                    <a:cubicBezTo>
                      <a:pt x="103" y="251"/>
                      <a:pt x="88" y="263"/>
                      <a:pt x="70" y="263"/>
                    </a:cubicBezTo>
                    <a:cubicBezTo>
                      <a:pt x="67" y="263"/>
                      <a:pt x="64" y="263"/>
                      <a:pt x="60" y="263"/>
                    </a:cubicBezTo>
                    <a:cubicBezTo>
                      <a:pt x="33" y="266"/>
                      <a:pt x="7" y="266"/>
                      <a:pt x="0" y="231"/>
                    </a:cubicBezTo>
                    <a:close/>
                  </a:path>
                </a:pathLst>
              </a:custGeom>
              <a:solidFill>
                <a:srgbClr val="F9E7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7" name="Freeform 938">
                <a:extLst>
                  <a:ext uri="{FF2B5EF4-FFF2-40B4-BE49-F238E27FC236}">
                    <a16:creationId xmlns:a16="http://schemas.microsoft.com/office/drawing/2014/main" id="{9F3FCF07-4B13-A22E-CFA7-A343123E0E23}"/>
                  </a:ext>
                </a:extLst>
              </p:cNvPr>
              <p:cNvSpPr/>
              <p:nvPr/>
            </p:nvSpPr>
            <p:spPr bwMode="auto">
              <a:xfrm>
                <a:off x="3991" y="1428"/>
                <a:ext cx="98" cy="263"/>
              </a:xfrm>
              <a:custGeom>
                <a:avLst/>
                <a:gdLst>
                  <a:gd name="T0" fmla="*/ 65 w 243"/>
                  <a:gd name="T1" fmla="*/ 307 h 309"/>
                  <a:gd name="T2" fmla="*/ 58 w 243"/>
                  <a:gd name="T3" fmla="*/ 289 h 309"/>
                  <a:gd name="T4" fmla="*/ 55 w 243"/>
                  <a:gd name="T5" fmla="*/ 270 h 309"/>
                  <a:gd name="T6" fmla="*/ 52 w 243"/>
                  <a:gd name="T7" fmla="*/ 255 h 309"/>
                  <a:gd name="T8" fmla="*/ 59 w 243"/>
                  <a:gd name="T9" fmla="*/ 238 h 309"/>
                  <a:gd name="T10" fmla="*/ 67 w 243"/>
                  <a:gd name="T11" fmla="*/ 228 h 309"/>
                  <a:gd name="T12" fmla="*/ 51 w 243"/>
                  <a:gd name="T13" fmla="*/ 221 h 309"/>
                  <a:gd name="T14" fmla="*/ 28 w 243"/>
                  <a:gd name="T15" fmla="*/ 208 h 309"/>
                  <a:gd name="T16" fmla="*/ 11 w 243"/>
                  <a:gd name="T17" fmla="*/ 179 h 309"/>
                  <a:gd name="T18" fmla="*/ 12 w 243"/>
                  <a:gd name="T19" fmla="*/ 109 h 309"/>
                  <a:gd name="T20" fmla="*/ 45 w 243"/>
                  <a:gd name="T21" fmla="*/ 72 h 309"/>
                  <a:gd name="T22" fmla="*/ 48 w 243"/>
                  <a:gd name="T23" fmla="*/ 70 h 309"/>
                  <a:gd name="T24" fmla="*/ 113 w 243"/>
                  <a:gd name="T25" fmla="*/ 9 h 309"/>
                  <a:gd name="T26" fmla="*/ 136 w 243"/>
                  <a:gd name="T27" fmla="*/ 16 h 309"/>
                  <a:gd name="T28" fmla="*/ 176 w 243"/>
                  <a:gd name="T29" fmla="*/ 27 h 309"/>
                  <a:gd name="T30" fmla="*/ 198 w 243"/>
                  <a:gd name="T31" fmla="*/ 30 h 309"/>
                  <a:gd name="T32" fmla="*/ 225 w 243"/>
                  <a:gd name="T33" fmla="*/ 83 h 309"/>
                  <a:gd name="T34" fmla="*/ 206 w 243"/>
                  <a:gd name="T35" fmla="*/ 129 h 309"/>
                  <a:gd name="T36" fmla="*/ 203 w 243"/>
                  <a:gd name="T37" fmla="*/ 150 h 309"/>
                  <a:gd name="T38" fmla="*/ 214 w 243"/>
                  <a:gd name="T39" fmla="*/ 170 h 309"/>
                  <a:gd name="T40" fmla="*/ 227 w 243"/>
                  <a:gd name="T41" fmla="*/ 177 h 309"/>
                  <a:gd name="T42" fmla="*/ 220 w 243"/>
                  <a:gd name="T43" fmla="*/ 187 h 309"/>
                  <a:gd name="T44" fmla="*/ 205 w 243"/>
                  <a:gd name="T45" fmla="*/ 183 h 309"/>
                  <a:gd name="T46" fmla="*/ 161 w 243"/>
                  <a:gd name="T47" fmla="*/ 181 h 309"/>
                  <a:gd name="T48" fmla="*/ 162 w 243"/>
                  <a:gd name="T49" fmla="*/ 193 h 309"/>
                  <a:gd name="T50" fmla="*/ 219 w 243"/>
                  <a:gd name="T51" fmla="*/ 207 h 309"/>
                  <a:gd name="T52" fmla="*/ 227 w 243"/>
                  <a:gd name="T53" fmla="*/ 201 h 309"/>
                  <a:gd name="T54" fmla="*/ 234 w 243"/>
                  <a:gd name="T55" fmla="*/ 192 h 309"/>
                  <a:gd name="T56" fmla="*/ 237 w 243"/>
                  <a:gd name="T57" fmla="*/ 207 h 309"/>
                  <a:gd name="T58" fmla="*/ 197 w 243"/>
                  <a:gd name="T59" fmla="*/ 251 h 309"/>
                  <a:gd name="T60" fmla="*/ 175 w 243"/>
                  <a:gd name="T61" fmla="*/ 268 h 309"/>
                  <a:gd name="T62" fmla="*/ 130 w 243"/>
                  <a:gd name="T63" fmla="*/ 288 h 309"/>
                  <a:gd name="T64" fmla="*/ 78 w 243"/>
                  <a:gd name="T65" fmla="*/ 303 h 309"/>
                  <a:gd name="T66" fmla="*/ 65 w 243"/>
                  <a:gd name="T67" fmla="*/ 307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43" h="309">
                    <a:moveTo>
                      <a:pt x="65" y="307"/>
                    </a:moveTo>
                    <a:cubicBezTo>
                      <a:pt x="66" y="299"/>
                      <a:pt x="62" y="294"/>
                      <a:pt x="58" y="289"/>
                    </a:cubicBezTo>
                    <a:cubicBezTo>
                      <a:pt x="52" y="283"/>
                      <a:pt x="48" y="278"/>
                      <a:pt x="55" y="270"/>
                    </a:cubicBezTo>
                    <a:cubicBezTo>
                      <a:pt x="59" y="265"/>
                      <a:pt x="55" y="260"/>
                      <a:pt x="52" y="255"/>
                    </a:cubicBezTo>
                    <a:cubicBezTo>
                      <a:pt x="47" y="247"/>
                      <a:pt x="47" y="240"/>
                      <a:pt x="59" y="238"/>
                    </a:cubicBezTo>
                    <a:cubicBezTo>
                      <a:pt x="65" y="237"/>
                      <a:pt x="70" y="234"/>
                      <a:pt x="67" y="228"/>
                    </a:cubicBezTo>
                    <a:cubicBezTo>
                      <a:pt x="64" y="222"/>
                      <a:pt x="58" y="216"/>
                      <a:pt x="51" y="221"/>
                    </a:cubicBezTo>
                    <a:cubicBezTo>
                      <a:pt x="34" y="232"/>
                      <a:pt x="32" y="220"/>
                      <a:pt x="28" y="208"/>
                    </a:cubicBezTo>
                    <a:cubicBezTo>
                      <a:pt x="24" y="197"/>
                      <a:pt x="22" y="187"/>
                      <a:pt x="11" y="179"/>
                    </a:cubicBezTo>
                    <a:cubicBezTo>
                      <a:pt x="0" y="170"/>
                      <a:pt x="3" y="121"/>
                      <a:pt x="12" y="109"/>
                    </a:cubicBezTo>
                    <a:cubicBezTo>
                      <a:pt x="22" y="96"/>
                      <a:pt x="31" y="82"/>
                      <a:pt x="45" y="72"/>
                    </a:cubicBezTo>
                    <a:cubicBezTo>
                      <a:pt x="46" y="72"/>
                      <a:pt x="48" y="71"/>
                      <a:pt x="48" y="70"/>
                    </a:cubicBezTo>
                    <a:cubicBezTo>
                      <a:pt x="53" y="32"/>
                      <a:pt x="94" y="33"/>
                      <a:pt x="113" y="9"/>
                    </a:cubicBezTo>
                    <a:cubicBezTo>
                      <a:pt x="122" y="0"/>
                      <a:pt x="130" y="3"/>
                      <a:pt x="136" y="16"/>
                    </a:cubicBezTo>
                    <a:cubicBezTo>
                      <a:pt x="148" y="45"/>
                      <a:pt x="150" y="45"/>
                      <a:pt x="176" y="27"/>
                    </a:cubicBezTo>
                    <a:cubicBezTo>
                      <a:pt x="185" y="20"/>
                      <a:pt x="192" y="20"/>
                      <a:pt x="198" y="30"/>
                    </a:cubicBezTo>
                    <a:cubicBezTo>
                      <a:pt x="209" y="47"/>
                      <a:pt x="224" y="61"/>
                      <a:pt x="225" y="83"/>
                    </a:cubicBezTo>
                    <a:cubicBezTo>
                      <a:pt x="200" y="90"/>
                      <a:pt x="209" y="112"/>
                      <a:pt x="206" y="129"/>
                    </a:cubicBezTo>
                    <a:cubicBezTo>
                      <a:pt x="205" y="136"/>
                      <a:pt x="207" y="144"/>
                      <a:pt x="203" y="150"/>
                    </a:cubicBezTo>
                    <a:cubicBezTo>
                      <a:pt x="192" y="165"/>
                      <a:pt x="202" y="168"/>
                      <a:pt x="214" y="170"/>
                    </a:cubicBezTo>
                    <a:cubicBezTo>
                      <a:pt x="219" y="171"/>
                      <a:pt x="225" y="171"/>
                      <a:pt x="227" y="177"/>
                    </a:cubicBezTo>
                    <a:cubicBezTo>
                      <a:pt x="229" y="183"/>
                      <a:pt x="224" y="185"/>
                      <a:pt x="220" y="187"/>
                    </a:cubicBezTo>
                    <a:cubicBezTo>
                      <a:pt x="213" y="191"/>
                      <a:pt x="210" y="189"/>
                      <a:pt x="205" y="183"/>
                    </a:cubicBezTo>
                    <a:cubicBezTo>
                      <a:pt x="191" y="167"/>
                      <a:pt x="176" y="167"/>
                      <a:pt x="161" y="181"/>
                    </a:cubicBezTo>
                    <a:cubicBezTo>
                      <a:pt x="157" y="186"/>
                      <a:pt x="157" y="191"/>
                      <a:pt x="162" y="193"/>
                    </a:cubicBezTo>
                    <a:cubicBezTo>
                      <a:pt x="181" y="199"/>
                      <a:pt x="199" y="208"/>
                      <a:pt x="219" y="207"/>
                    </a:cubicBezTo>
                    <a:cubicBezTo>
                      <a:pt x="223" y="206"/>
                      <a:pt x="228" y="207"/>
                      <a:pt x="227" y="201"/>
                    </a:cubicBezTo>
                    <a:cubicBezTo>
                      <a:pt x="226" y="195"/>
                      <a:pt x="226" y="189"/>
                      <a:pt x="234" y="192"/>
                    </a:cubicBezTo>
                    <a:cubicBezTo>
                      <a:pt x="243" y="195"/>
                      <a:pt x="240" y="201"/>
                      <a:pt x="237" y="207"/>
                    </a:cubicBezTo>
                    <a:cubicBezTo>
                      <a:pt x="232" y="229"/>
                      <a:pt x="213" y="239"/>
                      <a:pt x="197" y="251"/>
                    </a:cubicBezTo>
                    <a:cubicBezTo>
                      <a:pt x="190" y="257"/>
                      <a:pt x="181" y="261"/>
                      <a:pt x="175" y="268"/>
                    </a:cubicBezTo>
                    <a:cubicBezTo>
                      <a:pt x="164" y="282"/>
                      <a:pt x="149" y="289"/>
                      <a:pt x="130" y="288"/>
                    </a:cubicBezTo>
                    <a:cubicBezTo>
                      <a:pt x="111" y="287"/>
                      <a:pt x="93" y="292"/>
                      <a:pt x="78" y="303"/>
                    </a:cubicBezTo>
                    <a:cubicBezTo>
                      <a:pt x="74" y="306"/>
                      <a:pt x="70" y="309"/>
                      <a:pt x="65" y="307"/>
                    </a:cubicBezTo>
                    <a:close/>
                  </a:path>
                </a:pathLst>
              </a:custGeom>
              <a:solidFill>
                <a:srgbClr val="D9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8" name="Freeform 939">
                <a:extLst>
                  <a:ext uri="{FF2B5EF4-FFF2-40B4-BE49-F238E27FC236}">
                    <a16:creationId xmlns:a16="http://schemas.microsoft.com/office/drawing/2014/main" id="{86ADE542-24A6-90C1-4C50-34DD1D81FC47}"/>
                  </a:ext>
                </a:extLst>
              </p:cNvPr>
              <p:cNvSpPr/>
              <p:nvPr/>
            </p:nvSpPr>
            <p:spPr bwMode="auto">
              <a:xfrm>
                <a:off x="4045" y="1293"/>
                <a:ext cx="156" cy="159"/>
              </a:xfrm>
              <a:custGeom>
                <a:avLst/>
                <a:gdLst>
                  <a:gd name="T0" fmla="*/ 100 w 385"/>
                  <a:gd name="T1" fmla="*/ 142 h 187"/>
                  <a:gd name="T2" fmla="*/ 66 w 385"/>
                  <a:gd name="T3" fmla="*/ 117 h 187"/>
                  <a:gd name="T4" fmla="*/ 6 w 385"/>
                  <a:gd name="T5" fmla="*/ 88 h 187"/>
                  <a:gd name="T6" fmla="*/ 19 w 385"/>
                  <a:gd name="T7" fmla="*/ 39 h 187"/>
                  <a:gd name="T8" fmla="*/ 122 w 385"/>
                  <a:gd name="T9" fmla="*/ 6 h 187"/>
                  <a:gd name="T10" fmla="*/ 146 w 385"/>
                  <a:gd name="T11" fmla="*/ 24 h 187"/>
                  <a:gd name="T12" fmla="*/ 171 w 385"/>
                  <a:gd name="T13" fmla="*/ 45 h 187"/>
                  <a:gd name="T14" fmla="*/ 183 w 385"/>
                  <a:gd name="T15" fmla="*/ 100 h 187"/>
                  <a:gd name="T16" fmla="*/ 215 w 385"/>
                  <a:gd name="T17" fmla="*/ 136 h 187"/>
                  <a:gd name="T18" fmla="*/ 252 w 385"/>
                  <a:gd name="T19" fmla="*/ 131 h 187"/>
                  <a:gd name="T20" fmla="*/ 265 w 385"/>
                  <a:gd name="T21" fmla="*/ 120 h 187"/>
                  <a:gd name="T22" fmla="*/ 250 w 385"/>
                  <a:gd name="T23" fmla="*/ 107 h 187"/>
                  <a:gd name="T24" fmla="*/ 205 w 385"/>
                  <a:gd name="T25" fmla="*/ 93 h 187"/>
                  <a:gd name="T26" fmla="*/ 193 w 385"/>
                  <a:gd name="T27" fmla="*/ 79 h 187"/>
                  <a:gd name="T28" fmla="*/ 209 w 385"/>
                  <a:gd name="T29" fmla="*/ 80 h 187"/>
                  <a:gd name="T30" fmla="*/ 236 w 385"/>
                  <a:gd name="T31" fmla="*/ 86 h 187"/>
                  <a:gd name="T32" fmla="*/ 293 w 385"/>
                  <a:gd name="T33" fmla="*/ 101 h 187"/>
                  <a:gd name="T34" fmla="*/ 361 w 385"/>
                  <a:gd name="T35" fmla="*/ 110 h 187"/>
                  <a:gd name="T36" fmla="*/ 372 w 385"/>
                  <a:gd name="T37" fmla="*/ 120 h 187"/>
                  <a:gd name="T38" fmla="*/ 373 w 385"/>
                  <a:gd name="T39" fmla="*/ 134 h 187"/>
                  <a:gd name="T40" fmla="*/ 375 w 385"/>
                  <a:gd name="T41" fmla="*/ 150 h 187"/>
                  <a:gd name="T42" fmla="*/ 349 w 385"/>
                  <a:gd name="T43" fmla="*/ 144 h 187"/>
                  <a:gd name="T44" fmla="*/ 336 w 385"/>
                  <a:gd name="T45" fmla="*/ 144 h 187"/>
                  <a:gd name="T46" fmla="*/ 306 w 385"/>
                  <a:gd name="T47" fmla="*/ 152 h 187"/>
                  <a:gd name="T48" fmla="*/ 253 w 385"/>
                  <a:gd name="T49" fmla="*/ 169 h 187"/>
                  <a:gd name="T50" fmla="*/ 207 w 385"/>
                  <a:gd name="T51" fmla="*/ 178 h 187"/>
                  <a:gd name="T52" fmla="*/ 161 w 385"/>
                  <a:gd name="T53" fmla="*/ 165 h 187"/>
                  <a:gd name="T54" fmla="*/ 121 w 385"/>
                  <a:gd name="T55" fmla="*/ 144 h 187"/>
                  <a:gd name="T56" fmla="*/ 100 w 385"/>
                  <a:gd name="T57" fmla="*/ 142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85" h="187">
                    <a:moveTo>
                      <a:pt x="100" y="142"/>
                    </a:moveTo>
                    <a:cubicBezTo>
                      <a:pt x="93" y="127"/>
                      <a:pt x="84" y="119"/>
                      <a:pt x="66" y="117"/>
                    </a:cubicBezTo>
                    <a:cubicBezTo>
                      <a:pt x="44" y="114"/>
                      <a:pt x="23" y="105"/>
                      <a:pt x="6" y="88"/>
                    </a:cubicBezTo>
                    <a:cubicBezTo>
                      <a:pt x="0" y="82"/>
                      <a:pt x="8" y="49"/>
                      <a:pt x="19" y="39"/>
                    </a:cubicBezTo>
                    <a:cubicBezTo>
                      <a:pt x="48" y="12"/>
                      <a:pt x="82" y="0"/>
                      <a:pt x="122" y="6"/>
                    </a:cubicBezTo>
                    <a:cubicBezTo>
                      <a:pt x="132" y="8"/>
                      <a:pt x="141" y="10"/>
                      <a:pt x="146" y="24"/>
                    </a:cubicBezTo>
                    <a:cubicBezTo>
                      <a:pt x="149" y="33"/>
                      <a:pt x="163" y="37"/>
                      <a:pt x="171" y="45"/>
                    </a:cubicBezTo>
                    <a:cubicBezTo>
                      <a:pt x="191" y="62"/>
                      <a:pt x="182" y="82"/>
                      <a:pt x="183" y="100"/>
                    </a:cubicBezTo>
                    <a:cubicBezTo>
                      <a:pt x="184" y="120"/>
                      <a:pt x="195" y="137"/>
                      <a:pt x="215" y="136"/>
                    </a:cubicBezTo>
                    <a:cubicBezTo>
                      <a:pt x="227" y="135"/>
                      <a:pt x="240" y="134"/>
                      <a:pt x="252" y="131"/>
                    </a:cubicBezTo>
                    <a:cubicBezTo>
                      <a:pt x="258" y="130"/>
                      <a:pt x="265" y="127"/>
                      <a:pt x="265" y="120"/>
                    </a:cubicBezTo>
                    <a:cubicBezTo>
                      <a:pt x="265" y="112"/>
                      <a:pt x="256" y="108"/>
                      <a:pt x="250" y="107"/>
                    </a:cubicBezTo>
                    <a:cubicBezTo>
                      <a:pt x="234" y="105"/>
                      <a:pt x="220" y="98"/>
                      <a:pt x="205" y="93"/>
                    </a:cubicBezTo>
                    <a:cubicBezTo>
                      <a:pt x="198" y="91"/>
                      <a:pt x="189" y="88"/>
                      <a:pt x="193" y="79"/>
                    </a:cubicBezTo>
                    <a:cubicBezTo>
                      <a:pt x="198" y="69"/>
                      <a:pt x="204" y="77"/>
                      <a:pt x="209" y="80"/>
                    </a:cubicBezTo>
                    <a:cubicBezTo>
                      <a:pt x="217" y="86"/>
                      <a:pt x="227" y="86"/>
                      <a:pt x="236" y="86"/>
                    </a:cubicBezTo>
                    <a:cubicBezTo>
                      <a:pt x="251" y="105"/>
                      <a:pt x="273" y="101"/>
                      <a:pt x="293" y="101"/>
                    </a:cubicBezTo>
                    <a:cubicBezTo>
                      <a:pt x="316" y="101"/>
                      <a:pt x="338" y="109"/>
                      <a:pt x="361" y="110"/>
                    </a:cubicBezTo>
                    <a:cubicBezTo>
                      <a:pt x="368" y="110"/>
                      <a:pt x="371" y="114"/>
                      <a:pt x="372" y="120"/>
                    </a:cubicBezTo>
                    <a:cubicBezTo>
                      <a:pt x="372" y="125"/>
                      <a:pt x="372" y="130"/>
                      <a:pt x="373" y="134"/>
                    </a:cubicBezTo>
                    <a:cubicBezTo>
                      <a:pt x="374" y="140"/>
                      <a:pt x="385" y="146"/>
                      <a:pt x="375" y="150"/>
                    </a:cubicBezTo>
                    <a:cubicBezTo>
                      <a:pt x="367" y="153"/>
                      <a:pt x="354" y="157"/>
                      <a:pt x="349" y="144"/>
                    </a:cubicBezTo>
                    <a:cubicBezTo>
                      <a:pt x="344" y="130"/>
                      <a:pt x="343" y="132"/>
                      <a:pt x="336" y="144"/>
                    </a:cubicBezTo>
                    <a:cubicBezTo>
                      <a:pt x="331" y="153"/>
                      <a:pt x="318" y="157"/>
                      <a:pt x="306" y="152"/>
                    </a:cubicBezTo>
                    <a:cubicBezTo>
                      <a:pt x="283" y="143"/>
                      <a:pt x="266" y="155"/>
                      <a:pt x="253" y="169"/>
                    </a:cubicBezTo>
                    <a:cubicBezTo>
                      <a:pt x="239" y="185"/>
                      <a:pt x="223" y="187"/>
                      <a:pt x="207" y="178"/>
                    </a:cubicBezTo>
                    <a:cubicBezTo>
                      <a:pt x="192" y="170"/>
                      <a:pt x="171" y="162"/>
                      <a:pt x="161" y="165"/>
                    </a:cubicBezTo>
                    <a:cubicBezTo>
                      <a:pt x="137" y="171"/>
                      <a:pt x="131" y="159"/>
                      <a:pt x="121" y="144"/>
                    </a:cubicBezTo>
                    <a:cubicBezTo>
                      <a:pt x="117" y="138"/>
                      <a:pt x="107" y="142"/>
                      <a:pt x="100" y="142"/>
                    </a:cubicBezTo>
                    <a:close/>
                  </a:path>
                </a:pathLst>
              </a:custGeom>
              <a:solidFill>
                <a:srgbClr val="D9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9" name="Freeform 940">
                <a:extLst>
                  <a:ext uri="{FF2B5EF4-FFF2-40B4-BE49-F238E27FC236}">
                    <a16:creationId xmlns:a16="http://schemas.microsoft.com/office/drawing/2014/main" id="{39A0C93D-C8E6-A5D5-5619-4C2A37852EB9}"/>
                  </a:ext>
                </a:extLst>
              </p:cNvPr>
              <p:cNvSpPr/>
              <p:nvPr/>
            </p:nvSpPr>
            <p:spPr bwMode="auto">
              <a:xfrm>
                <a:off x="4051" y="1557"/>
                <a:ext cx="98" cy="202"/>
              </a:xfrm>
              <a:custGeom>
                <a:avLst/>
                <a:gdLst>
                  <a:gd name="T0" fmla="*/ 26 w 244"/>
                  <a:gd name="T1" fmla="*/ 112 h 237"/>
                  <a:gd name="T2" fmla="*/ 90 w 244"/>
                  <a:gd name="T3" fmla="*/ 56 h 237"/>
                  <a:gd name="T4" fmla="*/ 126 w 244"/>
                  <a:gd name="T5" fmla="*/ 44 h 237"/>
                  <a:gd name="T6" fmla="*/ 141 w 244"/>
                  <a:gd name="T7" fmla="*/ 23 h 237"/>
                  <a:gd name="T8" fmla="*/ 238 w 244"/>
                  <a:gd name="T9" fmla="*/ 0 h 237"/>
                  <a:gd name="T10" fmla="*/ 225 w 244"/>
                  <a:gd name="T11" fmla="*/ 29 h 237"/>
                  <a:gd name="T12" fmla="*/ 207 w 244"/>
                  <a:gd name="T13" fmla="*/ 57 h 237"/>
                  <a:gd name="T14" fmla="*/ 192 w 244"/>
                  <a:gd name="T15" fmla="*/ 85 h 237"/>
                  <a:gd name="T16" fmla="*/ 167 w 244"/>
                  <a:gd name="T17" fmla="*/ 132 h 237"/>
                  <a:gd name="T18" fmla="*/ 154 w 244"/>
                  <a:gd name="T19" fmla="*/ 164 h 237"/>
                  <a:gd name="T20" fmla="*/ 150 w 244"/>
                  <a:gd name="T21" fmla="*/ 164 h 237"/>
                  <a:gd name="T22" fmla="*/ 130 w 244"/>
                  <a:gd name="T23" fmla="*/ 165 h 237"/>
                  <a:gd name="T24" fmla="*/ 90 w 244"/>
                  <a:gd name="T25" fmla="*/ 160 h 237"/>
                  <a:gd name="T26" fmla="*/ 79 w 244"/>
                  <a:gd name="T27" fmla="*/ 160 h 237"/>
                  <a:gd name="T28" fmla="*/ 69 w 244"/>
                  <a:gd name="T29" fmla="*/ 165 h 237"/>
                  <a:gd name="T30" fmla="*/ 43 w 244"/>
                  <a:gd name="T31" fmla="*/ 197 h 237"/>
                  <a:gd name="T32" fmla="*/ 42 w 244"/>
                  <a:gd name="T33" fmla="*/ 225 h 237"/>
                  <a:gd name="T34" fmla="*/ 25 w 244"/>
                  <a:gd name="T35" fmla="*/ 227 h 237"/>
                  <a:gd name="T36" fmla="*/ 13 w 244"/>
                  <a:gd name="T37" fmla="*/ 175 h 237"/>
                  <a:gd name="T38" fmla="*/ 18 w 244"/>
                  <a:gd name="T39" fmla="*/ 146 h 237"/>
                  <a:gd name="T40" fmla="*/ 54 w 244"/>
                  <a:gd name="T41" fmla="*/ 130 h 237"/>
                  <a:gd name="T42" fmla="*/ 67 w 244"/>
                  <a:gd name="T43" fmla="*/ 131 h 237"/>
                  <a:gd name="T44" fmla="*/ 66 w 244"/>
                  <a:gd name="T45" fmla="*/ 120 h 237"/>
                  <a:gd name="T46" fmla="*/ 55 w 244"/>
                  <a:gd name="T47" fmla="*/ 119 h 237"/>
                  <a:gd name="T48" fmla="*/ 26 w 244"/>
                  <a:gd name="T49" fmla="*/ 112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4" h="236">
                    <a:moveTo>
                      <a:pt x="26" y="112"/>
                    </a:moveTo>
                    <a:cubicBezTo>
                      <a:pt x="50" y="95"/>
                      <a:pt x="73" y="79"/>
                      <a:pt x="90" y="56"/>
                    </a:cubicBezTo>
                    <a:cubicBezTo>
                      <a:pt x="102" y="52"/>
                      <a:pt x="114" y="47"/>
                      <a:pt x="126" y="44"/>
                    </a:cubicBezTo>
                    <a:cubicBezTo>
                      <a:pt x="137" y="41"/>
                      <a:pt x="146" y="38"/>
                      <a:pt x="141" y="23"/>
                    </a:cubicBezTo>
                    <a:cubicBezTo>
                      <a:pt x="180" y="36"/>
                      <a:pt x="207" y="9"/>
                      <a:pt x="238" y="0"/>
                    </a:cubicBezTo>
                    <a:cubicBezTo>
                      <a:pt x="244" y="17"/>
                      <a:pt x="242" y="25"/>
                      <a:pt x="225" y="29"/>
                    </a:cubicBezTo>
                    <a:cubicBezTo>
                      <a:pt x="209" y="34"/>
                      <a:pt x="199" y="37"/>
                      <a:pt x="207" y="57"/>
                    </a:cubicBezTo>
                    <a:cubicBezTo>
                      <a:pt x="211" y="69"/>
                      <a:pt x="201" y="78"/>
                      <a:pt x="192" y="85"/>
                    </a:cubicBezTo>
                    <a:cubicBezTo>
                      <a:pt x="177" y="97"/>
                      <a:pt x="169" y="113"/>
                      <a:pt x="167" y="132"/>
                    </a:cubicBezTo>
                    <a:cubicBezTo>
                      <a:pt x="166" y="144"/>
                      <a:pt x="155" y="151"/>
                      <a:pt x="154" y="164"/>
                    </a:cubicBezTo>
                    <a:cubicBezTo>
                      <a:pt x="153" y="164"/>
                      <a:pt x="151" y="164"/>
                      <a:pt x="150" y="164"/>
                    </a:cubicBezTo>
                    <a:cubicBezTo>
                      <a:pt x="144" y="165"/>
                      <a:pt x="137" y="161"/>
                      <a:pt x="130" y="165"/>
                    </a:cubicBezTo>
                    <a:cubicBezTo>
                      <a:pt x="116" y="172"/>
                      <a:pt x="102" y="177"/>
                      <a:pt x="90" y="160"/>
                    </a:cubicBezTo>
                    <a:cubicBezTo>
                      <a:pt x="88" y="156"/>
                      <a:pt x="83" y="158"/>
                      <a:pt x="79" y="160"/>
                    </a:cubicBezTo>
                    <a:cubicBezTo>
                      <a:pt x="76" y="162"/>
                      <a:pt x="73" y="165"/>
                      <a:pt x="69" y="165"/>
                    </a:cubicBezTo>
                    <a:cubicBezTo>
                      <a:pt x="51" y="167"/>
                      <a:pt x="41" y="179"/>
                      <a:pt x="43" y="197"/>
                    </a:cubicBezTo>
                    <a:cubicBezTo>
                      <a:pt x="44" y="206"/>
                      <a:pt x="46" y="216"/>
                      <a:pt x="42" y="225"/>
                    </a:cubicBezTo>
                    <a:cubicBezTo>
                      <a:pt x="38" y="236"/>
                      <a:pt x="30" y="237"/>
                      <a:pt x="25" y="227"/>
                    </a:cubicBezTo>
                    <a:cubicBezTo>
                      <a:pt x="17" y="211"/>
                      <a:pt x="0" y="197"/>
                      <a:pt x="13" y="175"/>
                    </a:cubicBezTo>
                    <a:cubicBezTo>
                      <a:pt x="18" y="167"/>
                      <a:pt x="15" y="155"/>
                      <a:pt x="18" y="146"/>
                    </a:cubicBezTo>
                    <a:cubicBezTo>
                      <a:pt x="23" y="127"/>
                      <a:pt x="38" y="121"/>
                      <a:pt x="54" y="130"/>
                    </a:cubicBezTo>
                    <a:cubicBezTo>
                      <a:pt x="59" y="132"/>
                      <a:pt x="62" y="136"/>
                      <a:pt x="67" y="131"/>
                    </a:cubicBezTo>
                    <a:cubicBezTo>
                      <a:pt x="70" y="127"/>
                      <a:pt x="68" y="123"/>
                      <a:pt x="66" y="120"/>
                    </a:cubicBezTo>
                    <a:cubicBezTo>
                      <a:pt x="63" y="114"/>
                      <a:pt x="60" y="116"/>
                      <a:pt x="55" y="119"/>
                    </a:cubicBezTo>
                    <a:cubicBezTo>
                      <a:pt x="43" y="125"/>
                      <a:pt x="35" y="117"/>
                      <a:pt x="26" y="112"/>
                    </a:cubicBezTo>
                    <a:close/>
                  </a:path>
                </a:pathLst>
              </a:custGeom>
              <a:solidFill>
                <a:srgbClr val="E4C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0" name="Freeform 941">
                <a:extLst>
                  <a:ext uri="{FF2B5EF4-FFF2-40B4-BE49-F238E27FC236}">
                    <a16:creationId xmlns:a16="http://schemas.microsoft.com/office/drawing/2014/main" id="{67FEAA2D-A484-F40A-7F8D-291CAEDB07A9}"/>
                  </a:ext>
                </a:extLst>
              </p:cNvPr>
              <p:cNvSpPr/>
              <p:nvPr/>
            </p:nvSpPr>
            <p:spPr bwMode="auto">
              <a:xfrm>
                <a:off x="4082" y="1464"/>
                <a:ext cx="91" cy="96"/>
              </a:xfrm>
              <a:custGeom>
                <a:avLst/>
                <a:gdLst>
                  <a:gd name="T0" fmla="*/ 185 w 224"/>
                  <a:gd name="T1" fmla="*/ 85 h 112"/>
                  <a:gd name="T2" fmla="*/ 141 w 224"/>
                  <a:gd name="T3" fmla="*/ 70 h 112"/>
                  <a:gd name="T4" fmla="*/ 113 w 224"/>
                  <a:gd name="T5" fmla="*/ 66 h 112"/>
                  <a:gd name="T6" fmla="*/ 70 w 224"/>
                  <a:gd name="T7" fmla="*/ 98 h 112"/>
                  <a:gd name="T8" fmla="*/ 47 w 224"/>
                  <a:gd name="T9" fmla="*/ 100 h 112"/>
                  <a:gd name="T10" fmla="*/ 17 w 224"/>
                  <a:gd name="T11" fmla="*/ 100 h 112"/>
                  <a:gd name="T12" fmla="*/ 14 w 224"/>
                  <a:gd name="T13" fmla="*/ 64 h 112"/>
                  <a:gd name="T14" fmla="*/ 42 w 224"/>
                  <a:gd name="T15" fmla="*/ 37 h 112"/>
                  <a:gd name="T16" fmla="*/ 59 w 224"/>
                  <a:gd name="T17" fmla="*/ 9 h 112"/>
                  <a:gd name="T18" fmla="*/ 70 w 224"/>
                  <a:gd name="T19" fmla="*/ 1 h 112"/>
                  <a:gd name="T20" fmla="*/ 89 w 224"/>
                  <a:gd name="T21" fmla="*/ 7 h 112"/>
                  <a:gd name="T22" fmla="*/ 129 w 224"/>
                  <a:gd name="T23" fmla="*/ 13 h 112"/>
                  <a:gd name="T24" fmla="*/ 152 w 224"/>
                  <a:gd name="T25" fmla="*/ 11 h 112"/>
                  <a:gd name="T26" fmla="*/ 173 w 224"/>
                  <a:gd name="T27" fmla="*/ 13 h 112"/>
                  <a:gd name="T28" fmla="*/ 185 w 224"/>
                  <a:gd name="T29" fmla="*/ 13 h 112"/>
                  <a:gd name="T30" fmla="*/ 213 w 224"/>
                  <a:gd name="T31" fmla="*/ 37 h 112"/>
                  <a:gd name="T32" fmla="*/ 213 w 224"/>
                  <a:gd name="T33" fmla="*/ 37 h 112"/>
                  <a:gd name="T34" fmla="*/ 214 w 224"/>
                  <a:gd name="T35" fmla="*/ 40 h 112"/>
                  <a:gd name="T36" fmla="*/ 196 w 224"/>
                  <a:gd name="T37" fmla="*/ 83 h 112"/>
                  <a:gd name="T38" fmla="*/ 185 w 224"/>
                  <a:gd name="T39" fmla="*/ 8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112">
                    <a:moveTo>
                      <a:pt x="185" y="85"/>
                    </a:moveTo>
                    <a:cubicBezTo>
                      <a:pt x="175" y="61"/>
                      <a:pt x="166" y="57"/>
                      <a:pt x="141" y="70"/>
                    </a:cubicBezTo>
                    <a:cubicBezTo>
                      <a:pt x="130" y="76"/>
                      <a:pt x="122" y="70"/>
                      <a:pt x="113" y="66"/>
                    </a:cubicBezTo>
                    <a:cubicBezTo>
                      <a:pt x="117" y="87"/>
                      <a:pt x="92" y="106"/>
                      <a:pt x="70" y="98"/>
                    </a:cubicBezTo>
                    <a:cubicBezTo>
                      <a:pt x="60" y="94"/>
                      <a:pt x="55" y="96"/>
                      <a:pt x="47" y="100"/>
                    </a:cubicBezTo>
                    <a:cubicBezTo>
                      <a:pt x="37" y="106"/>
                      <a:pt x="26" y="112"/>
                      <a:pt x="17" y="100"/>
                    </a:cubicBezTo>
                    <a:cubicBezTo>
                      <a:pt x="8" y="89"/>
                      <a:pt x="0" y="79"/>
                      <a:pt x="14" y="64"/>
                    </a:cubicBezTo>
                    <a:cubicBezTo>
                      <a:pt x="23" y="54"/>
                      <a:pt x="30" y="44"/>
                      <a:pt x="42" y="37"/>
                    </a:cubicBezTo>
                    <a:cubicBezTo>
                      <a:pt x="52" y="31"/>
                      <a:pt x="65" y="26"/>
                      <a:pt x="59" y="9"/>
                    </a:cubicBezTo>
                    <a:cubicBezTo>
                      <a:pt x="57" y="3"/>
                      <a:pt x="65" y="0"/>
                      <a:pt x="70" y="1"/>
                    </a:cubicBezTo>
                    <a:cubicBezTo>
                      <a:pt x="76" y="2"/>
                      <a:pt x="84" y="3"/>
                      <a:pt x="89" y="7"/>
                    </a:cubicBezTo>
                    <a:cubicBezTo>
                      <a:pt x="101" y="21"/>
                      <a:pt x="115" y="17"/>
                      <a:pt x="129" y="13"/>
                    </a:cubicBezTo>
                    <a:cubicBezTo>
                      <a:pt x="137" y="8"/>
                      <a:pt x="144" y="6"/>
                      <a:pt x="152" y="11"/>
                    </a:cubicBezTo>
                    <a:cubicBezTo>
                      <a:pt x="159" y="15"/>
                      <a:pt x="166" y="15"/>
                      <a:pt x="173" y="13"/>
                    </a:cubicBezTo>
                    <a:cubicBezTo>
                      <a:pt x="177" y="13"/>
                      <a:pt x="181" y="13"/>
                      <a:pt x="185" y="13"/>
                    </a:cubicBezTo>
                    <a:cubicBezTo>
                      <a:pt x="187" y="29"/>
                      <a:pt x="205" y="27"/>
                      <a:pt x="213" y="37"/>
                    </a:cubicBezTo>
                    <a:cubicBezTo>
                      <a:pt x="213" y="37"/>
                      <a:pt x="213" y="37"/>
                      <a:pt x="213" y="37"/>
                    </a:cubicBezTo>
                    <a:cubicBezTo>
                      <a:pt x="213" y="38"/>
                      <a:pt x="214" y="39"/>
                      <a:pt x="214" y="40"/>
                    </a:cubicBezTo>
                    <a:cubicBezTo>
                      <a:pt x="224" y="70"/>
                      <a:pt x="224" y="70"/>
                      <a:pt x="196" y="83"/>
                    </a:cubicBezTo>
                    <a:cubicBezTo>
                      <a:pt x="192" y="85"/>
                      <a:pt x="189" y="87"/>
                      <a:pt x="185" y="85"/>
                    </a:cubicBezTo>
                    <a:close/>
                  </a:path>
                </a:pathLst>
              </a:custGeom>
              <a:solidFill>
                <a:srgbClr val="AEAA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1" name="Freeform 942">
                <a:extLst>
                  <a:ext uri="{FF2B5EF4-FFF2-40B4-BE49-F238E27FC236}">
                    <a16:creationId xmlns:a16="http://schemas.microsoft.com/office/drawing/2014/main" id="{557A4F3E-A3A6-DB43-3422-79C7C34B4CA3}"/>
                  </a:ext>
                </a:extLst>
              </p:cNvPr>
              <p:cNvSpPr/>
              <p:nvPr/>
            </p:nvSpPr>
            <p:spPr bwMode="auto">
              <a:xfrm>
                <a:off x="4125" y="1529"/>
                <a:ext cx="43" cy="174"/>
              </a:xfrm>
              <a:custGeom>
                <a:avLst/>
                <a:gdLst>
                  <a:gd name="T0" fmla="*/ 79 w 106"/>
                  <a:gd name="T1" fmla="*/ 9 h 205"/>
                  <a:gd name="T2" fmla="*/ 87 w 106"/>
                  <a:gd name="T3" fmla="*/ 5 h 205"/>
                  <a:gd name="T4" fmla="*/ 105 w 106"/>
                  <a:gd name="T5" fmla="*/ 12 h 205"/>
                  <a:gd name="T6" fmla="*/ 75 w 106"/>
                  <a:gd name="T7" fmla="*/ 72 h 205"/>
                  <a:gd name="T8" fmla="*/ 49 w 106"/>
                  <a:gd name="T9" fmla="*/ 123 h 205"/>
                  <a:gd name="T10" fmla="*/ 32 w 106"/>
                  <a:gd name="T11" fmla="*/ 184 h 205"/>
                  <a:gd name="T12" fmla="*/ 27 w 106"/>
                  <a:gd name="T13" fmla="*/ 193 h 205"/>
                  <a:gd name="T14" fmla="*/ 19 w 106"/>
                  <a:gd name="T15" fmla="*/ 205 h 205"/>
                  <a:gd name="T16" fmla="*/ 4 w 106"/>
                  <a:gd name="T17" fmla="*/ 185 h 205"/>
                  <a:gd name="T18" fmla="*/ 7 w 106"/>
                  <a:gd name="T19" fmla="*/ 119 h 205"/>
                  <a:gd name="T20" fmla="*/ 7 w 106"/>
                  <a:gd name="T21" fmla="*/ 117 h 205"/>
                  <a:gd name="T22" fmla="*/ 15 w 106"/>
                  <a:gd name="T23" fmla="*/ 77 h 205"/>
                  <a:gd name="T24" fmla="*/ 29 w 106"/>
                  <a:gd name="T25" fmla="*/ 61 h 205"/>
                  <a:gd name="T26" fmla="*/ 55 w 106"/>
                  <a:gd name="T27" fmla="*/ 33 h 205"/>
                  <a:gd name="T28" fmla="*/ 79 w 106"/>
                  <a:gd name="T29" fmla="*/ 9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5" h="205">
                    <a:moveTo>
                      <a:pt x="79" y="9"/>
                    </a:moveTo>
                    <a:cubicBezTo>
                      <a:pt x="82" y="7"/>
                      <a:pt x="84" y="6"/>
                      <a:pt x="87" y="5"/>
                    </a:cubicBezTo>
                    <a:cubicBezTo>
                      <a:pt x="96" y="0"/>
                      <a:pt x="101" y="4"/>
                      <a:pt x="105" y="12"/>
                    </a:cubicBezTo>
                    <a:cubicBezTo>
                      <a:pt x="106" y="38"/>
                      <a:pt x="97" y="58"/>
                      <a:pt x="75" y="72"/>
                    </a:cubicBezTo>
                    <a:cubicBezTo>
                      <a:pt x="56" y="84"/>
                      <a:pt x="44" y="100"/>
                      <a:pt x="49" y="123"/>
                    </a:cubicBezTo>
                    <a:cubicBezTo>
                      <a:pt x="26" y="139"/>
                      <a:pt x="34" y="163"/>
                      <a:pt x="32" y="184"/>
                    </a:cubicBezTo>
                    <a:cubicBezTo>
                      <a:pt x="31" y="187"/>
                      <a:pt x="30" y="190"/>
                      <a:pt x="27" y="193"/>
                    </a:cubicBezTo>
                    <a:cubicBezTo>
                      <a:pt x="27" y="198"/>
                      <a:pt x="27" y="204"/>
                      <a:pt x="19" y="205"/>
                    </a:cubicBezTo>
                    <a:cubicBezTo>
                      <a:pt x="6" y="204"/>
                      <a:pt x="7" y="193"/>
                      <a:pt x="4" y="185"/>
                    </a:cubicBezTo>
                    <a:cubicBezTo>
                      <a:pt x="1" y="163"/>
                      <a:pt x="0" y="141"/>
                      <a:pt x="7" y="119"/>
                    </a:cubicBezTo>
                    <a:cubicBezTo>
                      <a:pt x="7" y="118"/>
                      <a:pt x="7" y="118"/>
                      <a:pt x="7" y="117"/>
                    </a:cubicBezTo>
                    <a:cubicBezTo>
                      <a:pt x="17" y="105"/>
                      <a:pt x="26" y="94"/>
                      <a:pt x="15" y="77"/>
                    </a:cubicBezTo>
                    <a:cubicBezTo>
                      <a:pt x="8" y="66"/>
                      <a:pt x="19" y="62"/>
                      <a:pt x="29" y="61"/>
                    </a:cubicBezTo>
                    <a:cubicBezTo>
                      <a:pt x="46" y="59"/>
                      <a:pt x="59" y="54"/>
                      <a:pt x="55" y="33"/>
                    </a:cubicBezTo>
                    <a:cubicBezTo>
                      <a:pt x="57" y="19"/>
                      <a:pt x="69" y="14"/>
                      <a:pt x="79" y="9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2" name="Freeform 943">
                <a:extLst>
                  <a:ext uri="{FF2B5EF4-FFF2-40B4-BE49-F238E27FC236}">
                    <a16:creationId xmlns:a16="http://schemas.microsoft.com/office/drawing/2014/main" id="{F2E8580E-9673-D04E-1442-FBA11307B970}"/>
                  </a:ext>
                </a:extLst>
              </p:cNvPr>
              <p:cNvSpPr/>
              <p:nvPr/>
            </p:nvSpPr>
            <p:spPr bwMode="auto">
              <a:xfrm>
                <a:off x="4160" y="1475"/>
                <a:ext cx="63" cy="65"/>
              </a:xfrm>
              <a:custGeom>
                <a:avLst/>
                <a:gdLst>
                  <a:gd name="T0" fmla="*/ 16 w 156"/>
                  <a:gd name="T1" fmla="*/ 76 h 76"/>
                  <a:gd name="T2" fmla="*/ 0 w 156"/>
                  <a:gd name="T3" fmla="*/ 68 h 76"/>
                  <a:gd name="T4" fmla="*/ 10 w 156"/>
                  <a:gd name="T5" fmla="*/ 62 h 76"/>
                  <a:gd name="T6" fmla="*/ 19 w 156"/>
                  <a:gd name="T7" fmla="*/ 38 h 76"/>
                  <a:gd name="T8" fmla="*/ 20 w 156"/>
                  <a:gd name="T9" fmla="*/ 24 h 76"/>
                  <a:gd name="T10" fmla="*/ 38 w 156"/>
                  <a:gd name="T11" fmla="*/ 16 h 76"/>
                  <a:gd name="T12" fmla="*/ 56 w 156"/>
                  <a:gd name="T13" fmla="*/ 5 h 76"/>
                  <a:gd name="T14" fmla="*/ 96 w 156"/>
                  <a:gd name="T15" fmla="*/ 0 h 76"/>
                  <a:gd name="T16" fmla="*/ 115 w 156"/>
                  <a:gd name="T17" fmla="*/ 26 h 76"/>
                  <a:gd name="T18" fmla="*/ 119 w 156"/>
                  <a:gd name="T19" fmla="*/ 34 h 76"/>
                  <a:gd name="T20" fmla="*/ 146 w 156"/>
                  <a:gd name="T21" fmla="*/ 35 h 76"/>
                  <a:gd name="T22" fmla="*/ 156 w 156"/>
                  <a:gd name="T23" fmla="*/ 36 h 76"/>
                  <a:gd name="T24" fmla="*/ 130 w 156"/>
                  <a:gd name="T25" fmla="*/ 49 h 76"/>
                  <a:gd name="T26" fmla="*/ 86 w 156"/>
                  <a:gd name="T27" fmla="*/ 52 h 76"/>
                  <a:gd name="T28" fmla="*/ 58 w 156"/>
                  <a:gd name="T29" fmla="*/ 64 h 76"/>
                  <a:gd name="T30" fmla="*/ 16 w 156"/>
                  <a:gd name="T3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6" h="76">
                    <a:moveTo>
                      <a:pt x="16" y="76"/>
                    </a:moveTo>
                    <a:cubicBezTo>
                      <a:pt x="11" y="71"/>
                      <a:pt x="7" y="66"/>
                      <a:pt x="0" y="68"/>
                    </a:cubicBezTo>
                    <a:cubicBezTo>
                      <a:pt x="3" y="66"/>
                      <a:pt x="7" y="64"/>
                      <a:pt x="10" y="62"/>
                    </a:cubicBezTo>
                    <a:cubicBezTo>
                      <a:pt x="20" y="57"/>
                      <a:pt x="30" y="51"/>
                      <a:pt x="19" y="38"/>
                    </a:cubicBezTo>
                    <a:cubicBezTo>
                      <a:pt x="15" y="33"/>
                      <a:pt x="17" y="28"/>
                      <a:pt x="20" y="24"/>
                    </a:cubicBezTo>
                    <a:cubicBezTo>
                      <a:pt x="28" y="25"/>
                      <a:pt x="40" y="41"/>
                      <a:pt x="38" y="16"/>
                    </a:cubicBezTo>
                    <a:cubicBezTo>
                      <a:pt x="37" y="7"/>
                      <a:pt x="47" y="5"/>
                      <a:pt x="56" y="5"/>
                    </a:cubicBezTo>
                    <a:cubicBezTo>
                      <a:pt x="69" y="6"/>
                      <a:pt x="83" y="4"/>
                      <a:pt x="96" y="0"/>
                    </a:cubicBezTo>
                    <a:cubicBezTo>
                      <a:pt x="109" y="5"/>
                      <a:pt x="117" y="16"/>
                      <a:pt x="115" y="26"/>
                    </a:cubicBezTo>
                    <a:cubicBezTo>
                      <a:pt x="114" y="31"/>
                      <a:pt x="116" y="39"/>
                      <a:pt x="119" y="34"/>
                    </a:cubicBezTo>
                    <a:cubicBezTo>
                      <a:pt x="130" y="20"/>
                      <a:pt x="137" y="31"/>
                      <a:pt x="146" y="35"/>
                    </a:cubicBezTo>
                    <a:cubicBezTo>
                      <a:pt x="149" y="36"/>
                      <a:pt x="153" y="36"/>
                      <a:pt x="156" y="36"/>
                    </a:cubicBezTo>
                    <a:cubicBezTo>
                      <a:pt x="154" y="53"/>
                      <a:pt x="140" y="47"/>
                      <a:pt x="130" y="49"/>
                    </a:cubicBezTo>
                    <a:cubicBezTo>
                      <a:pt x="115" y="51"/>
                      <a:pt x="101" y="53"/>
                      <a:pt x="86" y="52"/>
                    </a:cubicBezTo>
                    <a:cubicBezTo>
                      <a:pt x="75" y="52"/>
                      <a:pt x="65" y="55"/>
                      <a:pt x="58" y="64"/>
                    </a:cubicBezTo>
                    <a:cubicBezTo>
                      <a:pt x="43" y="66"/>
                      <a:pt x="30" y="72"/>
                      <a:pt x="16" y="76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3" name="Freeform 944">
                <a:extLst>
                  <a:ext uri="{FF2B5EF4-FFF2-40B4-BE49-F238E27FC236}">
                    <a16:creationId xmlns:a16="http://schemas.microsoft.com/office/drawing/2014/main" id="{009D536F-5DAE-3115-E08E-3E7AC3E578A7}"/>
                  </a:ext>
                </a:extLst>
              </p:cNvPr>
              <p:cNvSpPr/>
              <p:nvPr/>
            </p:nvSpPr>
            <p:spPr bwMode="auto">
              <a:xfrm>
                <a:off x="4146" y="1440"/>
                <a:ext cx="23" cy="23"/>
              </a:xfrm>
              <a:custGeom>
                <a:avLst/>
                <a:gdLst>
                  <a:gd name="T0" fmla="*/ 55 w 55"/>
                  <a:gd name="T1" fmla="*/ 17 h 27"/>
                  <a:gd name="T2" fmla="*/ 15 w 55"/>
                  <a:gd name="T3" fmla="*/ 26 h 27"/>
                  <a:gd name="T4" fmla="*/ 0 w 55"/>
                  <a:gd name="T5" fmla="*/ 15 h 27"/>
                  <a:gd name="T6" fmla="*/ 13 w 55"/>
                  <a:gd name="T7" fmla="*/ 13 h 27"/>
                  <a:gd name="T8" fmla="*/ 55 w 55"/>
                  <a:gd name="T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7">
                    <a:moveTo>
                      <a:pt x="55" y="17"/>
                    </a:moveTo>
                    <a:cubicBezTo>
                      <a:pt x="38" y="15"/>
                      <a:pt x="29" y="27"/>
                      <a:pt x="15" y="26"/>
                    </a:cubicBezTo>
                    <a:cubicBezTo>
                      <a:pt x="8" y="25"/>
                      <a:pt x="0" y="22"/>
                      <a:pt x="0" y="15"/>
                    </a:cubicBezTo>
                    <a:cubicBezTo>
                      <a:pt x="1" y="5"/>
                      <a:pt x="9" y="14"/>
                      <a:pt x="13" y="13"/>
                    </a:cubicBezTo>
                    <a:cubicBezTo>
                      <a:pt x="26" y="8"/>
                      <a:pt x="39" y="0"/>
                      <a:pt x="55" y="17"/>
                    </a:cubicBezTo>
                    <a:close/>
                  </a:path>
                </a:pathLst>
              </a:custGeom>
              <a:solidFill>
                <a:srgbClr val="D9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4" name="Freeform 945">
                <a:extLst>
                  <a:ext uri="{FF2B5EF4-FFF2-40B4-BE49-F238E27FC236}">
                    <a16:creationId xmlns:a16="http://schemas.microsoft.com/office/drawing/2014/main" id="{CA29FCC8-DE8F-9852-CAD7-2884AE547D90}"/>
                  </a:ext>
                </a:extLst>
              </p:cNvPr>
              <p:cNvSpPr/>
              <p:nvPr/>
            </p:nvSpPr>
            <p:spPr bwMode="auto">
              <a:xfrm>
                <a:off x="4134" y="1451"/>
                <a:ext cx="18" cy="34"/>
              </a:xfrm>
              <a:custGeom>
                <a:avLst/>
                <a:gdLst>
                  <a:gd name="T0" fmla="*/ 44 w 44"/>
                  <a:gd name="T1" fmla="*/ 28 h 39"/>
                  <a:gd name="T2" fmla="*/ 20 w 44"/>
                  <a:gd name="T3" fmla="*/ 30 h 39"/>
                  <a:gd name="T4" fmla="*/ 0 w 44"/>
                  <a:gd name="T5" fmla="*/ 28 h 39"/>
                  <a:gd name="T6" fmla="*/ 16 w 44"/>
                  <a:gd name="T7" fmla="*/ 11 h 39"/>
                  <a:gd name="T8" fmla="*/ 28 w 44"/>
                  <a:gd name="T9" fmla="*/ 11 h 39"/>
                  <a:gd name="T10" fmla="*/ 44 w 44"/>
                  <a:gd name="T11" fmla="*/ 2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9">
                    <a:moveTo>
                      <a:pt x="44" y="28"/>
                    </a:moveTo>
                    <a:cubicBezTo>
                      <a:pt x="37" y="35"/>
                      <a:pt x="29" y="39"/>
                      <a:pt x="20" y="30"/>
                    </a:cubicBezTo>
                    <a:cubicBezTo>
                      <a:pt x="14" y="22"/>
                      <a:pt x="7" y="29"/>
                      <a:pt x="0" y="28"/>
                    </a:cubicBezTo>
                    <a:cubicBezTo>
                      <a:pt x="3" y="20"/>
                      <a:pt x="13" y="20"/>
                      <a:pt x="16" y="11"/>
                    </a:cubicBezTo>
                    <a:cubicBezTo>
                      <a:pt x="19" y="0"/>
                      <a:pt x="24" y="6"/>
                      <a:pt x="28" y="11"/>
                    </a:cubicBezTo>
                    <a:cubicBezTo>
                      <a:pt x="32" y="18"/>
                      <a:pt x="37" y="24"/>
                      <a:pt x="44" y="28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5" name="Freeform 946">
                <a:extLst>
                  <a:ext uri="{FF2B5EF4-FFF2-40B4-BE49-F238E27FC236}">
                    <a16:creationId xmlns:a16="http://schemas.microsoft.com/office/drawing/2014/main" id="{746C34FC-6F28-1937-AE45-9148C09D1B95}"/>
                  </a:ext>
                </a:extLst>
              </p:cNvPr>
              <p:cNvSpPr/>
              <p:nvPr/>
            </p:nvSpPr>
            <p:spPr bwMode="auto">
              <a:xfrm>
                <a:off x="4155" y="1475"/>
                <a:ext cx="14" cy="22"/>
              </a:xfrm>
              <a:custGeom>
                <a:avLst/>
                <a:gdLst>
                  <a:gd name="T0" fmla="*/ 33 w 34"/>
                  <a:gd name="T1" fmla="*/ 24 h 25"/>
                  <a:gd name="T2" fmla="*/ 5 w 34"/>
                  <a:gd name="T3" fmla="*/ 0 h 25"/>
                  <a:gd name="T4" fmla="*/ 30 w 34"/>
                  <a:gd name="T5" fmla="*/ 10 h 25"/>
                  <a:gd name="T6" fmla="*/ 33 w 34"/>
                  <a:gd name="T7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25">
                    <a:moveTo>
                      <a:pt x="33" y="24"/>
                    </a:moveTo>
                    <a:cubicBezTo>
                      <a:pt x="21" y="19"/>
                      <a:pt x="0" y="25"/>
                      <a:pt x="5" y="0"/>
                    </a:cubicBezTo>
                    <a:cubicBezTo>
                      <a:pt x="14" y="1"/>
                      <a:pt x="17" y="14"/>
                      <a:pt x="30" y="10"/>
                    </a:cubicBezTo>
                    <a:cubicBezTo>
                      <a:pt x="34" y="9"/>
                      <a:pt x="32" y="19"/>
                      <a:pt x="33" y="24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6" name="Freeform 947">
                <a:extLst>
                  <a:ext uri="{FF2B5EF4-FFF2-40B4-BE49-F238E27FC236}">
                    <a16:creationId xmlns:a16="http://schemas.microsoft.com/office/drawing/2014/main" id="{0A0EDB1C-0260-1871-8F51-7A13506EE08C}"/>
                  </a:ext>
                </a:extLst>
              </p:cNvPr>
              <p:cNvSpPr/>
              <p:nvPr/>
            </p:nvSpPr>
            <p:spPr bwMode="auto">
              <a:xfrm>
                <a:off x="4165" y="1459"/>
                <a:ext cx="8" cy="15"/>
              </a:xfrm>
              <a:custGeom>
                <a:avLst/>
                <a:gdLst>
                  <a:gd name="T0" fmla="*/ 13 w 19"/>
                  <a:gd name="T1" fmla="*/ 0 h 18"/>
                  <a:gd name="T2" fmla="*/ 19 w 19"/>
                  <a:gd name="T3" fmla="*/ 6 h 18"/>
                  <a:gd name="T4" fmla="*/ 9 w 19"/>
                  <a:gd name="T5" fmla="*/ 18 h 18"/>
                  <a:gd name="T6" fmla="*/ 1 w 19"/>
                  <a:gd name="T7" fmla="*/ 11 h 18"/>
                  <a:gd name="T8" fmla="*/ 13 w 19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3" y="0"/>
                    </a:moveTo>
                    <a:cubicBezTo>
                      <a:pt x="18" y="0"/>
                      <a:pt x="19" y="3"/>
                      <a:pt x="19" y="6"/>
                    </a:cubicBezTo>
                    <a:cubicBezTo>
                      <a:pt x="19" y="13"/>
                      <a:pt x="16" y="18"/>
                      <a:pt x="9" y="18"/>
                    </a:cubicBezTo>
                    <a:cubicBezTo>
                      <a:pt x="5" y="18"/>
                      <a:pt x="0" y="16"/>
                      <a:pt x="1" y="11"/>
                    </a:cubicBezTo>
                    <a:cubicBezTo>
                      <a:pt x="1" y="5"/>
                      <a:pt x="9" y="4"/>
                      <a:pt x="13" y="0"/>
                    </a:cubicBezTo>
                    <a:close/>
                  </a:path>
                </a:pathLst>
              </a:custGeom>
              <a:solidFill>
                <a:srgbClr val="D9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7" name="Freeform 948">
                <a:extLst>
                  <a:ext uri="{FF2B5EF4-FFF2-40B4-BE49-F238E27FC236}">
                    <a16:creationId xmlns:a16="http://schemas.microsoft.com/office/drawing/2014/main" id="{09F434E2-9F9A-6B12-DA55-76D4CA0FD9AB}"/>
                  </a:ext>
                </a:extLst>
              </p:cNvPr>
              <p:cNvSpPr/>
              <p:nvPr/>
            </p:nvSpPr>
            <p:spPr bwMode="auto">
              <a:xfrm>
                <a:off x="4490" y="2069"/>
                <a:ext cx="221" cy="110"/>
              </a:xfrm>
              <a:custGeom>
                <a:avLst/>
                <a:gdLst>
                  <a:gd name="T0" fmla="*/ 531 w 546"/>
                  <a:gd name="T1" fmla="*/ 45 h 129"/>
                  <a:gd name="T2" fmla="*/ 486 w 546"/>
                  <a:gd name="T3" fmla="*/ 49 h 129"/>
                  <a:gd name="T4" fmla="*/ 482 w 546"/>
                  <a:gd name="T5" fmla="*/ 50 h 129"/>
                  <a:gd name="T6" fmla="*/ 423 w 546"/>
                  <a:gd name="T7" fmla="*/ 73 h 129"/>
                  <a:gd name="T8" fmla="*/ 339 w 546"/>
                  <a:gd name="T9" fmla="*/ 82 h 129"/>
                  <a:gd name="T10" fmla="*/ 276 w 546"/>
                  <a:gd name="T11" fmla="*/ 97 h 129"/>
                  <a:gd name="T12" fmla="*/ 213 w 546"/>
                  <a:gd name="T13" fmla="*/ 85 h 129"/>
                  <a:gd name="T14" fmla="*/ 188 w 546"/>
                  <a:gd name="T15" fmla="*/ 75 h 129"/>
                  <a:gd name="T16" fmla="*/ 159 w 546"/>
                  <a:gd name="T17" fmla="*/ 76 h 129"/>
                  <a:gd name="T18" fmla="*/ 145 w 546"/>
                  <a:gd name="T19" fmla="*/ 82 h 129"/>
                  <a:gd name="T20" fmla="*/ 106 w 546"/>
                  <a:gd name="T21" fmla="*/ 100 h 129"/>
                  <a:gd name="T22" fmla="*/ 71 w 546"/>
                  <a:gd name="T23" fmla="*/ 115 h 129"/>
                  <a:gd name="T24" fmla="*/ 11 w 546"/>
                  <a:gd name="T25" fmla="*/ 129 h 129"/>
                  <a:gd name="T26" fmla="*/ 25 w 546"/>
                  <a:gd name="T27" fmla="*/ 81 h 129"/>
                  <a:gd name="T28" fmla="*/ 35 w 546"/>
                  <a:gd name="T29" fmla="*/ 69 h 129"/>
                  <a:gd name="T30" fmla="*/ 91 w 546"/>
                  <a:gd name="T31" fmla="*/ 53 h 129"/>
                  <a:gd name="T32" fmla="*/ 113 w 546"/>
                  <a:gd name="T33" fmla="*/ 38 h 129"/>
                  <a:gd name="T34" fmla="*/ 165 w 546"/>
                  <a:gd name="T35" fmla="*/ 32 h 129"/>
                  <a:gd name="T36" fmla="*/ 237 w 546"/>
                  <a:gd name="T37" fmla="*/ 13 h 129"/>
                  <a:gd name="T38" fmla="*/ 268 w 546"/>
                  <a:gd name="T39" fmla="*/ 13 h 129"/>
                  <a:gd name="T40" fmla="*/ 330 w 546"/>
                  <a:gd name="T41" fmla="*/ 36 h 129"/>
                  <a:gd name="T42" fmla="*/ 359 w 546"/>
                  <a:gd name="T43" fmla="*/ 44 h 129"/>
                  <a:gd name="T44" fmla="*/ 386 w 546"/>
                  <a:gd name="T45" fmla="*/ 44 h 129"/>
                  <a:gd name="T46" fmla="*/ 433 w 546"/>
                  <a:gd name="T47" fmla="*/ 38 h 129"/>
                  <a:gd name="T48" fmla="*/ 471 w 546"/>
                  <a:gd name="T49" fmla="*/ 19 h 129"/>
                  <a:gd name="T50" fmla="*/ 507 w 546"/>
                  <a:gd name="T51" fmla="*/ 11 h 129"/>
                  <a:gd name="T52" fmla="*/ 523 w 546"/>
                  <a:gd name="T53" fmla="*/ 18 h 129"/>
                  <a:gd name="T54" fmla="*/ 531 w 546"/>
                  <a:gd name="T55" fmla="*/ 4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6" h="129">
                    <a:moveTo>
                      <a:pt x="531" y="45"/>
                    </a:moveTo>
                    <a:cubicBezTo>
                      <a:pt x="516" y="46"/>
                      <a:pt x="500" y="44"/>
                      <a:pt x="486" y="49"/>
                    </a:cubicBezTo>
                    <a:cubicBezTo>
                      <a:pt x="485" y="50"/>
                      <a:pt x="483" y="50"/>
                      <a:pt x="482" y="50"/>
                    </a:cubicBezTo>
                    <a:cubicBezTo>
                      <a:pt x="468" y="72"/>
                      <a:pt x="443" y="67"/>
                      <a:pt x="423" y="73"/>
                    </a:cubicBezTo>
                    <a:cubicBezTo>
                      <a:pt x="393" y="65"/>
                      <a:pt x="367" y="80"/>
                      <a:pt x="339" y="82"/>
                    </a:cubicBezTo>
                    <a:cubicBezTo>
                      <a:pt x="319" y="93"/>
                      <a:pt x="298" y="96"/>
                      <a:pt x="276" y="97"/>
                    </a:cubicBezTo>
                    <a:cubicBezTo>
                      <a:pt x="256" y="90"/>
                      <a:pt x="237" y="79"/>
                      <a:pt x="213" y="85"/>
                    </a:cubicBezTo>
                    <a:cubicBezTo>
                      <a:pt x="204" y="87"/>
                      <a:pt x="196" y="80"/>
                      <a:pt x="188" y="75"/>
                    </a:cubicBezTo>
                    <a:cubicBezTo>
                      <a:pt x="178" y="68"/>
                      <a:pt x="168" y="64"/>
                      <a:pt x="159" y="76"/>
                    </a:cubicBezTo>
                    <a:cubicBezTo>
                      <a:pt x="155" y="80"/>
                      <a:pt x="150" y="82"/>
                      <a:pt x="145" y="82"/>
                    </a:cubicBezTo>
                    <a:cubicBezTo>
                      <a:pt x="129" y="83"/>
                      <a:pt x="117" y="89"/>
                      <a:pt x="106" y="100"/>
                    </a:cubicBezTo>
                    <a:cubicBezTo>
                      <a:pt x="97" y="110"/>
                      <a:pt x="82" y="115"/>
                      <a:pt x="71" y="115"/>
                    </a:cubicBezTo>
                    <a:cubicBezTo>
                      <a:pt x="49" y="115"/>
                      <a:pt x="30" y="121"/>
                      <a:pt x="11" y="129"/>
                    </a:cubicBezTo>
                    <a:cubicBezTo>
                      <a:pt x="0" y="104"/>
                      <a:pt x="2" y="99"/>
                      <a:pt x="25" y="81"/>
                    </a:cubicBezTo>
                    <a:cubicBezTo>
                      <a:pt x="29" y="78"/>
                      <a:pt x="31" y="73"/>
                      <a:pt x="35" y="69"/>
                    </a:cubicBezTo>
                    <a:cubicBezTo>
                      <a:pt x="56" y="71"/>
                      <a:pt x="73" y="60"/>
                      <a:pt x="91" y="53"/>
                    </a:cubicBezTo>
                    <a:cubicBezTo>
                      <a:pt x="100" y="49"/>
                      <a:pt x="106" y="45"/>
                      <a:pt x="113" y="38"/>
                    </a:cubicBezTo>
                    <a:cubicBezTo>
                      <a:pt x="127" y="21"/>
                      <a:pt x="150" y="24"/>
                      <a:pt x="165" y="32"/>
                    </a:cubicBezTo>
                    <a:cubicBezTo>
                      <a:pt x="197" y="48"/>
                      <a:pt x="217" y="32"/>
                      <a:pt x="237" y="13"/>
                    </a:cubicBezTo>
                    <a:cubicBezTo>
                      <a:pt x="249" y="2"/>
                      <a:pt x="256" y="0"/>
                      <a:pt x="268" y="13"/>
                    </a:cubicBezTo>
                    <a:cubicBezTo>
                      <a:pt x="285" y="30"/>
                      <a:pt x="308" y="32"/>
                      <a:pt x="330" y="36"/>
                    </a:cubicBezTo>
                    <a:cubicBezTo>
                      <a:pt x="340" y="37"/>
                      <a:pt x="350" y="38"/>
                      <a:pt x="359" y="44"/>
                    </a:cubicBezTo>
                    <a:cubicBezTo>
                      <a:pt x="368" y="49"/>
                      <a:pt x="377" y="48"/>
                      <a:pt x="386" y="44"/>
                    </a:cubicBezTo>
                    <a:cubicBezTo>
                      <a:pt x="401" y="38"/>
                      <a:pt x="416" y="36"/>
                      <a:pt x="433" y="38"/>
                    </a:cubicBezTo>
                    <a:cubicBezTo>
                      <a:pt x="449" y="40"/>
                      <a:pt x="462" y="34"/>
                      <a:pt x="471" y="19"/>
                    </a:cubicBezTo>
                    <a:cubicBezTo>
                      <a:pt x="480" y="2"/>
                      <a:pt x="491" y="0"/>
                      <a:pt x="507" y="11"/>
                    </a:cubicBezTo>
                    <a:cubicBezTo>
                      <a:pt x="512" y="14"/>
                      <a:pt x="517" y="16"/>
                      <a:pt x="523" y="18"/>
                    </a:cubicBezTo>
                    <a:cubicBezTo>
                      <a:pt x="544" y="24"/>
                      <a:pt x="546" y="29"/>
                      <a:pt x="531" y="45"/>
                    </a:cubicBezTo>
                    <a:close/>
                  </a:path>
                </a:pathLst>
              </a:custGeom>
              <a:solidFill>
                <a:srgbClr val="D4B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8" name="Freeform 949">
                <a:extLst>
                  <a:ext uri="{FF2B5EF4-FFF2-40B4-BE49-F238E27FC236}">
                    <a16:creationId xmlns:a16="http://schemas.microsoft.com/office/drawing/2014/main" id="{BD068271-5D54-9006-2393-764C3F8DB903}"/>
                  </a:ext>
                </a:extLst>
              </p:cNvPr>
              <p:cNvSpPr/>
              <p:nvPr/>
            </p:nvSpPr>
            <p:spPr bwMode="auto">
              <a:xfrm>
                <a:off x="4561" y="2139"/>
                <a:ext cx="69" cy="145"/>
              </a:xfrm>
              <a:custGeom>
                <a:avLst/>
                <a:gdLst>
                  <a:gd name="T0" fmla="*/ 98 w 168"/>
                  <a:gd name="T1" fmla="*/ 11 h 171"/>
                  <a:gd name="T2" fmla="*/ 162 w 168"/>
                  <a:gd name="T3" fmla="*/ 0 h 171"/>
                  <a:gd name="T4" fmla="*/ 153 w 168"/>
                  <a:gd name="T5" fmla="*/ 47 h 171"/>
                  <a:gd name="T6" fmla="*/ 134 w 168"/>
                  <a:gd name="T7" fmla="*/ 96 h 171"/>
                  <a:gd name="T8" fmla="*/ 121 w 168"/>
                  <a:gd name="T9" fmla="*/ 107 h 171"/>
                  <a:gd name="T10" fmla="*/ 110 w 168"/>
                  <a:gd name="T11" fmla="*/ 108 h 171"/>
                  <a:gd name="T12" fmla="*/ 54 w 168"/>
                  <a:gd name="T13" fmla="*/ 159 h 171"/>
                  <a:gd name="T14" fmla="*/ 46 w 168"/>
                  <a:gd name="T15" fmla="*/ 171 h 171"/>
                  <a:gd name="T16" fmla="*/ 22 w 168"/>
                  <a:gd name="T17" fmla="*/ 130 h 171"/>
                  <a:gd name="T18" fmla="*/ 67 w 168"/>
                  <a:gd name="T19" fmla="*/ 69 h 171"/>
                  <a:gd name="T20" fmla="*/ 10 w 168"/>
                  <a:gd name="T21" fmla="*/ 52 h 171"/>
                  <a:gd name="T22" fmla="*/ 7 w 168"/>
                  <a:gd name="T23" fmla="*/ 33 h 171"/>
                  <a:gd name="T24" fmla="*/ 84 w 168"/>
                  <a:gd name="T25" fmla="*/ 11 h 171"/>
                  <a:gd name="T26" fmla="*/ 98 w 168"/>
                  <a:gd name="T27" fmla="*/ 1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171">
                    <a:moveTo>
                      <a:pt x="98" y="11"/>
                    </a:moveTo>
                    <a:cubicBezTo>
                      <a:pt x="119" y="7"/>
                      <a:pt x="140" y="4"/>
                      <a:pt x="162" y="0"/>
                    </a:cubicBezTo>
                    <a:cubicBezTo>
                      <a:pt x="168" y="17"/>
                      <a:pt x="165" y="33"/>
                      <a:pt x="153" y="47"/>
                    </a:cubicBezTo>
                    <a:cubicBezTo>
                      <a:pt x="141" y="61"/>
                      <a:pt x="133" y="77"/>
                      <a:pt x="134" y="96"/>
                    </a:cubicBezTo>
                    <a:cubicBezTo>
                      <a:pt x="134" y="105"/>
                      <a:pt x="130" y="109"/>
                      <a:pt x="121" y="107"/>
                    </a:cubicBezTo>
                    <a:cubicBezTo>
                      <a:pt x="117" y="106"/>
                      <a:pt x="112" y="104"/>
                      <a:pt x="110" y="108"/>
                    </a:cubicBezTo>
                    <a:cubicBezTo>
                      <a:pt x="95" y="129"/>
                      <a:pt x="64" y="133"/>
                      <a:pt x="54" y="159"/>
                    </a:cubicBezTo>
                    <a:cubicBezTo>
                      <a:pt x="51" y="163"/>
                      <a:pt x="48" y="167"/>
                      <a:pt x="46" y="171"/>
                    </a:cubicBezTo>
                    <a:cubicBezTo>
                      <a:pt x="16" y="164"/>
                      <a:pt x="15" y="157"/>
                      <a:pt x="22" y="130"/>
                    </a:cubicBezTo>
                    <a:cubicBezTo>
                      <a:pt x="29" y="102"/>
                      <a:pt x="55" y="90"/>
                      <a:pt x="67" y="69"/>
                    </a:cubicBezTo>
                    <a:cubicBezTo>
                      <a:pt x="47" y="70"/>
                      <a:pt x="26" y="72"/>
                      <a:pt x="10" y="52"/>
                    </a:cubicBezTo>
                    <a:cubicBezTo>
                      <a:pt x="6" y="47"/>
                      <a:pt x="0" y="41"/>
                      <a:pt x="7" y="33"/>
                    </a:cubicBezTo>
                    <a:cubicBezTo>
                      <a:pt x="33" y="26"/>
                      <a:pt x="59" y="22"/>
                      <a:pt x="84" y="11"/>
                    </a:cubicBezTo>
                    <a:cubicBezTo>
                      <a:pt x="88" y="9"/>
                      <a:pt x="93" y="8"/>
                      <a:pt x="98" y="11"/>
                    </a:cubicBezTo>
                    <a:close/>
                  </a:path>
                </a:pathLst>
              </a:custGeom>
              <a:solidFill>
                <a:srgbClr val="E2DA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9" name="Freeform 950">
                <a:extLst>
                  <a:ext uri="{FF2B5EF4-FFF2-40B4-BE49-F238E27FC236}">
                    <a16:creationId xmlns:a16="http://schemas.microsoft.com/office/drawing/2014/main" id="{A455B366-99E1-D0D6-F768-8C1009B2F9A0}"/>
                  </a:ext>
                </a:extLst>
              </p:cNvPr>
              <p:cNvSpPr/>
              <p:nvPr/>
            </p:nvSpPr>
            <p:spPr bwMode="auto">
              <a:xfrm>
                <a:off x="4058" y="903"/>
                <a:ext cx="159" cy="150"/>
              </a:xfrm>
              <a:custGeom>
                <a:avLst/>
                <a:gdLst>
                  <a:gd name="T0" fmla="*/ 307 w 391"/>
                  <a:gd name="T1" fmla="*/ 177 h 177"/>
                  <a:gd name="T2" fmla="*/ 266 w 391"/>
                  <a:gd name="T3" fmla="*/ 148 h 177"/>
                  <a:gd name="T4" fmla="*/ 247 w 391"/>
                  <a:gd name="T5" fmla="*/ 121 h 177"/>
                  <a:gd name="T6" fmla="*/ 235 w 391"/>
                  <a:gd name="T7" fmla="*/ 118 h 177"/>
                  <a:gd name="T8" fmla="*/ 186 w 391"/>
                  <a:gd name="T9" fmla="*/ 137 h 177"/>
                  <a:gd name="T10" fmla="*/ 171 w 391"/>
                  <a:gd name="T11" fmla="*/ 147 h 177"/>
                  <a:gd name="T12" fmla="*/ 118 w 391"/>
                  <a:gd name="T13" fmla="*/ 156 h 177"/>
                  <a:gd name="T14" fmla="*/ 58 w 391"/>
                  <a:gd name="T15" fmla="*/ 144 h 177"/>
                  <a:gd name="T16" fmla="*/ 2 w 391"/>
                  <a:gd name="T17" fmla="*/ 109 h 177"/>
                  <a:gd name="T18" fmla="*/ 9 w 391"/>
                  <a:gd name="T19" fmla="*/ 98 h 177"/>
                  <a:gd name="T20" fmla="*/ 64 w 391"/>
                  <a:gd name="T21" fmla="*/ 73 h 177"/>
                  <a:gd name="T22" fmla="*/ 88 w 391"/>
                  <a:gd name="T23" fmla="*/ 57 h 177"/>
                  <a:gd name="T24" fmla="*/ 66 w 391"/>
                  <a:gd name="T25" fmla="*/ 43 h 177"/>
                  <a:gd name="T26" fmla="*/ 27 w 391"/>
                  <a:gd name="T27" fmla="*/ 33 h 177"/>
                  <a:gd name="T28" fmla="*/ 48 w 391"/>
                  <a:gd name="T29" fmla="*/ 8 h 177"/>
                  <a:gd name="T30" fmla="*/ 104 w 391"/>
                  <a:gd name="T31" fmla="*/ 2 h 177"/>
                  <a:gd name="T32" fmla="*/ 134 w 391"/>
                  <a:gd name="T33" fmla="*/ 32 h 177"/>
                  <a:gd name="T34" fmla="*/ 155 w 391"/>
                  <a:gd name="T35" fmla="*/ 36 h 177"/>
                  <a:gd name="T36" fmla="*/ 206 w 391"/>
                  <a:gd name="T37" fmla="*/ 44 h 177"/>
                  <a:gd name="T38" fmla="*/ 251 w 391"/>
                  <a:gd name="T39" fmla="*/ 81 h 177"/>
                  <a:gd name="T40" fmla="*/ 310 w 391"/>
                  <a:gd name="T41" fmla="*/ 105 h 177"/>
                  <a:gd name="T42" fmla="*/ 366 w 391"/>
                  <a:gd name="T43" fmla="*/ 120 h 177"/>
                  <a:gd name="T44" fmla="*/ 391 w 391"/>
                  <a:gd name="T45" fmla="*/ 129 h 177"/>
                  <a:gd name="T46" fmla="*/ 328 w 391"/>
                  <a:gd name="T47" fmla="*/ 120 h 177"/>
                  <a:gd name="T48" fmla="*/ 307 w 391"/>
                  <a:gd name="T49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1" h="177">
                    <a:moveTo>
                      <a:pt x="307" y="177"/>
                    </a:moveTo>
                    <a:cubicBezTo>
                      <a:pt x="286" y="177"/>
                      <a:pt x="272" y="169"/>
                      <a:pt x="266" y="148"/>
                    </a:cubicBezTo>
                    <a:cubicBezTo>
                      <a:pt x="262" y="138"/>
                      <a:pt x="253" y="130"/>
                      <a:pt x="247" y="121"/>
                    </a:cubicBezTo>
                    <a:cubicBezTo>
                      <a:pt x="244" y="116"/>
                      <a:pt x="237" y="115"/>
                      <a:pt x="235" y="118"/>
                    </a:cubicBezTo>
                    <a:cubicBezTo>
                      <a:pt x="221" y="132"/>
                      <a:pt x="203" y="132"/>
                      <a:pt x="186" y="137"/>
                    </a:cubicBezTo>
                    <a:cubicBezTo>
                      <a:pt x="179" y="138"/>
                      <a:pt x="175" y="142"/>
                      <a:pt x="171" y="147"/>
                    </a:cubicBezTo>
                    <a:cubicBezTo>
                      <a:pt x="155" y="165"/>
                      <a:pt x="139" y="169"/>
                      <a:pt x="118" y="156"/>
                    </a:cubicBezTo>
                    <a:cubicBezTo>
                      <a:pt x="99" y="145"/>
                      <a:pt x="81" y="138"/>
                      <a:pt x="58" y="144"/>
                    </a:cubicBezTo>
                    <a:cubicBezTo>
                      <a:pt x="38" y="149"/>
                      <a:pt x="8" y="129"/>
                      <a:pt x="2" y="109"/>
                    </a:cubicBezTo>
                    <a:cubicBezTo>
                      <a:pt x="0" y="103"/>
                      <a:pt x="5" y="100"/>
                      <a:pt x="9" y="98"/>
                    </a:cubicBezTo>
                    <a:cubicBezTo>
                      <a:pt x="26" y="88"/>
                      <a:pt x="42" y="73"/>
                      <a:pt x="64" y="73"/>
                    </a:cubicBezTo>
                    <a:cubicBezTo>
                      <a:pt x="77" y="73"/>
                      <a:pt x="87" y="65"/>
                      <a:pt x="88" y="57"/>
                    </a:cubicBezTo>
                    <a:cubicBezTo>
                      <a:pt x="90" y="46"/>
                      <a:pt x="71" y="43"/>
                      <a:pt x="66" y="43"/>
                    </a:cubicBezTo>
                    <a:cubicBezTo>
                      <a:pt x="51" y="46"/>
                      <a:pt x="41" y="32"/>
                      <a:pt x="27" y="33"/>
                    </a:cubicBezTo>
                    <a:cubicBezTo>
                      <a:pt x="34" y="24"/>
                      <a:pt x="39" y="8"/>
                      <a:pt x="48" y="8"/>
                    </a:cubicBezTo>
                    <a:cubicBezTo>
                      <a:pt x="68" y="9"/>
                      <a:pt x="85" y="0"/>
                      <a:pt x="104" y="2"/>
                    </a:cubicBezTo>
                    <a:cubicBezTo>
                      <a:pt x="120" y="5"/>
                      <a:pt x="126" y="21"/>
                      <a:pt x="134" y="32"/>
                    </a:cubicBezTo>
                    <a:cubicBezTo>
                      <a:pt x="141" y="42"/>
                      <a:pt x="145" y="45"/>
                      <a:pt x="155" y="36"/>
                    </a:cubicBezTo>
                    <a:cubicBezTo>
                      <a:pt x="165" y="25"/>
                      <a:pt x="194" y="31"/>
                      <a:pt x="206" y="44"/>
                    </a:cubicBezTo>
                    <a:cubicBezTo>
                      <a:pt x="220" y="58"/>
                      <a:pt x="233" y="72"/>
                      <a:pt x="251" y="81"/>
                    </a:cubicBezTo>
                    <a:cubicBezTo>
                      <a:pt x="268" y="95"/>
                      <a:pt x="286" y="110"/>
                      <a:pt x="310" y="105"/>
                    </a:cubicBezTo>
                    <a:cubicBezTo>
                      <a:pt x="331" y="100"/>
                      <a:pt x="349" y="111"/>
                      <a:pt x="366" y="120"/>
                    </a:cubicBezTo>
                    <a:cubicBezTo>
                      <a:pt x="374" y="124"/>
                      <a:pt x="384" y="122"/>
                      <a:pt x="391" y="129"/>
                    </a:cubicBezTo>
                    <a:cubicBezTo>
                      <a:pt x="369" y="132"/>
                      <a:pt x="349" y="126"/>
                      <a:pt x="328" y="120"/>
                    </a:cubicBezTo>
                    <a:cubicBezTo>
                      <a:pt x="325" y="140"/>
                      <a:pt x="336" y="166"/>
                      <a:pt x="307" y="177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0" name="Freeform 951">
                <a:extLst>
                  <a:ext uri="{FF2B5EF4-FFF2-40B4-BE49-F238E27FC236}">
                    <a16:creationId xmlns:a16="http://schemas.microsoft.com/office/drawing/2014/main" id="{1E0584E1-8B2A-F5C4-8047-D91DEBA89A00}"/>
                  </a:ext>
                </a:extLst>
              </p:cNvPr>
              <p:cNvSpPr/>
              <p:nvPr/>
            </p:nvSpPr>
            <p:spPr bwMode="auto">
              <a:xfrm>
                <a:off x="4507" y="2165"/>
                <a:ext cx="88" cy="170"/>
              </a:xfrm>
              <a:custGeom>
                <a:avLst/>
                <a:gdLst>
                  <a:gd name="T0" fmla="*/ 141 w 219"/>
                  <a:gd name="T1" fmla="*/ 5 h 200"/>
                  <a:gd name="T2" fmla="*/ 202 w 219"/>
                  <a:gd name="T3" fmla="*/ 32 h 200"/>
                  <a:gd name="T4" fmla="*/ 215 w 219"/>
                  <a:gd name="T5" fmla="*/ 32 h 200"/>
                  <a:gd name="T6" fmla="*/ 206 w 219"/>
                  <a:gd name="T7" fmla="*/ 42 h 200"/>
                  <a:gd name="T8" fmla="*/ 164 w 219"/>
                  <a:gd name="T9" fmla="*/ 98 h 200"/>
                  <a:gd name="T10" fmla="*/ 160 w 219"/>
                  <a:gd name="T11" fmla="*/ 107 h 200"/>
                  <a:gd name="T12" fmla="*/ 165 w 219"/>
                  <a:gd name="T13" fmla="*/ 129 h 200"/>
                  <a:gd name="T14" fmla="*/ 181 w 219"/>
                  <a:gd name="T15" fmla="*/ 140 h 200"/>
                  <a:gd name="T16" fmla="*/ 209 w 219"/>
                  <a:gd name="T17" fmla="*/ 180 h 200"/>
                  <a:gd name="T18" fmla="*/ 204 w 219"/>
                  <a:gd name="T19" fmla="*/ 193 h 200"/>
                  <a:gd name="T20" fmla="*/ 190 w 219"/>
                  <a:gd name="T21" fmla="*/ 199 h 200"/>
                  <a:gd name="T22" fmla="*/ 182 w 219"/>
                  <a:gd name="T23" fmla="*/ 190 h 200"/>
                  <a:gd name="T24" fmla="*/ 153 w 219"/>
                  <a:gd name="T25" fmla="*/ 172 h 200"/>
                  <a:gd name="T26" fmla="*/ 105 w 219"/>
                  <a:gd name="T27" fmla="*/ 154 h 200"/>
                  <a:gd name="T28" fmla="*/ 85 w 219"/>
                  <a:gd name="T29" fmla="*/ 160 h 200"/>
                  <a:gd name="T30" fmla="*/ 13 w 219"/>
                  <a:gd name="T31" fmla="*/ 124 h 200"/>
                  <a:gd name="T32" fmla="*/ 3 w 219"/>
                  <a:gd name="T33" fmla="*/ 104 h 200"/>
                  <a:gd name="T34" fmla="*/ 13 w 219"/>
                  <a:gd name="T35" fmla="*/ 72 h 200"/>
                  <a:gd name="T36" fmla="*/ 20 w 219"/>
                  <a:gd name="T37" fmla="*/ 70 h 200"/>
                  <a:gd name="T38" fmla="*/ 40 w 219"/>
                  <a:gd name="T39" fmla="*/ 57 h 200"/>
                  <a:gd name="T40" fmla="*/ 64 w 219"/>
                  <a:gd name="T41" fmla="*/ 39 h 200"/>
                  <a:gd name="T42" fmla="*/ 69 w 219"/>
                  <a:gd name="T43" fmla="*/ 33 h 200"/>
                  <a:gd name="T44" fmla="*/ 132 w 219"/>
                  <a:gd name="T45" fmla="*/ 2 h 200"/>
                  <a:gd name="T46" fmla="*/ 141 w 219"/>
                  <a:gd name="T47" fmla="*/ 5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9" h="200">
                    <a:moveTo>
                      <a:pt x="141" y="5"/>
                    </a:moveTo>
                    <a:cubicBezTo>
                      <a:pt x="154" y="35"/>
                      <a:pt x="170" y="35"/>
                      <a:pt x="202" y="32"/>
                    </a:cubicBezTo>
                    <a:cubicBezTo>
                      <a:pt x="206" y="31"/>
                      <a:pt x="212" y="25"/>
                      <a:pt x="215" y="32"/>
                    </a:cubicBezTo>
                    <a:cubicBezTo>
                      <a:pt x="219" y="40"/>
                      <a:pt x="208" y="39"/>
                      <a:pt x="206" y="42"/>
                    </a:cubicBezTo>
                    <a:cubicBezTo>
                      <a:pt x="195" y="63"/>
                      <a:pt x="167" y="71"/>
                      <a:pt x="164" y="98"/>
                    </a:cubicBezTo>
                    <a:cubicBezTo>
                      <a:pt x="164" y="101"/>
                      <a:pt x="162" y="105"/>
                      <a:pt x="160" y="107"/>
                    </a:cubicBezTo>
                    <a:cubicBezTo>
                      <a:pt x="149" y="117"/>
                      <a:pt x="153" y="123"/>
                      <a:pt x="165" y="129"/>
                    </a:cubicBezTo>
                    <a:cubicBezTo>
                      <a:pt x="171" y="131"/>
                      <a:pt x="175" y="136"/>
                      <a:pt x="181" y="140"/>
                    </a:cubicBezTo>
                    <a:cubicBezTo>
                      <a:pt x="198" y="148"/>
                      <a:pt x="202" y="165"/>
                      <a:pt x="209" y="180"/>
                    </a:cubicBezTo>
                    <a:cubicBezTo>
                      <a:pt x="206" y="184"/>
                      <a:pt x="206" y="189"/>
                      <a:pt x="204" y="193"/>
                    </a:cubicBezTo>
                    <a:cubicBezTo>
                      <a:pt x="201" y="199"/>
                      <a:pt x="196" y="200"/>
                      <a:pt x="190" y="199"/>
                    </a:cubicBezTo>
                    <a:cubicBezTo>
                      <a:pt x="185" y="198"/>
                      <a:pt x="183" y="195"/>
                      <a:pt x="182" y="190"/>
                    </a:cubicBezTo>
                    <a:cubicBezTo>
                      <a:pt x="175" y="167"/>
                      <a:pt x="175" y="167"/>
                      <a:pt x="153" y="172"/>
                    </a:cubicBezTo>
                    <a:cubicBezTo>
                      <a:pt x="143" y="157"/>
                      <a:pt x="124" y="149"/>
                      <a:pt x="105" y="154"/>
                    </a:cubicBezTo>
                    <a:cubicBezTo>
                      <a:pt x="99" y="156"/>
                      <a:pt x="92" y="158"/>
                      <a:pt x="85" y="160"/>
                    </a:cubicBezTo>
                    <a:cubicBezTo>
                      <a:pt x="63" y="143"/>
                      <a:pt x="37" y="136"/>
                      <a:pt x="13" y="124"/>
                    </a:cubicBezTo>
                    <a:cubicBezTo>
                      <a:pt x="9" y="117"/>
                      <a:pt x="0" y="111"/>
                      <a:pt x="3" y="104"/>
                    </a:cubicBezTo>
                    <a:cubicBezTo>
                      <a:pt x="7" y="93"/>
                      <a:pt x="14" y="84"/>
                      <a:pt x="13" y="72"/>
                    </a:cubicBezTo>
                    <a:cubicBezTo>
                      <a:pt x="13" y="71"/>
                      <a:pt x="17" y="70"/>
                      <a:pt x="20" y="70"/>
                    </a:cubicBezTo>
                    <a:cubicBezTo>
                      <a:pt x="30" y="71"/>
                      <a:pt x="38" y="71"/>
                      <a:pt x="40" y="57"/>
                    </a:cubicBezTo>
                    <a:cubicBezTo>
                      <a:pt x="42" y="47"/>
                      <a:pt x="60" y="50"/>
                      <a:pt x="64" y="39"/>
                    </a:cubicBezTo>
                    <a:cubicBezTo>
                      <a:pt x="65" y="37"/>
                      <a:pt x="67" y="35"/>
                      <a:pt x="69" y="33"/>
                    </a:cubicBezTo>
                    <a:cubicBezTo>
                      <a:pt x="87" y="17"/>
                      <a:pt x="112" y="15"/>
                      <a:pt x="132" y="2"/>
                    </a:cubicBezTo>
                    <a:cubicBezTo>
                      <a:pt x="134" y="0"/>
                      <a:pt x="138" y="2"/>
                      <a:pt x="141" y="5"/>
                    </a:cubicBezTo>
                    <a:close/>
                  </a:path>
                </a:pathLst>
              </a:custGeom>
              <a:solidFill>
                <a:srgbClr val="B5BC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1" name="Freeform 952">
                <a:extLst>
                  <a:ext uri="{FF2B5EF4-FFF2-40B4-BE49-F238E27FC236}">
                    <a16:creationId xmlns:a16="http://schemas.microsoft.com/office/drawing/2014/main" id="{3974B044-AB48-F2A9-B768-E81A87739131}"/>
                  </a:ext>
                </a:extLst>
              </p:cNvPr>
              <p:cNvSpPr/>
              <p:nvPr/>
            </p:nvSpPr>
            <p:spPr bwMode="auto">
              <a:xfrm>
                <a:off x="4646" y="2286"/>
                <a:ext cx="42" cy="67"/>
              </a:xfrm>
              <a:custGeom>
                <a:avLst/>
                <a:gdLst>
                  <a:gd name="T0" fmla="*/ 37 w 104"/>
                  <a:gd name="T1" fmla="*/ 78 h 79"/>
                  <a:gd name="T2" fmla="*/ 6 w 104"/>
                  <a:gd name="T3" fmla="*/ 66 h 79"/>
                  <a:gd name="T4" fmla="*/ 10 w 104"/>
                  <a:gd name="T5" fmla="*/ 29 h 79"/>
                  <a:gd name="T6" fmla="*/ 18 w 104"/>
                  <a:gd name="T7" fmla="*/ 24 h 79"/>
                  <a:gd name="T8" fmla="*/ 66 w 104"/>
                  <a:gd name="T9" fmla="*/ 7 h 79"/>
                  <a:gd name="T10" fmla="*/ 94 w 104"/>
                  <a:gd name="T11" fmla="*/ 6 h 79"/>
                  <a:gd name="T12" fmla="*/ 99 w 104"/>
                  <a:gd name="T13" fmla="*/ 32 h 79"/>
                  <a:gd name="T14" fmla="*/ 37 w 104"/>
                  <a:gd name="T15" fmla="*/ 7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4" h="79">
                    <a:moveTo>
                      <a:pt x="37" y="78"/>
                    </a:moveTo>
                    <a:cubicBezTo>
                      <a:pt x="21" y="79"/>
                      <a:pt x="11" y="78"/>
                      <a:pt x="6" y="66"/>
                    </a:cubicBezTo>
                    <a:cubicBezTo>
                      <a:pt x="0" y="52"/>
                      <a:pt x="0" y="40"/>
                      <a:pt x="10" y="29"/>
                    </a:cubicBezTo>
                    <a:cubicBezTo>
                      <a:pt x="13" y="26"/>
                      <a:pt x="15" y="22"/>
                      <a:pt x="18" y="24"/>
                    </a:cubicBezTo>
                    <a:cubicBezTo>
                      <a:pt x="39" y="34"/>
                      <a:pt x="51" y="15"/>
                      <a:pt x="66" y="7"/>
                    </a:cubicBezTo>
                    <a:cubicBezTo>
                      <a:pt x="76" y="2"/>
                      <a:pt x="85" y="0"/>
                      <a:pt x="94" y="6"/>
                    </a:cubicBezTo>
                    <a:cubicBezTo>
                      <a:pt x="104" y="12"/>
                      <a:pt x="101" y="22"/>
                      <a:pt x="99" y="32"/>
                    </a:cubicBezTo>
                    <a:cubicBezTo>
                      <a:pt x="95" y="65"/>
                      <a:pt x="70" y="74"/>
                      <a:pt x="37" y="78"/>
                    </a:cubicBezTo>
                    <a:close/>
                  </a:path>
                </a:pathLst>
              </a:custGeom>
              <a:solidFill>
                <a:srgbClr val="A7A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2" name="Freeform 953">
                <a:extLst>
                  <a:ext uri="{FF2B5EF4-FFF2-40B4-BE49-F238E27FC236}">
                    <a16:creationId xmlns:a16="http://schemas.microsoft.com/office/drawing/2014/main" id="{57EAC396-5E3D-77B8-51F3-B2E8276ECFD1}"/>
                  </a:ext>
                </a:extLst>
              </p:cNvPr>
              <p:cNvSpPr/>
              <p:nvPr/>
            </p:nvSpPr>
            <p:spPr bwMode="auto">
              <a:xfrm>
                <a:off x="4582" y="2333"/>
                <a:ext cx="53" cy="71"/>
              </a:xfrm>
              <a:custGeom>
                <a:avLst/>
                <a:gdLst>
                  <a:gd name="T0" fmla="*/ 40 w 131"/>
                  <a:gd name="T1" fmla="*/ 59 h 83"/>
                  <a:gd name="T2" fmla="*/ 0 w 131"/>
                  <a:gd name="T3" fmla="*/ 52 h 83"/>
                  <a:gd name="T4" fmla="*/ 10 w 131"/>
                  <a:gd name="T5" fmla="*/ 43 h 83"/>
                  <a:gd name="T6" fmla="*/ 28 w 131"/>
                  <a:gd name="T7" fmla="*/ 18 h 83"/>
                  <a:gd name="T8" fmla="*/ 45 w 131"/>
                  <a:gd name="T9" fmla="*/ 10 h 83"/>
                  <a:gd name="T10" fmla="*/ 64 w 131"/>
                  <a:gd name="T11" fmla="*/ 6 h 83"/>
                  <a:gd name="T12" fmla="*/ 76 w 131"/>
                  <a:gd name="T13" fmla="*/ 0 h 83"/>
                  <a:gd name="T14" fmla="*/ 92 w 131"/>
                  <a:gd name="T15" fmla="*/ 7 h 83"/>
                  <a:gd name="T16" fmla="*/ 113 w 131"/>
                  <a:gd name="T17" fmla="*/ 30 h 83"/>
                  <a:gd name="T18" fmla="*/ 99 w 131"/>
                  <a:gd name="T19" fmla="*/ 77 h 83"/>
                  <a:gd name="T20" fmla="*/ 40 w 131"/>
                  <a:gd name="T21" fmla="*/ 5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1" h="83">
                    <a:moveTo>
                      <a:pt x="40" y="59"/>
                    </a:moveTo>
                    <a:cubicBezTo>
                      <a:pt x="28" y="50"/>
                      <a:pt x="12" y="59"/>
                      <a:pt x="0" y="52"/>
                    </a:cubicBezTo>
                    <a:cubicBezTo>
                      <a:pt x="2" y="47"/>
                      <a:pt x="6" y="44"/>
                      <a:pt x="10" y="43"/>
                    </a:cubicBezTo>
                    <a:cubicBezTo>
                      <a:pt x="24" y="40"/>
                      <a:pt x="28" y="31"/>
                      <a:pt x="28" y="18"/>
                    </a:cubicBezTo>
                    <a:cubicBezTo>
                      <a:pt x="34" y="15"/>
                      <a:pt x="41" y="16"/>
                      <a:pt x="45" y="10"/>
                    </a:cubicBezTo>
                    <a:cubicBezTo>
                      <a:pt x="50" y="3"/>
                      <a:pt x="57" y="2"/>
                      <a:pt x="64" y="6"/>
                    </a:cubicBezTo>
                    <a:cubicBezTo>
                      <a:pt x="72" y="12"/>
                      <a:pt x="73" y="3"/>
                      <a:pt x="76" y="0"/>
                    </a:cubicBezTo>
                    <a:cubicBezTo>
                      <a:pt x="81" y="2"/>
                      <a:pt x="87" y="5"/>
                      <a:pt x="92" y="7"/>
                    </a:cubicBezTo>
                    <a:cubicBezTo>
                      <a:pt x="101" y="13"/>
                      <a:pt x="107" y="22"/>
                      <a:pt x="113" y="30"/>
                    </a:cubicBezTo>
                    <a:cubicBezTo>
                      <a:pt x="131" y="50"/>
                      <a:pt x="124" y="69"/>
                      <a:pt x="99" y="77"/>
                    </a:cubicBezTo>
                    <a:cubicBezTo>
                      <a:pt x="81" y="83"/>
                      <a:pt x="51" y="74"/>
                      <a:pt x="40" y="59"/>
                    </a:cubicBezTo>
                    <a:close/>
                  </a:path>
                </a:pathLst>
              </a:custGeom>
              <a:solidFill>
                <a:srgbClr val="7485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3" name="Freeform 954">
                <a:extLst>
                  <a:ext uri="{FF2B5EF4-FFF2-40B4-BE49-F238E27FC236}">
                    <a16:creationId xmlns:a16="http://schemas.microsoft.com/office/drawing/2014/main" id="{ADFD6ABA-7A60-DEEE-1A18-9513E8019F0B}"/>
                  </a:ext>
                </a:extLst>
              </p:cNvPr>
              <p:cNvSpPr/>
              <p:nvPr/>
            </p:nvSpPr>
            <p:spPr bwMode="auto">
              <a:xfrm>
                <a:off x="4557" y="2299"/>
                <a:ext cx="56" cy="58"/>
              </a:xfrm>
              <a:custGeom>
                <a:avLst/>
                <a:gdLst>
                  <a:gd name="T0" fmla="*/ 136 w 138"/>
                  <a:gd name="T1" fmla="*/ 40 h 68"/>
                  <a:gd name="T2" fmla="*/ 138 w 138"/>
                  <a:gd name="T3" fmla="*/ 57 h 68"/>
                  <a:gd name="T4" fmla="*/ 123 w 138"/>
                  <a:gd name="T5" fmla="*/ 49 h 68"/>
                  <a:gd name="T6" fmla="*/ 109 w 138"/>
                  <a:gd name="T7" fmla="*/ 51 h 68"/>
                  <a:gd name="T8" fmla="*/ 88 w 138"/>
                  <a:gd name="T9" fmla="*/ 59 h 68"/>
                  <a:gd name="T10" fmla="*/ 0 w 138"/>
                  <a:gd name="T11" fmla="*/ 52 h 68"/>
                  <a:gd name="T12" fmla="*/ 28 w 138"/>
                  <a:gd name="T13" fmla="*/ 15 h 68"/>
                  <a:gd name="T14" fmla="*/ 49 w 138"/>
                  <a:gd name="T15" fmla="*/ 5 h 68"/>
                  <a:gd name="T16" fmla="*/ 61 w 138"/>
                  <a:gd name="T17" fmla="*/ 29 h 68"/>
                  <a:gd name="T18" fmla="*/ 65 w 138"/>
                  <a:gd name="T19" fmla="*/ 39 h 68"/>
                  <a:gd name="T20" fmla="*/ 75 w 138"/>
                  <a:gd name="T21" fmla="*/ 33 h 68"/>
                  <a:gd name="T22" fmla="*/ 84 w 138"/>
                  <a:gd name="T23" fmla="*/ 23 h 68"/>
                  <a:gd name="T24" fmla="*/ 136 w 138"/>
                  <a:gd name="T25" fmla="*/ 4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8" h="68">
                    <a:moveTo>
                      <a:pt x="136" y="40"/>
                    </a:moveTo>
                    <a:cubicBezTo>
                      <a:pt x="137" y="45"/>
                      <a:pt x="137" y="51"/>
                      <a:pt x="138" y="57"/>
                    </a:cubicBezTo>
                    <a:cubicBezTo>
                      <a:pt x="130" y="59"/>
                      <a:pt x="128" y="51"/>
                      <a:pt x="123" y="49"/>
                    </a:cubicBezTo>
                    <a:cubicBezTo>
                      <a:pt x="118" y="47"/>
                      <a:pt x="110" y="46"/>
                      <a:pt x="109" y="51"/>
                    </a:cubicBezTo>
                    <a:cubicBezTo>
                      <a:pt x="107" y="68"/>
                      <a:pt x="97" y="61"/>
                      <a:pt x="88" y="59"/>
                    </a:cubicBezTo>
                    <a:cubicBezTo>
                      <a:pt x="58" y="64"/>
                      <a:pt x="29" y="60"/>
                      <a:pt x="0" y="52"/>
                    </a:cubicBezTo>
                    <a:cubicBezTo>
                      <a:pt x="10" y="40"/>
                      <a:pt x="28" y="35"/>
                      <a:pt x="28" y="15"/>
                    </a:cubicBezTo>
                    <a:cubicBezTo>
                      <a:pt x="34" y="11"/>
                      <a:pt x="40" y="0"/>
                      <a:pt x="49" y="5"/>
                    </a:cubicBezTo>
                    <a:cubicBezTo>
                      <a:pt x="57" y="10"/>
                      <a:pt x="65" y="17"/>
                      <a:pt x="61" y="29"/>
                    </a:cubicBezTo>
                    <a:cubicBezTo>
                      <a:pt x="60" y="33"/>
                      <a:pt x="60" y="37"/>
                      <a:pt x="65" y="39"/>
                    </a:cubicBezTo>
                    <a:cubicBezTo>
                      <a:pt x="70" y="40"/>
                      <a:pt x="75" y="38"/>
                      <a:pt x="75" y="33"/>
                    </a:cubicBezTo>
                    <a:cubicBezTo>
                      <a:pt x="76" y="27"/>
                      <a:pt x="78" y="24"/>
                      <a:pt x="84" y="23"/>
                    </a:cubicBezTo>
                    <a:cubicBezTo>
                      <a:pt x="99" y="36"/>
                      <a:pt x="117" y="39"/>
                      <a:pt x="136" y="40"/>
                    </a:cubicBezTo>
                    <a:close/>
                  </a:path>
                </a:pathLst>
              </a:custGeom>
              <a:solidFill>
                <a:srgbClr val="AF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4" name="Freeform 955">
                <a:extLst>
                  <a:ext uri="{FF2B5EF4-FFF2-40B4-BE49-F238E27FC236}">
                    <a16:creationId xmlns:a16="http://schemas.microsoft.com/office/drawing/2014/main" id="{B410D184-9FD7-783F-A9A6-5755472920AB}"/>
                  </a:ext>
                </a:extLst>
              </p:cNvPr>
              <p:cNvSpPr/>
              <p:nvPr/>
            </p:nvSpPr>
            <p:spPr bwMode="auto">
              <a:xfrm>
                <a:off x="4591" y="2339"/>
                <a:ext cx="46" cy="75"/>
              </a:xfrm>
              <a:custGeom>
                <a:avLst/>
                <a:gdLst>
                  <a:gd name="T0" fmla="*/ 16 w 112"/>
                  <a:gd name="T1" fmla="*/ 52 h 88"/>
                  <a:gd name="T2" fmla="*/ 75 w 112"/>
                  <a:gd name="T3" fmla="*/ 64 h 88"/>
                  <a:gd name="T4" fmla="*/ 85 w 112"/>
                  <a:gd name="T5" fmla="*/ 25 h 88"/>
                  <a:gd name="T6" fmla="*/ 68 w 112"/>
                  <a:gd name="T7" fmla="*/ 0 h 88"/>
                  <a:gd name="T8" fmla="*/ 107 w 112"/>
                  <a:gd name="T9" fmla="*/ 51 h 88"/>
                  <a:gd name="T10" fmla="*/ 57 w 112"/>
                  <a:gd name="T11" fmla="*/ 82 h 88"/>
                  <a:gd name="T12" fmla="*/ 0 w 112"/>
                  <a:gd name="T13" fmla="*/ 56 h 88"/>
                  <a:gd name="T14" fmla="*/ 16 w 112"/>
                  <a:gd name="T15" fmla="*/ 5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88">
                    <a:moveTo>
                      <a:pt x="16" y="52"/>
                    </a:moveTo>
                    <a:cubicBezTo>
                      <a:pt x="35" y="61"/>
                      <a:pt x="54" y="72"/>
                      <a:pt x="75" y="64"/>
                    </a:cubicBezTo>
                    <a:cubicBezTo>
                      <a:pt x="97" y="56"/>
                      <a:pt x="104" y="37"/>
                      <a:pt x="85" y="25"/>
                    </a:cubicBezTo>
                    <a:cubicBezTo>
                      <a:pt x="74" y="18"/>
                      <a:pt x="74" y="8"/>
                      <a:pt x="68" y="0"/>
                    </a:cubicBezTo>
                    <a:cubicBezTo>
                      <a:pt x="102" y="12"/>
                      <a:pt x="112" y="24"/>
                      <a:pt x="107" y="51"/>
                    </a:cubicBezTo>
                    <a:cubicBezTo>
                      <a:pt x="103" y="77"/>
                      <a:pt x="83" y="88"/>
                      <a:pt x="57" y="82"/>
                    </a:cubicBezTo>
                    <a:cubicBezTo>
                      <a:pt x="36" y="77"/>
                      <a:pt x="21" y="61"/>
                      <a:pt x="0" y="56"/>
                    </a:cubicBezTo>
                    <a:cubicBezTo>
                      <a:pt x="4" y="50"/>
                      <a:pt x="10" y="53"/>
                      <a:pt x="16" y="52"/>
                    </a:cubicBezTo>
                    <a:close/>
                  </a:path>
                </a:pathLst>
              </a:custGeom>
              <a:solidFill>
                <a:srgbClr val="A0A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5" name="Freeform 956">
                <a:extLst>
                  <a:ext uri="{FF2B5EF4-FFF2-40B4-BE49-F238E27FC236}">
                    <a16:creationId xmlns:a16="http://schemas.microsoft.com/office/drawing/2014/main" id="{81239F59-F093-F0B2-F2CC-384B51D750AF}"/>
                  </a:ext>
                </a:extLst>
              </p:cNvPr>
              <p:cNvSpPr/>
              <p:nvPr/>
            </p:nvSpPr>
            <p:spPr bwMode="auto">
              <a:xfrm>
                <a:off x="4678" y="2350"/>
                <a:ext cx="11" cy="27"/>
              </a:xfrm>
              <a:custGeom>
                <a:avLst/>
                <a:gdLst>
                  <a:gd name="T0" fmla="*/ 27 w 28"/>
                  <a:gd name="T1" fmla="*/ 15 h 32"/>
                  <a:gd name="T2" fmla="*/ 19 w 28"/>
                  <a:gd name="T3" fmla="*/ 27 h 32"/>
                  <a:gd name="T4" fmla="*/ 3 w 28"/>
                  <a:gd name="T5" fmla="*/ 15 h 32"/>
                  <a:gd name="T6" fmla="*/ 9 w 28"/>
                  <a:gd name="T7" fmla="*/ 1 h 32"/>
                  <a:gd name="T8" fmla="*/ 27 w 28"/>
                  <a:gd name="T9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27" y="15"/>
                    </a:moveTo>
                    <a:cubicBezTo>
                      <a:pt x="24" y="19"/>
                      <a:pt x="21" y="23"/>
                      <a:pt x="19" y="27"/>
                    </a:cubicBezTo>
                    <a:cubicBezTo>
                      <a:pt x="6" y="32"/>
                      <a:pt x="4" y="24"/>
                      <a:pt x="3" y="15"/>
                    </a:cubicBezTo>
                    <a:cubicBezTo>
                      <a:pt x="2" y="9"/>
                      <a:pt x="0" y="0"/>
                      <a:pt x="9" y="1"/>
                    </a:cubicBezTo>
                    <a:cubicBezTo>
                      <a:pt x="17" y="1"/>
                      <a:pt x="28" y="2"/>
                      <a:pt x="27" y="15"/>
                    </a:cubicBezTo>
                    <a:close/>
                  </a:path>
                </a:pathLst>
              </a:custGeom>
              <a:solidFill>
                <a:srgbClr val="A7A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6" name="Freeform 957">
                <a:extLst>
                  <a:ext uri="{FF2B5EF4-FFF2-40B4-BE49-F238E27FC236}">
                    <a16:creationId xmlns:a16="http://schemas.microsoft.com/office/drawing/2014/main" id="{8F710F87-EEA1-42A9-6F7F-FFC11EE35233}"/>
                  </a:ext>
                </a:extLst>
              </p:cNvPr>
              <p:cNvSpPr/>
              <p:nvPr/>
            </p:nvSpPr>
            <p:spPr bwMode="auto">
              <a:xfrm>
                <a:off x="3718" y="1229"/>
                <a:ext cx="35" cy="111"/>
              </a:xfrm>
              <a:custGeom>
                <a:avLst/>
                <a:gdLst>
                  <a:gd name="T0" fmla="*/ 6 w 86"/>
                  <a:gd name="T1" fmla="*/ 69 h 130"/>
                  <a:gd name="T2" fmla="*/ 35 w 86"/>
                  <a:gd name="T3" fmla="*/ 8 h 130"/>
                  <a:gd name="T4" fmla="*/ 73 w 86"/>
                  <a:gd name="T5" fmla="*/ 27 h 130"/>
                  <a:gd name="T6" fmla="*/ 58 w 86"/>
                  <a:gd name="T7" fmla="*/ 106 h 130"/>
                  <a:gd name="T8" fmla="*/ 51 w 86"/>
                  <a:gd name="T9" fmla="*/ 113 h 130"/>
                  <a:gd name="T10" fmla="*/ 11 w 86"/>
                  <a:gd name="T11" fmla="*/ 106 h 130"/>
                  <a:gd name="T12" fmla="*/ 6 w 86"/>
                  <a:gd name="T13" fmla="*/ 6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130">
                    <a:moveTo>
                      <a:pt x="6" y="69"/>
                    </a:moveTo>
                    <a:cubicBezTo>
                      <a:pt x="2" y="43"/>
                      <a:pt x="17" y="25"/>
                      <a:pt x="35" y="8"/>
                    </a:cubicBezTo>
                    <a:cubicBezTo>
                      <a:pt x="42" y="0"/>
                      <a:pt x="67" y="13"/>
                      <a:pt x="73" y="27"/>
                    </a:cubicBezTo>
                    <a:cubicBezTo>
                      <a:pt x="86" y="56"/>
                      <a:pt x="81" y="83"/>
                      <a:pt x="58" y="106"/>
                    </a:cubicBezTo>
                    <a:cubicBezTo>
                      <a:pt x="56" y="108"/>
                      <a:pt x="53" y="110"/>
                      <a:pt x="51" y="113"/>
                    </a:cubicBezTo>
                    <a:cubicBezTo>
                      <a:pt x="35" y="130"/>
                      <a:pt x="19" y="129"/>
                      <a:pt x="11" y="106"/>
                    </a:cubicBezTo>
                    <a:cubicBezTo>
                      <a:pt x="7" y="95"/>
                      <a:pt x="0" y="83"/>
                      <a:pt x="6" y="69"/>
                    </a:cubicBezTo>
                    <a:close/>
                  </a:path>
                </a:pathLst>
              </a:custGeom>
              <a:solidFill>
                <a:srgbClr val="C6D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7" name="Freeform 958">
                <a:extLst>
                  <a:ext uri="{FF2B5EF4-FFF2-40B4-BE49-F238E27FC236}">
                    <a16:creationId xmlns:a16="http://schemas.microsoft.com/office/drawing/2014/main" id="{AD13D9DA-D8E6-A6CE-0A65-80FA1D6E251B}"/>
                  </a:ext>
                </a:extLst>
              </p:cNvPr>
              <p:cNvSpPr/>
              <p:nvPr/>
            </p:nvSpPr>
            <p:spPr bwMode="auto">
              <a:xfrm>
                <a:off x="3823" y="1682"/>
                <a:ext cx="6" cy="15"/>
              </a:xfrm>
              <a:custGeom>
                <a:avLst/>
                <a:gdLst>
                  <a:gd name="T0" fmla="*/ 16 w 16"/>
                  <a:gd name="T1" fmla="*/ 17 h 17"/>
                  <a:gd name="T2" fmla="*/ 0 w 16"/>
                  <a:gd name="T3" fmla="*/ 1 h 17"/>
                  <a:gd name="T4" fmla="*/ 16 w 16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9" y="13"/>
                      <a:pt x="0" y="11"/>
                      <a:pt x="0" y="1"/>
                    </a:cubicBezTo>
                    <a:cubicBezTo>
                      <a:pt x="12" y="0"/>
                      <a:pt x="15" y="7"/>
                      <a:pt x="16" y="17"/>
                    </a:cubicBezTo>
                    <a:close/>
                  </a:path>
                </a:pathLst>
              </a:custGeom>
              <a:solidFill>
                <a:srgbClr val="D2D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8" name="Freeform 959">
                <a:extLst>
                  <a:ext uri="{FF2B5EF4-FFF2-40B4-BE49-F238E27FC236}">
                    <a16:creationId xmlns:a16="http://schemas.microsoft.com/office/drawing/2014/main" id="{8FED58D8-1A60-833C-2B71-F2A555B01D23}"/>
                  </a:ext>
                </a:extLst>
              </p:cNvPr>
              <p:cNvSpPr/>
              <p:nvPr/>
            </p:nvSpPr>
            <p:spPr bwMode="auto">
              <a:xfrm>
                <a:off x="3870" y="795"/>
                <a:ext cx="66" cy="109"/>
              </a:xfrm>
              <a:custGeom>
                <a:avLst/>
                <a:gdLst>
                  <a:gd name="T0" fmla="*/ 44 w 164"/>
                  <a:gd name="T1" fmla="*/ 11 h 128"/>
                  <a:gd name="T2" fmla="*/ 79 w 164"/>
                  <a:gd name="T3" fmla="*/ 3 h 128"/>
                  <a:gd name="T4" fmla="*/ 92 w 164"/>
                  <a:gd name="T5" fmla="*/ 22 h 128"/>
                  <a:gd name="T6" fmla="*/ 111 w 164"/>
                  <a:gd name="T7" fmla="*/ 50 h 128"/>
                  <a:gd name="T8" fmla="*/ 145 w 164"/>
                  <a:gd name="T9" fmla="*/ 61 h 128"/>
                  <a:gd name="T10" fmla="*/ 161 w 164"/>
                  <a:gd name="T11" fmla="*/ 79 h 128"/>
                  <a:gd name="T12" fmla="*/ 139 w 164"/>
                  <a:gd name="T13" fmla="*/ 90 h 128"/>
                  <a:gd name="T14" fmla="*/ 114 w 164"/>
                  <a:gd name="T15" fmla="*/ 104 h 128"/>
                  <a:gd name="T16" fmla="*/ 90 w 164"/>
                  <a:gd name="T17" fmla="*/ 120 h 128"/>
                  <a:gd name="T18" fmla="*/ 55 w 164"/>
                  <a:gd name="T19" fmla="*/ 126 h 128"/>
                  <a:gd name="T20" fmla="*/ 12 w 164"/>
                  <a:gd name="T21" fmla="*/ 112 h 128"/>
                  <a:gd name="T22" fmla="*/ 15 w 164"/>
                  <a:gd name="T23" fmla="*/ 74 h 128"/>
                  <a:gd name="T24" fmla="*/ 40 w 164"/>
                  <a:gd name="T25" fmla="*/ 19 h 128"/>
                  <a:gd name="T26" fmla="*/ 44 w 164"/>
                  <a:gd name="T27" fmla="*/ 1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4" h="128">
                    <a:moveTo>
                      <a:pt x="44" y="11"/>
                    </a:moveTo>
                    <a:cubicBezTo>
                      <a:pt x="56" y="9"/>
                      <a:pt x="66" y="0"/>
                      <a:pt x="79" y="3"/>
                    </a:cubicBezTo>
                    <a:cubicBezTo>
                      <a:pt x="88" y="5"/>
                      <a:pt x="99" y="6"/>
                      <a:pt x="92" y="22"/>
                    </a:cubicBezTo>
                    <a:cubicBezTo>
                      <a:pt x="87" y="33"/>
                      <a:pt x="97" y="49"/>
                      <a:pt x="111" y="50"/>
                    </a:cubicBezTo>
                    <a:cubicBezTo>
                      <a:pt x="124" y="52"/>
                      <a:pt x="134" y="58"/>
                      <a:pt x="145" y="61"/>
                    </a:cubicBezTo>
                    <a:cubicBezTo>
                      <a:pt x="154" y="62"/>
                      <a:pt x="164" y="65"/>
                      <a:pt x="161" y="79"/>
                    </a:cubicBezTo>
                    <a:cubicBezTo>
                      <a:pt x="157" y="92"/>
                      <a:pt x="148" y="93"/>
                      <a:pt x="139" y="90"/>
                    </a:cubicBezTo>
                    <a:cubicBezTo>
                      <a:pt x="125" y="85"/>
                      <a:pt x="119" y="95"/>
                      <a:pt x="114" y="104"/>
                    </a:cubicBezTo>
                    <a:cubicBezTo>
                      <a:pt x="109" y="114"/>
                      <a:pt x="102" y="119"/>
                      <a:pt x="90" y="120"/>
                    </a:cubicBezTo>
                    <a:cubicBezTo>
                      <a:pt x="78" y="120"/>
                      <a:pt x="67" y="125"/>
                      <a:pt x="55" y="126"/>
                    </a:cubicBezTo>
                    <a:cubicBezTo>
                      <a:pt x="39" y="128"/>
                      <a:pt x="23" y="127"/>
                      <a:pt x="12" y="112"/>
                    </a:cubicBezTo>
                    <a:cubicBezTo>
                      <a:pt x="2" y="97"/>
                      <a:pt x="0" y="85"/>
                      <a:pt x="15" y="74"/>
                    </a:cubicBezTo>
                    <a:cubicBezTo>
                      <a:pt x="34" y="60"/>
                      <a:pt x="26" y="35"/>
                      <a:pt x="40" y="19"/>
                    </a:cubicBezTo>
                    <a:cubicBezTo>
                      <a:pt x="38" y="14"/>
                      <a:pt x="37" y="10"/>
                      <a:pt x="44" y="11"/>
                    </a:cubicBezTo>
                    <a:close/>
                  </a:path>
                </a:pathLst>
              </a:custGeom>
              <a:solidFill>
                <a:srgbClr val="A1B3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9" name="Freeform 960">
                <a:extLst>
                  <a:ext uri="{FF2B5EF4-FFF2-40B4-BE49-F238E27FC236}">
                    <a16:creationId xmlns:a16="http://schemas.microsoft.com/office/drawing/2014/main" id="{408A2A86-6C02-0773-8DCB-AAA46B390D90}"/>
                  </a:ext>
                </a:extLst>
              </p:cNvPr>
              <p:cNvSpPr/>
              <p:nvPr/>
            </p:nvSpPr>
            <p:spPr bwMode="auto">
              <a:xfrm>
                <a:off x="3953" y="847"/>
                <a:ext cx="58" cy="45"/>
              </a:xfrm>
              <a:custGeom>
                <a:avLst/>
                <a:gdLst>
                  <a:gd name="T0" fmla="*/ 142 w 143"/>
                  <a:gd name="T1" fmla="*/ 14 h 53"/>
                  <a:gd name="T2" fmla="*/ 120 w 143"/>
                  <a:gd name="T3" fmla="*/ 38 h 53"/>
                  <a:gd name="T4" fmla="*/ 32 w 143"/>
                  <a:gd name="T5" fmla="*/ 52 h 53"/>
                  <a:gd name="T6" fmla="*/ 21 w 143"/>
                  <a:gd name="T7" fmla="*/ 45 h 53"/>
                  <a:gd name="T8" fmla="*/ 0 w 143"/>
                  <a:gd name="T9" fmla="*/ 28 h 53"/>
                  <a:gd name="T10" fmla="*/ 54 w 143"/>
                  <a:gd name="T11" fmla="*/ 10 h 53"/>
                  <a:gd name="T12" fmla="*/ 96 w 143"/>
                  <a:gd name="T13" fmla="*/ 4 h 53"/>
                  <a:gd name="T14" fmla="*/ 120 w 143"/>
                  <a:gd name="T15" fmla="*/ 12 h 53"/>
                  <a:gd name="T16" fmla="*/ 142 w 143"/>
                  <a:gd name="T17" fmla="*/ 14 h 53"/>
                  <a:gd name="T18" fmla="*/ 142 w 143"/>
                  <a:gd name="T19" fmla="*/ 1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3" h="52">
                    <a:moveTo>
                      <a:pt x="142" y="14"/>
                    </a:moveTo>
                    <a:cubicBezTo>
                      <a:pt x="143" y="30"/>
                      <a:pt x="130" y="34"/>
                      <a:pt x="120" y="38"/>
                    </a:cubicBezTo>
                    <a:cubicBezTo>
                      <a:pt x="91" y="47"/>
                      <a:pt x="61" y="48"/>
                      <a:pt x="32" y="52"/>
                    </a:cubicBezTo>
                    <a:cubicBezTo>
                      <a:pt x="26" y="53"/>
                      <a:pt x="24" y="49"/>
                      <a:pt x="21" y="45"/>
                    </a:cubicBezTo>
                    <a:cubicBezTo>
                      <a:pt x="16" y="37"/>
                      <a:pt x="10" y="30"/>
                      <a:pt x="0" y="28"/>
                    </a:cubicBezTo>
                    <a:cubicBezTo>
                      <a:pt x="13" y="4"/>
                      <a:pt x="36" y="15"/>
                      <a:pt x="54" y="10"/>
                    </a:cubicBezTo>
                    <a:cubicBezTo>
                      <a:pt x="67" y="7"/>
                      <a:pt x="82" y="13"/>
                      <a:pt x="96" y="4"/>
                    </a:cubicBezTo>
                    <a:cubicBezTo>
                      <a:pt x="103" y="0"/>
                      <a:pt x="113" y="8"/>
                      <a:pt x="120" y="12"/>
                    </a:cubicBezTo>
                    <a:cubicBezTo>
                      <a:pt x="128" y="17"/>
                      <a:pt x="134" y="16"/>
                      <a:pt x="142" y="14"/>
                    </a:cubicBezTo>
                    <a:cubicBezTo>
                      <a:pt x="142" y="14"/>
                      <a:pt x="142" y="14"/>
                      <a:pt x="142" y="14"/>
                    </a:cubicBezTo>
                    <a:close/>
                  </a:path>
                </a:pathLst>
              </a:custGeom>
              <a:solidFill>
                <a:srgbClr val="A1B3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0" name="Freeform 961">
                <a:extLst>
                  <a:ext uri="{FF2B5EF4-FFF2-40B4-BE49-F238E27FC236}">
                    <a16:creationId xmlns:a16="http://schemas.microsoft.com/office/drawing/2014/main" id="{911411F4-BAC5-7E90-F43C-E9F6F44FB2E9}"/>
                  </a:ext>
                </a:extLst>
              </p:cNvPr>
              <p:cNvSpPr/>
              <p:nvPr/>
            </p:nvSpPr>
            <p:spPr bwMode="auto">
              <a:xfrm>
                <a:off x="3852" y="801"/>
                <a:ext cx="36" cy="48"/>
              </a:xfrm>
              <a:custGeom>
                <a:avLst/>
                <a:gdLst>
                  <a:gd name="T0" fmla="*/ 88 w 88"/>
                  <a:gd name="T1" fmla="*/ 4 h 56"/>
                  <a:gd name="T2" fmla="*/ 84 w 88"/>
                  <a:gd name="T3" fmla="*/ 12 h 56"/>
                  <a:gd name="T4" fmla="*/ 72 w 88"/>
                  <a:gd name="T5" fmla="*/ 16 h 56"/>
                  <a:gd name="T6" fmla="*/ 54 w 88"/>
                  <a:gd name="T7" fmla="*/ 25 h 56"/>
                  <a:gd name="T8" fmla="*/ 9 w 88"/>
                  <a:gd name="T9" fmla="*/ 52 h 56"/>
                  <a:gd name="T10" fmla="*/ 0 w 88"/>
                  <a:gd name="T11" fmla="*/ 56 h 56"/>
                  <a:gd name="T12" fmla="*/ 6 w 88"/>
                  <a:gd name="T13" fmla="*/ 44 h 56"/>
                  <a:gd name="T14" fmla="*/ 88 w 88"/>
                  <a:gd name="T15" fmla="*/ 0 h 56"/>
                  <a:gd name="T16" fmla="*/ 88 w 88"/>
                  <a:gd name="T17" fmla="*/ 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56">
                    <a:moveTo>
                      <a:pt x="88" y="4"/>
                    </a:moveTo>
                    <a:cubicBezTo>
                      <a:pt x="85" y="6"/>
                      <a:pt x="84" y="9"/>
                      <a:pt x="84" y="12"/>
                    </a:cubicBezTo>
                    <a:cubicBezTo>
                      <a:pt x="80" y="12"/>
                      <a:pt x="75" y="11"/>
                      <a:pt x="72" y="16"/>
                    </a:cubicBezTo>
                    <a:cubicBezTo>
                      <a:pt x="64" y="15"/>
                      <a:pt x="57" y="18"/>
                      <a:pt x="54" y="25"/>
                    </a:cubicBezTo>
                    <a:cubicBezTo>
                      <a:pt x="46" y="46"/>
                      <a:pt x="31" y="54"/>
                      <a:pt x="9" y="52"/>
                    </a:cubicBezTo>
                    <a:cubicBezTo>
                      <a:pt x="6" y="52"/>
                      <a:pt x="3" y="55"/>
                      <a:pt x="0" y="56"/>
                    </a:cubicBezTo>
                    <a:cubicBezTo>
                      <a:pt x="0" y="51"/>
                      <a:pt x="2" y="45"/>
                      <a:pt x="6" y="44"/>
                    </a:cubicBezTo>
                    <a:cubicBezTo>
                      <a:pt x="37" y="36"/>
                      <a:pt x="57" y="7"/>
                      <a:pt x="88" y="0"/>
                    </a:cubicBezTo>
                    <a:cubicBezTo>
                      <a:pt x="88" y="1"/>
                      <a:pt x="88" y="3"/>
                      <a:pt x="88" y="4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1" name="Freeform 962">
                <a:extLst>
                  <a:ext uri="{FF2B5EF4-FFF2-40B4-BE49-F238E27FC236}">
                    <a16:creationId xmlns:a16="http://schemas.microsoft.com/office/drawing/2014/main" id="{F0A56A95-EE3E-F98E-C829-ECDA7FF07861}"/>
                  </a:ext>
                </a:extLst>
              </p:cNvPr>
              <p:cNvSpPr/>
              <p:nvPr/>
            </p:nvSpPr>
            <p:spPr bwMode="auto">
              <a:xfrm>
                <a:off x="3891" y="779"/>
                <a:ext cx="19" cy="18"/>
              </a:xfrm>
              <a:custGeom>
                <a:avLst/>
                <a:gdLst>
                  <a:gd name="T0" fmla="*/ 0 w 48"/>
                  <a:gd name="T1" fmla="*/ 18 h 21"/>
                  <a:gd name="T2" fmla="*/ 48 w 48"/>
                  <a:gd name="T3" fmla="*/ 14 h 21"/>
                  <a:gd name="T4" fmla="*/ 0 w 48"/>
                  <a:gd name="T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21">
                    <a:moveTo>
                      <a:pt x="0" y="18"/>
                    </a:moveTo>
                    <a:cubicBezTo>
                      <a:pt x="15" y="7"/>
                      <a:pt x="31" y="0"/>
                      <a:pt x="48" y="14"/>
                    </a:cubicBezTo>
                    <a:cubicBezTo>
                      <a:pt x="32" y="13"/>
                      <a:pt x="16" y="21"/>
                      <a:pt x="0" y="18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2" name="Freeform 963">
                <a:extLst>
                  <a:ext uri="{FF2B5EF4-FFF2-40B4-BE49-F238E27FC236}">
                    <a16:creationId xmlns:a16="http://schemas.microsoft.com/office/drawing/2014/main" id="{C86945C1-0B03-F8C6-601E-5C3827351DEF}"/>
                  </a:ext>
                </a:extLst>
              </p:cNvPr>
              <p:cNvSpPr/>
              <p:nvPr/>
            </p:nvSpPr>
            <p:spPr bwMode="auto">
              <a:xfrm>
                <a:off x="4362" y="1330"/>
                <a:ext cx="211" cy="301"/>
              </a:xfrm>
              <a:custGeom>
                <a:avLst/>
                <a:gdLst>
                  <a:gd name="T0" fmla="*/ 147 w 522"/>
                  <a:gd name="T1" fmla="*/ 63 h 354"/>
                  <a:gd name="T2" fmla="*/ 234 w 522"/>
                  <a:gd name="T3" fmla="*/ 104 h 354"/>
                  <a:gd name="T4" fmla="*/ 305 w 522"/>
                  <a:gd name="T5" fmla="*/ 74 h 354"/>
                  <a:gd name="T6" fmla="*/ 341 w 522"/>
                  <a:gd name="T7" fmla="*/ 97 h 354"/>
                  <a:gd name="T8" fmla="*/ 358 w 522"/>
                  <a:gd name="T9" fmla="*/ 92 h 354"/>
                  <a:gd name="T10" fmla="*/ 376 w 522"/>
                  <a:gd name="T11" fmla="*/ 54 h 354"/>
                  <a:gd name="T12" fmla="*/ 405 w 522"/>
                  <a:gd name="T13" fmla="*/ 2 h 354"/>
                  <a:gd name="T14" fmla="*/ 471 w 522"/>
                  <a:gd name="T15" fmla="*/ 20 h 354"/>
                  <a:gd name="T16" fmla="*/ 518 w 522"/>
                  <a:gd name="T17" fmla="*/ 68 h 354"/>
                  <a:gd name="T18" fmla="*/ 426 w 522"/>
                  <a:gd name="T19" fmla="*/ 57 h 354"/>
                  <a:gd name="T20" fmla="*/ 409 w 522"/>
                  <a:gd name="T21" fmla="*/ 83 h 354"/>
                  <a:gd name="T22" fmla="*/ 375 w 522"/>
                  <a:gd name="T23" fmla="*/ 109 h 354"/>
                  <a:gd name="T24" fmla="*/ 374 w 522"/>
                  <a:gd name="T25" fmla="*/ 131 h 354"/>
                  <a:gd name="T26" fmla="*/ 428 w 522"/>
                  <a:gd name="T27" fmla="*/ 175 h 354"/>
                  <a:gd name="T28" fmla="*/ 453 w 522"/>
                  <a:gd name="T29" fmla="*/ 256 h 354"/>
                  <a:gd name="T30" fmla="*/ 391 w 522"/>
                  <a:gd name="T31" fmla="*/ 331 h 354"/>
                  <a:gd name="T32" fmla="*/ 371 w 522"/>
                  <a:gd name="T33" fmla="*/ 297 h 354"/>
                  <a:gd name="T34" fmla="*/ 413 w 522"/>
                  <a:gd name="T35" fmla="*/ 243 h 354"/>
                  <a:gd name="T36" fmla="*/ 401 w 522"/>
                  <a:gd name="T37" fmla="*/ 216 h 354"/>
                  <a:gd name="T38" fmla="*/ 314 w 522"/>
                  <a:gd name="T39" fmla="*/ 221 h 354"/>
                  <a:gd name="T40" fmla="*/ 239 w 522"/>
                  <a:gd name="T41" fmla="*/ 237 h 354"/>
                  <a:gd name="T42" fmla="*/ 246 w 522"/>
                  <a:gd name="T43" fmla="*/ 283 h 354"/>
                  <a:gd name="T44" fmla="*/ 235 w 522"/>
                  <a:gd name="T45" fmla="*/ 297 h 354"/>
                  <a:gd name="T46" fmla="*/ 202 w 522"/>
                  <a:gd name="T47" fmla="*/ 274 h 354"/>
                  <a:gd name="T48" fmla="*/ 139 w 522"/>
                  <a:gd name="T49" fmla="*/ 287 h 354"/>
                  <a:gd name="T50" fmla="*/ 102 w 522"/>
                  <a:gd name="T51" fmla="*/ 338 h 354"/>
                  <a:gd name="T52" fmla="*/ 45 w 522"/>
                  <a:gd name="T53" fmla="*/ 343 h 354"/>
                  <a:gd name="T54" fmla="*/ 7 w 522"/>
                  <a:gd name="T55" fmla="*/ 335 h 354"/>
                  <a:gd name="T56" fmla="*/ 39 w 522"/>
                  <a:gd name="T57" fmla="*/ 299 h 354"/>
                  <a:gd name="T58" fmla="*/ 83 w 522"/>
                  <a:gd name="T59" fmla="*/ 240 h 354"/>
                  <a:gd name="T60" fmla="*/ 157 w 522"/>
                  <a:gd name="T61" fmla="*/ 221 h 354"/>
                  <a:gd name="T62" fmla="*/ 186 w 522"/>
                  <a:gd name="T63" fmla="*/ 197 h 354"/>
                  <a:gd name="T64" fmla="*/ 139 w 522"/>
                  <a:gd name="T65" fmla="*/ 67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22" h="354">
                    <a:moveTo>
                      <a:pt x="143" y="59"/>
                    </a:moveTo>
                    <a:cubicBezTo>
                      <a:pt x="144" y="60"/>
                      <a:pt x="145" y="61"/>
                      <a:pt x="147" y="63"/>
                    </a:cubicBezTo>
                    <a:cubicBezTo>
                      <a:pt x="166" y="62"/>
                      <a:pt x="183" y="64"/>
                      <a:pt x="189" y="88"/>
                    </a:cubicBezTo>
                    <a:cubicBezTo>
                      <a:pt x="194" y="105"/>
                      <a:pt x="218" y="113"/>
                      <a:pt x="234" y="104"/>
                    </a:cubicBezTo>
                    <a:cubicBezTo>
                      <a:pt x="249" y="96"/>
                      <a:pt x="265" y="90"/>
                      <a:pt x="283" y="89"/>
                    </a:cubicBezTo>
                    <a:cubicBezTo>
                      <a:pt x="293" y="89"/>
                      <a:pt x="298" y="79"/>
                      <a:pt x="305" y="74"/>
                    </a:cubicBezTo>
                    <a:cubicBezTo>
                      <a:pt x="320" y="67"/>
                      <a:pt x="329" y="79"/>
                      <a:pt x="341" y="85"/>
                    </a:cubicBezTo>
                    <a:cubicBezTo>
                      <a:pt x="346" y="87"/>
                      <a:pt x="345" y="93"/>
                      <a:pt x="341" y="97"/>
                    </a:cubicBezTo>
                    <a:cubicBezTo>
                      <a:pt x="338" y="100"/>
                      <a:pt x="333" y="101"/>
                      <a:pt x="332" y="109"/>
                    </a:cubicBezTo>
                    <a:cubicBezTo>
                      <a:pt x="339" y="99"/>
                      <a:pt x="348" y="95"/>
                      <a:pt x="358" y="92"/>
                    </a:cubicBezTo>
                    <a:cubicBezTo>
                      <a:pt x="369" y="89"/>
                      <a:pt x="377" y="83"/>
                      <a:pt x="373" y="69"/>
                    </a:cubicBezTo>
                    <a:cubicBezTo>
                      <a:pt x="372" y="64"/>
                      <a:pt x="372" y="58"/>
                      <a:pt x="376" y="54"/>
                    </a:cubicBezTo>
                    <a:cubicBezTo>
                      <a:pt x="385" y="46"/>
                      <a:pt x="387" y="38"/>
                      <a:pt x="382" y="26"/>
                    </a:cubicBezTo>
                    <a:cubicBezTo>
                      <a:pt x="378" y="16"/>
                      <a:pt x="390" y="3"/>
                      <a:pt x="405" y="2"/>
                    </a:cubicBezTo>
                    <a:cubicBezTo>
                      <a:pt x="416" y="1"/>
                      <a:pt x="427" y="0"/>
                      <a:pt x="438" y="1"/>
                    </a:cubicBezTo>
                    <a:cubicBezTo>
                      <a:pt x="452" y="2"/>
                      <a:pt x="464" y="6"/>
                      <a:pt x="471" y="20"/>
                    </a:cubicBezTo>
                    <a:cubicBezTo>
                      <a:pt x="480" y="36"/>
                      <a:pt x="491" y="49"/>
                      <a:pt x="510" y="55"/>
                    </a:cubicBezTo>
                    <a:cubicBezTo>
                      <a:pt x="514" y="57"/>
                      <a:pt x="522" y="60"/>
                      <a:pt x="518" y="68"/>
                    </a:cubicBezTo>
                    <a:cubicBezTo>
                      <a:pt x="508" y="74"/>
                      <a:pt x="498" y="69"/>
                      <a:pt x="491" y="63"/>
                    </a:cubicBezTo>
                    <a:cubicBezTo>
                      <a:pt x="470" y="46"/>
                      <a:pt x="448" y="53"/>
                      <a:pt x="426" y="57"/>
                    </a:cubicBezTo>
                    <a:cubicBezTo>
                      <a:pt x="425" y="57"/>
                      <a:pt x="424" y="58"/>
                      <a:pt x="423" y="59"/>
                    </a:cubicBezTo>
                    <a:cubicBezTo>
                      <a:pt x="413" y="62"/>
                      <a:pt x="408" y="73"/>
                      <a:pt x="409" y="83"/>
                    </a:cubicBezTo>
                    <a:cubicBezTo>
                      <a:pt x="410" y="95"/>
                      <a:pt x="404" y="103"/>
                      <a:pt x="392" y="107"/>
                    </a:cubicBezTo>
                    <a:cubicBezTo>
                      <a:pt x="387" y="108"/>
                      <a:pt x="380" y="107"/>
                      <a:pt x="375" y="109"/>
                    </a:cubicBezTo>
                    <a:cubicBezTo>
                      <a:pt x="369" y="111"/>
                      <a:pt x="364" y="115"/>
                      <a:pt x="363" y="122"/>
                    </a:cubicBezTo>
                    <a:cubicBezTo>
                      <a:pt x="362" y="129"/>
                      <a:pt x="369" y="129"/>
                      <a:pt x="374" y="131"/>
                    </a:cubicBezTo>
                    <a:cubicBezTo>
                      <a:pt x="388" y="136"/>
                      <a:pt x="397" y="149"/>
                      <a:pt x="406" y="160"/>
                    </a:cubicBezTo>
                    <a:cubicBezTo>
                      <a:pt x="412" y="167"/>
                      <a:pt x="419" y="172"/>
                      <a:pt x="428" y="175"/>
                    </a:cubicBezTo>
                    <a:cubicBezTo>
                      <a:pt x="461" y="186"/>
                      <a:pt x="467" y="199"/>
                      <a:pt x="458" y="232"/>
                    </a:cubicBezTo>
                    <a:cubicBezTo>
                      <a:pt x="456" y="240"/>
                      <a:pt x="456" y="248"/>
                      <a:pt x="453" y="256"/>
                    </a:cubicBezTo>
                    <a:cubicBezTo>
                      <a:pt x="449" y="265"/>
                      <a:pt x="443" y="275"/>
                      <a:pt x="433" y="277"/>
                    </a:cubicBezTo>
                    <a:cubicBezTo>
                      <a:pt x="404" y="284"/>
                      <a:pt x="396" y="306"/>
                      <a:pt x="391" y="331"/>
                    </a:cubicBezTo>
                    <a:cubicBezTo>
                      <a:pt x="378" y="338"/>
                      <a:pt x="369" y="331"/>
                      <a:pt x="363" y="321"/>
                    </a:cubicBezTo>
                    <a:cubicBezTo>
                      <a:pt x="356" y="311"/>
                      <a:pt x="365" y="304"/>
                      <a:pt x="371" y="297"/>
                    </a:cubicBezTo>
                    <a:cubicBezTo>
                      <a:pt x="376" y="292"/>
                      <a:pt x="381" y="286"/>
                      <a:pt x="388" y="283"/>
                    </a:cubicBezTo>
                    <a:cubicBezTo>
                      <a:pt x="404" y="274"/>
                      <a:pt x="411" y="260"/>
                      <a:pt x="413" y="243"/>
                    </a:cubicBezTo>
                    <a:cubicBezTo>
                      <a:pt x="414" y="238"/>
                      <a:pt x="414" y="232"/>
                      <a:pt x="414" y="227"/>
                    </a:cubicBezTo>
                    <a:cubicBezTo>
                      <a:pt x="414" y="218"/>
                      <a:pt x="411" y="216"/>
                      <a:pt x="401" y="216"/>
                    </a:cubicBezTo>
                    <a:cubicBezTo>
                      <a:pt x="373" y="215"/>
                      <a:pt x="346" y="216"/>
                      <a:pt x="319" y="222"/>
                    </a:cubicBezTo>
                    <a:cubicBezTo>
                      <a:pt x="317" y="222"/>
                      <a:pt x="315" y="222"/>
                      <a:pt x="314" y="221"/>
                    </a:cubicBezTo>
                    <a:cubicBezTo>
                      <a:pt x="294" y="206"/>
                      <a:pt x="284" y="221"/>
                      <a:pt x="273" y="233"/>
                    </a:cubicBezTo>
                    <a:cubicBezTo>
                      <a:pt x="264" y="244"/>
                      <a:pt x="254" y="248"/>
                      <a:pt x="239" y="237"/>
                    </a:cubicBezTo>
                    <a:cubicBezTo>
                      <a:pt x="240" y="249"/>
                      <a:pt x="244" y="258"/>
                      <a:pt x="238" y="267"/>
                    </a:cubicBezTo>
                    <a:cubicBezTo>
                      <a:pt x="234" y="274"/>
                      <a:pt x="243" y="278"/>
                      <a:pt x="246" y="283"/>
                    </a:cubicBezTo>
                    <a:cubicBezTo>
                      <a:pt x="248" y="288"/>
                      <a:pt x="250" y="292"/>
                      <a:pt x="247" y="297"/>
                    </a:cubicBezTo>
                    <a:cubicBezTo>
                      <a:pt x="244" y="302"/>
                      <a:pt x="239" y="299"/>
                      <a:pt x="235" y="297"/>
                    </a:cubicBezTo>
                    <a:cubicBezTo>
                      <a:pt x="225" y="292"/>
                      <a:pt x="209" y="294"/>
                      <a:pt x="209" y="275"/>
                    </a:cubicBezTo>
                    <a:cubicBezTo>
                      <a:pt x="209" y="274"/>
                      <a:pt x="205" y="274"/>
                      <a:pt x="202" y="274"/>
                    </a:cubicBezTo>
                    <a:cubicBezTo>
                      <a:pt x="198" y="273"/>
                      <a:pt x="195" y="271"/>
                      <a:pt x="191" y="270"/>
                    </a:cubicBezTo>
                    <a:cubicBezTo>
                      <a:pt x="150" y="259"/>
                      <a:pt x="152" y="258"/>
                      <a:pt x="139" y="287"/>
                    </a:cubicBezTo>
                    <a:cubicBezTo>
                      <a:pt x="136" y="293"/>
                      <a:pt x="132" y="298"/>
                      <a:pt x="126" y="300"/>
                    </a:cubicBezTo>
                    <a:cubicBezTo>
                      <a:pt x="107" y="305"/>
                      <a:pt x="104" y="323"/>
                      <a:pt x="102" y="338"/>
                    </a:cubicBezTo>
                    <a:cubicBezTo>
                      <a:pt x="100" y="351"/>
                      <a:pt x="96" y="354"/>
                      <a:pt x="85" y="353"/>
                    </a:cubicBezTo>
                    <a:cubicBezTo>
                      <a:pt x="71" y="351"/>
                      <a:pt x="57" y="351"/>
                      <a:pt x="45" y="343"/>
                    </a:cubicBezTo>
                    <a:cubicBezTo>
                      <a:pt x="33" y="334"/>
                      <a:pt x="19" y="344"/>
                      <a:pt x="7" y="339"/>
                    </a:cubicBezTo>
                    <a:cubicBezTo>
                      <a:pt x="7" y="337"/>
                      <a:pt x="7" y="336"/>
                      <a:pt x="7" y="335"/>
                    </a:cubicBezTo>
                    <a:cubicBezTo>
                      <a:pt x="0" y="323"/>
                      <a:pt x="5" y="309"/>
                      <a:pt x="20" y="303"/>
                    </a:cubicBezTo>
                    <a:cubicBezTo>
                      <a:pt x="26" y="301"/>
                      <a:pt x="33" y="300"/>
                      <a:pt x="39" y="299"/>
                    </a:cubicBezTo>
                    <a:cubicBezTo>
                      <a:pt x="61" y="295"/>
                      <a:pt x="70" y="286"/>
                      <a:pt x="74" y="264"/>
                    </a:cubicBezTo>
                    <a:cubicBezTo>
                      <a:pt x="75" y="255"/>
                      <a:pt x="78" y="247"/>
                      <a:pt x="83" y="240"/>
                    </a:cubicBezTo>
                    <a:cubicBezTo>
                      <a:pt x="90" y="229"/>
                      <a:pt x="99" y="225"/>
                      <a:pt x="112" y="230"/>
                    </a:cubicBezTo>
                    <a:cubicBezTo>
                      <a:pt x="129" y="237"/>
                      <a:pt x="145" y="241"/>
                      <a:pt x="157" y="221"/>
                    </a:cubicBezTo>
                    <a:cubicBezTo>
                      <a:pt x="161" y="215"/>
                      <a:pt x="170" y="214"/>
                      <a:pt x="177" y="213"/>
                    </a:cubicBezTo>
                    <a:cubicBezTo>
                      <a:pt x="185" y="211"/>
                      <a:pt x="188" y="206"/>
                      <a:pt x="186" y="197"/>
                    </a:cubicBezTo>
                    <a:cubicBezTo>
                      <a:pt x="178" y="160"/>
                      <a:pt x="164" y="125"/>
                      <a:pt x="152" y="89"/>
                    </a:cubicBezTo>
                    <a:cubicBezTo>
                      <a:pt x="149" y="81"/>
                      <a:pt x="143" y="74"/>
                      <a:pt x="139" y="67"/>
                    </a:cubicBezTo>
                    <a:cubicBezTo>
                      <a:pt x="133" y="61"/>
                      <a:pt x="137" y="60"/>
                      <a:pt x="143" y="59"/>
                    </a:cubicBezTo>
                    <a:close/>
                  </a:path>
                </a:pathLst>
              </a:custGeom>
              <a:solidFill>
                <a:srgbClr val="DC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3" name="Freeform 964">
                <a:extLst>
                  <a:ext uri="{FF2B5EF4-FFF2-40B4-BE49-F238E27FC236}">
                    <a16:creationId xmlns:a16="http://schemas.microsoft.com/office/drawing/2014/main" id="{46D56B04-D540-7B62-98CD-2FE5B0D2EA63}"/>
                  </a:ext>
                </a:extLst>
              </p:cNvPr>
              <p:cNvSpPr/>
              <p:nvPr/>
            </p:nvSpPr>
            <p:spPr bwMode="auto">
              <a:xfrm>
                <a:off x="4337" y="1383"/>
                <a:ext cx="105" cy="242"/>
              </a:xfrm>
              <a:custGeom>
                <a:avLst/>
                <a:gdLst>
                  <a:gd name="T0" fmla="*/ 200 w 260"/>
                  <a:gd name="T1" fmla="*/ 5 h 285"/>
                  <a:gd name="T2" fmla="*/ 226 w 260"/>
                  <a:gd name="T3" fmla="*/ 48 h 285"/>
                  <a:gd name="T4" fmla="*/ 233 w 260"/>
                  <a:gd name="T5" fmla="*/ 71 h 285"/>
                  <a:gd name="T6" fmla="*/ 254 w 260"/>
                  <a:gd name="T7" fmla="*/ 138 h 285"/>
                  <a:gd name="T8" fmla="*/ 240 w 260"/>
                  <a:gd name="T9" fmla="*/ 156 h 285"/>
                  <a:gd name="T10" fmla="*/ 213 w 260"/>
                  <a:gd name="T11" fmla="*/ 172 h 285"/>
                  <a:gd name="T12" fmla="*/ 175 w 260"/>
                  <a:gd name="T13" fmla="*/ 175 h 285"/>
                  <a:gd name="T14" fmla="*/ 140 w 260"/>
                  <a:gd name="T15" fmla="*/ 199 h 285"/>
                  <a:gd name="T16" fmla="*/ 100 w 260"/>
                  <a:gd name="T17" fmla="*/ 241 h 285"/>
                  <a:gd name="T18" fmla="*/ 68 w 260"/>
                  <a:gd name="T19" fmla="*/ 273 h 285"/>
                  <a:gd name="T20" fmla="*/ 52 w 260"/>
                  <a:gd name="T21" fmla="*/ 285 h 285"/>
                  <a:gd name="T22" fmla="*/ 16 w 260"/>
                  <a:gd name="T23" fmla="*/ 281 h 285"/>
                  <a:gd name="T24" fmla="*/ 0 w 260"/>
                  <a:gd name="T25" fmla="*/ 273 h 285"/>
                  <a:gd name="T26" fmla="*/ 66 w 260"/>
                  <a:gd name="T27" fmla="*/ 231 h 285"/>
                  <a:gd name="T28" fmla="*/ 89 w 260"/>
                  <a:gd name="T29" fmla="*/ 225 h 285"/>
                  <a:gd name="T30" fmla="*/ 119 w 260"/>
                  <a:gd name="T31" fmla="*/ 204 h 285"/>
                  <a:gd name="T32" fmla="*/ 135 w 260"/>
                  <a:gd name="T33" fmla="*/ 179 h 285"/>
                  <a:gd name="T34" fmla="*/ 147 w 260"/>
                  <a:gd name="T35" fmla="*/ 159 h 285"/>
                  <a:gd name="T36" fmla="*/ 175 w 260"/>
                  <a:gd name="T37" fmla="*/ 120 h 285"/>
                  <a:gd name="T38" fmla="*/ 192 w 260"/>
                  <a:gd name="T39" fmla="*/ 87 h 285"/>
                  <a:gd name="T40" fmla="*/ 178 w 260"/>
                  <a:gd name="T41" fmla="*/ 77 h 285"/>
                  <a:gd name="T42" fmla="*/ 169 w 260"/>
                  <a:gd name="T43" fmla="*/ 62 h 285"/>
                  <a:gd name="T44" fmla="*/ 161 w 260"/>
                  <a:gd name="T45" fmla="*/ 37 h 285"/>
                  <a:gd name="T46" fmla="*/ 151 w 260"/>
                  <a:gd name="T47" fmla="*/ 19 h 285"/>
                  <a:gd name="T48" fmla="*/ 171 w 260"/>
                  <a:gd name="T49" fmla="*/ 2 h 285"/>
                  <a:gd name="T50" fmla="*/ 182 w 260"/>
                  <a:gd name="T51" fmla="*/ 10 h 285"/>
                  <a:gd name="T52" fmla="*/ 192 w 260"/>
                  <a:gd name="T53" fmla="*/ 28 h 285"/>
                  <a:gd name="T54" fmla="*/ 200 w 260"/>
                  <a:gd name="T55" fmla="*/ 9 h 285"/>
                  <a:gd name="T56" fmla="*/ 200 w 260"/>
                  <a:gd name="T57" fmla="*/ 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0" h="285">
                    <a:moveTo>
                      <a:pt x="200" y="5"/>
                    </a:moveTo>
                    <a:cubicBezTo>
                      <a:pt x="220" y="12"/>
                      <a:pt x="219" y="33"/>
                      <a:pt x="226" y="48"/>
                    </a:cubicBezTo>
                    <a:cubicBezTo>
                      <a:pt x="229" y="54"/>
                      <a:pt x="229" y="65"/>
                      <a:pt x="233" y="71"/>
                    </a:cubicBezTo>
                    <a:cubicBezTo>
                      <a:pt x="247" y="91"/>
                      <a:pt x="244" y="117"/>
                      <a:pt x="254" y="138"/>
                    </a:cubicBezTo>
                    <a:cubicBezTo>
                      <a:pt x="260" y="151"/>
                      <a:pt x="250" y="155"/>
                      <a:pt x="240" y="156"/>
                    </a:cubicBezTo>
                    <a:cubicBezTo>
                      <a:pt x="228" y="157"/>
                      <a:pt x="219" y="161"/>
                      <a:pt x="213" y="172"/>
                    </a:cubicBezTo>
                    <a:cubicBezTo>
                      <a:pt x="203" y="192"/>
                      <a:pt x="187" y="177"/>
                      <a:pt x="175" y="175"/>
                    </a:cubicBezTo>
                    <a:cubicBezTo>
                      <a:pt x="155" y="171"/>
                      <a:pt x="142" y="177"/>
                      <a:pt x="140" y="199"/>
                    </a:cubicBezTo>
                    <a:cubicBezTo>
                      <a:pt x="136" y="227"/>
                      <a:pt x="128" y="236"/>
                      <a:pt x="100" y="241"/>
                    </a:cubicBezTo>
                    <a:cubicBezTo>
                      <a:pt x="75" y="246"/>
                      <a:pt x="65" y="256"/>
                      <a:pt x="68" y="273"/>
                    </a:cubicBezTo>
                    <a:cubicBezTo>
                      <a:pt x="61" y="274"/>
                      <a:pt x="60" y="285"/>
                      <a:pt x="52" y="285"/>
                    </a:cubicBezTo>
                    <a:cubicBezTo>
                      <a:pt x="41" y="274"/>
                      <a:pt x="29" y="275"/>
                      <a:pt x="16" y="281"/>
                    </a:cubicBezTo>
                    <a:cubicBezTo>
                      <a:pt x="10" y="278"/>
                      <a:pt x="5" y="275"/>
                      <a:pt x="0" y="273"/>
                    </a:cubicBezTo>
                    <a:cubicBezTo>
                      <a:pt x="22" y="259"/>
                      <a:pt x="43" y="243"/>
                      <a:pt x="66" y="231"/>
                    </a:cubicBezTo>
                    <a:cubicBezTo>
                      <a:pt x="74" y="227"/>
                      <a:pt x="81" y="224"/>
                      <a:pt x="89" y="225"/>
                    </a:cubicBezTo>
                    <a:cubicBezTo>
                      <a:pt x="105" y="227"/>
                      <a:pt x="115" y="219"/>
                      <a:pt x="119" y="204"/>
                    </a:cubicBezTo>
                    <a:cubicBezTo>
                      <a:pt x="122" y="193"/>
                      <a:pt x="128" y="186"/>
                      <a:pt x="135" y="179"/>
                    </a:cubicBezTo>
                    <a:cubicBezTo>
                      <a:pt x="142" y="174"/>
                      <a:pt x="148" y="167"/>
                      <a:pt x="147" y="159"/>
                    </a:cubicBezTo>
                    <a:cubicBezTo>
                      <a:pt x="145" y="137"/>
                      <a:pt x="159" y="127"/>
                      <a:pt x="175" y="120"/>
                    </a:cubicBezTo>
                    <a:cubicBezTo>
                      <a:pt x="191" y="113"/>
                      <a:pt x="187" y="98"/>
                      <a:pt x="192" y="87"/>
                    </a:cubicBezTo>
                    <a:cubicBezTo>
                      <a:pt x="195" y="81"/>
                      <a:pt x="184" y="78"/>
                      <a:pt x="178" y="77"/>
                    </a:cubicBezTo>
                    <a:cubicBezTo>
                      <a:pt x="168" y="76"/>
                      <a:pt x="163" y="73"/>
                      <a:pt x="169" y="62"/>
                    </a:cubicBezTo>
                    <a:cubicBezTo>
                      <a:pt x="175" y="51"/>
                      <a:pt x="171" y="42"/>
                      <a:pt x="161" y="37"/>
                    </a:cubicBezTo>
                    <a:cubicBezTo>
                      <a:pt x="153" y="33"/>
                      <a:pt x="149" y="25"/>
                      <a:pt x="151" y="19"/>
                    </a:cubicBezTo>
                    <a:cubicBezTo>
                      <a:pt x="153" y="11"/>
                      <a:pt x="163" y="6"/>
                      <a:pt x="171" y="2"/>
                    </a:cubicBezTo>
                    <a:cubicBezTo>
                      <a:pt x="175" y="0"/>
                      <a:pt x="183" y="4"/>
                      <a:pt x="182" y="10"/>
                    </a:cubicBezTo>
                    <a:cubicBezTo>
                      <a:pt x="180" y="20"/>
                      <a:pt x="179" y="29"/>
                      <a:pt x="192" y="28"/>
                    </a:cubicBezTo>
                    <a:cubicBezTo>
                      <a:pt x="205" y="27"/>
                      <a:pt x="198" y="16"/>
                      <a:pt x="200" y="9"/>
                    </a:cubicBezTo>
                    <a:cubicBezTo>
                      <a:pt x="200" y="7"/>
                      <a:pt x="200" y="6"/>
                      <a:pt x="200" y="5"/>
                    </a:cubicBezTo>
                    <a:close/>
                  </a:path>
                </a:pathLst>
              </a:custGeom>
              <a:solidFill>
                <a:srgbClr val="E8C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4" name="Freeform 965">
                <a:extLst>
                  <a:ext uri="{FF2B5EF4-FFF2-40B4-BE49-F238E27FC236}">
                    <a16:creationId xmlns:a16="http://schemas.microsoft.com/office/drawing/2014/main" id="{E2C9DFED-651F-AEE9-B7E1-71BC032779D7}"/>
                  </a:ext>
                </a:extLst>
              </p:cNvPr>
              <p:cNvSpPr/>
              <p:nvPr/>
            </p:nvSpPr>
            <p:spPr bwMode="auto">
              <a:xfrm>
                <a:off x="4252" y="1540"/>
                <a:ext cx="67" cy="77"/>
              </a:xfrm>
              <a:custGeom>
                <a:avLst/>
                <a:gdLst>
                  <a:gd name="T0" fmla="*/ 165 w 165"/>
                  <a:gd name="T1" fmla="*/ 76 h 90"/>
                  <a:gd name="T2" fmla="*/ 154 w 165"/>
                  <a:gd name="T3" fmla="*/ 86 h 90"/>
                  <a:gd name="T4" fmla="*/ 111 w 165"/>
                  <a:gd name="T5" fmla="*/ 71 h 90"/>
                  <a:gd name="T6" fmla="*/ 93 w 165"/>
                  <a:gd name="T7" fmla="*/ 64 h 90"/>
                  <a:gd name="T8" fmla="*/ 83 w 165"/>
                  <a:gd name="T9" fmla="*/ 58 h 90"/>
                  <a:gd name="T10" fmla="*/ 20 w 165"/>
                  <a:gd name="T11" fmla="*/ 58 h 90"/>
                  <a:gd name="T12" fmla="*/ 15 w 165"/>
                  <a:gd name="T13" fmla="*/ 55 h 90"/>
                  <a:gd name="T14" fmla="*/ 4 w 165"/>
                  <a:gd name="T15" fmla="*/ 24 h 90"/>
                  <a:gd name="T16" fmla="*/ 5 w 165"/>
                  <a:gd name="T17" fmla="*/ 8 h 90"/>
                  <a:gd name="T18" fmla="*/ 45 w 165"/>
                  <a:gd name="T19" fmla="*/ 0 h 90"/>
                  <a:gd name="T20" fmla="*/ 64 w 165"/>
                  <a:gd name="T21" fmla="*/ 27 h 90"/>
                  <a:gd name="T22" fmla="*/ 81 w 165"/>
                  <a:gd name="T23" fmla="*/ 35 h 90"/>
                  <a:gd name="T24" fmla="*/ 94 w 165"/>
                  <a:gd name="T25" fmla="*/ 41 h 90"/>
                  <a:gd name="T26" fmla="*/ 165 w 165"/>
                  <a:gd name="T27" fmla="*/ 7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5" h="90">
                    <a:moveTo>
                      <a:pt x="165" y="76"/>
                    </a:moveTo>
                    <a:cubicBezTo>
                      <a:pt x="164" y="82"/>
                      <a:pt x="159" y="90"/>
                      <a:pt x="154" y="86"/>
                    </a:cubicBezTo>
                    <a:cubicBezTo>
                      <a:pt x="142" y="76"/>
                      <a:pt x="122" y="86"/>
                      <a:pt x="111" y="71"/>
                    </a:cubicBezTo>
                    <a:cubicBezTo>
                      <a:pt x="108" y="66"/>
                      <a:pt x="99" y="66"/>
                      <a:pt x="93" y="64"/>
                    </a:cubicBezTo>
                    <a:cubicBezTo>
                      <a:pt x="89" y="62"/>
                      <a:pt x="85" y="57"/>
                      <a:pt x="83" y="58"/>
                    </a:cubicBezTo>
                    <a:cubicBezTo>
                      <a:pt x="62" y="72"/>
                      <a:pt x="41" y="50"/>
                      <a:pt x="20" y="58"/>
                    </a:cubicBezTo>
                    <a:cubicBezTo>
                      <a:pt x="18" y="58"/>
                      <a:pt x="16" y="57"/>
                      <a:pt x="15" y="55"/>
                    </a:cubicBezTo>
                    <a:cubicBezTo>
                      <a:pt x="13" y="44"/>
                      <a:pt x="17" y="31"/>
                      <a:pt x="4" y="24"/>
                    </a:cubicBezTo>
                    <a:cubicBezTo>
                      <a:pt x="1" y="19"/>
                      <a:pt x="0" y="13"/>
                      <a:pt x="5" y="8"/>
                    </a:cubicBezTo>
                    <a:cubicBezTo>
                      <a:pt x="19" y="9"/>
                      <a:pt x="33" y="11"/>
                      <a:pt x="45" y="0"/>
                    </a:cubicBezTo>
                    <a:cubicBezTo>
                      <a:pt x="54" y="7"/>
                      <a:pt x="52" y="21"/>
                      <a:pt x="64" y="27"/>
                    </a:cubicBezTo>
                    <a:cubicBezTo>
                      <a:pt x="70" y="30"/>
                      <a:pt x="74" y="36"/>
                      <a:pt x="81" y="35"/>
                    </a:cubicBezTo>
                    <a:cubicBezTo>
                      <a:pt x="88" y="33"/>
                      <a:pt x="91" y="36"/>
                      <a:pt x="94" y="41"/>
                    </a:cubicBezTo>
                    <a:cubicBezTo>
                      <a:pt x="109" y="69"/>
                      <a:pt x="137" y="72"/>
                      <a:pt x="165" y="76"/>
                    </a:cubicBezTo>
                    <a:close/>
                  </a:path>
                </a:pathLst>
              </a:custGeom>
              <a:solidFill>
                <a:srgbClr val="D5C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5" name="Freeform 966">
                <a:extLst>
                  <a:ext uri="{FF2B5EF4-FFF2-40B4-BE49-F238E27FC236}">
                    <a16:creationId xmlns:a16="http://schemas.microsoft.com/office/drawing/2014/main" id="{0A890F3C-85DD-46EC-60B3-AAA9CC3944F9}"/>
                  </a:ext>
                </a:extLst>
              </p:cNvPr>
              <p:cNvSpPr/>
              <p:nvPr/>
            </p:nvSpPr>
            <p:spPr bwMode="auto">
              <a:xfrm>
                <a:off x="4606" y="1175"/>
                <a:ext cx="109" cy="225"/>
              </a:xfrm>
              <a:custGeom>
                <a:avLst/>
                <a:gdLst>
                  <a:gd name="T0" fmla="*/ 43 w 269"/>
                  <a:gd name="T1" fmla="*/ 245 h 265"/>
                  <a:gd name="T2" fmla="*/ 35 w 269"/>
                  <a:gd name="T3" fmla="*/ 239 h 265"/>
                  <a:gd name="T4" fmla="*/ 1 w 269"/>
                  <a:gd name="T5" fmla="*/ 187 h 265"/>
                  <a:gd name="T6" fmla="*/ 14 w 269"/>
                  <a:gd name="T7" fmla="*/ 181 h 265"/>
                  <a:gd name="T8" fmla="*/ 43 w 269"/>
                  <a:gd name="T9" fmla="*/ 195 h 265"/>
                  <a:gd name="T10" fmla="*/ 62 w 269"/>
                  <a:gd name="T11" fmla="*/ 188 h 265"/>
                  <a:gd name="T12" fmla="*/ 96 w 269"/>
                  <a:gd name="T13" fmla="*/ 165 h 265"/>
                  <a:gd name="T14" fmla="*/ 129 w 269"/>
                  <a:gd name="T15" fmla="*/ 157 h 265"/>
                  <a:gd name="T16" fmla="*/ 150 w 269"/>
                  <a:gd name="T17" fmla="*/ 153 h 265"/>
                  <a:gd name="T18" fmla="*/ 168 w 269"/>
                  <a:gd name="T19" fmla="*/ 150 h 265"/>
                  <a:gd name="T20" fmla="*/ 155 w 269"/>
                  <a:gd name="T21" fmla="*/ 126 h 265"/>
                  <a:gd name="T22" fmla="*/ 122 w 269"/>
                  <a:gd name="T23" fmla="*/ 77 h 265"/>
                  <a:gd name="T24" fmla="*/ 119 w 269"/>
                  <a:gd name="T25" fmla="*/ 73 h 265"/>
                  <a:gd name="T26" fmla="*/ 129 w 269"/>
                  <a:gd name="T27" fmla="*/ 50 h 265"/>
                  <a:gd name="T28" fmla="*/ 147 w 269"/>
                  <a:gd name="T29" fmla="*/ 45 h 265"/>
                  <a:gd name="T30" fmla="*/ 159 w 269"/>
                  <a:gd name="T31" fmla="*/ 33 h 265"/>
                  <a:gd name="T32" fmla="*/ 161 w 269"/>
                  <a:gd name="T33" fmla="*/ 14 h 265"/>
                  <a:gd name="T34" fmla="*/ 164 w 269"/>
                  <a:gd name="T35" fmla="*/ 4 h 265"/>
                  <a:gd name="T36" fmla="*/ 175 w 269"/>
                  <a:gd name="T37" fmla="*/ 4 h 265"/>
                  <a:gd name="T38" fmla="*/ 204 w 269"/>
                  <a:gd name="T39" fmla="*/ 40 h 265"/>
                  <a:gd name="T40" fmla="*/ 219 w 269"/>
                  <a:gd name="T41" fmla="*/ 53 h 265"/>
                  <a:gd name="T42" fmla="*/ 235 w 269"/>
                  <a:gd name="T43" fmla="*/ 65 h 265"/>
                  <a:gd name="T44" fmla="*/ 256 w 269"/>
                  <a:gd name="T45" fmla="*/ 82 h 265"/>
                  <a:gd name="T46" fmla="*/ 250 w 269"/>
                  <a:gd name="T47" fmla="*/ 113 h 265"/>
                  <a:gd name="T48" fmla="*/ 238 w 269"/>
                  <a:gd name="T49" fmla="*/ 140 h 265"/>
                  <a:gd name="T50" fmla="*/ 213 w 269"/>
                  <a:gd name="T51" fmla="*/ 196 h 265"/>
                  <a:gd name="T52" fmla="*/ 127 w 269"/>
                  <a:gd name="T53" fmla="*/ 231 h 265"/>
                  <a:gd name="T54" fmla="*/ 105 w 269"/>
                  <a:gd name="T55" fmla="*/ 248 h 265"/>
                  <a:gd name="T56" fmla="*/ 74 w 269"/>
                  <a:gd name="T57" fmla="*/ 256 h 265"/>
                  <a:gd name="T58" fmla="*/ 43 w 269"/>
                  <a:gd name="T59" fmla="*/ 24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9" h="265">
                    <a:moveTo>
                      <a:pt x="43" y="245"/>
                    </a:moveTo>
                    <a:cubicBezTo>
                      <a:pt x="40" y="243"/>
                      <a:pt x="38" y="240"/>
                      <a:pt x="35" y="239"/>
                    </a:cubicBezTo>
                    <a:cubicBezTo>
                      <a:pt x="5" y="234"/>
                      <a:pt x="3" y="210"/>
                      <a:pt x="1" y="187"/>
                    </a:cubicBezTo>
                    <a:cubicBezTo>
                      <a:pt x="0" y="178"/>
                      <a:pt x="8" y="178"/>
                      <a:pt x="14" y="181"/>
                    </a:cubicBezTo>
                    <a:cubicBezTo>
                      <a:pt x="24" y="185"/>
                      <a:pt x="34" y="190"/>
                      <a:pt x="43" y="195"/>
                    </a:cubicBezTo>
                    <a:cubicBezTo>
                      <a:pt x="53" y="201"/>
                      <a:pt x="60" y="198"/>
                      <a:pt x="62" y="188"/>
                    </a:cubicBezTo>
                    <a:cubicBezTo>
                      <a:pt x="67" y="169"/>
                      <a:pt x="79" y="164"/>
                      <a:pt x="96" y="165"/>
                    </a:cubicBezTo>
                    <a:cubicBezTo>
                      <a:pt x="108" y="166"/>
                      <a:pt x="118" y="160"/>
                      <a:pt x="129" y="157"/>
                    </a:cubicBezTo>
                    <a:cubicBezTo>
                      <a:pt x="136" y="155"/>
                      <a:pt x="143" y="151"/>
                      <a:pt x="150" y="153"/>
                    </a:cubicBezTo>
                    <a:cubicBezTo>
                      <a:pt x="157" y="155"/>
                      <a:pt x="167" y="160"/>
                      <a:pt x="168" y="150"/>
                    </a:cubicBezTo>
                    <a:cubicBezTo>
                      <a:pt x="170" y="141"/>
                      <a:pt x="164" y="127"/>
                      <a:pt x="155" y="126"/>
                    </a:cubicBezTo>
                    <a:cubicBezTo>
                      <a:pt x="122" y="123"/>
                      <a:pt x="117" y="105"/>
                      <a:pt x="122" y="77"/>
                    </a:cubicBezTo>
                    <a:cubicBezTo>
                      <a:pt x="122" y="76"/>
                      <a:pt x="120" y="74"/>
                      <a:pt x="119" y="73"/>
                    </a:cubicBezTo>
                    <a:cubicBezTo>
                      <a:pt x="112" y="58"/>
                      <a:pt x="115" y="52"/>
                      <a:pt x="129" y="50"/>
                    </a:cubicBezTo>
                    <a:cubicBezTo>
                      <a:pt x="135" y="49"/>
                      <a:pt x="142" y="51"/>
                      <a:pt x="147" y="45"/>
                    </a:cubicBezTo>
                    <a:cubicBezTo>
                      <a:pt x="149" y="39"/>
                      <a:pt x="153" y="35"/>
                      <a:pt x="159" y="33"/>
                    </a:cubicBezTo>
                    <a:cubicBezTo>
                      <a:pt x="169" y="28"/>
                      <a:pt x="163" y="20"/>
                      <a:pt x="161" y="14"/>
                    </a:cubicBezTo>
                    <a:cubicBezTo>
                      <a:pt x="160" y="10"/>
                      <a:pt x="160" y="7"/>
                      <a:pt x="164" y="4"/>
                    </a:cubicBezTo>
                    <a:cubicBezTo>
                      <a:pt x="168" y="2"/>
                      <a:pt x="172" y="0"/>
                      <a:pt x="175" y="4"/>
                    </a:cubicBezTo>
                    <a:cubicBezTo>
                      <a:pt x="183" y="16"/>
                      <a:pt x="206" y="17"/>
                      <a:pt x="204" y="40"/>
                    </a:cubicBezTo>
                    <a:cubicBezTo>
                      <a:pt x="203" y="47"/>
                      <a:pt x="210" y="52"/>
                      <a:pt x="219" y="53"/>
                    </a:cubicBezTo>
                    <a:cubicBezTo>
                      <a:pt x="222" y="59"/>
                      <a:pt x="227" y="64"/>
                      <a:pt x="235" y="65"/>
                    </a:cubicBezTo>
                    <a:cubicBezTo>
                      <a:pt x="244" y="68"/>
                      <a:pt x="250" y="74"/>
                      <a:pt x="256" y="82"/>
                    </a:cubicBezTo>
                    <a:cubicBezTo>
                      <a:pt x="269" y="100"/>
                      <a:pt x="269" y="102"/>
                      <a:pt x="250" y="113"/>
                    </a:cubicBezTo>
                    <a:cubicBezTo>
                      <a:pt x="238" y="119"/>
                      <a:pt x="232" y="126"/>
                      <a:pt x="238" y="140"/>
                    </a:cubicBezTo>
                    <a:cubicBezTo>
                      <a:pt x="247" y="160"/>
                      <a:pt x="235" y="189"/>
                      <a:pt x="213" y="196"/>
                    </a:cubicBezTo>
                    <a:cubicBezTo>
                      <a:pt x="184" y="207"/>
                      <a:pt x="157" y="223"/>
                      <a:pt x="127" y="231"/>
                    </a:cubicBezTo>
                    <a:cubicBezTo>
                      <a:pt x="117" y="234"/>
                      <a:pt x="111" y="241"/>
                      <a:pt x="105" y="248"/>
                    </a:cubicBezTo>
                    <a:cubicBezTo>
                      <a:pt x="97" y="261"/>
                      <a:pt x="88" y="265"/>
                      <a:pt x="74" y="256"/>
                    </a:cubicBezTo>
                    <a:cubicBezTo>
                      <a:pt x="65" y="250"/>
                      <a:pt x="53" y="250"/>
                      <a:pt x="43" y="245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6" name="Freeform 967">
                <a:extLst>
                  <a:ext uri="{FF2B5EF4-FFF2-40B4-BE49-F238E27FC236}">
                    <a16:creationId xmlns:a16="http://schemas.microsoft.com/office/drawing/2014/main" id="{E5663E93-445C-4511-B589-F807848F30D3}"/>
                  </a:ext>
                </a:extLst>
              </p:cNvPr>
              <p:cNvSpPr/>
              <p:nvPr/>
            </p:nvSpPr>
            <p:spPr bwMode="auto">
              <a:xfrm>
                <a:off x="4649" y="1213"/>
                <a:ext cx="17" cy="24"/>
              </a:xfrm>
              <a:custGeom>
                <a:avLst/>
                <a:gdLst>
                  <a:gd name="T0" fmla="*/ 41 w 41"/>
                  <a:gd name="T1" fmla="*/ 0 h 28"/>
                  <a:gd name="T2" fmla="*/ 28 w 41"/>
                  <a:gd name="T3" fmla="*/ 8 h 28"/>
                  <a:gd name="T4" fmla="*/ 13 w 41"/>
                  <a:gd name="T5" fmla="*/ 28 h 28"/>
                  <a:gd name="T6" fmla="*/ 2 w 41"/>
                  <a:gd name="T7" fmla="*/ 13 h 28"/>
                  <a:gd name="T8" fmla="*/ 18 w 41"/>
                  <a:gd name="T9" fmla="*/ 3 h 28"/>
                  <a:gd name="T10" fmla="*/ 41 w 41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28">
                    <a:moveTo>
                      <a:pt x="41" y="0"/>
                    </a:moveTo>
                    <a:cubicBezTo>
                      <a:pt x="40" y="8"/>
                      <a:pt x="34" y="8"/>
                      <a:pt x="28" y="8"/>
                    </a:cubicBezTo>
                    <a:cubicBezTo>
                      <a:pt x="14" y="8"/>
                      <a:pt x="9" y="14"/>
                      <a:pt x="13" y="28"/>
                    </a:cubicBezTo>
                    <a:cubicBezTo>
                      <a:pt x="7" y="24"/>
                      <a:pt x="0" y="21"/>
                      <a:pt x="2" y="13"/>
                    </a:cubicBezTo>
                    <a:cubicBezTo>
                      <a:pt x="3" y="5"/>
                      <a:pt x="11" y="5"/>
                      <a:pt x="18" y="3"/>
                    </a:cubicBezTo>
                    <a:cubicBezTo>
                      <a:pt x="25" y="2"/>
                      <a:pt x="33" y="1"/>
                      <a:pt x="41" y="0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7" name="Freeform 968">
                <a:extLst>
                  <a:ext uri="{FF2B5EF4-FFF2-40B4-BE49-F238E27FC236}">
                    <a16:creationId xmlns:a16="http://schemas.microsoft.com/office/drawing/2014/main" id="{1783808A-DB05-B11E-39C3-4F634BD321E9}"/>
                  </a:ext>
                </a:extLst>
              </p:cNvPr>
              <p:cNvSpPr/>
              <p:nvPr/>
            </p:nvSpPr>
            <p:spPr bwMode="auto">
              <a:xfrm>
                <a:off x="4657" y="1196"/>
                <a:ext cx="5" cy="10"/>
              </a:xfrm>
              <a:custGeom>
                <a:avLst/>
                <a:gdLst>
                  <a:gd name="T0" fmla="*/ 13 w 13"/>
                  <a:gd name="T1" fmla="*/ 5 h 12"/>
                  <a:gd name="T2" fmla="*/ 4 w 13"/>
                  <a:gd name="T3" fmla="*/ 11 h 12"/>
                  <a:gd name="T4" fmla="*/ 1 w 13"/>
                  <a:gd name="T5" fmla="*/ 6 h 12"/>
                  <a:gd name="T6" fmla="*/ 8 w 13"/>
                  <a:gd name="T7" fmla="*/ 0 h 12"/>
                  <a:gd name="T8" fmla="*/ 13 w 13"/>
                  <a:gd name="T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5"/>
                    </a:moveTo>
                    <a:cubicBezTo>
                      <a:pt x="12" y="9"/>
                      <a:pt x="9" y="12"/>
                      <a:pt x="4" y="11"/>
                    </a:cubicBezTo>
                    <a:cubicBezTo>
                      <a:pt x="1" y="11"/>
                      <a:pt x="0" y="9"/>
                      <a:pt x="1" y="6"/>
                    </a:cubicBezTo>
                    <a:cubicBezTo>
                      <a:pt x="2" y="2"/>
                      <a:pt x="5" y="0"/>
                      <a:pt x="8" y="0"/>
                    </a:cubicBezTo>
                    <a:cubicBezTo>
                      <a:pt x="11" y="0"/>
                      <a:pt x="13" y="2"/>
                      <a:pt x="13" y="5"/>
                    </a:cubicBezTo>
                    <a:close/>
                  </a:path>
                </a:pathLst>
              </a:custGeom>
              <a:solidFill>
                <a:srgbClr val="EB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8" name="Freeform 969">
                <a:extLst>
                  <a:ext uri="{FF2B5EF4-FFF2-40B4-BE49-F238E27FC236}">
                    <a16:creationId xmlns:a16="http://schemas.microsoft.com/office/drawing/2014/main" id="{A01FBF68-6A15-F959-322C-F7E6E6F1D7D8}"/>
                  </a:ext>
                </a:extLst>
              </p:cNvPr>
              <p:cNvSpPr/>
              <p:nvPr/>
            </p:nvSpPr>
            <p:spPr bwMode="auto">
              <a:xfrm>
                <a:off x="4725" y="1248"/>
                <a:ext cx="61" cy="125"/>
              </a:xfrm>
              <a:custGeom>
                <a:avLst/>
                <a:gdLst>
                  <a:gd name="T0" fmla="*/ 151 w 151"/>
                  <a:gd name="T1" fmla="*/ 147 h 147"/>
                  <a:gd name="T2" fmla="*/ 133 w 151"/>
                  <a:gd name="T3" fmla="*/ 143 h 147"/>
                  <a:gd name="T4" fmla="*/ 99 w 151"/>
                  <a:gd name="T5" fmla="*/ 120 h 147"/>
                  <a:gd name="T6" fmla="*/ 47 w 151"/>
                  <a:gd name="T7" fmla="*/ 100 h 147"/>
                  <a:gd name="T8" fmla="*/ 35 w 151"/>
                  <a:gd name="T9" fmla="*/ 102 h 147"/>
                  <a:gd name="T10" fmla="*/ 9 w 151"/>
                  <a:gd name="T11" fmla="*/ 39 h 147"/>
                  <a:gd name="T12" fmla="*/ 17 w 151"/>
                  <a:gd name="T13" fmla="*/ 25 h 147"/>
                  <a:gd name="T14" fmla="*/ 49 w 151"/>
                  <a:gd name="T15" fmla="*/ 15 h 147"/>
                  <a:gd name="T16" fmla="*/ 67 w 151"/>
                  <a:gd name="T17" fmla="*/ 11 h 147"/>
                  <a:gd name="T18" fmla="*/ 90 w 151"/>
                  <a:gd name="T19" fmla="*/ 37 h 147"/>
                  <a:gd name="T20" fmla="*/ 93 w 151"/>
                  <a:gd name="T21" fmla="*/ 55 h 147"/>
                  <a:gd name="T22" fmla="*/ 75 w 151"/>
                  <a:gd name="T23" fmla="*/ 63 h 147"/>
                  <a:gd name="T24" fmla="*/ 63 w 151"/>
                  <a:gd name="T25" fmla="*/ 52 h 147"/>
                  <a:gd name="T26" fmla="*/ 57 w 151"/>
                  <a:gd name="T27" fmla="*/ 36 h 147"/>
                  <a:gd name="T28" fmla="*/ 33 w 151"/>
                  <a:gd name="T29" fmla="*/ 21 h 147"/>
                  <a:gd name="T30" fmla="*/ 18 w 151"/>
                  <a:gd name="T31" fmla="*/ 62 h 147"/>
                  <a:gd name="T32" fmla="*/ 24 w 151"/>
                  <a:gd name="T33" fmla="*/ 77 h 147"/>
                  <a:gd name="T34" fmla="*/ 46 w 151"/>
                  <a:gd name="T35" fmla="*/ 82 h 147"/>
                  <a:gd name="T36" fmla="*/ 61 w 151"/>
                  <a:gd name="T37" fmla="*/ 78 h 147"/>
                  <a:gd name="T38" fmla="*/ 115 w 151"/>
                  <a:gd name="T39" fmla="*/ 126 h 147"/>
                  <a:gd name="T40" fmla="*/ 132 w 151"/>
                  <a:gd name="T41" fmla="*/ 137 h 147"/>
                  <a:gd name="T42" fmla="*/ 151 w 151"/>
                  <a:gd name="T43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1" h="147">
                    <a:moveTo>
                      <a:pt x="151" y="147"/>
                    </a:moveTo>
                    <a:cubicBezTo>
                      <a:pt x="145" y="145"/>
                      <a:pt x="139" y="143"/>
                      <a:pt x="133" y="143"/>
                    </a:cubicBezTo>
                    <a:cubicBezTo>
                      <a:pt x="116" y="143"/>
                      <a:pt x="107" y="135"/>
                      <a:pt x="99" y="120"/>
                    </a:cubicBezTo>
                    <a:cubicBezTo>
                      <a:pt x="86" y="96"/>
                      <a:pt x="73" y="92"/>
                      <a:pt x="47" y="100"/>
                    </a:cubicBezTo>
                    <a:cubicBezTo>
                      <a:pt x="43" y="102"/>
                      <a:pt x="39" y="103"/>
                      <a:pt x="35" y="102"/>
                    </a:cubicBezTo>
                    <a:cubicBezTo>
                      <a:pt x="18" y="98"/>
                      <a:pt x="0" y="54"/>
                      <a:pt x="9" y="39"/>
                    </a:cubicBezTo>
                    <a:cubicBezTo>
                      <a:pt x="12" y="34"/>
                      <a:pt x="15" y="30"/>
                      <a:pt x="17" y="25"/>
                    </a:cubicBezTo>
                    <a:cubicBezTo>
                      <a:pt x="28" y="1"/>
                      <a:pt x="28" y="0"/>
                      <a:pt x="49" y="15"/>
                    </a:cubicBezTo>
                    <a:cubicBezTo>
                      <a:pt x="58" y="21"/>
                      <a:pt x="61" y="12"/>
                      <a:pt x="67" y="11"/>
                    </a:cubicBezTo>
                    <a:cubicBezTo>
                      <a:pt x="68" y="25"/>
                      <a:pt x="85" y="25"/>
                      <a:pt x="90" y="37"/>
                    </a:cubicBezTo>
                    <a:cubicBezTo>
                      <a:pt x="92" y="43"/>
                      <a:pt x="97" y="49"/>
                      <a:pt x="93" y="55"/>
                    </a:cubicBezTo>
                    <a:cubicBezTo>
                      <a:pt x="89" y="61"/>
                      <a:pt x="82" y="63"/>
                      <a:pt x="75" y="63"/>
                    </a:cubicBezTo>
                    <a:cubicBezTo>
                      <a:pt x="68" y="63"/>
                      <a:pt x="62" y="61"/>
                      <a:pt x="63" y="52"/>
                    </a:cubicBezTo>
                    <a:cubicBezTo>
                      <a:pt x="63" y="46"/>
                      <a:pt x="63" y="39"/>
                      <a:pt x="57" y="36"/>
                    </a:cubicBezTo>
                    <a:cubicBezTo>
                      <a:pt x="49" y="31"/>
                      <a:pt x="44" y="20"/>
                      <a:pt x="33" y="21"/>
                    </a:cubicBezTo>
                    <a:cubicBezTo>
                      <a:pt x="26" y="22"/>
                      <a:pt x="16" y="55"/>
                      <a:pt x="18" y="62"/>
                    </a:cubicBezTo>
                    <a:cubicBezTo>
                      <a:pt x="20" y="67"/>
                      <a:pt x="22" y="72"/>
                      <a:pt x="24" y="77"/>
                    </a:cubicBezTo>
                    <a:cubicBezTo>
                      <a:pt x="31" y="97"/>
                      <a:pt x="31" y="97"/>
                      <a:pt x="46" y="82"/>
                    </a:cubicBezTo>
                    <a:cubicBezTo>
                      <a:pt x="51" y="77"/>
                      <a:pt x="55" y="74"/>
                      <a:pt x="61" y="78"/>
                    </a:cubicBezTo>
                    <a:cubicBezTo>
                      <a:pt x="81" y="92"/>
                      <a:pt x="110" y="95"/>
                      <a:pt x="115" y="126"/>
                    </a:cubicBezTo>
                    <a:cubicBezTo>
                      <a:pt x="116" y="135"/>
                      <a:pt x="126" y="135"/>
                      <a:pt x="132" y="137"/>
                    </a:cubicBezTo>
                    <a:cubicBezTo>
                      <a:pt x="139" y="140"/>
                      <a:pt x="147" y="138"/>
                      <a:pt x="151" y="147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9" name="Freeform 970">
                <a:extLst>
                  <a:ext uri="{FF2B5EF4-FFF2-40B4-BE49-F238E27FC236}">
                    <a16:creationId xmlns:a16="http://schemas.microsoft.com/office/drawing/2014/main" id="{8CDEB082-5BAC-0F3F-E4A9-8306D574D96D}"/>
                  </a:ext>
                </a:extLst>
              </p:cNvPr>
              <p:cNvSpPr/>
              <p:nvPr/>
            </p:nvSpPr>
            <p:spPr bwMode="auto">
              <a:xfrm>
                <a:off x="4775" y="1380"/>
                <a:ext cx="24" cy="183"/>
              </a:xfrm>
              <a:custGeom>
                <a:avLst/>
                <a:gdLst>
                  <a:gd name="T0" fmla="*/ 0 w 60"/>
                  <a:gd name="T1" fmla="*/ 208 h 215"/>
                  <a:gd name="T2" fmla="*/ 28 w 60"/>
                  <a:gd name="T3" fmla="*/ 149 h 215"/>
                  <a:gd name="T4" fmla="*/ 26 w 60"/>
                  <a:gd name="T5" fmla="*/ 91 h 215"/>
                  <a:gd name="T6" fmla="*/ 39 w 60"/>
                  <a:gd name="T7" fmla="*/ 35 h 215"/>
                  <a:gd name="T8" fmla="*/ 41 w 60"/>
                  <a:gd name="T9" fmla="*/ 16 h 215"/>
                  <a:gd name="T10" fmla="*/ 36 w 60"/>
                  <a:gd name="T11" fmla="*/ 0 h 215"/>
                  <a:gd name="T12" fmla="*/ 40 w 60"/>
                  <a:gd name="T13" fmla="*/ 0 h 215"/>
                  <a:gd name="T14" fmla="*/ 40 w 60"/>
                  <a:gd name="T15" fmla="*/ 0 h 215"/>
                  <a:gd name="T16" fmla="*/ 51 w 60"/>
                  <a:gd name="T17" fmla="*/ 14 h 215"/>
                  <a:gd name="T18" fmla="*/ 45 w 60"/>
                  <a:gd name="T19" fmla="*/ 48 h 215"/>
                  <a:gd name="T20" fmla="*/ 38 w 60"/>
                  <a:gd name="T21" fmla="*/ 96 h 215"/>
                  <a:gd name="T22" fmla="*/ 42 w 60"/>
                  <a:gd name="T23" fmla="*/ 144 h 215"/>
                  <a:gd name="T24" fmla="*/ 34 w 60"/>
                  <a:gd name="T25" fmla="*/ 176 h 215"/>
                  <a:gd name="T26" fmla="*/ 0 w 60"/>
                  <a:gd name="T27" fmla="*/ 20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0" h="215">
                    <a:moveTo>
                      <a:pt x="0" y="208"/>
                    </a:moveTo>
                    <a:cubicBezTo>
                      <a:pt x="21" y="194"/>
                      <a:pt x="22" y="171"/>
                      <a:pt x="28" y="149"/>
                    </a:cubicBezTo>
                    <a:cubicBezTo>
                      <a:pt x="32" y="130"/>
                      <a:pt x="34" y="112"/>
                      <a:pt x="26" y="91"/>
                    </a:cubicBezTo>
                    <a:cubicBezTo>
                      <a:pt x="18" y="73"/>
                      <a:pt x="21" y="50"/>
                      <a:pt x="39" y="35"/>
                    </a:cubicBezTo>
                    <a:cubicBezTo>
                      <a:pt x="45" y="29"/>
                      <a:pt x="47" y="23"/>
                      <a:pt x="41" y="16"/>
                    </a:cubicBezTo>
                    <a:cubicBezTo>
                      <a:pt x="37" y="11"/>
                      <a:pt x="35" y="6"/>
                      <a:pt x="36" y="0"/>
                    </a:cubicBezTo>
                    <a:cubicBezTo>
                      <a:pt x="37" y="0"/>
                      <a:pt x="38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3" y="5"/>
                      <a:pt x="47" y="9"/>
                      <a:pt x="51" y="14"/>
                    </a:cubicBezTo>
                    <a:cubicBezTo>
                      <a:pt x="60" y="28"/>
                      <a:pt x="59" y="38"/>
                      <a:pt x="45" y="48"/>
                    </a:cubicBezTo>
                    <a:cubicBezTo>
                      <a:pt x="31" y="58"/>
                      <a:pt x="27" y="83"/>
                      <a:pt x="38" y="96"/>
                    </a:cubicBezTo>
                    <a:cubicBezTo>
                      <a:pt x="52" y="112"/>
                      <a:pt x="50" y="128"/>
                      <a:pt x="42" y="144"/>
                    </a:cubicBezTo>
                    <a:cubicBezTo>
                      <a:pt x="37" y="154"/>
                      <a:pt x="34" y="164"/>
                      <a:pt x="34" y="176"/>
                    </a:cubicBezTo>
                    <a:cubicBezTo>
                      <a:pt x="35" y="203"/>
                      <a:pt x="21" y="215"/>
                      <a:pt x="0" y="208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0" name="Freeform 971">
                <a:extLst>
                  <a:ext uri="{FF2B5EF4-FFF2-40B4-BE49-F238E27FC236}">
                    <a16:creationId xmlns:a16="http://schemas.microsoft.com/office/drawing/2014/main" id="{2ACB9A2C-20E2-3C17-7DD2-34E0B785E1BC}"/>
                  </a:ext>
                </a:extLst>
              </p:cNvPr>
              <p:cNvSpPr/>
              <p:nvPr/>
            </p:nvSpPr>
            <p:spPr bwMode="auto">
              <a:xfrm>
                <a:off x="4715" y="1223"/>
                <a:ext cx="35" cy="15"/>
              </a:xfrm>
              <a:custGeom>
                <a:avLst/>
                <a:gdLst>
                  <a:gd name="T0" fmla="*/ 88 w 88"/>
                  <a:gd name="T1" fmla="*/ 16 h 17"/>
                  <a:gd name="T2" fmla="*/ 21 w 88"/>
                  <a:gd name="T3" fmla="*/ 12 h 17"/>
                  <a:gd name="T4" fmla="*/ 0 w 88"/>
                  <a:gd name="T5" fmla="*/ 0 h 17"/>
                  <a:gd name="T6" fmla="*/ 73 w 88"/>
                  <a:gd name="T7" fmla="*/ 10 h 17"/>
                  <a:gd name="T8" fmla="*/ 88 w 88"/>
                  <a:gd name="T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" h="17">
                    <a:moveTo>
                      <a:pt x="88" y="16"/>
                    </a:moveTo>
                    <a:cubicBezTo>
                      <a:pt x="65" y="15"/>
                      <a:pt x="43" y="17"/>
                      <a:pt x="21" y="12"/>
                    </a:cubicBezTo>
                    <a:cubicBezTo>
                      <a:pt x="12" y="10"/>
                      <a:pt x="4" y="8"/>
                      <a:pt x="0" y="0"/>
                    </a:cubicBezTo>
                    <a:cubicBezTo>
                      <a:pt x="24" y="3"/>
                      <a:pt x="48" y="10"/>
                      <a:pt x="73" y="10"/>
                    </a:cubicBezTo>
                    <a:cubicBezTo>
                      <a:pt x="78" y="10"/>
                      <a:pt x="84" y="11"/>
                      <a:pt x="88" y="16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1" name="Freeform 972">
                <a:extLst>
                  <a:ext uri="{FF2B5EF4-FFF2-40B4-BE49-F238E27FC236}">
                    <a16:creationId xmlns:a16="http://schemas.microsoft.com/office/drawing/2014/main" id="{CCF71DBC-9BDA-62BB-7702-448BF4C00D82}"/>
                  </a:ext>
                </a:extLst>
              </p:cNvPr>
              <p:cNvSpPr/>
              <p:nvPr/>
            </p:nvSpPr>
            <p:spPr bwMode="auto">
              <a:xfrm>
                <a:off x="4212" y="1502"/>
                <a:ext cx="49" cy="100"/>
              </a:xfrm>
              <a:custGeom>
                <a:avLst/>
                <a:gdLst>
                  <a:gd name="T0" fmla="*/ 104 w 121"/>
                  <a:gd name="T1" fmla="*/ 53 h 118"/>
                  <a:gd name="T2" fmla="*/ 108 w 121"/>
                  <a:gd name="T3" fmla="*/ 69 h 118"/>
                  <a:gd name="T4" fmla="*/ 116 w 121"/>
                  <a:gd name="T5" fmla="*/ 101 h 118"/>
                  <a:gd name="T6" fmla="*/ 116 w 121"/>
                  <a:gd name="T7" fmla="*/ 101 h 118"/>
                  <a:gd name="T8" fmla="*/ 114 w 121"/>
                  <a:gd name="T9" fmla="*/ 118 h 118"/>
                  <a:gd name="T10" fmla="*/ 92 w 121"/>
                  <a:gd name="T11" fmla="*/ 91 h 118"/>
                  <a:gd name="T12" fmla="*/ 92 w 121"/>
                  <a:gd name="T13" fmla="*/ 78 h 118"/>
                  <a:gd name="T14" fmla="*/ 44 w 121"/>
                  <a:gd name="T15" fmla="*/ 47 h 118"/>
                  <a:gd name="T16" fmla="*/ 0 w 121"/>
                  <a:gd name="T17" fmla="*/ 13 h 118"/>
                  <a:gd name="T18" fmla="*/ 28 w 121"/>
                  <a:gd name="T19" fmla="*/ 5 h 118"/>
                  <a:gd name="T20" fmla="*/ 60 w 121"/>
                  <a:gd name="T21" fmla="*/ 2 h 118"/>
                  <a:gd name="T22" fmla="*/ 82 w 121"/>
                  <a:gd name="T23" fmla="*/ 29 h 118"/>
                  <a:gd name="T24" fmla="*/ 96 w 121"/>
                  <a:gd name="T25" fmla="*/ 45 h 118"/>
                  <a:gd name="T26" fmla="*/ 104 w 121"/>
                  <a:gd name="T27" fmla="*/ 5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0" h="118">
                    <a:moveTo>
                      <a:pt x="104" y="53"/>
                    </a:moveTo>
                    <a:cubicBezTo>
                      <a:pt x="105" y="58"/>
                      <a:pt x="102" y="64"/>
                      <a:pt x="108" y="69"/>
                    </a:cubicBezTo>
                    <a:cubicBezTo>
                      <a:pt x="118" y="78"/>
                      <a:pt x="112" y="90"/>
                      <a:pt x="116" y="101"/>
                    </a:cubicBezTo>
                    <a:cubicBezTo>
                      <a:pt x="116" y="101"/>
                      <a:pt x="116" y="101"/>
                      <a:pt x="116" y="101"/>
                    </a:cubicBezTo>
                    <a:cubicBezTo>
                      <a:pt x="120" y="107"/>
                      <a:pt x="121" y="113"/>
                      <a:pt x="114" y="118"/>
                    </a:cubicBezTo>
                    <a:cubicBezTo>
                      <a:pt x="98" y="116"/>
                      <a:pt x="92" y="107"/>
                      <a:pt x="92" y="91"/>
                    </a:cubicBezTo>
                    <a:cubicBezTo>
                      <a:pt x="93" y="87"/>
                      <a:pt x="94" y="82"/>
                      <a:pt x="92" y="78"/>
                    </a:cubicBezTo>
                    <a:cubicBezTo>
                      <a:pt x="79" y="62"/>
                      <a:pt x="64" y="50"/>
                      <a:pt x="44" y="47"/>
                    </a:cubicBezTo>
                    <a:cubicBezTo>
                      <a:pt x="22" y="44"/>
                      <a:pt x="10" y="30"/>
                      <a:pt x="0" y="13"/>
                    </a:cubicBezTo>
                    <a:cubicBezTo>
                      <a:pt x="9" y="11"/>
                      <a:pt x="21" y="17"/>
                      <a:pt x="28" y="5"/>
                    </a:cubicBezTo>
                    <a:cubicBezTo>
                      <a:pt x="38" y="0"/>
                      <a:pt x="50" y="15"/>
                      <a:pt x="60" y="2"/>
                    </a:cubicBezTo>
                    <a:cubicBezTo>
                      <a:pt x="65" y="14"/>
                      <a:pt x="81" y="19"/>
                      <a:pt x="82" y="29"/>
                    </a:cubicBezTo>
                    <a:cubicBezTo>
                      <a:pt x="83" y="40"/>
                      <a:pt x="91" y="40"/>
                      <a:pt x="96" y="45"/>
                    </a:cubicBezTo>
                    <a:cubicBezTo>
                      <a:pt x="97" y="49"/>
                      <a:pt x="100" y="51"/>
                      <a:pt x="104" y="53"/>
                    </a:cubicBezTo>
                    <a:close/>
                  </a:path>
                </a:pathLst>
              </a:custGeom>
              <a:solidFill>
                <a:srgbClr val="AF9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2" name="Freeform 973">
                <a:extLst>
                  <a:ext uri="{FF2B5EF4-FFF2-40B4-BE49-F238E27FC236}">
                    <a16:creationId xmlns:a16="http://schemas.microsoft.com/office/drawing/2014/main" id="{35B68597-AC89-1B28-9BBF-990F1964651B}"/>
                  </a:ext>
                </a:extLst>
              </p:cNvPr>
              <p:cNvSpPr/>
              <p:nvPr/>
            </p:nvSpPr>
            <p:spPr bwMode="auto">
              <a:xfrm>
                <a:off x="4490" y="2327"/>
                <a:ext cx="36" cy="43"/>
              </a:xfrm>
              <a:custGeom>
                <a:avLst/>
                <a:gdLst>
                  <a:gd name="T0" fmla="*/ 50 w 89"/>
                  <a:gd name="T1" fmla="*/ 6 h 50"/>
                  <a:gd name="T2" fmla="*/ 54 w 89"/>
                  <a:gd name="T3" fmla="*/ 2 h 50"/>
                  <a:gd name="T4" fmla="*/ 81 w 89"/>
                  <a:gd name="T5" fmla="*/ 16 h 50"/>
                  <a:gd name="T6" fmla="*/ 76 w 89"/>
                  <a:gd name="T7" fmla="*/ 26 h 50"/>
                  <a:gd name="T8" fmla="*/ 35 w 89"/>
                  <a:gd name="T9" fmla="*/ 43 h 50"/>
                  <a:gd name="T10" fmla="*/ 8 w 89"/>
                  <a:gd name="T11" fmla="*/ 44 h 50"/>
                  <a:gd name="T12" fmla="*/ 0 w 89"/>
                  <a:gd name="T13" fmla="*/ 29 h 50"/>
                  <a:gd name="T14" fmla="*/ 7 w 89"/>
                  <a:gd name="T15" fmla="*/ 23 h 50"/>
                  <a:gd name="T16" fmla="*/ 50 w 89"/>
                  <a:gd name="T17" fmla="*/ 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50">
                    <a:moveTo>
                      <a:pt x="50" y="6"/>
                    </a:moveTo>
                    <a:cubicBezTo>
                      <a:pt x="51" y="5"/>
                      <a:pt x="52" y="4"/>
                      <a:pt x="54" y="2"/>
                    </a:cubicBezTo>
                    <a:cubicBezTo>
                      <a:pt x="66" y="0"/>
                      <a:pt x="72" y="11"/>
                      <a:pt x="81" y="16"/>
                    </a:cubicBezTo>
                    <a:cubicBezTo>
                      <a:pt x="89" y="20"/>
                      <a:pt x="81" y="25"/>
                      <a:pt x="76" y="26"/>
                    </a:cubicBezTo>
                    <a:cubicBezTo>
                      <a:pt x="61" y="29"/>
                      <a:pt x="47" y="32"/>
                      <a:pt x="35" y="43"/>
                    </a:cubicBezTo>
                    <a:cubicBezTo>
                      <a:pt x="27" y="50"/>
                      <a:pt x="17" y="43"/>
                      <a:pt x="8" y="44"/>
                    </a:cubicBezTo>
                    <a:cubicBezTo>
                      <a:pt x="4" y="44"/>
                      <a:pt x="1" y="35"/>
                      <a:pt x="0" y="29"/>
                    </a:cubicBezTo>
                    <a:cubicBezTo>
                      <a:pt x="0" y="25"/>
                      <a:pt x="4" y="22"/>
                      <a:pt x="7" y="23"/>
                    </a:cubicBezTo>
                    <a:cubicBezTo>
                      <a:pt x="26" y="29"/>
                      <a:pt x="35" y="11"/>
                      <a:pt x="50" y="6"/>
                    </a:cubicBezTo>
                    <a:close/>
                  </a:path>
                </a:pathLst>
              </a:custGeom>
              <a:solidFill>
                <a:srgbClr val="8587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3" name="Freeform 974">
                <a:extLst>
                  <a:ext uri="{FF2B5EF4-FFF2-40B4-BE49-F238E27FC236}">
                    <a16:creationId xmlns:a16="http://schemas.microsoft.com/office/drawing/2014/main" id="{216F1702-349B-C3D1-8B15-6A1BF8E3F227}"/>
                  </a:ext>
                </a:extLst>
              </p:cNvPr>
              <p:cNvSpPr/>
              <p:nvPr/>
            </p:nvSpPr>
            <p:spPr bwMode="auto">
              <a:xfrm>
                <a:off x="4522" y="2360"/>
                <a:ext cx="56" cy="84"/>
              </a:xfrm>
              <a:custGeom>
                <a:avLst/>
                <a:gdLst>
                  <a:gd name="T0" fmla="*/ 140 w 140"/>
                  <a:gd name="T1" fmla="*/ 20 h 99"/>
                  <a:gd name="T2" fmla="*/ 88 w 140"/>
                  <a:gd name="T3" fmla="*/ 73 h 99"/>
                  <a:gd name="T4" fmla="*/ 44 w 140"/>
                  <a:gd name="T5" fmla="*/ 99 h 99"/>
                  <a:gd name="T6" fmla="*/ 9 w 140"/>
                  <a:gd name="T7" fmla="*/ 82 h 99"/>
                  <a:gd name="T8" fmla="*/ 6 w 140"/>
                  <a:gd name="T9" fmla="*/ 67 h 99"/>
                  <a:gd name="T10" fmla="*/ 32 w 140"/>
                  <a:gd name="T11" fmla="*/ 35 h 99"/>
                  <a:gd name="T12" fmla="*/ 34 w 140"/>
                  <a:gd name="T13" fmla="*/ 38 h 99"/>
                  <a:gd name="T14" fmla="*/ 35 w 140"/>
                  <a:gd name="T15" fmla="*/ 43 h 99"/>
                  <a:gd name="T16" fmla="*/ 54 w 140"/>
                  <a:gd name="T17" fmla="*/ 66 h 99"/>
                  <a:gd name="T18" fmla="*/ 74 w 140"/>
                  <a:gd name="T19" fmla="*/ 48 h 99"/>
                  <a:gd name="T20" fmla="*/ 131 w 140"/>
                  <a:gd name="T21" fmla="*/ 10 h 99"/>
                  <a:gd name="T22" fmla="*/ 140 w 140"/>
                  <a:gd name="T23" fmla="*/ 2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0" h="99">
                    <a:moveTo>
                      <a:pt x="140" y="20"/>
                    </a:moveTo>
                    <a:cubicBezTo>
                      <a:pt x="116" y="31"/>
                      <a:pt x="101" y="50"/>
                      <a:pt x="88" y="73"/>
                    </a:cubicBezTo>
                    <a:cubicBezTo>
                      <a:pt x="81" y="86"/>
                      <a:pt x="62" y="97"/>
                      <a:pt x="44" y="99"/>
                    </a:cubicBezTo>
                    <a:cubicBezTo>
                      <a:pt x="32" y="93"/>
                      <a:pt x="20" y="87"/>
                      <a:pt x="9" y="82"/>
                    </a:cubicBezTo>
                    <a:cubicBezTo>
                      <a:pt x="0" y="78"/>
                      <a:pt x="0" y="74"/>
                      <a:pt x="6" y="67"/>
                    </a:cubicBezTo>
                    <a:cubicBezTo>
                      <a:pt x="14" y="56"/>
                      <a:pt x="18" y="42"/>
                      <a:pt x="32" y="35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4" y="39"/>
                      <a:pt x="35" y="41"/>
                      <a:pt x="35" y="43"/>
                    </a:cubicBezTo>
                    <a:cubicBezTo>
                      <a:pt x="35" y="56"/>
                      <a:pt x="40" y="66"/>
                      <a:pt x="54" y="66"/>
                    </a:cubicBezTo>
                    <a:cubicBezTo>
                      <a:pt x="65" y="66"/>
                      <a:pt x="74" y="65"/>
                      <a:pt x="74" y="48"/>
                    </a:cubicBezTo>
                    <a:cubicBezTo>
                      <a:pt x="74" y="18"/>
                      <a:pt x="102" y="0"/>
                      <a:pt x="131" y="10"/>
                    </a:cubicBezTo>
                    <a:cubicBezTo>
                      <a:pt x="135" y="11"/>
                      <a:pt x="138" y="15"/>
                      <a:pt x="140" y="20"/>
                    </a:cubicBezTo>
                    <a:close/>
                  </a:path>
                </a:pathLst>
              </a:custGeom>
              <a:solidFill>
                <a:srgbClr val="7485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4" name="Freeform 975">
                <a:extLst>
                  <a:ext uri="{FF2B5EF4-FFF2-40B4-BE49-F238E27FC236}">
                    <a16:creationId xmlns:a16="http://schemas.microsoft.com/office/drawing/2014/main" id="{DD0CBA63-58F4-ADA3-4A9B-1652813AA94B}"/>
                  </a:ext>
                </a:extLst>
              </p:cNvPr>
              <p:cNvSpPr/>
              <p:nvPr/>
            </p:nvSpPr>
            <p:spPr bwMode="auto">
              <a:xfrm>
                <a:off x="4531" y="2349"/>
                <a:ext cx="13" cy="41"/>
              </a:xfrm>
              <a:custGeom>
                <a:avLst/>
                <a:gdLst>
                  <a:gd name="T0" fmla="*/ 2 w 34"/>
                  <a:gd name="T1" fmla="*/ 28 h 48"/>
                  <a:gd name="T2" fmla="*/ 13 w 34"/>
                  <a:gd name="T3" fmla="*/ 15 h 48"/>
                  <a:gd name="T4" fmla="*/ 34 w 34"/>
                  <a:gd name="T5" fmla="*/ 1 h 48"/>
                  <a:gd name="T6" fmla="*/ 31 w 34"/>
                  <a:gd name="T7" fmla="*/ 24 h 48"/>
                  <a:gd name="T8" fmla="*/ 10 w 34"/>
                  <a:gd name="T9" fmla="*/ 48 h 48"/>
                  <a:gd name="T10" fmla="*/ 10 w 34"/>
                  <a:gd name="T11" fmla="*/ 48 h 48"/>
                  <a:gd name="T12" fmla="*/ 2 w 34"/>
                  <a:gd name="T13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48">
                    <a:moveTo>
                      <a:pt x="2" y="28"/>
                    </a:moveTo>
                    <a:cubicBezTo>
                      <a:pt x="5" y="23"/>
                      <a:pt x="13" y="22"/>
                      <a:pt x="13" y="15"/>
                    </a:cubicBezTo>
                    <a:cubicBezTo>
                      <a:pt x="14" y="1"/>
                      <a:pt x="23" y="0"/>
                      <a:pt x="34" y="1"/>
                    </a:cubicBezTo>
                    <a:cubicBezTo>
                      <a:pt x="33" y="8"/>
                      <a:pt x="29" y="15"/>
                      <a:pt x="31" y="24"/>
                    </a:cubicBezTo>
                    <a:cubicBezTo>
                      <a:pt x="33" y="38"/>
                      <a:pt x="25" y="47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6" y="42"/>
                      <a:pt x="0" y="37"/>
                      <a:pt x="2" y="28"/>
                    </a:cubicBezTo>
                    <a:close/>
                  </a:path>
                </a:pathLst>
              </a:custGeom>
              <a:solidFill>
                <a:srgbClr val="A19B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5" name="Freeform 976">
                <a:extLst>
                  <a:ext uri="{FF2B5EF4-FFF2-40B4-BE49-F238E27FC236}">
                    <a16:creationId xmlns:a16="http://schemas.microsoft.com/office/drawing/2014/main" id="{D88223E8-AEA4-A4BB-B6AC-3705165EB334}"/>
                  </a:ext>
                </a:extLst>
              </p:cNvPr>
              <p:cNvSpPr/>
              <p:nvPr/>
            </p:nvSpPr>
            <p:spPr bwMode="auto">
              <a:xfrm>
                <a:off x="3836" y="852"/>
                <a:ext cx="14" cy="35"/>
              </a:xfrm>
              <a:custGeom>
                <a:avLst/>
                <a:gdLst>
                  <a:gd name="T0" fmla="*/ 36 w 36"/>
                  <a:gd name="T1" fmla="*/ 0 h 41"/>
                  <a:gd name="T2" fmla="*/ 19 w 36"/>
                  <a:gd name="T3" fmla="*/ 35 h 41"/>
                  <a:gd name="T4" fmla="*/ 0 w 36"/>
                  <a:gd name="T5" fmla="*/ 32 h 41"/>
                  <a:gd name="T6" fmla="*/ 22 w 36"/>
                  <a:gd name="T7" fmla="*/ 16 h 41"/>
                  <a:gd name="T8" fmla="*/ 36 w 36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1">
                    <a:moveTo>
                      <a:pt x="36" y="0"/>
                    </a:moveTo>
                    <a:cubicBezTo>
                      <a:pt x="33" y="13"/>
                      <a:pt x="31" y="26"/>
                      <a:pt x="19" y="35"/>
                    </a:cubicBezTo>
                    <a:cubicBezTo>
                      <a:pt x="11" y="41"/>
                      <a:pt x="5" y="41"/>
                      <a:pt x="0" y="32"/>
                    </a:cubicBezTo>
                    <a:cubicBezTo>
                      <a:pt x="12" y="33"/>
                      <a:pt x="17" y="25"/>
                      <a:pt x="22" y="16"/>
                    </a:cubicBezTo>
                    <a:cubicBezTo>
                      <a:pt x="25" y="10"/>
                      <a:pt x="26" y="1"/>
                      <a:pt x="36" y="0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6" name="Freeform 977">
                <a:extLst>
                  <a:ext uri="{FF2B5EF4-FFF2-40B4-BE49-F238E27FC236}">
                    <a16:creationId xmlns:a16="http://schemas.microsoft.com/office/drawing/2014/main" id="{D71F7740-7348-6B98-6FCE-0BC7048483DF}"/>
                  </a:ext>
                </a:extLst>
              </p:cNvPr>
              <p:cNvSpPr/>
              <p:nvPr/>
            </p:nvSpPr>
            <p:spPr bwMode="auto">
              <a:xfrm>
                <a:off x="4531" y="2343"/>
                <a:ext cx="66" cy="83"/>
              </a:xfrm>
              <a:custGeom>
                <a:avLst/>
                <a:gdLst>
                  <a:gd name="T0" fmla="*/ 117 w 163"/>
                  <a:gd name="T1" fmla="*/ 40 h 97"/>
                  <a:gd name="T2" fmla="*/ 65 w 163"/>
                  <a:gd name="T3" fmla="*/ 39 h 97"/>
                  <a:gd name="T4" fmla="*/ 55 w 163"/>
                  <a:gd name="T5" fmla="*/ 69 h 97"/>
                  <a:gd name="T6" fmla="*/ 53 w 163"/>
                  <a:gd name="T7" fmla="*/ 86 h 97"/>
                  <a:gd name="T8" fmla="*/ 16 w 163"/>
                  <a:gd name="T9" fmla="*/ 87 h 97"/>
                  <a:gd name="T10" fmla="*/ 9 w 163"/>
                  <a:gd name="T11" fmla="*/ 59 h 97"/>
                  <a:gd name="T12" fmla="*/ 33 w 163"/>
                  <a:gd name="T13" fmla="*/ 23 h 97"/>
                  <a:gd name="T14" fmla="*/ 49 w 163"/>
                  <a:gd name="T15" fmla="*/ 3 h 97"/>
                  <a:gd name="T16" fmla="*/ 65 w 163"/>
                  <a:gd name="T17" fmla="*/ 0 h 97"/>
                  <a:gd name="T18" fmla="*/ 153 w 163"/>
                  <a:gd name="T19" fmla="*/ 7 h 97"/>
                  <a:gd name="T20" fmla="*/ 143 w 163"/>
                  <a:gd name="T21" fmla="*/ 33 h 97"/>
                  <a:gd name="T22" fmla="*/ 125 w 163"/>
                  <a:gd name="T23" fmla="*/ 40 h 97"/>
                  <a:gd name="T24" fmla="*/ 117 w 163"/>
                  <a:gd name="T25" fmla="*/ 4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3" h="97">
                    <a:moveTo>
                      <a:pt x="117" y="40"/>
                    </a:moveTo>
                    <a:cubicBezTo>
                      <a:pt x="100" y="26"/>
                      <a:pt x="82" y="41"/>
                      <a:pt x="65" y="39"/>
                    </a:cubicBezTo>
                    <a:cubicBezTo>
                      <a:pt x="62" y="39"/>
                      <a:pt x="56" y="58"/>
                      <a:pt x="55" y="69"/>
                    </a:cubicBezTo>
                    <a:cubicBezTo>
                      <a:pt x="54" y="75"/>
                      <a:pt x="65" y="82"/>
                      <a:pt x="53" y="86"/>
                    </a:cubicBezTo>
                    <a:cubicBezTo>
                      <a:pt x="41" y="91"/>
                      <a:pt x="27" y="97"/>
                      <a:pt x="16" y="87"/>
                    </a:cubicBezTo>
                    <a:cubicBezTo>
                      <a:pt x="9" y="81"/>
                      <a:pt x="0" y="71"/>
                      <a:pt x="9" y="59"/>
                    </a:cubicBezTo>
                    <a:cubicBezTo>
                      <a:pt x="21" y="50"/>
                      <a:pt x="37" y="44"/>
                      <a:pt x="33" y="23"/>
                    </a:cubicBezTo>
                    <a:cubicBezTo>
                      <a:pt x="32" y="16"/>
                      <a:pt x="43" y="10"/>
                      <a:pt x="49" y="3"/>
                    </a:cubicBezTo>
                    <a:cubicBezTo>
                      <a:pt x="54" y="2"/>
                      <a:pt x="59" y="1"/>
                      <a:pt x="65" y="0"/>
                    </a:cubicBezTo>
                    <a:cubicBezTo>
                      <a:pt x="94" y="1"/>
                      <a:pt x="124" y="1"/>
                      <a:pt x="153" y="7"/>
                    </a:cubicBezTo>
                    <a:cubicBezTo>
                      <a:pt x="163" y="21"/>
                      <a:pt x="162" y="30"/>
                      <a:pt x="143" y="33"/>
                    </a:cubicBezTo>
                    <a:cubicBezTo>
                      <a:pt x="137" y="34"/>
                      <a:pt x="131" y="37"/>
                      <a:pt x="125" y="40"/>
                    </a:cubicBezTo>
                    <a:cubicBezTo>
                      <a:pt x="122" y="40"/>
                      <a:pt x="120" y="40"/>
                      <a:pt x="117" y="40"/>
                    </a:cubicBezTo>
                    <a:close/>
                  </a:path>
                </a:pathLst>
              </a:custGeom>
              <a:solidFill>
                <a:srgbClr val="596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7" name="Freeform 978">
                <a:extLst>
                  <a:ext uri="{FF2B5EF4-FFF2-40B4-BE49-F238E27FC236}">
                    <a16:creationId xmlns:a16="http://schemas.microsoft.com/office/drawing/2014/main" id="{EE1729D2-558F-1898-4F99-5FE8DDFE2CDD}"/>
                  </a:ext>
                </a:extLst>
              </p:cNvPr>
              <p:cNvSpPr/>
              <p:nvPr/>
            </p:nvSpPr>
            <p:spPr bwMode="auto">
              <a:xfrm>
                <a:off x="4254" y="2198"/>
                <a:ext cx="104" cy="185"/>
              </a:xfrm>
              <a:custGeom>
                <a:avLst/>
                <a:gdLst>
                  <a:gd name="T0" fmla="*/ 244 w 256"/>
                  <a:gd name="T1" fmla="*/ 166 h 218"/>
                  <a:gd name="T2" fmla="*/ 256 w 256"/>
                  <a:gd name="T3" fmla="*/ 186 h 218"/>
                  <a:gd name="T4" fmla="*/ 240 w 256"/>
                  <a:gd name="T5" fmla="*/ 208 h 218"/>
                  <a:gd name="T6" fmla="*/ 216 w 256"/>
                  <a:gd name="T7" fmla="*/ 218 h 218"/>
                  <a:gd name="T8" fmla="*/ 172 w 256"/>
                  <a:gd name="T9" fmla="*/ 202 h 218"/>
                  <a:gd name="T10" fmla="*/ 149 w 256"/>
                  <a:gd name="T11" fmla="*/ 187 h 218"/>
                  <a:gd name="T12" fmla="*/ 126 w 256"/>
                  <a:gd name="T13" fmla="*/ 187 h 218"/>
                  <a:gd name="T14" fmla="*/ 114 w 256"/>
                  <a:gd name="T15" fmla="*/ 175 h 218"/>
                  <a:gd name="T16" fmla="*/ 117 w 256"/>
                  <a:gd name="T17" fmla="*/ 171 h 218"/>
                  <a:gd name="T18" fmla="*/ 135 w 256"/>
                  <a:gd name="T19" fmla="*/ 175 h 218"/>
                  <a:gd name="T20" fmla="*/ 142 w 256"/>
                  <a:gd name="T21" fmla="*/ 180 h 218"/>
                  <a:gd name="T22" fmla="*/ 150 w 256"/>
                  <a:gd name="T23" fmla="*/ 151 h 218"/>
                  <a:gd name="T24" fmla="*/ 143 w 256"/>
                  <a:gd name="T25" fmla="*/ 133 h 218"/>
                  <a:gd name="T26" fmla="*/ 106 w 256"/>
                  <a:gd name="T27" fmla="*/ 104 h 218"/>
                  <a:gd name="T28" fmla="*/ 102 w 256"/>
                  <a:gd name="T29" fmla="*/ 85 h 218"/>
                  <a:gd name="T30" fmla="*/ 100 w 256"/>
                  <a:gd name="T31" fmla="*/ 73 h 218"/>
                  <a:gd name="T32" fmla="*/ 87 w 256"/>
                  <a:gd name="T33" fmla="*/ 75 h 218"/>
                  <a:gd name="T34" fmla="*/ 53 w 256"/>
                  <a:gd name="T35" fmla="*/ 69 h 218"/>
                  <a:gd name="T36" fmla="*/ 12 w 256"/>
                  <a:gd name="T37" fmla="*/ 34 h 218"/>
                  <a:gd name="T38" fmla="*/ 2 w 256"/>
                  <a:gd name="T39" fmla="*/ 25 h 218"/>
                  <a:gd name="T40" fmla="*/ 5 w 256"/>
                  <a:gd name="T41" fmla="*/ 14 h 218"/>
                  <a:gd name="T42" fmla="*/ 13 w 256"/>
                  <a:gd name="T43" fmla="*/ 17 h 218"/>
                  <a:gd name="T44" fmla="*/ 31 w 256"/>
                  <a:gd name="T45" fmla="*/ 29 h 218"/>
                  <a:gd name="T46" fmla="*/ 44 w 256"/>
                  <a:gd name="T47" fmla="*/ 18 h 218"/>
                  <a:gd name="T48" fmla="*/ 54 w 256"/>
                  <a:gd name="T49" fmla="*/ 40 h 218"/>
                  <a:gd name="T50" fmla="*/ 67 w 256"/>
                  <a:gd name="T51" fmla="*/ 34 h 218"/>
                  <a:gd name="T52" fmla="*/ 81 w 256"/>
                  <a:gd name="T53" fmla="*/ 15 h 218"/>
                  <a:gd name="T54" fmla="*/ 103 w 256"/>
                  <a:gd name="T55" fmla="*/ 5 h 218"/>
                  <a:gd name="T56" fmla="*/ 111 w 256"/>
                  <a:gd name="T57" fmla="*/ 30 h 218"/>
                  <a:gd name="T58" fmla="*/ 106 w 256"/>
                  <a:gd name="T59" fmla="*/ 59 h 218"/>
                  <a:gd name="T60" fmla="*/ 134 w 256"/>
                  <a:gd name="T61" fmla="*/ 63 h 218"/>
                  <a:gd name="T62" fmla="*/ 153 w 256"/>
                  <a:gd name="T63" fmla="*/ 81 h 218"/>
                  <a:gd name="T64" fmla="*/ 140 w 256"/>
                  <a:gd name="T65" fmla="*/ 96 h 218"/>
                  <a:gd name="T66" fmla="*/ 130 w 256"/>
                  <a:gd name="T67" fmla="*/ 106 h 218"/>
                  <a:gd name="T68" fmla="*/ 143 w 256"/>
                  <a:gd name="T69" fmla="*/ 113 h 218"/>
                  <a:gd name="T70" fmla="*/ 160 w 256"/>
                  <a:gd name="T71" fmla="*/ 119 h 218"/>
                  <a:gd name="T72" fmla="*/ 172 w 256"/>
                  <a:gd name="T73" fmla="*/ 148 h 218"/>
                  <a:gd name="T74" fmla="*/ 173 w 256"/>
                  <a:gd name="T75" fmla="*/ 168 h 218"/>
                  <a:gd name="T76" fmla="*/ 193 w 256"/>
                  <a:gd name="T77" fmla="*/ 170 h 218"/>
                  <a:gd name="T78" fmla="*/ 244 w 256"/>
                  <a:gd name="T79" fmla="*/ 16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56" h="218">
                    <a:moveTo>
                      <a:pt x="244" y="166"/>
                    </a:moveTo>
                    <a:cubicBezTo>
                      <a:pt x="248" y="173"/>
                      <a:pt x="252" y="180"/>
                      <a:pt x="256" y="186"/>
                    </a:cubicBezTo>
                    <a:cubicBezTo>
                      <a:pt x="247" y="191"/>
                      <a:pt x="228" y="184"/>
                      <a:pt x="240" y="208"/>
                    </a:cubicBezTo>
                    <a:cubicBezTo>
                      <a:pt x="245" y="218"/>
                      <a:pt x="226" y="217"/>
                      <a:pt x="216" y="218"/>
                    </a:cubicBezTo>
                    <a:cubicBezTo>
                      <a:pt x="207" y="196"/>
                      <a:pt x="193" y="191"/>
                      <a:pt x="172" y="202"/>
                    </a:cubicBezTo>
                    <a:cubicBezTo>
                      <a:pt x="173" y="185"/>
                      <a:pt x="161" y="185"/>
                      <a:pt x="149" y="187"/>
                    </a:cubicBezTo>
                    <a:cubicBezTo>
                      <a:pt x="141" y="188"/>
                      <a:pt x="134" y="192"/>
                      <a:pt x="126" y="187"/>
                    </a:cubicBezTo>
                    <a:cubicBezTo>
                      <a:pt x="121" y="184"/>
                      <a:pt x="115" y="182"/>
                      <a:pt x="114" y="175"/>
                    </a:cubicBezTo>
                    <a:cubicBezTo>
                      <a:pt x="113" y="174"/>
                      <a:pt x="116" y="171"/>
                      <a:pt x="117" y="171"/>
                    </a:cubicBezTo>
                    <a:cubicBezTo>
                      <a:pt x="123" y="171"/>
                      <a:pt x="130" y="168"/>
                      <a:pt x="135" y="175"/>
                    </a:cubicBezTo>
                    <a:cubicBezTo>
                      <a:pt x="136" y="177"/>
                      <a:pt x="137" y="180"/>
                      <a:pt x="142" y="180"/>
                    </a:cubicBezTo>
                    <a:cubicBezTo>
                      <a:pt x="146" y="171"/>
                      <a:pt x="143" y="160"/>
                      <a:pt x="150" y="151"/>
                    </a:cubicBezTo>
                    <a:cubicBezTo>
                      <a:pt x="155" y="145"/>
                      <a:pt x="149" y="136"/>
                      <a:pt x="143" y="133"/>
                    </a:cubicBezTo>
                    <a:cubicBezTo>
                      <a:pt x="127" y="126"/>
                      <a:pt x="117" y="116"/>
                      <a:pt x="106" y="104"/>
                    </a:cubicBezTo>
                    <a:cubicBezTo>
                      <a:pt x="99" y="97"/>
                      <a:pt x="95" y="94"/>
                      <a:pt x="102" y="85"/>
                    </a:cubicBezTo>
                    <a:cubicBezTo>
                      <a:pt x="105" y="81"/>
                      <a:pt x="104" y="76"/>
                      <a:pt x="100" y="73"/>
                    </a:cubicBezTo>
                    <a:cubicBezTo>
                      <a:pt x="95" y="70"/>
                      <a:pt x="91" y="71"/>
                      <a:pt x="87" y="75"/>
                    </a:cubicBezTo>
                    <a:cubicBezTo>
                      <a:pt x="73" y="90"/>
                      <a:pt x="66" y="85"/>
                      <a:pt x="53" y="69"/>
                    </a:cubicBezTo>
                    <a:cubicBezTo>
                      <a:pt x="43" y="56"/>
                      <a:pt x="28" y="43"/>
                      <a:pt x="12" y="34"/>
                    </a:cubicBezTo>
                    <a:cubicBezTo>
                      <a:pt x="8" y="32"/>
                      <a:pt x="4" y="29"/>
                      <a:pt x="2" y="25"/>
                    </a:cubicBezTo>
                    <a:cubicBezTo>
                      <a:pt x="0" y="21"/>
                      <a:pt x="2" y="17"/>
                      <a:pt x="5" y="14"/>
                    </a:cubicBezTo>
                    <a:cubicBezTo>
                      <a:pt x="8" y="11"/>
                      <a:pt x="11" y="15"/>
                      <a:pt x="13" y="17"/>
                    </a:cubicBezTo>
                    <a:cubicBezTo>
                      <a:pt x="18" y="23"/>
                      <a:pt x="23" y="27"/>
                      <a:pt x="31" y="29"/>
                    </a:cubicBezTo>
                    <a:cubicBezTo>
                      <a:pt x="40" y="32"/>
                      <a:pt x="44" y="28"/>
                      <a:pt x="44" y="18"/>
                    </a:cubicBezTo>
                    <a:cubicBezTo>
                      <a:pt x="59" y="20"/>
                      <a:pt x="52" y="32"/>
                      <a:pt x="54" y="40"/>
                    </a:cubicBezTo>
                    <a:cubicBezTo>
                      <a:pt x="60" y="43"/>
                      <a:pt x="64" y="39"/>
                      <a:pt x="67" y="34"/>
                    </a:cubicBezTo>
                    <a:cubicBezTo>
                      <a:pt x="71" y="28"/>
                      <a:pt x="76" y="21"/>
                      <a:pt x="81" y="15"/>
                    </a:cubicBezTo>
                    <a:cubicBezTo>
                      <a:pt x="87" y="9"/>
                      <a:pt x="92" y="0"/>
                      <a:pt x="103" y="5"/>
                    </a:cubicBezTo>
                    <a:cubicBezTo>
                      <a:pt x="112" y="10"/>
                      <a:pt x="113" y="20"/>
                      <a:pt x="111" y="30"/>
                    </a:cubicBezTo>
                    <a:cubicBezTo>
                      <a:pt x="110" y="40"/>
                      <a:pt x="97" y="48"/>
                      <a:pt x="106" y="59"/>
                    </a:cubicBezTo>
                    <a:cubicBezTo>
                      <a:pt x="113" y="69"/>
                      <a:pt x="125" y="61"/>
                      <a:pt x="134" y="63"/>
                    </a:cubicBezTo>
                    <a:cubicBezTo>
                      <a:pt x="144" y="65"/>
                      <a:pt x="152" y="71"/>
                      <a:pt x="153" y="81"/>
                    </a:cubicBezTo>
                    <a:cubicBezTo>
                      <a:pt x="155" y="90"/>
                      <a:pt x="147" y="93"/>
                      <a:pt x="140" y="96"/>
                    </a:cubicBezTo>
                    <a:cubicBezTo>
                      <a:pt x="136" y="98"/>
                      <a:pt x="128" y="99"/>
                      <a:pt x="130" y="106"/>
                    </a:cubicBezTo>
                    <a:cubicBezTo>
                      <a:pt x="131" y="111"/>
                      <a:pt x="138" y="112"/>
                      <a:pt x="143" y="113"/>
                    </a:cubicBezTo>
                    <a:cubicBezTo>
                      <a:pt x="149" y="115"/>
                      <a:pt x="154" y="116"/>
                      <a:pt x="160" y="119"/>
                    </a:cubicBezTo>
                    <a:cubicBezTo>
                      <a:pt x="172" y="125"/>
                      <a:pt x="179" y="134"/>
                      <a:pt x="172" y="148"/>
                    </a:cubicBezTo>
                    <a:cubicBezTo>
                      <a:pt x="168" y="155"/>
                      <a:pt x="166" y="162"/>
                      <a:pt x="173" y="168"/>
                    </a:cubicBezTo>
                    <a:cubicBezTo>
                      <a:pt x="179" y="173"/>
                      <a:pt x="188" y="174"/>
                      <a:pt x="193" y="170"/>
                    </a:cubicBezTo>
                    <a:cubicBezTo>
                      <a:pt x="210" y="159"/>
                      <a:pt x="226" y="160"/>
                      <a:pt x="244" y="166"/>
                    </a:cubicBezTo>
                    <a:close/>
                  </a:path>
                </a:pathLst>
              </a:custGeom>
              <a:solidFill>
                <a:srgbClr val="E5B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8" name="Freeform 979">
                <a:extLst>
                  <a:ext uri="{FF2B5EF4-FFF2-40B4-BE49-F238E27FC236}">
                    <a16:creationId xmlns:a16="http://schemas.microsoft.com/office/drawing/2014/main" id="{5BEA8688-9CA0-B121-EA33-7B9A60581962}"/>
                  </a:ext>
                </a:extLst>
              </p:cNvPr>
              <p:cNvSpPr/>
              <p:nvPr/>
            </p:nvSpPr>
            <p:spPr bwMode="auto">
              <a:xfrm>
                <a:off x="4743" y="1380"/>
                <a:ext cx="210" cy="670"/>
              </a:xfrm>
              <a:custGeom>
                <a:avLst/>
                <a:gdLst>
                  <a:gd name="T0" fmla="*/ 109 w 518"/>
                  <a:gd name="T1" fmla="*/ 172 h 787"/>
                  <a:gd name="T2" fmla="*/ 114 w 518"/>
                  <a:gd name="T3" fmla="*/ 97 h 787"/>
                  <a:gd name="T4" fmla="*/ 121 w 518"/>
                  <a:gd name="T5" fmla="*/ 9 h 787"/>
                  <a:gd name="T6" fmla="*/ 140 w 518"/>
                  <a:gd name="T7" fmla="*/ 33 h 787"/>
                  <a:gd name="T8" fmla="*/ 119 w 518"/>
                  <a:gd name="T9" fmla="*/ 95 h 787"/>
                  <a:gd name="T10" fmla="*/ 137 w 518"/>
                  <a:gd name="T11" fmla="*/ 223 h 787"/>
                  <a:gd name="T12" fmla="*/ 171 w 518"/>
                  <a:gd name="T13" fmla="*/ 235 h 787"/>
                  <a:gd name="T14" fmla="*/ 176 w 518"/>
                  <a:gd name="T15" fmla="*/ 358 h 787"/>
                  <a:gd name="T16" fmla="*/ 189 w 518"/>
                  <a:gd name="T17" fmla="*/ 449 h 787"/>
                  <a:gd name="T18" fmla="*/ 242 w 518"/>
                  <a:gd name="T19" fmla="*/ 498 h 787"/>
                  <a:gd name="T20" fmla="*/ 306 w 518"/>
                  <a:gd name="T21" fmla="*/ 566 h 787"/>
                  <a:gd name="T22" fmla="*/ 354 w 518"/>
                  <a:gd name="T23" fmla="*/ 611 h 787"/>
                  <a:gd name="T24" fmla="*/ 402 w 518"/>
                  <a:gd name="T25" fmla="*/ 554 h 787"/>
                  <a:gd name="T26" fmla="*/ 431 w 518"/>
                  <a:gd name="T27" fmla="*/ 569 h 787"/>
                  <a:gd name="T28" fmla="*/ 491 w 518"/>
                  <a:gd name="T29" fmla="*/ 628 h 787"/>
                  <a:gd name="T30" fmla="*/ 494 w 518"/>
                  <a:gd name="T31" fmla="*/ 684 h 787"/>
                  <a:gd name="T32" fmla="*/ 508 w 518"/>
                  <a:gd name="T33" fmla="*/ 752 h 787"/>
                  <a:gd name="T34" fmla="*/ 494 w 518"/>
                  <a:gd name="T35" fmla="*/ 752 h 787"/>
                  <a:gd name="T36" fmla="*/ 487 w 518"/>
                  <a:gd name="T37" fmla="*/ 691 h 787"/>
                  <a:gd name="T38" fmla="*/ 480 w 518"/>
                  <a:gd name="T39" fmla="*/ 628 h 787"/>
                  <a:gd name="T40" fmla="*/ 401 w 518"/>
                  <a:gd name="T41" fmla="*/ 577 h 787"/>
                  <a:gd name="T42" fmla="*/ 343 w 518"/>
                  <a:gd name="T43" fmla="*/ 631 h 787"/>
                  <a:gd name="T44" fmla="*/ 302 w 518"/>
                  <a:gd name="T45" fmla="*/ 618 h 787"/>
                  <a:gd name="T46" fmla="*/ 265 w 518"/>
                  <a:gd name="T47" fmla="*/ 526 h 787"/>
                  <a:gd name="T48" fmla="*/ 212 w 518"/>
                  <a:gd name="T49" fmla="*/ 501 h 787"/>
                  <a:gd name="T50" fmla="*/ 172 w 518"/>
                  <a:gd name="T51" fmla="*/ 410 h 787"/>
                  <a:gd name="T52" fmla="*/ 156 w 518"/>
                  <a:gd name="T53" fmla="*/ 356 h 787"/>
                  <a:gd name="T54" fmla="*/ 134 w 518"/>
                  <a:gd name="T55" fmla="*/ 349 h 787"/>
                  <a:gd name="T56" fmla="*/ 83 w 518"/>
                  <a:gd name="T57" fmla="*/ 400 h 787"/>
                  <a:gd name="T58" fmla="*/ 65 w 518"/>
                  <a:gd name="T59" fmla="*/ 395 h 787"/>
                  <a:gd name="T60" fmla="*/ 98 w 518"/>
                  <a:gd name="T61" fmla="*/ 329 h 787"/>
                  <a:gd name="T62" fmla="*/ 150 w 518"/>
                  <a:gd name="T63" fmla="*/ 233 h 787"/>
                  <a:gd name="T64" fmla="*/ 81 w 518"/>
                  <a:gd name="T65" fmla="*/ 270 h 787"/>
                  <a:gd name="T66" fmla="*/ 55 w 518"/>
                  <a:gd name="T67" fmla="*/ 305 h 787"/>
                  <a:gd name="T68" fmla="*/ 9 w 518"/>
                  <a:gd name="T69" fmla="*/ 326 h 787"/>
                  <a:gd name="T70" fmla="*/ 62 w 518"/>
                  <a:gd name="T71" fmla="*/ 232 h 787"/>
                  <a:gd name="T72" fmla="*/ 78 w 518"/>
                  <a:gd name="T73" fmla="*/ 208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18" h="787">
                    <a:moveTo>
                      <a:pt x="78" y="208"/>
                    </a:moveTo>
                    <a:cubicBezTo>
                      <a:pt x="103" y="210"/>
                      <a:pt x="103" y="203"/>
                      <a:pt x="109" y="172"/>
                    </a:cubicBezTo>
                    <a:cubicBezTo>
                      <a:pt x="111" y="160"/>
                      <a:pt x="113" y="149"/>
                      <a:pt x="118" y="138"/>
                    </a:cubicBezTo>
                    <a:cubicBezTo>
                      <a:pt x="124" y="124"/>
                      <a:pt x="125" y="110"/>
                      <a:pt x="114" y="97"/>
                    </a:cubicBezTo>
                    <a:cubicBezTo>
                      <a:pt x="104" y="85"/>
                      <a:pt x="106" y="54"/>
                      <a:pt x="118" y="47"/>
                    </a:cubicBezTo>
                    <a:cubicBezTo>
                      <a:pt x="140" y="34"/>
                      <a:pt x="131" y="22"/>
                      <a:pt x="121" y="9"/>
                    </a:cubicBezTo>
                    <a:cubicBezTo>
                      <a:pt x="119" y="6"/>
                      <a:pt x="119" y="3"/>
                      <a:pt x="118" y="0"/>
                    </a:cubicBezTo>
                    <a:cubicBezTo>
                      <a:pt x="131" y="7"/>
                      <a:pt x="136" y="20"/>
                      <a:pt x="140" y="33"/>
                    </a:cubicBezTo>
                    <a:cubicBezTo>
                      <a:pt x="143" y="42"/>
                      <a:pt x="141" y="48"/>
                      <a:pt x="131" y="52"/>
                    </a:cubicBezTo>
                    <a:cubicBezTo>
                      <a:pt x="113" y="58"/>
                      <a:pt x="107" y="79"/>
                      <a:pt x="119" y="95"/>
                    </a:cubicBezTo>
                    <a:cubicBezTo>
                      <a:pt x="133" y="114"/>
                      <a:pt x="134" y="130"/>
                      <a:pt x="121" y="151"/>
                    </a:cubicBezTo>
                    <a:cubicBezTo>
                      <a:pt x="111" y="167"/>
                      <a:pt x="121" y="214"/>
                      <a:pt x="137" y="223"/>
                    </a:cubicBezTo>
                    <a:cubicBezTo>
                      <a:pt x="139" y="224"/>
                      <a:pt x="142" y="227"/>
                      <a:pt x="144" y="226"/>
                    </a:cubicBezTo>
                    <a:cubicBezTo>
                      <a:pt x="155" y="224"/>
                      <a:pt x="165" y="223"/>
                      <a:pt x="171" y="235"/>
                    </a:cubicBezTo>
                    <a:cubicBezTo>
                      <a:pt x="179" y="249"/>
                      <a:pt x="183" y="266"/>
                      <a:pt x="175" y="279"/>
                    </a:cubicBezTo>
                    <a:cubicBezTo>
                      <a:pt x="158" y="306"/>
                      <a:pt x="166" y="335"/>
                      <a:pt x="176" y="358"/>
                    </a:cubicBezTo>
                    <a:cubicBezTo>
                      <a:pt x="187" y="383"/>
                      <a:pt x="175" y="406"/>
                      <a:pt x="182" y="429"/>
                    </a:cubicBezTo>
                    <a:cubicBezTo>
                      <a:pt x="184" y="436"/>
                      <a:pt x="185" y="442"/>
                      <a:pt x="189" y="449"/>
                    </a:cubicBezTo>
                    <a:cubicBezTo>
                      <a:pt x="197" y="465"/>
                      <a:pt x="213" y="475"/>
                      <a:pt x="218" y="495"/>
                    </a:cubicBezTo>
                    <a:cubicBezTo>
                      <a:pt x="221" y="506"/>
                      <a:pt x="232" y="502"/>
                      <a:pt x="242" y="498"/>
                    </a:cubicBezTo>
                    <a:cubicBezTo>
                      <a:pt x="260" y="489"/>
                      <a:pt x="268" y="493"/>
                      <a:pt x="269" y="514"/>
                    </a:cubicBezTo>
                    <a:cubicBezTo>
                      <a:pt x="271" y="540"/>
                      <a:pt x="280" y="559"/>
                      <a:pt x="306" y="566"/>
                    </a:cubicBezTo>
                    <a:cubicBezTo>
                      <a:pt x="319" y="570"/>
                      <a:pt x="320" y="584"/>
                      <a:pt x="328" y="593"/>
                    </a:cubicBezTo>
                    <a:cubicBezTo>
                      <a:pt x="335" y="602"/>
                      <a:pt x="340" y="614"/>
                      <a:pt x="354" y="611"/>
                    </a:cubicBezTo>
                    <a:cubicBezTo>
                      <a:pt x="368" y="607"/>
                      <a:pt x="381" y="603"/>
                      <a:pt x="382" y="583"/>
                    </a:cubicBezTo>
                    <a:cubicBezTo>
                      <a:pt x="383" y="571"/>
                      <a:pt x="392" y="561"/>
                      <a:pt x="402" y="554"/>
                    </a:cubicBezTo>
                    <a:cubicBezTo>
                      <a:pt x="412" y="548"/>
                      <a:pt x="424" y="538"/>
                      <a:pt x="426" y="562"/>
                    </a:cubicBezTo>
                    <a:cubicBezTo>
                      <a:pt x="426" y="565"/>
                      <a:pt x="429" y="569"/>
                      <a:pt x="431" y="569"/>
                    </a:cubicBezTo>
                    <a:cubicBezTo>
                      <a:pt x="460" y="572"/>
                      <a:pt x="464" y="602"/>
                      <a:pt x="481" y="617"/>
                    </a:cubicBezTo>
                    <a:cubicBezTo>
                      <a:pt x="484" y="620"/>
                      <a:pt x="486" y="625"/>
                      <a:pt x="491" y="628"/>
                    </a:cubicBezTo>
                    <a:cubicBezTo>
                      <a:pt x="504" y="638"/>
                      <a:pt x="496" y="649"/>
                      <a:pt x="489" y="658"/>
                    </a:cubicBezTo>
                    <a:cubicBezTo>
                      <a:pt x="481" y="669"/>
                      <a:pt x="483" y="679"/>
                      <a:pt x="494" y="684"/>
                    </a:cubicBezTo>
                    <a:cubicBezTo>
                      <a:pt x="518" y="698"/>
                      <a:pt x="509" y="718"/>
                      <a:pt x="508" y="737"/>
                    </a:cubicBezTo>
                    <a:cubicBezTo>
                      <a:pt x="507" y="743"/>
                      <a:pt x="506" y="746"/>
                      <a:pt x="508" y="752"/>
                    </a:cubicBezTo>
                    <a:cubicBezTo>
                      <a:pt x="514" y="768"/>
                      <a:pt x="502" y="779"/>
                      <a:pt x="490" y="787"/>
                    </a:cubicBezTo>
                    <a:cubicBezTo>
                      <a:pt x="496" y="776"/>
                      <a:pt x="501" y="765"/>
                      <a:pt x="494" y="752"/>
                    </a:cubicBezTo>
                    <a:cubicBezTo>
                      <a:pt x="493" y="749"/>
                      <a:pt x="493" y="744"/>
                      <a:pt x="495" y="742"/>
                    </a:cubicBezTo>
                    <a:cubicBezTo>
                      <a:pt x="508" y="722"/>
                      <a:pt x="498" y="706"/>
                      <a:pt x="487" y="691"/>
                    </a:cubicBezTo>
                    <a:cubicBezTo>
                      <a:pt x="476" y="677"/>
                      <a:pt x="476" y="664"/>
                      <a:pt x="484" y="651"/>
                    </a:cubicBezTo>
                    <a:cubicBezTo>
                      <a:pt x="490" y="641"/>
                      <a:pt x="488" y="635"/>
                      <a:pt x="480" y="628"/>
                    </a:cubicBezTo>
                    <a:cubicBezTo>
                      <a:pt x="475" y="623"/>
                      <a:pt x="470" y="616"/>
                      <a:pt x="466" y="610"/>
                    </a:cubicBezTo>
                    <a:cubicBezTo>
                      <a:pt x="451" y="585"/>
                      <a:pt x="424" y="583"/>
                      <a:pt x="401" y="577"/>
                    </a:cubicBezTo>
                    <a:cubicBezTo>
                      <a:pt x="389" y="574"/>
                      <a:pt x="386" y="587"/>
                      <a:pt x="387" y="598"/>
                    </a:cubicBezTo>
                    <a:cubicBezTo>
                      <a:pt x="389" y="618"/>
                      <a:pt x="361" y="640"/>
                      <a:pt x="343" y="631"/>
                    </a:cubicBezTo>
                    <a:cubicBezTo>
                      <a:pt x="335" y="627"/>
                      <a:pt x="331" y="630"/>
                      <a:pt x="325" y="633"/>
                    </a:cubicBezTo>
                    <a:cubicBezTo>
                      <a:pt x="310" y="640"/>
                      <a:pt x="302" y="634"/>
                      <a:pt x="302" y="618"/>
                    </a:cubicBezTo>
                    <a:cubicBezTo>
                      <a:pt x="302" y="601"/>
                      <a:pt x="300" y="588"/>
                      <a:pt x="285" y="574"/>
                    </a:cubicBezTo>
                    <a:cubicBezTo>
                      <a:pt x="273" y="563"/>
                      <a:pt x="265" y="545"/>
                      <a:pt x="265" y="526"/>
                    </a:cubicBezTo>
                    <a:cubicBezTo>
                      <a:pt x="266" y="503"/>
                      <a:pt x="260" y="500"/>
                      <a:pt x="241" y="510"/>
                    </a:cubicBezTo>
                    <a:cubicBezTo>
                      <a:pt x="227" y="518"/>
                      <a:pt x="218" y="515"/>
                      <a:pt x="212" y="501"/>
                    </a:cubicBezTo>
                    <a:cubicBezTo>
                      <a:pt x="208" y="491"/>
                      <a:pt x="200" y="482"/>
                      <a:pt x="195" y="472"/>
                    </a:cubicBezTo>
                    <a:cubicBezTo>
                      <a:pt x="184" y="453"/>
                      <a:pt x="165" y="438"/>
                      <a:pt x="172" y="410"/>
                    </a:cubicBezTo>
                    <a:cubicBezTo>
                      <a:pt x="174" y="402"/>
                      <a:pt x="171" y="387"/>
                      <a:pt x="158" y="380"/>
                    </a:cubicBezTo>
                    <a:cubicBezTo>
                      <a:pt x="150" y="376"/>
                      <a:pt x="153" y="364"/>
                      <a:pt x="156" y="356"/>
                    </a:cubicBezTo>
                    <a:cubicBezTo>
                      <a:pt x="158" y="348"/>
                      <a:pt x="157" y="342"/>
                      <a:pt x="149" y="340"/>
                    </a:cubicBezTo>
                    <a:cubicBezTo>
                      <a:pt x="141" y="338"/>
                      <a:pt x="136" y="341"/>
                      <a:pt x="134" y="349"/>
                    </a:cubicBezTo>
                    <a:cubicBezTo>
                      <a:pt x="129" y="368"/>
                      <a:pt x="118" y="381"/>
                      <a:pt x="97" y="384"/>
                    </a:cubicBezTo>
                    <a:cubicBezTo>
                      <a:pt x="90" y="386"/>
                      <a:pt x="87" y="394"/>
                      <a:pt x="83" y="400"/>
                    </a:cubicBezTo>
                    <a:cubicBezTo>
                      <a:pt x="80" y="403"/>
                      <a:pt x="75" y="406"/>
                      <a:pt x="70" y="405"/>
                    </a:cubicBezTo>
                    <a:cubicBezTo>
                      <a:pt x="66" y="403"/>
                      <a:pt x="67" y="398"/>
                      <a:pt x="65" y="395"/>
                    </a:cubicBezTo>
                    <a:cubicBezTo>
                      <a:pt x="57" y="369"/>
                      <a:pt x="72" y="351"/>
                      <a:pt x="86" y="332"/>
                    </a:cubicBezTo>
                    <a:cubicBezTo>
                      <a:pt x="89" y="327"/>
                      <a:pt x="93" y="329"/>
                      <a:pt x="98" y="329"/>
                    </a:cubicBezTo>
                    <a:cubicBezTo>
                      <a:pt x="131" y="331"/>
                      <a:pt x="169" y="290"/>
                      <a:pt x="166" y="257"/>
                    </a:cubicBezTo>
                    <a:cubicBezTo>
                      <a:pt x="165" y="246"/>
                      <a:pt x="161" y="237"/>
                      <a:pt x="150" y="233"/>
                    </a:cubicBezTo>
                    <a:cubicBezTo>
                      <a:pt x="142" y="229"/>
                      <a:pt x="135" y="234"/>
                      <a:pt x="127" y="239"/>
                    </a:cubicBezTo>
                    <a:cubicBezTo>
                      <a:pt x="112" y="251"/>
                      <a:pt x="96" y="259"/>
                      <a:pt x="81" y="270"/>
                    </a:cubicBezTo>
                    <a:cubicBezTo>
                      <a:pt x="73" y="276"/>
                      <a:pt x="63" y="282"/>
                      <a:pt x="65" y="295"/>
                    </a:cubicBezTo>
                    <a:cubicBezTo>
                      <a:pt x="65" y="300"/>
                      <a:pt x="60" y="303"/>
                      <a:pt x="55" y="305"/>
                    </a:cubicBezTo>
                    <a:cubicBezTo>
                      <a:pt x="40" y="308"/>
                      <a:pt x="27" y="313"/>
                      <a:pt x="21" y="330"/>
                    </a:cubicBezTo>
                    <a:cubicBezTo>
                      <a:pt x="18" y="340"/>
                      <a:pt x="12" y="331"/>
                      <a:pt x="9" y="326"/>
                    </a:cubicBezTo>
                    <a:cubicBezTo>
                      <a:pt x="0" y="309"/>
                      <a:pt x="11" y="279"/>
                      <a:pt x="31" y="269"/>
                    </a:cubicBezTo>
                    <a:cubicBezTo>
                      <a:pt x="47" y="261"/>
                      <a:pt x="60" y="251"/>
                      <a:pt x="62" y="232"/>
                    </a:cubicBezTo>
                    <a:cubicBezTo>
                      <a:pt x="57" y="226"/>
                      <a:pt x="57" y="221"/>
                      <a:pt x="62" y="216"/>
                    </a:cubicBezTo>
                    <a:cubicBezTo>
                      <a:pt x="67" y="213"/>
                      <a:pt x="72" y="210"/>
                      <a:pt x="78" y="208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9" name="Freeform 980">
                <a:extLst>
                  <a:ext uri="{FF2B5EF4-FFF2-40B4-BE49-F238E27FC236}">
                    <a16:creationId xmlns:a16="http://schemas.microsoft.com/office/drawing/2014/main" id="{ABD32A73-4018-A486-EEC6-668CA06A69A3}"/>
                  </a:ext>
                </a:extLst>
              </p:cNvPr>
              <p:cNvSpPr/>
              <p:nvPr/>
            </p:nvSpPr>
            <p:spPr bwMode="auto">
              <a:xfrm>
                <a:off x="4014" y="1642"/>
                <a:ext cx="97" cy="203"/>
              </a:xfrm>
              <a:custGeom>
                <a:avLst/>
                <a:gdLst>
                  <a:gd name="T0" fmla="*/ 116 w 240"/>
                  <a:gd name="T1" fmla="*/ 12 h 238"/>
                  <a:gd name="T2" fmla="*/ 135 w 240"/>
                  <a:gd name="T3" fmla="*/ 16 h 238"/>
                  <a:gd name="T4" fmla="*/ 143 w 240"/>
                  <a:gd name="T5" fmla="*/ 15 h 238"/>
                  <a:gd name="T6" fmla="*/ 156 w 240"/>
                  <a:gd name="T7" fmla="*/ 10 h 238"/>
                  <a:gd name="T8" fmla="*/ 162 w 240"/>
                  <a:gd name="T9" fmla="*/ 35 h 238"/>
                  <a:gd name="T10" fmla="*/ 141 w 240"/>
                  <a:gd name="T11" fmla="*/ 34 h 238"/>
                  <a:gd name="T12" fmla="*/ 113 w 240"/>
                  <a:gd name="T13" fmla="*/ 44 h 238"/>
                  <a:gd name="T14" fmla="*/ 103 w 240"/>
                  <a:gd name="T15" fmla="*/ 92 h 238"/>
                  <a:gd name="T16" fmla="*/ 125 w 240"/>
                  <a:gd name="T17" fmla="*/ 131 h 238"/>
                  <a:gd name="T18" fmla="*/ 128 w 240"/>
                  <a:gd name="T19" fmla="*/ 100 h 238"/>
                  <a:gd name="T20" fmla="*/ 138 w 240"/>
                  <a:gd name="T21" fmla="*/ 57 h 238"/>
                  <a:gd name="T22" fmla="*/ 143 w 240"/>
                  <a:gd name="T23" fmla="*/ 54 h 238"/>
                  <a:gd name="T24" fmla="*/ 174 w 240"/>
                  <a:gd name="T25" fmla="*/ 52 h 238"/>
                  <a:gd name="T26" fmla="*/ 188 w 240"/>
                  <a:gd name="T27" fmla="*/ 58 h 238"/>
                  <a:gd name="T28" fmla="*/ 210 w 240"/>
                  <a:gd name="T29" fmla="*/ 64 h 238"/>
                  <a:gd name="T30" fmla="*/ 240 w 240"/>
                  <a:gd name="T31" fmla="*/ 64 h 238"/>
                  <a:gd name="T32" fmla="*/ 228 w 240"/>
                  <a:gd name="T33" fmla="*/ 76 h 238"/>
                  <a:gd name="T34" fmla="*/ 224 w 240"/>
                  <a:gd name="T35" fmla="*/ 84 h 238"/>
                  <a:gd name="T36" fmla="*/ 208 w 240"/>
                  <a:gd name="T37" fmla="*/ 75 h 238"/>
                  <a:gd name="T38" fmla="*/ 204 w 240"/>
                  <a:gd name="T39" fmla="*/ 93 h 238"/>
                  <a:gd name="T40" fmla="*/ 208 w 240"/>
                  <a:gd name="T41" fmla="*/ 108 h 238"/>
                  <a:gd name="T42" fmla="*/ 212 w 240"/>
                  <a:gd name="T43" fmla="*/ 124 h 238"/>
                  <a:gd name="T44" fmla="*/ 210 w 240"/>
                  <a:gd name="T45" fmla="*/ 136 h 238"/>
                  <a:gd name="T46" fmla="*/ 214 w 240"/>
                  <a:gd name="T47" fmla="*/ 144 h 238"/>
                  <a:gd name="T48" fmla="*/ 219 w 240"/>
                  <a:gd name="T49" fmla="*/ 188 h 238"/>
                  <a:gd name="T50" fmla="*/ 209 w 240"/>
                  <a:gd name="T51" fmla="*/ 209 h 238"/>
                  <a:gd name="T52" fmla="*/ 178 w 240"/>
                  <a:gd name="T53" fmla="*/ 227 h 238"/>
                  <a:gd name="T54" fmla="*/ 165 w 240"/>
                  <a:gd name="T55" fmla="*/ 230 h 238"/>
                  <a:gd name="T56" fmla="*/ 96 w 240"/>
                  <a:gd name="T57" fmla="*/ 180 h 238"/>
                  <a:gd name="T58" fmla="*/ 92 w 240"/>
                  <a:gd name="T59" fmla="*/ 171 h 238"/>
                  <a:gd name="T60" fmla="*/ 67 w 240"/>
                  <a:gd name="T61" fmla="*/ 139 h 238"/>
                  <a:gd name="T62" fmla="*/ 55 w 240"/>
                  <a:gd name="T63" fmla="*/ 91 h 238"/>
                  <a:gd name="T64" fmla="*/ 56 w 240"/>
                  <a:gd name="T65" fmla="*/ 81 h 238"/>
                  <a:gd name="T66" fmla="*/ 53 w 240"/>
                  <a:gd name="T67" fmla="*/ 59 h 238"/>
                  <a:gd name="T68" fmla="*/ 49 w 240"/>
                  <a:gd name="T69" fmla="*/ 51 h 238"/>
                  <a:gd name="T70" fmla="*/ 37 w 240"/>
                  <a:gd name="T71" fmla="*/ 52 h 238"/>
                  <a:gd name="T72" fmla="*/ 0 w 240"/>
                  <a:gd name="T73" fmla="*/ 68 h 238"/>
                  <a:gd name="T74" fmla="*/ 8 w 240"/>
                  <a:gd name="T75" fmla="*/ 56 h 238"/>
                  <a:gd name="T76" fmla="*/ 78 w 240"/>
                  <a:gd name="T77" fmla="*/ 32 h 238"/>
                  <a:gd name="T78" fmla="*/ 116 w 240"/>
                  <a:gd name="T79" fmla="*/ 12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0" h="238">
                    <a:moveTo>
                      <a:pt x="116" y="12"/>
                    </a:moveTo>
                    <a:cubicBezTo>
                      <a:pt x="123" y="12"/>
                      <a:pt x="129" y="11"/>
                      <a:pt x="135" y="16"/>
                    </a:cubicBezTo>
                    <a:cubicBezTo>
                      <a:pt x="138" y="19"/>
                      <a:pt x="142" y="19"/>
                      <a:pt x="143" y="15"/>
                    </a:cubicBezTo>
                    <a:cubicBezTo>
                      <a:pt x="145" y="6"/>
                      <a:pt x="149" y="0"/>
                      <a:pt x="156" y="10"/>
                    </a:cubicBezTo>
                    <a:cubicBezTo>
                      <a:pt x="160" y="17"/>
                      <a:pt x="174" y="24"/>
                      <a:pt x="162" y="35"/>
                    </a:cubicBezTo>
                    <a:cubicBezTo>
                      <a:pt x="155" y="42"/>
                      <a:pt x="149" y="43"/>
                      <a:pt x="141" y="34"/>
                    </a:cubicBezTo>
                    <a:cubicBezTo>
                      <a:pt x="133" y="25"/>
                      <a:pt x="116" y="31"/>
                      <a:pt x="113" y="44"/>
                    </a:cubicBezTo>
                    <a:cubicBezTo>
                      <a:pt x="108" y="60"/>
                      <a:pt x="108" y="76"/>
                      <a:pt x="103" y="92"/>
                    </a:cubicBezTo>
                    <a:cubicBezTo>
                      <a:pt x="100" y="100"/>
                      <a:pt x="112" y="119"/>
                      <a:pt x="125" y="131"/>
                    </a:cubicBezTo>
                    <a:cubicBezTo>
                      <a:pt x="130" y="120"/>
                      <a:pt x="133" y="111"/>
                      <a:pt x="128" y="100"/>
                    </a:cubicBezTo>
                    <a:cubicBezTo>
                      <a:pt x="120" y="83"/>
                      <a:pt x="140" y="73"/>
                      <a:pt x="138" y="57"/>
                    </a:cubicBezTo>
                    <a:cubicBezTo>
                      <a:pt x="138" y="56"/>
                      <a:pt x="142" y="54"/>
                      <a:pt x="143" y="54"/>
                    </a:cubicBezTo>
                    <a:cubicBezTo>
                      <a:pt x="154" y="63"/>
                      <a:pt x="163" y="58"/>
                      <a:pt x="174" y="52"/>
                    </a:cubicBezTo>
                    <a:cubicBezTo>
                      <a:pt x="178" y="50"/>
                      <a:pt x="185" y="50"/>
                      <a:pt x="188" y="58"/>
                    </a:cubicBezTo>
                    <a:cubicBezTo>
                      <a:pt x="192" y="70"/>
                      <a:pt x="200" y="72"/>
                      <a:pt x="210" y="64"/>
                    </a:cubicBezTo>
                    <a:cubicBezTo>
                      <a:pt x="220" y="57"/>
                      <a:pt x="230" y="54"/>
                      <a:pt x="240" y="64"/>
                    </a:cubicBezTo>
                    <a:cubicBezTo>
                      <a:pt x="237" y="69"/>
                      <a:pt x="230" y="69"/>
                      <a:pt x="228" y="76"/>
                    </a:cubicBezTo>
                    <a:cubicBezTo>
                      <a:pt x="230" y="80"/>
                      <a:pt x="228" y="82"/>
                      <a:pt x="224" y="84"/>
                    </a:cubicBezTo>
                    <a:cubicBezTo>
                      <a:pt x="219" y="80"/>
                      <a:pt x="216" y="71"/>
                      <a:pt x="208" y="75"/>
                    </a:cubicBezTo>
                    <a:cubicBezTo>
                      <a:pt x="201" y="78"/>
                      <a:pt x="204" y="87"/>
                      <a:pt x="204" y="93"/>
                    </a:cubicBezTo>
                    <a:cubicBezTo>
                      <a:pt x="204" y="98"/>
                      <a:pt x="207" y="103"/>
                      <a:pt x="208" y="108"/>
                    </a:cubicBezTo>
                    <a:cubicBezTo>
                      <a:pt x="212" y="112"/>
                      <a:pt x="217" y="117"/>
                      <a:pt x="212" y="124"/>
                    </a:cubicBezTo>
                    <a:cubicBezTo>
                      <a:pt x="207" y="127"/>
                      <a:pt x="208" y="131"/>
                      <a:pt x="210" y="136"/>
                    </a:cubicBezTo>
                    <a:cubicBezTo>
                      <a:pt x="212" y="138"/>
                      <a:pt x="215" y="143"/>
                      <a:pt x="214" y="144"/>
                    </a:cubicBezTo>
                    <a:cubicBezTo>
                      <a:pt x="197" y="161"/>
                      <a:pt x="211" y="174"/>
                      <a:pt x="219" y="188"/>
                    </a:cubicBezTo>
                    <a:cubicBezTo>
                      <a:pt x="223" y="195"/>
                      <a:pt x="223" y="211"/>
                      <a:pt x="209" y="209"/>
                    </a:cubicBezTo>
                    <a:cubicBezTo>
                      <a:pt x="192" y="206"/>
                      <a:pt x="185" y="215"/>
                      <a:pt x="178" y="227"/>
                    </a:cubicBezTo>
                    <a:cubicBezTo>
                      <a:pt x="175" y="233"/>
                      <a:pt x="171" y="238"/>
                      <a:pt x="165" y="230"/>
                    </a:cubicBezTo>
                    <a:cubicBezTo>
                      <a:pt x="148" y="205"/>
                      <a:pt x="119" y="197"/>
                      <a:pt x="96" y="180"/>
                    </a:cubicBezTo>
                    <a:cubicBezTo>
                      <a:pt x="95" y="177"/>
                      <a:pt x="91" y="173"/>
                      <a:pt x="92" y="171"/>
                    </a:cubicBezTo>
                    <a:cubicBezTo>
                      <a:pt x="96" y="150"/>
                      <a:pt x="85" y="142"/>
                      <a:pt x="67" y="139"/>
                    </a:cubicBezTo>
                    <a:cubicBezTo>
                      <a:pt x="60" y="138"/>
                      <a:pt x="52" y="101"/>
                      <a:pt x="55" y="91"/>
                    </a:cubicBezTo>
                    <a:cubicBezTo>
                      <a:pt x="57" y="87"/>
                      <a:pt x="61" y="83"/>
                      <a:pt x="56" y="81"/>
                    </a:cubicBezTo>
                    <a:cubicBezTo>
                      <a:pt x="43" y="75"/>
                      <a:pt x="33" y="70"/>
                      <a:pt x="53" y="59"/>
                    </a:cubicBezTo>
                    <a:cubicBezTo>
                      <a:pt x="56" y="57"/>
                      <a:pt x="52" y="53"/>
                      <a:pt x="49" y="51"/>
                    </a:cubicBezTo>
                    <a:cubicBezTo>
                      <a:pt x="45" y="47"/>
                      <a:pt x="41" y="48"/>
                      <a:pt x="37" y="52"/>
                    </a:cubicBezTo>
                    <a:cubicBezTo>
                      <a:pt x="27" y="64"/>
                      <a:pt x="15" y="68"/>
                      <a:pt x="0" y="68"/>
                    </a:cubicBezTo>
                    <a:cubicBezTo>
                      <a:pt x="3" y="64"/>
                      <a:pt x="5" y="60"/>
                      <a:pt x="8" y="56"/>
                    </a:cubicBezTo>
                    <a:cubicBezTo>
                      <a:pt x="28" y="37"/>
                      <a:pt x="51" y="30"/>
                      <a:pt x="78" y="32"/>
                    </a:cubicBezTo>
                    <a:cubicBezTo>
                      <a:pt x="95" y="33"/>
                      <a:pt x="107" y="25"/>
                      <a:pt x="116" y="12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0" name="Freeform 981">
                <a:extLst>
                  <a:ext uri="{FF2B5EF4-FFF2-40B4-BE49-F238E27FC236}">
                    <a16:creationId xmlns:a16="http://schemas.microsoft.com/office/drawing/2014/main" id="{0D0EDBEF-2866-9A73-2596-74832EBD8F5B}"/>
                  </a:ext>
                </a:extLst>
              </p:cNvPr>
              <p:cNvSpPr/>
              <p:nvPr/>
            </p:nvSpPr>
            <p:spPr bwMode="auto">
              <a:xfrm>
                <a:off x="4136" y="1522"/>
                <a:ext cx="135" cy="212"/>
              </a:xfrm>
              <a:custGeom>
                <a:avLst/>
                <a:gdLst>
                  <a:gd name="T0" fmla="*/ 284 w 333"/>
                  <a:gd name="T1" fmla="*/ 53 h 249"/>
                  <a:gd name="T2" fmla="*/ 287 w 333"/>
                  <a:gd name="T3" fmla="*/ 59 h 249"/>
                  <a:gd name="T4" fmla="*/ 300 w 333"/>
                  <a:gd name="T5" fmla="*/ 93 h 249"/>
                  <a:gd name="T6" fmla="*/ 313 w 333"/>
                  <a:gd name="T7" fmla="*/ 101 h 249"/>
                  <a:gd name="T8" fmla="*/ 328 w 333"/>
                  <a:gd name="T9" fmla="*/ 120 h 249"/>
                  <a:gd name="T10" fmla="*/ 293 w 333"/>
                  <a:gd name="T11" fmla="*/ 150 h 249"/>
                  <a:gd name="T12" fmla="*/ 279 w 333"/>
                  <a:gd name="T13" fmla="*/ 159 h 249"/>
                  <a:gd name="T14" fmla="*/ 252 w 333"/>
                  <a:gd name="T15" fmla="*/ 183 h 249"/>
                  <a:gd name="T16" fmla="*/ 221 w 333"/>
                  <a:gd name="T17" fmla="*/ 168 h 249"/>
                  <a:gd name="T18" fmla="*/ 214 w 333"/>
                  <a:gd name="T19" fmla="*/ 165 h 249"/>
                  <a:gd name="T20" fmla="*/ 159 w 333"/>
                  <a:gd name="T21" fmla="*/ 160 h 249"/>
                  <a:gd name="T22" fmla="*/ 136 w 333"/>
                  <a:gd name="T23" fmla="*/ 156 h 249"/>
                  <a:gd name="T24" fmla="*/ 100 w 333"/>
                  <a:gd name="T25" fmla="*/ 160 h 249"/>
                  <a:gd name="T26" fmla="*/ 89 w 333"/>
                  <a:gd name="T27" fmla="*/ 162 h 249"/>
                  <a:gd name="T28" fmla="*/ 63 w 333"/>
                  <a:gd name="T29" fmla="*/ 177 h 249"/>
                  <a:gd name="T30" fmla="*/ 78 w 333"/>
                  <a:gd name="T31" fmla="*/ 185 h 249"/>
                  <a:gd name="T32" fmla="*/ 67 w 333"/>
                  <a:gd name="T33" fmla="*/ 201 h 249"/>
                  <a:gd name="T34" fmla="*/ 52 w 333"/>
                  <a:gd name="T35" fmla="*/ 227 h 249"/>
                  <a:gd name="T36" fmla="*/ 32 w 333"/>
                  <a:gd name="T37" fmla="*/ 245 h 249"/>
                  <a:gd name="T38" fmla="*/ 32 w 333"/>
                  <a:gd name="T39" fmla="*/ 221 h 249"/>
                  <a:gd name="T40" fmla="*/ 16 w 333"/>
                  <a:gd name="T41" fmla="*/ 213 h 249"/>
                  <a:gd name="T42" fmla="*/ 0 w 333"/>
                  <a:gd name="T43" fmla="*/ 201 h 249"/>
                  <a:gd name="T44" fmla="*/ 0 w 333"/>
                  <a:gd name="T45" fmla="*/ 193 h 249"/>
                  <a:gd name="T46" fmla="*/ 20 w 333"/>
                  <a:gd name="T47" fmla="*/ 129 h 249"/>
                  <a:gd name="T48" fmla="*/ 40 w 333"/>
                  <a:gd name="T49" fmla="*/ 80 h 249"/>
                  <a:gd name="T50" fmla="*/ 76 w 333"/>
                  <a:gd name="T51" fmla="*/ 21 h 249"/>
                  <a:gd name="T52" fmla="*/ 116 w 333"/>
                  <a:gd name="T53" fmla="*/ 9 h 249"/>
                  <a:gd name="T54" fmla="*/ 131 w 333"/>
                  <a:gd name="T55" fmla="*/ 2 h 249"/>
                  <a:gd name="T56" fmla="*/ 189 w 333"/>
                  <a:gd name="T57" fmla="*/ 37 h 249"/>
                  <a:gd name="T58" fmla="*/ 249 w 333"/>
                  <a:gd name="T59" fmla="*/ 59 h 249"/>
                  <a:gd name="T60" fmla="*/ 284 w 333"/>
                  <a:gd name="T61" fmla="*/ 53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3" h="249">
                    <a:moveTo>
                      <a:pt x="284" y="53"/>
                    </a:moveTo>
                    <a:cubicBezTo>
                      <a:pt x="285" y="55"/>
                      <a:pt x="288" y="58"/>
                      <a:pt x="287" y="59"/>
                    </a:cubicBezTo>
                    <a:cubicBezTo>
                      <a:pt x="279" y="75"/>
                      <a:pt x="288" y="84"/>
                      <a:pt x="300" y="93"/>
                    </a:cubicBezTo>
                    <a:cubicBezTo>
                      <a:pt x="302" y="98"/>
                      <a:pt x="303" y="104"/>
                      <a:pt x="313" y="101"/>
                    </a:cubicBezTo>
                    <a:cubicBezTo>
                      <a:pt x="326" y="98"/>
                      <a:pt x="333" y="108"/>
                      <a:pt x="328" y="120"/>
                    </a:cubicBezTo>
                    <a:cubicBezTo>
                      <a:pt x="321" y="135"/>
                      <a:pt x="315" y="151"/>
                      <a:pt x="293" y="150"/>
                    </a:cubicBezTo>
                    <a:cubicBezTo>
                      <a:pt x="287" y="150"/>
                      <a:pt x="280" y="153"/>
                      <a:pt x="279" y="159"/>
                    </a:cubicBezTo>
                    <a:cubicBezTo>
                      <a:pt x="278" y="177"/>
                      <a:pt x="266" y="180"/>
                      <a:pt x="252" y="183"/>
                    </a:cubicBezTo>
                    <a:cubicBezTo>
                      <a:pt x="243" y="175"/>
                      <a:pt x="235" y="166"/>
                      <a:pt x="221" y="168"/>
                    </a:cubicBezTo>
                    <a:cubicBezTo>
                      <a:pt x="219" y="168"/>
                      <a:pt x="216" y="167"/>
                      <a:pt x="214" y="165"/>
                    </a:cubicBezTo>
                    <a:cubicBezTo>
                      <a:pt x="198" y="144"/>
                      <a:pt x="178" y="151"/>
                      <a:pt x="159" y="160"/>
                    </a:cubicBezTo>
                    <a:cubicBezTo>
                      <a:pt x="151" y="161"/>
                      <a:pt x="144" y="158"/>
                      <a:pt x="136" y="156"/>
                    </a:cubicBezTo>
                    <a:cubicBezTo>
                      <a:pt x="124" y="152"/>
                      <a:pt x="112" y="154"/>
                      <a:pt x="100" y="160"/>
                    </a:cubicBezTo>
                    <a:cubicBezTo>
                      <a:pt x="97" y="161"/>
                      <a:pt x="93" y="161"/>
                      <a:pt x="89" y="162"/>
                    </a:cubicBezTo>
                    <a:cubicBezTo>
                      <a:pt x="75" y="159"/>
                      <a:pt x="74" y="179"/>
                      <a:pt x="63" y="177"/>
                    </a:cubicBezTo>
                    <a:cubicBezTo>
                      <a:pt x="68" y="177"/>
                      <a:pt x="76" y="176"/>
                      <a:pt x="78" y="185"/>
                    </a:cubicBezTo>
                    <a:cubicBezTo>
                      <a:pt x="80" y="194"/>
                      <a:pt x="74" y="198"/>
                      <a:pt x="67" y="201"/>
                    </a:cubicBezTo>
                    <a:cubicBezTo>
                      <a:pt x="57" y="207"/>
                      <a:pt x="50" y="214"/>
                      <a:pt x="52" y="227"/>
                    </a:cubicBezTo>
                    <a:cubicBezTo>
                      <a:pt x="51" y="248"/>
                      <a:pt x="49" y="249"/>
                      <a:pt x="32" y="245"/>
                    </a:cubicBezTo>
                    <a:cubicBezTo>
                      <a:pt x="32" y="237"/>
                      <a:pt x="32" y="229"/>
                      <a:pt x="32" y="221"/>
                    </a:cubicBezTo>
                    <a:cubicBezTo>
                      <a:pt x="34" y="203"/>
                      <a:pt x="20" y="219"/>
                      <a:pt x="16" y="213"/>
                    </a:cubicBezTo>
                    <a:cubicBezTo>
                      <a:pt x="9" y="210"/>
                      <a:pt x="5" y="205"/>
                      <a:pt x="0" y="201"/>
                    </a:cubicBezTo>
                    <a:cubicBezTo>
                      <a:pt x="0" y="198"/>
                      <a:pt x="0" y="195"/>
                      <a:pt x="0" y="193"/>
                    </a:cubicBezTo>
                    <a:cubicBezTo>
                      <a:pt x="9" y="172"/>
                      <a:pt x="19" y="152"/>
                      <a:pt x="20" y="129"/>
                    </a:cubicBezTo>
                    <a:cubicBezTo>
                      <a:pt x="6" y="104"/>
                      <a:pt x="24" y="90"/>
                      <a:pt x="40" y="80"/>
                    </a:cubicBezTo>
                    <a:cubicBezTo>
                      <a:pt x="63" y="66"/>
                      <a:pt x="72" y="45"/>
                      <a:pt x="76" y="21"/>
                    </a:cubicBezTo>
                    <a:cubicBezTo>
                      <a:pt x="87" y="9"/>
                      <a:pt x="99" y="2"/>
                      <a:pt x="116" y="9"/>
                    </a:cubicBezTo>
                    <a:cubicBezTo>
                      <a:pt x="119" y="2"/>
                      <a:pt x="125" y="0"/>
                      <a:pt x="131" y="2"/>
                    </a:cubicBezTo>
                    <a:cubicBezTo>
                      <a:pt x="154" y="6"/>
                      <a:pt x="177" y="10"/>
                      <a:pt x="189" y="37"/>
                    </a:cubicBezTo>
                    <a:cubicBezTo>
                      <a:pt x="203" y="67"/>
                      <a:pt x="218" y="70"/>
                      <a:pt x="249" y="59"/>
                    </a:cubicBezTo>
                    <a:cubicBezTo>
                      <a:pt x="260" y="55"/>
                      <a:pt x="272" y="52"/>
                      <a:pt x="284" y="53"/>
                    </a:cubicBezTo>
                    <a:close/>
                  </a:path>
                </a:pathLst>
              </a:custGeom>
              <a:solidFill>
                <a:srgbClr val="BF9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1" name="Freeform 982">
                <a:extLst>
                  <a:ext uri="{FF2B5EF4-FFF2-40B4-BE49-F238E27FC236}">
                    <a16:creationId xmlns:a16="http://schemas.microsoft.com/office/drawing/2014/main" id="{09E44C54-2EBC-03CB-515D-DABA68121826}"/>
                  </a:ext>
                </a:extLst>
              </p:cNvPr>
              <p:cNvSpPr/>
              <p:nvPr/>
            </p:nvSpPr>
            <p:spPr bwMode="auto">
              <a:xfrm>
                <a:off x="4111" y="1674"/>
                <a:ext cx="109" cy="236"/>
              </a:xfrm>
              <a:custGeom>
                <a:avLst/>
                <a:gdLst>
                  <a:gd name="T0" fmla="*/ 93 w 268"/>
                  <a:gd name="T1" fmla="*/ 66 h 277"/>
                  <a:gd name="T2" fmla="*/ 109 w 268"/>
                  <a:gd name="T3" fmla="*/ 42 h 277"/>
                  <a:gd name="T4" fmla="*/ 142 w 268"/>
                  <a:gd name="T5" fmla="*/ 31 h 277"/>
                  <a:gd name="T6" fmla="*/ 170 w 268"/>
                  <a:gd name="T7" fmla="*/ 72 h 277"/>
                  <a:gd name="T8" fmla="*/ 172 w 268"/>
                  <a:gd name="T9" fmla="*/ 73 h 277"/>
                  <a:gd name="T10" fmla="*/ 171 w 268"/>
                  <a:gd name="T11" fmla="*/ 72 h 277"/>
                  <a:gd name="T12" fmla="*/ 170 w 268"/>
                  <a:gd name="T13" fmla="*/ 27 h 277"/>
                  <a:gd name="T14" fmla="*/ 190 w 268"/>
                  <a:gd name="T15" fmla="*/ 7 h 277"/>
                  <a:gd name="T16" fmla="*/ 206 w 268"/>
                  <a:gd name="T17" fmla="*/ 21 h 277"/>
                  <a:gd name="T18" fmla="*/ 207 w 268"/>
                  <a:gd name="T19" fmla="*/ 42 h 277"/>
                  <a:gd name="T20" fmla="*/ 219 w 268"/>
                  <a:gd name="T21" fmla="*/ 59 h 277"/>
                  <a:gd name="T22" fmla="*/ 220 w 268"/>
                  <a:gd name="T23" fmla="*/ 58 h 277"/>
                  <a:gd name="T24" fmla="*/ 218 w 268"/>
                  <a:gd name="T25" fmla="*/ 59 h 277"/>
                  <a:gd name="T26" fmla="*/ 210 w 268"/>
                  <a:gd name="T27" fmla="*/ 40 h 277"/>
                  <a:gd name="T28" fmla="*/ 222 w 268"/>
                  <a:gd name="T29" fmla="*/ 15 h 277"/>
                  <a:gd name="T30" fmla="*/ 231 w 268"/>
                  <a:gd name="T31" fmla="*/ 0 h 277"/>
                  <a:gd name="T32" fmla="*/ 251 w 268"/>
                  <a:gd name="T33" fmla="*/ 13 h 277"/>
                  <a:gd name="T34" fmla="*/ 261 w 268"/>
                  <a:gd name="T35" fmla="*/ 28 h 277"/>
                  <a:gd name="T36" fmla="*/ 257 w 268"/>
                  <a:gd name="T37" fmla="*/ 49 h 277"/>
                  <a:gd name="T38" fmla="*/ 232 w 268"/>
                  <a:gd name="T39" fmla="*/ 77 h 277"/>
                  <a:gd name="T40" fmla="*/ 202 w 268"/>
                  <a:gd name="T41" fmla="*/ 76 h 277"/>
                  <a:gd name="T42" fmla="*/ 224 w 268"/>
                  <a:gd name="T43" fmla="*/ 83 h 277"/>
                  <a:gd name="T44" fmla="*/ 240 w 268"/>
                  <a:gd name="T45" fmla="*/ 94 h 277"/>
                  <a:gd name="T46" fmla="*/ 223 w 268"/>
                  <a:gd name="T47" fmla="*/ 106 h 277"/>
                  <a:gd name="T48" fmla="*/ 202 w 268"/>
                  <a:gd name="T49" fmla="*/ 101 h 277"/>
                  <a:gd name="T50" fmla="*/ 221 w 268"/>
                  <a:gd name="T51" fmla="*/ 150 h 277"/>
                  <a:gd name="T52" fmla="*/ 205 w 268"/>
                  <a:gd name="T53" fmla="*/ 181 h 277"/>
                  <a:gd name="T54" fmla="*/ 206 w 268"/>
                  <a:gd name="T55" fmla="*/ 198 h 277"/>
                  <a:gd name="T56" fmla="*/ 202 w 268"/>
                  <a:gd name="T57" fmla="*/ 242 h 277"/>
                  <a:gd name="T58" fmla="*/ 197 w 268"/>
                  <a:gd name="T59" fmla="*/ 255 h 277"/>
                  <a:gd name="T60" fmla="*/ 181 w 268"/>
                  <a:gd name="T61" fmla="*/ 276 h 277"/>
                  <a:gd name="T62" fmla="*/ 164 w 268"/>
                  <a:gd name="T63" fmla="*/ 258 h 277"/>
                  <a:gd name="T64" fmla="*/ 157 w 268"/>
                  <a:gd name="T65" fmla="*/ 250 h 277"/>
                  <a:gd name="T66" fmla="*/ 157 w 268"/>
                  <a:gd name="T67" fmla="*/ 250 h 277"/>
                  <a:gd name="T68" fmla="*/ 103 w 268"/>
                  <a:gd name="T69" fmla="*/ 224 h 277"/>
                  <a:gd name="T70" fmla="*/ 89 w 268"/>
                  <a:gd name="T71" fmla="*/ 214 h 277"/>
                  <a:gd name="T72" fmla="*/ 93 w 268"/>
                  <a:gd name="T73" fmla="*/ 197 h 277"/>
                  <a:gd name="T74" fmla="*/ 93 w 268"/>
                  <a:gd name="T75" fmla="*/ 183 h 277"/>
                  <a:gd name="T76" fmla="*/ 78 w 268"/>
                  <a:gd name="T77" fmla="*/ 188 h 277"/>
                  <a:gd name="T78" fmla="*/ 57 w 268"/>
                  <a:gd name="T79" fmla="*/ 198 h 277"/>
                  <a:gd name="T80" fmla="*/ 18 w 268"/>
                  <a:gd name="T81" fmla="*/ 185 h 277"/>
                  <a:gd name="T82" fmla="*/ 2 w 268"/>
                  <a:gd name="T83" fmla="*/ 169 h 277"/>
                  <a:gd name="T84" fmla="*/ 15 w 268"/>
                  <a:gd name="T85" fmla="*/ 154 h 277"/>
                  <a:gd name="T86" fmla="*/ 8 w 268"/>
                  <a:gd name="T87" fmla="*/ 107 h 277"/>
                  <a:gd name="T88" fmla="*/ 33 w 268"/>
                  <a:gd name="T89" fmla="*/ 98 h 277"/>
                  <a:gd name="T90" fmla="*/ 33 w 268"/>
                  <a:gd name="T91" fmla="*/ 98 h 277"/>
                  <a:gd name="T92" fmla="*/ 54 w 268"/>
                  <a:gd name="T93" fmla="*/ 100 h 277"/>
                  <a:gd name="T94" fmla="*/ 68 w 268"/>
                  <a:gd name="T95" fmla="*/ 89 h 277"/>
                  <a:gd name="T96" fmla="*/ 79 w 268"/>
                  <a:gd name="T97" fmla="*/ 79 h 277"/>
                  <a:gd name="T98" fmla="*/ 93 w 268"/>
                  <a:gd name="T99" fmla="*/ 6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8" h="277">
                    <a:moveTo>
                      <a:pt x="93" y="66"/>
                    </a:moveTo>
                    <a:cubicBezTo>
                      <a:pt x="114" y="68"/>
                      <a:pt x="108" y="52"/>
                      <a:pt x="109" y="42"/>
                    </a:cubicBezTo>
                    <a:cubicBezTo>
                      <a:pt x="121" y="19"/>
                      <a:pt x="121" y="19"/>
                      <a:pt x="142" y="31"/>
                    </a:cubicBezTo>
                    <a:cubicBezTo>
                      <a:pt x="167" y="44"/>
                      <a:pt x="167" y="44"/>
                      <a:pt x="170" y="72"/>
                    </a:cubicBezTo>
                    <a:cubicBezTo>
                      <a:pt x="171" y="75"/>
                      <a:pt x="175" y="72"/>
                      <a:pt x="172" y="73"/>
                    </a:cubicBezTo>
                    <a:cubicBezTo>
                      <a:pt x="171" y="73"/>
                      <a:pt x="171" y="73"/>
                      <a:pt x="171" y="72"/>
                    </a:cubicBezTo>
                    <a:cubicBezTo>
                      <a:pt x="168" y="57"/>
                      <a:pt x="165" y="42"/>
                      <a:pt x="170" y="27"/>
                    </a:cubicBezTo>
                    <a:cubicBezTo>
                      <a:pt x="173" y="17"/>
                      <a:pt x="178" y="8"/>
                      <a:pt x="190" y="7"/>
                    </a:cubicBezTo>
                    <a:cubicBezTo>
                      <a:pt x="199" y="6"/>
                      <a:pt x="208" y="9"/>
                      <a:pt x="206" y="21"/>
                    </a:cubicBezTo>
                    <a:cubicBezTo>
                      <a:pt x="227" y="27"/>
                      <a:pt x="212" y="34"/>
                      <a:pt x="207" y="42"/>
                    </a:cubicBezTo>
                    <a:cubicBezTo>
                      <a:pt x="201" y="53"/>
                      <a:pt x="206" y="58"/>
                      <a:pt x="219" y="59"/>
                    </a:cubicBezTo>
                    <a:cubicBezTo>
                      <a:pt x="222" y="59"/>
                      <a:pt x="219" y="55"/>
                      <a:pt x="220" y="58"/>
                    </a:cubicBezTo>
                    <a:cubicBezTo>
                      <a:pt x="220" y="59"/>
                      <a:pt x="219" y="59"/>
                      <a:pt x="218" y="59"/>
                    </a:cubicBezTo>
                    <a:cubicBezTo>
                      <a:pt x="204" y="57"/>
                      <a:pt x="201" y="50"/>
                      <a:pt x="210" y="40"/>
                    </a:cubicBezTo>
                    <a:cubicBezTo>
                      <a:pt x="216" y="32"/>
                      <a:pt x="221" y="25"/>
                      <a:pt x="222" y="15"/>
                    </a:cubicBezTo>
                    <a:cubicBezTo>
                      <a:pt x="223" y="10"/>
                      <a:pt x="221" y="0"/>
                      <a:pt x="231" y="0"/>
                    </a:cubicBezTo>
                    <a:cubicBezTo>
                      <a:pt x="240" y="0"/>
                      <a:pt x="248" y="4"/>
                      <a:pt x="251" y="13"/>
                    </a:cubicBezTo>
                    <a:cubicBezTo>
                      <a:pt x="254" y="18"/>
                      <a:pt x="254" y="23"/>
                      <a:pt x="261" y="28"/>
                    </a:cubicBezTo>
                    <a:cubicBezTo>
                      <a:pt x="268" y="32"/>
                      <a:pt x="262" y="42"/>
                      <a:pt x="257" y="49"/>
                    </a:cubicBezTo>
                    <a:cubicBezTo>
                      <a:pt x="250" y="59"/>
                      <a:pt x="240" y="67"/>
                      <a:pt x="232" y="77"/>
                    </a:cubicBezTo>
                    <a:cubicBezTo>
                      <a:pt x="224" y="87"/>
                      <a:pt x="212" y="80"/>
                      <a:pt x="202" y="76"/>
                    </a:cubicBezTo>
                    <a:cubicBezTo>
                      <a:pt x="207" y="84"/>
                      <a:pt x="215" y="83"/>
                      <a:pt x="224" y="83"/>
                    </a:cubicBezTo>
                    <a:cubicBezTo>
                      <a:pt x="231" y="83"/>
                      <a:pt x="240" y="83"/>
                      <a:pt x="240" y="94"/>
                    </a:cubicBezTo>
                    <a:cubicBezTo>
                      <a:pt x="240" y="105"/>
                      <a:pt x="231" y="106"/>
                      <a:pt x="223" y="106"/>
                    </a:cubicBezTo>
                    <a:cubicBezTo>
                      <a:pt x="214" y="106"/>
                      <a:pt x="207" y="100"/>
                      <a:pt x="202" y="101"/>
                    </a:cubicBezTo>
                    <a:cubicBezTo>
                      <a:pt x="220" y="110"/>
                      <a:pt x="205" y="137"/>
                      <a:pt x="221" y="150"/>
                    </a:cubicBezTo>
                    <a:cubicBezTo>
                      <a:pt x="223" y="163"/>
                      <a:pt x="208" y="169"/>
                      <a:pt x="205" y="181"/>
                    </a:cubicBezTo>
                    <a:cubicBezTo>
                      <a:pt x="204" y="187"/>
                      <a:pt x="199" y="191"/>
                      <a:pt x="206" y="198"/>
                    </a:cubicBezTo>
                    <a:cubicBezTo>
                      <a:pt x="221" y="213"/>
                      <a:pt x="219" y="229"/>
                      <a:pt x="202" y="242"/>
                    </a:cubicBezTo>
                    <a:cubicBezTo>
                      <a:pt x="197" y="246"/>
                      <a:pt x="197" y="250"/>
                      <a:pt x="197" y="255"/>
                    </a:cubicBezTo>
                    <a:cubicBezTo>
                      <a:pt x="197" y="266"/>
                      <a:pt x="191" y="274"/>
                      <a:pt x="181" y="276"/>
                    </a:cubicBezTo>
                    <a:cubicBezTo>
                      <a:pt x="171" y="277"/>
                      <a:pt x="165" y="270"/>
                      <a:pt x="164" y="258"/>
                    </a:cubicBezTo>
                    <a:cubicBezTo>
                      <a:pt x="164" y="254"/>
                      <a:pt x="161" y="251"/>
                      <a:pt x="157" y="250"/>
                    </a:cubicBezTo>
                    <a:cubicBezTo>
                      <a:pt x="157" y="250"/>
                      <a:pt x="157" y="250"/>
                      <a:pt x="157" y="250"/>
                    </a:cubicBezTo>
                    <a:cubicBezTo>
                      <a:pt x="146" y="225"/>
                      <a:pt x="128" y="216"/>
                      <a:pt x="103" y="224"/>
                    </a:cubicBezTo>
                    <a:cubicBezTo>
                      <a:pt x="94" y="227"/>
                      <a:pt x="88" y="225"/>
                      <a:pt x="89" y="214"/>
                    </a:cubicBezTo>
                    <a:cubicBezTo>
                      <a:pt x="90" y="208"/>
                      <a:pt x="92" y="202"/>
                      <a:pt x="93" y="197"/>
                    </a:cubicBezTo>
                    <a:cubicBezTo>
                      <a:pt x="95" y="192"/>
                      <a:pt x="100" y="186"/>
                      <a:pt x="93" y="183"/>
                    </a:cubicBezTo>
                    <a:cubicBezTo>
                      <a:pt x="87" y="180"/>
                      <a:pt x="81" y="182"/>
                      <a:pt x="78" y="188"/>
                    </a:cubicBezTo>
                    <a:cubicBezTo>
                      <a:pt x="73" y="199"/>
                      <a:pt x="66" y="196"/>
                      <a:pt x="57" y="198"/>
                    </a:cubicBezTo>
                    <a:cubicBezTo>
                      <a:pt x="39" y="201"/>
                      <a:pt x="32" y="187"/>
                      <a:pt x="18" y="185"/>
                    </a:cubicBezTo>
                    <a:cubicBezTo>
                      <a:pt x="10" y="184"/>
                      <a:pt x="4" y="177"/>
                      <a:pt x="2" y="169"/>
                    </a:cubicBezTo>
                    <a:cubicBezTo>
                      <a:pt x="0" y="160"/>
                      <a:pt x="9" y="158"/>
                      <a:pt x="15" y="154"/>
                    </a:cubicBezTo>
                    <a:cubicBezTo>
                      <a:pt x="35" y="142"/>
                      <a:pt x="32" y="121"/>
                      <a:pt x="8" y="107"/>
                    </a:cubicBezTo>
                    <a:cubicBezTo>
                      <a:pt x="17" y="104"/>
                      <a:pt x="27" y="106"/>
                      <a:pt x="33" y="98"/>
                    </a:cubicBezTo>
                    <a:cubicBezTo>
                      <a:pt x="33" y="98"/>
                      <a:pt x="33" y="98"/>
                      <a:pt x="33" y="98"/>
                    </a:cubicBezTo>
                    <a:cubicBezTo>
                      <a:pt x="40" y="98"/>
                      <a:pt x="47" y="84"/>
                      <a:pt x="54" y="100"/>
                    </a:cubicBezTo>
                    <a:cubicBezTo>
                      <a:pt x="56" y="104"/>
                      <a:pt x="66" y="96"/>
                      <a:pt x="68" y="89"/>
                    </a:cubicBezTo>
                    <a:cubicBezTo>
                      <a:pt x="70" y="83"/>
                      <a:pt x="71" y="75"/>
                      <a:pt x="79" y="79"/>
                    </a:cubicBezTo>
                    <a:cubicBezTo>
                      <a:pt x="102" y="92"/>
                      <a:pt x="90" y="71"/>
                      <a:pt x="93" y="66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2" name="Freeform 983">
                <a:extLst>
                  <a:ext uri="{FF2B5EF4-FFF2-40B4-BE49-F238E27FC236}">
                    <a16:creationId xmlns:a16="http://schemas.microsoft.com/office/drawing/2014/main" id="{C3764050-8DFD-E515-C187-F29CFA0EEB03}"/>
                  </a:ext>
                </a:extLst>
              </p:cNvPr>
              <p:cNvSpPr/>
              <p:nvPr/>
            </p:nvSpPr>
            <p:spPr bwMode="auto">
              <a:xfrm>
                <a:off x="4154" y="1642"/>
                <a:ext cx="113" cy="255"/>
              </a:xfrm>
              <a:custGeom>
                <a:avLst/>
                <a:gdLst>
                  <a:gd name="T0" fmla="*/ 100 w 279"/>
                  <a:gd name="T1" fmla="*/ 154 h 300"/>
                  <a:gd name="T2" fmla="*/ 114 w 279"/>
                  <a:gd name="T3" fmla="*/ 139 h 300"/>
                  <a:gd name="T4" fmla="*/ 130 w 279"/>
                  <a:gd name="T5" fmla="*/ 129 h 300"/>
                  <a:gd name="T6" fmla="*/ 88 w 279"/>
                  <a:gd name="T7" fmla="*/ 102 h 300"/>
                  <a:gd name="T8" fmla="*/ 127 w 279"/>
                  <a:gd name="T9" fmla="*/ 104 h 300"/>
                  <a:gd name="T10" fmla="*/ 154 w 279"/>
                  <a:gd name="T11" fmla="*/ 67 h 300"/>
                  <a:gd name="T12" fmla="*/ 122 w 279"/>
                  <a:gd name="T13" fmla="*/ 41 h 300"/>
                  <a:gd name="T14" fmla="*/ 105 w 279"/>
                  <a:gd name="T15" fmla="*/ 93 h 300"/>
                  <a:gd name="T16" fmla="*/ 125 w 279"/>
                  <a:gd name="T17" fmla="*/ 86 h 300"/>
                  <a:gd name="T18" fmla="*/ 101 w 279"/>
                  <a:gd name="T19" fmla="*/ 101 h 300"/>
                  <a:gd name="T20" fmla="*/ 108 w 279"/>
                  <a:gd name="T21" fmla="*/ 66 h 300"/>
                  <a:gd name="T22" fmla="*/ 89 w 279"/>
                  <a:gd name="T23" fmla="*/ 65 h 300"/>
                  <a:gd name="T24" fmla="*/ 74 w 279"/>
                  <a:gd name="T25" fmla="*/ 54 h 300"/>
                  <a:gd name="T26" fmla="*/ 71 w 279"/>
                  <a:gd name="T27" fmla="*/ 123 h 300"/>
                  <a:gd name="T28" fmla="*/ 41 w 279"/>
                  <a:gd name="T29" fmla="*/ 77 h 300"/>
                  <a:gd name="T30" fmla="*/ 3 w 279"/>
                  <a:gd name="T31" fmla="*/ 80 h 300"/>
                  <a:gd name="T32" fmla="*/ 30 w 279"/>
                  <a:gd name="T33" fmla="*/ 45 h 300"/>
                  <a:gd name="T34" fmla="*/ 2 w 279"/>
                  <a:gd name="T35" fmla="*/ 40 h 300"/>
                  <a:gd name="T36" fmla="*/ 50 w 279"/>
                  <a:gd name="T37" fmla="*/ 32 h 300"/>
                  <a:gd name="T38" fmla="*/ 115 w 279"/>
                  <a:gd name="T39" fmla="*/ 16 h 300"/>
                  <a:gd name="T40" fmla="*/ 181 w 279"/>
                  <a:gd name="T41" fmla="*/ 23 h 300"/>
                  <a:gd name="T42" fmla="*/ 191 w 279"/>
                  <a:gd name="T43" fmla="*/ 71 h 300"/>
                  <a:gd name="T44" fmla="*/ 197 w 279"/>
                  <a:gd name="T45" fmla="*/ 130 h 300"/>
                  <a:gd name="T46" fmla="*/ 229 w 279"/>
                  <a:gd name="T47" fmla="*/ 138 h 300"/>
                  <a:gd name="T48" fmla="*/ 224 w 279"/>
                  <a:gd name="T49" fmla="*/ 102 h 300"/>
                  <a:gd name="T50" fmla="*/ 223 w 279"/>
                  <a:gd name="T51" fmla="*/ 56 h 300"/>
                  <a:gd name="T52" fmla="*/ 260 w 279"/>
                  <a:gd name="T53" fmla="*/ 141 h 300"/>
                  <a:gd name="T54" fmla="*/ 266 w 279"/>
                  <a:gd name="T55" fmla="*/ 184 h 300"/>
                  <a:gd name="T56" fmla="*/ 258 w 279"/>
                  <a:gd name="T57" fmla="*/ 238 h 300"/>
                  <a:gd name="T58" fmla="*/ 224 w 279"/>
                  <a:gd name="T59" fmla="*/ 272 h 300"/>
                  <a:gd name="T60" fmla="*/ 199 w 279"/>
                  <a:gd name="T61" fmla="*/ 296 h 300"/>
                  <a:gd name="T62" fmla="*/ 171 w 279"/>
                  <a:gd name="T63" fmla="*/ 260 h 300"/>
                  <a:gd name="T64" fmla="*/ 127 w 279"/>
                  <a:gd name="T65" fmla="*/ 188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79" h="300">
                    <a:moveTo>
                      <a:pt x="115" y="188"/>
                    </a:moveTo>
                    <a:cubicBezTo>
                      <a:pt x="102" y="180"/>
                      <a:pt x="95" y="169"/>
                      <a:pt x="100" y="154"/>
                    </a:cubicBezTo>
                    <a:cubicBezTo>
                      <a:pt x="106" y="136"/>
                      <a:pt x="82" y="146"/>
                      <a:pt x="83" y="132"/>
                    </a:cubicBezTo>
                    <a:cubicBezTo>
                      <a:pt x="93" y="134"/>
                      <a:pt x="103" y="138"/>
                      <a:pt x="114" y="139"/>
                    </a:cubicBezTo>
                    <a:cubicBezTo>
                      <a:pt x="119" y="140"/>
                      <a:pt x="126" y="142"/>
                      <a:pt x="130" y="135"/>
                    </a:cubicBezTo>
                    <a:cubicBezTo>
                      <a:pt x="131" y="133"/>
                      <a:pt x="131" y="131"/>
                      <a:pt x="130" y="129"/>
                    </a:cubicBezTo>
                    <a:cubicBezTo>
                      <a:pt x="127" y="124"/>
                      <a:pt x="119" y="125"/>
                      <a:pt x="114" y="125"/>
                    </a:cubicBezTo>
                    <a:cubicBezTo>
                      <a:pt x="97" y="126"/>
                      <a:pt x="92" y="123"/>
                      <a:pt x="88" y="102"/>
                    </a:cubicBezTo>
                    <a:cubicBezTo>
                      <a:pt x="95" y="103"/>
                      <a:pt x="97" y="111"/>
                      <a:pt x="103" y="113"/>
                    </a:cubicBezTo>
                    <a:cubicBezTo>
                      <a:pt x="114" y="115"/>
                      <a:pt x="123" y="120"/>
                      <a:pt x="127" y="104"/>
                    </a:cubicBezTo>
                    <a:cubicBezTo>
                      <a:pt x="129" y="95"/>
                      <a:pt x="141" y="94"/>
                      <a:pt x="146" y="87"/>
                    </a:cubicBezTo>
                    <a:cubicBezTo>
                      <a:pt x="150" y="81"/>
                      <a:pt x="155" y="75"/>
                      <a:pt x="154" y="67"/>
                    </a:cubicBezTo>
                    <a:cubicBezTo>
                      <a:pt x="148" y="64"/>
                      <a:pt x="146" y="74"/>
                      <a:pt x="140" y="72"/>
                    </a:cubicBezTo>
                    <a:cubicBezTo>
                      <a:pt x="148" y="54"/>
                      <a:pt x="141" y="44"/>
                      <a:pt x="122" y="41"/>
                    </a:cubicBezTo>
                    <a:cubicBezTo>
                      <a:pt x="123" y="55"/>
                      <a:pt x="121" y="68"/>
                      <a:pt x="108" y="77"/>
                    </a:cubicBezTo>
                    <a:cubicBezTo>
                      <a:pt x="103" y="81"/>
                      <a:pt x="100" y="88"/>
                      <a:pt x="105" y="93"/>
                    </a:cubicBezTo>
                    <a:cubicBezTo>
                      <a:pt x="110" y="97"/>
                      <a:pt x="113" y="91"/>
                      <a:pt x="116" y="88"/>
                    </a:cubicBezTo>
                    <a:cubicBezTo>
                      <a:pt x="119" y="86"/>
                      <a:pt x="122" y="83"/>
                      <a:pt x="125" y="86"/>
                    </a:cubicBezTo>
                    <a:cubicBezTo>
                      <a:pt x="128" y="90"/>
                      <a:pt x="126" y="94"/>
                      <a:pt x="123" y="97"/>
                    </a:cubicBezTo>
                    <a:cubicBezTo>
                      <a:pt x="116" y="101"/>
                      <a:pt x="109" y="107"/>
                      <a:pt x="101" y="101"/>
                    </a:cubicBezTo>
                    <a:cubicBezTo>
                      <a:pt x="94" y="95"/>
                      <a:pt x="92" y="87"/>
                      <a:pt x="99" y="78"/>
                    </a:cubicBezTo>
                    <a:cubicBezTo>
                      <a:pt x="102" y="74"/>
                      <a:pt x="107" y="72"/>
                      <a:pt x="108" y="66"/>
                    </a:cubicBezTo>
                    <a:cubicBezTo>
                      <a:pt x="100" y="60"/>
                      <a:pt x="97" y="71"/>
                      <a:pt x="90" y="70"/>
                    </a:cubicBezTo>
                    <a:cubicBezTo>
                      <a:pt x="89" y="68"/>
                      <a:pt x="89" y="66"/>
                      <a:pt x="89" y="65"/>
                    </a:cubicBezTo>
                    <a:cubicBezTo>
                      <a:pt x="90" y="60"/>
                      <a:pt x="103" y="59"/>
                      <a:pt x="94" y="51"/>
                    </a:cubicBezTo>
                    <a:cubicBezTo>
                      <a:pt x="87" y="46"/>
                      <a:pt x="80" y="48"/>
                      <a:pt x="74" y="54"/>
                    </a:cubicBezTo>
                    <a:cubicBezTo>
                      <a:pt x="60" y="72"/>
                      <a:pt x="63" y="91"/>
                      <a:pt x="69" y="111"/>
                    </a:cubicBezTo>
                    <a:cubicBezTo>
                      <a:pt x="70" y="114"/>
                      <a:pt x="74" y="117"/>
                      <a:pt x="71" y="123"/>
                    </a:cubicBezTo>
                    <a:cubicBezTo>
                      <a:pt x="58" y="115"/>
                      <a:pt x="58" y="103"/>
                      <a:pt x="59" y="91"/>
                    </a:cubicBezTo>
                    <a:cubicBezTo>
                      <a:pt x="60" y="77"/>
                      <a:pt x="58" y="69"/>
                      <a:pt x="41" y="77"/>
                    </a:cubicBezTo>
                    <a:cubicBezTo>
                      <a:pt x="38" y="78"/>
                      <a:pt x="33" y="80"/>
                      <a:pt x="32" y="77"/>
                    </a:cubicBezTo>
                    <a:cubicBezTo>
                      <a:pt x="19" y="44"/>
                      <a:pt x="12" y="77"/>
                      <a:pt x="3" y="80"/>
                    </a:cubicBezTo>
                    <a:cubicBezTo>
                      <a:pt x="0" y="67"/>
                      <a:pt x="10" y="63"/>
                      <a:pt x="17" y="57"/>
                    </a:cubicBezTo>
                    <a:cubicBezTo>
                      <a:pt x="22" y="53"/>
                      <a:pt x="32" y="53"/>
                      <a:pt x="30" y="45"/>
                    </a:cubicBezTo>
                    <a:cubicBezTo>
                      <a:pt x="27" y="36"/>
                      <a:pt x="17" y="40"/>
                      <a:pt x="11" y="40"/>
                    </a:cubicBezTo>
                    <a:cubicBezTo>
                      <a:pt x="8" y="40"/>
                      <a:pt x="6" y="42"/>
                      <a:pt x="2" y="40"/>
                    </a:cubicBezTo>
                    <a:cubicBezTo>
                      <a:pt x="20" y="38"/>
                      <a:pt x="23" y="15"/>
                      <a:pt x="43" y="16"/>
                    </a:cubicBezTo>
                    <a:cubicBezTo>
                      <a:pt x="50" y="19"/>
                      <a:pt x="52" y="25"/>
                      <a:pt x="50" y="32"/>
                    </a:cubicBezTo>
                    <a:cubicBezTo>
                      <a:pt x="45" y="46"/>
                      <a:pt x="55" y="49"/>
                      <a:pt x="62" y="44"/>
                    </a:cubicBezTo>
                    <a:cubicBezTo>
                      <a:pt x="79" y="34"/>
                      <a:pt x="101" y="31"/>
                      <a:pt x="115" y="16"/>
                    </a:cubicBezTo>
                    <a:cubicBezTo>
                      <a:pt x="138" y="0"/>
                      <a:pt x="150" y="1"/>
                      <a:pt x="169" y="19"/>
                    </a:cubicBezTo>
                    <a:cubicBezTo>
                      <a:pt x="173" y="22"/>
                      <a:pt x="177" y="25"/>
                      <a:pt x="181" y="23"/>
                    </a:cubicBezTo>
                    <a:cubicBezTo>
                      <a:pt x="196" y="19"/>
                      <a:pt x="204" y="26"/>
                      <a:pt x="207" y="40"/>
                    </a:cubicBezTo>
                    <a:cubicBezTo>
                      <a:pt x="213" y="56"/>
                      <a:pt x="198" y="61"/>
                      <a:pt x="191" y="71"/>
                    </a:cubicBezTo>
                    <a:cubicBezTo>
                      <a:pt x="181" y="78"/>
                      <a:pt x="185" y="89"/>
                      <a:pt x="184" y="99"/>
                    </a:cubicBezTo>
                    <a:cubicBezTo>
                      <a:pt x="181" y="112"/>
                      <a:pt x="174" y="128"/>
                      <a:pt x="197" y="130"/>
                    </a:cubicBezTo>
                    <a:cubicBezTo>
                      <a:pt x="207" y="139"/>
                      <a:pt x="193" y="153"/>
                      <a:pt x="204" y="163"/>
                    </a:cubicBezTo>
                    <a:cubicBezTo>
                      <a:pt x="207" y="149"/>
                      <a:pt x="214" y="140"/>
                      <a:pt x="229" y="138"/>
                    </a:cubicBezTo>
                    <a:cubicBezTo>
                      <a:pt x="244" y="135"/>
                      <a:pt x="237" y="120"/>
                      <a:pt x="238" y="111"/>
                    </a:cubicBezTo>
                    <a:cubicBezTo>
                      <a:pt x="239" y="101"/>
                      <a:pt x="231" y="102"/>
                      <a:pt x="224" y="102"/>
                    </a:cubicBezTo>
                    <a:cubicBezTo>
                      <a:pt x="206" y="101"/>
                      <a:pt x="203" y="98"/>
                      <a:pt x="203" y="77"/>
                    </a:cubicBezTo>
                    <a:cubicBezTo>
                      <a:pt x="214" y="73"/>
                      <a:pt x="208" y="55"/>
                      <a:pt x="223" y="56"/>
                    </a:cubicBezTo>
                    <a:cubicBezTo>
                      <a:pt x="251" y="68"/>
                      <a:pt x="255" y="73"/>
                      <a:pt x="255" y="107"/>
                    </a:cubicBezTo>
                    <a:cubicBezTo>
                      <a:pt x="255" y="119"/>
                      <a:pt x="252" y="131"/>
                      <a:pt x="260" y="141"/>
                    </a:cubicBezTo>
                    <a:cubicBezTo>
                      <a:pt x="262" y="143"/>
                      <a:pt x="264" y="144"/>
                      <a:pt x="261" y="147"/>
                    </a:cubicBezTo>
                    <a:cubicBezTo>
                      <a:pt x="249" y="163"/>
                      <a:pt x="251" y="174"/>
                      <a:pt x="266" y="184"/>
                    </a:cubicBezTo>
                    <a:cubicBezTo>
                      <a:pt x="278" y="192"/>
                      <a:pt x="279" y="208"/>
                      <a:pt x="267" y="216"/>
                    </a:cubicBezTo>
                    <a:cubicBezTo>
                      <a:pt x="258" y="221"/>
                      <a:pt x="253" y="226"/>
                      <a:pt x="258" y="238"/>
                    </a:cubicBezTo>
                    <a:cubicBezTo>
                      <a:pt x="264" y="252"/>
                      <a:pt x="254" y="268"/>
                      <a:pt x="239" y="269"/>
                    </a:cubicBezTo>
                    <a:cubicBezTo>
                      <a:pt x="233" y="269"/>
                      <a:pt x="229" y="270"/>
                      <a:pt x="224" y="272"/>
                    </a:cubicBezTo>
                    <a:cubicBezTo>
                      <a:pt x="209" y="279"/>
                      <a:pt x="206" y="288"/>
                      <a:pt x="219" y="300"/>
                    </a:cubicBezTo>
                    <a:cubicBezTo>
                      <a:pt x="212" y="298"/>
                      <a:pt x="206" y="297"/>
                      <a:pt x="199" y="296"/>
                    </a:cubicBezTo>
                    <a:cubicBezTo>
                      <a:pt x="193" y="286"/>
                      <a:pt x="186" y="277"/>
                      <a:pt x="175" y="272"/>
                    </a:cubicBezTo>
                    <a:cubicBezTo>
                      <a:pt x="170" y="269"/>
                      <a:pt x="171" y="264"/>
                      <a:pt x="171" y="260"/>
                    </a:cubicBezTo>
                    <a:cubicBezTo>
                      <a:pt x="177" y="255"/>
                      <a:pt x="172" y="248"/>
                      <a:pt x="175" y="244"/>
                    </a:cubicBezTo>
                    <a:cubicBezTo>
                      <a:pt x="175" y="194"/>
                      <a:pt x="175" y="194"/>
                      <a:pt x="127" y="188"/>
                    </a:cubicBezTo>
                    <a:cubicBezTo>
                      <a:pt x="123" y="187"/>
                      <a:pt x="119" y="188"/>
                      <a:pt x="115" y="188"/>
                    </a:cubicBezTo>
                    <a:close/>
                  </a:path>
                </a:pathLst>
              </a:custGeom>
              <a:solidFill>
                <a:srgbClr val="CB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3" name="Freeform 984">
                <a:extLst>
                  <a:ext uri="{FF2B5EF4-FFF2-40B4-BE49-F238E27FC236}">
                    <a16:creationId xmlns:a16="http://schemas.microsoft.com/office/drawing/2014/main" id="{9AFD19F3-2DD8-F3E9-745A-4DE202021A23}"/>
                  </a:ext>
                </a:extLst>
              </p:cNvPr>
              <p:cNvSpPr/>
              <p:nvPr/>
            </p:nvSpPr>
            <p:spPr bwMode="auto">
              <a:xfrm>
                <a:off x="4108" y="1853"/>
                <a:ext cx="72" cy="187"/>
              </a:xfrm>
              <a:custGeom>
                <a:avLst/>
                <a:gdLst>
                  <a:gd name="T0" fmla="*/ 165 w 179"/>
                  <a:gd name="T1" fmla="*/ 40 h 220"/>
                  <a:gd name="T2" fmla="*/ 175 w 179"/>
                  <a:gd name="T3" fmla="*/ 101 h 220"/>
                  <a:gd name="T4" fmla="*/ 169 w 179"/>
                  <a:gd name="T5" fmla="*/ 118 h 220"/>
                  <a:gd name="T6" fmla="*/ 158 w 179"/>
                  <a:gd name="T7" fmla="*/ 107 h 220"/>
                  <a:gd name="T8" fmla="*/ 154 w 179"/>
                  <a:gd name="T9" fmla="*/ 92 h 220"/>
                  <a:gd name="T10" fmla="*/ 129 w 179"/>
                  <a:gd name="T11" fmla="*/ 90 h 220"/>
                  <a:gd name="T12" fmla="*/ 136 w 179"/>
                  <a:gd name="T13" fmla="*/ 105 h 220"/>
                  <a:gd name="T14" fmla="*/ 139 w 179"/>
                  <a:gd name="T15" fmla="*/ 139 h 220"/>
                  <a:gd name="T16" fmla="*/ 132 w 179"/>
                  <a:gd name="T17" fmla="*/ 186 h 220"/>
                  <a:gd name="T18" fmla="*/ 120 w 179"/>
                  <a:gd name="T19" fmla="*/ 206 h 220"/>
                  <a:gd name="T20" fmla="*/ 103 w 179"/>
                  <a:gd name="T21" fmla="*/ 211 h 220"/>
                  <a:gd name="T22" fmla="*/ 55 w 179"/>
                  <a:gd name="T23" fmla="*/ 202 h 220"/>
                  <a:gd name="T24" fmla="*/ 23 w 179"/>
                  <a:gd name="T25" fmla="*/ 175 h 220"/>
                  <a:gd name="T26" fmla="*/ 12 w 179"/>
                  <a:gd name="T27" fmla="*/ 158 h 220"/>
                  <a:gd name="T28" fmla="*/ 14 w 179"/>
                  <a:gd name="T29" fmla="*/ 133 h 220"/>
                  <a:gd name="T30" fmla="*/ 37 w 179"/>
                  <a:gd name="T31" fmla="*/ 97 h 220"/>
                  <a:gd name="T32" fmla="*/ 63 w 179"/>
                  <a:gd name="T33" fmla="*/ 62 h 220"/>
                  <a:gd name="T34" fmla="*/ 83 w 179"/>
                  <a:gd name="T35" fmla="*/ 48 h 220"/>
                  <a:gd name="T36" fmla="*/ 57 w 179"/>
                  <a:gd name="T37" fmla="*/ 31 h 220"/>
                  <a:gd name="T38" fmla="*/ 27 w 179"/>
                  <a:gd name="T39" fmla="*/ 18 h 220"/>
                  <a:gd name="T40" fmla="*/ 28 w 179"/>
                  <a:gd name="T41" fmla="*/ 10 h 220"/>
                  <a:gd name="T42" fmla="*/ 64 w 179"/>
                  <a:gd name="T43" fmla="*/ 8 h 220"/>
                  <a:gd name="T44" fmla="*/ 94 w 179"/>
                  <a:gd name="T45" fmla="*/ 29 h 220"/>
                  <a:gd name="T46" fmla="*/ 111 w 179"/>
                  <a:gd name="T47" fmla="*/ 31 h 220"/>
                  <a:gd name="T48" fmla="*/ 165 w 179"/>
                  <a:gd name="T49" fmla="*/ 4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9" h="220">
                    <a:moveTo>
                      <a:pt x="165" y="40"/>
                    </a:moveTo>
                    <a:cubicBezTo>
                      <a:pt x="169" y="60"/>
                      <a:pt x="165" y="82"/>
                      <a:pt x="175" y="101"/>
                    </a:cubicBezTo>
                    <a:cubicBezTo>
                      <a:pt x="179" y="108"/>
                      <a:pt x="175" y="115"/>
                      <a:pt x="169" y="118"/>
                    </a:cubicBezTo>
                    <a:cubicBezTo>
                      <a:pt x="161" y="121"/>
                      <a:pt x="160" y="113"/>
                      <a:pt x="158" y="107"/>
                    </a:cubicBezTo>
                    <a:cubicBezTo>
                      <a:pt x="156" y="103"/>
                      <a:pt x="157" y="96"/>
                      <a:pt x="154" y="92"/>
                    </a:cubicBezTo>
                    <a:cubicBezTo>
                      <a:pt x="147" y="84"/>
                      <a:pt x="135" y="84"/>
                      <a:pt x="129" y="90"/>
                    </a:cubicBezTo>
                    <a:cubicBezTo>
                      <a:pt x="122" y="96"/>
                      <a:pt x="133" y="100"/>
                      <a:pt x="136" y="105"/>
                    </a:cubicBezTo>
                    <a:cubicBezTo>
                      <a:pt x="145" y="116"/>
                      <a:pt x="155" y="123"/>
                      <a:pt x="139" y="139"/>
                    </a:cubicBezTo>
                    <a:cubicBezTo>
                      <a:pt x="133" y="146"/>
                      <a:pt x="118" y="167"/>
                      <a:pt x="132" y="186"/>
                    </a:cubicBezTo>
                    <a:cubicBezTo>
                      <a:pt x="142" y="198"/>
                      <a:pt x="124" y="199"/>
                      <a:pt x="120" y="206"/>
                    </a:cubicBezTo>
                    <a:cubicBezTo>
                      <a:pt x="117" y="211"/>
                      <a:pt x="111" y="220"/>
                      <a:pt x="103" y="211"/>
                    </a:cubicBezTo>
                    <a:cubicBezTo>
                      <a:pt x="89" y="195"/>
                      <a:pt x="72" y="199"/>
                      <a:pt x="55" y="202"/>
                    </a:cubicBezTo>
                    <a:cubicBezTo>
                      <a:pt x="33" y="207"/>
                      <a:pt x="21" y="197"/>
                      <a:pt x="23" y="175"/>
                    </a:cubicBezTo>
                    <a:cubicBezTo>
                      <a:pt x="24" y="166"/>
                      <a:pt x="18" y="162"/>
                      <a:pt x="12" y="158"/>
                    </a:cubicBezTo>
                    <a:cubicBezTo>
                      <a:pt x="0" y="148"/>
                      <a:pt x="4" y="138"/>
                      <a:pt x="14" y="133"/>
                    </a:cubicBezTo>
                    <a:cubicBezTo>
                      <a:pt x="30" y="125"/>
                      <a:pt x="34" y="112"/>
                      <a:pt x="37" y="97"/>
                    </a:cubicBezTo>
                    <a:cubicBezTo>
                      <a:pt x="41" y="82"/>
                      <a:pt x="39" y="63"/>
                      <a:pt x="63" y="62"/>
                    </a:cubicBezTo>
                    <a:cubicBezTo>
                      <a:pt x="71" y="61"/>
                      <a:pt x="86" y="60"/>
                      <a:pt x="83" y="48"/>
                    </a:cubicBezTo>
                    <a:cubicBezTo>
                      <a:pt x="81" y="37"/>
                      <a:pt x="68" y="29"/>
                      <a:pt x="57" y="31"/>
                    </a:cubicBezTo>
                    <a:cubicBezTo>
                      <a:pt x="43" y="32"/>
                      <a:pt x="34" y="30"/>
                      <a:pt x="27" y="18"/>
                    </a:cubicBezTo>
                    <a:cubicBezTo>
                      <a:pt x="25" y="15"/>
                      <a:pt x="25" y="10"/>
                      <a:pt x="28" y="10"/>
                    </a:cubicBezTo>
                    <a:cubicBezTo>
                      <a:pt x="40" y="9"/>
                      <a:pt x="51" y="0"/>
                      <a:pt x="64" y="8"/>
                    </a:cubicBezTo>
                    <a:cubicBezTo>
                      <a:pt x="75" y="14"/>
                      <a:pt x="88" y="16"/>
                      <a:pt x="94" y="29"/>
                    </a:cubicBezTo>
                    <a:cubicBezTo>
                      <a:pt x="98" y="38"/>
                      <a:pt x="108" y="33"/>
                      <a:pt x="111" y="31"/>
                    </a:cubicBezTo>
                    <a:cubicBezTo>
                      <a:pt x="133" y="16"/>
                      <a:pt x="149" y="27"/>
                      <a:pt x="165" y="40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4" name="Freeform 985">
                <a:extLst>
                  <a:ext uri="{FF2B5EF4-FFF2-40B4-BE49-F238E27FC236}">
                    <a16:creationId xmlns:a16="http://schemas.microsoft.com/office/drawing/2014/main" id="{69F77519-0BED-B016-CF67-D1FAE5A3B5F3}"/>
                  </a:ext>
                </a:extLst>
              </p:cNvPr>
              <p:cNvSpPr/>
              <p:nvPr/>
            </p:nvSpPr>
            <p:spPr bwMode="auto">
              <a:xfrm>
                <a:off x="4110" y="1628"/>
                <a:ext cx="18" cy="69"/>
              </a:xfrm>
              <a:custGeom>
                <a:avLst/>
                <a:gdLst>
                  <a:gd name="T0" fmla="*/ 7 w 43"/>
                  <a:gd name="T1" fmla="*/ 80 h 80"/>
                  <a:gd name="T2" fmla="*/ 13 w 43"/>
                  <a:gd name="T3" fmla="*/ 56 h 80"/>
                  <a:gd name="T4" fmla="*/ 17 w 43"/>
                  <a:gd name="T5" fmla="*/ 50 h 80"/>
                  <a:gd name="T6" fmla="*/ 33 w 43"/>
                  <a:gd name="T7" fmla="*/ 4 h 80"/>
                  <a:gd name="T8" fmla="*/ 43 w 43"/>
                  <a:gd name="T9" fmla="*/ 0 h 80"/>
                  <a:gd name="T10" fmla="*/ 43 w 43"/>
                  <a:gd name="T11" fmla="*/ 0 h 80"/>
                  <a:gd name="T12" fmla="*/ 35 w 43"/>
                  <a:gd name="T13" fmla="*/ 60 h 80"/>
                  <a:gd name="T14" fmla="*/ 7 w 43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80">
                    <a:moveTo>
                      <a:pt x="7" y="80"/>
                    </a:moveTo>
                    <a:cubicBezTo>
                      <a:pt x="5" y="71"/>
                      <a:pt x="0" y="61"/>
                      <a:pt x="13" y="56"/>
                    </a:cubicBezTo>
                    <a:cubicBezTo>
                      <a:pt x="15" y="55"/>
                      <a:pt x="18" y="53"/>
                      <a:pt x="17" y="50"/>
                    </a:cubicBezTo>
                    <a:cubicBezTo>
                      <a:pt x="7" y="30"/>
                      <a:pt x="29" y="20"/>
                      <a:pt x="33" y="4"/>
                    </a:cubicBezTo>
                    <a:cubicBezTo>
                      <a:pt x="33" y="1"/>
                      <a:pt x="39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7" y="19"/>
                      <a:pt x="43" y="40"/>
                      <a:pt x="35" y="60"/>
                    </a:cubicBezTo>
                    <a:cubicBezTo>
                      <a:pt x="23" y="63"/>
                      <a:pt x="21" y="79"/>
                      <a:pt x="7" y="80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5" name="Freeform 986">
                <a:extLst>
                  <a:ext uri="{FF2B5EF4-FFF2-40B4-BE49-F238E27FC236}">
                    <a16:creationId xmlns:a16="http://schemas.microsoft.com/office/drawing/2014/main" id="{12006CAB-867D-5237-9361-5F8456F13322}"/>
                  </a:ext>
                </a:extLst>
              </p:cNvPr>
              <p:cNvSpPr/>
              <p:nvPr/>
            </p:nvSpPr>
            <p:spPr bwMode="auto">
              <a:xfrm>
                <a:off x="4094" y="1979"/>
                <a:ext cx="17" cy="37"/>
              </a:xfrm>
              <a:custGeom>
                <a:avLst/>
                <a:gdLst>
                  <a:gd name="T0" fmla="*/ 19 w 43"/>
                  <a:gd name="T1" fmla="*/ 43 h 43"/>
                  <a:gd name="T2" fmla="*/ 3 w 43"/>
                  <a:gd name="T3" fmla="*/ 27 h 43"/>
                  <a:gd name="T4" fmla="*/ 16 w 43"/>
                  <a:gd name="T5" fmla="*/ 1 h 43"/>
                  <a:gd name="T6" fmla="*/ 42 w 43"/>
                  <a:gd name="T7" fmla="*/ 21 h 43"/>
                  <a:gd name="T8" fmla="*/ 19 w 43"/>
                  <a:gd name="T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19" y="43"/>
                    </a:moveTo>
                    <a:cubicBezTo>
                      <a:pt x="9" y="41"/>
                      <a:pt x="0" y="30"/>
                      <a:pt x="3" y="27"/>
                    </a:cubicBezTo>
                    <a:cubicBezTo>
                      <a:pt x="11" y="19"/>
                      <a:pt x="5" y="2"/>
                      <a:pt x="16" y="1"/>
                    </a:cubicBezTo>
                    <a:cubicBezTo>
                      <a:pt x="28" y="0"/>
                      <a:pt x="41" y="8"/>
                      <a:pt x="42" y="21"/>
                    </a:cubicBezTo>
                    <a:cubicBezTo>
                      <a:pt x="43" y="35"/>
                      <a:pt x="24" y="34"/>
                      <a:pt x="19" y="43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6" name="Freeform 987">
                <a:extLst>
                  <a:ext uri="{FF2B5EF4-FFF2-40B4-BE49-F238E27FC236}">
                    <a16:creationId xmlns:a16="http://schemas.microsoft.com/office/drawing/2014/main" id="{18F671E5-0C50-0604-7022-EB27F0FA0753}"/>
                  </a:ext>
                </a:extLst>
              </p:cNvPr>
              <p:cNvSpPr/>
              <p:nvPr/>
            </p:nvSpPr>
            <p:spPr bwMode="auto">
              <a:xfrm>
                <a:off x="4220" y="1872"/>
                <a:ext cx="15" cy="35"/>
              </a:xfrm>
              <a:custGeom>
                <a:avLst/>
                <a:gdLst>
                  <a:gd name="T0" fmla="*/ 11 w 35"/>
                  <a:gd name="T1" fmla="*/ 2 h 41"/>
                  <a:gd name="T2" fmla="*/ 35 w 35"/>
                  <a:gd name="T3" fmla="*/ 26 h 41"/>
                  <a:gd name="T4" fmla="*/ 21 w 35"/>
                  <a:gd name="T5" fmla="*/ 35 h 41"/>
                  <a:gd name="T6" fmla="*/ 5 w 35"/>
                  <a:gd name="T7" fmla="*/ 14 h 41"/>
                  <a:gd name="T8" fmla="*/ 11 w 35"/>
                  <a:gd name="T9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41">
                    <a:moveTo>
                      <a:pt x="11" y="2"/>
                    </a:moveTo>
                    <a:cubicBezTo>
                      <a:pt x="29" y="0"/>
                      <a:pt x="34" y="10"/>
                      <a:pt x="35" y="26"/>
                    </a:cubicBezTo>
                    <a:cubicBezTo>
                      <a:pt x="34" y="34"/>
                      <a:pt x="29" y="41"/>
                      <a:pt x="21" y="35"/>
                    </a:cubicBezTo>
                    <a:cubicBezTo>
                      <a:pt x="14" y="30"/>
                      <a:pt x="0" y="28"/>
                      <a:pt x="5" y="14"/>
                    </a:cubicBezTo>
                    <a:cubicBezTo>
                      <a:pt x="6" y="10"/>
                      <a:pt x="9" y="6"/>
                      <a:pt x="11" y="2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7" name="Freeform 988">
                <a:extLst>
                  <a:ext uri="{FF2B5EF4-FFF2-40B4-BE49-F238E27FC236}">
                    <a16:creationId xmlns:a16="http://schemas.microsoft.com/office/drawing/2014/main" id="{B92E5B1B-DAD9-132E-5C75-56117093E114}"/>
                  </a:ext>
                </a:extLst>
              </p:cNvPr>
              <p:cNvSpPr/>
              <p:nvPr/>
            </p:nvSpPr>
            <p:spPr bwMode="auto">
              <a:xfrm>
                <a:off x="4123" y="1628"/>
                <a:ext cx="9" cy="60"/>
              </a:xfrm>
              <a:custGeom>
                <a:avLst/>
                <a:gdLst>
                  <a:gd name="T0" fmla="*/ 3 w 22"/>
                  <a:gd name="T1" fmla="*/ 60 h 70"/>
                  <a:gd name="T2" fmla="*/ 11 w 22"/>
                  <a:gd name="T3" fmla="*/ 0 h 70"/>
                  <a:gd name="T4" fmla="*/ 20 w 22"/>
                  <a:gd name="T5" fmla="*/ 5 h 70"/>
                  <a:gd name="T6" fmla="*/ 11 w 22"/>
                  <a:gd name="T7" fmla="*/ 68 h 70"/>
                  <a:gd name="T8" fmla="*/ 9 w 22"/>
                  <a:gd name="T9" fmla="*/ 69 h 70"/>
                  <a:gd name="T10" fmla="*/ 3 w 22"/>
                  <a:gd name="T11" fmla="*/ 68 h 70"/>
                  <a:gd name="T12" fmla="*/ 3 w 22"/>
                  <a:gd name="T13" fmla="*/ 6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70">
                    <a:moveTo>
                      <a:pt x="3" y="60"/>
                    </a:moveTo>
                    <a:cubicBezTo>
                      <a:pt x="3" y="39"/>
                      <a:pt x="0" y="19"/>
                      <a:pt x="11" y="0"/>
                    </a:cubicBezTo>
                    <a:cubicBezTo>
                      <a:pt x="15" y="0"/>
                      <a:pt x="22" y="2"/>
                      <a:pt x="20" y="5"/>
                    </a:cubicBezTo>
                    <a:cubicBezTo>
                      <a:pt x="2" y="24"/>
                      <a:pt x="15" y="47"/>
                      <a:pt x="11" y="68"/>
                    </a:cubicBezTo>
                    <a:cubicBezTo>
                      <a:pt x="10" y="68"/>
                      <a:pt x="10" y="69"/>
                      <a:pt x="9" y="69"/>
                    </a:cubicBezTo>
                    <a:cubicBezTo>
                      <a:pt x="7" y="70"/>
                      <a:pt x="5" y="70"/>
                      <a:pt x="3" y="68"/>
                    </a:cubicBezTo>
                    <a:cubicBezTo>
                      <a:pt x="3" y="65"/>
                      <a:pt x="3" y="62"/>
                      <a:pt x="3" y="60"/>
                    </a:cubicBezTo>
                    <a:close/>
                  </a:path>
                </a:pathLst>
              </a:custGeom>
              <a:solidFill>
                <a:srgbClr val="E4C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8" name="Freeform 989">
                <a:extLst>
                  <a:ext uri="{FF2B5EF4-FFF2-40B4-BE49-F238E27FC236}">
                    <a16:creationId xmlns:a16="http://schemas.microsoft.com/office/drawing/2014/main" id="{C23578BA-8534-51A5-8559-F55C633F5160}"/>
                  </a:ext>
                </a:extLst>
              </p:cNvPr>
              <p:cNvSpPr/>
              <p:nvPr/>
            </p:nvSpPr>
            <p:spPr bwMode="auto">
              <a:xfrm>
                <a:off x="4204" y="1818"/>
                <a:ext cx="9" cy="22"/>
              </a:xfrm>
              <a:custGeom>
                <a:avLst/>
                <a:gdLst>
                  <a:gd name="T0" fmla="*/ 23 w 23"/>
                  <a:gd name="T1" fmla="*/ 13 h 26"/>
                  <a:gd name="T2" fmla="*/ 11 w 23"/>
                  <a:gd name="T3" fmla="*/ 26 h 26"/>
                  <a:gd name="T4" fmla="*/ 0 w 23"/>
                  <a:gd name="T5" fmla="*/ 10 h 26"/>
                  <a:gd name="T6" fmla="*/ 10 w 23"/>
                  <a:gd name="T7" fmla="*/ 1 h 26"/>
                  <a:gd name="T8" fmla="*/ 23 w 23"/>
                  <a:gd name="T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3" y="13"/>
                    </a:moveTo>
                    <a:cubicBezTo>
                      <a:pt x="21" y="20"/>
                      <a:pt x="18" y="26"/>
                      <a:pt x="11" y="26"/>
                    </a:cubicBezTo>
                    <a:cubicBezTo>
                      <a:pt x="2" y="25"/>
                      <a:pt x="0" y="18"/>
                      <a:pt x="0" y="10"/>
                    </a:cubicBezTo>
                    <a:cubicBezTo>
                      <a:pt x="0" y="3"/>
                      <a:pt x="3" y="0"/>
                      <a:pt x="10" y="1"/>
                    </a:cubicBezTo>
                    <a:cubicBezTo>
                      <a:pt x="17" y="2"/>
                      <a:pt x="21" y="7"/>
                      <a:pt x="23" y="13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9" name="Freeform 990">
                <a:extLst>
                  <a:ext uri="{FF2B5EF4-FFF2-40B4-BE49-F238E27FC236}">
                    <a16:creationId xmlns:a16="http://schemas.microsoft.com/office/drawing/2014/main" id="{2077A86C-F1F4-DFC9-5986-A7A7ADDB4A19}"/>
                  </a:ext>
                </a:extLst>
              </p:cNvPr>
              <p:cNvSpPr/>
              <p:nvPr/>
            </p:nvSpPr>
            <p:spPr bwMode="auto">
              <a:xfrm>
                <a:off x="4105" y="1707"/>
                <a:ext cx="10" cy="30"/>
              </a:xfrm>
              <a:custGeom>
                <a:avLst/>
                <a:gdLst>
                  <a:gd name="T0" fmla="*/ 0 w 26"/>
                  <a:gd name="T1" fmla="*/ 8 h 36"/>
                  <a:gd name="T2" fmla="*/ 4 w 26"/>
                  <a:gd name="T3" fmla="*/ 0 h 36"/>
                  <a:gd name="T4" fmla="*/ 26 w 26"/>
                  <a:gd name="T5" fmla="*/ 36 h 36"/>
                  <a:gd name="T6" fmla="*/ 0 w 26"/>
                  <a:gd name="T7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36">
                    <a:moveTo>
                      <a:pt x="0" y="8"/>
                    </a:moveTo>
                    <a:cubicBezTo>
                      <a:pt x="1" y="5"/>
                      <a:pt x="3" y="2"/>
                      <a:pt x="4" y="0"/>
                    </a:cubicBezTo>
                    <a:cubicBezTo>
                      <a:pt x="17" y="8"/>
                      <a:pt x="12" y="28"/>
                      <a:pt x="26" y="36"/>
                    </a:cubicBezTo>
                    <a:cubicBezTo>
                      <a:pt x="7" y="36"/>
                      <a:pt x="3" y="22"/>
                      <a:pt x="0" y="8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0" name="Freeform 991">
                <a:extLst>
                  <a:ext uri="{FF2B5EF4-FFF2-40B4-BE49-F238E27FC236}">
                    <a16:creationId xmlns:a16="http://schemas.microsoft.com/office/drawing/2014/main" id="{E7C35FD5-5C6D-3BF3-8A07-35DA18A079E8}"/>
                  </a:ext>
                </a:extLst>
              </p:cNvPr>
              <p:cNvSpPr/>
              <p:nvPr/>
            </p:nvSpPr>
            <p:spPr bwMode="auto">
              <a:xfrm>
                <a:off x="4125" y="1686"/>
                <a:ext cx="8" cy="34"/>
              </a:xfrm>
              <a:custGeom>
                <a:avLst/>
                <a:gdLst>
                  <a:gd name="T0" fmla="*/ 7 w 20"/>
                  <a:gd name="T1" fmla="*/ 0 h 40"/>
                  <a:gd name="T2" fmla="*/ 19 w 20"/>
                  <a:gd name="T3" fmla="*/ 20 h 40"/>
                  <a:gd name="T4" fmla="*/ 7 w 20"/>
                  <a:gd name="T5" fmla="*/ 40 h 40"/>
                  <a:gd name="T6" fmla="*/ 3 w 20"/>
                  <a:gd name="T7" fmla="*/ 31 h 40"/>
                  <a:gd name="T8" fmla="*/ 3 w 20"/>
                  <a:gd name="T9" fmla="*/ 28 h 40"/>
                  <a:gd name="T10" fmla="*/ 7 w 20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40">
                    <a:moveTo>
                      <a:pt x="7" y="0"/>
                    </a:moveTo>
                    <a:cubicBezTo>
                      <a:pt x="13" y="5"/>
                      <a:pt x="11" y="16"/>
                      <a:pt x="19" y="20"/>
                    </a:cubicBezTo>
                    <a:cubicBezTo>
                      <a:pt x="19" y="29"/>
                      <a:pt x="20" y="39"/>
                      <a:pt x="7" y="40"/>
                    </a:cubicBezTo>
                    <a:cubicBezTo>
                      <a:pt x="4" y="38"/>
                      <a:pt x="3" y="35"/>
                      <a:pt x="3" y="31"/>
                    </a:cubicBezTo>
                    <a:cubicBezTo>
                      <a:pt x="3" y="30"/>
                      <a:pt x="3" y="29"/>
                      <a:pt x="3" y="28"/>
                    </a:cubicBezTo>
                    <a:cubicBezTo>
                      <a:pt x="4" y="18"/>
                      <a:pt x="0" y="8"/>
                      <a:pt x="7" y="0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1" name="Freeform 992">
                <a:extLst>
                  <a:ext uri="{FF2B5EF4-FFF2-40B4-BE49-F238E27FC236}">
                    <a16:creationId xmlns:a16="http://schemas.microsoft.com/office/drawing/2014/main" id="{8C899348-84CF-4CD2-F594-0E299CDB28B6}"/>
                  </a:ext>
                </a:extLst>
              </p:cNvPr>
              <p:cNvSpPr/>
              <p:nvPr/>
            </p:nvSpPr>
            <p:spPr bwMode="auto">
              <a:xfrm>
                <a:off x="4130" y="1723"/>
                <a:ext cx="9" cy="17"/>
              </a:xfrm>
              <a:custGeom>
                <a:avLst/>
                <a:gdLst>
                  <a:gd name="T0" fmla="*/ 11 w 23"/>
                  <a:gd name="T1" fmla="*/ 7 h 20"/>
                  <a:gd name="T2" fmla="*/ 22 w 23"/>
                  <a:gd name="T3" fmla="*/ 9 h 20"/>
                  <a:gd name="T4" fmla="*/ 15 w 23"/>
                  <a:gd name="T5" fmla="*/ 19 h 20"/>
                  <a:gd name="T6" fmla="*/ 1 w 23"/>
                  <a:gd name="T7" fmla="*/ 10 h 20"/>
                  <a:gd name="T8" fmla="*/ 11 w 23"/>
                  <a:gd name="T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0">
                    <a:moveTo>
                      <a:pt x="11" y="7"/>
                    </a:moveTo>
                    <a:cubicBezTo>
                      <a:pt x="15" y="5"/>
                      <a:pt x="21" y="0"/>
                      <a:pt x="22" y="9"/>
                    </a:cubicBezTo>
                    <a:cubicBezTo>
                      <a:pt x="23" y="14"/>
                      <a:pt x="21" y="20"/>
                      <a:pt x="15" y="19"/>
                    </a:cubicBezTo>
                    <a:cubicBezTo>
                      <a:pt x="10" y="18"/>
                      <a:pt x="1" y="17"/>
                      <a:pt x="1" y="10"/>
                    </a:cubicBezTo>
                    <a:cubicBezTo>
                      <a:pt x="0" y="4"/>
                      <a:pt x="6" y="3"/>
                      <a:pt x="11" y="7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2" name="Freeform 993">
                <a:extLst>
                  <a:ext uri="{FF2B5EF4-FFF2-40B4-BE49-F238E27FC236}">
                    <a16:creationId xmlns:a16="http://schemas.microsoft.com/office/drawing/2014/main" id="{D29A5CB8-42E5-3EC9-8C2E-F2C99ECF6ABA}"/>
                  </a:ext>
                </a:extLst>
              </p:cNvPr>
              <p:cNvSpPr/>
              <p:nvPr/>
            </p:nvSpPr>
            <p:spPr bwMode="auto">
              <a:xfrm>
                <a:off x="4142" y="1691"/>
                <a:ext cx="8" cy="24"/>
              </a:xfrm>
              <a:custGeom>
                <a:avLst/>
                <a:gdLst>
                  <a:gd name="T0" fmla="*/ 1 w 20"/>
                  <a:gd name="T1" fmla="*/ 15 h 29"/>
                  <a:gd name="T2" fmla="*/ 20 w 20"/>
                  <a:gd name="T3" fmla="*/ 0 h 29"/>
                  <a:gd name="T4" fmla="*/ 17 w 20"/>
                  <a:gd name="T5" fmla="*/ 23 h 29"/>
                  <a:gd name="T6" fmla="*/ 1 w 20"/>
                  <a:gd name="T7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1" y="15"/>
                    </a:moveTo>
                    <a:cubicBezTo>
                      <a:pt x="11" y="16"/>
                      <a:pt x="12" y="5"/>
                      <a:pt x="20" y="0"/>
                    </a:cubicBezTo>
                    <a:cubicBezTo>
                      <a:pt x="19" y="8"/>
                      <a:pt x="18" y="15"/>
                      <a:pt x="17" y="23"/>
                    </a:cubicBezTo>
                    <a:cubicBezTo>
                      <a:pt x="8" y="27"/>
                      <a:pt x="0" y="29"/>
                      <a:pt x="1" y="15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3" name="Freeform 994">
                <a:extLst>
                  <a:ext uri="{FF2B5EF4-FFF2-40B4-BE49-F238E27FC236}">
                    <a16:creationId xmlns:a16="http://schemas.microsoft.com/office/drawing/2014/main" id="{308100F2-AA1C-7DAF-AA75-56A41276A790}"/>
                  </a:ext>
                </a:extLst>
              </p:cNvPr>
              <p:cNvSpPr/>
              <p:nvPr/>
            </p:nvSpPr>
            <p:spPr bwMode="auto">
              <a:xfrm>
                <a:off x="4121" y="1713"/>
                <a:ext cx="7" cy="26"/>
              </a:xfrm>
              <a:custGeom>
                <a:avLst/>
                <a:gdLst>
                  <a:gd name="T0" fmla="*/ 13 w 17"/>
                  <a:gd name="T1" fmla="*/ 0 h 31"/>
                  <a:gd name="T2" fmla="*/ 17 w 17"/>
                  <a:gd name="T3" fmla="*/ 9 h 31"/>
                  <a:gd name="T4" fmla="*/ 0 w 17"/>
                  <a:gd name="T5" fmla="*/ 31 h 31"/>
                  <a:gd name="T6" fmla="*/ 13 w 17"/>
                  <a:gd name="T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13" y="0"/>
                    </a:moveTo>
                    <a:cubicBezTo>
                      <a:pt x="16" y="2"/>
                      <a:pt x="17" y="5"/>
                      <a:pt x="17" y="9"/>
                    </a:cubicBezTo>
                    <a:cubicBezTo>
                      <a:pt x="10" y="15"/>
                      <a:pt x="12" y="28"/>
                      <a:pt x="0" y="31"/>
                    </a:cubicBezTo>
                    <a:cubicBezTo>
                      <a:pt x="9" y="22"/>
                      <a:pt x="0" y="7"/>
                      <a:pt x="13" y="0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4" name="Freeform 995">
                <a:extLst>
                  <a:ext uri="{FF2B5EF4-FFF2-40B4-BE49-F238E27FC236}">
                    <a16:creationId xmlns:a16="http://schemas.microsoft.com/office/drawing/2014/main" id="{2FA82458-78E4-BF78-18F6-2598039A15D8}"/>
                  </a:ext>
                </a:extLst>
              </p:cNvPr>
              <p:cNvSpPr/>
              <p:nvPr/>
            </p:nvSpPr>
            <p:spPr bwMode="auto">
              <a:xfrm>
                <a:off x="4123" y="1686"/>
                <a:ext cx="6" cy="24"/>
              </a:xfrm>
              <a:custGeom>
                <a:avLst/>
                <a:gdLst>
                  <a:gd name="T0" fmla="*/ 12 w 15"/>
                  <a:gd name="T1" fmla="*/ 0 h 28"/>
                  <a:gd name="T2" fmla="*/ 8 w 15"/>
                  <a:gd name="T3" fmla="*/ 28 h 28"/>
                  <a:gd name="T4" fmla="*/ 4 w 15"/>
                  <a:gd name="T5" fmla="*/ 0 h 28"/>
                  <a:gd name="T6" fmla="*/ 12 w 15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2" y="0"/>
                    </a:moveTo>
                    <a:cubicBezTo>
                      <a:pt x="11" y="9"/>
                      <a:pt x="15" y="19"/>
                      <a:pt x="8" y="28"/>
                    </a:cubicBezTo>
                    <a:cubicBezTo>
                      <a:pt x="0" y="19"/>
                      <a:pt x="5" y="9"/>
                      <a:pt x="4" y="0"/>
                    </a:cubicBezTo>
                    <a:cubicBezTo>
                      <a:pt x="7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5" name="Freeform 996">
                <a:extLst>
                  <a:ext uri="{FF2B5EF4-FFF2-40B4-BE49-F238E27FC236}">
                    <a16:creationId xmlns:a16="http://schemas.microsoft.com/office/drawing/2014/main" id="{726B6F25-8644-F298-AEBD-D04F41A42023}"/>
                  </a:ext>
                </a:extLst>
              </p:cNvPr>
              <p:cNvSpPr/>
              <p:nvPr/>
            </p:nvSpPr>
            <p:spPr bwMode="auto">
              <a:xfrm>
                <a:off x="4116" y="1746"/>
                <a:ext cx="12" cy="12"/>
              </a:xfrm>
              <a:custGeom>
                <a:avLst/>
                <a:gdLst>
                  <a:gd name="T0" fmla="*/ 20 w 29"/>
                  <a:gd name="T1" fmla="*/ 14 h 14"/>
                  <a:gd name="T2" fmla="*/ 0 w 29"/>
                  <a:gd name="T3" fmla="*/ 14 h 14"/>
                  <a:gd name="T4" fmla="*/ 25 w 29"/>
                  <a:gd name="T5" fmla="*/ 0 h 14"/>
                  <a:gd name="T6" fmla="*/ 20 w 2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14">
                    <a:moveTo>
                      <a:pt x="20" y="14"/>
                    </a:moveTo>
                    <a:cubicBezTo>
                      <a:pt x="13" y="14"/>
                      <a:pt x="7" y="14"/>
                      <a:pt x="0" y="14"/>
                    </a:cubicBezTo>
                    <a:cubicBezTo>
                      <a:pt x="10" y="11"/>
                      <a:pt x="16" y="2"/>
                      <a:pt x="25" y="0"/>
                    </a:cubicBezTo>
                    <a:cubicBezTo>
                      <a:pt x="29" y="7"/>
                      <a:pt x="20" y="9"/>
                      <a:pt x="20" y="14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6" name="Freeform 997">
                <a:extLst>
                  <a:ext uri="{FF2B5EF4-FFF2-40B4-BE49-F238E27FC236}">
                    <a16:creationId xmlns:a16="http://schemas.microsoft.com/office/drawing/2014/main" id="{7462FC95-33EB-402B-7274-FFEEC63BA456}"/>
                  </a:ext>
                </a:extLst>
              </p:cNvPr>
              <p:cNvSpPr/>
              <p:nvPr/>
            </p:nvSpPr>
            <p:spPr bwMode="auto">
              <a:xfrm>
                <a:off x="4246" y="1882"/>
                <a:ext cx="10" cy="19"/>
              </a:xfrm>
              <a:custGeom>
                <a:avLst/>
                <a:gdLst>
                  <a:gd name="T0" fmla="*/ 24 w 24"/>
                  <a:gd name="T1" fmla="*/ 14 h 22"/>
                  <a:gd name="T2" fmla="*/ 8 w 24"/>
                  <a:gd name="T3" fmla="*/ 22 h 22"/>
                  <a:gd name="T4" fmla="*/ 0 w 24"/>
                  <a:gd name="T5" fmla="*/ 18 h 22"/>
                  <a:gd name="T6" fmla="*/ 18 w 24"/>
                  <a:gd name="T7" fmla="*/ 0 h 22"/>
                  <a:gd name="T8" fmla="*/ 24 w 24"/>
                  <a:gd name="T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24" y="14"/>
                    </a:moveTo>
                    <a:cubicBezTo>
                      <a:pt x="18" y="16"/>
                      <a:pt x="15" y="22"/>
                      <a:pt x="8" y="22"/>
                    </a:cubicBezTo>
                    <a:cubicBezTo>
                      <a:pt x="5" y="21"/>
                      <a:pt x="2" y="21"/>
                      <a:pt x="0" y="18"/>
                    </a:cubicBezTo>
                    <a:cubicBezTo>
                      <a:pt x="11" y="17"/>
                      <a:pt x="14" y="9"/>
                      <a:pt x="18" y="0"/>
                    </a:cubicBezTo>
                    <a:cubicBezTo>
                      <a:pt x="20" y="5"/>
                      <a:pt x="22" y="9"/>
                      <a:pt x="24" y="14"/>
                    </a:cubicBezTo>
                    <a:close/>
                  </a:path>
                </a:pathLst>
              </a:custGeom>
              <a:solidFill>
                <a:srgbClr val="CB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7" name="Freeform 998">
                <a:extLst>
                  <a:ext uri="{FF2B5EF4-FFF2-40B4-BE49-F238E27FC236}">
                    <a16:creationId xmlns:a16="http://schemas.microsoft.com/office/drawing/2014/main" id="{DEA79562-9230-79CC-E0C8-FD29D7BF6DC9}"/>
                  </a:ext>
                </a:extLst>
              </p:cNvPr>
              <p:cNvSpPr/>
              <p:nvPr/>
            </p:nvSpPr>
            <p:spPr bwMode="auto">
              <a:xfrm>
                <a:off x="4218" y="1850"/>
                <a:ext cx="14" cy="13"/>
              </a:xfrm>
              <a:custGeom>
                <a:avLst/>
                <a:gdLst>
                  <a:gd name="T0" fmla="*/ 16 w 33"/>
                  <a:gd name="T1" fmla="*/ 0 h 16"/>
                  <a:gd name="T2" fmla="*/ 12 w 33"/>
                  <a:gd name="T3" fmla="*/ 16 h 16"/>
                  <a:gd name="T4" fmla="*/ 16 w 33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16">
                    <a:moveTo>
                      <a:pt x="16" y="0"/>
                    </a:moveTo>
                    <a:cubicBezTo>
                      <a:pt x="18" y="6"/>
                      <a:pt x="33" y="15"/>
                      <a:pt x="12" y="16"/>
                    </a:cubicBezTo>
                    <a:cubicBezTo>
                      <a:pt x="8" y="9"/>
                      <a:pt x="0" y="1"/>
                      <a:pt x="16" y="0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8" name="Freeform 999">
                <a:extLst>
                  <a:ext uri="{FF2B5EF4-FFF2-40B4-BE49-F238E27FC236}">
                    <a16:creationId xmlns:a16="http://schemas.microsoft.com/office/drawing/2014/main" id="{2024B9EB-CD85-7546-9457-1BFF95FB9B98}"/>
                  </a:ext>
                </a:extLst>
              </p:cNvPr>
              <p:cNvSpPr/>
              <p:nvPr/>
            </p:nvSpPr>
            <p:spPr bwMode="auto">
              <a:xfrm>
                <a:off x="4098" y="1733"/>
                <a:ext cx="7" cy="15"/>
              </a:xfrm>
              <a:custGeom>
                <a:avLst/>
                <a:gdLst>
                  <a:gd name="T0" fmla="*/ 4 w 16"/>
                  <a:gd name="T1" fmla="*/ 17 h 17"/>
                  <a:gd name="T2" fmla="*/ 0 w 16"/>
                  <a:gd name="T3" fmla="*/ 1 h 17"/>
                  <a:gd name="T4" fmla="*/ 14 w 16"/>
                  <a:gd name="T5" fmla="*/ 8 h 17"/>
                  <a:gd name="T6" fmla="*/ 4 w 16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4" y="17"/>
                    </a:moveTo>
                    <a:cubicBezTo>
                      <a:pt x="3" y="11"/>
                      <a:pt x="1" y="6"/>
                      <a:pt x="0" y="1"/>
                    </a:cubicBezTo>
                    <a:cubicBezTo>
                      <a:pt x="6" y="1"/>
                      <a:pt x="13" y="0"/>
                      <a:pt x="14" y="8"/>
                    </a:cubicBezTo>
                    <a:cubicBezTo>
                      <a:pt x="16" y="14"/>
                      <a:pt x="10" y="16"/>
                      <a:pt x="4" y="17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9" name="Freeform 1000">
                <a:extLst>
                  <a:ext uri="{FF2B5EF4-FFF2-40B4-BE49-F238E27FC236}">
                    <a16:creationId xmlns:a16="http://schemas.microsoft.com/office/drawing/2014/main" id="{223EC91E-9D77-8D59-8EA4-84FCF5282CF6}"/>
                  </a:ext>
                </a:extLst>
              </p:cNvPr>
              <p:cNvSpPr/>
              <p:nvPr/>
            </p:nvSpPr>
            <p:spPr bwMode="auto">
              <a:xfrm>
                <a:off x="4471" y="1365"/>
                <a:ext cx="272" cy="433"/>
              </a:xfrm>
              <a:custGeom>
                <a:avLst/>
                <a:gdLst>
                  <a:gd name="T0" fmla="*/ 116 w 669"/>
                  <a:gd name="T1" fmla="*/ 248 h 509"/>
                  <a:gd name="T2" fmla="*/ 94 w 669"/>
                  <a:gd name="T3" fmla="*/ 275 h 509"/>
                  <a:gd name="T4" fmla="*/ 214 w 669"/>
                  <a:gd name="T5" fmla="*/ 288 h 509"/>
                  <a:gd name="T6" fmla="*/ 277 w 669"/>
                  <a:gd name="T7" fmla="*/ 216 h 509"/>
                  <a:gd name="T8" fmla="*/ 349 w 669"/>
                  <a:gd name="T9" fmla="*/ 177 h 509"/>
                  <a:gd name="T10" fmla="*/ 382 w 669"/>
                  <a:gd name="T11" fmla="*/ 111 h 509"/>
                  <a:gd name="T12" fmla="*/ 402 w 669"/>
                  <a:gd name="T13" fmla="*/ 130 h 509"/>
                  <a:gd name="T14" fmla="*/ 414 w 669"/>
                  <a:gd name="T15" fmla="*/ 189 h 509"/>
                  <a:gd name="T16" fmla="*/ 477 w 669"/>
                  <a:gd name="T17" fmla="*/ 205 h 509"/>
                  <a:gd name="T18" fmla="*/ 533 w 669"/>
                  <a:gd name="T19" fmla="*/ 155 h 509"/>
                  <a:gd name="T20" fmla="*/ 556 w 669"/>
                  <a:gd name="T21" fmla="*/ 13 h 509"/>
                  <a:gd name="T22" fmla="*/ 578 w 669"/>
                  <a:gd name="T23" fmla="*/ 12 h 509"/>
                  <a:gd name="T24" fmla="*/ 565 w 669"/>
                  <a:gd name="T25" fmla="*/ 90 h 509"/>
                  <a:gd name="T26" fmla="*/ 576 w 669"/>
                  <a:gd name="T27" fmla="*/ 162 h 509"/>
                  <a:gd name="T28" fmla="*/ 545 w 669"/>
                  <a:gd name="T29" fmla="*/ 208 h 509"/>
                  <a:gd name="T30" fmla="*/ 462 w 669"/>
                  <a:gd name="T31" fmla="*/ 231 h 509"/>
                  <a:gd name="T32" fmla="*/ 339 w 669"/>
                  <a:gd name="T33" fmla="*/ 265 h 509"/>
                  <a:gd name="T34" fmla="*/ 344 w 669"/>
                  <a:gd name="T35" fmla="*/ 264 h 509"/>
                  <a:gd name="T36" fmla="*/ 338 w 669"/>
                  <a:gd name="T37" fmla="*/ 334 h 509"/>
                  <a:gd name="T38" fmla="*/ 349 w 669"/>
                  <a:gd name="T39" fmla="*/ 360 h 509"/>
                  <a:gd name="T40" fmla="*/ 400 w 669"/>
                  <a:gd name="T41" fmla="*/ 363 h 509"/>
                  <a:gd name="T42" fmla="*/ 427 w 669"/>
                  <a:gd name="T43" fmla="*/ 364 h 509"/>
                  <a:gd name="T44" fmla="*/ 520 w 669"/>
                  <a:gd name="T45" fmla="*/ 263 h 509"/>
                  <a:gd name="T46" fmla="*/ 565 w 669"/>
                  <a:gd name="T47" fmla="*/ 281 h 509"/>
                  <a:gd name="T48" fmla="*/ 629 w 669"/>
                  <a:gd name="T49" fmla="*/ 269 h 509"/>
                  <a:gd name="T50" fmla="*/ 657 w 669"/>
                  <a:gd name="T51" fmla="*/ 287 h 509"/>
                  <a:gd name="T52" fmla="*/ 593 w 669"/>
                  <a:gd name="T53" fmla="*/ 338 h 509"/>
                  <a:gd name="T54" fmla="*/ 517 w 669"/>
                  <a:gd name="T55" fmla="*/ 399 h 509"/>
                  <a:gd name="T56" fmla="*/ 468 w 669"/>
                  <a:gd name="T57" fmla="*/ 394 h 509"/>
                  <a:gd name="T58" fmla="*/ 416 w 669"/>
                  <a:gd name="T59" fmla="*/ 454 h 509"/>
                  <a:gd name="T60" fmla="*/ 354 w 669"/>
                  <a:gd name="T61" fmla="*/ 484 h 509"/>
                  <a:gd name="T62" fmla="*/ 294 w 669"/>
                  <a:gd name="T63" fmla="*/ 491 h 509"/>
                  <a:gd name="T64" fmla="*/ 237 w 669"/>
                  <a:gd name="T65" fmla="*/ 474 h 509"/>
                  <a:gd name="T66" fmla="*/ 189 w 669"/>
                  <a:gd name="T67" fmla="*/ 490 h 509"/>
                  <a:gd name="T68" fmla="*/ 123 w 669"/>
                  <a:gd name="T69" fmla="*/ 450 h 509"/>
                  <a:gd name="T70" fmla="*/ 116 w 669"/>
                  <a:gd name="T71" fmla="*/ 402 h 509"/>
                  <a:gd name="T72" fmla="*/ 81 w 669"/>
                  <a:gd name="T73" fmla="*/ 371 h 509"/>
                  <a:gd name="T74" fmla="*/ 92 w 669"/>
                  <a:gd name="T75" fmla="*/ 358 h 509"/>
                  <a:gd name="T76" fmla="*/ 192 w 669"/>
                  <a:gd name="T77" fmla="*/ 352 h 509"/>
                  <a:gd name="T78" fmla="*/ 208 w 669"/>
                  <a:gd name="T79" fmla="*/ 343 h 509"/>
                  <a:gd name="T80" fmla="*/ 89 w 669"/>
                  <a:gd name="T81" fmla="*/ 295 h 509"/>
                  <a:gd name="T82" fmla="*/ 19 w 669"/>
                  <a:gd name="T83" fmla="*/ 307 h 509"/>
                  <a:gd name="T84" fmla="*/ 61 w 669"/>
                  <a:gd name="T85" fmla="*/ 271 h 509"/>
                  <a:gd name="T86" fmla="*/ 137 w 669"/>
                  <a:gd name="T87" fmla="*/ 207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69" h="509">
                    <a:moveTo>
                      <a:pt x="148" y="202"/>
                    </a:moveTo>
                    <a:cubicBezTo>
                      <a:pt x="145" y="222"/>
                      <a:pt x="137" y="239"/>
                      <a:pt x="116" y="248"/>
                    </a:cubicBezTo>
                    <a:cubicBezTo>
                      <a:pt x="113" y="249"/>
                      <a:pt x="110" y="253"/>
                      <a:pt x="108" y="256"/>
                    </a:cubicBezTo>
                    <a:cubicBezTo>
                      <a:pt x="103" y="262"/>
                      <a:pt x="91" y="266"/>
                      <a:pt x="94" y="275"/>
                    </a:cubicBezTo>
                    <a:cubicBezTo>
                      <a:pt x="97" y="286"/>
                      <a:pt x="108" y="290"/>
                      <a:pt x="120" y="290"/>
                    </a:cubicBezTo>
                    <a:cubicBezTo>
                      <a:pt x="151" y="288"/>
                      <a:pt x="183" y="294"/>
                      <a:pt x="214" y="288"/>
                    </a:cubicBezTo>
                    <a:cubicBezTo>
                      <a:pt x="218" y="286"/>
                      <a:pt x="224" y="284"/>
                      <a:pt x="225" y="280"/>
                    </a:cubicBezTo>
                    <a:cubicBezTo>
                      <a:pt x="227" y="246"/>
                      <a:pt x="258" y="236"/>
                      <a:pt x="277" y="216"/>
                    </a:cubicBezTo>
                    <a:cubicBezTo>
                      <a:pt x="288" y="204"/>
                      <a:pt x="301" y="200"/>
                      <a:pt x="318" y="201"/>
                    </a:cubicBezTo>
                    <a:cubicBezTo>
                      <a:pt x="333" y="202"/>
                      <a:pt x="346" y="197"/>
                      <a:pt x="349" y="177"/>
                    </a:cubicBezTo>
                    <a:cubicBezTo>
                      <a:pt x="351" y="159"/>
                      <a:pt x="362" y="143"/>
                      <a:pt x="366" y="125"/>
                    </a:cubicBezTo>
                    <a:cubicBezTo>
                      <a:pt x="368" y="117"/>
                      <a:pt x="374" y="112"/>
                      <a:pt x="382" y="111"/>
                    </a:cubicBezTo>
                    <a:cubicBezTo>
                      <a:pt x="394" y="110"/>
                      <a:pt x="404" y="106"/>
                      <a:pt x="416" y="109"/>
                    </a:cubicBezTo>
                    <a:cubicBezTo>
                      <a:pt x="423" y="124"/>
                      <a:pt x="414" y="127"/>
                      <a:pt x="402" y="130"/>
                    </a:cubicBezTo>
                    <a:cubicBezTo>
                      <a:pt x="389" y="132"/>
                      <a:pt x="377" y="155"/>
                      <a:pt x="380" y="170"/>
                    </a:cubicBezTo>
                    <a:cubicBezTo>
                      <a:pt x="383" y="183"/>
                      <a:pt x="400" y="193"/>
                      <a:pt x="414" y="189"/>
                    </a:cubicBezTo>
                    <a:cubicBezTo>
                      <a:pt x="422" y="187"/>
                      <a:pt x="429" y="189"/>
                      <a:pt x="433" y="195"/>
                    </a:cubicBezTo>
                    <a:cubicBezTo>
                      <a:pt x="445" y="211"/>
                      <a:pt x="461" y="208"/>
                      <a:pt x="477" y="205"/>
                    </a:cubicBezTo>
                    <a:cubicBezTo>
                      <a:pt x="489" y="201"/>
                      <a:pt x="502" y="198"/>
                      <a:pt x="515" y="195"/>
                    </a:cubicBezTo>
                    <a:cubicBezTo>
                      <a:pt x="538" y="191"/>
                      <a:pt x="545" y="174"/>
                      <a:pt x="533" y="155"/>
                    </a:cubicBezTo>
                    <a:cubicBezTo>
                      <a:pt x="529" y="149"/>
                      <a:pt x="525" y="143"/>
                      <a:pt x="525" y="137"/>
                    </a:cubicBezTo>
                    <a:cubicBezTo>
                      <a:pt x="519" y="91"/>
                      <a:pt x="529" y="50"/>
                      <a:pt x="556" y="13"/>
                    </a:cubicBezTo>
                    <a:cubicBezTo>
                      <a:pt x="561" y="7"/>
                      <a:pt x="566" y="0"/>
                      <a:pt x="576" y="1"/>
                    </a:cubicBezTo>
                    <a:cubicBezTo>
                      <a:pt x="579" y="4"/>
                      <a:pt x="580" y="8"/>
                      <a:pt x="578" y="12"/>
                    </a:cubicBezTo>
                    <a:cubicBezTo>
                      <a:pt x="572" y="25"/>
                      <a:pt x="574" y="38"/>
                      <a:pt x="578" y="51"/>
                    </a:cubicBezTo>
                    <a:cubicBezTo>
                      <a:pt x="583" y="67"/>
                      <a:pt x="578" y="79"/>
                      <a:pt x="565" y="90"/>
                    </a:cubicBezTo>
                    <a:cubicBezTo>
                      <a:pt x="550" y="103"/>
                      <a:pt x="548" y="112"/>
                      <a:pt x="558" y="129"/>
                    </a:cubicBezTo>
                    <a:cubicBezTo>
                      <a:pt x="565" y="140"/>
                      <a:pt x="570" y="151"/>
                      <a:pt x="576" y="162"/>
                    </a:cubicBezTo>
                    <a:cubicBezTo>
                      <a:pt x="582" y="174"/>
                      <a:pt x="580" y="183"/>
                      <a:pt x="569" y="190"/>
                    </a:cubicBezTo>
                    <a:cubicBezTo>
                      <a:pt x="560" y="195"/>
                      <a:pt x="553" y="202"/>
                      <a:pt x="545" y="208"/>
                    </a:cubicBezTo>
                    <a:cubicBezTo>
                      <a:pt x="534" y="217"/>
                      <a:pt x="523" y="223"/>
                      <a:pt x="507" y="219"/>
                    </a:cubicBezTo>
                    <a:cubicBezTo>
                      <a:pt x="491" y="215"/>
                      <a:pt x="475" y="222"/>
                      <a:pt x="462" y="231"/>
                    </a:cubicBezTo>
                    <a:cubicBezTo>
                      <a:pt x="449" y="240"/>
                      <a:pt x="434" y="244"/>
                      <a:pt x="419" y="245"/>
                    </a:cubicBezTo>
                    <a:cubicBezTo>
                      <a:pt x="391" y="247"/>
                      <a:pt x="363" y="249"/>
                      <a:pt x="339" y="265"/>
                    </a:cubicBezTo>
                    <a:cubicBezTo>
                      <a:pt x="334" y="268"/>
                      <a:pt x="328" y="265"/>
                      <a:pt x="323" y="266"/>
                    </a:cubicBezTo>
                    <a:cubicBezTo>
                      <a:pt x="330" y="269"/>
                      <a:pt x="337" y="266"/>
                      <a:pt x="344" y="264"/>
                    </a:cubicBezTo>
                    <a:cubicBezTo>
                      <a:pt x="361" y="261"/>
                      <a:pt x="368" y="266"/>
                      <a:pt x="368" y="284"/>
                    </a:cubicBezTo>
                    <a:cubicBezTo>
                      <a:pt x="369" y="302"/>
                      <a:pt x="355" y="326"/>
                      <a:pt x="338" y="334"/>
                    </a:cubicBezTo>
                    <a:cubicBezTo>
                      <a:pt x="332" y="336"/>
                      <a:pt x="321" y="336"/>
                      <a:pt x="326" y="345"/>
                    </a:cubicBezTo>
                    <a:cubicBezTo>
                      <a:pt x="330" y="353"/>
                      <a:pt x="336" y="363"/>
                      <a:pt x="349" y="360"/>
                    </a:cubicBezTo>
                    <a:cubicBezTo>
                      <a:pt x="356" y="358"/>
                      <a:pt x="363" y="355"/>
                      <a:pt x="369" y="352"/>
                    </a:cubicBezTo>
                    <a:cubicBezTo>
                      <a:pt x="383" y="345"/>
                      <a:pt x="394" y="348"/>
                      <a:pt x="400" y="363"/>
                    </a:cubicBezTo>
                    <a:cubicBezTo>
                      <a:pt x="402" y="369"/>
                      <a:pt x="404" y="375"/>
                      <a:pt x="411" y="375"/>
                    </a:cubicBezTo>
                    <a:cubicBezTo>
                      <a:pt x="419" y="375"/>
                      <a:pt x="424" y="371"/>
                      <a:pt x="427" y="364"/>
                    </a:cubicBezTo>
                    <a:cubicBezTo>
                      <a:pt x="443" y="333"/>
                      <a:pt x="465" y="307"/>
                      <a:pt x="494" y="287"/>
                    </a:cubicBezTo>
                    <a:cubicBezTo>
                      <a:pt x="504" y="281"/>
                      <a:pt x="510" y="270"/>
                      <a:pt x="520" y="263"/>
                    </a:cubicBezTo>
                    <a:cubicBezTo>
                      <a:pt x="528" y="257"/>
                      <a:pt x="534" y="256"/>
                      <a:pt x="537" y="269"/>
                    </a:cubicBezTo>
                    <a:cubicBezTo>
                      <a:pt x="542" y="288"/>
                      <a:pt x="547" y="290"/>
                      <a:pt x="565" y="281"/>
                    </a:cubicBezTo>
                    <a:cubicBezTo>
                      <a:pt x="572" y="278"/>
                      <a:pt x="579" y="277"/>
                      <a:pt x="586" y="279"/>
                    </a:cubicBezTo>
                    <a:cubicBezTo>
                      <a:pt x="602" y="281"/>
                      <a:pt x="616" y="281"/>
                      <a:pt x="629" y="269"/>
                    </a:cubicBezTo>
                    <a:cubicBezTo>
                      <a:pt x="637" y="261"/>
                      <a:pt x="650" y="263"/>
                      <a:pt x="661" y="267"/>
                    </a:cubicBezTo>
                    <a:cubicBezTo>
                      <a:pt x="669" y="275"/>
                      <a:pt x="663" y="281"/>
                      <a:pt x="657" y="287"/>
                    </a:cubicBezTo>
                    <a:cubicBezTo>
                      <a:pt x="653" y="291"/>
                      <a:pt x="646" y="294"/>
                      <a:pt x="641" y="298"/>
                    </a:cubicBezTo>
                    <a:cubicBezTo>
                      <a:pt x="623" y="309"/>
                      <a:pt x="608" y="322"/>
                      <a:pt x="593" y="338"/>
                    </a:cubicBezTo>
                    <a:cubicBezTo>
                      <a:pt x="575" y="357"/>
                      <a:pt x="557" y="376"/>
                      <a:pt x="542" y="398"/>
                    </a:cubicBezTo>
                    <a:cubicBezTo>
                      <a:pt x="535" y="407"/>
                      <a:pt x="526" y="407"/>
                      <a:pt x="517" y="399"/>
                    </a:cubicBezTo>
                    <a:cubicBezTo>
                      <a:pt x="515" y="397"/>
                      <a:pt x="514" y="395"/>
                      <a:pt x="512" y="393"/>
                    </a:cubicBezTo>
                    <a:cubicBezTo>
                      <a:pt x="489" y="359"/>
                      <a:pt x="489" y="359"/>
                      <a:pt x="468" y="394"/>
                    </a:cubicBezTo>
                    <a:cubicBezTo>
                      <a:pt x="464" y="399"/>
                      <a:pt x="461" y="405"/>
                      <a:pt x="455" y="408"/>
                    </a:cubicBezTo>
                    <a:cubicBezTo>
                      <a:pt x="433" y="416"/>
                      <a:pt x="425" y="436"/>
                      <a:pt x="416" y="454"/>
                    </a:cubicBezTo>
                    <a:cubicBezTo>
                      <a:pt x="412" y="464"/>
                      <a:pt x="371" y="489"/>
                      <a:pt x="361" y="488"/>
                    </a:cubicBezTo>
                    <a:cubicBezTo>
                      <a:pt x="358" y="487"/>
                      <a:pt x="355" y="486"/>
                      <a:pt x="354" y="484"/>
                    </a:cubicBezTo>
                    <a:cubicBezTo>
                      <a:pt x="342" y="463"/>
                      <a:pt x="327" y="475"/>
                      <a:pt x="312" y="479"/>
                    </a:cubicBezTo>
                    <a:cubicBezTo>
                      <a:pt x="306" y="481"/>
                      <a:pt x="300" y="487"/>
                      <a:pt x="294" y="491"/>
                    </a:cubicBezTo>
                    <a:cubicBezTo>
                      <a:pt x="273" y="502"/>
                      <a:pt x="265" y="500"/>
                      <a:pt x="255" y="479"/>
                    </a:cubicBezTo>
                    <a:cubicBezTo>
                      <a:pt x="250" y="470"/>
                      <a:pt x="245" y="469"/>
                      <a:pt x="237" y="474"/>
                    </a:cubicBezTo>
                    <a:cubicBezTo>
                      <a:pt x="227" y="482"/>
                      <a:pt x="214" y="483"/>
                      <a:pt x="201" y="485"/>
                    </a:cubicBezTo>
                    <a:cubicBezTo>
                      <a:pt x="197" y="486"/>
                      <a:pt x="191" y="484"/>
                      <a:pt x="189" y="490"/>
                    </a:cubicBezTo>
                    <a:cubicBezTo>
                      <a:pt x="184" y="509"/>
                      <a:pt x="174" y="498"/>
                      <a:pt x="172" y="490"/>
                    </a:cubicBezTo>
                    <a:cubicBezTo>
                      <a:pt x="163" y="467"/>
                      <a:pt x="143" y="459"/>
                      <a:pt x="123" y="450"/>
                    </a:cubicBezTo>
                    <a:cubicBezTo>
                      <a:pt x="118" y="445"/>
                      <a:pt x="122" y="439"/>
                      <a:pt x="120" y="433"/>
                    </a:cubicBezTo>
                    <a:cubicBezTo>
                      <a:pt x="118" y="423"/>
                      <a:pt x="117" y="413"/>
                      <a:pt x="116" y="402"/>
                    </a:cubicBezTo>
                    <a:cubicBezTo>
                      <a:pt x="115" y="398"/>
                      <a:pt x="113" y="394"/>
                      <a:pt x="109" y="394"/>
                    </a:cubicBezTo>
                    <a:cubicBezTo>
                      <a:pt x="92" y="395"/>
                      <a:pt x="92" y="377"/>
                      <a:pt x="81" y="371"/>
                    </a:cubicBezTo>
                    <a:cubicBezTo>
                      <a:pt x="77" y="370"/>
                      <a:pt x="78" y="366"/>
                      <a:pt x="80" y="363"/>
                    </a:cubicBezTo>
                    <a:cubicBezTo>
                      <a:pt x="82" y="357"/>
                      <a:pt x="88" y="356"/>
                      <a:pt x="92" y="358"/>
                    </a:cubicBezTo>
                    <a:cubicBezTo>
                      <a:pt x="105" y="367"/>
                      <a:pt x="114" y="359"/>
                      <a:pt x="125" y="352"/>
                    </a:cubicBezTo>
                    <a:cubicBezTo>
                      <a:pt x="146" y="339"/>
                      <a:pt x="170" y="336"/>
                      <a:pt x="192" y="352"/>
                    </a:cubicBezTo>
                    <a:cubicBezTo>
                      <a:pt x="197" y="356"/>
                      <a:pt x="202" y="360"/>
                      <a:pt x="208" y="356"/>
                    </a:cubicBezTo>
                    <a:cubicBezTo>
                      <a:pt x="213" y="352"/>
                      <a:pt x="208" y="347"/>
                      <a:pt x="208" y="343"/>
                    </a:cubicBezTo>
                    <a:cubicBezTo>
                      <a:pt x="209" y="324"/>
                      <a:pt x="188" y="308"/>
                      <a:pt x="159" y="306"/>
                    </a:cubicBezTo>
                    <a:cubicBezTo>
                      <a:pt x="135" y="305"/>
                      <a:pt x="111" y="306"/>
                      <a:pt x="89" y="295"/>
                    </a:cubicBezTo>
                    <a:cubicBezTo>
                      <a:pt x="79" y="291"/>
                      <a:pt x="70" y="295"/>
                      <a:pt x="63" y="303"/>
                    </a:cubicBezTo>
                    <a:cubicBezTo>
                      <a:pt x="42" y="327"/>
                      <a:pt x="42" y="327"/>
                      <a:pt x="19" y="307"/>
                    </a:cubicBezTo>
                    <a:cubicBezTo>
                      <a:pt x="13" y="302"/>
                      <a:pt x="6" y="298"/>
                      <a:pt x="0" y="294"/>
                    </a:cubicBezTo>
                    <a:cubicBezTo>
                      <a:pt x="20" y="285"/>
                      <a:pt x="39" y="271"/>
                      <a:pt x="61" y="271"/>
                    </a:cubicBezTo>
                    <a:cubicBezTo>
                      <a:pt x="73" y="270"/>
                      <a:pt x="83" y="266"/>
                      <a:pt x="90" y="258"/>
                    </a:cubicBezTo>
                    <a:cubicBezTo>
                      <a:pt x="105" y="241"/>
                      <a:pt x="128" y="231"/>
                      <a:pt x="137" y="207"/>
                    </a:cubicBezTo>
                    <a:cubicBezTo>
                      <a:pt x="138" y="203"/>
                      <a:pt x="142" y="200"/>
                      <a:pt x="148" y="202"/>
                    </a:cubicBezTo>
                    <a:close/>
                  </a:path>
                </a:pathLst>
              </a:custGeom>
              <a:solidFill>
                <a:srgbClr val="D9A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0" name="Freeform 1001">
                <a:extLst>
                  <a:ext uri="{FF2B5EF4-FFF2-40B4-BE49-F238E27FC236}">
                    <a16:creationId xmlns:a16="http://schemas.microsoft.com/office/drawing/2014/main" id="{237CD139-E9C1-8175-680B-BBEC97C8AB62}"/>
                  </a:ext>
                </a:extLst>
              </p:cNvPr>
              <p:cNvSpPr/>
              <p:nvPr/>
            </p:nvSpPr>
            <p:spPr bwMode="auto">
              <a:xfrm>
                <a:off x="4356" y="1571"/>
                <a:ext cx="117" cy="180"/>
              </a:xfrm>
              <a:custGeom>
                <a:avLst/>
                <a:gdLst>
                  <a:gd name="T0" fmla="*/ 21 w 288"/>
                  <a:gd name="T1" fmla="*/ 55 h 211"/>
                  <a:gd name="T2" fmla="*/ 71 w 288"/>
                  <a:gd name="T3" fmla="*/ 59 h 211"/>
                  <a:gd name="T4" fmla="*/ 113 w 288"/>
                  <a:gd name="T5" fmla="*/ 68 h 211"/>
                  <a:gd name="T6" fmla="*/ 127 w 288"/>
                  <a:gd name="T7" fmla="*/ 11 h 211"/>
                  <a:gd name="T8" fmla="*/ 141 w 288"/>
                  <a:gd name="T9" fmla="*/ 15 h 211"/>
                  <a:gd name="T10" fmla="*/ 182 w 288"/>
                  <a:gd name="T11" fmla="*/ 3 h 211"/>
                  <a:gd name="T12" fmla="*/ 194 w 288"/>
                  <a:gd name="T13" fmla="*/ 17 h 211"/>
                  <a:gd name="T14" fmla="*/ 184 w 288"/>
                  <a:gd name="T15" fmla="*/ 41 h 211"/>
                  <a:gd name="T16" fmla="*/ 186 w 288"/>
                  <a:gd name="T17" fmla="*/ 39 h 211"/>
                  <a:gd name="T18" fmla="*/ 208 w 288"/>
                  <a:gd name="T19" fmla="*/ 23 h 211"/>
                  <a:gd name="T20" fmla="*/ 208 w 288"/>
                  <a:gd name="T21" fmla="*/ 49 h 211"/>
                  <a:gd name="T22" fmla="*/ 228 w 288"/>
                  <a:gd name="T23" fmla="*/ 37 h 211"/>
                  <a:gd name="T24" fmla="*/ 249 w 288"/>
                  <a:gd name="T25" fmla="*/ 63 h 211"/>
                  <a:gd name="T26" fmla="*/ 266 w 288"/>
                  <a:gd name="T27" fmla="*/ 51 h 211"/>
                  <a:gd name="T28" fmla="*/ 265 w 288"/>
                  <a:gd name="T29" fmla="*/ 59 h 211"/>
                  <a:gd name="T30" fmla="*/ 263 w 288"/>
                  <a:gd name="T31" fmla="*/ 80 h 211"/>
                  <a:gd name="T32" fmla="*/ 282 w 288"/>
                  <a:gd name="T33" fmla="*/ 75 h 211"/>
                  <a:gd name="T34" fmla="*/ 275 w 288"/>
                  <a:gd name="T35" fmla="*/ 98 h 211"/>
                  <a:gd name="T36" fmla="*/ 254 w 288"/>
                  <a:gd name="T37" fmla="*/ 125 h 211"/>
                  <a:gd name="T38" fmla="*/ 233 w 288"/>
                  <a:gd name="T39" fmla="*/ 125 h 211"/>
                  <a:gd name="T40" fmla="*/ 207 w 288"/>
                  <a:gd name="T41" fmla="*/ 124 h 211"/>
                  <a:gd name="T42" fmla="*/ 182 w 288"/>
                  <a:gd name="T43" fmla="*/ 141 h 211"/>
                  <a:gd name="T44" fmla="*/ 177 w 288"/>
                  <a:gd name="T45" fmla="*/ 129 h 211"/>
                  <a:gd name="T46" fmla="*/ 171 w 288"/>
                  <a:gd name="T47" fmla="*/ 149 h 211"/>
                  <a:gd name="T48" fmla="*/ 143 w 288"/>
                  <a:gd name="T49" fmla="*/ 138 h 211"/>
                  <a:gd name="T50" fmla="*/ 115 w 288"/>
                  <a:gd name="T51" fmla="*/ 144 h 211"/>
                  <a:gd name="T52" fmla="*/ 129 w 288"/>
                  <a:gd name="T53" fmla="*/ 205 h 211"/>
                  <a:gd name="T54" fmla="*/ 101 w 288"/>
                  <a:gd name="T55" fmla="*/ 185 h 211"/>
                  <a:gd name="T56" fmla="*/ 54 w 288"/>
                  <a:gd name="T57" fmla="*/ 157 h 211"/>
                  <a:gd name="T58" fmla="*/ 42 w 288"/>
                  <a:gd name="T59" fmla="*/ 157 h 211"/>
                  <a:gd name="T60" fmla="*/ 49 w 288"/>
                  <a:gd name="T61" fmla="*/ 146 h 211"/>
                  <a:gd name="T62" fmla="*/ 73 w 288"/>
                  <a:gd name="T63" fmla="*/ 125 h 211"/>
                  <a:gd name="T64" fmla="*/ 33 w 288"/>
                  <a:gd name="T65" fmla="*/ 163 h 211"/>
                  <a:gd name="T66" fmla="*/ 26 w 288"/>
                  <a:gd name="T67" fmla="*/ 175 h 211"/>
                  <a:gd name="T68" fmla="*/ 17 w 288"/>
                  <a:gd name="T69" fmla="*/ 163 h 211"/>
                  <a:gd name="T70" fmla="*/ 4 w 288"/>
                  <a:gd name="T71" fmla="*/ 95 h 211"/>
                  <a:gd name="T72" fmla="*/ 5 w 288"/>
                  <a:gd name="T73" fmla="*/ 84 h 211"/>
                  <a:gd name="T74" fmla="*/ 21 w 288"/>
                  <a:gd name="T75" fmla="*/ 5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8" h="211">
                    <a:moveTo>
                      <a:pt x="21" y="55"/>
                    </a:moveTo>
                    <a:cubicBezTo>
                      <a:pt x="38" y="46"/>
                      <a:pt x="55" y="48"/>
                      <a:pt x="71" y="59"/>
                    </a:cubicBezTo>
                    <a:cubicBezTo>
                      <a:pt x="82" y="67"/>
                      <a:pt x="97" y="59"/>
                      <a:pt x="113" y="68"/>
                    </a:cubicBezTo>
                    <a:cubicBezTo>
                      <a:pt x="101" y="42"/>
                      <a:pt x="124" y="30"/>
                      <a:pt x="127" y="11"/>
                    </a:cubicBezTo>
                    <a:cubicBezTo>
                      <a:pt x="128" y="3"/>
                      <a:pt x="136" y="14"/>
                      <a:pt x="141" y="15"/>
                    </a:cubicBezTo>
                    <a:cubicBezTo>
                      <a:pt x="153" y="4"/>
                      <a:pt x="168" y="6"/>
                      <a:pt x="182" y="3"/>
                    </a:cubicBezTo>
                    <a:cubicBezTo>
                      <a:pt x="193" y="0"/>
                      <a:pt x="197" y="7"/>
                      <a:pt x="194" y="17"/>
                    </a:cubicBezTo>
                    <a:cubicBezTo>
                      <a:pt x="192" y="25"/>
                      <a:pt x="186" y="32"/>
                      <a:pt x="184" y="41"/>
                    </a:cubicBezTo>
                    <a:cubicBezTo>
                      <a:pt x="185" y="41"/>
                      <a:pt x="185" y="40"/>
                      <a:pt x="186" y="39"/>
                    </a:cubicBezTo>
                    <a:cubicBezTo>
                      <a:pt x="192" y="31"/>
                      <a:pt x="198" y="18"/>
                      <a:pt x="208" y="23"/>
                    </a:cubicBezTo>
                    <a:cubicBezTo>
                      <a:pt x="222" y="30"/>
                      <a:pt x="205" y="40"/>
                      <a:pt x="208" y="49"/>
                    </a:cubicBezTo>
                    <a:cubicBezTo>
                      <a:pt x="212" y="41"/>
                      <a:pt x="218" y="35"/>
                      <a:pt x="228" y="37"/>
                    </a:cubicBezTo>
                    <a:cubicBezTo>
                      <a:pt x="242" y="39"/>
                      <a:pt x="246" y="51"/>
                      <a:pt x="249" y="63"/>
                    </a:cubicBezTo>
                    <a:cubicBezTo>
                      <a:pt x="255" y="59"/>
                      <a:pt x="253" y="44"/>
                      <a:pt x="266" y="51"/>
                    </a:cubicBezTo>
                    <a:cubicBezTo>
                      <a:pt x="267" y="54"/>
                      <a:pt x="267" y="56"/>
                      <a:pt x="265" y="59"/>
                    </a:cubicBezTo>
                    <a:cubicBezTo>
                      <a:pt x="264" y="66"/>
                      <a:pt x="264" y="73"/>
                      <a:pt x="263" y="80"/>
                    </a:cubicBezTo>
                    <a:cubicBezTo>
                      <a:pt x="271" y="82"/>
                      <a:pt x="274" y="64"/>
                      <a:pt x="282" y="75"/>
                    </a:cubicBezTo>
                    <a:cubicBezTo>
                      <a:pt x="288" y="84"/>
                      <a:pt x="281" y="92"/>
                      <a:pt x="275" y="98"/>
                    </a:cubicBezTo>
                    <a:cubicBezTo>
                      <a:pt x="267" y="106"/>
                      <a:pt x="258" y="112"/>
                      <a:pt x="254" y="125"/>
                    </a:cubicBezTo>
                    <a:cubicBezTo>
                      <a:pt x="252" y="133"/>
                      <a:pt x="241" y="139"/>
                      <a:pt x="233" y="125"/>
                    </a:cubicBezTo>
                    <a:cubicBezTo>
                      <a:pt x="226" y="111"/>
                      <a:pt x="218" y="109"/>
                      <a:pt x="207" y="124"/>
                    </a:cubicBezTo>
                    <a:cubicBezTo>
                      <a:pt x="201" y="131"/>
                      <a:pt x="191" y="135"/>
                      <a:pt x="182" y="141"/>
                    </a:cubicBezTo>
                    <a:cubicBezTo>
                      <a:pt x="175" y="140"/>
                      <a:pt x="185" y="127"/>
                      <a:pt x="177" y="129"/>
                    </a:cubicBezTo>
                    <a:cubicBezTo>
                      <a:pt x="168" y="131"/>
                      <a:pt x="170" y="140"/>
                      <a:pt x="171" y="149"/>
                    </a:cubicBezTo>
                    <a:cubicBezTo>
                      <a:pt x="160" y="145"/>
                      <a:pt x="154" y="135"/>
                      <a:pt x="143" y="138"/>
                    </a:cubicBezTo>
                    <a:cubicBezTo>
                      <a:pt x="134" y="141"/>
                      <a:pt x="123" y="135"/>
                      <a:pt x="115" y="144"/>
                    </a:cubicBezTo>
                    <a:cubicBezTo>
                      <a:pt x="106" y="155"/>
                      <a:pt x="115" y="191"/>
                      <a:pt x="129" y="205"/>
                    </a:cubicBezTo>
                    <a:cubicBezTo>
                      <a:pt x="106" y="211"/>
                      <a:pt x="102" y="208"/>
                      <a:pt x="101" y="185"/>
                    </a:cubicBezTo>
                    <a:cubicBezTo>
                      <a:pt x="99" y="157"/>
                      <a:pt x="79" y="146"/>
                      <a:pt x="54" y="157"/>
                    </a:cubicBezTo>
                    <a:cubicBezTo>
                      <a:pt x="50" y="159"/>
                      <a:pt x="44" y="163"/>
                      <a:pt x="42" y="157"/>
                    </a:cubicBezTo>
                    <a:cubicBezTo>
                      <a:pt x="39" y="151"/>
                      <a:pt x="44" y="149"/>
                      <a:pt x="49" y="146"/>
                    </a:cubicBezTo>
                    <a:cubicBezTo>
                      <a:pt x="57" y="141"/>
                      <a:pt x="71" y="147"/>
                      <a:pt x="73" y="125"/>
                    </a:cubicBezTo>
                    <a:cubicBezTo>
                      <a:pt x="61" y="145"/>
                      <a:pt x="27" y="128"/>
                      <a:pt x="33" y="163"/>
                    </a:cubicBezTo>
                    <a:cubicBezTo>
                      <a:pt x="30" y="167"/>
                      <a:pt x="38" y="176"/>
                      <a:pt x="26" y="175"/>
                    </a:cubicBezTo>
                    <a:cubicBezTo>
                      <a:pt x="19" y="175"/>
                      <a:pt x="15" y="170"/>
                      <a:pt x="17" y="163"/>
                    </a:cubicBezTo>
                    <a:cubicBezTo>
                      <a:pt x="26" y="137"/>
                      <a:pt x="26" y="114"/>
                      <a:pt x="4" y="95"/>
                    </a:cubicBezTo>
                    <a:cubicBezTo>
                      <a:pt x="0" y="91"/>
                      <a:pt x="2" y="87"/>
                      <a:pt x="5" y="84"/>
                    </a:cubicBezTo>
                    <a:cubicBezTo>
                      <a:pt x="14" y="76"/>
                      <a:pt x="14" y="64"/>
                      <a:pt x="21" y="55"/>
                    </a:cubicBezTo>
                    <a:close/>
                  </a:path>
                </a:pathLst>
              </a:custGeom>
              <a:solidFill>
                <a:srgbClr val="BB9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1" name="Freeform 1002">
                <a:extLst>
                  <a:ext uri="{FF2B5EF4-FFF2-40B4-BE49-F238E27FC236}">
                    <a16:creationId xmlns:a16="http://schemas.microsoft.com/office/drawing/2014/main" id="{16947E01-1371-2458-82F0-B548AEDB3D14}"/>
                  </a:ext>
                </a:extLst>
              </p:cNvPr>
              <p:cNvSpPr/>
              <p:nvPr/>
            </p:nvSpPr>
            <p:spPr bwMode="auto">
              <a:xfrm>
                <a:off x="4430" y="1702"/>
                <a:ext cx="120" cy="184"/>
              </a:xfrm>
              <a:custGeom>
                <a:avLst/>
                <a:gdLst>
                  <a:gd name="T0" fmla="*/ 222 w 297"/>
                  <a:gd name="T1" fmla="*/ 36 h 216"/>
                  <a:gd name="T2" fmla="*/ 226 w 297"/>
                  <a:gd name="T3" fmla="*/ 52 h 216"/>
                  <a:gd name="T4" fmla="*/ 232 w 297"/>
                  <a:gd name="T5" fmla="*/ 61 h 216"/>
                  <a:gd name="T6" fmla="*/ 251 w 297"/>
                  <a:gd name="T7" fmla="*/ 88 h 216"/>
                  <a:gd name="T8" fmla="*/ 254 w 297"/>
                  <a:gd name="T9" fmla="*/ 96 h 216"/>
                  <a:gd name="T10" fmla="*/ 270 w 297"/>
                  <a:gd name="T11" fmla="*/ 111 h 216"/>
                  <a:gd name="T12" fmla="*/ 294 w 297"/>
                  <a:gd name="T13" fmla="*/ 115 h 216"/>
                  <a:gd name="T14" fmla="*/ 296 w 297"/>
                  <a:gd name="T15" fmla="*/ 124 h 216"/>
                  <a:gd name="T16" fmla="*/ 247 w 297"/>
                  <a:gd name="T17" fmla="*/ 144 h 216"/>
                  <a:gd name="T18" fmla="*/ 236 w 297"/>
                  <a:gd name="T19" fmla="*/ 143 h 216"/>
                  <a:gd name="T20" fmla="*/ 155 w 297"/>
                  <a:gd name="T21" fmla="*/ 122 h 216"/>
                  <a:gd name="T22" fmla="*/ 122 w 297"/>
                  <a:gd name="T23" fmla="*/ 108 h 216"/>
                  <a:gd name="T24" fmla="*/ 89 w 297"/>
                  <a:gd name="T25" fmla="*/ 95 h 216"/>
                  <a:gd name="T26" fmla="*/ 65 w 297"/>
                  <a:gd name="T27" fmla="*/ 103 h 216"/>
                  <a:gd name="T28" fmla="*/ 72 w 297"/>
                  <a:gd name="T29" fmla="*/ 121 h 216"/>
                  <a:gd name="T30" fmla="*/ 106 w 297"/>
                  <a:gd name="T31" fmla="*/ 147 h 216"/>
                  <a:gd name="T32" fmla="*/ 91 w 297"/>
                  <a:gd name="T33" fmla="*/ 195 h 216"/>
                  <a:gd name="T34" fmla="*/ 56 w 297"/>
                  <a:gd name="T35" fmla="*/ 204 h 216"/>
                  <a:gd name="T36" fmla="*/ 16 w 297"/>
                  <a:gd name="T37" fmla="*/ 215 h 216"/>
                  <a:gd name="T38" fmla="*/ 18 w 297"/>
                  <a:gd name="T39" fmla="*/ 201 h 216"/>
                  <a:gd name="T40" fmla="*/ 57 w 297"/>
                  <a:gd name="T41" fmla="*/ 181 h 216"/>
                  <a:gd name="T42" fmla="*/ 68 w 297"/>
                  <a:gd name="T43" fmla="*/ 166 h 216"/>
                  <a:gd name="T44" fmla="*/ 53 w 297"/>
                  <a:gd name="T45" fmla="*/ 145 h 216"/>
                  <a:gd name="T46" fmla="*/ 4 w 297"/>
                  <a:gd name="T47" fmla="*/ 101 h 216"/>
                  <a:gd name="T48" fmla="*/ 7 w 297"/>
                  <a:gd name="T49" fmla="*/ 75 h 216"/>
                  <a:gd name="T50" fmla="*/ 28 w 297"/>
                  <a:gd name="T51" fmla="*/ 83 h 216"/>
                  <a:gd name="T52" fmla="*/ 42 w 297"/>
                  <a:gd name="T53" fmla="*/ 80 h 216"/>
                  <a:gd name="T54" fmla="*/ 36 w 297"/>
                  <a:gd name="T55" fmla="*/ 71 h 216"/>
                  <a:gd name="T56" fmla="*/ 35 w 297"/>
                  <a:gd name="T57" fmla="*/ 66 h 216"/>
                  <a:gd name="T58" fmla="*/ 48 w 297"/>
                  <a:gd name="T59" fmla="*/ 39 h 216"/>
                  <a:gd name="T60" fmla="*/ 54 w 297"/>
                  <a:gd name="T61" fmla="*/ 46 h 216"/>
                  <a:gd name="T62" fmla="*/ 61 w 297"/>
                  <a:gd name="T63" fmla="*/ 58 h 216"/>
                  <a:gd name="T64" fmla="*/ 78 w 297"/>
                  <a:gd name="T65" fmla="*/ 44 h 216"/>
                  <a:gd name="T66" fmla="*/ 80 w 297"/>
                  <a:gd name="T67" fmla="*/ 19 h 216"/>
                  <a:gd name="T68" fmla="*/ 86 w 297"/>
                  <a:gd name="T69" fmla="*/ 32 h 216"/>
                  <a:gd name="T70" fmla="*/ 91 w 297"/>
                  <a:gd name="T71" fmla="*/ 51 h 216"/>
                  <a:gd name="T72" fmla="*/ 112 w 297"/>
                  <a:gd name="T73" fmla="*/ 45 h 216"/>
                  <a:gd name="T74" fmla="*/ 142 w 297"/>
                  <a:gd name="T75" fmla="*/ 2 h 216"/>
                  <a:gd name="T76" fmla="*/ 145 w 297"/>
                  <a:gd name="T77" fmla="*/ 7 h 216"/>
                  <a:gd name="T78" fmla="*/ 151 w 297"/>
                  <a:gd name="T79" fmla="*/ 25 h 216"/>
                  <a:gd name="T80" fmla="*/ 162 w 297"/>
                  <a:gd name="T81" fmla="*/ 5 h 216"/>
                  <a:gd name="T82" fmla="*/ 163 w 297"/>
                  <a:gd name="T83" fmla="*/ 0 h 216"/>
                  <a:gd name="T84" fmla="*/ 182 w 297"/>
                  <a:gd name="T85" fmla="*/ 11 h 216"/>
                  <a:gd name="T86" fmla="*/ 166 w 297"/>
                  <a:gd name="T87" fmla="*/ 21 h 216"/>
                  <a:gd name="T88" fmla="*/ 172 w 297"/>
                  <a:gd name="T89" fmla="*/ 31 h 216"/>
                  <a:gd name="T90" fmla="*/ 186 w 297"/>
                  <a:gd name="T91" fmla="*/ 18 h 216"/>
                  <a:gd name="T92" fmla="*/ 222 w 297"/>
                  <a:gd name="T93" fmla="*/ 3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7" h="216">
                    <a:moveTo>
                      <a:pt x="222" y="36"/>
                    </a:moveTo>
                    <a:cubicBezTo>
                      <a:pt x="228" y="41"/>
                      <a:pt x="225" y="47"/>
                      <a:pt x="226" y="52"/>
                    </a:cubicBezTo>
                    <a:cubicBezTo>
                      <a:pt x="229" y="55"/>
                      <a:pt x="231" y="57"/>
                      <a:pt x="232" y="61"/>
                    </a:cubicBezTo>
                    <a:cubicBezTo>
                      <a:pt x="231" y="76"/>
                      <a:pt x="241" y="82"/>
                      <a:pt x="251" y="88"/>
                    </a:cubicBezTo>
                    <a:cubicBezTo>
                      <a:pt x="253" y="90"/>
                      <a:pt x="254" y="93"/>
                      <a:pt x="254" y="96"/>
                    </a:cubicBezTo>
                    <a:cubicBezTo>
                      <a:pt x="254" y="106"/>
                      <a:pt x="259" y="112"/>
                      <a:pt x="270" y="111"/>
                    </a:cubicBezTo>
                    <a:cubicBezTo>
                      <a:pt x="278" y="112"/>
                      <a:pt x="287" y="110"/>
                      <a:pt x="294" y="115"/>
                    </a:cubicBezTo>
                    <a:cubicBezTo>
                      <a:pt x="296" y="118"/>
                      <a:pt x="297" y="121"/>
                      <a:pt x="296" y="124"/>
                    </a:cubicBezTo>
                    <a:cubicBezTo>
                      <a:pt x="283" y="139"/>
                      <a:pt x="263" y="136"/>
                      <a:pt x="247" y="144"/>
                    </a:cubicBezTo>
                    <a:cubicBezTo>
                      <a:pt x="243" y="144"/>
                      <a:pt x="239" y="142"/>
                      <a:pt x="236" y="143"/>
                    </a:cubicBezTo>
                    <a:cubicBezTo>
                      <a:pt x="203" y="157"/>
                      <a:pt x="180" y="135"/>
                      <a:pt x="155" y="122"/>
                    </a:cubicBezTo>
                    <a:cubicBezTo>
                      <a:pt x="144" y="117"/>
                      <a:pt x="134" y="112"/>
                      <a:pt x="122" y="108"/>
                    </a:cubicBezTo>
                    <a:cubicBezTo>
                      <a:pt x="111" y="103"/>
                      <a:pt x="99" y="100"/>
                      <a:pt x="89" y="95"/>
                    </a:cubicBezTo>
                    <a:cubicBezTo>
                      <a:pt x="77" y="88"/>
                      <a:pt x="71" y="90"/>
                      <a:pt x="65" y="103"/>
                    </a:cubicBezTo>
                    <a:cubicBezTo>
                      <a:pt x="60" y="113"/>
                      <a:pt x="63" y="117"/>
                      <a:pt x="72" y="121"/>
                    </a:cubicBezTo>
                    <a:cubicBezTo>
                      <a:pt x="86" y="126"/>
                      <a:pt x="98" y="134"/>
                      <a:pt x="106" y="147"/>
                    </a:cubicBezTo>
                    <a:cubicBezTo>
                      <a:pt x="119" y="168"/>
                      <a:pt x="114" y="186"/>
                      <a:pt x="91" y="195"/>
                    </a:cubicBezTo>
                    <a:cubicBezTo>
                      <a:pt x="79" y="198"/>
                      <a:pt x="67" y="204"/>
                      <a:pt x="56" y="204"/>
                    </a:cubicBezTo>
                    <a:cubicBezTo>
                      <a:pt x="41" y="204"/>
                      <a:pt x="31" y="216"/>
                      <a:pt x="16" y="215"/>
                    </a:cubicBezTo>
                    <a:cubicBezTo>
                      <a:pt x="13" y="210"/>
                      <a:pt x="15" y="205"/>
                      <a:pt x="18" y="201"/>
                    </a:cubicBezTo>
                    <a:cubicBezTo>
                      <a:pt x="29" y="191"/>
                      <a:pt x="46" y="191"/>
                      <a:pt x="57" y="181"/>
                    </a:cubicBezTo>
                    <a:cubicBezTo>
                      <a:pt x="62" y="176"/>
                      <a:pt x="72" y="176"/>
                      <a:pt x="68" y="166"/>
                    </a:cubicBezTo>
                    <a:cubicBezTo>
                      <a:pt x="65" y="157"/>
                      <a:pt x="65" y="144"/>
                      <a:pt x="53" y="145"/>
                    </a:cubicBezTo>
                    <a:cubicBezTo>
                      <a:pt x="20" y="148"/>
                      <a:pt x="19" y="116"/>
                      <a:pt x="4" y="101"/>
                    </a:cubicBezTo>
                    <a:cubicBezTo>
                      <a:pt x="0" y="97"/>
                      <a:pt x="6" y="84"/>
                      <a:pt x="7" y="75"/>
                    </a:cubicBezTo>
                    <a:cubicBezTo>
                      <a:pt x="16" y="74"/>
                      <a:pt x="21" y="81"/>
                      <a:pt x="28" y="83"/>
                    </a:cubicBezTo>
                    <a:cubicBezTo>
                      <a:pt x="33" y="85"/>
                      <a:pt x="39" y="84"/>
                      <a:pt x="42" y="80"/>
                    </a:cubicBezTo>
                    <a:cubicBezTo>
                      <a:pt x="48" y="72"/>
                      <a:pt x="39" y="74"/>
                      <a:pt x="36" y="71"/>
                    </a:cubicBezTo>
                    <a:cubicBezTo>
                      <a:pt x="34" y="70"/>
                      <a:pt x="31" y="66"/>
                      <a:pt x="35" y="66"/>
                    </a:cubicBezTo>
                    <a:cubicBezTo>
                      <a:pt x="53" y="64"/>
                      <a:pt x="41" y="47"/>
                      <a:pt x="48" y="39"/>
                    </a:cubicBezTo>
                    <a:cubicBezTo>
                      <a:pt x="53" y="39"/>
                      <a:pt x="53" y="42"/>
                      <a:pt x="54" y="46"/>
                    </a:cubicBezTo>
                    <a:cubicBezTo>
                      <a:pt x="55" y="50"/>
                      <a:pt x="51" y="60"/>
                      <a:pt x="61" y="58"/>
                    </a:cubicBezTo>
                    <a:cubicBezTo>
                      <a:pt x="68" y="57"/>
                      <a:pt x="77" y="54"/>
                      <a:pt x="78" y="44"/>
                    </a:cubicBezTo>
                    <a:cubicBezTo>
                      <a:pt x="79" y="36"/>
                      <a:pt x="75" y="27"/>
                      <a:pt x="80" y="19"/>
                    </a:cubicBezTo>
                    <a:cubicBezTo>
                      <a:pt x="88" y="21"/>
                      <a:pt x="85" y="28"/>
                      <a:pt x="86" y="32"/>
                    </a:cubicBezTo>
                    <a:cubicBezTo>
                      <a:pt x="87" y="39"/>
                      <a:pt x="82" y="48"/>
                      <a:pt x="91" y="51"/>
                    </a:cubicBezTo>
                    <a:cubicBezTo>
                      <a:pt x="99" y="54"/>
                      <a:pt x="109" y="49"/>
                      <a:pt x="112" y="45"/>
                    </a:cubicBezTo>
                    <a:cubicBezTo>
                      <a:pt x="122" y="32"/>
                      <a:pt x="141" y="24"/>
                      <a:pt x="142" y="2"/>
                    </a:cubicBezTo>
                    <a:cubicBezTo>
                      <a:pt x="143" y="4"/>
                      <a:pt x="143" y="6"/>
                      <a:pt x="145" y="7"/>
                    </a:cubicBezTo>
                    <a:cubicBezTo>
                      <a:pt x="149" y="13"/>
                      <a:pt x="141" y="25"/>
                      <a:pt x="151" y="25"/>
                    </a:cubicBezTo>
                    <a:cubicBezTo>
                      <a:pt x="162" y="25"/>
                      <a:pt x="162" y="14"/>
                      <a:pt x="162" y="5"/>
                    </a:cubicBezTo>
                    <a:cubicBezTo>
                      <a:pt x="162" y="4"/>
                      <a:pt x="162" y="2"/>
                      <a:pt x="163" y="0"/>
                    </a:cubicBezTo>
                    <a:cubicBezTo>
                      <a:pt x="170" y="0"/>
                      <a:pt x="174" y="5"/>
                      <a:pt x="182" y="11"/>
                    </a:cubicBezTo>
                    <a:cubicBezTo>
                      <a:pt x="172" y="10"/>
                      <a:pt x="165" y="11"/>
                      <a:pt x="166" y="21"/>
                    </a:cubicBezTo>
                    <a:cubicBezTo>
                      <a:pt x="166" y="25"/>
                      <a:pt x="167" y="29"/>
                      <a:pt x="172" y="31"/>
                    </a:cubicBezTo>
                    <a:cubicBezTo>
                      <a:pt x="182" y="34"/>
                      <a:pt x="179" y="20"/>
                      <a:pt x="186" y="18"/>
                    </a:cubicBezTo>
                    <a:cubicBezTo>
                      <a:pt x="191" y="38"/>
                      <a:pt x="207" y="37"/>
                      <a:pt x="222" y="36"/>
                    </a:cubicBezTo>
                    <a:close/>
                  </a:path>
                </a:pathLst>
              </a:custGeom>
              <a:solidFill>
                <a:srgbClr val="E5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2" name="Freeform 1003">
                <a:extLst>
                  <a:ext uri="{FF2B5EF4-FFF2-40B4-BE49-F238E27FC236}">
                    <a16:creationId xmlns:a16="http://schemas.microsoft.com/office/drawing/2014/main" id="{849FE5D9-6D22-926F-EF9B-2AB6B683A86F}"/>
                  </a:ext>
                </a:extLst>
              </p:cNvPr>
              <p:cNvSpPr/>
              <p:nvPr/>
            </p:nvSpPr>
            <p:spPr bwMode="auto">
              <a:xfrm>
                <a:off x="4437" y="1498"/>
                <a:ext cx="94" cy="125"/>
              </a:xfrm>
              <a:custGeom>
                <a:avLst/>
                <a:gdLst>
                  <a:gd name="T0" fmla="*/ 66 w 234"/>
                  <a:gd name="T1" fmla="*/ 145 h 147"/>
                  <a:gd name="T2" fmla="*/ 66 w 234"/>
                  <a:gd name="T3" fmla="*/ 137 h 147"/>
                  <a:gd name="T4" fmla="*/ 17 w 234"/>
                  <a:gd name="T5" fmla="*/ 109 h 147"/>
                  <a:gd name="T6" fmla="*/ 10 w 234"/>
                  <a:gd name="T7" fmla="*/ 88 h 147"/>
                  <a:gd name="T8" fmla="*/ 18 w 234"/>
                  <a:gd name="T9" fmla="*/ 73 h 147"/>
                  <a:gd name="T10" fmla="*/ 31 w 234"/>
                  <a:gd name="T11" fmla="*/ 84 h 147"/>
                  <a:gd name="T12" fmla="*/ 35 w 234"/>
                  <a:gd name="T13" fmla="*/ 89 h 147"/>
                  <a:gd name="T14" fmla="*/ 48 w 234"/>
                  <a:gd name="T15" fmla="*/ 92 h 147"/>
                  <a:gd name="T16" fmla="*/ 60 w 234"/>
                  <a:gd name="T17" fmla="*/ 97 h 147"/>
                  <a:gd name="T18" fmla="*/ 52 w 234"/>
                  <a:gd name="T19" fmla="*/ 81 h 147"/>
                  <a:gd name="T20" fmla="*/ 50 w 234"/>
                  <a:gd name="T21" fmla="*/ 64 h 147"/>
                  <a:gd name="T22" fmla="*/ 50 w 234"/>
                  <a:gd name="T23" fmla="*/ 49 h 147"/>
                  <a:gd name="T24" fmla="*/ 47 w 234"/>
                  <a:gd name="T25" fmla="*/ 39 h 147"/>
                  <a:gd name="T26" fmla="*/ 64 w 234"/>
                  <a:gd name="T27" fmla="*/ 36 h 147"/>
                  <a:gd name="T28" fmla="*/ 80 w 234"/>
                  <a:gd name="T29" fmla="*/ 36 h 147"/>
                  <a:gd name="T30" fmla="*/ 90 w 234"/>
                  <a:gd name="T31" fmla="*/ 26 h 147"/>
                  <a:gd name="T32" fmla="*/ 127 w 234"/>
                  <a:gd name="T33" fmla="*/ 19 h 147"/>
                  <a:gd name="T34" fmla="*/ 135 w 234"/>
                  <a:gd name="T35" fmla="*/ 20 h 147"/>
                  <a:gd name="T36" fmla="*/ 188 w 234"/>
                  <a:gd name="T37" fmla="*/ 11 h 147"/>
                  <a:gd name="T38" fmla="*/ 228 w 234"/>
                  <a:gd name="T39" fmla="*/ 10 h 147"/>
                  <a:gd name="T40" fmla="*/ 234 w 234"/>
                  <a:gd name="T41" fmla="*/ 19 h 147"/>
                  <a:gd name="T42" fmla="*/ 234 w 234"/>
                  <a:gd name="T43" fmla="*/ 45 h 147"/>
                  <a:gd name="T44" fmla="*/ 182 w 234"/>
                  <a:gd name="T45" fmla="*/ 102 h 147"/>
                  <a:gd name="T46" fmla="*/ 148 w 234"/>
                  <a:gd name="T47" fmla="*/ 118 h 147"/>
                  <a:gd name="T48" fmla="*/ 127 w 234"/>
                  <a:gd name="T49" fmla="*/ 123 h 147"/>
                  <a:gd name="T50" fmla="*/ 86 w 234"/>
                  <a:gd name="T51" fmla="*/ 137 h 147"/>
                  <a:gd name="T52" fmla="*/ 79 w 234"/>
                  <a:gd name="T53" fmla="*/ 127 h 147"/>
                  <a:gd name="T54" fmla="*/ 66 w 234"/>
                  <a:gd name="T55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34" h="147">
                    <a:moveTo>
                      <a:pt x="66" y="145"/>
                    </a:moveTo>
                    <a:cubicBezTo>
                      <a:pt x="66" y="142"/>
                      <a:pt x="66" y="139"/>
                      <a:pt x="66" y="137"/>
                    </a:cubicBezTo>
                    <a:cubicBezTo>
                      <a:pt x="54" y="120"/>
                      <a:pt x="40" y="108"/>
                      <a:pt x="17" y="109"/>
                    </a:cubicBezTo>
                    <a:cubicBezTo>
                      <a:pt x="2" y="109"/>
                      <a:pt x="0" y="100"/>
                      <a:pt x="10" y="88"/>
                    </a:cubicBezTo>
                    <a:cubicBezTo>
                      <a:pt x="14" y="83"/>
                      <a:pt x="13" y="77"/>
                      <a:pt x="18" y="73"/>
                    </a:cubicBezTo>
                    <a:cubicBezTo>
                      <a:pt x="33" y="70"/>
                      <a:pt x="35" y="71"/>
                      <a:pt x="31" y="84"/>
                    </a:cubicBezTo>
                    <a:cubicBezTo>
                      <a:pt x="29" y="91"/>
                      <a:pt x="33" y="88"/>
                      <a:pt x="35" y="89"/>
                    </a:cubicBezTo>
                    <a:cubicBezTo>
                      <a:pt x="39" y="90"/>
                      <a:pt x="44" y="92"/>
                      <a:pt x="48" y="92"/>
                    </a:cubicBezTo>
                    <a:cubicBezTo>
                      <a:pt x="53" y="93"/>
                      <a:pt x="55" y="99"/>
                      <a:pt x="60" y="97"/>
                    </a:cubicBezTo>
                    <a:cubicBezTo>
                      <a:pt x="60" y="90"/>
                      <a:pt x="57" y="85"/>
                      <a:pt x="52" y="81"/>
                    </a:cubicBezTo>
                    <a:cubicBezTo>
                      <a:pt x="46" y="76"/>
                      <a:pt x="42" y="72"/>
                      <a:pt x="50" y="64"/>
                    </a:cubicBezTo>
                    <a:cubicBezTo>
                      <a:pt x="55" y="60"/>
                      <a:pt x="55" y="54"/>
                      <a:pt x="50" y="49"/>
                    </a:cubicBezTo>
                    <a:cubicBezTo>
                      <a:pt x="46" y="46"/>
                      <a:pt x="41" y="43"/>
                      <a:pt x="47" y="39"/>
                    </a:cubicBezTo>
                    <a:cubicBezTo>
                      <a:pt x="52" y="35"/>
                      <a:pt x="60" y="28"/>
                      <a:pt x="64" y="36"/>
                    </a:cubicBezTo>
                    <a:cubicBezTo>
                      <a:pt x="71" y="49"/>
                      <a:pt x="75" y="41"/>
                      <a:pt x="80" y="36"/>
                    </a:cubicBezTo>
                    <a:cubicBezTo>
                      <a:pt x="83" y="33"/>
                      <a:pt x="87" y="30"/>
                      <a:pt x="90" y="26"/>
                    </a:cubicBezTo>
                    <a:cubicBezTo>
                      <a:pt x="100" y="13"/>
                      <a:pt x="110" y="0"/>
                      <a:pt x="127" y="19"/>
                    </a:cubicBezTo>
                    <a:cubicBezTo>
                      <a:pt x="129" y="20"/>
                      <a:pt x="133" y="21"/>
                      <a:pt x="135" y="20"/>
                    </a:cubicBezTo>
                    <a:cubicBezTo>
                      <a:pt x="150" y="5"/>
                      <a:pt x="170" y="21"/>
                      <a:pt x="188" y="11"/>
                    </a:cubicBezTo>
                    <a:cubicBezTo>
                      <a:pt x="197" y="5"/>
                      <a:pt x="214" y="18"/>
                      <a:pt x="228" y="10"/>
                    </a:cubicBezTo>
                    <a:cubicBezTo>
                      <a:pt x="232" y="8"/>
                      <a:pt x="234" y="15"/>
                      <a:pt x="234" y="19"/>
                    </a:cubicBezTo>
                    <a:cubicBezTo>
                      <a:pt x="234" y="27"/>
                      <a:pt x="234" y="36"/>
                      <a:pt x="234" y="45"/>
                    </a:cubicBezTo>
                    <a:cubicBezTo>
                      <a:pt x="222" y="69"/>
                      <a:pt x="200" y="84"/>
                      <a:pt x="182" y="102"/>
                    </a:cubicBezTo>
                    <a:cubicBezTo>
                      <a:pt x="173" y="112"/>
                      <a:pt x="163" y="120"/>
                      <a:pt x="148" y="118"/>
                    </a:cubicBezTo>
                    <a:cubicBezTo>
                      <a:pt x="141" y="117"/>
                      <a:pt x="133" y="119"/>
                      <a:pt x="127" y="123"/>
                    </a:cubicBezTo>
                    <a:cubicBezTo>
                      <a:pt x="114" y="131"/>
                      <a:pt x="101" y="136"/>
                      <a:pt x="86" y="137"/>
                    </a:cubicBezTo>
                    <a:cubicBezTo>
                      <a:pt x="83" y="133"/>
                      <a:pt x="81" y="130"/>
                      <a:pt x="79" y="127"/>
                    </a:cubicBezTo>
                    <a:cubicBezTo>
                      <a:pt x="67" y="128"/>
                      <a:pt x="83" y="147"/>
                      <a:pt x="66" y="145"/>
                    </a:cubicBezTo>
                    <a:close/>
                  </a:path>
                </a:pathLst>
              </a:custGeom>
              <a:solidFill>
                <a:srgbClr val="E1B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3" name="Freeform 1004">
                <a:extLst>
                  <a:ext uri="{FF2B5EF4-FFF2-40B4-BE49-F238E27FC236}">
                    <a16:creationId xmlns:a16="http://schemas.microsoft.com/office/drawing/2014/main" id="{CC4D2309-9EDB-ABC1-2F86-4CD14DF3928E}"/>
                  </a:ext>
                </a:extLst>
              </p:cNvPr>
              <p:cNvSpPr/>
              <p:nvPr/>
            </p:nvSpPr>
            <p:spPr bwMode="auto">
              <a:xfrm>
                <a:off x="4381" y="1761"/>
                <a:ext cx="10" cy="21"/>
              </a:xfrm>
              <a:custGeom>
                <a:avLst/>
                <a:gdLst>
                  <a:gd name="T0" fmla="*/ 18 w 23"/>
                  <a:gd name="T1" fmla="*/ 25 h 25"/>
                  <a:gd name="T2" fmla="*/ 3 w 23"/>
                  <a:gd name="T3" fmla="*/ 10 h 25"/>
                  <a:gd name="T4" fmla="*/ 13 w 23"/>
                  <a:gd name="T5" fmla="*/ 2 h 25"/>
                  <a:gd name="T6" fmla="*/ 18 w 23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5">
                    <a:moveTo>
                      <a:pt x="18" y="25"/>
                    </a:moveTo>
                    <a:cubicBezTo>
                      <a:pt x="7" y="23"/>
                      <a:pt x="0" y="20"/>
                      <a:pt x="3" y="10"/>
                    </a:cubicBezTo>
                    <a:cubicBezTo>
                      <a:pt x="4" y="6"/>
                      <a:pt x="9" y="0"/>
                      <a:pt x="13" y="2"/>
                    </a:cubicBezTo>
                    <a:cubicBezTo>
                      <a:pt x="23" y="7"/>
                      <a:pt x="16" y="16"/>
                      <a:pt x="18" y="25"/>
                    </a:cubicBez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4" name="Freeform 1005">
                <a:extLst>
                  <a:ext uri="{FF2B5EF4-FFF2-40B4-BE49-F238E27FC236}">
                    <a16:creationId xmlns:a16="http://schemas.microsoft.com/office/drawing/2014/main" id="{8711F2D1-782F-5520-5158-DA1797B38B9B}"/>
                  </a:ext>
                </a:extLst>
              </p:cNvPr>
              <p:cNvSpPr/>
              <p:nvPr/>
            </p:nvSpPr>
            <p:spPr bwMode="auto">
              <a:xfrm>
                <a:off x="4306" y="1980"/>
                <a:ext cx="6" cy="16"/>
              </a:xfrm>
              <a:custGeom>
                <a:avLst/>
                <a:gdLst>
                  <a:gd name="T0" fmla="*/ 17 w 17"/>
                  <a:gd name="T1" fmla="*/ 19 h 19"/>
                  <a:gd name="T2" fmla="*/ 6 w 17"/>
                  <a:gd name="T3" fmla="*/ 16 h 19"/>
                  <a:gd name="T4" fmla="*/ 3 w 17"/>
                  <a:gd name="T5" fmla="*/ 5 h 19"/>
                  <a:gd name="T6" fmla="*/ 8 w 17"/>
                  <a:gd name="T7" fmla="*/ 0 h 19"/>
                  <a:gd name="T8" fmla="*/ 17 w 17"/>
                  <a:gd name="T9" fmla="*/ 9 h 19"/>
                  <a:gd name="T10" fmla="*/ 17 w 17"/>
                  <a:gd name="T11" fmla="*/ 18 h 19"/>
                  <a:gd name="T12" fmla="*/ 17 w 17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9">
                    <a:moveTo>
                      <a:pt x="17" y="19"/>
                    </a:moveTo>
                    <a:cubicBezTo>
                      <a:pt x="13" y="18"/>
                      <a:pt x="9" y="18"/>
                      <a:pt x="6" y="16"/>
                    </a:cubicBezTo>
                    <a:cubicBezTo>
                      <a:pt x="1" y="14"/>
                      <a:pt x="0" y="9"/>
                      <a:pt x="3" y="5"/>
                    </a:cubicBezTo>
                    <a:cubicBezTo>
                      <a:pt x="4" y="3"/>
                      <a:pt x="6" y="0"/>
                      <a:pt x="8" y="0"/>
                    </a:cubicBezTo>
                    <a:cubicBezTo>
                      <a:pt x="14" y="0"/>
                      <a:pt x="16" y="4"/>
                      <a:pt x="17" y="9"/>
                    </a:cubicBezTo>
                    <a:cubicBezTo>
                      <a:pt x="17" y="12"/>
                      <a:pt x="17" y="15"/>
                      <a:pt x="17" y="18"/>
                    </a:cubicBezTo>
                    <a:lnTo>
                      <a:pt x="17" y="19"/>
                    </a:ln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5" name="Freeform 1006">
                <a:extLst>
                  <a:ext uri="{FF2B5EF4-FFF2-40B4-BE49-F238E27FC236}">
                    <a16:creationId xmlns:a16="http://schemas.microsoft.com/office/drawing/2014/main" id="{BD8507E2-E5E7-B4C8-95C5-9E33A1E2BCB2}"/>
                  </a:ext>
                </a:extLst>
              </p:cNvPr>
              <p:cNvSpPr/>
              <p:nvPr/>
            </p:nvSpPr>
            <p:spPr bwMode="auto">
              <a:xfrm>
                <a:off x="4431" y="1873"/>
                <a:ext cx="7" cy="19"/>
              </a:xfrm>
              <a:custGeom>
                <a:avLst/>
                <a:gdLst>
                  <a:gd name="T0" fmla="*/ 16 w 17"/>
                  <a:gd name="T1" fmla="*/ 0 h 22"/>
                  <a:gd name="T2" fmla="*/ 16 w 17"/>
                  <a:gd name="T3" fmla="*/ 16 h 22"/>
                  <a:gd name="T4" fmla="*/ 9 w 17"/>
                  <a:gd name="T5" fmla="*/ 22 h 22"/>
                  <a:gd name="T6" fmla="*/ 0 w 17"/>
                  <a:gd name="T7" fmla="*/ 16 h 22"/>
                  <a:gd name="T8" fmla="*/ 12 w 17"/>
                  <a:gd name="T9" fmla="*/ 0 h 22"/>
                  <a:gd name="T10" fmla="*/ 16 w 17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2">
                    <a:moveTo>
                      <a:pt x="16" y="0"/>
                    </a:moveTo>
                    <a:cubicBezTo>
                      <a:pt x="16" y="5"/>
                      <a:pt x="16" y="10"/>
                      <a:pt x="16" y="16"/>
                    </a:cubicBezTo>
                    <a:cubicBezTo>
                      <a:pt x="17" y="21"/>
                      <a:pt x="13" y="22"/>
                      <a:pt x="9" y="22"/>
                    </a:cubicBezTo>
                    <a:cubicBezTo>
                      <a:pt x="4" y="22"/>
                      <a:pt x="1" y="20"/>
                      <a:pt x="0" y="16"/>
                    </a:cubicBezTo>
                    <a:cubicBezTo>
                      <a:pt x="4" y="10"/>
                      <a:pt x="8" y="5"/>
                      <a:pt x="12" y="0"/>
                    </a:cubicBezTo>
                    <a:cubicBezTo>
                      <a:pt x="13" y="0"/>
                      <a:pt x="14" y="0"/>
                      <a:pt x="16" y="0"/>
                    </a:cubicBezTo>
                    <a:close/>
                  </a:path>
                </a:pathLst>
              </a:custGeom>
              <a:solidFill>
                <a:srgbClr val="E7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6" name="Freeform 1007">
                <a:extLst>
                  <a:ext uri="{FF2B5EF4-FFF2-40B4-BE49-F238E27FC236}">
                    <a16:creationId xmlns:a16="http://schemas.microsoft.com/office/drawing/2014/main" id="{417A8475-7C0D-D108-6E3D-898C10C77452}"/>
                  </a:ext>
                </a:extLst>
              </p:cNvPr>
              <p:cNvSpPr/>
              <p:nvPr/>
            </p:nvSpPr>
            <p:spPr bwMode="auto">
              <a:xfrm>
                <a:off x="4225" y="1571"/>
                <a:ext cx="86" cy="190"/>
              </a:xfrm>
              <a:custGeom>
                <a:avLst/>
                <a:gdLst>
                  <a:gd name="T0" fmla="*/ 20 w 212"/>
                  <a:gd name="T1" fmla="*/ 216 h 224"/>
                  <a:gd name="T2" fmla="*/ 0 w 212"/>
                  <a:gd name="T3" fmla="*/ 202 h 224"/>
                  <a:gd name="T4" fmla="*/ 4 w 212"/>
                  <a:gd name="T5" fmla="*/ 183 h 224"/>
                  <a:gd name="T6" fmla="*/ 12 w 212"/>
                  <a:gd name="T7" fmla="*/ 152 h 224"/>
                  <a:gd name="T8" fmla="*/ 32 w 212"/>
                  <a:gd name="T9" fmla="*/ 124 h 224"/>
                  <a:gd name="T10" fmla="*/ 54 w 212"/>
                  <a:gd name="T11" fmla="*/ 98 h 224"/>
                  <a:gd name="T12" fmla="*/ 74 w 212"/>
                  <a:gd name="T13" fmla="*/ 88 h 224"/>
                  <a:gd name="T14" fmla="*/ 106 w 212"/>
                  <a:gd name="T15" fmla="*/ 57 h 224"/>
                  <a:gd name="T16" fmla="*/ 103 w 212"/>
                  <a:gd name="T17" fmla="*/ 48 h 224"/>
                  <a:gd name="T18" fmla="*/ 92 w 212"/>
                  <a:gd name="T19" fmla="*/ 49 h 224"/>
                  <a:gd name="T20" fmla="*/ 79 w 212"/>
                  <a:gd name="T21" fmla="*/ 54 h 224"/>
                  <a:gd name="T22" fmla="*/ 80 w 212"/>
                  <a:gd name="T23" fmla="*/ 36 h 224"/>
                  <a:gd name="T24" fmla="*/ 84 w 212"/>
                  <a:gd name="T25" fmla="*/ 20 h 224"/>
                  <a:gd name="T26" fmla="*/ 97 w 212"/>
                  <a:gd name="T27" fmla="*/ 17 h 224"/>
                  <a:gd name="T28" fmla="*/ 118 w 212"/>
                  <a:gd name="T29" fmla="*/ 22 h 224"/>
                  <a:gd name="T30" fmla="*/ 138 w 212"/>
                  <a:gd name="T31" fmla="*/ 19 h 224"/>
                  <a:gd name="T32" fmla="*/ 160 w 212"/>
                  <a:gd name="T33" fmla="*/ 28 h 224"/>
                  <a:gd name="T34" fmla="*/ 168 w 212"/>
                  <a:gd name="T35" fmla="*/ 43 h 224"/>
                  <a:gd name="T36" fmla="*/ 207 w 212"/>
                  <a:gd name="T37" fmla="*/ 103 h 224"/>
                  <a:gd name="T38" fmla="*/ 210 w 212"/>
                  <a:gd name="T39" fmla="*/ 122 h 224"/>
                  <a:gd name="T40" fmla="*/ 173 w 212"/>
                  <a:gd name="T41" fmla="*/ 119 h 224"/>
                  <a:gd name="T42" fmla="*/ 197 w 212"/>
                  <a:gd name="T43" fmla="*/ 128 h 224"/>
                  <a:gd name="T44" fmla="*/ 170 w 212"/>
                  <a:gd name="T45" fmla="*/ 141 h 224"/>
                  <a:gd name="T46" fmla="*/ 154 w 212"/>
                  <a:gd name="T47" fmla="*/ 169 h 224"/>
                  <a:gd name="T48" fmla="*/ 142 w 212"/>
                  <a:gd name="T49" fmla="*/ 146 h 224"/>
                  <a:gd name="T50" fmla="*/ 131 w 212"/>
                  <a:gd name="T51" fmla="*/ 161 h 224"/>
                  <a:gd name="T52" fmla="*/ 123 w 212"/>
                  <a:gd name="T53" fmla="*/ 133 h 224"/>
                  <a:gd name="T54" fmla="*/ 108 w 212"/>
                  <a:gd name="T55" fmla="*/ 137 h 224"/>
                  <a:gd name="T56" fmla="*/ 99 w 212"/>
                  <a:gd name="T57" fmla="*/ 175 h 224"/>
                  <a:gd name="T58" fmla="*/ 92 w 212"/>
                  <a:gd name="T59" fmla="*/ 188 h 224"/>
                  <a:gd name="T60" fmla="*/ 93 w 212"/>
                  <a:gd name="T61" fmla="*/ 208 h 224"/>
                  <a:gd name="T62" fmla="*/ 97 w 212"/>
                  <a:gd name="T63" fmla="*/ 214 h 224"/>
                  <a:gd name="T64" fmla="*/ 91 w 212"/>
                  <a:gd name="T65" fmla="*/ 216 h 224"/>
                  <a:gd name="T66" fmla="*/ 88 w 212"/>
                  <a:gd name="T67" fmla="*/ 209 h 224"/>
                  <a:gd name="T68" fmla="*/ 88 w 212"/>
                  <a:gd name="T69" fmla="*/ 181 h 224"/>
                  <a:gd name="T70" fmla="*/ 48 w 212"/>
                  <a:gd name="T71" fmla="*/ 140 h 224"/>
                  <a:gd name="T72" fmla="*/ 41 w 212"/>
                  <a:gd name="T73" fmla="*/ 151 h 224"/>
                  <a:gd name="T74" fmla="*/ 32 w 212"/>
                  <a:gd name="T75" fmla="*/ 160 h 224"/>
                  <a:gd name="T76" fmla="*/ 24 w 212"/>
                  <a:gd name="T77" fmla="*/ 175 h 224"/>
                  <a:gd name="T78" fmla="*/ 19 w 212"/>
                  <a:gd name="T79" fmla="*/ 177 h 224"/>
                  <a:gd name="T80" fmla="*/ 14 w 212"/>
                  <a:gd name="T81" fmla="*/ 195 h 224"/>
                  <a:gd name="T82" fmla="*/ 13 w 212"/>
                  <a:gd name="T83" fmla="*/ 196 h 224"/>
                  <a:gd name="T84" fmla="*/ 15 w 212"/>
                  <a:gd name="T85" fmla="*/ 199 h 224"/>
                  <a:gd name="T86" fmla="*/ 20 w 212"/>
                  <a:gd name="T87" fmla="*/ 216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1" h="224">
                    <a:moveTo>
                      <a:pt x="20" y="216"/>
                    </a:moveTo>
                    <a:cubicBezTo>
                      <a:pt x="5" y="224"/>
                      <a:pt x="2" y="213"/>
                      <a:pt x="0" y="202"/>
                    </a:cubicBezTo>
                    <a:cubicBezTo>
                      <a:pt x="0" y="196"/>
                      <a:pt x="3" y="190"/>
                      <a:pt x="4" y="183"/>
                    </a:cubicBezTo>
                    <a:cubicBezTo>
                      <a:pt x="12" y="174"/>
                      <a:pt x="4" y="161"/>
                      <a:pt x="12" y="152"/>
                    </a:cubicBezTo>
                    <a:cubicBezTo>
                      <a:pt x="21" y="144"/>
                      <a:pt x="30" y="136"/>
                      <a:pt x="32" y="124"/>
                    </a:cubicBezTo>
                    <a:cubicBezTo>
                      <a:pt x="41" y="117"/>
                      <a:pt x="56" y="116"/>
                      <a:pt x="54" y="98"/>
                    </a:cubicBezTo>
                    <a:cubicBezTo>
                      <a:pt x="54" y="91"/>
                      <a:pt x="66" y="87"/>
                      <a:pt x="74" y="88"/>
                    </a:cubicBezTo>
                    <a:cubicBezTo>
                      <a:pt x="98" y="91"/>
                      <a:pt x="96" y="68"/>
                      <a:pt x="106" y="57"/>
                    </a:cubicBezTo>
                    <a:cubicBezTo>
                      <a:pt x="109" y="54"/>
                      <a:pt x="105" y="51"/>
                      <a:pt x="103" y="48"/>
                    </a:cubicBezTo>
                    <a:cubicBezTo>
                      <a:pt x="99" y="45"/>
                      <a:pt x="96" y="46"/>
                      <a:pt x="92" y="49"/>
                    </a:cubicBezTo>
                    <a:cubicBezTo>
                      <a:pt x="89" y="53"/>
                      <a:pt x="84" y="58"/>
                      <a:pt x="79" y="54"/>
                    </a:cubicBezTo>
                    <a:cubicBezTo>
                      <a:pt x="72" y="48"/>
                      <a:pt x="77" y="42"/>
                      <a:pt x="80" y="36"/>
                    </a:cubicBezTo>
                    <a:cubicBezTo>
                      <a:pt x="86" y="31"/>
                      <a:pt x="83" y="25"/>
                      <a:pt x="84" y="20"/>
                    </a:cubicBezTo>
                    <a:cubicBezTo>
                      <a:pt x="88" y="19"/>
                      <a:pt x="93" y="18"/>
                      <a:pt x="97" y="17"/>
                    </a:cubicBezTo>
                    <a:cubicBezTo>
                      <a:pt x="105" y="14"/>
                      <a:pt x="114" y="0"/>
                      <a:pt x="118" y="22"/>
                    </a:cubicBezTo>
                    <a:cubicBezTo>
                      <a:pt x="120" y="30"/>
                      <a:pt x="132" y="23"/>
                      <a:pt x="138" y="19"/>
                    </a:cubicBezTo>
                    <a:cubicBezTo>
                      <a:pt x="150" y="10"/>
                      <a:pt x="157" y="13"/>
                      <a:pt x="160" y="28"/>
                    </a:cubicBezTo>
                    <a:cubicBezTo>
                      <a:pt x="159" y="34"/>
                      <a:pt x="164" y="41"/>
                      <a:pt x="168" y="43"/>
                    </a:cubicBezTo>
                    <a:cubicBezTo>
                      <a:pt x="193" y="56"/>
                      <a:pt x="187" y="87"/>
                      <a:pt x="207" y="103"/>
                    </a:cubicBezTo>
                    <a:cubicBezTo>
                      <a:pt x="212" y="107"/>
                      <a:pt x="203" y="116"/>
                      <a:pt x="210" y="122"/>
                    </a:cubicBezTo>
                    <a:cubicBezTo>
                      <a:pt x="198" y="120"/>
                      <a:pt x="187" y="111"/>
                      <a:pt x="173" y="119"/>
                    </a:cubicBezTo>
                    <a:cubicBezTo>
                      <a:pt x="180" y="127"/>
                      <a:pt x="191" y="120"/>
                      <a:pt x="197" y="128"/>
                    </a:cubicBezTo>
                    <a:cubicBezTo>
                      <a:pt x="191" y="139"/>
                      <a:pt x="180" y="138"/>
                      <a:pt x="170" y="141"/>
                    </a:cubicBezTo>
                    <a:cubicBezTo>
                      <a:pt x="159" y="145"/>
                      <a:pt x="157" y="158"/>
                      <a:pt x="154" y="169"/>
                    </a:cubicBezTo>
                    <a:cubicBezTo>
                      <a:pt x="142" y="165"/>
                      <a:pt x="145" y="153"/>
                      <a:pt x="142" y="146"/>
                    </a:cubicBezTo>
                    <a:cubicBezTo>
                      <a:pt x="131" y="147"/>
                      <a:pt x="140" y="158"/>
                      <a:pt x="131" y="161"/>
                    </a:cubicBezTo>
                    <a:cubicBezTo>
                      <a:pt x="127" y="152"/>
                      <a:pt x="136" y="139"/>
                      <a:pt x="123" y="133"/>
                    </a:cubicBezTo>
                    <a:cubicBezTo>
                      <a:pt x="117" y="130"/>
                      <a:pt x="112" y="127"/>
                      <a:pt x="108" y="137"/>
                    </a:cubicBezTo>
                    <a:cubicBezTo>
                      <a:pt x="103" y="150"/>
                      <a:pt x="98" y="161"/>
                      <a:pt x="99" y="175"/>
                    </a:cubicBezTo>
                    <a:cubicBezTo>
                      <a:pt x="100" y="179"/>
                      <a:pt x="107" y="190"/>
                      <a:pt x="92" y="188"/>
                    </a:cubicBezTo>
                    <a:cubicBezTo>
                      <a:pt x="93" y="195"/>
                      <a:pt x="92" y="202"/>
                      <a:pt x="93" y="208"/>
                    </a:cubicBezTo>
                    <a:cubicBezTo>
                      <a:pt x="94" y="210"/>
                      <a:pt x="101" y="209"/>
                      <a:pt x="97" y="214"/>
                    </a:cubicBezTo>
                    <a:cubicBezTo>
                      <a:pt x="96" y="216"/>
                      <a:pt x="93" y="217"/>
                      <a:pt x="91" y="216"/>
                    </a:cubicBezTo>
                    <a:cubicBezTo>
                      <a:pt x="87" y="216"/>
                      <a:pt x="88" y="212"/>
                      <a:pt x="88" y="209"/>
                    </a:cubicBezTo>
                    <a:cubicBezTo>
                      <a:pt x="88" y="199"/>
                      <a:pt x="88" y="190"/>
                      <a:pt x="88" y="181"/>
                    </a:cubicBezTo>
                    <a:cubicBezTo>
                      <a:pt x="88" y="143"/>
                      <a:pt x="85" y="140"/>
                      <a:pt x="48" y="140"/>
                    </a:cubicBezTo>
                    <a:cubicBezTo>
                      <a:pt x="43" y="142"/>
                      <a:pt x="38" y="146"/>
                      <a:pt x="41" y="151"/>
                    </a:cubicBezTo>
                    <a:cubicBezTo>
                      <a:pt x="45" y="162"/>
                      <a:pt x="34" y="156"/>
                      <a:pt x="32" y="160"/>
                    </a:cubicBezTo>
                    <a:cubicBezTo>
                      <a:pt x="27" y="164"/>
                      <a:pt x="29" y="171"/>
                      <a:pt x="24" y="175"/>
                    </a:cubicBezTo>
                    <a:cubicBezTo>
                      <a:pt x="22" y="178"/>
                      <a:pt x="18" y="170"/>
                      <a:pt x="19" y="177"/>
                    </a:cubicBezTo>
                    <a:cubicBezTo>
                      <a:pt x="22" y="186"/>
                      <a:pt x="22" y="186"/>
                      <a:pt x="14" y="195"/>
                    </a:cubicBezTo>
                    <a:cubicBezTo>
                      <a:pt x="13" y="193"/>
                      <a:pt x="12" y="194"/>
                      <a:pt x="13" y="196"/>
                    </a:cubicBezTo>
                    <a:cubicBezTo>
                      <a:pt x="13" y="197"/>
                      <a:pt x="14" y="198"/>
                      <a:pt x="15" y="199"/>
                    </a:cubicBezTo>
                    <a:cubicBezTo>
                      <a:pt x="19" y="204"/>
                      <a:pt x="25" y="208"/>
                      <a:pt x="20" y="216"/>
                    </a:cubicBezTo>
                    <a:close/>
                  </a:path>
                </a:pathLst>
              </a:custGeom>
              <a:solidFill>
                <a:srgbClr val="C2A8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7" name="Freeform 1008">
                <a:extLst>
                  <a:ext uri="{FF2B5EF4-FFF2-40B4-BE49-F238E27FC236}">
                    <a16:creationId xmlns:a16="http://schemas.microsoft.com/office/drawing/2014/main" id="{8DBBA12A-DB14-006A-37E6-17EF7C2A6125}"/>
                  </a:ext>
                </a:extLst>
              </p:cNvPr>
              <p:cNvSpPr/>
              <p:nvPr/>
            </p:nvSpPr>
            <p:spPr bwMode="auto">
              <a:xfrm>
                <a:off x="4343" y="1608"/>
                <a:ext cx="15" cy="23"/>
              </a:xfrm>
              <a:custGeom>
                <a:avLst/>
                <a:gdLst>
                  <a:gd name="T0" fmla="*/ 0 w 36"/>
                  <a:gd name="T1" fmla="*/ 16 h 27"/>
                  <a:gd name="T2" fmla="*/ 36 w 36"/>
                  <a:gd name="T3" fmla="*/ 20 h 27"/>
                  <a:gd name="T4" fmla="*/ 0 w 36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7">
                    <a:moveTo>
                      <a:pt x="0" y="16"/>
                    </a:moveTo>
                    <a:cubicBezTo>
                      <a:pt x="17" y="0"/>
                      <a:pt x="24" y="1"/>
                      <a:pt x="36" y="20"/>
                    </a:cubicBezTo>
                    <a:cubicBezTo>
                      <a:pt x="23" y="27"/>
                      <a:pt x="11" y="21"/>
                      <a:pt x="0" y="16"/>
                    </a:cubicBezTo>
                    <a:close/>
                  </a:path>
                </a:pathLst>
              </a:custGeom>
              <a:solidFill>
                <a:srgbClr val="EA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8" name="Freeform 1009">
                <a:extLst>
                  <a:ext uri="{FF2B5EF4-FFF2-40B4-BE49-F238E27FC236}">
                    <a16:creationId xmlns:a16="http://schemas.microsoft.com/office/drawing/2014/main" id="{84CF24EC-EC5F-7A8D-3106-E316FE63D445}"/>
                  </a:ext>
                </a:extLst>
              </p:cNvPr>
              <p:cNvSpPr/>
              <p:nvPr/>
            </p:nvSpPr>
            <p:spPr bwMode="auto">
              <a:xfrm>
                <a:off x="4270" y="2176"/>
                <a:ext cx="83" cy="176"/>
              </a:xfrm>
              <a:custGeom>
                <a:avLst/>
                <a:gdLst>
                  <a:gd name="T0" fmla="*/ 205 w 205"/>
                  <a:gd name="T1" fmla="*/ 191 h 206"/>
                  <a:gd name="T2" fmla="*/ 193 w 205"/>
                  <a:gd name="T3" fmla="*/ 196 h 206"/>
                  <a:gd name="T4" fmla="*/ 164 w 205"/>
                  <a:gd name="T5" fmla="*/ 197 h 206"/>
                  <a:gd name="T6" fmla="*/ 129 w 205"/>
                  <a:gd name="T7" fmla="*/ 198 h 206"/>
                  <a:gd name="T8" fmla="*/ 130 w 205"/>
                  <a:gd name="T9" fmla="*/ 168 h 206"/>
                  <a:gd name="T10" fmla="*/ 123 w 205"/>
                  <a:gd name="T11" fmla="*/ 150 h 206"/>
                  <a:gd name="T12" fmla="*/ 93 w 205"/>
                  <a:gd name="T13" fmla="*/ 141 h 206"/>
                  <a:gd name="T14" fmla="*/ 82 w 205"/>
                  <a:gd name="T15" fmla="*/ 129 h 206"/>
                  <a:gd name="T16" fmla="*/ 92 w 205"/>
                  <a:gd name="T17" fmla="*/ 119 h 206"/>
                  <a:gd name="T18" fmla="*/ 110 w 205"/>
                  <a:gd name="T19" fmla="*/ 105 h 206"/>
                  <a:gd name="T20" fmla="*/ 83 w 205"/>
                  <a:gd name="T21" fmla="*/ 94 h 206"/>
                  <a:gd name="T22" fmla="*/ 60 w 205"/>
                  <a:gd name="T23" fmla="*/ 87 h 206"/>
                  <a:gd name="T24" fmla="*/ 62 w 205"/>
                  <a:gd name="T25" fmla="*/ 65 h 206"/>
                  <a:gd name="T26" fmla="*/ 69 w 205"/>
                  <a:gd name="T27" fmla="*/ 47 h 206"/>
                  <a:gd name="T28" fmla="*/ 60 w 205"/>
                  <a:gd name="T29" fmla="*/ 32 h 206"/>
                  <a:gd name="T30" fmla="*/ 48 w 205"/>
                  <a:gd name="T31" fmla="*/ 41 h 206"/>
                  <a:gd name="T32" fmla="*/ 32 w 205"/>
                  <a:gd name="T33" fmla="*/ 63 h 206"/>
                  <a:gd name="T34" fmla="*/ 10 w 205"/>
                  <a:gd name="T35" fmla="*/ 72 h 206"/>
                  <a:gd name="T36" fmla="*/ 11 w 205"/>
                  <a:gd name="T37" fmla="*/ 57 h 206"/>
                  <a:gd name="T38" fmla="*/ 5 w 205"/>
                  <a:gd name="T39" fmla="*/ 43 h 206"/>
                  <a:gd name="T40" fmla="*/ 5 w 205"/>
                  <a:gd name="T41" fmla="*/ 35 h 206"/>
                  <a:gd name="T42" fmla="*/ 47 w 205"/>
                  <a:gd name="T43" fmla="*/ 11 h 206"/>
                  <a:gd name="T44" fmla="*/ 81 w 205"/>
                  <a:gd name="T45" fmla="*/ 7 h 206"/>
                  <a:gd name="T46" fmla="*/ 86 w 205"/>
                  <a:gd name="T47" fmla="*/ 10 h 206"/>
                  <a:gd name="T48" fmla="*/ 166 w 205"/>
                  <a:gd name="T49" fmla="*/ 33 h 206"/>
                  <a:gd name="T50" fmla="*/ 189 w 205"/>
                  <a:gd name="T51" fmla="*/ 67 h 206"/>
                  <a:gd name="T52" fmla="*/ 197 w 205"/>
                  <a:gd name="T53" fmla="*/ 149 h 206"/>
                  <a:gd name="T54" fmla="*/ 196 w 205"/>
                  <a:gd name="T55" fmla="*/ 172 h 206"/>
                  <a:gd name="T56" fmla="*/ 205 w 205"/>
                  <a:gd name="T57" fmla="*/ 19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5" h="206">
                    <a:moveTo>
                      <a:pt x="205" y="191"/>
                    </a:moveTo>
                    <a:cubicBezTo>
                      <a:pt x="202" y="196"/>
                      <a:pt x="198" y="202"/>
                      <a:pt x="193" y="196"/>
                    </a:cubicBezTo>
                    <a:cubicBezTo>
                      <a:pt x="182" y="184"/>
                      <a:pt x="173" y="191"/>
                      <a:pt x="164" y="197"/>
                    </a:cubicBezTo>
                    <a:cubicBezTo>
                      <a:pt x="153" y="205"/>
                      <a:pt x="139" y="206"/>
                      <a:pt x="129" y="198"/>
                    </a:cubicBezTo>
                    <a:cubicBezTo>
                      <a:pt x="120" y="190"/>
                      <a:pt x="122" y="178"/>
                      <a:pt x="130" y="168"/>
                    </a:cubicBezTo>
                    <a:cubicBezTo>
                      <a:pt x="136" y="160"/>
                      <a:pt x="130" y="155"/>
                      <a:pt x="123" y="150"/>
                    </a:cubicBezTo>
                    <a:cubicBezTo>
                      <a:pt x="114" y="144"/>
                      <a:pt x="103" y="145"/>
                      <a:pt x="93" y="141"/>
                    </a:cubicBezTo>
                    <a:cubicBezTo>
                      <a:pt x="89" y="138"/>
                      <a:pt x="82" y="136"/>
                      <a:pt x="82" y="129"/>
                    </a:cubicBezTo>
                    <a:cubicBezTo>
                      <a:pt x="82" y="122"/>
                      <a:pt x="88" y="121"/>
                      <a:pt x="92" y="119"/>
                    </a:cubicBezTo>
                    <a:cubicBezTo>
                      <a:pt x="99" y="115"/>
                      <a:pt x="114" y="118"/>
                      <a:pt x="110" y="105"/>
                    </a:cubicBezTo>
                    <a:cubicBezTo>
                      <a:pt x="107" y="94"/>
                      <a:pt x="97" y="88"/>
                      <a:pt x="83" y="94"/>
                    </a:cubicBezTo>
                    <a:cubicBezTo>
                      <a:pt x="74" y="98"/>
                      <a:pt x="66" y="94"/>
                      <a:pt x="60" y="87"/>
                    </a:cubicBezTo>
                    <a:cubicBezTo>
                      <a:pt x="53" y="80"/>
                      <a:pt x="58" y="72"/>
                      <a:pt x="62" y="65"/>
                    </a:cubicBezTo>
                    <a:cubicBezTo>
                      <a:pt x="66" y="59"/>
                      <a:pt x="70" y="54"/>
                      <a:pt x="69" y="47"/>
                    </a:cubicBezTo>
                    <a:cubicBezTo>
                      <a:pt x="68" y="41"/>
                      <a:pt x="67" y="34"/>
                      <a:pt x="60" y="32"/>
                    </a:cubicBezTo>
                    <a:cubicBezTo>
                      <a:pt x="54" y="31"/>
                      <a:pt x="51" y="36"/>
                      <a:pt x="48" y="41"/>
                    </a:cubicBezTo>
                    <a:cubicBezTo>
                      <a:pt x="44" y="49"/>
                      <a:pt x="35" y="53"/>
                      <a:pt x="32" y="63"/>
                    </a:cubicBezTo>
                    <a:cubicBezTo>
                      <a:pt x="29" y="74"/>
                      <a:pt x="17" y="74"/>
                      <a:pt x="10" y="72"/>
                    </a:cubicBezTo>
                    <a:cubicBezTo>
                      <a:pt x="0" y="69"/>
                      <a:pt x="7" y="63"/>
                      <a:pt x="11" y="57"/>
                    </a:cubicBezTo>
                    <a:cubicBezTo>
                      <a:pt x="13" y="52"/>
                      <a:pt x="9" y="47"/>
                      <a:pt x="5" y="43"/>
                    </a:cubicBezTo>
                    <a:cubicBezTo>
                      <a:pt x="5" y="41"/>
                      <a:pt x="5" y="38"/>
                      <a:pt x="5" y="35"/>
                    </a:cubicBezTo>
                    <a:cubicBezTo>
                      <a:pt x="21" y="31"/>
                      <a:pt x="33" y="19"/>
                      <a:pt x="47" y="11"/>
                    </a:cubicBezTo>
                    <a:cubicBezTo>
                      <a:pt x="58" y="4"/>
                      <a:pt x="69" y="1"/>
                      <a:pt x="81" y="7"/>
                    </a:cubicBezTo>
                    <a:cubicBezTo>
                      <a:pt x="82" y="8"/>
                      <a:pt x="85" y="10"/>
                      <a:pt x="86" y="10"/>
                    </a:cubicBezTo>
                    <a:cubicBezTo>
                      <a:pt x="118" y="0"/>
                      <a:pt x="137" y="31"/>
                      <a:pt x="166" y="33"/>
                    </a:cubicBezTo>
                    <a:cubicBezTo>
                      <a:pt x="183" y="35"/>
                      <a:pt x="191" y="49"/>
                      <a:pt x="189" y="67"/>
                    </a:cubicBezTo>
                    <a:cubicBezTo>
                      <a:pt x="192" y="95"/>
                      <a:pt x="194" y="122"/>
                      <a:pt x="197" y="149"/>
                    </a:cubicBezTo>
                    <a:cubicBezTo>
                      <a:pt x="198" y="157"/>
                      <a:pt x="201" y="164"/>
                      <a:pt x="196" y="172"/>
                    </a:cubicBezTo>
                    <a:cubicBezTo>
                      <a:pt x="189" y="181"/>
                      <a:pt x="203" y="184"/>
                      <a:pt x="205" y="191"/>
                    </a:cubicBezTo>
                    <a:close/>
                  </a:path>
                </a:pathLst>
              </a:custGeom>
              <a:solidFill>
                <a:srgbClr val="EBC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9" name="Freeform 1010">
                <a:extLst>
                  <a:ext uri="{FF2B5EF4-FFF2-40B4-BE49-F238E27FC236}">
                    <a16:creationId xmlns:a16="http://schemas.microsoft.com/office/drawing/2014/main" id="{311861EB-BC0A-C08C-0AD8-94244FA94EB7}"/>
                  </a:ext>
                </a:extLst>
              </p:cNvPr>
              <p:cNvSpPr/>
              <p:nvPr/>
            </p:nvSpPr>
            <p:spPr bwMode="auto">
              <a:xfrm>
                <a:off x="4006" y="2151"/>
                <a:ext cx="66" cy="112"/>
              </a:xfrm>
              <a:custGeom>
                <a:avLst/>
                <a:gdLst>
                  <a:gd name="T0" fmla="*/ 165 w 165"/>
                  <a:gd name="T1" fmla="*/ 61 h 132"/>
                  <a:gd name="T2" fmla="*/ 145 w 165"/>
                  <a:gd name="T3" fmla="*/ 70 h 132"/>
                  <a:gd name="T4" fmla="*/ 105 w 165"/>
                  <a:gd name="T5" fmla="*/ 101 h 132"/>
                  <a:gd name="T6" fmla="*/ 90 w 165"/>
                  <a:gd name="T7" fmla="*/ 111 h 132"/>
                  <a:gd name="T8" fmla="*/ 32 w 165"/>
                  <a:gd name="T9" fmla="*/ 114 h 132"/>
                  <a:gd name="T10" fmla="*/ 14 w 165"/>
                  <a:gd name="T11" fmla="*/ 106 h 132"/>
                  <a:gd name="T12" fmla="*/ 2 w 165"/>
                  <a:gd name="T13" fmla="*/ 101 h 132"/>
                  <a:gd name="T14" fmla="*/ 7 w 165"/>
                  <a:gd name="T15" fmla="*/ 85 h 132"/>
                  <a:gd name="T16" fmla="*/ 18 w 165"/>
                  <a:gd name="T17" fmla="*/ 71 h 132"/>
                  <a:gd name="T18" fmla="*/ 13 w 165"/>
                  <a:gd name="T19" fmla="*/ 45 h 132"/>
                  <a:gd name="T20" fmla="*/ 21 w 165"/>
                  <a:gd name="T21" fmla="*/ 25 h 132"/>
                  <a:gd name="T22" fmla="*/ 25 w 165"/>
                  <a:gd name="T23" fmla="*/ 7 h 132"/>
                  <a:gd name="T24" fmla="*/ 39 w 165"/>
                  <a:gd name="T25" fmla="*/ 2 h 132"/>
                  <a:gd name="T26" fmla="*/ 45 w 165"/>
                  <a:gd name="T27" fmla="*/ 17 h 132"/>
                  <a:gd name="T28" fmla="*/ 57 w 165"/>
                  <a:gd name="T29" fmla="*/ 35 h 132"/>
                  <a:gd name="T30" fmla="*/ 134 w 165"/>
                  <a:gd name="T31" fmla="*/ 35 h 132"/>
                  <a:gd name="T32" fmla="*/ 165 w 165"/>
                  <a:gd name="T33" fmla="*/ 53 h 132"/>
                  <a:gd name="T34" fmla="*/ 165 w 165"/>
                  <a:gd name="T35" fmla="*/ 6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5" h="132">
                    <a:moveTo>
                      <a:pt x="165" y="61"/>
                    </a:moveTo>
                    <a:cubicBezTo>
                      <a:pt x="157" y="61"/>
                      <a:pt x="149" y="61"/>
                      <a:pt x="145" y="70"/>
                    </a:cubicBezTo>
                    <a:cubicBezTo>
                      <a:pt x="137" y="88"/>
                      <a:pt x="122" y="96"/>
                      <a:pt x="105" y="101"/>
                    </a:cubicBezTo>
                    <a:cubicBezTo>
                      <a:pt x="98" y="103"/>
                      <a:pt x="94" y="106"/>
                      <a:pt x="90" y="111"/>
                    </a:cubicBezTo>
                    <a:cubicBezTo>
                      <a:pt x="70" y="131"/>
                      <a:pt x="53" y="132"/>
                      <a:pt x="32" y="114"/>
                    </a:cubicBezTo>
                    <a:cubicBezTo>
                      <a:pt x="26" y="110"/>
                      <a:pt x="21" y="105"/>
                      <a:pt x="14" y="106"/>
                    </a:cubicBezTo>
                    <a:cubicBezTo>
                      <a:pt x="8" y="107"/>
                      <a:pt x="3" y="108"/>
                      <a:pt x="2" y="101"/>
                    </a:cubicBezTo>
                    <a:cubicBezTo>
                      <a:pt x="1" y="95"/>
                      <a:pt x="0" y="89"/>
                      <a:pt x="7" y="85"/>
                    </a:cubicBezTo>
                    <a:cubicBezTo>
                      <a:pt x="12" y="82"/>
                      <a:pt x="15" y="76"/>
                      <a:pt x="18" y="71"/>
                    </a:cubicBezTo>
                    <a:cubicBezTo>
                      <a:pt x="26" y="60"/>
                      <a:pt x="25" y="52"/>
                      <a:pt x="13" y="45"/>
                    </a:cubicBezTo>
                    <a:cubicBezTo>
                      <a:pt x="20" y="40"/>
                      <a:pt x="33" y="38"/>
                      <a:pt x="21" y="25"/>
                    </a:cubicBezTo>
                    <a:cubicBezTo>
                      <a:pt x="16" y="19"/>
                      <a:pt x="21" y="13"/>
                      <a:pt x="25" y="7"/>
                    </a:cubicBezTo>
                    <a:cubicBezTo>
                      <a:pt x="29" y="3"/>
                      <a:pt x="34" y="0"/>
                      <a:pt x="39" y="2"/>
                    </a:cubicBezTo>
                    <a:cubicBezTo>
                      <a:pt x="47" y="5"/>
                      <a:pt x="45" y="12"/>
                      <a:pt x="45" y="17"/>
                    </a:cubicBezTo>
                    <a:cubicBezTo>
                      <a:pt x="45" y="27"/>
                      <a:pt x="50" y="30"/>
                      <a:pt x="57" y="35"/>
                    </a:cubicBezTo>
                    <a:cubicBezTo>
                      <a:pt x="84" y="51"/>
                      <a:pt x="108" y="51"/>
                      <a:pt x="134" y="35"/>
                    </a:cubicBezTo>
                    <a:cubicBezTo>
                      <a:pt x="162" y="19"/>
                      <a:pt x="165" y="22"/>
                      <a:pt x="165" y="53"/>
                    </a:cubicBezTo>
                    <a:cubicBezTo>
                      <a:pt x="165" y="56"/>
                      <a:pt x="165" y="59"/>
                      <a:pt x="165" y="61"/>
                    </a:cubicBezTo>
                    <a:close/>
                  </a:path>
                </a:pathLst>
              </a:custGeom>
              <a:solidFill>
                <a:srgbClr val="DFB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0" name="Freeform 1011">
                <a:extLst>
                  <a:ext uri="{FF2B5EF4-FFF2-40B4-BE49-F238E27FC236}">
                    <a16:creationId xmlns:a16="http://schemas.microsoft.com/office/drawing/2014/main" id="{28D819BA-839E-E4AE-0586-F3D62D485BC7}"/>
                  </a:ext>
                </a:extLst>
              </p:cNvPr>
              <p:cNvSpPr/>
              <p:nvPr/>
            </p:nvSpPr>
            <p:spPr bwMode="auto">
              <a:xfrm>
                <a:off x="4354" y="1948"/>
                <a:ext cx="132" cy="182"/>
              </a:xfrm>
              <a:custGeom>
                <a:avLst/>
                <a:gdLst>
                  <a:gd name="T0" fmla="*/ 234 w 325"/>
                  <a:gd name="T1" fmla="*/ 207 h 214"/>
                  <a:gd name="T2" fmla="*/ 206 w 325"/>
                  <a:gd name="T3" fmla="*/ 194 h 214"/>
                  <a:gd name="T4" fmla="*/ 163 w 325"/>
                  <a:gd name="T5" fmla="*/ 183 h 214"/>
                  <a:gd name="T6" fmla="*/ 123 w 325"/>
                  <a:gd name="T7" fmla="*/ 190 h 214"/>
                  <a:gd name="T8" fmla="*/ 98 w 325"/>
                  <a:gd name="T9" fmla="*/ 191 h 214"/>
                  <a:gd name="T10" fmla="*/ 64 w 325"/>
                  <a:gd name="T11" fmla="*/ 180 h 214"/>
                  <a:gd name="T12" fmla="*/ 52 w 325"/>
                  <a:gd name="T13" fmla="*/ 176 h 214"/>
                  <a:gd name="T14" fmla="*/ 7 w 325"/>
                  <a:gd name="T15" fmla="*/ 178 h 214"/>
                  <a:gd name="T16" fmla="*/ 0 w 325"/>
                  <a:gd name="T17" fmla="*/ 173 h 214"/>
                  <a:gd name="T18" fmla="*/ 8 w 325"/>
                  <a:gd name="T19" fmla="*/ 167 h 214"/>
                  <a:gd name="T20" fmla="*/ 58 w 325"/>
                  <a:gd name="T21" fmla="*/ 151 h 214"/>
                  <a:gd name="T22" fmla="*/ 94 w 325"/>
                  <a:gd name="T23" fmla="*/ 159 h 214"/>
                  <a:gd name="T24" fmla="*/ 102 w 325"/>
                  <a:gd name="T25" fmla="*/ 156 h 214"/>
                  <a:gd name="T26" fmla="*/ 102 w 325"/>
                  <a:gd name="T27" fmla="*/ 92 h 214"/>
                  <a:gd name="T28" fmla="*/ 90 w 325"/>
                  <a:gd name="T29" fmla="*/ 71 h 214"/>
                  <a:gd name="T30" fmla="*/ 81 w 325"/>
                  <a:gd name="T31" fmla="*/ 20 h 214"/>
                  <a:gd name="T32" fmla="*/ 100 w 325"/>
                  <a:gd name="T33" fmla="*/ 6 h 214"/>
                  <a:gd name="T34" fmla="*/ 118 w 325"/>
                  <a:gd name="T35" fmla="*/ 8 h 214"/>
                  <a:gd name="T36" fmla="*/ 130 w 325"/>
                  <a:gd name="T37" fmla="*/ 41 h 214"/>
                  <a:gd name="T38" fmla="*/ 184 w 325"/>
                  <a:gd name="T39" fmla="*/ 104 h 214"/>
                  <a:gd name="T40" fmla="*/ 211 w 325"/>
                  <a:gd name="T41" fmla="*/ 107 h 214"/>
                  <a:gd name="T42" fmla="*/ 236 w 325"/>
                  <a:gd name="T43" fmla="*/ 89 h 214"/>
                  <a:gd name="T44" fmla="*/ 272 w 325"/>
                  <a:gd name="T45" fmla="*/ 99 h 214"/>
                  <a:gd name="T46" fmla="*/ 303 w 325"/>
                  <a:gd name="T47" fmla="*/ 116 h 214"/>
                  <a:gd name="T48" fmla="*/ 318 w 325"/>
                  <a:gd name="T49" fmla="*/ 119 h 214"/>
                  <a:gd name="T50" fmla="*/ 320 w 325"/>
                  <a:gd name="T51" fmla="*/ 144 h 214"/>
                  <a:gd name="T52" fmla="*/ 321 w 325"/>
                  <a:gd name="T53" fmla="*/ 158 h 214"/>
                  <a:gd name="T54" fmla="*/ 302 w 325"/>
                  <a:gd name="T55" fmla="*/ 163 h 214"/>
                  <a:gd name="T56" fmla="*/ 284 w 325"/>
                  <a:gd name="T57" fmla="*/ 152 h 214"/>
                  <a:gd name="T58" fmla="*/ 261 w 325"/>
                  <a:gd name="T59" fmla="*/ 191 h 214"/>
                  <a:gd name="T60" fmla="*/ 254 w 325"/>
                  <a:gd name="T61" fmla="*/ 203 h 214"/>
                  <a:gd name="T62" fmla="*/ 266 w 325"/>
                  <a:gd name="T63" fmla="*/ 143 h 214"/>
                  <a:gd name="T64" fmla="*/ 273 w 325"/>
                  <a:gd name="T65" fmla="*/ 128 h 214"/>
                  <a:gd name="T66" fmla="*/ 256 w 325"/>
                  <a:gd name="T67" fmla="*/ 128 h 214"/>
                  <a:gd name="T68" fmla="*/ 233 w 325"/>
                  <a:gd name="T69" fmla="*/ 190 h 214"/>
                  <a:gd name="T70" fmla="*/ 234 w 325"/>
                  <a:gd name="T71" fmla="*/ 207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214">
                    <a:moveTo>
                      <a:pt x="234" y="207"/>
                    </a:moveTo>
                    <a:cubicBezTo>
                      <a:pt x="219" y="214"/>
                      <a:pt x="211" y="210"/>
                      <a:pt x="206" y="194"/>
                    </a:cubicBezTo>
                    <a:cubicBezTo>
                      <a:pt x="201" y="181"/>
                      <a:pt x="173" y="174"/>
                      <a:pt x="163" y="183"/>
                    </a:cubicBezTo>
                    <a:cubicBezTo>
                      <a:pt x="150" y="194"/>
                      <a:pt x="138" y="197"/>
                      <a:pt x="123" y="190"/>
                    </a:cubicBezTo>
                    <a:cubicBezTo>
                      <a:pt x="115" y="186"/>
                      <a:pt x="106" y="194"/>
                      <a:pt x="98" y="191"/>
                    </a:cubicBezTo>
                    <a:cubicBezTo>
                      <a:pt x="85" y="192"/>
                      <a:pt x="73" y="192"/>
                      <a:pt x="64" y="180"/>
                    </a:cubicBezTo>
                    <a:cubicBezTo>
                      <a:pt x="61" y="176"/>
                      <a:pt x="54" y="173"/>
                      <a:pt x="52" y="176"/>
                    </a:cubicBezTo>
                    <a:cubicBezTo>
                      <a:pt x="37" y="191"/>
                      <a:pt x="22" y="172"/>
                      <a:pt x="7" y="178"/>
                    </a:cubicBezTo>
                    <a:cubicBezTo>
                      <a:pt x="4" y="179"/>
                      <a:pt x="0" y="177"/>
                      <a:pt x="0" y="173"/>
                    </a:cubicBezTo>
                    <a:cubicBezTo>
                      <a:pt x="0" y="167"/>
                      <a:pt x="5" y="168"/>
                      <a:pt x="8" y="167"/>
                    </a:cubicBezTo>
                    <a:cubicBezTo>
                      <a:pt x="25" y="164"/>
                      <a:pt x="45" y="167"/>
                      <a:pt x="58" y="151"/>
                    </a:cubicBezTo>
                    <a:cubicBezTo>
                      <a:pt x="69" y="159"/>
                      <a:pt x="83" y="153"/>
                      <a:pt x="94" y="159"/>
                    </a:cubicBezTo>
                    <a:cubicBezTo>
                      <a:pt x="96" y="159"/>
                      <a:pt x="100" y="158"/>
                      <a:pt x="102" y="156"/>
                    </a:cubicBezTo>
                    <a:cubicBezTo>
                      <a:pt x="112" y="148"/>
                      <a:pt x="113" y="100"/>
                      <a:pt x="102" y="92"/>
                    </a:cubicBezTo>
                    <a:cubicBezTo>
                      <a:pt x="95" y="87"/>
                      <a:pt x="89" y="79"/>
                      <a:pt x="90" y="71"/>
                    </a:cubicBezTo>
                    <a:cubicBezTo>
                      <a:pt x="93" y="53"/>
                      <a:pt x="80" y="38"/>
                      <a:pt x="81" y="20"/>
                    </a:cubicBezTo>
                    <a:cubicBezTo>
                      <a:pt x="82" y="6"/>
                      <a:pt x="85" y="0"/>
                      <a:pt x="100" y="6"/>
                    </a:cubicBezTo>
                    <a:cubicBezTo>
                      <a:pt x="105" y="8"/>
                      <a:pt x="112" y="7"/>
                      <a:pt x="118" y="8"/>
                    </a:cubicBezTo>
                    <a:cubicBezTo>
                      <a:pt x="116" y="21"/>
                      <a:pt x="122" y="31"/>
                      <a:pt x="130" y="41"/>
                    </a:cubicBezTo>
                    <a:cubicBezTo>
                      <a:pt x="146" y="63"/>
                      <a:pt x="162" y="86"/>
                      <a:pt x="184" y="104"/>
                    </a:cubicBezTo>
                    <a:cubicBezTo>
                      <a:pt x="192" y="112"/>
                      <a:pt x="201" y="118"/>
                      <a:pt x="211" y="107"/>
                    </a:cubicBezTo>
                    <a:cubicBezTo>
                      <a:pt x="218" y="100"/>
                      <a:pt x="227" y="93"/>
                      <a:pt x="236" y="89"/>
                    </a:cubicBezTo>
                    <a:cubicBezTo>
                      <a:pt x="251" y="83"/>
                      <a:pt x="263" y="83"/>
                      <a:pt x="272" y="99"/>
                    </a:cubicBezTo>
                    <a:cubicBezTo>
                      <a:pt x="279" y="110"/>
                      <a:pt x="290" y="115"/>
                      <a:pt x="303" y="116"/>
                    </a:cubicBezTo>
                    <a:cubicBezTo>
                      <a:pt x="309" y="116"/>
                      <a:pt x="314" y="115"/>
                      <a:pt x="318" y="119"/>
                    </a:cubicBezTo>
                    <a:cubicBezTo>
                      <a:pt x="315" y="128"/>
                      <a:pt x="306" y="136"/>
                      <a:pt x="320" y="144"/>
                    </a:cubicBezTo>
                    <a:cubicBezTo>
                      <a:pt x="325" y="147"/>
                      <a:pt x="325" y="153"/>
                      <a:pt x="321" y="158"/>
                    </a:cubicBezTo>
                    <a:cubicBezTo>
                      <a:pt x="316" y="165"/>
                      <a:pt x="311" y="170"/>
                      <a:pt x="302" y="163"/>
                    </a:cubicBezTo>
                    <a:cubicBezTo>
                      <a:pt x="302" y="151"/>
                      <a:pt x="296" y="146"/>
                      <a:pt x="284" y="152"/>
                    </a:cubicBezTo>
                    <a:cubicBezTo>
                      <a:pt x="269" y="160"/>
                      <a:pt x="250" y="166"/>
                      <a:pt x="261" y="191"/>
                    </a:cubicBezTo>
                    <a:cubicBezTo>
                      <a:pt x="263" y="197"/>
                      <a:pt x="259" y="201"/>
                      <a:pt x="254" y="203"/>
                    </a:cubicBezTo>
                    <a:cubicBezTo>
                      <a:pt x="240" y="178"/>
                      <a:pt x="243" y="161"/>
                      <a:pt x="266" y="143"/>
                    </a:cubicBezTo>
                    <a:cubicBezTo>
                      <a:pt x="271" y="139"/>
                      <a:pt x="278" y="135"/>
                      <a:pt x="273" y="128"/>
                    </a:cubicBezTo>
                    <a:cubicBezTo>
                      <a:pt x="268" y="120"/>
                      <a:pt x="261" y="125"/>
                      <a:pt x="256" y="128"/>
                    </a:cubicBezTo>
                    <a:cubicBezTo>
                      <a:pt x="241" y="136"/>
                      <a:pt x="230" y="167"/>
                      <a:pt x="233" y="190"/>
                    </a:cubicBezTo>
                    <a:cubicBezTo>
                      <a:pt x="234" y="196"/>
                      <a:pt x="237" y="201"/>
                      <a:pt x="234" y="207"/>
                    </a:cubicBezTo>
                    <a:close/>
                  </a:path>
                </a:pathLst>
              </a:custGeom>
              <a:solidFill>
                <a:srgbClr val="E7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1" name="Freeform 1012">
                <a:extLst>
                  <a:ext uri="{FF2B5EF4-FFF2-40B4-BE49-F238E27FC236}">
                    <a16:creationId xmlns:a16="http://schemas.microsoft.com/office/drawing/2014/main" id="{84D104D3-30B2-92E9-D0FB-8F807ACD1CFB}"/>
                  </a:ext>
                </a:extLst>
              </p:cNvPr>
              <p:cNvSpPr/>
              <p:nvPr/>
            </p:nvSpPr>
            <p:spPr bwMode="auto">
              <a:xfrm>
                <a:off x="4379" y="2122"/>
                <a:ext cx="22" cy="46"/>
              </a:xfrm>
              <a:custGeom>
                <a:avLst/>
                <a:gdLst>
                  <a:gd name="T0" fmla="*/ 23 w 53"/>
                  <a:gd name="T1" fmla="*/ 0 h 54"/>
                  <a:gd name="T2" fmla="*/ 46 w 53"/>
                  <a:gd name="T3" fmla="*/ 33 h 54"/>
                  <a:gd name="T4" fmla="*/ 53 w 53"/>
                  <a:gd name="T5" fmla="*/ 50 h 54"/>
                  <a:gd name="T6" fmla="*/ 3 w 53"/>
                  <a:gd name="T7" fmla="*/ 31 h 54"/>
                  <a:gd name="T8" fmla="*/ 23 w 53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4">
                    <a:moveTo>
                      <a:pt x="23" y="0"/>
                    </a:moveTo>
                    <a:cubicBezTo>
                      <a:pt x="29" y="2"/>
                      <a:pt x="44" y="24"/>
                      <a:pt x="46" y="33"/>
                    </a:cubicBezTo>
                    <a:cubicBezTo>
                      <a:pt x="47" y="38"/>
                      <a:pt x="50" y="43"/>
                      <a:pt x="53" y="50"/>
                    </a:cubicBezTo>
                    <a:cubicBezTo>
                      <a:pt x="31" y="54"/>
                      <a:pt x="18" y="41"/>
                      <a:pt x="3" y="31"/>
                    </a:cubicBezTo>
                    <a:cubicBezTo>
                      <a:pt x="3" y="17"/>
                      <a:pt x="0" y="0"/>
                      <a:pt x="23" y="0"/>
                    </a:cubicBezTo>
                    <a:close/>
                  </a:path>
                </a:pathLst>
              </a:custGeom>
              <a:solidFill>
                <a:srgbClr val="F0E7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2" name="Freeform 1013">
                <a:extLst>
                  <a:ext uri="{FF2B5EF4-FFF2-40B4-BE49-F238E27FC236}">
                    <a16:creationId xmlns:a16="http://schemas.microsoft.com/office/drawing/2014/main" id="{D9009673-D7A4-75E4-EC62-0B89CF877020}"/>
                  </a:ext>
                </a:extLst>
              </p:cNvPr>
              <p:cNvSpPr/>
              <p:nvPr/>
            </p:nvSpPr>
            <p:spPr bwMode="auto">
              <a:xfrm>
                <a:off x="4143" y="2119"/>
                <a:ext cx="16" cy="74"/>
              </a:xfrm>
              <a:custGeom>
                <a:avLst/>
                <a:gdLst>
                  <a:gd name="T0" fmla="*/ 39 w 40"/>
                  <a:gd name="T1" fmla="*/ 43 h 87"/>
                  <a:gd name="T2" fmla="*/ 32 w 40"/>
                  <a:gd name="T3" fmla="*/ 77 h 87"/>
                  <a:gd name="T4" fmla="*/ 14 w 40"/>
                  <a:gd name="T5" fmla="*/ 79 h 87"/>
                  <a:gd name="T6" fmla="*/ 5 w 40"/>
                  <a:gd name="T7" fmla="*/ 51 h 87"/>
                  <a:gd name="T8" fmla="*/ 7 w 40"/>
                  <a:gd name="T9" fmla="*/ 25 h 87"/>
                  <a:gd name="T10" fmla="*/ 25 w 40"/>
                  <a:gd name="T11" fmla="*/ 1 h 87"/>
                  <a:gd name="T12" fmla="*/ 39 w 40"/>
                  <a:gd name="T13" fmla="*/ 25 h 87"/>
                  <a:gd name="T14" fmla="*/ 39 w 40"/>
                  <a:gd name="T15" fmla="*/ 4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87">
                    <a:moveTo>
                      <a:pt x="39" y="43"/>
                    </a:moveTo>
                    <a:cubicBezTo>
                      <a:pt x="40" y="53"/>
                      <a:pt x="39" y="65"/>
                      <a:pt x="32" y="77"/>
                    </a:cubicBezTo>
                    <a:cubicBezTo>
                      <a:pt x="26" y="87"/>
                      <a:pt x="21" y="87"/>
                      <a:pt x="14" y="79"/>
                    </a:cubicBezTo>
                    <a:cubicBezTo>
                      <a:pt x="7" y="71"/>
                      <a:pt x="0" y="63"/>
                      <a:pt x="5" y="51"/>
                    </a:cubicBezTo>
                    <a:cubicBezTo>
                      <a:pt x="8" y="43"/>
                      <a:pt x="7" y="34"/>
                      <a:pt x="7" y="25"/>
                    </a:cubicBezTo>
                    <a:cubicBezTo>
                      <a:pt x="8" y="13"/>
                      <a:pt x="12" y="1"/>
                      <a:pt x="25" y="1"/>
                    </a:cubicBezTo>
                    <a:cubicBezTo>
                      <a:pt x="39" y="0"/>
                      <a:pt x="36" y="15"/>
                      <a:pt x="39" y="25"/>
                    </a:cubicBezTo>
                    <a:cubicBezTo>
                      <a:pt x="40" y="30"/>
                      <a:pt x="39" y="35"/>
                      <a:pt x="39" y="43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3" name="Freeform 1014">
                <a:extLst>
                  <a:ext uri="{FF2B5EF4-FFF2-40B4-BE49-F238E27FC236}">
                    <a16:creationId xmlns:a16="http://schemas.microsoft.com/office/drawing/2014/main" id="{923AA330-DB75-D241-9E92-F0122A49B572}"/>
                  </a:ext>
                </a:extLst>
              </p:cNvPr>
              <p:cNvSpPr/>
              <p:nvPr/>
            </p:nvSpPr>
            <p:spPr bwMode="auto">
              <a:xfrm>
                <a:off x="4125" y="2211"/>
                <a:ext cx="8" cy="19"/>
              </a:xfrm>
              <a:custGeom>
                <a:avLst/>
                <a:gdLst>
                  <a:gd name="T0" fmla="*/ 19 w 20"/>
                  <a:gd name="T1" fmla="*/ 10 h 22"/>
                  <a:gd name="T2" fmla="*/ 12 w 20"/>
                  <a:gd name="T3" fmla="*/ 21 h 22"/>
                  <a:gd name="T4" fmla="*/ 0 w 20"/>
                  <a:gd name="T5" fmla="*/ 12 h 22"/>
                  <a:gd name="T6" fmla="*/ 12 w 20"/>
                  <a:gd name="T7" fmla="*/ 2 h 22"/>
                  <a:gd name="T8" fmla="*/ 19 w 20"/>
                  <a:gd name="T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9" y="10"/>
                    </a:moveTo>
                    <a:cubicBezTo>
                      <a:pt x="18" y="15"/>
                      <a:pt x="20" y="22"/>
                      <a:pt x="12" y="21"/>
                    </a:cubicBezTo>
                    <a:cubicBezTo>
                      <a:pt x="7" y="21"/>
                      <a:pt x="0" y="19"/>
                      <a:pt x="0" y="12"/>
                    </a:cubicBezTo>
                    <a:cubicBezTo>
                      <a:pt x="0" y="4"/>
                      <a:pt x="6" y="3"/>
                      <a:pt x="12" y="2"/>
                    </a:cubicBezTo>
                    <a:cubicBezTo>
                      <a:pt x="20" y="0"/>
                      <a:pt x="19" y="6"/>
                      <a:pt x="19" y="10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1088" name="Freeform 1016">
              <a:extLst>
                <a:ext uri="{FF2B5EF4-FFF2-40B4-BE49-F238E27FC236}">
                  <a16:creationId xmlns:a16="http://schemas.microsoft.com/office/drawing/2014/main" id="{D42BA194-7937-169A-6A49-02DABD8DB9D9}"/>
                </a:ext>
              </a:extLst>
            </p:cNvPr>
            <p:cNvSpPr/>
            <p:nvPr/>
          </p:nvSpPr>
          <p:spPr bwMode="auto">
            <a:xfrm>
              <a:off x="6981825" y="2995613"/>
              <a:ext cx="68263" cy="263525"/>
            </a:xfrm>
            <a:custGeom>
              <a:avLst/>
              <a:gdLst>
                <a:gd name="T0" fmla="*/ 105 w 105"/>
                <a:gd name="T1" fmla="*/ 183 h 195"/>
                <a:gd name="T2" fmla="*/ 76 w 105"/>
                <a:gd name="T3" fmla="*/ 184 h 195"/>
                <a:gd name="T4" fmla="*/ 6 w 105"/>
                <a:gd name="T5" fmla="*/ 101 h 195"/>
                <a:gd name="T6" fmla="*/ 9 w 105"/>
                <a:gd name="T7" fmla="*/ 80 h 195"/>
                <a:gd name="T8" fmla="*/ 12 w 105"/>
                <a:gd name="T9" fmla="*/ 59 h 195"/>
                <a:gd name="T10" fmla="*/ 18 w 105"/>
                <a:gd name="T11" fmla="*/ 42 h 195"/>
                <a:gd name="T12" fmla="*/ 62 w 105"/>
                <a:gd name="T13" fmla="*/ 13 h 195"/>
                <a:gd name="T14" fmla="*/ 81 w 105"/>
                <a:gd name="T15" fmla="*/ 0 h 195"/>
                <a:gd name="T16" fmla="*/ 89 w 105"/>
                <a:gd name="T17" fmla="*/ 4 h 195"/>
                <a:gd name="T18" fmla="*/ 83 w 105"/>
                <a:gd name="T19" fmla="*/ 13 h 195"/>
                <a:gd name="T20" fmla="*/ 57 w 105"/>
                <a:gd name="T21" fmla="*/ 69 h 195"/>
                <a:gd name="T22" fmla="*/ 42 w 105"/>
                <a:gd name="T23" fmla="*/ 88 h 195"/>
                <a:gd name="T24" fmla="*/ 23 w 105"/>
                <a:gd name="T25" fmla="*/ 94 h 195"/>
                <a:gd name="T26" fmla="*/ 61 w 105"/>
                <a:gd name="T27" fmla="*/ 98 h 195"/>
                <a:gd name="T28" fmla="*/ 62 w 105"/>
                <a:gd name="T29" fmla="*/ 115 h 195"/>
                <a:gd name="T30" fmla="*/ 47 w 105"/>
                <a:gd name="T31" fmla="*/ 117 h 195"/>
                <a:gd name="T32" fmla="*/ 50 w 105"/>
                <a:gd name="T33" fmla="*/ 134 h 195"/>
                <a:gd name="T34" fmla="*/ 82 w 105"/>
                <a:gd name="T35" fmla="*/ 171 h 195"/>
                <a:gd name="T36" fmla="*/ 105 w 105"/>
                <a:gd name="T37" fmla="*/ 18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195">
                  <a:moveTo>
                    <a:pt x="105" y="183"/>
                  </a:moveTo>
                  <a:cubicBezTo>
                    <a:pt x="95" y="195"/>
                    <a:pt x="85" y="192"/>
                    <a:pt x="76" y="184"/>
                  </a:cubicBezTo>
                  <a:cubicBezTo>
                    <a:pt x="47" y="161"/>
                    <a:pt x="28" y="130"/>
                    <a:pt x="6" y="101"/>
                  </a:cubicBezTo>
                  <a:cubicBezTo>
                    <a:pt x="0" y="93"/>
                    <a:pt x="6" y="87"/>
                    <a:pt x="9" y="80"/>
                  </a:cubicBezTo>
                  <a:cubicBezTo>
                    <a:pt x="28" y="76"/>
                    <a:pt x="18" y="66"/>
                    <a:pt x="12" y="59"/>
                  </a:cubicBezTo>
                  <a:cubicBezTo>
                    <a:pt x="2" y="49"/>
                    <a:pt x="5" y="46"/>
                    <a:pt x="18" y="42"/>
                  </a:cubicBezTo>
                  <a:cubicBezTo>
                    <a:pt x="35" y="37"/>
                    <a:pt x="51" y="28"/>
                    <a:pt x="62" y="13"/>
                  </a:cubicBezTo>
                  <a:cubicBezTo>
                    <a:pt x="66" y="7"/>
                    <a:pt x="72" y="0"/>
                    <a:pt x="81" y="0"/>
                  </a:cubicBezTo>
                  <a:cubicBezTo>
                    <a:pt x="83" y="1"/>
                    <a:pt x="86" y="2"/>
                    <a:pt x="89" y="4"/>
                  </a:cubicBezTo>
                  <a:cubicBezTo>
                    <a:pt x="90" y="9"/>
                    <a:pt x="86" y="10"/>
                    <a:pt x="83" y="13"/>
                  </a:cubicBezTo>
                  <a:cubicBezTo>
                    <a:pt x="70" y="30"/>
                    <a:pt x="51" y="43"/>
                    <a:pt x="57" y="69"/>
                  </a:cubicBezTo>
                  <a:cubicBezTo>
                    <a:pt x="58" y="79"/>
                    <a:pt x="52" y="85"/>
                    <a:pt x="42" y="88"/>
                  </a:cubicBezTo>
                  <a:cubicBezTo>
                    <a:pt x="36" y="89"/>
                    <a:pt x="28" y="88"/>
                    <a:pt x="23" y="94"/>
                  </a:cubicBezTo>
                  <a:cubicBezTo>
                    <a:pt x="36" y="97"/>
                    <a:pt x="50" y="87"/>
                    <a:pt x="61" y="98"/>
                  </a:cubicBezTo>
                  <a:cubicBezTo>
                    <a:pt x="65" y="103"/>
                    <a:pt x="66" y="109"/>
                    <a:pt x="62" y="115"/>
                  </a:cubicBezTo>
                  <a:cubicBezTo>
                    <a:pt x="58" y="120"/>
                    <a:pt x="50" y="108"/>
                    <a:pt x="47" y="117"/>
                  </a:cubicBezTo>
                  <a:cubicBezTo>
                    <a:pt x="45" y="123"/>
                    <a:pt x="45" y="130"/>
                    <a:pt x="50" y="134"/>
                  </a:cubicBezTo>
                  <a:cubicBezTo>
                    <a:pt x="64" y="144"/>
                    <a:pt x="73" y="158"/>
                    <a:pt x="82" y="171"/>
                  </a:cubicBezTo>
                  <a:cubicBezTo>
                    <a:pt x="88" y="179"/>
                    <a:pt x="99" y="177"/>
                    <a:pt x="105" y="183"/>
                  </a:cubicBezTo>
                  <a:close/>
                </a:path>
              </a:pathLst>
            </a:custGeom>
            <a:solidFill>
              <a:srgbClr val="E5C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9" name="Freeform 1017">
              <a:extLst>
                <a:ext uri="{FF2B5EF4-FFF2-40B4-BE49-F238E27FC236}">
                  <a16:creationId xmlns:a16="http://schemas.microsoft.com/office/drawing/2014/main" id="{72B3809C-F6B4-13E6-DF92-EB249A9DEA12}"/>
                </a:ext>
              </a:extLst>
            </p:cNvPr>
            <p:cNvSpPr/>
            <p:nvPr/>
          </p:nvSpPr>
          <p:spPr bwMode="auto">
            <a:xfrm>
              <a:off x="6397625" y="1589088"/>
              <a:ext cx="206375" cy="434975"/>
            </a:xfrm>
            <a:custGeom>
              <a:avLst/>
              <a:gdLst>
                <a:gd name="T0" fmla="*/ 320 w 320"/>
                <a:gd name="T1" fmla="*/ 226 h 323"/>
                <a:gd name="T2" fmla="*/ 308 w 320"/>
                <a:gd name="T3" fmla="*/ 234 h 323"/>
                <a:gd name="T4" fmla="*/ 296 w 320"/>
                <a:gd name="T5" fmla="*/ 224 h 323"/>
                <a:gd name="T6" fmla="*/ 256 w 320"/>
                <a:gd name="T7" fmla="*/ 201 h 323"/>
                <a:gd name="T8" fmla="*/ 176 w 320"/>
                <a:gd name="T9" fmla="*/ 202 h 323"/>
                <a:gd name="T10" fmla="*/ 135 w 320"/>
                <a:gd name="T11" fmla="*/ 219 h 323"/>
                <a:gd name="T12" fmla="*/ 115 w 320"/>
                <a:gd name="T13" fmla="*/ 220 h 323"/>
                <a:gd name="T14" fmla="*/ 96 w 320"/>
                <a:gd name="T15" fmla="*/ 217 h 323"/>
                <a:gd name="T16" fmla="*/ 103 w 320"/>
                <a:gd name="T17" fmla="*/ 230 h 323"/>
                <a:gd name="T18" fmla="*/ 104 w 320"/>
                <a:gd name="T19" fmla="*/ 248 h 323"/>
                <a:gd name="T20" fmla="*/ 95 w 320"/>
                <a:gd name="T21" fmla="*/ 263 h 323"/>
                <a:gd name="T22" fmla="*/ 117 w 320"/>
                <a:gd name="T23" fmla="*/ 284 h 323"/>
                <a:gd name="T24" fmla="*/ 154 w 320"/>
                <a:gd name="T25" fmla="*/ 291 h 323"/>
                <a:gd name="T26" fmla="*/ 172 w 320"/>
                <a:gd name="T27" fmla="*/ 310 h 323"/>
                <a:gd name="T28" fmla="*/ 166 w 320"/>
                <a:gd name="T29" fmla="*/ 310 h 323"/>
                <a:gd name="T30" fmla="*/ 132 w 320"/>
                <a:gd name="T31" fmla="*/ 302 h 323"/>
                <a:gd name="T32" fmla="*/ 70 w 320"/>
                <a:gd name="T33" fmla="*/ 284 h 323"/>
                <a:gd name="T34" fmla="*/ 55 w 320"/>
                <a:gd name="T35" fmla="*/ 270 h 323"/>
                <a:gd name="T36" fmla="*/ 3 w 320"/>
                <a:gd name="T37" fmla="*/ 189 h 323"/>
                <a:gd name="T38" fmla="*/ 4 w 320"/>
                <a:gd name="T39" fmla="*/ 178 h 323"/>
                <a:gd name="T40" fmla="*/ 26 w 320"/>
                <a:gd name="T41" fmla="*/ 147 h 323"/>
                <a:gd name="T42" fmla="*/ 43 w 320"/>
                <a:gd name="T43" fmla="*/ 127 h 323"/>
                <a:gd name="T44" fmla="*/ 20 w 320"/>
                <a:gd name="T45" fmla="*/ 68 h 323"/>
                <a:gd name="T46" fmla="*/ 5 w 320"/>
                <a:gd name="T47" fmla="*/ 14 h 323"/>
                <a:gd name="T48" fmla="*/ 25 w 320"/>
                <a:gd name="T49" fmla="*/ 6 h 323"/>
                <a:gd name="T50" fmla="*/ 74 w 320"/>
                <a:gd name="T51" fmla="*/ 52 h 323"/>
                <a:gd name="T52" fmla="*/ 117 w 320"/>
                <a:gd name="T53" fmla="*/ 57 h 323"/>
                <a:gd name="T54" fmla="*/ 135 w 320"/>
                <a:gd name="T55" fmla="*/ 59 h 323"/>
                <a:gd name="T56" fmla="*/ 149 w 320"/>
                <a:gd name="T57" fmla="*/ 70 h 323"/>
                <a:gd name="T58" fmla="*/ 174 w 320"/>
                <a:gd name="T59" fmla="*/ 104 h 323"/>
                <a:gd name="T60" fmla="*/ 177 w 320"/>
                <a:gd name="T61" fmla="*/ 137 h 323"/>
                <a:gd name="T62" fmla="*/ 200 w 320"/>
                <a:gd name="T63" fmla="*/ 146 h 323"/>
                <a:gd name="T64" fmla="*/ 219 w 320"/>
                <a:gd name="T65" fmla="*/ 136 h 323"/>
                <a:gd name="T66" fmla="*/ 245 w 320"/>
                <a:gd name="T67" fmla="*/ 156 h 323"/>
                <a:gd name="T68" fmla="*/ 260 w 320"/>
                <a:gd name="T69" fmla="*/ 186 h 323"/>
                <a:gd name="T70" fmla="*/ 312 w 320"/>
                <a:gd name="T71" fmla="*/ 211 h 323"/>
                <a:gd name="T72" fmla="*/ 320 w 320"/>
                <a:gd name="T73" fmla="*/ 226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20" h="323">
                  <a:moveTo>
                    <a:pt x="320" y="226"/>
                  </a:moveTo>
                  <a:cubicBezTo>
                    <a:pt x="318" y="231"/>
                    <a:pt x="314" y="234"/>
                    <a:pt x="308" y="234"/>
                  </a:cubicBezTo>
                  <a:cubicBezTo>
                    <a:pt x="302" y="233"/>
                    <a:pt x="299" y="228"/>
                    <a:pt x="296" y="224"/>
                  </a:cubicBezTo>
                  <a:cubicBezTo>
                    <a:pt x="286" y="211"/>
                    <a:pt x="272" y="206"/>
                    <a:pt x="256" y="201"/>
                  </a:cubicBezTo>
                  <a:cubicBezTo>
                    <a:pt x="228" y="195"/>
                    <a:pt x="203" y="186"/>
                    <a:pt x="176" y="202"/>
                  </a:cubicBezTo>
                  <a:cubicBezTo>
                    <a:pt x="164" y="210"/>
                    <a:pt x="145" y="202"/>
                    <a:pt x="135" y="219"/>
                  </a:cubicBezTo>
                  <a:cubicBezTo>
                    <a:pt x="132" y="225"/>
                    <a:pt x="122" y="222"/>
                    <a:pt x="115" y="220"/>
                  </a:cubicBezTo>
                  <a:cubicBezTo>
                    <a:pt x="108" y="217"/>
                    <a:pt x="102" y="214"/>
                    <a:pt x="96" y="217"/>
                  </a:cubicBezTo>
                  <a:cubicBezTo>
                    <a:pt x="94" y="224"/>
                    <a:pt x="101" y="226"/>
                    <a:pt x="103" y="230"/>
                  </a:cubicBezTo>
                  <a:cubicBezTo>
                    <a:pt x="107" y="236"/>
                    <a:pt x="108" y="242"/>
                    <a:pt x="104" y="248"/>
                  </a:cubicBezTo>
                  <a:cubicBezTo>
                    <a:pt x="101" y="253"/>
                    <a:pt x="89" y="252"/>
                    <a:pt x="95" y="263"/>
                  </a:cubicBezTo>
                  <a:cubicBezTo>
                    <a:pt x="100" y="272"/>
                    <a:pt x="104" y="283"/>
                    <a:pt x="117" y="284"/>
                  </a:cubicBezTo>
                  <a:cubicBezTo>
                    <a:pt x="129" y="285"/>
                    <a:pt x="141" y="291"/>
                    <a:pt x="154" y="291"/>
                  </a:cubicBezTo>
                  <a:cubicBezTo>
                    <a:pt x="164" y="292"/>
                    <a:pt x="172" y="297"/>
                    <a:pt x="172" y="310"/>
                  </a:cubicBezTo>
                  <a:cubicBezTo>
                    <a:pt x="170" y="310"/>
                    <a:pt x="167" y="309"/>
                    <a:pt x="166" y="310"/>
                  </a:cubicBezTo>
                  <a:cubicBezTo>
                    <a:pt x="151" y="323"/>
                    <a:pt x="141" y="315"/>
                    <a:pt x="132" y="302"/>
                  </a:cubicBezTo>
                  <a:cubicBezTo>
                    <a:pt x="107" y="311"/>
                    <a:pt x="87" y="303"/>
                    <a:pt x="70" y="284"/>
                  </a:cubicBezTo>
                  <a:cubicBezTo>
                    <a:pt x="65" y="279"/>
                    <a:pt x="61" y="274"/>
                    <a:pt x="55" y="270"/>
                  </a:cubicBezTo>
                  <a:cubicBezTo>
                    <a:pt x="22" y="254"/>
                    <a:pt x="14" y="221"/>
                    <a:pt x="3" y="189"/>
                  </a:cubicBezTo>
                  <a:cubicBezTo>
                    <a:pt x="2" y="186"/>
                    <a:pt x="2" y="181"/>
                    <a:pt x="4" y="178"/>
                  </a:cubicBezTo>
                  <a:cubicBezTo>
                    <a:pt x="1" y="160"/>
                    <a:pt x="8" y="150"/>
                    <a:pt x="26" y="147"/>
                  </a:cubicBezTo>
                  <a:cubicBezTo>
                    <a:pt x="38" y="146"/>
                    <a:pt x="40" y="141"/>
                    <a:pt x="43" y="127"/>
                  </a:cubicBezTo>
                  <a:cubicBezTo>
                    <a:pt x="47" y="101"/>
                    <a:pt x="43" y="83"/>
                    <a:pt x="20" y="68"/>
                  </a:cubicBezTo>
                  <a:cubicBezTo>
                    <a:pt x="9" y="60"/>
                    <a:pt x="0" y="26"/>
                    <a:pt x="5" y="14"/>
                  </a:cubicBezTo>
                  <a:cubicBezTo>
                    <a:pt x="9" y="4"/>
                    <a:pt x="15" y="0"/>
                    <a:pt x="25" y="6"/>
                  </a:cubicBezTo>
                  <a:cubicBezTo>
                    <a:pt x="44" y="18"/>
                    <a:pt x="66" y="26"/>
                    <a:pt x="74" y="52"/>
                  </a:cubicBezTo>
                  <a:cubicBezTo>
                    <a:pt x="80" y="69"/>
                    <a:pt x="108" y="72"/>
                    <a:pt x="117" y="57"/>
                  </a:cubicBezTo>
                  <a:cubicBezTo>
                    <a:pt x="127" y="44"/>
                    <a:pt x="132" y="47"/>
                    <a:pt x="135" y="59"/>
                  </a:cubicBezTo>
                  <a:cubicBezTo>
                    <a:pt x="137" y="67"/>
                    <a:pt x="141" y="69"/>
                    <a:pt x="149" y="70"/>
                  </a:cubicBezTo>
                  <a:cubicBezTo>
                    <a:pt x="166" y="74"/>
                    <a:pt x="174" y="87"/>
                    <a:pt x="174" y="104"/>
                  </a:cubicBezTo>
                  <a:cubicBezTo>
                    <a:pt x="173" y="115"/>
                    <a:pt x="174" y="127"/>
                    <a:pt x="177" y="137"/>
                  </a:cubicBezTo>
                  <a:cubicBezTo>
                    <a:pt x="180" y="147"/>
                    <a:pt x="189" y="154"/>
                    <a:pt x="200" y="146"/>
                  </a:cubicBezTo>
                  <a:cubicBezTo>
                    <a:pt x="206" y="142"/>
                    <a:pt x="208" y="131"/>
                    <a:pt x="219" y="136"/>
                  </a:cubicBezTo>
                  <a:cubicBezTo>
                    <a:pt x="229" y="140"/>
                    <a:pt x="240" y="144"/>
                    <a:pt x="245" y="156"/>
                  </a:cubicBezTo>
                  <a:cubicBezTo>
                    <a:pt x="249" y="166"/>
                    <a:pt x="255" y="176"/>
                    <a:pt x="260" y="186"/>
                  </a:cubicBezTo>
                  <a:cubicBezTo>
                    <a:pt x="281" y="186"/>
                    <a:pt x="291" y="209"/>
                    <a:pt x="312" y="211"/>
                  </a:cubicBezTo>
                  <a:cubicBezTo>
                    <a:pt x="318" y="212"/>
                    <a:pt x="319" y="220"/>
                    <a:pt x="320" y="226"/>
                  </a:cubicBezTo>
                  <a:close/>
                </a:path>
              </a:pathLst>
            </a:custGeom>
            <a:solidFill>
              <a:srgbClr val="C5D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0" name="Freeform 1018">
              <a:extLst>
                <a:ext uri="{FF2B5EF4-FFF2-40B4-BE49-F238E27FC236}">
                  <a16:creationId xmlns:a16="http://schemas.microsoft.com/office/drawing/2014/main" id="{4254E21C-1A0B-D45D-7EBB-3A15F6D82B60}"/>
                </a:ext>
              </a:extLst>
            </p:cNvPr>
            <p:cNvSpPr/>
            <p:nvPr/>
          </p:nvSpPr>
          <p:spPr bwMode="auto">
            <a:xfrm>
              <a:off x="6335713" y="1828801"/>
              <a:ext cx="152400" cy="461963"/>
            </a:xfrm>
            <a:custGeom>
              <a:avLst/>
              <a:gdLst>
                <a:gd name="T0" fmla="*/ 100 w 237"/>
                <a:gd name="T1" fmla="*/ 0 h 342"/>
                <a:gd name="T2" fmla="*/ 122 w 237"/>
                <a:gd name="T3" fmla="*/ 56 h 342"/>
                <a:gd name="T4" fmla="*/ 155 w 237"/>
                <a:gd name="T5" fmla="*/ 88 h 342"/>
                <a:gd name="T6" fmla="*/ 164 w 237"/>
                <a:gd name="T7" fmla="*/ 96 h 342"/>
                <a:gd name="T8" fmla="*/ 219 w 237"/>
                <a:gd name="T9" fmla="*/ 121 h 342"/>
                <a:gd name="T10" fmla="*/ 228 w 237"/>
                <a:gd name="T11" fmla="*/ 124 h 342"/>
                <a:gd name="T12" fmla="*/ 227 w 237"/>
                <a:gd name="T13" fmla="*/ 152 h 342"/>
                <a:gd name="T14" fmla="*/ 192 w 237"/>
                <a:gd name="T15" fmla="*/ 166 h 342"/>
                <a:gd name="T16" fmla="*/ 139 w 237"/>
                <a:gd name="T17" fmla="*/ 195 h 342"/>
                <a:gd name="T18" fmla="*/ 122 w 237"/>
                <a:gd name="T19" fmla="*/ 209 h 342"/>
                <a:gd name="T20" fmla="*/ 117 w 237"/>
                <a:gd name="T21" fmla="*/ 211 h 342"/>
                <a:gd name="T22" fmla="*/ 99 w 237"/>
                <a:gd name="T23" fmla="*/ 263 h 342"/>
                <a:gd name="T24" fmla="*/ 88 w 237"/>
                <a:gd name="T25" fmla="*/ 284 h 342"/>
                <a:gd name="T26" fmla="*/ 17 w 237"/>
                <a:gd name="T27" fmla="*/ 333 h 342"/>
                <a:gd name="T28" fmla="*/ 0 w 237"/>
                <a:gd name="T29" fmla="*/ 328 h 342"/>
                <a:gd name="T30" fmla="*/ 17 w 237"/>
                <a:gd name="T31" fmla="*/ 306 h 342"/>
                <a:gd name="T32" fmla="*/ 54 w 237"/>
                <a:gd name="T33" fmla="*/ 264 h 342"/>
                <a:gd name="T34" fmla="*/ 46 w 237"/>
                <a:gd name="T35" fmla="*/ 240 h 342"/>
                <a:gd name="T36" fmla="*/ 43 w 237"/>
                <a:gd name="T37" fmla="*/ 234 h 342"/>
                <a:gd name="T38" fmla="*/ 34 w 237"/>
                <a:gd name="T39" fmla="*/ 213 h 342"/>
                <a:gd name="T40" fmla="*/ 29 w 237"/>
                <a:gd name="T41" fmla="*/ 189 h 342"/>
                <a:gd name="T42" fmla="*/ 28 w 237"/>
                <a:gd name="T43" fmla="*/ 142 h 342"/>
                <a:gd name="T44" fmla="*/ 55 w 237"/>
                <a:gd name="T45" fmla="*/ 116 h 342"/>
                <a:gd name="T46" fmla="*/ 72 w 237"/>
                <a:gd name="T47" fmla="*/ 107 h 342"/>
                <a:gd name="T48" fmla="*/ 94 w 237"/>
                <a:gd name="T49" fmla="*/ 59 h 342"/>
                <a:gd name="T50" fmla="*/ 86 w 237"/>
                <a:gd name="T51" fmla="*/ 48 h 342"/>
                <a:gd name="T52" fmla="*/ 70 w 237"/>
                <a:gd name="T53" fmla="*/ 43 h 342"/>
                <a:gd name="T54" fmla="*/ 78 w 237"/>
                <a:gd name="T55" fmla="*/ 23 h 342"/>
                <a:gd name="T56" fmla="*/ 84 w 237"/>
                <a:gd name="T57" fmla="*/ 0 h 342"/>
                <a:gd name="T58" fmla="*/ 100 w 237"/>
                <a:gd name="T59" fmla="*/ 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342">
                  <a:moveTo>
                    <a:pt x="100" y="0"/>
                  </a:moveTo>
                  <a:cubicBezTo>
                    <a:pt x="105" y="20"/>
                    <a:pt x="113" y="38"/>
                    <a:pt x="122" y="56"/>
                  </a:cubicBezTo>
                  <a:cubicBezTo>
                    <a:pt x="130" y="70"/>
                    <a:pt x="137" y="85"/>
                    <a:pt x="155" y="88"/>
                  </a:cubicBezTo>
                  <a:cubicBezTo>
                    <a:pt x="160" y="89"/>
                    <a:pt x="162" y="92"/>
                    <a:pt x="164" y="96"/>
                  </a:cubicBezTo>
                  <a:cubicBezTo>
                    <a:pt x="178" y="114"/>
                    <a:pt x="193" y="128"/>
                    <a:pt x="219" y="121"/>
                  </a:cubicBezTo>
                  <a:cubicBezTo>
                    <a:pt x="221" y="120"/>
                    <a:pt x="225" y="123"/>
                    <a:pt x="228" y="124"/>
                  </a:cubicBezTo>
                  <a:cubicBezTo>
                    <a:pt x="230" y="133"/>
                    <a:pt x="237" y="146"/>
                    <a:pt x="227" y="152"/>
                  </a:cubicBezTo>
                  <a:cubicBezTo>
                    <a:pt x="217" y="158"/>
                    <a:pt x="205" y="164"/>
                    <a:pt x="192" y="166"/>
                  </a:cubicBezTo>
                  <a:cubicBezTo>
                    <a:pt x="171" y="169"/>
                    <a:pt x="148" y="170"/>
                    <a:pt x="139" y="195"/>
                  </a:cubicBezTo>
                  <a:cubicBezTo>
                    <a:pt x="136" y="203"/>
                    <a:pt x="135" y="213"/>
                    <a:pt x="122" y="209"/>
                  </a:cubicBezTo>
                  <a:cubicBezTo>
                    <a:pt x="120" y="208"/>
                    <a:pt x="117" y="210"/>
                    <a:pt x="117" y="211"/>
                  </a:cubicBezTo>
                  <a:cubicBezTo>
                    <a:pt x="117" y="230"/>
                    <a:pt x="93" y="241"/>
                    <a:pt x="99" y="263"/>
                  </a:cubicBezTo>
                  <a:cubicBezTo>
                    <a:pt x="102" y="273"/>
                    <a:pt x="96" y="280"/>
                    <a:pt x="88" y="284"/>
                  </a:cubicBezTo>
                  <a:cubicBezTo>
                    <a:pt x="61" y="296"/>
                    <a:pt x="36" y="309"/>
                    <a:pt x="17" y="333"/>
                  </a:cubicBezTo>
                  <a:cubicBezTo>
                    <a:pt x="9" y="342"/>
                    <a:pt x="3" y="338"/>
                    <a:pt x="0" y="328"/>
                  </a:cubicBezTo>
                  <a:cubicBezTo>
                    <a:pt x="2" y="317"/>
                    <a:pt x="6" y="311"/>
                    <a:pt x="17" y="306"/>
                  </a:cubicBezTo>
                  <a:cubicBezTo>
                    <a:pt x="36" y="299"/>
                    <a:pt x="44" y="280"/>
                    <a:pt x="54" y="264"/>
                  </a:cubicBezTo>
                  <a:cubicBezTo>
                    <a:pt x="59" y="257"/>
                    <a:pt x="60" y="244"/>
                    <a:pt x="46" y="240"/>
                  </a:cubicBezTo>
                  <a:cubicBezTo>
                    <a:pt x="44" y="239"/>
                    <a:pt x="41" y="237"/>
                    <a:pt x="43" y="234"/>
                  </a:cubicBezTo>
                  <a:cubicBezTo>
                    <a:pt x="53" y="222"/>
                    <a:pt x="40" y="218"/>
                    <a:pt x="34" y="213"/>
                  </a:cubicBezTo>
                  <a:cubicBezTo>
                    <a:pt x="27" y="205"/>
                    <a:pt x="24" y="199"/>
                    <a:pt x="29" y="189"/>
                  </a:cubicBezTo>
                  <a:cubicBezTo>
                    <a:pt x="36" y="174"/>
                    <a:pt x="27" y="158"/>
                    <a:pt x="28" y="142"/>
                  </a:cubicBezTo>
                  <a:cubicBezTo>
                    <a:pt x="29" y="115"/>
                    <a:pt x="28" y="115"/>
                    <a:pt x="55" y="116"/>
                  </a:cubicBezTo>
                  <a:cubicBezTo>
                    <a:pt x="62" y="116"/>
                    <a:pt x="68" y="114"/>
                    <a:pt x="72" y="107"/>
                  </a:cubicBezTo>
                  <a:cubicBezTo>
                    <a:pt x="80" y="92"/>
                    <a:pt x="87" y="75"/>
                    <a:pt x="94" y="59"/>
                  </a:cubicBezTo>
                  <a:cubicBezTo>
                    <a:pt x="98" y="51"/>
                    <a:pt x="94" y="47"/>
                    <a:pt x="86" y="48"/>
                  </a:cubicBezTo>
                  <a:cubicBezTo>
                    <a:pt x="80" y="49"/>
                    <a:pt x="73" y="53"/>
                    <a:pt x="70" y="43"/>
                  </a:cubicBezTo>
                  <a:cubicBezTo>
                    <a:pt x="67" y="34"/>
                    <a:pt x="71" y="28"/>
                    <a:pt x="78" y="23"/>
                  </a:cubicBezTo>
                  <a:cubicBezTo>
                    <a:pt x="87" y="17"/>
                    <a:pt x="91" y="10"/>
                    <a:pt x="84" y="0"/>
                  </a:cubicBezTo>
                  <a:cubicBezTo>
                    <a:pt x="89" y="0"/>
                    <a:pt x="95" y="0"/>
                    <a:pt x="100" y="0"/>
                  </a:cubicBezTo>
                  <a:close/>
                </a:path>
              </a:pathLst>
            </a:custGeom>
            <a:solidFill>
              <a:srgbClr val="BBC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1" name="Freeform 1019">
              <a:extLst>
                <a:ext uri="{FF2B5EF4-FFF2-40B4-BE49-F238E27FC236}">
                  <a16:creationId xmlns:a16="http://schemas.microsoft.com/office/drawing/2014/main" id="{C552C3A9-087A-3521-759D-2EFC0787EBDF}"/>
                </a:ext>
              </a:extLst>
            </p:cNvPr>
            <p:cNvSpPr/>
            <p:nvPr/>
          </p:nvSpPr>
          <p:spPr bwMode="auto">
            <a:xfrm>
              <a:off x="6518275" y="1752601"/>
              <a:ext cx="6350" cy="26988"/>
            </a:xfrm>
            <a:custGeom>
              <a:avLst/>
              <a:gdLst>
                <a:gd name="T0" fmla="*/ 5 w 10"/>
                <a:gd name="T1" fmla="*/ 0 h 20"/>
                <a:gd name="T2" fmla="*/ 5 w 10"/>
                <a:gd name="T3" fmla="*/ 20 h 20"/>
                <a:gd name="T4" fmla="*/ 5 w 10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0">
                  <a:moveTo>
                    <a:pt x="5" y="0"/>
                  </a:moveTo>
                  <a:cubicBezTo>
                    <a:pt x="10" y="8"/>
                    <a:pt x="9" y="13"/>
                    <a:pt x="5" y="20"/>
                  </a:cubicBezTo>
                  <a:cubicBezTo>
                    <a:pt x="0" y="12"/>
                    <a:pt x="0" y="7"/>
                    <a:pt x="5" y="0"/>
                  </a:cubicBezTo>
                  <a:close/>
                </a:path>
              </a:pathLst>
            </a:custGeom>
            <a:solidFill>
              <a:srgbClr val="B4C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2" name="Freeform 1020">
              <a:extLst>
                <a:ext uri="{FF2B5EF4-FFF2-40B4-BE49-F238E27FC236}">
                  <a16:creationId xmlns:a16="http://schemas.microsoft.com/office/drawing/2014/main" id="{030F26E3-96CD-63DA-ACB7-5F3B2F5416B1}"/>
                </a:ext>
              </a:extLst>
            </p:cNvPr>
            <p:cNvSpPr/>
            <p:nvPr/>
          </p:nvSpPr>
          <p:spPr bwMode="auto">
            <a:xfrm>
              <a:off x="6065838" y="1841501"/>
              <a:ext cx="231775" cy="508000"/>
            </a:xfrm>
            <a:custGeom>
              <a:avLst/>
              <a:gdLst>
                <a:gd name="T0" fmla="*/ 231 w 359"/>
                <a:gd name="T1" fmla="*/ 311 h 376"/>
                <a:gd name="T2" fmla="*/ 197 w 359"/>
                <a:gd name="T3" fmla="*/ 283 h 376"/>
                <a:gd name="T4" fmla="*/ 174 w 359"/>
                <a:gd name="T5" fmla="*/ 226 h 376"/>
                <a:gd name="T6" fmla="*/ 159 w 359"/>
                <a:gd name="T7" fmla="*/ 136 h 376"/>
                <a:gd name="T8" fmla="*/ 135 w 359"/>
                <a:gd name="T9" fmla="*/ 140 h 376"/>
                <a:gd name="T10" fmla="*/ 123 w 359"/>
                <a:gd name="T11" fmla="*/ 150 h 376"/>
                <a:gd name="T12" fmla="*/ 113 w 359"/>
                <a:gd name="T13" fmla="*/ 169 h 376"/>
                <a:gd name="T14" fmla="*/ 111 w 359"/>
                <a:gd name="T15" fmla="*/ 176 h 376"/>
                <a:gd name="T16" fmla="*/ 116 w 359"/>
                <a:gd name="T17" fmla="*/ 223 h 376"/>
                <a:gd name="T18" fmla="*/ 86 w 359"/>
                <a:gd name="T19" fmla="*/ 209 h 376"/>
                <a:gd name="T20" fmla="*/ 76 w 359"/>
                <a:gd name="T21" fmla="*/ 195 h 376"/>
                <a:gd name="T22" fmla="*/ 27 w 359"/>
                <a:gd name="T23" fmla="*/ 143 h 376"/>
                <a:gd name="T24" fmla="*/ 8 w 359"/>
                <a:gd name="T25" fmla="*/ 122 h 376"/>
                <a:gd name="T26" fmla="*/ 11 w 359"/>
                <a:gd name="T27" fmla="*/ 99 h 376"/>
                <a:gd name="T28" fmla="*/ 22 w 359"/>
                <a:gd name="T29" fmla="*/ 72 h 376"/>
                <a:gd name="T30" fmla="*/ 35 w 359"/>
                <a:gd name="T31" fmla="*/ 61 h 376"/>
                <a:gd name="T32" fmla="*/ 40 w 359"/>
                <a:gd name="T33" fmla="*/ 63 h 376"/>
                <a:gd name="T34" fmla="*/ 89 w 359"/>
                <a:gd name="T35" fmla="*/ 52 h 376"/>
                <a:gd name="T36" fmla="*/ 127 w 359"/>
                <a:gd name="T37" fmla="*/ 53 h 376"/>
                <a:gd name="T38" fmla="*/ 177 w 359"/>
                <a:gd name="T39" fmla="*/ 56 h 376"/>
                <a:gd name="T40" fmla="*/ 210 w 359"/>
                <a:gd name="T41" fmla="*/ 22 h 376"/>
                <a:gd name="T42" fmla="*/ 231 w 359"/>
                <a:gd name="T43" fmla="*/ 20 h 376"/>
                <a:gd name="T44" fmla="*/ 277 w 359"/>
                <a:gd name="T45" fmla="*/ 11 h 376"/>
                <a:gd name="T46" fmla="*/ 298 w 359"/>
                <a:gd name="T47" fmla="*/ 4 h 376"/>
                <a:gd name="T48" fmla="*/ 296 w 359"/>
                <a:gd name="T49" fmla="*/ 20 h 376"/>
                <a:gd name="T50" fmla="*/ 298 w 359"/>
                <a:gd name="T51" fmla="*/ 41 h 376"/>
                <a:gd name="T52" fmla="*/ 315 w 359"/>
                <a:gd name="T53" fmla="*/ 84 h 376"/>
                <a:gd name="T54" fmla="*/ 340 w 359"/>
                <a:gd name="T55" fmla="*/ 135 h 376"/>
                <a:gd name="T56" fmla="*/ 347 w 359"/>
                <a:gd name="T57" fmla="*/ 175 h 376"/>
                <a:gd name="T58" fmla="*/ 344 w 359"/>
                <a:gd name="T59" fmla="*/ 190 h 376"/>
                <a:gd name="T60" fmla="*/ 346 w 359"/>
                <a:gd name="T61" fmla="*/ 222 h 376"/>
                <a:gd name="T62" fmla="*/ 356 w 359"/>
                <a:gd name="T63" fmla="*/ 253 h 376"/>
                <a:gd name="T64" fmla="*/ 351 w 359"/>
                <a:gd name="T65" fmla="*/ 268 h 376"/>
                <a:gd name="T66" fmla="*/ 334 w 359"/>
                <a:gd name="T67" fmla="*/ 266 h 376"/>
                <a:gd name="T68" fmla="*/ 323 w 359"/>
                <a:gd name="T69" fmla="*/ 249 h 376"/>
                <a:gd name="T70" fmla="*/ 273 w 359"/>
                <a:gd name="T71" fmla="*/ 230 h 376"/>
                <a:gd name="T72" fmla="*/ 248 w 359"/>
                <a:gd name="T73" fmla="*/ 271 h 376"/>
                <a:gd name="T74" fmla="*/ 264 w 359"/>
                <a:gd name="T75" fmla="*/ 315 h 376"/>
                <a:gd name="T76" fmla="*/ 285 w 359"/>
                <a:gd name="T77" fmla="*/ 353 h 376"/>
                <a:gd name="T78" fmla="*/ 280 w 359"/>
                <a:gd name="T79" fmla="*/ 371 h 376"/>
                <a:gd name="T80" fmla="*/ 262 w 359"/>
                <a:gd name="T81" fmla="*/ 371 h 376"/>
                <a:gd name="T82" fmla="*/ 245 w 359"/>
                <a:gd name="T83" fmla="*/ 347 h 376"/>
                <a:gd name="T84" fmla="*/ 231 w 359"/>
                <a:gd name="T85" fmla="*/ 311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9" h="376">
                  <a:moveTo>
                    <a:pt x="231" y="311"/>
                  </a:moveTo>
                  <a:cubicBezTo>
                    <a:pt x="225" y="295"/>
                    <a:pt x="212" y="287"/>
                    <a:pt x="197" y="283"/>
                  </a:cubicBezTo>
                  <a:cubicBezTo>
                    <a:pt x="162" y="273"/>
                    <a:pt x="155" y="258"/>
                    <a:pt x="174" y="226"/>
                  </a:cubicBezTo>
                  <a:cubicBezTo>
                    <a:pt x="187" y="204"/>
                    <a:pt x="182" y="149"/>
                    <a:pt x="159" y="136"/>
                  </a:cubicBezTo>
                  <a:cubicBezTo>
                    <a:pt x="149" y="130"/>
                    <a:pt x="142" y="128"/>
                    <a:pt x="135" y="140"/>
                  </a:cubicBezTo>
                  <a:cubicBezTo>
                    <a:pt x="132" y="144"/>
                    <a:pt x="129" y="149"/>
                    <a:pt x="123" y="150"/>
                  </a:cubicBezTo>
                  <a:cubicBezTo>
                    <a:pt x="110" y="152"/>
                    <a:pt x="103" y="155"/>
                    <a:pt x="113" y="169"/>
                  </a:cubicBezTo>
                  <a:cubicBezTo>
                    <a:pt x="114" y="170"/>
                    <a:pt x="113" y="174"/>
                    <a:pt x="111" y="176"/>
                  </a:cubicBezTo>
                  <a:cubicBezTo>
                    <a:pt x="93" y="196"/>
                    <a:pt x="94" y="206"/>
                    <a:pt x="116" y="223"/>
                  </a:cubicBezTo>
                  <a:cubicBezTo>
                    <a:pt x="93" y="232"/>
                    <a:pt x="93" y="232"/>
                    <a:pt x="86" y="209"/>
                  </a:cubicBezTo>
                  <a:cubicBezTo>
                    <a:pt x="84" y="204"/>
                    <a:pt x="81" y="198"/>
                    <a:pt x="76" y="195"/>
                  </a:cubicBezTo>
                  <a:cubicBezTo>
                    <a:pt x="54" y="183"/>
                    <a:pt x="39" y="165"/>
                    <a:pt x="27" y="143"/>
                  </a:cubicBezTo>
                  <a:cubicBezTo>
                    <a:pt x="25" y="132"/>
                    <a:pt x="12" y="132"/>
                    <a:pt x="8" y="122"/>
                  </a:cubicBezTo>
                  <a:cubicBezTo>
                    <a:pt x="3" y="112"/>
                    <a:pt x="0" y="105"/>
                    <a:pt x="11" y="99"/>
                  </a:cubicBezTo>
                  <a:cubicBezTo>
                    <a:pt x="22" y="93"/>
                    <a:pt x="25" y="84"/>
                    <a:pt x="22" y="72"/>
                  </a:cubicBezTo>
                  <a:cubicBezTo>
                    <a:pt x="18" y="60"/>
                    <a:pt x="25" y="58"/>
                    <a:pt x="35" y="61"/>
                  </a:cubicBezTo>
                  <a:cubicBezTo>
                    <a:pt x="37" y="61"/>
                    <a:pt x="38" y="62"/>
                    <a:pt x="40" y="63"/>
                  </a:cubicBezTo>
                  <a:cubicBezTo>
                    <a:pt x="69" y="76"/>
                    <a:pt x="69" y="76"/>
                    <a:pt x="89" y="52"/>
                  </a:cubicBezTo>
                  <a:cubicBezTo>
                    <a:pt x="98" y="41"/>
                    <a:pt x="113" y="41"/>
                    <a:pt x="127" y="53"/>
                  </a:cubicBezTo>
                  <a:cubicBezTo>
                    <a:pt x="144" y="67"/>
                    <a:pt x="158" y="68"/>
                    <a:pt x="177" y="56"/>
                  </a:cubicBezTo>
                  <a:cubicBezTo>
                    <a:pt x="191" y="47"/>
                    <a:pt x="207" y="43"/>
                    <a:pt x="210" y="22"/>
                  </a:cubicBezTo>
                  <a:cubicBezTo>
                    <a:pt x="212" y="11"/>
                    <a:pt x="223" y="14"/>
                    <a:pt x="231" y="20"/>
                  </a:cubicBezTo>
                  <a:cubicBezTo>
                    <a:pt x="252" y="37"/>
                    <a:pt x="264" y="35"/>
                    <a:pt x="277" y="11"/>
                  </a:cubicBezTo>
                  <a:cubicBezTo>
                    <a:pt x="282" y="1"/>
                    <a:pt x="291" y="0"/>
                    <a:pt x="298" y="4"/>
                  </a:cubicBezTo>
                  <a:cubicBezTo>
                    <a:pt x="308" y="9"/>
                    <a:pt x="300" y="15"/>
                    <a:pt x="296" y="20"/>
                  </a:cubicBezTo>
                  <a:cubicBezTo>
                    <a:pt x="289" y="28"/>
                    <a:pt x="293" y="36"/>
                    <a:pt x="298" y="41"/>
                  </a:cubicBezTo>
                  <a:cubicBezTo>
                    <a:pt x="310" y="54"/>
                    <a:pt x="314" y="68"/>
                    <a:pt x="315" y="84"/>
                  </a:cubicBezTo>
                  <a:cubicBezTo>
                    <a:pt x="317" y="104"/>
                    <a:pt x="328" y="121"/>
                    <a:pt x="340" y="135"/>
                  </a:cubicBezTo>
                  <a:cubicBezTo>
                    <a:pt x="350" y="149"/>
                    <a:pt x="351" y="160"/>
                    <a:pt x="347" y="175"/>
                  </a:cubicBezTo>
                  <a:cubicBezTo>
                    <a:pt x="350" y="180"/>
                    <a:pt x="346" y="185"/>
                    <a:pt x="344" y="190"/>
                  </a:cubicBezTo>
                  <a:cubicBezTo>
                    <a:pt x="340" y="201"/>
                    <a:pt x="340" y="212"/>
                    <a:pt x="346" y="222"/>
                  </a:cubicBezTo>
                  <a:cubicBezTo>
                    <a:pt x="352" y="232"/>
                    <a:pt x="353" y="243"/>
                    <a:pt x="356" y="253"/>
                  </a:cubicBezTo>
                  <a:cubicBezTo>
                    <a:pt x="359" y="259"/>
                    <a:pt x="357" y="265"/>
                    <a:pt x="351" y="268"/>
                  </a:cubicBezTo>
                  <a:cubicBezTo>
                    <a:pt x="345" y="271"/>
                    <a:pt x="339" y="270"/>
                    <a:pt x="334" y="266"/>
                  </a:cubicBezTo>
                  <a:cubicBezTo>
                    <a:pt x="329" y="261"/>
                    <a:pt x="326" y="255"/>
                    <a:pt x="323" y="249"/>
                  </a:cubicBezTo>
                  <a:cubicBezTo>
                    <a:pt x="313" y="233"/>
                    <a:pt x="290" y="224"/>
                    <a:pt x="273" y="230"/>
                  </a:cubicBezTo>
                  <a:cubicBezTo>
                    <a:pt x="257" y="234"/>
                    <a:pt x="249" y="248"/>
                    <a:pt x="248" y="271"/>
                  </a:cubicBezTo>
                  <a:cubicBezTo>
                    <a:pt x="248" y="287"/>
                    <a:pt x="253" y="302"/>
                    <a:pt x="264" y="315"/>
                  </a:cubicBezTo>
                  <a:cubicBezTo>
                    <a:pt x="274" y="326"/>
                    <a:pt x="281" y="339"/>
                    <a:pt x="285" y="353"/>
                  </a:cubicBezTo>
                  <a:cubicBezTo>
                    <a:pt x="287" y="360"/>
                    <a:pt x="287" y="366"/>
                    <a:pt x="280" y="371"/>
                  </a:cubicBezTo>
                  <a:cubicBezTo>
                    <a:pt x="274" y="376"/>
                    <a:pt x="268" y="374"/>
                    <a:pt x="262" y="371"/>
                  </a:cubicBezTo>
                  <a:cubicBezTo>
                    <a:pt x="252" y="366"/>
                    <a:pt x="248" y="358"/>
                    <a:pt x="245" y="347"/>
                  </a:cubicBezTo>
                  <a:cubicBezTo>
                    <a:pt x="242" y="335"/>
                    <a:pt x="241" y="321"/>
                    <a:pt x="231" y="311"/>
                  </a:cubicBezTo>
                  <a:close/>
                </a:path>
              </a:pathLst>
            </a:custGeom>
            <a:solidFill>
              <a:srgbClr val="E3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3" name="Freeform 1021">
              <a:extLst>
                <a:ext uri="{FF2B5EF4-FFF2-40B4-BE49-F238E27FC236}">
                  <a16:creationId xmlns:a16="http://schemas.microsoft.com/office/drawing/2014/main" id="{546D5448-13CA-5E72-A3C6-33BBDDC80958}"/>
                </a:ext>
              </a:extLst>
            </p:cNvPr>
            <p:cNvSpPr/>
            <p:nvPr/>
          </p:nvSpPr>
          <p:spPr bwMode="auto">
            <a:xfrm>
              <a:off x="6211888" y="2078038"/>
              <a:ext cx="103188" cy="441325"/>
            </a:xfrm>
            <a:custGeom>
              <a:avLst/>
              <a:gdLst>
                <a:gd name="T0" fmla="*/ 4 w 158"/>
                <a:gd name="T1" fmla="*/ 136 h 327"/>
                <a:gd name="T2" fmla="*/ 20 w 158"/>
                <a:gd name="T3" fmla="*/ 159 h 327"/>
                <a:gd name="T4" fmla="*/ 38 w 158"/>
                <a:gd name="T5" fmla="*/ 193 h 327"/>
                <a:gd name="T6" fmla="*/ 53 w 158"/>
                <a:gd name="T7" fmla="*/ 192 h 327"/>
                <a:gd name="T8" fmla="*/ 54 w 158"/>
                <a:gd name="T9" fmla="*/ 180 h 327"/>
                <a:gd name="T10" fmla="*/ 32 w 158"/>
                <a:gd name="T11" fmla="*/ 142 h 327"/>
                <a:gd name="T12" fmla="*/ 20 w 158"/>
                <a:gd name="T13" fmla="*/ 69 h 327"/>
                <a:gd name="T14" fmla="*/ 70 w 158"/>
                <a:gd name="T15" fmla="*/ 49 h 327"/>
                <a:gd name="T16" fmla="*/ 104 w 158"/>
                <a:gd name="T17" fmla="*/ 78 h 327"/>
                <a:gd name="T18" fmla="*/ 113 w 158"/>
                <a:gd name="T19" fmla="*/ 90 h 327"/>
                <a:gd name="T20" fmla="*/ 123 w 158"/>
                <a:gd name="T21" fmla="*/ 90 h 327"/>
                <a:gd name="T22" fmla="*/ 126 w 158"/>
                <a:gd name="T23" fmla="*/ 82 h 327"/>
                <a:gd name="T24" fmla="*/ 116 w 158"/>
                <a:gd name="T25" fmla="*/ 52 h 327"/>
                <a:gd name="T26" fmla="*/ 120 w 158"/>
                <a:gd name="T27" fmla="*/ 0 h 327"/>
                <a:gd name="T28" fmla="*/ 144 w 158"/>
                <a:gd name="T29" fmla="*/ 16 h 327"/>
                <a:gd name="T30" fmla="*/ 146 w 158"/>
                <a:gd name="T31" fmla="*/ 82 h 327"/>
                <a:gd name="T32" fmla="*/ 148 w 158"/>
                <a:gd name="T33" fmla="*/ 128 h 327"/>
                <a:gd name="T34" fmla="*/ 120 w 158"/>
                <a:gd name="T35" fmla="*/ 184 h 327"/>
                <a:gd name="T36" fmla="*/ 108 w 158"/>
                <a:gd name="T37" fmla="*/ 305 h 327"/>
                <a:gd name="T38" fmla="*/ 93 w 158"/>
                <a:gd name="T39" fmla="*/ 326 h 327"/>
                <a:gd name="T40" fmla="*/ 74 w 158"/>
                <a:gd name="T41" fmla="*/ 310 h 327"/>
                <a:gd name="T42" fmla="*/ 55 w 158"/>
                <a:gd name="T43" fmla="*/ 276 h 327"/>
                <a:gd name="T44" fmla="*/ 54 w 158"/>
                <a:gd name="T45" fmla="*/ 265 h 327"/>
                <a:gd name="T46" fmla="*/ 50 w 158"/>
                <a:gd name="T47" fmla="*/ 234 h 327"/>
                <a:gd name="T48" fmla="*/ 36 w 158"/>
                <a:gd name="T49" fmla="*/ 204 h 327"/>
                <a:gd name="T50" fmla="*/ 26 w 158"/>
                <a:gd name="T51" fmla="*/ 200 h 327"/>
                <a:gd name="T52" fmla="*/ 0 w 158"/>
                <a:gd name="T53" fmla="*/ 148 h 327"/>
                <a:gd name="T54" fmla="*/ 4 w 158"/>
                <a:gd name="T55" fmla="*/ 136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8" h="327">
                  <a:moveTo>
                    <a:pt x="4" y="136"/>
                  </a:moveTo>
                  <a:cubicBezTo>
                    <a:pt x="18" y="138"/>
                    <a:pt x="18" y="149"/>
                    <a:pt x="20" y="159"/>
                  </a:cubicBezTo>
                  <a:cubicBezTo>
                    <a:pt x="23" y="172"/>
                    <a:pt x="22" y="187"/>
                    <a:pt x="38" y="193"/>
                  </a:cubicBezTo>
                  <a:cubicBezTo>
                    <a:pt x="43" y="195"/>
                    <a:pt x="48" y="197"/>
                    <a:pt x="53" y="192"/>
                  </a:cubicBezTo>
                  <a:cubicBezTo>
                    <a:pt x="57" y="188"/>
                    <a:pt x="56" y="184"/>
                    <a:pt x="54" y="180"/>
                  </a:cubicBezTo>
                  <a:cubicBezTo>
                    <a:pt x="48" y="166"/>
                    <a:pt x="43" y="153"/>
                    <a:pt x="32" y="142"/>
                  </a:cubicBezTo>
                  <a:cubicBezTo>
                    <a:pt x="13" y="121"/>
                    <a:pt x="12" y="95"/>
                    <a:pt x="20" y="69"/>
                  </a:cubicBezTo>
                  <a:cubicBezTo>
                    <a:pt x="27" y="51"/>
                    <a:pt x="50" y="42"/>
                    <a:pt x="70" y="49"/>
                  </a:cubicBezTo>
                  <a:cubicBezTo>
                    <a:pt x="84" y="55"/>
                    <a:pt x="99" y="60"/>
                    <a:pt x="104" y="78"/>
                  </a:cubicBezTo>
                  <a:cubicBezTo>
                    <a:pt x="105" y="82"/>
                    <a:pt x="109" y="86"/>
                    <a:pt x="113" y="90"/>
                  </a:cubicBezTo>
                  <a:cubicBezTo>
                    <a:pt x="116" y="92"/>
                    <a:pt x="119" y="92"/>
                    <a:pt x="123" y="90"/>
                  </a:cubicBezTo>
                  <a:cubicBezTo>
                    <a:pt x="126" y="88"/>
                    <a:pt x="129" y="84"/>
                    <a:pt x="126" y="82"/>
                  </a:cubicBezTo>
                  <a:cubicBezTo>
                    <a:pt x="118" y="73"/>
                    <a:pt x="123" y="61"/>
                    <a:pt x="116" y="52"/>
                  </a:cubicBezTo>
                  <a:cubicBezTo>
                    <a:pt x="101" y="33"/>
                    <a:pt x="109" y="17"/>
                    <a:pt x="120" y="0"/>
                  </a:cubicBezTo>
                  <a:cubicBezTo>
                    <a:pt x="131" y="0"/>
                    <a:pt x="135" y="12"/>
                    <a:pt x="144" y="16"/>
                  </a:cubicBezTo>
                  <a:cubicBezTo>
                    <a:pt x="134" y="38"/>
                    <a:pt x="123" y="59"/>
                    <a:pt x="146" y="82"/>
                  </a:cubicBezTo>
                  <a:cubicBezTo>
                    <a:pt x="158" y="94"/>
                    <a:pt x="152" y="112"/>
                    <a:pt x="148" y="128"/>
                  </a:cubicBezTo>
                  <a:cubicBezTo>
                    <a:pt x="128" y="141"/>
                    <a:pt x="117" y="158"/>
                    <a:pt x="120" y="184"/>
                  </a:cubicBezTo>
                  <a:cubicBezTo>
                    <a:pt x="123" y="224"/>
                    <a:pt x="118" y="265"/>
                    <a:pt x="108" y="305"/>
                  </a:cubicBezTo>
                  <a:cubicBezTo>
                    <a:pt x="106" y="314"/>
                    <a:pt x="103" y="325"/>
                    <a:pt x="93" y="326"/>
                  </a:cubicBezTo>
                  <a:cubicBezTo>
                    <a:pt x="84" y="327"/>
                    <a:pt x="77" y="317"/>
                    <a:pt x="74" y="310"/>
                  </a:cubicBezTo>
                  <a:cubicBezTo>
                    <a:pt x="68" y="298"/>
                    <a:pt x="64" y="285"/>
                    <a:pt x="55" y="276"/>
                  </a:cubicBezTo>
                  <a:cubicBezTo>
                    <a:pt x="52" y="272"/>
                    <a:pt x="51" y="268"/>
                    <a:pt x="54" y="265"/>
                  </a:cubicBezTo>
                  <a:cubicBezTo>
                    <a:pt x="66" y="252"/>
                    <a:pt x="62" y="243"/>
                    <a:pt x="50" y="234"/>
                  </a:cubicBezTo>
                  <a:cubicBezTo>
                    <a:pt x="41" y="226"/>
                    <a:pt x="47" y="211"/>
                    <a:pt x="36" y="204"/>
                  </a:cubicBezTo>
                  <a:cubicBezTo>
                    <a:pt x="32" y="206"/>
                    <a:pt x="28" y="203"/>
                    <a:pt x="26" y="200"/>
                  </a:cubicBezTo>
                  <a:cubicBezTo>
                    <a:pt x="15" y="184"/>
                    <a:pt x="5" y="167"/>
                    <a:pt x="0" y="148"/>
                  </a:cubicBezTo>
                  <a:cubicBezTo>
                    <a:pt x="1" y="144"/>
                    <a:pt x="3" y="140"/>
                    <a:pt x="4" y="136"/>
                  </a:cubicBezTo>
                  <a:close/>
                </a:path>
              </a:pathLst>
            </a:custGeom>
            <a:solidFill>
              <a:srgbClr val="DCD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4" name="Freeform 1022">
              <a:extLst>
                <a:ext uri="{FF2B5EF4-FFF2-40B4-BE49-F238E27FC236}">
                  <a16:creationId xmlns:a16="http://schemas.microsoft.com/office/drawing/2014/main" id="{EB2B6C3D-B5FC-00B6-2323-CE802C179EA6}"/>
                </a:ext>
              </a:extLst>
            </p:cNvPr>
            <p:cNvSpPr/>
            <p:nvPr/>
          </p:nvSpPr>
          <p:spPr bwMode="auto">
            <a:xfrm>
              <a:off x="7121525" y="2068513"/>
              <a:ext cx="466725" cy="425450"/>
            </a:xfrm>
            <a:custGeom>
              <a:avLst/>
              <a:gdLst>
                <a:gd name="T0" fmla="*/ 495 w 726"/>
                <a:gd name="T1" fmla="*/ 168 h 314"/>
                <a:gd name="T2" fmla="*/ 501 w 726"/>
                <a:gd name="T3" fmla="*/ 225 h 314"/>
                <a:gd name="T4" fmla="*/ 421 w 726"/>
                <a:gd name="T5" fmla="*/ 284 h 314"/>
                <a:gd name="T6" fmla="*/ 374 w 726"/>
                <a:gd name="T7" fmla="*/ 271 h 314"/>
                <a:gd name="T8" fmla="*/ 343 w 726"/>
                <a:gd name="T9" fmla="*/ 226 h 314"/>
                <a:gd name="T10" fmla="*/ 363 w 726"/>
                <a:gd name="T11" fmla="*/ 197 h 314"/>
                <a:gd name="T12" fmla="*/ 380 w 726"/>
                <a:gd name="T13" fmla="*/ 147 h 314"/>
                <a:gd name="T14" fmla="*/ 318 w 726"/>
                <a:gd name="T15" fmla="*/ 120 h 314"/>
                <a:gd name="T16" fmla="*/ 273 w 726"/>
                <a:gd name="T17" fmla="*/ 121 h 314"/>
                <a:gd name="T18" fmla="*/ 212 w 726"/>
                <a:gd name="T19" fmla="*/ 98 h 314"/>
                <a:gd name="T20" fmla="*/ 133 w 726"/>
                <a:gd name="T21" fmla="*/ 38 h 314"/>
                <a:gd name="T22" fmla="*/ 83 w 726"/>
                <a:gd name="T23" fmla="*/ 63 h 314"/>
                <a:gd name="T24" fmla="*/ 70 w 726"/>
                <a:gd name="T25" fmla="*/ 98 h 314"/>
                <a:gd name="T26" fmla="*/ 31 w 726"/>
                <a:gd name="T27" fmla="*/ 142 h 314"/>
                <a:gd name="T28" fmla="*/ 20 w 726"/>
                <a:gd name="T29" fmla="*/ 132 h 314"/>
                <a:gd name="T30" fmla="*/ 0 w 726"/>
                <a:gd name="T31" fmla="*/ 106 h 314"/>
                <a:gd name="T32" fmla="*/ 44 w 726"/>
                <a:gd name="T33" fmla="*/ 105 h 314"/>
                <a:gd name="T34" fmla="*/ 25 w 726"/>
                <a:gd name="T35" fmla="*/ 50 h 314"/>
                <a:gd name="T36" fmla="*/ 98 w 726"/>
                <a:gd name="T37" fmla="*/ 24 h 314"/>
                <a:gd name="T38" fmla="*/ 128 w 726"/>
                <a:gd name="T39" fmla="*/ 6 h 314"/>
                <a:gd name="T40" fmla="*/ 193 w 726"/>
                <a:gd name="T41" fmla="*/ 76 h 314"/>
                <a:gd name="T42" fmla="*/ 260 w 726"/>
                <a:gd name="T43" fmla="*/ 101 h 314"/>
                <a:gd name="T44" fmla="*/ 400 w 726"/>
                <a:gd name="T45" fmla="*/ 146 h 314"/>
                <a:gd name="T46" fmla="*/ 423 w 726"/>
                <a:gd name="T47" fmla="*/ 240 h 314"/>
                <a:gd name="T48" fmla="*/ 473 w 726"/>
                <a:gd name="T49" fmla="*/ 210 h 314"/>
                <a:gd name="T50" fmla="*/ 471 w 726"/>
                <a:gd name="T51" fmla="*/ 139 h 314"/>
                <a:gd name="T52" fmla="*/ 538 w 726"/>
                <a:gd name="T53" fmla="*/ 47 h 314"/>
                <a:gd name="T54" fmla="*/ 602 w 726"/>
                <a:gd name="T55" fmla="*/ 32 h 314"/>
                <a:gd name="T56" fmla="*/ 671 w 726"/>
                <a:gd name="T57" fmla="*/ 86 h 314"/>
                <a:gd name="T58" fmla="*/ 721 w 726"/>
                <a:gd name="T59" fmla="*/ 122 h 314"/>
                <a:gd name="T60" fmla="*/ 713 w 726"/>
                <a:gd name="T61" fmla="*/ 234 h 314"/>
                <a:gd name="T62" fmla="*/ 696 w 726"/>
                <a:gd name="T63" fmla="*/ 302 h 314"/>
                <a:gd name="T64" fmla="*/ 683 w 726"/>
                <a:gd name="T65" fmla="*/ 286 h 314"/>
                <a:gd name="T66" fmla="*/ 695 w 726"/>
                <a:gd name="T67" fmla="*/ 188 h 314"/>
                <a:gd name="T68" fmla="*/ 671 w 726"/>
                <a:gd name="T69" fmla="*/ 139 h 314"/>
                <a:gd name="T70" fmla="*/ 663 w 726"/>
                <a:gd name="T71" fmla="*/ 117 h 314"/>
                <a:gd name="T72" fmla="*/ 643 w 726"/>
                <a:gd name="T73" fmla="*/ 150 h 314"/>
                <a:gd name="T74" fmla="*/ 625 w 726"/>
                <a:gd name="T75" fmla="*/ 108 h 314"/>
                <a:gd name="T76" fmla="*/ 589 w 726"/>
                <a:gd name="T77" fmla="*/ 72 h 314"/>
                <a:gd name="T78" fmla="*/ 559 w 726"/>
                <a:gd name="T79" fmla="*/ 5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26" h="314">
                  <a:moveTo>
                    <a:pt x="540" y="74"/>
                  </a:moveTo>
                  <a:cubicBezTo>
                    <a:pt x="510" y="98"/>
                    <a:pt x="496" y="130"/>
                    <a:pt x="495" y="168"/>
                  </a:cubicBezTo>
                  <a:cubicBezTo>
                    <a:pt x="495" y="179"/>
                    <a:pt x="490" y="190"/>
                    <a:pt x="492" y="202"/>
                  </a:cubicBezTo>
                  <a:cubicBezTo>
                    <a:pt x="493" y="210"/>
                    <a:pt x="495" y="218"/>
                    <a:pt x="501" y="225"/>
                  </a:cubicBezTo>
                  <a:cubicBezTo>
                    <a:pt x="516" y="244"/>
                    <a:pt x="509" y="269"/>
                    <a:pt x="486" y="271"/>
                  </a:cubicBezTo>
                  <a:cubicBezTo>
                    <a:pt x="464" y="274"/>
                    <a:pt x="444" y="286"/>
                    <a:pt x="421" y="284"/>
                  </a:cubicBezTo>
                  <a:cubicBezTo>
                    <a:pt x="411" y="284"/>
                    <a:pt x="404" y="284"/>
                    <a:pt x="398" y="275"/>
                  </a:cubicBezTo>
                  <a:cubicBezTo>
                    <a:pt x="392" y="267"/>
                    <a:pt x="385" y="254"/>
                    <a:pt x="374" y="271"/>
                  </a:cubicBezTo>
                  <a:cubicBezTo>
                    <a:pt x="372" y="274"/>
                    <a:pt x="368" y="273"/>
                    <a:pt x="365" y="272"/>
                  </a:cubicBezTo>
                  <a:cubicBezTo>
                    <a:pt x="346" y="264"/>
                    <a:pt x="337" y="245"/>
                    <a:pt x="343" y="226"/>
                  </a:cubicBezTo>
                  <a:cubicBezTo>
                    <a:pt x="344" y="221"/>
                    <a:pt x="343" y="216"/>
                    <a:pt x="344" y="212"/>
                  </a:cubicBezTo>
                  <a:cubicBezTo>
                    <a:pt x="345" y="201"/>
                    <a:pt x="348" y="192"/>
                    <a:pt x="363" y="197"/>
                  </a:cubicBezTo>
                  <a:cubicBezTo>
                    <a:pt x="375" y="200"/>
                    <a:pt x="380" y="194"/>
                    <a:pt x="380" y="182"/>
                  </a:cubicBezTo>
                  <a:cubicBezTo>
                    <a:pt x="374" y="170"/>
                    <a:pt x="392" y="155"/>
                    <a:pt x="380" y="147"/>
                  </a:cubicBezTo>
                  <a:cubicBezTo>
                    <a:pt x="363" y="136"/>
                    <a:pt x="345" y="124"/>
                    <a:pt x="323" y="122"/>
                  </a:cubicBezTo>
                  <a:cubicBezTo>
                    <a:pt x="322" y="121"/>
                    <a:pt x="320" y="121"/>
                    <a:pt x="318" y="120"/>
                  </a:cubicBezTo>
                  <a:cubicBezTo>
                    <a:pt x="305" y="118"/>
                    <a:pt x="292" y="107"/>
                    <a:pt x="278" y="119"/>
                  </a:cubicBezTo>
                  <a:cubicBezTo>
                    <a:pt x="277" y="120"/>
                    <a:pt x="275" y="121"/>
                    <a:pt x="273" y="121"/>
                  </a:cubicBezTo>
                  <a:cubicBezTo>
                    <a:pt x="254" y="129"/>
                    <a:pt x="238" y="120"/>
                    <a:pt x="222" y="110"/>
                  </a:cubicBezTo>
                  <a:cubicBezTo>
                    <a:pt x="218" y="107"/>
                    <a:pt x="214" y="103"/>
                    <a:pt x="212" y="98"/>
                  </a:cubicBezTo>
                  <a:cubicBezTo>
                    <a:pt x="188" y="86"/>
                    <a:pt x="167" y="70"/>
                    <a:pt x="155" y="45"/>
                  </a:cubicBezTo>
                  <a:cubicBezTo>
                    <a:pt x="150" y="33"/>
                    <a:pt x="140" y="40"/>
                    <a:pt x="133" y="38"/>
                  </a:cubicBezTo>
                  <a:cubicBezTo>
                    <a:pt x="120" y="35"/>
                    <a:pt x="105" y="36"/>
                    <a:pt x="92" y="39"/>
                  </a:cubicBezTo>
                  <a:cubicBezTo>
                    <a:pt x="83" y="41"/>
                    <a:pt x="69" y="48"/>
                    <a:pt x="83" y="63"/>
                  </a:cubicBezTo>
                  <a:cubicBezTo>
                    <a:pt x="91" y="72"/>
                    <a:pt x="85" y="77"/>
                    <a:pt x="78" y="83"/>
                  </a:cubicBezTo>
                  <a:cubicBezTo>
                    <a:pt x="73" y="87"/>
                    <a:pt x="66" y="90"/>
                    <a:pt x="70" y="98"/>
                  </a:cubicBezTo>
                  <a:cubicBezTo>
                    <a:pt x="81" y="119"/>
                    <a:pt x="64" y="124"/>
                    <a:pt x="51" y="129"/>
                  </a:cubicBezTo>
                  <a:cubicBezTo>
                    <a:pt x="43" y="131"/>
                    <a:pt x="35" y="132"/>
                    <a:pt x="31" y="142"/>
                  </a:cubicBezTo>
                  <a:cubicBezTo>
                    <a:pt x="29" y="147"/>
                    <a:pt x="25" y="152"/>
                    <a:pt x="19" y="146"/>
                  </a:cubicBezTo>
                  <a:cubicBezTo>
                    <a:pt x="14" y="142"/>
                    <a:pt x="15" y="136"/>
                    <a:pt x="20" y="132"/>
                  </a:cubicBezTo>
                  <a:cubicBezTo>
                    <a:pt x="24" y="128"/>
                    <a:pt x="29" y="126"/>
                    <a:pt x="36" y="121"/>
                  </a:cubicBezTo>
                  <a:cubicBezTo>
                    <a:pt x="22" y="117"/>
                    <a:pt x="14" y="106"/>
                    <a:pt x="0" y="106"/>
                  </a:cubicBezTo>
                  <a:cubicBezTo>
                    <a:pt x="4" y="89"/>
                    <a:pt x="16" y="95"/>
                    <a:pt x="26" y="97"/>
                  </a:cubicBezTo>
                  <a:cubicBezTo>
                    <a:pt x="33" y="98"/>
                    <a:pt x="37" y="105"/>
                    <a:pt x="44" y="105"/>
                  </a:cubicBezTo>
                  <a:cubicBezTo>
                    <a:pt x="48" y="95"/>
                    <a:pt x="41" y="91"/>
                    <a:pt x="36" y="86"/>
                  </a:cubicBezTo>
                  <a:cubicBezTo>
                    <a:pt x="26" y="76"/>
                    <a:pt x="20" y="64"/>
                    <a:pt x="25" y="50"/>
                  </a:cubicBezTo>
                  <a:cubicBezTo>
                    <a:pt x="29" y="35"/>
                    <a:pt x="43" y="31"/>
                    <a:pt x="56" y="30"/>
                  </a:cubicBezTo>
                  <a:cubicBezTo>
                    <a:pt x="70" y="28"/>
                    <a:pt x="83" y="23"/>
                    <a:pt x="98" y="24"/>
                  </a:cubicBezTo>
                  <a:cubicBezTo>
                    <a:pt x="105" y="25"/>
                    <a:pt x="109" y="20"/>
                    <a:pt x="112" y="13"/>
                  </a:cubicBezTo>
                  <a:cubicBezTo>
                    <a:pt x="114" y="5"/>
                    <a:pt x="119" y="0"/>
                    <a:pt x="128" y="6"/>
                  </a:cubicBezTo>
                  <a:cubicBezTo>
                    <a:pt x="143" y="27"/>
                    <a:pt x="167" y="39"/>
                    <a:pt x="177" y="64"/>
                  </a:cubicBezTo>
                  <a:cubicBezTo>
                    <a:pt x="180" y="70"/>
                    <a:pt x="186" y="75"/>
                    <a:pt x="193" y="76"/>
                  </a:cubicBezTo>
                  <a:cubicBezTo>
                    <a:pt x="213" y="79"/>
                    <a:pt x="232" y="87"/>
                    <a:pt x="249" y="98"/>
                  </a:cubicBezTo>
                  <a:cubicBezTo>
                    <a:pt x="252" y="100"/>
                    <a:pt x="257" y="101"/>
                    <a:pt x="260" y="101"/>
                  </a:cubicBezTo>
                  <a:cubicBezTo>
                    <a:pt x="315" y="88"/>
                    <a:pt x="357" y="110"/>
                    <a:pt x="396" y="144"/>
                  </a:cubicBezTo>
                  <a:cubicBezTo>
                    <a:pt x="397" y="145"/>
                    <a:pt x="399" y="145"/>
                    <a:pt x="400" y="146"/>
                  </a:cubicBezTo>
                  <a:cubicBezTo>
                    <a:pt x="412" y="160"/>
                    <a:pt x="417" y="177"/>
                    <a:pt x="417" y="195"/>
                  </a:cubicBezTo>
                  <a:cubicBezTo>
                    <a:pt x="417" y="210"/>
                    <a:pt x="418" y="226"/>
                    <a:pt x="423" y="240"/>
                  </a:cubicBezTo>
                  <a:cubicBezTo>
                    <a:pt x="426" y="251"/>
                    <a:pt x="432" y="255"/>
                    <a:pt x="444" y="252"/>
                  </a:cubicBezTo>
                  <a:cubicBezTo>
                    <a:pt x="476" y="243"/>
                    <a:pt x="474" y="243"/>
                    <a:pt x="473" y="210"/>
                  </a:cubicBezTo>
                  <a:cubicBezTo>
                    <a:pt x="472" y="189"/>
                    <a:pt x="473" y="168"/>
                    <a:pt x="471" y="147"/>
                  </a:cubicBezTo>
                  <a:cubicBezTo>
                    <a:pt x="470" y="144"/>
                    <a:pt x="470" y="141"/>
                    <a:pt x="471" y="139"/>
                  </a:cubicBezTo>
                  <a:cubicBezTo>
                    <a:pt x="489" y="118"/>
                    <a:pt x="491" y="85"/>
                    <a:pt x="518" y="71"/>
                  </a:cubicBezTo>
                  <a:cubicBezTo>
                    <a:pt x="528" y="65"/>
                    <a:pt x="535" y="58"/>
                    <a:pt x="538" y="47"/>
                  </a:cubicBezTo>
                  <a:cubicBezTo>
                    <a:pt x="540" y="42"/>
                    <a:pt x="543" y="36"/>
                    <a:pt x="547" y="31"/>
                  </a:cubicBezTo>
                  <a:cubicBezTo>
                    <a:pt x="566" y="5"/>
                    <a:pt x="584" y="5"/>
                    <a:pt x="602" y="32"/>
                  </a:cubicBezTo>
                  <a:cubicBezTo>
                    <a:pt x="607" y="39"/>
                    <a:pt x="612" y="48"/>
                    <a:pt x="618" y="55"/>
                  </a:cubicBezTo>
                  <a:cubicBezTo>
                    <a:pt x="631" y="71"/>
                    <a:pt x="644" y="89"/>
                    <a:pt x="671" y="86"/>
                  </a:cubicBezTo>
                  <a:cubicBezTo>
                    <a:pt x="685" y="85"/>
                    <a:pt x="699" y="94"/>
                    <a:pt x="712" y="101"/>
                  </a:cubicBezTo>
                  <a:cubicBezTo>
                    <a:pt x="720" y="105"/>
                    <a:pt x="721" y="114"/>
                    <a:pt x="721" y="122"/>
                  </a:cubicBezTo>
                  <a:cubicBezTo>
                    <a:pt x="719" y="155"/>
                    <a:pt x="726" y="188"/>
                    <a:pt x="714" y="221"/>
                  </a:cubicBezTo>
                  <a:cubicBezTo>
                    <a:pt x="713" y="225"/>
                    <a:pt x="712" y="230"/>
                    <a:pt x="713" y="234"/>
                  </a:cubicBezTo>
                  <a:cubicBezTo>
                    <a:pt x="725" y="261"/>
                    <a:pt x="712" y="279"/>
                    <a:pt x="696" y="298"/>
                  </a:cubicBezTo>
                  <a:cubicBezTo>
                    <a:pt x="696" y="299"/>
                    <a:pt x="696" y="300"/>
                    <a:pt x="696" y="302"/>
                  </a:cubicBezTo>
                  <a:cubicBezTo>
                    <a:pt x="692" y="305"/>
                    <a:pt x="691" y="314"/>
                    <a:pt x="682" y="309"/>
                  </a:cubicBezTo>
                  <a:cubicBezTo>
                    <a:pt x="678" y="301"/>
                    <a:pt x="679" y="293"/>
                    <a:pt x="683" y="286"/>
                  </a:cubicBezTo>
                  <a:cubicBezTo>
                    <a:pt x="693" y="271"/>
                    <a:pt x="695" y="254"/>
                    <a:pt x="690" y="237"/>
                  </a:cubicBezTo>
                  <a:cubicBezTo>
                    <a:pt x="686" y="220"/>
                    <a:pt x="687" y="204"/>
                    <a:pt x="695" y="188"/>
                  </a:cubicBezTo>
                  <a:cubicBezTo>
                    <a:pt x="700" y="178"/>
                    <a:pt x="699" y="169"/>
                    <a:pt x="685" y="166"/>
                  </a:cubicBezTo>
                  <a:cubicBezTo>
                    <a:pt x="668" y="163"/>
                    <a:pt x="668" y="153"/>
                    <a:pt x="671" y="139"/>
                  </a:cubicBezTo>
                  <a:cubicBezTo>
                    <a:pt x="673" y="132"/>
                    <a:pt x="678" y="124"/>
                    <a:pt x="671" y="117"/>
                  </a:cubicBezTo>
                  <a:cubicBezTo>
                    <a:pt x="669" y="115"/>
                    <a:pt x="666" y="115"/>
                    <a:pt x="663" y="117"/>
                  </a:cubicBezTo>
                  <a:cubicBezTo>
                    <a:pt x="655" y="123"/>
                    <a:pt x="655" y="131"/>
                    <a:pt x="657" y="140"/>
                  </a:cubicBezTo>
                  <a:cubicBezTo>
                    <a:pt x="659" y="152"/>
                    <a:pt x="652" y="154"/>
                    <a:pt x="643" y="150"/>
                  </a:cubicBezTo>
                  <a:cubicBezTo>
                    <a:pt x="637" y="148"/>
                    <a:pt x="633" y="143"/>
                    <a:pt x="629" y="138"/>
                  </a:cubicBezTo>
                  <a:cubicBezTo>
                    <a:pt x="622" y="129"/>
                    <a:pt x="614" y="121"/>
                    <a:pt x="625" y="108"/>
                  </a:cubicBezTo>
                  <a:cubicBezTo>
                    <a:pt x="632" y="99"/>
                    <a:pt x="619" y="97"/>
                    <a:pt x="616" y="92"/>
                  </a:cubicBezTo>
                  <a:cubicBezTo>
                    <a:pt x="608" y="84"/>
                    <a:pt x="600" y="75"/>
                    <a:pt x="589" y="72"/>
                  </a:cubicBezTo>
                  <a:cubicBezTo>
                    <a:pt x="570" y="68"/>
                    <a:pt x="563" y="58"/>
                    <a:pt x="574" y="38"/>
                  </a:cubicBezTo>
                  <a:cubicBezTo>
                    <a:pt x="562" y="41"/>
                    <a:pt x="562" y="49"/>
                    <a:pt x="559" y="54"/>
                  </a:cubicBezTo>
                  <a:cubicBezTo>
                    <a:pt x="555" y="63"/>
                    <a:pt x="553" y="74"/>
                    <a:pt x="540" y="74"/>
                  </a:cubicBezTo>
                  <a:close/>
                </a:path>
              </a:pathLst>
            </a:custGeom>
            <a:solidFill>
              <a:srgbClr val="E4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5" name="Freeform 1023">
              <a:extLst>
                <a:ext uri="{FF2B5EF4-FFF2-40B4-BE49-F238E27FC236}">
                  <a16:creationId xmlns:a16="http://schemas.microsoft.com/office/drawing/2014/main" id="{677868D7-CB43-74A4-9859-EAEF4C36D065}"/>
                </a:ext>
              </a:extLst>
            </p:cNvPr>
            <p:cNvSpPr/>
            <p:nvPr/>
          </p:nvSpPr>
          <p:spPr bwMode="auto">
            <a:xfrm>
              <a:off x="7178675" y="2476501"/>
              <a:ext cx="390525" cy="460375"/>
            </a:xfrm>
            <a:custGeom>
              <a:avLst/>
              <a:gdLst>
                <a:gd name="T0" fmla="*/ 596 w 608"/>
                <a:gd name="T1" fmla="*/ 8 h 340"/>
                <a:gd name="T2" fmla="*/ 608 w 608"/>
                <a:gd name="T3" fmla="*/ 0 h 340"/>
                <a:gd name="T4" fmla="*/ 608 w 608"/>
                <a:gd name="T5" fmla="*/ 4 h 340"/>
                <a:gd name="T6" fmla="*/ 608 w 608"/>
                <a:gd name="T7" fmla="*/ 20 h 340"/>
                <a:gd name="T8" fmla="*/ 592 w 608"/>
                <a:gd name="T9" fmla="*/ 36 h 340"/>
                <a:gd name="T10" fmla="*/ 580 w 608"/>
                <a:gd name="T11" fmla="*/ 43 h 340"/>
                <a:gd name="T12" fmla="*/ 549 w 608"/>
                <a:gd name="T13" fmla="*/ 76 h 340"/>
                <a:gd name="T14" fmla="*/ 521 w 608"/>
                <a:gd name="T15" fmla="*/ 103 h 340"/>
                <a:gd name="T16" fmla="*/ 513 w 608"/>
                <a:gd name="T17" fmla="*/ 105 h 340"/>
                <a:gd name="T18" fmla="*/ 445 w 608"/>
                <a:gd name="T19" fmla="*/ 167 h 340"/>
                <a:gd name="T20" fmla="*/ 378 w 608"/>
                <a:gd name="T21" fmla="*/ 173 h 340"/>
                <a:gd name="T22" fmla="*/ 353 w 608"/>
                <a:gd name="T23" fmla="*/ 174 h 340"/>
                <a:gd name="T24" fmla="*/ 318 w 608"/>
                <a:gd name="T25" fmla="*/ 209 h 340"/>
                <a:gd name="T26" fmla="*/ 305 w 608"/>
                <a:gd name="T27" fmla="*/ 237 h 340"/>
                <a:gd name="T28" fmla="*/ 286 w 608"/>
                <a:gd name="T29" fmla="*/ 277 h 340"/>
                <a:gd name="T30" fmla="*/ 257 w 608"/>
                <a:gd name="T31" fmla="*/ 313 h 340"/>
                <a:gd name="T32" fmla="*/ 233 w 608"/>
                <a:gd name="T33" fmla="*/ 330 h 340"/>
                <a:gd name="T34" fmla="*/ 194 w 608"/>
                <a:gd name="T35" fmla="*/ 311 h 340"/>
                <a:gd name="T36" fmla="*/ 165 w 608"/>
                <a:gd name="T37" fmla="*/ 292 h 340"/>
                <a:gd name="T38" fmla="*/ 138 w 608"/>
                <a:gd name="T39" fmla="*/ 287 h 340"/>
                <a:gd name="T40" fmla="*/ 90 w 608"/>
                <a:gd name="T41" fmla="*/ 284 h 340"/>
                <a:gd name="T42" fmla="*/ 68 w 608"/>
                <a:gd name="T43" fmla="*/ 284 h 340"/>
                <a:gd name="T44" fmla="*/ 40 w 608"/>
                <a:gd name="T45" fmla="*/ 284 h 340"/>
                <a:gd name="T46" fmla="*/ 24 w 608"/>
                <a:gd name="T47" fmla="*/ 264 h 340"/>
                <a:gd name="T48" fmla="*/ 24 w 608"/>
                <a:gd name="T49" fmla="*/ 256 h 340"/>
                <a:gd name="T50" fmla="*/ 4 w 608"/>
                <a:gd name="T51" fmla="*/ 228 h 340"/>
                <a:gd name="T52" fmla="*/ 0 w 608"/>
                <a:gd name="T53" fmla="*/ 219 h 340"/>
                <a:gd name="T54" fmla="*/ 44 w 608"/>
                <a:gd name="T55" fmla="*/ 244 h 340"/>
                <a:gd name="T56" fmla="*/ 60 w 608"/>
                <a:gd name="T57" fmla="*/ 267 h 340"/>
                <a:gd name="T58" fmla="*/ 73 w 608"/>
                <a:gd name="T59" fmla="*/ 250 h 340"/>
                <a:gd name="T60" fmla="*/ 112 w 608"/>
                <a:gd name="T61" fmla="*/ 239 h 340"/>
                <a:gd name="T62" fmla="*/ 136 w 608"/>
                <a:gd name="T63" fmla="*/ 247 h 340"/>
                <a:gd name="T64" fmla="*/ 164 w 608"/>
                <a:gd name="T65" fmla="*/ 258 h 340"/>
                <a:gd name="T66" fmla="*/ 206 w 608"/>
                <a:gd name="T67" fmla="*/ 238 h 340"/>
                <a:gd name="T68" fmla="*/ 233 w 608"/>
                <a:gd name="T69" fmla="*/ 251 h 340"/>
                <a:gd name="T70" fmla="*/ 242 w 608"/>
                <a:gd name="T71" fmla="*/ 252 h 340"/>
                <a:gd name="T72" fmla="*/ 292 w 608"/>
                <a:gd name="T73" fmla="*/ 213 h 340"/>
                <a:gd name="T74" fmla="*/ 329 w 608"/>
                <a:gd name="T75" fmla="*/ 173 h 340"/>
                <a:gd name="T76" fmla="*/ 344 w 608"/>
                <a:gd name="T77" fmla="*/ 151 h 340"/>
                <a:gd name="T78" fmla="*/ 367 w 608"/>
                <a:gd name="T79" fmla="*/ 132 h 340"/>
                <a:gd name="T80" fmla="*/ 386 w 608"/>
                <a:gd name="T81" fmla="*/ 149 h 340"/>
                <a:gd name="T82" fmla="*/ 395 w 608"/>
                <a:gd name="T83" fmla="*/ 165 h 340"/>
                <a:gd name="T84" fmla="*/ 416 w 608"/>
                <a:gd name="T85" fmla="*/ 164 h 340"/>
                <a:gd name="T86" fmla="*/ 462 w 608"/>
                <a:gd name="T87" fmla="*/ 111 h 340"/>
                <a:gd name="T88" fmla="*/ 466 w 608"/>
                <a:gd name="T89" fmla="*/ 107 h 340"/>
                <a:gd name="T90" fmla="*/ 525 w 608"/>
                <a:gd name="T91" fmla="*/ 57 h 340"/>
                <a:gd name="T92" fmla="*/ 540 w 608"/>
                <a:gd name="T93" fmla="*/ 40 h 340"/>
                <a:gd name="T94" fmla="*/ 549 w 608"/>
                <a:gd name="T95" fmla="*/ 31 h 340"/>
                <a:gd name="T96" fmla="*/ 596 w 608"/>
                <a:gd name="T97" fmla="*/ 8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8" h="340">
                  <a:moveTo>
                    <a:pt x="596" y="8"/>
                  </a:moveTo>
                  <a:cubicBezTo>
                    <a:pt x="600" y="5"/>
                    <a:pt x="604" y="2"/>
                    <a:pt x="608" y="0"/>
                  </a:cubicBezTo>
                  <a:cubicBezTo>
                    <a:pt x="608" y="1"/>
                    <a:pt x="608" y="2"/>
                    <a:pt x="608" y="4"/>
                  </a:cubicBezTo>
                  <a:cubicBezTo>
                    <a:pt x="608" y="9"/>
                    <a:pt x="608" y="14"/>
                    <a:pt x="608" y="20"/>
                  </a:cubicBezTo>
                  <a:cubicBezTo>
                    <a:pt x="602" y="24"/>
                    <a:pt x="600" y="33"/>
                    <a:pt x="592" y="36"/>
                  </a:cubicBezTo>
                  <a:cubicBezTo>
                    <a:pt x="588" y="38"/>
                    <a:pt x="584" y="42"/>
                    <a:pt x="580" y="43"/>
                  </a:cubicBezTo>
                  <a:cubicBezTo>
                    <a:pt x="561" y="46"/>
                    <a:pt x="551" y="57"/>
                    <a:pt x="549" y="76"/>
                  </a:cubicBezTo>
                  <a:cubicBezTo>
                    <a:pt x="547" y="90"/>
                    <a:pt x="541" y="105"/>
                    <a:pt x="521" y="103"/>
                  </a:cubicBezTo>
                  <a:cubicBezTo>
                    <a:pt x="518" y="103"/>
                    <a:pt x="515" y="103"/>
                    <a:pt x="513" y="105"/>
                  </a:cubicBezTo>
                  <a:cubicBezTo>
                    <a:pt x="489" y="124"/>
                    <a:pt x="459" y="135"/>
                    <a:pt x="445" y="167"/>
                  </a:cubicBezTo>
                  <a:cubicBezTo>
                    <a:pt x="432" y="199"/>
                    <a:pt x="399" y="202"/>
                    <a:pt x="378" y="173"/>
                  </a:cubicBezTo>
                  <a:cubicBezTo>
                    <a:pt x="364" y="155"/>
                    <a:pt x="363" y="154"/>
                    <a:pt x="353" y="174"/>
                  </a:cubicBezTo>
                  <a:cubicBezTo>
                    <a:pt x="345" y="189"/>
                    <a:pt x="331" y="198"/>
                    <a:pt x="318" y="209"/>
                  </a:cubicBezTo>
                  <a:cubicBezTo>
                    <a:pt x="310" y="217"/>
                    <a:pt x="305" y="225"/>
                    <a:pt x="305" y="237"/>
                  </a:cubicBezTo>
                  <a:cubicBezTo>
                    <a:pt x="304" y="253"/>
                    <a:pt x="298" y="266"/>
                    <a:pt x="286" y="277"/>
                  </a:cubicBezTo>
                  <a:cubicBezTo>
                    <a:pt x="274" y="287"/>
                    <a:pt x="268" y="302"/>
                    <a:pt x="257" y="313"/>
                  </a:cubicBezTo>
                  <a:cubicBezTo>
                    <a:pt x="250" y="320"/>
                    <a:pt x="243" y="326"/>
                    <a:pt x="233" y="330"/>
                  </a:cubicBezTo>
                  <a:cubicBezTo>
                    <a:pt x="208" y="340"/>
                    <a:pt x="201" y="337"/>
                    <a:pt x="194" y="311"/>
                  </a:cubicBezTo>
                  <a:cubicBezTo>
                    <a:pt x="190" y="296"/>
                    <a:pt x="182" y="287"/>
                    <a:pt x="165" y="292"/>
                  </a:cubicBezTo>
                  <a:cubicBezTo>
                    <a:pt x="156" y="294"/>
                    <a:pt x="146" y="292"/>
                    <a:pt x="138" y="287"/>
                  </a:cubicBezTo>
                  <a:cubicBezTo>
                    <a:pt x="123" y="278"/>
                    <a:pt x="107" y="277"/>
                    <a:pt x="90" y="284"/>
                  </a:cubicBezTo>
                  <a:cubicBezTo>
                    <a:pt x="83" y="288"/>
                    <a:pt x="75" y="290"/>
                    <a:pt x="68" y="284"/>
                  </a:cubicBezTo>
                  <a:cubicBezTo>
                    <a:pt x="58" y="284"/>
                    <a:pt x="49" y="284"/>
                    <a:pt x="40" y="284"/>
                  </a:cubicBezTo>
                  <a:cubicBezTo>
                    <a:pt x="32" y="279"/>
                    <a:pt x="29" y="270"/>
                    <a:pt x="24" y="264"/>
                  </a:cubicBezTo>
                  <a:cubicBezTo>
                    <a:pt x="24" y="261"/>
                    <a:pt x="24" y="258"/>
                    <a:pt x="24" y="256"/>
                  </a:cubicBezTo>
                  <a:cubicBezTo>
                    <a:pt x="16" y="247"/>
                    <a:pt x="12" y="236"/>
                    <a:pt x="4" y="228"/>
                  </a:cubicBezTo>
                  <a:cubicBezTo>
                    <a:pt x="1" y="226"/>
                    <a:pt x="0" y="223"/>
                    <a:pt x="0" y="219"/>
                  </a:cubicBezTo>
                  <a:cubicBezTo>
                    <a:pt x="18" y="222"/>
                    <a:pt x="35" y="225"/>
                    <a:pt x="44" y="244"/>
                  </a:cubicBezTo>
                  <a:cubicBezTo>
                    <a:pt x="48" y="252"/>
                    <a:pt x="50" y="262"/>
                    <a:pt x="60" y="267"/>
                  </a:cubicBezTo>
                  <a:cubicBezTo>
                    <a:pt x="56" y="254"/>
                    <a:pt x="55" y="248"/>
                    <a:pt x="73" y="250"/>
                  </a:cubicBezTo>
                  <a:cubicBezTo>
                    <a:pt x="85" y="251"/>
                    <a:pt x="100" y="250"/>
                    <a:pt x="112" y="239"/>
                  </a:cubicBezTo>
                  <a:cubicBezTo>
                    <a:pt x="123" y="228"/>
                    <a:pt x="131" y="232"/>
                    <a:pt x="136" y="247"/>
                  </a:cubicBezTo>
                  <a:cubicBezTo>
                    <a:pt x="141" y="265"/>
                    <a:pt x="147" y="266"/>
                    <a:pt x="164" y="258"/>
                  </a:cubicBezTo>
                  <a:cubicBezTo>
                    <a:pt x="178" y="252"/>
                    <a:pt x="188" y="239"/>
                    <a:pt x="206" y="238"/>
                  </a:cubicBezTo>
                  <a:cubicBezTo>
                    <a:pt x="218" y="238"/>
                    <a:pt x="230" y="231"/>
                    <a:pt x="233" y="251"/>
                  </a:cubicBezTo>
                  <a:cubicBezTo>
                    <a:pt x="233" y="256"/>
                    <a:pt x="239" y="254"/>
                    <a:pt x="242" y="252"/>
                  </a:cubicBezTo>
                  <a:cubicBezTo>
                    <a:pt x="258" y="239"/>
                    <a:pt x="284" y="242"/>
                    <a:pt x="292" y="213"/>
                  </a:cubicBezTo>
                  <a:cubicBezTo>
                    <a:pt x="295" y="199"/>
                    <a:pt x="305" y="176"/>
                    <a:pt x="329" y="173"/>
                  </a:cubicBezTo>
                  <a:cubicBezTo>
                    <a:pt x="337" y="173"/>
                    <a:pt x="341" y="161"/>
                    <a:pt x="344" y="151"/>
                  </a:cubicBezTo>
                  <a:cubicBezTo>
                    <a:pt x="348" y="140"/>
                    <a:pt x="355" y="133"/>
                    <a:pt x="367" y="132"/>
                  </a:cubicBezTo>
                  <a:cubicBezTo>
                    <a:pt x="378" y="131"/>
                    <a:pt x="382" y="141"/>
                    <a:pt x="386" y="149"/>
                  </a:cubicBezTo>
                  <a:cubicBezTo>
                    <a:pt x="389" y="154"/>
                    <a:pt x="391" y="160"/>
                    <a:pt x="395" y="165"/>
                  </a:cubicBezTo>
                  <a:cubicBezTo>
                    <a:pt x="402" y="173"/>
                    <a:pt x="409" y="174"/>
                    <a:pt x="416" y="164"/>
                  </a:cubicBezTo>
                  <a:cubicBezTo>
                    <a:pt x="428" y="144"/>
                    <a:pt x="439" y="122"/>
                    <a:pt x="462" y="111"/>
                  </a:cubicBezTo>
                  <a:cubicBezTo>
                    <a:pt x="464" y="110"/>
                    <a:pt x="466" y="109"/>
                    <a:pt x="466" y="107"/>
                  </a:cubicBezTo>
                  <a:cubicBezTo>
                    <a:pt x="475" y="78"/>
                    <a:pt x="503" y="72"/>
                    <a:pt x="525" y="57"/>
                  </a:cubicBezTo>
                  <a:cubicBezTo>
                    <a:pt x="532" y="53"/>
                    <a:pt x="536" y="47"/>
                    <a:pt x="540" y="40"/>
                  </a:cubicBezTo>
                  <a:cubicBezTo>
                    <a:pt x="541" y="35"/>
                    <a:pt x="545" y="32"/>
                    <a:pt x="549" y="31"/>
                  </a:cubicBezTo>
                  <a:cubicBezTo>
                    <a:pt x="567" y="28"/>
                    <a:pt x="581" y="17"/>
                    <a:pt x="596" y="8"/>
                  </a:cubicBezTo>
                  <a:close/>
                </a:path>
              </a:pathLst>
            </a:custGeom>
            <a:solidFill>
              <a:srgbClr val="EAC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6" name="Freeform 1024">
              <a:extLst>
                <a:ext uri="{FF2B5EF4-FFF2-40B4-BE49-F238E27FC236}">
                  <a16:creationId xmlns:a16="http://schemas.microsoft.com/office/drawing/2014/main" id="{42E91275-1A48-C132-D45A-23F66B5ADF40}"/>
                </a:ext>
              </a:extLst>
            </p:cNvPr>
            <p:cNvSpPr/>
            <p:nvPr/>
          </p:nvSpPr>
          <p:spPr bwMode="auto">
            <a:xfrm>
              <a:off x="7378700" y="2058988"/>
              <a:ext cx="223838" cy="412750"/>
            </a:xfrm>
            <a:custGeom>
              <a:avLst/>
              <a:gdLst>
                <a:gd name="T0" fmla="*/ 296 w 347"/>
                <a:gd name="T1" fmla="*/ 306 h 306"/>
                <a:gd name="T2" fmla="*/ 309 w 347"/>
                <a:gd name="T3" fmla="*/ 281 h 306"/>
                <a:gd name="T4" fmla="*/ 313 w 347"/>
                <a:gd name="T5" fmla="*/ 263 h 306"/>
                <a:gd name="T6" fmla="*/ 312 w 347"/>
                <a:gd name="T7" fmla="*/ 215 h 306"/>
                <a:gd name="T8" fmla="*/ 315 w 347"/>
                <a:gd name="T9" fmla="*/ 118 h 306"/>
                <a:gd name="T10" fmla="*/ 262 w 347"/>
                <a:gd name="T11" fmla="*/ 99 h 306"/>
                <a:gd name="T12" fmla="*/ 242 w 347"/>
                <a:gd name="T13" fmla="*/ 95 h 306"/>
                <a:gd name="T14" fmla="*/ 200 w 347"/>
                <a:gd name="T15" fmla="*/ 43 h 306"/>
                <a:gd name="T16" fmla="*/ 148 w 347"/>
                <a:gd name="T17" fmla="*/ 47 h 306"/>
                <a:gd name="T18" fmla="*/ 111 w 347"/>
                <a:gd name="T19" fmla="*/ 90 h 306"/>
                <a:gd name="T20" fmla="*/ 99 w 347"/>
                <a:gd name="T21" fmla="*/ 112 h 306"/>
                <a:gd name="T22" fmla="*/ 92 w 347"/>
                <a:gd name="T23" fmla="*/ 127 h 306"/>
                <a:gd name="T24" fmla="*/ 78 w 347"/>
                <a:gd name="T25" fmla="*/ 174 h 306"/>
                <a:gd name="T26" fmla="*/ 83 w 347"/>
                <a:gd name="T27" fmla="*/ 250 h 306"/>
                <a:gd name="T28" fmla="*/ 82 w 347"/>
                <a:gd name="T29" fmla="*/ 256 h 306"/>
                <a:gd name="T30" fmla="*/ 32 w 347"/>
                <a:gd name="T31" fmla="*/ 268 h 306"/>
                <a:gd name="T32" fmla="*/ 16 w 347"/>
                <a:gd name="T33" fmla="*/ 244 h 306"/>
                <a:gd name="T34" fmla="*/ 0 w 347"/>
                <a:gd name="T35" fmla="*/ 154 h 306"/>
                <a:gd name="T36" fmla="*/ 24 w 347"/>
                <a:gd name="T37" fmla="*/ 181 h 306"/>
                <a:gd name="T38" fmla="*/ 29 w 347"/>
                <a:gd name="T39" fmla="*/ 192 h 306"/>
                <a:gd name="T40" fmla="*/ 35 w 347"/>
                <a:gd name="T41" fmla="*/ 212 h 306"/>
                <a:gd name="T42" fmla="*/ 34 w 347"/>
                <a:gd name="T43" fmla="*/ 221 h 306"/>
                <a:gd name="T44" fmla="*/ 45 w 347"/>
                <a:gd name="T45" fmla="*/ 221 h 306"/>
                <a:gd name="T46" fmla="*/ 63 w 347"/>
                <a:gd name="T47" fmla="*/ 173 h 306"/>
                <a:gd name="T48" fmla="*/ 62 w 347"/>
                <a:gd name="T49" fmla="*/ 146 h 306"/>
                <a:gd name="T50" fmla="*/ 105 w 347"/>
                <a:gd name="T51" fmla="*/ 73 h 306"/>
                <a:gd name="T52" fmla="*/ 134 w 347"/>
                <a:gd name="T53" fmla="*/ 51 h 306"/>
                <a:gd name="T54" fmla="*/ 160 w 347"/>
                <a:gd name="T55" fmla="*/ 14 h 306"/>
                <a:gd name="T56" fmla="*/ 189 w 347"/>
                <a:gd name="T57" fmla="*/ 14 h 306"/>
                <a:gd name="T58" fmla="*/ 244 w 347"/>
                <a:gd name="T59" fmla="*/ 72 h 306"/>
                <a:gd name="T60" fmla="*/ 251 w 347"/>
                <a:gd name="T61" fmla="*/ 77 h 306"/>
                <a:gd name="T62" fmla="*/ 322 w 347"/>
                <a:gd name="T63" fmla="*/ 96 h 306"/>
                <a:gd name="T64" fmla="*/ 334 w 347"/>
                <a:gd name="T65" fmla="*/ 136 h 306"/>
                <a:gd name="T66" fmla="*/ 331 w 347"/>
                <a:gd name="T67" fmla="*/ 203 h 306"/>
                <a:gd name="T68" fmla="*/ 330 w 347"/>
                <a:gd name="T69" fmla="*/ 229 h 306"/>
                <a:gd name="T70" fmla="*/ 327 w 347"/>
                <a:gd name="T71" fmla="*/ 262 h 306"/>
                <a:gd name="T72" fmla="*/ 320 w 347"/>
                <a:gd name="T73" fmla="*/ 285 h 306"/>
                <a:gd name="T74" fmla="*/ 296 w 347"/>
                <a:gd name="T75" fmla="*/ 30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7" h="306">
                  <a:moveTo>
                    <a:pt x="296" y="306"/>
                  </a:moveTo>
                  <a:cubicBezTo>
                    <a:pt x="298" y="296"/>
                    <a:pt x="299" y="286"/>
                    <a:pt x="309" y="281"/>
                  </a:cubicBezTo>
                  <a:cubicBezTo>
                    <a:pt x="317" y="277"/>
                    <a:pt x="316" y="270"/>
                    <a:pt x="313" y="263"/>
                  </a:cubicBezTo>
                  <a:cubicBezTo>
                    <a:pt x="305" y="247"/>
                    <a:pt x="308" y="232"/>
                    <a:pt x="312" y="215"/>
                  </a:cubicBezTo>
                  <a:cubicBezTo>
                    <a:pt x="320" y="183"/>
                    <a:pt x="315" y="151"/>
                    <a:pt x="315" y="118"/>
                  </a:cubicBezTo>
                  <a:cubicBezTo>
                    <a:pt x="314" y="110"/>
                    <a:pt x="272" y="95"/>
                    <a:pt x="262" y="99"/>
                  </a:cubicBezTo>
                  <a:cubicBezTo>
                    <a:pt x="253" y="103"/>
                    <a:pt x="249" y="100"/>
                    <a:pt x="242" y="95"/>
                  </a:cubicBezTo>
                  <a:cubicBezTo>
                    <a:pt x="223" y="81"/>
                    <a:pt x="212" y="62"/>
                    <a:pt x="200" y="43"/>
                  </a:cubicBezTo>
                  <a:cubicBezTo>
                    <a:pt x="183" y="16"/>
                    <a:pt x="161" y="17"/>
                    <a:pt x="148" y="47"/>
                  </a:cubicBezTo>
                  <a:cubicBezTo>
                    <a:pt x="140" y="66"/>
                    <a:pt x="130" y="81"/>
                    <a:pt x="111" y="90"/>
                  </a:cubicBezTo>
                  <a:cubicBezTo>
                    <a:pt x="103" y="93"/>
                    <a:pt x="96" y="101"/>
                    <a:pt x="99" y="112"/>
                  </a:cubicBezTo>
                  <a:cubicBezTo>
                    <a:pt x="101" y="120"/>
                    <a:pt x="97" y="125"/>
                    <a:pt x="92" y="127"/>
                  </a:cubicBezTo>
                  <a:cubicBezTo>
                    <a:pt x="71" y="139"/>
                    <a:pt x="75" y="156"/>
                    <a:pt x="78" y="174"/>
                  </a:cubicBezTo>
                  <a:cubicBezTo>
                    <a:pt x="82" y="199"/>
                    <a:pt x="75" y="225"/>
                    <a:pt x="83" y="250"/>
                  </a:cubicBezTo>
                  <a:cubicBezTo>
                    <a:pt x="84" y="252"/>
                    <a:pt x="83" y="255"/>
                    <a:pt x="82" y="256"/>
                  </a:cubicBezTo>
                  <a:cubicBezTo>
                    <a:pt x="67" y="266"/>
                    <a:pt x="49" y="261"/>
                    <a:pt x="32" y="268"/>
                  </a:cubicBezTo>
                  <a:cubicBezTo>
                    <a:pt x="23" y="271"/>
                    <a:pt x="18" y="255"/>
                    <a:pt x="16" y="244"/>
                  </a:cubicBezTo>
                  <a:cubicBezTo>
                    <a:pt x="10" y="214"/>
                    <a:pt x="14" y="182"/>
                    <a:pt x="0" y="154"/>
                  </a:cubicBezTo>
                  <a:cubicBezTo>
                    <a:pt x="12" y="159"/>
                    <a:pt x="23" y="166"/>
                    <a:pt x="24" y="181"/>
                  </a:cubicBezTo>
                  <a:cubicBezTo>
                    <a:pt x="24" y="186"/>
                    <a:pt x="25" y="190"/>
                    <a:pt x="29" y="192"/>
                  </a:cubicBezTo>
                  <a:cubicBezTo>
                    <a:pt x="39" y="196"/>
                    <a:pt x="41" y="203"/>
                    <a:pt x="35" y="212"/>
                  </a:cubicBezTo>
                  <a:cubicBezTo>
                    <a:pt x="33" y="215"/>
                    <a:pt x="32" y="218"/>
                    <a:pt x="34" y="221"/>
                  </a:cubicBezTo>
                  <a:cubicBezTo>
                    <a:pt x="38" y="226"/>
                    <a:pt x="42" y="222"/>
                    <a:pt x="45" y="221"/>
                  </a:cubicBezTo>
                  <a:cubicBezTo>
                    <a:pt x="66" y="211"/>
                    <a:pt x="58" y="189"/>
                    <a:pt x="63" y="173"/>
                  </a:cubicBezTo>
                  <a:cubicBezTo>
                    <a:pt x="66" y="165"/>
                    <a:pt x="64" y="155"/>
                    <a:pt x="62" y="146"/>
                  </a:cubicBezTo>
                  <a:cubicBezTo>
                    <a:pt x="54" y="111"/>
                    <a:pt x="71" y="82"/>
                    <a:pt x="105" y="73"/>
                  </a:cubicBezTo>
                  <a:cubicBezTo>
                    <a:pt x="118" y="69"/>
                    <a:pt x="127" y="64"/>
                    <a:pt x="134" y="51"/>
                  </a:cubicBezTo>
                  <a:cubicBezTo>
                    <a:pt x="141" y="38"/>
                    <a:pt x="151" y="26"/>
                    <a:pt x="160" y="14"/>
                  </a:cubicBezTo>
                  <a:cubicBezTo>
                    <a:pt x="171" y="0"/>
                    <a:pt x="182" y="2"/>
                    <a:pt x="189" y="14"/>
                  </a:cubicBezTo>
                  <a:cubicBezTo>
                    <a:pt x="203" y="38"/>
                    <a:pt x="222" y="55"/>
                    <a:pt x="244" y="72"/>
                  </a:cubicBezTo>
                  <a:cubicBezTo>
                    <a:pt x="246" y="74"/>
                    <a:pt x="248" y="78"/>
                    <a:pt x="251" y="77"/>
                  </a:cubicBezTo>
                  <a:cubicBezTo>
                    <a:pt x="278" y="70"/>
                    <a:pt x="296" y="96"/>
                    <a:pt x="322" y="96"/>
                  </a:cubicBezTo>
                  <a:cubicBezTo>
                    <a:pt x="344" y="96"/>
                    <a:pt x="347" y="116"/>
                    <a:pt x="334" y="136"/>
                  </a:cubicBezTo>
                  <a:cubicBezTo>
                    <a:pt x="321" y="156"/>
                    <a:pt x="326" y="181"/>
                    <a:pt x="331" y="203"/>
                  </a:cubicBezTo>
                  <a:cubicBezTo>
                    <a:pt x="333" y="213"/>
                    <a:pt x="335" y="220"/>
                    <a:pt x="330" y="229"/>
                  </a:cubicBezTo>
                  <a:cubicBezTo>
                    <a:pt x="325" y="239"/>
                    <a:pt x="322" y="250"/>
                    <a:pt x="327" y="262"/>
                  </a:cubicBezTo>
                  <a:cubicBezTo>
                    <a:pt x="330" y="270"/>
                    <a:pt x="327" y="279"/>
                    <a:pt x="320" y="285"/>
                  </a:cubicBezTo>
                  <a:cubicBezTo>
                    <a:pt x="312" y="292"/>
                    <a:pt x="304" y="299"/>
                    <a:pt x="296" y="306"/>
                  </a:cubicBezTo>
                  <a:close/>
                </a:path>
              </a:pathLst>
            </a:custGeom>
            <a:solidFill>
              <a:srgbClr val="EAC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7" name="Freeform 1025">
              <a:extLst>
                <a:ext uri="{FF2B5EF4-FFF2-40B4-BE49-F238E27FC236}">
                  <a16:creationId xmlns:a16="http://schemas.microsoft.com/office/drawing/2014/main" id="{B518E50B-B16A-7C9A-18CE-DF7326883E87}"/>
                </a:ext>
              </a:extLst>
            </p:cNvPr>
            <p:cNvSpPr/>
            <p:nvPr/>
          </p:nvSpPr>
          <p:spPr bwMode="auto">
            <a:xfrm>
              <a:off x="7018338" y="2033588"/>
              <a:ext cx="185738" cy="242888"/>
            </a:xfrm>
            <a:custGeom>
              <a:avLst/>
              <a:gdLst>
                <a:gd name="T0" fmla="*/ 288 w 288"/>
                <a:gd name="T1" fmla="*/ 32 h 179"/>
                <a:gd name="T2" fmla="*/ 276 w 288"/>
                <a:gd name="T3" fmla="*/ 39 h 179"/>
                <a:gd name="T4" fmla="*/ 255 w 288"/>
                <a:gd name="T5" fmla="*/ 56 h 179"/>
                <a:gd name="T6" fmla="*/ 209 w 288"/>
                <a:gd name="T7" fmla="*/ 62 h 179"/>
                <a:gd name="T8" fmla="*/ 188 w 288"/>
                <a:gd name="T9" fmla="*/ 78 h 179"/>
                <a:gd name="T10" fmla="*/ 197 w 288"/>
                <a:gd name="T11" fmla="*/ 107 h 179"/>
                <a:gd name="T12" fmla="*/ 209 w 288"/>
                <a:gd name="T13" fmla="*/ 115 h 179"/>
                <a:gd name="T14" fmla="*/ 209 w 288"/>
                <a:gd name="T15" fmla="*/ 138 h 179"/>
                <a:gd name="T16" fmla="*/ 196 w 288"/>
                <a:gd name="T17" fmla="*/ 134 h 179"/>
                <a:gd name="T18" fmla="*/ 160 w 288"/>
                <a:gd name="T19" fmla="*/ 132 h 179"/>
                <a:gd name="T20" fmla="*/ 130 w 288"/>
                <a:gd name="T21" fmla="*/ 152 h 179"/>
                <a:gd name="T22" fmla="*/ 94 w 288"/>
                <a:gd name="T23" fmla="*/ 163 h 179"/>
                <a:gd name="T24" fmla="*/ 36 w 288"/>
                <a:gd name="T25" fmla="*/ 139 h 179"/>
                <a:gd name="T26" fmla="*/ 24 w 288"/>
                <a:gd name="T27" fmla="*/ 128 h 179"/>
                <a:gd name="T28" fmla="*/ 0 w 288"/>
                <a:gd name="T29" fmla="*/ 120 h 179"/>
                <a:gd name="T30" fmla="*/ 24 w 288"/>
                <a:gd name="T31" fmla="*/ 86 h 179"/>
                <a:gd name="T32" fmla="*/ 54 w 288"/>
                <a:gd name="T33" fmla="*/ 140 h 179"/>
                <a:gd name="T34" fmla="*/ 75 w 288"/>
                <a:gd name="T35" fmla="*/ 147 h 179"/>
                <a:gd name="T36" fmla="*/ 150 w 288"/>
                <a:gd name="T37" fmla="*/ 123 h 179"/>
                <a:gd name="T38" fmla="*/ 152 w 288"/>
                <a:gd name="T39" fmla="*/ 122 h 179"/>
                <a:gd name="T40" fmla="*/ 177 w 288"/>
                <a:gd name="T41" fmla="*/ 111 h 179"/>
                <a:gd name="T42" fmla="*/ 163 w 288"/>
                <a:gd name="T43" fmla="*/ 77 h 179"/>
                <a:gd name="T44" fmla="*/ 163 w 288"/>
                <a:gd name="T45" fmla="*/ 47 h 179"/>
                <a:gd name="T46" fmla="*/ 192 w 288"/>
                <a:gd name="T47" fmla="*/ 10 h 179"/>
                <a:gd name="T48" fmla="*/ 207 w 288"/>
                <a:gd name="T49" fmla="*/ 7 h 179"/>
                <a:gd name="T50" fmla="*/ 229 w 288"/>
                <a:gd name="T51" fmla="*/ 35 h 179"/>
                <a:gd name="T52" fmla="*/ 250 w 288"/>
                <a:gd name="T53" fmla="*/ 44 h 179"/>
                <a:gd name="T54" fmla="*/ 260 w 288"/>
                <a:gd name="T55" fmla="*/ 30 h 179"/>
                <a:gd name="T56" fmla="*/ 288 w 288"/>
                <a:gd name="T57" fmla="*/ 3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88" h="179">
                  <a:moveTo>
                    <a:pt x="288" y="32"/>
                  </a:moveTo>
                  <a:cubicBezTo>
                    <a:pt x="282" y="32"/>
                    <a:pt x="276" y="32"/>
                    <a:pt x="276" y="39"/>
                  </a:cubicBezTo>
                  <a:cubicBezTo>
                    <a:pt x="278" y="57"/>
                    <a:pt x="266" y="57"/>
                    <a:pt x="255" y="56"/>
                  </a:cubicBezTo>
                  <a:cubicBezTo>
                    <a:pt x="239" y="53"/>
                    <a:pt x="225" y="63"/>
                    <a:pt x="209" y="62"/>
                  </a:cubicBezTo>
                  <a:cubicBezTo>
                    <a:pt x="202" y="62"/>
                    <a:pt x="190" y="66"/>
                    <a:pt x="188" y="78"/>
                  </a:cubicBezTo>
                  <a:cubicBezTo>
                    <a:pt x="186" y="89"/>
                    <a:pt x="189" y="99"/>
                    <a:pt x="197" y="107"/>
                  </a:cubicBezTo>
                  <a:cubicBezTo>
                    <a:pt x="201" y="110"/>
                    <a:pt x="205" y="112"/>
                    <a:pt x="209" y="115"/>
                  </a:cubicBezTo>
                  <a:cubicBezTo>
                    <a:pt x="218" y="122"/>
                    <a:pt x="213" y="132"/>
                    <a:pt x="209" y="138"/>
                  </a:cubicBezTo>
                  <a:cubicBezTo>
                    <a:pt x="204" y="147"/>
                    <a:pt x="200" y="136"/>
                    <a:pt x="196" y="134"/>
                  </a:cubicBezTo>
                  <a:cubicBezTo>
                    <a:pt x="184" y="128"/>
                    <a:pt x="173" y="114"/>
                    <a:pt x="160" y="132"/>
                  </a:cubicBezTo>
                  <a:cubicBezTo>
                    <a:pt x="155" y="146"/>
                    <a:pt x="146" y="153"/>
                    <a:pt x="130" y="152"/>
                  </a:cubicBezTo>
                  <a:cubicBezTo>
                    <a:pt x="117" y="151"/>
                    <a:pt x="105" y="156"/>
                    <a:pt x="94" y="163"/>
                  </a:cubicBezTo>
                  <a:cubicBezTo>
                    <a:pt x="70" y="179"/>
                    <a:pt x="42" y="167"/>
                    <a:pt x="36" y="139"/>
                  </a:cubicBezTo>
                  <a:cubicBezTo>
                    <a:pt x="34" y="132"/>
                    <a:pt x="31" y="129"/>
                    <a:pt x="24" y="128"/>
                  </a:cubicBezTo>
                  <a:cubicBezTo>
                    <a:pt x="16" y="126"/>
                    <a:pt x="8" y="122"/>
                    <a:pt x="0" y="120"/>
                  </a:cubicBezTo>
                  <a:cubicBezTo>
                    <a:pt x="12" y="112"/>
                    <a:pt x="19" y="100"/>
                    <a:pt x="24" y="86"/>
                  </a:cubicBezTo>
                  <a:cubicBezTo>
                    <a:pt x="28" y="108"/>
                    <a:pt x="39" y="125"/>
                    <a:pt x="54" y="140"/>
                  </a:cubicBezTo>
                  <a:cubicBezTo>
                    <a:pt x="60" y="146"/>
                    <a:pt x="68" y="151"/>
                    <a:pt x="75" y="147"/>
                  </a:cubicBezTo>
                  <a:cubicBezTo>
                    <a:pt x="99" y="134"/>
                    <a:pt x="128" y="140"/>
                    <a:pt x="150" y="123"/>
                  </a:cubicBezTo>
                  <a:cubicBezTo>
                    <a:pt x="151" y="122"/>
                    <a:pt x="151" y="122"/>
                    <a:pt x="152" y="122"/>
                  </a:cubicBezTo>
                  <a:cubicBezTo>
                    <a:pt x="159" y="116"/>
                    <a:pt x="176" y="126"/>
                    <a:pt x="177" y="111"/>
                  </a:cubicBezTo>
                  <a:cubicBezTo>
                    <a:pt x="177" y="99"/>
                    <a:pt x="172" y="86"/>
                    <a:pt x="163" y="77"/>
                  </a:cubicBezTo>
                  <a:cubicBezTo>
                    <a:pt x="151" y="66"/>
                    <a:pt x="151" y="61"/>
                    <a:pt x="163" y="47"/>
                  </a:cubicBezTo>
                  <a:cubicBezTo>
                    <a:pt x="173" y="36"/>
                    <a:pt x="189" y="27"/>
                    <a:pt x="192" y="10"/>
                  </a:cubicBezTo>
                  <a:cubicBezTo>
                    <a:pt x="194" y="0"/>
                    <a:pt x="201" y="5"/>
                    <a:pt x="207" y="7"/>
                  </a:cubicBezTo>
                  <a:cubicBezTo>
                    <a:pt x="219" y="13"/>
                    <a:pt x="223" y="25"/>
                    <a:pt x="229" y="35"/>
                  </a:cubicBezTo>
                  <a:cubicBezTo>
                    <a:pt x="234" y="42"/>
                    <a:pt x="241" y="44"/>
                    <a:pt x="250" y="44"/>
                  </a:cubicBezTo>
                  <a:cubicBezTo>
                    <a:pt x="260" y="43"/>
                    <a:pt x="257" y="35"/>
                    <a:pt x="260" y="30"/>
                  </a:cubicBezTo>
                  <a:cubicBezTo>
                    <a:pt x="270" y="14"/>
                    <a:pt x="279" y="23"/>
                    <a:pt x="288" y="32"/>
                  </a:cubicBezTo>
                  <a:close/>
                </a:path>
              </a:pathLst>
            </a:custGeom>
            <a:solidFill>
              <a:srgbClr val="E8C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8" name="Freeform 1026">
              <a:extLst>
                <a:ext uri="{FF2B5EF4-FFF2-40B4-BE49-F238E27FC236}">
                  <a16:creationId xmlns:a16="http://schemas.microsoft.com/office/drawing/2014/main" id="{92B4143B-C8D5-1CAA-5496-C48EFE2A5E1D}"/>
                </a:ext>
              </a:extLst>
            </p:cNvPr>
            <p:cNvSpPr/>
            <p:nvPr/>
          </p:nvSpPr>
          <p:spPr bwMode="auto">
            <a:xfrm>
              <a:off x="7340600" y="1952626"/>
              <a:ext cx="149225" cy="342900"/>
            </a:xfrm>
            <a:custGeom>
              <a:avLst/>
              <a:gdLst>
                <a:gd name="T0" fmla="*/ 0 w 232"/>
                <a:gd name="T1" fmla="*/ 180 h 253"/>
                <a:gd name="T2" fmla="*/ 30 w 232"/>
                <a:gd name="T3" fmla="*/ 186 h 253"/>
                <a:gd name="T4" fmla="*/ 61 w 232"/>
                <a:gd name="T5" fmla="*/ 177 h 253"/>
                <a:gd name="T6" fmla="*/ 117 w 232"/>
                <a:gd name="T7" fmla="*/ 149 h 253"/>
                <a:gd name="T8" fmla="*/ 166 w 232"/>
                <a:gd name="T9" fmla="*/ 129 h 253"/>
                <a:gd name="T10" fmla="*/ 188 w 232"/>
                <a:gd name="T11" fmla="*/ 72 h 253"/>
                <a:gd name="T12" fmla="*/ 205 w 232"/>
                <a:gd name="T13" fmla="*/ 43 h 253"/>
                <a:gd name="T14" fmla="*/ 210 w 232"/>
                <a:gd name="T15" fmla="*/ 22 h 253"/>
                <a:gd name="T16" fmla="*/ 192 w 232"/>
                <a:gd name="T17" fmla="*/ 0 h 253"/>
                <a:gd name="T18" fmla="*/ 225 w 232"/>
                <a:gd name="T19" fmla="*/ 22 h 253"/>
                <a:gd name="T20" fmla="*/ 217 w 232"/>
                <a:gd name="T21" fmla="*/ 49 h 253"/>
                <a:gd name="T22" fmla="*/ 207 w 232"/>
                <a:gd name="T23" fmla="*/ 68 h 253"/>
                <a:gd name="T24" fmla="*/ 171 w 232"/>
                <a:gd name="T25" fmla="*/ 136 h 253"/>
                <a:gd name="T26" fmla="*/ 77 w 232"/>
                <a:gd name="T27" fmla="*/ 178 h 253"/>
                <a:gd name="T28" fmla="*/ 74 w 232"/>
                <a:gd name="T29" fmla="*/ 201 h 253"/>
                <a:gd name="T30" fmla="*/ 104 w 232"/>
                <a:gd name="T31" fmla="*/ 229 h 253"/>
                <a:gd name="T32" fmla="*/ 105 w 232"/>
                <a:gd name="T33" fmla="*/ 247 h 253"/>
                <a:gd name="T34" fmla="*/ 91 w 232"/>
                <a:gd name="T35" fmla="*/ 241 h 253"/>
                <a:gd name="T36" fmla="*/ 0 w 232"/>
                <a:gd name="T37" fmla="*/ 18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1" h="253">
                  <a:moveTo>
                    <a:pt x="0" y="180"/>
                  </a:moveTo>
                  <a:cubicBezTo>
                    <a:pt x="10" y="182"/>
                    <a:pt x="22" y="181"/>
                    <a:pt x="30" y="186"/>
                  </a:cubicBezTo>
                  <a:cubicBezTo>
                    <a:pt x="46" y="196"/>
                    <a:pt x="53" y="191"/>
                    <a:pt x="61" y="177"/>
                  </a:cubicBezTo>
                  <a:cubicBezTo>
                    <a:pt x="73" y="156"/>
                    <a:pt x="99" y="159"/>
                    <a:pt x="117" y="149"/>
                  </a:cubicBezTo>
                  <a:cubicBezTo>
                    <a:pt x="132" y="140"/>
                    <a:pt x="150" y="135"/>
                    <a:pt x="166" y="129"/>
                  </a:cubicBezTo>
                  <a:cubicBezTo>
                    <a:pt x="192" y="118"/>
                    <a:pt x="200" y="97"/>
                    <a:pt x="188" y="72"/>
                  </a:cubicBezTo>
                  <a:cubicBezTo>
                    <a:pt x="179" y="54"/>
                    <a:pt x="193" y="48"/>
                    <a:pt x="205" y="43"/>
                  </a:cubicBezTo>
                  <a:cubicBezTo>
                    <a:pt x="219" y="38"/>
                    <a:pt x="222" y="34"/>
                    <a:pt x="210" y="22"/>
                  </a:cubicBezTo>
                  <a:cubicBezTo>
                    <a:pt x="204" y="15"/>
                    <a:pt x="200" y="5"/>
                    <a:pt x="192" y="0"/>
                  </a:cubicBezTo>
                  <a:cubicBezTo>
                    <a:pt x="207" y="0"/>
                    <a:pt x="217" y="9"/>
                    <a:pt x="225" y="22"/>
                  </a:cubicBezTo>
                  <a:cubicBezTo>
                    <a:pt x="232" y="34"/>
                    <a:pt x="230" y="43"/>
                    <a:pt x="217" y="49"/>
                  </a:cubicBezTo>
                  <a:cubicBezTo>
                    <a:pt x="209" y="53"/>
                    <a:pt x="203" y="56"/>
                    <a:pt x="207" y="68"/>
                  </a:cubicBezTo>
                  <a:cubicBezTo>
                    <a:pt x="213" y="88"/>
                    <a:pt x="191" y="131"/>
                    <a:pt x="171" y="136"/>
                  </a:cubicBezTo>
                  <a:cubicBezTo>
                    <a:pt x="137" y="145"/>
                    <a:pt x="110" y="167"/>
                    <a:pt x="77" y="178"/>
                  </a:cubicBezTo>
                  <a:cubicBezTo>
                    <a:pt x="68" y="181"/>
                    <a:pt x="59" y="189"/>
                    <a:pt x="74" y="201"/>
                  </a:cubicBezTo>
                  <a:cubicBezTo>
                    <a:pt x="84" y="209"/>
                    <a:pt x="98" y="215"/>
                    <a:pt x="104" y="229"/>
                  </a:cubicBezTo>
                  <a:cubicBezTo>
                    <a:pt x="107" y="235"/>
                    <a:pt x="111" y="242"/>
                    <a:pt x="105" y="247"/>
                  </a:cubicBezTo>
                  <a:cubicBezTo>
                    <a:pt x="98" y="253"/>
                    <a:pt x="95" y="244"/>
                    <a:pt x="91" y="241"/>
                  </a:cubicBezTo>
                  <a:cubicBezTo>
                    <a:pt x="63" y="217"/>
                    <a:pt x="35" y="193"/>
                    <a:pt x="0" y="180"/>
                  </a:cubicBezTo>
                  <a:close/>
                </a:path>
              </a:pathLst>
            </a:custGeom>
            <a:solidFill>
              <a:srgbClr val="F2D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9" name="Freeform 1027">
              <a:extLst>
                <a:ext uri="{FF2B5EF4-FFF2-40B4-BE49-F238E27FC236}">
                  <a16:creationId xmlns:a16="http://schemas.microsoft.com/office/drawing/2014/main" id="{278FACBF-3C8C-5481-B512-89FF8F2991C5}"/>
                </a:ext>
              </a:extLst>
            </p:cNvPr>
            <p:cNvSpPr/>
            <p:nvPr/>
          </p:nvSpPr>
          <p:spPr bwMode="auto">
            <a:xfrm>
              <a:off x="7059613" y="2120901"/>
              <a:ext cx="33338" cy="38100"/>
            </a:xfrm>
            <a:custGeom>
              <a:avLst/>
              <a:gdLst>
                <a:gd name="T0" fmla="*/ 52 w 52"/>
                <a:gd name="T1" fmla="*/ 21 h 28"/>
                <a:gd name="T2" fmla="*/ 23 w 52"/>
                <a:gd name="T3" fmla="*/ 27 h 28"/>
                <a:gd name="T4" fmla="*/ 2 w 52"/>
                <a:gd name="T5" fmla="*/ 16 h 28"/>
                <a:gd name="T6" fmla="*/ 6 w 52"/>
                <a:gd name="T7" fmla="*/ 4 h 28"/>
                <a:gd name="T8" fmla="*/ 25 w 52"/>
                <a:gd name="T9" fmla="*/ 10 h 28"/>
                <a:gd name="T10" fmla="*/ 52 w 52"/>
                <a:gd name="T11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28">
                  <a:moveTo>
                    <a:pt x="52" y="21"/>
                  </a:moveTo>
                  <a:cubicBezTo>
                    <a:pt x="40" y="24"/>
                    <a:pt x="32" y="26"/>
                    <a:pt x="23" y="27"/>
                  </a:cubicBezTo>
                  <a:cubicBezTo>
                    <a:pt x="14" y="28"/>
                    <a:pt x="5" y="25"/>
                    <a:pt x="2" y="16"/>
                  </a:cubicBezTo>
                  <a:cubicBezTo>
                    <a:pt x="0" y="11"/>
                    <a:pt x="1" y="7"/>
                    <a:pt x="6" y="4"/>
                  </a:cubicBezTo>
                  <a:cubicBezTo>
                    <a:pt x="15" y="0"/>
                    <a:pt x="20" y="2"/>
                    <a:pt x="25" y="10"/>
                  </a:cubicBezTo>
                  <a:cubicBezTo>
                    <a:pt x="31" y="19"/>
                    <a:pt x="43" y="13"/>
                    <a:pt x="52" y="21"/>
                  </a:cubicBezTo>
                  <a:close/>
                </a:path>
              </a:pathLst>
            </a:custGeom>
            <a:solidFill>
              <a:srgbClr val="F5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0" name="Freeform 1028">
              <a:extLst>
                <a:ext uri="{FF2B5EF4-FFF2-40B4-BE49-F238E27FC236}">
                  <a16:creationId xmlns:a16="http://schemas.microsoft.com/office/drawing/2014/main" id="{632C25F1-925A-7C58-7882-7B28427E9A02}"/>
                </a:ext>
              </a:extLst>
            </p:cNvPr>
            <p:cNvSpPr/>
            <p:nvPr/>
          </p:nvSpPr>
          <p:spPr bwMode="auto">
            <a:xfrm>
              <a:off x="7067550" y="2170113"/>
              <a:ext cx="9525" cy="15875"/>
            </a:xfrm>
            <a:custGeom>
              <a:avLst/>
              <a:gdLst>
                <a:gd name="T0" fmla="*/ 13 w 13"/>
                <a:gd name="T1" fmla="*/ 6 h 11"/>
                <a:gd name="T2" fmla="*/ 6 w 13"/>
                <a:gd name="T3" fmla="*/ 10 h 11"/>
                <a:gd name="T4" fmla="*/ 1 w 13"/>
                <a:gd name="T5" fmla="*/ 6 h 11"/>
                <a:gd name="T6" fmla="*/ 7 w 13"/>
                <a:gd name="T7" fmla="*/ 0 h 11"/>
                <a:gd name="T8" fmla="*/ 13 w 13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6"/>
                  </a:moveTo>
                  <a:cubicBezTo>
                    <a:pt x="12" y="10"/>
                    <a:pt x="9" y="11"/>
                    <a:pt x="6" y="10"/>
                  </a:cubicBezTo>
                  <a:cubicBezTo>
                    <a:pt x="3" y="10"/>
                    <a:pt x="0" y="9"/>
                    <a:pt x="1" y="6"/>
                  </a:cubicBezTo>
                  <a:cubicBezTo>
                    <a:pt x="1" y="3"/>
                    <a:pt x="3" y="0"/>
                    <a:pt x="7" y="0"/>
                  </a:cubicBezTo>
                  <a:cubicBezTo>
                    <a:pt x="10" y="0"/>
                    <a:pt x="12" y="3"/>
                    <a:pt x="13" y="6"/>
                  </a:cubicBezTo>
                  <a:close/>
                </a:path>
              </a:pathLst>
            </a:custGeom>
            <a:solidFill>
              <a:srgbClr val="F5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1" name="Freeform 1029">
              <a:extLst>
                <a:ext uri="{FF2B5EF4-FFF2-40B4-BE49-F238E27FC236}">
                  <a16:creationId xmlns:a16="http://schemas.microsoft.com/office/drawing/2014/main" id="{DD1F8AFA-570D-C34F-07A5-A39EDE56564B}"/>
                </a:ext>
              </a:extLst>
            </p:cNvPr>
            <p:cNvSpPr/>
            <p:nvPr/>
          </p:nvSpPr>
          <p:spPr bwMode="auto">
            <a:xfrm>
              <a:off x="7318375" y="2012951"/>
              <a:ext cx="79375" cy="101600"/>
            </a:xfrm>
            <a:custGeom>
              <a:avLst/>
              <a:gdLst>
                <a:gd name="T0" fmla="*/ 78 w 124"/>
                <a:gd name="T1" fmla="*/ 50 h 76"/>
                <a:gd name="T2" fmla="*/ 53 w 124"/>
                <a:gd name="T3" fmla="*/ 59 h 76"/>
                <a:gd name="T4" fmla="*/ 19 w 124"/>
                <a:gd name="T5" fmla="*/ 69 h 76"/>
                <a:gd name="T6" fmla="*/ 0 w 124"/>
                <a:gd name="T7" fmla="*/ 34 h 76"/>
                <a:gd name="T8" fmla="*/ 25 w 124"/>
                <a:gd name="T9" fmla="*/ 18 h 76"/>
                <a:gd name="T10" fmla="*/ 92 w 124"/>
                <a:gd name="T11" fmla="*/ 5 h 76"/>
                <a:gd name="T12" fmla="*/ 114 w 124"/>
                <a:gd name="T13" fmla="*/ 11 h 76"/>
                <a:gd name="T14" fmla="*/ 111 w 124"/>
                <a:gd name="T15" fmla="*/ 41 h 76"/>
                <a:gd name="T16" fmla="*/ 78 w 124"/>
                <a:gd name="T17" fmla="*/ 5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76">
                  <a:moveTo>
                    <a:pt x="78" y="50"/>
                  </a:moveTo>
                  <a:cubicBezTo>
                    <a:pt x="67" y="47"/>
                    <a:pt x="60" y="53"/>
                    <a:pt x="53" y="59"/>
                  </a:cubicBezTo>
                  <a:cubicBezTo>
                    <a:pt x="44" y="69"/>
                    <a:pt x="33" y="76"/>
                    <a:pt x="19" y="69"/>
                  </a:cubicBezTo>
                  <a:cubicBezTo>
                    <a:pt x="6" y="62"/>
                    <a:pt x="1" y="47"/>
                    <a:pt x="0" y="34"/>
                  </a:cubicBezTo>
                  <a:cubicBezTo>
                    <a:pt x="0" y="21"/>
                    <a:pt x="15" y="16"/>
                    <a:pt x="25" y="18"/>
                  </a:cubicBezTo>
                  <a:cubicBezTo>
                    <a:pt x="50" y="24"/>
                    <a:pt x="71" y="14"/>
                    <a:pt x="92" y="5"/>
                  </a:cubicBezTo>
                  <a:cubicBezTo>
                    <a:pt x="103" y="0"/>
                    <a:pt x="110" y="1"/>
                    <a:pt x="114" y="11"/>
                  </a:cubicBezTo>
                  <a:cubicBezTo>
                    <a:pt x="119" y="22"/>
                    <a:pt x="124" y="33"/>
                    <a:pt x="111" y="41"/>
                  </a:cubicBezTo>
                  <a:cubicBezTo>
                    <a:pt x="101" y="48"/>
                    <a:pt x="89" y="50"/>
                    <a:pt x="78" y="50"/>
                  </a:cubicBezTo>
                  <a:close/>
                </a:path>
              </a:pathLst>
            </a:custGeom>
            <a:solidFill>
              <a:srgbClr val="F0D3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2" name="Freeform 1030">
              <a:extLst>
                <a:ext uri="{FF2B5EF4-FFF2-40B4-BE49-F238E27FC236}">
                  <a16:creationId xmlns:a16="http://schemas.microsoft.com/office/drawing/2014/main" id="{B9067C2C-600C-3D8B-DC27-9CAD91129ECF}"/>
                </a:ext>
              </a:extLst>
            </p:cNvPr>
            <p:cNvSpPr/>
            <p:nvPr/>
          </p:nvSpPr>
          <p:spPr bwMode="auto">
            <a:xfrm>
              <a:off x="6188075" y="3459163"/>
              <a:ext cx="100013" cy="254000"/>
            </a:xfrm>
            <a:custGeom>
              <a:avLst/>
              <a:gdLst>
                <a:gd name="T0" fmla="*/ 14 w 154"/>
                <a:gd name="T1" fmla="*/ 48 h 188"/>
                <a:gd name="T2" fmla="*/ 9 w 154"/>
                <a:gd name="T3" fmla="*/ 31 h 188"/>
                <a:gd name="T4" fmla="*/ 13 w 154"/>
                <a:gd name="T5" fmla="*/ 5 h 188"/>
                <a:gd name="T6" fmla="*/ 44 w 154"/>
                <a:gd name="T7" fmla="*/ 14 h 188"/>
                <a:gd name="T8" fmla="*/ 130 w 154"/>
                <a:gd name="T9" fmla="*/ 97 h 188"/>
                <a:gd name="T10" fmla="*/ 149 w 154"/>
                <a:gd name="T11" fmla="*/ 165 h 188"/>
                <a:gd name="T12" fmla="*/ 146 w 154"/>
                <a:gd name="T13" fmla="*/ 188 h 188"/>
                <a:gd name="T14" fmla="*/ 121 w 154"/>
                <a:gd name="T15" fmla="*/ 160 h 188"/>
                <a:gd name="T16" fmla="*/ 88 w 154"/>
                <a:gd name="T17" fmla="*/ 158 h 188"/>
                <a:gd name="T18" fmla="*/ 77 w 154"/>
                <a:gd name="T19" fmla="*/ 177 h 188"/>
                <a:gd name="T20" fmla="*/ 69 w 154"/>
                <a:gd name="T21" fmla="*/ 186 h 188"/>
                <a:gd name="T22" fmla="*/ 59 w 154"/>
                <a:gd name="T23" fmla="*/ 176 h 188"/>
                <a:gd name="T24" fmla="*/ 43 w 154"/>
                <a:gd name="T25" fmla="*/ 119 h 188"/>
                <a:gd name="T26" fmla="*/ 18 w 154"/>
                <a:gd name="T27" fmla="*/ 65 h 188"/>
                <a:gd name="T28" fmla="*/ 14 w 154"/>
                <a:gd name="T29" fmla="*/ 4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88">
                  <a:moveTo>
                    <a:pt x="14" y="48"/>
                  </a:moveTo>
                  <a:cubicBezTo>
                    <a:pt x="15" y="42"/>
                    <a:pt x="13" y="36"/>
                    <a:pt x="9" y="31"/>
                  </a:cubicBezTo>
                  <a:cubicBezTo>
                    <a:pt x="0" y="21"/>
                    <a:pt x="2" y="11"/>
                    <a:pt x="13" y="5"/>
                  </a:cubicBezTo>
                  <a:cubicBezTo>
                    <a:pt x="25" y="0"/>
                    <a:pt x="39" y="2"/>
                    <a:pt x="44" y="14"/>
                  </a:cubicBezTo>
                  <a:cubicBezTo>
                    <a:pt x="61" y="55"/>
                    <a:pt x="98" y="73"/>
                    <a:pt x="130" y="97"/>
                  </a:cubicBezTo>
                  <a:cubicBezTo>
                    <a:pt x="140" y="105"/>
                    <a:pt x="154" y="146"/>
                    <a:pt x="149" y="165"/>
                  </a:cubicBezTo>
                  <a:cubicBezTo>
                    <a:pt x="147" y="173"/>
                    <a:pt x="146" y="180"/>
                    <a:pt x="146" y="188"/>
                  </a:cubicBezTo>
                  <a:cubicBezTo>
                    <a:pt x="133" y="184"/>
                    <a:pt x="121" y="179"/>
                    <a:pt x="121" y="160"/>
                  </a:cubicBezTo>
                  <a:cubicBezTo>
                    <a:pt x="122" y="150"/>
                    <a:pt x="98" y="149"/>
                    <a:pt x="88" y="158"/>
                  </a:cubicBezTo>
                  <a:cubicBezTo>
                    <a:pt x="83" y="164"/>
                    <a:pt x="79" y="169"/>
                    <a:pt x="77" y="177"/>
                  </a:cubicBezTo>
                  <a:cubicBezTo>
                    <a:pt x="76" y="181"/>
                    <a:pt x="75" y="187"/>
                    <a:pt x="69" y="186"/>
                  </a:cubicBezTo>
                  <a:cubicBezTo>
                    <a:pt x="63" y="186"/>
                    <a:pt x="58" y="181"/>
                    <a:pt x="59" y="176"/>
                  </a:cubicBezTo>
                  <a:cubicBezTo>
                    <a:pt x="65" y="154"/>
                    <a:pt x="50" y="136"/>
                    <a:pt x="43" y="119"/>
                  </a:cubicBezTo>
                  <a:cubicBezTo>
                    <a:pt x="36" y="102"/>
                    <a:pt x="24" y="85"/>
                    <a:pt x="18" y="65"/>
                  </a:cubicBezTo>
                  <a:cubicBezTo>
                    <a:pt x="17" y="59"/>
                    <a:pt x="15" y="54"/>
                    <a:pt x="14" y="48"/>
                  </a:cubicBezTo>
                  <a:close/>
                </a:path>
              </a:pathLst>
            </a:custGeom>
            <a:solidFill>
              <a:srgbClr val="CC9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3" name="Freeform 1031">
              <a:extLst>
                <a:ext uri="{FF2B5EF4-FFF2-40B4-BE49-F238E27FC236}">
                  <a16:creationId xmlns:a16="http://schemas.microsoft.com/office/drawing/2014/main" id="{9ECE6B0C-8CEE-4933-6464-82D81A52E82F}"/>
                </a:ext>
              </a:extLst>
            </p:cNvPr>
            <p:cNvSpPr/>
            <p:nvPr/>
          </p:nvSpPr>
          <p:spPr bwMode="auto">
            <a:xfrm>
              <a:off x="6988175" y="2811463"/>
              <a:ext cx="406400" cy="574675"/>
            </a:xfrm>
            <a:custGeom>
              <a:avLst/>
              <a:gdLst>
                <a:gd name="T0" fmla="*/ 31 w 631"/>
                <a:gd name="T1" fmla="*/ 235 h 425"/>
                <a:gd name="T2" fmla="*/ 2 w 631"/>
                <a:gd name="T3" fmla="*/ 234 h 425"/>
                <a:gd name="T4" fmla="*/ 26 w 631"/>
                <a:gd name="T5" fmla="*/ 220 h 425"/>
                <a:gd name="T6" fmla="*/ 50 w 631"/>
                <a:gd name="T7" fmla="*/ 170 h 425"/>
                <a:gd name="T8" fmla="*/ 87 w 631"/>
                <a:gd name="T9" fmla="*/ 136 h 425"/>
                <a:gd name="T10" fmla="*/ 160 w 631"/>
                <a:gd name="T11" fmla="*/ 108 h 425"/>
                <a:gd name="T12" fmla="*/ 157 w 631"/>
                <a:gd name="T13" fmla="*/ 53 h 425"/>
                <a:gd name="T14" fmla="*/ 122 w 631"/>
                <a:gd name="T15" fmla="*/ 36 h 425"/>
                <a:gd name="T16" fmla="*/ 150 w 631"/>
                <a:gd name="T17" fmla="*/ 5 h 425"/>
                <a:gd name="T18" fmla="*/ 188 w 631"/>
                <a:gd name="T19" fmla="*/ 64 h 425"/>
                <a:gd name="T20" fmla="*/ 227 w 631"/>
                <a:gd name="T21" fmla="*/ 123 h 425"/>
                <a:gd name="T22" fmla="*/ 158 w 631"/>
                <a:gd name="T23" fmla="*/ 128 h 425"/>
                <a:gd name="T24" fmla="*/ 75 w 631"/>
                <a:gd name="T25" fmla="*/ 179 h 425"/>
                <a:gd name="T26" fmla="*/ 95 w 631"/>
                <a:gd name="T27" fmla="*/ 214 h 425"/>
                <a:gd name="T28" fmla="*/ 132 w 631"/>
                <a:gd name="T29" fmla="*/ 194 h 425"/>
                <a:gd name="T30" fmla="*/ 177 w 631"/>
                <a:gd name="T31" fmla="*/ 175 h 425"/>
                <a:gd name="T32" fmla="*/ 323 w 631"/>
                <a:gd name="T33" fmla="*/ 187 h 425"/>
                <a:gd name="T34" fmla="*/ 412 w 631"/>
                <a:gd name="T35" fmla="*/ 154 h 425"/>
                <a:gd name="T36" fmla="*/ 485 w 631"/>
                <a:gd name="T37" fmla="*/ 119 h 425"/>
                <a:gd name="T38" fmla="*/ 446 w 631"/>
                <a:gd name="T39" fmla="*/ 81 h 425"/>
                <a:gd name="T40" fmla="*/ 428 w 631"/>
                <a:gd name="T41" fmla="*/ 72 h 425"/>
                <a:gd name="T42" fmla="*/ 315 w 631"/>
                <a:gd name="T43" fmla="*/ 60 h 425"/>
                <a:gd name="T44" fmla="*/ 434 w 631"/>
                <a:gd name="T45" fmla="*/ 42 h 425"/>
                <a:gd name="T46" fmla="*/ 490 w 631"/>
                <a:gd name="T47" fmla="*/ 76 h 425"/>
                <a:gd name="T48" fmla="*/ 552 w 631"/>
                <a:gd name="T49" fmla="*/ 66 h 425"/>
                <a:gd name="T50" fmla="*/ 612 w 631"/>
                <a:gd name="T51" fmla="*/ 55 h 425"/>
                <a:gd name="T52" fmla="*/ 604 w 631"/>
                <a:gd name="T53" fmla="*/ 109 h 425"/>
                <a:gd name="T54" fmla="*/ 571 w 631"/>
                <a:gd name="T55" fmla="*/ 126 h 425"/>
                <a:gd name="T56" fmla="*/ 583 w 631"/>
                <a:gd name="T57" fmla="*/ 172 h 425"/>
                <a:gd name="T58" fmla="*/ 624 w 631"/>
                <a:gd name="T59" fmla="*/ 240 h 425"/>
                <a:gd name="T60" fmla="*/ 594 w 631"/>
                <a:gd name="T61" fmla="*/ 238 h 425"/>
                <a:gd name="T62" fmla="*/ 511 w 631"/>
                <a:gd name="T63" fmla="*/ 212 h 425"/>
                <a:gd name="T64" fmla="*/ 429 w 631"/>
                <a:gd name="T65" fmla="*/ 217 h 425"/>
                <a:gd name="T66" fmla="*/ 462 w 631"/>
                <a:gd name="T67" fmla="*/ 170 h 425"/>
                <a:gd name="T68" fmla="*/ 440 w 631"/>
                <a:gd name="T69" fmla="*/ 184 h 425"/>
                <a:gd name="T70" fmla="*/ 358 w 631"/>
                <a:gd name="T71" fmla="*/ 268 h 425"/>
                <a:gd name="T72" fmla="*/ 327 w 631"/>
                <a:gd name="T73" fmla="*/ 354 h 425"/>
                <a:gd name="T74" fmla="*/ 291 w 631"/>
                <a:gd name="T75" fmla="*/ 378 h 425"/>
                <a:gd name="T76" fmla="*/ 228 w 631"/>
                <a:gd name="T77" fmla="*/ 413 h 425"/>
                <a:gd name="T78" fmla="*/ 193 w 631"/>
                <a:gd name="T79" fmla="*/ 415 h 425"/>
                <a:gd name="T80" fmla="*/ 183 w 631"/>
                <a:gd name="T81" fmla="*/ 376 h 425"/>
                <a:gd name="T82" fmla="*/ 201 w 631"/>
                <a:gd name="T83" fmla="*/ 362 h 425"/>
                <a:gd name="T84" fmla="*/ 199 w 631"/>
                <a:gd name="T85" fmla="*/ 327 h 425"/>
                <a:gd name="T86" fmla="*/ 308 w 631"/>
                <a:gd name="T87" fmla="*/ 246 h 425"/>
                <a:gd name="T88" fmla="*/ 261 w 631"/>
                <a:gd name="T89" fmla="*/ 233 h 425"/>
                <a:gd name="T90" fmla="*/ 196 w 631"/>
                <a:gd name="T91" fmla="*/ 219 h 425"/>
                <a:gd name="T92" fmla="*/ 154 w 631"/>
                <a:gd name="T93" fmla="*/ 221 h 425"/>
                <a:gd name="T94" fmla="*/ 88 w 631"/>
                <a:gd name="T95" fmla="*/ 282 h 425"/>
                <a:gd name="T96" fmla="*/ 51 w 631"/>
                <a:gd name="T97" fmla="*/ 251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1" h="425">
                  <a:moveTo>
                    <a:pt x="51" y="251"/>
                  </a:moveTo>
                  <a:cubicBezTo>
                    <a:pt x="52" y="237"/>
                    <a:pt x="47" y="229"/>
                    <a:pt x="31" y="235"/>
                  </a:cubicBezTo>
                  <a:cubicBezTo>
                    <a:pt x="27" y="236"/>
                    <a:pt x="22" y="236"/>
                    <a:pt x="17" y="236"/>
                  </a:cubicBezTo>
                  <a:cubicBezTo>
                    <a:pt x="12" y="236"/>
                    <a:pt x="4" y="243"/>
                    <a:pt x="2" y="234"/>
                  </a:cubicBezTo>
                  <a:cubicBezTo>
                    <a:pt x="0" y="227"/>
                    <a:pt x="8" y="223"/>
                    <a:pt x="14" y="221"/>
                  </a:cubicBezTo>
                  <a:cubicBezTo>
                    <a:pt x="18" y="219"/>
                    <a:pt x="22" y="219"/>
                    <a:pt x="26" y="220"/>
                  </a:cubicBezTo>
                  <a:cubicBezTo>
                    <a:pt x="41" y="220"/>
                    <a:pt x="46" y="211"/>
                    <a:pt x="42" y="199"/>
                  </a:cubicBezTo>
                  <a:cubicBezTo>
                    <a:pt x="37" y="186"/>
                    <a:pt x="41" y="179"/>
                    <a:pt x="50" y="170"/>
                  </a:cubicBezTo>
                  <a:cubicBezTo>
                    <a:pt x="60" y="160"/>
                    <a:pt x="63" y="144"/>
                    <a:pt x="79" y="140"/>
                  </a:cubicBezTo>
                  <a:cubicBezTo>
                    <a:pt x="82" y="139"/>
                    <a:pt x="85" y="139"/>
                    <a:pt x="87" y="136"/>
                  </a:cubicBezTo>
                  <a:cubicBezTo>
                    <a:pt x="95" y="125"/>
                    <a:pt x="105" y="120"/>
                    <a:pt x="119" y="119"/>
                  </a:cubicBezTo>
                  <a:cubicBezTo>
                    <a:pt x="133" y="118"/>
                    <a:pt x="147" y="113"/>
                    <a:pt x="160" y="108"/>
                  </a:cubicBezTo>
                  <a:cubicBezTo>
                    <a:pt x="167" y="106"/>
                    <a:pt x="176" y="103"/>
                    <a:pt x="177" y="92"/>
                  </a:cubicBezTo>
                  <a:cubicBezTo>
                    <a:pt x="179" y="74"/>
                    <a:pt x="168" y="64"/>
                    <a:pt x="157" y="53"/>
                  </a:cubicBezTo>
                  <a:cubicBezTo>
                    <a:pt x="155" y="51"/>
                    <a:pt x="152" y="50"/>
                    <a:pt x="150" y="49"/>
                  </a:cubicBezTo>
                  <a:cubicBezTo>
                    <a:pt x="140" y="45"/>
                    <a:pt x="126" y="43"/>
                    <a:pt x="122" y="36"/>
                  </a:cubicBezTo>
                  <a:cubicBezTo>
                    <a:pt x="117" y="29"/>
                    <a:pt x="133" y="22"/>
                    <a:pt x="134" y="11"/>
                  </a:cubicBezTo>
                  <a:cubicBezTo>
                    <a:pt x="136" y="1"/>
                    <a:pt x="142" y="0"/>
                    <a:pt x="150" y="5"/>
                  </a:cubicBezTo>
                  <a:cubicBezTo>
                    <a:pt x="162" y="14"/>
                    <a:pt x="179" y="12"/>
                    <a:pt x="191" y="24"/>
                  </a:cubicBezTo>
                  <a:cubicBezTo>
                    <a:pt x="170" y="41"/>
                    <a:pt x="170" y="43"/>
                    <a:pt x="188" y="64"/>
                  </a:cubicBezTo>
                  <a:cubicBezTo>
                    <a:pt x="199" y="76"/>
                    <a:pt x="206" y="91"/>
                    <a:pt x="220" y="99"/>
                  </a:cubicBezTo>
                  <a:cubicBezTo>
                    <a:pt x="229" y="104"/>
                    <a:pt x="228" y="114"/>
                    <a:pt x="227" y="123"/>
                  </a:cubicBezTo>
                  <a:cubicBezTo>
                    <a:pt x="225" y="137"/>
                    <a:pt x="215" y="142"/>
                    <a:pt x="205" y="133"/>
                  </a:cubicBezTo>
                  <a:cubicBezTo>
                    <a:pt x="190" y="119"/>
                    <a:pt x="175" y="122"/>
                    <a:pt x="158" y="128"/>
                  </a:cubicBezTo>
                  <a:cubicBezTo>
                    <a:pt x="157" y="128"/>
                    <a:pt x="156" y="129"/>
                    <a:pt x="155" y="129"/>
                  </a:cubicBezTo>
                  <a:cubicBezTo>
                    <a:pt x="117" y="128"/>
                    <a:pt x="96" y="152"/>
                    <a:pt x="75" y="179"/>
                  </a:cubicBezTo>
                  <a:cubicBezTo>
                    <a:pt x="68" y="189"/>
                    <a:pt x="67" y="196"/>
                    <a:pt x="70" y="206"/>
                  </a:cubicBezTo>
                  <a:cubicBezTo>
                    <a:pt x="75" y="222"/>
                    <a:pt x="82" y="225"/>
                    <a:pt x="95" y="214"/>
                  </a:cubicBezTo>
                  <a:cubicBezTo>
                    <a:pt x="99" y="211"/>
                    <a:pt x="103" y="208"/>
                    <a:pt x="105" y="204"/>
                  </a:cubicBezTo>
                  <a:cubicBezTo>
                    <a:pt x="110" y="190"/>
                    <a:pt x="119" y="189"/>
                    <a:pt x="132" y="194"/>
                  </a:cubicBezTo>
                  <a:cubicBezTo>
                    <a:pt x="144" y="199"/>
                    <a:pt x="154" y="197"/>
                    <a:pt x="161" y="185"/>
                  </a:cubicBezTo>
                  <a:cubicBezTo>
                    <a:pt x="164" y="179"/>
                    <a:pt x="170" y="175"/>
                    <a:pt x="177" y="175"/>
                  </a:cubicBezTo>
                  <a:cubicBezTo>
                    <a:pt x="216" y="173"/>
                    <a:pt x="255" y="170"/>
                    <a:pt x="291" y="192"/>
                  </a:cubicBezTo>
                  <a:cubicBezTo>
                    <a:pt x="303" y="200"/>
                    <a:pt x="313" y="194"/>
                    <a:pt x="323" y="187"/>
                  </a:cubicBezTo>
                  <a:cubicBezTo>
                    <a:pt x="342" y="175"/>
                    <a:pt x="361" y="167"/>
                    <a:pt x="383" y="167"/>
                  </a:cubicBezTo>
                  <a:cubicBezTo>
                    <a:pt x="395" y="167"/>
                    <a:pt x="403" y="160"/>
                    <a:pt x="412" y="154"/>
                  </a:cubicBezTo>
                  <a:cubicBezTo>
                    <a:pt x="430" y="140"/>
                    <a:pt x="448" y="125"/>
                    <a:pt x="474" y="126"/>
                  </a:cubicBezTo>
                  <a:cubicBezTo>
                    <a:pt x="479" y="126"/>
                    <a:pt x="484" y="124"/>
                    <a:pt x="485" y="119"/>
                  </a:cubicBezTo>
                  <a:cubicBezTo>
                    <a:pt x="485" y="113"/>
                    <a:pt x="480" y="112"/>
                    <a:pt x="476" y="110"/>
                  </a:cubicBezTo>
                  <a:cubicBezTo>
                    <a:pt x="462" y="104"/>
                    <a:pt x="449" y="98"/>
                    <a:pt x="446" y="81"/>
                  </a:cubicBezTo>
                  <a:cubicBezTo>
                    <a:pt x="445" y="76"/>
                    <a:pt x="441" y="73"/>
                    <a:pt x="436" y="72"/>
                  </a:cubicBezTo>
                  <a:cubicBezTo>
                    <a:pt x="433" y="72"/>
                    <a:pt x="431" y="72"/>
                    <a:pt x="428" y="72"/>
                  </a:cubicBezTo>
                  <a:cubicBezTo>
                    <a:pt x="397" y="60"/>
                    <a:pt x="366" y="58"/>
                    <a:pt x="334" y="67"/>
                  </a:cubicBezTo>
                  <a:cubicBezTo>
                    <a:pt x="328" y="68"/>
                    <a:pt x="317" y="72"/>
                    <a:pt x="315" y="60"/>
                  </a:cubicBezTo>
                  <a:cubicBezTo>
                    <a:pt x="330" y="51"/>
                    <a:pt x="347" y="49"/>
                    <a:pt x="363" y="44"/>
                  </a:cubicBezTo>
                  <a:cubicBezTo>
                    <a:pt x="386" y="32"/>
                    <a:pt x="410" y="31"/>
                    <a:pt x="434" y="42"/>
                  </a:cubicBezTo>
                  <a:cubicBezTo>
                    <a:pt x="440" y="45"/>
                    <a:pt x="446" y="48"/>
                    <a:pt x="453" y="48"/>
                  </a:cubicBezTo>
                  <a:cubicBezTo>
                    <a:pt x="472" y="48"/>
                    <a:pt x="484" y="59"/>
                    <a:pt x="490" y="76"/>
                  </a:cubicBezTo>
                  <a:cubicBezTo>
                    <a:pt x="494" y="87"/>
                    <a:pt x="501" y="89"/>
                    <a:pt x="510" y="87"/>
                  </a:cubicBezTo>
                  <a:cubicBezTo>
                    <a:pt x="526" y="84"/>
                    <a:pt x="541" y="80"/>
                    <a:pt x="552" y="66"/>
                  </a:cubicBezTo>
                  <a:cubicBezTo>
                    <a:pt x="559" y="57"/>
                    <a:pt x="567" y="49"/>
                    <a:pt x="578" y="45"/>
                  </a:cubicBezTo>
                  <a:cubicBezTo>
                    <a:pt x="591" y="41"/>
                    <a:pt x="603" y="44"/>
                    <a:pt x="612" y="55"/>
                  </a:cubicBezTo>
                  <a:cubicBezTo>
                    <a:pt x="621" y="65"/>
                    <a:pt x="619" y="76"/>
                    <a:pt x="610" y="85"/>
                  </a:cubicBezTo>
                  <a:cubicBezTo>
                    <a:pt x="603" y="92"/>
                    <a:pt x="602" y="100"/>
                    <a:pt x="604" y="109"/>
                  </a:cubicBezTo>
                  <a:cubicBezTo>
                    <a:pt x="608" y="126"/>
                    <a:pt x="603" y="130"/>
                    <a:pt x="585" y="128"/>
                  </a:cubicBezTo>
                  <a:cubicBezTo>
                    <a:pt x="580" y="127"/>
                    <a:pt x="576" y="125"/>
                    <a:pt x="571" y="126"/>
                  </a:cubicBezTo>
                  <a:cubicBezTo>
                    <a:pt x="563" y="127"/>
                    <a:pt x="558" y="131"/>
                    <a:pt x="560" y="139"/>
                  </a:cubicBezTo>
                  <a:cubicBezTo>
                    <a:pt x="563" y="153"/>
                    <a:pt x="564" y="167"/>
                    <a:pt x="583" y="172"/>
                  </a:cubicBezTo>
                  <a:cubicBezTo>
                    <a:pt x="608" y="179"/>
                    <a:pt x="619" y="200"/>
                    <a:pt x="628" y="222"/>
                  </a:cubicBezTo>
                  <a:cubicBezTo>
                    <a:pt x="631" y="229"/>
                    <a:pt x="630" y="235"/>
                    <a:pt x="624" y="240"/>
                  </a:cubicBezTo>
                  <a:cubicBezTo>
                    <a:pt x="618" y="244"/>
                    <a:pt x="612" y="243"/>
                    <a:pt x="608" y="237"/>
                  </a:cubicBezTo>
                  <a:cubicBezTo>
                    <a:pt x="603" y="231"/>
                    <a:pt x="598" y="231"/>
                    <a:pt x="594" y="238"/>
                  </a:cubicBezTo>
                  <a:cubicBezTo>
                    <a:pt x="584" y="252"/>
                    <a:pt x="572" y="249"/>
                    <a:pt x="564" y="237"/>
                  </a:cubicBezTo>
                  <a:cubicBezTo>
                    <a:pt x="552" y="217"/>
                    <a:pt x="533" y="212"/>
                    <a:pt x="511" y="212"/>
                  </a:cubicBezTo>
                  <a:cubicBezTo>
                    <a:pt x="495" y="213"/>
                    <a:pt x="477" y="204"/>
                    <a:pt x="464" y="222"/>
                  </a:cubicBezTo>
                  <a:cubicBezTo>
                    <a:pt x="451" y="229"/>
                    <a:pt x="439" y="231"/>
                    <a:pt x="429" y="217"/>
                  </a:cubicBezTo>
                  <a:cubicBezTo>
                    <a:pt x="424" y="198"/>
                    <a:pt x="436" y="188"/>
                    <a:pt x="450" y="180"/>
                  </a:cubicBezTo>
                  <a:cubicBezTo>
                    <a:pt x="453" y="177"/>
                    <a:pt x="457" y="175"/>
                    <a:pt x="462" y="170"/>
                  </a:cubicBezTo>
                  <a:cubicBezTo>
                    <a:pt x="456" y="173"/>
                    <a:pt x="453" y="178"/>
                    <a:pt x="449" y="181"/>
                  </a:cubicBezTo>
                  <a:cubicBezTo>
                    <a:pt x="446" y="182"/>
                    <a:pt x="443" y="184"/>
                    <a:pt x="440" y="184"/>
                  </a:cubicBezTo>
                  <a:cubicBezTo>
                    <a:pt x="405" y="184"/>
                    <a:pt x="404" y="185"/>
                    <a:pt x="396" y="219"/>
                  </a:cubicBezTo>
                  <a:cubicBezTo>
                    <a:pt x="387" y="249"/>
                    <a:pt x="387" y="249"/>
                    <a:pt x="358" y="268"/>
                  </a:cubicBezTo>
                  <a:cubicBezTo>
                    <a:pt x="365" y="272"/>
                    <a:pt x="375" y="269"/>
                    <a:pt x="378" y="278"/>
                  </a:cubicBezTo>
                  <a:cubicBezTo>
                    <a:pt x="384" y="313"/>
                    <a:pt x="362" y="346"/>
                    <a:pt x="327" y="354"/>
                  </a:cubicBezTo>
                  <a:cubicBezTo>
                    <a:pt x="313" y="358"/>
                    <a:pt x="300" y="362"/>
                    <a:pt x="287" y="368"/>
                  </a:cubicBezTo>
                  <a:cubicBezTo>
                    <a:pt x="285" y="373"/>
                    <a:pt x="290" y="375"/>
                    <a:pt x="291" y="378"/>
                  </a:cubicBezTo>
                  <a:cubicBezTo>
                    <a:pt x="296" y="390"/>
                    <a:pt x="292" y="396"/>
                    <a:pt x="278" y="394"/>
                  </a:cubicBezTo>
                  <a:cubicBezTo>
                    <a:pt x="257" y="390"/>
                    <a:pt x="240" y="391"/>
                    <a:pt x="228" y="413"/>
                  </a:cubicBezTo>
                  <a:cubicBezTo>
                    <a:pt x="223" y="423"/>
                    <a:pt x="208" y="421"/>
                    <a:pt x="198" y="424"/>
                  </a:cubicBezTo>
                  <a:cubicBezTo>
                    <a:pt x="193" y="425"/>
                    <a:pt x="191" y="418"/>
                    <a:pt x="193" y="415"/>
                  </a:cubicBezTo>
                  <a:cubicBezTo>
                    <a:pt x="202" y="400"/>
                    <a:pt x="194" y="390"/>
                    <a:pt x="183" y="381"/>
                  </a:cubicBezTo>
                  <a:cubicBezTo>
                    <a:pt x="182" y="380"/>
                    <a:pt x="182" y="377"/>
                    <a:pt x="183" y="376"/>
                  </a:cubicBezTo>
                  <a:cubicBezTo>
                    <a:pt x="183" y="374"/>
                    <a:pt x="183" y="373"/>
                    <a:pt x="183" y="371"/>
                  </a:cubicBezTo>
                  <a:cubicBezTo>
                    <a:pt x="191" y="372"/>
                    <a:pt x="198" y="370"/>
                    <a:pt x="201" y="362"/>
                  </a:cubicBezTo>
                  <a:cubicBezTo>
                    <a:pt x="204" y="352"/>
                    <a:pt x="193" y="354"/>
                    <a:pt x="189" y="350"/>
                  </a:cubicBezTo>
                  <a:cubicBezTo>
                    <a:pt x="173" y="335"/>
                    <a:pt x="193" y="334"/>
                    <a:pt x="199" y="327"/>
                  </a:cubicBezTo>
                  <a:cubicBezTo>
                    <a:pt x="225" y="294"/>
                    <a:pt x="258" y="270"/>
                    <a:pt x="296" y="253"/>
                  </a:cubicBezTo>
                  <a:cubicBezTo>
                    <a:pt x="300" y="251"/>
                    <a:pt x="305" y="249"/>
                    <a:pt x="308" y="246"/>
                  </a:cubicBezTo>
                  <a:cubicBezTo>
                    <a:pt x="311" y="243"/>
                    <a:pt x="313" y="241"/>
                    <a:pt x="316" y="237"/>
                  </a:cubicBezTo>
                  <a:cubicBezTo>
                    <a:pt x="297" y="233"/>
                    <a:pt x="279" y="240"/>
                    <a:pt x="261" y="233"/>
                  </a:cubicBezTo>
                  <a:cubicBezTo>
                    <a:pt x="248" y="228"/>
                    <a:pt x="233" y="228"/>
                    <a:pt x="220" y="220"/>
                  </a:cubicBezTo>
                  <a:cubicBezTo>
                    <a:pt x="213" y="216"/>
                    <a:pt x="204" y="218"/>
                    <a:pt x="196" y="219"/>
                  </a:cubicBezTo>
                  <a:cubicBezTo>
                    <a:pt x="188" y="220"/>
                    <a:pt x="179" y="223"/>
                    <a:pt x="171" y="219"/>
                  </a:cubicBezTo>
                  <a:cubicBezTo>
                    <a:pt x="165" y="216"/>
                    <a:pt x="157" y="213"/>
                    <a:pt x="154" y="221"/>
                  </a:cubicBezTo>
                  <a:cubicBezTo>
                    <a:pt x="147" y="239"/>
                    <a:pt x="129" y="248"/>
                    <a:pt x="120" y="264"/>
                  </a:cubicBezTo>
                  <a:cubicBezTo>
                    <a:pt x="114" y="279"/>
                    <a:pt x="105" y="288"/>
                    <a:pt x="88" y="282"/>
                  </a:cubicBezTo>
                  <a:cubicBezTo>
                    <a:pt x="84" y="281"/>
                    <a:pt x="80" y="281"/>
                    <a:pt x="76" y="282"/>
                  </a:cubicBezTo>
                  <a:cubicBezTo>
                    <a:pt x="51" y="284"/>
                    <a:pt x="45" y="277"/>
                    <a:pt x="51" y="251"/>
                  </a:cubicBezTo>
                  <a:close/>
                </a:path>
              </a:pathLst>
            </a:custGeom>
            <a:solidFill>
              <a:srgbClr val="EAD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4" name="Freeform 1032">
              <a:extLst>
                <a:ext uri="{FF2B5EF4-FFF2-40B4-BE49-F238E27FC236}">
                  <a16:creationId xmlns:a16="http://schemas.microsoft.com/office/drawing/2014/main" id="{21987327-FD73-453B-B666-EC78722F81B7}"/>
                </a:ext>
              </a:extLst>
            </p:cNvPr>
            <p:cNvSpPr/>
            <p:nvPr/>
          </p:nvSpPr>
          <p:spPr bwMode="auto">
            <a:xfrm>
              <a:off x="7134225" y="3054351"/>
              <a:ext cx="384175" cy="344488"/>
            </a:xfrm>
            <a:custGeom>
              <a:avLst/>
              <a:gdLst>
                <a:gd name="T0" fmla="*/ 204 w 596"/>
                <a:gd name="T1" fmla="*/ 36 h 255"/>
                <a:gd name="T2" fmla="*/ 236 w 596"/>
                <a:gd name="T3" fmla="*/ 40 h 255"/>
                <a:gd name="T4" fmla="*/ 298 w 596"/>
                <a:gd name="T5" fmla="*/ 35 h 255"/>
                <a:gd name="T6" fmla="*/ 309 w 596"/>
                <a:gd name="T7" fmla="*/ 43 h 255"/>
                <a:gd name="T8" fmla="*/ 337 w 596"/>
                <a:gd name="T9" fmla="*/ 63 h 255"/>
                <a:gd name="T10" fmla="*/ 344 w 596"/>
                <a:gd name="T11" fmla="*/ 65 h 255"/>
                <a:gd name="T12" fmla="*/ 404 w 596"/>
                <a:gd name="T13" fmla="*/ 69 h 255"/>
                <a:gd name="T14" fmla="*/ 413 w 596"/>
                <a:gd name="T15" fmla="*/ 70 h 255"/>
                <a:gd name="T16" fmla="*/ 470 w 596"/>
                <a:gd name="T17" fmla="*/ 55 h 255"/>
                <a:gd name="T18" fmla="*/ 522 w 596"/>
                <a:gd name="T19" fmla="*/ 7 h 255"/>
                <a:gd name="T20" fmla="*/ 542 w 596"/>
                <a:gd name="T21" fmla="*/ 4 h 255"/>
                <a:gd name="T22" fmla="*/ 573 w 596"/>
                <a:gd name="T23" fmla="*/ 43 h 255"/>
                <a:gd name="T24" fmla="*/ 579 w 596"/>
                <a:gd name="T25" fmla="*/ 58 h 255"/>
                <a:gd name="T26" fmla="*/ 571 w 596"/>
                <a:gd name="T27" fmla="*/ 99 h 255"/>
                <a:gd name="T28" fmla="*/ 568 w 596"/>
                <a:gd name="T29" fmla="*/ 107 h 255"/>
                <a:gd name="T30" fmla="*/ 556 w 596"/>
                <a:gd name="T31" fmla="*/ 150 h 255"/>
                <a:gd name="T32" fmla="*/ 569 w 596"/>
                <a:gd name="T33" fmla="*/ 179 h 255"/>
                <a:gd name="T34" fmla="*/ 591 w 596"/>
                <a:gd name="T35" fmla="*/ 228 h 255"/>
                <a:gd name="T36" fmla="*/ 567 w 596"/>
                <a:gd name="T37" fmla="*/ 248 h 255"/>
                <a:gd name="T38" fmla="*/ 544 w 596"/>
                <a:gd name="T39" fmla="*/ 232 h 255"/>
                <a:gd name="T40" fmla="*/ 520 w 596"/>
                <a:gd name="T41" fmla="*/ 216 h 255"/>
                <a:gd name="T42" fmla="*/ 505 w 596"/>
                <a:gd name="T43" fmla="*/ 194 h 255"/>
                <a:gd name="T44" fmla="*/ 492 w 596"/>
                <a:gd name="T45" fmla="*/ 186 h 255"/>
                <a:gd name="T46" fmla="*/ 464 w 596"/>
                <a:gd name="T47" fmla="*/ 191 h 255"/>
                <a:gd name="T48" fmla="*/ 418 w 596"/>
                <a:gd name="T49" fmla="*/ 214 h 255"/>
                <a:gd name="T50" fmla="*/ 376 w 596"/>
                <a:gd name="T51" fmla="*/ 220 h 255"/>
                <a:gd name="T52" fmla="*/ 343 w 596"/>
                <a:gd name="T53" fmla="*/ 218 h 255"/>
                <a:gd name="T54" fmla="*/ 322 w 596"/>
                <a:gd name="T55" fmla="*/ 212 h 255"/>
                <a:gd name="T56" fmla="*/ 248 w 596"/>
                <a:gd name="T57" fmla="*/ 181 h 255"/>
                <a:gd name="T58" fmla="*/ 236 w 596"/>
                <a:gd name="T59" fmla="*/ 181 h 255"/>
                <a:gd name="T60" fmla="*/ 201 w 596"/>
                <a:gd name="T61" fmla="*/ 210 h 255"/>
                <a:gd name="T62" fmla="*/ 164 w 596"/>
                <a:gd name="T63" fmla="*/ 212 h 255"/>
                <a:gd name="T64" fmla="*/ 116 w 596"/>
                <a:gd name="T65" fmla="*/ 205 h 255"/>
                <a:gd name="T66" fmla="*/ 109 w 596"/>
                <a:gd name="T67" fmla="*/ 207 h 255"/>
                <a:gd name="T68" fmla="*/ 60 w 596"/>
                <a:gd name="T69" fmla="*/ 237 h 255"/>
                <a:gd name="T70" fmla="*/ 54 w 596"/>
                <a:gd name="T71" fmla="*/ 242 h 255"/>
                <a:gd name="T72" fmla="*/ 37 w 596"/>
                <a:gd name="T73" fmla="*/ 244 h 255"/>
                <a:gd name="T74" fmla="*/ 24 w 596"/>
                <a:gd name="T75" fmla="*/ 240 h 255"/>
                <a:gd name="T76" fmla="*/ 8 w 596"/>
                <a:gd name="T77" fmla="*/ 240 h 255"/>
                <a:gd name="T78" fmla="*/ 18 w 596"/>
                <a:gd name="T79" fmla="*/ 217 h 255"/>
                <a:gd name="T80" fmla="*/ 36 w 596"/>
                <a:gd name="T81" fmla="*/ 215 h 255"/>
                <a:gd name="T82" fmla="*/ 94 w 596"/>
                <a:gd name="T83" fmla="*/ 197 h 255"/>
                <a:gd name="T84" fmla="*/ 167 w 596"/>
                <a:gd name="T85" fmla="*/ 187 h 255"/>
                <a:gd name="T86" fmla="*/ 224 w 596"/>
                <a:gd name="T87" fmla="*/ 154 h 255"/>
                <a:gd name="T88" fmla="*/ 212 w 596"/>
                <a:gd name="T89" fmla="*/ 142 h 255"/>
                <a:gd name="T90" fmla="*/ 185 w 596"/>
                <a:gd name="T91" fmla="*/ 134 h 255"/>
                <a:gd name="T92" fmla="*/ 190 w 596"/>
                <a:gd name="T93" fmla="*/ 110 h 255"/>
                <a:gd name="T94" fmla="*/ 148 w 596"/>
                <a:gd name="T95" fmla="*/ 100 h 255"/>
                <a:gd name="T96" fmla="*/ 137 w 596"/>
                <a:gd name="T97" fmla="*/ 96 h 255"/>
                <a:gd name="T98" fmla="*/ 124 w 596"/>
                <a:gd name="T99" fmla="*/ 95 h 255"/>
                <a:gd name="T100" fmla="*/ 133 w 596"/>
                <a:gd name="T101" fmla="*/ 79 h 255"/>
                <a:gd name="T102" fmla="*/ 164 w 596"/>
                <a:gd name="T103" fmla="*/ 40 h 255"/>
                <a:gd name="T104" fmla="*/ 204 w 596"/>
                <a:gd name="T105" fmla="*/ 3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96" h="255">
                  <a:moveTo>
                    <a:pt x="204" y="36"/>
                  </a:moveTo>
                  <a:cubicBezTo>
                    <a:pt x="213" y="46"/>
                    <a:pt x="224" y="45"/>
                    <a:pt x="236" y="40"/>
                  </a:cubicBezTo>
                  <a:cubicBezTo>
                    <a:pt x="255" y="23"/>
                    <a:pt x="277" y="32"/>
                    <a:pt x="298" y="35"/>
                  </a:cubicBezTo>
                  <a:cubicBezTo>
                    <a:pt x="303" y="35"/>
                    <a:pt x="308" y="38"/>
                    <a:pt x="309" y="43"/>
                  </a:cubicBezTo>
                  <a:cubicBezTo>
                    <a:pt x="311" y="59"/>
                    <a:pt x="324" y="61"/>
                    <a:pt x="337" y="63"/>
                  </a:cubicBezTo>
                  <a:cubicBezTo>
                    <a:pt x="339" y="64"/>
                    <a:pt x="342" y="64"/>
                    <a:pt x="344" y="65"/>
                  </a:cubicBezTo>
                  <a:cubicBezTo>
                    <a:pt x="363" y="78"/>
                    <a:pt x="382" y="86"/>
                    <a:pt x="404" y="69"/>
                  </a:cubicBezTo>
                  <a:cubicBezTo>
                    <a:pt x="406" y="68"/>
                    <a:pt x="411" y="68"/>
                    <a:pt x="413" y="70"/>
                  </a:cubicBezTo>
                  <a:cubicBezTo>
                    <a:pt x="438" y="84"/>
                    <a:pt x="452" y="67"/>
                    <a:pt x="470" y="55"/>
                  </a:cubicBezTo>
                  <a:cubicBezTo>
                    <a:pt x="491" y="42"/>
                    <a:pt x="506" y="24"/>
                    <a:pt x="522" y="7"/>
                  </a:cubicBezTo>
                  <a:cubicBezTo>
                    <a:pt x="528" y="1"/>
                    <a:pt x="535" y="0"/>
                    <a:pt x="542" y="4"/>
                  </a:cubicBezTo>
                  <a:cubicBezTo>
                    <a:pt x="558" y="13"/>
                    <a:pt x="570" y="25"/>
                    <a:pt x="573" y="43"/>
                  </a:cubicBezTo>
                  <a:cubicBezTo>
                    <a:pt x="574" y="49"/>
                    <a:pt x="576" y="54"/>
                    <a:pt x="579" y="58"/>
                  </a:cubicBezTo>
                  <a:cubicBezTo>
                    <a:pt x="588" y="74"/>
                    <a:pt x="594" y="89"/>
                    <a:pt x="571" y="99"/>
                  </a:cubicBezTo>
                  <a:cubicBezTo>
                    <a:pt x="568" y="100"/>
                    <a:pt x="567" y="104"/>
                    <a:pt x="568" y="107"/>
                  </a:cubicBezTo>
                  <a:cubicBezTo>
                    <a:pt x="574" y="124"/>
                    <a:pt x="565" y="137"/>
                    <a:pt x="556" y="150"/>
                  </a:cubicBezTo>
                  <a:cubicBezTo>
                    <a:pt x="548" y="162"/>
                    <a:pt x="552" y="170"/>
                    <a:pt x="569" y="179"/>
                  </a:cubicBezTo>
                  <a:cubicBezTo>
                    <a:pt x="587" y="189"/>
                    <a:pt x="596" y="209"/>
                    <a:pt x="591" y="228"/>
                  </a:cubicBezTo>
                  <a:cubicBezTo>
                    <a:pt x="588" y="241"/>
                    <a:pt x="580" y="249"/>
                    <a:pt x="567" y="248"/>
                  </a:cubicBezTo>
                  <a:cubicBezTo>
                    <a:pt x="558" y="247"/>
                    <a:pt x="542" y="252"/>
                    <a:pt x="544" y="232"/>
                  </a:cubicBezTo>
                  <a:cubicBezTo>
                    <a:pt x="544" y="215"/>
                    <a:pt x="531" y="217"/>
                    <a:pt x="520" y="216"/>
                  </a:cubicBezTo>
                  <a:cubicBezTo>
                    <a:pt x="529" y="199"/>
                    <a:pt x="525" y="191"/>
                    <a:pt x="505" y="194"/>
                  </a:cubicBezTo>
                  <a:cubicBezTo>
                    <a:pt x="498" y="195"/>
                    <a:pt x="496" y="189"/>
                    <a:pt x="492" y="186"/>
                  </a:cubicBezTo>
                  <a:cubicBezTo>
                    <a:pt x="483" y="176"/>
                    <a:pt x="470" y="178"/>
                    <a:pt x="464" y="191"/>
                  </a:cubicBezTo>
                  <a:cubicBezTo>
                    <a:pt x="454" y="211"/>
                    <a:pt x="439" y="219"/>
                    <a:pt x="418" y="214"/>
                  </a:cubicBezTo>
                  <a:cubicBezTo>
                    <a:pt x="403" y="210"/>
                    <a:pt x="389" y="214"/>
                    <a:pt x="376" y="220"/>
                  </a:cubicBezTo>
                  <a:cubicBezTo>
                    <a:pt x="364" y="226"/>
                    <a:pt x="353" y="228"/>
                    <a:pt x="343" y="218"/>
                  </a:cubicBezTo>
                  <a:cubicBezTo>
                    <a:pt x="337" y="212"/>
                    <a:pt x="329" y="214"/>
                    <a:pt x="322" y="212"/>
                  </a:cubicBezTo>
                  <a:cubicBezTo>
                    <a:pt x="295" y="207"/>
                    <a:pt x="266" y="207"/>
                    <a:pt x="248" y="181"/>
                  </a:cubicBezTo>
                  <a:cubicBezTo>
                    <a:pt x="244" y="176"/>
                    <a:pt x="239" y="175"/>
                    <a:pt x="236" y="181"/>
                  </a:cubicBezTo>
                  <a:cubicBezTo>
                    <a:pt x="228" y="196"/>
                    <a:pt x="212" y="200"/>
                    <a:pt x="201" y="210"/>
                  </a:cubicBezTo>
                  <a:cubicBezTo>
                    <a:pt x="189" y="220"/>
                    <a:pt x="175" y="220"/>
                    <a:pt x="164" y="212"/>
                  </a:cubicBezTo>
                  <a:cubicBezTo>
                    <a:pt x="148" y="201"/>
                    <a:pt x="132" y="206"/>
                    <a:pt x="116" y="205"/>
                  </a:cubicBezTo>
                  <a:cubicBezTo>
                    <a:pt x="113" y="205"/>
                    <a:pt x="109" y="206"/>
                    <a:pt x="109" y="207"/>
                  </a:cubicBezTo>
                  <a:cubicBezTo>
                    <a:pt x="102" y="233"/>
                    <a:pt x="76" y="227"/>
                    <a:pt x="60" y="237"/>
                  </a:cubicBezTo>
                  <a:cubicBezTo>
                    <a:pt x="58" y="238"/>
                    <a:pt x="55" y="240"/>
                    <a:pt x="54" y="242"/>
                  </a:cubicBezTo>
                  <a:cubicBezTo>
                    <a:pt x="49" y="254"/>
                    <a:pt x="44" y="255"/>
                    <a:pt x="37" y="244"/>
                  </a:cubicBezTo>
                  <a:cubicBezTo>
                    <a:pt x="34" y="240"/>
                    <a:pt x="28" y="241"/>
                    <a:pt x="24" y="240"/>
                  </a:cubicBezTo>
                  <a:cubicBezTo>
                    <a:pt x="18" y="240"/>
                    <a:pt x="13" y="240"/>
                    <a:pt x="8" y="240"/>
                  </a:cubicBezTo>
                  <a:cubicBezTo>
                    <a:pt x="0" y="228"/>
                    <a:pt x="6" y="221"/>
                    <a:pt x="18" y="217"/>
                  </a:cubicBezTo>
                  <a:cubicBezTo>
                    <a:pt x="24" y="215"/>
                    <a:pt x="31" y="213"/>
                    <a:pt x="36" y="215"/>
                  </a:cubicBezTo>
                  <a:cubicBezTo>
                    <a:pt x="62" y="230"/>
                    <a:pt x="80" y="213"/>
                    <a:pt x="94" y="197"/>
                  </a:cubicBezTo>
                  <a:cubicBezTo>
                    <a:pt x="117" y="172"/>
                    <a:pt x="137" y="169"/>
                    <a:pt x="167" y="187"/>
                  </a:cubicBezTo>
                  <a:cubicBezTo>
                    <a:pt x="195" y="204"/>
                    <a:pt x="218" y="188"/>
                    <a:pt x="224" y="154"/>
                  </a:cubicBezTo>
                  <a:cubicBezTo>
                    <a:pt x="225" y="145"/>
                    <a:pt x="222" y="140"/>
                    <a:pt x="212" y="142"/>
                  </a:cubicBezTo>
                  <a:cubicBezTo>
                    <a:pt x="201" y="144"/>
                    <a:pt x="192" y="141"/>
                    <a:pt x="185" y="134"/>
                  </a:cubicBezTo>
                  <a:cubicBezTo>
                    <a:pt x="176" y="125"/>
                    <a:pt x="174" y="116"/>
                    <a:pt x="190" y="110"/>
                  </a:cubicBezTo>
                  <a:cubicBezTo>
                    <a:pt x="175" y="108"/>
                    <a:pt x="160" y="109"/>
                    <a:pt x="148" y="100"/>
                  </a:cubicBezTo>
                  <a:cubicBezTo>
                    <a:pt x="146" y="96"/>
                    <a:pt x="143" y="93"/>
                    <a:pt x="137" y="96"/>
                  </a:cubicBezTo>
                  <a:cubicBezTo>
                    <a:pt x="133" y="97"/>
                    <a:pt x="127" y="104"/>
                    <a:pt x="124" y="95"/>
                  </a:cubicBezTo>
                  <a:cubicBezTo>
                    <a:pt x="122" y="88"/>
                    <a:pt x="127" y="79"/>
                    <a:pt x="133" y="79"/>
                  </a:cubicBezTo>
                  <a:cubicBezTo>
                    <a:pt x="158" y="77"/>
                    <a:pt x="157" y="56"/>
                    <a:pt x="164" y="40"/>
                  </a:cubicBezTo>
                  <a:cubicBezTo>
                    <a:pt x="174" y="19"/>
                    <a:pt x="187" y="18"/>
                    <a:pt x="204" y="36"/>
                  </a:cubicBezTo>
                  <a:close/>
                </a:path>
              </a:pathLst>
            </a:custGeom>
            <a:solidFill>
              <a:srgbClr val="DFB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5" name="Freeform 1033">
              <a:extLst>
                <a:ext uri="{FF2B5EF4-FFF2-40B4-BE49-F238E27FC236}">
                  <a16:creationId xmlns:a16="http://schemas.microsoft.com/office/drawing/2014/main" id="{EDC55624-A2B2-9DE8-9CE7-50CFFEF13337}"/>
                </a:ext>
              </a:extLst>
            </p:cNvPr>
            <p:cNvSpPr/>
            <p:nvPr/>
          </p:nvSpPr>
          <p:spPr bwMode="auto">
            <a:xfrm>
              <a:off x="7115175" y="3362326"/>
              <a:ext cx="188913" cy="139700"/>
            </a:xfrm>
            <a:custGeom>
              <a:avLst/>
              <a:gdLst>
                <a:gd name="T0" fmla="*/ 203 w 295"/>
                <a:gd name="T1" fmla="*/ 61 h 104"/>
                <a:gd name="T2" fmla="*/ 153 w 295"/>
                <a:gd name="T3" fmla="*/ 81 h 104"/>
                <a:gd name="T4" fmla="*/ 131 w 295"/>
                <a:gd name="T5" fmla="*/ 89 h 104"/>
                <a:gd name="T6" fmla="*/ 75 w 295"/>
                <a:gd name="T7" fmla="*/ 97 h 104"/>
                <a:gd name="T8" fmla="*/ 38 w 295"/>
                <a:gd name="T9" fmla="*/ 95 h 104"/>
                <a:gd name="T10" fmla="*/ 0 w 295"/>
                <a:gd name="T11" fmla="*/ 89 h 104"/>
                <a:gd name="T12" fmla="*/ 31 w 295"/>
                <a:gd name="T13" fmla="*/ 72 h 104"/>
                <a:gd name="T14" fmla="*/ 85 w 295"/>
                <a:gd name="T15" fmla="*/ 54 h 104"/>
                <a:gd name="T16" fmla="*/ 124 w 295"/>
                <a:gd name="T17" fmla="*/ 38 h 104"/>
                <a:gd name="T18" fmla="*/ 150 w 295"/>
                <a:gd name="T19" fmla="*/ 22 h 104"/>
                <a:gd name="T20" fmla="*/ 183 w 295"/>
                <a:gd name="T21" fmla="*/ 6 h 104"/>
                <a:gd name="T22" fmla="*/ 208 w 295"/>
                <a:gd name="T23" fmla="*/ 11 h 104"/>
                <a:gd name="T24" fmla="*/ 245 w 295"/>
                <a:gd name="T25" fmla="*/ 21 h 104"/>
                <a:gd name="T26" fmla="*/ 295 w 295"/>
                <a:gd name="T27" fmla="*/ 36 h 104"/>
                <a:gd name="T28" fmla="*/ 203 w 295"/>
                <a:gd name="T29" fmla="*/ 6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5" h="104">
                  <a:moveTo>
                    <a:pt x="203" y="61"/>
                  </a:moveTo>
                  <a:cubicBezTo>
                    <a:pt x="184" y="61"/>
                    <a:pt x="172" y="79"/>
                    <a:pt x="153" y="81"/>
                  </a:cubicBezTo>
                  <a:cubicBezTo>
                    <a:pt x="145" y="82"/>
                    <a:pt x="138" y="86"/>
                    <a:pt x="131" y="89"/>
                  </a:cubicBezTo>
                  <a:cubicBezTo>
                    <a:pt x="111" y="87"/>
                    <a:pt x="92" y="87"/>
                    <a:pt x="75" y="97"/>
                  </a:cubicBezTo>
                  <a:cubicBezTo>
                    <a:pt x="62" y="104"/>
                    <a:pt x="49" y="98"/>
                    <a:pt x="38" y="95"/>
                  </a:cubicBezTo>
                  <a:cubicBezTo>
                    <a:pt x="26" y="91"/>
                    <a:pt x="13" y="90"/>
                    <a:pt x="0" y="89"/>
                  </a:cubicBezTo>
                  <a:cubicBezTo>
                    <a:pt x="8" y="77"/>
                    <a:pt x="22" y="79"/>
                    <a:pt x="31" y="72"/>
                  </a:cubicBezTo>
                  <a:cubicBezTo>
                    <a:pt x="45" y="55"/>
                    <a:pt x="63" y="52"/>
                    <a:pt x="85" y="54"/>
                  </a:cubicBezTo>
                  <a:cubicBezTo>
                    <a:pt x="98" y="55"/>
                    <a:pt x="115" y="47"/>
                    <a:pt x="124" y="38"/>
                  </a:cubicBezTo>
                  <a:cubicBezTo>
                    <a:pt x="132" y="29"/>
                    <a:pt x="141" y="25"/>
                    <a:pt x="150" y="22"/>
                  </a:cubicBezTo>
                  <a:cubicBezTo>
                    <a:pt x="162" y="18"/>
                    <a:pt x="175" y="22"/>
                    <a:pt x="183" y="6"/>
                  </a:cubicBezTo>
                  <a:cubicBezTo>
                    <a:pt x="186" y="0"/>
                    <a:pt x="200" y="4"/>
                    <a:pt x="208" y="11"/>
                  </a:cubicBezTo>
                  <a:cubicBezTo>
                    <a:pt x="218" y="21"/>
                    <a:pt x="229" y="26"/>
                    <a:pt x="245" y="21"/>
                  </a:cubicBezTo>
                  <a:cubicBezTo>
                    <a:pt x="263" y="16"/>
                    <a:pt x="280" y="26"/>
                    <a:pt x="295" y="36"/>
                  </a:cubicBezTo>
                  <a:cubicBezTo>
                    <a:pt x="265" y="47"/>
                    <a:pt x="236" y="62"/>
                    <a:pt x="203" y="61"/>
                  </a:cubicBezTo>
                  <a:close/>
                </a:path>
              </a:pathLst>
            </a:custGeom>
            <a:solidFill>
              <a:srgbClr val="BA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6" name="Freeform 1034">
              <a:extLst>
                <a:ext uri="{FF2B5EF4-FFF2-40B4-BE49-F238E27FC236}">
                  <a16:creationId xmlns:a16="http://schemas.microsoft.com/office/drawing/2014/main" id="{3DB2B617-4E52-7616-9EB9-CED9556276DE}"/>
                </a:ext>
              </a:extLst>
            </p:cNvPr>
            <p:cNvSpPr/>
            <p:nvPr/>
          </p:nvSpPr>
          <p:spPr bwMode="auto">
            <a:xfrm>
              <a:off x="7096125" y="3189288"/>
              <a:ext cx="188913" cy="219075"/>
            </a:xfrm>
            <a:custGeom>
              <a:avLst/>
              <a:gdLst>
                <a:gd name="T0" fmla="*/ 207 w 294"/>
                <a:gd name="T1" fmla="*/ 0 h 162"/>
                <a:gd name="T2" fmla="*/ 259 w 294"/>
                <a:gd name="T3" fmla="*/ 4 h 162"/>
                <a:gd name="T4" fmla="*/ 256 w 294"/>
                <a:gd name="T5" fmla="*/ 14 h 162"/>
                <a:gd name="T6" fmla="*/ 242 w 294"/>
                <a:gd name="T7" fmla="*/ 24 h 162"/>
                <a:gd name="T8" fmla="*/ 266 w 294"/>
                <a:gd name="T9" fmla="*/ 39 h 162"/>
                <a:gd name="T10" fmla="*/ 286 w 294"/>
                <a:gd name="T11" fmla="*/ 62 h 162"/>
                <a:gd name="T12" fmla="*/ 215 w 294"/>
                <a:gd name="T13" fmla="*/ 87 h 162"/>
                <a:gd name="T14" fmla="*/ 168 w 294"/>
                <a:gd name="T15" fmla="*/ 92 h 162"/>
                <a:gd name="T16" fmla="*/ 128 w 294"/>
                <a:gd name="T17" fmla="*/ 125 h 162"/>
                <a:gd name="T18" fmla="*/ 103 w 294"/>
                <a:gd name="T19" fmla="*/ 122 h 162"/>
                <a:gd name="T20" fmla="*/ 67 w 294"/>
                <a:gd name="T21" fmla="*/ 140 h 162"/>
                <a:gd name="T22" fmla="*/ 32 w 294"/>
                <a:gd name="T23" fmla="*/ 154 h 162"/>
                <a:gd name="T24" fmla="*/ 7 w 294"/>
                <a:gd name="T25" fmla="*/ 140 h 162"/>
                <a:gd name="T26" fmla="*/ 5 w 294"/>
                <a:gd name="T27" fmla="*/ 122 h 162"/>
                <a:gd name="T28" fmla="*/ 15 w 294"/>
                <a:gd name="T29" fmla="*/ 97 h 162"/>
                <a:gd name="T30" fmla="*/ 17 w 294"/>
                <a:gd name="T31" fmla="*/ 100 h 162"/>
                <a:gd name="T32" fmla="*/ 27 w 294"/>
                <a:gd name="T33" fmla="*/ 141 h 162"/>
                <a:gd name="T34" fmla="*/ 64 w 294"/>
                <a:gd name="T35" fmla="*/ 120 h 162"/>
                <a:gd name="T36" fmla="*/ 106 w 294"/>
                <a:gd name="T37" fmla="*/ 109 h 162"/>
                <a:gd name="T38" fmla="*/ 121 w 294"/>
                <a:gd name="T39" fmla="*/ 110 h 162"/>
                <a:gd name="T40" fmla="*/ 114 w 294"/>
                <a:gd name="T41" fmla="*/ 96 h 162"/>
                <a:gd name="T42" fmla="*/ 109 w 294"/>
                <a:gd name="T43" fmla="*/ 86 h 162"/>
                <a:gd name="T44" fmla="*/ 118 w 294"/>
                <a:gd name="T45" fmla="*/ 82 h 162"/>
                <a:gd name="T46" fmla="*/ 190 w 294"/>
                <a:gd name="T47" fmla="*/ 52 h 162"/>
                <a:gd name="T48" fmla="*/ 207 w 294"/>
                <a:gd name="T4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94" h="162">
                  <a:moveTo>
                    <a:pt x="207" y="0"/>
                  </a:moveTo>
                  <a:cubicBezTo>
                    <a:pt x="225" y="0"/>
                    <a:pt x="242" y="8"/>
                    <a:pt x="259" y="4"/>
                  </a:cubicBezTo>
                  <a:cubicBezTo>
                    <a:pt x="262" y="11"/>
                    <a:pt x="258" y="11"/>
                    <a:pt x="256" y="14"/>
                  </a:cubicBezTo>
                  <a:cubicBezTo>
                    <a:pt x="252" y="19"/>
                    <a:pt x="237" y="12"/>
                    <a:pt x="242" y="24"/>
                  </a:cubicBezTo>
                  <a:cubicBezTo>
                    <a:pt x="245" y="33"/>
                    <a:pt x="254" y="40"/>
                    <a:pt x="266" y="39"/>
                  </a:cubicBezTo>
                  <a:cubicBezTo>
                    <a:pt x="291" y="35"/>
                    <a:pt x="294" y="39"/>
                    <a:pt x="286" y="62"/>
                  </a:cubicBezTo>
                  <a:cubicBezTo>
                    <a:pt x="269" y="105"/>
                    <a:pt x="253" y="110"/>
                    <a:pt x="215" y="87"/>
                  </a:cubicBezTo>
                  <a:cubicBezTo>
                    <a:pt x="198" y="77"/>
                    <a:pt x="183" y="69"/>
                    <a:pt x="168" y="92"/>
                  </a:cubicBezTo>
                  <a:cubicBezTo>
                    <a:pt x="159" y="105"/>
                    <a:pt x="142" y="114"/>
                    <a:pt x="128" y="125"/>
                  </a:cubicBezTo>
                  <a:cubicBezTo>
                    <a:pt x="119" y="132"/>
                    <a:pt x="111" y="126"/>
                    <a:pt x="103" y="122"/>
                  </a:cubicBezTo>
                  <a:cubicBezTo>
                    <a:pt x="84" y="113"/>
                    <a:pt x="68" y="121"/>
                    <a:pt x="67" y="140"/>
                  </a:cubicBezTo>
                  <a:cubicBezTo>
                    <a:pt x="56" y="146"/>
                    <a:pt x="43" y="146"/>
                    <a:pt x="32" y="154"/>
                  </a:cubicBezTo>
                  <a:cubicBezTo>
                    <a:pt x="21" y="162"/>
                    <a:pt x="16" y="145"/>
                    <a:pt x="7" y="140"/>
                  </a:cubicBezTo>
                  <a:cubicBezTo>
                    <a:pt x="0" y="136"/>
                    <a:pt x="1" y="126"/>
                    <a:pt x="5" y="122"/>
                  </a:cubicBezTo>
                  <a:cubicBezTo>
                    <a:pt x="13" y="115"/>
                    <a:pt x="12" y="105"/>
                    <a:pt x="15" y="97"/>
                  </a:cubicBezTo>
                  <a:cubicBezTo>
                    <a:pt x="15" y="98"/>
                    <a:pt x="16" y="99"/>
                    <a:pt x="17" y="100"/>
                  </a:cubicBezTo>
                  <a:cubicBezTo>
                    <a:pt x="37" y="109"/>
                    <a:pt x="42" y="122"/>
                    <a:pt x="27" y="141"/>
                  </a:cubicBezTo>
                  <a:cubicBezTo>
                    <a:pt x="40" y="135"/>
                    <a:pt x="55" y="138"/>
                    <a:pt x="64" y="120"/>
                  </a:cubicBezTo>
                  <a:cubicBezTo>
                    <a:pt x="70" y="107"/>
                    <a:pt x="89" y="103"/>
                    <a:pt x="106" y="109"/>
                  </a:cubicBezTo>
                  <a:cubicBezTo>
                    <a:pt x="111" y="110"/>
                    <a:pt x="117" y="115"/>
                    <a:pt x="121" y="110"/>
                  </a:cubicBezTo>
                  <a:cubicBezTo>
                    <a:pt x="125" y="103"/>
                    <a:pt x="119" y="99"/>
                    <a:pt x="114" y="96"/>
                  </a:cubicBezTo>
                  <a:cubicBezTo>
                    <a:pt x="110" y="94"/>
                    <a:pt x="107" y="91"/>
                    <a:pt x="109" y="86"/>
                  </a:cubicBezTo>
                  <a:cubicBezTo>
                    <a:pt x="110" y="82"/>
                    <a:pt x="115" y="83"/>
                    <a:pt x="118" y="82"/>
                  </a:cubicBezTo>
                  <a:cubicBezTo>
                    <a:pt x="142" y="71"/>
                    <a:pt x="171" y="73"/>
                    <a:pt x="190" y="52"/>
                  </a:cubicBezTo>
                  <a:cubicBezTo>
                    <a:pt x="204" y="36"/>
                    <a:pt x="208" y="20"/>
                    <a:pt x="207" y="0"/>
                  </a:cubicBezTo>
                  <a:close/>
                </a:path>
              </a:pathLst>
            </a:custGeom>
            <a:solidFill>
              <a:srgbClr val="E7C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7" name="Freeform 1035">
              <a:extLst>
                <a:ext uri="{FF2B5EF4-FFF2-40B4-BE49-F238E27FC236}">
                  <a16:creationId xmlns:a16="http://schemas.microsoft.com/office/drawing/2014/main" id="{F164871E-A094-0269-8224-BDCB0BDBA9C5}"/>
                </a:ext>
              </a:extLst>
            </p:cNvPr>
            <p:cNvSpPr/>
            <p:nvPr/>
          </p:nvSpPr>
          <p:spPr bwMode="auto">
            <a:xfrm>
              <a:off x="7053263" y="3244851"/>
              <a:ext cx="41275" cy="136525"/>
            </a:xfrm>
            <a:custGeom>
              <a:avLst/>
              <a:gdLst>
                <a:gd name="T0" fmla="*/ 15 w 66"/>
                <a:gd name="T1" fmla="*/ 94 h 100"/>
                <a:gd name="T2" fmla="*/ 19 w 66"/>
                <a:gd name="T3" fmla="*/ 24 h 100"/>
                <a:gd name="T4" fmla="*/ 47 w 66"/>
                <a:gd name="T5" fmla="*/ 4 h 100"/>
                <a:gd name="T6" fmla="*/ 61 w 66"/>
                <a:gd name="T7" fmla="*/ 12 h 100"/>
                <a:gd name="T8" fmla="*/ 59 w 66"/>
                <a:gd name="T9" fmla="*/ 30 h 100"/>
                <a:gd name="T10" fmla="*/ 35 w 66"/>
                <a:gd name="T11" fmla="*/ 90 h 100"/>
                <a:gd name="T12" fmla="*/ 15 w 66"/>
                <a:gd name="T13" fmla="*/ 9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100">
                  <a:moveTo>
                    <a:pt x="15" y="94"/>
                  </a:moveTo>
                  <a:cubicBezTo>
                    <a:pt x="0" y="70"/>
                    <a:pt x="13" y="47"/>
                    <a:pt x="19" y="24"/>
                  </a:cubicBezTo>
                  <a:cubicBezTo>
                    <a:pt x="22" y="11"/>
                    <a:pt x="37" y="10"/>
                    <a:pt x="47" y="4"/>
                  </a:cubicBezTo>
                  <a:cubicBezTo>
                    <a:pt x="53" y="0"/>
                    <a:pt x="58" y="6"/>
                    <a:pt x="61" y="12"/>
                  </a:cubicBezTo>
                  <a:cubicBezTo>
                    <a:pt x="64" y="18"/>
                    <a:pt x="66" y="27"/>
                    <a:pt x="59" y="30"/>
                  </a:cubicBezTo>
                  <a:cubicBezTo>
                    <a:pt x="29" y="42"/>
                    <a:pt x="28" y="64"/>
                    <a:pt x="35" y="90"/>
                  </a:cubicBezTo>
                  <a:cubicBezTo>
                    <a:pt x="29" y="97"/>
                    <a:pt x="23" y="100"/>
                    <a:pt x="15" y="94"/>
                  </a:cubicBezTo>
                  <a:close/>
                </a:path>
              </a:pathLst>
            </a:custGeom>
            <a:solidFill>
              <a:srgbClr val="EAD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8" name="Freeform 1036">
              <a:extLst>
                <a:ext uri="{FF2B5EF4-FFF2-40B4-BE49-F238E27FC236}">
                  <a16:creationId xmlns:a16="http://schemas.microsoft.com/office/drawing/2014/main" id="{33E0A3AA-AC36-E8DC-9861-5DF8A70ED20F}"/>
                </a:ext>
              </a:extLst>
            </p:cNvPr>
            <p:cNvSpPr/>
            <p:nvPr/>
          </p:nvSpPr>
          <p:spPr bwMode="auto">
            <a:xfrm>
              <a:off x="7199313" y="3724276"/>
              <a:ext cx="25400" cy="74613"/>
            </a:xfrm>
            <a:custGeom>
              <a:avLst/>
              <a:gdLst>
                <a:gd name="T0" fmla="*/ 40 w 40"/>
                <a:gd name="T1" fmla="*/ 0 h 56"/>
                <a:gd name="T2" fmla="*/ 33 w 40"/>
                <a:gd name="T3" fmla="*/ 16 h 56"/>
                <a:gd name="T4" fmla="*/ 26 w 40"/>
                <a:gd name="T5" fmla="*/ 22 h 56"/>
                <a:gd name="T6" fmla="*/ 0 w 40"/>
                <a:gd name="T7" fmla="*/ 56 h 56"/>
                <a:gd name="T8" fmla="*/ 0 w 40"/>
                <a:gd name="T9" fmla="*/ 52 h 56"/>
                <a:gd name="T10" fmla="*/ 13 w 40"/>
                <a:gd name="T11" fmla="*/ 19 h 56"/>
                <a:gd name="T12" fmla="*/ 24 w 40"/>
                <a:gd name="T13" fmla="*/ 5 h 56"/>
                <a:gd name="T14" fmla="*/ 40 w 40"/>
                <a:gd name="T1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56">
                  <a:moveTo>
                    <a:pt x="40" y="0"/>
                  </a:moveTo>
                  <a:cubicBezTo>
                    <a:pt x="40" y="7"/>
                    <a:pt x="39" y="12"/>
                    <a:pt x="33" y="16"/>
                  </a:cubicBezTo>
                  <a:cubicBezTo>
                    <a:pt x="30" y="17"/>
                    <a:pt x="26" y="21"/>
                    <a:pt x="26" y="22"/>
                  </a:cubicBezTo>
                  <a:cubicBezTo>
                    <a:pt x="39" y="50"/>
                    <a:pt x="12" y="48"/>
                    <a:pt x="0" y="56"/>
                  </a:cubicBezTo>
                  <a:cubicBezTo>
                    <a:pt x="0" y="55"/>
                    <a:pt x="0" y="54"/>
                    <a:pt x="0" y="52"/>
                  </a:cubicBezTo>
                  <a:cubicBezTo>
                    <a:pt x="10" y="44"/>
                    <a:pt x="25" y="38"/>
                    <a:pt x="13" y="19"/>
                  </a:cubicBezTo>
                  <a:cubicBezTo>
                    <a:pt x="7" y="10"/>
                    <a:pt x="20" y="9"/>
                    <a:pt x="24" y="5"/>
                  </a:cubicBezTo>
                  <a:cubicBezTo>
                    <a:pt x="29" y="1"/>
                    <a:pt x="34" y="0"/>
                    <a:pt x="40" y="0"/>
                  </a:cubicBezTo>
                  <a:close/>
                </a:path>
              </a:pathLst>
            </a:custGeom>
            <a:solidFill>
              <a:srgbClr val="839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9" name="Freeform 1037">
              <a:extLst>
                <a:ext uri="{FF2B5EF4-FFF2-40B4-BE49-F238E27FC236}">
                  <a16:creationId xmlns:a16="http://schemas.microsoft.com/office/drawing/2014/main" id="{811B3CB4-7867-5AF8-1F15-17FBB81CA5A7}"/>
                </a:ext>
              </a:extLst>
            </p:cNvPr>
            <p:cNvSpPr/>
            <p:nvPr/>
          </p:nvSpPr>
          <p:spPr bwMode="auto">
            <a:xfrm>
              <a:off x="6118225" y="2265363"/>
              <a:ext cx="134938" cy="412750"/>
            </a:xfrm>
            <a:custGeom>
              <a:avLst/>
              <a:gdLst>
                <a:gd name="T0" fmla="*/ 146 w 209"/>
                <a:gd name="T1" fmla="*/ 9 h 306"/>
                <a:gd name="T2" fmla="*/ 182 w 209"/>
                <a:gd name="T3" fmla="*/ 65 h 306"/>
                <a:gd name="T4" fmla="*/ 196 w 209"/>
                <a:gd name="T5" fmla="*/ 142 h 306"/>
                <a:gd name="T6" fmla="*/ 205 w 209"/>
                <a:gd name="T7" fmla="*/ 180 h 306"/>
                <a:gd name="T8" fmla="*/ 206 w 209"/>
                <a:gd name="T9" fmla="*/ 270 h 306"/>
                <a:gd name="T10" fmla="*/ 206 w 209"/>
                <a:gd name="T11" fmla="*/ 280 h 306"/>
                <a:gd name="T12" fmla="*/ 195 w 209"/>
                <a:gd name="T13" fmla="*/ 303 h 306"/>
                <a:gd name="T14" fmla="*/ 173 w 209"/>
                <a:gd name="T15" fmla="*/ 287 h 306"/>
                <a:gd name="T16" fmla="*/ 95 w 209"/>
                <a:gd name="T17" fmla="*/ 240 h 306"/>
                <a:gd name="T18" fmla="*/ 76 w 209"/>
                <a:gd name="T19" fmla="*/ 249 h 306"/>
                <a:gd name="T20" fmla="*/ 54 w 209"/>
                <a:gd name="T21" fmla="*/ 253 h 306"/>
                <a:gd name="T22" fmla="*/ 39 w 209"/>
                <a:gd name="T23" fmla="*/ 234 h 306"/>
                <a:gd name="T24" fmla="*/ 18 w 209"/>
                <a:gd name="T25" fmla="*/ 189 h 306"/>
                <a:gd name="T26" fmla="*/ 1 w 209"/>
                <a:gd name="T27" fmla="*/ 97 h 306"/>
                <a:gd name="T28" fmla="*/ 22 w 209"/>
                <a:gd name="T29" fmla="*/ 87 h 306"/>
                <a:gd name="T30" fmla="*/ 38 w 209"/>
                <a:gd name="T31" fmla="*/ 89 h 306"/>
                <a:gd name="T32" fmla="*/ 33 w 209"/>
                <a:gd name="T33" fmla="*/ 74 h 306"/>
                <a:gd name="T34" fmla="*/ 23 w 209"/>
                <a:gd name="T35" fmla="*/ 44 h 306"/>
                <a:gd name="T36" fmla="*/ 28 w 209"/>
                <a:gd name="T37" fmla="*/ 30 h 306"/>
                <a:gd name="T38" fmla="*/ 41 w 209"/>
                <a:gd name="T39" fmla="*/ 33 h 306"/>
                <a:gd name="T40" fmla="*/ 96 w 209"/>
                <a:gd name="T41" fmla="*/ 57 h 306"/>
                <a:gd name="T42" fmla="*/ 119 w 209"/>
                <a:gd name="T43" fmla="*/ 64 h 306"/>
                <a:gd name="T44" fmla="*/ 134 w 209"/>
                <a:gd name="T45" fmla="*/ 17 h 306"/>
                <a:gd name="T46" fmla="*/ 146 w 209"/>
                <a:gd name="T47" fmla="*/ 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9" h="306">
                  <a:moveTo>
                    <a:pt x="146" y="9"/>
                  </a:moveTo>
                  <a:cubicBezTo>
                    <a:pt x="163" y="24"/>
                    <a:pt x="163" y="51"/>
                    <a:pt x="182" y="65"/>
                  </a:cubicBezTo>
                  <a:cubicBezTo>
                    <a:pt x="174" y="93"/>
                    <a:pt x="179" y="118"/>
                    <a:pt x="196" y="142"/>
                  </a:cubicBezTo>
                  <a:cubicBezTo>
                    <a:pt x="204" y="153"/>
                    <a:pt x="208" y="168"/>
                    <a:pt x="205" y="180"/>
                  </a:cubicBezTo>
                  <a:cubicBezTo>
                    <a:pt x="198" y="211"/>
                    <a:pt x="209" y="240"/>
                    <a:pt x="206" y="270"/>
                  </a:cubicBezTo>
                  <a:cubicBezTo>
                    <a:pt x="206" y="274"/>
                    <a:pt x="206" y="277"/>
                    <a:pt x="206" y="280"/>
                  </a:cubicBezTo>
                  <a:cubicBezTo>
                    <a:pt x="207" y="290"/>
                    <a:pt x="206" y="300"/>
                    <a:pt x="195" y="303"/>
                  </a:cubicBezTo>
                  <a:cubicBezTo>
                    <a:pt x="183" y="306"/>
                    <a:pt x="177" y="297"/>
                    <a:pt x="173" y="287"/>
                  </a:cubicBezTo>
                  <a:cubicBezTo>
                    <a:pt x="160" y="250"/>
                    <a:pt x="133" y="237"/>
                    <a:pt x="95" y="240"/>
                  </a:cubicBezTo>
                  <a:cubicBezTo>
                    <a:pt x="87" y="241"/>
                    <a:pt x="80" y="242"/>
                    <a:pt x="76" y="249"/>
                  </a:cubicBezTo>
                  <a:cubicBezTo>
                    <a:pt x="70" y="260"/>
                    <a:pt x="62" y="257"/>
                    <a:pt x="54" y="253"/>
                  </a:cubicBezTo>
                  <a:cubicBezTo>
                    <a:pt x="41" y="253"/>
                    <a:pt x="30" y="255"/>
                    <a:pt x="39" y="234"/>
                  </a:cubicBezTo>
                  <a:cubicBezTo>
                    <a:pt x="48" y="210"/>
                    <a:pt x="43" y="201"/>
                    <a:pt x="18" y="189"/>
                  </a:cubicBezTo>
                  <a:cubicBezTo>
                    <a:pt x="15" y="158"/>
                    <a:pt x="2" y="128"/>
                    <a:pt x="1" y="97"/>
                  </a:cubicBezTo>
                  <a:cubicBezTo>
                    <a:pt x="0" y="81"/>
                    <a:pt x="12" y="84"/>
                    <a:pt x="22" y="87"/>
                  </a:cubicBezTo>
                  <a:cubicBezTo>
                    <a:pt x="28" y="88"/>
                    <a:pt x="33" y="96"/>
                    <a:pt x="38" y="89"/>
                  </a:cubicBezTo>
                  <a:cubicBezTo>
                    <a:pt x="43" y="83"/>
                    <a:pt x="36" y="79"/>
                    <a:pt x="33" y="74"/>
                  </a:cubicBezTo>
                  <a:cubicBezTo>
                    <a:pt x="29" y="64"/>
                    <a:pt x="26" y="54"/>
                    <a:pt x="23" y="44"/>
                  </a:cubicBezTo>
                  <a:cubicBezTo>
                    <a:pt x="21" y="39"/>
                    <a:pt x="22" y="33"/>
                    <a:pt x="28" y="30"/>
                  </a:cubicBezTo>
                  <a:cubicBezTo>
                    <a:pt x="33" y="28"/>
                    <a:pt x="37" y="30"/>
                    <a:pt x="41" y="33"/>
                  </a:cubicBezTo>
                  <a:cubicBezTo>
                    <a:pt x="56" y="49"/>
                    <a:pt x="74" y="57"/>
                    <a:pt x="96" y="57"/>
                  </a:cubicBezTo>
                  <a:cubicBezTo>
                    <a:pt x="105" y="57"/>
                    <a:pt x="110" y="75"/>
                    <a:pt x="119" y="64"/>
                  </a:cubicBezTo>
                  <a:cubicBezTo>
                    <a:pt x="129" y="51"/>
                    <a:pt x="140" y="36"/>
                    <a:pt x="134" y="17"/>
                  </a:cubicBezTo>
                  <a:cubicBezTo>
                    <a:pt x="128" y="0"/>
                    <a:pt x="137" y="5"/>
                    <a:pt x="146" y="9"/>
                  </a:cubicBezTo>
                  <a:close/>
                </a:path>
              </a:pathLst>
            </a:custGeom>
            <a:solidFill>
              <a:srgbClr val="B6C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0" name="Freeform 1038">
              <a:extLst>
                <a:ext uri="{FF2B5EF4-FFF2-40B4-BE49-F238E27FC236}">
                  <a16:creationId xmlns:a16="http://schemas.microsoft.com/office/drawing/2014/main" id="{3E2E5205-1E8F-6243-3724-26C164D274A9}"/>
                </a:ext>
              </a:extLst>
            </p:cNvPr>
            <p:cNvSpPr/>
            <p:nvPr/>
          </p:nvSpPr>
          <p:spPr bwMode="auto">
            <a:xfrm>
              <a:off x="6450013" y="1830388"/>
              <a:ext cx="146050" cy="200025"/>
            </a:xfrm>
            <a:custGeom>
              <a:avLst/>
              <a:gdLst>
                <a:gd name="T0" fmla="*/ 91 w 227"/>
                <a:gd name="T1" fmla="*/ 131 h 148"/>
                <a:gd name="T2" fmla="*/ 45 w 227"/>
                <a:gd name="T3" fmla="*/ 113 h 148"/>
                <a:gd name="T4" fmla="*/ 10 w 227"/>
                <a:gd name="T5" fmla="*/ 86 h 148"/>
                <a:gd name="T6" fmla="*/ 0 w 227"/>
                <a:gd name="T7" fmla="*/ 74 h 148"/>
                <a:gd name="T8" fmla="*/ 6 w 227"/>
                <a:gd name="T9" fmla="*/ 71 h 148"/>
                <a:gd name="T10" fmla="*/ 22 w 227"/>
                <a:gd name="T11" fmla="*/ 63 h 148"/>
                <a:gd name="T12" fmla="*/ 12 w 227"/>
                <a:gd name="T13" fmla="*/ 48 h 148"/>
                <a:gd name="T14" fmla="*/ 4 w 227"/>
                <a:gd name="T15" fmla="*/ 38 h 148"/>
                <a:gd name="T16" fmla="*/ 17 w 227"/>
                <a:gd name="T17" fmla="*/ 31 h 148"/>
                <a:gd name="T18" fmla="*/ 30 w 227"/>
                <a:gd name="T19" fmla="*/ 33 h 148"/>
                <a:gd name="T20" fmla="*/ 60 w 227"/>
                <a:gd name="T21" fmla="*/ 22 h 148"/>
                <a:gd name="T22" fmla="*/ 71 w 227"/>
                <a:gd name="T23" fmla="*/ 17 h 148"/>
                <a:gd name="T24" fmla="*/ 121 w 227"/>
                <a:gd name="T25" fmla="*/ 7 h 148"/>
                <a:gd name="T26" fmla="*/ 140 w 227"/>
                <a:gd name="T27" fmla="*/ 6 h 148"/>
                <a:gd name="T28" fmla="*/ 171 w 227"/>
                <a:gd name="T29" fmla="*/ 17 h 148"/>
                <a:gd name="T30" fmla="*/ 227 w 227"/>
                <a:gd name="T31" fmla="*/ 55 h 148"/>
                <a:gd name="T32" fmla="*/ 203 w 227"/>
                <a:gd name="T33" fmla="*/ 67 h 148"/>
                <a:gd name="T34" fmla="*/ 171 w 227"/>
                <a:gd name="T35" fmla="*/ 82 h 148"/>
                <a:gd name="T36" fmla="*/ 100 w 227"/>
                <a:gd name="T37" fmla="*/ 60 h 148"/>
                <a:gd name="T38" fmla="*/ 86 w 227"/>
                <a:gd name="T39" fmla="*/ 52 h 148"/>
                <a:gd name="T40" fmla="*/ 80 w 227"/>
                <a:gd name="T41" fmla="*/ 59 h 148"/>
                <a:gd name="T42" fmla="*/ 90 w 227"/>
                <a:gd name="T43" fmla="*/ 72 h 148"/>
                <a:gd name="T44" fmla="*/ 155 w 227"/>
                <a:gd name="T45" fmla="*/ 111 h 148"/>
                <a:gd name="T46" fmla="*/ 169 w 227"/>
                <a:gd name="T47" fmla="*/ 129 h 148"/>
                <a:gd name="T48" fmla="*/ 147 w 227"/>
                <a:gd name="T49" fmla="*/ 146 h 148"/>
                <a:gd name="T50" fmla="*/ 91 w 227"/>
                <a:gd name="T5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6" h="148">
                  <a:moveTo>
                    <a:pt x="91" y="131"/>
                  </a:moveTo>
                  <a:cubicBezTo>
                    <a:pt x="82" y="109"/>
                    <a:pt x="60" y="117"/>
                    <a:pt x="45" y="113"/>
                  </a:cubicBezTo>
                  <a:cubicBezTo>
                    <a:pt x="28" y="108"/>
                    <a:pt x="16" y="104"/>
                    <a:pt x="10" y="86"/>
                  </a:cubicBezTo>
                  <a:cubicBezTo>
                    <a:pt x="9" y="82"/>
                    <a:pt x="4" y="79"/>
                    <a:pt x="0" y="74"/>
                  </a:cubicBezTo>
                  <a:cubicBezTo>
                    <a:pt x="3" y="73"/>
                    <a:pt x="4" y="71"/>
                    <a:pt x="6" y="71"/>
                  </a:cubicBezTo>
                  <a:cubicBezTo>
                    <a:pt x="12" y="70"/>
                    <a:pt x="20" y="71"/>
                    <a:pt x="22" y="63"/>
                  </a:cubicBezTo>
                  <a:cubicBezTo>
                    <a:pt x="24" y="55"/>
                    <a:pt x="18" y="51"/>
                    <a:pt x="12" y="48"/>
                  </a:cubicBezTo>
                  <a:cubicBezTo>
                    <a:pt x="8" y="46"/>
                    <a:pt x="2" y="45"/>
                    <a:pt x="4" y="38"/>
                  </a:cubicBezTo>
                  <a:cubicBezTo>
                    <a:pt x="6" y="32"/>
                    <a:pt x="11" y="31"/>
                    <a:pt x="17" y="31"/>
                  </a:cubicBezTo>
                  <a:cubicBezTo>
                    <a:pt x="21" y="31"/>
                    <a:pt x="26" y="31"/>
                    <a:pt x="30" y="33"/>
                  </a:cubicBezTo>
                  <a:cubicBezTo>
                    <a:pt x="45" y="41"/>
                    <a:pt x="56" y="44"/>
                    <a:pt x="60" y="22"/>
                  </a:cubicBezTo>
                  <a:cubicBezTo>
                    <a:pt x="61" y="17"/>
                    <a:pt x="65" y="15"/>
                    <a:pt x="71" y="17"/>
                  </a:cubicBezTo>
                  <a:cubicBezTo>
                    <a:pt x="90" y="25"/>
                    <a:pt x="107" y="21"/>
                    <a:pt x="121" y="7"/>
                  </a:cubicBezTo>
                  <a:cubicBezTo>
                    <a:pt x="128" y="0"/>
                    <a:pt x="134" y="0"/>
                    <a:pt x="140" y="6"/>
                  </a:cubicBezTo>
                  <a:cubicBezTo>
                    <a:pt x="148" y="14"/>
                    <a:pt x="160" y="17"/>
                    <a:pt x="171" y="17"/>
                  </a:cubicBezTo>
                  <a:cubicBezTo>
                    <a:pt x="199" y="17"/>
                    <a:pt x="214" y="33"/>
                    <a:pt x="227" y="55"/>
                  </a:cubicBezTo>
                  <a:cubicBezTo>
                    <a:pt x="222" y="65"/>
                    <a:pt x="212" y="64"/>
                    <a:pt x="203" y="67"/>
                  </a:cubicBezTo>
                  <a:cubicBezTo>
                    <a:pt x="192" y="72"/>
                    <a:pt x="182" y="77"/>
                    <a:pt x="171" y="82"/>
                  </a:cubicBezTo>
                  <a:cubicBezTo>
                    <a:pt x="153" y="90"/>
                    <a:pt x="116" y="78"/>
                    <a:pt x="100" y="60"/>
                  </a:cubicBezTo>
                  <a:cubicBezTo>
                    <a:pt x="96" y="55"/>
                    <a:pt x="93" y="49"/>
                    <a:pt x="86" y="52"/>
                  </a:cubicBezTo>
                  <a:cubicBezTo>
                    <a:pt x="83" y="53"/>
                    <a:pt x="80" y="57"/>
                    <a:pt x="80" y="59"/>
                  </a:cubicBezTo>
                  <a:cubicBezTo>
                    <a:pt x="78" y="67"/>
                    <a:pt x="84" y="70"/>
                    <a:pt x="90" y="72"/>
                  </a:cubicBezTo>
                  <a:cubicBezTo>
                    <a:pt x="114" y="81"/>
                    <a:pt x="134" y="96"/>
                    <a:pt x="155" y="111"/>
                  </a:cubicBezTo>
                  <a:cubicBezTo>
                    <a:pt x="162" y="116"/>
                    <a:pt x="172" y="119"/>
                    <a:pt x="169" y="129"/>
                  </a:cubicBezTo>
                  <a:cubicBezTo>
                    <a:pt x="167" y="141"/>
                    <a:pt x="158" y="146"/>
                    <a:pt x="147" y="146"/>
                  </a:cubicBezTo>
                  <a:cubicBezTo>
                    <a:pt x="127" y="148"/>
                    <a:pt x="108" y="142"/>
                    <a:pt x="91" y="131"/>
                  </a:cubicBezTo>
                  <a:close/>
                </a:path>
              </a:pathLst>
            </a:custGeom>
            <a:solidFill>
              <a:srgbClr val="D6D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1" name="Freeform 1039">
              <a:extLst>
                <a:ext uri="{FF2B5EF4-FFF2-40B4-BE49-F238E27FC236}">
                  <a16:creationId xmlns:a16="http://schemas.microsoft.com/office/drawing/2014/main" id="{8FBFC9D7-A85E-7EFB-FACE-BFF55F292006}"/>
                </a:ext>
              </a:extLst>
            </p:cNvPr>
            <p:cNvSpPr/>
            <p:nvPr/>
          </p:nvSpPr>
          <p:spPr bwMode="auto">
            <a:xfrm>
              <a:off x="6534150" y="2006601"/>
              <a:ext cx="55563" cy="87313"/>
            </a:xfrm>
            <a:custGeom>
              <a:avLst/>
              <a:gdLst>
                <a:gd name="T0" fmla="*/ 52 w 87"/>
                <a:gd name="T1" fmla="*/ 4 h 64"/>
                <a:gd name="T2" fmla="*/ 69 w 87"/>
                <a:gd name="T3" fmla="*/ 5 h 64"/>
                <a:gd name="T4" fmla="*/ 86 w 87"/>
                <a:gd name="T5" fmla="*/ 8 h 64"/>
                <a:gd name="T6" fmla="*/ 70 w 87"/>
                <a:gd name="T7" fmla="*/ 21 h 64"/>
                <a:gd name="T8" fmla="*/ 52 w 87"/>
                <a:gd name="T9" fmla="*/ 52 h 64"/>
                <a:gd name="T10" fmla="*/ 52 w 87"/>
                <a:gd name="T11" fmla="*/ 56 h 64"/>
                <a:gd name="T12" fmla="*/ 28 w 87"/>
                <a:gd name="T13" fmla="*/ 64 h 64"/>
                <a:gd name="T14" fmla="*/ 0 w 87"/>
                <a:gd name="T15" fmla="*/ 44 h 64"/>
                <a:gd name="T16" fmla="*/ 12 w 87"/>
                <a:gd name="T17" fmla="*/ 33 h 64"/>
                <a:gd name="T18" fmla="*/ 41 w 87"/>
                <a:gd name="T19" fmla="*/ 22 h 64"/>
                <a:gd name="T20" fmla="*/ 52 w 87"/>
                <a:gd name="T21" fmla="*/ 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" h="64">
                  <a:moveTo>
                    <a:pt x="52" y="4"/>
                  </a:moveTo>
                  <a:cubicBezTo>
                    <a:pt x="57" y="7"/>
                    <a:pt x="63" y="6"/>
                    <a:pt x="69" y="5"/>
                  </a:cubicBezTo>
                  <a:cubicBezTo>
                    <a:pt x="74" y="4"/>
                    <a:pt x="84" y="0"/>
                    <a:pt x="86" y="8"/>
                  </a:cubicBezTo>
                  <a:cubicBezTo>
                    <a:pt x="87" y="16"/>
                    <a:pt x="76" y="20"/>
                    <a:pt x="70" y="21"/>
                  </a:cubicBezTo>
                  <a:cubicBezTo>
                    <a:pt x="44" y="26"/>
                    <a:pt x="44" y="25"/>
                    <a:pt x="52" y="52"/>
                  </a:cubicBezTo>
                  <a:cubicBezTo>
                    <a:pt x="52" y="53"/>
                    <a:pt x="52" y="54"/>
                    <a:pt x="52" y="56"/>
                  </a:cubicBezTo>
                  <a:cubicBezTo>
                    <a:pt x="44" y="58"/>
                    <a:pt x="36" y="61"/>
                    <a:pt x="28" y="64"/>
                  </a:cubicBezTo>
                  <a:cubicBezTo>
                    <a:pt x="16" y="61"/>
                    <a:pt x="14" y="44"/>
                    <a:pt x="0" y="44"/>
                  </a:cubicBezTo>
                  <a:cubicBezTo>
                    <a:pt x="0" y="33"/>
                    <a:pt x="4" y="28"/>
                    <a:pt x="12" y="33"/>
                  </a:cubicBezTo>
                  <a:cubicBezTo>
                    <a:pt x="27" y="41"/>
                    <a:pt x="35" y="39"/>
                    <a:pt x="41" y="22"/>
                  </a:cubicBezTo>
                  <a:cubicBezTo>
                    <a:pt x="43" y="15"/>
                    <a:pt x="52" y="12"/>
                    <a:pt x="52" y="4"/>
                  </a:cubicBezTo>
                  <a:close/>
                </a:path>
              </a:pathLst>
            </a:custGeom>
            <a:solidFill>
              <a:srgbClr val="BBC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2" name="Freeform 1040">
              <a:extLst>
                <a:ext uri="{FF2B5EF4-FFF2-40B4-BE49-F238E27FC236}">
                  <a16:creationId xmlns:a16="http://schemas.microsoft.com/office/drawing/2014/main" id="{11C5648A-36AA-DC3C-69C5-B2C59D5251B4}"/>
                </a:ext>
              </a:extLst>
            </p:cNvPr>
            <p:cNvSpPr/>
            <p:nvPr/>
          </p:nvSpPr>
          <p:spPr bwMode="auto">
            <a:xfrm>
              <a:off x="6529388" y="2052638"/>
              <a:ext cx="28575" cy="80963"/>
            </a:xfrm>
            <a:custGeom>
              <a:avLst/>
              <a:gdLst>
                <a:gd name="T0" fmla="*/ 7 w 43"/>
                <a:gd name="T1" fmla="*/ 10 h 60"/>
                <a:gd name="T2" fmla="*/ 35 w 43"/>
                <a:gd name="T3" fmla="*/ 30 h 60"/>
                <a:gd name="T4" fmla="*/ 33 w 43"/>
                <a:gd name="T5" fmla="*/ 56 h 60"/>
                <a:gd name="T6" fmla="*/ 13 w 43"/>
                <a:gd name="T7" fmla="*/ 38 h 60"/>
                <a:gd name="T8" fmla="*/ 7 w 43"/>
                <a:gd name="T9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60">
                  <a:moveTo>
                    <a:pt x="7" y="10"/>
                  </a:moveTo>
                  <a:cubicBezTo>
                    <a:pt x="28" y="0"/>
                    <a:pt x="26" y="22"/>
                    <a:pt x="35" y="30"/>
                  </a:cubicBezTo>
                  <a:cubicBezTo>
                    <a:pt x="31" y="39"/>
                    <a:pt x="43" y="52"/>
                    <a:pt x="33" y="56"/>
                  </a:cubicBezTo>
                  <a:cubicBezTo>
                    <a:pt x="22" y="60"/>
                    <a:pt x="20" y="44"/>
                    <a:pt x="13" y="38"/>
                  </a:cubicBezTo>
                  <a:cubicBezTo>
                    <a:pt x="3" y="30"/>
                    <a:pt x="0" y="21"/>
                    <a:pt x="7" y="10"/>
                  </a:cubicBezTo>
                  <a:close/>
                </a:path>
              </a:pathLst>
            </a:custGeom>
            <a:solidFill>
              <a:srgbClr val="BBB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3" name="Freeform 1041">
              <a:extLst>
                <a:ext uri="{FF2B5EF4-FFF2-40B4-BE49-F238E27FC236}">
                  <a16:creationId xmlns:a16="http://schemas.microsoft.com/office/drawing/2014/main" id="{9A4D0313-17B4-BA86-9587-8DD145A69C9B}"/>
                </a:ext>
              </a:extLst>
            </p:cNvPr>
            <p:cNvSpPr/>
            <p:nvPr/>
          </p:nvSpPr>
          <p:spPr bwMode="auto">
            <a:xfrm>
              <a:off x="6713538" y="1851026"/>
              <a:ext cx="44450" cy="87313"/>
            </a:xfrm>
            <a:custGeom>
              <a:avLst/>
              <a:gdLst>
                <a:gd name="T0" fmla="*/ 41 w 69"/>
                <a:gd name="T1" fmla="*/ 3 h 64"/>
                <a:gd name="T2" fmla="*/ 66 w 69"/>
                <a:gd name="T3" fmla="*/ 16 h 64"/>
                <a:gd name="T4" fmla="*/ 58 w 69"/>
                <a:gd name="T5" fmla="*/ 44 h 64"/>
                <a:gd name="T6" fmla="*/ 27 w 69"/>
                <a:gd name="T7" fmla="*/ 60 h 64"/>
                <a:gd name="T8" fmla="*/ 4 w 69"/>
                <a:gd name="T9" fmla="*/ 52 h 64"/>
                <a:gd name="T10" fmla="*/ 11 w 69"/>
                <a:gd name="T11" fmla="*/ 30 h 64"/>
                <a:gd name="T12" fmla="*/ 28 w 69"/>
                <a:gd name="T13" fmla="*/ 8 h 64"/>
                <a:gd name="T14" fmla="*/ 41 w 69"/>
                <a:gd name="T15" fmla="*/ 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" h="64">
                  <a:moveTo>
                    <a:pt x="41" y="3"/>
                  </a:moveTo>
                  <a:cubicBezTo>
                    <a:pt x="54" y="2"/>
                    <a:pt x="63" y="4"/>
                    <a:pt x="66" y="16"/>
                  </a:cubicBezTo>
                  <a:cubicBezTo>
                    <a:pt x="69" y="27"/>
                    <a:pt x="69" y="36"/>
                    <a:pt x="58" y="44"/>
                  </a:cubicBezTo>
                  <a:cubicBezTo>
                    <a:pt x="48" y="51"/>
                    <a:pt x="37" y="56"/>
                    <a:pt x="27" y="60"/>
                  </a:cubicBezTo>
                  <a:cubicBezTo>
                    <a:pt x="19" y="64"/>
                    <a:pt x="9" y="60"/>
                    <a:pt x="4" y="52"/>
                  </a:cubicBezTo>
                  <a:cubicBezTo>
                    <a:pt x="0" y="44"/>
                    <a:pt x="2" y="34"/>
                    <a:pt x="11" y="30"/>
                  </a:cubicBezTo>
                  <a:cubicBezTo>
                    <a:pt x="21" y="25"/>
                    <a:pt x="27" y="20"/>
                    <a:pt x="28" y="8"/>
                  </a:cubicBezTo>
                  <a:cubicBezTo>
                    <a:pt x="29" y="0"/>
                    <a:pt x="38" y="4"/>
                    <a:pt x="41" y="3"/>
                  </a:cubicBezTo>
                  <a:close/>
                </a:path>
              </a:pathLst>
            </a:custGeom>
            <a:solidFill>
              <a:srgbClr val="7B8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4" name="Freeform 1042">
              <a:extLst>
                <a:ext uri="{FF2B5EF4-FFF2-40B4-BE49-F238E27FC236}">
                  <a16:creationId xmlns:a16="http://schemas.microsoft.com/office/drawing/2014/main" id="{0C617FE2-41C3-1A2A-7131-DB5FE5E778F7}"/>
                </a:ext>
              </a:extLst>
            </p:cNvPr>
            <p:cNvSpPr/>
            <p:nvPr/>
          </p:nvSpPr>
          <p:spPr bwMode="auto">
            <a:xfrm>
              <a:off x="7221538" y="2525713"/>
              <a:ext cx="485775" cy="877888"/>
            </a:xfrm>
            <a:custGeom>
              <a:avLst/>
              <a:gdLst>
                <a:gd name="T0" fmla="*/ 437 w 754"/>
                <a:gd name="T1" fmla="*/ 634 h 650"/>
                <a:gd name="T2" fmla="*/ 428 w 754"/>
                <a:gd name="T3" fmla="*/ 573 h 650"/>
                <a:gd name="T4" fmla="*/ 426 w 754"/>
                <a:gd name="T5" fmla="*/ 500 h 650"/>
                <a:gd name="T6" fmla="*/ 447 w 754"/>
                <a:gd name="T7" fmla="*/ 470 h 650"/>
                <a:gd name="T8" fmla="*/ 386 w 754"/>
                <a:gd name="T9" fmla="*/ 407 h 650"/>
                <a:gd name="T10" fmla="*/ 338 w 754"/>
                <a:gd name="T11" fmla="*/ 449 h 650"/>
                <a:gd name="T12" fmla="*/ 261 w 754"/>
                <a:gd name="T13" fmla="*/ 468 h 650"/>
                <a:gd name="T14" fmla="*/ 179 w 754"/>
                <a:gd name="T15" fmla="*/ 454 h 650"/>
                <a:gd name="T16" fmla="*/ 115 w 754"/>
                <a:gd name="T17" fmla="*/ 428 h 650"/>
                <a:gd name="T18" fmla="*/ 135 w 754"/>
                <a:gd name="T19" fmla="*/ 418 h 650"/>
                <a:gd name="T20" fmla="*/ 202 w 754"/>
                <a:gd name="T21" fmla="*/ 443 h 650"/>
                <a:gd name="T22" fmla="*/ 247 w 754"/>
                <a:gd name="T23" fmla="*/ 443 h 650"/>
                <a:gd name="T24" fmla="*/ 262 w 754"/>
                <a:gd name="T25" fmla="*/ 437 h 650"/>
                <a:gd name="T26" fmla="*/ 190 w 754"/>
                <a:gd name="T27" fmla="*/ 345 h 650"/>
                <a:gd name="T28" fmla="*/ 237 w 754"/>
                <a:gd name="T29" fmla="*/ 335 h 650"/>
                <a:gd name="T30" fmla="*/ 241 w 754"/>
                <a:gd name="T31" fmla="*/ 296 h 650"/>
                <a:gd name="T32" fmla="*/ 217 w 754"/>
                <a:gd name="T33" fmla="*/ 261 h 650"/>
                <a:gd name="T34" fmla="*/ 155 w 754"/>
                <a:gd name="T35" fmla="*/ 302 h 650"/>
                <a:gd name="T36" fmla="*/ 90 w 754"/>
                <a:gd name="T37" fmla="*/ 267 h 650"/>
                <a:gd name="T38" fmla="*/ 0 w 754"/>
                <a:gd name="T39" fmla="*/ 256 h 650"/>
                <a:gd name="T40" fmla="*/ 25 w 754"/>
                <a:gd name="T41" fmla="*/ 242 h 650"/>
                <a:gd name="T42" fmla="*/ 100 w 754"/>
                <a:gd name="T43" fmla="*/ 251 h 650"/>
                <a:gd name="T44" fmla="*/ 158 w 754"/>
                <a:gd name="T45" fmla="*/ 291 h 650"/>
                <a:gd name="T46" fmla="*/ 222 w 754"/>
                <a:gd name="T47" fmla="*/ 230 h 650"/>
                <a:gd name="T48" fmla="*/ 255 w 754"/>
                <a:gd name="T49" fmla="*/ 163 h 650"/>
                <a:gd name="T50" fmla="*/ 297 w 754"/>
                <a:gd name="T51" fmla="*/ 112 h 650"/>
                <a:gd name="T52" fmla="*/ 322 w 754"/>
                <a:gd name="T53" fmla="*/ 144 h 650"/>
                <a:gd name="T54" fmla="*/ 446 w 754"/>
                <a:gd name="T55" fmla="*/ 65 h 650"/>
                <a:gd name="T56" fmla="*/ 524 w 754"/>
                <a:gd name="T57" fmla="*/ 0 h 650"/>
                <a:gd name="T58" fmla="*/ 480 w 754"/>
                <a:gd name="T59" fmla="*/ 52 h 650"/>
                <a:gd name="T60" fmla="*/ 441 w 754"/>
                <a:gd name="T61" fmla="*/ 96 h 650"/>
                <a:gd name="T62" fmla="*/ 396 w 754"/>
                <a:gd name="T63" fmla="*/ 116 h 650"/>
                <a:gd name="T64" fmla="*/ 419 w 754"/>
                <a:gd name="T65" fmla="*/ 131 h 650"/>
                <a:gd name="T66" fmla="*/ 461 w 754"/>
                <a:gd name="T67" fmla="*/ 154 h 650"/>
                <a:gd name="T68" fmla="*/ 433 w 754"/>
                <a:gd name="T69" fmla="*/ 217 h 650"/>
                <a:gd name="T70" fmla="*/ 451 w 754"/>
                <a:gd name="T71" fmla="*/ 301 h 650"/>
                <a:gd name="T72" fmla="*/ 467 w 754"/>
                <a:gd name="T73" fmla="*/ 352 h 650"/>
                <a:gd name="T74" fmla="*/ 539 w 754"/>
                <a:gd name="T75" fmla="*/ 301 h 650"/>
                <a:gd name="T76" fmla="*/ 560 w 754"/>
                <a:gd name="T77" fmla="*/ 198 h 650"/>
                <a:gd name="T78" fmla="*/ 618 w 754"/>
                <a:gd name="T79" fmla="*/ 177 h 650"/>
                <a:gd name="T80" fmla="*/ 673 w 754"/>
                <a:gd name="T81" fmla="*/ 260 h 650"/>
                <a:gd name="T82" fmla="*/ 662 w 754"/>
                <a:gd name="T83" fmla="*/ 351 h 650"/>
                <a:gd name="T84" fmla="*/ 717 w 754"/>
                <a:gd name="T85" fmla="*/ 311 h 650"/>
                <a:gd name="T86" fmla="*/ 730 w 754"/>
                <a:gd name="T87" fmla="*/ 368 h 650"/>
                <a:gd name="T88" fmla="*/ 741 w 754"/>
                <a:gd name="T89" fmla="*/ 454 h 650"/>
                <a:gd name="T90" fmla="*/ 651 w 754"/>
                <a:gd name="T91" fmla="*/ 552 h 650"/>
                <a:gd name="T92" fmla="*/ 632 w 754"/>
                <a:gd name="T93" fmla="*/ 480 h 650"/>
                <a:gd name="T94" fmla="*/ 660 w 754"/>
                <a:gd name="T95" fmla="*/ 461 h 650"/>
                <a:gd name="T96" fmla="*/ 622 w 754"/>
                <a:gd name="T97" fmla="*/ 442 h 650"/>
                <a:gd name="T98" fmla="*/ 591 w 754"/>
                <a:gd name="T99" fmla="*/ 429 h 650"/>
                <a:gd name="T100" fmla="*/ 541 w 754"/>
                <a:gd name="T101" fmla="*/ 413 h 650"/>
                <a:gd name="T102" fmla="*/ 602 w 754"/>
                <a:gd name="T103" fmla="*/ 367 h 650"/>
                <a:gd name="T104" fmla="*/ 513 w 754"/>
                <a:gd name="T105" fmla="*/ 364 h 650"/>
                <a:gd name="T106" fmla="*/ 455 w 754"/>
                <a:gd name="T107" fmla="*/ 395 h 650"/>
                <a:gd name="T108" fmla="*/ 446 w 754"/>
                <a:gd name="T109" fmla="*/ 446 h 650"/>
                <a:gd name="T110" fmla="*/ 467 w 754"/>
                <a:gd name="T111" fmla="*/ 499 h 650"/>
                <a:gd name="T112" fmla="*/ 441 w 754"/>
                <a:gd name="T113" fmla="*/ 551 h 650"/>
                <a:gd name="T114" fmla="*/ 438 w 754"/>
                <a:gd name="T115" fmla="*/ 562 h 650"/>
                <a:gd name="T116" fmla="*/ 473 w 754"/>
                <a:gd name="T117" fmla="*/ 621 h 650"/>
                <a:gd name="T118" fmla="*/ 408 w 754"/>
                <a:gd name="T119" fmla="*/ 63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54" h="650">
                  <a:moveTo>
                    <a:pt x="408" y="623"/>
                  </a:moveTo>
                  <a:cubicBezTo>
                    <a:pt x="413" y="639"/>
                    <a:pt x="426" y="637"/>
                    <a:pt x="437" y="634"/>
                  </a:cubicBezTo>
                  <a:cubicBezTo>
                    <a:pt x="449" y="631"/>
                    <a:pt x="452" y="622"/>
                    <a:pt x="452" y="611"/>
                  </a:cubicBezTo>
                  <a:cubicBezTo>
                    <a:pt x="451" y="594"/>
                    <a:pt x="447" y="580"/>
                    <a:pt x="428" y="573"/>
                  </a:cubicBezTo>
                  <a:cubicBezTo>
                    <a:pt x="406" y="564"/>
                    <a:pt x="405" y="552"/>
                    <a:pt x="419" y="534"/>
                  </a:cubicBezTo>
                  <a:cubicBezTo>
                    <a:pt x="426" y="524"/>
                    <a:pt x="435" y="514"/>
                    <a:pt x="426" y="500"/>
                  </a:cubicBezTo>
                  <a:cubicBezTo>
                    <a:pt x="420" y="490"/>
                    <a:pt x="424" y="483"/>
                    <a:pt x="436" y="483"/>
                  </a:cubicBezTo>
                  <a:cubicBezTo>
                    <a:pt x="445" y="483"/>
                    <a:pt x="450" y="476"/>
                    <a:pt x="447" y="470"/>
                  </a:cubicBezTo>
                  <a:cubicBezTo>
                    <a:pt x="434" y="448"/>
                    <a:pt x="436" y="418"/>
                    <a:pt x="410" y="403"/>
                  </a:cubicBezTo>
                  <a:cubicBezTo>
                    <a:pt x="398" y="395"/>
                    <a:pt x="392" y="394"/>
                    <a:pt x="386" y="407"/>
                  </a:cubicBezTo>
                  <a:cubicBezTo>
                    <a:pt x="382" y="415"/>
                    <a:pt x="373" y="419"/>
                    <a:pt x="368" y="424"/>
                  </a:cubicBezTo>
                  <a:cubicBezTo>
                    <a:pt x="359" y="435"/>
                    <a:pt x="347" y="441"/>
                    <a:pt x="338" y="449"/>
                  </a:cubicBezTo>
                  <a:cubicBezTo>
                    <a:pt x="318" y="466"/>
                    <a:pt x="304" y="475"/>
                    <a:pt x="278" y="465"/>
                  </a:cubicBezTo>
                  <a:cubicBezTo>
                    <a:pt x="272" y="463"/>
                    <a:pt x="267" y="464"/>
                    <a:pt x="261" y="468"/>
                  </a:cubicBezTo>
                  <a:cubicBezTo>
                    <a:pt x="247" y="480"/>
                    <a:pt x="234" y="485"/>
                    <a:pt x="219" y="467"/>
                  </a:cubicBezTo>
                  <a:cubicBezTo>
                    <a:pt x="210" y="455"/>
                    <a:pt x="191" y="461"/>
                    <a:pt x="179" y="454"/>
                  </a:cubicBezTo>
                  <a:cubicBezTo>
                    <a:pt x="175" y="452"/>
                    <a:pt x="171" y="452"/>
                    <a:pt x="169" y="448"/>
                  </a:cubicBezTo>
                  <a:cubicBezTo>
                    <a:pt x="158" y="426"/>
                    <a:pt x="138" y="418"/>
                    <a:pt x="115" y="428"/>
                  </a:cubicBezTo>
                  <a:cubicBezTo>
                    <a:pt x="110" y="430"/>
                    <a:pt x="105" y="432"/>
                    <a:pt x="100" y="431"/>
                  </a:cubicBezTo>
                  <a:cubicBezTo>
                    <a:pt x="108" y="418"/>
                    <a:pt x="118" y="412"/>
                    <a:pt x="135" y="418"/>
                  </a:cubicBezTo>
                  <a:cubicBezTo>
                    <a:pt x="143" y="421"/>
                    <a:pt x="152" y="419"/>
                    <a:pt x="160" y="420"/>
                  </a:cubicBezTo>
                  <a:cubicBezTo>
                    <a:pt x="177" y="422"/>
                    <a:pt x="194" y="423"/>
                    <a:pt x="202" y="443"/>
                  </a:cubicBezTo>
                  <a:cubicBezTo>
                    <a:pt x="210" y="459"/>
                    <a:pt x="220" y="458"/>
                    <a:pt x="228" y="443"/>
                  </a:cubicBezTo>
                  <a:cubicBezTo>
                    <a:pt x="234" y="432"/>
                    <a:pt x="242" y="432"/>
                    <a:pt x="247" y="443"/>
                  </a:cubicBezTo>
                  <a:cubicBezTo>
                    <a:pt x="250" y="448"/>
                    <a:pt x="251" y="452"/>
                    <a:pt x="257" y="450"/>
                  </a:cubicBezTo>
                  <a:cubicBezTo>
                    <a:pt x="263" y="448"/>
                    <a:pt x="265" y="443"/>
                    <a:pt x="262" y="437"/>
                  </a:cubicBezTo>
                  <a:cubicBezTo>
                    <a:pt x="250" y="415"/>
                    <a:pt x="241" y="390"/>
                    <a:pt x="211" y="387"/>
                  </a:cubicBezTo>
                  <a:cubicBezTo>
                    <a:pt x="201" y="386"/>
                    <a:pt x="186" y="356"/>
                    <a:pt x="190" y="345"/>
                  </a:cubicBezTo>
                  <a:cubicBezTo>
                    <a:pt x="195" y="328"/>
                    <a:pt x="208" y="330"/>
                    <a:pt x="221" y="334"/>
                  </a:cubicBezTo>
                  <a:cubicBezTo>
                    <a:pt x="226" y="335"/>
                    <a:pt x="232" y="341"/>
                    <a:pt x="237" y="335"/>
                  </a:cubicBezTo>
                  <a:cubicBezTo>
                    <a:pt x="242" y="329"/>
                    <a:pt x="238" y="323"/>
                    <a:pt x="235" y="318"/>
                  </a:cubicBezTo>
                  <a:cubicBezTo>
                    <a:pt x="229" y="308"/>
                    <a:pt x="234" y="302"/>
                    <a:pt x="241" y="296"/>
                  </a:cubicBezTo>
                  <a:cubicBezTo>
                    <a:pt x="250" y="289"/>
                    <a:pt x="255" y="281"/>
                    <a:pt x="247" y="271"/>
                  </a:cubicBezTo>
                  <a:cubicBezTo>
                    <a:pt x="239" y="260"/>
                    <a:pt x="229" y="257"/>
                    <a:pt x="217" y="261"/>
                  </a:cubicBezTo>
                  <a:cubicBezTo>
                    <a:pt x="206" y="265"/>
                    <a:pt x="199" y="273"/>
                    <a:pt x="192" y="281"/>
                  </a:cubicBezTo>
                  <a:cubicBezTo>
                    <a:pt x="182" y="293"/>
                    <a:pt x="170" y="300"/>
                    <a:pt x="155" y="302"/>
                  </a:cubicBezTo>
                  <a:cubicBezTo>
                    <a:pt x="141" y="304"/>
                    <a:pt x="127" y="309"/>
                    <a:pt x="121" y="286"/>
                  </a:cubicBezTo>
                  <a:cubicBezTo>
                    <a:pt x="119" y="276"/>
                    <a:pt x="109" y="260"/>
                    <a:pt x="90" y="267"/>
                  </a:cubicBezTo>
                  <a:cubicBezTo>
                    <a:pt x="88" y="267"/>
                    <a:pt x="86" y="267"/>
                    <a:pt x="84" y="266"/>
                  </a:cubicBezTo>
                  <a:cubicBezTo>
                    <a:pt x="58" y="250"/>
                    <a:pt x="29" y="249"/>
                    <a:pt x="0" y="256"/>
                  </a:cubicBezTo>
                  <a:cubicBezTo>
                    <a:pt x="0" y="253"/>
                    <a:pt x="0" y="250"/>
                    <a:pt x="0" y="248"/>
                  </a:cubicBezTo>
                  <a:cubicBezTo>
                    <a:pt x="9" y="249"/>
                    <a:pt x="18" y="247"/>
                    <a:pt x="25" y="242"/>
                  </a:cubicBezTo>
                  <a:cubicBezTo>
                    <a:pt x="42" y="233"/>
                    <a:pt x="57" y="237"/>
                    <a:pt x="71" y="246"/>
                  </a:cubicBezTo>
                  <a:cubicBezTo>
                    <a:pt x="81" y="252"/>
                    <a:pt x="90" y="252"/>
                    <a:pt x="100" y="251"/>
                  </a:cubicBezTo>
                  <a:cubicBezTo>
                    <a:pt x="120" y="248"/>
                    <a:pt x="129" y="255"/>
                    <a:pt x="132" y="276"/>
                  </a:cubicBezTo>
                  <a:cubicBezTo>
                    <a:pt x="134" y="297"/>
                    <a:pt x="137" y="299"/>
                    <a:pt x="158" y="291"/>
                  </a:cubicBezTo>
                  <a:cubicBezTo>
                    <a:pt x="169" y="287"/>
                    <a:pt x="178" y="281"/>
                    <a:pt x="187" y="272"/>
                  </a:cubicBezTo>
                  <a:cubicBezTo>
                    <a:pt x="200" y="259"/>
                    <a:pt x="205" y="239"/>
                    <a:pt x="222" y="230"/>
                  </a:cubicBezTo>
                  <a:cubicBezTo>
                    <a:pt x="229" y="226"/>
                    <a:pt x="232" y="216"/>
                    <a:pt x="231" y="209"/>
                  </a:cubicBezTo>
                  <a:cubicBezTo>
                    <a:pt x="228" y="187"/>
                    <a:pt x="239" y="173"/>
                    <a:pt x="255" y="163"/>
                  </a:cubicBezTo>
                  <a:cubicBezTo>
                    <a:pt x="271" y="152"/>
                    <a:pt x="280" y="137"/>
                    <a:pt x="288" y="121"/>
                  </a:cubicBezTo>
                  <a:cubicBezTo>
                    <a:pt x="290" y="117"/>
                    <a:pt x="292" y="113"/>
                    <a:pt x="297" y="112"/>
                  </a:cubicBezTo>
                  <a:cubicBezTo>
                    <a:pt x="303" y="112"/>
                    <a:pt x="304" y="117"/>
                    <a:pt x="306" y="121"/>
                  </a:cubicBezTo>
                  <a:cubicBezTo>
                    <a:pt x="311" y="130"/>
                    <a:pt x="315" y="138"/>
                    <a:pt x="322" y="144"/>
                  </a:cubicBezTo>
                  <a:cubicBezTo>
                    <a:pt x="340" y="158"/>
                    <a:pt x="363" y="154"/>
                    <a:pt x="371" y="133"/>
                  </a:cubicBezTo>
                  <a:cubicBezTo>
                    <a:pt x="384" y="96"/>
                    <a:pt x="415" y="77"/>
                    <a:pt x="446" y="65"/>
                  </a:cubicBezTo>
                  <a:cubicBezTo>
                    <a:pt x="470" y="56"/>
                    <a:pt x="477" y="47"/>
                    <a:pt x="481" y="24"/>
                  </a:cubicBezTo>
                  <a:cubicBezTo>
                    <a:pt x="485" y="5"/>
                    <a:pt x="508" y="5"/>
                    <a:pt x="524" y="0"/>
                  </a:cubicBezTo>
                  <a:cubicBezTo>
                    <a:pt x="521" y="3"/>
                    <a:pt x="518" y="9"/>
                    <a:pt x="514" y="9"/>
                  </a:cubicBezTo>
                  <a:cubicBezTo>
                    <a:pt x="489" y="13"/>
                    <a:pt x="486" y="33"/>
                    <a:pt x="480" y="52"/>
                  </a:cubicBezTo>
                  <a:cubicBezTo>
                    <a:pt x="475" y="69"/>
                    <a:pt x="476" y="90"/>
                    <a:pt x="449" y="88"/>
                  </a:cubicBezTo>
                  <a:cubicBezTo>
                    <a:pt x="445" y="88"/>
                    <a:pt x="443" y="93"/>
                    <a:pt x="441" y="96"/>
                  </a:cubicBezTo>
                  <a:cubicBezTo>
                    <a:pt x="435" y="109"/>
                    <a:pt x="426" y="114"/>
                    <a:pt x="412" y="110"/>
                  </a:cubicBezTo>
                  <a:cubicBezTo>
                    <a:pt x="404" y="107"/>
                    <a:pt x="398" y="108"/>
                    <a:pt x="396" y="116"/>
                  </a:cubicBezTo>
                  <a:cubicBezTo>
                    <a:pt x="394" y="126"/>
                    <a:pt x="401" y="129"/>
                    <a:pt x="409" y="131"/>
                  </a:cubicBezTo>
                  <a:cubicBezTo>
                    <a:pt x="412" y="132"/>
                    <a:pt x="415" y="132"/>
                    <a:pt x="419" y="131"/>
                  </a:cubicBezTo>
                  <a:cubicBezTo>
                    <a:pt x="428" y="130"/>
                    <a:pt x="438" y="117"/>
                    <a:pt x="448" y="128"/>
                  </a:cubicBezTo>
                  <a:cubicBezTo>
                    <a:pt x="454" y="134"/>
                    <a:pt x="457" y="145"/>
                    <a:pt x="461" y="154"/>
                  </a:cubicBezTo>
                  <a:cubicBezTo>
                    <a:pt x="462" y="157"/>
                    <a:pt x="464" y="162"/>
                    <a:pt x="463" y="163"/>
                  </a:cubicBezTo>
                  <a:cubicBezTo>
                    <a:pt x="448" y="178"/>
                    <a:pt x="454" y="204"/>
                    <a:pt x="433" y="217"/>
                  </a:cubicBezTo>
                  <a:cubicBezTo>
                    <a:pt x="421" y="225"/>
                    <a:pt x="421" y="247"/>
                    <a:pt x="432" y="268"/>
                  </a:cubicBezTo>
                  <a:cubicBezTo>
                    <a:pt x="438" y="279"/>
                    <a:pt x="444" y="290"/>
                    <a:pt x="451" y="301"/>
                  </a:cubicBezTo>
                  <a:cubicBezTo>
                    <a:pt x="454" y="305"/>
                    <a:pt x="456" y="309"/>
                    <a:pt x="454" y="315"/>
                  </a:cubicBezTo>
                  <a:cubicBezTo>
                    <a:pt x="448" y="331"/>
                    <a:pt x="452" y="345"/>
                    <a:pt x="467" y="352"/>
                  </a:cubicBezTo>
                  <a:cubicBezTo>
                    <a:pt x="483" y="360"/>
                    <a:pt x="493" y="347"/>
                    <a:pt x="501" y="338"/>
                  </a:cubicBezTo>
                  <a:cubicBezTo>
                    <a:pt x="513" y="325"/>
                    <a:pt x="524" y="311"/>
                    <a:pt x="539" y="301"/>
                  </a:cubicBezTo>
                  <a:cubicBezTo>
                    <a:pt x="544" y="298"/>
                    <a:pt x="548" y="294"/>
                    <a:pt x="547" y="288"/>
                  </a:cubicBezTo>
                  <a:cubicBezTo>
                    <a:pt x="544" y="257"/>
                    <a:pt x="569" y="230"/>
                    <a:pt x="560" y="198"/>
                  </a:cubicBezTo>
                  <a:cubicBezTo>
                    <a:pt x="559" y="194"/>
                    <a:pt x="586" y="153"/>
                    <a:pt x="590" y="153"/>
                  </a:cubicBezTo>
                  <a:cubicBezTo>
                    <a:pt x="606" y="153"/>
                    <a:pt x="616" y="165"/>
                    <a:pt x="618" y="177"/>
                  </a:cubicBezTo>
                  <a:cubicBezTo>
                    <a:pt x="622" y="195"/>
                    <a:pt x="634" y="206"/>
                    <a:pt x="647" y="218"/>
                  </a:cubicBezTo>
                  <a:cubicBezTo>
                    <a:pt x="660" y="229"/>
                    <a:pt x="666" y="244"/>
                    <a:pt x="673" y="260"/>
                  </a:cubicBezTo>
                  <a:cubicBezTo>
                    <a:pt x="689" y="291"/>
                    <a:pt x="677" y="314"/>
                    <a:pt x="663" y="339"/>
                  </a:cubicBezTo>
                  <a:cubicBezTo>
                    <a:pt x="660" y="343"/>
                    <a:pt x="659" y="347"/>
                    <a:pt x="662" y="351"/>
                  </a:cubicBezTo>
                  <a:cubicBezTo>
                    <a:pt x="667" y="357"/>
                    <a:pt x="670" y="351"/>
                    <a:pt x="673" y="349"/>
                  </a:cubicBezTo>
                  <a:cubicBezTo>
                    <a:pt x="693" y="342"/>
                    <a:pt x="702" y="323"/>
                    <a:pt x="717" y="311"/>
                  </a:cubicBezTo>
                  <a:cubicBezTo>
                    <a:pt x="729" y="300"/>
                    <a:pt x="734" y="309"/>
                    <a:pt x="734" y="316"/>
                  </a:cubicBezTo>
                  <a:cubicBezTo>
                    <a:pt x="735" y="333"/>
                    <a:pt x="754" y="352"/>
                    <a:pt x="730" y="368"/>
                  </a:cubicBezTo>
                  <a:cubicBezTo>
                    <a:pt x="724" y="372"/>
                    <a:pt x="729" y="379"/>
                    <a:pt x="734" y="384"/>
                  </a:cubicBezTo>
                  <a:cubicBezTo>
                    <a:pt x="753" y="406"/>
                    <a:pt x="747" y="426"/>
                    <a:pt x="741" y="454"/>
                  </a:cubicBezTo>
                  <a:cubicBezTo>
                    <a:pt x="731" y="502"/>
                    <a:pt x="685" y="519"/>
                    <a:pt x="663" y="555"/>
                  </a:cubicBezTo>
                  <a:cubicBezTo>
                    <a:pt x="659" y="563"/>
                    <a:pt x="654" y="556"/>
                    <a:pt x="651" y="552"/>
                  </a:cubicBezTo>
                  <a:cubicBezTo>
                    <a:pt x="641" y="541"/>
                    <a:pt x="636" y="528"/>
                    <a:pt x="636" y="514"/>
                  </a:cubicBezTo>
                  <a:cubicBezTo>
                    <a:pt x="637" y="502"/>
                    <a:pt x="640" y="491"/>
                    <a:pt x="632" y="480"/>
                  </a:cubicBezTo>
                  <a:cubicBezTo>
                    <a:pt x="626" y="473"/>
                    <a:pt x="635" y="472"/>
                    <a:pt x="640" y="472"/>
                  </a:cubicBezTo>
                  <a:cubicBezTo>
                    <a:pt x="649" y="472"/>
                    <a:pt x="655" y="467"/>
                    <a:pt x="660" y="461"/>
                  </a:cubicBezTo>
                  <a:cubicBezTo>
                    <a:pt x="665" y="455"/>
                    <a:pt x="665" y="447"/>
                    <a:pt x="658" y="446"/>
                  </a:cubicBezTo>
                  <a:cubicBezTo>
                    <a:pt x="646" y="443"/>
                    <a:pt x="632" y="436"/>
                    <a:pt x="622" y="442"/>
                  </a:cubicBezTo>
                  <a:cubicBezTo>
                    <a:pt x="609" y="449"/>
                    <a:pt x="605" y="444"/>
                    <a:pt x="601" y="434"/>
                  </a:cubicBezTo>
                  <a:cubicBezTo>
                    <a:pt x="599" y="429"/>
                    <a:pt x="598" y="423"/>
                    <a:pt x="591" y="429"/>
                  </a:cubicBezTo>
                  <a:cubicBezTo>
                    <a:pt x="576" y="439"/>
                    <a:pt x="557" y="437"/>
                    <a:pt x="545" y="426"/>
                  </a:cubicBezTo>
                  <a:cubicBezTo>
                    <a:pt x="541" y="422"/>
                    <a:pt x="538" y="418"/>
                    <a:pt x="541" y="413"/>
                  </a:cubicBezTo>
                  <a:cubicBezTo>
                    <a:pt x="554" y="397"/>
                    <a:pt x="565" y="378"/>
                    <a:pt x="589" y="376"/>
                  </a:cubicBezTo>
                  <a:cubicBezTo>
                    <a:pt x="595" y="375"/>
                    <a:pt x="602" y="375"/>
                    <a:pt x="602" y="367"/>
                  </a:cubicBezTo>
                  <a:cubicBezTo>
                    <a:pt x="601" y="359"/>
                    <a:pt x="594" y="361"/>
                    <a:pt x="588" y="359"/>
                  </a:cubicBezTo>
                  <a:cubicBezTo>
                    <a:pt x="562" y="354"/>
                    <a:pt x="538" y="362"/>
                    <a:pt x="513" y="364"/>
                  </a:cubicBezTo>
                  <a:cubicBezTo>
                    <a:pt x="498" y="365"/>
                    <a:pt x="486" y="378"/>
                    <a:pt x="474" y="387"/>
                  </a:cubicBezTo>
                  <a:cubicBezTo>
                    <a:pt x="468" y="392"/>
                    <a:pt x="463" y="398"/>
                    <a:pt x="455" y="395"/>
                  </a:cubicBezTo>
                  <a:cubicBezTo>
                    <a:pt x="438" y="389"/>
                    <a:pt x="436" y="403"/>
                    <a:pt x="437" y="412"/>
                  </a:cubicBezTo>
                  <a:cubicBezTo>
                    <a:pt x="438" y="423"/>
                    <a:pt x="438" y="436"/>
                    <a:pt x="446" y="446"/>
                  </a:cubicBezTo>
                  <a:cubicBezTo>
                    <a:pt x="455" y="457"/>
                    <a:pt x="461" y="470"/>
                    <a:pt x="460" y="484"/>
                  </a:cubicBezTo>
                  <a:cubicBezTo>
                    <a:pt x="459" y="491"/>
                    <a:pt x="461" y="495"/>
                    <a:pt x="467" y="499"/>
                  </a:cubicBezTo>
                  <a:cubicBezTo>
                    <a:pt x="486" y="510"/>
                    <a:pt x="487" y="516"/>
                    <a:pt x="475" y="533"/>
                  </a:cubicBezTo>
                  <a:cubicBezTo>
                    <a:pt x="466" y="544"/>
                    <a:pt x="455" y="550"/>
                    <a:pt x="441" y="551"/>
                  </a:cubicBezTo>
                  <a:cubicBezTo>
                    <a:pt x="438" y="552"/>
                    <a:pt x="434" y="552"/>
                    <a:pt x="434" y="556"/>
                  </a:cubicBezTo>
                  <a:cubicBezTo>
                    <a:pt x="434" y="558"/>
                    <a:pt x="436" y="561"/>
                    <a:pt x="438" y="562"/>
                  </a:cubicBezTo>
                  <a:cubicBezTo>
                    <a:pt x="442" y="566"/>
                    <a:pt x="447" y="571"/>
                    <a:pt x="452" y="573"/>
                  </a:cubicBezTo>
                  <a:cubicBezTo>
                    <a:pt x="477" y="582"/>
                    <a:pt x="477" y="599"/>
                    <a:pt x="473" y="621"/>
                  </a:cubicBezTo>
                  <a:cubicBezTo>
                    <a:pt x="469" y="638"/>
                    <a:pt x="461" y="645"/>
                    <a:pt x="446" y="648"/>
                  </a:cubicBezTo>
                  <a:cubicBezTo>
                    <a:pt x="432" y="650"/>
                    <a:pt x="421" y="639"/>
                    <a:pt x="408" y="638"/>
                  </a:cubicBezTo>
                  <a:cubicBezTo>
                    <a:pt x="402" y="637"/>
                    <a:pt x="402" y="629"/>
                    <a:pt x="408" y="623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5" name="Freeform 1043">
              <a:extLst>
                <a:ext uri="{FF2B5EF4-FFF2-40B4-BE49-F238E27FC236}">
                  <a16:creationId xmlns:a16="http://schemas.microsoft.com/office/drawing/2014/main" id="{D9D12825-EA8B-DA96-88EC-F39B044A4ED7}"/>
                </a:ext>
              </a:extLst>
            </p:cNvPr>
            <p:cNvSpPr/>
            <p:nvPr/>
          </p:nvSpPr>
          <p:spPr bwMode="auto">
            <a:xfrm>
              <a:off x="6562725" y="2590801"/>
              <a:ext cx="20638" cy="85725"/>
            </a:xfrm>
            <a:custGeom>
              <a:avLst/>
              <a:gdLst>
                <a:gd name="T0" fmla="*/ 23 w 30"/>
                <a:gd name="T1" fmla="*/ 0 h 64"/>
                <a:gd name="T2" fmla="*/ 3 w 30"/>
                <a:gd name="T3" fmla="*/ 64 h 64"/>
                <a:gd name="T4" fmla="*/ 3 w 30"/>
                <a:gd name="T5" fmla="*/ 48 h 64"/>
                <a:gd name="T6" fmla="*/ 23 w 30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64">
                  <a:moveTo>
                    <a:pt x="23" y="0"/>
                  </a:moveTo>
                  <a:cubicBezTo>
                    <a:pt x="30" y="18"/>
                    <a:pt x="17" y="57"/>
                    <a:pt x="3" y="64"/>
                  </a:cubicBezTo>
                  <a:cubicBezTo>
                    <a:pt x="3" y="58"/>
                    <a:pt x="3" y="53"/>
                    <a:pt x="3" y="48"/>
                  </a:cubicBezTo>
                  <a:cubicBezTo>
                    <a:pt x="2" y="28"/>
                    <a:pt x="0" y="9"/>
                    <a:pt x="23" y="0"/>
                  </a:cubicBezTo>
                  <a:close/>
                </a:path>
              </a:pathLst>
            </a:custGeom>
            <a:solidFill>
              <a:srgbClr val="CD9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6" name="Freeform 1044">
              <a:extLst>
                <a:ext uri="{FF2B5EF4-FFF2-40B4-BE49-F238E27FC236}">
                  <a16:creationId xmlns:a16="http://schemas.microsoft.com/office/drawing/2014/main" id="{FB1C6F09-1F58-A46C-B709-022797A82AF2}"/>
                </a:ext>
              </a:extLst>
            </p:cNvPr>
            <p:cNvSpPr/>
            <p:nvPr/>
          </p:nvSpPr>
          <p:spPr bwMode="auto">
            <a:xfrm>
              <a:off x="6640513" y="2401888"/>
              <a:ext cx="107950" cy="117475"/>
            </a:xfrm>
            <a:custGeom>
              <a:avLst/>
              <a:gdLst>
                <a:gd name="T0" fmla="*/ 168 w 168"/>
                <a:gd name="T1" fmla="*/ 64 h 87"/>
                <a:gd name="T2" fmla="*/ 113 w 168"/>
                <a:gd name="T3" fmla="*/ 83 h 87"/>
                <a:gd name="T4" fmla="*/ 67 w 168"/>
                <a:gd name="T5" fmla="*/ 49 h 87"/>
                <a:gd name="T6" fmla="*/ 0 w 168"/>
                <a:gd name="T7" fmla="*/ 20 h 87"/>
                <a:gd name="T8" fmla="*/ 27 w 168"/>
                <a:gd name="T9" fmla="*/ 3 h 87"/>
                <a:gd name="T10" fmla="*/ 72 w 168"/>
                <a:gd name="T11" fmla="*/ 0 h 87"/>
                <a:gd name="T12" fmla="*/ 140 w 168"/>
                <a:gd name="T13" fmla="*/ 37 h 87"/>
                <a:gd name="T14" fmla="*/ 168 w 168"/>
                <a:gd name="T15" fmla="*/ 6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" h="87">
                  <a:moveTo>
                    <a:pt x="168" y="64"/>
                  </a:moveTo>
                  <a:cubicBezTo>
                    <a:pt x="150" y="70"/>
                    <a:pt x="132" y="78"/>
                    <a:pt x="113" y="83"/>
                  </a:cubicBezTo>
                  <a:cubicBezTo>
                    <a:pt x="98" y="87"/>
                    <a:pt x="77" y="70"/>
                    <a:pt x="67" y="49"/>
                  </a:cubicBezTo>
                  <a:cubicBezTo>
                    <a:pt x="56" y="26"/>
                    <a:pt x="25" y="13"/>
                    <a:pt x="0" y="20"/>
                  </a:cubicBezTo>
                  <a:cubicBezTo>
                    <a:pt x="1" y="1"/>
                    <a:pt x="19" y="2"/>
                    <a:pt x="27" y="3"/>
                  </a:cubicBezTo>
                  <a:cubicBezTo>
                    <a:pt x="43" y="4"/>
                    <a:pt x="57" y="2"/>
                    <a:pt x="72" y="0"/>
                  </a:cubicBezTo>
                  <a:cubicBezTo>
                    <a:pt x="91" y="18"/>
                    <a:pt x="113" y="30"/>
                    <a:pt x="140" y="37"/>
                  </a:cubicBezTo>
                  <a:cubicBezTo>
                    <a:pt x="150" y="39"/>
                    <a:pt x="164" y="49"/>
                    <a:pt x="168" y="64"/>
                  </a:cubicBezTo>
                  <a:close/>
                </a:path>
              </a:pathLst>
            </a:custGeom>
            <a:solidFill>
              <a:srgbClr val="DBBF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7" name="Freeform 1045">
              <a:extLst>
                <a:ext uri="{FF2B5EF4-FFF2-40B4-BE49-F238E27FC236}">
                  <a16:creationId xmlns:a16="http://schemas.microsoft.com/office/drawing/2014/main" id="{E061E74F-1683-8911-5151-D32FB20D0673}"/>
                </a:ext>
              </a:extLst>
            </p:cNvPr>
            <p:cNvSpPr/>
            <p:nvPr/>
          </p:nvSpPr>
          <p:spPr bwMode="auto">
            <a:xfrm>
              <a:off x="7312025" y="3738563"/>
              <a:ext cx="23813" cy="46038"/>
            </a:xfrm>
            <a:custGeom>
              <a:avLst/>
              <a:gdLst>
                <a:gd name="T0" fmla="*/ 24 w 39"/>
                <a:gd name="T1" fmla="*/ 34 h 34"/>
                <a:gd name="T2" fmla="*/ 2 w 39"/>
                <a:gd name="T3" fmla="*/ 18 h 34"/>
                <a:gd name="T4" fmla="*/ 21 w 39"/>
                <a:gd name="T5" fmla="*/ 0 h 34"/>
                <a:gd name="T6" fmla="*/ 37 w 39"/>
                <a:gd name="T7" fmla="*/ 26 h 34"/>
                <a:gd name="T8" fmla="*/ 24 w 39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4">
                  <a:moveTo>
                    <a:pt x="24" y="34"/>
                  </a:moveTo>
                  <a:cubicBezTo>
                    <a:pt x="14" y="33"/>
                    <a:pt x="3" y="29"/>
                    <a:pt x="2" y="18"/>
                  </a:cubicBezTo>
                  <a:cubicBezTo>
                    <a:pt x="0" y="7"/>
                    <a:pt x="16" y="0"/>
                    <a:pt x="21" y="0"/>
                  </a:cubicBezTo>
                  <a:cubicBezTo>
                    <a:pt x="35" y="0"/>
                    <a:pt x="35" y="16"/>
                    <a:pt x="37" y="26"/>
                  </a:cubicBezTo>
                  <a:cubicBezTo>
                    <a:pt x="39" y="34"/>
                    <a:pt x="30" y="33"/>
                    <a:pt x="24" y="34"/>
                  </a:cubicBezTo>
                  <a:close/>
                </a:path>
              </a:pathLst>
            </a:custGeom>
            <a:solidFill>
              <a:srgbClr val="516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8" name="Freeform 1046">
              <a:extLst>
                <a:ext uri="{FF2B5EF4-FFF2-40B4-BE49-F238E27FC236}">
                  <a16:creationId xmlns:a16="http://schemas.microsoft.com/office/drawing/2014/main" id="{CCF9917E-BBBE-A5F3-91D9-56B822D21716}"/>
                </a:ext>
              </a:extLst>
            </p:cNvPr>
            <p:cNvSpPr/>
            <p:nvPr/>
          </p:nvSpPr>
          <p:spPr bwMode="auto">
            <a:xfrm>
              <a:off x="7151688" y="2165351"/>
              <a:ext cx="209550" cy="415925"/>
            </a:xfrm>
            <a:custGeom>
              <a:avLst/>
              <a:gdLst>
                <a:gd name="T0" fmla="*/ 165 w 325"/>
                <a:gd name="T1" fmla="*/ 27 h 308"/>
                <a:gd name="T2" fmla="*/ 177 w 325"/>
                <a:gd name="T3" fmla="*/ 35 h 308"/>
                <a:gd name="T4" fmla="*/ 152 w 325"/>
                <a:gd name="T5" fmla="*/ 88 h 308"/>
                <a:gd name="T6" fmla="*/ 194 w 325"/>
                <a:gd name="T7" fmla="*/ 70 h 308"/>
                <a:gd name="T8" fmla="*/ 229 w 325"/>
                <a:gd name="T9" fmla="*/ 47 h 308"/>
                <a:gd name="T10" fmla="*/ 229 w 325"/>
                <a:gd name="T11" fmla="*/ 47 h 308"/>
                <a:gd name="T12" fmla="*/ 273 w 325"/>
                <a:gd name="T13" fmla="*/ 47 h 308"/>
                <a:gd name="T14" fmla="*/ 280 w 325"/>
                <a:gd name="T15" fmla="*/ 55 h 308"/>
                <a:gd name="T16" fmla="*/ 259 w 325"/>
                <a:gd name="T17" fmla="*/ 63 h 308"/>
                <a:gd name="T18" fmla="*/ 214 w 325"/>
                <a:gd name="T19" fmla="*/ 82 h 308"/>
                <a:gd name="T20" fmla="*/ 189 w 325"/>
                <a:gd name="T21" fmla="*/ 98 h 308"/>
                <a:gd name="T22" fmla="*/ 174 w 325"/>
                <a:gd name="T23" fmla="*/ 108 h 308"/>
                <a:gd name="T24" fmla="*/ 137 w 325"/>
                <a:gd name="T25" fmla="*/ 135 h 308"/>
                <a:gd name="T26" fmla="*/ 133 w 325"/>
                <a:gd name="T27" fmla="*/ 147 h 308"/>
                <a:gd name="T28" fmla="*/ 140 w 325"/>
                <a:gd name="T29" fmla="*/ 190 h 308"/>
                <a:gd name="T30" fmla="*/ 142 w 325"/>
                <a:gd name="T31" fmla="*/ 205 h 308"/>
                <a:gd name="T32" fmla="*/ 154 w 325"/>
                <a:gd name="T33" fmla="*/ 201 h 308"/>
                <a:gd name="T34" fmla="*/ 196 w 325"/>
                <a:gd name="T35" fmla="*/ 168 h 308"/>
                <a:gd name="T36" fmla="*/ 246 w 325"/>
                <a:gd name="T37" fmla="*/ 122 h 308"/>
                <a:gd name="T38" fmla="*/ 251 w 325"/>
                <a:gd name="T39" fmla="*/ 109 h 308"/>
                <a:gd name="T40" fmla="*/ 273 w 325"/>
                <a:gd name="T41" fmla="*/ 84 h 308"/>
                <a:gd name="T42" fmla="*/ 282 w 325"/>
                <a:gd name="T43" fmla="*/ 62 h 308"/>
                <a:gd name="T44" fmla="*/ 281 w 325"/>
                <a:gd name="T45" fmla="*/ 55 h 308"/>
                <a:gd name="T46" fmla="*/ 322 w 325"/>
                <a:gd name="T47" fmla="*/ 85 h 308"/>
                <a:gd name="T48" fmla="*/ 295 w 325"/>
                <a:gd name="T49" fmla="*/ 113 h 308"/>
                <a:gd name="T50" fmla="*/ 285 w 325"/>
                <a:gd name="T51" fmla="*/ 117 h 308"/>
                <a:gd name="T52" fmla="*/ 259 w 325"/>
                <a:gd name="T53" fmla="*/ 161 h 308"/>
                <a:gd name="T54" fmla="*/ 244 w 325"/>
                <a:gd name="T55" fmla="*/ 173 h 308"/>
                <a:gd name="T56" fmla="*/ 231 w 325"/>
                <a:gd name="T57" fmla="*/ 178 h 308"/>
                <a:gd name="T58" fmla="*/ 153 w 325"/>
                <a:gd name="T59" fmla="*/ 253 h 308"/>
                <a:gd name="T60" fmla="*/ 147 w 325"/>
                <a:gd name="T61" fmla="*/ 268 h 308"/>
                <a:gd name="T62" fmla="*/ 133 w 325"/>
                <a:gd name="T63" fmla="*/ 295 h 308"/>
                <a:gd name="T64" fmla="*/ 105 w 325"/>
                <a:gd name="T65" fmla="*/ 297 h 308"/>
                <a:gd name="T66" fmla="*/ 37 w 325"/>
                <a:gd name="T67" fmla="*/ 291 h 308"/>
                <a:gd name="T68" fmla="*/ 67 w 325"/>
                <a:gd name="T69" fmla="*/ 235 h 308"/>
                <a:gd name="T70" fmla="*/ 69 w 325"/>
                <a:gd name="T71" fmla="*/ 235 h 308"/>
                <a:gd name="T72" fmla="*/ 104 w 325"/>
                <a:gd name="T73" fmla="*/ 174 h 308"/>
                <a:gd name="T74" fmla="*/ 80 w 325"/>
                <a:gd name="T75" fmla="*/ 143 h 308"/>
                <a:gd name="T76" fmla="*/ 32 w 325"/>
                <a:gd name="T77" fmla="*/ 105 h 308"/>
                <a:gd name="T78" fmla="*/ 17 w 325"/>
                <a:gd name="T79" fmla="*/ 95 h 308"/>
                <a:gd name="T80" fmla="*/ 1 w 325"/>
                <a:gd name="T81" fmla="*/ 86 h 308"/>
                <a:gd name="T82" fmla="*/ 20 w 325"/>
                <a:gd name="T83" fmla="*/ 63 h 308"/>
                <a:gd name="T84" fmla="*/ 34 w 325"/>
                <a:gd name="T85" fmla="*/ 63 h 308"/>
                <a:gd name="T86" fmla="*/ 51 w 325"/>
                <a:gd name="T87" fmla="*/ 51 h 308"/>
                <a:gd name="T88" fmla="*/ 43 w 325"/>
                <a:gd name="T89" fmla="*/ 36 h 308"/>
                <a:gd name="T90" fmla="*/ 38 w 325"/>
                <a:gd name="T91" fmla="*/ 21 h 308"/>
                <a:gd name="T92" fmla="*/ 54 w 325"/>
                <a:gd name="T93" fmla="*/ 15 h 308"/>
                <a:gd name="T94" fmla="*/ 64 w 325"/>
                <a:gd name="T95" fmla="*/ 17 h 308"/>
                <a:gd name="T96" fmla="*/ 107 w 325"/>
                <a:gd name="T97" fmla="*/ 5 h 308"/>
                <a:gd name="T98" fmla="*/ 130 w 325"/>
                <a:gd name="T99" fmla="*/ 13 h 308"/>
                <a:gd name="T100" fmla="*/ 165 w 325"/>
                <a:gd name="T101" fmla="*/ 27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5" h="308">
                  <a:moveTo>
                    <a:pt x="165" y="27"/>
                  </a:moveTo>
                  <a:cubicBezTo>
                    <a:pt x="171" y="26"/>
                    <a:pt x="173" y="32"/>
                    <a:pt x="177" y="35"/>
                  </a:cubicBezTo>
                  <a:cubicBezTo>
                    <a:pt x="192" y="61"/>
                    <a:pt x="177" y="75"/>
                    <a:pt x="152" y="88"/>
                  </a:cubicBezTo>
                  <a:cubicBezTo>
                    <a:pt x="174" y="87"/>
                    <a:pt x="179" y="85"/>
                    <a:pt x="194" y="70"/>
                  </a:cubicBezTo>
                  <a:cubicBezTo>
                    <a:pt x="205" y="59"/>
                    <a:pt x="216" y="52"/>
                    <a:pt x="229" y="47"/>
                  </a:cubicBezTo>
                  <a:cubicBezTo>
                    <a:pt x="229" y="47"/>
                    <a:pt x="229" y="47"/>
                    <a:pt x="229" y="47"/>
                  </a:cubicBezTo>
                  <a:cubicBezTo>
                    <a:pt x="243" y="43"/>
                    <a:pt x="258" y="43"/>
                    <a:pt x="273" y="47"/>
                  </a:cubicBezTo>
                  <a:cubicBezTo>
                    <a:pt x="274" y="50"/>
                    <a:pt x="284" y="47"/>
                    <a:pt x="280" y="55"/>
                  </a:cubicBezTo>
                  <a:cubicBezTo>
                    <a:pt x="275" y="63"/>
                    <a:pt x="266" y="65"/>
                    <a:pt x="259" y="63"/>
                  </a:cubicBezTo>
                  <a:cubicBezTo>
                    <a:pt x="239" y="58"/>
                    <a:pt x="226" y="71"/>
                    <a:pt x="214" y="82"/>
                  </a:cubicBezTo>
                  <a:cubicBezTo>
                    <a:pt x="206" y="89"/>
                    <a:pt x="199" y="95"/>
                    <a:pt x="189" y="98"/>
                  </a:cubicBezTo>
                  <a:cubicBezTo>
                    <a:pt x="183" y="100"/>
                    <a:pt x="177" y="102"/>
                    <a:pt x="174" y="108"/>
                  </a:cubicBezTo>
                  <a:cubicBezTo>
                    <a:pt x="166" y="122"/>
                    <a:pt x="154" y="132"/>
                    <a:pt x="137" y="135"/>
                  </a:cubicBezTo>
                  <a:cubicBezTo>
                    <a:pt x="130" y="136"/>
                    <a:pt x="126" y="141"/>
                    <a:pt x="133" y="147"/>
                  </a:cubicBezTo>
                  <a:cubicBezTo>
                    <a:pt x="148" y="159"/>
                    <a:pt x="147" y="174"/>
                    <a:pt x="140" y="190"/>
                  </a:cubicBezTo>
                  <a:cubicBezTo>
                    <a:pt x="138" y="195"/>
                    <a:pt x="136" y="201"/>
                    <a:pt x="142" y="205"/>
                  </a:cubicBezTo>
                  <a:cubicBezTo>
                    <a:pt x="146" y="207"/>
                    <a:pt x="150" y="203"/>
                    <a:pt x="154" y="201"/>
                  </a:cubicBezTo>
                  <a:cubicBezTo>
                    <a:pt x="172" y="195"/>
                    <a:pt x="184" y="182"/>
                    <a:pt x="196" y="168"/>
                  </a:cubicBezTo>
                  <a:cubicBezTo>
                    <a:pt x="210" y="151"/>
                    <a:pt x="223" y="130"/>
                    <a:pt x="246" y="122"/>
                  </a:cubicBezTo>
                  <a:cubicBezTo>
                    <a:pt x="252" y="120"/>
                    <a:pt x="252" y="115"/>
                    <a:pt x="251" y="109"/>
                  </a:cubicBezTo>
                  <a:cubicBezTo>
                    <a:pt x="248" y="92"/>
                    <a:pt x="259" y="86"/>
                    <a:pt x="273" y="84"/>
                  </a:cubicBezTo>
                  <a:cubicBezTo>
                    <a:pt x="295" y="81"/>
                    <a:pt x="295" y="81"/>
                    <a:pt x="282" y="62"/>
                  </a:cubicBezTo>
                  <a:cubicBezTo>
                    <a:pt x="281" y="60"/>
                    <a:pt x="280" y="58"/>
                    <a:pt x="281" y="55"/>
                  </a:cubicBezTo>
                  <a:cubicBezTo>
                    <a:pt x="300" y="53"/>
                    <a:pt x="319" y="66"/>
                    <a:pt x="322" y="85"/>
                  </a:cubicBezTo>
                  <a:cubicBezTo>
                    <a:pt x="325" y="99"/>
                    <a:pt x="316" y="108"/>
                    <a:pt x="295" y="113"/>
                  </a:cubicBezTo>
                  <a:cubicBezTo>
                    <a:pt x="291" y="114"/>
                    <a:pt x="285" y="115"/>
                    <a:pt x="285" y="117"/>
                  </a:cubicBezTo>
                  <a:cubicBezTo>
                    <a:pt x="284" y="137"/>
                    <a:pt x="264" y="145"/>
                    <a:pt x="259" y="161"/>
                  </a:cubicBezTo>
                  <a:cubicBezTo>
                    <a:pt x="256" y="169"/>
                    <a:pt x="253" y="174"/>
                    <a:pt x="244" y="173"/>
                  </a:cubicBezTo>
                  <a:cubicBezTo>
                    <a:pt x="239" y="173"/>
                    <a:pt x="234" y="174"/>
                    <a:pt x="231" y="178"/>
                  </a:cubicBezTo>
                  <a:cubicBezTo>
                    <a:pt x="207" y="205"/>
                    <a:pt x="176" y="226"/>
                    <a:pt x="153" y="253"/>
                  </a:cubicBezTo>
                  <a:cubicBezTo>
                    <a:pt x="149" y="257"/>
                    <a:pt x="146" y="262"/>
                    <a:pt x="147" y="268"/>
                  </a:cubicBezTo>
                  <a:cubicBezTo>
                    <a:pt x="148" y="280"/>
                    <a:pt x="141" y="287"/>
                    <a:pt x="133" y="295"/>
                  </a:cubicBezTo>
                  <a:cubicBezTo>
                    <a:pt x="124" y="303"/>
                    <a:pt x="110" y="299"/>
                    <a:pt x="105" y="297"/>
                  </a:cubicBezTo>
                  <a:cubicBezTo>
                    <a:pt x="82" y="287"/>
                    <a:pt x="58" y="308"/>
                    <a:pt x="37" y="291"/>
                  </a:cubicBezTo>
                  <a:cubicBezTo>
                    <a:pt x="31" y="272"/>
                    <a:pt x="48" y="240"/>
                    <a:pt x="67" y="235"/>
                  </a:cubicBezTo>
                  <a:cubicBezTo>
                    <a:pt x="68" y="235"/>
                    <a:pt x="69" y="235"/>
                    <a:pt x="69" y="235"/>
                  </a:cubicBezTo>
                  <a:cubicBezTo>
                    <a:pt x="105" y="229"/>
                    <a:pt x="95" y="196"/>
                    <a:pt x="104" y="174"/>
                  </a:cubicBezTo>
                  <a:cubicBezTo>
                    <a:pt x="111" y="158"/>
                    <a:pt x="95" y="146"/>
                    <a:pt x="80" y="143"/>
                  </a:cubicBezTo>
                  <a:cubicBezTo>
                    <a:pt x="56" y="140"/>
                    <a:pt x="47" y="119"/>
                    <a:pt x="32" y="105"/>
                  </a:cubicBezTo>
                  <a:cubicBezTo>
                    <a:pt x="27" y="100"/>
                    <a:pt x="24" y="96"/>
                    <a:pt x="17" y="95"/>
                  </a:cubicBezTo>
                  <a:cubicBezTo>
                    <a:pt x="11" y="94"/>
                    <a:pt x="0" y="98"/>
                    <a:pt x="1" y="86"/>
                  </a:cubicBezTo>
                  <a:cubicBezTo>
                    <a:pt x="2" y="75"/>
                    <a:pt x="7" y="65"/>
                    <a:pt x="20" y="63"/>
                  </a:cubicBezTo>
                  <a:cubicBezTo>
                    <a:pt x="25" y="62"/>
                    <a:pt x="29" y="62"/>
                    <a:pt x="34" y="63"/>
                  </a:cubicBezTo>
                  <a:cubicBezTo>
                    <a:pt x="43" y="63"/>
                    <a:pt x="47" y="58"/>
                    <a:pt x="51" y="51"/>
                  </a:cubicBezTo>
                  <a:cubicBezTo>
                    <a:pt x="55" y="42"/>
                    <a:pt x="50" y="39"/>
                    <a:pt x="43" y="36"/>
                  </a:cubicBezTo>
                  <a:cubicBezTo>
                    <a:pt x="36" y="32"/>
                    <a:pt x="35" y="27"/>
                    <a:pt x="38" y="21"/>
                  </a:cubicBezTo>
                  <a:cubicBezTo>
                    <a:pt x="42" y="14"/>
                    <a:pt x="47" y="11"/>
                    <a:pt x="54" y="15"/>
                  </a:cubicBezTo>
                  <a:cubicBezTo>
                    <a:pt x="57" y="17"/>
                    <a:pt x="62" y="20"/>
                    <a:pt x="64" y="17"/>
                  </a:cubicBezTo>
                  <a:cubicBezTo>
                    <a:pt x="75" y="0"/>
                    <a:pt x="94" y="14"/>
                    <a:pt x="107" y="5"/>
                  </a:cubicBezTo>
                  <a:cubicBezTo>
                    <a:pt x="113" y="1"/>
                    <a:pt x="123" y="8"/>
                    <a:pt x="130" y="13"/>
                  </a:cubicBezTo>
                  <a:cubicBezTo>
                    <a:pt x="141" y="20"/>
                    <a:pt x="151" y="29"/>
                    <a:pt x="165" y="27"/>
                  </a:cubicBezTo>
                  <a:close/>
                </a:path>
              </a:pathLst>
            </a:custGeom>
            <a:solidFill>
              <a:srgbClr val="D69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9" name="Freeform 1047">
              <a:extLst>
                <a:ext uri="{FF2B5EF4-FFF2-40B4-BE49-F238E27FC236}">
                  <a16:creationId xmlns:a16="http://schemas.microsoft.com/office/drawing/2014/main" id="{06B5B42F-723B-7C4C-5497-D88737EC851A}"/>
                </a:ext>
              </a:extLst>
            </p:cNvPr>
            <p:cNvSpPr/>
            <p:nvPr/>
          </p:nvSpPr>
          <p:spPr bwMode="auto">
            <a:xfrm>
              <a:off x="7005638" y="2457451"/>
              <a:ext cx="79375" cy="139700"/>
            </a:xfrm>
            <a:custGeom>
              <a:avLst/>
              <a:gdLst>
                <a:gd name="T0" fmla="*/ 76 w 124"/>
                <a:gd name="T1" fmla="*/ 14 h 103"/>
                <a:gd name="T2" fmla="*/ 74 w 124"/>
                <a:gd name="T3" fmla="*/ 30 h 103"/>
                <a:gd name="T4" fmla="*/ 66 w 124"/>
                <a:gd name="T5" fmla="*/ 42 h 103"/>
                <a:gd name="T6" fmla="*/ 82 w 124"/>
                <a:gd name="T7" fmla="*/ 46 h 103"/>
                <a:gd name="T8" fmla="*/ 124 w 124"/>
                <a:gd name="T9" fmla="*/ 78 h 103"/>
                <a:gd name="T10" fmla="*/ 116 w 124"/>
                <a:gd name="T11" fmla="*/ 91 h 103"/>
                <a:gd name="T12" fmla="*/ 110 w 124"/>
                <a:gd name="T13" fmla="*/ 103 h 103"/>
                <a:gd name="T14" fmla="*/ 104 w 124"/>
                <a:gd name="T15" fmla="*/ 93 h 103"/>
                <a:gd name="T16" fmla="*/ 103 w 124"/>
                <a:gd name="T17" fmla="*/ 91 h 103"/>
                <a:gd name="T18" fmla="*/ 87 w 124"/>
                <a:gd name="T19" fmla="*/ 68 h 103"/>
                <a:gd name="T20" fmla="*/ 64 w 124"/>
                <a:gd name="T21" fmla="*/ 84 h 103"/>
                <a:gd name="T22" fmla="*/ 69 w 124"/>
                <a:gd name="T23" fmla="*/ 52 h 103"/>
                <a:gd name="T24" fmla="*/ 33 w 124"/>
                <a:gd name="T25" fmla="*/ 81 h 103"/>
                <a:gd name="T26" fmla="*/ 47 w 124"/>
                <a:gd name="T27" fmla="*/ 47 h 103"/>
                <a:gd name="T28" fmla="*/ 49 w 124"/>
                <a:gd name="T29" fmla="*/ 34 h 103"/>
                <a:gd name="T30" fmla="*/ 39 w 124"/>
                <a:gd name="T31" fmla="*/ 36 h 103"/>
                <a:gd name="T32" fmla="*/ 0 w 124"/>
                <a:gd name="T33" fmla="*/ 42 h 103"/>
                <a:gd name="T34" fmla="*/ 8 w 124"/>
                <a:gd name="T35" fmla="*/ 28 h 103"/>
                <a:gd name="T36" fmla="*/ 27 w 124"/>
                <a:gd name="T37" fmla="*/ 0 h 103"/>
                <a:gd name="T38" fmla="*/ 76 w 124"/>
                <a:gd name="T39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4" h="103">
                  <a:moveTo>
                    <a:pt x="76" y="14"/>
                  </a:moveTo>
                  <a:cubicBezTo>
                    <a:pt x="74" y="19"/>
                    <a:pt x="81" y="25"/>
                    <a:pt x="74" y="30"/>
                  </a:cubicBezTo>
                  <a:cubicBezTo>
                    <a:pt x="70" y="33"/>
                    <a:pt x="61" y="34"/>
                    <a:pt x="66" y="42"/>
                  </a:cubicBezTo>
                  <a:cubicBezTo>
                    <a:pt x="69" y="48"/>
                    <a:pt x="77" y="45"/>
                    <a:pt x="82" y="46"/>
                  </a:cubicBezTo>
                  <a:cubicBezTo>
                    <a:pt x="108" y="46"/>
                    <a:pt x="117" y="52"/>
                    <a:pt x="124" y="78"/>
                  </a:cubicBezTo>
                  <a:cubicBezTo>
                    <a:pt x="115" y="78"/>
                    <a:pt x="116" y="85"/>
                    <a:pt x="116" y="91"/>
                  </a:cubicBezTo>
                  <a:cubicBezTo>
                    <a:pt x="116" y="96"/>
                    <a:pt x="116" y="102"/>
                    <a:pt x="110" y="103"/>
                  </a:cubicBezTo>
                  <a:cubicBezTo>
                    <a:pt x="104" y="103"/>
                    <a:pt x="104" y="97"/>
                    <a:pt x="104" y="93"/>
                  </a:cubicBezTo>
                  <a:cubicBezTo>
                    <a:pt x="104" y="92"/>
                    <a:pt x="104" y="91"/>
                    <a:pt x="103" y="91"/>
                  </a:cubicBezTo>
                  <a:cubicBezTo>
                    <a:pt x="100" y="81"/>
                    <a:pt x="99" y="71"/>
                    <a:pt x="87" y="68"/>
                  </a:cubicBezTo>
                  <a:cubicBezTo>
                    <a:pt x="74" y="64"/>
                    <a:pt x="72" y="77"/>
                    <a:pt x="64" y="84"/>
                  </a:cubicBezTo>
                  <a:cubicBezTo>
                    <a:pt x="54" y="71"/>
                    <a:pt x="69" y="64"/>
                    <a:pt x="69" y="52"/>
                  </a:cubicBezTo>
                  <a:cubicBezTo>
                    <a:pt x="50" y="53"/>
                    <a:pt x="52" y="79"/>
                    <a:pt x="33" y="81"/>
                  </a:cubicBezTo>
                  <a:cubicBezTo>
                    <a:pt x="38" y="69"/>
                    <a:pt x="40" y="57"/>
                    <a:pt x="47" y="47"/>
                  </a:cubicBezTo>
                  <a:cubicBezTo>
                    <a:pt x="49" y="43"/>
                    <a:pt x="53" y="39"/>
                    <a:pt x="49" y="34"/>
                  </a:cubicBezTo>
                  <a:cubicBezTo>
                    <a:pt x="45" y="30"/>
                    <a:pt x="42" y="35"/>
                    <a:pt x="39" y="36"/>
                  </a:cubicBezTo>
                  <a:cubicBezTo>
                    <a:pt x="26" y="38"/>
                    <a:pt x="13" y="40"/>
                    <a:pt x="0" y="42"/>
                  </a:cubicBezTo>
                  <a:cubicBezTo>
                    <a:pt x="2" y="37"/>
                    <a:pt x="4" y="32"/>
                    <a:pt x="8" y="28"/>
                  </a:cubicBezTo>
                  <a:cubicBezTo>
                    <a:pt x="16" y="19"/>
                    <a:pt x="16" y="0"/>
                    <a:pt x="27" y="0"/>
                  </a:cubicBezTo>
                  <a:cubicBezTo>
                    <a:pt x="43" y="1"/>
                    <a:pt x="61" y="3"/>
                    <a:pt x="76" y="14"/>
                  </a:cubicBezTo>
                  <a:close/>
                </a:path>
              </a:pathLst>
            </a:custGeom>
            <a:solidFill>
              <a:srgbClr val="D0B3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0" name="Freeform 1048">
              <a:extLst>
                <a:ext uri="{FF2B5EF4-FFF2-40B4-BE49-F238E27FC236}">
                  <a16:creationId xmlns:a16="http://schemas.microsoft.com/office/drawing/2014/main" id="{DCBB3B8C-2F74-94FF-2B95-C1A2A7ACBA9D}"/>
                </a:ext>
              </a:extLst>
            </p:cNvPr>
            <p:cNvSpPr/>
            <p:nvPr/>
          </p:nvSpPr>
          <p:spPr bwMode="auto">
            <a:xfrm>
              <a:off x="6756400" y="2476501"/>
              <a:ext cx="11113" cy="44450"/>
            </a:xfrm>
            <a:custGeom>
              <a:avLst/>
              <a:gdLst>
                <a:gd name="T0" fmla="*/ 8 w 18"/>
                <a:gd name="T1" fmla="*/ 32 h 32"/>
                <a:gd name="T2" fmla="*/ 0 w 18"/>
                <a:gd name="T3" fmla="*/ 0 h 32"/>
                <a:gd name="T4" fmla="*/ 8 w 18"/>
                <a:gd name="T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32">
                  <a:moveTo>
                    <a:pt x="8" y="32"/>
                  </a:moveTo>
                  <a:cubicBezTo>
                    <a:pt x="2" y="22"/>
                    <a:pt x="2" y="10"/>
                    <a:pt x="0" y="0"/>
                  </a:cubicBezTo>
                  <a:cubicBezTo>
                    <a:pt x="18" y="6"/>
                    <a:pt x="8" y="20"/>
                    <a:pt x="8" y="32"/>
                  </a:cubicBezTo>
                  <a:close/>
                </a:path>
              </a:pathLst>
            </a:custGeom>
            <a:solidFill>
              <a:srgbClr val="C2A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1" name="Freeform 1049">
              <a:extLst>
                <a:ext uri="{FF2B5EF4-FFF2-40B4-BE49-F238E27FC236}">
                  <a16:creationId xmlns:a16="http://schemas.microsoft.com/office/drawing/2014/main" id="{8B106E09-C40C-44D0-2454-2BE9A8044090}"/>
                </a:ext>
              </a:extLst>
            </p:cNvPr>
            <p:cNvSpPr/>
            <p:nvPr/>
          </p:nvSpPr>
          <p:spPr bwMode="auto">
            <a:xfrm>
              <a:off x="6618288" y="2622551"/>
              <a:ext cx="50800" cy="58738"/>
            </a:xfrm>
            <a:custGeom>
              <a:avLst/>
              <a:gdLst>
                <a:gd name="T0" fmla="*/ 77 w 78"/>
                <a:gd name="T1" fmla="*/ 4 h 43"/>
                <a:gd name="T2" fmla="*/ 64 w 78"/>
                <a:gd name="T3" fmla="*/ 20 h 43"/>
                <a:gd name="T4" fmla="*/ 40 w 78"/>
                <a:gd name="T5" fmla="*/ 31 h 43"/>
                <a:gd name="T6" fmla="*/ 7 w 78"/>
                <a:gd name="T7" fmla="*/ 39 h 43"/>
                <a:gd name="T8" fmla="*/ 4 w 78"/>
                <a:gd name="T9" fmla="*/ 27 h 43"/>
                <a:gd name="T10" fmla="*/ 5 w 78"/>
                <a:gd name="T11" fmla="*/ 4 h 43"/>
                <a:gd name="T12" fmla="*/ 17 w 78"/>
                <a:gd name="T13" fmla="*/ 4 h 43"/>
                <a:gd name="T14" fmla="*/ 53 w 78"/>
                <a:gd name="T15" fmla="*/ 0 h 43"/>
                <a:gd name="T16" fmla="*/ 77 w 78"/>
                <a:gd name="T17" fmla="*/ 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43">
                  <a:moveTo>
                    <a:pt x="77" y="4"/>
                  </a:moveTo>
                  <a:cubicBezTo>
                    <a:pt x="78" y="13"/>
                    <a:pt x="76" y="21"/>
                    <a:pt x="64" y="20"/>
                  </a:cubicBezTo>
                  <a:cubicBezTo>
                    <a:pt x="54" y="19"/>
                    <a:pt x="45" y="24"/>
                    <a:pt x="40" y="31"/>
                  </a:cubicBezTo>
                  <a:cubicBezTo>
                    <a:pt x="31" y="43"/>
                    <a:pt x="18" y="38"/>
                    <a:pt x="7" y="39"/>
                  </a:cubicBezTo>
                  <a:cubicBezTo>
                    <a:pt x="0" y="39"/>
                    <a:pt x="0" y="32"/>
                    <a:pt x="4" y="27"/>
                  </a:cubicBezTo>
                  <a:cubicBezTo>
                    <a:pt x="11" y="19"/>
                    <a:pt x="10" y="12"/>
                    <a:pt x="5" y="4"/>
                  </a:cubicBezTo>
                  <a:cubicBezTo>
                    <a:pt x="9" y="4"/>
                    <a:pt x="13" y="4"/>
                    <a:pt x="17" y="4"/>
                  </a:cubicBezTo>
                  <a:cubicBezTo>
                    <a:pt x="29" y="1"/>
                    <a:pt x="42" y="12"/>
                    <a:pt x="53" y="0"/>
                  </a:cubicBezTo>
                  <a:cubicBezTo>
                    <a:pt x="61" y="1"/>
                    <a:pt x="69" y="2"/>
                    <a:pt x="77" y="4"/>
                  </a:cubicBezTo>
                  <a:close/>
                </a:path>
              </a:pathLst>
            </a:custGeom>
            <a:solidFill>
              <a:srgbClr val="CD9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2" name="Freeform 1050">
              <a:extLst>
                <a:ext uri="{FF2B5EF4-FFF2-40B4-BE49-F238E27FC236}">
                  <a16:creationId xmlns:a16="http://schemas.microsoft.com/office/drawing/2014/main" id="{F7C43C0D-33FA-0B17-1B09-05B44B383891}"/>
                </a:ext>
              </a:extLst>
            </p:cNvPr>
            <p:cNvSpPr/>
            <p:nvPr/>
          </p:nvSpPr>
          <p:spPr bwMode="auto">
            <a:xfrm>
              <a:off x="6629400" y="2613026"/>
              <a:ext cx="23813" cy="44450"/>
            </a:xfrm>
            <a:custGeom>
              <a:avLst/>
              <a:gdLst>
                <a:gd name="T0" fmla="*/ 36 w 36"/>
                <a:gd name="T1" fmla="*/ 7 h 32"/>
                <a:gd name="T2" fmla="*/ 0 w 36"/>
                <a:gd name="T3" fmla="*/ 11 h 32"/>
                <a:gd name="T4" fmla="*/ 36 w 36"/>
                <a:gd name="T5" fmla="*/ 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32">
                  <a:moveTo>
                    <a:pt x="36" y="7"/>
                  </a:moveTo>
                  <a:cubicBezTo>
                    <a:pt x="27" y="32"/>
                    <a:pt x="12" y="13"/>
                    <a:pt x="0" y="11"/>
                  </a:cubicBezTo>
                  <a:cubicBezTo>
                    <a:pt x="11" y="0"/>
                    <a:pt x="23" y="0"/>
                    <a:pt x="36" y="7"/>
                  </a:cubicBezTo>
                  <a:close/>
                </a:path>
              </a:pathLst>
            </a:custGeom>
            <a:solidFill>
              <a:srgbClr val="CB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3" name="Freeform 1051">
              <a:extLst>
                <a:ext uri="{FF2B5EF4-FFF2-40B4-BE49-F238E27FC236}">
                  <a16:creationId xmlns:a16="http://schemas.microsoft.com/office/drawing/2014/main" id="{5DF4F8BD-78EA-CA33-CEB7-21D7FC23BB7C}"/>
                </a:ext>
              </a:extLst>
            </p:cNvPr>
            <p:cNvSpPr/>
            <p:nvPr/>
          </p:nvSpPr>
          <p:spPr bwMode="auto">
            <a:xfrm>
              <a:off x="6713538" y="2709863"/>
              <a:ext cx="41275" cy="131763"/>
            </a:xfrm>
            <a:custGeom>
              <a:avLst/>
              <a:gdLst>
                <a:gd name="T0" fmla="*/ 10 w 64"/>
                <a:gd name="T1" fmla="*/ 56 h 98"/>
                <a:gd name="T2" fmla="*/ 5 w 64"/>
                <a:gd name="T3" fmla="*/ 45 h 98"/>
                <a:gd name="T4" fmla="*/ 8 w 64"/>
                <a:gd name="T5" fmla="*/ 32 h 98"/>
                <a:gd name="T6" fmla="*/ 9 w 64"/>
                <a:gd name="T7" fmla="*/ 28 h 98"/>
                <a:gd name="T8" fmla="*/ 22 w 64"/>
                <a:gd name="T9" fmla="*/ 0 h 98"/>
                <a:gd name="T10" fmla="*/ 44 w 64"/>
                <a:gd name="T11" fmla="*/ 20 h 98"/>
                <a:gd name="T12" fmla="*/ 59 w 64"/>
                <a:gd name="T13" fmla="*/ 36 h 98"/>
                <a:gd name="T14" fmla="*/ 58 w 64"/>
                <a:gd name="T15" fmla="*/ 54 h 98"/>
                <a:gd name="T16" fmla="*/ 46 w 64"/>
                <a:gd name="T17" fmla="*/ 67 h 98"/>
                <a:gd name="T18" fmla="*/ 26 w 64"/>
                <a:gd name="T19" fmla="*/ 87 h 98"/>
                <a:gd name="T20" fmla="*/ 17 w 64"/>
                <a:gd name="T21" fmla="*/ 98 h 98"/>
                <a:gd name="T22" fmla="*/ 12 w 64"/>
                <a:gd name="T23" fmla="*/ 88 h 98"/>
                <a:gd name="T24" fmla="*/ 10 w 64"/>
                <a:gd name="T25" fmla="*/ 5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98">
                  <a:moveTo>
                    <a:pt x="10" y="56"/>
                  </a:moveTo>
                  <a:cubicBezTo>
                    <a:pt x="8" y="52"/>
                    <a:pt x="7" y="48"/>
                    <a:pt x="5" y="45"/>
                  </a:cubicBezTo>
                  <a:cubicBezTo>
                    <a:pt x="1" y="38"/>
                    <a:pt x="1" y="39"/>
                    <a:pt x="8" y="32"/>
                  </a:cubicBezTo>
                  <a:cubicBezTo>
                    <a:pt x="9" y="31"/>
                    <a:pt x="10" y="29"/>
                    <a:pt x="9" y="28"/>
                  </a:cubicBezTo>
                  <a:cubicBezTo>
                    <a:pt x="0" y="12"/>
                    <a:pt x="14" y="7"/>
                    <a:pt x="22" y="0"/>
                  </a:cubicBezTo>
                  <a:cubicBezTo>
                    <a:pt x="21" y="15"/>
                    <a:pt x="23" y="26"/>
                    <a:pt x="44" y="20"/>
                  </a:cubicBezTo>
                  <a:cubicBezTo>
                    <a:pt x="55" y="17"/>
                    <a:pt x="64" y="21"/>
                    <a:pt x="59" y="36"/>
                  </a:cubicBezTo>
                  <a:cubicBezTo>
                    <a:pt x="57" y="42"/>
                    <a:pt x="58" y="48"/>
                    <a:pt x="58" y="54"/>
                  </a:cubicBezTo>
                  <a:cubicBezTo>
                    <a:pt x="58" y="63"/>
                    <a:pt x="56" y="68"/>
                    <a:pt x="46" y="67"/>
                  </a:cubicBezTo>
                  <a:cubicBezTo>
                    <a:pt x="31" y="66"/>
                    <a:pt x="25" y="72"/>
                    <a:pt x="26" y="87"/>
                  </a:cubicBezTo>
                  <a:cubicBezTo>
                    <a:pt x="26" y="92"/>
                    <a:pt x="24" y="98"/>
                    <a:pt x="17" y="98"/>
                  </a:cubicBezTo>
                  <a:cubicBezTo>
                    <a:pt x="11" y="98"/>
                    <a:pt x="14" y="90"/>
                    <a:pt x="12" y="88"/>
                  </a:cubicBezTo>
                  <a:cubicBezTo>
                    <a:pt x="1" y="77"/>
                    <a:pt x="16" y="66"/>
                    <a:pt x="10" y="56"/>
                  </a:cubicBezTo>
                  <a:close/>
                </a:path>
              </a:pathLst>
            </a:custGeom>
            <a:solidFill>
              <a:srgbClr val="D7B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4" name="Freeform 1052">
              <a:extLst>
                <a:ext uri="{FF2B5EF4-FFF2-40B4-BE49-F238E27FC236}">
                  <a16:creationId xmlns:a16="http://schemas.microsoft.com/office/drawing/2014/main" id="{6A4D1FE2-4E71-BB6D-C48A-28F8B2F9EC41}"/>
                </a:ext>
              </a:extLst>
            </p:cNvPr>
            <p:cNvSpPr/>
            <p:nvPr/>
          </p:nvSpPr>
          <p:spPr bwMode="auto">
            <a:xfrm>
              <a:off x="6705600" y="2698751"/>
              <a:ext cx="14288" cy="41275"/>
            </a:xfrm>
            <a:custGeom>
              <a:avLst/>
              <a:gdLst>
                <a:gd name="T0" fmla="*/ 14 w 22"/>
                <a:gd name="T1" fmla="*/ 0 h 31"/>
                <a:gd name="T2" fmla="*/ 6 w 22"/>
                <a:gd name="T3" fmla="*/ 31 h 31"/>
                <a:gd name="T4" fmla="*/ 14 w 22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1">
                  <a:moveTo>
                    <a:pt x="14" y="0"/>
                  </a:moveTo>
                  <a:cubicBezTo>
                    <a:pt x="10" y="10"/>
                    <a:pt x="22" y="24"/>
                    <a:pt x="6" y="31"/>
                  </a:cubicBezTo>
                  <a:cubicBezTo>
                    <a:pt x="8" y="21"/>
                    <a:pt x="0" y="8"/>
                    <a:pt x="14" y="0"/>
                  </a:cubicBezTo>
                  <a:close/>
                </a:path>
              </a:pathLst>
            </a:custGeom>
            <a:solidFill>
              <a:srgbClr val="D7B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5" name="Freeform 1053">
              <a:extLst>
                <a:ext uri="{FF2B5EF4-FFF2-40B4-BE49-F238E27FC236}">
                  <a16:creationId xmlns:a16="http://schemas.microsoft.com/office/drawing/2014/main" id="{EA327339-FD7B-6495-CF9D-C55E3C5D517E}"/>
                </a:ext>
              </a:extLst>
            </p:cNvPr>
            <p:cNvSpPr/>
            <p:nvPr/>
          </p:nvSpPr>
          <p:spPr bwMode="auto">
            <a:xfrm>
              <a:off x="7297738" y="2106613"/>
              <a:ext cx="222250" cy="576263"/>
            </a:xfrm>
            <a:custGeom>
              <a:avLst/>
              <a:gdLst>
                <a:gd name="T0" fmla="*/ 266 w 346"/>
                <a:gd name="T1" fmla="*/ 46 h 426"/>
                <a:gd name="T2" fmla="*/ 282 w 346"/>
                <a:gd name="T3" fmla="*/ 20 h 426"/>
                <a:gd name="T4" fmla="*/ 288 w 346"/>
                <a:gd name="T5" fmla="*/ 8 h 426"/>
                <a:gd name="T6" fmla="*/ 302 w 346"/>
                <a:gd name="T7" fmla="*/ 3 h 426"/>
                <a:gd name="T8" fmla="*/ 303 w 346"/>
                <a:gd name="T9" fmla="*/ 18 h 426"/>
                <a:gd name="T10" fmla="*/ 313 w 346"/>
                <a:gd name="T11" fmla="*/ 38 h 426"/>
                <a:gd name="T12" fmla="*/ 346 w 346"/>
                <a:gd name="T13" fmla="*/ 62 h 426"/>
                <a:gd name="T14" fmla="*/ 331 w 346"/>
                <a:gd name="T15" fmla="*/ 100 h 426"/>
                <a:gd name="T16" fmla="*/ 314 w 346"/>
                <a:gd name="T17" fmla="*/ 114 h 426"/>
                <a:gd name="T18" fmla="*/ 275 w 346"/>
                <a:gd name="T19" fmla="*/ 151 h 426"/>
                <a:gd name="T20" fmla="*/ 293 w 346"/>
                <a:gd name="T21" fmla="*/ 181 h 426"/>
                <a:gd name="T22" fmla="*/ 291 w 346"/>
                <a:gd name="T23" fmla="*/ 220 h 426"/>
                <a:gd name="T24" fmla="*/ 269 w 346"/>
                <a:gd name="T25" fmla="*/ 246 h 426"/>
                <a:gd name="T26" fmla="*/ 257 w 346"/>
                <a:gd name="T27" fmla="*/ 260 h 426"/>
                <a:gd name="T28" fmla="*/ 220 w 346"/>
                <a:gd name="T29" fmla="*/ 281 h 426"/>
                <a:gd name="T30" fmla="*/ 255 w 346"/>
                <a:gd name="T31" fmla="*/ 264 h 426"/>
                <a:gd name="T32" fmla="*/ 272 w 346"/>
                <a:gd name="T33" fmla="*/ 276 h 426"/>
                <a:gd name="T34" fmla="*/ 258 w 346"/>
                <a:gd name="T35" fmla="*/ 305 h 426"/>
                <a:gd name="T36" fmla="*/ 253 w 346"/>
                <a:gd name="T37" fmla="*/ 327 h 426"/>
                <a:gd name="T38" fmla="*/ 254 w 346"/>
                <a:gd name="T39" fmla="*/ 330 h 426"/>
                <a:gd name="T40" fmla="*/ 234 w 346"/>
                <a:gd name="T41" fmla="*/ 335 h 426"/>
                <a:gd name="T42" fmla="*/ 223 w 346"/>
                <a:gd name="T43" fmla="*/ 308 h 426"/>
                <a:gd name="T44" fmla="*/ 211 w 346"/>
                <a:gd name="T45" fmla="*/ 314 h 426"/>
                <a:gd name="T46" fmla="*/ 140 w 346"/>
                <a:gd name="T47" fmla="*/ 380 h 426"/>
                <a:gd name="T48" fmla="*/ 121 w 346"/>
                <a:gd name="T49" fmla="*/ 412 h 426"/>
                <a:gd name="T50" fmla="*/ 99 w 346"/>
                <a:gd name="T51" fmla="*/ 425 h 426"/>
                <a:gd name="T52" fmla="*/ 85 w 346"/>
                <a:gd name="T53" fmla="*/ 410 h 426"/>
                <a:gd name="T54" fmla="*/ 63 w 346"/>
                <a:gd name="T55" fmla="*/ 400 h 426"/>
                <a:gd name="T56" fmla="*/ 37 w 346"/>
                <a:gd name="T57" fmla="*/ 411 h 426"/>
                <a:gd name="T58" fmla="*/ 7 w 346"/>
                <a:gd name="T59" fmla="*/ 390 h 426"/>
                <a:gd name="T60" fmla="*/ 23 w 346"/>
                <a:gd name="T61" fmla="*/ 373 h 426"/>
                <a:gd name="T62" fmla="*/ 53 w 346"/>
                <a:gd name="T63" fmla="*/ 318 h 426"/>
                <a:gd name="T64" fmla="*/ 41 w 346"/>
                <a:gd name="T65" fmla="*/ 312 h 426"/>
                <a:gd name="T66" fmla="*/ 14 w 346"/>
                <a:gd name="T67" fmla="*/ 318 h 426"/>
                <a:gd name="T68" fmla="*/ 1 w 346"/>
                <a:gd name="T69" fmla="*/ 315 h 426"/>
                <a:gd name="T70" fmla="*/ 2 w 346"/>
                <a:gd name="T71" fmla="*/ 308 h 426"/>
                <a:gd name="T72" fmla="*/ 12 w 346"/>
                <a:gd name="T73" fmla="*/ 303 h 426"/>
                <a:gd name="T74" fmla="*/ 37 w 346"/>
                <a:gd name="T75" fmla="*/ 297 h 426"/>
                <a:gd name="T76" fmla="*/ 86 w 346"/>
                <a:gd name="T77" fmla="*/ 285 h 426"/>
                <a:gd name="T78" fmla="*/ 164 w 346"/>
                <a:gd name="T79" fmla="*/ 264 h 426"/>
                <a:gd name="T80" fmla="*/ 198 w 346"/>
                <a:gd name="T81" fmla="*/ 257 h 426"/>
                <a:gd name="T82" fmla="*/ 263 w 346"/>
                <a:gd name="T83" fmla="*/ 224 h 426"/>
                <a:gd name="T84" fmla="*/ 261 w 346"/>
                <a:gd name="T85" fmla="*/ 206 h 426"/>
                <a:gd name="T86" fmla="*/ 237 w 346"/>
                <a:gd name="T87" fmla="*/ 155 h 426"/>
                <a:gd name="T88" fmla="*/ 246 w 346"/>
                <a:gd name="T89" fmla="*/ 134 h 426"/>
                <a:gd name="T90" fmla="*/ 262 w 346"/>
                <a:gd name="T91" fmla="*/ 93 h 426"/>
                <a:gd name="T92" fmla="*/ 266 w 346"/>
                <a:gd name="T93" fmla="*/ 4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6" h="426">
                  <a:moveTo>
                    <a:pt x="266" y="46"/>
                  </a:moveTo>
                  <a:cubicBezTo>
                    <a:pt x="274" y="39"/>
                    <a:pt x="280" y="31"/>
                    <a:pt x="282" y="20"/>
                  </a:cubicBezTo>
                  <a:cubicBezTo>
                    <a:pt x="283" y="15"/>
                    <a:pt x="285" y="11"/>
                    <a:pt x="288" y="8"/>
                  </a:cubicBezTo>
                  <a:cubicBezTo>
                    <a:pt x="292" y="4"/>
                    <a:pt x="297" y="0"/>
                    <a:pt x="302" y="3"/>
                  </a:cubicBezTo>
                  <a:cubicBezTo>
                    <a:pt x="308" y="7"/>
                    <a:pt x="306" y="13"/>
                    <a:pt x="303" y="18"/>
                  </a:cubicBezTo>
                  <a:cubicBezTo>
                    <a:pt x="294" y="31"/>
                    <a:pt x="298" y="35"/>
                    <a:pt x="313" y="38"/>
                  </a:cubicBezTo>
                  <a:cubicBezTo>
                    <a:pt x="327" y="41"/>
                    <a:pt x="337" y="50"/>
                    <a:pt x="346" y="62"/>
                  </a:cubicBezTo>
                  <a:cubicBezTo>
                    <a:pt x="335" y="72"/>
                    <a:pt x="334" y="87"/>
                    <a:pt x="331" y="100"/>
                  </a:cubicBezTo>
                  <a:cubicBezTo>
                    <a:pt x="329" y="112"/>
                    <a:pt x="324" y="114"/>
                    <a:pt x="314" y="114"/>
                  </a:cubicBezTo>
                  <a:cubicBezTo>
                    <a:pt x="305" y="114"/>
                    <a:pt x="277" y="140"/>
                    <a:pt x="275" y="151"/>
                  </a:cubicBezTo>
                  <a:cubicBezTo>
                    <a:pt x="272" y="166"/>
                    <a:pt x="282" y="173"/>
                    <a:pt x="293" y="181"/>
                  </a:cubicBezTo>
                  <a:cubicBezTo>
                    <a:pt x="314" y="197"/>
                    <a:pt x="314" y="208"/>
                    <a:pt x="291" y="220"/>
                  </a:cubicBezTo>
                  <a:cubicBezTo>
                    <a:pt x="280" y="226"/>
                    <a:pt x="271" y="233"/>
                    <a:pt x="269" y="246"/>
                  </a:cubicBezTo>
                  <a:cubicBezTo>
                    <a:pt x="268" y="253"/>
                    <a:pt x="264" y="258"/>
                    <a:pt x="257" y="260"/>
                  </a:cubicBezTo>
                  <a:cubicBezTo>
                    <a:pt x="235" y="267"/>
                    <a:pt x="235" y="267"/>
                    <a:pt x="220" y="281"/>
                  </a:cubicBezTo>
                  <a:cubicBezTo>
                    <a:pt x="232" y="276"/>
                    <a:pt x="243" y="269"/>
                    <a:pt x="255" y="264"/>
                  </a:cubicBezTo>
                  <a:cubicBezTo>
                    <a:pt x="268" y="259"/>
                    <a:pt x="273" y="262"/>
                    <a:pt x="272" y="276"/>
                  </a:cubicBezTo>
                  <a:cubicBezTo>
                    <a:pt x="271" y="287"/>
                    <a:pt x="270" y="298"/>
                    <a:pt x="258" y="305"/>
                  </a:cubicBezTo>
                  <a:cubicBezTo>
                    <a:pt x="250" y="310"/>
                    <a:pt x="246" y="318"/>
                    <a:pt x="253" y="327"/>
                  </a:cubicBezTo>
                  <a:cubicBezTo>
                    <a:pt x="253" y="328"/>
                    <a:pt x="253" y="329"/>
                    <a:pt x="254" y="330"/>
                  </a:cubicBezTo>
                  <a:cubicBezTo>
                    <a:pt x="249" y="338"/>
                    <a:pt x="241" y="340"/>
                    <a:pt x="234" y="335"/>
                  </a:cubicBezTo>
                  <a:cubicBezTo>
                    <a:pt x="225" y="328"/>
                    <a:pt x="215" y="321"/>
                    <a:pt x="223" y="308"/>
                  </a:cubicBezTo>
                  <a:cubicBezTo>
                    <a:pt x="215" y="304"/>
                    <a:pt x="214" y="311"/>
                    <a:pt x="211" y="314"/>
                  </a:cubicBezTo>
                  <a:cubicBezTo>
                    <a:pt x="188" y="337"/>
                    <a:pt x="159" y="353"/>
                    <a:pt x="140" y="380"/>
                  </a:cubicBezTo>
                  <a:cubicBezTo>
                    <a:pt x="133" y="391"/>
                    <a:pt x="125" y="400"/>
                    <a:pt x="121" y="412"/>
                  </a:cubicBezTo>
                  <a:cubicBezTo>
                    <a:pt x="118" y="423"/>
                    <a:pt x="109" y="425"/>
                    <a:pt x="99" y="425"/>
                  </a:cubicBezTo>
                  <a:cubicBezTo>
                    <a:pt x="88" y="426"/>
                    <a:pt x="87" y="419"/>
                    <a:pt x="85" y="410"/>
                  </a:cubicBezTo>
                  <a:cubicBezTo>
                    <a:pt x="83" y="396"/>
                    <a:pt x="74" y="392"/>
                    <a:pt x="63" y="400"/>
                  </a:cubicBezTo>
                  <a:cubicBezTo>
                    <a:pt x="55" y="406"/>
                    <a:pt x="45" y="404"/>
                    <a:pt x="37" y="411"/>
                  </a:cubicBezTo>
                  <a:cubicBezTo>
                    <a:pt x="34" y="414"/>
                    <a:pt x="8" y="397"/>
                    <a:pt x="7" y="390"/>
                  </a:cubicBezTo>
                  <a:cubicBezTo>
                    <a:pt x="4" y="377"/>
                    <a:pt x="14" y="376"/>
                    <a:pt x="23" y="373"/>
                  </a:cubicBezTo>
                  <a:cubicBezTo>
                    <a:pt x="41" y="369"/>
                    <a:pt x="60" y="335"/>
                    <a:pt x="53" y="318"/>
                  </a:cubicBezTo>
                  <a:cubicBezTo>
                    <a:pt x="51" y="312"/>
                    <a:pt x="47" y="310"/>
                    <a:pt x="41" y="312"/>
                  </a:cubicBezTo>
                  <a:cubicBezTo>
                    <a:pt x="32" y="315"/>
                    <a:pt x="22" y="312"/>
                    <a:pt x="14" y="318"/>
                  </a:cubicBezTo>
                  <a:cubicBezTo>
                    <a:pt x="9" y="321"/>
                    <a:pt x="5" y="319"/>
                    <a:pt x="1" y="315"/>
                  </a:cubicBezTo>
                  <a:cubicBezTo>
                    <a:pt x="0" y="313"/>
                    <a:pt x="0" y="310"/>
                    <a:pt x="2" y="308"/>
                  </a:cubicBezTo>
                  <a:cubicBezTo>
                    <a:pt x="4" y="305"/>
                    <a:pt x="8" y="301"/>
                    <a:pt x="12" y="303"/>
                  </a:cubicBezTo>
                  <a:cubicBezTo>
                    <a:pt x="23" y="311"/>
                    <a:pt x="29" y="303"/>
                    <a:pt x="37" y="297"/>
                  </a:cubicBezTo>
                  <a:cubicBezTo>
                    <a:pt x="51" y="288"/>
                    <a:pt x="72" y="284"/>
                    <a:pt x="86" y="285"/>
                  </a:cubicBezTo>
                  <a:cubicBezTo>
                    <a:pt x="116" y="288"/>
                    <a:pt x="140" y="277"/>
                    <a:pt x="164" y="264"/>
                  </a:cubicBezTo>
                  <a:cubicBezTo>
                    <a:pt x="175" y="257"/>
                    <a:pt x="188" y="254"/>
                    <a:pt x="198" y="257"/>
                  </a:cubicBezTo>
                  <a:cubicBezTo>
                    <a:pt x="231" y="267"/>
                    <a:pt x="241" y="234"/>
                    <a:pt x="263" y="224"/>
                  </a:cubicBezTo>
                  <a:cubicBezTo>
                    <a:pt x="269" y="222"/>
                    <a:pt x="263" y="212"/>
                    <a:pt x="261" y="206"/>
                  </a:cubicBezTo>
                  <a:cubicBezTo>
                    <a:pt x="255" y="188"/>
                    <a:pt x="238" y="175"/>
                    <a:pt x="237" y="155"/>
                  </a:cubicBezTo>
                  <a:cubicBezTo>
                    <a:pt x="236" y="144"/>
                    <a:pt x="237" y="138"/>
                    <a:pt x="246" y="134"/>
                  </a:cubicBezTo>
                  <a:cubicBezTo>
                    <a:pt x="263" y="125"/>
                    <a:pt x="271" y="112"/>
                    <a:pt x="262" y="93"/>
                  </a:cubicBezTo>
                  <a:cubicBezTo>
                    <a:pt x="254" y="76"/>
                    <a:pt x="261" y="61"/>
                    <a:pt x="266" y="46"/>
                  </a:cubicBezTo>
                  <a:close/>
                </a:path>
              </a:pathLst>
            </a:custGeom>
            <a:solidFill>
              <a:srgbClr val="D8A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6" name="Freeform 1054">
              <a:extLst>
                <a:ext uri="{FF2B5EF4-FFF2-40B4-BE49-F238E27FC236}">
                  <a16:creationId xmlns:a16="http://schemas.microsoft.com/office/drawing/2014/main" id="{46F8BDA2-24C4-6FBA-5216-B5B71B967D6E}"/>
                </a:ext>
              </a:extLst>
            </p:cNvPr>
            <p:cNvSpPr/>
            <p:nvPr/>
          </p:nvSpPr>
          <p:spPr bwMode="auto">
            <a:xfrm>
              <a:off x="7461250" y="2208213"/>
              <a:ext cx="117475" cy="350838"/>
            </a:xfrm>
            <a:custGeom>
              <a:avLst/>
              <a:gdLst>
                <a:gd name="T0" fmla="*/ 156 w 182"/>
                <a:gd name="T1" fmla="*/ 207 h 260"/>
                <a:gd name="T2" fmla="*/ 120 w 182"/>
                <a:gd name="T3" fmla="*/ 231 h 260"/>
                <a:gd name="T4" fmla="*/ 100 w 182"/>
                <a:gd name="T5" fmla="*/ 239 h 260"/>
                <a:gd name="T6" fmla="*/ 58 w 182"/>
                <a:gd name="T7" fmla="*/ 251 h 260"/>
                <a:gd name="T8" fmla="*/ 24 w 182"/>
                <a:gd name="T9" fmla="*/ 254 h 260"/>
                <a:gd name="T10" fmla="*/ 0 w 182"/>
                <a:gd name="T11" fmla="*/ 255 h 260"/>
                <a:gd name="T12" fmla="*/ 0 w 182"/>
                <a:gd name="T13" fmla="*/ 255 h 260"/>
                <a:gd name="T14" fmla="*/ 35 w 182"/>
                <a:gd name="T15" fmla="*/ 230 h 260"/>
                <a:gd name="T16" fmla="*/ 47 w 182"/>
                <a:gd name="T17" fmla="*/ 225 h 260"/>
                <a:gd name="T18" fmla="*/ 94 w 182"/>
                <a:gd name="T19" fmla="*/ 214 h 260"/>
                <a:gd name="T20" fmla="*/ 117 w 182"/>
                <a:gd name="T21" fmla="*/ 217 h 260"/>
                <a:gd name="T22" fmla="*/ 135 w 182"/>
                <a:gd name="T23" fmla="*/ 203 h 260"/>
                <a:gd name="T24" fmla="*/ 149 w 182"/>
                <a:gd name="T25" fmla="*/ 171 h 260"/>
                <a:gd name="T26" fmla="*/ 151 w 182"/>
                <a:gd name="T27" fmla="*/ 136 h 260"/>
                <a:gd name="T28" fmla="*/ 144 w 182"/>
                <a:gd name="T29" fmla="*/ 120 h 260"/>
                <a:gd name="T30" fmla="*/ 123 w 182"/>
                <a:gd name="T31" fmla="*/ 85 h 260"/>
                <a:gd name="T32" fmla="*/ 104 w 182"/>
                <a:gd name="T33" fmla="*/ 31 h 260"/>
                <a:gd name="T34" fmla="*/ 127 w 182"/>
                <a:gd name="T35" fmla="*/ 44 h 260"/>
                <a:gd name="T36" fmla="*/ 129 w 182"/>
                <a:gd name="T37" fmla="*/ 11 h 260"/>
                <a:gd name="T38" fmla="*/ 144 w 182"/>
                <a:gd name="T39" fmla="*/ 6 h 260"/>
                <a:gd name="T40" fmla="*/ 152 w 182"/>
                <a:gd name="T41" fmla="*/ 25 h 260"/>
                <a:gd name="T42" fmla="*/ 147 w 182"/>
                <a:gd name="T43" fmla="*/ 42 h 260"/>
                <a:gd name="T44" fmla="*/ 158 w 182"/>
                <a:gd name="T45" fmla="*/ 59 h 260"/>
                <a:gd name="T46" fmla="*/ 174 w 182"/>
                <a:gd name="T47" fmla="*/ 84 h 260"/>
                <a:gd name="T48" fmla="*/ 169 w 182"/>
                <a:gd name="T49" fmla="*/ 143 h 260"/>
                <a:gd name="T50" fmla="*/ 162 w 182"/>
                <a:gd name="T51" fmla="*/ 180 h 260"/>
                <a:gd name="T52" fmla="*/ 156 w 182"/>
                <a:gd name="T53" fmla="*/ 20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2" h="260">
                  <a:moveTo>
                    <a:pt x="156" y="207"/>
                  </a:moveTo>
                  <a:cubicBezTo>
                    <a:pt x="148" y="221"/>
                    <a:pt x="136" y="229"/>
                    <a:pt x="120" y="231"/>
                  </a:cubicBezTo>
                  <a:cubicBezTo>
                    <a:pt x="113" y="233"/>
                    <a:pt x="106" y="236"/>
                    <a:pt x="100" y="239"/>
                  </a:cubicBezTo>
                  <a:cubicBezTo>
                    <a:pt x="85" y="241"/>
                    <a:pt x="70" y="233"/>
                    <a:pt x="58" y="251"/>
                  </a:cubicBezTo>
                  <a:cubicBezTo>
                    <a:pt x="53" y="260"/>
                    <a:pt x="35" y="256"/>
                    <a:pt x="24" y="254"/>
                  </a:cubicBezTo>
                  <a:cubicBezTo>
                    <a:pt x="15" y="251"/>
                    <a:pt x="8" y="253"/>
                    <a:pt x="0" y="255"/>
                  </a:cubicBezTo>
                  <a:cubicBezTo>
                    <a:pt x="0" y="255"/>
                    <a:pt x="0" y="255"/>
                    <a:pt x="0" y="255"/>
                  </a:cubicBezTo>
                  <a:cubicBezTo>
                    <a:pt x="6" y="235"/>
                    <a:pt x="18" y="226"/>
                    <a:pt x="35" y="230"/>
                  </a:cubicBezTo>
                  <a:cubicBezTo>
                    <a:pt x="42" y="233"/>
                    <a:pt x="44" y="229"/>
                    <a:pt x="47" y="225"/>
                  </a:cubicBezTo>
                  <a:cubicBezTo>
                    <a:pt x="60" y="211"/>
                    <a:pt x="75" y="205"/>
                    <a:pt x="94" y="214"/>
                  </a:cubicBezTo>
                  <a:cubicBezTo>
                    <a:pt x="101" y="217"/>
                    <a:pt x="109" y="216"/>
                    <a:pt x="117" y="217"/>
                  </a:cubicBezTo>
                  <a:cubicBezTo>
                    <a:pt x="127" y="218"/>
                    <a:pt x="134" y="214"/>
                    <a:pt x="135" y="203"/>
                  </a:cubicBezTo>
                  <a:cubicBezTo>
                    <a:pt x="138" y="191"/>
                    <a:pt x="142" y="181"/>
                    <a:pt x="149" y="171"/>
                  </a:cubicBezTo>
                  <a:cubicBezTo>
                    <a:pt x="157" y="160"/>
                    <a:pt x="156" y="148"/>
                    <a:pt x="151" y="136"/>
                  </a:cubicBezTo>
                  <a:cubicBezTo>
                    <a:pt x="148" y="131"/>
                    <a:pt x="143" y="126"/>
                    <a:pt x="144" y="120"/>
                  </a:cubicBezTo>
                  <a:cubicBezTo>
                    <a:pt x="150" y="100"/>
                    <a:pt x="136" y="94"/>
                    <a:pt x="123" y="85"/>
                  </a:cubicBezTo>
                  <a:cubicBezTo>
                    <a:pt x="100" y="69"/>
                    <a:pt x="95" y="52"/>
                    <a:pt x="104" y="31"/>
                  </a:cubicBezTo>
                  <a:cubicBezTo>
                    <a:pt x="110" y="36"/>
                    <a:pt x="114" y="47"/>
                    <a:pt x="127" y="44"/>
                  </a:cubicBezTo>
                  <a:cubicBezTo>
                    <a:pt x="117" y="32"/>
                    <a:pt x="119" y="21"/>
                    <a:pt x="129" y="11"/>
                  </a:cubicBezTo>
                  <a:cubicBezTo>
                    <a:pt x="133" y="7"/>
                    <a:pt x="137" y="0"/>
                    <a:pt x="144" y="6"/>
                  </a:cubicBezTo>
                  <a:cubicBezTo>
                    <a:pt x="150" y="11"/>
                    <a:pt x="158" y="15"/>
                    <a:pt x="152" y="25"/>
                  </a:cubicBezTo>
                  <a:cubicBezTo>
                    <a:pt x="150" y="30"/>
                    <a:pt x="149" y="37"/>
                    <a:pt x="147" y="42"/>
                  </a:cubicBezTo>
                  <a:cubicBezTo>
                    <a:pt x="143" y="53"/>
                    <a:pt x="146" y="58"/>
                    <a:pt x="158" y="59"/>
                  </a:cubicBezTo>
                  <a:cubicBezTo>
                    <a:pt x="174" y="61"/>
                    <a:pt x="182" y="71"/>
                    <a:pt x="174" y="84"/>
                  </a:cubicBezTo>
                  <a:cubicBezTo>
                    <a:pt x="160" y="103"/>
                    <a:pt x="164" y="123"/>
                    <a:pt x="169" y="143"/>
                  </a:cubicBezTo>
                  <a:cubicBezTo>
                    <a:pt x="172" y="157"/>
                    <a:pt x="168" y="169"/>
                    <a:pt x="162" y="180"/>
                  </a:cubicBezTo>
                  <a:cubicBezTo>
                    <a:pt x="157" y="189"/>
                    <a:pt x="155" y="197"/>
                    <a:pt x="156" y="207"/>
                  </a:cubicBezTo>
                  <a:close/>
                </a:path>
              </a:pathLst>
            </a:custGeom>
            <a:solidFill>
              <a:srgbClr val="D8A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7" name="Freeform 1055">
              <a:extLst>
                <a:ext uri="{FF2B5EF4-FFF2-40B4-BE49-F238E27FC236}">
                  <a16:creationId xmlns:a16="http://schemas.microsoft.com/office/drawing/2014/main" id="{61072776-5032-4D8E-3A74-A70DAF834AE1}"/>
                </a:ext>
              </a:extLst>
            </p:cNvPr>
            <p:cNvSpPr/>
            <p:nvPr/>
          </p:nvSpPr>
          <p:spPr bwMode="auto">
            <a:xfrm>
              <a:off x="7237413" y="2224088"/>
              <a:ext cx="136525" cy="339725"/>
            </a:xfrm>
            <a:custGeom>
              <a:avLst/>
              <a:gdLst>
                <a:gd name="T0" fmla="*/ 0 w 212"/>
                <a:gd name="T1" fmla="*/ 251 h 251"/>
                <a:gd name="T2" fmla="*/ 41 w 212"/>
                <a:gd name="T3" fmla="*/ 179 h 251"/>
                <a:gd name="T4" fmla="*/ 101 w 212"/>
                <a:gd name="T5" fmla="*/ 125 h 251"/>
                <a:gd name="T6" fmla="*/ 112 w 212"/>
                <a:gd name="T7" fmla="*/ 125 h 251"/>
                <a:gd name="T8" fmla="*/ 119 w 212"/>
                <a:gd name="T9" fmla="*/ 124 h 251"/>
                <a:gd name="T10" fmla="*/ 141 w 212"/>
                <a:gd name="T11" fmla="*/ 75 h 251"/>
                <a:gd name="T12" fmla="*/ 152 w 212"/>
                <a:gd name="T13" fmla="*/ 65 h 251"/>
                <a:gd name="T14" fmla="*/ 185 w 212"/>
                <a:gd name="T15" fmla="*/ 47 h 251"/>
                <a:gd name="T16" fmla="*/ 157 w 212"/>
                <a:gd name="T17" fmla="*/ 12 h 251"/>
                <a:gd name="T18" fmla="*/ 148 w 212"/>
                <a:gd name="T19" fmla="*/ 11 h 251"/>
                <a:gd name="T20" fmla="*/ 148 w 212"/>
                <a:gd name="T21" fmla="*/ 11 h 251"/>
                <a:gd name="T22" fmla="*/ 140 w 212"/>
                <a:gd name="T23" fmla="*/ 3 h 251"/>
                <a:gd name="T24" fmla="*/ 205 w 212"/>
                <a:gd name="T25" fmla="*/ 27 h 251"/>
                <a:gd name="T26" fmla="*/ 208 w 212"/>
                <a:gd name="T27" fmla="*/ 42 h 251"/>
                <a:gd name="T28" fmla="*/ 200 w 212"/>
                <a:gd name="T29" fmla="*/ 67 h 251"/>
                <a:gd name="T30" fmla="*/ 169 w 212"/>
                <a:gd name="T31" fmla="*/ 73 h 251"/>
                <a:gd name="T32" fmla="*/ 153 w 212"/>
                <a:gd name="T33" fmla="*/ 87 h 251"/>
                <a:gd name="T34" fmla="*/ 134 w 212"/>
                <a:gd name="T35" fmla="*/ 151 h 251"/>
                <a:gd name="T36" fmla="*/ 103 w 212"/>
                <a:gd name="T37" fmla="*/ 163 h 251"/>
                <a:gd name="T38" fmla="*/ 66 w 212"/>
                <a:gd name="T39" fmla="*/ 175 h 251"/>
                <a:gd name="T40" fmla="*/ 23 w 212"/>
                <a:gd name="T41" fmla="*/ 211 h 251"/>
                <a:gd name="T42" fmla="*/ 16 w 212"/>
                <a:gd name="T43" fmla="*/ 227 h 251"/>
                <a:gd name="T44" fmla="*/ 0 w 212"/>
                <a:gd name="T4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1" h="251">
                  <a:moveTo>
                    <a:pt x="0" y="251"/>
                  </a:moveTo>
                  <a:cubicBezTo>
                    <a:pt x="11" y="225"/>
                    <a:pt x="20" y="197"/>
                    <a:pt x="41" y="179"/>
                  </a:cubicBezTo>
                  <a:cubicBezTo>
                    <a:pt x="62" y="162"/>
                    <a:pt x="81" y="142"/>
                    <a:pt x="101" y="125"/>
                  </a:cubicBezTo>
                  <a:cubicBezTo>
                    <a:pt x="104" y="122"/>
                    <a:pt x="108" y="123"/>
                    <a:pt x="112" y="125"/>
                  </a:cubicBezTo>
                  <a:cubicBezTo>
                    <a:pt x="114" y="125"/>
                    <a:pt x="117" y="124"/>
                    <a:pt x="119" y="124"/>
                  </a:cubicBezTo>
                  <a:cubicBezTo>
                    <a:pt x="107" y="99"/>
                    <a:pt x="155" y="101"/>
                    <a:pt x="141" y="75"/>
                  </a:cubicBezTo>
                  <a:cubicBezTo>
                    <a:pt x="139" y="70"/>
                    <a:pt x="148" y="65"/>
                    <a:pt x="152" y="65"/>
                  </a:cubicBezTo>
                  <a:cubicBezTo>
                    <a:pt x="168" y="68"/>
                    <a:pt x="183" y="61"/>
                    <a:pt x="185" y="47"/>
                  </a:cubicBezTo>
                  <a:cubicBezTo>
                    <a:pt x="187" y="31"/>
                    <a:pt x="172" y="20"/>
                    <a:pt x="157" y="12"/>
                  </a:cubicBezTo>
                  <a:cubicBezTo>
                    <a:pt x="155" y="11"/>
                    <a:pt x="151" y="11"/>
                    <a:pt x="148" y="11"/>
                  </a:cubicBezTo>
                  <a:cubicBezTo>
                    <a:pt x="148" y="11"/>
                    <a:pt x="148" y="11"/>
                    <a:pt x="148" y="11"/>
                  </a:cubicBezTo>
                  <a:cubicBezTo>
                    <a:pt x="145" y="8"/>
                    <a:pt x="142" y="5"/>
                    <a:pt x="140" y="3"/>
                  </a:cubicBezTo>
                  <a:cubicBezTo>
                    <a:pt x="165" y="0"/>
                    <a:pt x="183" y="21"/>
                    <a:pt x="205" y="27"/>
                  </a:cubicBezTo>
                  <a:cubicBezTo>
                    <a:pt x="212" y="29"/>
                    <a:pt x="211" y="36"/>
                    <a:pt x="208" y="42"/>
                  </a:cubicBezTo>
                  <a:cubicBezTo>
                    <a:pt x="205" y="50"/>
                    <a:pt x="203" y="59"/>
                    <a:pt x="200" y="67"/>
                  </a:cubicBezTo>
                  <a:cubicBezTo>
                    <a:pt x="190" y="73"/>
                    <a:pt x="179" y="71"/>
                    <a:pt x="169" y="73"/>
                  </a:cubicBezTo>
                  <a:cubicBezTo>
                    <a:pt x="159" y="74"/>
                    <a:pt x="153" y="80"/>
                    <a:pt x="153" y="87"/>
                  </a:cubicBezTo>
                  <a:cubicBezTo>
                    <a:pt x="154" y="110"/>
                    <a:pt x="134" y="127"/>
                    <a:pt x="134" y="151"/>
                  </a:cubicBezTo>
                  <a:cubicBezTo>
                    <a:pt x="134" y="164"/>
                    <a:pt x="114" y="163"/>
                    <a:pt x="103" y="163"/>
                  </a:cubicBezTo>
                  <a:cubicBezTo>
                    <a:pt x="88" y="162"/>
                    <a:pt x="78" y="166"/>
                    <a:pt x="66" y="175"/>
                  </a:cubicBezTo>
                  <a:cubicBezTo>
                    <a:pt x="51" y="186"/>
                    <a:pt x="39" y="202"/>
                    <a:pt x="23" y="211"/>
                  </a:cubicBezTo>
                  <a:cubicBezTo>
                    <a:pt x="18" y="214"/>
                    <a:pt x="15" y="221"/>
                    <a:pt x="16" y="227"/>
                  </a:cubicBezTo>
                  <a:cubicBezTo>
                    <a:pt x="17" y="240"/>
                    <a:pt x="11" y="247"/>
                    <a:pt x="0" y="251"/>
                  </a:cubicBezTo>
                  <a:close/>
                </a:path>
              </a:pathLst>
            </a:custGeom>
            <a:solidFill>
              <a:srgbClr val="DC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8" name="Freeform 1056">
              <a:extLst>
                <a:ext uri="{FF2B5EF4-FFF2-40B4-BE49-F238E27FC236}">
                  <a16:creationId xmlns:a16="http://schemas.microsoft.com/office/drawing/2014/main" id="{EF732374-7A72-9AC9-63E1-BE5E0520DFA7}"/>
                </a:ext>
              </a:extLst>
            </p:cNvPr>
            <p:cNvSpPr/>
            <p:nvPr/>
          </p:nvSpPr>
          <p:spPr bwMode="auto">
            <a:xfrm>
              <a:off x="7026275" y="2844801"/>
              <a:ext cx="280988" cy="277813"/>
            </a:xfrm>
            <a:custGeom>
              <a:avLst/>
              <a:gdLst>
                <a:gd name="T0" fmla="*/ 257 w 438"/>
                <a:gd name="T1" fmla="*/ 36 h 206"/>
                <a:gd name="T2" fmla="*/ 308 w 438"/>
                <a:gd name="T3" fmla="*/ 32 h 206"/>
                <a:gd name="T4" fmla="*/ 343 w 438"/>
                <a:gd name="T5" fmla="*/ 35 h 206"/>
                <a:gd name="T6" fmla="*/ 375 w 438"/>
                <a:gd name="T7" fmla="*/ 42 h 206"/>
                <a:gd name="T8" fmla="*/ 394 w 438"/>
                <a:gd name="T9" fmla="*/ 53 h 206"/>
                <a:gd name="T10" fmla="*/ 420 w 438"/>
                <a:gd name="T11" fmla="*/ 81 h 206"/>
                <a:gd name="T12" fmla="*/ 436 w 438"/>
                <a:gd name="T13" fmla="*/ 95 h 206"/>
                <a:gd name="T14" fmla="*/ 415 w 438"/>
                <a:gd name="T15" fmla="*/ 107 h 206"/>
                <a:gd name="T16" fmla="*/ 356 w 438"/>
                <a:gd name="T17" fmla="*/ 134 h 206"/>
                <a:gd name="T18" fmla="*/ 315 w 438"/>
                <a:gd name="T19" fmla="*/ 146 h 206"/>
                <a:gd name="T20" fmla="*/ 308 w 438"/>
                <a:gd name="T21" fmla="*/ 150 h 206"/>
                <a:gd name="T22" fmla="*/ 303 w 438"/>
                <a:gd name="T23" fmla="*/ 155 h 206"/>
                <a:gd name="T24" fmla="*/ 249 w 438"/>
                <a:gd name="T25" fmla="*/ 178 h 206"/>
                <a:gd name="T26" fmla="*/ 230 w 438"/>
                <a:gd name="T27" fmla="*/ 174 h 206"/>
                <a:gd name="T28" fmla="*/ 117 w 438"/>
                <a:gd name="T29" fmla="*/ 156 h 206"/>
                <a:gd name="T30" fmla="*/ 109 w 438"/>
                <a:gd name="T31" fmla="*/ 161 h 206"/>
                <a:gd name="T32" fmla="*/ 67 w 438"/>
                <a:gd name="T33" fmla="*/ 174 h 206"/>
                <a:gd name="T34" fmla="*/ 52 w 438"/>
                <a:gd name="T35" fmla="*/ 180 h 206"/>
                <a:gd name="T36" fmla="*/ 27 w 438"/>
                <a:gd name="T37" fmla="*/ 203 h 206"/>
                <a:gd name="T38" fmla="*/ 9 w 438"/>
                <a:gd name="T39" fmla="*/ 193 h 206"/>
                <a:gd name="T40" fmla="*/ 3 w 438"/>
                <a:gd name="T41" fmla="*/ 168 h 206"/>
                <a:gd name="T42" fmla="*/ 3 w 438"/>
                <a:gd name="T43" fmla="*/ 158 h 206"/>
                <a:gd name="T44" fmla="*/ 50 w 438"/>
                <a:gd name="T45" fmla="*/ 109 h 206"/>
                <a:gd name="T46" fmla="*/ 61 w 438"/>
                <a:gd name="T47" fmla="*/ 104 h 206"/>
                <a:gd name="T48" fmla="*/ 123 w 438"/>
                <a:gd name="T49" fmla="*/ 93 h 206"/>
                <a:gd name="T50" fmla="*/ 144 w 438"/>
                <a:gd name="T51" fmla="*/ 100 h 206"/>
                <a:gd name="T52" fmla="*/ 162 w 438"/>
                <a:gd name="T53" fmla="*/ 106 h 206"/>
                <a:gd name="T54" fmla="*/ 159 w 438"/>
                <a:gd name="T55" fmla="*/ 78 h 206"/>
                <a:gd name="T56" fmla="*/ 116 w 438"/>
                <a:gd name="T57" fmla="*/ 30 h 206"/>
                <a:gd name="T58" fmla="*/ 133 w 438"/>
                <a:gd name="T59" fmla="*/ 0 h 206"/>
                <a:gd name="T60" fmla="*/ 204 w 438"/>
                <a:gd name="T61" fmla="*/ 32 h 206"/>
                <a:gd name="T62" fmla="*/ 236 w 438"/>
                <a:gd name="T63" fmla="*/ 34 h 206"/>
                <a:gd name="T64" fmla="*/ 257 w 438"/>
                <a:gd name="T65" fmla="*/ 3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8" h="206">
                  <a:moveTo>
                    <a:pt x="257" y="36"/>
                  </a:moveTo>
                  <a:cubicBezTo>
                    <a:pt x="274" y="43"/>
                    <a:pt x="291" y="38"/>
                    <a:pt x="308" y="32"/>
                  </a:cubicBezTo>
                  <a:cubicBezTo>
                    <a:pt x="321" y="28"/>
                    <a:pt x="331" y="27"/>
                    <a:pt x="343" y="35"/>
                  </a:cubicBezTo>
                  <a:cubicBezTo>
                    <a:pt x="352" y="42"/>
                    <a:pt x="364" y="45"/>
                    <a:pt x="375" y="42"/>
                  </a:cubicBezTo>
                  <a:cubicBezTo>
                    <a:pt x="385" y="41"/>
                    <a:pt x="395" y="47"/>
                    <a:pt x="394" y="53"/>
                  </a:cubicBezTo>
                  <a:cubicBezTo>
                    <a:pt x="392" y="74"/>
                    <a:pt x="408" y="76"/>
                    <a:pt x="420" y="81"/>
                  </a:cubicBezTo>
                  <a:cubicBezTo>
                    <a:pt x="427" y="84"/>
                    <a:pt x="438" y="84"/>
                    <a:pt x="436" y="95"/>
                  </a:cubicBezTo>
                  <a:cubicBezTo>
                    <a:pt x="434" y="105"/>
                    <a:pt x="425" y="109"/>
                    <a:pt x="415" y="107"/>
                  </a:cubicBezTo>
                  <a:cubicBezTo>
                    <a:pt x="390" y="104"/>
                    <a:pt x="374" y="123"/>
                    <a:pt x="356" y="134"/>
                  </a:cubicBezTo>
                  <a:cubicBezTo>
                    <a:pt x="344" y="142"/>
                    <a:pt x="333" y="157"/>
                    <a:pt x="315" y="146"/>
                  </a:cubicBezTo>
                  <a:cubicBezTo>
                    <a:pt x="312" y="143"/>
                    <a:pt x="310" y="147"/>
                    <a:pt x="308" y="150"/>
                  </a:cubicBezTo>
                  <a:cubicBezTo>
                    <a:pt x="306" y="152"/>
                    <a:pt x="304" y="156"/>
                    <a:pt x="303" y="155"/>
                  </a:cubicBezTo>
                  <a:cubicBezTo>
                    <a:pt x="279" y="151"/>
                    <a:pt x="268" y="172"/>
                    <a:pt x="249" y="178"/>
                  </a:cubicBezTo>
                  <a:cubicBezTo>
                    <a:pt x="241" y="180"/>
                    <a:pt x="235" y="178"/>
                    <a:pt x="230" y="174"/>
                  </a:cubicBezTo>
                  <a:cubicBezTo>
                    <a:pt x="195" y="148"/>
                    <a:pt x="155" y="156"/>
                    <a:pt x="117" y="156"/>
                  </a:cubicBezTo>
                  <a:cubicBezTo>
                    <a:pt x="113" y="156"/>
                    <a:pt x="110" y="157"/>
                    <a:pt x="109" y="161"/>
                  </a:cubicBezTo>
                  <a:cubicBezTo>
                    <a:pt x="100" y="184"/>
                    <a:pt x="83" y="181"/>
                    <a:pt x="67" y="174"/>
                  </a:cubicBezTo>
                  <a:cubicBezTo>
                    <a:pt x="57" y="169"/>
                    <a:pt x="55" y="171"/>
                    <a:pt x="52" y="180"/>
                  </a:cubicBezTo>
                  <a:cubicBezTo>
                    <a:pt x="50" y="193"/>
                    <a:pt x="37" y="198"/>
                    <a:pt x="27" y="203"/>
                  </a:cubicBezTo>
                  <a:cubicBezTo>
                    <a:pt x="19" y="206"/>
                    <a:pt x="11" y="203"/>
                    <a:pt x="9" y="193"/>
                  </a:cubicBezTo>
                  <a:cubicBezTo>
                    <a:pt x="7" y="184"/>
                    <a:pt x="5" y="176"/>
                    <a:pt x="3" y="168"/>
                  </a:cubicBezTo>
                  <a:cubicBezTo>
                    <a:pt x="2" y="164"/>
                    <a:pt x="0" y="160"/>
                    <a:pt x="3" y="158"/>
                  </a:cubicBezTo>
                  <a:cubicBezTo>
                    <a:pt x="24" y="146"/>
                    <a:pt x="34" y="125"/>
                    <a:pt x="50" y="109"/>
                  </a:cubicBezTo>
                  <a:cubicBezTo>
                    <a:pt x="53" y="106"/>
                    <a:pt x="57" y="104"/>
                    <a:pt x="61" y="104"/>
                  </a:cubicBezTo>
                  <a:cubicBezTo>
                    <a:pt x="82" y="107"/>
                    <a:pt x="102" y="97"/>
                    <a:pt x="123" y="93"/>
                  </a:cubicBezTo>
                  <a:cubicBezTo>
                    <a:pt x="132" y="90"/>
                    <a:pt x="137" y="95"/>
                    <a:pt x="144" y="100"/>
                  </a:cubicBezTo>
                  <a:cubicBezTo>
                    <a:pt x="149" y="104"/>
                    <a:pt x="154" y="118"/>
                    <a:pt x="162" y="106"/>
                  </a:cubicBezTo>
                  <a:cubicBezTo>
                    <a:pt x="168" y="98"/>
                    <a:pt x="170" y="83"/>
                    <a:pt x="159" y="78"/>
                  </a:cubicBezTo>
                  <a:cubicBezTo>
                    <a:pt x="137" y="68"/>
                    <a:pt x="129" y="46"/>
                    <a:pt x="116" y="30"/>
                  </a:cubicBezTo>
                  <a:cubicBezTo>
                    <a:pt x="104" y="16"/>
                    <a:pt x="102" y="6"/>
                    <a:pt x="133" y="0"/>
                  </a:cubicBezTo>
                  <a:cubicBezTo>
                    <a:pt x="160" y="2"/>
                    <a:pt x="180" y="22"/>
                    <a:pt x="204" y="32"/>
                  </a:cubicBezTo>
                  <a:cubicBezTo>
                    <a:pt x="215" y="37"/>
                    <a:pt x="224" y="42"/>
                    <a:pt x="236" y="34"/>
                  </a:cubicBezTo>
                  <a:cubicBezTo>
                    <a:pt x="243" y="29"/>
                    <a:pt x="250" y="32"/>
                    <a:pt x="257" y="36"/>
                  </a:cubicBezTo>
                  <a:close/>
                </a:path>
              </a:pathLst>
            </a:custGeom>
            <a:solidFill>
              <a:srgbClr val="F1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9" name="Freeform 1057">
              <a:extLst>
                <a:ext uri="{FF2B5EF4-FFF2-40B4-BE49-F238E27FC236}">
                  <a16:creationId xmlns:a16="http://schemas.microsoft.com/office/drawing/2014/main" id="{71C0501F-1888-6EA2-BD02-38223D72A1F7}"/>
                </a:ext>
              </a:extLst>
            </p:cNvPr>
            <p:cNvSpPr/>
            <p:nvPr/>
          </p:nvSpPr>
          <p:spPr bwMode="auto">
            <a:xfrm>
              <a:off x="7124700" y="2762251"/>
              <a:ext cx="49213" cy="84138"/>
            </a:xfrm>
            <a:custGeom>
              <a:avLst/>
              <a:gdLst>
                <a:gd name="T0" fmla="*/ 77 w 77"/>
                <a:gd name="T1" fmla="*/ 23 h 62"/>
                <a:gd name="T2" fmla="*/ 40 w 77"/>
                <a:gd name="T3" fmla="*/ 60 h 62"/>
                <a:gd name="T4" fmla="*/ 0 w 77"/>
                <a:gd name="T5" fmla="*/ 26 h 62"/>
                <a:gd name="T6" fmla="*/ 0 w 77"/>
                <a:gd name="T7" fmla="*/ 20 h 62"/>
                <a:gd name="T8" fmla="*/ 42 w 77"/>
                <a:gd name="T9" fmla="*/ 4 h 62"/>
                <a:gd name="T10" fmla="*/ 46 w 77"/>
                <a:gd name="T11" fmla="*/ 7 h 62"/>
                <a:gd name="T12" fmla="*/ 77 w 77"/>
                <a:gd name="T13" fmla="*/ 2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62">
                  <a:moveTo>
                    <a:pt x="77" y="23"/>
                  </a:moveTo>
                  <a:cubicBezTo>
                    <a:pt x="76" y="47"/>
                    <a:pt x="63" y="58"/>
                    <a:pt x="40" y="60"/>
                  </a:cubicBezTo>
                  <a:cubicBezTo>
                    <a:pt x="19" y="62"/>
                    <a:pt x="1" y="47"/>
                    <a:pt x="0" y="26"/>
                  </a:cubicBezTo>
                  <a:cubicBezTo>
                    <a:pt x="0" y="24"/>
                    <a:pt x="0" y="20"/>
                    <a:pt x="0" y="20"/>
                  </a:cubicBezTo>
                  <a:cubicBezTo>
                    <a:pt x="16" y="18"/>
                    <a:pt x="25" y="0"/>
                    <a:pt x="42" y="4"/>
                  </a:cubicBezTo>
                  <a:cubicBezTo>
                    <a:pt x="44" y="4"/>
                    <a:pt x="46" y="6"/>
                    <a:pt x="46" y="7"/>
                  </a:cubicBezTo>
                  <a:cubicBezTo>
                    <a:pt x="44" y="36"/>
                    <a:pt x="67" y="17"/>
                    <a:pt x="77" y="23"/>
                  </a:cubicBezTo>
                  <a:close/>
                </a:path>
              </a:pathLst>
            </a:custGeom>
            <a:solidFill>
              <a:srgbClr val="F1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0" name="Freeform 1058">
              <a:extLst>
                <a:ext uri="{FF2B5EF4-FFF2-40B4-BE49-F238E27FC236}">
                  <a16:creationId xmlns:a16="http://schemas.microsoft.com/office/drawing/2014/main" id="{4DE60FBC-92CC-688D-CB17-D9DFBFD7BABB}"/>
                </a:ext>
              </a:extLst>
            </p:cNvPr>
            <p:cNvSpPr/>
            <p:nvPr/>
          </p:nvSpPr>
          <p:spPr bwMode="auto">
            <a:xfrm>
              <a:off x="7177088" y="2784476"/>
              <a:ext cx="15875" cy="38100"/>
            </a:xfrm>
            <a:custGeom>
              <a:avLst/>
              <a:gdLst>
                <a:gd name="T0" fmla="*/ 6 w 26"/>
                <a:gd name="T1" fmla="*/ 0 h 28"/>
                <a:gd name="T2" fmla="*/ 26 w 26"/>
                <a:gd name="T3" fmla="*/ 28 h 28"/>
                <a:gd name="T4" fmla="*/ 6 w 26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8">
                  <a:moveTo>
                    <a:pt x="6" y="0"/>
                  </a:moveTo>
                  <a:cubicBezTo>
                    <a:pt x="20" y="4"/>
                    <a:pt x="24" y="15"/>
                    <a:pt x="26" y="28"/>
                  </a:cubicBezTo>
                  <a:cubicBezTo>
                    <a:pt x="8" y="26"/>
                    <a:pt x="0" y="18"/>
                    <a:pt x="6" y="0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1" name="Freeform 1059">
              <a:extLst>
                <a:ext uri="{FF2B5EF4-FFF2-40B4-BE49-F238E27FC236}">
                  <a16:creationId xmlns:a16="http://schemas.microsoft.com/office/drawing/2014/main" id="{783BA364-8A07-BA04-FE0E-60DFACB42BA3}"/>
                </a:ext>
              </a:extLst>
            </p:cNvPr>
            <p:cNvSpPr/>
            <p:nvPr/>
          </p:nvSpPr>
          <p:spPr bwMode="auto">
            <a:xfrm>
              <a:off x="7192963" y="2833688"/>
              <a:ext cx="11113" cy="26988"/>
            </a:xfrm>
            <a:custGeom>
              <a:avLst/>
              <a:gdLst>
                <a:gd name="T0" fmla="*/ 2 w 18"/>
                <a:gd name="T1" fmla="*/ 0 h 20"/>
                <a:gd name="T2" fmla="*/ 18 w 18"/>
                <a:gd name="T3" fmla="*/ 20 h 20"/>
                <a:gd name="T4" fmla="*/ 2 w 18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0">
                  <a:moveTo>
                    <a:pt x="2" y="0"/>
                  </a:moveTo>
                  <a:cubicBezTo>
                    <a:pt x="12" y="2"/>
                    <a:pt x="14" y="12"/>
                    <a:pt x="18" y="20"/>
                  </a:cubicBezTo>
                  <a:cubicBezTo>
                    <a:pt x="5" y="19"/>
                    <a:pt x="0" y="12"/>
                    <a:pt x="2" y="0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2" name="Freeform 1060">
              <a:extLst>
                <a:ext uri="{FF2B5EF4-FFF2-40B4-BE49-F238E27FC236}">
                  <a16:creationId xmlns:a16="http://schemas.microsoft.com/office/drawing/2014/main" id="{53F35B90-2E80-8966-B92D-C7BC3EE5B764}"/>
                </a:ext>
              </a:extLst>
            </p:cNvPr>
            <p:cNvSpPr/>
            <p:nvPr/>
          </p:nvSpPr>
          <p:spPr bwMode="auto">
            <a:xfrm>
              <a:off x="7005638" y="3090863"/>
              <a:ext cx="192088" cy="166688"/>
            </a:xfrm>
            <a:custGeom>
              <a:avLst/>
              <a:gdLst>
                <a:gd name="T0" fmla="*/ 23 w 298"/>
                <a:gd name="T1" fmla="*/ 44 h 123"/>
                <a:gd name="T2" fmla="*/ 27 w 298"/>
                <a:gd name="T3" fmla="*/ 62 h 123"/>
                <a:gd name="T4" fmla="*/ 43 w 298"/>
                <a:gd name="T5" fmla="*/ 71 h 123"/>
                <a:gd name="T6" fmla="*/ 59 w 298"/>
                <a:gd name="T7" fmla="*/ 68 h 123"/>
                <a:gd name="T8" fmla="*/ 84 w 298"/>
                <a:gd name="T9" fmla="*/ 56 h 123"/>
                <a:gd name="T10" fmla="*/ 91 w 298"/>
                <a:gd name="T11" fmla="*/ 52 h 123"/>
                <a:gd name="T12" fmla="*/ 125 w 298"/>
                <a:gd name="T13" fmla="*/ 15 h 123"/>
                <a:gd name="T14" fmla="*/ 143 w 298"/>
                <a:gd name="T15" fmla="*/ 8 h 123"/>
                <a:gd name="T16" fmla="*/ 235 w 298"/>
                <a:gd name="T17" fmla="*/ 21 h 123"/>
                <a:gd name="T18" fmla="*/ 290 w 298"/>
                <a:gd name="T19" fmla="*/ 23 h 123"/>
                <a:gd name="T20" fmla="*/ 298 w 298"/>
                <a:gd name="T21" fmla="*/ 25 h 123"/>
                <a:gd name="T22" fmla="*/ 295 w 298"/>
                <a:gd name="T23" fmla="*/ 32 h 123"/>
                <a:gd name="T24" fmla="*/ 246 w 298"/>
                <a:gd name="T25" fmla="*/ 64 h 123"/>
                <a:gd name="T26" fmla="*/ 200 w 298"/>
                <a:gd name="T27" fmla="*/ 102 h 123"/>
                <a:gd name="T28" fmla="*/ 171 w 298"/>
                <a:gd name="T29" fmla="*/ 120 h 123"/>
                <a:gd name="T30" fmla="*/ 117 w 298"/>
                <a:gd name="T31" fmla="*/ 97 h 123"/>
                <a:gd name="T32" fmla="*/ 98 w 298"/>
                <a:gd name="T33" fmla="*/ 91 h 123"/>
                <a:gd name="T34" fmla="*/ 67 w 298"/>
                <a:gd name="T35" fmla="*/ 112 h 123"/>
                <a:gd name="T36" fmla="*/ 34 w 298"/>
                <a:gd name="T37" fmla="*/ 95 h 123"/>
                <a:gd name="T38" fmla="*/ 12 w 298"/>
                <a:gd name="T39" fmla="*/ 71 h 123"/>
                <a:gd name="T40" fmla="*/ 3 w 298"/>
                <a:gd name="T41" fmla="*/ 39 h 123"/>
                <a:gd name="T42" fmla="*/ 23 w 298"/>
                <a:gd name="T43" fmla="*/ 44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8" h="123">
                  <a:moveTo>
                    <a:pt x="23" y="44"/>
                  </a:moveTo>
                  <a:cubicBezTo>
                    <a:pt x="24" y="50"/>
                    <a:pt x="26" y="56"/>
                    <a:pt x="27" y="62"/>
                  </a:cubicBezTo>
                  <a:cubicBezTo>
                    <a:pt x="27" y="74"/>
                    <a:pt x="35" y="74"/>
                    <a:pt x="43" y="71"/>
                  </a:cubicBezTo>
                  <a:cubicBezTo>
                    <a:pt x="49" y="68"/>
                    <a:pt x="52" y="65"/>
                    <a:pt x="59" y="68"/>
                  </a:cubicBezTo>
                  <a:cubicBezTo>
                    <a:pt x="73" y="76"/>
                    <a:pt x="83" y="75"/>
                    <a:pt x="84" y="56"/>
                  </a:cubicBezTo>
                  <a:cubicBezTo>
                    <a:pt x="84" y="55"/>
                    <a:pt x="89" y="54"/>
                    <a:pt x="91" y="52"/>
                  </a:cubicBezTo>
                  <a:cubicBezTo>
                    <a:pt x="104" y="41"/>
                    <a:pt x="118" y="31"/>
                    <a:pt x="125" y="15"/>
                  </a:cubicBezTo>
                  <a:cubicBezTo>
                    <a:pt x="129" y="7"/>
                    <a:pt x="135" y="4"/>
                    <a:pt x="143" y="8"/>
                  </a:cubicBezTo>
                  <a:cubicBezTo>
                    <a:pt x="175" y="0"/>
                    <a:pt x="205" y="13"/>
                    <a:pt x="235" y="21"/>
                  </a:cubicBezTo>
                  <a:cubicBezTo>
                    <a:pt x="254" y="26"/>
                    <a:pt x="272" y="24"/>
                    <a:pt x="290" y="23"/>
                  </a:cubicBezTo>
                  <a:cubicBezTo>
                    <a:pt x="293" y="22"/>
                    <a:pt x="297" y="21"/>
                    <a:pt x="298" y="25"/>
                  </a:cubicBezTo>
                  <a:cubicBezTo>
                    <a:pt x="298" y="28"/>
                    <a:pt x="296" y="30"/>
                    <a:pt x="295" y="32"/>
                  </a:cubicBezTo>
                  <a:cubicBezTo>
                    <a:pt x="281" y="47"/>
                    <a:pt x="263" y="55"/>
                    <a:pt x="246" y="64"/>
                  </a:cubicBezTo>
                  <a:cubicBezTo>
                    <a:pt x="228" y="73"/>
                    <a:pt x="208" y="78"/>
                    <a:pt x="200" y="102"/>
                  </a:cubicBezTo>
                  <a:cubicBezTo>
                    <a:pt x="197" y="110"/>
                    <a:pt x="181" y="114"/>
                    <a:pt x="171" y="120"/>
                  </a:cubicBezTo>
                  <a:cubicBezTo>
                    <a:pt x="148" y="123"/>
                    <a:pt x="128" y="121"/>
                    <a:pt x="117" y="97"/>
                  </a:cubicBezTo>
                  <a:cubicBezTo>
                    <a:pt x="115" y="91"/>
                    <a:pt x="106" y="88"/>
                    <a:pt x="98" y="91"/>
                  </a:cubicBezTo>
                  <a:cubicBezTo>
                    <a:pt x="86" y="96"/>
                    <a:pt x="75" y="101"/>
                    <a:pt x="67" y="112"/>
                  </a:cubicBezTo>
                  <a:cubicBezTo>
                    <a:pt x="52" y="115"/>
                    <a:pt x="41" y="109"/>
                    <a:pt x="34" y="95"/>
                  </a:cubicBezTo>
                  <a:cubicBezTo>
                    <a:pt x="29" y="86"/>
                    <a:pt x="23" y="77"/>
                    <a:pt x="12" y="71"/>
                  </a:cubicBezTo>
                  <a:cubicBezTo>
                    <a:pt x="0" y="65"/>
                    <a:pt x="2" y="51"/>
                    <a:pt x="3" y="39"/>
                  </a:cubicBezTo>
                  <a:cubicBezTo>
                    <a:pt x="5" y="30"/>
                    <a:pt x="11" y="31"/>
                    <a:pt x="23" y="44"/>
                  </a:cubicBezTo>
                  <a:close/>
                </a:path>
              </a:pathLst>
            </a:custGeom>
            <a:solidFill>
              <a:srgbClr val="D9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3" name="Freeform 1061">
              <a:extLst>
                <a:ext uri="{FF2B5EF4-FFF2-40B4-BE49-F238E27FC236}">
                  <a16:creationId xmlns:a16="http://schemas.microsoft.com/office/drawing/2014/main" id="{46B39B33-B287-B79B-EE30-7490DA20E585}"/>
                </a:ext>
              </a:extLst>
            </p:cNvPr>
            <p:cNvSpPr/>
            <p:nvPr/>
          </p:nvSpPr>
          <p:spPr bwMode="auto">
            <a:xfrm>
              <a:off x="7432675" y="2190751"/>
              <a:ext cx="134938" cy="361950"/>
            </a:xfrm>
            <a:custGeom>
              <a:avLst/>
              <a:gdLst>
                <a:gd name="T0" fmla="*/ 149 w 210"/>
                <a:gd name="T1" fmla="*/ 44 h 268"/>
                <a:gd name="T2" fmla="*/ 191 w 210"/>
                <a:gd name="T3" fmla="*/ 104 h 268"/>
                <a:gd name="T4" fmla="*/ 196 w 210"/>
                <a:gd name="T5" fmla="*/ 118 h 268"/>
                <a:gd name="T6" fmla="*/ 198 w 210"/>
                <a:gd name="T7" fmla="*/ 144 h 268"/>
                <a:gd name="T8" fmla="*/ 197 w 210"/>
                <a:gd name="T9" fmla="*/ 189 h 268"/>
                <a:gd name="T10" fmla="*/ 185 w 210"/>
                <a:gd name="T11" fmla="*/ 222 h 268"/>
                <a:gd name="T12" fmla="*/ 167 w 210"/>
                <a:gd name="T13" fmla="*/ 235 h 268"/>
                <a:gd name="T14" fmla="*/ 129 w 210"/>
                <a:gd name="T15" fmla="*/ 229 h 268"/>
                <a:gd name="T16" fmla="*/ 95 w 210"/>
                <a:gd name="T17" fmla="*/ 243 h 268"/>
                <a:gd name="T18" fmla="*/ 78 w 210"/>
                <a:gd name="T19" fmla="*/ 246 h 268"/>
                <a:gd name="T20" fmla="*/ 66 w 210"/>
                <a:gd name="T21" fmla="*/ 247 h 268"/>
                <a:gd name="T22" fmla="*/ 45 w 210"/>
                <a:gd name="T23" fmla="*/ 268 h 268"/>
                <a:gd name="T24" fmla="*/ 42 w 210"/>
                <a:gd name="T25" fmla="*/ 241 h 268"/>
                <a:gd name="T26" fmla="*/ 56 w 210"/>
                <a:gd name="T27" fmla="*/ 231 h 268"/>
                <a:gd name="T28" fmla="*/ 57 w 210"/>
                <a:gd name="T29" fmla="*/ 205 h 268"/>
                <a:gd name="T30" fmla="*/ 38 w 210"/>
                <a:gd name="T31" fmla="*/ 211 h 268"/>
                <a:gd name="T32" fmla="*/ 0 w 210"/>
                <a:gd name="T33" fmla="*/ 225 h 268"/>
                <a:gd name="T34" fmla="*/ 44 w 210"/>
                <a:gd name="T35" fmla="*/ 194 h 268"/>
                <a:gd name="T36" fmla="*/ 55 w 210"/>
                <a:gd name="T37" fmla="*/ 184 h 268"/>
                <a:gd name="T38" fmla="*/ 81 w 210"/>
                <a:gd name="T39" fmla="*/ 153 h 268"/>
                <a:gd name="T40" fmla="*/ 96 w 210"/>
                <a:gd name="T41" fmla="*/ 142 h 268"/>
                <a:gd name="T42" fmla="*/ 82 w 210"/>
                <a:gd name="T43" fmla="*/ 124 h 268"/>
                <a:gd name="T44" fmla="*/ 64 w 210"/>
                <a:gd name="T45" fmla="*/ 106 h 268"/>
                <a:gd name="T46" fmla="*/ 66 w 210"/>
                <a:gd name="T47" fmla="*/ 78 h 268"/>
                <a:gd name="T48" fmla="*/ 85 w 210"/>
                <a:gd name="T49" fmla="*/ 51 h 268"/>
                <a:gd name="T50" fmla="*/ 104 w 210"/>
                <a:gd name="T51" fmla="*/ 47 h 268"/>
                <a:gd name="T52" fmla="*/ 114 w 210"/>
                <a:gd name="T53" fmla="*/ 37 h 268"/>
                <a:gd name="T54" fmla="*/ 137 w 210"/>
                <a:gd name="T55" fmla="*/ 0 h 268"/>
                <a:gd name="T56" fmla="*/ 142 w 210"/>
                <a:gd name="T57" fmla="*/ 25 h 268"/>
                <a:gd name="T58" fmla="*/ 149 w 210"/>
                <a:gd name="T59" fmla="*/ 44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0" h="268">
                  <a:moveTo>
                    <a:pt x="149" y="44"/>
                  </a:moveTo>
                  <a:cubicBezTo>
                    <a:pt x="149" y="80"/>
                    <a:pt x="155" y="90"/>
                    <a:pt x="191" y="104"/>
                  </a:cubicBezTo>
                  <a:cubicBezTo>
                    <a:pt x="199" y="107"/>
                    <a:pt x="202" y="110"/>
                    <a:pt x="196" y="118"/>
                  </a:cubicBezTo>
                  <a:cubicBezTo>
                    <a:pt x="190" y="127"/>
                    <a:pt x="192" y="135"/>
                    <a:pt x="198" y="144"/>
                  </a:cubicBezTo>
                  <a:cubicBezTo>
                    <a:pt x="208" y="159"/>
                    <a:pt x="210" y="175"/>
                    <a:pt x="197" y="189"/>
                  </a:cubicBezTo>
                  <a:cubicBezTo>
                    <a:pt x="188" y="199"/>
                    <a:pt x="186" y="210"/>
                    <a:pt x="185" y="222"/>
                  </a:cubicBezTo>
                  <a:cubicBezTo>
                    <a:pt x="184" y="233"/>
                    <a:pt x="177" y="237"/>
                    <a:pt x="167" y="235"/>
                  </a:cubicBezTo>
                  <a:cubicBezTo>
                    <a:pt x="155" y="234"/>
                    <a:pt x="142" y="234"/>
                    <a:pt x="129" y="229"/>
                  </a:cubicBezTo>
                  <a:cubicBezTo>
                    <a:pt x="117" y="224"/>
                    <a:pt x="103" y="229"/>
                    <a:pt x="95" y="243"/>
                  </a:cubicBezTo>
                  <a:cubicBezTo>
                    <a:pt x="89" y="254"/>
                    <a:pt x="88" y="254"/>
                    <a:pt x="78" y="246"/>
                  </a:cubicBezTo>
                  <a:cubicBezTo>
                    <a:pt x="73" y="242"/>
                    <a:pt x="69" y="245"/>
                    <a:pt x="66" y="247"/>
                  </a:cubicBezTo>
                  <a:cubicBezTo>
                    <a:pt x="59" y="254"/>
                    <a:pt x="49" y="258"/>
                    <a:pt x="45" y="268"/>
                  </a:cubicBezTo>
                  <a:cubicBezTo>
                    <a:pt x="31" y="260"/>
                    <a:pt x="30" y="251"/>
                    <a:pt x="42" y="241"/>
                  </a:cubicBezTo>
                  <a:cubicBezTo>
                    <a:pt x="46" y="238"/>
                    <a:pt x="54" y="237"/>
                    <a:pt x="56" y="231"/>
                  </a:cubicBezTo>
                  <a:cubicBezTo>
                    <a:pt x="57" y="222"/>
                    <a:pt x="61" y="210"/>
                    <a:pt x="57" y="205"/>
                  </a:cubicBezTo>
                  <a:cubicBezTo>
                    <a:pt x="52" y="197"/>
                    <a:pt x="45" y="209"/>
                    <a:pt x="38" y="211"/>
                  </a:cubicBezTo>
                  <a:cubicBezTo>
                    <a:pt x="26" y="214"/>
                    <a:pt x="16" y="224"/>
                    <a:pt x="0" y="225"/>
                  </a:cubicBezTo>
                  <a:cubicBezTo>
                    <a:pt x="13" y="210"/>
                    <a:pt x="23" y="194"/>
                    <a:pt x="44" y="194"/>
                  </a:cubicBezTo>
                  <a:cubicBezTo>
                    <a:pt x="52" y="194"/>
                    <a:pt x="56" y="189"/>
                    <a:pt x="55" y="184"/>
                  </a:cubicBezTo>
                  <a:cubicBezTo>
                    <a:pt x="55" y="166"/>
                    <a:pt x="68" y="160"/>
                    <a:pt x="81" y="153"/>
                  </a:cubicBezTo>
                  <a:cubicBezTo>
                    <a:pt x="87" y="150"/>
                    <a:pt x="96" y="149"/>
                    <a:pt x="96" y="142"/>
                  </a:cubicBezTo>
                  <a:cubicBezTo>
                    <a:pt x="95" y="134"/>
                    <a:pt x="90" y="127"/>
                    <a:pt x="82" y="124"/>
                  </a:cubicBezTo>
                  <a:cubicBezTo>
                    <a:pt x="73" y="120"/>
                    <a:pt x="69" y="113"/>
                    <a:pt x="64" y="106"/>
                  </a:cubicBezTo>
                  <a:cubicBezTo>
                    <a:pt x="56" y="96"/>
                    <a:pt x="57" y="86"/>
                    <a:pt x="66" y="78"/>
                  </a:cubicBezTo>
                  <a:cubicBezTo>
                    <a:pt x="74" y="70"/>
                    <a:pt x="81" y="62"/>
                    <a:pt x="85" y="51"/>
                  </a:cubicBezTo>
                  <a:cubicBezTo>
                    <a:pt x="89" y="41"/>
                    <a:pt x="97" y="47"/>
                    <a:pt x="104" y="47"/>
                  </a:cubicBezTo>
                  <a:cubicBezTo>
                    <a:pt x="109" y="47"/>
                    <a:pt x="123" y="53"/>
                    <a:pt x="114" y="37"/>
                  </a:cubicBezTo>
                  <a:cubicBezTo>
                    <a:pt x="129" y="29"/>
                    <a:pt x="112" y="2"/>
                    <a:pt x="137" y="0"/>
                  </a:cubicBezTo>
                  <a:cubicBezTo>
                    <a:pt x="147" y="6"/>
                    <a:pt x="162" y="10"/>
                    <a:pt x="142" y="25"/>
                  </a:cubicBezTo>
                  <a:cubicBezTo>
                    <a:pt x="132" y="32"/>
                    <a:pt x="146" y="38"/>
                    <a:pt x="149" y="44"/>
                  </a:cubicBezTo>
                  <a:close/>
                </a:path>
              </a:pathLst>
            </a:custGeom>
            <a:solidFill>
              <a:srgbClr val="D09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4" name="Freeform 1062">
              <a:extLst>
                <a:ext uri="{FF2B5EF4-FFF2-40B4-BE49-F238E27FC236}">
                  <a16:creationId xmlns:a16="http://schemas.microsoft.com/office/drawing/2014/main" id="{9FBDAD28-A2D0-E8DE-FA55-E5528F7D8F25}"/>
                </a:ext>
              </a:extLst>
            </p:cNvPr>
            <p:cNvSpPr/>
            <p:nvPr/>
          </p:nvSpPr>
          <p:spPr bwMode="auto">
            <a:xfrm>
              <a:off x="7245350" y="2212976"/>
              <a:ext cx="53975" cy="84138"/>
            </a:xfrm>
            <a:custGeom>
              <a:avLst/>
              <a:gdLst>
                <a:gd name="T0" fmla="*/ 83 w 83"/>
                <a:gd name="T1" fmla="*/ 12 h 63"/>
                <a:gd name="T2" fmla="*/ 0 w 83"/>
                <a:gd name="T3" fmla="*/ 63 h 63"/>
                <a:gd name="T4" fmla="*/ 11 w 83"/>
                <a:gd name="T5" fmla="*/ 43 h 63"/>
                <a:gd name="T6" fmla="*/ 31 w 83"/>
                <a:gd name="T7" fmla="*/ 0 h 63"/>
                <a:gd name="T8" fmla="*/ 83 w 83"/>
                <a:gd name="T9" fmla="*/ 1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62">
                  <a:moveTo>
                    <a:pt x="83" y="12"/>
                  </a:moveTo>
                  <a:cubicBezTo>
                    <a:pt x="57" y="31"/>
                    <a:pt x="38" y="60"/>
                    <a:pt x="0" y="63"/>
                  </a:cubicBezTo>
                  <a:cubicBezTo>
                    <a:pt x="1" y="53"/>
                    <a:pt x="6" y="45"/>
                    <a:pt x="11" y="43"/>
                  </a:cubicBezTo>
                  <a:cubicBezTo>
                    <a:pt x="37" y="37"/>
                    <a:pt x="32" y="18"/>
                    <a:pt x="31" y="0"/>
                  </a:cubicBezTo>
                  <a:cubicBezTo>
                    <a:pt x="46" y="11"/>
                    <a:pt x="63" y="16"/>
                    <a:pt x="83" y="12"/>
                  </a:cubicBezTo>
                  <a:close/>
                </a:path>
              </a:pathLst>
            </a:custGeom>
            <a:solidFill>
              <a:srgbClr val="DC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5" name="Freeform 1063">
              <a:extLst>
                <a:ext uri="{FF2B5EF4-FFF2-40B4-BE49-F238E27FC236}">
                  <a16:creationId xmlns:a16="http://schemas.microsoft.com/office/drawing/2014/main" id="{F7479EA7-BBBF-DB09-76B7-C9EDADFE1897}"/>
                </a:ext>
              </a:extLst>
            </p:cNvPr>
            <p:cNvSpPr/>
            <p:nvPr/>
          </p:nvSpPr>
          <p:spPr bwMode="auto">
            <a:xfrm>
              <a:off x="7299325" y="2198688"/>
              <a:ext cx="28575" cy="41275"/>
            </a:xfrm>
            <a:custGeom>
              <a:avLst/>
              <a:gdLst>
                <a:gd name="T0" fmla="*/ 44 w 44"/>
                <a:gd name="T1" fmla="*/ 22 h 30"/>
                <a:gd name="T2" fmla="*/ 0 w 44"/>
                <a:gd name="T3" fmla="*/ 22 h 30"/>
                <a:gd name="T4" fmla="*/ 44 w 44"/>
                <a:gd name="T5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30">
                  <a:moveTo>
                    <a:pt x="44" y="22"/>
                  </a:moveTo>
                  <a:cubicBezTo>
                    <a:pt x="29" y="20"/>
                    <a:pt x="14" y="30"/>
                    <a:pt x="0" y="22"/>
                  </a:cubicBezTo>
                  <a:cubicBezTo>
                    <a:pt x="14" y="0"/>
                    <a:pt x="29" y="18"/>
                    <a:pt x="44" y="22"/>
                  </a:cubicBezTo>
                  <a:close/>
                </a:path>
              </a:pathLst>
            </a:custGeom>
            <a:solidFill>
              <a:srgbClr val="DC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6" name="Freeform 1064">
              <a:extLst>
                <a:ext uri="{FF2B5EF4-FFF2-40B4-BE49-F238E27FC236}">
                  <a16:creationId xmlns:a16="http://schemas.microsoft.com/office/drawing/2014/main" id="{6862F02F-2BBB-4F08-97FB-CB5C62F77B0F}"/>
                </a:ext>
              </a:extLst>
            </p:cNvPr>
            <p:cNvSpPr/>
            <p:nvPr/>
          </p:nvSpPr>
          <p:spPr bwMode="auto">
            <a:xfrm>
              <a:off x="7239000" y="3046413"/>
              <a:ext cx="39688" cy="61913"/>
            </a:xfrm>
            <a:custGeom>
              <a:avLst/>
              <a:gdLst>
                <a:gd name="T0" fmla="*/ 41 w 61"/>
                <a:gd name="T1" fmla="*/ 42 h 46"/>
                <a:gd name="T2" fmla="*/ 1 w 61"/>
                <a:gd name="T3" fmla="*/ 46 h 46"/>
                <a:gd name="T4" fmla="*/ 15 w 61"/>
                <a:gd name="T5" fmla="*/ 8 h 46"/>
                <a:gd name="T6" fmla="*/ 36 w 61"/>
                <a:gd name="T7" fmla="*/ 3 h 46"/>
                <a:gd name="T8" fmla="*/ 61 w 61"/>
                <a:gd name="T9" fmla="*/ 7 h 46"/>
                <a:gd name="T10" fmla="*/ 61 w 61"/>
                <a:gd name="T11" fmla="*/ 7 h 46"/>
                <a:gd name="T12" fmla="*/ 41 w 61"/>
                <a:gd name="T13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46">
                  <a:moveTo>
                    <a:pt x="41" y="42"/>
                  </a:moveTo>
                  <a:cubicBezTo>
                    <a:pt x="26" y="34"/>
                    <a:pt x="12" y="28"/>
                    <a:pt x="1" y="46"/>
                  </a:cubicBezTo>
                  <a:cubicBezTo>
                    <a:pt x="0" y="32"/>
                    <a:pt x="9" y="21"/>
                    <a:pt x="15" y="8"/>
                  </a:cubicBezTo>
                  <a:cubicBezTo>
                    <a:pt x="19" y="0"/>
                    <a:pt x="28" y="2"/>
                    <a:pt x="36" y="3"/>
                  </a:cubicBezTo>
                  <a:cubicBezTo>
                    <a:pt x="44" y="5"/>
                    <a:pt x="52" y="7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54" y="18"/>
                    <a:pt x="39" y="26"/>
                    <a:pt x="41" y="42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7" name="Freeform 1065">
              <a:extLst>
                <a:ext uri="{FF2B5EF4-FFF2-40B4-BE49-F238E27FC236}">
                  <a16:creationId xmlns:a16="http://schemas.microsoft.com/office/drawing/2014/main" id="{0AE0EDA3-944A-C05B-F8EF-C5B2CA7BCB49}"/>
                </a:ext>
              </a:extLst>
            </p:cNvPr>
            <p:cNvSpPr/>
            <p:nvPr/>
          </p:nvSpPr>
          <p:spPr bwMode="auto">
            <a:xfrm>
              <a:off x="7296150" y="2986088"/>
              <a:ext cx="41275" cy="44450"/>
            </a:xfrm>
            <a:custGeom>
              <a:avLst/>
              <a:gdLst>
                <a:gd name="T0" fmla="*/ 0 w 63"/>
                <a:gd name="T1" fmla="*/ 23 h 33"/>
                <a:gd name="T2" fmla="*/ 36 w 63"/>
                <a:gd name="T3" fmla="*/ 5 h 33"/>
                <a:gd name="T4" fmla="*/ 57 w 63"/>
                <a:gd name="T5" fmla="*/ 5 h 33"/>
                <a:gd name="T6" fmla="*/ 60 w 63"/>
                <a:gd name="T7" fmla="*/ 23 h 33"/>
                <a:gd name="T8" fmla="*/ 41 w 63"/>
                <a:gd name="T9" fmla="*/ 32 h 33"/>
                <a:gd name="T10" fmla="*/ 0 w 63"/>
                <a:gd name="T11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33">
                  <a:moveTo>
                    <a:pt x="0" y="23"/>
                  </a:moveTo>
                  <a:cubicBezTo>
                    <a:pt x="16" y="20"/>
                    <a:pt x="25" y="10"/>
                    <a:pt x="36" y="5"/>
                  </a:cubicBezTo>
                  <a:cubicBezTo>
                    <a:pt x="43" y="2"/>
                    <a:pt x="51" y="0"/>
                    <a:pt x="57" y="5"/>
                  </a:cubicBezTo>
                  <a:cubicBezTo>
                    <a:pt x="61" y="9"/>
                    <a:pt x="63" y="17"/>
                    <a:pt x="60" y="23"/>
                  </a:cubicBezTo>
                  <a:cubicBezTo>
                    <a:pt x="56" y="30"/>
                    <a:pt x="51" y="32"/>
                    <a:pt x="41" y="32"/>
                  </a:cubicBezTo>
                  <a:cubicBezTo>
                    <a:pt x="27" y="33"/>
                    <a:pt x="15" y="32"/>
                    <a:pt x="0" y="23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8" name="Freeform 1066">
              <a:extLst>
                <a:ext uri="{FF2B5EF4-FFF2-40B4-BE49-F238E27FC236}">
                  <a16:creationId xmlns:a16="http://schemas.microsoft.com/office/drawing/2014/main" id="{A5DBF4C1-9EC4-BD16-E404-C3C89577A308}"/>
                </a:ext>
              </a:extLst>
            </p:cNvPr>
            <p:cNvSpPr/>
            <p:nvPr/>
          </p:nvSpPr>
          <p:spPr bwMode="auto">
            <a:xfrm>
              <a:off x="7064375" y="3090863"/>
              <a:ext cx="33338" cy="71438"/>
            </a:xfrm>
            <a:custGeom>
              <a:avLst/>
              <a:gdLst>
                <a:gd name="T0" fmla="*/ 52 w 52"/>
                <a:gd name="T1" fmla="*/ 9 h 53"/>
                <a:gd name="T2" fmla="*/ 37 w 52"/>
                <a:gd name="T3" fmla="*/ 19 h 53"/>
                <a:gd name="T4" fmla="*/ 0 w 52"/>
                <a:gd name="T5" fmla="*/ 53 h 53"/>
                <a:gd name="T6" fmla="*/ 34 w 52"/>
                <a:gd name="T7" fmla="*/ 8 h 53"/>
                <a:gd name="T8" fmla="*/ 52 w 52"/>
                <a:gd name="T9" fmla="*/ 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2" y="9"/>
                  </a:moveTo>
                  <a:cubicBezTo>
                    <a:pt x="44" y="8"/>
                    <a:pt x="40" y="13"/>
                    <a:pt x="37" y="19"/>
                  </a:cubicBezTo>
                  <a:cubicBezTo>
                    <a:pt x="27" y="34"/>
                    <a:pt x="17" y="48"/>
                    <a:pt x="0" y="53"/>
                  </a:cubicBezTo>
                  <a:cubicBezTo>
                    <a:pt x="8" y="36"/>
                    <a:pt x="27" y="27"/>
                    <a:pt x="34" y="8"/>
                  </a:cubicBezTo>
                  <a:cubicBezTo>
                    <a:pt x="37" y="0"/>
                    <a:pt x="46" y="2"/>
                    <a:pt x="52" y="9"/>
                  </a:cubicBezTo>
                  <a:close/>
                </a:path>
              </a:pathLst>
            </a:custGeom>
            <a:solidFill>
              <a:srgbClr val="E7C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9" name="Freeform 1067">
              <a:extLst>
                <a:ext uri="{FF2B5EF4-FFF2-40B4-BE49-F238E27FC236}">
                  <a16:creationId xmlns:a16="http://schemas.microsoft.com/office/drawing/2014/main" id="{F15DE366-4122-1A4A-3A60-D0F2DA5668D0}"/>
                </a:ext>
              </a:extLst>
            </p:cNvPr>
            <p:cNvSpPr/>
            <p:nvPr/>
          </p:nvSpPr>
          <p:spPr bwMode="auto">
            <a:xfrm>
              <a:off x="7359650" y="2897188"/>
              <a:ext cx="14288" cy="26988"/>
            </a:xfrm>
            <a:custGeom>
              <a:avLst/>
              <a:gdLst>
                <a:gd name="T0" fmla="*/ 9 w 20"/>
                <a:gd name="T1" fmla="*/ 20 h 20"/>
                <a:gd name="T2" fmla="*/ 1 w 20"/>
                <a:gd name="T3" fmla="*/ 13 h 20"/>
                <a:gd name="T4" fmla="*/ 10 w 20"/>
                <a:gd name="T5" fmla="*/ 1 h 20"/>
                <a:gd name="T6" fmla="*/ 20 w 20"/>
                <a:gd name="T7" fmla="*/ 7 h 20"/>
                <a:gd name="T8" fmla="*/ 9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9" y="20"/>
                  </a:moveTo>
                  <a:cubicBezTo>
                    <a:pt x="4" y="20"/>
                    <a:pt x="1" y="18"/>
                    <a:pt x="1" y="13"/>
                  </a:cubicBezTo>
                  <a:cubicBezTo>
                    <a:pt x="0" y="7"/>
                    <a:pt x="1" y="1"/>
                    <a:pt x="10" y="1"/>
                  </a:cubicBezTo>
                  <a:cubicBezTo>
                    <a:pt x="14" y="1"/>
                    <a:pt x="20" y="0"/>
                    <a:pt x="20" y="7"/>
                  </a:cubicBezTo>
                  <a:cubicBezTo>
                    <a:pt x="20" y="14"/>
                    <a:pt x="14" y="17"/>
                    <a:pt x="9" y="20"/>
                  </a:cubicBezTo>
                  <a:close/>
                </a:path>
              </a:pathLst>
            </a:custGeom>
            <a:solidFill>
              <a:srgbClr val="F1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0" name="Freeform 1068">
              <a:extLst>
                <a:ext uri="{FF2B5EF4-FFF2-40B4-BE49-F238E27FC236}">
                  <a16:creationId xmlns:a16="http://schemas.microsoft.com/office/drawing/2014/main" id="{D2C11A9D-539D-ED1A-5DEA-021752424304}"/>
                </a:ext>
              </a:extLst>
            </p:cNvPr>
            <p:cNvSpPr/>
            <p:nvPr/>
          </p:nvSpPr>
          <p:spPr bwMode="auto">
            <a:xfrm>
              <a:off x="7278688" y="3028951"/>
              <a:ext cx="12700" cy="26988"/>
            </a:xfrm>
            <a:custGeom>
              <a:avLst/>
              <a:gdLst>
                <a:gd name="T0" fmla="*/ 0 w 20"/>
                <a:gd name="T1" fmla="*/ 20 h 20"/>
                <a:gd name="T2" fmla="*/ 0 w 20"/>
                <a:gd name="T3" fmla="*/ 18 h 20"/>
                <a:gd name="T4" fmla="*/ 13 w 20"/>
                <a:gd name="T5" fmla="*/ 0 h 20"/>
                <a:gd name="T6" fmla="*/ 19 w 20"/>
                <a:gd name="T7" fmla="*/ 7 h 20"/>
                <a:gd name="T8" fmla="*/ 0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0" y="19"/>
                    <a:pt x="0" y="18"/>
                    <a:pt x="0" y="18"/>
                  </a:cubicBezTo>
                  <a:cubicBezTo>
                    <a:pt x="2" y="10"/>
                    <a:pt x="4" y="2"/>
                    <a:pt x="13" y="0"/>
                  </a:cubicBezTo>
                  <a:cubicBezTo>
                    <a:pt x="17" y="0"/>
                    <a:pt x="20" y="3"/>
                    <a:pt x="19" y="7"/>
                  </a:cubicBezTo>
                  <a:cubicBezTo>
                    <a:pt x="17" y="16"/>
                    <a:pt x="9" y="20"/>
                    <a:pt x="0" y="20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1" name="Freeform 1069">
              <a:extLst>
                <a:ext uri="{FF2B5EF4-FFF2-40B4-BE49-F238E27FC236}">
                  <a16:creationId xmlns:a16="http://schemas.microsoft.com/office/drawing/2014/main" id="{FD48E024-99D7-BD89-888C-32F979511BA4}"/>
                </a:ext>
              </a:extLst>
            </p:cNvPr>
            <p:cNvSpPr/>
            <p:nvPr/>
          </p:nvSpPr>
          <p:spPr bwMode="auto">
            <a:xfrm>
              <a:off x="7312025" y="2941638"/>
              <a:ext cx="15875" cy="23813"/>
            </a:xfrm>
            <a:custGeom>
              <a:avLst/>
              <a:gdLst>
                <a:gd name="T0" fmla="*/ 24 w 24"/>
                <a:gd name="T1" fmla="*/ 4 h 17"/>
                <a:gd name="T2" fmla="*/ 2 w 24"/>
                <a:gd name="T3" fmla="*/ 13 h 17"/>
                <a:gd name="T4" fmla="*/ 1 w 24"/>
                <a:gd name="T5" fmla="*/ 8 h 17"/>
                <a:gd name="T6" fmla="*/ 24 w 24"/>
                <a:gd name="T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7">
                  <a:moveTo>
                    <a:pt x="24" y="4"/>
                  </a:moveTo>
                  <a:cubicBezTo>
                    <a:pt x="15" y="12"/>
                    <a:pt x="10" y="17"/>
                    <a:pt x="2" y="13"/>
                  </a:cubicBezTo>
                  <a:cubicBezTo>
                    <a:pt x="1" y="13"/>
                    <a:pt x="0" y="9"/>
                    <a:pt x="1" y="8"/>
                  </a:cubicBezTo>
                  <a:cubicBezTo>
                    <a:pt x="6" y="0"/>
                    <a:pt x="14" y="4"/>
                    <a:pt x="24" y="4"/>
                  </a:cubicBezTo>
                  <a:close/>
                </a:path>
              </a:pathLst>
            </a:custGeom>
            <a:solidFill>
              <a:srgbClr val="F1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2" name="Freeform 1070">
              <a:extLst>
                <a:ext uri="{FF2B5EF4-FFF2-40B4-BE49-F238E27FC236}">
                  <a16:creationId xmlns:a16="http://schemas.microsoft.com/office/drawing/2014/main" id="{86250133-148C-0339-2075-7FF12331784B}"/>
                </a:ext>
              </a:extLst>
            </p:cNvPr>
            <p:cNvSpPr/>
            <p:nvPr/>
          </p:nvSpPr>
          <p:spPr bwMode="auto">
            <a:xfrm>
              <a:off x="7304088" y="3200401"/>
              <a:ext cx="85725" cy="112713"/>
            </a:xfrm>
            <a:custGeom>
              <a:avLst/>
              <a:gdLst>
                <a:gd name="T0" fmla="*/ 79 w 133"/>
                <a:gd name="T1" fmla="*/ 4 h 83"/>
                <a:gd name="T2" fmla="*/ 126 w 133"/>
                <a:gd name="T3" fmla="*/ 32 h 83"/>
                <a:gd name="T4" fmla="*/ 116 w 133"/>
                <a:gd name="T5" fmla="*/ 52 h 83"/>
                <a:gd name="T6" fmla="*/ 94 w 133"/>
                <a:gd name="T7" fmla="*/ 70 h 83"/>
                <a:gd name="T8" fmla="*/ 73 w 133"/>
                <a:gd name="T9" fmla="*/ 69 h 83"/>
                <a:gd name="T10" fmla="*/ 49 w 133"/>
                <a:gd name="T11" fmla="*/ 71 h 83"/>
                <a:gd name="T12" fmla="*/ 30 w 133"/>
                <a:gd name="T13" fmla="*/ 82 h 83"/>
                <a:gd name="T14" fmla="*/ 14 w 133"/>
                <a:gd name="T15" fmla="*/ 67 h 83"/>
                <a:gd name="T16" fmla="*/ 5 w 133"/>
                <a:gd name="T17" fmla="*/ 50 h 83"/>
                <a:gd name="T18" fmla="*/ 6 w 133"/>
                <a:gd name="T19" fmla="*/ 36 h 83"/>
                <a:gd name="T20" fmla="*/ 79 w 133"/>
                <a:gd name="T21" fmla="*/ 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3" h="83">
                  <a:moveTo>
                    <a:pt x="79" y="4"/>
                  </a:moveTo>
                  <a:cubicBezTo>
                    <a:pt x="97" y="8"/>
                    <a:pt x="114" y="17"/>
                    <a:pt x="126" y="32"/>
                  </a:cubicBezTo>
                  <a:cubicBezTo>
                    <a:pt x="133" y="42"/>
                    <a:pt x="123" y="48"/>
                    <a:pt x="116" y="52"/>
                  </a:cubicBezTo>
                  <a:cubicBezTo>
                    <a:pt x="107" y="56"/>
                    <a:pt x="99" y="59"/>
                    <a:pt x="94" y="70"/>
                  </a:cubicBezTo>
                  <a:cubicBezTo>
                    <a:pt x="90" y="79"/>
                    <a:pt x="80" y="77"/>
                    <a:pt x="73" y="69"/>
                  </a:cubicBezTo>
                  <a:cubicBezTo>
                    <a:pt x="64" y="55"/>
                    <a:pt x="56" y="57"/>
                    <a:pt x="49" y="71"/>
                  </a:cubicBezTo>
                  <a:cubicBezTo>
                    <a:pt x="45" y="79"/>
                    <a:pt x="38" y="83"/>
                    <a:pt x="30" y="82"/>
                  </a:cubicBezTo>
                  <a:cubicBezTo>
                    <a:pt x="22" y="82"/>
                    <a:pt x="16" y="75"/>
                    <a:pt x="14" y="67"/>
                  </a:cubicBezTo>
                  <a:cubicBezTo>
                    <a:pt x="12" y="60"/>
                    <a:pt x="10" y="54"/>
                    <a:pt x="5" y="50"/>
                  </a:cubicBezTo>
                  <a:cubicBezTo>
                    <a:pt x="0" y="45"/>
                    <a:pt x="1" y="39"/>
                    <a:pt x="6" y="36"/>
                  </a:cubicBezTo>
                  <a:cubicBezTo>
                    <a:pt x="29" y="24"/>
                    <a:pt x="48" y="0"/>
                    <a:pt x="79" y="4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3" name="Freeform 1071">
              <a:extLst>
                <a:ext uri="{FF2B5EF4-FFF2-40B4-BE49-F238E27FC236}">
                  <a16:creationId xmlns:a16="http://schemas.microsoft.com/office/drawing/2014/main" id="{D95FD565-1235-825F-DD18-02FBF710F403}"/>
                </a:ext>
              </a:extLst>
            </p:cNvPr>
            <p:cNvSpPr/>
            <p:nvPr/>
          </p:nvSpPr>
          <p:spPr bwMode="auto">
            <a:xfrm>
              <a:off x="7424738" y="3163888"/>
              <a:ext cx="31750" cy="80963"/>
            </a:xfrm>
            <a:custGeom>
              <a:avLst/>
              <a:gdLst>
                <a:gd name="T0" fmla="*/ 34 w 48"/>
                <a:gd name="T1" fmla="*/ 33 h 60"/>
                <a:gd name="T2" fmla="*/ 34 w 48"/>
                <a:gd name="T3" fmla="*/ 43 h 60"/>
                <a:gd name="T4" fmla="*/ 39 w 48"/>
                <a:gd name="T5" fmla="*/ 56 h 60"/>
                <a:gd name="T6" fmla="*/ 25 w 48"/>
                <a:gd name="T7" fmla="*/ 48 h 60"/>
                <a:gd name="T8" fmla="*/ 4 w 48"/>
                <a:gd name="T9" fmla="*/ 27 h 60"/>
                <a:gd name="T10" fmla="*/ 11 w 48"/>
                <a:gd name="T11" fmla="*/ 5 h 60"/>
                <a:gd name="T12" fmla="*/ 31 w 48"/>
                <a:gd name="T13" fmla="*/ 17 h 60"/>
                <a:gd name="T14" fmla="*/ 34 w 48"/>
                <a:gd name="T15" fmla="*/ 3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60">
                  <a:moveTo>
                    <a:pt x="34" y="33"/>
                  </a:moveTo>
                  <a:cubicBezTo>
                    <a:pt x="33" y="37"/>
                    <a:pt x="32" y="39"/>
                    <a:pt x="34" y="43"/>
                  </a:cubicBezTo>
                  <a:cubicBezTo>
                    <a:pt x="36" y="47"/>
                    <a:pt x="48" y="49"/>
                    <a:pt x="39" y="56"/>
                  </a:cubicBezTo>
                  <a:cubicBezTo>
                    <a:pt x="34" y="60"/>
                    <a:pt x="30" y="51"/>
                    <a:pt x="25" y="48"/>
                  </a:cubicBezTo>
                  <a:cubicBezTo>
                    <a:pt x="17" y="42"/>
                    <a:pt x="4" y="40"/>
                    <a:pt x="4" y="27"/>
                  </a:cubicBezTo>
                  <a:cubicBezTo>
                    <a:pt x="4" y="19"/>
                    <a:pt x="0" y="9"/>
                    <a:pt x="11" y="5"/>
                  </a:cubicBezTo>
                  <a:cubicBezTo>
                    <a:pt x="23" y="0"/>
                    <a:pt x="26" y="10"/>
                    <a:pt x="31" y="17"/>
                  </a:cubicBezTo>
                  <a:cubicBezTo>
                    <a:pt x="35" y="22"/>
                    <a:pt x="37" y="27"/>
                    <a:pt x="34" y="33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4" name="Freeform 1072">
              <a:extLst>
                <a:ext uri="{FF2B5EF4-FFF2-40B4-BE49-F238E27FC236}">
                  <a16:creationId xmlns:a16="http://schemas.microsoft.com/office/drawing/2014/main" id="{4E2F58B5-E168-4081-7371-D5EF60EDFB34}"/>
                </a:ext>
              </a:extLst>
            </p:cNvPr>
            <p:cNvSpPr/>
            <p:nvPr/>
          </p:nvSpPr>
          <p:spPr bwMode="auto">
            <a:xfrm>
              <a:off x="7240588" y="3144838"/>
              <a:ext cx="50800" cy="41275"/>
            </a:xfrm>
            <a:custGeom>
              <a:avLst/>
              <a:gdLst>
                <a:gd name="T0" fmla="*/ 78 w 78"/>
                <a:gd name="T1" fmla="*/ 14 h 31"/>
                <a:gd name="T2" fmla="*/ 12 w 78"/>
                <a:gd name="T3" fmla="*/ 29 h 31"/>
                <a:gd name="T4" fmla="*/ 1 w 78"/>
                <a:gd name="T5" fmla="*/ 24 h 31"/>
                <a:gd name="T6" fmla="*/ 11 w 78"/>
                <a:gd name="T7" fmla="*/ 17 h 31"/>
                <a:gd name="T8" fmla="*/ 48 w 78"/>
                <a:gd name="T9" fmla="*/ 14 h 31"/>
                <a:gd name="T10" fmla="*/ 78 w 78"/>
                <a:gd name="T11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" h="31">
                  <a:moveTo>
                    <a:pt x="78" y="14"/>
                  </a:moveTo>
                  <a:cubicBezTo>
                    <a:pt x="58" y="29"/>
                    <a:pt x="36" y="31"/>
                    <a:pt x="12" y="29"/>
                  </a:cubicBezTo>
                  <a:cubicBezTo>
                    <a:pt x="7" y="29"/>
                    <a:pt x="1" y="29"/>
                    <a:pt x="1" y="24"/>
                  </a:cubicBezTo>
                  <a:cubicBezTo>
                    <a:pt x="0" y="18"/>
                    <a:pt x="7" y="18"/>
                    <a:pt x="11" y="17"/>
                  </a:cubicBezTo>
                  <a:cubicBezTo>
                    <a:pt x="23" y="13"/>
                    <a:pt x="36" y="9"/>
                    <a:pt x="48" y="14"/>
                  </a:cubicBezTo>
                  <a:cubicBezTo>
                    <a:pt x="59" y="18"/>
                    <a:pt x="68" y="0"/>
                    <a:pt x="78" y="14"/>
                  </a:cubicBezTo>
                  <a:close/>
                </a:path>
              </a:pathLst>
            </a:custGeom>
            <a:solidFill>
              <a:srgbClr val="D4B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5" name="Freeform 1073">
              <a:extLst>
                <a:ext uri="{FF2B5EF4-FFF2-40B4-BE49-F238E27FC236}">
                  <a16:creationId xmlns:a16="http://schemas.microsoft.com/office/drawing/2014/main" id="{E108F74A-5B80-21BF-79A8-589FF7F83100}"/>
                </a:ext>
              </a:extLst>
            </p:cNvPr>
            <p:cNvSpPr/>
            <p:nvPr/>
          </p:nvSpPr>
          <p:spPr bwMode="auto">
            <a:xfrm>
              <a:off x="7312025" y="3151188"/>
              <a:ext cx="23813" cy="58738"/>
            </a:xfrm>
            <a:custGeom>
              <a:avLst/>
              <a:gdLst>
                <a:gd name="T0" fmla="*/ 11 w 36"/>
                <a:gd name="T1" fmla="*/ 0 h 43"/>
                <a:gd name="T2" fmla="*/ 34 w 36"/>
                <a:gd name="T3" fmla="*/ 17 h 43"/>
                <a:gd name="T4" fmla="*/ 9 w 36"/>
                <a:gd name="T5" fmla="*/ 43 h 43"/>
                <a:gd name="T6" fmla="*/ 3 w 36"/>
                <a:gd name="T7" fmla="*/ 40 h 43"/>
                <a:gd name="T8" fmla="*/ 4 w 36"/>
                <a:gd name="T9" fmla="*/ 3 h 43"/>
                <a:gd name="T10" fmla="*/ 11 w 36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43">
                  <a:moveTo>
                    <a:pt x="11" y="0"/>
                  </a:moveTo>
                  <a:cubicBezTo>
                    <a:pt x="19" y="6"/>
                    <a:pt x="31" y="5"/>
                    <a:pt x="34" y="17"/>
                  </a:cubicBezTo>
                  <a:cubicBezTo>
                    <a:pt x="36" y="24"/>
                    <a:pt x="18" y="43"/>
                    <a:pt x="9" y="43"/>
                  </a:cubicBezTo>
                  <a:cubicBezTo>
                    <a:pt x="7" y="43"/>
                    <a:pt x="3" y="42"/>
                    <a:pt x="3" y="40"/>
                  </a:cubicBezTo>
                  <a:cubicBezTo>
                    <a:pt x="0" y="28"/>
                    <a:pt x="10" y="16"/>
                    <a:pt x="4" y="3"/>
                  </a:cubicBezTo>
                  <a:cubicBezTo>
                    <a:pt x="6" y="2"/>
                    <a:pt x="8" y="1"/>
                    <a:pt x="11" y="0"/>
                  </a:cubicBezTo>
                  <a:close/>
                </a:path>
              </a:pathLst>
            </a:custGeom>
            <a:solidFill>
              <a:srgbClr val="D4B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6" name="Freeform 1074">
              <a:extLst>
                <a:ext uri="{FF2B5EF4-FFF2-40B4-BE49-F238E27FC236}">
                  <a16:creationId xmlns:a16="http://schemas.microsoft.com/office/drawing/2014/main" id="{ABD5A57A-E62B-BF01-4DDB-841F40DA927A}"/>
                </a:ext>
              </a:extLst>
            </p:cNvPr>
            <p:cNvSpPr/>
            <p:nvPr/>
          </p:nvSpPr>
          <p:spPr bwMode="auto">
            <a:xfrm>
              <a:off x="7288213" y="3119438"/>
              <a:ext cx="25400" cy="30163"/>
            </a:xfrm>
            <a:custGeom>
              <a:avLst/>
              <a:gdLst>
                <a:gd name="T0" fmla="*/ 25 w 39"/>
                <a:gd name="T1" fmla="*/ 0 h 22"/>
                <a:gd name="T2" fmla="*/ 38 w 39"/>
                <a:gd name="T3" fmla="*/ 6 h 22"/>
                <a:gd name="T4" fmla="*/ 32 w 39"/>
                <a:gd name="T5" fmla="*/ 15 h 22"/>
                <a:gd name="T6" fmla="*/ 15 w 39"/>
                <a:gd name="T7" fmla="*/ 21 h 22"/>
                <a:gd name="T8" fmla="*/ 1 w 39"/>
                <a:gd name="T9" fmla="*/ 11 h 22"/>
                <a:gd name="T10" fmla="*/ 12 w 39"/>
                <a:gd name="T11" fmla="*/ 5 h 22"/>
                <a:gd name="T12" fmla="*/ 25 w 3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2">
                  <a:moveTo>
                    <a:pt x="25" y="0"/>
                  </a:moveTo>
                  <a:cubicBezTo>
                    <a:pt x="32" y="0"/>
                    <a:pt x="37" y="1"/>
                    <a:pt x="38" y="6"/>
                  </a:cubicBezTo>
                  <a:cubicBezTo>
                    <a:pt x="39" y="11"/>
                    <a:pt x="36" y="14"/>
                    <a:pt x="32" y="15"/>
                  </a:cubicBezTo>
                  <a:cubicBezTo>
                    <a:pt x="26" y="17"/>
                    <a:pt x="21" y="20"/>
                    <a:pt x="15" y="21"/>
                  </a:cubicBezTo>
                  <a:cubicBezTo>
                    <a:pt x="8" y="22"/>
                    <a:pt x="1" y="18"/>
                    <a:pt x="1" y="11"/>
                  </a:cubicBezTo>
                  <a:cubicBezTo>
                    <a:pt x="0" y="1"/>
                    <a:pt x="8" y="7"/>
                    <a:pt x="12" y="5"/>
                  </a:cubicBezTo>
                  <a:cubicBezTo>
                    <a:pt x="17" y="3"/>
                    <a:pt x="22" y="1"/>
                    <a:pt x="25" y="0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7" name="Freeform 1075">
              <a:extLst>
                <a:ext uri="{FF2B5EF4-FFF2-40B4-BE49-F238E27FC236}">
                  <a16:creationId xmlns:a16="http://schemas.microsoft.com/office/drawing/2014/main" id="{DEA7012F-CCE7-C002-5360-7C0340760182}"/>
                </a:ext>
              </a:extLst>
            </p:cNvPr>
            <p:cNvSpPr/>
            <p:nvPr/>
          </p:nvSpPr>
          <p:spPr bwMode="auto">
            <a:xfrm>
              <a:off x="7291388" y="3154363"/>
              <a:ext cx="17463" cy="31750"/>
            </a:xfrm>
            <a:custGeom>
              <a:avLst/>
              <a:gdLst>
                <a:gd name="T0" fmla="*/ 1 w 28"/>
                <a:gd name="T1" fmla="*/ 6 h 23"/>
                <a:gd name="T2" fmla="*/ 3 w 28"/>
                <a:gd name="T3" fmla="*/ 5 h 23"/>
                <a:gd name="T4" fmla="*/ 26 w 28"/>
                <a:gd name="T5" fmla="*/ 14 h 23"/>
                <a:gd name="T6" fmla="*/ 19 w 28"/>
                <a:gd name="T7" fmla="*/ 21 h 23"/>
                <a:gd name="T8" fmla="*/ 1 w 28"/>
                <a:gd name="T9" fmla="*/ 6 h 23"/>
                <a:gd name="T10" fmla="*/ 1 w 28"/>
                <a:gd name="T11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3">
                  <a:moveTo>
                    <a:pt x="1" y="6"/>
                  </a:moveTo>
                  <a:cubicBezTo>
                    <a:pt x="1" y="5"/>
                    <a:pt x="2" y="6"/>
                    <a:pt x="3" y="5"/>
                  </a:cubicBezTo>
                  <a:cubicBezTo>
                    <a:pt x="14" y="0"/>
                    <a:pt x="21" y="3"/>
                    <a:pt x="26" y="14"/>
                  </a:cubicBezTo>
                  <a:cubicBezTo>
                    <a:pt x="28" y="19"/>
                    <a:pt x="23" y="21"/>
                    <a:pt x="19" y="21"/>
                  </a:cubicBezTo>
                  <a:cubicBezTo>
                    <a:pt x="7" y="23"/>
                    <a:pt x="0" y="19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8" name="Freeform 1076">
              <a:extLst>
                <a:ext uri="{FF2B5EF4-FFF2-40B4-BE49-F238E27FC236}">
                  <a16:creationId xmlns:a16="http://schemas.microsoft.com/office/drawing/2014/main" id="{F17C77F6-A70E-47CA-D576-C6A3E6FA9BA4}"/>
                </a:ext>
              </a:extLst>
            </p:cNvPr>
            <p:cNvSpPr/>
            <p:nvPr/>
          </p:nvSpPr>
          <p:spPr bwMode="auto">
            <a:xfrm>
              <a:off x="7267575" y="3209926"/>
              <a:ext cx="14288" cy="19050"/>
            </a:xfrm>
            <a:custGeom>
              <a:avLst/>
              <a:gdLst>
                <a:gd name="T0" fmla="*/ 20 w 20"/>
                <a:gd name="T1" fmla="*/ 5 h 15"/>
                <a:gd name="T2" fmla="*/ 0 w 20"/>
                <a:gd name="T3" fmla="*/ 10 h 15"/>
                <a:gd name="T4" fmla="*/ 20 w 20"/>
                <a:gd name="T5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5">
                  <a:moveTo>
                    <a:pt x="20" y="5"/>
                  </a:moveTo>
                  <a:cubicBezTo>
                    <a:pt x="14" y="10"/>
                    <a:pt x="9" y="15"/>
                    <a:pt x="0" y="10"/>
                  </a:cubicBezTo>
                  <a:cubicBezTo>
                    <a:pt x="6" y="4"/>
                    <a:pt x="10" y="0"/>
                    <a:pt x="20" y="5"/>
                  </a:cubicBezTo>
                  <a:close/>
                </a:path>
              </a:pathLst>
            </a:custGeom>
            <a:solidFill>
              <a:srgbClr val="D4B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9" name="Freeform 1077">
              <a:extLst>
                <a:ext uri="{FF2B5EF4-FFF2-40B4-BE49-F238E27FC236}">
                  <a16:creationId xmlns:a16="http://schemas.microsoft.com/office/drawing/2014/main" id="{15C98665-60BE-D70D-11FD-6381B9C26A18}"/>
                </a:ext>
              </a:extLst>
            </p:cNvPr>
            <p:cNvSpPr/>
            <p:nvPr/>
          </p:nvSpPr>
          <p:spPr bwMode="auto">
            <a:xfrm>
              <a:off x="7245350" y="3273426"/>
              <a:ext cx="9525" cy="23813"/>
            </a:xfrm>
            <a:custGeom>
              <a:avLst/>
              <a:gdLst>
                <a:gd name="T0" fmla="*/ 7 w 14"/>
                <a:gd name="T1" fmla="*/ 0 h 18"/>
                <a:gd name="T2" fmla="*/ 13 w 14"/>
                <a:gd name="T3" fmla="*/ 8 h 18"/>
                <a:gd name="T4" fmla="*/ 5 w 14"/>
                <a:gd name="T5" fmla="*/ 18 h 18"/>
                <a:gd name="T6" fmla="*/ 0 w 14"/>
                <a:gd name="T7" fmla="*/ 9 h 18"/>
                <a:gd name="T8" fmla="*/ 7 w 1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8">
                  <a:moveTo>
                    <a:pt x="7" y="0"/>
                  </a:moveTo>
                  <a:cubicBezTo>
                    <a:pt x="13" y="1"/>
                    <a:pt x="14" y="4"/>
                    <a:pt x="13" y="8"/>
                  </a:cubicBezTo>
                  <a:cubicBezTo>
                    <a:pt x="11" y="12"/>
                    <a:pt x="12" y="18"/>
                    <a:pt x="5" y="18"/>
                  </a:cubicBezTo>
                  <a:cubicBezTo>
                    <a:pt x="0" y="17"/>
                    <a:pt x="0" y="13"/>
                    <a:pt x="0" y="9"/>
                  </a:cubicBezTo>
                  <a:cubicBezTo>
                    <a:pt x="0" y="4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DFB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0" name="Freeform 1078">
              <a:extLst>
                <a:ext uri="{FF2B5EF4-FFF2-40B4-BE49-F238E27FC236}">
                  <a16:creationId xmlns:a16="http://schemas.microsoft.com/office/drawing/2014/main" id="{F9A932CE-4027-8995-BED3-A680030CDD26}"/>
                </a:ext>
              </a:extLst>
            </p:cNvPr>
            <p:cNvSpPr/>
            <p:nvPr/>
          </p:nvSpPr>
          <p:spPr bwMode="auto">
            <a:xfrm>
              <a:off x="7386638" y="2708276"/>
              <a:ext cx="71438" cy="182563"/>
            </a:xfrm>
            <a:custGeom>
              <a:avLst/>
              <a:gdLst>
                <a:gd name="T0" fmla="*/ 0 w 111"/>
                <a:gd name="T1" fmla="*/ 91 h 135"/>
                <a:gd name="T2" fmla="*/ 6 w 111"/>
                <a:gd name="T3" fmla="*/ 42 h 135"/>
                <a:gd name="T4" fmla="*/ 29 w 111"/>
                <a:gd name="T5" fmla="*/ 16 h 135"/>
                <a:gd name="T6" fmla="*/ 55 w 111"/>
                <a:gd name="T7" fmla="*/ 16 h 135"/>
                <a:gd name="T8" fmla="*/ 104 w 111"/>
                <a:gd name="T9" fmla="*/ 48 h 135"/>
                <a:gd name="T10" fmla="*/ 111 w 111"/>
                <a:gd name="T11" fmla="*/ 56 h 135"/>
                <a:gd name="T12" fmla="*/ 45 w 111"/>
                <a:gd name="T13" fmla="*/ 132 h 135"/>
                <a:gd name="T14" fmla="*/ 0 w 111"/>
                <a:gd name="T15" fmla="*/ 9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135">
                  <a:moveTo>
                    <a:pt x="0" y="91"/>
                  </a:moveTo>
                  <a:cubicBezTo>
                    <a:pt x="4" y="76"/>
                    <a:pt x="4" y="59"/>
                    <a:pt x="6" y="42"/>
                  </a:cubicBezTo>
                  <a:cubicBezTo>
                    <a:pt x="7" y="29"/>
                    <a:pt x="23" y="26"/>
                    <a:pt x="29" y="16"/>
                  </a:cubicBezTo>
                  <a:cubicBezTo>
                    <a:pt x="39" y="0"/>
                    <a:pt x="43" y="2"/>
                    <a:pt x="55" y="16"/>
                  </a:cubicBezTo>
                  <a:cubicBezTo>
                    <a:pt x="68" y="30"/>
                    <a:pt x="89" y="35"/>
                    <a:pt x="104" y="48"/>
                  </a:cubicBezTo>
                  <a:cubicBezTo>
                    <a:pt x="107" y="51"/>
                    <a:pt x="111" y="51"/>
                    <a:pt x="111" y="56"/>
                  </a:cubicBezTo>
                  <a:cubicBezTo>
                    <a:pt x="111" y="81"/>
                    <a:pt x="70" y="127"/>
                    <a:pt x="45" y="132"/>
                  </a:cubicBezTo>
                  <a:cubicBezTo>
                    <a:pt x="26" y="135"/>
                    <a:pt x="0" y="112"/>
                    <a:pt x="0" y="91"/>
                  </a:cubicBezTo>
                  <a:close/>
                </a:path>
              </a:pathLst>
            </a:custGeom>
            <a:solidFill>
              <a:srgbClr val="F2D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1" name="Freeform 1079">
              <a:extLst>
                <a:ext uri="{FF2B5EF4-FFF2-40B4-BE49-F238E27FC236}">
                  <a16:creationId xmlns:a16="http://schemas.microsoft.com/office/drawing/2014/main" id="{542A9329-6515-463E-1153-BA4EA047161A}"/>
                </a:ext>
              </a:extLst>
            </p:cNvPr>
            <p:cNvSpPr/>
            <p:nvPr/>
          </p:nvSpPr>
          <p:spPr bwMode="auto">
            <a:xfrm>
              <a:off x="7646988" y="3074988"/>
              <a:ext cx="20638" cy="49213"/>
            </a:xfrm>
            <a:custGeom>
              <a:avLst/>
              <a:gdLst>
                <a:gd name="T0" fmla="*/ 31 w 32"/>
                <a:gd name="T1" fmla="*/ 19 h 36"/>
                <a:gd name="T2" fmla="*/ 23 w 32"/>
                <a:gd name="T3" fmla="*/ 33 h 36"/>
                <a:gd name="T4" fmla="*/ 1 w 32"/>
                <a:gd name="T5" fmla="*/ 14 h 36"/>
                <a:gd name="T6" fmla="*/ 17 w 32"/>
                <a:gd name="T7" fmla="*/ 1 h 36"/>
                <a:gd name="T8" fmla="*/ 31 w 32"/>
                <a:gd name="T9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6">
                  <a:moveTo>
                    <a:pt x="31" y="19"/>
                  </a:moveTo>
                  <a:cubicBezTo>
                    <a:pt x="32" y="27"/>
                    <a:pt x="30" y="36"/>
                    <a:pt x="23" y="33"/>
                  </a:cubicBezTo>
                  <a:cubicBezTo>
                    <a:pt x="14" y="31"/>
                    <a:pt x="1" y="26"/>
                    <a:pt x="1" y="14"/>
                  </a:cubicBezTo>
                  <a:cubicBezTo>
                    <a:pt x="0" y="5"/>
                    <a:pt x="8" y="1"/>
                    <a:pt x="17" y="1"/>
                  </a:cubicBezTo>
                  <a:cubicBezTo>
                    <a:pt x="31" y="0"/>
                    <a:pt x="32" y="9"/>
                    <a:pt x="31" y="19"/>
                  </a:cubicBezTo>
                  <a:close/>
                </a:path>
              </a:pathLst>
            </a:custGeom>
            <a:solidFill>
              <a:srgbClr val="F2D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2" name="Freeform 1080">
              <a:extLst>
                <a:ext uri="{FF2B5EF4-FFF2-40B4-BE49-F238E27FC236}">
                  <a16:creationId xmlns:a16="http://schemas.microsoft.com/office/drawing/2014/main" id="{F33306F3-744E-D448-76FF-2AFC23E8CC5A}"/>
                </a:ext>
              </a:extLst>
            </p:cNvPr>
            <p:cNvSpPr/>
            <p:nvPr/>
          </p:nvSpPr>
          <p:spPr bwMode="auto">
            <a:xfrm>
              <a:off x="7229475" y="2239963"/>
              <a:ext cx="114300" cy="211138"/>
            </a:xfrm>
            <a:custGeom>
              <a:avLst/>
              <a:gdLst>
                <a:gd name="T0" fmla="*/ 161 w 179"/>
                <a:gd name="T1" fmla="*/ 0 h 157"/>
                <a:gd name="T2" fmla="*/ 174 w 179"/>
                <a:gd name="T3" fmla="*/ 12 h 157"/>
                <a:gd name="T4" fmla="*/ 174 w 179"/>
                <a:gd name="T5" fmla="*/ 34 h 157"/>
                <a:gd name="T6" fmla="*/ 160 w 179"/>
                <a:gd name="T7" fmla="*/ 35 h 157"/>
                <a:gd name="T8" fmla="*/ 139 w 179"/>
                <a:gd name="T9" fmla="*/ 57 h 157"/>
                <a:gd name="T10" fmla="*/ 133 w 179"/>
                <a:gd name="T11" fmla="*/ 71 h 157"/>
                <a:gd name="T12" fmla="*/ 104 w 179"/>
                <a:gd name="T13" fmla="*/ 93 h 157"/>
                <a:gd name="T14" fmla="*/ 79 w 179"/>
                <a:gd name="T15" fmla="*/ 114 h 157"/>
                <a:gd name="T16" fmla="*/ 68 w 179"/>
                <a:gd name="T17" fmla="*/ 135 h 157"/>
                <a:gd name="T18" fmla="*/ 66 w 179"/>
                <a:gd name="T19" fmla="*/ 140 h 157"/>
                <a:gd name="T20" fmla="*/ 19 w 179"/>
                <a:gd name="T21" fmla="*/ 157 h 157"/>
                <a:gd name="T22" fmla="*/ 14 w 179"/>
                <a:gd name="T23" fmla="*/ 136 h 157"/>
                <a:gd name="T24" fmla="*/ 20 w 179"/>
                <a:gd name="T25" fmla="*/ 120 h 157"/>
                <a:gd name="T26" fmla="*/ 8 w 179"/>
                <a:gd name="T27" fmla="*/ 95 h 157"/>
                <a:gd name="T28" fmla="*/ 1 w 179"/>
                <a:gd name="T29" fmla="*/ 83 h 157"/>
                <a:gd name="T30" fmla="*/ 13 w 179"/>
                <a:gd name="T31" fmla="*/ 75 h 157"/>
                <a:gd name="T32" fmla="*/ 48 w 179"/>
                <a:gd name="T33" fmla="*/ 52 h 157"/>
                <a:gd name="T34" fmla="*/ 61 w 179"/>
                <a:gd name="T35" fmla="*/ 40 h 157"/>
                <a:gd name="T36" fmla="*/ 109 w 179"/>
                <a:gd name="T37" fmla="*/ 4 h 157"/>
                <a:gd name="T38" fmla="*/ 119 w 179"/>
                <a:gd name="T39" fmla="*/ 3 h 157"/>
                <a:gd name="T40" fmla="*/ 161 w 17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9" h="157">
                  <a:moveTo>
                    <a:pt x="161" y="0"/>
                  </a:moveTo>
                  <a:cubicBezTo>
                    <a:pt x="165" y="4"/>
                    <a:pt x="170" y="7"/>
                    <a:pt x="174" y="12"/>
                  </a:cubicBezTo>
                  <a:cubicBezTo>
                    <a:pt x="179" y="19"/>
                    <a:pt x="178" y="27"/>
                    <a:pt x="174" y="34"/>
                  </a:cubicBezTo>
                  <a:cubicBezTo>
                    <a:pt x="171" y="41"/>
                    <a:pt x="165" y="36"/>
                    <a:pt x="160" y="35"/>
                  </a:cubicBezTo>
                  <a:cubicBezTo>
                    <a:pt x="142" y="32"/>
                    <a:pt x="134" y="39"/>
                    <a:pt x="139" y="57"/>
                  </a:cubicBezTo>
                  <a:cubicBezTo>
                    <a:pt x="141" y="64"/>
                    <a:pt x="139" y="69"/>
                    <a:pt x="133" y="71"/>
                  </a:cubicBezTo>
                  <a:cubicBezTo>
                    <a:pt x="120" y="74"/>
                    <a:pt x="110" y="78"/>
                    <a:pt x="104" y="93"/>
                  </a:cubicBezTo>
                  <a:cubicBezTo>
                    <a:pt x="100" y="102"/>
                    <a:pt x="85" y="104"/>
                    <a:pt x="79" y="114"/>
                  </a:cubicBezTo>
                  <a:cubicBezTo>
                    <a:pt x="76" y="121"/>
                    <a:pt x="68" y="126"/>
                    <a:pt x="68" y="135"/>
                  </a:cubicBezTo>
                  <a:cubicBezTo>
                    <a:pt x="68" y="136"/>
                    <a:pt x="67" y="140"/>
                    <a:pt x="66" y="140"/>
                  </a:cubicBezTo>
                  <a:cubicBezTo>
                    <a:pt x="48" y="142"/>
                    <a:pt x="36" y="157"/>
                    <a:pt x="19" y="157"/>
                  </a:cubicBezTo>
                  <a:cubicBezTo>
                    <a:pt x="7" y="157"/>
                    <a:pt x="14" y="144"/>
                    <a:pt x="14" y="136"/>
                  </a:cubicBezTo>
                  <a:cubicBezTo>
                    <a:pt x="14" y="131"/>
                    <a:pt x="19" y="126"/>
                    <a:pt x="20" y="120"/>
                  </a:cubicBezTo>
                  <a:cubicBezTo>
                    <a:pt x="23" y="109"/>
                    <a:pt x="19" y="101"/>
                    <a:pt x="8" y="95"/>
                  </a:cubicBezTo>
                  <a:cubicBezTo>
                    <a:pt x="3" y="93"/>
                    <a:pt x="0" y="89"/>
                    <a:pt x="1" y="83"/>
                  </a:cubicBezTo>
                  <a:cubicBezTo>
                    <a:pt x="2" y="75"/>
                    <a:pt x="9" y="77"/>
                    <a:pt x="13" y="75"/>
                  </a:cubicBezTo>
                  <a:cubicBezTo>
                    <a:pt x="27" y="71"/>
                    <a:pt x="42" y="69"/>
                    <a:pt x="48" y="52"/>
                  </a:cubicBezTo>
                  <a:cubicBezTo>
                    <a:pt x="49" y="47"/>
                    <a:pt x="56" y="42"/>
                    <a:pt x="61" y="40"/>
                  </a:cubicBezTo>
                  <a:cubicBezTo>
                    <a:pt x="82" y="34"/>
                    <a:pt x="97" y="21"/>
                    <a:pt x="109" y="4"/>
                  </a:cubicBezTo>
                  <a:cubicBezTo>
                    <a:pt x="113" y="0"/>
                    <a:pt x="116" y="2"/>
                    <a:pt x="119" y="3"/>
                  </a:cubicBezTo>
                  <a:cubicBezTo>
                    <a:pt x="133" y="5"/>
                    <a:pt x="147" y="4"/>
                    <a:pt x="161" y="0"/>
                  </a:cubicBezTo>
                  <a:close/>
                </a:path>
              </a:pathLst>
            </a:custGeom>
            <a:solidFill>
              <a:srgbClr val="CB8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3" name="Freeform 1081">
              <a:extLst>
                <a:ext uri="{FF2B5EF4-FFF2-40B4-BE49-F238E27FC236}">
                  <a16:creationId xmlns:a16="http://schemas.microsoft.com/office/drawing/2014/main" id="{E7063596-14B4-6BD2-A40C-EFDCECAB3DA7}"/>
                </a:ext>
              </a:extLst>
            </p:cNvPr>
            <p:cNvSpPr/>
            <p:nvPr/>
          </p:nvSpPr>
          <p:spPr bwMode="auto">
            <a:xfrm>
              <a:off x="7496175" y="2341563"/>
              <a:ext cx="53975" cy="101600"/>
            </a:xfrm>
            <a:custGeom>
              <a:avLst/>
              <a:gdLst>
                <a:gd name="T0" fmla="*/ 9 w 84"/>
                <a:gd name="T1" fmla="*/ 75 h 75"/>
                <a:gd name="T2" fmla="*/ 1 w 84"/>
                <a:gd name="T3" fmla="*/ 70 h 75"/>
                <a:gd name="T4" fmla="*/ 3 w 84"/>
                <a:gd name="T5" fmla="*/ 57 h 75"/>
                <a:gd name="T6" fmla="*/ 68 w 84"/>
                <a:gd name="T7" fmla="*/ 3 h 75"/>
                <a:gd name="T8" fmla="*/ 79 w 84"/>
                <a:gd name="T9" fmla="*/ 6 h 75"/>
                <a:gd name="T10" fmla="*/ 73 w 84"/>
                <a:gd name="T11" fmla="*/ 16 h 75"/>
                <a:gd name="T12" fmla="*/ 58 w 84"/>
                <a:gd name="T13" fmla="*/ 21 h 75"/>
                <a:gd name="T14" fmla="*/ 72 w 84"/>
                <a:gd name="T15" fmla="*/ 32 h 75"/>
                <a:gd name="T16" fmla="*/ 84 w 84"/>
                <a:gd name="T17" fmla="*/ 41 h 75"/>
                <a:gd name="T18" fmla="*/ 72 w 84"/>
                <a:gd name="T19" fmla="*/ 48 h 75"/>
                <a:gd name="T20" fmla="*/ 15 w 84"/>
                <a:gd name="T21" fmla="*/ 73 h 75"/>
                <a:gd name="T22" fmla="*/ 9 w 84"/>
                <a:gd name="T23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75">
                  <a:moveTo>
                    <a:pt x="9" y="75"/>
                  </a:moveTo>
                  <a:cubicBezTo>
                    <a:pt x="5" y="75"/>
                    <a:pt x="2" y="74"/>
                    <a:pt x="1" y="70"/>
                  </a:cubicBezTo>
                  <a:cubicBezTo>
                    <a:pt x="0" y="66"/>
                    <a:pt x="0" y="61"/>
                    <a:pt x="3" y="57"/>
                  </a:cubicBezTo>
                  <a:cubicBezTo>
                    <a:pt x="19" y="32"/>
                    <a:pt x="43" y="17"/>
                    <a:pt x="68" y="3"/>
                  </a:cubicBezTo>
                  <a:cubicBezTo>
                    <a:pt x="74" y="0"/>
                    <a:pt x="77" y="1"/>
                    <a:pt x="79" y="6"/>
                  </a:cubicBezTo>
                  <a:cubicBezTo>
                    <a:pt x="81" y="12"/>
                    <a:pt x="78" y="15"/>
                    <a:pt x="73" y="16"/>
                  </a:cubicBezTo>
                  <a:cubicBezTo>
                    <a:pt x="67" y="16"/>
                    <a:pt x="58" y="13"/>
                    <a:pt x="58" y="21"/>
                  </a:cubicBezTo>
                  <a:cubicBezTo>
                    <a:pt x="57" y="30"/>
                    <a:pt x="66" y="30"/>
                    <a:pt x="72" y="32"/>
                  </a:cubicBezTo>
                  <a:cubicBezTo>
                    <a:pt x="78" y="33"/>
                    <a:pt x="83" y="34"/>
                    <a:pt x="84" y="41"/>
                  </a:cubicBezTo>
                  <a:cubicBezTo>
                    <a:pt x="84" y="49"/>
                    <a:pt x="77" y="47"/>
                    <a:pt x="72" y="48"/>
                  </a:cubicBezTo>
                  <a:cubicBezTo>
                    <a:pt x="53" y="56"/>
                    <a:pt x="37" y="72"/>
                    <a:pt x="15" y="73"/>
                  </a:cubicBezTo>
                  <a:cubicBezTo>
                    <a:pt x="13" y="73"/>
                    <a:pt x="11" y="74"/>
                    <a:pt x="9" y="75"/>
                  </a:cubicBezTo>
                  <a:close/>
                </a:path>
              </a:pathLst>
            </a:custGeom>
            <a:solidFill>
              <a:srgbClr val="C97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03" name="Google Shape;103;p22"/>
          <p:cNvSpPr txBox="1">
            <a:spLocks noGrp="1"/>
          </p:cNvSpPr>
          <p:nvPr>
            <p:ph type="title"/>
          </p:nvPr>
        </p:nvSpPr>
        <p:spPr>
          <a:xfrm>
            <a:off x="457200" y="-22622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This is a slide title</a:t>
            </a:r>
            <a:endParaRPr/>
          </a:p>
        </p:txBody>
      </p:sp>
      <p:sp>
        <p:nvSpPr>
          <p:cNvPr id="104" name="Google Shape;104;p22"/>
          <p:cNvSpPr txBox="1">
            <a:spLocks noGrp="1"/>
          </p:cNvSpPr>
          <p:nvPr>
            <p:ph type="body" idx="1"/>
          </p:nvPr>
        </p:nvSpPr>
        <p:spPr>
          <a:xfrm>
            <a:off x="911700" y="834778"/>
            <a:ext cx="3934650" cy="372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81000" algn="l" rtl="0">
              <a:spcBef>
                <a:spcPts val="600"/>
              </a:spcBef>
              <a:spcAft>
                <a:spcPct val="0"/>
              </a:spcAft>
              <a:buSzPts val="2400"/>
              <a:buChar char="▸"/>
            </a:pPr>
            <a:r>
              <a:rPr lang="en"/>
              <a:t>Here you have a list of items</a:t>
            </a:r>
            <a:endParaRPr/>
          </a:p>
          <a:p>
            <a:pPr marL="457200" lvl="0" indent="-381000" algn="l" rtl="0">
              <a:spcBef>
                <a:spcPct val="0"/>
              </a:spcBef>
              <a:spcAft>
                <a:spcPct val="0"/>
              </a:spcAft>
              <a:buSzPts val="2400"/>
              <a:buChar char="▸"/>
            </a:pPr>
            <a:r>
              <a:rPr lang="en"/>
              <a:t>And some text</a:t>
            </a:r>
            <a:endParaRPr/>
          </a:p>
          <a:p>
            <a:pPr marL="457200" lvl="0" indent="-381000" algn="l" rtl="0">
              <a:spcBef>
                <a:spcPct val="0"/>
              </a:spcBef>
              <a:spcAft>
                <a:spcPct val="0"/>
              </a:spcAft>
              <a:buSzPts val="2400"/>
              <a:buChar char="▸"/>
            </a:pPr>
            <a:r>
              <a:rPr lang="en"/>
              <a:t>But remember not to overload your slides with content</a:t>
            </a:r>
            <a:endParaRPr/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/>
              <a:t>Your audience will listen to you or read the content, but </a:t>
            </a:r>
            <a:r>
              <a:rPr lang="en" b="1">
                <a:solidFill>
                  <a:schemeClr val="accent5"/>
                </a:solidFill>
              </a:rPr>
              <a:t>won’t do both</a:t>
            </a:r>
            <a:r>
              <a:rPr lang="en"/>
              <a:t>. </a:t>
            </a:r>
            <a:endParaRPr/>
          </a:p>
        </p:txBody>
      </p:sp>
      <p:sp>
        <p:nvSpPr>
          <p:cNvPr id="105" name="Google Shape;105;p22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9</a:t>
            </a:fld>
            <a:endParaRPr/>
          </a:p>
        </p:txBody>
      </p:sp>
      <p:grpSp>
        <p:nvGrpSpPr>
          <p:cNvPr id="1085" name="Grupo 1084">
            <a:extLst>
              <a:ext uri="{FF2B5EF4-FFF2-40B4-BE49-F238E27FC236}">
                <a16:creationId xmlns:a16="http://schemas.microsoft.com/office/drawing/2014/main" id="{A9B6E1C3-2885-F126-CF83-2937C6EF109A}"/>
              </a:ext>
            </a:extLst>
          </p:cNvPr>
          <p:cNvGrpSpPr/>
          <p:nvPr/>
        </p:nvGrpSpPr>
        <p:grpSpPr>
          <a:xfrm rot="6687454">
            <a:off x="5233139" y="1794756"/>
            <a:ext cx="2847080" cy="2061375"/>
            <a:chOff x="5897563" y="1216026"/>
            <a:chExt cx="2028825" cy="2952750"/>
          </a:xfrm>
        </p:grpSpPr>
        <p:grpSp>
          <p:nvGrpSpPr>
            <p:cNvPr id="818" name="Group 1015">
              <a:extLst>
                <a:ext uri="{FF2B5EF4-FFF2-40B4-BE49-F238E27FC236}">
                  <a16:creationId xmlns:a16="http://schemas.microsoft.com/office/drawing/2014/main" id="{F5E71181-0186-6D80-FCA0-8DC7A5661FA8}"/>
                </a:ext>
              </a:extLst>
            </p:cNvPr>
            <p:cNvGrpSpPr/>
            <p:nvPr/>
          </p:nvGrpSpPr>
          <p:grpSpPr>
            <a:xfrm>
              <a:off x="5897563" y="1216026"/>
              <a:ext cx="2028825" cy="2952750"/>
              <a:chOff x="3715" y="766"/>
              <a:chExt cx="1278" cy="1860"/>
            </a:xfrm>
          </p:grpSpPr>
          <p:sp>
            <p:nvSpPr>
              <p:cNvPr id="885" name="Freeform 815">
                <a:extLst>
                  <a:ext uri="{FF2B5EF4-FFF2-40B4-BE49-F238E27FC236}">
                    <a16:creationId xmlns:a16="http://schemas.microsoft.com/office/drawing/2014/main" id="{655686AA-8E0A-6C4B-DF3C-AA6E3508E09F}"/>
                  </a:ext>
                </a:extLst>
              </p:cNvPr>
              <p:cNvSpPr/>
              <p:nvPr/>
            </p:nvSpPr>
            <p:spPr bwMode="auto">
              <a:xfrm>
                <a:off x="4695" y="1087"/>
                <a:ext cx="292" cy="784"/>
              </a:xfrm>
              <a:custGeom>
                <a:avLst/>
                <a:gdLst>
                  <a:gd name="T0" fmla="*/ 17 w 720"/>
                  <a:gd name="T1" fmla="*/ 10 h 921"/>
                  <a:gd name="T2" fmla="*/ 62 w 720"/>
                  <a:gd name="T3" fmla="*/ 105 h 921"/>
                  <a:gd name="T4" fmla="*/ 128 w 720"/>
                  <a:gd name="T5" fmla="*/ 86 h 921"/>
                  <a:gd name="T6" fmla="*/ 201 w 720"/>
                  <a:gd name="T7" fmla="*/ 106 h 921"/>
                  <a:gd name="T8" fmla="*/ 183 w 720"/>
                  <a:gd name="T9" fmla="*/ 163 h 921"/>
                  <a:gd name="T10" fmla="*/ 188 w 720"/>
                  <a:gd name="T11" fmla="*/ 204 h 921"/>
                  <a:gd name="T12" fmla="*/ 247 w 720"/>
                  <a:gd name="T13" fmla="*/ 301 h 921"/>
                  <a:gd name="T14" fmla="*/ 307 w 720"/>
                  <a:gd name="T15" fmla="*/ 307 h 921"/>
                  <a:gd name="T16" fmla="*/ 371 w 720"/>
                  <a:gd name="T17" fmla="*/ 324 h 921"/>
                  <a:gd name="T18" fmla="*/ 400 w 720"/>
                  <a:gd name="T19" fmla="*/ 370 h 921"/>
                  <a:gd name="T20" fmla="*/ 430 w 720"/>
                  <a:gd name="T21" fmla="*/ 398 h 921"/>
                  <a:gd name="T22" fmla="*/ 526 w 720"/>
                  <a:gd name="T23" fmla="*/ 422 h 921"/>
                  <a:gd name="T24" fmla="*/ 512 w 720"/>
                  <a:gd name="T25" fmla="*/ 502 h 921"/>
                  <a:gd name="T26" fmla="*/ 441 w 720"/>
                  <a:gd name="T27" fmla="*/ 546 h 921"/>
                  <a:gd name="T28" fmla="*/ 393 w 720"/>
                  <a:gd name="T29" fmla="*/ 496 h 921"/>
                  <a:gd name="T30" fmla="*/ 357 w 720"/>
                  <a:gd name="T31" fmla="*/ 527 h 921"/>
                  <a:gd name="T32" fmla="*/ 414 w 720"/>
                  <a:gd name="T33" fmla="*/ 576 h 921"/>
                  <a:gd name="T34" fmla="*/ 449 w 720"/>
                  <a:gd name="T35" fmla="*/ 633 h 921"/>
                  <a:gd name="T36" fmla="*/ 527 w 720"/>
                  <a:gd name="T37" fmla="*/ 700 h 921"/>
                  <a:gd name="T38" fmla="*/ 568 w 720"/>
                  <a:gd name="T39" fmla="*/ 748 h 921"/>
                  <a:gd name="T40" fmla="*/ 666 w 720"/>
                  <a:gd name="T41" fmla="*/ 765 h 921"/>
                  <a:gd name="T42" fmla="*/ 718 w 720"/>
                  <a:gd name="T43" fmla="*/ 909 h 921"/>
                  <a:gd name="T44" fmla="*/ 658 w 720"/>
                  <a:gd name="T45" fmla="*/ 804 h 921"/>
                  <a:gd name="T46" fmla="*/ 543 w 720"/>
                  <a:gd name="T47" fmla="*/ 824 h 921"/>
                  <a:gd name="T48" fmla="*/ 513 w 720"/>
                  <a:gd name="T49" fmla="*/ 865 h 921"/>
                  <a:gd name="T50" fmla="*/ 493 w 720"/>
                  <a:gd name="T51" fmla="*/ 888 h 921"/>
                  <a:gd name="T52" fmla="*/ 495 w 720"/>
                  <a:gd name="T53" fmla="*/ 914 h 921"/>
                  <a:gd name="T54" fmla="*/ 431 w 720"/>
                  <a:gd name="T55" fmla="*/ 892 h 921"/>
                  <a:gd name="T56" fmla="*/ 368 w 720"/>
                  <a:gd name="T57" fmla="*/ 813 h 921"/>
                  <a:gd name="T58" fmla="*/ 322 w 720"/>
                  <a:gd name="T59" fmla="*/ 726 h 921"/>
                  <a:gd name="T60" fmla="*/ 321 w 720"/>
                  <a:gd name="T61" fmla="*/ 649 h 921"/>
                  <a:gd name="T62" fmla="*/ 288 w 720"/>
                  <a:gd name="T63" fmla="*/ 557 h 921"/>
                  <a:gd name="T64" fmla="*/ 254 w 720"/>
                  <a:gd name="T65" fmla="*/ 486 h 921"/>
                  <a:gd name="T66" fmla="*/ 266 w 720"/>
                  <a:gd name="T67" fmla="*/ 416 h 921"/>
                  <a:gd name="T68" fmla="*/ 235 w 720"/>
                  <a:gd name="T69" fmla="*/ 343 h 921"/>
                  <a:gd name="T70" fmla="*/ 174 w 720"/>
                  <a:gd name="T71" fmla="*/ 254 h 921"/>
                  <a:gd name="T72" fmla="*/ 148 w 720"/>
                  <a:gd name="T73" fmla="*/ 189 h 921"/>
                  <a:gd name="T74" fmla="*/ 108 w 720"/>
                  <a:gd name="T75" fmla="*/ 136 h 921"/>
                  <a:gd name="T76" fmla="*/ 22 w 720"/>
                  <a:gd name="T77" fmla="*/ 106 h 921"/>
                  <a:gd name="T78" fmla="*/ 1 w 720"/>
                  <a:gd name="T79" fmla="*/ 57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20" h="921">
                    <a:moveTo>
                      <a:pt x="13" y="0"/>
                    </a:moveTo>
                    <a:cubicBezTo>
                      <a:pt x="16" y="2"/>
                      <a:pt x="17" y="6"/>
                      <a:pt x="17" y="10"/>
                    </a:cubicBezTo>
                    <a:cubicBezTo>
                      <a:pt x="17" y="36"/>
                      <a:pt x="31" y="58"/>
                      <a:pt x="39" y="81"/>
                    </a:cubicBezTo>
                    <a:cubicBezTo>
                      <a:pt x="43" y="93"/>
                      <a:pt x="58" y="94"/>
                      <a:pt x="62" y="105"/>
                    </a:cubicBezTo>
                    <a:cubicBezTo>
                      <a:pt x="64" y="105"/>
                      <a:pt x="65" y="104"/>
                      <a:pt x="66" y="104"/>
                    </a:cubicBezTo>
                    <a:cubicBezTo>
                      <a:pt x="85" y="78"/>
                      <a:pt x="98" y="73"/>
                      <a:pt x="128" y="86"/>
                    </a:cubicBezTo>
                    <a:cubicBezTo>
                      <a:pt x="139" y="92"/>
                      <a:pt x="148" y="92"/>
                      <a:pt x="160" y="89"/>
                    </a:cubicBezTo>
                    <a:cubicBezTo>
                      <a:pt x="186" y="83"/>
                      <a:pt x="199" y="89"/>
                      <a:pt x="201" y="106"/>
                    </a:cubicBezTo>
                    <a:cubicBezTo>
                      <a:pt x="201" y="117"/>
                      <a:pt x="200" y="125"/>
                      <a:pt x="187" y="129"/>
                    </a:cubicBezTo>
                    <a:cubicBezTo>
                      <a:pt x="170" y="136"/>
                      <a:pt x="168" y="151"/>
                      <a:pt x="183" y="163"/>
                    </a:cubicBezTo>
                    <a:cubicBezTo>
                      <a:pt x="195" y="171"/>
                      <a:pt x="201" y="178"/>
                      <a:pt x="187" y="189"/>
                    </a:cubicBezTo>
                    <a:cubicBezTo>
                      <a:pt x="183" y="193"/>
                      <a:pt x="183" y="201"/>
                      <a:pt x="188" y="204"/>
                    </a:cubicBezTo>
                    <a:cubicBezTo>
                      <a:pt x="202" y="212"/>
                      <a:pt x="199" y="226"/>
                      <a:pt x="200" y="238"/>
                    </a:cubicBezTo>
                    <a:cubicBezTo>
                      <a:pt x="204" y="268"/>
                      <a:pt x="224" y="286"/>
                      <a:pt x="247" y="301"/>
                    </a:cubicBezTo>
                    <a:cubicBezTo>
                      <a:pt x="256" y="306"/>
                      <a:pt x="266" y="309"/>
                      <a:pt x="275" y="313"/>
                    </a:cubicBezTo>
                    <a:cubicBezTo>
                      <a:pt x="287" y="318"/>
                      <a:pt x="298" y="318"/>
                      <a:pt x="307" y="307"/>
                    </a:cubicBezTo>
                    <a:cubicBezTo>
                      <a:pt x="319" y="294"/>
                      <a:pt x="333" y="298"/>
                      <a:pt x="342" y="309"/>
                    </a:cubicBezTo>
                    <a:cubicBezTo>
                      <a:pt x="350" y="319"/>
                      <a:pt x="360" y="322"/>
                      <a:pt x="371" y="324"/>
                    </a:cubicBezTo>
                    <a:cubicBezTo>
                      <a:pt x="393" y="328"/>
                      <a:pt x="398" y="336"/>
                      <a:pt x="391" y="358"/>
                    </a:cubicBezTo>
                    <a:cubicBezTo>
                      <a:pt x="389" y="366"/>
                      <a:pt x="390" y="373"/>
                      <a:pt x="400" y="370"/>
                    </a:cubicBezTo>
                    <a:cubicBezTo>
                      <a:pt x="412" y="366"/>
                      <a:pt x="415" y="373"/>
                      <a:pt x="420" y="381"/>
                    </a:cubicBezTo>
                    <a:cubicBezTo>
                      <a:pt x="423" y="386"/>
                      <a:pt x="426" y="393"/>
                      <a:pt x="430" y="398"/>
                    </a:cubicBezTo>
                    <a:cubicBezTo>
                      <a:pt x="449" y="419"/>
                      <a:pt x="463" y="420"/>
                      <a:pt x="484" y="408"/>
                    </a:cubicBezTo>
                    <a:cubicBezTo>
                      <a:pt x="510" y="393"/>
                      <a:pt x="511" y="398"/>
                      <a:pt x="526" y="422"/>
                    </a:cubicBezTo>
                    <a:cubicBezTo>
                      <a:pt x="540" y="444"/>
                      <a:pt x="534" y="458"/>
                      <a:pt x="521" y="474"/>
                    </a:cubicBezTo>
                    <a:cubicBezTo>
                      <a:pt x="515" y="483"/>
                      <a:pt x="514" y="492"/>
                      <a:pt x="512" y="502"/>
                    </a:cubicBezTo>
                    <a:cubicBezTo>
                      <a:pt x="504" y="531"/>
                      <a:pt x="491" y="558"/>
                      <a:pt x="459" y="570"/>
                    </a:cubicBezTo>
                    <a:cubicBezTo>
                      <a:pt x="449" y="574"/>
                      <a:pt x="439" y="562"/>
                      <a:pt x="441" y="546"/>
                    </a:cubicBezTo>
                    <a:cubicBezTo>
                      <a:pt x="443" y="537"/>
                      <a:pt x="442" y="528"/>
                      <a:pt x="441" y="519"/>
                    </a:cubicBezTo>
                    <a:cubicBezTo>
                      <a:pt x="437" y="493"/>
                      <a:pt x="417" y="482"/>
                      <a:pt x="393" y="496"/>
                    </a:cubicBezTo>
                    <a:cubicBezTo>
                      <a:pt x="383" y="501"/>
                      <a:pt x="374" y="507"/>
                      <a:pt x="362" y="509"/>
                    </a:cubicBezTo>
                    <a:cubicBezTo>
                      <a:pt x="353" y="510"/>
                      <a:pt x="343" y="516"/>
                      <a:pt x="357" y="527"/>
                    </a:cubicBezTo>
                    <a:cubicBezTo>
                      <a:pt x="363" y="532"/>
                      <a:pt x="370" y="538"/>
                      <a:pt x="373" y="545"/>
                    </a:cubicBezTo>
                    <a:cubicBezTo>
                      <a:pt x="381" y="564"/>
                      <a:pt x="393" y="574"/>
                      <a:pt x="414" y="576"/>
                    </a:cubicBezTo>
                    <a:cubicBezTo>
                      <a:pt x="424" y="577"/>
                      <a:pt x="429" y="583"/>
                      <a:pt x="426" y="595"/>
                    </a:cubicBezTo>
                    <a:cubicBezTo>
                      <a:pt x="419" y="622"/>
                      <a:pt x="422" y="627"/>
                      <a:pt x="449" y="633"/>
                    </a:cubicBezTo>
                    <a:cubicBezTo>
                      <a:pt x="466" y="637"/>
                      <a:pt x="477" y="646"/>
                      <a:pt x="487" y="660"/>
                    </a:cubicBezTo>
                    <a:cubicBezTo>
                      <a:pt x="498" y="675"/>
                      <a:pt x="513" y="687"/>
                      <a:pt x="527" y="700"/>
                    </a:cubicBezTo>
                    <a:cubicBezTo>
                      <a:pt x="535" y="708"/>
                      <a:pt x="541" y="715"/>
                      <a:pt x="541" y="727"/>
                    </a:cubicBezTo>
                    <a:cubicBezTo>
                      <a:pt x="541" y="743"/>
                      <a:pt x="551" y="751"/>
                      <a:pt x="568" y="748"/>
                    </a:cubicBezTo>
                    <a:cubicBezTo>
                      <a:pt x="592" y="744"/>
                      <a:pt x="616" y="753"/>
                      <a:pt x="641" y="748"/>
                    </a:cubicBezTo>
                    <a:cubicBezTo>
                      <a:pt x="652" y="746"/>
                      <a:pt x="662" y="755"/>
                      <a:pt x="666" y="765"/>
                    </a:cubicBezTo>
                    <a:cubicBezTo>
                      <a:pt x="684" y="805"/>
                      <a:pt x="706" y="844"/>
                      <a:pt x="717" y="888"/>
                    </a:cubicBezTo>
                    <a:cubicBezTo>
                      <a:pt x="720" y="895"/>
                      <a:pt x="718" y="902"/>
                      <a:pt x="718" y="909"/>
                    </a:cubicBezTo>
                    <a:cubicBezTo>
                      <a:pt x="709" y="915"/>
                      <a:pt x="709" y="907"/>
                      <a:pt x="708" y="902"/>
                    </a:cubicBezTo>
                    <a:cubicBezTo>
                      <a:pt x="704" y="863"/>
                      <a:pt x="680" y="834"/>
                      <a:pt x="658" y="804"/>
                    </a:cubicBezTo>
                    <a:cubicBezTo>
                      <a:pt x="648" y="790"/>
                      <a:pt x="636" y="787"/>
                      <a:pt x="617" y="789"/>
                    </a:cubicBezTo>
                    <a:cubicBezTo>
                      <a:pt x="587" y="792"/>
                      <a:pt x="564" y="804"/>
                      <a:pt x="543" y="824"/>
                    </a:cubicBezTo>
                    <a:cubicBezTo>
                      <a:pt x="540" y="828"/>
                      <a:pt x="534" y="830"/>
                      <a:pt x="529" y="831"/>
                    </a:cubicBezTo>
                    <a:cubicBezTo>
                      <a:pt x="510" y="838"/>
                      <a:pt x="505" y="846"/>
                      <a:pt x="513" y="865"/>
                    </a:cubicBezTo>
                    <a:cubicBezTo>
                      <a:pt x="516" y="872"/>
                      <a:pt x="522" y="879"/>
                      <a:pt x="516" y="887"/>
                    </a:cubicBezTo>
                    <a:cubicBezTo>
                      <a:pt x="509" y="897"/>
                      <a:pt x="501" y="889"/>
                      <a:pt x="493" y="888"/>
                    </a:cubicBezTo>
                    <a:cubicBezTo>
                      <a:pt x="501" y="888"/>
                      <a:pt x="506" y="892"/>
                      <a:pt x="506" y="899"/>
                    </a:cubicBezTo>
                    <a:cubicBezTo>
                      <a:pt x="507" y="907"/>
                      <a:pt x="501" y="913"/>
                      <a:pt x="495" y="914"/>
                    </a:cubicBezTo>
                    <a:cubicBezTo>
                      <a:pt x="477" y="916"/>
                      <a:pt x="459" y="921"/>
                      <a:pt x="445" y="904"/>
                    </a:cubicBezTo>
                    <a:cubicBezTo>
                      <a:pt x="441" y="899"/>
                      <a:pt x="436" y="896"/>
                      <a:pt x="431" y="892"/>
                    </a:cubicBezTo>
                    <a:cubicBezTo>
                      <a:pt x="412" y="877"/>
                      <a:pt x="396" y="861"/>
                      <a:pt x="394" y="834"/>
                    </a:cubicBezTo>
                    <a:cubicBezTo>
                      <a:pt x="393" y="820"/>
                      <a:pt x="387" y="811"/>
                      <a:pt x="368" y="813"/>
                    </a:cubicBezTo>
                    <a:cubicBezTo>
                      <a:pt x="346" y="815"/>
                      <a:pt x="328" y="800"/>
                      <a:pt x="315" y="782"/>
                    </a:cubicBezTo>
                    <a:cubicBezTo>
                      <a:pt x="302" y="763"/>
                      <a:pt x="311" y="744"/>
                      <a:pt x="322" y="726"/>
                    </a:cubicBezTo>
                    <a:cubicBezTo>
                      <a:pt x="330" y="713"/>
                      <a:pt x="342" y="701"/>
                      <a:pt x="350" y="685"/>
                    </a:cubicBezTo>
                    <a:cubicBezTo>
                      <a:pt x="322" y="678"/>
                      <a:pt x="323" y="678"/>
                      <a:pt x="321" y="649"/>
                    </a:cubicBezTo>
                    <a:cubicBezTo>
                      <a:pt x="320" y="629"/>
                      <a:pt x="314" y="609"/>
                      <a:pt x="319" y="588"/>
                    </a:cubicBezTo>
                    <a:cubicBezTo>
                      <a:pt x="322" y="571"/>
                      <a:pt x="305" y="556"/>
                      <a:pt x="288" y="557"/>
                    </a:cubicBezTo>
                    <a:cubicBezTo>
                      <a:pt x="261" y="558"/>
                      <a:pt x="253" y="552"/>
                      <a:pt x="248" y="525"/>
                    </a:cubicBezTo>
                    <a:cubicBezTo>
                      <a:pt x="246" y="512"/>
                      <a:pt x="247" y="499"/>
                      <a:pt x="254" y="486"/>
                    </a:cubicBezTo>
                    <a:cubicBezTo>
                      <a:pt x="260" y="472"/>
                      <a:pt x="261" y="459"/>
                      <a:pt x="253" y="444"/>
                    </a:cubicBezTo>
                    <a:cubicBezTo>
                      <a:pt x="245" y="429"/>
                      <a:pt x="249" y="422"/>
                      <a:pt x="266" y="416"/>
                    </a:cubicBezTo>
                    <a:cubicBezTo>
                      <a:pt x="289" y="409"/>
                      <a:pt x="289" y="408"/>
                      <a:pt x="274" y="390"/>
                    </a:cubicBezTo>
                    <a:cubicBezTo>
                      <a:pt x="261" y="374"/>
                      <a:pt x="254" y="354"/>
                      <a:pt x="235" y="343"/>
                    </a:cubicBezTo>
                    <a:cubicBezTo>
                      <a:pt x="210" y="322"/>
                      <a:pt x="190" y="298"/>
                      <a:pt x="178" y="267"/>
                    </a:cubicBezTo>
                    <a:cubicBezTo>
                      <a:pt x="176" y="263"/>
                      <a:pt x="173" y="259"/>
                      <a:pt x="174" y="254"/>
                    </a:cubicBezTo>
                    <a:cubicBezTo>
                      <a:pt x="177" y="238"/>
                      <a:pt x="169" y="227"/>
                      <a:pt x="158" y="217"/>
                    </a:cubicBezTo>
                    <a:cubicBezTo>
                      <a:pt x="150" y="209"/>
                      <a:pt x="147" y="200"/>
                      <a:pt x="148" y="189"/>
                    </a:cubicBezTo>
                    <a:cubicBezTo>
                      <a:pt x="149" y="183"/>
                      <a:pt x="150" y="178"/>
                      <a:pt x="144" y="174"/>
                    </a:cubicBezTo>
                    <a:cubicBezTo>
                      <a:pt x="128" y="165"/>
                      <a:pt x="118" y="151"/>
                      <a:pt x="108" y="136"/>
                    </a:cubicBezTo>
                    <a:cubicBezTo>
                      <a:pt x="101" y="126"/>
                      <a:pt x="91" y="122"/>
                      <a:pt x="77" y="126"/>
                    </a:cubicBezTo>
                    <a:cubicBezTo>
                      <a:pt x="51" y="134"/>
                      <a:pt x="38" y="128"/>
                      <a:pt x="22" y="106"/>
                    </a:cubicBezTo>
                    <a:cubicBezTo>
                      <a:pt x="14" y="94"/>
                      <a:pt x="8" y="82"/>
                      <a:pt x="4" y="68"/>
                    </a:cubicBezTo>
                    <a:cubicBezTo>
                      <a:pt x="2" y="65"/>
                      <a:pt x="0" y="60"/>
                      <a:pt x="1" y="57"/>
                    </a:cubicBezTo>
                    <a:cubicBezTo>
                      <a:pt x="8" y="39"/>
                      <a:pt x="6" y="18"/>
                      <a:pt x="13" y="0"/>
                    </a:cubicBezTo>
                    <a:close/>
                  </a:path>
                </a:pathLst>
              </a:custGeom>
              <a:solidFill>
                <a:srgbClr val="F9E7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6" name="Freeform 816">
                <a:extLst>
                  <a:ext uri="{FF2B5EF4-FFF2-40B4-BE49-F238E27FC236}">
                    <a16:creationId xmlns:a16="http://schemas.microsoft.com/office/drawing/2014/main" id="{BB533727-1167-5359-7CBC-B1D567D0997C}"/>
                  </a:ext>
                </a:extLst>
              </p:cNvPr>
              <p:cNvSpPr/>
              <p:nvPr/>
            </p:nvSpPr>
            <p:spPr bwMode="auto">
              <a:xfrm>
                <a:off x="4084" y="1885"/>
                <a:ext cx="269" cy="448"/>
              </a:xfrm>
              <a:custGeom>
                <a:avLst/>
                <a:gdLst>
                  <a:gd name="T0" fmla="*/ 339 w 664"/>
                  <a:gd name="T1" fmla="*/ 516 h 526"/>
                  <a:gd name="T2" fmla="*/ 277 w 664"/>
                  <a:gd name="T3" fmla="*/ 487 h 526"/>
                  <a:gd name="T4" fmla="*/ 270 w 664"/>
                  <a:gd name="T5" fmla="*/ 521 h 526"/>
                  <a:gd name="T6" fmla="*/ 252 w 664"/>
                  <a:gd name="T7" fmla="*/ 485 h 526"/>
                  <a:gd name="T8" fmla="*/ 221 w 664"/>
                  <a:gd name="T9" fmla="*/ 451 h 526"/>
                  <a:gd name="T10" fmla="*/ 138 w 664"/>
                  <a:gd name="T11" fmla="*/ 426 h 526"/>
                  <a:gd name="T12" fmla="*/ 196 w 664"/>
                  <a:gd name="T13" fmla="*/ 309 h 526"/>
                  <a:gd name="T14" fmla="*/ 185 w 664"/>
                  <a:gd name="T15" fmla="*/ 258 h 526"/>
                  <a:gd name="T16" fmla="*/ 134 w 664"/>
                  <a:gd name="T17" fmla="*/ 322 h 526"/>
                  <a:gd name="T18" fmla="*/ 22 w 664"/>
                  <a:gd name="T19" fmla="*/ 274 h 526"/>
                  <a:gd name="T20" fmla="*/ 2 w 664"/>
                  <a:gd name="T21" fmla="*/ 214 h 526"/>
                  <a:gd name="T22" fmla="*/ 47 w 664"/>
                  <a:gd name="T23" fmla="*/ 186 h 526"/>
                  <a:gd name="T24" fmla="*/ 129 w 664"/>
                  <a:gd name="T25" fmla="*/ 223 h 526"/>
                  <a:gd name="T26" fmla="*/ 195 w 664"/>
                  <a:gd name="T27" fmla="*/ 219 h 526"/>
                  <a:gd name="T28" fmla="*/ 249 w 664"/>
                  <a:gd name="T29" fmla="*/ 234 h 526"/>
                  <a:gd name="T30" fmla="*/ 265 w 664"/>
                  <a:gd name="T31" fmla="*/ 187 h 526"/>
                  <a:gd name="T32" fmla="*/ 287 w 664"/>
                  <a:gd name="T33" fmla="*/ 155 h 526"/>
                  <a:gd name="T34" fmla="*/ 269 w 664"/>
                  <a:gd name="T35" fmla="*/ 117 h 526"/>
                  <a:gd name="T36" fmla="*/ 301 w 664"/>
                  <a:gd name="T37" fmla="*/ 60 h 526"/>
                  <a:gd name="T38" fmla="*/ 389 w 664"/>
                  <a:gd name="T39" fmla="*/ 84 h 526"/>
                  <a:gd name="T40" fmla="*/ 419 w 664"/>
                  <a:gd name="T41" fmla="*/ 49 h 526"/>
                  <a:gd name="T42" fmla="*/ 409 w 664"/>
                  <a:gd name="T43" fmla="*/ 32 h 526"/>
                  <a:gd name="T44" fmla="*/ 466 w 664"/>
                  <a:gd name="T45" fmla="*/ 1 h 526"/>
                  <a:gd name="T46" fmla="*/ 483 w 664"/>
                  <a:gd name="T47" fmla="*/ 25 h 526"/>
                  <a:gd name="T48" fmla="*/ 486 w 664"/>
                  <a:gd name="T49" fmla="*/ 83 h 526"/>
                  <a:gd name="T50" fmla="*/ 530 w 664"/>
                  <a:gd name="T51" fmla="*/ 146 h 526"/>
                  <a:gd name="T52" fmla="*/ 536 w 664"/>
                  <a:gd name="T53" fmla="*/ 180 h 526"/>
                  <a:gd name="T54" fmla="*/ 636 w 664"/>
                  <a:gd name="T55" fmla="*/ 199 h 526"/>
                  <a:gd name="T56" fmla="*/ 652 w 664"/>
                  <a:gd name="T57" fmla="*/ 230 h 526"/>
                  <a:gd name="T58" fmla="*/ 641 w 664"/>
                  <a:gd name="T59" fmla="*/ 259 h 526"/>
                  <a:gd name="T60" fmla="*/ 596 w 664"/>
                  <a:gd name="T61" fmla="*/ 233 h 526"/>
                  <a:gd name="T62" fmla="*/ 529 w 664"/>
                  <a:gd name="T63" fmla="*/ 216 h 526"/>
                  <a:gd name="T64" fmla="*/ 521 w 664"/>
                  <a:gd name="T65" fmla="*/ 232 h 526"/>
                  <a:gd name="T66" fmla="*/ 510 w 664"/>
                  <a:gd name="T67" fmla="*/ 294 h 526"/>
                  <a:gd name="T68" fmla="*/ 508 w 664"/>
                  <a:gd name="T69" fmla="*/ 295 h 526"/>
                  <a:gd name="T70" fmla="*/ 541 w 664"/>
                  <a:gd name="T71" fmla="*/ 338 h 526"/>
                  <a:gd name="T72" fmla="*/ 490 w 664"/>
                  <a:gd name="T73" fmla="*/ 353 h 526"/>
                  <a:gd name="T74" fmla="*/ 489 w 664"/>
                  <a:gd name="T75" fmla="*/ 326 h 526"/>
                  <a:gd name="T76" fmla="*/ 486 w 664"/>
                  <a:gd name="T77" fmla="*/ 309 h 526"/>
                  <a:gd name="T78" fmla="*/ 484 w 664"/>
                  <a:gd name="T79" fmla="*/ 266 h 526"/>
                  <a:gd name="T80" fmla="*/ 470 w 664"/>
                  <a:gd name="T81" fmla="*/ 175 h 526"/>
                  <a:gd name="T82" fmla="*/ 452 w 664"/>
                  <a:gd name="T83" fmla="*/ 138 h 526"/>
                  <a:gd name="T84" fmla="*/ 366 w 664"/>
                  <a:gd name="T85" fmla="*/ 209 h 526"/>
                  <a:gd name="T86" fmla="*/ 316 w 664"/>
                  <a:gd name="T87" fmla="*/ 208 h 526"/>
                  <a:gd name="T88" fmla="*/ 333 w 664"/>
                  <a:gd name="T89" fmla="*/ 261 h 526"/>
                  <a:gd name="T90" fmla="*/ 368 w 664"/>
                  <a:gd name="T91" fmla="*/ 308 h 526"/>
                  <a:gd name="T92" fmla="*/ 413 w 664"/>
                  <a:gd name="T93" fmla="*/ 318 h 526"/>
                  <a:gd name="T94" fmla="*/ 392 w 664"/>
                  <a:gd name="T95" fmla="*/ 359 h 526"/>
                  <a:gd name="T96" fmla="*/ 364 w 664"/>
                  <a:gd name="T97" fmla="*/ 351 h 526"/>
                  <a:gd name="T98" fmla="*/ 383 w 664"/>
                  <a:gd name="T99" fmla="*/ 409 h 526"/>
                  <a:gd name="T100" fmla="*/ 370 w 664"/>
                  <a:gd name="T101" fmla="*/ 434 h 526"/>
                  <a:gd name="T102" fmla="*/ 261 w 664"/>
                  <a:gd name="T103" fmla="*/ 426 h 526"/>
                  <a:gd name="T104" fmla="*/ 309 w 664"/>
                  <a:gd name="T105" fmla="*/ 469 h 526"/>
                  <a:gd name="T106" fmla="*/ 371 w 664"/>
                  <a:gd name="T107" fmla="*/ 518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64" h="526">
                    <a:moveTo>
                      <a:pt x="371" y="518"/>
                    </a:moveTo>
                    <a:cubicBezTo>
                      <a:pt x="360" y="526"/>
                      <a:pt x="347" y="522"/>
                      <a:pt x="339" y="516"/>
                    </a:cubicBezTo>
                    <a:cubicBezTo>
                      <a:pt x="327" y="506"/>
                      <a:pt x="310" y="507"/>
                      <a:pt x="301" y="492"/>
                    </a:cubicBezTo>
                    <a:cubicBezTo>
                      <a:pt x="297" y="487"/>
                      <a:pt x="286" y="484"/>
                      <a:pt x="277" y="487"/>
                    </a:cubicBezTo>
                    <a:cubicBezTo>
                      <a:pt x="268" y="490"/>
                      <a:pt x="275" y="498"/>
                      <a:pt x="275" y="504"/>
                    </a:cubicBezTo>
                    <a:cubicBezTo>
                      <a:pt x="274" y="510"/>
                      <a:pt x="272" y="515"/>
                      <a:pt x="270" y="521"/>
                    </a:cubicBezTo>
                    <a:cubicBezTo>
                      <a:pt x="260" y="518"/>
                      <a:pt x="261" y="504"/>
                      <a:pt x="250" y="502"/>
                    </a:cubicBezTo>
                    <a:cubicBezTo>
                      <a:pt x="248" y="496"/>
                      <a:pt x="252" y="490"/>
                      <a:pt x="252" y="485"/>
                    </a:cubicBezTo>
                    <a:cubicBezTo>
                      <a:pt x="253" y="477"/>
                      <a:pt x="269" y="473"/>
                      <a:pt x="259" y="463"/>
                    </a:cubicBezTo>
                    <a:cubicBezTo>
                      <a:pt x="248" y="454"/>
                      <a:pt x="237" y="445"/>
                      <a:pt x="221" y="451"/>
                    </a:cubicBezTo>
                    <a:cubicBezTo>
                      <a:pt x="206" y="457"/>
                      <a:pt x="191" y="455"/>
                      <a:pt x="176" y="454"/>
                    </a:cubicBezTo>
                    <a:cubicBezTo>
                      <a:pt x="156" y="454"/>
                      <a:pt x="146" y="441"/>
                      <a:pt x="138" y="426"/>
                    </a:cubicBezTo>
                    <a:cubicBezTo>
                      <a:pt x="133" y="417"/>
                      <a:pt x="135" y="409"/>
                      <a:pt x="144" y="404"/>
                    </a:cubicBezTo>
                    <a:cubicBezTo>
                      <a:pt x="179" y="382"/>
                      <a:pt x="192" y="348"/>
                      <a:pt x="196" y="309"/>
                    </a:cubicBezTo>
                    <a:cubicBezTo>
                      <a:pt x="196" y="303"/>
                      <a:pt x="199" y="297"/>
                      <a:pt x="200" y="291"/>
                    </a:cubicBezTo>
                    <a:cubicBezTo>
                      <a:pt x="203" y="276"/>
                      <a:pt x="197" y="263"/>
                      <a:pt x="185" y="258"/>
                    </a:cubicBezTo>
                    <a:cubicBezTo>
                      <a:pt x="172" y="253"/>
                      <a:pt x="156" y="261"/>
                      <a:pt x="147" y="273"/>
                    </a:cubicBezTo>
                    <a:cubicBezTo>
                      <a:pt x="137" y="288"/>
                      <a:pt x="136" y="305"/>
                      <a:pt x="134" y="322"/>
                    </a:cubicBezTo>
                    <a:cubicBezTo>
                      <a:pt x="132" y="351"/>
                      <a:pt x="121" y="361"/>
                      <a:pt x="90" y="362"/>
                    </a:cubicBezTo>
                    <a:cubicBezTo>
                      <a:pt x="73" y="328"/>
                      <a:pt x="53" y="297"/>
                      <a:pt x="22" y="274"/>
                    </a:cubicBezTo>
                    <a:cubicBezTo>
                      <a:pt x="12" y="266"/>
                      <a:pt x="9" y="256"/>
                      <a:pt x="12" y="244"/>
                    </a:cubicBezTo>
                    <a:cubicBezTo>
                      <a:pt x="15" y="232"/>
                      <a:pt x="12" y="222"/>
                      <a:pt x="2" y="214"/>
                    </a:cubicBezTo>
                    <a:cubicBezTo>
                      <a:pt x="0" y="194"/>
                      <a:pt x="16" y="199"/>
                      <a:pt x="26" y="197"/>
                    </a:cubicBezTo>
                    <a:cubicBezTo>
                      <a:pt x="35" y="197"/>
                      <a:pt x="40" y="190"/>
                      <a:pt x="47" y="186"/>
                    </a:cubicBezTo>
                    <a:cubicBezTo>
                      <a:pt x="62" y="177"/>
                      <a:pt x="73" y="180"/>
                      <a:pt x="82" y="195"/>
                    </a:cubicBezTo>
                    <a:cubicBezTo>
                      <a:pt x="93" y="211"/>
                      <a:pt x="110" y="219"/>
                      <a:pt x="129" y="223"/>
                    </a:cubicBezTo>
                    <a:cubicBezTo>
                      <a:pt x="137" y="225"/>
                      <a:pt x="146" y="224"/>
                      <a:pt x="154" y="227"/>
                    </a:cubicBezTo>
                    <a:cubicBezTo>
                      <a:pt x="170" y="234"/>
                      <a:pt x="183" y="232"/>
                      <a:pt x="195" y="219"/>
                    </a:cubicBezTo>
                    <a:cubicBezTo>
                      <a:pt x="204" y="209"/>
                      <a:pt x="215" y="214"/>
                      <a:pt x="224" y="221"/>
                    </a:cubicBezTo>
                    <a:cubicBezTo>
                      <a:pt x="232" y="227"/>
                      <a:pt x="240" y="239"/>
                      <a:pt x="249" y="234"/>
                    </a:cubicBezTo>
                    <a:cubicBezTo>
                      <a:pt x="258" y="230"/>
                      <a:pt x="251" y="218"/>
                      <a:pt x="250" y="209"/>
                    </a:cubicBezTo>
                    <a:cubicBezTo>
                      <a:pt x="250" y="198"/>
                      <a:pt x="252" y="189"/>
                      <a:pt x="265" y="187"/>
                    </a:cubicBezTo>
                    <a:cubicBezTo>
                      <a:pt x="271" y="186"/>
                      <a:pt x="277" y="183"/>
                      <a:pt x="278" y="176"/>
                    </a:cubicBezTo>
                    <a:cubicBezTo>
                      <a:pt x="280" y="169"/>
                      <a:pt x="282" y="161"/>
                      <a:pt x="287" y="155"/>
                    </a:cubicBezTo>
                    <a:cubicBezTo>
                      <a:pt x="292" y="144"/>
                      <a:pt x="307" y="144"/>
                      <a:pt x="312" y="132"/>
                    </a:cubicBezTo>
                    <a:cubicBezTo>
                      <a:pt x="290" y="145"/>
                      <a:pt x="279" y="139"/>
                      <a:pt x="269" y="117"/>
                    </a:cubicBezTo>
                    <a:cubicBezTo>
                      <a:pt x="262" y="100"/>
                      <a:pt x="263" y="85"/>
                      <a:pt x="271" y="69"/>
                    </a:cubicBezTo>
                    <a:cubicBezTo>
                      <a:pt x="278" y="56"/>
                      <a:pt x="288" y="52"/>
                      <a:pt x="301" y="60"/>
                    </a:cubicBezTo>
                    <a:cubicBezTo>
                      <a:pt x="322" y="75"/>
                      <a:pt x="345" y="77"/>
                      <a:pt x="369" y="78"/>
                    </a:cubicBezTo>
                    <a:cubicBezTo>
                      <a:pt x="376" y="78"/>
                      <a:pt x="383" y="80"/>
                      <a:pt x="389" y="84"/>
                    </a:cubicBezTo>
                    <a:cubicBezTo>
                      <a:pt x="401" y="92"/>
                      <a:pt x="410" y="92"/>
                      <a:pt x="420" y="79"/>
                    </a:cubicBezTo>
                    <a:cubicBezTo>
                      <a:pt x="428" y="68"/>
                      <a:pt x="432" y="59"/>
                      <a:pt x="419" y="49"/>
                    </a:cubicBezTo>
                    <a:cubicBezTo>
                      <a:pt x="415" y="46"/>
                      <a:pt x="413" y="42"/>
                      <a:pt x="411" y="38"/>
                    </a:cubicBezTo>
                    <a:cubicBezTo>
                      <a:pt x="410" y="36"/>
                      <a:pt x="409" y="34"/>
                      <a:pt x="409" y="32"/>
                    </a:cubicBezTo>
                    <a:cubicBezTo>
                      <a:pt x="410" y="22"/>
                      <a:pt x="416" y="15"/>
                      <a:pt x="424" y="9"/>
                    </a:cubicBezTo>
                    <a:cubicBezTo>
                      <a:pt x="437" y="3"/>
                      <a:pt x="451" y="0"/>
                      <a:pt x="466" y="1"/>
                    </a:cubicBezTo>
                    <a:cubicBezTo>
                      <a:pt x="473" y="1"/>
                      <a:pt x="480" y="2"/>
                      <a:pt x="484" y="10"/>
                    </a:cubicBezTo>
                    <a:cubicBezTo>
                      <a:pt x="486" y="15"/>
                      <a:pt x="484" y="20"/>
                      <a:pt x="483" y="25"/>
                    </a:cubicBezTo>
                    <a:cubicBezTo>
                      <a:pt x="480" y="34"/>
                      <a:pt x="477" y="43"/>
                      <a:pt x="474" y="53"/>
                    </a:cubicBezTo>
                    <a:cubicBezTo>
                      <a:pt x="469" y="67"/>
                      <a:pt x="472" y="77"/>
                      <a:pt x="486" y="83"/>
                    </a:cubicBezTo>
                    <a:cubicBezTo>
                      <a:pt x="492" y="88"/>
                      <a:pt x="483" y="96"/>
                      <a:pt x="489" y="101"/>
                    </a:cubicBezTo>
                    <a:cubicBezTo>
                      <a:pt x="508" y="111"/>
                      <a:pt x="515" y="132"/>
                      <a:pt x="530" y="146"/>
                    </a:cubicBezTo>
                    <a:cubicBezTo>
                      <a:pt x="537" y="153"/>
                      <a:pt x="533" y="160"/>
                      <a:pt x="528" y="167"/>
                    </a:cubicBezTo>
                    <a:cubicBezTo>
                      <a:pt x="523" y="176"/>
                      <a:pt x="528" y="185"/>
                      <a:pt x="536" y="180"/>
                    </a:cubicBezTo>
                    <a:cubicBezTo>
                      <a:pt x="557" y="170"/>
                      <a:pt x="573" y="177"/>
                      <a:pt x="591" y="185"/>
                    </a:cubicBezTo>
                    <a:cubicBezTo>
                      <a:pt x="609" y="180"/>
                      <a:pt x="622" y="191"/>
                      <a:pt x="636" y="199"/>
                    </a:cubicBezTo>
                    <a:cubicBezTo>
                      <a:pt x="645" y="208"/>
                      <a:pt x="664" y="208"/>
                      <a:pt x="663" y="226"/>
                    </a:cubicBezTo>
                    <a:cubicBezTo>
                      <a:pt x="660" y="229"/>
                      <a:pt x="656" y="230"/>
                      <a:pt x="652" y="230"/>
                    </a:cubicBezTo>
                    <a:cubicBezTo>
                      <a:pt x="639" y="229"/>
                      <a:pt x="636" y="233"/>
                      <a:pt x="642" y="245"/>
                    </a:cubicBezTo>
                    <a:cubicBezTo>
                      <a:pt x="645" y="249"/>
                      <a:pt x="647" y="255"/>
                      <a:pt x="641" y="259"/>
                    </a:cubicBezTo>
                    <a:cubicBezTo>
                      <a:pt x="635" y="262"/>
                      <a:pt x="629" y="262"/>
                      <a:pt x="624" y="258"/>
                    </a:cubicBezTo>
                    <a:cubicBezTo>
                      <a:pt x="615" y="250"/>
                      <a:pt x="605" y="241"/>
                      <a:pt x="596" y="233"/>
                    </a:cubicBezTo>
                    <a:cubicBezTo>
                      <a:pt x="592" y="230"/>
                      <a:pt x="589" y="225"/>
                      <a:pt x="585" y="225"/>
                    </a:cubicBezTo>
                    <a:cubicBezTo>
                      <a:pt x="566" y="225"/>
                      <a:pt x="547" y="227"/>
                      <a:pt x="529" y="216"/>
                    </a:cubicBezTo>
                    <a:cubicBezTo>
                      <a:pt x="526" y="215"/>
                      <a:pt x="521" y="217"/>
                      <a:pt x="519" y="221"/>
                    </a:cubicBezTo>
                    <a:cubicBezTo>
                      <a:pt x="517" y="225"/>
                      <a:pt x="519" y="229"/>
                      <a:pt x="521" y="232"/>
                    </a:cubicBezTo>
                    <a:cubicBezTo>
                      <a:pt x="523" y="234"/>
                      <a:pt x="521" y="231"/>
                      <a:pt x="523" y="233"/>
                    </a:cubicBezTo>
                    <a:cubicBezTo>
                      <a:pt x="545" y="261"/>
                      <a:pt x="542" y="273"/>
                      <a:pt x="510" y="294"/>
                    </a:cubicBezTo>
                    <a:cubicBezTo>
                      <a:pt x="507" y="294"/>
                      <a:pt x="505" y="292"/>
                      <a:pt x="501" y="290"/>
                    </a:cubicBezTo>
                    <a:cubicBezTo>
                      <a:pt x="504" y="292"/>
                      <a:pt x="506" y="293"/>
                      <a:pt x="508" y="295"/>
                    </a:cubicBezTo>
                    <a:cubicBezTo>
                      <a:pt x="518" y="303"/>
                      <a:pt x="527" y="311"/>
                      <a:pt x="536" y="320"/>
                    </a:cubicBezTo>
                    <a:cubicBezTo>
                      <a:pt x="541" y="325"/>
                      <a:pt x="544" y="331"/>
                      <a:pt x="541" y="338"/>
                    </a:cubicBezTo>
                    <a:cubicBezTo>
                      <a:pt x="538" y="345"/>
                      <a:pt x="530" y="345"/>
                      <a:pt x="525" y="344"/>
                    </a:cubicBezTo>
                    <a:cubicBezTo>
                      <a:pt x="512" y="342"/>
                      <a:pt x="500" y="344"/>
                      <a:pt x="490" y="353"/>
                    </a:cubicBezTo>
                    <a:cubicBezTo>
                      <a:pt x="486" y="357"/>
                      <a:pt x="481" y="358"/>
                      <a:pt x="475" y="355"/>
                    </a:cubicBezTo>
                    <a:cubicBezTo>
                      <a:pt x="472" y="341"/>
                      <a:pt x="482" y="334"/>
                      <a:pt x="489" y="326"/>
                    </a:cubicBezTo>
                    <a:cubicBezTo>
                      <a:pt x="492" y="323"/>
                      <a:pt x="498" y="322"/>
                      <a:pt x="497" y="316"/>
                    </a:cubicBezTo>
                    <a:cubicBezTo>
                      <a:pt x="496" y="311"/>
                      <a:pt x="491" y="309"/>
                      <a:pt x="486" y="309"/>
                    </a:cubicBezTo>
                    <a:cubicBezTo>
                      <a:pt x="476" y="308"/>
                      <a:pt x="467" y="308"/>
                      <a:pt x="467" y="294"/>
                    </a:cubicBezTo>
                    <a:cubicBezTo>
                      <a:pt x="466" y="281"/>
                      <a:pt x="472" y="272"/>
                      <a:pt x="484" y="266"/>
                    </a:cubicBezTo>
                    <a:cubicBezTo>
                      <a:pt x="504" y="258"/>
                      <a:pt x="504" y="257"/>
                      <a:pt x="492" y="241"/>
                    </a:cubicBezTo>
                    <a:cubicBezTo>
                      <a:pt x="478" y="221"/>
                      <a:pt x="465" y="202"/>
                      <a:pt x="470" y="175"/>
                    </a:cubicBezTo>
                    <a:cubicBezTo>
                      <a:pt x="471" y="165"/>
                      <a:pt x="465" y="154"/>
                      <a:pt x="464" y="142"/>
                    </a:cubicBezTo>
                    <a:cubicBezTo>
                      <a:pt x="463" y="135"/>
                      <a:pt x="457" y="135"/>
                      <a:pt x="452" y="138"/>
                    </a:cubicBezTo>
                    <a:cubicBezTo>
                      <a:pt x="432" y="150"/>
                      <a:pt x="412" y="162"/>
                      <a:pt x="404" y="186"/>
                    </a:cubicBezTo>
                    <a:cubicBezTo>
                      <a:pt x="397" y="206"/>
                      <a:pt x="387" y="212"/>
                      <a:pt x="366" y="209"/>
                    </a:cubicBezTo>
                    <a:cubicBezTo>
                      <a:pt x="354" y="207"/>
                      <a:pt x="342" y="207"/>
                      <a:pt x="330" y="204"/>
                    </a:cubicBezTo>
                    <a:cubicBezTo>
                      <a:pt x="325" y="203"/>
                      <a:pt x="319" y="203"/>
                      <a:pt x="316" y="208"/>
                    </a:cubicBezTo>
                    <a:cubicBezTo>
                      <a:pt x="313" y="214"/>
                      <a:pt x="314" y="219"/>
                      <a:pt x="318" y="223"/>
                    </a:cubicBezTo>
                    <a:cubicBezTo>
                      <a:pt x="329" y="233"/>
                      <a:pt x="333" y="246"/>
                      <a:pt x="333" y="261"/>
                    </a:cubicBezTo>
                    <a:cubicBezTo>
                      <a:pt x="333" y="268"/>
                      <a:pt x="338" y="273"/>
                      <a:pt x="343" y="277"/>
                    </a:cubicBezTo>
                    <a:cubicBezTo>
                      <a:pt x="353" y="286"/>
                      <a:pt x="361" y="297"/>
                      <a:pt x="368" y="308"/>
                    </a:cubicBezTo>
                    <a:cubicBezTo>
                      <a:pt x="375" y="317"/>
                      <a:pt x="378" y="324"/>
                      <a:pt x="390" y="313"/>
                    </a:cubicBezTo>
                    <a:cubicBezTo>
                      <a:pt x="397" y="306"/>
                      <a:pt x="407" y="311"/>
                      <a:pt x="413" y="318"/>
                    </a:cubicBezTo>
                    <a:cubicBezTo>
                      <a:pt x="421" y="328"/>
                      <a:pt x="422" y="339"/>
                      <a:pt x="414" y="349"/>
                    </a:cubicBezTo>
                    <a:cubicBezTo>
                      <a:pt x="409" y="357"/>
                      <a:pt x="403" y="362"/>
                      <a:pt x="392" y="359"/>
                    </a:cubicBezTo>
                    <a:cubicBezTo>
                      <a:pt x="391" y="358"/>
                      <a:pt x="390" y="358"/>
                      <a:pt x="389" y="357"/>
                    </a:cubicBezTo>
                    <a:cubicBezTo>
                      <a:pt x="381" y="354"/>
                      <a:pt x="375" y="342"/>
                      <a:pt x="364" y="351"/>
                    </a:cubicBezTo>
                    <a:cubicBezTo>
                      <a:pt x="354" y="360"/>
                      <a:pt x="363" y="370"/>
                      <a:pt x="364" y="380"/>
                    </a:cubicBezTo>
                    <a:cubicBezTo>
                      <a:pt x="366" y="393"/>
                      <a:pt x="372" y="402"/>
                      <a:pt x="383" y="409"/>
                    </a:cubicBezTo>
                    <a:cubicBezTo>
                      <a:pt x="390" y="413"/>
                      <a:pt x="392" y="420"/>
                      <a:pt x="389" y="428"/>
                    </a:cubicBezTo>
                    <a:cubicBezTo>
                      <a:pt x="385" y="436"/>
                      <a:pt x="378" y="436"/>
                      <a:pt x="370" y="434"/>
                    </a:cubicBezTo>
                    <a:cubicBezTo>
                      <a:pt x="345" y="427"/>
                      <a:pt x="317" y="429"/>
                      <a:pt x="291" y="424"/>
                    </a:cubicBezTo>
                    <a:cubicBezTo>
                      <a:pt x="281" y="422"/>
                      <a:pt x="273" y="437"/>
                      <a:pt x="261" y="426"/>
                    </a:cubicBezTo>
                    <a:cubicBezTo>
                      <a:pt x="268" y="437"/>
                      <a:pt x="278" y="441"/>
                      <a:pt x="289" y="442"/>
                    </a:cubicBezTo>
                    <a:cubicBezTo>
                      <a:pt x="306" y="444"/>
                      <a:pt x="314" y="452"/>
                      <a:pt x="309" y="469"/>
                    </a:cubicBezTo>
                    <a:cubicBezTo>
                      <a:pt x="304" y="475"/>
                      <a:pt x="302" y="479"/>
                      <a:pt x="311" y="486"/>
                    </a:cubicBezTo>
                    <a:cubicBezTo>
                      <a:pt x="329" y="502"/>
                      <a:pt x="351" y="507"/>
                      <a:pt x="371" y="518"/>
                    </a:cubicBezTo>
                    <a:close/>
                  </a:path>
                </a:pathLst>
              </a:custGeom>
              <a:solidFill>
                <a:srgbClr val="DEB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7" name="Freeform 817">
                <a:extLst>
                  <a:ext uri="{FF2B5EF4-FFF2-40B4-BE49-F238E27FC236}">
                    <a16:creationId xmlns:a16="http://schemas.microsoft.com/office/drawing/2014/main" id="{775AB2B5-B7D9-B797-EE71-DE97BB26C087}"/>
                  </a:ext>
                </a:extLst>
              </p:cNvPr>
              <p:cNvSpPr/>
              <p:nvPr/>
            </p:nvSpPr>
            <p:spPr bwMode="auto">
              <a:xfrm>
                <a:off x="3766" y="862"/>
                <a:ext cx="312" cy="379"/>
              </a:xfrm>
              <a:custGeom>
                <a:avLst/>
                <a:gdLst>
                  <a:gd name="T0" fmla="*/ 655 w 769"/>
                  <a:gd name="T1" fmla="*/ 12 h 446"/>
                  <a:gd name="T2" fmla="*/ 646 w 769"/>
                  <a:gd name="T3" fmla="*/ 31 h 446"/>
                  <a:gd name="T4" fmla="*/ 614 w 769"/>
                  <a:gd name="T5" fmla="*/ 35 h 446"/>
                  <a:gd name="T6" fmla="*/ 694 w 769"/>
                  <a:gd name="T7" fmla="*/ 35 h 446"/>
                  <a:gd name="T8" fmla="*/ 750 w 769"/>
                  <a:gd name="T9" fmla="*/ 33 h 446"/>
                  <a:gd name="T10" fmla="*/ 731 w 769"/>
                  <a:gd name="T11" fmla="*/ 75 h 446"/>
                  <a:gd name="T12" fmla="*/ 649 w 769"/>
                  <a:gd name="T13" fmla="*/ 89 h 446"/>
                  <a:gd name="T14" fmla="*/ 591 w 769"/>
                  <a:gd name="T15" fmla="*/ 95 h 446"/>
                  <a:gd name="T16" fmla="*/ 489 w 769"/>
                  <a:gd name="T17" fmla="*/ 106 h 446"/>
                  <a:gd name="T18" fmla="*/ 452 w 769"/>
                  <a:gd name="T19" fmla="*/ 128 h 446"/>
                  <a:gd name="T20" fmla="*/ 412 w 769"/>
                  <a:gd name="T21" fmla="*/ 175 h 446"/>
                  <a:gd name="T22" fmla="*/ 366 w 769"/>
                  <a:gd name="T23" fmla="*/ 219 h 446"/>
                  <a:gd name="T24" fmla="*/ 358 w 769"/>
                  <a:gd name="T25" fmla="*/ 299 h 446"/>
                  <a:gd name="T26" fmla="*/ 394 w 769"/>
                  <a:gd name="T27" fmla="*/ 270 h 446"/>
                  <a:gd name="T28" fmla="*/ 447 w 769"/>
                  <a:gd name="T29" fmla="*/ 226 h 446"/>
                  <a:gd name="T30" fmla="*/ 520 w 769"/>
                  <a:gd name="T31" fmla="*/ 257 h 446"/>
                  <a:gd name="T32" fmla="*/ 586 w 769"/>
                  <a:gd name="T33" fmla="*/ 281 h 446"/>
                  <a:gd name="T34" fmla="*/ 643 w 769"/>
                  <a:gd name="T35" fmla="*/ 241 h 446"/>
                  <a:gd name="T36" fmla="*/ 634 w 769"/>
                  <a:gd name="T37" fmla="*/ 326 h 446"/>
                  <a:gd name="T38" fmla="*/ 634 w 769"/>
                  <a:gd name="T39" fmla="*/ 350 h 446"/>
                  <a:gd name="T40" fmla="*/ 603 w 769"/>
                  <a:gd name="T41" fmla="*/ 426 h 446"/>
                  <a:gd name="T42" fmla="*/ 544 w 769"/>
                  <a:gd name="T43" fmla="*/ 446 h 446"/>
                  <a:gd name="T44" fmla="*/ 536 w 769"/>
                  <a:gd name="T45" fmla="*/ 398 h 446"/>
                  <a:gd name="T46" fmla="*/ 535 w 769"/>
                  <a:gd name="T47" fmla="*/ 350 h 446"/>
                  <a:gd name="T48" fmla="*/ 530 w 769"/>
                  <a:gd name="T49" fmla="*/ 288 h 446"/>
                  <a:gd name="T50" fmla="*/ 462 w 769"/>
                  <a:gd name="T51" fmla="*/ 289 h 446"/>
                  <a:gd name="T52" fmla="*/ 389 w 769"/>
                  <a:gd name="T53" fmla="*/ 317 h 446"/>
                  <a:gd name="T54" fmla="*/ 361 w 769"/>
                  <a:gd name="T55" fmla="*/ 339 h 446"/>
                  <a:gd name="T56" fmla="*/ 313 w 769"/>
                  <a:gd name="T57" fmla="*/ 311 h 446"/>
                  <a:gd name="T58" fmla="*/ 287 w 769"/>
                  <a:gd name="T59" fmla="*/ 327 h 446"/>
                  <a:gd name="T60" fmla="*/ 258 w 769"/>
                  <a:gd name="T61" fmla="*/ 366 h 446"/>
                  <a:gd name="T62" fmla="*/ 193 w 769"/>
                  <a:gd name="T63" fmla="*/ 349 h 446"/>
                  <a:gd name="T64" fmla="*/ 115 w 769"/>
                  <a:gd name="T65" fmla="*/ 365 h 446"/>
                  <a:gd name="T66" fmla="*/ 72 w 769"/>
                  <a:gd name="T67" fmla="*/ 346 h 446"/>
                  <a:gd name="T68" fmla="*/ 4 w 769"/>
                  <a:gd name="T69" fmla="*/ 313 h 446"/>
                  <a:gd name="T70" fmla="*/ 16 w 769"/>
                  <a:gd name="T71" fmla="*/ 298 h 446"/>
                  <a:gd name="T72" fmla="*/ 60 w 769"/>
                  <a:gd name="T73" fmla="*/ 285 h 446"/>
                  <a:gd name="T74" fmla="*/ 111 w 769"/>
                  <a:gd name="T75" fmla="*/ 249 h 446"/>
                  <a:gd name="T76" fmla="*/ 107 w 769"/>
                  <a:gd name="T77" fmla="*/ 296 h 446"/>
                  <a:gd name="T78" fmla="*/ 127 w 769"/>
                  <a:gd name="T79" fmla="*/ 323 h 446"/>
                  <a:gd name="T80" fmla="*/ 121 w 769"/>
                  <a:gd name="T81" fmla="*/ 293 h 446"/>
                  <a:gd name="T82" fmla="*/ 136 w 769"/>
                  <a:gd name="T83" fmla="*/ 252 h 446"/>
                  <a:gd name="T84" fmla="*/ 185 w 769"/>
                  <a:gd name="T85" fmla="*/ 223 h 446"/>
                  <a:gd name="T86" fmla="*/ 251 w 769"/>
                  <a:gd name="T87" fmla="*/ 209 h 446"/>
                  <a:gd name="T88" fmla="*/ 302 w 769"/>
                  <a:gd name="T89" fmla="*/ 195 h 446"/>
                  <a:gd name="T90" fmla="*/ 293 w 769"/>
                  <a:gd name="T91" fmla="*/ 248 h 446"/>
                  <a:gd name="T92" fmla="*/ 306 w 769"/>
                  <a:gd name="T93" fmla="*/ 195 h 446"/>
                  <a:gd name="T94" fmla="*/ 361 w 769"/>
                  <a:gd name="T95" fmla="*/ 167 h 446"/>
                  <a:gd name="T96" fmla="*/ 399 w 769"/>
                  <a:gd name="T97" fmla="*/ 120 h 446"/>
                  <a:gd name="T98" fmla="*/ 442 w 769"/>
                  <a:gd name="T99" fmla="*/ 86 h 446"/>
                  <a:gd name="T100" fmla="*/ 436 w 769"/>
                  <a:gd name="T101" fmla="*/ 69 h 446"/>
                  <a:gd name="T102" fmla="*/ 349 w 769"/>
                  <a:gd name="T103" fmla="*/ 96 h 446"/>
                  <a:gd name="T104" fmla="*/ 284 w 769"/>
                  <a:gd name="T105" fmla="*/ 91 h 446"/>
                  <a:gd name="T106" fmla="*/ 232 w 769"/>
                  <a:gd name="T107" fmla="*/ 87 h 446"/>
                  <a:gd name="T108" fmla="*/ 274 w 769"/>
                  <a:gd name="T109" fmla="*/ 50 h 446"/>
                  <a:gd name="T110" fmla="*/ 369 w 769"/>
                  <a:gd name="T111" fmla="*/ 61 h 446"/>
                  <a:gd name="T112" fmla="*/ 545 w 769"/>
                  <a:gd name="T113" fmla="*/ 39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69" h="446">
                    <a:moveTo>
                      <a:pt x="623" y="0"/>
                    </a:moveTo>
                    <a:cubicBezTo>
                      <a:pt x="635" y="0"/>
                      <a:pt x="647" y="2"/>
                      <a:pt x="655" y="12"/>
                    </a:cubicBezTo>
                    <a:cubicBezTo>
                      <a:pt x="663" y="22"/>
                      <a:pt x="678" y="13"/>
                      <a:pt x="687" y="21"/>
                    </a:cubicBezTo>
                    <a:cubicBezTo>
                      <a:pt x="677" y="32"/>
                      <a:pt x="657" y="37"/>
                      <a:pt x="646" y="31"/>
                    </a:cubicBezTo>
                    <a:cubicBezTo>
                      <a:pt x="643" y="30"/>
                      <a:pt x="640" y="27"/>
                      <a:pt x="637" y="26"/>
                    </a:cubicBezTo>
                    <a:cubicBezTo>
                      <a:pt x="627" y="22"/>
                      <a:pt x="618" y="27"/>
                      <a:pt x="614" y="35"/>
                    </a:cubicBezTo>
                    <a:cubicBezTo>
                      <a:pt x="609" y="43"/>
                      <a:pt x="617" y="48"/>
                      <a:pt x="624" y="52"/>
                    </a:cubicBezTo>
                    <a:cubicBezTo>
                      <a:pt x="646" y="65"/>
                      <a:pt x="680" y="57"/>
                      <a:pt x="694" y="35"/>
                    </a:cubicBezTo>
                    <a:cubicBezTo>
                      <a:pt x="705" y="17"/>
                      <a:pt x="707" y="17"/>
                      <a:pt x="723" y="29"/>
                    </a:cubicBezTo>
                    <a:cubicBezTo>
                      <a:pt x="731" y="35"/>
                      <a:pt x="741" y="32"/>
                      <a:pt x="750" y="33"/>
                    </a:cubicBezTo>
                    <a:cubicBezTo>
                      <a:pt x="766" y="36"/>
                      <a:pt x="769" y="42"/>
                      <a:pt x="760" y="55"/>
                    </a:cubicBezTo>
                    <a:cubicBezTo>
                      <a:pt x="753" y="65"/>
                      <a:pt x="744" y="74"/>
                      <a:pt x="731" y="75"/>
                    </a:cubicBezTo>
                    <a:cubicBezTo>
                      <a:pt x="725" y="75"/>
                      <a:pt x="717" y="72"/>
                      <a:pt x="712" y="77"/>
                    </a:cubicBezTo>
                    <a:cubicBezTo>
                      <a:pt x="693" y="94"/>
                      <a:pt x="670" y="87"/>
                      <a:pt x="649" y="89"/>
                    </a:cubicBezTo>
                    <a:cubicBezTo>
                      <a:pt x="640" y="89"/>
                      <a:pt x="631" y="87"/>
                      <a:pt x="623" y="93"/>
                    </a:cubicBezTo>
                    <a:cubicBezTo>
                      <a:pt x="613" y="100"/>
                      <a:pt x="602" y="97"/>
                      <a:pt x="591" y="95"/>
                    </a:cubicBezTo>
                    <a:cubicBezTo>
                      <a:pt x="577" y="92"/>
                      <a:pt x="564" y="95"/>
                      <a:pt x="550" y="99"/>
                    </a:cubicBezTo>
                    <a:cubicBezTo>
                      <a:pt x="531" y="105"/>
                      <a:pt x="511" y="118"/>
                      <a:pt x="489" y="106"/>
                    </a:cubicBezTo>
                    <a:cubicBezTo>
                      <a:pt x="481" y="101"/>
                      <a:pt x="478" y="107"/>
                      <a:pt x="475" y="114"/>
                    </a:cubicBezTo>
                    <a:cubicBezTo>
                      <a:pt x="471" y="124"/>
                      <a:pt x="464" y="131"/>
                      <a:pt x="452" y="128"/>
                    </a:cubicBezTo>
                    <a:cubicBezTo>
                      <a:pt x="442" y="125"/>
                      <a:pt x="436" y="130"/>
                      <a:pt x="431" y="138"/>
                    </a:cubicBezTo>
                    <a:cubicBezTo>
                      <a:pt x="423" y="150"/>
                      <a:pt x="417" y="162"/>
                      <a:pt x="412" y="175"/>
                    </a:cubicBezTo>
                    <a:cubicBezTo>
                      <a:pt x="407" y="193"/>
                      <a:pt x="396" y="204"/>
                      <a:pt x="377" y="205"/>
                    </a:cubicBezTo>
                    <a:cubicBezTo>
                      <a:pt x="367" y="205"/>
                      <a:pt x="364" y="209"/>
                      <a:pt x="366" y="219"/>
                    </a:cubicBezTo>
                    <a:cubicBezTo>
                      <a:pt x="368" y="227"/>
                      <a:pt x="367" y="234"/>
                      <a:pt x="361" y="241"/>
                    </a:cubicBezTo>
                    <a:cubicBezTo>
                      <a:pt x="345" y="256"/>
                      <a:pt x="345" y="277"/>
                      <a:pt x="358" y="299"/>
                    </a:cubicBezTo>
                    <a:cubicBezTo>
                      <a:pt x="367" y="290"/>
                      <a:pt x="377" y="281"/>
                      <a:pt x="389" y="276"/>
                    </a:cubicBezTo>
                    <a:cubicBezTo>
                      <a:pt x="391" y="274"/>
                      <a:pt x="394" y="272"/>
                      <a:pt x="394" y="270"/>
                    </a:cubicBezTo>
                    <a:cubicBezTo>
                      <a:pt x="393" y="243"/>
                      <a:pt x="418" y="241"/>
                      <a:pt x="432" y="229"/>
                    </a:cubicBezTo>
                    <a:cubicBezTo>
                      <a:pt x="436" y="226"/>
                      <a:pt x="444" y="223"/>
                      <a:pt x="447" y="226"/>
                    </a:cubicBezTo>
                    <a:cubicBezTo>
                      <a:pt x="459" y="240"/>
                      <a:pt x="483" y="220"/>
                      <a:pt x="491" y="244"/>
                    </a:cubicBezTo>
                    <a:cubicBezTo>
                      <a:pt x="496" y="259"/>
                      <a:pt x="507" y="260"/>
                      <a:pt x="520" y="257"/>
                    </a:cubicBezTo>
                    <a:cubicBezTo>
                      <a:pt x="546" y="251"/>
                      <a:pt x="548" y="253"/>
                      <a:pt x="557" y="276"/>
                    </a:cubicBezTo>
                    <a:cubicBezTo>
                      <a:pt x="564" y="296"/>
                      <a:pt x="572" y="297"/>
                      <a:pt x="586" y="281"/>
                    </a:cubicBezTo>
                    <a:cubicBezTo>
                      <a:pt x="597" y="268"/>
                      <a:pt x="597" y="251"/>
                      <a:pt x="609" y="239"/>
                    </a:cubicBezTo>
                    <a:cubicBezTo>
                      <a:pt x="623" y="225"/>
                      <a:pt x="632" y="224"/>
                      <a:pt x="643" y="241"/>
                    </a:cubicBezTo>
                    <a:cubicBezTo>
                      <a:pt x="651" y="254"/>
                      <a:pt x="651" y="284"/>
                      <a:pt x="640" y="294"/>
                    </a:cubicBezTo>
                    <a:cubicBezTo>
                      <a:pt x="627" y="304"/>
                      <a:pt x="628" y="314"/>
                      <a:pt x="634" y="326"/>
                    </a:cubicBezTo>
                    <a:cubicBezTo>
                      <a:pt x="636" y="329"/>
                      <a:pt x="636" y="333"/>
                      <a:pt x="636" y="336"/>
                    </a:cubicBezTo>
                    <a:cubicBezTo>
                      <a:pt x="636" y="341"/>
                      <a:pt x="637" y="347"/>
                      <a:pt x="634" y="350"/>
                    </a:cubicBezTo>
                    <a:cubicBezTo>
                      <a:pt x="617" y="365"/>
                      <a:pt x="618" y="379"/>
                      <a:pt x="626" y="400"/>
                    </a:cubicBezTo>
                    <a:cubicBezTo>
                      <a:pt x="635" y="420"/>
                      <a:pt x="626" y="428"/>
                      <a:pt x="603" y="426"/>
                    </a:cubicBezTo>
                    <a:cubicBezTo>
                      <a:pt x="599" y="425"/>
                      <a:pt x="594" y="425"/>
                      <a:pt x="591" y="427"/>
                    </a:cubicBezTo>
                    <a:cubicBezTo>
                      <a:pt x="577" y="438"/>
                      <a:pt x="559" y="439"/>
                      <a:pt x="544" y="446"/>
                    </a:cubicBezTo>
                    <a:cubicBezTo>
                      <a:pt x="521" y="433"/>
                      <a:pt x="522" y="421"/>
                      <a:pt x="547" y="406"/>
                    </a:cubicBezTo>
                    <a:cubicBezTo>
                      <a:pt x="545" y="400"/>
                      <a:pt x="540" y="401"/>
                      <a:pt x="536" y="398"/>
                    </a:cubicBezTo>
                    <a:cubicBezTo>
                      <a:pt x="529" y="394"/>
                      <a:pt x="526" y="388"/>
                      <a:pt x="532" y="382"/>
                    </a:cubicBezTo>
                    <a:cubicBezTo>
                      <a:pt x="541" y="372"/>
                      <a:pt x="538" y="361"/>
                      <a:pt x="535" y="350"/>
                    </a:cubicBezTo>
                    <a:cubicBezTo>
                      <a:pt x="532" y="335"/>
                      <a:pt x="528" y="320"/>
                      <a:pt x="537" y="306"/>
                    </a:cubicBezTo>
                    <a:cubicBezTo>
                      <a:pt x="542" y="298"/>
                      <a:pt x="538" y="292"/>
                      <a:pt x="530" y="288"/>
                    </a:cubicBezTo>
                    <a:cubicBezTo>
                      <a:pt x="516" y="281"/>
                      <a:pt x="502" y="279"/>
                      <a:pt x="488" y="287"/>
                    </a:cubicBezTo>
                    <a:cubicBezTo>
                      <a:pt x="480" y="292"/>
                      <a:pt x="471" y="295"/>
                      <a:pt x="462" y="289"/>
                    </a:cubicBezTo>
                    <a:cubicBezTo>
                      <a:pt x="450" y="281"/>
                      <a:pt x="439" y="285"/>
                      <a:pt x="428" y="290"/>
                    </a:cubicBezTo>
                    <a:cubicBezTo>
                      <a:pt x="414" y="297"/>
                      <a:pt x="405" y="313"/>
                      <a:pt x="389" y="317"/>
                    </a:cubicBezTo>
                    <a:cubicBezTo>
                      <a:pt x="385" y="318"/>
                      <a:pt x="386" y="324"/>
                      <a:pt x="386" y="328"/>
                    </a:cubicBezTo>
                    <a:cubicBezTo>
                      <a:pt x="382" y="345"/>
                      <a:pt x="375" y="348"/>
                      <a:pt x="361" y="339"/>
                    </a:cubicBezTo>
                    <a:cubicBezTo>
                      <a:pt x="348" y="333"/>
                      <a:pt x="338" y="324"/>
                      <a:pt x="330" y="311"/>
                    </a:cubicBezTo>
                    <a:cubicBezTo>
                      <a:pt x="326" y="304"/>
                      <a:pt x="320" y="292"/>
                      <a:pt x="313" y="311"/>
                    </a:cubicBezTo>
                    <a:cubicBezTo>
                      <a:pt x="310" y="318"/>
                      <a:pt x="305" y="318"/>
                      <a:pt x="298" y="316"/>
                    </a:cubicBezTo>
                    <a:cubicBezTo>
                      <a:pt x="285" y="310"/>
                      <a:pt x="281" y="316"/>
                      <a:pt x="287" y="327"/>
                    </a:cubicBezTo>
                    <a:cubicBezTo>
                      <a:pt x="294" y="342"/>
                      <a:pt x="287" y="350"/>
                      <a:pt x="275" y="356"/>
                    </a:cubicBezTo>
                    <a:cubicBezTo>
                      <a:pt x="269" y="359"/>
                      <a:pt x="263" y="362"/>
                      <a:pt x="258" y="366"/>
                    </a:cubicBezTo>
                    <a:cubicBezTo>
                      <a:pt x="253" y="368"/>
                      <a:pt x="245" y="371"/>
                      <a:pt x="243" y="367"/>
                    </a:cubicBezTo>
                    <a:cubicBezTo>
                      <a:pt x="229" y="351"/>
                      <a:pt x="208" y="358"/>
                      <a:pt x="193" y="349"/>
                    </a:cubicBezTo>
                    <a:cubicBezTo>
                      <a:pt x="185" y="345"/>
                      <a:pt x="176" y="345"/>
                      <a:pt x="171" y="353"/>
                    </a:cubicBezTo>
                    <a:cubicBezTo>
                      <a:pt x="157" y="377"/>
                      <a:pt x="134" y="365"/>
                      <a:pt x="115" y="365"/>
                    </a:cubicBezTo>
                    <a:cubicBezTo>
                      <a:pt x="106" y="365"/>
                      <a:pt x="95" y="357"/>
                      <a:pt x="84" y="356"/>
                    </a:cubicBezTo>
                    <a:cubicBezTo>
                      <a:pt x="78" y="356"/>
                      <a:pt x="75" y="351"/>
                      <a:pt x="72" y="346"/>
                    </a:cubicBezTo>
                    <a:cubicBezTo>
                      <a:pt x="68" y="336"/>
                      <a:pt x="62" y="331"/>
                      <a:pt x="49" y="334"/>
                    </a:cubicBezTo>
                    <a:cubicBezTo>
                      <a:pt x="33" y="339"/>
                      <a:pt x="12" y="327"/>
                      <a:pt x="4" y="313"/>
                    </a:cubicBezTo>
                    <a:cubicBezTo>
                      <a:pt x="1" y="308"/>
                      <a:pt x="0" y="304"/>
                      <a:pt x="3" y="300"/>
                    </a:cubicBezTo>
                    <a:cubicBezTo>
                      <a:pt x="7" y="295"/>
                      <a:pt x="11" y="296"/>
                      <a:pt x="16" y="298"/>
                    </a:cubicBezTo>
                    <a:cubicBezTo>
                      <a:pt x="19" y="299"/>
                      <a:pt x="21" y="302"/>
                      <a:pt x="24" y="303"/>
                    </a:cubicBezTo>
                    <a:cubicBezTo>
                      <a:pt x="45" y="311"/>
                      <a:pt x="54" y="306"/>
                      <a:pt x="60" y="285"/>
                    </a:cubicBezTo>
                    <a:cubicBezTo>
                      <a:pt x="65" y="266"/>
                      <a:pt x="82" y="255"/>
                      <a:pt x="96" y="242"/>
                    </a:cubicBezTo>
                    <a:cubicBezTo>
                      <a:pt x="102" y="237"/>
                      <a:pt x="109" y="239"/>
                      <a:pt x="111" y="249"/>
                    </a:cubicBezTo>
                    <a:cubicBezTo>
                      <a:pt x="111" y="255"/>
                      <a:pt x="106" y="259"/>
                      <a:pt x="103" y="265"/>
                    </a:cubicBezTo>
                    <a:cubicBezTo>
                      <a:pt x="98" y="276"/>
                      <a:pt x="98" y="287"/>
                      <a:pt x="107" y="296"/>
                    </a:cubicBezTo>
                    <a:cubicBezTo>
                      <a:pt x="112" y="301"/>
                      <a:pt x="116" y="307"/>
                      <a:pt x="118" y="315"/>
                    </a:cubicBezTo>
                    <a:cubicBezTo>
                      <a:pt x="118" y="320"/>
                      <a:pt x="121" y="324"/>
                      <a:pt x="127" y="323"/>
                    </a:cubicBezTo>
                    <a:cubicBezTo>
                      <a:pt x="133" y="322"/>
                      <a:pt x="134" y="316"/>
                      <a:pt x="133" y="310"/>
                    </a:cubicBezTo>
                    <a:cubicBezTo>
                      <a:pt x="133" y="302"/>
                      <a:pt x="127" y="298"/>
                      <a:pt x="121" y="293"/>
                    </a:cubicBezTo>
                    <a:cubicBezTo>
                      <a:pt x="103" y="277"/>
                      <a:pt x="105" y="267"/>
                      <a:pt x="127" y="259"/>
                    </a:cubicBezTo>
                    <a:cubicBezTo>
                      <a:pt x="131" y="257"/>
                      <a:pt x="134" y="256"/>
                      <a:pt x="136" y="252"/>
                    </a:cubicBezTo>
                    <a:cubicBezTo>
                      <a:pt x="149" y="224"/>
                      <a:pt x="157" y="222"/>
                      <a:pt x="180" y="242"/>
                    </a:cubicBezTo>
                    <a:cubicBezTo>
                      <a:pt x="187" y="237"/>
                      <a:pt x="185" y="230"/>
                      <a:pt x="185" y="223"/>
                    </a:cubicBezTo>
                    <a:cubicBezTo>
                      <a:pt x="185" y="207"/>
                      <a:pt x="194" y="201"/>
                      <a:pt x="207" y="209"/>
                    </a:cubicBezTo>
                    <a:cubicBezTo>
                      <a:pt x="223" y="220"/>
                      <a:pt x="236" y="220"/>
                      <a:pt x="251" y="209"/>
                    </a:cubicBezTo>
                    <a:cubicBezTo>
                      <a:pt x="252" y="208"/>
                      <a:pt x="255" y="206"/>
                      <a:pt x="256" y="206"/>
                    </a:cubicBezTo>
                    <a:cubicBezTo>
                      <a:pt x="273" y="210"/>
                      <a:pt x="288" y="204"/>
                      <a:pt x="302" y="195"/>
                    </a:cubicBezTo>
                    <a:cubicBezTo>
                      <a:pt x="308" y="209"/>
                      <a:pt x="301" y="219"/>
                      <a:pt x="294" y="230"/>
                    </a:cubicBezTo>
                    <a:cubicBezTo>
                      <a:pt x="290" y="236"/>
                      <a:pt x="284" y="243"/>
                      <a:pt x="293" y="248"/>
                    </a:cubicBezTo>
                    <a:cubicBezTo>
                      <a:pt x="302" y="254"/>
                      <a:pt x="307" y="245"/>
                      <a:pt x="311" y="238"/>
                    </a:cubicBezTo>
                    <a:cubicBezTo>
                      <a:pt x="319" y="223"/>
                      <a:pt x="312" y="209"/>
                      <a:pt x="306" y="195"/>
                    </a:cubicBezTo>
                    <a:cubicBezTo>
                      <a:pt x="309" y="183"/>
                      <a:pt x="320" y="182"/>
                      <a:pt x="328" y="185"/>
                    </a:cubicBezTo>
                    <a:cubicBezTo>
                      <a:pt x="346" y="190"/>
                      <a:pt x="355" y="180"/>
                      <a:pt x="361" y="167"/>
                    </a:cubicBezTo>
                    <a:cubicBezTo>
                      <a:pt x="367" y="154"/>
                      <a:pt x="376" y="145"/>
                      <a:pt x="388" y="139"/>
                    </a:cubicBezTo>
                    <a:cubicBezTo>
                      <a:pt x="397" y="135"/>
                      <a:pt x="399" y="129"/>
                      <a:pt x="399" y="120"/>
                    </a:cubicBezTo>
                    <a:cubicBezTo>
                      <a:pt x="401" y="95"/>
                      <a:pt x="406" y="90"/>
                      <a:pt x="430" y="88"/>
                    </a:cubicBezTo>
                    <a:cubicBezTo>
                      <a:pt x="434" y="88"/>
                      <a:pt x="438" y="88"/>
                      <a:pt x="442" y="86"/>
                    </a:cubicBezTo>
                    <a:cubicBezTo>
                      <a:pt x="448" y="83"/>
                      <a:pt x="452" y="78"/>
                      <a:pt x="450" y="72"/>
                    </a:cubicBezTo>
                    <a:cubicBezTo>
                      <a:pt x="448" y="65"/>
                      <a:pt x="441" y="68"/>
                      <a:pt x="436" y="69"/>
                    </a:cubicBezTo>
                    <a:cubicBezTo>
                      <a:pt x="427" y="70"/>
                      <a:pt x="420" y="77"/>
                      <a:pt x="413" y="83"/>
                    </a:cubicBezTo>
                    <a:cubicBezTo>
                      <a:pt x="394" y="99"/>
                      <a:pt x="376" y="111"/>
                      <a:pt x="349" y="96"/>
                    </a:cubicBezTo>
                    <a:cubicBezTo>
                      <a:pt x="335" y="88"/>
                      <a:pt x="316" y="89"/>
                      <a:pt x="300" y="86"/>
                    </a:cubicBezTo>
                    <a:cubicBezTo>
                      <a:pt x="294" y="84"/>
                      <a:pt x="289" y="88"/>
                      <a:pt x="284" y="91"/>
                    </a:cubicBezTo>
                    <a:cubicBezTo>
                      <a:pt x="271" y="100"/>
                      <a:pt x="259" y="101"/>
                      <a:pt x="249" y="88"/>
                    </a:cubicBezTo>
                    <a:cubicBezTo>
                      <a:pt x="243" y="81"/>
                      <a:pt x="240" y="79"/>
                      <a:pt x="232" y="87"/>
                    </a:cubicBezTo>
                    <a:cubicBezTo>
                      <a:pt x="222" y="96"/>
                      <a:pt x="214" y="86"/>
                      <a:pt x="206" y="81"/>
                    </a:cubicBezTo>
                    <a:cubicBezTo>
                      <a:pt x="220" y="51"/>
                      <a:pt x="248" y="52"/>
                      <a:pt x="274" y="50"/>
                    </a:cubicBezTo>
                    <a:cubicBezTo>
                      <a:pt x="287" y="50"/>
                      <a:pt x="299" y="54"/>
                      <a:pt x="310" y="60"/>
                    </a:cubicBezTo>
                    <a:cubicBezTo>
                      <a:pt x="330" y="71"/>
                      <a:pt x="352" y="74"/>
                      <a:pt x="369" y="61"/>
                    </a:cubicBezTo>
                    <a:cubicBezTo>
                      <a:pt x="405" y="36"/>
                      <a:pt x="444" y="38"/>
                      <a:pt x="482" y="46"/>
                    </a:cubicBezTo>
                    <a:cubicBezTo>
                      <a:pt x="506" y="52"/>
                      <a:pt x="526" y="49"/>
                      <a:pt x="545" y="39"/>
                    </a:cubicBezTo>
                    <a:cubicBezTo>
                      <a:pt x="571" y="25"/>
                      <a:pt x="600" y="18"/>
                      <a:pt x="623" y="0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8" name="Freeform 818">
                <a:extLst>
                  <a:ext uri="{FF2B5EF4-FFF2-40B4-BE49-F238E27FC236}">
                    <a16:creationId xmlns:a16="http://schemas.microsoft.com/office/drawing/2014/main" id="{E7AC7F29-8234-3CA1-FCA2-B80566D89BD8}"/>
                  </a:ext>
                </a:extLst>
              </p:cNvPr>
              <p:cNvSpPr/>
              <p:nvPr/>
            </p:nvSpPr>
            <p:spPr bwMode="auto">
              <a:xfrm>
                <a:off x="4419" y="836"/>
                <a:ext cx="219" cy="524"/>
              </a:xfrm>
              <a:custGeom>
                <a:avLst/>
                <a:gdLst>
                  <a:gd name="T0" fmla="*/ 149 w 541"/>
                  <a:gd name="T1" fmla="*/ 247 h 615"/>
                  <a:gd name="T2" fmla="*/ 169 w 541"/>
                  <a:gd name="T3" fmla="*/ 218 h 615"/>
                  <a:gd name="T4" fmla="*/ 248 w 541"/>
                  <a:gd name="T5" fmla="*/ 147 h 615"/>
                  <a:gd name="T6" fmla="*/ 306 w 541"/>
                  <a:gd name="T7" fmla="*/ 3 h 615"/>
                  <a:gd name="T8" fmla="*/ 377 w 541"/>
                  <a:gd name="T9" fmla="*/ 26 h 615"/>
                  <a:gd name="T10" fmla="*/ 447 w 541"/>
                  <a:gd name="T11" fmla="*/ 54 h 615"/>
                  <a:gd name="T12" fmla="*/ 541 w 541"/>
                  <a:gd name="T13" fmla="*/ 111 h 615"/>
                  <a:gd name="T14" fmla="*/ 485 w 541"/>
                  <a:gd name="T15" fmla="*/ 97 h 615"/>
                  <a:gd name="T16" fmla="*/ 390 w 541"/>
                  <a:gd name="T17" fmla="*/ 80 h 615"/>
                  <a:gd name="T18" fmla="*/ 344 w 541"/>
                  <a:gd name="T19" fmla="*/ 77 h 615"/>
                  <a:gd name="T20" fmla="*/ 288 w 541"/>
                  <a:gd name="T21" fmla="*/ 93 h 615"/>
                  <a:gd name="T22" fmla="*/ 269 w 541"/>
                  <a:gd name="T23" fmla="*/ 174 h 615"/>
                  <a:gd name="T24" fmla="*/ 276 w 541"/>
                  <a:gd name="T25" fmla="*/ 237 h 615"/>
                  <a:gd name="T26" fmla="*/ 318 w 541"/>
                  <a:gd name="T27" fmla="*/ 206 h 615"/>
                  <a:gd name="T28" fmla="*/ 399 w 541"/>
                  <a:gd name="T29" fmla="*/ 182 h 615"/>
                  <a:gd name="T30" fmla="*/ 419 w 541"/>
                  <a:gd name="T31" fmla="*/ 249 h 615"/>
                  <a:gd name="T32" fmla="*/ 308 w 541"/>
                  <a:gd name="T33" fmla="*/ 269 h 615"/>
                  <a:gd name="T34" fmla="*/ 318 w 541"/>
                  <a:gd name="T35" fmla="*/ 329 h 615"/>
                  <a:gd name="T36" fmla="*/ 346 w 541"/>
                  <a:gd name="T37" fmla="*/ 489 h 615"/>
                  <a:gd name="T38" fmla="*/ 370 w 541"/>
                  <a:gd name="T39" fmla="*/ 488 h 615"/>
                  <a:gd name="T40" fmla="*/ 447 w 541"/>
                  <a:gd name="T41" fmla="*/ 490 h 615"/>
                  <a:gd name="T42" fmla="*/ 476 w 541"/>
                  <a:gd name="T43" fmla="*/ 523 h 615"/>
                  <a:gd name="T44" fmla="*/ 437 w 541"/>
                  <a:gd name="T45" fmla="*/ 548 h 615"/>
                  <a:gd name="T46" fmla="*/ 381 w 541"/>
                  <a:gd name="T47" fmla="*/ 545 h 615"/>
                  <a:gd name="T48" fmla="*/ 354 w 541"/>
                  <a:gd name="T49" fmla="*/ 553 h 615"/>
                  <a:gd name="T50" fmla="*/ 362 w 541"/>
                  <a:gd name="T51" fmla="*/ 583 h 615"/>
                  <a:gd name="T52" fmla="*/ 342 w 541"/>
                  <a:gd name="T53" fmla="*/ 603 h 615"/>
                  <a:gd name="T54" fmla="*/ 280 w 541"/>
                  <a:gd name="T55" fmla="*/ 528 h 615"/>
                  <a:gd name="T56" fmla="*/ 228 w 541"/>
                  <a:gd name="T57" fmla="*/ 450 h 615"/>
                  <a:gd name="T58" fmla="*/ 191 w 541"/>
                  <a:gd name="T59" fmla="*/ 466 h 615"/>
                  <a:gd name="T60" fmla="*/ 160 w 541"/>
                  <a:gd name="T61" fmla="*/ 434 h 615"/>
                  <a:gd name="T62" fmla="*/ 83 w 541"/>
                  <a:gd name="T63" fmla="*/ 392 h 615"/>
                  <a:gd name="T64" fmla="*/ 0 w 541"/>
                  <a:gd name="T65" fmla="*/ 417 h 615"/>
                  <a:gd name="T66" fmla="*/ 28 w 541"/>
                  <a:gd name="T67" fmla="*/ 316 h 615"/>
                  <a:gd name="T68" fmla="*/ 97 w 541"/>
                  <a:gd name="T69" fmla="*/ 291 h 615"/>
                  <a:gd name="T70" fmla="*/ 117 w 541"/>
                  <a:gd name="T71" fmla="*/ 336 h 615"/>
                  <a:gd name="T72" fmla="*/ 179 w 541"/>
                  <a:gd name="T73" fmla="*/ 374 h 615"/>
                  <a:gd name="T74" fmla="*/ 259 w 541"/>
                  <a:gd name="T75" fmla="*/ 413 h 615"/>
                  <a:gd name="T76" fmla="*/ 274 w 541"/>
                  <a:gd name="T77" fmla="*/ 376 h 615"/>
                  <a:gd name="T78" fmla="*/ 236 w 541"/>
                  <a:gd name="T79" fmla="*/ 311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41" h="615">
                    <a:moveTo>
                      <a:pt x="193" y="303"/>
                    </a:moveTo>
                    <a:cubicBezTo>
                      <a:pt x="174" y="288"/>
                      <a:pt x="161" y="267"/>
                      <a:pt x="149" y="247"/>
                    </a:cubicBezTo>
                    <a:cubicBezTo>
                      <a:pt x="143" y="238"/>
                      <a:pt x="144" y="230"/>
                      <a:pt x="150" y="221"/>
                    </a:cubicBezTo>
                    <a:cubicBezTo>
                      <a:pt x="155" y="212"/>
                      <a:pt x="162" y="217"/>
                      <a:pt x="169" y="218"/>
                    </a:cubicBezTo>
                    <a:cubicBezTo>
                      <a:pt x="181" y="220"/>
                      <a:pt x="189" y="216"/>
                      <a:pt x="199" y="208"/>
                    </a:cubicBezTo>
                    <a:cubicBezTo>
                      <a:pt x="221" y="192"/>
                      <a:pt x="233" y="168"/>
                      <a:pt x="248" y="147"/>
                    </a:cubicBezTo>
                    <a:cubicBezTo>
                      <a:pt x="266" y="121"/>
                      <a:pt x="283" y="91"/>
                      <a:pt x="267" y="55"/>
                    </a:cubicBezTo>
                    <a:cubicBezTo>
                      <a:pt x="260" y="39"/>
                      <a:pt x="287" y="5"/>
                      <a:pt x="306" y="3"/>
                    </a:cubicBezTo>
                    <a:cubicBezTo>
                      <a:pt x="326" y="2"/>
                      <a:pt x="347" y="0"/>
                      <a:pt x="363" y="19"/>
                    </a:cubicBezTo>
                    <a:cubicBezTo>
                      <a:pt x="366" y="22"/>
                      <a:pt x="372" y="25"/>
                      <a:pt x="377" y="26"/>
                    </a:cubicBezTo>
                    <a:cubicBezTo>
                      <a:pt x="394" y="30"/>
                      <a:pt x="409" y="37"/>
                      <a:pt x="423" y="47"/>
                    </a:cubicBezTo>
                    <a:cubicBezTo>
                      <a:pt x="431" y="53"/>
                      <a:pt x="439" y="58"/>
                      <a:pt x="447" y="54"/>
                    </a:cubicBezTo>
                    <a:cubicBezTo>
                      <a:pt x="473" y="42"/>
                      <a:pt x="491" y="54"/>
                      <a:pt x="508" y="69"/>
                    </a:cubicBezTo>
                    <a:cubicBezTo>
                      <a:pt x="522" y="81"/>
                      <a:pt x="533" y="95"/>
                      <a:pt x="541" y="111"/>
                    </a:cubicBezTo>
                    <a:cubicBezTo>
                      <a:pt x="527" y="116"/>
                      <a:pt x="522" y="104"/>
                      <a:pt x="516" y="96"/>
                    </a:cubicBezTo>
                    <a:cubicBezTo>
                      <a:pt x="502" y="76"/>
                      <a:pt x="499" y="76"/>
                      <a:pt x="485" y="97"/>
                    </a:cubicBezTo>
                    <a:cubicBezTo>
                      <a:pt x="474" y="112"/>
                      <a:pt x="444" y="118"/>
                      <a:pt x="430" y="106"/>
                    </a:cubicBezTo>
                    <a:cubicBezTo>
                      <a:pt x="417" y="96"/>
                      <a:pt x="401" y="92"/>
                      <a:pt x="390" y="80"/>
                    </a:cubicBezTo>
                    <a:cubicBezTo>
                      <a:pt x="387" y="78"/>
                      <a:pt x="384" y="77"/>
                      <a:pt x="381" y="79"/>
                    </a:cubicBezTo>
                    <a:cubicBezTo>
                      <a:pt x="368" y="91"/>
                      <a:pt x="355" y="83"/>
                      <a:pt x="344" y="77"/>
                    </a:cubicBezTo>
                    <a:cubicBezTo>
                      <a:pt x="324" y="65"/>
                      <a:pt x="308" y="81"/>
                      <a:pt x="291" y="84"/>
                    </a:cubicBezTo>
                    <a:cubicBezTo>
                      <a:pt x="288" y="85"/>
                      <a:pt x="287" y="90"/>
                      <a:pt x="288" y="93"/>
                    </a:cubicBezTo>
                    <a:cubicBezTo>
                      <a:pt x="296" y="116"/>
                      <a:pt x="286" y="134"/>
                      <a:pt x="275" y="153"/>
                    </a:cubicBezTo>
                    <a:cubicBezTo>
                      <a:pt x="271" y="159"/>
                      <a:pt x="269" y="166"/>
                      <a:pt x="269" y="174"/>
                    </a:cubicBezTo>
                    <a:cubicBezTo>
                      <a:pt x="269" y="186"/>
                      <a:pt x="268" y="197"/>
                      <a:pt x="264" y="209"/>
                    </a:cubicBezTo>
                    <a:cubicBezTo>
                      <a:pt x="260" y="221"/>
                      <a:pt x="264" y="232"/>
                      <a:pt x="276" y="237"/>
                    </a:cubicBezTo>
                    <a:cubicBezTo>
                      <a:pt x="286" y="241"/>
                      <a:pt x="294" y="237"/>
                      <a:pt x="296" y="227"/>
                    </a:cubicBezTo>
                    <a:cubicBezTo>
                      <a:pt x="298" y="213"/>
                      <a:pt x="307" y="209"/>
                      <a:pt x="318" y="206"/>
                    </a:cubicBezTo>
                    <a:cubicBezTo>
                      <a:pt x="333" y="203"/>
                      <a:pt x="345" y="193"/>
                      <a:pt x="357" y="183"/>
                    </a:cubicBezTo>
                    <a:cubicBezTo>
                      <a:pt x="371" y="172"/>
                      <a:pt x="384" y="169"/>
                      <a:pt x="399" y="182"/>
                    </a:cubicBezTo>
                    <a:cubicBezTo>
                      <a:pt x="409" y="190"/>
                      <a:pt x="421" y="196"/>
                      <a:pt x="430" y="205"/>
                    </a:cubicBezTo>
                    <a:cubicBezTo>
                      <a:pt x="449" y="223"/>
                      <a:pt x="444" y="245"/>
                      <a:pt x="419" y="249"/>
                    </a:cubicBezTo>
                    <a:cubicBezTo>
                      <a:pt x="392" y="253"/>
                      <a:pt x="365" y="259"/>
                      <a:pt x="338" y="252"/>
                    </a:cubicBezTo>
                    <a:cubicBezTo>
                      <a:pt x="320" y="248"/>
                      <a:pt x="313" y="252"/>
                      <a:pt x="308" y="269"/>
                    </a:cubicBezTo>
                    <a:cubicBezTo>
                      <a:pt x="304" y="288"/>
                      <a:pt x="295" y="307"/>
                      <a:pt x="315" y="322"/>
                    </a:cubicBezTo>
                    <a:cubicBezTo>
                      <a:pt x="317" y="324"/>
                      <a:pt x="318" y="327"/>
                      <a:pt x="318" y="329"/>
                    </a:cubicBezTo>
                    <a:cubicBezTo>
                      <a:pt x="318" y="365"/>
                      <a:pt x="333" y="402"/>
                      <a:pt x="311" y="438"/>
                    </a:cubicBezTo>
                    <a:cubicBezTo>
                      <a:pt x="297" y="461"/>
                      <a:pt x="318" y="490"/>
                      <a:pt x="346" y="489"/>
                    </a:cubicBezTo>
                    <a:cubicBezTo>
                      <a:pt x="352" y="489"/>
                      <a:pt x="358" y="487"/>
                      <a:pt x="364" y="487"/>
                    </a:cubicBezTo>
                    <a:cubicBezTo>
                      <a:pt x="366" y="487"/>
                      <a:pt x="368" y="488"/>
                      <a:pt x="370" y="488"/>
                    </a:cubicBezTo>
                    <a:cubicBezTo>
                      <a:pt x="375" y="490"/>
                      <a:pt x="380" y="492"/>
                      <a:pt x="384" y="495"/>
                    </a:cubicBezTo>
                    <a:cubicBezTo>
                      <a:pt x="407" y="515"/>
                      <a:pt x="427" y="506"/>
                      <a:pt x="447" y="490"/>
                    </a:cubicBezTo>
                    <a:cubicBezTo>
                      <a:pt x="453" y="486"/>
                      <a:pt x="459" y="486"/>
                      <a:pt x="465" y="488"/>
                    </a:cubicBezTo>
                    <a:cubicBezTo>
                      <a:pt x="487" y="497"/>
                      <a:pt x="489" y="502"/>
                      <a:pt x="476" y="523"/>
                    </a:cubicBezTo>
                    <a:cubicBezTo>
                      <a:pt x="472" y="528"/>
                      <a:pt x="466" y="532"/>
                      <a:pt x="462" y="538"/>
                    </a:cubicBezTo>
                    <a:cubicBezTo>
                      <a:pt x="455" y="545"/>
                      <a:pt x="447" y="548"/>
                      <a:pt x="437" y="548"/>
                    </a:cubicBezTo>
                    <a:cubicBezTo>
                      <a:pt x="423" y="546"/>
                      <a:pt x="409" y="544"/>
                      <a:pt x="395" y="552"/>
                    </a:cubicBezTo>
                    <a:cubicBezTo>
                      <a:pt x="389" y="555"/>
                      <a:pt x="384" y="552"/>
                      <a:pt x="381" y="545"/>
                    </a:cubicBezTo>
                    <a:cubicBezTo>
                      <a:pt x="374" y="533"/>
                      <a:pt x="366" y="535"/>
                      <a:pt x="357" y="543"/>
                    </a:cubicBezTo>
                    <a:cubicBezTo>
                      <a:pt x="355" y="546"/>
                      <a:pt x="354" y="549"/>
                      <a:pt x="354" y="553"/>
                    </a:cubicBezTo>
                    <a:cubicBezTo>
                      <a:pt x="353" y="560"/>
                      <a:pt x="354" y="567"/>
                      <a:pt x="357" y="574"/>
                    </a:cubicBezTo>
                    <a:cubicBezTo>
                      <a:pt x="358" y="577"/>
                      <a:pt x="360" y="580"/>
                      <a:pt x="362" y="583"/>
                    </a:cubicBezTo>
                    <a:cubicBezTo>
                      <a:pt x="366" y="590"/>
                      <a:pt x="375" y="597"/>
                      <a:pt x="367" y="606"/>
                    </a:cubicBezTo>
                    <a:cubicBezTo>
                      <a:pt x="359" y="615"/>
                      <a:pt x="350" y="608"/>
                      <a:pt x="342" y="603"/>
                    </a:cubicBezTo>
                    <a:cubicBezTo>
                      <a:pt x="324" y="585"/>
                      <a:pt x="313" y="560"/>
                      <a:pt x="289" y="547"/>
                    </a:cubicBezTo>
                    <a:cubicBezTo>
                      <a:pt x="283" y="544"/>
                      <a:pt x="281" y="536"/>
                      <a:pt x="280" y="528"/>
                    </a:cubicBezTo>
                    <a:cubicBezTo>
                      <a:pt x="279" y="515"/>
                      <a:pt x="275" y="503"/>
                      <a:pt x="266" y="493"/>
                    </a:cubicBezTo>
                    <a:cubicBezTo>
                      <a:pt x="259" y="474"/>
                      <a:pt x="248" y="458"/>
                      <a:pt x="228" y="450"/>
                    </a:cubicBezTo>
                    <a:cubicBezTo>
                      <a:pt x="220" y="444"/>
                      <a:pt x="213" y="449"/>
                      <a:pt x="207" y="454"/>
                    </a:cubicBezTo>
                    <a:cubicBezTo>
                      <a:pt x="202" y="458"/>
                      <a:pt x="197" y="463"/>
                      <a:pt x="191" y="466"/>
                    </a:cubicBezTo>
                    <a:cubicBezTo>
                      <a:pt x="174" y="472"/>
                      <a:pt x="162" y="464"/>
                      <a:pt x="160" y="446"/>
                    </a:cubicBezTo>
                    <a:cubicBezTo>
                      <a:pt x="159" y="442"/>
                      <a:pt x="160" y="438"/>
                      <a:pt x="160" y="434"/>
                    </a:cubicBezTo>
                    <a:cubicBezTo>
                      <a:pt x="159" y="409"/>
                      <a:pt x="147" y="398"/>
                      <a:pt x="122" y="404"/>
                    </a:cubicBezTo>
                    <a:cubicBezTo>
                      <a:pt x="106" y="408"/>
                      <a:pt x="94" y="403"/>
                      <a:pt x="83" y="392"/>
                    </a:cubicBezTo>
                    <a:cubicBezTo>
                      <a:pt x="66" y="376"/>
                      <a:pt x="48" y="379"/>
                      <a:pt x="37" y="401"/>
                    </a:cubicBezTo>
                    <a:cubicBezTo>
                      <a:pt x="28" y="421"/>
                      <a:pt x="16" y="426"/>
                      <a:pt x="0" y="417"/>
                    </a:cubicBezTo>
                    <a:cubicBezTo>
                      <a:pt x="29" y="399"/>
                      <a:pt x="29" y="370"/>
                      <a:pt x="27" y="341"/>
                    </a:cubicBezTo>
                    <a:cubicBezTo>
                      <a:pt x="27" y="333"/>
                      <a:pt x="27" y="324"/>
                      <a:pt x="28" y="316"/>
                    </a:cubicBezTo>
                    <a:cubicBezTo>
                      <a:pt x="31" y="289"/>
                      <a:pt x="42" y="282"/>
                      <a:pt x="69" y="291"/>
                    </a:cubicBezTo>
                    <a:cubicBezTo>
                      <a:pt x="78" y="291"/>
                      <a:pt x="88" y="291"/>
                      <a:pt x="97" y="291"/>
                    </a:cubicBezTo>
                    <a:cubicBezTo>
                      <a:pt x="118" y="291"/>
                      <a:pt x="123" y="298"/>
                      <a:pt x="119" y="318"/>
                    </a:cubicBezTo>
                    <a:cubicBezTo>
                      <a:pt x="118" y="324"/>
                      <a:pt x="117" y="330"/>
                      <a:pt x="117" y="336"/>
                    </a:cubicBezTo>
                    <a:cubicBezTo>
                      <a:pt x="116" y="372"/>
                      <a:pt x="118" y="375"/>
                      <a:pt x="150" y="386"/>
                    </a:cubicBezTo>
                    <a:cubicBezTo>
                      <a:pt x="163" y="390"/>
                      <a:pt x="173" y="384"/>
                      <a:pt x="179" y="374"/>
                    </a:cubicBezTo>
                    <a:cubicBezTo>
                      <a:pt x="186" y="362"/>
                      <a:pt x="191" y="350"/>
                      <a:pt x="197" y="339"/>
                    </a:cubicBezTo>
                    <a:cubicBezTo>
                      <a:pt x="219" y="363"/>
                      <a:pt x="233" y="393"/>
                      <a:pt x="259" y="413"/>
                    </a:cubicBezTo>
                    <a:cubicBezTo>
                      <a:pt x="262" y="414"/>
                      <a:pt x="264" y="416"/>
                      <a:pt x="269" y="416"/>
                    </a:cubicBezTo>
                    <a:cubicBezTo>
                      <a:pt x="267" y="403"/>
                      <a:pt x="271" y="390"/>
                      <a:pt x="274" y="376"/>
                    </a:cubicBezTo>
                    <a:cubicBezTo>
                      <a:pt x="279" y="354"/>
                      <a:pt x="264" y="341"/>
                      <a:pt x="252" y="326"/>
                    </a:cubicBezTo>
                    <a:cubicBezTo>
                      <a:pt x="248" y="320"/>
                      <a:pt x="241" y="316"/>
                      <a:pt x="236" y="311"/>
                    </a:cubicBezTo>
                    <a:cubicBezTo>
                      <a:pt x="218" y="289"/>
                      <a:pt x="215" y="288"/>
                      <a:pt x="193" y="303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9" name="Freeform 819">
                <a:extLst>
                  <a:ext uri="{FF2B5EF4-FFF2-40B4-BE49-F238E27FC236}">
                    <a16:creationId xmlns:a16="http://schemas.microsoft.com/office/drawing/2014/main" id="{42A71AF5-1A29-9607-BFCC-EBE02812932E}"/>
                  </a:ext>
                </a:extLst>
              </p:cNvPr>
              <p:cNvSpPr/>
              <p:nvPr/>
            </p:nvSpPr>
            <p:spPr bwMode="auto">
              <a:xfrm>
                <a:off x="4277" y="1072"/>
                <a:ext cx="173" cy="534"/>
              </a:xfrm>
              <a:custGeom>
                <a:avLst/>
                <a:gdLst>
                  <a:gd name="T0" fmla="*/ 420 w 427"/>
                  <a:gd name="T1" fmla="*/ 14 h 628"/>
                  <a:gd name="T2" fmla="*/ 384 w 427"/>
                  <a:gd name="T3" fmla="*/ 50 h 628"/>
                  <a:gd name="T4" fmla="*/ 384 w 427"/>
                  <a:gd name="T5" fmla="*/ 98 h 628"/>
                  <a:gd name="T6" fmla="*/ 352 w 427"/>
                  <a:gd name="T7" fmla="*/ 142 h 628"/>
                  <a:gd name="T8" fmla="*/ 347 w 427"/>
                  <a:gd name="T9" fmla="*/ 166 h 628"/>
                  <a:gd name="T10" fmla="*/ 390 w 427"/>
                  <a:gd name="T11" fmla="*/ 188 h 628"/>
                  <a:gd name="T12" fmla="*/ 396 w 427"/>
                  <a:gd name="T13" fmla="*/ 186 h 628"/>
                  <a:gd name="T14" fmla="*/ 420 w 427"/>
                  <a:gd name="T15" fmla="*/ 215 h 628"/>
                  <a:gd name="T16" fmla="*/ 396 w 427"/>
                  <a:gd name="T17" fmla="*/ 220 h 628"/>
                  <a:gd name="T18" fmla="*/ 392 w 427"/>
                  <a:gd name="T19" fmla="*/ 216 h 628"/>
                  <a:gd name="T20" fmla="*/ 379 w 427"/>
                  <a:gd name="T21" fmla="*/ 231 h 628"/>
                  <a:gd name="T22" fmla="*/ 386 w 427"/>
                  <a:gd name="T23" fmla="*/ 261 h 628"/>
                  <a:gd name="T24" fmla="*/ 382 w 427"/>
                  <a:gd name="T25" fmla="*/ 299 h 628"/>
                  <a:gd name="T26" fmla="*/ 379 w 427"/>
                  <a:gd name="T27" fmla="*/ 306 h 628"/>
                  <a:gd name="T28" fmla="*/ 352 w 427"/>
                  <a:gd name="T29" fmla="*/ 359 h 628"/>
                  <a:gd name="T30" fmla="*/ 300 w 427"/>
                  <a:gd name="T31" fmla="*/ 373 h 628"/>
                  <a:gd name="T32" fmla="*/ 290 w 427"/>
                  <a:gd name="T33" fmla="*/ 407 h 628"/>
                  <a:gd name="T34" fmla="*/ 299 w 427"/>
                  <a:gd name="T35" fmla="*/ 430 h 628"/>
                  <a:gd name="T36" fmla="*/ 308 w 427"/>
                  <a:gd name="T37" fmla="*/ 452 h 628"/>
                  <a:gd name="T38" fmla="*/ 304 w 427"/>
                  <a:gd name="T39" fmla="*/ 488 h 628"/>
                  <a:gd name="T40" fmla="*/ 295 w 427"/>
                  <a:gd name="T41" fmla="*/ 498 h 628"/>
                  <a:gd name="T42" fmla="*/ 215 w 427"/>
                  <a:gd name="T43" fmla="*/ 546 h 628"/>
                  <a:gd name="T44" fmla="*/ 196 w 427"/>
                  <a:gd name="T45" fmla="*/ 567 h 628"/>
                  <a:gd name="T46" fmla="*/ 181 w 427"/>
                  <a:gd name="T47" fmla="*/ 591 h 628"/>
                  <a:gd name="T48" fmla="*/ 168 w 427"/>
                  <a:gd name="T49" fmla="*/ 599 h 628"/>
                  <a:gd name="T50" fmla="*/ 72 w 427"/>
                  <a:gd name="T51" fmla="*/ 598 h 628"/>
                  <a:gd name="T52" fmla="*/ 46 w 427"/>
                  <a:gd name="T53" fmla="*/ 574 h 628"/>
                  <a:gd name="T54" fmla="*/ 44 w 427"/>
                  <a:gd name="T55" fmla="*/ 529 h 628"/>
                  <a:gd name="T56" fmla="*/ 0 w 427"/>
                  <a:gd name="T57" fmla="*/ 526 h 628"/>
                  <a:gd name="T58" fmla="*/ 31 w 427"/>
                  <a:gd name="T59" fmla="*/ 506 h 628"/>
                  <a:gd name="T60" fmla="*/ 53 w 427"/>
                  <a:gd name="T61" fmla="*/ 506 h 628"/>
                  <a:gd name="T62" fmla="*/ 101 w 427"/>
                  <a:gd name="T63" fmla="*/ 472 h 628"/>
                  <a:gd name="T64" fmla="*/ 125 w 427"/>
                  <a:gd name="T65" fmla="*/ 443 h 628"/>
                  <a:gd name="T66" fmla="*/ 159 w 427"/>
                  <a:gd name="T67" fmla="*/ 446 h 628"/>
                  <a:gd name="T68" fmla="*/ 165 w 427"/>
                  <a:gd name="T69" fmla="*/ 445 h 628"/>
                  <a:gd name="T70" fmla="*/ 191 w 427"/>
                  <a:gd name="T71" fmla="*/ 429 h 628"/>
                  <a:gd name="T72" fmla="*/ 204 w 427"/>
                  <a:gd name="T73" fmla="*/ 413 h 628"/>
                  <a:gd name="T74" fmla="*/ 221 w 427"/>
                  <a:gd name="T75" fmla="*/ 388 h 628"/>
                  <a:gd name="T76" fmla="*/ 329 w 427"/>
                  <a:gd name="T77" fmla="*/ 341 h 628"/>
                  <a:gd name="T78" fmla="*/ 340 w 427"/>
                  <a:gd name="T79" fmla="*/ 337 h 628"/>
                  <a:gd name="T80" fmla="*/ 362 w 427"/>
                  <a:gd name="T81" fmla="*/ 262 h 628"/>
                  <a:gd name="T82" fmla="*/ 305 w 427"/>
                  <a:gd name="T83" fmla="*/ 205 h 628"/>
                  <a:gd name="T84" fmla="*/ 300 w 427"/>
                  <a:gd name="T85" fmla="*/ 159 h 628"/>
                  <a:gd name="T86" fmla="*/ 338 w 427"/>
                  <a:gd name="T87" fmla="*/ 122 h 628"/>
                  <a:gd name="T88" fmla="*/ 357 w 427"/>
                  <a:gd name="T89" fmla="*/ 73 h 628"/>
                  <a:gd name="T90" fmla="*/ 382 w 427"/>
                  <a:gd name="T91" fmla="*/ 10 h 628"/>
                  <a:gd name="T92" fmla="*/ 420 w 427"/>
                  <a:gd name="T93" fmla="*/ 14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7" h="628">
                    <a:moveTo>
                      <a:pt x="420" y="14"/>
                    </a:moveTo>
                    <a:cubicBezTo>
                      <a:pt x="387" y="14"/>
                      <a:pt x="384" y="17"/>
                      <a:pt x="384" y="50"/>
                    </a:cubicBezTo>
                    <a:cubicBezTo>
                      <a:pt x="384" y="66"/>
                      <a:pt x="383" y="82"/>
                      <a:pt x="384" y="98"/>
                    </a:cubicBezTo>
                    <a:cubicBezTo>
                      <a:pt x="385" y="121"/>
                      <a:pt x="372" y="134"/>
                      <a:pt x="352" y="142"/>
                    </a:cubicBezTo>
                    <a:cubicBezTo>
                      <a:pt x="353" y="150"/>
                      <a:pt x="343" y="157"/>
                      <a:pt x="347" y="166"/>
                    </a:cubicBezTo>
                    <a:cubicBezTo>
                      <a:pt x="356" y="181"/>
                      <a:pt x="374" y="190"/>
                      <a:pt x="390" y="188"/>
                    </a:cubicBezTo>
                    <a:cubicBezTo>
                      <a:pt x="392" y="187"/>
                      <a:pt x="394" y="186"/>
                      <a:pt x="396" y="186"/>
                    </a:cubicBezTo>
                    <a:cubicBezTo>
                      <a:pt x="418" y="189"/>
                      <a:pt x="427" y="199"/>
                      <a:pt x="420" y="215"/>
                    </a:cubicBezTo>
                    <a:cubicBezTo>
                      <a:pt x="415" y="229"/>
                      <a:pt x="409" y="230"/>
                      <a:pt x="396" y="220"/>
                    </a:cubicBezTo>
                    <a:cubicBezTo>
                      <a:pt x="395" y="219"/>
                      <a:pt x="393" y="218"/>
                      <a:pt x="392" y="216"/>
                    </a:cubicBezTo>
                    <a:cubicBezTo>
                      <a:pt x="371" y="207"/>
                      <a:pt x="384" y="227"/>
                      <a:pt x="379" y="231"/>
                    </a:cubicBezTo>
                    <a:cubicBezTo>
                      <a:pt x="377" y="242"/>
                      <a:pt x="378" y="253"/>
                      <a:pt x="386" y="261"/>
                    </a:cubicBezTo>
                    <a:cubicBezTo>
                      <a:pt x="398" y="276"/>
                      <a:pt x="400" y="288"/>
                      <a:pt x="382" y="299"/>
                    </a:cubicBezTo>
                    <a:cubicBezTo>
                      <a:pt x="380" y="300"/>
                      <a:pt x="380" y="304"/>
                      <a:pt x="379" y="306"/>
                    </a:cubicBezTo>
                    <a:cubicBezTo>
                      <a:pt x="372" y="325"/>
                      <a:pt x="367" y="344"/>
                      <a:pt x="352" y="359"/>
                    </a:cubicBezTo>
                    <a:cubicBezTo>
                      <a:pt x="335" y="365"/>
                      <a:pt x="317" y="368"/>
                      <a:pt x="300" y="373"/>
                    </a:cubicBezTo>
                    <a:cubicBezTo>
                      <a:pt x="283" y="379"/>
                      <a:pt x="279" y="393"/>
                      <a:pt x="290" y="407"/>
                    </a:cubicBezTo>
                    <a:cubicBezTo>
                      <a:pt x="295" y="414"/>
                      <a:pt x="300" y="421"/>
                      <a:pt x="299" y="430"/>
                    </a:cubicBezTo>
                    <a:cubicBezTo>
                      <a:pt x="299" y="439"/>
                      <a:pt x="303" y="446"/>
                      <a:pt x="308" y="452"/>
                    </a:cubicBezTo>
                    <a:cubicBezTo>
                      <a:pt x="318" y="465"/>
                      <a:pt x="318" y="477"/>
                      <a:pt x="304" y="488"/>
                    </a:cubicBezTo>
                    <a:cubicBezTo>
                      <a:pt x="300" y="491"/>
                      <a:pt x="296" y="494"/>
                      <a:pt x="295" y="498"/>
                    </a:cubicBezTo>
                    <a:cubicBezTo>
                      <a:pt x="283" y="539"/>
                      <a:pt x="245" y="538"/>
                      <a:pt x="215" y="546"/>
                    </a:cubicBezTo>
                    <a:cubicBezTo>
                      <a:pt x="202" y="550"/>
                      <a:pt x="194" y="552"/>
                      <a:pt x="196" y="567"/>
                    </a:cubicBezTo>
                    <a:cubicBezTo>
                      <a:pt x="198" y="579"/>
                      <a:pt x="194" y="588"/>
                      <a:pt x="181" y="591"/>
                    </a:cubicBezTo>
                    <a:cubicBezTo>
                      <a:pt x="176" y="593"/>
                      <a:pt x="171" y="595"/>
                      <a:pt x="168" y="599"/>
                    </a:cubicBezTo>
                    <a:cubicBezTo>
                      <a:pt x="143" y="628"/>
                      <a:pt x="103" y="623"/>
                      <a:pt x="72" y="598"/>
                    </a:cubicBezTo>
                    <a:cubicBezTo>
                      <a:pt x="63" y="591"/>
                      <a:pt x="55" y="582"/>
                      <a:pt x="46" y="574"/>
                    </a:cubicBezTo>
                    <a:cubicBezTo>
                      <a:pt x="34" y="563"/>
                      <a:pt x="35" y="548"/>
                      <a:pt x="44" y="529"/>
                    </a:cubicBezTo>
                    <a:cubicBezTo>
                      <a:pt x="29" y="534"/>
                      <a:pt x="13" y="540"/>
                      <a:pt x="0" y="526"/>
                    </a:cubicBezTo>
                    <a:cubicBezTo>
                      <a:pt x="4" y="510"/>
                      <a:pt x="18" y="508"/>
                      <a:pt x="31" y="506"/>
                    </a:cubicBezTo>
                    <a:cubicBezTo>
                      <a:pt x="38" y="505"/>
                      <a:pt x="45" y="506"/>
                      <a:pt x="53" y="506"/>
                    </a:cubicBezTo>
                    <a:cubicBezTo>
                      <a:pt x="89" y="506"/>
                      <a:pt x="89" y="506"/>
                      <a:pt x="101" y="472"/>
                    </a:cubicBezTo>
                    <a:cubicBezTo>
                      <a:pt x="106" y="459"/>
                      <a:pt x="116" y="451"/>
                      <a:pt x="125" y="443"/>
                    </a:cubicBezTo>
                    <a:cubicBezTo>
                      <a:pt x="137" y="433"/>
                      <a:pt x="148" y="436"/>
                      <a:pt x="159" y="446"/>
                    </a:cubicBezTo>
                    <a:cubicBezTo>
                      <a:pt x="161" y="448"/>
                      <a:pt x="165" y="448"/>
                      <a:pt x="165" y="445"/>
                    </a:cubicBezTo>
                    <a:cubicBezTo>
                      <a:pt x="168" y="430"/>
                      <a:pt x="179" y="430"/>
                      <a:pt x="191" y="429"/>
                    </a:cubicBezTo>
                    <a:cubicBezTo>
                      <a:pt x="199" y="428"/>
                      <a:pt x="204" y="422"/>
                      <a:pt x="204" y="413"/>
                    </a:cubicBezTo>
                    <a:cubicBezTo>
                      <a:pt x="203" y="401"/>
                      <a:pt x="212" y="393"/>
                      <a:pt x="221" y="388"/>
                    </a:cubicBezTo>
                    <a:cubicBezTo>
                      <a:pt x="256" y="371"/>
                      <a:pt x="289" y="348"/>
                      <a:pt x="329" y="341"/>
                    </a:cubicBezTo>
                    <a:cubicBezTo>
                      <a:pt x="333" y="341"/>
                      <a:pt x="337" y="339"/>
                      <a:pt x="340" y="337"/>
                    </a:cubicBezTo>
                    <a:cubicBezTo>
                      <a:pt x="353" y="327"/>
                      <a:pt x="367" y="277"/>
                      <a:pt x="362" y="262"/>
                    </a:cubicBezTo>
                    <a:cubicBezTo>
                      <a:pt x="352" y="233"/>
                      <a:pt x="338" y="211"/>
                      <a:pt x="305" y="205"/>
                    </a:cubicBezTo>
                    <a:cubicBezTo>
                      <a:pt x="288" y="202"/>
                      <a:pt x="286" y="177"/>
                      <a:pt x="300" y="159"/>
                    </a:cubicBezTo>
                    <a:cubicBezTo>
                      <a:pt x="311" y="146"/>
                      <a:pt x="327" y="137"/>
                      <a:pt x="338" y="122"/>
                    </a:cubicBezTo>
                    <a:cubicBezTo>
                      <a:pt x="349" y="107"/>
                      <a:pt x="355" y="92"/>
                      <a:pt x="357" y="73"/>
                    </a:cubicBezTo>
                    <a:cubicBezTo>
                      <a:pt x="359" y="50"/>
                      <a:pt x="357" y="23"/>
                      <a:pt x="382" y="10"/>
                    </a:cubicBezTo>
                    <a:cubicBezTo>
                      <a:pt x="395" y="4"/>
                      <a:pt x="409" y="0"/>
                      <a:pt x="420" y="14"/>
                    </a:cubicBezTo>
                    <a:close/>
                  </a:path>
                </a:pathLst>
              </a:custGeom>
              <a:solidFill>
                <a:srgbClr val="F7E1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0" name="Freeform 820">
                <a:extLst>
                  <a:ext uri="{FF2B5EF4-FFF2-40B4-BE49-F238E27FC236}">
                    <a16:creationId xmlns:a16="http://schemas.microsoft.com/office/drawing/2014/main" id="{0D5C898C-7D38-28BA-0039-A4EA31E2F9BD}"/>
                  </a:ext>
                </a:extLst>
              </p:cNvPr>
              <p:cNvSpPr/>
              <p:nvPr/>
            </p:nvSpPr>
            <p:spPr bwMode="auto">
              <a:xfrm>
                <a:off x="4011" y="2262"/>
                <a:ext cx="172" cy="354"/>
              </a:xfrm>
              <a:custGeom>
                <a:avLst/>
                <a:gdLst>
                  <a:gd name="T0" fmla="*/ 356 w 425"/>
                  <a:gd name="T1" fmla="*/ 254 h 416"/>
                  <a:gd name="T2" fmla="*/ 352 w 425"/>
                  <a:gd name="T3" fmla="*/ 286 h 416"/>
                  <a:gd name="T4" fmla="*/ 352 w 425"/>
                  <a:gd name="T5" fmla="*/ 290 h 416"/>
                  <a:gd name="T6" fmla="*/ 322 w 425"/>
                  <a:gd name="T7" fmla="*/ 361 h 416"/>
                  <a:gd name="T8" fmla="*/ 253 w 425"/>
                  <a:gd name="T9" fmla="*/ 391 h 416"/>
                  <a:gd name="T10" fmla="*/ 163 w 425"/>
                  <a:gd name="T11" fmla="*/ 386 h 416"/>
                  <a:gd name="T12" fmla="*/ 108 w 425"/>
                  <a:gd name="T13" fmla="*/ 401 h 416"/>
                  <a:gd name="T14" fmla="*/ 13 w 425"/>
                  <a:gd name="T15" fmla="*/ 396 h 416"/>
                  <a:gd name="T16" fmla="*/ 0 w 425"/>
                  <a:gd name="T17" fmla="*/ 374 h 416"/>
                  <a:gd name="T18" fmla="*/ 47 w 425"/>
                  <a:gd name="T19" fmla="*/ 383 h 416"/>
                  <a:gd name="T20" fmla="*/ 87 w 425"/>
                  <a:gd name="T21" fmla="*/ 380 h 416"/>
                  <a:gd name="T22" fmla="*/ 130 w 425"/>
                  <a:gd name="T23" fmla="*/ 366 h 416"/>
                  <a:gd name="T24" fmla="*/ 213 w 425"/>
                  <a:gd name="T25" fmla="*/ 366 h 416"/>
                  <a:gd name="T26" fmla="*/ 229 w 425"/>
                  <a:gd name="T27" fmla="*/ 368 h 416"/>
                  <a:gd name="T28" fmla="*/ 280 w 425"/>
                  <a:gd name="T29" fmla="*/ 364 h 416"/>
                  <a:gd name="T30" fmla="*/ 311 w 425"/>
                  <a:gd name="T31" fmla="*/ 343 h 416"/>
                  <a:gd name="T32" fmla="*/ 308 w 425"/>
                  <a:gd name="T33" fmla="*/ 319 h 416"/>
                  <a:gd name="T34" fmla="*/ 292 w 425"/>
                  <a:gd name="T35" fmla="*/ 319 h 416"/>
                  <a:gd name="T36" fmla="*/ 259 w 425"/>
                  <a:gd name="T37" fmla="*/ 339 h 416"/>
                  <a:gd name="T38" fmla="*/ 168 w 425"/>
                  <a:gd name="T39" fmla="*/ 301 h 416"/>
                  <a:gd name="T40" fmla="*/ 158 w 425"/>
                  <a:gd name="T41" fmla="*/ 274 h 416"/>
                  <a:gd name="T42" fmla="*/ 192 w 425"/>
                  <a:gd name="T43" fmla="*/ 261 h 416"/>
                  <a:gd name="T44" fmla="*/ 231 w 425"/>
                  <a:gd name="T45" fmla="*/ 269 h 416"/>
                  <a:gd name="T46" fmla="*/ 205 w 425"/>
                  <a:gd name="T47" fmla="*/ 246 h 416"/>
                  <a:gd name="T48" fmla="*/ 204 w 425"/>
                  <a:gd name="T49" fmla="*/ 240 h 416"/>
                  <a:gd name="T50" fmla="*/ 224 w 425"/>
                  <a:gd name="T51" fmla="*/ 140 h 416"/>
                  <a:gd name="T52" fmla="*/ 244 w 425"/>
                  <a:gd name="T53" fmla="*/ 92 h 416"/>
                  <a:gd name="T54" fmla="*/ 246 w 425"/>
                  <a:gd name="T55" fmla="*/ 76 h 416"/>
                  <a:gd name="T56" fmla="*/ 272 w 425"/>
                  <a:gd name="T57" fmla="*/ 21 h 416"/>
                  <a:gd name="T58" fmla="*/ 283 w 425"/>
                  <a:gd name="T59" fmla="*/ 10 h 416"/>
                  <a:gd name="T60" fmla="*/ 315 w 425"/>
                  <a:gd name="T61" fmla="*/ 7 h 416"/>
                  <a:gd name="T62" fmla="*/ 353 w 425"/>
                  <a:gd name="T63" fmla="*/ 18 h 416"/>
                  <a:gd name="T64" fmla="*/ 391 w 425"/>
                  <a:gd name="T65" fmla="*/ 19 h 416"/>
                  <a:gd name="T66" fmla="*/ 423 w 425"/>
                  <a:gd name="T67" fmla="*/ 36 h 416"/>
                  <a:gd name="T68" fmla="*/ 424 w 425"/>
                  <a:gd name="T69" fmla="*/ 40 h 416"/>
                  <a:gd name="T70" fmla="*/ 383 w 425"/>
                  <a:gd name="T71" fmla="*/ 95 h 416"/>
                  <a:gd name="T72" fmla="*/ 377 w 425"/>
                  <a:gd name="T73" fmla="*/ 106 h 416"/>
                  <a:gd name="T74" fmla="*/ 379 w 425"/>
                  <a:gd name="T75" fmla="*/ 141 h 416"/>
                  <a:gd name="T76" fmla="*/ 372 w 425"/>
                  <a:gd name="T77" fmla="*/ 160 h 416"/>
                  <a:gd name="T78" fmla="*/ 303 w 425"/>
                  <a:gd name="T79" fmla="*/ 219 h 416"/>
                  <a:gd name="T80" fmla="*/ 294 w 425"/>
                  <a:gd name="T81" fmla="*/ 232 h 416"/>
                  <a:gd name="T82" fmla="*/ 304 w 425"/>
                  <a:gd name="T83" fmla="*/ 255 h 416"/>
                  <a:gd name="T84" fmla="*/ 323 w 425"/>
                  <a:gd name="T85" fmla="*/ 245 h 416"/>
                  <a:gd name="T86" fmla="*/ 356 w 425"/>
                  <a:gd name="T87" fmla="*/ 254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5" h="416">
                    <a:moveTo>
                      <a:pt x="356" y="254"/>
                    </a:moveTo>
                    <a:cubicBezTo>
                      <a:pt x="352" y="264"/>
                      <a:pt x="345" y="274"/>
                      <a:pt x="352" y="286"/>
                    </a:cubicBezTo>
                    <a:cubicBezTo>
                      <a:pt x="352" y="287"/>
                      <a:pt x="352" y="289"/>
                      <a:pt x="352" y="290"/>
                    </a:cubicBezTo>
                    <a:cubicBezTo>
                      <a:pt x="339" y="312"/>
                      <a:pt x="339" y="341"/>
                      <a:pt x="322" y="361"/>
                    </a:cubicBezTo>
                    <a:cubicBezTo>
                      <a:pt x="305" y="382"/>
                      <a:pt x="279" y="386"/>
                      <a:pt x="253" y="391"/>
                    </a:cubicBezTo>
                    <a:cubicBezTo>
                      <a:pt x="222" y="397"/>
                      <a:pt x="193" y="382"/>
                      <a:pt x="163" y="386"/>
                    </a:cubicBezTo>
                    <a:cubicBezTo>
                      <a:pt x="143" y="388"/>
                      <a:pt x="125" y="392"/>
                      <a:pt x="108" y="401"/>
                    </a:cubicBezTo>
                    <a:cubicBezTo>
                      <a:pt x="76" y="416"/>
                      <a:pt x="44" y="411"/>
                      <a:pt x="13" y="396"/>
                    </a:cubicBezTo>
                    <a:cubicBezTo>
                      <a:pt x="5" y="392"/>
                      <a:pt x="1" y="383"/>
                      <a:pt x="0" y="374"/>
                    </a:cubicBezTo>
                    <a:cubicBezTo>
                      <a:pt x="18" y="366"/>
                      <a:pt x="33" y="376"/>
                      <a:pt x="47" y="383"/>
                    </a:cubicBezTo>
                    <a:cubicBezTo>
                      <a:pt x="62" y="390"/>
                      <a:pt x="74" y="393"/>
                      <a:pt x="87" y="380"/>
                    </a:cubicBezTo>
                    <a:cubicBezTo>
                      <a:pt x="98" y="369"/>
                      <a:pt x="116" y="369"/>
                      <a:pt x="130" y="366"/>
                    </a:cubicBezTo>
                    <a:cubicBezTo>
                      <a:pt x="157" y="361"/>
                      <a:pt x="186" y="350"/>
                      <a:pt x="213" y="366"/>
                    </a:cubicBezTo>
                    <a:cubicBezTo>
                      <a:pt x="218" y="369"/>
                      <a:pt x="223" y="368"/>
                      <a:pt x="229" y="368"/>
                    </a:cubicBezTo>
                    <a:cubicBezTo>
                      <a:pt x="246" y="368"/>
                      <a:pt x="262" y="362"/>
                      <a:pt x="280" y="364"/>
                    </a:cubicBezTo>
                    <a:cubicBezTo>
                      <a:pt x="294" y="366"/>
                      <a:pt x="304" y="355"/>
                      <a:pt x="311" y="343"/>
                    </a:cubicBezTo>
                    <a:cubicBezTo>
                      <a:pt x="317" y="335"/>
                      <a:pt x="313" y="326"/>
                      <a:pt x="308" y="319"/>
                    </a:cubicBezTo>
                    <a:cubicBezTo>
                      <a:pt x="303" y="311"/>
                      <a:pt x="297" y="309"/>
                      <a:pt x="292" y="319"/>
                    </a:cubicBezTo>
                    <a:cubicBezTo>
                      <a:pt x="285" y="333"/>
                      <a:pt x="273" y="334"/>
                      <a:pt x="259" y="339"/>
                    </a:cubicBezTo>
                    <a:cubicBezTo>
                      <a:pt x="217" y="351"/>
                      <a:pt x="196" y="319"/>
                      <a:pt x="168" y="301"/>
                    </a:cubicBezTo>
                    <a:cubicBezTo>
                      <a:pt x="160" y="296"/>
                      <a:pt x="150" y="286"/>
                      <a:pt x="158" y="274"/>
                    </a:cubicBezTo>
                    <a:cubicBezTo>
                      <a:pt x="165" y="263"/>
                      <a:pt x="178" y="256"/>
                      <a:pt x="192" y="261"/>
                    </a:cubicBezTo>
                    <a:cubicBezTo>
                      <a:pt x="204" y="265"/>
                      <a:pt x="215" y="267"/>
                      <a:pt x="231" y="269"/>
                    </a:cubicBezTo>
                    <a:cubicBezTo>
                      <a:pt x="220" y="261"/>
                      <a:pt x="209" y="257"/>
                      <a:pt x="205" y="246"/>
                    </a:cubicBezTo>
                    <a:cubicBezTo>
                      <a:pt x="205" y="244"/>
                      <a:pt x="204" y="242"/>
                      <a:pt x="204" y="240"/>
                    </a:cubicBezTo>
                    <a:cubicBezTo>
                      <a:pt x="213" y="207"/>
                      <a:pt x="217" y="173"/>
                      <a:pt x="224" y="140"/>
                    </a:cubicBezTo>
                    <a:cubicBezTo>
                      <a:pt x="232" y="124"/>
                      <a:pt x="239" y="108"/>
                      <a:pt x="244" y="92"/>
                    </a:cubicBezTo>
                    <a:cubicBezTo>
                      <a:pt x="245" y="87"/>
                      <a:pt x="248" y="81"/>
                      <a:pt x="246" y="76"/>
                    </a:cubicBezTo>
                    <a:cubicBezTo>
                      <a:pt x="238" y="50"/>
                      <a:pt x="249" y="33"/>
                      <a:pt x="272" y="21"/>
                    </a:cubicBezTo>
                    <a:cubicBezTo>
                      <a:pt x="275" y="17"/>
                      <a:pt x="279" y="13"/>
                      <a:pt x="283" y="10"/>
                    </a:cubicBezTo>
                    <a:cubicBezTo>
                      <a:pt x="293" y="1"/>
                      <a:pt x="304" y="0"/>
                      <a:pt x="315" y="7"/>
                    </a:cubicBezTo>
                    <a:cubicBezTo>
                      <a:pt x="327" y="13"/>
                      <a:pt x="341" y="13"/>
                      <a:pt x="353" y="18"/>
                    </a:cubicBezTo>
                    <a:cubicBezTo>
                      <a:pt x="365" y="24"/>
                      <a:pt x="378" y="18"/>
                      <a:pt x="391" y="19"/>
                    </a:cubicBezTo>
                    <a:cubicBezTo>
                      <a:pt x="405" y="18"/>
                      <a:pt x="420" y="16"/>
                      <a:pt x="423" y="36"/>
                    </a:cubicBezTo>
                    <a:cubicBezTo>
                      <a:pt x="424" y="37"/>
                      <a:pt x="425" y="39"/>
                      <a:pt x="424" y="40"/>
                    </a:cubicBezTo>
                    <a:cubicBezTo>
                      <a:pt x="412" y="59"/>
                      <a:pt x="406" y="84"/>
                      <a:pt x="383" y="95"/>
                    </a:cubicBezTo>
                    <a:cubicBezTo>
                      <a:pt x="377" y="98"/>
                      <a:pt x="371" y="99"/>
                      <a:pt x="377" y="106"/>
                    </a:cubicBezTo>
                    <a:cubicBezTo>
                      <a:pt x="386" y="117"/>
                      <a:pt x="383" y="129"/>
                      <a:pt x="379" y="141"/>
                    </a:cubicBezTo>
                    <a:cubicBezTo>
                      <a:pt x="377" y="148"/>
                      <a:pt x="374" y="154"/>
                      <a:pt x="372" y="160"/>
                    </a:cubicBezTo>
                    <a:cubicBezTo>
                      <a:pt x="350" y="181"/>
                      <a:pt x="333" y="208"/>
                      <a:pt x="303" y="219"/>
                    </a:cubicBezTo>
                    <a:cubicBezTo>
                      <a:pt x="295" y="220"/>
                      <a:pt x="293" y="225"/>
                      <a:pt x="294" y="232"/>
                    </a:cubicBezTo>
                    <a:cubicBezTo>
                      <a:pt x="293" y="241"/>
                      <a:pt x="293" y="250"/>
                      <a:pt x="304" y="255"/>
                    </a:cubicBezTo>
                    <a:cubicBezTo>
                      <a:pt x="313" y="259"/>
                      <a:pt x="317" y="250"/>
                      <a:pt x="323" y="245"/>
                    </a:cubicBezTo>
                    <a:cubicBezTo>
                      <a:pt x="335" y="244"/>
                      <a:pt x="345" y="253"/>
                      <a:pt x="356" y="254"/>
                    </a:cubicBezTo>
                    <a:close/>
                  </a:path>
                </a:pathLst>
              </a:custGeom>
              <a:solidFill>
                <a:srgbClr val="EDD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1" name="Freeform 821">
                <a:extLst>
                  <a:ext uri="{FF2B5EF4-FFF2-40B4-BE49-F238E27FC236}">
                    <a16:creationId xmlns:a16="http://schemas.microsoft.com/office/drawing/2014/main" id="{2B4245A1-9E93-A362-6E0C-4C6AB16441D2}"/>
                  </a:ext>
                </a:extLst>
              </p:cNvPr>
              <p:cNvSpPr/>
              <p:nvPr/>
            </p:nvSpPr>
            <p:spPr bwMode="auto">
              <a:xfrm>
                <a:off x="3862" y="1946"/>
                <a:ext cx="144" cy="281"/>
              </a:xfrm>
              <a:custGeom>
                <a:avLst/>
                <a:gdLst>
                  <a:gd name="T0" fmla="*/ 48 w 357"/>
                  <a:gd name="T1" fmla="*/ 267 h 330"/>
                  <a:gd name="T2" fmla="*/ 31 w 357"/>
                  <a:gd name="T3" fmla="*/ 218 h 330"/>
                  <a:gd name="T4" fmla="*/ 20 w 357"/>
                  <a:gd name="T5" fmla="*/ 194 h 330"/>
                  <a:gd name="T6" fmla="*/ 2 w 357"/>
                  <a:gd name="T7" fmla="*/ 181 h 330"/>
                  <a:gd name="T8" fmla="*/ 25 w 357"/>
                  <a:gd name="T9" fmla="*/ 152 h 330"/>
                  <a:gd name="T10" fmla="*/ 52 w 357"/>
                  <a:gd name="T11" fmla="*/ 143 h 330"/>
                  <a:gd name="T12" fmla="*/ 58 w 357"/>
                  <a:gd name="T13" fmla="*/ 117 h 330"/>
                  <a:gd name="T14" fmla="*/ 45 w 357"/>
                  <a:gd name="T15" fmla="*/ 75 h 330"/>
                  <a:gd name="T16" fmla="*/ 36 w 357"/>
                  <a:gd name="T17" fmla="*/ 63 h 330"/>
                  <a:gd name="T18" fmla="*/ 36 w 357"/>
                  <a:gd name="T19" fmla="*/ 29 h 330"/>
                  <a:gd name="T20" fmla="*/ 111 w 357"/>
                  <a:gd name="T21" fmla="*/ 16 h 330"/>
                  <a:gd name="T22" fmla="*/ 138 w 357"/>
                  <a:gd name="T23" fmla="*/ 26 h 330"/>
                  <a:gd name="T24" fmla="*/ 170 w 357"/>
                  <a:gd name="T25" fmla="*/ 59 h 330"/>
                  <a:gd name="T26" fmla="*/ 199 w 357"/>
                  <a:gd name="T27" fmla="*/ 93 h 330"/>
                  <a:gd name="T28" fmla="*/ 212 w 357"/>
                  <a:gd name="T29" fmla="*/ 116 h 330"/>
                  <a:gd name="T30" fmla="*/ 213 w 357"/>
                  <a:gd name="T31" fmla="*/ 116 h 330"/>
                  <a:gd name="T32" fmla="*/ 224 w 357"/>
                  <a:gd name="T33" fmla="*/ 97 h 330"/>
                  <a:gd name="T34" fmla="*/ 236 w 357"/>
                  <a:gd name="T35" fmla="*/ 105 h 330"/>
                  <a:gd name="T36" fmla="*/ 222 w 357"/>
                  <a:gd name="T37" fmla="*/ 76 h 330"/>
                  <a:gd name="T38" fmla="*/ 199 w 357"/>
                  <a:gd name="T39" fmla="*/ 60 h 330"/>
                  <a:gd name="T40" fmla="*/ 182 w 357"/>
                  <a:gd name="T41" fmla="*/ 44 h 330"/>
                  <a:gd name="T42" fmla="*/ 201 w 357"/>
                  <a:gd name="T43" fmla="*/ 34 h 330"/>
                  <a:gd name="T44" fmla="*/ 229 w 357"/>
                  <a:gd name="T45" fmla="*/ 36 h 330"/>
                  <a:gd name="T46" fmla="*/ 241 w 357"/>
                  <a:gd name="T47" fmla="*/ 58 h 330"/>
                  <a:gd name="T48" fmla="*/ 270 w 357"/>
                  <a:gd name="T49" fmla="*/ 94 h 330"/>
                  <a:gd name="T50" fmla="*/ 286 w 357"/>
                  <a:gd name="T51" fmla="*/ 120 h 330"/>
                  <a:gd name="T52" fmla="*/ 289 w 357"/>
                  <a:gd name="T53" fmla="*/ 137 h 330"/>
                  <a:gd name="T54" fmla="*/ 306 w 357"/>
                  <a:gd name="T55" fmla="*/ 183 h 330"/>
                  <a:gd name="T56" fmla="*/ 327 w 357"/>
                  <a:gd name="T57" fmla="*/ 201 h 330"/>
                  <a:gd name="T58" fmla="*/ 345 w 357"/>
                  <a:gd name="T59" fmla="*/ 228 h 330"/>
                  <a:gd name="T60" fmla="*/ 346 w 357"/>
                  <a:gd name="T61" fmla="*/ 245 h 330"/>
                  <a:gd name="T62" fmla="*/ 335 w 357"/>
                  <a:gd name="T63" fmla="*/ 263 h 330"/>
                  <a:gd name="T64" fmla="*/ 345 w 357"/>
                  <a:gd name="T65" fmla="*/ 282 h 330"/>
                  <a:gd name="T66" fmla="*/ 357 w 357"/>
                  <a:gd name="T67" fmla="*/ 287 h 330"/>
                  <a:gd name="T68" fmla="*/ 334 w 357"/>
                  <a:gd name="T69" fmla="*/ 301 h 330"/>
                  <a:gd name="T70" fmla="*/ 305 w 357"/>
                  <a:gd name="T71" fmla="*/ 317 h 330"/>
                  <a:gd name="T72" fmla="*/ 224 w 357"/>
                  <a:gd name="T73" fmla="*/ 301 h 330"/>
                  <a:gd name="T74" fmla="*/ 217 w 357"/>
                  <a:gd name="T75" fmla="*/ 274 h 330"/>
                  <a:gd name="T76" fmla="*/ 211 w 357"/>
                  <a:gd name="T77" fmla="*/ 222 h 330"/>
                  <a:gd name="T78" fmla="*/ 216 w 357"/>
                  <a:gd name="T79" fmla="*/ 177 h 330"/>
                  <a:gd name="T80" fmla="*/ 223 w 357"/>
                  <a:gd name="T81" fmla="*/ 166 h 330"/>
                  <a:gd name="T82" fmla="*/ 167 w 357"/>
                  <a:gd name="T83" fmla="*/ 168 h 330"/>
                  <a:gd name="T84" fmla="*/ 156 w 357"/>
                  <a:gd name="T85" fmla="*/ 198 h 330"/>
                  <a:gd name="T86" fmla="*/ 125 w 357"/>
                  <a:gd name="T87" fmla="*/ 204 h 330"/>
                  <a:gd name="T88" fmla="*/ 67 w 357"/>
                  <a:gd name="T89" fmla="*/ 207 h 330"/>
                  <a:gd name="T90" fmla="*/ 93 w 357"/>
                  <a:gd name="T91" fmla="*/ 262 h 330"/>
                  <a:gd name="T92" fmla="*/ 86 w 357"/>
                  <a:gd name="T93" fmla="*/ 281 h 330"/>
                  <a:gd name="T94" fmla="*/ 74 w 357"/>
                  <a:gd name="T95" fmla="*/ 282 h 330"/>
                  <a:gd name="T96" fmla="*/ 53 w 357"/>
                  <a:gd name="T97" fmla="*/ 274 h 330"/>
                  <a:gd name="T98" fmla="*/ 48 w 357"/>
                  <a:gd name="T99" fmla="*/ 267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57" h="330">
                    <a:moveTo>
                      <a:pt x="48" y="267"/>
                    </a:moveTo>
                    <a:cubicBezTo>
                      <a:pt x="39" y="252"/>
                      <a:pt x="30" y="237"/>
                      <a:pt x="31" y="218"/>
                    </a:cubicBezTo>
                    <a:cubicBezTo>
                      <a:pt x="32" y="210"/>
                      <a:pt x="30" y="199"/>
                      <a:pt x="20" y="194"/>
                    </a:cubicBezTo>
                    <a:cubicBezTo>
                      <a:pt x="14" y="190"/>
                      <a:pt x="0" y="197"/>
                      <a:pt x="2" y="181"/>
                    </a:cubicBezTo>
                    <a:cubicBezTo>
                      <a:pt x="3" y="164"/>
                      <a:pt x="11" y="153"/>
                      <a:pt x="25" y="152"/>
                    </a:cubicBezTo>
                    <a:cubicBezTo>
                      <a:pt x="35" y="152"/>
                      <a:pt x="44" y="149"/>
                      <a:pt x="52" y="143"/>
                    </a:cubicBezTo>
                    <a:cubicBezTo>
                      <a:pt x="62" y="136"/>
                      <a:pt x="63" y="128"/>
                      <a:pt x="58" y="117"/>
                    </a:cubicBezTo>
                    <a:cubicBezTo>
                      <a:pt x="52" y="104"/>
                      <a:pt x="44" y="91"/>
                      <a:pt x="45" y="75"/>
                    </a:cubicBezTo>
                    <a:cubicBezTo>
                      <a:pt x="46" y="69"/>
                      <a:pt x="40" y="66"/>
                      <a:pt x="36" y="63"/>
                    </a:cubicBezTo>
                    <a:cubicBezTo>
                      <a:pt x="25" y="52"/>
                      <a:pt x="27" y="41"/>
                      <a:pt x="36" y="29"/>
                    </a:cubicBezTo>
                    <a:cubicBezTo>
                      <a:pt x="59" y="4"/>
                      <a:pt x="81" y="0"/>
                      <a:pt x="111" y="16"/>
                    </a:cubicBezTo>
                    <a:cubicBezTo>
                      <a:pt x="120" y="20"/>
                      <a:pt x="128" y="24"/>
                      <a:pt x="138" y="26"/>
                    </a:cubicBezTo>
                    <a:cubicBezTo>
                      <a:pt x="155" y="29"/>
                      <a:pt x="164" y="45"/>
                      <a:pt x="170" y="59"/>
                    </a:cubicBezTo>
                    <a:cubicBezTo>
                      <a:pt x="177" y="74"/>
                      <a:pt x="186" y="85"/>
                      <a:pt x="199" y="93"/>
                    </a:cubicBezTo>
                    <a:cubicBezTo>
                      <a:pt x="208" y="99"/>
                      <a:pt x="214" y="105"/>
                      <a:pt x="212" y="116"/>
                    </a:cubicBezTo>
                    <a:cubicBezTo>
                      <a:pt x="213" y="114"/>
                      <a:pt x="212" y="118"/>
                      <a:pt x="213" y="116"/>
                    </a:cubicBezTo>
                    <a:cubicBezTo>
                      <a:pt x="216" y="109"/>
                      <a:pt x="214" y="99"/>
                      <a:pt x="224" y="97"/>
                    </a:cubicBezTo>
                    <a:cubicBezTo>
                      <a:pt x="230" y="96"/>
                      <a:pt x="231" y="103"/>
                      <a:pt x="236" y="105"/>
                    </a:cubicBezTo>
                    <a:cubicBezTo>
                      <a:pt x="232" y="94"/>
                      <a:pt x="225" y="86"/>
                      <a:pt x="222" y="76"/>
                    </a:cubicBezTo>
                    <a:cubicBezTo>
                      <a:pt x="219" y="65"/>
                      <a:pt x="208" y="62"/>
                      <a:pt x="199" y="60"/>
                    </a:cubicBezTo>
                    <a:cubicBezTo>
                      <a:pt x="190" y="58"/>
                      <a:pt x="181" y="55"/>
                      <a:pt x="182" y="44"/>
                    </a:cubicBezTo>
                    <a:cubicBezTo>
                      <a:pt x="183" y="33"/>
                      <a:pt x="193" y="34"/>
                      <a:pt x="201" y="34"/>
                    </a:cubicBezTo>
                    <a:cubicBezTo>
                      <a:pt x="210" y="33"/>
                      <a:pt x="220" y="32"/>
                      <a:pt x="229" y="36"/>
                    </a:cubicBezTo>
                    <a:cubicBezTo>
                      <a:pt x="236" y="42"/>
                      <a:pt x="239" y="50"/>
                      <a:pt x="241" y="58"/>
                    </a:cubicBezTo>
                    <a:cubicBezTo>
                      <a:pt x="244" y="76"/>
                      <a:pt x="254" y="87"/>
                      <a:pt x="270" y="94"/>
                    </a:cubicBezTo>
                    <a:cubicBezTo>
                      <a:pt x="282" y="99"/>
                      <a:pt x="288" y="106"/>
                      <a:pt x="286" y="120"/>
                    </a:cubicBezTo>
                    <a:cubicBezTo>
                      <a:pt x="285" y="126"/>
                      <a:pt x="286" y="132"/>
                      <a:pt x="289" y="137"/>
                    </a:cubicBezTo>
                    <a:cubicBezTo>
                      <a:pt x="299" y="151"/>
                      <a:pt x="303" y="167"/>
                      <a:pt x="306" y="183"/>
                    </a:cubicBezTo>
                    <a:cubicBezTo>
                      <a:pt x="309" y="195"/>
                      <a:pt x="315" y="201"/>
                      <a:pt x="327" y="201"/>
                    </a:cubicBezTo>
                    <a:cubicBezTo>
                      <a:pt x="335" y="209"/>
                      <a:pt x="337" y="221"/>
                      <a:pt x="345" y="228"/>
                    </a:cubicBezTo>
                    <a:cubicBezTo>
                      <a:pt x="350" y="233"/>
                      <a:pt x="350" y="239"/>
                      <a:pt x="346" y="245"/>
                    </a:cubicBezTo>
                    <a:cubicBezTo>
                      <a:pt x="342" y="251"/>
                      <a:pt x="339" y="257"/>
                      <a:pt x="335" y="263"/>
                    </a:cubicBezTo>
                    <a:cubicBezTo>
                      <a:pt x="326" y="276"/>
                      <a:pt x="331" y="281"/>
                      <a:pt x="345" y="282"/>
                    </a:cubicBezTo>
                    <a:cubicBezTo>
                      <a:pt x="349" y="283"/>
                      <a:pt x="354" y="283"/>
                      <a:pt x="357" y="287"/>
                    </a:cubicBezTo>
                    <a:cubicBezTo>
                      <a:pt x="355" y="301"/>
                      <a:pt x="343" y="299"/>
                      <a:pt x="334" y="301"/>
                    </a:cubicBezTo>
                    <a:cubicBezTo>
                      <a:pt x="322" y="302"/>
                      <a:pt x="312" y="306"/>
                      <a:pt x="305" y="317"/>
                    </a:cubicBezTo>
                    <a:cubicBezTo>
                      <a:pt x="274" y="330"/>
                      <a:pt x="250" y="312"/>
                      <a:pt x="224" y="301"/>
                    </a:cubicBezTo>
                    <a:cubicBezTo>
                      <a:pt x="214" y="297"/>
                      <a:pt x="214" y="284"/>
                      <a:pt x="217" y="274"/>
                    </a:cubicBezTo>
                    <a:cubicBezTo>
                      <a:pt x="224" y="255"/>
                      <a:pt x="219" y="239"/>
                      <a:pt x="211" y="222"/>
                    </a:cubicBezTo>
                    <a:cubicBezTo>
                      <a:pt x="198" y="197"/>
                      <a:pt x="198" y="197"/>
                      <a:pt x="216" y="177"/>
                    </a:cubicBezTo>
                    <a:cubicBezTo>
                      <a:pt x="219" y="174"/>
                      <a:pt x="223" y="171"/>
                      <a:pt x="223" y="166"/>
                    </a:cubicBezTo>
                    <a:cubicBezTo>
                      <a:pt x="204" y="153"/>
                      <a:pt x="188" y="186"/>
                      <a:pt x="167" y="168"/>
                    </a:cubicBezTo>
                    <a:cubicBezTo>
                      <a:pt x="164" y="179"/>
                      <a:pt x="166" y="191"/>
                      <a:pt x="156" y="198"/>
                    </a:cubicBezTo>
                    <a:cubicBezTo>
                      <a:pt x="147" y="205"/>
                      <a:pt x="135" y="202"/>
                      <a:pt x="125" y="204"/>
                    </a:cubicBezTo>
                    <a:cubicBezTo>
                      <a:pt x="106" y="209"/>
                      <a:pt x="87" y="214"/>
                      <a:pt x="67" y="207"/>
                    </a:cubicBezTo>
                    <a:cubicBezTo>
                      <a:pt x="60" y="239"/>
                      <a:pt x="61" y="241"/>
                      <a:pt x="93" y="262"/>
                    </a:cubicBezTo>
                    <a:cubicBezTo>
                      <a:pt x="95" y="270"/>
                      <a:pt x="93" y="276"/>
                      <a:pt x="86" y="281"/>
                    </a:cubicBezTo>
                    <a:cubicBezTo>
                      <a:pt x="82" y="283"/>
                      <a:pt x="78" y="283"/>
                      <a:pt x="74" y="282"/>
                    </a:cubicBezTo>
                    <a:cubicBezTo>
                      <a:pt x="66" y="281"/>
                      <a:pt x="59" y="279"/>
                      <a:pt x="53" y="274"/>
                    </a:cubicBezTo>
                    <a:cubicBezTo>
                      <a:pt x="51" y="271"/>
                      <a:pt x="50" y="269"/>
                      <a:pt x="48" y="267"/>
                    </a:cubicBezTo>
                    <a:close/>
                  </a:path>
                </a:pathLst>
              </a:custGeom>
              <a:solidFill>
                <a:srgbClr val="CFC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2" name="Freeform 822">
                <a:extLst>
                  <a:ext uri="{FF2B5EF4-FFF2-40B4-BE49-F238E27FC236}">
                    <a16:creationId xmlns:a16="http://schemas.microsoft.com/office/drawing/2014/main" id="{44D0073A-DB71-B9F1-C576-CFD04494BAD0}"/>
                  </a:ext>
                </a:extLst>
              </p:cNvPr>
              <p:cNvSpPr/>
              <p:nvPr/>
            </p:nvSpPr>
            <p:spPr bwMode="auto">
              <a:xfrm>
                <a:off x="3891" y="2219"/>
                <a:ext cx="251" cy="384"/>
              </a:xfrm>
              <a:custGeom>
                <a:avLst/>
                <a:gdLst>
                  <a:gd name="T0" fmla="*/ 504 w 620"/>
                  <a:gd name="T1" fmla="*/ 297 h 451"/>
                  <a:gd name="T2" fmla="*/ 528 w 620"/>
                  <a:gd name="T3" fmla="*/ 313 h 451"/>
                  <a:gd name="T4" fmla="*/ 535 w 620"/>
                  <a:gd name="T5" fmla="*/ 326 h 451"/>
                  <a:gd name="T6" fmla="*/ 523 w 620"/>
                  <a:gd name="T7" fmla="*/ 326 h 451"/>
                  <a:gd name="T8" fmla="*/ 464 w 620"/>
                  <a:gd name="T9" fmla="*/ 321 h 451"/>
                  <a:gd name="T10" fmla="*/ 460 w 620"/>
                  <a:gd name="T11" fmla="*/ 341 h 451"/>
                  <a:gd name="T12" fmla="*/ 474 w 620"/>
                  <a:gd name="T13" fmla="*/ 355 h 451"/>
                  <a:gd name="T14" fmla="*/ 507 w 620"/>
                  <a:gd name="T15" fmla="*/ 379 h 451"/>
                  <a:gd name="T16" fmla="*/ 540 w 620"/>
                  <a:gd name="T17" fmla="*/ 385 h 451"/>
                  <a:gd name="T18" fmla="*/ 543 w 620"/>
                  <a:gd name="T19" fmla="*/ 384 h 451"/>
                  <a:gd name="T20" fmla="*/ 589 w 620"/>
                  <a:gd name="T21" fmla="*/ 357 h 451"/>
                  <a:gd name="T22" fmla="*/ 600 w 620"/>
                  <a:gd name="T23" fmla="*/ 356 h 451"/>
                  <a:gd name="T24" fmla="*/ 615 w 620"/>
                  <a:gd name="T25" fmla="*/ 394 h 451"/>
                  <a:gd name="T26" fmla="*/ 582 w 620"/>
                  <a:gd name="T27" fmla="*/ 420 h 451"/>
                  <a:gd name="T28" fmla="*/ 516 w 620"/>
                  <a:gd name="T29" fmla="*/ 427 h 451"/>
                  <a:gd name="T30" fmla="*/ 512 w 620"/>
                  <a:gd name="T31" fmla="*/ 426 h 451"/>
                  <a:gd name="T32" fmla="*/ 413 w 620"/>
                  <a:gd name="T33" fmla="*/ 427 h 451"/>
                  <a:gd name="T34" fmla="*/ 372 w 620"/>
                  <a:gd name="T35" fmla="*/ 447 h 451"/>
                  <a:gd name="T36" fmla="*/ 357 w 620"/>
                  <a:gd name="T37" fmla="*/ 446 h 451"/>
                  <a:gd name="T38" fmla="*/ 296 w 620"/>
                  <a:gd name="T39" fmla="*/ 425 h 451"/>
                  <a:gd name="T40" fmla="*/ 276 w 620"/>
                  <a:gd name="T41" fmla="*/ 401 h 451"/>
                  <a:gd name="T42" fmla="*/ 270 w 620"/>
                  <a:gd name="T43" fmla="*/ 354 h 451"/>
                  <a:gd name="T44" fmla="*/ 276 w 620"/>
                  <a:gd name="T45" fmla="*/ 341 h 451"/>
                  <a:gd name="T46" fmla="*/ 300 w 620"/>
                  <a:gd name="T47" fmla="*/ 333 h 451"/>
                  <a:gd name="T48" fmla="*/ 313 w 620"/>
                  <a:gd name="T49" fmla="*/ 333 h 451"/>
                  <a:gd name="T50" fmla="*/ 313 w 620"/>
                  <a:gd name="T51" fmla="*/ 320 h 451"/>
                  <a:gd name="T52" fmla="*/ 318 w 620"/>
                  <a:gd name="T53" fmla="*/ 295 h 451"/>
                  <a:gd name="T54" fmla="*/ 300 w 620"/>
                  <a:gd name="T55" fmla="*/ 246 h 451"/>
                  <a:gd name="T56" fmla="*/ 288 w 620"/>
                  <a:gd name="T57" fmla="*/ 246 h 451"/>
                  <a:gd name="T58" fmla="*/ 225 w 620"/>
                  <a:gd name="T59" fmla="*/ 243 h 451"/>
                  <a:gd name="T60" fmla="*/ 199 w 620"/>
                  <a:gd name="T61" fmla="*/ 241 h 451"/>
                  <a:gd name="T62" fmla="*/ 182 w 620"/>
                  <a:gd name="T63" fmla="*/ 237 h 451"/>
                  <a:gd name="T64" fmla="*/ 150 w 620"/>
                  <a:gd name="T65" fmla="*/ 237 h 451"/>
                  <a:gd name="T66" fmla="*/ 127 w 620"/>
                  <a:gd name="T67" fmla="*/ 234 h 451"/>
                  <a:gd name="T68" fmla="*/ 80 w 620"/>
                  <a:gd name="T69" fmla="*/ 187 h 451"/>
                  <a:gd name="T70" fmla="*/ 40 w 620"/>
                  <a:gd name="T71" fmla="*/ 155 h 451"/>
                  <a:gd name="T72" fmla="*/ 35 w 620"/>
                  <a:gd name="T73" fmla="*/ 134 h 451"/>
                  <a:gd name="T74" fmla="*/ 27 w 620"/>
                  <a:gd name="T75" fmla="*/ 82 h 451"/>
                  <a:gd name="T76" fmla="*/ 11 w 620"/>
                  <a:gd name="T77" fmla="*/ 1 h 451"/>
                  <a:gd name="T78" fmla="*/ 23 w 620"/>
                  <a:gd name="T79" fmla="*/ 15 h 451"/>
                  <a:gd name="T80" fmla="*/ 50 w 620"/>
                  <a:gd name="T81" fmla="*/ 72 h 451"/>
                  <a:gd name="T82" fmla="*/ 63 w 620"/>
                  <a:gd name="T83" fmla="*/ 122 h 451"/>
                  <a:gd name="T84" fmla="*/ 65 w 620"/>
                  <a:gd name="T85" fmla="*/ 140 h 451"/>
                  <a:gd name="T86" fmla="*/ 89 w 620"/>
                  <a:gd name="T87" fmla="*/ 147 h 451"/>
                  <a:gd name="T88" fmla="*/ 122 w 620"/>
                  <a:gd name="T89" fmla="*/ 151 h 451"/>
                  <a:gd name="T90" fmla="*/ 183 w 620"/>
                  <a:gd name="T91" fmla="*/ 186 h 451"/>
                  <a:gd name="T92" fmla="*/ 243 w 620"/>
                  <a:gd name="T93" fmla="*/ 191 h 451"/>
                  <a:gd name="T94" fmla="*/ 257 w 620"/>
                  <a:gd name="T95" fmla="*/ 209 h 451"/>
                  <a:gd name="T96" fmla="*/ 269 w 620"/>
                  <a:gd name="T97" fmla="*/ 223 h 451"/>
                  <a:gd name="T98" fmla="*/ 339 w 620"/>
                  <a:gd name="T99" fmla="*/ 248 h 451"/>
                  <a:gd name="T100" fmla="*/ 364 w 620"/>
                  <a:gd name="T101" fmla="*/ 264 h 451"/>
                  <a:gd name="T102" fmla="*/ 380 w 620"/>
                  <a:gd name="T103" fmla="*/ 274 h 451"/>
                  <a:gd name="T104" fmla="*/ 428 w 620"/>
                  <a:gd name="T105" fmla="*/ 281 h 451"/>
                  <a:gd name="T106" fmla="*/ 459 w 620"/>
                  <a:gd name="T107" fmla="*/ 288 h 451"/>
                  <a:gd name="T108" fmla="*/ 504 w 620"/>
                  <a:gd name="T109" fmla="*/ 297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20" h="451">
                    <a:moveTo>
                      <a:pt x="504" y="297"/>
                    </a:moveTo>
                    <a:cubicBezTo>
                      <a:pt x="511" y="304"/>
                      <a:pt x="519" y="310"/>
                      <a:pt x="528" y="313"/>
                    </a:cubicBezTo>
                    <a:cubicBezTo>
                      <a:pt x="533" y="314"/>
                      <a:pt x="538" y="320"/>
                      <a:pt x="535" y="326"/>
                    </a:cubicBezTo>
                    <a:cubicBezTo>
                      <a:pt x="532" y="331"/>
                      <a:pt x="526" y="326"/>
                      <a:pt x="523" y="326"/>
                    </a:cubicBezTo>
                    <a:cubicBezTo>
                      <a:pt x="503" y="329"/>
                      <a:pt x="486" y="305"/>
                      <a:pt x="464" y="321"/>
                    </a:cubicBezTo>
                    <a:cubicBezTo>
                      <a:pt x="456" y="327"/>
                      <a:pt x="452" y="332"/>
                      <a:pt x="460" y="341"/>
                    </a:cubicBezTo>
                    <a:cubicBezTo>
                      <a:pt x="464" y="346"/>
                      <a:pt x="468" y="351"/>
                      <a:pt x="474" y="355"/>
                    </a:cubicBezTo>
                    <a:cubicBezTo>
                      <a:pt x="485" y="363"/>
                      <a:pt x="497" y="368"/>
                      <a:pt x="507" y="379"/>
                    </a:cubicBezTo>
                    <a:cubicBezTo>
                      <a:pt x="514" y="387"/>
                      <a:pt x="527" y="393"/>
                      <a:pt x="540" y="385"/>
                    </a:cubicBezTo>
                    <a:cubicBezTo>
                      <a:pt x="541" y="385"/>
                      <a:pt x="542" y="384"/>
                      <a:pt x="543" y="384"/>
                    </a:cubicBezTo>
                    <a:cubicBezTo>
                      <a:pt x="567" y="388"/>
                      <a:pt x="583" y="381"/>
                      <a:pt x="589" y="357"/>
                    </a:cubicBezTo>
                    <a:cubicBezTo>
                      <a:pt x="590" y="352"/>
                      <a:pt x="596" y="353"/>
                      <a:pt x="600" y="356"/>
                    </a:cubicBezTo>
                    <a:cubicBezTo>
                      <a:pt x="609" y="360"/>
                      <a:pt x="620" y="386"/>
                      <a:pt x="615" y="394"/>
                    </a:cubicBezTo>
                    <a:cubicBezTo>
                      <a:pt x="607" y="407"/>
                      <a:pt x="597" y="420"/>
                      <a:pt x="582" y="420"/>
                    </a:cubicBezTo>
                    <a:cubicBezTo>
                      <a:pt x="559" y="421"/>
                      <a:pt x="537" y="421"/>
                      <a:pt x="516" y="427"/>
                    </a:cubicBezTo>
                    <a:cubicBezTo>
                      <a:pt x="514" y="427"/>
                      <a:pt x="513" y="427"/>
                      <a:pt x="512" y="426"/>
                    </a:cubicBezTo>
                    <a:cubicBezTo>
                      <a:pt x="478" y="403"/>
                      <a:pt x="446" y="418"/>
                      <a:pt x="413" y="427"/>
                    </a:cubicBezTo>
                    <a:cubicBezTo>
                      <a:pt x="397" y="431"/>
                      <a:pt x="383" y="434"/>
                      <a:pt x="372" y="447"/>
                    </a:cubicBezTo>
                    <a:cubicBezTo>
                      <a:pt x="367" y="451"/>
                      <a:pt x="362" y="448"/>
                      <a:pt x="357" y="446"/>
                    </a:cubicBezTo>
                    <a:cubicBezTo>
                      <a:pt x="338" y="436"/>
                      <a:pt x="318" y="426"/>
                      <a:pt x="296" y="425"/>
                    </a:cubicBezTo>
                    <a:cubicBezTo>
                      <a:pt x="292" y="416"/>
                      <a:pt x="286" y="407"/>
                      <a:pt x="276" y="401"/>
                    </a:cubicBezTo>
                    <a:cubicBezTo>
                      <a:pt x="253" y="385"/>
                      <a:pt x="252" y="375"/>
                      <a:pt x="270" y="354"/>
                    </a:cubicBezTo>
                    <a:cubicBezTo>
                      <a:pt x="273" y="350"/>
                      <a:pt x="276" y="346"/>
                      <a:pt x="276" y="341"/>
                    </a:cubicBezTo>
                    <a:cubicBezTo>
                      <a:pt x="281" y="329"/>
                      <a:pt x="290" y="328"/>
                      <a:pt x="300" y="333"/>
                    </a:cubicBezTo>
                    <a:cubicBezTo>
                      <a:pt x="305" y="335"/>
                      <a:pt x="309" y="337"/>
                      <a:pt x="313" y="333"/>
                    </a:cubicBezTo>
                    <a:cubicBezTo>
                      <a:pt x="317" y="329"/>
                      <a:pt x="316" y="324"/>
                      <a:pt x="313" y="320"/>
                    </a:cubicBezTo>
                    <a:cubicBezTo>
                      <a:pt x="306" y="310"/>
                      <a:pt x="314" y="303"/>
                      <a:pt x="318" y="295"/>
                    </a:cubicBezTo>
                    <a:cubicBezTo>
                      <a:pt x="322" y="285"/>
                      <a:pt x="309" y="251"/>
                      <a:pt x="300" y="246"/>
                    </a:cubicBezTo>
                    <a:cubicBezTo>
                      <a:pt x="296" y="244"/>
                      <a:pt x="291" y="244"/>
                      <a:pt x="288" y="246"/>
                    </a:cubicBezTo>
                    <a:cubicBezTo>
                      <a:pt x="266" y="264"/>
                      <a:pt x="245" y="249"/>
                      <a:pt x="225" y="243"/>
                    </a:cubicBezTo>
                    <a:cubicBezTo>
                      <a:pt x="216" y="241"/>
                      <a:pt x="208" y="236"/>
                      <a:pt x="199" y="241"/>
                    </a:cubicBezTo>
                    <a:cubicBezTo>
                      <a:pt x="193" y="245"/>
                      <a:pt x="186" y="242"/>
                      <a:pt x="182" y="237"/>
                    </a:cubicBezTo>
                    <a:cubicBezTo>
                      <a:pt x="171" y="224"/>
                      <a:pt x="162" y="223"/>
                      <a:pt x="150" y="237"/>
                    </a:cubicBezTo>
                    <a:cubicBezTo>
                      <a:pt x="142" y="248"/>
                      <a:pt x="129" y="245"/>
                      <a:pt x="127" y="234"/>
                    </a:cubicBezTo>
                    <a:cubicBezTo>
                      <a:pt x="123" y="205"/>
                      <a:pt x="100" y="197"/>
                      <a:pt x="80" y="187"/>
                    </a:cubicBezTo>
                    <a:cubicBezTo>
                      <a:pt x="64" y="179"/>
                      <a:pt x="54" y="165"/>
                      <a:pt x="40" y="155"/>
                    </a:cubicBezTo>
                    <a:cubicBezTo>
                      <a:pt x="32" y="150"/>
                      <a:pt x="31" y="142"/>
                      <a:pt x="35" y="134"/>
                    </a:cubicBezTo>
                    <a:cubicBezTo>
                      <a:pt x="45" y="114"/>
                      <a:pt x="37" y="100"/>
                      <a:pt x="27" y="82"/>
                    </a:cubicBezTo>
                    <a:cubicBezTo>
                      <a:pt x="12" y="58"/>
                      <a:pt x="0" y="31"/>
                      <a:pt x="11" y="1"/>
                    </a:cubicBezTo>
                    <a:cubicBezTo>
                      <a:pt x="22" y="0"/>
                      <a:pt x="22" y="8"/>
                      <a:pt x="23" y="15"/>
                    </a:cubicBezTo>
                    <a:cubicBezTo>
                      <a:pt x="25" y="37"/>
                      <a:pt x="32" y="57"/>
                      <a:pt x="50" y="72"/>
                    </a:cubicBezTo>
                    <a:cubicBezTo>
                      <a:pt x="66" y="86"/>
                      <a:pt x="60" y="105"/>
                      <a:pt x="63" y="122"/>
                    </a:cubicBezTo>
                    <a:cubicBezTo>
                      <a:pt x="64" y="128"/>
                      <a:pt x="62" y="134"/>
                      <a:pt x="65" y="140"/>
                    </a:cubicBezTo>
                    <a:cubicBezTo>
                      <a:pt x="71" y="150"/>
                      <a:pt x="78" y="156"/>
                      <a:pt x="89" y="147"/>
                    </a:cubicBezTo>
                    <a:cubicBezTo>
                      <a:pt x="102" y="137"/>
                      <a:pt x="110" y="139"/>
                      <a:pt x="122" y="151"/>
                    </a:cubicBezTo>
                    <a:cubicBezTo>
                      <a:pt x="139" y="168"/>
                      <a:pt x="159" y="180"/>
                      <a:pt x="183" y="186"/>
                    </a:cubicBezTo>
                    <a:cubicBezTo>
                      <a:pt x="204" y="192"/>
                      <a:pt x="221" y="197"/>
                      <a:pt x="243" y="191"/>
                    </a:cubicBezTo>
                    <a:cubicBezTo>
                      <a:pt x="252" y="189"/>
                      <a:pt x="261" y="196"/>
                      <a:pt x="257" y="209"/>
                    </a:cubicBezTo>
                    <a:cubicBezTo>
                      <a:pt x="253" y="221"/>
                      <a:pt x="255" y="224"/>
                      <a:pt x="269" y="223"/>
                    </a:cubicBezTo>
                    <a:cubicBezTo>
                      <a:pt x="295" y="223"/>
                      <a:pt x="322" y="222"/>
                      <a:pt x="339" y="248"/>
                    </a:cubicBezTo>
                    <a:cubicBezTo>
                      <a:pt x="344" y="256"/>
                      <a:pt x="354" y="261"/>
                      <a:pt x="364" y="264"/>
                    </a:cubicBezTo>
                    <a:cubicBezTo>
                      <a:pt x="370" y="266"/>
                      <a:pt x="376" y="269"/>
                      <a:pt x="380" y="274"/>
                    </a:cubicBezTo>
                    <a:cubicBezTo>
                      <a:pt x="394" y="293"/>
                      <a:pt x="410" y="293"/>
                      <a:pt x="428" y="281"/>
                    </a:cubicBezTo>
                    <a:cubicBezTo>
                      <a:pt x="439" y="275"/>
                      <a:pt x="451" y="269"/>
                      <a:pt x="459" y="288"/>
                    </a:cubicBezTo>
                    <a:cubicBezTo>
                      <a:pt x="463" y="297"/>
                      <a:pt x="491" y="302"/>
                      <a:pt x="504" y="297"/>
                    </a:cubicBezTo>
                    <a:close/>
                  </a:path>
                </a:pathLst>
              </a:custGeom>
              <a:solidFill>
                <a:srgbClr val="E8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3" name="Freeform 823">
                <a:extLst>
                  <a:ext uri="{FF2B5EF4-FFF2-40B4-BE49-F238E27FC236}">
                    <a16:creationId xmlns:a16="http://schemas.microsoft.com/office/drawing/2014/main" id="{06248E11-CD7D-1877-84D4-3D0A81551027}"/>
                  </a:ext>
                </a:extLst>
              </p:cNvPr>
              <p:cNvSpPr/>
              <p:nvPr/>
            </p:nvSpPr>
            <p:spPr bwMode="auto">
              <a:xfrm>
                <a:off x="4347" y="2198"/>
                <a:ext cx="133" cy="286"/>
              </a:xfrm>
              <a:custGeom>
                <a:avLst/>
                <a:gdLst>
                  <a:gd name="T0" fmla="*/ 104 w 330"/>
                  <a:gd name="T1" fmla="*/ 321 h 336"/>
                  <a:gd name="T2" fmla="*/ 64 w 330"/>
                  <a:gd name="T3" fmla="*/ 329 h 336"/>
                  <a:gd name="T4" fmla="*/ 57 w 330"/>
                  <a:gd name="T5" fmla="*/ 296 h 336"/>
                  <a:gd name="T6" fmla="*/ 37 w 330"/>
                  <a:gd name="T7" fmla="*/ 254 h 336"/>
                  <a:gd name="T8" fmla="*/ 0 w 330"/>
                  <a:gd name="T9" fmla="*/ 225 h 336"/>
                  <a:gd name="T10" fmla="*/ 27 w 330"/>
                  <a:gd name="T11" fmla="*/ 227 h 336"/>
                  <a:gd name="T12" fmla="*/ 44 w 330"/>
                  <a:gd name="T13" fmla="*/ 228 h 336"/>
                  <a:gd name="T14" fmla="*/ 43 w 330"/>
                  <a:gd name="T15" fmla="*/ 213 h 336"/>
                  <a:gd name="T16" fmla="*/ 43 w 330"/>
                  <a:gd name="T17" fmla="*/ 184 h 336"/>
                  <a:gd name="T18" fmla="*/ 46 w 330"/>
                  <a:gd name="T19" fmla="*/ 170 h 336"/>
                  <a:gd name="T20" fmla="*/ 60 w 330"/>
                  <a:gd name="T21" fmla="*/ 185 h 336"/>
                  <a:gd name="T22" fmla="*/ 73 w 330"/>
                  <a:gd name="T23" fmla="*/ 196 h 336"/>
                  <a:gd name="T24" fmla="*/ 82 w 330"/>
                  <a:gd name="T25" fmla="*/ 184 h 336"/>
                  <a:gd name="T26" fmla="*/ 111 w 330"/>
                  <a:gd name="T27" fmla="*/ 134 h 336"/>
                  <a:gd name="T28" fmla="*/ 109 w 330"/>
                  <a:gd name="T29" fmla="*/ 118 h 336"/>
                  <a:gd name="T30" fmla="*/ 101 w 330"/>
                  <a:gd name="T31" fmla="*/ 81 h 336"/>
                  <a:gd name="T32" fmla="*/ 74 w 330"/>
                  <a:gd name="T33" fmla="*/ 30 h 336"/>
                  <a:gd name="T34" fmla="*/ 59 w 330"/>
                  <a:gd name="T35" fmla="*/ 17 h 336"/>
                  <a:gd name="T36" fmla="*/ 60 w 330"/>
                  <a:gd name="T37" fmla="*/ 12 h 336"/>
                  <a:gd name="T38" fmla="*/ 103 w 330"/>
                  <a:gd name="T39" fmla="*/ 10 h 336"/>
                  <a:gd name="T40" fmla="*/ 224 w 330"/>
                  <a:gd name="T41" fmla="*/ 20 h 336"/>
                  <a:gd name="T42" fmla="*/ 307 w 330"/>
                  <a:gd name="T43" fmla="*/ 21 h 336"/>
                  <a:gd name="T44" fmla="*/ 313 w 330"/>
                  <a:gd name="T45" fmla="*/ 25 h 336"/>
                  <a:gd name="T46" fmla="*/ 308 w 330"/>
                  <a:gd name="T47" fmla="*/ 35 h 336"/>
                  <a:gd name="T48" fmla="*/ 273 w 330"/>
                  <a:gd name="T49" fmla="*/ 58 h 336"/>
                  <a:gd name="T50" fmla="*/ 263 w 330"/>
                  <a:gd name="T51" fmla="*/ 69 h 336"/>
                  <a:gd name="T52" fmla="*/ 273 w 330"/>
                  <a:gd name="T53" fmla="*/ 76 h 336"/>
                  <a:gd name="T54" fmla="*/ 293 w 330"/>
                  <a:gd name="T55" fmla="*/ 86 h 336"/>
                  <a:gd name="T56" fmla="*/ 304 w 330"/>
                  <a:gd name="T57" fmla="*/ 94 h 336"/>
                  <a:gd name="T58" fmla="*/ 300 w 330"/>
                  <a:gd name="T59" fmla="*/ 148 h 336"/>
                  <a:gd name="T60" fmla="*/ 278 w 330"/>
                  <a:gd name="T61" fmla="*/ 177 h 336"/>
                  <a:gd name="T62" fmla="*/ 243 w 330"/>
                  <a:gd name="T63" fmla="*/ 205 h 336"/>
                  <a:gd name="T64" fmla="*/ 225 w 330"/>
                  <a:gd name="T65" fmla="*/ 206 h 336"/>
                  <a:gd name="T66" fmla="*/ 195 w 330"/>
                  <a:gd name="T67" fmla="*/ 229 h 336"/>
                  <a:gd name="T68" fmla="*/ 153 w 330"/>
                  <a:gd name="T69" fmla="*/ 265 h 336"/>
                  <a:gd name="T70" fmla="*/ 97 w 330"/>
                  <a:gd name="T71" fmla="*/ 288 h 336"/>
                  <a:gd name="T72" fmla="*/ 104 w 330"/>
                  <a:gd name="T73" fmla="*/ 321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30" h="336">
                    <a:moveTo>
                      <a:pt x="104" y="321"/>
                    </a:moveTo>
                    <a:cubicBezTo>
                      <a:pt x="93" y="336"/>
                      <a:pt x="76" y="332"/>
                      <a:pt x="64" y="329"/>
                    </a:cubicBezTo>
                    <a:cubicBezTo>
                      <a:pt x="53" y="325"/>
                      <a:pt x="56" y="308"/>
                      <a:pt x="57" y="296"/>
                    </a:cubicBezTo>
                    <a:cubicBezTo>
                      <a:pt x="58" y="279"/>
                      <a:pt x="54" y="264"/>
                      <a:pt x="37" y="254"/>
                    </a:cubicBezTo>
                    <a:cubicBezTo>
                      <a:pt x="24" y="246"/>
                      <a:pt x="8" y="241"/>
                      <a:pt x="0" y="225"/>
                    </a:cubicBezTo>
                    <a:cubicBezTo>
                      <a:pt x="10" y="217"/>
                      <a:pt x="18" y="223"/>
                      <a:pt x="27" y="227"/>
                    </a:cubicBezTo>
                    <a:cubicBezTo>
                      <a:pt x="33" y="229"/>
                      <a:pt x="39" y="232"/>
                      <a:pt x="44" y="228"/>
                    </a:cubicBezTo>
                    <a:cubicBezTo>
                      <a:pt x="50" y="223"/>
                      <a:pt x="46" y="218"/>
                      <a:pt x="43" y="213"/>
                    </a:cubicBezTo>
                    <a:cubicBezTo>
                      <a:pt x="38" y="204"/>
                      <a:pt x="43" y="194"/>
                      <a:pt x="43" y="184"/>
                    </a:cubicBezTo>
                    <a:cubicBezTo>
                      <a:pt x="43" y="179"/>
                      <a:pt x="43" y="174"/>
                      <a:pt x="46" y="170"/>
                    </a:cubicBezTo>
                    <a:cubicBezTo>
                      <a:pt x="59" y="167"/>
                      <a:pt x="56" y="179"/>
                      <a:pt x="60" y="185"/>
                    </a:cubicBezTo>
                    <a:cubicBezTo>
                      <a:pt x="64" y="189"/>
                      <a:pt x="66" y="196"/>
                      <a:pt x="73" y="196"/>
                    </a:cubicBezTo>
                    <a:cubicBezTo>
                      <a:pt x="80" y="196"/>
                      <a:pt x="79" y="189"/>
                      <a:pt x="82" y="184"/>
                    </a:cubicBezTo>
                    <a:cubicBezTo>
                      <a:pt x="92" y="168"/>
                      <a:pt x="92" y="146"/>
                      <a:pt x="111" y="134"/>
                    </a:cubicBezTo>
                    <a:cubicBezTo>
                      <a:pt x="118" y="130"/>
                      <a:pt x="113" y="123"/>
                      <a:pt x="109" y="118"/>
                    </a:cubicBezTo>
                    <a:cubicBezTo>
                      <a:pt x="100" y="107"/>
                      <a:pt x="99" y="95"/>
                      <a:pt x="101" y="81"/>
                    </a:cubicBezTo>
                    <a:cubicBezTo>
                      <a:pt x="105" y="56"/>
                      <a:pt x="97" y="42"/>
                      <a:pt x="74" y="30"/>
                    </a:cubicBezTo>
                    <a:cubicBezTo>
                      <a:pt x="68" y="26"/>
                      <a:pt x="62" y="23"/>
                      <a:pt x="59" y="17"/>
                    </a:cubicBezTo>
                    <a:cubicBezTo>
                      <a:pt x="58" y="15"/>
                      <a:pt x="59" y="14"/>
                      <a:pt x="60" y="12"/>
                    </a:cubicBezTo>
                    <a:cubicBezTo>
                      <a:pt x="74" y="0"/>
                      <a:pt x="88" y="5"/>
                      <a:pt x="103" y="10"/>
                    </a:cubicBezTo>
                    <a:cubicBezTo>
                      <a:pt x="142" y="26"/>
                      <a:pt x="183" y="30"/>
                      <a:pt x="224" y="20"/>
                    </a:cubicBezTo>
                    <a:cubicBezTo>
                      <a:pt x="252" y="13"/>
                      <a:pt x="280" y="21"/>
                      <a:pt x="307" y="21"/>
                    </a:cubicBezTo>
                    <a:cubicBezTo>
                      <a:pt x="310" y="21"/>
                      <a:pt x="313" y="22"/>
                      <a:pt x="313" y="25"/>
                    </a:cubicBezTo>
                    <a:cubicBezTo>
                      <a:pt x="314" y="30"/>
                      <a:pt x="311" y="33"/>
                      <a:pt x="308" y="35"/>
                    </a:cubicBezTo>
                    <a:cubicBezTo>
                      <a:pt x="296" y="43"/>
                      <a:pt x="285" y="52"/>
                      <a:pt x="273" y="58"/>
                    </a:cubicBezTo>
                    <a:cubicBezTo>
                      <a:pt x="268" y="60"/>
                      <a:pt x="262" y="62"/>
                      <a:pt x="263" y="69"/>
                    </a:cubicBezTo>
                    <a:cubicBezTo>
                      <a:pt x="263" y="74"/>
                      <a:pt x="269" y="75"/>
                      <a:pt x="273" y="76"/>
                    </a:cubicBezTo>
                    <a:cubicBezTo>
                      <a:pt x="280" y="79"/>
                      <a:pt x="287" y="82"/>
                      <a:pt x="293" y="86"/>
                    </a:cubicBezTo>
                    <a:cubicBezTo>
                      <a:pt x="297" y="89"/>
                      <a:pt x="300" y="92"/>
                      <a:pt x="304" y="94"/>
                    </a:cubicBezTo>
                    <a:cubicBezTo>
                      <a:pt x="330" y="115"/>
                      <a:pt x="328" y="132"/>
                      <a:pt x="300" y="148"/>
                    </a:cubicBezTo>
                    <a:cubicBezTo>
                      <a:pt x="281" y="149"/>
                      <a:pt x="281" y="165"/>
                      <a:pt x="278" y="177"/>
                    </a:cubicBezTo>
                    <a:cubicBezTo>
                      <a:pt x="269" y="190"/>
                      <a:pt x="251" y="191"/>
                      <a:pt x="243" y="205"/>
                    </a:cubicBezTo>
                    <a:cubicBezTo>
                      <a:pt x="240" y="210"/>
                      <a:pt x="231" y="207"/>
                      <a:pt x="225" y="206"/>
                    </a:cubicBezTo>
                    <a:cubicBezTo>
                      <a:pt x="210" y="205"/>
                      <a:pt x="197" y="214"/>
                      <a:pt x="195" y="229"/>
                    </a:cubicBezTo>
                    <a:cubicBezTo>
                      <a:pt x="190" y="256"/>
                      <a:pt x="182" y="265"/>
                      <a:pt x="153" y="265"/>
                    </a:cubicBezTo>
                    <a:cubicBezTo>
                      <a:pt x="130" y="265"/>
                      <a:pt x="115" y="279"/>
                      <a:pt x="97" y="288"/>
                    </a:cubicBezTo>
                    <a:cubicBezTo>
                      <a:pt x="84" y="295"/>
                      <a:pt x="87" y="306"/>
                      <a:pt x="104" y="321"/>
                    </a:cubicBezTo>
                    <a:close/>
                  </a:path>
                </a:pathLst>
              </a:custGeom>
              <a:solidFill>
                <a:srgbClr val="EBD6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4" name="Freeform 824">
                <a:extLst>
                  <a:ext uri="{FF2B5EF4-FFF2-40B4-BE49-F238E27FC236}">
                    <a16:creationId xmlns:a16="http://schemas.microsoft.com/office/drawing/2014/main" id="{5F92467A-5C61-ED4A-7F13-285A95E7FD2E}"/>
                  </a:ext>
                </a:extLst>
              </p:cNvPr>
              <p:cNvSpPr/>
              <p:nvPr/>
            </p:nvSpPr>
            <p:spPr bwMode="auto">
              <a:xfrm>
                <a:off x="4521" y="885"/>
                <a:ext cx="168" cy="376"/>
              </a:xfrm>
              <a:custGeom>
                <a:avLst/>
                <a:gdLst>
                  <a:gd name="T0" fmla="*/ 117 w 414"/>
                  <a:gd name="T1" fmla="*/ 434 h 442"/>
                  <a:gd name="T2" fmla="*/ 57 w 414"/>
                  <a:gd name="T3" fmla="*/ 419 h 442"/>
                  <a:gd name="T4" fmla="*/ 50 w 414"/>
                  <a:gd name="T5" fmla="*/ 385 h 442"/>
                  <a:gd name="T6" fmla="*/ 61 w 414"/>
                  <a:gd name="T7" fmla="*/ 303 h 442"/>
                  <a:gd name="T8" fmla="*/ 62 w 414"/>
                  <a:gd name="T9" fmla="*/ 284 h 442"/>
                  <a:gd name="T10" fmla="*/ 59 w 414"/>
                  <a:gd name="T11" fmla="*/ 267 h 442"/>
                  <a:gd name="T12" fmla="*/ 55 w 414"/>
                  <a:gd name="T13" fmla="*/ 199 h 442"/>
                  <a:gd name="T14" fmla="*/ 83 w 414"/>
                  <a:gd name="T15" fmla="*/ 189 h 442"/>
                  <a:gd name="T16" fmla="*/ 114 w 414"/>
                  <a:gd name="T17" fmla="*/ 192 h 442"/>
                  <a:gd name="T18" fmla="*/ 160 w 414"/>
                  <a:gd name="T19" fmla="*/ 190 h 442"/>
                  <a:gd name="T20" fmla="*/ 185 w 414"/>
                  <a:gd name="T21" fmla="*/ 174 h 442"/>
                  <a:gd name="T22" fmla="*/ 172 w 414"/>
                  <a:gd name="T23" fmla="*/ 149 h 442"/>
                  <a:gd name="T24" fmla="*/ 135 w 414"/>
                  <a:gd name="T25" fmla="*/ 122 h 442"/>
                  <a:gd name="T26" fmla="*/ 119 w 414"/>
                  <a:gd name="T27" fmla="*/ 123 h 442"/>
                  <a:gd name="T28" fmla="*/ 55 w 414"/>
                  <a:gd name="T29" fmla="*/ 158 h 442"/>
                  <a:gd name="T30" fmla="*/ 50 w 414"/>
                  <a:gd name="T31" fmla="*/ 165 h 442"/>
                  <a:gd name="T32" fmla="*/ 25 w 414"/>
                  <a:gd name="T33" fmla="*/ 187 h 442"/>
                  <a:gd name="T34" fmla="*/ 6 w 414"/>
                  <a:gd name="T35" fmla="*/ 153 h 442"/>
                  <a:gd name="T36" fmla="*/ 12 w 414"/>
                  <a:gd name="T37" fmla="*/ 116 h 442"/>
                  <a:gd name="T38" fmla="*/ 32 w 414"/>
                  <a:gd name="T39" fmla="*/ 62 h 442"/>
                  <a:gd name="T40" fmla="*/ 32 w 414"/>
                  <a:gd name="T41" fmla="*/ 39 h 442"/>
                  <a:gd name="T42" fmla="*/ 44 w 414"/>
                  <a:gd name="T43" fmla="*/ 20 h 442"/>
                  <a:gd name="T44" fmla="*/ 50 w 414"/>
                  <a:gd name="T45" fmla="*/ 20 h 442"/>
                  <a:gd name="T46" fmla="*/ 110 w 414"/>
                  <a:gd name="T47" fmla="*/ 22 h 442"/>
                  <a:gd name="T48" fmla="*/ 121 w 414"/>
                  <a:gd name="T49" fmla="*/ 23 h 442"/>
                  <a:gd name="T50" fmla="*/ 147 w 414"/>
                  <a:gd name="T51" fmla="*/ 24 h 442"/>
                  <a:gd name="T52" fmla="*/ 188 w 414"/>
                  <a:gd name="T53" fmla="*/ 51 h 442"/>
                  <a:gd name="T54" fmla="*/ 231 w 414"/>
                  <a:gd name="T55" fmla="*/ 34 h 442"/>
                  <a:gd name="T56" fmla="*/ 245 w 414"/>
                  <a:gd name="T57" fmla="*/ 18 h 442"/>
                  <a:gd name="T58" fmla="*/ 266 w 414"/>
                  <a:gd name="T59" fmla="*/ 33 h 442"/>
                  <a:gd name="T60" fmla="*/ 289 w 414"/>
                  <a:gd name="T61" fmla="*/ 54 h 442"/>
                  <a:gd name="T62" fmla="*/ 356 w 414"/>
                  <a:gd name="T63" fmla="*/ 94 h 442"/>
                  <a:gd name="T64" fmla="*/ 373 w 414"/>
                  <a:gd name="T65" fmla="*/ 124 h 442"/>
                  <a:gd name="T66" fmla="*/ 384 w 414"/>
                  <a:gd name="T67" fmla="*/ 131 h 442"/>
                  <a:gd name="T68" fmla="*/ 389 w 414"/>
                  <a:gd name="T69" fmla="*/ 121 h 442"/>
                  <a:gd name="T70" fmla="*/ 404 w 414"/>
                  <a:gd name="T71" fmla="*/ 107 h 442"/>
                  <a:gd name="T72" fmla="*/ 413 w 414"/>
                  <a:gd name="T73" fmla="*/ 124 h 442"/>
                  <a:gd name="T74" fmla="*/ 403 w 414"/>
                  <a:gd name="T75" fmla="*/ 150 h 442"/>
                  <a:gd name="T76" fmla="*/ 385 w 414"/>
                  <a:gd name="T77" fmla="*/ 178 h 442"/>
                  <a:gd name="T78" fmla="*/ 368 w 414"/>
                  <a:gd name="T79" fmla="*/ 155 h 442"/>
                  <a:gd name="T80" fmla="*/ 363 w 414"/>
                  <a:gd name="T81" fmla="*/ 131 h 442"/>
                  <a:gd name="T82" fmla="*/ 337 w 414"/>
                  <a:gd name="T83" fmla="*/ 112 h 442"/>
                  <a:gd name="T84" fmla="*/ 289 w 414"/>
                  <a:gd name="T85" fmla="*/ 85 h 442"/>
                  <a:gd name="T86" fmla="*/ 254 w 414"/>
                  <a:gd name="T87" fmla="*/ 80 h 442"/>
                  <a:gd name="T88" fmla="*/ 217 w 414"/>
                  <a:gd name="T89" fmla="*/ 114 h 442"/>
                  <a:gd name="T90" fmla="*/ 197 w 414"/>
                  <a:gd name="T91" fmla="*/ 126 h 442"/>
                  <a:gd name="T92" fmla="*/ 193 w 414"/>
                  <a:gd name="T93" fmla="*/ 143 h 442"/>
                  <a:gd name="T94" fmla="*/ 183 w 414"/>
                  <a:gd name="T95" fmla="*/ 196 h 442"/>
                  <a:gd name="T96" fmla="*/ 150 w 414"/>
                  <a:gd name="T97" fmla="*/ 204 h 442"/>
                  <a:gd name="T98" fmla="*/ 138 w 414"/>
                  <a:gd name="T99" fmla="*/ 227 h 442"/>
                  <a:gd name="T100" fmla="*/ 114 w 414"/>
                  <a:gd name="T101" fmla="*/ 271 h 442"/>
                  <a:gd name="T102" fmla="*/ 109 w 414"/>
                  <a:gd name="T103" fmla="*/ 291 h 442"/>
                  <a:gd name="T104" fmla="*/ 114 w 414"/>
                  <a:gd name="T105" fmla="*/ 323 h 442"/>
                  <a:gd name="T106" fmla="*/ 72 w 414"/>
                  <a:gd name="T107" fmla="*/ 394 h 442"/>
                  <a:gd name="T108" fmla="*/ 89 w 414"/>
                  <a:gd name="T109" fmla="*/ 424 h 442"/>
                  <a:gd name="T110" fmla="*/ 116 w 414"/>
                  <a:gd name="T111" fmla="*/ 428 h 442"/>
                  <a:gd name="T112" fmla="*/ 117 w 414"/>
                  <a:gd name="T113" fmla="*/ 432 h 442"/>
                  <a:gd name="T114" fmla="*/ 117 w 414"/>
                  <a:gd name="T115" fmla="*/ 434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3" h="442">
                    <a:moveTo>
                      <a:pt x="117" y="434"/>
                    </a:moveTo>
                    <a:cubicBezTo>
                      <a:pt x="94" y="442"/>
                      <a:pt x="74" y="436"/>
                      <a:pt x="57" y="419"/>
                    </a:cubicBezTo>
                    <a:cubicBezTo>
                      <a:pt x="47" y="409"/>
                      <a:pt x="41" y="400"/>
                      <a:pt x="50" y="385"/>
                    </a:cubicBezTo>
                    <a:cubicBezTo>
                      <a:pt x="66" y="360"/>
                      <a:pt x="75" y="333"/>
                      <a:pt x="61" y="303"/>
                    </a:cubicBezTo>
                    <a:cubicBezTo>
                      <a:pt x="59" y="298"/>
                      <a:pt x="60" y="290"/>
                      <a:pt x="62" y="284"/>
                    </a:cubicBezTo>
                    <a:cubicBezTo>
                      <a:pt x="64" y="277"/>
                      <a:pt x="63" y="270"/>
                      <a:pt x="59" y="267"/>
                    </a:cubicBezTo>
                    <a:cubicBezTo>
                      <a:pt x="29" y="246"/>
                      <a:pt x="51" y="221"/>
                      <a:pt x="55" y="199"/>
                    </a:cubicBezTo>
                    <a:cubicBezTo>
                      <a:pt x="58" y="186"/>
                      <a:pt x="74" y="184"/>
                      <a:pt x="83" y="189"/>
                    </a:cubicBezTo>
                    <a:cubicBezTo>
                      <a:pt x="94" y="193"/>
                      <a:pt x="103" y="194"/>
                      <a:pt x="114" y="192"/>
                    </a:cubicBezTo>
                    <a:cubicBezTo>
                      <a:pt x="129" y="190"/>
                      <a:pt x="144" y="191"/>
                      <a:pt x="160" y="190"/>
                    </a:cubicBezTo>
                    <a:cubicBezTo>
                      <a:pt x="171" y="189"/>
                      <a:pt x="182" y="184"/>
                      <a:pt x="185" y="174"/>
                    </a:cubicBezTo>
                    <a:cubicBezTo>
                      <a:pt x="188" y="164"/>
                      <a:pt x="181" y="155"/>
                      <a:pt x="172" y="149"/>
                    </a:cubicBezTo>
                    <a:cubicBezTo>
                      <a:pt x="159" y="141"/>
                      <a:pt x="147" y="132"/>
                      <a:pt x="135" y="122"/>
                    </a:cubicBezTo>
                    <a:cubicBezTo>
                      <a:pt x="129" y="117"/>
                      <a:pt x="124" y="119"/>
                      <a:pt x="119" y="123"/>
                    </a:cubicBezTo>
                    <a:cubicBezTo>
                      <a:pt x="99" y="136"/>
                      <a:pt x="81" y="154"/>
                      <a:pt x="55" y="158"/>
                    </a:cubicBezTo>
                    <a:cubicBezTo>
                      <a:pt x="52" y="158"/>
                      <a:pt x="49" y="161"/>
                      <a:pt x="50" y="165"/>
                    </a:cubicBezTo>
                    <a:cubicBezTo>
                      <a:pt x="55" y="186"/>
                      <a:pt x="38" y="188"/>
                      <a:pt x="25" y="187"/>
                    </a:cubicBezTo>
                    <a:cubicBezTo>
                      <a:pt x="12" y="187"/>
                      <a:pt x="0" y="166"/>
                      <a:pt x="6" y="153"/>
                    </a:cubicBezTo>
                    <a:cubicBezTo>
                      <a:pt x="11" y="141"/>
                      <a:pt x="13" y="129"/>
                      <a:pt x="12" y="116"/>
                    </a:cubicBezTo>
                    <a:cubicBezTo>
                      <a:pt x="9" y="95"/>
                      <a:pt x="30" y="83"/>
                      <a:pt x="32" y="62"/>
                    </a:cubicBezTo>
                    <a:cubicBezTo>
                      <a:pt x="33" y="54"/>
                      <a:pt x="35" y="47"/>
                      <a:pt x="32" y="39"/>
                    </a:cubicBezTo>
                    <a:cubicBezTo>
                      <a:pt x="27" y="27"/>
                      <a:pt x="26" y="17"/>
                      <a:pt x="44" y="20"/>
                    </a:cubicBezTo>
                    <a:cubicBezTo>
                      <a:pt x="46" y="20"/>
                      <a:pt x="49" y="21"/>
                      <a:pt x="50" y="20"/>
                    </a:cubicBezTo>
                    <a:cubicBezTo>
                      <a:pt x="71" y="0"/>
                      <a:pt x="90" y="14"/>
                      <a:pt x="110" y="22"/>
                    </a:cubicBezTo>
                    <a:cubicBezTo>
                      <a:pt x="114" y="24"/>
                      <a:pt x="118" y="27"/>
                      <a:pt x="121" y="23"/>
                    </a:cubicBezTo>
                    <a:cubicBezTo>
                      <a:pt x="131" y="4"/>
                      <a:pt x="138" y="17"/>
                      <a:pt x="147" y="24"/>
                    </a:cubicBezTo>
                    <a:cubicBezTo>
                      <a:pt x="160" y="35"/>
                      <a:pt x="176" y="39"/>
                      <a:pt x="188" y="51"/>
                    </a:cubicBezTo>
                    <a:cubicBezTo>
                      <a:pt x="195" y="57"/>
                      <a:pt x="227" y="43"/>
                      <a:pt x="231" y="34"/>
                    </a:cubicBezTo>
                    <a:cubicBezTo>
                      <a:pt x="234" y="27"/>
                      <a:pt x="234" y="18"/>
                      <a:pt x="245" y="18"/>
                    </a:cubicBezTo>
                    <a:cubicBezTo>
                      <a:pt x="257" y="18"/>
                      <a:pt x="262" y="25"/>
                      <a:pt x="266" y="33"/>
                    </a:cubicBezTo>
                    <a:cubicBezTo>
                      <a:pt x="271" y="43"/>
                      <a:pt x="276" y="52"/>
                      <a:pt x="289" y="54"/>
                    </a:cubicBezTo>
                    <a:cubicBezTo>
                      <a:pt x="311" y="67"/>
                      <a:pt x="332" y="82"/>
                      <a:pt x="356" y="94"/>
                    </a:cubicBezTo>
                    <a:cubicBezTo>
                      <a:pt x="364" y="98"/>
                      <a:pt x="367" y="114"/>
                      <a:pt x="373" y="124"/>
                    </a:cubicBezTo>
                    <a:cubicBezTo>
                      <a:pt x="375" y="127"/>
                      <a:pt x="378" y="132"/>
                      <a:pt x="384" y="131"/>
                    </a:cubicBezTo>
                    <a:cubicBezTo>
                      <a:pt x="388" y="130"/>
                      <a:pt x="389" y="125"/>
                      <a:pt x="389" y="121"/>
                    </a:cubicBezTo>
                    <a:cubicBezTo>
                      <a:pt x="388" y="111"/>
                      <a:pt x="395" y="106"/>
                      <a:pt x="404" y="107"/>
                    </a:cubicBezTo>
                    <a:cubicBezTo>
                      <a:pt x="413" y="108"/>
                      <a:pt x="412" y="117"/>
                      <a:pt x="413" y="124"/>
                    </a:cubicBezTo>
                    <a:cubicBezTo>
                      <a:pt x="414" y="134"/>
                      <a:pt x="411" y="143"/>
                      <a:pt x="403" y="150"/>
                    </a:cubicBezTo>
                    <a:cubicBezTo>
                      <a:pt x="394" y="158"/>
                      <a:pt x="386" y="166"/>
                      <a:pt x="385" y="178"/>
                    </a:cubicBezTo>
                    <a:cubicBezTo>
                      <a:pt x="371" y="176"/>
                      <a:pt x="371" y="164"/>
                      <a:pt x="368" y="155"/>
                    </a:cubicBezTo>
                    <a:cubicBezTo>
                      <a:pt x="367" y="147"/>
                      <a:pt x="366" y="139"/>
                      <a:pt x="363" y="131"/>
                    </a:cubicBezTo>
                    <a:cubicBezTo>
                      <a:pt x="359" y="118"/>
                      <a:pt x="350" y="110"/>
                      <a:pt x="337" y="112"/>
                    </a:cubicBezTo>
                    <a:cubicBezTo>
                      <a:pt x="314" y="114"/>
                      <a:pt x="301" y="102"/>
                      <a:pt x="289" y="85"/>
                    </a:cubicBezTo>
                    <a:cubicBezTo>
                      <a:pt x="276" y="67"/>
                      <a:pt x="274" y="67"/>
                      <a:pt x="254" y="80"/>
                    </a:cubicBezTo>
                    <a:cubicBezTo>
                      <a:pt x="240" y="89"/>
                      <a:pt x="224" y="95"/>
                      <a:pt x="217" y="114"/>
                    </a:cubicBezTo>
                    <a:cubicBezTo>
                      <a:pt x="215" y="121"/>
                      <a:pt x="205" y="123"/>
                      <a:pt x="197" y="126"/>
                    </a:cubicBezTo>
                    <a:cubicBezTo>
                      <a:pt x="188" y="130"/>
                      <a:pt x="185" y="134"/>
                      <a:pt x="193" y="143"/>
                    </a:cubicBezTo>
                    <a:cubicBezTo>
                      <a:pt x="215" y="166"/>
                      <a:pt x="212" y="182"/>
                      <a:pt x="183" y="196"/>
                    </a:cubicBezTo>
                    <a:cubicBezTo>
                      <a:pt x="172" y="202"/>
                      <a:pt x="161" y="202"/>
                      <a:pt x="150" y="204"/>
                    </a:cubicBezTo>
                    <a:cubicBezTo>
                      <a:pt x="134" y="208"/>
                      <a:pt x="132" y="212"/>
                      <a:pt x="138" y="227"/>
                    </a:cubicBezTo>
                    <a:cubicBezTo>
                      <a:pt x="147" y="252"/>
                      <a:pt x="141" y="264"/>
                      <a:pt x="114" y="271"/>
                    </a:cubicBezTo>
                    <a:cubicBezTo>
                      <a:pt x="98" y="274"/>
                      <a:pt x="96" y="280"/>
                      <a:pt x="109" y="291"/>
                    </a:cubicBezTo>
                    <a:cubicBezTo>
                      <a:pt x="120" y="301"/>
                      <a:pt x="120" y="310"/>
                      <a:pt x="114" y="323"/>
                    </a:cubicBezTo>
                    <a:cubicBezTo>
                      <a:pt x="102" y="348"/>
                      <a:pt x="96" y="375"/>
                      <a:pt x="72" y="394"/>
                    </a:cubicBezTo>
                    <a:cubicBezTo>
                      <a:pt x="62" y="403"/>
                      <a:pt x="73" y="421"/>
                      <a:pt x="89" y="424"/>
                    </a:cubicBezTo>
                    <a:cubicBezTo>
                      <a:pt x="98" y="426"/>
                      <a:pt x="108" y="423"/>
                      <a:pt x="116" y="428"/>
                    </a:cubicBezTo>
                    <a:cubicBezTo>
                      <a:pt x="117" y="430"/>
                      <a:pt x="118" y="431"/>
                      <a:pt x="117" y="432"/>
                    </a:cubicBezTo>
                    <a:cubicBezTo>
                      <a:pt x="117" y="433"/>
                      <a:pt x="117" y="434"/>
                      <a:pt x="117" y="434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5" name="Freeform 825">
                <a:extLst>
                  <a:ext uri="{FF2B5EF4-FFF2-40B4-BE49-F238E27FC236}">
                    <a16:creationId xmlns:a16="http://schemas.microsoft.com/office/drawing/2014/main" id="{74EE1D66-A6DB-83BB-D747-55F7A1E1E66D}"/>
                  </a:ext>
                </a:extLst>
              </p:cNvPr>
              <p:cNvSpPr/>
              <p:nvPr/>
            </p:nvSpPr>
            <p:spPr bwMode="auto">
              <a:xfrm>
                <a:off x="3789" y="869"/>
                <a:ext cx="163" cy="275"/>
              </a:xfrm>
              <a:custGeom>
                <a:avLst/>
                <a:gdLst>
                  <a:gd name="T0" fmla="*/ 246 w 402"/>
                  <a:gd name="T1" fmla="*/ 189 h 324"/>
                  <a:gd name="T2" fmla="*/ 234 w 402"/>
                  <a:gd name="T3" fmla="*/ 201 h 324"/>
                  <a:gd name="T4" fmla="*/ 218 w 402"/>
                  <a:gd name="T5" fmla="*/ 206 h 324"/>
                  <a:gd name="T6" fmla="*/ 191 w 402"/>
                  <a:gd name="T7" fmla="*/ 208 h 324"/>
                  <a:gd name="T8" fmla="*/ 152 w 402"/>
                  <a:gd name="T9" fmla="*/ 208 h 324"/>
                  <a:gd name="T10" fmla="*/ 136 w 402"/>
                  <a:gd name="T11" fmla="*/ 202 h 324"/>
                  <a:gd name="T12" fmla="*/ 134 w 402"/>
                  <a:gd name="T13" fmla="*/ 218 h 324"/>
                  <a:gd name="T14" fmla="*/ 132 w 402"/>
                  <a:gd name="T15" fmla="*/ 232 h 324"/>
                  <a:gd name="T16" fmla="*/ 124 w 402"/>
                  <a:gd name="T17" fmla="*/ 244 h 324"/>
                  <a:gd name="T18" fmla="*/ 113 w 402"/>
                  <a:gd name="T19" fmla="*/ 235 h 324"/>
                  <a:gd name="T20" fmla="*/ 102 w 402"/>
                  <a:gd name="T21" fmla="*/ 225 h 324"/>
                  <a:gd name="T22" fmla="*/ 85 w 402"/>
                  <a:gd name="T23" fmla="*/ 244 h 324"/>
                  <a:gd name="T24" fmla="*/ 72 w 402"/>
                  <a:gd name="T25" fmla="*/ 256 h 324"/>
                  <a:gd name="T26" fmla="*/ 56 w 402"/>
                  <a:gd name="T27" fmla="*/ 263 h 324"/>
                  <a:gd name="T28" fmla="*/ 66 w 402"/>
                  <a:gd name="T29" fmla="*/ 280 h 324"/>
                  <a:gd name="T30" fmla="*/ 82 w 402"/>
                  <a:gd name="T31" fmla="*/ 309 h 324"/>
                  <a:gd name="T32" fmla="*/ 68 w 402"/>
                  <a:gd name="T33" fmla="*/ 323 h 324"/>
                  <a:gd name="T34" fmla="*/ 55 w 402"/>
                  <a:gd name="T35" fmla="*/ 309 h 324"/>
                  <a:gd name="T36" fmla="*/ 53 w 402"/>
                  <a:gd name="T37" fmla="*/ 298 h 324"/>
                  <a:gd name="T38" fmla="*/ 50 w 402"/>
                  <a:gd name="T39" fmla="*/ 241 h 324"/>
                  <a:gd name="T40" fmla="*/ 65 w 402"/>
                  <a:gd name="T41" fmla="*/ 188 h 324"/>
                  <a:gd name="T42" fmla="*/ 61 w 402"/>
                  <a:gd name="T43" fmla="*/ 159 h 324"/>
                  <a:gd name="T44" fmla="*/ 53 w 402"/>
                  <a:gd name="T45" fmla="*/ 139 h 324"/>
                  <a:gd name="T46" fmla="*/ 43 w 402"/>
                  <a:gd name="T47" fmla="*/ 185 h 324"/>
                  <a:gd name="T48" fmla="*/ 37 w 402"/>
                  <a:gd name="T49" fmla="*/ 185 h 324"/>
                  <a:gd name="T50" fmla="*/ 1 w 402"/>
                  <a:gd name="T51" fmla="*/ 119 h 324"/>
                  <a:gd name="T52" fmla="*/ 12 w 402"/>
                  <a:gd name="T53" fmla="*/ 103 h 324"/>
                  <a:gd name="T54" fmla="*/ 45 w 402"/>
                  <a:gd name="T55" fmla="*/ 71 h 324"/>
                  <a:gd name="T56" fmla="*/ 62 w 402"/>
                  <a:gd name="T57" fmla="*/ 56 h 324"/>
                  <a:gd name="T58" fmla="*/ 72 w 402"/>
                  <a:gd name="T59" fmla="*/ 36 h 324"/>
                  <a:gd name="T60" fmla="*/ 78 w 402"/>
                  <a:gd name="T61" fmla="*/ 13 h 324"/>
                  <a:gd name="T62" fmla="*/ 82 w 402"/>
                  <a:gd name="T63" fmla="*/ 9 h 324"/>
                  <a:gd name="T64" fmla="*/ 113 w 402"/>
                  <a:gd name="T65" fmla="*/ 8 h 324"/>
                  <a:gd name="T66" fmla="*/ 110 w 402"/>
                  <a:gd name="T67" fmla="*/ 16 h 324"/>
                  <a:gd name="T68" fmla="*/ 93 w 402"/>
                  <a:gd name="T69" fmla="*/ 38 h 324"/>
                  <a:gd name="T70" fmla="*/ 107 w 402"/>
                  <a:gd name="T71" fmla="*/ 65 h 324"/>
                  <a:gd name="T72" fmla="*/ 141 w 402"/>
                  <a:gd name="T73" fmla="*/ 68 h 324"/>
                  <a:gd name="T74" fmla="*/ 150 w 402"/>
                  <a:gd name="T75" fmla="*/ 73 h 324"/>
                  <a:gd name="T76" fmla="*/ 165 w 402"/>
                  <a:gd name="T77" fmla="*/ 77 h 324"/>
                  <a:gd name="T78" fmla="*/ 172 w 402"/>
                  <a:gd name="T79" fmla="*/ 74 h 324"/>
                  <a:gd name="T80" fmla="*/ 194 w 402"/>
                  <a:gd name="T81" fmla="*/ 74 h 324"/>
                  <a:gd name="T82" fmla="*/ 224 w 402"/>
                  <a:gd name="T83" fmla="*/ 79 h 324"/>
                  <a:gd name="T84" fmla="*/ 247 w 402"/>
                  <a:gd name="T85" fmla="*/ 73 h 324"/>
                  <a:gd name="T86" fmla="*/ 309 w 402"/>
                  <a:gd name="T87" fmla="*/ 89 h 324"/>
                  <a:gd name="T88" fmla="*/ 353 w 402"/>
                  <a:gd name="T89" fmla="*/ 70 h 324"/>
                  <a:gd name="T90" fmla="*/ 382 w 402"/>
                  <a:gd name="T91" fmla="*/ 55 h 324"/>
                  <a:gd name="T92" fmla="*/ 400 w 402"/>
                  <a:gd name="T93" fmla="*/ 58 h 324"/>
                  <a:gd name="T94" fmla="*/ 387 w 402"/>
                  <a:gd name="T95" fmla="*/ 84 h 324"/>
                  <a:gd name="T96" fmla="*/ 380 w 402"/>
                  <a:gd name="T97" fmla="*/ 85 h 324"/>
                  <a:gd name="T98" fmla="*/ 349 w 402"/>
                  <a:gd name="T99" fmla="*/ 119 h 324"/>
                  <a:gd name="T100" fmla="*/ 343 w 402"/>
                  <a:gd name="T101" fmla="*/ 131 h 324"/>
                  <a:gd name="T102" fmla="*/ 297 w 402"/>
                  <a:gd name="T103" fmla="*/ 177 h 324"/>
                  <a:gd name="T104" fmla="*/ 280 w 402"/>
                  <a:gd name="T105" fmla="*/ 183 h 324"/>
                  <a:gd name="T106" fmla="*/ 250 w 402"/>
                  <a:gd name="T107" fmla="*/ 189 h 324"/>
                  <a:gd name="T108" fmla="*/ 246 w 402"/>
                  <a:gd name="T109" fmla="*/ 189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2" h="324">
                    <a:moveTo>
                      <a:pt x="246" y="189"/>
                    </a:moveTo>
                    <a:cubicBezTo>
                      <a:pt x="238" y="189"/>
                      <a:pt x="237" y="196"/>
                      <a:pt x="234" y="201"/>
                    </a:cubicBezTo>
                    <a:cubicBezTo>
                      <a:pt x="230" y="208"/>
                      <a:pt x="225" y="212"/>
                      <a:pt x="218" y="206"/>
                    </a:cubicBezTo>
                    <a:cubicBezTo>
                      <a:pt x="208" y="198"/>
                      <a:pt x="200" y="201"/>
                      <a:pt x="191" y="208"/>
                    </a:cubicBezTo>
                    <a:cubicBezTo>
                      <a:pt x="179" y="217"/>
                      <a:pt x="165" y="220"/>
                      <a:pt x="152" y="208"/>
                    </a:cubicBezTo>
                    <a:cubicBezTo>
                      <a:pt x="148" y="204"/>
                      <a:pt x="143" y="199"/>
                      <a:pt x="136" y="202"/>
                    </a:cubicBezTo>
                    <a:cubicBezTo>
                      <a:pt x="128" y="206"/>
                      <a:pt x="133" y="212"/>
                      <a:pt x="134" y="218"/>
                    </a:cubicBezTo>
                    <a:cubicBezTo>
                      <a:pt x="134" y="222"/>
                      <a:pt x="134" y="227"/>
                      <a:pt x="132" y="232"/>
                    </a:cubicBezTo>
                    <a:cubicBezTo>
                      <a:pt x="131" y="236"/>
                      <a:pt x="131" y="243"/>
                      <a:pt x="124" y="244"/>
                    </a:cubicBezTo>
                    <a:cubicBezTo>
                      <a:pt x="118" y="245"/>
                      <a:pt x="116" y="239"/>
                      <a:pt x="113" y="235"/>
                    </a:cubicBezTo>
                    <a:cubicBezTo>
                      <a:pt x="110" y="230"/>
                      <a:pt x="109" y="220"/>
                      <a:pt x="102" y="225"/>
                    </a:cubicBezTo>
                    <a:cubicBezTo>
                      <a:pt x="95" y="229"/>
                      <a:pt x="80" y="228"/>
                      <a:pt x="85" y="244"/>
                    </a:cubicBezTo>
                    <a:cubicBezTo>
                      <a:pt x="88" y="254"/>
                      <a:pt x="81" y="258"/>
                      <a:pt x="72" y="256"/>
                    </a:cubicBezTo>
                    <a:cubicBezTo>
                      <a:pt x="65" y="255"/>
                      <a:pt x="58" y="255"/>
                      <a:pt x="56" y="263"/>
                    </a:cubicBezTo>
                    <a:cubicBezTo>
                      <a:pt x="54" y="271"/>
                      <a:pt x="59" y="277"/>
                      <a:pt x="66" y="280"/>
                    </a:cubicBezTo>
                    <a:cubicBezTo>
                      <a:pt x="79" y="286"/>
                      <a:pt x="84" y="296"/>
                      <a:pt x="82" y="309"/>
                    </a:cubicBezTo>
                    <a:cubicBezTo>
                      <a:pt x="81" y="317"/>
                      <a:pt x="77" y="324"/>
                      <a:pt x="68" y="323"/>
                    </a:cubicBezTo>
                    <a:cubicBezTo>
                      <a:pt x="62" y="322"/>
                      <a:pt x="54" y="319"/>
                      <a:pt x="55" y="309"/>
                    </a:cubicBezTo>
                    <a:cubicBezTo>
                      <a:pt x="55" y="305"/>
                      <a:pt x="57" y="301"/>
                      <a:pt x="53" y="298"/>
                    </a:cubicBezTo>
                    <a:cubicBezTo>
                      <a:pt x="29" y="280"/>
                      <a:pt x="35" y="261"/>
                      <a:pt x="50" y="241"/>
                    </a:cubicBezTo>
                    <a:cubicBezTo>
                      <a:pt x="75" y="229"/>
                      <a:pt x="81" y="212"/>
                      <a:pt x="65" y="188"/>
                    </a:cubicBezTo>
                    <a:cubicBezTo>
                      <a:pt x="59" y="180"/>
                      <a:pt x="62" y="169"/>
                      <a:pt x="61" y="159"/>
                    </a:cubicBezTo>
                    <a:cubicBezTo>
                      <a:pt x="60" y="152"/>
                      <a:pt x="59" y="145"/>
                      <a:pt x="53" y="139"/>
                    </a:cubicBezTo>
                    <a:cubicBezTo>
                      <a:pt x="45" y="154"/>
                      <a:pt x="51" y="171"/>
                      <a:pt x="43" y="185"/>
                    </a:cubicBezTo>
                    <a:cubicBezTo>
                      <a:pt x="41" y="186"/>
                      <a:pt x="38" y="186"/>
                      <a:pt x="37" y="185"/>
                    </a:cubicBezTo>
                    <a:cubicBezTo>
                      <a:pt x="27" y="162"/>
                      <a:pt x="4" y="146"/>
                      <a:pt x="1" y="119"/>
                    </a:cubicBezTo>
                    <a:cubicBezTo>
                      <a:pt x="0" y="109"/>
                      <a:pt x="4" y="106"/>
                      <a:pt x="12" y="103"/>
                    </a:cubicBezTo>
                    <a:cubicBezTo>
                      <a:pt x="28" y="98"/>
                      <a:pt x="45" y="94"/>
                      <a:pt x="45" y="71"/>
                    </a:cubicBezTo>
                    <a:cubicBezTo>
                      <a:pt x="45" y="63"/>
                      <a:pt x="55" y="60"/>
                      <a:pt x="62" y="56"/>
                    </a:cubicBezTo>
                    <a:cubicBezTo>
                      <a:pt x="71" y="52"/>
                      <a:pt x="75" y="46"/>
                      <a:pt x="72" y="36"/>
                    </a:cubicBezTo>
                    <a:cubicBezTo>
                      <a:pt x="70" y="27"/>
                      <a:pt x="69" y="19"/>
                      <a:pt x="78" y="13"/>
                    </a:cubicBezTo>
                    <a:cubicBezTo>
                      <a:pt x="80" y="12"/>
                      <a:pt x="81" y="10"/>
                      <a:pt x="82" y="9"/>
                    </a:cubicBezTo>
                    <a:cubicBezTo>
                      <a:pt x="92" y="5"/>
                      <a:pt x="103" y="0"/>
                      <a:pt x="113" y="8"/>
                    </a:cubicBezTo>
                    <a:cubicBezTo>
                      <a:pt x="115" y="12"/>
                      <a:pt x="113" y="15"/>
                      <a:pt x="110" y="16"/>
                    </a:cubicBezTo>
                    <a:cubicBezTo>
                      <a:pt x="98" y="19"/>
                      <a:pt x="96" y="27"/>
                      <a:pt x="93" y="38"/>
                    </a:cubicBezTo>
                    <a:cubicBezTo>
                      <a:pt x="87" y="55"/>
                      <a:pt x="97" y="59"/>
                      <a:pt x="107" y="65"/>
                    </a:cubicBezTo>
                    <a:cubicBezTo>
                      <a:pt x="118" y="68"/>
                      <a:pt x="129" y="74"/>
                      <a:pt x="141" y="68"/>
                    </a:cubicBezTo>
                    <a:cubicBezTo>
                      <a:pt x="145" y="65"/>
                      <a:pt x="148" y="69"/>
                      <a:pt x="150" y="73"/>
                    </a:cubicBezTo>
                    <a:cubicBezTo>
                      <a:pt x="156" y="73"/>
                      <a:pt x="160" y="74"/>
                      <a:pt x="165" y="77"/>
                    </a:cubicBezTo>
                    <a:cubicBezTo>
                      <a:pt x="169" y="81"/>
                      <a:pt x="170" y="79"/>
                      <a:pt x="172" y="74"/>
                    </a:cubicBezTo>
                    <a:cubicBezTo>
                      <a:pt x="177" y="61"/>
                      <a:pt x="187" y="61"/>
                      <a:pt x="194" y="74"/>
                    </a:cubicBezTo>
                    <a:cubicBezTo>
                      <a:pt x="202" y="90"/>
                      <a:pt x="214" y="89"/>
                      <a:pt x="224" y="79"/>
                    </a:cubicBezTo>
                    <a:cubicBezTo>
                      <a:pt x="232" y="71"/>
                      <a:pt x="239" y="70"/>
                      <a:pt x="247" y="73"/>
                    </a:cubicBezTo>
                    <a:cubicBezTo>
                      <a:pt x="267" y="80"/>
                      <a:pt x="289" y="78"/>
                      <a:pt x="309" y="89"/>
                    </a:cubicBezTo>
                    <a:cubicBezTo>
                      <a:pt x="327" y="99"/>
                      <a:pt x="341" y="81"/>
                      <a:pt x="353" y="70"/>
                    </a:cubicBezTo>
                    <a:cubicBezTo>
                      <a:pt x="362" y="62"/>
                      <a:pt x="371" y="57"/>
                      <a:pt x="382" y="55"/>
                    </a:cubicBezTo>
                    <a:cubicBezTo>
                      <a:pt x="389" y="54"/>
                      <a:pt x="399" y="49"/>
                      <a:pt x="400" y="58"/>
                    </a:cubicBezTo>
                    <a:cubicBezTo>
                      <a:pt x="402" y="67"/>
                      <a:pt x="399" y="79"/>
                      <a:pt x="387" y="84"/>
                    </a:cubicBezTo>
                    <a:cubicBezTo>
                      <a:pt x="385" y="85"/>
                      <a:pt x="382" y="85"/>
                      <a:pt x="380" y="85"/>
                    </a:cubicBezTo>
                    <a:cubicBezTo>
                      <a:pt x="349" y="86"/>
                      <a:pt x="349" y="86"/>
                      <a:pt x="349" y="119"/>
                    </a:cubicBezTo>
                    <a:cubicBezTo>
                      <a:pt x="349" y="124"/>
                      <a:pt x="347" y="130"/>
                      <a:pt x="343" y="131"/>
                    </a:cubicBezTo>
                    <a:cubicBezTo>
                      <a:pt x="317" y="136"/>
                      <a:pt x="311" y="160"/>
                      <a:pt x="297" y="177"/>
                    </a:cubicBezTo>
                    <a:cubicBezTo>
                      <a:pt x="291" y="184"/>
                      <a:pt x="291" y="189"/>
                      <a:pt x="280" y="183"/>
                    </a:cubicBezTo>
                    <a:cubicBezTo>
                      <a:pt x="271" y="178"/>
                      <a:pt x="258" y="176"/>
                      <a:pt x="250" y="189"/>
                    </a:cubicBezTo>
                    <a:cubicBezTo>
                      <a:pt x="249" y="190"/>
                      <a:pt x="247" y="190"/>
                      <a:pt x="246" y="189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6" name="Freeform 826">
                <a:extLst>
                  <a:ext uri="{FF2B5EF4-FFF2-40B4-BE49-F238E27FC236}">
                    <a16:creationId xmlns:a16="http://schemas.microsoft.com/office/drawing/2014/main" id="{34207848-6126-D872-E0C7-81EE4369DDD7}"/>
                  </a:ext>
                </a:extLst>
              </p:cNvPr>
              <p:cNvSpPr/>
              <p:nvPr/>
            </p:nvSpPr>
            <p:spPr bwMode="auto">
              <a:xfrm>
                <a:off x="3828" y="1750"/>
                <a:ext cx="137" cy="320"/>
              </a:xfrm>
              <a:custGeom>
                <a:avLst/>
                <a:gdLst>
                  <a:gd name="T0" fmla="*/ 310 w 338"/>
                  <a:gd name="T1" fmla="*/ 269 h 376"/>
                  <a:gd name="T2" fmla="*/ 278 w 338"/>
                  <a:gd name="T3" fmla="*/ 269 h 376"/>
                  <a:gd name="T4" fmla="*/ 267 w 338"/>
                  <a:gd name="T5" fmla="*/ 274 h 376"/>
                  <a:gd name="T6" fmla="*/ 275 w 338"/>
                  <a:gd name="T7" fmla="*/ 284 h 376"/>
                  <a:gd name="T8" fmla="*/ 324 w 338"/>
                  <a:gd name="T9" fmla="*/ 334 h 376"/>
                  <a:gd name="T10" fmla="*/ 323 w 338"/>
                  <a:gd name="T11" fmla="*/ 346 h 376"/>
                  <a:gd name="T12" fmla="*/ 313 w 338"/>
                  <a:gd name="T13" fmla="*/ 341 h 376"/>
                  <a:gd name="T14" fmla="*/ 307 w 338"/>
                  <a:gd name="T15" fmla="*/ 329 h 376"/>
                  <a:gd name="T16" fmla="*/ 298 w 338"/>
                  <a:gd name="T17" fmla="*/ 355 h 376"/>
                  <a:gd name="T18" fmla="*/ 292 w 338"/>
                  <a:gd name="T19" fmla="*/ 362 h 376"/>
                  <a:gd name="T20" fmla="*/ 289 w 338"/>
                  <a:gd name="T21" fmla="*/ 354 h 376"/>
                  <a:gd name="T22" fmla="*/ 274 w 338"/>
                  <a:gd name="T23" fmla="*/ 325 h 376"/>
                  <a:gd name="T24" fmla="*/ 248 w 338"/>
                  <a:gd name="T25" fmla="*/ 293 h 376"/>
                  <a:gd name="T26" fmla="*/ 208 w 338"/>
                  <a:gd name="T27" fmla="*/ 261 h 376"/>
                  <a:gd name="T28" fmla="*/ 174 w 338"/>
                  <a:gd name="T29" fmla="*/ 244 h 376"/>
                  <a:gd name="T30" fmla="*/ 116 w 338"/>
                  <a:gd name="T31" fmla="*/ 270 h 376"/>
                  <a:gd name="T32" fmla="*/ 116 w 338"/>
                  <a:gd name="T33" fmla="*/ 283 h 376"/>
                  <a:gd name="T34" fmla="*/ 147 w 338"/>
                  <a:gd name="T35" fmla="*/ 351 h 376"/>
                  <a:gd name="T36" fmla="*/ 138 w 338"/>
                  <a:gd name="T37" fmla="*/ 376 h 376"/>
                  <a:gd name="T38" fmla="*/ 112 w 338"/>
                  <a:gd name="T39" fmla="*/ 299 h 376"/>
                  <a:gd name="T40" fmla="*/ 92 w 338"/>
                  <a:gd name="T41" fmla="*/ 275 h 376"/>
                  <a:gd name="T42" fmla="*/ 64 w 338"/>
                  <a:gd name="T43" fmla="*/ 280 h 376"/>
                  <a:gd name="T44" fmla="*/ 52 w 338"/>
                  <a:gd name="T45" fmla="*/ 278 h 376"/>
                  <a:gd name="T46" fmla="*/ 48 w 338"/>
                  <a:gd name="T47" fmla="*/ 232 h 376"/>
                  <a:gd name="T48" fmla="*/ 42 w 338"/>
                  <a:gd name="T49" fmla="*/ 169 h 376"/>
                  <a:gd name="T50" fmla="*/ 18 w 338"/>
                  <a:gd name="T51" fmla="*/ 153 h 376"/>
                  <a:gd name="T52" fmla="*/ 4 w 338"/>
                  <a:gd name="T53" fmla="*/ 124 h 376"/>
                  <a:gd name="T54" fmla="*/ 10 w 338"/>
                  <a:gd name="T55" fmla="*/ 98 h 376"/>
                  <a:gd name="T56" fmla="*/ 20 w 338"/>
                  <a:gd name="T57" fmla="*/ 85 h 376"/>
                  <a:gd name="T58" fmla="*/ 68 w 338"/>
                  <a:gd name="T59" fmla="*/ 67 h 376"/>
                  <a:gd name="T60" fmla="*/ 52 w 338"/>
                  <a:gd name="T61" fmla="*/ 36 h 376"/>
                  <a:gd name="T62" fmla="*/ 57 w 338"/>
                  <a:gd name="T63" fmla="*/ 5 h 376"/>
                  <a:gd name="T64" fmla="*/ 95 w 338"/>
                  <a:gd name="T65" fmla="*/ 29 h 376"/>
                  <a:gd name="T66" fmla="*/ 112 w 338"/>
                  <a:gd name="T67" fmla="*/ 60 h 376"/>
                  <a:gd name="T68" fmla="*/ 114 w 338"/>
                  <a:gd name="T69" fmla="*/ 69 h 376"/>
                  <a:gd name="T70" fmla="*/ 116 w 338"/>
                  <a:gd name="T71" fmla="*/ 161 h 376"/>
                  <a:gd name="T72" fmla="*/ 119 w 338"/>
                  <a:gd name="T73" fmla="*/ 190 h 376"/>
                  <a:gd name="T74" fmla="*/ 152 w 338"/>
                  <a:gd name="T75" fmla="*/ 206 h 376"/>
                  <a:gd name="T76" fmla="*/ 172 w 338"/>
                  <a:gd name="T77" fmla="*/ 198 h 376"/>
                  <a:gd name="T78" fmla="*/ 200 w 338"/>
                  <a:gd name="T79" fmla="*/ 148 h 376"/>
                  <a:gd name="T80" fmla="*/ 192 w 338"/>
                  <a:gd name="T81" fmla="*/ 132 h 376"/>
                  <a:gd name="T82" fmla="*/ 196 w 338"/>
                  <a:gd name="T83" fmla="*/ 74 h 376"/>
                  <a:gd name="T84" fmla="*/ 202 w 338"/>
                  <a:gd name="T85" fmla="*/ 57 h 376"/>
                  <a:gd name="T86" fmla="*/ 213 w 338"/>
                  <a:gd name="T87" fmla="*/ 47 h 376"/>
                  <a:gd name="T88" fmla="*/ 225 w 338"/>
                  <a:gd name="T89" fmla="*/ 56 h 376"/>
                  <a:gd name="T90" fmla="*/ 228 w 338"/>
                  <a:gd name="T91" fmla="*/ 63 h 376"/>
                  <a:gd name="T92" fmla="*/ 231 w 338"/>
                  <a:gd name="T93" fmla="*/ 138 h 376"/>
                  <a:gd name="T94" fmla="*/ 240 w 338"/>
                  <a:gd name="T95" fmla="*/ 153 h 376"/>
                  <a:gd name="T96" fmla="*/ 263 w 338"/>
                  <a:gd name="T97" fmla="*/ 147 h 376"/>
                  <a:gd name="T98" fmla="*/ 285 w 338"/>
                  <a:gd name="T99" fmla="*/ 137 h 376"/>
                  <a:gd name="T100" fmla="*/ 311 w 338"/>
                  <a:gd name="T101" fmla="*/ 170 h 376"/>
                  <a:gd name="T102" fmla="*/ 327 w 338"/>
                  <a:gd name="T103" fmla="*/ 197 h 376"/>
                  <a:gd name="T104" fmla="*/ 337 w 338"/>
                  <a:gd name="T105" fmla="*/ 214 h 376"/>
                  <a:gd name="T106" fmla="*/ 318 w 338"/>
                  <a:gd name="T107" fmla="*/ 254 h 376"/>
                  <a:gd name="T108" fmla="*/ 310 w 338"/>
                  <a:gd name="T109" fmla="*/ 269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38" h="376">
                    <a:moveTo>
                      <a:pt x="310" y="269"/>
                    </a:moveTo>
                    <a:cubicBezTo>
                      <a:pt x="299" y="269"/>
                      <a:pt x="289" y="268"/>
                      <a:pt x="278" y="269"/>
                    </a:cubicBezTo>
                    <a:cubicBezTo>
                      <a:pt x="273" y="269"/>
                      <a:pt x="268" y="268"/>
                      <a:pt x="267" y="274"/>
                    </a:cubicBezTo>
                    <a:cubicBezTo>
                      <a:pt x="266" y="280"/>
                      <a:pt x="270" y="284"/>
                      <a:pt x="275" y="284"/>
                    </a:cubicBezTo>
                    <a:cubicBezTo>
                      <a:pt x="310" y="282"/>
                      <a:pt x="310" y="315"/>
                      <a:pt x="324" y="334"/>
                    </a:cubicBezTo>
                    <a:cubicBezTo>
                      <a:pt x="327" y="338"/>
                      <a:pt x="328" y="344"/>
                      <a:pt x="323" y="346"/>
                    </a:cubicBezTo>
                    <a:cubicBezTo>
                      <a:pt x="318" y="348"/>
                      <a:pt x="315" y="344"/>
                      <a:pt x="313" y="341"/>
                    </a:cubicBezTo>
                    <a:cubicBezTo>
                      <a:pt x="311" y="338"/>
                      <a:pt x="309" y="334"/>
                      <a:pt x="307" y="329"/>
                    </a:cubicBezTo>
                    <a:cubicBezTo>
                      <a:pt x="301" y="337"/>
                      <a:pt x="300" y="346"/>
                      <a:pt x="298" y="355"/>
                    </a:cubicBezTo>
                    <a:cubicBezTo>
                      <a:pt x="297" y="358"/>
                      <a:pt x="298" y="364"/>
                      <a:pt x="292" y="362"/>
                    </a:cubicBezTo>
                    <a:cubicBezTo>
                      <a:pt x="288" y="361"/>
                      <a:pt x="288" y="358"/>
                      <a:pt x="289" y="354"/>
                    </a:cubicBezTo>
                    <a:cubicBezTo>
                      <a:pt x="293" y="340"/>
                      <a:pt x="288" y="332"/>
                      <a:pt x="274" y="325"/>
                    </a:cubicBezTo>
                    <a:cubicBezTo>
                      <a:pt x="263" y="319"/>
                      <a:pt x="254" y="307"/>
                      <a:pt x="248" y="293"/>
                    </a:cubicBezTo>
                    <a:cubicBezTo>
                      <a:pt x="242" y="278"/>
                      <a:pt x="236" y="257"/>
                      <a:pt x="208" y="261"/>
                    </a:cubicBezTo>
                    <a:cubicBezTo>
                      <a:pt x="199" y="262"/>
                      <a:pt x="188" y="247"/>
                      <a:pt x="174" y="244"/>
                    </a:cubicBezTo>
                    <a:cubicBezTo>
                      <a:pt x="156" y="239"/>
                      <a:pt x="124" y="252"/>
                      <a:pt x="116" y="270"/>
                    </a:cubicBezTo>
                    <a:cubicBezTo>
                      <a:pt x="114" y="274"/>
                      <a:pt x="113" y="281"/>
                      <a:pt x="116" y="283"/>
                    </a:cubicBezTo>
                    <a:cubicBezTo>
                      <a:pt x="141" y="299"/>
                      <a:pt x="132" y="331"/>
                      <a:pt x="147" y="351"/>
                    </a:cubicBezTo>
                    <a:cubicBezTo>
                      <a:pt x="154" y="361"/>
                      <a:pt x="147" y="370"/>
                      <a:pt x="138" y="376"/>
                    </a:cubicBezTo>
                    <a:cubicBezTo>
                      <a:pt x="136" y="348"/>
                      <a:pt x="118" y="326"/>
                      <a:pt x="112" y="299"/>
                    </a:cubicBezTo>
                    <a:cubicBezTo>
                      <a:pt x="110" y="289"/>
                      <a:pt x="102" y="280"/>
                      <a:pt x="92" y="275"/>
                    </a:cubicBezTo>
                    <a:cubicBezTo>
                      <a:pt x="81" y="267"/>
                      <a:pt x="72" y="272"/>
                      <a:pt x="64" y="280"/>
                    </a:cubicBezTo>
                    <a:cubicBezTo>
                      <a:pt x="60" y="283"/>
                      <a:pt x="56" y="283"/>
                      <a:pt x="52" y="278"/>
                    </a:cubicBezTo>
                    <a:cubicBezTo>
                      <a:pt x="43" y="268"/>
                      <a:pt x="40" y="243"/>
                      <a:pt x="48" y="232"/>
                    </a:cubicBezTo>
                    <a:cubicBezTo>
                      <a:pt x="66" y="208"/>
                      <a:pt x="50" y="189"/>
                      <a:pt x="42" y="169"/>
                    </a:cubicBezTo>
                    <a:cubicBezTo>
                      <a:pt x="32" y="167"/>
                      <a:pt x="24" y="162"/>
                      <a:pt x="18" y="153"/>
                    </a:cubicBezTo>
                    <a:cubicBezTo>
                      <a:pt x="2" y="148"/>
                      <a:pt x="0" y="138"/>
                      <a:pt x="4" y="124"/>
                    </a:cubicBezTo>
                    <a:cubicBezTo>
                      <a:pt x="6" y="115"/>
                      <a:pt x="8" y="107"/>
                      <a:pt x="10" y="98"/>
                    </a:cubicBezTo>
                    <a:cubicBezTo>
                      <a:pt x="11" y="92"/>
                      <a:pt x="13" y="86"/>
                      <a:pt x="20" y="85"/>
                    </a:cubicBezTo>
                    <a:cubicBezTo>
                      <a:pt x="36" y="80"/>
                      <a:pt x="48" y="67"/>
                      <a:pt x="68" y="67"/>
                    </a:cubicBezTo>
                    <a:cubicBezTo>
                      <a:pt x="48" y="63"/>
                      <a:pt x="48" y="48"/>
                      <a:pt x="52" y="36"/>
                    </a:cubicBezTo>
                    <a:cubicBezTo>
                      <a:pt x="54" y="25"/>
                      <a:pt x="54" y="15"/>
                      <a:pt x="57" y="5"/>
                    </a:cubicBezTo>
                    <a:cubicBezTo>
                      <a:pt x="78" y="0"/>
                      <a:pt x="87" y="15"/>
                      <a:pt x="95" y="29"/>
                    </a:cubicBezTo>
                    <a:cubicBezTo>
                      <a:pt x="101" y="39"/>
                      <a:pt x="105" y="50"/>
                      <a:pt x="112" y="60"/>
                    </a:cubicBezTo>
                    <a:cubicBezTo>
                      <a:pt x="114" y="63"/>
                      <a:pt x="114" y="66"/>
                      <a:pt x="114" y="69"/>
                    </a:cubicBezTo>
                    <a:cubicBezTo>
                      <a:pt x="122" y="99"/>
                      <a:pt x="132" y="129"/>
                      <a:pt x="116" y="161"/>
                    </a:cubicBezTo>
                    <a:cubicBezTo>
                      <a:pt x="112" y="169"/>
                      <a:pt x="117" y="180"/>
                      <a:pt x="119" y="190"/>
                    </a:cubicBezTo>
                    <a:cubicBezTo>
                      <a:pt x="123" y="208"/>
                      <a:pt x="134" y="214"/>
                      <a:pt x="152" y="206"/>
                    </a:cubicBezTo>
                    <a:cubicBezTo>
                      <a:pt x="158" y="203"/>
                      <a:pt x="164" y="199"/>
                      <a:pt x="172" y="198"/>
                    </a:cubicBezTo>
                    <a:cubicBezTo>
                      <a:pt x="199" y="194"/>
                      <a:pt x="210" y="175"/>
                      <a:pt x="200" y="148"/>
                    </a:cubicBezTo>
                    <a:cubicBezTo>
                      <a:pt x="198" y="143"/>
                      <a:pt x="196" y="137"/>
                      <a:pt x="192" y="132"/>
                    </a:cubicBezTo>
                    <a:cubicBezTo>
                      <a:pt x="179" y="112"/>
                      <a:pt x="175" y="92"/>
                      <a:pt x="196" y="74"/>
                    </a:cubicBezTo>
                    <a:cubicBezTo>
                      <a:pt x="201" y="70"/>
                      <a:pt x="201" y="63"/>
                      <a:pt x="202" y="57"/>
                    </a:cubicBezTo>
                    <a:cubicBezTo>
                      <a:pt x="204" y="52"/>
                      <a:pt x="207" y="47"/>
                      <a:pt x="213" y="47"/>
                    </a:cubicBezTo>
                    <a:cubicBezTo>
                      <a:pt x="220" y="46"/>
                      <a:pt x="223" y="51"/>
                      <a:pt x="225" y="56"/>
                    </a:cubicBezTo>
                    <a:cubicBezTo>
                      <a:pt x="227" y="58"/>
                      <a:pt x="228" y="61"/>
                      <a:pt x="228" y="63"/>
                    </a:cubicBezTo>
                    <a:cubicBezTo>
                      <a:pt x="224" y="88"/>
                      <a:pt x="242" y="113"/>
                      <a:pt x="231" y="138"/>
                    </a:cubicBezTo>
                    <a:cubicBezTo>
                      <a:pt x="228" y="146"/>
                      <a:pt x="233" y="151"/>
                      <a:pt x="240" y="153"/>
                    </a:cubicBezTo>
                    <a:cubicBezTo>
                      <a:pt x="249" y="155"/>
                      <a:pt x="256" y="152"/>
                      <a:pt x="263" y="147"/>
                    </a:cubicBezTo>
                    <a:cubicBezTo>
                      <a:pt x="270" y="142"/>
                      <a:pt x="273" y="130"/>
                      <a:pt x="285" y="137"/>
                    </a:cubicBezTo>
                    <a:cubicBezTo>
                      <a:pt x="298" y="145"/>
                      <a:pt x="314" y="150"/>
                      <a:pt x="311" y="170"/>
                    </a:cubicBezTo>
                    <a:cubicBezTo>
                      <a:pt x="310" y="182"/>
                      <a:pt x="314" y="192"/>
                      <a:pt x="327" y="197"/>
                    </a:cubicBezTo>
                    <a:cubicBezTo>
                      <a:pt x="334" y="200"/>
                      <a:pt x="338" y="206"/>
                      <a:pt x="337" y="214"/>
                    </a:cubicBezTo>
                    <a:cubicBezTo>
                      <a:pt x="336" y="230"/>
                      <a:pt x="338" y="246"/>
                      <a:pt x="318" y="254"/>
                    </a:cubicBezTo>
                    <a:cubicBezTo>
                      <a:pt x="314" y="255"/>
                      <a:pt x="315" y="265"/>
                      <a:pt x="310" y="269"/>
                    </a:cubicBezTo>
                    <a:close/>
                  </a:path>
                </a:pathLst>
              </a:custGeom>
              <a:solidFill>
                <a:srgbClr val="DCC3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7" name="Freeform 827">
                <a:extLst>
                  <a:ext uri="{FF2B5EF4-FFF2-40B4-BE49-F238E27FC236}">
                    <a16:creationId xmlns:a16="http://schemas.microsoft.com/office/drawing/2014/main" id="{E3CF489E-B209-AC5D-3275-0EAD3A2C58C9}"/>
                  </a:ext>
                </a:extLst>
              </p:cNvPr>
              <p:cNvSpPr/>
              <p:nvPr/>
            </p:nvSpPr>
            <p:spPr bwMode="auto">
              <a:xfrm>
                <a:off x="3726" y="978"/>
                <a:ext cx="100" cy="461"/>
              </a:xfrm>
              <a:custGeom>
                <a:avLst/>
                <a:gdLst>
                  <a:gd name="T0" fmla="*/ 199 w 248"/>
                  <a:gd name="T1" fmla="*/ 57 h 542"/>
                  <a:gd name="T2" fmla="*/ 200 w 248"/>
                  <a:gd name="T3" fmla="*/ 10 h 542"/>
                  <a:gd name="T4" fmla="*/ 206 w 248"/>
                  <a:gd name="T5" fmla="*/ 2 h 542"/>
                  <a:gd name="T6" fmla="*/ 215 w 248"/>
                  <a:gd name="T7" fmla="*/ 6 h 542"/>
                  <a:gd name="T8" fmla="*/ 223 w 248"/>
                  <a:gd name="T9" fmla="*/ 39 h 542"/>
                  <a:gd name="T10" fmla="*/ 234 w 248"/>
                  <a:gd name="T11" fmla="*/ 76 h 542"/>
                  <a:gd name="T12" fmla="*/ 227 w 248"/>
                  <a:gd name="T13" fmla="*/ 105 h 542"/>
                  <a:gd name="T14" fmla="*/ 207 w 248"/>
                  <a:gd name="T15" fmla="*/ 113 h 542"/>
                  <a:gd name="T16" fmla="*/ 190 w 248"/>
                  <a:gd name="T17" fmla="*/ 116 h 542"/>
                  <a:gd name="T18" fmla="*/ 162 w 248"/>
                  <a:gd name="T19" fmla="*/ 169 h 542"/>
                  <a:gd name="T20" fmla="*/ 147 w 248"/>
                  <a:gd name="T21" fmla="*/ 176 h 542"/>
                  <a:gd name="T22" fmla="*/ 112 w 248"/>
                  <a:gd name="T23" fmla="*/ 164 h 542"/>
                  <a:gd name="T24" fmla="*/ 107 w 248"/>
                  <a:gd name="T25" fmla="*/ 164 h 542"/>
                  <a:gd name="T26" fmla="*/ 105 w 248"/>
                  <a:gd name="T27" fmla="*/ 171 h 542"/>
                  <a:gd name="T28" fmla="*/ 148 w 248"/>
                  <a:gd name="T29" fmla="*/ 194 h 542"/>
                  <a:gd name="T30" fmla="*/ 175 w 248"/>
                  <a:gd name="T31" fmla="*/ 209 h 542"/>
                  <a:gd name="T32" fmla="*/ 200 w 248"/>
                  <a:gd name="T33" fmla="*/ 246 h 542"/>
                  <a:gd name="T34" fmla="*/ 220 w 248"/>
                  <a:gd name="T35" fmla="*/ 296 h 542"/>
                  <a:gd name="T36" fmla="*/ 224 w 248"/>
                  <a:gd name="T37" fmla="*/ 356 h 542"/>
                  <a:gd name="T38" fmla="*/ 208 w 248"/>
                  <a:gd name="T39" fmla="*/ 391 h 542"/>
                  <a:gd name="T40" fmla="*/ 199 w 248"/>
                  <a:gd name="T41" fmla="*/ 424 h 542"/>
                  <a:gd name="T42" fmla="*/ 185 w 248"/>
                  <a:gd name="T43" fmla="*/ 484 h 542"/>
                  <a:gd name="T44" fmla="*/ 164 w 248"/>
                  <a:gd name="T45" fmla="*/ 523 h 542"/>
                  <a:gd name="T46" fmla="*/ 136 w 248"/>
                  <a:gd name="T47" fmla="*/ 539 h 542"/>
                  <a:gd name="T48" fmla="*/ 97 w 248"/>
                  <a:gd name="T49" fmla="*/ 536 h 542"/>
                  <a:gd name="T50" fmla="*/ 69 w 248"/>
                  <a:gd name="T51" fmla="*/ 486 h 542"/>
                  <a:gd name="T52" fmla="*/ 75 w 248"/>
                  <a:gd name="T53" fmla="*/ 476 h 542"/>
                  <a:gd name="T54" fmla="*/ 112 w 248"/>
                  <a:gd name="T55" fmla="*/ 438 h 542"/>
                  <a:gd name="T56" fmla="*/ 116 w 248"/>
                  <a:gd name="T57" fmla="*/ 429 h 542"/>
                  <a:gd name="T58" fmla="*/ 127 w 248"/>
                  <a:gd name="T59" fmla="*/ 409 h 542"/>
                  <a:gd name="T60" fmla="*/ 150 w 248"/>
                  <a:gd name="T61" fmla="*/ 339 h 542"/>
                  <a:gd name="T62" fmla="*/ 134 w 248"/>
                  <a:gd name="T63" fmla="*/ 302 h 542"/>
                  <a:gd name="T64" fmla="*/ 79 w 248"/>
                  <a:gd name="T65" fmla="*/ 273 h 542"/>
                  <a:gd name="T66" fmla="*/ 25 w 248"/>
                  <a:gd name="T67" fmla="*/ 287 h 542"/>
                  <a:gd name="T68" fmla="*/ 3 w 248"/>
                  <a:gd name="T69" fmla="*/ 268 h 542"/>
                  <a:gd name="T70" fmla="*/ 7 w 248"/>
                  <a:gd name="T71" fmla="*/ 229 h 542"/>
                  <a:gd name="T72" fmla="*/ 11 w 248"/>
                  <a:gd name="T73" fmla="*/ 221 h 542"/>
                  <a:gd name="T74" fmla="*/ 14 w 248"/>
                  <a:gd name="T75" fmla="*/ 216 h 542"/>
                  <a:gd name="T76" fmla="*/ 56 w 248"/>
                  <a:gd name="T77" fmla="*/ 181 h 542"/>
                  <a:gd name="T78" fmla="*/ 77 w 248"/>
                  <a:gd name="T79" fmla="*/ 142 h 542"/>
                  <a:gd name="T80" fmla="*/ 77 w 248"/>
                  <a:gd name="T81" fmla="*/ 130 h 542"/>
                  <a:gd name="T82" fmla="*/ 100 w 248"/>
                  <a:gd name="T83" fmla="*/ 121 h 542"/>
                  <a:gd name="T84" fmla="*/ 126 w 248"/>
                  <a:gd name="T85" fmla="*/ 143 h 542"/>
                  <a:gd name="T86" fmla="*/ 146 w 248"/>
                  <a:gd name="T87" fmla="*/ 139 h 542"/>
                  <a:gd name="T88" fmla="*/ 187 w 248"/>
                  <a:gd name="T89" fmla="*/ 96 h 542"/>
                  <a:gd name="T90" fmla="*/ 197 w 248"/>
                  <a:gd name="T91" fmla="*/ 81 h 542"/>
                  <a:gd name="T92" fmla="*/ 197 w 248"/>
                  <a:gd name="T93" fmla="*/ 62 h 542"/>
                  <a:gd name="T94" fmla="*/ 199 w 248"/>
                  <a:gd name="T95" fmla="*/ 57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8" h="542">
                    <a:moveTo>
                      <a:pt x="199" y="57"/>
                    </a:moveTo>
                    <a:cubicBezTo>
                      <a:pt x="200" y="41"/>
                      <a:pt x="200" y="26"/>
                      <a:pt x="200" y="10"/>
                    </a:cubicBezTo>
                    <a:cubicBezTo>
                      <a:pt x="201" y="6"/>
                      <a:pt x="202" y="4"/>
                      <a:pt x="206" y="2"/>
                    </a:cubicBezTo>
                    <a:cubicBezTo>
                      <a:pt x="210" y="0"/>
                      <a:pt x="213" y="2"/>
                      <a:pt x="215" y="6"/>
                    </a:cubicBezTo>
                    <a:cubicBezTo>
                      <a:pt x="220" y="16"/>
                      <a:pt x="224" y="27"/>
                      <a:pt x="223" y="39"/>
                    </a:cubicBezTo>
                    <a:cubicBezTo>
                      <a:pt x="222" y="52"/>
                      <a:pt x="225" y="66"/>
                      <a:pt x="234" y="76"/>
                    </a:cubicBezTo>
                    <a:cubicBezTo>
                      <a:pt x="248" y="91"/>
                      <a:pt x="239" y="98"/>
                      <a:pt x="227" y="105"/>
                    </a:cubicBezTo>
                    <a:cubicBezTo>
                      <a:pt x="221" y="108"/>
                      <a:pt x="214" y="110"/>
                      <a:pt x="207" y="113"/>
                    </a:cubicBezTo>
                    <a:cubicBezTo>
                      <a:pt x="199" y="101"/>
                      <a:pt x="194" y="112"/>
                      <a:pt x="190" y="116"/>
                    </a:cubicBezTo>
                    <a:cubicBezTo>
                      <a:pt x="178" y="132"/>
                      <a:pt x="158" y="144"/>
                      <a:pt x="162" y="169"/>
                    </a:cubicBezTo>
                    <a:cubicBezTo>
                      <a:pt x="163" y="176"/>
                      <a:pt x="158" y="181"/>
                      <a:pt x="147" y="176"/>
                    </a:cubicBezTo>
                    <a:cubicBezTo>
                      <a:pt x="136" y="171"/>
                      <a:pt x="121" y="178"/>
                      <a:pt x="112" y="164"/>
                    </a:cubicBezTo>
                    <a:cubicBezTo>
                      <a:pt x="111" y="163"/>
                      <a:pt x="108" y="164"/>
                      <a:pt x="107" y="164"/>
                    </a:cubicBezTo>
                    <a:cubicBezTo>
                      <a:pt x="104" y="166"/>
                      <a:pt x="104" y="168"/>
                      <a:pt x="105" y="171"/>
                    </a:cubicBezTo>
                    <a:cubicBezTo>
                      <a:pt x="108" y="184"/>
                      <a:pt x="137" y="200"/>
                      <a:pt x="148" y="194"/>
                    </a:cubicBezTo>
                    <a:cubicBezTo>
                      <a:pt x="166" y="184"/>
                      <a:pt x="172" y="193"/>
                      <a:pt x="175" y="209"/>
                    </a:cubicBezTo>
                    <a:cubicBezTo>
                      <a:pt x="180" y="224"/>
                      <a:pt x="188" y="236"/>
                      <a:pt x="200" y="246"/>
                    </a:cubicBezTo>
                    <a:cubicBezTo>
                      <a:pt x="215" y="259"/>
                      <a:pt x="219" y="278"/>
                      <a:pt x="220" y="296"/>
                    </a:cubicBezTo>
                    <a:cubicBezTo>
                      <a:pt x="221" y="316"/>
                      <a:pt x="221" y="336"/>
                      <a:pt x="224" y="356"/>
                    </a:cubicBezTo>
                    <a:cubicBezTo>
                      <a:pt x="227" y="371"/>
                      <a:pt x="223" y="384"/>
                      <a:pt x="208" y="391"/>
                    </a:cubicBezTo>
                    <a:cubicBezTo>
                      <a:pt x="199" y="401"/>
                      <a:pt x="197" y="412"/>
                      <a:pt x="199" y="424"/>
                    </a:cubicBezTo>
                    <a:cubicBezTo>
                      <a:pt x="203" y="446"/>
                      <a:pt x="200" y="466"/>
                      <a:pt x="185" y="484"/>
                    </a:cubicBezTo>
                    <a:cubicBezTo>
                      <a:pt x="175" y="495"/>
                      <a:pt x="169" y="509"/>
                      <a:pt x="164" y="523"/>
                    </a:cubicBezTo>
                    <a:cubicBezTo>
                      <a:pt x="160" y="535"/>
                      <a:pt x="151" y="542"/>
                      <a:pt x="136" y="539"/>
                    </a:cubicBezTo>
                    <a:cubicBezTo>
                      <a:pt x="123" y="537"/>
                      <a:pt x="110" y="537"/>
                      <a:pt x="97" y="536"/>
                    </a:cubicBezTo>
                    <a:cubicBezTo>
                      <a:pt x="69" y="533"/>
                      <a:pt x="57" y="511"/>
                      <a:pt x="69" y="486"/>
                    </a:cubicBezTo>
                    <a:cubicBezTo>
                      <a:pt x="71" y="483"/>
                      <a:pt x="75" y="479"/>
                      <a:pt x="75" y="476"/>
                    </a:cubicBezTo>
                    <a:cubicBezTo>
                      <a:pt x="75" y="451"/>
                      <a:pt x="90" y="441"/>
                      <a:pt x="112" y="438"/>
                    </a:cubicBezTo>
                    <a:cubicBezTo>
                      <a:pt x="118" y="437"/>
                      <a:pt x="121" y="435"/>
                      <a:pt x="116" y="429"/>
                    </a:cubicBezTo>
                    <a:cubicBezTo>
                      <a:pt x="108" y="417"/>
                      <a:pt x="118" y="413"/>
                      <a:pt x="127" y="409"/>
                    </a:cubicBezTo>
                    <a:cubicBezTo>
                      <a:pt x="149" y="398"/>
                      <a:pt x="161" y="362"/>
                      <a:pt x="150" y="339"/>
                    </a:cubicBezTo>
                    <a:cubicBezTo>
                      <a:pt x="139" y="329"/>
                      <a:pt x="134" y="317"/>
                      <a:pt x="134" y="302"/>
                    </a:cubicBezTo>
                    <a:cubicBezTo>
                      <a:pt x="132" y="273"/>
                      <a:pt x="104" y="258"/>
                      <a:pt x="79" y="273"/>
                    </a:cubicBezTo>
                    <a:cubicBezTo>
                      <a:pt x="62" y="283"/>
                      <a:pt x="44" y="284"/>
                      <a:pt x="25" y="287"/>
                    </a:cubicBezTo>
                    <a:cubicBezTo>
                      <a:pt x="12" y="289"/>
                      <a:pt x="5" y="281"/>
                      <a:pt x="3" y="268"/>
                    </a:cubicBezTo>
                    <a:cubicBezTo>
                      <a:pt x="0" y="254"/>
                      <a:pt x="4" y="242"/>
                      <a:pt x="7" y="229"/>
                    </a:cubicBezTo>
                    <a:cubicBezTo>
                      <a:pt x="10" y="227"/>
                      <a:pt x="11" y="224"/>
                      <a:pt x="11" y="221"/>
                    </a:cubicBezTo>
                    <a:cubicBezTo>
                      <a:pt x="13" y="219"/>
                      <a:pt x="13" y="216"/>
                      <a:pt x="14" y="216"/>
                    </a:cubicBezTo>
                    <a:cubicBezTo>
                      <a:pt x="37" y="215"/>
                      <a:pt x="38" y="188"/>
                      <a:pt x="56" y="181"/>
                    </a:cubicBezTo>
                    <a:cubicBezTo>
                      <a:pt x="72" y="173"/>
                      <a:pt x="79" y="160"/>
                      <a:pt x="77" y="142"/>
                    </a:cubicBezTo>
                    <a:cubicBezTo>
                      <a:pt x="77" y="138"/>
                      <a:pt x="76" y="134"/>
                      <a:pt x="77" y="130"/>
                    </a:cubicBezTo>
                    <a:cubicBezTo>
                      <a:pt x="80" y="117"/>
                      <a:pt x="89" y="113"/>
                      <a:pt x="100" y="121"/>
                    </a:cubicBezTo>
                    <a:cubicBezTo>
                      <a:pt x="109" y="128"/>
                      <a:pt x="118" y="135"/>
                      <a:pt x="126" y="143"/>
                    </a:cubicBezTo>
                    <a:cubicBezTo>
                      <a:pt x="134" y="149"/>
                      <a:pt x="143" y="148"/>
                      <a:pt x="146" y="139"/>
                    </a:cubicBezTo>
                    <a:cubicBezTo>
                      <a:pt x="153" y="118"/>
                      <a:pt x="166" y="104"/>
                      <a:pt x="187" y="96"/>
                    </a:cubicBezTo>
                    <a:cubicBezTo>
                      <a:pt x="193" y="94"/>
                      <a:pt x="195" y="87"/>
                      <a:pt x="197" y="81"/>
                    </a:cubicBezTo>
                    <a:cubicBezTo>
                      <a:pt x="202" y="75"/>
                      <a:pt x="199" y="68"/>
                      <a:pt x="197" y="62"/>
                    </a:cubicBezTo>
                    <a:cubicBezTo>
                      <a:pt x="197" y="60"/>
                      <a:pt x="198" y="58"/>
                      <a:pt x="199" y="57"/>
                    </a:cubicBezTo>
                    <a:close/>
                  </a:path>
                </a:pathLst>
              </a:custGeom>
              <a:solidFill>
                <a:srgbClr val="C6D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8" name="Freeform 828">
                <a:extLst>
                  <a:ext uri="{FF2B5EF4-FFF2-40B4-BE49-F238E27FC236}">
                    <a16:creationId xmlns:a16="http://schemas.microsoft.com/office/drawing/2014/main" id="{B36BAA47-1051-84EC-7040-21E0A739E176}"/>
                  </a:ext>
                </a:extLst>
              </p:cNvPr>
              <p:cNvSpPr/>
              <p:nvPr/>
            </p:nvSpPr>
            <p:spPr bwMode="auto">
              <a:xfrm>
                <a:off x="3854" y="2176"/>
                <a:ext cx="171" cy="384"/>
              </a:xfrm>
              <a:custGeom>
                <a:avLst/>
                <a:gdLst>
                  <a:gd name="T0" fmla="*/ 102 w 421"/>
                  <a:gd name="T1" fmla="*/ 51 h 451"/>
                  <a:gd name="T2" fmla="*/ 115 w 421"/>
                  <a:gd name="T3" fmla="*/ 123 h 451"/>
                  <a:gd name="T4" fmla="*/ 124 w 421"/>
                  <a:gd name="T5" fmla="*/ 134 h 451"/>
                  <a:gd name="T6" fmla="*/ 131 w 421"/>
                  <a:gd name="T7" fmla="*/ 182 h 451"/>
                  <a:gd name="T8" fmla="*/ 134 w 421"/>
                  <a:gd name="T9" fmla="*/ 204 h 451"/>
                  <a:gd name="T10" fmla="*/ 204 w 421"/>
                  <a:gd name="T11" fmla="*/ 248 h 451"/>
                  <a:gd name="T12" fmla="*/ 218 w 421"/>
                  <a:gd name="T13" fmla="*/ 275 h 451"/>
                  <a:gd name="T14" fmla="*/ 228 w 421"/>
                  <a:gd name="T15" fmla="*/ 289 h 451"/>
                  <a:gd name="T16" fmla="*/ 240 w 421"/>
                  <a:gd name="T17" fmla="*/ 280 h 451"/>
                  <a:gd name="T18" fmla="*/ 271 w 421"/>
                  <a:gd name="T19" fmla="*/ 279 h 451"/>
                  <a:gd name="T20" fmla="*/ 293 w 421"/>
                  <a:gd name="T21" fmla="*/ 283 h 451"/>
                  <a:gd name="T22" fmla="*/ 304 w 421"/>
                  <a:gd name="T23" fmla="*/ 281 h 451"/>
                  <a:gd name="T24" fmla="*/ 346 w 421"/>
                  <a:gd name="T25" fmla="*/ 300 h 451"/>
                  <a:gd name="T26" fmla="*/ 365 w 421"/>
                  <a:gd name="T27" fmla="*/ 296 h 451"/>
                  <a:gd name="T28" fmla="*/ 405 w 421"/>
                  <a:gd name="T29" fmla="*/ 309 h 451"/>
                  <a:gd name="T30" fmla="*/ 405 w 421"/>
                  <a:gd name="T31" fmla="*/ 360 h 451"/>
                  <a:gd name="T32" fmla="*/ 409 w 421"/>
                  <a:gd name="T33" fmla="*/ 368 h 451"/>
                  <a:gd name="T34" fmla="*/ 410 w 421"/>
                  <a:gd name="T35" fmla="*/ 385 h 451"/>
                  <a:gd name="T36" fmla="*/ 392 w 421"/>
                  <a:gd name="T37" fmla="*/ 390 h 451"/>
                  <a:gd name="T38" fmla="*/ 366 w 421"/>
                  <a:gd name="T39" fmla="*/ 391 h 451"/>
                  <a:gd name="T40" fmla="*/ 346 w 421"/>
                  <a:gd name="T41" fmla="*/ 383 h 451"/>
                  <a:gd name="T42" fmla="*/ 303 w 421"/>
                  <a:gd name="T43" fmla="*/ 332 h 451"/>
                  <a:gd name="T44" fmla="*/ 274 w 421"/>
                  <a:gd name="T45" fmla="*/ 338 h 451"/>
                  <a:gd name="T46" fmla="*/ 275 w 421"/>
                  <a:gd name="T47" fmla="*/ 361 h 451"/>
                  <a:gd name="T48" fmla="*/ 302 w 421"/>
                  <a:gd name="T49" fmla="*/ 381 h 451"/>
                  <a:gd name="T50" fmla="*/ 311 w 421"/>
                  <a:gd name="T51" fmla="*/ 392 h 451"/>
                  <a:gd name="T52" fmla="*/ 299 w 421"/>
                  <a:gd name="T53" fmla="*/ 399 h 451"/>
                  <a:gd name="T54" fmla="*/ 245 w 421"/>
                  <a:gd name="T55" fmla="*/ 396 h 451"/>
                  <a:gd name="T56" fmla="*/ 193 w 421"/>
                  <a:gd name="T57" fmla="*/ 423 h 451"/>
                  <a:gd name="T58" fmla="*/ 178 w 421"/>
                  <a:gd name="T59" fmla="*/ 451 h 451"/>
                  <a:gd name="T60" fmla="*/ 157 w 421"/>
                  <a:gd name="T61" fmla="*/ 433 h 451"/>
                  <a:gd name="T62" fmla="*/ 132 w 421"/>
                  <a:gd name="T63" fmla="*/ 370 h 451"/>
                  <a:gd name="T64" fmla="*/ 128 w 421"/>
                  <a:gd name="T65" fmla="*/ 338 h 451"/>
                  <a:gd name="T66" fmla="*/ 70 w 421"/>
                  <a:gd name="T67" fmla="*/ 315 h 451"/>
                  <a:gd name="T68" fmla="*/ 18 w 421"/>
                  <a:gd name="T69" fmla="*/ 291 h 451"/>
                  <a:gd name="T70" fmla="*/ 6 w 421"/>
                  <a:gd name="T71" fmla="*/ 255 h 451"/>
                  <a:gd name="T72" fmla="*/ 46 w 421"/>
                  <a:gd name="T73" fmla="*/ 207 h 451"/>
                  <a:gd name="T74" fmla="*/ 63 w 421"/>
                  <a:gd name="T75" fmla="*/ 203 h 451"/>
                  <a:gd name="T76" fmla="*/ 67 w 421"/>
                  <a:gd name="T77" fmla="*/ 219 h 451"/>
                  <a:gd name="T78" fmla="*/ 56 w 421"/>
                  <a:gd name="T79" fmla="*/ 260 h 451"/>
                  <a:gd name="T80" fmla="*/ 63 w 421"/>
                  <a:gd name="T81" fmla="*/ 278 h 451"/>
                  <a:gd name="T82" fmla="*/ 103 w 421"/>
                  <a:gd name="T83" fmla="*/ 281 h 451"/>
                  <a:gd name="T84" fmla="*/ 145 w 421"/>
                  <a:gd name="T85" fmla="*/ 270 h 451"/>
                  <a:gd name="T86" fmla="*/ 159 w 421"/>
                  <a:gd name="T87" fmla="*/ 262 h 451"/>
                  <a:gd name="T88" fmla="*/ 152 w 421"/>
                  <a:gd name="T89" fmla="*/ 246 h 451"/>
                  <a:gd name="T90" fmla="*/ 126 w 421"/>
                  <a:gd name="T91" fmla="*/ 227 h 451"/>
                  <a:gd name="T92" fmla="*/ 108 w 421"/>
                  <a:gd name="T93" fmla="*/ 187 h 451"/>
                  <a:gd name="T94" fmla="*/ 107 w 421"/>
                  <a:gd name="T95" fmla="*/ 178 h 451"/>
                  <a:gd name="T96" fmla="*/ 92 w 421"/>
                  <a:gd name="T97" fmla="*/ 68 h 451"/>
                  <a:gd name="T98" fmla="*/ 75 w 421"/>
                  <a:gd name="T99" fmla="*/ 28 h 451"/>
                  <a:gd name="T100" fmla="*/ 70 w 421"/>
                  <a:gd name="T101" fmla="*/ 0 h 451"/>
                  <a:gd name="T102" fmla="*/ 90 w 421"/>
                  <a:gd name="T103" fmla="*/ 7 h 451"/>
                  <a:gd name="T104" fmla="*/ 102 w 421"/>
                  <a:gd name="T105" fmla="*/ 51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21" h="451">
                    <a:moveTo>
                      <a:pt x="102" y="51"/>
                    </a:moveTo>
                    <a:cubicBezTo>
                      <a:pt x="98" y="77"/>
                      <a:pt x="109" y="100"/>
                      <a:pt x="115" y="123"/>
                    </a:cubicBezTo>
                    <a:cubicBezTo>
                      <a:pt x="116" y="127"/>
                      <a:pt x="120" y="131"/>
                      <a:pt x="124" y="134"/>
                    </a:cubicBezTo>
                    <a:cubicBezTo>
                      <a:pt x="136" y="147"/>
                      <a:pt x="140" y="166"/>
                      <a:pt x="131" y="182"/>
                    </a:cubicBezTo>
                    <a:cubicBezTo>
                      <a:pt x="127" y="190"/>
                      <a:pt x="124" y="196"/>
                      <a:pt x="134" y="204"/>
                    </a:cubicBezTo>
                    <a:cubicBezTo>
                      <a:pt x="156" y="221"/>
                      <a:pt x="177" y="239"/>
                      <a:pt x="204" y="248"/>
                    </a:cubicBezTo>
                    <a:cubicBezTo>
                      <a:pt x="216" y="252"/>
                      <a:pt x="215" y="265"/>
                      <a:pt x="218" y="275"/>
                    </a:cubicBezTo>
                    <a:cubicBezTo>
                      <a:pt x="219" y="281"/>
                      <a:pt x="222" y="287"/>
                      <a:pt x="228" y="289"/>
                    </a:cubicBezTo>
                    <a:cubicBezTo>
                      <a:pt x="236" y="292"/>
                      <a:pt x="237" y="284"/>
                      <a:pt x="240" y="280"/>
                    </a:cubicBezTo>
                    <a:cubicBezTo>
                      <a:pt x="253" y="264"/>
                      <a:pt x="258" y="264"/>
                      <a:pt x="271" y="279"/>
                    </a:cubicBezTo>
                    <a:cubicBezTo>
                      <a:pt x="278" y="288"/>
                      <a:pt x="283" y="294"/>
                      <a:pt x="293" y="283"/>
                    </a:cubicBezTo>
                    <a:cubicBezTo>
                      <a:pt x="296" y="280"/>
                      <a:pt x="301" y="278"/>
                      <a:pt x="304" y="281"/>
                    </a:cubicBezTo>
                    <a:cubicBezTo>
                      <a:pt x="314" y="295"/>
                      <a:pt x="334" y="287"/>
                      <a:pt x="346" y="300"/>
                    </a:cubicBezTo>
                    <a:cubicBezTo>
                      <a:pt x="352" y="308"/>
                      <a:pt x="359" y="299"/>
                      <a:pt x="365" y="296"/>
                    </a:cubicBezTo>
                    <a:cubicBezTo>
                      <a:pt x="389" y="283"/>
                      <a:pt x="388" y="288"/>
                      <a:pt x="405" y="309"/>
                    </a:cubicBezTo>
                    <a:cubicBezTo>
                      <a:pt x="421" y="329"/>
                      <a:pt x="417" y="342"/>
                      <a:pt x="405" y="360"/>
                    </a:cubicBezTo>
                    <a:cubicBezTo>
                      <a:pt x="401" y="364"/>
                      <a:pt x="406" y="366"/>
                      <a:pt x="409" y="368"/>
                    </a:cubicBezTo>
                    <a:cubicBezTo>
                      <a:pt x="417" y="373"/>
                      <a:pt x="414" y="379"/>
                      <a:pt x="410" y="385"/>
                    </a:cubicBezTo>
                    <a:cubicBezTo>
                      <a:pt x="405" y="391"/>
                      <a:pt x="399" y="397"/>
                      <a:pt x="392" y="390"/>
                    </a:cubicBezTo>
                    <a:cubicBezTo>
                      <a:pt x="382" y="380"/>
                      <a:pt x="374" y="385"/>
                      <a:pt x="366" y="391"/>
                    </a:cubicBezTo>
                    <a:cubicBezTo>
                      <a:pt x="362" y="382"/>
                      <a:pt x="354" y="383"/>
                      <a:pt x="346" y="383"/>
                    </a:cubicBezTo>
                    <a:cubicBezTo>
                      <a:pt x="337" y="362"/>
                      <a:pt x="318" y="349"/>
                      <a:pt x="303" y="332"/>
                    </a:cubicBezTo>
                    <a:cubicBezTo>
                      <a:pt x="292" y="320"/>
                      <a:pt x="282" y="330"/>
                      <a:pt x="274" y="338"/>
                    </a:cubicBezTo>
                    <a:cubicBezTo>
                      <a:pt x="266" y="345"/>
                      <a:pt x="266" y="354"/>
                      <a:pt x="275" y="361"/>
                    </a:cubicBezTo>
                    <a:cubicBezTo>
                      <a:pt x="284" y="368"/>
                      <a:pt x="290" y="379"/>
                      <a:pt x="302" y="381"/>
                    </a:cubicBezTo>
                    <a:cubicBezTo>
                      <a:pt x="308" y="381"/>
                      <a:pt x="312" y="385"/>
                      <a:pt x="311" y="392"/>
                    </a:cubicBezTo>
                    <a:cubicBezTo>
                      <a:pt x="310" y="399"/>
                      <a:pt x="304" y="398"/>
                      <a:pt x="299" y="399"/>
                    </a:cubicBezTo>
                    <a:cubicBezTo>
                      <a:pt x="281" y="402"/>
                      <a:pt x="263" y="406"/>
                      <a:pt x="245" y="396"/>
                    </a:cubicBezTo>
                    <a:cubicBezTo>
                      <a:pt x="234" y="390"/>
                      <a:pt x="202" y="409"/>
                      <a:pt x="193" y="423"/>
                    </a:cubicBezTo>
                    <a:cubicBezTo>
                      <a:pt x="188" y="432"/>
                      <a:pt x="185" y="443"/>
                      <a:pt x="178" y="451"/>
                    </a:cubicBezTo>
                    <a:cubicBezTo>
                      <a:pt x="174" y="442"/>
                      <a:pt x="168" y="436"/>
                      <a:pt x="157" y="433"/>
                    </a:cubicBezTo>
                    <a:cubicBezTo>
                      <a:pt x="129" y="427"/>
                      <a:pt x="117" y="394"/>
                      <a:pt x="132" y="370"/>
                    </a:cubicBezTo>
                    <a:cubicBezTo>
                      <a:pt x="140" y="358"/>
                      <a:pt x="139" y="349"/>
                      <a:pt x="128" y="338"/>
                    </a:cubicBezTo>
                    <a:cubicBezTo>
                      <a:pt x="111" y="321"/>
                      <a:pt x="94" y="312"/>
                      <a:pt x="70" y="315"/>
                    </a:cubicBezTo>
                    <a:cubicBezTo>
                      <a:pt x="48" y="318"/>
                      <a:pt x="33" y="304"/>
                      <a:pt x="18" y="291"/>
                    </a:cubicBezTo>
                    <a:cubicBezTo>
                      <a:pt x="16" y="279"/>
                      <a:pt x="0" y="271"/>
                      <a:pt x="6" y="255"/>
                    </a:cubicBezTo>
                    <a:cubicBezTo>
                      <a:pt x="23" y="242"/>
                      <a:pt x="38" y="227"/>
                      <a:pt x="46" y="207"/>
                    </a:cubicBezTo>
                    <a:cubicBezTo>
                      <a:pt x="50" y="200"/>
                      <a:pt x="56" y="198"/>
                      <a:pt x="63" y="203"/>
                    </a:cubicBezTo>
                    <a:cubicBezTo>
                      <a:pt x="68" y="207"/>
                      <a:pt x="70" y="214"/>
                      <a:pt x="67" y="219"/>
                    </a:cubicBezTo>
                    <a:cubicBezTo>
                      <a:pt x="60" y="232"/>
                      <a:pt x="63" y="247"/>
                      <a:pt x="56" y="260"/>
                    </a:cubicBezTo>
                    <a:cubicBezTo>
                      <a:pt x="52" y="267"/>
                      <a:pt x="55" y="274"/>
                      <a:pt x="63" y="278"/>
                    </a:cubicBezTo>
                    <a:cubicBezTo>
                      <a:pt x="76" y="283"/>
                      <a:pt x="89" y="288"/>
                      <a:pt x="103" y="281"/>
                    </a:cubicBezTo>
                    <a:cubicBezTo>
                      <a:pt x="116" y="274"/>
                      <a:pt x="130" y="269"/>
                      <a:pt x="145" y="270"/>
                    </a:cubicBezTo>
                    <a:cubicBezTo>
                      <a:pt x="151" y="270"/>
                      <a:pt x="158" y="269"/>
                      <a:pt x="159" y="262"/>
                    </a:cubicBezTo>
                    <a:cubicBezTo>
                      <a:pt x="161" y="255"/>
                      <a:pt x="157" y="250"/>
                      <a:pt x="152" y="246"/>
                    </a:cubicBezTo>
                    <a:cubicBezTo>
                      <a:pt x="143" y="240"/>
                      <a:pt x="134" y="234"/>
                      <a:pt x="126" y="227"/>
                    </a:cubicBezTo>
                    <a:cubicBezTo>
                      <a:pt x="114" y="217"/>
                      <a:pt x="106" y="204"/>
                      <a:pt x="108" y="187"/>
                    </a:cubicBezTo>
                    <a:cubicBezTo>
                      <a:pt x="108" y="184"/>
                      <a:pt x="109" y="180"/>
                      <a:pt x="107" y="178"/>
                    </a:cubicBezTo>
                    <a:cubicBezTo>
                      <a:pt x="88" y="143"/>
                      <a:pt x="96" y="105"/>
                      <a:pt x="92" y="68"/>
                    </a:cubicBezTo>
                    <a:cubicBezTo>
                      <a:pt x="90" y="53"/>
                      <a:pt x="81" y="41"/>
                      <a:pt x="75" y="28"/>
                    </a:cubicBezTo>
                    <a:cubicBezTo>
                      <a:pt x="70" y="19"/>
                      <a:pt x="65" y="10"/>
                      <a:pt x="70" y="0"/>
                    </a:cubicBezTo>
                    <a:cubicBezTo>
                      <a:pt x="77" y="2"/>
                      <a:pt x="84" y="5"/>
                      <a:pt x="90" y="7"/>
                    </a:cubicBezTo>
                    <a:cubicBezTo>
                      <a:pt x="98" y="21"/>
                      <a:pt x="96" y="37"/>
                      <a:pt x="102" y="51"/>
                    </a:cubicBezTo>
                    <a:close/>
                  </a:path>
                </a:pathLst>
              </a:custGeom>
              <a:solidFill>
                <a:srgbClr val="EEC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9" name="Freeform 829">
                <a:extLst>
                  <a:ext uri="{FF2B5EF4-FFF2-40B4-BE49-F238E27FC236}">
                    <a16:creationId xmlns:a16="http://schemas.microsoft.com/office/drawing/2014/main" id="{DCE37D18-D626-ED47-4D3D-D3DA46B8C870}"/>
                  </a:ext>
                </a:extLst>
              </p:cNvPr>
              <p:cNvSpPr/>
              <p:nvPr/>
            </p:nvSpPr>
            <p:spPr bwMode="auto">
              <a:xfrm>
                <a:off x="4148" y="1044"/>
                <a:ext cx="132" cy="317"/>
              </a:xfrm>
              <a:custGeom>
                <a:avLst/>
                <a:gdLst>
                  <a:gd name="T0" fmla="*/ 253 w 324"/>
                  <a:gd name="T1" fmla="*/ 250 h 373"/>
                  <a:gd name="T2" fmla="*/ 216 w 324"/>
                  <a:gd name="T3" fmla="*/ 287 h 373"/>
                  <a:gd name="T4" fmla="*/ 124 w 324"/>
                  <a:gd name="T5" fmla="*/ 286 h 373"/>
                  <a:gd name="T6" fmla="*/ 112 w 324"/>
                  <a:gd name="T7" fmla="*/ 293 h 373"/>
                  <a:gd name="T8" fmla="*/ 115 w 324"/>
                  <a:gd name="T9" fmla="*/ 312 h 373"/>
                  <a:gd name="T10" fmla="*/ 158 w 324"/>
                  <a:gd name="T11" fmla="*/ 334 h 373"/>
                  <a:gd name="T12" fmla="*/ 166 w 324"/>
                  <a:gd name="T13" fmla="*/ 338 h 373"/>
                  <a:gd name="T14" fmla="*/ 144 w 324"/>
                  <a:gd name="T15" fmla="*/ 354 h 373"/>
                  <a:gd name="T16" fmla="*/ 131 w 324"/>
                  <a:gd name="T17" fmla="*/ 352 h 373"/>
                  <a:gd name="T18" fmla="*/ 120 w 324"/>
                  <a:gd name="T19" fmla="*/ 354 h 373"/>
                  <a:gd name="T20" fmla="*/ 110 w 324"/>
                  <a:gd name="T21" fmla="*/ 357 h 373"/>
                  <a:gd name="T22" fmla="*/ 58 w 324"/>
                  <a:gd name="T23" fmla="*/ 369 h 373"/>
                  <a:gd name="T24" fmla="*/ 33 w 324"/>
                  <a:gd name="T25" fmla="*/ 365 h 373"/>
                  <a:gd name="T26" fmla="*/ 13 w 324"/>
                  <a:gd name="T27" fmla="*/ 354 h 373"/>
                  <a:gd name="T28" fmla="*/ 3 w 324"/>
                  <a:gd name="T29" fmla="*/ 335 h 373"/>
                  <a:gd name="T30" fmla="*/ 19 w 324"/>
                  <a:gd name="T31" fmla="*/ 328 h 373"/>
                  <a:gd name="T32" fmla="*/ 35 w 324"/>
                  <a:gd name="T33" fmla="*/ 331 h 373"/>
                  <a:gd name="T34" fmla="*/ 48 w 324"/>
                  <a:gd name="T35" fmla="*/ 317 h 373"/>
                  <a:gd name="T36" fmla="*/ 72 w 324"/>
                  <a:gd name="T37" fmla="*/ 268 h 373"/>
                  <a:gd name="T38" fmla="*/ 83 w 324"/>
                  <a:gd name="T39" fmla="*/ 252 h 373"/>
                  <a:gd name="T40" fmla="*/ 63 w 324"/>
                  <a:gd name="T41" fmla="*/ 254 h 373"/>
                  <a:gd name="T42" fmla="*/ 46 w 324"/>
                  <a:gd name="T43" fmla="*/ 258 h 373"/>
                  <a:gd name="T44" fmla="*/ 38 w 324"/>
                  <a:gd name="T45" fmla="*/ 248 h 373"/>
                  <a:gd name="T46" fmla="*/ 45 w 324"/>
                  <a:gd name="T47" fmla="*/ 234 h 373"/>
                  <a:gd name="T48" fmla="*/ 55 w 324"/>
                  <a:gd name="T49" fmla="*/ 185 h 373"/>
                  <a:gd name="T50" fmla="*/ 30 w 324"/>
                  <a:gd name="T51" fmla="*/ 146 h 373"/>
                  <a:gd name="T52" fmla="*/ 29 w 324"/>
                  <a:gd name="T53" fmla="*/ 91 h 373"/>
                  <a:gd name="T54" fmla="*/ 60 w 324"/>
                  <a:gd name="T55" fmla="*/ 45 h 373"/>
                  <a:gd name="T56" fmla="*/ 73 w 324"/>
                  <a:gd name="T57" fmla="*/ 32 h 373"/>
                  <a:gd name="T58" fmla="*/ 99 w 324"/>
                  <a:gd name="T59" fmla="*/ 22 h 373"/>
                  <a:gd name="T60" fmla="*/ 152 w 324"/>
                  <a:gd name="T61" fmla="*/ 19 h 373"/>
                  <a:gd name="T62" fmla="*/ 183 w 324"/>
                  <a:gd name="T63" fmla="*/ 29 h 373"/>
                  <a:gd name="T64" fmla="*/ 193 w 324"/>
                  <a:gd name="T65" fmla="*/ 15 h 373"/>
                  <a:gd name="T66" fmla="*/ 225 w 324"/>
                  <a:gd name="T67" fmla="*/ 8 h 373"/>
                  <a:gd name="T68" fmla="*/ 263 w 324"/>
                  <a:gd name="T69" fmla="*/ 15 h 373"/>
                  <a:gd name="T70" fmla="*/ 290 w 324"/>
                  <a:gd name="T71" fmla="*/ 51 h 373"/>
                  <a:gd name="T72" fmla="*/ 237 w 324"/>
                  <a:gd name="T73" fmla="*/ 103 h 373"/>
                  <a:gd name="T74" fmla="*/ 275 w 324"/>
                  <a:gd name="T75" fmla="*/ 107 h 373"/>
                  <a:gd name="T76" fmla="*/ 313 w 324"/>
                  <a:gd name="T77" fmla="*/ 161 h 373"/>
                  <a:gd name="T78" fmla="*/ 308 w 324"/>
                  <a:gd name="T79" fmla="*/ 172 h 373"/>
                  <a:gd name="T80" fmla="*/ 253 w 324"/>
                  <a:gd name="T81" fmla="*/ 25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4" h="373">
                    <a:moveTo>
                      <a:pt x="253" y="250"/>
                    </a:moveTo>
                    <a:cubicBezTo>
                      <a:pt x="238" y="260"/>
                      <a:pt x="221" y="267"/>
                      <a:pt x="216" y="287"/>
                    </a:cubicBezTo>
                    <a:cubicBezTo>
                      <a:pt x="186" y="296"/>
                      <a:pt x="155" y="297"/>
                      <a:pt x="124" y="286"/>
                    </a:cubicBezTo>
                    <a:cubicBezTo>
                      <a:pt x="118" y="284"/>
                      <a:pt x="115" y="287"/>
                      <a:pt x="112" y="293"/>
                    </a:cubicBezTo>
                    <a:cubicBezTo>
                      <a:pt x="109" y="300"/>
                      <a:pt x="107" y="309"/>
                      <a:pt x="115" y="312"/>
                    </a:cubicBezTo>
                    <a:cubicBezTo>
                      <a:pt x="131" y="317"/>
                      <a:pt x="143" y="329"/>
                      <a:pt x="158" y="334"/>
                    </a:cubicBezTo>
                    <a:cubicBezTo>
                      <a:pt x="161" y="335"/>
                      <a:pt x="164" y="336"/>
                      <a:pt x="166" y="338"/>
                    </a:cubicBezTo>
                    <a:cubicBezTo>
                      <a:pt x="164" y="356"/>
                      <a:pt x="159" y="360"/>
                      <a:pt x="144" y="354"/>
                    </a:cubicBezTo>
                    <a:cubicBezTo>
                      <a:pt x="139" y="353"/>
                      <a:pt x="135" y="351"/>
                      <a:pt x="131" y="352"/>
                    </a:cubicBezTo>
                    <a:cubicBezTo>
                      <a:pt x="127" y="352"/>
                      <a:pt x="123" y="353"/>
                      <a:pt x="120" y="354"/>
                    </a:cubicBezTo>
                    <a:cubicBezTo>
                      <a:pt x="117" y="356"/>
                      <a:pt x="114" y="357"/>
                      <a:pt x="110" y="357"/>
                    </a:cubicBezTo>
                    <a:cubicBezTo>
                      <a:pt x="91" y="355"/>
                      <a:pt x="73" y="353"/>
                      <a:pt x="58" y="369"/>
                    </a:cubicBezTo>
                    <a:cubicBezTo>
                      <a:pt x="53" y="373"/>
                      <a:pt x="40" y="371"/>
                      <a:pt x="33" y="365"/>
                    </a:cubicBezTo>
                    <a:cubicBezTo>
                      <a:pt x="27" y="360"/>
                      <a:pt x="20" y="357"/>
                      <a:pt x="13" y="354"/>
                    </a:cubicBezTo>
                    <a:cubicBezTo>
                      <a:pt x="4" y="351"/>
                      <a:pt x="0" y="344"/>
                      <a:pt x="3" y="335"/>
                    </a:cubicBezTo>
                    <a:cubicBezTo>
                      <a:pt x="5" y="327"/>
                      <a:pt x="12" y="327"/>
                      <a:pt x="19" y="328"/>
                    </a:cubicBezTo>
                    <a:cubicBezTo>
                      <a:pt x="24" y="329"/>
                      <a:pt x="30" y="330"/>
                      <a:pt x="35" y="331"/>
                    </a:cubicBezTo>
                    <a:cubicBezTo>
                      <a:pt x="45" y="331"/>
                      <a:pt x="50" y="328"/>
                      <a:pt x="48" y="317"/>
                    </a:cubicBezTo>
                    <a:cubicBezTo>
                      <a:pt x="46" y="295"/>
                      <a:pt x="55" y="280"/>
                      <a:pt x="72" y="268"/>
                    </a:cubicBezTo>
                    <a:cubicBezTo>
                      <a:pt x="78" y="264"/>
                      <a:pt x="88" y="261"/>
                      <a:pt x="83" y="252"/>
                    </a:cubicBezTo>
                    <a:cubicBezTo>
                      <a:pt x="77" y="241"/>
                      <a:pt x="69" y="250"/>
                      <a:pt x="63" y="254"/>
                    </a:cubicBezTo>
                    <a:cubicBezTo>
                      <a:pt x="57" y="257"/>
                      <a:pt x="52" y="259"/>
                      <a:pt x="46" y="258"/>
                    </a:cubicBezTo>
                    <a:cubicBezTo>
                      <a:pt x="41" y="256"/>
                      <a:pt x="38" y="253"/>
                      <a:pt x="38" y="248"/>
                    </a:cubicBezTo>
                    <a:cubicBezTo>
                      <a:pt x="37" y="242"/>
                      <a:pt x="40" y="238"/>
                      <a:pt x="45" y="234"/>
                    </a:cubicBezTo>
                    <a:cubicBezTo>
                      <a:pt x="64" y="221"/>
                      <a:pt x="68" y="205"/>
                      <a:pt x="55" y="185"/>
                    </a:cubicBezTo>
                    <a:cubicBezTo>
                      <a:pt x="46" y="172"/>
                      <a:pt x="38" y="159"/>
                      <a:pt x="30" y="146"/>
                    </a:cubicBezTo>
                    <a:cubicBezTo>
                      <a:pt x="26" y="128"/>
                      <a:pt x="25" y="109"/>
                      <a:pt x="29" y="91"/>
                    </a:cubicBezTo>
                    <a:cubicBezTo>
                      <a:pt x="32" y="71"/>
                      <a:pt x="38" y="52"/>
                      <a:pt x="60" y="45"/>
                    </a:cubicBezTo>
                    <a:cubicBezTo>
                      <a:pt x="66" y="43"/>
                      <a:pt x="71" y="38"/>
                      <a:pt x="73" y="32"/>
                    </a:cubicBezTo>
                    <a:cubicBezTo>
                      <a:pt x="79" y="20"/>
                      <a:pt x="89" y="17"/>
                      <a:pt x="99" y="22"/>
                    </a:cubicBezTo>
                    <a:cubicBezTo>
                      <a:pt x="118" y="33"/>
                      <a:pt x="135" y="26"/>
                      <a:pt x="152" y="19"/>
                    </a:cubicBezTo>
                    <a:cubicBezTo>
                      <a:pt x="164" y="16"/>
                      <a:pt x="174" y="22"/>
                      <a:pt x="183" y="29"/>
                    </a:cubicBezTo>
                    <a:cubicBezTo>
                      <a:pt x="188" y="25"/>
                      <a:pt x="190" y="19"/>
                      <a:pt x="193" y="15"/>
                    </a:cubicBezTo>
                    <a:cubicBezTo>
                      <a:pt x="202" y="4"/>
                      <a:pt x="213" y="0"/>
                      <a:pt x="225" y="8"/>
                    </a:cubicBezTo>
                    <a:cubicBezTo>
                      <a:pt x="237" y="15"/>
                      <a:pt x="249" y="17"/>
                      <a:pt x="263" y="15"/>
                    </a:cubicBezTo>
                    <a:cubicBezTo>
                      <a:pt x="278" y="13"/>
                      <a:pt x="298" y="38"/>
                      <a:pt x="290" y="51"/>
                    </a:cubicBezTo>
                    <a:cubicBezTo>
                      <a:pt x="277" y="72"/>
                      <a:pt x="261" y="91"/>
                      <a:pt x="237" y="103"/>
                    </a:cubicBezTo>
                    <a:cubicBezTo>
                      <a:pt x="248" y="108"/>
                      <a:pt x="262" y="108"/>
                      <a:pt x="275" y="107"/>
                    </a:cubicBezTo>
                    <a:cubicBezTo>
                      <a:pt x="304" y="106"/>
                      <a:pt x="324" y="133"/>
                      <a:pt x="313" y="161"/>
                    </a:cubicBezTo>
                    <a:cubicBezTo>
                      <a:pt x="311" y="164"/>
                      <a:pt x="308" y="168"/>
                      <a:pt x="308" y="172"/>
                    </a:cubicBezTo>
                    <a:cubicBezTo>
                      <a:pt x="313" y="214"/>
                      <a:pt x="280" y="230"/>
                      <a:pt x="253" y="250"/>
                    </a:cubicBezTo>
                    <a:close/>
                  </a:path>
                </a:pathLst>
              </a:custGeom>
              <a:solidFill>
                <a:srgbClr val="AAA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0" name="Freeform 830">
                <a:extLst>
                  <a:ext uri="{FF2B5EF4-FFF2-40B4-BE49-F238E27FC236}">
                    <a16:creationId xmlns:a16="http://schemas.microsoft.com/office/drawing/2014/main" id="{27C18487-6ACA-C9B3-C3B1-A3FAA5A7E84E}"/>
                  </a:ext>
                </a:extLst>
              </p:cNvPr>
              <p:cNvSpPr/>
              <p:nvPr/>
            </p:nvSpPr>
            <p:spPr bwMode="auto">
              <a:xfrm>
                <a:off x="4726" y="1843"/>
                <a:ext cx="267" cy="494"/>
              </a:xfrm>
              <a:custGeom>
                <a:avLst/>
                <a:gdLst>
                  <a:gd name="T0" fmla="*/ 639 w 658"/>
                  <a:gd name="T1" fmla="*/ 24 h 581"/>
                  <a:gd name="T2" fmla="*/ 640 w 658"/>
                  <a:gd name="T3" fmla="*/ 0 h 581"/>
                  <a:gd name="T4" fmla="*/ 656 w 658"/>
                  <a:gd name="T5" fmla="*/ 90 h 581"/>
                  <a:gd name="T6" fmla="*/ 637 w 658"/>
                  <a:gd name="T7" fmla="*/ 126 h 581"/>
                  <a:gd name="T8" fmla="*/ 640 w 658"/>
                  <a:gd name="T9" fmla="*/ 159 h 581"/>
                  <a:gd name="T10" fmla="*/ 621 w 658"/>
                  <a:gd name="T11" fmla="*/ 203 h 581"/>
                  <a:gd name="T12" fmla="*/ 609 w 658"/>
                  <a:gd name="T13" fmla="*/ 227 h 581"/>
                  <a:gd name="T14" fmla="*/ 585 w 658"/>
                  <a:gd name="T15" fmla="*/ 295 h 581"/>
                  <a:gd name="T16" fmla="*/ 551 w 658"/>
                  <a:gd name="T17" fmla="*/ 305 h 581"/>
                  <a:gd name="T18" fmla="*/ 513 w 658"/>
                  <a:gd name="T19" fmla="*/ 304 h 581"/>
                  <a:gd name="T20" fmla="*/ 471 w 658"/>
                  <a:gd name="T21" fmla="*/ 279 h 581"/>
                  <a:gd name="T22" fmla="*/ 429 w 658"/>
                  <a:gd name="T23" fmla="*/ 251 h 581"/>
                  <a:gd name="T24" fmla="*/ 397 w 658"/>
                  <a:gd name="T25" fmla="*/ 270 h 581"/>
                  <a:gd name="T26" fmla="*/ 351 w 658"/>
                  <a:gd name="T27" fmla="*/ 310 h 581"/>
                  <a:gd name="T28" fmla="*/ 329 w 658"/>
                  <a:gd name="T29" fmla="*/ 339 h 581"/>
                  <a:gd name="T30" fmla="*/ 315 w 658"/>
                  <a:gd name="T31" fmla="*/ 351 h 581"/>
                  <a:gd name="T32" fmla="*/ 270 w 658"/>
                  <a:gd name="T33" fmla="*/ 355 h 581"/>
                  <a:gd name="T34" fmla="*/ 192 w 658"/>
                  <a:gd name="T35" fmla="*/ 418 h 581"/>
                  <a:gd name="T36" fmla="*/ 177 w 658"/>
                  <a:gd name="T37" fmla="*/ 442 h 581"/>
                  <a:gd name="T38" fmla="*/ 129 w 658"/>
                  <a:gd name="T39" fmla="*/ 498 h 581"/>
                  <a:gd name="T40" fmla="*/ 90 w 658"/>
                  <a:gd name="T41" fmla="*/ 525 h 581"/>
                  <a:gd name="T42" fmla="*/ 77 w 658"/>
                  <a:gd name="T43" fmla="*/ 532 h 581"/>
                  <a:gd name="T44" fmla="*/ 17 w 658"/>
                  <a:gd name="T45" fmla="*/ 575 h 581"/>
                  <a:gd name="T46" fmla="*/ 0 w 658"/>
                  <a:gd name="T47" fmla="*/ 568 h 581"/>
                  <a:gd name="T48" fmla="*/ 2 w 658"/>
                  <a:gd name="T49" fmla="*/ 563 h 581"/>
                  <a:gd name="T50" fmla="*/ 18 w 658"/>
                  <a:gd name="T51" fmla="*/ 550 h 581"/>
                  <a:gd name="T52" fmla="*/ 79 w 658"/>
                  <a:gd name="T53" fmla="*/ 489 h 581"/>
                  <a:gd name="T54" fmla="*/ 89 w 658"/>
                  <a:gd name="T55" fmla="*/ 478 h 581"/>
                  <a:gd name="T56" fmla="*/ 104 w 658"/>
                  <a:gd name="T57" fmla="*/ 426 h 581"/>
                  <a:gd name="T58" fmla="*/ 135 w 658"/>
                  <a:gd name="T59" fmla="*/ 378 h 581"/>
                  <a:gd name="T60" fmla="*/ 150 w 658"/>
                  <a:gd name="T61" fmla="*/ 348 h 581"/>
                  <a:gd name="T62" fmla="*/ 178 w 658"/>
                  <a:gd name="T63" fmla="*/ 297 h 581"/>
                  <a:gd name="T64" fmla="*/ 214 w 658"/>
                  <a:gd name="T65" fmla="*/ 302 h 581"/>
                  <a:gd name="T66" fmla="*/ 270 w 658"/>
                  <a:gd name="T67" fmla="*/ 301 h 581"/>
                  <a:gd name="T68" fmla="*/ 330 w 658"/>
                  <a:gd name="T69" fmla="*/ 259 h 581"/>
                  <a:gd name="T70" fmla="*/ 428 w 658"/>
                  <a:gd name="T71" fmla="*/ 207 h 581"/>
                  <a:gd name="T72" fmla="*/ 460 w 658"/>
                  <a:gd name="T73" fmla="*/ 211 h 581"/>
                  <a:gd name="T74" fmla="*/ 468 w 658"/>
                  <a:gd name="T75" fmla="*/ 231 h 581"/>
                  <a:gd name="T76" fmla="*/ 484 w 658"/>
                  <a:gd name="T77" fmla="*/ 253 h 581"/>
                  <a:gd name="T78" fmla="*/ 488 w 658"/>
                  <a:gd name="T79" fmla="*/ 258 h 581"/>
                  <a:gd name="T80" fmla="*/ 540 w 658"/>
                  <a:gd name="T81" fmla="*/ 287 h 581"/>
                  <a:gd name="T82" fmla="*/ 581 w 658"/>
                  <a:gd name="T83" fmla="*/ 247 h 581"/>
                  <a:gd name="T84" fmla="*/ 577 w 658"/>
                  <a:gd name="T85" fmla="*/ 206 h 581"/>
                  <a:gd name="T86" fmla="*/ 592 w 658"/>
                  <a:gd name="T87" fmla="*/ 168 h 581"/>
                  <a:gd name="T88" fmla="*/ 625 w 658"/>
                  <a:gd name="T89" fmla="*/ 173 h 581"/>
                  <a:gd name="T90" fmla="*/ 606 w 658"/>
                  <a:gd name="T91" fmla="*/ 150 h 581"/>
                  <a:gd name="T92" fmla="*/ 611 w 658"/>
                  <a:gd name="T93" fmla="*/ 116 h 581"/>
                  <a:gd name="T94" fmla="*/ 640 w 658"/>
                  <a:gd name="T95" fmla="*/ 49 h 581"/>
                  <a:gd name="T96" fmla="*/ 637 w 658"/>
                  <a:gd name="T97" fmla="*/ 29 h 581"/>
                  <a:gd name="T98" fmla="*/ 639 w 658"/>
                  <a:gd name="T99" fmla="*/ 24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58" h="581">
                    <a:moveTo>
                      <a:pt x="639" y="24"/>
                    </a:moveTo>
                    <a:cubicBezTo>
                      <a:pt x="639" y="16"/>
                      <a:pt x="639" y="8"/>
                      <a:pt x="640" y="0"/>
                    </a:cubicBezTo>
                    <a:cubicBezTo>
                      <a:pt x="651" y="29"/>
                      <a:pt x="658" y="58"/>
                      <a:pt x="656" y="90"/>
                    </a:cubicBezTo>
                    <a:cubicBezTo>
                      <a:pt x="655" y="106"/>
                      <a:pt x="642" y="113"/>
                      <a:pt x="637" y="126"/>
                    </a:cubicBezTo>
                    <a:cubicBezTo>
                      <a:pt x="633" y="139"/>
                      <a:pt x="632" y="148"/>
                      <a:pt x="640" y="159"/>
                    </a:cubicBezTo>
                    <a:cubicBezTo>
                      <a:pt x="656" y="183"/>
                      <a:pt x="649" y="199"/>
                      <a:pt x="621" y="203"/>
                    </a:cubicBezTo>
                    <a:cubicBezTo>
                      <a:pt x="604" y="206"/>
                      <a:pt x="605" y="217"/>
                      <a:pt x="609" y="227"/>
                    </a:cubicBezTo>
                    <a:cubicBezTo>
                      <a:pt x="618" y="256"/>
                      <a:pt x="600" y="276"/>
                      <a:pt x="585" y="295"/>
                    </a:cubicBezTo>
                    <a:cubicBezTo>
                      <a:pt x="578" y="304"/>
                      <a:pt x="566" y="309"/>
                      <a:pt x="551" y="305"/>
                    </a:cubicBezTo>
                    <a:cubicBezTo>
                      <a:pt x="539" y="301"/>
                      <a:pt x="525" y="303"/>
                      <a:pt x="513" y="304"/>
                    </a:cubicBezTo>
                    <a:cubicBezTo>
                      <a:pt x="489" y="307"/>
                      <a:pt x="480" y="301"/>
                      <a:pt x="471" y="279"/>
                    </a:cubicBezTo>
                    <a:cubicBezTo>
                      <a:pt x="463" y="260"/>
                      <a:pt x="445" y="257"/>
                      <a:pt x="429" y="251"/>
                    </a:cubicBezTo>
                    <a:cubicBezTo>
                      <a:pt x="413" y="246"/>
                      <a:pt x="404" y="262"/>
                      <a:pt x="397" y="270"/>
                    </a:cubicBezTo>
                    <a:cubicBezTo>
                      <a:pt x="383" y="286"/>
                      <a:pt x="366" y="297"/>
                      <a:pt x="351" y="310"/>
                    </a:cubicBezTo>
                    <a:cubicBezTo>
                      <a:pt x="341" y="318"/>
                      <a:pt x="331" y="324"/>
                      <a:pt x="329" y="339"/>
                    </a:cubicBezTo>
                    <a:cubicBezTo>
                      <a:pt x="329" y="346"/>
                      <a:pt x="322" y="351"/>
                      <a:pt x="315" y="351"/>
                    </a:cubicBezTo>
                    <a:cubicBezTo>
                      <a:pt x="300" y="350"/>
                      <a:pt x="285" y="356"/>
                      <a:pt x="270" y="355"/>
                    </a:cubicBezTo>
                    <a:cubicBezTo>
                      <a:pt x="233" y="351"/>
                      <a:pt x="196" y="382"/>
                      <a:pt x="192" y="418"/>
                    </a:cubicBezTo>
                    <a:cubicBezTo>
                      <a:pt x="190" y="429"/>
                      <a:pt x="187" y="440"/>
                      <a:pt x="177" y="442"/>
                    </a:cubicBezTo>
                    <a:cubicBezTo>
                      <a:pt x="148" y="450"/>
                      <a:pt x="142" y="478"/>
                      <a:pt x="129" y="498"/>
                    </a:cubicBezTo>
                    <a:cubicBezTo>
                      <a:pt x="119" y="514"/>
                      <a:pt x="110" y="525"/>
                      <a:pt x="90" y="525"/>
                    </a:cubicBezTo>
                    <a:cubicBezTo>
                      <a:pt x="84" y="524"/>
                      <a:pt x="81" y="529"/>
                      <a:pt x="77" y="532"/>
                    </a:cubicBezTo>
                    <a:cubicBezTo>
                      <a:pt x="59" y="549"/>
                      <a:pt x="37" y="561"/>
                      <a:pt x="17" y="575"/>
                    </a:cubicBezTo>
                    <a:cubicBezTo>
                      <a:pt x="7" y="581"/>
                      <a:pt x="3" y="576"/>
                      <a:pt x="0" y="568"/>
                    </a:cubicBezTo>
                    <a:cubicBezTo>
                      <a:pt x="0" y="566"/>
                      <a:pt x="1" y="564"/>
                      <a:pt x="2" y="563"/>
                    </a:cubicBezTo>
                    <a:cubicBezTo>
                      <a:pt x="6" y="557"/>
                      <a:pt x="14" y="555"/>
                      <a:pt x="18" y="550"/>
                    </a:cubicBezTo>
                    <a:cubicBezTo>
                      <a:pt x="30" y="521"/>
                      <a:pt x="47" y="498"/>
                      <a:pt x="79" y="489"/>
                    </a:cubicBezTo>
                    <a:cubicBezTo>
                      <a:pt x="84" y="487"/>
                      <a:pt x="88" y="483"/>
                      <a:pt x="89" y="478"/>
                    </a:cubicBezTo>
                    <a:cubicBezTo>
                      <a:pt x="92" y="460"/>
                      <a:pt x="102" y="444"/>
                      <a:pt x="104" y="426"/>
                    </a:cubicBezTo>
                    <a:cubicBezTo>
                      <a:pt x="106" y="406"/>
                      <a:pt x="114" y="388"/>
                      <a:pt x="135" y="378"/>
                    </a:cubicBezTo>
                    <a:cubicBezTo>
                      <a:pt x="148" y="373"/>
                      <a:pt x="149" y="360"/>
                      <a:pt x="150" y="348"/>
                    </a:cubicBezTo>
                    <a:cubicBezTo>
                      <a:pt x="153" y="327"/>
                      <a:pt x="161" y="310"/>
                      <a:pt x="178" y="297"/>
                    </a:cubicBezTo>
                    <a:cubicBezTo>
                      <a:pt x="193" y="285"/>
                      <a:pt x="203" y="286"/>
                      <a:pt x="214" y="302"/>
                    </a:cubicBezTo>
                    <a:cubicBezTo>
                      <a:pt x="232" y="328"/>
                      <a:pt x="252" y="326"/>
                      <a:pt x="270" y="301"/>
                    </a:cubicBezTo>
                    <a:cubicBezTo>
                      <a:pt x="285" y="281"/>
                      <a:pt x="302" y="264"/>
                      <a:pt x="330" y="259"/>
                    </a:cubicBezTo>
                    <a:cubicBezTo>
                      <a:pt x="368" y="252"/>
                      <a:pt x="402" y="238"/>
                      <a:pt x="428" y="207"/>
                    </a:cubicBezTo>
                    <a:cubicBezTo>
                      <a:pt x="440" y="192"/>
                      <a:pt x="451" y="194"/>
                      <a:pt x="460" y="211"/>
                    </a:cubicBezTo>
                    <a:cubicBezTo>
                      <a:pt x="464" y="217"/>
                      <a:pt x="466" y="224"/>
                      <a:pt x="468" y="231"/>
                    </a:cubicBezTo>
                    <a:cubicBezTo>
                      <a:pt x="471" y="240"/>
                      <a:pt x="476" y="248"/>
                      <a:pt x="484" y="253"/>
                    </a:cubicBezTo>
                    <a:cubicBezTo>
                      <a:pt x="486" y="254"/>
                      <a:pt x="487" y="256"/>
                      <a:pt x="488" y="258"/>
                    </a:cubicBezTo>
                    <a:cubicBezTo>
                      <a:pt x="495" y="285"/>
                      <a:pt x="515" y="288"/>
                      <a:pt x="540" y="287"/>
                    </a:cubicBezTo>
                    <a:cubicBezTo>
                      <a:pt x="575" y="285"/>
                      <a:pt x="579" y="282"/>
                      <a:pt x="581" y="247"/>
                    </a:cubicBezTo>
                    <a:cubicBezTo>
                      <a:pt x="582" y="233"/>
                      <a:pt x="579" y="219"/>
                      <a:pt x="577" y="206"/>
                    </a:cubicBezTo>
                    <a:cubicBezTo>
                      <a:pt x="575" y="190"/>
                      <a:pt x="580" y="178"/>
                      <a:pt x="592" y="168"/>
                    </a:cubicBezTo>
                    <a:cubicBezTo>
                      <a:pt x="602" y="159"/>
                      <a:pt x="613" y="165"/>
                      <a:pt x="625" y="173"/>
                    </a:cubicBezTo>
                    <a:cubicBezTo>
                      <a:pt x="619" y="163"/>
                      <a:pt x="611" y="157"/>
                      <a:pt x="606" y="150"/>
                    </a:cubicBezTo>
                    <a:cubicBezTo>
                      <a:pt x="596" y="137"/>
                      <a:pt x="598" y="123"/>
                      <a:pt x="611" y="116"/>
                    </a:cubicBezTo>
                    <a:cubicBezTo>
                      <a:pt x="639" y="101"/>
                      <a:pt x="646" y="78"/>
                      <a:pt x="640" y="49"/>
                    </a:cubicBezTo>
                    <a:cubicBezTo>
                      <a:pt x="638" y="42"/>
                      <a:pt x="638" y="36"/>
                      <a:pt x="637" y="29"/>
                    </a:cubicBezTo>
                    <a:cubicBezTo>
                      <a:pt x="637" y="27"/>
                      <a:pt x="638" y="25"/>
                      <a:pt x="639" y="24"/>
                    </a:cubicBezTo>
                    <a:close/>
                  </a:path>
                </a:pathLst>
              </a:custGeom>
              <a:solidFill>
                <a:srgbClr val="F9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1" name="Freeform 831">
                <a:extLst>
                  <a:ext uri="{FF2B5EF4-FFF2-40B4-BE49-F238E27FC236}">
                    <a16:creationId xmlns:a16="http://schemas.microsoft.com/office/drawing/2014/main" id="{8D5FB738-39E4-4E99-96AC-8F531907D017}"/>
                  </a:ext>
                </a:extLst>
              </p:cNvPr>
              <p:cNvSpPr/>
              <p:nvPr/>
            </p:nvSpPr>
            <p:spPr bwMode="auto">
              <a:xfrm>
                <a:off x="3806" y="1893"/>
                <a:ext cx="79" cy="312"/>
              </a:xfrm>
              <a:custGeom>
                <a:avLst/>
                <a:gdLst>
                  <a:gd name="T0" fmla="*/ 97 w 196"/>
                  <a:gd name="T1" fmla="*/ 1 h 367"/>
                  <a:gd name="T2" fmla="*/ 103 w 196"/>
                  <a:gd name="T3" fmla="*/ 1 h 367"/>
                  <a:gd name="T4" fmla="*/ 117 w 196"/>
                  <a:gd name="T5" fmla="*/ 48 h 367"/>
                  <a:gd name="T6" fmla="*/ 113 w 196"/>
                  <a:gd name="T7" fmla="*/ 110 h 367"/>
                  <a:gd name="T8" fmla="*/ 152 w 196"/>
                  <a:gd name="T9" fmla="*/ 103 h 367"/>
                  <a:gd name="T10" fmla="*/ 174 w 196"/>
                  <a:gd name="T11" fmla="*/ 141 h 367"/>
                  <a:gd name="T12" fmla="*/ 193 w 196"/>
                  <a:gd name="T13" fmla="*/ 182 h 367"/>
                  <a:gd name="T14" fmla="*/ 193 w 196"/>
                  <a:gd name="T15" fmla="*/ 208 h 367"/>
                  <a:gd name="T16" fmla="*/ 159 w 196"/>
                  <a:gd name="T17" fmla="*/ 219 h 367"/>
                  <a:gd name="T18" fmla="*/ 145 w 196"/>
                  <a:gd name="T19" fmla="*/ 238 h 367"/>
                  <a:gd name="T20" fmla="*/ 157 w 196"/>
                  <a:gd name="T21" fmla="*/ 256 h 367"/>
                  <a:gd name="T22" fmla="*/ 134 w 196"/>
                  <a:gd name="T23" fmla="*/ 281 h 367"/>
                  <a:gd name="T24" fmla="*/ 132 w 196"/>
                  <a:gd name="T25" fmla="*/ 337 h 367"/>
                  <a:gd name="T26" fmla="*/ 114 w 196"/>
                  <a:gd name="T27" fmla="*/ 346 h 367"/>
                  <a:gd name="T28" fmla="*/ 85 w 196"/>
                  <a:gd name="T29" fmla="*/ 339 h 367"/>
                  <a:gd name="T30" fmla="*/ 65 w 196"/>
                  <a:gd name="T31" fmla="*/ 350 h 367"/>
                  <a:gd name="T32" fmla="*/ 43 w 196"/>
                  <a:gd name="T33" fmla="*/ 362 h 367"/>
                  <a:gd name="T34" fmla="*/ 36 w 196"/>
                  <a:gd name="T35" fmla="*/ 334 h 367"/>
                  <a:gd name="T36" fmla="*/ 23 w 196"/>
                  <a:gd name="T37" fmla="*/ 286 h 367"/>
                  <a:gd name="T38" fmla="*/ 14 w 196"/>
                  <a:gd name="T39" fmla="*/ 226 h 367"/>
                  <a:gd name="T40" fmla="*/ 42 w 196"/>
                  <a:gd name="T41" fmla="*/ 178 h 367"/>
                  <a:gd name="T42" fmla="*/ 19 w 196"/>
                  <a:gd name="T43" fmla="*/ 78 h 367"/>
                  <a:gd name="T44" fmla="*/ 8 w 196"/>
                  <a:gd name="T45" fmla="*/ 55 h 367"/>
                  <a:gd name="T46" fmla="*/ 41 w 196"/>
                  <a:gd name="T47" fmla="*/ 51 h 367"/>
                  <a:gd name="T48" fmla="*/ 51 w 196"/>
                  <a:gd name="T49" fmla="*/ 61 h 367"/>
                  <a:gd name="T50" fmla="*/ 77 w 196"/>
                  <a:gd name="T51" fmla="*/ 58 h 367"/>
                  <a:gd name="T52" fmla="*/ 81 w 196"/>
                  <a:gd name="T53" fmla="*/ 52 h 367"/>
                  <a:gd name="T54" fmla="*/ 97 w 196"/>
                  <a:gd name="T55" fmla="*/ 1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6" h="367">
                    <a:moveTo>
                      <a:pt x="97" y="1"/>
                    </a:moveTo>
                    <a:cubicBezTo>
                      <a:pt x="99" y="1"/>
                      <a:pt x="101" y="0"/>
                      <a:pt x="103" y="1"/>
                    </a:cubicBezTo>
                    <a:cubicBezTo>
                      <a:pt x="106" y="3"/>
                      <a:pt x="119" y="46"/>
                      <a:pt x="117" y="48"/>
                    </a:cubicBezTo>
                    <a:cubicBezTo>
                      <a:pt x="101" y="68"/>
                      <a:pt x="98" y="88"/>
                      <a:pt x="113" y="110"/>
                    </a:cubicBezTo>
                    <a:cubicBezTo>
                      <a:pt x="123" y="99"/>
                      <a:pt x="135" y="89"/>
                      <a:pt x="152" y="103"/>
                    </a:cubicBezTo>
                    <a:cubicBezTo>
                      <a:pt x="163" y="113"/>
                      <a:pt x="174" y="123"/>
                      <a:pt x="174" y="141"/>
                    </a:cubicBezTo>
                    <a:cubicBezTo>
                      <a:pt x="175" y="156"/>
                      <a:pt x="189" y="167"/>
                      <a:pt x="193" y="182"/>
                    </a:cubicBezTo>
                    <a:cubicBezTo>
                      <a:pt x="195" y="191"/>
                      <a:pt x="196" y="199"/>
                      <a:pt x="193" y="208"/>
                    </a:cubicBezTo>
                    <a:cubicBezTo>
                      <a:pt x="183" y="215"/>
                      <a:pt x="174" y="222"/>
                      <a:pt x="159" y="219"/>
                    </a:cubicBezTo>
                    <a:cubicBezTo>
                      <a:pt x="148" y="216"/>
                      <a:pt x="148" y="230"/>
                      <a:pt x="145" y="238"/>
                    </a:cubicBezTo>
                    <a:cubicBezTo>
                      <a:pt x="137" y="253"/>
                      <a:pt x="152" y="251"/>
                      <a:pt x="157" y="256"/>
                    </a:cubicBezTo>
                    <a:cubicBezTo>
                      <a:pt x="138" y="254"/>
                      <a:pt x="132" y="268"/>
                      <a:pt x="134" y="281"/>
                    </a:cubicBezTo>
                    <a:cubicBezTo>
                      <a:pt x="138" y="300"/>
                      <a:pt x="127" y="318"/>
                      <a:pt x="132" y="337"/>
                    </a:cubicBezTo>
                    <a:cubicBezTo>
                      <a:pt x="135" y="348"/>
                      <a:pt x="123" y="351"/>
                      <a:pt x="114" y="346"/>
                    </a:cubicBezTo>
                    <a:cubicBezTo>
                      <a:pt x="104" y="342"/>
                      <a:pt x="94" y="342"/>
                      <a:pt x="85" y="339"/>
                    </a:cubicBezTo>
                    <a:cubicBezTo>
                      <a:pt x="74" y="336"/>
                      <a:pt x="69" y="341"/>
                      <a:pt x="65" y="350"/>
                    </a:cubicBezTo>
                    <a:cubicBezTo>
                      <a:pt x="61" y="361"/>
                      <a:pt x="52" y="367"/>
                      <a:pt x="43" y="362"/>
                    </a:cubicBezTo>
                    <a:cubicBezTo>
                      <a:pt x="33" y="356"/>
                      <a:pt x="31" y="345"/>
                      <a:pt x="36" y="334"/>
                    </a:cubicBezTo>
                    <a:cubicBezTo>
                      <a:pt x="47" y="312"/>
                      <a:pt x="44" y="301"/>
                      <a:pt x="23" y="286"/>
                    </a:cubicBezTo>
                    <a:cubicBezTo>
                      <a:pt x="8" y="274"/>
                      <a:pt x="2" y="241"/>
                      <a:pt x="14" y="226"/>
                    </a:cubicBezTo>
                    <a:cubicBezTo>
                      <a:pt x="26" y="211"/>
                      <a:pt x="34" y="195"/>
                      <a:pt x="42" y="178"/>
                    </a:cubicBezTo>
                    <a:cubicBezTo>
                      <a:pt x="57" y="147"/>
                      <a:pt x="47" y="99"/>
                      <a:pt x="19" y="78"/>
                    </a:cubicBezTo>
                    <a:cubicBezTo>
                      <a:pt x="11" y="72"/>
                      <a:pt x="0" y="66"/>
                      <a:pt x="8" y="55"/>
                    </a:cubicBezTo>
                    <a:cubicBezTo>
                      <a:pt x="16" y="45"/>
                      <a:pt x="29" y="46"/>
                      <a:pt x="41" y="51"/>
                    </a:cubicBezTo>
                    <a:cubicBezTo>
                      <a:pt x="45" y="53"/>
                      <a:pt x="48" y="57"/>
                      <a:pt x="51" y="61"/>
                    </a:cubicBezTo>
                    <a:cubicBezTo>
                      <a:pt x="61" y="72"/>
                      <a:pt x="70" y="80"/>
                      <a:pt x="77" y="58"/>
                    </a:cubicBezTo>
                    <a:cubicBezTo>
                      <a:pt x="77" y="56"/>
                      <a:pt x="79" y="52"/>
                      <a:pt x="81" y="52"/>
                    </a:cubicBezTo>
                    <a:cubicBezTo>
                      <a:pt x="108" y="41"/>
                      <a:pt x="98" y="20"/>
                      <a:pt x="97" y="1"/>
                    </a:cubicBezTo>
                    <a:close/>
                  </a:path>
                </a:pathLst>
              </a:custGeom>
              <a:solidFill>
                <a:srgbClr val="F8E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2" name="Freeform 832">
                <a:extLst>
                  <a:ext uri="{FF2B5EF4-FFF2-40B4-BE49-F238E27FC236}">
                    <a16:creationId xmlns:a16="http://schemas.microsoft.com/office/drawing/2014/main" id="{3F2C866E-E06C-4469-96D4-399F89233A52}"/>
                  </a:ext>
                </a:extLst>
              </p:cNvPr>
              <p:cNvSpPr/>
              <p:nvPr/>
            </p:nvSpPr>
            <p:spPr bwMode="auto">
              <a:xfrm>
                <a:off x="4053" y="1292"/>
                <a:ext cx="180" cy="318"/>
              </a:xfrm>
              <a:custGeom>
                <a:avLst/>
                <a:gdLst>
                  <a:gd name="T0" fmla="*/ 363 w 444"/>
                  <a:gd name="T1" fmla="*/ 56 h 374"/>
                  <a:gd name="T2" fmla="*/ 399 w 444"/>
                  <a:gd name="T3" fmla="*/ 48 h 374"/>
                  <a:gd name="T4" fmla="*/ 378 w 444"/>
                  <a:gd name="T5" fmla="*/ 20 h 374"/>
                  <a:gd name="T6" fmla="*/ 407 w 444"/>
                  <a:gd name="T7" fmla="*/ 12 h 374"/>
                  <a:gd name="T8" fmla="*/ 419 w 444"/>
                  <a:gd name="T9" fmla="*/ 98 h 374"/>
                  <a:gd name="T10" fmla="*/ 406 w 444"/>
                  <a:gd name="T11" fmla="*/ 123 h 374"/>
                  <a:gd name="T12" fmla="*/ 424 w 444"/>
                  <a:gd name="T13" fmla="*/ 152 h 374"/>
                  <a:gd name="T14" fmla="*/ 321 w 444"/>
                  <a:gd name="T15" fmla="*/ 169 h 374"/>
                  <a:gd name="T16" fmla="*/ 324 w 444"/>
                  <a:gd name="T17" fmla="*/ 197 h 374"/>
                  <a:gd name="T18" fmla="*/ 365 w 444"/>
                  <a:gd name="T19" fmla="*/ 181 h 374"/>
                  <a:gd name="T20" fmla="*/ 360 w 444"/>
                  <a:gd name="T21" fmla="*/ 217 h 374"/>
                  <a:gd name="T22" fmla="*/ 305 w 444"/>
                  <a:gd name="T23" fmla="*/ 240 h 374"/>
                  <a:gd name="T24" fmla="*/ 280 w 444"/>
                  <a:gd name="T25" fmla="*/ 239 h 374"/>
                  <a:gd name="T26" fmla="*/ 243 w 444"/>
                  <a:gd name="T27" fmla="*/ 219 h 374"/>
                  <a:gd name="T28" fmla="*/ 199 w 444"/>
                  <a:gd name="T29" fmla="*/ 219 h 374"/>
                  <a:gd name="T30" fmla="*/ 133 w 444"/>
                  <a:gd name="T31" fmla="*/ 224 h 374"/>
                  <a:gd name="T32" fmla="*/ 86 w 444"/>
                  <a:gd name="T33" fmla="*/ 273 h 374"/>
                  <a:gd name="T34" fmla="*/ 110 w 444"/>
                  <a:gd name="T35" fmla="*/ 301 h 374"/>
                  <a:gd name="T36" fmla="*/ 178 w 444"/>
                  <a:gd name="T37" fmla="*/ 274 h 374"/>
                  <a:gd name="T38" fmla="*/ 231 w 444"/>
                  <a:gd name="T39" fmla="*/ 263 h 374"/>
                  <a:gd name="T40" fmla="*/ 232 w 444"/>
                  <a:gd name="T41" fmla="*/ 314 h 374"/>
                  <a:gd name="T42" fmla="*/ 139 w 444"/>
                  <a:gd name="T43" fmla="*/ 347 h 374"/>
                  <a:gd name="T44" fmla="*/ 77 w 444"/>
                  <a:gd name="T45" fmla="*/ 365 h 374"/>
                  <a:gd name="T46" fmla="*/ 3 w 444"/>
                  <a:gd name="T47" fmla="*/ 342 h 374"/>
                  <a:gd name="T48" fmla="*/ 63 w 444"/>
                  <a:gd name="T49" fmla="*/ 341 h 374"/>
                  <a:gd name="T50" fmla="*/ 42 w 444"/>
                  <a:gd name="T51" fmla="*/ 315 h 374"/>
                  <a:gd name="T52" fmla="*/ 69 w 444"/>
                  <a:gd name="T53" fmla="*/ 240 h 374"/>
                  <a:gd name="T54" fmla="*/ 61 w 444"/>
                  <a:gd name="T55" fmla="*/ 187 h 374"/>
                  <a:gd name="T56" fmla="*/ 40 w 444"/>
                  <a:gd name="T57" fmla="*/ 145 h 374"/>
                  <a:gd name="T58" fmla="*/ 62 w 444"/>
                  <a:gd name="T59" fmla="*/ 134 h 374"/>
                  <a:gd name="T60" fmla="*/ 112 w 444"/>
                  <a:gd name="T61" fmla="*/ 154 h 374"/>
                  <a:gd name="T62" fmla="*/ 186 w 444"/>
                  <a:gd name="T63" fmla="*/ 175 h 374"/>
                  <a:gd name="T64" fmla="*/ 285 w 444"/>
                  <a:gd name="T65" fmla="*/ 149 h 374"/>
                  <a:gd name="T66" fmla="*/ 329 w 444"/>
                  <a:gd name="T67" fmla="*/ 137 h 374"/>
                  <a:gd name="T68" fmla="*/ 348 w 444"/>
                  <a:gd name="T69" fmla="*/ 137 h 374"/>
                  <a:gd name="T70" fmla="*/ 279 w 444"/>
                  <a:gd name="T71" fmla="*/ 109 h 374"/>
                  <a:gd name="T72" fmla="*/ 212 w 444"/>
                  <a:gd name="T73" fmla="*/ 89 h 374"/>
                  <a:gd name="T74" fmla="*/ 237 w 444"/>
                  <a:gd name="T75" fmla="*/ 74 h 374"/>
                  <a:gd name="T76" fmla="*/ 369 w 444"/>
                  <a:gd name="T77" fmla="*/ 107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43" h="374">
                    <a:moveTo>
                      <a:pt x="355" y="60"/>
                    </a:moveTo>
                    <a:cubicBezTo>
                      <a:pt x="357" y="56"/>
                      <a:pt x="360" y="56"/>
                      <a:pt x="363" y="56"/>
                    </a:cubicBezTo>
                    <a:cubicBezTo>
                      <a:pt x="371" y="60"/>
                      <a:pt x="379" y="67"/>
                      <a:pt x="390" y="66"/>
                    </a:cubicBezTo>
                    <a:cubicBezTo>
                      <a:pt x="402" y="64"/>
                      <a:pt x="406" y="59"/>
                      <a:pt x="399" y="48"/>
                    </a:cubicBezTo>
                    <a:cubicBezTo>
                      <a:pt x="396" y="48"/>
                      <a:pt x="394" y="48"/>
                      <a:pt x="391" y="48"/>
                    </a:cubicBezTo>
                    <a:cubicBezTo>
                      <a:pt x="383" y="40"/>
                      <a:pt x="378" y="31"/>
                      <a:pt x="378" y="20"/>
                    </a:cubicBezTo>
                    <a:cubicBezTo>
                      <a:pt x="377" y="10"/>
                      <a:pt x="382" y="3"/>
                      <a:pt x="392" y="1"/>
                    </a:cubicBezTo>
                    <a:cubicBezTo>
                      <a:pt x="401" y="0"/>
                      <a:pt x="408" y="1"/>
                      <a:pt x="407" y="12"/>
                    </a:cubicBezTo>
                    <a:cubicBezTo>
                      <a:pt x="413" y="23"/>
                      <a:pt x="407" y="41"/>
                      <a:pt x="427" y="44"/>
                    </a:cubicBezTo>
                    <a:cubicBezTo>
                      <a:pt x="444" y="75"/>
                      <a:pt x="444" y="75"/>
                      <a:pt x="419" y="98"/>
                    </a:cubicBezTo>
                    <a:cubicBezTo>
                      <a:pt x="414" y="100"/>
                      <a:pt x="409" y="102"/>
                      <a:pt x="405" y="106"/>
                    </a:cubicBezTo>
                    <a:cubicBezTo>
                      <a:pt x="399" y="112"/>
                      <a:pt x="397" y="118"/>
                      <a:pt x="406" y="123"/>
                    </a:cubicBezTo>
                    <a:cubicBezTo>
                      <a:pt x="408" y="124"/>
                      <a:pt x="411" y="125"/>
                      <a:pt x="413" y="127"/>
                    </a:cubicBezTo>
                    <a:cubicBezTo>
                      <a:pt x="421" y="133"/>
                      <a:pt x="429" y="140"/>
                      <a:pt x="424" y="152"/>
                    </a:cubicBezTo>
                    <a:cubicBezTo>
                      <a:pt x="420" y="163"/>
                      <a:pt x="410" y="165"/>
                      <a:pt x="399" y="163"/>
                    </a:cubicBezTo>
                    <a:cubicBezTo>
                      <a:pt x="373" y="158"/>
                      <a:pt x="346" y="164"/>
                      <a:pt x="321" y="169"/>
                    </a:cubicBezTo>
                    <a:cubicBezTo>
                      <a:pt x="309" y="172"/>
                      <a:pt x="297" y="172"/>
                      <a:pt x="284" y="172"/>
                    </a:cubicBezTo>
                    <a:cubicBezTo>
                      <a:pt x="295" y="185"/>
                      <a:pt x="312" y="187"/>
                      <a:pt x="324" y="197"/>
                    </a:cubicBezTo>
                    <a:cubicBezTo>
                      <a:pt x="330" y="202"/>
                      <a:pt x="334" y="196"/>
                      <a:pt x="337" y="191"/>
                    </a:cubicBezTo>
                    <a:cubicBezTo>
                      <a:pt x="343" y="179"/>
                      <a:pt x="353" y="177"/>
                      <a:pt x="365" y="181"/>
                    </a:cubicBezTo>
                    <a:cubicBezTo>
                      <a:pt x="372" y="188"/>
                      <a:pt x="367" y="193"/>
                      <a:pt x="363" y="199"/>
                    </a:cubicBezTo>
                    <a:cubicBezTo>
                      <a:pt x="360" y="204"/>
                      <a:pt x="357" y="210"/>
                      <a:pt x="360" y="217"/>
                    </a:cubicBezTo>
                    <a:cubicBezTo>
                      <a:pt x="351" y="229"/>
                      <a:pt x="336" y="224"/>
                      <a:pt x="324" y="226"/>
                    </a:cubicBezTo>
                    <a:cubicBezTo>
                      <a:pt x="315" y="228"/>
                      <a:pt x="308" y="228"/>
                      <a:pt x="305" y="240"/>
                    </a:cubicBezTo>
                    <a:cubicBezTo>
                      <a:pt x="301" y="254"/>
                      <a:pt x="292" y="249"/>
                      <a:pt x="283" y="243"/>
                    </a:cubicBezTo>
                    <a:cubicBezTo>
                      <a:pt x="282" y="242"/>
                      <a:pt x="281" y="241"/>
                      <a:pt x="280" y="239"/>
                    </a:cubicBezTo>
                    <a:cubicBezTo>
                      <a:pt x="274" y="228"/>
                      <a:pt x="262" y="227"/>
                      <a:pt x="253" y="221"/>
                    </a:cubicBezTo>
                    <a:cubicBezTo>
                      <a:pt x="250" y="221"/>
                      <a:pt x="246" y="220"/>
                      <a:pt x="243" y="219"/>
                    </a:cubicBezTo>
                    <a:cubicBezTo>
                      <a:pt x="241" y="219"/>
                      <a:pt x="240" y="219"/>
                      <a:pt x="239" y="218"/>
                    </a:cubicBezTo>
                    <a:cubicBezTo>
                      <a:pt x="225" y="199"/>
                      <a:pt x="212" y="206"/>
                      <a:pt x="199" y="219"/>
                    </a:cubicBezTo>
                    <a:cubicBezTo>
                      <a:pt x="184" y="227"/>
                      <a:pt x="171" y="225"/>
                      <a:pt x="156" y="216"/>
                    </a:cubicBezTo>
                    <a:cubicBezTo>
                      <a:pt x="146" y="209"/>
                      <a:pt x="136" y="205"/>
                      <a:pt x="133" y="224"/>
                    </a:cubicBezTo>
                    <a:cubicBezTo>
                      <a:pt x="132" y="235"/>
                      <a:pt x="122" y="240"/>
                      <a:pt x="113" y="245"/>
                    </a:cubicBezTo>
                    <a:cubicBezTo>
                      <a:pt x="101" y="251"/>
                      <a:pt x="93" y="262"/>
                      <a:pt x="86" y="273"/>
                    </a:cubicBezTo>
                    <a:cubicBezTo>
                      <a:pt x="80" y="282"/>
                      <a:pt x="83" y="289"/>
                      <a:pt x="89" y="297"/>
                    </a:cubicBezTo>
                    <a:cubicBezTo>
                      <a:pt x="94" y="305"/>
                      <a:pt x="102" y="305"/>
                      <a:pt x="110" y="301"/>
                    </a:cubicBezTo>
                    <a:cubicBezTo>
                      <a:pt x="121" y="295"/>
                      <a:pt x="133" y="294"/>
                      <a:pt x="146" y="295"/>
                    </a:cubicBezTo>
                    <a:cubicBezTo>
                      <a:pt x="159" y="296"/>
                      <a:pt x="179" y="298"/>
                      <a:pt x="178" y="274"/>
                    </a:cubicBezTo>
                    <a:cubicBezTo>
                      <a:pt x="178" y="270"/>
                      <a:pt x="182" y="266"/>
                      <a:pt x="185" y="267"/>
                    </a:cubicBezTo>
                    <a:cubicBezTo>
                      <a:pt x="201" y="276"/>
                      <a:pt x="215" y="262"/>
                      <a:pt x="231" y="263"/>
                    </a:cubicBezTo>
                    <a:cubicBezTo>
                      <a:pt x="249" y="263"/>
                      <a:pt x="256" y="270"/>
                      <a:pt x="257" y="287"/>
                    </a:cubicBezTo>
                    <a:cubicBezTo>
                      <a:pt x="250" y="297"/>
                      <a:pt x="238" y="303"/>
                      <a:pt x="232" y="314"/>
                    </a:cubicBezTo>
                    <a:cubicBezTo>
                      <a:pt x="205" y="328"/>
                      <a:pt x="179" y="345"/>
                      <a:pt x="147" y="343"/>
                    </a:cubicBezTo>
                    <a:cubicBezTo>
                      <a:pt x="143" y="343"/>
                      <a:pt x="141" y="344"/>
                      <a:pt x="139" y="347"/>
                    </a:cubicBezTo>
                    <a:cubicBezTo>
                      <a:pt x="125" y="365"/>
                      <a:pt x="104" y="366"/>
                      <a:pt x="84" y="369"/>
                    </a:cubicBezTo>
                    <a:cubicBezTo>
                      <a:pt x="81" y="369"/>
                      <a:pt x="82" y="362"/>
                      <a:pt x="77" y="365"/>
                    </a:cubicBezTo>
                    <a:cubicBezTo>
                      <a:pt x="59" y="374"/>
                      <a:pt x="19" y="369"/>
                      <a:pt x="5" y="356"/>
                    </a:cubicBezTo>
                    <a:cubicBezTo>
                      <a:pt x="1" y="352"/>
                      <a:pt x="0" y="347"/>
                      <a:pt x="3" y="342"/>
                    </a:cubicBezTo>
                    <a:cubicBezTo>
                      <a:pt x="11" y="328"/>
                      <a:pt x="32" y="324"/>
                      <a:pt x="46" y="333"/>
                    </a:cubicBezTo>
                    <a:cubicBezTo>
                      <a:pt x="51" y="336"/>
                      <a:pt x="54" y="343"/>
                      <a:pt x="63" y="341"/>
                    </a:cubicBezTo>
                    <a:cubicBezTo>
                      <a:pt x="61" y="334"/>
                      <a:pt x="54" y="336"/>
                      <a:pt x="50" y="333"/>
                    </a:cubicBezTo>
                    <a:cubicBezTo>
                      <a:pt x="44" y="328"/>
                      <a:pt x="38" y="323"/>
                      <a:pt x="42" y="315"/>
                    </a:cubicBezTo>
                    <a:cubicBezTo>
                      <a:pt x="49" y="300"/>
                      <a:pt x="47" y="285"/>
                      <a:pt x="48" y="270"/>
                    </a:cubicBezTo>
                    <a:cubicBezTo>
                      <a:pt x="50" y="255"/>
                      <a:pt x="55" y="245"/>
                      <a:pt x="69" y="240"/>
                    </a:cubicBezTo>
                    <a:cubicBezTo>
                      <a:pt x="79" y="235"/>
                      <a:pt x="82" y="228"/>
                      <a:pt x="75" y="219"/>
                    </a:cubicBezTo>
                    <a:cubicBezTo>
                      <a:pt x="67" y="210"/>
                      <a:pt x="64" y="199"/>
                      <a:pt x="61" y="187"/>
                    </a:cubicBezTo>
                    <a:cubicBezTo>
                      <a:pt x="59" y="178"/>
                      <a:pt x="55" y="169"/>
                      <a:pt x="48" y="163"/>
                    </a:cubicBezTo>
                    <a:cubicBezTo>
                      <a:pt x="42" y="158"/>
                      <a:pt x="41" y="152"/>
                      <a:pt x="40" y="145"/>
                    </a:cubicBezTo>
                    <a:cubicBezTo>
                      <a:pt x="40" y="139"/>
                      <a:pt x="41" y="133"/>
                      <a:pt x="47" y="130"/>
                    </a:cubicBezTo>
                    <a:cubicBezTo>
                      <a:pt x="53" y="128"/>
                      <a:pt x="58" y="129"/>
                      <a:pt x="62" y="134"/>
                    </a:cubicBezTo>
                    <a:cubicBezTo>
                      <a:pt x="67" y="140"/>
                      <a:pt x="73" y="140"/>
                      <a:pt x="80" y="139"/>
                    </a:cubicBezTo>
                    <a:cubicBezTo>
                      <a:pt x="93" y="137"/>
                      <a:pt x="105" y="140"/>
                      <a:pt x="112" y="154"/>
                    </a:cubicBezTo>
                    <a:cubicBezTo>
                      <a:pt x="115" y="159"/>
                      <a:pt x="119" y="164"/>
                      <a:pt x="126" y="163"/>
                    </a:cubicBezTo>
                    <a:cubicBezTo>
                      <a:pt x="148" y="158"/>
                      <a:pt x="167" y="169"/>
                      <a:pt x="186" y="175"/>
                    </a:cubicBezTo>
                    <a:cubicBezTo>
                      <a:pt x="203" y="180"/>
                      <a:pt x="216" y="180"/>
                      <a:pt x="229" y="167"/>
                    </a:cubicBezTo>
                    <a:cubicBezTo>
                      <a:pt x="244" y="152"/>
                      <a:pt x="263" y="143"/>
                      <a:pt x="285" y="149"/>
                    </a:cubicBezTo>
                    <a:cubicBezTo>
                      <a:pt x="296" y="151"/>
                      <a:pt x="305" y="149"/>
                      <a:pt x="312" y="139"/>
                    </a:cubicBezTo>
                    <a:cubicBezTo>
                      <a:pt x="317" y="133"/>
                      <a:pt x="322" y="131"/>
                      <a:pt x="329" y="137"/>
                    </a:cubicBezTo>
                    <a:cubicBezTo>
                      <a:pt x="334" y="142"/>
                      <a:pt x="337" y="150"/>
                      <a:pt x="346" y="146"/>
                    </a:cubicBezTo>
                    <a:cubicBezTo>
                      <a:pt x="350" y="145"/>
                      <a:pt x="348" y="141"/>
                      <a:pt x="348" y="137"/>
                    </a:cubicBezTo>
                    <a:cubicBezTo>
                      <a:pt x="346" y="128"/>
                      <a:pt x="345" y="119"/>
                      <a:pt x="333" y="117"/>
                    </a:cubicBezTo>
                    <a:cubicBezTo>
                      <a:pt x="315" y="114"/>
                      <a:pt x="298" y="108"/>
                      <a:pt x="279" y="109"/>
                    </a:cubicBezTo>
                    <a:cubicBezTo>
                      <a:pt x="265" y="109"/>
                      <a:pt x="251" y="107"/>
                      <a:pt x="238" y="105"/>
                    </a:cubicBezTo>
                    <a:cubicBezTo>
                      <a:pt x="227" y="103"/>
                      <a:pt x="217" y="100"/>
                      <a:pt x="212" y="89"/>
                    </a:cubicBezTo>
                    <a:cubicBezTo>
                      <a:pt x="203" y="71"/>
                      <a:pt x="214" y="61"/>
                      <a:pt x="227" y="51"/>
                    </a:cubicBezTo>
                    <a:cubicBezTo>
                      <a:pt x="240" y="54"/>
                      <a:pt x="235" y="66"/>
                      <a:pt x="237" y="74"/>
                    </a:cubicBezTo>
                    <a:cubicBezTo>
                      <a:pt x="239" y="83"/>
                      <a:pt x="242" y="90"/>
                      <a:pt x="252" y="88"/>
                    </a:cubicBezTo>
                    <a:cubicBezTo>
                      <a:pt x="293" y="79"/>
                      <a:pt x="333" y="77"/>
                      <a:pt x="369" y="107"/>
                    </a:cubicBezTo>
                    <a:cubicBezTo>
                      <a:pt x="365" y="89"/>
                      <a:pt x="352" y="77"/>
                      <a:pt x="355" y="60"/>
                    </a:cubicBezTo>
                    <a:close/>
                  </a:path>
                </a:pathLst>
              </a:custGeom>
              <a:solidFill>
                <a:srgbClr val="C4BC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3" name="Freeform 833">
                <a:extLst>
                  <a:ext uri="{FF2B5EF4-FFF2-40B4-BE49-F238E27FC236}">
                    <a16:creationId xmlns:a16="http://schemas.microsoft.com/office/drawing/2014/main" id="{D5721281-AC65-85FE-BA31-149748CBA096}"/>
                  </a:ext>
                </a:extLst>
              </p:cNvPr>
              <p:cNvSpPr/>
              <p:nvPr/>
            </p:nvSpPr>
            <p:spPr bwMode="auto">
              <a:xfrm>
                <a:off x="4582" y="2119"/>
                <a:ext cx="154" cy="207"/>
              </a:xfrm>
              <a:custGeom>
                <a:avLst/>
                <a:gdLst>
                  <a:gd name="T0" fmla="*/ 360 w 381"/>
                  <a:gd name="T1" fmla="*/ 243 h 244"/>
                  <a:gd name="T2" fmla="*/ 356 w 381"/>
                  <a:gd name="T3" fmla="*/ 244 h 244"/>
                  <a:gd name="T4" fmla="*/ 339 w 381"/>
                  <a:gd name="T5" fmla="*/ 228 h 244"/>
                  <a:gd name="T6" fmla="*/ 307 w 381"/>
                  <a:gd name="T7" fmla="*/ 214 h 244"/>
                  <a:gd name="T8" fmla="*/ 287 w 381"/>
                  <a:gd name="T9" fmla="*/ 207 h 244"/>
                  <a:gd name="T10" fmla="*/ 211 w 381"/>
                  <a:gd name="T11" fmla="*/ 175 h 244"/>
                  <a:gd name="T12" fmla="*/ 189 w 381"/>
                  <a:gd name="T13" fmla="*/ 182 h 244"/>
                  <a:gd name="T14" fmla="*/ 149 w 381"/>
                  <a:gd name="T15" fmla="*/ 194 h 244"/>
                  <a:gd name="T16" fmla="*/ 133 w 381"/>
                  <a:gd name="T17" fmla="*/ 198 h 244"/>
                  <a:gd name="T18" fmla="*/ 82 w 381"/>
                  <a:gd name="T19" fmla="*/ 232 h 244"/>
                  <a:gd name="T20" fmla="*/ 36 w 381"/>
                  <a:gd name="T21" fmla="*/ 209 h 244"/>
                  <a:gd name="T22" fmla="*/ 34 w 381"/>
                  <a:gd name="T23" fmla="*/ 188 h 244"/>
                  <a:gd name="T24" fmla="*/ 17 w 381"/>
                  <a:gd name="T25" fmla="*/ 180 h 244"/>
                  <a:gd name="T26" fmla="*/ 3 w 381"/>
                  <a:gd name="T27" fmla="*/ 184 h 244"/>
                  <a:gd name="T28" fmla="*/ 12 w 381"/>
                  <a:gd name="T29" fmla="*/ 163 h 244"/>
                  <a:gd name="T30" fmla="*/ 53 w 381"/>
                  <a:gd name="T31" fmla="*/ 133 h 244"/>
                  <a:gd name="T32" fmla="*/ 85 w 381"/>
                  <a:gd name="T33" fmla="*/ 91 h 244"/>
                  <a:gd name="T34" fmla="*/ 86 w 381"/>
                  <a:gd name="T35" fmla="*/ 88 h 244"/>
                  <a:gd name="T36" fmla="*/ 113 w 381"/>
                  <a:gd name="T37" fmla="*/ 21 h 244"/>
                  <a:gd name="T38" fmla="*/ 193 w 381"/>
                  <a:gd name="T39" fmla="*/ 13 h 244"/>
                  <a:gd name="T40" fmla="*/ 188 w 381"/>
                  <a:gd name="T41" fmla="*/ 72 h 244"/>
                  <a:gd name="T42" fmla="*/ 168 w 381"/>
                  <a:gd name="T43" fmla="*/ 96 h 244"/>
                  <a:gd name="T44" fmla="*/ 174 w 381"/>
                  <a:gd name="T45" fmla="*/ 108 h 244"/>
                  <a:gd name="T46" fmla="*/ 245 w 381"/>
                  <a:gd name="T47" fmla="*/ 96 h 244"/>
                  <a:gd name="T48" fmla="*/ 264 w 381"/>
                  <a:gd name="T49" fmla="*/ 100 h 244"/>
                  <a:gd name="T50" fmla="*/ 276 w 381"/>
                  <a:gd name="T51" fmla="*/ 122 h 244"/>
                  <a:gd name="T52" fmla="*/ 335 w 381"/>
                  <a:gd name="T53" fmla="*/ 172 h 244"/>
                  <a:gd name="T54" fmla="*/ 348 w 381"/>
                  <a:gd name="T55" fmla="*/ 188 h 244"/>
                  <a:gd name="T56" fmla="*/ 365 w 381"/>
                  <a:gd name="T57" fmla="*/ 219 h 244"/>
                  <a:gd name="T58" fmla="*/ 366 w 381"/>
                  <a:gd name="T59" fmla="*/ 234 h 244"/>
                  <a:gd name="T60" fmla="*/ 360 w 381"/>
                  <a:gd name="T61" fmla="*/ 243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1" h="244">
                    <a:moveTo>
                      <a:pt x="360" y="243"/>
                    </a:moveTo>
                    <a:cubicBezTo>
                      <a:pt x="358" y="243"/>
                      <a:pt x="357" y="243"/>
                      <a:pt x="356" y="244"/>
                    </a:cubicBezTo>
                    <a:cubicBezTo>
                      <a:pt x="345" y="243"/>
                      <a:pt x="344" y="234"/>
                      <a:pt x="339" y="228"/>
                    </a:cubicBezTo>
                    <a:cubicBezTo>
                      <a:pt x="331" y="217"/>
                      <a:pt x="320" y="215"/>
                      <a:pt x="307" y="214"/>
                    </a:cubicBezTo>
                    <a:cubicBezTo>
                      <a:pt x="300" y="214"/>
                      <a:pt x="292" y="214"/>
                      <a:pt x="287" y="207"/>
                    </a:cubicBezTo>
                    <a:cubicBezTo>
                      <a:pt x="268" y="182"/>
                      <a:pt x="237" y="183"/>
                      <a:pt x="211" y="175"/>
                    </a:cubicBezTo>
                    <a:cubicBezTo>
                      <a:pt x="202" y="172"/>
                      <a:pt x="195" y="176"/>
                      <a:pt x="189" y="182"/>
                    </a:cubicBezTo>
                    <a:cubicBezTo>
                      <a:pt x="178" y="193"/>
                      <a:pt x="165" y="198"/>
                      <a:pt x="149" y="194"/>
                    </a:cubicBezTo>
                    <a:cubicBezTo>
                      <a:pt x="143" y="192"/>
                      <a:pt x="137" y="194"/>
                      <a:pt x="133" y="198"/>
                    </a:cubicBezTo>
                    <a:cubicBezTo>
                      <a:pt x="118" y="213"/>
                      <a:pt x="102" y="224"/>
                      <a:pt x="82" y="232"/>
                    </a:cubicBezTo>
                    <a:cubicBezTo>
                      <a:pt x="62" y="241"/>
                      <a:pt x="40" y="232"/>
                      <a:pt x="36" y="209"/>
                    </a:cubicBezTo>
                    <a:cubicBezTo>
                      <a:pt x="34" y="202"/>
                      <a:pt x="35" y="195"/>
                      <a:pt x="34" y="188"/>
                    </a:cubicBezTo>
                    <a:cubicBezTo>
                      <a:pt x="33" y="176"/>
                      <a:pt x="30" y="168"/>
                      <a:pt x="17" y="180"/>
                    </a:cubicBezTo>
                    <a:cubicBezTo>
                      <a:pt x="14" y="184"/>
                      <a:pt x="9" y="187"/>
                      <a:pt x="3" y="184"/>
                    </a:cubicBezTo>
                    <a:cubicBezTo>
                      <a:pt x="0" y="175"/>
                      <a:pt x="6" y="167"/>
                      <a:pt x="12" y="163"/>
                    </a:cubicBezTo>
                    <a:cubicBezTo>
                      <a:pt x="26" y="154"/>
                      <a:pt x="38" y="138"/>
                      <a:pt x="53" y="133"/>
                    </a:cubicBezTo>
                    <a:cubicBezTo>
                      <a:pt x="74" y="125"/>
                      <a:pt x="81" y="111"/>
                      <a:pt x="85" y="91"/>
                    </a:cubicBezTo>
                    <a:cubicBezTo>
                      <a:pt x="85" y="90"/>
                      <a:pt x="86" y="89"/>
                      <a:pt x="86" y="88"/>
                    </a:cubicBezTo>
                    <a:cubicBezTo>
                      <a:pt x="102" y="68"/>
                      <a:pt x="110" y="46"/>
                      <a:pt x="113" y="21"/>
                    </a:cubicBezTo>
                    <a:cubicBezTo>
                      <a:pt x="139" y="14"/>
                      <a:pt x="165" y="0"/>
                      <a:pt x="193" y="13"/>
                    </a:cubicBezTo>
                    <a:cubicBezTo>
                      <a:pt x="207" y="36"/>
                      <a:pt x="206" y="51"/>
                      <a:pt x="188" y="72"/>
                    </a:cubicBezTo>
                    <a:cubicBezTo>
                      <a:pt x="181" y="80"/>
                      <a:pt x="173" y="86"/>
                      <a:pt x="168" y="96"/>
                    </a:cubicBezTo>
                    <a:cubicBezTo>
                      <a:pt x="164" y="103"/>
                      <a:pt x="164" y="108"/>
                      <a:pt x="174" y="108"/>
                    </a:cubicBezTo>
                    <a:cubicBezTo>
                      <a:pt x="198" y="106"/>
                      <a:pt x="223" y="113"/>
                      <a:pt x="245" y="96"/>
                    </a:cubicBezTo>
                    <a:cubicBezTo>
                      <a:pt x="252" y="90"/>
                      <a:pt x="258" y="94"/>
                      <a:pt x="264" y="100"/>
                    </a:cubicBezTo>
                    <a:cubicBezTo>
                      <a:pt x="271" y="106"/>
                      <a:pt x="274" y="114"/>
                      <a:pt x="276" y="122"/>
                    </a:cubicBezTo>
                    <a:cubicBezTo>
                      <a:pt x="284" y="152"/>
                      <a:pt x="304" y="169"/>
                      <a:pt x="335" y="172"/>
                    </a:cubicBezTo>
                    <a:cubicBezTo>
                      <a:pt x="346" y="173"/>
                      <a:pt x="349" y="180"/>
                      <a:pt x="348" y="188"/>
                    </a:cubicBezTo>
                    <a:cubicBezTo>
                      <a:pt x="346" y="203"/>
                      <a:pt x="349" y="213"/>
                      <a:pt x="365" y="219"/>
                    </a:cubicBezTo>
                    <a:cubicBezTo>
                      <a:pt x="373" y="221"/>
                      <a:pt x="381" y="228"/>
                      <a:pt x="366" y="234"/>
                    </a:cubicBezTo>
                    <a:cubicBezTo>
                      <a:pt x="361" y="235"/>
                      <a:pt x="362" y="240"/>
                      <a:pt x="360" y="243"/>
                    </a:cubicBezTo>
                    <a:close/>
                  </a:path>
                </a:pathLst>
              </a:custGeom>
              <a:solidFill>
                <a:srgbClr val="D7CA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4" name="Freeform 834">
                <a:extLst>
                  <a:ext uri="{FF2B5EF4-FFF2-40B4-BE49-F238E27FC236}">
                    <a16:creationId xmlns:a16="http://schemas.microsoft.com/office/drawing/2014/main" id="{4467C6CF-5960-096F-E5C8-C4C3E6505578}"/>
                  </a:ext>
                </a:extLst>
              </p:cNvPr>
              <p:cNvSpPr/>
              <p:nvPr/>
            </p:nvSpPr>
            <p:spPr bwMode="auto">
              <a:xfrm>
                <a:off x="3753" y="1586"/>
                <a:ext cx="79" cy="356"/>
              </a:xfrm>
              <a:custGeom>
                <a:avLst/>
                <a:gdLst>
                  <a:gd name="T0" fmla="*/ 196 w 196"/>
                  <a:gd name="T1" fmla="*/ 346 h 418"/>
                  <a:gd name="T2" fmla="*/ 165 w 196"/>
                  <a:gd name="T3" fmla="*/ 372 h 418"/>
                  <a:gd name="T4" fmla="*/ 136 w 196"/>
                  <a:gd name="T5" fmla="*/ 398 h 418"/>
                  <a:gd name="T6" fmla="*/ 69 w 196"/>
                  <a:gd name="T7" fmla="*/ 406 h 418"/>
                  <a:gd name="T8" fmla="*/ 61 w 196"/>
                  <a:gd name="T9" fmla="*/ 391 h 418"/>
                  <a:gd name="T10" fmla="*/ 79 w 196"/>
                  <a:gd name="T11" fmla="*/ 293 h 418"/>
                  <a:gd name="T12" fmla="*/ 88 w 196"/>
                  <a:gd name="T13" fmla="*/ 276 h 418"/>
                  <a:gd name="T14" fmla="*/ 95 w 196"/>
                  <a:gd name="T15" fmla="*/ 229 h 418"/>
                  <a:gd name="T16" fmla="*/ 90 w 196"/>
                  <a:gd name="T17" fmla="*/ 178 h 418"/>
                  <a:gd name="T18" fmla="*/ 105 w 196"/>
                  <a:gd name="T19" fmla="*/ 170 h 418"/>
                  <a:gd name="T20" fmla="*/ 117 w 196"/>
                  <a:gd name="T21" fmla="*/ 165 h 418"/>
                  <a:gd name="T22" fmla="*/ 110 w 196"/>
                  <a:gd name="T23" fmla="*/ 154 h 418"/>
                  <a:gd name="T24" fmla="*/ 98 w 196"/>
                  <a:gd name="T25" fmla="*/ 125 h 418"/>
                  <a:gd name="T26" fmla="*/ 83 w 196"/>
                  <a:gd name="T27" fmla="*/ 104 h 418"/>
                  <a:gd name="T28" fmla="*/ 63 w 196"/>
                  <a:gd name="T29" fmla="*/ 91 h 418"/>
                  <a:gd name="T30" fmla="*/ 0 w 196"/>
                  <a:gd name="T31" fmla="*/ 2 h 418"/>
                  <a:gd name="T32" fmla="*/ 16 w 196"/>
                  <a:gd name="T33" fmla="*/ 16 h 418"/>
                  <a:gd name="T34" fmla="*/ 52 w 196"/>
                  <a:gd name="T35" fmla="*/ 42 h 418"/>
                  <a:gd name="T36" fmla="*/ 121 w 196"/>
                  <a:gd name="T37" fmla="*/ 88 h 418"/>
                  <a:gd name="T38" fmla="*/ 133 w 196"/>
                  <a:gd name="T39" fmla="*/ 103 h 418"/>
                  <a:gd name="T40" fmla="*/ 151 w 196"/>
                  <a:gd name="T41" fmla="*/ 112 h 418"/>
                  <a:gd name="T42" fmla="*/ 162 w 196"/>
                  <a:gd name="T43" fmla="*/ 161 h 418"/>
                  <a:gd name="T44" fmla="*/ 162 w 196"/>
                  <a:gd name="T45" fmla="*/ 196 h 418"/>
                  <a:gd name="T46" fmla="*/ 173 w 196"/>
                  <a:gd name="T47" fmla="*/ 238 h 418"/>
                  <a:gd name="T48" fmla="*/ 174 w 196"/>
                  <a:gd name="T49" fmla="*/ 252 h 418"/>
                  <a:gd name="T50" fmla="*/ 186 w 196"/>
                  <a:gd name="T51" fmla="*/ 320 h 418"/>
                  <a:gd name="T52" fmla="*/ 196 w 196"/>
                  <a:gd name="T53" fmla="*/ 346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96" h="418">
                    <a:moveTo>
                      <a:pt x="196" y="346"/>
                    </a:moveTo>
                    <a:cubicBezTo>
                      <a:pt x="183" y="351"/>
                      <a:pt x="173" y="361"/>
                      <a:pt x="165" y="372"/>
                    </a:cubicBezTo>
                    <a:cubicBezTo>
                      <a:pt x="157" y="383"/>
                      <a:pt x="145" y="389"/>
                      <a:pt x="136" y="398"/>
                    </a:cubicBezTo>
                    <a:cubicBezTo>
                      <a:pt x="115" y="418"/>
                      <a:pt x="93" y="417"/>
                      <a:pt x="69" y="406"/>
                    </a:cubicBezTo>
                    <a:cubicBezTo>
                      <a:pt x="61" y="402"/>
                      <a:pt x="58" y="397"/>
                      <a:pt x="61" y="391"/>
                    </a:cubicBezTo>
                    <a:cubicBezTo>
                      <a:pt x="76" y="360"/>
                      <a:pt x="65" y="324"/>
                      <a:pt x="79" y="293"/>
                    </a:cubicBezTo>
                    <a:cubicBezTo>
                      <a:pt x="82" y="287"/>
                      <a:pt x="84" y="281"/>
                      <a:pt x="88" y="276"/>
                    </a:cubicBezTo>
                    <a:cubicBezTo>
                      <a:pt x="97" y="262"/>
                      <a:pt x="104" y="248"/>
                      <a:pt x="95" y="229"/>
                    </a:cubicBezTo>
                    <a:cubicBezTo>
                      <a:pt x="87" y="214"/>
                      <a:pt x="94" y="195"/>
                      <a:pt x="90" y="178"/>
                    </a:cubicBezTo>
                    <a:cubicBezTo>
                      <a:pt x="88" y="170"/>
                      <a:pt x="98" y="170"/>
                      <a:pt x="105" y="170"/>
                    </a:cubicBezTo>
                    <a:cubicBezTo>
                      <a:pt x="109" y="169"/>
                      <a:pt x="115" y="170"/>
                      <a:pt x="117" y="165"/>
                    </a:cubicBezTo>
                    <a:cubicBezTo>
                      <a:pt x="119" y="160"/>
                      <a:pt x="114" y="157"/>
                      <a:pt x="110" y="154"/>
                    </a:cubicBezTo>
                    <a:cubicBezTo>
                      <a:pt x="101" y="147"/>
                      <a:pt x="87" y="143"/>
                      <a:pt x="98" y="125"/>
                    </a:cubicBezTo>
                    <a:cubicBezTo>
                      <a:pt x="101" y="121"/>
                      <a:pt x="91" y="109"/>
                      <a:pt x="83" y="104"/>
                    </a:cubicBezTo>
                    <a:cubicBezTo>
                      <a:pt x="77" y="99"/>
                      <a:pt x="70" y="94"/>
                      <a:pt x="63" y="91"/>
                    </a:cubicBezTo>
                    <a:cubicBezTo>
                      <a:pt x="26" y="72"/>
                      <a:pt x="9" y="40"/>
                      <a:pt x="0" y="2"/>
                    </a:cubicBezTo>
                    <a:cubicBezTo>
                      <a:pt x="11" y="0"/>
                      <a:pt x="14" y="9"/>
                      <a:pt x="16" y="16"/>
                    </a:cubicBezTo>
                    <a:cubicBezTo>
                      <a:pt x="23" y="33"/>
                      <a:pt x="35" y="43"/>
                      <a:pt x="52" y="42"/>
                    </a:cubicBezTo>
                    <a:cubicBezTo>
                      <a:pt x="87" y="42"/>
                      <a:pt x="103" y="66"/>
                      <a:pt x="121" y="88"/>
                    </a:cubicBezTo>
                    <a:cubicBezTo>
                      <a:pt x="123" y="95"/>
                      <a:pt x="125" y="100"/>
                      <a:pt x="133" y="103"/>
                    </a:cubicBezTo>
                    <a:cubicBezTo>
                      <a:pt x="139" y="105"/>
                      <a:pt x="145" y="108"/>
                      <a:pt x="151" y="112"/>
                    </a:cubicBezTo>
                    <a:cubicBezTo>
                      <a:pt x="174" y="126"/>
                      <a:pt x="179" y="141"/>
                      <a:pt x="162" y="161"/>
                    </a:cubicBezTo>
                    <a:cubicBezTo>
                      <a:pt x="151" y="174"/>
                      <a:pt x="152" y="183"/>
                      <a:pt x="162" y="196"/>
                    </a:cubicBezTo>
                    <a:cubicBezTo>
                      <a:pt x="171" y="207"/>
                      <a:pt x="177" y="222"/>
                      <a:pt x="173" y="238"/>
                    </a:cubicBezTo>
                    <a:cubicBezTo>
                      <a:pt x="171" y="243"/>
                      <a:pt x="171" y="248"/>
                      <a:pt x="174" y="252"/>
                    </a:cubicBezTo>
                    <a:cubicBezTo>
                      <a:pt x="193" y="272"/>
                      <a:pt x="189" y="296"/>
                      <a:pt x="186" y="320"/>
                    </a:cubicBezTo>
                    <a:cubicBezTo>
                      <a:pt x="185" y="331"/>
                      <a:pt x="187" y="339"/>
                      <a:pt x="196" y="346"/>
                    </a:cubicBezTo>
                    <a:close/>
                  </a:path>
                </a:pathLst>
              </a:custGeom>
              <a:solidFill>
                <a:srgbClr val="FAEA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5" name="Freeform 835">
                <a:extLst>
                  <a:ext uri="{FF2B5EF4-FFF2-40B4-BE49-F238E27FC236}">
                    <a16:creationId xmlns:a16="http://schemas.microsoft.com/office/drawing/2014/main" id="{A380F5F9-6B66-8E76-3322-2CC1B5FB678A}"/>
                  </a:ext>
                </a:extLst>
              </p:cNvPr>
              <p:cNvSpPr/>
              <p:nvPr/>
            </p:nvSpPr>
            <p:spPr bwMode="auto">
              <a:xfrm>
                <a:off x="4009" y="831"/>
                <a:ext cx="177" cy="147"/>
              </a:xfrm>
              <a:custGeom>
                <a:avLst/>
                <a:gdLst>
                  <a:gd name="T0" fmla="*/ 133 w 437"/>
                  <a:gd name="T1" fmla="*/ 109 h 172"/>
                  <a:gd name="T2" fmla="*/ 165 w 437"/>
                  <a:gd name="T3" fmla="*/ 76 h 172"/>
                  <a:gd name="T4" fmla="*/ 124 w 437"/>
                  <a:gd name="T5" fmla="*/ 73 h 172"/>
                  <a:gd name="T6" fmla="*/ 119 w 437"/>
                  <a:gd name="T7" fmla="*/ 58 h 172"/>
                  <a:gd name="T8" fmla="*/ 99 w 437"/>
                  <a:gd name="T9" fmla="*/ 75 h 172"/>
                  <a:gd name="T10" fmla="*/ 14 w 437"/>
                  <a:gd name="T11" fmla="*/ 86 h 172"/>
                  <a:gd name="T12" fmla="*/ 8 w 437"/>
                  <a:gd name="T13" fmla="*/ 68 h 172"/>
                  <a:gd name="T14" fmla="*/ 40 w 437"/>
                  <a:gd name="T15" fmla="*/ 56 h 172"/>
                  <a:gd name="T16" fmla="*/ 89 w 437"/>
                  <a:gd name="T17" fmla="*/ 57 h 172"/>
                  <a:gd name="T18" fmla="*/ 164 w 437"/>
                  <a:gd name="T19" fmla="*/ 53 h 172"/>
                  <a:gd name="T20" fmla="*/ 179 w 437"/>
                  <a:gd name="T21" fmla="*/ 69 h 172"/>
                  <a:gd name="T22" fmla="*/ 246 w 437"/>
                  <a:gd name="T23" fmla="*/ 10 h 172"/>
                  <a:gd name="T24" fmla="*/ 269 w 437"/>
                  <a:gd name="T25" fmla="*/ 16 h 172"/>
                  <a:gd name="T26" fmla="*/ 285 w 437"/>
                  <a:gd name="T27" fmla="*/ 19 h 172"/>
                  <a:gd name="T28" fmla="*/ 335 w 437"/>
                  <a:gd name="T29" fmla="*/ 9 h 172"/>
                  <a:gd name="T30" fmla="*/ 345 w 437"/>
                  <a:gd name="T31" fmla="*/ 30 h 172"/>
                  <a:gd name="T32" fmla="*/ 352 w 437"/>
                  <a:gd name="T33" fmla="*/ 44 h 172"/>
                  <a:gd name="T34" fmla="*/ 373 w 437"/>
                  <a:gd name="T35" fmla="*/ 70 h 172"/>
                  <a:gd name="T36" fmla="*/ 386 w 437"/>
                  <a:gd name="T37" fmla="*/ 96 h 172"/>
                  <a:gd name="T38" fmla="*/ 402 w 437"/>
                  <a:gd name="T39" fmla="*/ 121 h 172"/>
                  <a:gd name="T40" fmla="*/ 431 w 437"/>
                  <a:gd name="T41" fmla="*/ 149 h 172"/>
                  <a:gd name="T42" fmla="*/ 437 w 437"/>
                  <a:gd name="T43" fmla="*/ 157 h 172"/>
                  <a:gd name="T44" fmla="*/ 406 w 437"/>
                  <a:gd name="T45" fmla="*/ 163 h 172"/>
                  <a:gd name="T46" fmla="*/ 373 w 437"/>
                  <a:gd name="T47" fmla="*/ 169 h 172"/>
                  <a:gd name="T48" fmla="*/ 335 w 437"/>
                  <a:gd name="T49" fmla="*/ 141 h 172"/>
                  <a:gd name="T50" fmla="*/ 272 w 437"/>
                  <a:gd name="T51" fmla="*/ 128 h 172"/>
                  <a:gd name="T52" fmla="*/ 259 w 437"/>
                  <a:gd name="T53" fmla="*/ 126 h 172"/>
                  <a:gd name="T54" fmla="*/ 251 w 437"/>
                  <a:gd name="T55" fmla="*/ 117 h 172"/>
                  <a:gd name="T56" fmla="*/ 195 w 437"/>
                  <a:gd name="T57" fmla="*/ 94 h 172"/>
                  <a:gd name="T58" fmla="*/ 151 w 437"/>
                  <a:gd name="T59" fmla="*/ 120 h 172"/>
                  <a:gd name="T60" fmla="*/ 123 w 437"/>
                  <a:gd name="T61" fmla="*/ 117 h 172"/>
                  <a:gd name="T62" fmla="*/ 133 w 437"/>
                  <a:gd name="T63" fmla="*/ 109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7" h="172">
                    <a:moveTo>
                      <a:pt x="133" y="109"/>
                    </a:moveTo>
                    <a:cubicBezTo>
                      <a:pt x="148" y="103"/>
                      <a:pt x="158" y="93"/>
                      <a:pt x="165" y="76"/>
                    </a:cubicBezTo>
                    <a:cubicBezTo>
                      <a:pt x="151" y="75"/>
                      <a:pt x="137" y="73"/>
                      <a:pt x="124" y="73"/>
                    </a:cubicBezTo>
                    <a:cubicBezTo>
                      <a:pt x="111" y="73"/>
                      <a:pt x="115" y="66"/>
                      <a:pt x="119" y="58"/>
                    </a:cubicBezTo>
                    <a:cubicBezTo>
                      <a:pt x="107" y="59"/>
                      <a:pt x="103" y="66"/>
                      <a:pt x="99" y="75"/>
                    </a:cubicBezTo>
                    <a:cubicBezTo>
                      <a:pt x="88" y="102"/>
                      <a:pt x="32" y="109"/>
                      <a:pt x="14" y="86"/>
                    </a:cubicBezTo>
                    <a:cubicBezTo>
                      <a:pt x="10" y="81"/>
                      <a:pt x="0" y="72"/>
                      <a:pt x="8" y="68"/>
                    </a:cubicBezTo>
                    <a:cubicBezTo>
                      <a:pt x="18" y="62"/>
                      <a:pt x="28" y="44"/>
                      <a:pt x="40" y="56"/>
                    </a:cubicBezTo>
                    <a:cubicBezTo>
                      <a:pt x="58" y="74"/>
                      <a:pt x="73" y="59"/>
                      <a:pt x="89" y="57"/>
                    </a:cubicBezTo>
                    <a:cubicBezTo>
                      <a:pt x="113" y="40"/>
                      <a:pt x="139" y="53"/>
                      <a:pt x="164" y="53"/>
                    </a:cubicBezTo>
                    <a:cubicBezTo>
                      <a:pt x="175" y="53"/>
                      <a:pt x="183" y="53"/>
                      <a:pt x="179" y="69"/>
                    </a:cubicBezTo>
                    <a:cubicBezTo>
                      <a:pt x="199" y="44"/>
                      <a:pt x="227" y="32"/>
                      <a:pt x="246" y="10"/>
                    </a:cubicBezTo>
                    <a:cubicBezTo>
                      <a:pt x="255" y="0"/>
                      <a:pt x="265" y="0"/>
                      <a:pt x="269" y="16"/>
                    </a:cubicBezTo>
                    <a:cubicBezTo>
                      <a:pt x="272" y="31"/>
                      <a:pt x="278" y="24"/>
                      <a:pt x="285" y="19"/>
                    </a:cubicBezTo>
                    <a:cubicBezTo>
                      <a:pt x="300" y="7"/>
                      <a:pt x="316" y="1"/>
                      <a:pt x="335" y="9"/>
                    </a:cubicBezTo>
                    <a:cubicBezTo>
                      <a:pt x="345" y="13"/>
                      <a:pt x="351" y="20"/>
                      <a:pt x="345" y="30"/>
                    </a:cubicBezTo>
                    <a:cubicBezTo>
                      <a:pt x="339" y="41"/>
                      <a:pt x="347" y="42"/>
                      <a:pt x="352" y="44"/>
                    </a:cubicBezTo>
                    <a:cubicBezTo>
                      <a:pt x="366" y="48"/>
                      <a:pt x="373" y="58"/>
                      <a:pt x="373" y="70"/>
                    </a:cubicBezTo>
                    <a:cubicBezTo>
                      <a:pt x="372" y="82"/>
                      <a:pt x="378" y="89"/>
                      <a:pt x="386" y="96"/>
                    </a:cubicBezTo>
                    <a:cubicBezTo>
                      <a:pt x="393" y="103"/>
                      <a:pt x="401" y="108"/>
                      <a:pt x="402" y="121"/>
                    </a:cubicBezTo>
                    <a:cubicBezTo>
                      <a:pt x="404" y="135"/>
                      <a:pt x="426" y="134"/>
                      <a:pt x="431" y="149"/>
                    </a:cubicBezTo>
                    <a:cubicBezTo>
                      <a:pt x="432" y="152"/>
                      <a:pt x="435" y="154"/>
                      <a:pt x="437" y="157"/>
                    </a:cubicBezTo>
                    <a:cubicBezTo>
                      <a:pt x="428" y="167"/>
                      <a:pt x="419" y="172"/>
                      <a:pt x="406" y="163"/>
                    </a:cubicBezTo>
                    <a:cubicBezTo>
                      <a:pt x="394" y="155"/>
                      <a:pt x="385" y="169"/>
                      <a:pt x="373" y="169"/>
                    </a:cubicBezTo>
                    <a:cubicBezTo>
                      <a:pt x="357" y="165"/>
                      <a:pt x="347" y="152"/>
                      <a:pt x="335" y="141"/>
                    </a:cubicBezTo>
                    <a:cubicBezTo>
                      <a:pt x="316" y="125"/>
                      <a:pt x="298" y="109"/>
                      <a:pt x="272" y="128"/>
                    </a:cubicBezTo>
                    <a:cubicBezTo>
                      <a:pt x="268" y="132"/>
                      <a:pt x="263" y="130"/>
                      <a:pt x="259" y="126"/>
                    </a:cubicBezTo>
                    <a:cubicBezTo>
                      <a:pt x="256" y="124"/>
                      <a:pt x="253" y="121"/>
                      <a:pt x="251" y="117"/>
                    </a:cubicBezTo>
                    <a:cubicBezTo>
                      <a:pt x="239" y="94"/>
                      <a:pt x="221" y="89"/>
                      <a:pt x="195" y="94"/>
                    </a:cubicBezTo>
                    <a:cubicBezTo>
                      <a:pt x="176" y="98"/>
                      <a:pt x="161" y="104"/>
                      <a:pt x="151" y="120"/>
                    </a:cubicBezTo>
                    <a:cubicBezTo>
                      <a:pt x="136" y="132"/>
                      <a:pt x="126" y="131"/>
                      <a:pt x="123" y="117"/>
                    </a:cubicBezTo>
                    <a:cubicBezTo>
                      <a:pt x="122" y="110"/>
                      <a:pt x="124" y="105"/>
                      <a:pt x="133" y="109"/>
                    </a:cubicBezTo>
                    <a:close/>
                  </a:path>
                </a:pathLst>
              </a:custGeom>
              <a:solidFill>
                <a:srgbClr val="DAE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6" name="Freeform 836">
                <a:extLst>
                  <a:ext uri="{FF2B5EF4-FFF2-40B4-BE49-F238E27FC236}">
                    <a16:creationId xmlns:a16="http://schemas.microsoft.com/office/drawing/2014/main" id="{38325745-A96D-D482-35C8-FCC52E4E3031}"/>
                  </a:ext>
                </a:extLst>
              </p:cNvPr>
              <p:cNvSpPr/>
              <p:nvPr/>
            </p:nvSpPr>
            <p:spPr bwMode="auto">
              <a:xfrm>
                <a:off x="4570" y="2259"/>
                <a:ext cx="154" cy="179"/>
              </a:xfrm>
              <a:custGeom>
                <a:avLst/>
                <a:gdLst>
                  <a:gd name="T0" fmla="*/ 34 w 382"/>
                  <a:gd name="T1" fmla="*/ 18 h 211"/>
                  <a:gd name="T2" fmla="*/ 46 w 382"/>
                  <a:gd name="T3" fmla="*/ 10 h 211"/>
                  <a:gd name="T4" fmla="*/ 58 w 382"/>
                  <a:gd name="T5" fmla="*/ 1 h 211"/>
                  <a:gd name="T6" fmla="*/ 69 w 382"/>
                  <a:gd name="T7" fmla="*/ 16 h 211"/>
                  <a:gd name="T8" fmla="*/ 70 w 382"/>
                  <a:gd name="T9" fmla="*/ 40 h 211"/>
                  <a:gd name="T10" fmla="*/ 91 w 382"/>
                  <a:gd name="T11" fmla="*/ 67 h 211"/>
                  <a:gd name="T12" fmla="*/ 112 w 382"/>
                  <a:gd name="T13" fmla="*/ 60 h 211"/>
                  <a:gd name="T14" fmla="*/ 167 w 382"/>
                  <a:gd name="T15" fmla="*/ 23 h 211"/>
                  <a:gd name="T16" fmla="*/ 177 w 382"/>
                  <a:gd name="T17" fmla="*/ 22 h 211"/>
                  <a:gd name="T18" fmla="*/ 216 w 382"/>
                  <a:gd name="T19" fmla="*/ 13 h 211"/>
                  <a:gd name="T20" fmla="*/ 244 w 382"/>
                  <a:gd name="T21" fmla="*/ 5 h 211"/>
                  <a:gd name="T22" fmla="*/ 299 w 382"/>
                  <a:gd name="T23" fmla="*/ 19 h 211"/>
                  <a:gd name="T24" fmla="*/ 301 w 382"/>
                  <a:gd name="T25" fmla="*/ 19 h 211"/>
                  <a:gd name="T26" fmla="*/ 369 w 382"/>
                  <a:gd name="T27" fmla="*/ 54 h 211"/>
                  <a:gd name="T28" fmla="*/ 369 w 382"/>
                  <a:gd name="T29" fmla="*/ 63 h 211"/>
                  <a:gd name="T30" fmla="*/ 342 w 382"/>
                  <a:gd name="T31" fmla="*/ 83 h 211"/>
                  <a:gd name="T32" fmla="*/ 339 w 382"/>
                  <a:gd name="T33" fmla="*/ 90 h 211"/>
                  <a:gd name="T34" fmla="*/ 303 w 382"/>
                  <a:gd name="T35" fmla="*/ 120 h 211"/>
                  <a:gd name="T36" fmla="*/ 294 w 382"/>
                  <a:gd name="T37" fmla="*/ 123 h 211"/>
                  <a:gd name="T38" fmla="*/ 290 w 382"/>
                  <a:gd name="T39" fmla="*/ 120 h 211"/>
                  <a:gd name="T40" fmla="*/ 277 w 382"/>
                  <a:gd name="T41" fmla="*/ 117 h 211"/>
                  <a:gd name="T42" fmla="*/ 281 w 382"/>
                  <a:gd name="T43" fmla="*/ 130 h 211"/>
                  <a:gd name="T44" fmla="*/ 288 w 382"/>
                  <a:gd name="T45" fmla="*/ 136 h 211"/>
                  <a:gd name="T46" fmla="*/ 274 w 382"/>
                  <a:gd name="T47" fmla="*/ 157 h 211"/>
                  <a:gd name="T48" fmla="*/ 248 w 382"/>
                  <a:gd name="T49" fmla="*/ 151 h 211"/>
                  <a:gd name="T50" fmla="*/ 198 w 382"/>
                  <a:gd name="T51" fmla="*/ 152 h 211"/>
                  <a:gd name="T52" fmla="*/ 173 w 382"/>
                  <a:gd name="T53" fmla="*/ 186 h 211"/>
                  <a:gd name="T54" fmla="*/ 136 w 382"/>
                  <a:gd name="T55" fmla="*/ 198 h 211"/>
                  <a:gd name="T56" fmla="*/ 134 w 382"/>
                  <a:gd name="T57" fmla="*/ 198 h 211"/>
                  <a:gd name="T58" fmla="*/ 36 w 382"/>
                  <a:gd name="T59" fmla="*/ 194 h 211"/>
                  <a:gd name="T60" fmla="*/ 13 w 382"/>
                  <a:gd name="T61" fmla="*/ 211 h 211"/>
                  <a:gd name="T62" fmla="*/ 10 w 382"/>
                  <a:gd name="T63" fmla="*/ 185 h 211"/>
                  <a:gd name="T64" fmla="*/ 41 w 382"/>
                  <a:gd name="T65" fmla="*/ 153 h 211"/>
                  <a:gd name="T66" fmla="*/ 52 w 382"/>
                  <a:gd name="T67" fmla="*/ 148 h 211"/>
                  <a:gd name="T68" fmla="*/ 81 w 382"/>
                  <a:gd name="T69" fmla="*/ 157 h 211"/>
                  <a:gd name="T70" fmla="*/ 107 w 382"/>
                  <a:gd name="T71" fmla="*/ 169 h 211"/>
                  <a:gd name="T72" fmla="*/ 153 w 382"/>
                  <a:gd name="T73" fmla="*/ 152 h 211"/>
                  <a:gd name="T74" fmla="*/ 133 w 382"/>
                  <a:gd name="T75" fmla="*/ 104 h 211"/>
                  <a:gd name="T76" fmla="*/ 122 w 382"/>
                  <a:gd name="T77" fmla="*/ 99 h 211"/>
                  <a:gd name="T78" fmla="*/ 104 w 382"/>
                  <a:gd name="T79" fmla="*/ 93 h 211"/>
                  <a:gd name="T80" fmla="*/ 51 w 382"/>
                  <a:gd name="T81" fmla="*/ 73 h 211"/>
                  <a:gd name="T82" fmla="*/ 25 w 382"/>
                  <a:gd name="T83" fmla="*/ 31 h 211"/>
                  <a:gd name="T84" fmla="*/ 34 w 382"/>
                  <a:gd name="T85" fmla="*/ 1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82" h="211">
                    <a:moveTo>
                      <a:pt x="34" y="18"/>
                    </a:moveTo>
                    <a:cubicBezTo>
                      <a:pt x="40" y="18"/>
                      <a:pt x="43" y="15"/>
                      <a:pt x="46" y="10"/>
                    </a:cubicBezTo>
                    <a:cubicBezTo>
                      <a:pt x="49" y="5"/>
                      <a:pt x="51" y="0"/>
                      <a:pt x="58" y="1"/>
                    </a:cubicBezTo>
                    <a:cubicBezTo>
                      <a:pt x="65" y="3"/>
                      <a:pt x="68" y="9"/>
                      <a:pt x="69" y="16"/>
                    </a:cubicBezTo>
                    <a:cubicBezTo>
                      <a:pt x="70" y="24"/>
                      <a:pt x="70" y="32"/>
                      <a:pt x="70" y="40"/>
                    </a:cubicBezTo>
                    <a:cubicBezTo>
                      <a:pt x="69" y="55"/>
                      <a:pt x="80" y="61"/>
                      <a:pt x="91" y="67"/>
                    </a:cubicBezTo>
                    <a:cubicBezTo>
                      <a:pt x="101" y="73"/>
                      <a:pt x="105" y="61"/>
                      <a:pt x="112" y="60"/>
                    </a:cubicBezTo>
                    <a:cubicBezTo>
                      <a:pt x="135" y="54"/>
                      <a:pt x="150" y="37"/>
                      <a:pt x="167" y="23"/>
                    </a:cubicBezTo>
                    <a:cubicBezTo>
                      <a:pt x="170" y="20"/>
                      <a:pt x="173" y="19"/>
                      <a:pt x="177" y="22"/>
                    </a:cubicBezTo>
                    <a:cubicBezTo>
                      <a:pt x="193" y="32"/>
                      <a:pt x="206" y="25"/>
                      <a:pt x="216" y="13"/>
                    </a:cubicBezTo>
                    <a:cubicBezTo>
                      <a:pt x="224" y="4"/>
                      <a:pt x="231" y="2"/>
                      <a:pt x="244" y="5"/>
                    </a:cubicBezTo>
                    <a:cubicBezTo>
                      <a:pt x="262" y="8"/>
                      <a:pt x="280" y="18"/>
                      <a:pt x="299" y="19"/>
                    </a:cubicBezTo>
                    <a:cubicBezTo>
                      <a:pt x="300" y="19"/>
                      <a:pt x="301" y="19"/>
                      <a:pt x="301" y="19"/>
                    </a:cubicBezTo>
                    <a:cubicBezTo>
                      <a:pt x="315" y="47"/>
                      <a:pt x="347" y="40"/>
                      <a:pt x="369" y="54"/>
                    </a:cubicBezTo>
                    <a:cubicBezTo>
                      <a:pt x="372" y="56"/>
                      <a:pt x="382" y="59"/>
                      <a:pt x="369" y="63"/>
                    </a:cubicBezTo>
                    <a:cubicBezTo>
                      <a:pt x="360" y="69"/>
                      <a:pt x="351" y="76"/>
                      <a:pt x="342" y="83"/>
                    </a:cubicBezTo>
                    <a:cubicBezTo>
                      <a:pt x="340" y="85"/>
                      <a:pt x="341" y="89"/>
                      <a:pt x="339" y="90"/>
                    </a:cubicBezTo>
                    <a:cubicBezTo>
                      <a:pt x="324" y="96"/>
                      <a:pt x="313" y="108"/>
                      <a:pt x="303" y="120"/>
                    </a:cubicBezTo>
                    <a:cubicBezTo>
                      <a:pt x="301" y="123"/>
                      <a:pt x="298" y="124"/>
                      <a:pt x="294" y="123"/>
                    </a:cubicBezTo>
                    <a:cubicBezTo>
                      <a:pt x="293" y="123"/>
                      <a:pt x="291" y="121"/>
                      <a:pt x="290" y="120"/>
                    </a:cubicBezTo>
                    <a:cubicBezTo>
                      <a:pt x="286" y="117"/>
                      <a:pt x="282" y="111"/>
                      <a:pt x="277" y="117"/>
                    </a:cubicBezTo>
                    <a:cubicBezTo>
                      <a:pt x="273" y="122"/>
                      <a:pt x="277" y="126"/>
                      <a:pt x="281" y="130"/>
                    </a:cubicBezTo>
                    <a:cubicBezTo>
                      <a:pt x="283" y="132"/>
                      <a:pt x="287" y="133"/>
                      <a:pt x="288" y="136"/>
                    </a:cubicBezTo>
                    <a:cubicBezTo>
                      <a:pt x="290" y="148"/>
                      <a:pt x="283" y="154"/>
                      <a:pt x="274" y="157"/>
                    </a:cubicBezTo>
                    <a:cubicBezTo>
                      <a:pt x="264" y="160"/>
                      <a:pt x="256" y="158"/>
                      <a:pt x="248" y="151"/>
                    </a:cubicBezTo>
                    <a:cubicBezTo>
                      <a:pt x="231" y="134"/>
                      <a:pt x="214" y="134"/>
                      <a:pt x="198" y="152"/>
                    </a:cubicBezTo>
                    <a:cubicBezTo>
                      <a:pt x="189" y="163"/>
                      <a:pt x="180" y="173"/>
                      <a:pt x="173" y="186"/>
                    </a:cubicBezTo>
                    <a:cubicBezTo>
                      <a:pt x="164" y="200"/>
                      <a:pt x="152" y="206"/>
                      <a:pt x="136" y="198"/>
                    </a:cubicBezTo>
                    <a:cubicBezTo>
                      <a:pt x="133" y="197"/>
                      <a:pt x="137" y="198"/>
                      <a:pt x="134" y="198"/>
                    </a:cubicBezTo>
                    <a:cubicBezTo>
                      <a:pt x="101" y="197"/>
                      <a:pt x="69" y="197"/>
                      <a:pt x="36" y="194"/>
                    </a:cubicBezTo>
                    <a:cubicBezTo>
                      <a:pt x="25" y="193"/>
                      <a:pt x="20" y="204"/>
                      <a:pt x="13" y="211"/>
                    </a:cubicBezTo>
                    <a:cubicBezTo>
                      <a:pt x="0" y="204"/>
                      <a:pt x="2" y="191"/>
                      <a:pt x="10" y="185"/>
                    </a:cubicBezTo>
                    <a:cubicBezTo>
                      <a:pt x="22" y="175"/>
                      <a:pt x="32" y="165"/>
                      <a:pt x="41" y="153"/>
                    </a:cubicBezTo>
                    <a:cubicBezTo>
                      <a:pt x="43" y="150"/>
                      <a:pt x="48" y="149"/>
                      <a:pt x="52" y="148"/>
                    </a:cubicBezTo>
                    <a:cubicBezTo>
                      <a:pt x="63" y="146"/>
                      <a:pt x="72" y="152"/>
                      <a:pt x="81" y="157"/>
                    </a:cubicBezTo>
                    <a:cubicBezTo>
                      <a:pt x="90" y="161"/>
                      <a:pt x="98" y="166"/>
                      <a:pt x="107" y="169"/>
                    </a:cubicBezTo>
                    <a:cubicBezTo>
                      <a:pt x="129" y="176"/>
                      <a:pt x="146" y="170"/>
                      <a:pt x="153" y="152"/>
                    </a:cubicBezTo>
                    <a:cubicBezTo>
                      <a:pt x="162" y="131"/>
                      <a:pt x="155" y="115"/>
                      <a:pt x="133" y="104"/>
                    </a:cubicBezTo>
                    <a:cubicBezTo>
                      <a:pt x="130" y="102"/>
                      <a:pt x="126" y="100"/>
                      <a:pt x="122" y="99"/>
                    </a:cubicBezTo>
                    <a:cubicBezTo>
                      <a:pt x="116" y="97"/>
                      <a:pt x="111" y="93"/>
                      <a:pt x="104" y="93"/>
                    </a:cubicBezTo>
                    <a:cubicBezTo>
                      <a:pt x="85" y="89"/>
                      <a:pt x="66" y="88"/>
                      <a:pt x="51" y="73"/>
                    </a:cubicBezTo>
                    <a:cubicBezTo>
                      <a:pt x="43" y="58"/>
                      <a:pt x="36" y="43"/>
                      <a:pt x="25" y="31"/>
                    </a:cubicBezTo>
                    <a:cubicBezTo>
                      <a:pt x="27" y="26"/>
                      <a:pt x="29" y="21"/>
                      <a:pt x="34" y="18"/>
                    </a:cubicBezTo>
                    <a:close/>
                  </a:path>
                </a:pathLst>
              </a:custGeom>
              <a:solidFill>
                <a:srgbClr val="C1B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7" name="Freeform 837">
                <a:extLst>
                  <a:ext uri="{FF2B5EF4-FFF2-40B4-BE49-F238E27FC236}">
                    <a16:creationId xmlns:a16="http://schemas.microsoft.com/office/drawing/2014/main" id="{6332CB77-96D2-EA99-B797-7801DCFDE948}"/>
                  </a:ext>
                </a:extLst>
              </p:cNvPr>
              <p:cNvSpPr/>
              <p:nvPr/>
            </p:nvSpPr>
            <p:spPr bwMode="auto">
              <a:xfrm>
                <a:off x="3715" y="1172"/>
                <a:ext cx="77" cy="318"/>
              </a:xfrm>
              <a:custGeom>
                <a:avLst/>
                <a:gdLst>
                  <a:gd name="T0" fmla="*/ 34 w 190"/>
                  <a:gd name="T1" fmla="*/ 0 h 373"/>
                  <a:gd name="T2" fmla="*/ 34 w 190"/>
                  <a:gd name="T3" fmla="*/ 22 h 373"/>
                  <a:gd name="T4" fmla="*/ 70 w 190"/>
                  <a:gd name="T5" fmla="*/ 50 h 373"/>
                  <a:gd name="T6" fmla="*/ 108 w 190"/>
                  <a:gd name="T7" fmla="*/ 35 h 373"/>
                  <a:gd name="T8" fmla="*/ 166 w 190"/>
                  <a:gd name="T9" fmla="*/ 66 h 373"/>
                  <a:gd name="T10" fmla="*/ 182 w 190"/>
                  <a:gd name="T11" fmla="*/ 108 h 373"/>
                  <a:gd name="T12" fmla="*/ 128 w 190"/>
                  <a:gd name="T13" fmla="*/ 185 h 373"/>
                  <a:gd name="T14" fmla="*/ 102 w 190"/>
                  <a:gd name="T15" fmla="*/ 217 h 373"/>
                  <a:gd name="T16" fmla="*/ 89 w 190"/>
                  <a:gd name="T17" fmla="*/ 248 h 373"/>
                  <a:gd name="T18" fmla="*/ 90 w 190"/>
                  <a:gd name="T19" fmla="*/ 284 h 373"/>
                  <a:gd name="T20" fmla="*/ 99 w 190"/>
                  <a:gd name="T21" fmla="*/ 312 h 373"/>
                  <a:gd name="T22" fmla="*/ 99 w 190"/>
                  <a:gd name="T23" fmla="*/ 351 h 373"/>
                  <a:gd name="T24" fmla="*/ 97 w 190"/>
                  <a:gd name="T25" fmla="*/ 370 h 373"/>
                  <a:gd name="T26" fmla="*/ 78 w 190"/>
                  <a:gd name="T27" fmla="*/ 368 h 373"/>
                  <a:gd name="T28" fmla="*/ 83 w 190"/>
                  <a:gd name="T29" fmla="*/ 337 h 373"/>
                  <a:gd name="T30" fmla="*/ 80 w 190"/>
                  <a:gd name="T31" fmla="*/ 321 h 373"/>
                  <a:gd name="T32" fmla="*/ 25 w 190"/>
                  <a:gd name="T33" fmla="*/ 242 h 373"/>
                  <a:gd name="T34" fmla="*/ 5 w 190"/>
                  <a:gd name="T35" fmla="*/ 167 h 373"/>
                  <a:gd name="T36" fmla="*/ 11 w 190"/>
                  <a:gd name="T37" fmla="*/ 93 h 373"/>
                  <a:gd name="T38" fmla="*/ 22 w 190"/>
                  <a:gd name="T39" fmla="*/ 33 h 373"/>
                  <a:gd name="T40" fmla="*/ 34 w 190"/>
                  <a:gd name="T41" fmla="*/ 0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0" h="373">
                    <a:moveTo>
                      <a:pt x="34" y="0"/>
                    </a:moveTo>
                    <a:cubicBezTo>
                      <a:pt x="34" y="7"/>
                      <a:pt x="34" y="14"/>
                      <a:pt x="34" y="22"/>
                    </a:cubicBezTo>
                    <a:cubicBezTo>
                      <a:pt x="34" y="56"/>
                      <a:pt x="36" y="57"/>
                      <a:pt x="70" y="50"/>
                    </a:cubicBezTo>
                    <a:cubicBezTo>
                      <a:pt x="84" y="47"/>
                      <a:pt x="96" y="46"/>
                      <a:pt x="108" y="35"/>
                    </a:cubicBezTo>
                    <a:cubicBezTo>
                      <a:pt x="124" y="20"/>
                      <a:pt x="166" y="43"/>
                      <a:pt x="166" y="66"/>
                    </a:cubicBezTo>
                    <a:cubicBezTo>
                      <a:pt x="166" y="83"/>
                      <a:pt x="166" y="98"/>
                      <a:pt x="182" y="108"/>
                    </a:cubicBezTo>
                    <a:cubicBezTo>
                      <a:pt x="190" y="147"/>
                      <a:pt x="171" y="177"/>
                      <a:pt x="128" y="185"/>
                    </a:cubicBezTo>
                    <a:cubicBezTo>
                      <a:pt x="108" y="189"/>
                      <a:pt x="102" y="200"/>
                      <a:pt x="102" y="217"/>
                    </a:cubicBezTo>
                    <a:cubicBezTo>
                      <a:pt x="103" y="230"/>
                      <a:pt x="98" y="239"/>
                      <a:pt x="89" y="248"/>
                    </a:cubicBezTo>
                    <a:cubicBezTo>
                      <a:pt x="74" y="262"/>
                      <a:pt x="75" y="270"/>
                      <a:pt x="90" y="284"/>
                    </a:cubicBezTo>
                    <a:cubicBezTo>
                      <a:pt x="99" y="292"/>
                      <a:pt x="103" y="300"/>
                      <a:pt x="99" y="312"/>
                    </a:cubicBezTo>
                    <a:cubicBezTo>
                      <a:pt x="96" y="325"/>
                      <a:pt x="97" y="338"/>
                      <a:pt x="99" y="351"/>
                    </a:cubicBezTo>
                    <a:cubicBezTo>
                      <a:pt x="100" y="358"/>
                      <a:pt x="103" y="365"/>
                      <a:pt x="97" y="370"/>
                    </a:cubicBezTo>
                    <a:cubicBezTo>
                      <a:pt x="90" y="373"/>
                      <a:pt x="84" y="372"/>
                      <a:pt x="78" y="368"/>
                    </a:cubicBezTo>
                    <a:cubicBezTo>
                      <a:pt x="78" y="357"/>
                      <a:pt x="77" y="346"/>
                      <a:pt x="83" y="337"/>
                    </a:cubicBezTo>
                    <a:cubicBezTo>
                      <a:pt x="87" y="331"/>
                      <a:pt x="87" y="325"/>
                      <a:pt x="80" y="321"/>
                    </a:cubicBezTo>
                    <a:cubicBezTo>
                      <a:pt x="47" y="305"/>
                      <a:pt x="29" y="278"/>
                      <a:pt x="25" y="242"/>
                    </a:cubicBezTo>
                    <a:cubicBezTo>
                      <a:pt x="22" y="216"/>
                      <a:pt x="10" y="192"/>
                      <a:pt x="5" y="167"/>
                    </a:cubicBezTo>
                    <a:cubicBezTo>
                      <a:pt x="0" y="141"/>
                      <a:pt x="3" y="117"/>
                      <a:pt x="11" y="93"/>
                    </a:cubicBezTo>
                    <a:cubicBezTo>
                      <a:pt x="18" y="73"/>
                      <a:pt x="22" y="53"/>
                      <a:pt x="22" y="33"/>
                    </a:cubicBezTo>
                    <a:cubicBezTo>
                      <a:pt x="22" y="20"/>
                      <a:pt x="28" y="10"/>
                      <a:pt x="34" y="0"/>
                    </a:cubicBezTo>
                    <a:close/>
                  </a:path>
                </a:pathLst>
              </a:custGeom>
              <a:solidFill>
                <a:srgbClr val="DEED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8" name="Freeform 838">
                <a:extLst>
                  <a:ext uri="{FF2B5EF4-FFF2-40B4-BE49-F238E27FC236}">
                    <a16:creationId xmlns:a16="http://schemas.microsoft.com/office/drawing/2014/main" id="{A5DC2762-C20F-511F-AC5A-FD70988F2A92}"/>
                  </a:ext>
                </a:extLst>
              </p:cNvPr>
              <p:cNvSpPr/>
              <p:nvPr/>
            </p:nvSpPr>
            <p:spPr bwMode="auto">
              <a:xfrm>
                <a:off x="3741" y="1476"/>
                <a:ext cx="104" cy="223"/>
              </a:xfrm>
              <a:custGeom>
                <a:avLst/>
                <a:gdLst>
                  <a:gd name="T0" fmla="*/ 13 w 257"/>
                  <a:gd name="T1" fmla="*/ 11 h 262"/>
                  <a:gd name="T2" fmla="*/ 33 w 257"/>
                  <a:gd name="T3" fmla="*/ 11 h 262"/>
                  <a:gd name="T4" fmla="*/ 61 w 257"/>
                  <a:gd name="T5" fmla="*/ 6 h 262"/>
                  <a:gd name="T6" fmla="*/ 102 w 257"/>
                  <a:gd name="T7" fmla="*/ 25 h 262"/>
                  <a:gd name="T8" fmla="*/ 132 w 257"/>
                  <a:gd name="T9" fmla="*/ 58 h 262"/>
                  <a:gd name="T10" fmla="*/ 154 w 257"/>
                  <a:gd name="T11" fmla="*/ 81 h 262"/>
                  <a:gd name="T12" fmla="*/ 156 w 257"/>
                  <a:gd name="T13" fmla="*/ 110 h 262"/>
                  <a:gd name="T14" fmla="*/ 152 w 257"/>
                  <a:gd name="T15" fmla="*/ 127 h 262"/>
                  <a:gd name="T16" fmla="*/ 195 w 257"/>
                  <a:gd name="T17" fmla="*/ 176 h 262"/>
                  <a:gd name="T18" fmla="*/ 230 w 257"/>
                  <a:gd name="T19" fmla="*/ 205 h 262"/>
                  <a:gd name="T20" fmla="*/ 243 w 257"/>
                  <a:gd name="T21" fmla="*/ 219 h 262"/>
                  <a:gd name="T22" fmla="*/ 223 w 257"/>
                  <a:gd name="T23" fmla="*/ 262 h 262"/>
                  <a:gd name="T24" fmla="*/ 217 w 257"/>
                  <a:gd name="T25" fmla="*/ 260 h 262"/>
                  <a:gd name="T26" fmla="*/ 198 w 257"/>
                  <a:gd name="T27" fmla="*/ 247 h 262"/>
                  <a:gd name="T28" fmla="*/ 149 w 257"/>
                  <a:gd name="T29" fmla="*/ 219 h 262"/>
                  <a:gd name="T30" fmla="*/ 146 w 257"/>
                  <a:gd name="T31" fmla="*/ 217 h 262"/>
                  <a:gd name="T32" fmla="*/ 73 w 257"/>
                  <a:gd name="T33" fmla="*/ 175 h 262"/>
                  <a:gd name="T34" fmla="*/ 42 w 257"/>
                  <a:gd name="T35" fmla="*/ 150 h 262"/>
                  <a:gd name="T36" fmla="*/ 29 w 257"/>
                  <a:gd name="T37" fmla="*/ 131 h 262"/>
                  <a:gd name="T38" fmla="*/ 22 w 257"/>
                  <a:gd name="T39" fmla="*/ 115 h 262"/>
                  <a:gd name="T40" fmla="*/ 8 w 257"/>
                  <a:gd name="T41" fmla="*/ 87 h 262"/>
                  <a:gd name="T42" fmla="*/ 13 w 257"/>
                  <a:gd name="T43" fmla="*/ 11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57" h="262">
                    <a:moveTo>
                      <a:pt x="13" y="11"/>
                    </a:moveTo>
                    <a:cubicBezTo>
                      <a:pt x="20" y="11"/>
                      <a:pt x="27" y="11"/>
                      <a:pt x="33" y="11"/>
                    </a:cubicBezTo>
                    <a:cubicBezTo>
                      <a:pt x="43" y="13"/>
                      <a:pt x="52" y="17"/>
                      <a:pt x="61" y="6"/>
                    </a:cubicBezTo>
                    <a:cubicBezTo>
                      <a:pt x="68" y="0"/>
                      <a:pt x="96" y="12"/>
                      <a:pt x="102" y="25"/>
                    </a:cubicBezTo>
                    <a:cubicBezTo>
                      <a:pt x="108" y="40"/>
                      <a:pt x="119" y="49"/>
                      <a:pt x="132" y="58"/>
                    </a:cubicBezTo>
                    <a:cubicBezTo>
                      <a:pt x="141" y="64"/>
                      <a:pt x="148" y="72"/>
                      <a:pt x="154" y="81"/>
                    </a:cubicBezTo>
                    <a:cubicBezTo>
                      <a:pt x="161" y="90"/>
                      <a:pt x="164" y="100"/>
                      <a:pt x="156" y="110"/>
                    </a:cubicBezTo>
                    <a:cubicBezTo>
                      <a:pt x="153" y="115"/>
                      <a:pt x="149" y="121"/>
                      <a:pt x="152" y="127"/>
                    </a:cubicBezTo>
                    <a:cubicBezTo>
                      <a:pt x="163" y="146"/>
                      <a:pt x="172" y="167"/>
                      <a:pt x="195" y="176"/>
                    </a:cubicBezTo>
                    <a:cubicBezTo>
                      <a:pt x="205" y="187"/>
                      <a:pt x="214" y="199"/>
                      <a:pt x="230" y="205"/>
                    </a:cubicBezTo>
                    <a:cubicBezTo>
                      <a:pt x="236" y="207"/>
                      <a:pt x="240" y="213"/>
                      <a:pt x="243" y="219"/>
                    </a:cubicBezTo>
                    <a:cubicBezTo>
                      <a:pt x="257" y="241"/>
                      <a:pt x="250" y="257"/>
                      <a:pt x="223" y="262"/>
                    </a:cubicBezTo>
                    <a:cubicBezTo>
                      <a:pt x="221" y="262"/>
                      <a:pt x="219" y="261"/>
                      <a:pt x="217" y="260"/>
                    </a:cubicBezTo>
                    <a:cubicBezTo>
                      <a:pt x="211" y="255"/>
                      <a:pt x="208" y="246"/>
                      <a:pt x="198" y="247"/>
                    </a:cubicBezTo>
                    <a:cubicBezTo>
                      <a:pt x="180" y="241"/>
                      <a:pt x="162" y="235"/>
                      <a:pt x="149" y="219"/>
                    </a:cubicBezTo>
                    <a:cubicBezTo>
                      <a:pt x="148" y="218"/>
                      <a:pt x="147" y="218"/>
                      <a:pt x="146" y="217"/>
                    </a:cubicBezTo>
                    <a:cubicBezTo>
                      <a:pt x="126" y="194"/>
                      <a:pt x="106" y="174"/>
                      <a:pt x="73" y="175"/>
                    </a:cubicBezTo>
                    <a:cubicBezTo>
                      <a:pt x="57" y="175"/>
                      <a:pt x="47" y="165"/>
                      <a:pt x="42" y="150"/>
                    </a:cubicBezTo>
                    <a:cubicBezTo>
                      <a:pt x="40" y="142"/>
                      <a:pt x="37" y="134"/>
                      <a:pt x="29" y="131"/>
                    </a:cubicBezTo>
                    <a:cubicBezTo>
                      <a:pt x="28" y="125"/>
                      <a:pt x="32" y="116"/>
                      <a:pt x="22" y="115"/>
                    </a:cubicBezTo>
                    <a:cubicBezTo>
                      <a:pt x="0" y="113"/>
                      <a:pt x="6" y="100"/>
                      <a:pt x="8" y="87"/>
                    </a:cubicBezTo>
                    <a:cubicBezTo>
                      <a:pt x="14" y="62"/>
                      <a:pt x="21" y="37"/>
                      <a:pt x="13" y="11"/>
                    </a:cubicBezTo>
                    <a:close/>
                  </a:path>
                </a:pathLst>
              </a:custGeom>
              <a:solidFill>
                <a:srgbClr val="E0E8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9" name="Freeform 839">
                <a:extLst>
                  <a:ext uri="{FF2B5EF4-FFF2-40B4-BE49-F238E27FC236}">
                    <a16:creationId xmlns:a16="http://schemas.microsoft.com/office/drawing/2014/main" id="{3FECC232-806B-C2BC-39C6-6AC95C490780}"/>
                  </a:ext>
                </a:extLst>
              </p:cNvPr>
              <p:cNvSpPr/>
              <p:nvPr/>
            </p:nvSpPr>
            <p:spPr bwMode="auto">
              <a:xfrm>
                <a:off x="3829" y="786"/>
                <a:ext cx="190" cy="157"/>
              </a:xfrm>
              <a:custGeom>
                <a:avLst/>
                <a:gdLst>
                  <a:gd name="T0" fmla="*/ 53 w 469"/>
                  <a:gd name="T1" fmla="*/ 170 h 184"/>
                  <a:gd name="T2" fmla="*/ 46 w 469"/>
                  <a:gd name="T3" fmla="*/ 167 h 184"/>
                  <a:gd name="T4" fmla="*/ 9 w 469"/>
                  <a:gd name="T5" fmla="*/ 166 h 184"/>
                  <a:gd name="T6" fmla="*/ 5 w 469"/>
                  <a:gd name="T7" fmla="*/ 149 h 184"/>
                  <a:gd name="T8" fmla="*/ 8 w 469"/>
                  <a:gd name="T9" fmla="*/ 146 h 184"/>
                  <a:gd name="T10" fmla="*/ 38 w 469"/>
                  <a:gd name="T11" fmla="*/ 117 h 184"/>
                  <a:gd name="T12" fmla="*/ 52 w 469"/>
                  <a:gd name="T13" fmla="*/ 97 h 184"/>
                  <a:gd name="T14" fmla="*/ 78 w 469"/>
                  <a:gd name="T15" fmla="*/ 73 h 184"/>
                  <a:gd name="T16" fmla="*/ 116 w 469"/>
                  <a:gd name="T17" fmla="*/ 45 h 184"/>
                  <a:gd name="T18" fmla="*/ 126 w 469"/>
                  <a:gd name="T19" fmla="*/ 31 h 184"/>
                  <a:gd name="T20" fmla="*/ 140 w 469"/>
                  <a:gd name="T21" fmla="*/ 28 h 184"/>
                  <a:gd name="T22" fmla="*/ 121 w 469"/>
                  <a:gd name="T23" fmla="*/ 87 h 184"/>
                  <a:gd name="T24" fmla="*/ 137 w 469"/>
                  <a:gd name="T25" fmla="*/ 130 h 184"/>
                  <a:gd name="T26" fmla="*/ 216 w 469"/>
                  <a:gd name="T27" fmla="*/ 106 h 184"/>
                  <a:gd name="T28" fmla="*/ 240 w 469"/>
                  <a:gd name="T29" fmla="*/ 95 h 184"/>
                  <a:gd name="T30" fmla="*/ 255 w 469"/>
                  <a:gd name="T31" fmla="*/ 89 h 184"/>
                  <a:gd name="T32" fmla="*/ 242 w 469"/>
                  <a:gd name="T33" fmla="*/ 76 h 184"/>
                  <a:gd name="T34" fmla="*/ 212 w 469"/>
                  <a:gd name="T35" fmla="*/ 66 h 184"/>
                  <a:gd name="T36" fmla="*/ 187 w 469"/>
                  <a:gd name="T37" fmla="*/ 37 h 184"/>
                  <a:gd name="T38" fmla="*/ 166 w 469"/>
                  <a:gd name="T39" fmla="*/ 20 h 184"/>
                  <a:gd name="T40" fmla="*/ 145 w 469"/>
                  <a:gd name="T41" fmla="*/ 23 h 184"/>
                  <a:gd name="T42" fmla="*/ 143 w 469"/>
                  <a:gd name="T43" fmla="*/ 17 h 184"/>
                  <a:gd name="T44" fmla="*/ 154 w 469"/>
                  <a:gd name="T45" fmla="*/ 6 h 184"/>
                  <a:gd name="T46" fmla="*/ 200 w 469"/>
                  <a:gd name="T47" fmla="*/ 2 h 184"/>
                  <a:gd name="T48" fmla="*/ 251 w 469"/>
                  <a:gd name="T49" fmla="*/ 29 h 184"/>
                  <a:gd name="T50" fmla="*/ 251 w 469"/>
                  <a:gd name="T51" fmla="*/ 51 h 184"/>
                  <a:gd name="T52" fmla="*/ 276 w 469"/>
                  <a:gd name="T53" fmla="*/ 54 h 184"/>
                  <a:gd name="T54" fmla="*/ 317 w 469"/>
                  <a:gd name="T55" fmla="*/ 59 h 184"/>
                  <a:gd name="T56" fmla="*/ 404 w 469"/>
                  <a:gd name="T57" fmla="*/ 62 h 184"/>
                  <a:gd name="T58" fmla="*/ 449 w 469"/>
                  <a:gd name="T59" fmla="*/ 85 h 184"/>
                  <a:gd name="T60" fmla="*/ 432 w 469"/>
                  <a:gd name="T61" fmla="*/ 91 h 184"/>
                  <a:gd name="T62" fmla="*/ 352 w 469"/>
                  <a:gd name="T63" fmla="*/ 89 h 184"/>
                  <a:gd name="T64" fmla="*/ 313 w 469"/>
                  <a:gd name="T65" fmla="*/ 99 h 184"/>
                  <a:gd name="T66" fmla="*/ 343 w 469"/>
                  <a:gd name="T67" fmla="*/ 117 h 184"/>
                  <a:gd name="T68" fmla="*/ 383 w 469"/>
                  <a:gd name="T69" fmla="*/ 114 h 184"/>
                  <a:gd name="T70" fmla="*/ 420 w 469"/>
                  <a:gd name="T71" fmla="*/ 106 h 184"/>
                  <a:gd name="T72" fmla="*/ 450 w 469"/>
                  <a:gd name="T73" fmla="*/ 85 h 184"/>
                  <a:gd name="T74" fmla="*/ 465 w 469"/>
                  <a:gd name="T75" fmla="*/ 86 h 184"/>
                  <a:gd name="T76" fmla="*/ 469 w 469"/>
                  <a:gd name="T77" fmla="*/ 89 h 184"/>
                  <a:gd name="T78" fmla="*/ 442 w 469"/>
                  <a:gd name="T79" fmla="*/ 112 h 184"/>
                  <a:gd name="T80" fmla="*/ 379 w 469"/>
                  <a:gd name="T81" fmla="*/ 139 h 184"/>
                  <a:gd name="T82" fmla="*/ 333 w 469"/>
                  <a:gd name="T83" fmla="*/ 142 h 184"/>
                  <a:gd name="T84" fmla="*/ 229 w 469"/>
                  <a:gd name="T85" fmla="*/ 149 h 184"/>
                  <a:gd name="T86" fmla="*/ 147 w 469"/>
                  <a:gd name="T87" fmla="*/ 150 h 184"/>
                  <a:gd name="T88" fmla="*/ 67 w 469"/>
                  <a:gd name="T89" fmla="*/ 158 h 184"/>
                  <a:gd name="T90" fmla="*/ 53 w 469"/>
                  <a:gd name="T91" fmla="*/ 17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9" h="184">
                    <a:moveTo>
                      <a:pt x="53" y="170"/>
                    </a:moveTo>
                    <a:cubicBezTo>
                      <a:pt x="51" y="169"/>
                      <a:pt x="47" y="167"/>
                      <a:pt x="46" y="167"/>
                    </a:cubicBezTo>
                    <a:cubicBezTo>
                      <a:pt x="33" y="184"/>
                      <a:pt x="21" y="168"/>
                      <a:pt x="9" y="166"/>
                    </a:cubicBezTo>
                    <a:cubicBezTo>
                      <a:pt x="3" y="162"/>
                      <a:pt x="0" y="156"/>
                      <a:pt x="5" y="149"/>
                    </a:cubicBezTo>
                    <a:cubicBezTo>
                      <a:pt x="6" y="148"/>
                      <a:pt x="7" y="147"/>
                      <a:pt x="8" y="146"/>
                    </a:cubicBezTo>
                    <a:cubicBezTo>
                      <a:pt x="10" y="128"/>
                      <a:pt x="17" y="117"/>
                      <a:pt x="38" y="117"/>
                    </a:cubicBezTo>
                    <a:cubicBezTo>
                      <a:pt x="45" y="117"/>
                      <a:pt x="50" y="106"/>
                      <a:pt x="52" y="97"/>
                    </a:cubicBezTo>
                    <a:cubicBezTo>
                      <a:pt x="56" y="84"/>
                      <a:pt x="64" y="75"/>
                      <a:pt x="78" y="73"/>
                    </a:cubicBezTo>
                    <a:cubicBezTo>
                      <a:pt x="97" y="72"/>
                      <a:pt x="111" y="65"/>
                      <a:pt x="116" y="45"/>
                    </a:cubicBezTo>
                    <a:cubicBezTo>
                      <a:pt x="117" y="39"/>
                      <a:pt x="122" y="35"/>
                      <a:pt x="126" y="31"/>
                    </a:cubicBezTo>
                    <a:cubicBezTo>
                      <a:pt x="130" y="27"/>
                      <a:pt x="135" y="26"/>
                      <a:pt x="140" y="28"/>
                    </a:cubicBezTo>
                    <a:cubicBezTo>
                      <a:pt x="140" y="50"/>
                      <a:pt x="135" y="70"/>
                      <a:pt x="121" y="87"/>
                    </a:cubicBezTo>
                    <a:cubicBezTo>
                      <a:pt x="106" y="105"/>
                      <a:pt x="113" y="129"/>
                      <a:pt x="137" y="130"/>
                    </a:cubicBezTo>
                    <a:cubicBezTo>
                      <a:pt x="165" y="132"/>
                      <a:pt x="196" y="136"/>
                      <a:pt x="216" y="106"/>
                    </a:cubicBezTo>
                    <a:cubicBezTo>
                      <a:pt x="221" y="97"/>
                      <a:pt x="230" y="94"/>
                      <a:pt x="240" y="95"/>
                    </a:cubicBezTo>
                    <a:cubicBezTo>
                      <a:pt x="246" y="96"/>
                      <a:pt x="253" y="96"/>
                      <a:pt x="255" y="89"/>
                    </a:cubicBezTo>
                    <a:cubicBezTo>
                      <a:pt x="257" y="80"/>
                      <a:pt x="249" y="78"/>
                      <a:pt x="242" y="76"/>
                    </a:cubicBezTo>
                    <a:cubicBezTo>
                      <a:pt x="232" y="73"/>
                      <a:pt x="222" y="69"/>
                      <a:pt x="212" y="66"/>
                    </a:cubicBezTo>
                    <a:cubicBezTo>
                      <a:pt x="197" y="62"/>
                      <a:pt x="186" y="52"/>
                      <a:pt x="187" y="37"/>
                    </a:cubicBezTo>
                    <a:cubicBezTo>
                      <a:pt x="189" y="18"/>
                      <a:pt x="179" y="19"/>
                      <a:pt x="166" y="20"/>
                    </a:cubicBezTo>
                    <a:cubicBezTo>
                      <a:pt x="159" y="21"/>
                      <a:pt x="153" y="27"/>
                      <a:pt x="145" y="23"/>
                    </a:cubicBezTo>
                    <a:cubicBezTo>
                      <a:pt x="144" y="21"/>
                      <a:pt x="143" y="19"/>
                      <a:pt x="143" y="17"/>
                    </a:cubicBezTo>
                    <a:cubicBezTo>
                      <a:pt x="144" y="11"/>
                      <a:pt x="148" y="8"/>
                      <a:pt x="154" y="6"/>
                    </a:cubicBezTo>
                    <a:cubicBezTo>
                      <a:pt x="169" y="6"/>
                      <a:pt x="184" y="0"/>
                      <a:pt x="200" y="2"/>
                    </a:cubicBezTo>
                    <a:cubicBezTo>
                      <a:pt x="219" y="7"/>
                      <a:pt x="242" y="5"/>
                      <a:pt x="251" y="29"/>
                    </a:cubicBezTo>
                    <a:cubicBezTo>
                      <a:pt x="258" y="36"/>
                      <a:pt x="237" y="43"/>
                      <a:pt x="251" y="51"/>
                    </a:cubicBezTo>
                    <a:cubicBezTo>
                      <a:pt x="259" y="56"/>
                      <a:pt x="267" y="55"/>
                      <a:pt x="276" y="54"/>
                    </a:cubicBezTo>
                    <a:cubicBezTo>
                      <a:pt x="290" y="53"/>
                      <a:pt x="304" y="56"/>
                      <a:pt x="317" y="59"/>
                    </a:cubicBezTo>
                    <a:cubicBezTo>
                      <a:pt x="346" y="66"/>
                      <a:pt x="375" y="64"/>
                      <a:pt x="404" y="62"/>
                    </a:cubicBezTo>
                    <a:cubicBezTo>
                      <a:pt x="424" y="60"/>
                      <a:pt x="441" y="65"/>
                      <a:pt x="449" y="85"/>
                    </a:cubicBezTo>
                    <a:cubicBezTo>
                      <a:pt x="445" y="91"/>
                      <a:pt x="439" y="95"/>
                      <a:pt x="432" y="91"/>
                    </a:cubicBezTo>
                    <a:cubicBezTo>
                      <a:pt x="406" y="76"/>
                      <a:pt x="379" y="89"/>
                      <a:pt x="352" y="89"/>
                    </a:cubicBezTo>
                    <a:cubicBezTo>
                      <a:pt x="339" y="89"/>
                      <a:pt x="325" y="88"/>
                      <a:pt x="313" y="99"/>
                    </a:cubicBezTo>
                    <a:cubicBezTo>
                      <a:pt x="326" y="100"/>
                      <a:pt x="329" y="117"/>
                      <a:pt x="343" y="117"/>
                    </a:cubicBezTo>
                    <a:cubicBezTo>
                      <a:pt x="356" y="117"/>
                      <a:pt x="370" y="116"/>
                      <a:pt x="383" y="114"/>
                    </a:cubicBezTo>
                    <a:cubicBezTo>
                      <a:pt x="395" y="111"/>
                      <a:pt x="408" y="110"/>
                      <a:pt x="420" y="106"/>
                    </a:cubicBezTo>
                    <a:cubicBezTo>
                      <a:pt x="433" y="103"/>
                      <a:pt x="442" y="95"/>
                      <a:pt x="450" y="85"/>
                    </a:cubicBezTo>
                    <a:cubicBezTo>
                      <a:pt x="455" y="84"/>
                      <a:pt x="460" y="83"/>
                      <a:pt x="465" y="86"/>
                    </a:cubicBezTo>
                    <a:cubicBezTo>
                      <a:pt x="467" y="87"/>
                      <a:pt x="468" y="88"/>
                      <a:pt x="469" y="89"/>
                    </a:cubicBezTo>
                    <a:cubicBezTo>
                      <a:pt x="467" y="105"/>
                      <a:pt x="452" y="110"/>
                      <a:pt x="442" y="112"/>
                    </a:cubicBezTo>
                    <a:cubicBezTo>
                      <a:pt x="418" y="117"/>
                      <a:pt x="401" y="134"/>
                      <a:pt x="379" y="139"/>
                    </a:cubicBezTo>
                    <a:cubicBezTo>
                      <a:pt x="364" y="143"/>
                      <a:pt x="350" y="145"/>
                      <a:pt x="333" y="142"/>
                    </a:cubicBezTo>
                    <a:cubicBezTo>
                      <a:pt x="299" y="136"/>
                      <a:pt x="263" y="125"/>
                      <a:pt x="229" y="149"/>
                    </a:cubicBezTo>
                    <a:cubicBezTo>
                      <a:pt x="203" y="168"/>
                      <a:pt x="175" y="169"/>
                      <a:pt x="147" y="150"/>
                    </a:cubicBezTo>
                    <a:cubicBezTo>
                      <a:pt x="130" y="139"/>
                      <a:pt x="83" y="144"/>
                      <a:pt x="67" y="158"/>
                    </a:cubicBezTo>
                    <a:cubicBezTo>
                      <a:pt x="62" y="162"/>
                      <a:pt x="58" y="166"/>
                      <a:pt x="53" y="170"/>
                    </a:cubicBezTo>
                    <a:close/>
                  </a:path>
                </a:pathLst>
              </a:custGeom>
              <a:solidFill>
                <a:srgbClr val="B4C4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0" name="Freeform 840">
                <a:extLst>
                  <a:ext uri="{FF2B5EF4-FFF2-40B4-BE49-F238E27FC236}">
                    <a16:creationId xmlns:a16="http://schemas.microsoft.com/office/drawing/2014/main" id="{2409DE5F-B14B-4E63-6013-2BF2D87B9E47}"/>
                  </a:ext>
                </a:extLst>
              </p:cNvPr>
              <p:cNvSpPr/>
              <p:nvPr/>
            </p:nvSpPr>
            <p:spPr bwMode="auto">
              <a:xfrm>
                <a:off x="3730" y="880"/>
                <a:ext cx="93" cy="286"/>
              </a:xfrm>
              <a:custGeom>
                <a:avLst/>
                <a:gdLst>
                  <a:gd name="T0" fmla="*/ 189 w 229"/>
                  <a:gd name="T1" fmla="*/ 172 h 336"/>
                  <a:gd name="T2" fmla="*/ 189 w 229"/>
                  <a:gd name="T3" fmla="*/ 176 h 336"/>
                  <a:gd name="T4" fmla="*/ 189 w 229"/>
                  <a:gd name="T5" fmla="*/ 196 h 336"/>
                  <a:gd name="T6" fmla="*/ 174 w 229"/>
                  <a:gd name="T7" fmla="*/ 219 h 336"/>
                  <a:gd name="T8" fmla="*/ 144 w 229"/>
                  <a:gd name="T9" fmla="*/ 248 h 336"/>
                  <a:gd name="T10" fmla="*/ 108 w 229"/>
                  <a:gd name="T11" fmla="*/ 257 h 336"/>
                  <a:gd name="T12" fmla="*/ 88 w 229"/>
                  <a:gd name="T13" fmla="*/ 241 h 336"/>
                  <a:gd name="T14" fmla="*/ 77 w 229"/>
                  <a:gd name="T15" fmla="*/ 235 h 336"/>
                  <a:gd name="T16" fmla="*/ 71 w 229"/>
                  <a:gd name="T17" fmla="*/ 250 h 336"/>
                  <a:gd name="T18" fmla="*/ 42 w 229"/>
                  <a:gd name="T19" fmla="*/ 302 h 336"/>
                  <a:gd name="T20" fmla="*/ 41 w 229"/>
                  <a:gd name="T21" fmla="*/ 303 h 336"/>
                  <a:gd name="T22" fmla="*/ 1 w 229"/>
                  <a:gd name="T23" fmla="*/ 336 h 336"/>
                  <a:gd name="T24" fmla="*/ 12 w 229"/>
                  <a:gd name="T25" fmla="*/ 301 h 336"/>
                  <a:gd name="T26" fmla="*/ 26 w 229"/>
                  <a:gd name="T27" fmla="*/ 267 h 336"/>
                  <a:gd name="T28" fmla="*/ 40 w 229"/>
                  <a:gd name="T29" fmla="*/ 219 h 336"/>
                  <a:gd name="T30" fmla="*/ 49 w 229"/>
                  <a:gd name="T31" fmla="*/ 191 h 336"/>
                  <a:gd name="T32" fmla="*/ 85 w 229"/>
                  <a:gd name="T33" fmla="*/ 115 h 336"/>
                  <a:gd name="T34" fmla="*/ 145 w 229"/>
                  <a:gd name="T35" fmla="*/ 88 h 336"/>
                  <a:gd name="T36" fmla="*/ 186 w 229"/>
                  <a:gd name="T37" fmla="*/ 54 h 336"/>
                  <a:gd name="T38" fmla="*/ 192 w 229"/>
                  <a:gd name="T39" fmla="*/ 47 h 336"/>
                  <a:gd name="T40" fmla="*/ 210 w 229"/>
                  <a:gd name="T41" fmla="*/ 16 h 336"/>
                  <a:gd name="T42" fmla="*/ 225 w 229"/>
                  <a:gd name="T43" fmla="*/ 0 h 336"/>
                  <a:gd name="T44" fmla="*/ 224 w 229"/>
                  <a:gd name="T45" fmla="*/ 23 h 336"/>
                  <a:gd name="T46" fmla="*/ 211 w 229"/>
                  <a:gd name="T47" fmla="*/ 48 h 336"/>
                  <a:gd name="T48" fmla="*/ 194 w 229"/>
                  <a:gd name="T49" fmla="*/ 72 h 336"/>
                  <a:gd name="T50" fmla="*/ 180 w 229"/>
                  <a:gd name="T51" fmla="*/ 91 h 336"/>
                  <a:gd name="T52" fmla="*/ 160 w 229"/>
                  <a:gd name="T53" fmla="*/ 128 h 336"/>
                  <a:gd name="T54" fmla="*/ 189 w 229"/>
                  <a:gd name="T55" fmla="*/ 172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9" h="336">
                    <a:moveTo>
                      <a:pt x="189" y="172"/>
                    </a:moveTo>
                    <a:cubicBezTo>
                      <a:pt x="189" y="173"/>
                      <a:pt x="189" y="175"/>
                      <a:pt x="189" y="176"/>
                    </a:cubicBezTo>
                    <a:cubicBezTo>
                      <a:pt x="189" y="183"/>
                      <a:pt x="190" y="189"/>
                      <a:pt x="189" y="196"/>
                    </a:cubicBezTo>
                    <a:cubicBezTo>
                      <a:pt x="193" y="210"/>
                      <a:pt x="184" y="216"/>
                      <a:pt x="174" y="219"/>
                    </a:cubicBezTo>
                    <a:cubicBezTo>
                      <a:pt x="158" y="223"/>
                      <a:pt x="150" y="232"/>
                      <a:pt x="144" y="248"/>
                    </a:cubicBezTo>
                    <a:cubicBezTo>
                      <a:pt x="137" y="269"/>
                      <a:pt x="125" y="278"/>
                      <a:pt x="108" y="257"/>
                    </a:cubicBezTo>
                    <a:cubicBezTo>
                      <a:pt x="103" y="251"/>
                      <a:pt x="95" y="246"/>
                      <a:pt x="88" y="241"/>
                    </a:cubicBezTo>
                    <a:cubicBezTo>
                      <a:pt x="85" y="239"/>
                      <a:pt x="83" y="232"/>
                      <a:pt x="77" y="235"/>
                    </a:cubicBezTo>
                    <a:cubicBezTo>
                      <a:pt x="72" y="238"/>
                      <a:pt x="69" y="244"/>
                      <a:pt x="71" y="250"/>
                    </a:cubicBezTo>
                    <a:cubicBezTo>
                      <a:pt x="77" y="276"/>
                      <a:pt x="69" y="294"/>
                      <a:pt x="42" y="302"/>
                    </a:cubicBezTo>
                    <a:cubicBezTo>
                      <a:pt x="42" y="302"/>
                      <a:pt x="41" y="303"/>
                      <a:pt x="41" y="303"/>
                    </a:cubicBezTo>
                    <a:cubicBezTo>
                      <a:pt x="38" y="326"/>
                      <a:pt x="19" y="330"/>
                      <a:pt x="1" y="336"/>
                    </a:cubicBezTo>
                    <a:cubicBezTo>
                      <a:pt x="0" y="323"/>
                      <a:pt x="2" y="312"/>
                      <a:pt x="12" y="301"/>
                    </a:cubicBezTo>
                    <a:cubicBezTo>
                      <a:pt x="20" y="293"/>
                      <a:pt x="25" y="281"/>
                      <a:pt x="26" y="267"/>
                    </a:cubicBezTo>
                    <a:cubicBezTo>
                      <a:pt x="26" y="250"/>
                      <a:pt x="30" y="233"/>
                      <a:pt x="40" y="219"/>
                    </a:cubicBezTo>
                    <a:cubicBezTo>
                      <a:pt x="46" y="211"/>
                      <a:pt x="47" y="201"/>
                      <a:pt x="49" y="191"/>
                    </a:cubicBezTo>
                    <a:cubicBezTo>
                      <a:pt x="55" y="163"/>
                      <a:pt x="78" y="143"/>
                      <a:pt x="85" y="115"/>
                    </a:cubicBezTo>
                    <a:cubicBezTo>
                      <a:pt x="108" y="112"/>
                      <a:pt x="123" y="93"/>
                      <a:pt x="145" y="88"/>
                    </a:cubicBezTo>
                    <a:cubicBezTo>
                      <a:pt x="166" y="84"/>
                      <a:pt x="185" y="81"/>
                      <a:pt x="186" y="54"/>
                    </a:cubicBezTo>
                    <a:cubicBezTo>
                      <a:pt x="186" y="52"/>
                      <a:pt x="189" y="49"/>
                      <a:pt x="192" y="47"/>
                    </a:cubicBezTo>
                    <a:cubicBezTo>
                      <a:pt x="201" y="39"/>
                      <a:pt x="210" y="31"/>
                      <a:pt x="210" y="16"/>
                    </a:cubicBezTo>
                    <a:cubicBezTo>
                      <a:pt x="210" y="9"/>
                      <a:pt x="215" y="0"/>
                      <a:pt x="225" y="0"/>
                    </a:cubicBezTo>
                    <a:cubicBezTo>
                      <a:pt x="221" y="7"/>
                      <a:pt x="221" y="14"/>
                      <a:pt x="224" y="23"/>
                    </a:cubicBezTo>
                    <a:cubicBezTo>
                      <a:pt x="229" y="35"/>
                      <a:pt x="225" y="44"/>
                      <a:pt x="211" y="48"/>
                    </a:cubicBezTo>
                    <a:cubicBezTo>
                      <a:pt x="199" y="51"/>
                      <a:pt x="192" y="58"/>
                      <a:pt x="194" y="72"/>
                    </a:cubicBezTo>
                    <a:cubicBezTo>
                      <a:pt x="196" y="81"/>
                      <a:pt x="190" y="89"/>
                      <a:pt x="180" y="91"/>
                    </a:cubicBezTo>
                    <a:cubicBezTo>
                      <a:pt x="150" y="95"/>
                      <a:pt x="142" y="104"/>
                      <a:pt x="160" y="128"/>
                    </a:cubicBezTo>
                    <a:cubicBezTo>
                      <a:pt x="170" y="142"/>
                      <a:pt x="179" y="157"/>
                      <a:pt x="189" y="172"/>
                    </a:cubicBezTo>
                    <a:close/>
                  </a:path>
                </a:pathLst>
              </a:custGeom>
              <a:solidFill>
                <a:srgbClr val="E5EE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1" name="Freeform 841">
                <a:extLst>
                  <a:ext uri="{FF2B5EF4-FFF2-40B4-BE49-F238E27FC236}">
                    <a16:creationId xmlns:a16="http://schemas.microsoft.com/office/drawing/2014/main" id="{48FC462E-2395-89AB-B840-DA62A8C9EBEC}"/>
                  </a:ext>
                </a:extLst>
              </p:cNvPr>
              <p:cNvSpPr/>
              <p:nvPr/>
            </p:nvSpPr>
            <p:spPr bwMode="auto">
              <a:xfrm>
                <a:off x="4182" y="1000"/>
                <a:ext cx="112" cy="257"/>
              </a:xfrm>
              <a:custGeom>
                <a:avLst/>
                <a:gdLst>
                  <a:gd name="T0" fmla="*/ 169 w 275"/>
                  <a:gd name="T1" fmla="*/ 302 h 302"/>
                  <a:gd name="T2" fmla="*/ 212 w 275"/>
                  <a:gd name="T3" fmla="*/ 260 h 302"/>
                  <a:gd name="T4" fmla="*/ 220 w 275"/>
                  <a:gd name="T5" fmla="*/ 250 h 302"/>
                  <a:gd name="T6" fmla="*/ 228 w 275"/>
                  <a:gd name="T7" fmla="*/ 203 h 302"/>
                  <a:gd name="T8" fmla="*/ 191 w 275"/>
                  <a:gd name="T9" fmla="*/ 164 h 302"/>
                  <a:gd name="T10" fmla="*/ 146 w 275"/>
                  <a:gd name="T11" fmla="*/ 159 h 302"/>
                  <a:gd name="T12" fmla="*/ 139 w 275"/>
                  <a:gd name="T13" fmla="*/ 154 h 302"/>
                  <a:gd name="T14" fmla="*/ 146 w 275"/>
                  <a:gd name="T15" fmla="*/ 147 h 302"/>
                  <a:gd name="T16" fmla="*/ 159 w 275"/>
                  <a:gd name="T17" fmla="*/ 147 h 302"/>
                  <a:gd name="T18" fmla="*/ 169 w 275"/>
                  <a:gd name="T19" fmla="*/ 146 h 302"/>
                  <a:gd name="T20" fmla="*/ 201 w 275"/>
                  <a:gd name="T21" fmla="*/ 105 h 302"/>
                  <a:gd name="T22" fmla="*/ 201 w 275"/>
                  <a:gd name="T23" fmla="*/ 92 h 302"/>
                  <a:gd name="T24" fmla="*/ 177 w 275"/>
                  <a:gd name="T25" fmla="*/ 72 h 302"/>
                  <a:gd name="T26" fmla="*/ 142 w 275"/>
                  <a:gd name="T27" fmla="*/ 66 h 302"/>
                  <a:gd name="T28" fmla="*/ 108 w 275"/>
                  <a:gd name="T29" fmla="*/ 84 h 302"/>
                  <a:gd name="T30" fmla="*/ 104 w 275"/>
                  <a:gd name="T31" fmla="*/ 92 h 302"/>
                  <a:gd name="T32" fmla="*/ 96 w 275"/>
                  <a:gd name="T33" fmla="*/ 87 h 302"/>
                  <a:gd name="T34" fmla="*/ 69 w 275"/>
                  <a:gd name="T35" fmla="*/ 75 h 302"/>
                  <a:gd name="T36" fmla="*/ 18 w 275"/>
                  <a:gd name="T37" fmla="*/ 77 h 302"/>
                  <a:gd name="T38" fmla="*/ 0 w 275"/>
                  <a:gd name="T39" fmla="*/ 63 h 302"/>
                  <a:gd name="T40" fmla="*/ 17 w 275"/>
                  <a:gd name="T41" fmla="*/ 17 h 302"/>
                  <a:gd name="T42" fmla="*/ 34 w 275"/>
                  <a:gd name="T43" fmla="*/ 4 h 302"/>
                  <a:gd name="T44" fmla="*/ 86 w 275"/>
                  <a:gd name="T45" fmla="*/ 11 h 302"/>
                  <a:gd name="T46" fmla="*/ 167 w 275"/>
                  <a:gd name="T47" fmla="*/ 29 h 302"/>
                  <a:gd name="T48" fmla="*/ 201 w 275"/>
                  <a:gd name="T49" fmla="*/ 39 h 302"/>
                  <a:gd name="T50" fmla="*/ 233 w 275"/>
                  <a:gd name="T51" fmla="*/ 95 h 302"/>
                  <a:gd name="T52" fmla="*/ 260 w 275"/>
                  <a:gd name="T53" fmla="*/ 172 h 302"/>
                  <a:gd name="T54" fmla="*/ 261 w 275"/>
                  <a:gd name="T55" fmla="*/ 230 h 302"/>
                  <a:gd name="T56" fmla="*/ 228 w 275"/>
                  <a:gd name="T57" fmla="*/ 290 h 302"/>
                  <a:gd name="T58" fmla="*/ 219 w 275"/>
                  <a:gd name="T59" fmla="*/ 296 h 302"/>
                  <a:gd name="T60" fmla="*/ 169 w 275"/>
                  <a:gd name="T61" fmla="*/ 302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5" h="302">
                    <a:moveTo>
                      <a:pt x="169" y="302"/>
                    </a:moveTo>
                    <a:cubicBezTo>
                      <a:pt x="180" y="285"/>
                      <a:pt x="200" y="276"/>
                      <a:pt x="212" y="260"/>
                    </a:cubicBezTo>
                    <a:cubicBezTo>
                      <a:pt x="214" y="256"/>
                      <a:pt x="222" y="254"/>
                      <a:pt x="220" y="250"/>
                    </a:cubicBezTo>
                    <a:cubicBezTo>
                      <a:pt x="213" y="232"/>
                      <a:pt x="222" y="219"/>
                      <a:pt x="228" y="203"/>
                    </a:cubicBezTo>
                    <a:cubicBezTo>
                      <a:pt x="235" y="184"/>
                      <a:pt x="211" y="160"/>
                      <a:pt x="191" y="164"/>
                    </a:cubicBezTo>
                    <a:cubicBezTo>
                      <a:pt x="175" y="167"/>
                      <a:pt x="160" y="164"/>
                      <a:pt x="146" y="159"/>
                    </a:cubicBezTo>
                    <a:cubicBezTo>
                      <a:pt x="143" y="158"/>
                      <a:pt x="139" y="158"/>
                      <a:pt x="139" y="154"/>
                    </a:cubicBezTo>
                    <a:cubicBezTo>
                      <a:pt x="139" y="150"/>
                      <a:pt x="142" y="148"/>
                      <a:pt x="146" y="147"/>
                    </a:cubicBezTo>
                    <a:cubicBezTo>
                      <a:pt x="150" y="147"/>
                      <a:pt x="155" y="147"/>
                      <a:pt x="159" y="147"/>
                    </a:cubicBezTo>
                    <a:cubicBezTo>
                      <a:pt x="163" y="147"/>
                      <a:pt x="166" y="146"/>
                      <a:pt x="169" y="146"/>
                    </a:cubicBezTo>
                    <a:cubicBezTo>
                      <a:pt x="163" y="119"/>
                      <a:pt x="198" y="125"/>
                      <a:pt x="201" y="105"/>
                    </a:cubicBezTo>
                    <a:cubicBezTo>
                      <a:pt x="202" y="100"/>
                      <a:pt x="207" y="95"/>
                      <a:pt x="201" y="92"/>
                    </a:cubicBezTo>
                    <a:cubicBezTo>
                      <a:pt x="191" y="87"/>
                      <a:pt x="196" y="64"/>
                      <a:pt x="177" y="72"/>
                    </a:cubicBezTo>
                    <a:cubicBezTo>
                      <a:pt x="164" y="77"/>
                      <a:pt x="154" y="73"/>
                      <a:pt x="142" y="66"/>
                    </a:cubicBezTo>
                    <a:cubicBezTo>
                      <a:pt x="124" y="55"/>
                      <a:pt x="111" y="62"/>
                      <a:pt x="108" y="84"/>
                    </a:cubicBezTo>
                    <a:cubicBezTo>
                      <a:pt x="107" y="88"/>
                      <a:pt x="108" y="91"/>
                      <a:pt x="104" y="92"/>
                    </a:cubicBezTo>
                    <a:cubicBezTo>
                      <a:pt x="100" y="93"/>
                      <a:pt x="98" y="90"/>
                      <a:pt x="96" y="87"/>
                    </a:cubicBezTo>
                    <a:cubicBezTo>
                      <a:pt x="90" y="77"/>
                      <a:pt x="80" y="74"/>
                      <a:pt x="69" y="75"/>
                    </a:cubicBezTo>
                    <a:cubicBezTo>
                      <a:pt x="52" y="71"/>
                      <a:pt x="35" y="81"/>
                      <a:pt x="18" y="77"/>
                    </a:cubicBezTo>
                    <a:cubicBezTo>
                      <a:pt x="9" y="75"/>
                      <a:pt x="1" y="74"/>
                      <a:pt x="0" y="63"/>
                    </a:cubicBezTo>
                    <a:cubicBezTo>
                      <a:pt x="12" y="50"/>
                      <a:pt x="19" y="35"/>
                      <a:pt x="17" y="17"/>
                    </a:cubicBezTo>
                    <a:cubicBezTo>
                      <a:pt x="15" y="5"/>
                      <a:pt x="21" y="0"/>
                      <a:pt x="34" y="4"/>
                    </a:cubicBezTo>
                    <a:cubicBezTo>
                      <a:pt x="51" y="9"/>
                      <a:pt x="68" y="11"/>
                      <a:pt x="86" y="11"/>
                    </a:cubicBezTo>
                    <a:cubicBezTo>
                      <a:pt x="112" y="21"/>
                      <a:pt x="137" y="33"/>
                      <a:pt x="167" y="29"/>
                    </a:cubicBezTo>
                    <a:cubicBezTo>
                      <a:pt x="178" y="27"/>
                      <a:pt x="190" y="35"/>
                      <a:pt x="201" y="39"/>
                    </a:cubicBezTo>
                    <a:cubicBezTo>
                      <a:pt x="216" y="55"/>
                      <a:pt x="227" y="73"/>
                      <a:pt x="233" y="95"/>
                    </a:cubicBezTo>
                    <a:cubicBezTo>
                      <a:pt x="240" y="121"/>
                      <a:pt x="243" y="148"/>
                      <a:pt x="260" y="172"/>
                    </a:cubicBezTo>
                    <a:cubicBezTo>
                      <a:pt x="272" y="188"/>
                      <a:pt x="275" y="210"/>
                      <a:pt x="261" y="230"/>
                    </a:cubicBezTo>
                    <a:cubicBezTo>
                      <a:pt x="248" y="249"/>
                      <a:pt x="248" y="275"/>
                      <a:pt x="228" y="290"/>
                    </a:cubicBezTo>
                    <a:cubicBezTo>
                      <a:pt x="225" y="292"/>
                      <a:pt x="220" y="297"/>
                      <a:pt x="219" y="296"/>
                    </a:cubicBezTo>
                    <a:cubicBezTo>
                      <a:pt x="200" y="281"/>
                      <a:pt x="185" y="300"/>
                      <a:pt x="169" y="302"/>
                    </a:cubicBezTo>
                    <a:close/>
                  </a:path>
                </a:pathLst>
              </a:custGeom>
              <a:solidFill>
                <a:srgbClr val="C0C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2" name="Freeform 842">
                <a:extLst>
                  <a:ext uri="{FF2B5EF4-FFF2-40B4-BE49-F238E27FC236}">
                    <a16:creationId xmlns:a16="http://schemas.microsoft.com/office/drawing/2014/main" id="{F6B10E48-19D1-4FCB-EC36-A2BB74A309AD}"/>
                  </a:ext>
                </a:extLst>
              </p:cNvPr>
              <p:cNvSpPr/>
              <p:nvPr/>
            </p:nvSpPr>
            <p:spPr bwMode="auto">
              <a:xfrm>
                <a:off x="3926" y="2442"/>
                <a:ext cx="71" cy="184"/>
              </a:xfrm>
              <a:custGeom>
                <a:avLst/>
                <a:gdLst>
                  <a:gd name="T0" fmla="*/ 0 w 173"/>
                  <a:gd name="T1" fmla="*/ 139 h 216"/>
                  <a:gd name="T2" fmla="*/ 61 w 173"/>
                  <a:gd name="T3" fmla="*/ 75 h 216"/>
                  <a:gd name="T4" fmla="*/ 79 w 173"/>
                  <a:gd name="T5" fmla="*/ 85 h 216"/>
                  <a:gd name="T6" fmla="*/ 126 w 173"/>
                  <a:gd name="T7" fmla="*/ 83 h 216"/>
                  <a:gd name="T8" fmla="*/ 130 w 173"/>
                  <a:gd name="T9" fmla="*/ 78 h 216"/>
                  <a:gd name="T10" fmla="*/ 123 w 173"/>
                  <a:gd name="T11" fmla="*/ 72 h 216"/>
                  <a:gd name="T12" fmla="*/ 87 w 173"/>
                  <a:gd name="T13" fmla="*/ 46 h 216"/>
                  <a:gd name="T14" fmla="*/ 94 w 173"/>
                  <a:gd name="T15" fmla="*/ 19 h 216"/>
                  <a:gd name="T16" fmla="*/ 127 w 173"/>
                  <a:gd name="T17" fmla="*/ 14 h 216"/>
                  <a:gd name="T18" fmla="*/ 168 w 173"/>
                  <a:gd name="T19" fmla="*/ 57 h 216"/>
                  <a:gd name="T20" fmla="*/ 168 w 173"/>
                  <a:gd name="T21" fmla="*/ 71 h 216"/>
                  <a:gd name="T22" fmla="*/ 146 w 173"/>
                  <a:gd name="T23" fmla="*/ 127 h 216"/>
                  <a:gd name="T24" fmla="*/ 110 w 173"/>
                  <a:gd name="T25" fmla="*/ 169 h 216"/>
                  <a:gd name="T26" fmla="*/ 99 w 173"/>
                  <a:gd name="T27" fmla="*/ 184 h 216"/>
                  <a:gd name="T28" fmla="*/ 48 w 173"/>
                  <a:gd name="T29" fmla="*/ 211 h 216"/>
                  <a:gd name="T30" fmla="*/ 16 w 173"/>
                  <a:gd name="T31" fmla="*/ 168 h 216"/>
                  <a:gd name="T32" fmla="*/ 27 w 173"/>
                  <a:gd name="T33" fmla="*/ 146 h 216"/>
                  <a:gd name="T34" fmla="*/ 0 w 173"/>
                  <a:gd name="T35" fmla="*/ 13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3" h="216">
                    <a:moveTo>
                      <a:pt x="0" y="139"/>
                    </a:moveTo>
                    <a:cubicBezTo>
                      <a:pt x="2" y="110"/>
                      <a:pt x="33" y="79"/>
                      <a:pt x="61" y="75"/>
                    </a:cubicBezTo>
                    <a:cubicBezTo>
                      <a:pt x="71" y="74"/>
                      <a:pt x="72" y="83"/>
                      <a:pt x="79" y="85"/>
                    </a:cubicBezTo>
                    <a:cubicBezTo>
                      <a:pt x="95" y="90"/>
                      <a:pt x="110" y="80"/>
                      <a:pt x="126" y="83"/>
                    </a:cubicBezTo>
                    <a:cubicBezTo>
                      <a:pt x="128" y="83"/>
                      <a:pt x="131" y="81"/>
                      <a:pt x="130" y="78"/>
                    </a:cubicBezTo>
                    <a:cubicBezTo>
                      <a:pt x="130" y="74"/>
                      <a:pt x="127" y="72"/>
                      <a:pt x="123" y="72"/>
                    </a:cubicBezTo>
                    <a:cubicBezTo>
                      <a:pt x="104" y="74"/>
                      <a:pt x="98" y="56"/>
                      <a:pt x="87" y="46"/>
                    </a:cubicBezTo>
                    <a:cubicBezTo>
                      <a:pt x="78" y="39"/>
                      <a:pt x="85" y="27"/>
                      <a:pt x="94" y="19"/>
                    </a:cubicBezTo>
                    <a:cubicBezTo>
                      <a:pt x="104" y="12"/>
                      <a:pt x="115" y="0"/>
                      <a:pt x="127" y="14"/>
                    </a:cubicBezTo>
                    <a:cubicBezTo>
                      <a:pt x="140" y="29"/>
                      <a:pt x="154" y="43"/>
                      <a:pt x="168" y="57"/>
                    </a:cubicBezTo>
                    <a:cubicBezTo>
                      <a:pt x="173" y="62"/>
                      <a:pt x="170" y="67"/>
                      <a:pt x="168" y="71"/>
                    </a:cubicBezTo>
                    <a:cubicBezTo>
                      <a:pt x="153" y="87"/>
                      <a:pt x="156" y="109"/>
                      <a:pt x="146" y="127"/>
                    </a:cubicBezTo>
                    <a:cubicBezTo>
                      <a:pt x="136" y="144"/>
                      <a:pt x="127" y="159"/>
                      <a:pt x="110" y="169"/>
                    </a:cubicBezTo>
                    <a:cubicBezTo>
                      <a:pt x="104" y="172"/>
                      <a:pt x="102" y="178"/>
                      <a:pt x="99" y="184"/>
                    </a:cubicBezTo>
                    <a:cubicBezTo>
                      <a:pt x="90" y="208"/>
                      <a:pt x="73" y="216"/>
                      <a:pt x="48" y="211"/>
                    </a:cubicBezTo>
                    <a:cubicBezTo>
                      <a:pt x="32" y="207"/>
                      <a:pt x="17" y="187"/>
                      <a:pt x="16" y="168"/>
                    </a:cubicBezTo>
                    <a:cubicBezTo>
                      <a:pt x="16" y="159"/>
                      <a:pt x="25" y="155"/>
                      <a:pt x="27" y="146"/>
                    </a:cubicBezTo>
                    <a:cubicBezTo>
                      <a:pt x="18" y="144"/>
                      <a:pt x="5" y="153"/>
                      <a:pt x="0" y="139"/>
                    </a:cubicBezTo>
                    <a:close/>
                  </a:path>
                </a:pathLst>
              </a:custGeom>
              <a:solidFill>
                <a:srgbClr val="E4C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3" name="Freeform 843">
                <a:extLst>
                  <a:ext uri="{FF2B5EF4-FFF2-40B4-BE49-F238E27FC236}">
                    <a16:creationId xmlns:a16="http://schemas.microsoft.com/office/drawing/2014/main" id="{319B5D51-673F-EE4C-13F7-5D3E2D45B1CD}"/>
                  </a:ext>
                </a:extLst>
              </p:cNvPr>
              <p:cNvSpPr/>
              <p:nvPr/>
            </p:nvSpPr>
            <p:spPr bwMode="auto">
              <a:xfrm>
                <a:off x="3861" y="2173"/>
                <a:ext cx="61" cy="254"/>
              </a:xfrm>
              <a:custGeom>
                <a:avLst/>
                <a:gdLst>
                  <a:gd name="T0" fmla="*/ 54 w 152"/>
                  <a:gd name="T1" fmla="*/ 4 h 298"/>
                  <a:gd name="T2" fmla="*/ 75 w 152"/>
                  <a:gd name="T3" fmla="*/ 53 h 298"/>
                  <a:gd name="T4" fmla="*/ 81 w 152"/>
                  <a:gd name="T5" fmla="*/ 137 h 298"/>
                  <a:gd name="T6" fmla="*/ 80 w 152"/>
                  <a:gd name="T7" fmla="*/ 144 h 298"/>
                  <a:gd name="T8" fmla="*/ 99 w 152"/>
                  <a:gd name="T9" fmla="*/ 206 h 298"/>
                  <a:gd name="T10" fmla="*/ 137 w 152"/>
                  <a:gd name="T11" fmla="*/ 244 h 298"/>
                  <a:gd name="T12" fmla="*/ 149 w 152"/>
                  <a:gd name="T13" fmla="*/ 270 h 298"/>
                  <a:gd name="T14" fmla="*/ 128 w 152"/>
                  <a:gd name="T15" fmla="*/ 279 h 298"/>
                  <a:gd name="T16" fmla="*/ 96 w 152"/>
                  <a:gd name="T17" fmla="*/ 287 h 298"/>
                  <a:gd name="T18" fmla="*/ 50 w 152"/>
                  <a:gd name="T19" fmla="*/ 289 h 298"/>
                  <a:gd name="T20" fmla="*/ 37 w 152"/>
                  <a:gd name="T21" fmla="*/ 258 h 298"/>
                  <a:gd name="T22" fmla="*/ 48 w 152"/>
                  <a:gd name="T23" fmla="*/ 218 h 298"/>
                  <a:gd name="T24" fmla="*/ 30 w 152"/>
                  <a:gd name="T25" fmla="*/ 211 h 298"/>
                  <a:gd name="T26" fmla="*/ 19 w 152"/>
                  <a:gd name="T27" fmla="*/ 195 h 298"/>
                  <a:gd name="T28" fmla="*/ 6 w 152"/>
                  <a:gd name="T29" fmla="*/ 165 h 298"/>
                  <a:gd name="T30" fmla="*/ 27 w 152"/>
                  <a:gd name="T31" fmla="*/ 120 h 298"/>
                  <a:gd name="T32" fmla="*/ 45 w 152"/>
                  <a:gd name="T33" fmla="*/ 111 h 298"/>
                  <a:gd name="T34" fmla="*/ 63 w 152"/>
                  <a:gd name="T35" fmla="*/ 64 h 298"/>
                  <a:gd name="T36" fmla="*/ 50 w 152"/>
                  <a:gd name="T37" fmla="*/ 0 h 298"/>
                  <a:gd name="T38" fmla="*/ 54 w 152"/>
                  <a:gd name="T39" fmla="*/ 4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2" h="298">
                    <a:moveTo>
                      <a:pt x="54" y="4"/>
                    </a:moveTo>
                    <a:cubicBezTo>
                      <a:pt x="55" y="22"/>
                      <a:pt x="68" y="36"/>
                      <a:pt x="75" y="53"/>
                    </a:cubicBezTo>
                    <a:cubicBezTo>
                      <a:pt x="80" y="66"/>
                      <a:pt x="86" y="123"/>
                      <a:pt x="81" y="137"/>
                    </a:cubicBezTo>
                    <a:cubicBezTo>
                      <a:pt x="81" y="139"/>
                      <a:pt x="79" y="143"/>
                      <a:pt x="80" y="144"/>
                    </a:cubicBezTo>
                    <a:cubicBezTo>
                      <a:pt x="95" y="162"/>
                      <a:pt x="96" y="184"/>
                      <a:pt x="99" y="206"/>
                    </a:cubicBezTo>
                    <a:cubicBezTo>
                      <a:pt x="101" y="226"/>
                      <a:pt x="121" y="235"/>
                      <a:pt x="137" y="244"/>
                    </a:cubicBezTo>
                    <a:cubicBezTo>
                      <a:pt x="149" y="251"/>
                      <a:pt x="152" y="259"/>
                      <a:pt x="149" y="270"/>
                    </a:cubicBezTo>
                    <a:cubicBezTo>
                      <a:pt x="146" y="282"/>
                      <a:pt x="136" y="279"/>
                      <a:pt x="128" y="279"/>
                    </a:cubicBezTo>
                    <a:cubicBezTo>
                      <a:pt x="116" y="279"/>
                      <a:pt x="105" y="280"/>
                      <a:pt x="96" y="287"/>
                    </a:cubicBezTo>
                    <a:cubicBezTo>
                      <a:pt x="81" y="298"/>
                      <a:pt x="66" y="295"/>
                      <a:pt x="50" y="289"/>
                    </a:cubicBezTo>
                    <a:cubicBezTo>
                      <a:pt x="29" y="281"/>
                      <a:pt x="27" y="277"/>
                      <a:pt x="37" y="258"/>
                    </a:cubicBezTo>
                    <a:cubicBezTo>
                      <a:pt x="44" y="245"/>
                      <a:pt x="37" y="231"/>
                      <a:pt x="48" y="218"/>
                    </a:cubicBezTo>
                    <a:cubicBezTo>
                      <a:pt x="53" y="212"/>
                      <a:pt x="40" y="205"/>
                      <a:pt x="30" y="211"/>
                    </a:cubicBezTo>
                    <a:cubicBezTo>
                      <a:pt x="30" y="203"/>
                      <a:pt x="28" y="197"/>
                      <a:pt x="19" y="195"/>
                    </a:cubicBezTo>
                    <a:cubicBezTo>
                      <a:pt x="2" y="191"/>
                      <a:pt x="0" y="180"/>
                      <a:pt x="6" y="165"/>
                    </a:cubicBezTo>
                    <a:cubicBezTo>
                      <a:pt x="12" y="150"/>
                      <a:pt x="8" y="130"/>
                      <a:pt x="27" y="120"/>
                    </a:cubicBezTo>
                    <a:cubicBezTo>
                      <a:pt x="33" y="117"/>
                      <a:pt x="38" y="114"/>
                      <a:pt x="45" y="111"/>
                    </a:cubicBezTo>
                    <a:cubicBezTo>
                      <a:pt x="68" y="103"/>
                      <a:pt x="77" y="84"/>
                      <a:pt x="63" y="64"/>
                    </a:cubicBezTo>
                    <a:cubicBezTo>
                      <a:pt x="50" y="44"/>
                      <a:pt x="43" y="24"/>
                      <a:pt x="50" y="0"/>
                    </a:cubicBezTo>
                    <a:cubicBezTo>
                      <a:pt x="51" y="1"/>
                      <a:pt x="53" y="2"/>
                      <a:pt x="54" y="4"/>
                    </a:cubicBezTo>
                    <a:close/>
                  </a:path>
                </a:pathLst>
              </a:custGeom>
              <a:solidFill>
                <a:srgbClr val="F0D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4" name="Freeform 844">
                <a:extLst>
                  <a:ext uri="{FF2B5EF4-FFF2-40B4-BE49-F238E27FC236}">
                    <a16:creationId xmlns:a16="http://schemas.microsoft.com/office/drawing/2014/main" id="{14751911-63DA-C638-0F83-023948C569D1}"/>
                  </a:ext>
                </a:extLst>
              </p:cNvPr>
              <p:cNvSpPr/>
              <p:nvPr/>
            </p:nvSpPr>
            <p:spPr bwMode="auto">
              <a:xfrm>
                <a:off x="4270" y="1376"/>
                <a:ext cx="151" cy="243"/>
              </a:xfrm>
              <a:custGeom>
                <a:avLst/>
                <a:gdLst>
                  <a:gd name="T0" fmla="*/ 16 w 371"/>
                  <a:gd name="T1" fmla="*/ 169 h 286"/>
                  <a:gd name="T2" fmla="*/ 59 w 371"/>
                  <a:gd name="T3" fmla="*/ 164 h 286"/>
                  <a:gd name="T4" fmla="*/ 69 w 371"/>
                  <a:gd name="T5" fmla="*/ 163 h 286"/>
                  <a:gd name="T6" fmla="*/ 67 w 371"/>
                  <a:gd name="T7" fmla="*/ 174 h 286"/>
                  <a:gd name="T8" fmla="*/ 60 w 371"/>
                  <a:gd name="T9" fmla="*/ 205 h 286"/>
                  <a:gd name="T10" fmla="*/ 114 w 371"/>
                  <a:gd name="T11" fmla="*/ 252 h 286"/>
                  <a:gd name="T12" fmla="*/ 181 w 371"/>
                  <a:gd name="T13" fmla="*/ 237 h 286"/>
                  <a:gd name="T14" fmla="*/ 189 w 371"/>
                  <a:gd name="T15" fmla="*/ 231 h 286"/>
                  <a:gd name="T16" fmla="*/ 206 w 371"/>
                  <a:gd name="T17" fmla="*/ 199 h 286"/>
                  <a:gd name="T18" fmla="*/ 219 w 371"/>
                  <a:gd name="T19" fmla="*/ 186 h 286"/>
                  <a:gd name="T20" fmla="*/ 291 w 371"/>
                  <a:gd name="T21" fmla="*/ 166 h 286"/>
                  <a:gd name="T22" fmla="*/ 299 w 371"/>
                  <a:gd name="T23" fmla="*/ 156 h 286"/>
                  <a:gd name="T24" fmla="*/ 321 w 371"/>
                  <a:gd name="T25" fmla="*/ 124 h 286"/>
                  <a:gd name="T26" fmla="*/ 323 w 371"/>
                  <a:gd name="T27" fmla="*/ 102 h 286"/>
                  <a:gd name="T28" fmla="*/ 311 w 371"/>
                  <a:gd name="T29" fmla="*/ 67 h 286"/>
                  <a:gd name="T30" fmla="*/ 303 w 371"/>
                  <a:gd name="T31" fmla="*/ 54 h 286"/>
                  <a:gd name="T32" fmla="*/ 295 w 371"/>
                  <a:gd name="T33" fmla="*/ 30 h 286"/>
                  <a:gd name="T34" fmla="*/ 318 w 371"/>
                  <a:gd name="T35" fmla="*/ 10 h 286"/>
                  <a:gd name="T36" fmla="*/ 368 w 371"/>
                  <a:gd name="T37" fmla="*/ 1 h 286"/>
                  <a:gd name="T38" fmla="*/ 369 w 371"/>
                  <a:gd name="T39" fmla="*/ 5 h 286"/>
                  <a:gd name="T40" fmla="*/ 368 w 371"/>
                  <a:gd name="T41" fmla="*/ 17 h 286"/>
                  <a:gd name="T42" fmla="*/ 358 w 371"/>
                  <a:gd name="T43" fmla="*/ 40 h 286"/>
                  <a:gd name="T44" fmla="*/ 340 w 371"/>
                  <a:gd name="T45" fmla="*/ 25 h 286"/>
                  <a:gd name="T46" fmla="*/ 330 w 371"/>
                  <a:gd name="T47" fmla="*/ 20 h 286"/>
                  <a:gd name="T48" fmla="*/ 324 w 371"/>
                  <a:gd name="T49" fmla="*/ 36 h 286"/>
                  <a:gd name="T50" fmla="*/ 339 w 371"/>
                  <a:gd name="T51" fmla="*/ 74 h 286"/>
                  <a:gd name="T52" fmla="*/ 346 w 371"/>
                  <a:gd name="T53" fmla="*/ 81 h 286"/>
                  <a:gd name="T54" fmla="*/ 345 w 371"/>
                  <a:gd name="T55" fmla="*/ 129 h 286"/>
                  <a:gd name="T56" fmla="*/ 313 w 371"/>
                  <a:gd name="T57" fmla="*/ 171 h 286"/>
                  <a:gd name="T58" fmla="*/ 277 w 371"/>
                  <a:gd name="T59" fmla="*/ 230 h 286"/>
                  <a:gd name="T60" fmla="*/ 263 w 371"/>
                  <a:gd name="T61" fmla="*/ 237 h 286"/>
                  <a:gd name="T62" fmla="*/ 184 w 371"/>
                  <a:gd name="T63" fmla="*/ 274 h 286"/>
                  <a:gd name="T64" fmla="*/ 165 w 371"/>
                  <a:gd name="T65" fmla="*/ 285 h 286"/>
                  <a:gd name="T66" fmla="*/ 141 w 371"/>
                  <a:gd name="T67" fmla="*/ 277 h 286"/>
                  <a:gd name="T68" fmla="*/ 120 w 371"/>
                  <a:gd name="T69" fmla="*/ 273 h 286"/>
                  <a:gd name="T70" fmla="*/ 48 w 371"/>
                  <a:gd name="T71" fmla="*/ 242 h 286"/>
                  <a:gd name="T72" fmla="*/ 32 w 371"/>
                  <a:gd name="T73" fmla="*/ 232 h 286"/>
                  <a:gd name="T74" fmla="*/ 0 w 371"/>
                  <a:gd name="T75" fmla="*/ 195 h 286"/>
                  <a:gd name="T76" fmla="*/ 0 w 371"/>
                  <a:gd name="T77" fmla="*/ 193 h 286"/>
                  <a:gd name="T78" fmla="*/ 16 w 371"/>
                  <a:gd name="T79" fmla="*/ 169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71" h="286">
                    <a:moveTo>
                      <a:pt x="16" y="169"/>
                    </a:moveTo>
                    <a:cubicBezTo>
                      <a:pt x="31" y="172"/>
                      <a:pt x="46" y="178"/>
                      <a:pt x="59" y="164"/>
                    </a:cubicBezTo>
                    <a:cubicBezTo>
                      <a:pt x="62" y="161"/>
                      <a:pt x="66" y="159"/>
                      <a:pt x="69" y="163"/>
                    </a:cubicBezTo>
                    <a:cubicBezTo>
                      <a:pt x="73" y="167"/>
                      <a:pt x="69" y="171"/>
                      <a:pt x="67" y="174"/>
                    </a:cubicBezTo>
                    <a:cubicBezTo>
                      <a:pt x="58" y="183"/>
                      <a:pt x="52" y="194"/>
                      <a:pt x="60" y="205"/>
                    </a:cubicBezTo>
                    <a:cubicBezTo>
                      <a:pt x="75" y="225"/>
                      <a:pt x="92" y="241"/>
                      <a:pt x="114" y="252"/>
                    </a:cubicBezTo>
                    <a:cubicBezTo>
                      <a:pt x="138" y="262"/>
                      <a:pt x="159" y="258"/>
                      <a:pt x="181" y="237"/>
                    </a:cubicBezTo>
                    <a:cubicBezTo>
                      <a:pt x="184" y="235"/>
                      <a:pt x="186" y="231"/>
                      <a:pt x="189" y="231"/>
                    </a:cubicBezTo>
                    <a:cubicBezTo>
                      <a:pt x="212" y="230"/>
                      <a:pt x="210" y="214"/>
                      <a:pt x="206" y="199"/>
                    </a:cubicBezTo>
                    <a:cubicBezTo>
                      <a:pt x="204" y="187"/>
                      <a:pt x="208" y="185"/>
                      <a:pt x="219" y="186"/>
                    </a:cubicBezTo>
                    <a:cubicBezTo>
                      <a:pt x="245" y="188"/>
                      <a:pt x="266" y="170"/>
                      <a:pt x="291" y="166"/>
                    </a:cubicBezTo>
                    <a:cubicBezTo>
                      <a:pt x="295" y="166"/>
                      <a:pt x="299" y="161"/>
                      <a:pt x="299" y="156"/>
                    </a:cubicBezTo>
                    <a:cubicBezTo>
                      <a:pt x="301" y="141"/>
                      <a:pt x="309" y="132"/>
                      <a:pt x="321" y="124"/>
                    </a:cubicBezTo>
                    <a:cubicBezTo>
                      <a:pt x="330" y="118"/>
                      <a:pt x="330" y="110"/>
                      <a:pt x="323" y="102"/>
                    </a:cubicBezTo>
                    <a:cubicBezTo>
                      <a:pt x="315" y="92"/>
                      <a:pt x="304" y="83"/>
                      <a:pt x="311" y="67"/>
                    </a:cubicBezTo>
                    <a:cubicBezTo>
                      <a:pt x="313" y="62"/>
                      <a:pt x="307" y="57"/>
                      <a:pt x="303" y="54"/>
                    </a:cubicBezTo>
                    <a:cubicBezTo>
                      <a:pt x="294" y="48"/>
                      <a:pt x="289" y="41"/>
                      <a:pt x="295" y="30"/>
                    </a:cubicBezTo>
                    <a:cubicBezTo>
                      <a:pt x="300" y="19"/>
                      <a:pt x="303" y="12"/>
                      <a:pt x="318" y="10"/>
                    </a:cubicBezTo>
                    <a:cubicBezTo>
                      <a:pt x="334" y="8"/>
                      <a:pt x="350" y="0"/>
                      <a:pt x="368" y="1"/>
                    </a:cubicBezTo>
                    <a:cubicBezTo>
                      <a:pt x="369" y="2"/>
                      <a:pt x="369" y="4"/>
                      <a:pt x="369" y="5"/>
                    </a:cubicBezTo>
                    <a:cubicBezTo>
                      <a:pt x="367" y="9"/>
                      <a:pt x="367" y="13"/>
                      <a:pt x="368" y="17"/>
                    </a:cubicBezTo>
                    <a:cubicBezTo>
                      <a:pt x="368" y="26"/>
                      <a:pt x="371" y="37"/>
                      <a:pt x="358" y="40"/>
                    </a:cubicBezTo>
                    <a:cubicBezTo>
                      <a:pt x="347" y="42"/>
                      <a:pt x="342" y="35"/>
                      <a:pt x="340" y="25"/>
                    </a:cubicBezTo>
                    <a:cubicBezTo>
                      <a:pt x="339" y="20"/>
                      <a:pt x="336" y="17"/>
                      <a:pt x="330" y="20"/>
                    </a:cubicBezTo>
                    <a:cubicBezTo>
                      <a:pt x="324" y="24"/>
                      <a:pt x="318" y="30"/>
                      <a:pt x="324" y="36"/>
                    </a:cubicBezTo>
                    <a:cubicBezTo>
                      <a:pt x="335" y="47"/>
                      <a:pt x="343" y="58"/>
                      <a:pt x="339" y="74"/>
                    </a:cubicBezTo>
                    <a:cubicBezTo>
                      <a:pt x="338" y="78"/>
                      <a:pt x="343" y="79"/>
                      <a:pt x="346" y="81"/>
                    </a:cubicBezTo>
                    <a:cubicBezTo>
                      <a:pt x="364" y="93"/>
                      <a:pt x="364" y="116"/>
                      <a:pt x="345" y="129"/>
                    </a:cubicBezTo>
                    <a:cubicBezTo>
                      <a:pt x="329" y="140"/>
                      <a:pt x="319" y="151"/>
                      <a:pt x="313" y="171"/>
                    </a:cubicBezTo>
                    <a:cubicBezTo>
                      <a:pt x="307" y="193"/>
                      <a:pt x="289" y="210"/>
                      <a:pt x="277" y="230"/>
                    </a:cubicBezTo>
                    <a:cubicBezTo>
                      <a:pt x="275" y="235"/>
                      <a:pt x="269" y="237"/>
                      <a:pt x="263" y="237"/>
                    </a:cubicBezTo>
                    <a:cubicBezTo>
                      <a:pt x="231" y="237"/>
                      <a:pt x="208" y="258"/>
                      <a:pt x="184" y="274"/>
                    </a:cubicBezTo>
                    <a:cubicBezTo>
                      <a:pt x="178" y="278"/>
                      <a:pt x="173" y="284"/>
                      <a:pt x="165" y="285"/>
                    </a:cubicBezTo>
                    <a:cubicBezTo>
                      <a:pt x="156" y="286"/>
                      <a:pt x="148" y="282"/>
                      <a:pt x="141" y="277"/>
                    </a:cubicBezTo>
                    <a:cubicBezTo>
                      <a:pt x="134" y="273"/>
                      <a:pt x="128" y="271"/>
                      <a:pt x="120" y="273"/>
                    </a:cubicBezTo>
                    <a:cubicBezTo>
                      <a:pt x="93" y="271"/>
                      <a:pt x="66" y="267"/>
                      <a:pt x="48" y="242"/>
                    </a:cubicBezTo>
                    <a:cubicBezTo>
                      <a:pt x="44" y="236"/>
                      <a:pt x="38" y="234"/>
                      <a:pt x="32" y="232"/>
                    </a:cubicBezTo>
                    <a:cubicBezTo>
                      <a:pt x="15" y="225"/>
                      <a:pt x="1" y="216"/>
                      <a:pt x="0" y="195"/>
                    </a:cubicBezTo>
                    <a:cubicBezTo>
                      <a:pt x="0" y="194"/>
                      <a:pt x="0" y="193"/>
                      <a:pt x="0" y="193"/>
                    </a:cubicBezTo>
                    <a:cubicBezTo>
                      <a:pt x="5" y="185"/>
                      <a:pt x="11" y="177"/>
                      <a:pt x="16" y="169"/>
                    </a:cubicBezTo>
                    <a:close/>
                  </a:path>
                </a:pathLst>
              </a:custGeom>
              <a:solidFill>
                <a:srgbClr val="EA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5" name="Freeform 845">
                <a:extLst>
                  <a:ext uri="{FF2B5EF4-FFF2-40B4-BE49-F238E27FC236}">
                    <a16:creationId xmlns:a16="http://schemas.microsoft.com/office/drawing/2014/main" id="{EB45A576-AF04-0899-318C-2EB68FA48DB5}"/>
                  </a:ext>
                </a:extLst>
              </p:cNvPr>
              <p:cNvSpPr/>
              <p:nvPr/>
            </p:nvSpPr>
            <p:spPr bwMode="auto">
              <a:xfrm>
                <a:off x="4615" y="1015"/>
                <a:ext cx="80" cy="240"/>
              </a:xfrm>
              <a:custGeom>
                <a:avLst/>
                <a:gdLst>
                  <a:gd name="T0" fmla="*/ 142 w 197"/>
                  <a:gd name="T1" fmla="*/ 1 h 282"/>
                  <a:gd name="T2" fmla="*/ 154 w 197"/>
                  <a:gd name="T3" fmla="*/ 25 h 282"/>
                  <a:gd name="T4" fmla="*/ 174 w 197"/>
                  <a:gd name="T5" fmla="*/ 57 h 282"/>
                  <a:gd name="T6" fmla="*/ 189 w 197"/>
                  <a:gd name="T7" fmla="*/ 86 h 282"/>
                  <a:gd name="T8" fmla="*/ 181 w 197"/>
                  <a:gd name="T9" fmla="*/ 129 h 282"/>
                  <a:gd name="T10" fmla="*/ 169 w 197"/>
                  <a:gd name="T11" fmla="*/ 154 h 282"/>
                  <a:gd name="T12" fmla="*/ 127 w 197"/>
                  <a:gd name="T13" fmla="*/ 179 h 282"/>
                  <a:gd name="T14" fmla="*/ 70 w 197"/>
                  <a:gd name="T15" fmla="*/ 208 h 282"/>
                  <a:gd name="T16" fmla="*/ 98 w 197"/>
                  <a:gd name="T17" fmla="*/ 200 h 282"/>
                  <a:gd name="T18" fmla="*/ 140 w 197"/>
                  <a:gd name="T19" fmla="*/ 219 h 282"/>
                  <a:gd name="T20" fmla="*/ 127 w 197"/>
                  <a:gd name="T21" fmla="*/ 235 h 282"/>
                  <a:gd name="T22" fmla="*/ 108 w 197"/>
                  <a:gd name="T23" fmla="*/ 240 h 282"/>
                  <a:gd name="T24" fmla="*/ 100 w 197"/>
                  <a:gd name="T25" fmla="*/ 260 h 282"/>
                  <a:gd name="T26" fmla="*/ 101 w 197"/>
                  <a:gd name="T27" fmla="*/ 266 h 282"/>
                  <a:gd name="T28" fmla="*/ 86 w 197"/>
                  <a:gd name="T29" fmla="*/ 280 h 282"/>
                  <a:gd name="T30" fmla="*/ 23 w 197"/>
                  <a:gd name="T31" fmla="*/ 275 h 282"/>
                  <a:gd name="T32" fmla="*/ 53 w 197"/>
                  <a:gd name="T33" fmla="*/ 255 h 282"/>
                  <a:gd name="T34" fmla="*/ 70 w 197"/>
                  <a:gd name="T35" fmla="*/ 258 h 282"/>
                  <a:gd name="T36" fmla="*/ 10 w 197"/>
                  <a:gd name="T37" fmla="*/ 220 h 282"/>
                  <a:gd name="T38" fmla="*/ 8 w 197"/>
                  <a:gd name="T39" fmla="*/ 200 h 282"/>
                  <a:gd name="T40" fmla="*/ 49 w 197"/>
                  <a:gd name="T41" fmla="*/ 170 h 282"/>
                  <a:gd name="T42" fmla="*/ 130 w 197"/>
                  <a:gd name="T43" fmla="*/ 110 h 282"/>
                  <a:gd name="T44" fmla="*/ 139 w 197"/>
                  <a:gd name="T45" fmla="*/ 99 h 282"/>
                  <a:gd name="T46" fmla="*/ 141 w 197"/>
                  <a:gd name="T47" fmla="*/ 54 h 282"/>
                  <a:gd name="T48" fmla="*/ 134 w 197"/>
                  <a:gd name="T49" fmla="*/ 6 h 282"/>
                  <a:gd name="T50" fmla="*/ 142 w 197"/>
                  <a:gd name="T51" fmla="*/ 1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97" h="282">
                    <a:moveTo>
                      <a:pt x="142" y="1"/>
                    </a:moveTo>
                    <a:cubicBezTo>
                      <a:pt x="143" y="10"/>
                      <a:pt x="147" y="18"/>
                      <a:pt x="154" y="25"/>
                    </a:cubicBezTo>
                    <a:cubicBezTo>
                      <a:pt x="164" y="33"/>
                      <a:pt x="168" y="46"/>
                      <a:pt x="174" y="57"/>
                    </a:cubicBezTo>
                    <a:cubicBezTo>
                      <a:pt x="178" y="67"/>
                      <a:pt x="179" y="77"/>
                      <a:pt x="189" y="86"/>
                    </a:cubicBezTo>
                    <a:cubicBezTo>
                      <a:pt x="197" y="94"/>
                      <a:pt x="193" y="116"/>
                      <a:pt x="181" y="129"/>
                    </a:cubicBezTo>
                    <a:cubicBezTo>
                      <a:pt x="175" y="137"/>
                      <a:pt x="171" y="144"/>
                      <a:pt x="169" y="154"/>
                    </a:cubicBezTo>
                    <a:cubicBezTo>
                      <a:pt x="162" y="177"/>
                      <a:pt x="151" y="183"/>
                      <a:pt x="127" y="179"/>
                    </a:cubicBezTo>
                    <a:cubicBezTo>
                      <a:pt x="104" y="176"/>
                      <a:pt x="83" y="186"/>
                      <a:pt x="70" y="208"/>
                    </a:cubicBezTo>
                    <a:cubicBezTo>
                      <a:pt x="80" y="208"/>
                      <a:pt x="89" y="203"/>
                      <a:pt x="98" y="200"/>
                    </a:cubicBezTo>
                    <a:cubicBezTo>
                      <a:pt x="116" y="194"/>
                      <a:pt x="136" y="203"/>
                      <a:pt x="140" y="219"/>
                    </a:cubicBezTo>
                    <a:cubicBezTo>
                      <a:pt x="138" y="226"/>
                      <a:pt x="133" y="230"/>
                      <a:pt x="127" y="235"/>
                    </a:cubicBezTo>
                    <a:cubicBezTo>
                      <a:pt x="122" y="238"/>
                      <a:pt x="115" y="238"/>
                      <a:pt x="108" y="240"/>
                    </a:cubicBezTo>
                    <a:cubicBezTo>
                      <a:pt x="95" y="242"/>
                      <a:pt x="88" y="247"/>
                      <a:pt x="100" y="260"/>
                    </a:cubicBezTo>
                    <a:cubicBezTo>
                      <a:pt x="101" y="262"/>
                      <a:pt x="101" y="264"/>
                      <a:pt x="101" y="266"/>
                    </a:cubicBezTo>
                    <a:cubicBezTo>
                      <a:pt x="100" y="276"/>
                      <a:pt x="94" y="282"/>
                      <a:pt x="86" y="280"/>
                    </a:cubicBezTo>
                    <a:cubicBezTo>
                      <a:pt x="65" y="276"/>
                      <a:pt x="44" y="278"/>
                      <a:pt x="23" y="275"/>
                    </a:cubicBezTo>
                    <a:cubicBezTo>
                      <a:pt x="25" y="264"/>
                      <a:pt x="38" y="255"/>
                      <a:pt x="53" y="255"/>
                    </a:cubicBezTo>
                    <a:cubicBezTo>
                      <a:pt x="59" y="255"/>
                      <a:pt x="64" y="257"/>
                      <a:pt x="70" y="258"/>
                    </a:cubicBezTo>
                    <a:cubicBezTo>
                      <a:pt x="46" y="252"/>
                      <a:pt x="32" y="230"/>
                      <a:pt x="10" y="220"/>
                    </a:cubicBezTo>
                    <a:cubicBezTo>
                      <a:pt x="0" y="216"/>
                      <a:pt x="2" y="206"/>
                      <a:pt x="8" y="200"/>
                    </a:cubicBezTo>
                    <a:cubicBezTo>
                      <a:pt x="20" y="188"/>
                      <a:pt x="32" y="178"/>
                      <a:pt x="49" y="170"/>
                    </a:cubicBezTo>
                    <a:cubicBezTo>
                      <a:pt x="80" y="157"/>
                      <a:pt x="112" y="141"/>
                      <a:pt x="130" y="110"/>
                    </a:cubicBezTo>
                    <a:cubicBezTo>
                      <a:pt x="133" y="106"/>
                      <a:pt x="135" y="102"/>
                      <a:pt x="139" y="99"/>
                    </a:cubicBezTo>
                    <a:cubicBezTo>
                      <a:pt x="157" y="82"/>
                      <a:pt x="158" y="73"/>
                      <a:pt x="141" y="54"/>
                    </a:cubicBezTo>
                    <a:cubicBezTo>
                      <a:pt x="129" y="39"/>
                      <a:pt x="126" y="23"/>
                      <a:pt x="134" y="6"/>
                    </a:cubicBezTo>
                    <a:cubicBezTo>
                      <a:pt x="136" y="3"/>
                      <a:pt x="137" y="0"/>
                      <a:pt x="142" y="1"/>
                    </a:cubicBezTo>
                    <a:close/>
                  </a:path>
                </a:pathLst>
              </a:custGeom>
              <a:solidFill>
                <a:srgbClr val="F0D3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6" name="Freeform 846">
                <a:extLst>
                  <a:ext uri="{FF2B5EF4-FFF2-40B4-BE49-F238E27FC236}">
                    <a16:creationId xmlns:a16="http://schemas.microsoft.com/office/drawing/2014/main" id="{E2F144B9-A341-5F03-EE16-C30E182D8F53}"/>
                  </a:ext>
                </a:extLst>
              </p:cNvPr>
              <p:cNvSpPr/>
              <p:nvPr/>
            </p:nvSpPr>
            <p:spPr bwMode="auto">
              <a:xfrm>
                <a:off x="4574" y="2330"/>
                <a:ext cx="135" cy="134"/>
              </a:xfrm>
              <a:custGeom>
                <a:avLst/>
                <a:gdLst>
                  <a:gd name="T0" fmla="*/ 1 w 333"/>
                  <a:gd name="T1" fmla="*/ 127 h 158"/>
                  <a:gd name="T2" fmla="*/ 49 w 333"/>
                  <a:gd name="T3" fmla="*/ 106 h 158"/>
                  <a:gd name="T4" fmla="*/ 97 w 333"/>
                  <a:gd name="T5" fmla="*/ 107 h 158"/>
                  <a:gd name="T6" fmla="*/ 125 w 333"/>
                  <a:gd name="T7" fmla="*/ 110 h 158"/>
                  <a:gd name="T8" fmla="*/ 158 w 333"/>
                  <a:gd name="T9" fmla="*/ 98 h 158"/>
                  <a:gd name="T10" fmla="*/ 210 w 333"/>
                  <a:gd name="T11" fmla="*/ 49 h 158"/>
                  <a:gd name="T12" fmla="*/ 236 w 333"/>
                  <a:gd name="T13" fmla="*/ 60 h 158"/>
                  <a:gd name="T14" fmla="*/ 258 w 333"/>
                  <a:gd name="T15" fmla="*/ 71 h 158"/>
                  <a:gd name="T16" fmla="*/ 274 w 333"/>
                  <a:gd name="T17" fmla="*/ 51 h 158"/>
                  <a:gd name="T18" fmla="*/ 282 w 333"/>
                  <a:gd name="T19" fmla="*/ 39 h 158"/>
                  <a:gd name="T20" fmla="*/ 285 w 333"/>
                  <a:gd name="T21" fmla="*/ 37 h 158"/>
                  <a:gd name="T22" fmla="*/ 330 w 333"/>
                  <a:gd name="T23" fmla="*/ 0 h 158"/>
                  <a:gd name="T24" fmla="*/ 326 w 333"/>
                  <a:gd name="T25" fmla="*/ 20 h 158"/>
                  <a:gd name="T26" fmla="*/ 246 w 333"/>
                  <a:gd name="T27" fmla="*/ 95 h 158"/>
                  <a:gd name="T28" fmla="*/ 180 w 333"/>
                  <a:gd name="T29" fmla="*/ 133 h 158"/>
                  <a:gd name="T30" fmla="*/ 152 w 333"/>
                  <a:gd name="T31" fmla="*/ 150 h 158"/>
                  <a:gd name="T32" fmla="*/ 65 w 333"/>
                  <a:gd name="T33" fmla="*/ 145 h 158"/>
                  <a:gd name="T34" fmla="*/ 47 w 333"/>
                  <a:gd name="T35" fmla="*/ 139 h 158"/>
                  <a:gd name="T36" fmla="*/ 37 w 333"/>
                  <a:gd name="T37" fmla="*/ 123 h 158"/>
                  <a:gd name="T38" fmla="*/ 36 w 333"/>
                  <a:gd name="T39" fmla="*/ 117 h 158"/>
                  <a:gd name="T40" fmla="*/ 23 w 333"/>
                  <a:gd name="T41" fmla="*/ 119 h 158"/>
                  <a:gd name="T42" fmla="*/ 1 w 333"/>
                  <a:gd name="T43" fmla="*/ 131 h 158"/>
                  <a:gd name="T44" fmla="*/ 0 w 333"/>
                  <a:gd name="T45" fmla="*/ 129 h 158"/>
                  <a:gd name="T46" fmla="*/ 1 w 333"/>
                  <a:gd name="T47" fmla="*/ 127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33" h="158">
                    <a:moveTo>
                      <a:pt x="1" y="127"/>
                    </a:moveTo>
                    <a:cubicBezTo>
                      <a:pt x="4" y="110"/>
                      <a:pt x="29" y="97"/>
                      <a:pt x="49" y="106"/>
                    </a:cubicBezTo>
                    <a:cubicBezTo>
                      <a:pt x="65" y="113"/>
                      <a:pt x="81" y="113"/>
                      <a:pt x="97" y="107"/>
                    </a:cubicBezTo>
                    <a:cubicBezTo>
                      <a:pt x="107" y="103"/>
                      <a:pt x="117" y="105"/>
                      <a:pt x="125" y="110"/>
                    </a:cubicBezTo>
                    <a:cubicBezTo>
                      <a:pt x="143" y="121"/>
                      <a:pt x="149" y="109"/>
                      <a:pt x="158" y="98"/>
                    </a:cubicBezTo>
                    <a:cubicBezTo>
                      <a:pt x="172" y="79"/>
                      <a:pt x="182" y="56"/>
                      <a:pt x="210" y="49"/>
                    </a:cubicBezTo>
                    <a:cubicBezTo>
                      <a:pt x="226" y="45"/>
                      <a:pt x="230" y="51"/>
                      <a:pt x="236" y="60"/>
                    </a:cubicBezTo>
                    <a:cubicBezTo>
                      <a:pt x="242" y="68"/>
                      <a:pt x="247" y="74"/>
                      <a:pt x="258" y="71"/>
                    </a:cubicBezTo>
                    <a:cubicBezTo>
                      <a:pt x="267" y="68"/>
                      <a:pt x="275" y="63"/>
                      <a:pt x="274" y="51"/>
                    </a:cubicBezTo>
                    <a:cubicBezTo>
                      <a:pt x="272" y="44"/>
                      <a:pt x="273" y="39"/>
                      <a:pt x="282" y="39"/>
                    </a:cubicBezTo>
                    <a:cubicBezTo>
                      <a:pt x="283" y="39"/>
                      <a:pt x="284" y="38"/>
                      <a:pt x="285" y="37"/>
                    </a:cubicBezTo>
                    <a:cubicBezTo>
                      <a:pt x="296" y="20"/>
                      <a:pt x="311" y="7"/>
                      <a:pt x="330" y="0"/>
                    </a:cubicBezTo>
                    <a:cubicBezTo>
                      <a:pt x="333" y="7"/>
                      <a:pt x="332" y="16"/>
                      <a:pt x="326" y="20"/>
                    </a:cubicBezTo>
                    <a:cubicBezTo>
                      <a:pt x="294" y="40"/>
                      <a:pt x="278" y="77"/>
                      <a:pt x="246" y="95"/>
                    </a:cubicBezTo>
                    <a:cubicBezTo>
                      <a:pt x="224" y="108"/>
                      <a:pt x="205" y="126"/>
                      <a:pt x="180" y="133"/>
                    </a:cubicBezTo>
                    <a:cubicBezTo>
                      <a:pt x="170" y="136"/>
                      <a:pt x="162" y="149"/>
                      <a:pt x="152" y="150"/>
                    </a:cubicBezTo>
                    <a:cubicBezTo>
                      <a:pt x="123" y="153"/>
                      <a:pt x="93" y="158"/>
                      <a:pt x="65" y="145"/>
                    </a:cubicBezTo>
                    <a:cubicBezTo>
                      <a:pt x="59" y="142"/>
                      <a:pt x="53" y="140"/>
                      <a:pt x="47" y="139"/>
                    </a:cubicBezTo>
                    <a:cubicBezTo>
                      <a:pt x="31" y="138"/>
                      <a:pt x="31" y="137"/>
                      <a:pt x="37" y="123"/>
                    </a:cubicBezTo>
                    <a:cubicBezTo>
                      <a:pt x="39" y="119"/>
                      <a:pt x="38" y="118"/>
                      <a:pt x="36" y="117"/>
                    </a:cubicBezTo>
                    <a:cubicBezTo>
                      <a:pt x="31" y="115"/>
                      <a:pt x="26" y="114"/>
                      <a:pt x="23" y="119"/>
                    </a:cubicBezTo>
                    <a:cubicBezTo>
                      <a:pt x="17" y="126"/>
                      <a:pt x="11" y="130"/>
                      <a:pt x="1" y="131"/>
                    </a:cubicBezTo>
                    <a:cubicBezTo>
                      <a:pt x="0" y="130"/>
                      <a:pt x="0" y="129"/>
                      <a:pt x="0" y="129"/>
                    </a:cubicBezTo>
                    <a:cubicBezTo>
                      <a:pt x="1" y="128"/>
                      <a:pt x="1" y="127"/>
                      <a:pt x="1" y="127"/>
                    </a:cubicBezTo>
                    <a:close/>
                  </a:path>
                </a:pathLst>
              </a:custGeom>
              <a:solidFill>
                <a:srgbClr val="E6D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7" name="Freeform 847">
                <a:extLst>
                  <a:ext uri="{FF2B5EF4-FFF2-40B4-BE49-F238E27FC236}">
                    <a16:creationId xmlns:a16="http://schemas.microsoft.com/office/drawing/2014/main" id="{59831661-27C3-19B9-311B-599EACD6BD62}"/>
                  </a:ext>
                </a:extLst>
              </p:cNvPr>
              <p:cNvSpPr/>
              <p:nvPr/>
            </p:nvSpPr>
            <p:spPr bwMode="auto">
              <a:xfrm>
                <a:off x="3800" y="1662"/>
                <a:ext cx="60" cy="218"/>
              </a:xfrm>
              <a:custGeom>
                <a:avLst/>
                <a:gdLst>
                  <a:gd name="T0" fmla="*/ 4 w 148"/>
                  <a:gd name="T1" fmla="*/ 0 h 256"/>
                  <a:gd name="T2" fmla="*/ 56 w 148"/>
                  <a:gd name="T3" fmla="*/ 24 h 256"/>
                  <a:gd name="T4" fmla="*/ 72 w 148"/>
                  <a:gd name="T5" fmla="*/ 40 h 256"/>
                  <a:gd name="T6" fmla="*/ 72 w 148"/>
                  <a:gd name="T7" fmla="*/ 40 h 256"/>
                  <a:gd name="T8" fmla="*/ 128 w 148"/>
                  <a:gd name="T9" fmla="*/ 108 h 256"/>
                  <a:gd name="T10" fmla="*/ 126 w 148"/>
                  <a:gd name="T11" fmla="*/ 155 h 256"/>
                  <a:gd name="T12" fmla="*/ 134 w 148"/>
                  <a:gd name="T13" fmla="*/ 162 h 256"/>
                  <a:gd name="T14" fmla="*/ 146 w 148"/>
                  <a:gd name="T15" fmla="*/ 161 h 256"/>
                  <a:gd name="T16" fmla="*/ 145 w 148"/>
                  <a:gd name="T17" fmla="*/ 170 h 256"/>
                  <a:gd name="T18" fmla="*/ 133 w 148"/>
                  <a:gd name="T19" fmla="*/ 178 h 256"/>
                  <a:gd name="T20" fmla="*/ 88 w 148"/>
                  <a:gd name="T21" fmla="*/ 194 h 256"/>
                  <a:gd name="T22" fmla="*/ 88 w 148"/>
                  <a:gd name="T23" fmla="*/ 256 h 256"/>
                  <a:gd name="T24" fmla="*/ 80 w 148"/>
                  <a:gd name="T25" fmla="*/ 256 h 256"/>
                  <a:gd name="T26" fmla="*/ 65 w 148"/>
                  <a:gd name="T27" fmla="*/ 234 h 256"/>
                  <a:gd name="T28" fmla="*/ 50 w 148"/>
                  <a:gd name="T29" fmla="*/ 161 h 256"/>
                  <a:gd name="T30" fmla="*/ 49 w 148"/>
                  <a:gd name="T31" fmla="*/ 151 h 256"/>
                  <a:gd name="T32" fmla="*/ 38 w 148"/>
                  <a:gd name="T33" fmla="*/ 104 h 256"/>
                  <a:gd name="T34" fmla="*/ 39 w 148"/>
                  <a:gd name="T35" fmla="*/ 73 h 256"/>
                  <a:gd name="T36" fmla="*/ 31 w 148"/>
                  <a:gd name="T37" fmla="*/ 25 h 256"/>
                  <a:gd name="T38" fmla="*/ 9 w 148"/>
                  <a:gd name="T39" fmla="*/ 15 h 256"/>
                  <a:gd name="T40" fmla="*/ 4 w 148"/>
                  <a:gd name="T41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8" h="256">
                    <a:moveTo>
                      <a:pt x="4" y="0"/>
                    </a:moveTo>
                    <a:cubicBezTo>
                      <a:pt x="22" y="7"/>
                      <a:pt x="36" y="21"/>
                      <a:pt x="56" y="24"/>
                    </a:cubicBezTo>
                    <a:cubicBezTo>
                      <a:pt x="62" y="29"/>
                      <a:pt x="68" y="33"/>
                      <a:pt x="72" y="40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100" y="54"/>
                      <a:pt x="123" y="74"/>
                      <a:pt x="128" y="108"/>
                    </a:cubicBezTo>
                    <a:cubicBezTo>
                      <a:pt x="139" y="124"/>
                      <a:pt x="121" y="138"/>
                      <a:pt x="126" y="155"/>
                    </a:cubicBezTo>
                    <a:cubicBezTo>
                      <a:pt x="128" y="162"/>
                      <a:pt x="127" y="165"/>
                      <a:pt x="134" y="162"/>
                    </a:cubicBezTo>
                    <a:cubicBezTo>
                      <a:pt x="138" y="161"/>
                      <a:pt x="142" y="155"/>
                      <a:pt x="146" y="161"/>
                    </a:cubicBezTo>
                    <a:cubicBezTo>
                      <a:pt x="148" y="164"/>
                      <a:pt x="146" y="167"/>
                      <a:pt x="145" y="170"/>
                    </a:cubicBezTo>
                    <a:cubicBezTo>
                      <a:pt x="142" y="175"/>
                      <a:pt x="140" y="179"/>
                      <a:pt x="133" y="178"/>
                    </a:cubicBezTo>
                    <a:cubicBezTo>
                      <a:pt x="115" y="174"/>
                      <a:pt x="104" y="190"/>
                      <a:pt x="88" y="194"/>
                    </a:cubicBezTo>
                    <a:cubicBezTo>
                      <a:pt x="76" y="197"/>
                      <a:pt x="77" y="246"/>
                      <a:pt x="88" y="256"/>
                    </a:cubicBezTo>
                    <a:cubicBezTo>
                      <a:pt x="85" y="256"/>
                      <a:pt x="83" y="256"/>
                      <a:pt x="80" y="256"/>
                    </a:cubicBezTo>
                    <a:cubicBezTo>
                      <a:pt x="65" y="256"/>
                      <a:pt x="63" y="245"/>
                      <a:pt x="65" y="234"/>
                    </a:cubicBezTo>
                    <a:cubicBezTo>
                      <a:pt x="68" y="208"/>
                      <a:pt x="75" y="181"/>
                      <a:pt x="50" y="161"/>
                    </a:cubicBezTo>
                    <a:cubicBezTo>
                      <a:pt x="48" y="159"/>
                      <a:pt x="48" y="154"/>
                      <a:pt x="49" y="151"/>
                    </a:cubicBezTo>
                    <a:cubicBezTo>
                      <a:pt x="59" y="132"/>
                      <a:pt x="49" y="118"/>
                      <a:pt x="38" y="104"/>
                    </a:cubicBezTo>
                    <a:cubicBezTo>
                      <a:pt x="31" y="93"/>
                      <a:pt x="23" y="86"/>
                      <a:pt x="39" y="73"/>
                    </a:cubicBezTo>
                    <a:cubicBezTo>
                      <a:pt x="59" y="57"/>
                      <a:pt x="54" y="37"/>
                      <a:pt x="31" y="25"/>
                    </a:cubicBezTo>
                    <a:cubicBezTo>
                      <a:pt x="24" y="21"/>
                      <a:pt x="16" y="18"/>
                      <a:pt x="9" y="15"/>
                    </a:cubicBezTo>
                    <a:cubicBezTo>
                      <a:pt x="0" y="12"/>
                      <a:pt x="0" y="6"/>
                      <a:pt x="4" y="0"/>
                    </a:cubicBezTo>
                    <a:close/>
                  </a:path>
                </a:pathLst>
              </a:custGeom>
              <a:solidFill>
                <a:srgbClr val="F0D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8" name="Freeform 848">
                <a:extLst>
                  <a:ext uri="{FF2B5EF4-FFF2-40B4-BE49-F238E27FC236}">
                    <a16:creationId xmlns:a16="http://schemas.microsoft.com/office/drawing/2014/main" id="{F1ED68BC-83D9-8854-EE06-B7CA34BA296A}"/>
                  </a:ext>
                </a:extLst>
              </p:cNvPr>
              <p:cNvSpPr/>
              <p:nvPr/>
            </p:nvSpPr>
            <p:spPr bwMode="auto">
              <a:xfrm>
                <a:off x="4380" y="2349"/>
                <a:ext cx="98" cy="131"/>
              </a:xfrm>
              <a:custGeom>
                <a:avLst/>
                <a:gdLst>
                  <a:gd name="T0" fmla="*/ 21 w 241"/>
                  <a:gd name="T1" fmla="*/ 144 h 154"/>
                  <a:gd name="T2" fmla="*/ 0 w 241"/>
                  <a:gd name="T3" fmla="*/ 128 h 154"/>
                  <a:gd name="T4" fmla="*/ 20 w 241"/>
                  <a:gd name="T5" fmla="*/ 101 h 154"/>
                  <a:gd name="T6" fmla="*/ 42 w 241"/>
                  <a:gd name="T7" fmla="*/ 89 h 154"/>
                  <a:gd name="T8" fmla="*/ 61 w 241"/>
                  <a:gd name="T9" fmla="*/ 83 h 154"/>
                  <a:gd name="T10" fmla="*/ 101 w 241"/>
                  <a:gd name="T11" fmla="*/ 74 h 154"/>
                  <a:gd name="T12" fmla="*/ 107 w 241"/>
                  <a:gd name="T13" fmla="*/ 69 h 154"/>
                  <a:gd name="T14" fmla="*/ 122 w 241"/>
                  <a:gd name="T15" fmla="*/ 23 h 154"/>
                  <a:gd name="T16" fmla="*/ 130 w 241"/>
                  <a:gd name="T17" fmla="*/ 21 h 154"/>
                  <a:gd name="T18" fmla="*/ 165 w 241"/>
                  <a:gd name="T19" fmla="*/ 13 h 154"/>
                  <a:gd name="T20" fmla="*/ 193 w 241"/>
                  <a:gd name="T21" fmla="*/ 0 h 154"/>
                  <a:gd name="T22" fmla="*/ 200 w 241"/>
                  <a:gd name="T23" fmla="*/ 16 h 154"/>
                  <a:gd name="T24" fmla="*/ 192 w 241"/>
                  <a:gd name="T25" fmla="*/ 78 h 154"/>
                  <a:gd name="T26" fmla="*/ 198 w 241"/>
                  <a:gd name="T27" fmla="*/ 117 h 154"/>
                  <a:gd name="T28" fmla="*/ 214 w 241"/>
                  <a:gd name="T29" fmla="*/ 129 h 154"/>
                  <a:gd name="T30" fmla="*/ 226 w 241"/>
                  <a:gd name="T31" fmla="*/ 115 h 154"/>
                  <a:gd name="T32" fmla="*/ 233 w 241"/>
                  <a:gd name="T33" fmla="*/ 93 h 154"/>
                  <a:gd name="T34" fmla="*/ 228 w 241"/>
                  <a:gd name="T35" fmla="*/ 138 h 154"/>
                  <a:gd name="T36" fmla="*/ 177 w 241"/>
                  <a:gd name="T37" fmla="*/ 139 h 154"/>
                  <a:gd name="T38" fmla="*/ 142 w 241"/>
                  <a:gd name="T39" fmla="*/ 116 h 154"/>
                  <a:gd name="T40" fmla="*/ 131 w 241"/>
                  <a:gd name="T41" fmla="*/ 109 h 154"/>
                  <a:gd name="T42" fmla="*/ 68 w 241"/>
                  <a:gd name="T43" fmla="*/ 105 h 154"/>
                  <a:gd name="T44" fmla="*/ 35 w 241"/>
                  <a:gd name="T45" fmla="*/ 129 h 154"/>
                  <a:gd name="T46" fmla="*/ 21 w 241"/>
                  <a:gd name="T47" fmla="*/ 14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1" h="154">
                    <a:moveTo>
                      <a:pt x="21" y="144"/>
                    </a:moveTo>
                    <a:cubicBezTo>
                      <a:pt x="12" y="141"/>
                      <a:pt x="1" y="143"/>
                      <a:pt x="0" y="128"/>
                    </a:cubicBezTo>
                    <a:cubicBezTo>
                      <a:pt x="0" y="113"/>
                      <a:pt x="7" y="105"/>
                      <a:pt x="20" y="101"/>
                    </a:cubicBezTo>
                    <a:cubicBezTo>
                      <a:pt x="28" y="99"/>
                      <a:pt x="36" y="96"/>
                      <a:pt x="42" y="89"/>
                    </a:cubicBezTo>
                    <a:cubicBezTo>
                      <a:pt x="47" y="83"/>
                      <a:pt x="53" y="82"/>
                      <a:pt x="61" y="83"/>
                    </a:cubicBezTo>
                    <a:cubicBezTo>
                      <a:pt x="75" y="86"/>
                      <a:pt x="89" y="80"/>
                      <a:pt x="101" y="74"/>
                    </a:cubicBezTo>
                    <a:cubicBezTo>
                      <a:pt x="103" y="73"/>
                      <a:pt x="107" y="70"/>
                      <a:pt x="107" y="69"/>
                    </a:cubicBezTo>
                    <a:cubicBezTo>
                      <a:pt x="100" y="50"/>
                      <a:pt x="113" y="37"/>
                      <a:pt x="122" y="23"/>
                    </a:cubicBezTo>
                    <a:cubicBezTo>
                      <a:pt x="125" y="17"/>
                      <a:pt x="126" y="20"/>
                      <a:pt x="130" y="21"/>
                    </a:cubicBezTo>
                    <a:cubicBezTo>
                      <a:pt x="142" y="24"/>
                      <a:pt x="156" y="34"/>
                      <a:pt x="165" y="13"/>
                    </a:cubicBezTo>
                    <a:cubicBezTo>
                      <a:pt x="168" y="6"/>
                      <a:pt x="183" y="4"/>
                      <a:pt x="193" y="0"/>
                    </a:cubicBezTo>
                    <a:cubicBezTo>
                      <a:pt x="205" y="1"/>
                      <a:pt x="206" y="10"/>
                      <a:pt x="200" y="16"/>
                    </a:cubicBezTo>
                    <a:cubicBezTo>
                      <a:pt x="181" y="36"/>
                      <a:pt x="184" y="56"/>
                      <a:pt x="192" y="78"/>
                    </a:cubicBezTo>
                    <a:cubicBezTo>
                      <a:pt x="196" y="90"/>
                      <a:pt x="197" y="104"/>
                      <a:pt x="198" y="117"/>
                    </a:cubicBezTo>
                    <a:cubicBezTo>
                      <a:pt x="200" y="126"/>
                      <a:pt x="206" y="130"/>
                      <a:pt x="214" y="129"/>
                    </a:cubicBezTo>
                    <a:cubicBezTo>
                      <a:pt x="222" y="129"/>
                      <a:pt x="224" y="121"/>
                      <a:pt x="226" y="115"/>
                    </a:cubicBezTo>
                    <a:cubicBezTo>
                      <a:pt x="228" y="108"/>
                      <a:pt x="226" y="99"/>
                      <a:pt x="233" y="93"/>
                    </a:cubicBezTo>
                    <a:cubicBezTo>
                      <a:pt x="240" y="109"/>
                      <a:pt x="241" y="125"/>
                      <a:pt x="228" y="138"/>
                    </a:cubicBezTo>
                    <a:cubicBezTo>
                      <a:pt x="212" y="154"/>
                      <a:pt x="193" y="147"/>
                      <a:pt x="177" y="139"/>
                    </a:cubicBezTo>
                    <a:cubicBezTo>
                      <a:pt x="164" y="134"/>
                      <a:pt x="151" y="127"/>
                      <a:pt x="142" y="116"/>
                    </a:cubicBezTo>
                    <a:cubicBezTo>
                      <a:pt x="140" y="113"/>
                      <a:pt x="136" y="108"/>
                      <a:pt x="131" y="109"/>
                    </a:cubicBezTo>
                    <a:cubicBezTo>
                      <a:pt x="109" y="115"/>
                      <a:pt x="89" y="109"/>
                      <a:pt x="68" y="105"/>
                    </a:cubicBezTo>
                    <a:cubicBezTo>
                      <a:pt x="54" y="103"/>
                      <a:pt x="36" y="107"/>
                      <a:pt x="35" y="129"/>
                    </a:cubicBezTo>
                    <a:cubicBezTo>
                      <a:pt x="35" y="136"/>
                      <a:pt x="27" y="141"/>
                      <a:pt x="21" y="144"/>
                    </a:cubicBezTo>
                    <a:close/>
                  </a:path>
                </a:pathLst>
              </a:custGeom>
              <a:solidFill>
                <a:srgbClr val="DCC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9" name="Freeform 849">
                <a:extLst>
                  <a:ext uri="{FF2B5EF4-FFF2-40B4-BE49-F238E27FC236}">
                    <a16:creationId xmlns:a16="http://schemas.microsoft.com/office/drawing/2014/main" id="{2D1CB12B-19A7-0D6E-737C-888BE72A2471}"/>
                  </a:ext>
                </a:extLst>
              </p:cNvPr>
              <p:cNvSpPr/>
              <p:nvPr/>
            </p:nvSpPr>
            <p:spPr bwMode="auto">
              <a:xfrm>
                <a:off x="4681" y="1081"/>
                <a:ext cx="110" cy="301"/>
              </a:xfrm>
              <a:custGeom>
                <a:avLst/>
                <a:gdLst>
                  <a:gd name="T0" fmla="*/ 47 w 271"/>
                  <a:gd name="T1" fmla="*/ 7 h 353"/>
                  <a:gd name="T2" fmla="*/ 40 w 271"/>
                  <a:gd name="T3" fmla="*/ 58 h 353"/>
                  <a:gd name="T4" fmla="*/ 41 w 271"/>
                  <a:gd name="T5" fmla="*/ 72 h 353"/>
                  <a:gd name="T6" fmla="*/ 63 w 271"/>
                  <a:gd name="T7" fmla="*/ 114 h 353"/>
                  <a:gd name="T8" fmla="*/ 108 w 271"/>
                  <a:gd name="T9" fmla="*/ 130 h 353"/>
                  <a:gd name="T10" fmla="*/ 154 w 271"/>
                  <a:gd name="T11" fmla="*/ 151 h 353"/>
                  <a:gd name="T12" fmla="*/ 167 w 271"/>
                  <a:gd name="T13" fmla="*/ 167 h 353"/>
                  <a:gd name="T14" fmla="*/ 187 w 271"/>
                  <a:gd name="T15" fmla="*/ 204 h 353"/>
                  <a:gd name="T16" fmla="*/ 188 w 271"/>
                  <a:gd name="T17" fmla="*/ 211 h 353"/>
                  <a:gd name="T18" fmla="*/ 241 w 271"/>
                  <a:gd name="T19" fmla="*/ 315 h 353"/>
                  <a:gd name="T20" fmla="*/ 271 w 271"/>
                  <a:gd name="T21" fmla="*/ 347 h 353"/>
                  <a:gd name="T22" fmla="*/ 270 w 271"/>
                  <a:gd name="T23" fmla="*/ 352 h 353"/>
                  <a:gd name="T24" fmla="*/ 264 w 271"/>
                  <a:gd name="T25" fmla="*/ 353 h 353"/>
                  <a:gd name="T26" fmla="*/ 253 w 271"/>
                  <a:gd name="T27" fmla="*/ 344 h 353"/>
                  <a:gd name="T28" fmla="*/ 210 w 271"/>
                  <a:gd name="T29" fmla="*/ 308 h 353"/>
                  <a:gd name="T30" fmla="*/ 167 w 271"/>
                  <a:gd name="T31" fmla="*/ 280 h 353"/>
                  <a:gd name="T32" fmla="*/ 152 w 271"/>
                  <a:gd name="T33" fmla="*/ 288 h 353"/>
                  <a:gd name="T34" fmla="*/ 135 w 271"/>
                  <a:gd name="T35" fmla="*/ 289 h 353"/>
                  <a:gd name="T36" fmla="*/ 136 w 271"/>
                  <a:gd name="T37" fmla="*/ 216 h 353"/>
                  <a:gd name="T38" fmla="*/ 151 w 271"/>
                  <a:gd name="T39" fmla="*/ 215 h 353"/>
                  <a:gd name="T40" fmla="*/ 175 w 271"/>
                  <a:gd name="T41" fmla="*/ 243 h 353"/>
                  <a:gd name="T42" fmla="*/ 186 w 271"/>
                  <a:gd name="T43" fmla="*/ 252 h 353"/>
                  <a:gd name="T44" fmla="*/ 194 w 271"/>
                  <a:gd name="T45" fmla="*/ 248 h 353"/>
                  <a:gd name="T46" fmla="*/ 191 w 271"/>
                  <a:gd name="T47" fmla="*/ 233 h 353"/>
                  <a:gd name="T48" fmla="*/ 171 w 271"/>
                  <a:gd name="T49" fmla="*/ 209 h 353"/>
                  <a:gd name="T50" fmla="*/ 166 w 271"/>
                  <a:gd name="T51" fmla="*/ 186 h 353"/>
                  <a:gd name="T52" fmla="*/ 105 w 271"/>
                  <a:gd name="T53" fmla="*/ 176 h 353"/>
                  <a:gd name="T54" fmla="*/ 84 w 271"/>
                  <a:gd name="T55" fmla="*/ 171 h 353"/>
                  <a:gd name="T56" fmla="*/ 80 w 271"/>
                  <a:gd name="T57" fmla="*/ 167 h 353"/>
                  <a:gd name="T58" fmla="*/ 72 w 271"/>
                  <a:gd name="T59" fmla="*/ 155 h 353"/>
                  <a:gd name="T60" fmla="*/ 50 w 271"/>
                  <a:gd name="T61" fmla="*/ 145 h 353"/>
                  <a:gd name="T62" fmla="*/ 30 w 271"/>
                  <a:gd name="T63" fmla="*/ 140 h 353"/>
                  <a:gd name="T64" fmla="*/ 40 w 271"/>
                  <a:gd name="T65" fmla="*/ 126 h 353"/>
                  <a:gd name="T66" fmla="*/ 43 w 271"/>
                  <a:gd name="T67" fmla="*/ 109 h 353"/>
                  <a:gd name="T68" fmla="*/ 25 w 271"/>
                  <a:gd name="T69" fmla="*/ 97 h 353"/>
                  <a:gd name="T70" fmla="*/ 15 w 271"/>
                  <a:gd name="T71" fmla="*/ 55 h 353"/>
                  <a:gd name="T72" fmla="*/ 27 w 271"/>
                  <a:gd name="T73" fmla="*/ 3 h 353"/>
                  <a:gd name="T74" fmla="*/ 47 w 271"/>
                  <a:gd name="T75" fmla="*/ 7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1" h="353">
                    <a:moveTo>
                      <a:pt x="47" y="7"/>
                    </a:moveTo>
                    <a:cubicBezTo>
                      <a:pt x="46" y="24"/>
                      <a:pt x="52" y="42"/>
                      <a:pt x="40" y="58"/>
                    </a:cubicBezTo>
                    <a:cubicBezTo>
                      <a:pt x="37" y="62"/>
                      <a:pt x="39" y="67"/>
                      <a:pt x="41" y="72"/>
                    </a:cubicBezTo>
                    <a:cubicBezTo>
                      <a:pt x="47" y="86"/>
                      <a:pt x="54" y="100"/>
                      <a:pt x="63" y="114"/>
                    </a:cubicBezTo>
                    <a:cubicBezTo>
                      <a:pt x="74" y="132"/>
                      <a:pt x="89" y="135"/>
                      <a:pt x="108" y="130"/>
                    </a:cubicBezTo>
                    <a:cubicBezTo>
                      <a:pt x="130" y="124"/>
                      <a:pt x="145" y="129"/>
                      <a:pt x="154" y="151"/>
                    </a:cubicBezTo>
                    <a:cubicBezTo>
                      <a:pt x="157" y="158"/>
                      <a:pt x="160" y="163"/>
                      <a:pt x="167" y="167"/>
                    </a:cubicBezTo>
                    <a:cubicBezTo>
                      <a:pt x="182" y="175"/>
                      <a:pt x="195" y="184"/>
                      <a:pt x="187" y="204"/>
                    </a:cubicBezTo>
                    <a:cubicBezTo>
                      <a:pt x="186" y="206"/>
                      <a:pt x="186" y="210"/>
                      <a:pt x="188" y="211"/>
                    </a:cubicBezTo>
                    <a:cubicBezTo>
                      <a:pt x="222" y="237"/>
                      <a:pt x="211" y="287"/>
                      <a:pt x="241" y="315"/>
                    </a:cubicBezTo>
                    <a:cubicBezTo>
                      <a:pt x="252" y="325"/>
                      <a:pt x="264" y="333"/>
                      <a:pt x="271" y="347"/>
                    </a:cubicBezTo>
                    <a:cubicBezTo>
                      <a:pt x="271" y="349"/>
                      <a:pt x="271" y="350"/>
                      <a:pt x="270" y="352"/>
                    </a:cubicBezTo>
                    <a:cubicBezTo>
                      <a:pt x="268" y="352"/>
                      <a:pt x="266" y="353"/>
                      <a:pt x="264" y="353"/>
                    </a:cubicBezTo>
                    <a:cubicBezTo>
                      <a:pt x="260" y="351"/>
                      <a:pt x="256" y="348"/>
                      <a:pt x="253" y="344"/>
                    </a:cubicBezTo>
                    <a:cubicBezTo>
                      <a:pt x="235" y="337"/>
                      <a:pt x="218" y="329"/>
                      <a:pt x="210" y="308"/>
                    </a:cubicBezTo>
                    <a:cubicBezTo>
                      <a:pt x="204" y="291"/>
                      <a:pt x="183" y="288"/>
                      <a:pt x="167" y="280"/>
                    </a:cubicBezTo>
                    <a:cubicBezTo>
                      <a:pt x="161" y="278"/>
                      <a:pt x="156" y="284"/>
                      <a:pt x="152" y="288"/>
                    </a:cubicBezTo>
                    <a:cubicBezTo>
                      <a:pt x="147" y="293"/>
                      <a:pt x="141" y="295"/>
                      <a:pt x="135" y="289"/>
                    </a:cubicBezTo>
                    <a:cubicBezTo>
                      <a:pt x="118" y="274"/>
                      <a:pt x="119" y="230"/>
                      <a:pt x="136" y="216"/>
                    </a:cubicBezTo>
                    <a:cubicBezTo>
                      <a:pt x="141" y="212"/>
                      <a:pt x="146" y="212"/>
                      <a:pt x="151" y="215"/>
                    </a:cubicBezTo>
                    <a:cubicBezTo>
                      <a:pt x="161" y="222"/>
                      <a:pt x="173" y="229"/>
                      <a:pt x="175" y="243"/>
                    </a:cubicBezTo>
                    <a:cubicBezTo>
                      <a:pt x="176" y="249"/>
                      <a:pt x="179" y="253"/>
                      <a:pt x="186" y="252"/>
                    </a:cubicBezTo>
                    <a:cubicBezTo>
                      <a:pt x="189" y="252"/>
                      <a:pt x="193" y="251"/>
                      <a:pt x="194" y="248"/>
                    </a:cubicBezTo>
                    <a:cubicBezTo>
                      <a:pt x="197" y="242"/>
                      <a:pt x="194" y="238"/>
                      <a:pt x="191" y="233"/>
                    </a:cubicBezTo>
                    <a:cubicBezTo>
                      <a:pt x="185" y="225"/>
                      <a:pt x="173" y="221"/>
                      <a:pt x="171" y="209"/>
                    </a:cubicBezTo>
                    <a:cubicBezTo>
                      <a:pt x="170" y="201"/>
                      <a:pt x="176" y="192"/>
                      <a:pt x="166" y="186"/>
                    </a:cubicBezTo>
                    <a:cubicBezTo>
                      <a:pt x="146" y="183"/>
                      <a:pt x="126" y="178"/>
                      <a:pt x="105" y="176"/>
                    </a:cubicBezTo>
                    <a:cubicBezTo>
                      <a:pt x="98" y="175"/>
                      <a:pt x="91" y="175"/>
                      <a:pt x="84" y="171"/>
                    </a:cubicBezTo>
                    <a:cubicBezTo>
                      <a:pt x="82" y="169"/>
                      <a:pt x="81" y="168"/>
                      <a:pt x="80" y="167"/>
                    </a:cubicBezTo>
                    <a:cubicBezTo>
                      <a:pt x="77" y="163"/>
                      <a:pt x="74" y="159"/>
                      <a:pt x="72" y="155"/>
                    </a:cubicBezTo>
                    <a:cubicBezTo>
                      <a:pt x="68" y="144"/>
                      <a:pt x="61" y="141"/>
                      <a:pt x="50" y="145"/>
                    </a:cubicBezTo>
                    <a:cubicBezTo>
                      <a:pt x="43" y="147"/>
                      <a:pt x="34" y="150"/>
                      <a:pt x="30" y="140"/>
                    </a:cubicBezTo>
                    <a:cubicBezTo>
                      <a:pt x="26" y="132"/>
                      <a:pt x="34" y="129"/>
                      <a:pt x="40" y="126"/>
                    </a:cubicBezTo>
                    <a:cubicBezTo>
                      <a:pt x="48" y="122"/>
                      <a:pt x="47" y="116"/>
                      <a:pt x="43" y="109"/>
                    </a:cubicBezTo>
                    <a:cubicBezTo>
                      <a:pt x="38" y="103"/>
                      <a:pt x="32" y="100"/>
                      <a:pt x="25" y="97"/>
                    </a:cubicBezTo>
                    <a:cubicBezTo>
                      <a:pt x="4" y="87"/>
                      <a:pt x="0" y="72"/>
                      <a:pt x="15" y="55"/>
                    </a:cubicBezTo>
                    <a:cubicBezTo>
                      <a:pt x="30" y="39"/>
                      <a:pt x="32" y="22"/>
                      <a:pt x="27" y="3"/>
                    </a:cubicBezTo>
                    <a:cubicBezTo>
                      <a:pt x="33" y="4"/>
                      <a:pt x="41" y="0"/>
                      <a:pt x="47" y="7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0" name="Freeform 850">
                <a:extLst>
                  <a:ext uri="{FF2B5EF4-FFF2-40B4-BE49-F238E27FC236}">
                    <a16:creationId xmlns:a16="http://schemas.microsoft.com/office/drawing/2014/main" id="{99473F43-03F3-907B-9E95-A4EF25192BD9}"/>
                  </a:ext>
                </a:extLst>
              </p:cNvPr>
              <p:cNvSpPr/>
              <p:nvPr/>
            </p:nvSpPr>
            <p:spPr bwMode="auto">
              <a:xfrm>
                <a:off x="4126" y="2308"/>
                <a:ext cx="73" cy="179"/>
              </a:xfrm>
              <a:custGeom>
                <a:avLst/>
                <a:gdLst>
                  <a:gd name="T0" fmla="*/ 9 w 182"/>
                  <a:gd name="T1" fmla="*/ 177 h 210"/>
                  <a:gd name="T2" fmla="*/ 17 w 182"/>
                  <a:gd name="T3" fmla="*/ 160 h 210"/>
                  <a:gd name="T4" fmla="*/ 59 w 182"/>
                  <a:gd name="T5" fmla="*/ 138 h 210"/>
                  <a:gd name="T6" fmla="*/ 101 w 182"/>
                  <a:gd name="T7" fmla="*/ 120 h 210"/>
                  <a:gd name="T8" fmla="*/ 115 w 182"/>
                  <a:gd name="T9" fmla="*/ 105 h 210"/>
                  <a:gd name="T10" fmla="*/ 125 w 182"/>
                  <a:gd name="T11" fmla="*/ 65 h 210"/>
                  <a:gd name="T12" fmla="*/ 131 w 182"/>
                  <a:gd name="T13" fmla="*/ 41 h 210"/>
                  <a:gd name="T14" fmla="*/ 149 w 182"/>
                  <a:gd name="T15" fmla="*/ 4 h 210"/>
                  <a:gd name="T16" fmla="*/ 168 w 182"/>
                  <a:gd name="T17" fmla="*/ 24 h 210"/>
                  <a:gd name="T18" fmla="*/ 161 w 182"/>
                  <a:gd name="T19" fmla="*/ 147 h 210"/>
                  <a:gd name="T20" fmla="*/ 138 w 182"/>
                  <a:gd name="T21" fmla="*/ 165 h 210"/>
                  <a:gd name="T22" fmla="*/ 73 w 182"/>
                  <a:gd name="T23" fmla="*/ 200 h 210"/>
                  <a:gd name="T24" fmla="*/ 41 w 182"/>
                  <a:gd name="T25" fmla="*/ 192 h 210"/>
                  <a:gd name="T26" fmla="*/ 9 w 182"/>
                  <a:gd name="T27" fmla="*/ 177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210">
                    <a:moveTo>
                      <a:pt x="9" y="177"/>
                    </a:moveTo>
                    <a:cubicBezTo>
                      <a:pt x="0" y="166"/>
                      <a:pt x="8" y="162"/>
                      <a:pt x="17" y="160"/>
                    </a:cubicBezTo>
                    <a:cubicBezTo>
                      <a:pt x="37" y="165"/>
                      <a:pt x="49" y="149"/>
                      <a:pt x="59" y="138"/>
                    </a:cubicBezTo>
                    <a:cubicBezTo>
                      <a:pt x="72" y="125"/>
                      <a:pt x="83" y="117"/>
                      <a:pt x="101" y="120"/>
                    </a:cubicBezTo>
                    <a:cubicBezTo>
                      <a:pt x="112" y="121"/>
                      <a:pt x="118" y="117"/>
                      <a:pt x="115" y="105"/>
                    </a:cubicBezTo>
                    <a:cubicBezTo>
                      <a:pt x="110" y="89"/>
                      <a:pt x="115" y="77"/>
                      <a:pt x="125" y="65"/>
                    </a:cubicBezTo>
                    <a:cubicBezTo>
                      <a:pt x="131" y="58"/>
                      <a:pt x="133" y="50"/>
                      <a:pt x="131" y="41"/>
                    </a:cubicBezTo>
                    <a:cubicBezTo>
                      <a:pt x="126" y="23"/>
                      <a:pt x="132" y="11"/>
                      <a:pt x="149" y="4"/>
                    </a:cubicBezTo>
                    <a:cubicBezTo>
                      <a:pt x="167" y="0"/>
                      <a:pt x="163" y="16"/>
                      <a:pt x="168" y="24"/>
                    </a:cubicBezTo>
                    <a:cubicBezTo>
                      <a:pt x="182" y="66"/>
                      <a:pt x="175" y="107"/>
                      <a:pt x="161" y="147"/>
                    </a:cubicBezTo>
                    <a:cubicBezTo>
                      <a:pt x="158" y="158"/>
                      <a:pt x="151" y="163"/>
                      <a:pt x="138" y="165"/>
                    </a:cubicBezTo>
                    <a:cubicBezTo>
                      <a:pt x="114" y="171"/>
                      <a:pt x="94" y="187"/>
                      <a:pt x="73" y="200"/>
                    </a:cubicBezTo>
                    <a:cubicBezTo>
                      <a:pt x="59" y="210"/>
                      <a:pt x="52" y="195"/>
                      <a:pt x="41" y="192"/>
                    </a:cubicBezTo>
                    <a:cubicBezTo>
                      <a:pt x="27" y="193"/>
                      <a:pt x="23" y="175"/>
                      <a:pt x="9" y="177"/>
                    </a:cubicBezTo>
                    <a:close/>
                  </a:path>
                </a:pathLst>
              </a:custGeom>
              <a:solidFill>
                <a:srgbClr val="C5B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1" name="Freeform 851">
                <a:extLst>
                  <a:ext uri="{FF2B5EF4-FFF2-40B4-BE49-F238E27FC236}">
                    <a16:creationId xmlns:a16="http://schemas.microsoft.com/office/drawing/2014/main" id="{29215296-BDBD-839A-1F7E-725645C30E70}"/>
                  </a:ext>
                </a:extLst>
              </p:cNvPr>
              <p:cNvSpPr/>
              <p:nvPr/>
            </p:nvSpPr>
            <p:spPr bwMode="auto">
              <a:xfrm>
                <a:off x="4194" y="1440"/>
                <a:ext cx="82" cy="103"/>
              </a:xfrm>
              <a:custGeom>
                <a:avLst/>
                <a:gdLst>
                  <a:gd name="T0" fmla="*/ 11 w 200"/>
                  <a:gd name="T1" fmla="*/ 42 h 121"/>
                  <a:gd name="T2" fmla="*/ 7 w 200"/>
                  <a:gd name="T3" fmla="*/ 28 h 121"/>
                  <a:gd name="T4" fmla="*/ 19 w 200"/>
                  <a:gd name="T5" fmla="*/ 10 h 121"/>
                  <a:gd name="T6" fmla="*/ 67 w 200"/>
                  <a:gd name="T7" fmla="*/ 1 h 121"/>
                  <a:gd name="T8" fmla="*/ 141 w 200"/>
                  <a:gd name="T9" fmla="*/ 10 h 121"/>
                  <a:gd name="T10" fmla="*/ 145 w 200"/>
                  <a:gd name="T11" fmla="*/ 11 h 121"/>
                  <a:gd name="T12" fmla="*/ 176 w 200"/>
                  <a:gd name="T13" fmla="*/ 14 h 121"/>
                  <a:gd name="T14" fmla="*/ 175 w 200"/>
                  <a:gd name="T15" fmla="*/ 54 h 121"/>
                  <a:gd name="T16" fmla="*/ 191 w 200"/>
                  <a:gd name="T17" fmla="*/ 53 h 121"/>
                  <a:gd name="T18" fmla="*/ 167 w 200"/>
                  <a:gd name="T19" fmla="*/ 86 h 121"/>
                  <a:gd name="T20" fmla="*/ 165 w 200"/>
                  <a:gd name="T21" fmla="*/ 87 h 121"/>
                  <a:gd name="T22" fmla="*/ 140 w 200"/>
                  <a:gd name="T23" fmla="*/ 117 h 121"/>
                  <a:gd name="T24" fmla="*/ 124 w 200"/>
                  <a:gd name="T25" fmla="*/ 111 h 121"/>
                  <a:gd name="T26" fmla="*/ 71 w 200"/>
                  <a:gd name="T27" fmla="*/ 82 h 121"/>
                  <a:gd name="T28" fmla="*/ 33 w 200"/>
                  <a:gd name="T29" fmla="*/ 80 h 121"/>
                  <a:gd name="T30" fmla="*/ 25 w 200"/>
                  <a:gd name="T31" fmla="*/ 73 h 121"/>
                  <a:gd name="T32" fmla="*/ 11 w 200"/>
                  <a:gd name="T33" fmla="*/ 42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120">
                    <a:moveTo>
                      <a:pt x="11" y="42"/>
                    </a:moveTo>
                    <a:cubicBezTo>
                      <a:pt x="0" y="40"/>
                      <a:pt x="3" y="34"/>
                      <a:pt x="7" y="28"/>
                    </a:cubicBezTo>
                    <a:cubicBezTo>
                      <a:pt x="11" y="22"/>
                      <a:pt x="15" y="16"/>
                      <a:pt x="19" y="10"/>
                    </a:cubicBezTo>
                    <a:cubicBezTo>
                      <a:pt x="34" y="0"/>
                      <a:pt x="50" y="0"/>
                      <a:pt x="67" y="1"/>
                    </a:cubicBezTo>
                    <a:cubicBezTo>
                      <a:pt x="92" y="3"/>
                      <a:pt x="117" y="2"/>
                      <a:pt x="141" y="10"/>
                    </a:cubicBezTo>
                    <a:cubicBezTo>
                      <a:pt x="143" y="11"/>
                      <a:pt x="144" y="11"/>
                      <a:pt x="145" y="11"/>
                    </a:cubicBezTo>
                    <a:cubicBezTo>
                      <a:pt x="155" y="12"/>
                      <a:pt x="167" y="5"/>
                      <a:pt x="176" y="14"/>
                    </a:cubicBezTo>
                    <a:cubicBezTo>
                      <a:pt x="179" y="18"/>
                      <a:pt x="178" y="32"/>
                      <a:pt x="175" y="54"/>
                    </a:cubicBezTo>
                    <a:cubicBezTo>
                      <a:pt x="180" y="53"/>
                      <a:pt x="186" y="51"/>
                      <a:pt x="191" y="53"/>
                    </a:cubicBezTo>
                    <a:cubicBezTo>
                      <a:pt x="200" y="77"/>
                      <a:pt x="183" y="81"/>
                      <a:pt x="167" y="86"/>
                    </a:cubicBezTo>
                    <a:cubicBezTo>
                      <a:pt x="166" y="86"/>
                      <a:pt x="166" y="87"/>
                      <a:pt x="165" y="87"/>
                    </a:cubicBezTo>
                    <a:cubicBezTo>
                      <a:pt x="141" y="93"/>
                      <a:pt x="141" y="93"/>
                      <a:pt x="140" y="117"/>
                    </a:cubicBezTo>
                    <a:cubicBezTo>
                      <a:pt x="132" y="121"/>
                      <a:pt x="126" y="117"/>
                      <a:pt x="124" y="111"/>
                    </a:cubicBezTo>
                    <a:cubicBezTo>
                      <a:pt x="114" y="86"/>
                      <a:pt x="93" y="84"/>
                      <a:pt x="71" y="82"/>
                    </a:cubicBezTo>
                    <a:cubicBezTo>
                      <a:pt x="58" y="83"/>
                      <a:pt x="46" y="72"/>
                      <a:pt x="33" y="80"/>
                    </a:cubicBezTo>
                    <a:cubicBezTo>
                      <a:pt x="29" y="82"/>
                      <a:pt x="24" y="77"/>
                      <a:pt x="25" y="73"/>
                    </a:cubicBezTo>
                    <a:cubicBezTo>
                      <a:pt x="28" y="59"/>
                      <a:pt x="18" y="51"/>
                      <a:pt x="11" y="42"/>
                    </a:cubicBezTo>
                    <a:close/>
                  </a:path>
                </a:pathLst>
              </a:custGeom>
              <a:solidFill>
                <a:srgbClr val="D5C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2" name="Freeform 852">
                <a:extLst>
                  <a:ext uri="{FF2B5EF4-FFF2-40B4-BE49-F238E27FC236}">
                    <a16:creationId xmlns:a16="http://schemas.microsoft.com/office/drawing/2014/main" id="{A2DABA57-8E52-4689-2226-44AF35332C43}"/>
                  </a:ext>
                </a:extLst>
              </p:cNvPr>
              <p:cNvSpPr/>
              <p:nvPr/>
            </p:nvSpPr>
            <p:spPr bwMode="auto">
              <a:xfrm>
                <a:off x="4457" y="2320"/>
                <a:ext cx="78" cy="146"/>
              </a:xfrm>
              <a:custGeom>
                <a:avLst/>
                <a:gdLst>
                  <a:gd name="T0" fmla="*/ 44 w 192"/>
                  <a:gd name="T1" fmla="*/ 127 h 171"/>
                  <a:gd name="T2" fmla="*/ 42 w 192"/>
                  <a:gd name="T3" fmla="*/ 150 h 171"/>
                  <a:gd name="T4" fmla="*/ 28 w 192"/>
                  <a:gd name="T5" fmla="*/ 170 h 171"/>
                  <a:gd name="T6" fmla="*/ 4 w 192"/>
                  <a:gd name="T7" fmla="*/ 155 h 171"/>
                  <a:gd name="T8" fmla="*/ 5 w 192"/>
                  <a:gd name="T9" fmla="*/ 93 h 171"/>
                  <a:gd name="T10" fmla="*/ 9 w 192"/>
                  <a:gd name="T11" fmla="*/ 56 h 171"/>
                  <a:gd name="T12" fmla="*/ 17 w 192"/>
                  <a:gd name="T13" fmla="*/ 40 h 171"/>
                  <a:gd name="T14" fmla="*/ 49 w 192"/>
                  <a:gd name="T15" fmla="*/ 8 h 171"/>
                  <a:gd name="T16" fmla="*/ 131 w 192"/>
                  <a:gd name="T17" fmla="*/ 13 h 171"/>
                  <a:gd name="T18" fmla="*/ 89 w 192"/>
                  <a:gd name="T19" fmla="*/ 38 h 171"/>
                  <a:gd name="T20" fmla="*/ 115 w 192"/>
                  <a:gd name="T21" fmla="*/ 45 h 171"/>
                  <a:gd name="T22" fmla="*/ 155 w 192"/>
                  <a:gd name="T23" fmla="*/ 29 h 171"/>
                  <a:gd name="T24" fmla="*/ 135 w 192"/>
                  <a:gd name="T25" fmla="*/ 7 h 171"/>
                  <a:gd name="T26" fmla="*/ 184 w 192"/>
                  <a:gd name="T27" fmla="*/ 17 h 171"/>
                  <a:gd name="T28" fmla="*/ 176 w 192"/>
                  <a:gd name="T29" fmla="*/ 50 h 171"/>
                  <a:gd name="T30" fmla="*/ 145 w 192"/>
                  <a:gd name="T31" fmla="*/ 65 h 171"/>
                  <a:gd name="T32" fmla="*/ 104 w 192"/>
                  <a:gd name="T33" fmla="*/ 82 h 171"/>
                  <a:gd name="T34" fmla="*/ 91 w 192"/>
                  <a:gd name="T35" fmla="*/ 70 h 171"/>
                  <a:gd name="T36" fmla="*/ 81 w 192"/>
                  <a:gd name="T37" fmla="*/ 71 h 171"/>
                  <a:gd name="T38" fmla="*/ 44 w 192"/>
                  <a:gd name="T39" fmla="*/ 127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2" h="171">
                    <a:moveTo>
                      <a:pt x="44" y="127"/>
                    </a:moveTo>
                    <a:cubicBezTo>
                      <a:pt x="43" y="134"/>
                      <a:pt x="44" y="143"/>
                      <a:pt x="42" y="150"/>
                    </a:cubicBezTo>
                    <a:cubicBezTo>
                      <a:pt x="40" y="158"/>
                      <a:pt x="40" y="169"/>
                      <a:pt x="28" y="170"/>
                    </a:cubicBezTo>
                    <a:cubicBezTo>
                      <a:pt x="17" y="171"/>
                      <a:pt x="8" y="166"/>
                      <a:pt x="4" y="155"/>
                    </a:cubicBezTo>
                    <a:cubicBezTo>
                      <a:pt x="15" y="134"/>
                      <a:pt x="14" y="113"/>
                      <a:pt x="5" y="93"/>
                    </a:cubicBezTo>
                    <a:cubicBezTo>
                      <a:pt x="0" y="79"/>
                      <a:pt x="0" y="68"/>
                      <a:pt x="9" y="56"/>
                    </a:cubicBezTo>
                    <a:cubicBezTo>
                      <a:pt x="13" y="52"/>
                      <a:pt x="17" y="46"/>
                      <a:pt x="17" y="40"/>
                    </a:cubicBezTo>
                    <a:cubicBezTo>
                      <a:pt x="18" y="20"/>
                      <a:pt x="30" y="12"/>
                      <a:pt x="49" y="8"/>
                    </a:cubicBezTo>
                    <a:cubicBezTo>
                      <a:pt x="77" y="3"/>
                      <a:pt x="104" y="0"/>
                      <a:pt x="131" y="13"/>
                    </a:cubicBezTo>
                    <a:cubicBezTo>
                      <a:pt x="124" y="31"/>
                      <a:pt x="108" y="36"/>
                      <a:pt x="89" y="38"/>
                    </a:cubicBezTo>
                    <a:cubicBezTo>
                      <a:pt x="97" y="51"/>
                      <a:pt x="108" y="50"/>
                      <a:pt x="115" y="45"/>
                    </a:cubicBezTo>
                    <a:cubicBezTo>
                      <a:pt x="128" y="37"/>
                      <a:pt x="141" y="33"/>
                      <a:pt x="155" y="29"/>
                    </a:cubicBezTo>
                    <a:cubicBezTo>
                      <a:pt x="152" y="17"/>
                      <a:pt x="137" y="19"/>
                      <a:pt x="135" y="7"/>
                    </a:cubicBezTo>
                    <a:cubicBezTo>
                      <a:pt x="150" y="0"/>
                      <a:pt x="177" y="5"/>
                      <a:pt x="184" y="17"/>
                    </a:cubicBezTo>
                    <a:cubicBezTo>
                      <a:pt x="192" y="30"/>
                      <a:pt x="186" y="41"/>
                      <a:pt x="176" y="50"/>
                    </a:cubicBezTo>
                    <a:cubicBezTo>
                      <a:pt x="165" y="53"/>
                      <a:pt x="154" y="57"/>
                      <a:pt x="145" y="65"/>
                    </a:cubicBezTo>
                    <a:cubicBezTo>
                      <a:pt x="134" y="75"/>
                      <a:pt x="118" y="77"/>
                      <a:pt x="104" y="82"/>
                    </a:cubicBezTo>
                    <a:cubicBezTo>
                      <a:pt x="104" y="74"/>
                      <a:pt x="105" y="63"/>
                      <a:pt x="91" y="70"/>
                    </a:cubicBezTo>
                    <a:cubicBezTo>
                      <a:pt x="88" y="71"/>
                      <a:pt x="84" y="71"/>
                      <a:pt x="81" y="71"/>
                    </a:cubicBezTo>
                    <a:cubicBezTo>
                      <a:pt x="45" y="72"/>
                      <a:pt x="32" y="91"/>
                      <a:pt x="44" y="127"/>
                    </a:cubicBezTo>
                    <a:close/>
                  </a:path>
                </a:pathLst>
              </a:custGeom>
              <a:solidFill>
                <a:srgbClr val="A19B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3" name="Freeform 853">
                <a:extLst>
                  <a:ext uri="{FF2B5EF4-FFF2-40B4-BE49-F238E27FC236}">
                    <a16:creationId xmlns:a16="http://schemas.microsoft.com/office/drawing/2014/main" id="{045A34A5-6887-8F99-D40E-7EAAC0152510}"/>
                  </a:ext>
                </a:extLst>
              </p:cNvPr>
              <p:cNvSpPr/>
              <p:nvPr/>
            </p:nvSpPr>
            <p:spPr bwMode="auto">
              <a:xfrm>
                <a:off x="4164" y="1371"/>
                <a:ext cx="119" cy="125"/>
              </a:xfrm>
              <a:custGeom>
                <a:avLst/>
                <a:gdLst>
                  <a:gd name="T0" fmla="*/ 266 w 293"/>
                  <a:gd name="T1" fmla="*/ 133 h 146"/>
                  <a:gd name="T2" fmla="*/ 253 w 293"/>
                  <a:gd name="T3" fmla="*/ 141 h 146"/>
                  <a:gd name="T4" fmla="*/ 243 w 293"/>
                  <a:gd name="T5" fmla="*/ 140 h 146"/>
                  <a:gd name="T6" fmla="*/ 243 w 293"/>
                  <a:gd name="T7" fmla="*/ 132 h 146"/>
                  <a:gd name="T8" fmla="*/ 248 w 293"/>
                  <a:gd name="T9" fmla="*/ 99 h 146"/>
                  <a:gd name="T10" fmla="*/ 239 w 293"/>
                  <a:gd name="T11" fmla="*/ 94 h 146"/>
                  <a:gd name="T12" fmla="*/ 153 w 293"/>
                  <a:gd name="T13" fmla="*/ 86 h 146"/>
                  <a:gd name="T14" fmla="*/ 94 w 293"/>
                  <a:gd name="T15" fmla="*/ 90 h 146"/>
                  <a:gd name="T16" fmla="*/ 65 w 293"/>
                  <a:gd name="T17" fmla="*/ 108 h 146"/>
                  <a:gd name="T18" fmla="*/ 51 w 293"/>
                  <a:gd name="T19" fmla="*/ 110 h 146"/>
                  <a:gd name="T20" fmla="*/ 6 w 293"/>
                  <a:gd name="T21" fmla="*/ 85 h 146"/>
                  <a:gd name="T22" fmla="*/ 1 w 293"/>
                  <a:gd name="T23" fmla="*/ 75 h 146"/>
                  <a:gd name="T24" fmla="*/ 10 w 293"/>
                  <a:gd name="T25" fmla="*/ 71 h 146"/>
                  <a:gd name="T26" fmla="*/ 90 w 293"/>
                  <a:gd name="T27" fmla="*/ 63 h 146"/>
                  <a:gd name="T28" fmla="*/ 125 w 293"/>
                  <a:gd name="T29" fmla="*/ 64 h 146"/>
                  <a:gd name="T30" fmla="*/ 148 w 293"/>
                  <a:gd name="T31" fmla="*/ 55 h 146"/>
                  <a:gd name="T32" fmla="*/ 136 w 293"/>
                  <a:gd name="T33" fmla="*/ 35 h 146"/>
                  <a:gd name="T34" fmla="*/ 120 w 293"/>
                  <a:gd name="T35" fmla="*/ 19 h 146"/>
                  <a:gd name="T36" fmla="*/ 146 w 293"/>
                  <a:gd name="T37" fmla="*/ 2 h 146"/>
                  <a:gd name="T38" fmla="*/ 175 w 293"/>
                  <a:gd name="T39" fmla="*/ 34 h 146"/>
                  <a:gd name="T40" fmla="*/ 172 w 293"/>
                  <a:gd name="T41" fmla="*/ 64 h 146"/>
                  <a:gd name="T42" fmla="*/ 184 w 293"/>
                  <a:gd name="T43" fmla="*/ 76 h 146"/>
                  <a:gd name="T44" fmla="*/ 232 w 293"/>
                  <a:gd name="T45" fmla="*/ 72 h 146"/>
                  <a:gd name="T46" fmla="*/ 273 w 293"/>
                  <a:gd name="T47" fmla="*/ 75 h 146"/>
                  <a:gd name="T48" fmla="*/ 283 w 293"/>
                  <a:gd name="T49" fmla="*/ 86 h 146"/>
                  <a:gd name="T50" fmla="*/ 293 w 293"/>
                  <a:gd name="T51" fmla="*/ 109 h 146"/>
                  <a:gd name="T52" fmla="*/ 266 w 293"/>
                  <a:gd name="T53" fmla="*/ 133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3" h="146">
                    <a:moveTo>
                      <a:pt x="266" y="133"/>
                    </a:moveTo>
                    <a:cubicBezTo>
                      <a:pt x="264" y="140"/>
                      <a:pt x="255" y="132"/>
                      <a:pt x="253" y="141"/>
                    </a:cubicBezTo>
                    <a:cubicBezTo>
                      <a:pt x="252" y="146"/>
                      <a:pt x="246" y="142"/>
                      <a:pt x="243" y="140"/>
                    </a:cubicBezTo>
                    <a:cubicBezTo>
                      <a:pt x="239" y="138"/>
                      <a:pt x="239" y="134"/>
                      <a:pt x="243" y="132"/>
                    </a:cubicBezTo>
                    <a:cubicBezTo>
                      <a:pt x="254" y="122"/>
                      <a:pt x="243" y="110"/>
                      <a:pt x="248" y="99"/>
                    </a:cubicBezTo>
                    <a:cubicBezTo>
                      <a:pt x="250" y="94"/>
                      <a:pt x="243" y="93"/>
                      <a:pt x="239" y="94"/>
                    </a:cubicBezTo>
                    <a:cubicBezTo>
                      <a:pt x="210" y="100"/>
                      <a:pt x="182" y="87"/>
                      <a:pt x="153" y="86"/>
                    </a:cubicBezTo>
                    <a:cubicBezTo>
                      <a:pt x="133" y="86"/>
                      <a:pt x="114" y="90"/>
                      <a:pt x="94" y="90"/>
                    </a:cubicBezTo>
                    <a:cubicBezTo>
                      <a:pt x="80" y="89"/>
                      <a:pt x="67" y="88"/>
                      <a:pt x="65" y="108"/>
                    </a:cubicBezTo>
                    <a:cubicBezTo>
                      <a:pt x="64" y="117"/>
                      <a:pt x="56" y="113"/>
                      <a:pt x="51" y="110"/>
                    </a:cubicBezTo>
                    <a:cubicBezTo>
                      <a:pt x="38" y="99"/>
                      <a:pt x="21" y="94"/>
                      <a:pt x="6" y="85"/>
                    </a:cubicBezTo>
                    <a:cubicBezTo>
                      <a:pt x="3" y="83"/>
                      <a:pt x="0" y="79"/>
                      <a:pt x="1" y="75"/>
                    </a:cubicBezTo>
                    <a:cubicBezTo>
                      <a:pt x="2" y="71"/>
                      <a:pt x="6" y="69"/>
                      <a:pt x="10" y="71"/>
                    </a:cubicBezTo>
                    <a:cubicBezTo>
                      <a:pt x="38" y="80"/>
                      <a:pt x="63" y="62"/>
                      <a:pt x="90" y="63"/>
                    </a:cubicBezTo>
                    <a:cubicBezTo>
                      <a:pt x="101" y="64"/>
                      <a:pt x="114" y="60"/>
                      <a:pt x="125" y="64"/>
                    </a:cubicBezTo>
                    <a:cubicBezTo>
                      <a:pt x="136" y="67"/>
                      <a:pt x="144" y="65"/>
                      <a:pt x="148" y="55"/>
                    </a:cubicBezTo>
                    <a:cubicBezTo>
                      <a:pt x="152" y="45"/>
                      <a:pt x="143" y="40"/>
                      <a:pt x="136" y="35"/>
                    </a:cubicBezTo>
                    <a:cubicBezTo>
                      <a:pt x="129" y="31"/>
                      <a:pt x="115" y="34"/>
                      <a:pt x="120" y="19"/>
                    </a:cubicBezTo>
                    <a:cubicBezTo>
                      <a:pt x="124" y="7"/>
                      <a:pt x="132" y="0"/>
                      <a:pt x="146" y="2"/>
                    </a:cubicBezTo>
                    <a:cubicBezTo>
                      <a:pt x="167" y="6"/>
                      <a:pt x="175" y="15"/>
                      <a:pt x="175" y="34"/>
                    </a:cubicBezTo>
                    <a:cubicBezTo>
                      <a:pt x="175" y="44"/>
                      <a:pt x="171" y="54"/>
                      <a:pt x="172" y="64"/>
                    </a:cubicBezTo>
                    <a:cubicBezTo>
                      <a:pt x="171" y="72"/>
                      <a:pt x="176" y="76"/>
                      <a:pt x="184" y="76"/>
                    </a:cubicBezTo>
                    <a:cubicBezTo>
                      <a:pt x="200" y="75"/>
                      <a:pt x="217" y="78"/>
                      <a:pt x="232" y="72"/>
                    </a:cubicBezTo>
                    <a:cubicBezTo>
                      <a:pt x="246" y="66"/>
                      <a:pt x="260" y="70"/>
                      <a:pt x="273" y="75"/>
                    </a:cubicBezTo>
                    <a:cubicBezTo>
                      <a:pt x="278" y="77"/>
                      <a:pt x="283" y="81"/>
                      <a:pt x="283" y="86"/>
                    </a:cubicBezTo>
                    <a:cubicBezTo>
                      <a:pt x="282" y="96"/>
                      <a:pt x="290" y="102"/>
                      <a:pt x="293" y="109"/>
                    </a:cubicBezTo>
                    <a:cubicBezTo>
                      <a:pt x="287" y="120"/>
                      <a:pt x="269" y="118"/>
                      <a:pt x="266" y="133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4" name="Freeform 854">
                <a:extLst>
                  <a:ext uri="{FF2B5EF4-FFF2-40B4-BE49-F238E27FC236}">
                    <a16:creationId xmlns:a16="http://schemas.microsoft.com/office/drawing/2014/main" id="{B01BEE34-A1CB-1714-2DDD-F8BC7DC97C64}"/>
                  </a:ext>
                </a:extLst>
              </p:cNvPr>
              <p:cNvSpPr/>
              <p:nvPr/>
            </p:nvSpPr>
            <p:spPr bwMode="auto">
              <a:xfrm>
                <a:off x="4223" y="1329"/>
                <a:ext cx="59" cy="112"/>
              </a:xfrm>
              <a:custGeom>
                <a:avLst/>
                <a:gdLst>
                  <a:gd name="T0" fmla="*/ 20 w 144"/>
                  <a:gd name="T1" fmla="*/ 116 h 132"/>
                  <a:gd name="T2" fmla="*/ 21 w 144"/>
                  <a:gd name="T3" fmla="*/ 102 h 132"/>
                  <a:gd name="T4" fmla="*/ 0 w 144"/>
                  <a:gd name="T5" fmla="*/ 52 h 132"/>
                  <a:gd name="T6" fmla="*/ 10 w 144"/>
                  <a:gd name="T7" fmla="*/ 9 h 132"/>
                  <a:gd name="T8" fmla="*/ 8 w 144"/>
                  <a:gd name="T9" fmla="*/ 0 h 132"/>
                  <a:gd name="T10" fmla="*/ 37 w 144"/>
                  <a:gd name="T11" fmla="*/ 27 h 132"/>
                  <a:gd name="T12" fmla="*/ 40 w 144"/>
                  <a:gd name="T13" fmla="*/ 33 h 132"/>
                  <a:gd name="T14" fmla="*/ 84 w 144"/>
                  <a:gd name="T15" fmla="*/ 48 h 132"/>
                  <a:gd name="T16" fmla="*/ 137 w 144"/>
                  <a:gd name="T17" fmla="*/ 73 h 132"/>
                  <a:gd name="T18" fmla="*/ 144 w 144"/>
                  <a:gd name="T19" fmla="*/ 79 h 132"/>
                  <a:gd name="T20" fmla="*/ 132 w 144"/>
                  <a:gd name="T21" fmla="*/ 92 h 132"/>
                  <a:gd name="T22" fmla="*/ 68 w 144"/>
                  <a:gd name="T23" fmla="*/ 124 h 132"/>
                  <a:gd name="T24" fmla="*/ 52 w 144"/>
                  <a:gd name="T25" fmla="*/ 127 h 132"/>
                  <a:gd name="T26" fmla="*/ 20 w 144"/>
                  <a:gd name="T27" fmla="*/ 11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4" h="132">
                    <a:moveTo>
                      <a:pt x="20" y="116"/>
                    </a:moveTo>
                    <a:cubicBezTo>
                      <a:pt x="20" y="111"/>
                      <a:pt x="19" y="106"/>
                      <a:pt x="21" y="102"/>
                    </a:cubicBezTo>
                    <a:cubicBezTo>
                      <a:pt x="29" y="78"/>
                      <a:pt x="22" y="62"/>
                      <a:pt x="0" y="52"/>
                    </a:cubicBezTo>
                    <a:cubicBezTo>
                      <a:pt x="13" y="40"/>
                      <a:pt x="16" y="26"/>
                      <a:pt x="10" y="9"/>
                    </a:cubicBezTo>
                    <a:cubicBezTo>
                      <a:pt x="9" y="6"/>
                      <a:pt x="8" y="3"/>
                      <a:pt x="8" y="0"/>
                    </a:cubicBezTo>
                    <a:cubicBezTo>
                      <a:pt x="20" y="6"/>
                      <a:pt x="36" y="8"/>
                      <a:pt x="37" y="27"/>
                    </a:cubicBezTo>
                    <a:cubicBezTo>
                      <a:pt x="37" y="29"/>
                      <a:pt x="39" y="33"/>
                      <a:pt x="40" y="33"/>
                    </a:cubicBezTo>
                    <a:cubicBezTo>
                      <a:pt x="57" y="33"/>
                      <a:pt x="67" y="51"/>
                      <a:pt x="84" y="48"/>
                    </a:cubicBezTo>
                    <a:cubicBezTo>
                      <a:pt x="108" y="43"/>
                      <a:pt x="124" y="55"/>
                      <a:pt x="137" y="73"/>
                    </a:cubicBezTo>
                    <a:cubicBezTo>
                      <a:pt x="139" y="75"/>
                      <a:pt x="142" y="77"/>
                      <a:pt x="144" y="79"/>
                    </a:cubicBezTo>
                    <a:cubicBezTo>
                      <a:pt x="141" y="85"/>
                      <a:pt x="134" y="87"/>
                      <a:pt x="132" y="92"/>
                    </a:cubicBezTo>
                    <a:cubicBezTo>
                      <a:pt x="122" y="126"/>
                      <a:pt x="94" y="124"/>
                      <a:pt x="68" y="124"/>
                    </a:cubicBezTo>
                    <a:cubicBezTo>
                      <a:pt x="63" y="124"/>
                      <a:pt x="57" y="125"/>
                      <a:pt x="52" y="127"/>
                    </a:cubicBezTo>
                    <a:cubicBezTo>
                      <a:pt x="39" y="132"/>
                      <a:pt x="28" y="128"/>
                      <a:pt x="20" y="116"/>
                    </a:cubicBezTo>
                    <a:close/>
                  </a:path>
                </a:pathLst>
              </a:custGeom>
              <a:solidFill>
                <a:srgbClr val="E3DC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5" name="Freeform 855">
                <a:extLst>
                  <a:ext uri="{FF2B5EF4-FFF2-40B4-BE49-F238E27FC236}">
                    <a16:creationId xmlns:a16="http://schemas.microsoft.com/office/drawing/2014/main" id="{FB4872C1-E406-FB52-51BF-89260CFD23C9}"/>
                  </a:ext>
                </a:extLst>
              </p:cNvPr>
              <p:cNvSpPr/>
              <p:nvPr/>
            </p:nvSpPr>
            <p:spPr bwMode="auto">
              <a:xfrm>
                <a:off x="4160" y="955"/>
                <a:ext cx="104" cy="78"/>
              </a:xfrm>
              <a:custGeom>
                <a:avLst/>
                <a:gdLst>
                  <a:gd name="T0" fmla="*/ 256 w 256"/>
                  <a:gd name="T1" fmla="*/ 91 h 91"/>
                  <a:gd name="T2" fmla="*/ 140 w 256"/>
                  <a:gd name="T3" fmla="*/ 67 h 91"/>
                  <a:gd name="T4" fmla="*/ 89 w 256"/>
                  <a:gd name="T5" fmla="*/ 52 h 91"/>
                  <a:gd name="T6" fmla="*/ 49 w 256"/>
                  <a:gd name="T7" fmla="*/ 48 h 91"/>
                  <a:gd name="T8" fmla="*/ 0 w 256"/>
                  <a:gd name="T9" fmla="*/ 19 h 91"/>
                  <a:gd name="T10" fmla="*/ 43 w 256"/>
                  <a:gd name="T11" fmla="*/ 17 h 91"/>
                  <a:gd name="T12" fmla="*/ 64 w 256"/>
                  <a:gd name="T13" fmla="*/ 11 h 91"/>
                  <a:gd name="T14" fmla="*/ 166 w 256"/>
                  <a:gd name="T15" fmla="*/ 31 h 91"/>
                  <a:gd name="T16" fmla="*/ 256 w 256"/>
                  <a:gd name="T17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6" h="91">
                    <a:moveTo>
                      <a:pt x="256" y="91"/>
                    </a:moveTo>
                    <a:cubicBezTo>
                      <a:pt x="217" y="86"/>
                      <a:pt x="176" y="89"/>
                      <a:pt x="140" y="67"/>
                    </a:cubicBezTo>
                    <a:cubicBezTo>
                      <a:pt x="122" y="64"/>
                      <a:pt x="105" y="61"/>
                      <a:pt x="89" y="52"/>
                    </a:cubicBezTo>
                    <a:cubicBezTo>
                      <a:pt x="77" y="45"/>
                      <a:pt x="62" y="49"/>
                      <a:pt x="49" y="48"/>
                    </a:cubicBezTo>
                    <a:cubicBezTo>
                      <a:pt x="28" y="46"/>
                      <a:pt x="9" y="40"/>
                      <a:pt x="0" y="19"/>
                    </a:cubicBezTo>
                    <a:cubicBezTo>
                      <a:pt x="14" y="14"/>
                      <a:pt x="27" y="0"/>
                      <a:pt x="43" y="17"/>
                    </a:cubicBezTo>
                    <a:cubicBezTo>
                      <a:pt x="48" y="23"/>
                      <a:pt x="55" y="8"/>
                      <a:pt x="64" y="11"/>
                    </a:cubicBezTo>
                    <a:cubicBezTo>
                      <a:pt x="101" y="5"/>
                      <a:pt x="137" y="16"/>
                      <a:pt x="166" y="31"/>
                    </a:cubicBezTo>
                    <a:cubicBezTo>
                      <a:pt x="197" y="48"/>
                      <a:pt x="231" y="63"/>
                      <a:pt x="256" y="91"/>
                    </a:cubicBezTo>
                    <a:close/>
                  </a:path>
                </a:pathLst>
              </a:custGeom>
              <a:solidFill>
                <a:srgbClr val="DEDB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6" name="Freeform 856">
                <a:extLst>
                  <a:ext uri="{FF2B5EF4-FFF2-40B4-BE49-F238E27FC236}">
                    <a16:creationId xmlns:a16="http://schemas.microsoft.com/office/drawing/2014/main" id="{EC5D17FB-1D7B-D5B1-562B-B95D17AD9E21}"/>
                  </a:ext>
                </a:extLst>
              </p:cNvPr>
              <p:cNvSpPr/>
              <p:nvPr/>
            </p:nvSpPr>
            <p:spPr bwMode="auto">
              <a:xfrm>
                <a:off x="4497" y="1075"/>
                <a:ext cx="36" cy="125"/>
              </a:xfrm>
              <a:custGeom>
                <a:avLst/>
                <a:gdLst>
                  <a:gd name="T0" fmla="*/ 0 w 89"/>
                  <a:gd name="T1" fmla="*/ 23 h 147"/>
                  <a:gd name="T2" fmla="*/ 40 w 89"/>
                  <a:gd name="T3" fmla="*/ 18 h 147"/>
                  <a:gd name="T4" fmla="*/ 79 w 89"/>
                  <a:gd name="T5" fmla="*/ 64 h 147"/>
                  <a:gd name="T6" fmla="*/ 86 w 89"/>
                  <a:gd name="T7" fmla="*/ 99 h 147"/>
                  <a:gd name="T8" fmla="*/ 83 w 89"/>
                  <a:gd name="T9" fmla="*/ 138 h 147"/>
                  <a:gd name="T10" fmla="*/ 79 w 89"/>
                  <a:gd name="T11" fmla="*/ 146 h 147"/>
                  <a:gd name="T12" fmla="*/ 70 w 89"/>
                  <a:gd name="T13" fmla="*/ 143 h 147"/>
                  <a:gd name="T14" fmla="*/ 31 w 89"/>
                  <a:gd name="T15" fmla="*/ 98 h 147"/>
                  <a:gd name="T16" fmla="*/ 9 w 89"/>
                  <a:gd name="T17" fmla="*/ 75 h 147"/>
                  <a:gd name="T18" fmla="*/ 4 w 89"/>
                  <a:gd name="T19" fmla="*/ 59 h 147"/>
                  <a:gd name="T20" fmla="*/ 0 w 89"/>
                  <a:gd name="T21" fmla="*/ 23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147">
                    <a:moveTo>
                      <a:pt x="0" y="23"/>
                    </a:moveTo>
                    <a:cubicBezTo>
                      <a:pt x="10" y="4"/>
                      <a:pt x="28" y="0"/>
                      <a:pt x="40" y="18"/>
                    </a:cubicBezTo>
                    <a:cubicBezTo>
                      <a:pt x="51" y="35"/>
                      <a:pt x="69" y="45"/>
                      <a:pt x="79" y="64"/>
                    </a:cubicBezTo>
                    <a:cubicBezTo>
                      <a:pt x="86" y="75"/>
                      <a:pt x="89" y="86"/>
                      <a:pt x="86" y="99"/>
                    </a:cubicBezTo>
                    <a:cubicBezTo>
                      <a:pt x="83" y="112"/>
                      <a:pt x="76" y="124"/>
                      <a:pt x="83" y="138"/>
                    </a:cubicBezTo>
                    <a:cubicBezTo>
                      <a:pt x="84" y="141"/>
                      <a:pt x="83" y="144"/>
                      <a:pt x="79" y="146"/>
                    </a:cubicBezTo>
                    <a:cubicBezTo>
                      <a:pt x="76" y="147"/>
                      <a:pt x="73" y="146"/>
                      <a:pt x="70" y="143"/>
                    </a:cubicBezTo>
                    <a:cubicBezTo>
                      <a:pt x="57" y="129"/>
                      <a:pt x="36" y="121"/>
                      <a:pt x="31" y="98"/>
                    </a:cubicBezTo>
                    <a:cubicBezTo>
                      <a:pt x="29" y="88"/>
                      <a:pt x="12" y="88"/>
                      <a:pt x="9" y="75"/>
                    </a:cubicBezTo>
                    <a:cubicBezTo>
                      <a:pt x="8" y="70"/>
                      <a:pt x="3" y="65"/>
                      <a:pt x="4" y="59"/>
                    </a:cubicBezTo>
                    <a:cubicBezTo>
                      <a:pt x="2" y="47"/>
                      <a:pt x="1" y="35"/>
                      <a:pt x="0" y="23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7" name="Freeform 857">
                <a:extLst>
                  <a:ext uri="{FF2B5EF4-FFF2-40B4-BE49-F238E27FC236}">
                    <a16:creationId xmlns:a16="http://schemas.microsoft.com/office/drawing/2014/main" id="{0E1264C5-7B8D-1673-7129-DC757CD4BDE6}"/>
                  </a:ext>
                </a:extLst>
              </p:cNvPr>
              <p:cNvSpPr/>
              <p:nvPr/>
            </p:nvSpPr>
            <p:spPr bwMode="auto">
              <a:xfrm>
                <a:off x="4639" y="1063"/>
                <a:ext cx="76" cy="163"/>
              </a:xfrm>
              <a:custGeom>
                <a:avLst/>
                <a:gdLst>
                  <a:gd name="T0" fmla="*/ 130 w 186"/>
                  <a:gd name="T1" fmla="*/ 24 h 191"/>
                  <a:gd name="T2" fmla="*/ 125 w 186"/>
                  <a:gd name="T3" fmla="*/ 75 h 191"/>
                  <a:gd name="T4" fmla="*/ 134 w 186"/>
                  <a:gd name="T5" fmla="*/ 114 h 191"/>
                  <a:gd name="T6" fmla="*/ 152 w 186"/>
                  <a:gd name="T7" fmla="*/ 129 h 191"/>
                  <a:gd name="T8" fmla="*/ 144 w 186"/>
                  <a:gd name="T9" fmla="*/ 152 h 191"/>
                  <a:gd name="T10" fmla="*/ 136 w 186"/>
                  <a:gd name="T11" fmla="*/ 161 h 191"/>
                  <a:gd name="T12" fmla="*/ 147 w 186"/>
                  <a:gd name="T13" fmla="*/ 163 h 191"/>
                  <a:gd name="T14" fmla="*/ 186 w 186"/>
                  <a:gd name="T15" fmla="*/ 188 h 191"/>
                  <a:gd name="T16" fmla="*/ 166 w 186"/>
                  <a:gd name="T17" fmla="*/ 182 h 191"/>
                  <a:gd name="T18" fmla="*/ 137 w 186"/>
                  <a:gd name="T19" fmla="*/ 185 h 191"/>
                  <a:gd name="T20" fmla="*/ 118 w 186"/>
                  <a:gd name="T21" fmla="*/ 170 h 191"/>
                  <a:gd name="T22" fmla="*/ 104 w 186"/>
                  <a:gd name="T23" fmla="*/ 149 h 191"/>
                  <a:gd name="T24" fmla="*/ 87 w 186"/>
                  <a:gd name="T25" fmla="*/ 156 h 191"/>
                  <a:gd name="T26" fmla="*/ 78 w 186"/>
                  <a:gd name="T27" fmla="*/ 164 h 191"/>
                  <a:gd name="T28" fmla="*/ 37 w 186"/>
                  <a:gd name="T29" fmla="*/ 148 h 191"/>
                  <a:gd name="T30" fmla="*/ 0 w 186"/>
                  <a:gd name="T31" fmla="*/ 157 h 191"/>
                  <a:gd name="T32" fmla="*/ 70 w 186"/>
                  <a:gd name="T33" fmla="*/ 118 h 191"/>
                  <a:gd name="T34" fmla="*/ 103 w 186"/>
                  <a:gd name="T35" fmla="*/ 97 h 191"/>
                  <a:gd name="T36" fmla="*/ 118 w 186"/>
                  <a:gd name="T37" fmla="*/ 68 h 191"/>
                  <a:gd name="T38" fmla="*/ 118 w 186"/>
                  <a:gd name="T39" fmla="*/ 25 h 191"/>
                  <a:gd name="T40" fmla="*/ 114 w 186"/>
                  <a:gd name="T41" fmla="*/ 0 h 191"/>
                  <a:gd name="T42" fmla="*/ 118 w 186"/>
                  <a:gd name="T43" fmla="*/ 0 h 191"/>
                  <a:gd name="T44" fmla="*/ 130 w 186"/>
                  <a:gd name="T45" fmla="*/ 24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6" h="191">
                    <a:moveTo>
                      <a:pt x="130" y="24"/>
                    </a:moveTo>
                    <a:cubicBezTo>
                      <a:pt x="143" y="42"/>
                      <a:pt x="136" y="59"/>
                      <a:pt x="125" y="75"/>
                    </a:cubicBezTo>
                    <a:cubicBezTo>
                      <a:pt x="108" y="97"/>
                      <a:pt x="109" y="103"/>
                      <a:pt x="134" y="114"/>
                    </a:cubicBezTo>
                    <a:cubicBezTo>
                      <a:pt x="142" y="117"/>
                      <a:pt x="148" y="122"/>
                      <a:pt x="152" y="129"/>
                    </a:cubicBezTo>
                    <a:cubicBezTo>
                      <a:pt x="158" y="140"/>
                      <a:pt x="162" y="149"/>
                      <a:pt x="144" y="152"/>
                    </a:cubicBezTo>
                    <a:cubicBezTo>
                      <a:pt x="140" y="153"/>
                      <a:pt x="134" y="154"/>
                      <a:pt x="136" y="161"/>
                    </a:cubicBezTo>
                    <a:cubicBezTo>
                      <a:pt x="137" y="165"/>
                      <a:pt x="143" y="164"/>
                      <a:pt x="147" y="163"/>
                    </a:cubicBezTo>
                    <a:cubicBezTo>
                      <a:pt x="173" y="159"/>
                      <a:pt x="173" y="158"/>
                      <a:pt x="186" y="188"/>
                    </a:cubicBezTo>
                    <a:cubicBezTo>
                      <a:pt x="178" y="191"/>
                      <a:pt x="172" y="185"/>
                      <a:pt x="166" y="182"/>
                    </a:cubicBezTo>
                    <a:cubicBezTo>
                      <a:pt x="156" y="176"/>
                      <a:pt x="146" y="174"/>
                      <a:pt x="137" y="185"/>
                    </a:cubicBezTo>
                    <a:cubicBezTo>
                      <a:pt x="125" y="188"/>
                      <a:pt x="120" y="179"/>
                      <a:pt x="118" y="170"/>
                    </a:cubicBezTo>
                    <a:cubicBezTo>
                      <a:pt x="116" y="161"/>
                      <a:pt x="112" y="155"/>
                      <a:pt x="104" y="149"/>
                    </a:cubicBezTo>
                    <a:cubicBezTo>
                      <a:pt x="95" y="143"/>
                      <a:pt x="84" y="131"/>
                      <a:pt x="87" y="156"/>
                    </a:cubicBezTo>
                    <a:cubicBezTo>
                      <a:pt x="87" y="161"/>
                      <a:pt x="84" y="165"/>
                      <a:pt x="78" y="164"/>
                    </a:cubicBezTo>
                    <a:cubicBezTo>
                      <a:pt x="73" y="150"/>
                      <a:pt x="52" y="142"/>
                      <a:pt x="37" y="148"/>
                    </a:cubicBezTo>
                    <a:cubicBezTo>
                      <a:pt x="18" y="156"/>
                      <a:pt x="14" y="157"/>
                      <a:pt x="0" y="157"/>
                    </a:cubicBezTo>
                    <a:cubicBezTo>
                      <a:pt x="12" y="126"/>
                      <a:pt x="39" y="111"/>
                      <a:pt x="70" y="118"/>
                    </a:cubicBezTo>
                    <a:cubicBezTo>
                      <a:pt x="88" y="122"/>
                      <a:pt x="98" y="116"/>
                      <a:pt x="103" y="97"/>
                    </a:cubicBezTo>
                    <a:cubicBezTo>
                      <a:pt x="106" y="86"/>
                      <a:pt x="110" y="77"/>
                      <a:pt x="118" y="68"/>
                    </a:cubicBezTo>
                    <a:cubicBezTo>
                      <a:pt x="131" y="56"/>
                      <a:pt x="130" y="38"/>
                      <a:pt x="118" y="25"/>
                    </a:cubicBezTo>
                    <a:cubicBezTo>
                      <a:pt x="110" y="17"/>
                      <a:pt x="111" y="9"/>
                      <a:pt x="114" y="0"/>
                    </a:cubicBezTo>
                    <a:cubicBezTo>
                      <a:pt x="115" y="0"/>
                      <a:pt x="116" y="0"/>
                      <a:pt x="118" y="0"/>
                    </a:cubicBezTo>
                    <a:cubicBezTo>
                      <a:pt x="127" y="5"/>
                      <a:pt x="123" y="17"/>
                      <a:pt x="130" y="24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8" name="Freeform 858">
                <a:extLst>
                  <a:ext uri="{FF2B5EF4-FFF2-40B4-BE49-F238E27FC236}">
                    <a16:creationId xmlns:a16="http://schemas.microsoft.com/office/drawing/2014/main" id="{D915620F-E0BD-BA47-6657-408EC1F48773}"/>
                  </a:ext>
                </a:extLst>
              </p:cNvPr>
              <p:cNvSpPr/>
              <p:nvPr/>
            </p:nvSpPr>
            <p:spPr bwMode="auto">
              <a:xfrm>
                <a:off x="4490" y="2358"/>
                <a:ext cx="50" cy="102"/>
              </a:xfrm>
              <a:custGeom>
                <a:avLst/>
                <a:gdLst>
                  <a:gd name="T0" fmla="*/ 21 w 121"/>
                  <a:gd name="T1" fmla="*/ 37 h 119"/>
                  <a:gd name="T2" fmla="*/ 37 w 121"/>
                  <a:gd name="T3" fmla="*/ 26 h 119"/>
                  <a:gd name="T4" fmla="*/ 69 w 121"/>
                  <a:gd name="T5" fmla="*/ 7 h 119"/>
                  <a:gd name="T6" fmla="*/ 88 w 121"/>
                  <a:gd name="T7" fmla="*/ 5 h 119"/>
                  <a:gd name="T8" fmla="*/ 103 w 121"/>
                  <a:gd name="T9" fmla="*/ 17 h 119"/>
                  <a:gd name="T10" fmla="*/ 109 w 121"/>
                  <a:gd name="T11" fmla="*/ 38 h 119"/>
                  <a:gd name="T12" fmla="*/ 91 w 121"/>
                  <a:gd name="T13" fmla="*/ 64 h 119"/>
                  <a:gd name="T14" fmla="*/ 99 w 121"/>
                  <a:gd name="T15" fmla="*/ 86 h 119"/>
                  <a:gd name="T16" fmla="*/ 120 w 121"/>
                  <a:gd name="T17" fmla="*/ 103 h 119"/>
                  <a:gd name="T18" fmla="*/ 108 w 121"/>
                  <a:gd name="T19" fmla="*/ 107 h 119"/>
                  <a:gd name="T20" fmla="*/ 91 w 121"/>
                  <a:gd name="T21" fmla="*/ 112 h 119"/>
                  <a:gd name="T22" fmla="*/ 29 w 121"/>
                  <a:gd name="T23" fmla="*/ 85 h 119"/>
                  <a:gd name="T24" fmla="*/ 19 w 121"/>
                  <a:gd name="T25" fmla="*/ 71 h 119"/>
                  <a:gd name="T26" fmla="*/ 2 w 121"/>
                  <a:gd name="T27" fmla="*/ 57 h 119"/>
                  <a:gd name="T28" fmla="*/ 16 w 121"/>
                  <a:gd name="T29" fmla="*/ 41 h 119"/>
                  <a:gd name="T30" fmla="*/ 21 w 121"/>
                  <a:gd name="T31" fmla="*/ 37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" h="119">
                    <a:moveTo>
                      <a:pt x="21" y="37"/>
                    </a:moveTo>
                    <a:cubicBezTo>
                      <a:pt x="23" y="29"/>
                      <a:pt x="31" y="29"/>
                      <a:pt x="37" y="26"/>
                    </a:cubicBezTo>
                    <a:cubicBezTo>
                      <a:pt x="49" y="21"/>
                      <a:pt x="62" y="21"/>
                      <a:pt x="69" y="7"/>
                    </a:cubicBezTo>
                    <a:cubicBezTo>
                      <a:pt x="71" y="2"/>
                      <a:pt x="81" y="0"/>
                      <a:pt x="88" y="5"/>
                    </a:cubicBezTo>
                    <a:cubicBezTo>
                      <a:pt x="96" y="7"/>
                      <a:pt x="99" y="12"/>
                      <a:pt x="103" y="17"/>
                    </a:cubicBezTo>
                    <a:cubicBezTo>
                      <a:pt x="106" y="24"/>
                      <a:pt x="111" y="30"/>
                      <a:pt x="109" y="38"/>
                    </a:cubicBezTo>
                    <a:cubicBezTo>
                      <a:pt x="105" y="48"/>
                      <a:pt x="97" y="55"/>
                      <a:pt x="91" y="64"/>
                    </a:cubicBezTo>
                    <a:cubicBezTo>
                      <a:pt x="84" y="75"/>
                      <a:pt x="89" y="80"/>
                      <a:pt x="99" y="86"/>
                    </a:cubicBezTo>
                    <a:cubicBezTo>
                      <a:pt x="106" y="91"/>
                      <a:pt x="121" y="87"/>
                      <a:pt x="120" y="103"/>
                    </a:cubicBezTo>
                    <a:cubicBezTo>
                      <a:pt x="116" y="106"/>
                      <a:pt x="112" y="106"/>
                      <a:pt x="108" y="107"/>
                    </a:cubicBezTo>
                    <a:cubicBezTo>
                      <a:pt x="102" y="108"/>
                      <a:pt x="97" y="111"/>
                      <a:pt x="91" y="112"/>
                    </a:cubicBezTo>
                    <a:cubicBezTo>
                      <a:pt x="65" y="119"/>
                      <a:pt x="48" y="112"/>
                      <a:pt x="29" y="85"/>
                    </a:cubicBezTo>
                    <a:cubicBezTo>
                      <a:pt x="30" y="77"/>
                      <a:pt x="26" y="72"/>
                      <a:pt x="19" y="71"/>
                    </a:cubicBezTo>
                    <a:cubicBezTo>
                      <a:pt x="11" y="69"/>
                      <a:pt x="3" y="67"/>
                      <a:pt x="2" y="57"/>
                    </a:cubicBezTo>
                    <a:cubicBezTo>
                      <a:pt x="0" y="47"/>
                      <a:pt x="11" y="46"/>
                      <a:pt x="16" y="41"/>
                    </a:cubicBezTo>
                    <a:cubicBezTo>
                      <a:pt x="18" y="39"/>
                      <a:pt x="19" y="38"/>
                      <a:pt x="21" y="37"/>
                    </a:cubicBezTo>
                    <a:close/>
                  </a:path>
                </a:pathLst>
              </a:custGeom>
              <a:solidFill>
                <a:srgbClr val="839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9" name="Freeform 859">
                <a:extLst>
                  <a:ext uri="{FF2B5EF4-FFF2-40B4-BE49-F238E27FC236}">
                    <a16:creationId xmlns:a16="http://schemas.microsoft.com/office/drawing/2014/main" id="{A5BBF1B2-A6A3-0A17-D504-4B8148594974}"/>
                  </a:ext>
                </a:extLst>
              </p:cNvPr>
              <p:cNvSpPr/>
              <p:nvPr/>
            </p:nvSpPr>
            <p:spPr bwMode="auto">
              <a:xfrm>
                <a:off x="3823" y="766"/>
                <a:ext cx="113" cy="118"/>
              </a:xfrm>
              <a:custGeom>
                <a:avLst/>
                <a:gdLst>
                  <a:gd name="T0" fmla="*/ 168 w 280"/>
                  <a:gd name="T1" fmla="*/ 34 h 139"/>
                  <a:gd name="T2" fmla="*/ 160 w 280"/>
                  <a:gd name="T3" fmla="*/ 42 h 139"/>
                  <a:gd name="T4" fmla="*/ 87 w 280"/>
                  <a:gd name="T5" fmla="*/ 88 h 139"/>
                  <a:gd name="T6" fmla="*/ 75 w 280"/>
                  <a:gd name="T7" fmla="*/ 98 h 139"/>
                  <a:gd name="T8" fmla="*/ 70 w 280"/>
                  <a:gd name="T9" fmla="*/ 104 h 139"/>
                  <a:gd name="T10" fmla="*/ 56 w 280"/>
                  <a:gd name="T11" fmla="*/ 124 h 139"/>
                  <a:gd name="T12" fmla="*/ 34 w 280"/>
                  <a:gd name="T13" fmla="*/ 136 h 139"/>
                  <a:gd name="T14" fmla="*/ 32 w 280"/>
                  <a:gd name="T15" fmla="*/ 134 h 139"/>
                  <a:gd name="T16" fmla="*/ 0 w 280"/>
                  <a:gd name="T17" fmla="*/ 130 h 139"/>
                  <a:gd name="T18" fmla="*/ 20 w 280"/>
                  <a:gd name="T19" fmla="*/ 118 h 139"/>
                  <a:gd name="T20" fmla="*/ 43 w 280"/>
                  <a:gd name="T21" fmla="*/ 95 h 139"/>
                  <a:gd name="T22" fmla="*/ 83 w 280"/>
                  <a:gd name="T23" fmla="*/ 57 h 139"/>
                  <a:gd name="T24" fmla="*/ 143 w 280"/>
                  <a:gd name="T25" fmla="*/ 36 h 139"/>
                  <a:gd name="T26" fmla="*/ 155 w 280"/>
                  <a:gd name="T27" fmla="*/ 29 h 139"/>
                  <a:gd name="T28" fmla="*/ 214 w 280"/>
                  <a:gd name="T29" fmla="*/ 17 h 139"/>
                  <a:gd name="T30" fmla="*/ 254 w 280"/>
                  <a:gd name="T31" fmla="*/ 31 h 139"/>
                  <a:gd name="T32" fmla="*/ 280 w 280"/>
                  <a:gd name="T33" fmla="*/ 62 h 139"/>
                  <a:gd name="T34" fmla="*/ 264 w 280"/>
                  <a:gd name="T35" fmla="*/ 54 h 139"/>
                  <a:gd name="T36" fmla="*/ 216 w 280"/>
                  <a:gd name="T37" fmla="*/ 30 h 139"/>
                  <a:gd name="T38" fmla="*/ 168 w 280"/>
                  <a:gd name="T39" fmla="*/ 3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0" h="139">
                    <a:moveTo>
                      <a:pt x="168" y="34"/>
                    </a:moveTo>
                    <a:cubicBezTo>
                      <a:pt x="165" y="37"/>
                      <a:pt x="163" y="39"/>
                      <a:pt x="160" y="42"/>
                    </a:cubicBezTo>
                    <a:cubicBezTo>
                      <a:pt x="135" y="56"/>
                      <a:pt x="114" y="77"/>
                      <a:pt x="87" y="88"/>
                    </a:cubicBezTo>
                    <a:cubicBezTo>
                      <a:pt x="81" y="90"/>
                      <a:pt x="78" y="94"/>
                      <a:pt x="75" y="98"/>
                    </a:cubicBezTo>
                    <a:cubicBezTo>
                      <a:pt x="74" y="100"/>
                      <a:pt x="72" y="103"/>
                      <a:pt x="70" y="104"/>
                    </a:cubicBezTo>
                    <a:cubicBezTo>
                      <a:pt x="63" y="109"/>
                      <a:pt x="60" y="117"/>
                      <a:pt x="56" y="124"/>
                    </a:cubicBezTo>
                    <a:cubicBezTo>
                      <a:pt x="51" y="131"/>
                      <a:pt x="46" y="139"/>
                      <a:pt x="34" y="136"/>
                    </a:cubicBezTo>
                    <a:cubicBezTo>
                      <a:pt x="34" y="135"/>
                      <a:pt x="33" y="135"/>
                      <a:pt x="32" y="134"/>
                    </a:cubicBezTo>
                    <a:cubicBezTo>
                      <a:pt x="22" y="126"/>
                      <a:pt x="11" y="132"/>
                      <a:pt x="0" y="130"/>
                    </a:cubicBezTo>
                    <a:cubicBezTo>
                      <a:pt x="6" y="124"/>
                      <a:pt x="12" y="119"/>
                      <a:pt x="20" y="118"/>
                    </a:cubicBezTo>
                    <a:cubicBezTo>
                      <a:pt x="33" y="116"/>
                      <a:pt x="40" y="106"/>
                      <a:pt x="43" y="95"/>
                    </a:cubicBezTo>
                    <a:cubicBezTo>
                      <a:pt x="48" y="73"/>
                      <a:pt x="63" y="62"/>
                      <a:pt x="83" y="57"/>
                    </a:cubicBezTo>
                    <a:cubicBezTo>
                      <a:pt x="104" y="51"/>
                      <a:pt x="122" y="39"/>
                      <a:pt x="143" y="36"/>
                    </a:cubicBezTo>
                    <a:cubicBezTo>
                      <a:pt x="148" y="35"/>
                      <a:pt x="153" y="32"/>
                      <a:pt x="155" y="29"/>
                    </a:cubicBezTo>
                    <a:cubicBezTo>
                      <a:pt x="170" y="0"/>
                      <a:pt x="193" y="11"/>
                      <a:pt x="214" y="17"/>
                    </a:cubicBezTo>
                    <a:cubicBezTo>
                      <a:pt x="228" y="21"/>
                      <a:pt x="241" y="26"/>
                      <a:pt x="254" y="31"/>
                    </a:cubicBezTo>
                    <a:cubicBezTo>
                      <a:pt x="268" y="37"/>
                      <a:pt x="278" y="47"/>
                      <a:pt x="280" y="62"/>
                    </a:cubicBezTo>
                    <a:cubicBezTo>
                      <a:pt x="272" y="65"/>
                      <a:pt x="268" y="59"/>
                      <a:pt x="264" y="54"/>
                    </a:cubicBezTo>
                    <a:cubicBezTo>
                      <a:pt x="254" y="35"/>
                      <a:pt x="233" y="35"/>
                      <a:pt x="216" y="30"/>
                    </a:cubicBezTo>
                    <a:cubicBezTo>
                      <a:pt x="199" y="22"/>
                      <a:pt x="184" y="30"/>
                      <a:pt x="168" y="34"/>
                    </a:cubicBezTo>
                    <a:close/>
                  </a:path>
                </a:pathLst>
              </a:custGeom>
              <a:solidFill>
                <a:srgbClr val="DAE3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0" name="Freeform 860">
                <a:extLst>
                  <a:ext uri="{FF2B5EF4-FFF2-40B4-BE49-F238E27FC236}">
                    <a16:creationId xmlns:a16="http://schemas.microsoft.com/office/drawing/2014/main" id="{624B3413-F5D0-C690-9AB6-45A04D99F97E}"/>
                  </a:ext>
                </a:extLst>
              </p:cNvPr>
              <p:cNvSpPr/>
              <p:nvPr/>
            </p:nvSpPr>
            <p:spPr bwMode="auto">
              <a:xfrm>
                <a:off x="4198" y="2255"/>
                <a:ext cx="66" cy="71"/>
              </a:xfrm>
              <a:custGeom>
                <a:avLst/>
                <a:gdLst>
                  <a:gd name="T0" fmla="*/ 91 w 163"/>
                  <a:gd name="T1" fmla="*/ 84 h 84"/>
                  <a:gd name="T2" fmla="*/ 31 w 163"/>
                  <a:gd name="T3" fmla="*/ 57 h 84"/>
                  <a:gd name="T4" fmla="*/ 26 w 163"/>
                  <a:gd name="T5" fmla="*/ 54 h 84"/>
                  <a:gd name="T6" fmla="*/ 27 w 163"/>
                  <a:gd name="T7" fmla="*/ 35 h 84"/>
                  <a:gd name="T8" fmla="*/ 50 w 163"/>
                  <a:gd name="T9" fmla="*/ 25 h 84"/>
                  <a:gd name="T10" fmla="*/ 83 w 163"/>
                  <a:gd name="T11" fmla="*/ 33 h 84"/>
                  <a:gd name="T12" fmla="*/ 122 w 163"/>
                  <a:gd name="T13" fmla="*/ 21 h 84"/>
                  <a:gd name="T14" fmla="*/ 147 w 163"/>
                  <a:gd name="T15" fmla="*/ 7 h 84"/>
                  <a:gd name="T16" fmla="*/ 157 w 163"/>
                  <a:gd name="T17" fmla="*/ 46 h 84"/>
                  <a:gd name="T18" fmla="*/ 141 w 163"/>
                  <a:gd name="T19" fmla="*/ 53 h 84"/>
                  <a:gd name="T20" fmla="*/ 103 w 163"/>
                  <a:gd name="T21" fmla="*/ 67 h 84"/>
                  <a:gd name="T22" fmla="*/ 91 w 163"/>
                  <a:gd name="T23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3" h="84">
                    <a:moveTo>
                      <a:pt x="91" y="84"/>
                    </a:moveTo>
                    <a:cubicBezTo>
                      <a:pt x="68" y="83"/>
                      <a:pt x="48" y="73"/>
                      <a:pt x="31" y="57"/>
                    </a:cubicBezTo>
                    <a:cubicBezTo>
                      <a:pt x="29" y="56"/>
                      <a:pt x="28" y="54"/>
                      <a:pt x="26" y="54"/>
                    </a:cubicBezTo>
                    <a:cubicBezTo>
                      <a:pt x="0" y="46"/>
                      <a:pt x="17" y="41"/>
                      <a:pt x="27" y="35"/>
                    </a:cubicBezTo>
                    <a:cubicBezTo>
                      <a:pt x="32" y="25"/>
                      <a:pt x="39" y="23"/>
                      <a:pt x="50" y="25"/>
                    </a:cubicBezTo>
                    <a:cubicBezTo>
                      <a:pt x="61" y="26"/>
                      <a:pt x="72" y="29"/>
                      <a:pt x="83" y="33"/>
                    </a:cubicBezTo>
                    <a:cubicBezTo>
                      <a:pt x="102" y="40"/>
                      <a:pt x="110" y="37"/>
                      <a:pt x="122" y="21"/>
                    </a:cubicBezTo>
                    <a:cubicBezTo>
                      <a:pt x="128" y="12"/>
                      <a:pt x="133" y="0"/>
                      <a:pt x="147" y="7"/>
                    </a:cubicBezTo>
                    <a:cubicBezTo>
                      <a:pt x="158" y="12"/>
                      <a:pt x="163" y="33"/>
                      <a:pt x="157" y="46"/>
                    </a:cubicBezTo>
                    <a:cubicBezTo>
                      <a:pt x="151" y="49"/>
                      <a:pt x="144" y="48"/>
                      <a:pt x="141" y="53"/>
                    </a:cubicBezTo>
                    <a:cubicBezTo>
                      <a:pt x="131" y="67"/>
                      <a:pt x="117" y="67"/>
                      <a:pt x="103" y="67"/>
                    </a:cubicBezTo>
                    <a:cubicBezTo>
                      <a:pt x="98" y="72"/>
                      <a:pt x="99" y="81"/>
                      <a:pt x="91" y="84"/>
                    </a:cubicBezTo>
                    <a:close/>
                  </a:path>
                </a:pathLst>
              </a:custGeom>
              <a:solidFill>
                <a:srgbClr val="C7A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1" name="Freeform 861">
                <a:extLst>
                  <a:ext uri="{FF2B5EF4-FFF2-40B4-BE49-F238E27FC236}">
                    <a16:creationId xmlns:a16="http://schemas.microsoft.com/office/drawing/2014/main" id="{DA5D4B05-CD55-CB3C-0235-CA01DCF03FEA}"/>
                  </a:ext>
                </a:extLst>
              </p:cNvPr>
              <p:cNvSpPr/>
              <p:nvPr/>
            </p:nvSpPr>
            <p:spPr bwMode="auto">
              <a:xfrm>
                <a:off x="4231" y="1394"/>
                <a:ext cx="70" cy="70"/>
              </a:xfrm>
              <a:custGeom>
                <a:avLst/>
                <a:gdLst>
                  <a:gd name="T0" fmla="*/ 1 w 173"/>
                  <a:gd name="T1" fmla="*/ 40 h 83"/>
                  <a:gd name="T2" fmla="*/ 39 w 173"/>
                  <a:gd name="T3" fmla="*/ 45 h 83"/>
                  <a:gd name="T4" fmla="*/ 74 w 173"/>
                  <a:gd name="T5" fmla="*/ 44 h 83"/>
                  <a:gd name="T6" fmla="*/ 104 w 173"/>
                  <a:gd name="T7" fmla="*/ 20 h 83"/>
                  <a:gd name="T8" fmla="*/ 125 w 173"/>
                  <a:gd name="T9" fmla="*/ 3 h 83"/>
                  <a:gd name="T10" fmla="*/ 152 w 173"/>
                  <a:gd name="T11" fmla="*/ 30 h 83"/>
                  <a:gd name="T12" fmla="*/ 150 w 173"/>
                  <a:gd name="T13" fmla="*/ 43 h 83"/>
                  <a:gd name="T14" fmla="*/ 134 w 173"/>
                  <a:gd name="T15" fmla="*/ 81 h 83"/>
                  <a:gd name="T16" fmla="*/ 128 w 173"/>
                  <a:gd name="T17" fmla="*/ 83 h 83"/>
                  <a:gd name="T18" fmla="*/ 112 w 173"/>
                  <a:gd name="T19" fmla="*/ 78 h 83"/>
                  <a:gd name="T20" fmla="*/ 110 w 173"/>
                  <a:gd name="T21" fmla="*/ 55 h 83"/>
                  <a:gd name="T22" fmla="*/ 70 w 173"/>
                  <a:gd name="T23" fmla="*/ 50 h 83"/>
                  <a:gd name="T24" fmla="*/ 15 w 173"/>
                  <a:gd name="T25" fmla="*/ 55 h 83"/>
                  <a:gd name="T26" fmla="*/ 1 w 173"/>
                  <a:gd name="T27" fmla="*/ 4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3" h="83">
                    <a:moveTo>
                      <a:pt x="1" y="40"/>
                    </a:moveTo>
                    <a:cubicBezTo>
                      <a:pt x="13" y="48"/>
                      <a:pt x="24" y="52"/>
                      <a:pt x="39" y="45"/>
                    </a:cubicBezTo>
                    <a:cubicBezTo>
                      <a:pt x="48" y="40"/>
                      <a:pt x="62" y="43"/>
                      <a:pt x="74" y="44"/>
                    </a:cubicBezTo>
                    <a:cubicBezTo>
                      <a:pt x="92" y="46"/>
                      <a:pt x="100" y="35"/>
                      <a:pt x="104" y="20"/>
                    </a:cubicBezTo>
                    <a:cubicBezTo>
                      <a:pt x="108" y="9"/>
                      <a:pt x="114" y="3"/>
                      <a:pt x="125" y="3"/>
                    </a:cubicBezTo>
                    <a:cubicBezTo>
                      <a:pt x="143" y="0"/>
                      <a:pt x="154" y="10"/>
                      <a:pt x="152" y="30"/>
                    </a:cubicBezTo>
                    <a:cubicBezTo>
                      <a:pt x="152" y="35"/>
                      <a:pt x="148" y="41"/>
                      <a:pt x="150" y="43"/>
                    </a:cubicBezTo>
                    <a:cubicBezTo>
                      <a:pt x="173" y="68"/>
                      <a:pt x="146" y="71"/>
                      <a:pt x="134" y="81"/>
                    </a:cubicBezTo>
                    <a:cubicBezTo>
                      <a:pt x="132" y="82"/>
                      <a:pt x="130" y="82"/>
                      <a:pt x="128" y="83"/>
                    </a:cubicBezTo>
                    <a:cubicBezTo>
                      <a:pt x="125" y="77"/>
                      <a:pt x="117" y="82"/>
                      <a:pt x="112" y="78"/>
                    </a:cubicBezTo>
                    <a:cubicBezTo>
                      <a:pt x="111" y="70"/>
                      <a:pt x="122" y="61"/>
                      <a:pt x="110" y="55"/>
                    </a:cubicBezTo>
                    <a:cubicBezTo>
                      <a:pt x="98" y="49"/>
                      <a:pt x="84" y="44"/>
                      <a:pt x="70" y="50"/>
                    </a:cubicBezTo>
                    <a:cubicBezTo>
                      <a:pt x="52" y="58"/>
                      <a:pt x="33" y="54"/>
                      <a:pt x="15" y="55"/>
                    </a:cubicBezTo>
                    <a:cubicBezTo>
                      <a:pt x="6" y="55"/>
                      <a:pt x="0" y="50"/>
                      <a:pt x="1" y="40"/>
                    </a:cubicBezTo>
                    <a:close/>
                  </a:path>
                </a:pathLst>
              </a:custGeom>
              <a:solidFill>
                <a:srgbClr val="D5C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2" name="Freeform 862">
                <a:extLst>
                  <a:ext uri="{FF2B5EF4-FFF2-40B4-BE49-F238E27FC236}">
                    <a16:creationId xmlns:a16="http://schemas.microsoft.com/office/drawing/2014/main" id="{2882E288-99F8-4AE2-6BFB-0CF29EE21F93}"/>
                  </a:ext>
                </a:extLst>
              </p:cNvPr>
              <p:cNvSpPr/>
              <p:nvPr/>
            </p:nvSpPr>
            <p:spPr bwMode="auto">
              <a:xfrm>
                <a:off x="4239" y="2290"/>
                <a:ext cx="82" cy="100"/>
              </a:xfrm>
              <a:custGeom>
                <a:avLst/>
                <a:gdLst>
                  <a:gd name="T0" fmla="*/ 0 w 200"/>
                  <a:gd name="T1" fmla="*/ 25 h 117"/>
                  <a:gd name="T2" fmla="*/ 52 w 200"/>
                  <a:gd name="T3" fmla="*/ 2 h 117"/>
                  <a:gd name="T4" fmla="*/ 86 w 200"/>
                  <a:gd name="T5" fmla="*/ 37 h 117"/>
                  <a:gd name="T6" fmla="*/ 125 w 200"/>
                  <a:gd name="T7" fmla="*/ 85 h 117"/>
                  <a:gd name="T8" fmla="*/ 198 w 200"/>
                  <a:gd name="T9" fmla="*/ 99 h 117"/>
                  <a:gd name="T10" fmla="*/ 200 w 200"/>
                  <a:gd name="T11" fmla="*/ 102 h 117"/>
                  <a:gd name="T12" fmla="*/ 120 w 200"/>
                  <a:gd name="T13" fmla="*/ 100 h 117"/>
                  <a:gd name="T14" fmla="*/ 48 w 200"/>
                  <a:gd name="T15" fmla="*/ 45 h 117"/>
                  <a:gd name="T16" fmla="*/ 43 w 200"/>
                  <a:gd name="T17" fmla="*/ 39 h 117"/>
                  <a:gd name="T18" fmla="*/ 0 w 200"/>
                  <a:gd name="T19" fmla="*/ 25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0" h="117">
                    <a:moveTo>
                      <a:pt x="0" y="25"/>
                    </a:moveTo>
                    <a:cubicBezTo>
                      <a:pt x="22" y="27"/>
                      <a:pt x="30" y="0"/>
                      <a:pt x="52" y="2"/>
                    </a:cubicBezTo>
                    <a:cubicBezTo>
                      <a:pt x="72" y="1"/>
                      <a:pt x="87" y="17"/>
                      <a:pt x="86" y="37"/>
                    </a:cubicBezTo>
                    <a:cubicBezTo>
                      <a:pt x="84" y="65"/>
                      <a:pt x="97" y="79"/>
                      <a:pt x="125" y="85"/>
                    </a:cubicBezTo>
                    <a:cubicBezTo>
                      <a:pt x="149" y="90"/>
                      <a:pt x="173" y="97"/>
                      <a:pt x="198" y="99"/>
                    </a:cubicBezTo>
                    <a:cubicBezTo>
                      <a:pt x="199" y="100"/>
                      <a:pt x="199" y="101"/>
                      <a:pt x="200" y="102"/>
                    </a:cubicBezTo>
                    <a:cubicBezTo>
                      <a:pt x="173" y="117"/>
                      <a:pt x="146" y="108"/>
                      <a:pt x="120" y="100"/>
                    </a:cubicBezTo>
                    <a:cubicBezTo>
                      <a:pt x="89" y="91"/>
                      <a:pt x="62" y="76"/>
                      <a:pt x="48" y="45"/>
                    </a:cubicBezTo>
                    <a:cubicBezTo>
                      <a:pt x="47" y="43"/>
                      <a:pt x="43" y="39"/>
                      <a:pt x="43" y="39"/>
                    </a:cubicBezTo>
                    <a:cubicBezTo>
                      <a:pt x="23" y="49"/>
                      <a:pt x="15" y="27"/>
                      <a:pt x="0" y="25"/>
                    </a:cubicBezTo>
                    <a:close/>
                  </a:path>
                </a:pathLst>
              </a:custGeom>
              <a:solidFill>
                <a:srgbClr val="EECF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3" name="Freeform 863">
                <a:extLst>
                  <a:ext uri="{FF2B5EF4-FFF2-40B4-BE49-F238E27FC236}">
                    <a16:creationId xmlns:a16="http://schemas.microsoft.com/office/drawing/2014/main" id="{2F61B147-F92E-1356-C94E-C7915005F50C}"/>
                  </a:ext>
                </a:extLst>
              </p:cNvPr>
              <p:cNvSpPr/>
              <p:nvPr/>
            </p:nvSpPr>
            <p:spPr bwMode="auto">
              <a:xfrm>
                <a:off x="4501" y="2429"/>
                <a:ext cx="66" cy="50"/>
              </a:xfrm>
              <a:custGeom>
                <a:avLst/>
                <a:gdLst>
                  <a:gd name="T0" fmla="*/ 4 w 164"/>
                  <a:gd name="T1" fmla="*/ 2 h 59"/>
                  <a:gd name="T2" fmla="*/ 22 w 164"/>
                  <a:gd name="T3" fmla="*/ 16 h 59"/>
                  <a:gd name="T4" fmla="*/ 67 w 164"/>
                  <a:gd name="T5" fmla="*/ 24 h 59"/>
                  <a:gd name="T6" fmla="*/ 84 w 164"/>
                  <a:gd name="T7" fmla="*/ 18 h 59"/>
                  <a:gd name="T8" fmla="*/ 102 w 164"/>
                  <a:gd name="T9" fmla="*/ 20 h 59"/>
                  <a:gd name="T10" fmla="*/ 151 w 164"/>
                  <a:gd name="T11" fmla="*/ 5 h 59"/>
                  <a:gd name="T12" fmla="*/ 164 w 164"/>
                  <a:gd name="T13" fmla="*/ 11 h 59"/>
                  <a:gd name="T14" fmla="*/ 148 w 164"/>
                  <a:gd name="T15" fmla="*/ 35 h 59"/>
                  <a:gd name="T16" fmla="*/ 107 w 164"/>
                  <a:gd name="T17" fmla="*/ 46 h 59"/>
                  <a:gd name="T18" fmla="*/ 63 w 164"/>
                  <a:gd name="T19" fmla="*/ 50 h 59"/>
                  <a:gd name="T20" fmla="*/ 55 w 164"/>
                  <a:gd name="T21" fmla="*/ 53 h 59"/>
                  <a:gd name="T22" fmla="*/ 24 w 164"/>
                  <a:gd name="T23" fmla="*/ 49 h 59"/>
                  <a:gd name="T24" fmla="*/ 1 w 164"/>
                  <a:gd name="T25" fmla="*/ 20 h 59"/>
                  <a:gd name="T26" fmla="*/ 4 w 164"/>
                  <a:gd name="T27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4" h="59">
                    <a:moveTo>
                      <a:pt x="4" y="2"/>
                    </a:moveTo>
                    <a:cubicBezTo>
                      <a:pt x="10" y="6"/>
                      <a:pt x="17" y="9"/>
                      <a:pt x="22" y="16"/>
                    </a:cubicBezTo>
                    <a:cubicBezTo>
                      <a:pt x="33" y="30"/>
                      <a:pt x="51" y="29"/>
                      <a:pt x="67" y="24"/>
                    </a:cubicBezTo>
                    <a:cubicBezTo>
                      <a:pt x="73" y="22"/>
                      <a:pt x="77" y="18"/>
                      <a:pt x="84" y="18"/>
                    </a:cubicBezTo>
                    <a:cubicBezTo>
                      <a:pt x="90" y="23"/>
                      <a:pt x="96" y="23"/>
                      <a:pt x="102" y="20"/>
                    </a:cubicBezTo>
                    <a:cubicBezTo>
                      <a:pt x="118" y="12"/>
                      <a:pt x="136" y="12"/>
                      <a:pt x="151" y="5"/>
                    </a:cubicBezTo>
                    <a:cubicBezTo>
                      <a:pt x="156" y="3"/>
                      <a:pt x="164" y="0"/>
                      <a:pt x="164" y="11"/>
                    </a:cubicBezTo>
                    <a:cubicBezTo>
                      <a:pt x="151" y="14"/>
                      <a:pt x="154" y="27"/>
                      <a:pt x="148" y="35"/>
                    </a:cubicBezTo>
                    <a:cubicBezTo>
                      <a:pt x="136" y="51"/>
                      <a:pt x="126" y="59"/>
                      <a:pt x="107" y="46"/>
                    </a:cubicBezTo>
                    <a:cubicBezTo>
                      <a:pt x="92" y="37"/>
                      <a:pt x="76" y="31"/>
                      <a:pt x="63" y="50"/>
                    </a:cubicBezTo>
                    <a:cubicBezTo>
                      <a:pt x="61" y="54"/>
                      <a:pt x="57" y="55"/>
                      <a:pt x="55" y="53"/>
                    </a:cubicBezTo>
                    <a:cubicBezTo>
                      <a:pt x="46" y="38"/>
                      <a:pt x="35" y="46"/>
                      <a:pt x="24" y="49"/>
                    </a:cubicBezTo>
                    <a:cubicBezTo>
                      <a:pt x="16" y="51"/>
                      <a:pt x="0" y="29"/>
                      <a:pt x="1" y="20"/>
                    </a:cubicBezTo>
                    <a:cubicBezTo>
                      <a:pt x="2" y="14"/>
                      <a:pt x="3" y="8"/>
                      <a:pt x="4" y="2"/>
                    </a:cubicBezTo>
                    <a:close/>
                  </a:path>
                </a:pathLst>
              </a:custGeom>
              <a:solidFill>
                <a:srgbClr val="C0CC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4" name="Freeform 864">
                <a:extLst>
                  <a:ext uri="{FF2B5EF4-FFF2-40B4-BE49-F238E27FC236}">
                    <a16:creationId xmlns:a16="http://schemas.microsoft.com/office/drawing/2014/main" id="{6C623162-25B7-F0C3-76D7-9E05A7E861E1}"/>
                  </a:ext>
                </a:extLst>
              </p:cNvPr>
              <p:cNvSpPr/>
              <p:nvPr/>
            </p:nvSpPr>
            <p:spPr bwMode="auto">
              <a:xfrm>
                <a:off x="4535" y="2374"/>
                <a:ext cx="63" cy="80"/>
              </a:xfrm>
              <a:custGeom>
                <a:avLst/>
                <a:gdLst>
                  <a:gd name="T0" fmla="*/ 80 w 156"/>
                  <a:gd name="T1" fmla="*/ 76 h 94"/>
                  <a:gd name="T2" fmla="*/ 71 w 156"/>
                  <a:gd name="T3" fmla="*/ 72 h 94"/>
                  <a:gd name="T4" fmla="*/ 18 w 156"/>
                  <a:gd name="T5" fmla="*/ 90 h 94"/>
                  <a:gd name="T6" fmla="*/ 0 w 156"/>
                  <a:gd name="T7" fmla="*/ 83 h 94"/>
                  <a:gd name="T8" fmla="*/ 12 w 156"/>
                  <a:gd name="T9" fmla="*/ 83 h 94"/>
                  <a:gd name="T10" fmla="*/ 46 w 156"/>
                  <a:gd name="T11" fmla="*/ 60 h 94"/>
                  <a:gd name="T12" fmla="*/ 70 w 156"/>
                  <a:gd name="T13" fmla="*/ 26 h 94"/>
                  <a:gd name="T14" fmla="*/ 107 w 156"/>
                  <a:gd name="T15" fmla="*/ 1 h 94"/>
                  <a:gd name="T16" fmla="*/ 116 w 156"/>
                  <a:gd name="T17" fmla="*/ 0 h 94"/>
                  <a:gd name="T18" fmla="*/ 141 w 156"/>
                  <a:gd name="T19" fmla="*/ 2 h 94"/>
                  <a:gd name="T20" fmla="*/ 156 w 156"/>
                  <a:gd name="T21" fmla="*/ 11 h 94"/>
                  <a:gd name="T22" fmla="*/ 140 w 156"/>
                  <a:gd name="T23" fmla="*/ 15 h 94"/>
                  <a:gd name="T24" fmla="*/ 123 w 156"/>
                  <a:gd name="T25" fmla="*/ 35 h 94"/>
                  <a:gd name="T26" fmla="*/ 111 w 156"/>
                  <a:gd name="T27" fmla="*/ 47 h 94"/>
                  <a:gd name="T28" fmla="*/ 99 w 156"/>
                  <a:gd name="T29" fmla="*/ 75 h 94"/>
                  <a:gd name="T30" fmla="*/ 99 w 156"/>
                  <a:gd name="T31" fmla="*/ 79 h 94"/>
                  <a:gd name="T32" fmla="*/ 80 w 156"/>
                  <a:gd name="T33" fmla="*/ 7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94">
                    <a:moveTo>
                      <a:pt x="80" y="76"/>
                    </a:moveTo>
                    <a:cubicBezTo>
                      <a:pt x="78" y="72"/>
                      <a:pt x="74" y="70"/>
                      <a:pt x="71" y="72"/>
                    </a:cubicBezTo>
                    <a:cubicBezTo>
                      <a:pt x="56" y="86"/>
                      <a:pt x="35" y="80"/>
                      <a:pt x="18" y="90"/>
                    </a:cubicBezTo>
                    <a:cubicBezTo>
                      <a:pt x="11" y="94"/>
                      <a:pt x="4" y="91"/>
                      <a:pt x="0" y="83"/>
                    </a:cubicBezTo>
                    <a:cubicBezTo>
                      <a:pt x="4" y="83"/>
                      <a:pt x="8" y="83"/>
                      <a:pt x="12" y="83"/>
                    </a:cubicBezTo>
                    <a:cubicBezTo>
                      <a:pt x="23" y="76"/>
                      <a:pt x="34" y="67"/>
                      <a:pt x="46" y="60"/>
                    </a:cubicBezTo>
                    <a:cubicBezTo>
                      <a:pt x="58" y="53"/>
                      <a:pt x="61" y="37"/>
                      <a:pt x="70" y="26"/>
                    </a:cubicBezTo>
                    <a:cubicBezTo>
                      <a:pt x="81" y="14"/>
                      <a:pt x="92" y="5"/>
                      <a:pt x="107" y="1"/>
                    </a:cubicBezTo>
                    <a:cubicBezTo>
                      <a:pt x="110" y="0"/>
                      <a:pt x="113" y="0"/>
                      <a:pt x="116" y="0"/>
                    </a:cubicBezTo>
                    <a:cubicBezTo>
                      <a:pt x="124" y="2"/>
                      <a:pt x="133" y="0"/>
                      <a:pt x="141" y="2"/>
                    </a:cubicBezTo>
                    <a:cubicBezTo>
                      <a:pt x="147" y="4"/>
                      <a:pt x="155" y="2"/>
                      <a:pt x="156" y="11"/>
                    </a:cubicBezTo>
                    <a:cubicBezTo>
                      <a:pt x="152" y="17"/>
                      <a:pt x="144" y="11"/>
                      <a:pt x="140" y="15"/>
                    </a:cubicBezTo>
                    <a:cubicBezTo>
                      <a:pt x="133" y="21"/>
                      <a:pt x="123" y="22"/>
                      <a:pt x="123" y="35"/>
                    </a:cubicBezTo>
                    <a:cubicBezTo>
                      <a:pt x="123" y="41"/>
                      <a:pt x="117" y="46"/>
                      <a:pt x="111" y="47"/>
                    </a:cubicBezTo>
                    <a:cubicBezTo>
                      <a:pt x="91" y="50"/>
                      <a:pt x="94" y="62"/>
                      <a:pt x="99" y="75"/>
                    </a:cubicBezTo>
                    <a:cubicBezTo>
                      <a:pt x="99" y="77"/>
                      <a:pt x="99" y="78"/>
                      <a:pt x="99" y="79"/>
                    </a:cubicBezTo>
                    <a:cubicBezTo>
                      <a:pt x="93" y="78"/>
                      <a:pt x="86" y="77"/>
                      <a:pt x="80" y="76"/>
                    </a:cubicBezTo>
                    <a:close/>
                  </a:path>
                </a:pathLst>
              </a:custGeom>
              <a:solidFill>
                <a:srgbClr val="98A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5" name="Freeform 865">
                <a:extLst>
                  <a:ext uri="{FF2B5EF4-FFF2-40B4-BE49-F238E27FC236}">
                    <a16:creationId xmlns:a16="http://schemas.microsoft.com/office/drawing/2014/main" id="{32B510A3-18F3-B218-B410-B1904D40B922}"/>
                  </a:ext>
                </a:extLst>
              </p:cNvPr>
              <p:cNvSpPr/>
              <p:nvPr/>
            </p:nvSpPr>
            <p:spPr bwMode="auto">
              <a:xfrm>
                <a:off x="3921" y="812"/>
                <a:ext cx="96" cy="47"/>
              </a:xfrm>
              <a:custGeom>
                <a:avLst/>
                <a:gdLst>
                  <a:gd name="T0" fmla="*/ 21 w 237"/>
                  <a:gd name="T1" fmla="*/ 0 h 56"/>
                  <a:gd name="T2" fmla="*/ 37 w 237"/>
                  <a:gd name="T3" fmla="*/ 8 h 56"/>
                  <a:gd name="T4" fmla="*/ 53 w 237"/>
                  <a:gd name="T5" fmla="*/ 16 h 56"/>
                  <a:gd name="T6" fmla="*/ 156 w 237"/>
                  <a:gd name="T7" fmla="*/ 20 h 56"/>
                  <a:gd name="T8" fmla="*/ 203 w 237"/>
                  <a:gd name="T9" fmla="*/ 26 h 56"/>
                  <a:gd name="T10" fmla="*/ 212 w 237"/>
                  <a:gd name="T11" fmla="*/ 32 h 56"/>
                  <a:gd name="T12" fmla="*/ 237 w 237"/>
                  <a:gd name="T13" fmla="*/ 56 h 56"/>
                  <a:gd name="T14" fmla="*/ 221 w 237"/>
                  <a:gd name="T15" fmla="*/ 56 h 56"/>
                  <a:gd name="T16" fmla="*/ 221 w 237"/>
                  <a:gd name="T17" fmla="*/ 56 h 56"/>
                  <a:gd name="T18" fmla="*/ 167 w 237"/>
                  <a:gd name="T19" fmla="*/ 38 h 56"/>
                  <a:gd name="T20" fmla="*/ 97 w 237"/>
                  <a:gd name="T21" fmla="*/ 36 h 56"/>
                  <a:gd name="T22" fmla="*/ 41 w 237"/>
                  <a:gd name="T23" fmla="*/ 31 h 56"/>
                  <a:gd name="T24" fmla="*/ 0 w 237"/>
                  <a:gd name="T25" fmla="*/ 20 h 56"/>
                  <a:gd name="T26" fmla="*/ 21 w 237"/>
                  <a:gd name="T2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6" h="56">
                    <a:moveTo>
                      <a:pt x="21" y="0"/>
                    </a:moveTo>
                    <a:cubicBezTo>
                      <a:pt x="26" y="3"/>
                      <a:pt x="32" y="5"/>
                      <a:pt x="37" y="8"/>
                    </a:cubicBezTo>
                    <a:cubicBezTo>
                      <a:pt x="38" y="18"/>
                      <a:pt x="46" y="16"/>
                      <a:pt x="53" y="16"/>
                    </a:cubicBezTo>
                    <a:cubicBezTo>
                      <a:pt x="87" y="16"/>
                      <a:pt x="121" y="15"/>
                      <a:pt x="156" y="20"/>
                    </a:cubicBezTo>
                    <a:cubicBezTo>
                      <a:pt x="171" y="22"/>
                      <a:pt x="186" y="33"/>
                      <a:pt x="203" y="26"/>
                    </a:cubicBezTo>
                    <a:cubicBezTo>
                      <a:pt x="206" y="25"/>
                      <a:pt x="211" y="28"/>
                      <a:pt x="212" y="32"/>
                    </a:cubicBezTo>
                    <a:cubicBezTo>
                      <a:pt x="216" y="46"/>
                      <a:pt x="227" y="50"/>
                      <a:pt x="237" y="56"/>
                    </a:cubicBezTo>
                    <a:cubicBezTo>
                      <a:pt x="232" y="56"/>
                      <a:pt x="226" y="56"/>
                      <a:pt x="221" y="56"/>
                    </a:cubicBezTo>
                    <a:cubicBezTo>
                      <a:pt x="221" y="56"/>
                      <a:pt x="221" y="56"/>
                      <a:pt x="221" y="56"/>
                    </a:cubicBezTo>
                    <a:cubicBezTo>
                      <a:pt x="207" y="39"/>
                      <a:pt x="190" y="34"/>
                      <a:pt x="167" y="38"/>
                    </a:cubicBezTo>
                    <a:cubicBezTo>
                      <a:pt x="144" y="41"/>
                      <a:pt x="120" y="41"/>
                      <a:pt x="97" y="36"/>
                    </a:cubicBezTo>
                    <a:cubicBezTo>
                      <a:pt x="79" y="32"/>
                      <a:pt x="60" y="25"/>
                      <a:pt x="41" y="31"/>
                    </a:cubicBezTo>
                    <a:cubicBezTo>
                      <a:pt x="25" y="37"/>
                      <a:pt x="18" y="16"/>
                      <a:pt x="0" y="20"/>
                    </a:cubicBezTo>
                    <a:cubicBezTo>
                      <a:pt x="7" y="10"/>
                      <a:pt x="22" y="13"/>
                      <a:pt x="21" y="0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6" name="Freeform 866">
                <a:extLst>
                  <a:ext uri="{FF2B5EF4-FFF2-40B4-BE49-F238E27FC236}">
                    <a16:creationId xmlns:a16="http://schemas.microsoft.com/office/drawing/2014/main" id="{2B08A524-9ADE-6ED9-13D1-651880B79EB3}"/>
                  </a:ext>
                </a:extLst>
              </p:cNvPr>
              <p:cNvSpPr/>
              <p:nvPr/>
            </p:nvSpPr>
            <p:spPr bwMode="auto">
              <a:xfrm>
                <a:off x="4187" y="1275"/>
                <a:ext cx="49" cy="57"/>
              </a:xfrm>
              <a:custGeom>
                <a:avLst/>
                <a:gdLst>
                  <a:gd name="T0" fmla="*/ 77 w 120"/>
                  <a:gd name="T1" fmla="*/ 31 h 67"/>
                  <a:gd name="T2" fmla="*/ 58 w 120"/>
                  <a:gd name="T3" fmla="*/ 25 h 67"/>
                  <a:gd name="T4" fmla="*/ 54 w 120"/>
                  <a:gd name="T5" fmla="*/ 46 h 67"/>
                  <a:gd name="T6" fmla="*/ 61 w 120"/>
                  <a:gd name="T7" fmla="*/ 67 h 67"/>
                  <a:gd name="T8" fmla="*/ 12 w 120"/>
                  <a:gd name="T9" fmla="*/ 42 h 67"/>
                  <a:gd name="T10" fmla="*/ 15 w 120"/>
                  <a:gd name="T11" fmla="*/ 10 h 67"/>
                  <a:gd name="T12" fmla="*/ 32 w 120"/>
                  <a:gd name="T13" fmla="*/ 11 h 67"/>
                  <a:gd name="T14" fmla="*/ 101 w 120"/>
                  <a:gd name="T15" fmla="*/ 13 h 67"/>
                  <a:gd name="T16" fmla="*/ 120 w 120"/>
                  <a:gd name="T17" fmla="*/ 15 h 67"/>
                  <a:gd name="T18" fmla="*/ 77 w 120"/>
                  <a:gd name="T19" fmla="*/ 3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0" h="67">
                    <a:moveTo>
                      <a:pt x="77" y="31"/>
                    </a:moveTo>
                    <a:cubicBezTo>
                      <a:pt x="73" y="23"/>
                      <a:pt x="65" y="20"/>
                      <a:pt x="58" y="25"/>
                    </a:cubicBezTo>
                    <a:cubicBezTo>
                      <a:pt x="52" y="30"/>
                      <a:pt x="49" y="38"/>
                      <a:pt x="54" y="46"/>
                    </a:cubicBezTo>
                    <a:cubicBezTo>
                      <a:pt x="57" y="53"/>
                      <a:pt x="59" y="60"/>
                      <a:pt x="61" y="67"/>
                    </a:cubicBezTo>
                    <a:cubicBezTo>
                      <a:pt x="44" y="60"/>
                      <a:pt x="28" y="51"/>
                      <a:pt x="12" y="42"/>
                    </a:cubicBezTo>
                    <a:cubicBezTo>
                      <a:pt x="0" y="35"/>
                      <a:pt x="11" y="20"/>
                      <a:pt x="15" y="10"/>
                    </a:cubicBezTo>
                    <a:cubicBezTo>
                      <a:pt x="19" y="0"/>
                      <a:pt x="26" y="10"/>
                      <a:pt x="32" y="11"/>
                    </a:cubicBezTo>
                    <a:cubicBezTo>
                      <a:pt x="55" y="15"/>
                      <a:pt x="79" y="23"/>
                      <a:pt x="101" y="13"/>
                    </a:cubicBezTo>
                    <a:cubicBezTo>
                      <a:pt x="110" y="10"/>
                      <a:pt x="114" y="13"/>
                      <a:pt x="120" y="15"/>
                    </a:cubicBezTo>
                    <a:cubicBezTo>
                      <a:pt x="111" y="33"/>
                      <a:pt x="92" y="27"/>
                      <a:pt x="77" y="31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7" name="Freeform 867">
                <a:extLst>
                  <a:ext uri="{FF2B5EF4-FFF2-40B4-BE49-F238E27FC236}">
                    <a16:creationId xmlns:a16="http://schemas.microsoft.com/office/drawing/2014/main" id="{23106453-C0F4-9E86-B5CB-34E36A916CB5}"/>
                  </a:ext>
                </a:extLst>
              </p:cNvPr>
              <p:cNvSpPr/>
              <p:nvPr/>
            </p:nvSpPr>
            <p:spPr bwMode="auto">
              <a:xfrm>
                <a:off x="4342" y="2352"/>
                <a:ext cx="28" cy="51"/>
              </a:xfrm>
              <a:custGeom>
                <a:avLst/>
                <a:gdLst>
                  <a:gd name="T0" fmla="*/ 60 w 69"/>
                  <a:gd name="T1" fmla="*/ 5 h 60"/>
                  <a:gd name="T2" fmla="*/ 64 w 69"/>
                  <a:gd name="T3" fmla="*/ 38 h 60"/>
                  <a:gd name="T4" fmla="*/ 63 w 69"/>
                  <a:gd name="T5" fmla="*/ 52 h 60"/>
                  <a:gd name="T6" fmla="*/ 41 w 69"/>
                  <a:gd name="T7" fmla="*/ 54 h 60"/>
                  <a:gd name="T8" fmla="*/ 12 w 69"/>
                  <a:gd name="T9" fmla="*/ 45 h 60"/>
                  <a:gd name="T10" fmla="*/ 0 w 69"/>
                  <a:gd name="T11" fmla="*/ 38 h 60"/>
                  <a:gd name="T12" fmla="*/ 1 w 69"/>
                  <a:gd name="T13" fmla="*/ 35 h 60"/>
                  <a:gd name="T14" fmla="*/ 16 w 69"/>
                  <a:gd name="T15" fmla="*/ 16 h 60"/>
                  <a:gd name="T16" fmla="*/ 39 w 69"/>
                  <a:gd name="T17" fmla="*/ 3 h 60"/>
                  <a:gd name="T18" fmla="*/ 60 w 69"/>
                  <a:gd name="T19" fmla="*/ 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9" h="60">
                    <a:moveTo>
                      <a:pt x="60" y="5"/>
                    </a:moveTo>
                    <a:cubicBezTo>
                      <a:pt x="60" y="16"/>
                      <a:pt x="53" y="28"/>
                      <a:pt x="64" y="38"/>
                    </a:cubicBezTo>
                    <a:cubicBezTo>
                      <a:pt x="68" y="42"/>
                      <a:pt x="69" y="48"/>
                      <a:pt x="63" y="52"/>
                    </a:cubicBezTo>
                    <a:cubicBezTo>
                      <a:pt x="56" y="56"/>
                      <a:pt x="49" y="60"/>
                      <a:pt x="41" y="54"/>
                    </a:cubicBezTo>
                    <a:cubicBezTo>
                      <a:pt x="32" y="47"/>
                      <a:pt x="23" y="44"/>
                      <a:pt x="12" y="45"/>
                    </a:cubicBezTo>
                    <a:cubicBezTo>
                      <a:pt x="8" y="43"/>
                      <a:pt x="4" y="40"/>
                      <a:pt x="0" y="38"/>
                    </a:cubicBezTo>
                    <a:cubicBezTo>
                      <a:pt x="0" y="37"/>
                      <a:pt x="1" y="36"/>
                      <a:pt x="1" y="35"/>
                    </a:cubicBezTo>
                    <a:cubicBezTo>
                      <a:pt x="10" y="32"/>
                      <a:pt x="19" y="32"/>
                      <a:pt x="16" y="16"/>
                    </a:cubicBezTo>
                    <a:cubicBezTo>
                      <a:pt x="13" y="0"/>
                      <a:pt x="30" y="5"/>
                      <a:pt x="39" y="3"/>
                    </a:cubicBezTo>
                    <a:cubicBezTo>
                      <a:pt x="46" y="5"/>
                      <a:pt x="53" y="2"/>
                      <a:pt x="60" y="5"/>
                    </a:cubicBezTo>
                    <a:close/>
                  </a:path>
                </a:pathLst>
              </a:custGeom>
              <a:solidFill>
                <a:srgbClr val="EBC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8" name="Freeform 868">
                <a:extLst>
                  <a:ext uri="{FF2B5EF4-FFF2-40B4-BE49-F238E27FC236}">
                    <a16:creationId xmlns:a16="http://schemas.microsoft.com/office/drawing/2014/main" id="{F1A846DA-EE49-6F6C-6541-042F0D59366F}"/>
                  </a:ext>
                </a:extLst>
              </p:cNvPr>
              <p:cNvSpPr/>
              <p:nvPr/>
            </p:nvSpPr>
            <p:spPr bwMode="auto">
              <a:xfrm>
                <a:off x="4248" y="1508"/>
                <a:ext cx="22" cy="46"/>
              </a:xfrm>
              <a:custGeom>
                <a:avLst/>
                <a:gdLst>
                  <a:gd name="T0" fmla="*/ 8 w 56"/>
                  <a:gd name="T1" fmla="*/ 38 h 54"/>
                  <a:gd name="T2" fmla="*/ 36 w 56"/>
                  <a:gd name="T3" fmla="*/ 6 h 54"/>
                  <a:gd name="T4" fmla="*/ 56 w 56"/>
                  <a:gd name="T5" fmla="*/ 38 h 54"/>
                  <a:gd name="T6" fmla="*/ 56 w 56"/>
                  <a:gd name="T7" fmla="*/ 38 h 54"/>
                  <a:gd name="T8" fmla="*/ 15 w 56"/>
                  <a:gd name="T9" fmla="*/ 49 h 54"/>
                  <a:gd name="T10" fmla="*/ 8 w 56"/>
                  <a:gd name="T11" fmla="*/ 3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6" h="54">
                    <a:moveTo>
                      <a:pt x="8" y="38"/>
                    </a:moveTo>
                    <a:cubicBezTo>
                      <a:pt x="0" y="9"/>
                      <a:pt x="8" y="0"/>
                      <a:pt x="36" y="6"/>
                    </a:cubicBezTo>
                    <a:cubicBezTo>
                      <a:pt x="32" y="24"/>
                      <a:pt x="38" y="34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49" y="50"/>
                      <a:pt x="36" y="54"/>
                      <a:pt x="15" y="49"/>
                    </a:cubicBezTo>
                    <a:cubicBezTo>
                      <a:pt x="11" y="47"/>
                      <a:pt x="6" y="44"/>
                      <a:pt x="8" y="38"/>
                    </a:cubicBezTo>
                    <a:close/>
                  </a:path>
                </a:pathLst>
              </a:custGeom>
              <a:solidFill>
                <a:srgbClr val="EA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9" name="Freeform 869">
                <a:extLst>
                  <a:ext uri="{FF2B5EF4-FFF2-40B4-BE49-F238E27FC236}">
                    <a16:creationId xmlns:a16="http://schemas.microsoft.com/office/drawing/2014/main" id="{150CB282-D856-64D7-49AF-8FAEA2C8BE5E}"/>
                  </a:ext>
                </a:extLst>
              </p:cNvPr>
              <p:cNvSpPr/>
              <p:nvPr/>
            </p:nvSpPr>
            <p:spPr bwMode="auto">
              <a:xfrm>
                <a:off x="4320" y="2357"/>
                <a:ext cx="22" cy="27"/>
              </a:xfrm>
              <a:custGeom>
                <a:avLst/>
                <a:gdLst>
                  <a:gd name="T0" fmla="*/ 53 w 53"/>
                  <a:gd name="T1" fmla="*/ 32 h 32"/>
                  <a:gd name="T2" fmla="*/ 1 w 53"/>
                  <a:gd name="T3" fmla="*/ 24 h 32"/>
                  <a:gd name="T4" fmla="*/ 1 w 53"/>
                  <a:gd name="T5" fmla="*/ 23 h 32"/>
                  <a:gd name="T6" fmla="*/ 9 w 53"/>
                  <a:gd name="T7" fmla="*/ 11 h 32"/>
                  <a:gd name="T8" fmla="*/ 53 w 53"/>
                  <a:gd name="T9" fmla="*/ 31 h 32"/>
                  <a:gd name="T10" fmla="*/ 53 w 53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32">
                    <a:moveTo>
                      <a:pt x="53" y="32"/>
                    </a:moveTo>
                    <a:cubicBezTo>
                      <a:pt x="36" y="24"/>
                      <a:pt x="20" y="14"/>
                      <a:pt x="1" y="24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0" y="16"/>
                      <a:pt x="4" y="14"/>
                      <a:pt x="9" y="11"/>
                    </a:cubicBezTo>
                    <a:cubicBezTo>
                      <a:pt x="39" y="0"/>
                      <a:pt x="50" y="5"/>
                      <a:pt x="53" y="31"/>
                    </a:cubicBezTo>
                    <a:lnTo>
                      <a:pt x="53" y="32"/>
                    </a:lnTo>
                    <a:close/>
                  </a:path>
                </a:pathLst>
              </a:custGeom>
              <a:solidFill>
                <a:srgbClr val="EBC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0" name="Freeform 870">
                <a:extLst>
                  <a:ext uri="{FF2B5EF4-FFF2-40B4-BE49-F238E27FC236}">
                    <a16:creationId xmlns:a16="http://schemas.microsoft.com/office/drawing/2014/main" id="{607C52E8-D2C0-A6F6-6CB7-5072C8328FA6}"/>
                  </a:ext>
                </a:extLst>
              </p:cNvPr>
              <p:cNvSpPr/>
              <p:nvPr/>
            </p:nvSpPr>
            <p:spPr bwMode="auto">
              <a:xfrm>
                <a:off x="3853" y="2393"/>
                <a:ext cx="10" cy="31"/>
              </a:xfrm>
              <a:custGeom>
                <a:avLst/>
                <a:gdLst>
                  <a:gd name="T0" fmla="*/ 10 w 25"/>
                  <a:gd name="T1" fmla="*/ 0 h 36"/>
                  <a:gd name="T2" fmla="*/ 22 w 25"/>
                  <a:gd name="T3" fmla="*/ 36 h 36"/>
                  <a:gd name="T4" fmla="*/ 10 w 25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36">
                    <a:moveTo>
                      <a:pt x="10" y="0"/>
                    </a:moveTo>
                    <a:cubicBezTo>
                      <a:pt x="9" y="14"/>
                      <a:pt x="25" y="22"/>
                      <a:pt x="22" y="36"/>
                    </a:cubicBezTo>
                    <a:cubicBezTo>
                      <a:pt x="15" y="25"/>
                      <a:pt x="0" y="17"/>
                      <a:pt x="10" y="0"/>
                    </a:cubicBezTo>
                    <a:close/>
                  </a:path>
                </a:pathLst>
              </a:custGeom>
              <a:solidFill>
                <a:srgbClr val="F0D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1" name="Freeform 871">
                <a:extLst>
                  <a:ext uri="{FF2B5EF4-FFF2-40B4-BE49-F238E27FC236}">
                    <a16:creationId xmlns:a16="http://schemas.microsoft.com/office/drawing/2014/main" id="{39477E87-FBDC-3256-B22A-059F5174D867}"/>
                  </a:ext>
                </a:extLst>
              </p:cNvPr>
              <p:cNvSpPr/>
              <p:nvPr/>
            </p:nvSpPr>
            <p:spPr bwMode="auto">
              <a:xfrm>
                <a:off x="4687" y="1063"/>
                <a:ext cx="5" cy="21"/>
              </a:xfrm>
              <a:custGeom>
                <a:avLst/>
                <a:gdLst>
                  <a:gd name="T0" fmla="*/ 12 w 13"/>
                  <a:gd name="T1" fmla="*/ 24 h 24"/>
                  <a:gd name="T2" fmla="*/ 0 w 13"/>
                  <a:gd name="T3" fmla="*/ 0 h 24"/>
                  <a:gd name="T4" fmla="*/ 12 w 13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12" y="24"/>
                    </a:moveTo>
                    <a:cubicBezTo>
                      <a:pt x="0" y="19"/>
                      <a:pt x="6" y="7"/>
                      <a:pt x="0" y="0"/>
                    </a:cubicBezTo>
                    <a:cubicBezTo>
                      <a:pt x="13" y="3"/>
                      <a:pt x="11" y="14"/>
                      <a:pt x="12" y="24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2" name="Freeform 872">
                <a:extLst>
                  <a:ext uri="{FF2B5EF4-FFF2-40B4-BE49-F238E27FC236}">
                    <a16:creationId xmlns:a16="http://schemas.microsoft.com/office/drawing/2014/main" id="{7C2F78C7-AA03-03DC-693B-4FE50948AEE3}"/>
                  </a:ext>
                </a:extLst>
              </p:cNvPr>
              <p:cNvSpPr/>
              <p:nvPr/>
            </p:nvSpPr>
            <p:spPr bwMode="auto">
              <a:xfrm>
                <a:off x="4784" y="1377"/>
                <a:ext cx="205" cy="713"/>
              </a:xfrm>
              <a:custGeom>
                <a:avLst/>
                <a:gdLst>
                  <a:gd name="T0" fmla="*/ 16 w 504"/>
                  <a:gd name="T1" fmla="*/ 0 h 838"/>
                  <a:gd name="T2" fmla="*/ 65 w 504"/>
                  <a:gd name="T3" fmla="*/ 55 h 838"/>
                  <a:gd name="T4" fmla="*/ 56 w 504"/>
                  <a:gd name="T5" fmla="*/ 80 h 838"/>
                  <a:gd name="T6" fmla="*/ 39 w 504"/>
                  <a:gd name="T7" fmla="*/ 145 h 838"/>
                  <a:gd name="T8" fmla="*/ 41 w 504"/>
                  <a:gd name="T9" fmla="*/ 208 h 838"/>
                  <a:gd name="T10" fmla="*/ 101 w 504"/>
                  <a:gd name="T11" fmla="*/ 258 h 838"/>
                  <a:gd name="T12" fmla="*/ 106 w 504"/>
                  <a:gd name="T13" fmla="*/ 308 h 838"/>
                  <a:gd name="T14" fmla="*/ 137 w 504"/>
                  <a:gd name="T15" fmla="*/ 341 h 838"/>
                  <a:gd name="T16" fmla="*/ 94 w 504"/>
                  <a:gd name="T17" fmla="*/ 418 h 838"/>
                  <a:gd name="T18" fmla="*/ 137 w 504"/>
                  <a:gd name="T19" fmla="*/ 470 h 838"/>
                  <a:gd name="T20" fmla="*/ 175 w 504"/>
                  <a:gd name="T21" fmla="*/ 482 h 838"/>
                  <a:gd name="T22" fmla="*/ 268 w 504"/>
                  <a:gd name="T23" fmla="*/ 571 h 838"/>
                  <a:gd name="T24" fmla="*/ 267 w 504"/>
                  <a:gd name="T25" fmla="*/ 545 h 838"/>
                  <a:gd name="T26" fmla="*/ 292 w 504"/>
                  <a:gd name="T27" fmla="*/ 545 h 838"/>
                  <a:gd name="T28" fmla="*/ 308 w 504"/>
                  <a:gd name="T29" fmla="*/ 487 h 838"/>
                  <a:gd name="T30" fmla="*/ 411 w 504"/>
                  <a:gd name="T31" fmla="*/ 441 h 838"/>
                  <a:gd name="T32" fmla="*/ 484 w 504"/>
                  <a:gd name="T33" fmla="*/ 528 h 838"/>
                  <a:gd name="T34" fmla="*/ 495 w 504"/>
                  <a:gd name="T35" fmla="*/ 576 h 838"/>
                  <a:gd name="T36" fmla="*/ 472 w 504"/>
                  <a:gd name="T37" fmla="*/ 662 h 838"/>
                  <a:gd name="T38" fmla="*/ 445 w 504"/>
                  <a:gd name="T39" fmla="*/ 713 h 838"/>
                  <a:gd name="T40" fmla="*/ 412 w 504"/>
                  <a:gd name="T41" fmla="*/ 835 h 838"/>
                  <a:gd name="T42" fmla="*/ 346 w 504"/>
                  <a:gd name="T43" fmla="*/ 809 h 838"/>
                  <a:gd name="T44" fmla="*/ 399 w 504"/>
                  <a:gd name="T45" fmla="*/ 752 h 838"/>
                  <a:gd name="T46" fmla="*/ 387 w 504"/>
                  <a:gd name="T47" fmla="*/ 690 h 838"/>
                  <a:gd name="T48" fmla="*/ 382 w 504"/>
                  <a:gd name="T49" fmla="*/ 632 h 838"/>
                  <a:gd name="T50" fmla="*/ 315 w 504"/>
                  <a:gd name="T51" fmla="*/ 561 h 838"/>
                  <a:gd name="T52" fmla="*/ 285 w 504"/>
                  <a:gd name="T53" fmla="*/ 591 h 838"/>
                  <a:gd name="T54" fmla="*/ 223 w 504"/>
                  <a:gd name="T55" fmla="*/ 602 h 838"/>
                  <a:gd name="T56" fmla="*/ 162 w 504"/>
                  <a:gd name="T57" fmla="*/ 524 h 838"/>
                  <a:gd name="T58" fmla="*/ 109 w 504"/>
                  <a:gd name="T59" fmla="*/ 496 h 838"/>
                  <a:gd name="T60" fmla="*/ 74 w 504"/>
                  <a:gd name="T61" fmla="*/ 391 h 838"/>
                  <a:gd name="T62" fmla="*/ 66 w 504"/>
                  <a:gd name="T63" fmla="*/ 286 h 838"/>
                  <a:gd name="T64" fmla="*/ 47 w 504"/>
                  <a:gd name="T65" fmla="*/ 234 h 838"/>
                  <a:gd name="T66" fmla="*/ 17 w 504"/>
                  <a:gd name="T67" fmla="*/ 147 h 838"/>
                  <a:gd name="T68" fmla="*/ 25 w 504"/>
                  <a:gd name="T69" fmla="*/ 52 h 838"/>
                  <a:gd name="T70" fmla="*/ 16 w 504"/>
                  <a:gd name="T71" fmla="*/ 7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3" h="838">
                    <a:moveTo>
                      <a:pt x="16" y="4"/>
                    </a:moveTo>
                    <a:cubicBezTo>
                      <a:pt x="16" y="2"/>
                      <a:pt x="16" y="1"/>
                      <a:pt x="16" y="0"/>
                    </a:cubicBezTo>
                    <a:cubicBezTo>
                      <a:pt x="26" y="1"/>
                      <a:pt x="31" y="9"/>
                      <a:pt x="36" y="17"/>
                    </a:cubicBezTo>
                    <a:cubicBezTo>
                      <a:pt x="46" y="30"/>
                      <a:pt x="53" y="44"/>
                      <a:pt x="65" y="55"/>
                    </a:cubicBezTo>
                    <a:cubicBezTo>
                      <a:pt x="69" y="59"/>
                      <a:pt x="73" y="64"/>
                      <a:pt x="70" y="71"/>
                    </a:cubicBezTo>
                    <a:cubicBezTo>
                      <a:pt x="67" y="77"/>
                      <a:pt x="63" y="79"/>
                      <a:pt x="56" y="80"/>
                    </a:cubicBezTo>
                    <a:cubicBezTo>
                      <a:pt x="30" y="84"/>
                      <a:pt x="30" y="84"/>
                      <a:pt x="41" y="109"/>
                    </a:cubicBezTo>
                    <a:cubicBezTo>
                      <a:pt x="46" y="121"/>
                      <a:pt x="46" y="134"/>
                      <a:pt x="39" y="145"/>
                    </a:cubicBezTo>
                    <a:cubicBezTo>
                      <a:pt x="33" y="156"/>
                      <a:pt x="32" y="166"/>
                      <a:pt x="31" y="178"/>
                    </a:cubicBezTo>
                    <a:cubicBezTo>
                      <a:pt x="31" y="189"/>
                      <a:pt x="37" y="199"/>
                      <a:pt x="41" y="208"/>
                    </a:cubicBezTo>
                    <a:cubicBezTo>
                      <a:pt x="47" y="223"/>
                      <a:pt x="58" y="212"/>
                      <a:pt x="67" y="211"/>
                    </a:cubicBezTo>
                    <a:cubicBezTo>
                      <a:pt x="93" y="211"/>
                      <a:pt x="110" y="232"/>
                      <a:pt x="101" y="258"/>
                    </a:cubicBezTo>
                    <a:cubicBezTo>
                      <a:pt x="98" y="266"/>
                      <a:pt x="99" y="274"/>
                      <a:pt x="101" y="281"/>
                    </a:cubicBezTo>
                    <a:cubicBezTo>
                      <a:pt x="103" y="290"/>
                      <a:pt x="108" y="300"/>
                      <a:pt x="106" y="308"/>
                    </a:cubicBezTo>
                    <a:cubicBezTo>
                      <a:pt x="102" y="329"/>
                      <a:pt x="102" y="342"/>
                      <a:pt x="129" y="336"/>
                    </a:cubicBezTo>
                    <a:cubicBezTo>
                      <a:pt x="131" y="336"/>
                      <a:pt x="136" y="338"/>
                      <a:pt x="137" y="341"/>
                    </a:cubicBezTo>
                    <a:cubicBezTo>
                      <a:pt x="141" y="346"/>
                      <a:pt x="135" y="349"/>
                      <a:pt x="133" y="353"/>
                    </a:cubicBezTo>
                    <a:cubicBezTo>
                      <a:pt x="118" y="374"/>
                      <a:pt x="98" y="391"/>
                      <a:pt x="94" y="418"/>
                    </a:cubicBezTo>
                    <a:cubicBezTo>
                      <a:pt x="91" y="432"/>
                      <a:pt x="96" y="443"/>
                      <a:pt x="106" y="450"/>
                    </a:cubicBezTo>
                    <a:cubicBezTo>
                      <a:pt x="115" y="457"/>
                      <a:pt x="128" y="460"/>
                      <a:pt x="137" y="470"/>
                    </a:cubicBezTo>
                    <a:cubicBezTo>
                      <a:pt x="140" y="473"/>
                      <a:pt x="144" y="471"/>
                      <a:pt x="148" y="469"/>
                    </a:cubicBezTo>
                    <a:cubicBezTo>
                      <a:pt x="164" y="458"/>
                      <a:pt x="174" y="468"/>
                      <a:pt x="175" y="482"/>
                    </a:cubicBezTo>
                    <a:cubicBezTo>
                      <a:pt x="179" y="515"/>
                      <a:pt x="199" y="535"/>
                      <a:pt x="223" y="556"/>
                    </a:cubicBezTo>
                    <a:cubicBezTo>
                      <a:pt x="239" y="571"/>
                      <a:pt x="253" y="568"/>
                      <a:pt x="268" y="571"/>
                    </a:cubicBezTo>
                    <a:cubicBezTo>
                      <a:pt x="275" y="572"/>
                      <a:pt x="280" y="567"/>
                      <a:pt x="282" y="561"/>
                    </a:cubicBezTo>
                    <a:cubicBezTo>
                      <a:pt x="284" y="551"/>
                      <a:pt x="270" y="552"/>
                      <a:pt x="267" y="545"/>
                    </a:cubicBezTo>
                    <a:cubicBezTo>
                      <a:pt x="271" y="542"/>
                      <a:pt x="275" y="543"/>
                      <a:pt x="278" y="545"/>
                    </a:cubicBezTo>
                    <a:cubicBezTo>
                      <a:pt x="283" y="548"/>
                      <a:pt x="287" y="551"/>
                      <a:pt x="292" y="545"/>
                    </a:cubicBezTo>
                    <a:cubicBezTo>
                      <a:pt x="296" y="540"/>
                      <a:pt x="293" y="536"/>
                      <a:pt x="290" y="532"/>
                    </a:cubicBezTo>
                    <a:cubicBezTo>
                      <a:pt x="275" y="509"/>
                      <a:pt x="282" y="494"/>
                      <a:pt x="308" y="487"/>
                    </a:cubicBezTo>
                    <a:cubicBezTo>
                      <a:pt x="328" y="481"/>
                      <a:pt x="338" y="460"/>
                      <a:pt x="357" y="451"/>
                    </a:cubicBezTo>
                    <a:cubicBezTo>
                      <a:pt x="375" y="443"/>
                      <a:pt x="393" y="445"/>
                      <a:pt x="411" y="441"/>
                    </a:cubicBezTo>
                    <a:cubicBezTo>
                      <a:pt x="430" y="437"/>
                      <a:pt x="440" y="459"/>
                      <a:pt x="452" y="474"/>
                    </a:cubicBezTo>
                    <a:cubicBezTo>
                      <a:pt x="464" y="492"/>
                      <a:pt x="474" y="510"/>
                      <a:pt x="484" y="528"/>
                    </a:cubicBezTo>
                    <a:cubicBezTo>
                      <a:pt x="492" y="543"/>
                      <a:pt x="487" y="559"/>
                      <a:pt x="495" y="572"/>
                    </a:cubicBezTo>
                    <a:cubicBezTo>
                      <a:pt x="495" y="573"/>
                      <a:pt x="495" y="574"/>
                      <a:pt x="495" y="576"/>
                    </a:cubicBezTo>
                    <a:cubicBezTo>
                      <a:pt x="499" y="587"/>
                      <a:pt x="499" y="599"/>
                      <a:pt x="501" y="610"/>
                    </a:cubicBezTo>
                    <a:cubicBezTo>
                      <a:pt x="504" y="627"/>
                      <a:pt x="488" y="657"/>
                      <a:pt x="472" y="662"/>
                    </a:cubicBezTo>
                    <a:cubicBezTo>
                      <a:pt x="455" y="668"/>
                      <a:pt x="450" y="681"/>
                      <a:pt x="448" y="696"/>
                    </a:cubicBezTo>
                    <a:cubicBezTo>
                      <a:pt x="447" y="701"/>
                      <a:pt x="449" y="708"/>
                      <a:pt x="445" y="713"/>
                    </a:cubicBezTo>
                    <a:cubicBezTo>
                      <a:pt x="424" y="741"/>
                      <a:pt x="428" y="772"/>
                      <a:pt x="436" y="804"/>
                    </a:cubicBezTo>
                    <a:cubicBezTo>
                      <a:pt x="441" y="821"/>
                      <a:pt x="430" y="835"/>
                      <a:pt x="412" y="835"/>
                    </a:cubicBezTo>
                    <a:cubicBezTo>
                      <a:pt x="405" y="836"/>
                      <a:pt x="397" y="835"/>
                      <a:pt x="390" y="836"/>
                    </a:cubicBezTo>
                    <a:cubicBezTo>
                      <a:pt x="358" y="838"/>
                      <a:pt x="358" y="838"/>
                      <a:pt x="346" y="809"/>
                    </a:cubicBezTo>
                    <a:cubicBezTo>
                      <a:pt x="358" y="800"/>
                      <a:pt x="374" y="799"/>
                      <a:pt x="385" y="787"/>
                    </a:cubicBezTo>
                    <a:cubicBezTo>
                      <a:pt x="397" y="779"/>
                      <a:pt x="406" y="769"/>
                      <a:pt x="399" y="752"/>
                    </a:cubicBezTo>
                    <a:cubicBezTo>
                      <a:pt x="397" y="747"/>
                      <a:pt x="400" y="743"/>
                      <a:pt x="401" y="739"/>
                    </a:cubicBezTo>
                    <a:cubicBezTo>
                      <a:pt x="404" y="720"/>
                      <a:pt x="405" y="703"/>
                      <a:pt x="387" y="690"/>
                    </a:cubicBezTo>
                    <a:cubicBezTo>
                      <a:pt x="375" y="682"/>
                      <a:pt x="376" y="670"/>
                      <a:pt x="384" y="658"/>
                    </a:cubicBezTo>
                    <a:cubicBezTo>
                      <a:pt x="390" y="649"/>
                      <a:pt x="389" y="642"/>
                      <a:pt x="382" y="632"/>
                    </a:cubicBezTo>
                    <a:cubicBezTo>
                      <a:pt x="371" y="616"/>
                      <a:pt x="356" y="603"/>
                      <a:pt x="346" y="587"/>
                    </a:cubicBezTo>
                    <a:cubicBezTo>
                      <a:pt x="338" y="576"/>
                      <a:pt x="320" y="576"/>
                      <a:pt x="315" y="561"/>
                    </a:cubicBezTo>
                    <a:cubicBezTo>
                      <a:pt x="313" y="557"/>
                      <a:pt x="306" y="560"/>
                      <a:pt x="303" y="563"/>
                    </a:cubicBezTo>
                    <a:cubicBezTo>
                      <a:pt x="294" y="571"/>
                      <a:pt x="286" y="579"/>
                      <a:pt x="285" y="591"/>
                    </a:cubicBezTo>
                    <a:cubicBezTo>
                      <a:pt x="282" y="608"/>
                      <a:pt x="270" y="615"/>
                      <a:pt x="254" y="619"/>
                    </a:cubicBezTo>
                    <a:cubicBezTo>
                      <a:pt x="239" y="622"/>
                      <a:pt x="230" y="613"/>
                      <a:pt x="223" y="602"/>
                    </a:cubicBezTo>
                    <a:cubicBezTo>
                      <a:pt x="214" y="588"/>
                      <a:pt x="204" y="577"/>
                      <a:pt x="188" y="568"/>
                    </a:cubicBezTo>
                    <a:cubicBezTo>
                      <a:pt x="172" y="560"/>
                      <a:pt x="164" y="543"/>
                      <a:pt x="162" y="524"/>
                    </a:cubicBezTo>
                    <a:cubicBezTo>
                      <a:pt x="161" y="502"/>
                      <a:pt x="158" y="501"/>
                      <a:pt x="139" y="508"/>
                    </a:cubicBezTo>
                    <a:cubicBezTo>
                      <a:pt x="125" y="513"/>
                      <a:pt x="115" y="509"/>
                      <a:pt x="109" y="496"/>
                    </a:cubicBezTo>
                    <a:cubicBezTo>
                      <a:pt x="106" y="486"/>
                      <a:pt x="100" y="479"/>
                      <a:pt x="93" y="471"/>
                    </a:cubicBezTo>
                    <a:cubicBezTo>
                      <a:pt x="72" y="448"/>
                      <a:pt x="73" y="419"/>
                      <a:pt x="74" y="391"/>
                    </a:cubicBezTo>
                    <a:cubicBezTo>
                      <a:pt x="75" y="383"/>
                      <a:pt x="74" y="377"/>
                      <a:pt x="71" y="369"/>
                    </a:cubicBezTo>
                    <a:cubicBezTo>
                      <a:pt x="63" y="342"/>
                      <a:pt x="52" y="315"/>
                      <a:pt x="66" y="286"/>
                    </a:cubicBezTo>
                    <a:cubicBezTo>
                      <a:pt x="71" y="276"/>
                      <a:pt x="72" y="265"/>
                      <a:pt x="69" y="255"/>
                    </a:cubicBezTo>
                    <a:cubicBezTo>
                      <a:pt x="67" y="243"/>
                      <a:pt x="62" y="233"/>
                      <a:pt x="47" y="234"/>
                    </a:cubicBezTo>
                    <a:cubicBezTo>
                      <a:pt x="37" y="235"/>
                      <a:pt x="28" y="230"/>
                      <a:pt x="24" y="222"/>
                    </a:cubicBezTo>
                    <a:cubicBezTo>
                      <a:pt x="12" y="198"/>
                      <a:pt x="0" y="174"/>
                      <a:pt x="17" y="147"/>
                    </a:cubicBezTo>
                    <a:cubicBezTo>
                      <a:pt x="26" y="133"/>
                      <a:pt x="25" y="117"/>
                      <a:pt x="14" y="102"/>
                    </a:cubicBezTo>
                    <a:cubicBezTo>
                      <a:pt x="0" y="84"/>
                      <a:pt x="5" y="62"/>
                      <a:pt x="25" y="52"/>
                    </a:cubicBezTo>
                    <a:cubicBezTo>
                      <a:pt x="34" y="47"/>
                      <a:pt x="34" y="42"/>
                      <a:pt x="32" y="34"/>
                    </a:cubicBezTo>
                    <a:cubicBezTo>
                      <a:pt x="29" y="23"/>
                      <a:pt x="21" y="16"/>
                      <a:pt x="16" y="7"/>
                    </a:cubicBezTo>
                    <a:cubicBezTo>
                      <a:pt x="16" y="6"/>
                      <a:pt x="16" y="5"/>
                      <a:pt x="16" y="4"/>
                    </a:cubicBezTo>
                    <a:close/>
                  </a:path>
                </a:pathLst>
              </a:custGeom>
              <a:solidFill>
                <a:srgbClr val="F6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3" name="Freeform 873">
                <a:extLst>
                  <a:ext uri="{FF2B5EF4-FFF2-40B4-BE49-F238E27FC236}">
                    <a16:creationId xmlns:a16="http://schemas.microsoft.com/office/drawing/2014/main" id="{EA9E8BE4-BB8E-E2FB-B64D-BF0D46AB3CA3}"/>
                  </a:ext>
                </a:extLst>
              </p:cNvPr>
              <p:cNvSpPr/>
              <p:nvPr/>
            </p:nvSpPr>
            <p:spPr bwMode="auto">
              <a:xfrm>
                <a:off x="3925" y="1652"/>
                <a:ext cx="171" cy="472"/>
              </a:xfrm>
              <a:custGeom>
                <a:avLst/>
                <a:gdLst>
                  <a:gd name="T0" fmla="*/ 71 w 421"/>
                  <a:gd name="T1" fmla="*/ 384 h 554"/>
                  <a:gd name="T2" fmla="*/ 97 w 421"/>
                  <a:gd name="T3" fmla="*/ 355 h 554"/>
                  <a:gd name="T4" fmla="*/ 95 w 421"/>
                  <a:gd name="T5" fmla="*/ 331 h 554"/>
                  <a:gd name="T6" fmla="*/ 82 w 421"/>
                  <a:gd name="T7" fmla="*/ 285 h 554"/>
                  <a:gd name="T8" fmla="*/ 74 w 421"/>
                  <a:gd name="T9" fmla="*/ 280 h 554"/>
                  <a:gd name="T10" fmla="*/ 18 w 421"/>
                  <a:gd name="T11" fmla="*/ 236 h 554"/>
                  <a:gd name="T12" fmla="*/ 6 w 421"/>
                  <a:gd name="T13" fmla="*/ 209 h 554"/>
                  <a:gd name="T14" fmla="*/ 48 w 421"/>
                  <a:gd name="T15" fmla="*/ 128 h 554"/>
                  <a:gd name="T16" fmla="*/ 110 w 421"/>
                  <a:gd name="T17" fmla="*/ 60 h 554"/>
                  <a:gd name="T18" fmla="*/ 118 w 421"/>
                  <a:gd name="T19" fmla="*/ 27 h 554"/>
                  <a:gd name="T20" fmla="*/ 117 w 421"/>
                  <a:gd name="T21" fmla="*/ 10 h 554"/>
                  <a:gd name="T22" fmla="*/ 141 w 421"/>
                  <a:gd name="T23" fmla="*/ 10 h 554"/>
                  <a:gd name="T24" fmla="*/ 142 w 421"/>
                  <a:gd name="T25" fmla="*/ 11 h 554"/>
                  <a:gd name="T26" fmla="*/ 218 w 421"/>
                  <a:gd name="T27" fmla="*/ 50 h 554"/>
                  <a:gd name="T28" fmla="*/ 251 w 421"/>
                  <a:gd name="T29" fmla="*/ 39 h 554"/>
                  <a:gd name="T30" fmla="*/ 269 w 421"/>
                  <a:gd name="T31" fmla="*/ 36 h 554"/>
                  <a:gd name="T32" fmla="*/ 273 w 421"/>
                  <a:gd name="T33" fmla="*/ 53 h 554"/>
                  <a:gd name="T34" fmla="*/ 271 w 421"/>
                  <a:gd name="T35" fmla="*/ 56 h 554"/>
                  <a:gd name="T36" fmla="*/ 283 w 421"/>
                  <a:gd name="T37" fmla="*/ 112 h 554"/>
                  <a:gd name="T38" fmla="*/ 295 w 421"/>
                  <a:gd name="T39" fmla="*/ 125 h 554"/>
                  <a:gd name="T40" fmla="*/ 316 w 421"/>
                  <a:gd name="T41" fmla="*/ 154 h 554"/>
                  <a:gd name="T42" fmla="*/ 317 w 421"/>
                  <a:gd name="T43" fmla="*/ 168 h 554"/>
                  <a:gd name="T44" fmla="*/ 316 w 421"/>
                  <a:gd name="T45" fmla="*/ 176 h 554"/>
                  <a:gd name="T46" fmla="*/ 297 w 421"/>
                  <a:gd name="T47" fmla="*/ 249 h 554"/>
                  <a:gd name="T48" fmla="*/ 313 w 421"/>
                  <a:gd name="T49" fmla="*/ 307 h 554"/>
                  <a:gd name="T50" fmla="*/ 325 w 421"/>
                  <a:gd name="T51" fmla="*/ 350 h 554"/>
                  <a:gd name="T52" fmla="*/ 324 w 421"/>
                  <a:gd name="T53" fmla="*/ 414 h 554"/>
                  <a:gd name="T54" fmla="*/ 346 w 421"/>
                  <a:gd name="T55" fmla="*/ 434 h 554"/>
                  <a:gd name="T56" fmla="*/ 421 w 421"/>
                  <a:gd name="T57" fmla="*/ 470 h 554"/>
                  <a:gd name="T58" fmla="*/ 419 w 421"/>
                  <a:gd name="T59" fmla="*/ 475 h 554"/>
                  <a:gd name="T60" fmla="*/ 395 w 421"/>
                  <a:gd name="T61" fmla="*/ 487 h 554"/>
                  <a:gd name="T62" fmla="*/ 323 w 421"/>
                  <a:gd name="T63" fmla="*/ 478 h 554"/>
                  <a:gd name="T64" fmla="*/ 268 w 421"/>
                  <a:gd name="T65" fmla="*/ 459 h 554"/>
                  <a:gd name="T66" fmla="*/ 215 w 421"/>
                  <a:gd name="T67" fmla="*/ 488 h 554"/>
                  <a:gd name="T68" fmla="*/ 191 w 421"/>
                  <a:gd name="T69" fmla="*/ 490 h 554"/>
                  <a:gd name="T70" fmla="*/ 170 w 421"/>
                  <a:gd name="T71" fmla="*/ 507 h 554"/>
                  <a:gd name="T72" fmla="*/ 175 w 421"/>
                  <a:gd name="T73" fmla="*/ 537 h 554"/>
                  <a:gd name="T74" fmla="*/ 171 w 421"/>
                  <a:gd name="T75" fmla="*/ 547 h 554"/>
                  <a:gd name="T76" fmla="*/ 146 w 421"/>
                  <a:gd name="T77" fmla="*/ 535 h 554"/>
                  <a:gd name="T78" fmla="*/ 125 w 421"/>
                  <a:gd name="T79" fmla="*/ 483 h 554"/>
                  <a:gd name="T80" fmla="*/ 124 w 421"/>
                  <a:gd name="T81" fmla="*/ 479 h 554"/>
                  <a:gd name="T82" fmla="*/ 96 w 421"/>
                  <a:gd name="T83" fmla="*/ 434 h 554"/>
                  <a:gd name="T84" fmla="*/ 71 w 421"/>
                  <a:gd name="T85" fmla="*/ 384 h 5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21" h="554">
                    <a:moveTo>
                      <a:pt x="71" y="384"/>
                    </a:moveTo>
                    <a:cubicBezTo>
                      <a:pt x="70" y="366"/>
                      <a:pt x="78" y="356"/>
                      <a:pt x="97" y="355"/>
                    </a:cubicBezTo>
                    <a:cubicBezTo>
                      <a:pt x="93" y="347"/>
                      <a:pt x="79" y="339"/>
                      <a:pt x="95" y="331"/>
                    </a:cubicBezTo>
                    <a:cubicBezTo>
                      <a:pt x="114" y="306"/>
                      <a:pt x="111" y="297"/>
                      <a:pt x="82" y="285"/>
                    </a:cubicBezTo>
                    <a:cubicBezTo>
                      <a:pt x="79" y="284"/>
                      <a:pt x="76" y="283"/>
                      <a:pt x="74" y="280"/>
                    </a:cubicBezTo>
                    <a:cubicBezTo>
                      <a:pt x="62" y="257"/>
                      <a:pt x="41" y="245"/>
                      <a:pt x="18" y="236"/>
                    </a:cubicBezTo>
                    <a:cubicBezTo>
                      <a:pt x="5" y="230"/>
                      <a:pt x="0" y="222"/>
                      <a:pt x="6" y="209"/>
                    </a:cubicBezTo>
                    <a:cubicBezTo>
                      <a:pt x="18" y="181"/>
                      <a:pt x="28" y="153"/>
                      <a:pt x="48" y="128"/>
                    </a:cubicBezTo>
                    <a:cubicBezTo>
                      <a:pt x="68" y="105"/>
                      <a:pt x="87" y="81"/>
                      <a:pt x="110" y="60"/>
                    </a:cubicBezTo>
                    <a:cubicBezTo>
                      <a:pt x="120" y="51"/>
                      <a:pt x="125" y="41"/>
                      <a:pt x="118" y="27"/>
                    </a:cubicBezTo>
                    <a:cubicBezTo>
                      <a:pt x="115" y="22"/>
                      <a:pt x="114" y="16"/>
                      <a:pt x="117" y="10"/>
                    </a:cubicBezTo>
                    <a:cubicBezTo>
                      <a:pt x="125" y="0"/>
                      <a:pt x="133" y="4"/>
                      <a:pt x="141" y="10"/>
                    </a:cubicBezTo>
                    <a:cubicBezTo>
                      <a:pt x="141" y="10"/>
                      <a:pt x="141" y="11"/>
                      <a:pt x="142" y="11"/>
                    </a:cubicBezTo>
                    <a:cubicBezTo>
                      <a:pt x="176" y="46"/>
                      <a:pt x="176" y="46"/>
                      <a:pt x="218" y="50"/>
                    </a:cubicBezTo>
                    <a:cubicBezTo>
                      <a:pt x="231" y="51"/>
                      <a:pt x="241" y="47"/>
                      <a:pt x="251" y="39"/>
                    </a:cubicBezTo>
                    <a:cubicBezTo>
                      <a:pt x="256" y="35"/>
                      <a:pt x="262" y="31"/>
                      <a:pt x="269" y="36"/>
                    </a:cubicBezTo>
                    <a:cubicBezTo>
                      <a:pt x="276" y="40"/>
                      <a:pt x="277" y="46"/>
                      <a:pt x="273" y="53"/>
                    </a:cubicBezTo>
                    <a:cubicBezTo>
                      <a:pt x="272" y="54"/>
                      <a:pt x="271" y="56"/>
                      <a:pt x="271" y="56"/>
                    </a:cubicBezTo>
                    <a:cubicBezTo>
                      <a:pt x="288" y="72"/>
                      <a:pt x="274" y="95"/>
                      <a:pt x="283" y="112"/>
                    </a:cubicBezTo>
                    <a:cubicBezTo>
                      <a:pt x="286" y="118"/>
                      <a:pt x="288" y="124"/>
                      <a:pt x="295" y="125"/>
                    </a:cubicBezTo>
                    <a:cubicBezTo>
                      <a:pt x="313" y="127"/>
                      <a:pt x="317" y="138"/>
                      <a:pt x="316" y="154"/>
                    </a:cubicBezTo>
                    <a:cubicBezTo>
                      <a:pt x="315" y="159"/>
                      <a:pt x="318" y="163"/>
                      <a:pt x="317" y="168"/>
                    </a:cubicBezTo>
                    <a:cubicBezTo>
                      <a:pt x="317" y="171"/>
                      <a:pt x="317" y="174"/>
                      <a:pt x="316" y="176"/>
                    </a:cubicBezTo>
                    <a:cubicBezTo>
                      <a:pt x="299" y="197"/>
                      <a:pt x="299" y="224"/>
                      <a:pt x="297" y="249"/>
                    </a:cubicBezTo>
                    <a:cubicBezTo>
                      <a:pt x="295" y="270"/>
                      <a:pt x="302" y="290"/>
                      <a:pt x="313" y="307"/>
                    </a:cubicBezTo>
                    <a:cubicBezTo>
                      <a:pt x="322" y="321"/>
                      <a:pt x="326" y="334"/>
                      <a:pt x="325" y="350"/>
                    </a:cubicBezTo>
                    <a:cubicBezTo>
                      <a:pt x="324" y="371"/>
                      <a:pt x="324" y="392"/>
                      <a:pt x="324" y="414"/>
                    </a:cubicBezTo>
                    <a:cubicBezTo>
                      <a:pt x="324" y="433"/>
                      <a:pt x="327" y="434"/>
                      <a:pt x="346" y="434"/>
                    </a:cubicBezTo>
                    <a:cubicBezTo>
                      <a:pt x="376" y="434"/>
                      <a:pt x="404" y="441"/>
                      <a:pt x="421" y="470"/>
                    </a:cubicBezTo>
                    <a:cubicBezTo>
                      <a:pt x="421" y="472"/>
                      <a:pt x="420" y="474"/>
                      <a:pt x="419" y="475"/>
                    </a:cubicBezTo>
                    <a:cubicBezTo>
                      <a:pt x="411" y="480"/>
                      <a:pt x="396" y="469"/>
                      <a:pt x="395" y="487"/>
                    </a:cubicBezTo>
                    <a:cubicBezTo>
                      <a:pt x="379" y="500"/>
                      <a:pt x="332" y="494"/>
                      <a:pt x="323" y="478"/>
                    </a:cubicBezTo>
                    <a:cubicBezTo>
                      <a:pt x="312" y="456"/>
                      <a:pt x="291" y="450"/>
                      <a:pt x="268" y="459"/>
                    </a:cubicBezTo>
                    <a:cubicBezTo>
                      <a:pt x="249" y="466"/>
                      <a:pt x="229" y="470"/>
                      <a:pt x="215" y="488"/>
                    </a:cubicBezTo>
                    <a:cubicBezTo>
                      <a:pt x="210" y="494"/>
                      <a:pt x="200" y="493"/>
                      <a:pt x="191" y="490"/>
                    </a:cubicBezTo>
                    <a:cubicBezTo>
                      <a:pt x="173" y="484"/>
                      <a:pt x="169" y="488"/>
                      <a:pt x="170" y="507"/>
                    </a:cubicBezTo>
                    <a:cubicBezTo>
                      <a:pt x="171" y="517"/>
                      <a:pt x="175" y="527"/>
                      <a:pt x="175" y="537"/>
                    </a:cubicBezTo>
                    <a:cubicBezTo>
                      <a:pt x="175" y="541"/>
                      <a:pt x="174" y="545"/>
                      <a:pt x="171" y="547"/>
                    </a:cubicBezTo>
                    <a:cubicBezTo>
                      <a:pt x="157" y="554"/>
                      <a:pt x="150" y="553"/>
                      <a:pt x="146" y="535"/>
                    </a:cubicBezTo>
                    <a:cubicBezTo>
                      <a:pt x="142" y="517"/>
                      <a:pt x="141" y="497"/>
                      <a:pt x="125" y="483"/>
                    </a:cubicBezTo>
                    <a:cubicBezTo>
                      <a:pt x="124" y="482"/>
                      <a:pt x="123" y="480"/>
                      <a:pt x="124" y="479"/>
                    </a:cubicBezTo>
                    <a:cubicBezTo>
                      <a:pt x="132" y="453"/>
                      <a:pt x="114" y="444"/>
                      <a:pt x="96" y="434"/>
                    </a:cubicBezTo>
                    <a:cubicBezTo>
                      <a:pt x="76" y="423"/>
                      <a:pt x="82" y="399"/>
                      <a:pt x="71" y="384"/>
                    </a:cubicBezTo>
                    <a:close/>
                  </a:path>
                </a:pathLst>
              </a:custGeom>
              <a:solidFill>
                <a:srgbClr val="C9AC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4" name="Freeform 874">
                <a:extLst>
                  <a:ext uri="{FF2B5EF4-FFF2-40B4-BE49-F238E27FC236}">
                    <a16:creationId xmlns:a16="http://schemas.microsoft.com/office/drawing/2014/main" id="{016E5A20-47A3-B9FA-0050-38C9B7145FD1}"/>
                  </a:ext>
                </a:extLst>
              </p:cNvPr>
              <p:cNvSpPr/>
              <p:nvPr/>
            </p:nvSpPr>
            <p:spPr bwMode="auto">
              <a:xfrm>
                <a:off x="4040" y="1676"/>
                <a:ext cx="219" cy="408"/>
              </a:xfrm>
              <a:custGeom>
                <a:avLst/>
                <a:gdLst>
                  <a:gd name="T0" fmla="*/ 54 w 539"/>
                  <a:gd name="T1" fmla="*/ 414 h 479"/>
                  <a:gd name="T2" fmla="*/ 37 w 539"/>
                  <a:gd name="T3" fmla="*/ 319 h 479"/>
                  <a:gd name="T4" fmla="*/ 10 w 539"/>
                  <a:gd name="T5" fmla="*/ 215 h 479"/>
                  <a:gd name="T6" fmla="*/ 32 w 539"/>
                  <a:gd name="T7" fmla="*/ 140 h 479"/>
                  <a:gd name="T8" fmla="*/ 118 w 539"/>
                  <a:gd name="T9" fmla="*/ 174 h 479"/>
                  <a:gd name="T10" fmla="*/ 147 w 539"/>
                  <a:gd name="T11" fmla="*/ 145 h 479"/>
                  <a:gd name="T12" fmla="*/ 140 w 539"/>
                  <a:gd name="T13" fmla="*/ 67 h 479"/>
                  <a:gd name="T14" fmla="*/ 143 w 539"/>
                  <a:gd name="T15" fmla="*/ 32 h 479"/>
                  <a:gd name="T16" fmla="*/ 174 w 539"/>
                  <a:gd name="T17" fmla="*/ 66 h 479"/>
                  <a:gd name="T18" fmla="*/ 174 w 539"/>
                  <a:gd name="T19" fmla="*/ 21 h 479"/>
                  <a:gd name="T20" fmla="*/ 196 w 539"/>
                  <a:gd name="T21" fmla="*/ 6 h 479"/>
                  <a:gd name="T22" fmla="*/ 213 w 539"/>
                  <a:gd name="T23" fmla="*/ 12 h 479"/>
                  <a:gd name="T24" fmla="*/ 214 w 539"/>
                  <a:gd name="T25" fmla="*/ 43 h 479"/>
                  <a:gd name="T26" fmla="*/ 214 w 539"/>
                  <a:gd name="T27" fmla="*/ 49 h 479"/>
                  <a:gd name="T28" fmla="*/ 236 w 539"/>
                  <a:gd name="T29" fmla="*/ 19 h 479"/>
                  <a:gd name="T30" fmla="*/ 271 w 539"/>
                  <a:gd name="T31" fmla="*/ 42 h 479"/>
                  <a:gd name="T32" fmla="*/ 254 w 539"/>
                  <a:gd name="T33" fmla="*/ 85 h 479"/>
                  <a:gd name="T34" fmla="*/ 209 w 539"/>
                  <a:gd name="T35" fmla="*/ 97 h 479"/>
                  <a:gd name="T36" fmla="*/ 208 w 539"/>
                  <a:gd name="T37" fmla="*/ 96 h 479"/>
                  <a:gd name="T38" fmla="*/ 201 w 539"/>
                  <a:gd name="T39" fmla="*/ 150 h 479"/>
                  <a:gd name="T40" fmla="*/ 220 w 539"/>
                  <a:gd name="T41" fmla="*/ 189 h 479"/>
                  <a:gd name="T42" fmla="*/ 270 w 539"/>
                  <a:gd name="T43" fmla="*/ 178 h 479"/>
                  <a:gd name="T44" fmla="*/ 271 w 539"/>
                  <a:gd name="T45" fmla="*/ 204 h 479"/>
                  <a:gd name="T46" fmla="*/ 334 w 539"/>
                  <a:gd name="T47" fmla="*/ 240 h 479"/>
                  <a:gd name="T48" fmla="*/ 316 w 539"/>
                  <a:gd name="T49" fmla="*/ 242 h 479"/>
                  <a:gd name="T50" fmla="*/ 251 w 539"/>
                  <a:gd name="T51" fmla="*/ 234 h 479"/>
                  <a:gd name="T52" fmla="*/ 202 w 539"/>
                  <a:gd name="T53" fmla="*/ 225 h 479"/>
                  <a:gd name="T54" fmla="*/ 222 w 539"/>
                  <a:gd name="T55" fmla="*/ 234 h 479"/>
                  <a:gd name="T56" fmla="*/ 243 w 539"/>
                  <a:gd name="T57" fmla="*/ 270 h 479"/>
                  <a:gd name="T58" fmla="*/ 190 w 539"/>
                  <a:gd name="T59" fmla="*/ 341 h 479"/>
                  <a:gd name="T60" fmla="*/ 195 w 539"/>
                  <a:gd name="T61" fmla="*/ 386 h 479"/>
                  <a:gd name="T62" fmla="*/ 272 w 539"/>
                  <a:gd name="T63" fmla="*/ 412 h 479"/>
                  <a:gd name="T64" fmla="*/ 301 w 539"/>
                  <a:gd name="T65" fmla="*/ 344 h 479"/>
                  <a:gd name="T66" fmla="*/ 291 w 539"/>
                  <a:gd name="T67" fmla="*/ 298 h 479"/>
                  <a:gd name="T68" fmla="*/ 327 w 539"/>
                  <a:gd name="T69" fmla="*/ 303 h 479"/>
                  <a:gd name="T70" fmla="*/ 329 w 539"/>
                  <a:gd name="T71" fmla="*/ 269 h 479"/>
                  <a:gd name="T72" fmla="*/ 345 w 539"/>
                  <a:gd name="T73" fmla="*/ 258 h 479"/>
                  <a:gd name="T74" fmla="*/ 381 w 539"/>
                  <a:gd name="T75" fmla="*/ 229 h 479"/>
                  <a:gd name="T76" fmla="*/ 383 w 539"/>
                  <a:gd name="T77" fmla="*/ 164 h 479"/>
                  <a:gd name="T78" fmla="*/ 442 w 539"/>
                  <a:gd name="T79" fmla="*/ 147 h 479"/>
                  <a:gd name="T80" fmla="*/ 460 w 539"/>
                  <a:gd name="T81" fmla="*/ 197 h 479"/>
                  <a:gd name="T82" fmla="*/ 458 w 539"/>
                  <a:gd name="T83" fmla="*/ 232 h 479"/>
                  <a:gd name="T84" fmla="*/ 480 w 539"/>
                  <a:gd name="T85" fmla="*/ 254 h 479"/>
                  <a:gd name="T86" fmla="*/ 508 w 539"/>
                  <a:gd name="T87" fmla="*/ 257 h 479"/>
                  <a:gd name="T88" fmla="*/ 520 w 539"/>
                  <a:gd name="T89" fmla="*/ 279 h 479"/>
                  <a:gd name="T90" fmla="*/ 524 w 539"/>
                  <a:gd name="T91" fmla="*/ 289 h 479"/>
                  <a:gd name="T92" fmla="*/ 491 w 539"/>
                  <a:gd name="T93" fmla="*/ 302 h 479"/>
                  <a:gd name="T94" fmla="*/ 426 w 539"/>
                  <a:gd name="T95" fmla="*/ 303 h 479"/>
                  <a:gd name="T96" fmla="*/ 430 w 539"/>
                  <a:gd name="T97" fmla="*/ 265 h 479"/>
                  <a:gd name="T98" fmla="*/ 407 w 539"/>
                  <a:gd name="T99" fmla="*/ 255 h 479"/>
                  <a:gd name="T100" fmla="*/ 392 w 539"/>
                  <a:gd name="T101" fmla="*/ 381 h 479"/>
                  <a:gd name="T102" fmla="*/ 392 w 539"/>
                  <a:gd name="T103" fmla="*/ 423 h 479"/>
                  <a:gd name="T104" fmla="*/ 322 w 539"/>
                  <a:gd name="T105" fmla="*/ 461 h 479"/>
                  <a:gd name="T106" fmla="*/ 263 w 539"/>
                  <a:gd name="T107" fmla="*/ 467 h 479"/>
                  <a:gd name="T108" fmla="*/ 150 w 539"/>
                  <a:gd name="T109" fmla="*/ 429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39" h="479">
                    <a:moveTo>
                      <a:pt x="136" y="443"/>
                    </a:moveTo>
                    <a:cubicBezTo>
                      <a:pt x="114" y="420"/>
                      <a:pt x="89" y="405"/>
                      <a:pt x="54" y="414"/>
                    </a:cubicBezTo>
                    <a:cubicBezTo>
                      <a:pt x="41" y="417"/>
                      <a:pt x="36" y="408"/>
                      <a:pt x="36" y="397"/>
                    </a:cubicBezTo>
                    <a:cubicBezTo>
                      <a:pt x="36" y="371"/>
                      <a:pt x="36" y="345"/>
                      <a:pt x="37" y="319"/>
                    </a:cubicBezTo>
                    <a:cubicBezTo>
                      <a:pt x="37" y="305"/>
                      <a:pt x="32" y="294"/>
                      <a:pt x="26" y="281"/>
                    </a:cubicBezTo>
                    <a:cubicBezTo>
                      <a:pt x="15" y="262"/>
                      <a:pt x="0" y="241"/>
                      <a:pt x="10" y="215"/>
                    </a:cubicBezTo>
                    <a:cubicBezTo>
                      <a:pt x="11" y="213"/>
                      <a:pt x="12" y="211"/>
                      <a:pt x="12" y="209"/>
                    </a:cubicBezTo>
                    <a:cubicBezTo>
                      <a:pt x="3" y="182"/>
                      <a:pt x="21" y="162"/>
                      <a:pt x="32" y="140"/>
                    </a:cubicBezTo>
                    <a:cubicBezTo>
                      <a:pt x="54" y="147"/>
                      <a:pt x="75" y="156"/>
                      <a:pt x="91" y="173"/>
                    </a:cubicBezTo>
                    <a:cubicBezTo>
                      <a:pt x="100" y="184"/>
                      <a:pt x="108" y="191"/>
                      <a:pt x="118" y="174"/>
                    </a:cubicBezTo>
                    <a:cubicBezTo>
                      <a:pt x="122" y="168"/>
                      <a:pt x="128" y="164"/>
                      <a:pt x="136" y="164"/>
                    </a:cubicBezTo>
                    <a:cubicBezTo>
                      <a:pt x="152" y="164"/>
                      <a:pt x="154" y="154"/>
                      <a:pt x="147" y="145"/>
                    </a:cubicBezTo>
                    <a:cubicBezTo>
                      <a:pt x="130" y="123"/>
                      <a:pt x="143" y="103"/>
                      <a:pt x="145" y="82"/>
                    </a:cubicBezTo>
                    <a:cubicBezTo>
                      <a:pt x="160" y="71"/>
                      <a:pt x="141" y="72"/>
                      <a:pt x="140" y="67"/>
                    </a:cubicBezTo>
                    <a:cubicBezTo>
                      <a:pt x="137" y="63"/>
                      <a:pt x="135" y="58"/>
                      <a:pt x="135" y="52"/>
                    </a:cubicBezTo>
                    <a:cubicBezTo>
                      <a:pt x="135" y="44"/>
                      <a:pt x="135" y="36"/>
                      <a:pt x="143" y="32"/>
                    </a:cubicBezTo>
                    <a:cubicBezTo>
                      <a:pt x="151" y="28"/>
                      <a:pt x="157" y="34"/>
                      <a:pt x="161" y="40"/>
                    </a:cubicBezTo>
                    <a:cubicBezTo>
                      <a:pt x="166" y="47"/>
                      <a:pt x="168" y="57"/>
                      <a:pt x="174" y="66"/>
                    </a:cubicBezTo>
                    <a:cubicBezTo>
                      <a:pt x="172" y="54"/>
                      <a:pt x="165" y="46"/>
                      <a:pt x="162" y="36"/>
                    </a:cubicBezTo>
                    <a:cubicBezTo>
                      <a:pt x="162" y="28"/>
                      <a:pt x="169" y="25"/>
                      <a:pt x="174" y="21"/>
                    </a:cubicBezTo>
                    <a:cubicBezTo>
                      <a:pt x="176" y="20"/>
                      <a:pt x="178" y="19"/>
                      <a:pt x="179" y="19"/>
                    </a:cubicBezTo>
                    <a:cubicBezTo>
                      <a:pt x="186" y="16"/>
                      <a:pt x="192" y="12"/>
                      <a:pt x="196" y="6"/>
                    </a:cubicBezTo>
                    <a:cubicBezTo>
                      <a:pt x="200" y="2"/>
                      <a:pt x="204" y="0"/>
                      <a:pt x="209" y="4"/>
                    </a:cubicBezTo>
                    <a:cubicBezTo>
                      <a:pt x="211" y="6"/>
                      <a:pt x="212" y="9"/>
                      <a:pt x="213" y="12"/>
                    </a:cubicBezTo>
                    <a:cubicBezTo>
                      <a:pt x="213" y="20"/>
                      <a:pt x="213" y="29"/>
                      <a:pt x="214" y="38"/>
                    </a:cubicBezTo>
                    <a:cubicBezTo>
                      <a:pt x="214" y="40"/>
                      <a:pt x="214" y="42"/>
                      <a:pt x="214" y="43"/>
                    </a:cubicBezTo>
                    <a:cubicBezTo>
                      <a:pt x="210" y="50"/>
                      <a:pt x="207" y="57"/>
                      <a:pt x="207" y="64"/>
                    </a:cubicBezTo>
                    <a:cubicBezTo>
                      <a:pt x="208" y="60"/>
                      <a:pt x="208" y="53"/>
                      <a:pt x="214" y="49"/>
                    </a:cubicBezTo>
                    <a:cubicBezTo>
                      <a:pt x="221" y="46"/>
                      <a:pt x="223" y="38"/>
                      <a:pt x="226" y="31"/>
                    </a:cubicBezTo>
                    <a:cubicBezTo>
                      <a:pt x="229" y="27"/>
                      <a:pt x="232" y="22"/>
                      <a:pt x="236" y="19"/>
                    </a:cubicBezTo>
                    <a:cubicBezTo>
                      <a:pt x="244" y="19"/>
                      <a:pt x="248" y="25"/>
                      <a:pt x="253" y="30"/>
                    </a:cubicBezTo>
                    <a:cubicBezTo>
                      <a:pt x="255" y="39"/>
                      <a:pt x="267" y="35"/>
                      <a:pt x="271" y="42"/>
                    </a:cubicBezTo>
                    <a:cubicBezTo>
                      <a:pt x="273" y="49"/>
                      <a:pt x="273" y="55"/>
                      <a:pt x="273" y="62"/>
                    </a:cubicBezTo>
                    <a:cubicBezTo>
                      <a:pt x="273" y="74"/>
                      <a:pt x="274" y="89"/>
                      <a:pt x="254" y="85"/>
                    </a:cubicBezTo>
                    <a:cubicBezTo>
                      <a:pt x="253" y="85"/>
                      <a:pt x="251" y="85"/>
                      <a:pt x="250" y="86"/>
                    </a:cubicBezTo>
                    <a:cubicBezTo>
                      <a:pt x="241" y="107"/>
                      <a:pt x="225" y="100"/>
                      <a:pt x="209" y="97"/>
                    </a:cubicBezTo>
                    <a:cubicBezTo>
                      <a:pt x="208" y="83"/>
                      <a:pt x="199" y="96"/>
                      <a:pt x="196" y="94"/>
                    </a:cubicBezTo>
                    <a:cubicBezTo>
                      <a:pt x="199" y="94"/>
                      <a:pt x="204" y="91"/>
                      <a:pt x="208" y="96"/>
                    </a:cubicBezTo>
                    <a:cubicBezTo>
                      <a:pt x="207" y="108"/>
                      <a:pt x="197" y="106"/>
                      <a:pt x="189" y="107"/>
                    </a:cubicBezTo>
                    <a:cubicBezTo>
                      <a:pt x="208" y="112"/>
                      <a:pt x="213" y="133"/>
                      <a:pt x="201" y="150"/>
                    </a:cubicBezTo>
                    <a:cubicBezTo>
                      <a:pt x="196" y="156"/>
                      <a:pt x="180" y="159"/>
                      <a:pt x="187" y="170"/>
                    </a:cubicBezTo>
                    <a:cubicBezTo>
                      <a:pt x="193" y="181"/>
                      <a:pt x="207" y="187"/>
                      <a:pt x="220" y="189"/>
                    </a:cubicBezTo>
                    <a:cubicBezTo>
                      <a:pt x="231" y="190"/>
                      <a:pt x="245" y="195"/>
                      <a:pt x="254" y="180"/>
                    </a:cubicBezTo>
                    <a:cubicBezTo>
                      <a:pt x="257" y="175"/>
                      <a:pt x="264" y="175"/>
                      <a:pt x="270" y="178"/>
                    </a:cubicBezTo>
                    <a:cubicBezTo>
                      <a:pt x="276" y="182"/>
                      <a:pt x="275" y="188"/>
                      <a:pt x="274" y="194"/>
                    </a:cubicBezTo>
                    <a:cubicBezTo>
                      <a:pt x="273" y="197"/>
                      <a:pt x="272" y="200"/>
                      <a:pt x="271" y="204"/>
                    </a:cubicBezTo>
                    <a:cubicBezTo>
                      <a:pt x="269" y="214"/>
                      <a:pt x="272" y="217"/>
                      <a:pt x="283" y="214"/>
                    </a:cubicBezTo>
                    <a:cubicBezTo>
                      <a:pt x="301" y="210"/>
                      <a:pt x="327" y="224"/>
                      <a:pt x="334" y="240"/>
                    </a:cubicBezTo>
                    <a:cubicBezTo>
                      <a:pt x="335" y="243"/>
                      <a:pt x="334" y="246"/>
                      <a:pt x="332" y="248"/>
                    </a:cubicBezTo>
                    <a:cubicBezTo>
                      <a:pt x="325" y="250"/>
                      <a:pt x="321" y="245"/>
                      <a:pt x="316" y="242"/>
                    </a:cubicBezTo>
                    <a:cubicBezTo>
                      <a:pt x="306" y="238"/>
                      <a:pt x="297" y="236"/>
                      <a:pt x="287" y="241"/>
                    </a:cubicBezTo>
                    <a:cubicBezTo>
                      <a:pt x="273" y="247"/>
                      <a:pt x="262" y="246"/>
                      <a:pt x="251" y="234"/>
                    </a:cubicBezTo>
                    <a:cubicBezTo>
                      <a:pt x="241" y="222"/>
                      <a:pt x="226" y="217"/>
                      <a:pt x="210" y="219"/>
                    </a:cubicBezTo>
                    <a:cubicBezTo>
                      <a:pt x="207" y="220"/>
                      <a:pt x="203" y="221"/>
                      <a:pt x="202" y="225"/>
                    </a:cubicBezTo>
                    <a:cubicBezTo>
                      <a:pt x="202" y="228"/>
                      <a:pt x="205" y="230"/>
                      <a:pt x="208" y="232"/>
                    </a:cubicBezTo>
                    <a:cubicBezTo>
                      <a:pt x="213" y="234"/>
                      <a:pt x="218" y="234"/>
                      <a:pt x="222" y="234"/>
                    </a:cubicBezTo>
                    <a:cubicBezTo>
                      <a:pt x="231" y="233"/>
                      <a:pt x="239" y="238"/>
                      <a:pt x="246" y="243"/>
                    </a:cubicBezTo>
                    <a:cubicBezTo>
                      <a:pt x="259" y="253"/>
                      <a:pt x="259" y="267"/>
                      <a:pt x="243" y="270"/>
                    </a:cubicBezTo>
                    <a:cubicBezTo>
                      <a:pt x="217" y="275"/>
                      <a:pt x="210" y="292"/>
                      <a:pt x="207" y="315"/>
                    </a:cubicBezTo>
                    <a:cubicBezTo>
                      <a:pt x="206" y="326"/>
                      <a:pt x="200" y="336"/>
                      <a:pt x="190" y="341"/>
                    </a:cubicBezTo>
                    <a:cubicBezTo>
                      <a:pt x="178" y="349"/>
                      <a:pt x="176" y="356"/>
                      <a:pt x="187" y="366"/>
                    </a:cubicBezTo>
                    <a:cubicBezTo>
                      <a:pt x="193" y="371"/>
                      <a:pt x="195" y="378"/>
                      <a:pt x="195" y="386"/>
                    </a:cubicBezTo>
                    <a:cubicBezTo>
                      <a:pt x="193" y="402"/>
                      <a:pt x="204" y="406"/>
                      <a:pt x="216" y="405"/>
                    </a:cubicBezTo>
                    <a:cubicBezTo>
                      <a:pt x="235" y="403"/>
                      <a:pt x="254" y="400"/>
                      <a:pt x="272" y="412"/>
                    </a:cubicBezTo>
                    <a:cubicBezTo>
                      <a:pt x="281" y="418"/>
                      <a:pt x="296" y="404"/>
                      <a:pt x="292" y="393"/>
                    </a:cubicBezTo>
                    <a:cubicBezTo>
                      <a:pt x="286" y="375"/>
                      <a:pt x="295" y="359"/>
                      <a:pt x="301" y="344"/>
                    </a:cubicBezTo>
                    <a:cubicBezTo>
                      <a:pt x="307" y="333"/>
                      <a:pt x="308" y="326"/>
                      <a:pt x="300" y="316"/>
                    </a:cubicBezTo>
                    <a:cubicBezTo>
                      <a:pt x="295" y="311"/>
                      <a:pt x="288" y="306"/>
                      <a:pt x="291" y="298"/>
                    </a:cubicBezTo>
                    <a:cubicBezTo>
                      <a:pt x="293" y="291"/>
                      <a:pt x="300" y="291"/>
                      <a:pt x="306" y="291"/>
                    </a:cubicBezTo>
                    <a:cubicBezTo>
                      <a:pt x="316" y="291"/>
                      <a:pt x="323" y="294"/>
                      <a:pt x="327" y="303"/>
                    </a:cubicBezTo>
                    <a:cubicBezTo>
                      <a:pt x="329" y="307"/>
                      <a:pt x="329" y="312"/>
                      <a:pt x="335" y="315"/>
                    </a:cubicBezTo>
                    <a:cubicBezTo>
                      <a:pt x="331" y="300"/>
                      <a:pt x="331" y="284"/>
                      <a:pt x="329" y="269"/>
                    </a:cubicBezTo>
                    <a:cubicBezTo>
                      <a:pt x="328" y="262"/>
                      <a:pt x="326" y="255"/>
                      <a:pt x="331" y="248"/>
                    </a:cubicBezTo>
                    <a:cubicBezTo>
                      <a:pt x="341" y="244"/>
                      <a:pt x="341" y="253"/>
                      <a:pt x="345" y="258"/>
                    </a:cubicBezTo>
                    <a:cubicBezTo>
                      <a:pt x="353" y="269"/>
                      <a:pt x="361" y="269"/>
                      <a:pt x="365" y="258"/>
                    </a:cubicBezTo>
                    <a:cubicBezTo>
                      <a:pt x="368" y="247"/>
                      <a:pt x="373" y="238"/>
                      <a:pt x="381" y="229"/>
                    </a:cubicBezTo>
                    <a:cubicBezTo>
                      <a:pt x="386" y="222"/>
                      <a:pt x="388" y="212"/>
                      <a:pt x="382" y="205"/>
                    </a:cubicBezTo>
                    <a:cubicBezTo>
                      <a:pt x="367" y="190"/>
                      <a:pt x="374" y="177"/>
                      <a:pt x="383" y="164"/>
                    </a:cubicBezTo>
                    <a:cubicBezTo>
                      <a:pt x="388" y="157"/>
                      <a:pt x="391" y="148"/>
                      <a:pt x="399" y="144"/>
                    </a:cubicBezTo>
                    <a:cubicBezTo>
                      <a:pt x="414" y="141"/>
                      <a:pt x="428" y="146"/>
                      <a:pt x="442" y="147"/>
                    </a:cubicBezTo>
                    <a:cubicBezTo>
                      <a:pt x="453" y="149"/>
                      <a:pt x="459" y="157"/>
                      <a:pt x="461" y="168"/>
                    </a:cubicBezTo>
                    <a:cubicBezTo>
                      <a:pt x="462" y="178"/>
                      <a:pt x="462" y="187"/>
                      <a:pt x="460" y="197"/>
                    </a:cubicBezTo>
                    <a:cubicBezTo>
                      <a:pt x="459" y="205"/>
                      <a:pt x="450" y="210"/>
                      <a:pt x="455" y="219"/>
                    </a:cubicBezTo>
                    <a:cubicBezTo>
                      <a:pt x="457" y="224"/>
                      <a:pt x="458" y="228"/>
                      <a:pt x="458" y="232"/>
                    </a:cubicBezTo>
                    <a:cubicBezTo>
                      <a:pt x="457" y="241"/>
                      <a:pt x="451" y="249"/>
                      <a:pt x="461" y="256"/>
                    </a:cubicBezTo>
                    <a:cubicBezTo>
                      <a:pt x="469" y="262"/>
                      <a:pt x="474" y="258"/>
                      <a:pt x="480" y="254"/>
                    </a:cubicBezTo>
                    <a:cubicBezTo>
                      <a:pt x="487" y="250"/>
                      <a:pt x="493" y="253"/>
                      <a:pt x="500" y="254"/>
                    </a:cubicBezTo>
                    <a:cubicBezTo>
                      <a:pt x="503" y="255"/>
                      <a:pt x="505" y="256"/>
                      <a:pt x="508" y="257"/>
                    </a:cubicBezTo>
                    <a:cubicBezTo>
                      <a:pt x="512" y="258"/>
                      <a:pt x="515" y="260"/>
                      <a:pt x="517" y="263"/>
                    </a:cubicBezTo>
                    <a:cubicBezTo>
                      <a:pt x="522" y="268"/>
                      <a:pt x="517" y="274"/>
                      <a:pt x="520" y="279"/>
                    </a:cubicBezTo>
                    <a:cubicBezTo>
                      <a:pt x="520" y="280"/>
                      <a:pt x="520" y="280"/>
                      <a:pt x="520" y="280"/>
                    </a:cubicBezTo>
                    <a:cubicBezTo>
                      <a:pt x="522" y="282"/>
                      <a:pt x="523" y="285"/>
                      <a:pt x="524" y="289"/>
                    </a:cubicBezTo>
                    <a:cubicBezTo>
                      <a:pt x="527" y="297"/>
                      <a:pt x="539" y="306"/>
                      <a:pt x="524" y="314"/>
                    </a:cubicBezTo>
                    <a:cubicBezTo>
                      <a:pt x="513" y="319"/>
                      <a:pt x="496" y="313"/>
                      <a:pt x="491" y="302"/>
                    </a:cubicBezTo>
                    <a:cubicBezTo>
                      <a:pt x="485" y="288"/>
                      <a:pt x="482" y="288"/>
                      <a:pt x="470" y="303"/>
                    </a:cubicBezTo>
                    <a:cubicBezTo>
                      <a:pt x="455" y="321"/>
                      <a:pt x="436" y="320"/>
                      <a:pt x="426" y="303"/>
                    </a:cubicBezTo>
                    <a:cubicBezTo>
                      <a:pt x="422" y="296"/>
                      <a:pt x="421" y="289"/>
                      <a:pt x="425" y="282"/>
                    </a:cubicBezTo>
                    <a:cubicBezTo>
                      <a:pt x="428" y="277"/>
                      <a:pt x="430" y="271"/>
                      <a:pt x="430" y="265"/>
                    </a:cubicBezTo>
                    <a:cubicBezTo>
                      <a:pt x="430" y="258"/>
                      <a:pt x="429" y="252"/>
                      <a:pt x="422" y="249"/>
                    </a:cubicBezTo>
                    <a:cubicBezTo>
                      <a:pt x="415" y="246"/>
                      <a:pt x="411" y="251"/>
                      <a:pt x="407" y="255"/>
                    </a:cubicBezTo>
                    <a:cubicBezTo>
                      <a:pt x="388" y="277"/>
                      <a:pt x="378" y="304"/>
                      <a:pt x="372" y="330"/>
                    </a:cubicBezTo>
                    <a:cubicBezTo>
                      <a:pt x="367" y="349"/>
                      <a:pt x="379" y="367"/>
                      <a:pt x="392" y="381"/>
                    </a:cubicBezTo>
                    <a:cubicBezTo>
                      <a:pt x="398" y="388"/>
                      <a:pt x="404" y="394"/>
                      <a:pt x="400" y="403"/>
                    </a:cubicBezTo>
                    <a:cubicBezTo>
                      <a:pt x="395" y="409"/>
                      <a:pt x="394" y="416"/>
                      <a:pt x="392" y="423"/>
                    </a:cubicBezTo>
                    <a:cubicBezTo>
                      <a:pt x="375" y="432"/>
                      <a:pt x="358" y="439"/>
                      <a:pt x="348" y="457"/>
                    </a:cubicBezTo>
                    <a:cubicBezTo>
                      <a:pt x="343" y="465"/>
                      <a:pt x="332" y="469"/>
                      <a:pt x="322" y="461"/>
                    </a:cubicBezTo>
                    <a:cubicBezTo>
                      <a:pt x="315" y="455"/>
                      <a:pt x="309" y="459"/>
                      <a:pt x="303" y="464"/>
                    </a:cubicBezTo>
                    <a:cubicBezTo>
                      <a:pt x="287" y="479"/>
                      <a:pt x="281" y="477"/>
                      <a:pt x="263" y="467"/>
                    </a:cubicBezTo>
                    <a:cubicBezTo>
                      <a:pt x="235" y="451"/>
                      <a:pt x="206" y="435"/>
                      <a:pt x="178" y="420"/>
                    </a:cubicBezTo>
                    <a:cubicBezTo>
                      <a:pt x="167" y="414"/>
                      <a:pt x="156" y="417"/>
                      <a:pt x="150" y="429"/>
                    </a:cubicBezTo>
                    <a:cubicBezTo>
                      <a:pt x="146" y="435"/>
                      <a:pt x="146" y="444"/>
                      <a:pt x="136" y="443"/>
                    </a:cubicBezTo>
                    <a:close/>
                  </a:path>
                </a:pathLst>
              </a:custGeom>
              <a:solidFill>
                <a:srgbClr val="D1A2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5" name="Freeform 875">
                <a:extLst>
                  <a:ext uri="{FF2B5EF4-FFF2-40B4-BE49-F238E27FC236}">
                    <a16:creationId xmlns:a16="http://schemas.microsoft.com/office/drawing/2014/main" id="{A4701A68-C5CD-7AEA-B632-8FA8A1562A52}"/>
                  </a:ext>
                </a:extLst>
              </p:cNvPr>
              <p:cNvSpPr/>
              <p:nvPr/>
            </p:nvSpPr>
            <p:spPr bwMode="auto">
              <a:xfrm>
                <a:off x="4277" y="1600"/>
                <a:ext cx="283" cy="410"/>
              </a:xfrm>
              <a:custGeom>
                <a:avLst/>
                <a:gdLst>
                  <a:gd name="T0" fmla="*/ 12 w 698"/>
                  <a:gd name="T1" fmla="*/ 421 h 483"/>
                  <a:gd name="T2" fmla="*/ 18 w 698"/>
                  <a:gd name="T3" fmla="*/ 377 h 483"/>
                  <a:gd name="T4" fmla="*/ 8 w 698"/>
                  <a:gd name="T5" fmla="*/ 350 h 483"/>
                  <a:gd name="T6" fmla="*/ 109 w 698"/>
                  <a:gd name="T7" fmla="*/ 359 h 483"/>
                  <a:gd name="T8" fmla="*/ 173 w 698"/>
                  <a:gd name="T9" fmla="*/ 331 h 483"/>
                  <a:gd name="T10" fmla="*/ 197 w 698"/>
                  <a:gd name="T11" fmla="*/ 264 h 483"/>
                  <a:gd name="T12" fmla="*/ 215 w 698"/>
                  <a:gd name="T13" fmla="*/ 179 h 483"/>
                  <a:gd name="T14" fmla="*/ 265 w 698"/>
                  <a:gd name="T15" fmla="*/ 93 h 483"/>
                  <a:gd name="T16" fmla="*/ 266 w 698"/>
                  <a:gd name="T17" fmla="*/ 109 h 483"/>
                  <a:gd name="T18" fmla="*/ 281 w 698"/>
                  <a:gd name="T19" fmla="*/ 118 h 483"/>
                  <a:gd name="T20" fmla="*/ 315 w 698"/>
                  <a:gd name="T21" fmla="*/ 170 h 483"/>
                  <a:gd name="T22" fmla="*/ 349 w 698"/>
                  <a:gd name="T23" fmla="*/ 102 h 483"/>
                  <a:gd name="T24" fmla="*/ 372 w 698"/>
                  <a:gd name="T25" fmla="*/ 92 h 483"/>
                  <a:gd name="T26" fmla="*/ 428 w 698"/>
                  <a:gd name="T27" fmla="*/ 84 h 483"/>
                  <a:gd name="T28" fmla="*/ 471 w 698"/>
                  <a:gd name="T29" fmla="*/ 51 h 483"/>
                  <a:gd name="T30" fmla="*/ 458 w 698"/>
                  <a:gd name="T31" fmla="*/ 26 h 483"/>
                  <a:gd name="T32" fmla="*/ 484 w 698"/>
                  <a:gd name="T33" fmla="*/ 15 h 483"/>
                  <a:gd name="T34" fmla="*/ 543 w 698"/>
                  <a:gd name="T35" fmla="*/ 21 h 483"/>
                  <a:gd name="T36" fmla="*/ 633 w 698"/>
                  <a:gd name="T37" fmla="*/ 25 h 483"/>
                  <a:gd name="T38" fmla="*/ 690 w 698"/>
                  <a:gd name="T39" fmla="*/ 55 h 483"/>
                  <a:gd name="T40" fmla="*/ 666 w 698"/>
                  <a:gd name="T41" fmla="*/ 79 h 483"/>
                  <a:gd name="T42" fmla="*/ 569 w 698"/>
                  <a:gd name="T43" fmla="*/ 89 h 483"/>
                  <a:gd name="T44" fmla="*/ 603 w 698"/>
                  <a:gd name="T45" fmla="*/ 157 h 483"/>
                  <a:gd name="T46" fmla="*/ 560 w 698"/>
                  <a:gd name="T47" fmla="*/ 153 h 483"/>
                  <a:gd name="T48" fmla="*/ 528 w 698"/>
                  <a:gd name="T49" fmla="*/ 150 h 483"/>
                  <a:gd name="T50" fmla="*/ 483 w 698"/>
                  <a:gd name="T51" fmla="*/ 174 h 483"/>
                  <a:gd name="T52" fmla="*/ 429 w 698"/>
                  <a:gd name="T53" fmla="*/ 179 h 483"/>
                  <a:gd name="T54" fmla="*/ 403 w 698"/>
                  <a:gd name="T55" fmla="*/ 208 h 483"/>
                  <a:gd name="T56" fmla="*/ 391 w 698"/>
                  <a:gd name="T57" fmla="*/ 226 h 483"/>
                  <a:gd name="T58" fmla="*/ 451 w 698"/>
                  <a:gd name="T59" fmla="*/ 285 h 483"/>
                  <a:gd name="T60" fmla="*/ 397 w 698"/>
                  <a:gd name="T61" fmla="*/ 324 h 483"/>
                  <a:gd name="T62" fmla="*/ 370 w 698"/>
                  <a:gd name="T63" fmla="*/ 333 h 483"/>
                  <a:gd name="T64" fmla="*/ 332 w 698"/>
                  <a:gd name="T65" fmla="*/ 357 h 483"/>
                  <a:gd name="T66" fmla="*/ 245 w 698"/>
                  <a:gd name="T67" fmla="*/ 359 h 483"/>
                  <a:gd name="T68" fmla="*/ 170 w 698"/>
                  <a:gd name="T69" fmla="*/ 398 h 483"/>
                  <a:gd name="T70" fmla="*/ 197 w 698"/>
                  <a:gd name="T71" fmla="*/ 418 h 483"/>
                  <a:gd name="T72" fmla="*/ 115 w 698"/>
                  <a:gd name="T73" fmla="*/ 409 h 483"/>
                  <a:gd name="T74" fmla="*/ 105 w 698"/>
                  <a:gd name="T75" fmla="*/ 441 h 483"/>
                  <a:gd name="T76" fmla="*/ 124 w 698"/>
                  <a:gd name="T77" fmla="*/ 457 h 483"/>
                  <a:gd name="T78" fmla="*/ 91 w 698"/>
                  <a:gd name="T79" fmla="*/ 468 h 483"/>
                  <a:gd name="T80" fmla="*/ 88 w 698"/>
                  <a:gd name="T81" fmla="*/ 466 h 483"/>
                  <a:gd name="T82" fmla="*/ 32 w 698"/>
                  <a:gd name="T83" fmla="*/ 437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98" h="482">
                    <a:moveTo>
                      <a:pt x="8" y="438"/>
                    </a:moveTo>
                    <a:cubicBezTo>
                      <a:pt x="0" y="430"/>
                      <a:pt x="12" y="427"/>
                      <a:pt x="12" y="421"/>
                    </a:cubicBezTo>
                    <a:cubicBezTo>
                      <a:pt x="13" y="419"/>
                      <a:pt x="15" y="418"/>
                      <a:pt x="17" y="416"/>
                    </a:cubicBezTo>
                    <a:cubicBezTo>
                      <a:pt x="34" y="402"/>
                      <a:pt x="34" y="391"/>
                      <a:pt x="18" y="377"/>
                    </a:cubicBezTo>
                    <a:cubicBezTo>
                      <a:pt x="13" y="373"/>
                      <a:pt x="6" y="369"/>
                      <a:pt x="4" y="362"/>
                    </a:cubicBezTo>
                    <a:cubicBezTo>
                      <a:pt x="4" y="357"/>
                      <a:pt x="3" y="352"/>
                      <a:pt x="8" y="350"/>
                    </a:cubicBezTo>
                    <a:cubicBezTo>
                      <a:pt x="21" y="344"/>
                      <a:pt x="35" y="355"/>
                      <a:pt x="49" y="349"/>
                    </a:cubicBezTo>
                    <a:cubicBezTo>
                      <a:pt x="71" y="338"/>
                      <a:pt x="89" y="346"/>
                      <a:pt x="109" y="359"/>
                    </a:cubicBezTo>
                    <a:cubicBezTo>
                      <a:pt x="137" y="377"/>
                      <a:pt x="152" y="373"/>
                      <a:pt x="170" y="346"/>
                    </a:cubicBezTo>
                    <a:cubicBezTo>
                      <a:pt x="173" y="341"/>
                      <a:pt x="176" y="336"/>
                      <a:pt x="173" y="331"/>
                    </a:cubicBezTo>
                    <a:cubicBezTo>
                      <a:pt x="165" y="317"/>
                      <a:pt x="170" y="304"/>
                      <a:pt x="172" y="290"/>
                    </a:cubicBezTo>
                    <a:cubicBezTo>
                      <a:pt x="173" y="273"/>
                      <a:pt x="180" y="266"/>
                      <a:pt x="197" y="264"/>
                    </a:cubicBezTo>
                    <a:cubicBezTo>
                      <a:pt x="222" y="261"/>
                      <a:pt x="234" y="224"/>
                      <a:pt x="217" y="205"/>
                    </a:cubicBezTo>
                    <a:cubicBezTo>
                      <a:pt x="208" y="195"/>
                      <a:pt x="206" y="190"/>
                      <a:pt x="215" y="179"/>
                    </a:cubicBezTo>
                    <a:cubicBezTo>
                      <a:pt x="226" y="165"/>
                      <a:pt x="230" y="148"/>
                      <a:pt x="225" y="130"/>
                    </a:cubicBezTo>
                    <a:cubicBezTo>
                      <a:pt x="224" y="111"/>
                      <a:pt x="248" y="89"/>
                      <a:pt x="265" y="93"/>
                    </a:cubicBezTo>
                    <a:cubicBezTo>
                      <a:pt x="268" y="94"/>
                      <a:pt x="270" y="96"/>
                      <a:pt x="270" y="99"/>
                    </a:cubicBezTo>
                    <a:cubicBezTo>
                      <a:pt x="271" y="103"/>
                      <a:pt x="269" y="106"/>
                      <a:pt x="266" y="109"/>
                    </a:cubicBezTo>
                    <a:cubicBezTo>
                      <a:pt x="261" y="115"/>
                      <a:pt x="253" y="112"/>
                      <a:pt x="248" y="117"/>
                    </a:cubicBezTo>
                    <a:cubicBezTo>
                      <a:pt x="259" y="116"/>
                      <a:pt x="270" y="105"/>
                      <a:pt x="281" y="118"/>
                    </a:cubicBezTo>
                    <a:cubicBezTo>
                      <a:pt x="289" y="127"/>
                      <a:pt x="300" y="134"/>
                      <a:pt x="301" y="148"/>
                    </a:cubicBezTo>
                    <a:cubicBezTo>
                      <a:pt x="301" y="158"/>
                      <a:pt x="302" y="168"/>
                      <a:pt x="315" y="170"/>
                    </a:cubicBezTo>
                    <a:cubicBezTo>
                      <a:pt x="311" y="164"/>
                      <a:pt x="307" y="159"/>
                      <a:pt x="305" y="153"/>
                    </a:cubicBezTo>
                    <a:cubicBezTo>
                      <a:pt x="292" y="114"/>
                      <a:pt x="309" y="95"/>
                      <a:pt x="349" y="102"/>
                    </a:cubicBezTo>
                    <a:cubicBezTo>
                      <a:pt x="356" y="103"/>
                      <a:pt x="361" y="105"/>
                      <a:pt x="364" y="97"/>
                    </a:cubicBezTo>
                    <a:cubicBezTo>
                      <a:pt x="366" y="93"/>
                      <a:pt x="370" y="90"/>
                      <a:pt x="372" y="92"/>
                    </a:cubicBezTo>
                    <a:cubicBezTo>
                      <a:pt x="386" y="103"/>
                      <a:pt x="392" y="91"/>
                      <a:pt x="400" y="84"/>
                    </a:cubicBezTo>
                    <a:cubicBezTo>
                      <a:pt x="409" y="75"/>
                      <a:pt x="420" y="75"/>
                      <a:pt x="428" y="84"/>
                    </a:cubicBezTo>
                    <a:cubicBezTo>
                      <a:pt x="439" y="95"/>
                      <a:pt x="444" y="91"/>
                      <a:pt x="449" y="79"/>
                    </a:cubicBezTo>
                    <a:cubicBezTo>
                      <a:pt x="454" y="68"/>
                      <a:pt x="468" y="65"/>
                      <a:pt x="471" y="51"/>
                    </a:cubicBezTo>
                    <a:cubicBezTo>
                      <a:pt x="467" y="46"/>
                      <a:pt x="458" y="56"/>
                      <a:pt x="455" y="48"/>
                    </a:cubicBezTo>
                    <a:cubicBezTo>
                      <a:pt x="452" y="40"/>
                      <a:pt x="455" y="33"/>
                      <a:pt x="458" y="26"/>
                    </a:cubicBezTo>
                    <a:cubicBezTo>
                      <a:pt x="459" y="24"/>
                      <a:pt x="461" y="21"/>
                      <a:pt x="463" y="18"/>
                    </a:cubicBezTo>
                    <a:cubicBezTo>
                      <a:pt x="470" y="0"/>
                      <a:pt x="470" y="0"/>
                      <a:pt x="484" y="15"/>
                    </a:cubicBezTo>
                    <a:cubicBezTo>
                      <a:pt x="488" y="18"/>
                      <a:pt x="492" y="20"/>
                      <a:pt x="496" y="23"/>
                    </a:cubicBezTo>
                    <a:cubicBezTo>
                      <a:pt x="519" y="39"/>
                      <a:pt x="519" y="39"/>
                      <a:pt x="543" y="21"/>
                    </a:cubicBezTo>
                    <a:cubicBezTo>
                      <a:pt x="552" y="13"/>
                      <a:pt x="563" y="11"/>
                      <a:pt x="574" y="16"/>
                    </a:cubicBezTo>
                    <a:cubicBezTo>
                      <a:pt x="593" y="24"/>
                      <a:pt x="613" y="25"/>
                      <a:pt x="633" y="25"/>
                    </a:cubicBezTo>
                    <a:cubicBezTo>
                      <a:pt x="649" y="25"/>
                      <a:pt x="665" y="29"/>
                      <a:pt x="678" y="39"/>
                    </a:cubicBezTo>
                    <a:cubicBezTo>
                      <a:pt x="683" y="44"/>
                      <a:pt x="688" y="48"/>
                      <a:pt x="690" y="55"/>
                    </a:cubicBezTo>
                    <a:cubicBezTo>
                      <a:pt x="693" y="64"/>
                      <a:pt x="698" y="74"/>
                      <a:pt x="691" y="81"/>
                    </a:cubicBezTo>
                    <a:cubicBezTo>
                      <a:pt x="683" y="90"/>
                      <a:pt x="674" y="84"/>
                      <a:pt x="666" y="79"/>
                    </a:cubicBezTo>
                    <a:cubicBezTo>
                      <a:pt x="646" y="67"/>
                      <a:pt x="627" y="70"/>
                      <a:pt x="609" y="80"/>
                    </a:cubicBezTo>
                    <a:cubicBezTo>
                      <a:pt x="596" y="88"/>
                      <a:pt x="585" y="94"/>
                      <a:pt x="569" y="89"/>
                    </a:cubicBezTo>
                    <a:cubicBezTo>
                      <a:pt x="569" y="99"/>
                      <a:pt x="575" y="106"/>
                      <a:pt x="582" y="109"/>
                    </a:cubicBezTo>
                    <a:cubicBezTo>
                      <a:pt x="605" y="118"/>
                      <a:pt x="603" y="138"/>
                      <a:pt x="603" y="157"/>
                    </a:cubicBezTo>
                    <a:cubicBezTo>
                      <a:pt x="592" y="173"/>
                      <a:pt x="579" y="155"/>
                      <a:pt x="567" y="157"/>
                    </a:cubicBezTo>
                    <a:cubicBezTo>
                      <a:pt x="565" y="158"/>
                      <a:pt x="564" y="153"/>
                      <a:pt x="560" y="153"/>
                    </a:cubicBezTo>
                    <a:cubicBezTo>
                      <a:pt x="538" y="152"/>
                      <a:pt x="536" y="147"/>
                      <a:pt x="549" y="127"/>
                    </a:cubicBezTo>
                    <a:cubicBezTo>
                      <a:pt x="539" y="133"/>
                      <a:pt x="543" y="151"/>
                      <a:pt x="528" y="150"/>
                    </a:cubicBezTo>
                    <a:cubicBezTo>
                      <a:pt x="521" y="150"/>
                      <a:pt x="520" y="144"/>
                      <a:pt x="520" y="139"/>
                    </a:cubicBezTo>
                    <a:cubicBezTo>
                      <a:pt x="509" y="152"/>
                      <a:pt x="501" y="168"/>
                      <a:pt x="483" y="174"/>
                    </a:cubicBezTo>
                    <a:cubicBezTo>
                      <a:pt x="466" y="180"/>
                      <a:pt x="462" y="178"/>
                      <a:pt x="460" y="159"/>
                    </a:cubicBezTo>
                    <a:cubicBezTo>
                      <a:pt x="457" y="180"/>
                      <a:pt x="447" y="187"/>
                      <a:pt x="429" y="179"/>
                    </a:cubicBezTo>
                    <a:cubicBezTo>
                      <a:pt x="427" y="178"/>
                      <a:pt x="421" y="187"/>
                      <a:pt x="422" y="190"/>
                    </a:cubicBezTo>
                    <a:cubicBezTo>
                      <a:pt x="428" y="211"/>
                      <a:pt x="415" y="208"/>
                      <a:pt x="403" y="208"/>
                    </a:cubicBezTo>
                    <a:cubicBezTo>
                      <a:pt x="398" y="207"/>
                      <a:pt x="393" y="201"/>
                      <a:pt x="389" y="209"/>
                    </a:cubicBezTo>
                    <a:cubicBezTo>
                      <a:pt x="386" y="214"/>
                      <a:pt x="387" y="220"/>
                      <a:pt x="391" y="226"/>
                    </a:cubicBezTo>
                    <a:cubicBezTo>
                      <a:pt x="402" y="242"/>
                      <a:pt x="409" y="261"/>
                      <a:pt x="434" y="263"/>
                    </a:cubicBezTo>
                    <a:cubicBezTo>
                      <a:pt x="445" y="264"/>
                      <a:pt x="449" y="275"/>
                      <a:pt x="451" y="285"/>
                    </a:cubicBezTo>
                    <a:cubicBezTo>
                      <a:pt x="453" y="295"/>
                      <a:pt x="446" y="300"/>
                      <a:pt x="439" y="305"/>
                    </a:cubicBezTo>
                    <a:cubicBezTo>
                      <a:pt x="426" y="315"/>
                      <a:pt x="412" y="319"/>
                      <a:pt x="397" y="324"/>
                    </a:cubicBezTo>
                    <a:cubicBezTo>
                      <a:pt x="395" y="324"/>
                      <a:pt x="393" y="325"/>
                      <a:pt x="391" y="325"/>
                    </a:cubicBezTo>
                    <a:cubicBezTo>
                      <a:pt x="382" y="323"/>
                      <a:pt x="375" y="323"/>
                      <a:pt x="370" y="333"/>
                    </a:cubicBezTo>
                    <a:cubicBezTo>
                      <a:pt x="365" y="342"/>
                      <a:pt x="357" y="346"/>
                      <a:pt x="347" y="349"/>
                    </a:cubicBezTo>
                    <a:cubicBezTo>
                      <a:pt x="342" y="351"/>
                      <a:pt x="336" y="353"/>
                      <a:pt x="332" y="357"/>
                    </a:cubicBezTo>
                    <a:cubicBezTo>
                      <a:pt x="309" y="376"/>
                      <a:pt x="309" y="376"/>
                      <a:pt x="284" y="361"/>
                    </a:cubicBezTo>
                    <a:cubicBezTo>
                      <a:pt x="271" y="354"/>
                      <a:pt x="258" y="360"/>
                      <a:pt x="245" y="359"/>
                    </a:cubicBezTo>
                    <a:cubicBezTo>
                      <a:pt x="233" y="358"/>
                      <a:pt x="221" y="360"/>
                      <a:pt x="209" y="361"/>
                    </a:cubicBezTo>
                    <a:cubicBezTo>
                      <a:pt x="186" y="364"/>
                      <a:pt x="175" y="376"/>
                      <a:pt x="170" y="398"/>
                    </a:cubicBezTo>
                    <a:cubicBezTo>
                      <a:pt x="168" y="405"/>
                      <a:pt x="172" y="407"/>
                      <a:pt x="177" y="409"/>
                    </a:cubicBezTo>
                    <a:cubicBezTo>
                      <a:pt x="184" y="412"/>
                      <a:pt x="192" y="411"/>
                      <a:pt x="197" y="418"/>
                    </a:cubicBezTo>
                    <a:cubicBezTo>
                      <a:pt x="183" y="433"/>
                      <a:pt x="168" y="428"/>
                      <a:pt x="156" y="419"/>
                    </a:cubicBezTo>
                    <a:cubicBezTo>
                      <a:pt x="143" y="409"/>
                      <a:pt x="130" y="408"/>
                      <a:pt x="115" y="409"/>
                    </a:cubicBezTo>
                    <a:cubicBezTo>
                      <a:pt x="107" y="409"/>
                      <a:pt x="100" y="411"/>
                      <a:pt x="98" y="420"/>
                    </a:cubicBezTo>
                    <a:cubicBezTo>
                      <a:pt x="97" y="428"/>
                      <a:pt x="98" y="436"/>
                      <a:pt x="105" y="441"/>
                    </a:cubicBezTo>
                    <a:cubicBezTo>
                      <a:pt x="108" y="443"/>
                      <a:pt x="111" y="444"/>
                      <a:pt x="114" y="445"/>
                    </a:cubicBezTo>
                    <a:cubicBezTo>
                      <a:pt x="119" y="448"/>
                      <a:pt x="125" y="450"/>
                      <a:pt x="124" y="457"/>
                    </a:cubicBezTo>
                    <a:cubicBezTo>
                      <a:pt x="123" y="463"/>
                      <a:pt x="118" y="465"/>
                      <a:pt x="112" y="466"/>
                    </a:cubicBezTo>
                    <a:cubicBezTo>
                      <a:pt x="105" y="467"/>
                      <a:pt x="98" y="469"/>
                      <a:pt x="91" y="468"/>
                    </a:cubicBezTo>
                    <a:cubicBezTo>
                      <a:pt x="86" y="465"/>
                      <a:pt x="85" y="460"/>
                      <a:pt x="81" y="457"/>
                    </a:cubicBezTo>
                    <a:cubicBezTo>
                      <a:pt x="82" y="461"/>
                      <a:pt x="86" y="463"/>
                      <a:pt x="88" y="466"/>
                    </a:cubicBezTo>
                    <a:cubicBezTo>
                      <a:pt x="85" y="483"/>
                      <a:pt x="76" y="481"/>
                      <a:pt x="65" y="473"/>
                    </a:cubicBezTo>
                    <a:cubicBezTo>
                      <a:pt x="57" y="459"/>
                      <a:pt x="41" y="451"/>
                      <a:pt x="32" y="437"/>
                    </a:cubicBezTo>
                    <a:cubicBezTo>
                      <a:pt x="25" y="426"/>
                      <a:pt x="16" y="436"/>
                      <a:pt x="8" y="438"/>
                    </a:cubicBezTo>
                    <a:close/>
                  </a:path>
                </a:pathLst>
              </a:custGeom>
              <a:solidFill>
                <a:srgbClr val="D0B3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6" name="Freeform 876">
                <a:extLst>
                  <a:ext uri="{FF2B5EF4-FFF2-40B4-BE49-F238E27FC236}">
                    <a16:creationId xmlns:a16="http://schemas.microsoft.com/office/drawing/2014/main" id="{228A0B8A-949B-A1EA-9E4C-37F87BEFFD1C}"/>
                  </a:ext>
                </a:extLst>
              </p:cNvPr>
              <p:cNvSpPr/>
              <p:nvPr/>
            </p:nvSpPr>
            <p:spPr bwMode="auto">
              <a:xfrm>
                <a:off x="4236" y="1590"/>
                <a:ext cx="136" cy="331"/>
              </a:xfrm>
              <a:custGeom>
                <a:avLst/>
                <a:gdLst>
                  <a:gd name="T0" fmla="*/ 328 w 336"/>
                  <a:gd name="T1" fmla="*/ 141 h 389"/>
                  <a:gd name="T2" fmla="*/ 311 w 336"/>
                  <a:gd name="T3" fmla="*/ 202 h 389"/>
                  <a:gd name="T4" fmla="*/ 330 w 336"/>
                  <a:gd name="T5" fmla="*/ 224 h 389"/>
                  <a:gd name="T6" fmla="*/ 322 w 336"/>
                  <a:gd name="T7" fmla="*/ 274 h 389"/>
                  <a:gd name="T8" fmla="*/ 292 w 336"/>
                  <a:gd name="T9" fmla="*/ 282 h 389"/>
                  <a:gd name="T10" fmla="*/ 279 w 336"/>
                  <a:gd name="T11" fmla="*/ 295 h 389"/>
                  <a:gd name="T12" fmla="*/ 275 w 336"/>
                  <a:gd name="T13" fmla="*/ 310 h 389"/>
                  <a:gd name="T14" fmla="*/ 272 w 336"/>
                  <a:gd name="T15" fmla="*/ 325 h 389"/>
                  <a:gd name="T16" fmla="*/ 259 w 336"/>
                  <a:gd name="T17" fmla="*/ 379 h 389"/>
                  <a:gd name="T18" fmla="*/ 216 w 336"/>
                  <a:gd name="T19" fmla="*/ 381 h 389"/>
                  <a:gd name="T20" fmla="*/ 187 w 336"/>
                  <a:gd name="T21" fmla="*/ 362 h 389"/>
                  <a:gd name="T22" fmla="*/ 170 w 336"/>
                  <a:gd name="T23" fmla="*/ 358 h 389"/>
                  <a:gd name="T24" fmla="*/ 108 w 336"/>
                  <a:gd name="T25" fmla="*/ 361 h 389"/>
                  <a:gd name="T26" fmla="*/ 84 w 336"/>
                  <a:gd name="T27" fmla="*/ 353 h 389"/>
                  <a:gd name="T28" fmla="*/ 48 w 336"/>
                  <a:gd name="T29" fmla="*/ 361 h 389"/>
                  <a:gd name="T30" fmla="*/ 44 w 336"/>
                  <a:gd name="T31" fmla="*/ 357 h 389"/>
                  <a:gd name="T32" fmla="*/ 40 w 336"/>
                  <a:gd name="T33" fmla="*/ 355 h 389"/>
                  <a:gd name="T34" fmla="*/ 24 w 336"/>
                  <a:gd name="T35" fmla="*/ 361 h 389"/>
                  <a:gd name="T36" fmla="*/ 16 w 336"/>
                  <a:gd name="T37" fmla="*/ 361 h 389"/>
                  <a:gd name="T38" fmla="*/ 17 w 336"/>
                  <a:gd name="T39" fmla="*/ 330 h 389"/>
                  <a:gd name="T40" fmla="*/ 32 w 336"/>
                  <a:gd name="T41" fmla="*/ 324 h 389"/>
                  <a:gd name="T42" fmla="*/ 50 w 336"/>
                  <a:gd name="T43" fmla="*/ 298 h 389"/>
                  <a:gd name="T44" fmla="*/ 58 w 336"/>
                  <a:gd name="T45" fmla="*/ 275 h 389"/>
                  <a:gd name="T46" fmla="*/ 58 w 336"/>
                  <a:gd name="T47" fmla="*/ 248 h 389"/>
                  <a:gd name="T48" fmla="*/ 56 w 336"/>
                  <a:gd name="T49" fmla="*/ 205 h 389"/>
                  <a:gd name="T50" fmla="*/ 56 w 336"/>
                  <a:gd name="T51" fmla="*/ 203 h 389"/>
                  <a:gd name="T52" fmla="*/ 54 w 336"/>
                  <a:gd name="T53" fmla="*/ 203 h 389"/>
                  <a:gd name="T54" fmla="*/ 47 w 336"/>
                  <a:gd name="T55" fmla="*/ 167 h 389"/>
                  <a:gd name="T56" fmla="*/ 23 w 336"/>
                  <a:gd name="T57" fmla="*/ 123 h 389"/>
                  <a:gd name="T58" fmla="*/ 19 w 336"/>
                  <a:gd name="T59" fmla="*/ 117 h 389"/>
                  <a:gd name="T60" fmla="*/ 65 w 336"/>
                  <a:gd name="T61" fmla="*/ 145 h 389"/>
                  <a:gd name="T62" fmla="*/ 62 w 336"/>
                  <a:gd name="T63" fmla="*/ 183 h 389"/>
                  <a:gd name="T64" fmla="*/ 74 w 336"/>
                  <a:gd name="T65" fmla="*/ 117 h 389"/>
                  <a:gd name="T66" fmla="*/ 89 w 336"/>
                  <a:gd name="T67" fmla="*/ 104 h 389"/>
                  <a:gd name="T68" fmla="*/ 106 w 336"/>
                  <a:gd name="T69" fmla="*/ 119 h 389"/>
                  <a:gd name="T70" fmla="*/ 109 w 336"/>
                  <a:gd name="T71" fmla="*/ 120 h 389"/>
                  <a:gd name="T72" fmla="*/ 124 w 336"/>
                  <a:gd name="T73" fmla="*/ 134 h 389"/>
                  <a:gd name="T74" fmla="*/ 159 w 336"/>
                  <a:gd name="T75" fmla="*/ 109 h 389"/>
                  <a:gd name="T76" fmla="*/ 144 w 336"/>
                  <a:gd name="T77" fmla="*/ 94 h 389"/>
                  <a:gd name="T78" fmla="*/ 176 w 336"/>
                  <a:gd name="T79" fmla="*/ 89 h 389"/>
                  <a:gd name="T80" fmla="*/ 141 w 336"/>
                  <a:gd name="T81" fmla="*/ 29 h 389"/>
                  <a:gd name="T82" fmla="*/ 131 w 336"/>
                  <a:gd name="T83" fmla="*/ 5 h 389"/>
                  <a:gd name="T84" fmla="*/ 155 w 336"/>
                  <a:gd name="T85" fmla="*/ 10 h 389"/>
                  <a:gd name="T86" fmla="*/ 194 w 336"/>
                  <a:gd name="T87" fmla="*/ 22 h 389"/>
                  <a:gd name="T88" fmla="*/ 204 w 336"/>
                  <a:gd name="T89" fmla="*/ 17 h 389"/>
                  <a:gd name="T90" fmla="*/ 223 w 336"/>
                  <a:gd name="T91" fmla="*/ 18 h 389"/>
                  <a:gd name="T92" fmla="*/ 248 w 336"/>
                  <a:gd name="T93" fmla="*/ 29 h 389"/>
                  <a:gd name="T94" fmla="*/ 266 w 336"/>
                  <a:gd name="T95" fmla="*/ 33 h 389"/>
                  <a:gd name="T96" fmla="*/ 298 w 336"/>
                  <a:gd name="T97" fmla="*/ 37 h 389"/>
                  <a:gd name="T98" fmla="*/ 317 w 336"/>
                  <a:gd name="T99" fmla="*/ 28 h 389"/>
                  <a:gd name="T100" fmla="*/ 318 w 336"/>
                  <a:gd name="T101" fmla="*/ 34 h 389"/>
                  <a:gd name="T102" fmla="*/ 315 w 336"/>
                  <a:gd name="T103" fmla="*/ 45 h 389"/>
                  <a:gd name="T104" fmla="*/ 319 w 336"/>
                  <a:gd name="T105" fmla="*/ 94 h 389"/>
                  <a:gd name="T106" fmla="*/ 322 w 336"/>
                  <a:gd name="T107" fmla="*/ 118 h 389"/>
                  <a:gd name="T108" fmla="*/ 319 w 336"/>
                  <a:gd name="T109" fmla="*/ 143 h 389"/>
                  <a:gd name="T110" fmla="*/ 324 w 336"/>
                  <a:gd name="T111" fmla="*/ 149 h 389"/>
                  <a:gd name="T112" fmla="*/ 328 w 336"/>
                  <a:gd name="T113" fmla="*/ 141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6" h="389">
                    <a:moveTo>
                      <a:pt x="328" y="141"/>
                    </a:moveTo>
                    <a:cubicBezTo>
                      <a:pt x="336" y="164"/>
                      <a:pt x="331" y="185"/>
                      <a:pt x="311" y="202"/>
                    </a:cubicBezTo>
                    <a:cubicBezTo>
                      <a:pt x="318" y="209"/>
                      <a:pt x="330" y="215"/>
                      <a:pt x="330" y="224"/>
                    </a:cubicBezTo>
                    <a:cubicBezTo>
                      <a:pt x="330" y="241"/>
                      <a:pt x="328" y="259"/>
                      <a:pt x="322" y="274"/>
                    </a:cubicBezTo>
                    <a:cubicBezTo>
                      <a:pt x="320" y="280"/>
                      <a:pt x="302" y="282"/>
                      <a:pt x="292" y="282"/>
                    </a:cubicBezTo>
                    <a:cubicBezTo>
                      <a:pt x="280" y="281"/>
                      <a:pt x="275" y="282"/>
                      <a:pt x="279" y="295"/>
                    </a:cubicBezTo>
                    <a:cubicBezTo>
                      <a:pt x="281" y="301"/>
                      <a:pt x="277" y="306"/>
                      <a:pt x="275" y="310"/>
                    </a:cubicBezTo>
                    <a:cubicBezTo>
                      <a:pt x="273" y="315"/>
                      <a:pt x="270" y="322"/>
                      <a:pt x="272" y="325"/>
                    </a:cubicBezTo>
                    <a:cubicBezTo>
                      <a:pt x="291" y="349"/>
                      <a:pt x="269" y="363"/>
                      <a:pt x="259" y="379"/>
                    </a:cubicBezTo>
                    <a:cubicBezTo>
                      <a:pt x="255" y="387"/>
                      <a:pt x="226" y="389"/>
                      <a:pt x="216" y="381"/>
                    </a:cubicBezTo>
                    <a:cubicBezTo>
                      <a:pt x="207" y="374"/>
                      <a:pt x="194" y="372"/>
                      <a:pt x="187" y="362"/>
                    </a:cubicBezTo>
                    <a:cubicBezTo>
                      <a:pt x="183" y="356"/>
                      <a:pt x="176" y="355"/>
                      <a:pt x="170" y="358"/>
                    </a:cubicBezTo>
                    <a:cubicBezTo>
                      <a:pt x="150" y="370"/>
                      <a:pt x="129" y="368"/>
                      <a:pt x="108" y="361"/>
                    </a:cubicBezTo>
                    <a:cubicBezTo>
                      <a:pt x="103" y="350"/>
                      <a:pt x="92" y="352"/>
                      <a:pt x="84" y="353"/>
                    </a:cubicBezTo>
                    <a:cubicBezTo>
                      <a:pt x="72" y="354"/>
                      <a:pt x="60" y="358"/>
                      <a:pt x="48" y="361"/>
                    </a:cubicBezTo>
                    <a:cubicBezTo>
                      <a:pt x="46" y="360"/>
                      <a:pt x="45" y="359"/>
                      <a:pt x="44" y="357"/>
                    </a:cubicBezTo>
                    <a:cubicBezTo>
                      <a:pt x="43" y="356"/>
                      <a:pt x="43" y="351"/>
                      <a:pt x="40" y="355"/>
                    </a:cubicBezTo>
                    <a:cubicBezTo>
                      <a:pt x="36" y="360"/>
                      <a:pt x="31" y="365"/>
                      <a:pt x="24" y="361"/>
                    </a:cubicBezTo>
                    <a:cubicBezTo>
                      <a:pt x="21" y="361"/>
                      <a:pt x="19" y="361"/>
                      <a:pt x="16" y="361"/>
                    </a:cubicBezTo>
                    <a:cubicBezTo>
                      <a:pt x="0" y="347"/>
                      <a:pt x="0" y="340"/>
                      <a:pt x="17" y="330"/>
                    </a:cubicBezTo>
                    <a:cubicBezTo>
                      <a:pt x="22" y="327"/>
                      <a:pt x="27" y="326"/>
                      <a:pt x="32" y="324"/>
                    </a:cubicBezTo>
                    <a:cubicBezTo>
                      <a:pt x="46" y="321"/>
                      <a:pt x="55" y="314"/>
                      <a:pt x="50" y="298"/>
                    </a:cubicBezTo>
                    <a:cubicBezTo>
                      <a:pt x="47" y="288"/>
                      <a:pt x="51" y="281"/>
                      <a:pt x="58" y="275"/>
                    </a:cubicBezTo>
                    <a:cubicBezTo>
                      <a:pt x="69" y="266"/>
                      <a:pt x="68" y="258"/>
                      <a:pt x="58" y="248"/>
                    </a:cubicBezTo>
                    <a:cubicBezTo>
                      <a:pt x="41" y="232"/>
                      <a:pt x="41" y="226"/>
                      <a:pt x="56" y="205"/>
                    </a:cubicBezTo>
                    <a:cubicBezTo>
                      <a:pt x="57" y="203"/>
                      <a:pt x="58" y="204"/>
                      <a:pt x="56" y="203"/>
                    </a:cubicBezTo>
                    <a:cubicBezTo>
                      <a:pt x="55" y="203"/>
                      <a:pt x="54" y="203"/>
                      <a:pt x="54" y="203"/>
                    </a:cubicBezTo>
                    <a:cubicBezTo>
                      <a:pt x="44" y="192"/>
                      <a:pt x="47" y="179"/>
                      <a:pt x="47" y="167"/>
                    </a:cubicBezTo>
                    <a:cubicBezTo>
                      <a:pt x="48" y="147"/>
                      <a:pt x="43" y="131"/>
                      <a:pt x="23" y="123"/>
                    </a:cubicBezTo>
                    <a:cubicBezTo>
                      <a:pt x="20" y="122"/>
                      <a:pt x="19" y="120"/>
                      <a:pt x="19" y="117"/>
                    </a:cubicBezTo>
                    <a:cubicBezTo>
                      <a:pt x="46" y="106"/>
                      <a:pt x="65" y="117"/>
                      <a:pt x="65" y="145"/>
                    </a:cubicBezTo>
                    <a:cubicBezTo>
                      <a:pt x="65" y="159"/>
                      <a:pt x="59" y="173"/>
                      <a:pt x="62" y="183"/>
                    </a:cubicBezTo>
                    <a:cubicBezTo>
                      <a:pt x="68" y="164"/>
                      <a:pt x="63" y="139"/>
                      <a:pt x="74" y="117"/>
                    </a:cubicBezTo>
                    <a:cubicBezTo>
                      <a:pt x="77" y="110"/>
                      <a:pt x="80" y="102"/>
                      <a:pt x="89" y="104"/>
                    </a:cubicBezTo>
                    <a:cubicBezTo>
                      <a:pt x="98" y="105"/>
                      <a:pt x="105" y="110"/>
                      <a:pt x="106" y="119"/>
                    </a:cubicBezTo>
                    <a:cubicBezTo>
                      <a:pt x="106" y="126"/>
                      <a:pt x="106" y="121"/>
                      <a:pt x="109" y="120"/>
                    </a:cubicBezTo>
                    <a:cubicBezTo>
                      <a:pt x="120" y="117"/>
                      <a:pt x="118" y="128"/>
                      <a:pt x="124" y="134"/>
                    </a:cubicBezTo>
                    <a:cubicBezTo>
                      <a:pt x="130" y="118"/>
                      <a:pt x="143" y="112"/>
                      <a:pt x="159" y="109"/>
                    </a:cubicBezTo>
                    <a:cubicBezTo>
                      <a:pt x="154" y="102"/>
                      <a:pt x="138" y="106"/>
                      <a:pt x="144" y="94"/>
                    </a:cubicBezTo>
                    <a:cubicBezTo>
                      <a:pt x="150" y="82"/>
                      <a:pt x="164" y="90"/>
                      <a:pt x="176" y="89"/>
                    </a:cubicBezTo>
                    <a:cubicBezTo>
                      <a:pt x="157" y="73"/>
                      <a:pt x="163" y="44"/>
                      <a:pt x="141" y="29"/>
                    </a:cubicBezTo>
                    <a:cubicBezTo>
                      <a:pt x="134" y="24"/>
                      <a:pt x="127" y="16"/>
                      <a:pt x="131" y="5"/>
                    </a:cubicBezTo>
                    <a:cubicBezTo>
                      <a:pt x="140" y="0"/>
                      <a:pt x="148" y="5"/>
                      <a:pt x="155" y="10"/>
                    </a:cubicBezTo>
                    <a:cubicBezTo>
                      <a:pt x="167" y="17"/>
                      <a:pt x="181" y="16"/>
                      <a:pt x="194" y="22"/>
                    </a:cubicBezTo>
                    <a:cubicBezTo>
                      <a:pt x="197" y="23"/>
                      <a:pt x="201" y="20"/>
                      <a:pt x="204" y="17"/>
                    </a:cubicBezTo>
                    <a:cubicBezTo>
                      <a:pt x="211" y="13"/>
                      <a:pt x="217" y="11"/>
                      <a:pt x="223" y="18"/>
                    </a:cubicBezTo>
                    <a:cubicBezTo>
                      <a:pt x="230" y="25"/>
                      <a:pt x="238" y="29"/>
                      <a:pt x="248" y="29"/>
                    </a:cubicBezTo>
                    <a:cubicBezTo>
                      <a:pt x="253" y="33"/>
                      <a:pt x="261" y="29"/>
                      <a:pt x="266" y="33"/>
                    </a:cubicBezTo>
                    <a:cubicBezTo>
                      <a:pt x="276" y="37"/>
                      <a:pt x="286" y="41"/>
                      <a:pt x="298" y="37"/>
                    </a:cubicBezTo>
                    <a:cubicBezTo>
                      <a:pt x="305" y="35"/>
                      <a:pt x="308" y="26"/>
                      <a:pt x="317" y="28"/>
                    </a:cubicBezTo>
                    <a:cubicBezTo>
                      <a:pt x="318" y="30"/>
                      <a:pt x="318" y="32"/>
                      <a:pt x="318" y="34"/>
                    </a:cubicBezTo>
                    <a:cubicBezTo>
                      <a:pt x="318" y="38"/>
                      <a:pt x="317" y="42"/>
                      <a:pt x="315" y="45"/>
                    </a:cubicBezTo>
                    <a:cubicBezTo>
                      <a:pt x="303" y="63"/>
                      <a:pt x="304" y="79"/>
                      <a:pt x="319" y="94"/>
                    </a:cubicBezTo>
                    <a:cubicBezTo>
                      <a:pt x="326" y="101"/>
                      <a:pt x="325" y="110"/>
                      <a:pt x="322" y="118"/>
                    </a:cubicBezTo>
                    <a:cubicBezTo>
                      <a:pt x="319" y="126"/>
                      <a:pt x="316" y="135"/>
                      <a:pt x="319" y="143"/>
                    </a:cubicBezTo>
                    <a:cubicBezTo>
                      <a:pt x="320" y="146"/>
                      <a:pt x="322" y="150"/>
                      <a:pt x="324" y="149"/>
                    </a:cubicBezTo>
                    <a:cubicBezTo>
                      <a:pt x="326" y="147"/>
                      <a:pt x="325" y="143"/>
                      <a:pt x="328" y="141"/>
                    </a:cubicBez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7" name="Freeform 877">
                <a:extLst>
                  <a:ext uri="{FF2B5EF4-FFF2-40B4-BE49-F238E27FC236}">
                    <a16:creationId xmlns:a16="http://schemas.microsoft.com/office/drawing/2014/main" id="{B5CEBEE7-4BD1-054C-60A7-AFA0868D3000}"/>
                  </a:ext>
                </a:extLst>
              </p:cNvPr>
              <p:cNvSpPr/>
              <p:nvPr/>
            </p:nvSpPr>
            <p:spPr bwMode="auto">
              <a:xfrm>
                <a:off x="4185" y="1990"/>
                <a:ext cx="140" cy="393"/>
              </a:xfrm>
              <a:custGeom>
                <a:avLst/>
                <a:gdLst>
                  <a:gd name="T0" fmla="*/ 342 w 344"/>
                  <a:gd name="T1" fmla="*/ 446 h 462"/>
                  <a:gd name="T2" fmla="*/ 334 w 344"/>
                  <a:gd name="T3" fmla="*/ 454 h 462"/>
                  <a:gd name="T4" fmla="*/ 245 w 344"/>
                  <a:gd name="T5" fmla="*/ 440 h 462"/>
                  <a:gd name="T6" fmla="*/ 217 w 344"/>
                  <a:gd name="T7" fmla="*/ 421 h 462"/>
                  <a:gd name="T8" fmla="*/ 214 w 344"/>
                  <a:gd name="T9" fmla="*/ 389 h 462"/>
                  <a:gd name="T10" fmla="*/ 186 w 344"/>
                  <a:gd name="T11" fmla="*/ 354 h 462"/>
                  <a:gd name="T12" fmla="*/ 175 w 344"/>
                  <a:gd name="T13" fmla="*/ 320 h 462"/>
                  <a:gd name="T14" fmla="*/ 162 w 344"/>
                  <a:gd name="T15" fmla="*/ 328 h 462"/>
                  <a:gd name="T16" fmla="*/ 102 w 344"/>
                  <a:gd name="T17" fmla="*/ 346 h 462"/>
                  <a:gd name="T18" fmla="*/ 58 w 344"/>
                  <a:gd name="T19" fmla="*/ 346 h 462"/>
                  <a:gd name="T20" fmla="*/ 37 w 344"/>
                  <a:gd name="T21" fmla="*/ 324 h 462"/>
                  <a:gd name="T22" fmla="*/ 7 w 344"/>
                  <a:gd name="T23" fmla="*/ 309 h 462"/>
                  <a:gd name="T24" fmla="*/ 4 w 344"/>
                  <a:gd name="T25" fmla="*/ 297 h 462"/>
                  <a:gd name="T26" fmla="*/ 16 w 344"/>
                  <a:gd name="T27" fmla="*/ 297 h 462"/>
                  <a:gd name="T28" fmla="*/ 31 w 344"/>
                  <a:gd name="T29" fmla="*/ 296 h 462"/>
                  <a:gd name="T30" fmla="*/ 43 w 344"/>
                  <a:gd name="T31" fmla="*/ 294 h 462"/>
                  <a:gd name="T32" fmla="*/ 72 w 344"/>
                  <a:gd name="T33" fmla="*/ 298 h 462"/>
                  <a:gd name="T34" fmla="*/ 98 w 344"/>
                  <a:gd name="T35" fmla="*/ 303 h 462"/>
                  <a:gd name="T36" fmla="*/ 131 w 344"/>
                  <a:gd name="T37" fmla="*/ 309 h 462"/>
                  <a:gd name="T38" fmla="*/ 137 w 344"/>
                  <a:gd name="T39" fmla="*/ 302 h 462"/>
                  <a:gd name="T40" fmla="*/ 133 w 344"/>
                  <a:gd name="T41" fmla="*/ 291 h 462"/>
                  <a:gd name="T42" fmla="*/ 104 w 344"/>
                  <a:gd name="T43" fmla="*/ 245 h 462"/>
                  <a:gd name="T44" fmla="*/ 115 w 344"/>
                  <a:gd name="T45" fmla="*/ 219 h 462"/>
                  <a:gd name="T46" fmla="*/ 134 w 344"/>
                  <a:gd name="T47" fmla="*/ 224 h 462"/>
                  <a:gd name="T48" fmla="*/ 154 w 344"/>
                  <a:gd name="T49" fmla="*/ 231 h 462"/>
                  <a:gd name="T50" fmla="*/ 166 w 344"/>
                  <a:gd name="T51" fmla="*/ 213 h 462"/>
                  <a:gd name="T52" fmla="*/ 152 w 344"/>
                  <a:gd name="T53" fmla="*/ 192 h 462"/>
                  <a:gd name="T54" fmla="*/ 130 w 344"/>
                  <a:gd name="T55" fmla="*/ 210 h 462"/>
                  <a:gd name="T56" fmla="*/ 80 w 344"/>
                  <a:gd name="T57" fmla="*/ 149 h 462"/>
                  <a:gd name="T58" fmla="*/ 79 w 344"/>
                  <a:gd name="T59" fmla="*/ 138 h 462"/>
                  <a:gd name="T60" fmla="*/ 66 w 344"/>
                  <a:gd name="T61" fmla="*/ 104 h 462"/>
                  <a:gd name="T62" fmla="*/ 61 w 344"/>
                  <a:gd name="T63" fmla="*/ 82 h 462"/>
                  <a:gd name="T64" fmla="*/ 83 w 344"/>
                  <a:gd name="T65" fmla="*/ 76 h 462"/>
                  <a:gd name="T66" fmla="*/ 126 w 344"/>
                  <a:gd name="T67" fmla="*/ 82 h 462"/>
                  <a:gd name="T68" fmla="*/ 150 w 344"/>
                  <a:gd name="T69" fmla="*/ 65 h 462"/>
                  <a:gd name="T70" fmla="*/ 207 w 344"/>
                  <a:gd name="T71" fmla="*/ 7 h 462"/>
                  <a:gd name="T72" fmla="*/ 222 w 344"/>
                  <a:gd name="T73" fmla="*/ 21 h 462"/>
                  <a:gd name="T74" fmla="*/ 232 w 344"/>
                  <a:gd name="T75" fmla="*/ 92 h 462"/>
                  <a:gd name="T76" fmla="*/ 252 w 344"/>
                  <a:gd name="T77" fmla="*/ 121 h 462"/>
                  <a:gd name="T78" fmla="*/ 242 w 344"/>
                  <a:gd name="T79" fmla="*/ 146 h 462"/>
                  <a:gd name="T80" fmla="*/ 225 w 344"/>
                  <a:gd name="T81" fmla="*/ 157 h 462"/>
                  <a:gd name="T82" fmla="*/ 236 w 344"/>
                  <a:gd name="T83" fmla="*/ 179 h 462"/>
                  <a:gd name="T84" fmla="*/ 256 w 344"/>
                  <a:gd name="T85" fmla="*/ 193 h 462"/>
                  <a:gd name="T86" fmla="*/ 245 w 344"/>
                  <a:gd name="T87" fmla="*/ 205 h 462"/>
                  <a:gd name="T88" fmla="*/ 226 w 344"/>
                  <a:gd name="T89" fmla="*/ 230 h 462"/>
                  <a:gd name="T90" fmla="*/ 210 w 344"/>
                  <a:gd name="T91" fmla="*/ 230 h 462"/>
                  <a:gd name="T92" fmla="*/ 219 w 344"/>
                  <a:gd name="T93" fmla="*/ 255 h 462"/>
                  <a:gd name="T94" fmla="*/ 219 w 344"/>
                  <a:gd name="T95" fmla="*/ 263 h 462"/>
                  <a:gd name="T96" fmla="*/ 181 w 344"/>
                  <a:gd name="T97" fmla="*/ 268 h 462"/>
                  <a:gd name="T98" fmla="*/ 234 w 344"/>
                  <a:gd name="T99" fmla="*/ 318 h 462"/>
                  <a:gd name="T100" fmla="*/ 251 w 344"/>
                  <a:gd name="T101" fmla="*/ 318 h 462"/>
                  <a:gd name="T102" fmla="*/ 276 w 344"/>
                  <a:gd name="T103" fmla="*/ 332 h 462"/>
                  <a:gd name="T104" fmla="*/ 301 w 344"/>
                  <a:gd name="T105" fmla="*/ 365 h 462"/>
                  <a:gd name="T106" fmla="*/ 318 w 344"/>
                  <a:gd name="T107" fmla="*/ 421 h 462"/>
                  <a:gd name="T108" fmla="*/ 295 w 344"/>
                  <a:gd name="T109" fmla="*/ 422 h 462"/>
                  <a:gd name="T110" fmla="*/ 319 w 344"/>
                  <a:gd name="T111" fmla="*/ 427 h 462"/>
                  <a:gd name="T112" fmla="*/ 342 w 344"/>
                  <a:gd name="T113" fmla="*/ 446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44" h="462">
                    <a:moveTo>
                      <a:pt x="342" y="446"/>
                    </a:moveTo>
                    <a:cubicBezTo>
                      <a:pt x="339" y="449"/>
                      <a:pt x="336" y="451"/>
                      <a:pt x="334" y="454"/>
                    </a:cubicBezTo>
                    <a:cubicBezTo>
                      <a:pt x="302" y="462"/>
                      <a:pt x="275" y="443"/>
                      <a:pt x="245" y="440"/>
                    </a:cubicBezTo>
                    <a:cubicBezTo>
                      <a:pt x="235" y="439"/>
                      <a:pt x="225" y="429"/>
                      <a:pt x="217" y="421"/>
                    </a:cubicBezTo>
                    <a:cubicBezTo>
                      <a:pt x="207" y="412"/>
                      <a:pt x="214" y="400"/>
                      <a:pt x="214" y="389"/>
                    </a:cubicBezTo>
                    <a:cubicBezTo>
                      <a:pt x="214" y="374"/>
                      <a:pt x="207" y="356"/>
                      <a:pt x="186" y="354"/>
                    </a:cubicBezTo>
                    <a:cubicBezTo>
                      <a:pt x="194" y="339"/>
                      <a:pt x="182" y="330"/>
                      <a:pt x="175" y="320"/>
                    </a:cubicBezTo>
                    <a:cubicBezTo>
                      <a:pt x="170" y="315"/>
                      <a:pt x="164" y="322"/>
                      <a:pt x="162" y="328"/>
                    </a:cubicBezTo>
                    <a:cubicBezTo>
                      <a:pt x="149" y="358"/>
                      <a:pt x="129" y="357"/>
                      <a:pt x="102" y="346"/>
                    </a:cubicBezTo>
                    <a:cubicBezTo>
                      <a:pt x="89" y="340"/>
                      <a:pt x="72" y="334"/>
                      <a:pt x="58" y="346"/>
                    </a:cubicBezTo>
                    <a:cubicBezTo>
                      <a:pt x="58" y="332"/>
                      <a:pt x="56" y="322"/>
                      <a:pt x="37" y="324"/>
                    </a:cubicBezTo>
                    <a:cubicBezTo>
                      <a:pt x="26" y="326"/>
                      <a:pt x="16" y="317"/>
                      <a:pt x="7" y="309"/>
                    </a:cubicBezTo>
                    <a:cubicBezTo>
                      <a:pt x="4" y="306"/>
                      <a:pt x="0" y="302"/>
                      <a:pt x="4" y="297"/>
                    </a:cubicBezTo>
                    <a:cubicBezTo>
                      <a:pt x="7" y="293"/>
                      <a:pt x="13" y="293"/>
                      <a:pt x="16" y="297"/>
                    </a:cubicBezTo>
                    <a:cubicBezTo>
                      <a:pt x="22" y="306"/>
                      <a:pt x="26" y="306"/>
                      <a:pt x="31" y="296"/>
                    </a:cubicBezTo>
                    <a:cubicBezTo>
                      <a:pt x="34" y="291"/>
                      <a:pt x="39" y="289"/>
                      <a:pt x="43" y="294"/>
                    </a:cubicBezTo>
                    <a:cubicBezTo>
                      <a:pt x="52" y="303"/>
                      <a:pt x="62" y="301"/>
                      <a:pt x="72" y="298"/>
                    </a:cubicBezTo>
                    <a:cubicBezTo>
                      <a:pt x="82" y="296"/>
                      <a:pt x="89" y="295"/>
                      <a:pt x="98" y="303"/>
                    </a:cubicBezTo>
                    <a:cubicBezTo>
                      <a:pt x="106" y="310"/>
                      <a:pt x="120" y="300"/>
                      <a:pt x="131" y="309"/>
                    </a:cubicBezTo>
                    <a:cubicBezTo>
                      <a:pt x="133" y="310"/>
                      <a:pt x="136" y="306"/>
                      <a:pt x="137" y="302"/>
                    </a:cubicBezTo>
                    <a:cubicBezTo>
                      <a:pt x="138" y="298"/>
                      <a:pt x="138" y="292"/>
                      <a:pt x="133" y="291"/>
                    </a:cubicBezTo>
                    <a:cubicBezTo>
                      <a:pt x="107" y="286"/>
                      <a:pt x="115" y="259"/>
                      <a:pt x="104" y="245"/>
                    </a:cubicBezTo>
                    <a:cubicBezTo>
                      <a:pt x="99" y="239"/>
                      <a:pt x="107" y="226"/>
                      <a:pt x="115" y="219"/>
                    </a:cubicBezTo>
                    <a:cubicBezTo>
                      <a:pt x="123" y="213"/>
                      <a:pt x="128" y="220"/>
                      <a:pt x="134" y="224"/>
                    </a:cubicBezTo>
                    <a:cubicBezTo>
                      <a:pt x="140" y="229"/>
                      <a:pt x="146" y="237"/>
                      <a:pt x="154" y="231"/>
                    </a:cubicBezTo>
                    <a:cubicBezTo>
                      <a:pt x="161" y="227"/>
                      <a:pt x="166" y="222"/>
                      <a:pt x="166" y="213"/>
                    </a:cubicBezTo>
                    <a:cubicBezTo>
                      <a:pt x="166" y="203"/>
                      <a:pt x="162" y="195"/>
                      <a:pt x="152" y="192"/>
                    </a:cubicBezTo>
                    <a:cubicBezTo>
                      <a:pt x="138" y="188"/>
                      <a:pt x="136" y="201"/>
                      <a:pt x="130" y="210"/>
                    </a:cubicBezTo>
                    <a:cubicBezTo>
                      <a:pt x="115" y="188"/>
                      <a:pt x="102" y="165"/>
                      <a:pt x="80" y="149"/>
                    </a:cubicBezTo>
                    <a:cubicBezTo>
                      <a:pt x="77" y="147"/>
                      <a:pt x="80" y="142"/>
                      <a:pt x="79" y="138"/>
                    </a:cubicBezTo>
                    <a:cubicBezTo>
                      <a:pt x="79" y="126"/>
                      <a:pt x="78" y="113"/>
                      <a:pt x="66" y="104"/>
                    </a:cubicBezTo>
                    <a:cubicBezTo>
                      <a:pt x="59" y="99"/>
                      <a:pt x="55" y="91"/>
                      <a:pt x="61" y="82"/>
                    </a:cubicBezTo>
                    <a:cubicBezTo>
                      <a:pt x="66" y="74"/>
                      <a:pt x="72" y="73"/>
                      <a:pt x="83" y="76"/>
                    </a:cubicBezTo>
                    <a:cubicBezTo>
                      <a:pt x="96" y="80"/>
                      <a:pt x="111" y="82"/>
                      <a:pt x="126" y="82"/>
                    </a:cubicBezTo>
                    <a:cubicBezTo>
                      <a:pt x="136" y="82"/>
                      <a:pt x="147" y="79"/>
                      <a:pt x="150" y="65"/>
                    </a:cubicBezTo>
                    <a:cubicBezTo>
                      <a:pt x="155" y="33"/>
                      <a:pt x="183" y="21"/>
                      <a:pt x="207" y="7"/>
                    </a:cubicBezTo>
                    <a:cubicBezTo>
                      <a:pt x="218" y="0"/>
                      <a:pt x="220" y="12"/>
                      <a:pt x="222" y="21"/>
                    </a:cubicBezTo>
                    <a:cubicBezTo>
                      <a:pt x="227" y="44"/>
                      <a:pt x="220" y="69"/>
                      <a:pt x="232" y="92"/>
                    </a:cubicBezTo>
                    <a:cubicBezTo>
                      <a:pt x="238" y="103"/>
                      <a:pt x="246" y="111"/>
                      <a:pt x="252" y="121"/>
                    </a:cubicBezTo>
                    <a:cubicBezTo>
                      <a:pt x="262" y="138"/>
                      <a:pt x="261" y="141"/>
                      <a:pt x="242" y="146"/>
                    </a:cubicBezTo>
                    <a:cubicBezTo>
                      <a:pt x="235" y="148"/>
                      <a:pt x="228" y="150"/>
                      <a:pt x="225" y="157"/>
                    </a:cubicBezTo>
                    <a:cubicBezTo>
                      <a:pt x="218" y="170"/>
                      <a:pt x="222" y="177"/>
                      <a:pt x="236" y="179"/>
                    </a:cubicBezTo>
                    <a:cubicBezTo>
                      <a:pt x="245" y="180"/>
                      <a:pt x="253" y="184"/>
                      <a:pt x="256" y="193"/>
                    </a:cubicBezTo>
                    <a:cubicBezTo>
                      <a:pt x="260" y="204"/>
                      <a:pt x="249" y="202"/>
                      <a:pt x="245" y="205"/>
                    </a:cubicBezTo>
                    <a:cubicBezTo>
                      <a:pt x="235" y="211"/>
                      <a:pt x="233" y="223"/>
                      <a:pt x="226" y="230"/>
                    </a:cubicBezTo>
                    <a:cubicBezTo>
                      <a:pt x="221" y="235"/>
                      <a:pt x="216" y="232"/>
                      <a:pt x="210" y="230"/>
                    </a:cubicBezTo>
                    <a:cubicBezTo>
                      <a:pt x="217" y="238"/>
                      <a:pt x="219" y="246"/>
                      <a:pt x="219" y="255"/>
                    </a:cubicBezTo>
                    <a:cubicBezTo>
                      <a:pt x="219" y="258"/>
                      <a:pt x="219" y="260"/>
                      <a:pt x="219" y="263"/>
                    </a:cubicBezTo>
                    <a:cubicBezTo>
                      <a:pt x="211" y="282"/>
                      <a:pt x="206" y="283"/>
                      <a:pt x="181" y="268"/>
                    </a:cubicBezTo>
                    <a:cubicBezTo>
                      <a:pt x="197" y="287"/>
                      <a:pt x="219" y="298"/>
                      <a:pt x="234" y="318"/>
                    </a:cubicBezTo>
                    <a:cubicBezTo>
                      <a:pt x="239" y="325"/>
                      <a:pt x="245" y="321"/>
                      <a:pt x="251" y="318"/>
                    </a:cubicBezTo>
                    <a:cubicBezTo>
                      <a:pt x="270" y="307"/>
                      <a:pt x="275" y="311"/>
                      <a:pt x="276" y="332"/>
                    </a:cubicBezTo>
                    <a:cubicBezTo>
                      <a:pt x="277" y="348"/>
                      <a:pt x="289" y="357"/>
                      <a:pt x="301" y="365"/>
                    </a:cubicBezTo>
                    <a:cubicBezTo>
                      <a:pt x="328" y="382"/>
                      <a:pt x="330" y="391"/>
                      <a:pt x="318" y="421"/>
                    </a:cubicBezTo>
                    <a:cubicBezTo>
                      <a:pt x="311" y="437"/>
                      <a:pt x="302" y="421"/>
                      <a:pt x="295" y="422"/>
                    </a:cubicBezTo>
                    <a:cubicBezTo>
                      <a:pt x="302" y="431"/>
                      <a:pt x="310" y="429"/>
                      <a:pt x="319" y="427"/>
                    </a:cubicBezTo>
                    <a:cubicBezTo>
                      <a:pt x="337" y="423"/>
                      <a:pt x="344" y="430"/>
                      <a:pt x="342" y="446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8" name="Freeform 878">
                <a:extLst>
                  <a:ext uri="{FF2B5EF4-FFF2-40B4-BE49-F238E27FC236}">
                    <a16:creationId xmlns:a16="http://schemas.microsoft.com/office/drawing/2014/main" id="{6ABCB388-6D2F-55FF-F0B7-D228F4524B3C}"/>
                  </a:ext>
                </a:extLst>
              </p:cNvPr>
              <p:cNvSpPr/>
              <p:nvPr/>
            </p:nvSpPr>
            <p:spPr bwMode="auto">
              <a:xfrm>
                <a:off x="3991" y="2030"/>
                <a:ext cx="132" cy="238"/>
              </a:xfrm>
              <a:custGeom>
                <a:avLst/>
                <a:gdLst>
                  <a:gd name="T0" fmla="*/ 9 w 325"/>
                  <a:gd name="T1" fmla="*/ 103 h 280"/>
                  <a:gd name="T2" fmla="*/ 2 w 325"/>
                  <a:gd name="T3" fmla="*/ 57 h 280"/>
                  <a:gd name="T4" fmla="*/ 28 w 325"/>
                  <a:gd name="T5" fmla="*/ 41 h 280"/>
                  <a:gd name="T6" fmla="*/ 57 w 325"/>
                  <a:gd name="T7" fmla="*/ 34 h 280"/>
                  <a:gd name="T8" fmla="*/ 90 w 325"/>
                  <a:gd name="T9" fmla="*/ 15 h 280"/>
                  <a:gd name="T10" fmla="*/ 140 w 325"/>
                  <a:gd name="T11" fmla="*/ 7 h 280"/>
                  <a:gd name="T12" fmla="*/ 165 w 325"/>
                  <a:gd name="T13" fmla="*/ 30 h 280"/>
                  <a:gd name="T14" fmla="*/ 174 w 325"/>
                  <a:gd name="T15" fmla="*/ 41 h 280"/>
                  <a:gd name="T16" fmla="*/ 233 w 325"/>
                  <a:gd name="T17" fmla="*/ 43 h 280"/>
                  <a:gd name="T18" fmla="*/ 248 w 325"/>
                  <a:gd name="T19" fmla="*/ 71 h 280"/>
                  <a:gd name="T20" fmla="*/ 265 w 325"/>
                  <a:gd name="T21" fmla="*/ 104 h 280"/>
                  <a:gd name="T22" fmla="*/ 284 w 325"/>
                  <a:gd name="T23" fmla="*/ 128 h 280"/>
                  <a:gd name="T24" fmla="*/ 321 w 325"/>
                  <a:gd name="T25" fmla="*/ 191 h 280"/>
                  <a:gd name="T26" fmla="*/ 307 w 325"/>
                  <a:gd name="T27" fmla="*/ 244 h 280"/>
                  <a:gd name="T28" fmla="*/ 257 w 325"/>
                  <a:gd name="T29" fmla="*/ 280 h 280"/>
                  <a:gd name="T30" fmla="*/ 248 w 325"/>
                  <a:gd name="T31" fmla="*/ 264 h 280"/>
                  <a:gd name="T32" fmla="*/ 272 w 325"/>
                  <a:gd name="T33" fmla="*/ 242 h 280"/>
                  <a:gd name="T34" fmla="*/ 291 w 325"/>
                  <a:gd name="T35" fmla="*/ 233 h 280"/>
                  <a:gd name="T36" fmla="*/ 288 w 325"/>
                  <a:gd name="T37" fmla="*/ 226 h 280"/>
                  <a:gd name="T38" fmla="*/ 267 w 325"/>
                  <a:gd name="T39" fmla="*/ 228 h 280"/>
                  <a:gd name="T40" fmla="*/ 237 w 325"/>
                  <a:gd name="T41" fmla="*/ 240 h 280"/>
                  <a:gd name="T42" fmla="*/ 197 w 325"/>
                  <a:gd name="T43" fmla="*/ 204 h 280"/>
                  <a:gd name="T44" fmla="*/ 163 w 325"/>
                  <a:gd name="T45" fmla="*/ 186 h 280"/>
                  <a:gd name="T46" fmla="*/ 84 w 325"/>
                  <a:gd name="T47" fmla="*/ 176 h 280"/>
                  <a:gd name="T48" fmla="*/ 77 w 325"/>
                  <a:gd name="T49" fmla="*/ 164 h 280"/>
                  <a:gd name="T50" fmla="*/ 69 w 325"/>
                  <a:gd name="T51" fmla="*/ 153 h 280"/>
                  <a:gd name="T52" fmla="*/ 63 w 325"/>
                  <a:gd name="T53" fmla="*/ 167 h 280"/>
                  <a:gd name="T54" fmla="*/ 48 w 325"/>
                  <a:gd name="T55" fmla="*/ 191 h 280"/>
                  <a:gd name="T56" fmla="*/ 37 w 325"/>
                  <a:gd name="T57" fmla="*/ 187 h 280"/>
                  <a:gd name="T58" fmla="*/ 23 w 325"/>
                  <a:gd name="T59" fmla="*/ 189 h 280"/>
                  <a:gd name="T60" fmla="*/ 5 w 325"/>
                  <a:gd name="T61" fmla="*/ 179 h 280"/>
                  <a:gd name="T62" fmla="*/ 11 w 325"/>
                  <a:gd name="T63" fmla="*/ 164 h 280"/>
                  <a:gd name="T64" fmla="*/ 25 w 325"/>
                  <a:gd name="T65" fmla="*/ 140 h 280"/>
                  <a:gd name="T66" fmla="*/ 19 w 325"/>
                  <a:gd name="T67" fmla="*/ 128 h 280"/>
                  <a:gd name="T68" fmla="*/ 9 w 325"/>
                  <a:gd name="T69" fmla="*/ 103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5" h="280">
                    <a:moveTo>
                      <a:pt x="9" y="103"/>
                    </a:moveTo>
                    <a:cubicBezTo>
                      <a:pt x="12" y="87"/>
                      <a:pt x="1" y="73"/>
                      <a:pt x="2" y="57"/>
                    </a:cubicBezTo>
                    <a:cubicBezTo>
                      <a:pt x="2" y="36"/>
                      <a:pt x="10" y="30"/>
                      <a:pt x="28" y="41"/>
                    </a:cubicBezTo>
                    <a:cubicBezTo>
                      <a:pt x="41" y="48"/>
                      <a:pt x="50" y="44"/>
                      <a:pt x="57" y="34"/>
                    </a:cubicBezTo>
                    <a:cubicBezTo>
                      <a:pt x="65" y="22"/>
                      <a:pt x="76" y="18"/>
                      <a:pt x="90" y="15"/>
                    </a:cubicBezTo>
                    <a:cubicBezTo>
                      <a:pt x="106" y="11"/>
                      <a:pt x="121" y="0"/>
                      <a:pt x="140" y="7"/>
                    </a:cubicBezTo>
                    <a:cubicBezTo>
                      <a:pt x="152" y="11"/>
                      <a:pt x="164" y="14"/>
                      <a:pt x="165" y="30"/>
                    </a:cubicBezTo>
                    <a:cubicBezTo>
                      <a:pt x="165" y="37"/>
                      <a:pt x="169" y="42"/>
                      <a:pt x="174" y="41"/>
                    </a:cubicBezTo>
                    <a:cubicBezTo>
                      <a:pt x="194" y="40"/>
                      <a:pt x="213" y="49"/>
                      <a:pt x="233" y="43"/>
                    </a:cubicBezTo>
                    <a:cubicBezTo>
                      <a:pt x="253" y="45"/>
                      <a:pt x="251" y="60"/>
                      <a:pt x="248" y="71"/>
                    </a:cubicBezTo>
                    <a:cubicBezTo>
                      <a:pt x="243" y="89"/>
                      <a:pt x="247" y="100"/>
                      <a:pt x="265" y="104"/>
                    </a:cubicBezTo>
                    <a:cubicBezTo>
                      <a:pt x="277" y="107"/>
                      <a:pt x="280" y="120"/>
                      <a:pt x="284" y="128"/>
                    </a:cubicBezTo>
                    <a:cubicBezTo>
                      <a:pt x="294" y="150"/>
                      <a:pt x="325" y="161"/>
                      <a:pt x="321" y="191"/>
                    </a:cubicBezTo>
                    <a:cubicBezTo>
                      <a:pt x="315" y="209"/>
                      <a:pt x="311" y="226"/>
                      <a:pt x="307" y="244"/>
                    </a:cubicBezTo>
                    <a:cubicBezTo>
                      <a:pt x="301" y="269"/>
                      <a:pt x="281" y="279"/>
                      <a:pt x="257" y="280"/>
                    </a:cubicBezTo>
                    <a:cubicBezTo>
                      <a:pt x="251" y="276"/>
                      <a:pt x="250" y="271"/>
                      <a:pt x="248" y="264"/>
                    </a:cubicBezTo>
                    <a:cubicBezTo>
                      <a:pt x="249" y="242"/>
                      <a:pt x="249" y="242"/>
                      <a:pt x="272" y="242"/>
                    </a:cubicBezTo>
                    <a:cubicBezTo>
                      <a:pt x="280" y="242"/>
                      <a:pt x="286" y="239"/>
                      <a:pt x="291" y="233"/>
                    </a:cubicBezTo>
                    <a:cubicBezTo>
                      <a:pt x="292" y="230"/>
                      <a:pt x="290" y="227"/>
                      <a:pt x="288" y="226"/>
                    </a:cubicBezTo>
                    <a:cubicBezTo>
                      <a:pt x="281" y="224"/>
                      <a:pt x="272" y="222"/>
                      <a:pt x="267" y="228"/>
                    </a:cubicBezTo>
                    <a:cubicBezTo>
                      <a:pt x="259" y="237"/>
                      <a:pt x="252" y="246"/>
                      <a:pt x="237" y="240"/>
                    </a:cubicBezTo>
                    <a:cubicBezTo>
                      <a:pt x="220" y="232"/>
                      <a:pt x="203" y="224"/>
                      <a:pt x="197" y="204"/>
                    </a:cubicBezTo>
                    <a:cubicBezTo>
                      <a:pt x="194" y="171"/>
                      <a:pt x="194" y="171"/>
                      <a:pt x="163" y="186"/>
                    </a:cubicBezTo>
                    <a:cubicBezTo>
                      <a:pt x="138" y="200"/>
                      <a:pt x="105" y="195"/>
                      <a:pt x="84" y="176"/>
                    </a:cubicBezTo>
                    <a:cubicBezTo>
                      <a:pt x="80" y="173"/>
                      <a:pt x="78" y="169"/>
                      <a:pt x="77" y="164"/>
                    </a:cubicBezTo>
                    <a:cubicBezTo>
                      <a:pt x="75" y="160"/>
                      <a:pt x="77" y="152"/>
                      <a:pt x="69" y="153"/>
                    </a:cubicBezTo>
                    <a:cubicBezTo>
                      <a:pt x="62" y="154"/>
                      <a:pt x="61" y="161"/>
                      <a:pt x="63" y="167"/>
                    </a:cubicBezTo>
                    <a:cubicBezTo>
                      <a:pt x="70" y="183"/>
                      <a:pt x="60" y="187"/>
                      <a:pt x="48" y="191"/>
                    </a:cubicBezTo>
                    <a:cubicBezTo>
                      <a:pt x="44" y="191"/>
                      <a:pt x="40" y="191"/>
                      <a:pt x="37" y="187"/>
                    </a:cubicBezTo>
                    <a:cubicBezTo>
                      <a:pt x="32" y="188"/>
                      <a:pt x="28" y="188"/>
                      <a:pt x="23" y="189"/>
                    </a:cubicBezTo>
                    <a:cubicBezTo>
                      <a:pt x="14" y="190"/>
                      <a:pt x="10" y="184"/>
                      <a:pt x="5" y="179"/>
                    </a:cubicBezTo>
                    <a:cubicBezTo>
                      <a:pt x="0" y="172"/>
                      <a:pt x="7" y="168"/>
                      <a:pt x="11" y="164"/>
                    </a:cubicBezTo>
                    <a:cubicBezTo>
                      <a:pt x="18" y="157"/>
                      <a:pt x="18" y="147"/>
                      <a:pt x="25" y="140"/>
                    </a:cubicBezTo>
                    <a:cubicBezTo>
                      <a:pt x="31" y="135"/>
                      <a:pt x="23" y="131"/>
                      <a:pt x="19" y="128"/>
                    </a:cubicBezTo>
                    <a:cubicBezTo>
                      <a:pt x="12" y="121"/>
                      <a:pt x="8" y="114"/>
                      <a:pt x="9" y="103"/>
                    </a:cubicBezTo>
                    <a:close/>
                  </a:path>
                </a:pathLst>
              </a:custGeom>
              <a:solidFill>
                <a:srgbClr val="DAC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9" name="Freeform 879">
                <a:extLst>
                  <a:ext uri="{FF2B5EF4-FFF2-40B4-BE49-F238E27FC236}">
                    <a16:creationId xmlns:a16="http://schemas.microsoft.com/office/drawing/2014/main" id="{102FB117-DEA5-862A-EE5F-1F1A36DDE824}"/>
                  </a:ext>
                </a:extLst>
              </p:cNvPr>
              <p:cNvSpPr/>
              <p:nvPr/>
            </p:nvSpPr>
            <p:spPr bwMode="auto">
              <a:xfrm>
                <a:off x="4265" y="2060"/>
                <a:ext cx="129" cy="179"/>
              </a:xfrm>
              <a:custGeom>
                <a:avLst/>
                <a:gdLst>
                  <a:gd name="T0" fmla="*/ 16 w 318"/>
                  <a:gd name="T1" fmla="*/ 172 h 211"/>
                  <a:gd name="T2" fmla="*/ 0 w 318"/>
                  <a:gd name="T3" fmla="*/ 143 h 211"/>
                  <a:gd name="T4" fmla="*/ 28 w 318"/>
                  <a:gd name="T5" fmla="*/ 148 h 211"/>
                  <a:gd name="T6" fmla="*/ 39 w 318"/>
                  <a:gd name="T7" fmla="*/ 146 h 211"/>
                  <a:gd name="T8" fmla="*/ 78 w 318"/>
                  <a:gd name="T9" fmla="*/ 134 h 211"/>
                  <a:gd name="T10" fmla="*/ 91 w 318"/>
                  <a:gd name="T11" fmla="*/ 131 h 211"/>
                  <a:gd name="T12" fmla="*/ 82 w 318"/>
                  <a:gd name="T13" fmla="*/ 114 h 211"/>
                  <a:gd name="T14" fmla="*/ 60 w 318"/>
                  <a:gd name="T15" fmla="*/ 88 h 211"/>
                  <a:gd name="T16" fmla="*/ 60 w 318"/>
                  <a:gd name="T17" fmla="*/ 88 h 211"/>
                  <a:gd name="T18" fmla="*/ 86 w 318"/>
                  <a:gd name="T19" fmla="*/ 59 h 211"/>
                  <a:gd name="T20" fmla="*/ 78 w 318"/>
                  <a:gd name="T21" fmla="*/ 37 h 211"/>
                  <a:gd name="T22" fmla="*/ 66 w 318"/>
                  <a:gd name="T23" fmla="*/ 12 h 211"/>
                  <a:gd name="T24" fmla="*/ 97 w 318"/>
                  <a:gd name="T25" fmla="*/ 12 h 211"/>
                  <a:gd name="T26" fmla="*/ 112 w 318"/>
                  <a:gd name="T27" fmla="*/ 16 h 211"/>
                  <a:gd name="T28" fmla="*/ 174 w 318"/>
                  <a:gd name="T29" fmla="*/ 44 h 211"/>
                  <a:gd name="T30" fmla="*/ 185 w 318"/>
                  <a:gd name="T31" fmla="*/ 52 h 211"/>
                  <a:gd name="T32" fmla="*/ 193 w 318"/>
                  <a:gd name="T33" fmla="*/ 44 h 211"/>
                  <a:gd name="T34" fmla="*/ 208 w 318"/>
                  <a:gd name="T35" fmla="*/ 20 h 211"/>
                  <a:gd name="T36" fmla="*/ 216 w 318"/>
                  <a:gd name="T37" fmla="*/ 20 h 211"/>
                  <a:gd name="T38" fmla="*/ 273 w 318"/>
                  <a:gd name="T39" fmla="*/ 18 h 211"/>
                  <a:gd name="T40" fmla="*/ 263 w 318"/>
                  <a:gd name="T41" fmla="*/ 35 h 211"/>
                  <a:gd name="T42" fmla="*/ 232 w 318"/>
                  <a:gd name="T43" fmla="*/ 42 h 211"/>
                  <a:gd name="T44" fmla="*/ 316 w 318"/>
                  <a:gd name="T45" fmla="*/ 60 h 211"/>
                  <a:gd name="T46" fmla="*/ 305 w 318"/>
                  <a:gd name="T47" fmla="*/ 75 h 211"/>
                  <a:gd name="T48" fmla="*/ 289 w 318"/>
                  <a:gd name="T49" fmla="*/ 106 h 211"/>
                  <a:gd name="T50" fmla="*/ 260 w 318"/>
                  <a:gd name="T51" fmla="*/ 177 h 211"/>
                  <a:gd name="T52" fmla="*/ 260 w 318"/>
                  <a:gd name="T53" fmla="*/ 180 h 211"/>
                  <a:gd name="T54" fmla="*/ 233 w 318"/>
                  <a:gd name="T55" fmla="*/ 209 h 211"/>
                  <a:gd name="T56" fmla="*/ 198 w 318"/>
                  <a:gd name="T57" fmla="*/ 204 h 211"/>
                  <a:gd name="T58" fmla="*/ 162 w 318"/>
                  <a:gd name="T59" fmla="*/ 172 h 211"/>
                  <a:gd name="T60" fmla="*/ 148 w 318"/>
                  <a:gd name="T61" fmla="*/ 166 h 211"/>
                  <a:gd name="T62" fmla="*/ 82 w 318"/>
                  <a:gd name="T63" fmla="*/ 147 h 211"/>
                  <a:gd name="T64" fmla="*/ 43 w 318"/>
                  <a:gd name="T65" fmla="*/ 164 h 211"/>
                  <a:gd name="T66" fmla="*/ 16 w 318"/>
                  <a:gd name="T67" fmla="*/ 17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8" h="211">
                    <a:moveTo>
                      <a:pt x="16" y="172"/>
                    </a:moveTo>
                    <a:cubicBezTo>
                      <a:pt x="18" y="160"/>
                      <a:pt x="10" y="152"/>
                      <a:pt x="0" y="143"/>
                    </a:cubicBezTo>
                    <a:cubicBezTo>
                      <a:pt x="12" y="139"/>
                      <a:pt x="19" y="149"/>
                      <a:pt x="28" y="148"/>
                    </a:cubicBezTo>
                    <a:cubicBezTo>
                      <a:pt x="32" y="148"/>
                      <a:pt x="37" y="148"/>
                      <a:pt x="39" y="146"/>
                    </a:cubicBezTo>
                    <a:cubicBezTo>
                      <a:pt x="50" y="134"/>
                      <a:pt x="62" y="130"/>
                      <a:pt x="78" y="134"/>
                    </a:cubicBezTo>
                    <a:cubicBezTo>
                      <a:pt x="80" y="135"/>
                      <a:pt x="89" y="137"/>
                      <a:pt x="91" y="131"/>
                    </a:cubicBezTo>
                    <a:cubicBezTo>
                      <a:pt x="92" y="124"/>
                      <a:pt x="88" y="118"/>
                      <a:pt x="82" y="114"/>
                    </a:cubicBezTo>
                    <a:cubicBezTo>
                      <a:pt x="73" y="107"/>
                      <a:pt x="62" y="102"/>
                      <a:pt x="60" y="88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72" y="82"/>
                      <a:pt x="77" y="69"/>
                      <a:pt x="86" y="59"/>
                    </a:cubicBezTo>
                    <a:cubicBezTo>
                      <a:pt x="96" y="49"/>
                      <a:pt x="84" y="42"/>
                      <a:pt x="78" y="37"/>
                    </a:cubicBezTo>
                    <a:cubicBezTo>
                      <a:pt x="69" y="30"/>
                      <a:pt x="57" y="23"/>
                      <a:pt x="66" y="12"/>
                    </a:cubicBezTo>
                    <a:cubicBezTo>
                      <a:pt x="73" y="3"/>
                      <a:pt x="87" y="0"/>
                      <a:pt x="97" y="12"/>
                    </a:cubicBezTo>
                    <a:cubicBezTo>
                      <a:pt x="101" y="16"/>
                      <a:pt x="107" y="18"/>
                      <a:pt x="112" y="16"/>
                    </a:cubicBezTo>
                    <a:cubicBezTo>
                      <a:pt x="143" y="4"/>
                      <a:pt x="156" y="28"/>
                      <a:pt x="174" y="44"/>
                    </a:cubicBezTo>
                    <a:cubicBezTo>
                      <a:pt x="178" y="47"/>
                      <a:pt x="180" y="52"/>
                      <a:pt x="185" y="52"/>
                    </a:cubicBezTo>
                    <a:cubicBezTo>
                      <a:pt x="191" y="52"/>
                      <a:pt x="196" y="53"/>
                      <a:pt x="193" y="44"/>
                    </a:cubicBezTo>
                    <a:cubicBezTo>
                      <a:pt x="184" y="20"/>
                      <a:pt x="184" y="20"/>
                      <a:pt x="208" y="20"/>
                    </a:cubicBezTo>
                    <a:cubicBezTo>
                      <a:pt x="211" y="21"/>
                      <a:pt x="213" y="20"/>
                      <a:pt x="216" y="20"/>
                    </a:cubicBezTo>
                    <a:cubicBezTo>
                      <a:pt x="235" y="20"/>
                      <a:pt x="254" y="14"/>
                      <a:pt x="273" y="18"/>
                    </a:cubicBezTo>
                    <a:cubicBezTo>
                      <a:pt x="281" y="30"/>
                      <a:pt x="269" y="32"/>
                      <a:pt x="263" y="35"/>
                    </a:cubicBezTo>
                    <a:cubicBezTo>
                      <a:pt x="253" y="39"/>
                      <a:pt x="243" y="39"/>
                      <a:pt x="232" y="42"/>
                    </a:cubicBezTo>
                    <a:cubicBezTo>
                      <a:pt x="262" y="39"/>
                      <a:pt x="290" y="45"/>
                      <a:pt x="316" y="60"/>
                    </a:cubicBezTo>
                    <a:cubicBezTo>
                      <a:pt x="318" y="69"/>
                      <a:pt x="311" y="71"/>
                      <a:pt x="305" y="75"/>
                    </a:cubicBezTo>
                    <a:cubicBezTo>
                      <a:pt x="289" y="80"/>
                      <a:pt x="288" y="92"/>
                      <a:pt x="289" y="106"/>
                    </a:cubicBezTo>
                    <a:cubicBezTo>
                      <a:pt x="285" y="132"/>
                      <a:pt x="274" y="155"/>
                      <a:pt x="260" y="177"/>
                    </a:cubicBezTo>
                    <a:cubicBezTo>
                      <a:pt x="260" y="178"/>
                      <a:pt x="260" y="179"/>
                      <a:pt x="260" y="180"/>
                    </a:cubicBezTo>
                    <a:cubicBezTo>
                      <a:pt x="250" y="189"/>
                      <a:pt x="244" y="202"/>
                      <a:pt x="233" y="209"/>
                    </a:cubicBezTo>
                    <a:cubicBezTo>
                      <a:pt x="223" y="198"/>
                      <a:pt x="209" y="211"/>
                      <a:pt x="198" y="204"/>
                    </a:cubicBezTo>
                    <a:cubicBezTo>
                      <a:pt x="194" y="185"/>
                      <a:pt x="182" y="174"/>
                      <a:pt x="162" y="172"/>
                    </a:cubicBezTo>
                    <a:cubicBezTo>
                      <a:pt x="157" y="171"/>
                      <a:pt x="151" y="169"/>
                      <a:pt x="148" y="166"/>
                    </a:cubicBezTo>
                    <a:cubicBezTo>
                      <a:pt x="129" y="149"/>
                      <a:pt x="104" y="153"/>
                      <a:pt x="82" y="147"/>
                    </a:cubicBezTo>
                    <a:cubicBezTo>
                      <a:pt x="66" y="143"/>
                      <a:pt x="55" y="157"/>
                      <a:pt x="43" y="164"/>
                    </a:cubicBezTo>
                    <a:cubicBezTo>
                      <a:pt x="34" y="168"/>
                      <a:pt x="27" y="177"/>
                      <a:pt x="16" y="172"/>
                    </a:cubicBezTo>
                    <a:close/>
                  </a:path>
                </a:pathLst>
              </a:custGeom>
              <a:solidFill>
                <a:srgbClr val="E5B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0" name="Freeform 880">
                <a:extLst>
                  <a:ext uri="{FF2B5EF4-FFF2-40B4-BE49-F238E27FC236}">
                    <a16:creationId xmlns:a16="http://schemas.microsoft.com/office/drawing/2014/main" id="{32F08854-8F89-51FD-6167-95FCA33598DF}"/>
                  </a:ext>
                </a:extLst>
              </p:cNvPr>
              <p:cNvSpPr/>
              <p:nvPr/>
            </p:nvSpPr>
            <p:spPr bwMode="auto">
              <a:xfrm>
                <a:off x="4081" y="2096"/>
                <a:ext cx="115" cy="373"/>
              </a:xfrm>
              <a:custGeom>
                <a:avLst/>
                <a:gdLst>
                  <a:gd name="T0" fmla="*/ 36 w 284"/>
                  <a:gd name="T1" fmla="*/ 201 h 438"/>
                  <a:gd name="T2" fmla="*/ 80 w 284"/>
                  <a:gd name="T3" fmla="*/ 171 h 438"/>
                  <a:gd name="T4" fmla="*/ 84 w 284"/>
                  <a:gd name="T5" fmla="*/ 146 h 438"/>
                  <a:gd name="T6" fmla="*/ 100 w 284"/>
                  <a:gd name="T7" fmla="*/ 113 h 438"/>
                  <a:gd name="T8" fmla="*/ 124 w 284"/>
                  <a:gd name="T9" fmla="*/ 103 h 438"/>
                  <a:gd name="T10" fmla="*/ 138 w 284"/>
                  <a:gd name="T11" fmla="*/ 79 h 438"/>
                  <a:gd name="T12" fmla="*/ 155 w 284"/>
                  <a:gd name="T13" fmla="*/ 14 h 438"/>
                  <a:gd name="T14" fmla="*/ 199 w 284"/>
                  <a:gd name="T15" fmla="*/ 6 h 438"/>
                  <a:gd name="T16" fmla="*/ 216 w 284"/>
                  <a:gd name="T17" fmla="*/ 41 h 438"/>
                  <a:gd name="T18" fmla="*/ 186 w 284"/>
                  <a:gd name="T19" fmla="*/ 133 h 438"/>
                  <a:gd name="T20" fmla="*/ 168 w 284"/>
                  <a:gd name="T21" fmla="*/ 154 h 438"/>
                  <a:gd name="T22" fmla="*/ 149 w 284"/>
                  <a:gd name="T23" fmla="*/ 172 h 438"/>
                  <a:gd name="T24" fmla="*/ 175 w 284"/>
                  <a:gd name="T25" fmla="*/ 200 h 438"/>
                  <a:gd name="T26" fmla="*/ 226 w 284"/>
                  <a:gd name="T27" fmla="*/ 199 h 438"/>
                  <a:gd name="T28" fmla="*/ 281 w 284"/>
                  <a:gd name="T29" fmla="*/ 217 h 438"/>
                  <a:gd name="T30" fmla="*/ 281 w 284"/>
                  <a:gd name="T31" fmla="*/ 224 h 438"/>
                  <a:gd name="T32" fmla="*/ 260 w 284"/>
                  <a:gd name="T33" fmla="*/ 253 h 438"/>
                  <a:gd name="T34" fmla="*/ 250 w 284"/>
                  <a:gd name="T35" fmla="*/ 299 h 438"/>
                  <a:gd name="T36" fmla="*/ 237 w 284"/>
                  <a:gd name="T37" fmla="*/ 321 h 438"/>
                  <a:gd name="T38" fmla="*/ 230 w 284"/>
                  <a:gd name="T39" fmla="*/ 350 h 438"/>
                  <a:gd name="T40" fmla="*/ 212 w 284"/>
                  <a:gd name="T41" fmla="*/ 373 h 438"/>
                  <a:gd name="T42" fmla="*/ 175 w 284"/>
                  <a:gd name="T43" fmla="*/ 390 h 438"/>
                  <a:gd name="T44" fmla="*/ 135 w 284"/>
                  <a:gd name="T45" fmla="*/ 415 h 438"/>
                  <a:gd name="T46" fmla="*/ 128 w 284"/>
                  <a:gd name="T47" fmla="*/ 409 h 438"/>
                  <a:gd name="T48" fmla="*/ 159 w 284"/>
                  <a:gd name="T49" fmla="*/ 390 h 438"/>
                  <a:gd name="T50" fmla="*/ 196 w 284"/>
                  <a:gd name="T51" fmla="*/ 353 h 438"/>
                  <a:gd name="T52" fmla="*/ 216 w 284"/>
                  <a:gd name="T53" fmla="*/ 350 h 438"/>
                  <a:gd name="T54" fmla="*/ 204 w 284"/>
                  <a:gd name="T55" fmla="*/ 337 h 438"/>
                  <a:gd name="T56" fmla="*/ 196 w 284"/>
                  <a:gd name="T57" fmla="*/ 298 h 438"/>
                  <a:gd name="T58" fmla="*/ 203 w 284"/>
                  <a:gd name="T59" fmla="*/ 286 h 438"/>
                  <a:gd name="T60" fmla="*/ 225 w 284"/>
                  <a:gd name="T61" fmla="*/ 265 h 438"/>
                  <a:gd name="T62" fmla="*/ 241 w 284"/>
                  <a:gd name="T63" fmla="*/ 249 h 438"/>
                  <a:gd name="T64" fmla="*/ 248 w 284"/>
                  <a:gd name="T65" fmla="*/ 233 h 438"/>
                  <a:gd name="T66" fmla="*/ 220 w 284"/>
                  <a:gd name="T67" fmla="*/ 217 h 438"/>
                  <a:gd name="T68" fmla="*/ 180 w 284"/>
                  <a:gd name="T69" fmla="*/ 217 h 438"/>
                  <a:gd name="T70" fmla="*/ 130 w 284"/>
                  <a:gd name="T71" fmla="*/ 173 h 438"/>
                  <a:gd name="T72" fmla="*/ 112 w 284"/>
                  <a:gd name="T73" fmla="*/ 209 h 438"/>
                  <a:gd name="T74" fmla="*/ 104 w 284"/>
                  <a:gd name="T75" fmla="*/ 217 h 438"/>
                  <a:gd name="T76" fmla="*/ 63 w 284"/>
                  <a:gd name="T77" fmla="*/ 216 h 438"/>
                  <a:gd name="T78" fmla="*/ 48 w 284"/>
                  <a:gd name="T79" fmla="*/ 216 h 438"/>
                  <a:gd name="T80" fmla="*/ 47 w 284"/>
                  <a:gd name="T81" fmla="*/ 242 h 438"/>
                  <a:gd name="T82" fmla="*/ 62 w 284"/>
                  <a:gd name="T83" fmla="*/ 252 h 438"/>
                  <a:gd name="T84" fmla="*/ 72 w 284"/>
                  <a:gd name="T85" fmla="*/ 287 h 438"/>
                  <a:gd name="T86" fmla="*/ 56 w 284"/>
                  <a:gd name="T87" fmla="*/ 333 h 438"/>
                  <a:gd name="T88" fmla="*/ 36 w 284"/>
                  <a:gd name="T89" fmla="*/ 437 h 438"/>
                  <a:gd name="T90" fmla="*/ 27 w 284"/>
                  <a:gd name="T91" fmla="*/ 434 h 438"/>
                  <a:gd name="T92" fmla="*/ 25 w 284"/>
                  <a:gd name="T93" fmla="*/ 399 h 438"/>
                  <a:gd name="T94" fmla="*/ 38 w 284"/>
                  <a:gd name="T95" fmla="*/ 374 h 438"/>
                  <a:gd name="T96" fmla="*/ 48 w 284"/>
                  <a:gd name="T97" fmla="*/ 299 h 438"/>
                  <a:gd name="T98" fmla="*/ 39 w 284"/>
                  <a:gd name="T99" fmla="*/ 282 h 438"/>
                  <a:gd name="T100" fmla="*/ 36 w 284"/>
                  <a:gd name="T101" fmla="*/ 201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4" h="438">
                    <a:moveTo>
                      <a:pt x="36" y="201"/>
                    </a:moveTo>
                    <a:cubicBezTo>
                      <a:pt x="51" y="192"/>
                      <a:pt x="72" y="192"/>
                      <a:pt x="80" y="171"/>
                    </a:cubicBezTo>
                    <a:cubicBezTo>
                      <a:pt x="83" y="163"/>
                      <a:pt x="83" y="155"/>
                      <a:pt x="84" y="146"/>
                    </a:cubicBezTo>
                    <a:cubicBezTo>
                      <a:pt x="86" y="134"/>
                      <a:pt x="90" y="122"/>
                      <a:pt x="100" y="113"/>
                    </a:cubicBezTo>
                    <a:cubicBezTo>
                      <a:pt x="108" y="110"/>
                      <a:pt x="116" y="107"/>
                      <a:pt x="124" y="103"/>
                    </a:cubicBezTo>
                    <a:cubicBezTo>
                      <a:pt x="134" y="99"/>
                      <a:pt x="140" y="94"/>
                      <a:pt x="138" y="79"/>
                    </a:cubicBezTo>
                    <a:cubicBezTo>
                      <a:pt x="134" y="56"/>
                      <a:pt x="144" y="34"/>
                      <a:pt x="155" y="14"/>
                    </a:cubicBezTo>
                    <a:cubicBezTo>
                      <a:pt x="159" y="6"/>
                      <a:pt x="189" y="0"/>
                      <a:pt x="199" y="6"/>
                    </a:cubicBezTo>
                    <a:cubicBezTo>
                      <a:pt x="212" y="14"/>
                      <a:pt x="217" y="26"/>
                      <a:pt x="216" y="41"/>
                    </a:cubicBezTo>
                    <a:cubicBezTo>
                      <a:pt x="214" y="74"/>
                      <a:pt x="200" y="104"/>
                      <a:pt x="186" y="133"/>
                    </a:cubicBezTo>
                    <a:cubicBezTo>
                      <a:pt x="182" y="142"/>
                      <a:pt x="176" y="148"/>
                      <a:pt x="168" y="154"/>
                    </a:cubicBezTo>
                    <a:cubicBezTo>
                      <a:pt x="160" y="159"/>
                      <a:pt x="144" y="159"/>
                      <a:pt x="149" y="172"/>
                    </a:cubicBezTo>
                    <a:cubicBezTo>
                      <a:pt x="153" y="184"/>
                      <a:pt x="161" y="198"/>
                      <a:pt x="175" y="200"/>
                    </a:cubicBezTo>
                    <a:cubicBezTo>
                      <a:pt x="192" y="202"/>
                      <a:pt x="209" y="206"/>
                      <a:pt x="226" y="199"/>
                    </a:cubicBezTo>
                    <a:cubicBezTo>
                      <a:pt x="241" y="193"/>
                      <a:pt x="273" y="205"/>
                      <a:pt x="281" y="217"/>
                    </a:cubicBezTo>
                    <a:cubicBezTo>
                      <a:pt x="282" y="219"/>
                      <a:pt x="284" y="223"/>
                      <a:pt x="281" y="224"/>
                    </a:cubicBezTo>
                    <a:cubicBezTo>
                      <a:pt x="265" y="228"/>
                      <a:pt x="266" y="243"/>
                      <a:pt x="260" y="253"/>
                    </a:cubicBezTo>
                    <a:cubicBezTo>
                      <a:pt x="248" y="266"/>
                      <a:pt x="238" y="279"/>
                      <a:pt x="250" y="299"/>
                    </a:cubicBezTo>
                    <a:cubicBezTo>
                      <a:pt x="255" y="307"/>
                      <a:pt x="242" y="314"/>
                      <a:pt x="237" y="321"/>
                    </a:cubicBezTo>
                    <a:cubicBezTo>
                      <a:pt x="230" y="331"/>
                      <a:pt x="227" y="339"/>
                      <a:pt x="230" y="350"/>
                    </a:cubicBezTo>
                    <a:cubicBezTo>
                      <a:pt x="236" y="372"/>
                      <a:pt x="234" y="375"/>
                      <a:pt x="212" y="373"/>
                    </a:cubicBezTo>
                    <a:cubicBezTo>
                      <a:pt x="196" y="372"/>
                      <a:pt x="184" y="376"/>
                      <a:pt x="175" y="390"/>
                    </a:cubicBezTo>
                    <a:cubicBezTo>
                      <a:pt x="166" y="404"/>
                      <a:pt x="149" y="408"/>
                      <a:pt x="135" y="415"/>
                    </a:cubicBezTo>
                    <a:cubicBezTo>
                      <a:pt x="132" y="417"/>
                      <a:pt x="129" y="413"/>
                      <a:pt x="128" y="409"/>
                    </a:cubicBezTo>
                    <a:cubicBezTo>
                      <a:pt x="143" y="411"/>
                      <a:pt x="151" y="398"/>
                      <a:pt x="159" y="390"/>
                    </a:cubicBezTo>
                    <a:cubicBezTo>
                      <a:pt x="171" y="378"/>
                      <a:pt x="184" y="366"/>
                      <a:pt x="196" y="353"/>
                    </a:cubicBezTo>
                    <a:cubicBezTo>
                      <a:pt x="202" y="342"/>
                      <a:pt x="210" y="350"/>
                      <a:pt x="216" y="350"/>
                    </a:cubicBezTo>
                    <a:cubicBezTo>
                      <a:pt x="211" y="348"/>
                      <a:pt x="202" y="348"/>
                      <a:pt x="204" y="337"/>
                    </a:cubicBezTo>
                    <a:cubicBezTo>
                      <a:pt x="204" y="324"/>
                      <a:pt x="212" y="310"/>
                      <a:pt x="196" y="298"/>
                    </a:cubicBezTo>
                    <a:cubicBezTo>
                      <a:pt x="188" y="292"/>
                      <a:pt x="196" y="285"/>
                      <a:pt x="203" y="286"/>
                    </a:cubicBezTo>
                    <a:cubicBezTo>
                      <a:pt x="219" y="287"/>
                      <a:pt x="225" y="281"/>
                      <a:pt x="225" y="265"/>
                    </a:cubicBezTo>
                    <a:cubicBezTo>
                      <a:pt x="225" y="258"/>
                      <a:pt x="234" y="253"/>
                      <a:pt x="241" y="249"/>
                    </a:cubicBezTo>
                    <a:cubicBezTo>
                      <a:pt x="247" y="245"/>
                      <a:pt x="253" y="242"/>
                      <a:pt x="248" y="233"/>
                    </a:cubicBezTo>
                    <a:cubicBezTo>
                      <a:pt x="244" y="212"/>
                      <a:pt x="244" y="212"/>
                      <a:pt x="220" y="217"/>
                    </a:cubicBezTo>
                    <a:cubicBezTo>
                      <a:pt x="207" y="217"/>
                      <a:pt x="193" y="228"/>
                      <a:pt x="180" y="217"/>
                    </a:cubicBezTo>
                    <a:cubicBezTo>
                      <a:pt x="157" y="211"/>
                      <a:pt x="143" y="194"/>
                      <a:pt x="130" y="173"/>
                    </a:cubicBezTo>
                    <a:cubicBezTo>
                      <a:pt x="121" y="186"/>
                      <a:pt x="121" y="200"/>
                      <a:pt x="112" y="209"/>
                    </a:cubicBezTo>
                    <a:cubicBezTo>
                      <a:pt x="109" y="212"/>
                      <a:pt x="107" y="215"/>
                      <a:pt x="104" y="217"/>
                    </a:cubicBezTo>
                    <a:cubicBezTo>
                      <a:pt x="90" y="227"/>
                      <a:pt x="77" y="235"/>
                      <a:pt x="63" y="216"/>
                    </a:cubicBezTo>
                    <a:cubicBezTo>
                      <a:pt x="59" y="210"/>
                      <a:pt x="53" y="210"/>
                      <a:pt x="48" y="216"/>
                    </a:cubicBezTo>
                    <a:cubicBezTo>
                      <a:pt x="41" y="224"/>
                      <a:pt x="38" y="233"/>
                      <a:pt x="47" y="242"/>
                    </a:cubicBezTo>
                    <a:cubicBezTo>
                      <a:pt x="51" y="247"/>
                      <a:pt x="57" y="249"/>
                      <a:pt x="62" y="252"/>
                    </a:cubicBezTo>
                    <a:cubicBezTo>
                      <a:pt x="74" y="261"/>
                      <a:pt x="80" y="270"/>
                      <a:pt x="72" y="287"/>
                    </a:cubicBezTo>
                    <a:cubicBezTo>
                      <a:pt x="65" y="302"/>
                      <a:pt x="64" y="319"/>
                      <a:pt x="56" y="333"/>
                    </a:cubicBezTo>
                    <a:cubicBezTo>
                      <a:pt x="51" y="368"/>
                      <a:pt x="47" y="403"/>
                      <a:pt x="36" y="437"/>
                    </a:cubicBezTo>
                    <a:cubicBezTo>
                      <a:pt x="32" y="438"/>
                      <a:pt x="30" y="436"/>
                      <a:pt x="27" y="434"/>
                    </a:cubicBezTo>
                    <a:cubicBezTo>
                      <a:pt x="1" y="420"/>
                      <a:pt x="0" y="418"/>
                      <a:pt x="25" y="399"/>
                    </a:cubicBezTo>
                    <a:cubicBezTo>
                      <a:pt x="34" y="393"/>
                      <a:pt x="38" y="384"/>
                      <a:pt x="38" y="374"/>
                    </a:cubicBezTo>
                    <a:cubicBezTo>
                      <a:pt x="40" y="349"/>
                      <a:pt x="39" y="324"/>
                      <a:pt x="48" y="299"/>
                    </a:cubicBezTo>
                    <a:cubicBezTo>
                      <a:pt x="51" y="291"/>
                      <a:pt x="46" y="286"/>
                      <a:pt x="39" y="282"/>
                    </a:cubicBezTo>
                    <a:cubicBezTo>
                      <a:pt x="3" y="259"/>
                      <a:pt x="2" y="231"/>
                      <a:pt x="36" y="201"/>
                    </a:cubicBezTo>
                    <a:close/>
                  </a:path>
                </a:pathLst>
              </a:custGeom>
              <a:solidFill>
                <a:srgbClr val="E8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1" name="Freeform 881">
                <a:extLst>
                  <a:ext uri="{FF2B5EF4-FFF2-40B4-BE49-F238E27FC236}">
                    <a16:creationId xmlns:a16="http://schemas.microsoft.com/office/drawing/2014/main" id="{3E09BAAF-7147-EFE0-6B15-D4F36116FE68}"/>
                  </a:ext>
                </a:extLst>
              </p:cNvPr>
              <p:cNvSpPr/>
              <p:nvPr/>
            </p:nvSpPr>
            <p:spPr bwMode="auto">
              <a:xfrm>
                <a:off x="4300" y="1942"/>
                <a:ext cx="87" cy="129"/>
              </a:xfrm>
              <a:custGeom>
                <a:avLst/>
                <a:gdLst>
                  <a:gd name="T0" fmla="*/ 31 w 214"/>
                  <a:gd name="T1" fmla="*/ 63 h 152"/>
                  <a:gd name="T2" fmla="*/ 54 w 214"/>
                  <a:gd name="T3" fmla="*/ 59 h 152"/>
                  <a:gd name="T4" fmla="*/ 64 w 214"/>
                  <a:gd name="T5" fmla="*/ 54 h 152"/>
                  <a:gd name="T6" fmla="*/ 56 w 214"/>
                  <a:gd name="T7" fmla="*/ 48 h 152"/>
                  <a:gd name="T8" fmla="*/ 35 w 214"/>
                  <a:gd name="T9" fmla="*/ 20 h 152"/>
                  <a:gd name="T10" fmla="*/ 58 w 214"/>
                  <a:gd name="T11" fmla="*/ 1 h 152"/>
                  <a:gd name="T12" fmla="*/ 107 w 214"/>
                  <a:gd name="T13" fmla="*/ 16 h 152"/>
                  <a:gd name="T14" fmla="*/ 139 w 214"/>
                  <a:gd name="T15" fmla="*/ 16 h 152"/>
                  <a:gd name="T16" fmla="*/ 178 w 214"/>
                  <a:gd name="T17" fmla="*/ 15 h 152"/>
                  <a:gd name="T18" fmla="*/ 196 w 214"/>
                  <a:gd name="T19" fmla="*/ 47 h 152"/>
                  <a:gd name="T20" fmla="*/ 201 w 214"/>
                  <a:gd name="T21" fmla="*/ 70 h 152"/>
                  <a:gd name="T22" fmla="*/ 193 w 214"/>
                  <a:gd name="T23" fmla="*/ 140 h 152"/>
                  <a:gd name="T24" fmla="*/ 167 w 214"/>
                  <a:gd name="T25" fmla="*/ 143 h 152"/>
                  <a:gd name="T26" fmla="*/ 136 w 214"/>
                  <a:gd name="T27" fmla="*/ 143 h 152"/>
                  <a:gd name="T28" fmla="*/ 103 w 214"/>
                  <a:gd name="T29" fmla="*/ 135 h 152"/>
                  <a:gd name="T30" fmla="*/ 59 w 214"/>
                  <a:gd name="T31" fmla="*/ 123 h 152"/>
                  <a:gd name="T32" fmla="*/ 57 w 214"/>
                  <a:gd name="T33" fmla="*/ 124 h 152"/>
                  <a:gd name="T34" fmla="*/ 12 w 214"/>
                  <a:gd name="T35" fmla="*/ 100 h 152"/>
                  <a:gd name="T36" fmla="*/ 11 w 214"/>
                  <a:gd name="T37" fmla="*/ 68 h 152"/>
                  <a:gd name="T38" fmla="*/ 31 w 214"/>
                  <a:gd name="T39" fmla="*/ 64 h 152"/>
                  <a:gd name="T40" fmla="*/ 31 w 214"/>
                  <a:gd name="T41" fmla="*/ 6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4" h="152">
                    <a:moveTo>
                      <a:pt x="31" y="63"/>
                    </a:moveTo>
                    <a:cubicBezTo>
                      <a:pt x="39" y="62"/>
                      <a:pt x="46" y="61"/>
                      <a:pt x="54" y="59"/>
                    </a:cubicBezTo>
                    <a:cubicBezTo>
                      <a:pt x="58" y="59"/>
                      <a:pt x="63" y="59"/>
                      <a:pt x="64" y="54"/>
                    </a:cubicBezTo>
                    <a:cubicBezTo>
                      <a:pt x="65" y="49"/>
                      <a:pt x="60" y="48"/>
                      <a:pt x="56" y="48"/>
                    </a:cubicBezTo>
                    <a:cubicBezTo>
                      <a:pt x="37" y="48"/>
                      <a:pt x="35" y="35"/>
                      <a:pt x="35" y="20"/>
                    </a:cubicBezTo>
                    <a:cubicBezTo>
                      <a:pt x="35" y="5"/>
                      <a:pt x="43" y="1"/>
                      <a:pt x="58" y="1"/>
                    </a:cubicBezTo>
                    <a:cubicBezTo>
                      <a:pt x="77" y="0"/>
                      <a:pt x="92" y="3"/>
                      <a:pt x="107" y="16"/>
                    </a:cubicBezTo>
                    <a:cubicBezTo>
                      <a:pt x="115" y="23"/>
                      <a:pt x="128" y="22"/>
                      <a:pt x="139" y="16"/>
                    </a:cubicBezTo>
                    <a:cubicBezTo>
                      <a:pt x="152" y="0"/>
                      <a:pt x="166" y="10"/>
                      <a:pt x="178" y="15"/>
                    </a:cubicBezTo>
                    <a:cubicBezTo>
                      <a:pt x="190" y="21"/>
                      <a:pt x="201" y="31"/>
                      <a:pt x="196" y="47"/>
                    </a:cubicBezTo>
                    <a:cubicBezTo>
                      <a:pt x="194" y="56"/>
                      <a:pt x="195" y="62"/>
                      <a:pt x="201" y="70"/>
                    </a:cubicBezTo>
                    <a:cubicBezTo>
                      <a:pt x="214" y="87"/>
                      <a:pt x="209" y="125"/>
                      <a:pt x="193" y="140"/>
                    </a:cubicBezTo>
                    <a:cubicBezTo>
                      <a:pt x="185" y="147"/>
                      <a:pt x="176" y="146"/>
                      <a:pt x="167" y="143"/>
                    </a:cubicBezTo>
                    <a:cubicBezTo>
                      <a:pt x="156" y="139"/>
                      <a:pt x="146" y="137"/>
                      <a:pt x="136" y="143"/>
                    </a:cubicBezTo>
                    <a:cubicBezTo>
                      <a:pt x="122" y="152"/>
                      <a:pt x="115" y="135"/>
                      <a:pt x="103" y="135"/>
                    </a:cubicBezTo>
                    <a:cubicBezTo>
                      <a:pt x="88" y="133"/>
                      <a:pt x="77" y="116"/>
                      <a:pt x="59" y="123"/>
                    </a:cubicBezTo>
                    <a:cubicBezTo>
                      <a:pt x="58" y="124"/>
                      <a:pt x="57" y="124"/>
                      <a:pt x="57" y="124"/>
                    </a:cubicBezTo>
                    <a:cubicBezTo>
                      <a:pt x="45" y="111"/>
                      <a:pt x="35" y="95"/>
                      <a:pt x="12" y="100"/>
                    </a:cubicBezTo>
                    <a:cubicBezTo>
                      <a:pt x="1" y="101"/>
                      <a:pt x="0" y="78"/>
                      <a:pt x="11" y="68"/>
                    </a:cubicBezTo>
                    <a:cubicBezTo>
                      <a:pt x="20" y="78"/>
                      <a:pt x="26" y="73"/>
                      <a:pt x="31" y="64"/>
                    </a:cubicBezTo>
                    <a:lnTo>
                      <a:pt x="31" y="63"/>
                    </a:lnTo>
                    <a:close/>
                  </a:path>
                </a:pathLst>
              </a:custGeom>
              <a:solidFill>
                <a:srgbClr val="CEA7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2" name="Freeform 882">
                <a:extLst>
                  <a:ext uri="{FF2B5EF4-FFF2-40B4-BE49-F238E27FC236}">
                    <a16:creationId xmlns:a16="http://schemas.microsoft.com/office/drawing/2014/main" id="{ED19B0C4-376E-F844-64E1-9ED342894142}"/>
                  </a:ext>
                </a:extLst>
              </p:cNvPr>
              <p:cNvSpPr/>
              <p:nvPr/>
            </p:nvSpPr>
            <p:spPr bwMode="auto">
              <a:xfrm>
                <a:off x="4342" y="1864"/>
                <a:ext cx="95" cy="226"/>
              </a:xfrm>
              <a:custGeom>
                <a:avLst/>
                <a:gdLst>
                  <a:gd name="T0" fmla="*/ 0 w 234"/>
                  <a:gd name="T1" fmla="*/ 226 h 266"/>
                  <a:gd name="T2" fmla="*/ 1 w 234"/>
                  <a:gd name="T3" fmla="*/ 225 h 266"/>
                  <a:gd name="T4" fmla="*/ 65 w 234"/>
                  <a:gd name="T5" fmla="*/ 229 h 266"/>
                  <a:gd name="T6" fmla="*/ 91 w 234"/>
                  <a:gd name="T7" fmla="*/ 221 h 266"/>
                  <a:gd name="T8" fmla="*/ 86 w 234"/>
                  <a:gd name="T9" fmla="*/ 156 h 266"/>
                  <a:gd name="T10" fmla="*/ 84 w 234"/>
                  <a:gd name="T11" fmla="*/ 145 h 266"/>
                  <a:gd name="T12" fmla="*/ 76 w 234"/>
                  <a:gd name="T13" fmla="*/ 113 h 266"/>
                  <a:gd name="T14" fmla="*/ 36 w 234"/>
                  <a:gd name="T15" fmla="*/ 107 h 266"/>
                  <a:gd name="T16" fmla="*/ 16 w 234"/>
                  <a:gd name="T17" fmla="*/ 103 h 266"/>
                  <a:gd name="T18" fmla="*/ 7 w 234"/>
                  <a:gd name="T19" fmla="*/ 80 h 266"/>
                  <a:gd name="T20" fmla="*/ 68 w 234"/>
                  <a:gd name="T21" fmla="*/ 44 h 266"/>
                  <a:gd name="T22" fmla="*/ 113 w 234"/>
                  <a:gd name="T23" fmla="*/ 41 h 266"/>
                  <a:gd name="T24" fmla="*/ 132 w 234"/>
                  <a:gd name="T25" fmla="*/ 50 h 266"/>
                  <a:gd name="T26" fmla="*/ 163 w 234"/>
                  <a:gd name="T27" fmla="*/ 48 h 266"/>
                  <a:gd name="T28" fmla="*/ 189 w 234"/>
                  <a:gd name="T29" fmla="*/ 33 h 266"/>
                  <a:gd name="T30" fmla="*/ 207 w 234"/>
                  <a:gd name="T31" fmla="*/ 19 h 266"/>
                  <a:gd name="T32" fmla="*/ 232 w 234"/>
                  <a:gd name="T33" fmla="*/ 11 h 266"/>
                  <a:gd name="T34" fmla="*/ 221 w 234"/>
                  <a:gd name="T35" fmla="*/ 29 h 266"/>
                  <a:gd name="T36" fmla="*/ 159 w 234"/>
                  <a:gd name="T37" fmla="*/ 74 h 266"/>
                  <a:gd name="T38" fmla="*/ 157 w 234"/>
                  <a:gd name="T39" fmla="*/ 87 h 266"/>
                  <a:gd name="T40" fmla="*/ 145 w 234"/>
                  <a:gd name="T41" fmla="*/ 111 h 266"/>
                  <a:gd name="T42" fmla="*/ 131 w 234"/>
                  <a:gd name="T43" fmla="*/ 111 h 266"/>
                  <a:gd name="T44" fmla="*/ 118 w 234"/>
                  <a:gd name="T45" fmla="*/ 125 h 266"/>
                  <a:gd name="T46" fmla="*/ 141 w 234"/>
                  <a:gd name="T47" fmla="*/ 192 h 266"/>
                  <a:gd name="T48" fmla="*/ 135 w 234"/>
                  <a:gd name="T49" fmla="*/ 258 h 266"/>
                  <a:gd name="T50" fmla="*/ 88 w 234"/>
                  <a:gd name="T51" fmla="*/ 250 h 266"/>
                  <a:gd name="T52" fmla="*/ 48 w 234"/>
                  <a:gd name="T53" fmla="*/ 254 h 266"/>
                  <a:gd name="T54" fmla="*/ 28 w 234"/>
                  <a:gd name="T55" fmla="*/ 250 h 266"/>
                  <a:gd name="T56" fmla="*/ 0 w 234"/>
                  <a:gd name="T57" fmla="*/ 22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4" h="266">
                    <a:moveTo>
                      <a:pt x="0" y="226"/>
                    </a:moveTo>
                    <a:cubicBezTo>
                      <a:pt x="0" y="226"/>
                      <a:pt x="1" y="225"/>
                      <a:pt x="1" y="225"/>
                    </a:cubicBezTo>
                    <a:cubicBezTo>
                      <a:pt x="22" y="237"/>
                      <a:pt x="44" y="218"/>
                      <a:pt x="65" y="229"/>
                    </a:cubicBezTo>
                    <a:cubicBezTo>
                      <a:pt x="75" y="234"/>
                      <a:pt x="86" y="234"/>
                      <a:pt x="91" y="221"/>
                    </a:cubicBezTo>
                    <a:cubicBezTo>
                      <a:pt x="102" y="193"/>
                      <a:pt x="113" y="177"/>
                      <a:pt x="86" y="156"/>
                    </a:cubicBezTo>
                    <a:cubicBezTo>
                      <a:pt x="81" y="152"/>
                      <a:pt x="79" y="149"/>
                      <a:pt x="84" y="145"/>
                    </a:cubicBezTo>
                    <a:cubicBezTo>
                      <a:pt x="100" y="130"/>
                      <a:pt x="87" y="121"/>
                      <a:pt x="76" y="113"/>
                    </a:cubicBezTo>
                    <a:cubicBezTo>
                      <a:pt x="65" y="105"/>
                      <a:pt x="51" y="99"/>
                      <a:pt x="36" y="107"/>
                    </a:cubicBezTo>
                    <a:cubicBezTo>
                      <a:pt x="29" y="107"/>
                      <a:pt x="23" y="105"/>
                      <a:pt x="16" y="103"/>
                    </a:cubicBezTo>
                    <a:cubicBezTo>
                      <a:pt x="1" y="100"/>
                      <a:pt x="2" y="95"/>
                      <a:pt x="7" y="80"/>
                    </a:cubicBezTo>
                    <a:cubicBezTo>
                      <a:pt x="18" y="48"/>
                      <a:pt x="40" y="46"/>
                      <a:pt x="68" y="44"/>
                    </a:cubicBezTo>
                    <a:cubicBezTo>
                      <a:pt x="83" y="43"/>
                      <a:pt x="98" y="49"/>
                      <a:pt x="113" y="41"/>
                    </a:cubicBezTo>
                    <a:cubicBezTo>
                      <a:pt x="119" y="38"/>
                      <a:pt x="128" y="44"/>
                      <a:pt x="132" y="50"/>
                    </a:cubicBezTo>
                    <a:cubicBezTo>
                      <a:pt x="144" y="70"/>
                      <a:pt x="155" y="55"/>
                      <a:pt x="163" y="48"/>
                    </a:cubicBezTo>
                    <a:cubicBezTo>
                      <a:pt x="171" y="40"/>
                      <a:pt x="177" y="35"/>
                      <a:pt x="189" y="33"/>
                    </a:cubicBezTo>
                    <a:cubicBezTo>
                      <a:pt x="195" y="32"/>
                      <a:pt x="205" y="27"/>
                      <a:pt x="207" y="19"/>
                    </a:cubicBezTo>
                    <a:cubicBezTo>
                      <a:pt x="211" y="0"/>
                      <a:pt x="221" y="6"/>
                      <a:pt x="232" y="11"/>
                    </a:cubicBezTo>
                    <a:cubicBezTo>
                      <a:pt x="234" y="20"/>
                      <a:pt x="226" y="24"/>
                      <a:pt x="221" y="29"/>
                    </a:cubicBezTo>
                    <a:cubicBezTo>
                      <a:pt x="201" y="46"/>
                      <a:pt x="185" y="66"/>
                      <a:pt x="159" y="74"/>
                    </a:cubicBezTo>
                    <a:cubicBezTo>
                      <a:pt x="151" y="77"/>
                      <a:pt x="154" y="82"/>
                      <a:pt x="157" y="87"/>
                    </a:cubicBezTo>
                    <a:cubicBezTo>
                      <a:pt x="166" y="101"/>
                      <a:pt x="161" y="109"/>
                      <a:pt x="145" y="111"/>
                    </a:cubicBezTo>
                    <a:cubicBezTo>
                      <a:pt x="140" y="112"/>
                      <a:pt x="136" y="112"/>
                      <a:pt x="131" y="111"/>
                    </a:cubicBezTo>
                    <a:cubicBezTo>
                      <a:pt x="120" y="109"/>
                      <a:pt x="115" y="116"/>
                      <a:pt x="118" y="125"/>
                    </a:cubicBezTo>
                    <a:cubicBezTo>
                      <a:pt x="125" y="147"/>
                      <a:pt x="121" y="174"/>
                      <a:pt x="141" y="192"/>
                    </a:cubicBezTo>
                    <a:cubicBezTo>
                      <a:pt x="152" y="202"/>
                      <a:pt x="146" y="248"/>
                      <a:pt x="135" y="258"/>
                    </a:cubicBezTo>
                    <a:cubicBezTo>
                      <a:pt x="126" y="266"/>
                      <a:pt x="101" y="262"/>
                      <a:pt x="88" y="250"/>
                    </a:cubicBezTo>
                    <a:cubicBezTo>
                      <a:pt x="74" y="248"/>
                      <a:pt x="62" y="255"/>
                      <a:pt x="48" y="254"/>
                    </a:cubicBezTo>
                    <a:cubicBezTo>
                      <a:pt x="42" y="254"/>
                      <a:pt x="34" y="257"/>
                      <a:pt x="28" y="250"/>
                    </a:cubicBezTo>
                    <a:cubicBezTo>
                      <a:pt x="23" y="237"/>
                      <a:pt x="6" y="238"/>
                      <a:pt x="0" y="226"/>
                    </a:cubicBez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3" name="Freeform 883">
                <a:extLst>
                  <a:ext uri="{FF2B5EF4-FFF2-40B4-BE49-F238E27FC236}">
                    <a16:creationId xmlns:a16="http://schemas.microsoft.com/office/drawing/2014/main" id="{D0D4DC5E-EE16-30E4-CB1C-1BE2A6143610}"/>
                  </a:ext>
                </a:extLst>
              </p:cNvPr>
              <p:cNvSpPr/>
              <p:nvPr/>
            </p:nvSpPr>
            <p:spPr bwMode="auto">
              <a:xfrm>
                <a:off x="4186" y="1877"/>
                <a:ext cx="77" cy="142"/>
              </a:xfrm>
              <a:custGeom>
                <a:avLst/>
                <a:gdLst>
                  <a:gd name="T0" fmla="*/ 39 w 189"/>
                  <a:gd name="T1" fmla="*/ 167 h 167"/>
                  <a:gd name="T2" fmla="*/ 13 w 189"/>
                  <a:gd name="T3" fmla="*/ 124 h 167"/>
                  <a:gd name="T4" fmla="*/ 9 w 189"/>
                  <a:gd name="T5" fmla="*/ 80 h 167"/>
                  <a:gd name="T6" fmla="*/ 45 w 189"/>
                  <a:gd name="T7" fmla="*/ 12 h 167"/>
                  <a:gd name="T8" fmla="*/ 60 w 189"/>
                  <a:gd name="T9" fmla="*/ 5 h 167"/>
                  <a:gd name="T10" fmla="*/ 74 w 189"/>
                  <a:gd name="T11" fmla="*/ 23 h 167"/>
                  <a:gd name="T12" fmla="*/ 70 w 189"/>
                  <a:gd name="T13" fmla="*/ 47 h 167"/>
                  <a:gd name="T14" fmla="*/ 76 w 189"/>
                  <a:gd name="T15" fmla="*/ 73 h 167"/>
                  <a:gd name="T16" fmla="*/ 102 w 189"/>
                  <a:gd name="T17" fmla="*/ 68 h 167"/>
                  <a:gd name="T18" fmla="*/ 111 w 189"/>
                  <a:gd name="T19" fmla="*/ 55 h 167"/>
                  <a:gd name="T20" fmla="*/ 127 w 189"/>
                  <a:gd name="T21" fmla="*/ 48 h 167"/>
                  <a:gd name="T22" fmla="*/ 135 w 189"/>
                  <a:gd name="T23" fmla="*/ 63 h 167"/>
                  <a:gd name="T24" fmla="*/ 140 w 189"/>
                  <a:gd name="T25" fmla="*/ 73 h 167"/>
                  <a:gd name="T26" fmla="*/ 164 w 189"/>
                  <a:gd name="T27" fmla="*/ 73 h 167"/>
                  <a:gd name="T28" fmla="*/ 160 w 189"/>
                  <a:gd name="T29" fmla="*/ 57 h 167"/>
                  <a:gd name="T30" fmla="*/ 159 w 189"/>
                  <a:gd name="T31" fmla="*/ 44 h 167"/>
                  <a:gd name="T32" fmla="*/ 179 w 189"/>
                  <a:gd name="T33" fmla="*/ 62 h 167"/>
                  <a:gd name="T34" fmla="*/ 181 w 189"/>
                  <a:gd name="T35" fmla="*/ 65 h 167"/>
                  <a:gd name="T36" fmla="*/ 166 w 189"/>
                  <a:gd name="T37" fmla="*/ 99 h 167"/>
                  <a:gd name="T38" fmla="*/ 146 w 189"/>
                  <a:gd name="T39" fmla="*/ 105 h 167"/>
                  <a:gd name="T40" fmla="*/ 77 w 189"/>
                  <a:gd name="T41" fmla="*/ 88 h 167"/>
                  <a:gd name="T42" fmla="*/ 50 w 189"/>
                  <a:gd name="T43" fmla="*/ 77 h 167"/>
                  <a:gd name="T44" fmla="*/ 22 w 189"/>
                  <a:gd name="T45" fmla="*/ 84 h 167"/>
                  <a:gd name="T46" fmla="*/ 23 w 189"/>
                  <a:gd name="T47" fmla="*/ 129 h 167"/>
                  <a:gd name="T48" fmla="*/ 41 w 189"/>
                  <a:gd name="T49" fmla="*/ 146 h 167"/>
                  <a:gd name="T50" fmla="*/ 55 w 189"/>
                  <a:gd name="T51" fmla="*/ 135 h 167"/>
                  <a:gd name="T52" fmla="*/ 67 w 189"/>
                  <a:gd name="T53" fmla="*/ 129 h 167"/>
                  <a:gd name="T54" fmla="*/ 48 w 189"/>
                  <a:gd name="T55" fmla="*/ 158 h 167"/>
                  <a:gd name="T56" fmla="*/ 39 w 189"/>
                  <a:gd name="T57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9" h="167">
                    <a:moveTo>
                      <a:pt x="39" y="167"/>
                    </a:moveTo>
                    <a:cubicBezTo>
                      <a:pt x="36" y="149"/>
                      <a:pt x="20" y="140"/>
                      <a:pt x="13" y="124"/>
                    </a:cubicBezTo>
                    <a:cubicBezTo>
                      <a:pt x="7" y="109"/>
                      <a:pt x="0" y="97"/>
                      <a:pt x="9" y="80"/>
                    </a:cubicBezTo>
                    <a:cubicBezTo>
                      <a:pt x="21" y="57"/>
                      <a:pt x="28" y="32"/>
                      <a:pt x="45" y="12"/>
                    </a:cubicBezTo>
                    <a:cubicBezTo>
                      <a:pt x="49" y="6"/>
                      <a:pt x="54" y="0"/>
                      <a:pt x="60" y="5"/>
                    </a:cubicBezTo>
                    <a:cubicBezTo>
                      <a:pt x="66" y="9"/>
                      <a:pt x="77" y="11"/>
                      <a:pt x="74" y="23"/>
                    </a:cubicBezTo>
                    <a:cubicBezTo>
                      <a:pt x="72" y="31"/>
                      <a:pt x="78" y="40"/>
                      <a:pt x="70" y="47"/>
                    </a:cubicBezTo>
                    <a:cubicBezTo>
                      <a:pt x="57" y="59"/>
                      <a:pt x="69" y="67"/>
                      <a:pt x="76" y="73"/>
                    </a:cubicBezTo>
                    <a:cubicBezTo>
                      <a:pt x="84" y="78"/>
                      <a:pt x="95" y="79"/>
                      <a:pt x="102" y="68"/>
                    </a:cubicBezTo>
                    <a:cubicBezTo>
                      <a:pt x="105" y="64"/>
                      <a:pt x="107" y="59"/>
                      <a:pt x="111" y="55"/>
                    </a:cubicBezTo>
                    <a:cubicBezTo>
                      <a:pt x="115" y="51"/>
                      <a:pt x="120" y="47"/>
                      <a:pt x="127" y="48"/>
                    </a:cubicBezTo>
                    <a:cubicBezTo>
                      <a:pt x="134" y="50"/>
                      <a:pt x="135" y="56"/>
                      <a:pt x="135" y="63"/>
                    </a:cubicBezTo>
                    <a:cubicBezTo>
                      <a:pt x="135" y="67"/>
                      <a:pt x="134" y="75"/>
                      <a:pt x="140" y="73"/>
                    </a:cubicBezTo>
                    <a:cubicBezTo>
                      <a:pt x="149" y="70"/>
                      <a:pt x="158" y="79"/>
                      <a:pt x="164" y="73"/>
                    </a:cubicBezTo>
                    <a:cubicBezTo>
                      <a:pt x="171" y="67"/>
                      <a:pt x="162" y="63"/>
                      <a:pt x="160" y="57"/>
                    </a:cubicBezTo>
                    <a:cubicBezTo>
                      <a:pt x="159" y="53"/>
                      <a:pt x="159" y="48"/>
                      <a:pt x="159" y="44"/>
                    </a:cubicBezTo>
                    <a:cubicBezTo>
                      <a:pt x="168" y="48"/>
                      <a:pt x="169" y="59"/>
                      <a:pt x="179" y="62"/>
                    </a:cubicBezTo>
                    <a:cubicBezTo>
                      <a:pt x="180" y="63"/>
                      <a:pt x="181" y="64"/>
                      <a:pt x="181" y="65"/>
                    </a:cubicBezTo>
                    <a:cubicBezTo>
                      <a:pt x="189" y="82"/>
                      <a:pt x="171" y="88"/>
                      <a:pt x="166" y="99"/>
                    </a:cubicBezTo>
                    <a:cubicBezTo>
                      <a:pt x="163" y="107"/>
                      <a:pt x="153" y="111"/>
                      <a:pt x="146" y="105"/>
                    </a:cubicBezTo>
                    <a:cubicBezTo>
                      <a:pt x="126" y="87"/>
                      <a:pt x="99" y="96"/>
                      <a:pt x="77" y="88"/>
                    </a:cubicBezTo>
                    <a:cubicBezTo>
                      <a:pt x="67" y="85"/>
                      <a:pt x="58" y="84"/>
                      <a:pt x="50" y="77"/>
                    </a:cubicBezTo>
                    <a:cubicBezTo>
                      <a:pt x="36" y="65"/>
                      <a:pt x="31" y="69"/>
                      <a:pt x="22" y="84"/>
                    </a:cubicBezTo>
                    <a:cubicBezTo>
                      <a:pt x="13" y="101"/>
                      <a:pt x="19" y="114"/>
                      <a:pt x="23" y="129"/>
                    </a:cubicBezTo>
                    <a:cubicBezTo>
                      <a:pt x="25" y="139"/>
                      <a:pt x="32" y="144"/>
                      <a:pt x="41" y="146"/>
                    </a:cubicBezTo>
                    <a:cubicBezTo>
                      <a:pt x="49" y="148"/>
                      <a:pt x="52" y="140"/>
                      <a:pt x="55" y="135"/>
                    </a:cubicBezTo>
                    <a:cubicBezTo>
                      <a:pt x="57" y="132"/>
                      <a:pt x="59" y="129"/>
                      <a:pt x="67" y="129"/>
                    </a:cubicBezTo>
                    <a:cubicBezTo>
                      <a:pt x="60" y="140"/>
                      <a:pt x="73" y="158"/>
                      <a:pt x="48" y="158"/>
                    </a:cubicBezTo>
                    <a:cubicBezTo>
                      <a:pt x="45" y="158"/>
                      <a:pt x="42" y="164"/>
                      <a:pt x="39" y="167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4" name="Freeform 884">
                <a:extLst>
                  <a:ext uri="{FF2B5EF4-FFF2-40B4-BE49-F238E27FC236}">
                    <a16:creationId xmlns:a16="http://schemas.microsoft.com/office/drawing/2014/main" id="{999C9874-ED8E-E710-1CB8-CC4387DE5007}"/>
                  </a:ext>
                </a:extLst>
              </p:cNvPr>
              <p:cNvSpPr/>
              <p:nvPr/>
            </p:nvSpPr>
            <p:spPr bwMode="auto">
              <a:xfrm>
                <a:off x="4095" y="2021"/>
                <a:ext cx="104" cy="75"/>
              </a:xfrm>
              <a:custGeom>
                <a:avLst/>
                <a:gdLst>
                  <a:gd name="T0" fmla="*/ 0 w 256"/>
                  <a:gd name="T1" fmla="*/ 38 h 88"/>
                  <a:gd name="T2" fmla="*/ 9 w 256"/>
                  <a:gd name="T3" fmla="*/ 21 h 88"/>
                  <a:gd name="T4" fmla="*/ 46 w 256"/>
                  <a:gd name="T5" fmla="*/ 9 h 88"/>
                  <a:gd name="T6" fmla="*/ 136 w 256"/>
                  <a:gd name="T7" fmla="*/ 62 h 88"/>
                  <a:gd name="T8" fmla="*/ 164 w 256"/>
                  <a:gd name="T9" fmla="*/ 57 h 88"/>
                  <a:gd name="T10" fmla="*/ 190 w 256"/>
                  <a:gd name="T11" fmla="*/ 54 h 88"/>
                  <a:gd name="T12" fmla="*/ 215 w 256"/>
                  <a:gd name="T13" fmla="*/ 43 h 88"/>
                  <a:gd name="T14" fmla="*/ 256 w 256"/>
                  <a:gd name="T15" fmla="*/ 18 h 88"/>
                  <a:gd name="T16" fmla="*/ 242 w 256"/>
                  <a:gd name="T17" fmla="*/ 33 h 88"/>
                  <a:gd name="T18" fmla="*/ 229 w 256"/>
                  <a:gd name="T19" fmla="*/ 54 h 88"/>
                  <a:gd name="T20" fmla="*/ 224 w 256"/>
                  <a:gd name="T21" fmla="*/ 88 h 88"/>
                  <a:gd name="T22" fmla="*/ 189 w 256"/>
                  <a:gd name="T23" fmla="*/ 62 h 88"/>
                  <a:gd name="T24" fmla="*/ 169 w 256"/>
                  <a:gd name="T25" fmla="*/ 65 h 88"/>
                  <a:gd name="T26" fmla="*/ 130 w 256"/>
                  <a:gd name="T27" fmla="*/ 74 h 88"/>
                  <a:gd name="T28" fmla="*/ 117 w 256"/>
                  <a:gd name="T29" fmla="*/ 71 h 88"/>
                  <a:gd name="T30" fmla="*/ 58 w 256"/>
                  <a:gd name="T31" fmla="*/ 51 h 88"/>
                  <a:gd name="T32" fmla="*/ 50 w 256"/>
                  <a:gd name="T33" fmla="*/ 41 h 88"/>
                  <a:gd name="T34" fmla="*/ 22 w 256"/>
                  <a:gd name="T35" fmla="*/ 31 h 88"/>
                  <a:gd name="T36" fmla="*/ 0 w 256"/>
                  <a:gd name="T37" fmla="*/ 42 h 88"/>
                  <a:gd name="T38" fmla="*/ 0 w 256"/>
                  <a:gd name="T39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6" h="88">
                    <a:moveTo>
                      <a:pt x="0" y="38"/>
                    </a:moveTo>
                    <a:cubicBezTo>
                      <a:pt x="6" y="34"/>
                      <a:pt x="7" y="27"/>
                      <a:pt x="9" y="21"/>
                    </a:cubicBezTo>
                    <a:cubicBezTo>
                      <a:pt x="15" y="8"/>
                      <a:pt x="34" y="0"/>
                      <a:pt x="46" y="9"/>
                    </a:cubicBezTo>
                    <a:cubicBezTo>
                      <a:pt x="74" y="30"/>
                      <a:pt x="108" y="42"/>
                      <a:pt x="136" y="62"/>
                    </a:cubicBezTo>
                    <a:cubicBezTo>
                      <a:pt x="147" y="70"/>
                      <a:pt x="156" y="66"/>
                      <a:pt x="164" y="57"/>
                    </a:cubicBezTo>
                    <a:cubicBezTo>
                      <a:pt x="171" y="48"/>
                      <a:pt x="178" y="43"/>
                      <a:pt x="190" y="54"/>
                    </a:cubicBezTo>
                    <a:cubicBezTo>
                      <a:pt x="202" y="65"/>
                      <a:pt x="214" y="47"/>
                      <a:pt x="215" y="43"/>
                    </a:cubicBezTo>
                    <a:cubicBezTo>
                      <a:pt x="220" y="19"/>
                      <a:pt x="240" y="23"/>
                      <a:pt x="256" y="18"/>
                    </a:cubicBezTo>
                    <a:cubicBezTo>
                      <a:pt x="256" y="28"/>
                      <a:pt x="249" y="33"/>
                      <a:pt x="242" y="33"/>
                    </a:cubicBezTo>
                    <a:cubicBezTo>
                      <a:pt x="223" y="32"/>
                      <a:pt x="226" y="45"/>
                      <a:pt x="229" y="54"/>
                    </a:cubicBezTo>
                    <a:cubicBezTo>
                      <a:pt x="233" y="67"/>
                      <a:pt x="230" y="77"/>
                      <a:pt x="224" y="88"/>
                    </a:cubicBezTo>
                    <a:cubicBezTo>
                      <a:pt x="212" y="79"/>
                      <a:pt x="201" y="71"/>
                      <a:pt x="189" y="62"/>
                    </a:cubicBezTo>
                    <a:cubicBezTo>
                      <a:pt x="182" y="57"/>
                      <a:pt x="175" y="57"/>
                      <a:pt x="169" y="65"/>
                    </a:cubicBezTo>
                    <a:cubicBezTo>
                      <a:pt x="159" y="80"/>
                      <a:pt x="145" y="81"/>
                      <a:pt x="130" y="74"/>
                    </a:cubicBezTo>
                    <a:cubicBezTo>
                      <a:pt x="125" y="72"/>
                      <a:pt x="121" y="69"/>
                      <a:pt x="117" y="71"/>
                    </a:cubicBezTo>
                    <a:cubicBezTo>
                      <a:pt x="93" y="77"/>
                      <a:pt x="78" y="56"/>
                      <a:pt x="58" y="51"/>
                    </a:cubicBezTo>
                    <a:cubicBezTo>
                      <a:pt x="54" y="50"/>
                      <a:pt x="51" y="47"/>
                      <a:pt x="50" y="41"/>
                    </a:cubicBezTo>
                    <a:cubicBezTo>
                      <a:pt x="47" y="25"/>
                      <a:pt x="35" y="21"/>
                      <a:pt x="22" y="31"/>
                    </a:cubicBezTo>
                    <a:cubicBezTo>
                      <a:pt x="15" y="36"/>
                      <a:pt x="10" y="44"/>
                      <a:pt x="0" y="42"/>
                    </a:cubicBezTo>
                    <a:cubicBezTo>
                      <a:pt x="0" y="41"/>
                      <a:pt x="0" y="40"/>
                      <a:pt x="0" y="38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5" name="Freeform 885">
                <a:extLst>
                  <a:ext uri="{FF2B5EF4-FFF2-40B4-BE49-F238E27FC236}">
                    <a16:creationId xmlns:a16="http://schemas.microsoft.com/office/drawing/2014/main" id="{393BF302-B502-B1A3-0292-C70BC16F650C}"/>
                  </a:ext>
                </a:extLst>
              </p:cNvPr>
              <p:cNvSpPr/>
              <p:nvPr/>
            </p:nvSpPr>
            <p:spPr bwMode="auto">
              <a:xfrm>
                <a:off x="4280" y="1958"/>
                <a:ext cx="44" cy="94"/>
              </a:xfrm>
              <a:custGeom>
                <a:avLst/>
                <a:gdLst>
                  <a:gd name="T0" fmla="*/ 60 w 108"/>
                  <a:gd name="T1" fmla="*/ 49 h 111"/>
                  <a:gd name="T2" fmla="*/ 56 w 108"/>
                  <a:gd name="T3" fmla="*/ 71 h 111"/>
                  <a:gd name="T4" fmla="*/ 69 w 108"/>
                  <a:gd name="T5" fmla="*/ 78 h 111"/>
                  <a:gd name="T6" fmla="*/ 100 w 108"/>
                  <a:gd name="T7" fmla="*/ 96 h 111"/>
                  <a:gd name="T8" fmla="*/ 108 w 108"/>
                  <a:gd name="T9" fmla="*/ 104 h 111"/>
                  <a:gd name="T10" fmla="*/ 91 w 108"/>
                  <a:gd name="T11" fmla="*/ 98 h 111"/>
                  <a:gd name="T12" fmla="*/ 71 w 108"/>
                  <a:gd name="T13" fmla="*/ 95 h 111"/>
                  <a:gd name="T14" fmla="*/ 53 w 108"/>
                  <a:gd name="T15" fmla="*/ 101 h 111"/>
                  <a:gd name="T16" fmla="*/ 38 w 108"/>
                  <a:gd name="T17" fmla="*/ 95 h 111"/>
                  <a:gd name="T18" fmla="*/ 40 w 108"/>
                  <a:gd name="T19" fmla="*/ 79 h 111"/>
                  <a:gd name="T20" fmla="*/ 40 w 108"/>
                  <a:gd name="T21" fmla="*/ 59 h 111"/>
                  <a:gd name="T22" fmla="*/ 0 w 108"/>
                  <a:gd name="T23" fmla="*/ 17 h 111"/>
                  <a:gd name="T24" fmla="*/ 32 w 108"/>
                  <a:gd name="T25" fmla="*/ 18 h 111"/>
                  <a:gd name="T26" fmla="*/ 60 w 108"/>
                  <a:gd name="T27" fmla="*/ 4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8" h="110">
                    <a:moveTo>
                      <a:pt x="60" y="49"/>
                    </a:moveTo>
                    <a:cubicBezTo>
                      <a:pt x="53" y="55"/>
                      <a:pt x="56" y="63"/>
                      <a:pt x="56" y="71"/>
                    </a:cubicBezTo>
                    <a:cubicBezTo>
                      <a:pt x="57" y="78"/>
                      <a:pt x="62" y="81"/>
                      <a:pt x="69" y="78"/>
                    </a:cubicBezTo>
                    <a:cubicBezTo>
                      <a:pt x="89" y="68"/>
                      <a:pt x="99" y="74"/>
                      <a:pt x="100" y="96"/>
                    </a:cubicBezTo>
                    <a:cubicBezTo>
                      <a:pt x="101" y="100"/>
                      <a:pt x="104" y="103"/>
                      <a:pt x="108" y="104"/>
                    </a:cubicBezTo>
                    <a:cubicBezTo>
                      <a:pt x="99" y="111"/>
                      <a:pt x="95" y="104"/>
                      <a:pt x="91" y="98"/>
                    </a:cubicBezTo>
                    <a:cubicBezTo>
                      <a:pt x="85" y="89"/>
                      <a:pt x="78" y="89"/>
                      <a:pt x="71" y="95"/>
                    </a:cubicBezTo>
                    <a:cubicBezTo>
                      <a:pt x="66" y="100"/>
                      <a:pt x="59" y="99"/>
                      <a:pt x="53" y="101"/>
                    </a:cubicBezTo>
                    <a:cubicBezTo>
                      <a:pt x="46" y="103"/>
                      <a:pt x="41" y="101"/>
                      <a:pt x="38" y="95"/>
                    </a:cubicBezTo>
                    <a:cubicBezTo>
                      <a:pt x="35" y="90"/>
                      <a:pt x="35" y="83"/>
                      <a:pt x="40" y="79"/>
                    </a:cubicBezTo>
                    <a:cubicBezTo>
                      <a:pt x="51" y="72"/>
                      <a:pt x="48" y="66"/>
                      <a:pt x="40" y="59"/>
                    </a:cubicBezTo>
                    <a:cubicBezTo>
                      <a:pt x="25" y="46"/>
                      <a:pt x="18" y="27"/>
                      <a:pt x="0" y="17"/>
                    </a:cubicBezTo>
                    <a:cubicBezTo>
                      <a:pt x="14" y="0"/>
                      <a:pt x="22" y="0"/>
                      <a:pt x="32" y="18"/>
                    </a:cubicBezTo>
                    <a:cubicBezTo>
                      <a:pt x="39" y="31"/>
                      <a:pt x="56" y="34"/>
                      <a:pt x="60" y="49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6" name="Freeform 886">
                <a:extLst>
                  <a:ext uri="{FF2B5EF4-FFF2-40B4-BE49-F238E27FC236}">
                    <a16:creationId xmlns:a16="http://schemas.microsoft.com/office/drawing/2014/main" id="{AE286425-D8FA-36ED-7624-36B5B9DA01DB}"/>
                  </a:ext>
                </a:extLst>
              </p:cNvPr>
              <p:cNvSpPr/>
              <p:nvPr/>
            </p:nvSpPr>
            <p:spPr bwMode="auto">
              <a:xfrm>
                <a:off x="4272" y="1908"/>
                <a:ext cx="20" cy="50"/>
              </a:xfrm>
              <a:custGeom>
                <a:avLst/>
                <a:gdLst>
                  <a:gd name="T0" fmla="*/ 16 w 50"/>
                  <a:gd name="T1" fmla="*/ 0 h 59"/>
                  <a:gd name="T2" fmla="*/ 34 w 50"/>
                  <a:gd name="T3" fmla="*/ 12 h 59"/>
                  <a:gd name="T4" fmla="*/ 47 w 50"/>
                  <a:gd name="T5" fmla="*/ 36 h 59"/>
                  <a:gd name="T6" fmla="*/ 24 w 50"/>
                  <a:gd name="T7" fmla="*/ 59 h 59"/>
                  <a:gd name="T8" fmla="*/ 5 w 50"/>
                  <a:gd name="T9" fmla="*/ 31 h 59"/>
                  <a:gd name="T10" fmla="*/ 16 w 50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59">
                    <a:moveTo>
                      <a:pt x="16" y="0"/>
                    </a:moveTo>
                    <a:cubicBezTo>
                      <a:pt x="22" y="4"/>
                      <a:pt x="29" y="7"/>
                      <a:pt x="34" y="12"/>
                    </a:cubicBezTo>
                    <a:cubicBezTo>
                      <a:pt x="41" y="18"/>
                      <a:pt x="50" y="24"/>
                      <a:pt x="47" y="36"/>
                    </a:cubicBezTo>
                    <a:cubicBezTo>
                      <a:pt x="44" y="49"/>
                      <a:pt x="38" y="58"/>
                      <a:pt x="24" y="59"/>
                    </a:cubicBezTo>
                    <a:cubicBezTo>
                      <a:pt x="4" y="55"/>
                      <a:pt x="0" y="48"/>
                      <a:pt x="5" y="31"/>
                    </a:cubicBezTo>
                    <a:cubicBezTo>
                      <a:pt x="8" y="21"/>
                      <a:pt x="9" y="9"/>
                      <a:pt x="16" y="0"/>
                    </a:cubicBez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7" name="Freeform 887">
                <a:extLst>
                  <a:ext uri="{FF2B5EF4-FFF2-40B4-BE49-F238E27FC236}">
                    <a16:creationId xmlns:a16="http://schemas.microsoft.com/office/drawing/2014/main" id="{4D851D6A-51CD-E3BC-21D5-3A5A78C14402}"/>
                  </a:ext>
                </a:extLst>
              </p:cNvPr>
              <p:cNvSpPr/>
              <p:nvPr/>
            </p:nvSpPr>
            <p:spPr bwMode="auto">
              <a:xfrm>
                <a:off x="4263" y="1902"/>
                <a:ext cx="5" cy="11"/>
              </a:xfrm>
              <a:custGeom>
                <a:avLst/>
                <a:gdLst>
                  <a:gd name="T0" fmla="*/ 8 w 14"/>
                  <a:gd name="T1" fmla="*/ 0 h 12"/>
                  <a:gd name="T2" fmla="*/ 13 w 14"/>
                  <a:gd name="T3" fmla="*/ 6 h 12"/>
                  <a:gd name="T4" fmla="*/ 7 w 14"/>
                  <a:gd name="T5" fmla="*/ 12 h 12"/>
                  <a:gd name="T6" fmla="*/ 0 w 14"/>
                  <a:gd name="T7" fmla="*/ 7 h 12"/>
                  <a:gd name="T8" fmla="*/ 8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8" y="0"/>
                    </a:moveTo>
                    <a:cubicBezTo>
                      <a:pt x="12" y="1"/>
                      <a:pt x="14" y="3"/>
                      <a:pt x="13" y="6"/>
                    </a:cubicBezTo>
                    <a:cubicBezTo>
                      <a:pt x="13" y="10"/>
                      <a:pt x="11" y="12"/>
                      <a:pt x="7" y="12"/>
                    </a:cubicBezTo>
                    <a:cubicBezTo>
                      <a:pt x="3" y="12"/>
                      <a:pt x="1" y="10"/>
                      <a:pt x="0" y="7"/>
                    </a:cubicBezTo>
                    <a:cubicBezTo>
                      <a:pt x="0" y="1"/>
                      <a:pt x="5" y="1"/>
                      <a:pt x="8" y="0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8" name="Freeform 888">
                <a:extLst>
                  <a:ext uri="{FF2B5EF4-FFF2-40B4-BE49-F238E27FC236}">
                    <a16:creationId xmlns:a16="http://schemas.microsoft.com/office/drawing/2014/main" id="{F1AA372C-E6BC-2E7B-4C97-0C7A02FE2D39}"/>
                  </a:ext>
                </a:extLst>
              </p:cNvPr>
              <p:cNvSpPr/>
              <p:nvPr/>
            </p:nvSpPr>
            <p:spPr bwMode="auto">
              <a:xfrm>
                <a:off x="4248" y="1891"/>
                <a:ext cx="8" cy="22"/>
              </a:xfrm>
              <a:custGeom>
                <a:avLst/>
                <a:gdLst>
                  <a:gd name="T0" fmla="*/ 18 w 18"/>
                  <a:gd name="T1" fmla="*/ 3 h 26"/>
                  <a:gd name="T2" fmla="*/ 18 w 18"/>
                  <a:gd name="T3" fmla="*/ 7 h 26"/>
                  <a:gd name="T4" fmla="*/ 6 w 18"/>
                  <a:gd name="T5" fmla="*/ 26 h 26"/>
                  <a:gd name="T6" fmla="*/ 2 w 18"/>
                  <a:gd name="T7" fmla="*/ 11 h 26"/>
                  <a:gd name="T8" fmla="*/ 18 w 18"/>
                  <a:gd name="T9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6">
                    <a:moveTo>
                      <a:pt x="18" y="3"/>
                    </a:moveTo>
                    <a:cubicBezTo>
                      <a:pt x="18" y="4"/>
                      <a:pt x="18" y="5"/>
                      <a:pt x="18" y="7"/>
                    </a:cubicBezTo>
                    <a:cubicBezTo>
                      <a:pt x="14" y="13"/>
                      <a:pt x="10" y="20"/>
                      <a:pt x="6" y="26"/>
                    </a:cubicBezTo>
                    <a:cubicBezTo>
                      <a:pt x="0" y="22"/>
                      <a:pt x="2" y="16"/>
                      <a:pt x="2" y="11"/>
                    </a:cubicBezTo>
                    <a:cubicBezTo>
                      <a:pt x="6" y="6"/>
                      <a:pt x="10" y="0"/>
                      <a:pt x="18" y="3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9" name="Freeform 889">
                <a:extLst>
                  <a:ext uri="{FF2B5EF4-FFF2-40B4-BE49-F238E27FC236}">
                    <a16:creationId xmlns:a16="http://schemas.microsoft.com/office/drawing/2014/main" id="{C5ABAC43-8473-530E-B5D9-D6FEE6094933}"/>
                  </a:ext>
                </a:extLst>
              </p:cNvPr>
              <p:cNvSpPr/>
              <p:nvPr/>
            </p:nvSpPr>
            <p:spPr bwMode="auto">
              <a:xfrm>
                <a:off x="4282" y="2126"/>
                <a:ext cx="8" cy="10"/>
              </a:xfrm>
              <a:custGeom>
                <a:avLst/>
                <a:gdLst>
                  <a:gd name="T0" fmla="*/ 20 w 20"/>
                  <a:gd name="T1" fmla="*/ 10 h 12"/>
                  <a:gd name="T2" fmla="*/ 0 w 20"/>
                  <a:gd name="T3" fmla="*/ 0 h 12"/>
                  <a:gd name="T4" fmla="*/ 20 w 20"/>
                  <a:gd name="T5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20" y="10"/>
                    </a:moveTo>
                    <a:cubicBezTo>
                      <a:pt x="13" y="10"/>
                      <a:pt x="4" y="12"/>
                      <a:pt x="0" y="0"/>
                    </a:cubicBezTo>
                    <a:cubicBezTo>
                      <a:pt x="10" y="0"/>
                      <a:pt x="16" y="3"/>
                      <a:pt x="20" y="10"/>
                    </a:cubicBezTo>
                    <a:close/>
                  </a:path>
                </a:pathLst>
              </a:custGeom>
              <a:solidFill>
                <a:srgbClr val="E5B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0" name="Freeform 890">
                <a:extLst>
                  <a:ext uri="{FF2B5EF4-FFF2-40B4-BE49-F238E27FC236}">
                    <a16:creationId xmlns:a16="http://schemas.microsoft.com/office/drawing/2014/main" id="{B5026E54-1AEB-0A19-53C1-C9AD22206179}"/>
                  </a:ext>
                </a:extLst>
              </p:cNvPr>
              <p:cNvSpPr/>
              <p:nvPr/>
            </p:nvSpPr>
            <p:spPr bwMode="auto">
              <a:xfrm>
                <a:off x="3903" y="918"/>
                <a:ext cx="256" cy="242"/>
              </a:xfrm>
              <a:custGeom>
                <a:avLst/>
                <a:gdLst>
                  <a:gd name="T0" fmla="*/ 390 w 630"/>
                  <a:gd name="T1" fmla="*/ 21 h 284"/>
                  <a:gd name="T2" fmla="*/ 409 w 630"/>
                  <a:gd name="T3" fmla="*/ 15 h 284"/>
                  <a:gd name="T4" fmla="*/ 470 w 630"/>
                  <a:gd name="T5" fmla="*/ 48 h 284"/>
                  <a:gd name="T6" fmla="*/ 400 w 630"/>
                  <a:gd name="T7" fmla="*/ 81 h 284"/>
                  <a:gd name="T8" fmla="*/ 447 w 630"/>
                  <a:gd name="T9" fmla="*/ 120 h 284"/>
                  <a:gd name="T10" fmla="*/ 554 w 630"/>
                  <a:gd name="T11" fmla="*/ 122 h 284"/>
                  <a:gd name="T12" fmla="*/ 610 w 630"/>
                  <a:gd name="T13" fmla="*/ 99 h 284"/>
                  <a:gd name="T14" fmla="*/ 595 w 630"/>
                  <a:gd name="T15" fmla="*/ 128 h 284"/>
                  <a:gd name="T16" fmla="*/ 529 w 630"/>
                  <a:gd name="T17" fmla="*/ 169 h 284"/>
                  <a:gd name="T18" fmla="*/ 526 w 630"/>
                  <a:gd name="T19" fmla="*/ 192 h 284"/>
                  <a:gd name="T20" fmla="*/ 548 w 630"/>
                  <a:gd name="T21" fmla="*/ 220 h 284"/>
                  <a:gd name="T22" fmla="*/ 580 w 630"/>
                  <a:gd name="T23" fmla="*/ 222 h 284"/>
                  <a:gd name="T24" fmla="*/ 572 w 630"/>
                  <a:gd name="T25" fmla="*/ 255 h 284"/>
                  <a:gd name="T26" fmla="*/ 561 w 630"/>
                  <a:gd name="T27" fmla="*/ 270 h 284"/>
                  <a:gd name="T28" fmla="*/ 518 w 630"/>
                  <a:gd name="T29" fmla="*/ 245 h 284"/>
                  <a:gd name="T30" fmla="*/ 483 w 630"/>
                  <a:gd name="T31" fmla="*/ 217 h 284"/>
                  <a:gd name="T32" fmla="*/ 421 w 630"/>
                  <a:gd name="T33" fmla="*/ 166 h 284"/>
                  <a:gd name="T34" fmla="*/ 341 w 630"/>
                  <a:gd name="T35" fmla="*/ 111 h 284"/>
                  <a:gd name="T36" fmla="*/ 343 w 630"/>
                  <a:gd name="T37" fmla="*/ 168 h 284"/>
                  <a:gd name="T38" fmla="*/ 347 w 630"/>
                  <a:gd name="T39" fmla="*/ 247 h 284"/>
                  <a:gd name="T40" fmla="*/ 303 w 630"/>
                  <a:gd name="T41" fmla="*/ 279 h 284"/>
                  <a:gd name="T42" fmla="*/ 292 w 630"/>
                  <a:gd name="T43" fmla="*/ 261 h 284"/>
                  <a:gd name="T44" fmla="*/ 291 w 630"/>
                  <a:gd name="T45" fmla="*/ 167 h 284"/>
                  <a:gd name="T46" fmla="*/ 261 w 630"/>
                  <a:gd name="T47" fmla="*/ 201 h 284"/>
                  <a:gd name="T48" fmla="*/ 229 w 630"/>
                  <a:gd name="T49" fmla="*/ 233 h 284"/>
                  <a:gd name="T50" fmla="*/ 189 w 630"/>
                  <a:gd name="T51" fmla="*/ 194 h 284"/>
                  <a:gd name="T52" fmla="*/ 122 w 630"/>
                  <a:gd name="T53" fmla="*/ 181 h 284"/>
                  <a:gd name="T54" fmla="*/ 90 w 630"/>
                  <a:gd name="T55" fmla="*/ 175 h 284"/>
                  <a:gd name="T56" fmla="*/ 63 w 630"/>
                  <a:gd name="T57" fmla="*/ 194 h 284"/>
                  <a:gd name="T58" fmla="*/ 28 w 630"/>
                  <a:gd name="T59" fmla="*/ 240 h 284"/>
                  <a:gd name="T60" fmla="*/ 6 w 630"/>
                  <a:gd name="T61" fmla="*/ 179 h 284"/>
                  <a:gd name="T62" fmla="*/ 23 w 630"/>
                  <a:gd name="T63" fmla="*/ 154 h 284"/>
                  <a:gd name="T64" fmla="*/ 69 w 630"/>
                  <a:gd name="T65" fmla="*/ 112 h 284"/>
                  <a:gd name="T66" fmla="*/ 118 w 630"/>
                  <a:gd name="T67" fmla="*/ 58 h 284"/>
                  <a:gd name="T68" fmla="*/ 155 w 630"/>
                  <a:gd name="T69" fmla="*/ 37 h 284"/>
                  <a:gd name="T70" fmla="*/ 208 w 630"/>
                  <a:gd name="T71" fmla="*/ 31 h 284"/>
                  <a:gd name="T72" fmla="*/ 287 w 630"/>
                  <a:gd name="T73" fmla="*/ 19 h 284"/>
                  <a:gd name="T74" fmla="*/ 356 w 630"/>
                  <a:gd name="T75" fmla="*/ 17 h 284"/>
                  <a:gd name="T76" fmla="*/ 393 w 630"/>
                  <a:gd name="T77" fmla="*/ 7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30" h="284">
                    <a:moveTo>
                      <a:pt x="393" y="7"/>
                    </a:moveTo>
                    <a:cubicBezTo>
                      <a:pt x="380" y="10"/>
                      <a:pt x="388" y="16"/>
                      <a:pt x="390" y="21"/>
                    </a:cubicBezTo>
                    <a:cubicBezTo>
                      <a:pt x="394" y="27"/>
                      <a:pt x="398" y="24"/>
                      <a:pt x="401" y="21"/>
                    </a:cubicBezTo>
                    <a:cubicBezTo>
                      <a:pt x="404" y="19"/>
                      <a:pt x="406" y="17"/>
                      <a:pt x="409" y="15"/>
                    </a:cubicBezTo>
                    <a:cubicBezTo>
                      <a:pt x="431" y="10"/>
                      <a:pt x="450" y="21"/>
                      <a:pt x="469" y="29"/>
                    </a:cubicBezTo>
                    <a:cubicBezTo>
                      <a:pt x="477" y="33"/>
                      <a:pt x="476" y="41"/>
                      <a:pt x="470" y="48"/>
                    </a:cubicBezTo>
                    <a:cubicBezTo>
                      <a:pt x="464" y="55"/>
                      <a:pt x="456" y="59"/>
                      <a:pt x="447" y="60"/>
                    </a:cubicBezTo>
                    <a:cubicBezTo>
                      <a:pt x="429" y="62"/>
                      <a:pt x="414" y="71"/>
                      <a:pt x="400" y="81"/>
                    </a:cubicBezTo>
                    <a:cubicBezTo>
                      <a:pt x="392" y="85"/>
                      <a:pt x="392" y="89"/>
                      <a:pt x="397" y="96"/>
                    </a:cubicBezTo>
                    <a:cubicBezTo>
                      <a:pt x="409" y="115"/>
                      <a:pt x="424" y="126"/>
                      <a:pt x="447" y="120"/>
                    </a:cubicBezTo>
                    <a:cubicBezTo>
                      <a:pt x="464" y="116"/>
                      <a:pt x="479" y="121"/>
                      <a:pt x="494" y="129"/>
                    </a:cubicBezTo>
                    <a:cubicBezTo>
                      <a:pt x="516" y="140"/>
                      <a:pt x="536" y="147"/>
                      <a:pt x="554" y="122"/>
                    </a:cubicBezTo>
                    <a:cubicBezTo>
                      <a:pt x="558" y="116"/>
                      <a:pt x="567" y="113"/>
                      <a:pt x="575" y="112"/>
                    </a:cubicBezTo>
                    <a:cubicBezTo>
                      <a:pt x="587" y="109"/>
                      <a:pt x="599" y="106"/>
                      <a:pt x="610" y="99"/>
                    </a:cubicBezTo>
                    <a:cubicBezTo>
                      <a:pt x="616" y="94"/>
                      <a:pt x="625" y="92"/>
                      <a:pt x="630" y="102"/>
                    </a:cubicBezTo>
                    <a:cubicBezTo>
                      <a:pt x="623" y="116"/>
                      <a:pt x="611" y="125"/>
                      <a:pt x="595" y="128"/>
                    </a:cubicBezTo>
                    <a:cubicBezTo>
                      <a:pt x="585" y="129"/>
                      <a:pt x="578" y="132"/>
                      <a:pt x="575" y="143"/>
                    </a:cubicBezTo>
                    <a:cubicBezTo>
                      <a:pt x="568" y="165"/>
                      <a:pt x="552" y="174"/>
                      <a:pt x="529" y="169"/>
                    </a:cubicBezTo>
                    <a:cubicBezTo>
                      <a:pt x="520" y="166"/>
                      <a:pt x="510" y="163"/>
                      <a:pt x="499" y="167"/>
                    </a:cubicBezTo>
                    <a:cubicBezTo>
                      <a:pt x="505" y="179"/>
                      <a:pt x="502" y="198"/>
                      <a:pt x="526" y="192"/>
                    </a:cubicBezTo>
                    <a:cubicBezTo>
                      <a:pt x="533" y="190"/>
                      <a:pt x="538" y="196"/>
                      <a:pt x="540" y="203"/>
                    </a:cubicBezTo>
                    <a:cubicBezTo>
                      <a:pt x="542" y="208"/>
                      <a:pt x="542" y="215"/>
                      <a:pt x="548" y="220"/>
                    </a:cubicBezTo>
                    <a:cubicBezTo>
                      <a:pt x="552" y="214"/>
                      <a:pt x="541" y="203"/>
                      <a:pt x="553" y="201"/>
                    </a:cubicBezTo>
                    <a:cubicBezTo>
                      <a:pt x="567" y="200"/>
                      <a:pt x="572" y="214"/>
                      <a:pt x="580" y="222"/>
                    </a:cubicBezTo>
                    <a:cubicBezTo>
                      <a:pt x="587" y="228"/>
                      <a:pt x="581" y="234"/>
                      <a:pt x="575" y="238"/>
                    </a:cubicBezTo>
                    <a:cubicBezTo>
                      <a:pt x="567" y="243"/>
                      <a:pt x="570" y="249"/>
                      <a:pt x="572" y="255"/>
                    </a:cubicBezTo>
                    <a:cubicBezTo>
                      <a:pt x="576" y="264"/>
                      <a:pt x="581" y="274"/>
                      <a:pt x="573" y="283"/>
                    </a:cubicBezTo>
                    <a:cubicBezTo>
                      <a:pt x="564" y="284"/>
                      <a:pt x="564" y="275"/>
                      <a:pt x="561" y="270"/>
                    </a:cubicBezTo>
                    <a:cubicBezTo>
                      <a:pt x="557" y="263"/>
                      <a:pt x="554" y="254"/>
                      <a:pt x="547" y="248"/>
                    </a:cubicBezTo>
                    <a:cubicBezTo>
                      <a:pt x="539" y="240"/>
                      <a:pt x="530" y="235"/>
                      <a:pt x="518" y="245"/>
                    </a:cubicBezTo>
                    <a:cubicBezTo>
                      <a:pt x="504" y="255"/>
                      <a:pt x="489" y="248"/>
                      <a:pt x="485" y="231"/>
                    </a:cubicBezTo>
                    <a:cubicBezTo>
                      <a:pt x="484" y="227"/>
                      <a:pt x="483" y="222"/>
                      <a:pt x="483" y="217"/>
                    </a:cubicBezTo>
                    <a:cubicBezTo>
                      <a:pt x="483" y="194"/>
                      <a:pt x="477" y="179"/>
                      <a:pt x="453" y="168"/>
                    </a:cubicBezTo>
                    <a:cubicBezTo>
                      <a:pt x="440" y="162"/>
                      <a:pt x="434" y="159"/>
                      <a:pt x="421" y="166"/>
                    </a:cubicBezTo>
                    <a:cubicBezTo>
                      <a:pt x="407" y="173"/>
                      <a:pt x="389" y="164"/>
                      <a:pt x="381" y="148"/>
                    </a:cubicBezTo>
                    <a:cubicBezTo>
                      <a:pt x="373" y="129"/>
                      <a:pt x="358" y="119"/>
                      <a:pt x="341" y="111"/>
                    </a:cubicBezTo>
                    <a:cubicBezTo>
                      <a:pt x="328" y="105"/>
                      <a:pt x="323" y="109"/>
                      <a:pt x="323" y="122"/>
                    </a:cubicBezTo>
                    <a:cubicBezTo>
                      <a:pt x="323" y="139"/>
                      <a:pt x="327" y="156"/>
                      <a:pt x="343" y="168"/>
                    </a:cubicBezTo>
                    <a:cubicBezTo>
                      <a:pt x="362" y="183"/>
                      <a:pt x="369" y="217"/>
                      <a:pt x="359" y="238"/>
                    </a:cubicBezTo>
                    <a:cubicBezTo>
                      <a:pt x="356" y="243"/>
                      <a:pt x="352" y="247"/>
                      <a:pt x="347" y="247"/>
                    </a:cubicBezTo>
                    <a:cubicBezTo>
                      <a:pt x="329" y="249"/>
                      <a:pt x="322" y="261"/>
                      <a:pt x="318" y="276"/>
                    </a:cubicBezTo>
                    <a:cubicBezTo>
                      <a:pt x="313" y="279"/>
                      <a:pt x="308" y="280"/>
                      <a:pt x="303" y="279"/>
                    </a:cubicBezTo>
                    <a:cubicBezTo>
                      <a:pt x="298" y="278"/>
                      <a:pt x="295" y="274"/>
                      <a:pt x="293" y="271"/>
                    </a:cubicBezTo>
                    <a:cubicBezTo>
                      <a:pt x="293" y="268"/>
                      <a:pt x="293" y="264"/>
                      <a:pt x="292" y="261"/>
                    </a:cubicBezTo>
                    <a:cubicBezTo>
                      <a:pt x="285" y="248"/>
                      <a:pt x="276" y="237"/>
                      <a:pt x="298" y="226"/>
                    </a:cubicBezTo>
                    <a:cubicBezTo>
                      <a:pt x="313" y="218"/>
                      <a:pt x="306" y="177"/>
                      <a:pt x="291" y="167"/>
                    </a:cubicBezTo>
                    <a:cubicBezTo>
                      <a:pt x="288" y="165"/>
                      <a:pt x="284" y="162"/>
                      <a:pt x="281" y="167"/>
                    </a:cubicBezTo>
                    <a:cubicBezTo>
                      <a:pt x="276" y="179"/>
                      <a:pt x="262" y="186"/>
                      <a:pt x="261" y="201"/>
                    </a:cubicBezTo>
                    <a:cubicBezTo>
                      <a:pt x="261" y="204"/>
                      <a:pt x="260" y="209"/>
                      <a:pt x="258" y="212"/>
                    </a:cubicBezTo>
                    <a:cubicBezTo>
                      <a:pt x="249" y="220"/>
                      <a:pt x="243" y="235"/>
                      <a:pt x="229" y="233"/>
                    </a:cubicBezTo>
                    <a:cubicBezTo>
                      <a:pt x="216" y="231"/>
                      <a:pt x="216" y="217"/>
                      <a:pt x="213" y="206"/>
                    </a:cubicBezTo>
                    <a:cubicBezTo>
                      <a:pt x="210" y="193"/>
                      <a:pt x="203" y="189"/>
                      <a:pt x="189" y="194"/>
                    </a:cubicBezTo>
                    <a:cubicBezTo>
                      <a:pt x="163" y="203"/>
                      <a:pt x="162" y="202"/>
                      <a:pt x="147" y="176"/>
                    </a:cubicBezTo>
                    <a:cubicBezTo>
                      <a:pt x="140" y="164"/>
                      <a:pt x="132" y="165"/>
                      <a:pt x="122" y="181"/>
                    </a:cubicBezTo>
                    <a:cubicBezTo>
                      <a:pt x="114" y="178"/>
                      <a:pt x="119" y="165"/>
                      <a:pt x="109" y="163"/>
                    </a:cubicBezTo>
                    <a:cubicBezTo>
                      <a:pt x="98" y="161"/>
                      <a:pt x="95" y="169"/>
                      <a:pt x="90" y="175"/>
                    </a:cubicBezTo>
                    <a:cubicBezTo>
                      <a:pt x="86" y="180"/>
                      <a:pt x="80" y="178"/>
                      <a:pt x="75" y="179"/>
                    </a:cubicBezTo>
                    <a:cubicBezTo>
                      <a:pt x="68" y="181"/>
                      <a:pt x="60" y="185"/>
                      <a:pt x="63" y="194"/>
                    </a:cubicBezTo>
                    <a:cubicBezTo>
                      <a:pt x="67" y="207"/>
                      <a:pt x="60" y="211"/>
                      <a:pt x="51" y="216"/>
                    </a:cubicBezTo>
                    <a:cubicBezTo>
                      <a:pt x="41" y="221"/>
                      <a:pt x="29" y="224"/>
                      <a:pt x="28" y="240"/>
                    </a:cubicBezTo>
                    <a:cubicBezTo>
                      <a:pt x="27" y="248"/>
                      <a:pt x="20" y="244"/>
                      <a:pt x="16" y="240"/>
                    </a:cubicBezTo>
                    <a:cubicBezTo>
                      <a:pt x="0" y="222"/>
                      <a:pt x="7" y="200"/>
                      <a:pt x="6" y="179"/>
                    </a:cubicBezTo>
                    <a:cubicBezTo>
                      <a:pt x="6" y="175"/>
                      <a:pt x="11" y="175"/>
                      <a:pt x="14" y="174"/>
                    </a:cubicBezTo>
                    <a:cubicBezTo>
                      <a:pt x="24" y="171"/>
                      <a:pt x="26" y="164"/>
                      <a:pt x="23" y="154"/>
                    </a:cubicBezTo>
                    <a:cubicBezTo>
                      <a:pt x="19" y="142"/>
                      <a:pt x="16" y="130"/>
                      <a:pt x="38" y="134"/>
                    </a:cubicBezTo>
                    <a:cubicBezTo>
                      <a:pt x="52" y="136"/>
                      <a:pt x="64" y="128"/>
                      <a:pt x="69" y="112"/>
                    </a:cubicBezTo>
                    <a:cubicBezTo>
                      <a:pt x="73" y="96"/>
                      <a:pt x="79" y="82"/>
                      <a:pt x="89" y="69"/>
                    </a:cubicBezTo>
                    <a:cubicBezTo>
                      <a:pt x="96" y="59"/>
                      <a:pt x="100" y="46"/>
                      <a:pt x="118" y="58"/>
                    </a:cubicBezTo>
                    <a:cubicBezTo>
                      <a:pt x="126" y="63"/>
                      <a:pt x="131" y="53"/>
                      <a:pt x="133" y="45"/>
                    </a:cubicBezTo>
                    <a:cubicBezTo>
                      <a:pt x="136" y="32"/>
                      <a:pt x="140" y="19"/>
                      <a:pt x="155" y="37"/>
                    </a:cubicBezTo>
                    <a:cubicBezTo>
                      <a:pt x="158" y="39"/>
                      <a:pt x="164" y="42"/>
                      <a:pt x="166" y="41"/>
                    </a:cubicBezTo>
                    <a:cubicBezTo>
                      <a:pt x="179" y="31"/>
                      <a:pt x="200" y="39"/>
                      <a:pt x="208" y="31"/>
                    </a:cubicBezTo>
                    <a:cubicBezTo>
                      <a:pt x="225" y="14"/>
                      <a:pt x="242" y="22"/>
                      <a:pt x="259" y="25"/>
                    </a:cubicBezTo>
                    <a:cubicBezTo>
                      <a:pt x="270" y="26"/>
                      <a:pt x="279" y="28"/>
                      <a:pt x="287" y="19"/>
                    </a:cubicBezTo>
                    <a:cubicBezTo>
                      <a:pt x="291" y="15"/>
                      <a:pt x="296" y="13"/>
                      <a:pt x="301" y="16"/>
                    </a:cubicBezTo>
                    <a:cubicBezTo>
                      <a:pt x="319" y="25"/>
                      <a:pt x="338" y="10"/>
                      <a:pt x="356" y="17"/>
                    </a:cubicBezTo>
                    <a:cubicBezTo>
                      <a:pt x="359" y="19"/>
                      <a:pt x="362" y="16"/>
                      <a:pt x="364" y="13"/>
                    </a:cubicBezTo>
                    <a:cubicBezTo>
                      <a:pt x="371" y="0"/>
                      <a:pt x="381" y="0"/>
                      <a:pt x="393" y="7"/>
                    </a:cubicBezTo>
                    <a:close/>
                  </a:path>
                </a:pathLst>
              </a:custGeom>
              <a:solidFill>
                <a:srgbClr val="B5C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1" name="Freeform 891">
                <a:extLst>
                  <a:ext uri="{FF2B5EF4-FFF2-40B4-BE49-F238E27FC236}">
                    <a16:creationId xmlns:a16="http://schemas.microsoft.com/office/drawing/2014/main" id="{30B25695-A384-1A19-1BAC-48939D0095F8}"/>
                  </a:ext>
                </a:extLst>
              </p:cNvPr>
              <p:cNvSpPr/>
              <p:nvPr/>
            </p:nvSpPr>
            <p:spPr bwMode="auto">
              <a:xfrm>
                <a:off x="3796" y="1093"/>
                <a:ext cx="196" cy="230"/>
              </a:xfrm>
              <a:custGeom>
                <a:avLst/>
                <a:gdLst>
                  <a:gd name="T0" fmla="*/ 29 w 482"/>
                  <a:gd name="T1" fmla="*/ 253 h 270"/>
                  <a:gd name="T2" fmla="*/ 45 w 482"/>
                  <a:gd name="T3" fmla="*/ 217 h 270"/>
                  <a:gd name="T4" fmla="*/ 41 w 482"/>
                  <a:gd name="T5" fmla="*/ 160 h 270"/>
                  <a:gd name="T6" fmla="*/ 16 w 482"/>
                  <a:gd name="T7" fmla="*/ 109 h 270"/>
                  <a:gd name="T8" fmla="*/ 1 w 482"/>
                  <a:gd name="T9" fmla="*/ 73 h 270"/>
                  <a:gd name="T10" fmla="*/ 20 w 482"/>
                  <a:gd name="T11" fmla="*/ 80 h 270"/>
                  <a:gd name="T12" fmla="*/ 38 w 482"/>
                  <a:gd name="T13" fmla="*/ 86 h 270"/>
                  <a:gd name="T14" fmla="*/ 51 w 482"/>
                  <a:gd name="T15" fmla="*/ 89 h 270"/>
                  <a:gd name="T16" fmla="*/ 60 w 482"/>
                  <a:gd name="T17" fmla="*/ 87 h 270"/>
                  <a:gd name="T18" fmla="*/ 97 w 482"/>
                  <a:gd name="T19" fmla="*/ 73 h 270"/>
                  <a:gd name="T20" fmla="*/ 123 w 482"/>
                  <a:gd name="T21" fmla="*/ 74 h 270"/>
                  <a:gd name="T22" fmla="*/ 144 w 482"/>
                  <a:gd name="T23" fmla="*/ 75 h 270"/>
                  <a:gd name="T24" fmla="*/ 160 w 482"/>
                  <a:gd name="T25" fmla="*/ 84 h 270"/>
                  <a:gd name="T26" fmla="*/ 185 w 482"/>
                  <a:gd name="T27" fmla="*/ 87 h 270"/>
                  <a:gd name="T28" fmla="*/ 202 w 482"/>
                  <a:gd name="T29" fmla="*/ 78 h 270"/>
                  <a:gd name="T30" fmla="*/ 208 w 482"/>
                  <a:gd name="T31" fmla="*/ 59 h 270"/>
                  <a:gd name="T32" fmla="*/ 207 w 482"/>
                  <a:gd name="T33" fmla="*/ 38 h 270"/>
                  <a:gd name="T34" fmla="*/ 226 w 482"/>
                  <a:gd name="T35" fmla="*/ 39 h 270"/>
                  <a:gd name="T36" fmla="*/ 235 w 482"/>
                  <a:gd name="T37" fmla="*/ 34 h 270"/>
                  <a:gd name="T38" fmla="*/ 241 w 482"/>
                  <a:gd name="T39" fmla="*/ 22 h 270"/>
                  <a:gd name="T40" fmla="*/ 256 w 482"/>
                  <a:gd name="T41" fmla="*/ 29 h 270"/>
                  <a:gd name="T42" fmla="*/ 291 w 482"/>
                  <a:gd name="T43" fmla="*/ 65 h 270"/>
                  <a:gd name="T44" fmla="*/ 304 w 482"/>
                  <a:gd name="T45" fmla="*/ 67 h 270"/>
                  <a:gd name="T46" fmla="*/ 306 w 482"/>
                  <a:gd name="T47" fmla="*/ 55 h 270"/>
                  <a:gd name="T48" fmla="*/ 309 w 482"/>
                  <a:gd name="T49" fmla="*/ 40 h 270"/>
                  <a:gd name="T50" fmla="*/ 367 w 482"/>
                  <a:gd name="T51" fmla="*/ 6 h 270"/>
                  <a:gd name="T52" fmla="*/ 380 w 482"/>
                  <a:gd name="T53" fmla="*/ 7 h 270"/>
                  <a:gd name="T54" fmla="*/ 418 w 482"/>
                  <a:gd name="T55" fmla="*/ 8 h 270"/>
                  <a:gd name="T56" fmla="*/ 470 w 482"/>
                  <a:gd name="T57" fmla="*/ 16 h 270"/>
                  <a:gd name="T58" fmla="*/ 471 w 482"/>
                  <a:gd name="T59" fmla="*/ 29 h 270"/>
                  <a:gd name="T60" fmla="*/ 468 w 482"/>
                  <a:gd name="T61" fmla="*/ 86 h 270"/>
                  <a:gd name="T62" fmla="*/ 462 w 482"/>
                  <a:gd name="T63" fmla="*/ 111 h 270"/>
                  <a:gd name="T64" fmla="*/ 467 w 482"/>
                  <a:gd name="T65" fmla="*/ 123 h 270"/>
                  <a:gd name="T66" fmla="*/ 481 w 482"/>
                  <a:gd name="T67" fmla="*/ 135 h 270"/>
                  <a:gd name="T68" fmla="*/ 468 w 482"/>
                  <a:gd name="T69" fmla="*/ 143 h 270"/>
                  <a:gd name="T70" fmla="*/ 459 w 482"/>
                  <a:gd name="T71" fmla="*/ 160 h 270"/>
                  <a:gd name="T72" fmla="*/ 469 w 482"/>
                  <a:gd name="T73" fmla="*/ 173 h 270"/>
                  <a:gd name="T74" fmla="*/ 465 w 482"/>
                  <a:gd name="T75" fmla="*/ 183 h 270"/>
                  <a:gd name="T76" fmla="*/ 438 w 482"/>
                  <a:gd name="T77" fmla="*/ 260 h 270"/>
                  <a:gd name="T78" fmla="*/ 434 w 482"/>
                  <a:gd name="T79" fmla="*/ 270 h 270"/>
                  <a:gd name="T80" fmla="*/ 407 w 482"/>
                  <a:gd name="T81" fmla="*/ 253 h 270"/>
                  <a:gd name="T82" fmla="*/ 392 w 482"/>
                  <a:gd name="T83" fmla="*/ 207 h 270"/>
                  <a:gd name="T84" fmla="*/ 371 w 482"/>
                  <a:gd name="T85" fmla="*/ 152 h 270"/>
                  <a:gd name="T86" fmla="*/ 363 w 482"/>
                  <a:gd name="T87" fmla="*/ 132 h 270"/>
                  <a:gd name="T88" fmla="*/ 356 w 482"/>
                  <a:gd name="T89" fmla="*/ 89 h 270"/>
                  <a:gd name="T90" fmla="*/ 341 w 482"/>
                  <a:gd name="T91" fmla="*/ 97 h 270"/>
                  <a:gd name="T92" fmla="*/ 295 w 482"/>
                  <a:gd name="T93" fmla="*/ 107 h 270"/>
                  <a:gd name="T94" fmla="*/ 273 w 482"/>
                  <a:gd name="T95" fmla="*/ 112 h 270"/>
                  <a:gd name="T96" fmla="*/ 185 w 482"/>
                  <a:gd name="T97" fmla="*/ 135 h 270"/>
                  <a:gd name="T98" fmla="*/ 150 w 482"/>
                  <a:gd name="T99" fmla="*/ 141 h 270"/>
                  <a:gd name="T100" fmla="*/ 111 w 482"/>
                  <a:gd name="T101" fmla="*/ 151 h 270"/>
                  <a:gd name="T102" fmla="*/ 89 w 482"/>
                  <a:gd name="T103" fmla="*/ 162 h 270"/>
                  <a:gd name="T104" fmla="*/ 82 w 482"/>
                  <a:gd name="T105" fmla="*/ 176 h 270"/>
                  <a:gd name="T106" fmla="*/ 83 w 482"/>
                  <a:gd name="T107" fmla="*/ 207 h 270"/>
                  <a:gd name="T108" fmla="*/ 94 w 482"/>
                  <a:gd name="T109" fmla="*/ 223 h 270"/>
                  <a:gd name="T110" fmla="*/ 68 w 482"/>
                  <a:gd name="T111" fmla="*/ 251 h 270"/>
                  <a:gd name="T112" fmla="*/ 46 w 482"/>
                  <a:gd name="T113" fmla="*/ 258 h 270"/>
                  <a:gd name="T114" fmla="*/ 29 w 482"/>
                  <a:gd name="T115" fmla="*/ 253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82" h="270">
                    <a:moveTo>
                      <a:pt x="29" y="253"/>
                    </a:moveTo>
                    <a:cubicBezTo>
                      <a:pt x="46" y="246"/>
                      <a:pt x="48" y="231"/>
                      <a:pt x="45" y="217"/>
                    </a:cubicBezTo>
                    <a:cubicBezTo>
                      <a:pt x="40" y="198"/>
                      <a:pt x="43" y="179"/>
                      <a:pt x="41" y="160"/>
                    </a:cubicBezTo>
                    <a:cubicBezTo>
                      <a:pt x="38" y="141"/>
                      <a:pt x="37" y="121"/>
                      <a:pt x="16" y="109"/>
                    </a:cubicBezTo>
                    <a:cubicBezTo>
                      <a:pt x="3" y="102"/>
                      <a:pt x="0" y="88"/>
                      <a:pt x="1" y="73"/>
                    </a:cubicBezTo>
                    <a:cubicBezTo>
                      <a:pt x="6" y="79"/>
                      <a:pt x="12" y="83"/>
                      <a:pt x="20" y="80"/>
                    </a:cubicBezTo>
                    <a:cubicBezTo>
                      <a:pt x="28" y="77"/>
                      <a:pt x="34" y="77"/>
                      <a:pt x="38" y="86"/>
                    </a:cubicBezTo>
                    <a:cubicBezTo>
                      <a:pt x="41" y="92"/>
                      <a:pt x="45" y="94"/>
                      <a:pt x="51" y="89"/>
                    </a:cubicBezTo>
                    <a:cubicBezTo>
                      <a:pt x="54" y="87"/>
                      <a:pt x="57" y="85"/>
                      <a:pt x="60" y="87"/>
                    </a:cubicBezTo>
                    <a:cubicBezTo>
                      <a:pt x="77" y="96"/>
                      <a:pt x="87" y="89"/>
                      <a:pt x="97" y="73"/>
                    </a:cubicBezTo>
                    <a:cubicBezTo>
                      <a:pt x="102" y="65"/>
                      <a:pt x="115" y="66"/>
                      <a:pt x="123" y="74"/>
                    </a:cubicBezTo>
                    <a:cubicBezTo>
                      <a:pt x="130" y="79"/>
                      <a:pt x="135" y="83"/>
                      <a:pt x="144" y="75"/>
                    </a:cubicBezTo>
                    <a:cubicBezTo>
                      <a:pt x="151" y="69"/>
                      <a:pt x="157" y="78"/>
                      <a:pt x="160" y="84"/>
                    </a:cubicBezTo>
                    <a:cubicBezTo>
                      <a:pt x="168" y="95"/>
                      <a:pt x="176" y="96"/>
                      <a:pt x="185" y="87"/>
                    </a:cubicBezTo>
                    <a:cubicBezTo>
                      <a:pt x="190" y="82"/>
                      <a:pt x="196" y="81"/>
                      <a:pt x="202" y="78"/>
                    </a:cubicBezTo>
                    <a:cubicBezTo>
                      <a:pt x="212" y="74"/>
                      <a:pt x="218" y="68"/>
                      <a:pt x="208" y="59"/>
                    </a:cubicBezTo>
                    <a:cubicBezTo>
                      <a:pt x="201" y="51"/>
                      <a:pt x="201" y="45"/>
                      <a:pt x="207" y="38"/>
                    </a:cubicBezTo>
                    <a:cubicBezTo>
                      <a:pt x="214" y="30"/>
                      <a:pt x="220" y="34"/>
                      <a:pt x="226" y="39"/>
                    </a:cubicBezTo>
                    <a:cubicBezTo>
                      <a:pt x="233" y="46"/>
                      <a:pt x="237" y="43"/>
                      <a:pt x="235" y="34"/>
                    </a:cubicBezTo>
                    <a:cubicBezTo>
                      <a:pt x="234" y="27"/>
                      <a:pt x="235" y="23"/>
                      <a:pt x="241" y="22"/>
                    </a:cubicBezTo>
                    <a:cubicBezTo>
                      <a:pt x="248" y="19"/>
                      <a:pt x="253" y="23"/>
                      <a:pt x="256" y="29"/>
                    </a:cubicBezTo>
                    <a:cubicBezTo>
                      <a:pt x="263" y="45"/>
                      <a:pt x="276" y="56"/>
                      <a:pt x="291" y="65"/>
                    </a:cubicBezTo>
                    <a:cubicBezTo>
                      <a:pt x="295" y="67"/>
                      <a:pt x="299" y="70"/>
                      <a:pt x="304" y="67"/>
                    </a:cubicBezTo>
                    <a:cubicBezTo>
                      <a:pt x="309" y="64"/>
                      <a:pt x="308" y="59"/>
                      <a:pt x="306" y="55"/>
                    </a:cubicBezTo>
                    <a:cubicBezTo>
                      <a:pt x="304" y="49"/>
                      <a:pt x="304" y="41"/>
                      <a:pt x="309" y="40"/>
                    </a:cubicBezTo>
                    <a:cubicBezTo>
                      <a:pt x="333" y="36"/>
                      <a:pt x="344" y="12"/>
                      <a:pt x="367" y="6"/>
                    </a:cubicBezTo>
                    <a:cubicBezTo>
                      <a:pt x="372" y="5"/>
                      <a:pt x="377" y="4"/>
                      <a:pt x="380" y="7"/>
                    </a:cubicBezTo>
                    <a:cubicBezTo>
                      <a:pt x="393" y="18"/>
                      <a:pt x="404" y="17"/>
                      <a:pt x="418" y="8"/>
                    </a:cubicBezTo>
                    <a:cubicBezTo>
                      <a:pt x="429" y="0"/>
                      <a:pt x="460" y="7"/>
                      <a:pt x="470" y="16"/>
                    </a:cubicBezTo>
                    <a:cubicBezTo>
                      <a:pt x="473" y="20"/>
                      <a:pt x="474" y="25"/>
                      <a:pt x="471" y="29"/>
                    </a:cubicBezTo>
                    <a:cubicBezTo>
                      <a:pt x="457" y="48"/>
                      <a:pt x="464" y="66"/>
                      <a:pt x="468" y="86"/>
                    </a:cubicBezTo>
                    <a:cubicBezTo>
                      <a:pt x="471" y="95"/>
                      <a:pt x="476" y="104"/>
                      <a:pt x="462" y="111"/>
                    </a:cubicBezTo>
                    <a:cubicBezTo>
                      <a:pt x="455" y="115"/>
                      <a:pt x="457" y="125"/>
                      <a:pt x="467" y="123"/>
                    </a:cubicBezTo>
                    <a:cubicBezTo>
                      <a:pt x="479" y="121"/>
                      <a:pt x="480" y="128"/>
                      <a:pt x="481" y="135"/>
                    </a:cubicBezTo>
                    <a:cubicBezTo>
                      <a:pt x="482" y="145"/>
                      <a:pt x="475" y="143"/>
                      <a:pt x="468" y="143"/>
                    </a:cubicBezTo>
                    <a:cubicBezTo>
                      <a:pt x="457" y="144"/>
                      <a:pt x="455" y="151"/>
                      <a:pt x="459" y="160"/>
                    </a:cubicBezTo>
                    <a:cubicBezTo>
                      <a:pt x="462" y="165"/>
                      <a:pt x="466" y="169"/>
                      <a:pt x="469" y="173"/>
                    </a:cubicBezTo>
                    <a:cubicBezTo>
                      <a:pt x="471" y="177"/>
                      <a:pt x="468" y="181"/>
                      <a:pt x="465" y="183"/>
                    </a:cubicBezTo>
                    <a:cubicBezTo>
                      <a:pt x="439" y="203"/>
                      <a:pt x="437" y="231"/>
                      <a:pt x="438" y="260"/>
                    </a:cubicBezTo>
                    <a:cubicBezTo>
                      <a:pt x="438" y="264"/>
                      <a:pt x="439" y="268"/>
                      <a:pt x="434" y="270"/>
                    </a:cubicBezTo>
                    <a:cubicBezTo>
                      <a:pt x="422" y="270"/>
                      <a:pt x="415" y="260"/>
                      <a:pt x="407" y="253"/>
                    </a:cubicBezTo>
                    <a:cubicBezTo>
                      <a:pt x="409" y="236"/>
                      <a:pt x="400" y="222"/>
                      <a:pt x="392" y="207"/>
                    </a:cubicBezTo>
                    <a:cubicBezTo>
                      <a:pt x="381" y="190"/>
                      <a:pt x="372" y="173"/>
                      <a:pt x="371" y="152"/>
                    </a:cubicBezTo>
                    <a:cubicBezTo>
                      <a:pt x="371" y="145"/>
                      <a:pt x="368" y="138"/>
                      <a:pt x="363" y="132"/>
                    </a:cubicBezTo>
                    <a:cubicBezTo>
                      <a:pt x="353" y="119"/>
                      <a:pt x="346" y="105"/>
                      <a:pt x="356" y="89"/>
                    </a:cubicBezTo>
                    <a:cubicBezTo>
                      <a:pt x="346" y="86"/>
                      <a:pt x="344" y="93"/>
                      <a:pt x="341" y="97"/>
                    </a:cubicBezTo>
                    <a:cubicBezTo>
                      <a:pt x="328" y="115"/>
                      <a:pt x="313" y="119"/>
                      <a:pt x="295" y="107"/>
                    </a:cubicBezTo>
                    <a:cubicBezTo>
                      <a:pt x="284" y="100"/>
                      <a:pt x="279" y="99"/>
                      <a:pt x="273" y="112"/>
                    </a:cubicBezTo>
                    <a:cubicBezTo>
                      <a:pt x="257" y="144"/>
                      <a:pt x="215" y="155"/>
                      <a:pt x="185" y="135"/>
                    </a:cubicBezTo>
                    <a:cubicBezTo>
                      <a:pt x="170" y="124"/>
                      <a:pt x="162" y="126"/>
                      <a:pt x="150" y="141"/>
                    </a:cubicBezTo>
                    <a:cubicBezTo>
                      <a:pt x="136" y="161"/>
                      <a:pt x="133" y="161"/>
                      <a:pt x="111" y="151"/>
                    </a:cubicBezTo>
                    <a:cubicBezTo>
                      <a:pt x="93" y="143"/>
                      <a:pt x="93" y="143"/>
                      <a:pt x="89" y="162"/>
                    </a:cubicBezTo>
                    <a:cubicBezTo>
                      <a:pt x="88" y="168"/>
                      <a:pt x="86" y="173"/>
                      <a:pt x="82" y="176"/>
                    </a:cubicBezTo>
                    <a:cubicBezTo>
                      <a:pt x="67" y="187"/>
                      <a:pt x="72" y="197"/>
                      <a:pt x="83" y="207"/>
                    </a:cubicBezTo>
                    <a:cubicBezTo>
                      <a:pt x="89" y="211"/>
                      <a:pt x="93" y="216"/>
                      <a:pt x="94" y="223"/>
                    </a:cubicBezTo>
                    <a:cubicBezTo>
                      <a:pt x="94" y="248"/>
                      <a:pt x="94" y="248"/>
                      <a:pt x="68" y="251"/>
                    </a:cubicBezTo>
                    <a:cubicBezTo>
                      <a:pt x="60" y="251"/>
                      <a:pt x="53" y="255"/>
                      <a:pt x="46" y="258"/>
                    </a:cubicBezTo>
                    <a:cubicBezTo>
                      <a:pt x="40" y="260"/>
                      <a:pt x="32" y="264"/>
                      <a:pt x="29" y="253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2" name="Freeform 892">
                <a:extLst>
                  <a:ext uri="{FF2B5EF4-FFF2-40B4-BE49-F238E27FC236}">
                    <a16:creationId xmlns:a16="http://schemas.microsoft.com/office/drawing/2014/main" id="{CFAD7029-F77F-5E9B-1671-D46E52F79B64}"/>
                  </a:ext>
                </a:extLst>
              </p:cNvPr>
              <p:cNvSpPr/>
              <p:nvPr/>
            </p:nvSpPr>
            <p:spPr bwMode="auto">
              <a:xfrm>
                <a:off x="3963" y="1149"/>
                <a:ext cx="69" cy="288"/>
              </a:xfrm>
              <a:custGeom>
                <a:avLst/>
                <a:gdLst>
                  <a:gd name="T0" fmla="*/ 23 w 172"/>
                  <a:gd name="T1" fmla="*/ 204 h 339"/>
                  <a:gd name="T2" fmla="*/ 28 w 172"/>
                  <a:gd name="T3" fmla="*/ 144 h 339"/>
                  <a:gd name="T4" fmla="*/ 51 w 172"/>
                  <a:gd name="T5" fmla="*/ 116 h 339"/>
                  <a:gd name="T6" fmla="*/ 59 w 172"/>
                  <a:gd name="T7" fmla="*/ 108 h 339"/>
                  <a:gd name="T8" fmla="*/ 68 w 172"/>
                  <a:gd name="T9" fmla="*/ 97 h 339"/>
                  <a:gd name="T10" fmla="*/ 103 w 172"/>
                  <a:gd name="T11" fmla="*/ 85 h 339"/>
                  <a:gd name="T12" fmla="*/ 122 w 172"/>
                  <a:gd name="T13" fmla="*/ 84 h 339"/>
                  <a:gd name="T14" fmla="*/ 139 w 172"/>
                  <a:gd name="T15" fmla="*/ 70 h 339"/>
                  <a:gd name="T16" fmla="*/ 133 w 172"/>
                  <a:gd name="T17" fmla="*/ 50 h 339"/>
                  <a:gd name="T18" fmla="*/ 137 w 172"/>
                  <a:gd name="T19" fmla="*/ 21 h 339"/>
                  <a:gd name="T20" fmla="*/ 147 w 172"/>
                  <a:gd name="T21" fmla="*/ 0 h 339"/>
                  <a:gd name="T22" fmla="*/ 155 w 172"/>
                  <a:gd name="T23" fmla="*/ 4 h 339"/>
                  <a:gd name="T24" fmla="*/ 156 w 172"/>
                  <a:gd name="T25" fmla="*/ 27 h 339"/>
                  <a:gd name="T26" fmla="*/ 161 w 172"/>
                  <a:gd name="T27" fmla="*/ 49 h 339"/>
                  <a:gd name="T28" fmla="*/ 168 w 172"/>
                  <a:gd name="T29" fmla="*/ 68 h 339"/>
                  <a:gd name="T30" fmla="*/ 147 w 172"/>
                  <a:gd name="T31" fmla="*/ 113 h 339"/>
                  <a:gd name="T32" fmla="*/ 125 w 172"/>
                  <a:gd name="T33" fmla="*/ 123 h 339"/>
                  <a:gd name="T34" fmla="*/ 104 w 172"/>
                  <a:gd name="T35" fmla="*/ 144 h 339"/>
                  <a:gd name="T36" fmla="*/ 105 w 172"/>
                  <a:gd name="T37" fmla="*/ 202 h 339"/>
                  <a:gd name="T38" fmla="*/ 126 w 172"/>
                  <a:gd name="T39" fmla="*/ 243 h 339"/>
                  <a:gd name="T40" fmla="*/ 122 w 172"/>
                  <a:gd name="T41" fmla="*/ 284 h 339"/>
                  <a:gd name="T42" fmla="*/ 73 w 172"/>
                  <a:gd name="T43" fmla="*/ 333 h 339"/>
                  <a:gd name="T44" fmla="*/ 59 w 172"/>
                  <a:gd name="T45" fmla="*/ 335 h 339"/>
                  <a:gd name="T46" fmla="*/ 25 w 172"/>
                  <a:gd name="T47" fmla="*/ 315 h 339"/>
                  <a:gd name="T48" fmla="*/ 10 w 172"/>
                  <a:gd name="T49" fmla="*/ 257 h 339"/>
                  <a:gd name="T50" fmla="*/ 23 w 172"/>
                  <a:gd name="T51" fmla="*/ 204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2" h="339">
                    <a:moveTo>
                      <a:pt x="23" y="204"/>
                    </a:moveTo>
                    <a:cubicBezTo>
                      <a:pt x="19" y="183"/>
                      <a:pt x="26" y="164"/>
                      <a:pt x="28" y="144"/>
                    </a:cubicBezTo>
                    <a:cubicBezTo>
                      <a:pt x="29" y="131"/>
                      <a:pt x="44" y="126"/>
                      <a:pt x="51" y="116"/>
                    </a:cubicBezTo>
                    <a:cubicBezTo>
                      <a:pt x="53" y="113"/>
                      <a:pt x="56" y="110"/>
                      <a:pt x="59" y="108"/>
                    </a:cubicBezTo>
                    <a:cubicBezTo>
                      <a:pt x="60" y="102"/>
                      <a:pt x="62" y="95"/>
                      <a:pt x="68" y="97"/>
                    </a:cubicBezTo>
                    <a:cubicBezTo>
                      <a:pt x="83" y="102"/>
                      <a:pt x="94" y="93"/>
                      <a:pt x="103" y="85"/>
                    </a:cubicBezTo>
                    <a:cubicBezTo>
                      <a:pt x="110" y="79"/>
                      <a:pt x="116" y="81"/>
                      <a:pt x="122" y="84"/>
                    </a:cubicBezTo>
                    <a:cubicBezTo>
                      <a:pt x="137" y="91"/>
                      <a:pt x="140" y="84"/>
                      <a:pt x="139" y="70"/>
                    </a:cubicBezTo>
                    <a:cubicBezTo>
                      <a:pt x="139" y="63"/>
                      <a:pt x="139" y="55"/>
                      <a:pt x="133" y="50"/>
                    </a:cubicBezTo>
                    <a:cubicBezTo>
                      <a:pt x="119" y="38"/>
                      <a:pt x="126" y="28"/>
                      <a:pt x="137" y="21"/>
                    </a:cubicBezTo>
                    <a:cubicBezTo>
                      <a:pt x="146" y="16"/>
                      <a:pt x="148" y="9"/>
                      <a:pt x="147" y="0"/>
                    </a:cubicBezTo>
                    <a:cubicBezTo>
                      <a:pt x="150" y="1"/>
                      <a:pt x="152" y="2"/>
                      <a:pt x="155" y="4"/>
                    </a:cubicBezTo>
                    <a:cubicBezTo>
                      <a:pt x="167" y="11"/>
                      <a:pt x="162" y="19"/>
                      <a:pt x="156" y="27"/>
                    </a:cubicBezTo>
                    <a:cubicBezTo>
                      <a:pt x="147" y="37"/>
                      <a:pt x="140" y="46"/>
                      <a:pt x="161" y="49"/>
                    </a:cubicBezTo>
                    <a:cubicBezTo>
                      <a:pt x="172" y="50"/>
                      <a:pt x="171" y="60"/>
                      <a:pt x="168" y="68"/>
                    </a:cubicBezTo>
                    <a:cubicBezTo>
                      <a:pt x="163" y="83"/>
                      <a:pt x="154" y="98"/>
                      <a:pt x="147" y="113"/>
                    </a:cubicBezTo>
                    <a:cubicBezTo>
                      <a:pt x="143" y="121"/>
                      <a:pt x="134" y="125"/>
                      <a:pt x="125" y="123"/>
                    </a:cubicBezTo>
                    <a:cubicBezTo>
                      <a:pt x="108" y="121"/>
                      <a:pt x="104" y="130"/>
                      <a:pt x="104" y="144"/>
                    </a:cubicBezTo>
                    <a:cubicBezTo>
                      <a:pt x="103" y="164"/>
                      <a:pt x="106" y="183"/>
                      <a:pt x="105" y="202"/>
                    </a:cubicBezTo>
                    <a:cubicBezTo>
                      <a:pt x="105" y="216"/>
                      <a:pt x="120" y="229"/>
                      <a:pt x="126" y="243"/>
                    </a:cubicBezTo>
                    <a:cubicBezTo>
                      <a:pt x="133" y="259"/>
                      <a:pt x="131" y="270"/>
                      <a:pt x="122" y="284"/>
                    </a:cubicBezTo>
                    <a:cubicBezTo>
                      <a:pt x="110" y="304"/>
                      <a:pt x="87" y="314"/>
                      <a:pt x="73" y="333"/>
                    </a:cubicBezTo>
                    <a:cubicBezTo>
                      <a:pt x="69" y="337"/>
                      <a:pt x="64" y="339"/>
                      <a:pt x="59" y="335"/>
                    </a:cubicBezTo>
                    <a:cubicBezTo>
                      <a:pt x="49" y="326"/>
                      <a:pt x="36" y="323"/>
                      <a:pt x="25" y="315"/>
                    </a:cubicBezTo>
                    <a:cubicBezTo>
                      <a:pt x="25" y="294"/>
                      <a:pt x="25" y="275"/>
                      <a:pt x="10" y="257"/>
                    </a:cubicBezTo>
                    <a:cubicBezTo>
                      <a:pt x="0" y="244"/>
                      <a:pt x="8" y="217"/>
                      <a:pt x="23" y="204"/>
                    </a:cubicBezTo>
                    <a:close/>
                  </a:path>
                </a:pathLst>
              </a:custGeom>
              <a:solidFill>
                <a:srgbClr val="C6CA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3" name="Freeform 893">
                <a:extLst>
                  <a:ext uri="{FF2B5EF4-FFF2-40B4-BE49-F238E27FC236}">
                    <a16:creationId xmlns:a16="http://schemas.microsoft.com/office/drawing/2014/main" id="{4B158F1D-A5C0-EECA-9D7B-C64F8EFD95F5}"/>
                  </a:ext>
                </a:extLst>
              </p:cNvPr>
              <p:cNvSpPr/>
              <p:nvPr/>
            </p:nvSpPr>
            <p:spPr bwMode="auto">
              <a:xfrm>
                <a:off x="3835" y="1068"/>
                <a:ext cx="38" cy="77"/>
              </a:xfrm>
              <a:custGeom>
                <a:avLst/>
                <a:gdLst>
                  <a:gd name="T0" fmla="*/ 43 w 93"/>
                  <a:gd name="T1" fmla="*/ 86 h 91"/>
                  <a:gd name="T2" fmla="*/ 29 w 93"/>
                  <a:gd name="T3" fmla="*/ 86 h 91"/>
                  <a:gd name="T4" fmla="*/ 2 w 93"/>
                  <a:gd name="T5" fmla="*/ 65 h 91"/>
                  <a:gd name="T6" fmla="*/ 24 w 93"/>
                  <a:gd name="T7" fmla="*/ 37 h 91"/>
                  <a:gd name="T8" fmla="*/ 30 w 93"/>
                  <a:gd name="T9" fmla="*/ 25 h 91"/>
                  <a:gd name="T10" fmla="*/ 50 w 93"/>
                  <a:gd name="T11" fmla="*/ 6 h 91"/>
                  <a:gd name="T12" fmla="*/ 56 w 93"/>
                  <a:gd name="T13" fmla="*/ 7 h 91"/>
                  <a:gd name="T14" fmla="*/ 86 w 93"/>
                  <a:gd name="T15" fmla="*/ 44 h 91"/>
                  <a:gd name="T16" fmla="*/ 78 w 93"/>
                  <a:gd name="T17" fmla="*/ 57 h 91"/>
                  <a:gd name="T18" fmla="*/ 66 w 93"/>
                  <a:gd name="T19" fmla="*/ 47 h 91"/>
                  <a:gd name="T20" fmla="*/ 56 w 93"/>
                  <a:gd name="T21" fmla="*/ 37 h 91"/>
                  <a:gd name="T22" fmla="*/ 46 w 93"/>
                  <a:gd name="T23" fmla="*/ 48 h 91"/>
                  <a:gd name="T24" fmla="*/ 51 w 93"/>
                  <a:gd name="T25" fmla="*/ 59 h 91"/>
                  <a:gd name="T26" fmla="*/ 66 w 93"/>
                  <a:gd name="T27" fmla="*/ 79 h 91"/>
                  <a:gd name="T28" fmla="*/ 43 w 93"/>
                  <a:gd name="T29" fmla="*/ 86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3" h="91">
                    <a:moveTo>
                      <a:pt x="43" y="86"/>
                    </a:moveTo>
                    <a:cubicBezTo>
                      <a:pt x="42" y="86"/>
                      <a:pt x="35" y="88"/>
                      <a:pt x="29" y="86"/>
                    </a:cubicBezTo>
                    <a:cubicBezTo>
                      <a:pt x="17" y="83"/>
                      <a:pt x="0" y="79"/>
                      <a:pt x="2" y="65"/>
                    </a:cubicBezTo>
                    <a:cubicBezTo>
                      <a:pt x="3" y="55"/>
                      <a:pt x="4" y="36"/>
                      <a:pt x="24" y="37"/>
                    </a:cubicBezTo>
                    <a:cubicBezTo>
                      <a:pt x="33" y="37"/>
                      <a:pt x="30" y="30"/>
                      <a:pt x="30" y="25"/>
                    </a:cubicBezTo>
                    <a:cubicBezTo>
                      <a:pt x="28" y="10"/>
                      <a:pt x="31" y="0"/>
                      <a:pt x="50" y="6"/>
                    </a:cubicBezTo>
                    <a:cubicBezTo>
                      <a:pt x="52" y="7"/>
                      <a:pt x="54" y="7"/>
                      <a:pt x="56" y="7"/>
                    </a:cubicBezTo>
                    <a:cubicBezTo>
                      <a:pt x="93" y="7"/>
                      <a:pt x="93" y="7"/>
                      <a:pt x="86" y="44"/>
                    </a:cubicBezTo>
                    <a:cubicBezTo>
                      <a:pt x="85" y="49"/>
                      <a:pt x="86" y="57"/>
                      <a:pt x="78" y="57"/>
                    </a:cubicBezTo>
                    <a:cubicBezTo>
                      <a:pt x="72" y="58"/>
                      <a:pt x="67" y="54"/>
                      <a:pt x="66" y="47"/>
                    </a:cubicBezTo>
                    <a:cubicBezTo>
                      <a:pt x="64" y="42"/>
                      <a:pt x="61" y="37"/>
                      <a:pt x="56" y="37"/>
                    </a:cubicBezTo>
                    <a:cubicBezTo>
                      <a:pt x="51" y="37"/>
                      <a:pt x="48" y="43"/>
                      <a:pt x="46" y="48"/>
                    </a:cubicBezTo>
                    <a:cubicBezTo>
                      <a:pt x="43" y="54"/>
                      <a:pt x="42" y="58"/>
                      <a:pt x="51" y="59"/>
                    </a:cubicBezTo>
                    <a:cubicBezTo>
                      <a:pt x="65" y="59"/>
                      <a:pt x="67" y="69"/>
                      <a:pt x="66" y="79"/>
                    </a:cubicBezTo>
                    <a:cubicBezTo>
                      <a:pt x="64" y="91"/>
                      <a:pt x="55" y="85"/>
                      <a:pt x="43" y="86"/>
                    </a:cubicBezTo>
                    <a:close/>
                  </a:path>
                </a:pathLst>
              </a:custGeom>
              <a:solidFill>
                <a:srgbClr val="B5C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4" name="Freeform 894">
                <a:extLst>
                  <a:ext uri="{FF2B5EF4-FFF2-40B4-BE49-F238E27FC236}">
                    <a16:creationId xmlns:a16="http://schemas.microsoft.com/office/drawing/2014/main" id="{A9AA0BF4-F59E-ECF8-F0DC-93ABF6837C89}"/>
                  </a:ext>
                </a:extLst>
              </p:cNvPr>
              <p:cNvSpPr/>
              <p:nvPr/>
            </p:nvSpPr>
            <p:spPr bwMode="auto">
              <a:xfrm>
                <a:off x="3878" y="1029"/>
                <a:ext cx="20" cy="55"/>
              </a:xfrm>
              <a:custGeom>
                <a:avLst/>
                <a:gdLst>
                  <a:gd name="T0" fmla="*/ 27 w 50"/>
                  <a:gd name="T1" fmla="*/ 0 h 64"/>
                  <a:gd name="T2" fmla="*/ 31 w 50"/>
                  <a:gd name="T3" fmla="*/ 0 h 64"/>
                  <a:gd name="T4" fmla="*/ 26 w 50"/>
                  <a:gd name="T5" fmla="*/ 60 h 64"/>
                  <a:gd name="T6" fmla="*/ 11 w 50"/>
                  <a:gd name="T7" fmla="*/ 54 h 64"/>
                  <a:gd name="T8" fmla="*/ 8 w 50"/>
                  <a:gd name="T9" fmla="*/ 38 h 64"/>
                  <a:gd name="T10" fmla="*/ 27 w 50"/>
                  <a:gd name="T1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64">
                    <a:moveTo>
                      <a:pt x="27" y="0"/>
                    </a:moveTo>
                    <a:cubicBezTo>
                      <a:pt x="28" y="0"/>
                      <a:pt x="30" y="0"/>
                      <a:pt x="31" y="0"/>
                    </a:cubicBezTo>
                    <a:cubicBezTo>
                      <a:pt x="50" y="16"/>
                      <a:pt x="47" y="47"/>
                      <a:pt x="26" y="60"/>
                    </a:cubicBezTo>
                    <a:cubicBezTo>
                      <a:pt x="17" y="64"/>
                      <a:pt x="15" y="57"/>
                      <a:pt x="11" y="54"/>
                    </a:cubicBezTo>
                    <a:cubicBezTo>
                      <a:pt x="6" y="50"/>
                      <a:pt x="0" y="44"/>
                      <a:pt x="8" y="38"/>
                    </a:cubicBezTo>
                    <a:cubicBezTo>
                      <a:pt x="20" y="28"/>
                      <a:pt x="22" y="13"/>
                      <a:pt x="27" y="0"/>
                    </a:cubicBezTo>
                    <a:close/>
                  </a:path>
                </a:pathLst>
              </a:custGeom>
              <a:solidFill>
                <a:srgbClr val="B5C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5" name="Freeform 895">
                <a:extLst>
                  <a:ext uri="{FF2B5EF4-FFF2-40B4-BE49-F238E27FC236}">
                    <a16:creationId xmlns:a16="http://schemas.microsoft.com/office/drawing/2014/main" id="{9CD6EFFD-89A8-6693-35C2-AC5C7553C1E8}"/>
                  </a:ext>
                </a:extLst>
              </p:cNvPr>
              <p:cNvSpPr/>
              <p:nvPr/>
            </p:nvSpPr>
            <p:spPr bwMode="auto">
              <a:xfrm>
                <a:off x="4417" y="1172"/>
                <a:ext cx="379" cy="393"/>
              </a:xfrm>
              <a:custGeom>
                <a:avLst/>
                <a:gdLst>
                  <a:gd name="T0" fmla="*/ 684 w 933"/>
                  <a:gd name="T1" fmla="*/ 45 h 462"/>
                  <a:gd name="T2" fmla="*/ 733 w 933"/>
                  <a:gd name="T3" fmla="*/ 60 h 462"/>
                  <a:gd name="T4" fmla="*/ 801 w 933"/>
                  <a:gd name="T5" fmla="*/ 74 h 462"/>
                  <a:gd name="T6" fmla="*/ 825 w 933"/>
                  <a:gd name="T7" fmla="*/ 100 h 462"/>
                  <a:gd name="T8" fmla="*/ 782 w 933"/>
                  <a:gd name="T9" fmla="*/ 111 h 462"/>
                  <a:gd name="T10" fmla="*/ 773 w 933"/>
                  <a:gd name="T11" fmla="*/ 160 h 462"/>
                  <a:gd name="T12" fmla="*/ 806 w 933"/>
                  <a:gd name="T13" fmla="*/ 184 h 462"/>
                  <a:gd name="T14" fmla="*/ 900 w 933"/>
                  <a:gd name="T15" fmla="*/ 231 h 462"/>
                  <a:gd name="T16" fmla="*/ 917 w 933"/>
                  <a:gd name="T17" fmla="*/ 244 h 462"/>
                  <a:gd name="T18" fmla="*/ 913 w 933"/>
                  <a:gd name="T19" fmla="*/ 337 h 462"/>
                  <a:gd name="T20" fmla="*/ 910 w 933"/>
                  <a:gd name="T21" fmla="*/ 410 h 462"/>
                  <a:gd name="T22" fmla="*/ 865 w 933"/>
                  <a:gd name="T23" fmla="*/ 461 h 462"/>
                  <a:gd name="T24" fmla="*/ 864 w 933"/>
                  <a:gd name="T25" fmla="*/ 449 h 462"/>
                  <a:gd name="T26" fmla="*/ 889 w 933"/>
                  <a:gd name="T27" fmla="*/ 404 h 462"/>
                  <a:gd name="T28" fmla="*/ 891 w 933"/>
                  <a:gd name="T29" fmla="*/ 316 h 462"/>
                  <a:gd name="T30" fmla="*/ 888 w 933"/>
                  <a:gd name="T31" fmla="*/ 247 h 462"/>
                  <a:gd name="T32" fmla="*/ 767 w 933"/>
                  <a:gd name="T33" fmla="*/ 182 h 462"/>
                  <a:gd name="T34" fmla="*/ 663 w 933"/>
                  <a:gd name="T35" fmla="*/ 228 h 462"/>
                  <a:gd name="T36" fmla="*/ 633 w 933"/>
                  <a:gd name="T37" fmla="*/ 346 h 462"/>
                  <a:gd name="T38" fmla="*/ 598 w 933"/>
                  <a:gd name="T39" fmla="*/ 358 h 462"/>
                  <a:gd name="T40" fmla="*/ 468 w 933"/>
                  <a:gd name="T41" fmla="*/ 255 h 462"/>
                  <a:gd name="T42" fmla="*/ 399 w 933"/>
                  <a:gd name="T43" fmla="*/ 249 h 462"/>
                  <a:gd name="T44" fmla="*/ 294 w 933"/>
                  <a:gd name="T45" fmla="*/ 163 h 462"/>
                  <a:gd name="T46" fmla="*/ 236 w 933"/>
                  <a:gd name="T47" fmla="*/ 166 h 462"/>
                  <a:gd name="T48" fmla="*/ 187 w 933"/>
                  <a:gd name="T49" fmla="*/ 166 h 462"/>
                  <a:gd name="T50" fmla="*/ 174 w 933"/>
                  <a:gd name="T51" fmla="*/ 200 h 462"/>
                  <a:gd name="T52" fmla="*/ 173 w 933"/>
                  <a:gd name="T53" fmla="*/ 253 h 462"/>
                  <a:gd name="T54" fmla="*/ 48 w 933"/>
                  <a:gd name="T55" fmla="*/ 259 h 462"/>
                  <a:gd name="T56" fmla="*/ 10 w 933"/>
                  <a:gd name="T57" fmla="*/ 249 h 462"/>
                  <a:gd name="T58" fmla="*/ 5 w 933"/>
                  <a:gd name="T59" fmla="*/ 240 h 462"/>
                  <a:gd name="T60" fmla="*/ 54 w 933"/>
                  <a:gd name="T61" fmla="*/ 185 h 462"/>
                  <a:gd name="T62" fmla="*/ 86 w 933"/>
                  <a:gd name="T63" fmla="*/ 241 h 462"/>
                  <a:gd name="T64" fmla="*/ 147 w 933"/>
                  <a:gd name="T65" fmla="*/ 219 h 462"/>
                  <a:gd name="T66" fmla="*/ 128 w 933"/>
                  <a:gd name="T67" fmla="*/ 204 h 462"/>
                  <a:gd name="T68" fmla="*/ 58 w 933"/>
                  <a:gd name="T69" fmla="*/ 173 h 462"/>
                  <a:gd name="T70" fmla="*/ 42 w 933"/>
                  <a:gd name="T71" fmla="*/ 136 h 462"/>
                  <a:gd name="T72" fmla="*/ 69 w 933"/>
                  <a:gd name="T73" fmla="*/ 142 h 462"/>
                  <a:gd name="T74" fmla="*/ 71 w 933"/>
                  <a:gd name="T75" fmla="*/ 65 h 462"/>
                  <a:gd name="T76" fmla="*/ 6 w 933"/>
                  <a:gd name="T77" fmla="*/ 40 h 462"/>
                  <a:gd name="T78" fmla="*/ 56 w 933"/>
                  <a:gd name="T79" fmla="*/ 1 h 462"/>
                  <a:gd name="T80" fmla="*/ 129 w 933"/>
                  <a:gd name="T81" fmla="*/ 12 h 462"/>
                  <a:gd name="T82" fmla="*/ 170 w 933"/>
                  <a:gd name="T83" fmla="*/ 67 h 462"/>
                  <a:gd name="T84" fmla="*/ 237 w 933"/>
                  <a:gd name="T85" fmla="*/ 52 h 462"/>
                  <a:gd name="T86" fmla="*/ 289 w 933"/>
                  <a:gd name="T87" fmla="*/ 132 h 462"/>
                  <a:gd name="T88" fmla="*/ 349 w 933"/>
                  <a:gd name="T89" fmla="*/ 204 h 462"/>
                  <a:gd name="T90" fmla="*/ 374 w 933"/>
                  <a:gd name="T91" fmla="*/ 212 h 462"/>
                  <a:gd name="T92" fmla="*/ 357 w 933"/>
                  <a:gd name="T93" fmla="*/ 180 h 462"/>
                  <a:gd name="T94" fmla="*/ 378 w 933"/>
                  <a:gd name="T95" fmla="*/ 157 h 462"/>
                  <a:gd name="T96" fmla="*/ 448 w 933"/>
                  <a:gd name="T97" fmla="*/ 180 h 462"/>
                  <a:gd name="T98" fmla="*/ 465 w 933"/>
                  <a:gd name="T99" fmla="*/ 221 h 462"/>
                  <a:gd name="T100" fmla="*/ 506 w 933"/>
                  <a:gd name="T101" fmla="*/ 243 h 462"/>
                  <a:gd name="T102" fmla="*/ 608 w 933"/>
                  <a:gd name="T103" fmla="*/ 308 h 462"/>
                  <a:gd name="T104" fmla="*/ 593 w 933"/>
                  <a:gd name="T105" fmla="*/ 238 h 462"/>
                  <a:gd name="T106" fmla="*/ 712 w 933"/>
                  <a:gd name="T107" fmla="*/ 139 h 462"/>
                  <a:gd name="T108" fmla="*/ 731 w 933"/>
                  <a:gd name="T109" fmla="*/ 98 h 462"/>
                  <a:gd name="T110" fmla="*/ 699 w 933"/>
                  <a:gd name="T111" fmla="*/ 72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33" h="462">
                    <a:moveTo>
                      <a:pt x="685" y="56"/>
                    </a:moveTo>
                    <a:cubicBezTo>
                      <a:pt x="684" y="52"/>
                      <a:pt x="679" y="47"/>
                      <a:pt x="684" y="45"/>
                    </a:cubicBezTo>
                    <a:cubicBezTo>
                      <a:pt x="694" y="42"/>
                      <a:pt x="704" y="42"/>
                      <a:pt x="713" y="47"/>
                    </a:cubicBezTo>
                    <a:cubicBezTo>
                      <a:pt x="720" y="51"/>
                      <a:pt x="726" y="55"/>
                      <a:pt x="733" y="60"/>
                    </a:cubicBezTo>
                    <a:cubicBezTo>
                      <a:pt x="733" y="60"/>
                      <a:pt x="733" y="60"/>
                      <a:pt x="733" y="60"/>
                    </a:cubicBezTo>
                    <a:cubicBezTo>
                      <a:pt x="754" y="72"/>
                      <a:pt x="778" y="71"/>
                      <a:pt x="801" y="74"/>
                    </a:cubicBezTo>
                    <a:cubicBezTo>
                      <a:pt x="808" y="74"/>
                      <a:pt x="814" y="73"/>
                      <a:pt x="821" y="76"/>
                    </a:cubicBezTo>
                    <a:cubicBezTo>
                      <a:pt x="834" y="82"/>
                      <a:pt x="825" y="91"/>
                      <a:pt x="825" y="100"/>
                    </a:cubicBezTo>
                    <a:cubicBezTo>
                      <a:pt x="819" y="110"/>
                      <a:pt x="812" y="113"/>
                      <a:pt x="802" y="105"/>
                    </a:cubicBezTo>
                    <a:cubicBezTo>
                      <a:pt x="792" y="96"/>
                      <a:pt x="786" y="100"/>
                      <a:pt x="782" y="111"/>
                    </a:cubicBezTo>
                    <a:cubicBezTo>
                      <a:pt x="779" y="117"/>
                      <a:pt x="776" y="123"/>
                      <a:pt x="773" y="129"/>
                    </a:cubicBezTo>
                    <a:cubicBezTo>
                      <a:pt x="765" y="139"/>
                      <a:pt x="765" y="150"/>
                      <a:pt x="773" y="160"/>
                    </a:cubicBezTo>
                    <a:cubicBezTo>
                      <a:pt x="776" y="163"/>
                      <a:pt x="779" y="168"/>
                      <a:pt x="780" y="172"/>
                    </a:cubicBezTo>
                    <a:cubicBezTo>
                      <a:pt x="784" y="186"/>
                      <a:pt x="792" y="189"/>
                      <a:pt x="806" y="184"/>
                    </a:cubicBezTo>
                    <a:cubicBezTo>
                      <a:pt x="827" y="176"/>
                      <a:pt x="846" y="181"/>
                      <a:pt x="857" y="201"/>
                    </a:cubicBezTo>
                    <a:cubicBezTo>
                      <a:pt x="867" y="219"/>
                      <a:pt x="879" y="231"/>
                      <a:pt x="900" y="231"/>
                    </a:cubicBezTo>
                    <a:cubicBezTo>
                      <a:pt x="903" y="231"/>
                      <a:pt x="906" y="234"/>
                      <a:pt x="909" y="236"/>
                    </a:cubicBezTo>
                    <a:cubicBezTo>
                      <a:pt x="910" y="240"/>
                      <a:pt x="913" y="242"/>
                      <a:pt x="917" y="244"/>
                    </a:cubicBezTo>
                    <a:cubicBezTo>
                      <a:pt x="933" y="266"/>
                      <a:pt x="932" y="266"/>
                      <a:pt x="918" y="288"/>
                    </a:cubicBezTo>
                    <a:cubicBezTo>
                      <a:pt x="909" y="303"/>
                      <a:pt x="905" y="321"/>
                      <a:pt x="913" y="337"/>
                    </a:cubicBezTo>
                    <a:cubicBezTo>
                      <a:pt x="921" y="355"/>
                      <a:pt x="921" y="371"/>
                      <a:pt x="914" y="389"/>
                    </a:cubicBezTo>
                    <a:cubicBezTo>
                      <a:pt x="912" y="395"/>
                      <a:pt x="910" y="403"/>
                      <a:pt x="910" y="410"/>
                    </a:cubicBezTo>
                    <a:cubicBezTo>
                      <a:pt x="909" y="429"/>
                      <a:pt x="900" y="443"/>
                      <a:pt x="885" y="453"/>
                    </a:cubicBezTo>
                    <a:cubicBezTo>
                      <a:pt x="879" y="457"/>
                      <a:pt x="873" y="462"/>
                      <a:pt x="865" y="461"/>
                    </a:cubicBezTo>
                    <a:cubicBezTo>
                      <a:pt x="863" y="459"/>
                      <a:pt x="862" y="457"/>
                      <a:pt x="862" y="455"/>
                    </a:cubicBezTo>
                    <a:cubicBezTo>
                      <a:pt x="862" y="453"/>
                      <a:pt x="863" y="451"/>
                      <a:pt x="864" y="449"/>
                    </a:cubicBezTo>
                    <a:cubicBezTo>
                      <a:pt x="868" y="443"/>
                      <a:pt x="873" y="438"/>
                      <a:pt x="879" y="433"/>
                    </a:cubicBezTo>
                    <a:cubicBezTo>
                      <a:pt x="889" y="425"/>
                      <a:pt x="893" y="416"/>
                      <a:pt x="889" y="404"/>
                    </a:cubicBezTo>
                    <a:cubicBezTo>
                      <a:pt x="888" y="400"/>
                      <a:pt x="887" y="397"/>
                      <a:pt x="889" y="394"/>
                    </a:cubicBezTo>
                    <a:cubicBezTo>
                      <a:pt x="902" y="368"/>
                      <a:pt x="891" y="342"/>
                      <a:pt x="891" y="316"/>
                    </a:cubicBezTo>
                    <a:cubicBezTo>
                      <a:pt x="892" y="301"/>
                      <a:pt x="892" y="287"/>
                      <a:pt x="902" y="274"/>
                    </a:cubicBezTo>
                    <a:cubicBezTo>
                      <a:pt x="911" y="262"/>
                      <a:pt x="904" y="248"/>
                      <a:pt x="888" y="247"/>
                    </a:cubicBezTo>
                    <a:cubicBezTo>
                      <a:pt x="863" y="245"/>
                      <a:pt x="843" y="231"/>
                      <a:pt x="819" y="225"/>
                    </a:cubicBezTo>
                    <a:cubicBezTo>
                      <a:pt x="799" y="221"/>
                      <a:pt x="780" y="202"/>
                      <a:pt x="767" y="182"/>
                    </a:cubicBezTo>
                    <a:cubicBezTo>
                      <a:pt x="746" y="149"/>
                      <a:pt x="741" y="149"/>
                      <a:pt x="719" y="181"/>
                    </a:cubicBezTo>
                    <a:cubicBezTo>
                      <a:pt x="705" y="203"/>
                      <a:pt x="691" y="222"/>
                      <a:pt x="663" y="228"/>
                    </a:cubicBezTo>
                    <a:cubicBezTo>
                      <a:pt x="644" y="232"/>
                      <a:pt x="631" y="261"/>
                      <a:pt x="635" y="284"/>
                    </a:cubicBezTo>
                    <a:cubicBezTo>
                      <a:pt x="639" y="305"/>
                      <a:pt x="636" y="325"/>
                      <a:pt x="633" y="346"/>
                    </a:cubicBezTo>
                    <a:cubicBezTo>
                      <a:pt x="632" y="356"/>
                      <a:pt x="627" y="363"/>
                      <a:pt x="619" y="369"/>
                    </a:cubicBezTo>
                    <a:cubicBezTo>
                      <a:pt x="607" y="377"/>
                      <a:pt x="601" y="372"/>
                      <a:pt x="598" y="358"/>
                    </a:cubicBezTo>
                    <a:cubicBezTo>
                      <a:pt x="595" y="336"/>
                      <a:pt x="587" y="316"/>
                      <a:pt x="567" y="304"/>
                    </a:cubicBezTo>
                    <a:cubicBezTo>
                      <a:pt x="540" y="276"/>
                      <a:pt x="504" y="266"/>
                      <a:pt x="468" y="255"/>
                    </a:cubicBezTo>
                    <a:cubicBezTo>
                      <a:pt x="461" y="253"/>
                      <a:pt x="454" y="252"/>
                      <a:pt x="448" y="255"/>
                    </a:cubicBezTo>
                    <a:cubicBezTo>
                      <a:pt x="430" y="262"/>
                      <a:pt x="416" y="252"/>
                      <a:pt x="399" y="249"/>
                    </a:cubicBezTo>
                    <a:cubicBezTo>
                      <a:pt x="358" y="240"/>
                      <a:pt x="337" y="210"/>
                      <a:pt x="311" y="183"/>
                    </a:cubicBezTo>
                    <a:cubicBezTo>
                      <a:pt x="305" y="177"/>
                      <a:pt x="300" y="170"/>
                      <a:pt x="294" y="163"/>
                    </a:cubicBezTo>
                    <a:cubicBezTo>
                      <a:pt x="287" y="156"/>
                      <a:pt x="281" y="154"/>
                      <a:pt x="273" y="164"/>
                    </a:cubicBezTo>
                    <a:cubicBezTo>
                      <a:pt x="262" y="180"/>
                      <a:pt x="248" y="180"/>
                      <a:pt x="236" y="166"/>
                    </a:cubicBezTo>
                    <a:cubicBezTo>
                      <a:pt x="228" y="158"/>
                      <a:pt x="224" y="141"/>
                      <a:pt x="212" y="142"/>
                    </a:cubicBezTo>
                    <a:cubicBezTo>
                      <a:pt x="200" y="142"/>
                      <a:pt x="198" y="160"/>
                      <a:pt x="187" y="166"/>
                    </a:cubicBezTo>
                    <a:cubicBezTo>
                      <a:pt x="182" y="169"/>
                      <a:pt x="180" y="177"/>
                      <a:pt x="175" y="181"/>
                    </a:cubicBezTo>
                    <a:cubicBezTo>
                      <a:pt x="168" y="187"/>
                      <a:pt x="169" y="194"/>
                      <a:pt x="174" y="200"/>
                    </a:cubicBezTo>
                    <a:cubicBezTo>
                      <a:pt x="181" y="208"/>
                      <a:pt x="185" y="217"/>
                      <a:pt x="188" y="227"/>
                    </a:cubicBezTo>
                    <a:cubicBezTo>
                      <a:pt x="193" y="243"/>
                      <a:pt x="189" y="247"/>
                      <a:pt x="173" y="253"/>
                    </a:cubicBezTo>
                    <a:cubicBezTo>
                      <a:pt x="150" y="262"/>
                      <a:pt x="125" y="268"/>
                      <a:pt x="101" y="275"/>
                    </a:cubicBezTo>
                    <a:cubicBezTo>
                      <a:pt x="75" y="283"/>
                      <a:pt x="64" y="281"/>
                      <a:pt x="48" y="259"/>
                    </a:cubicBezTo>
                    <a:cubicBezTo>
                      <a:pt x="41" y="250"/>
                      <a:pt x="35" y="240"/>
                      <a:pt x="32" y="228"/>
                    </a:cubicBezTo>
                    <a:cubicBezTo>
                      <a:pt x="26" y="237"/>
                      <a:pt x="21" y="247"/>
                      <a:pt x="10" y="249"/>
                    </a:cubicBezTo>
                    <a:cubicBezTo>
                      <a:pt x="6" y="249"/>
                      <a:pt x="4" y="248"/>
                      <a:pt x="5" y="244"/>
                    </a:cubicBezTo>
                    <a:cubicBezTo>
                      <a:pt x="5" y="243"/>
                      <a:pt x="5" y="241"/>
                      <a:pt x="5" y="240"/>
                    </a:cubicBezTo>
                    <a:cubicBezTo>
                      <a:pt x="13" y="222"/>
                      <a:pt x="21" y="205"/>
                      <a:pt x="29" y="188"/>
                    </a:cubicBezTo>
                    <a:cubicBezTo>
                      <a:pt x="36" y="174"/>
                      <a:pt x="45" y="175"/>
                      <a:pt x="54" y="185"/>
                    </a:cubicBezTo>
                    <a:cubicBezTo>
                      <a:pt x="61" y="191"/>
                      <a:pt x="67" y="199"/>
                      <a:pt x="68" y="208"/>
                    </a:cubicBezTo>
                    <a:cubicBezTo>
                      <a:pt x="71" y="221"/>
                      <a:pt x="72" y="237"/>
                      <a:pt x="86" y="241"/>
                    </a:cubicBezTo>
                    <a:cubicBezTo>
                      <a:pt x="104" y="246"/>
                      <a:pt x="122" y="240"/>
                      <a:pt x="137" y="229"/>
                    </a:cubicBezTo>
                    <a:cubicBezTo>
                      <a:pt x="141" y="227"/>
                      <a:pt x="144" y="223"/>
                      <a:pt x="147" y="219"/>
                    </a:cubicBezTo>
                    <a:cubicBezTo>
                      <a:pt x="154" y="212"/>
                      <a:pt x="150" y="208"/>
                      <a:pt x="141" y="206"/>
                    </a:cubicBezTo>
                    <a:cubicBezTo>
                      <a:pt x="137" y="205"/>
                      <a:pt x="132" y="205"/>
                      <a:pt x="128" y="204"/>
                    </a:cubicBezTo>
                    <a:cubicBezTo>
                      <a:pt x="110" y="202"/>
                      <a:pt x="94" y="197"/>
                      <a:pt x="95" y="174"/>
                    </a:cubicBezTo>
                    <a:cubicBezTo>
                      <a:pt x="79" y="190"/>
                      <a:pt x="72" y="189"/>
                      <a:pt x="58" y="173"/>
                    </a:cubicBezTo>
                    <a:cubicBezTo>
                      <a:pt x="51" y="166"/>
                      <a:pt x="50" y="156"/>
                      <a:pt x="43" y="150"/>
                    </a:cubicBezTo>
                    <a:cubicBezTo>
                      <a:pt x="39" y="146"/>
                      <a:pt x="37" y="140"/>
                      <a:pt x="42" y="136"/>
                    </a:cubicBezTo>
                    <a:cubicBezTo>
                      <a:pt x="45" y="132"/>
                      <a:pt x="50" y="133"/>
                      <a:pt x="55" y="135"/>
                    </a:cubicBezTo>
                    <a:cubicBezTo>
                      <a:pt x="60" y="137"/>
                      <a:pt x="63" y="142"/>
                      <a:pt x="69" y="142"/>
                    </a:cubicBezTo>
                    <a:cubicBezTo>
                      <a:pt x="80" y="123"/>
                      <a:pt x="85" y="102"/>
                      <a:pt x="85" y="80"/>
                    </a:cubicBezTo>
                    <a:cubicBezTo>
                      <a:pt x="85" y="70"/>
                      <a:pt x="81" y="64"/>
                      <a:pt x="71" y="65"/>
                    </a:cubicBezTo>
                    <a:cubicBezTo>
                      <a:pt x="50" y="69"/>
                      <a:pt x="32" y="56"/>
                      <a:pt x="11" y="55"/>
                    </a:cubicBezTo>
                    <a:cubicBezTo>
                      <a:pt x="2" y="54"/>
                      <a:pt x="0" y="46"/>
                      <a:pt x="6" y="40"/>
                    </a:cubicBezTo>
                    <a:cubicBezTo>
                      <a:pt x="20" y="28"/>
                      <a:pt x="36" y="18"/>
                      <a:pt x="46" y="2"/>
                    </a:cubicBezTo>
                    <a:cubicBezTo>
                      <a:pt x="48" y="0"/>
                      <a:pt x="52" y="0"/>
                      <a:pt x="56" y="1"/>
                    </a:cubicBezTo>
                    <a:cubicBezTo>
                      <a:pt x="72" y="3"/>
                      <a:pt x="89" y="3"/>
                      <a:pt x="104" y="11"/>
                    </a:cubicBezTo>
                    <a:cubicBezTo>
                      <a:pt x="112" y="15"/>
                      <a:pt x="120" y="16"/>
                      <a:pt x="129" y="12"/>
                    </a:cubicBezTo>
                    <a:cubicBezTo>
                      <a:pt x="156" y="1"/>
                      <a:pt x="169" y="11"/>
                      <a:pt x="166" y="40"/>
                    </a:cubicBezTo>
                    <a:cubicBezTo>
                      <a:pt x="165" y="49"/>
                      <a:pt x="163" y="59"/>
                      <a:pt x="170" y="67"/>
                    </a:cubicBezTo>
                    <a:cubicBezTo>
                      <a:pt x="178" y="75"/>
                      <a:pt x="193" y="73"/>
                      <a:pt x="204" y="63"/>
                    </a:cubicBezTo>
                    <a:cubicBezTo>
                      <a:pt x="213" y="54"/>
                      <a:pt x="222" y="44"/>
                      <a:pt x="237" y="52"/>
                    </a:cubicBezTo>
                    <a:cubicBezTo>
                      <a:pt x="256" y="61"/>
                      <a:pt x="269" y="75"/>
                      <a:pt x="273" y="96"/>
                    </a:cubicBezTo>
                    <a:cubicBezTo>
                      <a:pt x="281" y="106"/>
                      <a:pt x="283" y="120"/>
                      <a:pt x="289" y="132"/>
                    </a:cubicBezTo>
                    <a:cubicBezTo>
                      <a:pt x="288" y="140"/>
                      <a:pt x="291" y="147"/>
                      <a:pt x="298" y="150"/>
                    </a:cubicBezTo>
                    <a:cubicBezTo>
                      <a:pt x="323" y="161"/>
                      <a:pt x="331" y="187"/>
                      <a:pt x="349" y="204"/>
                    </a:cubicBezTo>
                    <a:cubicBezTo>
                      <a:pt x="352" y="208"/>
                      <a:pt x="354" y="213"/>
                      <a:pt x="360" y="215"/>
                    </a:cubicBezTo>
                    <a:cubicBezTo>
                      <a:pt x="365" y="216"/>
                      <a:pt x="370" y="216"/>
                      <a:pt x="374" y="212"/>
                    </a:cubicBezTo>
                    <a:cubicBezTo>
                      <a:pt x="379" y="207"/>
                      <a:pt x="375" y="203"/>
                      <a:pt x="373" y="200"/>
                    </a:cubicBezTo>
                    <a:cubicBezTo>
                      <a:pt x="369" y="192"/>
                      <a:pt x="361" y="187"/>
                      <a:pt x="357" y="180"/>
                    </a:cubicBezTo>
                    <a:cubicBezTo>
                      <a:pt x="349" y="173"/>
                      <a:pt x="354" y="164"/>
                      <a:pt x="353" y="156"/>
                    </a:cubicBezTo>
                    <a:cubicBezTo>
                      <a:pt x="362" y="146"/>
                      <a:pt x="371" y="148"/>
                      <a:pt x="378" y="157"/>
                    </a:cubicBezTo>
                    <a:cubicBezTo>
                      <a:pt x="386" y="166"/>
                      <a:pt x="393" y="168"/>
                      <a:pt x="405" y="161"/>
                    </a:cubicBezTo>
                    <a:cubicBezTo>
                      <a:pt x="423" y="149"/>
                      <a:pt x="442" y="159"/>
                      <a:pt x="448" y="180"/>
                    </a:cubicBezTo>
                    <a:cubicBezTo>
                      <a:pt x="449" y="183"/>
                      <a:pt x="449" y="187"/>
                      <a:pt x="452" y="189"/>
                    </a:cubicBezTo>
                    <a:cubicBezTo>
                      <a:pt x="468" y="195"/>
                      <a:pt x="470" y="206"/>
                      <a:pt x="465" y="221"/>
                    </a:cubicBezTo>
                    <a:cubicBezTo>
                      <a:pt x="463" y="226"/>
                      <a:pt x="468" y="229"/>
                      <a:pt x="473" y="230"/>
                    </a:cubicBezTo>
                    <a:cubicBezTo>
                      <a:pt x="484" y="233"/>
                      <a:pt x="495" y="240"/>
                      <a:pt x="506" y="243"/>
                    </a:cubicBezTo>
                    <a:cubicBezTo>
                      <a:pt x="508" y="244"/>
                      <a:pt x="510" y="245"/>
                      <a:pt x="511" y="246"/>
                    </a:cubicBezTo>
                    <a:cubicBezTo>
                      <a:pt x="548" y="258"/>
                      <a:pt x="579" y="282"/>
                      <a:pt x="608" y="308"/>
                    </a:cubicBezTo>
                    <a:cubicBezTo>
                      <a:pt x="608" y="292"/>
                      <a:pt x="596" y="286"/>
                      <a:pt x="587" y="278"/>
                    </a:cubicBezTo>
                    <a:cubicBezTo>
                      <a:pt x="564" y="259"/>
                      <a:pt x="566" y="250"/>
                      <a:pt x="593" y="238"/>
                    </a:cubicBezTo>
                    <a:cubicBezTo>
                      <a:pt x="622" y="226"/>
                      <a:pt x="649" y="208"/>
                      <a:pt x="680" y="199"/>
                    </a:cubicBezTo>
                    <a:cubicBezTo>
                      <a:pt x="697" y="193"/>
                      <a:pt x="714" y="157"/>
                      <a:pt x="712" y="139"/>
                    </a:cubicBezTo>
                    <a:cubicBezTo>
                      <a:pt x="710" y="130"/>
                      <a:pt x="710" y="123"/>
                      <a:pt x="717" y="117"/>
                    </a:cubicBezTo>
                    <a:cubicBezTo>
                      <a:pt x="723" y="112"/>
                      <a:pt x="734" y="110"/>
                      <a:pt x="731" y="98"/>
                    </a:cubicBezTo>
                    <a:cubicBezTo>
                      <a:pt x="728" y="86"/>
                      <a:pt x="719" y="77"/>
                      <a:pt x="707" y="74"/>
                    </a:cubicBezTo>
                    <a:cubicBezTo>
                      <a:pt x="705" y="73"/>
                      <a:pt x="702" y="73"/>
                      <a:pt x="699" y="72"/>
                    </a:cubicBezTo>
                    <a:cubicBezTo>
                      <a:pt x="691" y="69"/>
                      <a:pt x="683" y="67"/>
                      <a:pt x="685" y="56"/>
                    </a:cubicBezTo>
                    <a:close/>
                  </a:path>
                </a:pathLst>
              </a:custGeom>
              <a:solidFill>
                <a:srgbClr val="F0D3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6" name="Freeform 896">
                <a:extLst>
                  <a:ext uri="{FF2B5EF4-FFF2-40B4-BE49-F238E27FC236}">
                    <a16:creationId xmlns:a16="http://schemas.microsoft.com/office/drawing/2014/main" id="{4DE4A4BA-B7A4-41B1-2E0D-F9E7F239705C}"/>
                  </a:ext>
                </a:extLst>
              </p:cNvPr>
              <p:cNvSpPr/>
              <p:nvPr/>
            </p:nvSpPr>
            <p:spPr bwMode="auto">
              <a:xfrm>
                <a:off x="4412" y="1154"/>
                <a:ext cx="102" cy="229"/>
              </a:xfrm>
              <a:custGeom>
                <a:avLst/>
                <a:gdLst>
                  <a:gd name="T0" fmla="*/ 250 w 250"/>
                  <a:gd name="T1" fmla="*/ 74 h 270"/>
                  <a:gd name="T2" fmla="*/ 217 w 250"/>
                  <a:gd name="T3" fmla="*/ 89 h 270"/>
                  <a:gd name="T4" fmla="*/ 187 w 250"/>
                  <a:gd name="T5" fmla="*/ 94 h 270"/>
                  <a:gd name="T6" fmla="*/ 176 w 250"/>
                  <a:gd name="T7" fmla="*/ 65 h 270"/>
                  <a:gd name="T8" fmla="*/ 172 w 250"/>
                  <a:gd name="T9" fmla="*/ 36 h 270"/>
                  <a:gd name="T10" fmla="*/ 141 w 250"/>
                  <a:gd name="T11" fmla="*/ 41 h 270"/>
                  <a:gd name="T12" fmla="*/ 123 w 250"/>
                  <a:gd name="T13" fmla="*/ 41 h 270"/>
                  <a:gd name="T14" fmla="*/ 66 w 250"/>
                  <a:gd name="T15" fmla="*/ 27 h 270"/>
                  <a:gd name="T16" fmla="*/ 57 w 250"/>
                  <a:gd name="T17" fmla="*/ 32 h 270"/>
                  <a:gd name="T18" fmla="*/ 25 w 250"/>
                  <a:gd name="T19" fmla="*/ 61 h 270"/>
                  <a:gd name="T20" fmla="*/ 20 w 250"/>
                  <a:gd name="T21" fmla="*/ 71 h 270"/>
                  <a:gd name="T22" fmla="*/ 30 w 250"/>
                  <a:gd name="T23" fmla="*/ 72 h 270"/>
                  <a:gd name="T24" fmla="*/ 40 w 250"/>
                  <a:gd name="T25" fmla="*/ 71 h 270"/>
                  <a:gd name="T26" fmla="*/ 88 w 250"/>
                  <a:gd name="T27" fmla="*/ 82 h 270"/>
                  <a:gd name="T28" fmla="*/ 104 w 250"/>
                  <a:gd name="T29" fmla="*/ 99 h 270"/>
                  <a:gd name="T30" fmla="*/ 92 w 250"/>
                  <a:gd name="T31" fmla="*/ 167 h 270"/>
                  <a:gd name="T32" fmla="*/ 81 w 250"/>
                  <a:gd name="T33" fmla="*/ 172 h 270"/>
                  <a:gd name="T34" fmla="*/ 67 w 250"/>
                  <a:gd name="T35" fmla="*/ 161 h 270"/>
                  <a:gd name="T36" fmla="*/ 56 w 250"/>
                  <a:gd name="T37" fmla="*/ 160 h 270"/>
                  <a:gd name="T38" fmla="*/ 59 w 250"/>
                  <a:gd name="T39" fmla="*/ 168 h 270"/>
                  <a:gd name="T40" fmla="*/ 78 w 250"/>
                  <a:gd name="T41" fmla="*/ 196 h 270"/>
                  <a:gd name="T42" fmla="*/ 101 w 250"/>
                  <a:gd name="T43" fmla="*/ 192 h 270"/>
                  <a:gd name="T44" fmla="*/ 107 w 250"/>
                  <a:gd name="T45" fmla="*/ 184 h 270"/>
                  <a:gd name="T46" fmla="*/ 114 w 250"/>
                  <a:gd name="T47" fmla="*/ 194 h 270"/>
                  <a:gd name="T48" fmla="*/ 145 w 250"/>
                  <a:gd name="T49" fmla="*/ 222 h 270"/>
                  <a:gd name="T50" fmla="*/ 164 w 250"/>
                  <a:gd name="T51" fmla="*/ 224 h 270"/>
                  <a:gd name="T52" fmla="*/ 170 w 250"/>
                  <a:gd name="T53" fmla="*/ 241 h 270"/>
                  <a:gd name="T54" fmla="*/ 108 w 250"/>
                  <a:gd name="T55" fmla="*/ 270 h 270"/>
                  <a:gd name="T56" fmla="*/ 77 w 250"/>
                  <a:gd name="T57" fmla="*/ 239 h 270"/>
                  <a:gd name="T58" fmla="*/ 61 w 250"/>
                  <a:gd name="T59" fmla="*/ 206 h 270"/>
                  <a:gd name="T60" fmla="*/ 42 w 250"/>
                  <a:gd name="T61" fmla="*/ 210 h 270"/>
                  <a:gd name="T62" fmla="*/ 44 w 250"/>
                  <a:gd name="T63" fmla="*/ 199 h 270"/>
                  <a:gd name="T64" fmla="*/ 47 w 250"/>
                  <a:gd name="T65" fmla="*/ 168 h 270"/>
                  <a:gd name="T66" fmla="*/ 42 w 250"/>
                  <a:gd name="T67" fmla="*/ 134 h 270"/>
                  <a:gd name="T68" fmla="*/ 62 w 250"/>
                  <a:gd name="T69" fmla="*/ 118 h 270"/>
                  <a:gd name="T70" fmla="*/ 75 w 250"/>
                  <a:gd name="T71" fmla="*/ 149 h 270"/>
                  <a:gd name="T72" fmla="*/ 87 w 250"/>
                  <a:gd name="T73" fmla="*/ 112 h 270"/>
                  <a:gd name="T74" fmla="*/ 58 w 250"/>
                  <a:gd name="T75" fmla="*/ 94 h 270"/>
                  <a:gd name="T76" fmla="*/ 10 w 250"/>
                  <a:gd name="T77" fmla="*/ 70 h 270"/>
                  <a:gd name="T78" fmla="*/ 18 w 250"/>
                  <a:gd name="T79" fmla="*/ 46 h 270"/>
                  <a:gd name="T80" fmla="*/ 51 w 250"/>
                  <a:gd name="T81" fmla="*/ 22 h 270"/>
                  <a:gd name="T82" fmla="*/ 79 w 250"/>
                  <a:gd name="T83" fmla="*/ 3 h 270"/>
                  <a:gd name="T84" fmla="*/ 101 w 250"/>
                  <a:gd name="T85" fmla="*/ 12 h 270"/>
                  <a:gd name="T86" fmla="*/ 139 w 250"/>
                  <a:gd name="T87" fmla="*/ 26 h 270"/>
                  <a:gd name="T88" fmla="*/ 182 w 250"/>
                  <a:gd name="T89" fmla="*/ 67 h 270"/>
                  <a:gd name="T90" fmla="*/ 190 w 250"/>
                  <a:gd name="T91" fmla="*/ 89 h 270"/>
                  <a:gd name="T92" fmla="*/ 216 w 250"/>
                  <a:gd name="T93" fmla="*/ 82 h 270"/>
                  <a:gd name="T94" fmla="*/ 226 w 250"/>
                  <a:gd name="T95" fmla="*/ 72 h 270"/>
                  <a:gd name="T96" fmla="*/ 250 w 250"/>
                  <a:gd name="T97" fmla="*/ 74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50" h="270">
                    <a:moveTo>
                      <a:pt x="250" y="74"/>
                    </a:moveTo>
                    <a:cubicBezTo>
                      <a:pt x="236" y="72"/>
                      <a:pt x="225" y="79"/>
                      <a:pt x="217" y="89"/>
                    </a:cubicBezTo>
                    <a:cubicBezTo>
                      <a:pt x="208" y="99"/>
                      <a:pt x="198" y="101"/>
                      <a:pt x="187" y="94"/>
                    </a:cubicBezTo>
                    <a:cubicBezTo>
                      <a:pt x="175" y="87"/>
                      <a:pt x="172" y="78"/>
                      <a:pt x="176" y="65"/>
                    </a:cubicBezTo>
                    <a:cubicBezTo>
                      <a:pt x="179" y="55"/>
                      <a:pt x="183" y="42"/>
                      <a:pt x="172" y="36"/>
                    </a:cubicBezTo>
                    <a:cubicBezTo>
                      <a:pt x="162" y="31"/>
                      <a:pt x="150" y="31"/>
                      <a:pt x="141" y="41"/>
                    </a:cubicBezTo>
                    <a:cubicBezTo>
                      <a:pt x="135" y="47"/>
                      <a:pt x="129" y="46"/>
                      <a:pt x="123" y="41"/>
                    </a:cubicBezTo>
                    <a:cubicBezTo>
                      <a:pt x="106" y="28"/>
                      <a:pt x="85" y="32"/>
                      <a:pt x="66" y="27"/>
                    </a:cubicBezTo>
                    <a:cubicBezTo>
                      <a:pt x="61" y="25"/>
                      <a:pt x="59" y="29"/>
                      <a:pt x="57" y="32"/>
                    </a:cubicBezTo>
                    <a:cubicBezTo>
                      <a:pt x="49" y="44"/>
                      <a:pt x="41" y="57"/>
                      <a:pt x="25" y="61"/>
                    </a:cubicBezTo>
                    <a:cubicBezTo>
                      <a:pt x="22" y="62"/>
                      <a:pt x="18" y="66"/>
                      <a:pt x="20" y="71"/>
                    </a:cubicBezTo>
                    <a:cubicBezTo>
                      <a:pt x="22" y="75"/>
                      <a:pt x="26" y="73"/>
                      <a:pt x="30" y="72"/>
                    </a:cubicBezTo>
                    <a:cubicBezTo>
                      <a:pt x="33" y="71"/>
                      <a:pt x="38" y="70"/>
                      <a:pt x="40" y="71"/>
                    </a:cubicBezTo>
                    <a:cubicBezTo>
                      <a:pt x="54" y="87"/>
                      <a:pt x="72" y="81"/>
                      <a:pt x="88" y="82"/>
                    </a:cubicBezTo>
                    <a:cubicBezTo>
                      <a:pt x="100" y="82"/>
                      <a:pt x="105" y="85"/>
                      <a:pt x="104" y="99"/>
                    </a:cubicBezTo>
                    <a:cubicBezTo>
                      <a:pt x="104" y="123"/>
                      <a:pt x="93" y="144"/>
                      <a:pt x="92" y="167"/>
                    </a:cubicBezTo>
                    <a:cubicBezTo>
                      <a:pt x="92" y="176"/>
                      <a:pt x="85" y="174"/>
                      <a:pt x="81" y="172"/>
                    </a:cubicBezTo>
                    <a:cubicBezTo>
                      <a:pt x="76" y="170"/>
                      <a:pt x="72" y="165"/>
                      <a:pt x="67" y="161"/>
                    </a:cubicBezTo>
                    <a:cubicBezTo>
                      <a:pt x="64" y="159"/>
                      <a:pt x="60" y="156"/>
                      <a:pt x="56" y="160"/>
                    </a:cubicBezTo>
                    <a:cubicBezTo>
                      <a:pt x="53" y="163"/>
                      <a:pt x="57" y="166"/>
                      <a:pt x="59" y="168"/>
                    </a:cubicBezTo>
                    <a:cubicBezTo>
                      <a:pt x="65" y="178"/>
                      <a:pt x="71" y="187"/>
                      <a:pt x="78" y="196"/>
                    </a:cubicBezTo>
                    <a:cubicBezTo>
                      <a:pt x="87" y="207"/>
                      <a:pt x="96" y="211"/>
                      <a:pt x="101" y="192"/>
                    </a:cubicBezTo>
                    <a:cubicBezTo>
                      <a:pt x="102" y="189"/>
                      <a:pt x="101" y="183"/>
                      <a:pt x="107" y="184"/>
                    </a:cubicBezTo>
                    <a:cubicBezTo>
                      <a:pt x="113" y="184"/>
                      <a:pt x="114" y="190"/>
                      <a:pt x="114" y="194"/>
                    </a:cubicBezTo>
                    <a:cubicBezTo>
                      <a:pt x="110" y="220"/>
                      <a:pt x="129" y="219"/>
                      <a:pt x="145" y="222"/>
                    </a:cubicBezTo>
                    <a:cubicBezTo>
                      <a:pt x="151" y="223"/>
                      <a:pt x="159" y="221"/>
                      <a:pt x="164" y="224"/>
                    </a:cubicBezTo>
                    <a:cubicBezTo>
                      <a:pt x="171" y="227"/>
                      <a:pt x="178" y="233"/>
                      <a:pt x="170" y="241"/>
                    </a:cubicBezTo>
                    <a:cubicBezTo>
                      <a:pt x="153" y="258"/>
                      <a:pt x="134" y="270"/>
                      <a:pt x="108" y="270"/>
                    </a:cubicBezTo>
                    <a:cubicBezTo>
                      <a:pt x="90" y="269"/>
                      <a:pt x="76" y="257"/>
                      <a:pt x="77" y="239"/>
                    </a:cubicBezTo>
                    <a:cubicBezTo>
                      <a:pt x="78" y="224"/>
                      <a:pt x="69" y="216"/>
                      <a:pt x="61" y="206"/>
                    </a:cubicBezTo>
                    <a:cubicBezTo>
                      <a:pt x="52" y="198"/>
                      <a:pt x="48" y="208"/>
                      <a:pt x="42" y="210"/>
                    </a:cubicBezTo>
                    <a:cubicBezTo>
                      <a:pt x="43" y="206"/>
                      <a:pt x="42" y="200"/>
                      <a:pt x="44" y="199"/>
                    </a:cubicBezTo>
                    <a:cubicBezTo>
                      <a:pt x="63" y="189"/>
                      <a:pt x="58" y="181"/>
                      <a:pt x="47" y="168"/>
                    </a:cubicBezTo>
                    <a:cubicBezTo>
                      <a:pt x="40" y="159"/>
                      <a:pt x="34" y="146"/>
                      <a:pt x="42" y="134"/>
                    </a:cubicBezTo>
                    <a:cubicBezTo>
                      <a:pt x="44" y="123"/>
                      <a:pt x="46" y="111"/>
                      <a:pt x="62" y="118"/>
                    </a:cubicBezTo>
                    <a:cubicBezTo>
                      <a:pt x="65" y="128"/>
                      <a:pt x="73" y="135"/>
                      <a:pt x="75" y="149"/>
                    </a:cubicBezTo>
                    <a:cubicBezTo>
                      <a:pt x="82" y="135"/>
                      <a:pt x="83" y="123"/>
                      <a:pt x="87" y="112"/>
                    </a:cubicBezTo>
                    <a:cubicBezTo>
                      <a:pt x="92" y="99"/>
                      <a:pt x="79" y="91"/>
                      <a:pt x="58" y="94"/>
                    </a:cubicBezTo>
                    <a:cubicBezTo>
                      <a:pt x="42" y="96"/>
                      <a:pt x="17" y="84"/>
                      <a:pt x="10" y="70"/>
                    </a:cubicBezTo>
                    <a:cubicBezTo>
                      <a:pt x="0" y="58"/>
                      <a:pt x="14" y="53"/>
                      <a:pt x="18" y="46"/>
                    </a:cubicBezTo>
                    <a:cubicBezTo>
                      <a:pt x="35" y="46"/>
                      <a:pt x="48" y="42"/>
                      <a:pt x="51" y="22"/>
                    </a:cubicBezTo>
                    <a:cubicBezTo>
                      <a:pt x="53" y="5"/>
                      <a:pt x="68" y="7"/>
                      <a:pt x="79" y="3"/>
                    </a:cubicBezTo>
                    <a:cubicBezTo>
                      <a:pt x="89" y="0"/>
                      <a:pt x="95" y="5"/>
                      <a:pt x="101" y="12"/>
                    </a:cubicBezTo>
                    <a:cubicBezTo>
                      <a:pt x="111" y="25"/>
                      <a:pt x="121" y="33"/>
                      <a:pt x="139" y="26"/>
                    </a:cubicBezTo>
                    <a:cubicBezTo>
                      <a:pt x="165" y="17"/>
                      <a:pt x="181" y="34"/>
                      <a:pt x="182" y="67"/>
                    </a:cubicBezTo>
                    <a:cubicBezTo>
                      <a:pt x="182" y="75"/>
                      <a:pt x="179" y="86"/>
                      <a:pt x="190" y="89"/>
                    </a:cubicBezTo>
                    <a:cubicBezTo>
                      <a:pt x="200" y="91"/>
                      <a:pt x="209" y="90"/>
                      <a:pt x="216" y="82"/>
                    </a:cubicBezTo>
                    <a:cubicBezTo>
                      <a:pt x="219" y="79"/>
                      <a:pt x="222" y="75"/>
                      <a:pt x="226" y="72"/>
                    </a:cubicBezTo>
                    <a:cubicBezTo>
                      <a:pt x="234" y="66"/>
                      <a:pt x="242" y="64"/>
                      <a:pt x="250" y="74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7" name="Freeform 897">
                <a:extLst>
                  <a:ext uri="{FF2B5EF4-FFF2-40B4-BE49-F238E27FC236}">
                    <a16:creationId xmlns:a16="http://schemas.microsoft.com/office/drawing/2014/main" id="{171C3CB4-9CE2-C2C5-5F02-0589A6AD13A1}"/>
                  </a:ext>
                </a:extLst>
              </p:cNvPr>
              <p:cNvSpPr/>
              <p:nvPr/>
            </p:nvSpPr>
            <p:spPr bwMode="auto">
              <a:xfrm>
                <a:off x="4561" y="1237"/>
                <a:ext cx="117" cy="146"/>
              </a:xfrm>
              <a:custGeom>
                <a:avLst/>
                <a:gdLst>
                  <a:gd name="T0" fmla="*/ 156 w 290"/>
                  <a:gd name="T1" fmla="*/ 172 h 172"/>
                  <a:gd name="T2" fmla="*/ 113 w 290"/>
                  <a:gd name="T3" fmla="*/ 157 h 172"/>
                  <a:gd name="T4" fmla="*/ 108 w 290"/>
                  <a:gd name="T5" fmla="*/ 140 h 172"/>
                  <a:gd name="T6" fmla="*/ 99 w 290"/>
                  <a:gd name="T7" fmla="*/ 120 h 172"/>
                  <a:gd name="T8" fmla="*/ 89 w 290"/>
                  <a:gd name="T9" fmla="*/ 107 h 172"/>
                  <a:gd name="T10" fmla="*/ 81 w 290"/>
                  <a:gd name="T11" fmla="*/ 89 h 172"/>
                  <a:gd name="T12" fmla="*/ 50 w 290"/>
                  <a:gd name="T13" fmla="*/ 91 h 172"/>
                  <a:gd name="T14" fmla="*/ 27 w 290"/>
                  <a:gd name="T15" fmla="*/ 89 h 172"/>
                  <a:gd name="T16" fmla="*/ 0 w 290"/>
                  <a:gd name="T17" fmla="*/ 80 h 172"/>
                  <a:gd name="T18" fmla="*/ 4 w 290"/>
                  <a:gd name="T19" fmla="*/ 72 h 172"/>
                  <a:gd name="T20" fmla="*/ 30 w 290"/>
                  <a:gd name="T21" fmla="*/ 75 h 172"/>
                  <a:gd name="T22" fmla="*/ 45 w 290"/>
                  <a:gd name="T23" fmla="*/ 81 h 172"/>
                  <a:gd name="T24" fmla="*/ 91 w 290"/>
                  <a:gd name="T25" fmla="*/ 75 h 172"/>
                  <a:gd name="T26" fmla="*/ 112 w 290"/>
                  <a:gd name="T27" fmla="*/ 64 h 172"/>
                  <a:gd name="T28" fmla="*/ 124 w 290"/>
                  <a:gd name="T29" fmla="*/ 52 h 172"/>
                  <a:gd name="T30" fmla="*/ 158 w 290"/>
                  <a:gd name="T31" fmla="*/ 42 h 172"/>
                  <a:gd name="T32" fmla="*/ 194 w 290"/>
                  <a:gd name="T33" fmla="*/ 36 h 172"/>
                  <a:gd name="T34" fmla="*/ 200 w 290"/>
                  <a:gd name="T35" fmla="*/ 27 h 172"/>
                  <a:gd name="T36" fmla="*/ 191 w 290"/>
                  <a:gd name="T37" fmla="*/ 21 h 172"/>
                  <a:gd name="T38" fmla="*/ 147 w 290"/>
                  <a:gd name="T39" fmla="*/ 24 h 172"/>
                  <a:gd name="T40" fmla="*/ 116 w 290"/>
                  <a:gd name="T41" fmla="*/ 20 h 172"/>
                  <a:gd name="T42" fmla="*/ 100 w 290"/>
                  <a:gd name="T43" fmla="*/ 24 h 172"/>
                  <a:gd name="T44" fmla="*/ 20 w 290"/>
                  <a:gd name="T45" fmla="*/ 20 h 172"/>
                  <a:gd name="T46" fmla="*/ 20 w 290"/>
                  <a:gd name="T47" fmla="*/ 16 h 172"/>
                  <a:gd name="T48" fmla="*/ 36 w 290"/>
                  <a:gd name="T49" fmla="*/ 11 h 172"/>
                  <a:gd name="T50" fmla="*/ 135 w 290"/>
                  <a:gd name="T51" fmla="*/ 7 h 172"/>
                  <a:gd name="T52" fmla="*/ 156 w 290"/>
                  <a:gd name="T53" fmla="*/ 12 h 172"/>
                  <a:gd name="T54" fmla="*/ 217 w 290"/>
                  <a:gd name="T55" fmla="*/ 15 h 172"/>
                  <a:gd name="T56" fmla="*/ 232 w 290"/>
                  <a:gd name="T57" fmla="*/ 0 h 172"/>
                  <a:gd name="T58" fmla="*/ 239 w 290"/>
                  <a:gd name="T59" fmla="*/ 15 h 172"/>
                  <a:gd name="T60" fmla="*/ 263 w 290"/>
                  <a:gd name="T61" fmla="*/ 47 h 172"/>
                  <a:gd name="T62" fmla="*/ 282 w 290"/>
                  <a:gd name="T63" fmla="*/ 63 h 172"/>
                  <a:gd name="T64" fmla="*/ 267 w 290"/>
                  <a:gd name="T65" fmla="*/ 86 h 172"/>
                  <a:gd name="T66" fmla="*/ 195 w 290"/>
                  <a:gd name="T67" fmla="*/ 99 h 172"/>
                  <a:gd name="T68" fmla="*/ 181 w 290"/>
                  <a:gd name="T69" fmla="*/ 115 h 172"/>
                  <a:gd name="T70" fmla="*/ 150 w 290"/>
                  <a:gd name="T71" fmla="*/ 124 h 172"/>
                  <a:gd name="T72" fmla="*/ 145 w 290"/>
                  <a:gd name="T73" fmla="*/ 122 h 172"/>
                  <a:gd name="T74" fmla="*/ 122 w 290"/>
                  <a:gd name="T75" fmla="*/ 118 h 172"/>
                  <a:gd name="T76" fmla="*/ 133 w 290"/>
                  <a:gd name="T77" fmla="*/ 153 h 172"/>
                  <a:gd name="T78" fmla="*/ 156 w 290"/>
                  <a:gd name="T79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90" h="172">
                    <a:moveTo>
                      <a:pt x="156" y="172"/>
                    </a:moveTo>
                    <a:cubicBezTo>
                      <a:pt x="140" y="172"/>
                      <a:pt x="128" y="160"/>
                      <a:pt x="113" y="157"/>
                    </a:cubicBezTo>
                    <a:cubicBezTo>
                      <a:pt x="105" y="156"/>
                      <a:pt x="103" y="148"/>
                      <a:pt x="108" y="140"/>
                    </a:cubicBezTo>
                    <a:cubicBezTo>
                      <a:pt x="114" y="130"/>
                      <a:pt x="113" y="122"/>
                      <a:pt x="99" y="120"/>
                    </a:cubicBezTo>
                    <a:cubicBezTo>
                      <a:pt x="92" y="119"/>
                      <a:pt x="88" y="113"/>
                      <a:pt x="89" y="107"/>
                    </a:cubicBezTo>
                    <a:cubicBezTo>
                      <a:pt x="92" y="98"/>
                      <a:pt x="91" y="92"/>
                      <a:pt x="81" y="89"/>
                    </a:cubicBezTo>
                    <a:cubicBezTo>
                      <a:pt x="70" y="84"/>
                      <a:pt x="57" y="81"/>
                      <a:pt x="50" y="91"/>
                    </a:cubicBezTo>
                    <a:cubicBezTo>
                      <a:pt x="39" y="104"/>
                      <a:pt x="33" y="96"/>
                      <a:pt x="27" y="89"/>
                    </a:cubicBezTo>
                    <a:cubicBezTo>
                      <a:pt x="19" y="80"/>
                      <a:pt x="12" y="73"/>
                      <a:pt x="0" y="80"/>
                    </a:cubicBezTo>
                    <a:cubicBezTo>
                      <a:pt x="0" y="76"/>
                      <a:pt x="0" y="73"/>
                      <a:pt x="4" y="72"/>
                    </a:cubicBezTo>
                    <a:cubicBezTo>
                      <a:pt x="14" y="60"/>
                      <a:pt x="22" y="65"/>
                      <a:pt x="30" y="75"/>
                    </a:cubicBezTo>
                    <a:cubicBezTo>
                      <a:pt x="34" y="81"/>
                      <a:pt x="37" y="86"/>
                      <a:pt x="45" y="81"/>
                    </a:cubicBezTo>
                    <a:cubicBezTo>
                      <a:pt x="60" y="71"/>
                      <a:pt x="76" y="73"/>
                      <a:pt x="91" y="75"/>
                    </a:cubicBezTo>
                    <a:cubicBezTo>
                      <a:pt x="102" y="76"/>
                      <a:pt x="107" y="72"/>
                      <a:pt x="112" y="64"/>
                    </a:cubicBezTo>
                    <a:cubicBezTo>
                      <a:pt x="112" y="56"/>
                      <a:pt x="119" y="55"/>
                      <a:pt x="124" y="52"/>
                    </a:cubicBezTo>
                    <a:cubicBezTo>
                      <a:pt x="133" y="42"/>
                      <a:pt x="143" y="37"/>
                      <a:pt x="158" y="42"/>
                    </a:cubicBezTo>
                    <a:cubicBezTo>
                      <a:pt x="170" y="47"/>
                      <a:pt x="182" y="40"/>
                      <a:pt x="194" y="36"/>
                    </a:cubicBezTo>
                    <a:cubicBezTo>
                      <a:pt x="198" y="34"/>
                      <a:pt x="202" y="32"/>
                      <a:pt x="200" y="27"/>
                    </a:cubicBezTo>
                    <a:cubicBezTo>
                      <a:pt x="199" y="22"/>
                      <a:pt x="195" y="22"/>
                      <a:pt x="191" y="21"/>
                    </a:cubicBezTo>
                    <a:cubicBezTo>
                      <a:pt x="176" y="20"/>
                      <a:pt x="162" y="25"/>
                      <a:pt x="147" y="24"/>
                    </a:cubicBezTo>
                    <a:cubicBezTo>
                      <a:pt x="136" y="23"/>
                      <a:pt x="126" y="23"/>
                      <a:pt x="116" y="20"/>
                    </a:cubicBezTo>
                    <a:cubicBezTo>
                      <a:pt x="110" y="20"/>
                      <a:pt x="104" y="18"/>
                      <a:pt x="100" y="24"/>
                    </a:cubicBezTo>
                    <a:cubicBezTo>
                      <a:pt x="72" y="43"/>
                      <a:pt x="46" y="36"/>
                      <a:pt x="20" y="20"/>
                    </a:cubicBezTo>
                    <a:cubicBezTo>
                      <a:pt x="20" y="18"/>
                      <a:pt x="20" y="17"/>
                      <a:pt x="20" y="16"/>
                    </a:cubicBezTo>
                    <a:cubicBezTo>
                      <a:pt x="24" y="11"/>
                      <a:pt x="30" y="10"/>
                      <a:pt x="36" y="11"/>
                    </a:cubicBezTo>
                    <a:cubicBezTo>
                      <a:pt x="70" y="18"/>
                      <a:pt x="102" y="9"/>
                      <a:pt x="135" y="7"/>
                    </a:cubicBezTo>
                    <a:cubicBezTo>
                      <a:pt x="142" y="7"/>
                      <a:pt x="150" y="6"/>
                      <a:pt x="156" y="12"/>
                    </a:cubicBezTo>
                    <a:cubicBezTo>
                      <a:pt x="176" y="12"/>
                      <a:pt x="197" y="8"/>
                      <a:pt x="217" y="15"/>
                    </a:cubicBezTo>
                    <a:cubicBezTo>
                      <a:pt x="228" y="18"/>
                      <a:pt x="232" y="10"/>
                      <a:pt x="232" y="0"/>
                    </a:cubicBezTo>
                    <a:cubicBezTo>
                      <a:pt x="243" y="1"/>
                      <a:pt x="239" y="9"/>
                      <a:pt x="239" y="15"/>
                    </a:cubicBezTo>
                    <a:cubicBezTo>
                      <a:pt x="237" y="33"/>
                      <a:pt x="245" y="44"/>
                      <a:pt x="263" y="47"/>
                    </a:cubicBezTo>
                    <a:cubicBezTo>
                      <a:pt x="273" y="49"/>
                      <a:pt x="278" y="55"/>
                      <a:pt x="282" y="63"/>
                    </a:cubicBezTo>
                    <a:cubicBezTo>
                      <a:pt x="290" y="78"/>
                      <a:pt x="285" y="87"/>
                      <a:pt x="267" y="86"/>
                    </a:cubicBezTo>
                    <a:cubicBezTo>
                      <a:pt x="242" y="85"/>
                      <a:pt x="220" y="98"/>
                      <a:pt x="195" y="99"/>
                    </a:cubicBezTo>
                    <a:cubicBezTo>
                      <a:pt x="188" y="100"/>
                      <a:pt x="184" y="108"/>
                      <a:pt x="181" y="115"/>
                    </a:cubicBezTo>
                    <a:cubicBezTo>
                      <a:pt x="174" y="129"/>
                      <a:pt x="164" y="132"/>
                      <a:pt x="150" y="124"/>
                    </a:cubicBezTo>
                    <a:cubicBezTo>
                      <a:pt x="148" y="123"/>
                      <a:pt x="147" y="122"/>
                      <a:pt x="145" y="122"/>
                    </a:cubicBezTo>
                    <a:cubicBezTo>
                      <a:pt x="137" y="120"/>
                      <a:pt x="131" y="108"/>
                      <a:pt x="122" y="118"/>
                    </a:cubicBezTo>
                    <a:cubicBezTo>
                      <a:pt x="117" y="123"/>
                      <a:pt x="126" y="148"/>
                      <a:pt x="133" y="153"/>
                    </a:cubicBezTo>
                    <a:cubicBezTo>
                      <a:pt x="141" y="158"/>
                      <a:pt x="154" y="158"/>
                      <a:pt x="156" y="172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8" name="Freeform 898">
                <a:extLst>
                  <a:ext uri="{FF2B5EF4-FFF2-40B4-BE49-F238E27FC236}">
                    <a16:creationId xmlns:a16="http://schemas.microsoft.com/office/drawing/2014/main" id="{7501990D-42D9-AA47-F095-A424AD8B2976}"/>
                  </a:ext>
                </a:extLst>
              </p:cNvPr>
              <p:cNvSpPr/>
              <p:nvPr/>
            </p:nvSpPr>
            <p:spPr bwMode="auto">
              <a:xfrm>
                <a:off x="4608" y="1250"/>
                <a:ext cx="38" cy="33"/>
              </a:xfrm>
              <a:custGeom>
                <a:avLst/>
                <a:gdLst>
                  <a:gd name="T0" fmla="*/ 0 w 95"/>
                  <a:gd name="T1" fmla="*/ 5 h 39"/>
                  <a:gd name="T2" fmla="*/ 70 w 95"/>
                  <a:gd name="T3" fmla="*/ 1 h 39"/>
                  <a:gd name="T4" fmla="*/ 93 w 95"/>
                  <a:gd name="T5" fmla="*/ 11 h 39"/>
                  <a:gd name="T6" fmla="*/ 73 w 95"/>
                  <a:gd name="T7" fmla="*/ 28 h 39"/>
                  <a:gd name="T8" fmla="*/ 31 w 95"/>
                  <a:gd name="T9" fmla="*/ 30 h 39"/>
                  <a:gd name="T10" fmla="*/ 8 w 95"/>
                  <a:gd name="T11" fmla="*/ 37 h 39"/>
                  <a:gd name="T12" fmla="*/ 0 w 95"/>
                  <a:gd name="T13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5" h="39">
                    <a:moveTo>
                      <a:pt x="0" y="5"/>
                    </a:moveTo>
                    <a:cubicBezTo>
                      <a:pt x="23" y="3"/>
                      <a:pt x="47" y="2"/>
                      <a:pt x="70" y="1"/>
                    </a:cubicBezTo>
                    <a:cubicBezTo>
                      <a:pt x="80" y="0"/>
                      <a:pt x="92" y="0"/>
                      <a:pt x="93" y="11"/>
                    </a:cubicBezTo>
                    <a:cubicBezTo>
                      <a:pt x="95" y="23"/>
                      <a:pt x="83" y="26"/>
                      <a:pt x="73" y="28"/>
                    </a:cubicBezTo>
                    <a:cubicBezTo>
                      <a:pt x="59" y="32"/>
                      <a:pt x="46" y="39"/>
                      <a:pt x="31" y="30"/>
                    </a:cubicBezTo>
                    <a:cubicBezTo>
                      <a:pt x="23" y="24"/>
                      <a:pt x="17" y="37"/>
                      <a:pt x="8" y="37"/>
                    </a:cubicBezTo>
                    <a:cubicBezTo>
                      <a:pt x="17" y="23"/>
                      <a:pt x="19" y="11"/>
                      <a:pt x="0" y="5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9" name="Freeform 899">
                <a:extLst>
                  <a:ext uri="{FF2B5EF4-FFF2-40B4-BE49-F238E27FC236}">
                    <a16:creationId xmlns:a16="http://schemas.microsoft.com/office/drawing/2014/main" id="{B7B2BDFE-CC9E-6E09-72CA-B7203B04DAA8}"/>
                  </a:ext>
                </a:extLst>
              </p:cNvPr>
              <p:cNvSpPr/>
              <p:nvPr/>
            </p:nvSpPr>
            <p:spPr bwMode="auto">
              <a:xfrm>
                <a:off x="4562" y="1283"/>
                <a:ext cx="44" cy="34"/>
              </a:xfrm>
              <a:custGeom>
                <a:avLst/>
                <a:gdLst>
                  <a:gd name="T0" fmla="*/ 108 w 108"/>
                  <a:gd name="T1" fmla="*/ 10 h 40"/>
                  <a:gd name="T2" fmla="*/ 90 w 108"/>
                  <a:gd name="T3" fmla="*/ 24 h 40"/>
                  <a:gd name="T4" fmla="*/ 59 w 108"/>
                  <a:gd name="T5" fmla="*/ 25 h 40"/>
                  <a:gd name="T6" fmla="*/ 16 w 108"/>
                  <a:gd name="T7" fmla="*/ 17 h 40"/>
                  <a:gd name="T8" fmla="*/ 0 w 108"/>
                  <a:gd name="T9" fmla="*/ 18 h 40"/>
                  <a:gd name="T10" fmla="*/ 32 w 108"/>
                  <a:gd name="T11" fmla="*/ 19 h 40"/>
                  <a:gd name="T12" fmla="*/ 41 w 108"/>
                  <a:gd name="T13" fmla="*/ 23 h 40"/>
                  <a:gd name="T14" fmla="*/ 84 w 108"/>
                  <a:gd name="T15" fmla="*/ 18 h 40"/>
                  <a:gd name="T16" fmla="*/ 108 w 108"/>
                  <a:gd name="T17" fmla="*/ 1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8" h="40">
                    <a:moveTo>
                      <a:pt x="108" y="10"/>
                    </a:moveTo>
                    <a:cubicBezTo>
                      <a:pt x="108" y="22"/>
                      <a:pt x="100" y="27"/>
                      <a:pt x="90" y="24"/>
                    </a:cubicBezTo>
                    <a:cubicBezTo>
                      <a:pt x="79" y="21"/>
                      <a:pt x="69" y="23"/>
                      <a:pt x="59" y="25"/>
                    </a:cubicBezTo>
                    <a:cubicBezTo>
                      <a:pt x="43" y="28"/>
                      <a:pt x="27" y="40"/>
                      <a:pt x="16" y="17"/>
                    </a:cubicBezTo>
                    <a:cubicBezTo>
                      <a:pt x="13" y="11"/>
                      <a:pt x="5" y="15"/>
                      <a:pt x="0" y="18"/>
                    </a:cubicBezTo>
                    <a:cubicBezTo>
                      <a:pt x="12" y="0"/>
                      <a:pt x="23" y="1"/>
                      <a:pt x="32" y="19"/>
                    </a:cubicBezTo>
                    <a:cubicBezTo>
                      <a:pt x="34" y="24"/>
                      <a:pt x="37" y="26"/>
                      <a:pt x="41" y="23"/>
                    </a:cubicBezTo>
                    <a:cubicBezTo>
                      <a:pt x="54" y="12"/>
                      <a:pt x="69" y="16"/>
                      <a:pt x="84" y="18"/>
                    </a:cubicBezTo>
                    <a:cubicBezTo>
                      <a:pt x="93" y="19"/>
                      <a:pt x="101" y="15"/>
                      <a:pt x="108" y="10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0" name="Freeform 900">
                <a:extLst>
                  <a:ext uri="{FF2B5EF4-FFF2-40B4-BE49-F238E27FC236}">
                    <a16:creationId xmlns:a16="http://schemas.microsoft.com/office/drawing/2014/main" id="{C8C828E0-54FB-D6F0-E719-46128AE55625}"/>
                  </a:ext>
                </a:extLst>
              </p:cNvPr>
              <p:cNvSpPr/>
              <p:nvPr/>
            </p:nvSpPr>
            <p:spPr bwMode="auto">
              <a:xfrm>
                <a:off x="4559" y="1326"/>
                <a:ext cx="17" cy="36"/>
              </a:xfrm>
              <a:custGeom>
                <a:avLst/>
                <a:gdLst>
                  <a:gd name="T0" fmla="*/ 8 w 41"/>
                  <a:gd name="T1" fmla="*/ 0 h 43"/>
                  <a:gd name="T2" fmla="*/ 25 w 41"/>
                  <a:gd name="T3" fmla="*/ 16 h 43"/>
                  <a:gd name="T4" fmla="*/ 30 w 41"/>
                  <a:gd name="T5" fmla="*/ 36 h 43"/>
                  <a:gd name="T6" fmla="*/ 2 w 41"/>
                  <a:gd name="T7" fmla="*/ 31 h 43"/>
                  <a:gd name="T8" fmla="*/ 0 w 41"/>
                  <a:gd name="T9" fmla="*/ 24 h 43"/>
                  <a:gd name="T10" fmla="*/ 20 w 41"/>
                  <a:gd name="T11" fmla="*/ 28 h 43"/>
                  <a:gd name="T12" fmla="*/ 12 w 41"/>
                  <a:gd name="T13" fmla="*/ 10 h 43"/>
                  <a:gd name="T14" fmla="*/ 8 w 41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43">
                    <a:moveTo>
                      <a:pt x="8" y="0"/>
                    </a:moveTo>
                    <a:cubicBezTo>
                      <a:pt x="14" y="5"/>
                      <a:pt x="21" y="9"/>
                      <a:pt x="25" y="16"/>
                    </a:cubicBezTo>
                    <a:cubicBezTo>
                      <a:pt x="28" y="22"/>
                      <a:pt x="41" y="28"/>
                      <a:pt x="30" y="36"/>
                    </a:cubicBezTo>
                    <a:cubicBezTo>
                      <a:pt x="20" y="43"/>
                      <a:pt x="9" y="42"/>
                      <a:pt x="2" y="31"/>
                    </a:cubicBezTo>
                    <a:cubicBezTo>
                      <a:pt x="1" y="29"/>
                      <a:pt x="0" y="26"/>
                      <a:pt x="0" y="24"/>
                    </a:cubicBezTo>
                    <a:cubicBezTo>
                      <a:pt x="6" y="26"/>
                      <a:pt x="12" y="37"/>
                      <a:pt x="20" y="28"/>
                    </a:cubicBezTo>
                    <a:cubicBezTo>
                      <a:pt x="25" y="21"/>
                      <a:pt x="16" y="16"/>
                      <a:pt x="12" y="10"/>
                    </a:cubicBezTo>
                    <a:cubicBezTo>
                      <a:pt x="10" y="7"/>
                      <a:pt x="9" y="3"/>
                      <a:pt x="8" y="0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1" name="Freeform 901">
                <a:extLst>
                  <a:ext uri="{FF2B5EF4-FFF2-40B4-BE49-F238E27FC236}">
                    <a16:creationId xmlns:a16="http://schemas.microsoft.com/office/drawing/2014/main" id="{E030E28C-6042-2775-93D4-E5DA313D99F9}"/>
                  </a:ext>
                </a:extLst>
              </p:cNvPr>
              <p:cNvSpPr/>
              <p:nvPr/>
            </p:nvSpPr>
            <p:spPr bwMode="auto">
              <a:xfrm>
                <a:off x="4569" y="1254"/>
                <a:ext cx="32" cy="23"/>
              </a:xfrm>
              <a:custGeom>
                <a:avLst/>
                <a:gdLst>
                  <a:gd name="T0" fmla="*/ 0 w 80"/>
                  <a:gd name="T1" fmla="*/ 0 h 27"/>
                  <a:gd name="T2" fmla="*/ 4 w 80"/>
                  <a:gd name="T3" fmla="*/ 0 h 27"/>
                  <a:gd name="T4" fmla="*/ 80 w 80"/>
                  <a:gd name="T5" fmla="*/ 4 h 27"/>
                  <a:gd name="T6" fmla="*/ 0 w 80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27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26" y="5"/>
                      <a:pt x="60" y="7"/>
                      <a:pt x="80" y="4"/>
                    </a:cubicBezTo>
                    <a:cubicBezTo>
                      <a:pt x="46" y="27"/>
                      <a:pt x="39" y="27"/>
                      <a:pt x="0" y="0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2" name="Freeform 902">
                <a:extLst>
                  <a:ext uri="{FF2B5EF4-FFF2-40B4-BE49-F238E27FC236}">
                    <a16:creationId xmlns:a16="http://schemas.microsoft.com/office/drawing/2014/main" id="{63A847C9-F5AE-C83C-D020-612538DB9532}"/>
                  </a:ext>
                </a:extLst>
              </p:cNvPr>
              <p:cNvSpPr/>
              <p:nvPr/>
            </p:nvSpPr>
            <p:spPr bwMode="auto">
              <a:xfrm>
                <a:off x="4528" y="1254"/>
                <a:ext cx="7" cy="31"/>
              </a:xfrm>
              <a:custGeom>
                <a:avLst/>
                <a:gdLst>
                  <a:gd name="T0" fmla="*/ 16 w 16"/>
                  <a:gd name="T1" fmla="*/ 36 h 36"/>
                  <a:gd name="T2" fmla="*/ 0 w 16"/>
                  <a:gd name="T3" fmla="*/ 0 h 36"/>
                  <a:gd name="T4" fmla="*/ 16 w 1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6">
                    <a:moveTo>
                      <a:pt x="16" y="36"/>
                    </a:moveTo>
                    <a:cubicBezTo>
                      <a:pt x="7" y="25"/>
                      <a:pt x="4" y="12"/>
                      <a:pt x="0" y="0"/>
                    </a:cubicBezTo>
                    <a:cubicBezTo>
                      <a:pt x="12" y="9"/>
                      <a:pt x="14" y="22"/>
                      <a:pt x="16" y="36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3" name="Freeform 903">
                <a:extLst>
                  <a:ext uri="{FF2B5EF4-FFF2-40B4-BE49-F238E27FC236}">
                    <a16:creationId xmlns:a16="http://schemas.microsoft.com/office/drawing/2014/main" id="{596719EB-A209-D606-50BA-27033342A77E}"/>
                  </a:ext>
                </a:extLst>
              </p:cNvPr>
              <p:cNvSpPr/>
              <p:nvPr/>
            </p:nvSpPr>
            <p:spPr bwMode="auto">
              <a:xfrm>
                <a:off x="4436" y="1226"/>
                <a:ext cx="14" cy="61"/>
              </a:xfrm>
              <a:custGeom>
                <a:avLst/>
                <a:gdLst>
                  <a:gd name="T0" fmla="*/ 0 w 35"/>
                  <a:gd name="T1" fmla="*/ 9 h 72"/>
                  <a:gd name="T2" fmla="*/ 27 w 35"/>
                  <a:gd name="T3" fmla="*/ 11 h 72"/>
                  <a:gd name="T4" fmla="*/ 29 w 35"/>
                  <a:gd name="T5" fmla="*/ 35 h 72"/>
                  <a:gd name="T6" fmla="*/ 21 w 35"/>
                  <a:gd name="T7" fmla="*/ 66 h 72"/>
                  <a:gd name="T8" fmla="*/ 14 w 35"/>
                  <a:gd name="T9" fmla="*/ 71 h 72"/>
                  <a:gd name="T10" fmla="*/ 9 w 35"/>
                  <a:gd name="T11" fmla="*/ 65 h 72"/>
                  <a:gd name="T12" fmla="*/ 4 w 35"/>
                  <a:gd name="T13" fmla="*/ 33 h 72"/>
                  <a:gd name="T14" fmla="*/ 17 w 35"/>
                  <a:gd name="T15" fmla="*/ 43 h 72"/>
                  <a:gd name="T16" fmla="*/ 26 w 35"/>
                  <a:gd name="T17" fmla="*/ 26 h 72"/>
                  <a:gd name="T18" fmla="*/ 17 w 35"/>
                  <a:gd name="T19" fmla="*/ 12 h 72"/>
                  <a:gd name="T20" fmla="*/ 0 w 35"/>
                  <a:gd name="T21" fmla="*/ 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72">
                    <a:moveTo>
                      <a:pt x="0" y="9"/>
                    </a:moveTo>
                    <a:cubicBezTo>
                      <a:pt x="10" y="0"/>
                      <a:pt x="19" y="5"/>
                      <a:pt x="27" y="11"/>
                    </a:cubicBezTo>
                    <a:cubicBezTo>
                      <a:pt x="35" y="17"/>
                      <a:pt x="33" y="27"/>
                      <a:pt x="29" y="35"/>
                    </a:cubicBezTo>
                    <a:cubicBezTo>
                      <a:pt x="23" y="45"/>
                      <a:pt x="33" y="58"/>
                      <a:pt x="21" y="66"/>
                    </a:cubicBezTo>
                    <a:cubicBezTo>
                      <a:pt x="19" y="68"/>
                      <a:pt x="18" y="72"/>
                      <a:pt x="14" y="71"/>
                    </a:cubicBezTo>
                    <a:cubicBezTo>
                      <a:pt x="12" y="70"/>
                      <a:pt x="9" y="66"/>
                      <a:pt x="9" y="65"/>
                    </a:cubicBezTo>
                    <a:cubicBezTo>
                      <a:pt x="14" y="53"/>
                      <a:pt x="2" y="44"/>
                      <a:pt x="4" y="33"/>
                    </a:cubicBezTo>
                    <a:cubicBezTo>
                      <a:pt x="9" y="35"/>
                      <a:pt x="9" y="46"/>
                      <a:pt x="17" y="43"/>
                    </a:cubicBezTo>
                    <a:cubicBezTo>
                      <a:pt x="23" y="40"/>
                      <a:pt x="25" y="32"/>
                      <a:pt x="26" y="26"/>
                    </a:cubicBezTo>
                    <a:cubicBezTo>
                      <a:pt x="27" y="20"/>
                      <a:pt x="23" y="15"/>
                      <a:pt x="17" y="12"/>
                    </a:cubicBezTo>
                    <a:cubicBezTo>
                      <a:pt x="12" y="8"/>
                      <a:pt x="6" y="9"/>
                      <a:pt x="0" y="9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4" name="Freeform 904">
                <a:extLst>
                  <a:ext uri="{FF2B5EF4-FFF2-40B4-BE49-F238E27FC236}">
                    <a16:creationId xmlns:a16="http://schemas.microsoft.com/office/drawing/2014/main" id="{8036607F-2FA8-4380-7DCB-F930AD553BB3}"/>
                  </a:ext>
                </a:extLst>
              </p:cNvPr>
              <p:cNvSpPr/>
              <p:nvPr/>
            </p:nvSpPr>
            <p:spPr bwMode="auto">
              <a:xfrm>
                <a:off x="4416" y="1213"/>
                <a:ext cx="20" cy="28"/>
              </a:xfrm>
              <a:custGeom>
                <a:avLst/>
                <a:gdLst>
                  <a:gd name="T0" fmla="*/ 0 w 48"/>
                  <a:gd name="T1" fmla="*/ 0 h 33"/>
                  <a:gd name="T2" fmla="*/ 48 w 48"/>
                  <a:gd name="T3" fmla="*/ 24 h 33"/>
                  <a:gd name="T4" fmla="*/ 0 w 48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3">
                    <a:moveTo>
                      <a:pt x="0" y="0"/>
                    </a:moveTo>
                    <a:cubicBezTo>
                      <a:pt x="13" y="14"/>
                      <a:pt x="31" y="17"/>
                      <a:pt x="48" y="24"/>
                    </a:cubicBezTo>
                    <a:cubicBezTo>
                      <a:pt x="32" y="33"/>
                      <a:pt x="4" y="19"/>
                      <a:pt x="0" y="0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5" name="Freeform 905">
                <a:extLst>
                  <a:ext uri="{FF2B5EF4-FFF2-40B4-BE49-F238E27FC236}">
                    <a16:creationId xmlns:a16="http://schemas.microsoft.com/office/drawing/2014/main" id="{3D4EA802-F20E-B0F0-7566-ECB348C1ECE2}"/>
                  </a:ext>
                </a:extLst>
              </p:cNvPr>
              <p:cNvSpPr/>
              <p:nvPr/>
            </p:nvSpPr>
            <p:spPr bwMode="auto">
              <a:xfrm>
                <a:off x="4400" y="1210"/>
                <a:ext cx="6" cy="16"/>
              </a:xfrm>
              <a:custGeom>
                <a:avLst/>
                <a:gdLst>
                  <a:gd name="T0" fmla="*/ 9 w 15"/>
                  <a:gd name="T1" fmla="*/ 0 h 19"/>
                  <a:gd name="T2" fmla="*/ 14 w 15"/>
                  <a:gd name="T3" fmla="*/ 6 h 19"/>
                  <a:gd name="T4" fmla="*/ 5 w 15"/>
                  <a:gd name="T5" fmla="*/ 18 h 19"/>
                  <a:gd name="T6" fmla="*/ 0 w 15"/>
                  <a:gd name="T7" fmla="*/ 12 h 19"/>
                  <a:gd name="T8" fmla="*/ 9 w 15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9" y="0"/>
                    </a:moveTo>
                    <a:cubicBezTo>
                      <a:pt x="13" y="1"/>
                      <a:pt x="15" y="2"/>
                      <a:pt x="14" y="6"/>
                    </a:cubicBezTo>
                    <a:cubicBezTo>
                      <a:pt x="12" y="11"/>
                      <a:pt x="11" y="17"/>
                      <a:pt x="5" y="18"/>
                    </a:cubicBezTo>
                    <a:cubicBezTo>
                      <a:pt x="1" y="19"/>
                      <a:pt x="0" y="15"/>
                      <a:pt x="0" y="12"/>
                    </a:cubicBezTo>
                    <a:cubicBezTo>
                      <a:pt x="0" y="6"/>
                      <a:pt x="3" y="2"/>
                      <a:pt x="9" y="0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6" name="Freeform 906">
                <a:extLst>
                  <a:ext uri="{FF2B5EF4-FFF2-40B4-BE49-F238E27FC236}">
                    <a16:creationId xmlns:a16="http://schemas.microsoft.com/office/drawing/2014/main" id="{0FAD6DFD-DEB0-D968-A095-F104A2D19B20}"/>
                  </a:ext>
                </a:extLst>
              </p:cNvPr>
              <p:cNvSpPr/>
              <p:nvPr/>
            </p:nvSpPr>
            <p:spPr bwMode="auto">
              <a:xfrm>
                <a:off x="4428" y="1244"/>
                <a:ext cx="9" cy="24"/>
              </a:xfrm>
              <a:custGeom>
                <a:avLst/>
                <a:gdLst>
                  <a:gd name="T0" fmla="*/ 23 w 23"/>
                  <a:gd name="T1" fmla="*/ 12 h 28"/>
                  <a:gd name="T2" fmla="*/ 3 w 23"/>
                  <a:gd name="T3" fmla="*/ 28 h 28"/>
                  <a:gd name="T4" fmla="*/ 3 w 23"/>
                  <a:gd name="T5" fmla="*/ 20 h 28"/>
                  <a:gd name="T6" fmla="*/ 7 w 23"/>
                  <a:gd name="T7" fmla="*/ 3 h 28"/>
                  <a:gd name="T8" fmla="*/ 23 w 23"/>
                  <a:gd name="T9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23" y="12"/>
                    </a:moveTo>
                    <a:cubicBezTo>
                      <a:pt x="14" y="15"/>
                      <a:pt x="5" y="16"/>
                      <a:pt x="3" y="28"/>
                    </a:cubicBezTo>
                    <a:cubicBezTo>
                      <a:pt x="3" y="25"/>
                      <a:pt x="3" y="22"/>
                      <a:pt x="3" y="20"/>
                    </a:cubicBezTo>
                    <a:cubicBezTo>
                      <a:pt x="3" y="14"/>
                      <a:pt x="0" y="6"/>
                      <a:pt x="7" y="3"/>
                    </a:cubicBezTo>
                    <a:cubicBezTo>
                      <a:pt x="14" y="0"/>
                      <a:pt x="18" y="8"/>
                      <a:pt x="23" y="12"/>
                    </a:cubicBezTo>
                    <a:close/>
                  </a:path>
                </a:pathLst>
              </a:custGeom>
              <a:solidFill>
                <a:srgbClr val="F5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7" name="Freeform 907">
                <a:extLst>
                  <a:ext uri="{FF2B5EF4-FFF2-40B4-BE49-F238E27FC236}">
                    <a16:creationId xmlns:a16="http://schemas.microsoft.com/office/drawing/2014/main" id="{1D7EB40F-DEA8-471E-B6F0-4ABD0FA8EC26}"/>
                  </a:ext>
                </a:extLst>
              </p:cNvPr>
              <p:cNvSpPr/>
              <p:nvPr/>
            </p:nvSpPr>
            <p:spPr bwMode="auto">
              <a:xfrm>
                <a:off x="3889" y="2182"/>
                <a:ext cx="215" cy="302"/>
              </a:xfrm>
              <a:custGeom>
                <a:avLst/>
                <a:gdLst>
                  <a:gd name="T0" fmla="*/ 509 w 532"/>
                  <a:gd name="T1" fmla="*/ 100 h 354"/>
                  <a:gd name="T2" fmla="*/ 494 w 532"/>
                  <a:gd name="T3" fmla="*/ 126 h 354"/>
                  <a:gd name="T4" fmla="*/ 514 w 532"/>
                  <a:gd name="T5" fmla="*/ 176 h 354"/>
                  <a:gd name="T6" fmla="*/ 527 w 532"/>
                  <a:gd name="T7" fmla="*/ 199 h 354"/>
                  <a:gd name="T8" fmla="*/ 517 w 532"/>
                  <a:gd name="T9" fmla="*/ 264 h 354"/>
                  <a:gd name="T10" fmla="*/ 495 w 532"/>
                  <a:gd name="T11" fmla="*/ 306 h 354"/>
                  <a:gd name="T12" fmla="*/ 484 w 532"/>
                  <a:gd name="T13" fmla="*/ 319 h 354"/>
                  <a:gd name="T14" fmla="*/ 497 w 532"/>
                  <a:gd name="T15" fmla="*/ 324 h 354"/>
                  <a:gd name="T16" fmla="*/ 509 w 532"/>
                  <a:gd name="T17" fmla="*/ 336 h 354"/>
                  <a:gd name="T18" fmla="*/ 509 w 532"/>
                  <a:gd name="T19" fmla="*/ 340 h 354"/>
                  <a:gd name="T20" fmla="*/ 507 w 532"/>
                  <a:gd name="T21" fmla="*/ 349 h 354"/>
                  <a:gd name="T22" fmla="*/ 477 w 532"/>
                  <a:gd name="T23" fmla="*/ 343 h 354"/>
                  <a:gd name="T24" fmla="*/ 457 w 532"/>
                  <a:gd name="T25" fmla="*/ 330 h 354"/>
                  <a:gd name="T26" fmla="*/ 445 w 532"/>
                  <a:gd name="T27" fmla="*/ 324 h 354"/>
                  <a:gd name="T28" fmla="*/ 436 w 532"/>
                  <a:gd name="T29" fmla="*/ 328 h 354"/>
                  <a:gd name="T30" fmla="*/ 379 w 532"/>
                  <a:gd name="T31" fmla="*/ 319 h 354"/>
                  <a:gd name="T32" fmla="*/ 341 w 532"/>
                  <a:gd name="T33" fmla="*/ 296 h 354"/>
                  <a:gd name="T34" fmla="*/ 286 w 532"/>
                  <a:gd name="T35" fmla="*/ 270 h 354"/>
                  <a:gd name="T36" fmla="*/ 274 w 532"/>
                  <a:gd name="T37" fmla="*/ 270 h 354"/>
                  <a:gd name="T38" fmla="*/ 257 w 532"/>
                  <a:gd name="T39" fmla="*/ 273 h 354"/>
                  <a:gd name="T40" fmla="*/ 256 w 532"/>
                  <a:gd name="T41" fmla="*/ 252 h 354"/>
                  <a:gd name="T42" fmla="*/ 246 w 532"/>
                  <a:gd name="T43" fmla="*/ 239 h 354"/>
                  <a:gd name="T44" fmla="*/ 192 w 532"/>
                  <a:gd name="T45" fmla="*/ 235 h 354"/>
                  <a:gd name="T46" fmla="*/ 127 w 532"/>
                  <a:gd name="T47" fmla="*/ 201 h 354"/>
                  <a:gd name="T48" fmla="*/ 119 w 532"/>
                  <a:gd name="T49" fmla="*/ 195 h 354"/>
                  <a:gd name="T50" fmla="*/ 99 w 532"/>
                  <a:gd name="T51" fmla="*/ 193 h 354"/>
                  <a:gd name="T52" fmla="*/ 77 w 532"/>
                  <a:gd name="T53" fmla="*/ 200 h 354"/>
                  <a:gd name="T54" fmla="*/ 61 w 532"/>
                  <a:gd name="T55" fmla="*/ 170 h 354"/>
                  <a:gd name="T56" fmla="*/ 41 w 532"/>
                  <a:gd name="T57" fmla="*/ 114 h 354"/>
                  <a:gd name="T58" fmla="*/ 22 w 532"/>
                  <a:gd name="T59" fmla="*/ 59 h 354"/>
                  <a:gd name="T60" fmla="*/ 17 w 532"/>
                  <a:gd name="T61" fmla="*/ 44 h 354"/>
                  <a:gd name="T62" fmla="*/ 5 w 532"/>
                  <a:gd name="T63" fmla="*/ 0 h 354"/>
                  <a:gd name="T64" fmla="*/ 17 w 532"/>
                  <a:gd name="T65" fmla="*/ 0 h 354"/>
                  <a:gd name="T66" fmla="*/ 40 w 532"/>
                  <a:gd name="T67" fmla="*/ 45 h 354"/>
                  <a:gd name="T68" fmla="*/ 52 w 532"/>
                  <a:gd name="T69" fmla="*/ 84 h 354"/>
                  <a:gd name="T70" fmla="*/ 53 w 532"/>
                  <a:gd name="T71" fmla="*/ 90 h 354"/>
                  <a:gd name="T72" fmla="*/ 91 w 532"/>
                  <a:gd name="T73" fmla="*/ 172 h 354"/>
                  <a:gd name="T74" fmla="*/ 104 w 532"/>
                  <a:gd name="T75" fmla="*/ 156 h 354"/>
                  <a:gd name="T76" fmla="*/ 151 w 532"/>
                  <a:gd name="T77" fmla="*/ 163 h 354"/>
                  <a:gd name="T78" fmla="*/ 168 w 532"/>
                  <a:gd name="T79" fmla="*/ 176 h 354"/>
                  <a:gd name="T80" fmla="*/ 175 w 532"/>
                  <a:gd name="T81" fmla="*/ 169 h 354"/>
                  <a:gd name="T82" fmla="*/ 228 w 532"/>
                  <a:gd name="T83" fmla="*/ 114 h 354"/>
                  <a:gd name="T84" fmla="*/ 281 w 532"/>
                  <a:gd name="T85" fmla="*/ 113 h 354"/>
                  <a:gd name="T86" fmla="*/ 285 w 532"/>
                  <a:gd name="T87" fmla="*/ 116 h 354"/>
                  <a:gd name="T88" fmla="*/ 336 w 532"/>
                  <a:gd name="T89" fmla="*/ 160 h 354"/>
                  <a:gd name="T90" fmla="*/ 344 w 532"/>
                  <a:gd name="T91" fmla="*/ 129 h 354"/>
                  <a:gd name="T92" fmla="*/ 366 w 532"/>
                  <a:gd name="T93" fmla="*/ 115 h 354"/>
                  <a:gd name="T94" fmla="*/ 443 w 532"/>
                  <a:gd name="T95" fmla="*/ 97 h 354"/>
                  <a:gd name="T96" fmla="*/ 468 w 532"/>
                  <a:gd name="T97" fmla="*/ 88 h 354"/>
                  <a:gd name="T98" fmla="*/ 505 w 532"/>
                  <a:gd name="T99" fmla="*/ 84 h 354"/>
                  <a:gd name="T100" fmla="*/ 509 w 532"/>
                  <a:gd name="T101" fmla="*/ 10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2" h="354">
                    <a:moveTo>
                      <a:pt x="509" y="100"/>
                    </a:moveTo>
                    <a:cubicBezTo>
                      <a:pt x="508" y="111"/>
                      <a:pt x="498" y="116"/>
                      <a:pt x="494" y="126"/>
                    </a:cubicBezTo>
                    <a:cubicBezTo>
                      <a:pt x="483" y="149"/>
                      <a:pt x="490" y="168"/>
                      <a:pt x="514" y="176"/>
                    </a:cubicBezTo>
                    <a:cubicBezTo>
                      <a:pt x="528" y="180"/>
                      <a:pt x="532" y="188"/>
                      <a:pt x="527" y="199"/>
                    </a:cubicBezTo>
                    <a:cubicBezTo>
                      <a:pt x="518" y="220"/>
                      <a:pt x="518" y="242"/>
                      <a:pt x="517" y="264"/>
                    </a:cubicBezTo>
                    <a:cubicBezTo>
                      <a:pt x="516" y="282"/>
                      <a:pt x="515" y="299"/>
                      <a:pt x="495" y="306"/>
                    </a:cubicBezTo>
                    <a:cubicBezTo>
                      <a:pt x="489" y="308"/>
                      <a:pt x="483" y="313"/>
                      <a:pt x="484" y="319"/>
                    </a:cubicBezTo>
                    <a:cubicBezTo>
                      <a:pt x="485" y="325"/>
                      <a:pt x="492" y="324"/>
                      <a:pt x="497" y="324"/>
                    </a:cubicBezTo>
                    <a:cubicBezTo>
                      <a:pt x="506" y="324"/>
                      <a:pt x="504" y="334"/>
                      <a:pt x="509" y="336"/>
                    </a:cubicBezTo>
                    <a:cubicBezTo>
                      <a:pt x="509" y="338"/>
                      <a:pt x="509" y="339"/>
                      <a:pt x="509" y="340"/>
                    </a:cubicBezTo>
                    <a:cubicBezTo>
                      <a:pt x="508" y="344"/>
                      <a:pt x="508" y="349"/>
                      <a:pt x="507" y="349"/>
                    </a:cubicBezTo>
                    <a:cubicBezTo>
                      <a:pt x="496" y="354"/>
                      <a:pt x="487" y="346"/>
                      <a:pt x="477" y="343"/>
                    </a:cubicBezTo>
                    <a:cubicBezTo>
                      <a:pt x="469" y="340"/>
                      <a:pt x="456" y="347"/>
                      <a:pt x="457" y="330"/>
                    </a:cubicBezTo>
                    <a:cubicBezTo>
                      <a:pt x="457" y="320"/>
                      <a:pt x="452" y="321"/>
                      <a:pt x="445" y="324"/>
                    </a:cubicBezTo>
                    <a:cubicBezTo>
                      <a:pt x="442" y="326"/>
                      <a:pt x="439" y="326"/>
                      <a:pt x="436" y="328"/>
                    </a:cubicBezTo>
                    <a:cubicBezTo>
                      <a:pt x="413" y="346"/>
                      <a:pt x="397" y="339"/>
                      <a:pt x="379" y="319"/>
                    </a:cubicBezTo>
                    <a:cubicBezTo>
                      <a:pt x="370" y="308"/>
                      <a:pt x="349" y="309"/>
                      <a:pt x="341" y="296"/>
                    </a:cubicBezTo>
                    <a:cubicBezTo>
                      <a:pt x="328" y="272"/>
                      <a:pt x="306" y="275"/>
                      <a:pt x="286" y="270"/>
                    </a:cubicBezTo>
                    <a:cubicBezTo>
                      <a:pt x="282" y="270"/>
                      <a:pt x="278" y="268"/>
                      <a:pt x="274" y="270"/>
                    </a:cubicBezTo>
                    <a:cubicBezTo>
                      <a:pt x="269" y="274"/>
                      <a:pt x="263" y="280"/>
                      <a:pt x="257" y="273"/>
                    </a:cubicBezTo>
                    <a:cubicBezTo>
                      <a:pt x="251" y="267"/>
                      <a:pt x="252" y="259"/>
                      <a:pt x="256" y="252"/>
                    </a:cubicBezTo>
                    <a:cubicBezTo>
                      <a:pt x="265" y="239"/>
                      <a:pt x="255" y="236"/>
                      <a:pt x="246" y="239"/>
                    </a:cubicBezTo>
                    <a:cubicBezTo>
                      <a:pt x="227" y="245"/>
                      <a:pt x="212" y="241"/>
                      <a:pt x="192" y="235"/>
                    </a:cubicBezTo>
                    <a:cubicBezTo>
                      <a:pt x="167" y="228"/>
                      <a:pt x="147" y="215"/>
                      <a:pt x="127" y="201"/>
                    </a:cubicBezTo>
                    <a:cubicBezTo>
                      <a:pt x="124" y="199"/>
                      <a:pt x="120" y="198"/>
                      <a:pt x="119" y="195"/>
                    </a:cubicBezTo>
                    <a:cubicBezTo>
                      <a:pt x="114" y="178"/>
                      <a:pt x="106" y="188"/>
                      <a:pt x="99" y="193"/>
                    </a:cubicBezTo>
                    <a:cubicBezTo>
                      <a:pt x="92" y="197"/>
                      <a:pt x="85" y="208"/>
                      <a:pt x="77" y="200"/>
                    </a:cubicBezTo>
                    <a:cubicBezTo>
                      <a:pt x="70" y="193"/>
                      <a:pt x="61" y="185"/>
                      <a:pt x="61" y="170"/>
                    </a:cubicBezTo>
                    <a:cubicBezTo>
                      <a:pt x="62" y="150"/>
                      <a:pt x="72" y="124"/>
                      <a:pt x="41" y="114"/>
                    </a:cubicBezTo>
                    <a:cubicBezTo>
                      <a:pt x="38" y="94"/>
                      <a:pt x="18" y="80"/>
                      <a:pt x="22" y="59"/>
                    </a:cubicBezTo>
                    <a:cubicBezTo>
                      <a:pt x="24" y="52"/>
                      <a:pt x="24" y="47"/>
                      <a:pt x="17" y="44"/>
                    </a:cubicBezTo>
                    <a:cubicBezTo>
                      <a:pt x="0" y="33"/>
                      <a:pt x="6" y="16"/>
                      <a:pt x="5" y="0"/>
                    </a:cubicBezTo>
                    <a:cubicBezTo>
                      <a:pt x="9" y="0"/>
                      <a:pt x="13" y="0"/>
                      <a:pt x="17" y="0"/>
                    </a:cubicBezTo>
                    <a:cubicBezTo>
                      <a:pt x="19" y="19"/>
                      <a:pt x="33" y="30"/>
                      <a:pt x="40" y="45"/>
                    </a:cubicBezTo>
                    <a:cubicBezTo>
                      <a:pt x="46" y="58"/>
                      <a:pt x="56" y="69"/>
                      <a:pt x="52" y="84"/>
                    </a:cubicBezTo>
                    <a:cubicBezTo>
                      <a:pt x="51" y="86"/>
                      <a:pt x="52" y="89"/>
                      <a:pt x="53" y="90"/>
                    </a:cubicBezTo>
                    <a:cubicBezTo>
                      <a:pt x="81" y="110"/>
                      <a:pt x="76" y="145"/>
                      <a:pt x="91" y="172"/>
                    </a:cubicBezTo>
                    <a:cubicBezTo>
                      <a:pt x="99" y="169"/>
                      <a:pt x="99" y="161"/>
                      <a:pt x="104" y="156"/>
                    </a:cubicBezTo>
                    <a:cubicBezTo>
                      <a:pt x="120" y="137"/>
                      <a:pt x="142" y="140"/>
                      <a:pt x="151" y="163"/>
                    </a:cubicBezTo>
                    <a:cubicBezTo>
                      <a:pt x="154" y="171"/>
                      <a:pt x="159" y="176"/>
                      <a:pt x="168" y="176"/>
                    </a:cubicBezTo>
                    <a:cubicBezTo>
                      <a:pt x="172" y="175"/>
                      <a:pt x="174" y="172"/>
                      <a:pt x="175" y="169"/>
                    </a:cubicBezTo>
                    <a:cubicBezTo>
                      <a:pt x="185" y="143"/>
                      <a:pt x="210" y="132"/>
                      <a:pt x="228" y="114"/>
                    </a:cubicBezTo>
                    <a:cubicBezTo>
                      <a:pt x="246" y="97"/>
                      <a:pt x="261" y="98"/>
                      <a:pt x="281" y="113"/>
                    </a:cubicBezTo>
                    <a:cubicBezTo>
                      <a:pt x="282" y="114"/>
                      <a:pt x="284" y="116"/>
                      <a:pt x="285" y="116"/>
                    </a:cubicBezTo>
                    <a:cubicBezTo>
                      <a:pt x="309" y="120"/>
                      <a:pt x="326" y="133"/>
                      <a:pt x="336" y="160"/>
                    </a:cubicBezTo>
                    <a:cubicBezTo>
                      <a:pt x="342" y="147"/>
                      <a:pt x="342" y="138"/>
                      <a:pt x="344" y="129"/>
                    </a:cubicBezTo>
                    <a:cubicBezTo>
                      <a:pt x="347" y="118"/>
                      <a:pt x="353" y="112"/>
                      <a:pt x="366" y="115"/>
                    </a:cubicBezTo>
                    <a:cubicBezTo>
                      <a:pt x="395" y="123"/>
                      <a:pt x="421" y="119"/>
                      <a:pt x="443" y="97"/>
                    </a:cubicBezTo>
                    <a:cubicBezTo>
                      <a:pt x="450" y="90"/>
                      <a:pt x="459" y="86"/>
                      <a:pt x="468" y="88"/>
                    </a:cubicBezTo>
                    <a:cubicBezTo>
                      <a:pt x="481" y="91"/>
                      <a:pt x="493" y="88"/>
                      <a:pt x="505" y="84"/>
                    </a:cubicBezTo>
                    <a:cubicBezTo>
                      <a:pt x="506" y="90"/>
                      <a:pt x="508" y="95"/>
                      <a:pt x="509" y="100"/>
                    </a:cubicBezTo>
                    <a:close/>
                  </a:path>
                </a:pathLst>
              </a:custGeom>
              <a:solidFill>
                <a:srgbClr val="DFB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8" name="Freeform 908">
                <a:extLst>
                  <a:ext uri="{FF2B5EF4-FFF2-40B4-BE49-F238E27FC236}">
                    <a16:creationId xmlns:a16="http://schemas.microsoft.com/office/drawing/2014/main" id="{4F461B76-E676-2E03-D1DF-277B74E6DC0A}"/>
                  </a:ext>
                </a:extLst>
              </p:cNvPr>
              <p:cNvSpPr/>
              <p:nvPr/>
            </p:nvSpPr>
            <p:spPr bwMode="auto">
              <a:xfrm>
                <a:off x="4093" y="2267"/>
                <a:ext cx="30" cy="113"/>
              </a:xfrm>
              <a:custGeom>
                <a:avLst/>
                <a:gdLst>
                  <a:gd name="T0" fmla="*/ 26 w 74"/>
                  <a:gd name="T1" fmla="*/ 133 h 133"/>
                  <a:gd name="T2" fmla="*/ 42 w 74"/>
                  <a:gd name="T3" fmla="*/ 78 h 133"/>
                  <a:gd name="T4" fmla="*/ 22 w 74"/>
                  <a:gd name="T5" fmla="*/ 53 h 133"/>
                  <a:gd name="T6" fmla="*/ 18 w 74"/>
                  <a:gd name="T7" fmla="*/ 8 h 133"/>
                  <a:gd name="T8" fmla="*/ 34 w 74"/>
                  <a:gd name="T9" fmla="*/ 8 h 133"/>
                  <a:gd name="T10" fmla="*/ 74 w 74"/>
                  <a:gd name="T11" fmla="*/ 17 h 133"/>
                  <a:gd name="T12" fmla="*/ 60 w 74"/>
                  <a:gd name="T13" fmla="*/ 28 h 133"/>
                  <a:gd name="T14" fmla="*/ 47 w 74"/>
                  <a:gd name="T15" fmla="*/ 56 h 133"/>
                  <a:gd name="T16" fmla="*/ 26 w 74"/>
                  <a:gd name="T1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133">
                    <a:moveTo>
                      <a:pt x="26" y="133"/>
                    </a:moveTo>
                    <a:cubicBezTo>
                      <a:pt x="34" y="116"/>
                      <a:pt x="32" y="96"/>
                      <a:pt x="42" y="78"/>
                    </a:cubicBezTo>
                    <a:cubicBezTo>
                      <a:pt x="48" y="66"/>
                      <a:pt x="34" y="58"/>
                      <a:pt x="22" y="53"/>
                    </a:cubicBezTo>
                    <a:cubicBezTo>
                      <a:pt x="2" y="43"/>
                      <a:pt x="0" y="20"/>
                      <a:pt x="18" y="8"/>
                    </a:cubicBezTo>
                    <a:cubicBezTo>
                      <a:pt x="23" y="4"/>
                      <a:pt x="30" y="0"/>
                      <a:pt x="34" y="8"/>
                    </a:cubicBezTo>
                    <a:cubicBezTo>
                      <a:pt x="43" y="29"/>
                      <a:pt x="58" y="24"/>
                      <a:pt x="74" y="17"/>
                    </a:cubicBezTo>
                    <a:cubicBezTo>
                      <a:pt x="72" y="24"/>
                      <a:pt x="66" y="26"/>
                      <a:pt x="60" y="28"/>
                    </a:cubicBezTo>
                    <a:cubicBezTo>
                      <a:pt x="49" y="34"/>
                      <a:pt x="44" y="44"/>
                      <a:pt x="47" y="56"/>
                    </a:cubicBezTo>
                    <a:cubicBezTo>
                      <a:pt x="54" y="86"/>
                      <a:pt x="41" y="110"/>
                      <a:pt x="26" y="133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9" name="Freeform 909">
                <a:extLst>
                  <a:ext uri="{FF2B5EF4-FFF2-40B4-BE49-F238E27FC236}">
                    <a16:creationId xmlns:a16="http://schemas.microsoft.com/office/drawing/2014/main" id="{C9D0634E-6B06-8849-982A-C98A207D6AEB}"/>
                  </a:ext>
                </a:extLst>
              </p:cNvPr>
              <p:cNvSpPr/>
              <p:nvPr/>
            </p:nvSpPr>
            <p:spPr bwMode="auto">
              <a:xfrm>
                <a:off x="4126" y="2237"/>
                <a:ext cx="28" cy="44"/>
              </a:xfrm>
              <a:custGeom>
                <a:avLst/>
                <a:gdLst>
                  <a:gd name="T0" fmla="*/ 0 w 68"/>
                  <a:gd name="T1" fmla="*/ 44 h 52"/>
                  <a:gd name="T2" fmla="*/ 9 w 68"/>
                  <a:gd name="T3" fmla="*/ 10 h 52"/>
                  <a:gd name="T4" fmla="*/ 14 w 68"/>
                  <a:gd name="T5" fmla="*/ 2 h 52"/>
                  <a:gd name="T6" fmla="*/ 23 w 68"/>
                  <a:gd name="T7" fmla="*/ 7 h 52"/>
                  <a:gd name="T8" fmla="*/ 68 w 68"/>
                  <a:gd name="T9" fmla="*/ 52 h 52"/>
                  <a:gd name="T10" fmla="*/ 25 w 68"/>
                  <a:gd name="T11" fmla="*/ 39 h 52"/>
                  <a:gd name="T12" fmla="*/ 0 w 68"/>
                  <a:gd name="T13" fmla="*/ 4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52">
                    <a:moveTo>
                      <a:pt x="0" y="44"/>
                    </a:moveTo>
                    <a:cubicBezTo>
                      <a:pt x="2" y="33"/>
                      <a:pt x="8" y="22"/>
                      <a:pt x="9" y="10"/>
                    </a:cubicBezTo>
                    <a:cubicBezTo>
                      <a:pt x="9" y="7"/>
                      <a:pt x="11" y="4"/>
                      <a:pt x="14" y="2"/>
                    </a:cubicBezTo>
                    <a:cubicBezTo>
                      <a:pt x="18" y="0"/>
                      <a:pt x="21" y="4"/>
                      <a:pt x="23" y="7"/>
                    </a:cubicBezTo>
                    <a:cubicBezTo>
                      <a:pt x="34" y="26"/>
                      <a:pt x="49" y="41"/>
                      <a:pt x="68" y="52"/>
                    </a:cubicBezTo>
                    <a:cubicBezTo>
                      <a:pt x="53" y="48"/>
                      <a:pt x="38" y="48"/>
                      <a:pt x="25" y="39"/>
                    </a:cubicBezTo>
                    <a:cubicBezTo>
                      <a:pt x="15" y="33"/>
                      <a:pt x="8" y="39"/>
                      <a:pt x="0" y="44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0" name="Freeform 910">
                <a:extLst>
                  <a:ext uri="{FF2B5EF4-FFF2-40B4-BE49-F238E27FC236}">
                    <a16:creationId xmlns:a16="http://schemas.microsoft.com/office/drawing/2014/main" id="{A3E37B99-6C62-4B3B-E7F1-83F60DB1A51B}"/>
                  </a:ext>
                </a:extLst>
              </p:cNvPr>
              <p:cNvSpPr/>
              <p:nvPr/>
            </p:nvSpPr>
            <p:spPr bwMode="auto">
              <a:xfrm>
                <a:off x="4126" y="2453"/>
                <a:ext cx="16" cy="36"/>
              </a:xfrm>
              <a:custGeom>
                <a:avLst/>
                <a:gdLst>
                  <a:gd name="T0" fmla="*/ 9 w 41"/>
                  <a:gd name="T1" fmla="*/ 7 h 42"/>
                  <a:gd name="T2" fmla="*/ 29 w 41"/>
                  <a:gd name="T3" fmla="*/ 10 h 42"/>
                  <a:gd name="T4" fmla="*/ 41 w 41"/>
                  <a:gd name="T5" fmla="*/ 22 h 42"/>
                  <a:gd name="T6" fmla="*/ 20 w 41"/>
                  <a:gd name="T7" fmla="*/ 37 h 42"/>
                  <a:gd name="T8" fmla="*/ 9 w 41"/>
                  <a:gd name="T9" fmla="*/ 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2">
                    <a:moveTo>
                      <a:pt x="9" y="7"/>
                    </a:moveTo>
                    <a:cubicBezTo>
                      <a:pt x="17" y="1"/>
                      <a:pt x="24" y="0"/>
                      <a:pt x="29" y="10"/>
                    </a:cubicBezTo>
                    <a:cubicBezTo>
                      <a:pt x="31" y="15"/>
                      <a:pt x="36" y="19"/>
                      <a:pt x="41" y="22"/>
                    </a:cubicBezTo>
                    <a:cubicBezTo>
                      <a:pt x="39" y="34"/>
                      <a:pt x="31" y="42"/>
                      <a:pt x="20" y="37"/>
                    </a:cubicBezTo>
                    <a:cubicBezTo>
                      <a:pt x="8" y="32"/>
                      <a:pt x="0" y="21"/>
                      <a:pt x="9" y="7"/>
                    </a:cubicBezTo>
                    <a:close/>
                  </a:path>
                </a:pathLst>
              </a:custGeom>
              <a:solidFill>
                <a:srgbClr val="FCF5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1" name="Freeform 911">
                <a:extLst>
                  <a:ext uri="{FF2B5EF4-FFF2-40B4-BE49-F238E27FC236}">
                    <a16:creationId xmlns:a16="http://schemas.microsoft.com/office/drawing/2014/main" id="{06DF8202-8531-E144-D038-4F02CF6C6ACB}"/>
                  </a:ext>
                </a:extLst>
              </p:cNvPr>
              <p:cNvSpPr/>
              <p:nvPr/>
            </p:nvSpPr>
            <p:spPr bwMode="auto">
              <a:xfrm>
                <a:off x="4170" y="2270"/>
                <a:ext cx="11" cy="25"/>
              </a:xfrm>
              <a:custGeom>
                <a:avLst/>
                <a:gdLst>
                  <a:gd name="T0" fmla="*/ 0 w 28"/>
                  <a:gd name="T1" fmla="*/ 13 h 29"/>
                  <a:gd name="T2" fmla="*/ 2 w 28"/>
                  <a:gd name="T3" fmla="*/ 13 h 29"/>
                  <a:gd name="T4" fmla="*/ 28 w 28"/>
                  <a:gd name="T5" fmla="*/ 29 h 29"/>
                  <a:gd name="T6" fmla="*/ 0 w 28"/>
                  <a:gd name="T7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8">
                    <a:moveTo>
                      <a:pt x="0" y="13"/>
                    </a:moveTo>
                    <a:cubicBezTo>
                      <a:pt x="1" y="13"/>
                      <a:pt x="1" y="13"/>
                      <a:pt x="2" y="13"/>
                    </a:cubicBezTo>
                    <a:cubicBezTo>
                      <a:pt x="27" y="0"/>
                      <a:pt x="28" y="1"/>
                      <a:pt x="28" y="29"/>
                    </a:cubicBezTo>
                    <a:cubicBezTo>
                      <a:pt x="26" y="12"/>
                      <a:pt x="11" y="16"/>
                      <a:pt x="0" y="13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2" name="Freeform 912">
                <a:extLst>
                  <a:ext uri="{FF2B5EF4-FFF2-40B4-BE49-F238E27FC236}">
                    <a16:creationId xmlns:a16="http://schemas.microsoft.com/office/drawing/2014/main" id="{9EC94590-96D2-6671-096C-5E51B0E0C485}"/>
                  </a:ext>
                </a:extLst>
              </p:cNvPr>
              <p:cNvSpPr/>
              <p:nvPr/>
            </p:nvSpPr>
            <p:spPr bwMode="auto">
              <a:xfrm>
                <a:off x="4160" y="2383"/>
                <a:ext cx="9" cy="15"/>
              </a:xfrm>
              <a:custGeom>
                <a:avLst/>
                <a:gdLst>
                  <a:gd name="T0" fmla="*/ 8 w 22"/>
                  <a:gd name="T1" fmla="*/ 0 h 18"/>
                  <a:gd name="T2" fmla="*/ 22 w 22"/>
                  <a:gd name="T3" fmla="*/ 14 h 18"/>
                  <a:gd name="T4" fmla="*/ 0 w 22"/>
                  <a:gd name="T5" fmla="*/ 16 h 18"/>
                  <a:gd name="T6" fmla="*/ 8 w 22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8" y="0"/>
                    </a:moveTo>
                    <a:cubicBezTo>
                      <a:pt x="10" y="7"/>
                      <a:pt x="19" y="7"/>
                      <a:pt x="22" y="14"/>
                    </a:cubicBezTo>
                    <a:cubicBezTo>
                      <a:pt x="15" y="18"/>
                      <a:pt x="6" y="9"/>
                      <a:pt x="0" y="16"/>
                    </a:cubicBezTo>
                    <a:cubicBezTo>
                      <a:pt x="1" y="10"/>
                      <a:pt x="3" y="4"/>
                      <a:pt x="8" y="0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3" name="Freeform 913">
                <a:extLst>
                  <a:ext uri="{FF2B5EF4-FFF2-40B4-BE49-F238E27FC236}">
                    <a16:creationId xmlns:a16="http://schemas.microsoft.com/office/drawing/2014/main" id="{925BF04F-131A-D950-1585-B361225C243A}"/>
                  </a:ext>
                </a:extLst>
              </p:cNvPr>
              <p:cNvSpPr/>
              <p:nvPr/>
            </p:nvSpPr>
            <p:spPr bwMode="auto">
              <a:xfrm>
                <a:off x="3892" y="2159"/>
                <a:ext cx="221" cy="180"/>
              </a:xfrm>
              <a:custGeom>
                <a:avLst/>
                <a:gdLst>
                  <a:gd name="T0" fmla="*/ 29 w 546"/>
                  <a:gd name="T1" fmla="*/ 72 h 212"/>
                  <a:gd name="T2" fmla="*/ 9 w 546"/>
                  <a:gd name="T3" fmla="*/ 28 h 212"/>
                  <a:gd name="T4" fmla="*/ 17 w 546"/>
                  <a:gd name="T5" fmla="*/ 12 h 212"/>
                  <a:gd name="T6" fmla="*/ 67 w 546"/>
                  <a:gd name="T7" fmla="*/ 22 h 212"/>
                  <a:gd name="T8" fmla="*/ 164 w 546"/>
                  <a:gd name="T9" fmla="*/ 81 h 212"/>
                  <a:gd name="T10" fmla="*/ 232 w 546"/>
                  <a:gd name="T11" fmla="*/ 77 h 212"/>
                  <a:gd name="T12" fmla="*/ 229 w 546"/>
                  <a:gd name="T13" fmla="*/ 64 h 212"/>
                  <a:gd name="T14" fmla="*/ 251 w 546"/>
                  <a:gd name="T15" fmla="*/ 47 h 212"/>
                  <a:gd name="T16" fmla="*/ 281 w 546"/>
                  <a:gd name="T17" fmla="*/ 36 h 212"/>
                  <a:gd name="T18" fmla="*/ 293 w 546"/>
                  <a:gd name="T19" fmla="*/ 36 h 212"/>
                  <a:gd name="T20" fmla="*/ 305 w 546"/>
                  <a:gd name="T21" fmla="*/ 59 h 212"/>
                  <a:gd name="T22" fmla="*/ 294 w 546"/>
                  <a:gd name="T23" fmla="*/ 76 h 212"/>
                  <a:gd name="T24" fmla="*/ 299 w 546"/>
                  <a:gd name="T25" fmla="*/ 93 h 212"/>
                  <a:gd name="T26" fmla="*/ 318 w 546"/>
                  <a:gd name="T27" fmla="*/ 104 h 212"/>
                  <a:gd name="T28" fmla="*/ 359 w 546"/>
                  <a:gd name="T29" fmla="*/ 105 h 212"/>
                  <a:gd name="T30" fmla="*/ 394 w 546"/>
                  <a:gd name="T31" fmla="*/ 83 h 212"/>
                  <a:gd name="T32" fmla="*/ 421 w 546"/>
                  <a:gd name="T33" fmla="*/ 60 h 212"/>
                  <a:gd name="T34" fmla="*/ 445 w 546"/>
                  <a:gd name="T35" fmla="*/ 52 h 212"/>
                  <a:gd name="T36" fmla="*/ 483 w 546"/>
                  <a:gd name="T37" fmla="*/ 84 h 212"/>
                  <a:gd name="T38" fmla="*/ 502 w 546"/>
                  <a:gd name="T39" fmla="*/ 75 h 212"/>
                  <a:gd name="T40" fmla="*/ 526 w 546"/>
                  <a:gd name="T41" fmla="*/ 69 h 212"/>
                  <a:gd name="T42" fmla="*/ 544 w 546"/>
                  <a:gd name="T43" fmla="*/ 75 h 212"/>
                  <a:gd name="T44" fmla="*/ 541 w 546"/>
                  <a:gd name="T45" fmla="*/ 85 h 212"/>
                  <a:gd name="T46" fmla="*/ 516 w 546"/>
                  <a:gd name="T47" fmla="*/ 96 h 212"/>
                  <a:gd name="T48" fmla="*/ 497 w 546"/>
                  <a:gd name="T49" fmla="*/ 112 h 212"/>
                  <a:gd name="T50" fmla="*/ 468 w 546"/>
                  <a:gd name="T51" fmla="*/ 122 h 212"/>
                  <a:gd name="T52" fmla="*/ 434 w 546"/>
                  <a:gd name="T53" fmla="*/ 131 h 212"/>
                  <a:gd name="T54" fmla="*/ 360 w 546"/>
                  <a:gd name="T55" fmla="*/ 149 h 212"/>
                  <a:gd name="T56" fmla="*/ 341 w 546"/>
                  <a:gd name="T57" fmla="*/ 161 h 212"/>
                  <a:gd name="T58" fmla="*/ 337 w 546"/>
                  <a:gd name="T59" fmla="*/ 176 h 212"/>
                  <a:gd name="T60" fmla="*/ 332 w 546"/>
                  <a:gd name="T61" fmla="*/ 193 h 212"/>
                  <a:gd name="T62" fmla="*/ 317 w 546"/>
                  <a:gd name="T63" fmla="*/ 177 h 212"/>
                  <a:gd name="T64" fmla="*/ 284 w 546"/>
                  <a:gd name="T65" fmla="*/ 152 h 212"/>
                  <a:gd name="T66" fmla="*/ 270 w 546"/>
                  <a:gd name="T67" fmla="*/ 147 h 212"/>
                  <a:gd name="T68" fmla="*/ 218 w 546"/>
                  <a:gd name="T69" fmla="*/ 150 h 212"/>
                  <a:gd name="T70" fmla="*/ 192 w 546"/>
                  <a:gd name="T71" fmla="*/ 170 h 212"/>
                  <a:gd name="T72" fmla="*/ 182 w 546"/>
                  <a:gd name="T73" fmla="*/ 183 h 212"/>
                  <a:gd name="T74" fmla="*/ 161 w 546"/>
                  <a:gd name="T75" fmla="*/ 212 h 212"/>
                  <a:gd name="T76" fmla="*/ 158 w 546"/>
                  <a:gd name="T77" fmla="*/ 191 h 212"/>
                  <a:gd name="T78" fmla="*/ 128 w 546"/>
                  <a:gd name="T79" fmla="*/ 118 h 212"/>
                  <a:gd name="T80" fmla="*/ 70 w 546"/>
                  <a:gd name="T81" fmla="*/ 69 h 212"/>
                  <a:gd name="T82" fmla="*/ 56 w 546"/>
                  <a:gd name="T83" fmla="*/ 46 h 212"/>
                  <a:gd name="T84" fmla="*/ 34 w 546"/>
                  <a:gd name="T85" fmla="*/ 34 h 212"/>
                  <a:gd name="T86" fmla="*/ 30 w 546"/>
                  <a:gd name="T87" fmla="*/ 56 h 212"/>
                  <a:gd name="T88" fmla="*/ 29 w 546"/>
                  <a:gd name="T89" fmla="*/ 7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46" h="211">
                    <a:moveTo>
                      <a:pt x="29" y="72"/>
                    </a:moveTo>
                    <a:cubicBezTo>
                      <a:pt x="20" y="59"/>
                      <a:pt x="0" y="50"/>
                      <a:pt x="9" y="28"/>
                    </a:cubicBezTo>
                    <a:cubicBezTo>
                      <a:pt x="12" y="23"/>
                      <a:pt x="14" y="18"/>
                      <a:pt x="17" y="12"/>
                    </a:cubicBezTo>
                    <a:cubicBezTo>
                      <a:pt x="37" y="0"/>
                      <a:pt x="55" y="7"/>
                      <a:pt x="67" y="22"/>
                    </a:cubicBezTo>
                    <a:cubicBezTo>
                      <a:pt x="92" y="55"/>
                      <a:pt x="129" y="66"/>
                      <a:pt x="164" y="81"/>
                    </a:cubicBezTo>
                    <a:cubicBezTo>
                      <a:pt x="187" y="92"/>
                      <a:pt x="210" y="83"/>
                      <a:pt x="232" y="77"/>
                    </a:cubicBezTo>
                    <a:cubicBezTo>
                      <a:pt x="245" y="74"/>
                      <a:pt x="231" y="69"/>
                      <a:pt x="229" y="64"/>
                    </a:cubicBezTo>
                    <a:cubicBezTo>
                      <a:pt x="232" y="53"/>
                      <a:pt x="236" y="46"/>
                      <a:pt x="251" y="47"/>
                    </a:cubicBezTo>
                    <a:cubicBezTo>
                      <a:pt x="260" y="47"/>
                      <a:pt x="275" y="49"/>
                      <a:pt x="281" y="36"/>
                    </a:cubicBezTo>
                    <a:cubicBezTo>
                      <a:pt x="285" y="36"/>
                      <a:pt x="289" y="36"/>
                      <a:pt x="293" y="36"/>
                    </a:cubicBezTo>
                    <a:cubicBezTo>
                      <a:pt x="308" y="38"/>
                      <a:pt x="310" y="47"/>
                      <a:pt x="305" y="59"/>
                    </a:cubicBezTo>
                    <a:cubicBezTo>
                      <a:pt x="302" y="66"/>
                      <a:pt x="298" y="71"/>
                      <a:pt x="294" y="76"/>
                    </a:cubicBezTo>
                    <a:cubicBezTo>
                      <a:pt x="286" y="84"/>
                      <a:pt x="286" y="91"/>
                      <a:pt x="299" y="93"/>
                    </a:cubicBezTo>
                    <a:cubicBezTo>
                      <a:pt x="306" y="95"/>
                      <a:pt x="312" y="100"/>
                      <a:pt x="318" y="104"/>
                    </a:cubicBezTo>
                    <a:cubicBezTo>
                      <a:pt x="331" y="114"/>
                      <a:pt x="348" y="116"/>
                      <a:pt x="359" y="105"/>
                    </a:cubicBezTo>
                    <a:cubicBezTo>
                      <a:pt x="370" y="95"/>
                      <a:pt x="381" y="89"/>
                      <a:pt x="394" y="83"/>
                    </a:cubicBezTo>
                    <a:cubicBezTo>
                      <a:pt x="405" y="78"/>
                      <a:pt x="414" y="71"/>
                      <a:pt x="421" y="60"/>
                    </a:cubicBezTo>
                    <a:cubicBezTo>
                      <a:pt x="426" y="51"/>
                      <a:pt x="434" y="44"/>
                      <a:pt x="445" y="52"/>
                    </a:cubicBezTo>
                    <a:cubicBezTo>
                      <a:pt x="452" y="70"/>
                      <a:pt x="467" y="79"/>
                      <a:pt x="483" y="84"/>
                    </a:cubicBezTo>
                    <a:cubicBezTo>
                      <a:pt x="491" y="86"/>
                      <a:pt x="500" y="92"/>
                      <a:pt x="502" y="75"/>
                    </a:cubicBezTo>
                    <a:cubicBezTo>
                      <a:pt x="504" y="63"/>
                      <a:pt x="518" y="70"/>
                      <a:pt x="526" y="69"/>
                    </a:cubicBezTo>
                    <a:cubicBezTo>
                      <a:pt x="533" y="68"/>
                      <a:pt x="540" y="67"/>
                      <a:pt x="544" y="75"/>
                    </a:cubicBezTo>
                    <a:cubicBezTo>
                      <a:pt x="546" y="79"/>
                      <a:pt x="545" y="84"/>
                      <a:pt x="541" y="85"/>
                    </a:cubicBezTo>
                    <a:cubicBezTo>
                      <a:pt x="532" y="89"/>
                      <a:pt x="528" y="102"/>
                      <a:pt x="516" y="96"/>
                    </a:cubicBezTo>
                    <a:cubicBezTo>
                      <a:pt x="498" y="88"/>
                      <a:pt x="496" y="98"/>
                      <a:pt x="497" y="112"/>
                    </a:cubicBezTo>
                    <a:cubicBezTo>
                      <a:pt x="490" y="123"/>
                      <a:pt x="481" y="127"/>
                      <a:pt x="468" y="122"/>
                    </a:cubicBezTo>
                    <a:cubicBezTo>
                      <a:pt x="455" y="117"/>
                      <a:pt x="443" y="122"/>
                      <a:pt x="434" y="131"/>
                    </a:cubicBezTo>
                    <a:cubicBezTo>
                      <a:pt x="413" y="153"/>
                      <a:pt x="387" y="157"/>
                      <a:pt x="360" y="149"/>
                    </a:cubicBezTo>
                    <a:cubicBezTo>
                      <a:pt x="346" y="145"/>
                      <a:pt x="341" y="147"/>
                      <a:pt x="341" y="161"/>
                    </a:cubicBezTo>
                    <a:cubicBezTo>
                      <a:pt x="341" y="166"/>
                      <a:pt x="338" y="171"/>
                      <a:pt x="337" y="176"/>
                    </a:cubicBezTo>
                    <a:cubicBezTo>
                      <a:pt x="336" y="182"/>
                      <a:pt x="340" y="192"/>
                      <a:pt x="332" y="193"/>
                    </a:cubicBezTo>
                    <a:cubicBezTo>
                      <a:pt x="324" y="194"/>
                      <a:pt x="319" y="185"/>
                      <a:pt x="317" y="177"/>
                    </a:cubicBezTo>
                    <a:cubicBezTo>
                      <a:pt x="312" y="161"/>
                      <a:pt x="300" y="153"/>
                      <a:pt x="284" y="152"/>
                    </a:cubicBezTo>
                    <a:cubicBezTo>
                      <a:pt x="279" y="152"/>
                      <a:pt x="274" y="151"/>
                      <a:pt x="270" y="147"/>
                    </a:cubicBezTo>
                    <a:cubicBezTo>
                      <a:pt x="253" y="131"/>
                      <a:pt x="232" y="132"/>
                      <a:pt x="218" y="150"/>
                    </a:cubicBezTo>
                    <a:cubicBezTo>
                      <a:pt x="211" y="159"/>
                      <a:pt x="206" y="169"/>
                      <a:pt x="192" y="170"/>
                    </a:cubicBezTo>
                    <a:cubicBezTo>
                      <a:pt x="186" y="170"/>
                      <a:pt x="184" y="178"/>
                      <a:pt x="182" y="183"/>
                    </a:cubicBezTo>
                    <a:cubicBezTo>
                      <a:pt x="176" y="194"/>
                      <a:pt x="171" y="205"/>
                      <a:pt x="161" y="212"/>
                    </a:cubicBezTo>
                    <a:cubicBezTo>
                      <a:pt x="156" y="206"/>
                      <a:pt x="157" y="199"/>
                      <a:pt x="158" y="191"/>
                    </a:cubicBezTo>
                    <a:cubicBezTo>
                      <a:pt x="164" y="161"/>
                      <a:pt x="155" y="137"/>
                      <a:pt x="128" y="118"/>
                    </a:cubicBezTo>
                    <a:cubicBezTo>
                      <a:pt x="107" y="104"/>
                      <a:pt x="91" y="83"/>
                      <a:pt x="70" y="69"/>
                    </a:cubicBezTo>
                    <a:cubicBezTo>
                      <a:pt x="62" y="64"/>
                      <a:pt x="60" y="54"/>
                      <a:pt x="56" y="46"/>
                    </a:cubicBezTo>
                    <a:cubicBezTo>
                      <a:pt x="52" y="36"/>
                      <a:pt x="44" y="31"/>
                      <a:pt x="34" y="34"/>
                    </a:cubicBezTo>
                    <a:cubicBezTo>
                      <a:pt x="21" y="39"/>
                      <a:pt x="26" y="48"/>
                      <a:pt x="30" y="56"/>
                    </a:cubicBezTo>
                    <a:cubicBezTo>
                      <a:pt x="32" y="61"/>
                      <a:pt x="34" y="67"/>
                      <a:pt x="29" y="72"/>
                    </a:cubicBezTo>
                    <a:close/>
                  </a:path>
                </a:pathLst>
              </a:custGeom>
              <a:solidFill>
                <a:srgbClr val="C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4" name="Freeform 914">
                <a:extLst>
                  <a:ext uri="{FF2B5EF4-FFF2-40B4-BE49-F238E27FC236}">
                    <a16:creationId xmlns:a16="http://schemas.microsoft.com/office/drawing/2014/main" id="{CAEEE08C-4229-058B-7EC5-C22EF950BDDC}"/>
                  </a:ext>
                </a:extLst>
              </p:cNvPr>
              <p:cNvSpPr/>
              <p:nvPr/>
            </p:nvSpPr>
            <p:spPr bwMode="auto">
              <a:xfrm>
                <a:off x="3880" y="2076"/>
                <a:ext cx="113" cy="164"/>
              </a:xfrm>
              <a:custGeom>
                <a:avLst/>
                <a:gdLst>
                  <a:gd name="T0" fmla="*/ 259 w 278"/>
                  <a:gd name="T1" fmla="*/ 161 h 193"/>
                  <a:gd name="T2" fmla="*/ 277 w 278"/>
                  <a:gd name="T3" fmla="*/ 169 h 193"/>
                  <a:gd name="T4" fmla="*/ 260 w 278"/>
                  <a:gd name="T5" fmla="*/ 182 h 193"/>
                  <a:gd name="T6" fmla="*/ 146 w 278"/>
                  <a:gd name="T7" fmla="*/ 163 h 193"/>
                  <a:gd name="T8" fmla="*/ 97 w 278"/>
                  <a:gd name="T9" fmla="*/ 125 h 193"/>
                  <a:gd name="T10" fmla="*/ 47 w 278"/>
                  <a:gd name="T11" fmla="*/ 109 h 193"/>
                  <a:gd name="T12" fmla="*/ 13 w 278"/>
                  <a:gd name="T13" fmla="*/ 41 h 193"/>
                  <a:gd name="T14" fmla="*/ 72 w 278"/>
                  <a:gd name="T15" fmla="*/ 46 h 193"/>
                  <a:gd name="T16" fmla="*/ 80 w 278"/>
                  <a:gd name="T17" fmla="*/ 45 h 193"/>
                  <a:gd name="T18" fmla="*/ 115 w 278"/>
                  <a:gd name="T19" fmla="*/ 14 h 193"/>
                  <a:gd name="T20" fmla="*/ 121 w 278"/>
                  <a:gd name="T21" fmla="*/ 4 h 193"/>
                  <a:gd name="T22" fmla="*/ 127 w 278"/>
                  <a:gd name="T23" fmla="*/ 13 h 193"/>
                  <a:gd name="T24" fmla="*/ 139 w 278"/>
                  <a:gd name="T25" fmla="*/ 17 h 193"/>
                  <a:gd name="T26" fmla="*/ 174 w 278"/>
                  <a:gd name="T27" fmla="*/ 4 h 193"/>
                  <a:gd name="T28" fmla="*/ 185 w 278"/>
                  <a:gd name="T29" fmla="*/ 4 h 193"/>
                  <a:gd name="T30" fmla="*/ 184 w 278"/>
                  <a:gd name="T31" fmla="*/ 17 h 193"/>
                  <a:gd name="T32" fmla="*/ 176 w 278"/>
                  <a:gd name="T33" fmla="*/ 81 h 193"/>
                  <a:gd name="T34" fmla="*/ 177 w 278"/>
                  <a:gd name="T35" fmla="*/ 122 h 193"/>
                  <a:gd name="T36" fmla="*/ 185 w 278"/>
                  <a:gd name="T37" fmla="*/ 148 h 193"/>
                  <a:gd name="T38" fmla="*/ 259 w 278"/>
                  <a:gd name="T39" fmla="*/ 16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8" h="193">
                    <a:moveTo>
                      <a:pt x="259" y="161"/>
                    </a:moveTo>
                    <a:cubicBezTo>
                      <a:pt x="266" y="162"/>
                      <a:pt x="276" y="159"/>
                      <a:pt x="277" y="169"/>
                    </a:cubicBezTo>
                    <a:cubicBezTo>
                      <a:pt x="278" y="178"/>
                      <a:pt x="269" y="179"/>
                      <a:pt x="260" y="182"/>
                    </a:cubicBezTo>
                    <a:cubicBezTo>
                      <a:pt x="219" y="193"/>
                      <a:pt x="183" y="183"/>
                      <a:pt x="146" y="163"/>
                    </a:cubicBezTo>
                    <a:cubicBezTo>
                      <a:pt x="127" y="152"/>
                      <a:pt x="110" y="142"/>
                      <a:pt x="97" y="125"/>
                    </a:cubicBezTo>
                    <a:cubicBezTo>
                      <a:pt x="84" y="109"/>
                      <a:pt x="66" y="106"/>
                      <a:pt x="47" y="109"/>
                    </a:cubicBezTo>
                    <a:cubicBezTo>
                      <a:pt x="0" y="105"/>
                      <a:pt x="17" y="69"/>
                      <a:pt x="13" y="41"/>
                    </a:cubicBezTo>
                    <a:cubicBezTo>
                      <a:pt x="33" y="56"/>
                      <a:pt x="52" y="57"/>
                      <a:pt x="72" y="46"/>
                    </a:cubicBezTo>
                    <a:cubicBezTo>
                      <a:pt x="74" y="45"/>
                      <a:pt x="77" y="46"/>
                      <a:pt x="80" y="45"/>
                    </a:cubicBezTo>
                    <a:cubicBezTo>
                      <a:pt x="110" y="44"/>
                      <a:pt x="110" y="44"/>
                      <a:pt x="115" y="14"/>
                    </a:cubicBezTo>
                    <a:cubicBezTo>
                      <a:pt x="116" y="10"/>
                      <a:pt x="116" y="5"/>
                      <a:pt x="121" y="4"/>
                    </a:cubicBezTo>
                    <a:cubicBezTo>
                      <a:pt x="126" y="4"/>
                      <a:pt x="126" y="9"/>
                      <a:pt x="127" y="13"/>
                    </a:cubicBezTo>
                    <a:cubicBezTo>
                      <a:pt x="129" y="20"/>
                      <a:pt x="135" y="22"/>
                      <a:pt x="139" y="17"/>
                    </a:cubicBezTo>
                    <a:cubicBezTo>
                      <a:pt x="149" y="6"/>
                      <a:pt x="162" y="7"/>
                      <a:pt x="174" y="4"/>
                    </a:cubicBezTo>
                    <a:cubicBezTo>
                      <a:pt x="178" y="3"/>
                      <a:pt x="182" y="0"/>
                      <a:pt x="185" y="4"/>
                    </a:cubicBezTo>
                    <a:cubicBezTo>
                      <a:pt x="188" y="8"/>
                      <a:pt x="188" y="15"/>
                      <a:pt x="184" y="17"/>
                    </a:cubicBezTo>
                    <a:cubicBezTo>
                      <a:pt x="156" y="35"/>
                      <a:pt x="160" y="57"/>
                      <a:pt x="176" y="81"/>
                    </a:cubicBezTo>
                    <a:cubicBezTo>
                      <a:pt x="185" y="95"/>
                      <a:pt x="182" y="108"/>
                      <a:pt x="177" y="122"/>
                    </a:cubicBezTo>
                    <a:cubicBezTo>
                      <a:pt x="173" y="133"/>
                      <a:pt x="174" y="145"/>
                      <a:pt x="185" y="148"/>
                    </a:cubicBezTo>
                    <a:cubicBezTo>
                      <a:pt x="210" y="153"/>
                      <a:pt x="232" y="169"/>
                      <a:pt x="259" y="161"/>
                    </a:cubicBezTo>
                    <a:close/>
                  </a:path>
                </a:pathLst>
              </a:custGeom>
              <a:solidFill>
                <a:srgbClr val="C0B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5" name="Freeform 915">
                <a:extLst>
                  <a:ext uri="{FF2B5EF4-FFF2-40B4-BE49-F238E27FC236}">
                    <a16:creationId xmlns:a16="http://schemas.microsoft.com/office/drawing/2014/main" id="{4BD8B00B-FCA8-980A-EA7B-BE0DC005AD54}"/>
                  </a:ext>
                </a:extLst>
              </p:cNvPr>
              <p:cNvSpPr/>
              <p:nvPr/>
            </p:nvSpPr>
            <p:spPr bwMode="auto">
              <a:xfrm>
                <a:off x="3958" y="2153"/>
                <a:ext cx="7" cy="19"/>
              </a:xfrm>
              <a:custGeom>
                <a:avLst/>
                <a:gdLst>
                  <a:gd name="T0" fmla="*/ 19 w 19"/>
                  <a:gd name="T1" fmla="*/ 12 h 23"/>
                  <a:gd name="T2" fmla="*/ 11 w 19"/>
                  <a:gd name="T3" fmla="*/ 23 h 23"/>
                  <a:gd name="T4" fmla="*/ 1 w 19"/>
                  <a:gd name="T5" fmla="*/ 15 h 23"/>
                  <a:gd name="T6" fmla="*/ 10 w 19"/>
                  <a:gd name="T7" fmla="*/ 1 h 23"/>
                  <a:gd name="T8" fmla="*/ 19 w 19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19" y="12"/>
                    </a:moveTo>
                    <a:cubicBezTo>
                      <a:pt x="19" y="17"/>
                      <a:pt x="19" y="23"/>
                      <a:pt x="11" y="23"/>
                    </a:cubicBezTo>
                    <a:cubicBezTo>
                      <a:pt x="6" y="23"/>
                      <a:pt x="0" y="21"/>
                      <a:pt x="1" y="15"/>
                    </a:cubicBezTo>
                    <a:cubicBezTo>
                      <a:pt x="1" y="9"/>
                      <a:pt x="4" y="2"/>
                      <a:pt x="10" y="1"/>
                    </a:cubicBezTo>
                    <a:cubicBezTo>
                      <a:pt x="17" y="0"/>
                      <a:pt x="19" y="6"/>
                      <a:pt x="19" y="12"/>
                    </a:cubicBezTo>
                    <a:close/>
                  </a:path>
                </a:pathLst>
              </a:custGeom>
              <a:solidFill>
                <a:srgbClr val="C0B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6" name="Freeform 916">
                <a:extLst>
                  <a:ext uri="{FF2B5EF4-FFF2-40B4-BE49-F238E27FC236}">
                    <a16:creationId xmlns:a16="http://schemas.microsoft.com/office/drawing/2014/main" id="{39FEDFCC-1949-1FFD-C74A-1EF67D63EB95}"/>
                  </a:ext>
                </a:extLst>
              </p:cNvPr>
              <p:cNvSpPr/>
              <p:nvPr/>
            </p:nvSpPr>
            <p:spPr bwMode="auto">
              <a:xfrm>
                <a:off x="4370" y="2071"/>
                <a:ext cx="165" cy="214"/>
              </a:xfrm>
              <a:custGeom>
                <a:avLst/>
                <a:gdLst>
                  <a:gd name="T0" fmla="*/ 1 w 407"/>
                  <a:gd name="T1" fmla="*/ 164 h 252"/>
                  <a:gd name="T2" fmla="*/ 19 w 407"/>
                  <a:gd name="T3" fmla="*/ 116 h 252"/>
                  <a:gd name="T4" fmla="*/ 25 w 407"/>
                  <a:gd name="T5" fmla="*/ 91 h 252"/>
                  <a:gd name="T6" fmla="*/ 66 w 407"/>
                  <a:gd name="T7" fmla="*/ 105 h 252"/>
                  <a:gd name="T8" fmla="*/ 65 w 407"/>
                  <a:gd name="T9" fmla="*/ 96 h 252"/>
                  <a:gd name="T10" fmla="*/ 45 w 407"/>
                  <a:gd name="T11" fmla="*/ 63 h 252"/>
                  <a:gd name="T12" fmla="*/ 45 w 407"/>
                  <a:gd name="T13" fmla="*/ 60 h 252"/>
                  <a:gd name="T14" fmla="*/ 57 w 407"/>
                  <a:gd name="T15" fmla="*/ 47 h 252"/>
                  <a:gd name="T16" fmla="*/ 87 w 407"/>
                  <a:gd name="T17" fmla="*/ 42 h 252"/>
                  <a:gd name="T18" fmla="*/ 116 w 407"/>
                  <a:gd name="T19" fmla="*/ 37 h 252"/>
                  <a:gd name="T20" fmla="*/ 169 w 407"/>
                  <a:gd name="T21" fmla="*/ 49 h 252"/>
                  <a:gd name="T22" fmla="*/ 190 w 407"/>
                  <a:gd name="T23" fmla="*/ 60 h 252"/>
                  <a:gd name="T24" fmla="*/ 211 w 407"/>
                  <a:gd name="T25" fmla="*/ 54 h 252"/>
                  <a:gd name="T26" fmla="*/ 214 w 407"/>
                  <a:gd name="T27" fmla="*/ 45 h 252"/>
                  <a:gd name="T28" fmla="*/ 242 w 407"/>
                  <a:gd name="T29" fmla="*/ 4 h 252"/>
                  <a:gd name="T30" fmla="*/ 265 w 407"/>
                  <a:gd name="T31" fmla="*/ 17 h 252"/>
                  <a:gd name="T32" fmla="*/ 265 w 407"/>
                  <a:gd name="T33" fmla="*/ 23 h 252"/>
                  <a:gd name="T34" fmla="*/ 259 w 407"/>
                  <a:gd name="T35" fmla="*/ 45 h 252"/>
                  <a:gd name="T36" fmla="*/ 262 w 407"/>
                  <a:gd name="T37" fmla="*/ 68 h 252"/>
                  <a:gd name="T38" fmla="*/ 285 w 407"/>
                  <a:gd name="T39" fmla="*/ 71 h 252"/>
                  <a:gd name="T40" fmla="*/ 314 w 407"/>
                  <a:gd name="T41" fmla="*/ 63 h 252"/>
                  <a:gd name="T42" fmla="*/ 328 w 407"/>
                  <a:gd name="T43" fmla="*/ 66 h 252"/>
                  <a:gd name="T44" fmla="*/ 325 w 407"/>
                  <a:gd name="T45" fmla="*/ 79 h 252"/>
                  <a:gd name="T46" fmla="*/ 307 w 407"/>
                  <a:gd name="T47" fmla="*/ 129 h 252"/>
                  <a:gd name="T48" fmla="*/ 286 w 407"/>
                  <a:gd name="T49" fmla="*/ 140 h 252"/>
                  <a:gd name="T50" fmla="*/ 288 w 407"/>
                  <a:gd name="T51" fmla="*/ 140 h 252"/>
                  <a:gd name="T52" fmla="*/ 379 w 407"/>
                  <a:gd name="T53" fmla="*/ 139 h 252"/>
                  <a:gd name="T54" fmla="*/ 404 w 407"/>
                  <a:gd name="T55" fmla="*/ 141 h 252"/>
                  <a:gd name="T56" fmla="*/ 405 w 407"/>
                  <a:gd name="T57" fmla="*/ 150 h 252"/>
                  <a:gd name="T58" fmla="*/ 368 w 407"/>
                  <a:gd name="T59" fmla="*/ 184 h 252"/>
                  <a:gd name="T60" fmla="*/ 349 w 407"/>
                  <a:gd name="T61" fmla="*/ 228 h 252"/>
                  <a:gd name="T62" fmla="*/ 348 w 407"/>
                  <a:gd name="T63" fmla="*/ 237 h 252"/>
                  <a:gd name="T64" fmla="*/ 317 w 407"/>
                  <a:gd name="T65" fmla="*/ 232 h 252"/>
                  <a:gd name="T66" fmla="*/ 279 w 407"/>
                  <a:gd name="T67" fmla="*/ 237 h 252"/>
                  <a:gd name="T68" fmla="*/ 233 w 407"/>
                  <a:gd name="T69" fmla="*/ 239 h 252"/>
                  <a:gd name="T70" fmla="*/ 205 w 407"/>
                  <a:gd name="T71" fmla="*/ 228 h 252"/>
                  <a:gd name="T72" fmla="*/ 193 w 407"/>
                  <a:gd name="T73" fmla="*/ 220 h 252"/>
                  <a:gd name="T74" fmla="*/ 204 w 407"/>
                  <a:gd name="T75" fmla="*/ 208 h 252"/>
                  <a:gd name="T76" fmla="*/ 252 w 407"/>
                  <a:gd name="T77" fmla="*/ 175 h 252"/>
                  <a:gd name="T78" fmla="*/ 186 w 407"/>
                  <a:gd name="T79" fmla="*/ 172 h 252"/>
                  <a:gd name="T80" fmla="*/ 73 w 407"/>
                  <a:gd name="T81" fmla="*/ 176 h 252"/>
                  <a:gd name="T82" fmla="*/ 48 w 407"/>
                  <a:gd name="T83" fmla="*/ 168 h 252"/>
                  <a:gd name="T84" fmla="*/ 1 w 407"/>
                  <a:gd name="T85" fmla="*/ 164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07" h="251">
                    <a:moveTo>
                      <a:pt x="1" y="164"/>
                    </a:moveTo>
                    <a:cubicBezTo>
                      <a:pt x="0" y="145"/>
                      <a:pt x="15" y="133"/>
                      <a:pt x="19" y="116"/>
                    </a:cubicBezTo>
                    <a:cubicBezTo>
                      <a:pt x="21" y="108"/>
                      <a:pt x="26" y="100"/>
                      <a:pt x="25" y="91"/>
                    </a:cubicBezTo>
                    <a:cubicBezTo>
                      <a:pt x="41" y="90"/>
                      <a:pt x="50" y="108"/>
                      <a:pt x="66" y="105"/>
                    </a:cubicBezTo>
                    <a:cubicBezTo>
                      <a:pt x="68" y="102"/>
                      <a:pt x="64" y="99"/>
                      <a:pt x="65" y="96"/>
                    </a:cubicBezTo>
                    <a:cubicBezTo>
                      <a:pt x="69" y="78"/>
                      <a:pt x="67" y="65"/>
                      <a:pt x="45" y="63"/>
                    </a:cubicBezTo>
                    <a:cubicBezTo>
                      <a:pt x="44" y="63"/>
                      <a:pt x="44" y="61"/>
                      <a:pt x="45" y="60"/>
                    </a:cubicBezTo>
                    <a:cubicBezTo>
                      <a:pt x="49" y="55"/>
                      <a:pt x="53" y="51"/>
                      <a:pt x="57" y="47"/>
                    </a:cubicBezTo>
                    <a:cubicBezTo>
                      <a:pt x="66" y="40"/>
                      <a:pt x="76" y="39"/>
                      <a:pt x="87" y="42"/>
                    </a:cubicBezTo>
                    <a:cubicBezTo>
                      <a:pt x="98" y="46"/>
                      <a:pt x="107" y="43"/>
                      <a:pt x="116" y="37"/>
                    </a:cubicBezTo>
                    <a:cubicBezTo>
                      <a:pt x="134" y="25"/>
                      <a:pt x="158" y="30"/>
                      <a:pt x="169" y="49"/>
                    </a:cubicBezTo>
                    <a:cubicBezTo>
                      <a:pt x="175" y="57"/>
                      <a:pt x="180" y="61"/>
                      <a:pt x="190" y="60"/>
                    </a:cubicBezTo>
                    <a:cubicBezTo>
                      <a:pt x="198" y="60"/>
                      <a:pt x="206" y="62"/>
                      <a:pt x="211" y="54"/>
                    </a:cubicBezTo>
                    <a:cubicBezTo>
                      <a:pt x="213" y="52"/>
                      <a:pt x="214" y="49"/>
                      <a:pt x="214" y="45"/>
                    </a:cubicBezTo>
                    <a:cubicBezTo>
                      <a:pt x="213" y="22"/>
                      <a:pt x="220" y="11"/>
                      <a:pt x="242" y="4"/>
                    </a:cubicBezTo>
                    <a:cubicBezTo>
                      <a:pt x="254" y="0"/>
                      <a:pt x="263" y="3"/>
                      <a:pt x="265" y="17"/>
                    </a:cubicBezTo>
                    <a:cubicBezTo>
                      <a:pt x="265" y="19"/>
                      <a:pt x="265" y="21"/>
                      <a:pt x="265" y="23"/>
                    </a:cubicBezTo>
                    <a:cubicBezTo>
                      <a:pt x="263" y="30"/>
                      <a:pt x="264" y="39"/>
                      <a:pt x="259" y="45"/>
                    </a:cubicBezTo>
                    <a:cubicBezTo>
                      <a:pt x="253" y="54"/>
                      <a:pt x="254" y="61"/>
                      <a:pt x="262" y="68"/>
                    </a:cubicBezTo>
                    <a:cubicBezTo>
                      <a:pt x="269" y="75"/>
                      <a:pt x="276" y="79"/>
                      <a:pt x="285" y="71"/>
                    </a:cubicBezTo>
                    <a:cubicBezTo>
                      <a:pt x="293" y="65"/>
                      <a:pt x="304" y="66"/>
                      <a:pt x="314" y="63"/>
                    </a:cubicBezTo>
                    <a:cubicBezTo>
                      <a:pt x="319" y="63"/>
                      <a:pt x="323" y="63"/>
                      <a:pt x="328" y="66"/>
                    </a:cubicBezTo>
                    <a:cubicBezTo>
                      <a:pt x="333" y="71"/>
                      <a:pt x="329" y="77"/>
                      <a:pt x="325" y="79"/>
                    </a:cubicBezTo>
                    <a:cubicBezTo>
                      <a:pt x="304" y="90"/>
                      <a:pt x="302" y="108"/>
                      <a:pt x="307" y="129"/>
                    </a:cubicBezTo>
                    <a:cubicBezTo>
                      <a:pt x="303" y="137"/>
                      <a:pt x="294" y="136"/>
                      <a:pt x="286" y="140"/>
                    </a:cubicBezTo>
                    <a:cubicBezTo>
                      <a:pt x="286" y="141"/>
                      <a:pt x="286" y="140"/>
                      <a:pt x="288" y="140"/>
                    </a:cubicBezTo>
                    <a:cubicBezTo>
                      <a:pt x="318" y="148"/>
                      <a:pt x="348" y="150"/>
                      <a:pt x="379" y="139"/>
                    </a:cubicBezTo>
                    <a:cubicBezTo>
                      <a:pt x="386" y="136"/>
                      <a:pt x="396" y="137"/>
                      <a:pt x="404" y="141"/>
                    </a:cubicBezTo>
                    <a:cubicBezTo>
                      <a:pt x="407" y="144"/>
                      <a:pt x="407" y="148"/>
                      <a:pt x="405" y="150"/>
                    </a:cubicBezTo>
                    <a:cubicBezTo>
                      <a:pt x="395" y="164"/>
                      <a:pt x="382" y="176"/>
                      <a:pt x="368" y="184"/>
                    </a:cubicBezTo>
                    <a:cubicBezTo>
                      <a:pt x="351" y="195"/>
                      <a:pt x="343" y="208"/>
                      <a:pt x="349" y="228"/>
                    </a:cubicBezTo>
                    <a:cubicBezTo>
                      <a:pt x="350" y="231"/>
                      <a:pt x="351" y="234"/>
                      <a:pt x="348" y="237"/>
                    </a:cubicBezTo>
                    <a:cubicBezTo>
                      <a:pt x="337" y="243"/>
                      <a:pt x="327" y="240"/>
                      <a:pt x="317" y="232"/>
                    </a:cubicBezTo>
                    <a:cubicBezTo>
                      <a:pt x="297" y="216"/>
                      <a:pt x="293" y="217"/>
                      <a:pt x="279" y="237"/>
                    </a:cubicBezTo>
                    <a:cubicBezTo>
                      <a:pt x="269" y="251"/>
                      <a:pt x="259" y="252"/>
                      <a:pt x="233" y="239"/>
                    </a:cubicBezTo>
                    <a:cubicBezTo>
                      <a:pt x="224" y="236"/>
                      <a:pt x="215" y="232"/>
                      <a:pt x="205" y="228"/>
                    </a:cubicBezTo>
                    <a:cubicBezTo>
                      <a:pt x="201" y="226"/>
                      <a:pt x="194" y="228"/>
                      <a:pt x="193" y="220"/>
                    </a:cubicBezTo>
                    <a:cubicBezTo>
                      <a:pt x="192" y="212"/>
                      <a:pt x="199" y="211"/>
                      <a:pt x="204" y="208"/>
                    </a:cubicBezTo>
                    <a:cubicBezTo>
                      <a:pt x="220" y="198"/>
                      <a:pt x="236" y="188"/>
                      <a:pt x="252" y="175"/>
                    </a:cubicBezTo>
                    <a:cubicBezTo>
                      <a:pt x="229" y="184"/>
                      <a:pt x="208" y="166"/>
                      <a:pt x="186" y="172"/>
                    </a:cubicBezTo>
                    <a:cubicBezTo>
                      <a:pt x="149" y="183"/>
                      <a:pt x="111" y="182"/>
                      <a:pt x="73" y="176"/>
                    </a:cubicBezTo>
                    <a:cubicBezTo>
                      <a:pt x="64" y="174"/>
                      <a:pt x="55" y="173"/>
                      <a:pt x="48" y="168"/>
                    </a:cubicBezTo>
                    <a:cubicBezTo>
                      <a:pt x="33" y="159"/>
                      <a:pt x="17" y="157"/>
                      <a:pt x="1" y="164"/>
                    </a:cubicBezTo>
                    <a:close/>
                  </a:path>
                </a:pathLst>
              </a:custGeom>
              <a:solidFill>
                <a:srgbClr val="CFC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7" name="Freeform 917">
                <a:extLst>
                  <a:ext uri="{FF2B5EF4-FFF2-40B4-BE49-F238E27FC236}">
                    <a16:creationId xmlns:a16="http://schemas.microsoft.com/office/drawing/2014/main" id="{FDA88ABF-33A4-2EA7-1C26-D35E0AF5F263}"/>
                  </a:ext>
                </a:extLst>
              </p:cNvPr>
              <p:cNvSpPr/>
              <p:nvPr/>
            </p:nvSpPr>
            <p:spPr bwMode="auto">
              <a:xfrm>
                <a:off x="4355" y="2213"/>
                <a:ext cx="42" cy="161"/>
              </a:xfrm>
              <a:custGeom>
                <a:avLst/>
                <a:gdLst>
                  <a:gd name="T0" fmla="*/ 10 w 103"/>
                  <a:gd name="T1" fmla="*/ 29 h 189"/>
                  <a:gd name="T2" fmla="*/ 38 w 103"/>
                  <a:gd name="T3" fmla="*/ 0 h 189"/>
                  <a:gd name="T4" fmla="*/ 83 w 103"/>
                  <a:gd name="T5" fmla="*/ 73 h 189"/>
                  <a:gd name="T6" fmla="*/ 93 w 103"/>
                  <a:gd name="T7" fmla="*/ 100 h 189"/>
                  <a:gd name="T8" fmla="*/ 92 w 103"/>
                  <a:gd name="T9" fmla="*/ 122 h 189"/>
                  <a:gd name="T10" fmla="*/ 65 w 103"/>
                  <a:gd name="T11" fmla="*/ 172 h 189"/>
                  <a:gd name="T12" fmla="*/ 53 w 103"/>
                  <a:gd name="T13" fmla="*/ 186 h 189"/>
                  <a:gd name="T14" fmla="*/ 36 w 103"/>
                  <a:gd name="T15" fmla="*/ 176 h 189"/>
                  <a:gd name="T16" fmla="*/ 26 w 103"/>
                  <a:gd name="T17" fmla="*/ 152 h 189"/>
                  <a:gd name="T18" fmla="*/ 7 w 103"/>
                  <a:gd name="T19" fmla="*/ 98 h 189"/>
                  <a:gd name="T20" fmla="*/ 10 w 103"/>
                  <a:gd name="T21" fmla="*/ 2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3" h="189">
                    <a:moveTo>
                      <a:pt x="10" y="29"/>
                    </a:moveTo>
                    <a:cubicBezTo>
                      <a:pt x="18" y="18"/>
                      <a:pt x="20" y="2"/>
                      <a:pt x="38" y="0"/>
                    </a:cubicBezTo>
                    <a:cubicBezTo>
                      <a:pt x="83" y="20"/>
                      <a:pt x="87" y="27"/>
                      <a:pt x="83" y="73"/>
                    </a:cubicBezTo>
                    <a:cubicBezTo>
                      <a:pt x="82" y="83"/>
                      <a:pt x="84" y="93"/>
                      <a:pt x="93" y="100"/>
                    </a:cubicBezTo>
                    <a:cubicBezTo>
                      <a:pt x="103" y="108"/>
                      <a:pt x="102" y="118"/>
                      <a:pt x="92" y="122"/>
                    </a:cubicBezTo>
                    <a:cubicBezTo>
                      <a:pt x="70" y="132"/>
                      <a:pt x="75" y="156"/>
                      <a:pt x="65" y="172"/>
                    </a:cubicBezTo>
                    <a:cubicBezTo>
                      <a:pt x="61" y="176"/>
                      <a:pt x="60" y="184"/>
                      <a:pt x="53" y="186"/>
                    </a:cubicBezTo>
                    <a:cubicBezTo>
                      <a:pt x="44" y="189"/>
                      <a:pt x="40" y="181"/>
                      <a:pt x="36" y="176"/>
                    </a:cubicBezTo>
                    <a:cubicBezTo>
                      <a:pt x="32" y="168"/>
                      <a:pt x="29" y="160"/>
                      <a:pt x="26" y="152"/>
                    </a:cubicBezTo>
                    <a:cubicBezTo>
                      <a:pt x="9" y="138"/>
                      <a:pt x="10" y="116"/>
                      <a:pt x="7" y="98"/>
                    </a:cubicBezTo>
                    <a:cubicBezTo>
                      <a:pt x="3" y="75"/>
                      <a:pt x="0" y="51"/>
                      <a:pt x="10" y="29"/>
                    </a:cubicBezTo>
                    <a:close/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8" name="Freeform 918">
                <a:extLst>
                  <a:ext uri="{FF2B5EF4-FFF2-40B4-BE49-F238E27FC236}">
                    <a16:creationId xmlns:a16="http://schemas.microsoft.com/office/drawing/2014/main" id="{C1AC2764-28D8-DF5A-E6F7-E6D8FD03B181}"/>
                  </a:ext>
                </a:extLst>
              </p:cNvPr>
              <p:cNvSpPr/>
              <p:nvPr/>
            </p:nvSpPr>
            <p:spPr bwMode="auto">
              <a:xfrm>
                <a:off x="4451" y="2285"/>
                <a:ext cx="120" cy="167"/>
              </a:xfrm>
              <a:custGeom>
                <a:avLst/>
                <a:gdLst>
                  <a:gd name="T0" fmla="*/ 199 w 296"/>
                  <a:gd name="T1" fmla="*/ 103 h 196"/>
                  <a:gd name="T2" fmla="*/ 186 w 296"/>
                  <a:gd name="T3" fmla="*/ 91 h 196"/>
                  <a:gd name="T4" fmla="*/ 196 w 296"/>
                  <a:gd name="T5" fmla="*/ 76 h 196"/>
                  <a:gd name="T6" fmla="*/ 187 w 296"/>
                  <a:gd name="T7" fmla="*/ 55 h 196"/>
                  <a:gd name="T8" fmla="*/ 151 w 296"/>
                  <a:gd name="T9" fmla="*/ 51 h 196"/>
                  <a:gd name="T10" fmla="*/ 147 w 296"/>
                  <a:gd name="T11" fmla="*/ 55 h 196"/>
                  <a:gd name="T12" fmla="*/ 49 w 296"/>
                  <a:gd name="T13" fmla="*/ 58 h 196"/>
                  <a:gd name="T14" fmla="*/ 40 w 296"/>
                  <a:gd name="T15" fmla="*/ 67 h 196"/>
                  <a:gd name="T16" fmla="*/ 39 w 296"/>
                  <a:gd name="T17" fmla="*/ 75 h 196"/>
                  <a:gd name="T18" fmla="*/ 31 w 296"/>
                  <a:gd name="T19" fmla="*/ 176 h 196"/>
                  <a:gd name="T20" fmla="*/ 19 w 296"/>
                  <a:gd name="T21" fmla="*/ 196 h 196"/>
                  <a:gd name="T22" fmla="*/ 9 w 296"/>
                  <a:gd name="T23" fmla="*/ 141 h 196"/>
                  <a:gd name="T24" fmla="*/ 19 w 296"/>
                  <a:gd name="T25" fmla="*/ 93 h 196"/>
                  <a:gd name="T26" fmla="*/ 19 w 296"/>
                  <a:gd name="T27" fmla="*/ 75 h 196"/>
                  <a:gd name="T28" fmla="*/ 43 w 296"/>
                  <a:gd name="T29" fmla="*/ 43 h 196"/>
                  <a:gd name="T30" fmla="*/ 70 w 296"/>
                  <a:gd name="T31" fmla="*/ 31 h 196"/>
                  <a:gd name="T32" fmla="*/ 200 w 296"/>
                  <a:gd name="T33" fmla="*/ 29 h 196"/>
                  <a:gd name="T34" fmla="*/ 211 w 296"/>
                  <a:gd name="T35" fmla="*/ 32 h 196"/>
                  <a:gd name="T36" fmla="*/ 223 w 296"/>
                  <a:gd name="T37" fmla="*/ 17 h 196"/>
                  <a:gd name="T38" fmla="*/ 293 w 296"/>
                  <a:gd name="T39" fmla="*/ 29 h 196"/>
                  <a:gd name="T40" fmla="*/ 265 w 296"/>
                  <a:gd name="T41" fmla="*/ 70 h 196"/>
                  <a:gd name="T42" fmla="*/ 248 w 296"/>
                  <a:gd name="T43" fmla="*/ 76 h 196"/>
                  <a:gd name="T44" fmla="*/ 231 w 296"/>
                  <a:gd name="T45" fmla="*/ 79 h 196"/>
                  <a:gd name="T46" fmla="*/ 215 w 296"/>
                  <a:gd name="T47" fmla="*/ 91 h 196"/>
                  <a:gd name="T48" fmla="*/ 199 w 296"/>
                  <a:gd name="T49" fmla="*/ 10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6" h="196">
                    <a:moveTo>
                      <a:pt x="199" y="103"/>
                    </a:moveTo>
                    <a:cubicBezTo>
                      <a:pt x="193" y="101"/>
                      <a:pt x="189" y="96"/>
                      <a:pt x="186" y="91"/>
                    </a:cubicBezTo>
                    <a:cubicBezTo>
                      <a:pt x="190" y="86"/>
                      <a:pt x="193" y="82"/>
                      <a:pt x="196" y="76"/>
                    </a:cubicBezTo>
                    <a:cubicBezTo>
                      <a:pt x="201" y="67"/>
                      <a:pt x="201" y="58"/>
                      <a:pt x="187" y="55"/>
                    </a:cubicBezTo>
                    <a:cubicBezTo>
                      <a:pt x="175" y="53"/>
                      <a:pt x="164" y="40"/>
                      <a:pt x="151" y="51"/>
                    </a:cubicBezTo>
                    <a:cubicBezTo>
                      <a:pt x="152" y="55"/>
                      <a:pt x="150" y="56"/>
                      <a:pt x="147" y="55"/>
                    </a:cubicBezTo>
                    <a:cubicBezTo>
                      <a:pt x="114" y="48"/>
                      <a:pt x="81" y="49"/>
                      <a:pt x="49" y="58"/>
                    </a:cubicBezTo>
                    <a:cubicBezTo>
                      <a:pt x="44" y="59"/>
                      <a:pt x="41" y="62"/>
                      <a:pt x="40" y="67"/>
                    </a:cubicBezTo>
                    <a:cubicBezTo>
                      <a:pt x="39" y="69"/>
                      <a:pt x="40" y="73"/>
                      <a:pt x="39" y="75"/>
                    </a:cubicBezTo>
                    <a:cubicBezTo>
                      <a:pt x="13" y="107"/>
                      <a:pt x="31" y="142"/>
                      <a:pt x="31" y="176"/>
                    </a:cubicBezTo>
                    <a:cubicBezTo>
                      <a:pt x="31" y="185"/>
                      <a:pt x="31" y="194"/>
                      <a:pt x="19" y="196"/>
                    </a:cubicBezTo>
                    <a:cubicBezTo>
                      <a:pt x="18" y="177"/>
                      <a:pt x="17" y="158"/>
                      <a:pt x="9" y="141"/>
                    </a:cubicBezTo>
                    <a:cubicBezTo>
                      <a:pt x="0" y="122"/>
                      <a:pt x="4" y="107"/>
                      <a:pt x="19" y="93"/>
                    </a:cubicBezTo>
                    <a:cubicBezTo>
                      <a:pt x="25" y="88"/>
                      <a:pt x="31" y="82"/>
                      <a:pt x="19" y="75"/>
                    </a:cubicBezTo>
                    <a:cubicBezTo>
                      <a:pt x="19" y="44"/>
                      <a:pt x="19" y="44"/>
                      <a:pt x="43" y="43"/>
                    </a:cubicBezTo>
                    <a:cubicBezTo>
                      <a:pt x="54" y="43"/>
                      <a:pt x="60" y="34"/>
                      <a:pt x="70" y="31"/>
                    </a:cubicBezTo>
                    <a:cubicBezTo>
                      <a:pt x="113" y="19"/>
                      <a:pt x="156" y="12"/>
                      <a:pt x="200" y="29"/>
                    </a:cubicBezTo>
                    <a:cubicBezTo>
                      <a:pt x="204" y="30"/>
                      <a:pt x="207" y="31"/>
                      <a:pt x="211" y="32"/>
                    </a:cubicBezTo>
                    <a:cubicBezTo>
                      <a:pt x="223" y="33"/>
                      <a:pt x="229" y="30"/>
                      <a:pt x="223" y="17"/>
                    </a:cubicBezTo>
                    <a:cubicBezTo>
                      <a:pt x="252" y="0"/>
                      <a:pt x="280" y="4"/>
                      <a:pt x="293" y="29"/>
                    </a:cubicBezTo>
                    <a:cubicBezTo>
                      <a:pt x="296" y="52"/>
                      <a:pt x="279" y="60"/>
                      <a:pt x="265" y="70"/>
                    </a:cubicBezTo>
                    <a:cubicBezTo>
                      <a:pt x="259" y="73"/>
                      <a:pt x="254" y="75"/>
                      <a:pt x="248" y="76"/>
                    </a:cubicBezTo>
                    <a:cubicBezTo>
                      <a:pt x="242" y="77"/>
                      <a:pt x="236" y="78"/>
                      <a:pt x="231" y="79"/>
                    </a:cubicBezTo>
                    <a:cubicBezTo>
                      <a:pt x="224" y="80"/>
                      <a:pt x="217" y="82"/>
                      <a:pt x="215" y="91"/>
                    </a:cubicBezTo>
                    <a:cubicBezTo>
                      <a:pt x="212" y="98"/>
                      <a:pt x="208" y="104"/>
                      <a:pt x="199" y="103"/>
                    </a:cubicBezTo>
                    <a:close/>
                  </a:path>
                </a:pathLst>
              </a:custGeom>
              <a:solidFill>
                <a:srgbClr val="C5B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9" name="Freeform 919">
                <a:extLst>
                  <a:ext uri="{FF2B5EF4-FFF2-40B4-BE49-F238E27FC236}">
                    <a16:creationId xmlns:a16="http://schemas.microsoft.com/office/drawing/2014/main" id="{6FA2F2B5-1391-875F-136C-810E6C88DA03}"/>
                  </a:ext>
                </a:extLst>
              </p:cNvPr>
              <p:cNvSpPr/>
              <p:nvPr/>
            </p:nvSpPr>
            <p:spPr bwMode="auto">
              <a:xfrm>
                <a:off x="4465" y="2246"/>
                <a:ext cx="83" cy="79"/>
              </a:xfrm>
              <a:custGeom>
                <a:avLst/>
                <a:gdLst>
                  <a:gd name="T0" fmla="*/ 188 w 206"/>
                  <a:gd name="T1" fmla="*/ 65 h 93"/>
                  <a:gd name="T2" fmla="*/ 205 w 206"/>
                  <a:gd name="T3" fmla="*/ 76 h 93"/>
                  <a:gd name="T4" fmla="*/ 186 w 206"/>
                  <a:gd name="T5" fmla="*/ 82 h 93"/>
                  <a:gd name="T6" fmla="*/ 127 w 206"/>
                  <a:gd name="T7" fmla="*/ 70 h 93"/>
                  <a:gd name="T8" fmla="*/ 111 w 206"/>
                  <a:gd name="T9" fmla="*/ 69 h 93"/>
                  <a:gd name="T10" fmla="*/ 76 w 206"/>
                  <a:gd name="T11" fmla="*/ 73 h 93"/>
                  <a:gd name="T12" fmla="*/ 26 w 206"/>
                  <a:gd name="T13" fmla="*/ 88 h 93"/>
                  <a:gd name="T14" fmla="*/ 8 w 206"/>
                  <a:gd name="T15" fmla="*/ 89 h 93"/>
                  <a:gd name="T16" fmla="*/ 6 w 206"/>
                  <a:gd name="T17" fmla="*/ 41 h 93"/>
                  <a:gd name="T18" fmla="*/ 0 w 206"/>
                  <a:gd name="T19" fmla="*/ 33 h 93"/>
                  <a:gd name="T20" fmla="*/ 25 w 206"/>
                  <a:gd name="T21" fmla="*/ 37 h 93"/>
                  <a:gd name="T22" fmla="*/ 43 w 206"/>
                  <a:gd name="T23" fmla="*/ 28 h 93"/>
                  <a:gd name="T24" fmla="*/ 82 w 206"/>
                  <a:gd name="T25" fmla="*/ 18 h 93"/>
                  <a:gd name="T26" fmla="*/ 116 w 206"/>
                  <a:gd name="T27" fmla="*/ 29 h 93"/>
                  <a:gd name="T28" fmla="*/ 188 w 206"/>
                  <a:gd name="T29" fmla="*/ 6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6" h="93">
                    <a:moveTo>
                      <a:pt x="188" y="65"/>
                    </a:moveTo>
                    <a:cubicBezTo>
                      <a:pt x="191" y="72"/>
                      <a:pt x="206" y="66"/>
                      <a:pt x="205" y="76"/>
                    </a:cubicBezTo>
                    <a:cubicBezTo>
                      <a:pt x="204" y="85"/>
                      <a:pt x="192" y="81"/>
                      <a:pt x="186" y="82"/>
                    </a:cubicBezTo>
                    <a:cubicBezTo>
                      <a:pt x="165" y="86"/>
                      <a:pt x="148" y="71"/>
                      <a:pt x="127" y="70"/>
                    </a:cubicBezTo>
                    <a:cubicBezTo>
                      <a:pt x="122" y="69"/>
                      <a:pt x="116" y="67"/>
                      <a:pt x="111" y="69"/>
                    </a:cubicBezTo>
                    <a:cubicBezTo>
                      <a:pt x="99" y="74"/>
                      <a:pt x="87" y="74"/>
                      <a:pt x="76" y="73"/>
                    </a:cubicBezTo>
                    <a:cubicBezTo>
                      <a:pt x="57" y="72"/>
                      <a:pt x="41" y="78"/>
                      <a:pt x="26" y="88"/>
                    </a:cubicBezTo>
                    <a:cubicBezTo>
                      <a:pt x="20" y="91"/>
                      <a:pt x="14" y="93"/>
                      <a:pt x="8" y="89"/>
                    </a:cubicBezTo>
                    <a:cubicBezTo>
                      <a:pt x="33" y="69"/>
                      <a:pt x="33" y="60"/>
                      <a:pt x="6" y="41"/>
                    </a:cubicBezTo>
                    <a:cubicBezTo>
                      <a:pt x="4" y="39"/>
                      <a:pt x="2" y="36"/>
                      <a:pt x="0" y="33"/>
                    </a:cubicBezTo>
                    <a:cubicBezTo>
                      <a:pt x="8" y="35"/>
                      <a:pt x="17" y="36"/>
                      <a:pt x="25" y="37"/>
                    </a:cubicBezTo>
                    <a:cubicBezTo>
                      <a:pt x="33" y="38"/>
                      <a:pt x="39" y="36"/>
                      <a:pt x="43" y="28"/>
                    </a:cubicBezTo>
                    <a:cubicBezTo>
                      <a:pt x="54" y="4"/>
                      <a:pt x="65" y="0"/>
                      <a:pt x="82" y="18"/>
                    </a:cubicBezTo>
                    <a:cubicBezTo>
                      <a:pt x="93" y="28"/>
                      <a:pt x="103" y="30"/>
                      <a:pt x="116" y="29"/>
                    </a:cubicBezTo>
                    <a:cubicBezTo>
                      <a:pt x="143" y="34"/>
                      <a:pt x="170" y="41"/>
                      <a:pt x="188" y="65"/>
                    </a:cubicBezTo>
                    <a:close/>
                  </a:path>
                </a:pathLst>
              </a:custGeom>
              <a:solidFill>
                <a:srgbClr val="E2DA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0" name="Freeform 920">
                <a:extLst>
                  <a:ext uri="{FF2B5EF4-FFF2-40B4-BE49-F238E27FC236}">
                    <a16:creationId xmlns:a16="http://schemas.microsoft.com/office/drawing/2014/main" id="{915FA6C9-1539-AF75-346E-C422540C022A}"/>
                  </a:ext>
                </a:extLst>
              </p:cNvPr>
              <p:cNvSpPr/>
              <p:nvPr/>
            </p:nvSpPr>
            <p:spPr bwMode="auto">
              <a:xfrm>
                <a:off x="4344" y="2218"/>
                <a:ext cx="22" cy="145"/>
              </a:xfrm>
              <a:custGeom>
                <a:avLst/>
                <a:gdLst>
                  <a:gd name="T0" fmla="*/ 39 w 55"/>
                  <a:gd name="T1" fmla="*/ 23 h 170"/>
                  <a:gd name="T2" fmla="*/ 55 w 55"/>
                  <a:gd name="T3" fmla="*/ 146 h 170"/>
                  <a:gd name="T4" fmla="*/ 55 w 55"/>
                  <a:gd name="T5" fmla="*/ 162 h 170"/>
                  <a:gd name="T6" fmla="*/ 35 w 55"/>
                  <a:gd name="T7" fmla="*/ 162 h 170"/>
                  <a:gd name="T8" fmla="*/ 18 w 55"/>
                  <a:gd name="T9" fmla="*/ 143 h 170"/>
                  <a:gd name="T10" fmla="*/ 10 w 55"/>
                  <a:gd name="T11" fmla="*/ 116 h 170"/>
                  <a:gd name="T12" fmla="*/ 4 w 55"/>
                  <a:gd name="T13" fmla="*/ 43 h 170"/>
                  <a:gd name="T14" fmla="*/ 7 w 55"/>
                  <a:gd name="T15" fmla="*/ 18 h 170"/>
                  <a:gd name="T16" fmla="*/ 39 w 55"/>
                  <a:gd name="T17" fmla="*/ 23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170">
                    <a:moveTo>
                      <a:pt x="39" y="23"/>
                    </a:moveTo>
                    <a:cubicBezTo>
                      <a:pt x="38" y="65"/>
                      <a:pt x="39" y="106"/>
                      <a:pt x="55" y="146"/>
                    </a:cubicBezTo>
                    <a:cubicBezTo>
                      <a:pt x="55" y="151"/>
                      <a:pt x="55" y="157"/>
                      <a:pt x="55" y="162"/>
                    </a:cubicBezTo>
                    <a:cubicBezTo>
                      <a:pt x="48" y="165"/>
                      <a:pt x="41" y="170"/>
                      <a:pt x="35" y="162"/>
                    </a:cubicBezTo>
                    <a:cubicBezTo>
                      <a:pt x="26" y="159"/>
                      <a:pt x="23" y="150"/>
                      <a:pt x="18" y="143"/>
                    </a:cubicBezTo>
                    <a:cubicBezTo>
                      <a:pt x="10" y="135"/>
                      <a:pt x="9" y="127"/>
                      <a:pt x="10" y="116"/>
                    </a:cubicBezTo>
                    <a:cubicBezTo>
                      <a:pt x="11" y="92"/>
                      <a:pt x="8" y="67"/>
                      <a:pt x="4" y="43"/>
                    </a:cubicBezTo>
                    <a:cubicBezTo>
                      <a:pt x="3" y="35"/>
                      <a:pt x="0" y="26"/>
                      <a:pt x="7" y="18"/>
                    </a:cubicBezTo>
                    <a:cubicBezTo>
                      <a:pt x="18" y="19"/>
                      <a:pt x="31" y="0"/>
                      <a:pt x="39" y="23"/>
                    </a:cubicBezTo>
                    <a:close/>
                  </a:path>
                </a:pathLst>
              </a:custGeom>
              <a:solidFill>
                <a:srgbClr val="D0B6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1" name="Freeform 921">
                <a:extLst>
                  <a:ext uri="{FF2B5EF4-FFF2-40B4-BE49-F238E27FC236}">
                    <a16:creationId xmlns:a16="http://schemas.microsoft.com/office/drawing/2014/main" id="{5E20E3DD-E92C-C29C-D16C-FE03BC8469CD}"/>
                  </a:ext>
                </a:extLst>
              </p:cNvPr>
              <p:cNvSpPr/>
              <p:nvPr/>
            </p:nvSpPr>
            <p:spPr bwMode="auto">
              <a:xfrm>
                <a:off x="4544" y="934"/>
                <a:ext cx="138" cy="324"/>
              </a:xfrm>
              <a:custGeom>
                <a:avLst/>
                <a:gdLst>
                  <a:gd name="T0" fmla="*/ 196 w 339"/>
                  <a:gd name="T1" fmla="*/ 368 h 381"/>
                  <a:gd name="T2" fmla="*/ 108 w 339"/>
                  <a:gd name="T3" fmla="*/ 377 h 381"/>
                  <a:gd name="T4" fmla="*/ 60 w 339"/>
                  <a:gd name="T5" fmla="*/ 372 h 381"/>
                  <a:gd name="T6" fmla="*/ 34 w 339"/>
                  <a:gd name="T7" fmla="*/ 372 h 381"/>
                  <a:gd name="T8" fmla="*/ 6 w 339"/>
                  <a:gd name="T9" fmla="*/ 348 h 381"/>
                  <a:gd name="T10" fmla="*/ 18 w 339"/>
                  <a:gd name="T11" fmla="*/ 327 h 381"/>
                  <a:gd name="T12" fmla="*/ 40 w 339"/>
                  <a:gd name="T13" fmla="*/ 294 h 381"/>
                  <a:gd name="T14" fmla="*/ 56 w 339"/>
                  <a:gd name="T15" fmla="*/ 254 h 381"/>
                  <a:gd name="T16" fmla="*/ 49 w 339"/>
                  <a:gd name="T17" fmla="*/ 238 h 381"/>
                  <a:gd name="T18" fmla="*/ 37 w 339"/>
                  <a:gd name="T19" fmla="*/ 217 h 381"/>
                  <a:gd name="T20" fmla="*/ 57 w 339"/>
                  <a:gd name="T21" fmla="*/ 208 h 381"/>
                  <a:gd name="T22" fmla="*/ 75 w 339"/>
                  <a:gd name="T23" fmla="*/ 170 h 381"/>
                  <a:gd name="T24" fmla="*/ 85 w 339"/>
                  <a:gd name="T25" fmla="*/ 143 h 381"/>
                  <a:gd name="T26" fmla="*/ 129 w 339"/>
                  <a:gd name="T27" fmla="*/ 132 h 381"/>
                  <a:gd name="T28" fmla="*/ 132 w 339"/>
                  <a:gd name="T29" fmla="*/ 88 h 381"/>
                  <a:gd name="T30" fmla="*/ 121 w 339"/>
                  <a:gd name="T31" fmla="*/ 75 h 381"/>
                  <a:gd name="T32" fmla="*/ 134 w 339"/>
                  <a:gd name="T33" fmla="*/ 65 h 381"/>
                  <a:gd name="T34" fmla="*/ 161 w 339"/>
                  <a:gd name="T35" fmla="*/ 40 h 381"/>
                  <a:gd name="T36" fmla="*/ 178 w 339"/>
                  <a:gd name="T37" fmla="*/ 27 h 381"/>
                  <a:gd name="T38" fmla="*/ 201 w 339"/>
                  <a:gd name="T39" fmla="*/ 12 h 381"/>
                  <a:gd name="T40" fmla="*/ 232 w 339"/>
                  <a:gd name="T41" fmla="*/ 17 h 381"/>
                  <a:gd name="T42" fmla="*/ 283 w 339"/>
                  <a:gd name="T43" fmla="*/ 49 h 381"/>
                  <a:gd name="T44" fmla="*/ 316 w 339"/>
                  <a:gd name="T45" fmla="*/ 96 h 381"/>
                  <a:gd name="T46" fmla="*/ 324 w 339"/>
                  <a:gd name="T47" fmla="*/ 151 h 381"/>
                  <a:gd name="T48" fmla="*/ 318 w 339"/>
                  <a:gd name="T49" fmla="*/ 196 h 381"/>
                  <a:gd name="T50" fmla="*/ 313 w 339"/>
                  <a:gd name="T51" fmla="*/ 199 h 381"/>
                  <a:gd name="T52" fmla="*/ 246 w 339"/>
                  <a:gd name="T53" fmla="*/ 261 h 381"/>
                  <a:gd name="T54" fmla="*/ 218 w 339"/>
                  <a:gd name="T55" fmla="*/ 273 h 381"/>
                  <a:gd name="T56" fmla="*/ 182 w 339"/>
                  <a:gd name="T57" fmla="*/ 303 h 381"/>
                  <a:gd name="T58" fmla="*/ 190 w 339"/>
                  <a:gd name="T59" fmla="*/ 313 h 381"/>
                  <a:gd name="T60" fmla="*/ 255 w 339"/>
                  <a:gd name="T61" fmla="*/ 354 h 381"/>
                  <a:gd name="T62" fmla="*/ 262 w 339"/>
                  <a:gd name="T63" fmla="*/ 366 h 381"/>
                  <a:gd name="T64" fmla="*/ 196 w 339"/>
                  <a:gd name="T65" fmla="*/ 368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9" h="381">
                    <a:moveTo>
                      <a:pt x="196" y="368"/>
                    </a:moveTo>
                    <a:cubicBezTo>
                      <a:pt x="166" y="371"/>
                      <a:pt x="137" y="370"/>
                      <a:pt x="108" y="377"/>
                    </a:cubicBezTo>
                    <a:cubicBezTo>
                      <a:pt x="92" y="381"/>
                      <a:pt x="76" y="368"/>
                      <a:pt x="60" y="372"/>
                    </a:cubicBezTo>
                    <a:cubicBezTo>
                      <a:pt x="51" y="372"/>
                      <a:pt x="42" y="371"/>
                      <a:pt x="34" y="372"/>
                    </a:cubicBezTo>
                    <a:cubicBezTo>
                      <a:pt x="16" y="373"/>
                      <a:pt x="12" y="360"/>
                      <a:pt x="6" y="348"/>
                    </a:cubicBezTo>
                    <a:cubicBezTo>
                      <a:pt x="0" y="336"/>
                      <a:pt x="10" y="332"/>
                      <a:pt x="18" y="327"/>
                    </a:cubicBezTo>
                    <a:cubicBezTo>
                      <a:pt x="29" y="319"/>
                      <a:pt x="36" y="307"/>
                      <a:pt x="40" y="294"/>
                    </a:cubicBezTo>
                    <a:cubicBezTo>
                      <a:pt x="44" y="280"/>
                      <a:pt x="49" y="267"/>
                      <a:pt x="56" y="254"/>
                    </a:cubicBezTo>
                    <a:cubicBezTo>
                      <a:pt x="62" y="245"/>
                      <a:pt x="54" y="242"/>
                      <a:pt x="49" y="238"/>
                    </a:cubicBezTo>
                    <a:cubicBezTo>
                      <a:pt x="42" y="233"/>
                      <a:pt x="33" y="228"/>
                      <a:pt x="37" y="217"/>
                    </a:cubicBezTo>
                    <a:cubicBezTo>
                      <a:pt x="41" y="207"/>
                      <a:pt x="49" y="208"/>
                      <a:pt x="57" y="208"/>
                    </a:cubicBezTo>
                    <a:cubicBezTo>
                      <a:pt x="79" y="206"/>
                      <a:pt x="89" y="188"/>
                      <a:pt x="75" y="170"/>
                    </a:cubicBezTo>
                    <a:cubicBezTo>
                      <a:pt x="62" y="153"/>
                      <a:pt x="71" y="148"/>
                      <a:pt x="85" y="143"/>
                    </a:cubicBezTo>
                    <a:cubicBezTo>
                      <a:pt x="99" y="138"/>
                      <a:pt x="115" y="140"/>
                      <a:pt x="129" y="132"/>
                    </a:cubicBezTo>
                    <a:cubicBezTo>
                      <a:pt x="152" y="118"/>
                      <a:pt x="154" y="104"/>
                      <a:pt x="132" y="88"/>
                    </a:cubicBezTo>
                    <a:cubicBezTo>
                      <a:pt x="128" y="85"/>
                      <a:pt x="121" y="82"/>
                      <a:pt x="121" y="75"/>
                    </a:cubicBezTo>
                    <a:cubicBezTo>
                      <a:pt x="122" y="68"/>
                      <a:pt x="129" y="67"/>
                      <a:pt x="134" y="65"/>
                    </a:cubicBezTo>
                    <a:cubicBezTo>
                      <a:pt x="147" y="60"/>
                      <a:pt x="160" y="58"/>
                      <a:pt x="161" y="40"/>
                    </a:cubicBezTo>
                    <a:cubicBezTo>
                      <a:pt x="162" y="36"/>
                      <a:pt x="172" y="31"/>
                      <a:pt x="178" y="27"/>
                    </a:cubicBezTo>
                    <a:cubicBezTo>
                      <a:pt x="185" y="22"/>
                      <a:pt x="195" y="20"/>
                      <a:pt x="201" y="12"/>
                    </a:cubicBezTo>
                    <a:cubicBezTo>
                      <a:pt x="213" y="0"/>
                      <a:pt x="224" y="5"/>
                      <a:pt x="232" y="17"/>
                    </a:cubicBezTo>
                    <a:cubicBezTo>
                      <a:pt x="244" y="36"/>
                      <a:pt x="255" y="52"/>
                      <a:pt x="283" y="49"/>
                    </a:cubicBezTo>
                    <a:cubicBezTo>
                      <a:pt x="304" y="46"/>
                      <a:pt x="313" y="63"/>
                      <a:pt x="316" y="96"/>
                    </a:cubicBezTo>
                    <a:cubicBezTo>
                      <a:pt x="304" y="116"/>
                      <a:pt x="306" y="134"/>
                      <a:pt x="324" y="151"/>
                    </a:cubicBezTo>
                    <a:cubicBezTo>
                      <a:pt x="339" y="164"/>
                      <a:pt x="335" y="185"/>
                      <a:pt x="318" y="196"/>
                    </a:cubicBezTo>
                    <a:cubicBezTo>
                      <a:pt x="316" y="197"/>
                      <a:pt x="313" y="198"/>
                      <a:pt x="313" y="199"/>
                    </a:cubicBezTo>
                    <a:cubicBezTo>
                      <a:pt x="303" y="234"/>
                      <a:pt x="269" y="241"/>
                      <a:pt x="246" y="261"/>
                    </a:cubicBezTo>
                    <a:cubicBezTo>
                      <a:pt x="238" y="268"/>
                      <a:pt x="228" y="270"/>
                      <a:pt x="218" y="273"/>
                    </a:cubicBezTo>
                    <a:cubicBezTo>
                      <a:pt x="204" y="278"/>
                      <a:pt x="190" y="289"/>
                      <a:pt x="182" y="303"/>
                    </a:cubicBezTo>
                    <a:cubicBezTo>
                      <a:pt x="178" y="311"/>
                      <a:pt x="186" y="311"/>
                      <a:pt x="190" y="313"/>
                    </a:cubicBezTo>
                    <a:cubicBezTo>
                      <a:pt x="213" y="325"/>
                      <a:pt x="230" y="345"/>
                      <a:pt x="255" y="354"/>
                    </a:cubicBezTo>
                    <a:cubicBezTo>
                      <a:pt x="257" y="355"/>
                      <a:pt x="257" y="358"/>
                      <a:pt x="262" y="366"/>
                    </a:cubicBezTo>
                    <a:cubicBezTo>
                      <a:pt x="236" y="353"/>
                      <a:pt x="215" y="351"/>
                      <a:pt x="196" y="368"/>
                    </a:cubicBezTo>
                    <a:close/>
                  </a:path>
                </a:pathLst>
              </a:custGeom>
              <a:solidFill>
                <a:srgbClr val="EB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2" name="Freeform 922">
                <a:extLst>
                  <a:ext uri="{FF2B5EF4-FFF2-40B4-BE49-F238E27FC236}">
                    <a16:creationId xmlns:a16="http://schemas.microsoft.com/office/drawing/2014/main" id="{40C6E830-C42B-48F6-1642-61DD28B22FB3}"/>
                  </a:ext>
                </a:extLst>
              </p:cNvPr>
              <p:cNvSpPr/>
              <p:nvPr/>
            </p:nvSpPr>
            <p:spPr bwMode="auto">
              <a:xfrm>
                <a:off x="4546" y="1058"/>
                <a:ext cx="11" cy="26"/>
              </a:xfrm>
              <a:custGeom>
                <a:avLst/>
                <a:gdLst>
                  <a:gd name="T0" fmla="*/ 29 w 29"/>
                  <a:gd name="T1" fmla="*/ 17 h 31"/>
                  <a:gd name="T2" fmla="*/ 14 w 29"/>
                  <a:gd name="T3" fmla="*/ 31 h 31"/>
                  <a:gd name="T4" fmla="*/ 1 w 29"/>
                  <a:gd name="T5" fmla="*/ 20 h 31"/>
                  <a:gd name="T6" fmla="*/ 15 w 29"/>
                  <a:gd name="T7" fmla="*/ 0 h 31"/>
                  <a:gd name="T8" fmla="*/ 29 w 29"/>
                  <a:gd name="T9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31">
                    <a:moveTo>
                      <a:pt x="29" y="17"/>
                    </a:moveTo>
                    <a:cubicBezTo>
                      <a:pt x="29" y="27"/>
                      <a:pt x="23" y="31"/>
                      <a:pt x="14" y="31"/>
                    </a:cubicBezTo>
                    <a:cubicBezTo>
                      <a:pt x="6" y="31"/>
                      <a:pt x="0" y="29"/>
                      <a:pt x="1" y="20"/>
                    </a:cubicBezTo>
                    <a:cubicBezTo>
                      <a:pt x="2" y="11"/>
                      <a:pt x="4" y="0"/>
                      <a:pt x="15" y="0"/>
                    </a:cubicBezTo>
                    <a:cubicBezTo>
                      <a:pt x="24" y="0"/>
                      <a:pt x="29" y="8"/>
                      <a:pt x="29" y="17"/>
                    </a:cubicBezTo>
                    <a:close/>
                  </a:path>
                </a:pathLst>
              </a:custGeom>
              <a:solidFill>
                <a:srgbClr val="EB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3" name="Freeform 923">
                <a:extLst>
                  <a:ext uri="{FF2B5EF4-FFF2-40B4-BE49-F238E27FC236}">
                    <a16:creationId xmlns:a16="http://schemas.microsoft.com/office/drawing/2014/main" id="{08DDB92D-528E-510C-B793-D9BEBF3D07FE}"/>
                  </a:ext>
                </a:extLst>
              </p:cNvPr>
              <p:cNvSpPr/>
              <p:nvPr/>
            </p:nvSpPr>
            <p:spPr bwMode="auto">
              <a:xfrm>
                <a:off x="3823" y="812"/>
                <a:ext cx="58" cy="115"/>
              </a:xfrm>
              <a:custGeom>
                <a:avLst/>
                <a:gdLst>
                  <a:gd name="T0" fmla="*/ 67 w 143"/>
                  <a:gd name="T1" fmla="*/ 48 h 136"/>
                  <a:gd name="T2" fmla="*/ 71 w 143"/>
                  <a:gd name="T3" fmla="*/ 44 h 136"/>
                  <a:gd name="T4" fmla="*/ 132 w 143"/>
                  <a:gd name="T5" fmla="*/ 3 h 136"/>
                  <a:gd name="T6" fmla="*/ 143 w 143"/>
                  <a:gd name="T7" fmla="*/ 4 h 136"/>
                  <a:gd name="T8" fmla="*/ 129 w 143"/>
                  <a:gd name="T9" fmla="*/ 30 h 136"/>
                  <a:gd name="T10" fmla="*/ 96 w 143"/>
                  <a:gd name="T11" fmla="*/ 48 h 136"/>
                  <a:gd name="T12" fmla="*/ 71 w 143"/>
                  <a:gd name="T13" fmla="*/ 67 h 136"/>
                  <a:gd name="T14" fmla="*/ 29 w 143"/>
                  <a:gd name="T15" fmla="*/ 95 h 136"/>
                  <a:gd name="T16" fmla="*/ 22 w 143"/>
                  <a:gd name="T17" fmla="*/ 122 h 136"/>
                  <a:gd name="T18" fmla="*/ 23 w 143"/>
                  <a:gd name="T19" fmla="*/ 136 h 136"/>
                  <a:gd name="T20" fmla="*/ 4 w 143"/>
                  <a:gd name="T21" fmla="*/ 114 h 136"/>
                  <a:gd name="T22" fmla="*/ 31 w 143"/>
                  <a:gd name="T23" fmla="*/ 80 h 136"/>
                  <a:gd name="T24" fmla="*/ 31 w 143"/>
                  <a:gd name="T25" fmla="*/ 80 h 136"/>
                  <a:gd name="T26" fmla="*/ 57 w 143"/>
                  <a:gd name="T27" fmla="*/ 68 h 136"/>
                  <a:gd name="T28" fmla="*/ 67 w 143"/>
                  <a:gd name="T29" fmla="*/ 4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3" h="136">
                    <a:moveTo>
                      <a:pt x="67" y="48"/>
                    </a:moveTo>
                    <a:cubicBezTo>
                      <a:pt x="68" y="47"/>
                      <a:pt x="70" y="45"/>
                      <a:pt x="71" y="44"/>
                    </a:cubicBezTo>
                    <a:cubicBezTo>
                      <a:pt x="94" y="34"/>
                      <a:pt x="117" y="24"/>
                      <a:pt x="132" y="3"/>
                    </a:cubicBezTo>
                    <a:cubicBezTo>
                      <a:pt x="135" y="0"/>
                      <a:pt x="140" y="0"/>
                      <a:pt x="143" y="4"/>
                    </a:cubicBezTo>
                    <a:cubicBezTo>
                      <a:pt x="138" y="12"/>
                      <a:pt x="132" y="19"/>
                      <a:pt x="129" y="30"/>
                    </a:cubicBezTo>
                    <a:cubicBezTo>
                      <a:pt x="126" y="48"/>
                      <a:pt x="109" y="46"/>
                      <a:pt x="96" y="48"/>
                    </a:cubicBezTo>
                    <a:cubicBezTo>
                      <a:pt x="82" y="49"/>
                      <a:pt x="75" y="55"/>
                      <a:pt x="71" y="67"/>
                    </a:cubicBezTo>
                    <a:cubicBezTo>
                      <a:pt x="63" y="94"/>
                      <a:pt x="57" y="97"/>
                      <a:pt x="29" y="95"/>
                    </a:cubicBezTo>
                    <a:cubicBezTo>
                      <a:pt x="27" y="104"/>
                      <a:pt x="41" y="117"/>
                      <a:pt x="22" y="122"/>
                    </a:cubicBezTo>
                    <a:cubicBezTo>
                      <a:pt x="16" y="124"/>
                      <a:pt x="22" y="131"/>
                      <a:pt x="23" y="136"/>
                    </a:cubicBezTo>
                    <a:cubicBezTo>
                      <a:pt x="13" y="132"/>
                      <a:pt x="1" y="128"/>
                      <a:pt x="4" y="114"/>
                    </a:cubicBezTo>
                    <a:cubicBezTo>
                      <a:pt x="7" y="99"/>
                      <a:pt x="0" y="74"/>
                      <a:pt x="31" y="80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46" y="89"/>
                      <a:pt x="51" y="77"/>
                      <a:pt x="57" y="68"/>
                    </a:cubicBezTo>
                    <a:cubicBezTo>
                      <a:pt x="61" y="62"/>
                      <a:pt x="61" y="53"/>
                      <a:pt x="67" y="48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4" name="Freeform 924">
                <a:extLst>
                  <a:ext uri="{FF2B5EF4-FFF2-40B4-BE49-F238E27FC236}">
                    <a16:creationId xmlns:a16="http://schemas.microsoft.com/office/drawing/2014/main" id="{E0B62EC1-71E0-2EFB-BD31-B8763FF21F06}"/>
                  </a:ext>
                </a:extLst>
              </p:cNvPr>
              <p:cNvSpPr/>
              <p:nvPr/>
            </p:nvSpPr>
            <p:spPr bwMode="auto">
              <a:xfrm>
                <a:off x="3870" y="1192"/>
                <a:ext cx="286" cy="641"/>
              </a:xfrm>
              <a:custGeom>
                <a:avLst/>
                <a:gdLst>
                  <a:gd name="T0" fmla="*/ 285 w 705"/>
                  <a:gd name="T1" fmla="*/ 276 h 754"/>
                  <a:gd name="T2" fmla="*/ 320 w 705"/>
                  <a:gd name="T3" fmla="*/ 276 h 754"/>
                  <a:gd name="T4" fmla="*/ 394 w 705"/>
                  <a:gd name="T5" fmla="*/ 211 h 754"/>
                  <a:gd name="T6" fmla="*/ 433 w 705"/>
                  <a:gd name="T7" fmla="*/ 149 h 754"/>
                  <a:gd name="T8" fmla="*/ 527 w 705"/>
                  <a:gd name="T9" fmla="*/ 77 h 754"/>
                  <a:gd name="T10" fmla="*/ 570 w 705"/>
                  <a:gd name="T11" fmla="*/ 81 h 754"/>
                  <a:gd name="T12" fmla="*/ 638 w 705"/>
                  <a:gd name="T13" fmla="*/ 84 h 754"/>
                  <a:gd name="T14" fmla="*/ 571 w 705"/>
                  <a:gd name="T15" fmla="*/ 34 h 754"/>
                  <a:gd name="T16" fmla="*/ 556 w 705"/>
                  <a:gd name="T17" fmla="*/ 7 h 754"/>
                  <a:gd name="T18" fmla="*/ 587 w 705"/>
                  <a:gd name="T19" fmla="*/ 16 h 754"/>
                  <a:gd name="T20" fmla="*/ 680 w 705"/>
                  <a:gd name="T21" fmla="*/ 20 h 754"/>
                  <a:gd name="T22" fmla="*/ 663 w 705"/>
                  <a:gd name="T23" fmla="*/ 80 h 754"/>
                  <a:gd name="T24" fmla="*/ 646 w 705"/>
                  <a:gd name="T25" fmla="*/ 122 h 754"/>
                  <a:gd name="T26" fmla="*/ 611 w 705"/>
                  <a:gd name="T27" fmla="*/ 130 h 754"/>
                  <a:gd name="T28" fmla="*/ 635 w 705"/>
                  <a:gd name="T29" fmla="*/ 147 h 754"/>
                  <a:gd name="T30" fmla="*/ 680 w 705"/>
                  <a:gd name="T31" fmla="*/ 169 h 754"/>
                  <a:gd name="T32" fmla="*/ 634 w 705"/>
                  <a:gd name="T33" fmla="*/ 204 h 754"/>
                  <a:gd name="T34" fmla="*/ 691 w 705"/>
                  <a:gd name="T35" fmla="*/ 226 h 754"/>
                  <a:gd name="T36" fmla="*/ 631 w 705"/>
                  <a:gd name="T37" fmla="*/ 256 h 754"/>
                  <a:gd name="T38" fmla="*/ 596 w 705"/>
                  <a:gd name="T39" fmla="*/ 164 h 754"/>
                  <a:gd name="T40" fmla="*/ 442 w 705"/>
                  <a:gd name="T41" fmla="*/ 194 h 754"/>
                  <a:gd name="T42" fmla="*/ 506 w 705"/>
                  <a:gd name="T43" fmla="*/ 232 h 754"/>
                  <a:gd name="T44" fmla="*/ 514 w 705"/>
                  <a:gd name="T45" fmla="*/ 260 h 754"/>
                  <a:gd name="T46" fmla="*/ 501 w 705"/>
                  <a:gd name="T47" fmla="*/ 273 h 754"/>
                  <a:gd name="T48" fmla="*/ 530 w 705"/>
                  <a:gd name="T49" fmla="*/ 332 h 754"/>
                  <a:gd name="T50" fmla="*/ 496 w 705"/>
                  <a:gd name="T51" fmla="*/ 315 h 754"/>
                  <a:gd name="T52" fmla="*/ 432 w 705"/>
                  <a:gd name="T53" fmla="*/ 300 h 754"/>
                  <a:gd name="T54" fmla="*/ 373 w 705"/>
                  <a:gd name="T55" fmla="*/ 318 h 754"/>
                  <a:gd name="T56" fmla="*/ 316 w 705"/>
                  <a:gd name="T57" fmla="*/ 388 h 754"/>
                  <a:gd name="T58" fmla="*/ 329 w 705"/>
                  <a:gd name="T59" fmla="*/ 475 h 754"/>
                  <a:gd name="T60" fmla="*/ 367 w 705"/>
                  <a:gd name="T61" fmla="*/ 515 h 754"/>
                  <a:gd name="T62" fmla="*/ 368 w 705"/>
                  <a:gd name="T63" fmla="*/ 584 h 754"/>
                  <a:gd name="T64" fmla="*/ 314 w 705"/>
                  <a:gd name="T65" fmla="*/ 600 h 754"/>
                  <a:gd name="T66" fmla="*/ 278 w 705"/>
                  <a:gd name="T67" fmla="*/ 558 h 754"/>
                  <a:gd name="T68" fmla="*/ 254 w 705"/>
                  <a:gd name="T69" fmla="*/ 562 h 754"/>
                  <a:gd name="T70" fmla="*/ 197 w 705"/>
                  <a:gd name="T71" fmla="*/ 591 h 754"/>
                  <a:gd name="T72" fmla="*/ 112 w 705"/>
                  <a:gd name="T73" fmla="*/ 688 h 754"/>
                  <a:gd name="T74" fmla="*/ 64 w 705"/>
                  <a:gd name="T75" fmla="*/ 749 h 754"/>
                  <a:gd name="T76" fmla="*/ 8 w 705"/>
                  <a:gd name="T77" fmla="*/ 717 h 754"/>
                  <a:gd name="T78" fmla="*/ 33 w 705"/>
                  <a:gd name="T79" fmla="*/ 635 h 754"/>
                  <a:gd name="T80" fmla="*/ 27 w 705"/>
                  <a:gd name="T81" fmla="*/ 554 h 754"/>
                  <a:gd name="T82" fmla="*/ 35 w 705"/>
                  <a:gd name="T83" fmla="*/ 521 h 754"/>
                  <a:gd name="T84" fmla="*/ 134 w 705"/>
                  <a:gd name="T85" fmla="*/ 548 h 754"/>
                  <a:gd name="T86" fmla="*/ 163 w 705"/>
                  <a:gd name="T87" fmla="*/ 542 h 754"/>
                  <a:gd name="T88" fmla="*/ 147 w 705"/>
                  <a:gd name="T89" fmla="*/ 409 h 754"/>
                  <a:gd name="T90" fmla="*/ 144 w 705"/>
                  <a:gd name="T91" fmla="*/ 340 h 754"/>
                  <a:gd name="T92" fmla="*/ 193 w 705"/>
                  <a:gd name="T93" fmla="*/ 451 h 754"/>
                  <a:gd name="T94" fmla="*/ 223 w 705"/>
                  <a:gd name="T95" fmla="*/ 341 h 754"/>
                  <a:gd name="T96" fmla="*/ 256 w 705"/>
                  <a:gd name="T97" fmla="*/ 265 h 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05" h="754">
                    <a:moveTo>
                      <a:pt x="256" y="265"/>
                    </a:moveTo>
                    <a:cubicBezTo>
                      <a:pt x="268" y="264"/>
                      <a:pt x="278" y="268"/>
                      <a:pt x="285" y="276"/>
                    </a:cubicBezTo>
                    <a:cubicBezTo>
                      <a:pt x="289" y="280"/>
                      <a:pt x="293" y="285"/>
                      <a:pt x="300" y="281"/>
                    </a:cubicBezTo>
                    <a:cubicBezTo>
                      <a:pt x="308" y="283"/>
                      <a:pt x="315" y="282"/>
                      <a:pt x="320" y="276"/>
                    </a:cubicBezTo>
                    <a:cubicBezTo>
                      <a:pt x="335" y="257"/>
                      <a:pt x="355" y="246"/>
                      <a:pt x="377" y="237"/>
                    </a:cubicBezTo>
                    <a:cubicBezTo>
                      <a:pt x="388" y="232"/>
                      <a:pt x="392" y="225"/>
                      <a:pt x="394" y="211"/>
                    </a:cubicBezTo>
                    <a:cubicBezTo>
                      <a:pt x="397" y="190"/>
                      <a:pt x="404" y="168"/>
                      <a:pt x="426" y="156"/>
                    </a:cubicBezTo>
                    <a:cubicBezTo>
                      <a:pt x="429" y="154"/>
                      <a:pt x="432" y="152"/>
                      <a:pt x="433" y="149"/>
                    </a:cubicBezTo>
                    <a:cubicBezTo>
                      <a:pt x="442" y="120"/>
                      <a:pt x="468" y="118"/>
                      <a:pt x="493" y="113"/>
                    </a:cubicBezTo>
                    <a:cubicBezTo>
                      <a:pt x="517" y="109"/>
                      <a:pt x="525" y="102"/>
                      <a:pt x="527" y="77"/>
                    </a:cubicBezTo>
                    <a:cubicBezTo>
                      <a:pt x="527" y="77"/>
                      <a:pt x="528" y="76"/>
                      <a:pt x="528" y="76"/>
                    </a:cubicBezTo>
                    <a:cubicBezTo>
                      <a:pt x="541" y="88"/>
                      <a:pt x="555" y="83"/>
                      <a:pt x="570" y="81"/>
                    </a:cubicBezTo>
                    <a:cubicBezTo>
                      <a:pt x="584" y="88"/>
                      <a:pt x="599" y="95"/>
                      <a:pt x="615" y="95"/>
                    </a:cubicBezTo>
                    <a:cubicBezTo>
                      <a:pt x="625" y="96"/>
                      <a:pt x="635" y="95"/>
                      <a:pt x="638" y="84"/>
                    </a:cubicBezTo>
                    <a:cubicBezTo>
                      <a:pt x="641" y="74"/>
                      <a:pt x="631" y="71"/>
                      <a:pt x="625" y="67"/>
                    </a:cubicBezTo>
                    <a:cubicBezTo>
                      <a:pt x="608" y="54"/>
                      <a:pt x="591" y="41"/>
                      <a:pt x="571" y="34"/>
                    </a:cubicBezTo>
                    <a:cubicBezTo>
                      <a:pt x="565" y="32"/>
                      <a:pt x="560" y="28"/>
                      <a:pt x="557" y="23"/>
                    </a:cubicBezTo>
                    <a:cubicBezTo>
                      <a:pt x="553" y="18"/>
                      <a:pt x="552" y="12"/>
                      <a:pt x="556" y="7"/>
                    </a:cubicBezTo>
                    <a:cubicBezTo>
                      <a:pt x="561" y="1"/>
                      <a:pt x="567" y="0"/>
                      <a:pt x="574" y="4"/>
                    </a:cubicBezTo>
                    <a:cubicBezTo>
                      <a:pt x="579" y="8"/>
                      <a:pt x="582" y="13"/>
                      <a:pt x="587" y="16"/>
                    </a:cubicBezTo>
                    <a:cubicBezTo>
                      <a:pt x="610" y="30"/>
                      <a:pt x="633" y="43"/>
                      <a:pt x="659" y="25"/>
                    </a:cubicBezTo>
                    <a:cubicBezTo>
                      <a:pt x="665" y="21"/>
                      <a:pt x="672" y="18"/>
                      <a:pt x="680" y="20"/>
                    </a:cubicBezTo>
                    <a:cubicBezTo>
                      <a:pt x="688" y="33"/>
                      <a:pt x="682" y="42"/>
                      <a:pt x="672" y="48"/>
                    </a:cubicBezTo>
                    <a:cubicBezTo>
                      <a:pt x="656" y="56"/>
                      <a:pt x="653" y="66"/>
                      <a:pt x="663" y="80"/>
                    </a:cubicBezTo>
                    <a:cubicBezTo>
                      <a:pt x="665" y="82"/>
                      <a:pt x="664" y="85"/>
                      <a:pt x="664" y="88"/>
                    </a:cubicBezTo>
                    <a:cubicBezTo>
                      <a:pt x="663" y="102"/>
                      <a:pt x="650" y="110"/>
                      <a:pt x="646" y="122"/>
                    </a:cubicBezTo>
                    <a:cubicBezTo>
                      <a:pt x="642" y="131"/>
                      <a:pt x="633" y="127"/>
                      <a:pt x="626" y="125"/>
                    </a:cubicBezTo>
                    <a:cubicBezTo>
                      <a:pt x="620" y="123"/>
                      <a:pt x="613" y="120"/>
                      <a:pt x="611" y="130"/>
                    </a:cubicBezTo>
                    <a:cubicBezTo>
                      <a:pt x="606" y="148"/>
                      <a:pt x="620" y="156"/>
                      <a:pt x="630" y="168"/>
                    </a:cubicBezTo>
                    <a:cubicBezTo>
                      <a:pt x="633" y="160"/>
                      <a:pt x="630" y="152"/>
                      <a:pt x="635" y="147"/>
                    </a:cubicBezTo>
                    <a:cubicBezTo>
                      <a:pt x="642" y="140"/>
                      <a:pt x="651" y="137"/>
                      <a:pt x="661" y="137"/>
                    </a:cubicBezTo>
                    <a:cubicBezTo>
                      <a:pt x="683" y="146"/>
                      <a:pt x="685" y="151"/>
                      <a:pt x="680" y="169"/>
                    </a:cubicBezTo>
                    <a:cubicBezTo>
                      <a:pt x="679" y="182"/>
                      <a:pt x="657" y="188"/>
                      <a:pt x="668" y="205"/>
                    </a:cubicBezTo>
                    <a:cubicBezTo>
                      <a:pt x="656" y="215"/>
                      <a:pt x="646" y="205"/>
                      <a:pt x="634" y="204"/>
                    </a:cubicBezTo>
                    <a:cubicBezTo>
                      <a:pt x="647" y="212"/>
                      <a:pt x="661" y="215"/>
                      <a:pt x="674" y="219"/>
                    </a:cubicBezTo>
                    <a:cubicBezTo>
                      <a:pt x="680" y="221"/>
                      <a:pt x="686" y="222"/>
                      <a:pt x="691" y="226"/>
                    </a:cubicBezTo>
                    <a:cubicBezTo>
                      <a:pt x="704" y="234"/>
                      <a:pt x="705" y="246"/>
                      <a:pt x="691" y="251"/>
                    </a:cubicBezTo>
                    <a:cubicBezTo>
                      <a:pt x="672" y="259"/>
                      <a:pt x="651" y="265"/>
                      <a:pt x="631" y="256"/>
                    </a:cubicBezTo>
                    <a:cubicBezTo>
                      <a:pt x="609" y="246"/>
                      <a:pt x="606" y="225"/>
                      <a:pt x="610" y="205"/>
                    </a:cubicBezTo>
                    <a:cubicBezTo>
                      <a:pt x="614" y="187"/>
                      <a:pt x="606" y="175"/>
                      <a:pt x="596" y="164"/>
                    </a:cubicBezTo>
                    <a:cubicBezTo>
                      <a:pt x="550" y="113"/>
                      <a:pt x="508" y="122"/>
                      <a:pt x="460" y="157"/>
                    </a:cubicBezTo>
                    <a:cubicBezTo>
                      <a:pt x="448" y="166"/>
                      <a:pt x="445" y="180"/>
                      <a:pt x="442" y="194"/>
                    </a:cubicBezTo>
                    <a:cubicBezTo>
                      <a:pt x="440" y="203"/>
                      <a:pt x="447" y="209"/>
                      <a:pt x="454" y="213"/>
                    </a:cubicBezTo>
                    <a:cubicBezTo>
                      <a:pt x="470" y="223"/>
                      <a:pt x="487" y="229"/>
                      <a:pt x="506" y="232"/>
                    </a:cubicBezTo>
                    <a:cubicBezTo>
                      <a:pt x="521" y="235"/>
                      <a:pt x="533" y="242"/>
                      <a:pt x="532" y="261"/>
                    </a:cubicBezTo>
                    <a:cubicBezTo>
                      <a:pt x="526" y="260"/>
                      <a:pt x="519" y="268"/>
                      <a:pt x="514" y="260"/>
                    </a:cubicBezTo>
                    <a:cubicBezTo>
                      <a:pt x="511" y="255"/>
                      <a:pt x="510" y="244"/>
                      <a:pt x="501" y="251"/>
                    </a:cubicBezTo>
                    <a:cubicBezTo>
                      <a:pt x="493" y="257"/>
                      <a:pt x="497" y="271"/>
                      <a:pt x="501" y="273"/>
                    </a:cubicBezTo>
                    <a:cubicBezTo>
                      <a:pt x="518" y="283"/>
                      <a:pt x="517" y="300"/>
                      <a:pt x="521" y="314"/>
                    </a:cubicBezTo>
                    <a:cubicBezTo>
                      <a:pt x="523" y="320"/>
                      <a:pt x="524" y="327"/>
                      <a:pt x="530" y="332"/>
                    </a:cubicBezTo>
                    <a:cubicBezTo>
                      <a:pt x="544" y="344"/>
                      <a:pt x="542" y="351"/>
                      <a:pt x="524" y="361"/>
                    </a:cubicBezTo>
                    <a:cubicBezTo>
                      <a:pt x="513" y="346"/>
                      <a:pt x="508" y="329"/>
                      <a:pt x="496" y="315"/>
                    </a:cubicBezTo>
                    <a:cubicBezTo>
                      <a:pt x="489" y="307"/>
                      <a:pt x="484" y="305"/>
                      <a:pt x="474" y="312"/>
                    </a:cubicBezTo>
                    <a:cubicBezTo>
                      <a:pt x="452" y="327"/>
                      <a:pt x="444" y="325"/>
                      <a:pt x="432" y="300"/>
                    </a:cubicBezTo>
                    <a:cubicBezTo>
                      <a:pt x="426" y="288"/>
                      <a:pt x="420" y="287"/>
                      <a:pt x="410" y="295"/>
                    </a:cubicBezTo>
                    <a:cubicBezTo>
                      <a:pt x="399" y="305"/>
                      <a:pt x="387" y="313"/>
                      <a:pt x="373" y="318"/>
                    </a:cubicBezTo>
                    <a:cubicBezTo>
                      <a:pt x="369" y="320"/>
                      <a:pt x="363" y="322"/>
                      <a:pt x="362" y="326"/>
                    </a:cubicBezTo>
                    <a:cubicBezTo>
                      <a:pt x="355" y="353"/>
                      <a:pt x="331" y="366"/>
                      <a:pt x="316" y="388"/>
                    </a:cubicBezTo>
                    <a:cubicBezTo>
                      <a:pt x="305" y="405"/>
                      <a:pt x="304" y="440"/>
                      <a:pt x="318" y="456"/>
                    </a:cubicBezTo>
                    <a:cubicBezTo>
                      <a:pt x="323" y="462"/>
                      <a:pt x="327" y="468"/>
                      <a:pt x="329" y="475"/>
                    </a:cubicBezTo>
                    <a:cubicBezTo>
                      <a:pt x="332" y="489"/>
                      <a:pt x="336" y="498"/>
                      <a:pt x="354" y="494"/>
                    </a:cubicBezTo>
                    <a:cubicBezTo>
                      <a:pt x="366" y="492"/>
                      <a:pt x="375" y="507"/>
                      <a:pt x="367" y="515"/>
                    </a:cubicBezTo>
                    <a:cubicBezTo>
                      <a:pt x="349" y="532"/>
                      <a:pt x="358" y="550"/>
                      <a:pt x="363" y="567"/>
                    </a:cubicBezTo>
                    <a:cubicBezTo>
                      <a:pt x="365" y="572"/>
                      <a:pt x="369" y="577"/>
                      <a:pt x="368" y="584"/>
                    </a:cubicBezTo>
                    <a:cubicBezTo>
                      <a:pt x="367" y="591"/>
                      <a:pt x="361" y="593"/>
                      <a:pt x="356" y="597"/>
                    </a:cubicBezTo>
                    <a:cubicBezTo>
                      <a:pt x="342" y="595"/>
                      <a:pt x="328" y="592"/>
                      <a:pt x="314" y="600"/>
                    </a:cubicBezTo>
                    <a:cubicBezTo>
                      <a:pt x="310" y="603"/>
                      <a:pt x="300" y="602"/>
                      <a:pt x="300" y="594"/>
                    </a:cubicBezTo>
                    <a:cubicBezTo>
                      <a:pt x="298" y="579"/>
                      <a:pt x="283" y="572"/>
                      <a:pt x="278" y="558"/>
                    </a:cubicBezTo>
                    <a:cubicBezTo>
                      <a:pt x="275" y="549"/>
                      <a:pt x="266" y="544"/>
                      <a:pt x="256" y="553"/>
                    </a:cubicBezTo>
                    <a:cubicBezTo>
                      <a:pt x="253" y="556"/>
                      <a:pt x="254" y="559"/>
                      <a:pt x="254" y="562"/>
                    </a:cubicBezTo>
                    <a:cubicBezTo>
                      <a:pt x="255" y="579"/>
                      <a:pt x="251" y="584"/>
                      <a:pt x="235" y="577"/>
                    </a:cubicBezTo>
                    <a:cubicBezTo>
                      <a:pt x="216" y="569"/>
                      <a:pt x="204" y="576"/>
                      <a:pt x="197" y="591"/>
                    </a:cubicBezTo>
                    <a:cubicBezTo>
                      <a:pt x="182" y="625"/>
                      <a:pt x="149" y="646"/>
                      <a:pt x="130" y="677"/>
                    </a:cubicBezTo>
                    <a:cubicBezTo>
                      <a:pt x="127" y="684"/>
                      <a:pt x="120" y="689"/>
                      <a:pt x="112" y="688"/>
                    </a:cubicBezTo>
                    <a:cubicBezTo>
                      <a:pt x="98" y="687"/>
                      <a:pt x="94" y="695"/>
                      <a:pt x="93" y="707"/>
                    </a:cubicBezTo>
                    <a:cubicBezTo>
                      <a:pt x="91" y="733"/>
                      <a:pt x="81" y="746"/>
                      <a:pt x="64" y="749"/>
                    </a:cubicBezTo>
                    <a:cubicBezTo>
                      <a:pt x="38" y="754"/>
                      <a:pt x="21" y="746"/>
                      <a:pt x="8" y="725"/>
                    </a:cubicBezTo>
                    <a:cubicBezTo>
                      <a:pt x="8" y="722"/>
                      <a:pt x="8" y="719"/>
                      <a:pt x="8" y="717"/>
                    </a:cubicBezTo>
                    <a:cubicBezTo>
                      <a:pt x="4" y="693"/>
                      <a:pt x="0" y="669"/>
                      <a:pt x="23" y="652"/>
                    </a:cubicBezTo>
                    <a:cubicBezTo>
                      <a:pt x="29" y="647"/>
                      <a:pt x="32" y="642"/>
                      <a:pt x="33" y="635"/>
                    </a:cubicBezTo>
                    <a:cubicBezTo>
                      <a:pt x="34" y="621"/>
                      <a:pt x="27" y="605"/>
                      <a:pt x="45" y="597"/>
                    </a:cubicBezTo>
                    <a:cubicBezTo>
                      <a:pt x="41" y="582"/>
                      <a:pt x="39" y="566"/>
                      <a:pt x="27" y="554"/>
                    </a:cubicBezTo>
                    <a:cubicBezTo>
                      <a:pt x="20" y="547"/>
                      <a:pt x="10" y="541"/>
                      <a:pt x="16" y="528"/>
                    </a:cubicBezTo>
                    <a:cubicBezTo>
                      <a:pt x="22" y="525"/>
                      <a:pt x="29" y="525"/>
                      <a:pt x="35" y="521"/>
                    </a:cubicBezTo>
                    <a:cubicBezTo>
                      <a:pt x="68" y="501"/>
                      <a:pt x="112" y="511"/>
                      <a:pt x="132" y="545"/>
                    </a:cubicBezTo>
                    <a:cubicBezTo>
                      <a:pt x="132" y="546"/>
                      <a:pt x="133" y="547"/>
                      <a:pt x="134" y="548"/>
                    </a:cubicBezTo>
                    <a:cubicBezTo>
                      <a:pt x="140" y="556"/>
                      <a:pt x="141" y="574"/>
                      <a:pt x="155" y="570"/>
                    </a:cubicBezTo>
                    <a:cubicBezTo>
                      <a:pt x="167" y="567"/>
                      <a:pt x="163" y="552"/>
                      <a:pt x="163" y="542"/>
                    </a:cubicBezTo>
                    <a:cubicBezTo>
                      <a:pt x="163" y="512"/>
                      <a:pt x="157" y="482"/>
                      <a:pt x="161" y="452"/>
                    </a:cubicBezTo>
                    <a:cubicBezTo>
                      <a:pt x="163" y="437"/>
                      <a:pt x="155" y="423"/>
                      <a:pt x="147" y="409"/>
                    </a:cubicBezTo>
                    <a:cubicBezTo>
                      <a:pt x="135" y="388"/>
                      <a:pt x="128" y="365"/>
                      <a:pt x="142" y="341"/>
                    </a:cubicBezTo>
                    <a:cubicBezTo>
                      <a:pt x="143" y="341"/>
                      <a:pt x="144" y="340"/>
                      <a:pt x="144" y="340"/>
                    </a:cubicBezTo>
                    <a:cubicBezTo>
                      <a:pt x="156" y="346"/>
                      <a:pt x="175" y="383"/>
                      <a:pt x="172" y="395"/>
                    </a:cubicBezTo>
                    <a:cubicBezTo>
                      <a:pt x="170" y="407"/>
                      <a:pt x="184" y="445"/>
                      <a:pt x="193" y="451"/>
                    </a:cubicBezTo>
                    <a:cubicBezTo>
                      <a:pt x="206" y="458"/>
                      <a:pt x="208" y="448"/>
                      <a:pt x="210" y="440"/>
                    </a:cubicBezTo>
                    <a:cubicBezTo>
                      <a:pt x="219" y="407"/>
                      <a:pt x="223" y="375"/>
                      <a:pt x="223" y="341"/>
                    </a:cubicBezTo>
                    <a:cubicBezTo>
                      <a:pt x="223" y="328"/>
                      <a:pt x="222" y="315"/>
                      <a:pt x="223" y="301"/>
                    </a:cubicBezTo>
                    <a:cubicBezTo>
                      <a:pt x="225" y="283"/>
                      <a:pt x="237" y="270"/>
                      <a:pt x="256" y="265"/>
                    </a:cubicBezTo>
                    <a:close/>
                  </a:path>
                </a:pathLst>
              </a:custGeom>
              <a:solidFill>
                <a:srgbClr val="C6C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5" name="Freeform 925">
                <a:extLst>
                  <a:ext uri="{FF2B5EF4-FFF2-40B4-BE49-F238E27FC236}">
                    <a16:creationId xmlns:a16="http://schemas.microsoft.com/office/drawing/2014/main" id="{4786DAC5-9107-4E33-2093-D250A266FD5A}"/>
                  </a:ext>
                </a:extLst>
              </p:cNvPr>
              <p:cNvSpPr/>
              <p:nvPr/>
            </p:nvSpPr>
            <p:spPr bwMode="auto">
              <a:xfrm>
                <a:off x="3870" y="1662"/>
                <a:ext cx="111" cy="279"/>
              </a:xfrm>
              <a:custGeom>
                <a:avLst/>
                <a:gdLst>
                  <a:gd name="T0" fmla="*/ 6 w 272"/>
                  <a:gd name="T1" fmla="*/ 172 h 327"/>
                  <a:gd name="T2" fmla="*/ 53 w 272"/>
                  <a:gd name="T3" fmla="*/ 192 h 327"/>
                  <a:gd name="T4" fmla="*/ 86 w 272"/>
                  <a:gd name="T5" fmla="*/ 160 h 327"/>
                  <a:gd name="T6" fmla="*/ 113 w 272"/>
                  <a:gd name="T7" fmla="*/ 131 h 327"/>
                  <a:gd name="T8" fmla="*/ 126 w 272"/>
                  <a:gd name="T9" fmla="*/ 120 h 327"/>
                  <a:gd name="T10" fmla="*/ 195 w 272"/>
                  <a:gd name="T11" fmla="*/ 30 h 327"/>
                  <a:gd name="T12" fmla="*/ 229 w 272"/>
                  <a:gd name="T13" fmla="*/ 17 h 327"/>
                  <a:gd name="T14" fmla="*/ 251 w 272"/>
                  <a:gd name="T15" fmla="*/ 4 h 327"/>
                  <a:gd name="T16" fmla="*/ 254 w 272"/>
                  <a:gd name="T17" fmla="*/ 0 h 327"/>
                  <a:gd name="T18" fmla="*/ 223 w 272"/>
                  <a:gd name="T19" fmla="*/ 73 h 327"/>
                  <a:gd name="T20" fmla="*/ 203 w 272"/>
                  <a:gd name="T21" fmla="*/ 98 h 327"/>
                  <a:gd name="T22" fmla="*/ 161 w 272"/>
                  <a:gd name="T23" fmla="*/ 164 h 327"/>
                  <a:gd name="T24" fmla="*/ 145 w 272"/>
                  <a:gd name="T25" fmla="*/ 196 h 327"/>
                  <a:gd name="T26" fmla="*/ 155 w 272"/>
                  <a:gd name="T27" fmla="*/ 219 h 327"/>
                  <a:gd name="T28" fmla="*/ 211 w 272"/>
                  <a:gd name="T29" fmla="*/ 265 h 327"/>
                  <a:gd name="T30" fmla="*/ 221 w 272"/>
                  <a:gd name="T31" fmla="*/ 269 h 327"/>
                  <a:gd name="T32" fmla="*/ 248 w 272"/>
                  <a:gd name="T33" fmla="*/ 298 h 327"/>
                  <a:gd name="T34" fmla="*/ 230 w 272"/>
                  <a:gd name="T35" fmla="*/ 319 h 327"/>
                  <a:gd name="T36" fmla="*/ 221 w 272"/>
                  <a:gd name="T37" fmla="*/ 304 h 327"/>
                  <a:gd name="T38" fmla="*/ 202 w 272"/>
                  <a:gd name="T39" fmla="*/ 275 h 327"/>
                  <a:gd name="T40" fmla="*/ 176 w 272"/>
                  <a:gd name="T41" fmla="*/ 242 h 327"/>
                  <a:gd name="T42" fmla="*/ 169 w 272"/>
                  <a:gd name="T43" fmla="*/ 248 h 327"/>
                  <a:gd name="T44" fmla="*/ 136 w 272"/>
                  <a:gd name="T45" fmla="*/ 262 h 327"/>
                  <a:gd name="T46" fmla="*/ 124 w 272"/>
                  <a:gd name="T47" fmla="*/ 235 h 327"/>
                  <a:gd name="T48" fmla="*/ 129 w 272"/>
                  <a:gd name="T49" fmla="*/ 224 h 327"/>
                  <a:gd name="T50" fmla="*/ 118 w 272"/>
                  <a:gd name="T51" fmla="*/ 162 h 327"/>
                  <a:gd name="T52" fmla="*/ 109 w 272"/>
                  <a:gd name="T53" fmla="*/ 153 h 327"/>
                  <a:gd name="T54" fmla="*/ 102 w 272"/>
                  <a:gd name="T55" fmla="*/ 164 h 327"/>
                  <a:gd name="T56" fmla="*/ 90 w 272"/>
                  <a:gd name="T57" fmla="*/ 187 h 327"/>
                  <a:gd name="T58" fmla="*/ 86 w 272"/>
                  <a:gd name="T59" fmla="*/ 220 h 327"/>
                  <a:gd name="T60" fmla="*/ 97 w 272"/>
                  <a:gd name="T61" fmla="*/ 241 h 327"/>
                  <a:gd name="T62" fmla="*/ 101 w 272"/>
                  <a:gd name="T63" fmla="*/ 294 h 327"/>
                  <a:gd name="T64" fmla="*/ 77 w 272"/>
                  <a:gd name="T65" fmla="*/ 307 h 327"/>
                  <a:gd name="T66" fmla="*/ 54 w 272"/>
                  <a:gd name="T67" fmla="*/ 312 h 327"/>
                  <a:gd name="T68" fmla="*/ 10 w 272"/>
                  <a:gd name="T69" fmla="*/ 291 h 327"/>
                  <a:gd name="T70" fmla="*/ 19 w 272"/>
                  <a:gd name="T71" fmla="*/ 228 h 327"/>
                  <a:gd name="T72" fmla="*/ 16 w 272"/>
                  <a:gd name="T73" fmla="*/ 212 h 327"/>
                  <a:gd name="T74" fmla="*/ 6 w 272"/>
                  <a:gd name="T75" fmla="*/ 172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2" h="327">
                    <a:moveTo>
                      <a:pt x="6" y="172"/>
                    </a:moveTo>
                    <a:cubicBezTo>
                      <a:pt x="20" y="183"/>
                      <a:pt x="33" y="194"/>
                      <a:pt x="53" y="192"/>
                    </a:cubicBezTo>
                    <a:cubicBezTo>
                      <a:pt x="73" y="190"/>
                      <a:pt x="85" y="180"/>
                      <a:pt x="86" y="160"/>
                    </a:cubicBezTo>
                    <a:cubicBezTo>
                      <a:pt x="87" y="142"/>
                      <a:pt x="83" y="122"/>
                      <a:pt x="113" y="131"/>
                    </a:cubicBezTo>
                    <a:cubicBezTo>
                      <a:pt x="119" y="132"/>
                      <a:pt x="123" y="125"/>
                      <a:pt x="126" y="120"/>
                    </a:cubicBezTo>
                    <a:cubicBezTo>
                      <a:pt x="145" y="87"/>
                      <a:pt x="179" y="65"/>
                      <a:pt x="195" y="30"/>
                    </a:cubicBezTo>
                    <a:cubicBezTo>
                      <a:pt x="200" y="18"/>
                      <a:pt x="212" y="7"/>
                      <a:pt x="229" y="17"/>
                    </a:cubicBezTo>
                    <a:cubicBezTo>
                      <a:pt x="245" y="27"/>
                      <a:pt x="252" y="24"/>
                      <a:pt x="251" y="4"/>
                    </a:cubicBezTo>
                    <a:cubicBezTo>
                      <a:pt x="251" y="3"/>
                      <a:pt x="253" y="1"/>
                      <a:pt x="254" y="0"/>
                    </a:cubicBezTo>
                    <a:cubicBezTo>
                      <a:pt x="272" y="37"/>
                      <a:pt x="251" y="56"/>
                      <a:pt x="223" y="73"/>
                    </a:cubicBezTo>
                    <a:cubicBezTo>
                      <a:pt x="215" y="78"/>
                      <a:pt x="206" y="91"/>
                      <a:pt x="203" y="98"/>
                    </a:cubicBezTo>
                    <a:cubicBezTo>
                      <a:pt x="191" y="122"/>
                      <a:pt x="165" y="135"/>
                      <a:pt x="161" y="164"/>
                    </a:cubicBezTo>
                    <a:cubicBezTo>
                      <a:pt x="159" y="174"/>
                      <a:pt x="150" y="185"/>
                      <a:pt x="145" y="196"/>
                    </a:cubicBezTo>
                    <a:cubicBezTo>
                      <a:pt x="141" y="208"/>
                      <a:pt x="142" y="215"/>
                      <a:pt x="155" y="219"/>
                    </a:cubicBezTo>
                    <a:cubicBezTo>
                      <a:pt x="180" y="227"/>
                      <a:pt x="198" y="243"/>
                      <a:pt x="211" y="265"/>
                    </a:cubicBezTo>
                    <a:cubicBezTo>
                      <a:pt x="214" y="269"/>
                      <a:pt x="217" y="269"/>
                      <a:pt x="221" y="269"/>
                    </a:cubicBezTo>
                    <a:cubicBezTo>
                      <a:pt x="241" y="268"/>
                      <a:pt x="244" y="284"/>
                      <a:pt x="248" y="298"/>
                    </a:cubicBezTo>
                    <a:cubicBezTo>
                      <a:pt x="253" y="312"/>
                      <a:pt x="239" y="314"/>
                      <a:pt x="230" y="319"/>
                    </a:cubicBezTo>
                    <a:cubicBezTo>
                      <a:pt x="230" y="312"/>
                      <a:pt x="230" y="305"/>
                      <a:pt x="221" y="304"/>
                    </a:cubicBezTo>
                    <a:cubicBezTo>
                      <a:pt x="202" y="302"/>
                      <a:pt x="200" y="289"/>
                      <a:pt x="202" y="275"/>
                    </a:cubicBezTo>
                    <a:cubicBezTo>
                      <a:pt x="207" y="252"/>
                      <a:pt x="186" y="252"/>
                      <a:pt x="176" y="242"/>
                    </a:cubicBezTo>
                    <a:cubicBezTo>
                      <a:pt x="172" y="238"/>
                      <a:pt x="171" y="246"/>
                      <a:pt x="169" y="248"/>
                    </a:cubicBezTo>
                    <a:cubicBezTo>
                      <a:pt x="160" y="258"/>
                      <a:pt x="150" y="265"/>
                      <a:pt x="136" y="262"/>
                    </a:cubicBezTo>
                    <a:cubicBezTo>
                      <a:pt x="118" y="259"/>
                      <a:pt x="115" y="252"/>
                      <a:pt x="124" y="235"/>
                    </a:cubicBezTo>
                    <a:cubicBezTo>
                      <a:pt x="126" y="231"/>
                      <a:pt x="130" y="226"/>
                      <a:pt x="129" y="224"/>
                    </a:cubicBezTo>
                    <a:cubicBezTo>
                      <a:pt x="113" y="205"/>
                      <a:pt x="125" y="182"/>
                      <a:pt x="118" y="162"/>
                    </a:cubicBezTo>
                    <a:cubicBezTo>
                      <a:pt x="116" y="158"/>
                      <a:pt x="115" y="153"/>
                      <a:pt x="109" y="153"/>
                    </a:cubicBezTo>
                    <a:cubicBezTo>
                      <a:pt x="104" y="154"/>
                      <a:pt x="102" y="159"/>
                      <a:pt x="102" y="164"/>
                    </a:cubicBezTo>
                    <a:cubicBezTo>
                      <a:pt x="103" y="174"/>
                      <a:pt x="99" y="180"/>
                      <a:pt x="90" y="187"/>
                    </a:cubicBezTo>
                    <a:cubicBezTo>
                      <a:pt x="78" y="195"/>
                      <a:pt x="79" y="209"/>
                      <a:pt x="86" y="220"/>
                    </a:cubicBezTo>
                    <a:cubicBezTo>
                      <a:pt x="90" y="227"/>
                      <a:pt x="92" y="235"/>
                      <a:pt x="97" y="241"/>
                    </a:cubicBezTo>
                    <a:cubicBezTo>
                      <a:pt x="113" y="258"/>
                      <a:pt x="101" y="277"/>
                      <a:pt x="101" y="294"/>
                    </a:cubicBezTo>
                    <a:cubicBezTo>
                      <a:pt x="101" y="306"/>
                      <a:pt x="86" y="307"/>
                      <a:pt x="77" y="307"/>
                    </a:cubicBezTo>
                    <a:cubicBezTo>
                      <a:pt x="68" y="306"/>
                      <a:pt x="62" y="307"/>
                      <a:pt x="54" y="312"/>
                    </a:cubicBezTo>
                    <a:cubicBezTo>
                      <a:pt x="32" y="327"/>
                      <a:pt x="14" y="318"/>
                      <a:pt x="10" y="291"/>
                    </a:cubicBezTo>
                    <a:cubicBezTo>
                      <a:pt x="6" y="269"/>
                      <a:pt x="0" y="247"/>
                      <a:pt x="19" y="228"/>
                    </a:cubicBezTo>
                    <a:cubicBezTo>
                      <a:pt x="25" y="222"/>
                      <a:pt x="21" y="217"/>
                      <a:pt x="16" y="212"/>
                    </a:cubicBezTo>
                    <a:cubicBezTo>
                      <a:pt x="5" y="200"/>
                      <a:pt x="4" y="186"/>
                      <a:pt x="6" y="172"/>
                    </a:cubicBezTo>
                    <a:close/>
                  </a:path>
                </a:pathLst>
              </a:custGeom>
              <a:solidFill>
                <a:srgbClr val="CCBB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6" name="Freeform 926">
                <a:extLst>
                  <a:ext uri="{FF2B5EF4-FFF2-40B4-BE49-F238E27FC236}">
                    <a16:creationId xmlns:a16="http://schemas.microsoft.com/office/drawing/2014/main" id="{ABACDB0D-670F-B2FA-BB80-5E816468F41A}"/>
                  </a:ext>
                </a:extLst>
              </p:cNvPr>
              <p:cNvSpPr/>
              <p:nvPr/>
            </p:nvSpPr>
            <p:spPr bwMode="auto">
              <a:xfrm>
                <a:off x="3809" y="1572"/>
                <a:ext cx="83" cy="230"/>
              </a:xfrm>
              <a:custGeom>
                <a:avLst/>
                <a:gdLst>
                  <a:gd name="T0" fmla="*/ 165 w 205"/>
                  <a:gd name="T1" fmla="*/ 82 h 270"/>
                  <a:gd name="T2" fmla="*/ 172 w 205"/>
                  <a:gd name="T3" fmla="*/ 97 h 270"/>
                  <a:gd name="T4" fmla="*/ 201 w 205"/>
                  <a:gd name="T5" fmla="*/ 147 h 270"/>
                  <a:gd name="T6" fmla="*/ 196 w 205"/>
                  <a:gd name="T7" fmla="*/ 157 h 270"/>
                  <a:gd name="T8" fmla="*/ 187 w 205"/>
                  <a:gd name="T9" fmla="*/ 177 h 270"/>
                  <a:gd name="T10" fmla="*/ 172 w 205"/>
                  <a:gd name="T11" fmla="*/ 211 h 270"/>
                  <a:gd name="T12" fmla="*/ 161 w 205"/>
                  <a:gd name="T13" fmla="*/ 226 h 270"/>
                  <a:gd name="T14" fmla="*/ 157 w 205"/>
                  <a:gd name="T15" fmla="*/ 270 h 270"/>
                  <a:gd name="T16" fmla="*/ 143 w 205"/>
                  <a:gd name="T17" fmla="*/ 252 h 270"/>
                  <a:gd name="T18" fmla="*/ 105 w 205"/>
                  <a:gd name="T19" fmla="*/ 214 h 270"/>
                  <a:gd name="T20" fmla="*/ 49 w 205"/>
                  <a:gd name="T21" fmla="*/ 146 h 270"/>
                  <a:gd name="T22" fmla="*/ 77 w 205"/>
                  <a:gd name="T23" fmla="*/ 131 h 270"/>
                  <a:gd name="T24" fmla="*/ 58 w 205"/>
                  <a:gd name="T25" fmla="*/ 95 h 270"/>
                  <a:gd name="T26" fmla="*/ 25 w 205"/>
                  <a:gd name="T27" fmla="*/ 66 h 270"/>
                  <a:gd name="T28" fmla="*/ 23 w 205"/>
                  <a:gd name="T29" fmla="*/ 52 h 270"/>
                  <a:gd name="T30" fmla="*/ 12 w 205"/>
                  <a:gd name="T31" fmla="*/ 27 h 270"/>
                  <a:gd name="T32" fmla="*/ 3 w 205"/>
                  <a:gd name="T33" fmla="*/ 9 h 270"/>
                  <a:gd name="T34" fmla="*/ 22 w 205"/>
                  <a:gd name="T35" fmla="*/ 1 h 270"/>
                  <a:gd name="T36" fmla="*/ 47 w 205"/>
                  <a:gd name="T37" fmla="*/ 10 h 270"/>
                  <a:gd name="T38" fmla="*/ 59 w 205"/>
                  <a:gd name="T39" fmla="*/ 16 h 270"/>
                  <a:gd name="T40" fmla="*/ 106 w 205"/>
                  <a:gd name="T41" fmla="*/ 23 h 270"/>
                  <a:gd name="T42" fmla="*/ 127 w 205"/>
                  <a:gd name="T43" fmla="*/ 17 h 270"/>
                  <a:gd name="T44" fmla="*/ 156 w 205"/>
                  <a:gd name="T45" fmla="*/ 57 h 270"/>
                  <a:gd name="T46" fmla="*/ 165 w 205"/>
                  <a:gd name="T47" fmla="*/ 8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5" h="270">
                    <a:moveTo>
                      <a:pt x="165" y="82"/>
                    </a:moveTo>
                    <a:cubicBezTo>
                      <a:pt x="165" y="88"/>
                      <a:pt x="167" y="95"/>
                      <a:pt x="172" y="97"/>
                    </a:cubicBezTo>
                    <a:cubicBezTo>
                      <a:pt x="195" y="107"/>
                      <a:pt x="190" y="132"/>
                      <a:pt x="201" y="147"/>
                    </a:cubicBezTo>
                    <a:cubicBezTo>
                      <a:pt x="205" y="152"/>
                      <a:pt x="202" y="156"/>
                      <a:pt x="196" y="157"/>
                    </a:cubicBezTo>
                    <a:cubicBezTo>
                      <a:pt x="183" y="160"/>
                      <a:pt x="185" y="166"/>
                      <a:pt x="187" y="177"/>
                    </a:cubicBezTo>
                    <a:cubicBezTo>
                      <a:pt x="190" y="189"/>
                      <a:pt x="190" y="205"/>
                      <a:pt x="172" y="211"/>
                    </a:cubicBezTo>
                    <a:cubicBezTo>
                      <a:pt x="165" y="213"/>
                      <a:pt x="161" y="219"/>
                      <a:pt x="161" y="226"/>
                    </a:cubicBezTo>
                    <a:cubicBezTo>
                      <a:pt x="163" y="241"/>
                      <a:pt x="157" y="255"/>
                      <a:pt x="157" y="270"/>
                    </a:cubicBezTo>
                    <a:cubicBezTo>
                      <a:pt x="149" y="266"/>
                      <a:pt x="145" y="260"/>
                      <a:pt x="143" y="252"/>
                    </a:cubicBezTo>
                    <a:cubicBezTo>
                      <a:pt x="137" y="232"/>
                      <a:pt x="125" y="219"/>
                      <a:pt x="105" y="214"/>
                    </a:cubicBezTo>
                    <a:cubicBezTo>
                      <a:pt x="94" y="185"/>
                      <a:pt x="72" y="165"/>
                      <a:pt x="49" y="146"/>
                    </a:cubicBezTo>
                    <a:cubicBezTo>
                      <a:pt x="60" y="143"/>
                      <a:pt x="74" y="146"/>
                      <a:pt x="77" y="131"/>
                    </a:cubicBezTo>
                    <a:cubicBezTo>
                      <a:pt x="80" y="115"/>
                      <a:pt x="71" y="100"/>
                      <a:pt x="58" y="95"/>
                    </a:cubicBezTo>
                    <a:cubicBezTo>
                      <a:pt x="41" y="90"/>
                      <a:pt x="33" y="79"/>
                      <a:pt x="25" y="66"/>
                    </a:cubicBezTo>
                    <a:cubicBezTo>
                      <a:pt x="22" y="62"/>
                      <a:pt x="22" y="57"/>
                      <a:pt x="23" y="52"/>
                    </a:cubicBezTo>
                    <a:cubicBezTo>
                      <a:pt x="25" y="42"/>
                      <a:pt x="23" y="33"/>
                      <a:pt x="12" y="27"/>
                    </a:cubicBezTo>
                    <a:cubicBezTo>
                      <a:pt x="6" y="24"/>
                      <a:pt x="0" y="17"/>
                      <a:pt x="3" y="9"/>
                    </a:cubicBezTo>
                    <a:cubicBezTo>
                      <a:pt x="6" y="0"/>
                      <a:pt x="15" y="2"/>
                      <a:pt x="22" y="1"/>
                    </a:cubicBezTo>
                    <a:cubicBezTo>
                      <a:pt x="31" y="1"/>
                      <a:pt x="40" y="2"/>
                      <a:pt x="47" y="10"/>
                    </a:cubicBezTo>
                    <a:cubicBezTo>
                      <a:pt x="50" y="13"/>
                      <a:pt x="54" y="16"/>
                      <a:pt x="59" y="16"/>
                    </a:cubicBezTo>
                    <a:cubicBezTo>
                      <a:pt x="75" y="16"/>
                      <a:pt x="91" y="18"/>
                      <a:pt x="106" y="23"/>
                    </a:cubicBezTo>
                    <a:cubicBezTo>
                      <a:pt x="114" y="25"/>
                      <a:pt x="121" y="22"/>
                      <a:pt x="127" y="17"/>
                    </a:cubicBezTo>
                    <a:cubicBezTo>
                      <a:pt x="151" y="18"/>
                      <a:pt x="160" y="28"/>
                      <a:pt x="156" y="57"/>
                    </a:cubicBezTo>
                    <a:cubicBezTo>
                      <a:pt x="154" y="68"/>
                      <a:pt x="154" y="77"/>
                      <a:pt x="165" y="82"/>
                    </a:cubicBezTo>
                    <a:close/>
                  </a:path>
                </a:pathLst>
              </a:custGeom>
              <a:solidFill>
                <a:srgbClr val="D2D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7" name="Freeform 927">
                <a:extLst>
                  <a:ext uri="{FF2B5EF4-FFF2-40B4-BE49-F238E27FC236}">
                    <a16:creationId xmlns:a16="http://schemas.microsoft.com/office/drawing/2014/main" id="{A0FC32EA-AFC2-F66C-24B8-C99CD636CC1D}"/>
                  </a:ext>
                </a:extLst>
              </p:cNvPr>
              <p:cNvSpPr/>
              <p:nvPr/>
            </p:nvSpPr>
            <p:spPr bwMode="auto">
              <a:xfrm>
                <a:off x="3742" y="1264"/>
                <a:ext cx="175" cy="366"/>
              </a:xfrm>
              <a:custGeom>
                <a:avLst/>
                <a:gdLst>
                  <a:gd name="T0" fmla="*/ 296 w 432"/>
                  <a:gd name="T1" fmla="*/ 380 h 430"/>
                  <a:gd name="T2" fmla="*/ 270 w 432"/>
                  <a:gd name="T3" fmla="*/ 390 h 430"/>
                  <a:gd name="T4" fmla="*/ 227 w 432"/>
                  <a:gd name="T5" fmla="*/ 384 h 430"/>
                  <a:gd name="T6" fmla="*/ 208 w 432"/>
                  <a:gd name="T7" fmla="*/ 374 h 430"/>
                  <a:gd name="T8" fmla="*/ 176 w 432"/>
                  <a:gd name="T9" fmla="*/ 370 h 430"/>
                  <a:gd name="T10" fmla="*/ 179 w 432"/>
                  <a:gd name="T11" fmla="*/ 383 h 430"/>
                  <a:gd name="T12" fmla="*/ 192 w 432"/>
                  <a:gd name="T13" fmla="*/ 428 h 430"/>
                  <a:gd name="T14" fmla="*/ 171 w 432"/>
                  <a:gd name="T15" fmla="*/ 411 h 430"/>
                  <a:gd name="T16" fmla="*/ 157 w 432"/>
                  <a:gd name="T17" fmla="*/ 398 h 430"/>
                  <a:gd name="T18" fmla="*/ 152 w 432"/>
                  <a:gd name="T19" fmla="*/ 356 h 430"/>
                  <a:gd name="T20" fmla="*/ 151 w 432"/>
                  <a:gd name="T21" fmla="*/ 334 h 430"/>
                  <a:gd name="T22" fmla="*/ 124 w 432"/>
                  <a:gd name="T23" fmla="*/ 308 h 430"/>
                  <a:gd name="T24" fmla="*/ 98 w 432"/>
                  <a:gd name="T25" fmla="*/ 278 h 430"/>
                  <a:gd name="T26" fmla="*/ 66 w 432"/>
                  <a:gd name="T27" fmla="*/ 257 h 430"/>
                  <a:gd name="T28" fmla="*/ 59 w 432"/>
                  <a:gd name="T29" fmla="*/ 260 h 430"/>
                  <a:gd name="T30" fmla="*/ 32 w 432"/>
                  <a:gd name="T31" fmla="*/ 260 h 430"/>
                  <a:gd name="T32" fmla="*/ 29 w 432"/>
                  <a:gd name="T33" fmla="*/ 200 h 430"/>
                  <a:gd name="T34" fmla="*/ 22 w 432"/>
                  <a:gd name="T35" fmla="*/ 180 h 430"/>
                  <a:gd name="T36" fmla="*/ 20 w 432"/>
                  <a:gd name="T37" fmla="*/ 135 h 430"/>
                  <a:gd name="T38" fmla="*/ 30 w 432"/>
                  <a:gd name="T39" fmla="*/ 111 h 430"/>
                  <a:gd name="T40" fmla="*/ 37 w 432"/>
                  <a:gd name="T41" fmla="*/ 84 h 430"/>
                  <a:gd name="T42" fmla="*/ 58 w 432"/>
                  <a:gd name="T43" fmla="*/ 75 h 430"/>
                  <a:gd name="T44" fmla="*/ 116 w 432"/>
                  <a:gd name="T45" fmla="*/ 0 h 430"/>
                  <a:gd name="T46" fmla="*/ 88 w 432"/>
                  <a:gd name="T47" fmla="*/ 76 h 430"/>
                  <a:gd name="T48" fmla="*/ 86 w 432"/>
                  <a:gd name="T49" fmla="*/ 93 h 430"/>
                  <a:gd name="T50" fmla="*/ 91 w 432"/>
                  <a:gd name="T51" fmla="*/ 102 h 430"/>
                  <a:gd name="T52" fmla="*/ 80 w 432"/>
                  <a:gd name="T53" fmla="*/ 104 h 430"/>
                  <a:gd name="T54" fmla="*/ 52 w 432"/>
                  <a:gd name="T55" fmla="*/ 113 h 430"/>
                  <a:gd name="T56" fmla="*/ 44 w 432"/>
                  <a:gd name="T57" fmla="*/ 136 h 430"/>
                  <a:gd name="T58" fmla="*/ 38 w 432"/>
                  <a:gd name="T59" fmla="*/ 146 h 430"/>
                  <a:gd name="T60" fmla="*/ 33 w 432"/>
                  <a:gd name="T61" fmla="*/ 178 h 430"/>
                  <a:gd name="T62" fmla="*/ 61 w 432"/>
                  <a:gd name="T63" fmla="*/ 194 h 430"/>
                  <a:gd name="T64" fmla="*/ 102 w 432"/>
                  <a:gd name="T65" fmla="*/ 198 h 430"/>
                  <a:gd name="T66" fmla="*/ 120 w 432"/>
                  <a:gd name="T67" fmla="*/ 185 h 430"/>
                  <a:gd name="T68" fmla="*/ 145 w 432"/>
                  <a:gd name="T69" fmla="*/ 140 h 430"/>
                  <a:gd name="T70" fmla="*/ 155 w 432"/>
                  <a:gd name="T71" fmla="*/ 88 h 430"/>
                  <a:gd name="T72" fmla="*/ 164 w 432"/>
                  <a:gd name="T73" fmla="*/ 52 h 430"/>
                  <a:gd name="T74" fmla="*/ 183 w 432"/>
                  <a:gd name="T75" fmla="*/ 50 h 430"/>
                  <a:gd name="T76" fmla="*/ 201 w 432"/>
                  <a:gd name="T77" fmla="*/ 44 h 430"/>
                  <a:gd name="T78" fmla="*/ 224 w 432"/>
                  <a:gd name="T79" fmla="*/ 20 h 430"/>
                  <a:gd name="T80" fmla="*/ 251 w 432"/>
                  <a:gd name="T81" fmla="*/ 47 h 430"/>
                  <a:gd name="T82" fmla="*/ 293 w 432"/>
                  <a:gd name="T83" fmla="*/ 98 h 430"/>
                  <a:gd name="T84" fmla="*/ 301 w 432"/>
                  <a:gd name="T85" fmla="*/ 99 h 430"/>
                  <a:gd name="T86" fmla="*/ 291 w 432"/>
                  <a:gd name="T87" fmla="*/ 65 h 430"/>
                  <a:gd name="T88" fmla="*/ 338 w 432"/>
                  <a:gd name="T89" fmla="*/ 6 h 430"/>
                  <a:gd name="T90" fmla="*/ 373 w 432"/>
                  <a:gd name="T91" fmla="*/ 25 h 430"/>
                  <a:gd name="T92" fmla="*/ 374 w 432"/>
                  <a:gd name="T93" fmla="*/ 108 h 430"/>
                  <a:gd name="T94" fmla="*/ 395 w 432"/>
                  <a:gd name="T95" fmla="*/ 155 h 430"/>
                  <a:gd name="T96" fmla="*/ 431 w 432"/>
                  <a:gd name="T97" fmla="*/ 188 h 430"/>
                  <a:gd name="T98" fmla="*/ 425 w 432"/>
                  <a:gd name="T99" fmla="*/ 201 h 430"/>
                  <a:gd name="T100" fmla="*/ 417 w 432"/>
                  <a:gd name="T101" fmla="*/ 217 h 430"/>
                  <a:gd name="T102" fmla="*/ 409 w 432"/>
                  <a:gd name="T103" fmla="*/ 245 h 430"/>
                  <a:gd name="T104" fmla="*/ 376 w 432"/>
                  <a:gd name="T105" fmla="*/ 256 h 430"/>
                  <a:gd name="T106" fmla="*/ 316 w 432"/>
                  <a:gd name="T107" fmla="*/ 231 h 430"/>
                  <a:gd name="T108" fmla="*/ 308 w 432"/>
                  <a:gd name="T109" fmla="*/ 238 h 430"/>
                  <a:gd name="T110" fmla="*/ 319 w 432"/>
                  <a:gd name="T111" fmla="*/ 268 h 430"/>
                  <a:gd name="T112" fmla="*/ 304 w 432"/>
                  <a:gd name="T113" fmla="*/ 285 h 430"/>
                  <a:gd name="T114" fmla="*/ 285 w 432"/>
                  <a:gd name="T115" fmla="*/ 302 h 430"/>
                  <a:gd name="T116" fmla="*/ 295 w 432"/>
                  <a:gd name="T117" fmla="*/ 340 h 430"/>
                  <a:gd name="T118" fmla="*/ 296 w 432"/>
                  <a:gd name="T119" fmla="*/ 380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2" h="430">
                    <a:moveTo>
                      <a:pt x="296" y="380"/>
                    </a:moveTo>
                    <a:cubicBezTo>
                      <a:pt x="293" y="397"/>
                      <a:pt x="280" y="393"/>
                      <a:pt x="270" y="390"/>
                    </a:cubicBezTo>
                    <a:cubicBezTo>
                      <a:pt x="256" y="385"/>
                      <a:pt x="242" y="383"/>
                      <a:pt x="227" y="384"/>
                    </a:cubicBezTo>
                    <a:cubicBezTo>
                      <a:pt x="219" y="384"/>
                      <a:pt x="213" y="383"/>
                      <a:pt x="208" y="374"/>
                    </a:cubicBezTo>
                    <a:cubicBezTo>
                      <a:pt x="200" y="361"/>
                      <a:pt x="186" y="369"/>
                      <a:pt x="176" y="370"/>
                    </a:cubicBezTo>
                    <a:cubicBezTo>
                      <a:pt x="169" y="371"/>
                      <a:pt x="174" y="382"/>
                      <a:pt x="179" y="383"/>
                    </a:cubicBezTo>
                    <a:cubicBezTo>
                      <a:pt x="207" y="392"/>
                      <a:pt x="195" y="411"/>
                      <a:pt x="192" y="428"/>
                    </a:cubicBezTo>
                    <a:cubicBezTo>
                      <a:pt x="181" y="428"/>
                      <a:pt x="169" y="430"/>
                      <a:pt x="171" y="411"/>
                    </a:cubicBezTo>
                    <a:cubicBezTo>
                      <a:pt x="171" y="404"/>
                      <a:pt x="163" y="402"/>
                      <a:pt x="157" y="398"/>
                    </a:cubicBezTo>
                    <a:cubicBezTo>
                      <a:pt x="143" y="387"/>
                      <a:pt x="141" y="370"/>
                      <a:pt x="152" y="356"/>
                    </a:cubicBezTo>
                    <a:cubicBezTo>
                      <a:pt x="159" y="347"/>
                      <a:pt x="155" y="340"/>
                      <a:pt x="151" y="334"/>
                    </a:cubicBezTo>
                    <a:cubicBezTo>
                      <a:pt x="144" y="324"/>
                      <a:pt x="135" y="315"/>
                      <a:pt x="124" y="308"/>
                    </a:cubicBezTo>
                    <a:cubicBezTo>
                      <a:pt x="113" y="300"/>
                      <a:pt x="102" y="294"/>
                      <a:pt x="98" y="278"/>
                    </a:cubicBezTo>
                    <a:cubicBezTo>
                      <a:pt x="94" y="265"/>
                      <a:pt x="77" y="263"/>
                      <a:pt x="66" y="257"/>
                    </a:cubicBezTo>
                    <a:cubicBezTo>
                      <a:pt x="64" y="256"/>
                      <a:pt x="60" y="258"/>
                      <a:pt x="59" y="260"/>
                    </a:cubicBezTo>
                    <a:cubicBezTo>
                      <a:pt x="49" y="291"/>
                      <a:pt x="41" y="261"/>
                      <a:pt x="32" y="260"/>
                    </a:cubicBezTo>
                    <a:cubicBezTo>
                      <a:pt x="25" y="240"/>
                      <a:pt x="24" y="220"/>
                      <a:pt x="29" y="200"/>
                    </a:cubicBezTo>
                    <a:cubicBezTo>
                      <a:pt x="32" y="190"/>
                      <a:pt x="29" y="186"/>
                      <a:pt x="22" y="180"/>
                    </a:cubicBezTo>
                    <a:cubicBezTo>
                      <a:pt x="1" y="165"/>
                      <a:pt x="0" y="151"/>
                      <a:pt x="20" y="135"/>
                    </a:cubicBezTo>
                    <a:cubicBezTo>
                      <a:pt x="29" y="128"/>
                      <a:pt x="34" y="123"/>
                      <a:pt x="30" y="111"/>
                    </a:cubicBezTo>
                    <a:cubicBezTo>
                      <a:pt x="27" y="102"/>
                      <a:pt x="35" y="93"/>
                      <a:pt x="37" y="84"/>
                    </a:cubicBezTo>
                    <a:cubicBezTo>
                      <a:pt x="39" y="69"/>
                      <a:pt x="50" y="76"/>
                      <a:pt x="58" y="75"/>
                    </a:cubicBezTo>
                    <a:cubicBezTo>
                      <a:pt x="97" y="68"/>
                      <a:pt x="115" y="45"/>
                      <a:pt x="116" y="0"/>
                    </a:cubicBezTo>
                    <a:cubicBezTo>
                      <a:pt x="129" y="25"/>
                      <a:pt x="113" y="67"/>
                      <a:pt x="88" y="76"/>
                    </a:cubicBezTo>
                    <a:cubicBezTo>
                      <a:pt x="77" y="80"/>
                      <a:pt x="72" y="85"/>
                      <a:pt x="86" y="93"/>
                    </a:cubicBezTo>
                    <a:cubicBezTo>
                      <a:pt x="89" y="95"/>
                      <a:pt x="93" y="98"/>
                      <a:pt x="91" y="102"/>
                    </a:cubicBezTo>
                    <a:cubicBezTo>
                      <a:pt x="89" y="110"/>
                      <a:pt x="84" y="105"/>
                      <a:pt x="80" y="104"/>
                    </a:cubicBezTo>
                    <a:cubicBezTo>
                      <a:pt x="70" y="104"/>
                      <a:pt x="62" y="111"/>
                      <a:pt x="52" y="113"/>
                    </a:cubicBezTo>
                    <a:cubicBezTo>
                      <a:pt x="38" y="115"/>
                      <a:pt x="47" y="128"/>
                      <a:pt x="44" y="136"/>
                    </a:cubicBezTo>
                    <a:cubicBezTo>
                      <a:pt x="42" y="139"/>
                      <a:pt x="41" y="143"/>
                      <a:pt x="38" y="146"/>
                    </a:cubicBezTo>
                    <a:cubicBezTo>
                      <a:pt x="32" y="156"/>
                      <a:pt x="23" y="165"/>
                      <a:pt x="33" y="178"/>
                    </a:cubicBezTo>
                    <a:cubicBezTo>
                      <a:pt x="40" y="188"/>
                      <a:pt x="46" y="194"/>
                      <a:pt x="61" y="194"/>
                    </a:cubicBezTo>
                    <a:cubicBezTo>
                      <a:pt x="74" y="194"/>
                      <a:pt x="88" y="193"/>
                      <a:pt x="102" y="198"/>
                    </a:cubicBezTo>
                    <a:cubicBezTo>
                      <a:pt x="112" y="202"/>
                      <a:pt x="118" y="194"/>
                      <a:pt x="120" y="185"/>
                    </a:cubicBezTo>
                    <a:cubicBezTo>
                      <a:pt x="124" y="168"/>
                      <a:pt x="133" y="153"/>
                      <a:pt x="145" y="140"/>
                    </a:cubicBezTo>
                    <a:cubicBezTo>
                      <a:pt x="159" y="124"/>
                      <a:pt x="159" y="105"/>
                      <a:pt x="155" y="88"/>
                    </a:cubicBezTo>
                    <a:cubicBezTo>
                      <a:pt x="151" y="73"/>
                      <a:pt x="155" y="62"/>
                      <a:pt x="164" y="52"/>
                    </a:cubicBezTo>
                    <a:cubicBezTo>
                      <a:pt x="171" y="60"/>
                      <a:pt x="178" y="53"/>
                      <a:pt x="183" y="50"/>
                    </a:cubicBezTo>
                    <a:cubicBezTo>
                      <a:pt x="189" y="46"/>
                      <a:pt x="194" y="42"/>
                      <a:pt x="201" y="44"/>
                    </a:cubicBezTo>
                    <a:cubicBezTo>
                      <a:pt x="223" y="50"/>
                      <a:pt x="226" y="37"/>
                      <a:pt x="224" y="20"/>
                    </a:cubicBezTo>
                    <a:cubicBezTo>
                      <a:pt x="238" y="24"/>
                      <a:pt x="241" y="38"/>
                      <a:pt x="251" y="47"/>
                    </a:cubicBezTo>
                    <a:cubicBezTo>
                      <a:pt x="266" y="63"/>
                      <a:pt x="288" y="74"/>
                      <a:pt x="293" y="98"/>
                    </a:cubicBezTo>
                    <a:cubicBezTo>
                      <a:pt x="293" y="99"/>
                      <a:pt x="296" y="100"/>
                      <a:pt x="301" y="99"/>
                    </a:cubicBezTo>
                    <a:cubicBezTo>
                      <a:pt x="294" y="88"/>
                      <a:pt x="289" y="78"/>
                      <a:pt x="291" y="65"/>
                    </a:cubicBezTo>
                    <a:cubicBezTo>
                      <a:pt x="297" y="38"/>
                      <a:pt x="314" y="19"/>
                      <a:pt x="338" y="6"/>
                    </a:cubicBezTo>
                    <a:cubicBezTo>
                      <a:pt x="348" y="0"/>
                      <a:pt x="367" y="11"/>
                      <a:pt x="373" y="25"/>
                    </a:cubicBezTo>
                    <a:cubicBezTo>
                      <a:pt x="386" y="52"/>
                      <a:pt x="388" y="80"/>
                      <a:pt x="374" y="108"/>
                    </a:cubicBezTo>
                    <a:cubicBezTo>
                      <a:pt x="361" y="135"/>
                      <a:pt x="365" y="144"/>
                      <a:pt x="395" y="155"/>
                    </a:cubicBezTo>
                    <a:cubicBezTo>
                      <a:pt x="411" y="161"/>
                      <a:pt x="427" y="168"/>
                      <a:pt x="431" y="188"/>
                    </a:cubicBezTo>
                    <a:cubicBezTo>
                      <a:pt x="432" y="193"/>
                      <a:pt x="430" y="198"/>
                      <a:pt x="425" y="201"/>
                    </a:cubicBezTo>
                    <a:cubicBezTo>
                      <a:pt x="418" y="204"/>
                      <a:pt x="416" y="210"/>
                      <a:pt x="417" y="217"/>
                    </a:cubicBezTo>
                    <a:cubicBezTo>
                      <a:pt x="418" y="227"/>
                      <a:pt x="414" y="236"/>
                      <a:pt x="409" y="245"/>
                    </a:cubicBezTo>
                    <a:cubicBezTo>
                      <a:pt x="401" y="260"/>
                      <a:pt x="393" y="264"/>
                      <a:pt x="376" y="256"/>
                    </a:cubicBezTo>
                    <a:cubicBezTo>
                      <a:pt x="356" y="248"/>
                      <a:pt x="334" y="245"/>
                      <a:pt x="316" y="231"/>
                    </a:cubicBezTo>
                    <a:cubicBezTo>
                      <a:pt x="310" y="226"/>
                      <a:pt x="306" y="231"/>
                      <a:pt x="308" y="238"/>
                    </a:cubicBezTo>
                    <a:cubicBezTo>
                      <a:pt x="310" y="248"/>
                      <a:pt x="315" y="258"/>
                      <a:pt x="319" y="268"/>
                    </a:cubicBezTo>
                    <a:cubicBezTo>
                      <a:pt x="324" y="282"/>
                      <a:pt x="319" y="287"/>
                      <a:pt x="304" y="285"/>
                    </a:cubicBezTo>
                    <a:cubicBezTo>
                      <a:pt x="285" y="281"/>
                      <a:pt x="284" y="283"/>
                      <a:pt x="285" y="302"/>
                    </a:cubicBezTo>
                    <a:cubicBezTo>
                      <a:pt x="286" y="315"/>
                      <a:pt x="291" y="328"/>
                      <a:pt x="295" y="340"/>
                    </a:cubicBezTo>
                    <a:cubicBezTo>
                      <a:pt x="299" y="353"/>
                      <a:pt x="298" y="366"/>
                      <a:pt x="296" y="380"/>
                    </a:cubicBezTo>
                    <a:close/>
                  </a:path>
                </a:pathLst>
              </a:custGeom>
              <a:solidFill>
                <a:srgbClr val="CFE1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8" name="Freeform 928">
                <a:extLst>
                  <a:ext uri="{FF2B5EF4-FFF2-40B4-BE49-F238E27FC236}">
                    <a16:creationId xmlns:a16="http://schemas.microsoft.com/office/drawing/2014/main" id="{0D23637B-ED9A-21E9-4532-A0B5472931B3}"/>
                  </a:ext>
                </a:extLst>
              </p:cNvPr>
              <p:cNvSpPr/>
              <p:nvPr/>
            </p:nvSpPr>
            <p:spPr bwMode="auto">
              <a:xfrm>
                <a:off x="3804" y="1029"/>
                <a:ext cx="9" cy="17"/>
              </a:xfrm>
              <a:custGeom>
                <a:avLst/>
                <a:gdLst>
                  <a:gd name="T0" fmla="*/ 6 w 21"/>
                  <a:gd name="T1" fmla="*/ 20 h 20"/>
                  <a:gd name="T2" fmla="*/ 6 w 21"/>
                  <a:gd name="T3" fmla="*/ 0 h 20"/>
                  <a:gd name="T4" fmla="*/ 6 w 21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6" y="20"/>
                    </a:moveTo>
                    <a:cubicBezTo>
                      <a:pt x="0" y="13"/>
                      <a:pt x="0" y="7"/>
                      <a:pt x="6" y="0"/>
                    </a:cubicBezTo>
                    <a:cubicBezTo>
                      <a:pt x="9" y="7"/>
                      <a:pt x="21" y="13"/>
                      <a:pt x="6" y="20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9" name="Freeform 929">
                <a:extLst>
                  <a:ext uri="{FF2B5EF4-FFF2-40B4-BE49-F238E27FC236}">
                    <a16:creationId xmlns:a16="http://schemas.microsoft.com/office/drawing/2014/main" id="{034CCA5B-A284-BBCB-3EA7-1CA769261163}"/>
                  </a:ext>
                </a:extLst>
              </p:cNvPr>
              <p:cNvSpPr/>
              <p:nvPr/>
            </p:nvSpPr>
            <p:spPr bwMode="auto">
              <a:xfrm>
                <a:off x="4100" y="1006"/>
                <a:ext cx="110" cy="189"/>
              </a:xfrm>
              <a:custGeom>
                <a:avLst/>
                <a:gdLst>
                  <a:gd name="T0" fmla="*/ 87 w 271"/>
                  <a:gd name="T1" fmla="*/ 180 h 222"/>
                  <a:gd name="T2" fmla="*/ 83 w 271"/>
                  <a:gd name="T3" fmla="*/ 155 h 222"/>
                  <a:gd name="T4" fmla="*/ 90 w 271"/>
                  <a:gd name="T5" fmla="*/ 130 h 222"/>
                  <a:gd name="T6" fmla="*/ 92 w 271"/>
                  <a:gd name="T7" fmla="*/ 122 h 222"/>
                  <a:gd name="T8" fmla="*/ 67 w 271"/>
                  <a:gd name="T9" fmla="*/ 101 h 222"/>
                  <a:gd name="T10" fmla="*/ 66 w 271"/>
                  <a:gd name="T11" fmla="*/ 109 h 222"/>
                  <a:gd name="T12" fmla="*/ 72 w 271"/>
                  <a:gd name="T13" fmla="*/ 124 h 222"/>
                  <a:gd name="T14" fmla="*/ 65 w 271"/>
                  <a:gd name="T15" fmla="*/ 126 h 222"/>
                  <a:gd name="T16" fmla="*/ 52 w 271"/>
                  <a:gd name="T17" fmla="*/ 114 h 222"/>
                  <a:gd name="T18" fmla="*/ 27 w 271"/>
                  <a:gd name="T19" fmla="*/ 97 h 222"/>
                  <a:gd name="T20" fmla="*/ 16 w 271"/>
                  <a:gd name="T21" fmla="*/ 91 h 222"/>
                  <a:gd name="T22" fmla="*/ 14 w 271"/>
                  <a:gd name="T23" fmla="*/ 79 h 222"/>
                  <a:gd name="T24" fmla="*/ 6 w 271"/>
                  <a:gd name="T25" fmla="*/ 59 h 222"/>
                  <a:gd name="T26" fmla="*/ 36 w 271"/>
                  <a:gd name="T27" fmla="*/ 58 h 222"/>
                  <a:gd name="T28" fmla="*/ 63 w 271"/>
                  <a:gd name="T29" fmla="*/ 61 h 222"/>
                  <a:gd name="T30" fmla="*/ 84 w 271"/>
                  <a:gd name="T31" fmla="*/ 38 h 222"/>
                  <a:gd name="T32" fmla="*/ 96 w 271"/>
                  <a:gd name="T33" fmla="*/ 22 h 222"/>
                  <a:gd name="T34" fmla="*/ 143 w 271"/>
                  <a:gd name="T35" fmla="*/ 0 h 222"/>
                  <a:gd name="T36" fmla="*/ 161 w 271"/>
                  <a:gd name="T37" fmla="*/ 18 h 222"/>
                  <a:gd name="T38" fmla="*/ 203 w 271"/>
                  <a:gd name="T39" fmla="*/ 56 h 222"/>
                  <a:gd name="T40" fmla="*/ 238 w 271"/>
                  <a:gd name="T41" fmla="*/ 65 h 222"/>
                  <a:gd name="T42" fmla="*/ 271 w 271"/>
                  <a:gd name="T43" fmla="*/ 68 h 222"/>
                  <a:gd name="T44" fmla="*/ 251 w 271"/>
                  <a:gd name="T45" fmla="*/ 77 h 222"/>
                  <a:gd name="T46" fmla="*/ 229 w 271"/>
                  <a:gd name="T47" fmla="*/ 77 h 222"/>
                  <a:gd name="T48" fmla="*/ 193 w 271"/>
                  <a:gd name="T49" fmla="*/ 84 h 222"/>
                  <a:gd name="T50" fmla="*/ 183 w 271"/>
                  <a:gd name="T51" fmla="*/ 95 h 222"/>
                  <a:gd name="T52" fmla="*/ 151 w 271"/>
                  <a:gd name="T53" fmla="*/ 141 h 222"/>
                  <a:gd name="T54" fmla="*/ 151 w 271"/>
                  <a:gd name="T55" fmla="*/ 192 h 222"/>
                  <a:gd name="T56" fmla="*/ 149 w 271"/>
                  <a:gd name="T57" fmla="*/ 222 h 222"/>
                  <a:gd name="T58" fmla="*/ 90 w 271"/>
                  <a:gd name="T59" fmla="*/ 186 h 222"/>
                  <a:gd name="T60" fmla="*/ 87 w 271"/>
                  <a:gd name="T61" fmla="*/ 18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1" h="221">
                    <a:moveTo>
                      <a:pt x="87" y="180"/>
                    </a:moveTo>
                    <a:cubicBezTo>
                      <a:pt x="87" y="171"/>
                      <a:pt x="87" y="163"/>
                      <a:pt x="83" y="155"/>
                    </a:cubicBezTo>
                    <a:cubicBezTo>
                      <a:pt x="77" y="144"/>
                      <a:pt x="68" y="133"/>
                      <a:pt x="90" y="130"/>
                    </a:cubicBezTo>
                    <a:cubicBezTo>
                      <a:pt x="92" y="129"/>
                      <a:pt x="96" y="123"/>
                      <a:pt x="92" y="122"/>
                    </a:cubicBezTo>
                    <a:cubicBezTo>
                      <a:pt x="81" y="118"/>
                      <a:pt x="79" y="102"/>
                      <a:pt x="67" y="101"/>
                    </a:cubicBezTo>
                    <a:cubicBezTo>
                      <a:pt x="63" y="105"/>
                      <a:pt x="65" y="107"/>
                      <a:pt x="66" y="109"/>
                    </a:cubicBezTo>
                    <a:cubicBezTo>
                      <a:pt x="69" y="113"/>
                      <a:pt x="77" y="116"/>
                      <a:pt x="72" y="124"/>
                    </a:cubicBezTo>
                    <a:cubicBezTo>
                      <a:pt x="71" y="125"/>
                      <a:pt x="67" y="127"/>
                      <a:pt x="65" y="126"/>
                    </a:cubicBezTo>
                    <a:cubicBezTo>
                      <a:pt x="59" y="124"/>
                      <a:pt x="51" y="122"/>
                      <a:pt x="52" y="114"/>
                    </a:cubicBezTo>
                    <a:cubicBezTo>
                      <a:pt x="52" y="95"/>
                      <a:pt x="47" y="86"/>
                      <a:pt x="27" y="97"/>
                    </a:cubicBezTo>
                    <a:cubicBezTo>
                      <a:pt x="21" y="101"/>
                      <a:pt x="17" y="97"/>
                      <a:pt x="16" y="91"/>
                    </a:cubicBezTo>
                    <a:cubicBezTo>
                      <a:pt x="15" y="87"/>
                      <a:pt x="15" y="83"/>
                      <a:pt x="14" y="79"/>
                    </a:cubicBezTo>
                    <a:cubicBezTo>
                      <a:pt x="12" y="72"/>
                      <a:pt x="0" y="63"/>
                      <a:pt x="6" y="59"/>
                    </a:cubicBezTo>
                    <a:cubicBezTo>
                      <a:pt x="13" y="55"/>
                      <a:pt x="26" y="54"/>
                      <a:pt x="36" y="58"/>
                    </a:cubicBezTo>
                    <a:cubicBezTo>
                      <a:pt x="44" y="61"/>
                      <a:pt x="53" y="65"/>
                      <a:pt x="63" y="61"/>
                    </a:cubicBezTo>
                    <a:cubicBezTo>
                      <a:pt x="74" y="56"/>
                      <a:pt x="85" y="54"/>
                      <a:pt x="84" y="38"/>
                    </a:cubicBezTo>
                    <a:cubicBezTo>
                      <a:pt x="83" y="30"/>
                      <a:pt x="89" y="22"/>
                      <a:pt x="96" y="22"/>
                    </a:cubicBezTo>
                    <a:cubicBezTo>
                      <a:pt x="116" y="22"/>
                      <a:pt x="129" y="11"/>
                      <a:pt x="143" y="0"/>
                    </a:cubicBezTo>
                    <a:cubicBezTo>
                      <a:pt x="154" y="1"/>
                      <a:pt x="158" y="11"/>
                      <a:pt x="161" y="18"/>
                    </a:cubicBezTo>
                    <a:cubicBezTo>
                      <a:pt x="169" y="38"/>
                      <a:pt x="185" y="48"/>
                      <a:pt x="203" y="56"/>
                    </a:cubicBezTo>
                    <a:cubicBezTo>
                      <a:pt x="211" y="72"/>
                      <a:pt x="226" y="71"/>
                      <a:pt x="238" y="65"/>
                    </a:cubicBezTo>
                    <a:cubicBezTo>
                      <a:pt x="251" y="60"/>
                      <a:pt x="260" y="61"/>
                      <a:pt x="271" y="68"/>
                    </a:cubicBezTo>
                    <a:cubicBezTo>
                      <a:pt x="264" y="71"/>
                      <a:pt x="257" y="73"/>
                      <a:pt x="251" y="77"/>
                    </a:cubicBezTo>
                    <a:cubicBezTo>
                      <a:pt x="243" y="82"/>
                      <a:pt x="238" y="83"/>
                      <a:pt x="229" y="77"/>
                    </a:cubicBezTo>
                    <a:cubicBezTo>
                      <a:pt x="216" y="68"/>
                      <a:pt x="201" y="63"/>
                      <a:pt x="193" y="84"/>
                    </a:cubicBezTo>
                    <a:cubicBezTo>
                      <a:pt x="191" y="89"/>
                      <a:pt x="189" y="94"/>
                      <a:pt x="183" y="95"/>
                    </a:cubicBezTo>
                    <a:cubicBezTo>
                      <a:pt x="155" y="99"/>
                      <a:pt x="156" y="121"/>
                      <a:pt x="151" y="141"/>
                    </a:cubicBezTo>
                    <a:cubicBezTo>
                      <a:pt x="147" y="158"/>
                      <a:pt x="153" y="175"/>
                      <a:pt x="151" y="192"/>
                    </a:cubicBezTo>
                    <a:cubicBezTo>
                      <a:pt x="157" y="202"/>
                      <a:pt x="168" y="213"/>
                      <a:pt x="149" y="222"/>
                    </a:cubicBezTo>
                    <a:cubicBezTo>
                      <a:pt x="129" y="210"/>
                      <a:pt x="113" y="192"/>
                      <a:pt x="90" y="186"/>
                    </a:cubicBezTo>
                    <a:cubicBezTo>
                      <a:pt x="87" y="185"/>
                      <a:pt x="86" y="183"/>
                      <a:pt x="87" y="180"/>
                    </a:cubicBezTo>
                    <a:close/>
                  </a:path>
                </a:pathLst>
              </a:custGeom>
              <a:solidFill>
                <a:srgbClr val="B4C0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0" name="Freeform 930">
                <a:extLst>
                  <a:ext uri="{FF2B5EF4-FFF2-40B4-BE49-F238E27FC236}">
                    <a16:creationId xmlns:a16="http://schemas.microsoft.com/office/drawing/2014/main" id="{7D3CD7A6-8278-145A-B7E5-32832A87BC56}"/>
                  </a:ext>
                </a:extLst>
              </p:cNvPr>
              <p:cNvSpPr/>
              <p:nvPr/>
            </p:nvSpPr>
            <p:spPr bwMode="auto">
              <a:xfrm>
                <a:off x="4167" y="1074"/>
                <a:ext cx="101" cy="207"/>
              </a:xfrm>
              <a:custGeom>
                <a:avLst/>
                <a:gdLst>
                  <a:gd name="T0" fmla="*/ 147 w 249"/>
                  <a:gd name="T1" fmla="*/ 64 h 244"/>
                  <a:gd name="T2" fmla="*/ 214 w 249"/>
                  <a:gd name="T3" fmla="*/ 96 h 244"/>
                  <a:gd name="T4" fmla="*/ 242 w 249"/>
                  <a:gd name="T5" fmla="*/ 113 h 244"/>
                  <a:gd name="T6" fmla="*/ 242 w 249"/>
                  <a:gd name="T7" fmla="*/ 137 h 244"/>
                  <a:gd name="T8" fmla="*/ 211 w 249"/>
                  <a:gd name="T9" fmla="*/ 176 h 244"/>
                  <a:gd name="T10" fmla="*/ 190 w 249"/>
                  <a:gd name="T11" fmla="*/ 215 h 244"/>
                  <a:gd name="T12" fmla="*/ 163 w 249"/>
                  <a:gd name="T13" fmla="*/ 232 h 244"/>
                  <a:gd name="T14" fmla="*/ 110 w 249"/>
                  <a:gd name="T15" fmla="*/ 243 h 244"/>
                  <a:gd name="T16" fmla="*/ 97 w 249"/>
                  <a:gd name="T17" fmla="*/ 237 h 244"/>
                  <a:gd name="T18" fmla="*/ 78 w 249"/>
                  <a:gd name="T19" fmla="*/ 230 h 244"/>
                  <a:gd name="T20" fmla="*/ 58 w 249"/>
                  <a:gd name="T21" fmla="*/ 220 h 244"/>
                  <a:gd name="T22" fmla="*/ 37 w 249"/>
                  <a:gd name="T23" fmla="*/ 188 h 244"/>
                  <a:gd name="T24" fmla="*/ 37 w 249"/>
                  <a:gd name="T25" fmla="*/ 181 h 244"/>
                  <a:gd name="T26" fmla="*/ 45 w 249"/>
                  <a:gd name="T27" fmla="*/ 180 h 244"/>
                  <a:gd name="T28" fmla="*/ 87 w 249"/>
                  <a:gd name="T29" fmla="*/ 196 h 244"/>
                  <a:gd name="T30" fmla="*/ 131 w 249"/>
                  <a:gd name="T31" fmla="*/ 192 h 244"/>
                  <a:gd name="T32" fmla="*/ 134 w 249"/>
                  <a:gd name="T33" fmla="*/ 186 h 244"/>
                  <a:gd name="T34" fmla="*/ 130 w 249"/>
                  <a:gd name="T35" fmla="*/ 120 h 244"/>
                  <a:gd name="T36" fmla="*/ 127 w 249"/>
                  <a:gd name="T37" fmla="*/ 115 h 244"/>
                  <a:gd name="T38" fmla="*/ 86 w 249"/>
                  <a:gd name="T39" fmla="*/ 111 h 244"/>
                  <a:gd name="T40" fmla="*/ 53 w 249"/>
                  <a:gd name="T41" fmla="*/ 97 h 244"/>
                  <a:gd name="T42" fmla="*/ 67 w 249"/>
                  <a:gd name="T43" fmla="*/ 64 h 244"/>
                  <a:gd name="T44" fmla="*/ 84 w 249"/>
                  <a:gd name="T45" fmla="*/ 46 h 244"/>
                  <a:gd name="T46" fmla="*/ 61 w 249"/>
                  <a:gd name="T47" fmla="*/ 44 h 244"/>
                  <a:gd name="T48" fmla="*/ 19 w 249"/>
                  <a:gd name="T49" fmla="*/ 70 h 244"/>
                  <a:gd name="T50" fmla="*/ 7 w 249"/>
                  <a:gd name="T51" fmla="*/ 78 h 244"/>
                  <a:gd name="T52" fmla="*/ 5 w 249"/>
                  <a:gd name="T53" fmla="*/ 64 h 244"/>
                  <a:gd name="T54" fmla="*/ 31 w 249"/>
                  <a:gd name="T55" fmla="*/ 36 h 244"/>
                  <a:gd name="T56" fmla="*/ 40 w 249"/>
                  <a:gd name="T57" fmla="*/ 23 h 244"/>
                  <a:gd name="T58" fmla="*/ 67 w 249"/>
                  <a:gd name="T59" fmla="*/ 16 h 244"/>
                  <a:gd name="T60" fmla="*/ 56 w 249"/>
                  <a:gd name="T61" fmla="*/ 34 h 244"/>
                  <a:gd name="T62" fmla="*/ 79 w 249"/>
                  <a:gd name="T63" fmla="*/ 20 h 244"/>
                  <a:gd name="T64" fmla="*/ 90 w 249"/>
                  <a:gd name="T65" fmla="*/ 20 h 244"/>
                  <a:gd name="T66" fmla="*/ 89 w 249"/>
                  <a:gd name="T67" fmla="*/ 30 h 244"/>
                  <a:gd name="T68" fmla="*/ 109 w 249"/>
                  <a:gd name="T69" fmla="*/ 41 h 244"/>
                  <a:gd name="T70" fmla="*/ 123 w 249"/>
                  <a:gd name="T71" fmla="*/ 44 h 244"/>
                  <a:gd name="T72" fmla="*/ 98 w 249"/>
                  <a:gd name="T73" fmla="*/ 66 h 244"/>
                  <a:gd name="T74" fmla="*/ 75 w 249"/>
                  <a:gd name="T75" fmla="*/ 84 h 244"/>
                  <a:gd name="T76" fmla="*/ 147 w 249"/>
                  <a:gd name="T77" fmla="*/ 6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49" h="244">
                    <a:moveTo>
                      <a:pt x="147" y="64"/>
                    </a:moveTo>
                    <a:cubicBezTo>
                      <a:pt x="165" y="82"/>
                      <a:pt x="184" y="101"/>
                      <a:pt x="214" y="96"/>
                    </a:cubicBezTo>
                    <a:cubicBezTo>
                      <a:pt x="229" y="93"/>
                      <a:pt x="234" y="104"/>
                      <a:pt x="242" y="113"/>
                    </a:cubicBezTo>
                    <a:cubicBezTo>
                      <a:pt x="249" y="121"/>
                      <a:pt x="247" y="129"/>
                      <a:pt x="242" y="137"/>
                    </a:cubicBezTo>
                    <a:cubicBezTo>
                      <a:pt x="234" y="151"/>
                      <a:pt x="227" y="165"/>
                      <a:pt x="211" y="176"/>
                    </a:cubicBezTo>
                    <a:cubicBezTo>
                      <a:pt x="200" y="183"/>
                      <a:pt x="178" y="192"/>
                      <a:pt x="190" y="215"/>
                    </a:cubicBezTo>
                    <a:cubicBezTo>
                      <a:pt x="177" y="216"/>
                      <a:pt x="174" y="229"/>
                      <a:pt x="163" y="232"/>
                    </a:cubicBezTo>
                    <a:cubicBezTo>
                      <a:pt x="146" y="237"/>
                      <a:pt x="128" y="242"/>
                      <a:pt x="110" y="243"/>
                    </a:cubicBezTo>
                    <a:cubicBezTo>
                      <a:pt x="104" y="244"/>
                      <a:pt x="101" y="241"/>
                      <a:pt x="97" y="237"/>
                    </a:cubicBezTo>
                    <a:cubicBezTo>
                      <a:pt x="92" y="231"/>
                      <a:pt x="86" y="227"/>
                      <a:pt x="78" y="230"/>
                    </a:cubicBezTo>
                    <a:cubicBezTo>
                      <a:pt x="68" y="234"/>
                      <a:pt x="62" y="227"/>
                      <a:pt x="58" y="220"/>
                    </a:cubicBezTo>
                    <a:cubicBezTo>
                      <a:pt x="52" y="209"/>
                      <a:pt x="54" y="192"/>
                      <a:pt x="37" y="188"/>
                    </a:cubicBezTo>
                    <a:cubicBezTo>
                      <a:pt x="36" y="188"/>
                      <a:pt x="36" y="183"/>
                      <a:pt x="37" y="181"/>
                    </a:cubicBezTo>
                    <a:cubicBezTo>
                      <a:pt x="39" y="178"/>
                      <a:pt x="42" y="178"/>
                      <a:pt x="45" y="180"/>
                    </a:cubicBezTo>
                    <a:cubicBezTo>
                      <a:pt x="58" y="188"/>
                      <a:pt x="72" y="192"/>
                      <a:pt x="87" y="196"/>
                    </a:cubicBezTo>
                    <a:cubicBezTo>
                      <a:pt x="103" y="200"/>
                      <a:pt x="116" y="187"/>
                      <a:pt x="131" y="192"/>
                    </a:cubicBezTo>
                    <a:cubicBezTo>
                      <a:pt x="131" y="192"/>
                      <a:pt x="134" y="188"/>
                      <a:pt x="134" y="186"/>
                    </a:cubicBezTo>
                    <a:cubicBezTo>
                      <a:pt x="136" y="164"/>
                      <a:pt x="133" y="142"/>
                      <a:pt x="130" y="120"/>
                    </a:cubicBezTo>
                    <a:cubicBezTo>
                      <a:pt x="130" y="118"/>
                      <a:pt x="128" y="117"/>
                      <a:pt x="127" y="115"/>
                    </a:cubicBezTo>
                    <a:cubicBezTo>
                      <a:pt x="112" y="126"/>
                      <a:pt x="102" y="103"/>
                      <a:pt x="86" y="111"/>
                    </a:cubicBezTo>
                    <a:cubicBezTo>
                      <a:pt x="74" y="116"/>
                      <a:pt x="59" y="112"/>
                      <a:pt x="53" y="97"/>
                    </a:cubicBezTo>
                    <a:cubicBezTo>
                      <a:pt x="46" y="82"/>
                      <a:pt x="58" y="73"/>
                      <a:pt x="67" y="64"/>
                    </a:cubicBezTo>
                    <a:cubicBezTo>
                      <a:pt x="73" y="58"/>
                      <a:pt x="88" y="57"/>
                      <a:pt x="84" y="46"/>
                    </a:cubicBezTo>
                    <a:cubicBezTo>
                      <a:pt x="81" y="37"/>
                      <a:pt x="69" y="44"/>
                      <a:pt x="61" y="44"/>
                    </a:cubicBezTo>
                    <a:cubicBezTo>
                      <a:pt x="42" y="44"/>
                      <a:pt x="26" y="50"/>
                      <a:pt x="19" y="70"/>
                    </a:cubicBezTo>
                    <a:cubicBezTo>
                      <a:pt x="17" y="76"/>
                      <a:pt x="12" y="80"/>
                      <a:pt x="7" y="78"/>
                    </a:cubicBezTo>
                    <a:cubicBezTo>
                      <a:pt x="0" y="75"/>
                      <a:pt x="2" y="68"/>
                      <a:pt x="5" y="64"/>
                    </a:cubicBezTo>
                    <a:cubicBezTo>
                      <a:pt x="12" y="53"/>
                      <a:pt x="16" y="39"/>
                      <a:pt x="31" y="36"/>
                    </a:cubicBezTo>
                    <a:cubicBezTo>
                      <a:pt x="39" y="34"/>
                      <a:pt x="40" y="27"/>
                      <a:pt x="40" y="23"/>
                    </a:cubicBezTo>
                    <a:cubicBezTo>
                      <a:pt x="45" y="0"/>
                      <a:pt x="54" y="3"/>
                      <a:pt x="67" y="16"/>
                    </a:cubicBezTo>
                    <a:cubicBezTo>
                      <a:pt x="63" y="22"/>
                      <a:pt x="58" y="26"/>
                      <a:pt x="56" y="34"/>
                    </a:cubicBezTo>
                    <a:cubicBezTo>
                      <a:pt x="67" y="34"/>
                      <a:pt x="75" y="30"/>
                      <a:pt x="79" y="20"/>
                    </a:cubicBezTo>
                    <a:cubicBezTo>
                      <a:pt x="83" y="12"/>
                      <a:pt x="87" y="11"/>
                      <a:pt x="90" y="20"/>
                    </a:cubicBezTo>
                    <a:cubicBezTo>
                      <a:pt x="91" y="23"/>
                      <a:pt x="88" y="27"/>
                      <a:pt x="89" y="30"/>
                    </a:cubicBezTo>
                    <a:cubicBezTo>
                      <a:pt x="93" y="38"/>
                      <a:pt x="92" y="54"/>
                      <a:pt x="109" y="41"/>
                    </a:cubicBezTo>
                    <a:cubicBezTo>
                      <a:pt x="114" y="37"/>
                      <a:pt x="120" y="36"/>
                      <a:pt x="123" y="44"/>
                    </a:cubicBezTo>
                    <a:cubicBezTo>
                      <a:pt x="122" y="59"/>
                      <a:pt x="107" y="59"/>
                      <a:pt x="98" y="66"/>
                    </a:cubicBezTo>
                    <a:cubicBezTo>
                      <a:pt x="92" y="72"/>
                      <a:pt x="82" y="73"/>
                      <a:pt x="75" y="84"/>
                    </a:cubicBezTo>
                    <a:cubicBezTo>
                      <a:pt x="102" y="80"/>
                      <a:pt x="123" y="68"/>
                      <a:pt x="147" y="64"/>
                    </a:cubicBezTo>
                    <a:close/>
                  </a:path>
                </a:pathLst>
              </a:custGeom>
              <a:solidFill>
                <a:srgbClr val="989A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1" name="Freeform 931">
                <a:extLst>
                  <a:ext uri="{FF2B5EF4-FFF2-40B4-BE49-F238E27FC236}">
                    <a16:creationId xmlns:a16="http://schemas.microsoft.com/office/drawing/2014/main" id="{9D9E5B81-FB0B-3D48-886C-D4A1A08371E0}"/>
                  </a:ext>
                </a:extLst>
              </p:cNvPr>
              <p:cNvSpPr/>
              <p:nvPr/>
            </p:nvSpPr>
            <p:spPr bwMode="auto">
              <a:xfrm>
                <a:off x="4132" y="1169"/>
                <a:ext cx="77" cy="218"/>
              </a:xfrm>
              <a:custGeom>
                <a:avLst/>
                <a:gdLst>
                  <a:gd name="T0" fmla="*/ 70 w 190"/>
                  <a:gd name="T1" fmla="*/ 28 h 256"/>
                  <a:gd name="T2" fmla="*/ 74 w 190"/>
                  <a:gd name="T3" fmla="*/ 0 h 256"/>
                  <a:gd name="T4" fmla="*/ 106 w 190"/>
                  <a:gd name="T5" fmla="*/ 79 h 256"/>
                  <a:gd name="T6" fmla="*/ 96 w 190"/>
                  <a:gd name="T7" fmla="*/ 89 h 256"/>
                  <a:gd name="T8" fmla="*/ 82 w 190"/>
                  <a:gd name="T9" fmla="*/ 98 h 256"/>
                  <a:gd name="T10" fmla="*/ 86 w 190"/>
                  <a:gd name="T11" fmla="*/ 107 h 256"/>
                  <a:gd name="T12" fmla="*/ 101 w 190"/>
                  <a:gd name="T13" fmla="*/ 103 h 256"/>
                  <a:gd name="T14" fmla="*/ 123 w 190"/>
                  <a:gd name="T15" fmla="*/ 93 h 256"/>
                  <a:gd name="T16" fmla="*/ 132 w 190"/>
                  <a:gd name="T17" fmla="*/ 110 h 256"/>
                  <a:gd name="T18" fmla="*/ 121 w 190"/>
                  <a:gd name="T19" fmla="*/ 124 h 256"/>
                  <a:gd name="T20" fmla="*/ 96 w 190"/>
                  <a:gd name="T21" fmla="*/ 172 h 256"/>
                  <a:gd name="T22" fmla="*/ 79 w 190"/>
                  <a:gd name="T23" fmla="*/ 190 h 256"/>
                  <a:gd name="T24" fmla="*/ 56 w 190"/>
                  <a:gd name="T25" fmla="*/ 185 h 256"/>
                  <a:gd name="T26" fmla="*/ 47 w 190"/>
                  <a:gd name="T27" fmla="*/ 189 h 256"/>
                  <a:gd name="T28" fmla="*/ 49 w 190"/>
                  <a:gd name="T29" fmla="*/ 200 h 256"/>
                  <a:gd name="T30" fmla="*/ 90 w 190"/>
                  <a:gd name="T31" fmla="*/ 218 h 256"/>
                  <a:gd name="T32" fmla="*/ 97 w 190"/>
                  <a:gd name="T33" fmla="*/ 219 h 256"/>
                  <a:gd name="T34" fmla="*/ 162 w 190"/>
                  <a:gd name="T35" fmla="*/ 204 h 256"/>
                  <a:gd name="T36" fmla="*/ 187 w 190"/>
                  <a:gd name="T37" fmla="*/ 245 h 256"/>
                  <a:gd name="T38" fmla="*/ 188 w 190"/>
                  <a:gd name="T39" fmla="*/ 252 h 256"/>
                  <a:gd name="T40" fmla="*/ 180 w 190"/>
                  <a:gd name="T41" fmla="*/ 255 h 256"/>
                  <a:gd name="T42" fmla="*/ 155 w 190"/>
                  <a:gd name="T43" fmla="*/ 244 h 256"/>
                  <a:gd name="T44" fmla="*/ 72 w 190"/>
                  <a:gd name="T45" fmla="*/ 234 h 256"/>
                  <a:gd name="T46" fmla="*/ 38 w 190"/>
                  <a:gd name="T47" fmla="*/ 210 h 256"/>
                  <a:gd name="T48" fmla="*/ 34 w 190"/>
                  <a:gd name="T49" fmla="*/ 196 h 256"/>
                  <a:gd name="T50" fmla="*/ 14 w 190"/>
                  <a:gd name="T51" fmla="*/ 168 h 256"/>
                  <a:gd name="T52" fmla="*/ 10 w 190"/>
                  <a:gd name="T53" fmla="*/ 130 h 256"/>
                  <a:gd name="T54" fmla="*/ 38 w 190"/>
                  <a:gd name="T55" fmla="*/ 123 h 256"/>
                  <a:gd name="T56" fmla="*/ 14 w 190"/>
                  <a:gd name="T57" fmla="*/ 116 h 256"/>
                  <a:gd name="T58" fmla="*/ 28 w 190"/>
                  <a:gd name="T59" fmla="*/ 68 h 256"/>
                  <a:gd name="T60" fmla="*/ 34 w 190"/>
                  <a:gd name="T61" fmla="*/ 48 h 256"/>
                  <a:gd name="T62" fmla="*/ 56 w 190"/>
                  <a:gd name="T63" fmla="*/ 34 h 256"/>
                  <a:gd name="T64" fmla="*/ 70 w 190"/>
                  <a:gd name="T65" fmla="*/ 28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0" h="256">
                    <a:moveTo>
                      <a:pt x="70" y="28"/>
                    </a:moveTo>
                    <a:cubicBezTo>
                      <a:pt x="87" y="21"/>
                      <a:pt x="73" y="9"/>
                      <a:pt x="74" y="0"/>
                    </a:cubicBezTo>
                    <a:cubicBezTo>
                      <a:pt x="92" y="23"/>
                      <a:pt x="116" y="44"/>
                      <a:pt x="106" y="79"/>
                    </a:cubicBezTo>
                    <a:cubicBezTo>
                      <a:pt x="105" y="85"/>
                      <a:pt x="107" y="92"/>
                      <a:pt x="96" y="89"/>
                    </a:cubicBezTo>
                    <a:cubicBezTo>
                      <a:pt x="90" y="88"/>
                      <a:pt x="84" y="91"/>
                      <a:pt x="82" y="98"/>
                    </a:cubicBezTo>
                    <a:cubicBezTo>
                      <a:pt x="82" y="102"/>
                      <a:pt x="83" y="105"/>
                      <a:pt x="86" y="107"/>
                    </a:cubicBezTo>
                    <a:cubicBezTo>
                      <a:pt x="92" y="109"/>
                      <a:pt x="97" y="107"/>
                      <a:pt x="101" y="103"/>
                    </a:cubicBezTo>
                    <a:cubicBezTo>
                      <a:pt x="107" y="97"/>
                      <a:pt x="114" y="90"/>
                      <a:pt x="123" y="93"/>
                    </a:cubicBezTo>
                    <a:cubicBezTo>
                      <a:pt x="131" y="95"/>
                      <a:pt x="131" y="104"/>
                      <a:pt x="132" y="110"/>
                    </a:cubicBezTo>
                    <a:cubicBezTo>
                      <a:pt x="134" y="118"/>
                      <a:pt x="127" y="121"/>
                      <a:pt x="121" y="124"/>
                    </a:cubicBezTo>
                    <a:cubicBezTo>
                      <a:pt x="101" y="132"/>
                      <a:pt x="91" y="153"/>
                      <a:pt x="96" y="172"/>
                    </a:cubicBezTo>
                    <a:cubicBezTo>
                      <a:pt x="100" y="187"/>
                      <a:pt x="90" y="190"/>
                      <a:pt x="79" y="190"/>
                    </a:cubicBezTo>
                    <a:cubicBezTo>
                      <a:pt x="72" y="190"/>
                      <a:pt x="64" y="187"/>
                      <a:pt x="56" y="185"/>
                    </a:cubicBezTo>
                    <a:cubicBezTo>
                      <a:pt x="52" y="184"/>
                      <a:pt x="48" y="184"/>
                      <a:pt x="47" y="189"/>
                    </a:cubicBezTo>
                    <a:cubicBezTo>
                      <a:pt x="46" y="193"/>
                      <a:pt x="46" y="200"/>
                      <a:pt x="49" y="200"/>
                    </a:cubicBezTo>
                    <a:cubicBezTo>
                      <a:pt x="66" y="200"/>
                      <a:pt x="73" y="219"/>
                      <a:pt x="90" y="218"/>
                    </a:cubicBezTo>
                    <a:cubicBezTo>
                      <a:pt x="92" y="218"/>
                      <a:pt x="97" y="220"/>
                      <a:pt x="97" y="219"/>
                    </a:cubicBezTo>
                    <a:cubicBezTo>
                      <a:pt x="113" y="190"/>
                      <a:pt x="141" y="210"/>
                      <a:pt x="162" y="204"/>
                    </a:cubicBezTo>
                    <a:cubicBezTo>
                      <a:pt x="173" y="216"/>
                      <a:pt x="168" y="238"/>
                      <a:pt x="187" y="245"/>
                    </a:cubicBezTo>
                    <a:cubicBezTo>
                      <a:pt x="189" y="247"/>
                      <a:pt x="190" y="250"/>
                      <a:pt x="188" y="252"/>
                    </a:cubicBezTo>
                    <a:cubicBezTo>
                      <a:pt x="187" y="256"/>
                      <a:pt x="183" y="256"/>
                      <a:pt x="180" y="255"/>
                    </a:cubicBezTo>
                    <a:cubicBezTo>
                      <a:pt x="171" y="252"/>
                      <a:pt x="161" y="249"/>
                      <a:pt x="155" y="244"/>
                    </a:cubicBezTo>
                    <a:cubicBezTo>
                      <a:pt x="129" y="223"/>
                      <a:pt x="99" y="231"/>
                      <a:pt x="72" y="234"/>
                    </a:cubicBezTo>
                    <a:cubicBezTo>
                      <a:pt x="43" y="237"/>
                      <a:pt x="42" y="240"/>
                      <a:pt x="38" y="210"/>
                    </a:cubicBezTo>
                    <a:cubicBezTo>
                      <a:pt x="37" y="205"/>
                      <a:pt x="39" y="200"/>
                      <a:pt x="34" y="196"/>
                    </a:cubicBezTo>
                    <a:cubicBezTo>
                      <a:pt x="36" y="180"/>
                      <a:pt x="27" y="173"/>
                      <a:pt x="14" y="168"/>
                    </a:cubicBezTo>
                    <a:cubicBezTo>
                      <a:pt x="1" y="149"/>
                      <a:pt x="0" y="140"/>
                      <a:pt x="10" y="130"/>
                    </a:cubicBezTo>
                    <a:cubicBezTo>
                      <a:pt x="18" y="121"/>
                      <a:pt x="28" y="130"/>
                      <a:pt x="38" y="123"/>
                    </a:cubicBezTo>
                    <a:cubicBezTo>
                      <a:pt x="29" y="120"/>
                      <a:pt x="18" y="126"/>
                      <a:pt x="14" y="116"/>
                    </a:cubicBezTo>
                    <a:cubicBezTo>
                      <a:pt x="11" y="100"/>
                      <a:pt x="16" y="81"/>
                      <a:pt x="28" y="68"/>
                    </a:cubicBezTo>
                    <a:cubicBezTo>
                      <a:pt x="34" y="62"/>
                      <a:pt x="34" y="55"/>
                      <a:pt x="34" y="48"/>
                    </a:cubicBezTo>
                    <a:cubicBezTo>
                      <a:pt x="39" y="40"/>
                      <a:pt x="49" y="39"/>
                      <a:pt x="56" y="34"/>
                    </a:cubicBezTo>
                    <a:cubicBezTo>
                      <a:pt x="60" y="32"/>
                      <a:pt x="65" y="28"/>
                      <a:pt x="70" y="28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2" name="Freeform 932">
                <a:extLst>
                  <a:ext uri="{FF2B5EF4-FFF2-40B4-BE49-F238E27FC236}">
                    <a16:creationId xmlns:a16="http://schemas.microsoft.com/office/drawing/2014/main" id="{4094387F-162B-4DEA-1FB1-A569288D6A92}"/>
                  </a:ext>
                </a:extLst>
              </p:cNvPr>
              <p:cNvSpPr/>
              <p:nvPr/>
            </p:nvSpPr>
            <p:spPr bwMode="auto">
              <a:xfrm>
                <a:off x="4194" y="1086"/>
                <a:ext cx="45" cy="69"/>
              </a:xfrm>
              <a:custGeom>
                <a:avLst/>
                <a:gdLst>
                  <a:gd name="T0" fmla="*/ 81 w 111"/>
                  <a:gd name="T1" fmla="*/ 50 h 81"/>
                  <a:gd name="T2" fmla="*/ 13 w 111"/>
                  <a:gd name="T3" fmla="*/ 75 h 81"/>
                  <a:gd name="T4" fmla="*/ 2 w 111"/>
                  <a:gd name="T5" fmla="*/ 73 h 81"/>
                  <a:gd name="T6" fmla="*/ 8 w 111"/>
                  <a:gd name="T7" fmla="*/ 61 h 81"/>
                  <a:gd name="T8" fmla="*/ 50 w 111"/>
                  <a:gd name="T9" fmla="*/ 37 h 81"/>
                  <a:gd name="T10" fmla="*/ 57 w 111"/>
                  <a:gd name="T11" fmla="*/ 30 h 81"/>
                  <a:gd name="T12" fmla="*/ 68 w 111"/>
                  <a:gd name="T13" fmla="*/ 10 h 81"/>
                  <a:gd name="T14" fmla="*/ 105 w 111"/>
                  <a:gd name="T15" fmla="*/ 21 h 81"/>
                  <a:gd name="T16" fmla="*/ 87 w 111"/>
                  <a:gd name="T17" fmla="*/ 46 h 81"/>
                  <a:gd name="T18" fmla="*/ 81 w 111"/>
                  <a:gd name="T19" fmla="*/ 5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0" h="81">
                    <a:moveTo>
                      <a:pt x="81" y="50"/>
                    </a:moveTo>
                    <a:cubicBezTo>
                      <a:pt x="61" y="65"/>
                      <a:pt x="36" y="68"/>
                      <a:pt x="13" y="75"/>
                    </a:cubicBezTo>
                    <a:cubicBezTo>
                      <a:pt x="10" y="76"/>
                      <a:pt x="4" y="81"/>
                      <a:pt x="2" y="73"/>
                    </a:cubicBezTo>
                    <a:cubicBezTo>
                      <a:pt x="0" y="67"/>
                      <a:pt x="4" y="64"/>
                      <a:pt x="8" y="61"/>
                    </a:cubicBezTo>
                    <a:cubicBezTo>
                      <a:pt x="22" y="53"/>
                      <a:pt x="36" y="45"/>
                      <a:pt x="50" y="37"/>
                    </a:cubicBezTo>
                    <a:cubicBezTo>
                      <a:pt x="53" y="35"/>
                      <a:pt x="55" y="32"/>
                      <a:pt x="57" y="30"/>
                    </a:cubicBezTo>
                    <a:cubicBezTo>
                      <a:pt x="64" y="25"/>
                      <a:pt x="59" y="15"/>
                      <a:pt x="68" y="10"/>
                    </a:cubicBezTo>
                    <a:cubicBezTo>
                      <a:pt x="87" y="0"/>
                      <a:pt x="96" y="1"/>
                      <a:pt x="105" y="21"/>
                    </a:cubicBezTo>
                    <a:cubicBezTo>
                      <a:pt x="111" y="36"/>
                      <a:pt x="96" y="39"/>
                      <a:pt x="87" y="46"/>
                    </a:cubicBezTo>
                    <a:cubicBezTo>
                      <a:pt x="85" y="47"/>
                      <a:pt x="83" y="48"/>
                      <a:pt x="81" y="50"/>
                    </a:cubicBezTo>
                    <a:close/>
                  </a:path>
                </a:pathLst>
              </a:custGeom>
              <a:solidFill>
                <a:srgbClr val="7C86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3" name="Freeform 933">
                <a:extLst>
                  <a:ext uri="{FF2B5EF4-FFF2-40B4-BE49-F238E27FC236}">
                    <a16:creationId xmlns:a16="http://schemas.microsoft.com/office/drawing/2014/main" id="{40AC6667-38E7-A664-6F24-36E827E3DC47}"/>
                  </a:ext>
                </a:extLst>
              </p:cNvPr>
              <p:cNvSpPr/>
              <p:nvPr/>
            </p:nvSpPr>
            <p:spPr bwMode="auto">
              <a:xfrm>
                <a:off x="4184" y="1086"/>
                <a:ext cx="18" cy="22"/>
              </a:xfrm>
              <a:custGeom>
                <a:avLst/>
                <a:gdLst>
                  <a:gd name="T0" fmla="*/ 36 w 43"/>
                  <a:gd name="T1" fmla="*/ 5 h 25"/>
                  <a:gd name="T2" fmla="*/ 25 w 43"/>
                  <a:gd name="T3" fmla="*/ 22 h 25"/>
                  <a:gd name="T4" fmla="*/ 0 w 43"/>
                  <a:gd name="T5" fmla="*/ 24 h 25"/>
                  <a:gd name="T6" fmla="*/ 24 w 43"/>
                  <a:gd name="T7" fmla="*/ 1 h 25"/>
                  <a:gd name="T8" fmla="*/ 36 w 43"/>
                  <a:gd name="T9" fmla="*/ 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25">
                    <a:moveTo>
                      <a:pt x="36" y="5"/>
                    </a:moveTo>
                    <a:cubicBezTo>
                      <a:pt x="43" y="17"/>
                      <a:pt x="33" y="19"/>
                      <a:pt x="25" y="22"/>
                    </a:cubicBezTo>
                    <a:cubicBezTo>
                      <a:pt x="18" y="25"/>
                      <a:pt x="11" y="25"/>
                      <a:pt x="0" y="24"/>
                    </a:cubicBezTo>
                    <a:cubicBezTo>
                      <a:pt x="12" y="18"/>
                      <a:pt x="8" y="0"/>
                      <a:pt x="24" y="1"/>
                    </a:cubicBezTo>
                    <a:cubicBezTo>
                      <a:pt x="28" y="2"/>
                      <a:pt x="32" y="3"/>
                      <a:pt x="36" y="5"/>
                    </a:cubicBezTo>
                    <a:close/>
                  </a:path>
                </a:pathLst>
              </a:custGeom>
              <a:solidFill>
                <a:srgbClr val="848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4" name="Freeform 934">
                <a:extLst>
                  <a:ext uri="{FF2B5EF4-FFF2-40B4-BE49-F238E27FC236}">
                    <a16:creationId xmlns:a16="http://schemas.microsoft.com/office/drawing/2014/main" id="{97E4A500-A221-8E1A-55BF-D190ECF89F43}"/>
                  </a:ext>
                </a:extLst>
              </p:cNvPr>
              <p:cNvSpPr/>
              <p:nvPr/>
            </p:nvSpPr>
            <p:spPr bwMode="auto">
              <a:xfrm>
                <a:off x="4201" y="1332"/>
                <a:ext cx="19" cy="21"/>
              </a:xfrm>
              <a:custGeom>
                <a:avLst/>
                <a:gdLst>
                  <a:gd name="T0" fmla="*/ 36 w 47"/>
                  <a:gd name="T1" fmla="*/ 0 h 24"/>
                  <a:gd name="T2" fmla="*/ 45 w 47"/>
                  <a:gd name="T3" fmla="*/ 11 h 24"/>
                  <a:gd name="T4" fmla="*/ 36 w 47"/>
                  <a:gd name="T5" fmla="*/ 22 h 24"/>
                  <a:gd name="T6" fmla="*/ 0 w 47"/>
                  <a:gd name="T7" fmla="*/ 8 h 24"/>
                  <a:gd name="T8" fmla="*/ 18 w 47"/>
                  <a:gd name="T9" fmla="*/ 12 h 24"/>
                  <a:gd name="T10" fmla="*/ 36 w 47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24">
                    <a:moveTo>
                      <a:pt x="36" y="0"/>
                    </a:moveTo>
                    <a:cubicBezTo>
                      <a:pt x="43" y="0"/>
                      <a:pt x="47" y="2"/>
                      <a:pt x="45" y="11"/>
                    </a:cubicBezTo>
                    <a:cubicBezTo>
                      <a:pt x="43" y="16"/>
                      <a:pt x="41" y="24"/>
                      <a:pt x="36" y="22"/>
                    </a:cubicBezTo>
                    <a:cubicBezTo>
                      <a:pt x="24" y="19"/>
                      <a:pt x="8" y="23"/>
                      <a:pt x="0" y="8"/>
                    </a:cubicBezTo>
                    <a:cubicBezTo>
                      <a:pt x="6" y="9"/>
                      <a:pt x="11" y="5"/>
                      <a:pt x="18" y="12"/>
                    </a:cubicBezTo>
                    <a:cubicBezTo>
                      <a:pt x="27" y="21"/>
                      <a:pt x="33" y="9"/>
                      <a:pt x="36" y="0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5" name="Freeform 935">
                <a:extLst>
                  <a:ext uri="{FF2B5EF4-FFF2-40B4-BE49-F238E27FC236}">
                    <a16:creationId xmlns:a16="http://schemas.microsoft.com/office/drawing/2014/main" id="{5AD7AA6F-FB90-FE88-614D-65D02412AA26}"/>
                  </a:ext>
                </a:extLst>
              </p:cNvPr>
              <p:cNvSpPr/>
              <p:nvPr/>
            </p:nvSpPr>
            <p:spPr bwMode="auto">
              <a:xfrm>
                <a:off x="4644" y="1572"/>
                <a:ext cx="307" cy="753"/>
              </a:xfrm>
              <a:custGeom>
                <a:avLst/>
                <a:gdLst>
                  <a:gd name="T0" fmla="*/ 686 w 756"/>
                  <a:gd name="T1" fmla="*/ 577 h 885"/>
                  <a:gd name="T2" fmla="*/ 651 w 756"/>
                  <a:gd name="T3" fmla="*/ 483 h 885"/>
                  <a:gd name="T4" fmla="*/ 586 w 756"/>
                  <a:gd name="T5" fmla="*/ 531 h 885"/>
                  <a:gd name="T6" fmla="*/ 496 w 756"/>
                  <a:gd name="T7" fmla="*/ 557 h 885"/>
                  <a:gd name="T8" fmla="*/ 390 w 756"/>
                  <a:gd name="T9" fmla="*/ 605 h 885"/>
                  <a:gd name="T10" fmla="*/ 270 w 756"/>
                  <a:gd name="T11" fmla="*/ 658 h 885"/>
                  <a:gd name="T12" fmla="*/ 242 w 756"/>
                  <a:gd name="T13" fmla="*/ 783 h 885"/>
                  <a:gd name="T14" fmla="*/ 222 w 756"/>
                  <a:gd name="T15" fmla="*/ 873 h 885"/>
                  <a:gd name="T16" fmla="*/ 201 w 756"/>
                  <a:gd name="T17" fmla="*/ 862 h 885"/>
                  <a:gd name="T18" fmla="*/ 157 w 756"/>
                  <a:gd name="T19" fmla="*/ 815 h 885"/>
                  <a:gd name="T20" fmla="*/ 93 w 756"/>
                  <a:gd name="T21" fmla="*/ 741 h 885"/>
                  <a:gd name="T22" fmla="*/ 4 w 756"/>
                  <a:gd name="T23" fmla="*/ 752 h 885"/>
                  <a:gd name="T24" fmla="*/ 40 w 756"/>
                  <a:gd name="T25" fmla="*/ 665 h 885"/>
                  <a:gd name="T26" fmla="*/ 149 w 756"/>
                  <a:gd name="T27" fmla="*/ 624 h 885"/>
                  <a:gd name="T28" fmla="*/ 232 w 756"/>
                  <a:gd name="T29" fmla="*/ 647 h 885"/>
                  <a:gd name="T30" fmla="*/ 209 w 756"/>
                  <a:gd name="T31" fmla="*/ 568 h 885"/>
                  <a:gd name="T32" fmla="*/ 224 w 756"/>
                  <a:gd name="T33" fmla="*/ 517 h 885"/>
                  <a:gd name="T34" fmla="*/ 258 w 756"/>
                  <a:gd name="T35" fmla="*/ 390 h 885"/>
                  <a:gd name="T36" fmla="*/ 371 w 756"/>
                  <a:gd name="T37" fmla="*/ 388 h 885"/>
                  <a:gd name="T38" fmla="*/ 317 w 756"/>
                  <a:gd name="T39" fmla="*/ 443 h 885"/>
                  <a:gd name="T40" fmla="*/ 388 w 756"/>
                  <a:gd name="T41" fmla="*/ 458 h 885"/>
                  <a:gd name="T42" fmla="*/ 425 w 756"/>
                  <a:gd name="T43" fmla="*/ 491 h 885"/>
                  <a:gd name="T44" fmla="*/ 422 w 756"/>
                  <a:gd name="T45" fmla="*/ 569 h 885"/>
                  <a:gd name="T46" fmla="*/ 502 w 756"/>
                  <a:gd name="T47" fmla="*/ 471 h 885"/>
                  <a:gd name="T48" fmla="*/ 497 w 756"/>
                  <a:gd name="T49" fmla="*/ 346 h 885"/>
                  <a:gd name="T50" fmla="*/ 426 w 756"/>
                  <a:gd name="T51" fmla="*/ 376 h 885"/>
                  <a:gd name="T52" fmla="*/ 411 w 756"/>
                  <a:gd name="T53" fmla="*/ 245 h 885"/>
                  <a:gd name="T54" fmla="*/ 333 w 756"/>
                  <a:gd name="T55" fmla="*/ 234 h 885"/>
                  <a:gd name="T56" fmla="*/ 263 w 756"/>
                  <a:gd name="T57" fmla="*/ 370 h 885"/>
                  <a:gd name="T58" fmla="*/ 202 w 756"/>
                  <a:gd name="T59" fmla="*/ 306 h 885"/>
                  <a:gd name="T60" fmla="*/ 215 w 756"/>
                  <a:gd name="T61" fmla="*/ 164 h 885"/>
                  <a:gd name="T62" fmla="*/ 159 w 756"/>
                  <a:gd name="T63" fmla="*/ 138 h 885"/>
                  <a:gd name="T64" fmla="*/ 246 w 756"/>
                  <a:gd name="T65" fmla="*/ 56 h 885"/>
                  <a:gd name="T66" fmla="*/ 307 w 756"/>
                  <a:gd name="T67" fmla="*/ 6 h 885"/>
                  <a:gd name="T68" fmla="*/ 294 w 756"/>
                  <a:gd name="T69" fmla="*/ 75 h 885"/>
                  <a:gd name="T70" fmla="*/ 367 w 756"/>
                  <a:gd name="T71" fmla="*/ 10 h 885"/>
                  <a:gd name="T72" fmla="*/ 353 w 756"/>
                  <a:gd name="T73" fmla="*/ 108 h 885"/>
                  <a:gd name="T74" fmla="*/ 392 w 756"/>
                  <a:gd name="T75" fmla="*/ 110 h 885"/>
                  <a:gd name="T76" fmla="*/ 458 w 756"/>
                  <a:gd name="T77" fmla="*/ 271 h 885"/>
                  <a:gd name="T78" fmla="*/ 535 w 756"/>
                  <a:gd name="T79" fmla="*/ 347 h 885"/>
                  <a:gd name="T80" fmla="*/ 586 w 756"/>
                  <a:gd name="T81" fmla="*/ 399 h 885"/>
                  <a:gd name="T82" fmla="*/ 733 w 756"/>
                  <a:gd name="T83" fmla="*/ 407 h 885"/>
                  <a:gd name="T84" fmla="*/ 744 w 756"/>
                  <a:gd name="T85" fmla="*/ 516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56" h="885">
                    <a:moveTo>
                      <a:pt x="734" y="561"/>
                    </a:moveTo>
                    <a:cubicBezTo>
                      <a:pt x="722" y="571"/>
                      <a:pt x="710" y="581"/>
                      <a:pt x="693" y="577"/>
                    </a:cubicBezTo>
                    <a:cubicBezTo>
                      <a:pt x="691" y="580"/>
                      <a:pt x="688" y="580"/>
                      <a:pt x="686" y="577"/>
                    </a:cubicBezTo>
                    <a:cubicBezTo>
                      <a:pt x="686" y="576"/>
                      <a:pt x="686" y="575"/>
                      <a:pt x="686" y="573"/>
                    </a:cubicBezTo>
                    <a:cubicBezTo>
                      <a:pt x="667" y="554"/>
                      <a:pt x="667" y="527"/>
                      <a:pt x="659" y="503"/>
                    </a:cubicBezTo>
                    <a:cubicBezTo>
                      <a:pt x="657" y="496"/>
                      <a:pt x="660" y="484"/>
                      <a:pt x="651" y="483"/>
                    </a:cubicBezTo>
                    <a:cubicBezTo>
                      <a:pt x="641" y="481"/>
                      <a:pt x="639" y="493"/>
                      <a:pt x="635" y="500"/>
                    </a:cubicBezTo>
                    <a:cubicBezTo>
                      <a:pt x="633" y="505"/>
                      <a:pt x="632" y="509"/>
                      <a:pt x="630" y="513"/>
                    </a:cubicBezTo>
                    <a:cubicBezTo>
                      <a:pt x="619" y="538"/>
                      <a:pt x="611" y="542"/>
                      <a:pt x="586" y="531"/>
                    </a:cubicBezTo>
                    <a:cubicBezTo>
                      <a:pt x="573" y="526"/>
                      <a:pt x="563" y="526"/>
                      <a:pt x="554" y="538"/>
                    </a:cubicBezTo>
                    <a:cubicBezTo>
                      <a:pt x="546" y="547"/>
                      <a:pt x="537" y="552"/>
                      <a:pt x="524" y="545"/>
                    </a:cubicBezTo>
                    <a:cubicBezTo>
                      <a:pt x="511" y="538"/>
                      <a:pt x="503" y="549"/>
                      <a:pt x="496" y="557"/>
                    </a:cubicBezTo>
                    <a:cubicBezTo>
                      <a:pt x="479" y="575"/>
                      <a:pt x="468" y="598"/>
                      <a:pt x="450" y="615"/>
                    </a:cubicBezTo>
                    <a:cubicBezTo>
                      <a:pt x="432" y="631"/>
                      <a:pt x="431" y="631"/>
                      <a:pt x="417" y="613"/>
                    </a:cubicBezTo>
                    <a:cubicBezTo>
                      <a:pt x="410" y="603"/>
                      <a:pt x="401" y="597"/>
                      <a:pt x="390" y="605"/>
                    </a:cubicBezTo>
                    <a:cubicBezTo>
                      <a:pt x="372" y="617"/>
                      <a:pt x="352" y="630"/>
                      <a:pt x="349" y="655"/>
                    </a:cubicBezTo>
                    <a:cubicBezTo>
                      <a:pt x="347" y="668"/>
                      <a:pt x="337" y="672"/>
                      <a:pt x="327" y="666"/>
                    </a:cubicBezTo>
                    <a:cubicBezTo>
                      <a:pt x="309" y="656"/>
                      <a:pt x="290" y="657"/>
                      <a:pt x="270" y="658"/>
                    </a:cubicBezTo>
                    <a:cubicBezTo>
                      <a:pt x="279" y="679"/>
                      <a:pt x="285" y="701"/>
                      <a:pt x="292" y="722"/>
                    </a:cubicBezTo>
                    <a:cubicBezTo>
                      <a:pt x="303" y="757"/>
                      <a:pt x="294" y="772"/>
                      <a:pt x="258" y="781"/>
                    </a:cubicBezTo>
                    <a:cubicBezTo>
                      <a:pt x="253" y="782"/>
                      <a:pt x="247" y="782"/>
                      <a:pt x="242" y="783"/>
                    </a:cubicBezTo>
                    <a:cubicBezTo>
                      <a:pt x="226" y="788"/>
                      <a:pt x="220" y="804"/>
                      <a:pt x="228" y="818"/>
                    </a:cubicBezTo>
                    <a:cubicBezTo>
                      <a:pt x="235" y="829"/>
                      <a:pt x="237" y="839"/>
                      <a:pt x="228" y="849"/>
                    </a:cubicBezTo>
                    <a:cubicBezTo>
                      <a:pt x="222" y="856"/>
                      <a:pt x="227" y="866"/>
                      <a:pt x="222" y="873"/>
                    </a:cubicBezTo>
                    <a:cubicBezTo>
                      <a:pt x="216" y="877"/>
                      <a:pt x="211" y="881"/>
                      <a:pt x="206" y="885"/>
                    </a:cubicBezTo>
                    <a:cubicBezTo>
                      <a:pt x="203" y="876"/>
                      <a:pt x="213" y="874"/>
                      <a:pt x="217" y="868"/>
                    </a:cubicBezTo>
                    <a:cubicBezTo>
                      <a:pt x="211" y="866"/>
                      <a:pt x="206" y="863"/>
                      <a:pt x="201" y="862"/>
                    </a:cubicBezTo>
                    <a:cubicBezTo>
                      <a:pt x="189" y="858"/>
                      <a:pt x="184" y="852"/>
                      <a:pt x="188" y="838"/>
                    </a:cubicBezTo>
                    <a:cubicBezTo>
                      <a:pt x="192" y="826"/>
                      <a:pt x="192" y="812"/>
                      <a:pt x="171" y="820"/>
                    </a:cubicBezTo>
                    <a:cubicBezTo>
                      <a:pt x="166" y="823"/>
                      <a:pt x="162" y="818"/>
                      <a:pt x="157" y="815"/>
                    </a:cubicBezTo>
                    <a:cubicBezTo>
                      <a:pt x="135" y="801"/>
                      <a:pt x="117" y="783"/>
                      <a:pt x="114" y="756"/>
                    </a:cubicBezTo>
                    <a:cubicBezTo>
                      <a:pt x="113" y="749"/>
                      <a:pt x="108" y="745"/>
                      <a:pt x="103" y="741"/>
                    </a:cubicBezTo>
                    <a:cubicBezTo>
                      <a:pt x="100" y="738"/>
                      <a:pt x="96" y="737"/>
                      <a:pt x="93" y="741"/>
                    </a:cubicBezTo>
                    <a:cubicBezTo>
                      <a:pt x="77" y="763"/>
                      <a:pt x="53" y="750"/>
                      <a:pt x="33" y="755"/>
                    </a:cubicBezTo>
                    <a:cubicBezTo>
                      <a:pt x="30" y="756"/>
                      <a:pt x="26" y="754"/>
                      <a:pt x="23" y="754"/>
                    </a:cubicBezTo>
                    <a:cubicBezTo>
                      <a:pt x="17" y="755"/>
                      <a:pt x="8" y="761"/>
                      <a:pt x="4" y="752"/>
                    </a:cubicBezTo>
                    <a:cubicBezTo>
                      <a:pt x="0" y="744"/>
                      <a:pt x="7" y="738"/>
                      <a:pt x="11" y="732"/>
                    </a:cubicBezTo>
                    <a:cubicBezTo>
                      <a:pt x="14" y="726"/>
                      <a:pt x="19" y="722"/>
                      <a:pt x="24" y="717"/>
                    </a:cubicBezTo>
                    <a:cubicBezTo>
                      <a:pt x="39" y="703"/>
                      <a:pt x="51" y="688"/>
                      <a:pt x="40" y="665"/>
                    </a:cubicBezTo>
                    <a:cubicBezTo>
                      <a:pt x="39" y="663"/>
                      <a:pt x="41" y="660"/>
                      <a:pt x="42" y="657"/>
                    </a:cubicBezTo>
                    <a:cubicBezTo>
                      <a:pt x="42" y="655"/>
                      <a:pt x="42" y="652"/>
                      <a:pt x="43" y="652"/>
                    </a:cubicBezTo>
                    <a:cubicBezTo>
                      <a:pt x="80" y="649"/>
                      <a:pt x="109" y="615"/>
                      <a:pt x="149" y="624"/>
                    </a:cubicBezTo>
                    <a:cubicBezTo>
                      <a:pt x="161" y="625"/>
                      <a:pt x="175" y="625"/>
                      <a:pt x="177" y="642"/>
                    </a:cubicBezTo>
                    <a:cubicBezTo>
                      <a:pt x="174" y="663"/>
                      <a:pt x="193" y="660"/>
                      <a:pt x="203" y="663"/>
                    </a:cubicBezTo>
                    <a:cubicBezTo>
                      <a:pt x="215" y="666"/>
                      <a:pt x="227" y="662"/>
                      <a:pt x="232" y="647"/>
                    </a:cubicBezTo>
                    <a:cubicBezTo>
                      <a:pt x="240" y="621"/>
                      <a:pt x="238" y="617"/>
                      <a:pt x="216" y="600"/>
                    </a:cubicBezTo>
                    <a:cubicBezTo>
                      <a:pt x="212" y="597"/>
                      <a:pt x="208" y="594"/>
                      <a:pt x="205" y="591"/>
                    </a:cubicBezTo>
                    <a:cubicBezTo>
                      <a:pt x="192" y="579"/>
                      <a:pt x="192" y="574"/>
                      <a:pt x="209" y="568"/>
                    </a:cubicBezTo>
                    <a:cubicBezTo>
                      <a:pt x="217" y="565"/>
                      <a:pt x="226" y="563"/>
                      <a:pt x="232" y="556"/>
                    </a:cubicBezTo>
                    <a:cubicBezTo>
                      <a:pt x="244" y="545"/>
                      <a:pt x="244" y="537"/>
                      <a:pt x="232" y="525"/>
                    </a:cubicBezTo>
                    <a:cubicBezTo>
                      <a:pt x="229" y="523"/>
                      <a:pt x="224" y="520"/>
                      <a:pt x="224" y="517"/>
                    </a:cubicBezTo>
                    <a:cubicBezTo>
                      <a:pt x="223" y="489"/>
                      <a:pt x="202" y="468"/>
                      <a:pt x="199" y="442"/>
                    </a:cubicBezTo>
                    <a:cubicBezTo>
                      <a:pt x="196" y="422"/>
                      <a:pt x="202" y="413"/>
                      <a:pt x="222" y="411"/>
                    </a:cubicBezTo>
                    <a:cubicBezTo>
                      <a:pt x="237" y="409"/>
                      <a:pt x="246" y="398"/>
                      <a:pt x="258" y="390"/>
                    </a:cubicBezTo>
                    <a:cubicBezTo>
                      <a:pt x="280" y="377"/>
                      <a:pt x="305" y="379"/>
                      <a:pt x="329" y="375"/>
                    </a:cubicBezTo>
                    <a:cubicBezTo>
                      <a:pt x="336" y="373"/>
                      <a:pt x="345" y="377"/>
                      <a:pt x="354" y="377"/>
                    </a:cubicBezTo>
                    <a:cubicBezTo>
                      <a:pt x="362" y="377"/>
                      <a:pt x="370" y="379"/>
                      <a:pt x="371" y="388"/>
                    </a:cubicBezTo>
                    <a:cubicBezTo>
                      <a:pt x="372" y="398"/>
                      <a:pt x="365" y="401"/>
                      <a:pt x="357" y="402"/>
                    </a:cubicBezTo>
                    <a:cubicBezTo>
                      <a:pt x="344" y="403"/>
                      <a:pt x="335" y="411"/>
                      <a:pt x="327" y="420"/>
                    </a:cubicBezTo>
                    <a:cubicBezTo>
                      <a:pt x="321" y="426"/>
                      <a:pt x="310" y="432"/>
                      <a:pt x="317" y="443"/>
                    </a:cubicBezTo>
                    <a:cubicBezTo>
                      <a:pt x="323" y="452"/>
                      <a:pt x="336" y="456"/>
                      <a:pt x="346" y="452"/>
                    </a:cubicBezTo>
                    <a:cubicBezTo>
                      <a:pt x="358" y="446"/>
                      <a:pt x="367" y="441"/>
                      <a:pt x="375" y="457"/>
                    </a:cubicBezTo>
                    <a:cubicBezTo>
                      <a:pt x="377" y="462"/>
                      <a:pt x="383" y="459"/>
                      <a:pt x="388" y="458"/>
                    </a:cubicBezTo>
                    <a:cubicBezTo>
                      <a:pt x="398" y="456"/>
                      <a:pt x="408" y="460"/>
                      <a:pt x="417" y="461"/>
                    </a:cubicBezTo>
                    <a:cubicBezTo>
                      <a:pt x="424" y="462"/>
                      <a:pt x="430" y="465"/>
                      <a:pt x="432" y="473"/>
                    </a:cubicBezTo>
                    <a:cubicBezTo>
                      <a:pt x="434" y="480"/>
                      <a:pt x="430" y="486"/>
                      <a:pt x="425" y="491"/>
                    </a:cubicBezTo>
                    <a:cubicBezTo>
                      <a:pt x="417" y="498"/>
                      <a:pt x="409" y="515"/>
                      <a:pt x="409" y="526"/>
                    </a:cubicBezTo>
                    <a:cubicBezTo>
                      <a:pt x="408" y="532"/>
                      <a:pt x="407" y="538"/>
                      <a:pt x="409" y="543"/>
                    </a:cubicBezTo>
                    <a:cubicBezTo>
                      <a:pt x="411" y="553"/>
                      <a:pt x="412" y="565"/>
                      <a:pt x="422" y="569"/>
                    </a:cubicBezTo>
                    <a:cubicBezTo>
                      <a:pt x="431" y="571"/>
                      <a:pt x="433" y="559"/>
                      <a:pt x="440" y="554"/>
                    </a:cubicBezTo>
                    <a:cubicBezTo>
                      <a:pt x="441" y="554"/>
                      <a:pt x="441" y="552"/>
                      <a:pt x="443" y="552"/>
                    </a:cubicBezTo>
                    <a:cubicBezTo>
                      <a:pt x="476" y="535"/>
                      <a:pt x="489" y="504"/>
                      <a:pt x="502" y="471"/>
                    </a:cubicBezTo>
                    <a:cubicBezTo>
                      <a:pt x="510" y="450"/>
                      <a:pt x="518" y="429"/>
                      <a:pt x="497" y="409"/>
                    </a:cubicBezTo>
                    <a:cubicBezTo>
                      <a:pt x="490" y="403"/>
                      <a:pt x="487" y="393"/>
                      <a:pt x="494" y="386"/>
                    </a:cubicBezTo>
                    <a:cubicBezTo>
                      <a:pt x="506" y="373"/>
                      <a:pt x="500" y="360"/>
                      <a:pt x="497" y="346"/>
                    </a:cubicBezTo>
                    <a:cubicBezTo>
                      <a:pt x="494" y="336"/>
                      <a:pt x="489" y="336"/>
                      <a:pt x="481" y="342"/>
                    </a:cubicBezTo>
                    <a:cubicBezTo>
                      <a:pt x="468" y="351"/>
                      <a:pt x="462" y="368"/>
                      <a:pt x="446" y="374"/>
                    </a:cubicBezTo>
                    <a:cubicBezTo>
                      <a:pt x="439" y="376"/>
                      <a:pt x="434" y="383"/>
                      <a:pt x="426" y="376"/>
                    </a:cubicBezTo>
                    <a:cubicBezTo>
                      <a:pt x="420" y="370"/>
                      <a:pt x="423" y="362"/>
                      <a:pt x="426" y="356"/>
                    </a:cubicBezTo>
                    <a:cubicBezTo>
                      <a:pt x="428" y="353"/>
                      <a:pt x="430" y="350"/>
                      <a:pt x="431" y="347"/>
                    </a:cubicBezTo>
                    <a:cubicBezTo>
                      <a:pt x="449" y="311"/>
                      <a:pt x="441" y="272"/>
                      <a:pt x="411" y="245"/>
                    </a:cubicBezTo>
                    <a:cubicBezTo>
                      <a:pt x="396" y="232"/>
                      <a:pt x="385" y="219"/>
                      <a:pt x="378" y="200"/>
                    </a:cubicBezTo>
                    <a:cubicBezTo>
                      <a:pt x="371" y="179"/>
                      <a:pt x="360" y="179"/>
                      <a:pt x="347" y="196"/>
                    </a:cubicBezTo>
                    <a:cubicBezTo>
                      <a:pt x="338" y="208"/>
                      <a:pt x="332" y="219"/>
                      <a:pt x="333" y="234"/>
                    </a:cubicBezTo>
                    <a:cubicBezTo>
                      <a:pt x="334" y="245"/>
                      <a:pt x="330" y="257"/>
                      <a:pt x="326" y="267"/>
                    </a:cubicBezTo>
                    <a:cubicBezTo>
                      <a:pt x="325" y="271"/>
                      <a:pt x="322" y="275"/>
                      <a:pt x="322" y="279"/>
                    </a:cubicBezTo>
                    <a:cubicBezTo>
                      <a:pt x="328" y="325"/>
                      <a:pt x="286" y="342"/>
                      <a:pt x="263" y="370"/>
                    </a:cubicBezTo>
                    <a:cubicBezTo>
                      <a:pt x="256" y="378"/>
                      <a:pt x="244" y="385"/>
                      <a:pt x="231" y="378"/>
                    </a:cubicBezTo>
                    <a:cubicBezTo>
                      <a:pt x="217" y="371"/>
                      <a:pt x="211" y="360"/>
                      <a:pt x="214" y="345"/>
                    </a:cubicBezTo>
                    <a:cubicBezTo>
                      <a:pt x="216" y="330"/>
                      <a:pt x="209" y="318"/>
                      <a:pt x="202" y="306"/>
                    </a:cubicBezTo>
                    <a:cubicBezTo>
                      <a:pt x="195" y="295"/>
                      <a:pt x="190" y="283"/>
                      <a:pt x="187" y="269"/>
                    </a:cubicBezTo>
                    <a:cubicBezTo>
                      <a:pt x="184" y="255"/>
                      <a:pt x="186" y="244"/>
                      <a:pt x="198" y="234"/>
                    </a:cubicBezTo>
                    <a:cubicBezTo>
                      <a:pt x="217" y="216"/>
                      <a:pt x="224" y="182"/>
                      <a:pt x="215" y="164"/>
                    </a:cubicBezTo>
                    <a:cubicBezTo>
                      <a:pt x="210" y="154"/>
                      <a:pt x="204" y="151"/>
                      <a:pt x="194" y="155"/>
                    </a:cubicBezTo>
                    <a:cubicBezTo>
                      <a:pt x="186" y="158"/>
                      <a:pt x="177" y="159"/>
                      <a:pt x="169" y="156"/>
                    </a:cubicBezTo>
                    <a:cubicBezTo>
                      <a:pt x="161" y="152"/>
                      <a:pt x="157" y="147"/>
                      <a:pt x="159" y="138"/>
                    </a:cubicBezTo>
                    <a:cubicBezTo>
                      <a:pt x="160" y="131"/>
                      <a:pt x="165" y="125"/>
                      <a:pt x="173" y="127"/>
                    </a:cubicBezTo>
                    <a:cubicBezTo>
                      <a:pt x="189" y="129"/>
                      <a:pt x="197" y="115"/>
                      <a:pt x="208" y="111"/>
                    </a:cubicBezTo>
                    <a:cubicBezTo>
                      <a:pt x="237" y="101"/>
                      <a:pt x="240" y="78"/>
                      <a:pt x="246" y="56"/>
                    </a:cubicBezTo>
                    <a:cubicBezTo>
                      <a:pt x="250" y="43"/>
                      <a:pt x="258" y="33"/>
                      <a:pt x="271" y="29"/>
                    </a:cubicBezTo>
                    <a:cubicBezTo>
                      <a:pt x="277" y="27"/>
                      <a:pt x="282" y="24"/>
                      <a:pt x="286" y="20"/>
                    </a:cubicBezTo>
                    <a:cubicBezTo>
                      <a:pt x="294" y="16"/>
                      <a:pt x="295" y="3"/>
                      <a:pt x="307" y="6"/>
                    </a:cubicBezTo>
                    <a:cubicBezTo>
                      <a:pt x="312" y="30"/>
                      <a:pt x="293" y="37"/>
                      <a:pt x="279" y="46"/>
                    </a:cubicBezTo>
                    <a:cubicBezTo>
                      <a:pt x="259" y="59"/>
                      <a:pt x="253" y="75"/>
                      <a:pt x="260" y="98"/>
                    </a:cubicBezTo>
                    <a:cubicBezTo>
                      <a:pt x="269" y="86"/>
                      <a:pt x="280" y="78"/>
                      <a:pt x="294" y="75"/>
                    </a:cubicBezTo>
                    <a:cubicBezTo>
                      <a:pt x="299" y="73"/>
                      <a:pt x="302" y="69"/>
                      <a:pt x="304" y="63"/>
                    </a:cubicBezTo>
                    <a:cubicBezTo>
                      <a:pt x="309" y="48"/>
                      <a:pt x="322" y="38"/>
                      <a:pt x="335" y="31"/>
                    </a:cubicBezTo>
                    <a:cubicBezTo>
                      <a:pt x="346" y="25"/>
                      <a:pt x="357" y="18"/>
                      <a:pt x="367" y="10"/>
                    </a:cubicBezTo>
                    <a:cubicBezTo>
                      <a:pt x="377" y="2"/>
                      <a:pt x="389" y="0"/>
                      <a:pt x="400" y="6"/>
                    </a:cubicBezTo>
                    <a:cubicBezTo>
                      <a:pt x="412" y="12"/>
                      <a:pt x="415" y="24"/>
                      <a:pt x="414" y="37"/>
                    </a:cubicBezTo>
                    <a:cubicBezTo>
                      <a:pt x="414" y="66"/>
                      <a:pt x="384" y="101"/>
                      <a:pt x="353" y="108"/>
                    </a:cubicBezTo>
                    <a:cubicBezTo>
                      <a:pt x="320" y="115"/>
                      <a:pt x="308" y="136"/>
                      <a:pt x="319" y="171"/>
                    </a:cubicBezTo>
                    <a:cubicBezTo>
                      <a:pt x="337" y="152"/>
                      <a:pt x="368" y="149"/>
                      <a:pt x="375" y="118"/>
                    </a:cubicBezTo>
                    <a:cubicBezTo>
                      <a:pt x="377" y="112"/>
                      <a:pt x="385" y="109"/>
                      <a:pt x="392" y="110"/>
                    </a:cubicBezTo>
                    <a:cubicBezTo>
                      <a:pt x="399" y="111"/>
                      <a:pt x="406" y="116"/>
                      <a:pt x="404" y="122"/>
                    </a:cubicBezTo>
                    <a:cubicBezTo>
                      <a:pt x="397" y="144"/>
                      <a:pt x="420" y="158"/>
                      <a:pt x="418" y="177"/>
                    </a:cubicBezTo>
                    <a:cubicBezTo>
                      <a:pt x="415" y="216"/>
                      <a:pt x="444" y="241"/>
                      <a:pt x="458" y="271"/>
                    </a:cubicBezTo>
                    <a:cubicBezTo>
                      <a:pt x="463" y="281"/>
                      <a:pt x="471" y="285"/>
                      <a:pt x="483" y="280"/>
                    </a:cubicBezTo>
                    <a:cubicBezTo>
                      <a:pt x="505" y="270"/>
                      <a:pt x="511" y="274"/>
                      <a:pt x="511" y="297"/>
                    </a:cubicBezTo>
                    <a:cubicBezTo>
                      <a:pt x="512" y="317"/>
                      <a:pt x="523" y="333"/>
                      <a:pt x="535" y="347"/>
                    </a:cubicBezTo>
                    <a:cubicBezTo>
                      <a:pt x="545" y="358"/>
                      <a:pt x="551" y="370"/>
                      <a:pt x="551" y="386"/>
                    </a:cubicBezTo>
                    <a:cubicBezTo>
                      <a:pt x="551" y="399"/>
                      <a:pt x="556" y="406"/>
                      <a:pt x="571" y="400"/>
                    </a:cubicBezTo>
                    <a:cubicBezTo>
                      <a:pt x="576" y="398"/>
                      <a:pt x="581" y="398"/>
                      <a:pt x="586" y="399"/>
                    </a:cubicBezTo>
                    <a:cubicBezTo>
                      <a:pt x="608" y="403"/>
                      <a:pt x="624" y="392"/>
                      <a:pt x="627" y="369"/>
                    </a:cubicBezTo>
                    <a:cubicBezTo>
                      <a:pt x="631" y="347"/>
                      <a:pt x="636" y="347"/>
                      <a:pt x="656" y="349"/>
                    </a:cubicBezTo>
                    <a:cubicBezTo>
                      <a:pt x="695" y="352"/>
                      <a:pt x="712" y="382"/>
                      <a:pt x="733" y="407"/>
                    </a:cubicBezTo>
                    <a:cubicBezTo>
                      <a:pt x="739" y="414"/>
                      <a:pt x="735" y="422"/>
                      <a:pt x="730" y="429"/>
                    </a:cubicBezTo>
                    <a:cubicBezTo>
                      <a:pt x="723" y="441"/>
                      <a:pt x="725" y="450"/>
                      <a:pt x="733" y="461"/>
                    </a:cubicBezTo>
                    <a:cubicBezTo>
                      <a:pt x="746" y="477"/>
                      <a:pt x="756" y="495"/>
                      <a:pt x="744" y="516"/>
                    </a:cubicBezTo>
                    <a:cubicBezTo>
                      <a:pt x="741" y="520"/>
                      <a:pt x="743" y="524"/>
                      <a:pt x="744" y="528"/>
                    </a:cubicBezTo>
                    <a:cubicBezTo>
                      <a:pt x="748" y="541"/>
                      <a:pt x="744" y="552"/>
                      <a:pt x="734" y="561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6" name="Freeform 936">
                <a:extLst>
                  <a:ext uri="{FF2B5EF4-FFF2-40B4-BE49-F238E27FC236}">
                    <a16:creationId xmlns:a16="http://schemas.microsoft.com/office/drawing/2014/main" id="{00251C35-91F5-B16E-B4B3-35714604B464}"/>
                  </a:ext>
                </a:extLst>
              </p:cNvPr>
              <p:cNvSpPr/>
              <p:nvPr/>
            </p:nvSpPr>
            <p:spPr bwMode="auto">
              <a:xfrm>
                <a:off x="4730" y="1975"/>
                <a:ext cx="192" cy="340"/>
              </a:xfrm>
              <a:custGeom>
                <a:avLst/>
                <a:gdLst>
                  <a:gd name="T0" fmla="*/ 9 w 473"/>
                  <a:gd name="T1" fmla="*/ 400 h 400"/>
                  <a:gd name="T2" fmla="*/ 14 w 473"/>
                  <a:gd name="T3" fmla="*/ 371 h 400"/>
                  <a:gd name="T4" fmla="*/ 13 w 473"/>
                  <a:gd name="T5" fmla="*/ 350 h 400"/>
                  <a:gd name="T6" fmla="*/ 7 w 473"/>
                  <a:gd name="T7" fmla="*/ 324 h 400"/>
                  <a:gd name="T8" fmla="*/ 32 w 473"/>
                  <a:gd name="T9" fmla="*/ 304 h 400"/>
                  <a:gd name="T10" fmla="*/ 48 w 473"/>
                  <a:gd name="T11" fmla="*/ 302 h 400"/>
                  <a:gd name="T12" fmla="*/ 74 w 473"/>
                  <a:gd name="T13" fmla="*/ 250 h 400"/>
                  <a:gd name="T14" fmla="*/ 62 w 473"/>
                  <a:gd name="T15" fmla="*/ 214 h 400"/>
                  <a:gd name="T16" fmla="*/ 46 w 473"/>
                  <a:gd name="T17" fmla="*/ 178 h 400"/>
                  <a:gd name="T18" fmla="*/ 110 w 473"/>
                  <a:gd name="T19" fmla="*/ 187 h 400"/>
                  <a:gd name="T20" fmla="*/ 129 w 473"/>
                  <a:gd name="T21" fmla="*/ 174 h 400"/>
                  <a:gd name="T22" fmla="*/ 132 w 473"/>
                  <a:gd name="T23" fmla="*/ 165 h 400"/>
                  <a:gd name="T24" fmla="*/ 169 w 473"/>
                  <a:gd name="T25" fmla="*/ 129 h 400"/>
                  <a:gd name="T26" fmla="*/ 212 w 473"/>
                  <a:gd name="T27" fmla="*/ 143 h 400"/>
                  <a:gd name="T28" fmla="*/ 226 w 473"/>
                  <a:gd name="T29" fmla="*/ 145 h 400"/>
                  <a:gd name="T30" fmla="*/ 277 w 473"/>
                  <a:gd name="T31" fmla="*/ 84 h 400"/>
                  <a:gd name="T32" fmla="*/ 319 w 473"/>
                  <a:gd name="T33" fmla="*/ 71 h 400"/>
                  <a:gd name="T34" fmla="*/ 339 w 473"/>
                  <a:gd name="T35" fmla="*/ 59 h 400"/>
                  <a:gd name="T36" fmla="*/ 377 w 473"/>
                  <a:gd name="T37" fmla="*/ 55 h 400"/>
                  <a:gd name="T38" fmla="*/ 410 w 473"/>
                  <a:gd name="T39" fmla="*/ 45 h 400"/>
                  <a:gd name="T40" fmla="*/ 424 w 473"/>
                  <a:gd name="T41" fmla="*/ 12 h 400"/>
                  <a:gd name="T42" fmla="*/ 441 w 473"/>
                  <a:gd name="T43" fmla="*/ 1 h 400"/>
                  <a:gd name="T44" fmla="*/ 449 w 473"/>
                  <a:gd name="T45" fmla="*/ 17 h 400"/>
                  <a:gd name="T46" fmla="*/ 473 w 473"/>
                  <a:gd name="T47" fmla="*/ 100 h 400"/>
                  <a:gd name="T48" fmla="*/ 452 w 473"/>
                  <a:gd name="T49" fmla="*/ 78 h 400"/>
                  <a:gd name="T50" fmla="*/ 443 w 473"/>
                  <a:gd name="T51" fmla="*/ 54 h 400"/>
                  <a:gd name="T52" fmla="*/ 421 w 473"/>
                  <a:gd name="T53" fmla="*/ 54 h 400"/>
                  <a:gd name="T54" fmla="*/ 368 w 473"/>
                  <a:gd name="T55" fmla="*/ 94 h 400"/>
                  <a:gd name="T56" fmla="*/ 304 w 473"/>
                  <a:gd name="T57" fmla="*/ 113 h 400"/>
                  <a:gd name="T58" fmla="*/ 261 w 473"/>
                  <a:gd name="T59" fmla="*/ 153 h 400"/>
                  <a:gd name="T60" fmla="*/ 223 w 473"/>
                  <a:gd name="T61" fmla="*/ 171 h 400"/>
                  <a:gd name="T62" fmla="*/ 201 w 473"/>
                  <a:gd name="T63" fmla="*/ 154 h 400"/>
                  <a:gd name="T64" fmla="*/ 166 w 473"/>
                  <a:gd name="T65" fmla="*/ 148 h 400"/>
                  <a:gd name="T66" fmla="*/ 144 w 473"/>
                  <a:gd name="T67" fmla="*/ 194 h 400"/>
                  <a:gd name="T68" fmla="*/ 119 w 473"/>
                  <a:gd name="T69" fmla="*/ 232 h 400"/>
                  <a:gd name="T70" fmla="*/ 97 w 473"/>
                  <a:gd name="T71" fmla="*/ 274 h 400"/>
                  <a:gd name="T72" fmla="*/ 83 w 473"/>
                  <a:gd name="T73" fmla="*/ 329 h 400"/>
                  <a:gd name="T74" fmla="*/ 73 w 473"/>
                  <a:gd name="T75" fmla="*/ 338 h 400"/>
                  <a:gd name="T76" fmla="*/ 13 w 473"/>
                  <a:gd name="T77" fmla="*/ 396 h 400"/>
                  <a:gd name="T78" fmla="*/ 9 w 473"/>
                  <a:gd name="T79" fmla="*/ 40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72" h="400">
                    <a:moveTo>
                      <a:pt x="9" y="400"/>
                    </a:moveTo>
                    <a:cubicBezTo>
                      <a:pt x="7" y="390"/>
                      <a:pt x="4" y="381"/>
                      <a:pt x="14" y="371"/>
                    </a:cubicBezTo>
                    <a:cubicBezTo>
                      <a:pt x="19" y="366"/>
                      <a:pt x="20" y="355"/>
                      <a:pt x="13" y="350"/>
                    </a:cubicBezTo>
                    <a:cubicBezTo>
                      <a:pt x="0" y="342"/>
                      <a:pt x="4" y="333"/>
                      <a:pt x="7" y="324"/>
                    </a:cubicBezTo>
                    <a:cubicBezTo>
                      <a:pt x="12" y="313"/>
                      <a:pt x="18" y="304"/>
                      <a:pt x="32" y="304"/>
                    </a:cubicBezTo>
                    <a:cubicBezTo>
                      <a:pt x="37" y="304"/>
                      <a:pt x="43" y="305"/>
                      <a:pt x="48" y="302"/>
                    </a:cubicBezTo>
                    <a:cubicBezTo>
                      <a:pt x="82" y="287"/>
                      <a:pt x="88" y="285"/>
                      <a:pt x="74" y="250"/>
                    </a:cubicBezTo>
                    <a:cubicBezTo>
                      <a:pt x="69" y="238"/>
                      <a:pt x="64" y="226"/>
                      <a:pt x="62" y="214"/>
                    </a:cubicBezTo>
                    <a:cubicBezTo>
                      <a:pt x="60" y="201"/>
                      <a:pt x="52" y="191"/>
                      <a:pt x="46" y="178"/>
                    </a:cubicBezTo>
                    <a:cubicBezTo>
                      <a:pt x="67" y="186"/>
                      <a:pt x="89" y="173"/>
                      <a:pt x="110" y="187"/>
                    </a:cubicBezTo>
                    <a:cubicBezTo>
                      <a:pt x="127" y="198"/>
                      <a:pt x="131" y="194"/>
                      <a:pt x="129" y="174"/>
                    </a:cubicBezTo>
                    <a:cubicBezTo>
                      <a:pt x="129" y="170"/>
                      <a:pt x="128" y="166"/>
                      <a:pt x="132" y="165"/>
                    </a:cubicBezTo>
                    <a:cubicBezTo>
                      <a:pt x="148" y="157"/>
                      <a:pt x="153" y="138"/>
                      <a:pt x="169" y="129"/>
                    </a:cubicBezTo>
                    <a:cubicBezTo>
                      <a:pt x="188" y="119"/>
                      <a:pt x="205" y="122"/>
                      <a:pt x="212" y="143"/>
                    </a:cubicBezTo>
                    <a:cubicBezTo>
                      <a:pt x="217" y="157"/>
                      <a:pt x="220" y="149"/>
                      <a:pt x="226" y="145"/>
                    </a:cubicBezTo>
                    <a:cubicBezTo>
                      <a:pt x="247" y="128"/>
                      <a:pt x="259" y="104"/>
                      <a:pt x="277" y="84"/>
                    </a:cubicBezTo>
                    <a:cubicBezTo>
                      <a:pt x="288" y="70"/>
                      <a:pt x="297" y="54"/>
                      <a:pt x="319" y="71"/>
                    </a:cubicBezTo>
                    <a:cubicBezTo>
                      <a:pt x="328" y="77"/>
                      <a:pt x="335" y="66"/>
                      <a:pt x="339" y="59"/>
                    </a:cubicBezTo>
                    <a:cubicBezTo>
                      <a:pt x="350" y="41"/>
                      <a:pt x="364" y="47"/>
                      <a:pt x="377" y="55"/>
                    </a:cubicBezTo>
                    <a:cubicBezTo>
                      <a:pt x="393" y="64"/>
                      <a:pt x="402" y="62"/>
                      <a:pt x="410" y="45"/>
                    </a:cubicBezTo>
                    <a:cubicBezTo>
                      <a:pt x="415" y="35"/>
                      <a:pt x="418" y="23"/>
                      <a:pt x="424" y="12"/>
                    </a:cubicBezTo>
                    <a:cubicBezTo>
                      <a:pt x="427" y="6"/>
                      <a:pt x="432" y="0"/>
                      <a:pt x="441" y="1"/>
                    </a:cubicBezTo>
                    <a:cubicBezTo>
                      <a:pt x="451" y="2"/>
                      <a:pt x="448" y="11"/>
                      <a:pt x="449" y="17"/>
                    </a:cubicBezTo>
                    <a:cubicBezTo>
                      <a:pt x="454" y="45"/>
                      <a:pt x="462" y="73"/>
                      <a:pt x="473" y="100"/>
                    </a:cubicBezTo>
                    <a:cubicBezTo>
                      <a:pt x="459" y="99"/>
                      <a:pt x="456" y="88"/>
                      <a:pt x="452" y="78"/>
                    </a:cubicBezTo>
                    <a:cubicBezTo>
                      <a:pt x="449" y="70"/>
                      <a:pt x="447" y="62"/>
                      <a:pt x="443" y="54"/>
                    </a:cubicBezTo>
                    <a:cubicBezTo>
                      <a:pt x="437" y="44"/>
                      <a:pt x="431" y="41"/>
                      <a:pt x="421" y="54"/>
                    </a:cubicBezTo>
                    <a:cubicBezTo>
                      <a:pt x="407" y="71"/>
                      <a:pt x="391" y="86"/>
                      <a:pt x="368" y="94"/>
                    </a:cubicBezTo>
                    <a:cubicBezTo>
                      <a:pt x="347" y="101"/>
                      <a:pt x="325" y="105"/>
                      <a:pt x="304" y="113"/>
                    </a:cubicBezTo>
                    <a:cubicBezTo>
                      <a:pt x="287" y="119"/>
                      <a:pt x="268" y="132"/>
                      <a:pt x="261" y="153"/>
                    </a:cubicBezTo>
                    <a:cubicBezTo>
                      <a:pt x="254" y="173"/>
                      <a:pt x="236" y="168"/>
                      <a:pt x="223" y="171"/>
                    </a:cubicBezTo>
                    <a:cubicBezTo>
                      <a:pt x="212" y="173"/>
                      <a:pt x="206" y="163"/>
                      <a:pt x="201" y="154"/>
                    </a:cubicBezTo>
                    <a:cubicBezTo>
                      <a:pt x="191" y="134"/>
                      <a:pt x="183" y="133"/>
                      <a:pt x="166" y="148"/>
                    </a:cubicBezTo>
                    <a:cubicBezTo>
                      <a:pt x="153" y="161"/>
                      <a:pt x="146" y="176"/>
                      <a:pt x="144" y="194"/>
                    </a:cubicBezTo>
                    <a:cubicBezTo>
                      <a:pt x="143" y="210"/>
                      <a:pt x="140" y="225"/>
                      <a:pt x="119" y="232"/>
                    </a:cubicBezTo>
                    <a:cubicBezTo>
                      <a:pt x="102" y="238"/>
                      <a:pt x="98" y="258"/>
                      <a:pt x="97" y="274"/>
                    </a:cubicBezTo>
                    <a:cubicBezTo>
                      <a:pt x="97" y="294"/>
                      <a:pt x="81" y="309"/>
                      <a:pt x="83" y="329"/>
                    </a:cubicBezTo>
                    <a:cubicBezTo>
                      <a:pt x="84" y="334"/>
                      <a:pt x="78" y="337"/>
                      <a:pt x="73" y="338"/>
                    </a:cubicBezTo>
                    <a:cubicBezTo>
                      <a:pt x="41" y="345"/>
                      <a:pt x="23" y="366"/>
                      <a:pt x="13" y="396"/>
                    </a:cubicBezTo>
                    <a:cubicBezTo>
                      <a:pt x="12" y="398"/>
                      <a:pt x="10" y="399"/>
                      <a:pt x="9" y="400"/>
                    </a:cubicBezTo>
                    <a:close/>
                  </a:path>
                </a:pathLst>
              </a:custGeom>
              <a:solidFill>
                <a:srgbClr val="F6DE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7" name="Freeform 937">
                <a:extLst>
                  <a:ext uri="{FF2B5EF4-FFF2-40B4-BE49-F238E27FC236}">
                    <a16:creationId xmlns:a16="http://schemas.microsoft.com/office/drawing/2014/main" id="{22B08F2C-F995-DD29-D680-7BE4AE84DA17}"/>
                  </a:ext>
                </a:extLst>
              </p:cNvPr>
              <p:cNvSpPr/>
              <p:nvPr/>
            </p:nvSpPr>
            <p:spPr bwMode="auto">
              <a:xfrm>
                <a:off x="4922" y="1867"/>
                <a:ext cx="68" cy="226"/>
              </a:xfrm>
              <a:custGeom>
                <a:avLst/>
                <a:gdLst>
                  <a:gd name="T0" fmla="*/ 0 w 167"/>
                  <a:gd name="T1" fmla="*/ 231 h 266"/>
                  <a:gd name="T2" fmla="*/ 7 w 167"/>
                  <a:gd name="T3" fmla="*/ 231 h 266"/>
                  <a:gd name="T4" fmla="*/ 53 w 167"/>
                  <a:gd name="T5" fmla="*/ 256 h 266"/>
                  <a:gd name="T6" fmla="*/ 61 w 167"/>
                  <a:gd name="T7" fmla="*/ 255 h 266"/>
                  <a:gd name="T8" fmla="*/ 88 w 167"/>
                  <a:gd name="T9" fmla="*/ 218 h 266"/>
                  <a:gd name="T10" fmla="*/ 96 w 167"/>
                  <a:gd name="T11" fmla="*/ 141 h 266"/>
                  <a:gd name="T12" fmla="*/ 103 w 167"/>
                  <a:gd name="T13" fmla="*/ 119 h 266"/>
                  <a:gd name="T14" fmla="*/ 128 w 167"/>
                  <a:gd name="T15" fmla="*/ 84 h 266"/>
                  <a:gd name="T16" fmla="*/ 158 w 167"/>
                  <a:gd name="T17" fmla="*/ 29 h 266"/>
                  <a:gd name="T18" fmla="*/ 155 w 167"/>
                  <a:gd name="T19" fmla="*/ 0 h 266"/>
                  <a:gd name="T20" fmla="*/ 152 w 167"/>
                  <a:gd name="T21" fmla="*/ 75 h 266"/>
                  <a:gd name="T22" fmla="*/ 132 w 167"/>
                  <a:gd name="T23" fmla="*/ 91 h 266"/>
                  <a:gd name="T24" fmla="*/ 126 w 167"/>
                  <a:gd name="T25" fmla="*/ 120 h 266"/>
                  <a:gd name="T26" fmla="*/ 147 w 167"/>
                  <a:gd name="T27" fmla="*/ 142 h 266"/>
                  <a:gd name="T28" fmla="*/ 149 w 167"/>
                  <a:gd name="T29" fmla="*/ 154 h 266"/>
                  <a:gd name="T30" fmla="*/ 138 w 167"/>
                  <a:gd name="T31" fmla="*/ 151 h 266"/>
                  <a:gd name="T32" fmla="*/ 112 w 167"/>
                  <a:gd name="T33" fmla="*/ 143 h 266"/>
                  <a:gd name="T34" fmla="*/ 98 w 167"/>
                  <a:gd name="T35" fmla="*/ 177 h 266"/>
                  <a:gd name="T36" fmla="*/ 103 w 167"/>
                  <a:gd name="T37" fmla="*/ 233 h 266"/>
                  <a:gd name="T38" fmla="*/ 70 w 167"/>
                  <a:gd name="T39" fmla="*/ 263 h 266"/>
                  <a:gd name="T40" fmla="*/ 60 w 167"/>
                  <a:gd name="T41" fmla="*/ 263 h 266"/>
                  <a:gd name="T42" fmla="*/ 0 w 167"/>
                  <a:gd name="T43" fmla="*/ 231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7" h="266">
                    <a:moveTo>
                      <a:pt x="0" y="231"/>
                    </a:moveTo>
                    <a:cubicBezTo>
                      <a:pt x="2" y="231"/>
                      <a:pt x="5" y="231"/>
                      <a:pt x="7" y="231"/>
                    </a:cubicBezTo>
                    <a:cubicBezTo>
                      <a:pt x="16" y="252"/>
                      <a:pt x="28" y="266"/>
                      <a:pt x="53" y="256"/>
                    </a:cubicBezTo>
                    <a:cubicBezTo>
                      <a:pt x="56" y="255"/>
                      <a:pt x="59" y="255"/>
                      <a:pt x="61" y="255"/>
                    </a:cubicBezTo>
                    <a:cubicBezTo>
                      <a:pt x="94" y="255"/>
                      <a:pt x="96" y="248"/>
                      <a:pt x="88" y="218"/>
                    </a:cubicBezTo>
                    <a:cubicBezTo>
                      <a:pt x="82" y="193"/>
                      <a:pt x="77" y="164"/>
                      <a:pt x="96" y="141"/>
                    </a:cubicBezTo>
                    <a:cubicBezTo>
                      <a:pt x="102" y="134"/>
                      <a:pt x="104" y="128"/>
                      <a:pt x="103" y="119"/>
                    </a:cubicBezTo>
                    <a:cubicBezTo>
                      <a:pt x="101" y="101"/>
                      <a:pt x="113" y="90"/>
                      <a:pt x="128" y="84"/>
                    </a:cubicBezTo>
                    <a:cubicBezTo>
                      <a:pt x="145" y="76"/>
                      <a:pt x="163" y="48"/>
                      <a:pt x="158" y="29"/>
                    </a:cubicBezTo>
                    <a:cubicBezTo>
                      <a:pt x="155" y="19"/>
                      <a:pt x="156" y="9"/>
                      <a:pt x="155" y="0"/>
                    </a:cubicBezTo>
                    <a:cubicBezTo>
                      <a:pt x="166" y="25"/>
                      <a:pt x="167" y="50"/>
                      <a:pt x="152" y="75"/>
                    </a:cubicBezTo>
                    <a:cubicBezTo>
                      <a:pt x="147" y="83"/>
                      <a:pt x="140" y="87"/>
                      <a:pt x="132" y="91"/>
                    </a:cubicBezTo>
                    <a:cubicBezTo>
                      <a:pt x="118" y="98"/>
                      <a:pt x="115" y="108"/>
                      <a:pt x="126" y="120"/>
                    </a:cubicBezTo>
                    <a:cubicBezTo>
                      <a:pt x="133" y="128"/>
                      <a:pt x="140" y="134"/>
                      <a:pt x="147" y="142"/>
                    </a:cubicBezTo>
                    <a:cubicBezTo>
                      <a:pt x="151" y="145"/>
                      <a:pt x="154" y="149"/>
                      <a:pt x="149" y="154"/>
                    </a:cubicBezTo>
                    <a:cubicBezTo>
                      <a:pt x="145" y="157"/>
                      <a:pt x="141" y="155"/>
                      <a:pt x="138" y="151"/>
                    </a:cubicBezTo>
                    <a:cubicBezTo>
                      <a:pt x="131" y="142"/>
                      <a:pt x="122" y="134"/>
                      <a:pt x="112" y="143"/>
                    </a:cubicBezTo>
                    <a:cubicBezTo>
                      <a:pt x="101" y="151"/>
                      <a:pt x="94" y="162"/>
                      <a:pt x="98" y="177"/>
                    </a:cubicBezTo>
                    <a:cubicBezTo>
                      <a:pt x="103" y="196"/>
                      <a:pt x="102" y="215"/>
                      <a:pt x="103" y="233"/>
                    </a:cubicBezTo>
                    <a:cubicBezTo>
                      <a:pt x="103" y="251"/>
                      <a:pt x="88" y="263"/>
                      <a:pt x="70" y="263"/>
                    </a:cubicBezTo>
                    <a:cubicBezTo>
                      <a:pt x="67" y="263"/>
                      <a:pt x="64" y="263"/>
                      <a:pt x="60" y="263"/>
                    </a:cubicBezTo>
                    <a:cubicBezTo>
                      <a:pt x="33" y="266"/>
                      <a:pt x="7" y="266"/>
                      <a:pt x="0" y="231"/>
                    </a:cubicBezTo>
                    <a:close/>
                  </a:path>
                </a:pathLst>
              </a:custGeom>
              <a:solidFill>
                <a:srgbClr val="F9E7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8" name="Freeform 938">
                <a:extLst>
                  <a:ext uri="{FF2B5EF4-FFF2-40B4-BE49-F238E27FC236}">
                    <a16:creationId xmlns:a16="http://schemas.microsoft.com/office/drawing/2014/main" id="{2BC1C711-3D10-49C8-EF50-BF582ADE66A5}"/>
                  </a:ext>
                </a:extLst>
              </p:cNvPr>
              <p:cNvSpPr/>
              <p:nvPr/>
            </p:nvSpPr>
            <p:spPr bwMode="auto">
              <a:xfrm>
                <a:off x="3991" y="1428"/>
                <a:ext cx="98" cy="263"/>
              </a:xfrm>
              <a:custGeom>
                <a:avLst/>
                <a:gdLst>
                  <a:gd name="T0" fmla="*/ 65 w 243"/>
                  <a:gd name="T1" fmla="*/ 307 h 309"/>
                  <a:gd name="T2" fmla="*/ 58 w 243"/>
                  <a:gd name="T3" fmla="*/ 289 h 309"/>
                  <a:gd name="T4" fmla="*/ 55 w 243"/>
                  <a:gd name="T5" fmla="*/ 270 h 309"/>
                  <a:gd name="T6" fmla="*/ 52 w 243"/>
                  <a:gd name="T7" fmla="*/ 255 h 309"/>
                  <a:gd name="T8" fmla="*/ 59 w 243"/>
                  <a:gd name="T9" fmla="*/ 238 h 309"/>
                  <a:gd name="T10" fmla="*/ 67 w 243"/>
                  <a:gd name="T11" fmla="*/ 228 h 309"/>
                  <a:gd name="T12" fmla="*/ 51 w 243"/>
                  <a:gd name="T13" fmla="*/ 221 h 309"/>
                  <a:gd name="T14" fmla="*/ 28 w 243"/>
                  <a:gd name="T15" fmla="*/ 208 h 309"/>
                  <a:gd name="T16" fmla="*/ 11 w 243"/>
                  <a:gd name="T17" fmla="*/ 179 h 309"/>
                  <a:gd name="T18" fmla="*/ 12 w 243"/>
                  <a:gd name="T19" fmla="*/ 109 h 309"/>
                  <a:gd name="T20" fmla="*/ 45 w 243"/>
                  <a:gd name="T21" fmla="*/ 72 h 309"/>
                  <a:gd name="T22" fmla="*/ 48 w 243"/>
                  <a:gd name="T23" fmla="*/ 70 h 309"/>
                  <a:gd name="T24" fmla="*/ 113 w 243"/>
                  <a:gd name="T25" fmla="*/ 9 h 309"/>
                  <a:gd name="T26" fmla="*/ 136 w 243"/>
                  <a:gd name="T27" fmla="*/ 16 h 309"/>
                  <a:gd name="T28" fmla="*/ 176 w 243"/>
                  <a:gd name="T29" fmla="*/ 27 h 309"/>
                  <a:gd name="T30" fmla="*/ 198 w 243"/>
                  <a:gd name="T31" fmla="*/ 30 h 309"/>
                  <a:gd name="T32" fmla="*/ 225 w 243"/>
                  <a:gd name="T33" fmla="*/ 83 h 309"/>
                  <a:gd name="T34" fmla="*/ 206 w 243"/>
                  <a:gd name="T35" fmla="*/ 129 h 309"/>
                  <a:gd name="T36" fmla="*/ 203 w 243"/>
                  <a:gd name="T37" fmla="*/ 150 h 309"/>
                  <a:gd name="T38" fmla="*/ 214 w 243"/>
                  <a:gd name="T39" fmla="*/ 170 h 309"/>
                  <a:gd name="T40" fmla="*/ 227 w 243"/>
                  <a:gd name="T41" fmla="*/ 177 h 309"/>
                  <a:gd name="T42" fmla="*/ 220 w 243"/>
                  <a:gd name="T43" fmla="*/ 187 h 309"/>
                  <a:gd name="T44" fmla="*/ 205 w 243"/>
                  <a:gd name="T45" fmla="*/ 183 h 309"/>
                  <a:gd name="T46" fmla="*/ 161 w 243"/>
                  <a:gd name="T47" fmla="*/ 181 h 309"/>
                  <a:gd name="T48" fmla="*/ 162 w 243"/>
                  <a:gd name="T49" fmla="*/ 193 h 309"/>
                  <a:gd name="T50" fmla="*/ 219 w 243"/>
                  <a:gd name="T51" fmla="*/ 207 h 309"/>
                  <a:gd name="T52" fmla="*/ 227 w 243"/>
                  <a:gd name="T53" fmla="*/ 201 h 309"/>
                  <a:gd name="T54" fmla="*/ 234 w 243"/>
                  <a:gd name="T55" fmla="*/ 192 h 309"/>
                  <a:gd name="T56" fmla="*/ 237 w 243"/>
                  <a:gd name="T57" fmla="*/ 207 h 309"/>
                  <a:gd name="T58" fmla="*/ 197 w 243"/>
                  <a:gd name="T59" fmla="*/ 251 h 309"/>
                  <a:gd name="T60" fmla="*/ 175 w 243"/>
                  <a:gd name="T61" fmla="*/ 268 h 309"/>
                  <a:gd name="T62" fmla="*/ 130 w 243"/>
                  <a:gd name="T63" fmla="*/ 288 h 309"/>
                  <a:gd name="T64" fmla="*/ 78 w 243"/>
                  <a:gd name="T65" fmla="*/ 303 h 309"/>
                  <a:gd name="T66" fmla="*/ 65 w 243"/>
                  <a:gd name="T67" fmla="*/ 307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43" h="309">
                    <a:moveTo>
                      <a:pt x="65" y="307"/>
                    </a:moveTo>
                    <a:cubicBezTo>
                      <a:pt x="66" y="299"/>
                      <a:pt x="62" y="294"/>
                      <a:pt x="58" y="289"/>
                    </a:cubicBezTo>
                    <a:cubicBezTo>
                      <a:pt x="52" y="283"/>
                      <a:pt x="48" y="278"/>
                      <a:pt x="55" y="270"/>
                    </a:cubicBezTo>
                    <a:cubicBezTo>
                      <a:pt x="59" y="265"/>
                      <a:pt x="55" y="260"/>
                      <a:pt x="52" y="255"/>
                    </a:cubicBezTo>
                    <a:cubicBezTo>
                      <a:pt x="47" y="247"/>
                      <a:pt x="47" y="240"/>
                      <a:pt x="59" y="238"/>
                    </a:cubicBezTo>
                    <a:cubicBezTo>
                      <a:pt x="65" y="237"/>
                      <a:pt x="70" y="234"/>
                      <a:pt x="67" y="228"/>
                    </a:cubicBezTo>
                    <a:cubicBezTo>
                      <a:pt x="64" y="222"/>
                      <a:pt x="58" y="216"/>
                      <a:pt x="51" y="221"/>
                    </a:cubicBezTo>
                    <a:cubicBezTo>
                      <a:pt x="34" y="232"/>
                      <a:pt x="32" y="220"/>
                      <a:pt x="28" y="208"/>
                    </a:cubicBezTo>
                    <a:cubicBezTo>
                      <a:pt x="24" y="197"/>
                      <a:pt x="22" y="187"/>
                      <a:pt x="11" y="179"/>
                    </a:cubicBezTo>
                    <a:cubicBezTo>
                      <a:pt x="0" y="170"/>
                      <a:pt x="3" y="121"/>
                      <a:pt x="12" y="109"/>
                    </a:cubicBezTo>
                    <a:cubicBezTo>
                      <a:pt x="22" y="96"/>
                      <a:pt x="31" y="82"/>
                      <a:pt x="45" y="72"/>
                    </a:cubicBezTo>
                    <a:cubicBezTo>
                      <a:pt x="46" y="72"/>
                      <a:pt x="48" y="71"/>
                      <a:pt x="48" y="70"/>
                    </a:cubicBezTo>
                    <a:cubicBezTo>
                      <a:pt x="53" y="32"/>
                      <a:pt x="94" y="33"/>
                      <a:pt x="113" y="9"/>
                    </a:cubicBezTo>
                    <a:cubicBezTo>
                      <a:pt x="122" y="0"/>
                      <a:pt x="130" y="3"/>
                      <a:pt x="136" y="16"/>
                    </a:cubicBezTo>
                    <a:cubicBezTo>
                      <a:pt x="148" y="45"/>
                      <a:pt x="150" y="45"/>
                      <a:pt x="176" y="27"/>
                    </a:cubicBezTo>
                    <a:cubicBezTo>
                      <a:pt x="185" y="20"/>
                      <a:pt x="192" y="20"/>
                      <a:pt x="198" y="30"/>
                    </a:cubicBezTo>
                    <a:cubicBezTo>
                      <a:pt x="209" y="47"/>
                      <a:pt x="224" y="61"/>
                      <a:pt x="225" y="83"/>
                    </a:cubicBezTo>
                    <a:cubicBezTo>
                      <a:pt x="200" y="90"/>
                      <a:pt x="209" y="112"/>
                      <a:pt x="206" y="129"/>
                    </a:cubicBezTo>
                    <a:cubicBezTo>
                      <a:pt x="205" y="136"/>
                      <a:pt x="207" y="144"/>
                      <a:pt x="203" y="150"/>
                    </a:cubicBezTo>
                    <a:cubicBezTo>
                      <a:pt x="192" y="165"/>
                      <a:pt x="202" y="168"/>
                      <a:pt x="214" y="170"/>
                    </a:cubicBezTo>
                    <a:cubicBezTo>
                      <a:pt x="219" y="171"/>
                      <a:pt x="225" y="171"/>
                      <a:pt x="227" y="177"/>
                    </a:cubicBezTo>
                    <a:cubicBezTo>
                      <a:pt x="229" y="183"/>
                      <a:pt x="224" y="185"/>
                      <a:pt x="220" y="187"/>
                    </a:cubicBezTo>
                    <a:cubicBezTo>
                      <a:pt x="213" y="191"/>
                      <a:pt x="210" y="189"/>
                      <a:pt x="205" y="183"/>
                    </a:cubicBezTo>
                    <a:cubicBezTo>
                      <a:pt x="191" y="167"/>
                      <a:pt x="176" y="167"/>
                      <a:pt x="161" y="181"/>
                    </a:cubicBezTo>
                    <a:cubicBezTo>
                      <a:pt x="157" y="186"/>
                      <a:pt x="157" y="191"/>
                      <a:pt x="162" y="193"/>
                    </a:cubicBezTo>
                    <a:cubicBezTo>
                      <a:pt x="181" y="199"/>
                      <a:pt x="199" y="208"/>
                      <a:pt x="219" y="207"/>
                    </a:cubicBezTo>
                    <a:cubicBezTo>
                      <a:pt x="223" y="206"/>
                      <a:pt x="228" y="207"/>
                      <a:pt x="227" y="201"/>
                    </a:cubicBezTo>
                    <a:cubicBezTo>
                      <a:pt x="226" y="195"/>
                      <a:pt x="226" y="189"/>
                      <a:pt x="234" y="192"/>
                    </a:cubicBezTo>
                    <a:cubicBezTo>
                      <a:pt x="243" y="195"/>
                      <a:pt x="240" y="201"/>
                      <a:pt x="237" y="207"/>
                    </a:cubicBezTo>
                    <a:cubicBezTo>
                      <a:pt x="232" y="229"/>
                      <a:pt x="213" y="239"/>
                      <a:pt x="197" y="251"/>
                    </a:cubicBezTo>
                    <a:cubicBezTo>
                      <a:pt x="190" y="257"/>
                      <a:pt x="181" y="261"/>
                      <a:pt x="175" y="268"/>
                    </a:cubicBezTo>
                    <a:cubicBezTo>
                      <a:pt x="164" y="282"/>
                      <a:pt x="149" y="289"/>
                      <a:pt x="130" y="288"/>
                    </a:cubicBezTo>
                    <a:cubicBezTo>
                      <a:pt x="111" y="287"/>
                      <a:pt x="93" y="292"/>
                      <a:pt x="78" y="303"/>
                    </a:cubicBezTo>
                    <a:cubicBezTo>
                      <a:pt x="74" y="306"/>
                      <a:pt x="70" y="309"/>
                      <a:pt x="65" y="307"/>
                    </a:cubicBezTo>
                    <a:close/>
                  </a:path>
                </a:pathLst>
              </a:custGeom>
              <a:solidFill>
                <a:srgbClr val="D9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9" name="Freeform 939">
                <a:extLst>
                  <a:ext uri="{FF2B5EF4-FFF2-40B4-BE49-F238E27FC236}">
                    <a16:creationId xmlns:a16="http://schemas.microsoft.com/office/drawing/2014/main" id="{74F20A2A-5E6F-3C9D-4185-3A0346D31948}"/>
                  </a:ext>
                </a:extLst>
              </p:cNvPr>
              <p:cNvSpPr/>
              <p:nvPr/>
            </p:nvSpPr>
            <p:spPr bwMode="auto">
              <a:xfrm>
                <a:off x="4045" y="1293"/>
                <a:ext cx="156" cy="159"/>
              </a:xfrm>
              <a:custGeom>
                <a:avLst/>
                <a:gdLst>
                  <a:gd name="T0" fmla="*/ 100 w 385"/>
                  <a:gd name="T1" fmla="*/ 142 h 187"/>
                  <a:gd name="T2" fmla="*/ 66 w 385"/>
                  <a:gd name="T3" fmla="*/ 117 h 187"/>
                  <a:gd name="T4" fmla="*/ 6 w 385"/>
                  <a:gd name="T5" fmla="*/ 88 h 187"/>
                  <a:gd name="T6" fmla="*/ 19 w 385"/>
                  <a:gd name="T7" fmla="*/ 39 h 187"/>
                  <a:gd name="T8" fmla="*/ 122 w 385"/>
                  <a:gd name="T9" fmla="*/ 6 h 187"/>
                  <a:gd name="T10" fmla="*/ 146 w 385"/>
                  <a:gd name="T11" fmla="*/ 24 h 187"/>
                  <a:gd name="T12" fmla="*/ 171 w 385"/>
                  <a:gd name="T13" fmla="*/ 45 h 187"/>
                  <a:gd name="T14" fmla="*/ 183 w 385"/>
                  <a:gd name="T15" fmla="*/ 100 h 187"/>
                  <a:gd name="T16" fmla="*/ 215 w 385"/>
                  <a:gd name="T17" fmla="*/ 136 h 187"/>
                  <a:gd name="T18" fmla="*/ 252 w 385"/>
                  <a:gd name="T19" fmla="*/ 131 h 187"/>
                  <a:gd name="T20" fmla="*/ 265 w 385"/>
                  <a:gd name="T21" fmla="*/ 120 h 187"/>
                  <a:gd name="T22" fmla="*/ 250 w 385"/>
                  <a:gd name="T23" fmla="*/ 107 h 187"/>
                  <a:gd name="T24" fmla="*/ 205 w 385"/>
                  <a:gd name="T25" fmla="*/ 93 h 187"/>
                  <a:gd name="T26" fmla="*/ 193 w 385"/>
                  <a:gd name="T27" fmla="*/ 79 h 187"/>
                  <a:gd name="T28" fmla="*/ 209 w 385"/>
                  <a:gd name="T29" fmla="*/ 80 h 187"/>
                  <a:gd name="T30" fmla="*/ 236 w 385"/>
                  <a:gd name="T31" fmla="*/ 86 h 187"/>
                  <a:gd name="T32" fmla="*/ 293 w 385"/>
                  <a:gd name="T33" fmla="*/ 101 h 187"/>
                  <a:gd name="T34" fmla="*/ 361 w 385"/>
                  <a:gd name="T35" fmla="*/ 110 h 187"/>
                  <a:gd name="T36" fmla="*/ 372 w 385"/>
                  <a:gd name="T37" fmla="*/ 120 h 187"/>
                  <a:gd name="T38" fmla="*/ 373 w 385"/>
                  <a:gd name="T39" fmla="*/ 134 h 187"/>
                  <a:gd name="T40" fmla="*/ 375 w 385"/>
                  <a:gd name="T41" fmla="*/ 150 h 187"/>
                  <a:gd name="T42" fmla="*/ 349 w 385"/>
                  <a:gd name="T43" fmla="*/ 144 h 187"/>
                  <a:gd name="T44" fmla="*/ 336 w 385"/>
                  <a:gd name="T45" fmla="*/ 144 h 187"/>
                  <a:gd name="T46" fmla="*/ 306 w 385"/>
                  <a:gd name="T47" fmla="*/ 152 h 187"/>
                  <a:gd name="T48" fmla="*/ 253 w 385"/>
                  <a:gd name="T49" fmla="*/ 169 h 187"/>
                  <a:gd name="T50" fmla="*/ 207 w 385"/>
                  <a:gd name="T51" fmla="*/ 178 h 187"/>
                  <a:gd name="T52" fmla="*/ 161 w 385"/>
                  <a:gd name="T53" fmla="*/ 165 h 187"/>
                  <a:gd name="T54" fmla="*/ 121 w 385"/>
                  <a:gd name="T55" fmla="*/ 144 h 187"/>
                  <a:gd name="T56" fmla="*/ 100 w 385"/>
                  <a:gd name="T57" fmla="*/ 142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85" h="187">
                    <a:moveTo>
                      <a:pt x="100" y="142"/>
                    </a:moveTo>
                    <a:cubicBezTo>
                      <a:pt x="93" y="127"/>
                      <a:pt x="84" y="119"/>
                      <a:pt x="66" y="117"/>
                    </a:cubicBezTo>
                    <a:cubicBezTo>
                      <a:pt x="44" y="114"/>
                      <a:pt x="23" y="105"/>
                      <a:pt x="6" y="88"/>
                    </a:cubicBezTo>
                    <a:cubicBezTo>
                      <a:pt x="0" y="82"/>
                      <a:pt x="8" y="49"/>
                      <a:pt x="19" y="39"/>
                    </a:cubicBezTo>
                    <a:cubicBezTo>
                      <a:pt x="48" y="12"/>
                      <a:pt x="82" y="0"/>
                      <a:pt x="122" y="6"/>
                    </a:cubicBezTo>
                    <a:cubicBezTo>
                      <a:pt x="132" y="8"/>
                      <a:pt x="141" y="10"/>
                      <a:pt x="146" y="24"/>
                    </a:cubicBezTo>
                    <a:cubicBezTo>
                      <a:pt x="149" y="33"/>
                      <a:pt x="163" y="37"/>
                      <a:pt x="171" y="45"/>
                    </a:cubicBezTo>
                    <a:cubicBezTo>
                      <a:pt x="191" y="62"/>
                      <a:pt x="182" y="82"/>
                      <a:pt x="183" y="100"/>
                    </a:cubicBezTo>
                    <a:cubicBezTo>
                      <a:pt x="184" y="120"/>
                      <a:pt x="195" y="137"/>
                      <a:pt x="215" y="136"/>
                    </a:cubicBezTo>
                    <a:cubicBezTo>
                      <a:pt x="227" y="135"/>
                      <a:pt x="240" y="134"/>
                      <a:pt x="252" y="131"/>
                    </a:cubicBezTo>
                    <a:cubicBezTo>
                      <a:pt x="258" y="130"/>
                      <a:pt x="265" y="127"/>
                      <a:pt x="265" y="120"/>
                    </a:cubicBezTo>
                    <a:cubicBezTo>
                      <a:pt x="265" y="112"/>
                      <a:pt x="256" y="108"/>
                      <a:pt x="250" y="107"/>
                    </a:cubicBezTo>
                    <a:cubicBezTo>
                      <a:pt x="234" y="105"/>
                      <a:pt x="220" y="98"/>
                      <a:pt x="205" y="93"/>
                    </a:cubicBezTo>
                    <a:cubicBezTo>
                      <a:pt x="198" y="91"/>
                      <a:pt x="189" y="88"/>
                      <a:pt x="193" y="79"/>
                    </a:cubicBezTo>
                    <a:cubicBezTo>
                      <a:pt x="198" y="69"/>
                      <a:pt x="204" y="77"/>
                      <a:pt x="209" y="80"/>
                    </a:cubicBezTo>
                    <a:cubicBezTo>
                      <a:pt x="217" y="86"/>
                      <a:pt x="227" y="86"/>
                      <a:pt x="236" y="86"/>
                    </a:cubicBezTo>
                    <a:cubicBezTo>
                      <a:pt x="251" y="105"/>
                      <a:pt x="273" y="101"/>
                      <a:pt x="293" y="101"/>
                    </a:cubicBezTo>
                    <a:cubicBezTo>
                      <a:pt x="316" y="101"/>
                      <a:pt x="338" y="109"/>
                      <a:pt x="361" y="110"/>
                    </a:cubicBezTo>
                    <a:cubicBezTo>
                      <a:pt x="368" y="110"/>
                      <a:pt x="371" y="114"/>
                      <a:pt x="372" y="120"/>
                    </a:cubicBezTo>
                    <a:cubicBezTo>
                      <a:pt x="372" y="125"/>
                      <a:pt x="372" y="130"/>
                      <a:pt x="373" y="134"/>
                    </a:cubicBezTo>
                    <a:cubicBezTo>
                      <a:pt x="374" y="140"/>
                      <a:pt x="385" y="146"/>
                      <a:pt x="375" y="150"/>
                    </a:cubicBezTo>
                    <a:cubicBezTo>
                      <a:pt x="367" y="153"/>
                      <a:pt x="354" y="157"/>
                      <a:pt x="349" y="144"/>
                    </a:cubicBezTo>
                    <a:cubicBezTo>
                      <a:pt x="344" y="130"/>
                      <a:pt x="343" y="132"/>
                      <a:pt x="336" y="144"/>
                    </a:cubicBezTo>
                    <a:cubicBezTo>
                      <a:pt x="331" y="153"/>
                      <a:pt x="318" y="157"/>
                      <a:pt x="306" y="152"/>
                    </a:cubicBezTo>
                    <a:cubicBezTo>
                      <a:pt x="283" y="143"/>
                      <a:pt x="266" y="155"/>
                      <a:pt x="253" y="169"/>
                    </a:cubicBezTo>
                    <a:cubicBezTo>
                      <a:pt x="239" y="185"/>
                      <a:pt x="223" y="187"/>
                      <a:pt x="207" y="178"/>
                    </a:cubicBezTo>
                    <a:cubicBezTo>
                      <a:pt x="192" y="170"/>
                      <a:pt x="171" y="162"/>
                      <a:pt x="161" y="165"/>
                    </a:cubicBezTo>
                    <a:cubicBezTo>
                      <a:pt x="137" y="171"/>
                      <a:pt x="131" y="159"/>
                      <a:pt x="121" y="144"/>
                    </a:cubicBezTo>
                    <a:cubicBezTo>
                      <a:pt x="117" y="138"/>
                      <a:pt x="107" y="142"/>
                      <a:pt x="100" y="142"/>
                    </a:cubicBezTo>
                    <a:close/>
                  </a:path>
                </a:pathLst>
              </a:custGeom>
              <a:solidFill>
                <a:srgbClr val="D9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0" name="Freeform 940">
                <a:extLst>
                  <a:ext uri="{FF2B5EF4-FFF2-40B4-BE49-F238E27FC236}">
                    <a16:creationId xmlns:a16="http://schemas.microsoft.com/office/drawing/2014/main" id="{6157C8B2-68DE-F124-5C9A-402C6A7E6F39}"/>
                  </a:ext>
                </a:extLst>
              </p:cNvPr>
              <p:cNvSpPr/>
              <p:nvPr/>
            </p:nvSpPr>
            <p:spPr bwMode="auto">
              <a:xfrm>
                <a:off x="4051" y="1557"/>
                <a:ext cx="98" cy="202"/>
              </a:xfrm>
              <a:custGeom>
                <a:avLst/>
                <a:gdLst>
                  <a:gd name="T0" fmla="*/ 26 w 244"/>
                  <a:gd name="T1" fmla="*/ 112 h 237"/>
                  <a:gd name="T2" fmla="*/ 90 w 244"/>
                  <a:gd name="T3" fmla="*/ 56 h 237"/>
                  <a:gd name="T4" fmla="*/ 126 w 244"/>
                  <a:gd name="T5" fmla="*/ 44 h 237"/>
                  <a:gd name="T6" fmla="*/ 141 w 244"/>
                  <a:gd name="T7" fmla="*/ 23 h 237"/>
                  <a:gd name="T8" fmla="*/ 238 w 244"/>
                  <a:gd name="T9" fmla="*/ 0 h 237"/>
                  <a:gd name="T10" fmla="*/ 225 w 244"/>
                  <a:gd name="T11" fmla="*/ 29 h 237"/>
                  <a:gd name="T12" fmla="*/ 207 w 244"/>
                  <a:gd name="T13" fmla="*/ 57 h 237"/>
                  <a:gd name="T14" fmla="*/ 192 w 244"/>
                  <a:gd name="T15" fmla="*/ 85 h 237"/>
                  <a:gd name="T16" fmla="*/ 167 w 244"/>
                  <a:gd name="T17" fmla="*/ 132 h 237"/>
                  <a:gd name="T18" fmla="*/ 154 w 244"/>
                  <a:gd name="T19" fmla="*/ 164 h 237"/>
                  <a:gd name="T20" fmla="*/ 150 w 244"/>
                  <a:gd name="T21" fmla="*/ 164 h 237"/>
                  <a:gd name="T22" fmla="*/ 130 w 244"/>
                  <a:gd name="T23" fmla="*/ 165 h 237"/>
                  <a:gd name="T24" fmla="*/ 90 w 244"/>
                  <a:gd name="T25" fmla="*/ 160 h 237"/>
                  <a:gd name="T26" fmla="*/ 79 w 244"/>
                  <a:gd name="T27" fmla="*/ 160 h 237"/>
                  <a:gd name="T28" fmla="*/ 69 w 244"/>
                  <a:gd name="T29" fmla="*/ 165 h 237"/>
                  <a:gd name="T30" fmla="*/ 43 w 244"/>
                  <a:gd name="T31" fmla="*/ 197 h 237"/>
                  <a:gd name="T32" fmla="*/ 42 w 244"/>
                  <a:gd name="T33" fmla="*/ 225 h 237"/>
                  <a:gd name="T34" fmla="*/ 25 w 244"/>
                  <a:gd name="T35" fmla="*/ 227 h 237"/>
                  <a:gd name="T36" fmla="*/ 13 w 244"/>
                  <a:gd name="T37" fmla="*/ 175 h 237"/>
                  <a:gd name="T38" fmla="*/ 18 w 244"/>
                  <a:gd name="T39" fmla="*/ 146 h 237"/>
                  <a:gd name="T40" fmla="*/ 54 w 244"/>
                  <a:gd name="T41" fmla="*/ 130 h 237"/>
                  <a:gd name="T42" fmla="*/ 67 w 244"/>
                  <a:gd name="T43" fmla="*/ 131 h 237"/>
                  <a:gd name="T44" fmla="*/ 66 w 244"/>
                  <a:gd name="T45" fmla="*/ 120 h 237"/>
                  <a:gd name="T46" fmla="*/ 55 w 244"/>
                  <a:gd name="T47" fmla="*/ 119 h 237"/>
                  <a:gd name="T48" fmla="*/ 26 w 244"/>
                  <a:gd name="T49" fmla="*/ 112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4" h="236">
                    <a:moveTo>
                      <a:pt x="26" y="112"/>
                    </a:moveTo>
                    <a:cubicBezTo>
                      <a:pt x="50" y="95"/>
                      <a:pt x="73" y="79"/>
                      <a:pt x="90" y="56"/>
                    </a:cubicBezTo>
                    <a:cubicBezTo>
                      <a:pt x="102" y="52"/>
                      <a:pt x="114" y="47"/>
                      <a:pt x="126" y="44"/>
                    </a:cubicBezTo>
                    <a:cubicBezTo>
                      <a:pt x="137" y="41"/>
                      <a:pt x="146" y="38"/>
                      <a:pt x="141" y="23"/>
                    </a:cubicBezTo>
                    <a:cubicBezTo>
                      <a:pt x="180" y="36"/>
                      <a:pt x="207" y="9"/>
                      <a:pt x="238" y="0"/>
                    </a:cubicBezTo>
                    <a:cubicBezTo>
                      <a:pt x="244" y="17"/>
                      <a:pt x="242" y="25"/>
                      <a:pt x="225" y="29"/>
                    </a:cubicBezTo>
                    <a:cubicBezTo>
                      <a:pt x="209" y="34"/>
                      <a:pt x="199" y="37"/>
                      <a:pt x="207" y="57"/>
                    </a:cubicBezTo>
                    <a:cubicBezTo>
                      <a:pt x="211" y="69"/>
                      <a:pt x="201" y="78"/>
                      <a:pt x="192" y="85"/>
                    </a:cubicBezTo>
                    <a:cubicBezTo>
                      <a:pt x="177" y="97"/>
                      <a:pt x="169" y="113"/>
                      <a:pt x="167" y="132"/>
                    </a:cubicBezTo>
                    <a:cubicBezTo>
                      <a:pt x="166" y="144"/>
                      <a:pt x="155" y="151"/>
                      <a:pt x="154" y="164"/>
                    </a:cubicBezTo>
                    <a:cubicBezTo>
                      <a:pt x="153" y="164"/>
                      <a:pt x="151" y="164"/>
                      <a:pt x="150" y="164"/>
                    </a:cubicBezTo>
                    <a:cubicBezTo>
                      <a:pt x="144" y="165"/>
                      <a:pt x="137" y="161"/>
                      <a:pt x="130" y="165"/>
                    </a:cubicBezTo>
                    <a:cubicBezTo>
                      <a:pt x="116" y="172"/>
                      <a:pt x="102" y="177"/>
                      <a:pt x="90" y="160"/>
                    </a:cubicBezTo>
                    <a:cubicBezTo>
                      <a:pt x="88" y="156"/>
                      <a:pt x="83" y="158"/>
                      <a:pt x="79" y="160"/>
                    </a:cubicBezTo>
                    <a:cubicBezTo>
                      <a:pt x="76" y="162"/>
                      <a:pt x="73" y="165"/>
                      <a:pt x="69" y="165"/>
                    </a:cubicBezTo>
                    <a:cubicBezTo>
                      <a:pt x="51" y="167"/>
                      <a:pt x="41" y="179"/>
                      <a:pt x="43" y="197"/>
                    </a:cubicBezTo>
                    <a:cubicBezTo>
                      <a:pt x="44" y="206"/>
                      <a:pt x="46" y="216"/>
                      <a:pt x="42" y="225"/>
                    </a:cubicBezTo>
                    <a:cubicBezTo>
                      <a:pt x="38" y="236"/>
                      <a:pt x="30" y="237"/>
                      <a:pt x="25" y="227"/>
                    </a:cubicBezTo>
                    <a:cubicBezTo>
                      <a:pt x="17" y="211"/>
                      <a:pt x="0" y="197"/>
                      <a:pt x="13" y="175"/>
                    </a:cubicBezTo>
                    <a:cubicBezTo>
                      <a:pt x="18" y="167"/>
                      <a:pt x="15" y="155"/>
                      <a:pt x="18" y="146"/>
                    </a:cubicBezTo>
                    <a:cubicBezTo>
                      <a:pt x="23" y="127"/>
                      <a:pt x="38" y="121"/>
                      <a:pt x="54" y="130"/>
                    </a:cubicBezTo>
                    <a:cubicBezTo>
                      <a:pt x="59" y="132"/>
                      <a:pt x="62" y="136"/>
                      <a:pt x="67" y="131"/>
                    </a:cubicBezTo>
                    <a:cubicBezTo>
                      <a:pt x="70" y="127"/>
                      <a:pt x="68" y="123"/>
                      <a:pt x="66" y="120"/>
                    </a:cubicBezTo>
                    <a:cubicBezTo>
                      <a:pt x="63" y="114"/>
                      <a:pt x="60" y="116"/>
                      <a:pt x="55" y="119"/>
                    </a:cubicBezTo>
                    <a:cubicBezTo>
                      <a:pt x="43" y="125"/>
                      <a:pt x="35" y="117"/>
                      <a:pt x="26" y="112"/>
                    </a:cubicBezTo>
                    <a:close/>
                  </a:path>
                </a:pathLst>
              </a:custGeom>
              <a:solidFill>
                <a:srgbClr val="E4C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1" name="Freeform 941">
                <a:extLst>
                  <a:ext uri="{FF2B5EF4-FFF2-40B4-BE49-F238E27FC236}">
                    <a16:creationId xmlns:a16="http://schemas.microsoft.com/office/drawing/2014/main" id="{BE3DEC8B-3577-FD89-76F6-60B731F7C09A}"/>
                  </a:ext>
                </a:extLst>
              </p:cNvPr>
              <p:cNvSpPr/>
              <p:nvPr/>
            </p:nvSpPr>
            <p:spPr bwMode="auto">
              <a:xfrm>
                <a:off x="4082" y="1464"/>
                <a:ext cx="91" cy="96"/>
              </a:xfrm>
              <a:custGeom>
                <a:avLst/>
                <a:gdLst>
                  <a:gd name="T0" fmla="*/ 185 w 224"/>
                  <a:gd name="T1" fmla="*/ 85 h 112"/>
                  <a:gd name="T2" fmla="*/ 141 w 224"/>
                  <a:gd name="T3" fmla="*/ 70 h 112"/>
                  <a:gd name="T4" fmla="*/ 113 w 224"/>
                  <a:gd name="T5" fmla="*/ 66 h 112"/>
                  <a:gd name="T6" fmla="*/ 70 w 224"/>
                  <a:gd name="T7" fmla="*/ 98 h 112"/>
                  <a:gd name="T8" fmla="*/ 47 w 224"/>
                  <a:gd name="T9" fmla="*/ 100 h 112"/>
                  <a:gd name="T10" fmla="*/ 17 w 224"/>
                  <a:gd name="T11" fmla="*/ 100 h 112"/>
                  <a:gd name="T12" fmla="*/ 14 w 224"/>
                  <a:gd name="T13" fmla="*/ 64 h 112"/>
                  <a:gd name="T14" fmla="*/ 42 w 224"/>
                  <a:gd name="T15" fmla="*/ 37 h 112"/>
                  <a:gd name="T16" fmla="*/ 59 w 224"/>
                  <a:gd name="T17" fmla="*/ 9 h 112"/>
                  <a:gd name="T18" fmla="*/ 70 w 224"/>
                  <a:gd name="T19" fmla="*/ 1 h 112"/>
                  <a:gd name="T20" fmla="*/ 89 w 224"/>
                  <a:gd name="T21" fmla="*/ 7 h 112"/>
                  <a:gd name="T22" fmla="*/ 129 w 224"/>
                  <a:gd name="T23" fmla="*/ 13 h 112"/>
                  <a:gd name="T24" fmla="*/ 152 w 224"/>
                  <a:gd name="T25" fmla="*/ 11 h 112"/>
                  <a:gd name="T26" fmla="*/ 173 w 224"/>
                  <a:gd name="T27" fmla="*/ 13 h 112"/>
                  <a:gd name="T28" fmla="*/ 185 w 224"/>
                  <a:gd name="T29" fmla="*/ 13 h 112"/>
                  <a:gd name="T30" fmla="*/ 213 w 224"/>
                  <a:gd name="T31" fmla="*/ 37 h 112"/>
                  <a:gd name="T32" fmla="*/ 213 w 224"/>
                  <a:gd name="T33" fmla="*/ 37 h 112"/>
                  <a:gd name="T34" fmla="*/ 214 w 224"/>
                  <a:gd name="T35" fmla="*/ 40 h 112"/>
                  <a:gd name="T36" fmla="*/ 196 w 224"/>
                  <a:gd name="T37" fmla="*/ 83 h 112"/>
                  <a:gd name="T38" fmla="*/ 185 w 224"/>
                  <a:gd name="T39" fmla="*/ 8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4" h="112">
                    <a:moveTo>
                      <a:pt x="185" y="85"/>
                    </a:moveTo>
                    <a:cubicBezTo>
                      <a:pt x="175" y="61"/>
                      <a:pt x="166" y="57"/>
                      <a:pt x="141" y="70"/>
                    </a:cubicBezTo>
                    <a:cubicBezTo>
                      <a:pt x="130" y="76"/>
                      <a:pt x="122" y="70"/>
                      <a:pt x="113" y="66"/>
                    </a:cubicBezTo>
                    <a:cubicBezTo>
                      <a:pt x="117" y="87"/>
                      <a:pt x="92" y="106"/>
                      <a:pt x="70" y="98"/>
                    </a:cubicBezTo>
                    <a:cubicBezTo>
                      <a:pt x="60" y="94"/>
                      <a:pt x="55" y="96"/>
                      <a:pt x="47" y="100"/>
                    </a:cubicBezTo>
                    <a:cubicBezTo>
                      <a:pt x="37" y="106"/>
                      <a:pt x="26" y="112"/>
                      <a:pt x="17" y="100"/>
                    </a:cubicBezTo>
                    <a:cubicBezTo>
                      <a:pt x="8" y="89"/>
                      <a:pt x="0" y="79"/>
                      <a:pt x="14" y="64"/>
                    </a:cubicBezTo>
                    <a:cubicBezTo>
                      <a:pt x="23" y="54"/>
                      <a:pt x="30" y="44"/>
                      <a:pt x="42" y="37"/>
                    </a:cubicBezTo>
                    <a:cubicBezTo>
                      <a:pt x="52" y="31"/>
                      <a:pt x="65" y="26"/>
                      <a:pt x="59" y="9"/>
                    </a:cubicBezTo>
                    <a:cubicBezTo>
                      <a:pt x="57" y="3"/>
                      <a:pt x="65" y="0"/>
                      <a:pt x="70" y="1"/>
                    </a:cubicBezTo>
                    <a:cubicBezTo>
                      <a:pt x="76" y="2"/>
                      <a:pt x="84" y="3"/>
                      <a:pt x="89" y="7"/>
                    </a:cubicBezTo>
                    <a:cubicBezTo>
                      <a:pt x="101" y="21"/>
                      <a:pt x="115" y="17"/>
                      <a:pt x="129" y="13"/>
                    </a:cubicBezTo>
                    <a:cubicBezTo>
                      <a:pt x="137" y="8"/>
                      <a:pt x="144" y="6"/>
                      <a:pt x="152" y="11"/>
                    </a:cubicBezTo>
                    <a:cubicBezTo>
                      <a:pt x="159" y="15"/>
                      <a:pt x="166" y="15"/>
                      <a:pt x="173" y="13"/>
                    </a:cubicBezTo>
                    <a:cubicBezTo>
                      <a:pt x="177" y="13"/>
                      <a:pt x="181" y="13"/>
                      <a:pt x="185" y="13"/>
                    </a:cubicBezTo>
                    <a:cubicBezTo>
                      <a:pt x="187" y="29"/>
                      <a:pt x="205" y="27"/>
                      <a:pt x="213" y="37"/>
                    </a:cubicBezTo>
                    <a:cubicBezTo>
                      <a:pt x="213" y="37"/>
                      <a:pt x="213" y="37"/>
                      <a:pt x="213" y="37"/>
                    </a:cubicBezTo>
                    <a:cubicBezTo>
                      <a:pt x="213" y="38"/>
                      <a:pt x="214" y="39"/>
                      <a:pt x="214" y="40"/>
                    </a:cubicBezTo>
                    <a:cubicBezTo>
                      <a:pt x="224" y="70"/>
                      <a:pt x="224" y="70"/>
                      <a:pt x="196" y="83"/>
                    </a:cubicBezTo>
                    <a:cubicBezTo>
                      <a:pt x="192" y="85"/>
                      <a:pt x="189" y="87"/>
                      <a:pt x="185" y="85"/>
                    </a:cubicBezTo>
                    <a:close/>
                  </a:path>
                </a:pathLst>
              </a:custGeom>
              <a:solidFill>
                <a:srgbClr val="AEAA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2" name="Freeform 942">
                <a:extLst>
                  <a:ext uri="{FF2B5EF4-FFF2-40B4-BE49-F238E27FC236}">
                    <a16:creationId xmlns:a16="http://schemas.microsoft.com/office/drawing/2014/main" id="{2E78AD56-1BDB-1ECD-208A-48E86E06B3C7}"/>
                  </a:ext>
                </a:extLst>
              </p:cNvPr>
              <p:cNvSpPr/>
              <p:nvPr/>
            </p:nvSpPr>
            <p:spPr bwMode="auto">
              <a:xfrm>
                <a:off x="4125" y="1529"/>
                <a:ext cx="43" cy="174"/>
              </a:xfrm>
              <a:custGeom>
                <a:avLst/>
                <a:gdLst>
                  <a:gd name="T0" fmla="*/ 79 w 106"/>
                  <a:gd name="T1" fmla="*/ 9 h 205"/>
                  <a:gd name="T2" fmla="*/ 87 w 106"/>
                  <a:gd name="T3" fmla="*/ 5 h 205"/>
                  <a:gd name="T4" fmla="*/ 105 w 106"/>
                  <a:gd name="T5" fmla="*/ 12 h 205"/>
                  <a:gd name="T6" fmla="*/ 75 w 106"/>
                  <a:gd name="T7" fmla="*/ 72 h 205"/>
                  <a:gd name="T8" fmla="*/ 49 w 106"/>
                  <a:gd name="T9" fmla="*/ 123 h 205"/>
                  <a:gd name="T10" fmla="*/ 32 w 106"/>
                  <a:gd name="T11" fmla="*/ 184 h 205"/>
                  <a:gd name="T12" fmla="*/ 27 w 106"/>
                  <a:gd name="T13" fmla="*/ 193 h 205"/>
                  <a:gd name="T14" fmla="*/ 19 w 106"/>
                  <a:gd name="T15" fmla="*/ 205 h 205"/>
                  <a:gd name="T16" fmla="*/ 4 w 106"/>
                  <a:gd name="T17" fmla="*/ 185 h 205"/>
                  <a:gd name="T18" fmla="*/ 7 w 106"/>
                  <a:gd name="T19" fmla="*/ 119 h 205"/>
                  <a:gd name="T20" fmla="*/ 7 w 106"/>
                  <a:gd name="T21" fmla="*/ 117 h 205"/>
                  <a:gd name="T22" fmla="*/ 15 w 106"/>
                  <a:gd name="T23" fmla="*/ 77 h 205"/>
                  <a:gd name="T24" fmla="*/ 29 w 106"/>
                  <a:gd name="T25" fmla="*/ 61 h 205"/>
                  <a:gd name="T26" fmla="*/ 55 w 106"/>
                  <a:gd name="T27" fmla="*/ 33 h 205"/>
                  <a:gd name="T28" fmla="*/ 79 w 106"/>
                  <a:gd name="T29" fmla="*/ 9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5" h="205">
                    <a:moveTo>
                      <a:pt x="79" y="9"/>
                    </a:moveTo>
                    <a:cubicBezTo>
                      <a:pt x="82" y="7"/>
                      <a:pt x="84" y="6"/>
                      <a:pt x="87" y="5"/>
                    </a:cubicBezTo>
                    <a:cubicBezTo>
                      <a:pt x="96" y="0"/>
                      <a:pt x="101" y="4"/>
                      <a:pt x="105" y="12"/>
                    </a:cubicBezTo>
                    <a:cubicBezTo>
                      <a:pt x="106" y="38"/>
                      <a:pt x="97" y="58"/>
                      <a:pt x="75" y="72"/>
                    </a:cubicBezTo>
                    <a:cubicBezTo>
                      <a:pt x="56" y="84"/>
                      <a:pt x="44" y="100"/>
                      <a:pt x="49" y="123"/>
                    </a:cubicBezTo>
                    <a:cubicBezTo>
                      <a:pt x="26" y="139"/>
                      <a:pt x="34" y="163"/>
                      <a:pt x="32" y="184"/>
                    </a:cubicBezTo>
                    <a:cubicBezTo>
                      <a:pt x="31" y="187"/>
                      <a:pt x="30" y="190"/>
                      <a:pt x="27" y="193"/>
                    </a:cubicBezTo>
                    <a:cubicBezTo>
                      <a:pt x="27" y="198"/>
                      <a:pt x="27" y="204"/>
                      <a:pt x="19" y="205"/>
                    </a:cubicBezTo>
                    <a:cubicBezTo>
                      <a:pt x="6" y="204"/>
                      <a:pt x="7" y="193"/>
                      <a:pt x="4" y="185"/>
                    </a:cubicBezTo>
                    <a:cubicBezTo>
                      <a:pt x="1" y="163"/>
                      <a:pt x="0" y="141"/>
                      <a:pt x="7" y="119"/>
                    </a:cubicBezTo>
                    <a:cubicBezTo>
                      <a:pt x="7" y="118"/>
                      <a:pt x="7" y="118"/>
                      <a:pt x="7" y="117"/>
                    </a:cubicBezTo>
                    <a:cubicBezTo>
                      <a:pt x="17" y="105"/>
                      <a:pt x="26" y="94"/>
                      <a:pt x="15" y="77"/>
                    </a:cubicBezTo>
                    <a:cubicBezTo>
                      <a:pt x="8" y="66"/>
                      <a:pt x="19" y="62"/>
                      <a:pt x="29" y="61"/>
                    </a:cubicBezTo>
                    <a:cubicBezTo>
                      <a:pt x="46" y="59"/>
                      <a:pt x="59" y="54"/>
                      <a:pt x="55" y="33"/>
                    </a:cubicBezTo>
                    <a:cubicBezTo>
                      <a:pt x="57" y="19"/>
                      <a:pt x="69" y="14"/>
                      <a:pt x="79" y="9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3" name="Freeform 943">
                <a:extLst>
                  <a:ext uri="{FF2B5EF4-FFF2-40B4-BE49-F238E27FC236}">
                    <a16:creationId xmlns:a16="http://schemas.microsoft.com/office/drawing/2014/main" id="{6B62DDC2-FF4A-24AC-8F50-C2847ECC1C03}"/>
                  </a:ext>
                </a:extLst>
              </p:cNvPr>
              <p:cNvSpPr/>
              <p:nvPr/>
            </p:nvSpPr>
            <p:spPr bwMode="auto">
              <a:xfrm>
                <a:off x="4160" y="1475"/>
                <a:ext cx="63" cy="65"/>
              </a:xfrm>
              <a:custGeom>
                <a:avLst/>
                <a:gdLst>
                  <a:gd name="T0" fmla="*/ 16 w 156"/>
                  <a:gd name="T1" fmla="*/ 76 h 76"/>
                  <a:gd name="T2" fmla="*/ 0 w 156"/>
                  <a:gd name="T3" fmla="*/ 68 h 76"/>
                  <a:gd name="T4" fmla="*/ 10 w 156"/>
                  <a:gd name="T5" fmla="*/ 62 h 76"/>
                  <a:gd name="T6" fmla="*/ 19 w 156"/>
                  <a:gd name="T7" fmla="*/ 38 h 76"/>
                  <a:gd name="T8" fmla="*/ 20 w 156"/>
                  <a:gd name="T9" fmla="*/ 24 h 76"/>
                  <a:gd name="T10" fmla="*/ 38 w 156"/>
                  <a:gd name="T11" fmla="*/ 16 h 76"/>
                  <a:gd name="T12" fmla="*/ 56 w 156"/>
                  <a:gd name="T13" fmla="*/ 5 h 76"/>
                  <a:gd name="T14" fmla="*/ 96 w 156"/>
                  <a:gd name="T15" fmla="*/ 0 h 76"/>
                  <a:gd name="T16" fmla="*/ 115 w 156"/>
                  <a:gd name="T17" fmla="*/ 26 h 76"/>
                  <a:gd name="T18" fmla="*/ 119 w 156"/>
                  <a:gd name="T19" fmla="*/ 34 h 76"/>
                  <a:gd name="T20" fmla="*/ 146 w 156"/>
                  <a:gd name="T21" fmla="*/ 35 h 76"/>
                  <a:gd name="T22" fmla="*/ 156 w 156"/>
                  <a:gd name="T23" fmla="*/ 36 h 76"/>
                  <a:gd name="T24" fmla="*/ 130 w 156"/>
                  <a:gd name="T25" fmla="*/ 49 h 76"/>
                  <a:gd name="T26" fmla="*/ 86 w 156"/>
                  <a:gd name="T27" fmla="*/ 52 h 76"/>
                  <a:gd name="T28" fmla="*/ 58 w 156"/>
                  <a:gd name="T29" fmla="*/ 64 h 76"/>
                  <a:gd name="T30" fmla="*/ 16 w 156"/>
                  <a:gd name="T3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6" h="76">
                    <a:moveTo>
                      <a:pt x="16" y="76"/>
                    </a:moveTo>
                    <a:cubicBezTo>
                      <a:pt x="11" y="71"/>
                      <a:pt x="7" y="66"/>
                      <a:pt x="0" y="68"/>
                    </a:cubicBezTo>
                    <a:cubicBezTo>
                      <a:pt x="3" y="66"/>
                      <a:pt x="7" y="64"/>
                      <a:pt x="10" y="62"/>
                    </a:cubicBezTo>
                    <a:cubicBezTo>
                      <a:pt x="20" y="57"/>
                      <a:pt x="30" y="51"/>
                      <a:pt x="19" y="38"/>
                    </a:cubicBezTo>
                    <a:cubicBezTo>
                      <a:pt x="15" y="33"/>
                      <a:pt x="17" y="28"/>
                      <a:pt x="20" y="24"/>
                    </a:cubicBezTo>
                    <a:cubicBezTo>
                      <a:pt x="28" y="25"/>
                      <a:pt x="40" y="41"/>
                      <a:pt x="38" y="16"/>
                    </a:cubicBezTo>
                    <a:cubicBezTo>
                      <a:pt x="37" y="7"/>
                      <a:pt x="47" y="5"/>
                      <a:pt x="56" y="5"/>
                    </a:cubicBezTo>
                    <a:cubicBezTo>
                      <a:pt x="69" y="6"/>
                      <a:pt x="83" y="4"/>
                      <a:pt x="96" y="0"/>
                    </a:cubicBezTo>
                    <a:cubicBezTo>
                      <a:pt x="109" y="5"/>
                      <a:pt x="117" y="16"/>
                      <a:pt x="115" y="26"/>
                    </a:cubicBezTo>
                    <a:cubicBezTo>
                      <a:pt x="114" y="31"/>
                      <a:pt x="116" y="39"/>
                      <a:pt x="119" y="34"/>
                    </a:cubicBezTo>
                    <a:cubicBezTo>
                      <a:pt x="130" y="20"/>
                      <a:pt x="137" y="31"/>
                      <a:pt x="146" y="35"/>
                    </a:cubicBezTo>
                    <a:cubicBezTo>
                      <a:pt x="149" y="36"/>
                      <a:pt x="153" y="36"/>
                      <a:pt x="156" y="36"/>
                    </a:cubicBezTo>
                    <a:cubicBezTo>
                      <a:pt x="154" y="53"/>
                      <a:pt x="140" y="47"/>
                      <a:pt x="130" y="49"/>
                    </a:cubicBezTo>
                    <a:cubicBezTo>
                      <a:pt x="115" y="51"/>
                      <a:pt x="101" y="53"/>
                      <a:pt x="86" y="52"/>
                    </a:cubicBezTo>
                    <a:cubicBezTo>
                      <a:pt x="75" y="52"/>
                      <a:pt x="65" y="55"/>
                      <a:pt x="58" y="64"/>
                    </a:cubicBezTo>
                    <a:cubicBezTo>
                      <a:pt x="43" y="66"/>
                      <a:pt x="30" y="72"/>
                      <a:pt x="16" y="76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4" name="Freeform 944">
                <a:extLst>
                  <a:ext uri="{FF2B5EF4-FFF2-40B4-BE49-F238E27FC236}">
                    <a16:creationId xmlns:a16="http://schemas.microsoft.com/office/drawing/2014/main" id="{E87C4B6D-CFFD-C6F6-75B4-55EB7974A41E}"/>
                  </a:ext>
                </a:extLst>
              </p:cNvPr>
              <p:cNvSpPr/>
              <p:nvPr/>
            </p:nvSpPr>
            <p:spPr bwMode="auto">
              <a:xfrm>
                <a:off x="4146" y="1440"/>
                <a:ext cx="23" cy="23"/>
              </a:xfrm>
              <a:custGeom>
                <a:avLst/>
                <a:gdLst>
                  <a:gd name="T0" fmla="*/ 55 w 55"/>
                  <a:gd name="T1" fmla="*/ 17 h 27"/>
                  <a:gd name="T2" fmla="*/ 15 w 55"/>
                  <a:gd name="T3" fmla="*/ 26 h 27"/>
                  <a:gd name="T4" fmla="*/ 0 w 55"/>
                  <a:gd name="T5" fmla="*/ 15 h 27"/>
                  <a:gd name="T6" fmla="*/ 13 w 55"/>
                  <a:gd name="T7" fmla="*/ 13 h 27"/>
                  <a:gd name="T8" fmla="*/ 55 w 55"/>
                  <a:gd name="T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7">
                    <a:moveTo>
                      <a:pt x="55" y="17"/>
                    </a:moveTo>
                    <a:cubicBezTo>
                      <a:pt x="38" y="15"/>
                      <a:pt x="29" y="27"/>
                      <a:pt x="15" y="26"/>
                    </a:cubicBezTo>
                    <a:cubicBezTo>
                      <a:pt x="8" y="25"/>
                      <a:pt x="0" y="22"/>
                      <a:pt x="0" y="15"/>
                    </a:cubicBezTo>
                    <a:cubicBezTo>
                      <a:pt x="1" y="5"/>
                      <a:pt x="9" y="14"/>
                      <a:pt x="13" y="13"/>
                    </a:cubicBezTo>
                    <a:cubicBezTo>
                      <a:pt x="26" y="8"/>
                      <a:pt x="39" y="0"/>
                      <a:pt x="55" y="17"/>
                    </a:cubicBezTo>
                    <a:close/>
                  </a:path>
                </a:pathLst>
              </a:custGeom>
              <a:solidFill>
                <a:srgbClr val="D9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5" name="Freeform 945">
                <a:extLst>
                  <a:ext uri="{FF2B5EF4-FFF2-40B4-BE49-F238E27FC236}">
                    <a16:creationId xmlns:a16="http://schemas.microsoft.com/office/drawing/2014/main" id="{BE691642-A8CF-0CA1-E747-F10DE6229E45}"/>
                  </a:ext>
                </a:extLst>
              </p:cNvPr>
              <p:cNvSpPr/>
              <p:nvPr/>
            </p:nvSpPr>
            <p:spPr bwMode="auto">
              <a:xfrm>
                <a:off x="4134" y="1451"/>
                <a:ext cx="18" cy="34"/>
              </a:xfrm>
              <a:custGeom>
                <a:avLst/>
                <a:gdLst>
                  <a:gd name="T0" fmla="*/ 44 w 44"/>
                  <a:gd name="T1" fmla="*/ 28 h 39"/>
                  <a:gd name="T2" fmla="*/ 20 w 44"/>
                  <a:gd name="T3" fmla="*/ 30 h 39"/>
                  <a:gd name="T4" fmla="*/ 0 w 44"/>
                  <a:gd name="T5" fmla="*/ 28 h 39"/>
                  <a:gd name="T6" fmla="*/ 16 w 44"/>
                  <a:gd name="T7" fmla="*/ 11 h 39"/>
                  <a:gd name="T8" fmla="*/ 28 w 44"/>
                  <a:gd name="T9" fmla="*/ 11 h 39"/>
                  <a:gd name="T10" fmla="*/ 44 w 44"/>
                  <a:gd name="T11" fmla="*/ 2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9">
                    <a:moveTo>
                      <a:pt x="44" y="28"/>
                    </a:moveTo>
                    <a:cubicBezTo>
                      <a:pt x="37" y="35"/>
                      <a:pt x="29" y="39"/>
                      <a:pt x="20" y="30"/>
                    </a:cubicBezTo>
                    <a:cubicBezTo>
                      <a:pt x="14" y="22"/>
                      <a:pt x="7" y="29"/>
                      <a:pt x="0" y="28"/>
                    </a:cubicBezTo>
                    <a:cubicBezTo>
                      <a:pt x="3" y="20"/>
                      <a:pt x="13" y="20"/>
                      <a:pt x="16" y="11"/>
                    </a:cubicBezTo>
                    <a:cubicBezTo>
                      <a:pt x="19" y="0"/>
                      <a:pt x="24" y="6"/>
                      <a:pt x="28" y="11"/>
                    </a:cubicBezTo>
                    <a:cubicBezTo>
                      <a:pt x="32" y="18"/>
                      <a:pt x="37" y="24"/>
                      <a:pt x="44" y="28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6" name="Freeform 946">
                <a:extLst>
                  <a:ext uri="{FF2B5EF4-FFF2-40B4-BE49-F238E27FC236}">
                    <a16:creationId xmlns:a16="http://schemas.microsoft.com/office/drawing/2014/main" id="{06630222-69BC-8C89-31F0-B85FF786DC6B}"/>
                  </a:ext>
                </a:extLst>
              </p:cNvPr>
              <p:cNvSpPr/>
              <p:nvPr/>
            </p:nvSpPr>
            <p:spPr bwMode="auto">
              <a:xfrm>
                <a:off x="4155" y="1475"/>
                <a:ext cx="14" cy="22"/>
              </a:xfrm>
              <a:custGeom>
                <a:avLst/>
                <a:gdLst>
                  <a:gd name="T0" fmla="*/ 33 w 34"/>
                  <a:gd name="T1" fmla="*/ 24 h 25"/>
                  <a:gd name="T2" fmla="*/ 5 w 34"/>
                  <a:gd name="T3" fmla="*/ 0 h 25"/>
                  <a:gd name="T4" fmla="*/ 30 w 34"/>
                  <a:gd name="T5" fmla="*/ 10 h 25"/>
                  <a:gd name="T6" fmla="*/ 33 w 34"/>
                  <a:gd name="T7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25">
                    <a:moveTo>
                      <a:pt x="33" y="24"/>
                    </a:moveTo>
                    <a:cubicBezTo>
                      <a:pt x="21" y="19"/>
                      <a:pt x="0" y="25"/>
                      <a:pt x="5" y="0"/>
                    </a:cubicBezTo>
                    <a:cubicBezTo>
                      <a:pt x="14" y="1"/>
                      <a:pt x="17" y="14"/>
                      <a:pt x="30" y="10"/>
                    </a:cubicBezTo>
                    <a:cubicBezTo>
                      <a:pt x="34" y="9"/>
                      <a:pt x="32" y="19"/>
                      <a:pt x="33" y="24"/>
                    </a:cubicBezTo>
                    <a:close/>
                  </a:path>
                </a:pathLst>
              </a:custGeom>
              <a:solidFill>
                <a:srgbClr val="BBB6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7" name="Freeform 947">
                <a:extLst>
                  <a:ext uri="{FF2B5EF4-FFF2-40B4-BE49-F238E27FC236}">
                    <a16:creationId xmlns:a16="http://schemas.microsoft.com/office/drawing/2014/main" id="{AB5ED3DC-DB50-D8D8-BB22-930B9F70B9E6}"/>
                  </a:ext>
                </a:extLst>
              </p:cNvPr>
              <p:cNvSpPr/>
              <p:nvPr/>
            </p:nvSpPr>
            <p:spPr bwMode="auto">
              <a:xfrm>
                <a:off x="4165" y="1459"/>
                <a:ext cx="8" cy="15"/>
              </a:xfrm>
              <a:custGeom>
                <a:avLst/>
                <a:gdLst>
                  <a:gd name="T0" fmla="*/ 13 w 19"/>
                  <a:gd name="T1" fmla="*/ 0 h 18"/>
                  <a:gd name="T2" fmla="*/ 19 w 19"/>
                  <a:gd name="T3" fmla="*/ 6 h 18"/>
                  <a:gd name="T4" fmla="*/ 9 w 19"/>
                  <a:gd name="T5" fmla="*/ 18 h 18"/>
                  <a:gd name="T6" fmla="*/ 1 w 19"/>
                  <a:gd name="T7" fmla="*/ 11 h 18"/>
                  <a:gd name="T8" fmla="*/ 13 w 19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3" y="0"/>
                    </a:moveTo>
                    <a:cubicBezTo>
                      <a:pt x="18" y="0"/>
                      <a:pt x="19" y="3"/>
                      <a:pt x="19" y="6"/>
                    </a:cubicBezTo>
                    <a:cubicBezTo>
                      <a:pt x="19" y="13"/>
                      <a:pt x="16" y="18"/>
                      <a:pt x="9" y="18"/>
                    </a:cubicBezTo>
                    <a:cubicBezTo>
                      <a:pt x="5" y="18"/>
                      <a:pt x="0" y="16"/>
                      <a:pt x="1" y="11"/>
                    </a:cubicBezTo>
                    <a:cubicBezTo>
                      <a:pt x="1" y="5"/>
                      <a:pt x="9" y="4"/>
                      <a:pt x="13" y="0"/>
                    </a:cubicBezTo>
                    <a:close/>
                  </a:path>
                </a:pathLst>
              </a:custGeom>
              <a:solidFill>
                <a:srgbClr val="D9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8" name="Freeform 948">
                <a:extLst>
                  <a:ext uri="{FF2B5EF4-FFF2-40B4-BE49-F238E27FC236}">
                    <a16:creationId xmlns:a16="http://schemas.microsoft.com/office/drawing/2014/main" id="{CDB6DDB1-6ED3-8EAC-E953-76C5A3C63656}"/>
                  </a:ext>
                </a:extLst>
              </p:cNvPr>
              <p:cNvSpPr/>
              <p:nvPr/>
            </p:nvSpPr>
            <p:spPr bwMode="auto">
              <a:xfrm>
                <a:off x="4490" y="2069"/>
                <a:ext cx="221" cy="110"/>
              </a:xfrm>
              <a:custGeom>
                <a:avLst/>
                <a:gdLst>
                  <a:gd name="T0" fmla="*/ 531 w 546"/>
                  <a:gd name="T1" fmla="*/ 45 h 129"/>
                  <a:gd name="T2" fmla="*/ 486 w 546"/>
                  <a:gd name="T3" fmla="*/ 49 h 129"/>
                  <a:gd name="T4" fmla="*/ 482 w 546"/>
                  <a:gd name="T5" fmla="*/ 50 h 129"/>
                  <a:gd name="T6" fmla="*/ 423 w 546"/>
                  <a:gd name="T7" fmla="*/ 73 h 129"/>
                  <a:gd name="T8" fmla="*/ 339 w 546"/>
                  <a:gd name="T9" fmla="*/ 82 h 129"/>
                  <a:gd name="T10" fmla="*/ 276 w 546"/>
                  <a:gd name="T11" fmla="*/ 97 h 129"/>
                  <a:gd name="T12" fmla="*/ 213 w 546"/>
                  <a:gd name="T13" fmla="*/ 85 h 129"/>
                  <a:gd name="T14" fmla="*/ 188 w 546"/>
                  <a:gd name="T15" fmla="*/ 75 h 129"/>
                  <a:gd name="T16" fmla="*/ 159 w 546"/>
                  <a:gd name="T17" fmla="*/ 76 h 129"/>
                  <a:gd name="T18" fmla="*/ 145 w 546"/>
                  <a:gd name="T19" fmla="*/ 82 h 129"/>
                  <a:gd name="T20" fmla="*/ 106 w 546"/>
                  <a:gd name="T21" fmla="*/ 100 h 129"/>
                  <a:gd name="T22" fmla="*/ 71 w 546"/>
                  <a:gd name="T23" fmla="*/ 115 h 129"/>
                  <a:gd name="T24" fmla="*/ 11 w 546"/>
                  <a:gd name="T25" fmla="*/ 129 h 129"/>
                  <a:gd name="T26" fmla="*/ 25 w 546"/>
                  <a:gd name="T27" fmla="*/ 81 h 129"/>
                  <a:gd name="T28" fmla="*/ 35 w 546"/>
                  <a:gd name="T29" fmla="*/ 69 h 129"/>
                  <a:gd name="T30" fmla="*/ 91 w 546"/>
                  <a:gd name="T31" fmla="*/ 53 h 129"/>
                  <a:gd name="T32" fmla="*/ 113 w 546"/>
                  <a:gd name="T33" fmla="*/ 38 h 129"/>
                  <a:gd name="T34" fmla="*/ 165 w 546"/>
                  <a:gd name="T35" fmla="*/ 32 h 129"/>
                  <a:gd name="T36" fmla="*/ 237 w 546"/>
                  <a:gd name="T37" fmla="*/ 13 h 129"/>
                  <a:gd name="T38" fmla="*/ 268 w 546"/>
                  <a:gd name="T39" fmla="*/ 13 h 129"/>
                  <a:gd name="T40" fmla="*/ 330 w 546"/>
                  <a:gd name="T41" fmla="*/ 36 h 129"/>
                  <a:gd name="T42" fmla="*/ 359 w 546"/>
                  <a:gd name="T43" fmla="*/ 44 h 129"/>
                  <a:gd name="T44" fmla="*/ 386 w 546"/>
                  <a:gd name="T45" fmla="*/ 44 h 129"/>
                  <a:gd name="T46" fmla="*/ 433 w 546"/>
                  <a:gd name="T47" fmla="*/ 38 h 129"/>
                  <a:gd name="T48" fmla="*/ 471 w 546"/>
                  <a:gd name="T49" fmla="*/ 19 h 129"/>
                  <a:gd name="T50" fmla="*/ 507 w 546"/>
                  <a:gd name="T51" fmla="*/ 11 h 129"/>
                  <a:gd name="T52" fmla="*/ 523 w 546"/>
                  <a:gd name="T53" fmla="*/ 18 h 129"/>
                  <a:gd name="T54" fmla="*/ 531 w 546"/>
                  <a:gd name="T55" fmla="*/ 4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6" h="129">
                    <a:moveTo>
                      <a:pt x="531" y="45"/>
                    </a:moveTo>
                    <a:cubicBezTo>
                      <a:pt x="516" y="46"/>
                      <a:pt x="500" y="44"/>
                      <a:pt x="486" y="49"/>
                    </a:cubicBezTo>
                    <a:cubicBezTo>
                      <a:pt x="485" y="50"/>
                      <a:pt x="483" y="50"/>
                      <a:pt x="482" y="50"/>
                    </a:cubicBezTo>
                    <a:cubicBezTo>
                      <a:pt x="468" y="72"/>
                      <a:pt x="443" y="67"/>
                      <a:pt x="423" y="73"/>
                    </a:cubicBezTo>
                    <a:cubicBezTo>
                      <a:pt x="393" y="65"/>
                      <a:pt x="367" y="80"/>
                      <a:pt x="339" y="82"/>
                    </a:cubicBezTo>
                    <a:cubicBezTo>
                      <a:pt x="319" y="93"/>
                      <a:pt x="298" y="96"/>
                      <a:pt x="276" y="97"/>
                    </a:cubicBezTo>
                    <a:cubicBezTo>
                      <a:pt x="256" y="90"/>
                      <a:pt x="237" y="79"/>
                      <a:pt x="213" y="85"/>
                    </a:cubicBezTo>
                    <a:cubicBezTo>
                      <a:pt x="204" y="87"/>
                      <a:pt x="196" y="80"/>
                      <a:pt x="188" y="75"/>
                    </a:cubicBezTo>
                    <a:cubicBezTo>
                      <a:pt x="178" y="68"/>
                      <a:pt x="168" y="64"/>
                      <a:pt x="159" y="76"/>
                    </a:cubicBezTo>
                    <a:cubicBezTo>
                      <a:pt x="155" y="80"/>
                      <a:pt x="150" y="82"/>
                      <a:pt x="145" y="82"/>
                    </a:cubicBezTo>
                    <a:cubicBezTo>
                      <a:pt x="129" y="83"/>
                      <a:pt x="117" y="89"/>
                      <a:pt x="106" y="100"/>
                    </a:cubicBezTo>
                    <a:cubicBezTo>
                      <a:pt x="97" y="110"/>
                      <a:pt x="82" y="115"/>
                      <a:pt x="71" y="115"/>
                    </a:cubicBezTo>
                    <a:cubicBezTo>
                      <a:pt x="49" y="115"/>
                      <a:pt x="30" y="121"/>
                      <a:pt x="11" y="129"/>
                    </a:cubicBezTo>
                    <a:cubicBezTo>
                      <a:pt x="0" y="104"/>
                      <a:pt x="2" y="99"/>
                      <a:pt x="25" y="81"/>
                    </a:cubicBezTo>
                    <a:cubicBezTo>
                      <a:pt x="29" y="78"/>
                      <a:pt x="31" y="73"/>
                      <a:pt x="35" y="69"/>
                    </a:cubicBezTo>
                    <a:cubicBezTo>
                      <a:pt x="56" y="71"/>
                      <a:pt x="73" y="60"/>
                      <a:pt x="91" y="53"/>
                    </a:cubicBezTo>
                    <a:cubicBezTo>
                      <a:pt x="100" y="49"/>
                      <a:pt x="106" y="45"/>
                      <a:pt x="113" y="38"/>
                    </a:cubicBezTo>
                    <a:cubicBezTo>
                      <a:pt x="127" y="21"/>
                      <a:pt x="150" y="24"/>
                      <a:pt x="165" y="32"/>
                    </a:cubicBezTo>
                    <a:cubicBezTo>
                      <a:pt x="197" y="48"/>
                      <a:pt x="217" y="32"/>
                      <a:pt x="237" y="13"/>
                    </a:cubicBezTo>
                    <a:cubicBezTo>
                      <a:pt x="249" y="2"/>
                      <a:pt x="256" y="0"/>
                      <a:pt x="268" y="13"/>
                    </a:cubicBezTo>
                    <a:cubicBezTo>
                      <a:pt x="285" y="30"/>
                      <a:pt x="308" y="32"/>
                      <a:pt x="330" y="36"/>
                    </a:cubicBezTo>
                    <a:cubicBezTo>
                      <a:pt x="340" y="37"/>
                      <a:pt x="350" y="38"/>
                      <a:pt x="359" y="44"/>
                    </a:cubicBezTo>
                    <a:cubicBezTo>
                      <a:pt x="368" y="49"/>
                      <a:pt x="377" y="48"/>
                      <a:pt x="386" y="44"/>
                    </a:cubicBezTo>
                    <a:cubicBezTo>
                      <a:pt x="401" y="38"/>
                      <a:pt x="416" y="36"/>
                      <a:pt x="433" y="38"/>
                    </a:cubicBezTo>
                    <a:cubicBezTo>
                      <a:pt x="449" y="40"/>
                      <a:pt x="462" y="34"/>
                      <a:pt x="471" y="19"/>
                    </a:cubicBezTo>
                    <a:cubicBezTo>
                      <a:pt x="480" y="2"/>
                      <a:pt x="491" y="0"/>
                      <a:pt x="507" y="11"/>
                    </a:cubicBezTo>
                    <a:cubicBezTo>
                      <a:pt x="512" y="14"/>
                      <a:pt x="517" y="16"/>
                      <a:pt x="523" y="18"/>
                    </a:cubicBezTo>
                    <a:cubicBezTo>
                      <a:pt x="544" y="24"/>
                      <a:pt x="546" y="29"/>
                      <a:pt x="531" y="45"/>
                    </a:cubicBezTo>
                    <a:close/>
                  </a:path>
                </a:pathLst>
              </a:custGeom>
              <a:solidFill>
                <a:srgbClr val="D4B9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9" name="Freeform 949">
                <a:extLst>
                  <a:ext uri="{FF2B5EF4-FFF2-40B4-BE49-F238E27FC236}">
                    <a16:creationId xmlns:a16="http://schemas.microsoft.com/office/drawing/2014/main" id="{7A8188AF-5ECF-7CD5-D44E-75709B2AE71A}"/>
                  </a:ext>
                </a:extLst>
              </p:cNvPr>
              <p:cNvSpPr/>
              <p:nvPr/>
            </p:nvSpPr>
            <p:spPr bwMode="auto">
              <a:xfrm>
                <a:off x="4561" y="2139"/>
                <a:ext cx="69" cy="145"/>
              </a:xfrm>
              <a:custGeom>
                <a:avLst/>
                <a:gdLst>
                  <a:gd name="T0" fmla="*/ 98 w 168"/>
                  <a:gd name="T1" fmla="*/ 11 h 171"/>
                  <a:gd name="T2" fmla="*/ 162 w 168"/>
                  <a:gd name="T3" fmla="*/ 0 h 171"/>
                  <a:gd name="T4" fmla="*/ 153 w 168"/>
                  <a:gd name="T5" fmla="*/ 47 h 171"/>
                  <a:gd name="T6" fmla="*/ 134 w 168"/>
                  <a:gd name="T7" fmla="*/ 96 h 171"/>
                  <a:gd name="T8" fmla="*/ 121 w 168"/>
                  <a:gd name="T9" fmla="*/ 107 h 171"/>
                  <a:gd name="T10" fmla="*/ 110 w 168"/>
                  <a:gd name="T11" fmla="*/ 108 h 171"/>
                  <a:gd name="T12" fmla="*/ 54 w 168"/>
                  <a:gd name="T13" fmla="*/ 159 h 171"/>
                  <a:gd name="T14" fmla="*/ 46 w 168"/>
                  <a:gd name="T15" fmla="*/ 171 h 171"/>
                  <a:gd name="T16" fmla="*/ 22 w 168"/>
                  <a:gd name="T17" fmla="*/ 130 h 171"/>
                  <a:gd name="T18" fmla="*/ 67 w 168"/>
                  <a:gd name="T19" fmla="*/ 69 h 171"/>
                  <a:gd name="T20" fmla="*/ 10 w 168"/>
                  <a:gd name="T21" fmla="*/ 52 h 171"/>
                  <a:gd name="T22" fmla="*/ 7 w 168"/>
                  <a:gd name="T23" fmla="*/ 33 h 171"/>
                  <a:gd name="T24" fmla="*/ 84 w 168"/>
                  <a:gd name="T25" fmla="*/ 11 h 171"/>
                  <a:gd name="T26" fmla="*/ 98 w 168"/>
                  <a:gd name="T27" fmla="*/ 1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171">
                    <a:moveTo>
                      <a:pt x="98" y="11"/>
                    </a:moveTo>
                    <a:cubicBezTo>
                      <a:pt x="119" y="7"/>
                      <a:pt x="140" y="4"/>
                      <a:pt x="162" y="0"/>
                    </a:cubicBezTo>
                    <a:cubicBezTo>
                      <a:pt x="168" y="17"/>
                      <a:pt x="165" y="33"/>
                      <a:pt x="153" y="47"/>
                    </a:cubicBezTo>
                    <a:cubicBezTo>
                      <a:pt x="141" y="61"/>
                      <a:pt x="133" y="77"/>
                      <a:pt x="134" y="96"/>
                    </a:cubicBezTo>
                    <a:cubicBezTo>
                      <a:pt x="134" y="105"/>
                      <a:pt x="130" y="109"/>
                      <a:pt x="121" y="107"/>
                    </a:cubicBezTo>
                    <a:cubicBezTo>
                      <a:pt x="117" y="106"/>
                      <a:pt x="112" y="104"/>
                      <a:pt x="110" y="108"/>
                    </a:cubicBezTo>
                    <a:cubicBezTo>
                      <a:pt x="95" y="129"/>
                      <a:pt x="64" y="133"/>
                      <a:pt x="54" y="159"/>
                    </a:cubicBezTo>
                    <a:cubicBezTo>
                      <a:pt x="51" y="163"/>
                      <a:pt x="48" y="167"/>
                      <a:pt x="46" y="171"/>
                    </a:cubicBezTo>
                    <a:cubicBezTo>
                      <a:pt x="16" y="164"/>
                      <a:pt x="15" y="157"/>
                      <a:pt x="22" y="130"/>
                    </a:cubicBezTo>
                    <a:cubicBezTo>
                      <a:pt x="29" y="102"/>
                      <a:pt x="55" y="90"/>
                      <a:pt x="67" y="69"/>
                    </a:cubicBezTo>
                    <a:cubicBezTo>
                      <a:pt x="47" y="70"/>
                      <a:pt x="26" y="72"/>
                      <a:pt x="10" y="52"/>
                    </a:cubicBezTo>
                    <a:cubicBezTo>
                      <a:pt x="6" y="47"/>
                      <a:pt x="0" y="41"/>
                      <a:pt x="7" y="33"/>
                    </a:cubicBezTo>
                    <a:cubicBezTo>
                      <a:pt x="33" y="26"/>
                      <a:pt x="59" y="22"/>
                      <a:pt x="84" y="11"/>
                    </a:cubicBezTo>
                    <a:cubicBezTo>
                      <a:pt x="88" y="9"/>
                      <a:pt x="93" y="8"/>
                      <a:pt x="98" y="11"/>
                    </a:cubicBezTo>
                    <a:close/>
                  </a:path>
                </a:pathLst>
              </a:custGeom>
              <a:solidFill>
                <a:srgbClr val="E2DA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0" name="Freeform 950">
                <a:extLst>
                  <a:ext uri="{FF2B5EF4-FFF2-40B4-BE49-F238E27FC236}">
                    <a16:creationId xmlns:a16="http://schemas.microsoft.com/office/drawing/2014/main" id="{3A9E0A47-7690-9B18-1875-F7EAE7D53719}"/>
                  </a:ext>
                </a:extLst>
              </p:cNvPr>
              <p:cNvSpPr/>
              <p:nvPr/>
            </p:nvSpPr>
            <p:spPr bwMode="auto">
              <a:xfrm>
                <a:off x="4058" y="903"/>
                <a:ext cx="159" cy="150"/>
              </a:xfrm>
              <a:custGeom>
                <a:avLst/>
                <a:gdLst>
                  <a:gd name="T0" fmla="*/ 307 w 391"/>
                  <a:gd name="T1" fmla="*/ 177 h 177"/>
                  <a:gd name="T2" fmla="*/ 266 w 391"/>
                  <a:gd name="T3" fmla="*/ 148 h 177"/>
                  <a:gd name="T4" fmla="*/ 247 w 391"/>
                  <a:gd name="T5" fmla="*/ 121 h 177"/>
                  <a:gd name="T6" fmla="*/ 235 w 391"/>
                  <a:gd name="T7" fmla="*/ 118 h 177"/>
                  <a:gd name="T8" fmla="*/ 186 w 391"/>
                  <a:gd name="T9" fmla="*/ 137 h 177"/>
                  <a:gd name="T10" fmla="*/ 171 w 391"/>
                  <a:gd name="T11" fmla="*/ 147 h 177"/>
                  <a:gd name="T12" fmla="*/ 118 w 391"/>
                  <a:gd name="T13" fmla="*/ 156 h 177"/>
                  <a:gd name="T14" fmla="*/ 58 w 391"/>
                  <a:gd name="T15" fmla="*/ 144 h 177"/>
                  <a:gd name="T16" fmla="*/ 2 w 391"/>
                  <a:gd name="T17" fmla="*/ 109 h 177"/>
                  <a:gd name="T18" fmla="*/ 9 w 391"/>
                  <a:gd name="T19" fmla="*/ 98 h 177"/>
                  <a:gd name="T20" fmla="*/ 64 w 391"/>
                  <a:gd name="T21" fmla="*/ 73 h 177"/>
                  <a:gd name="T22" fmla="*/ 88 w 391"/>
                  <a:gd name="T23" fmla="*/ 57 h 177"/>
                  <a:gd name="T24" fmla="*/ 66 w 391"/>
                  <a:gd name="T25" fmla="*/ 43 h 177"/>
                  <a:gd name="T26" fmla="*/ 27 w 391"/>
                  <a:gd name="T27" fmla="*/ 33 h 177"/>
                  <a:gd name="T28" fmla="*/ 48 w 391"/>
                  <a:gd name="T29" fmla="*/ 8 h 177"/>
                  <a:gd name="T30" fmla="*/ 104 w 391"/>
                  <a:gd name="T31" fmla="*/ 2 h 177"/>
                  <a:gd name="T32" fmla="*/ 134 w 391"/>
                  <a:gd name="T33" fmla="*/ 32 h 177"/>
                  <a:gd name="T34" fmla="*/ 155 w 391"/>
                  <a:gd name="T35" fmla="*/ 36 h 177"/>
                  <a:gd name="T36" fmla="*/ 206 w 391"/>
                  <a:gd name="T37" fmla="*/ 44 h 177"/>
                  <a:gd name="T38" fmla="*/ 251 w 391"/>
                  <a:gd name="T39" fmla="*/ 81 h 177"/>
                  <a:gd name="T40" fmla="*/ 310 w 391"/>
                  <a:gd name="T41" fmla="*/ 105 h 177"/>
                  <a:gd name="T42" fmla="*/ 366 w 391"/>
                  <a:gd name="T43" fmla="*/ 120 h 177"/>
                  <a:gd name="T44" fmla="*/ 391 w 391"/>
                  <a:gd name="T45" fmla="*/ 129 h 177"/>
                  <a:gd name="T46" fmla="*/ 328 w 391"/>
                  <a:gd name="T47" fmla="*/ 120 h 177"/>
                  <a:gd name="T48" fmla="*/ 307 w 391"/>
                  <a:gd name="T49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1" h="177">
                    <a:moveTo>
                      <a:pt x="307" y="177"/>
                    </a:moveTo>
                    <a:cubicBezTo>
                      <a:pt x="286" y="177"/>
                      <a:pt x="272" y="169"/>
                      <a:pt x="266" y="148"/>
                    </a:cubicBezTo>
                    <a:cubicBezTo>
                      <a:pt x="262" y="138"/>
                      <a:pt x="253" y="130"/>
                      <a:pt x="247" y="121"/>
                    </a:cubicBezTo>
                    <a:cubicBezTo>
                      <a:pt x="244" y="116"/>
                      <a:pt x="237" y="115"/>
                      <a:pt x="235" y="118"/>
                    </a:cubicBezTo>
                    <a:cubicBezTo>
                      <a:pt x="221" y="132"/>
                      <a:pt x="203" y="132"/>
                      <a:pt x="186" y="137"/>
                    </a:cubicBezTo>
                    <a:cubicBezTo>
                      <a:pt x="179" y="138"/>
                      <a:pt x="175" y="142"/>
                      <a:pt x="171" y="147"/>
                    </a:cubicBezTo>
                    <a:cubicBezTo>
                      <a:pt x="155" y="165"/>
                      <a:pt x="139" y="169"/>
                      <a:pt x="118" y="156"/>
                    </a:cubicBezTo>
                    <a:cubicBezTo>
                      <a:pt x="99" y="145"/>
                      <a:pt x="81" y="138"/>
                      <a:pt x="58" y="144"/>
                    </a:cubicBezTo>
                    <a:cubicBezTo>
                      <a:pt x="38" y="149"/>
                      <a:pt x="8" y="129"/>
                      <a:pt x="2" y="109"/>
                    </a:cubicBezTo>
                    <a:cubicBezTo>
                      <a:pt x="0" y="103"/>
                      <a:pt x="5" y="100"/>
                      <a:pt x="9" y="98"/>
                    </a:cubicBezTo>
                    <a:cubicBezTo>
                      <a:pt x="26" y="88"/>
                      <a:pt x="42" y="73"/>
                      <a:pt x="64" y="73"/>
                    </a:cubicBezTo>
                    <a:cubicBezTo>
                      <a:pt x="77" y="73"/>
                      <a:pt x="87" y="65"/>
                      <a:pt x="88" y="57"/>
                    </a:cubicBezTo>
                    <a:cubicBezTo>
                      <a:pt x="90" y="46"/>
                      <a:pt x="71" y="43"/>
                      <a:pt x="66" y="43"/>
                    </a:cubicBezTo>
                    <a:cubicBezTo>
                      <a:pt x="51" y="46"/>
                      <a:pt x="41" y="32"/>
                      <a:pt x="27" y="33"/>
                    </a:cubicBezTo>
                    <a:cubicBezTo>
                      <a:pt x="34" y="24"/>
                      <a:pt x="39" y="8"/>
                      <a:pt x="48" y="8"/>
                    </a:cubicBezTo>
                    <a:cubicBezTo>
                      <a:pt x="68" y="9"/>
                      <a:pt x="85" y="0"/>
                      <a:pt x="104" y="2"/>
                    </a:cubicBezTo>
                    <a:cubicBezTo>
                      <a:pt x="120" y="5"/>
                      <a:pt x="126" y="21"/>
                      <a:pt x="134" y="32"/>
                    </a:cubicBezTo>
                    <a:cubicBezTo>
                      <a:pt x="141" y="42"/>
                      <a:pt x="145" y="45"/>
                      <a:pt x="155" y="36"/>
                    </a:cubicBezTo>
                    <a:cubicBezTo>
                      <a:pt x="165" y="25"/>
                      <a:pt x="194" y="31"/>
                      <a:pt x="206" y="44"/>
                    </a:cubicBezTo>
                    <a:cubicBezTo>
                      <a:pt x="220" y="58"/>
                      <a:pt x="233" y="72"/>
                      <a:pt x="251" y="81"/>
                    </a:cubicBezTo>
                    <a:cubicBezTo>
                      <a:pt x="268" y="95"/>
                      <a:pt x="286" y="110"/>
                      <a:pt x="310" y="105"/>
                    </a:cubicBezTo>
                    <a:cubicBezTo>
                      <a:pt x="331" y="100"/>
                      <a:pt x="349" y="111"/>
                      <a:pt x="366" y="120"/>
                    </a:cubicBezTo>
                    <a:cubicBezTo>
                      <a:pt x="374" y="124"/>
                      <a:pt x="384" y="122"/>
                      <a:pt x="391" y="129"/>
                    </a:cubicBezTo>
                    <a:cubicBezTo>
                      <a:pt x="369" y="132"/>
                      <a:pt x="349" y="126"/>
                      <a:pt x="328" y="120"/>
                    </a:cubicBezTo>
                    <a:cubicBezTo>
                      <a:pt x="325" y="140"/>
                      <a:pt x="336" y="166"/>
                      <a:pt x="307" y="177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1" name="Freeform 951">
                <a:extLst>
                  <a:ext uri="{FF2B5EF4-FFF2-40B4-BE49-F238E27FC236}">
                    <a16:creationId xmlns:a16="http://schemas.microsoft.com/office/drawing/2014/main" id="{49CD8B07-900F-6160-C5A9-CCD627CE52C0}"/>
                  </a:ext>
                </a:extLst>
              </p:cNvPr>
              <p:cNvSpPr/>
              <p:nvPr/>
            </p:nvSpPr>
            <p:spPr bwMode="auto">
              <a:xfrm>
                <a:off x="4507" y="2165"/>
                <a:ext cx="88" cy="170"/>
              </a:xfrm>
              <a:custGeom>
                <a:avLst/>
                <a:gdLst>
                  <a:gd name="T0" fmla="*/ 141 w 219"/>
                  <a:gd name="T1" fmla="*/ 5 h 200"/>
                  <a:gd name="T2" fmla="*/ 202 w 219"/>
                  <a:gd name="T3" fmla="*/ 32 h 200"/>
                  <a:gd name="T4" fmla="*/ 215 w 219"/>
                  <a:gd name="T5" fmla="*/ 32 h 200"/>
                  <a:gd name="T6" fmla="*/ 206 w 219"/>
                  <a:gd name="T7" fmla="*/ 42 h 200"/>
                  <a:gd name="T8" fmla="*/ 164 w 219"/>
                  <a:gd name="T9" fmla="*/ 98 h 200"/>
                  <a:gd name="T10" fmla="*/ 160 w 219"/>
                  <a:gd name="T11" fmla="*/ 107 h 200"/>
                  <a:gd name="T12" fmla="*/ 165 w 219"/>
                  <a:gd name="T13" fmla="*/ 129 h 200"/>
                  <a:gd name="T14" fmla="*/ 181 w 219"/>
                  <a:gd name="T15" fmla="*/ 140 h 200"/>
                  <a:gd name="T16" fmla="*/ 209 w 219"/>
                  <a:gd name="T17" fmla="*/ 180 h 200"/>
                  <a:gd name="T18" fmla="*/ 204 w 219"/>
                  <a:gd name="T19" fmla="*/ 193 h 200"/>
                  <a:gd name="T20" fmla="*/ 190 w 219"/>
                  <a:gd name="T21" fmla="*/ 199 h 200"/>
                  <a:gd name="T22" fmla="*/ 182 w 219"/>
                  <a:gd name="T23" fmla="*/ 190 h 200"/>
                  <a:gd name="T24" fmla="*/ 153 w 219"/>
                  <a:gd name="T25" fmla="*/ 172 h 200"/>
                  <a:gd name="T26" fmla="*/ 105 w 219"/>
                  <a:gd name="T27" fmla="*/ 154 h 200"/>
                  <a:gd name="T28" fmla="*/ 85 w 219"/>
                  <a:gd name="T29" fmla="*/ 160 h 200"/>
                  <a:gd name="T30" fmla="*/ 13 w 219"/>
                  <a:gd name="T31" fmla="*/ 124 h 200"/>
                  <a:gd name="T32" fmla="*/ 3 w 219"/>
                  <a:gd name="T33" fmla="*/ 104 h 200"/>
                  <a:gd name="T34" fmla="*/ 13 w 219"/>
                  <a:gd name="T35" fmla="*/ 72 h 200"/>
                  <a:gd name="T36" fmla="*/ 20 w 219"/>
                  <a:gd name="T37" fmla="*/ 70 h 200"/>
                  <a:gd name="T38" fmla="*/ 40 w 219"/>
                  <a:gd name="T39" fmla="*/ 57 h 200"/>
                  <a:gd name="T40" fmla="*/ 64 w 219"/>
                  <a:gd name="T41" fmla="*/ 39 h 200"/>
                  <a:gd name="T42" fmla="*/ 69 w 219"/>
                  <a:gd name="T43" fmla="*/ 33 h 200"/>
                  <a:gd name="T44" fmla="*/ 132 w 219"/>
                  <a:gd name="T45" fmla="*/ 2 h 200"/>
                  <a:gd name="T46" fmla="*/ 141 w 219"/>
                  <a:gd name="T47" fmla="*/ 5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9" h="200">
                    <a:moveTo>
                      <a:pt x="141" y="5"/>
                    </a:moveTo>
                    <a:cubicBezTo>
                      <a:pt x="154" y="35"/>
                      <a:pt x="170" y="35"/>
                      <a:pt x="202" y="32"/>
                    </a:cubicBezTo>
                    <a:cubicBezTo>
                      <a:pt x="206" y="31"/>
                      <a:pt x="212" y="25"/>
                      <a:pt x="215" y="32"/>
                    </a:cubicBezTo>
                    <a:cubicBezTo>
                      <a:pt x="219" y="40"/>
                      <a:pt x="208" y="39"/>
                      <a:pt x="206" y="42"/>
                    </a:cubicBezTo>
                    <a:cubicBezTo>
                      <a:pt x="195" y="63"/>
                      <a:pt x="167" y="71"/>
                      <a:pt x="164" y="98"/>
                    </a:cubicBezTo>
                    <a:cubicBezTo>
                      <a:pt x="164" y="101"/>
                      <a:pt x="162" y="105"/>
                      <a:pt x="160" y="107"/>
                    </a:cubicBezTo>
                    <a:cubicBezTo>
                      <a:pt x="149" y="117"/>
                      <a:pt x="153" y="123"/>
                      <a:pt x="165" y="129"/>
                    </a:cubicBezTo>
                    <a:cubicBezTo>
                      <a:pt x="171" y="131"/>
                      <a:pt x="175" y="136"/>
                      <a:pt x="181" y="140"/>
                    </a:cubicBezTo>
                    <a:cubicBezTo>
                      <a:pt x="198" y="148"/>
                      <a:pt x="202" y="165"/>
                      <a:pt x="209" y="180"/>
                    </a:cubicBezTo>
                    <a:cubicBezTo>
                      <a:pt x="206" y="184"/>
                      <a:pt x="206" y="189"/>
                      <a:pt x="204" y="193"/>
                    </a:cubicBezTo>
                    <a:cubicBezTo>
                      <a:pt x="201" y="199"/>
                      <a:pt x="196" y="200"/>
                      <a:pt x="190" y="199"/>
                    </a:cubicBezTo>
                    <a:cubicBezTo>
                      <a:pt x="185" y="198"/>
                      <a:pt x="183" y="195"/>
                      <a:pt x="182" y="190"/>
                    </a:cubicBezTo>
                    <a:cubicBezTo>
                      <a:pt x="175" y="167"/>
                      <a:pt x="175" y="167"/>
                      <a:pt x="153" y="172"/>
                    </a:cubicBezTo>
                    <a:cubicBezTo>
                      <a:pt x="143" y="157"/>
                      <a:pt x="124" y="149"/>
                      <a:pt x="105" y="154"/>
                    </a:cubicBezTo>
                    <a:cubicBezTo>
                      <a:pt x="99" y="156"/>
                      <a:pt x="92" y="158"/>
                      <a:pt x="85" y="160"/>
                    </a:cubicBezTo>
                    <a:cubicBezTo>
                      <a:pt x="63" y="143"/>
                      <a:pt x="37" y="136"/>
                      <a:pt x="13" y="124"/>
                    </a:cubicBezTo>
                    <a:cubicBezTo>
                      <a:pt x="9" y="117"/>
                      <a:pt x="0" y="111"/>
                      <a:pt x="3" y="104"/>
                    </a:cubicBezTo>
                    <a:cubicBezTo>
                      <a:pt x="7" y="93"/>
                      <a:pt x="14" y="84"/>
                      <a:pt x="13" y="72"/>
                    </a:cubicBezTo>
                    <a:cubicBezTo>
                      <a:pt x="13" y="71"/>
                      <a:pt x="17" y="70"/>
                      <a:pt x="20" y="70"/>
                    </a:cubicBezTo>
                    <a:cubicBezTo>
                      <a:pt x="30" y="71"/>
                      <a:pt x="38" y="71"/>
                      <a:pt x="40" y="57"/>
                    </a:cubicBezTo>
                    <a:cubicBezTo>
                      <a:pt x="42" y="47"/>
                      <a:pt x="60" y="50"/>
                      <a:pt x="64" y="39"/>
                    </a:cubicBezTo>
                    <a:cubicBezTo>
                      <a:pt x="65" y="37"/>
                      <a:pt x="67" y="35"/>
                      <a:pt x="69" y="33"/>
                    </a:cubicBezTo>
                    <a:cubicBezTo>
                      <a:pt x="87" y="17"/>
                      <a:pt x="112" y="15"/>
                      <a:pt x="132" y="2"/>
                    </a:cubicBezTo>
                    <a:cubicBezTo>
                      <a:pt x="134" y="0"/>
                      <a:pt x="138" y="2"/>
                      <a:pt x="141" y="5"/>
                    </a:cubicBezTo>
                    <a:close/>
                  </a:path>
                </a:pathLst>
              </a:custGeom>
              <a:solidFill>
                <a:srgbClr val="B5BC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2" name="Freeform 952">
                <a:extLst>
                  <a:ext uri="{FF2B5EF4-FFF2-40B4-BE49-F238E27FC236}">
                    <a16:creationId xmlns:a16="http://schemas.microsoft.com/office/drawing/2014/main" id="{90BAA0C1-57D3-D0D2-B363-1EE39315035B}"/>
                  </a:ext>
                </a:extLst>
              </p:cNvPr>
              <p:cNvSpPr/>
              <p:nvPr/>
            </p:nvSpPr>
            <p:spPr bwMode="auto">
              <a:xfrm>
                <a:off x="4646" y="2286"/>
                <a:ext cx="42" cy="67"/>
              </a:xfrm>
              <a:custGeom>
                <a:avLst/>
                <a:gdLst>
                  <a:gd name="T0" fmla="*/ 37 w 104"/>
                  <a:gd name="T1" fmla="*/ 78 h 79"/>
                  <a:gd name="T2" fmla="*/ 6 w 104"/>
                  <a:gd name="T3" fmla="*/ 66 h 79"/>
                  <a:gd name="T4" fmla="*/ 10 w 104"/>
                  <a:gd name="T5" fmla="*/ 29 h 79"/>
                  <a:gd name="T6" fmla="*/ 18 w 104"/>
                  <a:gd name="T7" fmla="*/ 24 h 79"/>
                  <a:gd name="T8" fmla="*/ 66 w 104"/>
                  <a:gd name="T9" fmla="*/ 7 h 79"/>
                  <a:gd name="T10" fmla="*/ 94 w 104"/>
                  <a:gd name="T11" fmla="*/ 6 h 79"/>
                  <a:gd name="T12" fmla="*/ 99 w 104"/>
                  <a:gd name="T13" fmla="*/ 32 h 79"/>
                  <a:gd name="T14" fmla="*/ 37 w 104"/>
                  <a:gd name="T15" fmla="*/ 7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4" h="79">
                    <a:moveTo>
                      <a:pt x="37" y="78"/>
                    </a:moveTo>
                    <a:cubicBezTo>
                      <a:pt x="21" y="79"/>
                      <a:pt x="11" y="78"/>
                      <a:pt x="6" y="66"/>
                    </a:cubicBezTo>
                    <a:cubicBezTo>
                      <a:pt x="0" y="52"/>
                      <a:pt x="0" y="40"/>
                      <a:pt x="10" y="29"/>
                    </a:cubicBezTo>
                    <a:cubicBezTo>
                      <a:pt x="13" y="26"/>
                      <a:pt x="15" y="22"/>
                      <a:pt x="18" y="24"/>
                    </a:cubicBezTo>
                    <a:cubicBezTo>
                      <a:pt x="39" y="34"/>
                      <a:pt x="51" y="15"/>
                      <a:pt x="66" y="7"/>
                    </a:cubicBezTo>
                    <a:cubicBezTo>
                      <a:pt x="76" y="2"/>
                      <a:pt x="85" y="0"/>
                      <a:pt x="94" y="6"/>
                    </a:cubicBezTo>
                    <a:cubicBezTo>
                      <a:pt x="104" y="12"/>
                      <a:pt x="101" y="22"/>
                      <a:pt x="99" y="32"/>
                    </a:cubicBezTo>
                    <a:cubicBezTo>
                      <a:pt x="95" y="65"/>
                      <a:pt x="70" y="74"/>
                      <a:pt x="37" y="78"/>
                    </a:cubicBezTo>
                    <a:close/>
                  </a:path>
                </a:pathLst>
              </a:custGeom>
              <a:solidFill>
                <a:srgbClr val="A7A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3" name="Freeform 953">
                <a:extLst>
                  <a:ext uri="{FF2B5EF4-FFF2-40B4-BE49-F238E27FC236}">
                    <a16:creationId xmlns:a16="http://schemas.microsoft.com/office/drawing/2014/main" id="{ED334E45-7FFB-1755-19C0-4D732C457333}"/>
                  </a:ext>
                </a:extLst>
              </p:cNvPr>
              <p:cNvSpPr/>
              <p:nvPr/>
            </p:nvSpPr>
            <p:spPr bwMode="auto">
              <a:xfrm>
                <a:off x="4582" y="2333"/>
                <a:ext cx="53" cy="71"/>
              </a:xfrm>
              <a:custGeom>
                <a:avLst/>
                <a:gdLst>
                  <a:gd name="T0" fmla="*/ 40 w 131"/>
                  <a:gd name="T1" fmla="*/ 59 h 83"/>
                  <a:gd name="T2" fmla="*/ 0 w 131"/>
                  <a:gd name="T3" fmla="*/ 52 h 83"/>
                  <a:gd name="T4" fmla="*/ 10 w 131"/>
                  <a:gd name="T5" fmla="*/ 43 h 83"/>
                  <a:gd name="T6" fmla="*/ 28 w 131"/>
                  <a:gd name="T7" fmla="*/ 18 h 83"/>
                  <a:gd name="T8" fmla="*/ 45 w 131"/>
                  <a:gd name="T9" fmla="*/ 10 h 83"/>
                  <a:gd name="T10" fmla="*/ 64 w 131"/>
                  <a:gd name="T11" fmla="*/ 6 h 83"/>
                  <a:gd name="T12" fmla="*/ 76 w 131"/>
                  <a:gd name="T13" fmla="*/ 0 h 83"/>
                  <a:gd name="T14" fmla="*/ 92 w 131"/>
                  <a:gd name="T15" fmla="*/ 7 h 83"/>
                  <a:gd name="T16" fmla="*/ 113 w 131"/>
                  <a:gd name="T17" fmla="*/ 30 h 83"/>
                  <a:gd name="T18" fmla="*/ 99 w 131"/>
                  <a:gd name="T19" fmla="*/ 77 h 83"/>
                  <a:gd name="T20" fmla="*/ 40 w 131"/>
                  <a:gd name="T21" fmla="*/ 5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1" h="83">
                    <a:moveTo>
                      <a:pt x="40" y="59"/>
                    </a:moveTo>
                    <a:cubicBezTo>
                      <a:pt x="28" y="50"/>
                      <a:pt x="12" y="59"/>
                      <a:pt x="0" y="52"/>
                    </a:cubicBezTo>
                    <a:cubicBezTo>
                      <a:pt x="2" y="47"/>
                      <a:pt x="6" y="44"/>
                      <a:pt x="10" y="43"/>
                    </a:cubicBezTo>
                    <a:cubicBezTo>
                      <a:pt x="24" y="40"/>
                      <a:pt x="28" y="31"/>
                      <a:pt x="28" y="18"/>
                    </a:cubicBezTo>
                    <a:cubicBezTo>
                      <a:pt x="34" y="15"/>
                      <a:pt x="41" y="16"/>
                      <a:pt x="45" y="10"/>
                    </a:cubicBezTo>
                    <a:cubicBezTo>
                      <a:pt x="50" y="3"/>
                      <a:pt x="57" y="2"/>
                      <a:pt x="64" y="6"/>
                    </a:cubicBezTo>
                    <a:cubicBezTo>
                      <a:pt x="72" y="12"/>
                      <a:pt x="73" y="3"/>
                      <a:pt x="76" y="0"/>
                    </a:cubicBezTo>
                    <a:cubicBezTo>
                      <a:pt x="81" y="2"/>
                      <a:pt x="87" y="5"/>
                      <a:pt x="92" y="7"/>
                    </a:cubicBezTo>
                    <a:cubicBezTo>
                      <a:pt x="101" y="13"/>
                      <a:pt x="107" y="22"/>
                      <a:pt x="113" y="30"/>
                    </a:cubicBezTo>
                    <a:cubicBezTo>
                      <a:pt x="131" y="50"/>
                      <a:pt x="124" y="69"/>
                      <a:pt x="99" y="77"/>
                    </a:cubicBezTo>
                    <a:cubicBezTo>
                      <a:pt x="81" y="83"/>
                      <a:pt x="51" y="74"/>
                      <a:pt x="40" y="59"/>
                    </a:cubicBezTo>
                    <a:close/>
                  </a:path>
                </a:pathLst>
              </a:custGeom>
              <a:solidFill>
                <a:srgbClr val="7485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4" name="Freeform 954">
                <a:extLst>
                  <a:ext uri="{FF2B5EF4-FFF2-40B4-BE49-F238E27FC236}">
                    <a16:creationId xmlns:a16="http://schemas.microsoft.com/office/drawing/2014/main" id="{210856D6-2343-E31A-8C12-483143A9097E}"/>
                  </a:ext>
                </a:extLst>
              </p:cNvPr>
              <p:cNvSpPr/>
              <p:nvPr/>
            </p:nvSpPr>
            <p:spPr bwMode="auto">
              <a:xfrm>
                <a:off x="4557" y="2299"/>
                <a:ext cx="56" cy="58"/>
              </a:xfrm>
              <a:custGeom>
                <a:avLst/>
                <a:gdLst>
                  <a:gd name="T0" fmla="*/ 136 w 138"/>
                  <a:gd name="T1" fmla="*/ 40 h 68"/>
                  <a:gd name="T2" fmla="*/ 138 w 138"/>
                  <a:gd name="T3" fmla="*/ 57 h 68"/>
                  <a:gd name="T4" fmla="*/ 123 w 138"/>
                  <a:gd name="T5" fmla="*/ 49 h 68"/>
                  <a:gd name="T6" fmla="*/ 109 w 138"/>
                  <a:gd name="T7" fmla="*/ 51 h 68"/>
                  <a:gd name="T8" fmla="*/ 88 w 138"/>
                  <a:gd name="T9" fmla="*/ 59 h 68"/>
                  <a:gd name="T10" fmla="*/ 0 w 138"/>
                  <a:gd name="T11" fmla="*/ 52 h 68"/>
                  <a:gd name="T12" fmla="*/ 28 w 138"/>
                  <a:gd name="T13" fmla="*/ 15 h 68"/>
                  <a:gd name="T14" fmla="*/ 49 w 138"/>
                  <a:gd name="T15" fmla="*/ 5 h 68"/>
                  <a:gd name="T16" fmla="*/ 61 w 138"/>
                  <a:gd name="T17" fmla="*/ 29 h 68"/>
                  <a:gd name="T18" fmla="*/ 65 w 138"/>
                  <a:gd name="T19" fmla="*/ 39 h 68"/>
                  <a:gd name="T20" fmla="*/ 75 w 138"/>
                  <a:gd name="T21" fmla="*/ 33 h 68"/>
                  <a:gd name="T22" fmla="*/ 84 w 138"/>
                  <a:gd name="T23" fmla="*/ 23 h 68"/>
                  <a:gd name="T24" fmla="*/ 136 w 138"/>
                  <a:gd name="T25" fmla="*/ 4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8" h="68">
                    <a:moveTo>
                      <a:pt x="136" y="40"/>
                    </a:moveTo>
                    <a:cubicBezTo>
                      <a:pt x="137" y="45"/>
                      <a:pt x="137" y="51"/>
                      <a:pt x="138" y="57"/>
                    </a:cubicBezTo>
                    <a:cubicBezTo>
                      <a:pt x="130" y="59"/>
                      <a:pt x="128" y="51"/>
                      <a:pt x="123" y="49"/>
                    </a:cubicBezTo>
                    <a:cubicBezTo>
                      <a:pt x="118" y="47"/>
                      <a:pt x="110" y="46"/>
                      <a:pt x="109" y="51"/>
                    </a:cubicBezTo>
                    <a:cubicBezTo>
                      <a:pt x="107" y="68"/>
                      <a:pt x="97" y="61"/>
                      <a:pt x="88" y="59"/>
                    </a:cubicBezTo>
                    <a:cubicBezTo>
                      <a:pt x="58" y="64"/>
                      <a:pt x="29" y="60"/>
                      <a:pt x="0" y="52"/>
                    </a:cubicBezTo>
                    <a:cubicBezTo>
                      <a:pt x="10" y="40"/>
                      <a:pt x="28" y="35"/>
                      <a:pt x="28" y="15"/>
                    </a:cubicBezTo>
                    <a:cubicBezTo>
                      <a:pt x="34" y="11"/>
                      <a:pt x="40" y="0"/>
                      <a:pt x="49" y="5"/>
                    </a:cubicBezTo>
                    <a:cubicBezTo>
                      <a:pt x="57" y="10"/>
                      <a:pt x="65" y="17"/>
                      <a:pt x="61" y="29"/>
                    </a:cubicBezTo>
                    <a:cubicBezTo>
                      <a:pt x="60" y="33"/>
                      <a:pt x="60" y="37"/>
                      <a:pt x="65" y="39"/>
                    </a:cubicBezTo>
                    <a:cubicBezTo>
                      <a:pt x="70" y="40"/>
                      <a:pt x="75" y="38"/>
                      <a:pt x="75" y="33"/>
                    </a:cubicBezTo>
                    <a:cubicBezTo>
                      <a:pt x="76" y="27"/>
                      <a:pt x="78" y="24"/>
                      <a:pt x="84" y="23"/>
                    </a:cubicBezTo>
                    <a:cubicBezTo>
                      <a:pt x="99" y="36"/>
                      <a:pt x="117" y="39"/>
                      <a:pt x="136" y="40"/>
                    </a:cubicBezTo>
                    <a:close/>
                  </a:path>
                </a:pathLst>
              </a:custGeom>
              <a:solidFill>
                <a:srgbClr val="AFA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5" name="Freeform 955">
                <a:extLst>
                  <a:ext uri="{FF2B5EF4-FFF2-40B4-BE49-F238E27FC236}">
                    <a16:creationId xmlns:a16="http://schemas.microsoft.com/office/drawing/2014/main" id="{3DE81FD0-6E06-6ECA-0B03-EF62F7AEE13B}"/>
                  </a:ext>
                </a:extLst>
              </p:cNvPr>
              <p:cNvSpPr/>
              <p:nvPr/>
            </p:nvSpPr>
            <p:spPr bwMode="auto">
              <a:xfrm>
                <a:off x="4591" y="2339"/>
                <a:ext cx="46" cy="75"/>
              </a:xfrm>
              <a:custGeom>
                <a:avLst/>
                <a:gdLst>
                  <a:gd name="T0" fmla="*/ 16 w 112"/>
                  <a:gd name="T1" fmla="*/ 52 h 88"/>
                  <a:gd name="T2" fmla="*/ 75 w 112"/>
                  <a:gd name="T3" fmla="*/ 64 h 88"/>
                  <a:gd name="T4" fmla="*/ 85 w 112"/>
                  <a:gd name="T5" fmla="*/ 25 h 88"/>
                  <a:gd name="T6" fmla="*/ 68 w 112"/>
                  <a:gd name="T7" fmla="*/ 0 h 88"/>
                  <a:gd name="T8" fmla="*/ 107 w 112"/>
                  <a:gd name="T9" fmla="*/ 51 h 88"/>
                  <a:gd name="T10" fmla="*/ 57 w 112"/>
                  <a:gd name="T11" fmla="*/ 82 h 88"/>
                  <a:gd name="T12" fmla="*/ 0 w 112"/>
                  <a:gd name="T13" fmla="*/ 56 h 88"/>
                  <a:gd name="T14" fmla="*/ 16 w 112"/>
                  <a:gd name="T15" fmla="*/ 5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2" h="88">
                    <a:moveTo>
                      <a:pt x="16" y="52"/>
                    </a:moveTo>
                    <a:cubicBezTo>
                      <a:pt x="35" y="61"/>
                      <a:pt x="54" y="72"/>
                      <a:pt x="75" y="64"/>
                    </a:cubicBezTo>
                    <a:cubicBezTo>
                      <a:pt x="97" y="56"/>
                      <a:pt x="104" y="37"/>
                      <a:pt x="85" y="25"/>
                    </a:cubicBezTo>
                    <a:cubicBezTo>
                      <a:pt x="74" y="18"/>
                      <a:pt x="74" y="8"/>
                      <a:pt x="68" y="0"/>
                    </a:cubicBezTo>
                    <a:cubicBezTo>
                      <a:pt x="102" y="12"/>
                      <a:pt x="112" y="24"/>
                      <a:pt x="107" y="51"/>
                    </a:cubicBezTo>
                    <a:cubicBezTo>
                      <a:pt x="103" y="77"/>
                      <a:pt x="83" y="88"/>
                      <a:pt x="57" y="82"/>
                    </a:cubicBezTo>
                    <a:cubicBezTo>
                      <a:pt x="36" y="77"/>
                      <a:pt x="21" y="61"/>
                      <a:pt x="0" y="56"/>
                    </a:cubicBezTo>
                    <a:cubicBezTo>
                      <a:pt x="4" y="50"/>
                      <a:pt x="10" y="53"/>
                      <a:pt x="16" y="52"/>
                    </a:cubicBezTo>
                    <a:close/>
                  </a:path>
                </a:pathLst>
              </a:custGeom>
              <a:solidFill>
                <a:srgbClr val="A0A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6" name="Freeform 956">
                <a:extLst>
                  <a:ext uri="{FF2B5EF4-FFF2-40B4-BE49-F238E27FC236}">
                    <a16:creationId xmlns:a16="http://schemas.microsoft.com/office/drawing/2014/main" id="{F799CD91-78E9-6FF2-8BE6-7E1BD782842C}"/>
                  </a:ext>
                </a:extLst>
              </p:cNvPr>
              <p:cNvSpPr/>
              <p:nvPr/>
            </p:nvSpPr>
            <p:spPr bwMode="auto">
              <a:xfrm>
                <a:off x="4678" y="2350"/>
                <a:ext cx="11" cy="27"/>
              </a:xfrm>
              <a:custGeom>
                <a:avLst/>
                <a:gdLst>
                  <a:gd name="T0" fmla="*/ 27 w 28"/>
                  <a:gd name="T1" fmla="*/ 15 h 32"/>
                  <a:gd name="T2" fmla="*/ 19 w 28"/>
                  <a:gd name="T3" fmla="*/ 27 h 32"/>
                  <a:gd name="T4" fmla="*/ 3 w 28"/>
                  <a:gd name="T5" fmla="*/ 15 h 32"/>
                  <a:gd name="T6" fmla="*/ 9 w 28"/>
                  <a:gd name="T7" fmla="*/ 1 h 32"/>
                  <a:gd name="T8" fmla="*/ 27 w 28"/>
                  <a:gd name="T9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27" y="15"/>
                    </a:moveTo>
                    <a:cubicBezTo>
                      <a:pt x="24" y="19"/>
                      <a:pt x="21" y="23"/>
                      <a:pt x="19" y="27"/>
                    </a:cubicBezTo>
                    <a:cubicBezTo>
                      <a:pt x="6" y="32"/>
                      <a:pt x="4" y="24"/>
                      <a:pt x="3" y="15"/>
                    </a:cubicBezTo>
                    <a:cubicBezTo>
                      <a:pt x="2" y="9"/>
                      <a:pt x="0" y="0"/>
                      <a:pt x="9" y="1"/>
                    </a:cubicBezTo>
                    <a:cubicBezTo>
                      <a:pt x="17" y="1"/>
                      <a:pt x="28" y="2"/>
                      <a:pt x="27" y="15"/>
                    </a:cubicBezTo>
                    <a:close/>
                  </a:path>
                </a:pathLst>
              </a:custGeom>
              <a:solidFill>
                <a:srgbClr val="A7A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7" name="Freeform 957">
                <a:extLst>
                  <a:ext uri="{FF2B5EF4-FFF2-40B4-BE49-F238E27FC236}">
                    <a16:creationId xmlns:a16="http://schemas.microsoft.com/office/drawing/2014/main" id="{6BE4164B-0077-18AD-2E41-60D67DECE061}"/>
                  </a:ext>
                </a:extLst>
              </p:cNvPr>
              <p:cNvSpPr/>
              <p:nvPr/>
            </p:nvSpPr>
            <p:spPr bwMode="auto">
              <a:xfrm>
                <a:off x="3718" y="1229"/>
                <a:ext cx="35" cy="111"/>
              </a:xfrm>
              <a:custGeom>
                <a:avLst/>
                <a:gdLst>
                  <a:gd name="T0" fmla="*/ 6 w 86"/>
                  <a:gd name="T1" fmla="*/ 69 h 130"/>
                  <a:gd name="T2" fmla="*/ 35 w 86"/>
                  <a:gd name="T3" fmla="*/ 8 h 130"/>
                  <a:gd name="T4" fmla="*/ 73 w 86"/>
                  <a:gd name="T5" fmla="*/ 27 h 130"/>
                  <a:gd name="T6" fmla="*/ 58 w 86"/>
                  <a:gd name="T7" fmla="*/ 106 h 130"/>
                  <a:gd name="T8" fmla="*/ 51 w 86"/>
                  <a:gd name="T9" fmla="*/ 113 h 130"/>
                  <a:gd name="T10" fmla="*/ 11 w 86"/>
                  <a:gd name="T11" fmla="*/ 106 h 130"/>
                  <a:gd name="T12" fmla="*/ 6 w 86"/>
                  <a:gd name="T13" fmla="*/ 6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130">
                    <a:moveTo>
                      <a:pt x="6" y="69"/>
                    </a:moveTo>
                    <a:cubicBezTo>
                      <a:pt x="2" y="43"/>
                      <a:pt x="17" y="25"/>
                      <a:pt x="35" y="8"/>
                    </a:cubicBezTo>
                    <a:cubicBezTo>
                      <a:pt x="42" y="0"/>
                      <a:pt x="67" y="13"/>
                      <a:pt x="73" y="27"/>
                    </a:cubicBezTo>
                    <a:cubicBezTo>
                      <a:pt x="86" y="56"/>
                      <a:pt x="81" y="83"/>
                      <a:pt x="58" y="106"/>
                    </a:cubicBezTo>
                    <a:cubicBezTo>
                      <a:pt x="56" y="108"/>
                      <a:pt x="53" y="110"/>
                      <a:pt x="51" y="113"/>
                    </a:cubicBezTo>
                    <a:cubicBezTo>
                      <a:pt x="35" y="130"/>
                      <a:pt x="19" y="129"/>
                      <a:pt x="11" y="106"/>
                    </a:cubicBezTo>
                    <a:cubicBezTo>
                      <a:pt x="7" y="95"/>
                      <a:pt x="0" y="83"/>
                      <a:pt x="6" y="69"/>
                    </a:cubicBezTo>
                    <a:close/>
                  </a:path>
                </a:pathLst>
              </a:custGeom>
              <a:solidFill>
                <a:srgbClr val="C6D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8" name="Freeform 958">
                <a:extLst>
                  <a:ext uri="{FF2B5EF4-FFF2-40B4-BE49-F238E27FC236}">
                    <a16:creationId xmlns:a16="http://schemas.microsoft.com/office/drawing/2014/main" id="{6CDD080F-915E-6EE3-2272-A1BB2B7DB9CF}"/>
                  </a:ext>
                </a:extLst>
              </p:cNvPr>
              <p:cNvSpPr/>
              <p:nvPr/>
            </p:nvSpPr>
            <p:spPr bwMode="auto">
              <a:xfrm>
                <a:off x="3823" y="1682"/>
                <a:ext cx="6" cy="15"/>
              </a:xfrm>
              <a:custGeom>
                <a:avLst/>
                <a:gdLst>
                  <a:gd name="T0" fmla="*/ 16 w 16"/>
                  <a:gd name="T1" fmla="*/ 17 h 17"/>
                  <a:gd name="T2" fmla="*/ 0 w 16"/>
                  <a:gd name="T3" fmla="*/ 1 h 17"/>
                  <a:gd name="T4" fmla="*/ 16 w 16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7">
                    <a:moveTo>
                      <a:pt x="16" y="17"/>
                    </a:moveTo>
                    <a:cubicBezTo>
                      <a:pt x="9" y="13"/>
                      <a:pt x="0" y="11"/>
                      <a:pt x="0" y="1"/>
                    </a:cubicBezTo>
                    <a:cubicBezTo>
                      <a:pt x="12" y="0"/>
                      <a:pt x="15" y="7"/>
                      <a:pt x="16" y="17"/>
                    </a:cubicBezTo>
                    <a:close/>
                  </a:path>
                </a:pathLst>
              </a:custGeom>
              <a:solidFill>
                <a:srgbClr val="D2D4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9" name="Freeform 959">
                <a:extLst>
                  <a:ext uri="{FF2B5EF4-FFF2-40B4-BE49-F238E27FC236}">
                    <a16:creationId xmlns:a16="http://schemas.microsoft.com/office/drawing/2014/main" id="{BB2DD2A0-410F-77F1-ECE9-C6A4BBC7CBD4}"/>
                  </a:ext>
                </a:extLst>
              </p:cNvPr>
              <p:cNvSpPr/>
              <p:nvPr/>
            </p:nvSpPr>
            <p:spPr bwMode="auto">
              <a:xfrm>
                <a:off x="3870" y="795"/>
                <a:ext cx="66" cy="109"/>
              </a:xfrm>
              <a:custGeom>
                <a:avLst/>
                <a:gdLst>
                  <a:gd name="T0" fmla="*/ 44 w 164"/>
                  <a:gd name="T1" fmla="*/ 11 h 128"/>
                  <a:gd name="T2" fmla="*/ 79 w 164"/>
                  <a:gd name="T3" fmla="*/ 3 h 128"/>
                  <a:gd name="T4" fmla="*/ 92 w 164"/>
                  <a:gd name="T5" fmla="*/ 22 h 128"/>
                  <a:gd name="T6" fmla="*/ 111 w 164"/>
                  <a:gd name="T7" fmla="*/ 50 h 128"/>
                  <a:gd name="T8" fmla="*/ 145 w 164"/>
                  <a:gd name="T9" fmla="*/ 61 h 128"/>
                  <a:gd name="T10" fmla="*/ 161 w 164"/>
                  <a:gd name="T11" fmla="*/ 79 h 128"/>
                  <a:gd name="T12" fmla="*/ 139 w 164"/>
                  <a:gd name="T13" fmla="*/ 90 h 128"/>
                  <a:gd name="T14" fmla="*/ 114 w 164"/>
                  <a:gd name="T15" fmla="*/ 104 h 128"/>
                  <a:gd name="T16" fmla="*/ 90 w 164"/>
                  <a:gd name="T17" fmla="*/ 120 h 128"/>
                  <a:gd name="T18" fmla="*/ 55 w 164"/>
                  <a:gd name="T19" fmla="*/ 126 h 128"/>
                  <a:gd name="T20" fmla="*/ 12 w 164"/>
                  <a:gd name="T21" fmla="*/ 112 h 128"/>
                  <a:gd name="T22" fmla="*/ 15 w 164"/>
                  <a:gd name="T23" fmla="*/ 74 h 128"/>
                  <a:gd name="T24" fmla="*/ 40 w 164"/>
                  <a:gd name="T25" fmla="*/ 19 h 128"/>
                  <a:gd name="T26" fmla="*/ 44 w 164"/>
                  <a:gd name="T27" fmla="*/ 1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4" h="128">
                    <a:moveTo>
                      <a:pt x="44" y="11"/>
                    </a:moveTo>
                    <a:cubicBezTo>
                      <a:pt x="56" y="9"/>
                      <a:pt x="66" y="0"/>
                      <a:pt x="79" y="3"/>
                    </a:cubicBezTo>
                    <a:cubicBezTo>
                      <a:pt x="88" y="5"/>
                      <a:pt x="99" y="6"/>
                      <a:pt x="92" y="22"/>
                    </a:cubicBezTo>
                    <a:cubicBezTo>
                      <a:pt x="87" y="33"/>
                      <a:pt x="97" y="49"/>
                      <a:pt x="111" y="50"/>
                    </a:cubicBezTo>
                    <a:cubicBezTo>
                      <a:pt x="124" y="52"/>
                      <a:pt x="134" y="58"/>
                      <a:pt x="145" y="61"/>
                    </a:cubicBezTo>
                    <a:cubicBezTo>
                      <a:pt x="154" y="62"/>
                      <a:pt x="164" y="65"/>
                      <a:pt x="161" y="79"/>
                    </a:cubicBezTo>
                    <a:cubicBezTo>
                      <a:pt x="157" y="92"/>
                      <a:pt x="148" y="93"/>
                      <a:pt x="139" y="90"/>
                    </a:cubicBezTo>
                    <a:cubicBezTo>
                      <a:pt x="125" y="85"/>
                      <a:pt x="119" y="95"/>
                      <a:pt x="114" y="104"/>
                    </a:cubicBezTo>
                    <a:cubicBezTo>
                      <a:pt x="109" y="114"/>
                      <a:pt x="102" y="119"/>
                      <a:pt x="90" y="120"/>
                    </a:cubicBezTo>
                    <a:cubicBezTo>
                      <a:pt x="78" y="120"/>
                      <a:pt x="67" y="125"/>
                      <a:pt x="55" y="126"/>
                    </a:cubicBezTo>
                    <a:cubicBezTo>
                      <a:pt x="39" y="128"/>
                      <a:pt x="23" y="127"/>
                      <a:pt x="12" y="112"/>
                    </a:cubicBezTo>
                    <a:cubicBezTo>
                      <a:pt x="2" y="97"/>
                      <a:pt x="0" y="85"/>
                      <a:pt x="15" y="74"/>
                    </a:cubicBezTo>
                    <a:cubicBezTo>
                      <a:pt x="34" y="60"/>
                      <a:pt x="26" y="35"/>
                      <a:pt x="40" y="19"/>
                    </a:cubicBezTo>
                    <a:cubicBezTo>
                      <a:pt x="38" y="14"/>
                      <a:pt x="37" y="10"/>
                      <a:pt x="44" y="11"/>
                    </a:cubicBezTo>
                    <a:close/>
                  </a:path>
                </a:pathLst>
              </a:custGeom>
              <a:solidFill>
                <a:srgbClr val="A1B3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0" name="Freeform 960">
                <a:extLst>
                  <a:ext uri="{FF2B5EF4-FFF2-40B4-BE49-F238E27FC236}">
                    <a16:creationId xmlns:a16="http://schemas.microsoft.com/office/drawing/2014/main" id="{B86317A1-F1C3-08B5-C421-67514A0091B2}"/>
                  </a:ext>
                </a:extLst>
              </p:cNvPr>
              <p:cNvSpPr/>
              <p:nvPr/>
            </p:nvSpPr>
            <p:spPr bwMode="auto">
              <a:xfrm>
                <a:off x="3953" y="847"/>
                <a:ext cx="58" cy="45"/>
              </a:xfrm>
              <a:custGeom>
                <a:avLst/>
                <a:gdLst>
                  <a:gd name="T0" fmla="*/ 142 w 143"/>
                  <a:gd name="T1" fmla="*/ 14 h 53"/>
                  <a:gd name="T2" fmla="*/ 120 w 143"/>
                  <a:gd name="T3" fmla="*/ 38 h 53"/>
                  <a:gd name="T4" fmla="*/ 32 w 143"/>
                  <a:gd name="T5" fmla="*/ 52 h 53"/>
                  <a:gd name="T6" fmla="*/ 21 w 143"/>
                  <a:gd name="T7" fmla="*/ 45 h 53"/>
                  <a:gd name="T8" fmla="*/ 0 w 143"/>
                  <a:gd name="T9" fmla="*/ 28 h 53"/>
                  <a:gd name="T10" fmla="*/ 54 w 143"/>
                  <a:gd name="T11" fmla="*/ 10 h 53"/>
                  <a:gd name="T12" fmla="*/ 96 w 143"/>
                  <a:gd name="T13" fmla="*/ 4 h 53"/>
                  <a:gd name="T14" fmla="*/ 120 w 143"/>
                  <a:gd name="T15" fmla="*/ 12 h 53"/>
                  <a:gd name="T16" fmla="*/ 142 w 143"/>
                  <a:gd name="T17" fmla="*/ 14 h 53"/>
                  <a:gd name="T18" fmla="*/ 142 w 143"/>
                  <a:gd name="T19" fmla="*/ 1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3" h="52">
                    <a:moveTo>
                      <a:pt x="142" y="14"/>
                    </a:moveTo>
                    <a:cubicBezTo>
                      <a:pt x="143" y="30"/>
                      <a:pt x="130" y="34"/>
                      <a:pt x="120" y="38"/>
                    </a:cubicBezTo>
                    <a:cubicBezTo>
                      <a:pt x="91" y="47"/>
                      <a:pt x="61" y="48"/>
                      <a:pt x="32" y="52"/>
                    </a:cubicBezTo>
                    <a:cubicBezTo>
                      <a:pt x="26" y="53"/>
                      <a:pt x="24" y="49"/>
                      <a:pt x="21" y="45"/>
                    </a:cubicBezTo>
                    <a:cubicBezTo>
                      <a:pt x="16" y="37"/>
                      <a:pt x="10" y="30"/>
                      <a:pt x="0" y="28"/>
                    </a:cubicBezTo>
                    <a:cubicBezTo>
                      <a:pt x="13" y="4"/>
                      <a:pt x="36" y="15"/>
                      <a:pt x="54" y="10"/>
                    </a:cubicBezTo>
                    <a:cubicBezTo>
                      <a:pt x="67" y="7"/>
                      <a:pt x="82" y="13"/>
                      <a:pt x="96" y="4"/>
                    </a:cubicBezTo>
                    <a:cubicBezTo>
                      <a:pt x="103" y="0"/>
                      <a:pt x="113" y="8"/>
                      <a:pt x="120" y="12"/>
                    </a:cubicBezTo>
                    <a:cubicBezTo>
                      <a:pt x="128" y="17"/>
                      <a:pt x="134" y="16"/>
                      <a:pt x="142" y="14"/>
                    </a:cubicBezTo>
                    <a:cubicBezTo>
                      <a:pt x="142" y="14"/>
                      <a:pt x="142" y="14"/>
                      <a:pt x="142" y="14"/>
                    </a:cubicBezTo>
                    <a:close/>
                  </a:path>
                </a:pathLst>
              </a:custGeom>
              <a:solidFill>
                <a:srgbClr val="A1B3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1" name="Freeform 961">
                <a:extLst>
                  <a:ext uri="{FF2B5EF4-FFF2-40B4-BE49-F238E27FC236}">
                    <a16:creationId xmlns:a16="http://schemas.microsoft.com/office/drawing/2014/main" id="{CB42B8E3-8E62-CACD-96DB-E5C60E3D6B7B}"/>
                  </a:ext>
                </a:extLst>
              </p:cNvPr>
              <p:cNvSpPr/>
              <p:nvPr/>
            </p:nvSpPr>
            <p:spPr bwMode="auto">
              <a:xfrm>
                <a:off x="3852" y="801"/>
                <a:ext cx="36" cy="48"/>
              </a:xfrm>
              <a:custGeom>
                <a:avLst/>
                <a:gdLst>
                  <a:gd name="T0" fmla="*/ 88 w 88"/>
                  <a:gd name="T1" fmla="*/ 4 h 56"/>
                  <a:gd name="T2" fmla="*/ 84 w 88"/>
                  <a:gd name="T3" fmla="*/ 12 h 56"/>
                  <a:gd name="T4" fmla="*/ 72 w 88"/>
                  <a:gd name="T5" fmla="*/ 16 h 56"/>
                  <a:gd name="T6" fmla="*/ 54 w 88"/>
                  <a:gd name="T7" fmla="*/ 25 h 56"/>
                  <a:gd name="T8" fmla="*/ 9 w 88"/>
                  <a:gd name="T9" fmla="*/ 52 h 56"/>
                  <a:gd name="T10" fmla="*/ 0 w 88"/>
                  <a:gd name="T11" fmla="*/ 56 h 56"/>
                  <a:gd name="T12" fmla="*/ 6 w 88"/>
                  <a:gd name="T13" fmla="*/ 44 h 56"/>
                  <a:gd name="T14" fmla="*/ 88 w 88"/>
                  <a:gd name="T15" fmla="*/ 0 h 56"/>
                  <a:gd name="T16" fmla="*/ 88 w 88"/>
                  <a:gd name="T17" fmla="*/ 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56">
                    <a:moveTo>
                      <a:pt x="88" y="4"/>
                    </a:moveTo>
                    <a:cubicBezTo>
                      <a:pt x="85" y="6"/>
                      <a:pt x="84" y="9"/>
                      <a:pt x="84" y="12"/>
                    </a:cubicBezTo>
                    <a:cubicBezTo>
                      <a:pt x="80" y="12"/>
                      <a:pt x="75" y="11"/>
                      <a:pt x="72" y="16"/>
                    </a:cubicBezTo>
                    <a:cubicBezTo>
                      <a:pt x="64" y="15"/>
                      <a:pt x="57" y="18"/>
                      <a:pt x="54" y="25"/>
                    </a:cubicBezTo>
                    <a:cubicBezTo>
                      <a:pt x="46" y="46"/>
                      <a:pt x="31" y="54"/>
                      <a:pt x="9" y="52"/>
                    </a:cubicBezTo>
                    <a:cubicBezTo>
                      <a:pt x="6" y="52"/>
                      <a:pt x="3" y="55"/>
                      <a:pt x="0" y="56"/>
                    </a:cubicBezTo>
                    <a:cubicBezTo>
                      <a:pt x="0" y="51"/>
                      <a:pt x="2" y="45"/>
                      <a:pt x="6" y="44"/>
                    </a:cubicBezTo>
                    <a:cubicBezTo>
                      <a:pt x="37" y="36"/>
                      <a:pt x="57" y="7"/>
                      <a:pt x="88" y="0"/>
                    </a:cubicBezTo>
                    <a:cubicBezTo>
                      <a:pt x="88" y="1"/>
                      <a:pt x="88" y="3"/>
                      <a:pt x="88" y="4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2" name="Freeform 962">
                <a:extLst>
                  <a:ext uri="{FF2B5EF4-FFF2-40B4-BE49-F238E27FC236}">
                    <a16:creationId xmlns:a16="http://schemas.microsoft.com/office/drawing/2014/main" id="{7A98022F-22FE-5A29-7829-C350510F1634}"/>
                  </a:ext>
                </a:extLst>
              </p:cNvPr>
              <p:cNvSpPr/>
              <p:nvPr/>
            </p:nvSpPr>
            <p:spPr bwMode="auto">
              <a:xfrm>
                <a:off x="3891" y="779"/>
                <a:ext cx="19" cy="18"/>
              </a:xfrm>
              <a:custGeom>
                <a:avLst/>
                <a:gdLst>
                  <a:gd name="T0" fmla="*/ 0 w 48"/>
                  <a:gd name="T1" fmla="*/ 18 h 21"/>
                  <a:gd name="T2" fmla="*/ 48 w 48"/>
                  <a:gd name="T3" fmla="*/ 14 h 21"/>
                  <a:gd name="T4" fmla="*/ 0 w 48"/>
                  <a:gd name="T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21">
                    <a:moveTo>
                      <a:pt x="0" y="18"/>
                    </a:moveTo>
                    <a:cubicBezTo>
                      <a:pt x="15" y="7"/>
                      <a:pt x="31" y="0"/>
                      <a:pt x="48" y="14"/>
                    </a:cubicBezTo>
                    <a:cubicBezTo>
                      <a:pt x="32" y="13"/>
                      <a:pt x="16" y="21"/>
                      <a:pt x="0" y="18"/>
                    </a:cubicBezTo>
                    <a:close/>
                  </a:path>
                </a:pathLst>
              </a:custGeom>
              <a:solidFill>
                <a:srgbClr val="C5D1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3" name="Freeform 963">
                <a:extLst>
                  <a:ext uri="{FF2B5EF4-FFF2-40B4-BE49-F238E27FC236}">
                    <a16:creationId xmlns:a16="http://schemas.microsoft.com/office/drawing/2014/main" id="{08A028C3-5BDB-35C7-1AB4-9961D0436C17}"/>
                  </a:ext>
                </a:extLst>
              </p:cNvPr>
              <p:cNvSpPr/>
              <p:nvPr/>
            </p:nvSpPr>
            <p:spPr bwMode="auto">
              <a:xfrm>
                <a:off x="4362" y="1330"/>
                <a:ext cx="211" cy="301"/>
              </a:xfrm>
              <a:custGeom>
                <a:avLst/>
                <a:gdLst>
                  <a:gd name="T0" fmla="*/ 147 w 522"/>
                  <a:gd name="T1" fmla="*/ 63 h 354"/>
                  <a:gd name="T2" fmla="*/ 234 w 522"/>
                  <a:gd name="T3" fmla="*/ 104 h 354"/>
                  <a:gd name="T4" fmla="*/ 305 w 522"/>
                  <a:gd name="T5" fmla="*/ 74 h 354"/>
                  <a:gd name="T6" fmla="*/ 341 w 522"/>
                  <a:gd name="T7" fmla="*/ 97 h 354"/>
                  <a:gd name="T8" fmla="*/ 358 w 522"/>
                  <a:gd name="T9" fmla="*/ 92 h 354"/>
                  <a:gd name="T10" fmla="*/ 376 w 522"/>
                  <a:gd name="T11" fmla="*/ 54 h 354"/>
                  <a:gd name="T12" fmla="*/ 405 w 522"/>
                  <a:gd name="T13" fmla="*/ 2 h 354"/>
                  <a:gd name="T14" fmla="*/ 471 w 522"/>
                  <a:gd name="T15" fmla="*/ 20 h 354"/>
                  <a:gd name="T16" fmla="*/ 518 w 522"/>
                  <a:gd name="T17" fmla="*/ 68 h 354"/>
                  <a:gd name="T18" fmla="*/ 426 w 522"/>
                  <a:gd name="T19" fmla="*/ 57 h 354"/>
                  <a:gd name="T20" fmla="*/ 409 w 522"/>
                  <a:gd name="T21" fmla="*/ 83 h 354"/>
                  <a:gd name="T22" fmla="*/ 375 w 522"/>
                  <a:gd name="T23" fmla="*/ 109 h 354"/>
                  <a:gd name="T24" fmla="*/ 374 w 522"/>
                  <a:gd name="T25" fmla="*/ 131 h 354"/>
                  <a:gd name="T26" fmla="*/ 428 w 522"/>
                  <a:gd name="T27" fmla="*/ 175 h 354"/>
                  <a:gd name="T28" fmla="*/ 453 w 522"/>
                  <a:gd name="T29" fmla="*/ 256 h 354"/>
                  <a:gd name="T30" fmla="*/ 391 w 522"/>
                  <a:gd name="T31" fmla="*/ 331 h 354"/>
                  <a:gd name="T32" fmla="*/ 371 w 522"/>
                  <a:gd name="T33" fmla="*/ 297 h 354"/>
                  <a:gd name="T34" fmla="*/ 413 w 522"/>
                  <a:gd name="T35" fmla="*/ 243 h 354"/>
                  <a:gd name="T36" fmla="*/ 401 w 522"/>
                  <a:gd name="T37" fmla="*/ 216 h 354"/>
                  <a:gd name="T38" fmla="*/ 314 w 522"/>
                  <a:gd name="T39" fmla="*/ 221 h 354"/>
                  <a:gd name="T40" fmla="*/ 239 w 522"/>
                  <a:gd name="T41" fmla="*/ 237 h 354"/>
                  <a:gd name="T42" fmla="*/ 246 w 522"/>
                  <a:gd name="T43" fmla="*/ 283 h 354"/>
                  <a:gd name="T44" fmla="*/ 235 w 522"/>
                  <a:gd name="T45" fmla="*/ 297 h 354"/>
                  <a:gd name="T46" fmla="*/ 202 w 522"/>
                  <a:gd name="T47" fmla="*/ 274 h 354"/>
                  <a:gd name="T48" fmla="*/ 139 w 522"/>
                  <a:gd name="T49" fmla="*/ 287 h 354"/>
                  <a:gd name="T50" fmla="*/ 102 w 522"/>
                  <a:gd name="T51" fmla="*/ 338 h 354"/>
                  <a:gd name="T52" fmla="*/ 45 w 522"/>
                  <a:gd name="T53" fmla="*/ 343 h 354"/>
                  <a:gd name="T54" fmla="*/ 7 w 522"/>
                  <a:gd name="T55" fmla="*/ 335 h 354"/>
                  <a:gd name="T56" fmla="*/ 39 w 522"/>
                  <a:gd name="T57" fmla="*/ 299 h 354"/>
                  <a:gd name="T58" fmla="*/ 83 w 522"/>
                  <a:gd name="T59" fmla="*/ 240 h 354"/>
                  <a:gd name="T60" fmla="*/ 157 w 522"/>
                  <a:gd name="T61" fmla="*/ 221 h 354"/>
                  <a:gd name="T62" fmla="*/ 186 w 522"/>
                  <a:gd name="T63" fmla="*/ 197 h 354"/>
                  <a:gd name="T64" fmla="*/ 139 w 522"/>
                  <a:gd name="T65" fmla="*/ 67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22" h="354">
                    <a:moveTo>
                      <a:pt x="143" y="59"/>
                    </a:moveTo>
                    <a:cubicBezTo>
                      <a:pt x="144" y="60"/>
                      <a:pt x="145" y="61"/>
                      <a:pt x="147" y="63"/>
                    </a:cubicBezTo>
                    <a:cubicBezTo>
                      <a:pt x="166" y="62"/>
                      <a:pt x="183" y="64"/>
                      <a:pt x="189" y="88"/>
                    </a:cubicBezTo>
                    <a:cubicBezTo>
                      <a:pt x="194" y="105"/>
                      <a:pt x="218" y="113"/>
                      <a:pt x="234" y="104"/>
                    </a:cubicBezTo>
                    <a:cubicBezTo>
                      <a:pt x="249" y="96"/>
                      <a:pt x="265" y="90"/>
                      <a:pt x="283" y="89"/>
                    </a:cubicBezTo>
                    <a:cubicBezTo>
                      <a:pt x="293" y="89"/>
                      <a:pt x="298" y="79"/>
                      <a:pt x="305" y="74"/>
                    </a:cubicBezTo>
                    <a:cubicBezTo>
                      <a:pt x="320" y="67"/>
                      <a:pt x="329" y="79"/>
                      <a:pt x="341" y="85"/>
                    </a:cubicBezTo>
                    <a:cubicBezTo>
                      <a:pt x="346" y="87"/>
                      <a:pt x="345" y="93"/>
                      <a:pt x="341" y="97"/>
                    </a:cubicBezTo>
                    <a:cubicBezTo>
                      <a:pt x="338" y="100"/>
                      <a:pt x="333" y="101"/>
                      <a:pt x="332" y="109"/>
                    </a:cubicBezTo>
                    <a:cubicBezTo>
                      <a:pt x="339" y="99"/>
                      <a:pt x="348" y="95"/>
                      <a:pt x="358" y="92"/>
                    </a:cubicBezTo>
                    <a:cubicBezTo>
                      <a:pt x="369" y="89"/>
                      <a:pt x="377" y="83"/>
                      <a:pt x="373" y="69"/>
                    </a:cubicBezTo>
                    <a:cubicBezTo>
                      <a:pt x="372" y="64"/>
                      <a:pt x="372" y="58"/>
                      <a:pt x="376" y="54"/>
                    </a:cubicBezTo>
                    <a:cubicBezTo>
                      <a:pt x="385" y="46"/>
                      <a:pt x="387" y="38"/>
                      <a:pt x="382" y="26"/>
                    </a:cubicBezTo>
                    <a:cubicBezTo>
                      <a:pt x="378" y="16"/>
                      <a:pt x="390" y="3"/>
                      <a:pt x="405" y="2"/>
                    </a:cubicBezTo>
                    <a:cubicBezTo>
                      <a:pt x="416" y="1"/>
                      <a:pt x="427" y="0"/>
                      <a:pt x="438" y="1"/>
                    </a:cubicBezTo>
                    <a:cubicBezTo>
                      <a:pt x="452" y="2"/>
                      <a:pt x="464" y="6"/>
                      <a:pt x="471" y="20"/>
                    </a:cubicBezTo>
                    <a:cubicBezTo>
                      <a:pt x="480" y="36"/>
                      <a:pt x="491" y="49"/>
                      <a:pt x="510" y="55"/>
                    </a:cubicBezTo>
                    <a:cubicBezTo>
                      <a:pt x="514" y="57"/>
                      <a:pt x="522" y="60"/>
                      <a:pt x="518" y="68"/>
                    </a:cubicBezTo>
                    <a:cubicBezTo>
                      <a:pt x="508" y="74"/>
                      <a:pt x="498" y="69"/>
                      <a:pt x="491" y="63"/>
                    </a:cubicBezTo>
                    <a:cubicBezTo>
                      <a:pt x="470" y="46"/>
                      <a:pt x="448" y="53"/>
                      <a:pt x="426" y="57"/>
                    </a:cubicBezTo>
                    <a:cubicBezTo>
                      <a:pt x="425" y="57"/>
                      <a:pt x="424" y="58"/>
                      <a:pt x="423" y="59"/>
                    </a:cubicBezTo>
                    <a:cubicBezTo>
                      <a:pt x="413" y="62"/>
                      <a:pt x="408" y="73"/>
                      <a:pt x="409" y="83"/>
                    </a:cubicBezTo>
                    <a:cubicBezTo>
                      <a:pt x="410" y="95"/>
                      <a:pt x="404" y="103"/>
                      <a:pt x="392" y="107"/>
                    </a:cubicBezTo>
                    <a:cubicBezTo>
                      <a:pt x="387" y="108"/>
                      <a:pt x="380" y="107"/>
                      <a:pt x="375" y="109"/>
                    </a:cubicBezTo>
                    <a:cubicBezTo>
                      <a:pt x="369" y="111"/>
                      <a:pt x="364" y="115"/>
                      <a:pt x="363" y="122"/>
                    </a:cubicBezTo>
                    <a:cubicBezTo>
                      <a:pt x="362" y="129"/>
                      <a:pt x="369" y="129"/>
                      <a:pt x="374" y="131"/>
                    </a:cubicBezTo>
                    <a:cubicBezTo>
                      <a:pt x="388" y="136"/>
                      <a:pt x="397" y="149"/>
                      <a:pt x="406" y="160"/>
                    </a:cubicBezTo>
                    <a:cubicBezTo>
                      <a:pt x="412" y="167"/>
                      <a:pt x="419" y="172"/>
                      <a:pt x="428" y="175"/>
                    </a:cubicBezTo>
                    <a:cubicBezTo>
                      <a:pt x="461" y="186"/>
                      <a:pt x="467" y="199"/>
                      <a:pt x="458" y="232"/>
                    </a:cubicBezTo>
                    <a:cubicBezTo>
                      <a:pt x="456" y="240"/>
                      <a:pt x="456" y="248"/>
                      <a:pt x="453" y="256"/>
                    </a:cubicBezTo>
                    <a:cubicBezTo>
                      <a:pt x="449" y="265"/>
                      <a:pt x="443" y="275"/>
                      <a:pt x="433" y="277"/>
                    </a:cubicBezTo>
                    <a:cubicBezTo>
                      <a:pt x="404" y="284"/>
                      <a:pt x="396" y="306"/>
                      <a:pt x="391" y="331"/>
                    </a:cubicBezTo>
                    <a:cubicBezTo>
                      <a:pt x="378" y="338"/>
                      <a:pt x="369" y="331"/>
                      <a:pt x="363" y="321"/>
                    </a:cubicBezTo>
                    <a:cubicBezTo>
                      <a:pt x="356" y="311"/>
                      <a:pt x="365" y="304"/>
                      <a:pt x="371" y="297"/>
                    </a:cubicBezTo>
                    <a:cubicBezTo>
                      <a:pt x="376" y="292"/>
                      <a:pt x="381" y="286"/>
                      <a:pt x="388" y="283"/>
                    </a:cubicBezTo>
                    <a:cubicBezTo>
                      <a:pt x="404" y="274"/>
                      <a:pt x="411" y="260"/>
                      <a:pt x="413" y="243"/>
                    </a:cubicBezTo>
                    <a:cubicBezTo>
                      <a:pt x="414" y="238"/>
                      <a:pt x="414" y="232"/>
                      <a:pt x="414" y="227"/>
                    </a:cubicBezTo>
                    <a:cubicBezTo>
                      <a:pt x="414" y="218"/>
                      <a:pt x="411" y="216"/>
                      <a:pt x="401" y="216"/>
                    </a:cubicBezTo>
                    <a:cubicBezTo>
                      <a:pt x="373" y="215"/>
                      <a:pt x="346" y="216"/>
                      <a:pt x="319" y="222"/>
                    </a:cubicBezTo>
                    <a:cubicBezTo>
                      <a:pt x="317" y="222"/>
                      <a:pt x="315" y="222"/>
                      <a:pt x="314" y="221"/>
                    </a:cubicBezTo>
                    <a:cubicBezTo>
                      <a:pt x="294" y="206"/>
                      <a:pt x="284" y="221"/>
                      <a:pt x="273" y="233"/>
                    </a:cubicBezTo>
                    <a:cubicBezTo>
                      <a:pt x="264" y="244"/>
                      <a:pt x="254" y="248"/>
                      <a:pt x="239" y="237"/>
                    </a:cubicBezTo>
                    <a:cubicBezTo>
                      <a:pt x="240" y="249"/>
                      <a:pt x="244" y="258"/>
                      <a:pt x="238" y="267"/>
                    </a:cubicBezTo>
                    <a:cubicBezTo>
                      <a:pt x="234" y="274"/>
                      <a:pt x="243" y="278"/>
                      <a:pt x="246" y="283"/>
                    </a:cubicBezTo>
                    <a:cubicBezTo>
                      <a:pt x="248" y="288"/>
                      <a:pt x="250" y="292"/>
                      <a:pt x="247" y="297"/>
                    </a:cubicBezTo>
                    <a:cubicBezTo>
                      <a:pt x="244" y="302"/>
                      <a:pt x="239" y="299"/>
                      <a:pt x="235" y="297"/>
                    </a:cubicBezTo>
                    <a:cubicBezTo>
                      <a:pt x="225" y="292"/>
                      <a:pt x="209" y="294"/>
                      <a:pt x="209" y="275"/>
                    </a:cubicBezTo>
                    <a:cubicBezTo>
                      <a:pt x="209" y="274"/>
                      <a:pt x="205" y="274"/>
                      <a:pt x="202" y="274"/>
                    </a:cubicBezTo>
                    <a:cubicBezTo>
                      <a:pt x="198" y="273"/>
                      <a:pt x="195" y="271"/>
                      <a:pt x="191" y="270"/>
                    </a:cubicBezTo>
                    <a:cubicBezTo>
                      <a:pt x="150" y="259"/>
                      <a:pt x="152" y="258"/>
                      <a:pt x="139" y="287"/>
                    </a:cubicBezTo>
                    <a:cubicBezTo>
                      <a:pt x="136" y="293"/>
                      <a:pt x="132" y="298"/>
                      <a:pt x="126" y="300"/>
                    </a:cubicBezTo>
                    <a:cubicBezTo>
                      <a:pt x="107" y="305"/>
                      <a:pt x="104" y="323"/>
                      <a:pt x="102" y="338"/>
                    </a:cubicBezTo>
                    <a:cubicBezTo>
                      <a:pt x="100" y="351"/>
                      <a:pt x="96" y="354"/>
                      <a:pt x="85" y="353"/>
                    </a:cubicBezTo>
                    <a:cubicBezTo>
                      <a:pt x="71" y="351"/>
                      <a:pt x="57" y="351"/>
                      <a:pt x="45" y="343"/>
                    </a:cubicBezTo>
                    <a:cubicBezTo>
                      <a:pt x="33" y="334"/>
                      <a:pt x="19" y="344"/>
                      <a:pt x="7" y="339"/>
                    </a:cubicBezTo>
                    <a:cubicBezTo>
                      <a:pt x="7" y="337"/>
                      <a:pt x="7" y="336"/>
                      <a:pt x="7" y="335"/>
                    </a:cubicBezTo>
                    <a:cubicBezTo>
                      <a:pt x="0" y="323"/>
                      <a:pt x="5" y="309"/>
                      <a:pt x="20" y="303"/>
                    </a:cubicBezTo>
                    <a:cubicBezTo>
                      <a:pt x="26" y="301"/>
                      <a:pt x="33" y="300"/>
                      <a:pt x="39" y="299"/>
                    </a:cubicBezTo>
                    <a:cubicBezTo>
                      <a:pt x="61" y="295"/>
                      <a:pt x="70" y="286"/>
                      <a:pt x="74" y="264"/>
                    </a:cubicBezTo>
                    <a:cubicBezTo>
                      <a:pt x="75" y="255"/>
                      <a:pt x="78" y="247"/>
                      <a:pt x="83" y="240"/>
                    </a:cubicBezTo>
                    <a:cubicBezTo>
                      <a:pt x="90" y="229"/>
                      <a:pt x="99" y="225"/>
                      <a:pt x="112" y="230"/>
                    </a:cubicBezTo>
                    <a:cubicBezTo>
                      <a:pt x="129" y="237"/>
                      <a:pt x="145" y="241"/>
                      <a:pt x="157" y="221"/>
                    </a:cubicBezTo>
                    <a:cubicBezTo>
                      <a:pt x="161" y="215"/>
                      <a:pt x="170" y="214"/>
                      <a:pt x="177" y="213"/>
                    </a:cubicBezTo>
                    <a:cubicBezTo>
                      <a:pt x="185" y="211"/>
                      <a:pt x="188" y="206"/>
                      <a:pt x="186" y="197"/>
                    </a:cubicBezTo>
                    <a:cubicBezTo>
                      <a:pt x="178" y="160"/>
                      <a:pt x="164" y="125"/>
                      <a:pt x="152" y="89"/>
                    </a:cubicBezTo>
                    <a:cubicBezTo>
                      <a:pt x="149" y="81"/>
                      <a:pt x="143" y="74"/>
                      <a:pt x="139" y="67"/>
                    </a:cubicBezTo>
                    <a:cubicBezTo>
                      <a:pt x="133" y="61"/>
                      <a:pt x="137" y="60"/>
                      <a:pt x="143" y="59"/>
                    </a:cubicBezTo>
                    <a:close/>
                  </a:path>
                </a:pathLst>
              </a:custGeom>
              <a:solidFill>
                <a:srgbClr val="DC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4" name="Freeform 964">
                <a:extLst>
                  <a:ext uri="{FF2B5EF4-FFF2-40B4-BE49-F238E27FC236}">
                    <a16:creationId xmlns:a16="http://schemas.microsoft.com/office/drawing/2014/main" id="{E55AE35C-EE52-D7E1-84F4-D1EB6ED1ED5E}"/>
                  </a:ext>
                </a:extLst>
              </p:cNvPr>
              <p:cNvSpPr/>
              <p:nvPr/>
            </p:nvSpPr>
            <p:spPr bwMode="auto">
              <a:xfrm>
                <a:off x="4337" y="1383"/>
                <a:ext cx="105" cy="242"/>
              </a:xfrm>
              <a:custGeom>
                <a:avLst/>
                <a:gdLst>
                  <a:gd name="T0" fmla="*/ 200 w 260"/>
                  <a:gd name="T1" fmla="*/ 5 h 285"/>
                  <a:gd name="T2" fmla="*/ 226 w 260"/>
                  <a:gd name="T3" fmla="*/ 48 h 285"/>
                  <a:gd name="T4" fmla="*/ 233 w 260"/>
                  <a:gd name="T5" fmla="*/ 71 h 285"/>
                  <a:gd name="T6" fmla="*/ 254 w 260"/>
                  <a:gd name="T7" fmla="*/ 138 h 285"/>
                  <a:gd name="T8" fmla="*/ 240 w 260"/>
                  <a:gd name="T9" fmla="*/ 156 h 285"/>
                  <a:gd name="T10" fmla="*/ 213 w 260"/>
                  <a:gd name="T11" fmla="*/ 172 h 285"/>
                  <a:gd name="T12" fmla="*/ 175 w 260"/>
                  <a:gd name="T13" fmla="*/ 175 h 285"/>
                  <a:gd name="T14" fmla="*/ 140 w 260"/>
                  <a:gd name="T15" fmla="*/ 199 h 285"/>
                  <a:gd name="T16" fmla="*/ 100 w 260"/>
                  <a:gd name="T17" fmla="*/ 241 h 285"/>
                  <a:gd name="T18" fmla="*/ 68 w 260"/>
                  <a:gd name="T19" fmla="*/ 273 h 285"/>
                  <a:gd name="T20" fmla="*/ 52 w 260"/>
                  <a:gd name="T21" fmla="*/ 285 h 285"/>
                  <a:gd name="T22" fmla="*/ 16 w 260"/>
                  <a:gd name="T23" fmla="*/ 281 h 285"/>
                  <a:gd name="T24" fmla="*/ 0 w 260"/>
                  <a:gd name="T25" fmla="*/ 273 h 285"/>
                  <a:gd name="T26" fmla="*/ 66 w 260"/>
                  <a:gd name="T27" fmla="*/ 231 h 285"/>
                  <a:gd name="T28" fmla="*/ 89 w 260"/>
                  <a:gd name="T29" fmla="*/ 225 h 285"/>
                  <a:gd name="T30" fmla="*/ 119 w 260"/>
                  <a:gd name="T31" fmla="*/ 204 h 285"/>
                  <a:gd name="T32" fmla="*/ 135 w 260"/>
                  <a:gd name="T33" fmla="*/ 179 h 285"/>
                  <a:gd name="T34" fmla="*/ 147 w 260"/>
                  <a:gd name="T35" fmla="*/ 159 h 285"/>
                  <a:gd name="T36" fmla="*/ 175 w 260"/>
                  <a:gd name="T37" fmla="*/ 120 h 285"/>
                  <a:gd name="T38" fmla="*/ 192 w 260"/>
                  <a:gd name="T39" fmla="*/ 87 h 285"/>
                  <a:gd name="T40" fmla="*/ 178 w 260"/>
                  <a:gd name="T41" fmla="*/ 77 h 285"/>
                  <a:gd name="T42" fmla="*/ 169 w 260"/>
                  <a:gd name="T43" fmla="*/ 62 h 285"/>
                  <a:gd name="T44" fmla="*/ 161 w 260"/>
                  <a:gd name="T45" fmla="*/ 37 h 285"/>
                  <a:gd name="T46" fmla="*/ 151 w 260"/>
                  <a:gd name="T47" fmla="*/ 19 h 285"/>
                  <a:gd name="T48" fmla="*/ 171 w 260"/>
                  <a:gd name="T49" fmla="*/ 2 h 285"/>
                  <a:gd name="T50" fmla="*/ 182 w 260"/>
                  <a:gd name="T51" fmla="*/ 10 h 285"/>
                  <a:gd name="T52" fmla="*/ 192 w 260"/>
                  <a:gd name="T53" fmla="*/ 28 h 285"/>
                  <a:gd name="T54" fmla="*/ 200 w 260"/>
                  <a:gd name="T55" fmla="*/ 9 h 285"/>
                  <a:gd name="T56" fmla="*/ 200 w 260"/>
                  <a:gd name="T57" fmla="*/ 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60" h="285">
                    <a:moveTo>
                      <a:pt x="200" y="5"/>
                    </a:moveTo>
                    <a:cubicBezTo>
                      <a:pt x="220" y="12"/>
                      <a:pt x="219" y="33"/>
                      <a:pt x="226" y="48"/>
                    </a:cubicBezTo>
                    <a:cubicBezTo>
                      <a:pt x="229" y="54"/>
                      <a:pt x="229" y="65"/>
                      <a:pt x="233" y="71"/>
                    </a:cubicBezTo>
                    <a:cubicBezTo>
                      <a:pt x="247" y="91"/>
                      <a:pt x="244" y="117"/>
                      <a:pt x="254" y="138"/>
                    </a:cubicBezTo>
                    <a:cubicBezTo>
                      <a:pt x="260" y="151"/>
                      <a:pt x="250" y="155"/>
                      <a:pt x="240" y="156"/>
                    </a:cubicBezTo>
                    <a:cubicBezTo>
                      <a:pt x="228" y="157"/>
                      <a:pt x="219" y="161"/>
                      <a:pt x="213" y="172"/>
                    </a:cubicBezTo>
                    <a:cubicBezTo>
                      <a:pt x="203" y="192"/>
                      <a:pt x="187" y="177"/>
                      <a:pt x="175" y="175"/>
                    </a:cubicBezTo>
                    <a:cubicBezTo>
                      <a:pt x="155" y="171"/>
                      <a:pt x="142" y="177"/>
                      <a:pt x="140" y="199"/>
                    </a:cubicBezTo>
                    <a:cubicBezTo>
                      <a:pt x="136" y="227"/>
                      <a:pt x="128" y="236"/>
                      <a:pt x="100" y="241"/>
                    </a:cubicBezTo>
                    <a:cubicBezTo>
                      <a:pt x="75" y="246"/>
                      <a:pt x="65" y="256"/>
                      <a:pt x="68" y="273"/>
                    </a:cubicBezTo>
                    <a:cubicBezTo>
                      <a:pt x="61" y="274"/>
                      <a:pt x="60" y="285"/>
                      <a:pt x="52" y="285"/>
                    </a:cubicBezTo>
                    <a:cubicBezTo>
                      <a:pt x="41" y="274"/>
                      <a:pt x="29" y="275"/>
                      <a:pt x="16" y="281"/>
                    </a:cubicBezTo>
                    <a:cubicBezTo>
                      <a:pt x="10" y="278"/>
                      <a:pt x="5" y="275"/>
                      <a:pt x="0" y="273"/>
                    </a:cubicBezTo>
                    <a:cubicBezTo>
                      <a:pt x="22" y="259"/>
                      <a:pt x="43" y="243"/>
                      <a:pt x="66" y="231"/>
                    </a:cubicBezTo>
                    <a:cubicBezTo>
                      <a:pt x="74" y="227"/>
                      <a:pt x="81" y="224"/>
                      <a:pt x="89" y="225"/>
                    </a:cubicBezTo>
                    <a:cubicBezTo>
                      <a:pt x="105" y="227"/>
                      <a:pt x="115" y="219"/>
                      <a:pt x="119" y="204"/>
                    </a:cubicBezTo>
                    <a:cubicBezTo>
                      <a:pt x="122" y="193"/>
                      <a:pt x="128" y="186"/>
                      <a:pt x="135" y="179"/>
                    </a:cubicBezTo>
                    <a:cubicBezTo>
                      <a:pt x="142" y="174"/>
                      <a:pt x="148" y="167"/>
                      <a:pt x="147" y="159"/>
                    </a:cubicBezTo>
                    <a:cubicBezTo>
                      <a:pt x="145" y="137"/>
                      <a:pt x="159" y="127"/>
                      <a:pt x="175" y="120"/>
                    </a:cubicBezTo>
                    <a:cubicBezTo>
                      <a:pt x="191" y="113"/>
                      <a:pt x="187" y="98"/>
                      <a:pt x="192" y="87"/>
                    </a:cubicBezTo>
                    <a:cubicBezTo>
                      <a:pt x="195" y="81"/>
                      <a:pt x="184" y="78"/>
                      <a:pt x="178" y="77"/>
                    </a:cubicBezTo>
                    <a:cubicBezTo>
                      <a:pt x="168" y="76"/>
                      <a:pt x="163" y="73"/>
                      <a:pt x="169" y="62"/>
                    </a:cubicBezTo>
                    <a:cubicBezTo>
                      <a:pt x="175" y="51"/>
                      <a:pt x="171" y="42"/>
                      <a:pt x="161" y="37"/>
                    </a:cubicBezTo>
                    <a:cubicBezTo>
                      <a:pt x="153" y="33"/>
                      <a:pt x="149" y="25"/>
                      <a:pt x="151" y="19"/>
                    </a:cubicBezTo>
                    <a:cubicBezTo>
                      <a:pt x="153" y="11"/>
                      <a:pt x="163" y="6"/>
                      <a:pt x="171" y="2"/>
                    </a:cubicBezTo>
                    <a:cubicBezTo>
                      <a:pt x="175" y="0"/>
                      <a:pt x="183" y="4"/>
                      <a:pt x="182" y="10"/>
                    </a:cubicBezTo>
                    <a:cubicBezTo>
                      <a:pt x="180" y="20"/>
                      <a:pt x="179" y="29"/>
                      <a:pt x="192" y="28"/>
                    </a:cubicBezTo>
                    <a:cubicBezTo>
                      <a:pt x="205" y="27"/>
                      <a:pt x="198" y="16"/>
                      <a:pt x="200" y="9"/>
                    </a:cubicBezTo>
                    <a:cubicBezTo>
                      <a:pt x="200" y="7"/>
                      <a:pt x="200" y="6"/>
                      <a:pt x="200" y="5"/>
                    </a:cubicBezTo>
                    <a:close/>
                  </a:path>
                </a:pathLst>
              </a:custGeom>
              <a:solidFill>
                <a:srgbClr val="E8C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5" name="Freeform 965">
                <a:extLst>
                  <a:ext uri="{FF2B5EF4-FFF2-40B4-BE49-F238E27FC236}">
                    <a16:creationId xmlns:a16="http://schemas.microsoft.com/office/drawing/2014/main" id="{AC6040E8-7891-8DDA-081F-0DEEAB3C479A}"/>
                  </a:ext>
                </a:extLst>
              </p:cNvPr>
              <p:cNvSpPr/>
              <p:nvPr/>
            </p:nvSpPr>
            <p:spPr bwMode="auto">
              <a:xfrm>
                <a:off x="4252" y="1540"/>
                <a:ext cx="67" cy="77"/>
              </a:xfrm>
              <a:custGeom>
                <a:avLst/>
                <a:gdLst>
                  <a:gd name="T0" fmla="*/ 165 w 165"/>
                  <a:gd name="T1" fmla="*/ 76 h 90"/>
                  <a:gd name="T2" fmla="*/ 154 w 165"/>
                  <a:gd name="T3" fmla="*/ 86 h 90"/>
                  <a:gd name="T4" fmla="*/ 111 w 165"/>
                  <a:gd name="T5" fmla="*/ 71 h 90"/>
                  <a:gd name="T6" fmla="*/ 93 w 165"/>
                  <a:gd name="T7" fmla="*/ 64 h 90"/>
                  <a:gd name="T8" fmla="*/ 83 w 165"/>
                  <a:gd name="T9" fmla="*/ 58 h 90"/>
                  <a:gd name="T10" fmla="*/ 20 w 165"/>
                  <a:gd name="T11" fmla="*/ 58 h 90"/>
                  <a:gd name="T12" fmla="*/ 15 w 165"/>
                  <a:gd name="T13" fmla="*/ 55 h 90"/>
                  <a:gd name="T14" fmla="*/ 4 w 165"/>
                  <a:gd name="T15" fmla="*/ 24 h 90"/>
                  <a:gd name="T16" fmla="*/ 5 w 165"/>
                  <a:gd name="T17" fmla="*/ 8 h 90"/>
                  <a:gd name="T18" fmla="*/ 45 w 165"/>
                  <a:gd name="T19" fmla="*/ 0 h 90"/>
                  <a:gd name="T20" fmla="*/ 64 w 165"/>
                  <a:gd name="T21" fmla="*/ 27 h 90"/>
                  <a:gd name="T22" fmla="*/ 81 w 165"/>
                  <a:gd name="T23" fmla="*/ 35 h 90"/>
                  <a:gd name="T24" fmla="*/ 94 w 165"/>
                  <a:gd name="T25" fmla="*/ 41 h 90"/>
                  <a:gd name="T26" fmla="*/ 165 w 165"/>
                  <a:gd name="T27" fmla="*/ 7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5" h="90">
                    <a:moveTo>
                      <a:pt x="165" y="76"/>
                    </a:moveTo>
                    <a:cubicBezTo>
                      <a:pt x="164" y="82"/>
                      <a:pt x="159" y="90"/>
                      <a:pt x="154" y="86"/>
                    </a:cubicBezTo>
                    <a:cubicBezTo>
                      <a:pt x="142" y="76"/>
                      <a:pt x="122" y="86"/>
                      <a:pt x="111" y="71"/>
                    </a:cubicBezTo>
                    <a:cubicBezTo>
                      <a:pt x="108" y="66"/>
                      <a:pt x="99" y="66"/>
                      <a:pt x="93" y="64"/>
                    </a:cubicBezTo>
                    <a:cubicBezTo>
                      <a:pt x="89" y="62"/>
                      <a:pt x="85" y="57"/>
                      <a:pt x="83" y="58"/>
                    </a:cubicBezTo>
                    <a:cubicBezTo>
                      <a:pt x="62" y="72"/>
                      <a:pt x="41" y="50"/>
                      <a:pt x="20" y="58"/>
                    </a:cubicBezTo>
                    <a:cubicBezTo>
                      <a:pt x="18" y="58"/>
                      <a:pt x="16" y="57"/>
                      <a:pt x="15" y="55"/>
                    </a:cubicBezTo>
                    <a:cubicBezTo>
                      <a:pt x="13" y="44"/>
                      <a:pt x="17" y="31"/>
                      <a:pt x="4" y="24"/>
                    </a:cubicBezTo>
                    <a:cubicBezTo>
                      <a:pt x="1" y="19"/>
                      <a:pt x="0" y="13"/>
                      <a:pt x="5" y="8"/>
                    </a:cubicBezTo>
                    <a:cubicBezTo>
                      <a:pt x="19" y="9"/>
                      <a:pt x="33" y="11"/>
                      <a:pt x="45" y="0"/>
                    </a:cubicBezTo>
                    <a:cubicBezTo>
                      <a:pt x="54" y="7"/>
                      <a:pt x="52" y="21"/>
                      <a:pt x="64" y="27"/>
                    </a:cubicBezTo>
                    <a:cubicBezTo>
                      <a:pt x="70" y="30"/>
                      <a:pt x="74" y="36"/>
                      <a:pt x="81" y="35"/>
                    </a:cubicBezTo>
                    <a:cubicBezTo>
                      <a:pt x="88" y="33"/>
                      <a:pt x="91" y="36"/>
                      <a:pt x="94" y="41"/>
                    </a:cubicBezTo>
                    <a:cubicBezTo>
                      <a:pt x="109" y="69"/>
                      <a:pt x="137" y="72"/>
                      <a:pt x="165" y="76"/>
                    </a:cubicBezTo>
                    <a:close/>
                  </a:path>
                </a:pathLst>
              </a:custGeom>
              <a:solidFill>
                <a:srgbClr val="D5C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6" name="Freeform 966">
                <a:extLst>
                  <a:ext uri="{FF2B5EF4-FFF2-40B4-BE49-F238E27FC236}">
                    <a16:creationId xmlns:a16="http://schemas.microsoft.com/office/drawing/2014/main" id="{CE27552D-C9F8-AA67-5257-AC4D8894B472}"/>
                  </a:ext>
                </a:extLst>
              </p:cNvPr>
              <p:cNvSpPr/>
              <p:nvPr/>
            </p:nvSpPr>
            <p:spPr bwMode="auto">
              <a:xfrm>
                <a:off x="4606" y="1175"/>
                <a:ext cx="109" cy="225"/>
              </a:xfrm>
              <a:custGeom>
                <a:avLst/>
                <a:gdLst>
                  <a:gd name="T0" fmla="*/ 43 w 269"/>
                  <a:gd name="T1" fmla="*/ 245 h 265"/>
                  <a:gd name="T2" fmla="*/ 35 w 269"/>
                  <a:gd name="T3" fmla="*/ 239 h 265"/>
                  <a:gd name="T4" fmla="*/ 1 w 269"/>
                  <a:gd name="T5" fmla="*/ 187 h 265"/>
                  <a:gd name="T6" fmla="*/ 14 w 269"/>
                  <a:gd name="T7" fmla="*/ 181 h 265"/>
                  <a:gd name="T8" fmla="*/ 43 w 269"/>
                  <a:gd name="T9" fmla="*/ 195 h 265"/>
                  <a:gd name="T10" fmla="*/ 62 w 269"/>
                  <a:gd name="T11" fmla="*/ 188 h 265"/>
                  <a:gd name="T12" fmla="*/ 96 w 269"/>
                  <a:gd name="T13" fmla="*/ 165 h 265"/>
                  <a:gd name="T14" fmla="*/ 129 w 269"/>
                  <a:gd name="T15" fmla="*/ 157 h 265"/>
                  <a:gd name="T16" fmla="*/ 150 w 269"/>
                  <a:gd name="T17" fmla="*/ 153 h 265"/>
                  <a:gd name="T18" fmla="*/ 168 w 269"/>
                  <a:gd name="T19" fmla="*/ 150 h 265"/>
                  <a:gd name="T20" fmla="*/ 155 w 269"/>
                  <a:gd name="T21" fmla="*/ 126 h 265"/>
                  <a:gd name="T22" fmla="*/ 122 w 269"/>
                  <a:gd name="T23" fmla="*/ 77 h 265"/>
                  <a:gd name="T24" fmla="*/ 119 w 269"/>
                  <a:gd name="T25" fmla="*/ 73 h 265"/>
                  <a:gd name="T26" fmla="*/ 129 w 269"/>
                  <a:gd name="T27" fmla="*/ 50 h 265"/>
                  <a:gd name="T28" fmla="*/ 147 w 269"/>
                  <a:gd name="T29" fmla="*/ 45 h 265"/>
                  <a:gd name="T30" fmla="*/ 159 w 269"/>
                  <a:gd name="T31" fmla="*/ 33 h 265"/>
                  <a:gd name="T32" fmla="*/ 161 w 269"/>
                  <a:gd name="T33" fmla="*/ 14 h 265"/>
                  <a:gd name="T34" fmla="*/ 164 w 269"/>
                  <a:gd name="T35" fmla="*/ 4 h 265"/>
                  <a:gd name="T36" fmla="*/ 175 w 269"/>
                  <a:gd name="T37" fmla="*/ 4 h 265"/>
                  <a:gd name="T38" fmla="*/ 204 w 269"/>
                  <a:gd name="T39" fmla="*/ 40 h 265"/>
                  <a:gd name="T40" fmla="*/ 219 w 269"/>
                  <a:gd name="T41" fmla="*/ 53 h 265"/>
                  <a:gd name="T42" fmla="*/ 235 w 269"/>
                  <a:gd name="T43" fmla="*/ 65 h 265"/>
                  <a:gd name="T44" fmla="*/ 256 w 269"/>
                  <a:gd name="T45" fmla="*/ 82 h 265"/>
                  <a:gd name="T46" fmla="*/ 250 w 269"/>
                  <a:gd name="T47" fmla="*/ 113 h 265"/>
                  <a:gd name="T48" fmla="*/ 238 w 269"/>
                  <a:gd name="T49" fmla="*/ 140 h 265"/>
                  <a:gd name="T50" fmla="*/ 213 w 269"/>
                  <a:gd name="T51" fmla="*/ 196 h 265"/>
                  <a:gd name="T52" fmla="*/ 127 w 269"/>
                  <a:gd name="T53" fmla="*/ 231 h 265"/>
                  <a:gd name="T54" fmla="*/ 105 w 269"/>
                  <a:gd name="T55" fmla="*/ 248 h 265"/>
                  <a:gd name="T56" fmla="*/ 74 w 269"/>
                  <a:gd name="T57" fmla="*/ 256 h 265"/>
                  <a:gd name="T58" fmla="*/ 43 w 269"/>
                  <a:gd name="T59" fmla="*/ 24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9" h="265">
                    <a:moveTo>
                      <a:pt x="43" y="245"/>
                    </a:moveTo>
                    <a:cubicBezTo>
                      <a:pt x="40" y="243"/>
                      <a:pt x="38" y="240"/>
                      <a:pt x="35" y="239"/>
                    </a:cubicBezTo>
                    <a:cubicBezTo>
                      <a:pt x="5" y="234"/>
                      <a:pt x="3" y="210"/>
                      <a:pt x="1" y="187"/>
                    </a:cubicBezTo>
                    <a:cubicBezTo>
                      <a:pt x="0" y="178"/>
                      <a:pt x="8" y="178"/>
                      <a:pt x="14" y="181"/>
                    </a:cubicBezTo>
                    <a:cubicBezTo>
                      <a:pt x="24" y="185"/>
                      <a:pt x="34" y="190"/>
                      <a:pt x="43" y="195"/>
                    </a:cubicBezTo>
                    <a:cubicBezTo>
                      <a:pt x="53" y="201"/>
                      <a:pt x="60" y="198"/>
                      <a:pt x="62" y="188"/>
                    </a:cubicBezTo>
                    <a:cubicBezTo>
                      <a:pt x="67" y="169"/>
                      <a:pt x="79" y="164"/>
                      <a:pt x="96" y="165"/>
                    </a:cubicBezTo>
                    <a:cubicBezTo>
                      <a:pt x="108" y="166"/>
                      <a:pt x="118" y="160"/>
                      <a:pt x="129" y="157"/>
                    </a:cubicBezTo>
                    <a:cubicBezTo>
                      <a:pt x="136" y="155"/>
                      <a:pt x="143" y="151"/>
                      <a:pt x="150" y="153"/>
                    </a:cubicBezTo>
                    <a:cubicBezTo>
                      <a:pt x="157" y="155"/>
                      <a:pt x="167" y="160"/>
                      <a:pt x="168" y="150"/>
                    </a:cubicBezTo>
                    <a:cubicBezTo>
                      <a:pt x="170" y="141"/>
                      <a:pt x="164" y="127"/>
                      <a:pt x="155" y="126"/>
                    </a:cubicBezTo>
                    <a:cubicBezTo>
                      <a:pt x="122" y="123"/>
                      <a:pt x="117" y="105"/>
                      <a:pt x="122" y="77"/>
                    </a:cubicBezTo>
                    <a:cubicBezTo>
                      <a:pt x="122" y="76"/>
                      <a:pt x="120" y="74"/>
                      <a:pt x="119" y="73"/>
                    </a:cubicBezTo>
                    <a:cubicBezTo>
                      <a:pt x="112" y="58"/>
                      <a:pt x="115" y="52"/>
                      <a:pt x="129" y="50"/>
                    </a:cubicBezTo>
                    <a:cubicBezTo>
                      <a:pt x="135" y="49"/>
                      <a:pt x="142" y="51"/>
                      <a:pt x="147" y="45"/>
                    </a:cubicBezTo>
                    <a:cubicBezTo>
                      <a:pt x="149" y="39"/>
                      <a:pt x="153" y="35"/>
                      <a:pt x="159" y="33"/>
                    </a:cubicBezTo>
                    <a:cubicBezTo>
                      <a:pt x="169" y="28"/>
                      <a:pt x="163" y="20"/>
                      <a:pt x="161" y="14"/>
                    </a:cubicBezTo>
                    <a:cubicBezTo>
                      <a:pt x="160" y="10"/>
                      <a:pt x="160" y="7"/>
                      <a:pt x="164" y="4"/>
                    </a:cubicBezTo>
                    <a:cubicBezTo>
                      <a:pt x="168" y="2"/>
                      <a:pt x="172" y="0"/>
                      <a:pt x="175" y="4"/>
                    </a:cubicBezTo>
                    <a:cubicBezTo>
                      <a:pt x="183" y="16"/>
                      <a:pt x="206" y="17"/>
                      <a:pt x="204" y="40"/>
                    </a:cubicBezTo>
                    <a:cubicBezTo>
                      <a:pt x="203" y="47"/>
                      <a:pt x="210" y="52"/>
                      <a:pt x="219" y="53"/>
                    </a:cubicBezTo>
                    <a:cubicBezTo>
                      <a:pt x="222" y="59"/>
                      <a:pt x="227" y="64"/>
                      <a:pt x="235" y="65"/>
                    </a:cubicBezTo>
                    <a:cubicBezTo>
                      <a:pt x="244" y="68"/>
                      <a:pt x="250" y="74"/>
                      <a:pt x="256" y="82"/>
                    </a:cubicBezTo>
                    <a:cubicBezTo>
                      <a:pt x="269" y="100"/>
                      <a:pt x="269" y="102"/>
                      <a:pt x="250" y="113"/>
                    </a:cubicBezTo>
                    <a:cubicBezTo>
                      <a:pt x="238" y="119"/>
                      <a:pt x="232" y="126"/>
                      <a:pt x="238" y="140"/>
                    </a:cubicBezTo>
                    <a:cubicBezTo>
                      <a:pt x="247" y="160"/>
                      <a:pt x="235" y="189"/>
                      <a:pt x="213" y="196"/>
                    </a:cubicBezTo>
                    <a:cubicBezTo>
                      <a:pt x="184" y="207"/>
                      <a:pt x="157" y="223"/>
                      <a:pt x="127" y="231"/>
                    </a:cubicBezTo>
                    <a:cubicBezTo>
                      <a:pt x="117" y="234"/>
                      <a:pt x="111" y="241"/>
                      <a:pt x="105" y="248"/>
                    </a:cubicBezTo>
                    <a:cubicBezTo>
                      <a:pt x="97" y="261"/>
                      <a:pt x="88" y="265"/>
                      <a:pt x="74" y="256"/>
                    </a:cubicBezTo>
                    <a:cubicBezTo>
                      <a:pt x="65" y="250"/>
                      <a:pt x="53" y="250"/>
                      <a:pt x="43" y="245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7" name="Freeform 967">
                <a:extLst>
                  <a:ext uri="{FF2B5EF4-FFF2-40B4-BE49-F238E27FC236}">
                    <a16:creationId xmlns:a16="http://schemas.microsoft.com/office/drawing/2014/main" id="{194BA9B0-67F5-CFBC-15E9-3EBBFEA25BB9}"/>
                  </a:ext>
                </a:extLst>
              </p:cNvPr>
              <p:cNvSpPr/>
              <p:nvPr/>
            </p:nvSpPr>
            <p:spPr bwMode="auto">
              <a:xfrm>
                <a:off x="4649" y="1213"/>
                <a:ext cx="17" cy="24"/>
              </a:xfrm>
              <a:custGeom>
                <a:avLst/>
                <a:gdLst>
                  <a:gd name="T0" fmla="*/ 41 w 41"/>
                  <a:gd name="T1" fmla="*/ 0 h 28"/>
                  <a:gd name="T2" fmla="*/ 28 w 41"/>
                  <a:gd name="T3" fmla="*/ 8 h 28"/>
                  <a:gd name="T4" fmla="*/ 13 w 41"/>
                  <a:gd name="T5" fmla="*/ 28 h 28"/>
                  <a:gd name="T6" fmla="*/ 2 w 41"/>
                  <a:gd name="T7" fmla="*/ 13 h 28"/>
                  <a:gd name="T8" fmla="*/ 18 w 41"/>
                  <a:gd name="T9" fmla="*/ 3 h 28"/>
                  <a:gd name="T10" fmla="*/ 41 w 41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28">
                    <a:moveTo>
                      <a:pt x="41" y="0"/>
                    </a:moveTo>
                    <a:cubicBezTo>
                      <a:pt x="40" y="8"/>
                      <a:pt x="34" y="8"/>
                      <a:pt x="28" y="8"/>
                    </a:cubicBezTo>
                    <a:cubicBezTo>
                      <a:pt x="14" y="8"/>
                      <a:pt x="9" y="14"/>
                      <a:pt x="13" y="28"/>
                    </a:cubicBezTo>
                    <a:cubicBezTo>
                      <a:pt x="7" y="24"/>
                      <a:pt x="0" y="21"/>
                      <a:pt x="2" y="13"/>
                    </a:cubicBezTo>
                    <a:cubicBezTo>
                      <a:pt x="3" y="5"/>
                      <a:pt x="11" y="5"/>
                      <a:pt x="18" y="3"/>
                    </a:cubicBezTo>
                    <a:cubicBezTo>
                      <a:pt x="25" y="2"/>
                      <a:pt x="33" y="1"/>
                      <a:pt x="41" y="0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8" name="Freeform 968">
                <a:extLst>
                  <a:ext uri="{FF2B5EF4-FFF2-40B4-BE49-F238E27FC236}">
                    <a16:creationId xmlns:a16="http://schemas.microsoft.com/office/drawing/2014/main" id="{F7E63DC1-B05B-CDE8-E4CD-865C004DD672}"/>
                  </a:ext>
                </a:extLst>
              </p:cNvPr>
              <p:cNvSpPr/>
              <p:nvPr/>
            </p:nvSpPr>
            <p:spPr bwMode="auto">
              <a:xfrm>
                <a:off x="4657" y="1196"/>
                <a:ext cx="5" cy="10"/>
              </a:xfrm>
              <a:custGeom>
                <a:avLst/>
                <a:gdLst>
                  <a:gd name="T0" fmla="*/ 13 w 13"/>
                  <a:gd name="T1" fmla="*/ 5 h 12"/>
                  <a:gd name="T2" fmla="*/ 4 w 13"/>
                  <a:gd name="T3" fmla="*/ 11 h 12"/>
                  <a:gd name="T4" fmla="*/ 1 w 13"/>
                  <a:gd name="T5" fmla="*/ 6 h 12"/>
                  <a:gd name="T6" fmla="*/ 8 w 13"/>
                  <a:gd name="T7" fmla="*/ 0 h 12"/>
                  <a:gd name="T8" fmla="*/ 13 w 13"/>
                  <a:gd name="T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13" y="5"/>
                    </a:moveTo>
                    <a:cubicBezTo>
                      <a:pt x="12" y="9"/>
                      <a:pt x="9" y="12"/>
                      <a:pt x="4" y="11"/>
                    </a:cubicBezTo>
                    <a:cubicBezTo>
                      <a:pt x="1" y="11"/>
                      <a:pt x="0" y="9"/>
                      <a:pt x="1" y="6"/>
                    </a:cubicBezTo>
                    <a:cubicBezTo>
                      <a:pt x="2" y="2"/>
                      <a:pt x="5" y="0"/>
                      <a:pt x="8" y="0"/>
                    </a:cubicBezTo>
                    <a:cubicBezTo>
                      <a:pt x="11" y="0"/>
                      <a:pt x="13" y="2"/>
                      <a:pt x="13" y="5"/>
                    </a:cubicBezTo>
                    <a:close/>
                  </a:path>
                </a:pathLst>
              </a:custGeom>
              <a:solidFill>
                <a:srgbClr val="EB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9" name="Freeform 969">
                <a:extLst>
                  <a:ext uri="{FF2B5EF4-FFF2-40B4-BE49-F238E27FC236}">
                    <a16:creationId xmlns:a16="http://schemas.microsoft.com/office/drawing/2014/main" id="{3F56B7F8-FCA1-25B8-60B0-8DA4E403399C}"/>
                  </a:ext>
                </a:extLst>
              </p:cNvPr>
              <p:cNvSpPr/>
              <p:nvPr/>
            </p:nvSpPr>
            <p:spPr bwMode="auto">
              <a:xfrm>
                <a:off x="4725" y="1248"/>
                <a:ext cx="61" cy="125"/>
              </a:xfrm>
              <a:custGeom>
                <a:avLst/>
                <a:gdLst>
                  <a:gd name="T0" fmla="*/ 151 w 151"/>
                  <a:gd name="T1" fmla="*/ 147 h 147"/>
                  <a:gd name="T2" fmla="*/ 133 w 151"/>
                  <a:gd name="T3" fmla="*/ 143 h 147"/>
                  <a:gd name="T4" fmla="*/ 99 w 151"/>
                  <a:gd name="T5" fmla="*/ 120 h 147"/>
                  <a:gd name="T6" fmla="*/ 47 w 151"/>
                  <a:gd name="T7" fmla="*/ 100 h 147"/>
                  <a:gd name="T8" fmla="*/ 35 w 151"/>
                  <a:gd name="T9" fmla="*/ 102 h 147"/>
                  <a:gd name="T10" fmla="*/ 9 w 151"/>
                  <a:gd name="T11" fmla="*/ 39 h 147"/>
                  <a:gd name="T12" fmla="*/ 17 w 151"/>
                  <a:gd name="T13" fmla="*/ 25 h 147"/>
                  <a:gd name="T14" fmla="*/ 49 w 151"/>
                  <a:gd name="T15" fmla="*/ 15 h 147"/>
                  <a:gd name="T16" fmla="*/ 67 w 151"/>
                  <a:gd name="T17" fmla="*/ 11 h 147"/>
                  <a:gd name="T18" fmla="*/ 90 w 151"/>
                  <a:gd name="T19" fmla="*/ 37 h 147"/>
                  <a:gd name="T20" fmla="*/ 93 w 151"/>
                  <a:gd name="T21" fmla="*/ 55 h 147"/>
                  <a:gd name="T22" fmla="*/ 75 w 151"/>
                  <a:gd name="T23" fmla="*/ 63 h 147"/>
                  <a:gd name="T24" fmla="*/ 63 w 151"/>
                  <a:gd name="T25" fmla="*/ 52 h 147"/>
                  <a:gd name="T26" fmla="*/ 57 w 151"/>
                  <a:gd name="T27" fmla="*/ 36 h 147"/>
                  <a:gd name="T28" fmla="*/ 33 w 151"/>
                  <a:gd name="T29" fmla="*/ 21 h 147"/>
                  <a:gd name="T30" fmla="*/ 18 w 151"/>
                  <a:gd name="T31" fmla="*/ 62 h 147"/>
                  <a:gd name="T32" fmla="*/ 24 w 151"/>
                  <a:gd name="T33" fmla="*/ 77 h 147"/>
                  <a:gd name="T34" fmla="*/ 46 w 151"/>
                  <a:gd name="T35" fmla="*/ 82 h 147"/>
                  <a:gd name="T36" fmla="*/ 61 w 151"/>
                  <a:gd name="T37" fmla="*/ 78 h 147"/>
                  <a:gd name="T38" fmla="*/ 115 w 151"/>
                  <a:gd name="T39" fmla="*/ 126 h 147"/>
                  <a:gd name="T40" fmla="*/ 132 w 151"/>
                  <a:gd name="T41" fmla="*/ 137 h 147"/>
                  <a:gd name="T42" fmla="*/ 151 w 151"/>
                  <a:gd name="T43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1" h="147">
                    <a:moveTo>
                      <a:pt x="151" y="147"/>
                    </a:moveTo>
                    <a:cubicBezTo>
                      <a:pt x="145" y="145"/>
                      <a:pt x="139" y="143"/>
                      <a:pt x="133" y="143"/>
                    </a:cubicBezTo>
                    <a:cubicBezTo>
                      <a:pt x="116" y="143"/>
                      <a:pt x="107" y="135"/>
                      <a:pt x="99" y="120"/>
                    </a:cubicBezTo>
                    <a:cubicBezTo>
                      <a:pt x="86" y="96"/>
                      <a:pt x="73" y="92"/>
                      <a:pt x="47" y="100"/>
                    </a:cubicBezTo>
                    <a:cubicBezTo>
                      <a:pt x="43" y="102"/>
                      <a:pt x="39" y="103"/>
                      <a:pt x="35" y="102"/>
                    </a:cubicBezTo>
                    <a:cubicBezTo>
                      <a:pt x="18" y="98"/>
                      <a:pt x="0" y="54"/>
                      <a:pt x="9" y="39"/>
                    </a:cubicBezTo>
                    <a:cubicBezTo>
                      <a:pt x="12" y="34"/>
                      <a:pt x="15" y="30"/>
                      <a:pt x="17" y="25"/>
                    </a:cubicBezTo>
                    <a:cubicBezTo>
                      <a:pt x="28" y="1"/>
                      <a:pt x="28" y="0"/>
                      <a:pt x="49" y="15"/>
                    </a:cubicBezTo>
                    <a:cubicBezTo>
                      <a:pt x="58" y="21"/>
                      <a:pt x="61" y="12"/>
                      <a:pt x="67" y="11"/>
                    </a:cubicBezTo>
                    <a:cubicBezTo>
                      <a:pt x="68" y="25"/>
                      <a:pt x="85" y="25"/>
                      <a:pt x="90" y="37"/>
                    </a:cubicBezTo>
                    <a:cubicBezTo>
                      <a:pt x="92" y="43"/>
                      <a:pt x="97" y="49"/>
                      <a:pt x="93" y="55"/>
                    </a:cubicBezTo>
                    <a:cubicBezTo>
                      <a:pt x="89" y="61"/>
                      <a:pt x="82" y="63"/>
                      <a:pt x="75" y="63"/>
                    </a:cubicBezTo>
                    <a:cubicBezTo>
                      <a:pt x="68" y="63"/>
                      <a:pt x="62" y="61"/>
                      <a:pt x="63" y="52"/>
                    </a:cubicBezTo>
                    <a:cubicBezTo>
                      <a:pt x="63" y="46"/>
                      <a:pt x="63" y="39"/>
                      <a:pt x="57" y="36"/>
                    </a:cubicBezTo>
                    <a:cubicBezTo>
                      <a:pt x="49" y="31"/>
                      <a:pt x="44" y="20"/>
                      <a:pt x="33" y="21"/>
                    </a:cubicBezTo>
                    <a:cubicBezTo>
                      <a:pt x="26" y="22"/>
                      <a:pt x="16" y="55"/>
                      <a:pt x="18" y="62"/>
                    </a:cubicBezTo>
                    <a:cubicBezTo>
                      <a:pt x="20" y="67"/>
                      <a:pt x="22" y="72"/>
                      <a:pt x="24" y="77"/>
                    </a:cubicBezTo>
                    <a:cubicBezTo>
                      <a:pt x="31" y="97"/>
                      <a:pt x="31" y="97"/>
                      <a:pt x="46" y="82"/>
                    </a:cubicBezTo>
                    <a:cubicBezTo>
                      <a:pt x="51" y="77"/>
                      <a:pt x="55" y="74"/>
                      <a:pt x="61" y="78"/>
                    </a:cubicBezTo>
                    <a:cubicBezTo>
                      <a:pt x="81" y="92"/>
                      <a:pt x="110" y="95"/>
                      <a:pt x="115" y="126"/>
                    </a:cubicBezTo>
                    <a:cubicBezTo>
                      <a:pt x="116" y="135"/>
                      <a:pt x="126" y="135"/>
                      <a:pt x="132" y="137"/>
                    </a:cubicBezTo>
                    <a:cubicBezTo>
                      <a:pt x="139" y="140"/>
                      <a:pt x="147" y="138"/>
                      <a:pt x="151" y="147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0" name="Freeform 970">
                <a:extLst>
                  <a:ext uri="{FF2B5EF4-FFF2-40B4-BE49-F238E27FC236}">
                    <a16:creationId xmlns:a16="http://schemas.microsoft.com/office/drawing/2014/main" id="{70079C0A-F36B-F75F-CD69-B000075E326B}"/>
                  </a:ext>
                </a:extLst>
              </p:cNvPr>
              <p:cNvSpPr/>
              <p:nvPr/>
            </p:nvSpPr>
            <p:spPr bwMode="auto">
              <a:xfrm>
                <a:off x="4775" y="1380"/>
                <a:ext cx="24" cy="183"/>
              </a:xfrm>
              <a:custGeom>
                <a:avLst/>
                <a:gdLst>
                  <a:gd name="T0" fmla="*/ 0 w 60"/>
                  <a:gd name="T1" fmla="*/ 208 h 215"/>
                  <a:gd name="T2" fmla="*/ 28 w 60"/>
                  <a:gd name="T3" fmla="*/ 149 h 215"/>
                  <a:gd name="T4" fmla="*/ 26 w 60"/>
                  <a:gd name="T5" fmla="*/ 91 h 215"/>
                  <a:gd name="T6" fmla="*/ 39 w 60"/>
                  <a:gd name="T7" fmla="*/ 35 h 215"/>
                  <a:gd name="T8" fmla="*/ 41 w 60"/>
                  <a:gd name="T9" fmla="*/ 16 h 215"/>
                  <a:gd name="T10" fmla="*/ 36 w 60"/>
                  <a:gd name="T11" fmla="*/ 0 h 215"/>
                  <a:gd name="T12" fmla="*/ 40 w 60"/>
                  <a:gd name="T13" fmla="*/ 0 h 215"/>
                  <a:gd name="T14" fmla="*/ 40 w 60"/>
                  <a:gd name="T15" fmla="*/ 0 h 215"/>
                  <a:gd name="T16" fmla="*/ 51 w 60"/>
                  <a:gd name="T17" fmla="*/ 14 h 215"/>
                  <a:gd name="T18" fmla="*/ 45 w 60"/>
                  <a:gd name="T19" fmla="*/ 48 h 215"/>
                  <a:gd name="T20" fmla="*/ 38 w 60"/>
                  <a:gd name="T21" fmla="*/ 96 h 215"/>
                  <a:gd name="T22" fmla="*/ 42 w 60"/>
                  <a:gd name="T23" fmla="*/ 144 h 215"/>
                  <a:gd name="T24" fmla="*/ 34 w 60"/>
                  <a:gd name="T25" fmla="*/ 176 h 215"/>
                  <a:gd name="T26" fmla="*/ 0 w 60"/>
                  <a:gd name="T27" fmla="*/ 20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0" h="215">
                    <a:moveTo>
                      <a:pt x="0" y="208"/>
                    </a:moveTo>
                    <a:cubicBezTo>
                      <a:pt x="21" y="194"/>
                      <a:pt x="22" y="171"/>
                      <a:pt x="28" y="149"/>
                    </a:cubicBezTo>
                    <a:cubicBezTo>
                      <a:pt x="32" y="130"/>
                      <a:pt x="34" y="112"/>
                      <a:pt x="26" y="91"/>
                    </a:cubicBezTo>
                    <a:cubicBezTo>
                      <a:pt x="18" y="73"/>
                      <a:pt x="21" y="50"/>
                      <a:pt x="39" y="35"/>
                    </a:cubicBezTo>
                    <a:cubicBezTo>
                      <a:pt x="45" y="29"/>
                      <a:pt x="47" y="23"/>
                      <a:pt x="41" y="16"/>
                    </a:cubicBezTo>
                    <a:cubicBezTo>
                      <a:pt x="37" y="11"/>
                      <a:pt x="35" y="6"/>
                      <a:pt x="36" y="0"/>
                    </a:cubicBezTo>
                    <a:cubicBezTo>
                      <a:pt x="37" y="0"/>
                      <a:pt x="38" y="0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3" y="5"/>
                      <a:pt x="47" y="9"/>
                      <a:pt x="51" y="14"/>
                    </a:cubicBezTo>
                    <a:cubicBezTo>
                      <a:pt x="60" y="28"/>
                      <a:pt x="59" y="38"/>
                      <a:pt x="45" y="48"/>
                    </a:cubicBezTo>
                    <a:cubicBezTo>
                      <a:pt x="31" y="58"/>
                      <a:pt x="27" y="83"/>
                      <a:pt x="38" y="96"/>
                    </a:cubicBezTo>
                    <a:cubicBezTo>
                      <a:pt x="52" y="112"/>
                      <a:pt x="50" y="128"/>
                      <a:pt x="42" y="144"/>
                    </a:cubicBezTo>
                    <a:cubicBezTo>
                      <a:pt x="37" y="154"/>
                      <a:pt x="34" y="164"/>
                      <a:pt x="34" y="176"/>
                    </a:cubicBezTo>
                    <a:cubicBezTo>
                      <a:pt x="35" y="203"/>
                      <a:pt x="21" y="215"/>
                      <a:pt x="0" y="208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1" name="Freeform 971">
                <a:extLst>
                  <a:ext uri="{FF2B5EF4-FFF2-40B4-BE49-F238E27FC236}">
                    <a16:creationId xmlns:a16="http://schemas.microsoft.com/office/drawing/2014/main" id="{9E48EE47-618C-9164-3C34-2553AD27B1A7}"/>
                  </a:ext>
                </a:extLst>
              </p:cNvPr>
              <p:cNvSpPr/>
              <p:nvPr/>
            </p:nvSpPr>
            <p:spPr bwMode="auto">
              <a:xfrm>
                <a:off x="4715" y="1223"/>
                <a:ext cx="35" cy="15"/>
              </a:xfrm>
              <a:custGeom>
                <a:avLst/>
                <a:gdLst>
                  <a:gd name="T0" fmla="*/ 88 w 88"/>
                  <a:gd name="T1" fmla="*/ 16 h 17"/>
                  <a:gd name="T2" fmla="*/ 21 w 88"/>
                  <a:gd name="T3" fmla="*/ 12 h 17"/>
                  <a:gd name="T4" fmla="*/ 0 w 88"/>
                  <a:gd name="T5" fmla="*/ 0 h 17"/>
                  <a:gd name="T6" fmla="*/ 73 w 88"/>
                  <a:gd name="T7" fmla="*/ 10 h 17"/>
                  <a:gd name="T8" fmla="*/ 88 w 88"/>
                  <a:gd name="T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" h="17">
                    <a:moveTo>
                      <a:pt x="88" y="16"/>
                    </a:moveTo>
                    <a:cubicBezTo>
                      <a:pt x="65" y="15"/>
                      <a:pt x="43" y="17"/>
                      <a:pt x="21" y="12"/>
                    </a:cubicBezTo>
                    <a:cubicBezTo>
                      <a:pt x="12" y="10"/>
                      <a:pt x="4" y="8"/>
                      <a:pt x="0" y="0"/>
                    </a:cubicBezTo>
                    <a:cubicBezTo>
                      <a:pt x="24" y="3"/>
                      <a:pt x="48" y="10"/>
                      <a:pt x="73" y="10"/>
                    </a:cubicBezTo>
                    <a:cubicBezTo>
                      <a:pt x="78" y="10"/>
                      <a:pt x="84" y="11"/>
                      <a:pt x="88" y="16"/>
                    </a:cubicBezTo>
                    <a:close/>
                  </a:path>
                </a:pathLst>
              </a:custGeom>
              <a:solidFill>
                <a:srgbClr val="F2D6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2" name="Freeform 972">
                <a:extLst>
                  <a:ext uri="{FF2B5EF4-FFF2-40B4-BE49-F238E27FC236}">
                    <a16:creationId xmlns:a16="http://schemas.microsoft.com/office/drawing/2014/main" id="{9F1DC95D-287F-F082-98AE-112CD4495FA2}"/>
                  </a:ext>
                </a:extLst>
              </p:cNvPr>
              <p:cNvSpPr/>
              <p:nvPr/>
            </p:nvSpPr>
            <p:spPr bwMode="auto">
              <a:xfrm>
                <a:off x="4212" y="1502"/>
                <a:ext cx="49" cy="100"/>
              </a:xfrm>
              <a:custGeom>
                <a:avLst/>
                <a:gdLst>
                  <a:gd name="T0" fmla="*/ 104 w 121"/>
                  <a:gd name="T1" fmla="*/ 53 h 118"/>
                  <a:gd name="T2" fmla="*/ 108 w 121"/>
                  <a:gd name="T3" fmla="*/ 69 h 118"/>
                  <a:gd name="T4" fmla="*/ 116 w 121"/>
                  <a:gd name="T5" fmla="*/ 101 h 118"/>
                  <a:gd name="T6" fmla="*/ 116 w 121"/>
                  <a:gd name="T7" fmla="*/ 101 h 118"/>
                  <a:gd name="T8" fmla="*/ 114 w 121"/>
                  <a:gd name="T9" fmla="*/ 118 h 118"/>
                  <a:gd name="T10" fmla="*/ 92 w 121"/>
                  <a:gd name="T11" fmla="*/ 91 h 118"/>
                  <a:gd name="T12" fmla="*/ 92 w 121"/>
                  <a:gd name="T13" fmla="*/ 78 h 118"/>
                  <a:gd name="T14" fmla="*/ 44 w 121"/>
                  <a:gd name="T15" fmla="*/ 47 h 118"/>
                  <a:gd name="T16" fmla="*/ 0 w 121"/>
                  <a:gd name="T17" fmla="*/ 13 h 118"/>
                  <a:gd name="T18" fmla="*/ 28 w 121"/>
                  <a:gd name="T19" fmla="*/ 5 h 118"/>
                  <a:gd name="T20" fmla="*/ 60 w 121"/>
                  <a:gd name="T21" fmla="*/ 2 h 118"/>
                  <a:gd name="T22" fmla="*/ 82 w 121"/>
                  <a:gd name="T23" fmla="*/ 29 h 118"/>
                  <a:gd name="T24" fmla="*/ 96 w 121"/>
                  <a:gd name="T25" fmla="*/ 45 h 118"/>
                  <a:gd name="T26" fmla="*/ 104 w 121"/>
                  <a:gd name="T27" fmla="*/ 5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0" h="118">
                    <a:moveTo>
                      <a:pt x="104" y="53"/>
                    </a:moveTo>
                    <a:cubicBezTo>
                      <a:pt x="105" y="58"/>
                      <a:pt x="102" y="64"/>
                      <a:pt x="108" y="69"/>
                    </a:cubicBezTo>
                    <a:cubicBezTo>
                      <a:pt x="118" y="78"/>
                      <a:pt x="112" y="90"/>
                      <a:pt x="116" y="101"/>
                    </a:cubicBezTo>
                    <a:cubicBezTo>
                      <a:pt x="116" y="101"/>
                      <a:pt x="116" y="101"/>
                      <a:pt x="116" y="101"/>
                    </a:cubicBezTo>
                    <a:cubicBezTo>
                      <a:pt x="120" y="107"/>
                      <a:pt x="121" y="113"/>
                      <a:pt x="114" y="118"/>
                    </a:cubicBezTo>
                    <a:cubicBezTo>
                      <a:pt x="98" y="116"/>
                      <a:pt x="92" y="107"/>
                      <a:pt x="92" y="91"/>
                    </a:cubicBezTo>
                    <a:cubicBezTo>
                      <a:pt x="93" y="87"/>
                      <a:pt x="94" y="82"/>
                      <a:pt x="92" y="78"/>
                    </a:cubicBezTo>
                    <a:cubicBezTo>
                      <a:pt x="79" y="62"/>
                      <a:pt x="64" y="50"/>
                      <a:pt x="44" y="47"/>
                    </a:cubicBezTo>
                    <a:cubicBezTo>
                      <a:pt x="22" y="44"/>
                      <a:pt x="10" y="30"/>
                      <a:pt x="0" y="13"/>
                    </a:cubicBezTo>
                    <a:cubicBezTo>
                      <a:pt x="9" y="11"/>
                      <a:pt x="21" y="17"/>
                      <a:pt x="28" y="5"/>
                    </a:cubicBezTo>
                    <a:cubicBezTo>
                      <a:pt x="38" y="0"/>
                      <a:pt x="50" y="15"/>
                      <a:pt x="60" y="2"/>
                    </a:cubicBezTo>
                    <a:cubicBezTo>
                      <a:pt x="65" y="14"/>
                      <a:pt x="81" y="19"/>
                      <a:pt x="82" y="29"/>
                    </a:cubicBezTo>
                    <a:cubicBezTo>
                      <a:pt x="83" y="40"/>
                      <a:pt x="91" y="40"/>
                      <a:pt x="96" y="45"/>
                    </a:cubicBezTo>
                    <a:cubicBezTo>
                      <a:pt x="97" y="49"/>
                      <a:pt x="100" y="51"/>
                      <a:pt x="104" y="53"/>
                    </a:cubicBezTo>
                    <a:close/>
                  </a:path>
                </a:pathLst>
              </a:custGeom>
              <a:solidFill>
                <a:srgbClr val="AF9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3" name="Freeform 973">
                <a:extLst>
                  <a:ext uri="{FF2B5EF4-FFF2-40B4-BE49-F238E27FC236}">
                    <a16:creationId xmlns:a16="http://schemas.microsoft.com/office/drawing/2014/main" id="{E06F342C-FBB4-151A-57FE-C6CB3C551921}"/>
                  </a:ext>
                </a:extLst>
              </p:cNvPr>
              <p:cNvSpPr/>
              <p:nvPr/>
            </p:nvSpPr>
            <p:spPr bwMode="auto">
              <a:xfrm>
                <a:off x="4490" y="2327"/>
                <a:ext cx="36" cy="43"/>
              </a:xfrm>
              <a:custGeom>
                <a:avLst/>
                <a:gdLst>
                  <a:gd name="T0" fmla="*/ 50 w 89"/>
                  <a:gd name="T1" fmla="*/ 6 h 50"/>
                  <a:gd name="T2" fmla="*/ 54 w 89"/>
                  <a:gd name="T3" fmla="*/ 2 h 50"/>
                  <a:gd name="T4" fmla="*/ 81 w 89"/>
                  <a:gd name="T5" fmla="*/ 16 h 50"/>
                  <a:gd name="T6" fmla="*/ 76 w 89"/>
                  <a:gd name="T7" fmla="*/ 26 h 50"/>
                  <a:gd name="T8" fmla="*/ 35 w 89"/>
                  <a:gd name="T9" fmla="*/ 43 h 50"/>
                  <a:gd name="T10" fmla="*/ 8 w 89"/>
                  <a:gd name="T11" fmla="*/ 44 h 50"/>
                  <a:gd name="T12" fmla="*/ 0 w 89"/>
                  <a:gd name="T13" fmla="*/ 29 h 50"/>
                  <a:gd name="T14" fmla="*/ 7 w 89"/>
                  <a:gd name="T15" fmla="*/ 23 h 50"/>
                  <a:gd name="T16" fmla="*/ 50 w 89"/>
                  <a:gd name="T17" fmla="*/ 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50">
                    <a:moveTo>
                      <a:pt x="50" y="6"/>
                    </a:moveTo>
                    <a:cubicBezTo>
                      <a:pt x="51" y="5"/>
                      <a:pt x="52" y="4"/>
                      <a:pt x="54" y="2"/>
                    </a:cubicBezTo>
                    <a:cubicBezTo>
                      <a:pt x="66" y="0"/>
                      <a:pt x="72" y="11"/>
                      <a:pt x="81" y="16"/>
                    </a:cubicBezTo>
                    <a:cubicBezTo>
                      <a:pt x="89" y="20"/>
                      <a:pt x="81" y="25"/>
                      <a:pt x="76" y="26"/>
                    </a:cubicBezTo>
                    <a:cubicBezTo>
                      <a:pt x="61" y="29"/>
                      <a:pt x="47" y="32"/>
                      <a:pt x="35" y="43"/>
                    </a:cubicBezTo>
                    <a:cubicBezTo>
                      <a:pt x="27" y="50"/>
                      <a:pt x="17" y="43"/>
                      <a:pt x="8" y="44"/>
                    </a:cubicBezTo>
                    <a:cubicBezTo>
                      <a:pt x="4" y="44"/>
                      <a:pt x="1" y="35"/>
                      <a:pt x="0" y="29"/>
                    </a:cubicBezTo>
                    <a:cubicBezTo>
                      <a:pt x="0" y="25"/>
                      <a:pt x="4" y="22"/>
                      <a:pt x="7" y="23"/>
                    </a:cubicBezTo>
                    <a:cubicBezTo>
                      <a:pt x="26" y="29"/>
                      <a:pt x="35" y="11"/>
                      <a:pt x="50" y="6"/>
                    </a:cubicBezTo>
                    <a:close/>
                  </a:path>
                </a:pathLst>
              </a:custGeom>
              <a:solidFill>
                <a:srgbClr val="8587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4" name="Freeform 974">
                <a:extLst>
                  <a:ext uri="{FF2B5EF4-FFF2-40B4-BE49-F238E27FC236}">
                    <a16:creationId xmlns:a16="http://schemas.microsoft.com/office/drawing/2014/main" id="{D1C6E165-FBEA-AEDE-2571-E3AD62B01B97}"/>
                  </a:ext>
                </a:extLst>
              </p:cNvPr>
              <p:cNvSpPr/>
              <p:nvPr/>
            </p:nvSpPr>
            <p:spPr bwMode="auto">
              <a:xfrm>
                <a:off x="4522" y="2360"/>
                <a:ext cx="56" cy="84"/>
              </a:xfrm>
              <a:custGeom>
                <a:avLst/>
                <a:gdLst>
                  <a:gd name="T0" fmla="*/ 140 w 140"/>
                  <a:gd name="T1" fmla="*/ 20 h 99"/>
                  <a:gd name="T2" fmla="*/ 88 w 140"/>
                  <a:gd name="T3" fmla="*/ 73 h 99"/>
                  <a:gd name="T4" fmla="*/ 44 w 140"/>
                  <a:gd name="T5" fmla="*/ 99 h 99"/>
                  <a:gd name="T6" fmla="*/ 9 w 140"/>
                  <a:gd name="T7" fmla="*/ 82 h 99"/>
                  <a:gd name="T8" fmla="*/ 6 w 140"/>
                  <a:gd name="T9" fmla="*/ 67 h 99"/>
                  <a:gd name="T10" fmla="*/ 32 w 140"/>
                  <a:gd name="T11" fmla="*/ 35 h 99"/>
                  <a:gd name="T12" fmla="*/ 34 w 140"/>
                  <a:gd name="T13" fmla="*/ 38 h 99"/>
                  <a:gd name="T14" fmla="*/ 35 w 140"/>
                  <a:gd name="T15" fmla="*/ 43 h 99"/>
                  <a:gd name="T16" fmla="*/ 54 w 140"/>
                  <a:gd name="T17" fmla="*/ 66 h 99"/>
                  <a:gd name="T18" fmla="*/ 74 w 140"/>
                  <a:gd name="T19" fmla="*/ 48 h 99"/>
                  <a:gd name="T20" fmla="*/ 131 w 140"/>
                  <a:gd name="T21" fmla="*/ 10 h 99"/>
                  <a:gd name="T22" fmla="*/ 140 w 140"/>
                  <a:gd name="T23" fmla="*/ 2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0" h="99">
                    <a:moveTo>
                      <a:pt x="140" y="20"/>
                    </a:moveTo>
                    <a:cubicBezTo>
                      <a:pt x="116" y="31"/>
                      <a:pt x="101" y="50"/>
                      <a:pt x="88" y="73"/>
                    </a:cubicBezTo>
                    <a:cubicBezTo>
                      <a:pt x="81" y="86"/>
                      <a:pt x="62" y="97"/>
                      <a:pt x="44" y="99"/>
                    </a:cubicBezTo>
                    <a:cubicBezTo>
                      <a:pt x="32" y="93"/>
                      <a:pt x="20" y="87"/>
                      <a:pt x="9" y="82"/>
                    </a:cubicBezTo>
                    <a:cubicBezTo>
                      <a:pt x="0" y="78"/>
                      <a:pt x="0" y="74"/>
                      <a:pt x="6" y="67"/>
                    </a:cubicBezTo>
                    <a:cubicBezTo>
                      <a:pt x="14" y="56"/>
                      <a:pt x="18" y="42"/>
                      <a:pt x="32" y="35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4" y="39"/>
                      <a:pt x="35" y="41"/>
                      <a:pt x="35" y="43"/>
                    </a:cubicBezTo>
                    <a:cubicBezTo>
                      <a:pt x="35" y="56"/>
                      <a:pt x="40" y="66"/>
                      <a:pt x="54" y="66"/>
                    </a:cubicBezTo>
                    <a:cubicBezTo>
                      <a:pt x="65" y="66"/>
                      <a:pt x="74" y="65"/>
                      <a:pt x="74" y="48"/>
                    </a:cubicBezTo>
                    <a:cubicBezTo>
                      <a:pt x="74" y="18"/>
                      <a:pt x="102" y="0"/>
                      <a:pt x="131" y="10"/>
                    </a:cubicBezTo>
                    <a:cubicBezTo>
                      <a:pt x="135" y="11"/>
                      <a:pt x="138" y="15"/>
                      <a:pt x="140" y="20"/>
                    </a:cubicBezTo>
                    <a:close/>
                  </a:path>
                </a:pathLst>
              </a:custGeom>
              <a:solidFill>
                <a:srgbClr val="7485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5" name="Freeform 975">
                <a:extLst>
                  <a:ext uri="{FF2B5EF4-FFF2-40B4-BE49-F238E27FC236}">
                    <a16:creationId xmlns:a16="http://schemas.microsoft.com/office/drawing/2014/main" id="{C258C80E-CF24-DA2A-9E6E-615295246A94}"/>
                  </a:ext>
                </a:extLst>
              </p:cNvPr>
              <p:cNvSpPr/>
              <p:nvPr/>
            </p:nvSpPr>
            <p:spPr bwMode="auto">
              <a:xfrm>
                <a:off x="4531" y="2349"/>
                <a:ext cx="13" cy="41"/>
              </a:xfrm>
              <a:custGeom>
                <a:avLst/>
                <a:gdLst>
                  <a:gd name="T0" fmla="*/ 2 w 34"/>
                  <a:gd name="T1" fmla="*/ 28 h 48"/>
                  <a:gd name="T2" fmla="*/ 13 w 34"/>
                  <a:gd name="T3" fmla="*/ 15 h 48"/>
                  <a:gd name="T4" fmla="*/ 34 w 34"/>
                  <a:gd name="T5" fmla="*/ 1 h 48"/>
                  <a:gd name="T6" fmla="*/ 31 w 34"/>
                  <a:gd name="T7" fmla="*/ 24 h 48"/>
                  <a:gd name="T8" fmla="*/ 10 w 34"/>
                  <a:gd name="T9" fmla="*/ 48 h 48"/>
                  <a:gd name="T10" fmla="*/ 10 w 34"/>
                  <a:gd name="T11" fmla="*/ 48 h 48"/>
                  <a:gd name="T12" fmla="*/ 2 w 34"/>
                  <a:gd name="T13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48">
                    <a:moveTo>
                      <a:pt x="2" y="28"/>
                    </a:moveTo>
                    <a:cubicBezTo>
                      <a:pt x="5" y="23"/>
                      <a:pt x="13" y="22"/>
                      <a:pt x="13" y="15"/>
                    </a:cubicBezTo>
                    <a:cubicBezTo>
                      <a:pt x="14" y="1"/>
                      <a:pt x="23" y="0"/>
                      <a:pt x="34" y="1"/>
                    </a:cubicBezTo>
                    <a:cubicBezTo>
                      <a:pt x="33" y="8"/>
                      <a:pt x="29" y="15"/>
                      <a:pt x="31" y="24"/>
                    </a:cubicBezTo>
                    <a:cubicBezTo>
                      <a:pt x="33" y="38"/>
                      <a:pt x="25" y="47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6" y="42"/>
                      <a:pt x="0" y="37"/>
                      <a:pt x="2" y="28"/>
                    </a:cubicBezTo>
                    <a:close/>
                  </a:path>
                </a:pathLst>
              </a:custGeom>
              <a:solidFill>
                <a:srgbClr val="A19B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6" name="Freeform 976">
                <a:extLst>
                  <a:ext uri="{FF2B5EF4-FFF2-40B4-BE49-F238E27FC236}">
                    <a16:creationId xmlns:a16="http://schemas.microsoft.com/office/drawing/2014/main" id="{C707348B-5E8B-6EB4-E5CC-845B4B81294E}"/>
                  </a:ext>
                </a:extLst>
              </p:cNvPr>
              <p:cNvSpPr/>
              <p:nvPr/>
            </p:nvSpPr>
            <p:spPr bwMode="auto">
              <a:xfrm>
                <a:off x="3836" y="852"/>
                <a:ext cx="14" cy="35"/>
              </a:xfrm>
              <a:custGeom>
                <a:avLst/>
                <a:gdLst>
                  <a:gd name="T0" fmla="*/ 36 w 36"/>
                  <a:gd name="T1" fmla="*/ 0 h 41"/>
                  <a:gd name="T2" fmla="*/ 19 w 36"/>
                  <a:gd name="T3" fmla="*/ 35 h 41"/>
                  <a:gd name="T4" fmla="*/ 0 w 36"/>
                  <a:gd name="T5" fmla="*/ 32 h 41"/>
                  <a:gd name="T6" fmla="*/ 22 w 36"/>
                  <a:gd name="T7" fmla="*/ 16 h 41"/>
                  <a:gd name="T8" fmla="*/ 36 w 36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1">
                    <a:moveTo>
                      <a:pt x="36" y="0"/>
                    </a:moveTo>
                    <a:cubicBezTo>
                      <a:pt x="33" y="13"/>
                      <a:pt x="31" y="26"/>
                      <a:pt x="19" y="35"/>
                    </a:cubicBezTo>
                    <a:cubicBezTo>
                      <a:pt x="11" y="41"/>
                      <a:pt x="5" y="41"/>
                      <a:pt x="0" y="32"/>
                    </a:cubicBezTo>
                    <a:cubicBezTo>
                      <a:pt x="12" y="33"/>
                      <a:pt x="17" y="25"/>
                      <a:pt x="22" y="16"/>
                    </a:cubicBezTo>
                    <a:cubicBezTo>
                      <a:pt x="25" y="10"/>
                      <a:pt x="26" y="1"/>
                      <a:pt x="36" y="0"/>
                    </a:cubicBezTo>
                    <a:close/>
                  </a:path>
                </a:pathLst>
              </a:custGeom>
              <a:solidFill>
                <a:srgbClr val="CCD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7" name="Freeform 977">
                <a:extLst>
                  <a:ext uri="{FF2B5EF4-FFF2-40B4-BE49-F238E27FC236}">
                    <a16:creationId xmlns:a16="http://schemas.microsoft.com/office/drawing/2014/main" id="{4A59437F-FFFF-2F11-928E-2290E86BA9C0}"/>
                  </a:ext>
                </a:extLst>
              </p:cNvPr>
              <p:cNvSpPr/>
              <p:nvPr/>
            </p:nvSpPr>
            <p:spPr bwMode="auto">
              <a:xfrm>
                <a:off x="4531" y="2343"/>
                <a:ext cx="66" cy="83"/>
              </a:xfrm>
              <a:custGeom>
                <a:avLst/>
                <a:gdLst>
                  <a:gd name="T0" fmla="*/ 117 w 163"/>
                  <a:gd name="T1" fmla="*/ 40 h 97"/>
                  <a:gd name="T2" fmla="*/ 65 w 163"/>
                  <a:gd name="T3" fmla="*/ 39 h 97"/>
                  <a:gd name="T4" fmla="*/ 55 w 163"/>
                  <a:gd name="T5" fmla="*/ 69 h 97"/>
                  <a:gd name="T6" fmla="*/ 53 w 163"/>
                  <a:gd name="T7" fmla="*/ 86 h 97"/>
                  <a:gd name="T8" fmla="*/ 16 w 163"/>
                  <a:gd name="T9" fmla="*/ 87 h 97"/>
                  <a:gd name="T10" fmla="*/ 9 w 163"/>
                  <a:gd name="T11" fmla="*/ 59 h 97"/>
                  <a:gd name="T12" fmla="*/ 33 w 163"/>
                  <a:gd name="T13" fmla="*/ 23 h 97"/>
                  <a:gd name="T14" fmla="*/ 49 w 163"/>
                  <a:gd name="T15" fmla="*/ 3 h 97"/>
                  <a:gd name="T16" fmla="*/ 65 w 163"/>
                  <a:gd name="T17" fmla="*/ 0 h 97"/>
                  <a:gd name="T18" fmla="*/ 153 w 163"/>
                  <a:gd name="T19" fmla="*/ 7 h 97"/>
                  <a:gd name="T20" fmla="*/ 143 w 163"/>
                  <a:gd name="T21" fmla="*/ 33 h 97"/>
                  <a:gd name="T22" fmla="*/ 125 w 163"/>
                  <a:gd name="T23" fmla="*/ 40 h 97"/>
                  <a:gd name="T24" fmla="*/ 117 w 163"/>
                  <a:gd name="T25" fmla="*/ 4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3" h="97">
                    <a:moveTo>
                      <a:pt x="117" y="40"/>
                    </a:moveTo>
                    <a:cubicBezTo>
                      <a:pt x="100" y="26"/>
                      <a:pt x="82" y="41"/>
                      <a:pt x="65" y="39"/>
                    </a:cubicBezTo>
                    <a:cubicBezTo>
                      <a:pt x="62" y="39"/>
                      <a:pt x="56" y="58"/>
                      <a:pt x="55" y="69"/>
                    </a:cubicBezTo>
                    <a:cubicBezTo>
                      <a:pt x="54" y="75"/>
                      <a:pt x="65" y="82"/>
                      <a:pt x="53" y="86"/>
                    </a:cubicBezTo>
                    <a:cubicBezTo>
                      <a:pt x="41" y="91"/>
                      <a:pt x="27" y="97"/>
                      <a:pt x="16" y="87"/>
                    </a:cubicBezTo>
                    <a:cubicBezTo>
                      <a:pt x="9" y="81"/>
                      <a:pt x="0" y="71"/>
                      <a:pt x="9" y="59"/>
                    </a:cubicBezTo>
                    <a:cubicBezTo>
                      <a:pt x="21" y="50"/>
                      <a:pt x="37" y="44"/>
                      <a:pt x="33" y="23"/>
                    </a:cubicBezTo>
                    <a:cubicBezTo>
                      <a:pt x="32" y="16"/>
                      <a:pt x="43" y="10"/>
                      <a:pt x="49" y="3"/>
                    </a:cubicBezTo>
                    <a:cubicBezTo>
                      <a:pt x="54" y="2"/>
                      <a:pt x="59" y="1"/>
                      <a:pt x="65" y="0"/>
                    </a:cubicBezTo>
                    <a:cubicBezTo>
                      <a:pt x="94" y="1"/>
                      <a:pt x="124" y="1"/>
                      <a:pt x="153" y="7"/>
                    </a:cubicBezTo>
                    <a:cubicBezTo>
                      <a:pt x="163" y="21"/>
                      <a:pt x="162" y="30"/>
                      <a:pt x="143" y="33"/>
                    </a:cubicBezTo>
                    <a:cubicBezTo>
                      <a:pt x="137" y="34"/>
                      <a:pt x="131" y="37"/>
                      <a:pt x="125" y="40"/>
                    </a:cubicBezTo>
                    <a:cubicBezTo>
                      <a:pt x="122" y="40"/>
                      <a:pt x="120" y="40"/>
                      <a:pt x="117" y="40"/>
                    </a:cubicBezTo>
                    <a:close/>
                  </a:path>
                </a:pathLst>
              </a:custGeom>
              <a:solidFill>
                <a:srgbClr val="596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8" name="Freeform 978">
                <a:extLst>
                  <a:ext uri="{FF2B5EF4-FFF2-40B4-BE49-F238E27FC236}">
                    <a16:creationId xmlns:a16="http://schemas.microsoft.com/office/drawing/2014/main" id="{87BF9223-4AF0-7117-B23E-BC6B5CD590E6}"/>
                  </a:ext>
                </a:extLst>
              </p:cNvPr>
              <p:cNvSpPr/>
              <p:nvPr/>
            </p:nvSpPr>
            <p:spPr bwMode="auto">
              <a:xfrm>
                <a:off x="4254" y="2198"/>
                <a:ext cx="104" cy="185"/>
              </a:xfrm>
              <a:custGeom>
                <a:avLst/>
                <a:gdLst>
                  <a:gd name="T0" fmla="*/ 244 w 256"/>
                  <a:gd name="T1" fmla="*/ 166 h 218"/>
                  <a:gd name="T2" fmla="*/ 256 w 256"/>
                  <a:gd name="T3" fmla="*/ 186 h 218"/>
                  <a:gd name="T4" fmla="*/ 240 w 256"/>
                  <a:gd name="T5" fmla="*/ 208 h 218"/>
                  <a:gd name="T6" fmla="*/ 216 w 256"/>
                  <a:gd name="T7" fmla="*/ 218 h 218"/>
                  <a:gd name="T8" fmla="*/ 172 w 256"/>
                  <a:gd name="T9" fmla="*/ 202 h 218"/>
                  <a:gd name="T10" fmla="*/ 149 w 256"/>
                  <a:gd name="T11" fmla="*/ 187 h 218"/>
                  <a:gd name="T12" fmla="*/ 126 w 256"/>
                  <a:gd name="T13" fmla="*/ 187 h 218"/>
                  <a:gd name="T14" fmla="*/ 114 w 256"/>
                  <a:gd name="T15" fmla="*/ 175 h 218"/>
                  <a:gd name="T16" fmla="*/ 117 w 256"/>
                  <a:gd name="T17" fmla="*/ 171 h 218"/>
                  <a:gd name="T18" fmla="*/ 135 w 256"/>
                  <a:gd name="T19" fmla="*/ 175 h 218"/>
                  <a:gd name="T20" fmla="*/ 142 w 256"/>
                  <a:gd name="T21" fmla="*/ 180 h 218"/>
                  <a:gd name="T22" fmla="*/ 150 w 256"/>
                  <a:gd name="T23" fmla="*/ 151 h 218"/>
                  <a:gd name="T24" fmla="*/ 143 w 256"/>
                  <a:gd name="T25" fmla="*/ 133 h 218"/>
                  <a:gd name="T26" fmla="*/ 106 w 256"/>
                  <a:gd name="T27" fmla="*/ 104 h 218"/>
                  <a:gd name="T28" fmla="*/ 102 w 256"/>
                  <a:gd name="T29" fmla="*/ 85 h 218"/>
                  <a:gd name="T30" fmla="*/ 100 w 256"/>
                  <a:gd name="T31" fmla="*/ 73 h 218"/>
                  <a:gd name="T32" fmla="*/ 87 w 256"/>
                  <a:gd name="T33" fmla="*/ 75 h 218"/>
                  <a:gd name="T34" fmla="*/ 53 w 256"/>
                  <a:gd name="T35" fmla="*/ 69 h 218"/>
                  <a:gd name="T36" fmla="*/ 12 w 256"/>
                  <a:gd name="T37" fmla="*/ 34 h 218"/>
                  <a:gd name="T38" fmla="*/ 2 w 256"/>
                  <a:gd name="T39" fmla="*/ 25 h 218"/>
                  <a:gd name="T40" fmla="*/ 5 w 256"/>
                  <a:gd name="T41" fmla="*/ 14 h 218"/>
                  <a:gd name="T42" fmla="*/ 13 w 256"/>
                  <a:gd name="T43" fmla="*/ 17 h 218"/>
                  <a:gd name="T44" fmla="*/ 31 w 256"/>
                  <a:gd name="T45" fmla="*/ 29 h 218"/>
                  <a:gd name="T46" fmla="*/ 44 w 256"/>
                  <a:gd name="T47" fmla="*/ 18 h 218"/>
                  <a:gd name="T48" fmla="*/ 54 w 256"/>
                  <a:gd name="T49" fmla="*/ 40 h 218"/>
                  <a:gd name="T50" fmla="*/ 67 w 256"/>
                  <a:gd name="T51" fmla="*/ 34 h 218"/>
                  <a:gd name="T52" fmla="*/ 81 w 256"/>
                  <a:gd name="T53" fmla="*/ 15 h 218"/>
                  <a:gd name="T54" fmla="*/ 103 w 256"/>
                  <a:gd name="T55" fmla="*/ 5 h 218"/>
                  <a:gd name="T56" fmla="*/ 111 w 256"/>
                  <a:gd name="T57" fmla="*/ 30 h 218"/>
                  <a:gd name="T58" fmla="*/ 106 w 256"/>
                  <a:gd name="T59" fmla="*/ 59 h 218"/>
                  <a:gd name="T60" fmla="*/ 134 w 256"/>
                  <a:gd name="T61" fmla="*/ 63 h 218"/>
                  <a:gd name="T62" fmla="*/ 153 w 256"/>
                  <a:gd name="T63" fmla="*/ 81 h 218"/>
                  <a:gd name="T64" fmla="*/ 140 w 256"/>
                  <a:gd name="T65" fmla="*/ 96 h 218"/>
                  <a:gd name="T66" fmla="*/ 130 w 256"/>
                  <a:gd name="T67" fmla="*/ 106 h 218"/>
                  <a:gd name="T68" fmla="*/ 143 w 256"/>
                  <a:gd name="T69" fmla="*/ 113 h 218"/>
                  <a:gd name="T70" fmla="*/ 160 w 256"/>
                  <a:gd name="T71" fmla="*/ 119 h 218"/>
                  <a:gd name="T72" fmla="*/ 172 w 256"/>
                  <a:gd name="T73" fmla="*/ 148 h 218"/>
                  <a:gd name="T74" fmla="*/ 173 w 256"/>
                  <a:gd name="T75" fmla="*/ 168 h 218"/>
                  <a:gd name="T76" fmla="*/ 193 w 256"/>
                  <a:gd name="T77" fmla="*/ 170 h 218"/>
                  <a:gd name="T78" fmla="*/ 244 w 256"/>
                  <a:gd name="T79" fmla="*/ 16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56" h="218">
                    <a:moveTo>
                      <a:pt x="244" y="166"/>
                    </a:moveTo>
                    <a:cubicBezTo>
                      <a:pt x="248" y="173"/>
                      <a:pt x="252" y="180"/>
                      <a:pt x="256" y="186"/>
                    </a:cubicBezTo>
                    <a:cubicBezTo>
                      <a:pt x="247" y="191"/>
                      <a:pt x="228" y="184"/>
                      <a:pt x="240" y="208"/>
                    </a:cubicBezTo>
                    <a:cubicBezTo>
                      <a:pt x="245" y="218"/>
                      <a:pt x="226" y="217"/>
                      <a:pt x="216" y="218"/>
                    </a:cubicBezTo>
                    <a:cubicBezTo>
                      <a:pt x="207" y="196"/>
                      <a:pt x="193" y="191"/>
                      <a:pt x="172" y="202"/>
                    </a:cubicBezTo>
                    <a:cubicBezTo>
                      <a:pt x="173" y="185"/>
                      <a:pt x="161" y="185"/>
                      <a:pt x="149" y="187"/>
                    </a:cubicBezTo>
                    <a:cubicBezTo>
                      <a:pt x="141" y="188"/>
                      <a:pt x="134" y="192"/>
                      <a:pt x="126" y="187"/>
                    </a:cubicBezTo>
                    <a:cubicBezTo>
                      <a:pt x="121" y="184"/>
                      <a:pt x="115" y="182"/>
                      <a:pt x="114" y="175"/>
                    </a:cubicBezTo>
                    <a:cubicBezTo>
                      <a:pt x="113" y="174"/>
                      <a:pt x="116" y="171"/>
                      <a:pt x="117" y="171"/>
                    </a:cubicBezTo>
                    <a:cubicBezTo>
                      <a:pt x="123" y="171"/>
                      <a:pt x="130" y="168"/>
                      <a:pt x="135" y="175"/>
                    </a:cubicBezTo>
                    <a:cubicBezTo>
                      <a:pt x="136" y="177"/>
                      <a:pt x="137" y="180"/>
                      <a:pt x="142" y="180"/>
                    </a:cubicBezTo>
                    <a:cubicBezTo>
                      <a:pt x="146" y="171"/>
                      <a:pt x="143" y="160"/>
                      <a:pt x="150" y="151"/>
                    </a:cubicBezTo>
                    <a:cubicBezTo>
                      <a:pt x="155" y="145"/>
                      <a:pt x="149" y="136"/>
                      <a:pt x="143" y="133"/>
                    </a:cubicBezTo>
                    <a:cubicBezTo>
                      <a:pt x="127" y="126"/>
                      <a:pt x="117" y="116"/>
                      <a:pt x="106" y="104"/>
                    </a:cubicBezTo>
                    <a:cubicBezTo>
                      <a:pt x="99" y="97"/>
                      <a:pt x="95" y="94"/>
                      <a:pt x="102" y="85"/>
                    </a:cubicBezTo>
                    <a:cubicBezTo>
                      <a:pt x="105" y="81"/>
                      <a:pt x="104" y="76"/>
                      <a:pt x="100" y="73"/>
                    </a:cubicBezTo>
                    <a:cubicBezTo>
                      <a:pt x="95" y="70"/>
                      <a:pt x="91" y="71"/>
                      <a:pt x="87" y="75"/>
                    </a:cubicBezTo>
                    <a:cubicBezTo>
                      <a:pt x="73" y="90"/>
                      <a:pt x="66" y="85"/>
                      <a:pt x="53" y="69"/>
                    </a:cubicBezTo>
                    <a:cubicBezTo>
                      <a:pt x="43" y="56"/>
                      <a:pt x="28" y="43"/>
                      <a:pt x="12" y="34"/>
                    </a:cubicBezTo>
                    <a:cubicBezTo>
                      <a:pt x="8" y="32"/>
                      <a:pt x="4" y="29"/>
                      <a:pt x="2" y="25"/>
                    </a:cubicBezTo>
                    <a:cubicBezTo>
                      <a:pt x="0" y="21"/>
                      <a:pt x="2" y="17"/>
                      <a:pt x="5" y="14"/>
                    </a:cubicBezTo>
                    <a:cubicBezTo>
                      <a:pt x="8" y="11"/>
                      <a:pt x="11" y="15"/>
                      <a:pt x="13" y="17"/>
                    </a:cubicBezTo>
                    <a:cubicBezTo>
                      <a:pt x="18" y="23"/>
                      <a:pt x="23" y="27"/>
                      <a:pt x="31" y="29"/>
                    </a:cubicBezTo>
                    <a:cubicBezTo>
                      <a:pt x="40" y="32"/>
                      <a:pt x="44" y="28"/>
                      <a:pt x="44" y="18"/>
                    </a:cubicBezTo>
                    <a:cubicBezTo>
                      <a:pt x="59" y="20"/>
                      <a:pt x="52" y="32"/>
                      <a:pt x="54" y="40"/>
                    </a:cubicBezTo>
                    <a:cubicBezTo>
                      <a:pt x="60" y="43"/>
                      <a:pt x="64" y="39"/>
                      <a:pt x="67" y="34"/>
                    </a:cubicBezTo>
                    <a:cubicBezTo>
                      <a:pt x="71" y="28"/>
                      <a:pt x="76" y="21"/>
                      <a:pt x="81" y="15"/>
                    </a:cubicBezTo>
                    <a:cubicBezTo>
                      <a:pt x="87" y="9"/>
                      <a:pt x="92" y="0"/>
                      <a:pt x="103" y="5"/>
                    </a:cubicBezTo>
                    <a:cubicBezTo>
                      <a:pt x="112" y="10"/>
                      <a:pt x="113" y="20"/>
                      <a:pt x="111" y="30"/>
                    </a:cubicBezTo>
                    <a:cubicBezTo>
                      <a:pt x="110" y="40"/>
                      <a:pt x="97" y="48"/>
                      <a:pt x="106" y="59"/>
                    </a:cubicBezTo>
                    <a:cubicBezTo>
                      <a:pt x="113" y="69"/>
                      <a:pt x="125" y="61"/>
                      <a:pt x="134" y="63"/>
                    </a:cubicBezTo>
                    <a:cubicBezTo>
                      <a:pt x="144" y="65"/>
                      <a:pt x="152" y="71"/>
                      <a:pt x="153" y="81"/>
                    </a:cubicBezTo>
                    <a:cubicBezTo>
                      <a:pt x="155" y="90"/>
                      <a:pt x="147" y="93"/>
                      <a:pt x="140" y="96"/>
                    </a:cubicBezTo>
                    <a:cubicBezTo>
                      <a:pt x="136" y="98"/>
                      <a:pt x="128" y="99"/>
                      <a:pt x="130" y="106"/>
                    </a:cubicBezTo>
                    <a:cubicBezTo>
                      <a:pt x="131" y="111"/>
                      <a:pt x="138" y="112"/>
                      <a:pt x="143" y="113"/>
                    </a:cubicBezTo>
                    <a:cubicBezTo>
                      <a:pt x="149" y="115"/>
                      <a:pt x="154" y="116"/>
                      <a:pt x="160" y="119"/>
                    </a:cubicBezTo>
                    <a:cubicBezTo>
                      <a:pt x="172" y="125"/>
                      <a:pt x="179" y="134"/>
                      <a:pt x="172" y="148"/>
                    </a:cubicBezTo>
                    <a:cubicBezTo>
                      <a:pt x="168" y="155"/>
                      <a:pt x="166" y="162"/>
                      <a:pt x="173" y="168"/>
                    </a:cubicBezTo>
                    <a:cubicBezTo>
                      <a:pt x="179" y="173"/>
                      <a:pt x="188" y="174"/>
                      <a:pt x="193" y="170"/>
                    </a:cubicBezTo>
                    <a:cubicBezTo>
                      <a:pt x="210" y="159"/>
                      <a:pt x="226" y="160"/>
                      <a:pt x="244" y="166"/>
                    </a:cubicBezTo>
                    <a:close/>
                  </a:path>
                </a:pathLst>
              </a:custGeom>
              <a:solidFill>
                <a:srgbClr val="E5B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9" name="Freeform 979">
                <a:extLst>
                  <a:ext uri="{FF2B5EF4-FFF2-40B4-BE49-F238E27FC236}">
                    <a16:creationId xmlns:a16="http://schemas.microsoft.com/office/drawing/2014/main" id="{CF49164E-C774-ECBA-4129-98EB3851C571}"/>
                  </a:ext>
                </a:extLst>
              </p:cNvPr>
              <p:cNvSpPr/>
              <p:nvPr/>
            </p:nvSpPr>
            <p:spPr bwMode="auto">
              <a:xfrm>
                <a:off x="4743" y="1380"/>
                <a:ext cx="210" cy="670"/>
              </a:xfrm>
              <a:custGeom>
                <a:avLst/>
                <a:gdLst>
                  <a:gd name="T0" fmla="*/ 109 w 518"/>
                  <a:gd name="T1" fmla="*/ 172 h 787"/>
                  <a:gd name="T2" fmla="*/ 114 w 518"/>
                  <a:gd name="T3" fmla="*/ 97 h 787"/>
                  <a:gd name="T4" fmla="*/ 121 w 518"/>
                  <a:gd name="T5" fmla="*/ 9 h 787"/>
                  <a:gd name="T6" fmla="*/ 140 w 518"/>
                  <a:gd name="T7" fmla="*/ 33 h 787"/>
                  <a:gd name="T8" fmla="*/ 119 w 518"/>
                  <a:gd name="T9" fmla="*/ 95 h 787"/>
                  <a:gd name="T10" fmla="*/ 137 w 518"/>
                  <a:gd name="T11" fmla="*/ 223 h 787"/>
                  <a:gd name="T12" fmla="*/ 171 w 518"/>
                  <a:gd name="T13" fmla="*/ 235 h 787"/>
                  <a:gd name="T14" fmla="*/ 176 w 518"/>
                  <a:gd name="T15" fmla="*/ 358 h 787"/>
                  <a:gd name="T16" fmla="*/ 189 w 518"/>
                  <a:gd name="T17" fmla="*/ 449 h 787"/>
                  <a:gd name="T18" fmla="*/ 242 w 518"/>
                  <a:gd name="T19" fmla="*/ 498 h 787"/>
                  <a:gd name="T20" fmla="*/ 306 w 518"/>
                  <a:gd name="T21" fmla="*/ 566 h 787"/>
                  <a:gd name="T22" fmla="*/ 354 w 518"/>
                  <a:gd name="T23" fmla="*/ 611 h 787"/>
                  <a:gd name="T24" fmla="*/ 402 w 518"/>
                  <a:gd name="T25" fmla="*/ 554 h 787"/>
                  <a:gd name="T26" fmla="*/ 431 w 518"/>
                  <a:gd name="T27" fmla="*/ 569 h 787"/>
                  <a:gd name="T28" fmla="*/ 491 w 518"/>
                  <a:gd name="T29" fmla="*/ 628 h 787"/>
                  <a:gd name="T30" fmla="*/ 494 w 518"/>
                  <a:gd name="T31" fmla="*/ 684 h 787"/>
                  <a:gd name="T32" fmla="*/ 508 w 518"/>
                  <a:gd name="T33" fmla="*/ 752 h 787"/>
                  <a:gd name="T34" fmla="*/ 494 w 518"/>
                  <a:gd name="T35" fmla="*/ 752 h 787"/>
                  <a:gd name="T36" fmla="*/ 487 w 518"/>
                  <a:gd name="T37" fmla="*/ 691 h 787"/>
                  <a:gd name="T38" fmla="*/ 480 w 518"/>
                  <a:gd name="T39" fmla="*/ 628 h 787"/>
                  <a:gd name="T40" fmla="*/ 401 w 518"/>
                  <a:gd name="T41" fmla="*/ 577 h 787"/>
                  <a:gd name="T42" fmla="*/ 343 w 518"/>
                  <a:gd name="T43" fmla="*/ 631 h 787"/>
                  <a:gd name="T44" fmla="*/ 302 w 518"/>
                  <a:gd name="T45" fmla="*/ 618 h 787"/>
                  <a:gd name="T46" fmla="*/ 265 w 518"/>
                  <a:gd name="T47" fmla="*/ 526 h 787"/>
                  <a:gd name="T48" fmla="*/ 212 w 518"/>
                  <a:gd name="T49" fmla="*/ 501 h 787"/>
                  <a:gd name="T50" fmla="*/ 172 w 518"/>
                  <a:gd name="T51" fmla="*/ 410 h 787"/>
                  <a:gd name="T52" fmla="*/ 156 w 518"/>
                  <a:gd name="T53" fmla="*/ 356 h 787"/>
                  <a:gd name="T54" fmla="*/ 134 w 518"/>
                  <a:gd name="T55" fmla="*/ 349 h 787"/>
                  <a:gd name="T56" fmla="*/ 83 w 518"/>
                  <a:gd name="T57" fmla="*/ 400 h 787"/>
                  <a:gd name="T58" fmla="*/ 65 w 518"/>
                  <a:gd name="T59" fmla="*/ 395 h 787"/>
                  <a:gd name="T60" fmla="*/ 98 w 518"/>
                  <a:gd name="T61" fmla="*/ 329 h 787"/>
                  <a:gd name="T62" fmla="*/ 150 w 518"/>
                  <a:gd name="T63" fmla="*/ 233 h 787"/>
                  <a:gd name="T64" fmla="*/ 81 w 518"/>
                  <a:gd name="T65" fmla="*/ 270 h 787"/>
                  <a:gd name="T66" fmla="*/ 55 w 518"/>
                  <a:gd name="T67" fmla="*/ 305 h 787"/>
                  <a:gd name="T68" fmla="*/ 9 w 518"/>
                  <a:gd name="T69" fmla="*/ 326 h 787"/>
                  <a:gd name="T70" fmla="*/ 62 w 518"/>
                  <a:gd name="T71" fmla="*/ 232 h 787"/>
                  <a:gd name="T72" fmla="*/ 78 w 518"/>
                  <a:gd name="T73" fmla="*/ 208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18" h="787">
                    <a:moveTo>
                      <a:pt x="78" y="208"/>
                    </a:moveTo>
                    <a:cubicBezTo>
                      <a:pt x="103" y="210"/>
                      <a:pt x="103" y="203"/>
                      <a:pt x="109" y="172"/>
                    </a:cubicBezTo>
                    <a:cubicBezTo>
                      <a:pt x="111" y="160"/>
                      <a:pt x="113" y="149"/>
                      <a:pt x="118" y="138"/>
                    </a:cubicBezTo>
                    <a:cubicBezTo>
                      <a:pt x="124" y="124"/>
                      <a:pt x="125" y="110"/>
                      <a:pt x="114" y="97"/>
                    </a:cubicBezTo>
                    <a:cubicBezTo>
                      <a:pt x="104" y="85"/>
                      <a:pt x="106" y="54"/>
                      <a:pt x="118" y="47"/>
                    </a:cubicBezTo>
                    <a:cubicBezTo>
                      <a:pt x="140" y="34"/>
                      <a:pt x="131" y="22"/>
                      <a:pt x="121" y="9"/>
                    </a:cubicBezTo>
                    <a:cubicBezTo>
                      <a:pt x="119" y="6"/>
                      <a:pt x="119" y="3"/>
                      <a:pt x="118" y="0"/>
                    </a:cubicBezTo>
                    <a:cubicBezTo>
                      <a:pt x="131" y="7"/>
                      <a:pt x="136" y="20"/>
                      <a:pt x="140" y="33"/>
                    </a:cubicBezTo>
                    <a:cubicBezTo>
                      <a:pt x="143" y="42"/>
                      <a:pt x="141" y="48"/>
                      <a:pt x="131" y="52"/>
                    </a:cubicBezTo>
                    <a:cubicBezTo>
                      <a:pt x="113" y="58"/>
                      <a:pt x="107" y="79"/>
                      <a:pt x="119" y="95"/>
                    </a:cubicBezTo>
                    <a:cubicBezTo>
                      <a:pt x="133" y="114"/>
                      <a:pt x="134" y="130"/>
                      <a:pt x="121" y="151"/>
                    </a:cubicBezTo>
                    <a:cubicBezTo>
                      <a:pt x="111" y="167"/>
                      <a:pt x="121" y="214"/>
                      <a:pt x="137" y="223"/>
                    </a:cubicBezTo>
                    <a:cubicBezTo>
                      <a:pt x="139" y="224"/>
                      <a:pt x="142" y="227"/>
                      <a:pt x="144" y="226"/>
                    </a:cubicBezTo>
                    <a:cubicBezTo>
                      <a:pt x="155" y="224"/>
                      <a:pt x="165" y="223"/>
                      <a:pt x="171" y="235"/>
                    </a:cubicBezTo>
                    <a:cubicBezTo>
                      <a:pt x="179" y="249"/>
                      <a:pt x="183" y="266"/>
                      <a:pt x="175" y="279"/>
                    </a:cubicBezTo>
                    <a:cubicBezTo>
                      <a:pt x="158" y="306"/>
                      <a:pt x="166" y="335"/>
                      <a:pt x="176" y="358"/>
                    </a:cubicBezTo>
                    <a:cubicBezTo>
                      <a:pt x="187" y="383"/>
                      <a:pt x="175" y="406"/>
                      <a:pt x="182" y="429"/>
                    </a:cubicBezTo>
                    <a:cubicBezTo>
                      <a:pt x="184" y="436"/>
                      <a:pt x="185" y="442"/>
                      <a:pt x="189" y="449"/>
                    </a:cubicBezTo>
                    <a:cubicBezTo>
                      <a:pt x="197" y="465"/>
                      <a:pt x="213" y="475"/>
                      <a:pt x="218" y="495"/>
                    </a:cubicBezTo>
                    <a:cubicBezTo>
                      <a:pt x="221" y="506"/>
                      <a:pt x="232" y="502"/>
                      <a:pt x="242" y="498"/>
                    </a:cubicBezTo>
                    <a:cubicBezTo>
                      <a:pt x="260" y="489"/>
                      <a:pt x="268" y="493"/>
                      <a:pt x="269" y="514"/>
                    </a:cubicBezTo>
                    <a:cubicBezTo>
                      <a:pt x="271" y="540"/>
                      <a:pt x="280" y="559"/>
                      <a:pt x="306" y="566"/>
                    </a:cubicBezTo>
                    <a:cubicBezTo>
                      <a:pt x="319" y="570"/>
                      <a:pt x="320" y="584"/>
                      <a:pt x="328" y="593"/>
                    </a:cubicBezTo>
                    <a:cubicBezTo>
                      <a:pt x="335" y="602"/>
                      <a:pt x="340" y="614"/>
                      <a:pt x="354" y="611"/>
                    </a:cubicBezTo>
                    <a:cubicBezTo>
                      <a:pt x="368" y="607"/>
                      <a:pt x="381" y="603"/>
                      <a:pt x="382" y="583"/>
                    </a:cubicBezTo>
                    <a:cubicBezTo>
                      <a:pt x="383" y="571"/>
                      <a:pt x="392" y="561"/>
                      <a:pt x="402" y="554"/>
                    </a:cubicBezTo>
                    <a:cubicBezTo>
                      <a:pt x="412" y="548"/>
                      <a:pt x="424" y="538"/>
                      <a:pt x="426" y="562"/>
                    </a:cubicBezTo>
                    <a:cubicBezTo>
                      <a:pt x="426" y="565"/>
                      <a:pt x="429" y="569"/>
                      <a:pt x="431" y="569"/>
                    </a:cubicBezTo>
                    <a:cubicBezTo>
                      <a:pt x="460" y="572"/>
                      <a:pt x="464" y="602"/>
                      <a:pt x="481" y="617"/>
                    </a:cubicBezTo>
                    <a:cubicBezTo>
                      <a:pt x="484" y="620"/>
                      <a:pt x="486" y="625"/>
                      <a:pt x="491" y="628"/>
                    </a:cubicBezTo>
                    <a:cubicBezTo>
                      <a:pt x="504" y="638"/>
                      <a:pt x="496" y="649"/>
                      <a:pt x="489" y="658"/>
                    </a:cubicBezTo>
                    <a:cubicBezTo>
                      <a:pt x="481" y="669"/>
                      <a:pt x="483" y="679"/>
                      <a:pt x="494" y="684"/>
                    </a:cubicBezTo>
                    <a:cubicBezTo>
                      <a:pt x="518" y="698"/>
                      <a:pt x="509" y="718"/>
                      <a:pt x="508" y="737"/>
                    </a:cubicBezTo>
                    <a:cubicBezTo>
                      <a:pt x="507" y="743"/>
                      <a:pt x="506" y="746"/>
                      <a:pt x="508" y="752"/>
                    </a:cubicBezTo>
                    <a:cubicBezTo>
                      <a:pt x="514" y="768"/>
                      <a:pt x="502" y="779"/>
                      <a:pt x="490" y="787"/>
                    </a:cubicBezTo>
                    <a:cubicBezTo>
                      <a:pt x="496" y="776"/>
                      <a:pt x="501" y="765"/>
                      <a:pt x="494" y="752"/>
                    </a:cubicBezTo>
                    <a:cubicBezTo>
                      <a:pt x="493" y="749"/>
                      <a:pt x="493" y="744"/>
                      <a:pt x="495" y="742"/>
                    </a:cubicBezTo>
                    <a:cubicBezTo>
                      <a:pt x="508" y="722"/>
                      <a:pt x="498" y="706"/>
                      <a:pt x="487" y="691"/>
                    </a:cubicBezTo>
                    <a:cubicBezTo>
                      <a:pt x="476" y="677"/>
                      <a:pt x="476" y="664"/>
                      <a:pt x="484" y="651"/>
                    </a:cubicBezTo>
                    <a:cubicBezTo>
                      <a:pt x="490" y="641"/>
                      <a:pt x="488" y="635"/>
                      <a:pt x="480" y="628"/>
                    </a:cubicBezTo>
                    <a:cubicBezTo>
                      <a:pt x="475" y="623"/>
                      <a:pt x="470" y="616"/>
                      <a:pt x="466" y="610"/>
                    </a:cubicBezTo>
                    <a:cubicBezTo>
                      <a:pt x="451" y="585"/>
                      <a:pt x="424" y="583"/>
                      <a:pt x="401" y="577"/>
                    </a:cubicBezTo>
                    <a:cubicBezTo>
                      <a:pt x="389" y="574"/>
                      <a:pt x="386" y="587"/>
                      <a:pt x="387" y="598"/>
                    </a:cubicBezTo>
                    <a:cubicBezTo>
                      <a:pt x="389" y="618"/>
                      <a:pt x="361" y="640"/>
                      <a:pt x="343" y="631"/>
                    </a:cubicBezTo>
                    <a:cubicBezTo>
                      <a:pt x="335" y="627"/>
                      <a:pt x="331" y="630"/>
                      <a:pt x="325" y="633"/>
                    </a:cubicBezTo>
                    <a:cubicBezTo>
                      <a:pt x="310" y="640"/>
                      <a:pt x="302" y="634"/>
                      <a:pt x="302" y="618"/>
                    </a:cubicBezTo>
                    <a:cubicBezTo>
                      <a:pt x="302" y="601"/>
                      <a:pt x="300" y="588"/>
                      <a:pt x="285" y="574"/>
                    </a:cubicBezTo>
                    <a:cubicBezTo>
                      <a:pt x="273" y="563"/>
                      <a:pt x="265" y="545"/>
                      <a:pt x="265" y="526"/>
                    </a:cubicBezTo>
                    <a:cubicBezTo>
                      <a:pt x="266" y="503"/>
                      <a:pt x="260" y="500"/>
                      <a:pt x="241" y="510"/>
                    </a:cubicBezTo>
                    <a:cubicBezTo>
                      <a:pt x="227" y="518"/>
                      <a:pt x="218" y="515"/>
                      <a:pt x="212" y="501"/>
                    </a:cubicBezTo>
                    <a:cubicBezTo>
                      <a:pt x="208" y="491"/>
                      <a:pt x="200" y="482"/>
                      <a:pt x="195" y="472"/>
                    </a:cubicBezTo>
                    <a:cubicBezTo>
                      <a:pt x="184" y="453"/>
                      <a:pt x="165" y="438"/>
                      <a:pt x="172" y="410"/>
                    </a:cubicBezTo>
                    <a:cubicBezTo>
                      <a:pt x="174" y="402"/>
                      <a:pt x="171" y="387"/>
                      <a:pt x="158" y="380"/>
                    </a:cubicBezTo>
                    <a:cubicBezTo>
                      <a:pt x="150" y="376"/>
                      <a:pt x="153" y="364"/>
                      <a:pt x="156" y="356"/>
                    </a:cubicBezTo>
                    <a:cubicBezTo>
                      <a:pt x="158" y="348"/>
                      <a:pt x="157" y="342"/>
                      <a:pt x="149" y="340"/>
                    </a:cubicBezTo>
                    <a:cubicBezTo>
                      <a:pt x="141" y="338"/>
                      <a:pt x="136" y="341"/>
                      <a:pt x="134" y="349"/>
                    </a:cubicBezTo>
                    <a:cubicBezTo>
                      <a:pt x="129" y="368"/>
                      <a:pt x="118" y="381"/>
                      <a:pt x="97" y="384"/>
                    </a:cubicBezTo>
                    <a:cubicBezTo>
                      <a:pt x="90" y="386"/>
                      <a:pt x="87" y="394"/>
                      <a:pt x="83" y="400"/>
                    </a:cubicBezTo>
                    <a:cubicBezTo>
                      <a:pt x="80" y="403"/>
                      <a:pt x="75" y="406"/>
                      <a:pt x="70" y="405"/>
                    </a:cubicBezTo>
                    <a:cubicBezTo>
                      <a:pt x="66" y="403"/>
                      <a:pt x="67" y="398"/>
                      <a:pt x="65" y="395"/>
                    </a:cubicBezTo>
                    <a:cubicBezTo>
                      <a:pt x="57" y="369"/>
                      <a:pt x="72" y="351"/>
                      <a:pt x="86" y="332"/>
                    </a:cubicBezTo>
                    <a:cubicBezTo>
                      <a:pt x="89" y="327"/>
                      <a:pt x="93" y="329"/>
                      <a:pt x="98" y="329"/>
                    </a:cubicBezTo>
                    <a:cubicBezTo>
                      <a:pt x="131" y="331"/>
                      <a:pt x="169" y="290"/>
                      <a:pt x="166" y="257"/>
                    </a:cubicBezTo>
                    <a:cubicBezTo>
                      <a:pt x="165" y="246"/>
                      <a:pt x="161" y="237"/>
                      <a:pt x="150" y="233"/>
                    </a:cubicBezTo>
                    <a:cubicBezTo>
                      <a:pt x="142" y="229"/>
                      <a:pt x="135" y="234"/>
                      <a:pt x="127" y="239"/>
                    </a:cubicBezTo>
                    <a:cubicBezTo>
                      <a:pt x="112" y="251"/>
                      <a:pt x="96" y="259"/>
                      <a:pt x="81" y="270"/>
                    </a:cubicBezTo>
                    <a:cubicBezTo>
                      <a:pt x="73" y="276"/>
                      <a:pt x="63" y="282"/>
                      <a:pt x="65" y="295"/>
                    </a:cubicBezTo>
                    <a:cubicBezTo>
                      <a:pt x="65" y="300"/>
                      <a:pt x="60" y="303"/>
                      <a:pt x="55" y="305"/>
                    </a:cubicBezTo>
                    <a:cubicBezTo>
                      <a:pt x="40" y="308"/>
                      <a:pt x="27" y="313"/>
                      <a:pt x="21" y="330"/>
                    </a:cubicBezTo>
                    <a:cubicBezTo>
                      <a:pt x="18" y="340"/>
                      <a:pt x="12" y="331"/>
                      <a:pt x="9" y="326"/>
                    </a:cubicBezTo>
                    <a:cubicBezTo>
                      <a:pt x="0" y="309"/>
                      <a:pt x="11" y="279"/>
                      <a:pt x="31" y="269"/>
                    </a:cubicBezTo>
                    <a:cubicBezTo>
                      <a:pt x="47" y="261"/>
                      <a:pt x="60" y="251"/>
                      <a:pt x="62" y="232"/>
                    </a:cubicBezTo>
                    <a:cubicBezTo>
                      <a:pt x="57" y="226"/>
                      <a:pt x="57" y="221"/>
                      <a:pt x="62" y="216"/>
                    </a:cubicBezTo>
                    <a:cubicBezTo>
                      <a:pt x="67" y="213"/>
                      <a:pt x="72" y="210"/>
                      <a:pt x="78" y="208"/>
                    </a:cubicBezTo>
                    <a:close/>
                  </a:path>
                </a:pathLst>
              </a:custGeom>
              <a:solidFill>
                <a:srgbClr val="F4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0" name="Freeform 980">
                <a:extLst>
                  <a:ext uri="{FF2B5EF4-FFF2-40B4-BE49-F238E27FC236}">
                    <a16:creationId xmlns:a16="http://schemas.microsoft.com/office/drawing/2014/main" id="{DC3BAF5E-4099-B324-1BF0-1959AA64808F}"/>
                  </a:ext>
                </a:extLst>
              </p:cNvPr>
              <p:cNvSpPr/>
              <p:nvPr/>
            </p:nvSpPr>
            <p:spPr bwMode="auto">
              <a:xfrm>
                <a:off x="4014" y="1642"/>
                <a:ext cx="97" cy="203"/>
              </a:xfrm>
              <a:custGeom>
                <a:avLst/>
                <a:gdLst>
                  <a:gd name="T0" fmla="*/ 116 w 240"/>
                  <a:gd name="T1" fmla="*/ 12 h 238"/>
                  <a:gd name="T2" fmla="*/ 135 w 240"/>
                  <a:gd name="T3" fmla="*/ 16 h 238"/>
                  <a:gd name="T4" fmla="*/ 143 w 240"/>
                  <a:gd name="T5" fmla="*/ 15 h 238"/>
                  <a:gd name="T6" fmla="*/ 156 w 240"/>
                  <a:gd name="T7" fmla="*/ 10 h 238"/>
                  <a:gd name="T8" fmla="*/ 162 w 240"/>
                  <a:gd name="T9" fmla="*/ 35 h 238"/>
                  <a:gd name="T10" fmla="*/ 141 w 240"/>
                  <a:gd name="T11" fmla="*/ 34 h 238"/>
                  <a:gd name="T12" fmla="*/ 113 w 240"/>
                  <a:gd name="T13" fmla="*/ 44 h 238"/>
                  <a:gd name="T14" fmla="*/ 103 w 240"/>
                  <a:gd name="T15" fmla="*/ 92 h 238"/>
                  <a:gd name="T16" fmla="*/ 125 w 240"/>
                  <a:gd name="T17" fmla="*/ 131 h 238"/>
                  <a:gd name="T18" fmla="*/ 128 w 240"/>
                  <a:gd name="T19" fmla="*/ 100 h 238"/>
                  <a:gd name="T20" fmla="*/ 138 w 240"/>
                  <a:gd name="T21" fmla="*/ 57 h 238"/>
                  <a:gd name="T22" fmla="*/ 143 w 240"/>
                  <a:gd name="T23" fmla="*/ 54 h 238"/>
                  <a:gd name="T24" fmla="*/ 174 w 240"/>
                  <a:gd name="T25" fmla="*/ 52 h 238"/>
                  <a:gd name="T26" fmla="*/ 188 w 240"/>
                  <a:gd name="T27" fmla="*/ 58 h 238"/>
                  <a:gd name="T28" fmla="*/ 210 w 240"/>
                  <a:gd name="T29" fmla="*/ 64 h 238"/>
                  <a:gd name="T30" fmla="*/ 240 w 240"/>
                  <a:gd name="T31" fmla="*/ 64 h 238"/>
                  <a:gd name="T32" fmla="*/ 228 w 240"/>
                  <a:gd name="T33" fmla="*/ 76 h 238"/>
                  <a:gd name="T34" fmla="*/ 224 w 240"/>
                  <a:gd name="T35" fmla="*/ 84 h 238"/>
                  <a:gd name="T36" fmla="*/ 208 w 240"/>
                  <a:gd name="T37" fmla="*/ 75 h 238"/>
                  <a:gd name="T38" fmla="*/ 204 w 240"/>
                  <a:gd name="T39" fmla="*/ 93 h 238"/>
                  <a:gd name="T40" fmla="*/ 208 w 240"/>
                  <a:gd name="T41" fmla="*/ 108 h 238"/>
                  <a:gd name="T42" fmla="*/ 212 w 240"/>
                  <a:gd name="T43" fmla="*/ 124 h 238"/>
                  <a:gd name="T44" fmla="*/ 210 w 240"/>
                  <a:gd name="T45" fmla="*/ 136 h 238"/>
                  <a:gd name="T46" fmla="*/ 214 w 240"/>
                  <a:gd name="T47" fmla="*/ 144 h 238"/>
                  <a:gd name="T48" fmla="*/ 219 w 240"/>
                  <a:gd name="T49" fmla="*/ 188 h 238"/>
                  <a:gd name="T50" fmla="*/ 209 w 240"/>
                  <a:gd name="T51" fmla="*/ 209 h 238"/>
                  <a:gd name="T52" fmla="*/ 178 w 240"/>
                  <a:gd name="T53" fmla="*/ 227 h 238"/>
                  <a:gd name="T54" fmla="*/ 165 w 240"/>
                  <a:gd name="T55" fmla="*/ 230 h 238"/>
                  <a:gd name="T56" fmla="*/ 96 w 240"/>
                  <a:gd name="T57" fmla="*/ 180 h 238"/>
                  <a:gd name="T58" fmla="*/ 92 w 240"/>
                  <a:gd name="T59" fmla="*/ 171 h 238"/>
                  <a:gd name="T60" fmla="*/ 67 w 240"/>
                  <a:gd name="T61" fmla="*/ 139 h 238"/>
                  <a:gd name="T62" fmla="*/ 55 w 240"/>
                  <a:gd name="T63" fmla="*/ 91 h 238"/>
                  <a:gd name="T64" fmla="*/ 56 w 240"/>
                  <a:gd name="T65" fmla="*/ 81 h 238"/>
                  <a:gd name="T66" fmla="*/ 53 w 240"/>
                  <a:gd name="T67" fmla="*/ 59 h 238"/>
                  <a:gd name="T68" fmla="*/ 49 w 240"/>
                  <a:gd name="T69" fmla="*/ 51 h 238"/>
                  <a:gd name="T70" fmla="*/ 37 w 240"/>
                  <a:gd name="T71" fmla="*/ 52 h 238"/>
                  <a:gd name="T72" fmla="*/ 0 w 240"/>
                  <a:gd name="T73" fmla="*/ 68 h 238"/>
                  <a:gd name="T74" fmla="*/ 8 w 240"/>
                  <a:gd name="T75" fmla="*/ 56 h 238"/>
                  <a:gd name="T76" fmla="*/ 78 w 240"/>
                  <a:gd name="T77" fmla="*/ 32 h 238"/>
                  <a:gd name="T78" fmla="*/ 116 w 240"/>
                  <a:gd name="T79" fmla="*/ 12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0" h="238">
                    <a:moveTo>
                      <a:pt x="116" y="12"/>
                    </a:moveTo>
                    <a:cubicBezTo>
                      <a:pt x="123" y="12"/>
                      <a:pt x="129" y="11"/>
                      <a:pt x="135" y="16"/>
                    </a:cubicBezTo>
                    <a:cubicBezTo>
                      <a:pt x="138" y="19"/>
                      <a:pt x="142" y="19"/>
                      <a:pt x="143" y="15"/>
                    </a:cubicBezTo>
                    <a:cubicBezTo>
                      <a:pt x="145" y="6"/>
                      <a:pt x="149" y="0"/>
                      <a:pt x="156" y="10"/>
                    </a:cubicBezTo>
                    <a:cubicBezTo>
                      <a:pt x="160" y="17"/>
                      <a:pt x="174" y="24"/>
                      <a:pt x="162" y="35"/>
                    </a:cubicBezTo>
                    <a:cubicBezTo>
                      <a:pt x="155" y="42"/>
                      <a:pt x="149" y="43"/>
                      <a:pt x="141" y="34"/>
                    </a:cubicBezTo>
                    <a:cubicBezTo>
                      <a:pt x="133" y="25"/>
                      <a:pt x="116" y="31"/>
                      <a:pt x="113" y="44"/>
                    </a:cubicBezTo>
                    <a:cubicBezTo>
                      <a:pt x="108" y="60"/>
                      <a:pt x="108" y="76"/>
                      <a:pt x="103" y="92"/>
                    </a:cubicBezTo>
                    <a:cubicBezTo>
                      <a:pt x="100" y="100"/>
                      <a:pt x="112" y="119"/>
                      <a:pt x="125" y="131"/>
                    </a:cubicBezTo>
                    <a:cubicBezTo>
                      <a:pt x="130" y="120"/>
                      <a:pt x="133" y="111"/>
                      <a:pt x="128" y="100"/>
                    </a:cubicBezTo>
                    <a:cubicBezTo>
                      <a:pt x="120" y="83"/>
                      <a:pt x="140" y="73"/>
                      <a:pt x="138" y="57"/>
                    </a:cubicBezTo>
                    <a:cubicBezTo>
                      <a:pt x="138" y="56"/>
                      <a:pt x="142" y="54"/>
                      <a:pt x="143" y="54"/>
                    </a:cubicBezTo>
                    <a:cubicBezTo>
                      <a:pt x="154" y="63"/>
                      <a:pt x="163" y="58"/>
                      <a:pt x="174" y="52"/>
                    </a:cubicBezTo>
                    <a:cubicBezTo>
                      <a:pt x="178" y="50"/>
                      <a:pt x="185" y="50"/>
                      <a:pt x="188" y="58"/>
                    </a:cubicBezTo>
                    <a:cubicBezTo>
                      <a:pt x="192" y="70"/>
                      <a:pt x="200" y="72"/>
                      <a:pt x="210" y="64"/>
                    </a:cubicBezTo>
                    <a:cubicBezTo>
                      <a:pt x="220" y="57"/>
                      <a:pt x="230" y="54"/>
                      <a:pt x="240" y="64"/>
                    </a:cubicBezTo>
                    <a:cubicBezTo>
                      <a:pt x="237" y="69"/>
                      <a:pt x="230" y="69"/>
                      <a:pt x="228" y="76"/>
                    </a:cubicBezTo>
                    <a:cubicBezTo>
                      <a:pt x="230" y="80"/>
                      <a:pt x="228" y="82"/>
                      <a:pt x="224" y="84"/>
                    </a:cubicBezTo>
                    <a:cubicBezTo>
                      <a:pt x="219" y="80"/>
                      <a:pt x="216" y="71"/>
                      <a:pt x="208" y="75"/>
                    </a:cubicBezTo>
                    <a:cubicBezTo>
                      <a:pt x="201" y="78"/>
                      <a:pt x="204" y="87"/>
                      <a:pt x="204" y="93"/>
                    </a:cubicBezTo>
                    <a:cubicBezTo>
                      <a:pt x="204" y="98"/>
                      <a:pt x="207" y="103"/>
                      <a:pt x="208" y="108"/>
                    </a:cubicBezTo>
                    <a:cubicBezTo>
                      <a:pt x="212" y="112"/>
                      <a:pt x="217" y="117"/>
                      <a:pt x="212" y="124"/>
                    </a:cubicBezTo>
                    <a:cubicBezTo>
                      <a:pt x="207" y="127"/>
                      <a:pt x="208" y="131"/>
                      <a:pt x="210" y="136"/>
                    </a:cubicBezTo>
                    <a:cubicBezTo>
                      <a:pt x="212" y="138"/>
                      <a:pt x="215" y="143"/>
                      <a:pt x="214" y="144"/>
                    </a:cubicBezTo>
                    <a:cubicBezTo>
                      <a:pt x="197" y="161"/>
                      <a:pt x="211" y="174"/>
                      <a:pt x="219" y="188"/>
                    </a:cubicBezTo>
                    <a:cubicBezTo>
                      <a:pt x="223" y="195"/>
                      <a:pt x="223" y="211"/>
                      <a:pt x="209" y="209"/>
                    </a:cubicBezTo>
                    <a:cubicBezTo>
                      <a:pt x="192" y="206"/>
                      <a:pt x="185" y="215"/>
                      <a:pt x="178" y="227"/>
                    </a:cubicBezTo>
                    <a:cubicBezTo>
                      <a:pt x="175" y="233"/>
                      <a:pt x="171" y="238"/>
                      <a:pt x="165" y="230"/>
                    </a:cubicBezTo>
                    <a:cubicBezTo>
                      <a:pt x="148" y="205"/>
                      <a:pt x="119" y="197"/>
                      <a:pt x="96" y="180"/>
                    </a:cubicBezTo>
                    <a:cubicBezTo>
                      <a:pt x="95" y="177"/>
                      <a:pt x="91" y="173"/>
                      <a:pt x="92" y="171"/>
                    </a:cubicBezTo>
                    <a:cubicBezTo>
                      <a:pt x="96" y="150"/>
                      <a:pt x="85" y="142"/>
                      <a:pt x="67" y="139"/>
                    </a:cubicBezTo>
                    <a:cubicBezTo>
                      <a:pt x="60" y="138"/>
                      <a:pt x="52" y="101"/>
                      <a:pt x="55" y="91"/>
                    </a:cubicBezTo>
                    <a:cubicBezTo>
                      <a:pt x="57" y="87"/>
                      <a:pt x="61" y="83"/>
                      <a:pt x="56" y="81"/>
                    </a:cubicBezTo>
                    <a:cubicBezTo>
                      <a:pt x="43" y="75"/>
                      <a:pt x="33" y="70"/>
                      <a:pt x="53" y="59"/>
                    </a:cubicBezTo>
                    <a:cubicBezTo>
                      <a:pt x="56" y="57"/>
                      <a:pt x="52" y="53"/>
                      <a:pt x="49" y="51"/>
                    </a:cubicBezTo>
                    <a:cubicBezTo>
                      <a:pt x="45" y="47"/>
                      <a:pt x="41" y="48"/>
                      <a:pt x="37" y="52"/>
                    </a:cubicBezTo>
                    <a:cubicBezTo>
                      <a:pt x="27" y="64"/>
                      <a:pt x="15" y="68"/>
                      <a:pt x="0" y="68"/>
                    </a:cubicBezTo>
                    <a:cubicBezTo>
                      <a:pt x="3" y="64"/>
                      <a:pt x="5" y="60"/>
                      <a:pt x="8" y="56"/>
                    </a:cubicBezTo>
                    <a:cubicBezTo>
                      <a:pt x="28" y="37"/>
                      <a:pt x="51" y="30"/>
                      <a:pt x="78" y="32"/>
                    </a:cubicBezTo>
                    <a:cubicBezTo>
                      <a:pt x="95" y="33"/>
                      <a:pt x="107" y="25"/>
                      <a:pt x="116" y="12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1" name="Freeform 981">
                <a:extLst>
                  <a:ext uri="{FF2B5EF4-FFF2-40B4-BE49-F238E27FC236}">
                    <a16:creationId xmlns:a16="http://schemas.microsoft.com/office/drawing/2014/main" id="{481B14C0-D6D9-045B-B630-A191A302E2B3}"/>
                  </a:ext>
                </a:extLst>
              </p:cNvPr>
              <p:cNvSpPr/>
              <p:nvPr/>
            </p:nvSpPr>
            <p:spPr bwMode="auto">
              <a:xfrm>
                <a:off x="4136" y="1522"/>
                <a:ext cx="135" cy="212"/>
              </a:xfrm>
              <a:custGeom>
                <a:avLst/>
                <a:gdLst>
                  <a:gd name="T0" fmla="*/ 284 w 333"/>
                  <a:gd name="T1" fmla="*/ 53 h 249"/>
                  <a:gd name="T2" fmla="*/ 287 w 333"/>
                  <a:gd name="T3" fmla="*/ 59 h 249"/>
                  <a:gd name="T4" fmla="*/ 300 w 333"/>
                  <a:gd name="T5" fmla="*/ 93 h 249"/>
                  <a:gd name="T6" fmla="*/ 313 w 333"/>
                  <a:gd name="T7" fmla="*/ 101 h 249"/>
                  <a:gd name="T8" fmla="*/ 328 w 333"/>
                  <a:gd name="T9" fmla="*/ 120 h 249"/>
                  <a:gd name="T10" fmla="*/ 293 w 333"/>
                  <a:gd name="T11" fmla="*/ 150 h 249"/>
                  <a:gd name="T12" fmla="*/ 279 w 333"/>
                  <a:gd name="T13" fmla="*/ 159 h 249"/>
                  <a:gd name="T14" fmla="*/ 252 w 333"/>
                  <a:gd name="T15" fmla="*/ 183 h 249"/>
                  <a:gd name="T16" fmla="*/ 221 w 333"/>
                  <a:gd name="T17" fmla="*/ 168 h 249"/>
                  <a:gd name="T18" fmla="*/ 214 w 333"/>
                  <a:gd name="T19" fmla="*/ 165 h 249"/>
                  <a:gd name="T20" fmla="*/ 159 w 333"/>
                  <a:gd name="T21" fmla="*/ 160 h 249"/>
                  <a:gd name="T22" fmla="*/ 136 w 333"/>
                  <a:gd name="T23" fmla="*/ 156 h 249"/>
                  <a:gd name="T24" fmla="*/ 100 w 333"/>
                  <a:gd name="T25" fmla="*/ 160 h 249"/>
                  <a:gd name="T26" fmla="*/ 89 w 333"/>
                  <a:gd name="T27" fmla="*/ 162 h 249"/>
                  <a:gd name="T28" fmla="*/ 63 w 333"/>
                  <a:gd name="T29" fmla="*/ 177 h 249"/>
                  <a:gd name="T30" fmla="*/ 78 w 333"/>
                  <a:gd name="T31" fmla="*/ 185 h 249"/>
                  <a:gd name="T32" fmla="*/ 67 w 333"/>
                  <a:gd name="T33" fmla="*/ 201 h 249"/>
                  <a:gd name="T34" fmla="*/ 52 w 333"/>
                  <a:gd name="T35" fmla="*/ 227 h 249"/>
                  <a:gd name="T36" fmla="*/ 32 w 333"/>
                  <a:gd name="T37" fmla="*/ 245 h 249"/>
                  <a:gd name="T38" fmla="*/ 32 w 333"/>
                  <a:gd name="T39" fmla="*/ 221 h 249"/>
                  <a:gd name="T40" fmla="*/ 16 w 333"/>
                  <a:gd name="T41" fmla="*/ 213 h 249"/>
                  <a:gd name="T42" fmla="*/ 0 w 333"/>
                  <a:gd name="T43" fmla="*/ 201 h 249"/>
                  <a:gd name="T44" fmla="*/ 0 w 333"/>
                  <a:gd name="T45" fmla="*/ 193 h 249"/>
                  <a:gd name="T46" fmla="*/ 20 w 333"/>
                  <a:gd name="T47" fmla="*/ 129 h 249"/>
                  <a:gd name="T48" fmla="*/ 40 w 333"/>
                  <a:gd name="T49" fmla="*/ 80 h 249"/>
                  <a:gd name="T50" fmla="*/ 76 w 333"/>
                  <a:gd name="T51" fmla="*/ 21 h 249"/>
                  <a:gd name="T52" fmla="*/ 116 w 333"/>
                  <a:gd name="T53" fmla="*/ 9 h 249"/>
                  <a:gd name="T54" fmla="*/ 131 w 333"/>
                  <a:gd name="T55" fmla="*/ 2 h 249"/>
                  <a:gd name="T56" fmla="*/ 189 w 333"/>
                  <a:gd name="T57" fmla="*/ 37 h 249"/>
                  <a:gd name="T58" fmla="*/ 249 w 333"/>
                  <a:gd name="T59" fmla="*/ 59 h 249"/>
                  <a:gd name="T60" fmla="*/ 284 w 333"/>
                  <a:gd name="T61" fmla="*/ 53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33" h="249">
                    <a:moveTo>
                      <a:pt x="284" y="53"/>
                    </a:moveTo>
                    <a:cubicBezTo>
                      <a:pt x="285" y="55"/>
                      <a:pt x="288" y="58"/>
                      <a:pt x="287" y="59"/>
                    </a:cubicBezTo>
                    <a:cubicBezTo>
                      <a:pt x="279" y="75"/>
                      <a:pt x="288" y="84"/>
                      <a:pt x="300" y="93"/>
                    </a:cubicBezTo>
                    <a:cubicBezTo>
                      <a:pt x="302" y="98"/>
                      <a:pt x="303" y="104"/>
                      <a:pt x="313" y="101"/>
                    </a:cubicBezTo>
                    <a:cubicBezTo>
                      <a:pt x="326" y="98"/>
                      <a:pt x="333" y="108"/>
                      <a:pt x="328" y="120"/>
                    </a:cubicBezTo>
                    <a:cubicBezTo>
                      <a:pt x="321" y="135"/>
                      <a:pt x="315" y="151"/>
                      <a:pt x="293" y="150"/>
                    </a:cubicBezTo>
                    <a:cubicBezTo>
                      <a:pt x="287" y="150"/>
                      <a:pt x="280" y="153"/>
                      <a:pt x="279" y="159"/>
                    </a:cubicBezTo>
                    <a:cubicBezTo>
                      <a:pt x="278" y="177"/>
                      <a:pt x="266" y="180"/>
                      <a:pt x="252" y="183"/>
                    </a:cubicBezTo>
                    <a:cubicBezTo>
                      <a:pt x="243" y="175"/>
                      <a:pt x="235" y="166"/>
                      <a:pt x="221" y="168"/>
                    </a:cubicBezTo>
                    <a:cubicBezTo>
                      <a:pt x="219" y="168"/>
                      <a:pt x="216" y="167"/>
                      <a:pt x="214" y="165"/>
                    </a:cubicBezTo>
                    <a:cubicBezTo>
                      <a:pt x="198" y="144"/>
                      <a:pt x="178" y="151"/>
                      <a:pt x="159" y="160"/>
                    </a:cubicBezTo>
                    <a:cubicBezTo>
                      <a:pt x="151" y="161"/>
                      <a:pt x="144" y="158"/>
                      <a:pt x="136" y="156"/>
                    </a:cubicBezTo>
                    <a:cubicBezTo>
                      <a:pt x="124" y="152"/>
                      <a:pt x="112" y="154"/>
                      <a:pt x="100" y="160"/>
                    </a:cubicBezTo>
                    <a:cubicBezTo>
                      <a:pt x="97" y="161"/>
                      <a:pt x="93" y="161"/>
                      <a:pt x="89" y="162"/>
                    </a:cubicBezTo>
                    <a:cubicBezTo>
                      <a:pt x="75" y="159"/>
                      <a:pt x="74" y="179"/>
                      <a:pt x="63" y="177"/>
                    </a:cubicBezTo>
                    <a:cubicBezTo>
                      <a:pt x="68" y="177"/>
                      <a:pt x="76" y="176"/>
                      <a:pt x="78" y="185"/>
                    </a:cubicBezTo>
                    <a:cubicBezTo>
                      <a:pt x="80" y="194"/>
                      <a:pt x="74" y="198"/>
                      <a:pt x="67" y="201"/>
                    </a:cubicBezTo>
                    <a:cubicBezTo>
                      <a:pt x="57" y="207"/>
                      <a:pt x="50" y="214"/>
                      <a:pt x="52" y="227"/>
                    </a:cubicBezTo>
                    <a:cubicBezTo>
                      <a:pt x="51" y="248"/>
                      <a:pt x="49" y="249"/>
                      <a:pt x="32" y="245"/>
                    </a:cubicBezTo>
                    <a:cubicBezTo>
                      <a:pt x="32" y="237"/>
                      <a:pt x="32" y="229"/>
                      <a:pt x="32" y="221"/>
                    </a:cubicBezTo>
                    <a:cubicBezTo>
                      <a:pt x="34" y="203"/>
                      <a:pt x="20" y="219"/>
                      <a:pt x="16" y="213"/>
                    </a:cubicBezTo>
                    <a:cubicBezTo>
                      <a:pt x="9" y="210"/>
                      <a:pt x="5" y="205"/>
                      <a:pt x="0" y="201"/>
                    </a:cubicBezTo>
                    <a:cubicBezTo>
                      <a:pt x="0" y="198"/>
                      <a:pt x="0" y="195"/>
                      <a:pt x="0" y="193"/>
                    </a:cubicBezTo>
                    <a:cubicBezTo>
                      <a:pt x="9" y="172"/>
                      <a:pt x="19" y="152"/>
                      <a:pt x="20" y="129"/>
                    </a:cubicBezTo>
                    <a:cubicBezTo>
                      <a:pt x="6" y="104"/>
                      <a:pt x="24" y="90"/>
                      <a:pt x="40" y="80"/>
                    </a:cubicBezTo>
                    <a:cubicBezTo>
                      <a:pt x="63" y="66"/>
                      <a:pt x="72" y="45"/>
                      <a:pt x="76" y="21"/>
                    </a:cubicBezTo>
                    <a:cubicBezTo>
                      <a:pt x="87" y="9"/>
                      <a:pt x="99" y="2"/>
                      <a:pt x="116" y="9"/>
                    </a:cubicBezTo>
                    <a:cubicBezTo>
                      <a:pt x="119" y="2"/>
                      <a:pt x="125" y="0"/>
                      <a:pt x="131" y="2"/>
                    </a:cubicBezTo>
                    <a:cubicBezTo>
                      <a:pt x="154" y="6"/>
                      <a:pt x="177" y="10"/>
                      <a:pt x="189" y="37"/>
                    </a:cubicBezTo>
                    <a:cubicBezTo>
                      <a:pt x="203" y="67"/>
                      <a:pt x="218" y="70"/>
                      <a:pt x="249" y="59"/>
                    </a:cubicBezTo>
                    <a:cubicBezTo>
                      <a:pt x="260" y="55"/>
                      <a:pt x="272" y="52"/>
                      <a:pt x="284" y="53"/>
                    </a:cubicBezTo>
                    <a:close/>
                  </a:path>
                </a:pathLst>
              </a:custGeom>
              <a:solidFill>
                <a:srgbClr val="BF96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2" name="Freeform 982">
                <a:extLst>
                  <a:ext uri="{FF2B5EF4-FFF2-40B4-BE49-F238E27FC236}">
                    <a16:creationId xmlns:a16="http://schemas.microsoft.com/office/drawing/2014/main" id="{3E6E7F01-CEB9-EFBF-FA71-FBF1C358E582}"/>
                  </a:ext>
                </a:extLst>
              </p:cNvPr>
              <p:cNvSpPr/>
              <p:nvPr/>
            </p:nvSpPr>
            <p:spPr bwMode="auto">
              <a:xfrm>
                <a:off x="4111" y="1674"/>
                <a:ext cx="109" cy="236"/>
              </a:xfrm>
              <a:custGeom>
                <a:avLst/>
                <a:gdLst>
                  <a:gd name="T0" fmla="*/ 93 w 268"/>
                  <a:gd name="T1" fmla="*/ 66 h 277"/>
                  <a:gd name="T2" fmla="*/ 109 w 268"/>
                  <a:gd name="T3" fmla="*/ 42 h 277"/>
                  <a:gd name="T4" fmla="*/ 142 w 268"/>
                  <a:gd name="T5" fmla="*/ 31 h 277"/>
                  <a:gd name="T6" fmla="*/ 170 w 268"/>
                  <a:gd name="T7" fmla="*/ 72 h 277"/>
                  <a:gd name="T8" fmla="*/ 172 w 268"/>
                  <a:gd name="T9" fmla="*/ 73 h 277"/>
                  <a:gd name="T10" fmla="*/ 171 w 268"/>
                  <a:gd name="T11" fmla="*/ 72 h 277"/>
                  <a:gd name="T12" fmla="*/ 170 w 268"/>
                  <a:gd name="T13" fmla="*/ 27 h 277"/>
                  <a:gd name="T14" fmla="*/ 190 w 268"/>
                  <a:gd name="T15" fmla="*/ 7 h 277"/>
                  <a:gd name="T16" fmla="*/ 206 w 268"/>
                  <a:gd name="T17" fmla="*/ 21 h 277"/>
                  <a:gd name="T18" fmla="*/ 207 w 268"/>
                  <a:gd name="T19" fmla="*/ 42 h 277"/>
                  <a:gd name="T20" fmla="*/ 219 w 268"/>
                  <a:gd name="T21" fmla="*/ 59 h 277"/>
                  <a:gd name="T22" fmla="*/ 220 w 268"/>
                  <a:gd name="T23" fmla="*/ 58 h 277"/>
                  <a:gd name="T24" fmla="*/ 218 w 268"/>
                  <a:gd name="T25" fmla="*/ 59 h 277"/>
                  <a:gd name="T26" fmla="*/ 210 w 268"/>
                  <a:gd name="T27" fmla="*/ 40 h 277"/>
                  <a:gd name="T28" fmla="*/ 222 w 268"/>
                  <a:gd name="T29" fmla="*/ 15 h 277"/>
                  <a:gd name="T30" fmla="*/ 231 w 268"/>
                  <a:gd name="T31" fmla="*/ 0 h 277"/>
                  <a:gd name="T32" fmla="*/ 251 w 268"/>
                  <a:gd name="T33" fmla="*/ 13 h 277"/>
                  <a:gd name="T34" fmla="*/ 261 w 268"/>
                  <a:gd name="T35" fmla="*/ 28 h 277"/>
                  <a:gd name="T36" fmla="*/ 257 w 268"/>
                  <a:gd name="T37" fmla="*/ 49 h 277"/>
                  <a:gd name="T38" fmla="*/ 232 w 268"/>
                  <a:gd name="T39" fmla="*/ 77 h 277"/>
                  <a:gd name="T40" fmla="*/ 202 w 268"/>
                  <a:gd name="T41" fmla="*/ 76 h 277"/>
                  <a:gd name="T42" fmla="*/ 224 w 268"/>
                  <a:gd name="T43" fmla="*/ 83 h 277"/>
                  <a:gd name="T44" fmla="*/ 240 w 268"/>
                  <a:gd name="T45" fmla="*/ 94 h 277"/>
                  <a:gd name="T46" fmla="*/ 223 w 268"/>
                  <a:gd name="T47" fmla="*/ 106 h 277"/>
                  <a:gd name="T48" fmla="*/ 202 w 268"/>
                  <a:gd name="T49" fmla="*/ 101 h 277"/>
                  <a:gd name="T50" fmla="*/ 221 w 268"/>
                  <a:gd name="T51" fmla="*/ 150 h 277"/>
                  <a:gd name="T52" fmla="*/ 205 w 268"/>
                  <a:gd name="T53" fmla="*/ 181 h 277"/>
                  <a:gd name="T54" fmla="*/ 206 w 268"/>
                  <a:gd name="T55" fmla="*/ 198 h 277"/>
                  <a:gd name="T56" fmla="*/ 202 w 268"/>
                  <a:gd name="T57" fmla="*/ 242 h 277"/>
                  <a:gd name="T58" fmla="*/ 197 w 268"/>
                  <a:gd name="T59" fmla="*/ 255 h 277"/>
                  <a:gd name="T60" fmla="*/ 181 w 268"/>
                  <a:gd name="T61" fmla="*/ 276 h 277"/>
                  <a:gd name="T62" fmla="*/ 164 w 268"/>
                  <a:gd name="T63" fmla="*/ 258 h 277"/>
                  <a:gd name="T64" fmla="*/ 157 w 268"/>
                  <a:gd name="T65" fmla="*/ 250 h 277"/>
                  <a:gd name="T66" fmla="*/ 157 w 268"/>
                  <a:gd name="T67" fmla="*/ 250 h 277"/>
                  <a:gd name="T68" fmla="*/ 103 w 268"/>
                  <a:gd name="T69" fmla="*/ 224 h 277"/>
                  <a:gd name="T70" fmla="*/ 89 w 268"/>
                  <a:gd name="T71" fmla="*/ 214 h 277"/>
                  <a:gd name="T72" fmla="*/ 93 w 268"/>
                  <a:gd name="T73" fmla="*/ 197 h 277"/>
                  <a:gd name="T74" fmla="*/ 93 w 268"/>
                  <a:gd name="T75" fmla="*/ 183 h 277"/>
                  <a:gd name="T76" fmla="*/ 78 w 268"/>
                  <a:gd name="T77" fmla="*/ 188 h 277"/>
                  <a:gd name="T78" fmla="*/ 57 w 268"/>
                  <a:gd name="T79" fmla="*/ 198 h 277"/>
                  <a:gd name="T80" fmla="*/ 18 w 268"/>
                  <a:gd name="T81" fmla="*/ 185 h 277"/>
                  <a:gd name="T82" fmla="*/ 2 w 268"/>
                  <a:gd name="T83" fmla="*/ 169 h 277"/>
                  <a:gd name="T84" fmla="*/ 15 w 268"/>
                  <a:gd name="T85" fmla="*/ 154 h 277"/>
                  <a:gd name="T86" fmla="*/ 8 w 268"/>
                  <a:gd name="T87" fmla="*/ 107 h 277"/>
                  <a:gd name="T88" fmla="*/ 33 w 268"/>
                  <a:gd name="T89" fmla="*/ 98 h 277"/>
                  <a:gd name="T90" fmla="*/ 33 w 268"/>
                  <a:gd name="T91" fmla="*/ 98 h 277"/>
                  <a:gd name="T92" fmla="*/ 54 w 268"/>
                  <a:gd name="T93" fmla="*/ 100 h 277"/>
                  <a:gd name="T94" fmla="*/ 68 w 268"/>
                  <a:gd name="T95" fmla="*/ 89 h 277"/>
                  <a:gd name="T96" fmla="*/ 79 w 268"/>
                  <a:gd name="T97" fmla="*/ 79 h 277"/>
                  <a:gd name="T98" fmla="*/ 93 w 268"/>
                  <a:gd name="T99" fmla="*/ 6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8" h="277">
                    <a:moveTo>
                      <a:pt x="93" y="66"/>
                    </a:moveTo>
                    <a:cubicBezTo>
                      <a:pt x="114" y="68"/>
                      <a:pt x="108" y="52"/>
                      <a:pt x="109" y="42"/>
                    </a:cubicBezTo>
                    <a:cubicBezTo>
                      <a:pt x="121" y="19"/>
                      <a:pt x="121" y="19"/>
                      <a:pt x="142" y="31"/>
                    </a:cubicBezTo>
                    <a:cubicBezTo>
                      <a:pt x="167" y="44"/>
                      <a:pt x="167" y="44"/>
                      <a:pt x="170" y="72"/>
                    </a:cubicBezTo>
                    <a:cubicBezTo>
                      <a:pt x="171" y="75"/>
                      <a:pt x="175" y="72"/>
                      <a:pt x="172" y="73"/>
                    </a:cubicBezTo>
                    <a:cubicBezTo>
                      <a:pt x="171" y="73"/>
                      <a:pt x="171" y="73"/>
                      <a:pt x="171" y="72"/>
                    </a:cubicBezTo>
                    <a:cubicBezTo>
                      <a:pt x="168" y="57"/>
                      <a:pt x="165" y="42"/>
                      <a:pt x="170" y="27"/>
                    </a:cubicBezTo>
                    <a:cubicBezTo>
                      <a:pt x="173" y="17"/>
                      <a:pt x="178" y="8"/>
                      <a:pt x="190" y="7"/>
                    </a:cubicBezTo>
                    <a:cubicBezTo>
                      <a:pt x="199" y="6"/>
                      <a:pt x="208" y="9"/>
                      <a:pt x="206" y="21"/>
                    </a:cubicBezTo>
                    <a:cubicBezTo>
                      <a:pt x="227" y="27"/>
                      <a:pt x="212" y="34"/>
                      <a:pt x="207" y="42"/>
                    </a:cubicBezTo>
                    <a:cubicBezTo>
                      <a:pt x="201" y="53"/>
                      <a:pt x="206" y="58"/>
                      <a:pt x="219" y="59"/>
                    </a:cubicBezTo>
                    <a:cubicBezTo>
                      <a:pt x="222" y="59"/>
                      <a:pt x="219" y="55"/>
                      <a:pt x="220" y="58"/>
                    </a:cubicBezTo>
                    <a:cubicBezTo>
                      <a:pt x="220" y="59"/>
                      <a:pt x="219" y="59"/>
                      <a:pt x="218" y="59"/>
                    </a:cubicBezTo>
                    <a:cubicBezTo>
                      <a:pt x="204" y="57"/>
                      <a:pt x="201" y="50"/>
                      <a:pt x="210" y="40"/>
                    </a:cubicBezTo>
                    <a:cubicBezTo>
                      <a:pt x="216" y="32"/>
                      <a:pt x="221" y="25"/>
                      <a:pt x="222" y="15"/>
                    </a:cubicBezTo>
                    <a:cubicBezTo>
                      <a:pt x="223" y="10"/>
                      <a:pt x="221" y="0"/>
                      <a:pt x="231" y="0"/>
                    </a:cubicBezTo>
                    <a:cubicBezTo>
                      <a:pt x="240" y="0"/>
                      <a:pt x="248" y="4"/>
                      <a:pt x="251" y="13"/>
                    </a:cubicBezTo>
                    <a:cubicBezTo>
                      <a:pt x="254" y="18"/>
                      <a:pt x="254" y="23"/>
                      <a:pt x="261" y="28"/>
                    </a:cubicBezTo>
                    <a:cubicBezTo>
                      <a:pt x="268" y="32"/>
                      <a:pt x="262" y="42"/>
                      <a:pt x="257" y="49"/>
                    </a:cubicBezTo>
                    <a:cubicBezTo>
                      <a:pt x="250" y="59"/>
                      <a:pt x="240" y="67"/>
                      <a:pt x="232" y="77"/>
                    </a:cubicBezTo>
                    <a:cubicBezTo>
                      <a:pt x="224" y="87"/>
                      <a:pt x="212" y="80"/>
                      <a:pt x="202" y="76"/>
                    </a:cubicBezTo>
                    <a:cubicBezTo>
                      <a:pt x="207" y="84"/>
                      <a:pt x="215" y="83"/>
                      <a:pt x="224" y="83"/>
                    </a:cubicBezTo>
                    <a:cubicBezTo>
                      <a:pt x="231" y="83"/>
                      <a:pt x="240" y="83"/>
                      <a:pt x="240" y="94"/>
                    </a:cubicBezTo>
                    <a:cubicBezTo>
                      <a:pt x="240" y="105"/>
                      <a:pt x="231" y="106"/>
                      <a:pt x="223" y="106"/>
                    </a:cubicBezTo>
                    <a:cubicBezTo>
                      <a:pt x="214" y="106"/>
                      <a:pt x="207" y="100"/>
                      <a:pt x="202" y="101"/>
                    </a:cubicBezTo>
                    <a:cubicBezTo>
                      <a:pt x="220" y="110"/>
                      <a:pt x="205" y="137"/>
                      <a:pt x="221" y="150"/>
                    </a:cubicBezTo>
                    <a:cubicBezTo>
                      <a:pt x="223" y="163"/>
                      <a:pt x="208" y="169"/>
                      <a:pt x="205" y="181"/>
                    </a:cubicBezTo>
                    <a:cubicBezTo>
                      <a:pt x="204" y="187"/>
                      <a:pt x="199" y="191"/>
                      <a:pt x="206" y="198"/>
                    </a:cubicBezTo>
                    <a:cubicBezTo>
                      <a:pt x="221" y="213"/>
                      <a:pt x="219" y="229"/>
                      <a:pt x="202" y="242"/>
                    </a:cubicBezTo>
                    <a:cubicBezTo>
                      <a:pt x="197" y="246"/>
                      <a:pt x="197" y="250"/>
                      <a:pt x="197" y="255"/>
                    </a:cubicBezTo>
                    <a:cubicBezTo>
                      <a:pt x="197" y="266"/>
                      <a:pt x="191" y="274"/>
                      <a:pt x="181" y="276"/>
                    </a:cubicBezTo>
                    <a:cubicBezTo>
                      <a:pt x="171" y="277"/>
                      <a:pt x="165" y="270"/>
                      <a:pt x="164" y="258"/>
                    </a:cubicBezTo>
                    <a:cubicBezTo>
                      <a:pt x="164" y="254"/>
                      <a:pt x="161" y="251"/>
                      <a:pt x="157" y="250"/>
                    </a:cubicBezTo>
                    <a:cubicBezTo>
                      <a:pt x="157" y="250"/>
                      <a:pt x="157" y="250"/>
                      <a:pt x="157" y="250"/>
                    </a:cubicBezTo>
                    <a:cubicBezTo>
                      <a:pt x="146" y="225"/>
                      <a:pt x="128" y="216"/>
                      <a:pt x="103" y="224"/>
                    </a:cubicBezTo>
                    <a:cubicBezTo>
                      <a:pt x="94" y="227"/>
                      <a:pt x="88" y="225"/>
                      <a:pt x="89" y="214"/>
                    </a:cubicBezTo>
                    <a:cubicBezTo>
                      <a:pt x="90" y="208"/>
                      <a:pt x="92" y="202"/>
                      <a:pt x="93" y="197"/>
                    </a:cubicBezTo>
                    <a:cubicBezTo>
                      <a:pt x="95" y="192"/>
                      <a:pt x="100" y="186"/>
                      <a:pt x="93" y="183"/>
                    </a:cubicBezTo>
                    <a:cubicBezTo>
                      <a:pt x="87" y="180"/>
                      <a:pt x="81" y="182"/>
                      <a:pt x="78" y="188"/>
                    </a:cubicBezTo>
                    <a:cubicBezTo>
                      <a:pt x="73" y="199"/>
                      <a:pt x="66" y="196"/>
                      <a:pt x="57" y="198"/>
                    </a:cubicBezTo>
                    <a:cubicBezTo>
                      <a:pt x="39" y="201"/>
                      <a:pt x="32" y="187"/>
                      <a:pt x="18" y="185"/>
                    </a:cubicBezTo>
                    <a:cubicBezTo>
                      <a:pt x="10" y="184"/>
                      <a:pt x="4" y="177"/>
                      <a:pt x="2" y="169"/>
                    </a:cubicBezTo>
                    <a:cubicBezTo>
                      <a:pt x="0" y="160"/>
                      <a:pt x="9" y="158"/>
                      <a:pt x="15" y="154"/>
                    </a:cubicBezTo>
                    <a:cubicBezTo>
                      <a:pt x="35" y="142"/>
                      <a:pt x="32" y="121"/>
                      <a:pt x="8" y="107"/>
                    </a:cubicBezTo>
                    <a:cubicBezTo>
                      <a:pt x="17" y="104"/>
                      <a:pt x="27" y="106"/>
                      <a:pt x="33" y="98"/>
                    </a:cubicBezTo>
                    <a:cubicBezTo>
                      <a:pt x="33" y="98"/>
                      <a:pt x="33" y="98"/>
                      <a:pt x="33" y="98"/>
                    </a:cubicBezTo>
                    <a:cubicBezTo>
                      <a:pt x="40" y="98"/>
                      <a:pt x="47" y="84"/>
                      <a:pt x="54" y="100"/>
                    </a:cubicBezTo>
                    <a:cubicBezTo>
                      <a:pt x="56" y="104"/>
                      <a:pt x="66" y="96"/>
                      <a:pt x="68" y="89"/>
                    </a:cubicBezTo>
                    <a:cubicBezTo>
                      <a:pt x="70" y="83"/>
                      <a:pt x="71" y="75"/>
                      <a:pt x="79" y="79"/>
                    </a:cubicBezTo>
                    <a:cubicBezTo>
                      <a:pt x="102" y="92"/>
                      <a:pt x="90" y="71"/>
                      <a:pt x="93" y="66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3" name="Freeform 983">
                <a:extLst>
                  <a:ext uri="{FF2B5EF4-FFF2-40B4-BE49-F238E27FC236}">
                    <a16:creationId xmlns:a16="http://schemas.microsoft.com/office/drawing/2014/main" id="{2F15F90E-72E6-18CA-D8DA-6F4B1284A356}"/>
                  </a:ext>
                </a:extLst>
              </p:cNvPr>
              <p:cNvSpPr/>
              <p:nvPr/>
            </p:nvSpPr>
            <p:spPr bwMode="auto">
              <a:xfrm>
                <a:off x="4154" y="1642"/>
                <a:ext cx="113" cy="255"/>
              </a:xfrm>
              <a:custGeom>
                <a:avLst/>
                <a:gdLst>
                  <a:gd name="T0" fmla="*/ 100 w 279"/>
                  <a:gd name="T1" fmla="*/ 154 h 300"/>
                  <a:gd name="T2" fmla="*/ 114 w 279"/>
                  <a:gd name="T3" fmla="*/ 139 h 300"/>
                  <a:gd name="T4" fmla="*/ 130 w 279"/>
                  <a:gd name="T5" fmla="*/ 129 h 300"/>
                  <a:gd name="T6" fmla="*/ 88 w 279"/>
                  <a:gd name="T7" fmla="*/ 102 h 300"/>
                  <a:gd name="T8" fmla="*/ 127 w 279"/>
                  <a:gd name="T9" fmla="*/ 104 h 300"/>
                  <a:gd name="T10" fmla="*/ 154 w 279"/>
                  <a:gd name="T11" fmla="*/ 67 h 300"/>
                  <a:gd name="T12" fmla="*/ 122 w 279"/>
                  <a:gd name="T13" fmla="*/ 41 h 300"/>
                  <a:gd name="T14" fmla="*/ 105 w 279"/>
                  <a:gd name="T15" fmla="*/ 93 h 300"/>
                  <a:gd name="T16" fmla="*/ 125 w 279"/>
                  <a:gd name="T17" fmla="*/ 86 h 300"/>
                  <a:gd name="T18" fmla="*/ 101 w 279"/>
                  <a:gd name="T19" fmla="*/ 101 h 300"/>
                  <a:gd name="T20" fmla="*/ 108 w 279"/>
                  <a:gd name="T21" fmla="*/ 66 h 300"/>
                  <a:gd name="T22" fmla="*/ 89 w 279"/>
                  <a:gd name="T23" fmla="*/ 65 h 300"/>
                  <a:gd name="T24" fmla="*/ 74 w 279"/>
                  <a:gd name="T25" fmla="*/ 54 h 300"/>
                  <a:gd name="T26" fmla="*/ 71 w 279"/>
                  <a:gd name="T27" fmla="*/ 123 h 300"/>
                  <a:gd name="T28" fmla="*/ 41 w 279"/>
                  <a:gd name="T29" fmla="*/ 77 h 300"/>
                  <a:gd name="T30" fmla="*/ 3 w 279"/>
                  <a:gd name="T31" fmla="*/ 80 h 300"/>
                  <a:gd name="T32" fmla="*/ 30 w 279"/>
                  <a:gd name="T33" fmla="*/ 45 h 300"/>
                  <a:gd name="T34" fmla="*/ 2 w 279"/>
                  <a:gd name="T35" fmla="*/ 40 h 300"/>
                  <a:gd name="T36" fmla="*/ 50 w 279"/>
                  <a:gd name="T37" fmla="*/ 32 h 300"/>
                  <a:gd name="T38" fmla="*/ 115 w 279"/>
                  <a:gd name="T39" fmla="*/ 16 h 300"/>
                  <a:gd name="T40" fmla="*/ 181 w 279"/>
                  <a:gd name="T41" fmla="*/ 23 h 300"/>
                  <a:gd name="T42" fmla="*/ 191 w 279"/>
                  <a:gd name="T43" fmla="*/ 71 h 300"/>
                  <a:gd name="T44" fmla="*/ 197 w 279"/>
                  <a:gd name="T45" fmla="*/ 130 h 300"/>
                  <a:gd name="T46" fmla="*/ 229 w 279"/>
                  <a:gd name="T47" fmla="*/ 138 h 300"/>
                  <a:gd name="T48" fmla="*/ 224 w 279"/>
                  <a:gd name="T49" fmla="*/ 102 h 300"/>
                  <a:gd name="T50" fmla="*/ 223 w 279"/>
                  <a:gd name="T51" fmla="*/ 56 h 300"/>
                  <a:gd name="T52" fmla="*/ 260 w 279"/>
                  <a:gd name="T53" fmla="*/ 141 h 300"/>
                  <a:gd name="T54" fmla="*/ 266 w 279"/>
                  <a:gd name="T55" fmla="*/ 184 h 300"/>
                  <a:gd name="T56" fmla="*/ 258 w 279"/>
                  <a:gd name="T57" fmla="*/ 238 h 300"/>
                  <a:gd name="T58" fmla="*/ 224 w 279"/>
                  <a:gd name="T59" fmla="*/ 272 h 300"/>
                  <a:gd name="T60" fmla="*/ 199 w 279"/>
                  <a:gd name="T61" fmla="*/ 296 h 300"/>
                  <a:gd name="T62" fmla="*/ 171 w 279"/>
                  <a:gd name="T63" fmla="*/ 260 h 300"/>
                  <a:gd name="T64" fmla="*/ 127 w 279"/>
                  <a:gd name="T65" fmla="*/ 188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79" h="300">
                    <a:moveTo>
                      <a:pt x="115" y="188"/>
                    </a:moveTo>
                    <a:cubicBezTo>
                      <a:pt x="102" y="180"/>
                      <a:pt x="95" y="169"/>
                      <a:pt x="100" y="154"/>
                    </a:cubicBezTo>
                    <a:cubicBezTo>
                      <a:pt x="106" y="136"/>
                      <a:pt x="82" y="146"/>
                      <a:pt x="83" y="132"/>
                    </a:cubicBezTo>
                    <a:cubicBezTo>
                      <a:pt x="93" y="134"/>
                      <a:pt x="103" y="138"/>
                      <a:pt x="114" y="139"/>
                    </a:cubicBezTo>
                    <a:cubicBezTo>
                      <a:pt x="119" y="140"/>
                      <a:pt x="126" y="142"/>
                      <a:pt x="130" y="135"/>
                    </a:cubicBezTo>
                    <a:cubicBezTo>
                      <a:pt x="131" y="133"/>
                      <a:pt x="131" y="131"/>
                      <a:pt x="130" y="129"/>
                    </a:cubicBezTo>
                    <a:cubicBezTo>
                      <a:pt x="127" y="124"/>
                      <a:pt x="119" y="125"/>
                      <a:pt x="114" y="125"/>
                    </a:cubicBezTo>
                    <a:cubicBezTo>
                      <a:pt x="97" y="126"/>
                      <a:pt x="92" y="123"/>
                      <a:pt x="88" y="102"/>
                    </a:cubicBezTo>
                    <a:cubicBezTo>
                      <a:pt x="95" y="103"/>
                      <a:pt x="97" y="111"/>
                      <a:pt x="103" y="113"/>
                    </a:cubicBezTo>
                    <a:cubicBezTo>
                      <a:pt x="114" y="115"/>
                      <a:pt x="123" y="120"/>
                      <a:pt x="127" y="104"/>
                    </a:cubicBezTo>
                    <a:cubicBezTo>
                      <a:pt x="129" y="95"/>
                      <a:pt x="141" y="94"/>
                      <a:pt x="146" y="87"/>
                    </a:cubicBezTo>
                    <a:cubicBezTo>
                      <a:pt x="150" y="81"/>
                      <a:pt x="155" y="75"/>
                      <a:pt x="154" y="67"/>
                    </a:cubicBezTo>
                    <a:cubicBezTo>
                      <a:pt x="148" y="64"/>
                      <a:pt x="146" y="74"/>
                      <a:pt x="140" y="72"/>
                    </a:cubicBezTo>
                    <a:cubicBezTo>
                      <a:pt x="148" y="54"/>
                      <a:pt x="141" y="44"/>
                      <a:pt x="122" y="41"/>
                    </a:cubicBezTo>
                    <a:cubicBezTo>
                      <a:pt x="123" y="55"/>
                      <a:pt x="121" y="68"/>
                      <a:pt x="108" y="77"/>
                    </a:cubicBezTo>
                    <a:cubicBezTo>
                      <a:pt x="103" y="81"/>
                      <a:pt x="100" y="88"/>
                      <a:pt x="105" y="93"/>
                    </a:cubicBezTo>
                    <a:cubicBezTo>
                      <a:pt x="110" y="97"/>
                      <a:pt x="113" y="91"/>
                      <a:pt x="116" y="88"/>
                    </a:cubicBezTo>
                    <a:cubicBezTo>
                      <a:pt x="119" y="86"/>
                      <a:pt x="122" y="83"/>
                      <a:pt x="125" y="86"/>
                    </a:cubicBezTo>
                    <a:cubicBezTo>
                      <a:pt x="128" y="90"/>
                      <a:pt x="126" y="94"/>
                      <a:pt x="123" y="97"/>
                    </a:cubicBezTo>
                    <a:cubicBezTo>
                      <a:pt x="116" y="101"/>
                      <a:pt x="109" y="107"/>
                      <a:pt x="101" y="101"/>
                    </a:cubicBezTo>
                    <a:cubicBezTo>
                      <a:pt x="94" y="95"/>
                      <a:pt x="92" y="87"/>
                      <a:pt x="99" y="78"/>
                    </a:cubicBezTo>
                    <a:cubicBezTo>
                      <a:pt x="102" y="74"/>
                      <a:pt x="107" y="72"/>
                      <a:pt x="108" y="66"/>
                    </a:cubicBezTo>
                    <a:cubicBezTo>
                      <a:pt x="100" y="60"/>
                      <a:pt x="97" y="71"/>
                      <a:pt x="90" y="70"/>
                    </a:cubicBezTo>
                    <a:cubicBezTo>
                      <a:pt x="89" y="68"/>
                      <a:pt x="89" y="66"/>
                      <a:pt x="89" y="65"/>
                    </a:cubicBezTo>
                    <a:cubicBezTo>
                      <a:pt x="90" y="60"/>
                      <a:pt x="103" y="59"/>
                      <a:pt x="94" y="51"/>
                    </a:cubicBezTo>
                    <a:cubicBezTo>
                      <a:pt x="87" y="46"/>
                      <a:pt x="80" y="48"/>
                      <a:pt x="74" y="54"/>
                    </a:cubicBezTo>
                    <a:cubicBezTo>
                      <a:pt x="60" y="72"/>
                      <a:pt x="63" y="91"/>
                      <a:pt x="69" y="111"/>
                    </a:cubicBezTo>
                    <a:cubicBezTo>
                      <a:pt x="70" y="114"/>
                      <a:pt x="74" y="117"/>
                      <a:pt x="71" y="123"/>
                    </a:cubicBezTo>
                    <a:cubicBezTo>
                      <a:pt x="58" y="115"/>
                      <a:pt x="58" y="103"/>
                      <a:pt x="59" y="91"/>
                    </a:cubicBezTo>
                    <a:cubicBezTo>
                      <a:pt x="60" y="77"/>
                      <a:pt x="58" y="69"/>
                      <a:pt x="41" y="77"/>
                    </a:cubicBezTo>
                    <a:cubicBezTo>
                      <a:pt x="38" y="78"/>
                      <a:pt x="33" y="80"/>
                      <a:pt x="32" y="77"/>
                    </a:cubicBezTo>
                    <a:cubicBezTo>
                      <a:pt x="19" y="44"/>
                      <a:pt x="12" y="77"/>
                      <a:pt x="3" y="80"/>
                    </a:cubicBezTo>
                    <a:cubicBezTo>
                      <a:pt x="0" y="67"/>
                      <a:pt x="10" y="63"/>
                      <a:pt x="17" y="57"/>
                    </a:cubicBezTo>
                    <a:cubicBezTo>
                      <a:pt x="22" y="53"/>
                      <a:pt x="32" y="53"/>
                      <a:pt x="30" y="45"/>
                    </a:cubicBezTo>
                    <a:cubicBezTo>
                      <a:pt x="27" y="36"/>
                      <a:pt x="17" y="40"/>
                      <a:pt x="11" y="40"/>
                    </a:cubicBezTo>
                    <a:cubicBezTo>
                      <a:pt x="8" y="40"/>
                      <a:pt x="6" y="42"/>
                      <a:pt x="2" y="40"/>
                    </a:cubicBezTo>
                    <a:cubicBezTo>
                      <a:pt x="20" y="38"/>
                      <a:pt x="23" y="15"/>
                      <a:pt x="43" y="16"/>
                    </a:cubicBezTo>
                    <a:cubicBezTo>
                      <a:pt x="50" y="19"/>
                      <a:pt x="52" y="25"/>
                      <a:pt x="50" y="32"/>
                    </a:cubicBezTo>
                    <a:cubicBezTo>
                      <a:pt x="45" y="46"/>
                      <a:pt x="55" y="49"/>
                      <a:pt x="62" y="44"/>
                    </a:cubicBezTo>
                    <a:cubicBezTo>
                      <a:pt x="79" y="34"/>
                      <a:pt x="101" y="31"/>
                      <a:pt x="115" y="16"/>
                    </a:cubicBezTo>
                    <a:cubicBezTo>
                      <a:pt x="138" y="0"/>
                      <a:pt x="150" y="1"/>
                      <a:pt x="169" y="19"/>
                    </a:cubicBezTo>
                    <a:cubicBezTo>
                      <a:pt x="173" y="22"/>
                      <a:pt x="177" y="25"/>
                      <a:pt x="181" y="23"/>
                    </a:cubicBezTo>
                    <a:cubicBezTo>
                      <a:pt x="196" y="19"/>
                      <a:pt x="204" y="26"/>
                      <a:pt x="207" y="40"/>
                    </a:cubicBezTo>
                    <a:cubicBezTo>
                      <a:pt x="213" y="56"/>
                      <a:pt x="198" y="61"/>
                      <a:pt x="191" y="71"/>
                    </a:cubicBezTo>
                    <a:cubicBezTo>
                      <a:pt x="181" y="78"/>
                      <a:pt x="185" y="89"/>
                      <a:pt x="184" y="99"/>
                    </a:cubicBezTo>
                    <a:cubicBezTo>
                      <a:pt x="181" y="112"/>
                      <a:pt x="174" y="128"/>
                      <a:pt x="197" y="130"/>
                    </a:cubicBezTo>
                    <a:cubicBezTo>
                      <a:pt x="207" y="139"/>
                      <a:pt x="193" y="153"/>
                      <a:pt x="204" y="163"/>
                    </a:cubicBezTo>
                    <a:cubicBezTo>
                      <a:pt x="207" y="149"/>
                      <a:pt x="214" y="140"/>
                      <a:pt x="229" y="138"/>
                    </a:cubicBezTo>
                    <a:cubicBezTo>
                      <a:pt x="244" y="135"/>
                      <a:pt x="237" y="120"/>
                      <a:pt x="238" y="111"/>
                    </a:cubicBezTo>
                    <a:cubicBezTo>
                      <a:pt x="239" y="101"/>
                      <a:pt x="231" y="102"/>
                      <a:pt x="224" y="102"/>
                    </a:cubicBezTo>
                    <a:cubicBezTo>
                      <a:pt x="206" y="101"/>
                      <a:pt x="203" y="98"/>
                      <a:pt x="203" y="77"/>
                    </a:cubicBezTo>
                    <a:cubicBezTo>
                      <a:pt x="214" y="73"/>
                      <a:pt x="208" y="55"/>
                      <a:pt x="223" y="56"/>
                    </a:cubicBezTo>
                    <a:cubicBezTo>
                      <a:pt x="251" y="68"/>
                      <a:pt x="255" y="73"/>
                      <a:pt x="255" y="107"/>
                    </a:cubicBezTo>
                    <a:cubicBezTo>
                      <a:pt x="255" y="119"/>
                      <a:pt x="252" y="131"/>
                      <a:pt x="260" y="141"/>
                    </a:cubicBezTo>
                    <a:cubicBezTo>
                      <a:pt x="262" y="143"/>
                      <a:pt x="264" y="144"/>
                      <a:pt x="261" y="147"/>
                    </a:cubicBezTo>
                    <a:cubicBezTo>
                      <a:pt x="249" y="163"/>
                      <a:pt x="251" y="174"/>
                      <a:pt x="266" y="184"/>
                    </a:cubicBezTo>
                    <a:cubicBezTo>
                      <a:pt x="278" y="192"/>
                      <a:pt x="279" y="208"/>
                      <a:pt x="267" y="216"/>
                    </a:cubicBezTo>
                    <a:cubicBezTo>
                      <a:pt x="258" y="221"/>
                      <a:pt x="253" y="226"/>
                      <a:pt x="258" y="238"/>
                    </a:cubicBezTo>
                    <a:cubicBezTo>
                      <a:pt x="264" y="252"/>
                      <a:pt x="254" y="268"/>
                      <a:pt x="239" y="269"/>
                    </a:cubicBezTo>
                    <a:cubicBezTo>
                      <a:pt x="233" y="269"/>
                      <a:pt x="229" y="270"/>
                      <a:pt x="224" y="272"/>
                    </a:cubicBezTo>
                    <a:cubicBezTo>
                      <a:pt x="209" y="279"/>
                      <a:pt x="206" y="288"/>
                      <a:pt x="219" y="300"/>
                    </a:cubicBezTo>
                    <a:cubicBezTo>
                      <a:pt x="212" y="298"/>
                      <a:pt x="206" y="297"/>
                      <a:pt x="199" y="296"/>
                    </a:cubicBezTo>
                    <a:cubicBezTo>
                      <a:pt x="193" y="286"/>
                      <a:pt x="186" y="277"/>
                      <a:pt x="175" y="272"/>
                    </a:cubicBezTo>
                    <a:cubicBezTo>
                      <a:pt x="170" y="269"/>
                      <a:pt x="171" y="264"/>
                      <a:pt x="171" y="260"/>
                    </a:cubicBezTo>
                    <a:cubicBezTo>
                      <a:pt x="177" y="255"/>
                      <a:pt x="172" y="248"/>
                      <a:pt x="175" y="244"/>
                    </a:cubicBezTo>
                    <a:cubicBezTo>
                      <a:pt x="175" y="194"/>
                      <a:pt x="175" y="194"/>
                      <a:pt x="127" y="188"/>
                    </a:cubicBezTo>
                    <a:cubicBezTo>
                      <a:pt x="123" y="187"/>
                      <a:pt x="119" y="188"/>
                      <a:pt x="115" y="188"/>
                    </a:cubicBezTo>
                    <a:close/>
                  </a:path>
                </a:pathLst>
              </a:custGeom>
              <a:solidFill>
                <a:srgbClr val="CB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4" name="Freeform 984">
                <a:extLst>
                  <a:ext uri="{FF2B5EF4-FFF2-40B4-BE49-F238E27FC236}">
                    <a16:creationId xmlns:a16="http://schemas.microsoft.com/office/drawing/2014/main" id="{26A9FEAD-B553-49EC-FCBC-3A45AB7048CB}"/>
                  </a:ext>
                </a:extLst>
              </p:cNvPr>
              <p:cNvSpPr/>
              <p:nvPr/>
            </p:nvSpPr>
            <p:spPr bwMode="auto">
              <a:xfrm>
                <a:off x="4108" y="1853"/>
                <a:ext cx="72" cy="187"/>
              </a:xfrm>
              <a:custGeom>
                <a:avLst/>
                <a:gdLst>
                  <a:gd name="T0" fmla="*/ 165 w 179"/>
                  <a:gd name="T1" fmla="*/ 40 h 220"/>
                  <a:gd name="T2" fmla="*/ 175 w 179"/>
                  <a:gd name="T3" fmla="*/ 101 h 220"/>
                  <a:gd name="T4" fmla="*/ 169 w 179"/>
                  <a:gd name="T5" fmla="*/ 118 h 220"/>
                  <a:gd name="T6" fmla="*/ 158 w 179"/>
                  <a:gd name="T7" fmla="*/ 107 h 220"/>
                  <a:gd name="T8" fmla="*/ 154 w 179"/>
                  <a:gd name="T9" fmla="*/ 92 h 220"/>
                  <a:gd name="T10" fmla="*/ 129 w 179"/>
                  <a:gd name="T11" fmla="*/ 90 h 220"/>
                  <a:gd name="T12" fmla="*/ 136 w 179"/>
                  <a:gd name="T13" fmla="*/ 105 h 220"/>
                  <a:gd name="T14" fmla="*/ 139 w 179"/>
                  <a:gd name="T15" fmla="*/ 139 h 220"/>
                  <a:gd name="T16" fmla="*/ 132 w 179"/>
                  <a:gd name="T17" fmla="*/ 186 h 220"/>
                  <a:gd name="T18" fmla="*/ 120 w 179"/>
                  <a:gd name="T19" fmla="*/ 206 h 220"/>
                  <a:gd name="T20" fmla="*/ 103 w 179"/>
                  <a:gd name="T21" fmla="*/ 211 h 220"/>
                  <a:gd name="T22" fmla="*/ 55 w 179"/>
                  <a:gd name="T23" fmla="*/ 202 h 220"/>
                  <a:gd name="T24" fmla="*/ 23 w 179"/>
                  <a:gd name="T25" fmla="*/ 175 h 220"/>
                  <a:gd name="T26" fmla="*/ 12 w 179"/>
                  <a:gd name="T27" fmla="*/ 158 h 220"/>
                  <a:gd name="T28" fmla="*/ 14 w 179"/>
                  <a:gd name="T29" fmla="*/ 133 h 220"/>
                  <a:gd name="T30" fmla="*/ 37 w 179"/>
                  <a:gd name="T31" fmla="*/ 97 h 220"/>
                  <a:gd name="T32" fmla="*/ 63 w 179"/>
                  <a:gd name="T33" fmla="*/ 62 h 220"/>
                  <a:gd name="T34" fmla="*/ 83 w 179"/>
                  <a:gd name="T35" fmla="*/ 48 h 220"/>
                  <a:gd name="T36" fmla="*/ 57 w 179"/>
                  <a:gd name="T37" fmla="*/ 31 h 220"/>
                  <a:gd name="T38" fmla="*/ 27 w 179"/>
                  <a:gd name="T39" fmla="*/ 18 h 220"/>
                  <a:gd name="T40" fmla="*/ 28 w 179"/>
                  <a:gd name="T41" fmla="*/ 10 h 220"/>
                  <a:gd name="T42" fmla="*/ 64 w 179"/>
                  <a:gd name="T43" fmla="*/ 8 h 220"/>
                  <a:gd name="T44" fmla="*/ 94 w 179"/>
                  <a:gd name="T45" fmla="*/ 29 h 220"/>
                  <a:gd name="T46" fmla="*/ 111 w 179"/>
                  <a:gd name="T47" fmla="*/ 31 h 220"/>
                  <a:gd name="T48" fmla="*/ 165 w 179"/>
                  <a:gd name="T49" fmla="*/ 4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9" h="220">
                    <a:moveTo>
                      <a:pt x="165" y="40"/>
                    </a:moveTo>
                    <a:cubicBezTo>
                      <a:pt x="169" y="60"/>
                      <a:pt x="165" y="82"/>
                      <a:pt x="175" y="101"/>
                    </a:cubicBezTo>
                    <a:cubicBezTo>
                      <a:pt x="179" y="108"/>
                      <a:pt x="175" y="115"/>
                      <a:pt x="169" y="118"/>
                    </a:cubicBezTo>
                    <a:cubicBezTo>
                      <a:pt x="161" y="121"/>
                      <a:pt x="160" y="113"/>
                      <a:pt x="158" y="107"/>
                    </a:cubicBezTo>
                    <a:cubicBezTo>
                      <a:pt x="156" y="103"/>
                      <a:pt x="157" y="96"/>
                      <a:pt x="154" y="92"/>
                    </a:cubicBezTo>
                    <a:cubicBezTo>
                      <a:pt x="147" y="84"/>
                      <a:pt x="135" y="84"/>
                      <a:pt x="129" y="90"/>
                    </a:cubicBezTo>
                    <a:cubicBezTo>
                      <a:pt x="122" y="96"/>
                      <a:pt x="133" y="100"/>
                      <a:pt x="136" y="105"/>
                    </a:cubicBezTo>
                    <a:cubicBezTo>
                      <a:pt x="145" y="116"/>
                      <a:pt x="155" y="123"/>
                      <a:pt x="139" y="139"/>
                    </a:cubicBezTo>
                    <a:cubicBezTo>
                      <a:pt x="133" y="146"/>
                      <a:pt x="118" y="167"/>
                      <a:pt x="132" y="186"/>
                    </a:cubicBezTo>
                    <a:cubicBezTo>
                      <a:pt x="142" y="198"/>
                      <a:pt x="124" y="199"/>
                      <a:pt x="120" y="206"/>
                    </a:cubicBezTo>
                    <a:cubicBezTo>
                      <a:pt x="117" y="211"/>
                      <a:pt x="111" y="220"/>
                      <a:pt x="103" y="211"/>
                    </a:cubicBezTo>
                    <a:cubicBezTo>
                      <a:pt x="89" y="195"/>
                      <a:pt x="72" y="199"/>
                      <a:pt x="55" y="202"/>
                    </a:cubicBezTo>
                    <a:cubicBezTo>
                      <a:pt x="33" y="207"/>
                      <a:pt x="21" y="197"/>
                      <a:pt x="23" y="175"/>
                    </a:cubicBezTo>
                    <a:cubicBezTo>
                      <a:pt x="24" y="166"/>
                      <a:pt x="18" y="162"/>
                      <a:pt x="12" y="158"/>
                    </a:cubicBezTo>
                    <a:cubicBezTo>
                      <a:pt x="0" y="148"/>
                      <a:pt x="4" y="138"/>
                      <a:pt x="14" y="133"/>
                    </a:cubicBezTo>
                    <a:cubicBezTo>
                      <a:pt x="30" y="125"/>
                      <a:pt x="34" y="112"/>
                      <a:pt x="37" y="97"/>
                    </a:cubicBezTo>
                    <a:cubicBezTo>
                      <a:pt x="41" y="82"/>
                      <a:pt x="39" y="63"/>
                      <a:pt x="63" y="62"/>
                    </a:cubicBezTo>
                    <a:cubicBezTo>
                      <a:pt x="71" y="61"/>
                      <a:pt x="86" y="60"/>
                      <a:pt x="83" y="48"/>
                    </a:cubicBezTo>
                    <a:cubicBezTo>
                      <a:pt x="81" y="37"/>
                      <a:pt x="68" y="29"/>
                      <a:pt x="57" y="31"/>
                    </a:cubicBezTo>
                    <a:cubicBezTo>
                      <a:pt x="43" y="32"/>
                      <a:pt x="34" y="30"/>
                      <a:pt x="27" y="18"/>
                    </a:cubicBezTo>
                    <a:cubicBezTo>
                      <a:pt x="25" y="15"/>
                      <a:pt x="25" y="10"/>
                      <a:pt x="28" y="10"/>
                    </a:cubicBezTo>
                    <a:cubicBezTo>
                      <a:pt x="40" y="9"/>
                      <a:pt x="51" y="0"/>
                      <a:pt x="64" y="8"/>
                    </a:cubicBezTo>
                    <a:cubicBezTo>
                      <a:pt x="75" y="14"/>
                      <a:pt x="88" y="16"/>
                      <a:pt x="94" y="29"/>
                    </a:cubicBezTo>
                    <a:cubicBezTo>
                      <a:pt x="98" y="38"/>
                      <a:pt x="108" y="33"/>
                      <a:pt x="111" y="31"/>
                    </a:cubicBezTo>
                    <a:cubicBezTo>
                      <a:pt x="133" y="16"/>
                      <a:pt x="149" y="27"/>
                      <a:pt x="165" y="40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5" name="Freeform 985">
                <a:extLst>
                  <a:ext uri="{FF2B5EF4-FFF2-40B4-BE49-F238E27FC236}">
                    <a16:creationId xmlns:a16="http://schemas.microsoft.com/office/drawing/2014/main" id="{C6EDD2FD-A1BF-11EE-D681-0C87FA4B0A6E}"/>
                  </a:ext>
                </a:extLst>
              </p:cNvPr>
              <p:cNvSpPr/>
              <p:nvPr/>
            </p:nvSpPr>
            <p:spPr bwMode="auto">
              <a:xfrm>
                <a:off x="4110" y="1628"/>
                <a:ext cx="18" cy="69"/>
              </a:xfrm>
              <a:custGeom>
                <a:avLst/>
                <a:gdLst>
                  <a:gd name="T0" fmla="*/ 7 w 43"/>
                  <a:gd name="T1" fmla="*/ 80 h 80"/>
                  <a:gd name="T2" fmla="*/ 13 w 43"/>
                  <a:gd name="T3" fmla="*/ 56 h 80"/>
                  <a:gd name="T4" fmla="*/ 17 w 43"/>
                  <a:gd name="T5" fmla="*/ 50 h 80"/>
                  <a:gd name="T6" fmla="*/ 33 w 43"/>
                  <a:gd name="T7" fmla="*/ 4 h 80"/>
                  <a:gd name="T8" fmla="*/ 43 w 43"/>
                  <a:gd name="T9" fmla="*/ 0 h 80"/>
                  <a:gd name="T10" fmla="*/ 43 w 43"/>
                  <a:gd name="T11" fmla="*/ 0 h 80"/>
                  <a:gd name="T12" fmla="*/ 35 w 43"/>
                  <a:gd name="T13" fmla="*/ 60 h 80"/>
                  <a:gd name="T14" fmla="*/ 7 w 43"/>
                  <a:gd name="T15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80">
                    <a:moveTo>
                      <a:pt x="7" y="80"/>
                    </a:moveTo>
                    <a:cubicBezTo>
                      <a:pt x="5" y="71"/>
                      <a:pt x="0" y="61"/>
                      <a:pt x="13" y="56"/>
                    </a:cubicBezTo>
                    <a:cubicBezTo>
                      <a:pt x="15" y="55"/>
                      <a:pt x="18" y="53"/>
                      <a:pt x="17" y="50"/>
                    </a:cubicBezTo>
                    <a:cubicBezTo>
                      <a:pt x="7" y="30"/>
                      <a:pt x="29" y="20"/>
                      <a:pt x="33" y="4"/>
                    </a:cubicBezTo>
                    <a:cubicBezTo>
                      <a:pt x="33" y="1"/>
                      <a:pt x="39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7" y="19"/>
                      <a:pt x="43" y="40"/>
                      <a:pt x="35" y="60"/>
                    </a:cubicBezTo>
                    <a:cubicBezTo>
                      <a:pt x="23" y="63"/>
                      <a:pt x="21" y="79"/>
                      <a:pt x="7" y="80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6" name="Freeform 986">
                <a:extLst>
                  <a:ext uri="{FF2B5EF4-FFF2-40B4-BE49-F238E27FC236}">
                    <a16:creationId xmlns:a16="http://schemas.microsoft.com/office/drawing/2014/main" id="{EAB2D5CE-93BC-6035-9746-5E501FD4EFB1}"/>
                  </a:ext>
                </a:extLst>
              </p:cNvPr>
              <p:cNvSpPr/>
              <p:nvPr/>
            </p:nvSpPr>
            <p:spPr bwMode="auto">
              <a:xfrm>
                <a:off x="4094" y="1979"/>
                <a:ext cx="17" cy="37"/>
              </a:xfrm>
              <a:custGeom>
                <a:avLst/>
                <a:gdLst>
                  <a:gd name="T0" fmla="*/ 19 w 43"/>
                  <a:gd name="T1" fmla="*/ 43 h 43"/>
                  <a:gd name="T2" fmla="*/ 3 w 43"/>
                  <a:gd name="T3" fmla="*/ 27 h 43"/>
                  <a:gd name="T4" fmla="*/ 16 w 43"/>
                  <a:gd name="T5" fmla="*/ 1 h 43"/>
                  <a:gd name="T6" fmla="*/ 42 w 43"/>
                  <a:gd name="T7" fmla="*/ 21 h 43"/>
                  <a:gd name="T8" fmla="*/ 19 w 43"/>
                  <a:gd name="T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19" y="43"/>
                    </a:moveTo>
                    <a:cubicBezTo>
                      <a:pt x="9" y="41"/>
                      <a:pt x="0" y="30"/>
                      <a:pt x="3" y="27"/>
                    </a:cubicBezTo>
                    <a:cubicBezTo>
                      <a:pt x="11" y="19"/>
                      <a:pt x="5" y="2"/>
                      <a:pt x="16" y="1"/>
                    </a:cubicBezTo>
                    <a:cubicBezTo>
                      <a:pt x="28" y="0"/>
                      <a:pt x="41" y="8"/>
                      <a:pt x="42" y="21"/>
                    </a:cubicBezTo>
                    <a:cubicBezTo>
                      <a:pt x="43" y="35"/>
                      <a:pt x="24" y="34"/>
                      <a:pt x="19" y="43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7" name="Freeform 987">
                <a:extLst>
                  <a:ext uri="{FF2B5EF4-FFF2-40B4-BE49-F238E27FC236}">
                    <a16:creationId xmlns:a16="http://schemas.microsoft.com/office/drawing/2014/main" id="{98042D35-C67E-CCFA-326B-DB6EF78C1176}"/>
                  </a:ext>
                </a:extLst>
              </p:cNvPr>
              <p:cNvSpPr/>
              <p:nvPr/>
            </p:nvSpPr>
            <p:spPr bwMode="auto">
              <a:xfrm>
                <a:off x="4220" y="1872"/>
                <a:ext cx="15" cy="35"/>
              </a:xfrm>
              <a:custGeom>
                <a:avLst/>
                <a:gdLst>
                  <a:gd name="T0" fmla="*/ 11 w 35"/>
                  <a:gd name="T1" fmla="*/ 2 h 41"/>
                  <a:gd name="T2" fmla="*/ 35 w 35"/>
                  <a:gd name="T3" fmla="*/ 26 h 41"/>
                  <a:gd name="T4" fmla="*/ 21 w 35"/>
                  <a:gd name="T5" fmla="*/ 35 h 41"/>
                  <a:gd name="T6" fmla="*/ 5 w 35"/>
                  <a:gd name="T7" fmla="*/ 14 h 41"/>
                  <a:gd name="T8" fmla="*/ 11 w 35"/>
                  <a:gd name="T9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41">
                    <a:moveTo>
                      <a:pt x="11" y="2"/>
                    </a:moveTo>
                    <a:cubicBezTo>
                      <a:pt x="29" y="0"/>
                      <a:pt x="34" y="10"/>
                      <a:pt x="35" y="26"/>
                    </a:cubicBezTo>
                    <a:cubicBezTo>
                      <a:pt x="34" y="34"/>
                      <a:pt x="29" y="41"/>
                      <a:pt x="21" y="35"/>
                    </a:cubicBezTo>
                    <a:cubicBezTo>
                      <a:pt x="14" y="30"/>
                      <a:pt x="0" y="28"/>
                      <a:pt x="5" y="14"/>
                    </a:cubicBezTo>
                    <a:cubicBezTo>
                      <a:pt x="6" y="10"/>
                      <a:pt x="9" y="6"/>
                      <a:pt x="11" y="2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8" name="Freeform 988">
                <a:extLst>
                  <a:ext uri="{FF2B5EF4-FFF2-40B4-BE49-F238E27FC236}">
                    <a16:creationId xmlns:a16="http://schemas.microsoft.com/office/drawing/2014/main" id="{15A8A90C-343F-A71B-3B38-9DD1CCEE6D4A}"/>
                  </a:ext>
                </a:extLst>
              </p:cNvPr>
              <p:cNvSpPr/>
              <p:nvPr/>
            </p:nvSpPr>
            <p:spPr bwMode="auto">
              <a:xfrm>
                <a:off x="4123" y="1628"/>
                <a:ext cx="9" cy="60"/>
              </a:xfrm>
              <a:custGeom>
                <a:avLst/>
                <a:gdLst>
                  <a:gd name="T0" fmla="*/ 3 w 22"/>
                  <a:gd name="T1" fmla="*/ 60 h 70"/>
                  <a:gd name="T2" fmla="*/ 11 w 22"/>
                  <a:gd name="T3" fmla="*/ 0 h 70"/>
                  <a:gd name="T4" fmla="*/ 20 w 22"/>
                  <a:gd name="T5" fmla="*/ 5 h 70"/>
                  <a:gd name="T6" fmla="*/ 11 w 22"/>
                  <a:gd name="T7" fmla="*/ 68 h 70"/>
                  <a:gd name="T8" fmla="*/ 9 w 22"/>
                  <a:gd name="T9" fmla="*/ 69 h 70"/>
                  <a:gd name="T10" fmla="*/ 3 w 22"/>
                  <a:gd name="T11" fmla="*/ 68 h 70"/>
                  <a:gd name="T12" fmla="*/ 3 w 22"/>
                  <a:gd name="T13" fmla="*/ 6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70">
                    <a:moveTo>
                      <a:pt x="3" y="60"/>
                    </a:moveTo>
                    <a:cubicBezTo>
                      <a:pt x="3" y="39"/>
                      <a:pt x="0" y="19"/>
                      <a:pt x="11" y="0"/>
                    </a:cubicBezTo>
                    <a:cubicBezTo>
                      <a:pt x="15" y="0"/>
                      <a:pt x="22" y="2"/>
                      <a:pt x="20" y="5"/>
                    </a:cubicBezTo>
                    <a:cubicBezTo>
                      <a:pt x="2" y="24"/>
                      <a:pt x="15" y="47"/>
                      <a:pt x="11" y="68"/>
                    </a:cubicBezTo>
                    <a:cubicBezTo>
                      <a:pt x="10" y="68"/>
                      <a:pt x="10" y="69"/>
                      <a:pt x="9" y="69"/>
                    </a:cubicBezTo>
                    <a:cubicBezTo>
                      <a:pt x="7" y="70"/>
                      <a:pt x="5" y="70"/>
                      <a:pt x="3" y="68"/>
                    </a:cubicBezTo>
                    <a:cubicBezTo>
                      <a:pt x="3" y="65"/>
                      <a:pt x="3" y="62"/>
                      <a:pt x="3" y="60"/>
                    </a:cubicBezTo>
                    <a:close/>
                  </a:path>
                </a:pathLst>
              </a:custGeom>
              <a:solidFill>
                <a:srgbClr val="E4C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9" name="Freeform 989">
                <a:extLst>
                  <a:ext uri="{FF2B5EF4-FFF2-40B4-BE49-F238E27FC236}">
                    <a16:creationId xmlns:a16="http://schemas.microsoft.com/office/drawing/2014/main" id="{4E8F7079-EE28-E62F-7386-4FA990575F78}"/>
                  </a:ext>
                </a:extLst>
              </p:cNvPr>
              <p:cNvSpPr/>
              <p:nvPr/>
            </p:nvSpPr>
            <p:spPr bwMode="auto">
              <a:xfrm>
                <a:off x="4204" y="1818"/>
                <a:ext cx="9" cy="22"/>
              </a:xfrm>
              <a:custGeom>
                <a:avLst/>
                <a:gdLst>
                  <a:gd name="T0" fmla="*/ 23 w 23"/>
                  <a:gd name="T1" fmla="*/ 13 h 26"/>
                  <a:gd name="T2" fmla="*/ 11 w 23"/>
                  <a:gd name="T3" fmla="*/ 26 h 26"/>
                  <a:gd name="T4" fmla="*/ 0 w 23"/>
                  <a:gd name="T5" fmla="*/ 10 h 26"/>
                  <a:gd name="T6" fmla="*/ 10 w 23"/>
                  <a:gd name="T7" fmla="*/ 1 h 26"/>
                  <a:gd name="T8" fmla="*/ 23 w 23"/>
                  <a:gd name="T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23" y="13"/>
                    </a:moveTo>
                    <a:cubicBezTo>
                      <a:pt x="21" y="20"/>
                      <a:pt x="18" y="26"/>
                      <a:pt x="11" y="26"/>
                    </a:cubicBezTo>
                    <a:cubicBezTo>
                      <a:pt x="2" y="25"/>
                      <a:pt x="0" y="18"/>
                      <a:pt x="0" y="10"/>
                    </a:cubicBezTo>
                    <a:cubicBezTo>
                      <a:pt x="0" y="3"/>
                      <a:pt x="3" y="0"/>
                      <a:pt x="10" y="1"/>
                    </a:cubicBezTo>
                    <a:cubicBezTo>
                      <a:pt x="17" y="2"/>
                      <a:pt x="21" y="7"/>
                      <a:pt x="23" y="13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0" name="Freeform 990">
                <a:extLst>
                  <a:ext uri="{FF2B5EF4-FFF2-40B4-BE49-F238E27FC236}">
                    <a16:creationId xmlns:a16="http://schemas.microsoft.com/office/drawing/2014/main" id="{DA5A148C-403B-042C-C02C-EC8CDEDD5F28}"/>
                  </a:ext>
                </a:extLst>
              </p:cNvPr>
              <p:cNvSpPr/>
              <p:nvPr/>
            </p:nvSpPr>
            <p:spPr bwMode="auto">
              <a:xfrm>
                <a:off x="4105" y="1707"/>
                <a:ext cx="10" cy="30"/>
              </a:xfrm>
              <a:custGeom>
                <a:avLst/>
                <a:gdLst>
                  <a:gd name="T0" fmla="*/ 0 w 26"/>
                  <a:gd name="T1" fmla="*/ 8 h 36"/>
                  <a:gd name="T2" fmla="*/ 4 w 26"/>
                  <a:gd name="T3" fmla="*/ 0 h 36"/>
                  <a:gd name="T4" fmla="*/ 26 w 26"/>
                  <a:gd name="T5" fmla="*/ 36 h 36"/>
                  <a:gd name="T6" fmla="*/ 0 w 26"/>
                  <a:gd name="T7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36">
                    <a:moveTo>
                      <a:pt x="0" y="8"/>
                    </a:moveTo>
                    <a:cubicBezTo>
                      <a:pt x="1" y="5"/>
                      <a:pt x="3" y="2"/>
                      <a:pt x="4" y="0"/>
                    </a:cubicBezTo>
                    <a:cubicBezTo>
                      <a:pt x="17" y="8"/>
                      <a:pt x="12" y="28"/>
                      <a:pt x="26" y="36"/>
                    </a:cubicBezTo>
                    <a:cubicBezTo>
                      <a:pt x="7" y="36"/>
                      <a:pt x="3" y="22"/>
                      <a:pt x="0" y="8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1" name="Freeform 991">
                <a:extLst>
                  <a:ext uri="{FF2B5EF4-FFF2-40B4-BE49-F238E27FC236}">
                    <a16:creationId xmlns:a16="http://schemas.microsoft.com/office/drawing/2014/main" id="{07DD3580-8C2D-228F-61F9-6FE721F9B0BE}"/>
                  </a:ext>
                </a:extLst>
              </p:cNvPr>
              <p:cNvSpPr/>
              <p:nvPr/>
            </p:nvSpPr>
            <p:spPr bwMode="auto">
              <a:xfrm>
                <a:off x="4125" y="1686"/>
                <a:ext cx="8" cy="34"/>
              </a:xfrm>
              <a:custGeom>
                <a:avLst/>
                <a:gdLst>
                  <a:gd name="T0" fmla="*/ 7 w 20"/>
                  <a:gd name="T1" fmla="*/ 0 h 40"/>
                  <a:gd name="T2" fmla="*/ 19 w 20"/>
                  <a:gd name="T3" fmla="*/ 20 h 40"/>
                  <a:gd name="T4" fmla="*/ 7 w 20"/>
                  <a:gd name="T5" fmla="*/ 40 h 40"/>
                  <a:gd name="T6" fmla="*/ 3 w 20"/>
                  <a:gd name="T7" fmla="*/ 31 h 40"/>
                  <a:gd name="T8" fmla="*/ 3 w 20"/>
                  <a:gd name="T9" fmla="*/ 28 h 40"/>
                  <a:gd name="T10" fmla="*/ 7 w 20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40">
                    <a:moveTo>
                      <a:pt x="7" y="0"/>
                    </a:moveTo>
                    <a:cubicBezTo>
                      <a:pt x="13" y="5"/>
                      <a:pt x="11" y="16"/>
                      <a:pt x="19" y="20"/>
                    </a:cubicBezTo>
                    <a:cubicBezTo>
                      <a:pt x="19" y="29"/>
                      <a:pt x="20" y="39"/>
                      <a:pt x="7" y="40"/>
                    </a:cubicBezTo>
                    <a:cubicBezTo>
                      <a:pt x="4" y="38"/>
                      <a:pt x="3" y="35"/>
                      <a:pt x="3" y="31"/>
                    </a:cubicBezTo>
                    <a:cubicBezTo>
                      <a:pt x="3" y="30"/>
                      <a:pt x="3" y="29"/>
                      <a:pt x="3" y="28"/>
                    </a:cubicBezTo>
                    <a:cubicBezTo>
                      <a:pt x="4" y="18"/>
                      <a:pt x="0" y="8"/>
                      <a:pt x="7" y="0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2" name="Freeform 992">
                <a:extLst>
                  <a:ext uri="{FF2B5EF4-FFF2-40B4-BE49-F238E27FC236}">
                    <a16:creationId xmlns:a16="http://schemas.microsoft.com/office/drawing/2014/main" id="{1771948F-553A-9149-E6F0-26B933562401}"/>
                  </a:ext>
                </a:extLst>
              </p:cNvPr>
              <p:cNvSpPr/>
              <p:nvPr/>
            </p:nvSpPr>
            <p:spPr bwMode="auto">
              <a:xfrm>
                <a:off x="4130" y="1723"/>
                <a:ext cx="9" cy="17"/>
              </a:xfrm>
              <a:custGeom>
                <a:avLst/>
                <a:gdLst>
                  <a:gd name="T0" fmla="*/ 11 w 23"/>
                  <a:gd name="T1" fmla="*/ 7 h 20"/>
                  <a:gd name="T2" fmla="*/ 22 w 23"/>
                  <a:gd name="T3" fmla="*/ 9 h 20"/>
                  <a:gd name="T4" fmla="*/ 15 w 23"/>
                  <a:gd name="T5" fmla="*/ 19 h 20"/>
                  <a:gd name="T6" fmla="*/ 1 w 23"/>
                  <a:gd name="T7" fmla="*/ 10 h 20"/>
                  <a:gd name="T8" fmla="*/ 11 w 23"/>
                  <a:gd name="T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0">
                    <a:moveTo>
                      <a:pt x="11" y="7"/>
                    </a:moveTo>
                    <a:cubicBezTo>
                      <a:pt x="15" y="5"/>
                      <a:pt x="21" y="0"/>
                      <a:pt x="22" y="9"/>
                    </a:cubicBezTo>
                    <a:cubicBezTo>
                      <a:pt x="23" y="14"/>
                      <a:pt x="21" y="20"/>
                      <a:pt x="15" y="19"/>
                    </a:cubicBezTo>
                    <a:cubicBezTo>
                      <a:pt x="10" y="18"/>
                      <a:pt x="1" y="17"/>
                      <a:pt x="1" y="10"/>
                    </a:cubicBezTo>
                    <a:cubicBezTo>
                      <a:pt x="0" y="4"/>
                      <a:pt x="6" y="3"/>
                      <a:pt x="11" y="7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3" name="Freeform 993">
                <a:extLst>
                  <a:ext uri="{FF2B5EF4-FFF2-40B4-BE49-F238E27FC236}">
                    <a16:creationId xmlns:a16="http://schemas.microsoft.com/office/drawing/2014/main" id="{6171FC8A-0BA5-3585-A467-41BA32C76E3F}"/>
                  </a:ext>
                </a:extLst>
              </p:cNvPr>
              <p:cNvSpPr/>
              <p:nvPr/>
            </p:nvSpPr>
            <p:spPr bwMode="auto">
              <a:xfrm>
                <a:off x="4142" y="1691"/>
                <a:ext cx="8" cy="24"/>
              </a:xfrm>
              <a:custGeom>
                <a:avLst/>
                <a:gdLst>
                  <a:gd name="T0" fmla="*/ 1 w 20"/>
                  <a:gd name="T1" fmla="*/ 15 h 29"/>
                  <a:gd name="T2" fmla="*/ 20 w 20"/>
                  <a:gd name="T3" fmla="*/ 0 h 29"/>
                  <a:gd name="T4" fmla="*/ 17 w 20"/>
                  <a:gd name="T5" fmla="*/ 23 h 29"/>
                  <a:gd name="T6" fmla="*/ 1 w 20"/>
                  <a:gd name="T7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1" y="15"/>
                    </a:moveTo>
                    <a:cubicBezTo>
                      <a:pt x="11" y="16"/>
                      <a:pt x="12" y="5"/>
                      <a:pt x="20" y="0"/>
                    </a:cubicBezTo>
                    <a:cubicBezTo>
                      <a:pt x="19" y="8"/>
                      <a:pt x="18" y="15"/>
                      <a:pt x="17" y="23"/>
                    </a:cubicBezTo>
                    <a:cubicBezTo>
                      <a:pt x="8" y="27"/>
                      <a:pt x="0" y="29"/>
                      <a:pt x="1" y="15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4" name="Freeform 994">
                <a:extLst>
                  <a:ext uri="{FF2B5EF4-FFF2-40B4-BE49-F238E27FC236}">
                    <a16:creationId xmlns:a16="http://schemas.microsoft.com/office/drawing/2014/main" id="{2AEA9EC7-D39A-10F9-CBE5-5FF083943A8F}"/>
                  </a:ext>
                </a:extLst>
              </p:cNvPr>
              <p:cNvSpPr/>
              <p:nvPr/>
            </p:nvSpPr>
            <p:spPr bwMode="auto">
              <a:xfrm>
                <a:off x="4121" y="1713"/>
                <a:ext cx="7" cy="26"/>
              </a:xfrm>
              <a:custGeom>
                <a:avLst/>
                <a:gdLst>
                  <a:gd name="T0" fmla="*/ 13 w 17"/>
                  <a:gd name="T1" fmla="*/ 0 h 31"/>
                  <a:gd name="T2" fmla="*/ 17 w 17"/>
                  <a:gd name="T3" fmla="*/ 9 h 31"/>
                  <a:gd name="T4" fmla="*/ 0 w 17"/>
                  <a:gd name="T5" fmla="*/ 31 h 31"/>
                  <a:gd name="T6" fmla="*/ 13 w 17"/>
                  <a:gd name="T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13" y="0"/>
                    </a:moveTo>
                    <a:cubicBezTo>
                      <a:pt x="16" y="2"/>
                      <a:pt x="17" y="5"/>
                      <a:pt x="17" y="9"/>
                    </a:cubicBezTo>
                    <a:cubicBezTo>
                      <a:pt x="10" y="15"/>
                      <a:pt x="12" y="28"/>
                      <a:pt x="0" y="31"/>
                    </a:cubicBezTo>
                    <a:cubicBezTo>
                      <a:pt x="9" y="22"/>
                      <a:pt x="0" y="7"/>
                      <a:pt x="13" y="0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5" name="Freeform 995">
                <a:extLst>
                  <a:ext uri="{FF2B5EF4-FFF2-40B4-BE49-F238E27FC236}">
                    <a16:creationId xmlns:a16="http://schemas.microsoft.com/office/drawing/2014/main" id="{B24FE4FF-FD01-28C1-0D07-7F974F5EAB00}"/>
                  </a:ext>
                </a:extLst>
              </p:cNvPr>
              <p:cNvSpPr/>
              <p:nvPr/>
            </p:nvSpPr>
            <p:spPr bwMode="auto">
              <a:xfrm>
                <a:off x="4123" y="1686"/>
                <a:ext cx="6" cy="24"/>
              </a:xfrm>
              <a:custGeom>
                <a:avLst/>
                <a:gdLst>
                  <a:gd name="T0" fmla="*/ 12 w 15"/>
                  <a:gd name="T1" fmla="*/ 0 h 28"/>
                  <a:gd name="T2" fmla="*/ 8 w 15"/>
                  <a:gd name="T3" fmla="*/ 28 h 28"/>
                  <a:gd name="T4" fmla="*/ 4 w 15"/>
                  <a:gd name="T5" fmla="*/ 0 h 28"/>
                  <a:gd name="T6" fmla="*/ 12 w 15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2" y="0"/>
                    </a:moveTo>
                    <a:cubicBezTo>
                      <a:pt x="11" y="9"/>
                      <a:pt x="15" y="19"/>
                      <a:pt x="8" y="28"/>
                    </a:cubicBezTo>
                    <a:cubicBezTo>
                      <a:pt x="0" y="19"/>
                      <a:pt x="5" y="9"/>
                      <a:pt x="4" y="0"/>
                    </a:cubicBezTo>
                    <a:cubicBezTo>
                      <a:pt x="7" y="0"/>
                      <a:pt x="9" y="0"/>
                      <a:pt x="12" y="0"/>
                    </a:cubicBezTo>
                    <a:close/>
                  </a:path>
                </a:pathLst>
              </a:custGeom>
              <a:solidFill>
                <a:srgbClr val="DCB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6" name="Freeform 996">
                <a:extLst>
                  <a:ext uri="{FF2B5EF4-FFF2-40B4-BE49-F238E27FC236}">
                    <a16:creationId xmlns:a16="http://schemas.microsoft.com/office/drawing/2014/main" id="{FB5A504D-7FF8-4770-6650-FDFF709ED195}"/>
                  </a:ext>
                </a:extLst>
              </p:cNvPr>
              <p:cNvSpPr/>
              <p:nvPr/>
            </p:nvSpPr>
            <p:spPr bwMode="auto">
              <a:xfrm>
                <a:off x="4116" y="1746"/>
                <a:ext cx="12" cy="12"/>
              </a:xfrm>
              <a:custGeom>
                <a:avLst/>
                <a:gdLst>
                  <a:gd name="T0" fmla="*/ 20 w 29"/>
                  <a:gd name="T1" fmla="*/ 14 h 14"/>
                  <a:gd name="T2" fmla="*/ 0 w 29"/>
                  <a:gd name="T3" fmla="*/ 14 h 14"/>
                  <a:gd name="T4" fmla="*/ 25 w 29"/>
                  <a:gd name="T5" fmla="*/ 0 h 14"/>
                  <a:gd name="T6" fmla="*/ 20 w 2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14">
                    <a:moveTo>
                      <a:pt x="20" y="14"/>
                    </a:moveTo>
                    <a:cubicBezTo>
                      <a:pt x="13" y="14"/>
                      <a:pt x="7" y="14"/>
                      <a:pt x="0" y="14"/>
                    </a:cubicBezTo>
                    <a:cubicBezTo>
                      <a:pt x="10" y="11"/>
                      <a:pt x="16" y="2"/>
                      <a:pt x="25" y="0"/>
                    </a:cubicBezTo>
                    <a:cubicBezTo>
                      <a:pt x="29" y="7"/>
                      <a:pt x="20" y="9"/>
                      <a:pt x="20" y="14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7" name="Freeform 997">
                <a:extLst>
                  <a:ext uri="{FF2B5EF4-FFF2-40B4-BE49-F238E27FC236}">
                    <a16:creationId xmlns:a16="http://schemas.microsoft.com/office/drawing/2014/main" id="{F05BA13D-ACB1-8CBA-DA5F-57888CEE26B5}"/>
                  </a:ext>
                </a:extLst>
              </p:cNvPr>
              <p:cNvSpPr/>
              <p:nvPr/>
            </p:nvSpPr>
            <p:spPr bwMode="auto">
              <a:xfrm>
                <a:off x="4246" y="1882"/>
                <a:ext cx="10" cy="19"/>
              </a:xfrm>
              <a:custGeom>
                <a:avLst/>
                <a:gdLst>
                  <a:gd name="T0" fmla="*/ 24 w 24"/>
                  <a:gd name="T1" fmla="*/ 14 h 22"/>
                  <a:gd name="T2" fmla="*/ 8 w 24"/>
                  <a:gd name="T3" fmla="*/ 22 h 22"/>
                  <a:gd name="T4" fmla="*/ 0 w 24"/>
                  <a:gd name="T5" fmla="*/ 18 h 22"/>
                  <a:gd name="T6" fmla="*/ 18 w 24"/>
                  <a:gd name="T7" fmla="*/ 0 h 22"/>
                  <a:gd name="T8" fmla="*/ 24 w 24"/>
                  <a:gd name="T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2">
                    <a:moveTo>
                      <a:pt x="24" y="14"/>
                    </a:moveTo>
                    <a:cubicBezTo>
                      <a:pt x="18" y="16"/>
                      <a:pt x="15" y="22"/>
                      <a:pt x="8" y="22"/>
                    </a:cubicBezTo>
                    <a:cubicBezTo>
                      <a:pt x="5" y="21"/>
                      <a:pt x="2" y="21"/>
                      <a:pt x="0" y="18"/>
                    </a:cubicBezTo>
                    <a:cubicBezTo>
                      <a:pt x="11" y="17"/>
                      <a:pt x="14" y="9"/>
                      <a:pt x="18" y="0"/>
                    </a:cubicBezTo>
                    <a:cubicBezTo>
                      <a:pt x="20" y="5"/>
                      <a:pt x="22" y="9"/>
                      <a:pt x="24" y="14"/>
                    </a:cubicBezTo>
                    <a:close/>
                  </a:path>
                </a:pathLst>
              </a:custGeom>
              <a:solidFill>
                <a:srgbClr val="CBA5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8" name="Freeform 998">
                <a:extLst>
                  <a:ext uri="{FF2B5EF4-FFF2-40B4-BE49-F238E27FC236}">
                    <a16:creationId xmlns:a16="http://schemas.microsoft.com/office/drawing/2014/main" id="{73585B88-B991-5795-FF80-32EAFD631B28}"/>
                  </a:ext>
                </a:extLst>
              </p:cNvPr>
              <p:cNvSpPr/>
              <p:nvPr/>
            </p:nvSpPr>
            <p:spPr bwMode="auto">
              <a:xfrm>
                <a:off x="4218" y="1850"/>
                <a:ext cx="14" cy="13"/>
              </a:xfrm>
              <a:custGeom>
                <a:avLst/>
                <a:gdLst>
                  <a:gd name="T0" fmla="*/ 16 w 33"/>
                  <a:gd name="T1" fmla="*/ 0 h 16"/>
                  <a:gd name="T2" fmla="*/ 12 w 33"/>
                  <a:gd name="T3" fmla="*/ 16 h 16"/>
                  <a:gd name="T4" fmla="*/ 16 w 33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16">
                    <a:moveTo>
                      <a:pt x="16" y="0"/>
                    </a:moveTo>
                    <a:cubicBezTo>
                      <a:pt x="18" y="6"/>
                      <a:pt x="33" y="15"/>
                      <a:pt x="12" y="16"/>
                    </a:cubicBezTo>
                    <a:cubicBezTo>
                      <a:pt x="8" y="9"/>
                      <a:pt x="0" y="1"/>
                      <a:pt x="16" y="0"/>
                    </a:cubicBezTo>
                    <a:close/>
                  </a:path>
                </a:pathLst>
              </a:custGeom>
              <a:solidFill>
                <a:srgbClr val="DBA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9" name="Freeform 999">
                <a:extLst>
                  <a:ext uri="{FF2B5EF4-FFF2-40B4-BE49-F238E27FC236}">
                    <a16:creationId xmlns:a16="http://schemas.microsoft.com/office/drawing/2014/main" id="{EF5C39F6-0D14-1C3C-7D62-4E6206E863F7}"/>
                  </a:ext>
                </a:extLst>
              </p:cNvPr>
              <p:cNvSpPr/>
              <p:nvPr/>
            </p:nvSpPr>
            <p:spPr bwMode="auto">
              <a:xfrm>
                <a:off x="4098" y="1733"/>
                <a:ext cx="7" cy="15"/>
              </a:xfrm>
              <a:custGeom>
                <a:avLst/>
                <a:gdLst>
                  <a:gd name="T0" fmla="*/ 4 w 16"/>
                  <a:gd name="T1" fmla="*/ 17 h 17"/>
                  <a:gd name="T2" fmla="*/ 0 w 16"/>
                  <a:gd name="T3" fmla="*/ 1 h 17"/>
                  <a:gd name="T4" fmla="*/ 14 w 16"/>
                  <a:gd name="T5" fmla="*/ 8 h 17"/>
                  <a:gd name="T6" fmla="*/ 4 w 16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4" y="17"/>
                    </a:moveTo>
                    <a:cubicBezTo>
                      <a:pt x="3" y="11"/>
                      <a:pt x="1" y="6"/>
                      <a:pt x="0" y="1"/>
                    </a:cubicBezTo>
                    <a:cubicBezTo>
                      <a:pt x="6" y="1"/>
                      <a:pt x="13" y="0"/>
                      <a:pt x="14" y="8"/>
                    </a:cubicBezTo>
                    <a:cubicBezTo>
                      <a:pt x="16" y="14"/>
                      <a:pt x="10" y="16"/>
                      <a:pt x="4" y="17"/>
                    </a:cubicBezTo>
                    <a:close/>
                  </a:path>
                </a:pathLst>
              </a:custGeom>
              <a:solidFill>
                <a:srgbClr val="CD9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0" name="Freeform 1000">
                <a:extLst>
                  <a:ext uri="{FF2B5EF4-FFF2-40B4-BE49-F238E27FC236}">
                    <a16:creationId xmlns:a16="http://schemas.microsoft.com/office/drawing/2014/main" id="{3775E0B1-1265-FB14-041C-5B13C9FEFC7F}"/>
                  </a:ext>
                </a:extLst>
              </p:cNvPr>
              <p:cNvSpPr/>
              <p:nvPr/>
            </p:nvSpPr>
            <p:spPr bwMode="auto">
              <a:xfrm>
                <a:off x="4471" y="1365"/>
                <a:ext cx="272" cy="433"/>
              </a:xfrm>
              <a:custGeom>
                <a:avLst/>
                <a:gdLst>
                  <a:gd name="T0" fmla="*/ 116 w 669"/>
                  <a:gd name="T1" fmla="*/ 248 h 509"/>
                  <a:gd name="T2" fmla="*/ 94 w 669"/>
                  <a:gd name="T3" fmla="*/ 275 h 509"/>
                  <a:gd name="T4" fmla="*/ 214 w 669"/>
                  <a:gd name="T5" fmla="*/ 288 h 509"/>
                  <a:gd name="T6" fmla="*/ 277 w 669"/>
                  <a:gd name="T7" fmla="*/ 216 h 509"/>
                  <a:gd name="T8" fmla="*/ 349 w 669"/>
                  <a:gd name="T9" fmla="*/ 177 h 509"/>
                  <a:gd name="T10" fmla="*/ 382 w 669"/>
                  <a:gd name="T11" fmla="*/ 111 h 509"/>
                  <a:gd name="T12" fmla="*/ 402 w 669"/>
                  <a:gd name="T13" fmla="*/ 130 h 509"/>
                  <a:gd name="T14" fmla="*/ 414 w 669"/>
                  <a:gd name="T15" fmla="*/ 189 h 509"/>
                  <a:gd name="T16" fmla="*/ 477 w 669"/>
                  <a:gd name="T17" fmla="*/ 205 h 509"/>
                  <a:gd name="T18" fmla="*/ 533 w 669"/>
                  <a:gd name="T19" fmla="*/ 155 h 509"/>
                  <a:gd name="T20" fmla="*/ 556 w 669"/>
                  <a:gd name="T21" fmla="*/ 13 h 509"/>
                  <a:gd name="T22" fmla="*/ 578 w 669"/>
                  <a:gd name="T23" fmla="*/ 12 h 509"/>
                  <a:gd name="T24" fmla="*/ 565 w 669"/>
                  <a:gd name="T25" fmla="*/ 90 h 509"/>
                  <a:gd name="T26" fmla="*/ 576 w 669"/>
                  <a:gd name="T27" fmla="*/ 162 h 509"/>
                  <a:gd name="T28" fmla="*/ 545 w 669"/>
                  <a:gd name="T29" fmla="*/ 208 h 509"/>
                  <a:gd name="T30" fmla="*/ 462 w 669"/>
                  <a:gd name="T31" fmla="*/ 231 h 509"/>
                  <a:gd name="T32" fmla="*/ 339 w 669"/>
                  <a:gd name="T33" fmla="*/ 265 h 509"/>
                  <a:gd name="T34" fmla="*/ 344 w 669"/>
                  <a:gd name="T35" fmla="*/ 264 h 509"/>
                  <a:gd name="T36" fmla="*/ 338 w 669"/>
                  <a:gd name="T37" fmla="*/ 334 h 509"/>
                  <a:gd name="T38" fmla="*/ 349 w 669"/>
                  <a:gd name="T39" fmla="*/ 360 h 509"/>
                  <a:gd name="T40" fmla="*/ 400 w 669"/>
                  <a:gd name="T41" fmla="*/ 363 h 509"/>
                  <a:gd name="T42" fmla="*/ 427 w 669"/>
                  <a:gd name="T43" fmla="*/ 364 h 509"/>
                  <a:gd name="T44" fmla="*/ 520 w 669"/>
                  <a:gd name="T45" fmla="*/ 263 h 509"/>
                  <a:gd name="T46" fmla="*/ 565 w 669"/>
                  <a:gd name="T47" fmla="*/ 281 h 509"/>
                  <a:gd name="T48" fmla="*/ 629 w 669"/>
                  <a:gd name="T49" fmla="*/ 269 h 509"/>
                  <a:gd name="T50" fmla="*/ 657 w 669"/>
                  <a:gd name="T51" fmla="*/ 287 h 509"/>
                  <a:gd name="T52" fmla="*/ 593 w 669"/>
                  <a:gd name="T53" fmla="*/ 338 h 509"/>
                  <a:gd name="T54" fmla="*/ 517 w 669"/>
                  <a:gd name="T55" fmla="*/ 399 h 509"/>
                  <a:gd name="T56" fmla="*/ 468 w 669"/>
                  <a:gd name="T57" fmla="*/ 394 h 509"/>
                  <a:gd name="T58" fmla="*/ 416 w 669"/>
                  <a:gd name="T59" fmla="*/ 454 h 509"/>
                  <a:gd name="T60" fmla="*/ 354 w 669"/>
                  <a:gd name="T61" fmla="*/ 484 h 509"/>
                  <a:gd name="T62" fmla="*/ 294 w 669"/>
                  <a:gd name="T63" fmla="*/ 491 h 509"/>
                  <a:gd name="T64" fmla="*/ 237 w 669"/>
                  <a:gd name="T65" fmla="*/ 474 h 509"/>
                  <a:gd name="T66" fmla="*/ 189 w 669"/>
                  <a:gd name="T67" fmla="*/ 490 h 509"/>
                  <a:gd name="T68" fmla="*/ 123 w 669"/>
                  <a:gd name="T69" fmla="*/ 450 h 509"/>
                  <a:gd name="T70" fmla="*/ 116 w 669"/>
                  <a:gd name="T71" fmla="*/ 402 h 509"/>
                  <a:gd name="T72" fmla="*/ 81 w 669"/>
                  <a:gd name="T73" fmla="*/ 371 h 509"/>
                  <a:gd name="T74" fmla="*/ 92 w 669"/>
                  <a:gd name="T75" fmla="*/ 358 h 509"/>
                  <a:gd name="T76" fmla="*/ 192 w 669"/>
                  <a:gd name="T77" fmla="*/ 352 h 509"/>
                  <a:gd name="T78" fmla="*/ 208 w 669"/>
                  <a:gd name="T79" fmla="*/ 343 h 509"/>
                  <a:gd name="T80" fmla="*/ 89 w 669"/>
                  <a:gd name="T81" fmla="*/ 295 h 509"/>
                  <a:gd name="T82" fmla="*/ 19 w 669"/>
                  <a:gd name="T83" fmla="*/ 307 h 509"/>
                  <a:gd name="T84" fmla="*/ 61 w 669"/>
                  <a:gd name="T85" fmla="*/ 271 h 509"/>
                  <a:gd name="T86" fmla="*/ 137 w 669"/>
                  <a:gd name="T87" fmla="*/ 207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69" h="509">
                    <a:moveTo>
                      <a:pt x="148" y="202"/>
                    </a:moveTo>
                    <a:cubicBezTo>
                      <a:pt x="145" y="222"/>
                      <a:pt x="137" y="239"/>
                      <a:pt x="116" y="248"/>
                    </a:cubicBezTo>
                    <a:cubicBezTo>
                      <a:pt x="113" y="249"/>
                      <a:pt x="110" y="253"/>
                      <a:pt x="108" y="256"/>
                    </a:cubicBezTo>
                    <a:cubicBezTo>
                      <a:pt x="103" y="262"/>
                      <a:pt x="91" y="266"/>
                      <a:pt x="94" y="275"/>
                    </a:cubicBezTo>
                    <a:cubicBezTo>
                      <a:pt x="97" y="286"/>
                      <a:pt x="108" y="290"/>
                      <a:pt x="120" y="290"/>
                    </a:cubicBezTo>
                    <a:cubicBezTo>
                      <a:pt x="151" y="288"/>
                      <a:pt x="183" y="294"/>
                      <a:pt x="214" y="288"/>
                    </a:cubicBezTo>
                    <a:cubicBezTo>
                      <a:pt x="218" y="286"/>
                      <a:pt x="224" y="284"/>
                      <a:pt x="225" y="280"/>
                    </a:cubicBezTo>
                    <a:cubicBezTo>
                      <a:pt x="227" y="246"/>
                      <a:pt x="258" y="236"/>
                      <a:pt x="277" y="216"/>
                    </a:cubicBezTo>
                    <a:cubicBezTo>
                      <a:pt x="288" y="204"/>
                      <a:pt x="301" y="200"/>
                      <a:pt x="318" y="201"/>
                    </a:cubicBezTo>
                    <a:cubicBezTo>
                      <a:pt x="333" y="202"/>
                      <a:pt x="346" y="197"/>
                      <a:pt x="349" y="177"/>
                    </a:cubicBezTo>
                    <a:cubicBezTo>
                      <a:pt x="351" y="159"/>
                      <a:pt x="362" y="143"/>
                      <a:pt x="366" y="125"/>
                    </a:cubicBezTo>
                    <a:cubicBezTo>
                      <a:pt x="368" y="117"/>
                      <a:pt x="374" y="112"/>
                      <a:pt x="382" y="111"/>
                    </a:cubicBezTo>
                    <a:cubicBezTo>
                      <a:pt x="394" y="110"/>
                      <a:pt x="404" y="106"/>
                      <a:pt x="416" y="109"/>
                    </a:cubicBezTo>
                    <a:cubicBezTo>
                      <a:pt x="423" y="124"/>
                      <a:pt x="414" y="127"/>
                      <a:pt x="402" y="130"/>
                    </a:cubicBezTo>
                    <a:cubicBezTo>
                      <a:pt x="389" y="132"/>
                      <a:pt x="377" y="155"/>
                      <a:pt x="380" y="170"/>
                    </a:cubicBezTo>
                    <a:cubicBezTo>
                      <a:pt x="383" y="183"/>
                      <a:pt x="400" y="193"/>
                      <a:pt x="414" y="189"/>
                    </a:cubicBezTo>
                    <a:cubicBezTo>
                      <a:pt x="422" y="187"/>
                      <a:pt x="429" y="189"/>
                      <a:pt x="433" y="195"/>
                    </a:cubicBezTo>
                    <a:cubicBezTo>
                      <a:pt x="445" y="211"/>
                      <a:pt x="461" y="208"/>
                      <a:pt x="477" y="205"/>
                    </a:cubicBezTo>
                    <a:cubicBezTo>
                      <a:pt x="489" y="201"/>
                      <a:pt x="502" y="198"/>
                      <a:pt x="515" y="195"/>
                    </a:cubicBezTo>
                    <a:cubicBezTo>
                      <a:pt x="538" y="191"/>
                      <a:pt x="545" y="174"/>
                      <a:pt x="533" y="155"/>
                    </a:cubicBezTo>
                    <a:cubicBezTo>
                      <a:pt x="529" y="149"/>
                      <a:pt x="525" y="143"/>
                      <a:pt x="525" y="137"/>
                    </a:cubicBezTo>
                    <a:cubicBezTo>
                      <a:pt x="519" y="91"/>
                      <a:pt x="529" y="50"/>
                      <a:pt x="556" y="13"/>
                    </a:cubicBezTo>
                    <a:cubicBezTo>
                      <a:pt x="561" y="7"/>
                      <a:pt x="566" y="0"/>
                      <a:pt x="576" y="1"/>
                    </a:cubicBezTo>
                    <a:cubicBezTo>
                      <a:pt x="579" y="4"/>
                      <a:pt x="580" y="8"/>
                      <a:pt x="578" y="12"/>
                    </a:cubicBezTo>
                    <a:cubicBezTo>
                      <a:pt x="572" y="25"/>
                      <a:pt x="574" y="38"/>
                      <a:pt x="578" y="51"/>
                    </a:cubicBezTo>
                    <a:cubicBezTo>
                      <a:pt x="583" y="67"/>
                      <a:pt x="578" y="79"/>
                      <a:pt x="565" y="90"/>
                    </a:cubicBezTo>
                    <a:cubicBezTo>
                      <a:pt x="550" y="103"/>
                      <a:pt x="548" y="112"/>
                      <a:pt x="558" y="129"/>
                    </a:cubicBezTo>
                    <a:cubicBezTo>
                      <a:pt x="565" y="140"/>
                      <a:pt x="570" y="151"/>
                      <a:pt x="576" y="162"/>
                    </a:cubicBezTo>
                    <a:cubicBezTo>
                      <a:pt x="582" y="174"/>
                      <a:pt x="580" y="183"/>
                      <a:pt x="569" y="190"/>
                    </a:cubicBezTo>
                    <a:cubicBezTo>
                      <a:pt x="560" y="195"/>
                      <a:pt x="553" y="202"/>
                      <a:pt x="545" y="208"/>
                    </a:cubicBezTo>
                    <a:cubicBezTo>
                      <a:pt x="534" y="217"/>
                      <a:pt x="523" y="223"/>
                      <a:pt x="507" y="219"/>
                    </a:cubicBezTo>
                    <a:cubicBezTo>
                      <a:pt x="491" y="215"/>
                      <a:pt x="475" y="222"/>
                      <a:pt x="462" y="231"/>
                    </a:cubicBezTo>
                    <a:cubicBezTo>
                      <a:pt x="449" y="240"/>
                      <a:pt x="434" y="244"/>
                      <a:pt x="419" y="245"/>
                    </a:cubicBezTo>
                    <a:cubicBezTo>
                      <a:pt x="391" y="247"/>
                      <a:pt x="363" y="249"/>
                      <a:pt x="339" y="265"/>
                    </a:cubicBezTo>
                    <a:cubicBezTo>
                      <a:pt x="334" y="268"/>
                      <a:pt x="328" y="265"/>
                      <a:pt x="323" y="266"/>
                    </a:cubicBezTo>
                    <a:cubicBezTo>
                      <a:pt x="330" y="269"/>
                      <a:pt x="337" y="266"/>
                      <a:pt x="344" y="264"/>
                    </a:cubicBezTo>
                    <a:cubicBezTo>
                      <a:pt x="361" y="261"/>
                      <a:pt x="368" y="266"/>
                      <a:pt x="368" y="284"/>
                    </a:cubicBezTo>
                    <a:cubicBezTo>
                      <a:pt x="369" y="302"/>
                      <a:pt x="355" y="326"/>
                      <a:pt x="338" y="334"/>
                    </a:cubicBezTo>
                    <a:cubicBezTo>
                      <a:pt x="332" y="336"/>
                      <a:pt x="321" y="336"/>
                      <a:pt x="326" y="345"/>
                    </a:cubicBezTo>
                    <a:cubicBezTo>
                      <a:pt x="330" y="353"/>
                      <a:pt x="336" y="363"/>
                      <a:pt x="349" y="360"/>
                    </a:cubicBezTo>
                    <a:cubicBezTo>
                      <a:pt x="356" y="358"/>
                      <a:pt x="363" y="355"/>
                      <a:pt x="369" y="352"/>
                    </a:cubicBezTo>
                    <a:cubicBezTo>
                      <a:pt x="383" y="345"/>
                      <a:pt x="394" y="348"/>
                      <a:pt x="400" y="363"/>
                    </a:cubicBezTo>
                    <a:cubicBezTo>
                      <a:pt x="402" y="369"/>
                      <a:pt x="404" y="375"/>
                      <a:pt x="411" y="375"/>
                    </a:cubicBezTo>
                    <a:cubicBezTo>
                      <a:pt x="419" y="375"/>
                      <a:pt x="424" y="371"/>
                      <a:pt x="427" y="364"/>
                    </a:cubicBezTo>
                    <a:cubicBezTo>
                      <a:pt x="443" y="333"/>
                      <a:pt x="465" y="307"/>
                      <a:pt x="494" y="287"/>
                    </a:cubicBezTo>
                    <a:cubicBezTo>
                      <a:pt x="504" y="281"/>
                      <a:pt x="510" y="270"/>
                      <a:pt x="520" y="263"/>
                    </a:cubicBezTo>
                    <a:cubicBezTo>
                      <a:pt x="528" y="257"/>
                      <a:pt x="534" y="256"/>
                      <a:pt x="537" y="269"/>
                    </a:cubicBezTo>
                    <a:cubicBezTo>
                      <a:pt x="542" y="288"/>
                      <a:pt x="547" y="290"/>
                      <a:pt x="565" y="281"/>
                    </a:cubicBezTo>
                    <a:cubicBezTo>
                      <a:pt x="572" y="278"/>
                      <a:pt x="579" y="277"/>
                      <a:pt x="586" y="279"/>
                    </a:cubicBezTo>
                    <a:cubicBezTo>
                      <a:pt x="602" y="281"/>
                      <a:pt x="616" y="281"/>
                      <a:pt x="629" y="269"/>
                    </a:cubicBezTo>
                    <a:cubicBezTo>
                      <a:pt x="637" y="261"/>
                      <a:pt x="650" y="263"/>
                      <a:pt x="661" y="267"/>
                    </a:cubicBezTo>
                    <a:cubicBezTo>
                      <a:pt x="669" y="275"/>
                      <a:pt x="663" y="281"/>
                      <a:pt x="657" y="287"/>
                    </a:cubicBezTo>
                    <a:cubicBezTo>
                      <a:pt x="653" y="291"/>
                      <a:pt x="646" y="294"/>
                      <a:pt x="641" y="298"/>
                    </a:cubicBezTo>
                    <a:cubicBezTo>
                      <a:pt x="623" y="309"/>
                      <a:pt x="608" y="322"/>
                      <a:pt x="593" y="338"/>
                    </a:cubicBezTo>
                    <a:cubicBezTo>
                      <a:pt x="575" y="357"/>
                      <a:pt x="557" y="376"/>
                      <a:pt x="542" y="398"/>
                    </a:cubicBezTo>
                    <a:cubicBezTo>
                      <a:pt x="535" y="407"/>
                      <a:pt x="526" y="407"/>
                      <a:pt x="517" y="399"/>
                    </a:cubicBezTo>
                    <a:cubicBezTo>
                      <a:pt x="515" y="397"/>
                      <a:pt x="514" y="395"/>
                      <a:pt x="512" y="393"/>
                    </a:cubicBezTo>
                    <a:cubicBezTo>
                      <a:pt x="489" y="359"/>
                      <a:pt x="489" y="359"/>
                      <a:pt x="468" y="394"/>
                    </a:cubicBezTo>
                    <a:cubicBezTo>
                      <a:pt x="464" y="399"/>
                      <a:pt x="461" y="405"/>
                      <a:pt x="455" y="408"/>
                    </a:cubicBezTo>
                    <a:cubicBezTo>
                      <a:pt x="433" y="416"/>
                      <a:pt x="425" y="436"/>
                      <a:pt x="416" y="454"/>
                    </a:cubicBezTo>
                    <a:cubicBezTo>
                      <a:pt x="412" y="464"/>
                      <a:pt x="371" y="489"/>
                      <a:pt x="361" y="488"/>
                    </a:cubicBezTo>
                    <a:cubicBezTo>
                      <a:pt x="358" y="487"/>
                      <a:pt x="355" y="486"/>
                      <a:pt x="354" y="484"/>
                    </a:cubicBezTo>
                    <a:cubicBezTo>
                      <a:pt x="342" y="463"/>
                      <a:pt x="327" y="475"/>
                      <a:pt x="312" y="479"/>
                    </a:cubicBezTo>
                    <a:cubicBezTo>
                      <a:pt x="306" y="481"/>
                      <a:pt x="300" y="487"/>
                      <a:pt x="294" y="491"/>
                    </a:cubicBezTo>
                    <a:cubicBezTo>
                      <a:pt x="273" y="502"/>
                      <a:pt x="265" y="500"/>
                      <a:pt x="255" y="479"/>
                    </a:cubicBezTo>
                    <a:cubicBezTo>
                      <a:pt x="250" y="470"/>
                      <a:pt x="245" y="469"/>
                      <a:pt x="237" y="474"/>
                    </a:cubicBezTo>
                    <a:cubicBezTo>
                      <a:pt x="227" y="482"/>
                      <a:pt x="214" y="483"/>
                      <a:pt x="201" y="485"/>
                    </a:cubicBezTo>
                    <a:cubicBezTo>
                      <a:pt x="197" y="486"/>
                      <a:pt x="191" y="484"/>
                      <a:pt x="189" y="490"/>
                    </a:cubicBezTo>
                    <a:cubicBezTo>
                      <a:pt x="184" y="509"/>
                      <a:pt x="174" y="498"/>
                      <a:pt x="172" y="490"/>
                    </a:cubicBezTo>
                    <a:cubicBezTo>
                      <a:pt x="163" y="467"/>
                      <a:pt x="143" y="459"/>
                      <a:pt x="123" y="450"/>
                    </a:cubicBezTo>
                    <a:cubicBezTo>
                      <a:pt x="118" y="445"/>
                      <a:pt x="122" y="439"/>
                      <a:pt x="120" y="433"/>
                    </a:cubicBezTo>
                    <a:cubicBezTo>
                      <a:pt x="118" y="423"/>
                      <a:pt x="117" y="413"/>
                      <a:pt x="116" y="402"/>
                    </a:cubicBezTo>
                    <a:cubicBezTo>
                      <a:pt x="115" y="398"/>
                      <a:pt x="113" y="394"/>
                      <a:pt x="109" y="394"/>
                    </a:cubicBezTo>
                    <a:cubicBezTo>
                      <a:pt x="92" y="395"/>
                      <a:pt x="92" y="377"/>
                      <a:pt x="81" y="371"/>
                    </a:cubicBezTo>
                    <a:cubicBezTo>
                      <a:pt x="77" y="370"/>
                      <a:pt x="78" y="366"/>
                      <a:pt x="80" y="363"/>
                    </a:cubicBezTo>
                    <a:cubicBezTo>
                      <a:pt x="82" y="357"/>
                      <a:pt x="88" y="356"/>
                      <a:pt x="92" y="358"/>
                    </a:cubicBezTo>
                    <a:cubicBezTo>
                      <a:pt x="105" y="367"/>
                      <a:pt x="114" y="359"/>
                      <a:pt x="125" y="352"/>
                    </a:cubicBezTo>
                    <a:cubicBezTo>
                      <a:pt x="146" y="339"/>
                      <a:pt x="170" y="336"/>
                      <a:pt x="192" y="352"/>
                    </a:cubicBezTo>
                    <a:cubicBezTo>
                      <a:pt x="197" y="356"/>
                      <a:pt x="202" y="360"/>
                      <a:pt x="208" y="356"/>
                    </a:cubicBezTo>
                    <a:cubicBezTo>
                      <a:pt x="213" y="352"/>
                      <a:pt x="208" y="347"/>
                      <a:pt x="208" y="343"/>
                    </a:cubicBezTo>
                    <a:cubicBezTo>
                      <a:pt x="209" y="324"/>
                      <a:pt x="188" y="308"/>
                      <a:pt x="159" y="306"/>
                    </a:cubicBezTo>
                    <a:cubicBezTo>
                      <a:pt x="135" y="305"/>
                      <a:pt x="111" y="306"/>
                      <a:pt x="89" y="295"/>
                    </a:cubicBezTo>
                    <a:cubicBezTo>
                      <a:pt x="79" y="291"/>
                      <a:pt x="70" y="295"/>
                      <a:pt x="63" y="303"/>
                    </a:cubicBezTo>
                    <a:cubicBezTo>
                      <a:pt x="42" y="327"/>
                      <a:pt x="42" y="327"/>
                      <a:pt x="19" y="307"/>
                    </a:cubicBezTo>
                    <a:cubicBezTo>
                      <a:pt x="13" y="302"/>
                      <a:pt x="6" y="298"/>
                      <a:pt x="0" y="294"/>
                    </a:cubicBezTo>
                    <a:cubicBezTo>
                      <a:pt x="20" y="285"/>
                      <a:pt x="39" y="271"/>
                      <a:pt x="61" y="271"/>
                    </a:cubicBezTo>
                    <a:cubicBezTo>
                      <a:pt x="73" y="270"/>
                      <a:pt x="83" y="266"/>
                      <a:pt x="90" y="258"/>
                    </a:cubicBezTo>
                    <a:cubicBezTo>
                      <a:pt x="105" y="241"/>
                      <a:pt x="128" y="231"/>
                      <a:pt x="137" y="207"/>
                    </a:cubicBezTo>
                    <a:cubicBezTo>
                      <a:pt x="138" y="203"/>
                      <a:pt x="142" y="200"/>
                      <a:pt x="148" y="202"/>
                    </a:cubicBezTo>
                    <a:close/>
                  </a:path>
                </a:pathLst>
              </a:custGeom>
              <a:solidFill>
                <a:srgbClr val="D9A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1" name="Freeform 1001">
                <a:extLst>
                  <a:ext uri="{FF2B5EF4-FFF2-40B4-BE49-F238E27FC236}">
                    <a16:creationId xmlns:a16="http://schemas.microsoft.com/office/drawing/2014/main" id="{FCC0C3AE-9BC2-B4B1-94F9-97E37FCAC921}"/>
                  </a:ext>
                </a:extLst>
              </p:cNvPr>
              <p:cNvSpPr/>
              <p:nvPr/>
            </p:nvSpPr>
            <p:spPr bwMode="auto">
              <a:xfrm>
                <a:off x="4356" y="1571"/>
                <a:ext cx="117" cy="180"/>
              </a:xfrm>
              <a:custGeom>
                <a:avLst/>
                <a:gdLst>
                  <a:gd name="T0" fmla="*/ 21 w 288"/>
                  <a:gd name="T1" fmla="*/ 55 h 211"/>
                  <a:gd name="T2" fmla="*/ 71 w 288"/>
                  <a:gd name="T3" fmla="*/ 59 h 211"/>
                  <a:gd name="T4" fmla="*/ 113 w 288"/>
                  <a:gd name="T5" fmla="*/ 68 h 211"/>
                  <a:gd name="T6" fmla="*/ 127 w 288"/>
                  <a:gd name="T7" fmla="*/ 11 h 211"/>
                  <a:gd name="T8" fmla="*/ 141 w 288"/>
                  <a:gd name="T9" fmla="*/ 15 h 211"/>
                  <a:gd name="T10" fmla="*/ 182 w 288"/>
                  <a:gd name="T11" fmla="*/ 3 h 211"/>
                  <a:gd name="T12" fmla="*/ 194 w 288"/>
                  <a:gd name="T13" fmla="*/ 17 h 211"/>
                  <a:gd name="T14" fmla="*/ 184 w 288"/>
                  <a:gd name="T15" fmla="*/ 41 h 211"/>
                  <a:gd name="T16" fmla="*/ 186 w 288"/>
                  <a:gd name="T17" fmla="*/ 39 h 211"/>
                  <a:gd name="T18" fmla="*/ 208 w 288"/>
                  <a:gd name="T19" fmla="*/ 23 h 211"/>
                  <a:gd name="T20" fmla="*/ 208 w 288"/>
                  <a:gd name="T21" fmla="*/ 49 h 211"/>
                  <a:gd name="T22" fmla="*/ 228 w 288"/>
                  <a:gd name="T23" fmla="*/ 37 h 211"/>
                  <a:gd name="T24" fmla="*/ 249 w 288"/>
                  <a:gd name="T25" fmla="*/ 63 h 211"/>
                  <a:gd name="T26" fmla="*/ 266 w 288"/>
                  <a:gd name="T27" fmla="*/ 51 h 211"/>
                  <a:gd name="T28" fmla="*/ 265 w 288"/>
                  <a:gd name="T29" fmla="*/ 59 h 211"/>
                  <a:gd name="T30" fmla="*/ 263 w 288"/>
                  <a:gd name="T31" fmla="*/ 80 h 211"/>
                  <a:gd name="T32" fmla="*/ 282 w 288"/>
                  <a:gd name="T33" fmla="*/ 75 h 211"/>
                  <a:gd name="T34" fmla="*/ 275 w 288"/>
                  <a:gd name="T35" fmla="*/ 98 h 211"/>
                  <a:gd name="T36" fmla="*/ 254 w 288"/>
                  <a:gd name="T37" fmla="*/ 125 h 211"/>
                  <a:gd name="T38" fmla="*/ 233 w 288"/>
                  <a:gd name="T39" fmla="*/ 125 h 211"/>
                  <a:gd name="T40" fmla="*/ 207 w 288"/>
                  <a:gd name="T41" fmla="*/ 124 h 211"/>
                  <a:gd name="T42" fmla="*/ 182 w 288"/>
                  <a:gd name="T43" fmla="*/ 141 h 211"/>
                  <a:gd name="T44" fmla="*/ 177 w 288"/>
                  <a:gd name="T45" fmla="*/ 129 h 211"/>
                  <a:gd name="T46" fmla="*/ 171 w 288"/>
                  <a:gd name="T47" fmla="*/ 149 h 211"/>
                  <a:gd name="T48" fmla="*/ 143 w 288"/>
                  <a:gd name="T49" fmla="*/ 138 h 211"/>
                  <a:gd name="T50" fmla="*/ 115 w 288"/>
                  <a:gd name="T51" fmla="*/ 144 h 211"/>
                  <a:gd name="T52" fmla="*/ 129 w 288"/>
                  <a:gd name="T53" fmla="*/ 205 h 211"/>
                  <a:gd name="T54" fmla="*/ 101 w 288"/>
                  <a:gd name="T55" fmla="*/ 185 h 211"/>
                  <a:gd name="T56" fmla="*/ 54 w 288"/>
                  <a:gd name="T57" fmla="*/ 157 h 211"/>
                  <a:gd name="T58" fmla="*/ 42 w 288"/>
                  <a:gd name="T59" fmla="*/ 157 h 211"/>
                  <a:gd name="T60" fmla="*/ 49 w 288"/>
                  <a:gd name="T61" fmla="*/ 146 h 211"/>
                  <a:gd name="T62" fmla="*/ 73 w 288"/>
                  <a:gd name="T63" fmla="*/ 125 h 211"/>
                  <a:gd name="T64" fmla="*/ 33 w 288"/>
                  <a:gd name="T65" fmla="*/ 163 h 211"/>
                  <a:gd name="T66" fmla="*/ 26 w 288"/>
                  <a:gd name="T67" fmla="*/ 175 h 211"/>
                  <a:gd name="T68" fmla="*/ 17 w 288"/>
                  <a:gd name="T69" fmla="*/ 163 h 211"/>
                  <a:gd name="T70" fmla="*/ 4 w 288"/>
                  <a:gd name="T71" fmla="*/ 95 h 211"/>
                  <a:gd name="T72" fmla="*/ 5 w 288"/>
                  <a:gd name="T73" fmla="*/ 84 h 211"/>
                  <a:gd name="T74" fmla="*/ 21 w 288"/>
                  <a:gd name="T75" fmla="*/ 5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8" h="211">
                    <a:moveTo>
                      <a:pt x="21" y="55"/>
                    </a:moveTo>
                    <a:cubicBezTo>
                      <a:pt x="38" y="46"/>
                      <a:pt x="55" y="48"/>
                      <a:pt x="71" y="59"/>
                    </a:cubicBezTo>
                    <a:cubicBezTo>
                      <a:pt x="82" y="67"/>
                      <a:pt x="97" y="59"/>
                      <a:pt x="113" y="68"/>
                    </a:cubicBezTo>
                    <a:cubicBezTo>
                      <a:pt x="101" y="42"/>
                      <a:pt x="124" y="30"/>
                      <a:pt x="127" y="11"/>
                    </a:cubicBezTo>
                    <a:cubicBezTo>
                      <a:pt x="128" y="3"/>
                      <a:pt x="136" y="14"/>
                      <a:pt x="141" y="15"/>
                    </a:cubicBezTo>
                    <a:cubicBezTo>
                      <a:pt x="153" y="4"/>
                      <a:pt x="168" y="6"/>
                      <a:pt x="182" y="3"/>
                    </a:cubicBezTo>
                    <a:cubicBezTo>
                      <a:pt x="193" y="0"/>
                      <a:pt x="197" y="7"/>
                      <a:pt x="194" y="17"/>
                    </a:cubicBezTo>
                    <a:cubicBezTo>
                      <a:pt x="192" y="25"/>
                      <a:pt x="186" y="32"/>
                      <a:pt x="184" y="41"/>
                    </a:cubicBezTo>
                    <a:cubicBezTo>
                      <a:pt x="185" y="41"/>
                      <a:pt x="185" y="40"/>
                      <a:pt x="186" y="39"/>
                    </a:cubicBezTo>
                    <a:cubicBezTo>
                      <a:pt x="192" y="31"/>
                      <a:pt x="198" y="18"/>
                      <a:pt x="208" y="23"/>
                    </a:cubicBezTo>
                    <a:cubicBezTo>
                      <a:pt x="222" y="30"/>
                      <a:pt x="205" y="40"/>
                      <a:pt x="208" y="49"/>
                    </a:cubicBezTo>
                    <a:cubicBezTo>
                      <a:pt x="212" y="41"/>
                      <a:pt x="218" y="35"/>
                      <a:pt x="228" y="37"/>
                    </a:cubicBezTo>
                    <a:cubicBezTo>
                      <a:pt x="242" y="39"/>
                      <a:pt x="246" y="51"/>
                      <a:pt x="249" y="63"/>
                    </a:cubicBezTo>
                    <a:cubicBezTo>
                      <a:pt x="255" y="59"/>
                      <a:pt x="253" y="44"/>
                      <a:pt x="266" y="51"/>
                    </a:cubicBezTo>
                    <a:cubicBezTo>
                      <a:pt x="267" y="54"/>
                      <a:pt x="267" y="56"/>
                      <a:pt x="265" y="59"/>
                    </a:cubicBezTo>
                    <a:cubicBezTo>
                      <a:pt x="264" y="66"/>
                      <a:pt x="264" y="73"/>
                      <a:pt x="263" y="80"/>
                    </a:cubicBezTo>
                    <a:cubicBezTo>
                      <a:pt x="271" y="82"/>
                      <a:pt x="274" y="64"/>
                      <a:pt x="282" y="75"/>
                    </a:cubicBezTo>
                    <a:cubicBezTo>
                      <a:pt x="288" y="84"/>
                      <a:pt x="281" y="92"/>
                      <a:pt x="275" y="98"/>
                    </a:cubicBezTo>
                    <a:cubicBezTo>
                      <a:pt x="267" y="106"/>
                      <a:pt x="258" y="112"/>
                      <a:pt x="254" y="125"/>
                    </a:cubicBezTo>
                    <a:cubicBezTo>
                      <a:pt x="252" y="133"/>
                      <a:pt x="241" y="139"/>
                      <a:pt x="233" y="125"/>
                    </a:cubicBezTo>
                    <a:cubicBezTo>
                      <a:pt x="226" y="111"/>
                      <a:pt x="218" y="109"/>
                      <a:pt x="207" y="124"/>
                    </a:cubicBezTo>
                    <a:cubicBezTo>
                      <a:pt x="201" y="131"/>
                      <a:pt x="191" y="135"/>
                      <a:pt x="182" y="141"/>
                    </a:cubicBezTo>
                    <a:cubicBezTo>
                      <a:pt x="175" y="140"/>
                      <a:pt x="185" y="127"/>
                      <a:pt x="177" y="129"/>
                    </a:cubicBezTo>
                    <a:cubicBezTo>
                      <a:pt x="168" y="131"/>
                      <a:pt x="170" y="140"/>
                      <a:pt x="171" y="149"/>
                    </a:cubicBezTo>
                    <a:cubicBezTo>
                      <a:pt x="160" y="145"/>
                      <a:pt x="154" y="135"/>
                      <a:pt x="143" y="138"/>
                    </a:cubicBezTo>
                    <a:cubicBezTo>
                      <a:pt x="134" y="141"/>
                      <a:pt x="123" y="135"/>
                      <a:pt x="115" y="144"/>
                    </a:cubicBezTo>
                    <a:cubicBezTo>
                      <a:pt x="106" y="155"/>
                      <a:pt x="115" y="191"/>
                      <a:pt x="129" y="205"/>
                    </a:cubicBezTo>
                    <a:cubicBezTo>
                      <a:pt x="106" y="211"/>
                      <a:pt x="102" y="208"/>
                      <a:pt x="101" y="185"/>
                    </a:cubicBezTo>
                    <a:cubicBezTo>
                      <a:pt x="99" y="157"/>
                      <a:pt x="79" y="146"/>
                      <a:pt x="54" y="157"/>
                    </a:cubicBezTo>
                    <a:cubicBezTo>
                      <a:pt x="50" y="159"/>
                      <a:pt x="44" y="163"/>
                      <a:pt x="42" y="157"/>
                    </a:cubicBezTo>
                    <a:cubicBezTo>
                      <a:pt x="39" y="151"/>
                      <a:pt x="44" y="149"/>
                      <a:pt x="49" y="146"/>
                    </a:cubicBezTo>
                    <a:cubicBezTo>
                      <a:pt x="57" y="141"/>
                      <a:pt x="71" y="147"/>
                      <a:pt x="73" y="125"/>
                    </a:cubicBezTo>
                    <a:cubicBezTo>
                      <a:pt x="61" y="145"/>
                      <a:pt x="27" y="128"/>
                      <a:pt x="33" y="163"/>
                    </a:cubicBezTo>
                    <a:cubicBezTo>
                      <a:pt x="30" y="167"/>
                      <a:pt x="38" y="176"/>
                      <a:pt x="26" y="175"/>
                    </a:cubicBezTo>
                    <a:cubicBezTo>
                      <a:pt x="19" y="175"/>
                      <a:pt x="15" y="170"/>
                      <a:pt x="17" y="163"/>
                    </a:cubicBezTo>
                    <a:cubicBezTo>
                      <a:pt x="26" y="137"/>
                      <a:pt x="26" y="114"/>
                      <a:pt x="4" y="95"/>
                    </a:cubicBezTo>
                    <a:cubicBezTo>
                      <a:pt x="0" y="91"/>
                      <a:pt x="2" y="87"/>
                      <a:pt x="5" y="84"/>
                    </a:cubicBezTo>
                    <a:cubicBezTo>
                      <a:pt x="14" y="76"/>
                      <a:pt x="14" y="64"/>
                      <a:pt x="21" y="55"/>
                    </a:cubicBezTo>
                    <a:close/>
                  </a:path>
                </a:pathLst>
              </a:custGeom>
              <a:solidFill>
                <a:srgbClr val="BB9B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2" name="Freeform 1002">
                <a:extLst>
                  <a:ext uri="{FF2B5EF4-FFF2-40B4-BE49-F238E27FC236}">
                    <a16:creationId xmlns:a16="http://schemas.microsoft.com/office/drawing/2014/main" id="{B35BEE99-E50A-EF97-A2DE-BBCC240EF6AB}"/>
                  </a:ext>
                </a:extLst>
              </p:cNvPr>
              <p:cNvSpPr/>
              <p:nvPr/>
            </p:nvSpPr>
            <p:spPr bwMode="auto">
              <a:xfrm>
                <a:off x="4430" y="1702"/>
                <a:ext cx="120" cy="184"/>
              </a:xfrm>
              <a:custGeom>
                <a:avLst/>
                <a:gdLst>
                  <a:gd name="T0" fmla="*/ 222 w 297"/>
                  <a:gd name="T1" fmla="*/ 36 h 216"/>
                  <a:gd name="T2" fmla="*/ 226 w 297"/>
                  <a:gd name="T3" fmla="*/ 52 h 216"/>
                  <a:gd name="T4" fmla="*/ 232 w 297"/>
                  <a:gd name="T5" fmla="*/ 61 h 216"/>
                  <a:gd name="T6" fmla="*/ 251 w 297"/>
                  <a:gd name="T7" fmla="*/ 88 h 216"/>
                  <a:gd name="T8" fmla="*/ 254 w 297"/>
                  <a:gd name="T9" fmla="*/ 96 h 216"/>
                  <a:gd name="T10" fmla="*/ 270 w 297"/>
                  <a:gd name="T11" fmla="*/ 111 h 216"/>
                  <a:gd name="T12" fmla="*/ 294 w 297"/>
                  <a:gd name="T13" fmla="*/ 115 h 216"/>
                  <a:gd name="T14" fmla="*/ 296 w 297"/>
                  <a:gd name="T15" fmla="*/ 124 h 216"/>
                  <a:gd name="T16" fmla="*/ 247 w 297"/>
                  <a:gd name="T17" fmla="*/ 144 h 216"/>
                  <a:gd name="T18" fmla="*/ 236 w 297"/>
                  <a:gd name="T19" fmla="*/ 143 h 216"/>
                  <a:gd name="T20" fmla="*/ 155 w 297"/>
                  <a:gd name="T21" fmla="*/ 122 h 216"/>
                  <a:gd name="T22" fmla="*/ 122 w 297"/>
                  <a:gd name="T23" fmla="*/ 108 h 216"/>
                  <a:gd name="T24" fmla="*/ 89 w 297"/>
                  <a:gd name="T25" fmla="*/ 95 h 216"/>
                  <a:gd name="T26" fmla="*/ 65 w 297"/>
                  <a:gd name="T27" fmla="*/ 103 h 216"/>
                  <a:gd name="T28" fmla="*/ 72 w 297"/>
                  <a:gd name="T29" fmla="*/ 121 h 216"/>
                  <a:gd name="T30" fmla="*/ 106 w 297"/>
                  <a:gd name="T31" fmla="*/ 147 h 216"/>
                  <a:gd name="T32" fmla="*/ 91 w 297"/>
                  <a:gd name="T33" fmla="*/ 195 h 216"/>
                  <a:gd name="T34" fmla="*/ 56 w 297"/>
                  <a:gd name="T35" fmla="*/ 204 h 216"/>
                  <a:gd name="T36" fmla="*/ 16 w 297"/>
                  <a:gd name="T37" fmla="*/ 215 h 216"/>
                  <a:gd name="T38" fmla="*/ 18 w 297"/>
                  <a:gd name="T39" fmla="*/ 201 h 216"/>
                  <a:gd name="T40" fmla="*/ 57 w 297"/>
                  <a:gd name="T41" fmla="*/ 181 h 216"/>
                  <a:gd name="T42" fmla="*/ 68 w 297"/>
                  <a:gd name="T43" fmla="*/ 166 h 216"/>
                  <a:gd name="T44" fmla="*/ 53 w 297"/>
                  <a:gd name="T45" fmla="*/ 145 h 216"/>
                  <a:gd name="T46" fmla="*/ 4 w 297"/>
                  <a:gd name="T47" fmla="*/ 101 h 216"/>
                  <a:gd name="T48" fmla="*/ 7 w 297"/>
                  <a:gd name="T49" fmla="*/ 75 h 216"/>
                  <a:gd name="T50" fmla="*/ 28 w 297"/>
                  <a:gd name="T51" fmla="*/ 83 h 216"/>
                  <a:gd name="T52" fmla="*/ 42 w 297"/>
                  <a:gd name="T53" fmla="*/ 80 h 216"/>
                  <a:gd name="T54" fmla="*/ 36 w 297"/>
                  <a:gd name="T55" fmla="*/ 71 h 216"/>
                  <a:gd name="T56" fmla="*/ 35 w 297"/>
                  <a:gd name="T57" fmla="*/ 66 h 216"/>
                  <a:gd name="T58" fmla="*/ 48 w 297"/>
                  <a:gd name="T59" fmla="*/ 39 h 216"/>
                  <a:gd name="T60" fmla="*/ 54 w 297"/>
                  <a:gd name="T61" fmla="*/ 46 h 216"/>
                  <a:gd name="T62" fmla="*/ 61 w 297"/>
                  <a:gd name="T63" fmla="*/ 58 h 216"/>
                  <a:gd name="T64" fmla="*/ 78 w 297"/>
                  <a:gd name="T65" fmla="*/ 44 h 216"/>
                  <a:gd name="T66" fmla="*/ 80 w 297"/>
                  <a:gd name="T67" fmla="*/ 19 h 216"/>
                  <a:gd name="T68" fmla="*/ 86 w 297"/>
                  <a:gd name="T69" fmla="*/ 32 h 216"/>
                  <a:gd name="T70" fmla="*/ 91 w 297"/>
                  <a:gd name="T71" fmla="*/ 51 h 216"/>
                  <a:gd name="T72" fmla="*/ 112 w 297"/>
                  <a:gd name="T73" fmla="*/ 45 h 216"/>
                  <a:gd name="T74" fmla="*/ 142 w 297"/>
                  <a:gd name="T75" fmla="*/ 2 h 216"/>
                  <a:gd name="T76" fmla="*/ 145 w 297"/>
                  <a:gd name="T77" fmla="*/ 7 h 216"/>
                  <a:gd name="T78" fmla="*/ 151 w 297"/>
                  <a:gd name="T79" fmla="*/ 25 h 216"/>
                  <a:gd name="T80" fmla="*/ 162 w 297"/>
                  <a:gd name="T81" fmla="*/ 5 h 216"/>
                  <a:gd name="T82" fmla="*/ 163 w 297"/>
                  <a:gd name="T83" fmla="*/ 0 h 216"/>
                  <a:gd name="T84" fmla="*/ 182 w 297"/>
                  <a:gd name="T85" fmla="*/ 11 h 216"/>
                  <a:gd name="T86" fmla="*/ 166 w 297"/>
                  <a:gd name="T87" fmla="*/ 21 h 216"/>
                  <a:gd name="T88" fmla="*/ 172 w 297"/>
                  <a:gd name="T89" fmla="*/ 31 h 216"/>
                  <a:gd name="T90" fmla="*/ 186 w 297"/>
                  <a:gd name="T91" fmla="*/ 18 h 216"/>
                  <a:gd name="T92" fmla="*/ 222 w 297"/>
                  <a:gd name="T93" fmla="*/ 3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7" h="216">
                    <a:moveTo>
                      <a:pt x="222" y="36"/>
                    </a:moveTo>
                    <a:cubicBezTo>
                      <a:pt x="228" y="41"/>
                      <a:pt x="225" y="47"/>
                      <a:pt x="226" y="52"/>
                    </a:cubicBezTo>
                    <a:cubicBezTo>
                      <a:pt x="229" y="55"/>
                      <a:pt x="231" y="57"/>
                      <a:pt x="232" y="61"/>
                    </a:cubicBezTo>
                    <a:cubicBezTo>
                      <a:pt x="231" y="76"/>
                      <a:pt x="241" y="82"/>
                      <a:pt x="251" y="88"/>
                    </a:cubicBezTo>
                    <a:cubicBezTo>
                      <a:pt x="253" y="90"/>
                      <a:pt x="254" y="93"/>
                      <a:pt x="254" y="96"/>
                    </a:cubicBezTo>
                    <a:cubicBezTo>
                      <a:pt x="254" y="106"/>
                      <a:pt x="259" y="112"/>
                      <a:pt x="270" y="111"/>
                    </a:cubicBezTo>
                    <a:cubicBezTo>
                      <a:pt x="278" y="112"/>
                      <a:pt x="287" y="110"/>
                      <a:pt x="294" y="115"/>
                    </a:cubicBezTo>
                    <a:cubicBezTo>
                      <a:pt x="296" y="118"/>
                      <a:pt x="297" y="121"/>
                      <a:pt x="296" y="124"/>
                    </a:cubicBezTo>
                    <a:cubicBezTo>
                      <a:pt x="283" y="139"/>
                      <a:pt x="263" y="136"/>
                      <a:pt x="247" y="144"/>
                    </a:cubicBezTo>
                    <a:cubicBezTo>
                      <a:pt x="243" y="144"/>
                      <a:pt x="239" y="142"/>
                      <a:pt x="236" y="143"/>
                    </a:cubicBezTo>
                    <a:cubicBezTo>
                      <a:pt x="203" y="157"/>
                      <a:pt x="180" y="135"/>
                      <a:pt x="155" y="122"/>
                    </a:cubicBezTo>
                    <a:cubicBezTo>
                      <a:pt x="144" y="117"/>
                      <a:pt x="134" y="112"/>
                      <a:pt x="122" y="108"/>
                    </a:cubicBezTo>
                    <a:cubicBezTo>
                      <a:pt x="111" y="103"/>
                      <a:pt x="99" y="100"/>
                      <a:pt x="89" y="95"/>
                    </a:cubicBezTo>
                    <a:cubicBezTo>
                      <a:pt x="77" y="88"/>
                      <a:pt x="71" y="90"/>
                      <a:pt x="65" y="103"/>
                    </a:cubicBezTo>
                    <a:cubicBezTo>
                      <a:pt x="60" y="113"/>
                      <a:pt x="63" y="117"/>
                      <a:pt x="72" y="121"/>
                    </a:cubicBezTo>
                    <a:cubicBezTo>
                      <a:pt x="86" y="126"/>
                      <a:pt x="98" y="134"/>
                      <a:pt x="106" y="147"/>
                    </a:cubicBezTo>
                    <a:cubicBezTo>
                      <a:pt x="119" y="168"/>
                      <a:pt x="114" y="186"/>
                      <a:pt x="91" y="195"/>
                    </a:cubicBezTo>
                    <a:cubicBezTo>
                      <a:pt x="79" y="198"/>
                      <a:pt x="67" y="204"/>
                      <a:pt x="56" y="204"/>
                    </a:cubicBezTo>
                    <a:cubicBezTo>
                      <a:pt x="41" y="204"/>
                      <a:pt x="31" y="216"/>
                      <a:pt x="16" y="215"/>
                    </a:cubicBezTo>
                    <a:cubicBezTo>
                      <a:pt x="13" y="210"/>
                      <a:pt x="15" y="205"/>
                      <a:pt x="18" y="201"/>
                    </a:cubicBezTo>
                    <a:cubicBezTo>
                      <a:pt x="29" y="191"/>
                      <a:pt x="46" y="191"/>
                      <a:pt x="57" y="181"/>
                    </a:cubicBezTo>
                    <a:cubicBezTo>
                      <a:pt x="62" y="176"/>
                      <a:pt x="72" y="176"/>
                      <a:pt x="68" y="166"/>
                    </a:cubicBezTo>
                    <a:cubicBezTo>
                      <a:pt x="65" y="157"/>
                      <a:pt x="65" y="144"/>
                      <a:pt x="53" y="145"/>
                    </a:cubicBezTo>
                    <a:cubicBezTo>
                      <a:pt x="20" y="148"/>
                      <a:pt x="19" y="116"/>
                      <a:pt x="4" y="101"/>
                    </a:cubicBezTo>
                    <a:cubicBezTo>
                      <a:pt x="0" y="97"/>
                      <a:pt x="6" y="84"/>
                      <a:pt x="7" y="75"/>
                    </a:cubicBezTo>
                    <a:cubicBezTo>
                      <a:pt x="16" y="74"/>
                      <a:pt x="21" y="81"/>
                      <a:pt x="28" y="83"/>
                    </a:cubicBezTo>
                    <a:cubicBezTo>
                      <a:pt x="33" y="85"/>
                      <a:pt x="39" y="84"/>
                      <a:pt x="42" y="80"/>
                    </a:cubicBezTo>
                    <a:cubicBezTo>
                      <a:pt x="48" y="72"/>
                      <a:pt x="39" y="74"/>
                      <a:pt x="36" y="71"/>
                    </a:cubicBezTo>
                    <a:cubicBezTo>
                      <a:pt x="34" y="70"/>
                      <a:pt x="31" y="66"/>
                      <a:pt x="35" y="66"/>
                    </a:cubicBezTo>
                    <a:cubicBezTo>
                      <a:pt x="53" y="64"/>
                      <a:pt x="41" y="47"/>
                      <a:pt x="48" y="39"/>
                    </a:cubicBezTo>
                    <a:cubicBezTo>
                      <a:pt x="53" y="39"/>
                      <a:pt x="53" y="42"/>
                      <a:pt x="54" y="46"/>
                    </a:cubicBezTo>
                    <a:cubicBezTo>
                      <a:pt x="55" y="50"/>
                      <a:pt x="51" y="60"/>
                      <a:pt x="61" y="58"/>
                    </a:cubicBezTo>
                    <a:cubicBezTo>
                      <a:pt x="68" y="57"/>
                      <a:pt x="77" y="54"/>
                      <a:pt x="78" y="44"/>
                    </a:cubicBezTo>
                    <a:cubicBezTo>
                      <a:pt x="79" y="36"/>
                      <a:pt x="75" y="27"/>
                      <a:pt x="80" y="19"/>
                    </a:cubicBezTo>
                    <a:cubicBezTo>
                      <a:pt x="88" y="21"/>
                      <a:pt x="85" y="28"/>
                      <a:pt x="86" y="32"/>
                    </a:cubicBezTo>
                    <a:cubicBezTo>
                      <a:pt x="87" y="39"/>
                      <a:pt x="82" y="48"/>
                      <a:pt x="91" y="51"/>
                    </a:cubicBezTo>
                    <a:cubicBezTo>
                      <a:pt x="99" y="54"/>
                      <a:pt x="109" y="49"/>
                      <a:pt x="112" y="45"/>
                    </a:cubicBezTo>
                    <a:cubicBezTo>
                      <a:pt x="122" y="32"/>
                      <a:pt x="141" y="24"/>
                      <a:pt x="142" y="2"/>
                    </a:cubicBezTo>
                    <a:cubicBezTo>
                      <a:pt x="143" y="4"/>
                      <a:pt x="143" y="6"/>
                      <a:pt x="145" y="7"/>
                    </a:cubicBezTo>
                    <a:cubicBezTo>
                      <a:pt x="149" y="13"/>
                      <a:pt x="141" y="25"/>
                      <a:pt x="151" y="25"/>
                    </a:cubicBezTo>
                    <a:cubicBezTo>
                      <a:pt x="162" y="25"/>
                      <a:pt x="162" y="14"/>
                      <a:pt x="162" y="5"/>
                    </a:cubicBezTo>
                    <a:cubicBezTo>
                      <a:pt x="162" y="4"/>
                      <a:pt x="162" y="2"/>
                      <a:pt x="163" y="0"/>
                    </a:cubicBezTo>
                    <a:cubicBezTo>
                      <a:pt x="170" y="0"/>
                      <a:pt x="174" y="5"/>
                      <a:pt x="182" y="11"/>
                    </a:cubicBezTo>
                    <a:cubicBezTo>
                      <a:pt x="172" y="10"/>
                      <a:pt x="165" y="11"/>
                      <a:pt x="166" y="21"/>
                    </a:cubicBezTo>
                    <a:cubicBezTo>
                      <a:pt x="166" y="25"/>
                      <a:pt x="167" y="29"/>
                      <a:pt x="172" y="31"/>
                    </a:cubicBezTo>
                    <a:cubicBezTo>
                      <a:pt x="182" y="34"/>
                      <a:pt x="179" y="20"/>
                      <a:pt x="186" y="18"/>
                    </a:cubicBezTo>
                    <a:cubicBezTo>
                      <a:pt x="191" y="38"/>
                      <a:pt x="207" y="37"/>
                      <a:pt x="222" y="36"/>
                    </a:cubicBezTo>
                    <a:close/>
                  </a:path>
                </a:pathLst>
              </a:custGeom>
              <a:solidFill>
                <a:srgbClr val="E5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3" name="Freeform 1003">
                <a:extLst>
                  <a:ext uri="{FF2B5EF4-FFF2-40B4-BE49-F238E27FC236}">
                    <a16:creationId xmlns:a16="http://schemas.microsoft.com/office/drawing/2014/main" id="{DE908B78-967F-4FA0-9BBB-ED4BE1ACCF1A}"/>
                  </a:ext>
                </a:extLst>
              </p:cNvPr>
              <p:cNvSpPr/>
              <p:nvPr/>
            </p:nvSpPr>
            <p:spPr bwMode="auto">
              <a:xfrm>
                <a:off x="4437" y="1498"/>
                <a:ext cx="94" cy="125"/>
              </a:xfrm>
              <a:custGeom>
                <a:avLst/>
                <a:gdLst>
                  <a:gd name="T0" fmla="*/ 66 w 234"/>
                  <a:gd name="T1" fmla="*/ 145 h 147"/>
                  <a:gd name="T2" fmla="*/ 66 w 234"/>
                  <a:gd name="T3" fmla="*/ 137 h 147"/>
                  <a:gd name="T4" fmla="*/ 17 w 234"/>
                  <a:gd name="T5" fmla="*/ 109 h 147"/>
                  <a:gd name="T6" fmla="*/ 10 w 234"/>
                  <a:gd name="T7" fmla="*/ 88 h 147"/>
                  <a:gd name="T8" fmla="*/ 18 w 234"/>
                  <a:gd name="T9" fmla="*/ 73 h 147"/>
                  <a:gd name="T10" fmla="*/ 31 w 234"/>
                  <a:gd name="T11" fmla="*/ 84 h 147"/>
                  <a:gd name="T12" fmla="*/ 35 w 234"/>
                  <a:gd name="T13" fmla="*/ 89 h 147"/>
                  <a:gd name="T14" fmla="*/ 48 w 234"/>
                  <a:gd name="T15" fmla="*/ 92 h 147"/>
                  <a:gd name="T16" fmla="*/ 60 w 234"/>
                  <a:gd name="T17" fmla="*/ 97 h 147"/>
                  <a:gd name="T18" fmla="*/ 52 w 234"/>
                  <a:gd name="T19" fmla="*/ 81 h 147"/>
                  <a:gd name="T20" fmla="*/ 50 w 234"/>
                  <a:gd name="T21" fmla="*/ 64 h 147"/>
                  <a:gd name="T22" fmla="*/ 50 w 234"/>
                  <a:gd name="T23" fmla="*/ 49 h 147"/>
                  <a:gd name="T24" fmla="*/ 47 w 234"/>
                  <a:gd name="T25" fmla="*/ 39 h 147"/>
                  <a:gd name="T26" fmla="*/ 64 w 234"/>
                  <a:gd name="T27" fmla="*/ 36 h 147"/>
                  <a:gd name="T28" fmla="*/ 80 w 234"/>
                  <a:gd name="T29" fmla="*/ 36 h 147"/>
                  <a:gd name="T30" fmla="*/ 90 w 234"/>
                  <a:gd name="T31" fmla="*/ 26 h 147"/>
                  <a:gd name="T32" fmla="*/ 127 w 234"/>
                  <a:gd name="T33" fmla="*/ 19 h 147"/>
                  <a:gd name="T34" fmla="*/ 135 w 234"/>
                  <a:gd name="T35" fmla="*/ 20 h 147"/>
                  <a:gd name="T36" fmla="*/ 188 w 234"/>
                  <a:gd name="T37" fmla="*/ 11 h 147"/>
                  <a:gd name="T38" fmla="*/ 228 w 234"/>
                  <a:gd name="T39" fmla="*/ 10 h 147"/>
                  <a:gd name="T40" fmla="*/ 234 w 234"/>
                  <a:gd name="T41" fmla="*/ 19 h 147"/>
                  <a:gd name="T42" fmla="*/ 234 w 234"/>
                  <a:gd name="T43" fmla="*/ 45 h 147"/>
                  <a:gd name="T44" fmla="*/ 182 w 234"/>
                  <a:gd name="T45" fmla="*/ 102 h 147"/>
                  <a:gd name="T46" fmla="*/ 148 w 234"/>
                  <a:gd name="T47" fmla="*/ 118 h 147"/>
                  <a:gd name="T48" fmla="*/ 127 w 234"/>
                  <a:gd name="T49" fmla="*/ 123 h 147"/>
                  <a:gd name="T50" fmla="*/ 86 w 234"/>
                  <a:gd name="T51" fmla="*/ 137 h 147"/>
                  <a:gd name="T52" fmla="*/ 79 w 234"/>
                  <a:gd name="T53" fmla="*/ 127 h 147"/>
                  <a:gd name="T54" fmla="*/ 66 w 234"/>
                  <a:gd name="T55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34" h="147">
                    <a:moveTo>
                      <a:pt x="66" y="145"/>
                    </a:moveTo>
                    <a:cubicBezTo>
                      <a:pt x="66" y="142"/>
                      <a:pt x="66" y="139"/>
                      <a:pt x="66" y="137"/>
                    </a:cubicBezTo>
                    <a:cubicBezTo>
                      <a:pt x="54" y="120"/>
                      <a:pt x="40" y="108"/>
                      <a:pt x="17" y="109"/>
                    </a:cubicBezTo>
                    <a:cubicBezTo>
                      <a:pt x="2" y="109"/>
                      <a:pt x="0" y="100"/>
                      <a:pt x="10" y="88"/>
                    </a:cubicBezTo>
                    <a:cubicBezTo>
                      <a:pt x="14" y="83"/>
                      <a:pt x="13" y="77"/>
                      <a:pt x="18" y="73"/>
                    </a:cubicBezTo>
                    <a:cubicBezTo>
                      <a:pt x="33" y="70"/>
                      <a:pt x="35" y="71"/>
                      <a:pt x="31" y="84"/>
                    </a:cubicBezTo>
                    <a:cubicBezTo>
                      <a:pt x="29" y="91"/>
                      <a:pt x="33" y="88"/>
                      <a:pt x="35" y="89"/>
                    </a:cubicBezTo>
                    <a:cubicBezTo>
                      <a:pt x="39" y="90"/>
                      <a:pt x="44" y="92"/>
                      <a:pt x="48" y="92"/>
                    </a:cubicBezTo>
                    <a:cubicBezTo>
                      <a:pt x="53" y="93"/>
                      <a:pt x="55" y="99"/>
                      <a:pt x="60" y="97"/>
                    </a:cubicBezTo>
                    <a:cubicBezTo>
                      <a:pt x="60" y="90"/>
                      <a:pt x="57" y="85"/>
                      <a:pt x="52" y="81"/>
                    </a:cubicBezTo>
                    <a:cubicBezTo>
                      <a:pt x="46" y="76"/>
                      <a:pt x="42" y="72"/>
                      <a:pt x="50" y="64"/>
                    </a:cubicBezTo>
                    <a:cubicBezTo>
                      <a:pt x="55" y="60"/>
                      <a:pt x="55" y="54"/>
                      <a:pt x="50" y="49"/>
                    </a:cubicBezTo>
                    <a:cubicBezTo>
                      <a:pt x="46" y="46"/>
                      <a:pt x="41" y="43"/>
                      <a:pt x="47" y="39"/>
                    </a:cubicBezTo>
                    <a:cubicBezTo>
                      <a:pt x="52" y="35"/>
                      <a:pt x="60" y="28"/>
                      <a:pt x="64" y="36"/>
                    </a:cubicBezTo>
                    <a:cubicBezTo>
                      <a:pt x="71" y="49"/>
                      <a:pt x="75" y="41"/>
                      <a:pt x="80" y="36"/>
                    </a:cubicBezTo>
                    <a:cubicBezTo>
                      <a:pt x="83" y="33"/>
                      <a:pt x="87" y="30"/>
                      <a:pt x="90" y="26"/>
                    </a:cubicBezTo>
                    <a:cubicBezTo>
                      <a:pt x="100" y="13"/>
                      <a:pt x="110" y="0"/>
                      <a:pt x="127" y="19"/>
                    </a:cubicBezTo>
                    <a:cubicBezTo>
                      <a:pt x="129" y="20"/>
                      <a:pt x="133" y="21"/>
                      <a:pt x="135" y="20"/>
                    </a:cubicBezTo>
                    <a:cubicBezTo>
                      <a:pt x="150" y="5"/>
                      <a:pt x="170" y="21"/>
                      <a:pt x="188" y="11"/>
                    </a:cubicBezTo>
                    <a:cubicBezTo>
                      <a:pt x="197" y="5"/>
                      <a:pt x="214" y="18"/>
                      <a:pt x="228" y="10"/>
                    </a:cubicBezTo>
                    <a:cubicBezTo>
                      <a:pt x="232" y="8"/>
                      <a:pt x="234" y="15"/>
                      <a:pt x="234" y="19"/>
                    </a:cubicBezTo>
                    <a:cubicBezTo>
                      <a:pt x="234" y="27"/>
                      <a:pt x="234" y="36"/>
                      <a:pt x="234" y="45"/>
                    </a:cubicBezTo>
                    <a:cubicBezTo>
                      <a:pt x="222" y="69"/>
                      <a:pt x="200" y="84"/>
                      <a:pt x="182" y="102"/>
                    </a:cubicBezTo>
                    <a:cubicBezTo>
                      <a:pt x="173" y="112"/>
                      <a:pt x="163" y="120"/>
                      <a:pt x="148" y="118"/>
                    </a:cubicBezTo>
                    <a:cubicBezTo>
                      <a:pt x="141" y="117"/>
                      <a:pt x="133" y="119"/>
                      <a:pt x="127" y="123"/>
                    </a:cubicBezTo>
                    <a:cubicBezTo>
                      <a:pt x="114" y="131"/>
                      <a:pt x="101" y="136"/>
                      <a:pt x="86" y="137"/>
                    </a:cubicBezTo>
                    <a:cubicBezTo>
                      <a:pt x="83" y="133"/>
                      <a:pt x="81" y="130"/>
                      <a:pt x="79" y="127"/>
                    </a:cubicBezTo>
                    <a:cubicBezTo>
                      <a:pt x="67" y="128"/>
                      <a:pt x="83" y="147"/>
                      <a:pt x="66" y="145"/>
                    </a:cubicBezTo>
                    <a:close/>
                  </a:path>
                </a:pathLst>
              </a:custGeom>
              <a:solidFill>
                <a:srgbClr val="E1B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4" name="Freeform 1004">
                <a:extLst>
                  <a:ext uri="{FF2B5EF4-FFF2-40B4-BE49-F238E27FC236}">
                    <a16:creationId xmlns:a16="http://schemas.microsoft.com/office/drawing/2014/main" id="{12E1FB0F-23E6-9CCE-E704-CA7570EC8A25}"/>
                  </a:ext>
                </a:extLst>
              </p:cNvPr>
              <p:cNvSpPr/>
              <p:nvPr/>
            </p:nvSpPr>
            <p:spPr bwMode="auto">
              <a:xfrm>
                <a:off x="4381" y="1761"/>
                <a:ext cx="10" cy="21"/>
              </a:xfrm>
              <a:custGeom>
                <a:avLst/>
                <a:gdLst>
                  <a:gd name="T0" fmla="*/ 18 w 23"/>
                  <a:gd name="T1" fmla="*/ 25 h 25"/>
                  <a:gd name="T2" fmla="*/ 3 w 23"/>
                  <a:gd name="T3" fmla="*/ 10 h 25"/>
                  <a:gd name="T4" fmla="*/ 13 w 23"/>
                  <a:gd name="T5" fmla="*/ 2 h 25"/>
                  <a:gd name="T6" fmla="*/ 18 w 23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5">
                    <a:moveTo>
                      <a:pt x="18" y="25"/>
                    </a:moveTo>
                    <a:cubicBezTo>
                      <a:pt x="7" y="23"/>
                      <a:pt x="0" y="20"/>
                      <a:pt x="3" y="10"/>
                    </a:cubicBezTo>
                    <a:cubicBezTo>
                      <a:pt x="4" y="6"/>
                      <a:pt x="9" y="0"/>
                      <a:pt x="13" y="2"/>
                    </a:cubicBezTo>
                    <a:cubicBezTo>
                      <a:pt x="23" y="7"/>
                      <a:pt x="16" y="16"/>
                      <a:pt x="18" y="25"/>
                    </a:cubicBez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5" name="Freeform 1005">
                <a:extLst>
                  <a:ext uri="{FF2B5EF4-FFF2-40B4-BE49-F238E27FC236}">
                    <a16:creationId xmlns:a16="http://schemas.microsoft.com/office/drawing/2014/main" id="{DF690636-D668-D000-8713-0EBFD8CEDA3B}"/>
                  </a:ext>
                </a:extLst>
              </p:cNvPr>
              <p:cNvSpPr/>
              <p:nvPr/>
            </p:nvSpPr>
            <p:spPr bwMode="auto">
              <a:xfrm>
                <a:off x="4306" y="1980"/>
                <a:ext cx="6" cy="16"/>
              </a:xfrm>
              <a:custGeom>
                <a:avLst/>
                <a:gdLst>
                  <a:gd name="T0" fmla="*/ 17 w 17"/>
                  <a:gd name="T1" fmla="*/ 19 h 19"/>
                  <a:gd name="T2" fmla="*/ 6 w 17"/>
                  <a:gd name="T3" fmla="*/ 16 h 19"/>
                  <a:gd name="T4" fmla="*/ 3 w 17"/>
                  <a:gd name="T5" fmla="*/ 5 h 19"/>
                  <a:gd name="T6" fmla="*/ 8 w 17"/>
                  <a:gd name="T7" fmla="*/ 0 h 19"/>
                  <a:gd name="T8" fmla="*/ 17 w 17"/>
                  <a:gd name="T9" fmla="*/ 9 h 19"/>
                  <a:gd name="T10" fmla="*/ 17 w 17"/>
                  <a:gd name="T11" fmla="*/ 18 h 19"/>
                  <a:gd name="T12" fmla="*/ 17 w 17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9">
                    <a:moveTo>
                      <a:pt x="17" y="19"/>
                    </a:moveTo>
                    <a:cubicBezTo>
                      <a:pt x="13" y="18"/>
                      <a:pt x="9" y="18"/>
                      <a:pt x="6" y="16"/>
                    </a:cubicBezTo>
                    <a:cubicBezTo>
                      <a:pt x="1" y="14"/>
                      <a:pt x="0" y="9"/>
                      <a:pt x="3" y="5"/>
                    </a:cubicBezTo>
                    <a:cubicBezTo>
                      <a:pt x="4" y="3"/>
                      <a:pt x="6" y="0"/>
                      <a:pt x="8" y="0"/>
                    </a:cubicBezTo>
                    <a:cubicBezTo>
                      <a:pt x="14" y="0"/>
                      <a:pt x="16" y="4"/>
                      <a:pt x="17" y="9"/>
                    </a:cubicBezTo>
                    <a:cubicBezTo>
                      <a:pt x="17" y="12"/>
                      <a:pt x="17" y="15"/>
                      <a:pt x="17" y="18"/>
                    </a:cubicBezTo>
                    <a:lnTo>
                      <a:pt x="17" y="19"/>
                    </a:lnTo>
                    <a:close/>
                  </a:path>
                </a:pathLst>
              </a:custGeom>
              <a:solidFill>
                <a:srgbClr val="D7B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6" name="Freeform 1006">
                <a:extLst>
                  <a:ext uri="{FF2B5EF4-FFF2-40B4-BE49-F238E27FC236}">
                    <a16:creationId xmlns:a16="http://schemas.microsoft.com/office/drawing/2014/main" id="{11031CC1-9181-C879-6902-1C87F2530401}"/>
                  </a:ext>
                </a:extLst>
              </p:cNvPr>
              <p:cNvSpPr/>
              <p:nvPr/>
            </p:nvSpPr>
            <p:spPr bwMode="auto">
              <a:xfrm>
                <a:off x="4431" y="1873"/>
                <a:ext cx="7" cy="19"/>
              </a:xfrm>
              <a:custGeom>
                <a:avLst/>
                <a:gdLst>
                  <a:gd name="T0" fmla="*/ 16 w 17"/>
                  <a:gd name="T1" fmla="*/ 0 h 22"/>
                  <a:gd name="T2" fmla="*/ 16 w 17"/>
                  <a:gd name="T3" fmla="*/ 16 h 22"/>
                  <a:gd name="T4" fmla="*/ 9 w 17"/>
                  <a:gd name="T5" fmla="*/ 22 h 22"/>
                  <a:gd name="T6" fmla="*/ 0 w 17"/>
                  <a:gd name="T7" fmla="*/ 16 h 22"/>
                  <a:gd name="T8" fmla="*/ 12 w 17"/>
                  <a:gd name="T9" fmla="*/ 0 h 22"/>
                  <a:gd name="T10" fmla="*/ 16 w 17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2">
                    <a:moveTo>
                      <a:pt x="16" y="0"/>
                    </a:moveTo>
                    <a:cubicBezTo>
                      <a:pt x="16" y="5"/>
                      <a:pt x="16" y="10"/>
                      <a:pt x="16" y="16"/>
                    </a:cubicBezTo>
                    <a:cubicBezTo>
                      <a:pt x="17" y="21"/>
                      <a:pt x="13" y="22"/>
                      <a:pt x="9" y="22"/>
                    </a:cubicBezTo>
                    <a:cubicBezTo>
                      <a:pt x="4" y="22"/>
                      <a:pt x="1" y="20"/>
                      <a:pt x="0" y="16"/>
                    </a:cubicBezTo>
                    <a:cubicBezTo>
                      <a:pt x="4" y="10"/>
                      <a:pt x="8" y="5"/>
                      <a:pt x="12" y="0"/>
                    </a:cubicBezTo>
                    <a:cubicBezTo>
                      <a:pt x="13" y="0"/>
                      <a:pt x="14" y="0"/>
                      <a:pt x="16" y="0"/>
                    </a:cubicBezTo>
                    <a:close/>
                  </a:path>
                </a:pathLst>
              </a:custGeom>
              <a:solidFill>
                <a:srgbClr val="E7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7" name="Freeform 1007">
                <a:extLst>
                  <a:ext uri="{FF2B5EF4-FFF2-40B4-BE49-F238E27FC236}">
                    <a16:creationId xmlns:a16="http://schemas.microsoft.com/office/drawing/2014/main" id="{D490F02A-C4B0-A25F-0BCC-4AB47D39D1C1}"/>
                  </a:ext>
                </a:extLst>
              </p:cNvPr>
              <p:cNvSpPr/>
              <p:nvPr/>
            </p:nvSpPr>
            <p:spPr bwMode="auto">
              <a:xfrm>
                <a:off x="4225" y="1571"/>
                <a:ext cx="86" cy="190"/>
              </a:xfrm>
              <a:custGeom>
                <a:avLst/>
                <a:gdLst>
                  <a:gd name="T0" fmla="*/ 20 w 212"/>
                  <a:gd name="T1" fmla="*/ 216 h 224"/>
                  <a:gd name="T2" fmla="*/ 0 w 212"/>
                  <a:gd name="T3" fmla="*/ 202 h 224"/>
                  <a:gd name="T4" fmla="*/ 4 w 212"/>
                  <a:gd name="T5" fmla="*/ 183 h 224"/>
                  <a:gd name="T6" fmla="*/ 12 w 212"/>
                  <a:gd name="T7" fmla="*/ 152 h 224"/>
                  <a:gd name="T8" fmla="*/ 32 w 212"/>
                  <a:gd name="T9" fmla="*/ 124 h 224"/>
                  <a:gd name="T10" fmla="*/ 54 w 212"/>
                  <a:gd name="T11" fmla="*/ 98 h 224"/>
                  <a:gd name="T12" fmla="*/ 74 w 212"/>
                  <a:gd name="T13" fmla="*/ 88 h 224"/>
                  <a:gd name="T14" fmla="*/ 106 w 212"/>
                  <a:gd name="T15" fmla="*/ 57 h 224"/>
                  <a:gd name="T16" fmla="*/ 103 w 212"/>
                  <a:gd name="T17" fmla="*/ 48 h 224"/>
                  <a:gd name="T18" fmla="*/ 92 w 212"/>
                  <a:gd name="T19" fmla="*/ 49 h 224"/>
                  <a:gd name="T20" fmla="*/ 79 w 212"/>
                  <a:gd name="T21" fmla="*/ 54 h 224"/>
                  <a:gd name="T22" fmla="*/ 80 w 212"/>
                  <a:gd name="T23" fmla="*/ 36 h 224"/>
                  <a:gd name="T24" fmla="*/ 84 w 212"/>
                  <a:gd name="T25" fmla="*/ 20 h 224"/>
                  <a:gd name="T26" fmla="*/ 97 w 212"/>
                  <a:gd name="T27" fmla="*/ 17 h 224"/>
                  <a:gd name="T28" fmla="*/ 118 w 212"/>
                  <a:gd name="T29" fmla="*/ 22 h 224"/>
                  <a:gd name="T30" fmla="*/ 138 w 212"/>
                  <a:gd name="T31" fmla="*/ 19 h 224"/>
                  <a:gd name="T32" fmla="*/ 160 w 212"/>
                  <a:gd name="T33" fmla="*/ 28 h 224"/>
                  <a:gd name="T34" fmla="*/ 168 w 212"/>
                  <a:gd name="T35" fmla="*/ 43 h 224"/>
                  <a:gd name="T36" fmla="*/ 207 w 212"/>
                  <a:gd name="T37" fmla="*/ 103 h 224"/>
                  <a:gd name="T38" fmla="*/ 210 w 212"/>
                  <a:gd name="T39" fmla="*/ 122 h 224"/>
                  <a:gd name="T40" fmla="*/ 173 w 212"/>
                  <a:gd name="T41" fmla="*/ 119 h 224"/>
                  <a:gd name="T42" fmla="*/ 197 w 212"/>
                  <a:gd name="T43" fmla="*/ 128 h 224"/>
                  <a:gd name="T44" fmla="*/ 170 w 212"/>
                  <a:gd name="T45" fmla="*/ 141 h 224"/>
                  <a:gd name="T46" fmla="*/ 154 w 212"/>
                  <a:gd name="T47" fmla="*/ 169 h 224"/>
                  <a:gd name="T48" fmla="*/ 142 w 212"/>
                  <a:gd name="T49" fmla="*/ 146 h 224"/>
                  <a:gd name="T50" fmla="*/ 131 w 212"/>
                  <a:gd name="T51" fmla="*/ 161 h 224"/>
                  <a:gd name="T52" fmla="*/ 123 w 212"/>
                  <a:gd name="T53" fmla="*/ 133 h 224"/>
                  <a:gd name="T54" fmla="*/ 108 w 212"/>
                  <a:gd name="T55" fmla="*/ 137 h 224"/>
                  <a:gd name="T56" fmla="*/ 99 w 212"/>
                  <a:gd name="T57" fmla="*/ 175 h 224"/>
                  <a:gd name="T58" fmla="*/ 92 w 212"/>
                  <a:gd name="T59" fmla="*/ 188 h 224"/>
                  <a:gd name="T60" fmla="*/ 93 w 212"/>
                  <a:gd name="T61" fmla="*/ 208 h 224"/>
                  <a:gd name="T62" fmla="*/ 97 w 212"/>
                  <a:gd name="T63" fmla="*/ 214 h 224"/>
                  <a:gd name="T64" fmla="*/ 91 w 212"/>
                  <a:gd name="T65" fmla="*/ 216 h 224"/>
                  <a:gd name="T66" fmla="*/ 88 w 212"/>
                  <a:gd name="T67" fmla="*/ 209 h 224"/>
                  <a:gd name="T68" fmla="*/ 88 w 212"/>
                  <a:gd name="T69" fmla="*/ 181 h 224"/>
                  <a:gd name="T70" fmla="*/ 48 w 212"/>
                  <a:gd name="T71" fmla="*/ 140 h 224"/>
                  <a:gd name="T72" fmla="*/ 41 w 212"/>
                  <a:gd name="T73" fmla="*/ 151 h 224"/>
                  <a:gd name="T74" fmla="*/ 32 w 212"/>
                  <a:gd name="T75" fmla="*/ 160 h 224"/>
                  <a:gd name="T76" fmla="*/ 24 w 212"/>
                  <a:gd name="T77" fmla="*/ 175 h 224"/>
                  <a:gd name="T78" fmla="*/ 19 w 212"/>
                  <a:gd name="T79" fmla="*/ 177 h 224"/>
                  <a:gd name="T80" fmla="*/ 14 w 212"/>
                  <a:gd name="T81" fmla="*/ 195 h 224"/>
                  <a:gd name="T82" fmla="*/ 13 w 212"/>
                  <a:gd name="T83" fmla="*/ 196 h 224"/>
                  <a:gd name="T84" fmla="*/ 15 w 212"/>
                  <a:gd name="T85" fmla="*/ 199 h 224"/>
                  <a:gd name="T86" fmla="*/ 20 w 212"/>
                  <a:gd name="T87" fmla="*/ 216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1" h="224">
                    <a:moveTo>
                      <a:pt x="20" y="216"/>
                    </a:moveTo>
                    <a:cubicBezTo>
                      <a:pt x="5" y="224"/>
                      <a:pt x="2" y="213"/>
                      <a:pt x="0" y="202"/>
                    </a:cubicBezTo>
                    <a:cubicBezTo>
                      <a:pt x="0" y="196"/>
                      <a:pt x="3" y="190"/>
                      <a:pt x="4" y="183"/>
                    </a:cubicBezTo>
                    <a:cubicBezTo>
                      <a:pt x="12" y="174"/>
                      <a:pt x="4" y="161"/>
                      <a:pt x="12" y="152"/>
                    </a:cubicBezTo>
                    <a:cubicBezTo>
                      <a:pt x="21" y="144"/>
                      <a:pt x="30" y="136"/>
                      <a:pt x="32" y="124"/>
                    </a:cubicBezTo>
                    <a:cubicBezTo>
                      <a:pt x="41" y="117"/>
                      <a:pt x="56" y="116"/>
                      <a:pt x="54" y="98"/>
                    </a:cubicBezTo>
                    <a:cubicBezTo>
                      <a:pt x="54" y="91"/>
                      <a:pt x="66" y="87"/>
                      <a:pt x="74" y="88"/>
                    </a:cubicBezTo>
                    <a:cubicBezTo>
                      <a:pt x="98" y="91"/>
                      <a:pt x="96" y="68"/>
                      <a:pt x="106" y="57"/>
                    </a:cubicBezTo>
                    <a:cubicBezTo>
                      <a:pt x="109" y="54"/>
                      <a:pt x="105" y="51"/>
                      <a:pt x="103" y="48"/>
                    </a:cubicBezTo>
                    <a:cubicBezTo>
                      <a:pt x="99" y="45"/>
                      <a:pt x="96" y="46"/>
                      <a:pt x="92" y="49"/>
                    </a:cubicBezTo>
                    <a:cubicBezTo>
                      <a:pt x="89" y="53"/>
                      <a:pt x="84" y="58"/>
                      <a:pt x="79" y="54"/>
                    </a:cubicBezTo>
                    <a:cubicBezTo>
                      <a:pt x="72" y="48"/>
                      <a:pt x="77" y="42"/>
                      <a:pt x="80" y="36"/>
                    </a:cubicBezTo>
                    <a:cubicBezTo>
                      <a:pt x="86" y="31"/>
                      <a:pt x="83" y="25"/>
                      <a:pt x="84" y="20"/>
                    </a:cubicBezTo>
                    <a:cubicBezTo>
                      <a:pt x="88" y="19"/>
                      <a:pt x="93" y="18"/>
                      <a:pt x="97" y="17"/>
                    </a:cubicBezTo>
                    <a:cubicBezTo>
                      <a:pt x="105" y="14"/>
                      <a:pt x="114" y="0"/>
                      <a:pt x="118" y="22"/>
                    </a:cubicBezTo>
                    <a:cubicBezTo>
                      <a:pt x="120" y="30"/>
                      <a:pt x="132" y="23"/>
                      <a:pt x="138" y="19"/>
                    </a:cubicBezTo>
                    <a:cubicBezTo>
                      <a:pt x="150" y="10"/>
                      <a:pt x="157" y="13"/>
                      <a:pt x="160" y="28"/>
                    </a:cubicBezTo>
                    <a:cubicBezTo>
                      <a:pt x="159" y="34"/>
                      <a:pt x="164" y="41"/>
                      <a:pt x="168" y="43"/>
                    </a:cubicBezTo>
                    <a:cubicBezTo>
                      <a:pt x="193" y="56"/>
                      <a:pt x="187" y="87"/>
                      <a:pt x="207" y="103"/>
                    </a:cubicBezTo>
                    <a:cubicBezTo>
                      <a:pt x="212" y="107"/>
                      <a:pt x="203" y="116"/>
                      <a:pt x="210" y="122"/>
                    </a:cubicBezTo>
                    <a:cubicBezTo>
                      <a:pt x="198" y="120"/>
                      <a:pt x="187" y="111"/>
                      <a:pt x="173" y="119"/>
                    </a:cubicBezTo>
                    <a:cubicBezTo>
                      <a:pt x="180" y="127"/>
                      <a:pt x="191" y="120"/>
                      <a:pt x="197" y="128"/>
                    </a:cubicBezTo>
                    <a:cubicBezTo>
                      <a:pt x="191" y="139"/>
                      <a:pt x="180" y="138"/>
                      <a:pt x="170" y="141"/>
                    </a:cubicBezTo>
                    <a:cubicBezTo>
                      <a:pt x="159" y="145"/>
                      <a:pt x="157" y="158"/>
                      <a:pt x="154" y="169"/>
                    </a:cubicBezTo>
                    <a:cubicBezTo>
                      <a:pt x="142" y="165"/>
                      <a:pt x="145" y="153"/>
                      <a:pt x="142" y="146"/>
                    </a:cubicBezTo>
                    <a:cubicBezTo>
                      <a:pt x="131" y="147"/>
                      <a:pt x="140" y="158"/>
                      <a:pt x="131" y="161"/>
                    </a:cubicBezTo>
                    <a:cubicBezTo>
                      <a:pt x="127" y="152"/>
                      <a:pt x="136" y="139"/>
                      <a:pt x="123" y="133"/>
                    </a:cubicBezTo>
                    <a:cubicBezTo>
                      <a:pt x="117" y="130"/>
                      <a:pt x="112" y="127"/>
                      <a:pt x="108" y="137"/>
                    </a:cubicBezTo>
                    <a:cubicBezTo>
                      <a:pt x="103" y="150"/>
                      <a:pt x="98" y="161"/>
                      <a:pt x="99" y="175"/>
                    </a:cubicBezTo>
                    <a:cubicBezTo>
                      <a:pt x="100" y="179"/>
                      <a:pt x="107" y="190"/>
                      <a:pt x="92" y="188"/>
                    </a:cubicBezTo>
                    <a:cubicBezTo>
                      <a:pt x="93" y="195"/>
                      <a:pt x="92" y="202"/>
                      <a:pt x="93" y="208"/>
                    </a:cubicBezTo>
                    <a:cubicBezTo>
                      <a:pt x="94" y="210"/>
                      <a:pt x="101" y="209"/>
                      <a:pt x="97" y="214"/>
                    </a:cubicBezTo>
                    <a:cubicBezTo>
                      <a:pt x="96" y="216"/>
                      <a:pt x="93" y="217"/>
                      <a:pt x="91" y="216"/>
                    </a:cubicBezTo>
                    <a:cubicBezTo>
                      <a:pt x="87" y="216"/>
                      <a:pt x="88" y="212"/>
                      <a:pt x="88" y="209"/>
                    </a:cubicBezTo>
                    <a:cubicBezTo>
                      <a:pt x="88" y="199"/>
                      <a:pt x="88" y="190"/>
                      <a:pt x="88" y="181"/>
                    </a:cubicBezTo>
                    <a:cubicBezTo>
                      <a:pt x="88" y="143"/>
                      <a:pt x="85" y="140"/>
                      <a:pt x="48" y="140"/>
                    </a:cubicBezTo>
                    <a:cubicBezTo>
                      <a:pt x="43" y="142"/>
                      <a:pt x="38" y="146"/>
                      <a:pt x="41" y="151"/>
                    </a:cubicBezTo>
                    <a:cubicBezTo>
                      <a:pt x="45" y="162"/>
                      <a:pt x="34" y="156"/>
                      <a:pt x="32" y="160"/>
                    </a:cubicBezTo>
                    <a:cubicBezTo>
                      <a:pt x="27" y="164"/>
                      <a:pt x="29" y="171"/>
                      <a:pt x="24" y="175"/>
                    </a:cubicBezTo>
                    <a:cubicBezTo>
                      <a:pt x="22" y="178"/>
                      <a:pt x="18" y="170"/>
                      <a:pt x="19" y="177"/>
                    </a:cubicBezTo>
                    <a:cubicBezTo>
                      <a:pt x="22" y="186"/>
                      <a:pt x="22" y="186"/>
                      <a:pt x="14" y="195"/>
                    </a:cubicBezTo>
                    <a:cubicBezTo>
                      <a:pt x="13" y="193"/>
                      <a:pt x="12" y="194"/>
                      <a:pt x="13" y="196"/>
                    </a:cubicBezTo>
                    <a:cubicBezTo>
                      <a:pt x="13" y="197"/>
                      <a:pt x="14" y="198"/>
                      <a:pt x="15" y="199"/>
                    </a:cubicBezTo>
                    <a:cubicBezTo>
                      <a:pt x="19" y="204"/>
                      <a:pt x="25" y="208"/>
                      <a:pt x="20" y="216"/>
                    </a:cubicBezTo>
                    <a:close/>
                  </a:path>
                </a:pathLst>
              </a:custGeom>
              <a:solidFill>
                <a:srgbClr val="C2A8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8" name="Freeform 1008">
                <a:extLst>
                  <a:ext uri="{FF2B5EF4-FFF2-40B4-BE49-F238E27FC236}">
                    <a16:creationId xmlns:a16="http://schemas.microsoft.com/office/drawing/2014/main" id="{041CCDAE-24D1-90F6-750E-273F9917CDBF}"/>
                  </a:ext>
                </a:extLst>
              </p:cNvPr>
              <p:cNvSpPr/>
              <p:nvPr/>
            </p:nvSpPr>
            <p:spPr bwMode="auto">
              <a:xfrm>
                <a:off x="4343" y="1608"/>
                <a:ext cx="15" cy="23"/>
              </a:xfrm>
              <a:custGeom>
                <a:avLst/>
                <a:gdLst>
                  <a:gd name="T0" fmla="*/ 0 w 36"/>
                  <a:gd name="T1" fmla="*/ 16 h 27"/>
                  <a:gd name="T2" fmla="*/ 36 w 36"/>
                  <a:gd name="T3" fmla="*/ 20 h 27"/>
                  <a:gd name="T4" fmla="*/ 0 w 36"/>
                  <a:gd name="T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7">
                    <a:moveTo>
                      <a:pt x="0" y="16"/>
                    </a:moveTo>
                    <a:cubicBezTo>
                      <a:pt x="17" y="0"/>
                      <a:pt x="24" y="1"/>
                      <a:pt x="36" y="20"/>
                    </a:cubicBezTo>
                    <a:cubicBezTo>
                      <a:pt x="23" y="27"/>
                      <a:pt x="11" y="21"/>
                      <a:pt x="0" y="16"/>
                    </a:cubicBezTo>
                    <a:close/>
                  </a:path>
                </a:pathLst>
              </a:custGeom>
              <a:solidFill>
                <a:srgbClr val="EA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9" name="Freeform 1009">
                <a:extLst>
                  <a:ext uri="{FF2B5EF4-FFF2-40B4-BE49-F238E27FC236}">
                    <a16:creationId xmlns:a16="http://schemas.microsoft.com/office/drawing/2014/main" id="{423F65DE-95E1-C18F-3CB6-FD10F2310423}"/>
                  </a:ext>
                </a:extLst>
              </p:cNvPr>
              <p:cNvSpPr/>
              <p:nvPr/>
            </p:nvSpPr>
            <p:spPr bwMode="auto">
              <a:xfrm>
                <a:off x="4270" y="2176"/>
                <a:ext cx="83" cy="176"/>
              </a:xfrm>
              <a:custGeom>
                <a:avLst/>
                <a:gdLst>
                  <a:gd name="T0" fmla="*/ 205 w 205"/>
                  <a:gd name="T1" fmla="*/ 191 h 206"/>
                  <a:gd name="T2" fmla="*/ 193 w 205"/>
                  <a:gd name="T3" fmla="*/ 196 h 206"/>
                  <a:gd name="T4" fmla="*/ 164 w 205"/>
                  <a:gd name="T5" fmla="*/ 197 h 206"/>
                  <a:gd name="T6" fmla="*/ 129 w 205"/>
                  <a:gd name="T7" fmla="*/ 198 h 206"/>
                  <a:gd name="T8" fmla="*/ 130 w 205"/>
                  <a:gd name="T9" fmla="*/ 168 h 206"/>
                  <a:gd name="T10" fmla="*/ 123 w 205"/>
                  <a:gd name="T11" fmla="*/ 150 h 206"/>
                  <a:gd name="T12" fmla="*/ 93 w 205"/>
                  <a:gd name="T13" fmla="*/ 141 h 206"/>
                  <a:gd name="T14" fmla="*/ 82 w 205"/>
                  <a:gd name="T15" fmla="*/ 129 h 206"/>
                  <a:gd name="T16" fmla="*/ 92 w 205"/>
                  <a:gd name="T17" fmla="*/ 119 h 206"/>
                  <a:gd name="T18" fmla="*/ 110 w 205"/>
                  <a:gd name="T19" fmla="*/ 105 h 206"/>
                  <a:gd name="T20" fmla="*/ 83 w 205"/>
                  <a:gd name="T21" fmla="*/ 94 h 206"/>
                  <a:gd name="T22" fmla="*/ 60 w 205"/>
                  <a:gd name="T23" fmla="*/ 87 h 206"/>
                  <a:gd name="T24" fmla="*/ 62 w 205"/>
                  <a:gd name="T25" fmla="*/ 65 h 206"/>
                  <a:gd name="T26" fmla="*/ 69 w 205"/>
                  <a:gd name="T27" fmla="*/ 47 h 206"/>
                  <a:gd name="T28" fmla="*/ 60 w 205"/>
                  <a:gd name="T29" fmla="*/ 32 h 206"/>
                  <a:gd name="T30" fmla="*/ 48 w 205"/>
                  <a:gd name="T31" fmla="*/ 41 h 206"/>
                  <a:gd name="T32" fmla="*/ 32 w 205"/>
                  <a:gd name="T33" fmla="*/ 63 h 206"/>
                  <a:gd name="T34" fmla="*/ 10 w 205"/>
                  <a:gd name="T35" fmla="*/ 72 h 206"/>
                  <a:gd name="T36" fmla="*/ 11 w 205"/>
                  <a:gd name="T37" fmla="*/ 57 h 206"/>
                  <a:gd name="T38" fmla="*/ 5 w 205"/>
                  <a:gd name="T39" fmla="*/ 43 h 206"/>
                  <a:gd name="T40" fmla="*/ 5 w 205"/>
                  <a:gd name="T41" fmla="*/ 35 h 206"/>
                  <a:gd name="T42" fmla="*/ 47 w 205"/>
                  <a:gd name="T43" fmla="*/ 11 h 206"/>
                  <a:gd name="T44" fmla="*/ 81 w 205"/>
                  <a:gd name="T45" fmla="*/ 7 h 206"/>
                  <a:gd name="T46" fmla="*/ 86 w 205"/>
                  <a:gd name="T47" fmla="*/ 10 h 206"/>
                  <a:gd name="T48" fmla="*/ 166 w 205"/>
                  <a:gd name="T49" fmla="*/ 33 h 206"/>
                  <a:gd name="T50" fmla="*/ 189 w 205"/>
                  <a:gd name="T51" fmla="*/ 67 h 206"/>
                  <a:gd name="T52" fmla="*/ 197 w 205"/>
                  <a:gd name="T53" fmla="*/ 149 h 206"/>
                  <a:gd name="T54" fmla="*/ 196 w 205"/>
                  <a:gd name="T55" fmla="*/ 172 h 206"/>
                  <a:gd name="T56" fmla="*/ 205 w 205"/>
                  <a:gd name="T57" fmla="*/ 19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5" h="206">
                    <a:moveTo>
                      <a:pt x="205" y="191"/>
                    </a:moveTo>
                    <a:cubicBezTo>
                      <a:pt x="202" y="196"/>
                      <a:pt x="198" y="202"/>
                      <a:pt x="193" y="196"/>
                    </a:cubicBezTo>
                    <a:cubicBezTo>
                      <a:pt x="182" y="184"/>
                      <a:pt x="173" y="191"/>
                      <a:pt x="164" y="197"/>
                    </a:cubicBezTo>
                    <a:cubicBezTo>
                      <a:pt x="153" y="205"/>
                      <a:pt x="139" y="206"/>
                      <a:pt x="129" y="198"/>
                    </a:cubicBezTo>
                    <a:cubicBezTo>
                      <a:pt x="120" y="190"/>
                      <a:pt x="122" y="178"/>
                      <a:pt x="130" y="168"/>
                    </a:cubicBezTo>
                    <a:cubicBezTo>
                      <a:pt x="136" y="160"/>
                      <a:pt x="130" y="155"/>
                      <a:pt x="123" y="150"/>
                    </a:cubicBezTo>
                    <a:cubicBezTo>
                      <a:pt x="114" y="144"/>
                      <a:pt x="103" y="145"/>
                      <a:pt x="93" y="141"/>
                    </a:cubicBezTo>
                    <a:cubicBezTo>
                      <a:pt x="89" y="138"/>
                      <a:pt x="82" y="136"/>
                      <a:pt x="82" y="129"/>
                    </a:cubicBezTo>
                    <a:cubicBezTo>
                      <a:pt x="82" y="122"/>
                      <a:pt x="88" y="121"/>
                      <a:pt x="92" y="119"/>
                    </a:cubicBezTo>
                    <a:cubicBezTo>
                      <a:pt x="99" y="115"/>
                      <a:pt x="114" y="118"/>
                      <a:pt x="110" y="105"/>
                    </a:cubicBezTo>
                    <a:cubicBezTo>
                      <a:pt x="107" y="94"/>
                      <a:pt x="97" y="88"/>
                      <a:pt x="83" y="94"/>
                    </a:cubicBezTo>
                    <a:cubicBezTo>
                      <a:pt x="74" y="98"/>
                      <a:pt x="66" y="94"/>
                      <a:pt x="60" y="87"/>
                    </a:cubicBezTo>
                    <a:cubicBezTo>
                      <a:pt x="53" y="80"/>
                      <a:pt x="58" y="72"/>
                      <a:pt x="62" y="65"/>
                    </a:cubicBezTo>
                    <a:cubicBezTo>
                      <a:pt x="66" y="59"/>
                      <a:pt x="70" y="54"/>
                      <a:pt x="69" y="47"/>
                    </a:cubicBezTo>
                    <a:cubicBezTo>
                      <a:pt x="68" y="41"/>
                      <a:pt x="67" y="34"/>
                      <a:pt x="60" y="32"/>
                    </a:cubicBezTo>
                    <a:cubicBezTo>
                      <a:pt x="54" y="31"/>
                      <a:pt x="51" y="36"/>
                      <a:pt x="48" y="41"/>
                    </a:cubicBezTo>
                    <a:cubicBezTo>
                      <a:pt x="44" y="49"/>
                      <a:pt x="35" y="53"/>
                      <a:pt x="32" y="63"/>
                    </a:cubicBezTo>
                    <a:cubicBezTo>
                      <a:pt x="29" y="74"/>
                      <a:pt x="17" y="74"/>
                      <a:pt x="10" y="72"/>
                    </a:cubicBezTo>
                    <a:cubicBezTo>
                      <a:pt x="0" y="69"/>
                      <a:pt x="7" y="63"/>
                      <a:pt x="11" y="57"/>
                    </a:cubicBezTo>
                    <a:cubicBezTo>
                      <a:pt x="13" y="52"/>
                      <a:pt x="9" y="47"/>
                      <a:pt x="5" y="43"/>
                    </a:cubicBezTo>
                    <a:cubicBezTo>
                      <a:pt x="5" y="41"/>
                      <a:pt x="5" y="38"/>
                      <a:pt x="5" y="35"/>
                    </a:cubicBezTo>
                    <a:cubicBezTo>
                      <a:pt x="21" y="31"/>
                      <a:pt x="33" y="19"/>
                      <a:pt x="47" y="11"/>
                    </a:cubicBezTo>
                    <a:cubicBezTo>
                      <a:pt x="58" y="4"/>
                      <a:pt x="69" y="1"/>
                      <a:pt x="81" y="7"/>
                    </a:cubicBezTo>
                    <a:cubicBezTo>
                      <a:pt x="82" y="8"/>
                      <a:pt x="85" y="10"/>
                      <a:pt x="86" y="10"/>
                    </a:cubicBezTo>
                    <a:cubicBezTo>
                      <a:pt x="118" y="0"/>
                      <a:pt x="137" y="31"/>
                      <a:pt x="166" y="33"/>
                    </a:cubicBezTo>
                    <a:cubicBezTo>
                      <a:pt x="183" y="35"/>
                      <a:pt x="191" y="49"/>
                      <a:pt x="189" y="67"/>
                    </a:cubicBezTo>
                    <a:cubicBezTo>
                      <a:pt x="192" y="95"/>
                      <a:pt x="194" y="122"/>
                      <a:pt x="197" y="149"/>
                    </a:cubicBezTo>
                    <a:cubicBezTo>
                      <a:pt x="198" y="157"/>
                      <a:pt x="201" y="164"/>
                      <a:pt x="196" y="172"/>
                    </a:cubicBezTo>
                    <a:cubicBezTo>
                      <a:pt x="189" y="181"/>
                      <a:pt x="203" y="184"/>
                      <a:pt x="205" y="191"/>
                    </a:cubicBezTo>
                    <a:close/>
                  </a:path>
                </a:pathLst>
              </a:custGeom>
              <a:solidFill>
                <a:srgbClr val="EBC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0" name="Freeform 1010">
                <a:extLst>
                  <a:ext uri="{FF2B5EF4-FFF2-40B4-BE49-F238E27FC236}">
                    <a16:creationId xmlns:a16="http://schemas.microsoft.com/office/drawing/2014/main" id="{AEA9D447-00F5-388A-E554-7EFB4A5CEAC3}"/>
                  </a:ext>
                </a:extLst>
              </p:cNvPr>
              <p:cNvSpPr/>
              <p:nvPr/>
            </p:nvSpPr>
            <p:spPr bwMode="auto">
              <a:xfrm>
                <a:off x="4006" y="2151"/>
                <a:ext cx="66" cy="112"/>
              </a:xfrm>
              <a:custGeom>
                <a:avLst/>
                <a:gdLst>
                  <a:gd name="T0" fmla="*/ 165 w 165"/>
                  <a:gd name="T1" fmla="*/ 61 h 132"/>
                  <a:gd name="T2" fmla="*/ 145 w 165"/>
                  <a:gd name="T3" fmla="*/ 70 h 132"/>
                  <a:gd name="T4" fmla="*/ 105 w 165"/>
                  <a:gd name="T5" fmla="*/ 101 h 132"/>
                  <a:gd name="T6" fmla="*/ 90 w 165"/>
                  <a:gd name="T7" fmla="*/ 111 h 132"/>
                  <a:gd name="T8" fmla="*/ 32 w 165"/>
                  <a:gd name="T9" fmla="*/ 114 h 132"/>
                  <a:gd name="T10" fmla="*/ 14 w 165"/>
                  <a:gd name="T11" fmla="*/ 106 h 132"/>
                  <a:gd name="T12" fmla="*/ 2 w 165"/>
                  <a:gd name="T13" fmla="*/ 101 h 132"/>
                  <a:gd name="T14" fmla="*/ 7 w 165"/>
                  <a:gd name="T15" fmla="*/ 85 h 132"/>
                  <a:gd name="T16" fmla="*/ 18 w 165"/>
                  <a:gd name="T17" fmla="*/ 71 h 132"/>
                  <a:gd name="T18" fmla="*/ 13 w 165"/>
                  <a:gd name="T19" fmla="*/ 45 h 132"/>
                  <a:gd name="T20" fmla="*/ 21 w 165"/>
                  <a:gd name="T21" fmla="*/ 25 h 132"/>
                  <a:gd name="T22" fmla="*/ 25 w 165"/>
                  <a:gd name="T23" fmla="*/ 7 h 132"/>
                  <a:gd name="T24" fmla="*/ 39 w 165"/>
                  <a:gd name="T25" fmla="*/ 2 h 132"/>
                  <a:gd name="T26" fmla="*/ 45 w 165"/>
                  <a:gd name="T27" fmla="*/ 17 h 132"/>
                  <a:gd name="T28" fmla="*/ 57 w 165"/>
                  <a:gd name="T29" fmla="*/ 35 h 132"/>
                  <a:gd name="T30" fmla="*/ 134 w 165"/>
                  <a:gd name="T31" fmla="*/ 35 h 132"/>
                  <a:gd name="T32" fmla="*/ 165 w 165"/>
                  <a:gd name="T33" fmla="*/ 53 h 132"/>
                  <a:gd name="T34" fmla="*/ 165 w 165"/>
                  <a:gd name="T35" fmla="*/ 6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5" h="132">
                    <a:moveTo>
                      <a:pt x="165" y="61"/>
                    </a:moveTo>
                    <a:cubicBezTo>
                      <a:pt x="157" y="61"/>
                      <a:pt x="149" y="61"/>
                      <a:pt x="145" y="70"/>
                    </a:cubicBezTo>
                    <a:cubicBezTo>
                      <a:pt x="137" y="88"/>
                      <a:pt x="122" y="96"/>
                      <a:pt x="105" y="101"/>
                    </a:cubicBezTo>
                    <a:cubicBezTo>
                      <a:pt x="98" y="103"/>
                      <a:pt x="94" y="106"/>
                      <a:pt x="90" y="111"/>
                    </a:cubicBezTo>
                    <a:cubicBezTo>
                      <a:pt x="70" y="131"/>
                      <a:pt x="53" y="132"/>
                      <a:pt x="32" y="114"/>
                    </a:cubicBezTo>
                    <a:cubicBezTo>
                      <a:pt x="26" y="110"/>
                      <a:pt x="21" y="105"/>
                      <a:pt x="14" y="106"/>
                    </a:cubicBezTo>
                    <a:cubicBezTo>
                      <a:pt x="8" y="107"/>
                      <a:pt x="3" y="108"/>
                      <a:pt x="2" y="101"/>
                    </a:cubicBezTo>
                    <a:cubicBezTo>
                      <a:pt x="1" y="95"/>
                      <a:pt x="0" y="89"/>
                      <a:pt x="7" y="85"/>
                    </a:cubicBezTo>
                    <a:cubicBezTo>
                      <a:pt x="12" y="82"/>
                      <a:pt x="15" y="76"/>
                      <a:pt x="18" y="71"/>
                    </a:cubicBezTo>
                    <a:cubicBezTo>
                      <a:pt x="26" y="60"/>
                      <a:pt x="25" y="52"/>
                      <a:pt x="13" y="45"/>
                    </a:cubicBezTo>
                    <a:cubicBezTo>
                      <a:pt x="20" y="40"/>
                      <a:pt x="33" y="38"/>
                      <a:pt x="21" y="25"/>
                    </a:cubicBezTo>
                    <a:cubicBezTo>
                      <a:pt x="16" y="19"/>
                      <a:pt x="21" y="13"/>
                      <a:pt x="25" y="7"/>
                    </a:cubicBezTo>
                    <a:cubicBezTo>
                      <a:pt x="29" y="3"/>
                      <a:pt x="34" y="0"/>
                      <a:pt x="39" y="2"/>
                    </a:cubicBezTo>
                    <a:cubicBezTo>
                      <a:pt x="47" y="5"/>
                      <a:pt x="45" y="12"/>
                      <a:pt x="45" y="17"/>
                    </a:cubicBezTo>
                    <a:cubicBezTo>
                      <a:pt x="45" y="27"/>
                      <a:pt x="50" y="30"/>
                      <a:pt x="57" y="35"/>
                    </a:cubicBezTo>
                    <a:cubicBezTo>
                      <a:pt x="84" y="51"/>
                      <a:pt x="108" y="51"/>
                      <a:pt x="134" y="35"/>
                    </a:cubicBezTo>
                    <a:cubicBezTo>
                      <a:pt x="162" y="19"/>
                      <a:pt x="165" y="22"/>
                      <a:pt x="165" y="53"/>
                    </a:cubicBezTo>
                    <a:cubicBezTo>
                      <a:pt x="165" y="56"/>
                      <a:pt x="165" y="59"/>
                      <a:pt x="165" y="61"/>
                    </a:cubicBezTo>
                    <a:close/>
                  </a:path>
                </a:pathLst>
              </a:custGeom>
              <a:solidFill>
                <a:srgbClr val="DFB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1" name="Freeform 1011">
                <a:extLst>
                  <a:ext uri="{FF2B5EF4-FFF2-40B4-BE49-F238E27FC236}">
                    <a16:creationId xmlns:a16="http://schemas.microsoft.com/office/drawing/2014/main" id="{E1DFF309-CFB3-7615-5AC7-F6D26F42D5B3}"/>
                  </a:ext>
                </a:extLst>
              </p:cNvPr>
              <p:cNvSpPr/>
              <p:nvPr/>
            </p:nvSpPr>
            <p:spPr bwMode="auto">
              <a:xfrm>
                <a:off x="4354" y="1948"/>
                <a:ext cx="132" cy="182"/>
              </a:xfrm>
              <a:custGeom>
                <a:avLst/>
                <a:gdLst>
                  <a:gd name="T0" fmla="*/ 234 w 325"/>
                  <a:gd name="T1" fmla="*/ 207 h 214"/>
                  <a:gd name="T2" fmla="*/ 206 w 325"/>
                  <a:gd name="T3" fmla="*/ 194 h 214"/>
                  <a:gd name="T4" fmla="*/ 163 w 325"/>
                  <a:gd name="T5" fmla="*/ 183 h 214"/>
                  <a:gd name="T6" fmla="*/ 123 w 325"/>
                  <a:gd name="T7" fmla="*/ 190 h 214"/>
                  <a:gd name="T8" fmla="*/ 98 w 325"/>
                  <a:gd name="T9" fmla="*/ 191 h 214"/>
                  <a:gd name="T10" fmla="*/ 64 w 325"/>
                  <a:gd name="T11" fmla="*/ 180 h 214"/>
                  <a:gd name="T12" fmla="*/ 52 w 325"/>
                  <a:gd name="T13" fmla="*/ 176 h 214"/>
                  <a:gd name="T14" fmla="*/ 7 w 325"/>
                  <a:gd name="T15" fmla="*/ 178 h 214"/>
                  <a:gd name="T16" fmla="*/ 0 w 325"/>
                  <a:gd name="T17" fmla="*/ 173 h 214"/>
                  <a:gd name="T18" fmla="*/ 8 w 325"/>
                  <a:gd name="T19" fmla="*/ 167 h 214"/>
                  <a:gd name="T20" fmla="*/ 58 w 325"/>
                  <a:gd name="T21" fmla="*/ 151 h 214"/>
                  <a:gd name="T22" fmla="*/ 94 w 325"/>
                  <a:gd name="T23" fmla="*/ 159 h 214"/>
                  <a:gd name="T24" fmla="*/ 102 w 325"/>
                  <a:gd name="T25" fmla="*/ 156 h 214"/>
                  <a:gd name="T26" fmla="*/ 102 w 325"/>
                  <a:gd name="T27" fmla="*/ 92 h 214"/>
                  <a:gd name="T28" fmla="*/ 90 w 325"/>
                  <a:gd name="T29" fmla="*/ 71 h 214"/>
                  <a:gd name="T30" fmla="*/ 81 w 325"/>
                  <a:gd name="T31" fmla="*/ 20 h 214"/>
                  <a:gd name="T32" fmla="*/ 100 w 325"/>
                  <a:gd name="T33" fmla="*/ 6 h 214"/>
                  <a:gd name="T34" fmla="*/ 118 w 325"/>
                  <a:gd name="T35" fmla="*/ 8 h 214"/>
                  <a:gd name="T36" fmla="*/ 130 w 325"/>
                  <a:gd name="T37" fmla="*/ 41 h 214"/>
                  <a:gd name="T38" fmla="*/ 184 w 325"/>
                  <a:gd name="T39" fmla="*/ 104 h 214"/>
                  <a:gd name="T40" fmla="*/ 211 w 325"/>
                  <a:gd name="T41" fmla="*/ 107 h 214"/>
                  <a:gd name="T42" fmla="*/ 236 w 325"/>
                  <a:gd name="T43" fmla="*/ 89 h 214"/>
                  <a:gd name="T44" fmla="*/ 272 w 325"/>
                  <a:gd name="T45" fmla="*/ 99 h 214"/>
                  <a:gd name="T46" fmla="*/ 303 w 325"/>
                  <a:gd name="T47" fmla="*/ 116 h 214"/>
                  <a:gd name="T48" fmla="*/ 318 w 325"/>
                  <a:gd name="T49" fmla="*/ 119 h 214"/>
                  <a:gd name="T50" fmla="*/ 320 w 325"/>
                  <a:gd name="T51" fmla="*/ 144 h 214"/>
                  <a:gd name="T52" fmla="*/ 321 w 325"/>
                  <a:gd name="T53" fmla="*/ 158 h 214"/>
                  <a:gd name="T54" fmla="*/ 302 w 325"/>
                  <a:gd name="T55" fmla="*/ 163 h 214"/>
                  <a:gd name="T56" fmla="*/ 284 w 325"/>
                  <a:gd name="T57" fmla="*/ 152 h 214"/>
                  <a:gd name="T58" fmla="*/ 261 w 325"/>
                  <a:gd name="T59" fmla="*/ 191 h 214"/>
                  <a:gd name="T60" fmla="*/ 254 w 325"/>
                  <a:gd name="T61" fmla="*/ 203 h 214"/>
                  <a:gd name="T62" fmla="*/ 266 w 325"/>
                  <a:gd name="T63" fmla="*/ 143 h 214"/>
                  <a:gd name="T64" fmla="*/ 273 w 325"/>
                  <a:gd name="T65" fmla="*/ 128 h 214"/>
                  <a:gd name="T66" fmla="*/ 256 w 325"/>
                  <a:gd name="T67" fmla="*/ 128 h 214"/>
                  <a:gd name="T68" fmla="*/ 233 w 325"/>
                  <a:gd name="T69" fmla="*/ 190 h 214"/>
                  <a:gd name="T70" fmla="*/ 234 w 325"/>
                  <a:gd name="T71" fmla="*/ 207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214">
                    <a:moveTo>
                      <a:pt x="234" y="207"/>
                    </a:moveTo>
                    <a:cubicBezTo>
                      <a:pt x="219" y="214"/>
                      <a:pt x="211" y="210"/>
                      <a:pt x="206" y="194"/>
                    </a:cubicBezTo>
                    <a:cubicBezTo>
                      <a:pt x="201" y="181"/>
                      <a:pt x="173" y="174"/>
                      <a:pt x="163" y="183"/>
                    </a:cubicBezTo>
                    <a:cubicBezTo>
                      <a:pt x="150" y="194"/>
                      <a:pt x="138" y="197"/>
                      <a:pt x="123" y="190"/>
                    </a:cubicBezTo>
                    <a:cubicBezTo>
                      <a:pt x="115" y="186"/>
                      <a:pt x="106" y="194"/>
                      <a:pt x="98" y="191"/>
                    </a:cubicBezTo>
                    <a:cubicBezTo>
                      <a:pt x="85" y="192"/>
                      <a:pt x="73" y="192"/>
                      <a:pt x="64" y="180"/>
                    </a:cubicBezTo>
                    <a:cubicBezTo>
                      <a:pt x="61" y="176"/>
                      <a:pt x="54" y="173"/>
                      <a:pt x="52" y="176"/>
                    </a:cubicBezTo>
                    <a:cubicBezTo>
                      <a:pt x="37" y="191"/>
                      <a:pt x="22" y="172"/>
                      <a:pt x="7" y="178"/>
                    </a:cubicBezTo>
                    <a:cubicBezTo>
                      <a:pt x="4" y="179"/>
                      <a:pt x="0" y="177"/>
                      <a:pt x="0" y="173"/>
                    </a:cubicBezTo>
                    <a:cubicBezTo>
                      <a:pt x="0" y="167"/>
                      <a:pt x="5" y="168"/>
                      <a:pt x="8" y="167"/>
                    </a:cubicBezTo>
                    <a:cubicBezTo>
                      <a:pt x="25" y="164"/>
                      <a:pt x="45" y="167"/>
                      <a:pt x="58" y="151"/>
                    </a:cubicBezTo>
                    <a:cubicBezTo>
                      <a:pt x="69" y="159"/>
                      <a:pt x="83" y="153"/>
                      <a:pt x="94" y="159"/>
                    </a:cubicBezTo>
                    <a:cubicBezTo>
                      <a:pt x="96" y="159"/>
                      <a:pt x="100" y="158"/>
                      <a:pt x="102" y="156"/>
                    </a:cubicBezTo>
                    <a:cubicBezTo>
                      <a:pt x="112" y="148"/>
                      <a:pt x="113" y="100"/>
                      <a:pt x="102" y="92"/>
                    </a:cubicBezTo>
                    <a:cubicBezTo>
                      <a:pt x="95" y="87"/>
                      <a:pt x="89" y="79"/>
                      <a:pt x="90" y="71"/>
                    </a:cubicBezTo>
                    <a:cubicBezTo>
                      <a:pt x="93" y="53"/>
                      <a:pt x="80" y="38"/>
                      <a:pt x="81" y="20"/>
                    </a:cubicBezTo>
                    <a:cubicBezTo>
                      <a:pt x="82" y="6"/>
                      <a:pt x="85" y="0"/>
                      <a:pt x="100" y="6"/>
                    </a:cubicBezTo>
                    <a:cubicBezTo>
                      <a:pt x="105" y="8"/>
                      <a:pt x="112" y="7"/>
                      <a:pt x="118" y="8"/>
                    </a:cubicBezTo>
                    <a:cubicBezTo>
                      <a:pt x="116" y="21"/>
                      <a:pt x="122" y="31"/>
                      <a:pt x="130" y="41"/>
                    </a:cubicBezTo>
                    <a:cubicBezTo>
                      <a:pt x="146" y="63"/>
                      <a:pt x="162" y="86"/>
                      <a:pt x="184" y="104"/>
                    </a:cubicBezTo>
                    <a:cubicBezTo>
                      <a:pt x="192" y="112"/>
                      <a:pt x="201" y="118"/>
                      <a:pt x="211" y="107"/>
                    </a:cubicBezTo>
                    <a:cubicBezTo>
                      <a:pt x="218" y="100"/>
                      <a:pt x="227" y="93"/>
                      <a:pt x="236" y="89"/>
                    </a:cubicBezTo>
                    <a:cubicBezTo>
                      <a:pt x="251" y="83"/>
                      <a:pt x="263" y="83"/>
                      <a:pt x="272" y="99"/>
                    </a:cubicBezTo>
                    <a:cubicBezTo>
                      <a:pt x="279" y="110"/>
                      <a:pt x="290" y="115"/>
                      <a:pt x="303" y="116"/>
                    </a:cubicBezTo>
                    <a:cubicBezTo>
                      <a:pt x="309" y="116"/>
                      <a:pt x="314" y="115"/>
                      <a:pt x="318" y="119"/>
                    </a:cubicBezTo>
                    <a:cubicBezTo>
                      <a:pt x="315" y="128"/>
                      <a:pt x="306" y="136"/>
                      <a:pt x="320" y="144"/>
                    </a:cubicBezTo>
                    <a:cubicBezTo>
                      <a:pt x="325" y="147"/>
                      <a:pt x="325" y="153"/>
                      <a:pt x="321" y="158"/>
                    </a:cubicBezTo>
                    <a:cubicBezTo>
                      <a:pt x="316" y="165"/>
                      <a:pt x="311" y="170"/>
                      <a:pt x="302" y="163"/>
                    </a:cubicBezTo>
                    <a:cubicBezTo>
                      <a:pt x="302" y="151"/>
                      <a:pt x="296" y="146"/>
                      <a:pt x="284" y="152"/>
                    </a:cubicBezTo>
                    <a:cubicBezTo>
                      <a:pt x="269" y="160"/>
                      <a:pt x="250" y="166"/>
                      <a:pt x="261" y="191"/>
                    </a:cubicBezTo>
                    <a:cubicBezTo>
                      <a:pt x="263" y="197"/>
                      <a:pt x="259" y="201"/>
                      <a:pt x="254" y="203"/>
                    </a:cubicBezTo>
                    <a:cubicBezTo>
                      <a:pt x="240" y="178"/>
                      <a:pt x="243" y="161"/>
                      <a:pt x="266" y="143"/>
                    </a:cubicBezTo>
                    <a:cubicBezTo>
                      <a:pt x="271" y="139"/>
                      <a:pt x="278" y="135"/>
                      <a:pt x="273" y="128"/>
                    </a:cubicBezTo>
                    <a:cubicBezTo>
                      <a:pt x="268" y="120"/>
                      <a:pt x="261" y="125"/>
                      <a:pt x="256" y="128"/>
                    </a:cubicBezTo>
                    <a:cubicBezTo>
                      <a:pt x="241" y="136"/>
                      <a:pt x="230" y="167"/>
                      <a:pt x="233" y="190"/>
                    </a:cubicBezTo>
                    <a:cubicBezTo>
                      <a:pt x="234" y="196"/>
                      <a:pt x="237" y="201"/>
                      <a:pt x="234" y="207"/>
                    </a:cubicBezTo>
                    <a:close/>
                  </a:path>
                </a:pathLst>
              </a:custGeom>
              <a:solidFill>
                <a:srgbClr val="E7C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2" name="Freeform 1012">
                <a:extLst>
                  <a:ext uri="{FF2B5EF4-FFF2-40B4-BE49-F238E27FC236}">
                    <a16:creationId xmlns:a16="http://schemas.microsoft.com/office/drawing/2014/main" id="{FAE7AFF0-A18B-78CC-6687-582D13C78CCE}"/>
                  </a:ext>
                </a:extLst>
              </p:cNvPr>
              <p:cNvSpPr/>
              <p:nvPr/>
            </p:nvSpPr>
            <p:spPr bwMode="auto">
              <a:xfrm>
                <a:off x="4379" y="2122"/>
                <a:ext cx="22" cy="46"/>
              </a:xfrm>
              <a:custGeom>
                <a:avLst/>
                <a:gdLst>
                  <a:gd name="T0" fmla="*/ 23 w 53"/>
                  <a:gd name="T1" fmla="*/ 0 h 54"/>
                  <a:gd name="T2" fmla="*/ 46 w 53"/>
                  <a:gd name="T3" fmla="*/ 33 h 54"/>
                  <a:gd name="T4" fmla="*/ 53 w 53"/>
                  <a:gd name="T5" fmla="*/ 50 h 54"/>
                  <a:gd name="T6" fmla="*/ 3 w 53"/>
                  <a:gd name="T7" fmla="*/ 31 h 54"/>
                  <a:gd name="T8" fmla="*/ 23 w 53"/>
                  <a:gd name="T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4">
                    <a:moveTo>
                      <a:pt x="23" y="0"/>
                    </a:moveTo>
                    <a:cubicBezTo>
                      <a:pt x="29" y="2"/>
                      <a:pt x="44" y="24"/>
                      <a:pt x="46" y="33"/>
                    </a:cubicBezTo>
                    <a:cubicBezTo>
                      <a:pt x="47" y="38"/>
                      <a:pt x="50" y="43"/>
                      <a:pt x="53" y="50"/>
                    </a:cubicBezTo>
                    <a:cubicBezTo>
                      <a:pt x="31" y="54"/>
                      <a:pt x="18" y="41"/>
                      <a:pt x="3" y="31"/>
                    </a:cubicBezTo>
                    <a:cubicBezTo>
                      <a:pt x="3" y="17"/>
                      <a:pt x="0" y="0"/>
                      <a:pt x="23" y="0"/>
                    </a:cubicBezTo>
                    <a:close/>
                  </a:path>
                </a:pathLst>
              </a:custGeom>
              <a:solidFill>
                <a:srgbClr val="F0E7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3" name="Freeform 1013">
                <a:extLst>
                  <a:ext uri="{FF2B5EF4-FFF2-40B4-BE49-F238E27FC236}">
                    <a16:creationId xmlns:a16="http://schemas.microsoft.com/office/drawing/2014/main" id="{DB832A1E-AC42-E530-054C-B796041B2922}"/>
                  </a:ext>
                </a:extLst>
              </p:cNvPr>
              <p:cNvSpPr/>
              <p:nvPr/>
            </p:nvSpPr>
            <p:spPr bwMode="auto">
              <a:xfrm>
                <a:off x="4143" y="2119"/>
                <a:ext cx="16" cy="74"/>
              </a:xfrm>
              <a:custGeom>
                <a:avLst/>
                <a:gdLst>
                  <a:gd name="T0" fmla="*/ 39 w 40"/>
                  <a:gd name="T1" fmla="*/ 43 h 87"/>
                  <a:gd name="T2" fmla="*/ 32 w 40"/>
                  <a:gd name="T3" fmla="*/ 77 h 87"/>
                  <a:gd name="T4" fmla="*/ 14 w 40"/>
                  <a:gd name="T5" fmla="*/ 79 h 87"/>
                  <a:gd name="T6" fmla="*/ 5 w 40"/>
                  <a:gd name="T7" fmla="*/ 51 h 87"/>
                  <a:gd name="T8" fmla="*/ 7 w 40"/>
                  <a:gd name="T9" fmla="*/ 25 h 87"/>
                  <a:gd name="T10" fmla="*/ 25 w 40"/>
                  <a:gd name="T11" fmla="*/ 1 h 87"/>
                  <a:gd name="T12" fmla="*/ 39 w 40"/>
                  <a:gd name="T13" fmla="*/ 25 h 87"/>
                  <a:gd name="T14" fmla="*/ 39 w 40"/>
                  <a:gd name="T15" fmla="*/ 4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87">
                    <a:moveTo>
                      <a:pt x="39" y="43"/>
                    </a:moveTo>
                    <a:cubicBezTo>
                      <a:pt x="40" y="53"/>
                      <a:pt x="39" y="65"/>
                      <a:pt x="32" y="77"/>
                    </a:cubicBezTo>
                    <a:cubicBezTo>
                      <a:pt x="26" y="87"/>
                      <a:pt x="21" y="87"/>
                      <a:pt x="14" y="79"/>
                    </a:cubicBezTo>
                    <a:cubicBezTo>
                      <a:pt x="7" y="71"/>
                      <a:pt x="0" y="63"/>
                      <a:pt x="5" y="51"/>
                    </a:cubicBezTo>
                    <a:cubicBezTo>
                      <a:pt x="8" y="43"/>
                      <a:pt x="7" y="34"/>
                      <a:pt x="7" y="25"/>
                    </a:cubicBezTo>
                    <a:cubicBezTo>
                      <a:pt x="8" y="13"/>
                      <a:pt x="12" y="1"/>
                      <a:pt x="25" y="1"/>
                    </a:cubicBezTo>
                    <a:cubicBezTo>
                      <a:pt x="39" y="0"/>
                      <a:pt x="36" y="15"/>
                      <a:pt x="39" y="25"/>
                    </a:cubicBezTo>
                    <a:cubicBezTo>
                      <a:pt x="40" y="30"/>
                      <a:pt x="39" y="35"/>
                      <a:pt x="39" y="43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4" name="Freeform 1014">
                <a:extLst>
                  <a:ext uri="{FF2B5EF4-FFF2-40B4-BE49-F238E27FC236}">
                    <a16:creationId xmlns:a16="http://schemas.microsoft.com/office/drawing/2014/main" id="{DABF1E66-8D7F-1D80-D310-D246EDC47D2E}"/>
                  </a:ext>
                </a:extLst>
              </p:cNvPr>
              <p:cNvSpPr/>
              <p:nvPr/>
            </p:nvSpPr>
            <p:spPr bwMode="auto">
              <a:xfrm>
                <a:off x="4125" y="2211"/>
                <a:ext cx="8" cy="19"/>
              </a:xfrm>
              <a:custGeom>
                <a:avLst/>
                <a:gdLst>
                  <a:gd name="T0" fmla="*/ 19 w 20"/>
                  <a:gd name="T1" fmla="*/ 10 h 22"/>
                  <a:gd name="T2" fmla="*/ 12 w 20"/>
                  <a:gd name="T3" fmla="*/ 21 h 22"/>
                  <a:gd name="T4" fmla="*/ 0 w 20"/>
                  <a:gd name="T5" fmla="*/ 12 h 22"/>
                  <a:gd name="T6" fmla="*/ 12 w 20"/>
                  <a:gd name="T7" fmla="*/ 2 h 22"/>
                  <a:gd name="T8" fmla="*/ 19 w 20"/>
                  <a:gd name="T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9" y="10"/>
                    </a:moveTo>
                    <a:cubicBezTo>
                      <a:pt x="18" y="15"/>
                      <a:pt x="20" y="22"/>
                      <a:pt x="12" y="21"/>
                    </a:cubicBezTo>
                    <a:cubicBezTo>
                      <a:pt x="7" y="21"/>
                      <a:pt x="0" y="19"/>
                      <a:pt x="0" y="12"/>
                    </a:cubicBezTo>
                    <a:cubicBezTo>
                      <a:pt x="0" y="4"/>
                      <a:pt x="6" y="3"/>
                      <a:pt x="12" y="2"/>
                    </a:cubicBezTo>
                    <a:cubicBezTo>
                      <a:pt x="20" y="0"/>
                      <a:pt x="19" y="6"/>
                      <a:pt x="19" y="10"/>
                    </a:cubicBezTo>
                    <a:close/>
                  </a:path>
                </a:pathLst>
              </a:custGeom>
              <a:solidFill>
                <a:srgbClr val="E9C4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819" name="Freeform 1016">
              <a:extLst>
                <a:ext uri="{FF2B5EF4-FFF2-40B4-BE49-F238E27FC236}">
                  <a16:creationId xmlns:a16="http://schemas.microsoft.com/office/drawing/2014/main" id="{80931D35-75C3-DE96-982B-8C1F3A27D0FC}"/>
                </a:ext>
              </a:extLst>
            </p:cNvPr>
            <p:cNvSpPr/>
            <p:nvPr/>
          </p:nvSpPr>
          <p:spPr bwMode="auto">
            <a:xfrm>
              <a:off x="6981825" y="2995613"/>
              <a:ext cx="68263" cy="263525"/>
            </a:xfrm>
            <a:custGeom>
              <a:avLst/>
              <a:gdLst>
                <a:gd name="T0" fmla="*/ 105 w 105"/>
                <a:gd name="T1" fmla="*/ 183 h 195"/>
                <a:gd name="T2" fmla="*/ 76 w 105"/>
                <a:gd name="T3" fmla="*/ 184 h 195"/>
                <a:gd name="T4" fmla="*/ 6 w 105"/>
                <a:gd name="T5" fmla="*/ 101 h 195"/>
                <a:gd name="T6" fmla="*/ 9 w 105"/>
                <a:gd name="T7" fmla="*/ 80 h 195"/>
                <a:gd name="T8" fmla="*/ 12 w 105"/>
                <a:gd name="T9" fmla="*/ 59 h 195"/>
                <a:gd name="T10" fmla="*/ 18 w 105"/>
                <a:gd name="T11" fmla="*/ 42 h 195"/>
                <a:gd name="T12" fmla="*/ 62 w 105"/>
                <a:gd name="T13" fmla="*/ 13 h 195"/>
                <a:gd name="T14" fmla="*/ 81 w 105"/>
                <a:gd name="T15" fmla="*/ 0 h 195"/>
                <a:gd name="T16" fmla="*/ 89 w 105"/>
                <a:gd name="T17" fmla="*/ 4 h 195"/>
                <a:gd name="T18" fmla="*/ 83 w 105"/>
                <a:gd name="T19" fmla="*/ 13 h 195"/>
                <a:gd name="T20" fmla="*/ 57 w 105"/>
                <a:gd name="T21" fmla="*/ 69 h 195"/>
                <a:gd name="T22" fmla="*/ 42 w 105"/>
                <a:gd name="T23" fmla="*/ 88 h 195"/>
                <a:gd name="T24" fmla="*/ 23 w 105"/>
                <a:gd name="T25" fmla="*/ 94 h 195"/>
                <a:gd name="T26" fmla="*/ 61 w 105"/>
                <a:gd name="T27" fmla="*/ 98 h 195"/>
                <a:gd name="T28" fmla="*/ 62 w 105"/>
                <a:gd name="T29" fmla="*/ 115 h 195"/>
                <a:gd name="T30" fmla="*/ 47 w 105"/>
                <a:gd name="T31" fmla="*/ 117 h 195"/>
                <a:gd name="T32" fmla="*/ 50 w 105"/>
                <a:gd name="T33" fmla="*/ 134 h 195"/>
                <a:gd name="T34" fmla="*/ 82 w 105"/>
                <a:gd name="T35" fmla="*/ 171 h 195"/>
                <a:gd name="T36" fmla="*/ 105 w 105"/>
                <a:gd name="T37" fmla="*/ 18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195">
                  <a:moveTo>
                    <a:pt x="105" y="183"/>
                  </a:moveTo>
                  <a:cubicBezTo>
                    <a:pt x="95" y="195"/>
                    <a:pt x="85" y="192"/>
                    <a:pt x="76" y="184"/>
                  </a:cubicBezTo>
                  <a:cubicBezTo>
                    <a:pt x="47" y="161"/>
                    <a:pt x="28" y="130"/>
                    <a:pt x="6" y="101"/>
                  </a:cubicBezTo>
                  <a:cubicBezTo>
                    <a:pt x="0" y="93"/>
                    <a:pt x="6" y="87"/>
                    <a:pt x="9" y="80"/>
                  </a:cubicBezTo>
                  <a:cubicBezTo>
                    <a:pt x="28" y="76"/>
                    <a:pt x="18" y="66"/>
                    <a:pt x="12" y="59"/>
                  </a:cubicBezTo>
                  <a:cubicBezTo>
                    <a:pt x="2" y="49"/>
                    <a:pt x="5" y="46"/>
                    <a:pt x="18" y="42"/>
                  </a:cubicBezTo>
                  <a:cubicBezTo>
                    <a:pt x="35" y="37"/>
                    <a:pt x="51" y="28"/>
                    <a:pt x="62" y="13"/>
                  </a:cubicBezTo>
                  <a:cubicBezTo>
                    <a:pt x="66" y="7"/>
                    <a:pt x="72" y="0"/>
                    <a:pt x="81" y="0"/>
                  </a:cubicBezTo>
                  <a:cubicBezTo>
                    <a:pt x="83" y="1"/>
                    <a:pt x="86" y="2"/>
                    <a:pt x="89" y="4"/>
                  </a:cubicBezTo>
                  <a:cubicBezTo>
                    <a:pt x="90" y="9"/>
                    <a:pt x="86" y="10"/>
                    <a:pt x="83" y="13"/>
                  </a:cubicBezTo>
                  <a:cubicBezTo>
                    <a:pt x="70" y="30"/>
                    <a:pt x="51" y="43"/>
                    <a:pt x="57" y="69"/>
                  </a:cubicBezTo>
                  <a:cubicBezTo>
                    <a:pt x="58" y="79"/>
                    <a:pt x="52" y="85"/>
                    <a:pt x="42" y="88"/>
                  </a:cubicBezTo>
                  <a:cubicBezTo>
                    <a:pt x="36" y="89"/>
                    <a:pt x="28" y="88"/>
                    <a:pt x="23" y="94"/>
                  </a:cubicBezTo>
                  <a:cubicBezTo>
                    <a:pt x="36" y="97"/>
                    <a:pt x="50" y="87"/>
                    <a:pt x="61" y="98"/>
                  </a:cubicBezTo>
                  <a:cubicBezTo>
                    <a:pt x="65" y="103"/>
                    <a:pt x="66" y="109"/>
                    <a:pt x="62" y="115"/>
                  </a:cubicBezTo>
                  <a:cubicBezTo>
                    <a:pt x="58" y="120"/>
                    <a:pt x="50" y="108"/>
                    <a:pt x="47" y="117"/>
                  </a:cubicBezTo>
                  <a:cubicBezTo>
                    <a:pt x="45" y="123"/>
                    <a:pt x="45" y="130"/>
                    <a:pt x="50" y="134"/>
                  </a:cubicBezTo>
                  <a:cubicBezTo>
                    <a:pt x="64" y="144"/>
                    <a:pt x="73" y="158"/>
                    <a:pt x="82" y="171"/>
                  </a:cubicBezTo>
                  <a:cubicBezTo>
                    <a:pt x="88" y="179"/>
                    <a:pt x="99" y="177"/>
                    <a:pt x="105" y="183"/>
                  </a:cubicBezTo>
                  <a:close/>
                </a:path>
              </a:pathLst>
            </a:custGeom>
            <a:solidFill>
              <a:srgbClr val="E5C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" name="Freeform 1017">
              <a:extLst>
                <a:ext uri="{FF2B5EF4-FFF2-40B4-BE49-F238E27FC236}">
                  <a16:creationId xmlns:a16="http://schemas.microsoft.com/office/drawing/2014/main" id="{90D4F425-AA37-B078-72AF-7C6870623E70}"/>
                </a:ext>
              </a:extLst>
            </p:cNvPr>
            <p:cNvSpPr/>
            <p:nvPr/>
          </p:nvSpPr>
          <p:spPr bwMode="auto">
            <a:xfrm>
              <a:off x="6397625" y="1589088"/>
              <a:ext cx="206375" cy="434975"/>
            </a:xfrm>
            <a:custGeom>
              <a:avLst/>
              <a:gdLst>
                <a:gd name="T0" fmla="*/ 320 w 320"/>
                <a:gd name="T1" fmla="*/ 226 h 323"/>
                <a:gd name="T2" fmla="*/ 308 w 320"/>
                <a:gd name="T3" fmla="*/ 234 h 323"/>
                <a:gd name="T4" fmla="*/ 296 w 320"/>
                <a:gd name="T5" fmla="*/ 224 h 323"/>
                <a:gd name="T6" fmla="*/ 256 w 320"/>
                <a:gd name="T7" fmla="*/ 201 h 323"/>
                <a:gd name="T8" fmla="*/ 176 w 320"/>
                <a:gd name="T9" fmla="*/ 202 h 323"/>
                <a:gd name="T10" fmla="*/ 135 w 320"/>
                <a:gd name="T11" fmla="*/ 219 h 323"/>
                <a:gd name="T12" fmla="*/ 115 w 320"/>
                <a:gd name="T13" fmla="*/ 220 h 323"/>
                <a:gd name="T14" fmla="*/ 96 w 320"/>
                <a:gd name="T15" fmla="*/ 217 h 323"/>
                <a:gd name="T16" fmla="*/ 103 w 320"/>
                <a:gd name="T17" fmla="*/ 230 h 323"/>
                <a:gd name="T18" fmla="*/ 104 w 320"/>
                <a:gd name="T19" fmla="*/ 248 h 323"/>
                <a:gd name="T20" fmla="*/ 95 w 320"/>
                <a:gd name="T21" fmla="*/ 263 h 323"/>
                <a:gd name="T22" fmla="*/ 117 w 320"/>
                <a:gd name="T23" fmla="*/ 284 h 323"/>
                <a:gd name="T24" fmla="*/ 154 w 320"/>
                <a:gd name="T25" fmla="*/ 291 h 323"/>
                <a:gd name="T26" fmla="*/ 172 w 320"/>
                <a:gd name="T27" fmla="*/ 310 h 323"/>
                <a:gd name="T28" fmla="*/ 166 w 320"/>
                <a:gd name="T29" fmla="*/ 310 h 323"/>
                <a:gd name="T30" fmla="*/ 132 w 320"/>
                <a:gd name="T31" fmla="*/ 302 h 323"/>
                <a:gd name="T32" fmla="*/ 70 w 320"/>
                <a:gd name="T33" fmla="*/ 284 h 323"/>
                <a:gd name="T34" fmla="*/ 55 w 320"/>
                <a:gd name="T35" fmla="*/ 270 h 323"/>
                <a:gd name="T36" fmla="*/ 3 w 320"/>
                <a:gd name="T37" fmla="*/ 189 h 323"/>
                <a:gd name="T38" fmla="*/ 4 w 320"/>
                <a:gd name="T39" fmla="*/ 178 h 323"/>
                <a:gd name="T40" fmla="*/ 26 w 320"/>
                <a:gd name="T41" fmla="*/ 147 h 323"/>
                <a:gd name="T42" fmla="*/ 43 w 320"/>
                <a:gd name="T43" fmla="*/ 127 h 323"/>
                <a:gd name="T44" fmla="*/ 20 w 320"/>
                <a:gd name="T45" fmla="*/ 68 h 323"/>
                <a:gd name="T46" fmla="*/ 5 w 320"/>
                <a:gd name="T47" fmla="*/ 14 h 323"/>
                <a:gd name="T48" fmla="*/ 25 w 320"/>
                <a:gd name="T49" fmla="*/ 6 h 323"/>
                <a:gd name="T50" fmla="*/ 74 w 320"/>
                <a:gd name="T51" fmla="*/ 52 h 323"/>
                <a:gd name="T52" fmla="*/ 117 w 320"/>
                <a:gd name="T53" fmla="*/ 57 h 323"/>
                <a:gd name="T54" fmla="*/ 135 w 320"/>
                <a:gd name="T55" fmla="*/ 59 h 323"/>
                <a:gd name="T56" fmla="*/ 149 w 320"/>
                <a:gd name="T57" fmla="*/ 70 h 323"/>
                <a:gd name="T58" fmla="*/ 174 w 320"/>
                <a:gd name="T59" fmla="*/ 104 h 323"/>
                <a:gd name="T60" fmla="*/ 177 w 320"/>
                <a:gd name="T61" fmla="*/ 137 h 323"/>
                <a:gd name="T62" fmla="*/ 200 w 320"/>
                <a:gd name="T63" fmla="*/ 146 h 323"/>
                <a:gd name="T64" fmla="*/ 219 w 320"/>
                <a:gd name="T65" fmla="*/ 136 h 323"/>
                <a:gd name="T66" fmla="*/ 245 w 320"/>
                <a:gd name="T67" fmla="*/ 156 h 323"/>
                <a:gd name="T68" fmla="*/ 260 w 320"/>
                <a:gd name="T69" fmla="*/ 186 h 323"/>
                <a:gd name="T70" fmla="*/ 312 w 320"/>
                <a:gd name="T71" fmla="*/ 211 h 323"/>
                <a:gd name="T72" fmla="*/ 320 w 320"/>
                <a:gd name="T73" fmla="*/ 226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20" h="323">
                  <a:moveTo>
                    <a:pt x="320" y="226"/>
                  </a:moveTo>
                  <a:cubicBezTo>
                    <a:pt x="318" y="231"/>
                    <a:pt x="314" y="234"/>
                    <a:pt x="308" y="234"/>
                  </a:cubicBezTo>
                  <a:cubicBezTo>
                    <a:pt x="302" y="233"/>
                    <a:pt x="299" y="228"/>
                    <a:pt x="296" y="224"/>
                  </a:cubicBezTo>
                  <a:cubicBezTo>
                    <a:pt x="286" y="211"/>
                    <a:pt x="272" y="206"/>
                    <a:pt x="256" y="201"/>
                  </a:cubicBezTo>
                  <a:cubicBezTo>
                    <a:pt x="228" y="195"/>
                    <a:pt x="203" y="186"/>
                    <a:pt x="176" y="202"/>
                  </a:cubicBezTo>
                  <a:cubicBezTo>
                    <a:pt x="164" y="210"/>
                    <a:pt x="145" y="202"/>
                    <a:pt x="135" y="219"/>
                  </a:cubicBezTo>
                  <a:cubicBezTo>
                    <a:pt x="132" y="225"/>
                    <a:pt x="122" y="222"/>
                    <a:pt x="115" y="220"/>
                  </a:cubicBezTo>
                  <a:cubicBezTo>
                    <a:pt x="108" y="217"/>
                    <a:pt x="102" y="214"/>
                    <a:pt x="96" y="217"/>
                  </a:cubicBezTo>
                  <a:cubicBezTo>
                    <a:pt x="94" y="224"/>
                    <a:pt x="101" y="226"/>
                    <a:pt x="103" y="230"/>
                  </a:cubicBezTo>
                  <a:cubicBezTo>
                    <a:pt x="107" y="236"/>
                    <a:pt x="108" y="242"/>
                    <a:pt x="104" y="248"/>
                  </a:cubicBezTo>
                  <a:cubicBezTo>
                    <a:pt x="101" y="253"/>
                    <a:pt x="89" y="252"/>
                    <a:pt x="95" y="263"/>
                  </a:cubicBezTo>
                  <a:cubicBezTo>
                    <a:pt x="100" y="272"/>
                    <a:pt x="104" y="283"/>
                    <a:pt x="117" y="284"/>
                  </a:cubicBezTo>
                  <a:cubicBezTo>
                    <a:pt x="129" y="285"/>
                    <a:pt x="141" y="291"/>
                    <a:pt x="154" y="291"/>
                  </a:cubicBezTo>
                  <a:cubicBezTo>
                    <a:pt x="164" y="292"/>
                    <a:pt x="172" y="297"/>
                    <a:pt x="172" y="310"/>
                  </a:cubicBezTo>
                  <a:cubicBezTo>
                    <a:pt x="170" y="310"/>
                    <a:pt x="167" y="309"/>
                    <a:pt x="166" y="310"/>
                  </a:cubicBezTo>
                  <a:cubicBezTo>
                    <a:pt x="151" y="323"/>
                    <a:pt x="141" y="315"/>
                    <a:pt x="132" y="302"/>
                  </a:cubicBezTo>
                  <a:cubicBezTo>
                    <a:pt x="107" y="311"/>
                    <a:pt x="87" y="303"/>
                    <a:pt x="70" y="284"/>
                  </a:cubicBezTo>
                  <a:cubicBezTo>
                    <a:pt x="65" y="279"/>
                    <a:pt x="61" y="274"/>
                    <a:pt x="55" y="270"/>
                  </a:cubicBezTo>
                  <a:cubicBezTo>
                    <a:pt x="22" y="254"/>
                    <a:pt x="14" y="221"/>
                    <a:pt x="3" y="189"/>
                  </a:cubicBezTo>
                  <a:cubicBezTo>
                    <a:pt x="2" y="186"/>
                    <a:pt x="2" y="181"/>
                    <a:pt x="4" y="178"/>
                  </a:cubicBezTo>
                  <a:cubicBezTo>
                    <a:pt x="1" y="160"/>
                    <a:pt x="8" y="150"/>
                    <a:pt x="26" y="147"/>
                  </a:cubicBezTo>
                  <a:cubicBezTo>
                    <a:pt x="38" y="146"/>
                    <a:pt x="40" y="141"/>
                    <a:pt x="43" y="127"/>
                  </a:cubicBezTo>
                  <a:cubicBezTo>
                    <a:pt x="47" y="101"/>
                    <a:pt x="43" y="83"/>
                    <a:pt x="20" y="68"/>
                  </a:cubicBezTo>
                  <a:cubicBezTo>
                    <a:pt x="9" y="60"/>
                    <a:pt x="0" y="26"/>
                    <a:pt x="5" y="14"/>
                  </a:cubicBezTo>
                  <a:cubicBezTo>
                    <a:pt x="9" y="4"/>
                    <a:pt x="15" y="0"/>
                    <a:pt x="25" y="6"/>
                  </a:cubicBezTo>
                  <a:cubicBezTo>
                    <a:pt x="44" y="18"/>
                    <a:pt x="66" y="26"/>
                    <a:pt x="74" y="52"/>
                  </a:cubicBezTo>
                  <a:cubicBezTo>
                    <a:pt x="80" y="69"/>
                    <a:pt x="108" y="72"/>
                    <a:pt x="117" y="57"/>
                  </a:cubicBezTo>
                  <a:cubicBezTo>
                    <a:pt x="127" y="44"/>
                    <a:pt x="132" y="47"/>
                    <a:pt x="135" y="59"/>
                  </a:cubicBezTo>
                  <a:cubicBezTo>
                    <a:pt x="137" y="67"/>
                    <a:pt x="141" y="69"/>
                    <a:pt x="149" y="70"/>
                  </a:cubicBezTo>
                  <a:cubicBezTo>
                    <a:pt x="166" y="74"/>
                    <a:pt x="174" y="87"/>
                    <a:pt x="174" y="104"/>
                  </a:cubicBezTo>
                  <a:cubicBezTo>
                    <a:pt x="173" y="115"/>
                    <a:pt x="174" y="127"/>
                    <a:pt x="177" y="137"/>
                  </a:cubicBezTo>
                  <a:cubicBezTo>
                    <a:pt x="180" y="147"/>
                    <a:pt x="189" y="154"/>
                    <a:pt x="200" y="146"/>
                  </a:cubicBezTo>
                  <a:cubicBezTo>
                    <a:pt x="206" y="142"/>
                    <a:pt x="208" y="131"/>
                    <a:pt x="219" y="136"/>
                  </a:cubicBezTo>
                  <a:cubicBezTo>
                    <a:pt x="229" y="140"/>
                    <a:pt x="240" y="144"/>
                    <a:pt x="245" y="156"/>
                  </a:cubicBezTo>
                  <a:cubicBezTo>
                    <a:pt x="249" y="166"/>
                    <a:pt x="255" y="176"/>
                    <a:pt x="260" y="186"/>
                  </a:cubicBezTo>
                  <a:cubicBezTo>
                    <a:pt x="281" y="186"/>
                    <a:pt x="291" y="209"/>
                    <a:pt x="312" y="211"/>
                  </a:cubicBezTo>
                  <a:cubicBezTo>
                    <a:pt x="318" y="212"/>
                    <a:pt x="319" y="220"/>
                    <a:pt x="320" y="226"/>
                  </a:cubicBezTo>
                  <a:close/>
                </a:path>
              </a:pathLst>
            </a:custGeom>
            <a:solidFill>
              <a:srgbClr val="C5D1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" name="Freeform 1018">
              <a:extLst>
                <a:ext uri="{FF2B5EF4-FFF2-40B4-BE49-F238E27FC236}">
                  <a16:creationId xmlns:a16="http://schemas.microsoft.com/office/drawing/2014/main" id="{892740AB-DB4D-8FE5-8272-9F1455DF596A}"/>
                </a:ext>
              </a:extLst>
            </p:cNvPr>
            <p:cNvSpPr/>
            <p:nvPr/>
          </p:nvSpPr>
          <p:spPr bwMode="auto">
            <a:xfrm>
              <a:off x="6335713" y="1828801"/>
              <a:ext cx="152400" cy="461963"/>
            </a:xfrm>
            <a:custGeom>
              <a:avLst/>
              <a:gdLst>
                <a:gd name="T0" fmla="*/ 100 w 237"/>
                <a:gd name="T1" fmla="*/ 0 h 342"/>
                <a:gd name="T2" fmla="*/ 122 w 237"/>
                <a:gd name="T3" fmla="*/ 56 h 342"/>
                <a:gd name="T4" fmla="*/ 155 w 237"/>
                <a:gd name="T5" fmla="*/ 88 h 342"/>
                <a:gd name="T6" fmla="*/ 164 w 237"/>
                <a:gd name="T7" fmla="*/ 96 h 342"/>
                <a:gd name="T8" fmla="*/ 219 w 237"/>
                <a:gd name="T9" fmla="*/ 121 h 342"/>
                <a:gd name="T10" fmla="*/ 228 w 237"/>
                <a:gd name="T11" fmla="*/ 124 h 342"/>
                <a:gd name="T12" fmla="*/ 227 w 237"/>
                <a:gd name="T13" fmla="*/ 152 h 342"/>
                <a:gd name="T14" fmla="*/ 192 w 237"/>
                <a:gd name="T15" fmla="*/ 166 h 342"/>
                <a:gd name="T16" fmla="*/ 139 w 237"/>
                <a:gd name="T17" fmla="*/ 195 h 342"/>
                <a:gd name="T18" fmla="*/ 122 w 237"/>
                <a:gd name="T19" fmla="*/ 209 h 342"/>
                <a:gd name="T20" fmla="*/ 117 w 237"/>
                <a:gd name="T21" fmla="*/ 211 h 342"/>
                <a:gd name="T22" fmla="*/ 99 w 237"/>
                <a:gd name="T23" fmla="*/ 263 h 342"/>
                <a:gd name="T24" fmla="*/ 88 w 237"/>
                <a:gd name="T25" fmla="*/ 284 h 342"/>
                <a:gd name="T26" fmla="*/ 17 w 237"/>
                <a:gd name="T27" fmla="*/ 333 h 342"/>
                <a:gd name="T28" fmla="*/ 0 w 237"/>
                <a:gd name="T29" fmla="*/ 328 h 342"/>
                <a:gd name="T30" fmla="*/ 17 w 237"/>
                <a:gd name="T31" fmla="*/ 306 h 342"/>
                <a:gd name="T32" fmla="*/ 54 w 237"/>
                <a:gd name="T33" fmla="*/ 264 h 342"/>
                <a:gd name="T34" fmla="*/ 46 w 237"/>
                <a:gd name="T35" fmla="*/ 240 h 342"/>
                <a:gd name="T36" fmla="*/ 43 w 237"/>
                <a:gd name="T37" fmla="*/ 234 h 342"/>
                <a:gd name="T38" fmla="*/ 34 w 237"/>
                <a:gd name="T39" fmla="*/ 213 h 342"/>
                <a:gd name="T40" fmla="*/ 29 w 237"/>
                <a:gd name="T41" fmla="*/ 189 h 342"/>
                <a:gd name="T42" fmla="*/ 28 w 237"/>
                <a:gd name="T43" fmla="*/ 142 h 342"/>
                <a:gd name="T44" fmla="*/ 55 w 237"/>
                <a:gd name="T45" fmla="*/ 116 h 342"/>
                <a:gd name="T46" fmla="*/ 72 w 237"/>
                <a:gd name="T47" fmla="*/ 107 h 342"/>
                <a:gd name="T48" fmla="*/ 94 w 237"/>
                <a:gd name="T49" fmla="*/ 59 h 342"/>
                <a:gd name="T50" fmla="*/ 86 w 237"/>
                <a:gd name="T51" fmla="*/ 48 h 342"/>
                <a:gd name="T52" fmla="*/ 70 w 237"/>
                <a:gd name="T53" fmla="*/ 43 h 342"/>
                <a:gd name="T54" fmla="*/ 78 w 237"/>
                <a:gd name="T55" fmla="*/ 23 h 342"/>
                <a:gd name="T56" fmla="*/ 84 w 237"/>
                <a:gd name="T57" fmla="*/ 0 h 342"/>
                <a:gd name="T58" fmla="*/ 100 w 237"/>
                <a:gd name="T59" fmla="*/ 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6" h="342">
                  <a:moveTo>
                    <a:pt x="100" y="0"/>
                  </a:moveTo>
                  <a:cubicBezTo>
                    <a:pt x="105" y="20"/>
                    <a:pt x="113" y="38"/>
                    <a:pt x="122" y="56"/>
                  </a:cubicBezTo>
                  <a:cubicBezTo>
                    <a:pt x="130" y="70"/>
                    <a:pt x="137" y="85"/>
                    <a:pt x="155" y="88"/>
                  </a:cubicBezTo>
                  <a:cubicBezTo>
                    <a:pt x="160" y="89"/>
                    <a:pt x="162" y="92"/>
                    <a:pt x="164" y="96"/>
                  </a:cubicBezTo>
                  <a:cubicBezTo>
                    <a:pt x="178" y="114"/>
                    <a:pt x="193" y="128"/>
                    <a:pt x="219" y="121"/>
                  </a:cubicBezTo>
                  <a:cubicBezTo>
                    <a:pt x="221" y="120"/>
                    <a:pt x="225" y="123"/>
                    <a:pt x="228" y="124"/>
                  </a:cubicBezTo>
                  <a:cubicBezTo>
                    <a:pt x="230" y="133"/>
                    <a:pt x="237" y="146"/>
                    <a:pt x="227" y="152"/>
                  </a:cubicBezTo>
                  <a:cubicBezTo>
                    <a:pt x="217" y="158"/>
                    <a:pt x="205" y="164"/>
                    <a:pt x="192" y="166"/>
                  </a:cubicBezTo>
                  <a:cubicBezTo>
                    <a:pt x="171" y="169"/>
                    <a:pt x="148" y="170"/>
                    <a:pt x="139" y="195"/>
                  </a:cubicBezTo>
                  <a:cubicBezTo>
                    <a:pt x="136" y="203"/>
                    <a:pt x="135" y="213"/>
                    <a:pt x="122" y="209"/>
                  </a:cubicBezTo>
                  <a:cubicBezTo>
                    <a:pt x="120" y="208"/>
                    <a:pt x="117" y="210"/>
                    <a:pt x="117" y="211"/>
                  </a:cubicBezTo>
                  <a:cubicBezTo>
                    <a:pt x="117" y="230"/>
                    <a:pt x="93" y="241"/>
                    <a:pt x="99" y="263"/>
                  </a:cubicBezTo>
                  <a:cubicBezTo>
                    <a:pt x="102" y="273"/>
                    <a:pt x="96" y="280"/>
                    <a:pt x="88" y="284"/>
                  </a:cubicBezTo>
                  <a:cubicBezTo>
                    <a:pt x="61" y="296"/>
                    <a:pt x="36" y="309"/>
                    <a:pt x="17" y="333"/>
                  </a:cubicBezTo>
                  <a:cubicBezTo>
                    <a:pt x="9" y="342"/>
                    <a:pt x="3" y="338"/>
                    <a:pt x="0" y="328"/>
                  </a:cubicBezTo>
                  <a:cubicBezTo>
                    <a:pt x="2" y="317"/>
                    <a:pt x="6" y="311"/>
                    <a:pt x="17" y="306"/>
                  </a:cubicBezTo>
                  <a:cubicBezTo>
                    <a:pt x="36" y="299"/>
                    <a:pt x="44" y="280"/>
                    <a:pt x="54" y="264"/>
                  </a:cubicBezTo>
                  <a:cubicBezTo>
                    <a:pt x="59" y="257"/>
                    <a:pt x="60" y="244"/>
                    <a:pt x="46" y="240"/>
                  </a:cubicBezTo>
                  <a:cubicBezTo>
                    <a:pt x="44" y="239"/>
                    <a:pt x="41" y="237"/>
                    <a:pt x="43" y="234"/>
                  </a:cubicBezTo>
                  <a:cubicBezTo>
                    <a:pt x="53" y="222"/>
                    <a:pt x="40" y="218"/>
                    <a:pt x="34" y="213"/>
                  </a:cubicBezTo>
                  <a:cubicBezTo>
                    <a:pt x="27" y="205"/>
                    <a:pt x="24" y="199"/>
                    <a:pt x="29" y="189"/>
                  </a:cubicBezTo>
                  <a:cubicBezTo>
                    <a:pt x="36" y="174"/>
                    <a:pt x="27" y="158"/>
                    <a:pt x="28" y="142"/>
                  </a:cubicBezTo>
                  <a:cubicBezTo>
                    <a:pt x="29" y="115"/>
                    <a:pt x="28" y="115"/>
                    <a:pt x="55" y="116"/>
                  </a:cubicBezTo>
                  <a:cubicBezTo>
                    <a:pt x="62" y="116"/>
                    <a:pt x="68" y="114"/>
                    <a:pt x="72" y="107"/>
                  </a:cubicBezTo>
                  <a:cubicBezTo>
                    <a:pt x="80" y="92"/>
                    <a:pt x="87" y="75"/>
                    <a:pt x="94" y="59"/>
                  </a:cubicBezTo>
                  <a:cubicBezTo>
                    <a:pt x="98" y="51"/>
                    <a:pt x="94" y="47"/>
                    <a:pt x="86" y="48"/>
                  </a:cubicBezTo>
                  <a:cubicBezTo>
                    <a:pt x="80" y="49"/>
                    <a:pt x="73" y="53"/>
                    <a:pt x="70" y="43"/>
                  </a:cubicBezTo>
                  <a:cubicBezTo>
                    <a:pt x="67" y="34"/>
                    <a:pt x="71" y="28"/>
                    <a:pt x="78" y="23"/>
                  </a:cubicBezTo>
                  <a:cubicBezTo>
                    <a:pt x="87" y="17"/>
                    <a:pt x="91" y="10"/>
                    <a:pt x="84" y="0"/>
                  </a:cubicBezTo>
                  <a:cubicBezTo>
                    <a:pt x="89" y="0"/>
                    <a:pt x="95" y="0"/>
                    <a:pt x="100" y="0"/>
                  </a:cubicBezTo>
                  <a:close/>
                </a:path>
              </a:pathLst>
            </a:custGeom>
            <a:solidFill>
              <a:srgbClr val="BBC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" name="Freeform 1019">
              <a:extLst>
                <a:ext uri="{FF2B5EF4-FFF2-40B4-BE49-F238E27FC236}">
                  <a16:creationId xmlns:a16="http://schemas.microsoft.com/office/drawing/2014/main" id="{626E2559-6B35-4302-1268-3E2E9A99025B}"/>
                </a:ext>
              </a:extLst>
            </p:cNvPr>
            <p:cNvSpPr/>
            <p:nvPr/>
          </p:nvSpPr>
          <p:spPr bwMode="auto">
            <a:xfrm>
              <a:off x="6518275" y="1752601"/>
              <a:ext cx="6350" cy="26988"/>
            </a:xfrm>
            <a:custGeom>
              <a:avLst/>
              <a:gdLst>
                <a:gd name="T0" fmla="*/ 5 w 10"/>
                <a:gd name="T1" fmla="*/ 0 h 20"/>
                <a:gd name="T2" fmla="*/ 5 w 10"/>
                <a:gd name="T3" fmla="*/ 20 h 20"/>
                <a:gd name="T4" fmla="*/ 5 w 10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0">
                  <a:moveTo>
                    <a:pt x="5" y="0"/>
                  </a:moveTo>
                  <a:cubicBezTo>
                    <a:pt x="10" y="8"/>
                    <a:pt x="9" y="13"/>
                    <a:pt x="5" y="20"/>
                  </a:cubicBezTo>
                  <a:cubicBezTo>
                    <a:pt x="0" y="12"/>
                    <a:pt x="0" y="7"/>
                    <a:pt x="5" y="0"/>
                  </a:cubicBezTo>
                  <a:close/>
                </a:path>
              </a:pathLst>
            </a:custGeom>
            <a:solidFill>
              <a:srgbClr val="B4C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" name="Freeform 1020">
              <a:extLst>
                <a:ext uri="{FF2B5EF4-FFF2-40B4-BE49-F238E27FC236}">
                  <a16:creationId xmlns:a16="http://schemas.microsoft.com/office/drawing/2014/main" id="{BCE9A6A5-8583-08F1-D566-9853D35F56BD}"/>
                </a:ext>
              </a:extLst>
            </p:cNvPr>
            <p:cNvSpPr/>
            <p:nvPr/>
          </p:nvSpPr>
          <p:spPr bwMode="auto">
            <a:xfrm>
              <a:off x="6065838" y="1841501"/>
              <a:ext cx="231775" cy="508000"/>
            </a:xfrm>
            <a:custGeom>
              <a:avLst/>
              <a:gdLst>
                <a:gd name="T0" fmla="*/ 231 w 359"/>
                <a:gd name="T1" fmla="*/ 311 h 376"/>
                <a:gd name="T2" fmla="*/ 197 w 359"/>
                <a:gd name="T3" fmla="*/ 283 h 376"/>
                <a:gd name="T4" fmla="*/ 174 w 359"/>
                <a:gd name="T5" fmla="*/ 226 h 376"/>
                <a:gd name="T6" fmla="*/ 159 w 359"/>
                <a:gd name="T7" fmla="*/ 136 h 376"/>
                <a:gd name="T8" fmla="*/ 135 w 359"/>
                <a:gd name="T9" fmla="*/ 140 h 376"/>
                <a:gd name="T10" fmla="*/ 123 w 359"/>
                <a:gd name="T11" fmla="*/ 150 h 376"/>
                <a:gd name="T12" fmla="*/ 113 w 359"/>
                <a:gd name="T13" fmla="*/ 169 h 376"/>
                <a:gd name="T14" fmla="*/ 111 w 359"/>
                <a:gd name="T15" fmla="*/ 176 h 376"/>
                <a:gd name="T16" fmla="*/ 116 w 359"/>
                <a:gd name="T17" fmla="*/ 223 h 376"/>
                <a:gd name="T18" fmla="*/ 86 w 359"/>
                <a:gd name="T19" fmla="*/ 209 h 376"/>
                <a:gd name="T20" fmla="*/ 76 w 359"/>
                <a:gd name="T21" fmla="*/ 195 h 376"/>
                <a:gd name="T22" fmla="*/ 27 w 359"/>
                <a:gd name="T23" fmla="*/ 143 h 376"/>
                <a:gd name="T24" fmla="*/ 8 w 359"/>
                <a:gd name="T25" fmla="*/ 122 h 376"/>
                <a:gd name="T26" fmla="*/ 11 w 359"/>
                <a:gd name="T27" fmla="*/ 99 h 376"/>
                <a:gd name="T28" fmla="*/ 22 w 359"/>
                <a:gd name="T29" fmla="*/ 72 h 376"/>
                <a:gd name="T30" fmla="*/ 35 w 359"/>
                <a:gd name="T31" fmla="*/ 61 h 376"/>
                <a:gd name="T32" fmla="*/ 40 w 359"/>
                <a:gd name="T33" fmla="*/ 63 h 376"/>
                <a:gd name="T34" fmla="*/ 89 w 359"/>
                <a:gd name="T35" fmla="*/ 52 h 376"/>
                <a:gd name="T36" fmla="*/ 127 w 359"/>
                <a:gd name="T37" fmla="*/ 53 h 376"/>
                <a:gd name="T38" fmla="*/ 177 w 359"/>
                <a:gd name="T39" fmla="*/ 56 h 376"/>
                <a:gd name="T40" fmla="*/ 210 w 359"/>
                <a:gd name="T41" fmla="*/ 22 h 376"/>
                <a:gd name="T42" fmla="*/ 231 w 359"/>
                <a:gd name="T43" fmla="*/ 20 h 376"/>
                <a:gd name="T44" fmla="*/ 277 w 359"/>
                <a:gd name="T45" fmla="*/ 11 h 376"/>
                <a:gd name="T46" fmla="*/ 298 w 359"/>
                <a:gd name="T47" fmla="*/ 4 h 376"/>
                <a:gd name="T48" fmla="*/ 296 w 359"/>
                <a:gd name="T49" fmla="*/ 20 h 376"/>
                <a:gd name="T50" fmla="*/ 298 w 359"/>
                <a:gd name="T51" fmla="*/ 41 h 376"/>
                <a:gd name="T52" fmla="*/ 315 w 359"/>
                <a:gd name="T53" fmla="*/ 84 h 376"/>
                <a:gd name="T54" fmla="*/ 340 w 359"/>
                <a:gd name="T55" fmla="*/ 135 h 376"/>
                <a:gd name="T56" fmla="*/ 347 w 359"/>
                <a:gd name="T57" fmla="*/ 175 h 376"/>
                <a:gd name="T58" fmla="*/ 344 w 359"/>
                <a:gd name="T59" fmla="*/ 190 h 376"/>
                <a:gd name="T60" fmla="*/ 346 w 359"/>
                <a:gd name="T61" fmla="*/ 222 h 376"/>
                <a:gd name="T62" fmla="*/ 356 w 359"/>
                <a:gd name="T63" fmla="*/ 253 h 376"/>
                <a:gd name="T64" fmla="*/ 351 w 359"/>
                <a:gd name="T65" fmla="*/ 268 h 376"/>
                <a:gd name="T66" fmla="*/ 334 w 359"/>
                <a:gd name="T67" fmla="*/ 266 h 376"/>
                <a:gd name="T68" fmla="*/ 323 w 359"/>
                <a:gd name="T69" fmla="*/ 249 h 376"/>
                <a:gd name="T70" fmla="*/ 273 w 359"/>
                <a:gd name="T71" fmla="*/ 230 h 376"/>
                <a:gd name="T72" fmla="*/ 248 w 359"/>
                <a:gd name="T73" fmla="*/ 271 h 376"/>
                <a:gd name="T74" fmla="*/ 264 w 359"/>
                <a:gd name="T75" fmla="*/ 315 h 376"/>
                <a:gd name="T76" fmla="*/ 285 w 359"/>
                <a:gd name="T77" fmla="*/ 353 h 376"/>
                <a:gd name="T78" fmla="*/ 280 w 359"/>
                <a:gd name="T79" fmla="*/ 371 h 376"/>
                <a:gd name="T80" fmla="*/ 262 w 359"/>
                <a:gd name="T81" fmla="*/ 371 h 376"/>
                <a:gd name="T82" fmla="*/ 245 w 359"/>
                <a:gd name="T83" fmla="*/ 347 h 376"/>
                <a:gd name="T84" fmla="*/ 231 w 359"/>
                <a:gd name="T85" fmla="*/ 311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9" h="376">
                  <a:moveTo>
                    <a:pt x="231" y="311"/>
                  </a:moveTo>
                  <a:cubicBezTo>
                    <a:pt x="225" y="295"/>
                    <a:pt x="212" y="287"/>
                    <a:pt x="197" y="283"/>
                  </a:cubicBezTo>
                  <a:cubicBezTo>
                    <a:pt x="162" y="273"/>
                    <a:pt x="155" y="258"/>
                    <a:pt x="174" y="226"/>
                  </a:cubicBezTo>
                  <a:cubicBezTo>
                    <a:pt x="187" y="204"/>
                    <a:pt x="182" y="149"/>
                    <a:pt x="159" y="136"/>
                  </a:cubicBezTo>
                  <a:cubicBezTo>
                    <a:pt x="149" y="130"/>
                    <a:pt x="142" y="128"/>
                    <a:pt x="135" y="140"/>
                  </a:cubicBezTo>
                  <a:cubicBezTo>
                    <a:pt x="132" y="144"/>
                    <a:pt x="129" y="149"/>
                    <a:pt x="123" y="150"/>
                  </a:cubicBezTo>
                  <a:cubicBezTo>
                    <a:pt x="110" y="152"/>
                    <a:pt x="103" y="155"/>
                    <a:pt x="113" y="169"/>
                  </a:cubicBezTo>
                  <a:cubicBezTo>
                    <a:pt x="114" y="170"/>
                    <a:pt x="113" y="174"/>
                    <a:pt x="111" y="176"/>
                  </a:cubicBezTo>
                  <a:cubicBezTo>
                    <a:pt x="93" y="196"/>
                    <a:pt x="94" y="206"/>
                    <a:pt x="116" y="223"/>
                  </a:cubicBezTo>
                  <a:cubicBezTo>
                    <a:pt x="93" y="232"/>
                    <a:pt x="93" y="232"/>
                    <a:pt x="86" y="209"/>
                  </a:cubicBezTo>
                  <a:cubicBezTo>
                    <a:pt x="84" y="204"/>
                    <a:pt x="81" y="198"/>
                    <a:pt x="76" y="195"/>
                  </a:cubicBezTo>
                  <a:cubicBezTo>
                    <a:pt x="54" y="183"/>
                    <a:pt x="39" y="165"/>
                    <a:pt x="27" y="143"/>
                  </a:cubicBezTo>
                  <a:cubicBezTo>
                    <a:pt x="25" y="132"/>
                    <a:pt x="12" y="132"/>
                    <a:pt x="8" y="122"/>
                  </a:cubicBezTo>
                  <a:cubicBezTo>
                    <a:pt x="3" y="112"/>
                    <a:pt x="0" y="105"/>
                    <a:pt x="11" y="99"/>
                  </a:cubicBezTo>
                  <a:cubicBezTo>
                    <a:pt x="22" y="93"/>
                    <a:pt x="25" y="84"/>
                    <a:pt x="22" y="72"/>
                  </a:cubicBezTo>
                  <a:cubicBezTo>
                    <a:pt x="18" y="60"/>
                    <a:pt x="25" y="58"/>
                    <a:pt x="35" y="61"/>
                  </a:cubicBezTo>
                  <a:cubicBezTo>
                    <a:pt x="37" y="61"/>
                    <a:pt x="38" y="62"/>
                    <a:pt x="40" y="63"/>
                  </a:cubicBezTo>
                  <a:cubicBezTo>
                    <a:pt x="69" y="76"/>
                    <a:pt x="69" y="76"/>
                    <a:pt x="89" y="52"/>
                  </a:cubicBezTo>
                  <a:cubicBezTo>
                    <a:pt x="98" y="41"/>
                    <a:pt x="113" y="41"/>
                    <a:pt x="127" y="53"/>
                  </a:cubicBezTo>
                  <a:cubicBezTo>
                    <a:pt x="144" y="67"/>
                    <a:pt x="158" y="68"/>
                    <a:pt x="177" y="56"/>
                  </a:cubicBezTo>
                  <a:cubicBezTo>
                    <a:pt x="191" y="47"/>
                    <a:pt x="207" y="43"/>
                    <a:pt x="210" y="22"/>
                  </a:cubicBezTo>
                  <a:cubicBezTo>
                    <a:pt x="212" y="11"/>
                    <a:pt x="223" y="14"/>
                    <a:pt x="231" y="20"/>
                  </a:cubicBezTo>
                  <a:cubicBezTo>
                    <a:pt x="252" y="37"/>
                    <a:pt x="264" y="35"/>
                    <a:pt x="277" y="11"/>
                  </a:cubicBezTo>
                  <a:cubicBezTo>
                    <a:pt x="282" y="1"/>
                    <a:pt x="291" y="0"/>
                    <a:pt x="298" y="4"/>
                  </a:cubicBezTo>
                  <a:cubicBezTo>
                    <a:pt x="308" y="9"/>
                    <a:pt x="300" y="15"/>
                    <a:pt x="296" y="20"/>
                  </a:cubicBezTo>
                  <a:cubicBezTo>
                    <a:pt x="289" y="28"/>
                    <a:pt x="293" y="36"/>
                    <a:pt x="298" y="41"/>
                  </a:cubicBezTo>
                  <a:cubicBezTo>
                    <a:pt x="310" y="54"/>
                    <a:pt x="314" y="68"/>
                    <a:pt x="315" y="84"/>
                  </a:cubicBezTo>
                  <a:cubicBezTo>
                    <a:pt x="317" y="104"/>
                    <a:pt x="328" y="121"/>
                    <a:pt x="340" y="135"/>
                  </a:cubicBezTo>
                  <a:cubicBezTo>
                    <a:pt x="350" y="149"/>
                    <a:pt x="351" y="160"/>
                    <a:pt x="347" y="175"/>
                  </a:cubicBezTo>
                  <a:cubicBezTo>
                    <a:pt x="350" y="180"/>
                    <a:pt x="346" y="185"/>
                    <a:pt x="344" y="190"/>
                  </a:cubicBezTo>
                  <a:cubicBezTo>
                    <a:pt x="340" y="201"/>
                    <a:pt x="340" y="212"/>
                    <a:pt x="346" y="222"/>
                  </a:cubicBezTo>
                  <a:cubicBezTo>
                    <a:pt x="352" y="232"/>
                    <a:pt x="353" y="243"/>
                    <a:pt x="356" y="253"/>
                  </a:cubicBezTo>
                  <a:cubicBezTo>
                    <a:pt x="359" y="259"/>
                    <a:pt x="357" y="265"/>
                    <a:pt x="351" y="268"/>
                  </a:cubicBezTo>
                  <a:cubicBezTo>
                    <a:pt x="345" y="271"/>
                    <a:pt x="339" y="270"/>
                    <a:pt x="334" y="266"/>
                  </a:cubicBezTo>
                  <a:cubicBezTo>
                    <a:pt x="329" y="261"/>
                    <a:pt x="326" y="255"/>
                    <a:pt x="323" y="249"/>
                  </a:cubicBezTo>
                  <a:cubicBezTo>
                    <a:pt x="313" y="233"/>
                    <a:pt x="290" y="224"/>
                    <a:pt x="273" y="230"/>
                  </a:cubicBezTo>
                  <a:cubicBezTo>
                    <a:pt x="257" y="234"/>
                    <a:pt x="249" y="248"/>
                    <a:pt x="248" y="271"/>
                  </a:cubicBezTo>
                  <a:cubicBezTo>
                    <a:pt x="248" y="287"/>
                    <a:pt x="253" y="302"/>
                    <a:pt x="264" y="315"/>
                  </a:cubicBezTo>
                  <a:cubicBezTo>
                    <a:pt x="274" y="326"/>
                    <a:pt x="281" y="339"/>
                    <a:pt x="285" y="353"/>
                  </a:cubicBezTo>
                  <a:cubicBezTo>
                    <a:pt x="287" y="360"/>
                    <a:pt x="287" y="366"/>
                    <a:pt x="280" y="371"/>
                  </a:cubicBezTo>
                  <a:cubicBezTo>
                    <a:pt x="274" y="376"/>
                    <a:pt x="268" y="374"/>
                    <a:pt x="262" y="371"/>
                  </a:cubicBezTo>
                  <a:cubicBezTo>
                    <a:pt x="252" y="366"/>
                    <a:pt x="248" y="358"/>
                    <a:pt x="245" y="347"/>
                  </a:cubicBezTo>
                  <a:cubicBezTo>
                    <a:pt x="242" y="335"/>
                    <a:pt x="241" y="321"/>
                    <a:pt x="231" y="311"/>
                  </a:cubicBezTo>
                  <a:close/>
                </a:path>
              </a:pathLst>
            </a:custGeom>
            <a:solidFill>
              <a:srgbClr val="E3E8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" name="Freeform 1021">
              <a:extLst>
                <a:ext uri="{FF2B5EF4-FFF2-40B4-BE49-F238E27FC236}">
                  <a16:creationId xmlns:a16="http://schemas.microsoft.com/office/drawing/2014/main" id="{1FD8225E-9788-C836-D065-0117FE3360F1}"/>
                </a:ext>
              </a:extLst>
            </p:cNvPr>
            <p:cNvSpPr/>
            <p:nvPr/>
          </p:nvSpPr>
          <p:spPr bwMode="auto">
            <a:xfrm>
              <a:off x="6211888" y="2078038"/>
              <a:ext cx="103188" cy="441325"/>
            </a:xfrm>
            <a:custGeom>
              <a:avLst/>
              <a:gdLst>
                <a:gd name="T0" fmla="*/ 4 w 158"/>
                <a:gd name="T1" fmla="*/ 136 h 327"/>
                <a:gd name="T2" fmla="*/ 20 w 158"/>
                <a:gd name="T3" fmla="*/ 159 h 327"/>
                <a:gd name="T4" fmla="*/ 38 w 158"/>
                <a:gd name="T5" fmla="*/ 193 h 327"/>
                <a:gd name="T6" fmla="*/ 53 w 158"/>
                <a:gd name="T7" fmla="*/ 192 h 327"/>
                <a:gd name="T8" fmla="*/ 54 w 158"/>
                <a:gd name="T9" fmla="*/ 180 h 327"/>
                <a:gd name="T10" fmla="*/ 32 w 158"/>
                <a:gd name="T11" fmla="*/ 142 h 327"/>
                <a:gd name="T12" fmla="*/ 20 w 158"/>
                <a:gd name="T13" fmla="*/ 69 h 327"/>
                <a:gd name="T14" fmla="*/ 70 w 158"/>
                <a:gd name="T15" fmla="*/ 49 h 327"/>
                <a:gd name="T16" fmla="*/ 104 w 158"/>
                <a:gd name="T17" fmla="*/ 78 h 327"/>
                <a:gd name="T18" fmla="*/ 113 w 158"/>
                <a:gd name="T19" fmla="*/ 90 h 327"/>
                <a:gd name="T20" fmla="*/ 123 w 158"/>
                <a:gd name="T21" fmla="*/ 90 h 327"/>
                <a:gd name="T22" fmla="*/ 126 w 158"/>
                <a:gd name="T23" fmla="*/ 82 h 327"/>
                <a:gd name="T24" fmla="*/ 116 w 158"/>
                <a:gd name="T25" fmla="*/ 52 h 327"/>
                <a:gd name="T26" fmla="*/ 120 w 158"/>
                <a:gd name="T27" fmla="*/ 0 h 327"/>
                <a:gd name="T28" fmla="*/ 144 w 158"/>
                <a:gd name="T29" fmla="*/ 16 h 327"/>
                <a:gd name="T30" fmla="*/ 146 w 158"/>
                <a:gd name="T31" fmla="*/ 82 h 327"/>
                <a:gd name="T32" fmla="*/ 148 w 158"/>
                <a:gd name="T33" fmla="*/ 128 h 327"/>
                <a:gd name="T34" fmla="*/ 120 w 158"/>
                <a:gd name="T35" fmla="*/ 184 h 327"/>
                <a:gd name="T36" fmla="*/ 108 w 158"/>
                <a:gd name="T37" fmla="*/ 305 h 327"/>
                <a:gd name="T38" fmla="*/ 93 w 158"/>
                <a:gd name="T39" fmla="*/ 326 h 327"/>
                <a:gd name="T40" fmla="*/ 74 w 158"/>
                <a:gd name="T41" fmla="*/ 310 h 327"/>
                <a:gd name="T42" fmla="*/ 55 w 158"/>
                <a:gd name="T43" fmla="*/ 276 h 327"/>
                <a:gd name="T44" fmla="*/ 54 w 158"/>
                <a:gd name="T45" fmla="*/ 265 h 327"/>
                <a:gd name="T46" fmla="*/ 50 w 158"/>
                <a:gd name="T47" fmla="*/ 234 h 327"/>
                <a:gd name="T48" fmla="*/ 36 w 158"/>
                <a:gd name="T49" fmla="*/ 204 h 327"/>
                <a:gd name="T50" fmla="*/ 26 w 158"/>
                <a:gd name="T51" fmla="*/ 200 h 327"/>
                <a:gd name="T52" fmla="*/ 0 w 158"/>
                <a:gd name="T53" fmla="*/ 148 h 327"/>
                <a:gd name="T54" fmla="*/ 4 w 158"/>
                <a:gd name="T55" fmla="*/ 136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8" h="327">
                  <a:moveTo>
                    <a:pt x="4" y="136"/>
                  </a:moveTo>
                  <a:cubicBezTo>
                    <a:pt x="18" y="138"/>
                    <a:pt x="18" y="149"/>
                    <a:pt x="20" y="159"/>
                  </a:cubicBezTo>
                  <a:cubicBezTo>
                    <a:pt x="23" y="172"/>
                    <a:pt x="22" y="187"/>
                    <a:pt x="38" y="193"/>
                  </a:cubicBezTo>
                  <a:cubicBezTo>
                    <a:pt x="43" y="195"/>
                    <a:pt x="48" y="197"/>
                    <a:pt x="53" y="192"/>
                  </a:cubicBezTo>
                  <a:cubicBezTo>
                    <a:pt x="57" y="188"/>
                    <a:pt x="56" y="184"/>
                    <a:pt x="54" y="180"/>
                  </a:cubicBezTo>
                  <a:cubicBezTo>
                    <a:pt x="48" y="166"/>
                    <a:pt x="43" y="153"/>
                    <a:pt x="32" y="142"/>
                  </a:cubicBezTo>
                  <a:cubicBezTo>
                    <a:pt x="13" y="121"/>
                    <a:pt x="12" y="95"/>
                    <a:pt x="20" y="69"/>
                  </a:cubicBezTo>
                  <a:cubicBezTo>
                    <a:pt x="27" y="51"/>
                    <a:pt x="50" y="42"/>
                    <a:pt x="70" y="49"/>
                  </a:cubicBezTo>
                  <a:cubicBezTo>
                    <a:pt x="84" y="55"/>
                    <a:pt x="99" y="60"/>
                    <a:pt x="104" y="78"/>
                  </a:cubicBezTo>
                  <a:cubicBezTo>
                    <a:pt x="105" y="82"/>
                    <a:pt x="109" y="86"/>
                    <a:pt x="113" y="90"/>
                  </a:cubicBezTo>
                  <a:cubicBezTo>
                    <a:pt x="116" y="92"/>
                    <a:pt x="119" y="92"/>
                    <a:pt x="123" y="90"/>
                  </a:cubicBezTo>
                  <a:cubicBezTo>
                    <a:pt x="126" y="88"/>
                    <a:pt x="129" y="84"/>
                    <a:pt x="126" y="82"/>
                  </a:cubicBezTo>
                  <a:cubicBezTo>
                    <a:pt x="118" y="73"/>
                    <a:pt x="123" y="61"/>
                    <a:pt x="116" y="52"/>
                  </a:cubicBezTo>
                  <a:cubicBezTo>
                    <a:pt x="101" y="33"/>
                    <a:pt x="109" y="17"/>
                    <a:pt x="120" y="0"/>
                  </a:cubicBezTo>
                  <a:cubicBezTo>
                    <a:pt x="131" y="0"/>
                    <a:pt x="135" y="12"/>
                    <a:pt x="144" y="16"/>
                  </a:cubicBezTo>
                  <a:cubicBezTo>
                    <a:pt x="134" y="38"/>
                    <a:pt x="123" y="59"/>
                    <a:pt x="146" y="82"/>
                  </a:cubicBezTo>
                  <a:cubicBezTo>
                    <a:pt x="158" y="94"/>
                    <a:pt x="152" y="112"/>
                    <a:pt x="148" y="128"/>
                  </a:cubicBezTo>
                  <a:cubicBezTo>
                    <a:pt x="128" y="141"/>
                    <a:pt x="117" y="158"/>
                    <a:pt x="120" y="184"/>
                  </a:cubicBezTo>
                  <a:cubicBezTo>
                    <a:pt x="123" y="224"/>
                    <a:pt x="118" y="265"/>
                    <a:pt x="108" y="305"/>
                  </a:cubicBezTo>
                  <a:cubicBezTo>
                    <a:pt x="106" y="314"/>
                    <a:pt x="103" y="325"/>
                    <a:pt x="93" y="326"/>
                  </a:cubicBezTo>
                  <a:cubicBezTo>
                    <a:pt x="84" y="327"/>
                    <a:pt x="77" y="317"/>
                    <a:pt x="74" y="310"/>
                  </a:cubicBezTo>
                  <a:cubicBezTo>
                    <a:pt x="68" y="298"/>
                    <a:pt x="64" y="285"/>
                    <a:pt x="55" y="276"/>
                  </a:cubicBezTo>
                  <a:cubicBezTo>
                    <a:pt x="52" y="272"/>
                    <a:pt x="51" y="268"/>
                    <a:pt x="54" y="265"/>
                  </a:cubicBezTo>
                  <a:cubicBezTo>
                    <a:pt x="66" y="252"/>
                    <a:pt x="62" y="243"/>
                    <a:pt x="50" y="234"/>
                  </a:cubicBezTo>
                  <a:cubicBezTo>
                    <a:pt x="41" y="226"/>
                    <a:pt x="47" y="211"/>
                    <a:pt x="36" y="204"/>
                  </a:cubicBezTo>
                  <a:cubicBezTo>
                    <a:pt x="32" y="206"/>
                    <a:pt x="28" y="203"/>
                    <a:pt x="26" y="200"/>
                  </a:cubicBezTo>
                  <a:cubicBezTo>
                    <a:pt x="15" y="184"/>
                    <a:pt x="5" y="167"/>
                    <a:pt x="0" y="148"/>
                  </a:cubicBezTo>
                  <a:cubicBezTo>
                    <a:pt x="1" y="144"/>
                    <a:pt x="3" y="140"/>
                    <a:pt x="4" y="136"/>
                  </a:cubicBezTo>
                  <a:close/>
                </a:path>
              </a:pathLst>
            </a:custGeom>
            <a:solidFill>
              <a:srgbClr val="DCD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" name="Freeform 1022">
              <a:extLst>
                <a:ext uri="{FF2B5EF4-FFF2-40B4-BE49-F238E27FC236}">
                  <a16:creationId xmlns:a16="http://schemas.microsoft.com/office/drawing/2014/main" id="{2A4DE7E0-6C21-DAFE-8630-31DAF2418679}"/>
                </a:ext>
              </a:extLst>
            </p:cNvPr>
            <p:cNvSpPr/>
            <p:nvPr/>
          </p:nvSpPr>
          <p:spPr bwMode="auto">
            <a:xfrm>
              <a:off x="7121525" y="2068513"/>
              <a:ext cx="466725" cy="425450"/>
            </a:xfrm>
            <a:custGeom>
              <a:avLst/>
              <a:gdLst>
                <a:gd name="T0" fmla="*/ 495 w 726"/>
                <a:gd name="T1" fmla="*/ 168 h 314"/>
                <a:gd name="T2" fmla="*/ 501 w 726"/>
                <a:gd name="T3" fmla="*/ 225 h 314"/>
                <a:gd name="T4" fmla="*/ 421 w 726"/>
                <a:gd name="T5" fmla="*/ 284 h 314"/>
                <a:gd name="T6" fmla="*/ 374 w 726"/>
                <a:gd name="T7" fmla="*/ 271 h 314"/>
                <a:gd name="T8" fmla="*/ 343 w 726"/>
                <a:gd name="T9" fmla="*/ 226 h 314"/>
                <a:gd name="T10" fmla="*/ 363 w 726"/>
                <a:gd name="T11" fmla="*/ 197 h 314"/>
                <a:gd name="T12" fmla="*/ 380 w 726"/>
                <a:gd name="T13" fmla="*/ 147 h 314"/>
                <a:gd name="T14" fmla="*/ 318 w 726"/>
                <a:gd name="T15" fmla="*/ 120 h 314"/>
                <a:gd name="T16" fmla="*/ 273 w 726"/>
                <a:gd name="T17" fmla="*/ 121 h 314"/>
                <a:gd name="T18" fmla="*/ 212 w 726"/>
                <a:gd name="T19" fmla="*/ 98 h 314"/>
                <a:gd name="T20" fmla="*/ 133 w 726"/>
                <a:gd name="T21" fmla="*/ 38 h 314"/>
                <a:gd name="T22" fmla="*/ 83 w 726"/>
                <a:gd name="T23" fmla="*/ 63 h 314"/>
                <a:gd name="T24" fmla="*/ 70 w 726"/>
                <a:gd name="T25" fmla="*/ 98 h 314"/>
                <a:gd name="T26" fmla="*/ 31 w 726"/>
                <a:gd name="T27" fmla="*/ 142 h 314"/>
                <a:gd name="T28" fmla="*/ 20 w 726"/>
                <a:gd name="T29" fmla="*/ 132 h 314"/>
                <a:gd name="T30" fmla="*/ 0 w 726"/>
                <a:gd name="T31" fmla="*/ 106 h 314"/>
                <a:gd name="T32" fmla="*/ 44 w 726"/>
                <a:gd name="T33" fmla="*/ 105 h 314"/>
                <a:gd name="T34" fmla="*/ 25 w 726"/>
                <a:gd name="T35" fmla="*/ 50 h 314"/>
                <a:gd name="T36" fmla="*/ 98 w 726"/>
                <a:gd name="T37" fmla="*/ 24 h 314"/>
                <a:gd name="T38" fmla="*/ 128 w 726"/>
                <a:gd name="T39" fmla="*/ 6 h 314"/>
                <a:gd name="T40" fmla="*/ 193 w 726"/>
                <a:gd name="T41" fmla="*/ 76 h 314"/>
                <a:gd name="T42" fmla="*/ 260 w 726"/>
                <a:gd name="T43" fmla="*/ 101 h 314"/>
                <a:gd name="T44" fmla="*/ 400 w 726"/>
                <a:gd name="T45" fmla="*/ 146 h 314"/>
                <a:gd name="T46" fmla="*/ 423 w 726"/>
                <a:gd name="T47" fmla="*/ 240 h 314"/>
                <a:gd name="T48" fmla="*/ 473 w 726"/>
                <a:gd name="T49" fmla="*/ 210 h 314"/>
                <a:gd name="T50" fmla="*/ 471 w 726"/>
                <a:gd name="T51" fmla="*/ 139 h 314"/>
                <a:gd name="T52" fmla="*/ 538 w 726"/>
                <a:gd name="T53" fmla="*/ 47 h 314"/>
                <a:gd name="T54" fmla="*/ 602 w 726"/>
                <a:gd name="T55" fmla="*/ 32 h 314"/>
                <a:gd name="T56" fmla="*/ 671 w 726"/>
                <a:gd name="T57" fmla="*/ 86 h 314"/>
                <a:gd name="T58" fmla="*/ 721 w 726"/>
                <a:gd name="T59" fmla="*/ 122 h 314"/>
                <a:gd name="T60" fmla="*/ 713 w 726"/>
                <a:gd name="T61" fmla="*/ 234 h 314"/>
                <a:gd name="T62" fmla="*/ 696 w 726"/>
                <a:gd name="T63" fmla="*/ 302 h 314"/>
                <a:gd name="T64" fmla="*/ 683 w 726"/>
                <a:gd name="T65" fmla="*/ 286 h 314"/>
                <a:gd name="T66" fmla="*/ 695 w 726"/>
                <a:gd name="T67" fmla="*/ 188 h 314"/>
                <a:gd name="T68" fmla="*/ 671 w 726"/>
                <a:gd name="T69" fmla="*/ 139 h 314"/>
                <a:gd name="T70" fmla="*/ 663 w 726"/>
                <a:gd name="T71" fmla="*/ 117 h 314"/>
                <a:gd name="T72" fmla="*/ 643 w 726"/>
                <a:gd name="T73" fmla="*/ 150 h 314"/>
                <a:gd name="T74" fmla="*/ 625 w 726"/>
                <a:gd name="T75" fmla="*/ 108 h 314"/>
                <a:gd name="T76" fmla="*/ 589 w 726"/>
                <a:gd name="T77" fmla="*/ 72 h 314"/>
                <a:gd name="T78" fmla="*/ 559 w 726"/>
                <a:gd name="T79" fmla="*/ 5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26" h="314">
                  <a:moveTo>
                    <a:pt x="540" y="74"/>
                  </a:moveTo>
                  <a:cubicBezTo>
                    <a:pt x="510" y="98"/>
                    <a:pt x="496" y="130"/>
                    <a:pt x="495" y="168"/>
                  </a:cubicBezTo>
                  <a:cubicBezTo>
                    <a:pt x="495" y="179"/>
                    <a:pt x="490" y="190"/>
                    <a:pt x="492" y="202"/>
                  </a:cubicBezTo>
                  <a:cubicBezTo>
                    <a:pt x="493" y="210"/>
                    <a:pt x="495" y="218"/>
                    <a:pt x="501" y="225"/>
                  </a:cubicBezTo>
                  <a:cubicBezTo>
                    <a:pt x="516" y="244"/>
                    <a:pt x="509" y="269"/>
                    <a:pt x="486" y="271"/>
                  </a:cubicBezTo>
                  <a:cubicBezTo>
                    <a:pt x="464" y="274"/>
                    <a:pt x="444" y="286"/>
                    <a:pt x="421" y="284"/>
                  </a:cubicBezTo>
                  <a:cubicBezTo>
                    <a:pt x="411" y="284"/>
                    <a:pt x="404" y="284"/>
                    <a:pt x="398" y="275"/>
                  </a:cubicBezTo>
                  <a:cubicBezTo>
                    <a:pt x="392" y="267"/>
                    <a:pt x="385" y="254"/>
                    <a:pt x="374" y="271"/>
                  </a:cubicBezTo>
                  <a:cubicBezTo>
                    <a:pt x="372" y="274"/>
                    <a:pt x="368" y="273"/>
                    <a:pt x="365" y="272"/>
                  </a:cubicBezTo>
                  <a:cubicBezTo>
                    <a:pt x="346" y="264"/>
                    <a:pt x="337" y="245"/>
                    <a:pt x="343" y="226"/>
                  </a:cubicBezTo>
                  <a:cubicBezTo>
                    <a:pt x="344" y="221"/>
                    <a:pt x="343" y="216"/>
                    <a:pt x="344" y="212"/>
                  </a:cubicBezTo>
                  <a:cubicBezTo>
                    <a:pt x="345" y="201"/>
                    <a:pt x="348" y="192"/>
                    <a:pt x="363" y="197"/>
                  </a:cubicBezTo>
                  <a:cubicBezTo>
                    <a:pt x="375" y="200"/>
                    <a:pt x="380" y="194"/>
                    <a:pt x="380" y="182"/>
                  </a:cubicBezTo>
                  <a:cubicBezTo>
                    <a:pt x="374" y="170"/>
                    <a:pt x="392" y="155"/>
                    <a:pt x="380" y="147"/>
                  </a:cubicBezTo>
                  <a:cubicBezTo>
                    <a:pt x="363" y="136"/>
                    <a:pt x="345" y="124"/>
                    <a:pt x="323" y="122"/>
                  </a:cubicBezTo>
                  <a:cubicBezTo>
                    <a:pt x="322" y="121"/>
                    <a:pt x="320" y="121"/>
                    <a:pt x="318" y="120"/>
                  </a:cubicBezTo>
                  <a:cubicBezTo>
                    <a:pt x="305" y="118"/>
                    <a:pt x="292" y="107"/>
                    <a:pt x="278" y="119"/>
                  </a:cubicBezTo>
                  <a:cubicBezTo>
                    <a:pt x="277" y="120"/>
                    <a:pt x="275" y="121"/>
                    <a:pt x="273" y="121"/>
                  </a:cubicBezTo>
                  <a:cubicBezTo>
                    <a:pt x="254" y="129"/>
                    <a:pt x="238" y="120"/>
                    <a:pt x="222" y="110"/>
                  </a:cubicBezTo>
                  <a:cubicBezTo>
                    <a:pt x="218" y="107"/>
                    <a:pt x="214" y="103"/>
                    <a:pt x="212" y="98"/>
                  </a:cubicBezTo>
                  <a:cubicBezTo>
                    <a:pt x="188" y="86"/>
                    <a:pt x="167" y="70"/>
                    <a:pt x="155" y="45"/>
                  </a:cubicBezTo>
                  <a:cubicBezTo>
                    <a:pt x="150" y="33"/>
                    <a:pt x="140" y="40"/>
                    <a:pt x="133" y="38"/>
                  </a:cubicBezTo>
                  <a:cubicBezTo>
                    <a:pt x="120" y="35"/>
                    <a:pt x="105" y="36"/>
                    <a:pt x="92" y="39"/>
                  </a:cubicBezTo>
                  <a:cubicBezTo>
                    <a:pt x="83" y="41"/>
                    <a:pt x="69" y="48"/>
                    <a:pt x="83" y="63"/>
                  </a:cubicBezTo>
                  <a:cubicBezTo>
                    <a:pt x="91" y="72"/>
                    <a:pt x="85" y="77"/>
                    <a:pt x="78" y="83"/>
                  </a:cubicBezTo>
                  <a:cubicBezTo>
                    <a:pt x="73" y="87"/>
                    <a:pt x="66" y="90"/>
                    <a:pt x="70" y="98"/>
                  </a:cubicBezTo>
                  <a:cubicBezTo>
                    <a:pt x="81" y="119"/>
                    <a:pt x="64" y="124"/>
                    <a:pt x="51" y="129"/>
                  </a:cubicBezTo>
                  <a:cubicBezTo>
                    <a:pt x="43" y="131"/>
                    <a:pt x="35" y="132"/>
                    <a:pt x="31" y="142"/>
                  </a:cubicBezTo>
                  <a:cubicBezTo>
                    <a:pt x="29" y="147"/>
                    <a:pt x="25" y="152"/>
                    <a:pt x="19" y="146"/>
                  </a:cubicBezTo>
                  <a:cubicBezTo>
                    <a:pt x="14" y="142"/>
                    <a:pt x="15" y="136"/>
                    <a:pt x="20" y="132"/>
                  </a:cubicBezTo>
                  <a:cubicBezTo>
                    <a:pt x="24" y="128"/>
                    <a:pt x="29" y="126"/>
                    <a:pt x="36" y="121"/>
                  </a:cubicBezTo>
                  <a:cubicBezTo>
                    <a:pt x="22" y="117"/>
                    <a:pt x="14" y="106"/>
                    <a:pt x="0" y="106"/>
                  </a:cubicBezTo>
                  <a:cubicBezTo>
                    <a:pt x="4" y="89"/>
                    <a:pt x="16" y="95"/>
                    <a:pt x="26" y="97"/>
                  </a:cubicBezTo>
                  <a:cubicBezTo>
                    <a:pt x="33" y="98"/>
                    <a:pt x="37" y="105"/>
                    <a:pt x="44" y="105"/>
                  </a:cubicBezTo>
                  <a:cubicBezTo>
                    <a:pt x="48" y="95"/>
                    <a:pt x="41" y="91"/>
                    <a:pt x="36" y="86"/>
                  </a:cubicBezTo>
                  <a:cubicBezTo>
                    <a:pt x="26" y="76"/>
                    <a:pt x="20" y="64"/>
                    <a:pt x="25" y="50"/>
                  </a:cubicBezTo>
                  <a:cubicBezTo>
                    <a:pt x="29" y="35"/>
                    <a:pt x="43" y="31"/>
                    <a:pt x="56" y="30"/>
                  </a:cubicBezTo>
                  <a:cubicBezTo>
                    <a:pt x="70" y="28"/>
                    <a:pt x="83" y="23"/>
                    <a:pt x="98" y="24"/>
                  </a:cubicBezTo>
                  <a:cubicBezTo>
                    <a:pt x="105" y="25"/>
                    <a:pt x="109" y="20"/>
                    <a:pt x="112" y="13"/>
                  </a:cubicBezTo>
                  <a:cubicBezTo>
                    <a:pt x="114" y="5"/>
                    <a:pt x="119" y="0"/>
                    <a:pt x="128" y="6"/>
                  </a:cubicBezTo>
                  <a:cubicBezTo>
                    <a:pt x="143" y="27"/>
                    <a:pt x="167" y="39"/>
                    <a:pt x="177" y="64"/>
                  </a:cubicBezTo>
                  <a:cubicBezTo>
                    <a:pt x="180" y="70"/>
                    <a:pt x="186" y="75"/>
                    <a:pt x="193" y="76"/>
                  </a:cubicBezTo>
                  <a:cubicBezTo>
                    <a:pt x="213" y="79"/>
                    <a:pt x="232" y="87"/>
                    <a:pt x="249" y="98"/>
                  </a:cubicBezTo>
                  <a:cubicBezTo>
                    <a:pt x="252" y="100"/>
                    <a:pt x="257" y="101"/>
                    <a:pt x="260" y="101"/>
                  </a:cubicBezTo>
                  <a:cubicBezTo>
                    <a:pt x="315" y="88"/>
                    <a:pt x="357" y="110"/>
                    <a:pt x="396" y="144"/>
                  </a:cubicBezTo>
                  <a:cubicBezTo>
                    <a:pt x="397" y="145"/>
                    <a:pt x="399" y="145"/>
                    <a:pt x="400" y="146"/>
                  </a:cubicBezTo>
                  <a:cubicBezTo>
                    <a:pt x="412" y="160"/>
                    <a:pt x="417" y="177"/>
                    <a:pt x="417" y="195"/>
                  </a:cubicBezTo>
                  <a:cubicBezTo>
                    <a:pt x="417" y="210"/>
                    <a:pt x="418" y="226"/>
                    <a:pt x="423" y="240"/>
                  </a:cubicBezTo>
                  <a:cubicBezTo>
                    <a:pt x="426" y="251"/>
                    <a:pt x="432" y="255"/>
                    <a:pt x="444" y="252"/>
                  </a:cubicBezTo>
                  <a:cubicBezTo>
                    <a:pt x="476" y="243"/>
                    <a:pt x="474" y="243"/>
                    <a:pt x="473" y="210"/>
                  </a:cubicBezTo>
                  <a:cubicBezTo>
                    <a:pt x="472" y="189"/>
                    <a:pt x="473" y="168"/>
                    <a:pt x="471" y="147"/>
                  </a:cubicBezTo>
                  <a:cubicBezTo>
                    <a:pt x="470" y="144"/>
                    <a:pt x="470" y="141"/>
                    <a:pt x="471" y="139"/>
                  </a:cubicBezTo>
                  <a:cubicBezTo>
                    <a:pt x="489" y="118"/>
                    <a:pt x="491" y="85"/>
                    <a:pt x="518" y="71"/>
                  </a:cubicBezTo>
                  <a:cubicBezTo>
                    <a:pt x="528" y="65"/>
                    <a:pt x="535" y="58"/>
                    <a:pt x="538" y="47"/>
                  </a:cubicBezTo>
                  <a:cubicBezTo>
                    <a:pt x="540" y="42"/>
                    <a:pt x="543" y="36"/>
                    <a:pt x="547" y="31"/>
                  </a:cubicBezTo>
                  <a:cubicBezTo>
                    <a:pt x="566" y="5"/>
                    <a:pt x="584" y="5"/>
                    <a:pt x="602" y="32"/>
                  </a:cubicBezTo>
                  <a:cubicBezTo>
                    <a:pt x="607" y="39"/>
                    <a:pt x="612" y="48"/>
                    <a:pt x="618" y="55"/>
                  </a:cubicBezTo>
                  <a:cubicBezTo>
                    <a:pt x="631" y="71"/>
                    <a:pt x="644" y="89"/>
                    <a:pt x="671" y="86"/>
                  </a:cubicBezTo>
                  <a:cubicBezTo>
                    <a:pt x="685" y="85"/>
                    <a:pt x="699" y="94"/>
                    <a:pt x="712" y="101"/>
                  </a:cubicBezTo>
                  <a:cubicBezTo>
                    <a:pt x="720" y="105"/>
                    <a:pt x="721" y="114"/>
                    <a:pt x="721" y="122"/>
                  </a:cubicBezTo>
                  <a:cubicBezTo>
                    <a:pt x="719" y="155"/>
                    <a:pt x="726" y="188"/>
                    <a:pt x="714" y="221"/>
                  </a:cubicBezTo>
                  <a:cubicBezTo>
                    <a:pt x="713" y="225"/>
                    <a:pt x="712" y="230"/>
                    <a:pt x="713" y="234"/>
                  </a:cubicBezTo>
                  <a:cubicBezTo>
                    <a:pt x="725" y="261"/>
                    <a:pt x="712" y="279"/>
                    <a:pt x="696" y="298"/>
                  </a:cubicBezTo>
                  <a:cubicBezTo>
                    <a:pt x="696" y="299"/>
                    <a:pt x="696" y="300"/>
                    <a:pt x="696" y="302"/>
                  </a:cubicBezTo>
                  <a:cubicBezTo>
                    <a:pt x="692" y="305"/>
                    <a:pt x="691" y="314"/>
                    <a:pt x="682" y="309"/>
                  </a:cubicBezTo>
                  <a:cubicBezTo>
                    <a:pt x="678" y="301"/>
                    <a:pt x="679" y="293"/>
                    <a:pt x="683" y="286"/>
                  </a:cubicBezTo>
                  <a:cubicBezTo>
                    <a:pt x="693" y="271"/>
                    <a:pt x="695" y="254"/>
                    <a:pt x="690" y="237"/>
                  </a:cubicBezTo>
                  <a:cubicBezTo>
                    <a:pt x="686" y="220"/>
                    <a:pt x="687" y="204"/>
                    <a:pt x="695" y="188"/>
                  </a:cubicBezTo>
                  <a:cubicBezTo>
                    <a:pt x="700" y="178"/>
                    <a:pt x="699" y="169"/>
                    <a:pt x="685" y="166"/>
                  </a:cubicBezTo>
                  <a:cubicBezTo>
                    <a:pt x="668" y="163"/>
                    <a:pt x="668" y="153"/>
                    <a:pt x="671" y="139"/>
                  </a:cubicBezTo>
                  <a:cubicBezTo>
                    <a:pt x="673" y="132"/>
                    <a:pt x="678" y="124"/>
                    <a:pt x="671" y="117"/>
                  </a:cubicBezTo>
                  <a:cubicBezTo>
                    <a:pt x="669" y="115"/>
                    <a:pt x="666" y="115"/>
                    <a:pt x="663" y="117"/>
                  </a:cubicBezTo>
                  <a:cubicBezTo>
                    <a:pt x="655" y="123"/>
                    <a:pt x="655" y="131"/>
                    <a:pt x="657" y="140"/>
                  </a:cubicBezTo>
                  <a:cubicBezTo>
                    <a:pt x="659" y="152"/>
                    <a:pt x="652" y="154"/>
                    <a:pt x="643" y="150"/>
                  </a:cubicBezTo>
                  <a:cubicBezTo>
                    <a:pt x="637" y="148"/>
                    <a:pt x="633" y="143"/>
                    <a:pt x="629" y="138"/>
                  </a:cubicBezTo>
                  <a:cubicBezTo>
                    <a:pt x="622" y="129"/>
                    <a:pt x="614" y="121"/>
                    <a:pt x="625" y="108"/>
                  </a:cubicBezTo>
                  <a:cubicBezTo>
                    <a:pt x="632" y="99"/>
                    <a:pt x="619" y="97"/>
                    <a:pt x="616" y="92"/>
                  </a:cubicBezTo>
                  <a:cubicBezTo>
                    <a:pt x="608" y="84"/>
                    <a:pt x="600" y="75"/>
                    <a:pt x="589" y="72"/>
                  </a:cubicBezTo>
                  <a:cubicBezTo>
                    <a:pt x="570" y="68"/>
                    <a:pt x="563" y="58"/>
                    <a:pt x="574" y="38"/>
                  </a:cubicBezTo>
                  <a:cubicBezTo>
                    <a:pt x="562" y="41"/>
                    <a:pt x="562" y="49"/>
                    <a:pt x="559" y="54"/>
                  </a:cubicBezTo>
                  <a:cubicBezTo>
                    <a:pt x="555" y="63"/>
                    <a:pt x="553" y="74"/>
                    <a:pt x="540" y="74"/>
                  </a:cubicBezTo>
                  <a:close/>
                </a:path>
              </a:pathLst>
            </a:custGeom>
            <a:solidFill>
              <a:srgbClr val="E4B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6" name="Freeform 1023">
              <a:extLst>
                <a:ext uri="{FF2B5EF4-FFF2-40B4-BE49-F238E27FC236}">
                  <a16:creationId xmlns:a16="http://schemas.microsoft.com/office/drawing/2014/main" id="{E7D00EC9-FF2E-2CBC-A2B1-D0F0CD6CC886}"/>
                </a:ext>
              </a:extLst>
            </p:cNvPr>
            <p:cNvSpPr/>
            <p:nvPr/>
          </p:nvSpPr>
          <p:spPr bwMode="auto">
            <a:xfrm>
              <a:off x="7178675" y="2476501"/>
              <a:ext cx="390525" cy="460375"/>
            </a:xfrm>
            <a:custGeom>
              <a:avLst/>
              <a:gdLst>
                <a:gd name="T0" fmla="*/ 596 w 608"/>
                <a:gd name="T1" fmla="*/ 8 h 340"/>
                <a:gd name="T2" fmla="*/ 608 w 608"/>
                <a:gd name="T3" fmla="*/ 0 h 340"/>
                <a:gd name="T4" fmla="*/ 608 w 608"/>
                <a:gd name="T5" fmla="*/ 4 h 340"/>
                <a:gd name="T6" fmla="*/ 608 w 608"/>
                <a:gd name="T7" fmla="*/ 20 h 340"/>
                <a:gd name="T8" fmla="*/ 592 w 608"/>
                <a:gd name="T9" fmla="*/ 36 h 340"/>
                <a:gd name="T10" fmla="*/ 580 w 608"/>
                <a:gd name="T11" fmla="*/ 43 h 340"/>
                <a:gd name="T12" fmla="*/ 549 w 608"/>
                <a:gd name="T13" fmla="*/ 76 h 340"/>
                <a:gd name="T14" fmla="*/ 521 w 608"/>
                <a:gd name="T15" fmla="*/ 103 h 340"/>
                <a:gd name="T16" fmla="*/ 513 w 608"/>
                <a:gd name="T17" fmla="*/ 105 h 340"/>
                <a:gd name="T18" fmla="*/ 445 w 608"/>
                <a:gd name="T19" fmla="*/ 167 h 340"/>
                <a:gd name="T20" fmla="*/ 378 w 608"/>
                <a:gd name="T21" fmla="*/ 173 h 340"/>
                <a:gd name="T22" fmla="*/ 353 w 608"/>
                <a:gd name="T23" fmla="*/ 174 h 340"/>
                <a:gd name="T24" fmla="*/ 318 w 608"/>
                <a:gd name="T25" fmla="*/ 209 h 340"/>
                <a:gd name="T26" fmla="*/ 305 w 608"/>
                <a:gd name="T27" fmla="*/ 237 h 340"/>
                <a:gd name="T28" fmla="*/ 286 w 608"/>
                <a:gd name="T29" fmla="*/ 277 h 340"/>
                <a:gd name="T30" fmla="*/ 257 w 608"/>
                <a:gd name="T31" fmla="*/ 313 h 340"/>
                <a:gd name="T32" fmla="*/ 233 w 608"/>
                <a:gd name="T33" fmla="*/ 330 h 340"/>
                <a:gd name="T34" fmla="*/ 194 w 608"/>
                <a:gd name="T35" fmla="*/ 311 h 340"/>
                <a:gd name="T36" fmla="*/ 165 w 608"/>
                <a:gd name="T37" fmla="*/ 292 h 340"/>
                <a:gd name="T38" fmla="*/ 138 w 608"/>
                <a:gd name="T39" fmla="*/ 287 h 340"/>
                <a:gd name="T40" fmla="*/ 90 w 608"/>
                <a:gd name="T41" fmla="*/ 284 h 340"/>
                <a:gd name="T42" fmla="*/ 68 w 608"/>
                <a:gd name="T43" fmla="*/ 284 h 340"/>
                <a:gd name="T44" fmla="*/ 40 w 608"/>
                <a:gd name="T45" fmla="*/ 284 h 340"/>
                <a:gd name="T46" fmla="*/ 24 w 608"/>
                <a:gd name="T47" fmla="*/ 264 h 340"/>
                <a:gd name="T48" fmla="*/ 24 w 608"/>
                <a:gd name="T49" fmla="*/ 256 h 340"/>
                <a:gd name="T50" fmla="*/ 4 w 608"/>
                <a:gd name="T51" fmla="*/ 228 h 340"/>
                <a:gd name="T52" fmla="*/ 0 w 608"/>
                <a:gd name="T53" fmla="*/ 219 h 340"/>
                <a:gd name="T54" fmla="*/ 44 w 608"/>
                <a:gd name="T55" fmla="*/ 244 h 340"/>
                <a:gd name="T56" fmla="*/ 60 w 608"/>
                <a:gd name="T57" fmla="*/ 267 h 340"/>
                <a:gd name="T58" fmla="*/ 73 w 608"/>
                <a:gd name="T59" fmla="*/ 250 h 340"/>
                <a:gd name="T60" fmla="*/ 112 w 608"/>
                <a:gd name="T61" fmla="*/ 239 h 340"/>
                <a:gd name="T62" fmla="*/ 136 w 608"/>
                <a:gd name="T63" fmla="*/ 247 h 340"/>
                <a:gd name="T64" fmla="*/ 164 w 608"/>
                <a:gd name="T65" fmla="*/ 258 h 340"/>
                <a:gd name="T66" fmla="*/ 206 w 608"/>
                <a:gd name="T67" fmla="*/ 238 h 340"/>
                <a:gd name="T68" fmla="*/ 233 w 608"/>
                <a:gd name="T69" fmla="*/ 251 h 340"/>
                <a:gd name="T70" fmla="*/ 242 w 608"/>
                <a:gd name="T71" fmla="*/ 252 h 340"/>
                <a:gd name="T72" fmla="*/ 292 w 608"/>
                <a:gd name="T73" fmla="*/ 213 h 340"/>
                <a:gd name="T74" fmla="*/ 329 w 608"/>
                <a:gd name="T75" fmla="*/ 173 h 340"/>
                <a:gd name="T76" fmla="*/ 344 w 608"/>
                <a:gd name="T77" fmla="*/ 151 h 340"/>
                <a:gd name="T78" fmla="*/ 367 w 608"/>
                <a:gd name="T79" fmla="*/ 132 h 340"/>
                <a:gd name="T80" fmla="*/ 386 w 608"/>
                <a:gd name="T81" fmla="*/ 149 h 340"/>
                <a:gd name="T82" fmla="*/ 395 w 608"/>
                <a:gd name="T83" fmla="*/ 165 h 340"/>
                <a:gd name="T84" fmla="*/ 416 w 608"/>
                <a:gd name="T85" fmla="*/ 164 h 340"/>
                <a:gd name="T86" fmla="*/ 462 w 608"/>
                <a:gd name="T87" fmla="*/ 111 h 340"/>
                <a:gd name="T88" fmla="*/ 466 w 608"/>
                <a:gd name="T89" fmla="*/ 107 h 340"/>
                <a:gd name="T90" fmla="*/ 525 w 608"/>
                <a:gd name="T91" fmla="*/ 57 h 340"/>
                <a:gd name="T92" fmla="*/ 540 w 608"/>
                <a:gd name="T93" fmla="*/ 40 h 340"/>
                <a:gd name="T94" fmla="*/ 549 w 608"/>
                <a:gd name="T95" fmla="*/ 31 h 340"/>
                <a:gd name="T96" fmla="*/ 596 w 608"/>
                <a:gd name="T97" fmla="*/ 8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8" h="340">
                  <a:moveTo>
                    <a:pt x="596" y="8"/>
                  </a:moveTo>
                  <a:cubicBezTo>
                    <a:pt x="600" y="5"/>
                    <a:pt x="604" y="2"/>
                    <a:pt x="608" y="0"/>
                  </a:cubicBezTo>
                  <a:cubicBezTo>
                    <a:pt x="608" y="1"/>
                    <a:pt x="608" y="2"/>
                    <a:pt x="608" y="4"/>
                  </a:cubicBezTo>
                  <a:cubicBezTo>
                    <a:pt x="608" y="9"/>
                    <a:pt x="608" y="14"/>
                    <a:pt x="608" y="20"/>
                  </a:cubicBezTo>
                  <a:cubicBezTo>
                    <a:pt x="602" y="24"/>
                    <a:pt x="600" y="33"/>
                    <a:pt x="592" y="36"/>
                  </a:cubicBezTo>
                  <a:cubicBezTo>
                    <a:pt x="588" y="38"/>
                    <a:pt x="584" y="42"/>
                    <a:pt x="580" y="43"/>
                  </a:cubicBezTo>
                  <a:cubicBezTo>
                    <a:pt x="561" y="46"/>
                    <a:pt x="551" y="57"/>
                    <a:pt x="549" y="76"/>
                  </a:cubicBezTo>
                  <a:cubicBezTo>
                    <a:pt x="547" y="90"/>
                    <a:pt x="541" y="105"/>
                    <a:pt x="521" y="103"/>
                  </a:cubicBezTo>
                  <a:cubicBezTo>
                    <a:pt x="518" y="103"/>
                    <a:pt x="515" y="103"/>
                    <a:pt x="513" y="105"/>
                  </a:cubicBezTo>
                  <a:cubicBezTo>
                    <a:pt x="489" y="124"/>
                    <a:pt x="459" y="135"/>
                    <a:pt x="445" y="167"/>
                  </a:cubicBezTo>
                  <a:cubicBezTo>
                    <a:pt x="432" y="199"/>
                    <a:pt x="399" y="202"/>
                    <a:pt x="378" y="173"/>
                  </a:cubicBezTo>
                  <a:cubicBezTo>
                    <a:pt x="364" y="155"/>
                    <a:pt x="363" y="154"/>
                    <a:pt x="353" y="174"/>
                  </a:cubicBezTo>
                  <a:cubicBezTo>
                    <a:pt x="345" y="189"/>
                    <a:pt x="331" y="198"/>
                    <a:pt x="318" y="209"/>
                  </a:cubicBezTo>
                  <a:cubicBezTo>
                    <a:pt x="310" y="217"/>
                    <a:pt x="305" y="225"/>
                    <a:pt x="305" y="237"/>
                  </a:cubicBezTo>
                  <a:cubicBezTo>
                    <a:pt x="304" y="253"/>
                    <a:pt x="298" y="266"/>
                    <a:pt x="286" y="277"/>
                  </a:cubicBezTo>
                  <a:cubicBezTo>
                    <a:pt x="274" y="287"/>
                    <a:pt x="268" y="302"/>
                    <a:pt x="257" y="313"/>
                  </a:cubicBezTo>
                  <a:cubicBezTo>
                    <a:pt x="250" y="320"/>
                    <a:pt x="243" y="326"/>
                    <a:pt x="233" y="330"/>
                  </a:cubicBezTo>
                  <a:cubicBezTo>
                    <a:pt x="208" y="340"/>
                    <a:pt x="201" y="337"/>
                    <a:pt x="194" y="311"/>
                  </a:cubicBezTo>
                  <a:cubicBezTo>
                    <a:pt x="190" y="296"/>
                    <a:pt x="182" y="287"/>
                    <a:pt x="165" y="292"/>
                  </a:cubicBezTo>
                  <a:cubicBezTo>
                    <a:pt x="156" y="294"/>
                    <a:pt x="146" y="292"/>
                    <a:pt x="138" y="287"/>
                  </a:cubicBezTo>
                  <a:cubicBezTo>
                    <a:pt x="123" y="278"/>
                    <a:pt x="107" y="277"/>
                    <a:pt x="90" y="284"/>
                  </a:cubicBezTo>
                  <a:cubicBezTo>
                    <a:pt x="83" y="288"/>
                    <a:pt x="75" y="290"/>
                    <a:pt x="68" y="284"/>
                  </a:cubicBezTo>
                  <a:cubicBezTo>
                    <a:pt x="58" y="284"/>
                    <a:pt x="49" y="284"/>
                    <a:pt x="40" y="284"/>
                  </a:cubicBezTo>
                  <a:cubicBezTo>
                    <a:pt x="32" y="279"/>
                    <a:pt x="29" y="270"/>
                    <a:pt x="24" y="264"/>
                  </a:cubicBezTo>
                  <a:cubicBezTo>
                    <a:pt x="24" y="261"/>
                    <a:pt x="24" y="258"/>
                    <a:pt x="24" y="256"/>
                  </a:cubicBezTo>
                  <a:cubicBezTo>
                    <a:pt x="16" y="247"/>
                    <a:pt x="12" y="236"/>
                    <a:pt x="4" y="228"/>
                  </a:cubicBezTo>
                  <a:cubicBezTo>
                    <a:pt x="1" y="226"/>
                    <a:pt x="0" y="223"/>
                    <a:pt x="0" y="219"/>
                  </a:cubicBezTo>
                  <a:cubicBezTo>
                    <a:pt x="18" y="222"/>
                    <a:pt x="35" y="225"/>
                    <a:pt x="44" y="244"/>
                  </a:cubicBezTo>
                  <a:cubicBezTo>
                    <a:pt x="48" y="252"/>
                    <a:pt x="50" y="262"/>
                    <a:pt x="60" y="267"/>
                  </a:cubicBezTo>
                  <a:cubicBezTo>
                    <a:pt x="56" y="254"/>
                    <a:pt x="55" y="248"/>
                    <a:pt x="73" y="250"/>
                  </a:cubicBezTo>
                  <a:cubicBezTo>
                    <a:pt x="85" y="251"/>
                    <a:pt x="100" y="250"/>
                    <a:pt x="112" y="239"/>
                  </a:cubicBezTo>
                  <a:cubicBezTo>
                    <a:pt x="123" y="228"/>
                    <a:pt x="131" y="232"/>
                    <a:pt x="136" y="247"/>
                  </a:cubicBezTo>
                  <a:cubicBezTo>
                    <a:pt x="141" y="265"/>
                    <a:pt x="147" y="266"/>
                    <a:pt x="164" y="258"/>
                  </a:cubicBezTo>
                  <a:cubicBezTo>
                    <a:pt x="178" y="252"/>
                    <a:pt x="188" y="239"/>
                    <a:pt x="206" y="238"/>
                  </a:cubicBezTo>
                  <a:cubicBezTo>
                    <a:pt x="218" y="238"/>
                    <a:pt x="230" y="231"/>
                    <a:pt x="233" y="251"/>
                  </a:cubicBezTo>
                  <a:cubicBezTo>
                    <a:pt x="233" y="256"/>
                    <a:pt x="239" y="254"/>
                    <a:pt x="242" y="252"/>
                  </a:cubicBezTo>
                  <a:cubicBezTo>
                    <a:pt x="258" y="239"/>
                    <a:pt x="284" y="242"/>
                    <a:pt x="292" y="213"/>
                  </a:cubicBezTo>
                  <a:cubicBezTo>
                    <a:pt x="295" y="199"/>
                    <a:pt x="305" y="176"/>
                    <a:pt x="329" y="173"/>
                  </a:cubicBezTo>
                  <a:cubicBezTo>
                    <a:pt x="337" y="173"/>
                    <a:pt x="341" y="161"/>
                    <a:pt x="344" y="151"/>
                  </a:cubicBezTo>
                  <a:cubicBezTo>
                    <a:pt x="348" y="140"/>
                    <a:pt x="355" y="133"/>
                    <a:pt x="367" y="132"/>
                  </a:cubicBezTo>
                  <a:cubicBezTo>
                    <a:pt x="378" y="131"/>
                    <a:pt x="382" y="141"/>
                    <a:pt x="386" y="149"/>
                  </a:cubicBezTo>
                  <a:cubicBezTo>
                    <a:pt x="389" y="154"/>
                    <a:pt x="391" y="160"/>
                    <a:pt x="395" y="165"/>
                  </a:cubicBezTo>
                  <a:cubicBezTo>
                    <a:pt x="402" y="173"/>
                    <a:pt x="409" y="174"/>
                    <a:pt x="416" y="164"/>
                  </a:cubicBezTo>
                  <a:cubicBezTo>
                    <a:pt x="428" y="144"/>
                    <a:pt x="439" y="122"/>
                    <a:pt x="462" y="111"/>
                  </a:cubicBezTo>
                  <a:cubicBezTo>
                    <a:pt x="464" y="110"/>
                    <a:pt x="466" y="109"/>
                    <a:pt x="466" y="107"/>
                  </a:cubicBezTo>
                  <a:cubicBezTo>
                    <a:pt x="475" y="78"/>
                    <a:pt x="503" y="72"/>
                    <a:pt x="525" y="57"/>
                  </a:cubicBezTo>
                  <a:cubicBezTo>
                    <a:pt x="532" y="53"/>
                    <a:pt x="536" y="47"/>
                    <a:pt x="540" y="40"/>
                  </a:cubicBezTo>
                  <a:cubicBezTo>
                    <a:pt x="541" y="35"/>
                    <a:pt x="545" y="32"/>
                    <a:pt x="549" y="31"/>
                  </a:cubicBezTo>
                  <a:cubicBezTo>
                    <a:pt x="567" y="28"/>
                    <a:pt x="581" y="17"/>
                    <a:pt x="596" y="8"/>
                  </a:cubicBezTo>
                  <a:close/>
                </a:path>
              </a:pathLst>
            </a:custGeom>
            <a:solidFill>
              <a:srgbClr val="EAC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7" name="Freeform 1024">
              <a:extLst>
                <a:ext uri="{FF2B5EF4-FFF2-40B4-BE49-F238E27FC236}">
                  <a16:creationId xmlns:a16="http://schemas.microsoft.com/office/drawing/2014/main" id="{BD19742E-EFB4-D6E7-DD04-77B73A360725}"/>
                </a:ext>
              </a:extLst>
            </p:cNvPr>
            <p:cNvSpPr/>
            <p:nvPr/>
          </p:nvSpPr>
          <p:spPr bwMode="auto">
            <a:xfrm>
              <a:off x="7378700" y="2058988"/>
              <a:ext cx="223838" cy="412750"/>
            </a:xfrm>
            <a:custGeom>
              <a:avLst/>
              <a:gdLst>
                <a:gd name="T0" fmla="*/ 296 w 347"/>
                <a:gd name="T1" fmla="*/ 306 h 306"/>
                <a:gd name="T2" fmla="*/ 309 w 347"/>
                <a:gd name="T3" fmla="*/ 281 h 306"/>
                <a:gd name="T4" fmla="*/ 313 w 347"/>
                <a:gd name="T5" fmla="*/ 263 h 306"/>
                <a:gd name="T6" fmla="*/ 312 w 347"/>
                <a:gd name="T7" fmla="*/ 215 h 306"/>
                <a:gd name="T8" fmla="*/ 315 w 347"/>
                <a:gd name="T9" fmla="*/ 118 h 306"/>
                <a:gd name="T10" fmla="*/ 262 w 347"/>
                <a:gd name="T11" fmla="*/ 99 h 306"/>
                <a:gd name="T12" fmla="*/ 242 w 347"/>
                <a:gd name="T13" fmla="*/ 95 h 306"/>
                <a:gd name="T14" fmla="*/ 200 w 347"/>
                <a:gd name="T15" fmla="*/ 43 h 306"/>
                <a:gd name="T16" fmla="*/ 148 w 347"/>
                <a:gd name="T17" fmla="*/ 47 h 306"/>
                <a:gd name="T18" fmla="*/ 111 w 347"/>
                <a:gd name="T19" fmla="*/ 90 h 306"/>
                <a:gd name="T20" fmla="*/ 99 w 347"/>
                <a:gd name="T21" fmla="*/ 112 h 306"/>
                <a:gd name="T22" fmla="*/ 92 w 347"/>
                <a:gd name="T23" fmla="*/ 127 h 306"/>
                <a:gd name="T24" fmla="*/ 78 w 347"/>
                <a:gd name="T25" fmla="*/ 174 h 306"/>
                <a:gd name="T26" fmla="*/ 83 w 347"/>
                <a:gd name="T27" fmla="*/ 250 h 306"/>
                <a:gd name="T28" fmla="*/ 82 w 347"/>
                <a:gd name="T29" fmla="*/ 256 h 306"/>
                <a:gd name="T30" fmla="*/ 32 w 347"/>
                <a:gd name="T31" fmla="*/ 268 h 306"/>
                <a:gd name="T32" fmla="*/ 16 w 347"/>
                <a:gd name="T33" fmla="*/ 244 h 306"/>
                <a:gd name="T34" fmla="*/ 0 w 347"/>
                <a:gd name="T35" fmla="*/ 154 h 306"/>
                <a:gd name="T36" fmla="*/ 24 w 347"/>
                <a:gd name="T37" fmla="*/ 181 h 306"/>
                <a:gd name="T38" fmla="*/ 29 w 347"/>
                <a:gd name="T39" fmla="*/ 192 h 306"/>
                <a:gd name="T40" fmla="*/ 35 w 347"/>
                <a:gd name="T41" fmla="*/ 212 h 306"/>
                <a:gd name="T42" fmla="*/ 34 w 347"/>
                <a:gd name="T43" fmla="*/ 221 h 306"/>
                <a:gd name="T44" fmla="*/ 45 w 347"/>
                <a:gd name="T45" fmla="*/ 221 h 306"/>
                <a:gd name="T46" fmla="*/ 63 w 347"/>
                <a:gd name="T47" fmla="*/ 173 h 306"/>
                <a:gd name="T48" fmla="*/ 62 w 347"/>
                <a:gd name="T49" fmla="*/ 146 h 306"/>
                <a:gd name="T50" fmla="*/ 105 w 347"/>
                <a:gd name="T51" fmla="*/ 73 h 306"/>
                <a:gd name="T52" fmla="*/ 134 w 347"/>
                <a:gd name="T53" fmla="*/ 51 h 306"/>
                <a:gd name="T54" fmla="*/ 160 w 347"/>
                <a:gd name="T55" fmla="*/ 14 h 306"/>
                <a:gd name="T56" fmla="*/ 189 w 347"/>
                <a:gd name="T57" fmla="*/ 14 h 306"/>
                <a:gd name="T58" fmla="*/ 244 w 347"/>
                <a:gd name="T59" fmla="*/ 72 h 306"/>
                <a:gd name="T60" fmla="*/ 251 w 347"/>
                <a:gd name="T61" fmla="*/ 77 h 306"/>
                <a:gd name="T62" fmla="*/ 322 w 347"/>
                <a:gd name="T63" fmla="*/ 96 h 306"/>
                <a:gd name="T64" fmla="*/ 334 w 347"/>
                <a:gd name="T65" fmla="*/ 136 h 306"/>
                <a:gd name="T66" fmla="*/ 331 w 347"/>
                <a:gd name="T67" fmla="*/ 203 h 306"/>
                <a:gd name="T68" fmla="*/ 330 w 347"/>
                <a:gd name="T69" fmla="*/ 229 h 306"/>
                <a:gd name="T70" fmla="*/ 327 w 347"/>
                <a:gd name="T71" fmla="*/ 262 h 306"/>
                <a:gd name="T72" fmla="*/ 320 w 347"/>
                <a:gd name="T73" fmla="*/ 285 h 306"/>
                <a:gd name="T74" fmla="*/ 296 w 347"/>
                <a:gd name="T75" fmla="*/ 30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7" h="306">
                  <a:moveTo>
                    <a:pt x="296" y="306"/>
                  </a:moveTo>
                  <a:cubicBezTo>
                    <a:pt x="298" y="296"/>
                    <a:pt x="299" y="286"/>
                    <a:pt x="309" y="281"/>
                  </a:cubicBezTo>
                  <a:cubicBezTo>
                    <a:pt x="317" y="277"/>
                    <a:pt x="316" y="270"/>
                    <a:pt x="313" y="263"/>
                  </a:cubicBezTo>
                  <a:cubicBezTo>
                    <a:pt x="305" y="247"/>
                    <a:pt x="308" y="232"/>
                    <a:pt x="312" y="215"/>
                  </a:cubicBezTo>
                  <a:cubicBezTo>
                    <a:pt x="320" y="183"/>
                    <a:pt x="315" y="151"/>
                    <a:pt x="315" y="118"/>
                  </a:cubicBezTo>
                  <a:cubicBezTo>
                    <a:pt x="314" y="110"/>
                    <a:pt x="272" y="95"/>
                    <a:pt x="262" y="99"/>
                  </a:cubicBezTo>
                  <a:cubicBezTo>
                    <a:pt x="253" y="103"/>
                    <a:pt x="249" y="100"/>
                    <a:pt x="242" y="95"/>
                  </a:cubicBezTo>
                  <a:cubicBezTo>
                    <a:pt x="223" y="81"/>
                    <a:pt x="212" y="62"/>
                    <a:pt x="200" y="43"/>
                  </a:cubicBezTo>
                  <a:cubicBezTo>
                    <a:pt x="183" y="16"/>
                    <a:pt x="161" y="17"/>
                    <a:pt x="148" y="47"/>
                  </a:cubicBezTo>
                  <a:cubicBezTo>
                    <a:pt x="140" y="66"/>
                    <a:pt x="130" y="81"/>
                    <a:pt x="111" y="90"/>
                  </a:cubicBezTo>
                  <a:cubicBezTo>
                    <a:pt x="103" y="93"/>
                    <a:pt x="96" y="101"/>
                    <a:pt x="99" y="112"/>
                  </a:cubicBezTo>
                  <a:cubicBezTo>
                    <a:pt x="101" y="120"/>
                    <a:pt x="97" y="125"/>
                    <a:pt x="92" y="127"/>
                  </a:cubicBezTo>
                  <a:cubicBezTo>
                    <a:pt x="71" y="139"/>
                    <a:pt x="75" y="156"/>
                    <a:pt x="78" y="174"/>
                  </a:cubicBezTo>
                  <a:cubicBezTo>
                    <a:pt x="82" y="199"/>
                    <a:pt x="75" y="225"/>
                    <a:pt x="83" y="250"/>
                  </a:cubicBezTo>
                  <a:cubicBezTo>
                    <a:pt x="84" y="252"/>
                    <a:pt x="83" y="255"/>
                    <a:pt x="82" y="256"/>
                  </a:cubicBezTo>
                  <a:cubicBezTo>
                    <a:pt x="67" y="266"/>
                    <a:pt x="49" y="261"/>
                    <a:pt x="32" y="268"/>
                  </a:cubicBezTo>
                  <a:cubicBezTo>
                    <a:pt x="23" y="271"/>
                    <a:pt x="18" y="255"/>
                    <a:pt x="16" y="244"/>
                  </a:cubicBezTo>
                  <a:cubicBezTo>
                    <a:pt x="10" y="214"/>
                    <a:pt x="14" y="182"/>
                    <a:pt x="0" y="154"/>
                  </a:cubicBezTo>
                  <a:cubicBezTo>
                    <a:pt x="12" y="159"/>
                    <a:pt x="23" y="166"/>
                    <a:pt x="24" y="181"/>
                  </a:cubicBezTo>
                  <a:cubicBezTo>
                    <a:pt x="24" y="186"/>
                    <a:pt x="25" y="190"/>
                    <a:pt x="29" y="192"/>
                  </a:cubicBezTo>
                  <a:cubicBezTo>
                    <a:pt x="39" y="196"/>
                    <a:pt x="41" y="203"/>
                    <a:pt x="35" y="212"/>
                  </a:cubicBezTo>
                  <a:cubicBezTo>
                    <a:pt x="33" y="215"/>
                    <a:pt x="32" y="218"/>
                    <a:pt x="34" y="221"/>
                  </a:cubicBezTo>
                  <a:cubicBezTo>
                    <a:pt x="38" y="226"/>
                    <a:pt x="42" y="222"/>
                    <a:pt x="45" y="221"/>
                  </a:cubicBezTo>
                  <a:cubicBezTo>
                    <a:pt x="66" y="211"/>
                    <a:pt x="58" y="189"/>
                    <a:pt x="63" y="173"/>
                  </a:cubicBezTo>
                  <a:cubicBezTo>
                    <a:pt x="66" y="165"/>
                    <a:pt x="64" y="155"/>
                    <a:pt x="62" y="146"/>
                  </a:cubicBezTo>
                  <a:cubicBezTo>
                    <a:pt x="54" y="111"/>
                    <a:pt x="71" y="82"/>
                    <a:pt x="105" y="73"/>
                  </a:cubicBezTo>
                  <a:cubicBezTo>
                    <a:pt x="118" y="69"/>
                    <a:pt x="127" y="64"/>
                    <a:pt x="134" y="51"/>
                  </a:cubicBezTo>
                  <a:cubicBezTo>
                    <a:pt x="141" y="38"/>
                    <a:pt x="151" y="26"/>
                    <a:pt x="160" y="14"/>
                  </a:cubicBezTo>
                  <a:cubicBezTo>
                    <a:pt x="171" y="0"/>
                    <a:pt x="182" y="2"/>
                    <a:pt x="189" y="14"/>
                  </a:cubicBezTo>
                  <a:cubicBezTo>
                    <a:pt x="203" y="38"/>
                    <a:pt x="222" y="55"/>
                    <a:pt x="244" y="72"/>
                  </a:cubicBezTo>
                  <a:cubicBezTo>
                    <a:pt x="246" y="74"/>
                    <a:pt x="248" y="78"/>
                    <a:pt x="251" y="77"/>
                  </a:cubicBezTo>
                  <a:cubicBezTo>
                    <a:pt x="278" y="70"/>
                    <a:pt x="296" y="96"/>
                    <a:pt x="322" y="96"/>
                  </a:cubicBezTo>
                  <a:cubicBezTo>
                    <a:pt x="344" y="96"/>
                    <a:pt x="347" y="116"/>
                    <a:pt x="334" y="136"/>
                  </a:cubicBezTo>
                  <a:cubicBezTo>
                    <a:pt x="321" y="156"/>
                    <a:pt x="326" y="181"/>
                    <a:pt x="331" y="203"/>
                  </a:cubicBezTo>
                  <a:cubicBezTo>
                    <a:pt x="333" y="213"/>
                    <a:pt x="335" y="220"/>
                    <a:pt x="330" y="229"/>
                  </a:cubicBezTo>
                  <a:cubicBezTo>
                    <a:pt x="325" y="239"/>
                    <a:pt x="322" y="250"/>
                    <a:pt x="327" y="262"/>
                  </a:cubicBezTo>
                  <a:cubicBezTo>
                    <a:pt x="330" y="270"/>
                    <a:pt x="327" y="279"/>
                    <a:pt x="320" y="285"/>
                  </a:cubicBezTo>
                  <a:cubicBezTo>
                    <a:pt x="312" y="292"/>
                    <a:pt x="304" y="299"/>
                    <a:pt x="296" y="306"/>
                  </a:cubicBezTo>
                  <a:close/>
                </a:path>
              </a:pathLst>
            </a:custGeom>
            <a:solidFill>
              <a:srgbClr val="EAC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8" name="Freeform 1025">
              <a:extLst>
                <a:ext uri="{FF2B5EF4-FFF2-40B4-BE49-F238E27FC236}">
                  <a16:creationId xmlns:a16="http://schemas.microsoft.com/office/drawing/2014/main" id="{298F3E47-1F3F-270E-8595-7C5CBC1D32F5}"/>
                </a:ext>
              </a:extLst>
            </p:cNvPr>
            <p:cNvSpPr/>
            <p:nvPr/>
          </p:nvSpPr>
          <p:spPr bwMode="auto">
            <a:xfrm>
              <a:off x="7018338" y="2033588"/>
              <a:ext cx="185738" cy="242888"/>
            </a:xfrm>
            <a:custGeom>
              <a:avLst/>
              <a:gdLst>
                <a:gd name="T0" fmla="*/ 288 w 288"/>
                <a:gd name="T1" fmla="*/ 32 h 179"/>
                <a:gd name="T2" fmla="*/ 276 w 288"/>
                <a:gd name="T3" fmla="*/ 39 h 179"/>
                <a:gd name="T4" fmla="*/ 255 w 288"/>
                <a:gd name="T5" fmla="*/ 56 h 179"/>
                <a:gd name="T6" fmla="*/ 209 w 288"/>
                <a:gd name="T7" fmla="*/ 62 h 179"/>
                <a:gd name="T8" fmla="*/ 188 w 288"/>
                <a:gd name="T9" fmla="*/ 78 h 179"/>
                <a:gd name="T10" fmla="*/ 197 w 288"/>
                <a:gd name="T11" fmla="*/ 107 h 179"/>
                <a:gd name="T12" fmla="*/ 209 w 288"/>
                <a:gd name="T13" fmla="*/ 115 h 179"/>
                <a:gd name="T14" fmla="*/ 209 w 288"/>
                <a:gd name="T15" fmla="*/ 138 h 179"/>
                <a:gd name="T16" fmla="*/ 196 w 288"/>
                <a:gd name="T17" fmla="*/ 134 h 179"/>
                <a:gd name="T18" fmla="*/ 160 w 288"/>
                <a:gd name="T19" fmla="*/ 132 h 179"/>
                <a:gd name="T20" fmla="*/ 130 w 288"/>
                <a:gd name="T21" fmla="*/ 152 h 179"/>
                <a:gd name="T22" fmla="*/ 94 w 288"/>
                <a:gd name="T23" fmla="*/ 163 h 179"/>
                <a:gd name="T24" fmla="*/ 36 w 288"/>
                <a:gd name="T25" fmla="*/ 139 h 179"/>
                <a:gd name="T26" fmla="*/ 24 w 288"/>
                <a:gd name="T27" fmla="*/ 128 h 179"/>
                <a:gd name="T28" fmla="*/ 0 w 288"/>
                <a:gd name="T29" fmla="*/ 120 h 179"/>
                <a:gd name="T30" fmla="*/ 24 w 288"/>
                <a:gd name="T31" fmla="*/ 86 h 179"/>
                <a:gd name="T32" fmla="*/ 54 w 288"/>
                <a:gd name="T33" fmla="*/ 140 h 179"/>
                <a:gd name="T34" fmla="*/ 75 w 288"/>
                <a:gd name="T35" fmla="*/ 147 h 179"/>
                <a:gd name="T36" fmla="*/ 150 w 288"/>
                <a:gd name="T37" fmla="*/ 123 h 179"/>
                <a:gd name="T38" fmla="*/ 152 w 288"/>
                <a:gd name="T39" fmla="*/ 122 h 179"/>
                <a:gd name="T40" fmla="*/ 177 w 288"/>
                <a:gd name="T41" fmla="*/ 111 h 179"/>
                <a:gd name="T42" fmla="*/ 163 w 288"/>
                <a:gd name="T43" fmla="*/ 77 h 179"/>
                <a:gd name="T44" fmla="*/ 163 w 288"/>
                <a:gd name="T45" fmla="*/ 47 h 179"/>
                <a:gd name="T46" fmla="*/ 192 w 288"/>
                <a:gd name="T47" fmla="*/ 10 h 179"/>
                <a:gd name="T48" fmla="*/ 207 w 288"/>
                <a:gd name="T49" fmla="*/ 7 h 179"/>
                <a:gd name="T50" fmla="*/ 229 w 288"/>
                <a:gd name="T51" fmla="*/ 35 h 179"/>
                <a:gd name="T52" fmla="*/ 250 w 288"/>
                <a:gd name="T53" fmla="*/ 44 h 179"/>
                <a:gd name="T54" fmla="*/ 260 w 288"/>
                <a:gd name="T55" fmla="*/ 30 h 179"/>
                <a:gd name="T56" fmla="*/ 288 w 288"/>
                <a:gd name="T57" fmla="*/ 3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88" h="179">
                  <a:moveTo>
                    <a:pt x="288" y="32"/>
                  </a:moveTo>
                  <a:cubicBezTo>
                    <a:pt x="282" y="32"/>
                    <a:pt x="276" y="32"/>
                    <a:pt x="276" y="39"/>
                  </a:cubicBezTo>
                  <a:cubicBezTo>
                    <a:pt x="278" y="57"/>
                    <a:pt x="266" y="57"/>
                    <a:pt x="255" y="56"/>
                  </a:cubicBezTo>
                  <a:cubicBezTo>
                    <a:pt x="239" y="53"/>
                    <a:pt x="225" y="63"/>
                    <a:pt x="209" y="62"/>
                  </a:cubicBezTo>
                  <a:cubicBezTo>
                    <a:pt x="202" y="62"/>
                    <a:pt x="190" y="66"/>
                    <a:pt x="188" y="78"/>
                  </a:cubicBezTo>
                  <a:cubicBezTo>
                    <a:pt x="186" y="89"/>
                    <a:pt x="189" y="99"/>
                    <a:pt x="197" y="107"/>
                  </a:cubicBezTo>
                  <a:cubicBezTo>
                    <a:pt x="201" y="110"/>
                    <a:pt x="205" y="112"/>
                    <a:pt x="209" y="115"/>
                  </a:cubicBezTo>
                  <a:cubicBezTo>
                    <a:pt x="218" y="122"/>
                    <a:pt x="213" y="132"/>
                    <a:pt x="209" y="138"/>
                  </a:cubicBezTo>
                  <a:cubicBezTo>
                    <a:pt x="204" y="147"/>
                    <a:pt x="200" y="136"/>
                    <a:pt x="196" y="134"/>
                  </a:cubicBezTo>
                  <a:cubicBezTo>
                    <a:pt x="184" y="128"/>
                    <a:pt x="173" y="114"/>
                    <a:pt x="160" y="132"/>
                  </a:cubicBezTo>
                  <a:cubicBezTo>
                    <a:pt x="155" y="146"/>
                    <a:pt x="146" y="153"/>
                    <a:pt x="130" y="152"/>
                  </a:cubicBezTo>
                  <a:cubicBezTo>
                    <a:pt x="117" y="151"/>
                    <a:pt x="105" y="156"/>
                    <a:pt x="94" y="163"/>
                  </a:cubicBezTo>
                  <a:cubicBezTo>
                    <a:pt x="70" y="179"/>
                    <a:pt x="42" y="167"/>
                    <a:pt x="36" y="139"/>
                  </a:cubicBezTo>
                  <a:cubicBezTo>
                    <a:pt x="34" y="132"/>
                    <a:pt x="31" y="129"/>
                    <a:pt x="24" y="128"/>
                  </a:cubicBezTo>
                  <a:cubicBezTo>
                    <a:pt x="16" y="126"/>
                    <a:pt x="8" y="122"/>
                    <a:pt x="0" y="120"/>
                  </a:cubicBezTo>
                  <a:cubicBezTo>
                    <a:pt x="12" y="112"/>
                    <a:pt x="19" y="100"/>
                    <a:pt x="24" y="86"/>
                  </a:cubicBezTo>
                  <a:cubicBezTo>
                    <a:pt x="28" y="108"/>
                    <a:pt x="39" y="125"/>
                    <a:pt x="54" y="140"/>
                  </a:cubicBezTo>
                  <a:cubicBezTo>
                    <a:pt x="60" y="146"/>
                    <a:pt x="68" y="151"/>
                    <a:pt x="75" y="147"/>
                  </a:cubicBezTo>
                  <a:cubicBezTo>
                    <a:pt x="99" y="134"/>
                    <a:pt x="128" y="140"/>
                    <a:pt x="150" y="123"/>
                  </a:cubicBezTo>
                  <a:cubicBezTo>
                    <a:pt x="151" y="122"/>
                    <a:pt x="151" y="122"/>
                    <a:pt x="152" y="122"/>
                  </a:cubicBezTo>
                  <a:cubicBezTo>
                    <a:pt x="159" y="116"/>
                    <a:pt x="176" y="126"/>
                    <a:pt x="177" y="111"/>
                  </a:cubicBezTo>
                  <a:cubicBezTo>
                    <a:pt x="177" y="99"/>
                    <a:pt x="172" y="86"/>
                    <a:pt x="163" y="77"/>
                  </a:cubicBezTo>
                  <a:cubicBezTo>
                    <a:pt x="151" y="66"/>
                    <a:pt x="151" y="61"/>
                    <a:pt x="163" y="47"/>
                  </a:cubicBezTo>
                  <a:cubicBezTo>
                    <a:pt x="173" y="36"/>
                    <a:pt x="189" y="27"/>
                    <a:pt x="192" y="10"/>
                  </a:cubicBezTo>
                  <a:cubicBezTo>
                    <a:pt x="194" y="0"/>
                    <a:pt x="201" y="5"/>
                    <a:pt x="207" y="7"/>
                  </a:cubicBezTo>
                  <a:cubicBezTo>
                    <a:pt x="219" y="13"/>
                    <a:pt x="223" y="25"/>
                    <a:pt x="229" y="35"/>
                  </a:cubicBezTo>
                  <a:cubicBezTo>
                    <a:pt x="234" y="42"/>
                    <a:pt x="241" y="44"/>
                    <a:pt x="250" y="44"/>
                  </a:cubicBezTo>
                  <a:cubicBezTo>
                    <a:pt x="260" y="43"/>
                    <a:pt x="257" y="35"/>
                    <a:pt x="260" y="30"/>
                  </a:cubicBezTo>
                  <a:cubicBezTo>
                    <a:pt x="270" y="14"/>
                    <a:pt x="279" y="23"/>
                    <a:pt x="288" y="32"/>
                  </a:cubicBezTo>
                  <a:close/>
                </a:path>
              </a:pathLst>
            </a:custGeom>
            <a:solidFill>
              <a:srgbClr val="E8C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9" name="Freeform 1026">
              <a:extLst>
                <a:ext uri="{FF2B5EF4-FFF2-40B4-BE49-F238E27FC236}">
                  <a16:creationId xmlns:a16="http://schemas.microsoft.com/office/drawing/2014/main" id="{E8D810F7-F8D9-2CB4-118C-63730622466A}"/>
                </a:ext>
              </a:extLst>
            </p:cNvPr>
            <p:cNvSpPr/>
            <p:nvPr/>
          </p:nvSpPr>
          <p:spPr bwMode="auto">
            <a:xfrm>
              <a:off x="7340600" y="1952626"/>
              <a:ext cx="149225" cy="342900"/>
            </a:xfrm>
            <a:custGeom>
              <a:avLst/>
              <a:gdLst>
                <a:gd name="T0" fmla="*/ 0 w 232"/>
                <a:gd name="T1" fmla="*/ 180 h 253"/>
                <a:gd name="T2" fmla="*/ 30 w 232"/>
                <a:gd name="T3" fmla="*/ 186 h 253"/>
                <a:gd name="T4" fmla="*/ 61 w 232"/>
                <a:gd name="T5" fmla="*/ 177 h 253"/>
                <a:gd name="T6" fmla="*/ 117 w 232"/>
                <a:gd name="T7" fmla="*/ 149 h 253"/>
                <a:gd name="T8" fmla="*/ 166 w 232"/>
                <a:gd name="T9" fmla="*/ 129 h 253"/>
                <a:gd name="T10" fmla="*/ 188 w 232"/>
                <a:gd name="T11" fmla="*/ 72 h 253"/>
                <a:gd name="T12" fmla="*/ 205 w 232"/>
                <a:gd name="T13" fmla="*/ 43 h 253"/>
                <a:gd name="T14" fmla="*/ 210 w 232"/>
                <a:gd name="T15" fmla="*/ 22 h 253"/>
                <a:gd name="T16" fmla="*/ 192 w 232"/>
                <a:gd name="T17" fmla="*/ 0 h 253"/>
                <a:gd name="T18" fmla="*/ 225 w 232"/>
                <a:gd name="T19" fmla="*/ 22 h 253"/>
                <a:gd name="T20" fmla="*/ 217 w 232"/>
                <a:gd name="T21" fmla="*/ 49 h 253"/>
                <a:gd name="T22" fmla="*/ 207 w 232"/>
                <a:gd name="T23" fmla="*/ 68 h 253"/>
                <a:gd name="T24" fmla="*/ 171 w 232"/>
                <a:gd name="T25" fmla="*/ 136 h 253"/>
                <a:gd name="T26" fmla="*/ 77 w 232"/>
                <a:gd name="T27" fmla="*/ 178 h 253"/>
                <a:gd name="T28" fmla="*/ 74 w 232"/>
                <a:gd name="T29" fmla="*/ 201 h 253"/>
                <a:gd name="T30" fmla="*/ 104 w 232"/>
                <a:gd name="T31" fmla="*/ 229 h 253"/>
                <a:gd name="T32" fmla="*/ 105 w 232"/>
                <a:gd name="T33" fmla="*/ 247 h 253"/>
                <a:gd name="T34" fmla="*/ 91 w 232"/>
                <a:gd name="T35" fmla="*/ 241 h 253"/>
                <a:gd name="T36" fmla="*/ 0 w 232"/>
                <a:gd name="T37" fmla="*/ 18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1" h="253">
                  <a:moveTo>
                    <a:pt x="0" y="180"/>
                  </a:moveTo>
                  <a:cubicBezTo>
                    <a:pt x="10" y="182"/>
                    <a:pt x="22" y="181"/>
                    <a:pt x="30" y="186"/>
                  </a:cubicBezTo>
                  <a:cubicBezTo>
                    <a:pt x="46" y="196"/>
                    <a:pt x="53" y="191"/>
                    <a:pt x="61" y="177"/>
                  </a:cubicBezTo>
                  <a:cubicBezTo>
                    <a:pt x="73" y="156"/>
                    <a:pt x="99" y="159"/>
                    <a:pt x="117" y="149"/>
                  </a:cubicBezTo>
                  <a:cubicBezTo>
                    <a:pt x="132" y="140"/>
                    <a:pt x="150" y="135"/>
                    <a:pt x="166" y="129"/>
                  </a:cubicBezTo>
                  <a:cubicBezTo>
                    <a:pt x="192" y="118"/>
                    <a:pt x="200" y="97"/>
                    <a:pt x="188" y="72"/>
                  </a:cubicBezTo>
                  <a:cubicBezTo>
                    <a:pt x="179" y="54"/>
                    <a:pt x="193" y="48"/>
                    <a:pt x="205" y="43"/>
                  </a:cubicBezTo>
                  <a:cubicBezTo>
                    <a:pt x="219" y="38"/>
                    <a:pt x="222" y="34"/>
                    <a:pt x="210" y="22"/>
                  </a:cubicBezTo>
                  <a:cubicBezTo>
                    <a:pt x="204" y="15"/>
                    <a:pt x="200" y="5"/>
                    <a:pt x="192" y="0"/>
                  </a:cubicBezTo>
                  <a:cubicBezTo>
                    <a:pt x="207" y="0"/>
                    <a:pt x="217" y="9"/>
                    <a:pt x="225" y="22"/>
                  </a:cubicBezTo>
                  <a:cubicBezTo>
                    <a:pt x="232" y="34"/>
                    <a:pt x="230" y="43"/>
                    <a:pt x="217" y="49"/>
                  </a:cubicBezTo>
                  <a:cubicBezTo>
                    <a:pt x="209" y="53"/>
                    <a:pt x="203" y="56"/>
                    <a:pt x="207" y="68"/>
                  </a:cubicBezTo>
                  <a:cubicBezTo>
                    <a:pt x="213" y="88"/>
                    <a:pt x="191" y="131"/>
                    <a:pt x="171" y="136"/>
                  </a:cubicBezTo>
                  <a:cubicBezTo>
                    <a:pt x="137" y="145"/>
                    <a:pt x="110" y="167"/>
                    <a:pt x="77" y="178"/>
                  </a:cubicBezTo>
                  <a:cubicBezTo>
                    <a:pt x="68" y="181"/>
                    <a:pt x="59" y="189"/>
                    <a:pt x="74" y="201"/>
                  </a:cubicBezTo>
                  <a:cubicBezTo>
                    <a:pt x="84" y="209"/>
                    <a:pt x="98" y="215"/>
                    <a:pt x="104" y="229"/>
                  </a:cubicBezTo>
                  <a:cubicBezTo>
                    <a:pt x="107" y="235"/>
                    <a:pt x="111" y="242"/>
                    <a:pt x="105" y="247"/>
                  </a:cubicBezTo>
                  <a:cubicBezTo>
                    <a:pt x="98" y="253"/>
                    <a:pt x="95" y="244"/>
                    <a:pt x="91" y="241"/>
                  </a:cubicBezTo>
                  <a:cubicBezTo>
                    <a:pt x="63" y="217"/>
                    <a:pt x="35" y="193"/>
                    <a:pt x="0" y="180"/>
                  </a:cubicBezTo>
                  <a:close/>
                </a:path>
              </a:pathLst>
            </a:custGeom>
            <a:solidFill>
              <a:srgbClr val="F2D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0" name="Freeform 1027">
              <a:extLst>
                <a:ext uri="{FF2B5EF4-FFF2-40B4-BE49-F238E27FC236}">
                  <a16:creationId xmlns:a16="http://schemas.microsoft.com/office/drawing/2014/main" id="{B67C46D7-3AF3-7D81-9C03-D584D162C0DD}"/>
                </a:ext>
              </a:extLst>
            </p:cNvPr>
            <p:cNvSpPr/>
            <p:nvPr/>
          </p:nvSpPr>
          <p:spPr bwMode="auto">
            <a:xfrm>
              <a:off x="7059613" y="2120901"/>
              <a:ext cx="33338" cy="38100"/>
            </a:xfrm>
            <a:custGeom>
              <a:avLst/>
              <a:gdLst>
                <a:gd name="T0" fmla="*/ 52 w 52"/>
                <a:gd name="T1" fmla="*/ 21 h 28"/>
                <a:gd name="T2" fmla="*/ 23 w 52"/>
                <a:gd name="T3" fmla="*/ 27 h 28"/>
                <a:gd name="T4" fmla="*/ 2 w 52"/>
                <a:gd name="T5" fmla="*/ 16 h 28"/>
                <a:gd name="T6" fmla="*/ 6 w 52"/>
                <a:gd name="T7" fmla="*/ 4 h 28"/>
                <a:gd name="T8" fmla="*/ 25 w 52"/>
                <a:gd name="T9" fmla="*/ 10 h 28"/>
                <a:gd name="T10" fmla="*/ 52 w 52"/>
                <a:gd name="T11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28">
                  <a:moveTo>
                    <a:pt x="52" y="21"/>
                  </a:moveTo>
                  <a:cubicBezTo>
                    <a:pt x="40" y="24"/>
                    <a:pt x="32" y="26"/>
                    <a:pt x="23" y="27"/>
                  </a:cubicBezTo>
                  <a:cubicBezTo>
                    <a:pt x="14" y="28"/>
                    <a:pt x="5" y="25"/>
                    <a:pt x="2" y="16"/>
                  </a:cubicBezTo>
                  <a:cubicBezTo>
                    <a:pt x="0" y="11"/>
                    <a:pt x="1" y="7"/>
                    <a:pt x="6" y="4"/>
                  </a:cubicBezTo>
                  <a:cubicBezTo>
                    <a:pt x="15" y="0"/>
                    <a:pt x="20" y="2"/>
                    <a:pt x="25" y="10"/>
                  </a:cubicBezTo>
                  <a:cubicBezTo>
                    <a:pt x="31" y="19"/>
                    <a:pt x="43" y="13"/>
                    <a:pt x="52" y="21"/>
                  </a:cubicBezTo>
                  <a:close/>
                </a:path>
              </a:pathLst>
            </a:custGeom>
            <a:solidFill>
              <a:srgbClr val="F5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1" name="Freeform 1028">
              <a:extLst>
                <a:ext uri="{FF2B5EF4-FFF2-40B4-BE49-F238E27FC236}">
                  <a16:creationId xmlns:a16="http://schemas.microsoft.com/office/drawing/2014/main" id="{72788CCA-1A33-FF09-A835-02D05C07D35F}"/>
                </a:ext>
              </a:extLst>
            </p:cNvPr>
            <p:cNvSpPr/>
            <p:nvPr/>
          </p:nvSpPr>
          <p:spPr bwMode="auto">
            <a:xfrm>
              <a:off x="7067550" y="2170113"/>
              <a:ext cx="9525" cy="15875"/>
            </a:xfrm>
            <a:custGeom>
              <a:avLst/>
              <a:gdLst>
                <a:gd name="T0" fmla="*/ 13 w 13"/>
                <a:gd name="T1" fmla="*/ 6 h 11"/>
                <a:gd name="T2" fmla="*/ 6 w 13"/>
                <a:gd name="T3" fmla="*/ 10 h 11"/>
                <a:gd name="T4" fmla="*/ 1 w 13"/>
                <a:gd name="T5" fmla="*/ 6 h 11"/>
                <a:gd name="T6" fmla="*/ 7 w 13"/>
                <a:gd name="T7" fmla="*/ 0 h 11"/>
                <a:gd name="T8" fmla="*/ 13 w 13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6"/>
                  </a:moveTo>
                  <a:cubicBezTo>
                    <a:pt x="12" y="10"/>
                    <a:pt x="9" y="11"/>
                    <a:pt x="6" y="10"/>
                  </a:cubicBezTo>
                  <a:cubicBezTo>
                    <a:pt x="3" y="10"/>
                    <a:pt x="0" y="9"/>
                    <a:pt x="1" y="6"/>
                  </a:cubicBezTo>
                  <a:cubicBezTo>
                    <a:pt x="1" y="3"/>
                    <a:pt x="3" y="0"/>
                    <a:pt x="7" y="0"/>
                  </a:cubicBezTo>
                  <a:cubicBezTo>
                    <a:pt x="10" y="0"/>
                    <a:pt x="12" y="3"/>
                    <a:pt x="13" y="6"/>
                  </a:cubicBezTo>
                  <a:close/>
                </a:path>
              </a:pathLst>
            </a:custGeom>
            <a:solidFill>
              <a:srgbClr val="F5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2" name="Freeform 1029">
              <a:extLst>
                <a:ext uri="{FF2B5EF4-FFF2-40B4-BE49-F238E27FC236}">
                  <a16:creationId xmlns:a16="http://schemas.microsoft.com/office/drawing/2014/main" id="{0F968BD8-954A-0439-67AE-E8A758692A28}"/>
                </a:ext>
              </a:extLst>
            </p:cNvPr>
            <p:cNvSpPr/>
            <p:nvPr/>
          </p:nvSpPr>
          <p:spPr bwMode="auto">
            <a:xfrm>
              <a:off x="7318375" y="2012951"/>
              <a:ext cx="79375" cy="101600"/>
            </a:xfrm>
            <a:custGeom>
              <a:avLst/>
              <a:gdLst>
                <a:gd name="T0" fmla="*/ 78 w 124"/>
                <a:gd name="T1" fmla="*/ 50 h 76"/>
                <a:gd name="T2" fmla="*/ 53 w 124"/>
                <a:gd name="T3" fmla="*/ 59 h 76"/>
                <a:gd name="T4" fmla="*/ 19 w 124"/>
                <a:gd name="T5" fmla="*/ 69 h 76"/>
                <a:gd name="T6" fmla="*/ 0 w 124"/>
                <a:gd name="T7" fmla="*/ 34 h 76"/>
                <a:gd name="T8" fmla="*/ 25 w 124"/>
                <a:gd name="T9" fmla="*/ 18 h 76"/>
                <a:gd name="T10" fmla="*/ 92 w 124"/>
                <a:gd name="T11" fmla="*/ 5 h 76"/>
                <a:gd name="T12" fmla="*/ 114 w 124"/>
                <a:gd name="T13" fmla="*/ 11 h 76"/>
                <a:gd name="T14" fmla="*/ 111 w 124"/>
                <a:gd name="T15" fmla="*/ 41 h 76"/>
                <a:gd name="T16" fmla="*/ 78 w 124"/>
                <a:gd name="T17" fmla="*/ 5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76">
                  <a:moveTo>
                    <a:pt x="78" y="50"/>
                  </a:moveTo>
                  <a:cubicBezTo>
                    <a:pt x="67" y="47"/>
                    <a:pt x="60" y="53"/>
                    <a:pt x="53" y="59"/>
                  </a:cubicBezTo>
                  <a:cubicBezTo>
                    <a:pt x="44" y="69"/>
                    <a:pt x="33" y="76"/>
                    <a:pt x="19" y="69"/>
                  </a:cubicBezTo>
                  <a:cubicBezTo>
                    <a:pt x="6" y="62"/>
                    <a:pt x="1" y="47"/>
                    <a:pt x="0" y="34"/>
                  </a:cubicBezTo>
                  <a:cubicBezTo>
                    <a:pt x="0" y="21"/>
                    <a:pt x="15" y="16"/>
                    <a:pt x="25" y="18"/>
                  </a:cubicBezTo>
                  <a:cubicBezTo>
                    <a:pt x="50" y="24"/>
                    <a:pt x="71" y="14"/>
                    <a:pt x="92" y="5"/>
                  </a:cubicBezTo>
                  <a:cubicBezTo>
                    <a:pt x="103" y="0"/>
                    <a:pt x="110" y="1"/>
                    <a:pt x="114" y="11"/>
                  </a:cubicBezTo>
                  <a:cubicBezTo>
                    <a:pt x="119" y="22"/>
                    <a:pt x="124" y="33"/>
                    <a:pt x="111" y="41"/>
                  </a:cubicBezTo>
                  <a:cubicBezTo>
                    <a:pt x="101" y="48"/>
                    <a:pt x="89" y="50"/>
                    <a:pt x="78" y="50"/>
                  </a:cubicBezTo>
                  <a:close/>
                </a:path>
              </a:pathLst>
            </a:custGeom>
            <a:solidFill>
              <a:srgbClr val="F0D3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3" name="Freeform 1030">
              <a:extLst>
                <a:ext uri="{FF2B5EF4-FFF2-40B4-BE49-F238E27FC236}">
                  <a16:creationId xmlns:a16="http://schemas.microsoft.com/office/drawing/2014/main" id="{90BBA1E0-E504-4FD8-02F1-97CCFA29CE09}"/>
                </a:ext>
              </a:extLst>
            </p:cNvPr>
            <p:cNvSpPr/>
            <p:nvPr/>
          </p:nvSpPr>
          <p:spPr bwMode="auto">
            <a:xfrm>
              <a:off x="6188075" y="3459163"/>
              <a:ext cx="100013" cy="254000"/>
            </a:xfrm>
            <a:custGeom>
              <a:avLst/>
              <a:gdLst>
                <a:gd name="T0" fmla="*/ 14 w 154"/>
                <a:gd name="T1" fmla="*/ 48 h 188"/>
                <a:gd name="T2" fmla="*/ 9 w 154"/>
                <a:gd name="T3" fmla="*/ 31 h 188"/>
                <a:gd name="T4" fmla="*/ 13 w 154"/>
                <a:gd name="T5" fmla="*/ 5 h 188"/>
                <a:gd name="T6" fmla="*/ 44 w 154"/>
                <a:gd name="T7" fmla="*/ 14 h 188"/>
                <a:gd name="T8" fmla="*/ 130 w 154"/>
                <a:gd name="T9" fmla="*/ 97 h 188"/>
                <a:gd name="T10" fmla="*/ 149 w 154"/>
                <a:gd name="T11" fmla="*/ 165 h 188"/>
                <a:gd name="T12" fmla="*/ 146 w 154"/>
                <a:gd name="T13" fmla="*/ 188 h 188"/>
                <a:gd name="T14" fmla="*/ 121 w 154"/>
                <a:gd name="T15" fmla="*/ 160 h 188"/>
                <a:gd name="T16" fmla="*/ 88 w 154"/>
                <a:gd name="T17" fmla="*/ 158 h 188"/>
                <a:gd name="T18" fmla="*/ 77 w 154"/>
                <a:gd name="T19" fmla="*/ 177 h 188"/>
                <a:gd name="T20" fmla="*/ 69 w 154"/>
                <a:gd name="T21" fmla="*/ 186 h 188"/>
                <a:gd name="T22" fmla="*/ 59 w 154"/>
                <a:gd name="T23" fmla="*/ 176 h 188"/>
                <a:gd name="T24" fmla="*/ 43 w 154"/>
                <a:gd name="T25" fmla="*/ 119 h 188"/>
                <a:gd name="T26" fmla="*/ 18 w 154"/>
                <a:gd name="T27" fmla="*/ 65 h 188"/>
                <a:gd name="T28" fmla="*/ 14 w 154"/>
                <a:gd name="T29" fmla="*/ 4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88">
                  <a:moveTo>
                    <a:pt x="14" y="48"/>
                  </a:moveTo>
                  <a:cubicBezTo>
                    <a:pt x="15" y="42"/>
                    <a:pt x="13" y="36"/>
                    <a:pt x="9" y="31"/>
                  </a:cubicBezTo>
                  <a:cubicBezTo>
                    <a:pt x="0" y="21"/>
                    <a:pt x="2" y="11"/>
                    <a:pt x="13" y="5"/>
                  </a:cubicBezTo>
                  <a:cubicBezTo>
                    <a:pt x="25" y="0"/>
                    <a:pt x="39" y="2"/>
                    <a:pt x="44" y="14"/>
                  </a:cubicBezTo>
                  <a:cubicBezTo>
                    <a:pt x="61" y="55"/>
                    <a:pt x="98" y="73"/>
                    <a:pt x="130" y="97"/>
                  </a:cubicBezTo>
                  <a:cubicBezTo>
                    <a:pt x="140" y="105"/>
                    <a:pt x="154" y="146"/>
                    <a:pt x="149" y="165"/>
                  </a:cubicBezTo>
                  <a:cubicBezTo>
                    <a:pt x="147" y="173"/>
                    <a:pt x="146" y="180"/>
                    <a:pt x="146" y="188"/>
                  </a:cubicBezTo>
                  <a:cubicBezTo>
                    <a:pt x="133" y="184"/>
                    <a:pt x="121" y="179"/>
                    <a:pt x="121" y="160"/>
                  </a:cubicBezTo>
                  <a:cubicBezTo>
                    <a:pt x="122" y="150"/>
                    <a:pt x="98" y="149"/>
                    <a:pt x="88" y="158"/>
                  </a:cubicBezTo>
                  <a:cubicBezTo>
                    <a:pt x="83" y="164"/>
                    <a:pt x="79" y="169"/>
                    <a:pt x="77" y="177"/>
                  </a:cubicBezTo>
                  <a:cubicBezTo>
                    <a:pt x="76" y="181"/>
                    <a:pt x="75" y="187"/>
                    <a:pt x="69" y="186"/>
                  </a:cubicBezTo>
                  <a:cubicBezTo>
                    <a:pt x="63" y="186"/>
                    <a:pt x="58" y="181"/>
                    <a:pt x="59" y="176"/>
                  </a:cubicBezTo>
                  <a:cubicBezTo>
                    <a:pt x="65" y="154"/>
                    <a:pt x="50" y="136"/>
                    <a:pt x="43" y="119"/>
                  </a:cubicBezTo>
                  <a:cubicBezTo>
                    <a:pt x="36" y="102"/>
                    <a:pt x="24" y="85"/>
                    <a:pt x="18" y="65"/>
                  </a:cubicBezTo>
                  <a:cubicBezTo>
                    <a:pt x="17" y="59"/>
                    <a:pt x="15" y="54"/>
                    <a:pt x="14" y="48"/>
                  </a:cubicBezTo>
                  <a:close/>
                </a:path>
              </a:pathLst>
            </a:custGeom>
            <a:solidFill>
              <a:srgbClr val="CC9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4" name="Freeform 1031">
              <a:extLst>
                <a:ext uri="{FF2B5EF4-FFF2-40B4-BE49-F238E27FC236}">
                  <a16:creationId xmlns:a16="http://schemas.microsoft.com/office/drawing/2014/main" id="{F299AF51-CF40-26E7-DC33-09F828E80EA7}"/>
                </a:ext>
              </a:extLst>
            </p:cNvPr>
            <p:cNvSpPr/>
            <p:nvPr/>
          </p:nvSpPr>
          <p:spPr bwMode="auto">
            <a:xfrm>
              <a:off x="6988175" y="2811463"/>
              <a:ext cx="406400" cy="574675"/>
            </a:xfrm>
            <a:custGeom>
              <a:avLst/>
              <a:gdLst>
                <a:gd name="T0" fmla="*/ 31 w 631"/>
                <a:gd name="T1" fmla="*/ 235 h 425"/>
                <a:gd name="T2" fmla="*/ 2 w 631"/>
                <a:gd name="T3" fmla="*/ 234 h 425"/>
                <a:gd name="T4" fmla="*/ 26 w 631"/>
                <a:gd name="T5" fmla="*/ 220 h 425"/>
                <a:gd name="T6" fmla="*/ 50 w 631"/>
                <a:gd name="T7" fmla="*/ 170 h 425"/>
                <a:gd name="T8" fmla="*/ 87 w 631"/>
                <a:gd name="T9" fmla="*/ 136 h 425"/>
                <a:gd name="T10" fmla="*/ 160 w 631"/>
                <a:gd name="T11" fmla="*/ 108 h 425"/>
                <a:gd name="T12" fmla="*/ 157 w 631"/>
                <a:gd name="T13" fmla="*/ 53 h 425"/>
                <a:gd name="T14" fmla="*/ 122 w 631"/>
                <a:gd name="T15" fmla="*/ 36 h 425"/>
                <a:gd name="T16" fmla="*/ 150 w 631"/>
                <a:gd name="T17" fmla="*/ 5 h 425"/>
                <a:gd name="T18" fmla="*/ 188 w 631"/>
                <a:gd name="T19" fmla="*/ 64 h 425"/>
                <a:gd name="T20" fmla="*/ 227 w 631"/>
                <a:gd name="T21" fmla="*/ 123 h 425"/>
                <a:gd name="T22" fmla="*/ 158 w 631"/>
                <a:gd name="T23" fmla="*/ 128 h 425"/>
                <a:gd name="T24" fmla="*/ 75 w 631"/>
                <a:gd name="T25" fmla="*/ 179 h 425"/>
                <a:gd name="T26" fmla="*/ 95 w 631"/>
                <a:gd name="T27" fmla="*/ 214 h 425"/>
                <a:gd name="T28" fmla="*/ 132 w 631"/>
                <a:gd name="T29" fmla="*/ 194 h 425"/>
                <a:gd name="T30" fmla="*/ 177 w 631"/>
                <a:gd name="T31" fmla="*/ 175 h 425"/>
                <a:gd name="T32" fmla="*/ 323 w 631"/>
                <a:gd name="T33" fmla="*/ 187 h 425"/>
                <a:gd name="T34" fmla="*/ 412 w 631"/>
                <a:gd name="T35" fmla="*/ 154 h 425"/>
                <a:gd name="T36" fmla="*/ 485 w 631"/>
                <a:gd name="T37" fmla="*/ 119 h 425"/>
                <a:gd name="T38" fmla="*/ 446 w 631"/>
                <a:gd name="T39" fmla="*/ 81 h 425"/>
                <a:gd name="T40" fmla="*/ 428 w 631"/>
                <a:gd name="T41" fmla="*/ 72 h 425"/>
                <a:gd name="T42" fmla="*/ 315 w 631"/>
                <a:gd name="T43" fmla="*/ 60 h 425"/>
                <a:gd name="T44" fmla="*/ 434 w 631"/>
                <a:gd name="T45" fmla="*/ 42 h 425"/>
                <a:gd name="T46" fmla="*/ 490 w 631"/>
                <a:gd name="T47" fmla="*/ 76 h 425"/>
                <a:gd name="T48" fmla="*/ 552 w 631"/>
                <a:gd name="T49" fmla="*/ 66 h 425"/>
                <a:gd name="T50" fmla="*/ 612 w 631"/>
                <a:gd name="T51" fmla="*/ 55 h 425"/>
                <a:gd name="T52" fmla="*/ 604 w 631"/>
                <a:gd name="T53" fmla="*/ 109 h 425"/>
                <a:gd name="T54" fmla="*/ 571 w 631"/>
                <a:gd name="T55" fmla="*/ 126 h 425"/>
                <a:gd name="T56" fmla="*/ 583 w 631"/>
                <a:gd name="T57" fmla="*/ 172 h 425"/>
                <a:gd name="T58" fmla="*/ 624 w 631"/>
                <a:gd name="T59" fmla="*/ 240 h 425"/>
                <a:gd name="T60" fmla="*/ 594 w 631"/>
                <a:gd name="T61" fmla="*/ 238 h 425"/>
                <a:gd name="T62" fmla="*/ 511 w 631"/>
                <a:gd name="T63" fmla="*/ 212 h 425"/>
                <a:gd name="T64" fmla="*/ 429 w 631"/>
                <a:gd name="T65" fmla="*/ 217 h 425"/>
                <a:gd name="T66" fmla="*/ 462 w 631"/>
                <a:gd name="T67" fmla="*/ 170 h 425"/>
                <a:gd name="T68" fmla="*/ 440 w 631"/>
                <a:gd name="T69" fmla="*/ 184 h 425"/>
                <a:gd name="T70" fmla="*/ 358 w 631"/>
                <a:gd name="T71" fmla="*/ 268 h 425"/>
                <a:gd name="T72" fmla="*/ 327 w 631"/>
                <a:gd name="T73" fmla="*/ 354 h 425"/>
                <a:gd name="T74" fmla="*/ 291 w 631"/>
                <a:gd name="T75" fmla="*/ 378 h 425"/>
                <a:gd name="T76" fmla="*/ 228 w 631"/>
                <a:gd name="T77" fmla="*/ 413 h 425"/>
                <a:gd name="T78" fmla="*/ 193 w 631"/>
                <a:gd name="T79" fmla="*/ 415 h 425"/>
                <a:gd name="T80" fmla="*/ 183 w 631"/>
                <a:gd name="T81" fmla="*/ 376 h 425"/>
                <a:gd name="T82" fmla="*/ 201 w 631"/>
                <a:gd name="T83" fmla="*/ 362 h 425"/>
                <a:gd name="T84" fmla="*/ 199 w 631"/>
                <a:gd name="T85" fmla="*/ 327 h 425"/>
                <a:gd name="T86" fmla="*/ 308 w 631"/>
                <a:gd name="T87" fmla="*/ 246 h 425"/>
                <a:gd name="T88" fmla="*/ 261 w 631"/>
                <a:gd name="T89" fmla="*/ 233 h 425"/>
                <a:gd name="T90" fmla="*/ 196 w 631"/>
                <a:gd name="T91" fmla="*/ 219 h 425"/>
                <a:gd name="T92" fmla="*/ 154 w 631"/>
                <a:gd name="T93" fmla="*/ 221 h 425"/>
                <a:gd name="T94" fmla="*/ 88 w 631"/>
                <a:gd name="T95" fmla="*/ 282 h 425"/>
                <a:gd name="T96" fmla="*/ 51 w 631"/>
                <a:gd name="T97" fmla="*/ 251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1" h="425">
                  <a:moveTo>
                    <a:pt x="51" y="251"/>
                  </a:moveTo>
                  <a:cubicBezTo>
                    <a:pt x="52" y="237"/>
                    <a:pt x="47" y="229"/>
                    <a:pt x="31" y="235"/>
                  </a:cubicBezTo>
                  <a:cubicBezTo>
                    <a:pt x="27" y="236"/>
                    <a:pt x="22" y="236"/>
                    <a:pt x="17" y="236"/>
                  </a:cubicBezTo>
                  <a:cubicBezTo>
                    <a:pt x="12" y="236"/>
                    <a:pt x="4" y="243"/>
                    <a:pt x="2" y="234"/>
                  </a:cubicBezTo>
                  <a:cubicBezTo>
                    <a:pt x="0" y="227"/>
                    <a:pt x="8" y="223"/>
                    <a:pt x="14" y="221"/>
                  </a:cubicBezTo>
                  <a:cubicBezTo>
                    <a:pt x="18" y="219"/>
                    <a:pt x="22" y="219"/>
                    <a:pt x="26" y="220"/>
                  </a:cubicBezTo>
                  <a:cubicBezTo>
                    <a:pt x="41" y="220"/>
                    <a:pt x="46" y="211"/>
                    <a:pt x="42" y="199"/>
                  </a:cubicBezTo>
                  <a:cubicBezTo>
                    <a:pt x="37" y="186"/>
                    <a:pt x="41" y="179"/>
                    <a:pt x="50" y="170"/>
                  </a:cubicBezTo>
                  <a:cubicBezTo>
                    <a:pt x="60" y="160"/>
                    <a:pt x="63" y="144"/>
                    <a:pt x="79" y="140"/>
                  </a:cubicBezTo>
                  <a:cubicBezTo>
                    <a:pt x="82" y="139"/>
                    <a:pt x="85" y="139"/>
                    <a:pt x="87" y="136"/>
                  </a:cubicBezTo>
                  <a:cubicBezTo>
                    <a:pt x="95" y="125"/>
                    <a:pt x="105" y="120"/>
                    <a:pt x="119" y="119"/>
                  </a:cubicBezTo>
                  <a:cubicBezTo>
                    <a:pt x="133" y="118"/>
                    <a:pt x="147" y="113"/>
                    <a:pt x="160" y="108"/>
                  </a:cubicBezTo>
                  <a:cubicBezTo>
                    <a:pt x="167" y="106"/>
                    <a:pt x="176" y="103"/>
                    <a:pt x="177" y="92"/>
                  </a:cubicBezTo>
                  <a:cubicBezTo>
                    <a:pt x="179" y="74"/>
                    <a:pt x="168" y="64"/>
                    <a:pt x="157" y="53"/>
                  </a:cubicBezTo>
                  <a:cubicBezTo>
                    <a:pt x="155" y="51"/>
                    <a:pt x="152" y="50"/>
                    <a:pt x="150" y="49"/>
                  </a:cubicBezTo>
                  <a:cubicBezTo>
                    <a:pt x="140" y="45"/>
                    <a:pt x="126" y="43"/>
                    <a:pt x="122" y="36"/>
                  </a:cubicBezTo>
                  <a:cubicBezTo>
                    <a:pt x="117" y="29"/>
                    <a:pt x="133" y="22"/>
                    <a:pt x="134" y="11"/>
                  </a:cubicBezTo>
                  <a:cubicBezTo>
                    <a:pt x="136" y="1"/>
                    <a:pt x="142" y="0"/>
                    <a:pt x="150" y="5"/>
                  </a:cubicBezTo>
                  <a:cubicBezTo>
                    <a:pt x="162" y="14"/>
                    <a:pt x="179" y="12"/>
                    <a:pt x="191" y="24"/>
                  </a:cubicBezTo>
                  <a:cubicBezTo>
                    <a:pt x="170" y="41"/>
                    <a:pt x="170" y="43"/>
                    <a:pt x="188" y="64"/>
                  </a:cubicBezTo>
                  <a:cubicBezTo>
                    <a:pt x="199" y="76"/>
                    <a:pt x="206" y="91"/>
                    <a:pt x="220" y="99"/>
                  </a:cubicBezTo>
                  <a:cubicBezTo>
                    <a:pt x="229" y="104"/>
                    <a:pt x="228" y="114"/>
                    <a:pt x="227" y="123"/>
                  </a:cubicBezTo>
                  <a:cubicBezTo>
                    <a:pt x="225" y="137"/>
                    <a:pt x="215" y="142"/>
                    <a:pt x="205" y="133"/>
                  </a:cubicBezTo>
                  <a:cubicBezTo>
                    <a:pt x="190" y="119"/>
                    <a:pt x="175" y="122"/>
                    <a:pt x="158" y="128"/>
                  </a:cubicBezTo>
                  <a:cubicBezTo>
                    <a:pt x="157" y="128"/>
                    <a:pt x="156" y="129"/>
                    <a:pt x="155" y="129"/>
                  </a:cubicBezTo>
                  <a:cubicBezTo>
                    <a:pt x="117" y="128"/>
                    <a:pt x="96" y="152"/>
                    <a:pt x="75" y="179"/>
                  </a:cubicBezTo>
                  <a:cubicBezTo>
                    <a:pt x="68" y="189"/>
                    <a:pt x="67" y="196"/>
                    <a:pt x="70" y="206"/>
                  </a:cubicBezTo>
                  <a:cubicBezTo>
                    <a:pt x="75" y="222"/>
                    <a:pt x="82" y="225"/>
                    <a:pt x="95" y="214"/>
                  </a:cubicBezTo>
                  <a:cubicBezTo>
                    <a:pt x="99" y="211"/>
                    <a:pt x="103" y="208"/>
                    <a:pt x="105" y="204"/>
                  </a:cubicBezTo>
                  <a:cubicBezTo>
                    <a:pt x="110" y="190"/>
                    <a:pt x="119" y="189"/>
                    <a:pt x="132" y="194"/>
                  </a:cubicBezTo>
                  <a:cubicBezTo>
                    <a:pt x="144" y="199"/>
                    <a:pt x="154" y="197"/>
                    <a:pt x="161" y="185"/>
                  </a:cubicBezTo>
                  <a:cubicBezTo>
                    <a:pt x="164" y="179"/>
                    <a:pt x="170" y="175"/>
                    <a:pt x="177" y="175"/>
                  </a:cubicBezTo>
                  <a:cubicBezTo>
                    <a:pt x="216" y="173"/>
                    <a:pt x="255" y="170"/>
                    <a:pt x="291" y="192"/>
                  </a:cubicBezTo>
                  <a:cubicBezTo>
                    <a:pt x="303" y="200"/>
                    <a:pt x="313" y="194"/>
                    <a:pt x="323" y="187"/>
                  </a:cubicBezTo>
                  <a:cubicBezTo>
                    <a:pt x="342" y="175"/>
                    <a:pt x="361" y="167"/>
                    <a:pt x="383" y="167"/>
                  </a:cubicBezTo>
                  <a:cubicBezTo>
                    <a:pt x="395" y="167"/>
                    <a:pt x="403" y="160"/>
                    <a:pt x="412" y="154"/>
                  </a:cubicBezTo>
                  <a:cubicBezTo>
                    <a:pt x="430" y="140"/>
                    <a:pt x="448" y="125"/>
                    <a:pt x="474" y="126"/>
                  </a:cubicBezTo>
                  <a:cubicBezTo>
                    <a:pt x="479" y="126"/>
                    <a:pt x="484" y="124"/>
                    <a:pt x="485" y="119"/>
                  </a:cubicBezTo>
                  <a:cubicBezTo>
                    <a:pt x="485" y="113"/>
                    <a:pt x="480" y="112"/>
                    <a:pt x="476" y="110"/>
                  </a:cubicBezTo>
                  <a:cubicBezTo>
                    <a:pt x="462" y="104"/>
                    <a:pt x="449" y="98"/>
                    <a:pt x="446" y="81"/>
                  </a:cubicBezTo>
                  <a:cubicBezTo>
                    <a:pt x="445" y="76"/>
                    <a:pt x="441" y="73"/>
                    <a:pt x="436" y="72"/>
                  </a:cubicBezTo>
                  <a:cubicBezTo>
                    <a:pt x="433" y="72"/>
                    <a:pt x="431" y="72"/>
                    <a:pt x="428" y="72"/>
                  </a:cubicBezTo>
                  <a:cubicBezTo>
                    <a:pt x="397" y="60"/>
                    <a:pt x="366" y="58"/>
                    <a:pt x="334" y="67"/>
                  </a:cubicBezTo>
                  <a:cubicBezTo>
                    <a:pt x="328" y="68"/>
                    <a:pt x="317" y="72"/>
                    <a:pt x="315" y="60"/>
                  </a:cubicBezTo>
                  <a:cubicBezTo>
                    <a:pt x="330" y="51"/>
                    <a:pt x="347" y="49"/>
                    <a:pt x="363" y="44"/>
                  </a:cubicBezTo>
                  <a:cubicBezTo>
                    <a:pt x="386" y="32"/>
                    <a:pt x="410" y="31"/>
                    <a:pt x="434" y="42"/>
                  </a:cubicBezTo>
                  <a:cubicBezTo>
                    <a:pt x="440" y="45"/>
                    <a:pt x="446" y="48"/>
                    <a:pt x="453" y="48"/>
                  </a:cubicBezTo>
                  <a:cubicBezTo>
                    <a:pt x="472" y="48"/>
                    <a:pt x="484" y="59"/>
                    <a:pt x="490" y="76"/>
                  </a:cubicBezTo>
                  <a:cubicBezTo>
                    <a:pt x="494" y="87"/>
                    <a:pt x="501" y="89"/>
                    <a:pt x="510" y="87"/>
                  </a:cubicBezTo>
                  <a:cubicBezTo>
                    <a:pt x="526" y="84"/>
                    <a:pt x="541" y="80"/>
                    <a:pt x="552" y="66"/>
                  </a:cubicBezTo>
                  <a:cubicBezTo>
                    <a:pt x="559" y="57"/>
                    <a:pt x="567" y="49"/>
                    <a:pt x="578" y="45"/>
                  </a:cubicBezTo>
                  <a:cubicBezTo>
                    <a:pt x="591" y="41"/>
                    <a:pt x="603" y="44"/>
                    <a:pt x="612" y="55"/>
                  </a:cubicBezTo>
                  <a:cubicBezTo>
                    <a:pt x="621" y="65"/>
                    <a:pt x="619" y="76"/>
                    <a:pt x="610" y="85"/>
                  </a:cubicBezTo>
                  <a:cubicBezTo>
                    <a:pt x="603" y="92"/>
                    <a:pt x="602" y="100"/>
                    <a:pt x="604" y="109"/>
                  </a:cubicBezTo>
                  <a:cubicBezTo>
                    <a:pt x="608" y="126"/>
                    <a:pt x="603" y="130"/>
                    <a:pt x="585" y="128"/>
                  </a:cubicBezTo>
                  <a:cubicBezTo>
                    <a:pt x="580" y="127"/>
                    <a:pt x="576" y="125"/>
                    <a:pt x="571" y="126"/>
                  </a:cubicBezTo>
                  <a:cubicBezTo>
                    <a:pt x="563" y="127"/>
                    <a:pt x="558" y="131"/>
                    <a:pt x="560" y="139"/>
                  </a:cubicBezTo>
                  <a:cubicBezTo>
                    <a:pt x="563" y="153"/>
                    <a:pt x="564" y="167"/>
                    <a:pt x="583" y="172"/>
                  </a:cubicBezTo>
                  <a:cubicBezTo>
                    <a:pt x="608" y="179"/>
                    <a:pt x="619" y="200"/>
                    <a:pt x="628" y="222"/>
                  </a:cubicBezTo>
                  <a:cubicBezTo>
                    <a:pt x="631" y="229"/>
                    <a:pt x="630" y="235"/>
                    <a:pt x="624" y="240"/>
                  </a:cubicBezTo>
                  <a:cubicBezTo>
                    <a:pt x="618" y="244"/>
                    <a:pt x="612" y="243"/>
                    <a:pt x="608" y="237"/>
                  </a:cubicBezTo>
                  <a:cubicBezTo>
                    <a:pt x="603" y="231"/>
                    <a:pt x="598" y="231"/>
                    <a:pt x="594" y="238"/>
                  </a:cubicBezTo>
                  <a:cubicBezTo>
                    <a:pt x="584" y="252"/>
                    <a:pt x="572" y="249"/>
                    <a:pt x="564" y="237"/>
                  </a:cubicBezTo>
                  <a:cubicBezTo>
                    <a:pt x="552" y="217"/>
                    <a:pt x="533" y="212"/>
                    <a:pt x="511" y="212"/>
                  </a:cubicBezTo>
                  <a:cubicBezTo>
                    <a:pt x="495" y="213"/>
                    <a:pt x="477" y="204"/>
                    <a:pt x="464" y="222"/>
                  </a:cubicBezTo>
                  <a:cubicBezTo>
                    <a:pt x="451" y="229"/>
                    <a:pt x="439" y="231"/>
                    <a:pt x="429" y="217"/>
                  </a:cubicBezTo>
                  <a:cubicBezTo>
                    <a:pt x="424" y="198"/>
                    <a:pt x="436" y="188"/>
                    <a:pt x="450" y="180"/>
                  </a:cubicBezTo>
                  <a:cubicBezTo>
                    <a:pt x="453" y="177"/>
                    <a:pt x="457" y="175"/>
                    <a:pt x="462" y="170"/>
                  </a:cubicBezTo>
                  <a:cubicBezTo>
                    <a:pt x="456" y="173"/>
                    <a:pt x="453" y="178"/>
                    <a:pt x="449" y="181"/>
                  </a:cubicBezTo>
                  <a:cubicBezTo>
                    <a:pt x="446" y="182"/>
                    <a:pt x="443" y="184"/>
                    <a:pt x="440" y="184"/>
                  </a:cubicBezTo>
                  <a:cubicBezTo>
                    <a:pt x="405" y="184"/>
                    <a:pt x="404" y="185"/>
                    <a:pt x="396" y="219"/>
                  </a:cubicBezTo>
                  <a:cubicBezTo>
                    <a:pt x="387" y="249"/>
                    <a:pt x="387" y="249"/>
                    <a:pt x="358" y="268"/>
                  </a:cubicBezTo>
                  <a:cubicBezTo>
                    <a:pt x="365" y="272"/>
                    <a:pt x="375" y="269"/>
                    <a:pt x="378" y="278"/>
                  </a:cubicBezTo>
                  <a:cubicBezTo>
                    <a:pt x="384" y="313"/>
                    <a:pt x="362" y="346"/>
                    <a:pt x="327" y="354"/>
                  </a:cubicBezTo>
                  <a:cubicBezTo>
                    <a:pt x="313" y="358"/>
                    <a:pt x="300" y="362"/>
                    <a:pt x="287" y="368"/>
                  </a:cubicBezTo>
                  <a:cubicBezTo>
                    <a:pt x="285" y="373"/>
                    <a:pt x="290" y="375"/>
                    <a:pt x="291" y="378"/>
                  </a:cubicBezTo>
                  <a:cubicBezTo>
                    <a:pt x="296" y="390"/>
                    <a:pt x="292" y="396"/>
                    <a:pt x="278" y="394"/>
                  </a:cubicBezTo>
                  <a:cubicBezTo>
                    <a:pt x="257" y="390"/>
                    <a:pt x="240" y="391"/>
                    <a:pt x="228" y="413"/>
                  </a:cubicBezTo>
                  <a:cubicBezTo>
                    <a:pt x="223" y="423"/>
                    <a:pt x="208" y="421"/>
                    <a:pt x="198" y="424"/>
                  </a:cubicBezTo>
                  <a:cubicBezTo>
                    <a:pt x="193" y="425"/>
                    <a:pt x="191" y="418"/>
                    <a:pt x="193" y="415"/>
                  </a:cubicBezTo>
                  <a:cubicBezTo>
                    <a:pt x="202" y="400"/>
                    <a:pt x="194" y="390"/>
                    <a:pt x="183" y="381"/>
                  </a:cubicBezTo>
                  <a:cubicBezTo>
                    <a:pt x="182" y="380"/>
                    <a:pt x="182" y="377"/>
                    <a:pt x="183" y="376"/>
                  </a:cubicBezTo>
                  <a:cubicBezTo>
                    <a:pt x="183" y="374"/>
                    <a:pt x="183" y="373"/>
                    <a:pt x="183" y="371"/>
                  </a:cubicBezTo>
                  <a:cubicBezTo>
                    <a:pt x="191" y="372"/>
                    <a:pt x="198" y="370"/>
                    <a:pt x="201" y="362"/>
                  </a:cubicBezTo>
                  <a:cubicBezTo>
                    <a:pt x="204" y="352"/>
                    <a:pt x="193" y="354"/>
                    <a:pt x="189" y="350"/>
                  </a:cubicBezTo>
                  <a:cubicBezTo>
                    <a:pt x="173" y="335"/>
                    <a:pt x="193" y="334"/>
                    <a:pt x="199" y="327"/>
                  </a:cubicBezTo>
                  <a:cubicBezTo>
                    <a:pt x="225" y="294"/>
                    <a:pt x="258" y="270"/>
                    <a:pt x="296" y="253"/>
                  </a:cubicBezTo>
                  <a:cubicBezTo>
                    <a:pt x="300" y="251"/>
                    <a:pt x="305" y="249"/>
                    <a:pt x="308" y="246"/>
                  </a:cubicBezTo>
                  <a:cubicBezTo>
                    <a:pt x="311" y="243"/>
                    <a:pt x="313" y="241"/>
                    <a:pt x="316" y="237"/>
                  </a:cubicBezTo>
                  <a:cubicBezTo>
                    <a:pt x="297" y="233"/>
                    <a:pt x="279" y="240"/>
                    <a:pt x="261" y="233"/>
                  </a:cubicBezTo>
                  <a:cubicBezTo>
                    <a:pt x="248" y="228"/>
                    <a:pt x="233" y="228"/>
                    <a:pt x="220" y="220"/>
                  </a:cubicBezTo>
                  <a:cubicBezTo>
                    <a:pt x="213" y="216"/>
                    <a:pt x="204" y="218"/>
                    <a:pt x="196" y="219"/>
                  </a:cubicBezTo>
                  <a:cubicBezTo>
                    <a:pt x="188" y="220"/>
                    <a:pt x="179" y="223"/>
                    <a:pt x="171" y="219"/>
                  </a:cubicBezTo>
                  <a:cubicBezTo>
                    <a:pt x="165" y="216"/>
                    <a:pt x="157" y="213"/>
                    <a:pt x="154" y="221"/>
                  </a:cubicBezTo>
                  <a:cubicBezTo>
                    <a:pt x="147" y="239"/>
                    <a:pt x="129" y="248"/>
                    <a:pt x="120" y="264"/>
                  </a:cubicBezTo>
                  <a:cubicBezTo>
                    <a:pt x="114" y="279"/>
                    <a:pt x="105" y="288"/>
                    <a:pt x="88" y="282"/>
                  </a:cubicBezTo>
                  <a:cubicBezTo>
                    <a:pt x="84" y="281"/>
                    <a:pt x="80" y="281"/>
                    <a:pt x="76" y="282"/>
                  </a:cubicBezTo>
                  <a:cubicBezTo>
                    <a:pt x="51" y="284"/>
                    <a:pt x="45" y="277"/>
                    <a:pt x="51" y="251"/>
                  </a:cubicBezTo>
                  <a:close/>
                </a:path>
              </a:pathLst>
            </a:custGeom>
            <a:solidFill>
              <a:srgbClr val="EAD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5" name="Freeform 1032">
              <a:extLst>
                <a:ext uri="{FF2B5EF4-FFF2-40B4-BE49-F238E27FC236}">
                  <a16:creationId xmlns:a16="http://schemas.microsoft.com/office/drawing/2014/main" id="{D489A903-B161-1FAF-AAFB-DFE9A1A2ACFE}"/>
                </a:ext>
              </a:extLst>
            </p:cNvPr>
            <p:cNvSpPr/>
            <p:nvPr/>
          </p:nvSpPr>
          <p:spPr bwMode="auto">
            <a:xfrm>
              <a:off x="7134225" y="3054351"/>
              <a:ext cx="384175" cy="344488"/>
            </a:xfrm>
            <a:custGeom>
              <a:avLst/>
              <a:gdLst>
                <a:gd name="T0" fmla="*/ 204 w 596"/>
                <a:gd name="T1" fmla="*/ 36 h 255"/>
                <a:gd name="T2" fmla="*/ 236 w 596"/>
                <a:gd name="T3" fmla="*/ 40 h 255"/>
                <a:gd name="T4" fmla="*/ 298 w 596"/>
                <a:gd name="T5" fmla="*/ 35 h 255"/>
                <a:gd name="T6" fmla="*/ 309 w 596"/>
                <a:gd name="T7" fmla="*/ 43 h 255"/>
                <a:gd name="T8" fmla="*/ 337 w 596"/>
                <a:gd name="T9" fmla="*/ 63 h 255"/>
                <a:gd name="T10" fmla="*/ 344 w 596"/>
                <a:gd name="T11" fmla="*/ 65 h 255"/>
                <a:gd name="T12" fmla="*/ 404 w 596"/>
                <a:gd name="T13" fmla="*/ 69 h 255"/>
                <a:gd name="T14" fmla="*/ 413 w 596"/>
                <a:gd name="T15" fmla="*/ 70 h 255"/>
                <a:gd name="T16" fmla="*/ 470 w 596"/>
                <a:gd name="T17" fmla="*/ 55 h 255"/>
                <a:gd name="T18" fmla="*/ 522 w 596"/>
                <a:gd name="T19" fmla="*/ 7 h 255"/>
                <a:gd name="T20" fmla="*/ 542 w 596"/>
                <a:gd name="T21" fmla="*/ 4 h 255"/>
                <a:gd name="T22" fmla="*/ 573 w 596"/>
                <a:gd name="T23" fmla="*/ 43 h 255"/>
                <a:gd name="T24" fmla="*/ 579 w 596"/>
                <a:gd name="T25" fmla="*/ 58 h 255"/>
                <a:gd name="T26" fmla="*/ 571 w 596"/>
                <a:gd name="T27" fmla="*/ 99 h 255"/>
                <a:gd name="T28" fmla="*/ 568 w 596"/>
                <a:gd name="T29" fmla="*/ 107 h 255"/>
                <a:gd name="T30" fmla="*/ 556 w 596"/>
                <a:gd name="T31" fmla="*/ 150 h 255"/>
                <a:gd name="T32" fmla="*/ 569 w 596"/>
                <a:gd name="T33" fmla="*/ 179 h 255"/>
                <a:gd name="T34" fmla="*/ 591 w 596"/>
                <a:gd name="T35" fmla="*/ 228 h 255"/>
                <a:gd name="T36" fmla="*/ 567 w 596"/>
                <a:gd name="T37" fmla="*/ 248 h 255"/>
                <a:gd name="T38" fmla="*/ 544 w 596"/>
                <a:gd name="T39" fmla="*/ 232 h 255"/>
                <a:gd name="T40" fmla="*/ 520 w 596"/>
                <a:gd name="T41" fmla="*/ 216 h 255"/>
                <a:gd name="T42" fmla="*/ 505 w 596"/>
                <a:gd name="T43" fmla="*/ 194 h 255"/>
                <a:gd name="T44" fmla="*/ 492 w 596"/>
                <a:gd name="T45" fmla="*/ 186 h 255"/>
                <a:gd name="T46" fmla="*/ 464 w 596"/>
                <a:gd name="T47" fmla="*/ 191 h 255"/>
                <a:gd name="T48" fmla="*/ 418 w 596"/>
                <a:gd name="T49" fmla="*/ 214 h 255"/>
                <a:gd name="T50" fmla="*/ 376 w 596"/>
                <a:gd name="T51" fmla="*/ 220 h 255"/>
                <a:gd name="T52" fmla="*/ 343 w 596"/>
                <a:gd name="T53" fmla="*/ 218 h 255"/>
                <a:gd name="T54" fmla="*/ 322 w 596"/>
                <a:gd name="T55" fmla="*/ 212 h 255"/>
                <a:gd name="T56" fmla="*/ 248 w 596"/>
                <a:gd name="T57" fmla="*/ 181 h 255"/>
                <a:gd name="T58" fmla="*/ 236 w 596"/>
                <a:gd name="T59" fmla="*/ 181 h 255"/>
                <a:gd name="T60" fmla="*/ 201 w 596"/>
                <a:gd name="T61" fmla="*/ 210 h 255"/>
                <a:gd name="T62" fmla="*/ 164 w 596"/>
                <a:gd name="T63" fmla="*/ 212 h 255"/>
                <a:gd name="T64" fmla="*/ 116 w 596"/>
                <a:gd name="T65" fmla="*/ 205 h 255"/>
                <a:gd name="T66" fmla="*/ 109 w 596"/>
                <a:gd name="T67" fmla="*/ 207 h 255"/>
                <a:gd name="T68" fmla="*/ 60 w 596"/>
                <a:gd name="T69" fmla="*/ 237 h 255"/>
                <a:gd name="T70" fmla="*/ 54 w 596"/>
                <a:gd name="T71" fmla="*/ 242 h 255"/>
                <a:gd name="T72" fmla="*/ 37 w 596"/>
                <a:gd name="T73" fmla="*/ 244 h 255"/>
                <a:gd name="T74" fmla="*/ 24 w 596"/>
                <a:gd name="T75" fmla="*/ 240 h 255"/>
                <a:gd name="T76" fmla="*/ 8 w 596"/>
                <a:gd name="T77" fmla="*/ 240 h 255"/>
                <a:gd name="T78" fmla="*/ 18 w 596"/>
                <a:gd name="T79" fmla="*/ 217 h 255"/>
                <a:gd name="T80" fmla="*/ 36 w 596"/>
                <a:gd name="T81" fmla="*/ 215 h 255"/>
                <a:gd name="T82" fmla="*/ 94 w 596"/>
                <a:gd name="T83" fmla="*/ 197 h 255"/>
                <a:gd name="T84" fmla="*/ 167 w 596"/>
                <a:gd name="T85" fmla="*/ 187 h 255"/>
                <a:gd name="T86" fmla="*/ 224 w 596"/>
                <a:gd name="T87" fmla="*/ 154 h 255"/>
                <a:gd name="T88" fmla="*/ 212 w 596"/>
                <a:gd name="T89" fmla="*/ 142 h 255"/>
                <a:gd name="T90" fmla="*/ 185 w 596"/>
                <a:gd name="T91" fmla="*/ 134 h 255"/>
                <a:gd name="T92" fmla="*/ 190 w 596"/>
                <a:gd name="T93" fmla="*/ 110 h 255"/>
                <a:gd name="T94" fmla="*/ 148 w 596"/>
                <a:gd name="T95" fmla="*/ 100 h 255"/>
                <a:gd name="T96" fmla="*/ 137 w 596"/>
                <a:gd name="T97" fmla="*/ 96 h 255"/>
                <a:gd name="T98" fmla="*/ 124 w 596"/>
                <a:gd name="T99" fmla="*/ 95 h 255"/>
                <a:gd name="T100" fmla="*/ 133 w 596"/>
                <a:gd name="T101" fmla="*/ 79 h 255"/>
                <a:gd name="T102" fmla="*/ 164 w 596"/>
                <a:gd name="T103" fmla="*/ 40 h 255"/>
                <a:gd name="T104" fmla="*/ 204 w 596"/>
                <a:gd name="T105" fmla="*/ 3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96" h="255">
                  <a:moveTo>
                    <a:pt x="204" y="36"/>
                  </a:moveTo>
                  <a:cubicBezTo>
                    <a:pt x="213" y="46"/>
                    <a:pt x="224" y="45"/>
                    <a:pt x="236" y="40"/>
                  </a:cubicBezTo>
                  <a:cubicBezTo>
                    <a:pt x="255" y="23"/>
                    <a:pt x="277" y="32"/>
                    <a:pt x="298" y="35"/>
                  </a:cubicBezTo>
                  <a:cubicBezTo>
                    <a:pt x="303" y="35"/>
                    <a:pt x="308" y="38"/>
                    <a:pt x="309" y="43"/>
                  </a:cubicBezTo>
                  <a:cubicBezTo>
                    <a:pt x="311" y="59"/>
                    <a:pt x="324" y="61"/>
                    <a:pt x="337" y="63"/>
                  </a:cubicBezTo>
                  <a:cubicBezTo>
                    <a:pt x="339" y="64"/>
                    <a:pt x="342" y="64"/>
                    <a:pt x="344" y="65"/>
                  </a:cubicBezTo>
                  <a:cubicBezTo>
                    <a:pt x="363" y="78"/>
                    <a:pt x="382" y="86"/>
                    <a:pt x="404" y="69"/>
                  </a:cubicBezTo>
                  <a:cubicBezTo>
                    <a:pt x="406" y="68"/>
                    <a:pt x="411" y="68"/>
                    <a:pt x="413" y="70"/>
                  </a:cubicBezTo>
                  <a:cubicBezTo>
                    <a:pt x="438" y="84"/>
                    <a:pt x="452" y="67"/>
                    <a:pt x="470" y="55"/>
                  </a:cubicBezTo>
                  <a:cubicBezTo>
                    <a:pt x="491" y="42"/>
                    <a:pt x="506" y="24"/>
                    <a:pt x="522" y="7"/>
                  </a:cubicBezTo>
                  <a:cubicBezTo>
                    <a:pt x="528" y="1"/>
                    <a:pt x="535" y="0"/>
                    <a:pt x="542" y="4"/>
                  </a:cubicBezTo>
                  <a:cubicBezTo>
                    <a:pt x="558" y="13"/>
                    <a:pt x="570" y="25"/>
                    <a:pt x="573" y="43"/>
                  </a:cubicBezTo>
                  <a:cubicBezTo>
                    <a:pt x="574" y="49"/>
                    <a:pt x="576" y="54"/>
                    <a:pt x="579" y="58"/>
                  </a:cubicBezTo>
                  <a:cubicBezTo>
                    <a:pt x="588" y="74"/>
                    <a:pt x="594" y="89"/>
                    <a:pt x="571" y="99"/>
                  </a:cubicBezTo>
                  <a:cubicBezTo>
                    <a:pt x="568" y="100"/>
                    <a:pt x="567" y="104"/>
                    <a:pt x="568" y="107"/>
                  </a:cubicBezTo>
                  <a:cubicBezTo>
                    <a:pt x="574" y="124"/>
                    <a:pt x="565" y="137"/>
                    <a:pt x="556" y="150"/>
                  </a:cubicBezTo>
                  <a:cubicBezTo>
                    <a:pt x="548" y="162"/>
                    <a:pt x="552" y="170"/>
                    <a:pt x="569" y="179"/>
                  </a:cubicBezTo>
                  <a:cubicBezTo>
                    <a:pt x="587" y="189"/>
                    <a:pt x="596" y="209"/>
                    <a:pt x="591" y="228"/>
                  </a:cubicBezTo>
                  <a:cubicBezTo>
                    <a:pt x="588" y="241"/>
                    <a:pt x="580" y="249"/>
                    <a:pt x="567" y="248"/>
                  </a:cubicBezTo>
                  <a:cubicBezTo>
                    <a:pt x="558" y="247"/>
                    <a:pt x="542" y="252"/>
                    <a:pt x="544" y="232"/>
                  </a:cubicBezTo>
                  <a:cubicBezTo>
                    <a:pt x="544" y="215"/>
                    <a:pt x="531" y="217"/>
                    <a:pt x="520" y="216"/>
                  </a:cubicBezTo>
                  <a:cubicBezTo>
                    <a:pt x="529" y="199"/>
                    <a:pt x="525" y="191"/>
                    <a:pt x="505" y="194"/>
                  </a:cubicBezTo>
                  <a:cubicBezTo>
                    <a:pt x="498" y="195"/>
                    <a:pt x="496" y="189"/>
                    <a:pt x="492" y="186"/>
                  </a:cubicBezTo>
                  <a:cubicBezTo>
                    <a:pt x="483" y="176"/>
                    <a:pt x="470" y="178"/>
                    <a:pt x="464" y="191"/>
                  </a:cubicBezTo>
                  <a:cubicBezTo>
                    <a:pt x="454" y="211"/>
                    <a:pt x="439" y="219"/>
                    <a:pt x="418" y="214"/>
                  </a:cubicBezTo>
                  <a:cubicBezTo>
                    <a:pt x="403" y="210"/>
                    <a:pt x="389" y="214"/>
                    <a:pt x="376" y="220"/>
                  </a:cubicBezTo>
                  <a:cubicBezTo>
                    <a:pt x="364" y="226"/>
                    <a:pt x="353" y="228"/>
                    <a:pt x="343" y="218"/>
                  </a:cubicBezTo>
                  <a:cubicBezTo>
                    <a:pt x="337" y="212"/>
                    <a:pt x="329" y="214"/>
                    <a:pt x="322" y="212"/>
                  </a:cubicBezTo>
                  <a:cubicBezTo>
                    <a:pt x="295" y="207"/>
                    <a:pt x="266" y="207"/>
                    <a:pt x="248" y="181"/>
                  </a:cubicBezTo>
                  <a:cubicBezTo>
                    <a:pt x="244" y="176"/>
                    <a:pt x="239" y="175"/>
                    <a:pt x="236" y="181"/>
                  </a:cubicBezTo>
                  <a:cubicBezTo>
                    <a:pt x="228" y="196"/>
                    <a:pt x="212" y="200"/>
                    <a:pt x="201" y="210"/>
                  </a:cubicBezTo>
                  <a:cubicBezTo>
                    <a:pt x="189" y="220"/>
                    <a:pt x="175" y="220"/>
                    <a:pt x="164" y="212"/>
                  </a:cubicBezTo>
                  <a:cubicBezTo>
                    <a:pt x="148" y="201"/>
                    <a:pt x="132" y="206"/>
                    <a:pt x="116" y="205"/>
                  </a:cubicBezTo>
                  <a:cubicBezTo>
                    <a:pt x="113" y="205"/>
                    <a:pt x="109" y="206"/>
                    <a:pt x="109" y="207"/>
                  </a:cubicBezTo>
                  <a:cubicBezTo>
                    <a:pt x="102" y="233"/>
                    <a:pt x="76" y="227"/>
                    <a:pt x="60" y="237"/>
                  </a:cubicBezTo>
                  <a:cubicBezTo>
                    <a:pt x="58" y="238"/>
                    <a:pt x="55" y="240"/>
                    <a:pt x="54" y="242"/>
                  </a:cubicBezTo>
                  <a:cubicBezTo>
                    <a:pt x="49" y="254"/>
                    <a:pt x="44" y="255"/>
                    <a:pt x="37" y="244"/>
                  </a:cubicBezTo>
                  <a:cubicBezTo>
                    <a:pt x="34" y="240"/>
                    <a:pt x="28" y="241"/>
                    <a:pt x="24" y="240"/>
                  </a:cubicBezTo>
                  <a:cubicBezTo>
                    <a:pt x="18" y="240"/>
                    <a:pt x="13" y="240"/>
                    <a:pt x="8" y="240"/>
                  </a:cubicBezTo>
                  <a:cubicBezTo>
                    <a:pt x="0" y="228"/>
                    <a:pt x="6" y="221"/>
                    <a:pt x="18" y="217"/>
                  </a:cubicBezTo>
                  <a:cubicBezTo>
                    <a:pt x="24" y="215"/>
                    <a:pt x="31" y="213"/>
                    <a:pt x="36" y="215"/>
                  </a:cubicBezTo>
                  <a:cubicBezTo>
                    <a:pt x="62" y="230"/>
                    <a:pt x="80" y="213"/>
                    <a:pt x="94" y="197"/>
                  </a:cubicBezTo>
                  <a:cubicBezTo>
                    <a:pt x="117" y="172"/>
                    <a:pt x="137" y="169"/>
                    <a:pt x="167" y="187"/>
                  </a:cubicBezTo>
                  <a:cubicBezTo>
                    <a:pt x="195" y="204"/>
                    <a:pt x="218" y="188"/>
                    <a:pt x="224" y="154"/>
                  </a:cubicBezTo>
                  <a:cubicBezTo>
                    <a:pt x="225" y="145"/>
                    <a:pt x="222" y="140"/>
                    <a:pt x="212" y="142"/>
                  </a:cubicBezTo>
                  <a:cubicBezTo>
                    <a:pt x="201" y="144"/>
                    <a:pt x="192" y="141"/>
                    <a:pt x="185" y="134"/>
                  </a:cubicBezTo>
                  <a:cubicBezTo>
                    <a:pt x="176" y="125"/>
                    <a:pt x="174" y="116"/>
                    <a:pt x="190" y="110"/>
                  </a:cubicBezTo>
                  <a:cubicBezTo>
                    <a:pt x="175" y="108"/>
                    <a:pt x="160" y="109"/>
                    <a:pt x="148" y="100"/>
                  </a:cubicBezTo>
                  <a:cubicBezTo>
                    <a:pt x="146" y="96"/>
                    <a:pt x="143" y="93"/>
                    <a:pt x="137" y="96"/>
                  </a:cubicBezTo>
                  <a:cubicBezTo>
                    <a:pt x="133" y="97"/>
                    <a:pt x="127" y="104"/>
                    <a:pt x="124" y="95"/>
                  </a:cubicBezTo>
                  <a:cubicBezTo>
                    <a:pt x="122" y="88"/>
                    <a:pt x="127" y="79"/>
                    <a:pt x="133" y="79"/>
                  </a:cubicBezTo>
                  <a:cubicBezTo>
                    <a:pt x="158" y="77"/>
                    <a:pt x="157" y="56"/>
                    <a:pt x="164" y="40"/>
                  </a:cubicBezTo>
                  <a:cubicBezTo>
                    <a:pt x="174" y="19"/>
                    <a:pt x="187" y="18"/>
                    <a:pt x="204" y="36"/>
                  </a:cubicBezTo>
                  <a:close/>
                </a:path>
              </a:pathLst>
            </a:custGeom>
            <a:solidFill>
              <a:srgbClr val="DFB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6" name="Freeform 1033">
              <a:extLst>
                <a:ext uri="{FF2B5EF4-FFF2-40B4-BE49-F238E27FC236}">
                  <a16:creationId xmlns:a16="http://schemas.microsoft.com/office/drawing/2014/main" id="{D1F46C6F-6257-CF8C-5F80-822756F34B54}"/>
                </a:ext>
              </a:extLst>
            </p:cNvPr>
            <p:cNvSpPr/>
            <p:nvPr/>
          </p:nvSpPr>
          <p:spPr bwMode="auto">
            <a:xfrm>
              <a:off x="7115175" y="3362326"/>
              <a:ext cx="188913" cy="139700"/>
            </a:xfrm>
            <a:custGeom>
              <a:avLst/>
              <a:gdLst>
                <a:gd name="T0" fmla="*/ 203 w 295"/>
                <a:gd name="T1" fmla="*/ 61 h 104"/>
                <a:gd name="T2" fmla="*/ 153 w 295"/>
                <a:gd name="T3" fmla="*/ 81 h 104"/>
                <a:gd name="T4" fmla="*/ 131 w 295"/>
                <a:gd name="T5" fmla="*/ 89 h 104"/>
                <a:gd name="T6" fmla="*/ 75 w 295"/>
                <a:gd name="T7" fmla="*/ 97 h 104"/>
                <a:gd name="T8" fmla="*/ 38 w 295"/>
                <a:gd name="T9" fmla="*/ 95 h 104"/>
                <a:gd name="T10" fmla="*/ 0 w 295"/>
                <a:gd name="T11" fmla="*/ 89 h 104"/>
                <a:gd name="T12" fmla="*/ 31 w 295"/>
                <a:gd name="T13" fmla="*/ 72 h 104"/>
                <a:gd name="T14" fmla="*/ 85 w 295"/>
                <a:gd name="T15" fmla="*/ 54 h 104"/>
                <a:gd name="T16" fmla="*/ 124 w 295"/>
                <a:gd name="T17" fmla="*/ 38 h 104"/>
                <a:gd name="T18" fmla="*/ 150 w 295"/>
                <a:gd name="T19" fmla="*/ 22 h 104"/>
                <a:gd name="T20" fmla="*/ 183 w 295"/>
                <a:gd name="T21" fmla="*/ 6 h 104"/>
                <a:gd name="T22" fmla="*/ 208 w 295"/>
                <a:gd name="T23" fmla="*/ 11 h 104"/>
                <a:gd name="T24" fmla="*/ 245 w 295"/>
                <a:gd name="T25" fmla="*/ 21 h 104"/>
                <a:gd name="T26" fmla="*/ 295 w 295"/>
                <a:gd name="T27" fmla="*/ 36 h 104"/>
                <a:gd name="T28" fmla="*/ 203 w 295"/>
                <a:gd name="T29" fmla="*/ 6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5" h="104">
                  <a:moveTo>
                    <a:pt x="203" y="61"/>
                  </a:moveTo>
                  <a:cubicBezTo>
                    <a:pt x="184" y="61"/>
                    <a:pt x="172" y="79"/>
                    <a:pt x="153" y="81"/>
                  </a:cubicBezTo>
                  <a:cubicBezTo>
                    <a:pt x="145" y="82"/>
                    <a:pt x="138" y="86"/>
                    <a:pt x="131" y="89"/>
                  </a:cubicBezTo>
                  <a:cubicBezTo>
                    <a:pt x="111" y="87"/>
                    <a:pt x="92" y="87"/>
                    <a:pt x="75" y="97"/>
                  </a:cubicBezTo>
                  <a:cubicBezTo>
                    <a:pt x="62" y="104"/>
                    <a:pt x="49" y="98"/>
                    <a:pt x="38" y="95"/>
                  </a:cubicBezTo>
                  <a:cubicBezTo>
                    <a:pt x="26" y="91"/>
                    <a:pt x="13" y="90"/>
                    <a:pt x="0" y="89"/>
                  </a:cubicBezTo>
                  <a:cubicBezTo>
                    <a:pt x="8" y="77"/>
                    <a:pt x="22" y="79"/>
                    <a:pt x="31" y="72"/>
                  </a:cubicBezTo>
                  <a:cubicBezTo>
                    <a:pt x="45" y="55"/>
                    <a:pt x="63" y="52"/>
                    <a:pt x="85" y="54"/>
                  </a:cubicBezTo>
                  <a:cubicBezTo>
                    <a:pt x="98" y="55"/>
                    <a:pt x="115" y="47"/>
                    <a:pt x="124" y="38"/>
                  </a:cubicBezTo>
                  <a:cubicBezTo>
                    <a:pt x="132" y="29"/>
                    <a:pt x="141" y="25"/>
                    <a:pt x="150" y="22"/>
                  </a:cubicBezTo>
                  <a:cubicBezTo>
                    <a:pt x="162" y="18"/>
                    <a:pt x="175" y="22"/>
                    <a:pt x="183" y="6"/>
                  </a:cubicBezTo>
                  <a:cubicBezTo>
                    <a:pt x="186" y="0"/>
                    <a:pt x="200" y="4"/>
                    <a:pt x="208" y="11"/>
                  </a:cubicBezTo>
                  <a:cubicBezTo>
                    <a:pt x="218" y="21"/>
                    <a:pt x="229" y="26"/>
                    <a:pt x="245" y="21"/>
                  </a:cubicBezTo>
                  <a:cubicBezTo>
                    <a:pt x="263" y="16"/>
                    <a:pt x="280" y="26"/>
                    <a:pt x="295" y="36"/>
                  </a:cubicBezTo>
                  <a:cubicBezTo>
                    <a:pt x="265" y="47"/>
                    <a:pt x="236" y="62"/>
                    <a:pt x="203" y="61"/>
                  </a:cubicBezTo>
                  <a:close/>
                </a:path>
              </a:pathLst>
            </a:custGeom>
            <a:solidFill>
              <a:srgbClr val="BAA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7" name="Freeform 1034">
              <a:extLst>
                <a:ext uri="{FF2B5EF4-FFF2-40B4-BE49-F238E27FC236}">
                  <a16:creationId xmlns:a16="http://schemas.microsoft.com/office/drawing/2014/main" id="{E9EA1CBA-1D10-F581-FFF6-808EC603A4DB}"/>
                </a:ext>
              </a:extLst>
            </p:cNvPr>
            <p:cNvSpPr/>
            <p:nvPr/>
          </p:nvSpPr>
          <p:spPr bwMode="auto">
            <a:xfrm>
              <a:off x="7096125" y="3189288"/>
              <a:ext cx="188913" cy="219075"/>
            </a:xfrm>
            <a:custGeom>
              <a:avLst/>
              <a:gdLst>
                <a:gd name="T0" fmla="*/ 207 w 294"/>
                <a:gd name="T1" fmla="*/ 0 h 162"/>
                <a:gd name="T2" fmla="*/ 259 w 294"/>
                <a:gd name="T3" fmla="*/ 4 h 162"/>
                <a:gd name="T4" fmla="*/ 256 w 294"/>
                <a:gd name="T5" fmla="*/ 14 h 162"/>
                <a:gd name="T6" fmla="*/ 242 w 294"/>
                <a:gd name="T7" fmla="*/ 24 h 162"/>
                <a:gd name="T8" fmla="*/ 266 w 294"/>
                <a:gd name="T9" fmla="*/ 39 h 162"/>
                <a:gd name="T10" fmla="*/ 286 w 294"/>
                <a:gd name="T11" fmla="*/ 62 h 162"/>
                <a:gd name="T12" fmla="*/ 215 w 294"/>
                <a:gd name="T13" fmla="*/ 87 h 162"/>
                <a:gd name="T14" fmla="*/ 168 w 294"/>
                <a:gd name="T15" fmla="*/ 92 h 162"/>
                <a:gd name="T16" fmla="*/ 128 w 294"/>
                <a:gd name="T17" fmla="*/ 125 h 162"/>
                <a:gd name="T18" fmla="*/ 103 w 294"/>
                <a:gd name="T19" fmla="*/ 122 h 162"/>
                <a:gd name="T20" fmla="*/ 67 w 294"/>
                <a:gd name="T21" fmla="*/ 140 h 162"/>
                <a:gd name="T22" fmla="*/ 32 w 294"/>
                <a:gd name="T23" fmla="*/ 154 h 162"/>
                <a:gd name="T24" fmla="*/ 7 w 294"/>
                <a:gd name="T25" fmla="*/ 140 h 162"/>
                <a:gd name="T26" fmla="*/ 5 w 294"/>
                <a:gd name="T27" fmla="*/ 122 h 162"/>
                <a:gd name="T28" fmla="*/ 15 w 294"/>
                <a:gd name="T29" fmla="*/ 97 h 162"/>
                <a:gd name="T30" fmla="*/ 17 w 294"/>
                <a:gd name="T31" fmla="*/ 100 h 162"/>
                <a:gd name="T32" fmla="*/ 27 w 294"/>
                <a:gd name="T33" fmla="*/ 141 h 162"/>
                <a:gd name="T34" fmla="*/ 64 w 294"/>
                <a:gd name="T35" fmla="*/ 120 h 162"/>
                <a:gd name="T36" fmla="*/ 106 w 294"/>
                <a:gd name="T37" fmla="*/ 109 h 162"/>
                <a:gd name="T38" fmla="*/ 121 w 294"/>
                <a:gd name="T39" fmla="*/ 110 h 162"/>
                <a:gd name="T40" fmla="*/ 114 w 294"/>
                <a:gd name="T41" fmla="*/ 96 h 162"/>
                <a:gd name="T42" fmla="*/ 109 w 294"/>
                <a:gd name="T43" fmla="*/ 86 h 162"/>
                <a:gd name="T44" fmla="*/ 118 w 294"/>
                <a:gd name="T45" fmla="*/ 82 h 162"/>
                <a:gd name="T46" fmla="*/ 190 w 294"/>
                <a:gd name="T47" fmla="*/ 52 h 162"/>
                <a:gd name="T48" fmla="*/ 207 w 294"/>
                <a:gd name="T4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94" h="162">
                  <a:moveTo>
                    <a:pt x="207" y="0"/>
                  </a:moveTo>
                  <a:cubicBezTo>
                    <a:pt x="225" y="0"/>
                    <a:pt x="242" y="8"/>
                    <a:pt x="259" y="4"/>
                  </a:cubicBezTo>
                  <a:cubicBezTo>
                    <a:pt x="262" y="11"/>
                    <a:pt x="258" y="11"/>
                    <a:pt x="256" y="14"/>
                  </a:cubicBezTo>
                  <a:cubicBezTo>
                    <a:pt x="252" y="19"/>
                    <a:pt x="237" y="12"/>
                    <a:pt x="242" y="24"/>
                  </a:cubicBezTo>
                  <a:cubicBezTo>
                    <a:pt x="245" y="33"/>
                    <a:pt x="254" y="40"/>
                    <a:pt x="266" y="39"/>
                  </a:cubicBezTo>
                  <a:cubicBezTo>
                    <a:pt x="291" y="35"/>
                    <a:pt x="294" y="39"/>
                    <a:pt x="286" y="62"/>
                  </a:cubicBezTo>
                  <a:cubicBezTo>
                    <a:pt x="269" y="105"/>
                    <a:pt x="253" y="110"/>
                    <a:pt x="215" y="87"/>
                  </a:cubicBezTo>
                  <a:cubicBezTo>
                    <a:pt x="198" y="77"/>
                    <a:pt x="183" y="69"/>
                    <a:pt x="168" y="92"/>
                  </a:cubicBezTo>
                  <a:cubicBezTo>
                    <a:pt x="159" y="105"/>
                    <a:pt x="142" y="114"/>
                    <a:pt x="128" y="125"/>
                  </a:cubicBezTo>
                  <a:cubicBezTo>
                    <a:pt x="119" y="132"/>
                    <a:pt x="111" y="126"/>
                    <a:pt x="103" y="122"/>
                  </a:cubicBezTo>
                  <a:cubicBezTo>
                    <a:pt x="84" y="113"/>
                    <a:pt x="68" y="121"/>
                    <a:pt x="67" y="140"/>
                  </a:cubicBezTo>
                  <a:cubicBezTo>
                    <a:pt x="56" y="146"/>
                    <a:pt x="43" y="146"/>
                    <a:pt x="32" y="154"/>
                  </a:cubicBezTo>
                  <a:cubicBezTo>
                    <a:pt x="21" y="162"/>
                    <a:pt x="16" y="145"/>
                    <a:pt x="7" y="140"/>
                  </a:cubicBezTo>
                  <a:cubicBezTo>
                    <a:pt x="0" y="136"/>
                    <a:pt x="1" y="126"/>
                    <a:pt x="5" y="122"/>
                  </a:cubicBezTo>
                  <a:cubicBezTo>
                    <a:pt x="13" y="115"/>
                    <a:pt x="12" y="105"/>
                    <a:pt x="15" y="97"/>
                  </a:cubicBezTo>
                  <a:cubicBezTo>
                    <a:pt x="15" y="98"/>
                    <a:pt x="16" y="99"/>
                    <a:pt x="17" y="100"/>
                  </a:cubicBezTo>
                  <a:cubicBezTo>
                    <a:pt x="37" y="109"/>
                    <a:pt x="42" y="122"/>
                    <a:pt x="27" y="141"/>
                  </a:cubicBezTo>
                  <a:cubicBezTo>
                    <a:pt x="40" y="135"/>
                    <a:pt x="55" y="138"/>
                    <a:pt x="64" y="120"/>
                  </a:cubicBezTo>
                  <a:cubicBezTo>
                    <a:pt x="70" y="107"/>
                    <a:pt x="89" y="103"/>
                    <a:pt x="106" y="109"/>
                  </a:cubicBezTo>
                  <a:cubicBezTo>
                    <a:pt x="111" y="110"/>
                    <a:pt x="117" y="115"/>
                    <a:pt x="121" y="110"/>
                  </a:cubicBezTo>
                  <a:cubicBezTo>
                    <a:pt x="125" y="103"/>
                    <a:pt x="119" y="99"/>
                    <a:pt x="114" y="96"/>
                  </a:cubicBezTo>
                  <a:cubicBezTo>
                    <a:pt x="110" y="94"/>
                    <a:pt x="107" y="91"/>
                    <a:pt x="109" y="86"/>
                  </a:cubicBezTo>
                  <a:cubicBezTo>
                    <a:pt x="110" y="82"/>
                    <a:pt x="115" y="83"/>
                    <a:pt x="118" y="82"/>
                  </a:cubicBezTo>
                  <a:cubicBezTo>
                    <a:pt x="142" y="71"/>
                    <a:pt x="171" y="73"/>
                    <a:pt x="190" y="52"/>
                  </a:cubicBezTo>
                  <a:cubicBezTo>
                    <a:pt x="204" y="36"/>
                    <a:pt x="208" y="20"/>
                    <a:pt x="207" y="0"/>
                  </a:cubicBezTo>
                  <a:close/>
                </a:path>
              </a:pathLst>
            </a:custGeom>
            <a:solidFill>
              <a:srgbClr val="E7C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8" name="Freeform 1035">
              <a:extLst>
                <a:ext uri="{FF2B5EF4-FFF2-40B4-BE49-F238E27FC236}">
                  <a16:creationId xmlns:a16="http://schemas.microsoft.com/office/drawing/2014/main" id="{DBDA3B37-B5FF-C6D5-611E-6D75DE955303}"/>
                </a:ext>
              </a:extLst>
            </p:cNvPr>
            <p:cNvSpPr/>
            <p:nvPr/>
          </p:nvSpPr>
          <p:spPr bwMode="auto">
            <a:xfrm>
              <a:off x="7053263" y="3244851"/>
              <a:ext cx="41275" cy="136525"/>
            </a:xfrm>
            <a:custGeom>
              <a:avLst/>
              <a:gdLst>
                <a:gd name="T0" fmla="*/ 15 w 66"/>
                <a:gd name="T1" fmla="*/ 94 h 100"/>
                <a:gd name="T2" fmla="*/ 19 w 66"/>
                <a:gd name="T3" fmla="*/ 24 h 100"/>
                <a:gd name="T4" fmla="*/ 47 w 66"/>
                <a:gd name="T5" fmla="*/ 4 h 100"/>
                <a:gd name="T6" fmla="*/ 61 w 66"/>
                <a:gd name="T7" fmla="*/ 12 h 100"/>
                <a:gd name="T8" fmla="*/ 59 w 66"/>
                <a:gd name="T9" fmla="*/ 30 h 100"/>
                <a:gd name="T10" fmla="*/ 35 w 66"/>
                <a:gd name="T11" fmla="*/ 90 h 100"/>
                <a:gd name="T12" fmla="*/ 15 w 66"/>
                <a:gd name="T13" fmla="*/ 9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100">
                  <a:moveTo>
                    <a:pt x="15" y="94"/>
                  </a:moveTo>
                  <a:cubicBezTo>
                    <a:pt x="0" y="70"/>
                    <a:pt x="13" y="47"/>
                    <a:pt x="19" y="24"/>
                  </a:cubicBezTo>
                  <a:cubicBezTo>
                    <a:pt x="22" y="11"/>
                    <a:pt x="37" y="10"/>
                    <a:pt x="47" y="4"/>
                  </a:cubicBezTo>
                  <a:cubicBezTo>
                    <a:pt x="53" y="0"/>
                    <a:pt x="58" y="6"/>
                    <a:pt x="61" y="12"/>
                  </a:cubicBezTo>
                  <a:cubicBezTo>
                    <a:pt x="64" y="18"/>
                    <a:pt x="66" y="27"/>
                    <a:pt x="59" y="30"/>
                  </a:cubicBezTo>
                  <a:cubicBezTo>
                    <a:pt x="29" y="42"/>
                    <a:pt x="28" y="64"/>
                    <a:pt x="35" y="90"/>
                  </a:cubicBezTo>
                  <a:cubicBezTo>
                    <a:pt x="29" y="97"/>
                    <a:pt x="23" y="100"/>
                    <a:pt x="15" y="94"/>
                  </a:cubicBezTo>
                  <a:close/>
                </a:path>
              </a:pathLst>
            </a:custGeom>
            <a:solidFill>
              <a:srgbClr val="EAD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9" name="Freeform 1036">
              <a:extLst>
                <a:ext uri="{FF2B5EF4-FFF2-40B4-BE49-F238E27FC236}">
                  <a16:creationId xmlns:a16="http://schemas.microsoft.com/office/drawing/2014/main" id="{0AE26C08-3EE9-7CF0-D075-746A3D09D674}"/>
                </a:ext>
              </a:extLst>
            </p:cNvPr>
            <p:cNvSpPr/>
            <p:nvPr/>
          </p:nvSpPr>
          <p:spPr bwMode="auto">
            <a:xfrm>
              <a:off x="7199313" y="3724276"/>
              <a:ext cx="25400" cy="74613"/>
            </a:xfrm>
            <a:custGeom>
              <a:avLst/>
              <a:gdLst>
                <a:gd name="T0" fmla="*/ 40 w 40"/>
                <a:gd name="T1" fmla="*/ 0 h 56"/>
                <a:gd name="T2" fmla="*/ 33 w 40"/>
                <a:gd name="T3" fmla="*/ 16 h 56"/>
                <a:gd name="T4" fmla="*/ 26 w 40"/>
                <a:gd name="T5" fmla="*/ 22 h 56"/>
                <a:gd name="T6" fmla="*/ 0 w 40"/>
                <a:gd name="T7" fmla="*/ 56 h 56"/>
                <a:gd name="T8" fmla="*/ 0 w 40"/>
                <a:gd name="T9" fmla="*/ 52 h 56"/>
                <a:gd name="T10" fmla="*/ 13 w 40"/>
                <a:gd name="T11" fmla="*/ 19 h 56"/>
                <a:gd name="T12" fmla="*/ 24 w 40"/>
                <a:gd name="T13" fmla="*/ 5 h 56"/>
                <a:gd name="T14" fmla="*/ 40 w 40"/>
                <a:gd name="T1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56">
                  <a:moveTo>
                    <a:pt x="40" y="0"/>
                  </a:moveTo>
                  <a:cubicBezTo>
                    <a:pt x="40" y="7"/>
                    <a:pt x="39" y="12"/>
                    <a:pt x="33" y="16"/>
                  </a:cubicBezTo>
                  <a:cubicBezTo>
                    <a:pt x="30" y="17"/>
                    <a:pt x="26" y="21"/>
                    <a:pt x="26" y="22"/>
                  </a:cubicBezTo>
                  <a:cubicBezTo>
                    <a:pt x="39" y="50"/>
                    <a:pt x="12" y="48"/>
                    <a:pt x="0" y="56"/>
                  </a:cubicBezTo>
                  <a:cubicBezTo>
                    <a:pt x="0" y="55"/>
                    <a:pt x="0" y="54"/>
                    <a:pt x="0" y="52"/>
                  </a:cubicBezTo>
                  <a:cubicBezTo>
                    <a:pt x="10" y="44"/>
                    <a:pt x="25" y="38"/>
                    <a:pt x="13" y="19"/>
                  </a:cubicBezTo>
                  <a:cubicBezTo>
                    <a:pt x="7" y="10"/>
                    <a:pt x="20" y="9"/>
                    <a:pt x="24" y="5"/>
                  </a:cubicBezTo>
                  <a:cubicBezTo>
                    <a:pt x="29" y="1"/>
                    <a:pt x="34" y="0"/>
                    <a:pt x="40" y="0"/>
                  </a:cubicBezTo>
                  <a:close/>
                </a:path>
              </a:pathLst>
            </a:custGeom>
            <a:solidFill>
              <a:srgbClr val="839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0" name="Freeform 1037">
              <a:extLst>
                <a:ext uri="{FF2B5EF4-FFF2-40B4-BE49-F238E27FC236}">
                  <a16:creationId xmlns:a16="http://schemas.microsoft.com/office/drawing/2014/main" id="{4158AB9F-045C-89DE-5AF8-F9B39FD9ECB2}"/>
                </a:ext>
              </a:extLst>
            </p:cNvPr>
            <p:cNvSpPr/>
            <p:nvPr/>
          </p:nvSpPr>
          <p:spPr bwMode="auto">
            <a:xfrm>
              <a:off x="6118225" y="2265363"/>
              <a:ext cx="134938" cy="412750"/>
            </a:xfrm>
            <a:custGeom>
              <a:avLst/>
              <a:gdLst>
                <a:gd name="T0" fmla="*/ 146 w 209"/>
                <a:gd name="T1" fmla="*/ 9 h 306"/>
                <a:gd name="T2" fmla="*/ 182 w 209"/>
                <a:gd name="T3" fmla="*/ 65 h 306"/>
                <a:gd name="T4" fmla="*/ 196 w 209"/>
                <a:gd name="T5" fmla="*/ 142 h 306"/>
                <a:gd name="T6" fmla="*/ 205 w 209"/>
                <a:gd name="T7" fmla="*/ 180 h 306"/>
                <a:gd name="T8" fmla="*/ 206 w 209"/>
                <a:gd name="T9" fmla="*/ 270 h 306"/>
                <a:gd name="T10" fmla="*/ 206 w 209"/>
                <a:gd name="T11" fmla="*/ 280 h 306"/>
                <a:gd name="T12" fmla="*/ 195 w 209"/>
                <a:gd name="T13" fmla="*/ 303 h 306"/>
                <a:gd name="T14" fmla="*/ 173 w 209"/>
                <a:gd name="T15" fmla="*/ 287 h 306"/>
                <a:gd name="T16" fmla="*/ 95 w 209"/>
                <a:gd name="T17" fmla="*/ 240 h 306"/>
                <a:gd name="T18" fmla="*/ 76 w 209"/>
                <a:gd name="T19" fmla="*/ 249 h 306"/>
                <a:gd name="T20" fmla="*/ 54 w 209"/>
                <a:gd name="T21" fmla="*/ 253 h 306"/>
                <a:gd name="T22" fmla="*/ 39 w 209"/>
                <a:gd name="T23" fmla="*/ 234 h 306"/>
                <a:gd name="T24" fmla="*/ 18 w 209"/>
                <a:gd name="T25" fmla="*/ 189 h 306"/>
                <a:gd name="T26" fmla="*/ 1 w 209"/>
                <a:gd name="T27" fmla="*/ 97 h 306"/>
                <a:gd name="T28" fmla="*/ 22 w 209"/>
                <a:gd name="T29" fmla="*/ 87 h 306"/>
                <a:gd name="T30" fmla="*/ 38 w 209"/>
                <a:gd name="T31" fmla="*/ 89 h 306"/>
                <a:gd name="T32" fmla="*/ 33 w 209"/>
                <a:gd name="T33" fmla="*/ 74 h 306"/>
                <a:gd name="T34" fmla="*/ 23 w 209"/>
                <a:gd name="T35" fmla="*/ 44 h 306"/>
                <a:gd name="T36" fmla="*/ 28 w 209"/>
                <a:gd name="T37" fmla="*/ 30 h 306"/>
                <a:gd name="T38" fmla="*/ 41 w 209"/>
                <a:gd name="T39" fmla="*/ 33 h 306"/>
                <a:gd name="T40" fmla="*/ 96 w 209"/>
                <a:gd name="T41" fmla="*/ 57 h 306"/>
                <a:gd name="T42" fmla="*/ 119 w 209"/>
                <a:gd name="T43" fmla="*/ 64 h 306"/>
                <a:gd name="T44" fmla="*/ 134 w 209"/>
                <a:gd name="T45" fmla="*/ 17 h 306"/>
                <a:gd name="T46" fmla="*/ 146 w 209"/>
                <a:gd name="T47" fmla="*/ 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9" h="306">
                  <a:moveTo>
                    <a:pt x="146" y="9"/>
                  </a:moveTo>
                  <a:cubicBezTo>
                    <a:pt x="163" y="24"/>
                    <a:pt x="163" y="51"/>
                    <a:pt x="182" y="65"/>
                  </a:cubicBezTo>
                  <a:cubicBezTo>
                    <a:pt x="174" y="93"/>
                    <a:pt x="179" y="118"/>
                    <a:pt x="196" y="142"/>
                  </a:cubicBezTo>
                  <a:cubicBezTo>
                    <a:pt x="204" y="153"/>
                    <a:pt x="208" y="168"/>
                    <a:pt x="205" y="180"/>
                  </a:cubicBezTo>
                  <a:cubicBezTo>
                    <a:pt x="198" y="211"/>
                    <a:pt x="209" y="240"/>
                    <a:pt x="206" y="270"/>
                  </a:cubicBezTo>
                  <a:cubicBezTo>
                    <a:pt x="206" y="274"/>
                    <a:pt x="206" y="277"/>
                    <a:pt x="206" y="280"/>
                  </a:cubicBezTo>
                  <a:cubicBezTo>
                    <a:pt x="207" y="290"/>
                    <a:pt x="206" y="300"/>
                    <a:pt x="195" y="303"/>
                  </a:cubicBezTo>
                  <a:cubicBezTo>
                    <a:pt x="183" y="306"/>
                    <a:pt x="177" y="297"/>
                    <a:pt x="173" y="287"/>
                  </a:cubicBezTo>
                  <a:cubicBezTo>
                    <a:pt x="160" y="250"/>
                    <a:pt x="133" y="237"/>
                    <a:pt x="95" y="240"/>
                  </a:cubicBezTo>
                  <a:cubicBezTo>
                    <a:pt x="87" y="241"/>
                    <a:pt x="80" y="242"/>
                    <a:pt x="76" y="249"/>
                  </a:cubicBezTo>
                  <a:cubicBezTo>
                    <a:pt x="70" y="260"/>
                    <a:pt x="62" y="257"/>
                    <a:pt x="54" y="253"/>
                  </a:cubicBezTo>
                  <a:cubicBezTo>
                    <a:pt x="41" y="253"/>
                    <a:pt x="30" y="255"/>
                    <a:pt x="39" y="234"/>
                  </a:cubicBezTo>
                  <a:cubicBezTo>
                    <a:pt x="48" y="210"/>
                    <a:pt x="43" y="201"/>
                    <a:pt x="18" y="189"/>
                  </a:cubicBezTo>
                  <a:cubicBezTo>
                    <a:pt x="15" y="158"/>
                    <a:pt x="2" y="128"/>
                    <a:pt x="1" y="97"/>
                  </a:cubicBezTo>
                  <a:cubicBezTo>
                    <a:pt x="0" y="81"/>
                    <a:pt x="12" y="84"/>
                    <a:pt x="22" y="87"/>
                  </a:cubicBezTo>
                  <a:cubicBezTo>
                    <a:pt x="28" y="88"/>
                    <a:pt x="33" y="96"/>
                    <a:pt x="38" y="89"/>
                  </a:cubicBezTo>
                  <a:cubicBezTo>
                    <a:pt x="43" y="83"/>
                    <a:pt x="36" y="79"/>
                    <a:pt x="33" y="74"/>
                  </a:cubicBezTo>
                  <a:cubicBezTo>
                    <a:pt x="29" y="64"/>
                    <a:pt x="26" y="54"/>
                    <a:pt x="23" y="44"/>
                  </a:cubicBezTo>
                  <a:cubicBezTo>
                    <a:pt x="21" y="39"/>
                    <a:pt x="22" y="33"/>
                    <a:pt x="28" y="30"/>
                  </a:cubicBezTo>
                  <a:cubicBezTo>
                    <a:pt x="33" y="28"/>
                    <a:pt x="37" y="30"/>
                    <a:pt x="41" y="33"/>
                  </a:cubicBezTo>
                  <a:cubicBezTo>
                    <a:pt x="56" y="49"/>
                    <a:pt x="74" y="57"/>
                    <a:pt x="96" y="57"/>
                  </a:cubicBezTo>
                  <a:cubicBezTo>
                    <a:pt x="105" y="57"/>
                    <a:pt x="110" y="75"/>
                    <a:pt x="119" y="64"/>
                  </a:cubicBezTo>
                  <a:cubicBezTo>
                    <a:pt x="129" y="51"/>
                    <a:pt x="140" y="36"/>
                    <a:pt x="134" y="17"/>
                  </a:cubicBezTo>
                  <a:cubicBezTo>
                    <a:pt x="128" y="0"/>
                    <a:pt x="137" y="5"/>
                    <a:pt x="146" y="9"/>
                  </a:cubicBezTo>
                  <a:close/>
                </a:path>
              </a:pathLst>
            </a:custGeom>
            <a:solidFill>
              <a:srgbClr val="B6C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1" name="Freeform 1038">
              <a:extLst>
                <a:ext uri="{FF2B5EF4-FFF2-40B4-BE49-F238E27FC236}">
                  <a16:creationId xmlns:a16="http://schemas.microsoft.com/office/drawing/2014/main" id="{804435F5-5D79-6B81-B5B2-12BF0554E0A0}"/>
                </a:ext>
              </a:extLst>
            </p:cNvPr>
            <p:cNvSpPr/>
            <p:nvPr/>
          </p:nvSpPr>
          <p:spPr bwMode="auto">
            <a:xfrm>
              <a:off x="6450013" y="1830388"/>
              <a:ext cx="146050" cy="200025"/>
            </a:xfrm>
            <a:custGeom>
              <a:avLst/>
              <a:gdLst>
                <a:gd name="T0" fmla="*/ 91 w 227"/>
                <a:gd name="T1" fmla="*/ 131 h 148"/>
                <a:gd name="T2" fmla="*/ 45 w 227"/>
                <a:gd name="T3" fmla="*/ 113 h 148"/>
                <a:gd name="T4" fmla="*/ 10 w 227"/>
                <a:gd name="T5" fmla="*/ 86 h 148"/>
                <a:gd name="T6" fmla="*/ 0 w 227"/>
                <a:gd name="T7" fmla="*/ 74 h 148"/>
                <a:gd name="T8" fmla="*/ 6 w 227"/>
                <a:gd name="T9" fmla="*/ 71 h 148"/>
                <a:gd name="T10" fmla="*/ 22 w 227"/>
                <a:gd name="T11" fmla="*/ 63 h 148"/>
                <a:gd name="T12" fmla="*/ 12 w 227"/>
                <a:gd name="T13" fmla="*/ 48 h 148"/>
                <a:gd name="T14" fmla="*/ 4 w 227"/>
                <a:gd name="T15" fmla="*/ 38 h 148"/>
                <a:gd name="T16" fmla="*/ 17 w 227"/>
                <a:gd name="T17" fmla="*/ 31 h 148"/>
                <a:gd name="T18" fmla="*/ 30 w 227"/>
                <a:gd name="T19" fmla="*/ 33 h 148"/>
                <a:gd name="T20" fmla="*/ 60 w 227"/>
                <a:gd name="T21" fmla="*/ 22 h 148"/>
                <a:gd name="T22" fmla="*/ 71 w 227"/>
                <a:gd name="T23" fmla="*/ 17 h 148"/>
                <a:gd name="T24" fmla="*/ 121 w 227"/>
                <a:gd name="T25" fmla="*/ 7 h 148"/>
                <a:gd name="T26" fmla="*/ 140 w 227"/>
                <a:gd name="T27" fmla="*/ 6 h 148"/>
                <a:gd name="T28" fmla="*/ 171 w 227"/>
                <a:gd name="T29" fmla="*/ 17 h 148"/>
                <a:gd name="T30" fmla="*/ 227 w 227"/>
                <a:gd name="T31" fmla="*/ 55 h 148"/>
                <a:gd name="T32" fmla="*/ 203 w 227"/>
                <a:gd name="T33" fmla="*/ 67 h 148"/>
                <a:gd name="T34" fmla="*/ 171 w 227"/>
                <a:gd name="T35" fmla="*/ 82 h 148"/>
                <a:gd name="T36" fmla="*/ 100 w 227"/>
                <a:gd name="T37" fmla="*/ 60 h 148"/>
                <a:gd name="T38" fmla="*/ 86 w 227"/>
                <a:gd name="T39" fmla="*/ 52 h 148"/>
                <a:gd name="T40" fmla="*/ 80 w 227"/>
                <a:gd name="T41" fmla="*/ 59 h 148"/>
                <a:gd name="T42" fmla="*/ 90 w 227"/>
                <a:gd name="T43" fmla="*/ 72 h 148"/>
                <a:gd name="T44" fmla="*/ 155 w 227"/>
                <a:gd name="T45" fmla="*/ 111 h 148"/>
                <a:gd name="T46" fmla="*/ 169 w 227"/>
                <a:gd name="T47" fmla="*/ 129 h 148"/>
                <a:gd name="T48" fmla="*/ 147 w 227"/>
                <a:gd name="T49" fmla="*/ 146 h 148"/>
                <a:gd name="T50" fmla="*/ 91 w 227"/>
                <a:gd name="T5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6" h="148">
                  <a:moveTo>
                    <a:pt x="91" y="131"/>
                  </a:moveTo>
                  <a:cubicBezTo>
                    <a:pt x="82" y="109"/>
                    <a:pt x="60" y="117"/>
                    <a:pt x="45" y="113"/>
                  </a:cubicBezTo>
                  <a:cubicBezTo>
                    <a:pt x="28" y="108"/>
                    <a:pt x="16" y="104"/>
                    <a:pt x="10" y="86"/>
                  </a:cubicBezTo>
                  <a:cubicBezTo>
                    <a:pt x="9" y="82"/>
                    <a:pt x="4" y="79"/>
                    <a:pt x="0" y="74"/>
                  </a:cubicBezTo>
                  <a:cubicBezTo>
                    <a:pt x="3" y="73"/>
                    <a:pt x="4" y="71"/>
                    <a:pt x="6" y="71"/>
                  </a:cubicBezTo>
                  <a:cubicBezTo>
                    <a:pt x="12" y="70"/>
                    <a:pt x="20" y="71"/>
                    <a:pt x="22" y="63"/>
                  </a:cubicBezTo>
                  <a:cubicBezTo>
                    <a:pt x="24" y="55"/>
                    <a:pt x="18" y="51"/>
                    <a:pt x="12" y="48"/>
                  </a:cubicBezTo>
                  <a:cubicBezTo>
                    <a:pt x="8" y="46"/>
                    <a:pt x="2" y="45"/>
                    <a:pt x="4" y="38"/>
                  </a:cubicBezTo>
                  <a:cubicBezTo>
                    <a:pt x="6" y="32"/>
                    <a:pt x="11" y="31"/>
                    <a:pt x="17" y="31"/>
                  </a:cubicBezTo>
                  <a:cubicBezTo>
                    <a:pt x="21" y="31"/>
                    <a:pt x="26" y="31"/>
                    <a:pt x="30" y="33"/>
                  </a:cubicBezTo>
                  <a:cubicBezTo>
                    <a:pt x="45" y="41"/>
                    <a:pt x="56" y="44"/>
                    <a:pt x="60" y="22"/>
                  </a:cubicBezTo>
                  <a:cubicBezTo>
                    <a:pt x="61" y="17"/>
                    <a:pt x="65" y="15"/>
                    <a:pt x="71" y="17"/>
                  </a:cubicBezTo>
                  <a:cubicBezTo>
                    <a:pt x="90" y="25"/>
                    <a:pt x="107" y="21"/>
                    <a:pt x="121" y="7"/>
                  </a:cubicBezTo>
                  <a:cubicBezTo>
                    <a:pt x="128" y="0"/>
                    <a:pt x="134" y="0"/>
                    <a:pt x="140" y="6"/>
                  </a:cubicBezTo>
                  <a:cubicBezTo>
                    <a:pt x="148" y="14"/>
                    <a:pt x="160" y="17"/>
                    <a:pt x="171" y="17"/>
                  </a:cubicBezTo>
                  <a:cubicBezTo>
                    <a:pt x="199" y="17"/>
                    <a:pt x="214" y="33"/>
                    <a:pt x="227" y="55"/>
                  </a:cubicBezTo>
                  <a:cubicBezTo>
                    <a:pt x="222" y="65"/>
                    <a:pt x="212" y="64"/>
                    <a:pt x="203" y="67"/>
                  </a:cubicBezTo>
                  <a:cubicBezTo>
                    <a:pt x="192" y="72"/>
                    <a:pt x="182" y="77"/>
                    <a:pt x="171" y="82"/>
                  </a:cubicBezTo>
                  <a:cubicBezTo>
                    <a:pt x="153" y="90"/>
                    <a:pt x="116" y="78"/>
                    <a:pt x="100" y="60"/>
                  </a:cubicBezTo>
                  <a:cubicBezTo>
                    <a:pt x="96" y="55"/>
                    <a:pt x="93" y="49"/>
                    <a:pt x="86" y="52"/>
                  </a:cubicBezTo>
                  <a:cubicBezTo>
                    <a:pt x="83" y="53"/>
                    <a:pt x="80" y="57"/>
                    <a:pt x="80" y="59"/>
                  </a:cubicBezTo>
                  <a:cubicBezTo>
                    <a:pt x="78" y="67"/>
                    <a:pt x="84" y="70"/>
                    <a:pt x="90" y="72"/>
                  </a:cubicBezTo>
                  <a:cubicBezTo>
                    <a:pt x="114" y="81"/>
                    <a:pt x="134" y="96"/>
                    <a:pt x="155" y="111"/>
                  </a:cubicBezTo>
                  <a:cubicBezTo>
                    <a:pt x="162" y="116"/>
                    <a:pt x="172" y="119"/>
                    <a:pt x="169" y="129"/>
                  </a:cubicBezTo>
                  <a:cubicBezTo>
                    <a:pt x="167" y="141"/>
                    <a:pt x="158" y="146"/>
                    <a:pt x="147" y="146"/>
                  </a:cubicBezTo>
                  <a:cubicBezTo>
                    <a:pt x="127" y="148"/>
                    <a:pt x="108" y="142"/>
                    <a:pt x="91" y="131"/>
                  </a:cubicBezTo>
                  <a:close/>
                </a:path>
              </a:pathLst>
            </a:custGeom>
            <a:solidFill>
              <a:srgbClr val="D6D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2" name="Freeform 1039">
              <a:extLst>
                <a:ext uri="{FF2B5EF4-FFF2-40B4-BE49-F238E27FC236}">
                  <a16:creationId xmlns:a16="http://schemas.microsoft.com/office/drawing/2014/main" id="{CA60E332-1B54-F590-3E87-50E3F9C0A0E6}"/>
                </a:ext>
              </a:extLst>
            </p:cNvPr>
            <p:cNvSpPr/>
            <p:nvPr/>
          </p:nvSpPr>
          <p:spPr bwMode="auto">
            <a:xfrm>
              <a:off x="6534150" y="2006601"/>
              <a:ext cx="55563" cy="87313"/>
            </a:xfrm>
            <a:custGeom>
              <a:avLst/>
              <a:gdLst>
                <a:gd name="T0" fmla="*/ 52 w 87"/>
                <a:gd name="T1" fmla="*/ 4 h 64"/>
                <a:gd name="T2" fmla="*/ 69 w 87"/>
                <a:gd name="T3" fmla="*/ 5 h 64"/>
                <a:gd name="T4" fmla="*/ 86 w 87"/>
                <a:gd name="T5" fmla="*/ 8 h 64"/>
                <a:gd name="T6" fmla="*/ 70 w 87"/>
                <a:gd name="T7" fmla="*/ 21 h 64"/>
                <a:gd name="T8" fmla="*/ 52 w 87"/>
                <a:gd name="T9" fmla="*/ 52 h 64"/>
                <a:gd name="T10" fmla="*/ 52 w 87"/>
                <a:gd name="T11" fmla="*/ 56 h 64"/>
                <a:gd name="T12" fmla="*/ 28 w 87"/>
                <a:gd name="T13" fmla="*/ 64 h 64"/>
                <a:gd name="T14" fmla="*/ 0 w 87"/>
                <a:gd name="T15" fmla="*/ 44 h 64"/>
                <a:gd name="T16" fmla="*/ 12 w 87"/>
                <a:gd name="T17" fmla="*/ 33 h 64"/>
                <a:gd name="T18" fmla="*/ 41 w 87"/>
                <a:gd name="T19" fmla="*/ 22 h 64"/>
                <a:gd name="T20" fmla="*/ 52 w 87"/>
                <a:gd name="T21" fmla="*/ 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" h="64">
                  <a:moveTo>
                    <a:pt x="52" y="4"/>
                  </a:moveTo>
                  <a:cubicBezTo>
                    <a:pt x="57" y="7"/>
                    <a:pt x="63" y="6"/>
                    <a:pt x="69" y="5"/>
                  </a:cubicBezTo>
                  <a:cubicBezTo>
                    <a:pt x="74" y="4"/>
                    <a:pt x="84" y="0"/>
                    <a:pt x="86" y="8"/>
                  </a:cubicBezTo>
                  <a:cubicBezTo>
                    <a:pt x="87" y="16"/>
                    <a:pt x="76" y="20"/>
                    <a:pt x="70" y="21"/>
                  </a:cubicBezTo>
                  <a:cubicBezTo>
                    <a:pt x="44" y="26"/>
                    <a:pt x="44" y="25"/>
                    <a:pt x="52" y="52"/>
                  </a:cubicBezTo>
                  <a:cubicBezTo>
                    <a:pt x="52" y="53"/>
                    <a:pt x="52" y="54"/>
                    <a:pt x="52" y="56"/>
                  </a:cubicBezTo>
                  <a:cubicBezTo>
                    <a:pt x="44" y="58"/>
                    <a:pt x="36" y="61"/>
                    <a:pt x="28" y="64"/>
                  </a:cubicBezTo>
                  <a:cubicBezTo>
                    <a:pt x="16" y="61"/>
                    <a:pt x="14" y="44"/>
                    <a:pt x="0" y="44"/>
                  </a:cubicBezTo>
                  <a:cubicBezTo>
                    <a:pt x="0" y="33"/>
                    <a:pt x="4" y="28"/>
                    <a:pt x="12" y="33"/>
                  </a:cubicBezTo>
                  <a:cubicBezTo>
                    <a:pt x="27" y="41"/>
                    <a:pt x="35" y="39"/>
                    <a:pt x="41" y="22"/>
                  </a:cubicBezTo>
                  <a:cubicBezTo>
                    <a:pt x="43" y="15"/>
                    <a:pt x="52" y="12"/>
                    <a:pt x="52" y="4"/>
                  </a:cubicBezTo>
                  <a:close/>
                </a:path>
              </a:pathLst>
            </a:custGeom>
            <a:solidFill>
              <a:srgbClr val="BBC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3" name="Freeform 1040">
              <a:extLst>
                <a:ext uri="{FF2B5EF4-FFF2-40B4-BE49-F238E27FC236}">
                  <a16:creationId xmlns:a16="http://schemas.microsoft.com/office/drawing/2014/main" id="{66EAB1D5-A2BE-100A-6320-E0406D5B5B84}"/>
                </a:ext>
              </a:extLst>
            </p:cNvPr>
            <p:cNvSpPr/>
            <p:nvPr/>
          </p:nvSpPr>
          <p:spPr bwMode="auto">
            <a:xfrm>
              <a:off x="6529388" y="2052638"/>
              <a:ext cx="28575" cy="80963"/>
            </a:xfrm>
            <a:custGeom>
              <a:avLst/>
              <a:gdLst>
                <a:gd name="T0" fmla="*/ 7 w 43"/>
                <a:gd name="T1" fmla="*/ 10 h 60"/>
                <a:gd name="T2" fmla="*/ 35 w 43"/>
                <a:gd name="T3" fmla="*/ 30 h 60"/>
                <a:gd name="T4" fmla="*/ 33 w 43"/>
                <a:gd name="T5" fmla="*/ 56 h 60"/>
                <a:gd name="T6" fmla="*/ 13 w 43"/>
                <a:gd name="T7" fmla="*/ 38 h 60"/>
                <a:gd name="T8" fmla="*/ 7 w 43"/>
                <a:gd name="T9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60">
                  <a:moveTo>
                    <a:pt x="7" y="10"/>
                  </a:moveTo>
                  <a:cubicBezTo>
                    <a:pt x="28" y="0"/>
                    <a:pt x="26" y="22"/>
                    <a:pt x="35" y="30"/>
                  </a:cubicBezTo>
                  <a:cubicBezTo>
                    <a:pt x="31" y="39"/>
                    <a:pt x="43" y="52"/>
                    <a:pt x="33" y="56"/>
                  </a:cubicBezTo>
                  <a:cubicBezTo>
                    <a:pt x="22" y="60"/>
                    <a:pt x="20" y="44"/>
                    <a:pt x="13" y="38"/>
                  </a:cubicBezTo>
                  <a:cubicBezTo>
                    <a:pt x="3" y="30"/>
                    <a:pt x="0" y="21"/>
                    <a:pt x="7" y="10"/>
                  </a:cubicBezTo>
                  <a:close/>
                </a:path>
              </a:pathLst>
            </a:custGeom>
            <a:solidFill>
              <a:srgbClr val="BBB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4" name="Freeform 1041">
              <a:extLst>
                <a:ext uri="{FF2B5EF4-FFF2-40B4-BE49-F238E27FC236}">
                  <a16:creationId xmlns:a16="http://schemas.microsoft.com/office/drawing/2014/main" id="{6C3AB392-6A65-81D9-1D2D-A3AE4544E41D}"/>
                </a:ext>
              </a:extLst>
            </p:cNvPr>
            <p:cNvSpPr/>
            <p:nvPr/>
          </p:nvSpPr>
          <p:spPr bwMode="auto">
            <a:xfrm>
              <a:off x="6713538" y="1851026"/>
              <a:ext cx="44450" cy="87313"/>
            </a:xfrm>
            <a:custGeom>
              <a:avLst/>
              <a:gdLst>
                <a:gd name="T0" fmla="*/ 41 w 69"/>
                <a:gd name="T1" fmla="*/ 3 h 64"/>
                <a:gd name="T2" fmla="*/ 66 w 69"/>
                <a:gd name="T3" fmla="*/ 16 h 64"/>
                <a:gd name="T4" fmla="*/ 58 w 69"/>
                <a:gd name="T5" fmla="*/ 44 h 64"/>
                <a:gd name="T6" fmla="*/ 27 w 69"/>
                <a:gd name="T7" fmla="*/ 60 h 64"/>
                <a:gd name="T8" fmla="*/ 4 w 69"/>
                <a:gd name="T9" fmla="*/ 52 h 64"/>
                <a:gd name="T10" fmla="*/ 11 w 69"/>
                <a:gd name="T11" fmla="*/ 30 h 64"/>
                <a:gd name="T12" fmla="*/ 28 w 69"/>
                <a:gd name="T13" fmla="*/ 8 h 64"/>
                <a:gd name="T14" fmla="*/ 41 w 69"/>
                <a:gd name="T15" fmla="*/ 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" h="64">
                  <a:moveTo>
                    <a:pt x="41" y="3"/>
                  </a:moveTo>
                  <a:cubicBezTo>
                    <a:pt x="54" y="2"/>
                    <a:pt x="63" y="4"/>
                    <a:pt x="66" y="16"/>
                  </a:cubicBezTo>
                  <a:cubicBezTo>
                    <a:pt x="69" y="27"/>
                    <a:pt x="69" y="36"/>
                    <a:pt x="58" y="44"/>
                  </a:cubicBezTo>
                  <a:cubicBezTo>
                    <a:pt x="48" y="51"/>
                    <a:pt x="37" y="56"/>
                    <a:pt x="27" y="60"/>
                  </a:cubicBezTo>
                  <a:cubicBezTo>
                    <a:pt x="19" y="64"/>
                    <a:pt x="9" y="60"/>
                    <a:pt x="4" y="52"/>
                  </a:cubicBezTo>
                  <a:cubicBezTo>
                    <a:pt x="0" y="44"/>
                    <a:pt x="2" y="34"/>
                    <a:pt x="11" y="30"/>
                  </a:cubicBezTo>
                  <a:cubicBezTo>
                    <a:pt x="21" y="25"/>
                    <a:pt x="27" y="20"/>
                    <a:pt x="28" y="8"/>
                  </a:cubicBezTo>
                  <a:cubicBezTo>
                    <a:pt x="29" y="0"/>
                    <a:pt x="38" y="4"/>
                    <a:pt x="41" y="3"/>
                  </a:cubicBezTo>
                  <a:close/>
                </a:path>
              </a:pathLst>
            </a:custGeom>
            <a:solidFill>
              <a:srgbClr val="7B8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5" name="Freeform 1042">
              <a:extLst>
                <a:ext uri="{FF2B5EF4-FFF2-40B4-BE49-F238E27FC236}">
                  <a16:creationId xmlns:a16="http://schemas.microsoft.com/office/drawing/2014/main" id="{35890C08-A12E-0983-1C3F-38C54165847D}"/>
                </a:ext>
              </a:extLst>
            </p:cNvPr>
            <p:cNvSpPr/>
            <p:nvPr/>
          </p:nvSpPr>
          <p:spPr bwMode="auto">
            <a:xfrm>
              <a:off x="7221538" y="2525713"/>
              <a:ext cx="485775" cy="877888"/>
            </a:xfrm>
            <a:custGeom>
              <a:avLst/>
              <a:gdLst>
                <a:gd name="T0" fmla="*/ 437 w 754"/>
                <a:gd name="T1" fmla="*/ 634 h 650"/>
                <a:gd name="T2" fmla="*/ 428 w 754"/>
                <a:gd name="T3" fmla="*/ 573 h 650"/>
                <a:gd name="T4" fmla="*/ 426 w 754"/>
                <a:gd name="T5" fmla="*/ 500 h 650"/>
                <a:gd name="T6" fmla="*/ 447 w 754"/>
                <a:gd name="T7" fmla="*/ 470 h 650"/>
                <a:gd name="T8" fmla="*/ 386 w 754"/>
                <a:gd name="T9" fmla="*/ 407 h 650"/>
                <a:gd name="T10" fmla="*/ 338 w 754"/>
                <a:gd name="T11" fmla="*/ 449 h 650"/>
                <a:gd name="T12" fmla="*/ 261 w 754"/>
                <a:gd name="T13" fmla="*/ 468 h 650"/>
                <a:gd name="T14" fmla="*/ 179 w 754"/>
                <a:gd name="T15" fmla="*/ 454 h 650"/>
                <a:gd name="T16" fmla="*/ 115 w 754"/>
                <a:gd name="T17" fmla="*/ 428 h 650"/>
                <a:gd name="T18" fmla="*/ 135 w 754"/>
                <a:gd name="T19" fmla="*/ 418 h 650"/>
                <a:gd name="T20" fmla="*/ 202 w 754"/>
                <a:gd name="T21" fmla="*/ 443 h 650"/>
                <a:gd name="T22" fmla="*/ 247 w 754"/>
                <a:gd name="T23" fmla="*/ 443 h 650"/>
                <a:gd name="T24" fmla="*/ 262 w 754"/>
                <a:gd name="T25" fmla="*/ 437 h 650"/>
                <a:gd name="T26" fmla="*/ 190 w 754"/>
                <a:gd name="T27" fmla="*/ 345 h 650"/>
                <a:gd name="T28" fmla="*/ 237 w 754"/>
                <a:gd name="T29" fmla="*/ 335 h 650"/>
                <a:gd name="T30" fmla="*/ 241 w 754"/>
                <a:gd name="T31" fmla="*/ 296 h 650"/>
                <a:gd name="T32" fmla="*/ 217 w 754"/>
                <a:gd name="T33" fmla="*/ 261 h 650"/>
                <a:gd name="T34" fmla="*/ 155 w 754"/>
                <a:gd name="T35" fmla="*/ 302 h 650"/>
                <a:gd name="T36" fmla="*/ 90 w 754"/>
                <a:gd name="T37" fmla="*/ 267 h 650"/>
                <a:gd name="T38" fmla="*/ 0 w 754"/>
                <a:gd name="T39" fmla="*/ 256 h 650"/>
                <a:gd name="T40" fmla="*/ 25 w 754"/>
                <a:gd name="T41" fmla="*/ 242 h 650"/>
                <a:gd name="T42" fmla="*/ 100 w 754"/>
                <a:gd name="T43" fmla="*/ 251 h 650"/>
                <a:gd name="T44" fmla="*/ 158 w 754"/>
                <a:gd name="T45" fmla="*/ 291 h 650"/>
                <a:gd name="T46" fmla="*/ 222 w 754"/>
                <a:gd name="T47" fmla="*/ 230 h 650"/>
                <a:gd name="T48" fmla="*/ 255 w 754"/>
                <a:gd name="T49" fmla="*/ 163 h 650"/>
                <a:gd name="T50" fmla="*/ 297 w 754"/>
                <a:gd name="T51" fmla="*/ 112 h 650"/>
                <a:gd name="T52" fmla="*/ 322 w 754"/>
                <a:gd name="T53" fmla="*/ 144 h 650"/>
                <a:gd name="T54" fmla="*/ 446 w 754"/>
                <a:gd name="T55" fmla="*/ 65 h 650"/>
                <a:gd name="T56" fmla="*/ 524 w 754"/>
                <a:gd name="T57" fmla="*/ 0 h 650"/>
                <a:gd name="T58" fmla="*/ 480 w 754"/>
                <a:gd name="T59" fmla="*/ 52 h 650"/>
                <a:gd name="T60" fmla="*/ 441 w 754"/>
                <a:gd name="T61" fmla="*/ 96 h 650"/>
                <a:gd name="T62" fmla="*/ 396 w 754"/>
                <a:gd name="T63" fmla="*/ 116 h 650"/>
                <a:gd name="T64" fmla="*/ 419 w 754"/>
                <a:gd name="T65" fmla="*/ 131 h 650"/>
                <a:gd name="T66" fmla="*/ 461 w 754"/>
                <a:gd name="T67" fmla="*/ 154 h 650"/>
                <a:gd name="T68" fmla="*/ 433 w 754"/>
                <a:gd name="T69" fmla="*/ 217 h 650"/>
                <a:gd name="T70" fmla="*/ 451 w 754"/>
                <a:gd name="T71" fmla="*/ 301 h 650"/>
                <a:gd name="T72" fmla="*/ 467 w 754"/>
                <a:gd name="T73" fmla="*/ 352 h 650"/>
                <a:gd name="T74" fmla="*/ 539 w 754"/>
                <a:gd name="T75" fmla="*/ 301 h 650"/>
                <a:gd name="T76" fmla="*/ 560 w 754"/>
                <a:gd name="T77" fmla="*/ 198 h 650"/>
                <a:gd name="T78" fmla="*/ 618 w 754"/>
                <a:gd name="T79" fmla="*/ 177 h 650"/>
                <a:gd name="T80" fmla="*/ 673 w 754"/>
                <a:gd name="T81" fmla="*/ 260 h 650"/>
                <a:gd name="T82" fmla="*/ 662 w 754"/>
                <a:gd name="T83" fmla="*/ 351 h 650"/>
                <a:gd name="T84" fmla="*/ 717 w 754"/>
                <a:gd name="T85" fmla="*/ 311 h 650"/>
                <a:gd name="T86" fmla="*/ 730 w 754"/>
                <a:gd name="T87" fmla="*/ 368 h 650"/>
                <a:gd name="T88" fmla="*/ 741 w 754"/>
                <a:gd name="T89" fmla="*/ 454 h 650"/>
                <a:gd name="T90" fmla="*/ 651 w 754"/>
                <a:gd name="T91" fmla="*/ 552 h 650"/>
                <a:gd name="T92" fmla="*/ 632 w 754"/>
                <a:gd name="T93" fmla="*/ 480 h 650"/>
                <a:gd name="T94" fmla="*/ 660 w 754"/>
                <a:gd name="T95" fmla="*/ 461 h 650"/>
                <a:gd name="T96" fmla="*/ 622 w 754"/>
                <a:gd name="T97" fmla="*/ 442 h 650"/>
                <a:gd name="T98" fmla="*/ 591 w 754"/>
                <a:gd name="T99" fmla="*/ 429 h 650"/>
                <a:gd name="T100" fmla="*/ 541 w 754"/>
                <a:gd name="T101" fmla="*/ 413 h 650"/>
                <a:gd name="T102" fmla="*/ 602 w 754"/>
                <a:gd name="T103" fmla="*/ 367 h 650"/>
                <a:gd name="T104" fmla="*/ 513 w 754"/>
                <a:gd name="T105" fmla="*/ 364 h 650"/>
                <a:gd name="T106" fmla="*/ 455 w 754"/>
                <a:gd name="T107" fmla="*/ 395 h 650"/>
                <a:gd name="T108" fmla="*/ 446 w 754"/>
                <a:gd name="T109" fmla="*/ 446 h 650"/>
                <a:gd name="T110" fmla="*/ 467 w 754"/>
                <a:gd name="T111" fmla="*/ 499 h 650"/>
                <a:gd name="T112" fmla="*/ 441 w 754"/>
                <a:gd name="T113" fmla="*/ 551 h 650"/>
                <a:gd name="T114" fmla="*/ 438 w 754"/>
                <a:gd name="T115" fmla="*/ 562 h 650"/>
                <a:gd name="T116" fmla="*/ 473 w 754"/>
                <a:gd name="T117" fmla="*/ 621 h 650"/>
                <a:gd name="T118" fmla="*/ 408 w 754"/>
                <a:gd name="T119" fmla="*/ 63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54" h="650">
                  <a:moveTo>
                    <a:pt x="408" y="623"/>
                  </a:moveTo>
                  <a:cubicBezTo>
                    <a:pt x="413" y="639"/>
                    <a:pt x="426" y="637"/>
                    <a:pt x="437" y="634"/>
                  </a:cubicBezTo>
                  <a:cubicBezTo>
                    <a:pt x="449" y="631"/>
                    <a:pt x="452" y="622"/>
                    <a:pt x="452" y="611"/>
                  </a:cubicBezTo>
                  <a:cubicBezTo>
                    <a:pt x="451" y="594"/>
                    <a:pt x="447" y="580"/>
                    <a:pt x="428" y="573"/>
                  </a:cubicBezTo>
                  <a:cubicBezTo>
                    <a:pt x="406" y="564"/>
                    <a:pt x="405" y="552"/>
                    <a:pt x="419" y="534"/>
                  </a:cubicBezTo>
                  <a:cubicBezTo>
                    <a:pt x="426" y="524"/>
                    <a:pt x="435" y="514"/>
                    <a:pt x="426" y="500"/>
                  </a:cubicBezTo>
                  <a:cubicBezTo>
                    <a:pt x="420" y="490"/>
                    <a:pt x="424" y="483"/>
                    <a:pt x="436" y="483"/>
                  </a:cubicBezTo>
                  <a:cubicBezTo>
                    <a:pt x="445" y="483"/>
                    <a:pt x="450" y="476"/>
                    <a:pt x="447" y="470"/>
                  </a:cubicBezTo>
                  <a:cubicBezTo>
                    <a:pt x="434" y="448"/>
                    <a:pt x="436" y="418"/>
                    <a:pt x="410" y="403"/>
                  </a:cubicBezTo>
                  <a:cubicBezTo>
                    <a:pt x="398" y="395"/>
                    <a:pt x="392" y="394"/>
                    <a:pt x="386" y="407"/>
                  </a:cubicBezTo>
                  <a:cubicBezTo>
                    <a:pt x="382" y="415"/>
                    <a:pt x="373" y="419"/>
                    <a:pt x="368" y="424"/>
                  </a:cubicBezTo>
                  <a:cubicBezTo>
                    <a:pt x="359" y="435"/>
                    <a:pt x="347" y="441"/>
                    <a:pt x="338" y="449"/>
                  </a:cubicBezTo>
                  <a:cubicBezTo>
                    <a:pt x="318" y="466"/>
                    <a:pt x="304" y="475"/>
                    <a:pt x="278" y="465"/>
                  </a:cubicBezTo>
                  <a:cubicBezTo>
                    <a:pt x="272" y="463"/>
                    <a:pt x="267" y="464"/>
                    <a:pt x="261" y="468"/>
                  </a:cubicBezTo>
                  <a:cubicBezTo>
                    <a:pt x="247" y="480"/>
                    <a:pt x="234" y="485"/>
                    <a:pt x="219" y="467"/>
                  </a:cubicBezTo>
                  <a:cubicBezTo>
                    <a:pt x="210" y="455"/>
                    <a:pt x="191" y="461"/>
                    <a:pt x="179" y="454"/>
                  </a:cubicBezTo>
                  <a:cubicBezTo>
                    <a:pt x="175" y="452"/>
                    <a:pt x="171" y="452"/>
                    <a:pt x="169" y="448"/>
                  </a:cubicBezTo>
                  <a:cubicBezTo>
                    <a:pt x="158" y="426"/>
                    <a:pt x="138" y="418"/>
                    <a:pt x="115" y="428"/>
                  </a:cubicBezTo>
                  <a:cubicBezTo>
                    <a:pt x="110" y="430"/>
                    <a:pt x="105" y="432"/>
                    <a:pt x="100" y="431"/>
                  </a:cubicBezTo>
                  <a:cubicBezTo>
                    <a:pt x="108" y="418"/>
                    <a:pt x="118" y="412"/>
                    <a:pt x="135" y="418"/>
                  </a:cubicBezTo>
                  <a:cubicBezTo>
                    <a:pt x="143" y="421"/>
                    <a:pt x="152" y="419"/>
                    <a:pt x="160" y="420"/>
                  </a:cubicBezTo>
                  <a:cubicBezTo>
                    <a:pt x="177" y="422"/>
                    <a:pt x="194" y="423"/>
                    <a:pt x="202" y="443"/>
                  </a:cubicBezTo>
                  <a:cubicBezTo>
                    <a:pt x="210" y="459"/>
                    <a:pt x="220" y="458"/>
                    <a:pt x="228" y="443"/>
                  </a:cubicBezTo>
                  <a:cubicBezTo>
                    <a:pt x="234" y="432"/>
                    <a:pt x="242" y="432"/>
                    <a:pt x="247" y="443"/>
                  </a:cubicBezTo>
                  <a:cubicBezTo>
                    <a:pt x="250" y="448"/>
                    <a:pt x="251" y="452"/>
                    <a:pt x="257" y="450"/>
                  </a:cubicBezTo>
                  <a:cubicBezTo>
                    <a:pt x="263" y="448"/>
                    <a:pt x="265" y="443"/>
                    <a:pt x="262" y="437"/>
                  </a:cubicBezTo>
                  <a:cubicBezTo>
                    <a:pt x="250" y="415"/>
                    <a:pt x="241" y="390"/>
                    <a:pt x="211" y="387"/>
                  </a:cubicBezTo>
                  <a:cubicBezTo>
                    <a:pt x="201" y="386"/>
                    <a:pt x="186" y="356"/>
                    <a:pt x="190" y="345"/>
                  </a:cubicBezTo>
                  <a:cubicBezTo>
                    <a:pt x="195" y="328"/>
                    <a:pt x="208" y="330"/>
                    <a:pt x="221" y="334"/>
                  </a:cubicBezTo>
                  <a:cubicBezTo>
                    <a:pt x="226" y="335"/>
                    <a:pt x="232" y="341"/>
                    <a:pt x="237" y="335"/>
                  </a:cubicBezTo>
                  <a:cubicBezTo>
                    <a:pt x="242" y="329"/>
                    <a:pt x="238" y="323"/>
                    <a:pt x="235" y="318"/>
                  </a:cubicBezTo>
                  <a:cubicBezTo>
                    <a:pt x="229" y="308"/>
                    <a:pt x="234" y="302"/>
                    <a:pt x="241" y="296"/>
                  </a:cubicBezTo>
                  <a:cubicBezTo>
                    <a:pt x="250" y="289"/>
                    <a:pt x="255" y="281"/>
                    <a:pt x="247" y="271"/>
                  </a:cubicBezTo>
                  <a:cubicBezTo>
                    <a:pt x="239" y="260"/>
                    <a:pt x="229" y="257"/>
                    <a:pt x="217" y="261"/>
                  </a:cubicBezTo>
                  <a:cubicBezTo>
                    <a:pt x="206" y="265"/>
                    <a:pt x="199" y="273"/>
                    <a:pt x="192" y="281"/>
                  </a:cubicBezTo>
                  <a:cubicBezTo>
                    <a:pt x="182" y="293"/>
                    <a:pt x="170" y="300"/>
                    <a:pt x="155" y="302"/>
                  </a:cubicBezTo>
                  <a:cubicBezTo>
                    <a:pt x="141" y="304"/>
                    <a:pt x="127" y="309"/>
                    <a:pt x="121" y="286"/>
                  </a:cubicBezTo>
                  <a:cubicBezTo>
                    <a:pt x="119" y="276"/>
                    <a:pt x="109" y="260"/>
                    <a:pt x="90" y="267"/>
                  </a:cubicBezTo>
                  <a:cubicBezTo>
                    <a:pt x="88" y="267"/>
                    <a:pt x="86" y="267"/>
                    <a:pt x="84" y="266"/>
                  </a:cubicBezTo>
                  <a:cubicBezTo>
                    <a:pt x="58" y="250"/>
                    <a:pt x="29" y="249"/>
                    <a:pt x="0" y="256"/>
                  </a:cubicBezTo>
                  <a:cubicBezTo>
                    <a:pt x="0" y="253"/>
                    <a:pt x="0" y="250"/>
                    <a:pt x="0" y="248"/>
                  </a:cubicBezTo>
                  <a:cubicBezTo>
                    <a:pt x="9" y="249"/>
                    <a:pt x="18" y="247"/>
                    <a:pt x="25" y="242"/>
                  </a:cubicBezTo>
                  <a:cubicBezTo>
                    <a:pt x="42" y="233"/>
                    <a:pt x="57" y="237"/>
                    <a:pt x="71" y="246"/>
                  </a:cubicBezTo>
                  <a:cubicBezTo>
                    <a:pt x="81" y="252"/>
                    <a:pt x="90" y="252"/>
                    <a:pt x="100" y="251"/>
                  </a:cubicBezTo>
                  <a:cubicBezTo>
                    <a:pt x="120" y="248"/>
                    <a:pt x="129" y="255"/>
                    <a:pt x="132" y="276"/>
                  </a:cubicBezTo>
                  <a:cubicBezTo>
                    <a:pt x="134" y="297"/>
                    <a:pt x="137" y="299"/>
                    <a:pt x="158" y="291"/>
                  </a:cubicBezTo>
                  <a:cubicBezTo>
                    <a:pt x="169" y="287"/>
                    <a:pt x="178" y="281"/>
                    <a:pt x="187" y="272"/>
                  </a:cubicBezTo>
                  <a:cubicBezTo>
                    <a:pt x="200" y="259"/>
                    <a:pt x="205" y="239"/>
                    <a:pt x="222" y="230"/>
                  </a:cubicBezTo>
                  <a:cubicBezTo>
                    <a:pt x="229" y="226"/>
                    <a:pt x="232" y="216"/>
                    <a:pt x="231" y="209"/>
                  </a:cubicBezTo>
                  <a:cubicBezTo>
                    <a:pt x="228" y="187"/>
                    <a:pt x="239" y="173"/>
                    <a:pt x="255" y="163"/>
                  </a:cubicBezTo>
                  <a:cubicBezTo>
                    <a:pt x="271" y="152"/>
                    <a:pt x="280" y="137"/>
                    <a:pt x="288" y="121"/>
                  </a:cubicBezTo>
                  <a:cubicBezTo>
                    <a:pt x="290" y="117"/>
                    <a:pt x="292" y="113"/>
                    <a:pt x="297" y="112"/>
                  </a:cubicBezTo>
                  <a:cubicBezTo>
                    <a:pt x="303" y="112"/>
                    <a:pt x="304" y="117"/>
                    <a:pt x="306" y="121"/>
                  </a:cubicBezTo>
                  <a:cubicBezTo>
                    <a:pt x="311" y="130"/>
                    <a:pt x="315" y="138"/>
                    <a:pt x="322" y="144"/>
                  </a:cubicBezTo>
                  <a:cubicBezTo>
                    <a:pt x="340" y="158"/>
                    <a:pt x="363" y="154"/>
                    <a:pt x="371" y="133"/>
                  </a:cubicBezTo>
                  <a:cubicBezTo>
                    <a:pt x="384" y="96"/>
                    <a:pt x="415" y="77"/>
                    <a:pt x="446" y="65"/>
                  </a:cubicBezTo>
                  <a:cubicBezTo>
                    <a:pt x="470" y="56"/>
                    <a:pt x="477" y="47"/>
                    <a:pt x="481" y="24"/>
                  </a:cubicBezTo>
                  <a:cubicBezTo>
                    <a:pt x="485" y="5"/>
                    <a:pt x="508" y="5"/>
                    <a:pt x="524" y="0"/>
                  </a:cubicBezTo>
                  <a:cubicBezTo>
                    <a:pt x="521" y="3"/>
                    <a:pt x="518" y="9"/>
                    <a:pt x="514" y="9"/>
                  </a:cubicBezTo>
                  <a:cubicBezTo>
                    <a:pt x="489" y="13"/>
                    <a:pt x="486" y="33"/>
                    <a:pt x="480" y="52"/>
                  </a:cubicBezTo>
                  <a:cubicBezTo>
                    <a:pt x="475" y="69"/>
                    <a:pt x="476" y="90"/>
                    <a:pt x="449" y="88"/>
                  </a:cubicBezTo>
                  <a:cubicBezTo>
                    <a:pt x="445" y="88"/>
                    <a:pt x="443" y="93"/>
                    <a:pt x="441" y="96"/>
                  </a:cubicBezTo>
                  <a:cubicBezTo>
                    <a:pt x="435" y="109"/>
                    <a:pt x="426" y="114"/>
                    <a:pt x="412" y="110"/>
                  </a:cubicBezTo>
                  <a:cubicBezTo>
                    <a:pt x="404" y="107"/>
                    <a:pt x="398" y="108"/>
                    <a:pt x="396" y="116"/>
                  </a:cubicBezTo>
                  <a:cubicBezTo>
                    <a:pt x="394" y="126"/>
                    <a:pt x="401" y="129"/>
                    <a:pt x="409" y="131"/>
                  </a:cubicBezTo>
                  <a:cubicBezTo>
                    <a:pt x="412" y="132"/>
                    <a:pt x="415" y="132"/>
                    <a:pt x="419" y="131"/>
                  </a:cubicBezTo>
                  <a:cubicBezTo>
                    <a:pt x="428" y="130"/>
                    <a:pt x="438" y="117"/>
                    <a:pt x="448" y="128"/>
                  </a:cubicBezTo>
                  <a:cubicBezTo>
                    <a:pt x="454" y="134"/>
                    <a:pt x="457" y="145"/>
                    <a:pt x="461" y="154"/>
                  </a:cubicBezTo>
                  <a:cubicBezTo>
                    <a:pt x="462" y="157"/>
                    <a:pt x="464" y="162"/>
                    <a:pt x="463" y="163"/>
                  </a:cubicBezTo>
                  <a:cubicBezTo>
                    <a:pt x="448" y="178"/>
                    <a:pt x="454" y="204"/>
                    <a:pt x="433" y="217"/>
                  </a:cubicBezTo>
                  <a:cubicBezTo>
                    <a:pt x="421" y="225"/>
                    <a:pt x="421" y="247"/>
                    <a:pt x="432" y="268"/>
                  </a:cubicBezTo>
                  <a:cubicBezTo>
                    <a:pt x="438" y="279"/>
                    <a:pt x="444" y="290"/>
                    <a:pt x="451" y="301"/>
                  </a:cubicBezTo>
                  <a:cubicBezTo>
                    <a:pt x="454" y="305"/>
                    <a:pt x="456" y="309"/>
                    <a:pt x="454" y="315"/>
                  </a:cubicBezTo>
                  <a:cubicBezTo>
                    <a:pt x="448" y="331"/>
                    <a:pt x="452" y="345"/>
                    <a:pt x="467" y="352"/>
                  </a:cubicBezTo>
                  <a:cubicBezTo>
                    <a:pt x="483" y="360"/>
                    <a:pt x="493" y="347"/>
                    <a:pt x="501" y="338"/>
                  </a:cubicBezTo>
                  <a:cubicBezTo>
                    <a:pt x="513" y="325"/>
                    <a:pt x="524" y="311"/>
                    <a:pt x="539" y="301"/>
                  </a:cubicBezTo>
                  <a:cubicBezTo>
                    <a:pt x="544" y="298"/>
                    <a:pt x="548" y="294"/>
                    <a:pt x="547" y="288"/>
                  </a:cubicBezTo>
                  <a:cubicBezTo>
                    <a:pt x="544" y="257"/>
                    <a:pt x="569" y="230"/>
                    <a:pt x="560" y="198"/>
                  </a:cubicBezTo>
                  <a:cubicBezTo>
                    <a:pt x="559" y="194"/>
                    <a:pt x="586" y="153"/>
                    <a:pt x="590" y="153"/>
                  </a:cubicBezTo>
                  <a:cubicBezTo>
                    <a:pt x="606" y="153"/>
                    <a:pt x="616" y="165"/>
                    <a:pt x="618" y="177"/>
                  </a:cubicBezTo>
                  <a:cubicBezTo>
                    <a:pt x="622" y="195"/>
                    <a:pt x="634" y="206"/>
                    <a:pt x="647" y="218"/>
                  </a:cubicBezTo>
                  <a:cubicBezTo>
                    <a:pt x="660" y="229"/>
                    <a:pt x="666" y="244"/>
                    <a:pt x="673" y="260"/>
                  </a:cubicBezTo>
                  <a:cubicBezTo>
                    <a:pt x="689" y="291"/>
                    <a:pt x="677" y="314"/>
                    <a:pt x="663" y="339"/>
                  </a:cubicBezTo>
                  <a:cubicBezTo>
                    <a:pt x="660" y="343"/>
                    <a:pt x="659" y="347"/>
                    <a:pt x="662" y="351"/>
                  </a:cubicBezTo>
                  <a:cubicBezTo>
                    <a:pt x="667" y="357"/>
                    <a:pt x="670" y="351"/>
                    <a:pt x="673" y="349"/>
                  </a:cubicBezTo>
                  <a:cubicBezTo>
                    <a:pt x="693" y="342"/>
                    <a:pt x="702" y="323"/>
                    <a:pt x="717" y="311"/>
                  </a:cubicBezTo>
                  <a:cubicBezTo>
                    <a:pt x="729" y="300"/>
                    <a:pt x="734" y="309"/>
                    <a:pt x="734" y="316"/>
                  </a:cubicBezTo>
                  <a:cubicBezTo>
                    <a:pt x="735" y="333"/>
                    <a:pt x="754" y="352"/>
                    <a:pt x="730" y="368"/>
                  </a:cubicBezTo>
                  <a:cubicBezTo>
                    <a:pt x="724" y="372"/>
                    <a:pt x="729" y="379"/>
                    <a:pt x="734" y="384"/>
                  </a:cubicBezTo>
                  <a:cubicBezTo>
                    <a:pt x="753" y="406"/>
                    <a:pt x="747" y="426"/>
                    <a:pt x="741" y="454"/>
                  </a:cubicBezTo>
                  <a:cubicBezTo>
                    <a:pt x="731" y="502"/>
                    <a:pt x="685" y="519"/>
                    <a:pt x="663" y="555"/>
                  </a:cubicBezTo>
                  <a:cubicBezTo>
                    <a:pt x="659" y="563"/>
                    <a:pt x="654" y="556"/>
                    <a:pt x="651" y="552"/>
                  </a:cubicBezTo>
                  <a:cubicBezTo>
                    <a:pt x="641" y="541"/>
                    <a:pt x="636" y="528"/>
                    <a:pt x="636" y="514"/>
                  </a:cubicBezTo>
                  <a:cubicBezTo>
                    <a:pt x="637" y="502"/>
                    <a:pt x="640" y="491"/>
                    <a:pt x="632" y="480"/>
                  </a:cubicBezTo>
                  <a:cubicBezTo>
                    <a:pt x="626" y="473"/>
                    <a:pt x="635" y="472"/>
                    <a:pt x="640" y="472"/>
                  </a:cubicBezTo>
                  <a:cubicBezTo>
                    <a:pt x="649" y="472"/>
                    <a:pt x="655" y="467"/>
                    <a:pt x="660" y="461"/>
                  </a:cubicBezTo>
                  <a:cubicBezTo>
                    <a:pt x="665" y="455"/>
                    <a:pt x="665" y="447"/>
                    <a:pt x="658" y="446"/>
                  </a:cubicBezTo>
                  <a:cubicBezTo>
                    <a:pt x="646" y="443"/>
                    <a:pt x="632" y="436"/>
                    <a:pt x="622" y="442"/>
                  </a:cubicBezTo>
                  <a:cubicBezTo>
                    <a:pt x="609" y="449"/>
                    <a:pt x="605" y="444"/>
                    <a:pt x="601" y="434"/>
                  </a:cubicBezTo>
                  <a:cubicBezTo>
                    <a:pt x="599" y="429"/>
                    <a:pt x="598" y="423"/>
                    <a:pt x="591" y="429"/>
                  </a:cubicBezTo>
                  <a:cubicBezTo>
                    <a:pt x="576" y="439"/>
                    <a:pt x="557" y="437"/>
                    <a:pt x="545" y="426"/>
                  </a:cubicBezTo>
                  <a:cubicBezTo>
                    <a:pt x="541" y="422"/>
                    <a:pt x="538" y="418"/>
                    <a:pt x="541" y="413"/>
                  </a:cubicBezTo>
                  <a:cubicBezTo>
                    <a:pt x="554" y="397"/>
                    <a:pt x="565" y="378"/>
                    <a:pt x="589" y="376"/>
                  </a:cubicBezTo>
                  <a:cubicBezTo>
                    <a:pt x="595" y="375"/>
                    <a:pt x="602" y="375"/>
                    <a:pt x="602" y="367"/>
                  </a:cubicBezTo>
                  <a:cubicBezTo>
                    <a:pt x="601" y="359"/>
                    <a:pt x="594" y="361"/>
                    <a:pt x="588" y="359"/>
                  </a:cubicBezTo>
                  <a:cubicBezTo>
                    <a:pt x="562" y="354"/>
                    <a:pt x="538" y="362"/>
                    <a:pt x="513" y="364"/>
                  </a:cubicBezTo>
                  <a:cubicBezTo>
                    <a:pt x="498" y="365"/>
                    <a:pt x="486" y="378"/>
                    <a:pt x="474" y="387"/>
                  </a:cubicBezTo>
                  <a:cubicBezTo>
                    <a:pt x="468" y="392"/>
                    <a:pt x="463" y="398"/>
                    <a:pt x="455" y="395"/>
                  </a:cubicBezTo>
                  <a:cubicBezTo>
                    <a:pt x="438" y="389"/>
                    <a:pt x="436" y="403"/>
                    <a:pt x="437" y="412"/>
                  </a:cubicBezTo>
                  <a:cubicBezTo>
                    <a:pt x="438" y="423"/>
                    <a:pt x="438" y="436"/>
                    <a:pt x="446" y="446"/>
                  </a:cubicBezTo>
                  <a:cubicBezTo>
                    <a:pt x="455" y="457"/>
                    <a:pt x="461" y="470"/>
                    <a:pt x="460" y="484"/>
                  </a:cubicBezTo>
                  <a:cubicBezTo>
                    <a:pt x="459" y="491"/>
                    <a:pt x="461" y="495"/>
                    <a:pt x="467" y="499"/>
                  </a:cubicBezTo>
                  <a:cubicBezTo>
                    <a:pt x="486" y="510"/>
                    <a:pt x="487" y="516"/>
                    <a:pt x="475" y="533"/>
                  </a:cubicBezTo>
                  <a:cubicBezTo>
                    <a:pt x="466" y="544"/>
                    <a:pt x="455" y="550"/>
                    <a:pt x="441" y="551"/>
                  </a:cubicBezTo>
                  <a:cubicBezTo>
                    <a:pt x="438" y="552"/>
                    <a:pt x="434" y="552"/>
                    <a:pt x="434" y="556"/>
                  </a:cubicBezTo>
                  <a:cubicBezTo>
                    <a:pt x="434" y="558"/>
                    <a:pt x="436" y="561"/>
                    <a:pt x="438" y="562"/>
                  </a:cubicBezTo>
                  <a:cubicBezTo>
                    <a:pt x="442" y="566"/>
                    <a:pt x="447" y="571"/>
                    <a:pt x="452" y="573"/>
                  </a:cubicBezTo>
                  <a:cubicBezTo>
                    <a:pt x="477" y="582"/>
                    <a:pt x="477" y="599"/>
                    <a:pt x="473" y="621"/>
                  </a:cubicBezTo>
                  <a:cubicBezTo>
                    <a:pt x="469" y="638"/>
                    <a:pt x="461" y="645"/>
                    <a:pt x="446" y="648"/>
                  </a:cubicBezTo>
                  <a:cubicBezTo>
                    <a:pt x="432" y="650"/>
                    <a:pt x="421" y="639"/>
                    <a:pt x="408" y="638"/>
                  </a:cubicBezTo>
                  <a:cubicBezTo>
                    <a:pt x="402" y="637"/>
                    <a:pt x="402" y="629"/>
                    <a:pt x="408" y="623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6" name="Freeform 1043">
              <a:extLst>
                <a:ext uri="{FF2B5EF4-FFF2-40B4-BE49-F238E27FC236}">
                  <a16:creationId xmlns:a16="http://schemas.microsoft.com/office/drawing/2014/main" id="{371AD0B0-DEF0-DCC2-FC0E-00CA897D9300}"/>
                </a:ext>
              </a:extLst>
            </p:cNvPr>
            <p:cNvSpPr/>
            <p:nvPr/>
          </p:nvSpPr>
          <p:spPr bwMode="auto">
            <a:xfrm>
              <a:off x="6562725" y="2590801"/>
              <a:ext cx="20638" cy="85725"/>
            </a:xfrm>
            <a:custGeom>
              <a:avLst/>
              <a:gdLst>
                <a:gd name="T0" fmla="*/ 23 w 30"/>
                <a:gd name="T1" fmla="*/ 0 h 64"/>
                <a:gd name="T2" fmla="*/ 3 w 30"/>
                <a:gd name="T3" fmla="*/ 64 h 64"/>
                <a:gd name="T4" fmla="*/ 3 w 30"/>
                <a:gd name="T5" fmla="*/ 48 h 64"/>
                <a:gd name="T6" fmla="*/ 23 w 30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64">
                  <a:moveTo>
                    <a:pt x="23" y="0"/>
                  </a:moveTo>
                  <a:cubicBezTo>
                    <a:pt x="30" y="18"/>
                    <a:pt x="17" y="57"/>
                    <a:pt x="3" y="64"/>
                  </a:cubicBezTo>
                  <a:cubicBezTo>
                    <a:pt x="3" y="58"/>
                    <a:pt x="3" y="53"/>
                    <a:pt x="3" y="48"/>
                  </a:cubicBezTo>
                  <a:cubicBezTo>
                    <a:pt x="2" y="28"/>
                    <a:pt x="0" y="9"/>
                    <a:pt x="23" y="0"/>
                  </a:cubicBezTo>
                  <a:close/>
                </a:path>
              </a:pathLst>
            </a:custGeom>
            <a:solidFill>
              <a:srgbClr val="CD9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7" name="Freeform 1044">
              <a:extLst>
                <a:ext uri="{FF2B5EF4-FFF2-40B4-BE49-F238E27FC236}">
                  <a16:creationId xmlns:a16="http://schemas.microsoft.com/office/drawing/2014/main" id="{82C2FE2B-1452-9EAC-FD6A-93250DAA7190}"/>
                </a:ext>
              </a:extLst>
            </p:cNvPr>
            <p:cNvSpPr/>
            <p:nvPr/>
          </p:nvSpPr>
          <p:spPr bwMode="auto">
            <a:xfrm>
              <a:off x="6640513" y="2401888"/>
              <a:ext cx="107950" cy="117475"/>
            </a:xfrm>
            <a:custGeom>
              <a:avLst/>
              <a:gdLst>
                <a:gd name="T0" fmla="*/ 168 w 168"/>
                <a:gd name="T1" fmla="*/ 64 h 87"/>
                <a:gd name="T2" fmla="*/ 113 w 168"/>
                <a:gd name="T3" fmla="*/ 83 h 87"/>
                <a:gd name="T4" fmla="*/ 67 w 168"/>
                <a:gd name="T5" fmla="*/ 49 h 87"/>
                <a:gd name="T6" fmla="*/ 0 w 168"/>
                <a:gd name="T7" fmla="*/ 20 h 87"/>
                <a:gd name="T8" fmla="*/ 27 w 168"/>
                <a:gd name="T9" fmla="*/ 3 h 87"/>
                <a:gd name="T10" fmla="*/ 72 w 168"/>
                <a:gd name="T11" fmla="*/ 0 h 87"/>
                <a:gd name="T12" fmla="*/ 140 w 168"/>
                <a:gd name="T13" fmla="*/ 37 h 87"/>
                <a:gd name="T14" fmla="*/ 168 w 168"/>
                <a:gd name="T15" fmla="*/ 6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" h="87">
                  <a:moveTo>
                    <a:pt x="168" y="64"/>
                  </a:moveTo>
                  <a:cubicBezTo>
                    <a:pt x="150" y="70"/>
                    <a:pt x="132" y="78"/>
                    <a:pt x="113" y="83"/>
                  </a:cubicBezTo>
                  <a:cubicBezTo>
                    <a:pt x="98" y="87"/>
                    <a:pt x="77" y="70"/>
                    <a:pt x="67" y="49"/>
                  </a:cubicBezTo>
                  <a:cubicBezTo>
                    <a:pt x="56" y="26"/>
                    <a:pt x="25" y="13"/>
                    <a:pt x="0" y="20"/>
                  </a:cubicBezTo>
                  <a:cubicBezTo>
                    <a:pt x="1" y="1"/>
                    <a:pt x="19" y="2"/>
                    <a:pt x="27" y="3"/>
                  </a:cubicBezTo>
                  <a:cubicBezTo>
                    <a:pt x="43" y="4"/>
                    <a:pt x="57" y="2"/>
                    <a:pt x="72" y="0"/>
                  </a:cubicBezTo>
                  <a:cubicBezTo>
                    <a:pt x="91" y="18"/>
                    <a:pt x="113" y="30"/>
                    <a:pt x="140" y="37"/>
                  </a:cubicBezTo>
                  <a:cubicBezTo>
                    <a:pt x="150" y="39"/>
                    <a:pt x="164" y="49"/>
                    <a:pt x="168" y="64"/>
                  </a:cubicBezTo>
                  <a:close/>
                </a:path>
              </a:pathLst>
            </a:custGeom>
            <a:solidFill>
              <a:srgbClr val="DBBF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8" name="Freeform 1045">
              <a:extLst>
                <a:ext uri="{FF2B5EF4-FFF2-40B4-BE49-F238E27FC236}">
                  <a16:creationId xmlns:a16="http://schemas.microsoft.com/office/drawing/2014/main" id="{E98C971C-8F9E-141B-E1A4-C9C8A64D798B}"/>
                </a:ext>
              </a:extLst>
            </p:cNvPr>
            <p:cNvSpPr/>
            <p:nvPr/>
          </p:nvSpPr>
          <p:spPr bwMode="auto">
            <a:xfrm>
              <a:off x="7312025" y="3738563"/>
              <a:ext cx="23813" cy="46038"/>
            </a:xfrm>
            <a:custGeom>
              <a:avLst/>
              <a:gdLst>
                <a:gd name="T0" fmla="*/ 24 w 39"/>
                <a:gd name="T1" fmla="*/ 34 h 34"/>
                <a:gd name="T2" fmla="*/ 2 w 39"/>
                <a:gd name="T3" fmla="*/ 18 h 34"/>
                <a:gd name="T4" fmla="*/ 21 w 39"/>
                <a:gd name="T5" fmla="*/ 0 h 34"/>
                <a:gd name="T6" fmla="*/ 37 w 39"/>
                <a:gd name="T7" fmla="*/ 26 h 34"/>
                <a:gd name="T8" fmla="*/ 24 w 39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4">
                  <a:moveTo>
                    <a:pt x="24" y="34"/>
                  </a:moveTo>
                  <a:cubicBezTo>
                    <a:pt x="14" y="33"/>
                    <a:pt x="3" y="29"/>
                    <a:pt x="2" y="18"/>
                  </a:cubicBezTo>
                  <a:cubicBezTo>
                    <a:pt x="0" y="7"/>
                    <a:pt x="16" y="0"/>
                    <a:pt x="21" y="0"/>
                  </a:cubicBezTo>
                  <a:cubicBezTo>
                    <a:pt x="35" y="0"/>
                    <a:pt x="35" y="16"/>
                    <a:pt x="37" y="26"/>
                  </a:cubicBezTo>
                  <a:cubicBezTo>
                    <a:pt x="39" y="34"/>
                    <a:pt x="30" y="33"/>
                    <a:pt x="24" y="34"/>
                  </a:cubicBezTo>
                  <a:close/>
                </a:path>
              </a:pathLst>
            </a:custGeom>
            <a:solidFill>
              <a:srgbClr val="516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9" name="Freeform 1046">
              <a:extLst>
                <a:ext uri="{FF2B5EF4-FFF2-40B4-BE49-F238E27FC236}">
                  <a16:creationId xmlns:a16="http://schemas.microsoft.com/office/drawing/2014/main" id="{80636E92-1934-D650-3605-629517EE0764}"/>
                </a:ext>
              </a:extLst>
            </p:cNvPr>
            <p:cNvSpPr/>
            <p:nvPr/>
          </p:nvSpPr>
          <p:spPr bwMode="auto">
            <a:xfrm>
              <a:off x="7151688" y="2165351"/>
              <a:ext cx="209550" cy="415925"/>
            </a:xfrm>
            <a:custGeom>
              <a:avLst/>
              <a:gdLst>
                <a:gd name="T0" fmla="*/ 165 w 325"/>
                <a:gd name="T1" fmla="*/ 27 h 308"/>
                <a:gd name="T2" fmla="*/ 177 w 325"/>
                <a:gd name="T3" fmla="*/ 35 h 308"/>
                <a:gd name="T4" fmla="*/ 152 w 325"/>
                <a:gd name="T5" fmla="*/ 88 h 308"/>
                <a:gd name="T6" fmla="*/ 194 w 325"/>
                <a:gd name="T7" fmla="*/ 70 h 308"/>
                <a:gd name="T8" fmla="*/ 229 w 325"/>
                <a:gd name="T9" fmla="*/ 47 h 308"/>
                <a:gd name="T10" fmla="*/ 229 w 325"/>
                <a:gd name="T11" fmla="*/ 47 h 308"/>
                <a:gd name="T12" fmla="*/ 273 w 325"/>
                <a:gd name="T13" fmla="*/ 47 h 308"/>
                <a:gd name="T14" fmla="*/ 280 w 325"/>
                <a:gd name="T15" fmla="*/ 55 h 308"/>
                <a:gd name="T16" fmla="*/ 259 w 325"/>
                <a:gd name="T17" fmla="*/ 63 h 308"/>
                <a:gd name="T18" fmla="*/ 214 w 325"/>
                <a:gd name="T19" fmla="*/ 82 h 308"/>
                <a:gd name="T20" fmla="*/ 189 w 325"/>
                <a:gd name="T21" fmla="*/ 98 h 308"/>
                <a:gd name="T22" fmla="*/ 174 w 325"/>
                <a:gd name="T23" fmla="*/ 108 h 308"/>
                <a:gd name="T24" fmla="*/ 137 w 325"/>
                <a:gd name="T25" fmla="*/ 135 h 308"/>
                <a:gd name="T26" fmla="*/ 133 w 325"/>
                <a:gd name="T27" fmla="*/ 147 h 308"/>
                <a:gd name="T28" fmla="*/ 140 w 325"/>
                <a:gd name="T29" fmla="*/ 190 h 308"/>
                <a:gd name="T30" fmla="*/ 142 w 325"/>
                <a:gd name="T31" fmla="*/ 205 h 308"/>
                <a:gd name="T32" fmla="*/ 154 w 325"/>
                <a:gd name="T33" fmla="*/ 201 h 308"/>
                <a:gd name="T34" fmla="*/ 196 w 325"/>
                <a:gd name="T35" fmla="*/ 168 h 308"/>
                <a:gd name="T36" fmla="*/ 246 w 325"/>
                <a:gd name="T37" fmla="*/ 122 h 308"/>
                <a:gd name="T38" fmla="*/ 251 w 325"/>
                <a:gd name="T39" fmla="*/ 109 h 308"/>
                <a:gd name="T40" fmla="*/ 273 w 325"/>
                <a:gd name="T41" fmla="*/ 84 h 308"/>
                <a:gd name="T42" fmla="*/ 282 w 325"/>
                <a:gd name="T43" fmla="*/ 62 h 308"/>
                <a:gd name="T44" fmla="*/ 281 w 325"/>
                <a:gd name="T45" fmla="*/ 55 h 308"/>
                <a:gd name="T46" fmla="*/ 322 w 325"/>
                <a:gd name="T47" fmla="*/ 85 h 308"/>
                <a:gd name="T48" fmla="*/ 295 w 325"/>
                <a:gd name="T49" fmla="*/ 113 h 308"/>
                <a:gd name="T50" fmla="*/ 285 w 325"/>
                <a:gd name="T51" fmla="*/ 117 h 308"/>
                <a:gd name="T52" fmla="*/ 259 w 325"/>
                <a:gd name="T53" fmla="*/ 161 h 308"/>
                <a:gd name="T54" fmla="*/ 244 w 325"/>
                <a:gd name="T55" fmla="*/ 173 h 308"/>
                <a:gd name="T56" fmla="*/ 231 w 325"/>
                <a:gd name="T57" fmla="*/ 178 h 308"/>
                <a:gd name="T58" fmla="*/ 153 w 325"/>
                <a:gd name="T59" fmla="*/ 253 h 308"/>
                <a:gd name="T60" fmla="*/ 147 w 325"/>
                <a:gd name="T61" fmla="*/ 268 h 308"/>
                <a:gd name="T62" fmla="*/ 133 w 325"/>
                <a:gd name="T63" fmla="*/ 295 h 308"/>
                <a:gd name="T64" fmla="*/ 105 w 325"/>
                <a:gd name="T65" fmla="*/ 297 h 308"/>
                <a:gd name="T66" fmla="*/ 37 w 325"/>
                <a:gd name="T67" fmla="*/ 291 h 308"/>
                <a:gd name="T68" fmla="*/ 67 w 325"/>
                <a:gd name="T69" fmla="*/ 235 h 308"/>
                <a:gd name="T70" fmla="*/ 69 w 325"/>
                <a:gd name="T71" fmla="*/ 235 h 308"/>
                <a:gd name="T72" fmla="*/ 104 w 325"/>
                <a:gd name="T73" fmla="*/ 174 h 308"/>
                <a:gd name="T74" fmla="*/ 80 w 325"/>
                <a:gd name="T75" fmla="*/ 143 h 308"/>
                <a:gd name="T76" fmla="*/ 32 w 325"/>
                <a:gd name="T77" fmla="*/ 105 h 308"/>
                <a:gd name="T78" fmla="*/ 17 w 325"/>
                <a:gd name="T79" fmla="*/ 95 h 308"/>
                <a:gd name="T80" fmla="*/ 1 w 325"/>
                <a:gd name="T81" fmla="*/ 86 h 308"/>
                <a:gd name="T82" fmla="*/ 20 w 325"/>
                <a:gd name="T83" fmla="*/ 63 h 308"/>
                <a:gd name="T84" fmla="*/ 34 w 325"/>
                <a:gd name="T85" fmla="*/ 63 h 308"/>
                <a:gd name="T86" fmla="*/ 51 w 325"/>
                <a:gd name="T87" fmla="*/ 51 h 308"/>
                <a:gd name="T88" fmla="*/ 43 w 325"/>
                <a:gd name="T89" fmla="*/ 36 h 308"/>
                <a:gd name="T90" fmla="*/ 38 w 325"/>
                <a:gd name="T91" fmla="*/ 21 h 308"/>
                <a:gd name="T92" fmla="*/ 54 w 325"/>
                <a:gd name="T93" fmla="*/ 15 h 308"/>
                <a:gd name="T94" fmla="*/ 64 w 325"/>
                <a:gd name="T95" fmla="*/ 17 h 308"/>
                <a:gd name="T96" fmla="*/ 107 w 325"/>
                <a:gd name="T97" fmla="*/ 5 h 308"/>
                <a:gd name="T98" fmla="*/ 130 w 325"/>
                <a:gd name="T99" fmla="*/ 13 h 308"/>
                <a:gd name="T100" fmla="*/ 165 w 325"/>
                <a:gd name="T101" fmla="*/ 27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5" h="308">
                  <a:moveTo>
                    <a:pt x="165" y="27"/>
                  </a:moveTo>
                  <a:cubicBezTo>
                    <a:pt x="171" y="26"/>
                    <a:pt x="173" y="32"/>
                    <a:pt x="177" y="35"/>
                  </a:cubicBezTo>
                  <a:cubicBezTo>
                    <a:pt x="192" y="61"/>
                    <a:pt x="177" y="75"/>
                    <a:pt x="152" y="88"/>
                  </a:cubicBezTo>
                  <a:cubicBezTo>
                    <a:pt x="174" y="87"/>
                    <a:pt x="179" y="85"/>
                    <a:pt x="194" y="70"/>
                  </a:cubicBezTo>
                  <a:cubicBezTo>
                    <a:pt x="205" y="59"/>
                    <a:pt x="216" y="52"/>
                    <a:pt x="229" y="47"/>
                  </a:cubicBezTo>
                  <a:cubicBezTo>
                    <a:pt x="229" y="47"/>
                    <a:pt x="229" y="47"/>
                    <a:pt x="229" y="47"/>
                  </a:cubicBezTo>
                  <a:cubicBezTo>
                    <a:pt x="243" y="43"/>
                    <a:pt x="258" y="43"/>
                    <a:pt x="273" y="47"/>
                  </a:cubicBezTo>
                  <a:cubicBezTo>
                    <a:pt x="274" y="50"/>
                    <a:pt x="284" y="47"/>
                    <a:pt x="280" y="55"/>
                  </a:cubicBezTo>
                  <a:cubicBezTo>
                    <a:pt x="275" y="63"/>
                    <a:pt x="266" y="65"/>
                    <a:pt x="259" y="63"/>
                  </a:cubicBezTo>
                  <a:cubicBezTo>
                    <a:pt x="239" y="58"/>
                    <a:pt x="226" y="71"/>
                    <a:pt x="214" y="82"/>
                  </a:cubicBezTo>
                  <a:cubicBezTo>
                    <a:pt x="206" y="89"/>
                    <a:pt x="199" y="95"/>
                    <a:pt x="189" y="98"/>
                  </a:cubicBezTo>
                  <a:cubicBezTo>
                    <a:pt x="183" y="100"/>
                    <a:pt x="177" y="102"/>
                    <a:pt x="174" y="108"/>
                  </a:cubicBezTo>
                  <a:cubicBezTo>
                    <a:pt x="166" y="122"/>
                    <a:pt x="154" y="132"/>
                    <a:pt x="137" y="135"/>
                  </a:cubicBezTo>
                  <a:cubicBezTo>
                    <a:pt x="130" y="136"/>
                    <a:pt x="126" y="141"/>
                    <a:pt x="133" y="147"/>
                  </a:cubicBezTo>
                  <a:cubicBezTo>
                    <a:pt x="148" y="159"/>
                    <a:pt x="147" y="174"/>
                    <a:pt x="140" y="190"/>
                  </a:cubicBezTo>
                  <a:cubicBezTo>
                    <a:pt x="138" y="195"/>
                    <a:pt x="136" y="201"/>
                    <a:pt x="142" y="205"/>
                  </a:cubicBezTo>
                  <a:cubicBezTo>
                    <a:pt x="146" y="207"/>
                    <a:pt x="150" y="203"/>
                    <a:pt x="154" y="201"/>
                  </a:cubicBezTo>
                  <a:cubicBezTo>
                    <a:pt x="172" y="195"/>
                    <a:pt x="184" y="182"/>
                    <a:pt x="196" y="168"/>
                  </a:cubicBezTo>
                  <a:cubicBezTo>
                    <a:pt x="210" y="151"/>
                    <a:pt x="223" y="130"/>
                    <a:pt x="246" y="122"/>
                  </a:cubicBezTo>
                  <a:cubicBezTo>
                    <a:pt x="252" y="120"/>
                    <a:pt x="252" y="115"/>
                    <a:pt x="251" y="109"/>
                  </a:cubicBezTo>
                  <a:cubicBezTo>
                    <a:pt x="248" y="92"/>
                    <a:pt x="259" y="86"/>
                    <a:pt x="273" y="84"/>
                  </a:cubicBezTo>
                  <a:cubicBezTo>
                    <a:pt x="295" y="81"/>
                    <a:pt x="295" y="81"/>
                    <a:pt x="282" y="62"/>
                  </a:cubicBezTo>
                  <a:cubicBezTo>
                    <a:pt x="281" y="60"/>
                    <a:pt x="280" y="58"/>
                    <a:pt x="281" y="55"/>
                  </a:cubicBezTo>
                  <a:cubicBezTo>
                    <a:pt x="300" y="53"/>
                    <a:pt x="319" y="66"/>
                    <a:pt x="322" y="85"/>
                  </a:cubicBezTo>
                  <a:cubicBezTo>
                    <a:pt x="325" y="99"/>
                    <a:pt x="316" y="108"/>
                    <a:pt x="295" y="113"/>
                  </a:cubicBezTo>
                  <a:cubicBezTo>
                    <a:pt x="291" y="114"/>
                    <a:pt x="285" y="115"/>
                    <a:pt x="285" y="117"/>
                  </a:cubicBezTo>
                  <a:cubicBezTo>
                    <a:pt x="284" y="137"/>
                    <a:pt x="264" y="145"/>
                    <a:pt x="259" y="161"/>
                  </a:cubicBezTo>
                  <a:cubicBezTo>
                    <a:pt x="256" y="169"/>
                    <a:pt x="253" y="174"/>
                    <a:pt x="244" y="173"/>
                  </a:cubicBezTo>
                  <a:cubicBezTo>
                    <a:pt x="239" y="173"/>
                    <a:pt x="234" y="174"/>
                    <a:pt x="231" y="178"/>
                  </a:cubicBezTo>
                  <a:cubicBezTo>
                    <a:pt x="207" y="205"/>
                    <a:pt x="176" y="226"/>
                    <a:pt x="153" y="253"/>
                  </a:cubicBezTo>
                  <a:cubicBezTo>
                    <a:pt x="149" y="257"/>
                    <a:pt x="146" y="262"/>
                    <a:pt x="147" y="268"/>
                  </a:cubicBezTo>
                  <a:cubicBezTo>
                    <a:pt x="148" y="280"/>
                    <a:pt x="141" y="287"/>
                    <a:pt x="133" y="295"/>
                  </a:cubicBezTo>
                  <a:cubicBezTo>
                    <a:pt x="124" y="303"/>
                    <a:pt x="110" y="299"/>
                    <a:pt x="105" y="297"/>
                  </a:cubicBezTo>
                  <a:cubicBezTo>
                    <a:pt x="82" y="287"/>
                    <a:pt x="58" y="308"/>
                    <a:pt x="37" y="291"/>
                  </a:cubicBezTo>
                  <a:cubicBezTo>
                    <a:pt x="31" y="272"/>
                    <a:pt x="48" y="240"/>
                    <a:pt x="67" y="235"/>
                  </a:cubicBezTo>
                  <a:cubicBezTo>
                    <a:pt x="68" y="235"/>
                    <a:pt x="69" y="235"/>
                    <a:pt x="69" y="235"/>
                  </a:cubicBezTo>
                  <a:cubicBezTo>
                    <a:pt x="105" y="229"/>
                    <a:pt x="95" y="196"/>
                    <a:pt x="104" y="174"/>
                  </a:cubicBezTo>
                  <a:cubicBezTo>
                    <a:pt x="111" y="158"/>
                    <a:pt x="95" y="146"/>
                    <a:pt x="80" y="143"/>
                  </a:cubicBezTo>
                  <a:cubicBezTo>
                    <a:pt x="56" y="140"/>
                    <a:pt x="47" y="119"/>
                    <a:pt x="32" y="105"/>
                  </a:cubicBezTo>
                  <a:cubicBezTo>
                    <a:pt x="27" y="100"/>
                    <a:pt x="24" y="96"/>
                    <a:pt x="17" y="95"/>
                  </a:cubicBezTo>
                  <a:cubicBezTo>
                    <a:pt x="11" y="94"/>
                    <a:pt x="0" y="98"/>
                    <a:pt x="1" y="86"/>
                  </a:cubicBezTo>
                  <a:cubicBezTo>
                    <a:pt x="2" y="75"/>
                    <a:pt x="7" y="65"/>
                    <a:pt x="20" y="63"/>
                  </a:cubicBezTo>
                  <a:cubicBezTo>
                    <a:pt x="25" y="62"/>
                    <a:pt x="29" y="62"/>
                    <a:pt x="34" y="63"/>
                  </a:cubicBezTo>
                  <a:cubicBezTo>
                    <a:pt x="43" y="63"/>
                    <a:pt x="47" y="58"/>
                    <a:pt x="51" y="51"/>
                  </a:cubicBezTo>
                  <a:cubicBezTo>
                    <a:pt x="55" y="42"/>
                    <a:pt x="50" y="39"/>
                    <a:pt x="43" y="36"/>
                  </a:cubicBezTo>
                  <a:cubicBezTo>
                    <a:pt x="36" y="32"/>
                    <a:pt x="35" y="27"/>
                    <a:pt x="38" y="21"/>
                  </a:cubicBezTo>
                  <a:cubicBezTo>
                    <a:pt x="42" y="14"/>
                    <a:pt x="47" y="11"/>
                    <a:pt x="54" y="15"/>
                  </a:cubicBezTo>
                  <a:cubicBezTo>
                    <a:pt x="57" y="17"/>
                    <a:pt x="62" y="20"/>
                    <a:pt x="64" y="17"/>
                  </a:cubicBezTo>
                  <a:cubicBezTo>
                    <a:pt x="75" y="0"/>
                    <a:pt x="94" y="14"/>
                    <a:pt x="107" y="5"/>
                  </a:cubicBezTo>
                  <a:cubicBezTo>
                    <a:pt x="113" y="1"/>
                    <a:pt x="123" y="8"/>
                    <a:pt x="130" y="13"/>
                  </a:cubicBezTo>
                  <a:cubicBezTo>
                    <a:pt x="141" y="20"/>
                    <a:pt x="151" y="29"/>
                    <a:pt x="165" y="27"/>
                  </a:cubicBezTo>
                  <a:close/>
                </a:path>
              </a:pathLst>
            </a:custGeom>
            <a:solidFill>
              <a:srgbClr val="D69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0" name="Freeform 1047">
              <a:extLst>
                <a:ext uri="{FF2B5EF4-FFF2-40B4-BE49-F238E27FC236}">
                  <a16:creationId xmlns:a16="http://schemas.microsoft.com/office/drawing/2014/main" id="{12260E03-A338-CBA6-634D-0D89F2F7560B}"/>
                </a:ext>
              </a:extLst>
            </p:cNvPr>
            <p:cNvSpPr/>
            <p:nvPr/>
          </p:nvSpPr>
          <p:spPr bwMode="auto">
            <a:xfrm>
              <a:off x="7005638" y="2457451"/>
              <a:ext cx="79375" cy="139700"/>
            </a:xfrm>
            <a:custGeom>
              <a:avLst/>
              <a:gdLst>
                <a:gd name="T0" fmla="*/ 76 w 124"/>
                <a:gd name="T1" fmla="*/ 14 h 103"/>
                <a:gd name="T2" fmla="*/ 74 w 124"/>
                <a:gd name="T3" fmla="*/ 30 h 103"/>
                <a:gd name="T4" fmla="*/ 66 w 124"/>
                <a:gd name="T5" fmla="*/ 42 h 103"/>
                <a:gd name="T6" fmla="*/ 82 w 124"/>
                <a:gd name="T7" fmla="*/ 46 h 103"/>
                <a:gd name="T8" fmla="*/ 124 w 124"/>
                <a:gd name="T9" fmla="*/ 78 h 103"/>
                <a:gd name="T10" fmla="*/ 116 w 124"/>
                <a:gd name="T11" fmla="*/ 91 h 103"/>
                <a:gd name="T12" fmla="*/ 110 w 124"/>
                <a:gd name="T13" fmla="*/ 103 h 103"/>
                <a:gd name="T14" fmla="*/ 104 w 124"/>
                <a:gd name="T15" fmla="*/ 93 h 103"/>
                <a:gd name="T16" fmla="*/ 103 w 124"/>
                <a:gd name="T17" fmla="*/ 91 h 103"/>
                <a:gd name="T18" fmla="*/ 87 w 124"/>
                <a:gd name="T19" fmla="*/ 68 h 103"/>
                <a:gd name="T20" fmla="*/ 64 w 124"/>
                <a:gd name="T21" fmla="*/ 84 h 103"/>
                <a:gd name="T22" fmla="*/ 69 w 124"/>
                <a:gd name="T23" fmla="*/ 52 h 103"/>
                <a:gd name="T24" fmla="*/ 33 w 124"/>
                <a:gd name="T25" fmla="*/ 81 h 103"/>
                <a:gd name="T26" fmla="*/ 47 w 124"/>
                <a:gd name="T27" fmla="*/ 47 h 103"/>
                <a:gd name="T28" fmla="*/ 49 w 124"/>
                <a:gd name="T29" fmla="*/ 34 h 103"/>
                <a:gd name="T30" fmla="*/ 39 w 124"/>
                <a:gd name="T31" fmla="*/ 36 h 103"/>
                <a:gd name="T32" fmla="*/ 0 w 124"/>
                <a:gd name="T33" fmla="*/ 42 h 103"/>
                <a:gd name="T34" fmla="*/ 8 w 124"/>
                <a:gd name="T35" fmla="*/ 28 h 103"/>
                <a:gd name="T36" fmla="*/ 27 w 124"/>
                <a:gd name="T37" fmla="*/ 0 h 103"/>
                <a:gd name="T38" fmla="*/ 76 w 124"/>
                <a:gd name="T39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4" h="103">
                  <a:moveTo>
                    <a:pt x="76" y="14"/>
                  </a:moveTo>
                  <a:cubicBezTo>
                    <a:pt x="74" y="19"/>
                    <a:pt x="81" y="25"/>
                    <a:pt x="74" y="30"/>
                  </a:cubicBezTo>
                  <a:cubicBezTo>
                    <a:pt x="70" y="33"/>
                    <a:pt x="61" y="34"/>
                    <a:pt x="66" y="42"/>
                  </a:cubicBezTo>
                  <a:cubicBezTo>
                    <a:pt x="69" y="48"/>
                    <a:pt x="77" y="45"/>
                    <a:pt x="82" y="46"/>
                  </a:cubicBezTo>
                  <a:cubicBezTo>
                    <a:pt x="108" y="46"/>
                    <a:pt x="117" y="52"/>
                    <a:pt x="124" y="78"/>
                  </a:cubicBezTo>
                  <a:cubicBezTo>
                    <a:pt x="115" y="78"/>
                    <a:pt x="116" y="85"/>
                    <a:pt x="116" y="91"/>
                  </a:cubicBezTo>
                  <a:cubicBezTo>
                    <a:pt x="116" y="96"/>
                    <a:pt x="116" y="102"/>
                    <a:pt x="110" y="103"/>
                  </a:cubicBezTo>
                  <a:cubicBezTo>
                    <a:pt x="104" y="103"/>
                    <a:pt x="104" y="97"/>
                    <a:pt x="104" y="93"/>
                  </a:cubicBezTo>
                  <a:cubicBezTo>
                    <a:pt x="104" y="92"/>
                    <a:pt x="104" y="91"/>
                    <a:pt x="103" y="91"/>
                  </a:cubicBezTo>
                  <a:cubicBezTo>
                    <a:pt x="100" y="81"/>
                    <a:pt x="99" y="71"/>
                    <a:pt x="87" y="68"/>
                  </a:cubicBezTo>
                  <a:cubicBezTo>
                    <a:pt x="74" y="64"/>
                    <a:pt x="72" y="77"/>
                    <a:pt x="64" y="84"/>
                  </a:cubicBezTo>
                  <a:cubicBezTo>
                    <a:pt x="54" y="71"/>
                    <a:pt x="69" y="64"/>
                    <a:pt x="69" y="52"/>
                  </a:cubicBezTo>
                  <a:cubicBezTo>
                    <a:pt x="50" y="53"/>
                    <a:pt x="52" y="79"/>
                    <a:pt x="33" y="81"/>
                  </a:cubicBezTo>
                  <a:cubicBezTo>
                    <a:pt x="38" y="69"/>
                    <a:pt x="40" y="57"/>
                    <a:pt x="47" y="47"/>
                  </a:cubicBezTo>
                  <a:cubicBezTo>
                    <a:pt x="49" y="43"/>
                    <a:pt x="53" y="39"/>
                    <a:pt x="49" y="34"/>
                  </a:cubicBezTo>
                  <a:cubicBezTo>
                    <a:pt x="45" y="30"/>
                    <a:pt x="42" y="35"/>
                    <a:pt x="39" y="36"/>
                  </a:cubicBezTo>
                  <a:cubicBezTo>
                    <a:pt x="26" y="38"/>
                    <a:pt x="13" y="40"/>
                    <a:pt x="0" y="42"/>
                  </a:cubicBezTo>
                  <a:cubicBezTo>
                    <a:pt x="2" y="37"/>
                    <a:pt x="4" y="32"/>
                    <a:pt x="8" y="28"/>
                  </a:cubicBezTo>
                  <a:cubicBezTo>
                    <a:pt x="16" y="19"/>
                    <a:pt x="16" y="0"/>
                    <a:pt x="27" y="0"/>
                  </a:cubicBezTo>
                  <a:cubicBezTo>
                    <a:pt x="43" y="1"/>
                    <a:pt x="61" y="3"/>
                    <a:pt x="76" y="14"/>
                  </a:cubicBezTo>
                  <a:close/>
                </a:path>
              </a:pathLst>
            </a:custGeom>
            <a:solidFill>
              <a:srgbClr val="D0B3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1" name="Freeform 1048">
              <a:extLst>
                <a:ext uri="{FF2B5EF4-FFF2-40B4-BE49-F238E27FC236}">
                  <a16:creationId xmlns:a16="http://schemas.microsoft.com/office/drawing/2014/main" id="{B768B981-69E8-3AE7-C275-71C92CE72CDC}"/>
                </a:ext>
              </a:extLst>
            </p:cNvPr>
            <p:cNvSpPr/>
            <p:nvPr/>
          </p:nvSpPr>
          <p:spPr bwMode="auto">
            <a:xfrm>
              <a:off x="6756400" y="2476501"/>
              <a:ext cx="11113" cy="44450"/>
            </a:xfrm>
            <a:custGeom>
              <a:avLst/>
              <a:gdLst>
                <a:gd name="T0" fmla="*/ 8 w 18"/>
                <a:gd name="T1" fmla="*/ 32 h 32"/>
                <a:gd name="T2" fmla="*/ 0 w 18"/>
                <a:gd name="T3" fmla="*/ 0 h 32"/>
                <a:gd name="T4" fmla="*/ 8 w 18"/>
                <a:gd name="T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32">
                  <a:moveTo>
                    <a:pt x="8" y="32"/>
                  </a:moveTo>
                  <a:cubicBezTo>
                    <a:pt x="2" y="22"/>
                    <a:pt x="2" y="10"/>
                    <a:pt x="0" y="0"/>
                  </a:cubicBezTo>
                  <a:cubicBezTo>
                    <a:pt x="18" y="6"/>
                    <a:pt x="8" y="20"/>
                    <a:pt x="8" y="32"/>
                  </a:cubicBezTo>
                  <a:close/>
                </a:path>
              </a:pathLst>
            </a:custGeom>
            <a:solidFill>
              <a:srgbClr val="C2A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2" name="Freeform 1049">
              <a:extLst>
                <a:ext uri="{FF2B5EF4-FFF2-40B4-BE49-F238E27FC236}">
                  <a16:creationId xmlns:a16="http://schemas.microsoft.com/office/drawing/2014/main" id="{A2BADC5A-96F0-7175-1D41-4A0184B21727}"/>
                </a:ext>
              </a:extLst>
            </p:cNvPr>
            <p:cNvSpPr/>
            <p:nvPr/>
          </p:nvSpPr>
          <p:spPr bwMode="auto">
            <a:xfrm>
              <a:off x="6618288" y="2622551"/>
              <a:ext cx="50800" cy="58738"/>
            </a:xfrm>
            <a:custGeom>
              <a:avLst/>
              <a:gdLst>
                <a:gd name="T0" fmla="*/ 77 w 78"/>
                <a:gd name="T1" fmla="*/ 4 h 43"/>
                <a:gd name="T2" fmla="*/ 64 w 78"/>
                <a:gd name="T3" fmla="*/ 20 h 43"/>
                <a:gd name="T4" fmla="*/ 40 w 78"/>
                <a:gd name="T5" fmla="*/ 31 h 43"/>
                <a:gd name="T6" fmla="*/ 7 w 78"/>
                <a:gd name="T7" fmla="*/ 39 h 43"/>
                <a:gd name="T8" fmla="*/ 4 w 78"/>
                <a:gd name="T9" fmla="*/ 27 h 43"/>
                <a:gd name="T10" fmla="*/ 5 w 78"/>
                <a:gd name="T11" fmla="*/ 4 h 43"/>
                <a:gd name="T12" fmla="*/ 17 w 78"/>
                <a:gd name="T13" fmla="*/ 4 h 43"/>
                <a:gd name="T14" fmla="*/ 53 w 78"/>
                <a:gd name="T15" fmla="*/ 0 h 43"/>
                <a:gd name="T16" fmla="*/ 77 w 78"/>
                <a:gd name="T17" fmla="*/ 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43">
                  <a:moveTo>
                    <a:pt x="77" y="4"/>
                  </a:moveTo>
                  <a:cubicBezTo>
                    <a:pt x="78" y="13"/>
                    <a:pt x="76" y="21"/>
                    <a:pt x="64" y="20"/>
                  </a:cubicBezTo>
                  <a:cubicBezTo>
                    <a:pt x="54" y="19"/>
                    <a:pt x="45" y="24"/>
                    <a:pt x="40" y="31"/>
                  </a:cubicBezTo>
                  <a:cubicBezTo>
                    <a:pt x="31" y="43"/>
                    <a:pt x="18" y="38"/>
                    <a:pt x="7" y="39"/>
                  </a:cubicBezTo>
                  <a:cubicBezTo>
                    <a:pt x="0" y="39"/>
                    <a:pt x="0" y="32"/>
                    <a:pt x="4" y="27"/>
                  </a:cubicBezTo>
                  <a:cubicBezTo>
                    <a:pt x="11" y="19"/>
                    <a:pt x="10" y="12"/>
                    <a:pt x="5" y="4"/>
                  </a:cubicBezTo>
                  <a:cubicBezTo>
                    <a:pt x="9" y="4"/>
                    <a:pt x="13" y="4"/>
                    <a:pt x="17" y="4"/>
                  </a:cubicBezTo>
                  <a:cubicBezTo>
                    <a:pt x="29" y="1"/>
                    <a:pt x="42" y="12"/>
                    <a:pt x="53" y="0"/>
                  </a:cubicBezTo>
                  <a:cubicBezTo>
                    <a:pt x="61" y="1"/>
                    <a:pt x="69" y="2"/>
                    <a:pt x="77" y="4"/>
                  </a:cubicBezTo>
                  <a:close/>
                </a:path>
              </a:pathLst>
            </a:custGeom>
            <a:solidFill>
              <a:srgbClr val="CD9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3" name="Freeform 1050">
              <a:extLst>
                <a:ext uri="{FF2B5EF4-FFF2-40B4-BE49-F238E27FC236}">
                  <a16:creationId xmlns:a16="http://schemas.microsoft.com/office/drawing/2014/main" id="{61C2B218-6CB5-D3D1-B907-73D90D51D5D5}"/>
                </a:ext>
              </a:extLst>
            </p:cNvPr>
            <p:cNvSpPr/>
            <p:nvPr/>
          </p:nvSpPr>
          <p:spPr bwMode="auto">
            <a:xfrm>
              <a:off x="6629400" y="2613026"/>
              <a:ext cx="23813" cy="44450"/>
            </a:xfrm>
            <a:custGeom>
              <a:avLst/>
              <a:gdLst>
                <a:gd name="T0" fmla="*/ 36 w 36"/>
                <a:gd name="T1" fmla="*/ 7 h 32"/>
                <a:gd name="T2" fmla="*/ 0 w 36"/>
                <a:gd name="T3" fmla="*/ 11 h 32"/>
                <a:gd name="T4" fmla="*/ 36 w 36"/>
                <a:gd name="T5" fmla="*/ 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32">
                  <a:moveTo>
                    <a:pt x="36" y="7"/>
                  </a:moveTo>
                  <a:cubicBezTo>
                    <a:pt x="27" y="32"/>
                    <a:pt x="12" y="13"/>
                    <a:pt x="0" y="11"/>
                  </a:cubicBezTo>
                  <a:cubicBezTo>
                    <a:pt x="11" y="0"/>
                    <a:pt x="23" y="0"/>
                    <a:pt x="36" y="7"/>
                  </a:cubicBezTo>
                  <a:close/>
                </a:path>
              </a:pathLst>
            </a:custGeom>
            <a:solidFill>
              <a:srgbClr val="CBA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4" name="Freeform 1051">
              <a:extLst>
                <a:ext uri="{FF2B5EF4-FFF2-40B4-BE49-F238E27FC236}">
                  <a16:creationId xmlns:a16="http://schemas.microsoft.com/office/drawing/2014/main" id="{3A8C94FF-ED7A-2F26-CAEA-C281C678762C}"/>
                </a:ext>
              </a:extLst>
            </p:cNvPr>
            <p:cNvSpPr/>
            <p:nvPr/>
          </p:nvSpPr>
          <p:spPr bwMode="auto">
            <a:xfrm>
              <a:off x="6713538" y="2709863"/>
              <a:ext cx="41275" cy="131763"/>
            </a:xfrm>
            <a:custGeom>
              <a:avLst/>
              <a:gdLst>
                <a:gd name="T0" fmla="*/ 10 w 64"/>
                <a:gd name="T1" fmla="*/ 56 h 98"/>
                <a:gd name="T2" fmla="*/ 5 w 64"/>
                <a:gd name="T3" fmla="*/ 45 h 98"/>
                <a:gd name="T4" fmla="*/ 8 w 64"/>
                <a:gd name="T5" fmla="*/ 32 h 98"/>
                <a:gd name="T6" fmla="*/ 9 w 64"/>
                <a:gd name="T7" fmla="*/ 28 h 98"/>
                <a:gd name="T8" fmla="*/ 22 w 64"/>
                <a:gd name="T9" fmla="*/ 0 h 98"/>
                <a:gd name="T10" fmla="*/ 44 w 64"/>
                <a:gd name="T11" fmla="*/ 20 h 98"/>
                <a:gd name="T12" fmla="*/ 59 w 64"/>
                <a:gd name="T13" fmla="*/ 36 h 98"/>
                <a:gd name="T14" fmla="*/ 58 w 64"/>
                <a:gd name="T15" fmla="*/ 54 h 98"/>
                <a:gd name="T16" fmla="*/ 46 w 64"/>
                <a:gd name="T17" fmla="*/ 67 h 98"/>
                <a:gd name="T18" fmla="*/ 26 w 64"/>
                <a:gd name="T19" fmla="*/ 87 h 98"/>
                <a:gd name="T20" fmla="*/ 17 w 64"/>
                <a:gd name="T21" fmla="*/ 98 h 98"/>
                <a:gd name="T22" fmla="*/ 12 w 64"/>
                <a:gd name="T23" fmla="*/ 88 h 98"/>
                <a:gd name="T24" fmla="*/ 10 w 64"/>
                <a:gd name="T25" fmla="*/ 5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98">
                  <a:moveTo>
                    <a:pt x="10" y="56"/>
                  </a:moveTo>
                  <a:cubicBezTo>
                    <a:pt x="8" y="52"/>
                    <a:pt x="7" y="48"/>
                    <a:pt x="5" y="45"/>
                  </a:cubicBezTo>
                  <a:cubicBezTo>
                    <a:pt x="1" y="38"/>
                    <a:pt x="1" y="39"/>
                    <a:pt x="8" y="32"/>
                  </a:cubicBezTo>
                  <a:cubicBezTo>
                    <a:pt x="9" y="31"/>
                    <a:pt x="10" y="29"/>
                    <a:pt x="9" y="28"/>
                  </a:cubicBezTo>
                  <a:cubicBezTo>
                    <a:pt x="0" y="12"/>
                    <a:pt x="14" y="7"/>
                    <a:pt x="22" y="0"/>
                  </a:cubicBezTo>
                  <a:cubicBezTo>
                    <a:pt x="21" y="15"/>
                    <a:pt x="23" y="26"/>
                    <a:pt x="44" y="20"/>
                  </a:cubicBezTo>
                  <a:cubicBezTo>
                    <a:pt x="55" y="17"/>
                    <a:pt x="64" y="21"/>
                    <a:pt x="59" y="36"/>
                  </a:cubicBezTo>
                  <a:cubicBezTo>
                    <a:pt x="57" y="42"/>
                    <a:pt x="58" y="48"/>
                    <a:pt x="58" y="54"/>
                  </a:cubicBezTo>
                  <a:cubicBezTo>
                    <a:pt x="58" y="63"/>
                    <a:pt x="56" y="68"/>
                    <a:pt x="46" y="67"/>
                  </a:cubicBezTo>
                  <a:cubicBezTo>
                    <a:pt x="31" y="66"/>
                    <a:pt x="25" y="72"/>
                    <a:pt x="26" y="87"/>
                  </a:cubicBezTo>
                  <a:cubicBezTo>
                    <a:pt x="26" y="92"/>
                    <a:pt x="24" y="98"/>
                    <a:pt x="17" y="98"/>
                  </a:cubicBezTo>
                  <a:cubicBezTo>
                    <a:pt x="11" y="98"/>
                    <a:pt x="14" y="90"/>
                    <a:pt x="12" y="88"/>
                  </a:cubicBezTo>
                  <a:cubicBezTo>
                    <a:pt x="1" y="77"/>
                    <a:pt x="16" y="66"/>
                    <a:pt x="10" y="56"/>
                  </a:cubicBezTo>
                  <a:close/>
                </a:path>
              </a:pathLst>
            </a:custGeom>
            <a:solidFill>
              <a:srgbClr val="D7B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5" name="Freeform 1052">
              <a:extLst>
                <a:ext uri="{FF2B5EF4-FFF2-40B4-BE49-F238E27FC236}">
                  <a16:creationId xmlns:a16="http://schemas.microsoft.com/office/drawing/2014/main" id="{441807DD-27F0-80E4-D099-4B018B159CB1}"/>
                </a:ext>
              </a:extLst>
            </p:cNvPr>
            <p:cNvSpPr/>
            <p:nvPr/>
          </p:nvSpPr>
          <p:spPr bwMode="auto">
            <a:xfrm>
              <a:off x="6705600" y="2698751"/>
              <a:ext cx="14288" cy="41275"/>
            </a:xfrm>
            <a:custGeom>
              <a:avLst/>
              <a:gdLst>
                <a:gd name="T0" fmla="*/ 14 w 22"/>
                <a:gd name="T1" fmla="*/ 0 h 31"/>
                <a:gd name="T2" fmla="*/ 6 w 22"/>
                <a:gd name="T3" fmla="*/ 31 h 31"/>
                <a:gd name="T4" fmla="*/ 14 w 22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1">
                  <a:moveTo>
                    <a:pt x="14" y="0"/>
                  </a:moveTo>
                  <a:cubicBezTo>
                    <a:pt x="10" y="10"/>
                    <a:pt x="22" y="24"/>
                    <a:pt x="6" y="31"/>
                  </a:cubicBezTo>
                  <a:cubicBezTo>
                    <a:pt x="8" y="21"/>
                    <a:pt x="0" y="8"/>
                    <a:pt x="14" y="0"/>
                  </a:cubicBezTo>
                  <a:close/>
                </a:path>
              </a:pathLst>
            </a:custGeom>
            <a:solidFill>
              <a:srgbClr val="D7B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6" name="Freeform 1053">
              <a:extLst>
                <a:ext uri="{FF2B5EF4-FFF2-40B4-BE49-F238E27FC236}">
                  <a16:creationId xmlns:a16="http://schemas.microsoft.com/office/drawing/2014/main" id="{BE445307-CA41-46C1-3E23-CEAD6A0B2463}"/>
                </a:ext>
              </a:extLst>
            </p:cNvPr>
            <p:cNvSpPr/>
            <p:nvPr/>
          </p:nvSpPr>
          <p:spPr bwMode="auto">
            <a:xfrm>
              <a:off x="7297738" y="2106613"/>
              <a:ext cx="222250" cy="576263"/>
            </a:xfrm>
            <a:custGeom>
              <a:avLst/>
              <a:gdLst>
                <a:gd name="T0" fmla="*/ 266 w 346"/>
                <a:gd name="T1" fmla="*/ 46 h 426"/>
                <a:gd name="T2" fmla="*/ 282 w 346"/>
                <a:gd name="T3" fmla="*/ 20 h 426"/>
                <a:gd name="T4" fmla="*/ 288 w 346"/>
                <a:gd name="T5" fmla="*/ 8 h 426"/>
                <a:gd name="T6" fmla="*/ 302 w 346"/>
                <a:gd name="T7" fmla="*/ 3 h 426"/>
                <a:gd name="T8" fmla="*/ 303 w 346"/>
                <a:gd name="T9" fmla="*/ 18 h 426"/>
                <a:gd name="T10" fmla="*/ 313 w 346"/>
                <a:gd name="T11" fmla="*/ 38 h 426"/>
                <a:gd name="T12" fmla="*/ 346 w 346"/>
                <a:gd name="T13" fmla="*/ 62 h 426"/>
                <a:gd name="T14" fmla="*/ 331 w 346"/>
                <a:gd name="T15" fmla="*/ 100 h 426"/>
                <a:gd name="T16" fmla="*/ 314 w 346"/>
                <a:gd name="T17" fmla="*/ 114 h 426"/>
                <a:gd name="T18" fmla="*/ 275 w 346"/>
                <a:gd name="T19" fmla="*/ 151 h 426"/>
                <a:gd name="T20" fmla="*/ 293 w 346"/>
                <a:gd name="T21" fmla="*/ 181 h 426"/>
                <a:gd name="T22" fmla="*/ 291 w 346"/>
                <a:gd name="T23" fmla="*/ 220 h 426"/>
                <a:gd name="T24" fmla="*/ 269 w 346"/>
                <a:gd name="T25" fmla="*/ 246 h 426"/>
                <a:gd name="T26" fmla="*/ 257 w 346"/>
                <a:gd name="T27" fmla="*/ 260 h 426"/>
                <a:gd name="T28" fmla="*/ 220 w 346"/>
                <a:gd name="T29" fmla="*/ 281 h 426"/>
                <a:gd name="T30" fmla="*/ 255 w 346"/>
                <a:gd name="T31" fmla="*/ 264 h 426"/>
                <a:gd name="T32" fmla="*/ 272 w 346"/>
                <a:gd name="T33" fmla="*/ 276 h 426"/>
                <a:gd name="T34" fmla="*/ 258 w 346"/>
                <a:gd name="T35" fmla="*/ 305 h 426"/>
                <a:gd name="T36" fmla="*/ 253 w 346"/>
                <a:gd name="T37" fmla="*/ 327 h 426"/>
                <a:gd name="T38" fmla="*/ 254 w 346"/>
                <a:gd name="T39" fmla="*/ 330 h 426"/>
                <a:gd name="T40" fmla="*/ 234 w 346"/>
                <a:gd name="T41" fmla="*/ 335 h 426"/>
                <a:gd name="T42" fmla="*/ 223 w 346"/>
                <a:gd name="T43" fmla="*/ 308 h 426"/>
                <a:gd name="T44" fmla="*/ 211 w 346"/>
                <a:gd name="T45" fmla="*/ 314 h 426"/>
                <a:gd name="T46" fmla="*/ 140 w 346"/>
                <a:gd name="T47" fmla="*/ 380 h 426"/>
                <a:gd name="T48" fmla="*/ 121 w 346"/>
                <a:gd name="T49" fmla="*/ 412 h 426"/>
                <a:gd name="T50" fmla="*/ 99 w 346"/>
                <a:gd name="T51" fmla="*/ 425 h 426"/>
                <a:gd name="T52" fmla="*/ 85 w 346"/>
                <a:gd name="T53" fmla="*/ 410 h 426"/>
                <a:gd name="T54" fmla="*/ 63 w 346"/>
                <a:gd name="T55" fmla="*/ 400 h 426"/>
                <a:gd name="T56" fmla="*/ 37 w 346"/>
                <a:gd name="T57" fmla="*/ 411 h 426"/>
                <a:gd name="T58" fmla="*/ 7 w 346"/>
                <a:gd name="T59" fmla="*/ 390 h 426"/>
                <a:gd name="T60" fmla="*/ 23 w 346"/>
                <a:gd name="T61" fmla="*/ 373 h 426"/>
                <a:gd name="T62" fmla="*/ 53 w 346"/>
                <a:gd name="T63" fmla="*/ 318 h 426"/>
                <a:gd name="T64" fmla="*/ 41 w 346"/>
                <a:gd name="T65" fmla="*/ 312 h 426"/>
                <a:gd name="T66" fmla="*/ 14 w 346"/>
                <a:gd name="T67" fmla="*/ 318 h 426"/>
                <a:gd name="T68" fmla="*/ 1 w 346"/>
                <a:gd name="T69" fmla="*/ 315 h 426"/>
                <a:gd name="T70" fmla="*/ 2 w 346"/>
                <a:gd name="T71" fmla="*/ 308 h 426"/>
                <a:gd name="T72" fmla="*/ 12 w 346"/>
                <a:gd name="T73" fmla="*/ 303 h 426"/>
                <a:gd name="T74" fmla="*/ 37 w 346"/>
                <a:gd name="T75" fmla="*/ 297 h 426"/>
                <a:gd name="T76" fmla="*/ 86 w 346"/>
                <a:gd name="T77" fmla="*/ 285 h 426"/>
                <a:gd name="T78" fmla="*/ 164 w 346"/>
                <a:gd name="T79" fmla="*/ 264 h 426"/>
                <a:gd name="T80" fmla="*/ 198 w 346"/>
                <a:gd name="T81" fmla="*/ 257 h 426"/>
                <a:gd name="T82" fmla="*/ 263 w 346"/>
                <a:gd name="T83" fmla="*/ 224 h 426"/>
                <a:gd name="T84" fmla="*/ 261 w 346"/>
                <a:gd name="T85" fmla="*/ 206 h 426"/>
                <a:gd name="T86" fmla="*/ 237 w 346"/>
                <a:gd name="T87" fmla="*/ 155 h 426"/>
                <a:gd name="T88" fmla="*/ 246 w 346"/>
                <a:gd name="T89" fmla="*/ 134 h 426"/>
                <a:gd name="T90" fmla="*/ 262 w 346"/>
                <a:gd name="T91" fmla="*/ 93 h 426"/>
                <a:gd name="T92" fmla="*/ 266 w 346"/>
                <a:gd name="T93" fmla="*/ 4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6" h="426">
                  <a:moveTo>
                    <a:pt x="266" y="46"/>
                  </a:moveTo>
                  <a:cubicBezTo>
                    <a:pt x="274" y="39"/>
                    <a:pt x="280" y="31"/>
                    <a:pt x="282" y="20"/>
                  </a:cubicBezTo>
                  <a:cubicBezTo>
                    <a:pt x="283" y="15"/>
                    <a:pt x="285" y="11"/>
                    <a:pt x="288" y="8"/>
                  </a:cubicBezTo>
                  <a:cubicBezTo>
                    <a:pt x="292" y="4"/>
                    <a:pt x="297" y="0"/>
                    <a:pt x="302" y="3"/>
                  </a:cubicBezTo>
                  <a:cubicBezTo>
                    <a:pt x="308" y="7"/>
                    <a:pt x="306" y="13"/>
                    <a:pt x="303" y="18"/>
                  </a:cubicBezTo>
                  <a:cubicBezTo>
                    <a:pt x="294" y="31"/>
                    <a:pt x="298" y="35"/>
                    <a:pt x="313" y="38"/>
                  </a:cubicBezTo>
                  <a:cubicBezTo>
                    <a:pt x="327" y="41"/>
                    <a:pt x="337" y="50"/>
                    <a:pt x="346" y="62"/>
                  </a:cubicBezTo>
                  <a:cubicBezTo>
                    <a:pt x="335" y="72"/>
                    <a:pt x="334" y="87"/>
                    <a:pt x="331" y="100"/>
                  </a:cubicBezTo>
                  <a:cubicBezTo>
                    <a:pt x="329" y="112"/>
                    <a:pt x="324" y="114"/>
                    <a:pt x="314" y="114"/>
                  </a:cubicBezTo>
                  <a:cubicBezTo>
                    <a:pt x="305" y="114"/>
                    <a:pt x="277" y="140"/>
                    <a:pt x="275" y="151"/>
                  </a:cubicBezTo>
                  <a:cubicBezTo>
                    <a:pt x="272" y="166"/>
                    <a:pt x="282" y="173"/>
                    <a:pt x="293" y="181"/>
                  </a:cubicBezTo>
                  <a:cubicBezTo>
                    <a:pt x="314" y="197"/>
                    <a:pt x="314" y="208"/>
                    <a:pt x="291" y="220"/>
                  </a:cubicBezTo>
                  <a:cubicBezTo>
                    <a:pt x="280" y="226"/>
                    <a:pt x="271" y="233"/>
                    <a:pt x="269" y="246"/>
                  </a:cubicBezTo>
                  <a:cubicBezTo>
                    <a:pt x="268" y="253"/>
                    <a:pt x="264" y="258"/>
                    <a:pt x="257" y="260"/>
                  </a:cubicBezTo>
                  <a:cubicBezTo>
                    <a:pt x="235" y="267"/>
                    <a:pt x="235" y="267"/>
                    <a:pt x="220" y="281"/>
                  </a:cubicBezTo>
                  <a:cubicBezTo>
                    <a:pt x="232" y="276"/>
                    <a:pt x="243" y="269"/>
                    <a:pt x="255" y="264"/>
                  </a:cubicBezTo>
                  <a:cubicBezTo>
                    <a:pt x="268" y="259"/>
                    <a:pt x="273" y="262"/>
                    <a:pt x="272" y="276"/>
                  </a:cubicBezTo>
                  <a:cubicBezTo>
                    <a:pt x="271" y="287"/>
                    <a:pt x="270" y="298"/>
                    <a:pt x="258" y="305"/>
                  </a:cubicBezTo>
                  <a:cubicBezTo>
                    <a:pt x="250" y="310"/>
                    <a:pt x="246" y="318"/>
                    <a:pt x="253" y="327"/>
                  </a:cubicBezTo>
                  <a:cubicBezTo>
                    <a:pt x="253" y="328"/>
                    <a:pt x="253" y="329"/>
                    <a:pt x="254" y="330"/>
                  </a:cubicBezTo>
                  <a:cubicBezTo>
                    <a:pt x="249" y="338"/>
                    <a:pt x="241" y="340"/>
                    <a:pt x="234" y="335"/>
                  </a:cubicBezTo>
                  <a:cubicBezTo>
                    <a:pt x="225" y="328"/>
                    <a:pt x="215" y="321"/>
                    <a:pt x="223" y="308"/>
                  </a:cubicBezTo>
                  <a:cubicBezTo>
                    <a:pt x="215" y="304"/>
                    <a:pt x="214" y="311"/>
                    <a:pt x="211" y="314"/>
                  </a:cubicBezTo>
                  <a:cubicBezTo>
                    <a:pt x="188" y="337"/>
                    <a:pt x="159" y="353"/>
                    <a:pt x="140" y="380"/>
                  </a:cubicBezTo>
                  <a:cubicBezTo>
                    <a:pt x="133" y="391"/>
                    <a:pt x="125" y="400"/>
                    <a:pt x="121" y="412"/>
                  </a:cubicBezTo>
                  <a:cubicBezTo>
                    <a:pt x="118" y="423"/>
                    <a:pt x="109" y="425"/>
                    <a:pt x="99" y="425"/>
                  </a:cubicBezTo>
                  <a:cubicBezTo>
                    <a:pt x="88" y="426"/>
                    <a:pt x="87" y="419"/>
                    <a:pt x="85" y="410"/>
                  </a:cubicBezTo>
                  <a:cubicBezTo>
                    <a:pt x="83" y="396"/>
                    <a:pt x="74" y="392"/>
                    <a:pt x="63" y="400"/>
                  </a:cubicBezTo>
                  <a:cubicBezTo>
                    <a:pt x="55" y="406"/>
                    <a:pt x="45" y="404"/>
                    <a:pt x="37" y="411"/>
                  </a:cubicBezTo>
                  <a:cubicBezTo>
                    <a:pt x="34" y="414"/>
                    <a:pt x="8" y="397"/>
                    <a:pt x="7" y="390"/>
                  </a:cubicBezTo>
                  <a:cubicBezTo>
                    <a:pt x="4" y="377"/>
                    <a:pt x="14" y="376"/>
                    <a:pt x="23" y="373"/>
                  </a:cubicBezTo>
                  <a:cubicBezTo>
                    <a:pt x="41" y="369"/>
                    <a:pt x="60" y="335"/>
                    <a:pt x="53" y="318"/>
                  </a:cubicBezTo>
                  <a:cubicBezTo>
                    <a:pt x="51" y="312"/>
                    <a:pt x="47" y="310"/>
                    <a:pt x="41" y="312"/>
                  </a:cubicBezTo>
                  <a:cubicBezTo>
                    <a:pt x="32" y="315"/>
                    <a:pt x="22" y="312"/>
                    <a:pt x="14" y="318"/>
                  </a:cubicBezTo>
                  <a:cubicBezTo>
                    <a:pt x="9" y="321"/>
                    <a:pt x="5" y="319"/>
                    <a:pt x="1" y="315"/>
                  </a:cubicBezTo>
                  <a:cubicBezTo>
                    <a:pt x="0" y="313"/>
                    <a:pt x="0" y="310"/>
                    <a:pt x="2" y="308"/>
                  </a:cubicBezTo>
                  <a:cubicBezTo>
                    <a:pt x="4" y="305"/>
                    <a:pt x="8" y="301"/>
                    <a:pt x="12" y="303"/>
                  </a:cubicBezTo>
                  <a:cubicBezTo>
                    <a:pt x="23" y="311"/>
                    <a:pt x="29" y="303"/>
                    <a:pt x="37" y="297"/>
                  </a:cubicBezTo>
                  <a:cubicBezTo>
                    <a:pt x="51" y="288"/>
                    <a:pt x="72" y="284"/>
                    <a:pt x="86" y="285"/>
                  </a:cubicBezTo>
                  <a:cubicBezTo>
                    <a:pt x="116" y="288"/>
                    <a:pt x="140" y="277"/>
                    <a:pt x="164" y="264"/>
                  </a:cubicBezTo>
                  <a:cubicBezTo>
                    <a:pt x="175" y="257"/>
                    <a:pt x="188" y="254"/>
                    <a:pt x="198" y="257"/>
                  </a:cubicBezTo>
                  <a:cubicBezTo>
                    <a:pt x="231" y="267"/>
                    <a:pt x="241" y="234"/>
                    <a:pt x="263" y="224"/>
                  </a:cubicBezTo>
                  <a:cubicBezTo>
                    <a:pt x="269" y="222"/>
                    <a:pt x="263" y="212"/>
                    <a:pt x="261" y="206"/>
                  </a:cubicBezTo>
                  <a:cubicBezTo>
                    <a:pt x="255" y="188"/>
                    <a:pt x="238" y="175"/>
                    <a:pt x="237" y="155"/>
                  </a:cubicBezTo>
                  <a:cubicBezTo>
                    <a:pt x="236" y="144"/>
                    <a:pt x="237" y="138"/>
                    <a:pt x="246" y="134"/>
                  </a:cubicBezTo>
                  <a:cubicBezTo>
                    <a:pt x="263" y="125"/>
                    <a:pt x="271" y="112"/>
                    <a:pt x="262" y="93"/>
                  </a:cubicBezTo>
                  <a:cubicBezTo>
                    <a:pt x="254" y="76"/>
                    <a:pt x="261" y="61"/>
                    <a:pt x="266" y="46"/>
                  </a:cubicBezTo>
                  <a:close/>
                </a:path>
              </a:pathLst>
            </a:custGeom>
            <a:solidFill>
              <a:srgbClr val="D8A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7" name="Freeform 1054">
              <a:extLst>
                <a:ext uri="{FF2B5EF4-FFF2-40B4-BE49-F238E27FC236}">
                  <a16:creationId xmlns:a16="http://schemas.microsoft.com/office/drawing/2014/main" id="{59E04292-899F-A49B-742D-696DD45F78C5}"/>
                </a:ext>
              </a:extLst>
            </p:cNvPr>
            <p:cNvSpPr/>
            <p:nvPr/>
          </p:nvSpPr>
          <p:spPr bwMode="auto">
            <a:xfrm>
              <a:off x="7461250" y="2208213"/>
              <a:ext cx="117475" cy="350838"/>
            </a:xfrm>
            <a:custGeom>
              <a:avLst/>
              <a:gdLst>
                <a:gd name="T0" fmla="*/ 156 w 182"/>
                <a:gd name="T1" fmla="*/ 207 h 260"/>
                <a:gd name="T2" fmla="*/ 120 w 182"/>
                <a:gd name="T3" fmla="*/ 231 h 260"/>
                <a:gd name="T4" fmla="*/ 100 w 182"/>
                <a:gd name="T5" fmla="*/ 239 h 260"/>
                <a:gd name="T6" fmla="*/ 58 w 182"/>
                <a:gd name="T7" fmla="*/ 251 h 260"/>
                <a:gd name="T8" fmla="*/ 24 w 182"/>
                <a:gd name="T9" fmla="*/ 254 h 260"/>
                <a:gd name="T10" fmla="*/ 0 w 182"/>
                <a:gd name="T11" fmla="*/ 255 h 260"/>
                <a:gd name="T12" fmla="*/ 0 w 182"/>
                <a:gd name="T13" fmla="*/ 255 h 260"/>
                <a:gd name="T14" fmla="*/ 35 w 182"/>
                <a:gd name="T15" fmla="*/ 230 h 260"/>
                <a:gd name="T16" fmla="*/ 47 w 182"/>
                <a:gd name="T17" fmla="*/ 225 h 260"/>
                <a:gd name="T18" fmla="*/ 94 w 182"/>
                <a:gd name="T19" fmla="*/ 214 h 260"/>
                <a:gd name="T20" fmla="*/ 117 w 182"/>
                <a:gd name="T21" fmla="*/ 217 h 260"/>
                <a:gd name="T22" fmla="*/ 135 w 182"/>
                <a:gd name="T23" fmla="*/ 203 h 260"/>
                <a:gd name="T24" fmla="*/ 149 w 182"/>
                <a:gd name="T25" fmla="*/ 171 h 260"/>
                <a:gd name="T26" fmla="*/ 151 w 182"/>
                <a:gd name="T27" fmla="*/ 136 h 260"/>
                <a:gd name="T28" fmla="*/ 144 w 182"/>
                <a:gd name="T29" fmla="*/ 120 h 260"/>
                <a:gd name="T30" fmla="*/ 123 w 182"/>
                <a:gd name="T31" fmla="*/ 85 h 260"/>
                <a:gd name="T32" fmla="*/ 104 w 182"/>
                <a:gd name="T33" fmla="*/ 31 h 260"/>
                <a:gd name="T34" fmla="*/ 127 w 182"/>
                <a:gd name="T35" fmla="*/ 44 h 260"/>
                <a:gd name="T36" fmla="*/ 129 w 182"/>
                <a:gd name="T37" fmla="*/ 11 h 260"/>
                <a:gd name="T38" fmla="*/ 144 w 182"/>
                <a:gd name="T39" fmla="*/ 6 h 260"/>
                <a:gd name="T40" fmla="*/ 152 w 182"/>
                <a:gd name="T41" fmla="*/ 25 h 260"/>
                <a:gd name="T42" fmla="*/ 147 w 182"/>
                <a:gd name="T43" fmla="*/ 42 h 260"/>
                <a:gd name="T44" fmla="*/ 158 w 182"/>
                <a:gd name="T45" fmla="*/ 59 h 260"/>
                <a:gd name="T46" fmla="*/ 174 w 182"/>
                <a:gd name="T47" fmla="*/ 84 h 260"/>
                <a:gd name="T48" fmla="*/ 169 w 182"/>
                <a:gd name="T49" fmla="*/ 143 h 260"/>
                <a:gd name="T50" fmla="*/ 162 w 182"/>
                <a:gd name="T51" fmla="*/ 180 h 260"/>
                <a:gd name="T52" fmla="*/ 156 w 182"/>
                <a:gd name="T53" fmla="*/ 20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2" h="260">
                  <a:moveTo>
                    <a:pt x="156" y="207"/>
                  </a:moveTo>
                  <a:cubicBezTo>
                    <a:pt x="148" y="221"/>
                    <a:pt x="136" y="229"/>
                    <a:pt x="120" y="231"/>
                  </a:cubicBezTo>
                  <a:cubicBezTo>
                    <a:pt x="113" y="233"/>
                    <a:pt x="106" y="236"/>
                    <a:pt x="100" y="239"/>
                  </a:cubicBezTo>
                  <a:cubicBezTo>
                    <a:pt x="85" y="241"/>
                    <a:pt x="70" y="233"/>
                    <a:pt x="58" y="251"/>
                  </a:cubicBezTo>
                  <a:cubicBezTo>
                    <a:pt x="53" y="260"/>
                    <a:pt x="35" y="256"/>
                    <a:pt x="24" y="254"/>
                  </a:cubicBezTo>
                  <a:cubicBezTo>
                    <a:pt x="15" y="251"/>
                    <a:pt x="8" y="253"/>
                    <a:pt x="0" y="255"/>
                  </a:cubicBezTo>
                  <a:cubicBezTo>
                    <a:pt x="0" y="255"/>
                    <a:pt x="0" y="255"/>
                    <a:pt x="0" y="255"/>
                  </a:cubicBezTo>
                  <a:cubicBezTo>
                    <a:pt x="6" y="235"/>
                    <a:pt x="18" y="226"/>
                    <a:pt x="35" y="230"/>
                  </a:cubicBezTo>
                  <a:cubicBezTo>
                    <a:pt x="42" y="233"/>
                    <a:pt x="44" y="229"/>
                    <a:pt x="47" y="225"/>
                  </a:cubicBezTo>
                  <a:cubicBezTo>
                    <a:pt x="60" y="211"/>
                    <a:pt x="75" y="205"/>
                    <a:pt x="94" y="214"/>
                  </a:cubicBezTo>
                  <a:cubicBezTo>
                    <a:pt x="101" y="217"/>
                    <a:pt x="109" y="216"/>
                    <a:pt x="117" y="217"/>
                  </a:cubicBezTo>
                  <a:cubicBezTo>
                    <a:pt x="127" y="218"/>
                    <a:pt x="134" y="214"/>
                    <a:pt x="135" y="203"/>
                  </a:cubicBezTo>
                  <a:cubicBezTo>
                    <a:pt x="138" y="191"/>
                    <a:pt x="142" y="181"/>
                    <a:pt x="149" y="171"/>
                  </a:cubicBezTo>
                  <a:cubicBezTo>
                    <a:pt x="157" y="160"/>
                    <a:pt x="156" y="148"/>
                    <a:pt x="151" y="136"/>
                  </a:cubicBezTo>
                  <a:cubicBezTo>
                    <a:pt x="148" y="131"/>
                    <a:pt x="143" y="126"/>
                    <a:pt x="144" y="120"/>
                  </a:cubicBezTo>
                  <a:cubicBezTo>
                    <a:pt x="150" y="100"/>
                    <a:pt x="136" y="94"/>
                    <a:pt x="123" y="85"/>
                  </a:cubicBezTo>
                  <a:cubicBezTo>
                    <a:pt x="100" y="69"/>
                    <a:pt x="95" y="52"/>
                    <a:pt x="104" y="31"/>
                  </a:cubicBezTo>
                  <a:cubicBezTo>
                    <a:pt x="110" y="36"/>
                    <a:pt x="114" y="47"/>
                    <a:pt x="127" y="44"/>
                  </a:cubicBezTo>
                  <a:cubicBezTo>
                    <a:pt x="117" y="32"/>
                    <a:pt x="119" y="21"/>
                    <a:pt x="129" y="11"/>
                  </a:cubicBezTo>
                  <a:cubicBezTo>
                    <a:pt x="133" y="7"/>
                    <a:pt x="137" y="0"/>
                    <a:pt x="144" y="6"/>
                  </a:cubicBezTo>
                  <a:cubicBezTo>
                    <a:pt x="150" y="11"/>
                    <a:pt x="158" y="15"/>
                    <a:pt x="152" y="25"/>
                  </a:cubicBezTo>
                  <a:cubicBezTo>
                    <a:pt x="150" y="30"/>
                    <a:pt x="149" y="37"/>
                    <a:pt x="147" y="42"/>
                  </a:cubicBezTo>
                  <a:cubicBezTo>
                    <a:pt x="143" y="53"/>
                    <a:pt x="146" y="58"/>
                    <a:pt x="158" y="59"/>
                  </a:cubicBezTo>
                  <a:cubicBezTo>
                    <a:pt x="174" y="61"/>
                    <a:pt x="182" y="71"/>
                    <a:pt x="174" y="84"/>
                  </a:cubicBezTo>
                  <a:cubicBezTo>
                    <a:pt x="160" y="103"/>
                    <a:pt x="164" y="123"/>
                    <a:pt x="169" y="143"/>
                  </a:cubicBezTo>
                  <a:cubicBezTo>
                    <a:pt x="172" y="157"/>
                    <a:pt x="168" y="169"/>
                    <a:pt x="162" y="180"/>
                  </a:cubicBezTo>
                  <a:cubicBezTo>
                    <a:pt x="157" y="189"/>
                    <a:pt x="155" y="197"/>
                    <a:pt x="156" y="207"/>
                  </a:cubicBezTo>
                  <a:close/>
                </a:path>
              </a:pathLst>
            </a:custGeom>
            <a:solidFill>
              <a:srgbClr val="D8A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8" name="Freeform 1055">
              <a:extLst>
                <a:ext uri="{FF2B5EF4-FFF2-40B4-BE49-F238E27FC236}">
                  <a16:creationId xmlns:a16="http://schemas.microsoft.com/office/drawing/2014/main" id="{7278B88A-5184-7C81-6A19-3B2E67F23B72}"/>
                </a:ext>
              </a:extLst>
            </p:cNvPr>
            <p:cNvSpPr/>
            <p:nvPr/>
          </p:nvSpPr>
          <p:spPr bwMode="auto">
            <a:xfrm>
              <a:off x="7237413" y="2224088"/>
              <a:ext cx="136525" cy="339725"/>
            </a:xfrm>
            <a:custGeom>
              <a:avLst/>
              <a:gdLst>
                <a:gd name="T0" fmla="*/ 0 w 212"/>
                <a:gd name="T1" fmla="*/ 251 h 251"/>
                <a:gd name="T2" fmla="*/ 41 w 212"/>
                <a:gd name="T3" fmla="*/ 179 h 251"/>
                <a:gd name="T4" fmla="*/ 101 w 212"/>
                <a:gd name="T5" fmla="*/ 125 h 251"/>
                <a:gd name="T6" fmla="*/ 112 w 212"/>
                <a:gd name="T7" fmla="*/ 125 h 251"/>
                <a:gd name="T8" fmla="*/ 119 w 212"/>
                <a:gd name="T9" fmla="*/ 124 h 251"/>
                <a:gd name="T10" fmla="*/ 141 w 212"/>
                <a:gd name="T11" fmla="*/ 75 h 251"/>
                <a:gd name="T12" fmla="*/ 152 w 212"/>
                <a:gd name="T13" fmla="*/ 65 h 251"/>
                <a:gd name="T14" fmla="*/ 185 w 212"/>
                <a:gd name="T15" fmla="*/ 47 h 251"/>
                <a:gd name="T16" fmla="*/ 157 w 212"/>
                <a:gd name="T17" fmla="*/ 12 h 251"/>
                <a:gd name="T18" fmla="*/ 148 w 212"/>
                <a:gd name="T19" fmla="*/ 11 h 251"/>
                <a:gd name="T20" fmla="*/ 148 w 212"/>
                <a:gd name="T21" fmla="*/ 11 h 251"/>
                <a:gd name="T22" fmla="*/ 140 w 212"/>
                <a:gd name="T23" fmla="*/ 3 h 251"/>
                <a:gd name="T24" fmla="*/ 205 w 212"/>
                <a:gd name="T25" fmla="*/ 27 h 251"/>
                <a:gd name="T26" fmla="*/ 208 w 212"/>
                <a:gd name="T27" fmla="*/ 42 h 251"/>
                <a:gd name="T28" fmla="*/ 200 w 212"/>
                <a:gd name="T29" fmla="*/ 67 h 251"/>
                <a:gd name="T30" fmla="*/ 169 w 212"/>
                <a:gd name="T31" fmla="*/ 73 h 251"/>
                <a:gd name="T32" fmla="*/ 153 w 212"/>
                <a:gd name="T33" fmla="*/ 87 h 251"/>
                <a:gd name="T34" fmla="*/ 134 w 212"/>
                <a:gd name="T35" fmla="*/ 151 h 251"/>
                <a:gd name="T36" fmla="*/ 103 w 212"/>
                <a:gd name="T37" fmla="*/ 163 h 251"/>
                <a:gd name="T38" fmla="*/ 66 w 212"/>
                <a:gd name="T39" fmla="*/ 175 h 251"/>
                <a:gd name="T40" fmla="*/ 23 w 212"/>
                <a:gd name="T41" fmla="*/ 211 h 251"/>
                <a:gd name="T42" fmla="*/ 16 w 212"/>
                <a:gd name="T43" fmla="*/ 227 h 251"/>
                <a:gd name="T44" fmla="*/ 0 w 212"/>
                <a:gd name="T4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1" h="251">
                  <a:moveTo>
                    <a:pt x="0" y="251"/>
                  </a:moveTo>
                  <a:cubicBezTo>
                    <a:pt x="11" y="225"/>
                    <a:pt x="20" y="197"/>
                    <a:pt x="41" y="179"/>
                  </a:cubicBezTo>
                  <a:cubicBezTo>
                    <a:pt x="62" y="162"/>
                    <a:pt x="81" y="142"/>
                    <a:pt x="101" y="125"/>
                  </a:cubicBezTo>
                  <a:cubicBezTo>
                    <a:pt x="104" y="122"/>
                    <a:pt x="108" y="123"/>
                    <a:pt x="112" y="125"/>
                  </a:cubicBezTo>
                  <a:cubicBezTo>
                    <a:pt x="114" y="125"/>
                    <a:pt x="117" y="124"/>
                    <a:pt x="119" y="124"/>
                  </a:cubicBezTo>
                  <a:cubicBezTo>
                    <a:pt x="107" y="99"/>
                    <a:pt x="155" y="101"/>
                    <a:pt x="141" y="75"/>
                  </a:cubicBezTo>
                  <a:cubicBezTo>
                    <a:pt x="139" y="70"/>
                    <a:pt x="148" y="65"/>
                    <a:pt x="152" y="65"/>
                  </a:cubicBezTo>
                  <a:cubicBezTo>
                    <a:pt x="168" y="68"/>
                    <a:pt x="183" y="61"/>
                    <a:pt x="185" y="47"/>
                  </a:cubicBezTo>
                  <a:cubicBezTo>
                    <a:pt x="187" y="31"/>
                    <a:pt x="172" y="20"/>
                    <a:pt x="157" y="12"/>
                  </a:cubicBezTo>
                  <a:cubicBezTo>
                    <a:pt x="155" y="11"/>
                    <a:pt x="151" y="11"/>
                    <a:pt x="148" y="11"/>
                  </a:cubicBezTo>
                  <a:cubicBezTo>
                    <a:pt x="148" y="11"/>
                    <a:pt x="148" y="11"/>
                    <a:pt x="148" y="11"/>
                  </a:cubicBezTo>
                  <a:cubicBezTo>
                    <a:pt x="145" y="8"/>
                    <a:pt x="142" y="5"/>
                    <a:pt x="140" y="3"/>
                  </a:cubicBezTo>
                  <a:cubicBezTo>
                    <a:pt x="165" y="0"/>
                    <a:pt x="183" y="21"/>
                    <a:pt x="205" y="27"/>
                  </a:cubicBezTo>
                  <a:cubicBezTo>
                    <a:pt x="212" y="29"/>
                    <a:pt x="211" y="36"/>
                    <a:pt x="208" y="42"/>
                  </a:cubicBezTo>
                  <a:cubicBezTo>
                    <a:pt x="205" y="50"/>
                    <a:pt x="203" y="59"/>
                    <a:pt x="200" y="67"/>
                  </a:cubicBezTo>
                  <a:cubicBezTo>
                    <a:pt x="190" y="73"/>
                    <a:pt x="179" y="71"/>
                    <a:pt x="169" y="73"/>
                  </a:cubicBezTo>
                  <a:cubicBezTo>
                    <a:pt x="159" y="74"/>
                    <a:pt x="153" y="80"/>
                    <a:pt x="153" y="87"/>
                  </a:cubicBezTo>
                  <a:cubicBezTo>
                    <a:pt x="154" y="110"/>
                    <a:pt x="134" y="127"/>
                    <a:pt x="134" y="151"/>
                  </a:cubicBezTo>
                  <a:cubicBezTo>
                    <a:pt x="134" y="164"/>
                    <a:pt x="114" y="163"/>
                    <a:pt x="103" y="163"/>
                  </a:cubicBezTo>
                  <a:cubicBezTo>
                    <a:pt x="88" y="162"/>
                    <a:pt x="78" y="166"/>
                    <a:pt x="66" y="175"/>
                  </a:cubicBezTo>
                  <a:cubicBezTo>
                    <a:pt x="51" y="186"/>
                    <a:pt x="39" y="202"/>
                    <a:pt x="23" y="211"/>
                  </a:cubicBezTo>
                  <a:cubicBezTo>
                    <a:pt x="18" y="214"/>
                    <a:pt x="15" y="221"/>
                    <a:pt x="16" y="227"/>
                  </a:cubicBezTo>
                  <a:cubicBezTo>
                    <a:pt x="17" y="240"/>
                    <a:pt x="11" y="247"/>
                    <a:pt x="0" y="251"/>
                  </a:cubicBezTo>
                  <a:close/>
                </a:path>
              </a:pathLst>
            </a:custGeom>
            <a:solidFill>
              <a:srgbClr val="DC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9" name="Freeform 1056">
              <a:extLst>
                <a:ext uri="{FF2B5EF4-FFF2-40B4-BE49-F238E27FC236}">
                  <a16:creationId xmlns:a16="http://schemas.microsoft.com/office/drawing/2014/main" id="{8D693323-B5B0-A267-6D2D-3EFD0525E56C}"/>
                </a:ext>
              </a:extLst>
            </p:cNvPr>
            <p:cNvSpPr/>
            <p:nvPr/>
          </p:nvSpPr>
          <p:spPr bwMode="auto">
            <a:xfrm>
              <a:off x="7026275" y="2844801"/>
              <a:ext cx="280988" cy="277813"/>
            </a:xfrm>
            <a:custGeom>
              <a:avLst/>
              <a:gdLst>
                <a:gd name="T0" fmla="*/ 257 w 438"/>
                <a:gd name="T1" fmla="*/ 36 h 206"/>
                <a:gd name="T2" fmla="*/ 308 w 438"/>
                <a:gd name="T3" fmla="*/ 32 h 206"/>
                <a:gd name="T4" fmla="*/ 343 w 438"/>
                <a:gd name="T5" fmla="*/ 35 h 206"/>
                <a:gd name="T6" fmla="*/ 375 w 438"/>
                <a:gd name="T7" fmla="*/ 42 h 206"/>
                <a:gd name="T8" fmla="*/ 394 w 438"/>
                <a:gd name="T9" fmla="*/ 53 h 206"/>
                <a:gd name="T10" fmla="*/ 420 w 438"/>
                <a:gd name="T11" fmla="*/ 81 h 206"/>
                <a:gd name="T12" fmla="*/ 436 w 438"/>
                <a:gd name="T13" fmla="*/ 95 h 206"/>
                <a:gd name="T14" fmla="*/ 415 w 438"/>
                <a:gd name="T15" fmla="*/ 107 h 206"/>
                <a:gd name="T16" fmla="*/ 356 w 438"/>
                <a:gd name="T17" fmla="*/ 134 h 206"/>
                <a:gd name="T18" fmla="*/ 315 w 438"/>
                <a:gd name="T19" fmla="*/ 146 h 206"/>
                <a:gd name="T20" fmla="*/ 308 w 438"/>
                <a:gd name="T21" fmla="*/ 150 h 206"/>
                <a:gd name="T22" fmla="*/ 303 w 438"/>
                <a:gd name="T23" fmla="*/ 155 h 206"/>
                <a:gd name="T24" fmla="*/ 249 w 438"/>
                <a:gd name="T25" fmla="*/ 178 h 206"/>
                <a:gd name="T26" fmla="*/ 230 w 438"/>
                <a:gd name="T27" fmla="*/ 174 h 206"/>
                <a:gd name="T28" fmla="*/ 117 w 438"/>
                <a:gd name="T29" fmla="*/ 156 h 206"/>
                <a:gd name="T30" fmla="*/ 109 w 438"/>
                <a:gd name="T31" fmla="*/ 161 h 206"/>
                <a:gd name="T32" fmla="*/ 67 w 438"/>
                <a:gd name="T33" fmla="*/ 174 h 206"/>
                <a:gd name="T34" fmla="*/ 52 w 438"/>
                <a:gd name="T35" fmla="*/ 180 h 206"/>
                <a:gd name="T36" fmla="*/ 27 w 438"/>
                <a:gd name="T37" fmla="*/ 203 h 206"/>
                <a:gd name="T38" fmla="*/ 9 w 438"/>
                <a:gd name="T39" fmla="*/ 193 h 206"/>
                <a:gd name="T40" fmla="*/ 3 w 438"/>
                <a:gd name="T41" fmla="*/ 168 h 206"/>
                <a:gd name="T42" fmla="*/ 3 w 438"/>
                <a:gd name="T43" fmla="*/ 158 h 206"/>
                <a:gd name="T44" fmla="*/ 50 w 438"/>
                <a:gd name="T45" fmla="*/ 109 h 206"/>
                <a:gd name="T46" fmla="*/ 61 w 438"/>
                <a:gd name="T47" fmla="*/ 104 h 206"/>
                <a:gd name="T48" fmla="*/ 123 w 438"/>
                <a:gd name="T49" fmla="*/ 93 h 206"/>
                <a:gd name="T50" fmla="*/ 144 w 438"/>
                <a:gd name="T51" fmla="*/ 100 h 206"/>
                <a:gd name="T52" fmla="*/ 162 w 438"/>
                <a:gd name="T53" fmla="*/ 106 h 206"/>
                <a:gd name="T54" fmla="*/ 159 w 438"/>
                <a:gd name="T55" fmla="*/ 78 h 206"/>
                <a:gd name="T56" fmla="*/ 116 w 438"/>
                <a:gd name="T57" fmla="*/ 30 h 206"/>
                <a:gd name="T58" fmla="*/ 133 w 438"/>
                <a:gd name="T59" fmla="*/ 0 h 206"/>
                <a:gd name="T60" fmla="*/ 204 w 438"/>
                <a:gd name="T61" fmla="*/ 32 h 206"/>
                <a:gd name="T62" fmla="*/ 236 w 438"/>
                <a:gd name="T63" fmla="*/ 34 h 206"/>
                <a:gd name="T64" fmla="*/ 257 w 438"/>
                <a:gd name="T65" fmla="*/ 3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8" h="206">
                  <a:moveTo>
                    <a:pt x="257" y="36"/>
                  </a:moveTo>
                  <a:cubicBezTo>
                    <a:pt x="274" y="43"/>
                    <a:pt x="291" y="38"/>
                    <a:pt x="308" y="32"/>
                  </a:cubicBezTo>
                  <a:cubicBezTo>
                    <a:pt x="321" y="28"/>
                    <a:pt x="331" y="27"/>
                    <a:pt x="343" y="35"/>
                  </a:cubicBezTo>
                  <a:cubicBezTo>
                    <a:pt x="352" y="42"/>
                    <a:pt x="364" y="45"/>
                    <a:pt x="375" y="42"/>
                  </a:cubicBezTo>
                  <a:cubicBezTo>
                    <a:pt x="385" y="41"/>
                    <a:pt x="395" y="47"/>
                    <a:pt x="394" y="53"/>
                  </a:cubicBezTo>
                  <a:cubicBezTo>
                    <a:pt x="392" y="74"/>
                    <a:pt x="408" y="76"/>
                    <a:pt x="420" y="81"/>
                  </a:cubicBezTo>
                  <a:cubicBezTo>
                    <a:pt x="427" y="84"/>
                    <a:pt x="438" y="84"/>
                    <a:pt x="436" y="95"/>
                  </a:cubicBezTo>
                  <a:cubicBezTo>
                    <a:pt x="434" y="105"/>
                    <a:pt x="425" y="109"/>
                    <a:pt x="415" y="107"/>
                  </a:cubicBezTo>
                  <a:cubicBezTo>
                    <a:pt x="390" y="104"/>
                    <a:pt x="374" y="123"/>
                    <a:pt x="356" y="134"/>
                  </a:cubicBezTo>
                  <a:cubicBezTo>
                    <a:pt x="344" y="142"/>
                    <a:pt x="333" y="157"/>
                    <a:pt x="315" y="146"/>
                  </a:cubicBezTo>
                  <a:cubicBezTo>
                    <a:pt x="312" y="143"/>
                    <a:pt x="310" y="147"/>
                    <a:pt x="308" y="150"/>
                  </a:cubicBezTo>
                  <a:cubicBezTo>
                    <a:pt x="306" y="152"/>
                    <a:pt x="304" y="156"/>
                    <a:pt x="303" y="155"/>
                  </a:cubicBezTo>
                  <a:cubicBezTo>
                    <a:pt x="279" y="151"/>
                    <a:pt x="268" y="172"/>
                    <a:pt x="249" y="178"/>
                  </a:cubicBezTo>
                  <a:cubicBezTo>
                    <a:pt x="241" y="180"/>
                    <a:pt x="235" y="178"/>
                    <a:pt x="230" y="174"/>
                  </a:cubicBezTo>
                  <a:cubicBezTo>
                    <a:pt x="195" y="148"/>
                    <a:pt x="155" y="156"/>
                    <a:pt x="117" y="156"/>
                  </a:cubicBezTo>
                  <a:cubicBezTo>
                    <a:pt x="113" y="156"/>
                    <a:pt x="110" y="157"/>
                    <a:pt x="109" y="161"/>
                  </a:cubicBezTo>
                  <a:cubicBezTo>
                    <a:pt x="100" y="184"/>
                    <a:pt x="83" y="181"/>
                    <a:pt x="67" y="174"/>
                  </a:cubicBezTo>
                  <a:cubicBezTo>
                    <a:pt x="57" y="169"/>
                    <a:pt x="55" y="171"/>
                    <a:pt x="52" y="180"/>
                  </a:cubicBezTo>
                  <a:cubicBezTo>
                    <a:pt x="50" y="193"/>
                    <a:pt x="37" y="198"/>
                    <a:pt x="27" y="203"/>
                  </a:cubicBezTo>
                  <a:cubicBezTo>
                    <a:pt x="19" y="206"/>
                    <a:pt x="11" y="203"/>
                    <a:pt x="9" y="193"/>
                  </a:cubicBezTo>
                  <a:cubicBezTo>
                    <a:pt x="7" y="184"/>
                    <a:pt x="5" y="176"/>
                    <a:pt x="3" y="168"/>
                  </a:cubicBezTo>
                  <a:cubicBezTo>
                    <a:pt x="2" y="164"/>
                    <a:pt x="0" y="160"/>
                    <a:pt x="3" y="158"/>
                  </a:cubicBezTo>
                  <a:cubicBezTo>
                    <a:pt x="24" y="146"/>
                    <a:pt x="34" y="125"/>
                    <a:pt x="50" y="109"/>
                  </a:cubicBezTo>
                  <a:cubicBezTo>
                    <a:pt x="53" y="106"/>
                    <a:pt x="57" y="104"/>
                    <a:pt x="61" y="104"/>
                  </a:cubicBezTo>
                  <a:cubicBezTo>
                    <a:pt x="82" y="107"/>
                    <a:pt x="102" y="97"/>
                    <a:pt x="123" y="93"/>
                  </a:cubicBezTo>
                  <a:cubicBezTo>
                    <a:pt x="132" y="90"/>
                    <a:pt x="137" y="95"/>
                    <a:pt x="144" y="100"/>
                  </a:cubicBezTo>
                  <a:cubicBezTo>
                    <a:pt x="149" y="104"/>
                    <a:pt x="154" y="118"/>
                    <a:pt x="162" y="106"/>
                  </a:cubicBezTo>
                  <a:cubicBezTo>
                    <a:pt x="168" y="98"/>
                    <a:pt x="170" y="83"/>
                    <a:pt x="159" y="78"/>
                  </a:cubicBezTo>
                  <a:cubicBezTo>
                    <a:pt x="137" y="68"/>
                    <a:pt x="129" y="46"/>
                    <a:pt x="116" y="30"/>
                  </a:cubicBezTo>
                  <a:cubicBezTo>
                    <a:pt x="104" y="16"/>
                    <a:pt x="102" y="6"/>
                    <a:pt x="133" y="0"/>
                  </a:cubicBezTo>
                  <a:cubicBezTo>
                    <a:pt x="160" y="2"/>
                    <a:pt x="180" y="22"/>
                    <a:pt x="204" y="32"/>
                  </a:cubicBezTo>
                  <a:cubicBezTo>
                    <a:pt x="215" y="37"/>
                    <a:pt x="224" y="42"/>
                    <a:pt x="236" y="34"/>
                  </a:cubicBezTo>
                  <a:cubicBezTo>
                    <a:pt x="243" y="29"/>
                    <a:pt x="250" y="32"/>
                    <a:pt x="257" y="36"/>
                  </a:cubicBezTo>
                  <a:close/>
                </a:path>
              </a:pathLst>
            </a:custGeom>
            <a:solidFill>
              <a:srgbClr val="F1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0" name="Freeform 1057">
              <a:extLst>
                <a:ext uri="{FF2B5EF4-FFF2-40B4-BE49-F238E27FC236}">
                  <a16:creationId xmlns:a16="http://schemas.microsoft.com/office/drawing/2014/main" id="{A035C100-57E7-062C-8B0F-9EFE6CB0A2E1}"/>
                </a:ext>
              </a:extLst>
            </p:cNvPr>
            <p:cNvSpPr/>
            <p:nvPr/>
          </p:nvSpPr>
          <p:spPr bwMode="auto">
            <a:xfrm>
              <a:off x="7124700" y="2762251"/>
              <a:ext cx="49213" cy="84138"/>
            </a:xfrm>
            <a:custGeom>
              <a:avLst/>
              <a:gdLst>
                <a:gd name="T0" fmla="*/ 77 w 77"/>
                <a:gd name="T1" fmla="*/ 23 h 62"/>
                <a:gd name="T2" fmla="*/ 40 w 77"/>
                <a:gd name="T3" fmla="*/ 60 h 62"/>
                <a:gd name="T4" fmla="*/ 0 w 77"/>
                <a:gd name="T5" fmla="*/ 26 h 62"/>
                <a:gd name="T6" fmla="*/ 0 w 77"/>
                <a:gd name="T7" fmla="*/ 20 h 62"/>
                <a:gd name="T8" fmla="*/ 42 w 77"/>
                <a:gd name="T9" fmla="*/ 4 h 62"/>
                <a:gd name="T10" fmla="*/ 46 w 77"/>
                <a:gd name="T11" fmla="*/ 7 h 62"/>
                <a:gd name="T12" fmla="*/ 77 w 77"/>
                <a:gd name="T13" fmla="*/ 2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62">
                  <a:moveTo>
                    <a:pt x="77" y="23"/>
                  </a:moveTo>
                  <a:cubicBezTo>
                    <a:pt x="76" y="47"/>
                    <a:pt x="63" y="58"/>
                    <a:pt x="40" y="60"/>
                  </a:cubicBezTo>
                  <a:cubicBezTo>
                    <a:pt x="19" y="62"/>
                    <a:pt x="1" y="47"/>
                    <a:pt x="0" y="26"/>
                  </a:cubicBezTo>
                  <a:cubicBezTo>
                    <a:pt x="0" y="24"/>
                    <a:pt x="0" y="20"/>
                    <a:pt x="0" y="20"/>
                  </a:cubicBezTo>
                  <a:cubicBezTo>
                    <a:pt x="16" y="18"/>
                    <a:pt x="25" y="0"/>
                    <a:pt x="42" y="4"/>
                  </a:cubicBezTo>
                  <a:cubicBezTo>
                    <a:pt x="44" y="4"/>
                    <a:pt x="46" y="6"/>
                    <a:pt x="46" y="7"/>
                  </a:cubicBezTo>
                  <a:cubicBezTo>
                    <a:pt x="44" y="36"/>
                    <a:pt x="67" y="17"/>
                    <a:pt x="77" y="23"/>
                  </a:cubicBezTo>
                  <a:close/>
                </a:path>
              </a:pathLst>
            </a:custGeom>
            <a:solidFill>
              <a:srgbClr val="F1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1" name="Freeform 1058">
              <a:extLst>
                <a:ext uri="{FF2B5EF4-FFF2-40B4-BE49-F238E27FC236}">
                  <a16:creationId xmlns:a16="http://schemas.microsoft.com/office/drawing/2014/main" id="{44C57F76-8F22-56EF-074A-47369C7F67AE}"/>
                </a:ext>
              </a:extLst>
            </p:cNvPr>
            <p:cNvSpPr/>
            <p:nvPr/>
          </p:nvSpPr>
          <p:spPr bwMode="auto">
            <a:xfrm>
              <a:off x="7177088" y="2784476"/>
              <a:ext cx="15875" cy="38100"/>
            </a:xfrm>
            <a:custGeom>
              <a:avLst/>
              <a:gdLst>
                <a:gd name="T0" fmla="*/ 6 w 26"/>
                <a:gd name="T1" fmla="*/ 0 h 28"/>
                <a:gd name="T2" fmla="*/ 26 w 26"/>
                <a:gd name="T3" fmla="*/ 28 h 28"/>
                <a:gd name="T4" fmla="*/ 6 w 26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8">
                  <a:moveTo>
                    <a:pt x="6" y="0"/>
                  </a:moveTo>
                  <a:cubicBezTo>
                    <a:pt x="20" y="4"/>
                    <a:pt x="24" y="15"/>
                    <a:pt x="26" y="28"/>
                  </a:cubicBezTo>
                  <a:cubicBezTo>
                    <a:pt x="8" y="26"/>
                    <a:pt x="0" y="18"/>
                    <a:pt x="6" y="0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2" name="Freeform 1059">
              <a:extLst>
                <a:ext uri="{FF2B5EF4-FFF2-40B4-BE49-F238E27FC236}">
                  <a16:creationId xmlns:a16="http://schemas.microsoft.com/office/drawing/2014/main" id="{6BE0C057-AAEB-ED2D-7EE4-2BC3665EBBA5}"/>
                </a:ext>
              </a:extLst>
            </p:cNvPr>
            <p:cNvSpPr/>
            <p:nvPr/>
          </p:nvSpPr>
          <p:spPr bwMode="auto">
            <a:xfrm>
              <a:off x="7192963" y="2833688"/>
              <a:ext cx="11113" cy="26988"/>
            </a:xfrm>
            <a:custGeom>
              <a:avLst/>
              <a:gdLst>
                <a:gd name="T0" fmla="*/ 2 w 18"/>
                <a:gd name="T1" fmla="*/ 0 h 20"/>
                <a:gd name="T2" fmla="*/ 18 w 18"/>
                <a:gd name="T3" fmla="*/ 20 h 20"/>
                <a:gd name="T4" fmla="*/ 2 w 18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0">
                  <a:moveTo>
                    <a:pt x="2" y="0"/>
                  </a:moveTo>
                  <a:cubicBezTo>
                    <a:pt x="12" y="2"/>
                    <a:pt x="14" y="12"/>
                    <a:pt x="18" y="20"/>
                  </a:cubicBezTo>
                  <a:cubicBezTo>
                    <a:pt x="5" y="19"/>
                    <a:pt x="0" y="12"/>
                    <a:pt x="2" y="0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3" name="Freeform 1060">
              <a:extLst>
                <a:ext uri="{FF2B5EF4-FFF2-40B4-BE49-F238E27FC236}">
                  <a16:creationId xmlns:a16="http://schemas.microsoft.com/office/drawing/2014/main" id="{CC44B3F6-4F5B-6532-D74F-25208FC409DD}"/>
                </a:ext>
              </a:extLst>
            </p:cNvPr>
            <p:cNvSpPr/>
            <p:nvPr/>
          </p:nvSpPr>
          <p:spPr bwMode="auto">
            <a:xfrm>
              <a:off x="7005638" y="3090863"/>
              <a:ext cx="192088" cy="166688"/>
            </a:xfrm>
            <a:custGeom>
              <a:avLst/>
              <a:gdLst>
                <a:gd name="T0" fmla="*/ 23 w 298"/>
                <a:gd name="T1" fmla="*/ 44 h 123"/>
                <a:gd name="T2" fmla="*/ 27 w 298"/>
                <a:gd name="T3" fmla="*/ 62 h 123"/>
                <a:gd name="T4" fmla="*/ 43 w 298"/>
                <a:gd name="T5" fmla="*/ 71 h 123"/>
                <a:gd name="T6" fmla="*/ 59 w 298"/>
                <a:gd name="T7" fmla="*/ 68 h 123"/>
                <a:gd name="T8" fmla="*/ 84 w 298"/>
                <a:gd name="T9" fmla="*/ 56 h 123"/>
                <a:gd name="T10" fmla="*/ 91 w 298"/>
                <a:gd name="T11" fmla="*/ 52 h 123"/>
                <a:gd name="T12" fmla="*/ 125 w 298"/>
                <a:gd name="T13" fmla="*/ 15 h 123"/>
                <a:gd name="T14" fmla="*/ 143 w 298"/>
                <a:gd name="T15" fmla="*/ 8 h 123"/>
                <a:gd name="T16" fmla="*/ 235 w 298"/>
                <a:gd name="T17" fmla="*/ 21 h 123"/>
                <a:gd name="T18" fmla="*/ 290 w 298"/>
                <a:gd name="T19" fmla="*/ 23 h 123"/>
                <a:gd name="T20" fmla="*/ 298 w 298"/>
                <a:gd name="T21" fmla="*/ 25 h 123"/>
                <a:gd name="T22" fmla="*/ 295 w 298"/>
                <a:gd name="T23" fmla="*/ 32 h 123"/>
                <a:gd name="T24" fmla="*/ 246 w 298"/>
                <a:gd name="T25" fmla="*/ 64 h 123"/>
                <a:gd name="T26" fmla="*/ 200 w 298"/>
                <a:gd name="T27" fmla="*/ 102 h 123"/>
                <a:gd name="T28" fmla="*/ 171 w 298"/>
                <a:gd name="T29" fmla="*/ 120 h 123"/>
                <a:gd name="T30" fmla="*/ 117 w 298"/>
                <a:gd name="T31" fmla="*/ 97 h 123"/>
                <a:gd name="T32" fmla="*/ 98 w 298"/>
                <a:gd name="T33" fmla="*/ 91 h 123"/>
                <a:gd name="T34" fmla="*/ 67 w 298"/>
                <a:gd name="T35" fmla="*/ 112 h 123"/>
                <a:gd name="T36" fmla="*/ 34 w 298"/>
                <a:gd name="T37" fmla="*/ 95 h 123"/>
                <a:gd name="T38" fmla="*/ 12 w 298"/>
                <a:gd name="T39" fmla="*/ 71 h 123"/>
                <a:gd name="T40" fmla="*/ 3 w 298"/>
                <a:gd name="T41" fmla="*/ 39 h 123"/>
                <a:gd name="T42" fmla="*/ 23 w 298"/>
                <a:gd name="T43" fmla="*/ 44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8" h="123">
                  <a:moveTo>
                    <a:pt x="23" y="44"/>
                  </a:moveTo>
                  <a:cubicBezTo>
                    <a:pt x="24" y="50"/>
                    <a:pt x="26" y="56"/>
                    <a:pt x="27" y="62"/>
                  </a:cubicBezTo>
                  <a:cubicBezTo>
                    <a:pt x="27" y="74"/>
                    <a:pt x="35" y="74"/>
                    <a:pt x="43" y="71"/>
                  </a:cubicBezTo>
                  <a:cubicBezTo>
                    <a:pt x="49" y="68"/>
                    <a:pt x="52" y="65"/>
                    <a:pt x="59" y="68"/>
                  </a:cubicBezTo>
                  <a:cubicBezTo>
                    <a:pt x="73" y="76"/>
                    <a:pt x="83" y="75"/>
                    <a:pt x="84" y="56"/>
                  </a:cubicBezTo>
                  <a:cubicBezTo>
                    <a:pt x="84" y="55"/>
                    <a:pt x="89" y="54"/>
                    <a:pt x="91" y="52"/>
                  </a:cubicBezTo>
                  <a:cubicBezTo>
                    <a:pt x="104" y="41"/>
                    <a:pt x="118" y="31"/>
                    <a:pt x="125" y="15"/>
                  </a:cubicBezTo>
                  <a:cubicBezTo>
                    <a:pt x="129" y="7"/>
                    <a:pt x="135" y="4"/>
                    <a:pt x="143" y="8"/>
                  </a:cubicBezTo>
                  <a:cubicBezTo>
                    <a:pt x="175" y="0"/>
                    <a:pt x="205" y="13"/>
                    <a:pt x="235" y="21"/>
                  </a:cubicBezTo>
                  <a:cubicBezTo>
                    <a:pt x="254" y="26"/>
                    <a:pt x="272" y="24"/>
                    <a:pt x="290" y="23"/>
                  </a:cubicBezTo>
                  <a:cubicBezTo>
                    <a:pt x="293" y="22"/>
                    <a:pt x="297" y="21"/>
                    <a:pt x="298" y="25"/>
                  </a:cubicBezTo>
                  <a:cubicBezTo>
                    <a:pt x="298" y="28"/>
                    <a:pt x="296" y="30"/>
                    <a:pt x="295" y="32"/>
                  </a:cubicBezTo>
                  <a:cubicBezTo>
                    <a:pt x="281" y="47"/>
                    <a:pt x="263" y="55"/>
                    <a:pt x="246" y="64"/>
                  </a:cubicBezTo>
                  <a:cubicBezTo>
                    <a:pt x="228" y="73"/>
                    <a:pt x="208" y="78"/>
                    <a:pt x="200" y="102"/>
                  </a:cubicBezTo>
                  <a:cubicBezTo>
                    <a:pt x="197" y="110"/>
                    <a:pt x="181" y="114"/>
                    <a:pt x="171" y="120"/>
                  </a:cubicBezTo>
                  <a:cubicBezTo>
                    <a:pt x="148" y="123"/>
                    <a:pt x="128" y="121"/>
                    <a:pt x="117" y="97"/>
                  </a:cubicBezTo>
                  <a:cubicBezTo>
                    <a:pt x="115" y="91"/>
                    <a:pt x="106" y="88"/>
                    <a:pt x="98" y="91"/>
                  </a:cubicBezTo>
                  <a:cubicBezTo>
                    <a:pt x="86" y="96"/>
                    <a:pt x="75" y="101"/>
                    <a:pt x="67" y="112"/>
                  </a:cubicBezTo>
                  <a:cubicBezTo>
                    <a:pt x="52" y="115"/>
                    <a:pt x="41" y="109"/>
                    <a:pt x="34" y="95"/>
                  </a:cubicBezTo>
                  <a:cubicBezTo>
                    <a:pt x="29" y="86"/>
                    <a:pt x="23" y="77"/>
                    <a:pt x="12" y="71"/>
                  </a:cubicBezTo>
                  <a:cubicBezTo>
                    <a:pt x="0" y="65"/>
                    <a:pt x="2" y="51"/>
                    <a:pt x="3" y="39"/>
                  </a:cubicBezTo>
                  <a:cubicBezTo>
                    <a:pt x="5" y="30"/>
                    <a:pt x="11" y="31"/>
                    <a:pt x="23" y="44"/>
                  </a:cubicBezTo>
                  <a:close/>
                </a:path>
              </a:pathLst>
            </a:custGeom>
            <a:solidFill>
              <a:srgbClr val="D9C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4" name="Freeform 1061">
              <a:extLst>
                <a:ext uri="{FF2B5EF4-FFF2-40B4-BE49-F238E27FC236}">
                  <a16:creationId xmlns:a16="http://schemas.microsoft.com/office/drawing/2014/main" id="{97D92536-AFB8-C33E-7F4D-4ECBB5E46C9A}"/>
                </a:ext>
              </a:extLst>
            </p:cNvPr>
            <p:cNvSpPr/>
            <p:nvPr/>
          </p:nvSpPr>
          <p:spPr bwMode="auto">
            <a:xfrm>
              <a:off x="7432675" y="2190751"/>
              <a:ext cx="134938" cy="361950"/>
            </a:xfrm>
            <a:custGeom>
              <a:avLst/>
              <a:gdLst>
                <a:gd name="T0" fmla="*/ 149 w 210"/>
                <a:gd name="T1" fmla="*/ 44 h 268"/>
                <a:gd name="T2" fmla="*/ 191 w 210"/>
                <a:gd name="T3" fmla="*/ 104 h 268"/>
                <a:gd name="T4" fmla="*/ 196 w 210"/>
                <a:gd name="T5" fmla="*/ 118 h 268"/>
                <a:gd name="T6" fmla="*/ 198 w 210"/>
                <a:gd name="T7" fmla="*/ 144 h 268"/>
                <a:gd name="T8" fmla="*/ 197 w 210"/>
                <a:gd name="T9" fmla="*/ 189 h 268"/>
                <a:gd name="T10" fmla="*/ 185 w 210"/>
                <a:gd name="T11" fmla="*/ 222 h 268"/>
                <a:gd name="T12" fmla="*/ 167 w 210"/>
                <a:gd name="T13" fmla="*/ 235 h 268"/>
                <a:gd name="T14" fmla="*/ 129 w 210"/>
                <a:gd name="T15" fmla="*/ 229 h 268"/>
                <a:gd name="T16" fmla="*/ 95 w 210"/>
                <a:gd name="T17" fmla="*/ 243 h 268"/>
                <a:gd name="T18" fmla="*/ 78 w 210"/>
                <a:gd name="T19" fmla="*/ 246 h 268"/>
                <a:gd name="T20" fmla="*/ 66 w 210"/>
                <a:gd name="T21" fmla="*/ 247 h 268"/>
                <a:gd name="T22" fmla="*/ 45 w 210"/>
                <a:gd name="T23" fmla="*/ 268 h 268"/>
                <a:gd name="T24" fmla="*/ 42 w 210"/>
                <a:gd name="T25" fmla="*/ 241 h 268"/>
                <a:gd name="T26" fmla="*/ 56 w 210"/>
                <a:gd name="T27" fmla="*/ 231 h 268"/>
                <a:gd name="T28" fmla="*/ 57 w 210"/>
                <a:gd name="T29" fmla="*/ 205 h 268"/>
                <a:gd name="T30" fmla="*/ 38 w 210"/>
                <a:gd name="T31" fmla="*/ 211 h 268"/>
                <a:gd name="T32" fmla="*/ 0 w 210"/>
                <a:gd name="T33" fmla="*/ 225 h 268"/>
                <a:gd name="T34" fmla="*/ 44 w 210"/>
                <a:gd name="T35" fmla="*/ 194 h 268"/>
                <a:gd name="T36" fmla="*/ 55 w 210"/>
                <a:gd name="T37" fmla="*/ 184 h 268"/>
                <a:gd name="T38" fmla="*/ 81 w 210"/>
                <a:gd name="T39" fmla="*/ 153 h 268"/>
                <a:gd name="T40" fmla="*/ 96 w 210"/>
                <a:gd name="T41" fmla="*/ 142 h 268"/>
                <a:gd name="T42" fmla="*/ 82 w 210"/>
                <a:gd name="T43" fmla="*/ 124 h 268"/>
                <a:gd name="T44" fmla="*/ 64 w 210"/>
                <a:gd name="T45" fmla="*/ 106 h 268"/>
                <a:gd name="T46" fmla="*/ 66 w 210"/>
                <a:gd name="T47" fmla="*/ 78 h 268"/>
                <a:gd name="T48" fmla="*/ 85 w 210"/>
                <a:gd name="T49" fmla="*/ 51 h 268"/>
                <a:gd name="T50" fmla="*/ 104 w 210"/>
                <a:gd name="T51" fmla="*/ 47 h 268"/>
                <a:gd name="T52" fmla="*/ 114 w 210"/>
                <a:gd name="T53" fmla="*/ 37 h 268"/>
                <a:gd name="T54" fmla="*/ 137 w 210"/>
                <a:gd name="T55" fmla="*/ 0 h 268"/>
                <a:gd name="T56" fmla="*/ 142 w 210"/>
                <a:gd name="T57" fmla="*/ 25 h 268"/>
                <a:gd name="T58" fmla="*/ 149 w 210"/>
                <a:gd name="T59" fmla="*/ 44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0" h="268">
                  <a:moveTo>
                    <a:pt x="149" y="44"/>
                  </a:moveTo>
                  <a:cubicBezTo>
                    <a:pt x="149" y="80"/>
                    <a:pt x="155" y="90"/>
                    <a:pt x="191" y="104"/>
                  </a:cubicBezTo>
                  <a:cubicBezTo>
                    <a:pt x="199" y="107"/>
                    <a:pt x="202" y="110"/>
                    <a:pt x="196" y="118"/>
                  </a:cubicBezTo>
                  <a:cubicBezTo>
                    <a:pt x="190" y="127"/>
                    <a:pt x="192" y="135"/>
                    <a:pt x="198" y="144"/>
                  </a:cubicBezTo>
                  <a:cubicBezTo>
                    <a:pt x="208" y="159"/>
                    <a:pt x="210" y="175"/>
                    <a:pt x="197" y="189"/>
                  </a:cubicBezTo>
                  <a:cubicBezTo>
                    <a:pt x="188" y="199"/>
                    <a:pt x="186" y="210"/>
                    <a:pt x="185" y="222"/>
                  </a:cubicBezTo>
                  <a:cubicBezTo>
                    <a:pt x="184" y="233"/>
                    <a:pt x="177" y="237"/>
                    <a:pt x="167" y="235"/>
                  </a:cubicBezTo>
                  <a:cubicBezTo>
                    <a:pt x="155" y="234"/>
                    <a:pt x="142" y="234"/>
                    <a:pt x="129" y="229"/>
                  </a:cubicBezTo>
                  <a:cubicBezTo>
                    <a:pt x="117" y="224"/>
                    <a:pt x="103" y="229"/>
                    <a:pt x="95" y="243"/>
                  </a:cubicBezTo>
                  <a:cubicBezTo>
                    <a:pt x="89" y="254"/>
                    <a:pt x="88" y="254"/>
                    <a:pt x="78" y="246"/>
                  </a:cubicBezTo>
                  <a:cubicBezTo>
                    <a:pt x="73" y="242"/>
                    <a:pt x="69" y="245"/>
                    <a:pt x="66" y="247"/>
                  </a:cubicBezTo>
                  <a:cubicBezTo>
                    <a:pt x="59" y="254"/>
                    <a:pt x="49" y="258"/>
                    <a:pt x="45" y="268"/>
                  </a:cubicBezTo>
                  <a:cubicBezTo>
                    <a:pt x="31" y="260"/>
                    <a:pt x="30" y="251"/>
                    <a:pt x="42" y="241"/>
                  </a:cubicBezTo>
                  <a:cubicBezTo>
                    <a:pt x="46" y="238"/>
                    <a:pt x="54" y="237"/>
                    <a:pt x="56" y="231"/>
                  </a:cubicBezTo>
                  <a:cubicBezTo>
                    <a:pt x="57" y="222"/>
                    <a:pt x="61" y="210"/>
                    <a:pt x="57" y="205"/>
                  </a:cubicBezTo>
                  <a:cubicBezTo>
                    <a:pt x="52" y="197"/>
                    <a:pt x="45" y="209"/>
                    <a:pt x="38" y="211"/>
                  </a:cubicBezTo>
                  <a:cubicBezTo>
                    <a:pt x="26" y="214"/>
                    <a:pt x="16" y="224"/>
                    <a:pt x="0" y="225"/>
                  </a:cubicBezTo>
                  <a:cubicBezTo>
                    <a:pt x="13" y="210"/>
                    <a:pt x="23" y="194"/>
                    <a:pt x="44" y="194"/>
                  </a:cubicBezTo>
                  <a:cubicBezTo>
                    <a:pt x="52" y="194"/>
                    <a:pt x="56" y="189"/>
                    <a:pt x="55" y="184"/>
                  </a:cubicBezTo>
                  <a:cubicBezTo>
                    <a:pt x="55" y="166"/>
                    <a:pt x="68" y="160"/>
                    <a:pt x="81" y="153"/>
                  </a:cubicBezTo>
                  <a:cubicBezTo>
                    <a:pt x="87" y="150"/>
                    <a:pt x="96" y="149"/>
                    <a:pt x="96" y="142"/>
                  </a:cubicBezTo>
                  <a:cubicBezTo>
                    <a:pt x="95" y="134"/>
                    <a:pt x="90" y="127"/>
                    <a:pt x="82" y="124"/>
                  </a:cubicBezTo>
                  <a:cubicBezTo>
                    <a:pt x="73" y="120"/>
                    <a:pt x="69" y="113"/>
                    <a:pt x="64" y="106"/>
                  </a:cubicBezTo>
                  <a:cubicBezTo>
                    <a:pt x="56" y="96"/>
                    <a:pt x="57" y="86"/>
                    <a:pt x="66" y="78"/>
                  </a:cubicBezTo>
                  <a:cubicBezTo>
                    <a:pt x="74" y="70"/>
                    <a:pt x="81" y="62"/>
                    <a:pt x="85" y="51"/>
                  </a:cubicBezTo>
                  <a:cubicBezTo>
                    <a:pt x="89" y="41"/>
                    <a:pt x="97" y="47"/>
                    <a:pt x="104" y="47"/>
                  </a:cubicBezTo>
                  <a:cubicBezTo>
                    <a:pt x="109" y="47"/>
                    <a:pt x="123" y="53"/>
                    <a:pt x="114" y="37"/>
                  </a:cubicBezTo>
                  <a:cubicBezTo>
                    <a:pt x="129" y="29"/>
                    <a:pt x="112" y="2"/>
                    <a:pt x="137" y="0"/>
                  </a:cubicBezTo>
                  <a:cubicBezTo>
                    <a:pt x="147" y="6"/>
                    <a:pt x="162" y="10"/>
                    <a:pt x="142" y="25"/>
                  </a:cubicBezTo>
                  <a:cubicBezTo>
                    <a:pt x="132" y="32"/>
                    <a:pt x="146" y="38"/>
                    <a:pt x="149" y="44"/>
                  </a:cubicBezTo>
                  <a:close/>
                </a:path>
              </a:pathLst>
            </a:custGeom>
            <a:solidFill>
              <a:srgbClr val="D09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5" name="Freeform 1062">
              <a:extLst>
                <a:ext uri="{FF2B5EF4-FFF2-40B4-BE49-F238E27FC236}">
                  <a16:creationId xmlns:a16="http://schemas.microsoft.com/office/drawing/2014/main" id="{90B66513-9139-40D1-2158-EA5F841AB6D1}"/>
                </a:ext>
              </a:extLst>
            </p:cNvPr>
            <p:cNvSpPr/>
            <p:nvPr/>
          </p:nvSpPr>
          <p:spPr bwMode="auto">
            <a:xfrm>
              <a:off x="7245350" y="2212976"/>
              <a:ext cx="53975" cy="84138"/>
            </a:xfrm>
            <a:custGeom>
              <a:avLst/>
              <a:gdLst>
                <a:gd name="T0" fmla="*/ 83 w 83"/>
                <a:gd name="T1" fmla="*/ 12 h 63"/>
                <a:gd name="T2" fmla="*/ 0 w 83"/>
                <a:gd name="T3" fmla="*/ 63 h 63"/>
                <a:gd name="T4" fmla="*/ 11 w 83"/>
                <a:gd name="T5" fmla="*/ 43 h 63"/>
                <a:gd name="T6" fmla="*/ 31 w 83"/>
                <a:gd name="T7" fmla="*/ 0 h 63"/>
                <a:gd name="T8" fmla="*/ 83 w 83"/>
                <a:gd name="T9" fmla="*/ 1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62">
                  <a:moveTo>
                    <a:pt x="83" y="12"/>
                  </a:moveTo>
                  <a:cubicBezTo>
                    <a:pt x="57" y="31"/>
                    <a:pt x="38" y="60"/>
                    <a:pt x="0" y="63"/>
                  </a:cubicBezTo>
                  <a:cubicBezTo>
                    <a:pt x="1" y="53"/>
                    <a:pt x="6" y="45"/>
                    <a:pt x="11" y="43"/>
                  </a:cubicBezTo>
                  <a:cubicBezTo>
                    <a:pt x="37" y="37"/>
                    <a:pt x="32" y="18"/>
                    <a:pt x="31" y="0"/>
                  </a:cubicBezTo>
                  <a:cubicBezTo>
                    <a:pt x="46" y="11"/>
                    <a:pt x="63" y="16"/>
                    <a:pt x="83" y="12"/>
                  </a:cubicBezTo>
                  <a:close/>
                </a:path>
              </a:pathLst>
            </a:custGeom>
            <a:solidFill>
              <a:srgbClr val="DC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6" name="Freeform 1063">
              <a:extLst>
                <a:ext uri="{FF2B5EF4-FFF2-40B4-BE49-F238E27FC236}">
                  <a16:creationId xmlns:a16="http://schemas.microsoft.com/office/drawing/2014/main" id="{27D16F85-29EB-76EC-CB89-E58B3033D6DB}"/>
                </a:ext>
              </a:extLst>
            </p:cNvPr>
            <p:cNvSpPr/>
            <p:nvPr/>
          </p:nvSpPr>
          <p:spPr bwMode="auto">
            <a:xfrm>
              <a:off x="7299325" y="2198688"/>
              <a:ext cx="28575" cy="41275"/>
            </a:xfrm>
            <a:custGeom>
              <a:avLst/>
              <a:gdLst>
                <a:gd name="T0" fmla="*/ 44 w 44"/>
                <a:gd name="T1" fmla="*/ 22 h 30"/>
                <a:gd name="T2" fmla="*/ 0 w 44"/>
                <a:gd name="T3" fmla="*/ 22 h 30"/>
                <a:gd name="T4" fmla="*/ 44 w 44"/>
                <a:gd name="T5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30">
                  <a:moveTo>
                    <a:pt x="44" y="22"/>
                  </a:moveTo>
                  <a:cubicBezTo>
                    <a:pt x="29" y="20"/>
                    <a:pt x="14" y="30"/>
                    <a:pt x="0" y="22"/>
                  </a:cubicBezTo>
                  <a:cubicBezTo>
                    <a:pt x="14" y="0"/>
                    <a:pt x="29" y="18"/>
                    <a:pt x="44" y="22"/>
                  </a:cubicBezTo>
                  <a:close/>
                </a:path>
              </a:pathLst>
            </a:custGeom>
            <a:solidFill>
              <a:srgbClr val="DCA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7" name="Freeform 1064">
              <a:extLst>
                <a:ext uri="{FF2B5EF4-FFF2-40B4-BE49-F238E27FC236}">
                  <a16:creationId xmlns:a16="http://schemas.microsoft.com/office/drawing/2014/main" id="{3EC4D418-EF9F-BE9A-081C-BD542B68DDEE}"/>
                </a:ext>
              </a:extLst>
            </p:cNvPr>
            <p:cNvSpPr/>
            <p:nvPr/>
          </p:nvSpPr>
          <p:spPr bwMode="auto">
            <a:xfrm>
              <a:off x="7239000" y="3046413"/>
              <a:ext cx="39688" cy="61913"/>
            </a:xfrm>
            <a:custGeom>
              <a:avLst/>
              <a:gdLst>
                <a:gd name="T0" fmla="*/ 41 w 61"/>
                <a:gd name="T1" fmla="*/ 42 h 46"/>
                <a:gd name="T2" fmla="*/ 1 w 61"/>
                <a:gd name="T3" fmla="*/ 46 h 46"/>
                <a:gd name="T4" fmla="*/ 15 w 61"/>
                <a:gd name="T5" fmla="*/ 8 h 46"/>
                <a:gd name="T6" fmla="*/ 36 w 61"/>
                <a:gd name="T7" fmla="*/ 3 h 46"/>
                <a:gd name="T8" fmla="*/ 61 w 61"/>
                <a:gd name="T9" fmla="*/ 7 h 46"/>
                <a:gd name="T10" fmla="*/ 61 w 61"/>
                <a:gd name="T11" fmla="*/ 7 h 46"/>
                <a:gd name="T12" fmla="*/ 41 w 61"/>
                <a:gd name="T13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46">
                  <a:moveTo>
                    <a:pt x="41" y="42"/>
                  </a:moveTo>
                  <a:cubicBezTo>
                    <a:pt x="26" y="34"/>
                    <a:pt x="12" y="28"/>
                    <a:pt x="1" y="46"/>
                  </a:cubicBezTo>
                  <a:cubicBezTo>
                    <a:pt x="0" y="32"/>
                    <a:pt x="9" y="21"/>
                    <a:pt x="15" y="8"/>
                  </a:cubicBezTo>
                  <a:cubicBezTo>
                    <a:pt x="19" y="0"/>
                    <a:pt x="28" y="2"/>
                    <a:pt x="36" y="3"/>
                  </a:cubicBezTo>
                  <a:cubicBezTo>
                    <a:pt x="44" y="5"/>
                    <a:pt x="52" y="7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54" y="18"/>
                    <a:pt x="39" y="26"/>
                    <a:pt x="41" y="42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8" name="Freeform 1065">
              <a:extLst>
                <a:ext uri="{FF2B5EF4-FFF2-40B4-BE49-F238E27FC236}">
                  <a16:creationId xmlns:a16="http://schemas.microsoft.com/office/drawing/2014/main" id="{3F281802-9722-8DB9-9496-878D748773C0}"/>
                </a:ext>
              </a:extLst>
            </p:cNvPr>
            <p:cNvSpPr/>
            <p:nvPr/>
          </p:nvSpPr>
          <p:spPr bwMode="auto">
            <a:xfrm>
              <a:off x="7296150" y="2986088"/>
              <a:ext cx="41275" cy="44450"/>
            </a:xfrm>
            <a:custGeom>
              <a:avLst/>
              <a:gdLst>
                <a:gd name="T0" fmla="*/ 0 w 63"/>
                <a:gd name="T1" fmla="*/ 23 h 33"/>
                <a:gd name="T2" fmla="*/ 36 w 63"/>
                <a:gd name="T3" fmla="*/ 5 h 33"/>
                <a:gd name="T4" fmla="*/ 57 w 63"/>
                <a:gd name="T5" fmla="*/ 5 h 33"/>
                <a:gd name="T6" fmla="*/ 60 w 63"/>
                <a:gd name="T7" fmla="*/ 23 h 33"/>
                <a:gd name="T8" fmla="*/ 41 w 63"/>
                <a:gd name="T9" fmla="*/ 32 h 33"/>
                <a:gd name="T10" fmla="*/ 0 w 63"/>
                <a:gd name="T11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33">
                  <a:moveTo>
                    <a:pt x="0" y="23"/>
                  </a:moveTo>
                  <a:cubicBezTo>
                    <a:pt x="16" y="20"/>
                    <a:pt x="25" y="10"/>
                    <a:pt x="36" y="5"/>
                  </a:cubicBezTo>
                  <a:cubicBezTo>
                    <a:pt x="43" y="2"/>
                    <a:pt x="51" y="0"/>
                    <a:pt x="57" y="5"/>
                  </a:cubicBezTo>
                  <a:cubicBezTo>
                    <a:pt x="61" y="9"/>
                    <a:pt x="63" y="17"/>
                    <a:pt x="60" y="23"/>
                  </a:cubicBezTo>
                  <a:cubicBezTo>
                    <a:pt x="56" y="30"/>
                    <a:pt x="51" y="32"/>
                    <a:pt x="41" y="32"/>
                  </a:cubicBezTo>
                  <a:cubicBezTo>
                    <a:pt x="27" y="33"/>
                    <a:pt x="15" y="32"/>
                    <a:pt x="0" y="23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9" name="Freeform 1066">
              <a:extLst>
                <a:ext uri="{FF2B5EF4-FFF2-40B4-BE49-F238E27FC236}">
                  <a16:creationId xmlns:a16="http://schemas.microsoft.com/office/drawing/2014/main" id="{3C28C476-0D54-545D-8276-295043A84DA0}"/>
                </a:ext>
              </a:extLst>
            </p:cNvPr>
            <p:cNvSpPr/>
            <p:nvPr/>
          </p:nvSpPr>
          <p:spPr bwMode="auto">
            <a:xfrm>
              <a:off x="7064375" y="3090863"/>
              <a:ext cx="33338" cy="71438"/>
            </a:xfrm>
            <a:custGeom>
              <a:avLst/>
              <a:gdLst>
                <a:gd name="T0" fmla="*/ 52 w 52"/>
                <a:gd name="T1" fmla="*/ 9 h 53"/>
                <a:gd name="T2" fmla="*/ 37 w 52"/>
                <a:gd name="T3" fmla="*/ 19 h 53"/>
                <a:gd name="T4" fmla="*/ 0 w 52"/>
                <a:gd name="T5" fmla="*/ 53 h 53"/>
                <a:gd name="T6" fmla="*/ 34 w 52"/>
                <a:gd name="T7" fmla="*/ 8 h 53"/>
                <a:gd name="T8" fmla="*/ 52 w 52"/>
                <a:gd name="T9" fmla="*/ 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2" y="9"/>
                  </a:moveTo>
                  <a:cubicBezTo>
                    <a:pt x="44" y="8"/>
                    <a:pt x="40" y="13"/>
                    <a:pt x="37" y="19"/>
                  </a:cubicBezTo>
                  <a:cubicBezTo>
                    <a:pt x="27" y="34"/>
                    <a:pt x="17" y="48"/>
                    <a:pt x="0" y="53"/>
                  </a:cubicBezTo>
                  <a:cubicBezTo>
                    <a:pt x="8" y="36"/>
                    <a:pt x="27" y="27"/>
                    <a:pt x="34" y="8"/>
                  </a:cubicBezTo>
                  <a:cubicBezTo>
                    <a:pt x="37" y="0"/>
                    <a:pt x="46" y="2"/>
                    <a:pt x="52" y="9"/>
                  </a:cubicBezTo>
                  <a:close/>
                </a:path>
              </a:pathLst>
            </a:custGeom>
            <a:solidFill>
              <a:srgbClr val="E7C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0" name="Freeform 1067">
              <a:extLst>
                <a:ext uri="{FF2B5EF4-FFF2-40B4-BE49-F238E27FC236}">
                  <a16:creationId xmlns:a16="http://schemas.microsoft.com/office/drawing/2014/main" id="{09F89794-7A60-E993-55E7-2C5EE338DF37}"/>
                </a:ext>
              </a:extLst>
            </p:cNvPr>
            <p:cNvSpPr/>
            <p:nvPr/>
          </p:nvSpPr>
          <p:spPr bwMode="auto">
            <a:xfrm>
              <a:off x="7359650" y="2897188"/>
              <a:ext cx="14288" cy="26988"/>
            </a:xfrm>
            <a:custGeom>
              <a:avLst/>
              <a:gdLst>
                <a:gd name="T0" fmla="*/ 9 w 20"/>
                <a:gd name="T1" fmla="*/ 20 h 20"/>
                <a:gd name="T2" fmla="*/ 1 w 20"/>
                <a:gd name="T3" fmla="*/ 13 h 20"/>
                <a:gd name="T4" fmla="*/ 10 w 20"/>
                <a:gd name="T5" fmla="*/ 1 h 20"/>
                <a:gd name="T6" fmla="*/ 20 w 20"/>
                <a:gd name="T7" fmla="*/ 7 h 20"/>
                <a:gd name="T8" fmla="*/ 9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9" y="20"/>
                  </a:moveTo>
                  <a:cubicBezTo>
                    <a:pt x="4" y="20"/>
                    <a:pt x="1" y="18"/>
                    <a:pt x="1" y="13"/>
                  </a:cubicBezTo>
                  <a:cubicBezTo>
                    <a:pt x="0" y="7"/>
                    <a:pt x="1" y="1"/>
                    <a:pt x="10" y="1"/>
                  </a:cubicBezTo>
                  <a:cubicBezTo>
                    <a:pt x="14" y="1"/>
                    <a:pt x="20" y="0"/>
                    <a:pt x="20" y="7"/>
                  </a:cubicBezTo>
                  <a:cubicBezTo>
                    <a:pt x="20" y="14"/>
                    <a:pt x="14" y="17"/>
                    <a:pt x="9" y="20"/>
                  </a:cubicBezTo>
                  <a:close/>
                </a:path>
              </a:pathLst>
            </a:custGeom>
            <a:solidFill>
              <a:srgbClr val="F1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1" name="Freeform 1068">
              <a:extLst>
                <a:ext uri="{FF2B5EF4-FFF2-40B4-BE49-F238E27FC236}">
                  <a16:creationId xmlns:a16="http://schemas.microsoft.com/office/drawing/2014/main" id="{8E00C699-AA63-05EA-B4D2-E57505F6CABE}"/>
                </a:ext>
              </a:extLst>
            </p:cNvPr>
            <p:cNvSpPr/>
            <p:nvPr/>
          </p:nvSpPr>
          <p:spPr bwMode="auto">
            <a:xfrm>
              <a:off x="7278688" y="3028951"/>
              <a:ext cx="12700" cy="26988"/>
            </a:xfrm>
            <a:custGeom>
              <a:avLst/>
              <a:gdLst>
                <a:gd name="T0" fmla="*/ 0 w 20"/>
                <a:gd name="T1" fmla="*/ 20 h 20"/>
                <a:gd name="T2" fmla="*/ 0 w 20"/>
                <a:gd name="T3" fmla="*/ 18 h 20"/>
                <a:gd name="T4" fmla="*/ 13 w 20"/>
                <a:gd name="T5" fmla="*/ 0 h 20"/>
                <a:gd name="T6" fmla="*/ 19 w 20"/>
                <a:gd name="T7" fmla="*/ 7 h 20"/>
                <a:gd name="T8" fmla="*/ 0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0" y="19"/>
                    <a:pt x="0" y="18"/>
                    <a:pt x="0" y="18"/>
                  </a:cubicBezTo>
                  <a:cubicBezTo>
                    <a:pt x="2" y="10"/>
                    <a:pt x="4" y="2"/>
                    <a:pt x="13" y="0"/>
                  </a:cubicBezTo>
                  <a:cubicBezTo>
                    <a:pt x="17" y="0"/>
                    <a:pt x="20" y="3"/>
                    <a:pt x="19" y="7"/>
                  </a:cubicBezTo>
                  <a:cubicBezTo>
                    <a:pt x="17" y="16"/>
                    <a:pt x="9" y="20"/>
                    <a:pt x="0" y="20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2" name="Freeform 1069">
              <a:extLst>
                <a:ext uri="{FF2B5EF4-FFF2-40B4-BE49-F238E27FC236}">
                  <a16:creationId xmlns:a16="http://schemas.microsoft.com/office/drawing/2014/main" id="{ACBE2788-4E5C-7076-3741-C584FD6CB3E9}"/>
                </a:ext>
              </a:extLst>
            </p:cNvPr>
            <p:cNvSpPr/>
            <p:nvPr/>
          </p:nvSpPr>
          <p:spPr bwMode="auto">
            <a:xfrm>
              <a:off x="7312025" y="2941638"/>
              <a:ext cx="15875" cy="23813"/>
            </a:xfrm>
            <a:custGeom>
              <a:avLst/>
              <a:gdLst>
                <a:gd name="T0" fmla="*/ 24 w 24"/>
                <a:gd name="T1" fmla="*/ 4 h 17"/>
                <a:gd name="T2" fmla="*/ 2 w 24"/>
                <a:gd name="T3" fmla="*/ 13 h 17"/>
                <a:gd name="T4" fmla="*/ 1 w 24"/>
                <a:gd name="T5" fmla="*/ 8 h 17"/>
                <a:gd name="T6" fmla="*/ 24 w 24"/>
                <a:gd name="T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7">
                  <a:moveTo>
                    <a:pt x="24" y="4"/>
                  </a:moveTo>
                  <a:cubicBezTo>
                    <a:pt x="15" y="12"/>
                    <a:pt x="10" y="17"/>
                    <a:pt x="2" y="13"/>
                  </a:cubicBezTo>
                  <a:cubicBezTo>
                    <a:pt x="1" y="13"/>
                    <a:pt x="0" y="9"/>
                    <a:pt x="1" y="8"/>
                  </a:cubicBezTo>
                  <a:cubicBezTo>
                    <a:pt x="6" y="0"/>
                    <a:pt x="14" y="4"/>
                    <a:pt x="24" y="4"/>
                  </a:cubicBezTo>
                  <a:close/>
                </a:path>
              </a:pathLst>
            </a:custGeom>
            <a:solidFill>
              <a:srgbClr val="F1DB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3" name="Freeform 1070">
              <a:extLst>
                <a:ext uri="{FF2B5EF4-FFF2-40B4-BE49-F238E27FC236}">
                  <a16:creationId xmlns:a16="http://schemas.microsoft.com/office/drawing/2014/main" id="{811753DA-A2AB-016E-7A58-2A03B4F936B2}"/>
                </a:ext>
              </a:extLst>
            </p:cNvPr>
            <p:cNvSpPr/>
            <p:nvPr/>
          </p:nvSpPr>
          <p:spPr bwMode="auto">
            <a:xfrm>
              <a:off x="7304088" y="3200401"/>
              <a:ext cx="85725" cy="112713"/>
            </a:xfrm>
            <a:custGeom>
              <a:avLst/>
              <a:gdLst>
                <a:gd name="T0" fmla="*/ 79 w 133"/>
                <a:gd name="T1" fmla="*/ 4 h 83"/>
                <a:gd name="T2" fmla="*/ 126 w 133"/>
                <a:gd name="T3" fmla="*/ 32 h 83"/>
                <a:gd name="T4" fmla="*/ 116 w 133"/>
                <a:gd name="T5" fmla="*/ 52 h 83"/>
                <a:gd name="T6" fmla="*/ 94 w 133"/>
                <a:gd name="T7" fmla="*/ 70 h 83"/>
                <a:gd name="T8" fmla="*/ 73 w 133"/>
                <a:gd name="T9" fmla="*/ 69 h 83"/>
                <a:gd name="T10" fmla="*/ 49 w 133"/>
                <a:gd name="T11" fmla="*/ 71 h 83"/>
                <a:gd name="T12" fmla="*/ 30 w 133"/>
                <a:gd name="T13" fmla="*/ 82 h 83"/>
                <a:gd name="T14" fmla="*/ 14 w 133"/>
                <a:gd name="T15" fmla="*/ 67 h 83"/>
                <a:gd name="T16" fmla="*/ 5 w 133"/>
                <a:gd name="T17" fmla="*/ 50 h 83"/>
                <a:gd name="T18" fmla="*/ 6 w 133"/>
                <a:gd name="T19" fmla="*/ 36 h 83"/>
                <a:gd name="T20" fmla="*/ 79 w 133"/>
                <a:gd name="T21" fmla="*/ 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3" h="83">
                  <a:moveTo>
                    <a:pt x="79" y="4"/>
                  </a:moveTo>
                  <a:cubicBezTo>
                    <a:pt x="97" y="8"/>
                    <a:pt x="114" y="17"/>
                    <a:pt x="126" y="32"/>
                  </a:cubicBezTo>
                  <a:cubicBezTo>
                    <a:pt x="133" y="42"/>
                    <a:pt x="123" y="48"/>
                    <a:pt x="116" y="52"/>
                  </a:cubicBezTo>
                  <a:cubicBezTo>
                    <a:pt x="107" y="56"/>
                    <a:pt x="99" y="59"/>
                    <a:pt x="94" y="70"/>
                  </a:cubicBezTo>
                  <a:cubicBezTo>
                    <a:pt x="90" y="79"/>
                    <a:pt x="80" y="77"/>
                    <a:pt x="73" y="69"/>
                  </a:cubicBezTo>
                  <a:cubicBezTo>
                    <a:pt x="64" y="55"/>
                    <a:pt x="56" y="57"/>
                    <a:pt x="49" y="71"/>
                  </a:cubicBezTo>
                  <a:cubicBezTo>
                    <a:pt x="45" y="79"/>
                    <a:pt x="38" y="83"/>
                    <a:pt x="30" y="82"/>
                  </a:cubicBezTo>
                  <a:cubicBezTo>
                    <a:pt x="22" y="82"/>
                    <a:pt x="16" y="75"/>
                    <a:pt x="14" y="67"/>
                  </a:cubicBezTo>
                  <a:cubicBezTo>
                    <a:pt x="12" y="60"/>
                    <a:pt x="10" y="54"/>
                    <a:pt x="5" y="50"/>
                  </a:cubicBezTo>
                  <a:cubicBezTo>
                    <a:pt x="0" y="45"/>
                    <a:pt x="1" y="39"/>
                    <a:pt x="6" y="36"/>
                  </a:cubicBezTo>
                  <a:cubicBezTo>
                    <a:pt x="29" y="24"/>
                    <a:pt x="48" y="0"/>
                    <a:pt x="79" y="4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4" name="Freeform 1071">
              <a:extLst>
                <a:ext uri="{FF2B5EF4-FFF2-40B4-BE49-F238E27FC236}">
                  <a16:creationId xmlns:a16="http://schemas.microsoft.com/office/drawing/2014/main" id="{94CC8E9C-E330-49C9-C294-AEFA244B705F}"/>
                </a:ext>
              </a:extLst>
            </p:cNvPr>
            <p:cNvSpPr/>
            <p:nvPr/>
          </p:nvSpPr>
          <p:spPr bwMode="auto">
            <a:xfrm>
              <a:off x="7424738" y="3163888"/>
              <a:ext cx="31750" cy="80963"/>
            </a:xfrm>
            <a:custGeom>
              <a:avLst/>
              <a:gdLst>
                <a:gd name="T0" fmla="*/ 34 w 48"/>
                <a:gd name="T1" fmla="*/ 33 h 60"/>
                <a:gd name="T2" fmla="*/ 34 w 48"/>
                <a:gd name="T3" fmla="*/ 43 h 60"/>
                <a:gd name="T4" fmla="*/ 39 w 48"/>
                <a:gd name="T5" fmla="*/ 56 h 60"/>
                <a:gd name="T6" fmla="*/ 25 w 48"/>
                <a:gd name="T7" fmla="*/ 48 h 60"/>
                <a:gd name="T8" fmla="*/ 4 w 48"/>
                <a:gd name="T9" fmla="*/ 27 h 60"/>
                <a:gd name="T10" fmla="*/ 11 w 48"/>
                <a:gd name="T11" fmla="*/ 5 h 60"/>
                <a:gd name="T12" fmla="*/ 31 w 48"/>
                <a:gd name="T13" fmla="*/ 17 h 60"/>
                <a:gd name="T14" fmla="*/ 34 w 48"/>
                <a:gd name="T15" fmla="*/ 3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60">
                  <a:moveTo>
                    <a:pt x="34" y="33"/>
                  </a:moveTo>
                  <a:cubicBezTo>
                    <a:pt x="33" y="37"/>
                    <a:pt x="32" y="39"/>
                    <a:pt x="34" y="43"/>
                  </a:cubicBezTo>
                  <a:cubicBezTo>
                    <a:pt x="36" y="47"/>
                    <a:pt x="48" y="49"/>
                    <a:pt x="39" y="56"/>
                  </a:cubicBezTo>
                  <a:cubicBezTo>
                    <a:pt x="34" y="60"/>
                    <a:pt x="30" y="51"/>
                    <a:pt x="25" y="48"/>
                  </a:cubicBezTo>
                  <a:cubicBezTo>
                    <a:pt x="17" y="42"/>
                    <a:pt x="4" y="40"/>
                    <a:pt x="4" y="27"/>
                  </a:cubicBezTo>
                  <a:cubicBezTo>
                    <a:pt x="4" y="19"/>
                    <a:pt x="0" y="9"/>
                    <a:pt x="11" y="5"/>
                  </a:cubicBezTo>
                  <a:cubicBezTo>
                    <a:pt x="23" y="0"/>
                    <a:pt x="26" y="10"/>
                    <a:pt x="31" y="17"/>
                  </a:cubicBezTo>
                  <a:cubicBezTo>
                    <a:pt x="35" y="22"/>
                    <a:pt x="37" y="27"/>
                    <a:pt x="34" y="33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5" name="Freeform 1072">
              <a:extLst>
                <a:ext uri="{FF2B5EF4-FFF2-40B4-BE49-F238E27FC236}">
                  <a16:creationId xmlns:a16="http://schemas.microsoft.com/office/drawing/2014/main" id="{1ED55250-9F03-A0BF-54FF-0A5A747258D5}"/>
                </a:ext>
              </a:extLst>
            </p:cNvPr>
            <p:cNvSpPr/>
            <p:nvPr/>
          </p:nvSpPr>
          <p:spPr bwMode="auto">
            <a:xfrm>
              <a:off x="7240588" y="3144838"/>
              <a:ext cx="50800" cy="41275"/>
            </a:xfrm>
            <a:custGeom>
              <a:avLst/>
              <a:gdLst>
                <a:gd name="T0" fmla="*/ 78 w 78"/>
                <a:gd name="T1" fmla="*/ 14 h 31"/>
                <a:gd name="T2" fmla="*/ 12 w 78"/>
                <a:gd name="T3" fmla="*/ 29 h 31"/>
                <a:gd name="T4" fmla="*/ 1 w 78"/>
                <a:gd name="T5" fmla="*/ 24 h 31"/>
                <a:gd name="T6" fmla="*/ 11 w 78"/>
                <a:gd name="T7" fmla="*/ 17 h 31"/>
                <a:gd name="T8" fmla="*/ 48 w 78"/>
                <a:gd name="T9" fmla="*/ 14 h 31"/>
                <a:gd name="T10" fmla="*/ 78 w 78"/>
                <a:gd name="T11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" h="31">
                  <a:moveTo>
                    <a:pt x="78" y="14"/>
                  </a:moveTo>
                  <a:cubicBezTo>
                    <a:pt x="58" y="29"/>
                    <a:pt x="36" y="31"/>
                    <a:pt x="12" y="29"/>
                  </a:cubicBezTo>
                  <a:cubicBezTo>
                    <a:pt x="7" y="29"/>
                    <a:pt x="1" y="29"/>
                    <a:pt x="1" y="24"/>
                  </a:cubicBezTo>
                  <a:cubicBezTo>
                    <a:pt x="0" y="18"/>
                    <a:pt x="7" y="18"/>
                    <a:pt x="11" y="17"/>
                  </a:cubicBezTo>
                  <a:cubicBezTo>
                    <a:pt x="23" y="13"/>
                    <a:pt x="36" y="9"/>
                    <a:pt x="48" y="14"/>
                  </a:cubicBezTo>
                  <a:cubicBezTo>
                    <a:pt x="59" y="18"/>
                    <a:pt x="68" y="0"/>
                    <a:pt x="78" y="14"/>
                  </a:cubicBezTo>
                  <a:close/>
                </a:path>
              </a:pathLst>
            </a:custGeom>
            <a:solidFill>
              <a:srgbClr val="D4B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6" name="Freeform 1073">
              <a:extLst>
                <a:ext uri="{FF2B5EF4-FFF2-40B4-BE49-F238E27FC236}">
                  <a16:creationId xmlns:a16="http://schemas.microsoft.com/office/drawing/2014/main" id="{AF9C802E-83BF-09CE-085E-C0BD6F425318}"/>
                </a:ext>
              </a:extLst>
            </p:cNvPr>
            <p:cNvSpPr/>
            <p:nvPr/>
          </p:nvSpPr>
          <p:spPr bwMode="auto">
            <a:xfrm>
              <a:off x="7312025" y="3151188"/>
              <a:ext cx="23813" cy="58738"/>
            </a:xfrm>
            <a:custGeom>
              <a:avLst/>
              <a:gdLst>
                <a:gd name="T0" fmla="*/ 11 w 36"/>
                <a:gd name="T1" fmla="*/ 0 h 43"/>
                <a:gd name="T2" fmla="*/ 34 w 36"/>
                <a:gd name="T3" fmla="*/ 17 h 43"/>
                <a:gd name="T4" fmla="*/ 9 w 36"/>
                <a:gd name="T5" fmla="*/ 43 h 43"/>
                <a:gd name="T6" fmla="*/ 3 w 36"/>
                <a:gd name="T7" fmla="*/ 40 h 43"/>
                <a:gd name="T8" fmla="*/ 4 w 36"/>
                <a:gd name="T9" fmla="*/ 3 h 43"/>
                <a:gd name="T10" fmla="*/ 11 w 36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43">
                  <a:moveTo>
                    <a:pt x="11" y="0"/>
                  </a:moveTo>
                  <a:cubicBezTo>
                    <a:pt x="19" y="6"/>
                    <a:pt x="31" y="5"/>
                    <a:pt x="34" y="17"/>
                  </a:cubicBezTo>
                  <a:cubicBezTo>
                    <a:pt x="36" y="24"/>
                    <a:pt x="18" y="43"/>
                    <a:pt x="9" y="43"/>
                  </a:cubicBezTo>
                  <a:cubicBezTo>
                    <a:pt x="7" y="43"/>
                    <a:pt x="3" y="42"/>
                    <a:pt x="3" y="40"/>
                  </a:cubicBezTo>
                  <a:cubicBezTo>
                    <a:pt x="0" y="28"/>
                    <a:pt x="10" y="16"/>
                    <a:pt x="4" y="3"/>
                  </a:cubicBezTo>
                  <a:cubicBezTo>
                    <a:pt x="6" y="2"/>
                    <a:pt x="8" y="1"/>
                    <a:pt x="11" y="0"/>
                  </a:cubicBezTo>
                  <a:close/>
                </a:path>
              </a:pathLst>
            </a:custGeom>
            <a:solidFill>
              <a:srgbClr val="D4B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7" name="Freeform 1074">
              <a:extLst>
                <a:ext uri="{FF2B5EF4-FFF2-40B4-BE49-F238E27FC236}">
                  <a16:creationId xmlns:a16="http://schemas.microsoft.com/office/drawing/2014/main" id="{EBB1E6A2-1E94-12B7-7A1C-668CA06C6BE3}"/>
                </a:ext>
              </a:extLst>
            </p:cNvPr>
            <p:cNvSpPr/>
            <p:nvPr/>
          </p:nvSpPr>
          <p:spPr bwMode="auto">
            <a:xfrm>
              <a:off x="7288213" y="3119438"/>
              <a:ext cx="25400" cy="30163"/>
            </a:xfrm>
            <a:custGeom>
              <a:avLst/>
              <a:gdLst>
                <a:gd name="T0" fmla="*/ 25 w 39"/>
                <a:gd name="T1" fmla="*/ 0 h 22"/>
                <a:gd name="T2" fmla="*/ 38 w 39"/>
                <a:gd name="T3" fmla="*/ 6 h 22"/>
                <a:gd name="T4" fmla="*/ 32 w 39"/>
                <a:gd name="T5" fmla="*/ 15 h 22"/>
                <a:gd name="T6" fmla="*/ 15 w 39"/>
                <a:gd name="T7" fmla="*/ 21 h 22"/>
                <a:gd name="T8" fmla="*/ 1 w 39"/>
                <a:gd name="T9" fmla="*/ 11 h 22"/>
                <a:gd name="T10" fmla="*/ 12 w 39"/>
                <a:gd name="T11" fmla="*/ 5 h 22"/>
                <a:gd name="T12" fmla="*/ 25 w 3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2">
                  <a:moveTo>
                    <a:pt x="25" y="0"/>
                  </a:moveTo>
                  <a:cubicBezTo>
                    <a:pt x="32" y="0"/>
                    <a:pt x="37" y="1"/>
                    <a:pt x="38" y="6"/>
                  </a:cubicBezTo>
                  <a:cubicBezTo>
                    <a:pt x="39" y="11"/>
                    <a:pt x="36" y="14"/>
                    <a:pt x="32" y="15"/>
                  </a:cubicBezTo>
                  <a:cubicBezTo>
                    <a:pt x="26" y="17"/>
                    <a:pt x="21" y="20"/>
                    <a:pt x="15" y="21"/>
                  </a:cubicBezTo>
                  <a:cubicBezTo>
                    <a:pt x="8" y="22"/>
                    <a:pt x="1" y="18"/>
                    <a:pt x="1" y="11"/>
                  </a:cubicBezTo>
                  <a:cubicBezTo>
                    <a:pt x="0" y="1"/>
                    <a:pt x="8" y="7"/>
                    <a:pt x="12" y="5"/>
                  </a:cubicBezTo>
                  <a:cubicBezTo>
                    <a:pt x="17" y="3"/>
                    <a:pt x="22" y="1"/>
                    <a:pt x="25" y="0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8" name="Freeform 1075">
              <a:extLst>
                <a:ext uri="{FF2B5EF4-FFF2-40B4-BE49-F238E27FC236}">
                  <a16:creationId xmlns:a16="http://schemas.microsoft.com/office/drawing/2014/main" id="{30A9B634-F396-0CA3-1C9B-2C56B13EE5E9}"/>
                </a:ext>
              </a:extLst>
            </p:cNvPr>
            <p:cNvSpPr/>
            <p:nvPr/>
          </p:nvSpPr>
          <p:spPr bwMode="auto">
            <a:xfrm>
              <a:off x="7291388" y="3154363"/>
              <a:ext cx="17463" cy="31750"/>
            </a:xfrm>
            <a:custGeom>
              <a:avLst/>
              <a:gdLst>
                <a:gd name="T0" fmla="*/ 1 w 28"/>
                <a:gd name="T1" fmla="*/ 6 h 23"/>
                <a:gd name="T2" fmla="*/ 3 w 28"/>
                <a:gd name="T3" fmla="*/ 5 h 23"/>
                <a:gd name="T4" fmla="*/ 26 w 28"/>
                <a:gd name="T5" fmla="*/ 14 h 23"/>
                <a:gd name="T6" fmla="*/ 19 w 28"/>
                <a:gd name="T7" fmla="*/ 21 h 23"/>
                <a:gd name="T8" fmla="*/ 1 w 28"/>
                <a:gd name="T9" fmla="*/ 6 h 23"/>
                <a:gd name="T10" fmla="*/ 1 w 28"/>
                <a:gd name="T11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3">
                  <a:moveTo>
                    <a:pt x="1" y="6"/>
                  </a:moveTo>
                  <a:cubicBezTo>
                    <a:pt x="1" y="5"/>
                    <a:pt x="2" y="6"/>
                    <a:pt x="3" y="5"/>
                  </a:cubicBezTo>
                  <a:cubicBezTo>
                    <a:pt x="14" y="0"/>
                    <a:pt x="21" y="3"/>
                    <a:pt x="26" y="14"/>
                  </a:cubicBezTo>
                  <a:cubicBezTo>
                    <a:pt x="28" y="19"/>
                    <a:pt x="23" y="21"/>
                    <a:pt x="19" y="21"/>
                  </a:cubicBezTo>
                  <a:cubicBezTo>
                    <a:pt x="7" y="23"/>
                    <a:pt x="0" y="19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EB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9" name="Freeform 1076">
              <a:extLst>
                <a:ext uri="{FF2B5EF4-FFF2-40B4-BE49-F238E27FC236}">
                  <a16:creationId xmlns:a16="http://schemas.microsoft.com/office/drawing/2014/main" id="{A6C9738A-19D0-AE50-B982-4F8C8632BE3D}"/>
                </a:ext>
              </a:extLst>
            </p:cNvPr>
            <p:cNvSpPr/>
            <p:nvPr/>
          </p:nvSpPr>
          <p:spPr bwMode="auto">
            <a:xfrm>
              <a:off x="7267575" y="3209926"/>
              <a:ext cx="14288" cy="19050"/>
            </a:xfrm>
            <a:custGeom>
              <a:avLst/>
              <a:gdLst>
                <a:gd name="T0" fmla="*/ 20 w 20"/>
                <a:gd name="T1" fmla="*/ 5 h 15"/>
                <a:gd name="T2" fmla="*/ 0 w 20"/>
                <a:gd name="T3" fmla="*/ 10 h 15"/>
                <a:gd name="T4" fmla="*/ 20 w 20"/>
                <a:gd name="T5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5">
                  <a:moveTo>
                    <a:pt x="20" y="5"/>
                  </a:moveTo>
                  <a:cubicBezTo>
                    <a:pt x="14" y="10"/>
                    <a:pt x="9" y="15"/>
                    <a:pt x="0" y="10"/>
                  </a:cubicBezTo>
                  <a:cubicBezTo>
                    <a:pt x="6" y="4"/>
                    <a:pt x="10" y="0"/>
                    <a:pt x="20" y="5"/>
                  </a:cubicBezTo>
                  <a:close/>
                </a:path>
              </a:pathLst>
            </a:custGeom>
            <a:solidFill>
              <a:srgbClr val="D4B9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0" name="Freeform 1077">
              <a:extLst>
                <a:ext uri="{FF2B5EF4-FFF2-40B4-BE49-F238E27FC236}">
                  <a16:creationId xmlns:a16="http://schemas.microsoft.com/office/drawing/2014/main" id="{3DA31BE7-E470-EC4C-DF4D-CAB7A6EFC027}"/>
                </a:ext>
              </a:extLst>
            </p:cNvPr>
            <p:cNvSpPr/>
            <p:nvPr/>
          </p:nvSpPr>
          <p:spPr bwMode="auto">
            <a:xfrm>
              <a:off x="7245350" y="3273426"/>
              <a:ext cx="9525" cy="23813"/>
            </a:xfrm>
            <a:custGeom>
              <a:avLst/>
              <a:gdLst>
                <a:gd name="T0" fmla="*/ 7 w 14"/>
                <a:gd name="T1" fmla="*/ 0 h 18"/>
                <a:gd name="T2" fmla="*/ 13 w 14"/>
                <a:gd name="T3" fmla="*/ 8 h 18"/>
                <a:gd name="T4" fmla="*/ 5 w 14"/>
                <a:gd name="T5" fmla="*/ 18 h 18"/>
                <a:gd name="T6" fmla="*/ 0 w 14"/>
                <a:gd name="T7" fmla="*/ 9 h 18"/>
                <a:gd name="T8" fmla="*/ 7 w 14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8">
                  <a:moveTo>
                    <a:pt x="7" y="0"/>
                  </a:moveTo>
                  <a:cubicBezTo>
                    <a:pt x="13" y="1"/>
                    <a:pt x="14" y="4"/>
                    <a:pt x="13" y="8"/>
                  </a:cubicBezTo>
                  <a:cubicBezTo>
                    <a:pt x="11" y="12"/>
                    <a:pt x="12" y="18"/>
                    <a:pt x="5" y="18"/>
                  </a:cubicBezTo>
                  <a:cubicBezTo>
                    <a:pt x="0" y="17"/>
                    <a:pt x="0" y="13"/>
                    <a:pt x="0" y="9"/>
                  </a:cubicBezTo>
                  <a:cubicBezTo>
                    <a:pt x="0" y="4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DFBF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1" name="Freeform 1078">
              <a:extLst>
                <a:ext uri="{FF2B5EF4-FFF2-40B4-BE49-F238E27FC236}">
                  <a16:creationId xmlns:a16="http://schemas.microsoft.com/office/drawing/2014/main" id="{9EE2DC81-91FE-FC20-C65F-730471D33C5E}"/>
                </a:ext>
              </a:extLst>
            </p:cNvPr>
            <p:cNvSpPr/>
            <p:nvPr/>
          </p:nvSpPr>
          <p:spPr bwMode="auto">
            <a:xfrm>
              <a:off x="7386638" y="2708276"/>
              <a:ext cx="71438" cy="182563"/>
            </a:xfrm>
            <a:custGeom>
              <a:avLst/>
              <a:gdLst>
                <a:gd name="T0" fmla="*/ 0 w 111"/>
                <a:gd name="T1" fmla="*/ 91 h 135"/>
                <a:gd name="T2" fmla="*/ 6 w 111"/>
                <a:gd name="T3" fmla="*/ 42 h 135"/>
                <a:gd name="T4" fmla="*/ 29 w 111"/>
                <a:gd name="T5" fmla="*/ 16 h 135"/>
                <a:gd name="T6" fmla="*/ 55 w 111"/>
                <a:gd name="T7" fmla="*/ 16 h 135"/>
                <a:gd name="T8" fmla="*/ 104 w 111"/>
                <a:gd name="T9" fmla="*/ 48 h 135"/>
                <a:gd name="T10" fmla="*/ 111 w 111"/>
                <a:gd name="T11" fmla="*/ 56 h 135"/>
                <a:gd name="T12" fmla="*/ 45 w 111"/>
                <a:gd name="T13" fmla="*/ 132 h 135"/>
                <a:gd name="T14" fmla="*/ 0 w 111"/>
                <a:gd name="T15" fmla="*/ 9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135">
                  <a:moveTo>
                    <a:pt x="0" y="91"/>
                  </a:moveTo>
                  <a:cubicBezTo>
                    <a:pt x="4" y="76"/>
                    <a:pt x="4" y="59"/>
                    <a:pt x="6" y="42"/>
                  </a:cubicBezTo>
                  <a:cubicBezTo>
                    <a:pt x="7" y="29"/>
                    <a:pt x="23" y="26"/>
                    <a:pt x="29" y="16"/>
                  </a:cubicBezTo>
                  <a:cubicBezTo>
                    <a:pt x="39" y="0"/>
                    <a:pt x="43" y="2"/>
                    <a:pt x="55" y="16"/>
                  </a:cubicBezTo>
                  <a:cubicBezTo>
                    <a:pt x="68" y="30"/>
                    <a:pt x="89" y="35"/>
                    <a:pt x="104" y="48"/>
                  </a:cubicBezTo>
                  <a:cubicBezTo>
                    <a:pt x="107" y="51"/>
                    <a:pt x="111" y="51"/>
                    <a:pt x="111" y="56"/>
                  </a:cubicBezTo>
                  <a:cubicBezTo>
                    <a:pt x="111" y="81"/>
                    <a:pt x="70" y="127"/>
                    <a:pt x="45" y="132"/>
                  </a:cubicBezTo>
                  <a:cubicBezTo>
                    <a:pt x="26" y="135"/>
                    <a:pt x="0" y="112"/>
                    <a:pt x="0" y="91"/>
                  </a:cubicBezTo>
                  <a:close/>
                </a:path>
              </a:pathLst>
            </a:custGeom>
            <a:solidFill>
              <a:srgbClr val="F2D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2" name="Freeform 1079">
              <a:extLst>
                <a:ext uri="{FF2B5EF4-FFF2-40B4-BE49-F238E27FC236}">
                  <a16:creationId xmlns:a16="http://schemas.microsoft.com/office/drawing/2014/main" id="{D8C6C8F9-EB93-B10E-8D62-FBFC8B2DE227}"/>
                </a:ext>
              </a:extLst>
            </p:cNvPr>
            <p:cNvSpPr/>
            <p:nvPr/>
          </p:nvSpPr>
          <p:spPr bwMode="auto">
            <a:xfrm>
              <a:off x="7646988" y="3074988"/>
              <a:ext cx="20638" cy="49213"/>
            </a:xfrm>
            <a:custGeom>
              <a:avLst/>
              <a:gdLst>
                <a:gd name="T0" fmla="*/ 31 w 32"/>
                <a:gd name="T1" fmla="*/ 19 h 36"/>
                <a:gd name="T2" fmla="*/ 23 w 32"/>
                <a:gd name="T3" fmla="*/ 33 h 36"/>
                <a:gd name="T4" fmla="*/ 1 w 32"/>
                <a:gd name="T5" fmla="*/ 14 h 36"/>
                <a:gd name="T6" fmla="*/ 17 w 32"/>
                <a:gd name="T7" fmla="*/ 1 h 36"/>
                <a:gd name="T8" fmla="*/ 31 w 32"/>
                <a:gd name="T9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6">
                  <a:moveTo>
                    <a:pt x="31" y="19"/>
                  </a:moveTo>
                  <a:cubicBezTo>
                    <a:pt x="32" y="27"/>
                    <a:pt x="30" y="36"/>
                    <a:pt x="23" y="33"/>
                  </a:cubicBezTo>
                  <a:cubicBezTo>
                    <a:pt x="14" y="31"/>
                    <a:pt x="1" y="26"/>
                    <a:pt x="1" y="14"/>
                  </a:cubicBezTo>
                  <a:cubicBezTo>
                    <a:pt x="0" y="5"/>
                    <a:pt x="8" y="1"/>
                    <a:pt x="17" y="1"/>
                  </a:cubicBezTo>
                  <a:cubicBezTo>
                    <a:pt x="31" y="0"/>
                    <a:pt x="32" y="9"/>
                    <a:pt x="31" y="19"/>
                  </a:cubicBezTo>
                  <a:close/>
                </a:path>
              </a:pathLst>
            </a:custGeom>
            <a:solidFill>
              <a:srgbClr val="F2D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3" name="Freeform 1080">
              <a:extLst>
                <a:ext uri="{FF2B5EF4-FFF2-40B4-BE49-F238E27FC236}">
                  <a16:creationId xmlns:a16="http://schemas.microsoft.com/office/drawing/2014/main" id="{9F32868A-D084-810A-838B-03DE20D48997}"/>
                </a:ext>
              </a:extLst>
            </p:cNvPr>
            <p:cNvSpPr/>
            <p:nvPr/>
          </p:nvSpPr>
          <p:spPr bwMode="auto">
            <a:xfrm>
              <a:off x="7229475" y="2239963"/>
              <a:ext cx="114300" cy="211138"/>
            </a:xfrm>
            <a:custGeom>
              <a:avLst/>
              <a:gdLst>
                <a:gd name="T0" fmla="*/ 161 w 179"/>
                <a:gd name="T1" fmla="*/ 0 h 157"/>
                <a:gd name="T2" fmla="*/ 174 w 179"/>
                <a:gd name="T3" fmla="*/ 12 h 157"/>
                <a:gd name="T4" fmla="*/ 174 w 179"/>
                <a:gd name="T5" fmla="*/ 34 h 157"/>
                <a:gd name="T6" fmla="*/ 160 w 179"/>
                <a:gd name="T7" fmla="*/ 35 h 157"/>
                <a:gd name="T8" fmla="*/ 139 w 179"/>
                <a:gd name="T9" fmla="*/ 57 h 157"/>
                <a:gd name="T10" fmla="*/ 133 w 179"/>
                <a:gd name="T11" fmla="*/ 71 h 157"/>
                <a:gd name="T12" fmla="*/ 104 w 179"/>
                <a:gd name="T13" fmla="*/ 93 h 157"/>
                <a:gd name="T14" fmla="*/ 79 w 179"/>
                <a:gd name="T15" fmla="*/ 114 h 157"/>
                <a:gd name="T16" fmla="*/ 68 w 179"/>
                <a:gd name="T17" fmla="*/ 135 h 157"/>
                <a:gd name="T18" fmla="*/ 66 w 179"/>
                <a:gd name="T19" fmla="*/ 140 h 157"/>
                <a:gd name="T20" fmla="*/ 19 w 179"/>
                <a:gd name="T21" fmla="*/ 157 h 157"/>
                <a:gd name="T22" fmla="*/ 14 w 179"/>
                <a:gd name="T23" fmla="*/ 136 h 157"/>
                <a:gd name="T24" fmla="*/ 20 w 179"/>
                <a:gd name="T25" fmla="*/ 120 h 157"/>
                <a:gd name="T26" fmla="*/ 8 w 179"/>
                <a:gd name="T27" fmla="*/ 95 h 157"/>
                <a:gd name="T28" fmla="*/ 1 w 179"/>
                <a:gd name="T29" fmla="*/ 83 h 157"/>
                <a:gd name="T30" fmla="*/ 13 w 179"/>
                <a:gd name="T31" fmla="*/ 75 h 157"/>
                <a:gd name="T32" fmla="*/ 48 w 179"/>
                <a:gd name="T33" fmla="*/ 52 h 157"/>
                <a:gd name="T34" fmla="*/ 61 w 179"/>
                <a:gd name="T35" fmla="*/ 40 h 157"/>
                <a:gd name="T36" fmla="*/ 109 w 179"/>
                <a:gd name="T37" fmla="*/ 4 h 157"/>
                <a:gd name="T38" fmla="*/ 119 w 179"/>
                <a:gd name="T39" fmla="*/ 3 h 157"/>
                <a:gd name="T40" fmla="*/ 161 w 17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9" h="157">
                  <a:moveTo>
                    <a:pt x="161" y="0"/>
                  </a:moveTo>
                  <a:cubicBezTo>
                    <a:pt x="165" y="4"/>
                    <a:pt x="170" y="7"/>
                    <a:pt x="174" y="12"/>
                  </a:cubicBezTo>
                  <a:cubicBezTo>
                    <a:pt x="179" y="19"/>
                    <a:pt x="178" y="27"/>
                    <a:pt x="174" y="34"/>
                  </a:cubicBezTo>
                  <a:cubicBezTo>
                    <a:pt x="171" y="41"/>
                    <a:pt x="165" y="36"/>
                    <a:pt x="160" y="35"/>
                  </a:cubicBezTo>
                  <a:cubicBezTo>
                    <a:pt x="142" y="32"/>
                    <a:pt x="134" y="39"/>
                    <a:pt x="139" y="57"/>
                  </a:cubicBezTo>
                  <a:cubicBezTo>
                    <a:pt x="141" y="64"/>
                    <a:pt x="139" y="69"/>
                    <a:pt x="133" y="71"/>
                  </a:cubicBezTo>
                  <a:cubicBezTo>
                    <a:pt x="120" y="74"/>
                    <a:pt x="110" y="78"/>
                    <a:pt x="104" y="93"/>
                  </a:cubicBezTo>
                  <a:cubicBezTo>
                    <a:pt x="100" y="102"/>
                    <a:pt x="85" y="104"/>
                    <a:pt x="79" y="114"/>
                  </a:cubicBezTo>
                  <a:cubicBezTo>
                    <a:pt x="76" y="121"/>
                    <a:pt x="68" y="126"/>
                    <a:pt x="68" y="135"/>
                  </a:cubicBezTo>
                  <a:cubicBezTo>
                    <a:pt x="68" y="136"/>
                    <a:pt x="67" y="140"/>
                    <a:pt x="66" y="140"/>
                  </a:cubicBezTo>
                  <a:cubicBezTo>
                    <a:pt x="48" y="142"/>
                    <a:pt x="36" y="157"/>
                    <a:pt x="19" y="157"/>
                  </a:cubicBezTo>
                  <a:cubicBezTo>
                    <a:pt x="7" y="157"/>
                    <a:pt x="14" y="144"/>
                    <a:pt x="14" y="136"/>
                  </a:cubicBezTo>
                  <a:cubicBezTo>
                    <a:pt x="14" y="131"/>
                    <a:pt x="19" y="126"/>
                    <a:pt x="20" y="120"/>
                  </a:cubicBezTo>
                  <a:cubicBezTo>
                    <a:pt x="23" y="109"/>
                    <a:pt x="19" y="101"/>
                    <a:pt x="8" y="95"/>
                  </a:cubicBezTo>
                  <a:cubicBezTo>
                    <a:pt x="3" y="93"/>
                    <a:pt x="0" y="89"/>
                    <a:pt x="1" y="83"/>
                  </a:cubicBezTo>
                  <a:cubicBezTo>
                    <a:pt x="2" y="75"/>
                    <a:pt x="9" y="77"/>
                    <a:pt x="13" y="75"/>
                  </a:cubicBezTo>
                  <a:cubicBezTo>
                    <a:pt x="27" y="71"/>
                    <a:pt x="42" y="69"/>
                    <a:pt x="48" y="52"/>
                  </a:cubicBezTo>
                  <a:cubicBezTo>
                    <a:pt x="49" y="47"/>
                    <a:pt x="56" y="42"/>
                    <a:pt x="61" y="40"/>
                  </a:cubicBezTo>
                  <a:cubicBezTo>
                    <a:pt x="82" y="34"/>
                    <a:pt x="97" y="21"/>
                    <a:pt x="109" y="4"/>
                  </a:cubicBezTo>
                  <a:cubicBezTo>
                    <a:pt x="113" y="0"/>
                    <a:pt x="116" y="2"/>
                    <a:pt x="119" y="3"/>
                  </a:cubicBezTo>
                  <a:cubicBezTo>
                    <a:pt x="133" y="5"/>
                    <a:pt x="147" y="4"/>
                    <a:pt x="161" y="0"/>
                  </a:cubicBezTo>
                  <a:close/>
                </a:path>
              </a:pathLst>
            </a:custGeom>
            <a:solidFill>
              <a:srgbClr val="CB8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4" name="Freeform 1081">
              <a:extLst>
                <a:ext uri="{FF2B5EF4-FFF2-40B4-BE49-F238E27FC236}">
                  <a16:creationId xmlns:a16="http://schemas.microsoft.com/office/drawing/2014/main" id="{7CE565C0-C162-AF19-30F8-A4576E4746AD}"/>
                </a:ext>
              </a:extLst>
            </p:cNvPr>
            <p:cNvSpPr/>
            <p:nvPr/>
          </p:nvSpPr>
          <p:spPr bwMode="auto">
            <a:xfrm>
              <a:off x="7496175" y="2341563"/>
              <a:ext cx="53975" cy="101600"/>
            </a:xfrm>
            <a:custGeom>
              <a:avLst/>
              <a:gdLst>
                <a:gd name="T0" fmla="*/ 9 w 84"/>
                <a:gd name="T1" fmla="*/ 75 h 75"/>
                <a:gd name="T2" fmla="*/ 1 w 84"/>
                <a:gd name="T3" fmla="*/ 70 h 75"/>
                <a:gd name="T4" fmla="*/ 3 w 84"/>
                <a:gd name="T5" fmla="*/ 57 h 75"/>
                <a:gd name="T6" fmla="*/ 68 w 84"/>
                <a:gd name="T7" fmla="*/ 3 h 75"/>
                <a:gd name="T8" fmla="*/ 79 w 84"/>
                <a:gd name="T9" fmla="*/ 6 h 75"/>
                <a:gd name="T10" fmla="*/ 73 w 84"/>
                <a:gd name="T11" fmla="*/ 16 h 75"/>
                <a:gd name="T12" fmla="*/ 58 w 84"/>
                <a:gd name="T13" fmla="*/ 21 h 75"/>
                <a:gd name="T14" fmla="*/ 72 w 84"/>
                <a:gd name="T15" fmla="*/ 32 h 75"/>
                <a:gd name="T16" fmla="*/ 84 w 84"/>
                <a:gd name="T17" fmla="*/ 41 h 75"/>
                <a:gd name="T18" fmla="*/ 72 w 84"/>
                <a:gd name="T19" fmla="*/ 48 h 75"/>
                <a:gd name="T20" fmla="*/ 15 w 84"/>
                <a:gd name="T21" fmla="*/ 73 h 75"/>
                <a:gd name="T22" fmla="*/ 9 w 84"/>
                <a:gd name="T23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75">
                  <a:moveTo>
                    <a:pt x="9" y="75"/>
                  </a:moveTo>
                  <a:cubicBezTo>
                    <a:pt x="5" y="75"/>
                    <a:pt x="2" y="74"/>
                    <a:pt x="1" y="70"/>
                  </a:cubicBezTo>
                  <a:cubicBezTo>
                    <a:pt x="0" y="66"/>
                    <a:pt x="0" y="61"/>
                    <a:pt x="3" y="57"/>
                  </a:cubicBezTo>
                  <a:cubicBezTo>
                    <a:pt x="19" y="32"/>
                    <a:pt x="43" y="17"/>
                    <a:pt x="68" y="3"/>
                  </a:cubicBezTo>
                  <a:cubicBezTo>
                    <a:pt x="74" y="0"/>
                    <a:pt x="77" y="1"/>
                    <a:pt x="79" y="6"/>
                  </a:cubicBezTo>
                  <a:cubicBezTo>
                    <a:pt x="81" y="12"/>
                    <a:pt x="78" y="15"/>
                    <a:pt x="73" y="16"/>
                  </a:cubicBezTo>
                  <a:cubicBezTo>
                    <a:pt x="67" y="16"/>
                    <a:pt x="58" y="13"/>
                    <a:pt x="58" y="21"/>
                  </a:cubicBezTo>
                  <a:cubicBezTo>
                    <a:pt x="57" y="30"/>
                    <a:pt x="66" y="30"/>
                    <a:pt x="72" y="32"/>
                  </a:cubicBezTo>
                  <a:cubicBezTo>
                    <a:pt x="78" y="33"/>
                    <a:pt x="83" y="34"/>
                    <a:pt x="84" y="41"/>
                  </a:cubicBezTo>
                  <a:cubicBezTo>
                    <a:pt x="84" y="49"/>
                    <a:pt x="77" y="47"/>
                    <a:pt x="72" y="48"/>
                  </a:cubicBezTo>
                  <a:cubicBezTo>
                    <a:pt x="53" y="56"/>
                    <a:pt x="37" y="72"/>
                    <a:pt x="15" y="73"/>
                  </a:cubicBezTo>
                  <a:cubicBezTo>
                    <a:pt x="13" y="73"/>
                    <a:pt x="11" y="74"/>
                    <a:pt x="9" y="75"/>
                  </a:cubicBezTo>
                  <a:close/>
                </a:path>
              </a:pathLst>
            </a:custGeom>
            <a:solidFill>
              <a:srgbClr val="C97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23"/>
          <p:cNvSpPr txBox="1">
            <a:spLocks noGrp="1"/>
          </p:cNvSpPr>
          <p:nvPr>
            <p:ph type="ctrTitle" idx="4294967295"/>
          </p:nvPr>
        </p:nvSpPr>
        <p:spPr>
          <a:xfrm>
            <a:off x="685800" y="2466302"/>
            <a:ext cx="7772400" cy="105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6000">
                <a:solidFill>
                  <a:srgbClr val="BAB6DB"/>
                </a:solidFill>
              </a:rPr>
              <a:t>Big concept</a:t>
            </a:r>
            <a:endParaRPr sz="6000">
              <a:solidFill>
                <a:srgbClr val="BAB6DB"/>
              </a:solidFill>
            </a:endParaRPr>
          </a:p>
        </p:txBody>
      </p:sp>
      <p:sp>
        <p:nvSpPr>
          <p:cNvPr id="111" name="Google Shape;111;p23"/>
          <p:cNvSpPr txBox="1">
            <a:spLocks noGrp="1"/>
          </p:cNvSpPr>
          <p:nvPr>
            <p:ph type="subTitle" idx="4294967295"/>
          </p:nvPr>
        </p:nvSpPr>
        <p:spPr>
          <a:xfrm>
            <a:off x="1129200" y="3420488"/>
            <a:ext cx="6885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2400"/>
              <a:t>Bring the attention of your audience over a key concept using icons or illustrations</a:t>
            </a:r>
            <a:endParaRPr sz="2400"/>
          </a:p>
        </p:txBody>
      </p:sp>
      <p:sp>
        <p:nvSpPr>
          <p:cNvPr id="113" name="Google Shape;113;p23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10</a:t>
            </a:fld>
            <a:endParaRPr/>
          </a:p>
        </p:txBody>
      </p:sp>
      <p:grpSp>
        <p:nvGrpSpPr>
          <p:cNvPr id="287" name="Grupo 286">
            <a:extLst>
              <a:ext uri="{FF2B5EF4-FFF2-40B4-BE49-F238E27FC236}">
                <a16:creationId xmlns:a16="http://schemas.microsoft.com/office/drawing/2014/main" id="{35316B00-6EBA-55C4-6641-A28EC24CFD24}"/>
              </a:ext>
            </a:extLst>
          </p:cNvPr>
          <p:cNvGrpSpPr/>
          <p:nvPr/>
        </p:nvGrpSpPr>
        <p:grpSpPr>
          <a:xfrm>
            <a:off x="3567113" y="914401"/>
            <a:ext cx="1463674" cy="1552574"/>
            <a:chOff x="3567113" y="914401"/>
            <a:chExt cx="1463674" cy="1552574"/>
          </a:xfrm>
        </p:grpSpPr>
        <p:grpSp>
          <p:nvGrpSpPr>
            <p:cNvPr id="5" name="Group 205">
              <a:extLst>
                <a:ext uri="{FF2B5EF4-FFF2-40B4-BE49-F238E27FC236}">
                  <a16:creationId xmlns:a16="http://schemas.microsoft.com/office/drawing/2014/main" id="{99754022-2EE4-BF8F-3740-E73CE62B4190}"/>
                </a:ext>
              </a:extLst>
            </p:cNvPr>
            <p:cNvGrpSpPr/>
            <p:nvPr/>
          </p:nvGrpSpPr>
          <p:grpSpPr>
            <a:xfrm>
              <a:off x="3567113" y="914401"/>
              <a:ext cx="1463674" cy="1552574"/>
              <a:chOff x="2247" y="576"/>
              <a:chExt cx="922" cy="978"/>
            </a:xfrm>
          </p:grpSpPr>
          <p:sp>
            <p:nvSpPr>
              <p:cNvPr id="83" name="Freeform 5">
                <a:extLst>
                  <a:ext uri="{FF2B5EF4-FFF2-40B4-BE49-F238E27FC236}">
                    <a16:creationId xmlns:a16="http://schemas.microsoft.com/office/drawing/2014/main" id="{2559E9F3-005D-CA43-37F9-CE38EAF0B2FB}"/>
                  </a:ext>
                </a:extLst>
              </p:cNvPr>
              <p:cNvSpPr/>
              <p:nvPr/>
            </p:nvSpPr>
            <p:spPr bwMode="auto">
              <a:xfrm>
                <a:off x="2577" y="699"/>
                <a:ext cx="572" cy="758"/>
              </a:xfrm>
              <a:custGeom>
                <a:avLst/>
                <a:gdLst>
                  <a:gd name="T0" fmla="*/ 1843 w 2082"/>
                  <a:gd name="T1" fmla="*/ 1788 h 2760"/>
                  <a:gd name="T2" fmla="*/ 1891 w 2082"/>
                  <a:gd name="T3" fmla="*/ 2153 h 2760"/>
                  <a:gd name="T4" fmla="*/ 1720 w 2082"/>
                  <a:gd name="T5" fmla="*/ 2314 h 2760"/>
                  <a:gd name="T6" fmla="*/ 1698 w 2082"/>
                  <a:gd name="T7" fmla="*/ 2427 h 2760"/>
                  <a:gd name="T8" fmla="*/ 1774 w 2082"/>
                  <a:gd name="T9" fmla="*/ 2532 h 2760"/>
                  <a:gd name="T10" fmla="*/ 1530 w 2082"/>
                  <a:gd name="T11" fmla="*/ 2661 h 2760"/>
                  <a:gd name="T12" fmla="*/ 1320 w 2082"/>
                  <a:gd name="T13" fmla="*/ 2739 h 2760"/>
                  <a:gd name="T14" fmla="*/ 1339 w 2082"/>
                  <a:gd name="T15" fmla="*/ 2656 h 2760"/>
                  <a:gd name="T16" fmla="*/ 1181 w 2082"/>
                  <a:gd name="T17" fmla="*/ 2582 h 2760"/>
                  <a:gd name="T18" fmla="*/ 1123 w 2082"/>
                  <a:gd name="T19" fmla="*/ 2521 h 2760"/>
                  <a:gd name="T20" fmla="*/ 827 w 2082"/>
                  <a:gd name="T21" fmla="*/ 2512 h 2760"/>
                  <a:gd name="T22" fmla="*/ 750 w 2082"/>
                  <a:gd name="T23" fmla="*/ 2373 h 2760"/>
                  <a:gd name="T24" fmla="*/ 527 w 2082"/>
                  <a:gd name="T25" fmla="*/ 2407 h 2760"/>
                  <a:gd name="T26" fmla="*/ 514 w 2082"/>
                  <a:gd name="T27" fmla="*/ 2280 h 2760"/>
                  <a:gd name="T28" fmla="*/ 664 w 2082"/>
                  <a:gd name="T29" fmla="*/ 2219 h 2760"/>
                  <a:gd name="T30" fmla="*/ 793 w 2082"/>
                  <a:gd name="T31" fmla="*/ 2070 h 2760"/>
                  <a:gd name="T32" fmla="*/ 498 w 2082"/>
                  <a:gd name="T33" fmla="*/ 1968 h 2760"/>
                  <a:gd name="T34" fmla="*/ 223 w 2082"/>
                  <a:gd name="T35" fmla="*/ 2175 h 2760"/>
                  <a:gd name="T36" fmla="*/ 173 w 2082"/>
                  <a:gd name="T37" fmla="*/ 2110 h 2760"/>
                  <a:gd name="T38" fmla="*/ 215 w 2082"/>
                  <a:gd name="T39" fmla="*/ 1888 h 2760"/>
                  <a:gd name="T40" fmla="*/ 316 w 2082"/>
                  <a:gd name="T41" fmla="*/ 1807 h 2760"/>
                  <a:gd name="T42" fmla="*/ 415 w 2082"/>
                  <a:gd name="T43" fmla="*/ 1743 h 2760"/>
                  <a:gd name="T44" fmla="*/ 477 w 2082"/>
                  <a:gd name="T45" fmla="*/ 1608 h 2760"/>
                  <a:gd name="T46" fmla="*/ 391 w 2082"/>
                  <a:gd name="T47" fmla="*/ 1381 h 2760"/>
                  <a:gd name="T48" fmla="*/ 174 w 2082"/>
                  <a:gd name="T49" fmla="*/ 1418 h 2760"/>
                  <a:gd name="T50" fmla="*/ 1 w 2082"/>
                  <a:gd name="T51" fmla="*/ 1372 h 2760"/>
                  <a:gd name="T52" fmla="*/ 273 w 2082"/>
                  <a:gd name="T53" fmla="*/ 1218 h 2760"/>
                  <a:gd name="T54" fmla="*/ 330 w 2082"/>
                  <a:gd name="T55" fmla="*/ 1102 h 2760"/>
                  <a:gd name="T56" fmla="*/ 449 w 2082"/>
                  <a:gd name="T57" fmla="*/ 1072 h 2760"/>
                  <a:gd name="T58" fmla="*/ 582 w 2082"/>
                  <a:gd name="T59" fmla="*/ 932 h 2760"/>
                  <a:gd name="T60" fmla="*/ 641 w 2082"/>
                  <a:gd name="T61" fmla="*/ 843 h 2760"/>
                  <a:gd name="T62" fmla="*/ 609 w 2082"/>
                  <a:gd name="T63" fmla="*/ 772 h 2760"/>
                  <a:gd name="T64" fmla="*/ 793 w 2082"/>
                  <a:gd name="T65" fmla="*/ 742 h 2760"/>
                  <a:gd name="T66" fmla="*/ 790 w 2082"/>
                  <a:gd name="T67" fmla="*/ 614 h 2760"/>
                  <a:gd name="T68" fmla="*/ 558 w 2082"/>
                  <a:gd name="T69" fmla="*/ 584 h 2760"/>
                  <a:gd name="T70" fmla="*/ 580 w 2082"/>
                  <a:gd name="T71" fmla="*/ 652 h 2760"/>
                  <a:gd name="T72" fmla="*/ 276 w 2082"/>
                  <a:gd name="T73" fmla="*/ 725 h 2760"/>
                  <a:gd name="T74" fmla="*/ 450 w 2082"/>
                  <a:gd name="T75" fmla="*/ 469 h 2760"/>
                  <a:gd name="T76" fmla="*/ 522 w 2082"/>
                  <a:gd name="T77" fmla="*/ 312 h 2760"/>
                  <a:gd name="T78" fmla="*/ 575 w 2082"/>
                  <a:gd name="T79" fmla="*/ 2 h 2760"/>
                  <a:gd name="T80" fmla="*/ 538 w 2082"/>
                  <a:gd name="T81" fmla="*/ 157 h 2760"/>
                  <a:gd name="T82" fmla="*/ 589 w 2082"/>
                  <a:gd name="T83" fmla="*/ 356 h 2760"/>
                  <a:gd name="T84" fmla="*/ 729 w 2082"/>
                  <a:gd name="T85" fmla="*/ 462 h 2760"/>
                  <a:gd name="T86" fmla="*/ 1087 w 2082"/>
                  <a:gd name="T87" fmla="*/ 480 h 2760"/>
                  <a:gd name="T88" fmla="*/ 1384 w 2082"/>
                  <a:gd name="T89" fmla="*/ 557 h 2760"/>
                  <a:gd name="T90" fmla="*/ 1363 w 2082"/>
                  <a:gd name="T91" fmla="*/ 848 h 2760"/>
                  <a:gd name="T92" fmla="*/ 1159 w 2082"/>
                  <a:gd name="T93" fmla="*/ 970 h 2760"/>
                  <a:gd name="T94" fmla="*/ 942 w 2082"/>
                  <a:gd name="T95" fmla="*/ 1142 h 2760"/>
                  <a:gd name="T96" fmla="*/ 901 w 2082"/>
                  <a:gd name="T97" fmla="*/ 1173 h 2760"/>
                  <a:gd name="T98" fmla="*/ 826 w 2082"/>
                  <a:gd name="T99" fmla="*/ 1336 h 2760"/>
                  <a:gd name="T100" fmla="*/ 688 w 2082"/>
                  <a:gd name="T101" fmla="*/ 1503 h 2760"/>
                  <a:gd name="T102" fmla="*/ 739 w 2082"/>
                  <a:gd name="T103" fmla="*/ 1617 h 2760"/>
                  <a:gd name="T104" fmla="*/ 686 w 2082"/>
                  <a:gd name="T105" fmla="*/ 1729 h 2760"/>
                  <a:gd name="T106" fmla="*/ 740 w 2082"/>
                  <a:gd name="T107" fmla="*/ 1758 h 2760"/>
                  <a:gd name="T108" fmla="*/ 1005 w 2082"/>
                  <a:gd name="T109" fmla="*/ 1610 h 2760"/>
                  <a:gd name="T110" fmla="*/ 1233 w 2082"/>
                  <a:gd name="T111" fmla="*/ 1516 h 2760"/>
                  <a:gd name="T112" fmla="*/ 1347 w 2082"/>
                  <a:gd name="T113" fmla="*/ 1452 h 2760"/>
                  <a:gd name="T114" fmla="*/ 1543 w 2082"/>
                  <a:gd name="T115" fmla="*/ 1347 h 2760"/>
                  <a:gd name="T116" fmla="*/ 1726 w 2082"/>
                  <a:gd name="T117" fmla="*/ 1172 h 2760"/>
                  <a:gd name="T118" fmla="*/ 1891 w 2082"/>
                  <a:gd name="T119" fmla="*/ 1194 h 2760"/>
                  <a:gd name="T120" fmla="*/ 1902 w 2082"/>
                  <a:gd name="T121" fmla="*/ 1447 h 27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82" h="2760">
                    <a:moveTo>
                      <a:pt x="2014" y="1464"/>
                    </a:moveTo>
                    <a:cubicBezTo>
                      <a:pt x="2017" y="1483"/>
                      <a:pt x="2009" y="1494"/>
                      <a:pt x="1990" y="1498"/>
                    </a:cubicBezTo>
                    <a:cubicBezTo>
                      <a:pt x="1977" y="1500"/>
                      <a:pt x="1968" y="1511"/>
                      <a:pt x="1960" y="1520"/>
                    </a:cubicBezTo>
                    <a:cubicBezTo>
                      <a:pt x="1941" y="1541"/>
                      <a:pt x="1917" y="1550"/>
                      <a:pt x="1891" y="1561"/>
                    </a:cubicBezTo>
                    <a:cubicBezTo>
                      <a:pt x="1872" y="1568"/>
                      <a:pt x="1857" y="1584"/>
                      <a:pt x="1840" y="1598"/>
                    </a:cubicBezTo>
                    <a:cubicBezTo>
                      <a:pt x="1837" y="1600"/>
                      <a:pt x="1838" y="1608"/>
                      <a:pt x="1838" y="1613"/>
                    </a:cubicBezTo>
                    <a:cubicBezTo>
                      <a:pt x="1838" y="1633"/>
                      <a:pt x="1837" y="1653"/>
                      <a:pt x="1837" y="1674"/>
                    </a:cubicBezTo>
                    <a:cubicBezTo>
                      <a:pt x="1837" y="1679"/>
                      <a:pt x="1833" y="1682"/>
                      <a:pt x="1831" y="1685"/>
                    </a:cubicBezTo>
                    <a:cubicBezTo>
                      <a:pt x="1825" y="1696"/>
                      <a:pt x="1819" y="1707"/>
                      <a:pt x="1824" y="1719"/>
                    </a:cubicBezTo>
                    <a:cubicBezTo>
                      <a:pt x="1827" y="1726"/>
                      <a:pt x="1824" y="1732"/>
                      <a:pt x="1821" y="1738"/>
                    </a:cubicBezTo>
                    <a:cubicBezTo>
                      <a:pt x="1809" y="1761"/>
                      <a:pt x="1818" y="1782"/>
                      <a:pt x="1843" y="1788"/>
                    </a:cubicBezTo>
                    <a:cubicBezTo>
                      <a:pt x="1869" y="1795"/>
                      <a:pt x="1896" y="1788"/>
                      <a:pt x="1922" y="1799"/>
                    </a:cubicBezTo>
                    <a:cubicBezTo>
                      <a:pt x="1955" y="1813"/>
                      <a:pt x="1991" y="1808"/>
                      <a:pt x="2025" y="1817"/>
                    </a:cubicBezTo>
                    <a:cubicBezTo>
                      <a:pt x="2041" y="1822"/>
                      <a:pt x="2058" y="1832"/>
                      <a:pt x="2063" y="1849"/>
                    </a:cubicBezTo>
                    <a:cubicBezTo>
                      <a:pt x="2072" y="1875"/>
                      <a:pt x="2082" y="1903"/>
                      <a:pt x="2065" y="1931"/>
                    </a:cubicBezTo>
                    <a:cubicBezTo>
                      <a:pt x="2063" y="1934"/>
                      <a:pt x="2061" y="1939"/>
                      <a:pt x="2062" y="1942"/>
                    </a:cubicBezTo>
                    <a:cubicBezTo>
                      <a:pt x="2074" y="1990"/>
                      <a:pt x="2040" y="2025"/>
                      <a:pt x="2027" y="2065"/>
                    </a:cubicBezTo>
                    <a:cubicBezTo>
                      <a:pt x="2020" y="2088"/>
                      <a:pt x="2004" y="2109"/>
                      <a:pt x="1997" y="2133"/>
                    </a:cubicBezTo>
                    <a:cubicBezTo>
                      <a:pt x="1994" y="2143"/>
                      <a:pt x="1981" y="2151"/>
                      <a:pt x="1972" y="2159"/>
                    </a:cubicBezTo>
                    <a:cubicBezTo>
                      <a:pt x="1967" y="2163"/>
                      <a:pt x="1965" y="2167"/>
                      <a:pt x="1962" y="2171"/>
                    </a:cubicBezTo>
                    <a:cubicBezTo>
                      <a:pt x="1959" y="2173"/>
                      <a:pt x="1957" y="2174"/>
                      <a:pt x="1954" y="2172"/>
                    </a:cubicBezTo>
                    <a:cubicBezTo>
                      <a:pt x="1937" y="2154"/>
                      <a:pt x="1914" y="2152"/>
                      <a:pt x="1891" y="2153"/>
                    </a:cubicBezTo>
                    <a:cubicBezTo>
                      <a:pt x="1882" y="2153"/>
                      <a:pt x="1883" y="2157"/>
                      <a:pt x="1886" y="2164"/>
                    </a:cubicBezTo>
                    <a:cubicBezTo>
                      <a:pt x="1895" y="2186"/>
                      <a:pt x="1892" y="2191"/>
                      <a:pt x="1870" y="2200"/>
                    </a:cubicBezTo>
                    <a:cubicBezTo>
                      <a:pt x="1853" y="2207"/>
                      <a:pt x="1839" y="2209"/>
                      <a:pt x="1823" y="2197"/>
                    </a:cubicBezTo>
                    <a:cubicBezTo>
                      <a:pt x="1804" y="2184"/>
                      <a:pt x="1788" y="2191"/>
                      <a:pt x="1774" y="2217"/>
                    </a:cubicBezTo>
                    <a:cubicBezTo>
                      <a:pt x="1769" y="2225"/>
                      <a:pt x="1768" y="2236"/>
                      <a:pt x="1758" y="2242"/>
                    </a:cubicBezTo>
                    <a:cubicBezTo>
                      <a:pt x="1753" y="2245"/>
                      <a:pt x="1757" y="2248"/>
                      <a:pt x="1760" y="2251"/>
                    </a:cubicBezTo>
                    <a:cubicBezTo>
                      <a:pt x="1766" y="2257"/>
                      <a:pt x="1766" y="2266"/>
                      <a:pt x="1765" y="2274"/>
                    </a:cubicBezTo>
                    <a:cubicBezTo>
                      <a:pt x="1763" y="2288"/>
                      <a:pt x="1751" y="2294"/>
                      <a:pt x="1739" y="2286"/>
                    </a:cubicBezTo>
                    <a:cubicBezTo>
                      <a:pt x="1733" y="2282"/>
                      <a:pt x="1728" y="2278"/>
                      <a:pt x="1721" y="2284"/>
                    </a:cubicBezTo>
                    <a:cubicBezTo>
                      <a:pt x="1714" y="2291"/>
                      <a:pt x="1724" y="2293"/>
                      <a:pt x="1727" y="2297"/>
                    </a:cubicBezTo>
                    <a:cubicBezTo>
                      <a:pt x="1734" y="2307"/>
                      <a:pt x="1731" y="2312"/>
                      <a:pt x="1720" y="2314"/>
                    </a:cubicBezTo>
                    <a:cubicBezTo>
                      <a:pt x="1715" y="2314"/>
                      <a:pt x="1710" y="2312"/>
                      <a:pt x="1705" y="2316"/>
                    </a:cubicBezTo>
                    <a:cubicBezTo>
                      <a:pt x="1708" y="2324"/>
                      <a:pt x="1714" y="2323"/>
                      <a:pt x="1721" y="2323"/>
                    </a:cubicBezTo>
                    <a:cubicBezTo>
                      <a:pt x="1728" y="2324"/>
                      <a:pt x="1738" y="2323"/>
                      <a:pt x="1738" y="2333"/>
                    </a:cubicBezTo>
                    <a:cubicBezTo>
                      <a:pt x="1739" y="2343"/>
                      <a:pt x="1728" y="2343"/>
                      <a:pt x="1720" y="2344"/>
                    </a:cubicBezTo>
                    <a:cubicBezTo>
                      <a:pt x="1717" y="2345"/>
                      <a:pt x="1712" y="2343"/>
                      <a:pt x="1709" y="2345"/>
                    </a:cubicBezTo>
                    <a:cubicBezTo>
                      <a:pt x="1722" y="2353"/>
                      <a:pt x="1723" y="2360"/>
                      <a:pt x="1712" y="2367"/>
                    </a:cubicBezTo>
                    <a:cubicBezTo>
                      <a:pt x="1703" y="2372"/>
                      <a:pt x="1694" y="2372"/>
                      <a:pt x="1685" y="2370"/>
                    </a:cubicBezTo>
                    <a:cubicBezTo>
                      <a:pt x="1678" y="2369"/>
                      <a:pt x="1671" y="2366"/>
                      <a:pt x="1661" y="2367"/>
                    </a:cubicBezTo>
                    <a:cubicBezTo>
                      <a:pt x="1668" y="2376"/>
                      <a:pt x="1675" y="2382"/>
                      <a:pt x="1685" y="2378"/>
                    </a:cubicBezTo>
                    <a:cubicBezTo>
                      <a:pt x="1700" y="2374"/>
                      <a:pt x="1707" y="2380"/>
                      <a:pt x="1711" y="2392"/>
                    </a:cubicBezTo>
                    <a:cubicBezTo>
                      <a:pt x="1715" y="2406"/>
                      <a:pt x="1710" y="2420"/>
                      <a:pt x="1698" y="2427"/>
                    </a:cubicBezTo>
                    <a:cubicBezTo>
                      <a:pt x="1693" y="2430"/>
                      <a:pt x="1687" y="2431"/>
                      <a:pt x="1679" y="2433"/>
                    </a:cubicBezTo>
                    <a:cubicBezTo>
                      <a:pt x="1686" y="2441"/>
                      <a:pt x="1690" y="2449"/>
                      <a:pt x="1693" y="2458"/>
                    </a:cubicBezTo>
                    <a:cubicBezTo>
                      <a:pt x="1696" y="2471"/>
                      <a:pt x="1705" y="2480"/>
                      <a:pt x="1720" y="2482"/>
                    </a:cubicBezTo>
                    <a:cubicBezTo>
                      <a:pt x="1731" y="2483"/>
                      <a:pt x="1729" y="2489"/>
                      <a:pt x="1723" y="2495"/>
                    </a:cubicBezTo>
                    <a:cubicBezTo>
                      <a:pt x="1717" y="2502"/>
                      <a:pt x="1707" y="2504"/>
                      <a:pt x="1702" y="2512"/>
                    </a:cubicBezTo>
                    <a:cubicBezTo>
                      <a:pt x="1718" y="2516"/>
                      <a:pt x="1731" y="2510"/>
                      <a:pt x="1740" y="2495"/>
                    </a:cubicBezTo>
                    <a:cubicBezTo>
                      <a:pt x="1747" y="2481"/>
                      <a:pt x="1763" y="2475"/>
                      <a:pt x="1777" y="2480"/>
                    </a:cubicBezTo>
                    <a:cubicBezTo>
                      <a:pt x="1783" y="2482"/>
                      <a:pt x="1788" y="2485"/>
                      <a:pt x="1788" y="2492"/>
                    </a:cubicBezTo>
                    <a:cubicBezTo>
                      <a:pt x="1787" y="2498"/>
                      <a:pt x="1783" y="2501"/>
                      <a:pt x="1777" y="2502"/>
                    </a:cubicBezTo>
                    <a:cubicBezTo>
                      <a:pt x="1769" y="2504"/>
                      <a:pt x="1760" y="2504"/>
                      <a:pt x="1755" y="2516"/>
                    </a:cubicBezTo>
                    <a:cubicBezTo>
                      <a:pt x="1763" y="2519"/>
                      <a:pt x="1775" y="2519"/>
                      <a:pt x="1774" y="2532"/>
                    </a:cubicBezTo>
                    <a:cubicBezTo>
                      <a:pt x="1772" y="2545"/>
                      <a:pt x="1762" y="2547"/>
                      <a:pt x="1752" y="2549"/>
                    </a:cubicBezTo>
                    <a:cubicBezTo>
                      <a:pt x="1726" y="2553"/>
                      <a:pt x="1714" y="2569"/>
                      <a:pt x="1713" y="2595"/>
                    </a:cubicBezTo>
                    <a:cubicBezTo>
                      <a:pt x="1712" y="2599"/>
                      <a:pt x="1711" y="2602"/>
                      <a:pt x="1707" y="2605"/>
                    </a:cubicBezTo>
                    <a:cubicBezTo>
                      <a:pt x="1697" y="2608"/>
                      <a:pt x="1693" y="2599"/>
                      <a:pt x="1689" y="2593"/>
                    </a:cubicBezTo>
                    <a:cubicBezTo>
                      <a:pt x="1684" y="2588"/>
                      <a:pt x="1681" y="2583"/>
                      <a:pt x="1672" y="2586"/>
                    </a:cubicBezTo>
                    <a:cubicBezTo>
                      <a:pt x="1663" y="2589"/>
                      <a:pt x="1666" y="2594"/>
                      <a:pt x="1667" y="2601"/>
                    </a:cubicBezTo>
                    <a:cubicBezTo>
                      <a:pt x="1669" y="2614"/>
                      <a:pt x="1663" y="2618"/>
                      <a:pt x="1651" y="2614"/>
                    </a:cubicBezTo>
                    <a:cubicBezTo>
                      <a:pt x="1630" y="2608"/>
                      <a:pt x="1623" y="2611"/>
                      <a:pt x="1613" y="2631"/>
                    </a:cubicBezTo>
                    <a:cubicBezTo>
                      <a:pt x="1611" y="2636"/>
                      <a:pt x="1608" y="2642"/>
                      <a:pt x="1604" y="2640"/>
                    </a:cubicBezTo>
                    <a:cubicBezTo>
                      <a:pt x="1581" y="2630"/>
                      <a:pt x="1569" y="2653"/>
                      <a:pt x="1552" y="2657"/>
                    </a:cubicBezTo>
                    <a:cubicBezTo>
                      <a:pt x="1544" y="2659"/>
                      <a:pt x="1537" y="2660"/>
                      <a:pt x="1530" y="2661"/>
                    </a:cubicBezTo>
                    <a:cubicBezTo>
                      <a:pt x="1528" y="2662"/>
                      <a:pt x="1527" y="2662"/>
                      <a:pt x="1525" y="2662"/>
                    </a:cubicBezTo>
                    <a:cubicBezTo>
                      <a:pt x="1513" y="2662"/>
                      <a:pt x="1505" y="2668"/>
                      <a:pt x="1500" y="2678"/>
                    </a:cubicBezTo>
                    <a:cubicBezTo>
                      <a:pt x="1499" y="2681"/>
                      <a:pt x="1492" y="2683"/>
                      <a:pt x="1497" y="2687"/>
                    </a:cubicBezTo>
                    <a:cubicBezTo>
                      <a:pt x="1512" y="2699"/>
                      <a:pt x="1502" y="2706"/>
                      <a:pt x="1492" y="2710"/>
                    </a:cubicBezTo>
                    <a:cubicBezTo>
                      <a:pt x="1478" y="2715"/>
                      <a:pt x="1463" y="2726"/>
                      <a:pt x="1449" y="2709"/>
                    </a:cubicBezTo>
                    <a:cubicBezTo>
                      <a:pt x="1445" y="2704"/>
                      <a:pt x="1439" y="2707"/>
                      <a:pt x="1434" y="2709"/>
                    </a:cubicBezTo>
                    <a:cubicBezTo>
                      <a:pt x="1426" y="2714"/>
                      <a:pt x="1418" y="2713"/>
                      <a:pt x="1409" y="2711"/>
                    </a:cubicBezTo>
                    <a:cubicBezTo>
                      <a:pt x="1401" y="2709"/>
                      <a:pt x="1392" y="2704"/>
                      <a:pt x="1396" y="2720"/>
                    </a:cubicBezTo>
                    <a:cubicBezTo>
                      <a:pt x="1396" y="2720"/>
                      <a:pt x="1396" y="2721"/>
                      <a:pt x="1396" y="2722"/>
                    </a:cubicBezTo>
                    <a:cubicBezTo>
                      <a:pt x="1397" y="2738"/>
                      <a:pt x="1377" y="2752"/>
                      <a:pt x="1344" y="2758"/>
                    </a:cubicBezTo>
                    <a:cubicBezTo>
                      <a:pt x="1329" y="2760"/>
                      <a:pt x="1323" y="2751"/>
                      <a:pt x="1320" y="2739"/>
                    </a:cubicBezTo>
                    <a:cubicBezTo>
                      <a:pt x="1317" y="2731"/>
                      <a:pt x="1313" y="2723"/>
                      <a:pt x="1304" y="2720"/>
                    </a:cubicBezTo>
                    <a:cubicBezTo>
                      <a:pt x="1298" y="2717"/>
                      <a:pt x="1295" y="2712"/>
                      <a:pt x="1293" y="2706"/>
                    </a:cubicBezTo>
                    <a:cubicBezTo>
                      <a:pt x="1292" y="2700"/>
                      <a:pt x="1289" y="2695"/>
                      <a:pt x="1283" y="2693"/>
                    </a:cubicBezTo>
                    <a:cubicBezTo>
                      <a:pt x="1278" y="2691"/>
                      <a:pt x="1270" y="2691"/>
                      <a:pt x="1270" y="2685"/>
                    </a:cubicBezTo>
                    <a:cubicBezTo>
                      <a:pt x="1270" y="2677"/>
                      <a:pt x="1279" y="2677"/>
                      <a:pt x="1284" y="2673"/>
                    </a:cubicBezTo>
                    <a:cubicBezTo>
                      <a:pt x="1280" y="2667"/>
                      <a:pt x="1276" y="2662"/>
                      <a:pt x="1272" y="2657"/>
                    </a:cubicBezTo>
                    <a:cubicBezTo>
                      <a:pt x="1257" y="2633"/>
                      <a:pt x="1259" y="2625"/>
                      <a:pt x="1287" y="2617"/>
                    </a:cubicBezTo>
                    <a:cubicBezTo>
                      <a:pt x="1301" y="2613"/>
                      <a:pt x="1315" y="2612"/>
                      <a:pt x="1330" y="2608"/>
                    </a:cubicBezTo>
                    <a:cubicBezTo>
                      <a:pt x="1342" y="2605"/>
                      <a:pt x="1368" y="2626"/>
                      <a:pt x="1369" y="2639"/>
                    </a:cubicBezTo>
                    <a:cubicBezTo>
                      <a:pt x="1371" y="2648"/>
                      <a:pt x="1367" y="2655"/>
                      <a:pt x="1357" y="2654"/>
                    </a:cubicBezTo>
                    <a:cubicBezTo>
                      <a:pt x="1351" y="2654"/>
                      <a:pt x="1344" y="2653"/>
                      <a:pt x="1339" y="2656"/>
                    </a:cubicBezTo>
                    <a:cubicBezTo>
                      <a:pt x="1323" y="2665"/>
                      <a:pt x="1309" y="2665"/>
                      <a:pt x="1296" y="2650"/>
                    </a:cubicBezTo>
                    <a:cubicBezTo>
                      <a:pt x="1306" y="2661"/>
                      <a:pt x="1313" y="2673"/>
                      <a:pt x="1318" y="2687"/>
                    </a:cubicBezTo>
                    <a:cubicBezTo>
                      <a:pt x="1340" y="2672"/>
                      <a:pt x="1360" y="2653"/>
                      <a:pt x="1391" y="2650"/>
                    </a:cubicBezTo>
                    <a:cubicBezTo>
                      <a:pt x="1382" y="2642"/>
                      <a:pt x="1375" y="2638"/>
                      <a:pt x="1372" y="2631"/>
                    </a:cubicBezTo>
                    <a:cubicBezTo>
                      <a:pt x="1363" y="2615"/>
                      <a:pt x="1348" y="2608"/>
                      <a:pt x="1331" y="2605"/>
                    </a:cubicBezTo>
                    <a:cubicBezTo>
                      <a:pt x="1322" y="2603"/>
                      <a:pt x="1313" y="2601"/>
                      <a:pt x="1321" y="2585"/>
                    </a:cubicBezTo>
                    <a:cubicBezTo>
                      <a:pt x="1307" y="2594"/>
                      <a:pt x="1298" y="2594"/>
                      <a:pt x="1287" y="2584"/>
                    </a:cubicBezTo>
                    <a:cubicBezTo>
                      <a:pt x="1279" y="2577"/>
                      <a:pt x="1268" y="2579"/>
                      <a:pt x="1259" y="2586"/>
                    </a:cubicBezTo>
                    <a:cubicBezTo>
                      <a:pt x="1250" y="2593"/>
                      <a:pt x="1241" y="2594"/>
                      <a:pt x="1232" y="2587"/>
                    </a:cubicBezTo>
                    <a:cubicBezTo>
                      <a:pt x="1222" y="2580"/>
                      <a:pt x="1210" y="2582"/>
                      <a:pt x="1199" y="2582"/>
                    </a:cubicBezTo>
                    <a:cubicBezTo>
                      <a:pt x="1193" y="2583"/>
                      <a:pt x="1187" y="2584"/>
                      <a:pt x="1181" y="2582"/>
                    </a:cubicBezTo>
                    <a:cubicBezTo>
                      <a:pt x="1176" y="2581"/>
                      <a:pt x="1170" y="2579"/>
                      <a:pt x="1170" y="2572"/>
                    </a:cubicBezTo>
                    <a:cubicBezTo>
                      <a:pt x="1170" y="2567"/>
                      <a:pt x="1175" y="2565"/>
                      <a:pt x="1180" y="2563"/>
                    </a:cubicBezTo>
                    <a:cubicBezTo>
                      <a:pt x="1184" y="2562"/>
                      <a:pt x="1189" y="2563"/>
                      <a:pt x="1195" y="2558"/>
                    </a:cubicBezTo>
                    <a:cubicBezTo>
                      <a:pt x="1181" y="2555"/>
                      <a:pt x="1168" y="2553"/>
                      <a:pt x="1156" y="2548"/>
                    </a:cubicBezTo>
                    <a:cubicBezTo>
                      <a:pt x="1138" y="2540"/>
                      <a:pt x="1130" y="2543"/>
                      <a:pt x="1117" y="2560"/>
                    </a:cubicBezTo>
                    <a:cubicBezTo>
                      <a:pt x="1112" y="2566"/>
                      <a:pt x="1109" y="2574"/>
                      <a:pt x="1100" y="2576"/>
                    </a:cubicBezTo>
                    <a:cubicBezTo>
                      <a:pt x="1094" y="2578"/>
                      <a:pt x="1088" y="2580"/>
                      <a:pt x="1084" y="2573"/>
                    </a:cubicBezTo>
                    <a:cubicBezTo>
                      <a:pt x="1081" y="2567"/>
                      <a:pt x="1083" y="2561"/>
                      <a:pt x="1088" y="2556"/>
                    </a:cubicBezTo>
                    <a:cubicBezTo>
                      <a:pt x="1092" y="2552"/>
                      <a:pt x="1098" y="2551"/>
                      <a:pt x="1102" y="2546"/>
                    </a:cubicBezTo>
                    <a:cubicBezTo>
                      <a:pt x="1102" y="2538"/>
                      <a:pt x="1086" y="2540"/>
                      <a:pt x="1091" y="2530"/>
                    </a:cubicBezTo>
                    <a:cubicBezTo>
                      <a:pt x="1098" y="2517"/>
                      <a:pt x="1111" y="2520"/>
                      <a:pt x="1123" y="2521"/>
                    </a:cubicBezTo>
                    <a:cubicBezTo>
                      <a:pt x="1115" y="2517"/>
                      <a:pt x="1107" y="2518"/>
                      <a:pt x="1099" y="2519"/>
                    </a:cubicBezTo>
                    <a:cubicBezTo>
                      <a:pt x="1080" y="2522"/>
                      <a:pt x="1063" y="2533"/>
                      <a:pt x="1043" y="2534"/>
                    </a:cubicBezTo>
                    <a:cubicBezTo>
                      <a:pt x="1035" y="2534"/>
                      <a:pt x="1032" y="2542"/>
                      <a:pt x="1028" y="2548"/>
                    </a:cubicBezTo>
                    <a:cubicBezTo>
                      <a:pt x="1019" y="2562"/>
                      <a:pt x="1009" y="2563"/>
                      <a:pt x="999" y="2550"/>
                    </a:cubicBezTo>
                    <a:cubicBezTo>
                      <a:pt x="992" y="2542"/>
                      <a:pt x="981" y="2539"/>
                      <a:pt x="974" y="2530"/>
                    </a:cubicBezTo>
                    <a:cubicBezTo>
                      <a:pt x="970" y="2525"/>
                      <a:pt x="963" y="2528"/>
                      <a:pt x="958" y="2531"/>
                    </a:cubicBezTo>
                    <a:cubicBezTo>
                      <a:pt x="941" y="2539"/>
                      <a:pt x="931" y="2554"/>
                      <a:pt x="919" y="2567"/>
                    </a:cubicBezTo>
                    <a:cubicBezTo>
                      <a:pt x="915" y="2572"/>
                      <a:pt x="912" y="2579"/>
                      <a:pt x="905" y="2576"/>
                    </a:cubicBezTo>
                    <a:cubicBezTo>
                      <a:pt x="897" y="2574"/>
                      <a:pt x="897" y="2567"/>
                      <a:pt x="897" y="2560"/>
                    </a:cubicBezTo>
                    <a:cubicBezTo>
                      <a:pt x="898" y="2543"/>
                      <a:pt x="888" y="2535"/>
                      <a:pt x="873" y="2534"/>
                    </a:cubicBezTo>
                    <a:cubicBezTo>
                      <a:pt x="855" y="2532"/>
                      <a:pt x="840" y="2524"/>
                      <a:pt x="827" y="2512"/>
                    </a:cubicBezTo>
                    <a:cubicBezTo>
                      <a:pt x="815" y="2502"/>
                      <a:pt x="799" y="2504"/>
                      <a:pt x="785" y="2500"/>
                    </a:cubicBezTo>
                    <a:cubicBezTo>
                      <a:pt x="782" y="2500"/>
                      <a:pt x="779" y="2501"/>
                      <a:pt x="779" y="2504"/>
                    </a:cubicBezTo>
                    <a:cubicBezTo>
                      <a:pt x="778" y="2520"/>
                      <a:pt x="765" y="2516"/>
                      <a:pt x="756" y="2519"/>
                    </a:cubicBezTo>
                    <a:cubicBezTo>
                      <a:pt x="740" y="2524"/>
                      <a:pt x="739" y="2516"/>
                      <a:pt x="738" y="2504"/>
                    </a:cubicBezTo>
                    <a:cubicBezTo>
                      <a:pt x="738" y="2487"/>
                      <a:pt x="748" y="2476"/>
                      <a:pt x="762" y="2465"/>
                    </a:cubicBezTo>
                    <a:cubicBezTo>
                      <a:pt x="747" y="2462"/>
                      <a:pt x="734" y="2468"/>
                      <a:pt x="722" y="2468"/>
                    </a:cubicBezTo>
                    <a:cubicBezTo>
                      <a:pt x="713" y="2468"/>
                      <a:pt x="702" y="2469"/>
                      <a:pt x="697" y="2459"/>
                    </a:cubicBezTo>
                    <a:cubicBezTo>
                      <a:pt x="693" y="2448"/>
                      <a:pt x="699" y="2440"/>
                      <a:pt x="707" y="2433"/>
                    </a:cubicBezTo>
                    <a:cubicBezTo>
                      <a:pt x="715" y="2425"/>
                      <a:pt x="721" y="2414"/>
                      <a:pt x="733" y="2409"/>
                    </a:cubicBezTo>
                    <a:cubicBezTo>
                      <a:pt x="739" y="2407"/>
                      <a:pt x="741" y="2402"/>
                      <a:pt x="739" y="2396"/>
                    </a:cubicBezTo>
                    <a:cubicBezTo>
                      <a:pt x="735" y="2385"/>
                      <a:pt x="741" y="2378"/>
                      <a:pt x="750" y="2373"/>
                    </a:cubicBezTo>
                    <a:cubicBezTo>
                      <a:pt x="769" y="2363"/>
                      <a:pt x="785" y="2349"/>
                      <a:pt x="793" y="2327"/>
                    </a:cubicBezTo>
                    <a:cubicBezTo>
                      <a:pt x="795" y="2322"/>
                      <a:pt x="801" y="2320"/>
                      <a:pt x="807" y="2320"/>
                    </a:cubicBezTo>
                    <a:cubicBezTo>
                      <a:pt x="798" y="2319"/>
                      <a:pt x="789" y="2321"/>
                      <a:pt x="781" y="2320"/>
                    </a:cubicBezTo>
                    <a:cubicBezTo>
                      <a:pt x="772" y="2319"/>
                      <a:pt x="765" y="2318"/>
                      <a:pt x="763" y="2331"/>
                    </a:cubicBezTo>
                    <a:cubicBezTo>
                      <a:pt x="761" y="2341"/>
                      <a:pt x="747" y="2340"/>
                      <a:pt x="740" y="2347"/>
                    </a:cubicBezTo>
                    <a:cubicBezTo>
                      <a:pt x="712" y="2372"/>
                      <a:pt x="676" y="2379"/>
                      <a:pt x="642" y="2394"/>
                    </a:cubicBezTo>
                    <a:cubicBezTo>
                      <a:pt x="632" y="2398"/>
                      <a:pt x="621" y="2398"/>
                      <a:pt x="609" y="2396"/>
                    </a:cubicBezTo>
                    <a:cubicBezTo>
                      <a:pt x="591" y="2394"/>
                      <a:pt x="572" y="2391"/>
                      <a:pt x="555" y="2405"/>
                    </a:cubicBezTo>
                    <a:cubicBezTo>
                      <a:pt x="562" y="2411"/>
                      <a:pt x="571" y="2413"/>
                      <a:pt x="572" y="2423"/>
                    </a:cubicBezTo>
                    <a:cubicBezTo>
                      <a:pt x="570" y="2429"/>
                      <a:pt x="565" y="2433"/>
                      <a:pt x="559" y="2435"/>
                    </a:cubicBezTo>
                    <a:cubicBezTo>
                      <a:pt x="533" y="2436"/>
                      <a:pt x="530" y="2432"/>
                      <a:pt x="527" y="2407"/>
                    </a:cubicBezTo>
                    <a:cubicBezTo>
                      <a:pt x="526" y="2391"/>
                      <a:pt x="519" y="2378"/>
                      <a:pt x="503" y="2371"/>
                    </a:cubicBezTo>
                    <a:cubicBezTo>
                      <a:pt x="496" y="2369"/>
                      <a:pt x="490" y="2366"/>
                      <a:pt x="484" y="2364"/>
                    </a:cubicBezTo>
                    <a:cubicBezTo>
                      <a:pt x="478" y="2361"/>
                      <a:pt x="472" y="2358"/>
                      <a:pt x="472" y="2350"/>
                    </a:cubicBezTo>
                    <a:cubicBezTo>
                      <a:pt x="473" y="2342"/>
                      <a:pt x="477" y="2338"/>
                      <a:pt x="485" y="2336"/>
                    </a:cubicBezTo>
                    <a:cubicBezTo>
                      <a:pt x="485" y="2336"/>
                      <a:pt x="494" y="2338"/>
                      <a:pt x="488" y="2333"/>
                    </a:cubicBezTo>
                    <a:cubicBezTo>
                      <a:pt x="476" y="2323"/>
                      <a:pt x="488" y="2314"/>
                      <a:pt x="489" y="2304"/>
                    </a:cubicBezTo>
                    <a:cubicBezTo>
                      <a:pt x="481" y="2303"/>
                      <a:pt x="475" y="2309"/>
                      <a:pt x="467" y="2307"/>
                    </a:cubicBezTo>
                    <a:cubicBezTo>
                      <a:pt x="463" y="2306"/>
                      <a:pt x="459" y="2306"/>
                      <a:pt x="457" y="2301"/>
                    </a:cubicBezTo>
                    <a:cubicBezTo>
                      <a:pt x="456" y="2297"/>
                      <a:pt x="458" y="2294"/>
                      <a:pt x="460" y="2291"/>
                    </a:cubicBezTo>
                    <a:cubicBezTo>
                      <a:pt x="473" y="2274"/>
                      <a:pt x="502" y="2272"/>
                      <a:pt x="521" y="2299"/>
                    </a:cubicBezTo>
                    <a:cubicBezTo>
                      <a:pt x="525" y="2289"/>
                      <a:pt x="520" y="2284"/>
                      <a:pt x="514" y="2280"/>
                    </a:cubicBezTo>
                    <a:cubicBezTo>
                      <a:pt x="505" y="2275"/>
                      <a:pt x="498" y="2268"/>
                      <a:pt x="490" y="2263"/>
                    </a:cubicBezTo>
                    <a:cubicBezTo>
                      <a:pt x="485" y="2260"/>
                      <a:pt x="480" y="2257"/>
                      <a:pt x="483" y="2250"/>
                    </a:cubicBezTo>
                    <a:cubicBezTo>
                      <a:pt x="486" y="2244"/>
                      <a:pt x="493" y="2244"/>
                      <a:pt x="499" y="2246"/>
                    </a:cubicBezTo>
                    <a:cubicBezTo>
                      <a:pt x="510" y="2250"/>
                      <a:pt x="521" y="2255"/>
                      <a:pt x="530" y="2263"/>
                    </a:cubicBezTo>
                    <a:cubicBezTo>
                      <a:pt x="534" y="2266"/>
                      <a:pt x="535" y="2269"/>
                      <a:pt x="537" y="2262"/>
                    </a:cubicBezTo>
                    <a:cubicBezTo>
                      <a:pt x="539" y="2257"/>
                      <a:pt x="544" y="2256"/>
                      <a:pt x="549" y="2256"/>
                    </a:cubicBezTo>
                    <a:cubicBezTo>
                      <a:pt x="561" y="2257"/>
                      <a:pt x="568" y="2252"/>
                      <a:pt x="565" y="2238"/>
                    </a:cubicBezTo>
                    <a:cubicBezTo>
                      <a:pt x="564" y="2233"/>
                      <a:pt x="567" y="2229"/>
                      <a:pt x="572" y="2229"/>
                    </a:cubicBezTo>
                    <a:cubicBezTo>
                      <a:pt x="586" y="2229"/>
                      <a:pt x="598" y="2222"/>
                      <a:pt x="612" y="2224"/>
                    </a:cubicBezTo>
                    <a:cubicBezTo>
                      <a:pt x="623" y="2226"/>
                      <a:pt x="634" y="2225"/>
                      <a:pt x="643" y="2216"/>
                    </a:cubicBezTo>
                    <a:cubicBezTo>
                      <a:pt x="651" y="2209"/>
                      <a:pt x="658" y="2213"/>
                      <a:pt x="664" y="2219"/>
                    </a:cubicBezTo>
                    <a:cubicBezTo>
                      <a:pt x="673" y="2226"/>
                      <a:pt x="678" y="2224"/>
                      <a:pt x="679" y="2213"/>
                    </a:cubicBezTo>
                    <a:cubicBezTo>
                      <a:pt x="680" y="2202"/>
                      <a:pt x="686" y="2199"/>
                      <a:pt x="695" y="2194"/>
                    </a:cubicBezTo>
                    <a:cubicBezTo>
                      <a:pt x="711" y="2186"/>
                      <a:pt x="728" y="2179"/>
                      <a:pt x="739" y="2163"/>
                    </a:cubicBezTo>
                    <a:cubicBezTo>
                      <a:pt x="744" y="2155"/>
                      <a:pt x="753" y="2151"/>
                      <a:pt x="762" y="2153"/>
                    </a:cubicBezTo>
                    <a:cubicBezTo>
                      <a:pt x="775" y="2156"/>
                      <a:pt x="783" y="2149"/>
                      <a:pt x="794" y="2144"/>
                    </a:cubicBezTo>
                    <a:cubicBezTo>
                      <a:pt x="796" y="2144"/>
                      <a:pt x="800" y="2143"/>
                      <a:pt x="800" y="2140"/>
                    </a:cubicBezTo>
                    <a:cubicBezTo>
                      <a:pt x="796" y="2115"/>
                      <a:pt x="820" y="2117"/>
                      <a:pt x="832" y="2110"/>
                    </a:cubicBezTo>
                    <a:cubicBezTo>
                      <a:pt x="842" y="2104"/>
                      <a:pt x="851" y="2100"/>
                      <a:pt x="855" y="2089"/>
                    </a:cubicBezTo>
                    <a:cubicBezTo>
                      <a:pt x="856" y="2083"/>
                      <a:pt x="861" y="2079"/>
                      <a:pt x="864" y="2077"/>
                    </a:cubicBezTo>
                    <a:cubicBezTo>
                      <a:pt x="848" y="2075"/>
                      <a:pt x="830" y="2079"/>
                      <a:pt x="811" y="2080"/>
                    </a:cubicBezTo>
                    <a:cubicBezTo>
                      <a:pt x="804" y="2080"/>
                      <a:pt x="796" y="2079"/>
                      <a:pt x="793" y="2070"/>
                    </a:cubicBezTo>
                    <a:cubicBezTo>
                      <a:pt x="791" y="2063"/>
                      <a:pt x="797" y="2060"/>
                      <a:pt x="801" y="2056"/>
                    </a:cubicBezTo>
                    <a:cubicBezTo>
                      <a:pt x="806" y="2052"/>
                      <a:pt x="811" y="2047"/>
                      <a:pt x="808" y="2041"/>
                    </a:cubicBezTo>
                    <a:cubicBezTo>
                      <a:pt x="805" y="2034"/>
                      <a:pt x="798" y="2036"/>
                      <a:pt x="792" y="2037"/>
                    </a:cubicBezTo>
                    <a:cubicBezTo>
                      <a:pt x="780" y="2038"/>
                      <a:pt x="767" y="2038"/>
                      <a:pt x="754" y="2037"/>
                    </a:cubicBezTo>
                    <a:cubicBezTo>
                      <a:pt x="750" y="2037"/>
                      <a:pt x="745" y="2038"/>
                      <a:pt x="743" y="2035"/>
                    </a:cubicBezTo>
                    <a:cubicBezTo>
                      <a:pt x="723" y="2011"/>
                      <a:pt x="692" y="2022"/>
                      <a:pt x="667" y="2013"/>
                    </a:cubicBezTo>
                    <a:cubicBezTo>
                      <a:pt x="647" y="2005"/>
                      <a:pt x="621" y="2001"/>
                      <a:pt x="597" y="2001"/>
                    </a:cubicBezTo>
                    <a:cubicBezTo>
                      <a:pt x="572" y="2002"/>
                      <a:pt x="557" y="1987"/>
                      <a:pt x="546" y="1967"/>
                    </a:cubicBezTo>
                    <a:cubicBezTo>
                      <a:pt x="532" y="1944"/>
                      <a:pt x="512" y="1939"/>
                      <a:pt x="490" y="1957"/>
                    </a:cubicBezTo>
                    <a:cubicBezTo>
                      <a:pt x="486" y="1960"/>
                      <a:pt x="481" y="1964"/>
                      <a:pt x="475" y="1967"/>
                    </a:cubicBezTo>
                    <a:cubicBezTo>
                      <a:pt x="483" y="1963"/>
                      <a:pt x="491" y="1962"/>
                      <a:pt x="498" y="1968"/>
                    </a:cubicBezTo>
                    <a:cubicBezTo>
                      <a:pt x="507" y="1976"/>
                      <a:pt x="515" y="1984"/>
                      <a:pt x="527" y="1989"/>
                    </a:cubicBezTo>
                    <a:cubicBezTo>
                      <a:pt x="536" y="1993"/>
                      <a:pt x="532" y="2001"/>
                      <a:pt x="525" y="2004"/>
                    </a:cubicBezTo>
                    <a:cubicBezTo>
                      <a:pt x="508" y="2010"/>
                      <a:pt x="493" y="2022"/>
                      <a:pt x="473" y="2026"/>
                    </a:cubicBezTo>
                    <a:cubicBezTo>
                      <a:pt x="445" y="2032"/>
                      <a:pt x="418" y="2042"/>
                      <a:pt x="391" y="2051"/>
                    </a:cubicBezTo>
                    <a:cubicBezTo>
                      <a:pt x="380" y="2054"/>
                      <a:pt x="377" y="2066"/>
                      <a:pt x="381" y="2079"/>
                    </a:cubicBezTo>
                    <a:cubicBezTo>
                      <a:pt x="386" y="2097"/>
                      <a:pt x="381" y="2102"/>
                      <a:pt x="363" y="2099"/>
                    </a:cubicBezTo>
                    <a:cubicBezTo>
                      <a:pt x="345" y="2096"/>
                      <a:pt x="329" y="2092"/>
                      <a:pt x="310" y="2095"/>
                    </a:cubicBezTo>
                    <a:cubicBezTo>
                      <a:pt x="292" y="2098"/>
                      <a:pt x="276" y="2099"/>
                      <a:pt x="266" y="2116"/>
                    </a:cubicBezTo>
                    <a:cubicBezTo>
                      <a:pt x="261" y="2125"/>
                      <a:pt x="250" y="2125"/>
                      <a:pt x="241" y="2128"/>
                    </a:cubicBezTo>
                    <a:cubicBezTo>
                      <a:pt x="228" y="2132"/>
                      <a:pt x="220" y="2137"/>
                      <a:pt x="231" y="2152"/>
                    </a:cubicBezTo>
                    <a:cubicBezTo>
                      <a:pt x="240" y="2163"/>
                      <a:pt x="234" y="2170"/>
                      <a:pt x="223" y="2175"/>
                    </a:cubicBezTo>
                    <a:cubicBezTo>
                      <a:pt x="217" y="2177"/>
                      <a:pt x="210" y="2181"/>
                      <a:pt x="204" y="2179"/>
                    </a:cubicBezTo>
                    <a:cubicBezTo>
                      <a:pt x="185" y="2173"/>
                      <a:pt x="166" y="2172"/>
                      <a:pt x="148" y="2169"/>
                    </a:cubicBezTo>
                    <a:cubicBezTo>
                      <a:pt x="137" y="2167"/>
                      <a:pt x="126" y="2166"/>
                      <a:pt x="115" y="2166"/>
                    </a:cubicBezTo>
                    <a:cubicBezTo>
                      <a:pt x="112" y="2164"/>
                      <a:pt x="110" y="2162"/>
                      <a:pt x="108" y="2160"/>
                    </a:cubicBezTo>
                    <a:cubicBezTo>
                      <a:pt x="106" y="2153"/>
                      <a:pt x="107" y="2148"/>
                      <a:pt x="112" y="2143"/>
                    </a:cubicBezTo>
                    <a:cubicBezTo>
                      <a:pt x="114" y="2141"/>
                      <a:pt x="117" y="2140"/>
                      <a:pt x="120" y="2139"/>
                    </a:cubicBezTo>
                    <a:cubicBezTo>
                      <a:pt x="127" y="2137"/>
                      <a:pt x="133" y="2131"/>
                      <a:pt x="140" y="2129"/>
                    </a:cubicBezTo>
                    <a:cubicBezTo>
                      <a:pt x="146" y="2128"/>
                      <a:pt x="151" y="2130"/>
                      <a:pt x="155" y="2134"/>
                    </a:cubicBezTo>
                    <a:cubicBezTo>
                      <a:pt x="160" y="2140"/>
                      <a:pt x="166" y="2140"/>
                      <a:pt x="173" y="2136"/>
                    </a:cubicBezTo>
                    <a:cubicBezTo>
                      <a:pt x="179" y="2132"/>
                      <a:pt x="176" y="2127"/>
                      <a:pt x="174" y="2122"/>
                    </a:cubicBezTo>
                    <a:cubicBezTo>
                      <a:pt x="172" y="2118"/>
                      <a:pt x="171" y="2114"/>
                      <a:pt x="173" y="2110"/>
                    </a:cubicBezTo>
                    <a:cubicBezTo>
                      <a:pt x="189" y="2104"/>
                      <a:pt x="199" y="2088"/>
                      <a:pt x="215" y="2082"/>
                    </a:cubicBezTo>
                    <a:cubicBezTo>
                      <a:pt x="232" y="2075"/>
                      <a:pt x="229" y="2048"/>
                      <a:pt x="246" y="2047"/>
                    </a:cubicBezTo>
                    <a:cubicBezTo>
                      <a:pt x="224" y="2056"/>
                      <a:pt x="203" y="2075"/>
                      <a:pt x="176" y="2082"/>
                    </a:cubicBezTo>
                    <a:cubicBezTo>
                      <a:pt x="165" y="2082"/>
                      <a:pt x="158" y="2076"/>
                      <a:pt x="156" y="2066"/>
                    </a:cubicBezTo>
                    <a:cubicBezTo>
                      <a:pt x="154" y="2058"/>
                      <a:pt x="159" y="2053"/>
                      <a:pt x="165" y="2048"/>
                    </a:cubicBezTo>
                    <a:cubicBezTo>
                      <a:pt x="177" y="2038"/>
                      <a:pt x="178" y="2027"/>
                      <a:pt x="166" y="2016"/>
                    </a:cubicBezTo>
                    <a:cubicBezTo>
                      <a:pt x="158" y="2008"/>
                      <a:pt x="160" y="2001"/>
                      <a:pt x="166" y="1995"/>
                    </a:cubicBezTo>
                    <a:cubicBezTo>
                      <a:pt x="181" y="1983"/>
                      <a:pt x="185" y="1963"/>
                      <a:pt x="199" y="1951"/>
                    </a:cubicBezTo>
                    <a:cubicBezTo>
                      <a:pt x="204" y="1946"/>
                      <a:pt x="205" y="1941"/>
                      <a:pt x="203" y="1934"/>
                    </a:cubicBezTo>
                    <a:cubicBezTo>
                      <a:pt x="197" y="1912"/>
                      <a:pt x="200" y="1907"/>
                      <a:pt x="224" y="1902"/>
                    </a:cubicBezTo>
                    <a:cubicBezTo>
                      <a:pt x="219" y="1898"/>
                      <a:pt x="211" y="1895"/>
                      <a:pt x="215" y="1888"/>
                    </a:cubicBezTo>
                    <a:cubicBezTo>
                      <a:pt x="220" y="1876"/>
                      <a:pt x="232" y="1871"/>
                      <a:pt x="243" y="1868"/>
                    </a:cubicBezTo>
                    <a:cubicBezTo>
                      <a:pt x="253" y="1865"/>
                      <a:pt x="263" y="1866"/>
                      <a:pt x="268" y="1878"/>
                    </a:cubicBezTo>
                    <a:cubicBezTo>
                      <a:pt x="268" y="1869"/>
                      <a:pt x="271" y="1862"/>
                      <a:pt x="278" y="1857"/>
                    </a:cubicBezTo>
                    <a:cubicBezTo>
                      <a:pt x="286" y="1853"/>
                      <a:pt x="295" y="1850"/>
                      <a:pt x="289" y="1839"/>
                    </a:cubicBezTo>
                    <a:cubicBezTo>
                      <a:pt x="288" y="1838"/>
                      <a:pt x="286" y="1838"/>
                      <a:pt x="286" y="1839"/>
                    </a:cubicBezTo>
                    <a:cubicBezTo>
                      <a:pt x="279" y="1849"/>
                      <a:pt x="272" y="1861"/>
                      <a:pt x="259" y="1853"/>
                    </a:cubicBezTo>
                    <a:cubicBezTo>
                      <a:pt x="245" y="1845"/>
                      <a:pt x="250" y="1830"/>
                      <a:pt x="252" y="1818"/>
                    </a:cubicBezTo>
                    <a:cubicBezTo>
                      <a:pt x="253" y="1806"/>
                      <a:pt x="261" y="1799"/>
                      <a:pt x="274" y="1801"/>
                    </a:cubicBezTo>
                    <a:cubicBezTo>
                      <a:pt x="286" y="1803"/>
                      <a:pt x="299" y="1802"/>
                      <a:pt x="307" y="1813"/>
                    </a:cubicBezTo>
                    <a:cubicBezTo>
                      <a:pt x="308" y="1815"/>
                      <a:pt x="311" y="1817"/>
                      <a:pt x="314" y="1815"/>
                    </a:cubicBezTo>
                    <a:cubicBezTo>
                      <a:pt x="318" y="1814"/>
                      <a:pt x="317" y="1810"/>
                      <a:pt x="316" y="1807"/>
                    </a:cubicBezTo>
                    <a:cubicBezTo>
                      <a:pt x="313" y="1800"/>
                      <a:pt x="309" y="1793"/>
                      <a:pt x="317" y="1787"/>
                    </a:cubicBezTo>
                    <a:cubicBezTo>
                      <a:pt x="324" y="1782"/>
                      <a:pt x="330" y="1788"/>
                      <a:pt x="335" y="1791"/>
                    </a:cubicBezTo>
                    <a:cubicBezTo>
                      <a:pt x="353" y="1801"/>
                      <a:pt x="359" y="1781"/>
                      <a:pt x="372" y="1779"/>
                    </a:cubicBezTo>
                    <a:cubicBezTo>
                      <a:pt x="350" y="1780"/>
                      <a:pt x="349" y="1780"/>
                      <a:pt x="349" y="1760"/>
                    </a:cubicBezTo>
                    <a:cubicBezTo>
                      <a:pt x="349" y="1753"/>
                      <a:pt x="347" y="1750"/>
                      <a:pt x="341" y="1749"/>
                    </a:cubicBezTo>
                    <a:cubicBezTo>
                      <a:pt x="337" y="1749"/>
                      <a:pt x="334" y="1750"/>
                      <a:pt x="331" y="1749"/>
                    </a:cubicBezTo>
                    <a:cubicBezTo>
                      <a:pt x="324" y="1747"/>
                      <a:pt x="313" y="1749"/>
                      <a:pt x="315" y="1739"/>
                    </a:cubicBezTo>
                    <a:cubicBezTo>
                      <a:pt x="317" y="1729"/>
                      <a:pt x="326" y="1721"/>
                      <a:pt x="336" y="1725"/>
                    </a:cubicBezTo>
                    <a:cubicBezTo>
                      <a:pt x="353" y="1732"/>
                      <a:pt x="374" y="1732"/>
                      <a:pt x="385" y="1752"/>
                    </a:cubicBezTo>
                    <a:cubicBezTo>
                      <a:pt x="389" y="1759"/>
                      <a:pt x="396" y="1767"/>
                      <a:pt x="406" y="1764"/>
                    </a:cubicBezTo>
                    <a:cubicBezTo>
                      <a:pt x="416" y="1761"/>
                      <a:pt x="414" y="1751"/>
                      <a:pt x="415" y="1743"/>
                    </a:cubicBezTo>
                    <a:cubicBezTo>
                      <a:pt x="415" y="1735"/>
                      <a:pt x="414" y="1726"/>
                      <a:pt x="423" y="1722"/>
                    </a:cubicBezTo>
                    <a:cubicBezTo>
                      <a:pt x="433" y="1719"/>
                      <a:pt x="441" y="1723"/>
                      <a:pt x="448" y="1730"/>
                    </a:cubicBezTo>
                    <a:cubicBezTo>
                      <a:pt x="451" y="1734"/>
                      <a:pt x="453" y="1738"/>
                      <a:pt x="460" y="1739"/>
                    </a:cubicBezTo>
                    <a:cubicBezTo>
                      <a:pt x="463" y="1731"/>
                      <a:pt x="456" y="1726"/>
                      <a:pt x="453" y="1720"/>
                    </a:cubicBezTo>
                    <a:cubicBezTo>
                      <a:pt x="447" y="1711"/>
                      <a:pt x="442" y="1700"/>
                      <a:pt x="450" y="1690"/>
                    </a:cubicBezTo>
                    <a:cubicBezTo>
                      <a:pt x="463" y="1675"/>
                      <a:pt x="454" y="1667"/>
                      <a:pt x="442" y="1658"/>
                    </a:cubicBezTo>
                    <a:cubicBezTo>
                      <a:pt x="435" y="1654"/>
                      <a:pt x="425" y="1650"/>
                      <a:pt x="433" y="1639"/>
                    </a:cubicBezTo>
                    <a:cubicBezTo>
                      <a:pt x="437" y="1632"/>
                      <a:pt x="446" y="1629"/>
                      <a:pt x="452" y="1633"/>
                    </a:cubicBezTo>
                    <a:cubicBezTo>
                      <a:pt x="468" y="1642"/>
                      <a:pt x="474" y="1627"/>
                      <a:pt x="484" y="1622"/>
                    </a:cubicBezTo>
                    <a:cubicBezTo>
                      <a:pt x="487" y="1620"/>
                      <a:pt x="488" y="1616"/>
                      <a:pt x="486" y="1613"/>
                    </a:cubicBezTo>
                    <a:cubicBezTo>
                      <a:pt x="484" y="1609"/>
                      <a:pt x="481" y="1606"/>
                      <a:pt x="477" y="1608"/>
                    </a:cubicBezTo>
                    <a:cubicBezTo>
                      <a:pt x="472" y="1610"/>
                      <a:pt x="468" y="1612"/>
                      <a:pt x="463" y="1611"/>
                    </a:cubicBezTo>
                    <a:cubicBezTo>
                      <a:pt x="452" y="1609"/>
                      <a:pt x="446" y="1599"/>
                      <a:pt x="453" y="1591"/>
                    </a:cubicBezTo>
                    <a:cubicBezTo>
                      <a:pt x="461" y="1579"/>
                      <a:pt x="465" y="1564"/>
                      <a:pt x="481" y="1559"/>
                    </a:cubicBezTo>
                    <a:cubicBezTo>
                      <a:pt x="479" y="1554"/>
                      <a:pt x="475" y="1555"/>
                      <a:pt x="472" y="1555"/>
                    </a:cubicBezTo>
                    <a:cubicBezTo>
                      <a:pt x="442" y="1557"/>
                      <a:pt x="436" y="1552"/>
                      <a:pt x="427" y="1525"/>
                    </a:cubicBezTo>
                    <a:cubicBezTo>
                      <a:pt x="424" y="1516"/>
                      <a:pt x="420" y="1511"/>
                      <a:pt x="409" y="1509"/>
                    </a:cubicBezTo>
                    <a:cubicBezTo>
                      <a:pt x="388" y="1504"/>
                      <a:pt x="377" y="1470"/>
                      <a:pt x="391" y="1452"/>
                    </a:cubicBezTo>
                    <a:cubicBezTo>
                      <a:pt x="397" y="1444"/>
                      <a:pt x="408" y="1436"/>
                      <a:pt x="395" y="1424"/>
                    </a:cubicBezTo>
                    <a:cubicBezTo>
                      <a:pt x="389" y="1419"/>
                      <a:pt x="394" y="1414"/>
                      <a:pt x="398" y="1411"/>
                    </a:cubicBezTo>
                    <a:cubicBezTo>
                      <a:pt x="404" y="1406"/>
                      <a:pt x="405" y="1400"/>
                      <a:pt x="405" y="1393"/>
                    </a:cubicBezTo>
                    <a:cubicBezTo>
                      <a:pt x="404" y="1384"/>
                      <a:pt x="402" y="1380"/>
                      <a:pt x="391" y="1381"/>
                    </a:cubicBezTo>
                    <a:cubicBezTo>
                      <a:pt x="373" y="1384"/>
                      <a:pt x="360" y="1395"/>
                      <a:pt x="344" y="1401"/>
                    </a:cubicBezTo>
                    <a:cubicBezTo>
                      <a:pt x="349" y="1404"/>
                      <a:pt x="359" y="1404"/>
                      <a:pt x="358" y="1413"/>
                    </a:cubicBezTo>
                    <a:cubicBezTo>
                      <a:pt x="358" y="1424"/>
                      <a:pt x="347" y="1422"/>
                      <a:pt x="340" y="1425"/>
                    </a:cubicBezTo>
                    <a:cubicBezTo>
                      <a:pt x="319" y="1436"/>
                      <a:pt x="302" y="1420"/>
                      <a:pt x="284" y="1416"/>
                    </a:cubicBezTo>
                    <a:cubicBezTo>
                      <a:pt x="277" y="1415"/>
                      <a:pt x="275" y="1409"/>
                      <a:pt x="275" y="1402"/>
                    </a:cubicBezTo>
                    <a:cubicBezTo>
                      <a:pt x="276" y="1395"/>
                      <a:pt x="281" y="1395"/>
                      <a:pt x="286" y="1392"/>
                    </a:cubicBezTo>
                    <a:cubicBezTo>
                      <a:pt x="293" y="1389"/>
                      <a:pt x="304" y="1389"/>
                      <a:pt x="303" y="1375"/>
                    </a:cubicBezTo>
                    <a:cubicBezTo>
                      <a:pt x="291" y="1378"/>
                      <a:pt x="292" y="1395"/>
                      <a:pt x="279" y="1394"/>
                    </a:cubicBezTo>
                    <a:cubicBezTo>
                      <a:pt x="269" y="1394"/>
                      <a:pt x="259" y="1395"/>
                      <a:pt x="249" y="1398"/>
                    </a:cubicBezTo>
                    <a:cubicBezTo>
                      <a:pt x="236" y="1402"/>
                      <a:pt x="223" y="1409"/>
                      <a:pt x="212" y="1416"/>
                    </a:cubicBezTo>
                    <a:cubicBezTo>
                      <a:pt x="199" y="1425"/>
                      <a:pt x="186" y="1425"/>
                      <a:pt x="174" y="1418"/>
                    </a:cubicBezTo>
                    <a:cubicBezTo>
                      <a:pt x="160" y="1410"/>
                      <a:pt x="144" y="1408"/>
                      <a:pt x="129" y="1403"/>
                    </a:cubicBezTo>
                    <a:cubicBezTo>
                      <a:pt x="125" y="1408"/>
                      <a:pt x="130" y="1409"/>
                      <a:pt x="132" y="1410"/>
                    </a:cubicBezTo>
                    <a:cubicBezTo>
                      <a:pt x="138" y="1414"/>
                      <a:pt x="138" y="1419"/>
                      <a:pt x="135" y="1424"/>
                    </a:cubicBezTo>
                    <a:cubicBezTo>
                      <a:pt x="132" y="1429"/>
                      <a:pt x="126" y="1432"/>
                      <a:pt x="121" y="1429"/>
                    </a:cubicBezTo>
                    <a:cubicBezTo>
                      <a:pt x="93" y="1412"/>
                      <a:pt x="66" y="1430"/>
                      <a:pt x="38" y="1429"/>
                    </a:cubicBezTo>
                    <a:cubicBezTo>
                      <a:pt x="35" y="1429"/>
                      <a:pt x="31" y="1431"/>
                      <a:pt x="28" y="1431"/>
                    </a:cubicBezTo>
                    <a:cubicBezTo>
                      <a:pt x="16" y="1431"/>
                      <a:pt x="9" y="1424"/>
                      <a:pt x="8" y="1413"/>
                    </a:cubicBezTo>
                    <a:cubicBezTo>
                      <a:pt x="6" y="1402"/>
                      <a:pt x="15" y="1400"/>
                      <a:pt x="23" y="1398"/>
                    </a:cubicBezTo>
                    <a:cubicBezTo>
                      <a:pt x="30" y="1397"/>
                      <a:pt x="37" y="1395"/>
                      <a:pt x="47" y="1390"/>
                    </a:cubicBezTo>
                    <a:cubicBezTo>
                      <a:pt x="32" y="1388"/>
                      <a:pt x="20" y="1384"/>
                      <a:pt x="9" y="1379"/>
                    </a:cubicBezTo>
                    <a:cubicBezTo>
                      <a:pt x="6" y="1378"/>
                      <a:pt x="1" y="1376"/>
                      <a:pt x="1" y="1372"/>
                    </a:cubicBezTo>
                    <a:cubicBezTo>
                      <a:pt x="0" y="1366"/>
                      <a:pt x="4" y="1363"/>
                      <a:pt x="8" y="1361"/>
                    </a:cubicBezTo>
                    <a:cubicBezTo>
                      <a:pt x="13" y="1358"/>
                      <a:pt x="18" y="1355"/>
                      <a:pt x="23" y="1356"/>
                    </a:cubicBezTo>
                    <a:cubicBezTo>
                      <a:pt x="40" y="1358"/>
                      <a:pt x="50" y="1350"/>
                      <a:pt x="62" y="1338"/>
                    </a:cubicBezTo>
                    <a:cubicBezTo>
                      <a:pt x="79" y="1321"/>
                      <a:pt x="99" y="1307"/>
                      <a:pt x="125" y="1306"/>
                    </a:cubicBezTo>
                    <a:cubicBezTo>
                      <a:pt x="128" y="1308"/>
                      <a:pt x="130" y="1312"/>
                      <a:pt x="135" y="1312"/>
                    </a:cubicBezTo>
                    <a:cubicBezTo>
                      <a:pt x="132" y="1310"/>
                      <a:pt x="127" y="1309"/>
                      <a:pt x="125" y="1306"/>
                    </a:cubicBezTo>
                    <a:cubicBezTo>
                      <a:pt x="120" y="1297"/>
                      <a:pt x="123" y="1291"/>
                      <a:pt x="131" y="1285"/>
                    </a:cubicBezTo>
                    <a:cubicBezTo>
                      <a:pt x="137" y="1280"/>
                      <a:pt x="144" y="1280"/>
                      <a:pt x="151" y="1285"/>
                    </a:cubicBezTo>
                    <a:cubicBezTo>
                      <a:pt x="163" y="1294"/>
                      <a:pt x="170" y="1288"/>
                      <a:pt x="173" y="1276"/>
                    </a:cubicBezTo>
                    <a:cubicBezTo>
                      <a:pt x="176" y="1258"/>
                      <a:pt x="189" y="1257"/>
                      <a:pt x="203" y="1258"/>
                    </a:cubicBezTo>
                    <a:cubicBezTo>
                      <a:pt x="236" y="1262"/>
                      <a:pt x="260" y="1249"/>
                      <a:pt x="273" y="1218"/>
                    </a:cubicBezTo>
                    <a:cubicBezTo>
                      <a:pt x="278" y="1208"/>
                      <a:pt x="289" y="1208"/>
                      <a:pt x="294" y="1198"/>
                    </a:cubicBezTo>
                    <a:cubicBezTo>
                      <a:pt x="285" y="1193"/>
                      <a:pt x="279" y="1196"/>
                      <a:pt x="276" y="1205"/>
                    </a:cubicBezTo>
                    <a:cubicBezTo>
                      <a:pt x="275" y="1212"/>
                      <a:pt x="272" y="1219"/>
                      <a:pt x="264" y="1218"/>
                    </a:cubicBezTo>
                    <a:cubicBezTo>
                      <a:pt x="255" y="1217"/>
                      <a:pt x="251" y="1209"/>
                      <a:pt x="248" y="1202"/>
                    </a:cubicBezTo>
                    <a:cubicBezTo>
                      <a:pt x="244" y="1195"/>
                      <a:pt x="243" y="1187"/>
                      <a:pt x="250" y="1182"/>
                    </a:cubicBezTo>
                    <a:cubicBezTo>
                      <a:pt x="261" y="1174"/>
                      <a:pt x="272" y="1166"/>
                      <a:pt x="286" y="1167"/>
                    </a:cubicBezTo>
                    <a:cubicBezTo>
                      <a:pt x="292" y="1167"/>
                      <a:pt x="298" y="1167"/>
                      <a:pt x="304" y="1165"/>
                    </a:cubicBezTo>
                    <a:cubicBezTo>
                      <a:pt x="317" y="1160"/>
                      <a:pt x="322" y="1148"/>
                      <a:pt x="323" y="1136"/>
                    </a:cubicBezTo>
                    <a:cubicBezTo>
                      <a:pt x="324" y="1125"/>
                      <a:pt x="312" y="1130"/>
                      <a:pt x="306" y="1128"/>
                    </a:cubicBezTo>
                    <a:cubicBezTo>
                      <a:pt x="295" y="1124"/>
                      <a:pt x="294" y="1119"/>
                      <a:pt x="302" y="1111"/>
                    </a:cubicBezTo>
                    <a:cubicBezTo>
                      <a:pt x="310" y="1103"/>
                      <a:pt x="319" y="1096"/>
                      <a:pt x="330" y="1102"/>
                    </a:cubicBezTo>
                    <a:cubicBezTo>
                      <a:pt x="350" y="1111"/>
                      <a:pt x="372" y="1116"/>
                      <a:pt x="392" y="1124"/>
                    </a:cubicBezTo>
                    <a:cubicBezTo>
                      <a:pt x="402" y="1127"/>
                      <a:pt x="409" y="1133"/>
                      <a:pt x="395" y="1140"/>
                    </a:cubicBezTo>
                    <a:cubicBezTo>
                      <a:pt x="384" y="1147"/>
                      <a:pt x="386" y="1156"/>
                      <a:pt x="388" y="1165"/>
                    </a:cubicBezTo>
                    <a:cubicBezTo>
                      <a:pt x="390" y="1178"/>
                      <a:pt x="387" y="1186"/>
                      <a:pt x="370" y="1187"/>
                    </a:cubicBezTo>
                    <a:cubicBezTo>
                      <a:pt x="378" y="1193"/>
                      <a:pt x="383" y="1202"/>
                      <a:pt x="391" y="1198"/>
                    </a:cubicBezTo>
                    <a:cubicBezTo>
                      <a:pt x="399" y="1194"/>
                      <a:pt x="395" y="1184"/>
                      <a:pt x="393" y="1177"/>
                    </a:cubicBezTo>
                    <a:cubicBezTo>
                      <a:pt x="389" y="1153"/>
                      <a:pt x="392" y="1148"/>
                      <a:pt x="418" y="1142"/>
                    </a:cubicBezTo>
                    <a:cubicBezTo>
                      <a:pt x="429" y="1140"/>
                      <a:pt x="441" y="1138"/>
                      <a:pt x="428" y="1123"/>
                    </a:cubicBezTo>
                    <a:cubicBezTo>
                      <a:pt x="423" y="1117"/>
                      <a:pt x="424" y="1111"/>
                      <a:pt x="431" y="1108"/>
                    </a:cubicBezTo>
                    <a:cubicBezTo>
                      <a:pt x="450" y="1101"/>
                      <a:pt x="452" y="1079"/>
                      <a:pt x="470" y="1070"/>
                    </a:cubicBezTo>
                    <a:cubicBezTo>
                      <a:pt x="459" y="1063"/>
                      <a:pt x="455" y="1069"/>
                      <a:pt x="449" y="1072"/>
                    </a:cubicBezTo>
                    <a:cubicBezTo>
                      <a:pt x="436" y="1080"/>
                      <a:pt x="422" y="1076"/>
                      <a:pt x="413" y="1061"/>
                    </a:cubicBezTo>
                    <a:cubicBezTo>
                      <a:pt x="406" y="1048"/>
                      <a:pt x="409" y="1024"/>
                      <a:pt x="419" y="1018"/>
                    </a:cubicBezTo>
                    <a:cubicBezTo>
                      <a:pt x="424" y="1015"/>
                      <a:pt x="430" y="1017"/>
                      <a:pt x="434" y="1019"/>
                    </a:cubicBezTo>
                    <a:cubicBezTo>
                      <a:pt x="459" y="1033"/>
                      <a:pt x="483" y="1025"/>
                      <a:pt x="506" y="1017"/>
                    </a:cubicBezTo>
                    <a:cubicBezTo>
                      <a:pt x="518" y="1013"/>
                      <a:pt x="528" y="1010"/>
                      <a:pt x="540" y="1015"/>
                    </a:cubicBezTo>
                    <a:cubicBezTo>
                      <a:pt x="545" y="1018"/>
                      <a:pt x="550" y="1019"/>
                      <a:pt x="556" y="1017"/>
                    </a:cubicBezTo>
                    <a:cubicBezTo>
                      <a:pt x="561" y="1015"/>
                      <a:pt x="567" y="1013"/>
                      <a:pt x="567" y="1007"/>
                    </a:cubicBezTo>
                    <a:cubicBezTo>
                      <a:pt x="568" y="1001"/>
                      <a:pt x="561" y="1001"/>
                      <a:pt x="557" y="999"/>
                    </a:cubicBezTo>
                    <a:cubicBezTo>
                      <a:pt x="546" y="994"/>
                      <a:pt x="531" y="992"/>
                      <a:pt x="532" y="975"/>
                    </a:cubicBezTo>
                    <a:cubicBezTo>
                      <a:pt x="532" y="961"/>
                      <a:pt x="544" y="950"/>
                      <a:pt x="562" y="947"/>
                    </a:cubicBezTo>
                    <a:cubicBezTo>
                      <a:pt x="572" y="945"/>
                      <a:pt x="581" y="942"/>
                      <a:pt x="582" y="932"/>
                    </a:cubicBezTo>
                    <a:cubicBezTo>
                      <a:pt x="583" y="919"/>
                      <a:pt x="579" y="906"/>
                      <a:pt x="570" y="895"/>
                    </a:cubicBezTo>
                    <a:cubicBezTo>
                      <a:pt x="565" y="889"/>
                      <a:pt x="552" y="887"/>
                      <a:pt x="558" y="876"/>
                    </a:cubicBezTo>
                    <a:cubicBezTo>
                      <a:pt x="563" y="864"/>
                      <a:pt x="576" y="863"/>
                      <a:pt x="587" y="863"/>
                    </a:cubicBezTo>
                    <a:cubicBezTo>
                      <a:pt x="598" y="863"/>
                      <a:pt x="602" y="870"/>
                      <a:pt x="603" y="880"/>
                    </a:cubicBezTo>
                    <a:cubicBezTo>
                      <a:pt x="604" y="894"/>
                      <a:pt x="612" y="895"/>
                      <a:pt x="622" y="889"/>
                    </a:cubicBezTo>
                    <a:cubicBezTo>
                      <a:pt x="628" y="886"/>
                      <a:pt x="635" y="883"/>
                      <a:pt x="638" y="876"/>
                    </a:cubicBezTo>
                    <a:cubicBezTo>
                      <a:pt x="630" y="868"/>
                      <a:pt x="621" y="872"/>
                      <a:pt x="613" y="871"/>
                    </a:cubicBezTo>
                    <a:cubicBezTo>
                      <a:pt x="605" y="870"/>
                      <a:pt x="599" y="865"/>
                      <a:pt x="600" y="856"/>
                    </a:cubicBezTo>
                    <a:cubicBezTo>
                      <a:pt x="601" y="848"/>
                      <a:pt x="609" y="840"/>
                      <a:pt x="614" y="843"/>
                    </a:cubicBezTo>
                    <a:cubicBezTo>
                      <a:pt x="630" y="852"/>
                      <a:pt x="650" y="839"/>
                      <a:pt x="665" y="855"/>
                    </a:cubicBezTo>
                    <a:cubicBezTo>
                      <a:pt x="659" y="833"/>
                      <a:pt x="659" y="833"/>
                      <a:pt x="641" y="843"/>
                    </a:cubicBezTo>
                    <a:cubicBezTo>
                      <a:pt x="638" y="845"/>
                      <a:pt x="635" y="846"/>
                      <a:pt x="632" y="845"/>
                    </a:cubicBezTo>
                    <a:cubicBezTo>
                      <a:pt x="611" y="839"/>
                      <a:pt x="591" y="841"/>
                      <a:pt x="570" y="844"/>
                    </a:cubicBezTo>
                    <a:cubicBezTo>
                      <a:pt x="556" y="847"/>
                      <a:pt x="554" y="831"/>
                      <a:pt x="545" y="824"/>
                    </a:cubicBezTo>
                    <a:cubicBezTo>
                      <a:pt x="539" y="820"/>
                      <a:pt x="541" y="813"/>
                      <a:pt x="548" y="810"/>
                    </a:cubicBezTo>
                    <a:cubicBezTo>
                      <a:pt x="553" y="806"/>
                      <a:pt x="550" y="805"/>
                      <a:pt x="548" y="801"/>
                    </a:cubicBezTo>
                    <a:cubicBezTo>
                      <a:pt x="539" y="788"/>
                      <a:pt x="542" y="780"/>
                      <a:pt x="557" y="776"/>
                    </a:cubicBezTo>
                    <a:cubicBezTo>
                      <a:pt x="566" y="773"/>
                      <a:pt x="573" y="768"/>
                      <a:pt x="579" y="761"/>
                    </a:cubicBezTo>
                    <a:cubicBezTo>
                      <a:pt x="583" y="757"/>
                      <a:pt x="588" y="753"/>
                      <a:pt x="593" y="755"/>
                    </a:cubicBezTo>
                    <a:cubicBezTo>
                      <a:pt x="600" y="758"/>
                      <a:pt x="599" y="763"/>
                      <a:pt x="598" y="769"/>
                    </a:cubicBezTo>
                    <a:cubicBezTo>
                      <a:pt x="597" y="772"/>
                      <a:pt x="596" y="776"/>
                      <a:pt x="601" y="777"/>
                    </a:cubicBezTo>
                    <a:cubicBezTo>
                      <a:pt x="605" y="778"/>
                      <a:pt x="607" y="775"/>
                      <a:pt x="609" y="772"/>
                    </a:cubicBezTo>
                    <a:cubicBezTo>
                      <a:pt x="614" y="756"/>
                      <a:pt x="627" y="754"/>
                      <a:pt x="641" y="756"/>
                    </a:cubicBezTo>
                    <a:cubicBezTo>
                      <a:pt x="651" y="757"/>
                      <a:pt x="659" y="752"/>
                      <a:pt x="668" y="748"/>
                    </a:cubicBezTo>
                    <a:cubicBezTo>
                      <a:pt x="687" y="739"/>
                      <a:pt x="695" y="743"/>
                      <a:pt x="700" y="763"/>
                    </a:cubicBezTo>
                    <a:cubicBezTo>
                      <a:pt x="704" y="775"/>
                      <a:pt x="710" y="775"/>
                      <a:pt x="726" y="762"/>
                    </a:cubicBezTo>
                    <a:cubicBezTo>
                      <a:pt x="722" y="754"/>
                      <a:pt x="705" y="753"/>
                      <a:pt x="709" y="741"/>
                    </a:cubicBezTo>
                    <a:cubicBezTo>
                      <a:pt x="713" y="728"/>
                      <a:pt x="726" y="725"/>
                      <a:pt x="738" y="722"/>
                    </a:cubicBezTo>
                    <a:cubicBezTo>
                      <a:pt x="750" y="719"/>
                      <a:pt x="760" y="721"/>
                      <a:pt x="762" y="735"/>
                    </a:cubicBezTo>
                    <a:cubicBezTo>
                      <a:pt x="764" y="744"/>
                      <a:pt x="768" y="747"/>
                      <a:pt x="778" y="745"/>
                    </a:cubicBezTo>
                    <a:cubicBezTo>
                      <a:pt x="783" y="744"/>
                      <a:pt x="788" y="746"/>
                      <a:pt x="792" y="750"/>
                    </a:cubicBezTo>
                    <a:cubicBezTo>
                      <a:pt x="801" y="757"/>
                      <a:pt x="809" y="755"/>
                      <a:pt x="819" y="752"/>
                    </a:cubicBezTo>
                    <a:cubicBezTo>
                      <a:pt x="811" y="746"/>
                      <a:pt x="803" y="742"/>
                      <a:pt x="793" y="742"/>
                    </a:cubicBezTo>
                    <a:cubicBezTo>
                      <a:pt x="781" y="743"/>
                      <a:pt x="778" y="727"/>
                      <a:pt x="766" y="726"/>
                    </a:cubicBezTo>
                    <a:cubicBezTo>
                      <a:pt x="761" y="725"/>
                      <a:pt x="764" y="714"/>
                      <a:pt x="767" y="708"/>
                    </a:cubicBezTo>
                    <a:cubicBezTo>
                      <a:pt x="771" y="700"/>
                      <a:pt x="776" y="695"/>
                      <a:pt x="786" y="696"/>
                    </a:cubicBezTo>
                    <a:cubicBezTo>
                      <a:pt x="791" y="697"/>
                      <a:pt x="795" y="701"/>
                      <a:pt x="801" y="703"/>
                    </a:cubicBezTo>
                    <a:cubicBezTo>
                      <a:pt x="803" y="698"/>
                      <a:pt x="798" y="696"/>
                      <a:pt x="796" y="693"/>
                    </a:cubicBezTo>
                    <a:cubicBezTo>
                      <a:pt x="792" y="687"/>
                      <a:pt x="789" y="681"/>
                      <a:pt x="792" y="673"/>
                    </a:cubicBezTo>
                    <a:cubicBezTo>
                      <a:pt x="796" y="664"/>
                      <a:pt x="804" y="663"/>
                      <a:pt x="812" y="663"/>
                    </a:cubicBezTo>
                    <a:cubicBezTo>
                      <a:pt x="829" y="664"/>
                      <a:pt x="844" y="659"/>
                      <a:pt x="859" y="653"/>
                    </a:cubicBezTo>
                    <a:cubicBezTo>
                      <a:pt x="864" y="650"/>
                      <a:pt x="872" y="649"/>
                      <a:pt x="870" y="639"/>
                    </a:cubicBezTo>
                    <a:cubicBezTo>
                      <a:pt x="843" y="650"/>
                      <a:pt x="823" y="635"/>
                      <a:pt x="801" y="625"/>
                    </a:cubicBezTo>
                    <a:cubicBezTo>
                      <a:pt x="796" y="623"/>
                      <a:pt x="792" y="619"/>
                      <a:pt x="790" y="614"/>
                    </a:cubicBezTo>
                    <a:cubicBezTo>
                      <a:pt x="788" y="610"/>
                      <a:pt x="787" y="605"/>
                      <a:pt x="790" y="601"/>
                    </a:cubicBezTo>
                    <a:cubicBezTo>
                      <a:pt x="793" y="596"/>
                      <a:pt x="798" y="598"/>
                      <a:pt x="803" y="600"/>
                    </a:cubicBezTo>
                    <a:cubicBezTo>
                      <a:pt x="806" y="601"/>
                      <a:pt x="809" y="602"/>
                      <a:pt x="815" y="603"/>
                    </a:cubicBezTo>
                    <a:cubicBezTo>
                      <a:pt x="807" y="593"/>
                      <a:pt x="807" y="584"/>
                      <a:pt x="810" y="573"/>
                    </a:cubicBezTo>
                    <a:cubicBezTo>
                      <a:pt x="816" y="554"/>
                      <a:pt x="808" y="540"/>
                      <a:pt x="787" y="535"/>
                    </a:cubicBezTo>
                    <a:cubicBezTo>
                      <a:pt x="773" y="532"/>
                      <a:pt x="760" y="524"/>
                      <a:pt x="745" y="526"/>
                    </a:cubicBezTo>
                    <a:cubicBezTo>
                      <a:pt x="738" y="527"/>
                      <a:pt x="732" y="522"/>
                      <a:pt x="728" y="517"/>
                    </a:cubicBezTo>
                    <a:cubicBezTo>
                      <a:pt x="714" y="500"/>
                      <a:pt x="699" y="502"/>
                      <a:pt x="682" y="510"/>
                    </a:cubicBezTo>
                    <a:cubicBezTo>
                      <a:pt x="662" y="518"/>
                      <a:pt x="640" y="515"/>
                      <a:pt x="621" y="527"/>
                    </a:cubicBezTo>
                    <a:cubicBezTo>
                      <a:pt x="603" y="538"/>
                      <a:pt x="588" y="553"/>
                      <a:pt x="567" y="561"/>
                    </a:cubicBezTo>
                    <a:cubicBezTo>
                      <a:pt x="561" y="563"/>
                      <a:pt x="550" y="570"/>
                      <a:pt x="558" y="584"/>
                    </a:cubicBezTo>
                    <a:cubicBezTo>
                      <a:pt x="564" y="595"/>
                      <a:pt x="554" y="605"/>
                      <a:pt x="541" y="602"/>
                    </a:cubicBezTo>
                    <a:cubicBezTo>
                      <a:pt x="524" y="598"/>
                      <a:pt x="509" y="603"/>
                      <a:pt x="494" y="609"/>
                    </a:cubicBezTo>
                    <a:cubicBezTo>
                      <a:pt x="486" y="612"/>
                      <a:pt x="478" y="617"/>
                      <a:pt x="479" y="627"/>
                    </a:cubicBezTo>
                    <a:cubicBezTo>
                      <a:pt x="480" y="637"/>
                      <a:pt x="490" y="640"/>
                      <a:pt x="498" y="642"/>
                    </a:cubicBezTo>
                    <a:cubicBezTo>
                      <a:pt x="506" y="643"/>
                      <a:pt x="513" y="641"/>
                      <a:pt x="520" y="639"/>
                    </a:cubicBezTo>
                    <a:cubicBezTo>
                      <a:pt x="524" y="637"/>
                      <a:pt x="528" y="637"/>
                      <a:pt x="531" y="640"/>
                    </a:cubicBezTo>
                    <a:cubicBezTo>
                      <a:pt x="534" y="644"/>
                      <a:pt x="533" y="649"/>
                      <a:pt x="531" y="654"/>
                    </a:cubicBezTo>
                    <a:cubicBezTo>
                      <a:pt x="525" y="667"/>
                      <a:pt x="509" y="674"/>
                      <a:pt x="489" y="673"/>
                    </a:cubicBezTo>
                    <a:cubicBezTo>
                      <a:pt x="510" y="687"/>
                      <a:pt x="525" y="686"/>
                      <a:pt x="545" y="667"/>
                    </a:cubicBezTo>
                    <a:cubicBezTo>
                      <a:pt x="551" y="662"/>
                      <a:pt x="557" y="657"/>
                      <a:pt x="563" y="652"/>
                    </a:cubicBezTo>
                    <a:cubicBezTo>
                      <a:pt x="569" y="647"/>
                      <a:pt x="575" y="645"/>
                      <a:pt x="580" y="652"/>
                    </a:cubicBezTo>
                    <a:cubicBezTo>
                      <a:pt x="585" y="658"/>
                      <a:pt x="587" y="666"/>
                      <a:pt x="580" y="671"/>
                    </a:cubicBezTo>
                    <a:cubicBezTo>
                      <a:pt x="561" y="685"/>
                      <a:pt x="546" y="705"/>
                      <a:pt x="518" y="702"/>
                    </a:cubicBezTo>
                    <a:cubicBezTo>
                      <a:pt x="500" y="700"/>
                      <a:pt x="488" y="711"/>
                      <a:pt x="488" y="729"/>
                    </a:cubicBezTo>
                    <a:cubicBezTo>
                      <a:pt x="488" y="743"/>
                      <a:pt x="481" y="746"/>
                      <a:pt x="470" y="748"/>
                    </a:cubicBezTo>
                    <a:cubicBezTo>
                      <a:pt x="457" y="749"/>
                      <a:pt x="443" y="751"/>
                      <a:pt x="431" y="747"/>
                    </a:cubicBezTo>
                    <a:cubicBezTo>
                      <a:pt x="404" y="740"/>
                      <a:pt x="382" y="743"/>
                      <a:pt x="361" y="762"/>
                    </a:cubicBezTo>
                    <a:cubicBezTo>
                      <a:pt x="352" y="771"/>
                      <a:pt x="339" y="764"/>
                      <a:pt x="340" y="751"/>
                    </a:cubicBezTo>
                    <a:cubicBezTo>
                      <a:pt x="341" y="737"/>
                      <a:pt x="335" y="736"/>
                      <a:pt x="324" y="736"/>
                    </a:cubicBezTo>
                    <a:cubicBezTo>
                      <a:pt x="310" y="736"/>
                      <a:pt x="298" y="740"/>
                      <a:pt x="285" y="743"/>
                    </a:cubicBezTo>
                    <a:cubicBezTo>
                      <a:pt x="278" y="745"/>
                      <a:pt x="269" y="746"/>
                      <a:pt x="266" y="737"/>
                    </a:cubicBezTo>
                    <a:cubicBezTo>
                      <a:pt x="263" y="730"/>
                      <a:pt x="271" y="728"/>
                      <a:pt x="276" y="725"/>
                    </a:cubicBezTo>
                    <a:cubicBezTo>
                      <a:pt x="277" y="724"/>
                      <a:pt x="278" y="724"/>
                      <a:pt x="279" y="723"/>
                    </a:cubicBezTo>
                    <a:cubicBezTo>
                      <a:pt x="307" y="701"/>
                      <a:pt x="307" y="696"/>
                      <a:pt x="282" y="672"/>
                    </a:cubicBezTo>
                    <a:cubicBezTo>
                      <a:pt x="278" y="668"/>
                      <a:pt x="273" y="665"/>
                      <a:pt x="272" y="660"/>
                    </a:cubicBezTo>
                    <a:cubicBezTo>
                      <a:pt x="270" y="651"/>
                      <a:pt x="272" y="644"/>
                      <a:pt x="283" y="646"/>
                    </a:cubicBezTo>
                    <a:cubicBezTo>
                      <a:pt x="290" y="648"/>
                      <a:pt x="297" y="649"/>
                      <a:pt x="305" y="648"/>
                    </a:cubicBezTo>
                    <a:cubicBezTo>
                      <a:pt x="319" y="647"/>
                      <a:pt x="325" y="643"/>
                      <a:pt x="319" y="627"/>
                    </a:cubicBezTo>
                    <a:cubicBezTo>
                      <a:pt x="312" y="611"/>
                      <a:pt x="323" y="591"/>
                      <a:pt x="342" y="585"/>
                    </a:cubicBezTo>
                    <a:cubicBezTo>
                      <a:pt x="372" y="576"/>
                      <a:pt x="383" y="552"/>
                      <a:pt x="394" y="527"/>
                    </a:cubicBezTo>
                    <a:cubicBezTo>
                      <a:pt x="398" y="516"/>
                      <a:pt x="404" y="509"/>
                      <a:pt x="416" y="508"/>
                    </a:cubicBezTo>
                    <a:cubicBezTo>
                      <a:pt x="424" y="507"/>
                      <a:pt x="431" y="505"/>
                      <a:pt x="432" y="496"/>
                    </a:cubicBezTo>
                    <a:cubicBezTo>
                      <a:pt x="434" y="484"/>
                      <a:pt x="439" y="476"/>
                      <a:pt x="450" y="469"/>
                    </a:cubicBezTo>
                    <a:cubicBezTo>
                      <a:pt x="460" y="463"/>
                      <a:pt x="449" y="458"/>
                      <a:pt x="443" y="454"/>
                    </a:cubicBezTo>
                    <a:cubicBezTo>
                      <a:pt x="437" y="450"/>
                      <a:pt x="424" y="451"/>
                      <a:pt x="427" y="441"/>
                    </a:cubicBezTo>
                    <a:cubicBezTo>
                      <a:pt x="430" y="431"/>
                      <a:pt x="443" y="429"/>
                      <a:pt x="453" y="429"/>
                    </a:cubicBezTo>
                    <a:cubicBezTo>
                      <a:pt x="456" y="429"/>
                      <a:pt x="458" y="431"/>
                      <a:pt x="461" y="431"/>
                    </a:cubicBezTo>
                    <a:cubicBezTo>
                      <a:pt x="486" y="438"/>
                      <a:pt x="494" y="432"/>
                      <a:pt x="495" y="405"/>
                    </a:cubicBezTo>
                    <a:cubicBezTo>
                      <a:pt x="495" y="393"/>
                      <a:pt x="497" y="384"/>
                      <a:pt x="509" y="379"/>
                    </a:cubicBezTo>
                    <a:cubicBezTo>
                      <a:pt x="517" y="375"/>
                      <a:pt x="517" y="371"/>
                      <a:pt x="509" y="366"/>
                    </a:cubicBezTo>
                    <a:cubicBezTo>
                      <a:pt x="505" y="364"/>
                      <a:pt x="501" y="362"/>
                      <a:pt x="497" y="359"/>
                    </a:cubicBezTo>
                    <a:cubicBezTo>
                      <a:pt x="495" y="357"/>
                      <a:pt x="492" y="354"/>
                      <a:pt x="493" y="350"/>
                    </a:cubicBezTo>
                    <a:cubicBezTo>
                      <a:pt x="494" y="347"/>
                      <a:pt x="497" y="346"/>
                      <a:pt x="501" y="345"/>
                    </a:cubicBezTo>
                    <a:cubicBezTo>
                      <a:pt x="526" y="338"/>
                      <a:pt x="526" y="338"/>
                      <a:pt x="522" y="312"/>
                    </a:cubicBezTo>
                    <a:cubicBezTo>
                      <a:pt x="521" y="304"/>
                      <a:pt x="520" y="297"/>
                      <a:pt x="520" y="290"/>
                    </a:cubicBezTo>
                    <a:cubicBezTo>
                      <a:pt x="520" y="272"/>
                      <a:pt x="513" y="261"/>
                      <a:pt x="495" y="256"/>
                    </a:cubicBezTo>
                    <a:cubicBezTo>
                      <a:pt x="483" y="253"/>
                      <a:pt x="478" y="243"/>
                      <a:pt x="477" y="230"/>
                    </a:cubicBezTo>
                    <a:cubicBezTo>
                      <a:pt x="477" y="214"/>
                      <a:pt x="479" y="199"/>
                      <a:pt x="485" y="185"/>
                    </a:cubicBezTo>
                    <a:cubicBezTo>
                      <a:pt x="494" y="160"/>
                      <a:pt x="492" y="150"/>
                      <a:pt x="472" y="130"/>
                    </a:cubicBezTo>
                    <a:cubicBezTo>
                      <a:pt x="470" y="128"/>
                      <a:pt x="469" y="126"/>
                      <a:pt x="470" y="124"/>
                    </a:cubicBezTo>
                    <a:cubicBezTo>
                      <a:pt x="476" y="97"/>
                      <a:pt x="491" y="77"/>
                      <a:pt x="507" y="56"/>
                    </a:cubicBezTo>
                    <a:cubicBezTo>
                      <a:pt x="523" y="55"/>
                      <a:pt x="532" y="40"/>
                      <a:pt x="548" y="38"/>
                    </a:cubicBezTo>
                    <a:cubicBezTo>
                      <a:pt x="554" y="37"/>
                      <a:pt x="560" y="32"/>
                      <a:pt x="567" y="35"/>
                    </a:cubicBezTo>
                    <a:cubicBezTo>
                      <a:pt x="563" y="29"/>
                      <a:pt x="551" y="26"/>
                      <a:pt x="555" y="17"/>
                    </a:cubicBezTo>
                    <a:cubicBezTo>
                      <a:pt x="558" y="9"/>
                      <a:pt x="567" y="5"/>
                      <a:pt x="575" y="2"/>
                    </a:cubicBezTo>
                    <a:cubicBezTo>
                      <a:pt x="585" y="0"/>
                      <a:pt x="589" y="9"/>
                      <a:pt x="593" y="15"/>
                    </a:cubicBezTo>
                    <a:cubicBezTo>
                      <a:pt x="611" y="40"/>
                      <a:pt x="603" y="66"/>
                      <a:pt x="576" y="78"/>
                    </a:cubicBezTo>
                    <a:cubicBezTo>
                      <a:pt x="570" y="80"/>
                      <a:pt x="564" y="83"/>
                      <a:pt x="566" y="91"/>
                    </a:cubicBezTo>
                    <a:cubicBezTo>
                      <a:pt x="568" y="97"/>
                      <a:pt x="575" y="95"/>
                      <a:pt x="580" y="95"/>
                    </a:cubicBezTo>
                    <a:cubicBezTo>
                      <a:pt x="586" y="95"/>
                      <a:pt x="593" y="92"/>
                      <a:pt x="599" y="93"/>
                    </a:cubicBezTo>
                    <a:cubicBezTo>
                      <a:pt x="606" y="93"/>
                      <a:pt x="611" y="96"/>
                      <a:pt x="612" y="103"/>
                    </a:cubicBezTo>
                    <a:cubicBezTo>
                      <a:pt x="612" y="110"/>
                      <a:pt x="606" y="111"/>
                      <a:pt x="600" y="112"/>
                    </a:cubicBezTo>
                    <a:cubicBezTo>
                      <a:pt x="598" y="113"/>
                      <a:pt x="601" y="112"/>
                      <a:pt x="598" y="112"/>
                    </a:cubicBezTo>
                    <a:cubicBezTo>
                      <a:pt x="564" y="117"/>
                      <a:pt x="564" y="117"/>
                      <a:pt x="564" y="154"/>
                    </a:cubicBezTo>
                    <a:cubicBezTo>
                      <a:pt x="564" y="166"/>
                      <a:pt x="559" y="172"/>
                      <a:pt x="548" y="172"/>
                    </a:cubicBezTo>
                    <a:cubicBezTo>
                      <a:pt x="537" y="173"/>
                      <a:pt x="540" y="164"/>
                      <a:pt x="538" y="157"/>
                    </a:cubicBezTo>
                    <a:cubicBezTo>
                      <a:pt x="532" y="136"/>
                      <a:pt x="531" y="114"/>
                      <a:pt x="526" y="93"/>
                    </a:cubicBezTo>
                    <a:cubicBezTo>
                      <a:pt x="519" y="134"/>
                      <a:pt x="517" y="175"/>
                      <a:pt x="518" y="216"/>
                    </a:cubicBezTo>
                    <a:cubicBezTo>
                      <a:pt x="525" y="216"/>
                      <a:pt x="527" y="213"/>
                      <a:pt x="528" y="210"/>
                    </a:cubicBezTo>
                    <a:cubicBezTo>
                      <a:pt x="539" y="181"/>
                      <a:pt x="563" y="183"/>
                      <a:pt x="587" y="186"/>
                    </a:cubicBezTo>
                    <a:cubicBezTo>
                      <a:pt x="598" y="187"/>
                      <a:pt x="604" y="202"/>
                      <a:pt x="597" y="213"/>
                    </a:cubicBezTo>
                    <a:cubicBezTo>
                      <a:pt x="589" y="224"/>
                      <a:pt x="585" y="239"/>
                      <a:pt x="569" y="245"/>
                    </a:cubicBezTo>
                    <a:cubicBezTo>
                      <a:pt x="559" y="249"/>
                      <a:pt x="559" y="264"/>
                      <a:pt x="569" y="269"/>
                    </a:cubicBezTo>
                    <a:cubicBezTo>
                      <a:pt x="580" y="274"/>
                      <a:pt x="585" y="281"/>
                      <a:pt x="577" y="292"/>
                    </a:cubicBezTo>
                    <a:cubicBezTo>
                      <a:pt x="570" y="302"/>
                      <a:pt x="576" y="309"/>
                      <a:pt x="581" y="317"/>
                    </a:cubicBezTo>
                    <a:cubicBezTo>
                      <a:pt x="593" y="336"/>
                      <a:pt x="593" y="340"/>
                      <a:pt x="580" y="354"/>
                    </a:cubicBezTo>
                    <a:cubicBezTo>
                      <a:pt x="582" y="357"/>
                      <a:pt x="585" y="357"/>
                      <a:pt x="589" y="356"/>
                    </a:cubicBezTo>
                    <a:cubicBezTo>
                      <a:pt x="606" y="353"/>
                      <a:pt x="613" y="361"/>
                      <a:pt x="615" y="378"/>
                    </a:cubicBezTo>
                    <a:cubicBezTo>
                      <a:pt x="615" y="387"/>
                      <a:pt x="618" y="396"/>
                      <a:pt x="624" y="403"/>
                    </a:cubicBezTo>
                    <a:cubicBezTo>
                      <a:pt x="632" y="414"/>
                      <a:pt x="632" y="423"/>
                      <a:pt x="619" y="429"/>
                    </a:cubicBezTo>
                    <a:cubicBezTo>
                      <a:pt x="612" y="433"/>
                      <a:pt x="609" y="438"/>
                      <a:pt x="606" y="447"/>
                    </a:cubicBezTo>
                    <a:cubicBezTo>
                      <a:pt x="617" y="444"/>
                      <a:pt x="626" y="438"/>
                      <a:pt x="636" y="437"/>
                    </a:cubicBezTo>
                    <a:cubicBezTo>
                      <a:pt x="645" y="436"/>
                      <a:pt x="653" y="434"/>
                      <a:pt x="659" y="443"/>
                    </a:cubicBezTo>
                    <a:cubicBezTo>
                      <a:pt x="663" y="449"/>
                      <a:pt x="661" y="455"/>
                      <a:pt x="658" y="460"/>
                    </a:cubicBezTo>
                    <a:cubicBezTo>
                      <a:pt x="652" y="468"/>
                      <a:pt x="644" y="473"/>
                      <a:pt x="633" y="471"/>
                    </a:cubicBezTo>
                    <a:cubicBezTo>
                      <a:pt x="628" y="470"/>
                      <a:pt x="624" y="465"/>
                      <a:pt x="619" y="466"/>
                    </a:cubicBezTo>
                    <a:cubicBezTo>
                      <a:pt x="634" y="478"/>
                      <a:pt x="649" y="474"/>
                      <a:pt x="664" y="465"/>
                    </a:cubicBezTo>
                    <a:cubicBezTo>
                      <a:pt x="685" y="453"/>
                      <a:pt x="707" y="464"/>
                      <a:pt x="729" y="462"/>
                    </a:cubicBezTo>
                    <a:cubicBezTo>
                      <a:pt x="735" y="462"/>
                      <a:pt x="740" y="469"/>
                      <a:pt x="743" y="475"/>
                    </a:cubicBezTo>
                    <a:cubicBezTo>
                      <a:pt x="750" y="489"/>
                      <a:pt x="761" y="493"/>
                      <a:pt x="775" y="495"/>
                    </a:cubicBezTo>
                    <a:cubicBezTo>
                      <a:pt x="791" y="497"/>
                      <a:pt x="805" y="507"/>
                      <a:pt x="823" y="496"/>
                    </a:cubicBezTo>
                    <a:cubicBezTo>
                      <a:pt x="833" y="490"/>
                      <a:pt x="848" y="496"/>
                      <a:pt x="860" y="500"/>
                    </a:cubicBezTo>
                    <a:cubicBezTo>
                      <a:pt x="869" y="502"/>
                      <a:pt x="873" y="508"/>
                      <a:pt x="869" y="520"/>
                    </a:cubicBezTo>
                    <a:cubicBezTo>
                      <a:pt x="890" y="511"/>
                      <a:pt x="910" y="503"/>
                      <a:pt x="931" y="512"/>
                    </a:cubicBezTo>
                    <a:cubicBezTo>
                      <a:pt x="933" y="513"/>
                      <a:pt x="932" y="514"/>
                      <a:pt x="933" y="512"/>
                    </a:cubicBezTo>
                    <a:cubicBezTo>
                      <a:pt x="952" y="493"/>
                      <a:pt x="979" y="505"/>
                      <a:pt x="1001" y="495"/>
                    </a:cubicBezTo>
                    <a:cubicBezTo>
                      <a:pt x="1008" y="491"/>
                      <a:pt x="1016" y="487"/>
                      <a:pt x="1025" y="488"/>
                    </a:cubicBezTo>
                    <a:cubicBezTo>
                      <a:pt x="1027" y="489"/>
                      <a:pt x="1029" y="489"/>
                      <a:pt x="1029" y="488"/>
                    </a:cubicBezTo>
                    <a:cubicBezTo>
                      <a:pt x="1045" y="466"/>
                      <a:pt x="1068" y="484"/>
                      <a:pt x="1087" y="480"/>
                    </a:cubicBezTo>
                    <a:cubicBezTo>
                      <a:pt x="1108" y="475"/>
                      <a:pt x="1126" y="487"/>
                      <a:pt x="1142" y="498"/>
                    </a:cubicBezTo>
                    <a:cubicBezTo>
                      <a:pt x="1149" y="504"/>
                      <a:pt x="1157" y="507"/>
                      <a:pt x="1165" y="509"/>
                    </a:cubicBezTo>
                    <a:cubicBezTo>
                      <a:pt x="1178" y="512"/>
                      <a:pt x="1193" y="508"/>
                      <a:pt x="1204" y="520"/>
                    </a:cubicBezTo>
                    <a:cubicBezTo>
                      <a:pt x="1209" y="525"/>
                      <a:pt x="1215" y="516"/>
                      <a:pt x="1221" y="517"/>
                    </a:cubicBezTo>
                    <a:cubicBezTo>
                      <a:pt x="1229" y="518"/>
                      <a:pt x="1238" y="516"/>
                      <a:pt x="1245" y="520"/>
                    </a:cubicBezTo>
                    <a:cubicBezTo>
                      <a:pt x="1264" y="532"/>
                      <a:pt x="1280" y="524"/>
                      <a:pt x="1298" y="516"/>
                    </a:cubicBezTo>
                    <a:cubicBezTo>
                      <a:pt x="1318" y="508"/>
                      <a:pt x="1340" y="507"/>
                      <a:pt x="1358" y="492"/>
                    </a:cubicBezTo>
                    <a:cubicBezTo>
                      <a:pt x="1367" y="485"/>
                      <a:pt x="1381" y="493"/>
                      <a:pt x="1392" y="498"/>
                    </a:cubicBezTo>
                    <a:cubicBezTo>
                      <a:pt x="1399" y="501"/>
                      <a:pt x="1396" y="509"/>
                      <a:pt x="1393" y="513"/>
                    </a:cubicBezTo>
                    <a:cubicBezTo>
                      <a:pt x="1387" y="521"/>
                      <a:pt x="1385" y="528"/>
                      <a:pt x="1390" y="537"/>
                    </a:cubicBezTo>
                    <a:cubicBezTo>
                      <a:pt x="1394" y="544"/>
                      <a:pt x="1387" y="550"/>
                      <a:pt x="1384" y="557"/>
                    </a:cubicBezTo>
                    <a:cubicBezTo>
                      <a:pt x="1374" y="575"/>
                      <a:pt x="1374" y="577"/>
                      <a:pt x="1392" y="587"/>
                    </a:cubicBezTo>
                    <a:cubicBezTo>
                      <a:pt x="1404" y="593"/>
                      <a:pt x="1400" y="600"/>
                      <a:pt x="1395" y="608"/>
                    </a:cubicBezTo>
                    <a:cubicBezTo>
                      <a:pt x="1391" y="615"/>
                      <a:pt x="1385" y="621"/>
                      <a:pt x="1399" y="626"/>
                    </a:cubicBezTo>
                    <a:cubicBezTo>
                      <a:pt x="1407" y="628"/>
                      <a:pt x="1402" y="636"/>
                      <a:pt x="1400" y="641"/>
                    </a:cubicBezTo>
                    <a:cubicBezTo>
                      <a:pt x="1391" y="668"/>
                      <a:pt x="1394" y="673"/>
                      <a:pt x="1418" y="685"/>
                    </a:cubicBezTo>
                    <a:cubicBezTo>
                      <a:pt x="1438" y="694"/>
                      <a:pt x="1439" y="705"/>
                      <a:pt x="1422" y="718"/>
                    </a:cubicBezTo>
                    <a:cubicBezTo>
                      <a:pt x="1416" y="723"/>
                      <a:pt x="1409" y="726"/>
                      <a:pt x="1400" y="727"/>
                    </a:cubicBezTo>
                    <a:cubicBezTo>
                      <a:pt x="1385" y="727"/>
                      <a:pt x="1386" y="735"/>
                      <a:pt x="1393" y="745"/>
                    </a:cubicBezTo>
                    <a:cubicBezTo>
                      <a:pt x="1395" y="748"/>
                      <a:pt x="1398" y="751"/>
                      <a:pt x="1401" y="754"/>
                    </a:cubicBezTo>
                    <a:cubicBezTo>
                      <a:pt x="1417" y="768"/>
                      <a:pt x="1419" y="776"/>
                      <a:pt x="1405" y="792"/>
                    </a:cubicBezTo>
                    <a:cubicBezTo>
                      <a:pt x="1391" y="810"/>
                      <a:pt x="1382" y="832"/>
                      <a:pt x="1363" y="848"/>
                    </a:cubicBezTo>
                    <a:cubicBezTo>
                      <a:pt x="1347" y="862"/>
                      <a:pt x="1340" y="863"/>
                      <a:pt x="1323" y="851"/>
                    </a:cubicBezTo>
                    <a:cubicBezTo>
                      <a:pt x="1311" y="843"/>
                      <a:pt x="1296" y="839"/>
                      <a:pt x="1292" y="822"/>
                    </a:cubicBezTo>
                    <a:cubicBezTo>
                      <a:pt x="1291" y="818"/>
                      <a:pt x="1285" y="818"/>
                      <a:pt x="1281" y="819"/>
                    </a:cubicBezTo>
                    <a:cubicBezTo>
                      <a:pt x="1260" y="826"/>
                      <a:pt x="1240" y="835"/>
                      <a:pt x="1226" y="854"/>
                    </a:cubicBezTo>
                    <a:cubicBezTo>
                      <a:pt x="1219" y="864"/>
                      <a:pt x="1227" y="872"/>
                      <a:pt x="1232" y="880"/>
                    </a:cubicBezTo>
                    <a:cubicBezTo>
                      <a:pt x="1239" y="890"/>
                      <a:pt x="1237" y="916"/>
                      <a:pt x="1230" y="924"/>
                    </a:cubicBezTo>
                    <a:cubicBezTo>
                      <a:pt x="1225" y="929"/>
                      <a:pt x="1218" y="924"/>
                      <a:pt x="1212" y="928"/>
                    </a:cubicBezTo>
                    <a:cubicBezTo>
                      <a:pt x="1228" y="941"/>
                      <a:pt x="1230" y="958"/>
                      <a:pt x="1231" y="976"/>
                    </a:cubicBezTo>
                    <a:cubicBezTo>
                      <a:pt x="1231" y="991"/>
                      <a:pt x="1224" y="998"/>
                      <a:pt x="1210" y="1000"/>
                    </a:cubicBezTo>
                    <a:cubicBezTo>
                      <a:pt x="1192" y="1002"/>
                      <a:pt x="1176" y="994"/>
                      <a:pt x="1160" y="988"/>
                    </a:cubicBezTo>
                    <a:cubicBezTo>
                      <a:pt x="1150" y="984"/>
                      <a:pt x="1150" y="976"/>
                      <a:pt x="1159" y="970"/>
                    </a:cubicBezTo>
                    <a:cubicBezTo>
                      <a:pt x="1163" y="967"/>
                      <a:pt x="1168" y="969"/>
                      <a:pt x="1172" y="966"/>
                    </a:cubicBezTo>
                    <a:cubicBezTo>
                      <a:pt x="1155" y="952"/>
                      <a:pt x="1129" y="962"/>
                      <a:pt x="1125" y="985"/>
                    </a:cubicBezTo>
                    <a:cubicBezTo>
                      <a:pt x="1121" y="1005"/>
                      <a:pt x="1113" y="1010"/>
                      <a:pt x="1095" y="1005"/>
                    </a:cubicBezTo>
                    <a:cubicBezTo>
                      <a:pt x="1084" y="1003"/>
                      <a:pt x="1072" y="1006"/>
                      <a:pt x="1062" y="1010"/>
                    </a:cubicBezTo>
                    <a:cubicBezTo>
                      <a:pt x="1049" y="1015"/>
                      <a:pt x="1039" y="1014"/>
                      <a:pt x="1028" y="1006"/>
                    </a:cubicBezTo>
                    <a:cubicBezTo>
                      <a:pt x="1020" y="999"/>
                      <a:pt x="1010" y="996"/>
                      <a:pt x="998" y="993"/>
                    </a:cubicBezTo>
                    <a:cubicBezTo>
                      <a:pt x="1005" y="1008"/>
                      <a:pt x="1010" y="1022"/>
                      <a:pt x="1024" y="1031"/>
                    </a:cubicBezTo>
                    <a:cubicBezTo>
                      <a:pt x="1036" y="1039"/>
                      <a:pt x="1035" y="1048"/>
                      <a:pt x="1022" y="1053"/>
                    </a:cubicBezTo>
                    <a:cubicBezTo>
                      <a:pt x="1015" y="1055"/>
                      <a:pt x="1013" y="1061"/>
                      <a:pt x="1009" y="1066"/>
                    </a:cubicBezTo>
                    <a:cubicBezTo>
                      <a:pt x="1000" y="1079"/>
                      <a:pt x="988" y="1090"/>
                      <a:pt x="972" y="1093"/>
                    </a:cubicBezTo>
                    <a:cubicBezTo>
                      <a:pt x="946" y="1098"/>
                      <a:pt x="934" y="1116"/>
                      <a:pt x="942" y="1142"/>
                    </a:cubicBezTo>
                    <a:cubicBezTo>
                      <a:pt x="943" y="1146"/>
                      <a:pt x="945" y="1150"/>
                      <a:pt x="948" y="1154"/>
                    </a:cubicBezTo>
                    <a:cubicBezTo>
                      <a:pt x="950" y="1159"/>
                      <a:pt x="953" y="1163"/>
                      <a:pt x="948" y="1167"/>
                    </a:cubicBezTo>
                    <a:cubicBezTo>
                      <a:pt x="944" y="1171"/>
                      <a:pt x="939" y="1170"/>
                      <a:pt x="935" y="1169"/>
                    </a:cubicBezTo>
                    <a:cubicBezTo>
                      <a:pt x="930" y="1167"/>
                      <a:pt x="926" y="1165"/>
                      <a:pt x="922" y="1162"/>
                    </a:cubicBezTo>
                    <a:cubicBezTo>
                      <a:pt x="912" y="1154"/>
                      <a:pt x="902" y="1148"/>
                      <a:pt x="888" y="1147"/>
                    </a:cubicBezTo>
                    <a:cubicBezTo>
                      <a:pt x="879" y="1147"/>
                      <a:pt x="874" y="1138"/>
                      <a:pt x="867" y="1132"/>
                    </a:cubicBezTo>
                    <a:cubicBezTo>
                      <a:pt x="864" y="1144"/>
                      <a:pt x="853" y="1143"/>
                      <a:pt x="846" y="1149"/>
                    </a:cubicBezTo>
                    <a:cubicBezTo>
                      <a:pt x="839" y="1154"/>
                      <a:pt x="834" y="1162"/>
                      <a:pt x="829" y="1172"/>
                    </a:cubicBezTo>
                    <a:cubicBezTo>
                      <a:pt x="844" y="1169"/>
                      <a:pt x="859" y="1173"/>
                      <a:pt x="870" y="1160"/>
                    </a:cubicBezTo>
                    <a:cubicBezTo>
                      <a:pt x="876" y="1153"/>
                      <a:pt x="884" y="1155"/>
                      <a:pt x="892" y="1155"/>
                    </a:cubicBezTo>
                    <a:cubicBezTo>
                      <a:pt x="905" y="1156"/>
                      <a:pt x="902" y="1164"/>
                      <a:pt x="901" y="1173"/>
                    </a:cubicBezTo>
                    <a:cubicBezTo>
                      <a:pt x="901" y="1181"/>
                      <a:pt x="910" y="1182"/>
                      <a:pt x="914" y="1186"/>
                    </a:cubicBezTo>
                    <a:cubicBezTo>
                      <a:pt x="920" y="1190"/>
                      <a:pt x="926" y="1194"/>
                      <a:pt x="923" y="1202"/>
                    </a:cubicBezTo>
                    <a:cubicBezTo>
                      <a:pt x="921" y="1211"/>
                      <a:pt x="913" y="1212"/>
                      <a:pt x="906" y="1211"/>
                    </a:cubicBezTo>
                    <a:cubicBezTo>
                      <a:pt x="893" y="1210"/>
                      <a:pt x="881" y="1209"/>
                      <a:pt x="869" y="1203"/>
                    </a:cubicBezTo>
                    <a:cubicBezTo>
                      <a:pt x="857" y="1197"/>
                      <a:pt x="851" y="1201"/>
                      <a:pt x="852" y="1215"/>
                    </a:cubicBezTo>
                    <a:cubicBezTo>
                      <a:pt x="852" y="1219"/>
                      <a:pt x="854" y="1221"/>
                      <a:pt x="855" y="1225"/>
                    </a:cubicBezTo>
                    <a:cubicBezTo>
                      <a:pt x="859" y="1239"/>
                      <a:pt x="855" y="1245"/>
                      <a:pt x="841" y="1241"/>
                    </a:cubicBezTo>
                    <a:cubicBezTo>
                      <a:pt x="826" y="1236"/>
                      <a:pt x="826" y="1242"/>
                      <a:pt x="830" y="1253"/>
                    </a:cubicBezTo>
                    <a:cubicBezTo>
                      <a:pt x="835" y="1264"/>
                      <a:pt x="835" y="1274"/>
                      <a:pt x="830" y="1285"/>
                    </a:cubicBezTo>
                    <a:cubicBezTo>
                      <a:pt x="826" y="1296"/>
                      <a:pt x="831" y="1306"/>
                      <a:pt x="836" y="1315"/>
                    </a:cubicBezTo>
                    <a:cubicBezTo>
                      <a:pt x="844" y="1329"/>
                      <a:pt x="841" y="1335"/>
                      <a:pt x="826" y="1336"/>
                    </a:cubicBezTo>
                    <a:cubicBezTo>
                      <a:pt x="813" y="1336"/>
                      <a:pt x="801" y="1341"/>
                      <a:pt x="788" y="1341"/>
                    </a:cubicBezTo>
                    <a:cubicBezTo>
                      <a:pt x="778" y="1341"/>
                      <a:pt x="769" y="1344"/>
                      <a:pt x="763" y="1351"/>
                    </a:cubicBezTo>
                    <a:cubicBezTo>
                      <a:pt x="748" y="1369"/>
                      <a:pt x="727" y="1372"/>
                      <a:pt x="703" y="1374"/>
                    </a:cubicBezTo>
                    <a:cubicBezTo>
                      <a:pt x="711" y="1383"/>
                      <a:pt x="719" y="1383"/>
                      <a:pt x="728" y="1382"/>
                    </a:cubicBezTo>
                    <a:cubicBezTo>
                      <a:pt x="734" y="1380"/>
                      <a:pt x="741" y="1379"/>
                      <a:pt x="746" y="1386"/>
                    </a:cubicBezTo>
                    <a:cubicBezTo>
                      <a:pt x="752" y="1393"/>
                      <a:pt x="746" y="1400"/>
                      <a:pt x="742" y="1405"/>
                    </a:cubicBezTo>
                    <a:cubicBezTo>
                      <a:pt x="725" y="1429"/>
                      <a:pt x="729" y="1443"/>
                      <a:pt x="750" y="1465"/>
                    </a:cubicBezTo>
                    <a:cubicBezTo>
                      <a:pt x="754" y="1472"/>
                      <a:pt x="753" y="1479"/>
                      <a:pt x="754" y="1486"/>
                    </a:cubicBezTo>
                    <a:cubicBezTo>
                      <a:pt x="755" y="1501"/>
                      <a:pt x="748" y="1508"/>
                      <a:pt x="733" y="1505"/>
                    </a:cubicBezTo>
                    <a:cubicBezTo>
                      <a:pt x="724" y="1504"/>
                      <a:pt x="715" y="1504"/>
                      <a:pt x="706" y="1502"/>
                    </a:cubicBezTo>
                    <a:cubicBezTo>
                      <a:pt x="700" y="1501"/>
                      <a:pt x="692" y="1494"/>
                      <a:pt x="688" y="1503"/>
                    </a:cubicBezTo>
                    <a:cubicBezTo>
                      <a:pt x="685" y="1511"/>
                      <a:pt x="688" y="1520"/>
                      <a:pt x="697" y="1525"/>
                    </a:cubicBezTo>
                    <a:cubicBezTo>
                      <a:pt x="712" y="1533"/>
                      <a:pt x="725" y="1544"/>
                      <a:pt x="743" y="1548"/>
                    </a:cubicBezTo>
                    <a:cubicBezTo>
                      <a:pt x="748" y="1550"/>
                      <a:pt x="757" y="1552"/>
                      <a:pt x="755" y="1561"/>
                    </a:cubicBezTo>
                    <a:cubicBezTo>
                      <a:pt x="754" y="1569"/>
                      <a:pt x="746" y="1570"/>
                      <a:pt x="739" y="1570"/>
                    </a:cubicBezTo>
                    <a:cubicBezTo>
                      <a:pt x="733" y="1571"/>
                      <a:pt x="729" y="1568"/>
                      <a:pt x="727" y="1578"/>
                    </a:cubicBezTo>
                    <a:cubicBezTo>
                      <a:pt x="726" y="1588"/>
                      <a:pt x="714" y="1588"/>
                      <a:pt x="706" y="1591"/>
                    </a:cubicBezTo>
                    <a:cubicBezTo>
                      <a:pt x="701" y="1592"/>
                      <a:pt x="696" y="1593"/>
                      <a:pt x="690" y="1594"/>
                    </a:cubicBezTo>
                    <a:cubicBezTo>
                      <a:pt x="686" y="1595"/>
                      <a:pt x="679" y="1594"/>
                      <a:pt x="680" y="1600"/>
                    </a:cubicBezTo>
                    <a:cubicBezTo>
                      <a:pt x="682" y="1608"/>
                      <a:pt x="688" y="1603"/>
                      <a:pt x="692" y="1602"/>
                    </a:cubicBezTo>
                    <a:cubicBezTo>
                      <a:pt x="705" y="1597"/>
                      <a:pt x="718" y="1598"/>
                      <a:pt x="731" y="1599"/>
                    </a:cubicBezTo>
                    <a:cubicBezTo>
                      <a:pt x="744" y="1600"/>
                      <a:pt x="745" y="1607"/>
                      <a:pt x="739" y="1617"/>
                    </a:cubicBezTo>
                    <a:cubicBezTo>
                      <a:pt x="734" y="1625"/>
                      <a:pt x="726" y="1628"/>
                      <a:pt x="717" y="1628"/>
                    </a:cubicBezTo>
                    <a:cubicBezTo>
                      <a:pt x="702" y="1630"/>
                      <a:pt x="699" y="1639"/>
                      <a:pt x="701" y="1652"/>
                    </a:cubicBezTo>
                    <a:cubicBezTo>
                      <a:pt x="702" y="1657"/>
                      <a:pt x="703" y="1661"/>
                      <a:pt x="710" y="1659"/>
                    </a:cubicBezTo>
                    <a:cubicBezTo>
                      <a:pt x="718" y="1656"/>
                      <a:pt x="725" y="1658"/>
                      <a:pt x="728" y="1667"/>
                    </a:cubicBezTo>
                    <a:cubicBezTo>
                      <a:pt x="730" y="1674"/>
                      <a:pt x="725" y="1681"/>
                      <a:pt x="719" y="1685"/>
                    </a:cubicBezTo>
                    <a:cubicBezTo>
                      <a:pt x="713" y="1690"/>
                      <a:pt x="706" y="1691"/>
                      <a:pt x="698" y="1691"/>
                    </a:cubicBezTo>
                    <a:cubicBezTo>
                      <a:pt x="676" y="1691"/>
                      <a:pt x="656" y="1700"/>
                      <a:pt x="631" y="1701"/>
                    </a:cubicBezTo>
                    <a:cubicBezTo>
                      <a:pt x="640" y="1711"/>
                      <a:pt x="648" y="1710"/>
                      <a:pt x="656" y="1709"/>
                    </a:cubicBezTo>
                    <a:cubicBezTo>
                      <a:pt x="667" y="1706"/>
                      <a:pt x="677" y="1707"/>
                      <a:pt x="688" y="1709"/>
                    </a:cubicBezTo>
                    <a:cubicBezTo>
                      <a:pt x="694" y="1709"/>
                      <a:pt x="698" y="1713"/>
                      <a:pt x="697" y="1719"/>
                    </a:cubicBezTo>
                    <a:cubicBezTo>
                      <a:pt x="696" y="1725"/>
                      <a:pt x="691" y="1731"/>
                      <a:pt x="686" y="1729"/>
                    </a:cubicBezTo>
                    <a:cubicBezTo>
                      <a:pt x="666" y="1722"/>
                      <a:pt x="652" y="1739"/>
                      <a:pt x="635" y="1741"/>
                    </a:cubicBezTo>
                    <a:cubicBezTo>
                      <a:pt x="628" y="1742"/>
                      <a:pt x="606" y="1786"/>
                      <a:pt x="610" y="1792"/>
                    </a:cubicBezTo>
                    <a:cubicBezTo>
                      <a:pt x="615" y="1799"/>
                      <a:pt x="627" y="1795"/>
                      <a:pt x="632" y="1803"/>
                    </a:cubicBezTo>
                    <a:cubicBezTo>
                      <a:pt x="636" y="1797"/>
                      <a:pt x="628" y="1788"/>
                      <a:pt x="638" y="1785"/>
                    </a:cubicBezTo>
                    <a:cubicBezTo>
                      <a:pt x="652" y="1782"/>
                      <a:pt x="653" y="1797"/>
                      <a:pt x="664" y="1805"/>
                    </a:cubicBezTo>
                    <a:cubicBezTo>
                      <a:pt x="662" y="1793"/>
                      <a:pt x="674" y="1780"/>
                      <a:pt x="655" y="1776"/>
                    </a:cubicBezTo>
                    <a:cubicBezTo>
                      <a:pt x="650" y="1775"/>
                      <a:pt x="649" y="1769"/>
                      <a:pt x="651" y="1764"/>
                    </a:cubicBezTo>
                    <a:cubicBezTo>
                      <a:pt x="653" y="1761"/>
                      <a:pt x="655" y="1759"/>
                      <a:pt x="657" y="1757"/>
                    </a:cubicBezTo>
                    <a:cubicBezTo>
                      <a:pt x="670" y="1746"/>
                      <a:pt x="711" y="1746"/>
                      <a:pt x="724" y="1756"/>
                    </a:cubicBezTo>
                    <a:cubicBezTo>
                      <a:pt x="734" y="1763"/>
                      <a:pt x="741" y="1772"/>
                      <a:pt x="725" y="1785"/>
                    </a:cubicBezTo>
                    <a:cubicBezTo>
                      <a:pt x="742" y="1779"/>
                      <a:pt x="746" y="1773"/>
                      <a:pt x="740" y="1758"/>
                    </a:cubicBezTo>
                    <a:cubicBezTo>
                      <a:pt x="733" y="1741"/>
                      <a:pt x="739" y="1730"/>
                      <a:pt x="756" y="1723"/>
                    </a:cubicBezTo>
                    <a:cubicBezTo>
                      <a:pt x="762" y="1720"/>
                      <a:pt x="768" y="1717"/>
                      <a:pt x="774" y="1714"/>
                    </a:cubicBezTo>
                    <a:cubicBezTo>
                      <a:pt x="784" y="1706"/>
                      <a:pt x="794" y="1705"/>
                      <a:pt x="805" y="1714"/>
                    </a:cubicBezTo>
                    <a:cubicBezTo>
                      <a:pt x="811" y="1721"/>
                      <a:pt x="819" y="1722"/>
                      <a:pt x="826" y="1715"/>
                    </a:cubicBezTo>
                    <a:cubicBezTo>
                      <a:pt x="834" y="1709"/>
                      <a:pt x="828" y="1702"/>
                      <a:pt x="825" y="1696"/>
                    </a:cubicBezTo>
                    <a:cubicBezTo>
                      <a:pt x="815" y="1673"/>
                      <a:pt x="824" y="1660"/>
                      <a:pt x="849" y="1662"/>
                    </a:cubicBezTo>
                    <a:cubicBezTo>
                      <a:pt x="871" y="1663"/>
                      <a:pt x="893" y="1664"/>
                      <a:pt x="913" y="1652"/>
                    </a:cubicBezTo>
                    <a:cubicBezTo>
                      <a:pt x="924" y="1646"/>
                      <a:pt x="938" y="1648"/>
                      <a:pt x="950" y="1647"/>
                    </a:cubicBezTo>
                    <a:cubicBezTo>
                      <a:pt x="956" y="1647"/>
                      <a:pt x="964" y="1648"/>
                      <a:pt x="959" y="1636"/>
                    </a:cubicBezTo>
                    <a:cubicBezTo>
                      <a:pt x="956" y="1625"/>
                      <a:pt x="970" y="1615"/>
                      <a:pt x="983" y="1618"/>
                    </a:cubicBezTo>
                    <a:cubicBezTo>
                      <a:pt x="993" y="1620"/>
                      <a:pt x="1000" y="1619"/>
                      <a:pt x="1005" y="1610"/>
                    </a:cubicBezTo>
                    <a:cubicBezTo>
                      <a:pt x="1008" y="1604"/>
                      <a:pt x="1015" y="1599"/>
                      <a:pt x="1022" y="1602"/>
                    </a:cubicBezTo>
                    <a:cubicBezTo>
                      <a:pt x="1041" y="1611"/>
                      <a:pt x="1061" y="1601"/>
                      <a:pt x="1081" y="1603"/>
                    </a:cubicBezTo>
                    <a:cubicBezTo>
                      <a:pt x="1096" y="1605"/>
                      <a:pt x="1108" y="1586"/>
                      <a:pt x="1112" y="1558"/>
                    </a:cubicBezTo>
                    <a:cubicBezTo>
                      <a:pt x="1112" y="1552"/>
                      <a:pt x="1112" y="1545"/>
                      <a:pt x="1121" y="1545"/>
                    </a:cubicBezTo>
                    <a:cubicBezTo>
                      <a:pt x="1128" y="1545"/>
                      <a:pt x="1131" y="1549"/>
                      <a:pt x="1133" y="1556"/>
                    </a:cubicBezTo>
                    <a:cubicBezTo>
                      <a:pt x="1133" y="1558"/>
                      <a:pt x="1133" y="1560"/>
                      <a:pt x="1132" y="1562"/>
                    </a:cubicBezTo>
                    <a:cubicBezTo>
                      <a:pt x="1133" y="1559"/>
                      <a:pt x="1133" y="1563"/>
                      <a:pt x="1133" y="1562"/>
                    </a:cubicBezTo>
                    <a:cubicBezTo>
                      <a:pt x="1137" y="1543"/>
                      <a:pt x="1147" y="1541"/>
                      <a:pt x="1162" y="1550"/>
                    </a:cubicBezTo>
                    <a:cubicBezTo>
                      <a:pt x="1181" y="1560"/>
                      <a:pt x="1181" y="1560"/>
                      <a:pt x="1191" y="1541"/>
                    </a:cubicBezTo>
                    <a:cubicBezTo>
                      <a:pt x="1194" y="1536"/>
                      <a:pt x="1195" y="1531"/>
                      <a:pt x="1198" y="1526"/>
                    </a:cubicBezTo>
                    <a:cubicBezTo>
                      <a:pt x="1208" y="1507"/>
                      <a:pt x="1214" y="1505"/>
                      <a:pt x="1233" y="1516"/>
                    </a:cubicBezTo>
                    <a:cubicBezTo>
                      <a:pt x="1242" y="1521"/>
                      <a:pt x="1248" y="1518"/>
                      <a:pt x="1252" y="1510"/>
                    </a:cubicBezTo>
                    <a:cubicBezTo>
                      <a:pt x="1257" y="1501"/>
                      <a:pt x="1260" y="1492"/>
                      <a:pt x="1258" y="1481"/>
                    </a:cubicBezTo>
                    <a:cubicBezTo>
                      <a:pt x="1257" y="1472"/>
                      <a:pt x="1256" y="1461"/>
                      <a:pt x="1262" y="1453"/>
                    </a:cubicBezTo>
                    <a:cubicBezTo>
                      <a:pt x="1267" y="1446"/>
                      <a:pt x="1273" y="1442"/>
                      <a:pt x="1281" y="1446"/>
                    </a:cubicBezTo>
                    <a:cubicBezTo>
                      <a:pt x="1289" y="1449"/>
                      <a:pt x="1289" y="1456"/>
                      <a:pt x="1287" y="1463"/>
                    </a:cubicBezTo>
                    <a:cubicBezTo>
                      <a:pt x="1284" y="1471"/>
                      <a:pt x="1281" y="1480"/>
                      <a:pt x="1285" y="1488"/>
                    </a:cubicBezTo>
                    <a:cubicBezTo>
                      <a:pt x="1289" y="1496"/>
                      <a:pt x="1296" y="1500"/>
                      <a:pt x="1303" y="1496"/>
                    </a:cubicBezTo>
                    <a:cubicBezTo>
                      <a:pt x="1312" y="1491"/>
                      <a:pt x="1305" y="1486"/>
                      <a:pt x="1301" y="1482"/>
                    </a:cubicBezTo>
                    <a:cubicBezTo>
                      <a:pt x="1296" y="1474"/>
                      <a:pt x="1292" y="1465"/>
                      <a:pt x="1297" y="1456"/>
                    </a:cubicBezTo>
                    <a:cubicBezTo>
                      <a:pt x="1302" y="1446"/>
                      <a:pt x="1311" y="1449"/>
                      <a:pt x="1320" y="1448"/>
                    </a:cubicBezTo>
                    <a:cubicBezTo>
                      <a:pt x="1329" y="1448"/>
                      <a:pt x="1338" y="1448"/>
                      <a:pt x="1347" y="1452"/>
                    </a:cubicBezTo>
                    <a:cubicBezTo>
                      <a:pt x="1356" y="1457"/>
                      <a:pt x="1363" y="1455"/>
                      <a:pt x="1370" y="1448"/>
                    </a:cubicBezTo>
                    <a:cubicBezTo>
                      <a:pt x="1365" y="1441"/>
                      <a:pt x="1359" y="1443"/>
                      <a:pt x="1353" y="1443"/>
                    </a:cubicBezTo>
                    <a:cubicBezTo>
                      <a:pt x="1342" y="1443"/>
                      <a:pt x="1337" y="1437"/>
                      <a:pt x="1339" y="1426"/>
                    </a:cubicBezTo>
                    <a:cubicBezTo>
                      <a:pt x="1341" y="1415"/>
                      <a:pt x="1348" y="1415"/>
                      <a:pt x="1357" y="1419"/>
                    </a:cubicBezTo>
                    <a:cubicBezTo>
                      <a:pt x="1363" y="1422"/>
                      <a:pt x="1370" y="1423"/>
                      <a:pt x="1376" y="1423"/>
                    </a:cubicBezTo>
                    <a:cubicBezTo>
                      <a:pt x="1390" y="1424"/>
                      <a:pt x="1402" y="1430"/>
                      <a:pt x="1408" y="1444"/>
                    </a:cubicBezTo>
                    <a:cubicBezTo>
                      <a:pt x="1411" y="1451"/>
                      <a:pt x="1416" y="1456"/>
                      <a:pt x="1425" y="1456"/>
                    </a:cubicBezTo>
                    <a:cubicBezTo>
                      <a:pt x="1433" y="1455"/>
                      <a:pt x="1433" y="1448"/>
                      <a:pt x="1435" y="1441"/>
                    </a:cubicBezTo>
                    <a:cubicBezTo>
                      <a:pt x="1440" y="1424"/>
                      <a:pt x="1469" y="1408"/>
                      <a:pt x="1491" y="1412"/>
                    </a:cubicBezTo>
                    <a:cubicBezTo>
                      <a:pt x="1505" y="1414"/>
                      <a:pt x="1511" y="1411"/>
                      <a:pt x="1516" y="1398"/>
                    </a:cubicBezTo>
                    <a:cubicBezTo>
                      <a:pt x="1523" y="1380"/>
                      <a:pt x="1535" y="1364"/>
                      <a:pt x="1543" y="1347"/>
                    </a:cubicBezTo>
                    <a:cubicBezTo>
                      <a:pt x="1547" y="1339"/>
                      <a:pt x="1554" y="1336"/>
                      <a:pt x="1562" y="1339"/>
                    </a:cubicBezTo>
                    <a:cubicBezTo>
                      <a:pt x="1572" y="1342"/>
                      <a:pt x="1578" y="1338"/>
                      <a:pt x="1586" y="1331"/>
                    </a:cubicBezTo>
                    <a:cubicBezTo>
                      <a:pt x="1598" y="1321"/>
                      <a:pt x="1616" y="1318"/>
                      <a:pt x="1626" y="1303"/>
                    </a:cubicBezTo>
                    <a:cubicBezTo>
                      <a:pt x="1628" y="1299"/>
                      <a:pt x="1634" y="1303"/>
                      <a:pt x="1638" y="1305"/>
                    </a:cubicBezTo>
                    <a:cubicBezTo>
                      <a:pt x="1642" y="1308"/>
                      <a:pt x="1647" y="1310"/>
                      <a:pt x="1651" y="1307"/>
                    </a:cubicBezTo>
                    <a:cubicBezTo>
                      <a:pt x="1656" y="1303"/>
                      <a:pt x="1656" y="1298"/>
                      <a:pt x="1655" y="1292"/>
                    </a:cubicBezTo>
                    <a:cubicBezTo>
                      <a:pt x="1655" y="1290"/>
                      <a:pt x="1654" y="1288"/>
                      <a:pt x="1653" y="1287"/>
                    </a:cubicBezTo>
                    <a:cubicBezTo>
                      <a:pt x="1646" y="1275"/>
                      <a:pt x="1635" y="1263"/>
                      <a:pt x="1647" y="1249"/>
                    </a:cubicBezTo>
                    <a:cubicBezTo>
                      <a:pt x="1656" y="1238"/>
                      <a:pt x="1668" y="1230"/>
                      <a:pt x="1683" y="1232"/>
                    </a:cubicBezTo>
                    <a:cubicBezTo>
                      <a:pt x="1680" y="1213"/>
                      <a:pt x="1688" y="1201"/>
                      <a:pt x="1709" y="1193"/>
                    </a:cubicBezTo>
                    <a:cubicBezTo>
                      <a:pt x="1720" y="1189"/>
                      <a:pt x="1726" y="1185"/>
                      <a:pt x="1726" y="1172"/>
                    </a:cubicBezTo>
                    <a:cubicBezTo>
                      <a:pt x="1726" y="1159"/>
                      <a:pt x="1736" y="1159"/>
                      <a:pt x="1752" y="1173"/>
                    </a:cubicBezTo>
                    <a:cubicBezTo>
                      <a:pt x="1763" y="1160"/>
                      <a:pt x="1772" y="1145"/>
                      <a:pt x="1787" y="1137"/>
                    </a:cubicBezTo>
                    <a:cubicBezTo>
                      <a:pt x="1792" y="1137"/>
                      <a:pt x="1796" y="1140"/>
                      <a:pt x="1801" y="1141"/>
                    </a:cubicBezTo>
                    <a:cubicBezTo>
                      <a:pt x="1830" y="1149"/>
                      <a:pt x="1830" y="1149"/>
                      <a:pt x="1832" y="1179"/>
                    </a:cubicBezTo>
                    <a:cubicBezTo>
                      <a:pt x="1832" y="1185"/>
                      <a:pt x="1832" y="1192"/>
                      <a:pt x="1836" y="1196"/>
                    </a:cubicBezTo>
                    <a:cubicBezTo>
                      <a:pt x="1850" y="1209"/>
                      <a:pt x="1852" y="1226"/>
                      <a:pt x="1855" y="1245"/>
                    </a:cubicBezTo>
                    <a:cubicBezTo>
                      <a:pt x="1860" y="1232"/>
                      <a:pt x="1862" y="1221"/>
                      <a:pt x="1856" y="1209"/>
                    </a:cubicBezTo>
                    <a:cubicBezTo>
                      <a:pt x="1848" y="1192"/>
                      <a:pt x="1853" y="1174"/>
                      <a:pt x="1853" y="1156"/>
                    </a:cubicBezTo>
                    <a:cubicBezTo>
                      <a:pt x="1853" y="1147"/>
                      <a:pt x="1860" y="1142"/>
                      <a:pt x="1870" y="1142"/>
                    </a:cubicBezTo>
                    <a:cubicBezTo>
                      <a:pt x="1880" y="1142"/>
                      <a:pt x="1888" y="1147"/>
                      <a:pt x="1890" y="1158"/>
                    </a:cubicBezTo>
                    <a:cubicBezTo>
                      <a:pt x="1892" y="1170"/>
                      <a:pt x="1891" y="1182"/>
                      <a:pt x="1891" y="1194"/>
                    </a:cubicBezTo>
                    <a:cubicBezTo>
                      <a:pt x="1889" y="1213"/>
                      <a:pt x="1894" y="1234"/>
                      <a:pt x="1878" y="1250"/>
                    </a:cubicBezTo>
                    <a:cubicBezTo>
                      <a:pt x="1874" y="1254"/>
                      <a:pt x="1877" y="1259"/>
                      <a:pt x="1879" y="1263"/>
                    </a:cubicBezTo>
                    <a:cubicBezTo>
                      <a:pt x="1889" y="1283"/>
                      <a:pt x="1889" y="1284"/>
                      <a:pt x="1867" y="1295"/>
                    </a:cubicBezTo>
                    <a:cubicBezTo>
                      <a:pt x="1870" y="1302"/>
                      <a:pt x="1877" y="1302"/>
                      <a:pt x="1883" y="1303"/>
                    </a:cubicBezTo>
                    <a:cubicBezTo>
                      <a:pt x="1893" y="1305"/>
                      <a:pt x="1901" y="1309"/>
                      <a:pt x="1909" y="1314"/>
                    </a:cubicBezTo>
                    <a:cubicBezTo>
                      <a:pt x="1918" y="1320"/>
                      <a:pt x="1923" y="1328"/>
                      <a:pt x="1919" y="1339"/>
                    </a:cubicBezTo>
                    <a:cubicBezTo>
                      <a:pt x="1914" y="1350"/>
                      <a:pt x="1906" y="1352"/>
                      <a:pt x="1896" y="1348"/>
                    </a:cubicBezTo>
                    <a:cubicBezTo>
                      <a:pt x="1894" y="1347"/>
                      <a:pt x="1892" y="1346"/>
                      <a:pt x="1889" y="1348"/>
                    </a:cubicBezTo>
                    <a:cubicBezTo>
                      <a:pt x="1889" y="1356"/>
                      <a:pt x="1889" y="1365"/>
                      <a:pt x="1882" y="1373"/>
                    </a:cubicBezTo>
                    <a:cubicBezTo>
                      <a:pt x="1872" y="1385"/>
                      <a:pt x="1873" y="1397"/>
                      <a:pt x="1885" y="1410"/>
                    </a:cubicBezTo>
                    <a:cubicBezTo>
                      <a:pt x="1895" y="1419"/>
                      <a:pt x="1907" y="1429"/>
                      <a:pt x="1902" y="1447"/>
                    </a:cubicBezTo>
                    <a:cubicBezTo>
                      <a:pt x="1916" y="1448"/>
                      <a:pt x="1928" y="1439"/>
                      <a:pt x="1941" y="1437"/>
                    </a:cubicBezTo>
                    <a:cubicBezTo>
                      <a:pt x="1949" y="1436"/>
                      <a:pt x="1958" y="1434"/>
                      <a:pt x="1962" y="1441"/>
                    </a:cubicBezTo>
                    <a:cubicBezTo>
                      <a:pt x="1973" y="1462"/>
                      <a:pt x="1990" y="1461"/>
                      <a:pt x="2009" y="1458"/>
                    </a:cubicBezTo>
                    <a:cubicBezTo>
                      <a:pt x="2013" y="1457"/>
                      <a:pt x="2016" y="1459"/>
                      <a:pt x="2014" y="1464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" name="Freeform 6">
                <a:extLst>
                  <a:ext uri="{FF2B5EF4-FFF2-40B4-BE49-F238E27FC236}">
                    <a16:creationId xmlns:a16="http://schemas.microsoft.com/office/drawing/2014/main" id="{205FADC7-9741-F853-FCCB-CBCA4D7562C9}"/>
                  </a:ext>
                </a:extLst>
              </p:cNvPr>
              <p:cNvSpPr/>
              <p:nvPr/>
            </p:nvSpPr>
            <p:spPr bwMode="auto">
              <a:xfrm>
                <a:off x="2338" y="1230"/>
                <a:ext cx="632" cy="324"/>
              </a:xfrm>
              <a:custGeom>
                <a:avLst/>
                <a:gdLst>
                  <a:gd name="T0" fmla="*/ 1624 w 2299"/>
                  <a:gd name="T1" fmla="*/ 401 h 1180"/>
                  <a:gd name="T2" fmla="*/ 1615 w 2299"/>
                  <a:gd name="T3" fmla="*/ 463 h 1180"/>
                  <a:gd name="T4" fmla="*/ 1635 w 2299"/>
                  <a:gd name="T5" fmla="*/ 538 h 1180"/>
                  <a:gd name="T6" fmla="*/ 1772 w 2299"/>
                  <a:gd name="T7" fmla="*/ 627 h 1180"/>
                  <a:gd name="T8" fmla="*/ 1928 w 2299"/>
                  <a:gd name="T9" fmla="*/ 593 h 1180"/>
                  <a:gd name="T10" fmla="*/ 1957 w 2299"/>
                  <a:gd name="T11" fmla="*/ 636 h 1180"/>
                  <a:gd name="T12" fmla="*/ 2043 w 2299"/>
                  <a:gd name="T13" fmla="*/ 640 h 1180"/>
                  <a:gd name="T14" fmla="*/ 2249 w 2299"/>
                  <a:gd name="T15" fmla="*/ 700 h 1180"/>
                  <a:gd name="T16" fmla="*/ 2155 w 2299"/>
                  <a:gd name="T17" fmla="*/ 715 h 1180"/>
                  <a:gd name="T18" fmla="*/ 2203 w 2299"/>
                  <a:gd name="T19" fmla="*/ 679 h 1180"/>
                  <a:gd name="T20" fmla="*/ 2196 w 2299"/>
                  <a:gd name="T21" fmla="*/ 808 h 1180"/>
                  <a:gd name="T22" fmla="*/ 2242 w 2299"/>
                  <a:gd name="T23" fmla="*/ 842 h 1180"/>
                  <a:gd name="T24" fmla="*/ 1906 w 2299"/>
                  <a:gd name="T25" fmla="*/ 986 h 1180"/>
                  <a:gd name="T26" fmla="*/ 1507 w 2299"/>
                  <a:gd name="T27" fmla="*/ 1061 h 1180"/>
                  <a:gd name="T28" fmla="*/ 1281 w 2299"/>
                  <a:gd name="T29" fmla="*/ 1009 h 1180"/>
                  <a:gd name="T30" fmla="*/ 925 w 2299"/>
                  <a:gd name="T31" fmla="*/ 1061 h 1180"/>
                  <a:gd name="T32" fmla="*/ 475 w 2299"/>
                  <a:gd name="T33" fmla="*/ 1090 h 1180"/>
                  <a:gd name="T34" fmla="*/ 470 w 2299"/>
                  <a:gd name="T35" fmla="*/ 1115 h 1180"/>
                  <a:gd name="T36" fmla="*/ 365 w 2299"/>
                  <a:gd name="T37" fmla="*/ 1160 h 1180"/>
                  <a:gd name="T38" fmla="*/ 14 w 2299"/>
                  <a:gd name="T39" fmla="*/ 1163 h 1180"/>
                  <a:gd name="T40" fmla="*/ 138 w 2299"/>
                  <a:gd name="T41" fmla="*/ 1061 h 1180"/>
                  <a:gd name="T42" fmla="*/ 322 w 2299"/>
                  <a:gd name="T43" fmla="*/ 988 h 1180"/>
                  <a:gd name="T44" fmla="*/ 499 w 2299"/>
                  <a:gd name="T45" fmla="*/ 935 h 1180"/>
                  <a:gd name="T46" fmla="*/ 664 w 2299"/>
                  <a:gd name="T47" fmla="*/ 980 h 1180"/>
                  <a:gd name="T48" fmla="*/ 954 w 2299"/>
                  <a:gd name="T49" fmla="*/ 914 h 1180"/>
                  <a:gd name="T50" fmla="*/ 1066 w 2299"/>
                  <a:gd name="T51" fmla="*/ 855 h 1180"/>
                  <a:gd name="T52" fmla="*/ 1189 w 2299"/>
                  <a:gd name="T53" fmla="*/ 729 h 1180"/>
                  <a:gd name="T54" fmla="*/ 1166 w 2299"/>
                  <a:gd name="T55" fmla="*/ 639 h 1180"/>
                  <a:gd name="T56" fmla="*/ 1064 w 2299"/>
                  <a:gd name="T57" fmla="*/ 645 h 1180"/>
                  <a:gd name="T58" fmla="*/ 901 w 2299"/>
                  <a:gd name="T59" fmla="*/ 578 h 1180"/>
                  <a:gd name="T60" fmla="*/ 894 w 2299"/>
                  <a:gd name="T61" fmla="*/ 431 h 1180"/>
                  <a:gd name="T62" fmla="*/ 1069 w 2299"/>
                  <a:gd name="T63" fmla="*/ 437 h 1180"/>
                  <a:gd name="T64" fmla="*/ 1190 w 2299"/>
                  <a:gd name="T65" fmla="*/ 340 h 1180"/>
                  <a:gd name="T66" fmla="*/ 1366 w 2299"/>
                  <a:gd name="T67" fmla="*/ 260 h 1180"/>
                  <a:gd name="T68" fmla="*/ 1510 w 2299"/>
                  <a:gd name="T69" fmla="*/ 129 h 1180"/>
                  <a:gd name="T70" fmla="*/ 1349 w 2299"/>
                  <a:gd name="T71" fmla="*/ 132 h 1180"/>
                  <a:gd name="T72" fmla="*/ 1150 w 2299"/>
                  <a:gd name="T73" fmla="*/ 209 h 1180"/>
                  <a:gd name="T74" fmla="*/ 1140 w 2299"/>
                  <a:gd name="T75" fmla="*/ 248 h 1180"/>
                  <a:gd name="T76" fmla="*/ 1011 w 2299"/>
                  <a:gd name="T77" fmla="*/ 256 h 1180"/>
                  <a:gd name="T78" fmla="*/ 1107 w 2299"/>
                  <a:gd name="T79" fmla="*/ 191 h 1180"/>
                  <a:gd name="T80" fmla="*/ 1328 w 2299"/>
                  <a:gd name="T81" fmla="*/ 89 h 1180"/>
                  <a:gd name="T82" fmla="*/ 1355 w 2299"/>
                  <a:gd name="T83" fmla="*/ 21 h 1180"/>
                  <a:gd name="T84" fmla="*/ 1599 w 2299"/>
                  <a:gd name="T85" fmla="*/ 83 h 1180"/>
                  <a:gd name="T86" fmla="*/ 1749 w 2299"/>
                  <a:gd name="T87" fmla="*/ 143 h 1180"/>
                  <a:gd name="T88" fmla="*/ 1634 w 2299"/>
                  <a:gd name="T89" fmla="*/ 226 h 1180"/>
                  <a:gd name="T90" fmla="*/ 1496 w 2299"/>
                  <a:gd name="T91" fmla="*/ 295 h 1180"/>
                  <a:gd name="T92" fmla="*/ 1355 w 2299"/>
                  <a:gd name="T93" fmla="*/ 319 h 1180"/>
                  <a:gd name="T94" fmla="*/ 1331 w 2299"/>
                  <a:gd name="T95" fmla="*/ 367 h 1180"/>
                  <a:gd name="T96" fmla="*/ 1356 w 2299"/>
                  <a:gd name="T97" fmla="*/ 408 h 1180"/>
                  <a:gd name="T98" fmla="*/ 1358 w 2299"/>
                  <a:gd name="T99" fmla="*/ 524 h 1180"/>
                  <a:gd name="T100" fmla="*/ 1151 w 2299"/>
                  <a:gd name="T101" fmla="*/ 493 h 1180"/>
                  <a:gd name="T102" fmla="*/ 913 w 2299"/>
                  <a:gd name="T103" fmla="*/ 533 h 1180"/>
                  <a:gd name="T104" fmla="*/ 1093 w 2299"/>
                  <a:gd name="T105" fmla="*/ 554 h 1180"/>
                  <a:gd name="T106" fmla="*/ 1279 w 2299"/>
                  <a:gd name="T107" fmla="*/ 556 h 1180"/>
                  <a:gd name="T108" fmla="*/ 1249 w 2299"/>
                  <a:gd name="T109" fmla="*/ 629 h 1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99" h="1180">
                    <a:moveTo>
                      <a:pt x="1440" y="490"/>
                    </a:moveTo>
                    <a:cubicBezTo>
                      <a:pt x="1434" y="482"/>
                      <a:pt x="1427" y="475"/>
                      <a:pt x="1412" y="487"/>
                    </a:cubicBezTo>
                    <a:cubicBezTo>
                      <a:pt x="1428" y="460"/>
                      <a:pt x="1457" y="448"/>
                      <a:pt x="1480" y="457"/>
                    </a:cubicBezTo>
                    <a:cubicBezTo>
                      <a:pt x="1492" y="462"/>
                      <a:pt x="1502" y="459"/>
                      <a:pt x="1512" y="456"/>
                    </a:cubicBezTo>
                    <a:cubicBezTo>
                      <a:pt x="1533" y="449"/>
                      <a:pt x="1552" y="437"/>
                      <a:pt x="1575" y="433"/>
                    </a:cubicBezTo>
                    <a:cubicBezTo>
                      <a:pt x="1584" y="430"/>
                      <a:pt x="1593" y="419"/>
                      <a:pt x="1603" y="413"/>
                    </a:cubicBezTo>
                    <a:cubicBezTo>
                      <a:pt x="1610" y="409"/>
                      <a:pt x="1615" y="402"/>
                      <a:pt x="1624" y="401"/>
                    </a:cubicBezTo>
                    <a:cubicBezTo>
                      <a:pt x="1629" y="401"/>
                      <a:pt x="1634" y="396"/>
                      <a:pt x="1629" y="390"/>
                    </a:cubicBezTo>
                    <a:cubicBezTo>
                      <a:pt x="1621" y="378"/>
                      <a:pt x="1627" y="379"/>
                      <a:pt x="1637" y="380"/>
                    </a:cubicBezTo>
                    <a:cubicBezTo>
                      <a:pt x="1656" y="382"/>
                      <a:pt x="1675" y="383"/>
                      <a:pt x="1697" y="384"/>
                    </a:cubicBezTo>
                    <a:cubicBezTo>
                      <a:pt x="1690" y="392"/>
                      <a:pt x="1684" y="390"/>
                      <a:pt x="1679" y="390"/>
                    </a:cubicBezTo>
                    <a:cubicBezTo>
                      <a:pt x="1674" y="391"/>
                      <a:pt x="1668" y="391"/>
                      <a:pt x="1667" y="395"/>
                    </a:cubicBezTo>
                    <a:cubicBezTo>
                      <a:pt x="1660" y="421"/>
                      <a:pt x="1641" y="435"/>
                      <a:pt x="1619" y="446"/>
                    </a:cubicBezTo>
                    <a:cubicBezTo>
                      <a:pt x="1614" y="449"/>
                      <a:pt x="1606" y="454"/>
                      <a:pt x="1615" y="463"/>
                    </a:cubicBezTo>
                    <a:cubicBezTo>
                      <a:pt x="1623" y="471"/>
                      <a:pt x="1618" y="478"/>
                      <a:pt x="1610" y="479"/>
                    </a:cubicBezTo>
                    <a:cubicBezTo>
                      <a:pt x="1592" y="481"/>
                      <a:pt x="1589" y="501"/>
                      <a:pt x="1575" y="508"/>
                    </a:cubicBezTo>
                    <a:cubicBezTo>
                      <a:pt x="1571" y="510"/>
                      <a:pt x="1569" y="519"/>
                      <a:pt x="1571" y="524"/>
                    </a:cubicBezTo>
                    <a:cubicBezTo>
                      <a:pt x="1572" y="531"/>
                      <a:pt x="1580" y="531"/>
                      <a:pt x="1586" y="530"/>
                    </a:cubicBezTo>
                    <a:cubicBezTo>
                      <a:pt x="1600" y="528"/>
                      <a:pt x="1615" y="526"/>
                      <a:pt x="1629" y="524"/>
                    </a:cubicBezTo>
                    <a:cubicBezTo>
                      <a:pt x="1634" y="523"/>
                      <a:pt x="1637" y="524"/>
                      <a:pt x="1639" y="528"/>
                    </a:cubicBezTo>
                    <a:cubicBezTo>
                      <a:pt x="1641" y="533"/>
                      <a:pt x="1640" y="536"/>
                      <a:pt x="1635" y="538"/>
                    </a:cubicBezTo>
                    <a:cubicBezTo>
                      <a:pt x="1613" y="546"/>
                      <a:pt x="1612" y="564"/>
                      <a:pt x="1614" y="586"/>
                    </a:cubicBezTo>
                    <a:cubicBezTo>
                      <a:pt x="1621" y="582"/>
                      <a:pt x="1624" y="570"/>
                      <a:pt x="1634" y="580"/>
                    </a:cubicBezTo>
                    <a:cubicBezTo>
                      <a:pt x="1638" y="585"/>
                      <a:pt x="1644" y="582"/>
                      <a:pt x="1642" y="573"/>
                    </a:cubicBezTo>
                    <a:cubicBezTo>
                      <a:pt x="1638" y="558"/>
                      <a:pt x="1647" y="560"/>
                      <a:pt x="1658" y="562"/>
                    </a:cubicBezTo>
                    <a:cubicBezTo>
                      <a:pt x="1680" y="565"/>
                      <a:pt x="1700" y="572"/>
                      <a:pt x="1716" y="588"/>
                    </a:cubicBezTo>
                    <a:cubicBezTo>
                      <a:pt x="1726" y="597"/>
                      <a:pt x="1740" y="594"/>
                      <a:pt x="1752" y="597"/>
                    </a:cubicBezTo>
                    <a:cubicBezTo>
                      <a:pt x="1770" y="601"/>
                      <a:pt x="1774" y="612"/>
                      <a:pt x="1772" y="627"/>
                    </a:cubicBezTo>
                    <a:cubicBezTo>
                      <a:pt x="1771" y="632"/>
                      <a:pt x="1770" y="637"/>
                      <a:pt x="1774" y="639"/>
                    </a:cubicBezTo>
                    <a:cubicBezTo>
                      <a:pt x="1781" y="643"/>
                      <a:pt x="1782" y="635"/>
                      <a:pt x="1784" y="632"/>
                    </a:cubicBezTo>
                    <a:cubicBezTo>
                      <a:pt x="1796" y="616"/>
                      <a:pt x="1811" y="601"/>
                      <a:pt x="1828" y="590"/>
                    </a:cubicBezTo>
                    <a:cubicBezTo>
                      <a:pt x="1833" y="587"/>
                      <a:pt x="1838" y="585"/>
                      <a:pt x="1841" y="589"/>
                    </a:cubicBezTo>
                    <a:cubicBezTo>
                      <a:pt x="1849" y="601"/>
                      <a:pt x="1868" y="599"/>
                      <a:pt x="1873" y="616"/>
                    </a:cubicBezTo>
                    <a:cubicBezTo>
                      <a:pt x="1877" y="627"/>
                      <a:pt x="1890" y="625"/>
                      <a:pt x="1893" y="615"/>
                    </a:cubicBezTo>
                    <a:cubicBezTo>
                      <a:pt x="1899" y="597"/>
                      <a:pt x="1910" y="594"/>
                      <a:pt x="1928" y="593"/>
                    </a:cubicBezTo>
                    <a:cubicBezTo>
                      <a:pt x="1942" y="593"/>
                      <a:pt x="1954" y="584"/>
                      <a:pt x="1969" y="581"/>
                    </a:cubicBezTo>
                    <a:cubicBezTo>
                      <a:pt x="1982" y="578"/>
                      <a:pt x="1992" y="581"/>
                      <a:pt x="2002" y="589"/>
                    </a:cubicBezTo>
                    <a:cubicBezTo>
                      <a:pt x="1991" y="602"/>
                      <a:pt x="1972" y="581"/>
                      <a:pt x="1963" y="600"/>
                    </a:cubicBezTo>
                    <a:cubicBezTo>
                      <a:pt x="1964" y="603"/>
                      <a:pt x="1968" y="602"/>
                      <a:pt x="1971" y="603"/>
                    </a:cubicBezTo>
                    <a:cubicBezTo>
                      <a:pt x="1975" y="606"/>
                      <a:pt x="1983" y="602"/>
                      <a:pt x="1983" y="610"/>
                    </a:cubicBezTo>
                    <a:cubicBezTo>
                      <a:pt x="1983" y="616"/>
                      <a:pt x="1977" y="617"/>
                      <a:pt x="1974" y="620"/>
                    </a:cubicBezTo>
                    <a:cubicBezTo>
                      <a:pt x="1967" y="624"/>
                      <a:pt x="1956" y="624"/>
                      <a:pt x="1957" y="636"/>
                    </a:cubicBezTo>
                    <a:cubicBezTo>
                      <a:pt x="1957" y="640"/>
                      <a:pt x="1959" y="641"/>
                      <a:pt x="1962" y="641"/>
                    </a:cubicBezTo>
                    <a:cubicBezTo>
                      <a:pt x="1972" y="639"/>
                      <a:pt x="1977" y="634"/>
                      <a:pt x="1982" y="624"/>
                    </a:cubicBezTo>
                    <a:cubicBezTo>
                      <a:pt x="1993" y="604"/>
                      <a:pt x="2005" y="601"/>
                      <a:pt x="2028" y="610"/>
                    </a:cubicBezTo>
                    <a:cubicBezTo>
                      <a:pt x="2039" y="614"/>
                      <a:pt x="2049" y="620"/>
                      <a:pt x="2062" y="618"/>
                    </a:cubicBezTo>
                    <a:cubicBezTo>
                      <a:pt x="2067" y="618"/>
                      <a:pt x="2074" y="619"/>
                      <a:pt x="2074" y="626"/>
                    </a:cubicBezTo>
                    <a:cubicBezTo>
                      <a:pt x="2075" y="634"/>
                      <a:pt x="2067" y="634"/>
                      <a:pt x="2061" y="634"/>
                    </a:cubicBezTo>
                    <a:cubicBezTo>
                      <a:pt x="2055" y="635"/>
                      <a:pt x="2048" y="632"/>
                      <a:pt x="2043" y="640"/>
                    </a:cubicBezTo>
                    <a:cubicBezTo>
                      <a:pt x="2052" y="651"/>
                      <a:pt x="2065" y="643"/>
                      <a:pt x="2076" y="644"/>
                    </a:cubicBezTo>
                    <a:cubicBezTo>
                      <a:pt x="2100" y="647"/>
                      <a:pt x="2125" y="658"/>
                      <a:pt x="2149" y="642"/>
                    </a:cubicBezTo>
                    <a:cubicBezTo>
                      <a:pt x="2151" y="641"/>
                      <a:pt x="2156" y="642"/>
                      <a:pt x="2158" y="644"/>
                    </a:cubicBezTo>
                    <a:cubicBezTo>
                      <a:pt x="2167" y="653"/>
                      <a:pt x="2174" y="660"/>
                      <a:pt x="2185" y="646"/>
                    </a:cubicBezTo>
                    <a:cubicBezTo>
                      <a:pt x="2189" y="642"/>
                      <a:pt x="2194" y="646"/>
                      <a:pt x="2197" y="649"/>
                    </a:cubicBezTo>
                    <a:cubicBezTo>
                      <a:pt x="2203" y="658"/>
                      <a:pt x="2191" y="658"/>
                      <a:pt x="2192" y="665"/>
                    </a:cubicBezTo>
                    <a:cubicBezTo>
                      <a:pt x="2215" y="669"/>
                      <a:pt x="2238" y="675"/>
                      <a:pt x="2249" y="700"/>
                    </a:cubicBezTo>
                    <a:cubicBezTo>
                      <a:pt x="2252" y="708"/>
                      <a:pt x="2261" y="710"/>
                      <a:pt x="2270" y="712"/>
                    </a:cubicBezTo>
                    <a:cubicBezTo>
                      <a:pt x="2267" y="719"/>
                      <a:pt x="2263" y="722"/>
                      <a:pt x="2257" y="722"/>
                    </a:cubicBezTo>
                    <a:cubicBezTo>
                      <a:pt x="2231" y="727"/>
                      <a:pt x="2210" y="741"/>
                      <a:pt x="2192" y="760"/>
                    </a:cubicBezTo>
                    <a:cubicBezTo>
                      <a:pt x="2190" y="762"/>
                      <a:pt x="2187" y="764"/>
                      <a:pt x="2185" y="763"/>
                    </a:cubicBezTo>
                    <a:cubicBezTo>
                      <a:pt x="2181" y="762"/>
                      <a:pt x="2181" y="758"/>
                      <a:pt x="2181" y="754"/>
                    </a:cubicBezTo>
                    <a:cubicBezTo>
                      <a:pt x="2180" y="740"/>
                      <a:pt x="2173" y="731"/>
                      <a:pt x="2163" y="724"/>
                    </a:cubicBezTo>
                    <a:cubicBezTo>
                      <a:pt x="2159" y="721"/>
                      <a:pt x="2152" y="723"/>
                      <a:pt x="2155" y="715"/>
                    </a:cubicBezTo>
                    <a:cubicBezTo>
                      <a:pt x="2157" y="709"/>
                      <a:pt x="2166" y="708"/>
                      <a:pt x="2168" y="711"/>
                    </a:cubicBezTo>
                    <a:cubicBezTo>
                      <a:pt x="2183" y="732"/>
                      <a:pt x="2198" y="724"/>
                      <a:pt x="2214" y="715"/>
                    </a:cubicBezTo>
                    <a:cubicBezTo>
                      <a:pt x="2215" y="714"/>
                      <a:pt x="2218" y="715"/>
                      <a:pt x="2220" y="715"/>
                    </a:cubicBezTo>
                    <a:cubicBezTo>
                      <a:pt x="2226" y="715"/>
                      <a:pt x="2233" y="723"/>
                      <a:pt x="2236" y="711"/>
                    </a:cubicBezTo>
                    <a:cubicBezTo>
                      <a:pt x="2237" y="704"/>
                      <a:pt x="2233" y="694"/>
                      <a:pt x="2227" y="693"/>
                    </a:cubicBezTo>
                    <a:cubicBezTo>
                      <a:pt x="2218" y="691"/>
                      <a:pt x="2213" y="689"/>
                      <a:pt x="2210" y="680"/>
                    </a:cubicBezTo>
                    <a:cubicBezTo>
                      <a:pt x="2209" y="679"/>
                      <a:pt x="2204" y="678"/>
                      <a:pt x="2203" y="679"/>
                    </a:cubicBezTo>
                    <a:cubicBezTo>
                      <a:pt x="2184" y="689"/>
                      <a:pt x="2162" y="684"/>
                      <a:pt x="2144" y="694"/>
                    </a:cubicBezTo>
                    <a:cubicBezTo>
                      <a:pt x="2136" y="698"/>
                      <a:pt x="2134" y="703"/>
                      <a:pt x="2138" y="708"/>
                    </a:cubicBezTo>
                    <a:cubicBezTo>
                      <a:pt x="2146" y="719"/>
                      <a:pt x="2150" y="735"/>
                      <a:pt x="2165" y="740"/>
                    </a:cubicBezTo>
                    <a:cubicBezTo>
                      <a:pt x="2161" y="751"/>
                      <a:pt x="2148" y="742"/>
                      <a:pt x="2143" y="752"/>
                    </a:cubicBezTo>
                    <a:cubicBezTo>
                      <a:pt x="2158" y="753"/>
                      <a:pt x="2170" y="757"/>
                      <a:pt x="2169" y="775"/>
                    </a:cubicBezTo>
                    <a:cubicBezTo>
                      <a:pt x="2169" y="777"/>
                      <a:pt x="2171" y="781"/>
                      <a:pt x="2173" y="781"/>
                    </a:cubicBezTo>
                    <a:cubicBezTo>
                      <a:pt x="2189" y="783"/>
                      <a:pt x="2192" y="796"/>
                      <a:pt x="2196" y="808"/>
                    </a:cubicBezTo>
                    <a:cubicBezTo>
                      <a:pt x="2200" y="822"/>
                      <a:pt x="2207" y="825"/>
                      <a:pt x="2219" y="817"/>
                    </a:cubicBezTo>
                    <a:cubicBezTo>
                      <a:pt x="2229" y="811"/>
                      <a:pt x="2239" y="807"/>
                      <a:pt x="2251" y="806"/>
                    </a:cubicBezTo>
                    <a:cubicBezTo>
                      <a:pt x="2262" y="805"/>
                      <a:pt x="2265" y="794"/>
                      <a:pt x="2261" y="790"/>
                    </a:cubicBezTo>
                    <a:cubicBezTo>
                      <a:pt x="2255" y="782"/>
                      <a:pt x="2253" y="778"/>
                      <a:pt x="2261" y="771"/>
                    </a:cubicBezTo>
                    <a:cubicBezTo>
                      <a:pt x="2270" y="763"/>
                      <a:pt x="2274" y="772"/>
                      <a:pt x="2280" y="774"/>
                    </a:cubicBezTo>
                    <a:cubicBezTo>
                      <a:pt x="2299" y="799"/>
                      <a:pt x="2299" y="799"/>
                      <a:pt x="2272" y="815"/>
                    </a:cubicBezTo>
                    <a:cubicBezTo>
                      <a:pt x="2261" y="822"/>
                      <a:pt x="2246" y="825"/>
                      <a:pt x="2242" y="842"/>
                    </a:cubicBezTo>
                    <a:cubicBezTo>
                      <a:pt x="2240" y="847"/>
                      <a:pt x="2231" y="849"/>
                      <a:pt x="2224" y="847"/>
                    </a:cubicBezTo>
                    <a:cubicBezTo>
                      <a:pt x="2196" y="836"/>
                      <a:pt x="2176" y="853"/>
                      <a:pt x="2158" y="868"/>
                    </a:cubicBezTo>
                    <a:cubicBezTo>
                      <a:pt x="2148" y="876"/>
                      <a:pt x="2139" y="883"/>
                      <a:pt x="2127" y="887"/>
                    </a:cubicBezTo>
                    <a:cubicBezTo>
                      <a:pt x="2081" y="900"/>
                      <a:pt x="2036" y="913"/>
                      <a:pt x="1991" y="925"/>
                    </a:cubicBezTo>
                    <a:cubicBezTo>
                      <a:pt x="1985" y="927"/>
                      <a:pt x="1977" y="926"/>
                      <a:pt x="1975" y="935"/>
                    </a:cubicBezTo>
                    <a:cubicBezTo>
                      <a:pt x="1975" y="967"/>
                      <a:pt x="1949" y="971"/>
                      <a:pt x="1926" y="978"/>
                    </a:cubicBezTo>
                    <a:cubicBezTo>
                      <a:pt x="1919" y="980"/>
                      <a:pt x="1912" y="981"/>
                      <a:pt x="1906" y="986"/>
                    </a:cubicBezTo>
                    <a:cubicBezTo>
                      <a:pt x="1903" y="989"/>
                      <a:pt x="1898" y="992"/>
                      <a:pt x="1901" y="997"/>
                    </a:cubicBezTo>
                    <a:cubicBezTo>
                      <a:pt x="1913" y="1015"/>
                      <a:pt x="1897" y="1015"/>
                      <a:pt x="1887" y="1018"/>
                    </a:cubicBezTo>
                    <a:cubicBezTo>
                      <a:pt x="1884" y="1019"/>
                      <a:pt x="1880" y="1020"/>
                      <a:pt x="1876" y="1022"/>
                    </a:cubicBezTo>
                    <a:cubicBezTo>
                      <a:pt x="1803" y="1034"/>
                      <a:pt x="1730" y="1043"/>
                      <a:pt x="1656" y="1048"/>
                    </a:cubicBezTo>
                    <a:cubicBezTo>
                      <a:pt x="1623" y="1050"/>
                      <a:pt x="1590" y="1062"/>
                      <a:pt x="1557" y="1066"/>
                    </a:cubicBezTo>
                    <a:cubicBezTo>
                      <a:pt x="1545" y="1069"/>
                      <a:pt x="1533" y="1068"/>
                      <a:pt x="1521" y="1071"/>
                    </a:cubicBezTo>
                    <a:cubicBezTo>
                      <a:pt x="1511" y="1073"/>
                      <a:pt x="1509" y="1060"/>
                      <a:pt x="1507" y="1061"/>
                    </a:cubicBezTo>
                    <a:cubicBezTo>
                      <a:pt x="1500" y="1064"/>
                      <a:pt x="1496" y="1071"/>
                      <a:pt x="1488" y="1071"/>
                    </a:cubicBezTo>
                    <a:cubicBezTo>
                      <a:pt x="1477" y="1072"/>
                      <a:pt x="1470" y="1063"/>
                      <a:pt x="1467" y="1048"/>
                    </a:cubicBezTo>
                    <a:cubicBezTo>
                      <a:pt x="1461" y="1065"/>
                      <a:pt x="1441" y="1073"/>
                      <a:pt x="1417" y="1069"/>
                    </a:cubicBezTo>
                    <a:cubicBezTo>
                      <a:pt x="1408" y="1067"/>
                      <a:pt x="1399" y="1065"/>
                      <a:pt x="1393" y="1058"/>
                    </a:cubicBezTo>
                    <a:cubicBezTo>
                      <a:pt x="1382" y="1043"/>
                      <a:pt x="1367" y="1042"/>
                      <a:pt x="1351" y="1042"/>
                    </a:cubicBezTo>
                    <a:cubicBezTo>
                      <a:pt x="1327" y="1043"/>
                      <a:pt x="1308" y="1035"/>
                      <a:pt x="1295" y="1014"/>
                    </a:cubicBezTo>
                    <a:cubicBezTo>
                      <a:pt x="1292" y="1009"/>
                      <a:pt x="1286" y="1006"/>
                      <a:pt x="1281" y="1009"/>
                    </a:cubicBezTo>
                    <a:cubicBezTo>
                      <a:pt x="1268" y="1014"/>
                      <a:pt x="1252" y="1012"/>
                      <a:pt x="1241" y="1023"/>
                    </a:cubicBezTo>
                    <a:cubicBezTo>
                      <a:pt x="1238" y="1026"/>
                      <a:pt x="1235" y="1029"/>
                      <a:pt x="1232" y="1027"/>
                    </a:cubicBezTo>
                    <a:cubicBezTo>
                      <a:pt x="1206" y="1017"/>
                      <a:pt x="1184" y="1035"/>
                      <a:pt x="1159" y="1035"/>
                    </a:cubicBezTo>
                    <a:cubicBezTo>
                      <a:pt x="1129" y="1040"/>
                      <a:pt x="1100" y="1044"/>
                      <a:pt x="1070" y="1041"/>
                    </a:cubicBezTo>
                    <a:cubicBezTo>
                      <a:pt x="1061" y="1040"/>
                      <a:pt x="1051" y="1037"/>
                      <a:pt x="1044" y="1046"/>
                    </a:cubicBezTo>
                    <a:cubicBezTo>
                      <a:pt x="1015" y="1043"/>
                      <a:pt x="988" y="1053"/>
                      <a:pt x="959" y="1051"/>
                    </a:cubicBezTo>
                    <a:cubicBezTo>
                      <a:pt x="947" y="1050"/>
                      <a:pt x="933" y="1062"/>
                      <a:pt x="925" y="1061"/>
                    </a:cubicBezTo>
                    <a:cubicBezTo>
                      <a:pt x="906" y="1058"/>
                      <a:pt x="892" y="1070"/>
                      <a:pt x="876" y="1069"/>
                    </a:cubicBezTo>
                    <a:cubicBezTo>
                      <a:pt x="840" y="1069"/>
                      <a:pt x="805" y="1081"/>
                      <a:pt x="768" y="1078"/>
                    </a:cubicBezTo>
                    <a:cubicBezTo>
                      <a:pt x="755" y="1079"/>
                      <a:pt x="741" y="1077"/>
                      <a:pt x="730" y="1087"/>
                    </a:cubicBezTo>
                    <a:cubicBezTo>
                      <a:pt x="727" y="1089"/>
                      <a:pt x="724" y="1090"/>
                      <a:pt x="720" y="1089"/>
                    </a:cubicBezTo>
                    <a:cubicBezTo>
                      <a:pt x="667" y="1084"/>
                      <a:pt x="615" y="1100"/>
                      <a:pt x="562" y="1093"/>
                    </a:cubicBezTo>
                    <a:cubicBezTo>
                      <a:pt x="539" y="1090"/>
                      <a:pt x="516" y="1095"/>
                      <a:pt x="493" y="1088"/>
                    </a:cubicBezTo>
                    <a:cubicBezTo>
                      <a:pt x="487" y="1086"/>
                      <a:pt x="481" y="1087"/>
                      <a:pt x="475" y="1090"/>
                    </a:cubicBezTo>
                    <a:cubicBezTo>
                      <a:pt x="456" y="1098"/>
                      <a:pt x="436" y="1096"/>
                      <a:pt x="416" y="1094"/>
                    </a:cubicBezTo>
                    <a:cubicBezTo>
                      <a:pt x="392" y="1090"/>
                      <a:pt x="369" y="1091"/>
                      <a:pt x="345" y="1093"/>
                    </a:cubicBezTo>
                    <a:cubicBezTo>
                      <a:pt x="325" y="1094"/>
                      <a:pt x="310" y="1109"/>
                      <a:pt x="290" y="1111"/>
                    </a:cubicBezTo>
                    <a:cubicBezTo>
                      <a:pt x="309" y="1113"/>
                      <a:pt x="329" y="1111"/>
                      <a:pt x="346" y="1102"/>
                    </a:cubicBezTo>
                    <a:cubicBezTo>
                      <a:pt x="375" y="1087"/>
                      <a:pt x="404" y="1098"/>
                      <a:pt x="434" y="1099"/>
                    </a:cubicBezTo>
                    <a:cubicBezTo>
                      <a:pt x="442" y="1099"/>
                      <a:pt x="440" y="1109"/>
                      <a:pt x="445" y="1111"/>
                    </a:cubicBezTo>
                    <a:cubicBezTo>
                      <a:pt x="453" y="1114"/>
                      <a:pt x="462" y="1117"/>
                      <a:pt x="470" y="1115"/>
                    </a:cubicBezTo>
                    <a:cubicBezTo>
                      <a:pt x="486" y="1111"/>
                      <a:pt x="499" y="1116"/>
                      <a:pt x="511" y="1126"/>
                    </a:cubicBezTo>
                    <a:cubicBezTo>
                      <a:pt x="512" y="1128"/>
                      <a:pt x="513" y="1129"/>
                      <a:pt x="514" y="1131"/>
                    </a:cubicBezTo>
                    <a:cubicBezTo>
                      <a:pt x="506" y="1150"/>
                      <a:pt x="506" y="1151"/>
                      <a:pt x="526" y="1157"/>
                    </a:cubicBezTo>
                    <a:cubicBezTo>
                      <a:pt x="532" y="1159"/>
                      <a:pt x="540" y="1160"/>
                      <a:pt x="538" y="1170"/>
                    </a:cubicBezTo>
                    <a:cubicBezTo>
                      <a:pt x="535" y="1177"/>
                      <a:pt x="529" y="1179"/>
                      <a:pt x="520" y="1179"/>
                    </a:cubicBezTo>
                    <a:cubicBezTo>
                      <a:pt x="500" y="1180"/>
                      <a:pt x="480" y="1180"/>
                      <a:pt x="460" y="1178"/>
                    </a:cubicBezTo>
                    <a:cubicBezTo>
                      <a:pt x="428" y="1176"/>
                      <a:pt x="397" y="1165"/>
                      <a:pt x="365" y="1160"/>
                    </a:cubicBezTo>
                    <a:cubicBezTo>
                      <a:pt x="354" y="1158"/>
                      <a:pt x="343" y="1155"/>
                      <a:pt x="335" y="1167"/>
                    </a:cubicBezTo>
                    <a:cubicBezTo>
                      <a:pt x="332" y="1171"/>
                      <a:pt x="323" y="1174"/>
                      <a:pt x="318" y="1172"/>
                    </a:cubicBezTo>
                    <a:cubicBezTo>
                      <a:pt x="294" y="1163"/>
                      <a:pt x="267" y="1167"/>
                      <a:pt x="243" y="1154"/>
                    </a:cubicBezTo>
                    <a:cubicBezTo>
                      <a:pt x="232" y="1147"/>
                      <a:pt x="218" y="1153"/>
                      <a:pt x="207" y="1155"/>
                    </a:cubicBezTo>
                    <a:cubicBezTo>
                      <a:pt x="187" y="1158"/>
                      <a:pt x="167" y="1157"/>
                      <a:pt x="147" y="1158"/>
                    </a:cubicBezTo>
                    <a:cubicBezTo>
                      <a:pt x="136" y="1159"/>
                      <a:pt x="121" y="1152"/>
                      <a:pt x="114" y="1168"/>
                    </a:cubicBezTo>
                    <a:cubicBezTo>
                      <a:pt x="81" y="1164"/>
                      <a:pt x="47" y="1171"/>
                      <a:pt x="14" y="1163"/>
                    </a:cubicBezTo>
                    <a:cubicBezTo>
                      <a:pt x="3" y="1161"/>
                      <a:pt x="0" y="1139"/>
                      <a:pt x="9" y="1133"/>
                    </a:cubicBezTo>
                    <a:cubicBezTo>
                      <a:pt x="18" y="1128"/>
                      <a:pt x="13" y="1115"/>
                      <a:pt x="24" y="1114"/>
                    </a:cubicBezTo>
                    <a:cubicBezTo>
                      <a:pt x="30" y="1107"/>
                      <a:pt x="37" y="1110"/>
                      <a:pt x="44" y="1112"/>
                    </a:cubicBezTo>
                    <a:cubicBezTo>
                      <a:pt x="37" y="1094"/>
                      <a:pt x="39" y="1090"/>
                      <a:pt x="57" y="1088"/>
                    </a:cubicBezTo>
                    <a:cubicBezTo>
                      <a:pt x="72" y="1086"/>
                      <a:pt x="83" y="1081"/>
                      <a:pt x="95" y="1072"/>
                    </a:cubicBezTo>
                    <a:cubicBezTo>
                      <a:pt x="104" y="1064"/>
                      <a:pt x="115" y="1059"/>
                      <a:pt x="128" y="1065"/>
                    </a:cubicBezTo>
                    <a:cubicBezTo>
                      <a:pt x="133" y="1068"/>
                      <a:pt x="135" y="1067"/>
                      <a:pt x="138" y="1061"/>
                    </a:cubicBezTo>
                    <a:cubicBezTo>
                      <a:pt x="140" y="1055"/>
                      <a:pt x="147" y="1050"/>
                      <a:pt x="150" y="1044"/>
                    </a:cubicBezTo>
                    <a:cubicBezTo>
                      <a:pt x="158" y="1030"/>
                      <a:pt x="169" y="1028"/>
                      <a:pt x="183" y="1032"/>
                    </a:cubicBezTo>
                    <a:cubicBezTo>
                      <a:pt x="207" y="1040"/>
                      <a:pt x="231" y="1042"/>
                      <a:pt x="252" y="1023"/>
                    </a:cubicBezTo>
                    <a:cubicBezTo>
                      <a:pt x="260" y="1016"/>
                      <a:pt x="269" y="1018"/>
                      <a:pt x="278" y="1023"/>
                    </a:cubicBezTo>
                    <a:cubicBezTo>
                      <a:pt x="285" y="1026"/>
                      <a:pt x="292" y="1032"/>
                      <a:pt x="301" y="1028"/>
                    </a:cubicBezTo>
                    <a:cubicBezTo>
                      <a:pt x="288" y="1012"/>
                      <a:pt x="288" y="1012"/>
                      <a:pt x="306" y="1003"/>
                    </a:cubicBezTo>
                    <a:cubicBezTo>
                      <a:pt x="313" y="999"/>
                      <a:pt x="318" y="994"/>
                      <a:pt x="322" y="988"/>
                    </a:cubicBezTo>
                    <a:cubicBezTo>
                      <a:pt x="330" y="975"/>
                      <a:pt x="343" y="973"/>
                      <a:pt x="353" y="982"/>
                    </a:cubicBezTo>
                    <a:cubicBezTo>
                      <a:pt x="369" y="995"/>
                      <a:pt x="387" y="987"/>
                      <a:pt x="404" y="991"/>
                    </a:cubicBezTo>
                    <a:cubicBezTo>
                      <a:pt x="403" y="983"/>
                      <a:pt x="397" y="981"/>
                      <a:pt x="394" y="977"/>
                    </a:cubicBezTo>
                    <a:cubicBezTo>
                      <a:pt x="391" y="973"/>
                      <a:pt x="389" y="969"/>
                      <a:pt x="393" y="964"/>
                    </a:cubicBezTo>
                    <a:cubicBezTo>
                      <a:pt x="396" y="960"/>
                      <a:pt x="402" y="958"/>
                      <a:pt x="405" y="961"/>
                    </a:cubicBezTo>
                    <a:cubicBezTo>
                      <a:pt x="423" y="977"/>
                      <a:pt x="445" y="968"/>
                      <a:pt x="465" y="971"/>
                    </a:cubicBezTo>
                    <a:cubicBezTo>
                      <a:pt x="464" y="953"/>
                      <a:pt x="481" y="934"/>
                      <a:pt x="499" y="935"/>
                    </a:cubicBezTo>
                    <a:cubicBezTo>
                      <a:pt x="533" y="935"/>
                      <a:pt x="565" y="930"/>
                      <a:pt x="598" y="930"/>
                    </a:cubicBezTo>
                    <a:cubicBezTo>
                      <a:pt x="602" y="931"/>
                      <a:pt x="606" y="931"/>
                      <a:pt x="610" y="933"/>
                    </a:cubicBezTo>
                    <a:cubicBezTo>
                      <a:pt x="621" y="938"/>
                      <a:pt x="628" y="933"/>
                      <a:pt x="634" y="924"/>
                    </a:cubicBezTo>
                    <a:cubicBezTo>
                      <a:pt x="637" y="919"/>
                      <a:pt x="639" y="913"/>
                      <a:pt x="644" y="910"/>
                    </a:cubicBezTo>
                    <a:cubicBezTo>
                      <a:pt x="649" y="907"/>
                      <a:pt x="655" y="907"/>
                      <a:pt x="659" y="910"/>
                    </a:cubicBezTo>
                    <a:cubicBezTo>
                      <a:pt x="664" y="914"/>
                      <a:pt x="663" y="919"/>
                      <a:pt x="660" y="922"/>
                    </a:cubicBezTo>
                    <a:cubicBezTo>
                      <a:pt x="642" y="943"/>
                      <a:pt x="665" y="961"/>
                      <a:pt x="664" y="980"/>
                    </a:cubicBezTo>
                    <a:cubicBezTo>
                      <a:pt x="664" y="985"/>
                      <a:pt x="672" y="987"/>
                      <a:pt x="674" y="981"/>
                    </a:cubicBezTo>
                    <a:cubicBezTo>
                      <a:pt x="677" y="968"/>
                      <a:pt x="690" y="961"/>
                      <a:pt x="692" y="948"/>
                    </a:cubicBezTo>
                    <a:cubicBezTo>
                      <a:pt x="694" y="942"/>
                      <a:pt x="698" y="936"/>
                      <a:pt x="704" y="935"/>
                    </a:cubicBezTo>
                    <a:cubicBezTo>
                      <a:pt x="728" y="934"/>
                      <a:pt x="753" y="927"/>
                      <a:pt x="776" y="936"/>
                    </a:cubicBezTo>
                    <a:cubicBezTo>
                      <a:pt x="784" y="939"/>
                      <a:pt x="792" y="940"/>
                      <a:pt x="800" y="937"/>
                    </a:cubicBezTo>
                    <a:cubicBezTo>
                      <a:pt x="832" y="926"/>
                      <a:pt x="865" y="931"/>
                      <a:pt x="898" y="934"/>
                    </a:cubicBezTo>
                    <a:cubicBezTo>
                      <a:pt x="921" y="936"/>
                      <a:pt x="940" y="935"/>
                      <a:pt x="954" y="914"/>
                    </a:cubicBezTo>
                    <a:cubicBezTo>
                      <a:pt x="959" y="906"/>
                      <a:pt x="966" y="901"/>
                      <a:pt x="976" y="903"/>
                    </a:cubicBezTo>
                    <a:cubicBezTo>
                      <a:pt x="986" y="905"/>
                      <a:pt x="990" y="913"/>
                      <a:pt x="991" y="922"/>
                    </a:cubicBezTo>
                    <a:cubicBezTo>
                      <a:pt x="992" y="933"/>
                      <a:pt x="997" y="936"/>
                      <a:pt x="1007" y="932"/>
                    </a:cubicBezTo>
                    <a:cubicBezTo>
                      <a:pt x="1017" y="929"/>
                      <a:pt x="1033" y="928"/>
                      <a:pt x="1028" y="912"/>
                    </a:cubicBezTo>
                    <a:cubicBezTo>
                      <a:pt x="1024" y="897"/>
                      <a:pt x="1029" y="888"/>
                      <a:pt x="1038" y="879"/>
                    </a:cubicBezTo>
                    <a:cubicBezTo>
                      <a:pt x="1044" y="874"/>
                      <a:pt x="1046" y="867"/>
                      <a:pt x="1049" y="860"/>
                    </a:cubicBezTo>
                    <a:cubicBezTo>
                      <a:pt x="1052" y="851"/>
                      <a:pt x="1061" y="847"/>
                      <a:pt x="1066" y="855"/>
                    </a:cubicBezTo>
                    <a:cubicBezTo>
                      <a:pt x="1075" y="869"/>
                      <a:pt x="1081" y="857"/>
                      <a:pt x="1091" y="856"/>
                    </a:cubicBezTo>
                    <a:cubicBezTo>
                      <a:pt x="1067" y="828"/>
                      <a:pt x="1104" y="840"/>
                      <a:pt x="1106" y="826"/>
                    </a:cubicBezTo>
                    <a:cubicBezTo>
                      <a:pt x="1106" y="826"/>
                      <a:pt x="1105" y="825"/>
                      <a:pt x="1104" y="825"/>
                    </a:cubicBezTo>
                    <a:cubicBezTo>
                      <a:pt x="1097" y="820"/>
                      <a:pt x="1083" y="822"/>
                      <a:pt x="1083" y="810"/>
                    </a:cubicBezTo>
                    <a:cubicBezTo>
                      <a:pt x="1083" y="798"/>
                      <a:pt x="1095" y="797"/>
                      <a:pt x="1103" y="793"/>
                    </a:cubicBezTo>
                    <a:cubicBezTo>
                      <a:pt x="1132" y="780"/>
                      <a:pt x="1155" y="757"/>
                      <a:pt x="1182" y="741"/>
                    </a:cubicBezTo>
                    <a:cubicBezTo>
                      <a:pt x="1186" y="738"/>
                      <a:pt x="1189" y="734"/>
                      <a:pt x="1189" y="729"/>
                    </a:cubicBezTo>
                    <a:cubicBezTo>
                      <a:pt x="1189" y="717"/>
                      <a:pt x="1194" y="708"/>
                      <a:pt x="1204" y="700"/>
                    </a:cubicBezTo>
                    <a:cubicBezTo>
                      <a:pt x="1207" y="697"/>
                      <a:pt x="1209" y="694"/>
                      <a:pt x="1207" y="690"/>
                    </a:cubicBezTo>
                    <a:cubicBezTo>
                      <a:pt x="1205" y="686"/>
                      <a:pt x="1201" y="684"/>
                      <a:pt x="1197" y="685"/>
                    </a:cubicBezTo>
                    <a:cubicBezTo>
                      <a:pt x="1187" y="687"/>
                      <a:pt x="1178" y="684"/>
                      <a:pt x="1169" y="682"/>
                    </a:cubicBezTo>
                    <a:cubicBezTo>
                      <a:pt x="1165" y="681"/>
                      <a:pt x="1161" y="680"/>
                      <a:pt x="1159" y="676"/>
                    </a:cubicBezTo>
                    <a:cubicBezTo>
                      <a:pt x="1158" y="670"/>
                      <a:pt x="1162" y="667"/>
                      <a:pt x="1166" y="665"/>
                    </a:cubicBezTo>
                    <a:cubicBezTo>
                      <a:pt x="1182" y="656"/>
                      <a:pt x="1183" y="648"/>
                      <a:pt x="1166" y="639"/>
                    </a:cubicBezTo>
                    <a:cubicBezTo>
                      <a:pt x="1160" y="635"/>
                      <a:pt x="1157" y="629"/>
                      <a:pt x="1161" y="622"/>
                    </a:cubicBezTo>
                    <a:cubicBezTo>
                      <a:pt x="1165" y="614"/>
                      <a:pt x="1174" y="614"/>
                      <a:pt x="1182" y="606"/>
                    </a:cubicBezTo>
                    <a:cubicBezTo>
                      <a:pt x="1165" y="600"/>
                      <a:pt x="1151" y="600"/>
                      <a:pt x="1137" y="611"/>
                    </a:cubicBezTo>
                    <a:cubicBezTo>
                      <a:pt x="1135" y="617"/>
                      <a:pt x="1134" y="624"/>
                      <a:pt x="1124" y="625"/>
                    </a:cubicBezTo>
                    <a:cubicBezTo>
                      <a:pt x="1114" y="626"/>
                      <a:pt x="1101" y="624"/>
                      <a:pt x="1100" y="641"/>
                    </a:cubicBezTo>
                    <a:cubicBezTo>
                      <a:pt x="1100" y="645"/>
                      <a:pt x="1094" y="645"/>
                      <a:pt x="1090" y="644"/>
                    </a:cubicBezTo>
                    <a:cubicBezTo>
                      <a:pt x="1081" y="641"/>
                      <a:pt x="1073" y="644"/>
                      <a:pt x="1064" y="645"/>
                    </a:cubicBezTo>
                    <a:cubicBezTo>
                      <a:pt x="1049" y="647"/>
                      <a:pt x="1037" y="652"/>
                      <a:pt x="1035" y="671"/>
                    </a:cubicBezTo>
                    <a:cubicBezTo>
                      <a:pt x="1033" y="685"/>
                      <a:pt x="1023" y="679"/>
                      <a:pt x="1018" y="674"/>
                    </a:cubicBezTo>
                    <a:cubicBezTo>
                      <a:pt x="1000" y="656"/>
                      <a:pt x="980" y="651"/>
                      <a:pt x="956" y="655"/>
                    </a:cubicBezTo>
                    <a:cubicBezTo>
                      <a:pt x="947" y="656"/>
                      <a:pt x="939" y="654"/>
                      <a:pt x="931" y="649"/>
                    </a:cubicBezTo>
                    <a:cubicBezTo>
                      <a:pt x="914" y="638"/>
                      <a:pt x="914" y="631"/>
                      <a:pt x="930" y="618"/>
                    </a:cubicBezTo>
                    <a:cubicBezTo>
                      <a:pt x="944" y="608"/>
                      <a:pt x="944" y="604"/>
                      <a:pt x="928" y="597"/>
                    </a:cubicBezTo>
                    <a:cubicBezTo>
                      <a:pt x="917" y="593"/>
                      <a:pt x="908" y="588"/>
                      <a:pt x="901" y="578"/>
                    </a:cubicBezTo>
                    <a:cubicBezTo>
                      <a:pt x="895" y="569"/>
                      <a:pt x="884" y="568"/>
                      <a:pt x="875" y="564"/>
                    </a:cubicBezTo>
                    <a:cubicBezTo>
                      <a:pt x="851" y="555"/>
                      <a:pt x="847" y="547"/>
                      <a:pt x="852" y="522"/>
                    </a:cubicBezTo>
                    <a:cubicBezTo>
                      <a:pt x="856" y="506"/>
                      <a:pt x="856" y="491"/>
                      <a:pt x="873" y="481"/>
                    </a:cubicBezTo>
                    <a:cubicBezTo>
                      <a:pt x="882" y="476"/>
                      <a:pt x="874" y="468"/>
                      <a:pt x="869" y="463"/>
                    </a:cubicBezTo>
                    <a:cubicBezTo>
                      <a:pt x="865" y="460"/>
                      <a:pt x="859" y="457"/>
                      <a:pt x="860" y="451"/>
                    </a:cubicBezTo>
                    <a:cubicBezTo>
                      <a:pt x="862" y="444"/>
                      <a:pt x="868" y="442"/>
                      <a:pt x="875" y="442"/>
                    </a:cubicBezTo>
                    <a:cubicBezTo>
                      <a:pt x="884" y="443"/>
                      <a:pt x="889" y="438"/>
                      <a:pt x="894" y="431"/>
                    </a:cubicBezTo>
                    <a:cubicBezTo>
                      <a:pt x="898" y="425"/>
                      <a:pt x="903" y="421"/>
                      <a:pt x="910" y="420"/>
                    </a:cubicBezTo>
                    <a:cubicBezTo>
                      <a:pt x="918" y="418"/>
                      <a:pt x="923" y="414"/>
                      <a:pt x="925" y="406"/>
                    </a:cubicBezTo>
                    <a:cubicBezTo>
                      <a:pt x="929" y="393"/>
                      <a:pt x="941" y="393"/>
                      <a:pt x="952" y="393"/>
                    </a:cubicBezTo>
                    <a:cubicBezTo>
                      <a:pt x="962" y="394"/>
                      <a:pt x="969" y="395"/>
                      <a:pt x="972" y="408"/>
                    </a:cubicBezTo>
                    <a:cubicBezTo>
                      <a:pt x="975" y="421"/>
                      <a:pt x="1001" y="431"/>
                      <a:pt x="1015" y="426"/>
                    </a:cubicBezTo>
                    <a:cubicBezTo>
                      <a:pt x="1028" y="421"/>
                      <a:pt x="1036" y="422"/>
                      <a:pt x="1043" y="435"/>
                    </a:cubicBezTo>
                    <a:cubicBezTo>
                      <a:pt x="1050" y="449"/>
                      <a:pt x="1061" y="449"/>
                      <a:pt x="1069" y="437"/>
                    </a:cubicBezTo>
                    <a:cubicBezTo>
                      <a:pt x="1081" y="420"/>
                      <a:pt x="1096" y="413"/>
                      <a:pt x="1116" y="417"/>
                    </a:cubicBezTo>
                    <a:cubicBezTo>
                      <a:pt x="1120" y="418"/>
                      <a:pt x="1125" y="418"/>
                      <a:pt x="1128" y="414"/>
                    </a:cubicBezTo>
                    <a:cubicBezTo>
                      <a:pt x="1131" y="409"/>
                      <a:pt x="1127" y="407"/>
                      <a:pt x="1124" y="404"/>
                    </a:cubicBezTo>
                    <a:cubicBezTo>
                      <a:pt x="1119" y="398"/>
                      <a:pt x="1110" y="393"/>
                      <a:pt x="1117" y="384"/>
                    </a:cubicBezTo>
                    <a:cubicBezTo>
                      <a:pt x="1124" y="376"/>
                      <a:pt x="1132" y="380"/>
                      <a:pt x="1139" y="383"/>
                    </a:cubicBezTo>
                    <a:cubicBezTo>
                      <a:pt x="1141" y="384"/>
                      <a:pt x="1144" y="385"/>
                      <a:pt x="1147" y="385"/>
                    </a:cubicBezTo>
                    <a:cubicBezTo>
                      <a:pt x="1149" y="370"/>
                      <a:pt x="1175" y="343"/>
                      <a:pt x="1190" y="340"/>
                    </a:cubicBezTo>
                    <a:cubicBezTo>
                      <a:pt x="1192" y="340"/>
                      <a:pt x="1194" y="339"/>
                      <a:pt x="1196" y="340"/>
                    </a:cubicBezTo>
                    <a:cubicBezTo>
                      <a:pt x="1210" y="353"/>
                      <a:pt x="1222" y="344"/>
                      <a:pt x="1236" y="339"/>
                    </a:cubicBezTo>
                    <a:cubicBezTo>
                      <a:pt x="1247" y="334"/>
                      <a:pt x="1259" y="329"/>
                      <a:pt x="1273" y="337"/>
                    </a:cubicBezTo>
                    <a:cubicBezTo>
                      <a:pt x="1282" y="342"/>
                      <a:pt x="1289" y="332"/>
                      <a:pt x="1290" y="323"/>
                    </a:cubicBezTo>
                    <a:cubicBezTo>
                      <a:pt x="1292" y="306"/>
                      <a:pt x="1304" y="302"/>
                      <a:pt x="1317" y="300"/>
                    </a:cubicBezTo>
                    <a:cubicBezTo>
                      <a:pt x="1322" y="299"/>
                      <a:pt x="1328" y="301"/>
                      <a:pt x="1329" y="294"/>
                    </a:cubicBezTo>
                    <a:cubicBezTo>
                      <a:pt x="1330" y="271"/>
                      <a:pt x="1349" y="266"/>
                      <a:pt x="1366" y="260"/>
                    </a:cubicBezTo>
                    <a:cubicBezTo>
                      <a:pt x="1370" y="258"/>
                      <a:pt x="1372" y="256"/>
                      <a:pt x="1371" y="251"/>
                    </a:cubicBezTo>
                    <a:cubicBezTo>
                      <a:pt x="1369" y="239"/>
                      <a:pt x="1377" y="238"/>
                      <a:pt x="1386" y="238"/>
                    </a:cubicBezTo>
                    <a:cubicBezTo>
                      <a:pt x="1414" y="235"/>
                      <a:pt x="1428" y="222"/>
                      <a:pt x="1433" y="195"/>
                    </a:cubicBezTo>
                    <a:cubicBezTo>
                      <a:pt x="1437" y="172"/>
                      <a:pt x="1438" y="170"/>
                      <a:pt x="1460" y="171"/>
                    </a:cubicBezTo>
                    <a:cubicBezTo>
                      <a:pt x="1475" y="172"/>
                      <a:pt x="1486" y="165"/>
                      <a:pt x="1494" y="154"/>
                    </a:cubicBezTo>
                    <a:cubicBezTo>
                      <a:pt x="1497" y="151"/>
                      <a:pt x="1500" y="147"/>
                      <a:pt x="1497" y="143"/>
                    </a:cubicBezTo>
                    <a:cubicBezTo>
                      <a:pt x="1484" y="123"/>
                      <a:pt x="1500" y="128"/>
                      <a:pt x="1510" y="129"/>
                    </a:cubicBezTo>
                    <a:cubicBezTo>
                      <a:pt x="1521" y="130"/>
                      <a:pt x="1527" y="125"/>
                      <a:pt x="1527" y="114"/>
                    </a:cubicBezTo>
                    <a:cubicBezTo>
                      <a:pt x="1526" y="102"/>
                      <a:pt x="1516" y="102"/>
                      <a:pt x="1508" y="104"/>
                    </a:cubicBezTo>
                    <a:cubicBezTo>
                      <a:pt x="1493" y="107"/>
                      <a:pt x="1477" y="102"/>
                      <a:pt x="1468" y="95"/>
                    </a:cubicBezTo>
                    <a:cubicBezTo>
                      <a:pt x="1455" y="84"/>
                      <a:pt x="1442" y="86"/>
                      <a:pt x="1429" y="85"/>
                    </a:cubicBezTo>
                    <a:cubicBezTo>
                      <a:pt x="1427" y="84"/>
                      <a:pt x="1424" y="84"/>
                      <a:pt x="1423" y="85"/>
                    </a:cubicBezTo>
                    <a:cubicBezTo>
                      <a:pt x="1413" y="103"/>
                      <a:pt x="1392" y="106"/>
                      <a:pt x="1380" y="120"/>
                    </a:cubicBezTo>
                    <a:cubicBezTo>
                      <a:pt x="1370" y="132"/>
                      <a:pt x="1362" y="135"/>
                      <a:pt x="1349" y="132"/>
                    </a:cubicBezTo>
                    <a:cubicBezTo>
                      <a:pt x="1326" y="126"/>
                      <a:pt x="1313" y="133"/>
                      <a:pt x="1307" y="156"/>
                    </a:cubicBezTo>
                    <a:cubicBezTo>
                      <a:pt x="1303" y="172"/>
                      <a:pt x="1294" y="176"/>
                      <a:pt x="1280" y="175"/>
                    </a:cubicBezTo>
                    <a:cubicBezTo>
                      <a:pt x="1273" y="175"/>
                      <a:pt x="1266" y="175"/>
                      <a:pt x="1260" y="176"/>
                    </a:cubicBezTo>
                    <a:cubicBezTo>
                      <a:pt x="1247" y="177"/>
                      <a:pt x="1238" y="181"/>
                      <a:pt x="1240" y="197"/>
                    </a:cubicBezTo>
                    <a:cubicBezTo>
                      <a:pt x="1242" y="208"/>
                      <a:pt x="1236" y="216"/>
                      <a:pt x="1225" y="219"/>
                    </a:cubicBezTo>
                    <a:cubicBezTo>
                      <a:pt x="1211" y="223"/>
                      <a:pt x="1196" y="228"/>
                      <a:pt x="1184" y="217"/>
                    </a:cubicBezTo>
                    <a:cubicBezTo>
                      <a:pt x="1173" y="207"/>
                      <a:pt x="1165" y="196"/>
                      <a:pt x="1150" y="209"/>
                    </a:cubicBezTo>
                    <a:cubicBezTo>
                      <a:pt x="1146" y="213"/>
                      <a:pt x="1142" y="209"/>
                      <a:pt x="1139" y="206"/>
                    </a:cubicBezTo>
                    <a:cubicBezTo>
                      <a:pt x="1133" y="201"/>
                      <a:pt x="1126" y="202"/>
                      <a:pt x="1123" y="210"/>
                    </a:cubicBezTo>
                    <a:cubicBezTo>
                      <a:pt x="1120" y="218"/>
                      <a:pt x="1128" y="219"/>
                      <a:pt x="1133" y="221"/>
                    </a:cubicBezTo>
                    <a:cubicBezTo>
                      <a:pt x="1140" y="224"/>
                      <a:pt x="1146" y="226"/>
                      <a:pt x="1153" y="227"/>
                    </a:cubicBezTo>
                    <a:cubicBezTo>
                      <a:pt x="1159" y="228"/>
                      <a:pt x="1164" y="231"/>
                      <a:pt x="1163" y="239"/>
                    </a:cubicBezTo>
                    <a:cubicBezTo>
                      <a:pt x="1161" y="246"/>
                      <a:pt x="1157" y="249"/>
                      <a:pt x="1150" y="249"/>
                    </a:cubicBezTo>
                    <a:cubicBezTo>
                      <a:pt x="1147" y="250"/>
                      <a:pt x="1143" y="249"/>
                      <a:pt x="1140" y="248"/>
                    </a:cubicBezTo>
                    <a:cubicBezTo>
                      <a:pt x="1105" y="243"/>
                      <a:pt x="1073" y="250"/>
                      <a:pt x="1046" y="273"/>
                    </a:cubicBezTo>
                    <a:cubicBezTo>
                      <a:pt x="1021" y="295"/>
                      <a:pt x="992" y="289"/>
                      <a:pt x="964" y="285"/>
                    </a:cubicBezTo>
                    <a:cubicBezTo>
                      <a:pt x="952" y="283"/>
                      <a:pt x="954" y="271"/>
                      <a:pt x="957" y="262"/>
                    </a:cubicBezTo>
                    <a:cubicBezTo>
                      <a:pt x="962" y="253"/>
                      <a:pt x="968" y="244"/>
                      <a:pt x="980" y="245"/>
                    </a:cubicBezTo>
                    <a:cubicBezTo>
                      <a:pt x="985" y="249"/>
                      <a:pt x="987" y="256"/>
                      <a:pt x="993" y="260"/>
                    </a:cubicBezTo>
                    <a:cubicBezTo>
                      <a:pt x="997" y="263"/>
                      <a:pt x="1001" y="265"/>
                      <a:pt x="1007" y="264"/>
                    </a:cubicBezTo>
                    <a:cubicBezTo>
                      <a:pt x="1011" y="262"/>
                      <a:pt x="1012" y="259"/>
                      <a:pt x="1011" y="256"/>
                    </a:cubicBezTo>
                    <a:cubicBezTo>
                      <a:pt x="1009" y="251"/>
                      <a:pt x="1006" y="247"/>
                      <a:pt x="1000" y="246"/>
                    </a:cubicBezTo>
                    <a:cubicBezTo>
                      <a:pt x="993" y="244"/>
                      <a:pt x="985" y="248"/>
                      <a:pt x="982" y="238"/>
                    </a:cubicBezTo>
                    <a:cubicBezTo>
                      <a:pt x="981" y="235"/>
                      <a:pt x="982" y="232"/>
                      <a:pt x="984" y="230"/>
                    </a:cubicBezTo>
                    <a:cubicBezTo>
                      <a:pt x="996" y="228"/>
                      <a:pt x="1010" y="232"/>
                      <a:pt x="1018" y="231"/>
                    </a:cubicBezTo>
                    <a:cubicBezTo>
                      <a:pt x="1044" y="226"/>
                      <a:pt x="1065" y="248"/>
                      <a:pt x="1089" y="238"/>
                    </a:cubicBezTo>
                    <a:cubicBezTo>
                      <a:pt x="1099" y="235"/>
                      <a:pt x="1107" y="233"/>
                      <a:pt x="1097" y="220"/>
                    </a:cubicBezTo>
                    <a:cubicBezTo>
                      <a:pt x="1083" y="202"/>
                      <a:pt x="1085" y="196"/>
                      <a:pt x="1107" y="191"/>
                    </a:cubicBezTo>
                    <a:cubicBezTo>
                      <a:pt x="1122" y="187"/>
                      <a:pt x="1135" y="184"/>
                      <a:pt x="1140" y="167"/>
                    </a:cubicBezTo>
                    <a:cubicBezTo>
                      <a:pt x="1142" y="163"/>
                      <a:pt x="1146" y="163"/>
                      <a:pt x="1150" y="162"/>
                    </a:cubicBezTo>
                    <a:cubicBezTo>
                      <a:pt x="1175" y="157"/>
                      <a:pt x="1200" y="149"/>
                      <a:pt x="1226" y="159"/>
                    </a:cubicBezTo>
                    <a:cubicBezTo>
                      <a:pt x="1234" y="162"/>
                      <a:pt x="1243" y="165"/>
                      <a:pt x="1249" y="160"/>
                    </a:cubicBezTo>
                    <a:cubicBezTo>
                      <a:pt x="1255" y="155"/>
                      <a:pt x="1245" y="149"/>
                      <a:pt x="1244" y="143"/>
                    </a:cubicBezTo>
                    <a:cubicBezTo>
                      <a:pt x="1240" y="129"/>
                      <a:pt x="1251" y="114"/>
                      <a:pt x="1266" y="110"/>
                    </a:cubicBezTo>
                    <a:cubicBezTo>
                      <a:pt x="1286" y="103"/>
                      <a:pt x="1310" y="105"/>
                      <a:pt x="1328" y="89"/>
                    </a:cubicBezTo>
                    <a:cubicBezTo>
                      <a:pt x="1332" y="86"/>
                      <a:pt x="1337" y="85"/>
                      <a:pt x="1341" y="86"/>
                    </a:cubicBezTo>
                    <a:cubicBezTo>
                      <a:pt x="1366" y="92"/>
                      <a:pt x="1377" y="65"/>
                      <a:pt x="1400" y="63"/>
                    </a:cubicBezTo>
                    <a:cubicBezTo>
                      <a:pt x="1384" y="60"/>
                      <a:pt x="1375" y="52"/>
                      <a:pt x="1367" y="41"/>
                    </a:cubicBezTo>
                    <a:cubicBezTo>
                      <a:pt x="1361" y="32"/>
                      <a:pt x="1353" y="33"/>
                      <a:pt x="1345" y="39"/>
                    </a:cubicBezTo>
                    <a:cubicBezTo>
                      <a:pt x="1340" y="43"/>
                      <a:pt x="1334" y="44"/>
                      <a:pt x="1332" y="38"/>
                    </a:cubicBezTo>
                    <a:cubicBezTo>
                      <a:pt x="1329" y="31"/>
                      <a:pt x="1336" y="31"/>
                      <a:pt x="1341" y="30"/>
                    </a:cubicBezTo>
                    <a:cubicBezTo>
                      <a:pt x="1347" y="30"/>
                      <a:pt x="1352" y="26"/>
                      <a:pt x="1355" y="21"/>
                    </a:cubicBezTo>
                    <a:cubicBezTo>
                      <a:pt x="1370" y="0"/>
                      <a:pt x="1390" y="11"/>
                      <a:pt x="1408" y="11"/>
                    </a:cubicBezTo>
                    <a:cubicBezTo>
                      <a:pt x="1411" y="11"/>
                      <a:pt x="1415" y="15"/>
                      <a:pt x="1415" y="17"/>
                    </a:cubicBezTo>
                    <a:cubicBezTo>
                      <a:pt x="1423" y="56"/>
                      <a:pt x="1452" y="65"/>
                      <a:pt x="1484" y="66"/>
                    </a:cubicBezTo>
                    <a:cubicBezTo>
                      <a:pt x="1504" y="66"/>
                      <a:pt x="1522" y="79"/>
                      <a:pt x="1542" y="71"/>
                    </a:cubicBezTo>
                    <a:cubicBezTo>
                      <a:pt x="1546" y="69"/>
                      <a:pt x="1548" y="76"/>
                      <a:pt x="1551" y="78"/>
                    </a:cubicBezTo>
                    <a:cubicBezTo>
                      <a:pt x="1559" y="83"/>
                      <a:pt x="1568" y="87"/>
                      <a:pt x="1578" y="83"/>
                    </a:cubicBezTo>
                    <a:cubicBezTo>
                      <a:pt x="1586" y="79"/>
                      <a:pt x="1596" y="80"/>
                      <a:pt x="1599" y="83"/>
                    </a:cubicBezTo>
                    <a:cubicBezTo>
                      <a:pt x="1617" y="110"/>
                      <a:pt x="1644" y="96"/>
                      <a:pt x="1667" y="98"/>
                    </a:cubicBezTo>
                    <a:cubicBezTo>
                      <a:pt x="1673" y="99"/>
                      <a:pt x="1684" y="94"/>
                      <a:pt x="1686" y="103"/>
                    </a:cubicBezTo>
                    <a:cubicBezTo>
                      <a:pt x="1687" y="111"/>
                      <a:pt x="1686" y="122"/>
                      <a:pt x="1675" y="127"/>
                    </a:cubicBezTo>
                    <a:cubicBezTo>
                      <a:pt x="1671" y="129"/>
                      <a:pt x="1663" y="130"/>
                      <a:pt x="1667" y="137"/>
                    </a:cubicBezTo>
                    <a:cubicBezTo>
                      <a:pt x="1670" y="143"/>
                      <a:pt x="1676" y="143"/>
                      <a:pt x="1681" y="142"/>
                    </a:cubicBezTo>
                    <a:cubicBezTo>
                      <a:pt x="1699" y="141"/>
                      <a:pt x="1717" y="137"/>
                      <a:pt x="1735" y="139"/>
                    </a:cubicBezTo>
                    <a:cubicBezTo>
                      <a:pt x="1740" y="140"/>
                      <a:pt x="1748" y="137"/>
                      <a:pt x="1749" y="143"/>
                    </a:cubicBezTo>
                    <a:cubicBezTo>
                      <a:pt x="1750" y="151"/>
                      <a:pt x="1743" y="148"/>
                      <a:pt x="1738" y="148"/>
                    </a:cubicBezTo>
                    <a:cubicBezTo>
                      <a:pt x="1728" y="149"/>
                      <a:pt x="1727" y="159"/>
                      <a:pt x="1725" y="166"/>
                    </a:cubicBezTo>
                    <a:cubicBezTo>
                      <a:pt x="1723" y="176"/>
                      <a:pt x="1722" y="183"/>
                      <a:pt x="1708" y="180"/>
                    </a:cubicBezTo>
                    <a:cubicBezTo>
                      <a:pt x="1695" y="177"/>
                      <a:pt x="1689" y="199"/>
                      <a:pt x="1674" y="194"/>
                    </a:cubicBezTo>
                    <a:cubicBezTo>
                      <a:pt x="1673" y="195"/>
                      <a:pt x="1672" y="197"/>
                      <a:pt x="1673" y="198"/>
                    </a:cubicBezTo>
                    <a:cubicBezTo>
                      <a:pt x="1678" y="208"/>
                      <a:pt x="1688" y="219"/>
                      <a:pt x="1664" y="216"/>
                    </a:cubicBezTo>
                    <a:cubicBezTo>
                      <a:pt x="1655" y="215"/>
                      <a:pt x="1649" y="232"/>
                      <a:pt x="1634" y="226"/>
                    </a:cubicBezTo>
                    <a:cubicBezTo>
                      <a:pt x="1625" y="222"/>
                      <a:pt x="1611" y="220"/>
                      <a:pt x="1614" y="239"/>
                    </a:cubicBezTo>
                    <a:cubicBezTo>
                      <a:pt x="1614" y="244"/>
                      <a:pt x="1610" y="246"/>
                      <a:pt x="1606" y="246"/>
                    </a:cubicBezTo>
                    <a:cubicBezTo>
                      <a:pt x="1595" y="246"/>
                      <a:pt x="1589" y="255"/>
                      <a:pt x="1582" y="259"/>
                    </a:cubicBezTo>
                    <a:cubicBezTo>
                      <a:pt x="1566" y="268"/>
                      <a:pt x="1552" y="273"/>
                      <a:pt x="1550" y="295"/>
                    </a:cubicBezTo>
                    <a:cubicBezTo>
                      <a:pt x="1549" y="303"/>
                      <a:pt x="1536" y="297"/>
                      <a:pt x="1531" y="290"/>
                    </a:cubicBezTo>
                    <a:cubicBezTo>
                      <a:pt x="1524" y="280"/>
                      <a:pt x="1517" y="279"/>
                      <a:pt x="1513" y="292"/>
                    </a:cubicBezTo>
                    <a:cubicBezTo>
                      <a:pt x="1508" y="303"/>
                      <a:pt x="1501" y="294"/>
                      <a:pt x="1496" y="295"/>
                    </a:cubicBezTo>
                    <a:cubicBezTo>
                      <a:pt x="1477" y="297"/>
                      <a:pt x="1458" y="298"/>
                      <a:pt x="1439" y="300"/>
                    </a:cubicBezTo>
                    <a:cubicBezTo>
                      <a:pt x="1447" y="319"/>
                      <a:pt x="1439" y="330"/>
                      <a:pt x="1419" y="327"/>
                    </a:cubicBezTo>
                    <a:cubicBezTo>
                      <a:pt x="1409" y="326"/>
                      <a:pt x="1411" y="330"/>
                      <a:pt x="1412" y="336"/>
                    </a:cubicBezTo>
                    <a:cubicBezTo>
                      <a:pt x="1412" y="340"/>
                      <a:pt x="1410" y="344"/>
                      <a:pt x="1405" y="345"/>
                    </a:cubicBezTo>
                    <a:cubicBezTo>
                      <a:pt x="1401" y="346"/>
                      <a:pt x="1399" y="342"/>
                      <a:pt x="1397" y="338"/>
                    </a:cubicBezTo>
                    <a:cubicBezTo>
                      <a:pt x="1389" y="324"/>
                      <a:pt x="1375" y="320"/>
                      <a:pt x="1361" y="316"/>
                    </a:cubicBezTo>
                    <a:cubicBezTo>
                      <a:pt x="1359" y="315"/>
                      <a:pt x="1356" y="316"/>
                      <a:pt x="1355" y="319"/>
                    </a:cubicBezTo>
                    <a:cubicBezTo>
                      <a:pt x="1354" y="324"/>
                      <a:pt x="1358" y="324"/>
                      <a:pt x="1361" y="326"/>
                    </a:cubicBezTo>
                    <a:cubicBezTo>
                      <a:pt x="1372" y="333"/>
                      <a:pt x="1382" y="339"/>
                      <a:pt x="1393" y="347"/>
                    </a:cubicBezTo>
                    <a:cubicBezTo>
                      <a:pt x="1399" y="352"/>
                      <a:pt x="1402" y="359"/>
                      <a:pt x="1399" y="366"/>
                    </a:cubicBezTo>
                    <a:cubicBezTo>
                      <a:pt x="1398" y="371"/>
                      <a:pt x="1394" y="374"/>
                      <a:pt x="1389" y="374"/>
                    </a:cubicBezTo>
                    <a:cubicBezTo>
                      <a:pt x="1385" y="374"/>
                      <a:pt x="1383" y="373"/>
                      <a:pt x="1381" y="369"/>
                    </a:cubicBezTo>
                    <a:cubicBezTo>
                      <a:pt x="1371" y="348"/>
                      <a:pt x="1353" y="344"/>
                      <a:pt x="1336" y="358"/>
                    </a:cubicBezTo>
                    <a:cubicBezTo>
                      <a:pt x="1333" y="361"/>
                      <a:pt x="1328" y="363"/>
                      <a:pt x="1331" y="367"/>
                    </a:cubicBezTo>
                    <a:cubicBezTo>
                      <a:pt x="1333" y="372"/>
                      <a:pt x="1338" y="371"/>
                      <a:pt x="1342" y="370"/>
                    </a:cubicBezTo>
                    <a:cubicBezTo>
                      <a:pt x="1346" y="368"/>
                      <a:pt x="1351" y="365"/>
                      <a:pt x="1356" y="363"/>
                    </a:cubicBezTo>
                    <a:cubicBezTo>
                      <a:pt x="1361" y="361"/>
                      <a:pt x="1365" y="364"/>
                      <a:pt x="1368" y="368"/>
                    </a:cubicBezTo>
                    <a:cubicBezTo>
                      <a:pt x="1372" y="373"/>
                      <a:pt x="1367" y="375"/>
                      <a:pt x="1364" y="377"/>
                    </a:cubicBezTo>
                    <a:cubicBezTo>
                      <a:pt x="1359" y="381"/>
                      <a:pt x="1355" y="385"/>
                      <a:pt x="1357" y="392"/>
                    </a:cubicBezTo>
                    <a:cubicBezTo>
                      <a:pt x="1359" y="403"/>
                      <a:pt x="1370" y="390"/>
                      <a:pt x="1374" y="400"/>
                    </a:cubicBezTo>
                    <a:cubicBezTo>
                      <a:pt x="1369" y="405"/>
                      <a:pt x="1364" y="409"/>
                      <a:pt x="1356" y="408"/>
                    </a:cubicBezTo>
                    <a:cubicBezTo>
                      <a:pt x="1349" y="407"/>
                      <a:pt x="1347" y="412"/>
                      <a:pt x="1346" y="417"/>
                    </a:cubicBezTo>
                    <a:cubicBezTo>
                      <a:pt x="1345" y="424"/>
                      <a:pt x="1350" y="425"/>
                      <a:pt x="1356" y="426"/>
                    </a:cubicBezTo>
                    <a:cubicBezTo>
                      <a:pt x="1375" y="432"/>
                      <a:pt x="1393" y="439"/>
                      <a:pt x="1401" y="460"/>
                    </a:cubicBezTo>
                    <a:cubicBezTo>
                      <a:pt x="1402" y="464"/>
                      <a:pt x="1405" y="468"/>
                      <a:pt x="1404" y="472"/>
                    </a:cubicBezTo>
                    <a:cubicBezTo>
                      <a:pt x="1395" y="496"/>
                      <a:pt x="1410" y="499"/>
                      <a:pt x="1429" y="499"/>
                    </a:cubicBezTo>
                    <a:cubicBezTo>
                      <a:pt x="1427" y="509"/>
                      <a:pt x="1417" y="508"/>
                      <a:pt x="1410" y="510"/>
                    </a:cubicBezTo>
                    <a:cubicBezTo>
                      <a:pt x="1393" y="516"/>
                      <a:pt x="1376" y="523"/>
                      <a:pt x="1358" y="524"/>
                    </a:cubicBezTo>
                    <a:cubicBezTo>
                      <a:pt x="1349" y="511"/>
                      <a:pt x="1350" y="509"/>
                      <a:pt x="1374" y="504"/>
                    </a:cubicBezTo>
                    <a:cubicBezTo>
                      <a:pt x="1364" y="483"/>
                      <a:pt x="1357" y="480"/>
                      <a:pt x="1336" y="489"/>
                    </a:cubicBezTo>
                    <a:cubicBezTo>
                      <a:pt x="1319" y="496"/>
                      <a:pt x="1313" y="480"/>
                      <a:pt x="1304" y="473"/>
                    </a:cubicBezTo>
                    <a:cubicBezTo>
                      <a:pt x="1307" y="486"/>
                      <a:pt x="1299" y="501"/>
                      <a:pt x="1282" y="501"/>
                    </a:cubicBezTo>
                    <a:cubicBezTo>
                      <a:pt x="1254" y="503"/>
                      <a:pt x="1228" y="513"/>
                      <a:pt x="1201" y="521"/>
                    </a:cubicBezTo>
                    <a:cubicBezTo>
                      <a:pt x="1187" y="525"/>
                      <a:pt x="1175" y="519"/>
                      <a:pt x="1169" y="505"/>
                    </a:cubicBezTo>
                    <a:cubicBezTo>
                      <a:pt x="1165" y="496"/>
                      <a:pt x="1160" y="491"/>
                      <a:pt x="1151" y="493"/>
                    </a:cubicBezTo>
                    <a:cubicBezTo>
                      <a:pt x="1133" y="498"/>
                      <a:pt x="1117" y="499"/>
                      <a:pt x="1105" y="482"/>
                    </a:cubicBezTo>
                    <a:cubicBezTo>
                      <a:pt x="1103" y="480"/>
                      <a:pt x="1100" y="480"/>
                      <a:pt x="1097" y="482"/>
                    </a:cubicBezTo>
                    <a:cubicBezTo>
                      <a:pt x="1093" y="489"/>
                      <a:pt x="1110" y="492"/>
                      <a:pt x="1102" y="500"/>
                    </a:cubicBezTo>
                    <a:cubicBezTo>
                      <a:pt x="1097" y="506"/>
                      <a:pt x="1088" y="501"/>
                      <a:pt x="1082" y="502"/>
                    </a:cubicBezTo>
                    <a:cubicBezTo>
                      <a:pt x="1056" y="506"/>
                      <a:pt x="1028" y="500"/>
                      <a:pt x="1005" y="518"/>
                    </a:cubicBezTo>
                    <a:cubicBezTo>
                      <a:pt x="997" y="524"/>
                      <a:pt x="988" y="522"/>
                      <a:pt x="979" y="519"/>
                    </a:cubicBezTo>
                    <a:cubicBezTo>
                      <a:pt x="959" y="511"/>
                      <a:pt x="927" y="519"/>
                      <a:pt x="913" y="533"/>
                    </a:cubicBezTo>
                    <a:cubicBezTo>
                      <a:pt x="911" y="536"/>
                      <a:pt x="908" y="538"/>
                      <a:pt x="908" y="541"/>
                    </a:cubicBezTo>
                    <a:cubicBezTo>
                      <a:pt x="907" y="555"/>
                      <a:pt x="944" y="582"/>
                      <a:pt x="957" y="576"/>
                    </a:cubicBezTo>
                    <a:cubicBezTo>
                      <a:pt x="967" y="571"/>
                      <a:pt x="977" y="567"/>
                      <a:pt x="987" y="566"/>
                    </a:cubicBezTo>
                    <a:cubicBezTo>
                      <a:pt x="997" y="565"/>
                      <a:pt x="1007" y="565"/>
                      <a:pt x="1007" y="582"/>
                    </a:cubicBezTo>
                    <a:cubicBezTo>
                      <a:pt x="1022" y="565"/>
                      <a:pt x="1037" y="558"/>
                      <a:pt x="1057" y="559"/>
                    </a:cubicBezTo>
                    <a:cubicBezTo>
                      <a:pt x="1062" y="559"/>
                      <a:pt x="1068" y="559"/>
                      <a:pt x="1071" y="554"/>
                    </a:cubicBezTo>
                    <a:cubicBezTo>
                      <a:pt x="1079" y="546"/>
                      <a:pt x="1086" y="543"/>
                      <a:pt x="1093" y="554"/>
                    </a:cubicBezTo>
                    <a:cubicBezTo>
                      <a:pt x="1095" y="557"/>
                      <a:pt x="1099" y="558"/>
                      <a:pt x="1102" y="556"/>
                    </a:cubicBezTo>
                    <a:cubicBezTo>
                      <a:pt x="1117" y="547"/>
                      <a:pt x="1124" y="557"/>
                      <a:pt x="1131" y="568"/>
                    </a:cubicBezTo>
                    <a:cubicBezTo>
                      <a:pt x="1136" y="576"/>
                      <a:pt x="1145" y="582"/>
                      <a:pt x="1154" y="578"/>
                    </a:cubicBezTo>
                    <a:cubicBezTo>
                      <a:pt x="1176" y="571"/>
                      <a:pt x="1198" y="574"/>
                      <a:pt x="1220" y="570"/>
                    </a:cubicBezTo>
                    <a:cubicBezTo>
                      <a:pt x="1224" y="569"/>
                      <a:pt x="1230" y="571"/>
                      <a:pt x="1232" y="565"/>
                    </a:cubicBezTo>
                    <a:cubicBezTo>
                      <a:pt x="1235" y="548"/>
                      <a:pt x="1244" y="549"/>
                      <a:pt x="1256" y="557"/>
                    </a:cubicBezTo>
                    <a:cubicBezTo>
                      <a:pt x="1264" y="562"/>
                      <a:pt x="1271" y="559"/>
                      <a:pt x="1279" y="556"/>
                    </a:cubicBezTo>
                    <a:cubicBezTo>
                      <a:pt x="1286" y="553"/>
                      <a:pt x="1292" y="549"/>
                      <a:pt x="1300" y="553"/>
                    </a:cubicBezTo>
                    <a:cubicBezTo>
                      <a:pt x="1306" y="565"/>
                      <a:pt x="1306" y="575"/>
                      <a:pt x="1289" y="580"/>
                    </a:cubicBezTo>
                    <a:cubicBezTo>
                      <a:pt x="1277" y="584"/>
                      <a:pt x="1266" y="593"/>
                      <a:pt x="1251" y="591"/>
                    </a:cubicBezTo>
                    <a:cubicBezTo>
                      <a:pt x="1239" y="590"/>
                      <a:pt x="1233" y="602"/>
                      <a:pt x="1226" y="610"/>
                    </a:cubicBezTo>
                    <a:cubicBezTo>
                      <a:pt x="1222" y="615"/>
                      <a:pt x="1233" y="616"/>
                      <a:pt x="1235" y="621"/>
                    </a:cubicBezTo>
                    <a:cubicBezTo>
                      <a:pt x="1239" y="625"/>
                      <a:pt x="1240" y="631"/>
                      <a:pt x="1239" y="640"/>
                    </a:cubicBezTo>
                    <a:cubicBezTo>
                      <a:pt x="1242" y="633"/>
                      <a:pt x="1246" y="628"/>
                      <a:pt x="1249" y="629"/>
                    </a:cubicBezTo>
                    <a:cubicBezTo>
                      <a:pt x="1264" y="636"/>
                      <a:pt x="1278" y="624"/>
                      <a:pt x="1294" y="630"/>
                    </a:cubicBezTo>
                    <a:cubicBezTo>
                      <a:pt x="1318" y="639"/>
                      <a:pt x="1344" y="640"/>
                      <a:pt x="1370" y="636"/>
                    </a:cubicBezTo>
                    <a:cubicBezTo>
                      <a:pt x="1411" y="647"/>
                      <a:pt x="1428" y="615"/>
                      <a:pt x="1451" y="592"/>
                    </a:cubicBezTo>
                    <a:cubicBezTo>
                      <a:pt x="1460" y="582"/>
                      <a:pt x="1466" y="571"/>
                      <a:pt x="1463" y="555"/>
                    </a:cubicBezTo>
                    <a:cubicBezTo>
                      <a:pt x="1461" y="548"/>
                      <a:pt x="1463" y="539"/>
                      <a:pt x="1464" y="531"/>
                    </a:cubicBezTo>
                    <a:cubicBezTo>
                      <a:pt x="1467" y="500"/>
                      <a:pt x="1467" y="500"/>
                      <a:pt x="1440" y="490"/>
                    </a:cubicBezTo>
                    <a:close/>
                  </a:path>
                </a:pathLst>
              </a:custGeom>
              <a:solidFill>
                <a:srgbClr val="F5B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" name="Freeform 7">
                <a:extLst>
                  <a:ext uri="{FF2B5EF4-FFF2-40B4-BE49-F238E27FC236}">
                    <a16:creationId xmlns:a16="http://schemas.microsoft.com/office/drawing/2014/main" id="{40E24E69-FE16-B627-0BDE-B97636889292}"/>
                  </a:ext>
                </a:extLst>
              </p:cNvPr>
              <p:cNvSpPr/>
              <p:nvPr/>
            </p:nvSpPr>
            <p:spPr bwMode="auto">
              <a:xfrm>
                <a:off x="2440" y="733"/>
                <a:ext cx="379" cy="591"/>
              </a:xfrm>
              <a:custGeom>
                <a:avLst/>
                <a:gdLst>
                  <a:gd name="T0" fmla="*/ 996 w 1382"/>
                  <a:gd name="T1" fmla="*/ 226 h 2154"/>
                  <a:gd name="T2" fmla="*/ 958 w 1382"/>
                  <a:gd name="T3" fmla="*/ 332 h 2154"/>
                  <a:gd name="T4" fmla="*/ 822 w 1382"/>
                  <a:gd name="T5" fmla="*/ 487 h 2154"/>
                  <a:gd name="T6" fmla="*/ 804 w 1382"/>
                  <a:gd name="T7" fmla="*/ 583 h 2154"/>
                  <a:gd name="T8" fmla="*/ 877 w 1382"/>
                  <a:gd name="T9" fmla="*/ 620 h 2154"/>
                  <a:gd name="T10" fmla="*/ 1078 w 1382"/>
                  <a:gd name="T11" fmla="*/ 529 h 2154"/>
                  <a:gd name="T12" fmla="*/ 1030 w 1382"/>
                  <a:gd name="T13" fmla="*/ 520 h 2154"/>
                  <a:gd name="T14" fmla="*/ 1042 w 1382"/>
                  <a:gd name="T15" fmla="*/ 453 h 2154"/>
                  <a:gd name="T16" fmla="*/ 1325 w 1382"/>
                  <a:gd name="T17" fmla="*/ 481 h 2154"/>
                  <a:gd name="T18" fmla="*/ 1315 w 1382"/>
                  <a:gd name="T19" fmla="*/ 544 h 2154"/>
                  <a:gd name="T20" fmla="*/ 1288 w 1382"/>
                  <a:gd name="T21" fmla="*/ 597 h 2154"/>
                  <a:gd name="T22" fmla="*/ 1247 w 1382"/>
                  <a:gd name="T23" fmla="*/ 601 h 2154"/>
                  <a:gd name="T24" fmla="*/ 1180 w 1382"/>
                  <a:gd name="T25" fmla="*/ 625 h 2154"/>
                  <a:gd name="T26" fmla="*/ 1048 w 1382"/>
                  <a:gd name="T27" fmla="*/ 666 h 2154"/>
                  <a:gd name="T28" fmla="*/ 1153 w 1382"/>
                  <a:gd name="T29" fmla="*/ 704 h 2154"/>
                  <a:gd name="T30" fmla="*/ 1105 w 1382"/>
                  <a:gd name="T31" fmla="*/ 737 h 2154"/>
                  <a:gd name="T32" fmla="*/ 1091 w 1382"/>
                  <a:gd name="T33" fmla="*/ 744 h 2154"/>
                  <a:gd name="T34" fmla="*/ 1078 w 1382"/>
                  <a:gd name="T35" fmla="*/ 884 h 2154"/>
                  <a:gd name="T36" fmla="*/ 976 w 1382"/>
                  <a:gd name="T37" fmla="*/ 940 h 2154"/>
                  <a:gd name="T38" fmla="*/ 914 w 1382"/>
                  <a:gd name="T39" fmla="*/ 1024 h 2154"/>
                  <a:gd name="T40" fmla="*/ 884 w 1382"/>
                  <a:gd name="T41" fmla="*/ 1044 h 2154"/>
                  <a:gd name="T42" fmla="*/ 760 w 1382"/>
                  <a:gd name="T43" fmla="*/ 1058 h 2154"/>
                  <a:gd name="T44" fmla="*/ 776 w 1382"/>
                  <a:gd name="T45" fmla="*/ 1106 h 2154"/>
                  <a:gd name="T46" fmla="*/ 627 w 1382"/>
                  <a:gd name="T47" fmla="*/ 1183 h 2154"/>
                  <a:gd name="T48" fmla="*/ 552 w 1382"/>
                  <a:gd name="T49" fmla="*/ 1271 h 2154"/>
                  <a:gd name="T50" fmla="*/ 626 w 1382"/>
                  <a:gd name="T51" fmla="*/ 1290 h 2154"/>
                  <a:gd name="T52" fmla="*/ 803 w 1382"/>
                  <a:gd name="T53" fmla="*/ 1244 h 2154"/>
                  <a:gd name="T54" fmla="*/ 855 w 1382"/>
                  <a:gd name="T55" fmla="*/ 1293 h 2154"/>
                  <a:gd name="T56" fmla="*/ 902 w 1382"/>
                  <a:gd name="T57" fmla="*/ 1375 h 2154"/>
                  <a:gd name="T58" fmla="*/ 955 w 1382"/>
                  <a:gd name="T59" fmla="*/ 1471 h 2154"/>
                  <a:gd name="T60" fmla="*/ 943 w 1382"/>
                  <a:gd name="T61" fmla="*/ 1529 h 2154"/>
                  <a:gd name="T62" fmla="*/ 944 w 1382"/>
                  <a:gd name="T63" fmla="*/ 1607 h 2154"/>
                  <a:gd name="T64" fmla="*/ 834 w 1382"/>
                  <a:gd name="T65" fmla="*/ 1621 h 2154"/>
                  <a:gd name="T66" fmla="*/ 819 w 1382"/>
                  <a:gd name="T67" fmla="*/ 1667 h 2154"/>
                  <a:gd name="T68" fmla="*/ 794 w 1382"/>
                  <a:gd name="T69" fmla="*/ 1705 h 2154"/>
                  <a:gd name="T70" fmla="*/ 720 w 1382"/>
                  <a:gd name="T71" fmla="*/ 1762 h 2154"/>
                  <a:gd name="T72" fmla="*/ 672 w 1382"/>
                  <a:gd name="T73" fmla="*/ 1888 h 2154"/>
                  <a:gd name="T74" fmla="*/ 493 w 1382"/>
                  <a:gd name="T75" fmla="*/ 2066 h 2154"/>
                  <a:gd name="T76" fmla="*/ 207 w 1382"/>
                  <a:gd name="T77" fmla="*/ 2080 h 2154"/>
                  <a:gd name="T78" fmla="*/ 150 w 1382"/>
                  <a:gd name="T79" fmla="*/ 2024 h 2154"/>
                  <a:gd name="T80" fmla="*/ 182 w 1382"/>
                  <a:gd name="T81" fmla="*/ 1961 h 2154"/>
                  <a:gd name="T82" fmla="*/ 169 w 1382"/>
                  <a:gd name="T83" fmla="*/ 1885 h 2154"/>
                  <a:gd name="T84" fmla="*/ 308 w 1382"/>
                  <a:gd name="T85" fmla="*/ 1855 h 2154"/>
                  <a:gd name="T86" fmla="*/ 363 w 1382"/>
                  <a:gd name="T87" fmla="*/ 1796 h 2154"/>
                  <a:gd name="T88" fmla="*/ 446 w 1382"/>
                  <a:gd name="T89" fmla="*/ 1687 h 2154"/>
                  <a:gd name="T90" fmla="*/ 443 w 1382"/>
                  <a:gd name="T91" fmla="*/ 1741 h 2154"/>
                  <a:gd name="T92" fmla="*/ 252 w 1382"/>
                  <a:gd name="T93" fmla="*/ 1677 h 2154"/>
                  <a:gd name="T94" fmla="*/ 14 w 1382"/>
                  <a:gd name="T95" fmla="*/ 1688 h 2154"/>
                  <a:gd name="T96" fmla="*/ 106 w 1382"/>
                  <a:gd name="T97" fmla="*/ 1635 h 2154"/>
                  <a:gd name="T98" fmla="*/ 270 w 1382"/>
                  <a:gd name="T99" fmla="*/ 1544 h 2154"/>
                  <a:gd name="T100" fmla="*/ 252 w 1382"/>
                  <a:gd name="T101" fmla="*/ 1443 h 2154"/>
                  <a:gd name="T102" fmla="*/ 390 w 1382"/>
                  <a:gd name="T103" fmla="*/ 1272 h 2154"/>
                  <a:gd name="T104" fmla="*/ 512 w 1382"/>
                  <a:gd name="T105" fmla="*/ 1139 h 2154"/>
                  <a:gd name="T106" fmla="*/ 610 w 1382"/>
                  <a:gd name="T107" fmla="*/ 1036 h 2154"/>
                  <a:gd name="T108" fmla="*/ 715 w 1382"/>
                  <a:gd name="T109" fmla="*/ 965 h 2154"/>
                  <a:gd name="T110" fmla="*/ 699 w 1382"/>
                  <a:gd name="T111" fmla="*/ 919 h 2154"/>
                  <a:gd name="T112" fmla="*/ 777 w 1382"/>
                  <a:gd name="T113" fmla="*/ 824 h 2154"/>
                  <a:gd name="T114" fmla="*/ 855 w 1382"/>
                  <a:gd name="T115" fmla="*/ 719 h 2154"/>
                  <a:gd name="T116" fmla="*/ 741 w 1382"/>
                  <a:gd name="T117" fmla="*/ 581 h 2154"/>
                  <a:gd name="T118" fmla="*/ 760 w 1382"/>
                  <a:gd name="T119" fmla="*/ 425 h 2154"/>
                  <a:gd name="T120" fmla="*/ 895 w 1382"/>
                  <a:gd name="T121" fmla="*/ 255 h 2154"/>
                  <a:gd name="T122" fmla="*/ 919 w 1382"/>
                  <a:gd name="T123" fmla="*/ 231 h 2154"/>
                  <a:gd name="T124" fmla="*/ 926 w 1382"/>
                  <a:gd name="T125" fmla="*/ 146 h 2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82" h="2154">
                    <a:moveTo>
                      <a:pt x="971" y="0"/>
                    </a:moveTo>
                    <a:cubicBezTo>
                      <a:pt x="995" y="13"/>
                      <a:pt x="1002" y="36"/>
                      <a:pt x="991" y="62"/>
                    </a:cubicBezTo>
                    <a:cubicBezTo>
                      <a:pt x="984" y="77"/>
                      <a:pt x="982" y="94"/>
                      <a:pt x="983" y="110"/>
                    </a:cubicBezTo>
                    <a:cubicBezTo>
                      <a:pt x="984" y="119"/>
                      <a:pt x="988" y="126"/>
                      <a:pt x="995" y="127"/>
                    </a:cubicBezTo>
                    <a:cubicBezTo>
                      <a:pt x="1026" y="130"/>
                      <a:pt x="1025" y="154"/>
                      <a:pt x="1027" y="175"/>
                    </a:cubicBezTo>
                    <a:cubicBezTo>
                      <a:pt x="1028" y="181"/>
                      <a:pt x="1027" y="187"/>
                      <a:pt x="1028" y="193"/>
                    </a:cubicBezTo>
                    <a:cubicBezTo>
                      <a:pt x="1035" y="218"/>
                      <a:pt x="1024" y="229"/>
                      <a:pt x="996" y="226"/>
                    </a:cubicBezTo>
                    <a:cubicBezTo>
                      <a:pt x="1001" y="234"/>
                      <a:pt x="1009" y="235"/>
                      <a:pt x="1015" y="239"/>
                    </a:cubicBezTo>
                    <a:cubicBezTo>
                      <a:pt x="1020" y="242"/>
                      <a:pt x="1027" y="242"/>
                      <a:pt x="1026" y="249"/>
                    </a:cubicBezTo>
                    <a:cubicBezTo>
                      <a:pt x="1025" y="254"/>
                      <a:pt x="1020" y="258"/>
                      <a:pt x="1015" y="259"/>
                    </a:cubicBezTo>
                    <a:cubicBezTo>
                      <a:pt x="1002" y="261"/>
                      <a:pt x="999" y="268"/>
                      <a:pt x="1001" y="280"/>
                    </a:cubicBezTo>
                    <a:cubicBezTo>
                      <a:pt x="1006" y="309"/>
                      <a:pt x="988" y="324"/>
                      <a:pt x="962" y="312"/>
                    </a:cubicBezTo>
                    <a:cubicBezTo>
                      <a:pt x="948" y="306"/>
                      <a:pt x="940" y="314"/>
                      <a:pt x="928" y="318"/>
                    </a:cubicBezTo>
                    <a:cubicBezTo>
                      <a:pt x="938" y="326"/>
                      <a:pt x="952" y="321"/>
                      <a:pt x="958" y="332"/>
                    </a:cubicBezTo>
                    <a:cubicBezTo>
                      <a:pt x="963" y="341"/>
                      <a:pt x="970" y="350"/>
                      <a:pt x="953" y="351"/>
                    </a:cubicBezTo>
                    <a:cubicBezTo>
                      <a:pt x="941" y="353"/>
                      <a:pt x="939" y="360"/>
                      <a:pt x="939" y="369"/>
                    </a:cubicBezTo>
                    <a:cubicBezTo>
                      <a:pt x="939" y="383"/>
                      <a:pt x="932" y="391"/>
                      <a:pt x="918" y="389"/>
                    </a:cubicBezTo>
                    <a:cubicBezTo>
                      <a:pt x="909" y="387"/>
                      <a:pt x="901" y="392"/>
                      <a:pt x="901" y="398"/>
                    </a:cubicBezTo>
                    <a:cubicBezTo>
                      <a:pt x="901" y="424"/>
                      <a:pt x="879" y="435"/>
                      <a:pt x="869" y="455"/>
                    </a:cubicBezTo>
                    <a:cubicBezTo>
                      <a:pt x="867" y="460"/>
                      <a:pt x="861" y="464"/>
                      <a:pt x="855" y="463"/>
                    </a:cubicBezTo>
                    <a:cubicBezTo>
                      <a:pt x="837" y="462"/>
                      <a:pt x="830" y="476"/>
                      <a:pt x="822" y="487"/>
                    </a:cubicBezTo>
                    <a:cubicBezTo>
                      <a:pt x="816" y="494"/>
                      <a:pt x="825" y="501"/>
                      <a:pt x="827" y="508"/>
                    </a:cubicBezTo>
                    <a:cubicBezTo>
                      <a:pt x="832" y="521"/>
                      <a:pt x="833" y="529"/>
                      <a:pt x="815" y="528"/>
                    </a:cubicBezTo>
                    <a:cubicBezTo>
                      <a:pt x="805" y="527"/>
                      <a:pt x="794" y="537"/>
                      <a:pt x="783" y="526"/>
                    </a:cubicBezTo>
                    <a:cubicBezTo>
                      <a:pt x="781" y="524"/>
                      <a:pt x="778" y="525"/>
                      <a:pt x="777" y="528"/>
                    </a:cubicBezTo>
                    <a:cubicBezTo>
                      <a:pt x="775" y="531"/>
                      <a:pt x="775" y="536"/>
                      <a:pt x="779" y="538"/>
                    </a:cubicBezTo>
                    <a:cubicBezTo>
                      <a:pt x="790" y="545"/>
                      <a:pt x="795" y="559"/>
                      <a:pt x="805" y="565"/>
                    </a:cubicBezTo>
                    <a:cubicBezTo>
                      <a:pt x="820" y="574"/>
                      <a:pt x="812" y="578"/>
                      <a:pt x="804" y="583"/>
                    </a:cubicBezTo>
                    <a:cubicBezTo>
                      <a:pt x="792" y="592"/>
                      <a:pt x="786" y="608"/>
                      <a:pt x="766" y="610"/>
                    </a:cubicBezTo>
                    <a:cubicBezTo>
                      <a:pt x="776" y="618"/>
                      <a:pt x="785" y="617"/>
                      <a:pt x="791" y="613"/>
                    </a:cubicBezTo>
                    <a:cubicBezTo>
                      <a:pt x="805" y="604"/>
                      <a:pt x="821" y="609"/>
                      <a:pt x="836" y="606"/>
                    </a:cubicBezTo>
                    <a:cubicBezTo>
                      <a:pt x="843" y="605"/>
                      <a:pt x="853" y="608"/>
                      <a:pt x="847" y="621"/>
                    </a:cubicBezTo>
                    <a:cubicBezTo>
                      <a:pt x="844" y="627"/>
                      <a:pt x="842" y="633"/>
                      <a:pt x="850" y="637"/>
                    </a:cubicBezTo>
                    <a:cubicBezTo>
                      <a:pt x="858" y="641"/>
                      <a:pt x="861" y="636"/>
                      <a:pt x="863" y="630"/>
                    </a:cubicBezTo>
                    <a:cubicBezTo>
                      <a:pt x="866" y="623"/>
                      <a:pt x="871" y="620"/>
                      <a:pt x="877" y="620"/>
                    </a:cubicBezTo>
                    <a:cubicBezTo>
                      <a:pt x="895" y="620"/>
                      <a:pt x="912" y="604"/>
                      <a:pt x="932" y="618"/>
                    </a:cubicBezTo>
                    <a:cubicBezTo>
                      <a:pt x="941" y="625"/>
                      <a:pt x="958" y="620"/>
                      <a:pt x="971" y="619"/>
                    </a:cubicBezTo>
                    <a:cubicBezTo>
                      <a:pt x="978" y="618"/>
                      <a:pt x="991" y="620"/>
                      <a:pt x="981" y="604"/>
                    </a:cubicBezTo>
                    <a:cubicBezTo>
                      <a:pt x="976" y="596"/>
                      <a:pt x="1000" y="572"/>
                      <a:pt x="1011" y="572"/>
                    </a:cubicBezTo>
                    <a:cubicBezTo>
                      <a:pt x="1016" y="572"/>
                      <a:pt x="1020" y="573"/>
                      <a:pt x="1025" y="573"/>
                    </a:cubicBezTo>
                    <a:cubicBezTo>
                      <a:pt x="1049" y="574"/>
                      <a:pt x="1062" y="554"/>
                      <a:pt x="1079" y="543"/>
                    </a:cubicBezTo>
                    <a:cubicBezTo>
                      <a:pt x="1086" y="539"/>
                      <a:pt x="1080" y="533"/>
                      <a:pt x="1078" y="529"/>
                    </a:cubicBezTo>
                    <a:cubicBezTo>
                      <a:pt x="1074" y="523"/>
                      <a:pt x="1072" y="529"/>
                      <a:pt x="1069" y="531"/>
                    </a:cubicBezTo>
                    <a:cubicBezTo>
                      <a:pt x="1053" y="539"/>
                      <a:pt x="1044" y="555"/>
                      <a:pt x="1026" y="561"/>
                    </a:cubicBezTo>
                    <a:cubicBezTo>
                      <a:pt x="1013" y="566"/>
                      <a:pt x="1003" y="571"/>
                      <a:pt x="994" y="557"/>
                    </a:cubicBezTo>
                    <a:cubicBezTo>
                      <a:pt x="990" y="550"/>
                      <a:pt x="974" y="555"/>
                      <a:pt x="977" y="545"/>
                    </a:cubicBezTo>
                    <a:cubicBezTo>
                      <a:pt x="981" y="535"/>
                      <a:pt x="990" y="549"/>
                      <a:pt x="997" y="546"/>
                    </a:cubicBezTo>
                    <a:cubicBezTo>
                      <a:pt x="1004" y="543"/>
                      <a:pt x="1014" y="545"/>
                      <a:pt x="1019" y="538"/>
                    </a:cubicBezTo>
                    <a:cubicBezTo>
                      <a:pt x="1023" y="532"/>
                      <a:pt x="1034" y="528"/>
                      <a:pt x="1030" y="520"/>
                    </a:cubicBezTo>
                    <a:cubicBezTo>
                      <a:pt x="1025" y="510"/>
                      <a:pt x="1020" y="524"/>
                      <a:pt x="1014" y="523"/>
                    </a:cubicBezTo>
                    <a:cubicBezTo>
                      <a:pt x="1004" y="523"/>
                      <a:pt x="995" y="525"/>
                      <a:pt x="987" y="519"/>
                    </a:cubicBezTo>
                    <a:cubicBezTo>
                      <a:pt x="981" y="515"/>
                      <a:pt x="970" y="512"/>
                      <a:pt x="972" y="502"/>
                    </a:cubicBezTo>
                    <a:cubicBezTo>
                      <a:pt x="974" y="492"/>
                      <a:pt x="980" y="483"/>
                      <a:pt x="990" y="480"/>
                    </a:cubicBezTo>
                    <a:cubicBezTo>
                      <a:pt x="1008" y="475"/>
                      <a:pt x="1025" y="464"/>
                      <a:pt x="1045" y="474"/>
                    </a:cubicBezTo>
                    <a:cubicBezTo>
                      <a:pt x="1051" y="477"/>
                      <a:pt x="1054" y="473"/>
                      <a:pt x="1056" y="467"/>
                    </a:cubicBezTo>
                    <a:cubicBezTo>
                      <a:pt x="1060" y="453"/>
                      <a:pt x="1046" y="458"/>
                      <a:pt x="1042" y="453"/>
                    </a:cubicBezTo>
                    <a:cubicBezTo>
                      <a:pt x="1070" y="426"/>
                      <a:pt x="1105" y="410"/>
                      <a:pt x="1137" y="389"/>
                    </a:cubicBezTo>
                    <a:cubicBezTo>
                      <a:pt x="1145" y="383"/>
                      <a:pt x="1153" y="386"/>
                      <a:pt x="1162" y="387"/>
                    </a:cubicBezTo>
                    <a:cubicBezTo>
                      <a:pt x="1168" y="387"/>
                      <a:pt x="1174" y="383"/>
                      <a:pt x="1181" y="381"/>
                    </a:cubicBezTo>
                    <a:cubicBezTo>
                      <a:pt x="1198" y="374"/>
                      <a:pt x="1214" y="367"/>
                      <a:pt x="1230" y="387"/>
                    </a:cubicBezTo>
                    <a:cubicBezTo>
                      <a:pt x="1246" y="405"/>
                      <a:pt x="1273" y="399"/>
                      <a:pt x="1295" y="407"/>
                    </a:cubicBezTo>
                    <a:cubicBezTo>
                      <a:pt x="1310" y="412"/>
                      <a:pt x="1326" y="433"/>
                      <a:pt x="1318" y="448"/>
                    </a:cubicBezTo>
                    <a:cubicBezTo>
                      <a:pt x="1309" y="463"/>
                      <a:pt x="1313" y="472"/>
                      <a:pt x="1325" y="481"/>
                    </a:cubicBezTo>
                    <a:cubicBezTo>
                      <a:pt x="1313" y="492"/>
                      <a:pt x="1304" y="479"/>
                      <a:pt x="1294" y="477"/>
                    </a:cubicBezTo>
                    <a:cubicBezTo>
                      <a:pt x="1297" y="494"/>
                      <a:pt x="1313" y="508"/>
                      <a:pt x="1328" y="507"/>
                    </a:cubicBezTo>
                    <a:cubicBezTo>
                      <a:pt x="1331" y="507"/>
                      <a:pt x="1337" y="505"/>
                      <a:pt x="1337" y="506"/>
                    </a:cubicBezTo>
                    <a:cubicBezTo>
                      <a:pt x="1346" y="519"/>
                      <a:pt x="1354" y="522"/>
                      <a:pt x="1365" y="506"/>
                    </a:cubicBezTo>
                    <a:cubicBezTo>
                      <a:pt x="1367" y="502"/>
                      <a:pt x="1375" y="506"/>
                      <a:pt x="1378" y="511"/>
                    </a:cubicBezTo>
                    <a:cubicBezTo>
                      <a:pt x="1382" y="518"/>
                      <a:pt x="1379" y="527"/>
                      <a:pt x="1372" y="530"/>
                    </a:cubicBezTo>
                    <a:cubicBezTo>
                      <a:pt x="1354" y="536"/>
                      <a:pt x="1336" y="547"/>
                      <a:pt x="1315" y="544"/>
                    </a:cubicBezTo>
                    <a:cubicBezTo>
                      <a:pt x="1308" y="543"/>
                      <a:pt x="1300" y="542"/>
                      <a:pt x="1296" y="551"/>
                    </a:cubicBezTo>
                    <a:cubicBezTo>
                      <a:pt x="1293" y="559"/>
                      <a:pt x="1298" y="565"/>
                      <a:pt x="1304" y="570"/>
                    </a:cubicBezTo>
                    <a:cubicBezTo>
                      <a:pt x="1309" y="574"/>
                      <a:pt x="1317" y="579"/>
                      <a:pt x="1312" y="585"/>
                    </a:cubicBezTo>
                    <a:cubicBezTo>
                      <a:pt x="1307" y="592"/>
                      <a:pt x="1299" y="585"/>
                      <a:pt x="1294" y="580"/>
                    </a:cubicBezTo>
                    <a:cubicBezTo>
                      <a:pt x="1289" y="576"/>
                      <a:pt x="1283" y="573"/>
                      <a:pt x="1278" y="578"/>
                    </a:cubicBezTo>
                    <a:cubicBezTo>
                      <a:pt x="1272" y="583"/>
                      <a:pt x="1267" y="591"/>
                      <a:pt x="1268" y="597"/>
                    </a:cubicBezTo>
                    <a:cubicBezTo>
                      <a:pt x="1273" y="612"/>
                      <a:pt x="1280" y="597"/>
                      <a:pt x="1288" y="597"/>
                    </a:cubicBezTo>
                    <a:cubicBezTo>
                      <a:pt x="1283" y="610"/>
                      <a:pt x="1284" y="617"/>
                      <a:pt x="1302" y="613"/>
                    </a:cubicBezTo>
                    <a:cubicBezTo>
                      <a:pt x="1313" y="610"/>
                      <a:pt x="1320" y="625"/>
                      <a:pt x="1332" y="628"/>
                    </a:cubicBezTo>
                    <a:cubicBezTo>
                      <a:pt x="1334" y="628"/>
                      <a:pt x="1333" y="634"/>
                      <a:pt x="1332" y="634"/>
                    </a:cubicBezTo>
                    <a:cubicBezTo>
                      <a:pt x="1319" y="625"/>
                      <a:pt x="1303" y="650"/>
                      <a:pt x="1292" y="630"/>
                    </a:cubicBezTo>
                    <a:cubicBezTo>
                      <a:pt x="1287" y="623"/>
                      <a:pt x="1280" y="625"/>
                      <a:pt x="1274" y="627"/>
                    </a:cubicBezTo>
                    <a:cubicBezTo>
                      <a:pt x="1264" y="631"/>
                      <a:pt x="1259" y="628"/>
                      <a:pt x="1259" y="617"/>
                    </a:cubicBezTo>
                    <a:cubicBezTo>
                      <a:pt x="1259" y="608"/>
                      <a:pt x="1259" y="599"/>
                      <a:pt x="1247" y="601"/>
                    </a:cubicBezTo>
                    <a:cubicBezTo>
                      <a:pt x="1234" y="603"/>
                      <a:pt x="1219" y="605"/>
                      <a:pt x="1214" y="618"/>
                    </a:cubicBezTo>
                    <a:cubicBezTo>
                      <a:pt x="1211" y="624"/>
                      <a:pt x="1222" y="628"/>
                      <a:pt x="1229" y="631"/>
                    </a:cubicBezTo>
                    <a:cubicBezTo>
                      <a:pt x="1232" y="633"/>
                      <a:pt x="1237" y="631"/>
                      <a:pt x="1238" y="637"/>
                    </a:cubicBezTo>
                    <a:cubicBezTo>
                      <a:pt x="1239" y="643"/>
                      <a:pt x="1233" y="643"/>
                      <a:pt x="1229" y="645"/>
                    </a:cubicBezTo>
                    <a:cubicBezTo>
                      <a:pt x="1224" y="648"/>
                      <a:pt x="1219" y="655"/>
                      <a:pt x="1215" y="654"/>
                    </a:cubicBezTo>
                    <a:cubicBezTo>
                      <a:pt x="1207" y="652"/>
                      <a:pt x="1190" y="657"/>
                      <a:pt x="1196" y="640"/>
                    </a:cubicBezTo>
                    <a:cubicBezTo>
                      <a:pt x="1201" y="622"/>
                      <a:pt x="1187" y="622"/>
                      <a:pt x="1180" y="625"/>
                    </a:cubicBezTo>
                    <a:cubicBezTo>
                      <a:pt x="1163" y="633"/>
                      <a:pt x="1146" y="640"/>
                      <a:pt x="1126" y="637"/>
                    </a:cubicBezTo>
                    <a:cubicBezTo>
                      <a:pt x="1122" y="636"/>
                      <a:pt x="1116" y="640"/>
                      <a:pt x="1116" y="645"/>
                    </a:cubicBezTo>
                    <a:cubicBezTo>
                      <a:pt x="1116" y="662"/>
                      <a:pt x="1104" y="663"/>
                      <a:pt x="1094" y="658"/>
                    </a:cubicBezTo>
                    <a:cubicBezTo>
                      <a:pt x="1078" y="650"/>
                      <a:pt x="1100" y="644"/>
                      <a:pt x="1096" y="635"/>
                    </a:cubicBezTo>
                    <a:cubicBezTo>
                      <a:pt x="1089" y="632"/>
                      <a:pt x="1086" y="637"/>
                      <a:pt x="1082" y="642"/>
                    </a:cubicBezTo>
                    <a:cubicBezTo>
                      <a:pt x="1077" y="650"/>
                      <a:pt x="1071" y="658"/>
                      <a:pt x="1059" y="656"/>
                    </a:cubicBezTo>
                    <a:cubicBezTo>
                      <a:pt x="1053" y="655"/>
                      <a:pt x="1049" y="659"/>
                      <a:pt x="1048" y="666"/>
                    </a:cubicBezTo>
                    <a:cubicBezTo>
                      <a:pt x="1047" y="671"/>
                      <a:pt x="1049" y="675"/>
                      <a:pt x="1055" y="675"/>
                    </a:cubicBezTo>
                    <a:cubicBezTo>
                      <a:pt x="1060" y="676"/>
                      <a:pt x="1065" y="677"/>
                      <a:pt x="1065" y="683"/>
                    </a:cubicBezTo>
                    <a:cubicBezTo>
                      <a:pt x="1065" y="690"/>
                      <a:pt x="1058" y="687"/>
                      <a:pt x="1054" y="688"/>
                    </a:cubicBezTo>
                    <a:cubicBezTo>
                      <a:pt x="1051" y="688"/>
                      <a:pt x="1047" y="689"/>
                      <a:pt x="1046" y="692"/>
                    </a:cubicBezTo>
                    <a:cubicBezTo>
                      <a:pt x="1045" y="696"/>
                      <a:pt x="1050" y="697"/>
                      <a:pt x="1051" y="700"/>
                    </a:cubicBezTo>
                    <a:cubicBezTo>
                      <a:pt x="1067" y="725"/>
                      <a:pt x="1092" y="710"/>
                      <a:pt x="1112" y="712"/>
                    </a:cubicBezTo>
                    <a:cubicBezTo>
                      <a:pt x="1125" y="714"/>
                      <a:pt x="1142" y="722"/>
                      <a:pt x="1153" y="704"/>
                    </a:cubicBezTo>
                    <a:cubicBezTo>
                      <a:pt x="1154" y="702"/>
                      <a:pt x="1165" y="703"/>
                      <a:pt x="1165" y="707"/>
                    </a:cubicBezTo>
                    <a:cubicBezTo>
                      <a:pt x="1164" y="718"/>
                      <a:pt x="1177" y="723"/>
                      <a:pt x="1175" y="732"/>
                    </a:cubicBezTo>
                    <a:cubicBezTo>
                      <a:pt x="1174" y="738"/>
                      <a:pt x="1167" y="741"/>
                      <a:pt x="1161" y="735"/>
                    </a:cubicBezTo>
                    <a:cubicBezTo>
                      <a:pt x="1154" y="727"/>
                      <a:pt x="1148" y="721"/>
                      <a:pt x="1136" y="730"/>
                    </a:cubicBezTo>
                    <a:cubicBezTo>
                      <a:pt x="1132" y="734"/>
                      <a:pt x="1127" y="729"/>
                      <a:pt x="1123" y="725"/>
                    </a:cubicBezTo>
                    <a:cubicBezTo>
                      <a:pt x="1117" y="719"/>
                      <a:pt x="1112" y="723"/>
                      <a:pt x="1107" y="727"/>
                    </a:cubicBezTo>
                    <a:cubicBezTo>
                      <a:pt x="1104" y="729"/>
                      <a:pt x="1103" y="733"/>
                      <a:pt x="1105" y="737"/>
                    </a:cubicBezTo>
                    <a:cubicBezTo>
                      <a:pt x="1108" y="743"/>
                      <a:pt x="1112" y="744"/>
                      <a:pt x="1118" y="742"/>
                    </a:cubicBezTo>
                    <a:cubicBezTo>
                      <a:pt x="1119" y="741"/>
                      <a:pt x="1121" y="740"/>
                      <a:pt x="1122" y="741"/>
                    </a:cubicBezTo>
                    <a:cubicBezTo>
                      <a:pt x="1132" y="742"/>
                      <a:pt x="1145" y="740"/>
                      <a:pt x="1148" y="749"/>
                    </a:cubicBezTo>
                    <a:cubicBezTo>
                      <a:pt x="1151" y="758"/>
                      <a:pt x="1138" y="761"/>
                      <a:pt x="1132" y="766"/>
                    </a:cubicBezTo>
                    <a:cubicBezTo>
                      <a:pt x="1128" y="769"/>
                      <a:pt x="1124" y="771"/>
                      <a:pt x="1120" y="773"/>
                    </a:cubicBezTo>
                    <a:cubicBezTo>
                      <a:pt x="1108" y="778"/>
                      <a:pt x="1099" y="778"/>
                      <a:pt x="1099" y="761"/>
                    </a:cubicBezTo>
                    <a:cubicBezTo>
                      <a:pt x="1099" y="754"/>
                      <a:pt x="1102" y="745"/>
                      <a:pt x="1091" y="744"/>
                    </a:cubicBezTo>
                    <a:cubicBezTo>
                      <a:pt x="1080" y="743"/>
                      <a:pt x="1070" y="745"/>
                      <a:pt x="1063" y="752"/>
                    </a:cubicBezTo>
                    <a:cubicBezTo>
                      <a:pt x="1056" y="758"/>
                      <a:pt x="1064" y="761"/>
                      <a:pt x="1070" y="764"/>
                    </a:cubicBezTo>
                    <a:cubicBezTo>
                      <a:pt x="1086" y="773"/>
                      <a:pt x="1094" y="803"/>
                      <a:pt x="1085" y="818"/>
                    </a:cubicBezTo>
                    <a:cubicBezTo>
                      <a:pt x="1079" y="826"/>
                      <a:pt x="1073" y="828"/>
                      <a:pt x="1064" y="828"/>
                    </a:cubicBezTo>
                    <a:cubicBezTo>
                      <a:pt x="1056" y="827"/>
                      <a:pt x="1049" y="829"/>
                      <a:pt x="1044" y="836"/>
                    </a:cubicBezTo>
                    <a:cubicBezTo>
                      <a:pt x="1031" y="855"/>
                      <a:pt x="1034" y="862"/>
                      <a:pt x="1057" y="870"/>
                    </a:cubicBezTo>
                    <a:cubicBezTo>
                      <a:pt x="1065" y="873"/>
                      <a:pt x="1079" y="870"/>
                      <a:pt x="1078" y="884"/>
                    </a:cubicBezTo>
                    <a:cubicBezTo>
                      <a:pt x="1077" y="893"/>
                      <a:pt x="1053" y="904"/>
                      <a:pt x="1043" y="898"/>
                    </a:cubicBezTo>
                    <a:cubicBezTo>
                      <a:pt x="1029" y="889"/>
                      <a:pt x="1019" y="895"/>
                      <a:pt x="1006" y="899"/>
                    </a:cubicBezTo>
                    <a:cubicBezTo>
                      <a:pt x="983" y="906"/>
                      <a:pt x="958" y="916"/>
                      <a:pt x="933" y="900"/>
                    </a:cubicBezTo>
                    <a:cubicBezTo>
                      <a:pt x="930" y="897"/>
                      <a:pt x="924" y="894"/>
                      <a:pt x="923" y="897"/>
                    </a:cubicBezTo>
                    <a:cubicBezTo>
                      <a:pt x="920" y="906"/>
                      <a:pt x="912" y="913"/>
                      <a:pt x="914" y="924"/>
                    </a:cubicBezTo>
                    <a:cubicBezTo>
                      <a:pt x="918" y="946"/>
                      <a:pt x="935" y="952"/>
                      <a:pt x="952" y="939"/>
                    </a:cubicBezTo>
                    <a:cubicBezTo>
                      <a:pt x="960" y="933"/>
                      <a:pt x="970" y="933"/>
                      <a:pt x="976" y="940"/>
                    </a:cubicBezTo>
                    <a:cubicBezTo>
                      <a:pt x="983" y="948"/>
                      <a:pt x="972" y="953"/>
                      <a:pt x="967" y="956"/>
                    </a:cubicBezTo>
                    <a:cubicBezTo>
                      <a:pt x="959" y="963"/>
                      <a:pt x="951" y="967"/>
                      <a:pt x="951" y="979"/>
                    </a:cubicBezTo>
                    <a:cubicBezTo>
                      <a:pt x="950" y="993"/>
                      <a:pt x="936" y="984"/>
                      <a:pt x="930" y="990"/>
                    </a:cubicBezTo>
                    <a:cubicBezTo>
                      <a:pt x="928" y="994"/>
                      <a:pt x="931" y="995"/>
                      <a:pt x="934" y="997"/>
                    </a:cubicBezTo>
                    <a:cubicBezTo>
                      <a:pt x="940" y="1000"/>
                      <a:pt x="945" y="1003"/>
                      <a:pt x="943" y="1011"/>
                    </a:cubicBezTo>
                    <a:cubicBezTo>
                      <a:pt x="941" y="1018"/>
                      <a:pt x="935" y="1020"/>
                      <a:pt x="930" y="1022"/>
                    </a:cubicBezTo>
                    <a:cubicBezTo>
                      <a:pt x="925" y="1023"/>
                      <a:pt x="919" y="1022"/>
                      <a:pt x="914" y="1024"/>
                    </a:cubicBezTo>
                    <a:cubicBezTo>
                      <a:pt x="900" y="1027"/>
                      <a:pt x="889" y="1033"/>
                      <a:pt x="900" y="1050"/>
                    </a:cubicBezTo>
                    <a:cubicBezTo>
                      <a:pt x="905" y="1057"/>
                      <a:pt x="902" y="1065"/>
                      <a:pt x="902" y="1072"/>
                    </a:cubicBezTo>
                    <a:cubicBezTo>
                      <a:pt x="902" y="1083"/>
                      <a:pt x="892" y="1086"/>
                      <a:pt x="883" y="1080"/>
                    </a:cubicBezTo>
                    <a:cubicBezTo>
                      <a:pt x="878" y="1077"/>
                      <a:pt x="874" y="1072"/>
                      <a:pt x="869" y="1069"/>
                    </a:cubicBezTo>
                    <a:cubicBezTo>
                      <a:pt x="866" y="1066"/>
                      <a:pt x="861" y="1065"/>
                      <a:pt x="862" y="1061"/>
                    </a:cubicBezTo>
                    <a:cubicBezTo>
                      <a:pt x="864" y="1055"/>
                      <a:pt x="869" y="1055"/>
                      <a:pt x="874" y="1057"/>
                    </a:cubicBezTo>
                    <a:cubicBezTo>
                      <a:pt x="887" y="1060"/>
                      <a:pt x="886" y="1054"/>
                      <a:pt x="884" y="1044"/>
                    </a:cubicBezTo>
                    <a:cubicBezTo>
                      <a:pt x="879" y="1010"/>
                      <a:pt x="879" y="1020"/>
                      <a:pt x="901" y="1008"/>
                    </a:cubicBezTo>
                    <a:cubicBezTo>
                      <a:pt x="877" y="998"/>
                      <a:pt x="851" y="993"/>
                      <a:pt x="827" y="981"/>
                    </a:cubicBezTo>
                    <a:cubicBezTo>
                      <a:pt x="816" y="975"/>
                      <a:pt x="809" y="989"/>
                      <a:pt x="801" y="995"/>
                    </a:cubicBezTo>
                    <a:cubicBezTo>
                      <a:pt x="802" y="997"/>
                      <a:pt x="804" y="998"/>
                      <a:pt x="805" y="999"/>
                    </a:cubicBezTo>
                    <a:cubicBezTo>
                      <a:pt x="814" y="1003"/>
                      <a:pt x="832" y="992"/>
                      <a:pt x="833" y="1009"/>
                    </a:cubicBezTo>
                    <a:cubicBezTo>
                      <a:pt x="835" y="1028"/>
                      <a:pt x="815" y="1047"/>
                      <a:pt x="797" y="1047"/>
                    </a:cubicBezTo>
                    <a:cubicBezTo>
                      <a:pt x="784" y="1047"/>
                      <a:pt x="771" y="1048"/>
                      <a:pt x="760" y="1058"/>
                    </a:cubicBezTo>
                    <a:cubicBezTo>
                      <a:pt x="757" y="1062"/>
                      <a:pt x="749" y="1060"/>
                      <a:pt x="750" y="1068"/>
                    </a:cubicBezTo>
                    <a:cubicBezTo>
                      <a:pt x="751" y="1077"/>
                      <a:pt x="755" y="1084"/>
                      <a:pt x="762" y="1090"/>
                    </a:cubicBezTo>
                    <a:cubicBezTo>
                      <a:pt x="767" y="1093"/>
                      <a:pt x="774" y="1091"/>
                      <a:pt x="772" y="1084"/>
                    </a:cubicBezTo>
                    <a:cubicBezTo>
                      <a:pt x="766" y="1064"/>
                      <a:pt x="784" y="1068"/>
                      <a:pt x="792" y="1064"/>
                    </a:cubicBezTo>
                    <a:cubicBezTo>
                      <a:pt x="797" y="1062"/>
                      <a:pt x="802" y="1067"/>
                      <a:pt x="803" y="1073"/>
                    </a:cubicBezTo>
                    <a:cubicBezTo>
                      <a:pt x="804" y="1078"/>
                      <a:pt x="802" y="1083"/>
                      <a:pt x="796" y="1084"/>
                    </a:cubicBezTo>
                    <a:cubicBezTo>
                      <a:pt x="782" y="1085"/>
                      <a:pt x="779" y="1095"/>
                      <a:pt x="776" y="1106"/>
                    </a:cubicBezTo>
                    <a:cubicBezTo>
                      <a:pt x="770" y="1125"/>
                      <a:pt x="726" y="1146"/>
                      <a:pt x="707" y="1141"/>
                    </a:cubicBezTo>
                    <a:cubicBezTo>
                      <a:pt x="694" y="1138"/>
                      <a:pt x="679" y="1133"/>
                      <a:pt x="679" y="1156"/>
                    </a:cubicBezTo>
                    <a:cubicBezTo>
                      <a:pt x="679" y="1166"/>
                      <a:pt x="670" y="1168"/>
                      <a:pt x="663" y="1171"/>
                    </a:cubicBezTo>
                    <a:cubicBezTo>
                      <a:pt x="656" y="1174"/>
                      <a:pt x="652" y="1173"/>
                      <a:pt x="650" y="1165"/>
                    </a:cubicBezTo>
                    <a:cubicBezTo>
                      <a:pt x="648" y="1160"/>
                      <a:pt x="643" y="1160"/>
                      <a:pt x="638" y="1162"/>
                    </a:cubicBezTo>
                    <a:cubicBezTo>
                      <a:pt x="627" y="1166"/>
                      <a:pt x="627" y="1174"/>
                      <a:pt x="627" y="1183"/>
                    </a:cubicBezTo>
                    <a:cubicBezTo>
                      <a:pt x="627" y="1183"/>
                      <a:pt x="627" y="1183"/>
                      <a:pt x="627" y="1183"/>
                    </a:cubicBezTo>
                    <a:cubicBezTo>
                      <a:pt x="607" y="1191"/>
                      <a:pt x="587" y="1199"/>
                      <a:pt x="570" y="1214"/>
                    </a:cubicBezTo>
                    <a:cubicBezTo>
                      <a:pt x="565" y="1218"/>
                      <a:pt x="561" y="1221"/>
                      <a:pt x="559" y="1227"/>
                    </a:cubicBezTo>
                    <a:cubicBezTo>
                      <a:pt x="555" y="1236"/>
                      <a:pt x="548" y="1240"/>
                      <a:pt x="538" y="1237"/>
                    </a:cubicBezTo>
                    <a:cubicBezTo>
                      <a:pt x="525" y="1234"/>
                      <a:pt x="513" y="1236"/>
                      <a:pt x="504" y="1247"/>
                    </a:cubicBezTo>
                    <a:cubicBezTo>
                      <a:pt x="520" y="1252"/>
                      <a:pt x="534" y="1262"/>
                      <a:pt x="551" y="1260"/>
                    </a:cubicBezTo>
                    <a:cubicBezTo>
                      <a:pt x="554" y="1260"/>
                      <a:pt x="557" y="1263"/>
                      <a:pt x="557" y="1267"/>
                    </a:cubicBezTo>
                    <a:cubicBezTo>
                      <a:pt x="558" y="1270"/>
                      <a:pt x="554" y="1271"/>
                      <a:pt x="552" y="1271"/>
                    </a:cubicBezTo>
                    <a:cubicBezTo>
                      <a:pt x="543" y="1274"/>
                      <a:pt x="534" y="1277"/>
                      <a:pt x="525" y="1279"/>
                    </a:cubicBezTo>
                    <a:cubicBezTo>
                      <a:pt x="520" y="1281"/>
                      <a:pt x="510" y="1278"/>
                      <a:pt x="513" y="1289"/>
                    </a:cubicBezTo>
                    <a:cubicBezTo>
                      <a:pt x="515" y="1298"/>
                      <a:pt x="521" y="1307"/>
                      <a:pt x="531" y="1302"/>
                    </a:cubicBezTo>
                    <a:cubicBezTo>
                      <a:pt x="549" y="1294"/>
                      <a:pt x="568" y="1302"/>
                      <a:pt x="586" y="1292"/>
                    </a:cubicBezTo>
                    <a:cubicBezTo>
                      <a:pt x="596" y="1287"/>
                      <a:pt x="610" y="1292"/>
                      <a:pt x="620" y="1299"/>
                    </a:cubicBezTo>
                    <a:cubicBezTo>
                      <a:pt x="626" y="1302"/>
                      <a:pt x="630" y="1304"/>
                      <a:pt x="634" y="1298"/>
                    </a:cubicBezTo>
                    <a:cubicBezTo>
                      <a:pt x="639" y="1288"/>
                      <a:pt x="630" y="1292"/>
                      <a:pt x="626" y="1290"/>
                    </a:cubicBezTo>
                    <a:cubicBezTo>
                      <a:pt x="620" y="1287"/>
                      <a:pt x="616" y="1282"/>
                      <a:pt x="619" y="1276"/>
                    </a:cubicBezTo>
                    <a:cubicBezTo>
                      <a:pt x="622" y="1269"/>
                      <a:pt x="629" y="1271"/>
                      <a:pt x="635" y="1274"/>
                    </a:cubicBezTo>
                    <a:cubicBezTo>
                      <a:pt x="649" y="1281"/>
                      <a:pt x="666" y="1281"/>
                      <a:pt x="680" y="1291"/>
                    </a:cubicBezTo>
                    <a:cubicBezTo>
                      <a:pt x="697" y="1304"/>
                      <a:pt x="710" y="1287"/>
                      <a:pt x="723" y="1281"/>
                    </a:cubicBezTo>
                    <a:cubicBezTo>
                      <a:pt x="740" y="1272"/>
                      <a:pt x="757" y="1263"/>
                      <a:pt x="777" y="1267"/>
                    </a:cubicBezTo>
                    <a:cubicBezTo>
                      <a:pt x="787" y="1269"/>
                      <a:pt x="790" y="1261"/>
                      <a:pt x="791" y="1253"/>
                    </a:cubicBezTo>
                    <a:cubicBezTo>
                      <a:pt x="792" y="1246"/>
                      <a:pt x="795" y="1243"/>
                      <a:pt x="803" y="1244"/>
                    </a:cubicBezTo>
                    <a:cubicBezTo>
                      <a:pt x="809" y="1244"/>
                      <a:pt x="811" y="1247"/>
                      <a:pt x="811" y="1253"/>
                    </a:cubicBezTo>
                    <a:cubicBezTo>
                      <a:pt x="811" y="1258"/>
                      <a:pt x="813" y="1265"/>
                      <a:pt x="805" y="1267"/>
                    </a:cubicBezTo>
                    <a:cubicBezTo>
                      <a:pt x="800" y="1269"/>
                      <a:pt x="796" y="1270"/>
                      <a:pt x="791" y="1271"/>
                    </a:cubicBezTo>
                    <a:cubicBezTo>
                      <a:pt x="786" y="1272"/>
                      <a:pt x="780" y="1271"/>
                      <a:pt x="780" y="1279"/>
                    </a:cubicBezTo>
                    <a:cubicBezTo>
                      <a:pt x="780" y="1288"/>
                      <a:pt x="787" y="1291"/>
                      <a:pt x="793" y="1291"/>
                    </a:cubicBezTo>
                    <a:cubicBezTo>
                      <a:pt x="799" y="1291"/>
                      <a:pt x="804" y="1290"/>
                      <a:pt x="809" y="1295"/>
                    </a:cubicBezTo>
                    <a:cubicBezTo>
                      <a:pt x="814" y="1300"/>
                      <a:pt x="850" y="1297"/>
                      <a:pt x="855" y="1293"/>
                    </a:cubicBezTo>
                    <a:cubicBezTo>
                      <a:pt x="859" y="1288"/>
                      <a:pt x="856" y="1286"/>
                      <a:pt x="852" y="1284"/>
                    </a:cubicBezTo>
                    <a:cubicBezTo>
                      <a:pt x="846" y="1282"/>
                      <a:pt x="841" y="1280"/>
                      <a:pt x="834" y="1278"/>
                    </a:cubicBezTo>
                    <a:cubicBezTo>
                      <a:pt x="854" y="1268"/>
                      <a:pt x="873" y="1256"/>
                      <a:pt x="894" y="1250"/>
                    </a:cubicBezTo>
                    <a:cubicBezTo>
                      <a:pt x="905" y="1247"/>
                      <a:pt x="909" y="1251"/>
                      <a:pt x="910" y="1258"/>
                    </a:cubicBezTo>
                    <a:cubicBezTo>
                      <a:pt x="912" y="1272"/>
                      <a:pt x="917" y="1288"/>
                      <a:pt x="892" y="1296"/>
                    </a:cubicBezTo>
                    <a:cubicBezTo>
                      <a:pt x="918" y="1303"/>
                      <a:pt x="912" y="1312"/>
                      <a:pt x="901" y="1325"/>
                    </a:cubicBezTo>
                    <a:cubicBezTo>
                      <a:pt x="885" y="1344"/>
                      <a:pt x="886" y="1357"/>
                      <a:pt x="902" y="1375"/>
                    </a:cubicBezTo>
                    <a:cubicBezTo>
                      <a:pt x="904" y="1377"/>
                      <a:pt x="904" y="1381"/>
                      <a:pt x="907" y="1381"/>
                    </a:cubicBezTo>
                    <a:cubicBezTo>
                      <a:pt x="930" y="1374"/>
                      <a:pt x="930" y="1392"/>
                      <a:pt x="934" y="1405"/>
                    </a:cubicBezTo>
                    <a:cubicBezTo>
                      <a:pt x="939" y="1423"/>
                      <a:pt x="951" y="1429"/>
                      <a:pt x="968" y="1427"/>
                    </a:cubicBezTo>
                    <a:cubicBezTo>
                      <a:pt x="973" y="1427"/>
                      <a:pt x="978" y="1423"/>
                      <a:pt x="984" y="1426"/>
                    </a:cubicBezTo>
                    <a:cubicBezTo>
                      <a:pt x="988" y="1428"/>
                      <a:pt x="993" y="1429"/>
                      <a:pt x="993" y="1435"/>
                    </a:cubicBezTo>
                    <a:cubicBezTo>
                      <a:pt x="993" y="1440"/>
                      <a:pt x="988" y="1439"/>
                      <a:pt x="984" y="1440"/>
                    </a:cubicBezTo>
                    <a:cubicBezTo>
                      <a:pt x="966" y="1442"/>
                      <a:pt x="968" y="1464"/>
                      <a:pt x="955" y="1471"/>
                    </a:cubicBezTo>
                    <a:cubicBezTo>
                      <a:pt x="952" y="1473"/>
                      <a:pt x="955" y="1477"/>
                      <a:pt x="958" y="1479"/>
                    </a:cubicBezTo>
                    <a:cubicBezTo>
                      <a:pt x="964" y="1484"/>
                      <a:pt x="970" y="1485"/>
                      <a:pt x="976" y="1480"/>
                    </a:cubicBezTo>
                    <a:cubicBezTo>
                      <a:pt x="991" y="1466"/>
                      <a:pt x="990" y="1487"/>
                      <a:pt x="995" y="1491"/>
                    </a:cubicBezTo>
                    <a:cubicBezTo>
                      <a:pt x="1003" y="1496"/>
                      <a:pt x="993" y="1499"/>
                      <a:pt x="989" y="1502"/>
                    </a:cubicBezTo>
                    <a:cubicBezTo>
                      <a:pt x="977" y="1513"/>
                      <a:pt x="965" y="1525"/>
                      <a:pt x="947" y="1512"/>
                    </a:cubicBezTo>
                    <a:cubicBezTo>
                      <a:pt x="943" y="1509"/>
                      <a:pt x="936" y="1515"/>
                      <a:pt x="934" y="1520"/>
                    </a:cubicBezTo>
                    <a:cubicBezTo>
                      <a:pt x="932" y="1526"/>
                      <a:pt x="939" y="1527"/>
                      <a:pt x="943" y="1529"/>
                    </a:cubicBezTo>
                    <a:cubicBezTo>
                      <a:pt x="952" y="1533"/>
                      <a:pt x="959" y="1539"/>
                      <a:pt x="963" y="1549"/>
                    </a:cubicBezTo>
                    <a:cubicBezTo>
                      <a:pt x="966" y="1555"/>
                      <a:pt x="967" y="1559"/>
                      <a:pt x="962" y="1563"/>
                    </a:cubicBezTo>
                    <a:cubicBezTo>
                      <a:pt x="944" y="1574"/>
                      <a:pt x="953" y="1586"/>
                      <a:pt x="961" y="1598"/>
                    </a:cubicBezTo>
                    <a:cubicBezTo>
                      <a:pt x="963" y="1601"/>
                      <a:pt x="966" y="1604"/>
                      <a:pt x="968" y="1607"/>
                    </a:cubicBezTo>
                    <a:cubicBezTo>
                      <a:pt x="972" y="1612"/>
                      <a:pt x="972" y="1617"/>
                      <a:pt x="967" y="1621"/>
                    </a:cubicBezTo>
                    <a:cubicBezTo>
                      <a:pt x="961" y="1625"/>
                      <a:pt x="956" y="1625"/>
                      <a:pt x="951" y="1618"/>
                    </a:cubicBezTo>
                    <a:cubicBezTo>
                      <a:pt x="949" y="1615"/>
                      <a:pt x="947" y="1610"/>
                      <a:pt x="944" y="1607"/>
                    </a:cubicBezTo>
                    <a:cubicBezTo>
                      <a:pt x="939" y="1603"/>
                      <a:pt x="932" y="1599"/>
                      <a:pt x="925" y="1601"/>
                    </a:cubicBezTo>
                    <a:cubicBezTo>
                      <a:pt x="918" y="1604"/>
                      <a:pt x="922" y="1611"/>
                      <a:pt x="921" y="1616"/>
                    </a:cubicBezTo>
                    <a:cubicBezTo>
                      <a:pt x="920" y="1627"/>
                      <a:pt x="924" y="1641"/>
                      <a:pt x="911" y="1646"/>
                    </a:cubicBezTo>
                    <a:cubicBezTo>
                      <a:pt x="898" y="1652"/>
                      <a:pt x="888" y="1642"/>
                      <a:pt x="883" y="1633"/>
                    </a:cubicBezTo>
                    <a:cubicBezTo>
                      <a:pt x="874" y="1611"/>
                      <a:pt x="851" y="1616"/>
                      <a:pt x="837" y="1605"/>
                    </a:cubicBezTo>
                    <a:cubicBezTo>
                      <a:pt x="829" y="1599"/>
                      <a:pt x="823" y="1610"/>
                      <a:pt x="818" y="1616"/>
                    </a:cubicBezTo>
                    <a:cubicBezTo>
                      <a:pt x="823" y="1621"/>
                      <a:pt x="829" y="1621"/>
                      <a:pt x="834" y="1621"/>
                    </a:cubicBezTo>
                    <a:cubicBezTo>
                      <a:pt x="851" y="1619"/>
                      <a:pt x="864" y="1617"/>
                      <a:pt x="854" y="1643"/>
                    </a:cubicBezTo>
                    <a:cubicBezTo>
                      <a:pt x="849" y="1655"/>
                      <a:pt x="864" y="1652"/>
                      <a:pt x="871" y="1649"/>
                    </a:cubicBezTo>
                    <a:cubicBezTo>
                      <a:pt x="876" y="1646"/>
                      <a:pt x="881" y="1641"/>
                      <a:pt x="885" y="1648"/>
                    </a:cubicBezTo>
                    <a:cubicBezTo>
                      <a:pt x="889" y="1656"/>
                      <a:pt x="880" y="1656"/>
                      <a:pt x="876" y="1659"/>
                    </a:cubicBezTo>
                    <a:cubicBezTo>
                      <a:pt x="871" y="1663"/>
                      <a:pt x="864" y="1665"/>
                      <a:pt x="860" y="1669"/>
                    </a:cubicBezTo>
                    <a:cubicBezTo>
                      <a:pt x="850" y="1678"/>
                      <a:pt x="842" y="1680"/>
                      <a:pt x="832" y="1670"/>
                    </a:cubicBezTo>
                    <a:cubicBezTo>
                      <a:pt x="828" y="1666"/>
                      <a:pt x="824" y="1661"/>
                      <a:pt x="819" y="1667"/>
                    </a:cubicBezTo>
                    <a:cubicBezTo>
                      <a:pt x="814" y="1672"/>
                      <a:pt x="818" y="1675"/>
                      <a:pt x="821" y="1679"/>
                    </a:cubicBezTo>
                    <a:cubicBezTo>
                      <a:pt x="824" y="1685"/>
                      <a:pt x="831" y="1692"/>
                      <a:pt x="821" y="1697"/>
                    </a:cubicBezTo>
                    <a:cubicBezTo>
                      <a:pt x="814" y="1701"/>
                      <a:pt x="807" y="1701"/>
                      <a:pt x="802" y="1691"/>
                    </a:cubicBezTo>
                    <a:cubicBezTo>
                      <a:pt x="799" y="1683"/>
                      <a:pt x="768" y="1679"/>
                      <a:pt x="762" y="1683"/>
                    </a:cubicBezTo>
                    <a:cubicBezTo>
                      <a:pt x="756" y="1688"/>
                      <a:pt x="753" y="1715"/>
                      <a:pt x="758" y="1723"/>
                    </a:cubicBezTo>
                    <a:cubicBezTo>
                      <a:pt x="763" y="1730"/>
                      <a:pt x="776" y="1728"/>
                      <a:pt x="779" y="1717"/>
                    </a:cubicBezTo>
                    <a:cubicBezTo>
                      <a:pt x="781" y="1708"/>
                      <a:pt x="787" y="1706"/>
                      <a:pt x="794" y="1705"/>
                    </a:cubicBezTo>
                    <a:cubicBezTo>
                      <a:pt x="799" y="1704"/>
                      <a:pt x="800" y="1711"/>
                      <a:pt x="798" y="1712"/>
                    </a:cubicBezTo>
                    <a:cubicBezTo>
                      <a:pt x="789" y="1717"/>
                      <a:pt x="811" y="1732"/>
                      <a:pt x="790" y="1734"/>
                    </a:cubicBezTo>
                    <a:cubicBezTo>
                      <a:pt x="777" y="1735"/>
                      <a:pt x="770" y="1744"/>
                      <a:pt x="774" y="1758"/>
                    </a:cubicBezTo>
                    <a:cubicBezTo>
                      <a:pt x="776" y="1763"/>
                      <a:pt x="774" y="1769"/>
                      <a:pt x="769" y="1769"/>
                    </a:cubicBezTo>
                    <a:cubicBezTo>
                      <a:pt x="762" y="1770"/>
                      <a:pt x="763" y="1763"/>
                      <a:pt x="764" y="1759"/>
                    </a:cubicBezTo>
                    <a:cubicBezTo>
                      <a:pt x="767" y="1747"/>
                      <a:pt x="759" y="1748"/>
                      <a:pt x="752" y="1747"/>
                    </a:cubicBezTo>
                    <a:cubicBezTo>
                      <a:pt x="738" y="1746"/>
                      <a:pt x="731" y="1759"/>
                      <a:pt x="720" y="1762"/>
                    </a:cubicBezTo>
                    <a:cubicBezTo>
                      <a:pt x="714" y="1765"/>
                      <a:pt x="721" y="1770"/>
                      <a:pt x="724" y="1773"/>
                    </a:cubicBezTo>
                    <a:cubicBezTo>
                      <a:pt x="728" y="1777"/>
                      <a:pt x="738" y="1772"/>
                      <a:pt x="739" y="1784"/>
                    </a:cubicBezTo>
                    <a:cubicBezTo>
                      <a:pt x="731" y="1785"/>
                      <a:pt x="723" y="1779"/>
                      <a:pt x="715" y="1784"/>
                    </a:cubicBezTo>
                    <a:cubicBezTo>
                      <a:pt x="706" y="1790"/>
                      <a:pt x="697" y="1797"/>
                      <a:pt x="708" y="1807"/>
                    </a:cubicBezTo>
                    <a:cubicBezTo>
                      <a:pt x="716" y="1815"/>
                      <a:pt x="714" y="1819"/>
                      <a:pt x="708" y="1825"/>
                    </a:cubicBezTo>
                    <a:cubicBezTo>
                      <a:pt x="692" y="1840"/>
                      <a:pt x="687" y="1862"/>
                      <a:pt x="669" y="1876"/>
                    </a:cubicBezTo>
                    <a:cubicBezTo>
                      <a:pt x="663" y="1880"/>
                      <a:pt x="663" y="1884"/>
                      <a:pt x="672" y="1888"/>
                    </a:cubicBezTo>
                    <a:cubicBezTo>
                      <a:pt x="684" y="1894"/>
                      <a:pt x="683" y="1902"/>
                      <a:pt x="679" y="1916"/>
                    </a:cubicBezTo>
                    <a:cubicBezTo>
                      <a:pt x="676" y="1927"/>
                      <a:pt x="671" y="1926"/>
                      <a:pt x="666" y="1929"/>
                    </a:cubicBezTo>
                    <a:cubicBezTo>
                      <a:pt x="662" y="1931"/>
                      <a:pt x="659" y="1934"/>
                      <a:pt x="660" y="1938"/>
                    </a:cubicBezTo>
                    <a:cubicBezTo>
                      <a:pt x="661" y="1948"/>
                      <a:pt x="667" y="1953"/>
                      <a:pt x="676" y="1956"/>
                    </a:cubicBezTo>
                    <a:cubicBezTo>
                      <a:pt x="674" y="1970"/>
                      <a:pt x="662" y="1973"/>
                      <a:pt x="653" y="1978"/>
                    </a:cubicBezTo>
                    <a:cubicBezTo>
                      <a:pt x="623" y="1995"/>
                      <a:pt x="591" y="2010"/>
                      <a:pt x="562" y="2028"/>
                    </a:cubicBezTo>
                    <a:cubicBezTo>
                      <a:pt x="540" y="2042"/>
                      <a:pt x="515" y="2052"/>
                      <a:pt x="493" y="2066"/>
                    </a:cubicBezTo>
                    <a:cubicBezTo>
                      <a:pt x="481" y="2074"/>
                      <a:pt x="473" y="2084"/>
                      <a:pt x="467" y="2096"/>
                    </a:cubicBezTo>
                    <a:cubicBezTo>
                      <a:pt x="464" y="2102"/>
                      <a:pt x="462" y="2107"/>
                      <a:pt x="454" y="2105"/>
                    </a:cubicBezTo>
                    <a:cubicBezTo>
                      <a:pt x="438" y="2101"/>
                      <a:pt x="424" y="2109"/>
                      <a:pt x="415" y="2119"/>
                    </a:cubicBezTo>
                    <a:cubicBezTo>
                      <a:pt x="397" y="2138"/>
                      <a:pt x="375" y="2142"/>
                      <a:pt x="352" y="2144"/>
                    </a:cubicBezTo>
                    <a:cubicBezTo>
                      <a:pt x="326" y="2147"/>
                      <a:pt x="300" y="2143"/>
                      <a:pt x="275" y="2148"/>
                    </a:cubicBezTo>
                    <a:cubicBezTo>
                      <a:pt x="248" y="2154"/>
                      <a:pt x="203" y="2122"/>
                      <a:pt x="196" y="2097"/>
                    </a:cubicBezTo>
                    <a:cubicBezTo>
                      <a:pt x="193" y="2087"/>
                      <a:pt x="201" y="2085"/>
                      <a:pt x="207" y="2080"/>
                    </a:cubicBezTo>
                    <a:cubicBezTo>
                      <a:pt x="210" y="2078"/>
                      <a:pt x="217" y="2076"/>
                      <a:pt x="213" y="2070"/>
                    </a:cubicBezTo>
                    <a:cubicBezTo>
                      <a:pt x="210" y="2066"/>
                      <a:pt x="205" y="2066"/>
                      <a:pt x="200" y="2068"/>
                    </a:cubicBezTo>
                    <a:cubicBezTo>
                      <a:pt x="191" y="2070"/>
                      <a:pt x="187" y="2076"/>
                      <a:pt x="184" y="2084"/>
                    </a:cubicBezTo>
                    <a:cubicBezTo>
                      <a:pt x="182" y="2088"/>
                      <a:pt x="181" y="2092"/>
                      <a:pt x="176" y="2091"/>
                    </a:cubicBezTo>
                    <a:cubicBezTo>
                      <a:pt x="170" y="2089"/>
                      <a:pt x="169" y="2084"/>
                      <a:pt x="171" y="2079"/>
                    </a:cubicBezTo>
                    <a:cubicBezTo>
                      <a:pt x="175" y="2064"/>
                      <a:pt x="179" y="2049"/>
                      <a:pt x="185" y="2034"/>
                    </a:cubicBezTo>
                    <a:cubicBezTo>
                      <a:pt x="172" y="2036"/>
                      <a:pt x="159" y="2039"/>
                      <a:pt x="150" y="2024"/>
                    </a:cubicBezTo>
                    <a:cubicBezTo>
                      <a:pt x="150" y="2022"/>
                      <a:pt x="150" y="2020"/>
                      <a:pt x="150" y="2018"/>
                    </a:cubicBezTo>
                    <a:cubicBezTo>
                      <a:pt x="154" y="2007"/>
                      <a:pt x="155" y="1995"/>
                      <a:pt x="161" y="1984"/>
                    </a:cubicBezTo>
                    <a:cubicBezTo>
                      <a:pt x="167" y="1974"/>
                      <a:pt x="164" y="1967"/>
                      <a:pt x="152" y="1964"/>
                    </a:cubicBezTo>
                    <a:cubicBezTo>
                      <a:pt x="146" y="1963"/>
                      <a:pt x="139" y="1963"/>
                      <a:pt x="138" y="1955"/>
                    </a:cubicBezTo>
                    <a:cubicBezTo>
                      <a:pt x="138" y="1951"/>
                      <a:pt x="141" y="1948"/>
                      <a:pt x="145" y="1946"/>
                    </a:cubicBezTo>
                    <a:cubicBezTo>
                      <a:pt x="151" y="1941"/>
                      <a:pt x="157" y="1942"/>
                      <a:pt x="163" y="1947"/>
                    </a:cubicBezTo>
                    <a:cubicBezTo>
                      <a:pt x="169" y="1951"/>
                      <a:pt x="173" y="1958"/>
                      <a:pt x="182" y="1961"/>
                    </a:cubicBezTo>
                    <a:cubicBezTo>
                      <a:pt x="181" y="1952"/>
                      <a:pt x="174" y="1950"/>
                      <a:pt x="171" y="1946"/>
                    </a:cubicBezTo>
                    <a:cubicBezTo>
                      <a:pt x="167" y="1941"/>
                      <a:pt x="165" y="1937"/>
                      <a:pt x="169" y="1932"/>
                    </a:cubicBezTo>
                    <a:cubicBezTo>
                      <a:pt x="174" y="1926"/>
                      <a:pt x="179" y="1926"/>
                      <a:pt x="185" y="1929"/>
                    </a:cubicBezTo>
                    <a:cubicBezTo>
                      <a:pt x="193" y="1932"/>
                      <a:pt x="197" y="1944"/>
                      <a:pt x="210" y="1940"/>
                    </a:cubicBezTo>
                    <a:cubicBezTo>
                      <a:pt x="196" y="1936"/>
                      <a:pt x="187" y="1926"/>
                      <a:pt x="183" y="1914"/>
                    </a:cubicBezTo>
                    <a:cubicBezTo>
                      <a:pt x="181" y="1906"/>
                      <a:pt x="176" y="1904"/>
                      <a:pt x="170" y="1900"/>
                    </a:cubicBezTo>
                    <a:cubicBezTo>
                      <a:pt x="165" y="1896"/>
                      <a:pt x="163" y="1891"/>
                      <a:pt x="169" y="1885"/>
                    </a:cubicBezTo>
                    <a:cubicBezTo>
                      <a:pt x="192" y="1876"/>
                      <a:pt x="197" y="1878"/>
                      <a:pt x="208" y="1900"/>
                    </a:cubicBezTo>
                    <a:cubicBezTo>
                      <a:pt x="215" y="1914"/>
                      <a:pt x="225" y="1932"/>
                      <a:pt x="238" y="1931"/>
                    </a:cubicBezTo>
                    <a:cubicBezTo>
                      <a:pt x="250" y="1930"/>
                      <a:pt x="251" y="1909"/>
                      <a:pt x="254" y="1896"/>
                    </a:cubicBezTo>
                    <a:cubicBezTo>
                      <a:pt x="256" y="1886"/>
                      <a:pt x="256" y="1874"/>
                      <a:pt x="274" y="1879"/>
                    </a:cubicBezTo>
                    <a:cubicBezTo>
                      <a:pt x="265" y="1870"/>
                      <a:pt x="262" y="1860"/>
                      <a:pt x="261" y="1849"/>
                    </a:cubicBezTo>
                    <a:cubicBezTo>
                      <a:pt x="261" y="1838"/>
                      <a:pt x="266" y="1835"/>
                      <a:pt x="276" y="1838"/>
                    </a:cubicBezTo>
                    <a:cubicBezTo>
                      <a:pt x="287" y="1842"/>
                      <a:pt x="296" y="1848"/>
                      <a:pt x="308" y="1855"/>
                    </a:cubicBezTo>
                    <a:cubicBezTo>
                      <a:pt x="300" y="1844"/>
                      <a:pt x="285" y="1844"/>
                      <a:pt x="281" y="1831"/>
                    </a:cubicBezTo>
                    <a:cubicBezTo>
                      <a:pt x="282" y="1823"/>
                      <a:pt x="287" y="1819"/>
                      <a:pt x="295" y="1818"/>
                    </a:cubicBezTo>
                    <a:cubicBezTo>
                      <a:pt x="308" y="1830"/>
                      <a:pt x="320" y="1843"/>
                      <a:pt x="337" y="1848"/>
                    </a:cubicBezTo>
                    <a:cubicBezTo>
                      <a:pt x="337" y="1833"/>
                      <a:pt x="346" y="1823"/>
                      <a:pt x="359" y="1817"/>
                    </a:cubicBezTo>
                    <a:cubicBezTo>
                      <a:pt x="344" y="1814"/>
                      <a:pt x="342" y="1798"/>
                      <a:pt x="333" y="1787"/>
                    </a:cubicBezTo>
                    <a:cubicBezTo>
                      <a:pt x="333" y="1785"/>
                      <a:pt x="333" y="1782"/>
                      <a:pt x="334" y="1779"/>
                    </a:cubicBezTo>
                    <a:cubicBezTo>
                      <a:pt x="350" y="1774"/>
                      <a:pt x="353" y="1791"/>
                      <a:pt x="363" y="1796"/>
                    </a:cubicBezTo>
                    <a:cubicBezTo>
                      <a:pt x="367" y="1797"/>
                      <a:pt x="371" y="1802"/>
                      <a:pt x="375" y="1798"/>
                    </a:cubicBezTo>
                    <a:cubicBezTo>
                      <a:pt x="380" y="1795"/>
                      <a:pt x="374" y="1790"/>
                      <a:pt x="374" y="1786"/>
                    </a:cubicBezTo>
                    <a:cubicBezTo>
                      <a:pt x="376" y="1782"/>
                      <a:pt x="379" y="1780"/>
                      <a:pt x="383" y="1779"/>
                    </a:cubicBezTo>
                    <a:cubicBezTo>
                      <a:pt x="411" y="1780"/>
                      <a:pt x="429" y="1763"/>
                      <a:pt x="445" y="1742"/>
                    </a:cubicBezTo>
                    <a:cubicBezTo>
                      <a:pt x="452" y="1733"/>
                      <a:pt x="451" y="1725"/>
                      <a:pt x="439" y="1721"/>
                    </a:cubicBezTo>
                    <a:cubicBezTo>
                      <a:pt x="432" y="1718"/>
                      <a:pt x="423" y="1718"/>
                      <a:pt x="426" y="1707"/>
                    </a:cubicBezTo>
                    <a:cubicBezTo>
                      <a:pt x="429" y="1697"/>
                      <a:pt x="431" y="1685"/>
                      <a:pt x="446" y="1687"/>
                    </a:cubicBezTo>
                    <a:cubicBezTo>
                      <a:pt x="450" y="1687"/>
                      <a:pt x="455" y="1687"/>
                      <a:pt x="460" y="1686"/>
                    </a:cubicBezTo>
                    <a:cubicBezTo>
                      <a:pt x="452" y="1673"/>
                      <a:pt x="452" y="1673"/>
                      <a:pt x="464" y="1663"/>
                    </a:cubicBezTo>
                    <a:cubicBezTo>
                      <a:pt x="455" y="1664"/>
                      <a:pt x="447" y="1664"/>
                      <a:pt x="438" y="1660"/>
                    </a:cubicBezTo>
                    <a:cubicBezTo>
                      <a:pt x="438" y="1666"/>
                      <a:pt x="443" y="1672"/>
                      <a:pt x="436" y="1676"/>
                    </a:cubicBezTo>
                    <a:cubicBezTo>
                      <a:pt x="428" y="1680"/>
                      <a:pt x="428" y="1689"/>
                      <a:pt x="424" y="1695"/>
                    </a:cubicBezTo>
                    <a:cubicBezTo>
                      <a:pt x="414" y="1710"/>
                      <a:pt x="417" y="1719"/>
                      <a:pt x="434" y="1725"/>
                    </a:cubicBezTo>
                    <a:cubicBezTo>
                      <a:pt x="440" y="1727"/>
                      <a:pt x="450" y="1731"/>
                      <a:pt x="443" y="1741"/>
                    </a:cubicBezTo>
                    <a:cubicBezTo>
                      <a:pt x="437" y="1749"/>
                      <a:pt x="427" y="1755"/>
                      <a:pt x="419" y="1746"/>
                    </a:cubicBezTo>
                    <a:cubicBezTo>
                      <a:pt x="408" y="1733"/>
                      <a:pt x="394" y="1730"/>
                      <a:pt x="379" y="1729"/>
                    </a:cubicBezTo>
                    <a:cubicBezTo>
                      <a:pt x="369" y="1721"/>
                      <a:pt x="374" y="1714"/>
                      <a:pt x="381" y="1708"/>
                    </a:cubicBezTo>
                    <a:cubicBezTo>
                      <a:pt x="387" y="1701"/>
                      <a:pt x="398" y="1696"/>
                      <a:pt x="388" y="1683"/>
                    </a:cubicBezTo>
                    <a:cubicBezTo>
                      <a:pt x="379" y="1671"/>
                      <a:pt x="371" y="1676"/>
                      <a:pt x="359" y="1679"/>
                    </a:cubicBezTo>
                    <a:cubicBezTo>
                      <a:pt x="332" y="1687"/>
                      <a:pt x="303" y="1690"/>
                      <a:pt x="276" y="1676"/>
                    </a:cubicBezTo>
                    <a:cubicBezTo>
                      <a:pt x="267" y="1671"/>
                      <a:pt x="260" y="1669"/>
                      <a:pt x="252" y="1677"/>
                    </a:cubicBezTo>
                    <a:cubicBezTo>
                      <a:pt x="242" y="1687"/>
                      <a:pt x="230" y="1685"/>
                      <a:pt x="218" y="1681"/>
                    </a:cubicBezTo>
                    <a:cubicBezTo>
                      <a:pt x="173" y="1665"/>
                      <a:pt x="155" y="1663"/>
                      <a:pt x="102" y="1667"/>
                    </a:cubicBezTo>
                    <a:cubicBezTo>
                      <a:pt x="102" y="1677"/>
                      <a:pt x="108" y="1686"/>
                      <a:pt x="108" y="1696"/>
                    </a:cubicBezTo>
                    <a:cubicBezTo>
                      <a:pt x="105" y="1722"/>
                      <a:pt x="60" y="1747"/>
                      <a:pt x="32" y="1722"/>
                    </a:cubicBezTo>
                    <a:cubicBezTo>
                      <a:pt x="25" y="1716"/>
                      <a:pt x="18" y="1710"/>
                      <a:pt x="9" y="1706"/>
                    </a:cubicBezTo>
                    <a:cubicBezTo>
                      <a:pt x="4" y="1704"/>
                      <a:pt x="0" y="1699"/>
                      <a:pt x="3" y="1693"/>
                    </a:cubicBezTo>
                    <a:cubicBezTo>
                      <a:pt x="5" y="1688"/>
                      <a:pt x="10" y="1687"/>
                      <a:pt x="14" y="1688"/>
                    </a:cubicBezTo>
                    <a:cubicBezTo>
                      <a:pt x="29" y="1693"/>
                      <a:pt x="31" y="1689"/>
                      <a:pt x="31" y="1674"/>
                    </a:cubicBezTo>
                    <a:cubicBezTo>
                      <a:pt x="31" y="1656"/>
                      <a:pt x="43" y="1676"/>
                      <a:pt x="50" y="1671"/>
                    </a:cubicBezTo>
                    <a:cubicBezTo>
                      <a:pt x="46" y="1668"/>
                      <a:pt x="41" y="1668"/>
                      <a:pt x="37" y="1665"/>
                    </a:cubicBezTo>
                    <a:cubicBezTo>
                      <a:pt x="30" y="1659"/>
                      <a:pt x="27" y="1651"/>
                      <a:pt x="30" y="1642"/>
                    </a:cubicBezTo>
                    <a:cubicBezTo>
                      <a:pt x="33" y="1633"/>
                      <a:pt x="39" y="1627"/>
                      <a:pt x="49" y="1628"/>
                    </a:cubicBezTo>
                    <a:cubicBezTo>
                      <a:pt x="59" y="1629"/>
                      <a:pt x="69" y="1629"/>
                      <a:pt x="78" y="1636"/>
                    </a:cubicBezTo>
                    <a:cubicBezTo>
                      <a:pt x="87" y="1644"/>
                      <a:pt x="98" y="1644"/>
                      <a:pt x="106" y="1635"/>
                    </a:cubicBezTo>
                    <a:cubicBezTo>
                      <a:pt x="116" y="1625"/>
                      <a:pt x="128" y="1622"/>
                      <a:pt x="141" y="1625"/>
                    </a:cubicBezTo>
                    <a:cubicBezTo>
                      <a:pt x="153" y="1627"/>
                      <a:pt x="163" y="1625"/>
                      <a:pt x="172" y="1615"/>
                    </a:cubicBezTo>
                    <a:cubicBezTo>
                      <a:pt x="182" y="1604"/>
                      <a:pt x="198" y="1610"/>
                      <a:pt x="213" y="1606"/>
                    </a:cubicBezTo>
                    <a:cubicBezTo>
                      <a:pt x="208" y="1602"/>
                      <a:pt x="198" y="1601"/>
                      <a:pt x="199" y="1593"/>
                    </a:cubicBezTo>
                    <a:cubicBezTo>
                      <a:pt x="200" y="1584"/>
                      <a:pt x="207" y="1581"/>
                      <a:pt x="214" y="1577"/>
                    </a:cubicBezTo>
                    <a:cubicBezTo>
                      <a:pt x="221" y="1574"/>
                      <a:pt x="230" y="1568"/>
                      <a:pt x="238" y="1569"/>
                    </a:cubicBezTo>
                    <a:cubicBezTo>
                      <a:pt x="256" y="1570"/>
                      <a:pt x="264" y="1559"/>
                      <a:pt x="270" y="1544"/>
                    </a:cubicBezTo>
                    <a:cubicBezTo>
                      <a:pt x="275" y="1532"/>
                      <a:pt x="282" y="1522"/>
                      <a:pt x="298" y="1524"/>
                    </a:cubicBezTo>
                    <a:cubicBezTo>
                      <a:pt x="305" y="1525"/>
                      <a:pt x="308" y="1520"/>
                      <a:pt x="305" y="1514"/>
                    </a:cubicBezTo>
                    <a:cubicBezTo>
                      <a:pt x="300" y="1506"/>
                      <a:pt x="300" y="1499"/>
                      <a:pt x="307" y="1492"/>
                    </a:cubicBezTo>
                    <a:cubicBezTo>
                      <a:pt x="311" y="1489"/>
                      <a:pt x="316" y="1485"/>
                      <a:pt x="311" y="1479"/>
                    </a:cubicBezTo>
                    <a:cubicBezTo>
                      <a:pt x="307" y="1473"/>
                      <a:pt x="300" y="1473"/>
                      <a:pt x="295" y="1475"/>
                    </a:cubicBezTo>
                    <a:cubicBezTo>
                      <a:pt x="277" y="1481"/>
                      <a:pt x="264" y="1472"/>
                      <a:pt x="252" y="1461"/>
                    </a:cubicBezTo>
                    <a:cubicBezTo>
                      <a:pt x="245" y="1455"/>
                      <a:pt x="244" y="1450"/>
                      <a:pt x="252" y="1443"/>
                    </a:cubicBezTo>
                    <a:cubicBezTo>
                      <a:pt x="277" y="1421"/>
                      <a:pt x="299" y="1396"/>
                      <a:pt x="324" y="1373"/>
                    </a:cubicBezTo>
                    <a:cubicBezTo>
                      <a:pt x="332" y="1366"/>
                      <a:pt x="339" y="1350"/>
                      <a:pt x="341" y="1336"/>
                    </a:cubicBezTo>
                    <a:cubicBezTo>
                      <a:pt x="343" y="1325"/>
                      <a:pt x="347" y="1324"/>
                      <a:pt x="356" y="1326"/>
                    </a:cubicBezTo>
                    <a:cubicBezTo>
                      <a:pt x="363" y="1328"/>
                      <a:pt x="371" y="1331"/>
                      <a:pt x="375" y="1323"/>
                    </a:cubicBezTo>
                    <a:cubicBezTo>
                      <a:pt x="380" y="1314"/>
                      <a:pt x="379" y="1305"/>
                      <a:pt x="374" y="1296"/>
                    </a:cubicBezTo>
                    <a:cubicBezTo>
                      <a:pt x="370" y="1289"/>
                      <a:pt x="357" y="1283"/>
                      <a:pt x="364" y="1273"/>
                    </a:cubicBezTo>
                    <a:cubicBezTo>
                      <a:pt x="370" y="1263"/>
                      <a:pt x="381" y="1271"/>
                      <a:pt x="390" y="1272"/>
                    </a:cubicBezTo>
                    <a:cubicBezTo>
                      <a:pt x="403" y="1273"/>
                      <a:pt x="416" y="1273"/>
                      <a:pt x="429" y="1271"/>
                    </a:cubicBezTo>
                    <a:cubicBezTo>
                      <a:pt x="450" y="1267"/>
                      <a:pt x="466" y="1251"/>
                      <a:pt x="466" y="1229"/>
                    </a:cubicBezTo>
                    <a:cubicBezTo>
                      <a:pt x="466" y="1217"/>
                      <a:pt x="475" y="1214"/>
                      <a:pt x="484" y="1209"/>
                    </a:cubicBezTo>
                    <a:cubicBezTo>
                      <a:pt x="478" y="1203"/>
                      <a:pt x="469" y="1201"/>
                      <a:pt x="470" y="1192"/>
                    </a:cubicBezTo>
                    <a:cubicBezTo>
                      <a:pt x="472" y="1182"/>
                      <a:pt x="481" y="1183"/>
                      <a:pt x="488" y="1182"/>
                    </a:cubicBezTo>
                    <a:cubicBezTo>
                      <a:pt x="498" y="1179"/>
                      <a:pt x="502" y="1170"/>
                      <a:pt x="508" y="1164"/>
                    </a:cubicBezTo>
                    <a:cubicBezTo>
                      <a:pt x="516" y="1156"/>
                      <a:pt x="517" y="1150"/>
                      <a:pt x="512" y="1139"/>
                    </a:cubicBezTo>
                    <a:cubicBezTo>
                      <a:pt x="507" y="1132"/>
                      <a:pt x="514" y="1126"/>
                      <a:pt x="521" y="1123"/>
                    </a:cubicBezTo>
                    <a:cubicBezTo>
                      <a:pt x="539" y="1114"/>
                      <a:pt x="556" y="1108"/>
                      <a:pt x="577" y="1122"/>
                    </a:cubicBezTo>
                    <a:cubicBezTo>
                      <a:pt x="574" y="1111"/>
                      <a:pt x="562" y="1105"/>
                      <a:pt x="569" y="1095"/>
                    </a:cubicBezTo>
                    <a:cubicBezTo>
                      <a:pt x="575" y="1087"/>
                      <a:pt x="582" y="1081"/>
                      <a:pt x="590" y="1076"/>
                    </a:cubicBezTo>
                    <a:cubicBezTo>
                      <a:pt x="598" y="1071"/>
                      <a:pt x="616" y="1066"/>
                      <a:pt x="596" y="1052"/>
                    </a:cubicBezTo>
                    <a:cubicBezTo>
                      <a:pt x="593" y="1050"/>
                      <a:pt x="593" y="1046"/>
                      <a:pt x="595" y="1043"/>
                    </a:cubicBezTo>
                    <a:cubicBezTo>
                      <a:pt x="598" y="1037"/>
                      <a:pt x="604" y="1036"/>
                      <a:pt x="610" y="1036"/>
                    </a:cubicBezTo>
                    <a:cubicBezTo>
                      <a:pt x="630" y="1036"/>
                      <a:pt x="647" y="1029"/>
                      <a:pt x="661" y="1018"/>
                    </a:cubicBezTo>
                    <a:cubicBezTo>
                      <a:pt x="660" y="1016"/>
                      <a:pt x="659" y="1016"/>
                      <a:pt x="658" y="1016"/>
                    </a:cubicBezTo>
                    <a:cubicBezTo>
                      <a:pt x="651" y="1014"/>
                      <a:pt x="641" y="1023"/>
                      <a:pt x="638" y="1011"/>
                    </a:cubicBezTo>
                    <a:cubicBezTo>
                      <a:pt x="635" y="1000"/>
                      <a:pt x="646" y="998"/>
                      <a:pt x="653" y="995"/>
                    </a:cubicBezTo>
                    <a:cubicBezTo>
                      <a:pt x="660" y="991"/>
                      <a:pt x="668" y="986"/>
                      <a:pt x="677" y="990"/>
                    </a:cubicBezTo>
                    <a:cubicBezTo>
                      <a:pt x="707" y="1002"/>
                      <a:pt x="723" y="980"/>
                      <a:pt x="744" y="963"/>
                    </a:cubicBezTo>
                    <a:cubicBezTo>
                      <a:pt x="732" y="958"/>
                      <a:pt x="723" y="961"/>
                      <a:pt x="715" y="965"/>
                    </a:cubicBezTo>
                    <a:cubicBezTo>
                      <a:pt x="699" y="972"/>
                      <a:pt x="682" y="980"/>
                      <a:pt x="666" y="988"/>
                    </a:cubicBezTo>
                    <a:cubicBezTo>
                      <a:pt x="656" y="993"/>
                      <a:pt x="646" y="993"/>
                      <a:pt x="641" y="981"/>
                    </a:cubicBezTo>
                    <a:cubicBezTo>
                      <a:pt x="636" y="969"/>
                      <a:pt x="641" y="961"/>
                      <a:pt x="654" y="958"/>
                    </a:cubicBezTo>
                    <a:cubicBezTo>
                      <a:pt x="660" y="956"/>
                      <a:pt x="665" y="952"/>
                      <a:pt x="671" y="952"/>
                    </a:cubicBezTo>
                    <a:cubicBezTo>
                      <a:pt x="682" y="952"/>
                      <a:pt x="689" y="947"/>
                      <a:pt x="693" y="938"/>
                    </a:cubicBezTo>
                    <a:cubicBezTo>
                      <a:pt x="697" y="930"/>
                      <a:pt x="703" y="925"/>
                      <a:pt x="711" y="921"/>
                    </a:cubicBezTo>
                    <a:cubicBezTo>
                      <a:pt x="707" y="918"/>
                      <a:pt x="703" y="918"/>
                      <a:pt x="699" y="919"/>
                    </a:cubicBezTo>
                    <a:cubicBezTo>
                      <a:pt x="689" y="922"/>
                      <a:pt x="680" y="924"/>
                      <a:pt x="679" y="909"/>
                    </a:cubicBezTo>
                    <a:cubicBezTo>
                      <a:pt x="679" y="897"/>
                      <a:pt x="681" y="883"/>
                      <a:pt x="696" y="885"/>
                    </a:cubicBezTo>
                    <a:cubicBezTo>
                      <a:pt x="713" y="887"/>
                      <a:pt x="724" y="869"/>
                      <a:pt x="741" y="873"/>
                    </a:cubicBezTo>
                    <a:cubicBezTo>
                      <a:pt x="750" y="851"/>
                      <a:pt x="776" y="857"/>
                      <a:pt x="792" y="846"/>
                    </a:cubicBezTo>
                    <a:cubicBezTo>
                      <a:pt x="788" y="841"/>
                      <a:pt x="783" y="844"/>
                      <a:pt x="778" y="842"/>
                    </a:cubicBezTo>
                    <a:cubicBezTo>
                      <a:pt x="774" y="840"/>
                      <a:pt x="770" y="838"/>
                      <a:pt x="770" y="832"/>
                    </a:cubicBezTo>
                    <a:cubicBezTo>
                      <a:pt x="769" y="828"/>
                      <a:pt x="773" y="826"/>
                      <a:pt x="777" y="824"/>
                    </a:cubicBezTo>
                    <a:cubicBezTo>
                      <a:pt x="791" y="816"/>
                      <a:pt x="802" y="807"/>
                      <a:pt x="799" y="788"/>
                    </a:cubicBezTo>
                    <a:cubicBezTo>
                      <a:pt x="798" y="777"/>
                      <a:pt x="810" y="773"/>
                      <a:pt x="818" y="770"/>
                    </a:cubicBezTo>
                    <a:cubicBezTo>
                      <a:pt x="828" y="766"/>
                      <a:pt x="840" y="763"/>
                      <a:pt x="826" y="750"/>
                    </a:cubicBezTo>
                    <a:cubicBezTo>
                      <a:pt x="822" y="747"/>
                      <a:pt x="821" y="742"/>
                      <a:pt x="825" y="738"/>
                    </a:cubicBezTo>
                    <a:cubicBezTo>
                      <a:pt x="830" y="733"/>
                      <a:pt x="836" y="734"/>
                      <a:pt x="842" y="736"/>
                    </a:cubicBezTo>
                    <a:cubicBezTo>
                      <a:pt x="852" y="741"/>
                      <a:pt x="859" y="752"/>
                      <a:pt x="873" y="750"/>
                    </a:cubicBezTo>
                    <a:cubicBezTo>
                      <a:pt x="857" y="744"/>
                      <a:pt x="852" y="735"/>
                      <a:pt x="855" y="719"/>
                    </a:cubicBezTo>
                    <a:cubicBezTo>
                      <a:pt x="857" y="708"/>
                      <a:pt x="839" y="699"/>
                      <a:pt x="822" y="703"/>
                    </a:cubicBezTo>
                    <a:cubicBezTo>
                      <a:pt x="815" y="704"/>
                      <a:pt x="807" y="709"/>
                      <a:pt x="799" y="705"/>
                    </a:cubicBezTo>
                    <a:cubicBezTo>
                      <a:pt x="789" y="699"/>
                      <a:pt x="790" y="687"/>
                      <a:pt x="786" y="677"/>
                    </a:cubicBezTo>
                    <a:cubicBezTo>
                      <a:pt x="784" y="672"/>
                      <a:pt x="783" y="665"/>
                      <a:pt x="774" y="668"/>
                    </a:cubicBezTo>
                    <a:cubicBezTo>
                      <a:pt x="757" y="673"/>
                      <a:pt x="751" y="661"/>
                      <a:pt x="748" y="648"/>
                    </a:cubicBezTo>
                    <a:cubicBezTo>
                      <a:pt x="746" y="635"/>
                      <a:pt x="742" y="624"/>
                      <a:pt x="735" y="613"/>
                    </a:cubicBezTo>
                    <a:cubicBezTo>
                      <a:pt x="729" y="602"/>
                      <a:pt x="728" y="589"/>
                      <a:pt x="741" y="581"/>
                    </a:cubicBezTo>
                    <a:cubicBezTo>
                      <a:pt x="748" y="576"/>
                      <a:pt x="747" y="571"/>
                      <a:pt x="743" y="565"/>
                    </a:cubicBezTo>
                    <a:cubicBezTo>
                      <a:pt x="736" y="556"/>
                      <a:pt x="729" y="548"/>
                      <a:pt x="728" y="537"/>
                    </a:cubicBezTo>
                    <a:cubicBezTo>
                      <a:pt x="726" y="525"/>
                      <a:pt x="732" y="517"/>
                      <a:pt x="743" y="512"/>
                    </a:cubicBezTo>
                    <a:cubicBezTo>
                      <a:pt x="732" y="508"/>
                      <a:pt x="728" y="500"/>
                      <a:pt x="731" y="489"/>
                    </a:cubicBezTo>
                    <a:cubicBezTo>
                      <a:pt x="733" y="481"/>
                      <a:pt x="736" y="474"/>
                      <a:pt x="746" y="472"/>
                    </a:cubicBezTo>
                    <a:cubicBezTo>
                      <a:pt x="756" y="470"/>
                      <a:pt x="760" y="462"/>
                      <a:pt x="764" y="454"/>
                    </a:cubicBezTo>
                    <a:cubicBezTo>
                      <a:pt x="771" y="442"/>
                      <a:pt x="779" y="432"/>
                      <a:pt x="760" y="425"/>
                    </a:cubicBezTo>
                    <a:cubicBezTo>
                      <a:pt x="751" y="421"/>
                      <a:pt x="754" y="414"/>
                      <a:pt x="761" y="409"/>
                    </a:cubicBezTo>
                    <a:cubicBezTo>
                      <a:pt x="767" y="405"/>
                      <a:pt x="773" y="401"/>
                      <a:pt x="776" y="394"/>
                    </a:cubicBezTo>
                    <a:cubicBezTo>
                      <a:pt x="782" y="380"/>
                      <a:pt x="791" y="374"/>
                      <a:pt x="808" y="379"/>
                    </a:cubicBezTo>
                    <a:cubicBezTo>
                      <a:pt x="817" y="382"/>
                      <a:pt x="824" y="378"/>
                      <a:pt x="824" y="366"/>
                    </a:cubicBezTo>
                    <a:cubicBezTo>
                      <a:pt x="825" y="341"/>
                      <a:pt x="841" y="323"/>
                      <a:pt x="858" y="312"/>
                    </a:cubicBezTo>
                    <a:cubicBezTo>
                      <a:pt x="877" y="299"/>
                      <a:pt x="888" y="285"/>
                      <a:pt x="892" y="262"/>
                    </a:cubicBezTo>
                    <a:cubicBezTo>
                      <a:pt x="892" y="260"/>
                      <a:pt x="894" y="257"/>
                      <a:pt x="895" y="255"/>
                    </a:cubicBezTo>
                    <a:cubicBezTo>
                      <a:pt x="896" y="254"/>
                      <a:pt x="897" y="253"/>
                      <a:pt x="898" y="251"/>
                    </a:cubicBezTo>
                    <a:cubicBezTo>
                      <a:pt x="903" y="248"/>
                      <a:pt x="908" y="243"/>
                      <a:pt x="914" y="245"/>
                    </a:cubicBezTo>
                    <a:cubicBezTo>
                      <a:pt x="916" y="245"/>
                      <a:pt x="918" y="246"/>
                      <a:pt x="919" y="247"/>
                    </a:cubicBezTo>
                    <a:cubicBezTo>
                      <a:pt x="926" y="251"/>
                      <a:pt x="917" y="264"/>
                      <a:pt x="926" y="263"/>
                    </a:cubicBezTo>
                    <a:cubicBezTo>
                      <a:pt x="936" y="262"/>
                      <a:pt x="932" y="249"/>
                      <a:pt x="938" y="244"/>
                    </a:cubicBezTo>
                    <a:cubicBezTo>
                      <a:pt x="932" y="235"/>
                      <a:pt x="923" y="245"/>
                      <a:pt x="918" y="239"/>
                    </a:cubicBezTo>
                    <a:cubicBezTo>
                      <a:pt x="917" y="236"/>
                      <a:pt x="917" y="233"/>
                      <a:pt x="919" y="231"/>
                    </a:cubicBezTo>
                    <a:cubicBezTo>
                      <a:pt x="923" y="219"/>
                      <a:pt x="927" y="207"/>
                      <a:pt x="931" y="196"/>
                    </a:cubicBezTo>
                    <a:cubicBezTo>
                      <a:pt x="935" y="190"/>
                      <a:pt x="934" y="183"/>
                      <a:pt x="941" y="179"/>
                    </a:cubicBezTo>
                    <a:cubicBezTo>
                      <a:pt x="943" y="177"/>
                      <a:pt x="945" y="176"/>
                      <a:pt x="941" y="174"/>
                    </a:cubicBezTo>
                    <a:cubicBezTo>
                      <a:pt x="939" y="174"/>
                      <a:pt x="938" y="173"/>
                      <a:pt x="937" y="173"/>
                    </a:cubicBezTo>
                    <a:cubicBezTo>
                      <a:pt x="932" y="173"/>
                      <a:pt x="936" y="176"/>
                      <a:pt x="936" y="177"/>
                    </a:cubicBezTo>
                    <a:cubicBezTo>
                      <a:pt x="935" y="183"/>
                      <a:pt x="935" y="188"/>
                      <a:pt x="931" y="192"/>
                    </a:cubicBezTo>
                    <a:cubicBezTo>
                      <a:pt x="928" y="177"/>
                      <a:pt x="920" y="162"/>
                      <a:pt x="926" y="146"/>
                    </a:cubicBezTo>
                    <a:cubicBezTo>
                      <a:pt x="928" y="142"/>
                      <a:pt x="926" y="138"/>
                      <a:pt x="924" y="133"/>
                    </a:cubicBezTo>
                    <a:cubicBezTo>
                      <a:pt x="919" y="121"/>
                      <a:pt x="919" y="111"/>
                      <a:pt x="929" y="99"/>
                    </a:cubicBezTo>
                    <a:cubicBezTo>
                      <a:pt x="936" y="90"/>
                      <a:pt x="936" y="76"/>
                      <a:pt x="939" y="64"/>
                    </a:cubicBezTo>
                    <a:cubicBezTo>
                      <a:pt x="948" y="46"/>
                      <a:pt x="956" y="28"/>
                      <a:pt x="967" y="11"/>
                    </a:cubicBezTo>
                    <a:cubicBezTo>
                      <a:pt x="967" y="7"/>
                      <a:pt x="966" y="2"/>
                      <a:pt x="971" y="0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" name="Freeform 8">
                <a:extLst>
                  <a:ext uri="{FF2B5EF4-FFF2-40B4-BE49-F238E27FC236}">
                    <a16:creationId xmlns:a16="http://schemas.microsoft.com/office/drawing/2014/main" id="{4A685297-B2A3-A737-F5B4-B6343B0BD761}"/>
                  </a:ext>
                </a:extLst>
              </p:cNvPr>
              <p:cNvSpPr/>
              <p:nvPr/>
            </p:nvSpPr>
            <p:spPr bwMode="auto">
              <a:xfrm>
                <a:off x="2742" y="848"/>
                <a:ext cx="366" cy="349"/>
              </a:xfrm>
              <a:custGeom>
                <a:avLst/>
                <a:gdLst>
                  <a:gd name="T0" fmla="*/ 1130 w 1333"/>
                  <a:gd name="T1" fmla="*/ 637 h 1272"/>
                  <a:gd name="T2" fmla="*/ 1061 w 1333"/>
                  <a:gd name="T3" fmla="*/ 759 h 1272"/>
                  <a:gd name="T4" fmla="*/ 954 w 1333"/>
                  <a:gd name="T5" fmla="*/ 801 h 1272"/>
                  <a:gd name="T6" fmla="*/ 824 w 1333"/>
                  <a:gd name="T7" fmla="*/ 921 h 1272"/>
                  <a:gd name="T8" fmla="*/ 751 w 1333"/>
                  <a:gd name="T9" fmla="*/ 898 h 1272"/>
                  <a:gd name="T10" fmla="*/ 705 w 1333"/>
                  <a:gd name="T11" fmla="*/ 940 h 1272"/>
                  <a:gd name="T12" fmla="*/ 666 w 1333"/>
                  <a:gd name="T13" fmla="*/ 913 h 1272"/>
                  <a:gd name="T14" fmla="*/ 577 w 1333"/>
                  <a:gd name="T15" fmla="*/ 1023 h 1272"/>
                  <a:gd name="T16" fmla="*/ 520 w 1333"/>
                  <a:gd name="T17" fmla="*/ 1007 h 1272"/>
                  <a:gd name="T18" fmla="*/ 404 w 1333"/>
                  <a:gd name="T19" fmla="*/ 1077 h 1272"/>
                  <a:gd name="T20" fmla="*/ 253 w 1333"/>
                  <a:gd name="T21" fmla="*/ 1126 h 1272"/>
                  <a:gd name="T22" fmla="*/ 147 w 1333"/>
                  <a:gd name="T23" fmla="*/ 1221 h 1272"/>
                  <a:gd name="T24" fmla="*/ 63 w 1333"/>
                  <a:gd name="T25" fmla="*/ 1216 h 1272"/>
                  <a:gd name="T26" fmla="*/ 51 w 1333"/>
                  <a:gd name="T27" fmla="*/ 1260 h 1272"/>
                  <a:gd name="T28" fmla="*/ 22 w 1333"/>
                  <a:gd name="T29" fmla="*/ 1260 h 1272"/>
                  <a:gd name="T30" fmla="*/ 92 w 1333"/>
                  <a:gd name="T31" fmla="*/ 1178 h 1272"/>
                  <a:gd name="T32" fmla="*/ 104 w 1333"/>
                  <a:gd name="T33" fmla="*/ 1145 h 1272"/>
                  <a:gd name="T34" fmla="*/ 141 w 1333"/>
                  <a:gd name="T35" fmla="*/ 1064 h 1272"/>
                  <a:gd name="T36" fmla="*/ 117 w 1333"/>
                  <a:gd name="T37" fmla="*/ 1015 h 1272"/>
                  <a:gd name="T38" fmla="*/ 139 w 1333"/>
                  <a:gd name="T39" fmla="*/ 961 h 1272"/>
                  <a:gd name="T40" fmla="*/ 203 w 1333"/>
                  <a:gd name="T41" fmla="*/ 925 h 1272"/>
                  <a:gd name="T42" fmla="*/ 299 w 1333"/>
                  <a:gd name="T43" fmla="*/ 768 h 1272"/>
                  <a:gd name="T44" fmla="*/ 409 w 1333"/>
                  <a:gd name="T45" fmla="*/ 735 h 1272"/>
                  <a:gd name="T46" fmla="*/ 393 w 1333"/>
                  <a:gd name="T47" fmla="*/ 666 h 1272"/>
                  <a:gd name="T48" fmla="*/ 435 w 1333"/>
                  <a:gd name="T49" fmla="*/ 619 h 1272"/>
                  <a:gd name="T50" fmla="*/ 536 w 1333"/>
                  <a:gd name="T51" fmla="*/ 589 h 1272"/>
                  <a:gd name="T52" fmla="*/ 549 w 1333"/>
                  <a:gd name="T53" fmla="*/ 500 h 1272"/>
                  <a:gd name="T54" fmla="*/ 630 w 1333"/>
                  <a:gd name="T55" fmla="*/ 421 h 1272"/>
                  <a:gd name="T56" fmla="*/ 712 w 1333"/>
                  <a:gd name="T57" fmla="*/ 399 h 1272"/>
                  <a:gd name="T58" fmla="*/ 763 w 1333"/>
                  <a:gd name="T59" fmla="*/ 425 h 1272"/>
                  <a:gd name="T60" fmla="*/ 644 w 1333"/>
                  <a:gd name="T61" fmla="*/ 496 h 1272"/>
                  <a:gd name="T62" fmla="*/ 608 w 1333"/>
                  <a:gd name="T63" fmla="*/ 584 h 1272"/>
                  <a:gd name="T64" fmla="*/ 552 w 1333"/>
                  <a:gd name="T65" fmla="*/ 640 h 1272"/>
                  <a:gd name="T66" fmla="*/ 477 w 1333"/>
                  <a:gd name="T67" fmla="*/ 692 h 1272"/>
                  <a:gd name="T68" fmla="*/ 479 w 1333"/>
                  <a:gd name="T69" fmla="*/ 793 h 1272"/>
                  <a:gd name="T70" fmla="*/ 465 w 1333"/>
                  <a:gd name="T71" fmla="*/ 903 h 1272"/>
                  <a:gd name="T72" fmla="*/ 481 w 1333"/>
                  <a:gd name="T73" fmla="*/ 997 h 1272"/>
                  <a:gd name="T74" fmla="*/ 619 w 1333"/>
                  <a:gd name="T75" fmla="*/ 918 h 1272"/>
                  <a:gd name="T76" fmla="*/ 744 w 1333"/>
                  <a:gd name="T77" fmla="*/ 786 h 1272"/>
                  <a:gd name="T78" fmla="*/ 850 w 1333"/>
                  <a:gd name="T79" fmla="*/ 719 h 1272"/>
                  <a:gd name="T80" fmla="*/ 965 w 1333"/>
                  <a:gd name="T81" fmla="*/ 695 h 1272"/>
                  <a:gd name="T82" fmla="*/ 983 w 1333"/>
                  <a:gd name="T83" fmla="*/ 615 h 1272"/>
                  <a:gd name="T84" fmla="*/ 1057 w 1333"/>
                  <a:gd name="T85" fmla="*/ 480 h 1272"/>
                  <a:gd name="T86" fmla="*/ 1107 w 1333"/>
                  <a:gd name="T87" fmla="*/ 402 h 1272"/>
                  <a:gd name="T88" fmla="*/ 1021 w 1333"/>
                  <a:gd name="T89" fmla="*/ 343 h 1272"/>
                  <a:gd name="T90" fmla="*/ 786 w 1333"/>
                  <a:gd name="T91" fmla="*/ 322 h 1272"/>
                  <a:gd name="T92" fmla="*/ 871 w 1333"/>
                  <a:gd name="T93" fmla="*/ 218 h 1272"/>
                  <a:gd name="T94" fmla="*/ 963 w 1333"/>
                  <a:gd name="T95" fmla="*/ 250 h 1272"/>
                  <a:gd name="T96" fmla="*/ 1159 w 1333"/>
                  <a:gd name="T97" fmla="*/ 154 h 1272"/>
                  <a:gd name="T98" fmla="*/ 1113 w 1333"/>
                  <a:gd name="T99" fmla="*/ 53 h 1272"/>
                  <a:gd name="T100" fmla="*/ 1112 w 1333"/>
                  <a:gd name="T101" fmla="*/ 24 h 1272"/>
                  <a:gd name="T102" fmla="*/ 1323 w 1333"/>
                  <a:gd name="T103" fmla="*/ 169 h 1272"/>
                  <a:gd name="T104" fmla="*/ 1255 w 1333"/>
                  <a:gd name="T105" fmla="*/ 356 h 1272"/>
                  <a:gd name="T106" fmla="*/ 1290 w 1333"/>
                  <a:gd name="T107" fmla="*/ 491 h 1272"/>
                  <a:gd name="T108" fmla="*/ 1185 w 1333"/>
                  <a:gd name="T109" fmla="*/ 598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33" h="1272">
                    <a:moveTo>
                      <a:pt x="1185" y="598"/>
                    </a:moveTo>
                    <a:cubicBezTo>
                      <a:pt x="1180" y="604"/>
                      <a:pt x="1177" y="610"/>
                      <a:pt x="1172" y="615"/>
                    </a:cubicBezTo>
                    <a:cubicBezTo>
                      <a:pt x="1164" y="623"/>
                      <a:pt x="1150" y="629"/>
                      <a:pt x="1158" y="647"/>
                    </a:cubicBezTo>
                    <a:cubicBezTo>
                      <a:pt x="1147" y="642"/>
                      <a:pt x="1151" y="632"/>
                      <a:pt x="1143" y="629"/>
                    </a:cubicBezTo>
                    <a:cubicBezTo>
                      <a:pt x="1139" y="628"/>
                      <a:pt x="1135" y="623"/>
                      <a:pt x="1130" y="625"/>
                    </a:cubicBezTo>
                    <a:cubicBezTo>
                      <a:pt x="1124" y="629"/>
                      <a:pt x="1129" y="633"/>
                      <a:pt x="1130" y="637"/>
                    </a:cubicBezTo>
                    <a:cubicBezTo>
                      <a:pt x="1135" y="648"/>
                      <a:pt x="1127" y="653"/>
                      <a:pt x="1119" y="654"/>
                    </a:cubicBezTo>
                    <a:cubicBezTo>
                      <a:pt x="1109" y="654"/>
                      <a:pt x="1103" y="661"/>
                      <a:pt x="1095" y="666"/>
                    </a:cubicBezTo>
                    <a:cubicBezTo>
                      <a:pt x="1081" y="675"/>
                      <a:pt x="1079" y="682"/>
                      <a:pt x="1097" y="690"/>
                    </a:cubicBezTo>
                    <a:cubicBezTo>
                      <a:pt x="1083" y="700"/>
                      <a:pt x="1065" y="692"/>
                      <a:pt x="1053" y="707"/>
                    </a:cubicBezTo>
                    <a:cubicBezTo>
                      <a:pt x="1044" y="718"/>
                      <a:pt x="1043" y="725"/>
                      <a:pt x="1052" y="735"/>
                    </a:cubicBezTo>
                    <a:cubicBezTo>
                      <a:pt x="1058" y="742"/>
                      <a:pt x="1062" y="749"/>
                      <a:pt x="1061" y="759"/>
                    </a:cubicBezTo>
                    <a:cubicBezTo>
                      <a:pt x="1060" y="767"/>
                      <a:pt x="1055" y="771"/>
                      <a:pt x="1048" y="775"/>
                    </a:cubicBezTo>
                    <a:cubicBezTo>
                      <a:pt x="1041" y="778"/>
                      <a:pt x="1038" y="774"/>
                      <a:pt x="1035" y="769"/>
                    </a:cubicBezTo>
                    <a:cubicBezTo>
                      <a:pt x="1029" y="760"/>
                      <a:pt x="1024" y="763"/>
                      <a:pt x="1021" y="772"/>
                    </a:cubicBezTo>
                    <a:cubicBezTo>
                      <a:pt x="1018" y="782"/>
                      <a:pt x="1012" y="787"/>
                      <a:pt x="1001" y="787"/>
                    </a:cubicBezTo>
                    <a:cubicBezTo>
                      <a:pt x="998" y="787"/>
                      <a:pt x="994" y="787"/>
                      <a:pt x="993" y="789"/>
                    </a:cubicBezTo>
                    <a:cubicBezTo>
                      <a:pt x="984" y="805"/>
                      <a:pt x="972" y="811"/>
                      <a:pt x="954" y="801"/>
                    </a:cubicBezTo>
                    <a:cubicBezTo>
                      <a:pt x="950" y="799"/>
                      <a:pt x="946" y="806"/>
                      <a:pt x="945" y="812"/>
                    </a:cubicBezTo>
                    <a:cubicBezTo>
                      <a:pt x="938" y="834"/>
                      <a:pt x="918" y="849"/>
                      <a:pt x="916" y="874"/>
                    </a:cubicBezTo>
                    <a:cubicBezTo>
                      <a:pt x="915" y="881"/>
                      <a:pt x="905" y="879"/>
                      <a:pt x="900" y="877"/>
                    </a:cubicBezTo>
                    <a:cubicBezTo>
                      <a:pt x="877" y="868"/>
                      <a:pt x="861" y="883"/>
                      <a:pt x="843" y="892"/>
                    </a:cubicBezTo>
                    <a:cubicBezTo>
                      <a:pt x="840" y="894"/>
                      <a:pt x="837" y="897"/>
                      <a:pt x="839" y="900"/>
                    </a:cubicBezTo>
                    <a:cubicBezTo>
                      <a:pt x="843" y="913"/>
                      <a:pt x="835" y="920"/>
                      <a:pt x="824" y="921"/>
                    </a:cubicBezTo>
                    <a:cubicBezTo>
                      <a:pt x="814" y="922"/>
                      <a:pt x="804" y="916"/>
                      <a:pt x="802" y="905"/>
                    </a:cubicBezTo>
                    <a:cubicBezTo>
                      <a:pt x="798" y="889"/>
                      <a:pt x="786" y="887"/>
                      <a:pt x="773" y="887"/>
                    </a:cubicBezTo>
                    <a:cubicBezTo>
                      <a:pt x="766" y="887"/>
                      <a:pt x="760" y="889"/>
                      <a:pt x="755" y="883"/>
                    </a:cubicBezTo>
                    <a:cubicBezTo>
                      <a:pt x="752" y="879"/>
                      <a:pt x="748" y="878"/>
                      <a:pt x="744" y="880"/>
                    </a:cubicBezTo>
                    <a:cubicBezTo>
                      <a:pt x="740" y="883"/>
                      <a:pt x="741" y="887"/>
                      <a:pt x="741" y="891"/>
                    </a:cubicBezTo>
                    <a:cubicBezTo>
                      <a:pt x="742" y="897"/>
                      <a:pt x="746" y="898"/>
                      <a:pt x="751" y="898"/>
                    </a:cubicBezTo>
                    <a:cubicBezTo>
                      <a:pt x="753" y="898"/>
                      <a:pt x="754" y="897"/>
                      <a:pt x="755" y="897"/>
                    </a:cubicBezTo>
                    <a:cubicBezTo>
                      <a:pt x="764" y="897"/>
                      <a:pt x="773" y="896"/>
                      <a:pt x="779" y="904"/>
                    </a:cubicBezTo>
                    <a:cubicBezTo>
                      <a:pt x="781" y="906"/>
                      <a:pt x="779" y="909"/>
                      <a:pt x="776" y="910"/>
                    </a:cubicBezTo>
                    <a:cubicBezTo>
                      <a:pt x="767" y="913"/>
                      <a:pt x="758" y="927"/>
                      <a:pt x="746" y="917"/>
                    </a:cubicBezTo>
                    <a:cubicBezTo>
                      <a:pt x="733" y="907"/>
                      <a:pt x="718" y="914"/>
                      <a:pt x="705" y="912"/>
                    </a:cubicBezTo>
                    <a:cubicBezTo>
                      <a:pt x="695" y="911"/>
                      <a:pt x="695" y="929"/>
                      <a:pt x="705" y="940"/>
                    </a:cubicBezTo>
                    <a:cubicBezTo>
                      <a:pt x="709" y="944"/>
                      <a:pt x="719" y="945"/>
                      <a:pt x="714" y="954"/>
                    </a:cubicBezTo>
                    <a:cubicBezTo>
                      <a:pt x="711" y="961"/>
                      <a:pt x="705" y="963"/>
                      <a:pt x="697" y="962"/>
                    </a:cubicBezTo>
                    <a:cubicBezTo>
                      <a:pt x="689" y="961"/>
                      <a:pt x="679" y="959"/>
                      <a:pt x="678" y="948"/>
                    </a:cubicBezTo>
                    <a:cubicBezTo>
                      <a:pt x="677" y="939"/>
                      <a:pt x="675" y="930"/>
                      <a:pt x="681" y="921"/>
                    </a:cubicBezTo>
                    <a:cubicBezTo>
                      <a:pt x="684" y="916"/>
                      <a:pt x="686" y="912"/>
                      <a:pt x="679" y="908"/>
                    </a:cubicBezTo>
                    <a:cubicBezTo>
                      <a:pt x="674" y="905"/>
                      <a:pt x="669" y="908"/>
                      <a:pt x="666" y="913"/>
                    </a:cubicBezTo>
                    <a:cubicBezTo>
                      <a:pt x="658" y="922"/>
                      <a:pt x="659" y="934"/>
                      <a:pt x="663" y="943"/>
                    </a:cubicBezTo>
                    <a:cubicBezTo>
                      <a:pt x="667" y="958"/>
                      <a:pt x="659" y="968"/>
                      <a:pt x="653" y="977"/>
                    </a:cubicBezTo>
                    <a:cubicBezTo>
                      <a:pt x="647" y="987"/>
                      <a:pt x="636" y="991"/>
                      <a:pt x="627" y="978"/>
                    </a:cubicBezTo>
                    <a:cubicBezTo>
                      <a:pt x="620" y="968"/>
                      <a:pt x="613" y="968"/>
                      <a:pt x="607" y="978"/>
                    </a:cubicBezTo>
                    <a:cubicBezTo>
                      <a:pt x="600" y="990"/>
                      <a:pt x="591" y="1002"/>
                      <a:pt x="589" y="1016"/>
                    </a:cubicBezTo>
                    <a:cubicBezTo>
                      <a:pt x="587" y="1027"/>
                      <a:pt x="584" y="1026"/>
                      <a:pt x="577" y="1023"/>
                    </a:cubicBezTo>
                    <a:cubicBezTo>
                      <a:pt x="573" y="1021"/>
                      <a:pt x="569" y="1019"/>
                      <a:pt x="565" y="1016"/>
                    </a:cubicBezTo>
                    <a:cubicBezTo>
                      <a:pt x="543" y="1003"/>
                      <a:pt x="543" y="1003"/>
                      <a:pt x="537" y="1027"/>
                    </a:cubicBezTo>
                    <a:cubicBezTo>
                      <a:pt x="536" y="1031"/>
                      <a:pt x="536" y="1036"/>
                      <a:pt x="531" y="1035"/>
                    </a:cubicBezTo>
                    <a:cubicBezTo>
                      <a:pt x="526" y="1035"/>
                      <a:pt x="525" y="1030"/>
                      <a:pt x="526" y="1026"/>
                    </a:cubicBezTo>
                    <a:cubicBezTo>
                      <a:pt x="526" y="1022"/>
                      <a:pt x="528" y="1018"/>
                      <a:pt x="528" y="1014"/>
                    </a:cubicBezTo>
                    <a:cubicBezTo>
                      <a:pt x="528" y="1010"/>
                      <a:pt x="524" y="1007"/>
                      <a:pt x="520" y="1007"/>
                    </a:cubicBezTo>
                    <a:cubicBezTo>
                      <a:pt x="514" y="1007"/>
                      <a:pt x="515" y="1011"/>
                      <a:pt x="516" y="1016"/>
                    </a:cubicBezTo>
                    <a:cubicBezTo>
                      <a:pt x="516" y="1034"/>
                      <a:pt x="507" y="1049"/>
                      <a:pt x="495" y="1062"/>
                    </a:cubicBezTo>
                    <a:cubicBezTo>
                      <a:pt x="490" y="1069"/>
                      <a:pt x="483" y="1072"/>
                      <a:pt x="474" y="1068"/>
                    </a:cubicBezTo>
                    <a:cubicBezTo>
                      <a:pt x="468" y="1065"/>
                      <a:pt x="460" y="1066"/>
                      <a:pt x="453" y="1068"/>
                    </a:cubicBezTo>
                    <a:cubicBezTo>
                      <a:pt x="444" y="1071"/>
                      <a:pt x="434" y="1073"/>
                      <a:pt x="426" y="1068"/>
                    </a:cubicBezTo>
                    <a:cubicBezTo>
                      <a:pt x="412" y="1059"/>
                      <a:pt x="405" y="1068"/>
                      <a:pt x="404" y="1077"/>
                    </a:cubicBezTo>
                    <a:cubicBezTo>
                      <a:pt x="403" y="1089"/>
                      <a:pt x="397" y="1088"/>
                      <a:pt x="391" y="1085"/>
                    </a:cubicBezTo>
                    <a:cubicBezTo>
                      <a:pt x="378" y="1077"/>
                      <a:pt x="369" y="1081"/>
                      <a:pt x="360" y="1091"/>
                    </a:cubicBezTo>
                    <a:cubicBezTo>
                      <a:pt x="361" y="1098"/>
                      <a:pt x="374" y="1096"/>
                      <a:pt x="371" y="1105"/>
                    </a:cubicBezTo>
                    <a:cubicBezTo>
                      <a:pt x="368" y="1112"/>
                      <a:pt x="360" y="1110"/>
                      <a:pt x="353" y="1110"/>
                    </a:cubicBezTo>
                    <a:cubicBezTo>
                      <a:pt x="333" y="1111"/>
                      <a:pt x="315" y="1114"/>
                      <a:pt x="296" y="1124"/>
                    </a:cubicBezTo>
                    <a:cubicBezTo>
                      <a:pt x="285" y="1129"/>
                      <a:pt x="268" y="1127"/>
                      <a:pt x="253" y="1126"/>
                    </a:cubicBezTo>
                    <a:cubicBezTo>
                      <a:pt x="222" y="1125"/>
                      <a:pt x="219" y="1130"/>
                      <a:pt x="231" y="1157"/>
                    </a:cubicBezTo>
                    <a:cubicBezTo>
                      <a:pt x="238" y="1174"/>
                      <a:pt x="235" y="1180"/>
                      <a:pt x="217" y="1185"/>
                    </a:cubicBezTo>
                    <a:cubicBezTo>
                      <a:pt x="210" y="1187"/>
                      <a:pt x="205" y="1185"/>
                      <a:pt x="202" y="1179"/>
                    </a:cubicBezTo>
                    <a:cubicBezTo>
                      <a:pt x="195" y="1167"/>
                      <a:pt x="185" y="1169"/>
                      <a:pt x="177" y="1176"/>
                    </a:cubicBezTo>
                    <a:cubicBezTo>
                      <a:pt x="171" y="1180"/>
                      <a:pt x="164" y="1183"/>
                      <a:pt x="158" y="1186"/>
                    </a:cubicBezTo>
                    <a:cubicBezTo>
                      <a:pt x="140" y="1193"/>
                      <a:pt x="136" y="1205"/>
                      <a:pt x="147" y="1221"/>
                    </a:cubicBezTo>
                    <a:cubicBezTo>
                      <a:pt x="150" y="1227"/>
                      <a:pt x="156" y="1232"/>
                      <a:pt x="148" y="1236"/>
                    </a:cubicBezTo>
                    <a:cubicBezTo>
                      <a:pt x="139" y="1241"/>
                      <a:pt x="133" y="1255"/>
                      <a:pt x="119" y="1249"/>
                    </a:cubicBezTo>
                    <a:cubicBezTo>
                      <a:pt x="115" y="1247"/>
                      <a:pt x="113" y="1243"/>
                      <a:pt x="117" y="1239"/>
                    </a:cubicBezTo>
                    <a:cubicBezTo>
                      <a:pt x="122" y="1236"/>
                      <a:pt x="134" y="1238"/>
                      <a:pt x="129" y="1228"/>
                    </a:cubicBezTo>
                    <a:cubicBezTo>
                      <a:pt x="125" y="1221"/>
                      <a:pt x="117" y="1213"/>
                      <a:pt x="110" y="1212"/>
                    </a:cubicBezTo>
                    <a:cubicBezTo>
                      <a:pt x="94" y="1211"/>
                      <a:pt x="79" y="1213"/>
                      <a:pt x="63" y="1216"/>
                    </a:cubicBezTo>
                    <a:cubicBezTo>
                      <a:pt x="58" y="1217"/>
                      <a:pt x="49" y="1223"/>
                      <a:pt x="53" y="1230"/>
                    </a:cubicBezTo>
                    <a:cubicBezTo>
                      <a:pt x="56" y="1238"/>
                      <a:pt x="62" y="1231"/>
                      <a:pt x="66" y="1228"/>
                    </a:cubicBezTo>
                    <a:cubicBezTo>
                      <a:pt x="70" y="1226"/>
                      <a:pt x="76" y="1231"/>
                      <a:pt x="74" y="1232"/>
                    </a:cubicBezTo>
                    <a:cubicBezTo>
                      <a:pt x="59" y="1239"/>
                      <a:pt x="73" y="1250"/>
                      <a:pt x="70" y="1258"/>
                    </a:cubicBezTo>
                    <a:cubicBezTo>
                      <a:pt x="68" y="1263"/>
                      <a:pt x="70" y="1270"/>
                      <a:pt x="62" y="1270"/>
                    </a:cubicBezTo>
                    <a:cubicBezTo>
                      <a:pt x="56" y="1270"/>
                      <a:pt x="50" y="1268"/>
                      <a:pt x="51" y="1260"/>
                    </a:cubicBezTo>
                    <a:cubicBezTo>
                      <a:pt x="51" y="1256"/>
                      <a:pt x="50" y="1254"/>
                      <a:pt x="48" y="1251"/>
                    </a:cubicBezTo>
                    <a:cubicBezTo>
                      <a:pt x="45" y="1248"/>
                      <a:pt x="41" y="1245"/>
                      <a:pt x="37" y="1247"/>
                    </a:cubicBezTo>
                    <a:cubicBezTo>
                      <a:pt x="32" y="1250"/>
                      <a:pt x="36" y="1254"/>
                      <a:pt x="38" y="1257"/>
                    </a:cubicBezTo>
                    <a:cubicBezTo>
                      <a:pt x="41" y="1261"/>
                      <a:pt x="47" y="1264"/>
                      <a:pt x="40" y="1268"/>
                    </a:cubicBezTo>
                    <a:cubicBezTo>
                      <a:pt x="35" y="1271"/>
                      <a:pt x="30" y="1272"/>
                      <a:pt x="26" y="1266"/>
                    </a:cubicBezTo>
                    <a:cubicBezTo>
                      <a:pt x="25" y="1264"/>
                      <a:pt x="24" y="1261"/>
                      <a:pt x="22" y="1260"/>
                    </a:cubicBezTo>
                    <a:cubicBezTo>
                      <a:pt x="1" y="1250"/>
                      <a:pt x="0" y="1249"/>
                      <a:pt x="2" y="1248"/>
                    </a:cubicBezTo>
                    <a:cubicBezTo>
                      <a:pt x="11" y="1241"/>
                      <a:pt x="1" y="1224"/>
                      <a:pt x="16" y="1220"/>
                    </a:cubicBezTo>
                    <a:cubicBezTo>
                      <a:pt x="20" y="1219"/>
                      <a:pt x="21" y="1214"/>
                      <a:pt x="17" y="1210"/>
                    </a:cubicBezTo>
                    <a:cubicBezTo>
                      <a:pt x="12" y="1204"/>
                      <a:pt x="18" y="1201"/>
                      <a:pt x="22" y="1200"/>
                    </a:cubicBezTo>
                    <a:cubicBezTo>
                      <a:pt x="43" y="1198"/>
                      <a:pt x="59" y="1173"/>
                      <a:pt x="84" y="1184"/>
                    </a:cubicBezTo>
                    <a:cubicBezTo>
                      <a:pt x="88" y="1186"/>
                      <a:pt x="92" y="1183"/>
                      <a:pt x="92" y="1178"/>
                    </a:cubicBezTo>
                    <a:cubicBezTo>
                      <a:pt x="93" y="1173"/>
                      <a:pt x="91" y="1171"/>
                      <a:pt x="86" y="1172"/>
                    </a:cubicBezTo>
                    <a:cubicBezTo>
                      <a:pt x="75" y="1174"/>
                      <a:pt x="64" y="1168"/>
                      <a:pt x="53" y="1173"/>
                    </a:cubicBezTo>
                    <a:cubicBezTo>
                      <a:pt x="45" y="1177"/>
                      <a:pt x="37" y="1175"/>
                      <a:pt x="29" y="1170"/>
                    </a:cubicBezTo>
                    <a:cubicBezTo>
                      <a:pt x="26" y="1168"/>
                      <a:pt x="22" y="1166"/>
                      <a:pt x="23" y="1161"/>
                    </a:cubicBezTo>
                    <a:cubicBezTo>
                      <a:pt x="24" y="1157"/>
                      <a:pt x="28" y="1154"/>
                      <a:pt x="32" y="1155"/>
                    </a:cubicBezTo>
                    <a:cubicBezTo>
                      <a:pt x="56" y="1157"/>
                      <a:pt x="78" y="1141"/>
                      <a:pt x="104" y="1145"/>
                    </a:cubicBezTo>
                    <a:cubicBezTo>
                      <a:pt x="110" y="1147"/>
                      <a:pt x="118" y="1142"/>
                      <a:pt x="121" y="1134"/>
                    </a:cubicBezTo>
                    <a:cubicBezTo>
                      <a:pt x="123" y="1130"/>
                      <a:pt x="127" y="1126"/>
                      <a:pt x="121" y="1122"/>
                    </a:cubicBezTo>
                    <a:cubicBezTo>
                      <a:pt x="117" y="1120"/>
                      <a:pt x="113" y="1117"/>
                      <a:pt x="109" y="1124"/>
                    </a:cubicBezTo>
                    <a:cubicBezTo>
                      <a:pt x="104" y="1133"/>
                      <a:pt x="100" y="1131"/>
                      <a:pt x="97" y="1122"/>
                    </a:cubicBezTo>
                    <a:cubicBezTo>
                      <a:pt x="88" y="1097"/>
                      <a:pt x="94" y="1086"/>
                      <a:pt x="121" y="1083"/>
                    </a:cubicBezTo>
                    <a:cubicBezTo>
                      <a:pt x="132" y="1081"/>
                      <a:pt x="133" y="1072"/>
                      <a:pt x="141" y="1064"/>
                    </a:cubicBezTo>
                    <a:cubicBezTo>
                      <a:pt x="121" y="1063"/>
                      <a:pt x="103" y="1058"/>
                      <a:pt x="87" y="1069"/>
                    </a:cubicBezTo>
                    <a:cubicBezTo>
                      <a:pt x="84" y="1071"/>
                      <a:pt x="81" y="1075"/>
                      <a:pt x="78" y="1070"/>
                    </a:cubicBezTo>
                    <a:cubicBezTo>
                      <a:pt x="75" y="1066"/>
                      <a:pt x="69" y="1062"/>
                      <a:pt x="70" y="1056"/>
                    </a:cubicBezTo>
                    <a:cubicBezTo>
                      <a:pt x="70" y="1050"/>
                      <a:pt x="76" y="1049"/>
                      <a:pt x="80" y="1048"/>
                    </a:cubicBezTo>
                    <a:cubicBezTo>
                      <a:pt x="86" y="1047"/>
                      <a:pt x="92" y="1047"/>
                      <a:pt x="97" y="1046"/>
                    </a:cubicBezTo>
                    <a:cubicBezTo>
                      <a:pt x="113" y="1043"/>
                      <a:pt x="133" y="1043"/>
                      <a:pt x="117" y="1015"/>
                    </a:cubicBezTo>
                    <a:cubicBezTo>
                      <a:pt x="129" y="1025"/>
                      <a:pt x="140" y="1030"/>
                      <a:pt x="152" y="1019"/>
                    </a:cubicBezTo>
                    <a:cubicBezTo>
                      <a:pt x="147" y="1013"/>
                      <a:pt x="139" y="1009"/>
                      <a:pt x="134" y="1009"/>
                    </a:cubicBezTo>
                    <a:cubicBezTo>
                      <a:pt x="114" y="1010"/>
                      <a:pt x="106" y="992"/>
                      <a:pt x="89" y="987"/>
                    </a:cubicBezTo>
                    <a:cubicBezTo>
                      <a:pt x="76" y="982"/>
                      <a:pt x="79" y="965"/>
                      <a:pt x="81" y="955"/>
                    </a:cubicBezTo>
                    <a:cubicBezTo>
                      <a:pt x="84" y="946"/>
                      <a:pt x="95" y="951"/>
                      <a:pt x="102" y="955"/>
                    </a:cubicBezTo>
                    <a:cubicBezTo>
                      <a:pt x="114" y="962"/>
                      <a:pt x="127" y="956"/>
                      <a:pt x="139" y="961"/>
                    </a:cubicBezTo>
                    <a:cubicBezTo>
                      <a:pt x="145" y="963"/>
                      <a:pt x="150" y="958"/>
                      <a:pt x="148" y="953"/>
                    </a:cubicBezTo>
                    <a:cubicBezTo>
                      <a:pt x="145" y="944"/>
                      <a:pt x="151" y="935"/>
                      <a:pt x="145" y="926"/>
                    </a:cubicBezTo>
                    <a:cubicBezTo>
                      <a:pt x="155" y="920"/>
                      <a:pt x="164" y="924"/>
                      <a:pt x="173" y="930"/>
                    </a:cubicBezTo>
                    <a:cubicBezTo>
                      <a:pt x="178" y="933"/>
                      <a:pt x="183" y="937"/>
                      <a:pt x="188" y="939"/>
                    </a:cubicBezTo>
                    <a:cubicBezTo>
                      <a:pt x="193" y="941"/>
                      <a:pt x="198" y="944"/>
                      <a:pt x="203" y="940"/>
                    </a:cubicBezTo>
                    <a:cubicBezTo>
                      <a:pt x="208" y="935"/>
                      <a:pt x="205" y="930"/>
                      <a:pt x="203" y="925"/>
                    </a:cubicBezTo>
                    <a:cubicBezTo>
                      <a:pt x="194" y="901"/>
                      <a:pt x="219" y="874"/>
                      <a:pt x="245" y="878"/>
                    </a:cubicBezTo>
                    <a:cubicBezTo>
                      <a:pt x="253" y="880"/>
                      <a:pt x="260" y="882"/>
                      <a:pt x="268" y="882"/>
                    </a:cubicBezTo>
                    <a:cubicBezTo>
                      <a:pt x="274" y="881"/>
                      <a:pt x="279" y="882"/>
                      <a:pt x="285" y="879"/>
                    </a:cubicBezTo>
                    <a:cubicBezTo>
                      <a:pt x="272" y="851"/>
                      <a:pt x="264" y="822"/>
                      <a:pt x="263" y="790"/>
                    </a:cubicBezTo>
                    <a:cubicBezTo>
                      <a:pt x="262" y="774"/>
                      <a:pt x="274" y="767"/>
                      <a:pt x="284" y="759"/>
                    </a:cubicBezTo>
                    <a:cubicBezTo>
                      <a:pt x="291" y="754"/>
                      <a:pt x="297" y="761"/>
                      <a:pt x="299" y="768"/>
                    </a:cubicBezTo>
                    <a:cubicBezTo>
                      <a:pt x="304" y="782"/>
                      <a:pt x="315" y="783"/>
                      <a:pt x="328" y="785"/>
                    </a:cubicBezTo>
                    <a:cubicBezTo>
                      <a:pt x="328" y="777"/>
                      <a:pt x="320" y="770"/>
                      <a:pt x="331" y="765"/>
                    </a:cubicBezTo>
                    <a:cubicBezTo>
                      <a:pt x="343" y="759"/>
                      <a:pt x="354" y="746"/>
                      <a:pt x="371" y="753"/>
                    </a:cubicBezTo>
                    <a:cubicBezTo>
                      <a:pt x="374" y="754"/>
                      <a:pt x="376" y="757"/>
                      <a:pt x="379" y="758"/>
                    </a:cubicBezTo>
                    <a:cubicBezTo>
                      <a:pt x="392" y="766"/>
                      <a:pt x="398" y="761"/>
                      <a:pt x="396" y="747"/>
                    </a:cubicBezTo>
                    <a:cubicBezTo>
                      <a:pt x="399" y="741"/>
                      <a:pt x="412" y="741"/>
                      <a:pt x="409" y="735"/>
                    </a:cubicBezTo>
                    <a:cubicBezTo>
                      <a:pt x="404" y="725"/>
                      <a:pt x="400" y="734"/>
                      <a:pt x="397" y="739"/>
                    </a:cubicBezTo>
                    <a:cubicBezTo>
                      <a:pt x="395" y="741"/>
                      <a:pt x="394" y="743"/>
                      <a:pt x="392" y="744"/>
                    </a:cubicBezTo>
                    <a:cubicBezTo>
                      <a:pt x="373" y="738"/>
                      <a:pt x="369" y="728"/>
                      <a:pt x="374" y="704"/>
                    </a:cubicBezTo>
                    <a:cubicBezTo>
                      <a:pt x="367" y="700"/>
                      <a:pt x="354" y="712"/>
                      <a:pt x="351" y="698"/>
                    </a:cubicBezTo>
                    <a:cubicBezTo>
                      <a:pt x="349" y="689"/>
                      <a:pt x="351" y="679"/>
                      <a:pt x="361" y="677"/>
                    </a:cubicBezTo>
                    <a:cubicBezTo>
                      <a:pt x="372" y="674"/>
                      <a:pt x="382" y="668"/>
                      <a:pt x="393" y="666"/>
                    </a:cubicBezTo>
                    <a:cubicBezTo>
                      <a:pt x="398" y="665"/>
                      <a:pt x="402" y="664"/>
                      <a:pt x="407" y="663"/>
                    </a:cubicBezTo>
                    <a:cubicBezTo>
                      <a:pt x="426" y="659"/>
                      <a:pt x="444" y="656"/>
                      <a:pt x="453" y="683"/>
                    </a:cubicBezTo>
                    <a:cubicBezTo>
                      <a:pt x="456" y="672"/>
                      <a:pt x="447" y="664"/>
                      <a:pt x="455" y="655"/>
                    </a:cubicBezTo>
                    <a:cubicBezTo>
                      <a:pt x="458" y="652"/>
                      <a:pt x="451" y="654"/>
                      <a:pt x="449" y="653"/>
                    </a:cubicBezTo>
                    <a:cubicBezTo>
                      <a:pt x="440" y="649"/>
                      <a:pt x="432" y="644"/>
                      <a:pt x="437" y="632"/>
                    </a:cubicBezTo>
                    <a:cubicBezTo>
                      <a:pt x="439" y="627"/>
                      <a:pt x="438" y="623"/>
                      <a:pt x="435" y="619"/>
                    </a:cubicBezTo>
                    <a:cubicBezTo>
                      <a:pt x="431" y="614"/>
                      <a:pt x="429" y="609"/>
                      <a:pt x="435" y="603"/>
                    </a:cubicBezTo>
                    <a:cubicBezTo>
                      <a:pt x="440" y="598"/>
                      <a:pt x="446" y="598"/>
                      <a:pt x="451" y="603"/>
                    </a:cubicBezTo>
                    <a:cubicBezTo>
                      <a:pt x="459" y="611"/>
                      <a:pt x="462" y="607"/>
                      <a:pt x="466" y="599"/>
                    </a:cubicBezTo>
                    <a:cubicBezTo>
                      <a:pt x="471" y="589"/>
                      <a:pt x="480" y="586"/>
                      <a:pt x="492" y="591"/>
                    </a:cubicBezTo>
                    <a:cubicBezTo>
                      <a:pt x="502" y="595"/>
                      <a:pt x="512" y="600"/>
                      <a:pt x="524" y="602"/>
                    </a:cubicBezTo>
                    <a:cubicBezTo>
                      <a:pt x="532" y="603"/>
                      <a:pt x="543" y="604"/>
                      <a:pt x="536" y="589"/>
                    </a:cubicBezTo>
                    <a:cubicBezTo>
                      <a:pt x="535" y="586"/>
                      <a:pt x="534" y="584"/>
                      <a:pt x="535" y="581"/>
                    </a:cubicBezTo>
                    <a:cubicBezTo>
                      <a:pt x="539" y="570"/>
                      <a:pt x="539" y="562"/>
                      <a:pt x="528" y="554"/>
                    </a:cubicBezTo>
                    <a:cubicBezTo>
                      <a:pt x="520" y="548"/>
                      <a:pt x="518" y="535"/>
                      <a:pt x="504" y="536"/>
                    </a:cubicBezTo>
                    <a:cubicBezTo>
                      <a:pt x="499" y="537"/>
                      <a:pt x="495" y="531"/>
                      <a:pt x="496" y="525"/>
                    </a:cubicBezTo>
                    <a:cubicBezTo>
                      <a:pt x="497" y="519"/>
                      <a:pt x="501" y="515"/>
                      <a:pt x="507" y="516"/>
                    </a:cubicBezTo>
                    <a:cubicBezTo>
                      <a:pt x="525" y="519"/>
                      <a:pt x="538" y="513"/>
                      <a:pt x="549" y="500"/>
                    </a:cubicBezTo>
                    <a:cubicBezTo>
                      <a:pt x="552" y="496"/>
                      <a:pt x="557" y="496"/>
                      <a:pt x="562" y="495"/>
                    </a:cubicBezTo>
                    <a:cubicBezTo>
                      <a:pt x="577" y="493"/>
                      <a:pt x="588" y="487"/>
                      <a:pt x="585" y="469"/>
                    </a:cubicBezTo>
                    <a:cubicBezTo>
                      <a:pt x="584" y="459"/>
                      <a:pt x="591" y="458"/>
                      <a:pt x="598" y="459"/>
                    </a:cubicBezTo>
                    <a:cubicBezTo>
                      <a:pt x="606" y="460"/>
                      <a:pt x="613" y="460"/>
                      <a:pt x="621" y="458"/>
                    </a:cubicBezTo>
                    <a:cubicBezTo>
                      <a:pt x="634" y="453"/>
                      <a:pt x="645" y="450"/>
                      <a:pt x="631" y="434"/>
                    </a:cubicBezTo>
                    <a:cubicBezTo>
                      <a:pt x="627" y="431"/>
                      <a:pt x="628" y="425"/>
                      <a:pt x="630" y="421"/>
                    </a:cubicBezTo>
                    <a:cubicBezTo>
                      <a:pt x="634" y="415"/>
                      <a:pt x="640" y="416"/>
                      <a:pt x="646" y="417"/>
                    </a:cubicBezTo>
                    <a:cubicBezTo>
                      <a:pt x="663" y="420"/>
                      <a:pt x="677" y="410"/>
                      <a:pt x="678" y="394"/>
                    </a:cubicBezTo>
                    <a:cubicBezTo>
                      <a:pt x="679" y="385"/>
                      <a:pt x="681" y="379"/>
                      <a:pt x="691" y="379"/>
                    </a:cubicBezTo>
                    <a:cubicBezTo>
                      <a:pt x="703" y="379"/>
                      <a:pt x="706" y="386"/>
                      <a:pt x="704" y="396"/>
                    </a:cubicBezTo>
                    <a:cubicBezTo>
                      <a:pt x="704" y="399"/>
                      <a:pt x="703" y="401"/>
                      <a:pt x="706" y="403"/>
                    </a:cubicBezTo>
                    <a:cubicBezTo>
                      <a:pt x="709" y="405"/>
                      <a:pt x="711" y="402"/>
                      <a:pt x="712" y="399"/>
                    </a:cubicBezTo>
                    <a:cubicBezTo>
                      <a:pt x="722" y="377"/>
                      <a:pt x="756" y="355"/>
                      <a:pt x="777" y="357"/>
                    </a:cubicBezTo>
                    <a:cubicBezTo>
                      <a:pt x="783" y="360"/>
                      <a:pt x="786" y="366"/>
                      <a:pt x="784" y="372"/>
                    </a:cubicBezTo>
                    <a:cubicBezTo>
                      <a:pt x="782" y="383"/>
                      <a:pt x="784" y="392"/>
                      <a:pt x="791" y="401"/>
                    </a:cubicBezTo>
                    <a:cubicBezTo>
                      <a:pt x="797" y="408"/>
                      <a:pt x="794" y="414"/>
                      <a:pt x="786" y="417"/>
                    </a:cubicBezTo>
                    <a:cubicBezTo>
                      <a:pt x="778" y="419"/>
                      <a:pt x="771" y="422"/>
                      <a:pt x="764" y="423"/>
                    </a:cubicBezTo>
                    <a:cubicBezTo>
                      <a:pt x="760" y="423"/>
                      <a:pt x="763" y="428"/>
                      <a:pt x="763" y="425"/>
                    </a:cubicBezTo>
                    <a:cubicBezTo>
                      <a:pt x="763" y="424"/>
                      <a:pt x="763" y="424"/>
                      <a:pt x="764" y="424"/>
                    </a:cubicBezTo>
                    <a:cubicBezTo>
                      <a:pt x="775" y="425"/>
                      <a:pt x="778" y="428"/>
                      <a:pt x="770" y="437"/>
                    </a:cubicBezTo>
                    <a:cubicBezTo>
                      <a:pt x="753" y="461"/>
                      <a:pt x="723" y="463"/>
                      <a:pt x="699" y="477"/>
                    </a:cubicBezTo>
                    <a:cubicBezTo>
                      <a:pt x="693" y="481"/>
                      <a:pt x="684" y="478"/>
                      <a:pt x="676" y="478"/>
                    </a:cubicBezTo>
                    <a:cubicBezTo>
                      <a:pt x="668" y="477"/>
                      <a:pt x="655" y="467"/>
                      <a:pt x="658" y="488"/>
                    </a:cubicBezTo>
                    <a:cubicBezTo>
                      <a:pt x="659" y="494"/>
                      <a:pt x="649" y="494"/>
                      <a:pt x="644" y="496"/>
                    </a:cubicBezTo>
                    <a:cubicBezTo>
                      <a:pt x="640" y="497"/>
                      <a:pt x="635" y="498"/>
                      <a:pt x="635" y="503"/>
                    </a:cubicBezTo>
                    <a:cubicBezTo>
                      <a:pt x="635" y="508"/>
                      <a:pt x="639" y="509"/>
                      <a:pt x="643" y="511"/>
                    </a:cubicBezTo>
                    <a:cubicBezTo>
                      <a:pt x="676" y="531"/>
                      <a:pt x="678" y="541"/>
                      <a:pt x="651" y="571"/>
                    </a:cubicBezTo>
                    <a:cubicBezTo>
                      <a:pt x="658" y="569"/>
                      <a:pt x="664" y="562"/>
                      <a:pt x="669" y="570"/>
                    </a:cubicBezTo>
                    <a:cubicBezTo>
                      <a:pt x="674" y="577"/>
                      <a:pt x="669" y="582"/>
                      <a:pt x="664" y="587"/>
                    </a:cubicBezTo>
                    <a:cubicBezTo>
                      <a:pt x="643" y="612"/>
                      <a:pt x="627" y="612"/>
                      <a:pt x="608" y="584"/>
                    </a:cubicBezTo>
                    <a:cubicBezTo>
                      <a:pt x="613" y="596"/>
                      <a:pt x="612" y="605"/>
                      <a:pt x="619" y="611"/>
                    </a:cubicBezTo>
                    <a:cubicBezTo>
                      <a:pt x="626" y="616"/>
                      <a:pt x="632" y="623"/>
                      <a:pt x="623" y="630"/>
                    </a:cubicBezTo>
                    <a:cubicBezTo>
                      <a:pt x="615" y="637"/>
                      <a:pt x="606" y="635"/>
                      <a:pt x="600" y="628"/>
                    </a:cubicBezTo>
                    <a:cubicBezTo>
                      <a:pt x="592" y="620"/>
                      <a:pt x="586" y="612"/>
                      <a:pt x="577" y="605"/>
                    </a:cubicBezTo>
                    <a:cubicBezTo>
                      <a:pt x="570" y="599"/>
                      <a:pt x="566" y="601"/>
                      <a:pt x="562" y="608"/>
                    </a:cubicBezTo>
                    <a:cubicBezTo>
                      <a:pt x="555" y="618"/>
                      <a:pt x="555" y="629"/>
                      <a:pt x="552" y="640"/>
                    </a:cubicBezTo>
                    <a:cubicBezTo>
                      <a:pt x="550" y="647"/>
                      <a:pt x="549" y="658"/>
                      <a:pt x="538" y="656"/>
                    </a:cubicBezTo>
                    <a:cubicBezTo>
                      <a:pt x="528" y="655"/>
                      <a:pt x="530" y="646"/>
                      <a:pt x="530" y="639"/>
                    </a:cubicBezTo>
                    <a:cubicBezTo>
                      <a:pt x="530" y="635"/>
                      <a:pt x="532" y="628"/>
                      <a:pt x="525" y="628"/>
                    </a:cubicBezTo>
                    <a:cubicBezTo>
                      <a:pt x="518" y="628"/>
                      <a:pt x="510" y="632"/>
                      <a:pt x="507" y="639"/>
                    </a:cubicBezTo>
                    <a:cubicBezTo>
                      <a:pt x="503" y="648"/>
                      <a:pt x="507" y="660"/>
                      <a:pt x="501" y="670"/>
                    </a:cubicBezTo>
                    <a:cubicBezTo>
                      <a:pt x="495" y="678"/>
                      <a:pt x="482" y="678"/>
                      <a:pt x="477" y="692"/>
                    </a:cubicBezTo>
                    <a:cubicBezTo>
                      <a:pt x="492" y="684"/>
                      <a:pt x="504" y="695"/>
                      <a:pt x="518" y="692"/>
                    </a:cubicBezTo>
                    <a:cubicBezTo>
                      <a:pt x="523" y="691"/>
                      <a:pt x="529" y="691"/>
                      <a:pt x="531" y="697"/>
                    </a:cubicBezTo>
                    <a:cubicBezTo>
                      <a:pt x="534" y="705"/>
                      <a:pt x="529" y="710"/>
                      <a:pt x="523" y="714"/>
                    </a:cubicBezTo>
                    <a:cubicBezTo>
                      <a:pt x="510" y="720"/>
                      <a:pt x="497" y="723"/>
                      <a:pt x="482" y="724"/>
                    </a:cubicBezTo>
                    <a:cubicBezTo>
                      <a:pt x="457" y="725"/>
                      <a:pt x="454" y="732"/>
                      <a:pt x="462" y="755"/>
                    </a:cubicBezTo>
                    <a:cubicBezTo>
                      <a:pt x="467" y="768"/>
                      <a:pt x="478" y="779"/>
                      <a:pt x="479" y="793"/>
                    </a:cubicBezTo>
                    <a:cubicBezTo>
                      <a:pt x="480" y="805"/>
                      <a:pt x="479" y="814"/>
                      <a:pt x="464" y="812"/>
                    </a:cubicBezTo>
                    <a:cubicBezTo>
                      <a:pt x="458" y="811"/>
                      <a:pt x="453" y="812"/>
                      <a:pt x="451" y="819"/>
                    </a:cubicBezTo>
                    <a:cubicBezTo>
                      <a:pt x="449" y="826"/>
                      <a:pt x="452" y="831"/>
                      <a:pt x="458" y="834"/>
                    </a:cubicBezTo>
                    <a:cubicBezTo>
                      <a:pt x="477" y="842"/>
                      <a:pt x="479" y="865"/>
                      <a:pt x="493" y="878"/>
                    </a:cubicBezTo>
                    <a:cubicBezTo>
                      <a:pt x="502" y="885"/>
                      <a:pt x="493" y="900"/>
                      <a:pt x="489" y="908"/>
                    </a:cubicBezTo>
                    <a:cubicBezTo>
                      <a:pt x="485" y="919"/>
                      <a:pt x="472" y="912"/>
                      <a:pt x="465" y="903"/>
                    </a:cubicBezTo>
                    <a:cubicBezTo>
                      <a:pt x="458" y="892"/>
                      <a:pt x="449" y="891"/>
                      <a:pt x="438" y="896"/>
                    </a:cubicBezTo>
                    <a:cubicBezTo>
                      <a:pt x="427" y="900"/>
                      <a:pt x="423" y="905"/>
                      <a:pt x="429" y="915"/>
                    </a:cubicBezTo>
                    <a:cubicBezTo>
                      <a:pt x="433" y="922"/>
                      <a:pt x="431" y="928"/>
                      <a:pt x="428" y="934"/>
                    </a:cubicBezTo>
                    <a:cubicBezTo>
                      <a:pt x="414" y="961"/>
                      <a:pt x="422" y="976"/>
                      <a:pt x="453" y="982"/>
                    </a:cubicBezTo>
                    <a:cubicBezTo>
                      <a:pt x="460" y="983"/>
                      <a:pt x="466" y="984"/>
                      <a:pt x="470" y="990"/>
                    </a:cubicBezTo>
                    <a:cubicBezTo>
                      <a:pt x="473" y="994"/>
                      <a:pt x="475" y="999"/>
                      <a:pt x="481" y="997"/>
                    </a:cubicBezTo>
                    <a:cubicBezTo>
                      <a:pt x="485" y="995"/>
                      <a:pt x="484" y="990"/>
                      <a:pt x="484" y="986"/>
                    </a:cubicBezTo>
                    <a:cubicBezTo>
                      <a:pt x="485" y="979"/>
                      <a:pt x="485" y="971"/>
                      <a:pt x="489" y="965"/>
                    </a:cubicBezTo>
                    <a:cubicBezTo>
                      <a:pt x="492" y="958"/>
                      <a:pt x="491" y="952"/>
                      <a:pt x="485" y="947"/>
                    </a:cubicBezTo>
                    <a:cubicBezTo>
                      <a:pt x="479" y="940"/>
                      <a:pt x="474" y="932"/>
                      <a:pt x="480" y="924"/>
                    </a:cubicBezTo>
                    <a:cubicBezTo>
                      <a:pt x="486" y="915"/>
                      <a:pt x="496" y="918"/>
                      <a:pt x="504" y="918"/>
                    </a:cubicBezTo>
                    <a:cubicBezTo>
                      <a:pt x="543" y="920"/>
                      <a:pt x="581" y="918"/>
                      <a:pt x="619" y="918"/>
                    </a:cubicBezTo>
                    <a:cubicBezTo>
                      <a:pt x="628" y="918"/>
                      <a:pt x="634" y="916"/>
                      <a:pt x="631" y="905"/>
                    </a:cubicBezTo>
                    <a:cubicBezTo>
                      <a:pt x="630" y="903"/>
                      <a:pt x="629" y="900"/>
                      <a:pt x="631" y="899"/>
                    </a:cubicBezTo>
                    <a:cubicBezTo>
                      <a:pt x="647" y="885"/>
                      <a:pt x="653" y="860"/>
                      <a:pt x="676" y="853"/>
                    </a:cubicBezTo>
                    <a:cubicBezTo>
                      <a:pt x="696" y="847"/>
                      <a:pt x="706" y="835"/>
                      <a:pt x="704" y="814"/>
                    </a:cubicBezTo>
                    <a:cubicBezTo>
                      <a:pt x="702" y="796"/>
                      <a:pt x="705" y="793"/>
                      <a:pt x="722" y="798"/>
                    </a:cubicBezTo>
                    <a:cubicBezTo>
                      <a:pt x="734" y="802"/>
                      <a:pt x="742" y="801"/>
                      <a:pt x="744" y="786"/>
                    </a:cubicBezTo>
                    <a:cubicBezTo>
                      <a:pt x="744" y="780"/>
                      <a:pt x="749" y="775"/>
                      <a:pt x="755" y="776"/>
                    </a:cubicBezTo>
                    <a:cubicBezTo>
                      <a:pt x="769" y="779"/>
                      <a:pt x="779" y="771"/>
                      <a:pt x="789" y="763"/>
                    </a:cubicBezTo>
                    <a:cubicBezTo>
                      <a:pt x="798" y="758"/>
                      <a:pt x="806" y="754"/>
                      <a:pt x="817" y="761"/>
                    </a:cubicBezTo>
                    <a:cubicBezTo>
                      <a:pt x="827" y="767"/>
                      <a:pt x="839" y="763"/>
                      <a:pt x="850" y="761"/>
                    </a:cubicBezTo>
                    <a:cubicBezTo>
                      <a:pt x="860" y="760"/>
                      <a:pt x="857" y="750"/>
                      <a:pt x="856" y="743"/>
                    </a:cubicBezTo>
                    <a:cubicBezTo>
                      <a:pt x="855" y="735"/>
                      <a:pt x="839" y="727"/>
                      <a:pt x="850" y="719"/>
                    </a:cubicBezTo>
                    <a:cubicBezTo>
                      <a:pt x="860" y="711"/>
                      <a:pt x="876" y="712"/>
                      <a:pt x="888" y="718"/>
                    </a:cubicBezTo>
                    <a:cubicBezTo>
                      <a:pt x="900" y="724"/>
                      <a:pt x="910" y="724"/>
                      <a:pt x="922" y="718"/>
                    </a:cubicBezTo>
                    <a:cubicBezTo>
                      <a:pt x="902" y="716"/>
                      <a:pt x="895" y="707"/>
                      <a:pt x="903" y="691"/>
                    </a:cubicBezTo>
                    <a:cubicBezTo>
                      <a:pt x="907" y="682"/>
                      <a:pt x="905" y="666"/>
                      <a:pt x="920" y="665"/>
                    </a:cubicBezTo>
                    <a:cubicBezTo>
                      <a:pt x="934" y="664"/>
                      <a:pt x="936" y="677"/>
                      <a:pt x="942" y="686"/>
                    </a:cubicBezTo>
                    <a:cubicBezTo>
                      <a:pt x="947" y="694"/>
                      <a:pt x="956" y="696"/>
                      <a:pt x="965" y="695"/>
                    </a:cubicBezTo>
                    <a:cubicBezTo>
                      <a:pt x="974" y="695"/>
                      <a:pt x="974" y="685"/>
                      <a:pt x="976" y="678"/>
                    </a:cubicBezTo>
                    <a:cubicBezTo>
                      <a:pt x="977" y="674"/>
                      <a:pt x="977" y="669"/>
                      <a:pt x="978" y="665"/>
                    </a:cubicBezTo>
                    <a:cubicBezTo>
                      <a:pt x="980" y="637"/>
                      <a:pt x="988" y="631"/>
                      <a:pt x="1014" y="635"/>
                    </a:cubicBezTo>
                    <a:cubicBezTo>
                      <a:pt x="1018" y="636"/>
                      <a:pt x="1023" y="639"/>
                      <a:pt x="1027" y="635"/>
                    </a:cubicBezTo>
                    <a:cubicBezTo>
                      <a:pt x="1026" y="626"/>
                      <a:pt x="1019" y="625"/>
                      <a:pt x="1013" y="625"/>
                    </a:cubicBezTo>
                    <a:cubicBezTo>
                      <a:pt x="1001" y="626"/>
                      <a:pt x="992" y="620"/>
                      <a:pt x="983" y="615"/>
                    </a:cubicBezTo>
                    <a:cubicBezTo>
                      <a:pt x="971" y="608"/>
                      <a:pt x="970" y="599"/>
                      <a:pt x="982" y="590"/>
                    </a:cubicBezTo>
                    <a:cubicBezTo>
                      <a:pt x="992" y="583"/>
                      <a:pt x="1000" y="574"/>
                      <a:pt x="1001" y="561"/>
                    </a:cubicBezTo>
                    <a:cubicBezTo>
                      <a:pt x="1002" y="556"/>
                      <a:pt x="1005" y="551"/>
                      <a:pt x="1010" y="548"/>
                    </a:cubicBezTo>
                    <a:cubicBezTo>
                      <a:pt x="1019" y="543"/>
                      <a:pt x="1018" y="534"/>
                      <a:pt x="1017" y="525"/>
                    </a:cubicBezTo>
                    <a:cubicBezTo>
                      <a:pt x="1016" y="503"/>
                      <a:pt x="1031" y="491"/>
                      <a:pt x="1044" y="479"/>
                    </a:cubicBezTo>
                    <a:cubicBezTo>
                      <a:pt x="1048" y="475"/>
                      <a:pt x="1057" y="474"/>
                      <a:pt x="1057" y="480"/>
                    </a:cubicBezTo>
                    <a:cubicBezTo>
                      <a:pt x="1057" y="497"/>
                      <a:pt x="1066" y="486"/>
                      <a:pt x="1071" y="486"/>
                    </a:cubicBezTo>
                    <a:cubicBezTo>
                      <a:pt x="1086" y="486"/>
                      <a:pt x="1097" y="477"/>
                      <a:pt x="1110" y="471"/>
                    </a:cubicBezTo>
                    <a:cubicBezTo>
                      <a:pt x="1113" y="470"/>
                      <a:pt x="1117" y="469"/>
                      <a:pt x="1116" y="467"/>
                    </a:cubicBezTo>
                    <a:cubicBezTo>
                      <a:pt x="1106" y="442"/>
                      <a:pt x="1130" y="446"/>
                      <a:pt x="1141" y="437"/>
                    </a:cubicBezTo>
                    <a:cubicBezTo>
                      <a:pt x="1138" y="432"/>
                      <a:pt x="1136" y="427"/>
                      <a:pt x="1127" y="426"/>
                    </a:cubicBezTo>
                    <a:cubicBezTo>
                      <a:pt x="1112" y="426"/>
                      <a:pt x="1104" y="415"/>
                      <a:pt x="1107" y="402"/>
                    </a:cubicBezTo>
                    <a:cubicBezTo>
                      <a:pt x="1110" y="388"/>
                      <a:pt x="1120" y="385"/>
                      <a:pt x="1133" y="388"/>
                    </a:cubicBezTo>
                    <a:cubicBezTo>
                      <a:pt x="1138" y="390"/>
                      <a:pt x="1142" y="392"/>
                      <a:pt x="1147" y="390"/>
                    </a:cubicBezTo>
                    <a:cubicBezTo>
                      <a:pt x="1133" y="378"/>
                      <a:pt x="1133" y="378"/>
                      <a:pt x="1115" y="385"/>
                    </a:cubicBezTo>
                    <a:cubicBezTo>
                      <a:pt x="1094" y="392"/>
                      <a:pt x="1071" y="380"/>
                      <a:pt x="1069" y="360"/>
                    </a:cubicBezTo>
                    <a:cubicBezTo>
                      <a:pt x="1067" y="348"/>
                      <a:pt x="1059" y="354"/>
                      <a:pt x="1056" y="355"/>
                    </a:cubicBezTo>
                    <a:cubicBezTo>
                      <a:pt x="1040" y="361"/>
                      <a:pt x="1027" y="363"/>
                      <a:pt x="1021" y="343"/>
                    </a:cubicBezTo>
                    <a:cubicBezTo>
                      <a:pt x="1018" y="336"/>
                      <a:pt x="1010" y="340"/>
                      <a:pt x="1004" y="341"/>
                    </a:cubicBezTo>
                    <a:cubicBezTo>
                      <a:pt x="962" y="355"/>
                      <a:pt x="926" y="342"/>
                      <a:pt x="895" y="317"/>
                    </a:cubicBezTo>
                    <a:cubicBezTo>
                      <a:pt x="871" y="329"/>
                      <a:pt x="849" y="347"/>
                      <a:pt x="820" y="331"/>
                    </a:cubicBezTo>
                    <a:cubicBezTo>
                      <a:pt x="814" y="342"/>
                      <a:pt x="826" y="353"/>
                      <a:pt x="815" y="359"/>
                    </a:cubicBezTo>
                    <a:cubicBezTo>
                      <a:pt x="807" y="364"/>
                      <a:pt x="799" y="356"/>
                      <a:pt x="792" y="351"/>
                    </a:cubicBezTo>
                    <a:cubicBezTo>
                      <a:pt x="787" y="342"/>
                      <a:pt x="788" y="332"/>
                      <a:pt x="786" y="322"/>
                    </a:cubicBezTo>
                    <a:cubicBezTo>
                      <a:pt x="784" y="305"/>
                      <a:pt x="792" y="299"/>
                      <a:pt x="809" y="304"/>
                    </a:cubicBezTo>
                    <a:cubicBezTo>
                      <a:pt x="813" y="305"/>
                      <a:pt x="818" y="307"/>
                      <a:pt x="822" y="309"/>
                    </a:cubicBezTo>
                    <a:cubicBezTo>
                      <a:pt x="826" y="311"/>
                      <a:pt x="830" y="314"/>
                      <a:pt x="835" y="314"/>
                    </a:cubicBezTo>
                    <a:cubicBezTo>
                      <a:pt x="835" y="289"/>
                      <a:pt x="846" y="267"/>
                      <a:pt x="852" y="244"/>
                    </a:cubicBezTo>
                    <a:cubicBezTo>
                      <a:pt x="853" y="239"/>
                      <a:pt x="856" y="236"/>
                      <a:pt x="855" y="231"/>
                    </a:cubicBezTo>
                    <a:cubicBezTo>
                      <a:pt x="853" y="217"/>
                      <a:pt x="858" y="212"/>
                      <a:pt x="871" y="218"/>
                    </a:cubicBezTo>
                    <a:cubicBezTo>
                      <a:pt x="882" y="225"/>
                      <a:pt x="892" y="224"/>
                      <a:pt x="902" y="216"/>
                    </a:cubicBezTo>
                    <a:cubicBezTo>
                      <a:pt x="908" y="211"/>
                      <a:pt x="915" y="209"/>
                      <a:pt x="922" y="212"/>
                    </a:cubicBezTo>
                    <a:cubicBezTo>
                      <a:pt x="930" y="216"/>
                      <a:pt x="926" y="224"/>
                      <a:pt x="925" y="230"/>
                    </a:cubicBezTo>
                    <a:cubicBezTo>
                      <a:pt x="924" y="235"/>
                      <a:pt x="925" y="240"/>
                      <a:pt x="925" y="246"/>
                    </a:cubicBezTo>
                    <a:cubicBezTo>
                      <a:pt x="926" y="253"/>
                      <a:pt x="930" y="258"/>
                      <a:pt x="937" y="253"/>
                    </a:cubicBezTo>
                    <a:cubicBezTo>
                      <a:pt x="946" y="248"/>
                      <a:pt x="954" y="248"/>
                      <a:pt x="963" y="250"/>
                    </a:cubicBezTo>
                    <a:cubicBezTo>
                      <a:pt x="973" y="251"/>
                      <a:pt x="982" y="235"/>
                      <a:pt x="980" y="223"/>
                    </a:cubicBezTo>
                    <a:cubicBezTo>
                      <a:pt x="978" y="214"/>
                      <a:pt x="975" y="205"/>
                      <a:pt x="972" y="196"/>
                    </a:cubicBezTo>
                    <a:cubicBezTo>
                      <a:pt x="965" y="177"/>
                      <a:pt x="968" y="172"/>
                      <a:pt x="989" y="168"/>
                    </a:cubicBezTo>
                    <a:cubicBezTo>
                      <a:pt x="994" y="166"/>
                      <a:pt x="999" y="166"/>
                      <a:pt x="1005" y="166"/>
                    </a:cubicBezTo>
                    <a:cubicBezTo>
                      <a:pt x="1031" y="157"/>
                      <a:pt x="1053" y="179"/>
                      <a:pt x="1079" y="175"/>
                    </a:cubicBezTo>
                    <a:cubicBezTo>
                      <a:pt x="1107" y="171"/>
                      <a:pt x="1133" y="162"/>
                      <a:pt x="1159" y="154"/>
                    </a:cubicBezTo>
                    <a:cubicBezTo>
                      <a:pt x="1163" y="153"/>
                      <a:pt x="1168" y="150"/>
                      <a:pt x="1167" y="144"/>
                    </a:cubicBezTo>
                    <a:cubicBezTo>
                      <a:pt x="1167" y="139"/>
                      <a:pt x="1162" y="136"/>
                      <a:pt x="1157" y="135"/>
                    </a:cubicBezTo>
                    <a:cubicBezTo>
                      <a:pt x="1138" y="134"/>
                      <a:pt x="1121" y="119"/>
                      <a:pt x="1100" y="125"/>
                    </a:cubicBezTo>
                    <a:cubicBezTo>
                      <a:pt x="1092" y="127"/>
                      <a:pt x="1084" y="123"/>
                      <a:pt x="1078" y="118"/>
                    </a:cubicBezTo>
                    <a:cubicBezTo>
                      <a:pt x="1069" y="111"/>
                      <a:pt x="1067" y="103"/>
                      <a:pt x="1075" y="94"/>
                    </a:cubicBezTo>
                    <a:cubicBezTo>
                      <a:pt x="1089" y="81"/>
                      <a:pt x="1103" y="68"/>
                      <a:pt x="1113" y="53"/>
                    </a:cubicBezTo>
                    <a:cubicBezTo>
                      <a:pt x="1116" y="48"/>
                      <a:pt x="1123" y="46"/>
                      <a:pt x="1120" y="40"/>
                    </a:cubicBezTo>
                    <a:cubicBezTo>
                      <a:pt x="1116" y="32"/>
                      <a:pt x="1110" y="40"/>
                      <a:pt x="1105" y="40"/>
                    </a:cubicBezTo>
                    <a:cubicBezTo>
                      <a:pt x="1103" y="41"/>
                      <a:pt x="1102" y="41"/>
                      <a:pt x="1101" y="41"/>
                    </a:cubicBezTo>
                    <a:cubicBezTo>
                      <a:pt x="1095" y="40"/>
                      <a:pt x="1090" y="37"/>
                      <a:pt x="1087" y="33"/>
                    </a:cubicBezTo>
                    <a:cubicBezTo>
                      <a:pt x="1084" y="29"/>
                      <a:pt x="1084" y="26"/>
                      <a:pt x="1090" y="26"/>
                    </a:cubicBezTo>
                    <a:cubicBezTo>
                      <a:pt x="1098" y="30"/>
                      <a:pt x="1104" y="27"/>
                      <a:pt x="1112" y="24"/>
                    </a:cubicBezTo>
                    <a:cubicBezTo>
                      <a:pt x="1144" y="11"/>
                      <a:pt x="1177" y="0"/>
                      <a:pt x="1213" y="11"/>
                    </a:cubicBezTo>
                    <a:cubicBezTo>
                      <a:pt x="1217" y="21"/>
                      <a:pt x="1217" y="21"/>
                      <a:pt x="1203" y="21"/>
                    </a:cubicBezTo>
                    <a:cubicBezTo>
                      <a:pt x="1216" y="39"/>
                      <a:pt x="1238" y="46"/>
                      <a:pt x="1255" y="60"/>
                    </a:cubicBezTo>
                    <a:cubicBezTo>
                      <a:pt x="1265" y="69"/>
                      <a:pt x="1277" y="77"/>
                      <a:pt x="1284" y="89"/>
                    </a:cubicBezTo>
                    <a:cubicBezTo>
                      <a:pt x="1295" y="107"/>
                      <a:pt x="1307" y="124"/>
                      <a:pt x="1323" y="138"/>
                    </a:cubicBezTo>
                    <a:cubicBezTo>
                      <a:pt x="1333" y="147"/>
                      <a:pt x="1332" y="161"/>
                      <a:pt x="1323" y="169"/>
                    </a:cubicBezTo>
                    <a:cubicBezTo>
                      <a:pt x="1312" y="181"/>
                      <a:pt x="1315" y="189"/>
                      <a:pt x="1324" y="199"/>
                    </a:cubicBezTo>
                    <a:cubicBezTo>
                      <a:pt x="1329" y="205"/>
                      <a:pt x="1332" y="211"/>
                      <a:pt x="1333" y="219"/>
                    </a:cubicBezTo>
                    <a:cubicBezTo>
                      <a:pt x="1326" y="254"/>
                      <a:pt x="1322" y="290"/>
                      <a:pt x="1295" y="318"/>
                    </a:cubicBezTo>
                    <a:cubicBezTo>
                      <a:pt x="1291" y="322"/>
                      <a:pt x="1290" y="326"/>
                      <a:pt x="1292" y="332"/>
                    </a:cubicBezTo>
                    <a:cubicBezTo>
                      <a:pt x="1295" y="345"/>
                      <a:pt x="1290" y="356"/>
                      <a:pt x="1285" y="367"/>
                    </a:cubicBezTo>
                    <a:cubicBezTo>
                      <a:pt x="1266" y="376"/>
                      <a:pt x="1261" y="374"/>
                      <a:pt x="1255" y="356"/>
                    </a:cubicBezTo>
                    <a:cubicBezTo>
                      <a:pt x="1256" y="353"/>
                      <a:pt x="1251" y="356"/>
                      <a:pt x="1253" y="356"/>
                    </a:cubicBezTo>
                    <a:cubicBezTo>
                      <a:pt x="1252" y="370"/>
                      <a:pt x="1243" y="368"/>
                      <a:pt x="1233" y="364"/>
                    </a:cubicBezTo>
                    <a:cubicBezTo>
                      <a:pt x="1232" y="364"/>
                      <a:pt x="1231" y="364"/>
                      <a:pt x="1228" y="365"/>
                    </a:cubicBezTo>
                    <a:cubicBezTo>
                      <a:pt x="1236" y="376"/>
                      <a:pt x="1235" y="385"/>
                      <a:pt x="1222" y="393"/>
                    </a:cubicBezTo>
                    <a:cubicBezTo>
                      <a:pt x="1204" y="405"/>
                      <a:pt x="1211" y="438"/>
                      <a:pt x="1232" y="451"/>
                    </a:cubicBezTo>
                    <a:cubicBezTo>
                      <a:pt x="1251" y="464"/>
                      <a:pt x="1272" y="475"/>
                      <a:pt x="1290" y="491"/>
                    </a:cubicBezTo>
                    <a:cubicBezTo>
                      <a:pt x="1307" y="505"/>
                      <a:pt x="1294" y="519"/>
                      <a:pt x="1295" y="533"/>
                    </a:cubicBezTo>
                    <a:cubicBezTo>
                      <a:pt x="1295" y="544"/>
                      <a:pt x="1284" y="546"/>
                      <a:pt x="1274" y="548"/>
                    </a:cubicBezTo>
                    <a:cubicBezTo>
                      <a:pt x="1261" y="550"/>
                      <a:pt x="1249" y="551"/>
                      <a:pt x="1237" y="540"/>
                    </a:cubicBezTo>
                    <a:cubicBezTo>
                      <a:pt x="1229" y="531"/>
                      <a:pt x="1211" y="536"/>
                      <a:pt x="1205" y="548"/>
                    </a:cubicBezTo>
                    <a:cubicBezTo>
                      <a:pt x="1200" y="561"/>
                      <a:pt x="1188" y="571"/>
                      <a:pt x="1192" y="587"/>
                    </a:cubicBezTo>
                    <a:cubicBezTo>
                      <a:pt x="1193" y="591"/>
                      <a:pt x="1189" y="596"/>
                      <a:pt x="1185" y="598"/>
                    </a:cubicBezTo>
                    <a:close/>
                  </a:path>
                </a:pathLst>
              </a:custGeom>
              <a:solidFill>
                <a:srgbClr val="F29A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" name="Freeform 9">
                <a:extLst>
                  <a:ext uri="{FF2B5EF4-FFF2-40B4-BE49-F238E27FC236}">
                    <a16:creationId xmlns:a16="http://schemas.microsoft.com/office/drawing/2014/main" id="{7B5F1F07-D080-E8F3-E3E5-E3322D3249B8}"/>
                  </a:ext>
                </a:extLst>
              </p:cNvPr>
              <p:cNvSpPr/>
              <p:nvPr/>
            </p:nvSpPr>
            <p:spPr bwMode="auto">
              <a:xfrm>
                <a:off x="2347" y="1228"/>
                <a:ext cx="242" cy="281"/>
              </a:xfrm>
              <a:custGeom>
                <a:avLst/>
                <a:gdLst>
                  <a:gd name="T0" fmla="*/ 549 w 880"/>
                  <a:gd name="T1" fmla="*/ 146 h 1025"/>
                  <a:gd name="T2" fmla="*/ 526 w 880"/>
                  <a:gd name="T3" fmla="*/ 166 h 1025"/>
                  <a:gd name="T4" fmla="*/ 507 w 880"/>
                  <a:gd name="T5" fmla="*/ 175 h 1025"/>
                  <a:gd name="T6" fmla="*/ 512 w 880"/>
                  <a:gd name="T7" fmla="*/ 288 h 1025"/>
                  <a:gd name="T8" fmla="*/ 549 w 880"/>
                  <a:gd name="T9" fmla="*/ 319 h 1025"/>
                  <a:gd name="T10" fmla="*/ 787 w 880"/>
                  <a:gd name="T11" fmla="*/ 329 h 1025"/>
                  <a:gd name="T12" fmla="*/ 856 w 880"/>
                  <a:gd name="T13" fmla="*/ 344 h 1025"/>
                  <a:gd name="T14" fmla="*/ 814 w 880"/>
                  <a:gd name="T15" fmla="*/ 426 h 1025"/>
                  <a:gd name="T16" fmla="*/ 741 w 880"/>
                  <a:gd name="T17" fmla="*/ 466 h 1025"/>
                  <a:gd name="T18" fmla="*/ 683 w 880"/>
                  <a:gd name="T19" fmla="*/ 531 h 1025"/>
                  <a:gd name="T20" fmla="*/ 828 w 880"/>
                  <a:gd name="T21" fmla="*/ 591 h 1025"/>
                  <a:gd name="T22" fmla="*/ 759 w 880"/>
                  <a:gd name="T23" fmla="*/ 649 h 1025"/>
                  <a:gd name="T24" fmla="*/ 712 w 880"/>
                  <a:gd name="T25" fmla="*/ 693 h 1025"/>
                  <a:gd name="T26" fmla="*/ 775 w 880"/>
                  <a:gd name="T27" fmla="*/ 749 h 1025"/>
                  <a:gd name="T28" fmla="*/ 839 w 880"/>
                  <a:gd name="T29" fmla="*/ 782 h 1025"/>
                  <a:gd name="T30" fmla="*/ 865 w 880"/>
                  <a:gd name="T31" fmla="*/ 856 h 1025"/>
                  <a:gd name="T32" fmla="*/ 797 w 880"/>
                  <a:gd name="T33" fmla="*/ 863 h 1025"/>
                  <a:gd name="T34" fmla="*/ 720 w 880"/>
                  <a:gd name="T35" fmla="*/ 834 h 1025"/>
                  <a:gd name="T36" fmla="*/ 479 w 880"/>
                  <a:gd name="T37" fmla="*/ 890 h 1025"/>
                  <a:gd name="T38" fmla="*/ 300 w 880"/>
                  <a:gd name="T39" fmla="*/ 928 h 1025"/>
                  <a:gd name="T40" fmla="*/ 106 w 880"/>
                  <a:gd name="T41" fmla="*/ 1023 h 1025"/>
                  <a:gd name="T42" fmla="*/ 261 w 880"/>
                  <a:gd name="T43" fmla="*/ 909 h 1025"/>
                  <a:gd name="T44" fmla="*/ 391 w 880"/>
                  <a:gd name="T45" fmla="*/ 875 h 1025"/>
                  <a:gd name="T46" fmla="*/ 460 w 880"/>
                  <a:gd name="T47" fmla="*/ 834 h 1025"/>
                  <a:gd name="T48" fmla="*/ 608 w 880"/>
                  <a:gd name="T49" fmla="*/ 826 h 1025"/>
                  <a:gd name="T50" fmla="*/ 394 w 880"/>
                  <a:gd name="T51" fmla="*/ 818 h 1025"/>
                  <a:gd name="T52" fmla="*/ 189 w 880"/>
                  <a:gd name="T53" fmla="*/ 854 h 1025"/>
                  <a:gd name="T54" fmla="*/ 19 w 880"/>
                  <a:gd name="T55" fmla="*/ 863 h 1025"/>
                  <a:gd name="T56" fmla="*/ 103 w 880"/>
                  <a:gd name="T57" fmla="*/ 795 h 1025"/>
                  <a:gd name="T58" fmla="*/ 184 w 880"/>
                  <a:gd name="T59" fmla="*/ 738 h 1025"/>
                  <a:gd name="T60" fmla="*/ 390 w 880"/>
                  <a:gd name="T61" fmla="*/ 700 h 1025"/>
                  <a:gd name="T62" fmla="*/ 581 w 880"/>
                  <a:gd name="T63" fmla="*/ 630 h 1025"/>
                  <a:gd name="T64" fmla="*/ 701 w 880"/>
                  <a:gd name="T65" fmla="*/ 608 h 1025"/>
                  <a:gd name="T66" fmla="*/ 598 w 880"/>
                  <a:gd name="T67" fmla="*/ 578 h 1025"/>
                  <a:gd name="T68" fmla="*/ 511 w 880"/>
                  <a:gd name="T69" fmla="*/ 500 h 1025"/>
                  <a:gd name="T70" fmla="*/ 575 w 880"/>
                  <a:gd name="T71" fmla="*/ 396 h 1025"/>
                  <a:gd name="T72" fmla="*/ 433 w 880"/>
                  <a:gd name="T73" fmla="*/ 442 h 1025"/>
                  <a:gd name="T74" fmla="*/ 256 w 880"/>
                  <a:gd name="T75" fmla="*/ 439 h 1025"/>
                  <a:gd name="T76" fmla="*/ 67 w 880"/>
                  <a:gd name="T77" fmla="*/ 413 h 1025"/>
                  <a:gd name="T78" fmla="*/ 3 w 880"/>
                  <a:gd name="T79" fmla="*/ 385 h 1025"/>
                  <a:gd name="T80" fmla="*/ 56 w 880"/>
                  <a:gd name="T81" fmla="*/ 287 h 1025"/>
                  <a:gd name="T82" fmla="*/ 151 w 880"/>
                  <a:gd name="T83" fmla="*/ 186 h 1025"/>
                  <a:gd name="T84" fmla="*/ 112 w 880"/>
                  <a:gd name="T85" fmla="*/ 23 h 1025"/>
                  <a:gd name="T86" fmla="*/ 150 w 880"/>
                  <a:gd name="T87" fmla="*/ 32 h 1025"/>
                  <a:gd name="T88" fmla="*/ 224 w 880"/>
                  <a:gd name="T89" fmla="*/ 82 h 1025"/>
                  <a:gd name="T90" fmla="*/ 428 w 880"/>
                  <a:gd name="T91" fmla="*/ 22 h 1025"/>
                  <a:gd name="T92" fmla="*/ 368 w 880"/>
                  <a:gd name="T93" fmla="*/ 142 h 1025"/>
                  <a:gd name="T94" fmla="*/ 222 w 880"/>
                  <a:gd name="T95" fmla="*/ 212 h 1025"/>
                  <a:gd name="T96" fmla="*/ 183 w 880"/>
                  <a:gd name="T97" fmla="*/ 267 h 1025"/>
                  <a:gd name="T98" fmla="*/ 198 w 880"/>
                  <a:gd name="T99" fmla="*/ 292 h 1025"/>
                  <a:gd name="T100" fmla="*/ 126 w 880"/>
                  <a:gd name="T101" fmla="*/ 360 h 1025"/>
                  <a:gd name="T102" fmla="*/ 230 w 880"/>
                  <a:gd name="T103" fmla="*/ 347 h 1025"/>
                  <a:gd name="T104" fmla="*/ 275 w 880"/>
                  <a:gd name="T105" fmla="*/ 303 h 1025"/>
                  <a:gd name="T106" fmla="*/ 367 w 880"/>
                  <a:gd name="T107" fmla="*/ 224 h 1025"/>
                  <a:gd name="T108" fmla="*/ 456 w 880"/>
                  <a:gd name="T109" fmla="*/ 162 h 1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80" h="1025">
                    <a:moveTo>
                      <a:pt x="508" y="98"/>
                    </a:moveTo>
                    <a:cubicBezTo>
                      <a:pt x="514" y="102"/>
                      <a:pt x="532" y="89"/>
                      <a:pt x="524" y="112"/>
                    </a:cubicBezTo>
                    <a:cubicBezTo>
                      <a:pt x="523" y="115"/>
                      <a:pt x="531" y="134"/>
                      <a:pt x="547" y="131"/>
                    </a:cubicBezTo>
                    <a:cubicBezTo>
                      <a:pt x="552" y="130"/>
                      <a:pt x="557" y="131"/>
                      <a:pt x="558" y="136"/>
                    </a:cubicBezTo>
                    <a:cubicBezTo>
                      <a:pt x="558" y="141"/>
                      <a:pt x="553" y="144"/>
                      <a:pt x="549" y="146"/>
                    </a:cubicBezTo>
                    <a:cubicBezTo>
                      <a:pt x="537" y="150"/>
                      <a:pt x="531" y="141"/>
                      <a:pt x="523" y="134"/>
                    </a:cubicBezTo>
                    <a:cubicBezTo>
                      <a:pt x="519" y="130"/>
                      <a:pt x="514" y="125"/>
                      <a:pt x="509" y="133"/>
                    </a:cubicBezTo>
                    <a:cubicBezTo>
                      <a:pt x="504" y="139"/>
                      <a:pt x="510" y="142"/>
                      <a:pt x="514" y="145"/>
                    </a:cubicBezTo>
                    <a:cubicBezTo>
                      <a:pt x="516" y="147"/>
                      <a:pt x="520" y="148"/>
                      <a:pt x="522" y="150"/>
                    </a:cubicBezTo>
                    <a:cubicBezTo>
                      <a:pt x="527" y="155"/>
                      <a:pt x="531" y="160"/>
                      <a:pt x="526" y="166"/>
                    </a:cubicBezTo>
                    <a:cubicBezTo>
                      <a:pt x="521" y="171"/>
                      <a:pt x="516" y="166"/>
                      <a:pt x="512" y="163"/>
                    </a:cubicBezTo>
                    <a:cubicBezTo>
                      <a:pt x="508" y="160"/>
                      <a:pt x="504" y="156"/>
                      <a:pt x="501" y="152"/>
                    </a:cubicBezTo>
                    <a:cubicBezTo>
                      <a:pt x="491" y="141"/>
                      <a:pt x="485" y="145"/>
                      <a:pt x="478" y="154"/>
                    </a:cubicBezTo>
                    <a:cubicBezTo>
                      <a:pt x="483" y="160"/>
                      <a:pt x="489" y="158"/>
                      <a:pt x="494" y="158"/>
                    </a:cubicBezTo>
                    <a:cubicBezTo>
                      <a:pt x="503" y="160"/>
                      <a:pt x="510" y="170"/>
                      <a:pt x="507" y="175"/>
                    </a:cubicBezTo>
                    <a:cubicBezTo>
                      <a:pt x="498" y="189"/>
                      <a:pt x="500" y="206"/>
                      <a:pt x="488" y="218"/>
                    </a:cubicBezTo>
                    <a:cubicBezTo>
                      <a:pt x="487" y="216"/>
                      <a:pt x="484" y="216"/>
                      <a:pt x="482" y="214"/>
                    </a:cubicBezTo>
                    <a:cubicBezTo>
                      <a:pt x="483" y="217"/>
                      <a:pt x="487" y="216"/>
                      <a:pt x="488" y="218"/>
                    </a:cubicBezTo>
                    <a:cubicBezTo>
                      <a:pt x="502" y="240"/>
                      <a:pt x="517" y="230"/>
                      <a:pt x="533" y="221"/>
                    </a:cubicBezTo>
                    <a:cubicBezTo>
                      <a:pt x="520" y="241"/>
                      <a:pt x="518" y="265"/>
                      <a:pt x="512" y="288"/>
                    </a:cubicBezTo>
                    <a:cubicBezTo>
                      <a:pt x="516" y="271"/>
                      <a:pt x="527" y="260"/>
                      <a:pt x="543" y="259"/>
                    </a:cubicBezTo>
                    <a:cubicBezTo>
                      <a:pt x="557" y="258"/>
                      <a:pt x="565" y="274"/>
                      <a:pt x="555" y="281"/>
                    </a:cubicBezTo>
                    <a:cubicBezTo>
                      <a:pt x="548" y="285"/>
                      <a:pt x="539" y="284"/>
                      <a:pt x="534" y="293"/>
                    </a:cubicBezTo>
                    <a:cubicBezTo>
                      <a:pt x="540" y="299"/>
                      <a:pt x="553" y="303"/>
                      <a:pt x="547" y="316"/>
                    </a:cubicBezTo>
                    <a:cubicBezTo>
                      <a:pt x="546" y="317"/>
                      <a:pt x="548" y="318"/>
                      <a:pt x="549" y="319"/>
                    </a:cubicBezTo>
                    <a:cubicBezTo>
                      <a:pt x="556" y="329"/>
                      <a:pt x="608" y="343"/>
                      <a:pt x="621" y="340"/>
                    </a:cubicBezTo>
                    <a:cubicBezTo>
                      <a:pt x="644" y="335"/>
                      <a:pt x="666" y="341"/>
                      <a:pt x="689" y="338"/>
                    </a:cubicBezTo>
                    <a:cubicBezTo>
                      <a:pt x="691" y="350"/>
                      <a:pt x="679" y="348"/>
                      <a:pt x="674" y="354"/>
                    </a:cubicBezTo>
                    <a:cubicBezTo>
                      <a:pt x="695" y="353"/>
                      <a:pt x="713" y="346"/>
                      <a:pt x="732" y="336"/>
                    </a:cubicBezTo>
                    <a:cubicBezTo>
                      <a:pt x="748" y="328"/>
                      <a:pt x="768" y="327"/>
                      <a:pt x="787" y="329"/>
                    </a:cubicBezTo>
                    <a:cubicBezTo>
                      <a:pt x="792" y="333"/>
                      <a:pt x="796" y="337"/>
                      <a:pt x="801" y="340"/>
                    </a:cubicBezTo>
                    <a:cubicBezTo>
                      <a:pt x="809" y="344"/>
                      <a:pt x="812" y="342"/>
                      <a:pt x="818" y="329"/>
                    </a:cubicBezTo>
                    <a:cubicBezTo>
                      <a:pt x="807" y="332"/>
                      <a:pt x="797" y="339"/>
                      <a:pt x="788" y="329"/>
                    </a:cubicBezTo>
                    <a:cubicBezTo>
                      <a:pt x="800" y="304"/>
                      <a:pt x="821" y="306"/>
                      <a:pt x="843" y="308"/>
                    </a:cubicBezTo>
                    <a:cubicBezTo>
                      <a:pt x="855" y="318"/>
                      <a:pt x="867" y="326"/>
                      <a:pt x="856" y="344"/>
                    </a:cubicBezTo>
                    <a:cubicBezTo>
                      <a:pt x="854" y="348"/>
                      <a:pt x="857" y="353"/>
                      <a:pt x="858" y="357"/>
                    </a:cubicBezTo>
                    <a:cubicBezTo>
                      <a:pt x="860" y="363"/>
                      <a:pt x="867" y="370"/>
                      <a:pt x="859" y="375"/>
                    </a:cubicBezTo>
                    <a:cubicBezTo>
                      <a:pt x="852" y="379"/>
                      <a:pt x="846" y="372"/>
                      <a:pt x="841" y="369"/>
                    </a:cubicBezTo>
                    <a:cubicBezTo>
                      <a:pt x="850" y="381"/>
                      <a:pt x="846" y="415"/>
                      <a:pt x="835" y="425"/>
                    </a:cubicBezTo>
                    <a:cubicBezTo>
                      <a:pt x="828" y="431"/>
                      <a:pt x="822" y="429"/>
                      <a:pt x="814" y="426"/>
                    </a:cubicBezTo>
                    <a:cubicBezTo>
                      <a:pt x="807" y="423"/>
                      <a:pt x="800" y="417"/>
                      <a:pt x="792" y="414"/>
                    </a:cubicBezTo>
                    <a:cubicBezTo>
                      <a:pt x="788" y="426"/>
                      <a:pt x="796" y="430"/>
                      <a:pt x="802" y="437"/>
                    </a:cubicBezTo>
                    <a:cubicBezTo>
                      <a:pt x="810" y="447"/>
                      <a:pt x="807" y="452"/>
                      <a:pt x="795" y="454"/>
                    </a:cubicBezTo>
                    <a:cubicBezTo>
                      <a:pt x="766" y="457"/>
                      <a:pt x="739" y="463"/>
                      <a:pt x="711" y="469"/>
                    </a:cubicBezTo>
                    <a:cubicBezTo>
                      <a:pt x="721" y="467"/>
                      <a:pt x="731" y="464"/>
                      <a:pt x="741" y="466"/>
                    </a:cubicBezTo>
                    <a:cubicBezTo>
                      <a:pt x="749" y="468"/>
                      <a:pt x="755" y="471"/>
                      <a:pt x="755" y="480"/>
                    </a:cubicBezTo>
                    <a:cubicBezTo>
                      <a:pt x="754" y="489"/>
                      <a:pt x="747" y="490"/>
                      <a:pt x="740" y="489"/>
                    </a:cubicBezTo>
                    <a:cubicBezTo>
                      <a:pt x="715" y="486"/>
                      <a:pt x="694" y="501"/>
                      <a:pt x="671" y="506"/>
                    </a:cubicBezTo>
                    <a:cubicBezTo>
                      <a:pt x="664" y="508"/>
                      <a:pt x="664" y="509"/>
                      <a:pt x="664" y="535"/>
                    </a:cubicBezTo>
                    <a:cubicBezTo>
                      <a:pt x="671" y="536"/>
                      <a:pt x="677" y="533"/>
                      <a:pt x="683" y="531"/>
                    </a:cubicBezTo>
                    <a:cubicBezTo>
                      <a:pt x="711" y="523"/>
                      <a:pt x="726" y="529"/>
                      <a:pt x="740" y="556"/>
                    </a:cubicBezTo>
                    <a:cubicBezTo>
                      <a:pt x="743" y="560"/>
                      <a:pt x="746" y="561"/>
                      <a:pt x="750" y="561"/>
                    </a:cubicBezTo>
                    <a:cubicBezTo>
                      <a:pt x="761" y="561"/>
                      <a:pt x="771" y="562"/>
                      <a:pt x="782" y="561"/>
                    </a:cubicBezTo>
                    <a:cubicBezTo>
                      <a:pt x="798" y="560"/>
                      <a:pt x="812" y="565"/>
                      <a:pt x="825" y="573"/>
                    </a:cubicBezTo>
                    <a:cubicBezTo>
                      <a:pt x="835" y="579"/>
                      <a:pt x="837" y="584"/>
                      <a:pt x="828" y="591"/>
                    </a:cubicBezTo>
                    <a:cubicBezTo>
                      <a:pt x="822" y="595"/>
                      <a:pt x="819" y="599"/>
                      <a:pt x="823" y="607"/>
                    </a:cubicBezTo>
                    <a:cubicBezTo>
                      <a:pt x="830" y="622"/>
                      <a:pt x="820" y="637"/>
                      <a:pt x="819" y="651"/>
                    </a:cubicBezTo>
                    <a:cubicBezTo>
                      <a:pt x="818" y="654"/>
                      <a:pt x="819" y="651"/>
                      <a:pt x="818" y="653"/>
                    </a:cubicBezTo>
                    <a:cubicBezTo>
                      <a:pt x="814" y="657"/>
                      <a:pt x="809" y="658"/>
                      <a:pt x="805" y="656"/>
                    </a:cubicBezTo>
                    <a:cubicBezTo>
                      <a:pt x="790" y="647"/>
                      <a:pt x="771" y="674"/>
                      <a:pt x="759" y="649"/>
                    </a:cubicBezTo>
                    <a:cubicBezTo>
                      <a:pt x="758" y="648"/>
                      <a:pt x="757" y="646"/>
                      <a:pt x="755" y="644"/>
                    </a:cubicBezTo>
                    <a:cubicBezTo>
                      <a:pt x="751" y="638"/>
                      <a:pt x="745" y="631"/>
                      <a:pt x="736" y="635"/>
                    </a:cubicBezTo>
                    <a:cubicBezTo>
                      <a:pt x="724" y="639"/>
                      <a:pt x="731" y="648"/>
                      <a:pt x="731" y="655"/>
                    </a:cubicBezTo>
                    <a:cubicBezTo>
                      <a:pt x="731" y="658"/>
                      <a:pt x="731" y="661"/>
                      <a:pt x="732" y="663"/>
                    </a:cubicBezTo>
                    <a:cubicBezTo>
                      <a:pt x="742" y="687"/>
                      <a:pt x="739" y="692"/>
                      <a:pt x="712" y="693"/>
                    </a:cubicBezTo>
                    <a:cubicBezTo>
                      <a:pt x="698" y="693"/>
                      <a:pt x="688" y="703"/>
                      <a:pt x="670" y="706"/>
                    </a:cubicBezTo>
                    <a:cubicBezTo>
                      <a:pt x="694" y="715"/>
                      <a:pt x="706" y="735"/>
                      <a:pt x="730" y="732"/>
                    </a:cubicBezTo>
                    <a:cubicBezTo>
                      <a:pt x="741" y="730"/>
                      <a:pt x="734" y="741"/>
                      <a:pt x="734" y="746"/>
                    </a:cubicBezTo>
                    <a:cubicBezTo>
                      <a:pt x="739" y="748"/>
                      <a:pt x="742" y="745"/>
                      <a:pt x="745" y="743"/>
                    </a:cubicBezTo>
                    <a:cubicBezTo>
                      <a:pt x="758" y="732"/>
                      <a:pt x="767" y="735"/>
                      <a:pt x="775" y="749"/>
                    </a:cubicBezTo>
                    <a:cubicBezTo>
                      <a:pt x="782" y="761"/>
                      <a:pt x="789" y="766"/>
                      <a:pt x="802" y="753"/>
                    </a:cubicBezTo>
                    <a:cubicBezTo>
                      <a:pt x="817" y="738"/>
                      <a:pt x="850" y="738"/>
                      <a:pt x="866" y="749"/>
                    </a:cubicBezTo>
                    <a:cubicBezTo>
                      <a:pt x="872" y="753"/>
                      <a:pt x="877" y="757"/>
                      <a:pt x="874" y="765"/>
                    </a:cubicBezTo>
                    <a:cubicBezTo>
                      <a:pt x="871" y="772"/>
                      <a:pt x="864" y="776"/>
                      <a:pt x="858" y="772"/>
                    </a:cubicBezTo>
                    <a:cubicBezTo>
                      <a:pt x="845" y="765"/>
                      <a:pt x="844" y="776"/>
                      <a:pt x="839" y="782"/>
                    </a:cubicBezTo>
                    <a:cubicBezTo>
                      <a:pt x="855" y="789"/>
                      <a:pt x="861" y="803"/>
                      <a:pt x="860" y="818"/>
                    </a:cubicBezTo>
                    <a:cubicBezTo>
                      <a:pt x="860" y="828"/>
                      <a:pt x="848" y="828"/>
                      <a:pt x="838" y="830"/>
                    </a:cubicBezTo>
                    <a:cubicBezTo>
                      <a:pt x="845" y="834"/>
                      <a:pt x="850" y="831"/>
                      <a:pt x="855" y="829"/>
                    </a:cubicBezTo>
                    <a:cubicBezTo>
                      <a:pt x="863" y="827"/>
                      <a:pt x="872" y="824"/>
                      <a:pt x="876" y="834"/>
                    </a:cubicBezTo>
                    <a:cubicBezTo>
                      <a:pt x="880" y="843"/>
                      <a:pt x="874" y="854"/>
                      <a:pt x="865" y="856"/>
                    </a:cubicBezTo>
                    <a:cubicBezTo>
                      <a:pt x="853" y="860"/>
                      <a:pt x="841" y="870"/>
                      <a:pt x="827" y="862"/>
                    </a:cubicBezTo>
                    <a:cubicBezTo>
                      <a:pt x="821" y="859"/>
                      <a:pt x="822" y="863"/>
                      <a:pt x="821" y="865"/>
                    </a:cubicBezTo>
                    <a:cubicBezTo>
                      <a:pt x="817" y="872"/>
                      <a:pt x="812" y="877"/>
                      <a:pt x="804" y="879"/>
                    </a:cubicBezTo>
                    <a:cubicBezTo>
                      <a:pt x="799" y="880"/>
                      <a:pt x="792" y="883"/>
                      <a:pt x="788" y="877"/>
                    </a:cubicBezTo>
                    <a:cubicBezTo>
                      <a:pt x="784" y="869"/>
                      <a:pt x="793" y="868"/>
                      <a:pt x="797" y="863"/>
                    </a:cubicBezTo>
                    <a:cubicBezTo>
                      <a:pt x="791" y="865"/>
                      <a:pt x="786" y="869"/>
                      <a:pt x="780" y="872"/>
                    </a:cubicBezTo>
                    <a:cubicBezTo>
                      <a:pt x="771" y="876"/>
                      <a:pt x="763" y="876"/>
                      <a:pt x="755" y="868"/>
                    </a:cubicBezTo>
                    <a:cubicBezTo>
                      <a:pt x="749" y="862"/>
                      <a:pt x="742" y="856"/>
                      <a:pt x="732" y="858"/>
                    </a:cubicBezTo>
                    <a:cubicBezTo>
                      <a:pt x="725" y="860"/>
                      <a:pt x="718" y="864"/>
                      <a:pt x="713" y="855"/>
                    </a:cubicBezTo>
                    <a:cubicBezTo>
                      <a:pt x="708" y="846"/>
                      <a:pt x="715" y="840"/>
                      <a:pt x="720" y="834"/>
                    </a:cubicBezTo>
                    <a:cubicBezTo>
                      <a:pt x="701" y="844"/>
                      <a:pt x="701" y="844"/>
                      <a:pt x="690" y="863"/>
                    </a:cubicBezTo>
                    <a:cubicBezTo>
                      <a:pt x="685" y="870"/>
                      <a:pt x="678" y="873"/>
                      <a:pt x="670" y="874"/>
                    </a:cubicBezTo>
                    <a:cubicBezTo>
                      <a:pt x="660" y="876"/>
                      <a:pt x="651" y="877"/>
                      <a:pt x="642" y="875"/>
                    </a:cubicBezTo>
                    <a:cubicBezTo>
                      <a:pt x="616" y="870"/>
                      <a:pt x="592" y="880"/>
                      <a:pt x="567" y="881"/>
                    </a:cubicBezTo>
                    <a:cubicBezTo>
                      <a:pt x="537" y="883"/>
                      <a:pt x="508" y="878"/>
                      <a:pt x="479" y="890"/>
                    </a:cubicBezTo>
                    <a:cubicBezTo>
                      <a:pt x="465" y="896"/>
                      <a:pt x="448" y="870"/>
                      <a:pt x="454" y="855"/>
                    </a:cubicBezTo>
                    <a:cubicBezTo>
                      <a:pt x="444" y="866"/>
                      <a:pt x="432" y="875"/>
                      <a:pt x="428" y="893"/>
                    </a:cubicBezTo>
                    <a:cubicBezTo>
                      <a:pt x="425" y="911"/>
                      <a:pt x="407" y="913"/>
                      <a:pt x="391" y="911"/>
                    </a:cubicBezTo>
                    <a:cubicBezTo>
                      <a:pt x="377" y="909"/>
                      <a:pt x="361" y="908"/>
                      <a:pt x="362" y="885"/>
                    </a:cubicBezTo>
                    <a:cubicBezTo>
                      <a:pt x="348" y="910"/>
                      <a:pt x="319" y="910"/>
                      <a:pt x="300" y="928"/>
                    </a:cubicBezTo>
                    <a:cubicBezTo>
                      <a:pt x="288" y="941"/>
                      <a:pt x="267" y="934"/>
                      <a:pt x="250" y="931"/>
                    </a:cubicBezTo>
                    <a:cubicBezTo>
                      <a:pt x="227" y="928"/>
                      <a:pt x="225" y="929"/>
                      <a:pt x="226" y="951"/>
                    </a:cubicBezTo>
                    <a:cubicBezTo>
                      <a:pt x="227" y="969"/>
                      <a:pt x="222" y="978"/>
                      <a:pt x="200" y="981"/>
                    </a:cubicBezTo>
                    <a:cubicBezTo>
                      <a:pt x="168" y="986"/>
                      <a:pt x="142" y="1002"/>
                      <a:pt x="116" y="1020"/>
                    </a:cubicBezTo>
                    <a:cubicBezTo>
                      <a:pt x="113" y="1022"/>
                      <a:pt x="110" y="1025"/>
                      <a:pt x="106" y="1023"/>
                    </a:cubicBezTo>
                    <a:cubicBezTo>
                      <a:pt x="100" y="1019"/>
                      <a:pt x="99" y="1012"/>
                      <a:pt x="100" y="1007"/>
                    </a:cubicBezTo>
                    <a:cubicBezTo>
                      <a:pt x="107" y="984"/>
                      <a:pt x="109" y="959"/>
                      <a:pt x="129" y="942"/>
                    </a:cubicBezTo>
                    <a:cubicBezTo>
                      <a:pt x="152" y="939"/>
                      <a:pt x="174" y="931"/>
                      <a:pt x="195" y="922"/>
                    </a:cubicBezTo>
                    <a:cubicBezTo>
                      <a:pt x="205" y="917"/>
                      <a:pt x="215" y="915"/>
                      <a:pt x="225" y="909"/>
                    </a:cubicBezTo>
                    <a:cubicBezTo>
                      <a:pt x="234" y="903"/>
                      <a:pt x="250" y="900"/>
                      <a:pt x="261" y="909"/>
                    </a:cubicBezTo>
                    <a:cubicBezTo>
                      <a:pt x="266" y="913"/>
                      <a:pt x="266" y="911"/>
                      <a:pt x="269" y="908"/>
                    </a:cubicBezTo>
                    <a:cubicBezTo>
                      <a:pt x="286" y="892"/>
                      <a:pt x="308" y="885"/>
                      <a:pt x="328" y="873"/>
                    </a:cubicBezTo>
                    <a:cubicBezTo>
                      <a:pt x="331" y="870"/>
                      <a:pt x="336" y="869"/>
                      <a:pt x="339" y="872"/>
                    </a:cubicBezTo>
                    <a:cubicBezTo>
                      <a:pt x="350" y="881"/>
                      <a:pt x="359" y="874"/>
                      <a:pt x="368" y="870"/>
                    </a:cubicBezTo>
                    <a:cubicBezTo>
                      <a:pt x="377" y="866"/>
                      <a:pt x="384" y="870"/>
                      <a:pt x="391" y="875"/>
                    </a:cubicBezTo>
                    <a:cubicBezTo>
                      <a:pt x="397" y="880"/>
                      <a:pt x="404" y="882"/>
                      <a:pt x="412" y="880"/>
                    </a:cubicBezTo>
                    <a:cubicBezTo>
                      <a:pt x="410" y="871"/>
                      <a:pt x="406" y="861"/>
                      <a:pt x="416" y="854"/>
                    </a:cubicBezTo>
                    <a:cubicBezTo>
                      <a:pt x="416" y="853"/>
                      <a:pt x="416" y="852"/>
                      <a:pt x="416" y="850"/>
                    </a:cubicBezTo>
                    <a:cubicBezTo>
                      <a:pt x="416" y="837"/>
                      <a:pt x="425" y="835"/>
                      <a:pt x="434" y="836"/>
                    </a:cubicBezTo>
                    <a:cubicBezTo>
                      <a:pt x="443" y="837"/>
                      <a:pt x="452" y="838"/>
                      <a:pt x="460" y="834"/>
                    </a:cubicBezTo>
                    <a:cubicBezTo>
                      <a:pt x="462" y="833"/>
                      <a:pt x="463" y="831"/>
                      <a:pt x="464" y="830"/>
                    </a:cubicBezTo>
                    <a:cubicBezTo>
                      <a:pt x="476" y="822"/>
                      <a:pt x="486" y="832"/>
                      <a:pt x="497" y="834"/>
                    </a:cubicBezTo>
                    <a:cubicBezTo>
                      <a:pt x="498" y="834"/>
                      <a:pt x="499" y="834"/>
                      <a:pt x="500" y="834"/>
                    </a:cubicBezTo>
                    <a:cubicBezTo>
                      <a:pt x="527" y="831"/>
                      <a:pt x="553" y="830"/>
                      <a:pt x="579" y="830"/>
                    </a:cubicBezTo>
                    <a:cubicBezTo>
                      <a:pt x="589" y="830"/>
                      <a:pt x="599" y="832"/>
                      <a:pt x="608" y="826"/>
                    </a:cubicBezTo>
                    <a:cubicBezTo>
                      <a:pt x="609" y="820"/>
                      <a:pt x="604" y="818"/>
                      <a:pt x="599" y="817"/>
                    </a:cubicBezTo>
                    <a:cubicBezTo>
                      <a:pt x="565" y="811"/>
                      <a:pt x="532" y="803"/>
                      <a:pt x="497" y="803"/>
                    </a:cubicBezTo>
                    <a:cubicBezTo>
                      <a:pt x="475" y="803"/>
                      <a:pt x="452" y="798"/>
                      <a:pt x="430" y="798"/>
                    </a:cubicBezTo>
                    <a:cubicBezTo>
                      <a:pt x="422" y="798"/>
                      <a:pt x="414" y="796"/>
                      <a:pt x="412" y="808"/>
                    </a:cubicBezTo>
                    <a:cubicBezTo>
                      <a:pt x="410" y="817"/>
                      <a:pt x="402" y="818"/>
                      <a:pt x="394" y="818"/>
                    </a:cubicBezTo>
                    <a:cubicBezTo>
                      <a:pt x="377" y="818"/>
                      <a:pt x="362" y="825"/>
                      <a:pt x="346" y="827"/>
                    </a:cubicBezTo>
                    <a:cubicBezTo>
                      <a:pt x="328" y="829"/>
                      <a:pt x="309" y="832"/>
                      <a:pt x="290" y="834"/>
                    </a:cubicBezTo>
                    <a:cubicBezTo>
                      <a:pt x="282" y="835"/>
                      <a:pt x="276" y="835"/>
                      <a:pt x="272" y="844"/>
                    </a:cubicBezTo>
                    <a:cubicBezTo>
                      <a:pt x="268" y="854"/>
                      <a:pt x="258" y="852"/>
                      <a:pt x="250" y="853"/>
                    </a:cubicBezTo>
                    <a:cubicBezTo>
                      <a:pt x="230" y="855"/>
                      <a:pt x="209" y="854"/>
                      <a:pt x="189" y="854"/>
                    </a:cubicBezTo>
                    <a:cubicBezTo>
                      <a:pt x="175" y="851"/>
                      <a:pt x="162" y="851"/>
                      <a:pt x="149" y="854"/>
                    </a:cubicBezTo>
                    <a:cubicBezTo>
                      <a:pt x="143" y="854"/>
                      <a:pt x="138" y="854"/>
                      <a:pt x="133" y="854"/>
                    </a:cubicBezTo>
                    <a:cubicBezTo>
                      <a:pt x="117" y="859"/>
                      <a:pt x="100" y="853"/>
                      <a:pt x="85" y="862"/>
                    </a:cubicBezTo>
                    <a:cubicBezTo>
                      <a:pt x="72" y="870"/>
                      <a:pt x="57" y="865"/>
                      <a:pt x="45" y="870"/>
                    </a:cubicBezTo>
                    <a:cubicBezTo>
                      <a:pt x="35" y="873"/>
                      <a:pt x="22" y="874"/>
                      <a:pt x="19" y="863"/>
                    </a:cubicBezTo>
                    <a:cubicBezTo>
                      <a:pt x="15" y="848"/>
                      <a:pt x="28" y="841"/>
                      <a:pt x="39" y="834"/>
                    </a:cubicBezTo>
                    <a:cubicBezTo>
                      <a:pt x="44" y="830"/>
                      <a:pt x="51" y="833"/>
                      <a:pt x="49" y="821"/>
                    </a:cubicBezTo>
                    <a:cubicBezTo>
                      <a:pt x="47" y="810"/>
                      <a:pt x="59" y="809"/>
                      <a:pt x="68" y="814"/>
                    </a:cubicBezTo>
                    <a:cubicBezTo>
                      <a:pt x="80" y="820"/>
                      <a:pt x="93" y="823"/>
                      <a:pt x="106" y="819"/>
                    </a:cubicBezTo>
                    <a:cubicBezTo>
                      <a:pt x="109" y="810"/>
                      <a:pt x="91" y="804"/>
                      <a:pt x="103" y="795"/>
                    </a:cubicBezTo>
                    <a:cubicBezTo>
                      <a:pt x="116" y="786"/>
                      <a:pt x="129" y="772"/>
                      <a:pt x="148" y="777"/>
                    </a:cubicBezTo>
                    <a:cubicBezTo>
                      <a:pt x="165" y="782"/>
                      <a:pt x="181" y="781"/>
                      <a:pt x="196" y="769"/>
                    </a:cubicBezTo>
                    <a:cubicBezTo>
                      <a:pt x="192" y="761"/>
                      <a:pt x="183" y="763"/>
                      <a:pt x="178" y="759"/>
                    </a:cubicBezTo>
                    <a:cubicBezTo>
                      <a:pt x="174" y="755"/>
                      <a:pt x="170" y="751"/>
                      <a:pt x="171" y="745"/>
                    </a:cubicBezTo>
                    <a:cubicBezTo>
                      <a:pt x="173" y="739"/>
                      <a:pt x="179" y="737"/>
                      <a:pt x="184" y="738"/>
                    </a:cubicBezTo>
                    <a:cubicBezTo>
                      <a:pt x="204" y="742"/>
                      <a:pt x="223" y="737"/>
                      <a:pt x="241" y="728"/>
                    </a:cubicBezTo>
                    <a:cubicBezTo>
                      <a:pt x="247" y="725"/>
                      <a:pt x="253" y="727"/>
                      <a:pt x="259" y="728"/>
                    </a:cubicBezTo>
                    <a:cubicBezTo>
                      <a:pt x="287" y="732"/>
                      <a:pt x="314" y="736"/>
                      <a:pt x="342" y="728"/>
                    </a:cubicBezTo>
                    <a:cubicBezTo>
                      <a:pt x="353" y="725"/>
                      <a:pt x="365" y="733"/>
                      <a:pt x="378" y="730"/>
                    </a:cubicBezTo>
                    <a:cubicBezTo>
                      <a:pt x="370" y="715"/>
                      <a:pt x="381" y="708"/>
                      <a:pt x="390" y="700"/>
                    </a:cubicBezTo>
                    <a:cubicBezTo>
                      <a:pt x="393" y="697"/>
                      <a:pt x="398" y="696"/>
                      <a:pt x="402" y="695"/>
                    </a:cubicBezTo>
                    <a:cubicBezTo>
                      <a:pt x="424" y="690"/>
                      <a:pt x="445" y="685"/>
                      <a:pt x="460" y="664"/>
                    </a:cubicBezTo>
                    <a:cubicBezTo>
                      <a:pt x="468" y="652"/>
                      <a:pt x="486" y="657"/>
                      <a:pt x="498" y="651"/>
                    </a:cubicBezTo>
                    <a:cubicBezTo>
                      <a:pt x="521" y="639"/>
                      <a:pt x="547" y="639"/>
                      <a:pt x="570" y="630"/>
                    </a:cubicBezTo>
                    <a:cubicBezTo>
                      <a:pt x="573" y="628"/>
                      <a:pt x="578" y="629"/>
                      <a:pt x="581" y="630"/>
                    </a:cubicBezTo>
                    <a:cubicBezTo>
                      <a:pt x="587" y="631"/>
                      <a:pt x="592" y="637"/>
                      <a:pt x="590" y="623"/>
                    </a:cubicBezTo>
                    <a:cubicBezTo>
                      <a:pt x="589" y="613"/>
                      <a:pt x="607" y="611"/>
                      <a:pt x="617" y="614"/>
                    </a:cubicBezTo>
                    <a:cubicBezTo>
                      <a:pt x="643" y="622"/>
                      <a:pt x="669" y="617"/>
                      <a:pt x="696" y="619"/>
                    </a:cubicBezTo>
                    <a:cubicBezTo>
                      <a:pt x="709" y="619"/>
                      <a:pt x="722" y="613"/>
                      <a:pt x="735" y="615"/>
                    </a:cubicBezTo>
                    <a:cubicBezTo>
                      <a:pt x="724" y="613"/>
                      <a:pt x="713" y="608"/>
                      <a:pt x="701" y="608"/>
                    </a:cubicBezTo>
                    <a:cubicBezTo>
                      <a:pt x="698" y="609"/>
                      <a:pt x="695" y="607"/>
                      <a:pt x="694" y="605"/>
                    </a:cubicBezTo>
                    <a:cubicBezTo>
                      <a:pt x="691" y="586"/>
                      <a:pt x="680" y="590"/>
                      <a:pt x="668" y="596"/>
                    </a:cubicBezTo>
                    <a:cubicBezTo>
                      <a:pt x="663" y="599"/>
                      <a:pt x="655" y="599"/>
                      <a:pt x="653" y="595"/>
                    </a:cubicBezTo>
                    <a:cubicBezTo>
                      <a:pt x="647" y="578"/>
                      <a:pt x="636" y="583"/>
                      <a:pt x="624" y="585"/>
                    </a:cubicBezTo>
                    <a:cubicBezTo>
                      <a:pt x="615" y="587"/>
                      <a:pt x="605" y="585"/>
                      <a:pt x="598" y="578"/>
                    </a:cubicBezTo>
                    <a:cubicBezTo>
                      <a:pt x="589" y="568"/>
                      <a:pt x="580" y="566"/>
                      <a:pt x="568" y="569"/>
                    </a:cubicBezTo>
                    <a:cubicBezTo>
                      <a:pt x="556" y="572"/>
                      <a:pt x="544" y="568"/>
                      <a:pt x="533" y="563"/>
                    </a:cubicBezTo>
                    <a:cubicBezTo>
                      <a:pt x="519" y="557"/>
                      <a:pt x="514" y="545"/>
                      <a:pt x="516" y="531"/>
                    </a:cubicBezTo>
                    <a:cubicBezTo>
                      <a:pt x="518" y="521"/>
                      <a:pt x="527" y="511"/>
                      <a:pt x="512" y="505"/>
                    </a:cubicBezTo>
                    <a:cubicBezTo>
                      <a:pt x="511" y="504"/>
                      <a:pt x="510" y="500"/>
                      <a:pt x="511" y="500"/>
                    </a:cubicBezTo>
                    <a:cubicBezTo>
                      <a:pt x="530" y="492"/>
                      <a:pt x="524" y="468"/>
                      <a:pt x="541" y="457"/>
                    </a:cubicBezTo>
                    <a:cubicBezTo>
                      <a:pt x="569" y="438"/>
                      <a:pt x="594" y="414"/>
                      <a:pt x="624" y="398"/>
                    </a:cubicBezTo>
                    <a:cubicBezTo>
                      <a:pt x="628" y="396"/>
                      <a:pt x="629" y="393"/>
                      <a:pt x="628" y="388"/>
                    </a:cubicBezTo>
                    <a:cubicBezTo>
                      <a:pt x="626" y="382"/>
                      <a:pt x="624" y="377"/>
                      <a:pt x="617" y="375"/>
                    </a:cubicBezTo>
                    <a:cubicBezTo>
                      <a:pt x="603" y="371"/>
                      <a:pt x="580" y="382"/>
                      <a:pt x="575" y="396"/>
                    </a:cubicBezTo>
                    <a:cubicBezTo>
                      <a:pt x="563" y="430"/>
                      <a:pt x="523" y="444"/>
                      <a:pt x="491" y="421"/>
                    </a:cubicBezTo>
                    <a:cubicBezTo>
                      <a:pt x="476" y="409"/>
                      <a:pt x="458" y="405"/>
                      <a:pt x="440" y="418"/>
                    </a:cubicBezTo>
                    <a:cubicBezTo>
                      <a:pt x="433" y="423"/>
                      <a:pt x="425" y="423"/>
                      <a:pt x="416" y="424"/>
                    </a:cubicBezTo>
                    <a:cubicBezTo>
                      <a:pt x="417" y="428"/>
                      <a:pt x="421" y="427"/>
                      <a:pt x="423" y="428"/>
                    </a:cubicBezTo>
                    <a:cubicBezTo>
                      <a:pt x="429" y="431"/>
                      <a:pt x="437" y="433"/>
                      <a:pt x="433" y="442"/>
                    </a:cubicBezTo>
                    <a:cubicBezTo>
                      <a:pt x="431" y="450"/>
                      <a:pt x="424" y="454"/>
                      <a:pt x="416" y="453"/>
                    </a:cubicBezTo>
                    <a:cubicBezTo>
                      <a:pt x="407" y="452"/>
                      <a:pt x="398" y="450"/>
                      <a:pt x="389" y="450"/>
                    </a:cubicBezTo>
                    <a:cubicBezTo>
                      <a:pt x="382" y="449"/>
                      <a:pt x="380" y="446"/>
                      <a:pt x="380" y="439"/>
                    </a:cubicBezTo>
                    <a:cubicBezTo>
                      <a:pt x="379" y="419"/>
                      <a:pt x="362" y="409"/>
                      <a:pt x="346" y="419"/>
                    </a:cubicBezTo>
                    <a:cubicBezTo>
                      <a:pt x="318" y="436"/>
                      <a:pt x="288" y="439"/>
                      <a:pt x="256" y="439"/>
                    </a:cubicBezTo>
                    <a:cubicBezTo>
                      <a:pt x="234" y="440"/>
                      <a:pt x="210" y="436"/>
                      <a:pt x="190" y="452"/>
                    </a:cubicBezTo>
                    <a:cubicBezTo>
                      <a:pt x="181" y="458"/>
                      <a:pt x="169" y="448"/>
                      <a:pt x="170" y="435"/>
                    </a:cubicBezTo>
                    <a:cubicBezTo>
                      <a:pt x="171" y="413"/>
                      <a:pt x="168" y="410"/>
                      <a:pt x="146" y="416"/>
                    </a:cubicBezTo>
                    <a:cubicBezTo>
                      <a:pt x="137" y="419"/>
                      <a:pt x="129" y="418"/>
                      <a:pt x="120" y="417"/>
                    </a:cubicBezTo>
                    <a:cubicBezTo>
                      <a:pt x="103" y="414"/>
                      <a:pt x="86" y="406"/>
                      <a:pt x="67" y="413"/>
                    </a:cubicBezTo>
                    <a:cubicBezTo>
                      <a:pt x="60" y="416"/>
                      <a:pt x="52" y="411"/>
                      <a:pt x="56" y="401"/>
                    </a:cubicBezTo>
                    <a:cubicBezTo>
                      <a:pt x="61" y="390"/>
                      <a:pt x="55" y="378"/>
                      <a:pt x="66" y="370"/>
                    </a:cubicBezTo>
                    <a:cubicBezTo>
                      <a:pt x="53" y="373"/>
                      <a:pt x="42" y="380"/>
                      <a:pt x="32" y="388"/>
                    </a:cubicBezTo>
                    <a:cubicBezTo>
                      <a:pt x="27" y="392"/>
                      <a:pt x="21" y="395"/>
                      <a:pt x="14" y="394"/>
                    </a:cubicBezTo>
                    <a:cubicBezTo>
                      <a:pt x="9" y="393"/>
                      <a:pt x="5" y="390"/>
                      <a:pt x="3" y="385"/>
                    </a:cubicBezTo>
                    <a:cubicBezTo>
                      <a:pt x="2" y="381"/>
                      <a:pt x="4" y="377"/>
                      <a:pt x="8" y="375"/>
                    </a:cubicBezTo>
                    <a:cubicBezTo>
                      <a:pt x="26" y="366"/>
                      <a:pt x="22" y="356"/>
                      <a:pt x="9" y="345"/>
                    </a:cubicBezTo>
                    <a:cubicBezTo>
                      <a:pt x="0" y="337"/>
                      <a:pt x="2" y="331"/>
                      <a:pt x="12" y="325"/>
                    </a:cubicBezTo>
                    <a:cubicBezTo>
                      <a:pt x="23" y="318"/>
                      <a:pt x="32" y="309"/>
                      <a:pt x="43" y="304"/>
                    </a:cubicBezTo>
                    <a:cubicBezTo>
                      <a:pt x="50" y="301"/>
                      <a:pt x="58" y="294"/>
                      <a:pt x="56" y="287"/>
                    </a:cubicBezTo>
                    <a:cubicBezTo>
                      <a:pt x="49" y="258"/>
                      <a:pt x="75" y="253"/>
                      <a:pt x="91" y="244"/>
                    </a:cubicBezTo>
                    <a:cubicBezTo>
                      <a:pt x="111" y="234"/>
                      <a:pt x="129" y="225"/>
                      <a:pt x="142" y="205"/>
                    </a:cubicBezTo>
                    <a:cubicBezTo>
                      <a:pt x="150" y="194"/>
                      <a:pt x="164" y="191"/>
                      <a:pt x="176" y="183"/>
                    </a:cubicBezTo>
                    <a:cubicBezTo>
                      <a:pt x="170" y="180"/>
                      <a:pt x="165" y="184"/>
                      <a:pt x="161" y="185"/>
                    </a:cubicBezTo>
                    <a:cubicBezTo>
                      <a:pt x="157" y="186"/>
                      <a:pt x="152" y="188"/>
                      <a:pt x="151" y="186"/>
                    </a:cubicBezTo>
                    <a:cubicBezTo>
                      <a:pt x="137" y="168"/>
                      <a:pt x="115" y="182"/>
                      <a:pt x="99" y="171"/>
                    </a:cubicBezTo>
                    <a:cubicBezTo>
                      <a:pt x="76" y="157"/>
                      <a:pt x="72" y="146"/>
                      <a:pt x="86" y="122"/>
                    </a:cubicBezTo>
                    <a:cubicBezTo>
                      <a:pt x="94" y="108"/>
                      <a:pt x="108" y="100"/>
                      <a:pt x="116" y="86"/>
                    </a:cubicBezTo>
                    <a:cubicBezTo>
                      <a:pt x="117" y="80"/>
                      <a:pt x="119" y="74"/>
                      <a:pt x="124" y="70"/>
                    </a:cubicBezTo>
                    <a:cubicBezTo>
                      <a:pt x="142" y="56"/>
                      <a:pt x="136" y="33"/>
                      <a:pt x="112" y="23"/>
                    </a:cubicBezTo>
                    <a:cubicBezTo>
                      <a:pt x="110" y="20"/>
                      <a:pt x="107" y="17"/>
                      <a:pt x="104" y="14"/>
                    </a:cubicBezTo>
                    <a:cubicBezTo>
                      <a:pt x="103" y="7"/>
                      <a:pt x="108" y="5"/>
                      <a:pt x="113" y="6"/>
                    </a:cubicBezTo>
                    <a:cubicBezTo>
                      <a:pt x="121" y="8"/>
                      <a:pt x="127" y="4"/>
                      <a:pt x="134" y="0"/>
                    </a:cubicBezTo>
                    <a:cubicBezTo>
                      <a:pt x="135" y="0"/>
                      <a:pt x="137" y="0"/>
                      <a:pt x="139" y="0"/>
                    </a:cubicBezTo>
                    <a:cubicBezTo>
                      <a:pt x="153" y="8"/>
                      <a:pt x="149" y="21"/>
                      <a:pt x="150" y="32"/>
                    </a:cubicBezTo>
                    <a:cubicBezTo>
                      <a:pt x="151" y="56"/>
                      <a:pt x="160" y="68"/>
                      <a:pt x="180" y="72"/>
                    </a:cubicBezTo>
                    <a:cubicBezTo>
                      <a:pt x="187" y="75"/>
                      <a:pt x="196" y="79"/>
                      <a:pt x="198" y="86"/>
                    </a:cubicBezTo>
                    <a:cubicBezTo>
                      <a:pt x="202" y="107"/>
                      <a:pt x="215" y="107"/>
                      <a:pt x="231" y="104"/>
                    </a:cubicBezTo>
                    <a:cubicBezTo>
                      <a:pt x="231" y="98"/>
                      <a:pt x="225" y="99"/>
                      <a:pt x="223" y="97"/>
                    </a:cubicBezTo>
                    <a:cubicBezTo>
                      <a:pt x="214" y="91"/>
                      <a:pt x="214" y="84"/>
                      <a:pt x="224" y="82"/>
                    </a:cubicBezTo>
                    <a:cubicBezTo>
                      <a:pt x="255" y="75"/>
                      <a:pt x="278" y="51"/>
                      <a:pt x="309" y="45"/>
                    </a:cubicBezTo>
                    <a:cubicBezTo>
                      <a:pt x="327" y="41"/>
                      <a:pt x="344" y="40"/>
                      <a:pt x="362" y="43"/>
                    </a:cubicBezTo>
                    <a:cubicBezTo>
                      <a:pt x="362" y="28"/>
                      <a:pt x="367" y="15"/>
                      <a:pt x="380" y="13"/>
                    </a:cubicBezTo>
                    <a:cubicBezTo>
                      <a:pt x="393" y="10"/>
                      <a:pt x="410" y="1"/>
                      <a:pt x="422" y="17"/>
                    </a:cubicBezTo>
                    <a:cubicBezTo>
                      <a:pt x="424" y="19"/>
                      <a:pt x="426" y="21"/>
                      <a:pt x="428" y="22"/>
                    </a:cubicBezTo>
                    <a:cubicBezTo>
                      <a:pt x="456" y="26"/>
                      <a:pt x="463" y="47"/>
                      <a:pt x="465" y="71"/>
                    </a:cubicBezTo>
                    <a:cubicBezTo>
                      <a:pt x="465" y="79"/>
                      <a:pt x="475" y="85"/>
                      <a:pt x="469" y="95"/>
                    </a:cubicBezTo>
                    <a:cubicBezTo>
                      <a:pt x="465" y="102"/>
                      <a:pt x="437" y="115"/>
                      <a:pt x="429" y="112"/>
                    </a:cubicBezTo>
                    <a:cubicBezTo>
                      <a:pt x="406" y="104"/>
                      <a:pt x="392" y="114"/>
                      <a:pt x="380" y="131"/>
                    </a:cubicBezTo>
                    <a:cubicBezTo>
                      <a:pt x="377" y="136"/>
                      <a:pt x="374" y="141"/>
                      <a:pt x="368" y="142"/>
                    </a:cubicBezTo>
                    <a:cubicBezTo>
                      <a:pt x="357" y="143"/>
                      <a:pt x="348" y="145"/>
                      <a:pt x="346" y="159"/>
                    </a:cubicBezTo>
                    <a:cubicBezTo>
                      <a:pt x="346" y="165"/>
                      <a:pt x="340" y="166"/>
                      <a:pt x="335" y="166"/>
                    </a:cubicBezTo>
                    <a:cubicBezTo>
                      <a:pt x="311" y="170"/>
                      <a:pt x="290" y="178"/>
                      <a:pt x="279" y="201"/>
                    </a:cubicBezTo>
                    <a:cubicBezTo>
                      <a:pt x="275" y="209"/>
                      <a:pt x="266" y="214"/>
                      <a:pt x="260" y="208"/>
                    </a:cubicBezTo>
                    <a:cubicBezTo>
                      <a:pt x="245" y="194"/>
                      <a:pt x="233" y="206"/>
                      <a:pt x="222" y="212"/>
                    </a:cubicBezTo>
                    <a:cubicBezTo>
                      <a:pt x="207" y="219"/>
                      <a:pt x="194" y="231"/>
                      <a:pt x="176" y="229"/>
                    </a:cubicBezTo>
                    <a:cubicBezTo>
                      <a:pt x="171" y="229"/>
                      <a:pt x="166" y="233"/>
                      <a:pt x="162" y="238"/>
                    </a:cubicBezTo>
                    <a:cubicBezTo>
                      <a:pt x="167" y="242"/>
                      <a:pt x="170" y="240"/>
                      <a:pt x="174" y="240"/>
                    </a:cubicBezTo>
                    <a:cubicBezTo>
                      <a:pt x="181" y="239"/>
                      <a:pt x="188" y="238"/>
                      <a:pt x="191" y="246"/>
                    </a:cubicBezTo>
                    <a:cubicBezTo>
                      <a:pt x="194" y="255"/>
                      <a:pt x="190" y="262"/>
                      <a:pt x="183" y="267"/>
                    </a:cubicBezTo>
                    <a:cubicBezTo>
                      <a:pt x="174" y="273"/>
                      <a:pt x="164" y="272"/>
                      <a:pt x="154" y="269"/>
                    </a:cubicBezTo>
                    <a:cubicBezTo>
                      <a:pt x="148" y="268"/>
                      <a:pt x="143" y="263"/>
                      <a:pt x="136" y="265"/>
                    </a:cubicBezTo>
                    <a:cubicBezTo>
                      <a:pt x="148" y="269"/>
                      <a:pt x="164" y="269"/>
                      <a:pt x="166" y="287"/>
                    </a:cubicBezTo>
                    <a:cubicBezTo>
                      <a:pt x="167" y="293"/>
                      <a:pt x="173" y="291"/>
                      <a:pt x="178" y="290"/>
                    </a:cubicBezTo>
                    <a:cubicBezTo>
                      <a:pt x="185" y="290"/>
                      <a:pt x="191" y="289"/>
                      <a:pt x="198" y="292"/>
                    </a:cubicBezTo>
                    <a:cubicBezTo>
                      <a:pt x="205" y="295"/>
                      <a:pt x="211" y="302"/>
                      <a:pt x="210" y="310"/>
                    </a:cubicBezTo>
                    <a:cubicBezTo>
                      <a:pt x="210" y="318"/>
                      <a:pt x="203" y="322"/>
                      <a:pt x="197" y="323"/>
                    </a:cubicBezTo>
                    <a:cubicBezTo>
                      <a:pt x="179" y="326"/>
                      <a:pt x="161" y="338"/>
                      <a:pt x="144" y="321"/>
                    </a:cubicBezTo>
                    <a:cubicBezTo>
                      <a:pt x="141" y="318"/>
                      <a:pt x="134" y="320"/>
                      <a:pt x="135" y="324"/>
                    </a:cubicBezTo>
                    <a:cubicBezTo>
                      <a:pt x="137" y="337"/>
                      <a:pt x="128" y="346"/>
                      <a:pt x="126" y="360"/>
                    </a:cubicBezTo>
                    <a:cubicBezTo>
                      <a:pt x="138" y="350"/>
                      <a:pt x="150" y="349"/>
                      <a:pt x="161" y="346"/>
                    </a:cubicBezTo>
                    <a:cubicBezTo>
                      <a:pt x="178" y="340"/>
                      <a:pt x="191" y="342"/>
                      <a:pt x="205" y="355"/>
                    </a:cubicBezTo>
                    <a:cubicBezTo>
                      <a:pt x="217" y="366"/>
                      <a:pt x="233" y="372"/>
                      <a:pt x="251" y="366"/>
                    </a:cubicBezTo>
                    <a:cubicBezTo>
                      <a:pt x="247" y="364"/>
                      <a:pt x="243" y="365"/>
                      <a:pt x="240" y="363"/>
                    </a:cubicBezTo>
                    <a:cubicBezTo>
                      <a:pt x="233" y="360"/>
                      <a:pt x="229" y="355"/>
                      <a:pt x="230" y="347"/>
                    </a:cubicBezTo>
                    <a:cubicBezTo>
                      <a:pt x="231" y="340"/>
                      <a:pt x="238" y="338"/>
                      <a:pt x="244" y="337"/>
                    </a:cubicBezTo>
                    <a:cubicBezTo>
                      <a:pt x="250" y="336"/>
                      <a:pt x="256" y="337"/>
                      <a:pt x="261" y="339"/>
                    </a:cubicBezTo>
                    <a:cubicBezTo>
                      <a:pt x="272" y="343"/>
                      <a:pt x="272" y="328"/>
                      <a:pt x="281" y="328"/>
                    </a:cubicBezTo>
                    <a:cubicBezTo>
                      <a:pt x="282" y="328"/>
                      <a:pt x="275" y="325"/>
                      <a:pt x="273" y="321"/>
                    </a:cubicBezTo>
                    <a:cubicBezTo>
                      <a:pt x="269" y="314"/>
                      <a:pt x="271" y="308"/>
                      <a:pt x="275" y="303"/>
                    </a:cubicBezTo>
                    <a:cubicBezTo>
                      <a:pt x="287" y="291"/>
                      <a:pt x="291" y="278"/>
                      <a:pt x="290" y="261"/>
                    </a:cubicBezTo>
                    <a:cubicBezTo>
                      <a:pt x="289" y="244"/>
                      <a:pt x="297" y="240"/>
                      <a:pt x="312" y="249"/>
                    </a:cubicBezTo>
                    <a:cubicBezTo>
                      <a:pt x="322" y="256"/>
                      <a:pt x="330" y="257"/>
                      <a:pt x="338" y="247"/>
                    </a:cubicBezTo>
                    <a:cubicBezTo>
                      <a:pt x="361" y="232"/>
                      <a:pt x="365" y="235"/>
                      <a:pt x="373" y="268"/>
                    </a:cubicBezTo>
                    <a:cubicBezTo>
                      <a:pt x="369" y="254"/>
                      <a:pt x="367" y="239"/>
                      <a:pt x="367" y="224"/>
                    </a:cubicBezTo>
                    <a:cubicBezTo>
                      <a:pt x="366" y="210"/>
                      <a:pt x="371" y="203"/>
                      <a:pt x="386" y="204"/>
                    </a:cubicBezTo>
                    <a:cubicBezTo>
                      <a:pt x="401" y="204"/>
                      <a:pt x="414" y="203"/>
                      <a:pt x="420" y="183"/>
                    </a:cubicBezTo>
                    <a:cubicBezTo>
                      <a:pt x="423" y="169"/>
                      <a:pt x="437" y="157"/>
                      <a:pt x="455" y="161"/>
                    </a:cubicBezTo>
                    <a:cubicBezTo>
                      <a:pt x="462" y="170"/>
                      <a:pt x="470" y="178"/>
                      <a:pt x="483" y="180"/>
                    </a:cubicBezTo>
                    <a:cubicBezTo>
                      <a:pt x="475" y="173"/>
                      <a:pt x="461" y="174"/>
                      <a:pt x="456" y="162"/>
                    </a:cubicBezTo>
                    <a:cubicBezTo>
                      <a:pt x="453" y="148"/>
                      <a:pt x="462" y="141"/>
                      <a:pt x="471" y="135"/>
                    </a:cubicBezTo>
                    <a:cubicBezTo>
                      <a:pt x="482" y="129"/>
                      <a:pt x="492" y="121"/>
                      <a:pt x="499" y="110"/>
                    </a:cubicBezTo>
                    <a:cubicBezTo>
                      <a:pt x="501" y="106"/>
                      <a:pt x="500" y="98"/>
                      <a:pt x="508" y="98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" name="Freeform 10">
                <a:extLst>
                  <a:ext uri="{FF2B5EF4-FFF2-40B4-BE49-F238E27FC236}">
                    <a16:creationId xmlns:a16="http://schemas.microsoft.com/office/drawing/2014/main" id="{6F9B4518-CBAE-4C77-941E-5E824CF34CB1}"/>
                  </a:ext>
                </a:extLst>
              </p:cNvPr>
              <p:cNvSpPr/>
              <p:nvPr/>
            </p:nvSpPr>
            <p:spPr bwMode="auto">
              <a:xfrm>
                <a:off x="2289" y="840"/>
                <a:ext cx="283" cy="409"/>
              </a:xfrm>
              <a:custGeom>
                <a:avLst/>
                <a:gdLst>
                  <a:gd name="T0" fmla="*/ 112 w 1032"/>
                  <a:gd name="T1" fmla="*/ 1425 h 1490"/>
                  <a:gd name="T2" fmla="*/ 31 w 1032"/>
                  <a:gd name="T3" fmla="*/ 1312 h 1490"/>
                  <a:gd name="T4" fmla="*/ 25 w 1032"/>
                  <a:gd name="T5" fmla="*/ 1197 h 1490"/>
                  <a:gd name="T6" fmla="*/ 131 w 1032"/>
                  <a:gd name="T7" fmla="*/ 1173 h 1490"/>
                  <a:gd name="T8" fmla="*/ 254 w 1032"/>
                  <a:gd name="T9" fmla="*/ 1237 h 1490"/>
                  <a:gd name="T10" fmla="*/ 290 w 1032"/>
                  <a:gd name="T11" fmla="*/ 1188 h 1490"/>
                  <a:gd name="T12" fmla="*/ 233 w 1032"/>
                  <a:gd name="T13" fmla="*/ 1200 h 1490"/>
                  <a:gd name="T14" fmla="*/ 260 w 1032"/>
                  <a:gd name="T15" fmla="*/ 1129 h 1490"/>
                  <a:gd name="T16" fmla="*/ 211 w 1032"/>
                  <a:gd name="T17" fmla="*/ 1108 h 1490"/>
                  <a:gd name="T18" fmla="*/ 245 w 1032"/>
                  <a:gd name="T19" fmla="*/ 1020 h 1490"/>
                  <a:gd name="T20" fmla="*/ 211 w 1032"/>
                  <a:gd name="T21" fmla="*/ 956 h 1490"/>
                  <a:gd name="T22" fmla="*/ 198 w 1032"/>
                  <a:gd name="T23" fmla="*/ 899 h 1490"/>
                  <a:gd name="T24" fmla="*/ 236 w 1032"/>
                  <a:gd name="T25" fmla="*/ 808 h 1490"/>
                  <a:gd name="T26" fmla="*/ 249 w 1032"/>
                  <a:gd name="T27" fmla="*/ 731 h 1490"/>
                  <a:gd name="T28" fmla="*/ 271 w 1032"/>
                  <a:gd name="T29" fmla="*/ 724 h 1490"/>
                  <a:gd name="T30" fmla="*/ 290 w 1032"/>
                  <a:gd name="T31" fmla="*/ 694 h 1490"/>
                  <a:gd name="T32" fmla="*/ 405 w 1032"/>
                  <a:gd name="T33" fmla="*/ 611 h 1490"/>
                  <a:gd name="T34" fmla="*/ 449 w 1032"/>
                  <a:gd name="T35" fmla="*/ 577 h 1490"/>
                  <a:gd name="T36" fmla="*/ 494 w 1032"/>
                  <a:gd name="T37" fmla="*/ 541 h 1490"/>
                  <a:gd name="T38" fmla="*/ 538 w 1032"/>
                  <a:gd name="T39" fmla="*/ 540 h 1490"/>
                  <a:gd name="T40" fmla="*/ 593 w 1032"/>
                  <a:gd name="T41" fmla="*/ 525 h 1490"/>
                  <a:gd name="T42" fmla="*/ 554 w 1032"/>
                  <a:gd name="T43" fmla="*/ 482 h 1490"/>
                  <a:gd name="T44" fmla="*/ 559 w 1032"/>
                  <a:gd name="T45" fmla="*/ 440 h 1490"/>
                  <a:gd name="T46" fmla="*/ 626 w 1032"/>
                  <a:gd name="T47" fmla="*/ 400 h 1490"/>
                  <a:gd name="T48" fmla="*/ 659 w 1032"/>
                  <a:gd name="T49" fmla="*/ 391 h 1490"/>
                  <a:gd name="T50" fmla="*/ 640 w 1032"/>
                  <a:gd name="T51" fmla="*/ 361 h 1490"/>
                  <a:gd name="T52" fmla="*/ 709 w 1032"/>
                  <a:gd name="T53" fmla="*/ 283 h 1490"/>
                  <a:gd name="T54" fmla="*/ 775 w 1032"/>
                  <a:gd name="T55" fmla="*/ 249 h 1490"/>
                  <a:gd name="T56" fmla="*/ 819 w 1032"/>
                  <a:gd name="T57" fmla="*/ 184 h 1490"/>
                  <a:gd name="T58" fmla="*/ 843 w 1032"/>
                  <a:gd name="T59" fmla="*/ 154 h 1490"/>
                  <a:gd name="T60" fmla="*/ 864 w 1032"/>
                  <a:gd name="T61" fmla="*/ 122 h 1490"/>
                  <a:gd name="T62" fmla="*/ 906 w 1032"/>
                  <a:gd name="T63" fmla="*/ 47 h 1490"/>
                  <a:gd name="T64" fmla="*/ 996 w 1032"/>
                  <a:gd name="T65" fmla="*/ 21 h 1490"/>
                  <a:gd name="T66" fmla="*/ 931 w 1032"/>
                  <a:gd name="T67" fmla="*/ 50 h 1490"/>
                  <a:gd name="T68" fmla="*/ 1027 w 1032"/>
                  <a:gd name="T69" fmla="*/ 110 h 1490"/>
                  <a:gd name="T70" fmla="*/ 998 w 1032"/>
                  <a:gd name="T71" fmla="*/ 160 h 1490"/>
                  <a:gd name="T72" fmla="*/ 1000 w 1032"/>
                  <a:gd name="T73" fmla="*/ 230 h 1490"/>
                  <a:gd name="T74" fmla="*/ 973 w 1032"/>
                  <a:gd name="T75" fmla="*/ 278 h 1490"/>
                  <a:gd name="T76" fmla="*/ 921 w 1032"/>
                  <a:gd name="T77" fmla="*/ 320 h 1490"/>
                  <a:gd name="T78" fmla="*/ 952 w 1032"/>
                  <a:gd name="T79" fmla="*/ 338 h 1490"/>
                  <a:gd name="T80" fmla="*/ 904 w 1032"/>
                  <a:gd name="T81" fmla="*/ 399 h 1490"/>
                  <a:gd name="T82" fmla="*/ 837 w 1032"/>
                  <a:gd name="T83" fmla="*/ 449 h 1490"/>
                  <a:gd name="T84" fmla="*/ 805 w 1032"/>
                  <a:gd name="T85" fmla="*/ 501 h 1490"/>
                  <a:gd name="T86" fmla="*/ 711 w 1032"/>
                  <a:gd name="T87" fmla="*/ 575 h 1490"/>
                  <a:gd name="T88" fmla="*/ 653 w 1032"/>
                  <a:gd name="T89" fmla="*/ 661 h 1490"/>
                  <a:gd name="T90" fmla="*/ 538 w 1032"/>
                  <a:gd name="T91" fmla="*/ 747 h 1490"/>
                  <a:gd name="T92" fmla="*/ 513 w 1032"/>
                  <a:gd name="T93" fmla="*/ 814 h 1490"/>
                  <a:gd name="T94" fmla="*/ 467 w 1032"/>
                  <a:gd name="T95" fmla="*/ 862 h 1490"/>
                  <a:gd name="T96" fmla="*/ 414 w 1032"/>
                  <a:gd name="T97" fmla="*/ 918 h 1490"/>
                  <a:gd name="T98" fmla="*/ 396 w 1032"/>
                  <a:gd name="T99" fmla="*/ 980 h 1490"/>
                  <a:gd name="T100" fmla="*/ 429 w 1032"/>
                  <a:gd name="T101" fmla="*/ 1047 h 1490"/>
                  <a:gd name="T102" fmla="*/ 526 w 1032"/>
                  <a:gd name="T103" fmla="*/ 1098 h 1490"/>
                  <a:gd name="T104" fmla="*/ 521 w 1032"/>
                  <a:gd name="T105" fmla="*/ 1137 h 1490"/>
                  <a:gd name="T106" fmla="*/ 502 w 1032"/>
                  <a:gd name="T107" fmla="*/ 1155 h 1490"/>
                  <a:gd name="T108" fmla="*/ 412 w 1032"/>
                  <a:gd name="T109" fmla="*/ 1212 h 1490"/>
                  <a:gd name="T110" fmla="*/ 387 w 1032"/>
                  <a:gd name="T111" fmla="*/ 1228 h 1490"/>
                  <a:gd name="T112" fmla="*/ 263 w 1032"/>
                  <a:gd name="T113" fmla="*/ 1274 h 1490"/>
                  <a:gd name="T114" fmla="*/ 182 w 1032"/>
                  <a:gd name="T115" fmla="*/ 1317 h 1490"/>
                  <a:gd name="T116" fmla="*/ 160 w 1032"/>
                  <a:gd name="T117" fmla="*/ 1373 h 1490"/>
                  <a:gd name="T118" fmla="*/ 150 w 1032"/>
                  <a:gd name="T119" fmla="*/ 1420 h 1490"/>
                  <a:gd name="T120" fmla="*/ 237 w 1032"/>
                  <a:gd name="T121" fmla="*/ 1453 h 1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32" h="1490">
                    <a:moveTo>
                      <a:pt x="255" y="1449"/>
                    </a:moveTo>
                    <a:cubicBezTo>
                      <a:pt x="243" y="1477"/>
                      <a:pt x="217" y="1490"/>
                      <a:pt x="192" y="1474"/>
                    </a:cubicBezTo>
                    <a:cubicBezTo>
                      <a:pt x="165" y="1458"/>
                      <a:pt x="134" y="1448"/>
                      <a:pt x="112" y="1425"/>
                    </a:cubicBezTo>
                    <a:cubicBezTo>
                      <a:pt x="111" y="1421"/>
                      <a:pt x="94" y="1396"/>
                      <a:pt x="88" y="1393"/>
                    </a:cubicBezTo>
                    <a:cubicBezTo>
                      <a:pt x="63" y="1380"/>
                      <a:pt x="49" y="1359"/>
                      <a:pt x="44" y="1331"/>
                    </a:cubicBezTo>
                    <a:cubicBezTo>
                      <a:pt x="42" y="1323"/>
                      <a:pt x="37" y="1316"/>
                      <a:pt x="31" y="1312"/>
                    </a:cubicBezTo>
                    <a:cubicBezTo>
                      <a:pt x="19" y="1303"/>
                      <a:pt x="15" y="1293"/>
                      <a:pt x="16" y="1279"/>
                    </a:cubicBezTo>
                    <a:cubicBezTo>
                      <a:pt x="16" y="1267"/>
                      <a:pt x="15" y="1256"/>
                      <a:pt x="8" y="1245"/>
                    </a:cubicBezTo>
                    <a:cubicBezTo>
                      <a:pt x="0" y="1231"/>
                      <a:pt x="11" y="1204"/>
                      <a:pt x="25" y="1197"/>
                    </a:cubicBezTo>
                    <a:cubicBezTo>
                      <a:pt x="27" y="1196"/>
                      <a:pt x="31" y="1196"/>
                      <a:pt x="32" y="1194"/>
                    </a:cubicBezTo>
                    <a:cubicBezTo>
                      <a:pt x="50" y="1163"/>
                      <a:pt x="80" y="1175"/>
                      <a:pt x="106" y="1176"/>
                    </a:cubicBezTo>
                    <a:cubicBezTo>
                      <a:pt x="114" y="1176"/>
                      <a:pt x="123" y="1176"/>
                      <a:pt x="131" y="1173"/>
                    </a:cubicBezTo>
                    <a:cubicBezTo>
                      <a:pt x="144" y="1168"/>
                      <a:pt x="150" y="1174"/>
                      <a:pt x="152" y="1187"/>
                    </a:cubicBezTo>
                    <a:cubicBezTo>
                      <a:pt x="157" y="1214"/>
                      <a:pt x="182" y="1230"/>
                      <a:pt x="209" y="1226"/>
                    </a:cubicBezTo>
                    <a:cubicBezTo>
                      <a:pt x="226" y="1223"/>
                      <a:pt x="241" y="1225"/>
                      <a:pt x="254" y="1237"/>
                    </a:cubicBezTo>
                    <a:cubicBezTo>
                      <a:pt x="266" y="1247"/>
                      <a:pt x="279" y="1242"/>
                      <a:pt x="281" y="1227"/>
                    </a:cubicBezTo>
                    <a:cubicBezTo>
                      <a:pt x="282" y="1216"/>
                      <a:pt x="282" y="1205"/>
                      <a:pt x="291" y="1198"/>
                    </a:cubicBezTo>
                    <a:cubicBezTo>
                      <a:pt x="295" y="1195"/>
                      <a:pt x="293" y="1191"/>
                      <a:pt x="290" y="1188"/>
                    </a:cubicBezTo>
                    <a:cubicBezTo>
                      <a:pt x="284" y="1183"/>
                      <a:pt x="278" y="1182"/>
                      <a:pt x="271" y="1186"/>
                    </a:cubicBezTo>
                    <a:cubicBezTo>
                      <a:pt x="265" y="1190"/>
                      <a:pt x="261" y="1196"/>
                      <a:pt x="254" y="1199"/>
                    </a:cubicBezTo>
                    <a:cubicBezTo>
                      <a:pt x="247" y="1202"/>
                      <a:pt x="240" y="1205"/>
                      <a:pt x="233" y="1200"/>
                    </a:cubicBezTo>
                    <a:cubicBezTo>
                      <a:pt x="227" y="1195"/>
                      <a:pt x="227" y="1188"/>
                      <a:pt x="228" y="1181"/>
                    </a:cubicBezTo>
                    <a:cubicBezTo>
                      <a:pt x="231" y="1164"/>
                      <a:pt x="228" y="1142"/>
                      <a:pt x="255" y="1139"/>
                    </a:cubicBezTo>
                    <a:cubicBezTo>
                      <a:pt x="260" y="1139"/>
                      <a:pt x="263" y="1135"/>
                      <a:pt x="260" y="1129"/>
                    </a:cubicBezTo>
                    <a:cubicBezTo>
                      <a:pt x="258" y="1124"/>
                      <a:pt x="255" y="1119"/>
                      <a:pt x="248" y="1122"/>
                    </a:cubicBezTo>
                    <a:cubicBezTo>
                      <a:pt x="243" y="1123"/>
                      <a:pt x="239" y="1126"/>
                      <a:pt x="233" y="1126"/>
                    </a:cubicBezTo>
                    <a:cubicBezTo>
                      <a:pt x="221" y="1126"/>
                      <a:pt x="213" y="1121"/>
                      <a:pt x="211" y="1108"/>
                    </a:cubicBezTo>
                    <a:cubicBezTo>
                      <a:pt x="207" y="1076"/>
                      <a:pt x="218" y="1064"/>
                      <a:pt x="253" y="1065"/>
                    </a:cubicBezTo>
                    <a:cubicBezTo>
                      <a:pt x="242" y="1056"/>
                      <a:pt x="241" y="1046"/>
                      <a:pt x="249" y="1036"/>
                    </a:cubicBezTo>
                    <a:cubicBezTo>
                      <a:pt x="254" y="1029"/>
                      <a:pt x="252" y="1025"/>
                      <a:pt x="245" y="1020"/>
                    </a:cubicBezTo>
                    <a:cubicBezTo>
                      <a:pt x="234" y="1010"/>
                      <a:pt x="219" y="1001"/>
                      <a:pt x="224" y="981"/>
                    </a:cubicBezTo>
                    <a:cubicBezTo>
                      <a:pt x="225" y="977"/>
                      <a:pt x="219" y="975"/>
                      <a:pt x="216" y="973"/>
                    </a:cubicBezTo>
                    <a:cubicBezTo>
                      <a:pt x="209" y="969"/>
                      <a:pt x="207" y="963"/>
                      <a:pt x="211" y="956"/>
                    </a:cubicBezTo>
                    <a:cubicBezTo>
                      <a:pt x="215" y="948"/>
                      <a:pt x="214" y="944"/>
                      <a:pt x="205" y="939"/>
                    </a:cubicBezTo>
                    <a:cubicBezTo>
                      <a:pt x="194" y="934"/>
                      <a:pt x="192" y="925"/>
                      <a:pt x="198" y="914"/>
                    </a:cubicBezTo>
                    <a:cubicBezTo>
                      <a:pt x="200" y="909"/>
                      <a:pt x="201" y="905"/>
                      <a:pt x="198" y="899"/>
                    </a:cubicBezTo>
                    <a:cubicBezTo>
                      <a:pt x="183" y="871"/>
                      <a:pt x="192" y="852"/>
                      <a:pt x="222" y="842"/>
                    </a:cubicBezTo>
                    <a:cubicBezTo>
                      <a:pt x="239" y="836"/>
                      <a:pt x="256" y="830"/>
                      <a:pt x="271" y="816"/>
                    </a:cubicBezTo>
                    <a:cubicBezTo>
                      <a:pt x="258" y="815"/>
                      <a:pt x="242" y="824"/>
                      <a:pt x="236" y="808"/>
                    </a:cubicBezTo>
                    <a:cubicBezTo>
                      <a:pt x="231" y="796"/>
                      <a:pt x="244" y="790"/>
                      <a:pt x="255" y="783"/>
                    </a:cubicBezTo>
                    <a:cubicBezTo>
                      <a:pt x="243" y="780"/>
                      <a:pt x="230" y="781"/>
                      <a:pt x="229" y="766"/>
                    </a:cubicBezTo>
                    <a:cubicBezTo>
                      <a:pt x="228" y="750"/>
                      <a:pt x="239" y="741"/>
                      <a:pt x="249" y="731"/>
                    </a:cubicBezTo>
                    <a:cubicBezTo>
                      <a:pt x="255" y="725"/>
                      <a:pt x="262" y="730"/>
                      <a:pt x="266" y="735"/>
                    </a:cubicBezTo>
                    <a:cubicBezTo>
                      <a:pt x="274" y="744"/>
                      <a:pt x="282" y="741"/>
                      <a:pt x="292" y="735"/>
                    </a:cubicBezTo>
                    <a:cubicBezTo>
                      <a:pt x="286" y="727"/>
                      <a:pt x="277" y="729"/>
                      <a:pt x="271" y="724"/>
                    </a:cubicBezTo>
                    <a:cubicBezTo>
                      <a:pt x="265" y="720"/>
                      <a:pt x="257" y="717"/>
                      <a:pt x="259" y="708"/>
                    </a:cubicBezTo>
                    <a:cubicBezTo>
                      <a:pt x="261" y="700"/>
                      <a:pt x="267" y="698"/>
                      <a:pt x="274" y="697"/>
                    </a:cubicBezTo>
                    <a:cubicBezTo>
                      <a:pt x="279" y="696"/>
                      <a:pt x="285" y="695"/>
                      <a:pt x="290" y="694"/>
                    </a:cubicBezTo>
                    <a:cubicBezTo>
                      <a:pt x="329" y="690"/>
                      <a:pt x="340" y="654"/>
                      <a:pt x="360" y="629"/>
                    </a:cubicBezTo>
                    <a:cubicBezTo>
                      <a:pt x="370" y="616"/>
                      <a:pt x="376" y="602"/>
                      <a:pt x="395" y="612"/>
                    </a:cubicBezTo>
                    <a:cubicBezTo>
                      <a:pt x="398" y="614"/>
                      <a:pt x="402" y="614"/>
                      <a:pt x="405" y="611"/>
                    </a:cubicBezTo>
                    <a:cubicBezTo>
                      <a:pt x="425" y="588"/>
                      <a:pt x="451" y="580"/>
                      <a:pt x="482" y="575"/>
                    </a:cubicBezTo>
                    <a:cubicBezTo>
                      <a:pt x="474" y="568"/>
                      <a:pt x="468" y="571"/>
                      <a:pt x="463" y="572"/>
                    </a:cubicBezTo>
                    <a:cubicBezTo>
                      <a:pt x="458" y="573"/>
                      <a:pt x="454" y="576"/>
                      <a:pt x="449" y="577"/>
                    </a:cubicBezTo>
                    <a:cubicBezTo>
                      <a:pt x="437" y="579"/>
                      <a:pt x="422" y="581"/>
                      <a:pt x="419" y="567"/>
                    </a:cubicBezTo>
                    <a:cubicBezTo>
                      <a:pt x="416" y="553"/>
                      <a:pt x="431" y="552"/>
                      <a:pt x="441" y="549"/>
                    </a:cubicBezTo>
                    <a:cubicBezTo>
                      <a:pt x="458" y="544"/>
                      <a:pt x="476" y="541"/>
                      <a:pt x="494" y="541"/>
                    </a:cubicBezTo>
                    <a:cubicBezTo>
                      <a:pt x="499" y="541"/>
                      <a:pt x="504" y="541"/>
                      <a:pt x="508" y="542"/>
                    </a:cubicBezTo>
                    <a:cubicBezTo>
                      <a:pt x="510" y="542"/>
                      <a:pt x="512" y="543"/>
                      <a:pt x="514" y="544"/>
                    </a:cubicBezTo>
                    <a:cubicBezTo>
                      <a:pt x="523" y="552"/>
                      <a:pt x="531" y="551"/>
                      <a:pt x="538" y="540"/>
                    </a:cubicBezTo>
                    <a:cubicBezTo>
                      <a:pt x="544" y="532"/>
                      <a:pt x="551" y="525"/>
                      <a:pt x="559" y="519"/>
                    </a:cubicBezTo>
                    <a:cubicBezTo>
                      <a:pt x="563" y="517"/>
                      <a:pt x="568" y="516"/>
                      <a:pt x="573" y="515"/>
                    </a:cubicBezTo>
                    <a:cubicBezTo>
                      <a:pt x="582" y="513"/>
                      <a:pt x="586" y="522"/>
                      <a:pt x="593" y="525"/>
                    </a:cubicBezTo>
                    <a:cubicBezTo>
                      <a:pt x="598" y="523"/>
                      <a:pt x="596" y="518"/>
                      <a:pt x="597" y="515"/>
                    </a:cubicBezTo>
                    <a:cubicBezTo>
                      <a:pt x="601" y="501"/>
                      <a:pt x="595" y="499"/>
                      <a:pt x="583" y="501"/>
                    </a:cubicBezTo>
                    <a:cubicBezTo>
                      <a:pt x="566" y="506"/>
                      <a:pt x="556" y="500"/>
                      <a:pt x="554" y="482"/>
                    </a:cubicBezTo>
                    <a:cubicBezTo>
                      <a:pt x="552" y="478"/>
                      <a:pt x="571" y="474"/>
                      <a:pt x="553" y="470"/>
                    </a:cubicBezTo>
                    <a:cubicBezTo>
                      <a:pt x="546" y="468"/>
                      <a:pt x="550" y="458"/>
                      <a:pt x="552" y="452"/>
                    </a:cubicBezTo>
                    <a:cubicBezTo>
                      <a:pt x="553" y="448"/>
                      <a:pt x="555" y="443"/>
                      <a:pt x="559" y="440"/>
                    </a:cubicBezTo>
                    <a:cubicBezTo>
                      <a:pt x="565" y="435"/>
                      <a:pt x="571" y="433"/>
                      <a:pt x="578" y="435"/>
                    </a:cubicBezTo>
                    <a:cubicBezTo>
                      <a:pt x="583" y="435"/>
                      <a:pt x="588" y="446"/>
                      <a:pt x="592" y="435"/>
                    </a:cubicBezTo>
                    <a:cubicBezTo>
                      <a:pt x="599" y="419"/>
                      <a:pt x="614" y="411"/>
                      <a:pt x="626" y="400"/>
                    </a:cubicBezTo>
                    <a:cubicBezTo>
                      <a:pt x="635" y="400"/>
                      <a:pt x="643" y="398"/>
                      <a:pt x="651" y="395"/>
                    </a:cubicBezTo>
                    <a:cubicBezTo>
                      <a:pt x="655" y="394"/>
                      <a:pt x="659" y="397"/>
                      <a:pt x="662" y="393"/>
                    </a:cubicBezTo>
                    <a:cubicBezTo>
                      <a:pt x="662" y="393"/>
                      <a:pt x="660" y="392"/>
                      <a:pt x="659" y="391"/>
                    </a:cubicBezTo>
                    <a:cubicBezTo>
                      <a:pt x="655" y="388"/>
                      <a:pt x="651" y="386"/>
                      <a:pt x="646" y="385"/>
                    </a:cubicBezTo>
                    <a:cubicBezTo>
                      <a:pt x="643" y="383"/>
                      <a:pt x="640" y="381"/>
                      <a:pt x="638" y="378"/>
                    </a:cubicBezTo>
                    <a:cubicBezTo>
                      <a:pt x="637" y="372"/>
                      <a:pt x="639" y="366"/>
                      <a:pt x="640" y="361"/>
                    </a:cubicBezTo>
                    <a:cubicBezTo>
                      <a:pt x="642" y="356"/>
                      <a:pt x="645" y="352"/>
                      <a:pt x="651" y="351"/>
                    </a:cubicBezTo>
                    <a:cubicBezTo>
                      <a:pt x="655" y="351"/>
                      <a:pt x="661" y="353"/>
                      <a:pt x="663" y="348"/>
                    </a:cubicBezTo>
                    <a:cubicBezTo>
                      <a:pt x="675" y="324"/>
                      <a:pt x="700" y="309"/>
                      <a:pt x="709" y="283"/>
                    </a:cubicBezTo>
                    <a:cubicBezTo>
                      <a:pt x="713" y="271"/>
                      <a:pt x="721" y="269"/>
                      <a:pt x="732" y="269"/>
                    </a:cubicBezTo>
                    <a:cubicBezTo>
                      <a:pt x="736" y="268"/>
                      <a:pt x="741" y="268"/>
                      <a:pt x="745" y="269"/>
                    </a:cubicBezTo>
                    <a:cubicBezTo>
                      <a:pt x="763" y="274"/>
                      <a:pt x="772" y="266"/>
                      <a:pt x="775" y="249"/>
                    </a:cubicBezTo>
                    <a:cubicBezTo>
                      <a:pt x="776" y="247"/>
                      <a:pt x="776" y="245"/>
                      <a:pt x="777" y="244"/>
                    </a:cubicBezTo>
                    <a:cubicBezTo>
                      <a:pt x="787" y="229"/>
                      <a:pt x="805" y="224"/>
                      <a:pt x="817" y="211"/>
                    </a:cubicBezTo>
                    <a:cubicBezTo>
                      <a:pt x="825" y="202"/>
                      <a:pt x="833" y="195"/>
                      <a:pt x="819" y="184"/>
                    </a:cubicBezTo>
                    <a:cubicBezTo>
                      <a:pt x="815" y="180"/>
                      <a:pt x="813" y="174"/>
                      <a:pt x="812" y="167"/>
                    </a:cubicBezTo>
                    <a:cubicBezTo>
                      <a:pt x="811" y="158"/>
                      <a:pt x="815" y="152"/>
                      <a:pt x="823" y="148"/>
                    </a:cubicBezTo>
                    <a:cubicBezTo>
                      <a:pt x="831" y="145"/>
                      <a:pt x="837" y="148"/>
                      <a:pt x="843" y="154"/>
                    </a:cubicBezTo>
                    <a:cubicBezTo>
                      <a:pt x="848" y="159"/>
                      <a:pt x="849" y="166"/>
                      <a:pt x="855" y="171"/>
                    </a:cubicBezTo>
                    <a:cubicBezTo>
                      <a:pt x="854" y="167"/>
                      <a:pt x="851" y="163"/>
                      <a:pt x="853" y="160"/>
                    </a:cubicBezTo>
                    <a:cubicBezTo>
                      <a:pt x="862" y="149"/>
                      <a:pt x="863" y="136"/>
                      <a:pt x="864" y="122"/>
                    </a:cubicBezTo>
                    <a:cubicBezTo>
                      <a:pt x="864" y="121"/>
                      <a:pt x="865" y="119"/>
                      <a:pt x="865" y="118"/>
                    </a:cubicBezTo>
                    <a:cubicBezTo>
                      <a:pt x="888" y="111"/>
                      <a:pt x="883" y="94"/>
                      <a:pt x="883" y="76"/>
                    </a:cubicBezTo>
                    <a:cubicBezTo>
                      <a:pt x="884" y="63"/>
                      <a:pt x="890" y="51"/>
                      <a:pt x="906" y="47"/>
                    </a:cubicBezTo>
                    <a:cubicBezTo>
                      <a:pt x="920" y="44"/>
                      <a:pt x="923" y="29"/>
                      <a:pt x="931" y="20"/>
                    </a:cubicBezTo>
                    <a:cubicBezTo>
                      <a:pt x="947" y="1"/>
                      <a:pt x="947" y="0"/>
                      <a:pt x="970" y="11"/>
                    </a:cubicBezTo>
                    <a:cubicBezTo>
                      <a:pt x="979" y="14"/>
                      <a:pt x="989" y="13"/>
                      <a:pt x="996" y="21"/>
                    </a:cubicBezTo>
                    <a:cubicBezTo>
                      <a:pt x="992" y="37"/>
                      <a:pt x="978" y="38"/>
                      <a:pt x="969" y="34"/>
                    </a:cubicBezTo>
                    <a:cubicBezTo>
                      <a:pt x="952" y="26"/>
                      <a:pt x="945" y="32"/>
                      <a:pt x="937" y="45"/>
                    </a:cubicBezTo>
                    <a:cubicBezTo>
                      <a:pt x="936" y="47"/>
                      <a:pt x="933" y="49"/>
                      <a:pt x="931" y="50"/>
                    </a:cubicBezTo>
                    <a:cubicBezTo>
                      <a:pt x="944" y="54"/>
                      <a:pt x="958" y="56"/>
                      <a:pt x="972" y="57"/>
                    </a:cubicBezTo>
                    <a:cubicBezTo>
                      <a:pt x="979" y="63"/>
                      <a:pt x="965" y="78"/>
                      <a:pt x="981" y="80"/>
                    </a:cubicBezTo>
                    <a:cubicBezTo>
                      <a:pt x="1001" y="82"/>
                      <a:pt x="1009" y="103"/>
                      <a:pt x="1027" y="110"/>
                    </a:cubicBezTo>
                    <a:cubicBezTo>
                      <a:pt x="1032" y="112"/>
                      <a:pt x="1029" y="120"/>
                      <a:pt x="1024" y="122"/>
                    </a:cubicBezTo>
                    <a:cubicBezTo>
                      <a:pt x="1009" y="129"/>
                      <a:pt x="1004" y="141"/>
                      <a:pt x="1000" y="155"/>
                    </a:cubicBezTo>
                    <a:cubicBezTo>
                      <a:pt x="999" y="157"/>
                      <a:pt x="999" y="159"/>
                      <a:pt x="998" y="160"/>
                    </a:cubicBezTo>
                    <a:cubicBezTo>
                      <a:pt x="986" y="171"/>
                      <a:pt x="975" y="182"/>
                      <a:pt x="1002" y="187"/>
                    </a:cubicBezTo>
                    <a:cubicBezTo>
                      <a:pt x="1004" y="187"/>
                      <a:pt x="1006" y="192"/>
                      <a:pt x="1005" y="193"/>
                    </a:cubicBezTo>
                    <a:cubicBezTo>
                      <a:pt x="996" y="205"/>
                      <a:pt x="1003" y="218"/>
                      <a:pt x="1000" y="230"/>
                    </a:cubicBezTo>
                    <a:cubicBezTo>
                      <a:pt x="996" y="244"/>
                      <a:pt x="988" y="252"/>
                      <a:pt x="970" y="251"/>
                    </a:cubicBezTo>
                    <a:cubicBezTo>
                      <a:pt x="977" y="255"/>
                      <a:pt x="986" y="255"/>
                      <a:pt x="985" y="264"/>
                    </a:cubicBezTo>
                    <a:cubicBezTo>
                      <a:pt x="984" y="271"/>
                      <a:pt x="979" y="276"/>
                      <a:pt x="973" y="278"/>
                    </a:cubicBezTo>
                    <a:cubicBezTo>
                      <a:pt x="964" y="282"/>
                      <a:pt x="957" y="284"/>
                      <a:pt x="961" y="296"/>
                    </a:cubicBezTo>
                    <a:cubicBezTo>
                      <a:pt x="964" y="303"/>
                      <a:pt x="956" y="305"/>
                      <a:pt x="949" y="306"/>
                    </a:cubicBezTo>
                    <a:cubicBezTo>
                      <a:pt x="939" y="308"/>
                      <a:pt x="930" y="314"/>
                      <a:pt x="921" y="320"/>
                    </a:cubicBezTo>
                    <a:cubicBezTo>
                      <a:pt x="931" y="327"/>
                      <a:pt x="940" y="322"/>
                      <a:pt x="949" y="322"/>
                    </a:cubicBezTo>
                    <a:cubicBezTo>
                      <a:pt x="955" y="322"/>
                      <a:pt x="962" y="323"/>
                      <a:pt x="963" y="330"/>
                    </a:cubicBezTo>
                    <a:cubicBezTo>
                      <a:pt x="964" y="338"/>
                      <a:pt x="957" y="338"/>
                      <a:pt x="952" y="338"/>
                    </a:cubicBezTo>
                    <a:cubicBezTo>
                      <a:pt x="941" y="339"/>
                      <a:pt x="937" y="343"/>
                      <a:pt x="936" y="354"/>
                    </a:cubicBezTo>
                    <a:cubicBezTo>
                      <a:pt x="935" y="361"/>
                      <a:pt x="929" y="367"/>
                      <a:pt x="923" y="371"/>
                    </a:cubicBezTo>
                    <a:cubicBezTo>
                      <a:pt x="914" y="379"/>
                      <a:pt x="901" y="382"/>
                      <a:pt x="904" y="399"/>
                    </a:cubicBezTo>
                    <a:cubicBezTo>
                      <a:pt x="905" y="405"/>
                      <a:pt x="896" y="407"/>
                      <a:pt x="890" y="408"/>
                    </a:cubicBezTo>
                    <a:cubicBezTo>
                      <a:pt x="870" y="414"/>
                      <a:pt x="854" y="424"/>
                      <a:pt x="839" y="438"/>
                    </a:cubicBezTo>
                    <a:cubicBezTo>
                      <a:pt x="835" y="441"/>
                      <a:pt x="829" y="442"/>
                      <a:pt x="837" y="449"/>
                    </a:cubicBezTo>
                    <a:cubicBezTo>
                      <a:pt x="844" y="455"/>
                      <a:pt x="836" y="459"/>
                      <a:pt x="831" y="461"/>
                    </a:cubicBezTo>
                    <a:cubicBezTo>
                      <a:pt x="821" y="465"/>
                      <a:pt x="816" y="472"/>
                      <a:pt x="815" y="482"/>
                    </a:cubicBezTo>
                    <a:cubicBezTo>
                      <a:pt x="815" y="490"/>
                      <a:pt x="812" y="497"/>
                      <a:pt x="805" y="501"/>
                    </a:cubicBezTo>
                    <a:cubicBezTo>
                      <a:pt x="795" y="505"/>
                      <a:pt x="794" y="493"/>
                      <a:pt x="788" y="490"/>
                    </a:cubicBezTo>
                    <a:cubicBezTo>
                      <a:pt x="773" y="504"/>
                      <a:pt x="762" y="520"/>
                      <a:pt x="749" y="535"/>
                    </a:cubicBezTo>
                    <a:cubicBezTo>
                      <a:pt x="737" y="549"/>
                      <a:pt x="727" y="564"/>
                      <a:pt x="711" y="575"/>
                    </a:cubicBezTo>
                    <a:cubicBezTo>
                      <a:pt x="696" y="587"/>
                      <a:pt x="682" y="605"/>
                      <a:pt x="693" y="629"/>
                    </a:cubicBezTo>
                    <a:cubicBezTo>
                      <a:pt x="699" y="641"/>
                      <a:pt x="691" y="650"/>
                      <a:pt x="682" y="657"/>
                    </a:cubicBezTo>
                    <a:cubicBezTo>
                      <a:pt x="674" y="663"/>
                      <a:pt x="663" y="669"/>
                      <a:pt x="653" y="661"/>
                    </a:cubicBezTo>
                    <a:cubicBezTo>
                      <a:pt x="643" y="653"/>
                      <a:pt x="637" y="657"/>
                      <a:pt x="631" y="666"/>
                    </a:cubicBezTo>
                    <a:cubicBezTo>
                      <a:pt x="620" y="685"/>
                      <a:pt x="603" y="694"/>
                      <a:pt x="580" y="696"/>
                    </a:cubicBezTo>
                    <a:cubicBezTo>
                      <a:pt x="548" y="698"/>
                      <a:pt x="536" y="714"/>
                      <a:pt x="538" y="747"/>
                    </a:cubicBezTo>
                    <a:cubicBezTo>
                      <a:pt x="541" y="777"/>
                      <a:pt x="522" y="797"/>
                      <a:pt x="488" y="799"/>
                    </a:cubicBezTo>
                    <a:cubicBezTo>
                      <a:pt x="490" y="806"/>
                      <a:pt x="496" y="804"/>
                      <a:pt x="500" y="805"/>
                    </a:cubicBezTo>
                    <a:cubicBezTo>
                      <a:pt x="505" y="806"/>
                      <a:pt x="512" y="806"/>
                      <a:pt x="513" y="814"/>
                    </a:cubicBezTo>
                    <a:cubicBezTo>
                      <a:pt x="514" y="821"/>
                      <a:pt x="509" y="825"/>
                      <a:pt x="504" y="828"/>
                    </a:cubicBezTo>
                    <a:cubicBezTo>
                      <a:pt x="496" y="833"/>
                      <a:pt x="487" y="836"/>
                      <a:pt x="478" y="839"/>
                    </a:cubicBezTo>
                    <a:cubicBezTo>
                      <a:pt x="467" y="843"/>
                      <a:pt x="462" y="850"/>
                      <a:pt x="467" y="862"/>
                    </a:cubicBezTo>
                    <a:cubicBezTo>
                      <a:pt x="474" y="881"/>
                      <a:pt x="468" y="889"/>
                      <a:pt x="449" y="889"/>
                    </a:cubicBezTo>
                    <a:cubicBezTo>
                      <a:pt x="435" y="889"/>
                      <a:pt x="426" y="894"/>
                      <a:pt x="418" y="904"/>
                    </a:cubicBezTo>
                    <a:cubicBezTo>
                      <a:pt x="415" y="908"/>
                      <a:pt x="411" y="913"/>
                      <a:pt x="414" y="918"/>
                    </a:cubicBezTo>
                    <a:cubicBezTo>
                      <a:pt x="423" y="935"/>
                      <a:pt x="416" y="942"/>
                      <a:pt x="398" y="944"/>
                    </a:cubicBezTo>
                    <a:cubicBezTo>
                      <a:pt x="405" y="948"/>
                      <a:pt x="414" y="949"/>
                      <a:pt x="412" y="958"/>
                    </a:cubicBezTo>
                    <a:cubicBezTo>
                      <a:pt x="410" y="968"/>
                      <a:pt x="406" y="977"/>
                      <a:pt x="396" y="980"/>
                    </a:cubicBezTo>
                    <a:cubicBezTo>
                      <a:pt x="384" y="985"/>
                      <a:pt x="376" y="992"/>
                      <a:pt x="372" y="1007"/>
                    </a:cubicBezTo>
                    <a:cubicBezTo>
                      <a:pt x="395" y="1003"/>
                      <a:pt x="406" y="1017"/>
                      <a:pt x="415" y="1034"/>
                    </a:cubicBezTo>
                    <a:cubicBezTo>
                      <a:pt x="418" y="1041"/>
                      <a:pt x="423" y="1045"/>
                      <a:pt x="429" y="1047"/>
                    </a:cubicBezTo>
                    <a:cubicBezTo>
                      <a:pt x="438" y="1049"/>
                      <a:pt x="445" y="1054"/>
                      <a:pt x="452" y="1060"/>
                    </a:cubicBezTo>
                    <a:cubicBezTo>
                      <a:pt x="466" y="1075"/>
                      <a:pt x="482" y="1085"/>
                      <a:pt x="504" y="1084"/>
                    </a:cubicBezTo>
                    <a:cubicBezTo>
                      <a:pt x="514" y="1083"/>
                      <a:pt x="523" y="1087"/>
                      <a:pt x="526" y="1098"/>
                    </a:cubicBezTo>
                    <a:cubicBezTo>
                      <a:pt x="527" y="1104"/>
                      <a:pt x="532" y="1106"/>
                      <a:pt x="537" y="1108"/>
                    </a:cubicBezTo>
                    <a:cubicBezTo>
                      <a:pt x="548" y="1113"/>
                      <a:pt x="553" y="1120"/>
                      <a:pt x="548" y="1132"/>
                    </a:cubicBezTo>
                    <a:cubicBezTo>
                      <a:pt x="541" y="1145"/>
                      <a:pt x="530" y="1144"/>
                      <a:pt x="521" y="1137"/>
                    </a:cubicBezTo>
                    <a:cubicBezTo>
                      <a:pt x="508" y="1129"/>
                      <a:pt x="496" y="1129"/>
                      <a:pt x="481" y="1134"/>
                    </a:cubicBezTo>
                    <a:cubicBezTo>
                      <a:pt x="487" y="1142"/>
                      <a:pt x="494" y="1140"/>
                      <a:pt x="500" y="1141"/>
                    </a:cubicBezTo>
                    <a:cubicBezTo>
                      <a:pt x="510" y="1145"/>
                      <a:pt x="509" y="1149"/>
                      <a:pt x="502" y="1155"/>
                    </a:cubicBezTo>
                    <a:cubicBezTo>
                      <a:pt x="500" y="1157"/>
                      <a:pt x="498" y="1159"/>
                      <a:pt x="496" y="1160"/>
                    </a:cubicBezTo>
                    <a:cubicBezTo>
                      <a:pt x="469" y="1164"/>
                      <a:pt x="451" y="1182"/>
                      <a:pt x="435" y="1202"/>
                    </a:cubicBezTo>
                    <a:cubicBezTo>
                      <a:pt x="430" y="1209"/>
                      <a:pt x="421" y="1210"/>
                      <a:pt x="412" y="1212"/>
                    </a:cubicBezTo>
                    <a:cubicBezTo>
                      <a:pt x="417" y="1213"/>
                      <a:pt x="425" y="1207"/>
                      <a:pt x="427" y="1215"/>
                    </a:cubicBezTo>
                    <a:cubicBezTo>
                      <a:pt x="430" y="1222"/>
                      <a:pt x="423" y="1226"/>
                      <a:pt x="418" y="1229"/>
                    </a:cubicBezTo>
                    <a:cubicBezTo>
                      <a:pt x="408" y="1235"/>
                      <a:pt x="396" y="1236"/>
                      <a:pt x="387" y="1228"/>
                    </a:cubicBezTo>
                    <a:cubicBezTo>
                      <a:pt x="378" y="1220"/>
                      <a:pt x="372" y="1221"/>
                      <a:pt x="361" y="1227"/>
                    </a:cubicBezTo>
                    <a:cubicBezTo>
                      <a:pt x="337" y="1241"/>
                      <a:pt x="316" y="1261"/>
                      <a:pt x="287" y="1264"/>
                    </a:cubicBezTo>
                    <a:cubicBezTo>
                      <a:pt x="278" y="1265"/>
                      <a:pt x="271" y="1271"/>
                      <a:pt x="263" y="1274"/>
                    </a:cubicBezTo>
                    <a:cubicBezTo>
                      <a:pt x="260" y="1275"/>
                      <a:pt x="255" y="1277"/>
                      <a:pt x="256" y="1280"/>
                    </a:cubicBezTo>
                    <a:cubicBezTo>
                      <a:pt x="260" y="1304"/>
                      <a:pt x="244" y="1296"/>
                      <a:pt x="232" y="1295"/>
                    </a:cubicBezTo>
                    <a:cubicBezTo>
                      <a:pt x="211" y="1293"/>
                      <a:pt x="192" y="1293"/>
                      <a:pt x="182" y="1317"/>
                    </a:cubicBezTo>
                    <a:cubicBezTo>
                      <a:pt x="182" y="1318"/>
                      <a:pt x="181" y="1319"/>
                      <a:pt x="180" y="1320"/>
                    </a:cubicBezTo>
                    <a:cubicBezTo>
                      <a:pt x="161" y="1328"/>
                      <a:pt x="155" y="1340"/>
                      <a:pt x="165" y="1359"/>
                    </a:cubicBezTo>
                    <a:cubicBezTo>
                      <a:pt x="168" y="1363"/>
                      <a:pt x="164" y="1369"/>
                      <a:pt x="160" y="1373"/>
                    </a:cubicBezTo>
                    <a:cubicBezTo>
                      <a:pt x="158" y="1376"/>
                      <a:pt x="154" y="1380"/>
                      <a:pt x="157" y="1383"/>
                    </a:cubicBezTo>
                    <a:cubicBezTo>
                      <a:pt x="166" y="1396"/>
                      <a:pt x="157" y="1401"/>
                      <a:pt x="149" y="1407"/>
                    </a:cubicBezTo>
                    <a:cubicBezTo>
                      <a:pt x="142" y="1412"/>
                      <a:pt x="142" y="1417"/>
                      <a:pt x="150" y="1420"/>
                    </a:cubicBezTo>
                    <a:cubicBezTo>
                      <a:pt x="157" y="1422"/>
                      <a:pt x="164" y="1426"/>
                      <a:pt x="171" y="1427"/>
                    </a:cubicBezTo>
                    <a:cubicBezTo>
                      <a:pt x="182" y="1429"/>
                      <a:pt x="190" y="1433"/>
                      <a:pt x="196" y="1444"/>
                    </a:cubicBezTo>
                    <a:cubicBezTo>
                      <a:pt x="202" y="1456"/>
                      <a:pt x="222" y="1459"/>
                      <a:pt x="237" y="1453"/>
                    </a:cubicBezTo>
                    <a:cubicBezTo>
                      <a:pt x="243" y="1451"/>
                      <a:pt x="248" y="1444"/>
                      <a:pt x="255" y="1449"/>
                    </a:cubicBezTo>
                    <a:close/>
                  </a:path>
                </a:pathLst>
              </a:custGeom>
              <a:solidFill>
                <a:srgbClr val="F8E1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" name="Freeform 11">
                <a:extLst>
                  <a:ext uri="{FF2B5EF4-FFF2-40B4-BE49-F238E27FC236}">
                    <a16:creationId xmlns:a16="http://schemas.microsoft.com/office/drawing/2014/main" id="{8C05D753-9C40-4EAE-E549-B5727AF406F1}"/>
                  </a:ext>
                </a:extLst>
              </p:cNvPr>
              <p:cNvSpPr/>
              <p:nvPr/>
            </p:nvSpPr>
            <p:spPr bwMode="auto">
              <a:xfrm>
                <a:off x="2716" y="665"/>
                <a:ext cx="302" cy="443"/>
              </a:xfrm>
              <a:custGeom>
                <a:avLst/>
                <a:gdLst>
                  <a:gd name="T0" fmla="*/ 787 w 1102"/>
                  <a:gd name="T1" fmla="*/ 1047 h 1614"/>
                  <a:gd name="T2" fmla="*/ 727 w 1102"/>
                  <a:gd name="T3" fmla="*/ 1123 h 1614"/>
                  <a:gd name="T4" fmla="*/ 597 w 1102"/>
                  <a:gd name="T5" fmla="*/ 1188 h 1614"/>
                  <a:gd name="T6" fmla="*/ 637 w 1102"/>
                  <a:gd name="T7" fmla="*/ 1251 h 1614"/>
                  <a:gd name="T8" fmla="*/ 549 w 1102"/>
                  <a:gd name="T9" fmla="*/ 1275 h 1614"/>
                  <a:gd name="T10" fmla="*/ 564 w 1102"/>
                  <a:gd name="T11" fmla="*/ 1312 h 1614"/>
                  <a:gd name="T12" fmla="*/ 459 w 1102"/>
                  <a:gd name="T13" fmla="*/ 1344 h 1614"/>
                  <a:gd name="T14" fmla="*/ 494 w 1102"/>
                  <a:gd name="T15" fmla="*/ 1410 h 1614"/>
                  <a:gd name="T16" fmla="*/ 392 w 1102"/>
                  <a:gd name="T17" fmla="*/ 1432 h 1614"/>
                  <a:gd name="T18" fmla="*/ 305 w 1102"/>
                  <a:gd name="T19" fmla="*/ 1587 h 1614"/>
                  <a:gd name="T20" fmla="*/ 225 w 1102"/>
                  <a:gd name="T21" fmla="*/ 1510 h 1614"/>
                  <a:gd name="T22" fmla="*/ 333 w 1102"/>
                  <a:gd name="T23" fmla="*/ 1450 h 1614"/>
                  <a:gd name="T24" fmla="*/ 348 w 1102"/>
                  <a:gd name="T25" fmla="*/ 1360 h 1614"/>
                  <a:gd name="T26" fmla="*/ 411 w 1102"/>
                  <a:gd name="T27" fmla="*/ 1315 h 1614"/>
                  <a:gd name="T28" fmla="*/ 318 w 1102"/>
                  <a:gd name="T29" fmla="*/ 1297 h 1614"/>
                  <a:gd name="T30" fmla="*/ 463 w 1102"/>
                  <a:gd name="T31" fmla="*/ 1211 h 1614"/>
                  <a:gd name="T32" fmla="*/ 517 w 1102"/>
                  <a:gd name="T33" fmla="*/ 1119 h 1614"/>
                  <a:gd name="T34" fmla="*/ 653 w 1102"/>
                  <a:gd name="T35" fmla="*/ 1101 h 1614"/>
                  <a:gd name="T36" fmla="*/ 713 w 1102"/>
                  <a:gd name="T37" fmla="*/ 1043 h 1614"/>
                  <a:gd name="T38" fmla="*/ 794 w 1102"/>
                  <a:gd name="T39" fmla="*/ 944 h 1614"/>
                  <a:gd name="T40" fmla="*/ 919 w 1102"/>
                  <a:gd name="T41" fmla="*/ 834 h 1614"/>
                  <a:gd name="T42" fmla="*/ 873 w 1102"/>
                  <a:gd name="T43" fmla="*/ 682 h 1614"/>
                  <a:gd name="T44" fmla="*/ 785 w 1102"/>
                  <a:gd name="T45" fmla="*/ 649 h 1614"/>
                  <a:gd name="T46" fmla="*/ 581 w 1102"/>
                  <a:gd name="T47" fmla="*/ 607 h 1614"/>
                  <a:gd name="T48" fmla="*/ 423 w 1102"/>
                  <a:gd name="T49" fmla="*/ 641 h 1614"/>
                  <a:gd name="T50" fmla="*/ 308 w 1102"/>
                  <a:gd name="T51" fmla="*/ 632 h 1614"/>
                  <a:gd name="T52" fmla="*/ 150 w 1102"/>
                  <a:gd name="T53" fmla="*/ 599 h 1614"/>
                  <a:gd name="T54" fmla="*/ 139 w 1102"/>
                  <a:gd name="T55" fmla="*/ 563 h 1614"/>
                  <a:gd name="T56" fmla="*/ 105 w 1102"/>
                  <a:gd name="T57" fmla="*/ 498 h 1614"/>
                  <a:gd name="T58" fmla="*/ 49 w 1102"/>
                  <a:gd name="T59" fmla="*/ 396 h 1614"/>
                  <a:gd name="T60" fmla="*/ 31 w 1102"/>
                  <a:gd name="T61" fmla="*/ 331 h 1614"/>
                  <a:gd name="T62" fmla="*/ 9 w 1102"/>
                  <a:gd name="T63" fmla="*/ 276 h 1614"/>
                  <a:gd name="T64" fmla="*/ 46 w 1102"/>
                  <a:gd name="T65" fmla="*/ 291 h 1614"/>
                  <a:gd name="T66" fmla="*/ 56 w 1102"/>
                  <a:gd name="T67" fmla="*/ 220 h 1614"/>
                  <a:gd name="T68" fmla="*/ 72 w 1102"/>
                  <a:gd name="T69" fmla="*/ 169 h 1614"/>
                  <a:gd name="T70" fmla="*/ 93 w 1102"/>
                  <a:gd name="T71" fmla="*/ 81 h 1614"/>
                  <a:gd name="T72" fmla="*/ 248 w 1102"/>
                  <a:gd name="T73" fmla="*/ 63 h 1614"/>
                  <a:gd name="T74" fmla="*/ 227 w 1102"/>
                  <a:gd name="T75" fmla="*/ 191 h 1614"/>
                  <a:gd name="T76" fmla="*/ 213 w 1102"/>
                  <a:gd name="T77" fmla="*/ 296 h 1614"/>
                  <a:gd name="T78" fmla="*/ 231 w 1102"/>
                  <a:gd name="T79" fmla="*/ 359 h 1614"/>
                  <a:gd name="T80" fmla="*/ 244 w 1102"/>
                  <a:gd name="T81" fmla="*/ 376 h 1614"/>
                  <a:gd name="T82" fmla="*/ 233 w 1102"/>
                  <a:gd name="T83" fmla="*/ 469 h 1614"/>
                  <a:gd name="T84" fmla="*/ 180 w 1102"/>
                  <a:gd name="T85" fmla="*/ 460 h 1614"/>
                  <a:gd name="T86" fmla="*/ 190 w 1102"/>
                  <a:gd name="T87" fmla="*/ 499 h 1614"/>
                  <a:gd name="T88" fmla="*/ 405 w 1102"/>
                  <a:gd name="T89" fmla="*/ 524 h 1614"/>
                  <a:gd name="T90" fmla="*/ 321 w 1102"/>
                  <a:gd name="T91" fmla="*/ 562 h 1614"/>
                  <a:gd name="T92" fmla="*/ 504 w 1102"/>
                  <a:gd name="T93" fmla="*/ 547 h 1614"/>
                  <a:gd name="T94" fmla="*/ 694 w 1102"/>
                  <a:gd name="T95" fmla="*/ 534 h 1614"/>
                  <a:gd name="T96" fmla="*/ 672 w 1102"/>
                  <a:gd name="T97" fmla="*/ 463 h 1614"/>
                  <a:gd name="T98" fmla="*/ 762 w 1102"/>
                  <a:gd name="T99" fmla="*/ 399 h 1614"/>
                  <a:gd name="T100" fmla="*/ 946 w 1102"/>
                  <a:gd name="T101" fmla="*/ 484 h 1614"/>
                  <a:gd name="T102" fmla="*/ 932 w 1102"/>
                  <a:gd name="T103" fmla="*/ 740 h 1614"/>
                  <a:gd name="T104" fmla="*/ 1027 w 1102"/>
                  <a:gd name="T105" fmla="*/ 796 h 1614"/>
                  <a:gd name="T106" fmla="*/ 1086 w 1102"/>
                  <a:gd name="T107" fmla="*/ 836 h 1614"/>
                  <a:gd name="T108" fmla="*/ 1020 w 1102"/>
                  <a:gd name="T109" fmla="*/ 885 h 1614"/>
                  <a:gd name="T110" fmla="*/ 950 w 1102"/>
                  <a:gd name="T111" fmla="*/ 919 h 1614"/>
                  <a:gd name="T112" fmla="*/ 888 w 1102"/>
                  <a:gd name="T113" fmla="*/ 985 h 1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02" h="1613">
                    <a:moveTo>
                      <a:pt x="874" y="1023"/>
                    </a:moveTo>
                    <a:cubicBezTo>
                      <a:pt x="862" y="1024"/>
                      <a:pt x="849" y="1025"/>
                      <a:pt x="844" y="1039"/>
                    </a:cubicBezTo>
                    <a:cubicBezTo>
                      <a:pt x="843" y="1041"/>
                      <a:pt x="841" y="1044"/>
                      <a:pt x="841" y="1044"/>
                    </a:cubicBezTo>
                    <a:cubicBezTo>
                      <a:pt x="822" y="1040"/>
                      <a:pt x="819" y="1058"/>
                      <a:pt x="810" y="1067"/>
                    </a:cubicBezTo>
                    <a:cubicBezTo>
                      <a:pt x="806" y="1067"/>
                      <a:pt x="801" y="1067"/>
                      <a:pt x="798" y="1062"/>
                    </a:cubicBezTo>
                    <a:cubicBezTo>
                      <a:pt x="798" y="1054"/>
                      <a:pt x="799" y="1045"/>
                      <a:pt x="787" y="1047"/>
                    </a:cubicBezTo>
                    <a:cubicBezTo>
                      <a:pt x="773" y="1048"/>
                      <a:pt x="781" y="1057"/>
                      <a:pt x="782" y="1063"/>
                    </a:cubicBezTo>
                    <a:cubicBezTo>
                      <a:pt x="783" y="1071"/>
                      <a:pt x="780" y="1076"/>
                      <a:pt x="772" y="1078"/>
                    </a:cubicBezTo>
                    <a:cubicBezTo>
                      <a:pt x="761" y="1081"/>
                      <a:pt x="752" y="1101"/>
                      <a:pt x="737" y="1083"/>
                    </a:cubicBezTo>
                    <a:cubicBezTo>
                      <a:pt x="735" y="1081"/>
                      <a:pt x="731" y="1085"/>
                      <a:pt x="729" y="1089"/>
                    </a:cubicBezTo>
                    <a:cubicBezTo>
                      <a:pt x="727" y="1093"/>
                      <a:pt x="731" y="1095"/>
                      <a:pt x="733" y="1098"/>
                    </a:cubicBezTo>
                    <a:cubicBezTo>
                      <a:pt x="748" y="1113"/>
                      <a:pt x="746" y="1118"/>
                      <a:pt x="727" y="1123"/>
                    </a:cubicBezTo>
                    <a:cubicBezTo>
                      <a:pt x="720" y="1125"/>
                      <a:pt x="713" y="1129"/>
                      <a:pt x="706" y="1130"/>
                    </a:cubicBezTo>
                    <a:cubicBezTo>
                      <a:pt x="700" y="1131"/>
                      <a:pt x="694" y="1124"/>
                      <a:pt x="687" y="1127"/>
                    </a:cubicBezTo>
                    <a:cubicBezTo>
                      <a:pt x="692" y="1150"/>
                      <a:pt x="680" y="1165"/>
                      <a:pt x="658" y="1164"/>
                    </a:cubicBezTo>
                    <a:cubicBezTo>
                      <a:pt x="651" y="1164"/>
                      <a:pt x="648" y="1167"/>
                      <a:pt x="644" y="1171"/>
                    </a:cubicBezTo>
                    <a:cubicBezTo>
                      <a:pt x="635" y="1183"/>
                      <a:pt x="625" y="1191"/>
                      <a:pt x="609" y="1184"/>
                    </a:cubicBezTo>
                    <a:cubicBezTo>
                      <a:pt x="604" y="1182"/>
                      <a:pt x="599" y="1183"/>
                      <a:pt x="597" y="1188"/>
                    </a:cubicBezTo>
                    <a:cubicBezTo>
                      <a:pt x="596" y="1189"/>
                      <a:pt x="596" y="1192"/>
                      <a:pt x="596" y="1193"/>
                    </a:cubicBezTo>
                    <a:cubicBezTo>
                      <a:pt x="599" y="1198"/>
                      <a:pt x="603" y="1197"/>
                      <a:pt x="608" y="1196"/>
                    </a:cubicBezTo>
                    <a:cubicBezTo>
                      <a:pt x="617" y="1193"/>
                      <a:pt x="623" y="1196"/>
                      <a:pt x="622" y="1206"/>
                    </a:cubicBezTo>
                    <a:cubicBezTo>
                      <a:pt x="622" y="1211"/>
                      <a:pt x="626" y="1214"/>
                      <a:pt x="630" y="1217"/>
                    </a:cubicBezTo>
                    <a:cubicBezTo>
                      <a:pt x="638" y="1223"/>
                      <a:pt x="655" y="1228"/>
                      <a:pt x="636" y="1242"/>
                    </a:cubicBezTo>
                    <a:cubicBezTo>
                      <a:pt x="633" y="1243"/>
                      <a:pt x="635" y="1248"/>
                      <a:pt x="637" y="1251"/>
                    </a:cubicBezTo>
                    <a:cubicBezTo>
                      <a:pt x="640" y="1256"/>
                      <a:pt x="650" y="1260"/>
                      <a:pt x="642" y="1267"/>
                    </a:cubicBezTo>
                    <a:cubicBezTo>
                      <a:pt x="636" y="1272"/>
                      <a:pt x="626" y="1275"/>
                      <a:pt x="616" y="1271"/>
                    </a:cubicBezTo>
                    <a:cubicBezTo>
                      <a:pt x="606" y="1268"/>
                      <a:pt x="596" y="1265"/>
                      <a:pt x="587" y="1260"/>
                    </a:cubicBezTo>
                    <a:cubicBezTo>
                      <a:pt x="572" y="1251"/>
                      <a:pt x="568" y="1260"/>
                      <a:pt x="565" y="1271"/>
                    </a:cubicBezTo>
                    <a:cubicBezTo>
                      <a:pt x="564" y="1274"/>
                      <a:pt x="567" y="1279"/>
                      <a:pt x="562" y="1281"/>
                    </a:cubicBezTo>
                    <a:cubicBezTo>
                      <a:pt x="556" y="1284"/>
                      <a:pt x="552" y="1279"/>
                      <a:pt x="549" y="1275"/>
                    </a:cubicBezTo>
                    <a:cubicBezTo>
                      <a:pt x="545" y="1269"/>
                      <a:pt x="541" y="1262"/>
                      <a:pt x="534" y="1270"/>
                    </a:cubicBezTo>
                    <a:cubicBezTo>
                      <a:pt x="527" y="1277"/>
                      <a:pt x="535" y="1280"/>
                      <a:pt x="540" y="1284"/>
                    </a:cubicBezTo>
                    <a:cubicBezTo>
                      <a:pt x="544" y="1287"/>
                      <a:pt x="547" y="1290"/>
                      <a:pt x="542" y="1295"/>
                    </a:cubicBezTo>
                    <a:cubicBezTo>
                      <a:pt x="537" y="1298"/>
                      <a:pt x="533" y="1301"/>
                      <a:pt x="539" y="1307"/>
                    </a:cubicBezTo>
                    <a:cubicBezTo>
                      <a:pt x="543" y="1311"/>
                      <a:pt x="547" y="1317"/>
                      <a:pt x="554" y="1312"/>
                    </a:cubicBezTo>
                    <a:cubicBezTo>
                      <a:pt x="557" y="1310"/>
                      <a:pt x="561" y="1307"/>
                      <a:pt x="564" y="1312"/>
                    </a:cubicBezTo>
                    <a:cubicBezTo>
                      <a:pt x="567" y="1316"/>
                      <a:pt x="564" y="1320"/>
                      <a:pt x="560" y="1321"/>
                    </a:cubicBezTo>
                    <a:cubicBezTo>
                      <a:pt x="548" y="1324"/>
                      <a:pt x="553" y="1329"/>
                      <a:pt x="556" y="1337"/>
                    </a:cubicBezTo>
                    <a:cubicBezTo>
                      <a:pt x="559" y="1341"/>
                      <a:pt x="565" y="1350"/>
                      <a:pt x="555" y="1353"/>
                    </a:cubicBezTo>
                    <a:cubicBezTo>
                      <a:pt x="547" y="1356"/>
                      <a:pt x="545" y="1348"/>
                      <a:pt x="543" y="1343"/>
                    </a:cubicBezTo>
                    <a:cubicBezTo>
                      <a:pt x="538" y="1331"/>
                      <a:pt x="532" y="1328"/>
                      <a:pt x="517" y="1330"/>
                    </a:cubicBezTo>
                    <a:cubicBezTo>
                      <a:pt x="497" y="1331"/>
                      <a:pt x="480" y="1343"/>
                      <a:pt x="459" y="1344"/>
                    </a:cubicBezTo>
                    <a:cubicBezTo>
                      <a:pt x="452" y="1345"/>
                      <a:pt x="450" y="1356"/>
                      <a:pt x="452" y="1362"/>
                    </a:cubicBezTo>
                    <a:cubicBezTo>
                      <a:pt x="454" y="1369"/>
                      <a:pt x="459" y="1366"/>
                      <a:pt x="463" y="1362"/>
                    </a:cubicBezTo>
                    <a:cubicBezTo>
                      <a:pt x="467" y="1358"/>
                      <a:pt x="473" y="1357"/>
                      <a:pt x="477" y="1361"/>
                    </a:cubicBezTo>
                    <a:cubicBezTo>
                      <a:pt x="483" y="1366"/>
                      <a:pt x="478" y="1370"/>
                      <a:pt x="476" y="1375"/>
                    </a:cubicBezTo>
                    <a:cubicBezTo>
                      <a:pt x="468" y="1391"/>
                      <a:pt x="476" y="1400"/>
                      <a:pt x="490" y="1406"/>
                    </a:cubicBezTo>
                    <a:cubicBezTo>
                      <a:pt x="494" y="1406"/>
                      <a:pt x="495" y="1407"/>
                      <a:pt x="494" y="1410"/>
                    </a:cubicBezTo>
                    <a:cubicBezTo>
                      <a:pt x="498" y="1417"/>
                      <a:pt x="503" y="1422"/>
                      <a:pt x="496" y="1430"/>
                    </a:cubicBezTo>
                    <a:cubicBezTo>
                      <a:pt x="491" y="1436"/>
                      <a:pt x="484" y="1433"/>
                      <a:pt x="480" y="1430"/>
                    </a:cubicBezTo>
                    <a:cubicBezTo>
                      <a:pt x="459" y="1410"/>
                      <a:pt x="442" y="1425"/>
                      <a:pt x="425" y="1436"/>
                    </a:cubicBezTo>
                    <a:cubicBezTo>
                      <a:pt x="424" y="1445"/>
                      <a:pt x="441" y="1440"/>
                      <a:pt x="435" y="1450"/>
                    </a:cubicBezTo>
                    <a:cubicBezTo>
                      <a:pt x="431" y="1457"/>
                      <a:pt x="422" y="1455"/>
                      <a:pt x="415" y="1453"/>
                    </a:cubicBezTo>
                    <a:cubicBezTo>
                      <a:pt x="405" y="1449"/>
                      <a:pt x="391" y="1451"/>
                      <a:pt x="392" y="1432"/>
                    </a:cubicBezTo>
                    <a:cubicBezTo>
                      <a:pt x="393" y="1428"/>
                      <a:pt x="387" y="1421"/>
                      <a:pt x="378" y="1430"/>
                    </a:cubicBezTo>
                    <a:cubicBezTo>
                      <a:pt x="362" y="1447"/>
                      <a:pt x="362" y="1465"/>
                      <a:pt x="369" y="1487"/>
                    </a:cubicBezTo>
                    <a:cubicBezTo>
                      <a:pt x="376" y="1506"/>
                      <a:pt x="372" y="1529"/>
                      <a:pt x="394" y="1544"/>
                    </a:cubicBezTo>
                    <a:cubicBezTo>
                      <a:pt x="377" y="1554"/>
                      <a:pt x="361" y="1552"/>
                      <a:pt x="346" y="1549"/>
                    </a:cubicBezTo>
                    <a:cubicBezTo>
                      <a:pt x="328" y="1546"/>
                      <a:pt x="306" y="1557"/>
                      <a:pt x="301" y="1573"/>
                    </a:cubicBezTo>
                    <a:cubicBezTo>
                      <a:pt x="298" y="1580"/>
                      <a:pt x="301" y="1583"/>
                      <a:pt x="305" y="1587"/>
                    </a:cubicBezTo>
                    <a:cubicBezTo>
                      <a:pt x="312" y="1593"/>
                      <a:pt x="311" y="1600"/>
                      <a:pt x="306" y="1607"/>
                    </a:cubicBezTo>
                    <a:cubicBezTo>
                      <a:pt x="300" y="1614"/>
                      <a:pt x="294" y="1611"/>
                      <a:pt x="286" y="1609"/>
                    </a:cubicBezTo>
                    <a:cubicBezTo>
                      <a:pt x="271" y="1604"/>
                      <a:pt x="261" y="1587"/>
                      <a:pt x="242" y="1590"/>
                    </a:cubicBezTo>
                    <a:cubicBezTo>
                      <a:pt x="218" y="1570"/>
                      <a:pt x="216" y="1553"/>
                      <a:pt x="235" y="1524"/>
                    </a:cubicBezTo>
                    <a:cubicBezTo>
                      <a:pt x="238" y="1519"/>
                      <a:pt x="244" y="1516"/>
                      <a:pt x="239" y="1510"/>
                    </a:cubicBezTo>
                    <a:cubicBezTo>
                      <a:pt x="235" y="1505"/>
                      <a:pt x="230" y="1506"/>
                      <a:pt x="225" y="1510"/>
                    </a:cubicBezTo>
                    <a:cubicBezTo>
                      <a:pt x="218" y="1515"/>
                      <a:pt x="210" y="1511"/>
                      <a:pt x="204" y="1508"/>
                    </a:cubicBezTo>
                    <a:cubicBezTo>
                      <a:pt x="199" y="1506"/>
                      <a:pt x="188" y="1503"/>
                      <a:pt x="192" y="1493"/>
                    </a:cubicBezTo>
                    <a:cubicBezTo>
                      <a:pt x="195" y="1484"/>
                      <a:pt x="202" y="1493"/>
                      <a:pt x="206" y="1492"/>
                    </a:cubicBezTo>
                    <a:cubicBezTo>
                      <a:pt x="220" y="1486"/>
                      <a:pt x="236" y="1491"/>
                      <a:pt x="248" y="1476"/>
                    </a:cubicBezTo>
                    <a:cubicBezTo>
                      <a:pt x="264" y="1455"/>
                      <a:pt x="291" y="1459"/>
                      <a:pt x="315" y="1454"/>
                    </a:cubicBezTo>
                    <a:cubicBezTo>
                      <a:pt x="321" y="1453"/>
                      <a:pt x="329" y="1458"/>
                      <a:pt x="333" y="1450"/>
                    </a:cubicBezTo>
                    <a:cubicBezTo>
                      <a:pt x="336" y="1443"/>
                      <a:pt x="326" y="1442"/>
                      <a:pt x="325" y="1438"/>
                    </a:cubicBezTo>
                    <a:cubicBezTo>
                      <a:pt x="322" y="1429"/>
                      <a:pt x="315" y="1418"/>
                      <a:pt x="319" y="1411"/>
                    </a:cubicBezTo>
                    <a:cubicBezTo>
                      <a:pt x="329" y="1396"/>
                      <a:pt x="324" y="1383"/>
                      <a:pt x="319" y="1369"/>
                    </a:cubicBezTo>
                    <a:cubicBezTo>
                      <a:pt x="317" y="1365"/>
                      <a:pt x="314" y="1360"/>
                      <a:pt x="320" y="1355"/>
                    </a:cubicBezTo>
                    <a:cubicBezTo>
                      <a:pt x="326" y="1350"/>
                      <a:pt x="330" y="1354"/>
                      <a:pt x="334" y="1357"/>
                    </a:cubicBezTo>
                    <a:cubicBezTo>
                      <a:pt x="339" y="1360"/>
                      <a:pt x="343" y="1365"/>
                      <a:pt x="348" y="1360"/>
                    </a:cubicBezTo>
                    <a:cubicBezTo>
                      <a:pt x="353" y="1355"/>
                      <a:pt x="348" y="1350"/>
                      <a:pt x="344" y="1346"/>
                    </a:cubicBezTo>
                    <a:cubicBezTo>
                      <a:pt x="333" y="1336"/>
                      <a:pt x="348" y="1327"/>
                      <a:pt x="347" y="1316"/>
                    </a:cubicBezTo>
                    <a:cubicBezTo>
                      <a:pt x="346" y="1313"/>
                      <a:pt x="360" y="1315"/>
                      <a:pt x="367" y="1321"/>
                    </a:cubicBezTo>
                    <a:cubicBezTo>
                      <a:pt x="378" y="1330"/>
                      <a:pt x="393" y="1327"/>
                      <a:pt x="407" y="1330"/>
                    </a:cubicBezTo>
                    <a:cubicBezTo>
                      <a:pt x="411" y="1331"/>
                      <a:pt x="415" y="1329"/>
                      <a:pt x="416" y="1325"/>
                    </a:cubicBezTo>
                    <a:cubicBezTo>
                      <a:pt x="418" y="1320"/>
                      <a:pt x="415" y="1317"/>
                      <a:pt x="411" y="1315"/>
                    </a:cubicBezTo>
                    <a:cubicBezTo>
                      <a:pt x="408" y="1313"/>
                      <a:pt x="405" y="1309"/>
                      <a:pt x="401" y="1309"/>
                    </a:cubicBezTo>
                    <a:cubicBezTo>
                      <a:pt x="385" y="1304"/>
                      <a:pt x="384" y="1297"/>
                      <a:pt x="396" y="1283"/>
                    </a:cubicBezTo>
                    <a:cubicBezTo>
                      <a:pt x="386" y="1288"/>
                      <a:pt x="368" y="1271"/>
                      <a:pt x="368" y="1296"/>
                    </a:cubicBezTo>
                    <a:cubicBezTo>
                      <a:pt x="368" y="1296"/>
                      <a:pt x="363" y="1298"/>
                      <a:pt x="361" y="1297"/>
                    </a:cubicBezTo>
                    <a:cubicBezTo>
                      <a:pt x="353" y="1292"/>
                      <a:pt x="345" y="1297"/>
                      <a:pt x="338" y="1299"/>
                    </a:cubicBezTo>
                    <a:cubicBezTo>
                      <a:pt x="330" y="1302"/>
                      <a:pt x="323" y="1304"/>
                      <a:pt x="318" y="1297"/>
                    </a:cubicBezTo>
                    <a:cubicBezTo>
                      <a:pt x="312" y="1288"/>
                      <a:pt x="325" y="1288"/>
                      <a:pt x="327" y="1283"/>
                    </a:cubicBezTo>
                    <a:cubicBezTo>
                      <a:pt x="331" y="1271"/>
                      <a:pt x="339" y="1264"/>
                      <a:pt x="352" y="1262"/>
                    </a:cubicBezTo>
                    <a:cubicBezTo>
                      <a:pt x="362" y="1261"/>
                      <a:pt x="356" y="1250"/>
                      <a:pt x="361" y="1245"/>
                    </a:cubicBezTo>
                    <a:cubicBezTo>
                      <a:pt x="381" y="1272"/>
                      <a:pt x="417" y="1270"/>
                      <a:pt x="442" y="1290"/>
                    </a:cubicBezTo>
                    <a:cubicBezTo>
                      <a:pt x="424" y="1269"/>
                      <a:pt x="432" y="1247"/>
                      <a:pt x="435" y="1226"/>
                    </a:cubicBezTo>
                    <a:cubicBezTo>
                      <a:pt x="437" y="1210"/>
                      <a:pt x="452" y="1212"/>
                      <a:pt x="463" y="1211"/>
                    </a:cubicBezTo>
                    <a:cubicBezTo>
                      <a:pt x="475" y="1210"/>
                      <a:pt x="501" y="1192"/>
                      <a:pt x="502" y="1181"/>
                    </a:cubicBezTo>
                    <a:cubicBezTo>
                      <a:pt x="503" y="1172"/>
                      <a:pt x="507" y="1169"/>
                      <a:pt x="515" y="1171"/>
                    </a:cubicBezTo>
                    <a:cubicBezTo>
                      <a:pt x="519" y="1172"/>
                      <a:pt x="523" y="1173"/>
                      <a:pt x="525" y="1168"/>
                    </a:cubicBezTo>
                    <a:cubicBezTo>
                      <a:pt x="526" y="1163"/>
                      <a:pt x="523" y="1159"/>
                      <a:pt x="519" y="1158"/>
                    </a:cubicBezTo>
                    <a:cubicBezTo>
                      <a:pt x="495" y="1150"/>
                      <a:pt x="496" y="1125"/>
                      <a:pt x="482" y="1105"/>
                    </a:cubicBezTo>
                    <a:cubicBezTo>
                      <a:pt x="497" y="1111"/>
                      <a:pt x="509" y="1112"/>
                      <a:pt x="517" y="1119"/>
                    </a:cubicBezTo>
                    <a:cubicBezTo>
                      <a:pt x="534" y="1134"/>
                      <a:pt x="551" y="1129"/>
                      <a:pt x="571" y="1125"/>
                    </a:cubicBezTo>
                    <a:cubicBezTo>
                      <a:pt x="593" y="1121"/>
                      <a:pt x="612" y="1127"/>
                      <a:pt x="622" y="1095"/>
                    </a:cubicBezTo>
                    <a:cubicBezTo>
                      <a:pt x="631" y="1070"/>
                      <a:pt x="660" y="1068"/>
                      <a:pt x="674" y="1084"/>
                    </a:cubicBezTo>
                    <a:cubicBezTo>
                      <a:pt x="677" y="1087"/>
                      <a:pt x="681" y="1089"/>
                      <a:pt x="679" y="1094"/>
                    </a:cubicBezTo>
                    <a:cubicBezTo>
                      <a:pt x="677" y="1099"/>
                      <a:pt x="673" y="1097"/>
                      <a:pt x="669" y="1096"/>
                    </a:cubicBezTo>
                    <a:cubicBezTo>
                      <a:pt x="662" y="1094"/>
                      <a:pt x="653" y="1093"/>
                      <a:pt x="653" y="1101"/>
                    </a:cubicBezTo>
                    <a:cubicBezTo>
                      <a:pt x="652" y="1109"/>
                      <a:pt x="661" y="1110"/>
                      <a:pt x="668" y="1110"/>
                    </a:cubicBezTo>
                    <a:cubicBezTo>
                      <a:pt x="680" y="1111"/>
                      <a:pt x="690" y="1121"/>
                      <a:pt x="704" y="1119"/>
                    </a:cubicBezTo>
                    <a:cubicBezTo>
                      <a:pt x="717" y="1117"/>
                      <a:pt x="724" y="1112"/>
                      <a:pt x="722" y="1098"/>
                    </a:cubicBezTo>
                    <a:cubicBezTo>
                      <a:pt x="720" y="1083"/>
                      <a:pt x="723" y="1065"/>
                      <a:pt x="703" y="1056"/>
                    </a:cubicBezTo>
                    <a:cubicBezTo>
                      <a:pt x="698" y="1054"/>
                      <a:pt x="699" y="1049"/>
                      <a:pt x="701" y="1044"/>
                    </a:cubicBezTo>
                    <a:cubicBezTo>
                      <a:pt x="705" y="1039"/>
                      <a:pt x="708" y="1040"/>
                      <a:pt x="713" y="1043"/>
                    </a:cubicBezTo>
                    <a:cubicBezTo>
                      <a:pt x="721" y="1048"/>
                      <a:pt x="727" y="1049"/>
                      <a:pt x="723" y="1035"/>
                    </a:cubicBezTo>
                    <a:cubicBezTo>
                      <a:pt x="722" y="1032"/>
                      <a:pt x="723" y="1029"/>
                      <a:pt x="726" y="1027"/>
                    </a:cubicBezTo>
                    <a:cubicBezTo>
                      <a:pt x="735" y="1021"/>
                      <a:pt x="733" y="1016"/>
                      <a:pt x="727" y="1009"/>
                    </a:cubicBezTo>
                    <a:cubicBezTo>
                      <a:pt x="706" y="984"/>
                      <a:pt x="707" y="972"/>
                      <a:pt x="735" y="955"/>
                    </a:cubicBezTo>
                    <a:cubicBezTo>
                      <a:pt x="749" y="947"/>
                      <a:pt x="764" y="939"/>
                      <a:pt x="781" y="936"/>
                    </a:cubicBezTo>
                    <a:cubicBezTo>
                      <a:pt x="788" y="934"/>
                      <a:pt x="792" y="935"/>
                      <a:pt x="794" y="944"/>
                    </a:cubicBezTo>
                    <a:cubicBezTo>
                      <a:pt x="802" y="974"/>
                      <a:pt x="838" y="983"/>
                      <a:pt x="860" y="963"/>
                    </a:cubicBezTo>
                    <a:cubicBezTo>
                      <a:pt x="878" y="946"/>
                      <a:pt x="886" y="923"/>
                      <a:pt x="902" y="906"/>
                    </a:cubicBezTo>
                    <a:cubicBezTo>
                      <a:pt x="909" y="898"/>
                      <a:pt x="910" y="887"/>
                      <a:pt x="895" y="882"/>
                    </a:cubicBezTo>
                    <a:cubicBezTo>
                      <a:pt x="883" y="879"/>
                      <a:pt x="881" y="866"/>
                      <a:pt x="877" y="857"/>
                    </a:cubicBezTo>
                    <a:cubicBezTo>
                      <a:pt x="873" y="846"/>
                      <a:pt x="885" y="843"/>
                      <a:pt x="893" y="845"/>
                    </a:cubicBezTo>
                    <a:cubicBezTo>
                      <a:pt x="904" y="846"/>
                      <a:pt x="913" y="841"/>
                      <a:pt x="919" y="834"/>
                    </a:cubicBezTo>
                    <a:cubicBezTo>
                      <a:pt x="923" y="829"/>
                      <a:pt x="936" y="819"/>
                      <a:pt x="915" y="813"/>
                    </a:cubicBezTo>
                    <a:cubicBezTo>
                      <a:pt x="887" y="805"/>
                      <a:pt x="875" y="798"/>
                      <a:pt x="895" y="754"/>
                    </a:cubicBezTo>
                    <a:cubicBezTo>
                      <a:pt x="891" y="746"/>
                      <a:pt x="883" y="755"/>
                      <a:pt x="878" y="751"/>
                    </a:cubicBezTo>
                    <a:cubicBezTo>
                      <a:pt x="874" y="746"/>
                      <a:pt x="880" y="744"/>
                      <a:pt x="881" y="741"/>
                    </a:cubicBezTo>
                    <a:cubicBezTo>
                      <a:pt x="886" y="728"/>
                      <a:pt x="902" y="716"/>
                      <a:pt x="873" y="709"/>
                    </a:cubicBezTo>
                    <a:cubicBezTo>
                      <a:pt x="859" y="705"/>
                      <a:pt x="869" y="691"/>
                      <a:pt x="873" y="682"/>
                    </a:cubicBezTo>
                    <a:cubicBezTo>
                      <a:pt x="877" y="672"/>
                      <a:pt x="893" y="663"/>
                      <a:pt x="874" y="651"/>
                    </a:cubicBezTo>
                    <a:cubicBezTo>
                      <a:pt x="868" y="647"/>
                      <a:pt x="879" y="644"/>
                      <a:pt x="881" y="640"/>
                    </a:cubicBezTo>
                    <a:cubicBezTo>
                      <a:pt x="886" y="632"/>
                      <a:pt x="897" y="626"/>
                      <a:pt x="876" y="621"/>
                    </a:cubicBezTo>
                    <a:cubicBezTo>
                      <a:pt x="860" y="618"/>
                      <a:pt x="850" y="618"/>
                      <a:pt x="840" y="631"/>
                    </a:cubicBezTo>
                    <a:cubicBezTo>
                      <a:pt x="837" y="634"/>
                      <a:pt x="833" y="639"/>
                      <a:pt x="829" y="638"/>
                    </a:cubicBezTo>
                    <a:cubicBezTo>
                      <a:pt x="812" y="635"/>
                      <a:pt x="798" y="641"/>
                      <a:pt x="785" y="649"/>
                    </a:cubicBezTo>
                    <a:cubicBezTo>
                      <a:pt x="763" y="665"/>
                      <a:pt x="744" y="645"/>
                      <a:pt x="723" y="646"/>
                    </a:cubicBezTo>
                    <a:cubicBezTo>
                      <a:pt x="717" y="646"/>
                      <a:pt x="712" y="644"/>
                      <a:pt x="708" y="650"/>
                    </a:cubicBezTo>
                    <a:cubicBezTo>
                      <a:pt x="702" y="657"/>
                      <a:pt x="696" y="656"/>
                      <a:pt x="694" y="646"/>
                    </a:cubicBezTo>
                    <a:cubicBezTo>
                      <a:pt x="693" y="640"/>
                      <a:pt x="689" y="638"/>
                      <a:pt x="684" y="639"/>
                    </a:cubicBezTo>
                    <a:cubicBezTo>
                      <a:pt x="654" y="644"/>
                      <a:pt x="634" y="624"/>
                      <a:pt x="611" y="612"/>
                    </a:cubicBezTo>
                    <a:cubicBezTo>
                      <a:pt x="601" y="607"/>
                      <a:pt x="591" y="605"/>
                      <a:pt x="581" y="607"/>
                    </a:cubicBezTo>
                    <a:cubicBezTo>
                      <a:pt x="569" y="610"/>
                      <a:pt x="559" y="611"/>
                      <a:pt x="549" y="603"/>
                    </a:cubicBezTo>
                    <a:cubicBezTo>
                      <a:pt x="547" y="602"/>
                      <a:pt x="542" y="600"/>
                      <a:pt x="542" y="602"/>
                    </a:cubicBezTo>
                    <a:cubicBezTo>
                      <a:pt x="539" y="625"/>
                      <a:pt x="520" y="613"/>
                      <a:pt x="509" y="617"/>
                    </a:cubicBezTo>
                    <a:cubicBezTo>
                      <a:pt x="499" y="621"/>
                      <a:pt x="488" y="633"/>
                      <a:pt x="478" y="630"/>
                    </a:cubicBezTo>
                    <a:cubicBezTo>
                      <a:pt x="460" y="622"/>
                      <a:pt x="448" y="627"/>
                      <a:pt x="437" y="641"/>
                    </a:cubicBezTo>
                    <a:cubicBezTo>
                      <a:pt x="434" y="644"/>
                      <a:pt x="428" y="643"/>
                      <a:pt x="423" y="641"/>
                    </a:cubicBezTo>
                    <a:cubicBezTo>
                      <a:pt x="403" y="629"/>
                      <a:pt x="386" y="637"/>
                      <a:pt x="370" y="650"/>
                    </a:cubicBezTo>
                    <a:cubicBezTo>
                      <a:pt x="366" y="653"/>
                      <a:pt x="364" y="651"/>
                      <a:pt x="361" y="650"/>
                    </a:cubicBezTo>
                    <a:cubicBezTo>
                      <a:pt x="358" y="647"/>
                      <a:pt x="358" y="642"/>
                      <a:pt x="361" y="639"/>
                    </a:cubicBezTo>
                    <a:cubicBezTo>
                      <a:pt x="367" y="630"/>
                      <a:pt x="362" y="627"/>
                      <a:pt x="354" y="627"/>
                    </a:cubicBezTo>
                    <a:cubicBezTo>
                      <a:pt x="343" y="626"/>
                      <a:pt x="332" y="621"/>
                      <a:pt x="320" y="623"/>
                    </a:cubicBezTo>
                    <a:cubicBezTo>
                      <a:pt x="314" y="623"/>
                      <a:pt x="307" y="620"/>
                      <a:pt x="308" y="632"/>
                    </a:cubicBezTo>
                    <a:cubicBezTo>
                      <a:pt x="309" y="641"/>
                      <a:pt x="299" y="640"/>
                      <a:pt x="297" y="637"/>
                    </a:cubicBezTo>
                    <a:cubicBezTo>
                      <a:pt x="288" y="620"/>
                      <a:pt x="273" y="622"/>
                      <a:pt x="259" y="621"/>
                    </a:cubicBezTo>
                    <a:cubicBezTo>
                      <a:pt x="243" y="621"/>
                      <a:pt x="240" y="608"/>
                      <a:pt x="233" y="599"/>
                    </a:cubicBezTo>
                    <a:cubicBezTo>
                      <a:pt x="227" y="590"/>
                      <a:pt x="222" y="585"/>
                      <a:pt x="211" y="590"/>
                    </a:cubicBezTo>
                    <a:cubicBezTo>
                      <a:pt x="197" y="596"/>
                      <a:pt x="182" y="581"/>
                      <a:pt x="167" y="590"/>
                    </a:cubicBezTo>
                    <a:cubicBezTo>
                      <a:pt x="162" y="593"/>
                      <a:pt x="155" y="596"/>
                      <a:pt x="150" y="599"/>
                    </a:cubicBezTo>
                    <a:cubicBezTo>
                      <a:pt x="141" y="604"/>
                      <a:pt x="132" y="610"/>
                      <a:pt x="123" y="598"/>
                    </a:cubicBezTo>
                    <a:cubicBezTo>
                      <a:pt x="117" y="591"/>
                      <a:pt x="109" y="597"/>
                      <a:pt x="96" y="596"/>
                    </a:cubicBezTo>
                    <a:cubicBezTo>
                      <a:pt x="106" y="587"/>
                      <a:pt x="112" y="578"/>
                      <a:pt x="124" y="586"/>
                    </a:cubicBezTo>
                    <a:cubicBezTo>
                      <a:pt x="135" y="594"/>
                      <a:pt x="142" y="590"/>
                      <a:pt x="149" y="581"/>
                    </a:cubicBezTo>
                    <a:cubicBezTo>
                      <a:pt x="153" y="578"/>
                      <a:pt x="155" y="574"/>
                      <a:pt x="153" y="569"/>
                    </a:cubicBezTo>
                    <a:cubicBezTo>
                      <a:pt x="150" y="563"/>
                      <a:pt x="144" y="561"/>
                      <a:pt x="139" y="563"/>
                    </a:cubicBezTo>
                    <a:cubicBezTo>
                      <a:pt x="130" y="568"/>
                      <a:pt x="116" y="563"/>
                      <a:pt x="109" y="575"/>
                    </a:cubicBezTo>
                    <a:cubicBezTo>
                      <a:pt x="105" y="581"/>
                      <a:pt x="99" y="578"/>
                      <a:pt x="95" y="574"/>
                    </a:cubicBezTo>
                    <a:cubicBezTo>
                      <a:pt x="88" y="569"/>
                      <a:pt x="96" y="567"/>
                      <a:pt x="98" y="564"/>
                    </a:cubicBezTo>
                    <a:cubicBezTo>
                      <a:pt x="104" y="557"/>
                      <a:pt x="104" y="547"/>
                      <a:pt x="117" y="546"/>
                    </a:cubicBezTo>
                    <a:cubicBezTo>
                      <a:pt x="126" y="545"/>
                      <a:pt x="122" y="534"/>
                      <a:pt x="118" y="532"/>
                    </a:cubicBezTo>
                    <a:cubicBezTo>
                      <a:pt x="105" y="523"/>
                      <a:pt x="104" y="508"/>
                      <a:pt x="105" y="498"/>
                    </a:cubicBezTo>
                    <a:cubicBezTo>
                      <a:pt x="105" y="480"/>
                      <a:pt x="97" y="482"/>
                      <a:pt x="87" y="485"/>
                    </a:cubicBezTo>
                    <a:cubicBezTo>
                      <a:pt x="80" y="487"/>
                      <a:pt x="72" y="489"/>
                      <a:pt x="69" y="481"/>
                    </a:cubicBezTo>
                    <a:cubicBezTo>
                      <a:pt x="61" y="467"/>
                      <a:pt x="73" y="467"/>
                      <a:pt x="84" y="466"/>
                    </a:cubicBezTo>
                    <a:cubicBezTo>
                      <a:pt x="78" y="455"/>
                      <a:pt x="77" y="443"/>
                      <a:pt x="66" y="435"/>
                    </a:cubicBezTo>
                    <a:cubicBezTo>
                      <a:pt x="60" y="431"/>
                      <a:pt x="61" y="423"/>
                      <a:pt x="64" y="417"/>
                    </a:cubicBezTo>
                    <a:cubicBezTo>
                      <a:pt x="73" y="396"/>
                      <a:pt x="72" y="394"/>
                      <a:pt x="49" y="396"/>
                    </a:cubicBezTo>
                    <a:cubicBezTo>
                      <a:pt x="50" y="391"/>
                      <a:pt x="56" y="387"/>
                      <a:pt x="54" y="381"/>
                    </a:cubicBezTo>
                    <a:cubicBezTo>
                      <a:pt x="49" y="369"/>
                      <a:pt x="51" y="362"/>
                      <a:pt x="67" y="362"/>
                    </a:cubicBezTo>
                    <a:cubicBezTo>
                      <a:pt x="74" y="362"/>
                      <a:pt x="93" y="331"/>
                      <a:pt x="92" y="324"/>
                    </a:cubicBezTo>
                    <a:cubicBezTo>
                      <a:pt x="91" y="320"/>
                      <a:pt x="89" y="317"/>
                      <a:pt x="86" y="314"/>
                    </a:cubicBezTo>
                    <a:cubicBezTo>
                      <a:pt x="84" y="311"/>
                      <a:pt x="81" y="313"/>
                      <a:pt x="78" y="313"/>
                    </a:cubicBezTo>
                    <a:cubicBezTo>
                      <a:pt x="60" y="315"/>
                      <a:pt x="39" y="305"/>
                      <a:pt x="31" y="331"/>
                    </a:cubicBezTo>
                    <a:cubicBezTo>
                      <a:pt x="29" y="336"/>
                      <a:pt x="27" y="341"/>
                      <a:pt x="23" y="344"/>
                    </a:cubicBezTo>
                    <a:cubicBezTo>
                      <a:pt x="19" y="346"/>
                      <a:pt x="15" y="351"/>
                      <a:pt x="10" y="349"/>
                    </a:cubicBezTo>
                    <a:cubicBezTo>
                      <a:pt x="4" y="346"/>
                      <a:pt x="8" y="341"/>
                      <a:pt x="9" y="337"/>
                    </a:cubicBezTo>
                    <a:cubicBezTo>
                      <a:pt x="11" y="331"/>
                      <a:pt x="10" y="325"/>
                      <a:pt x="6" y="320"/>
                    </a:cubicBezTo>
                    <a:cubicBezTo>
                      <a:pt x="3" y="317"/>
                      <a:pt x="1" y="312"/>
                      <a:pt x="4" y="309"/>
                    </a:cubicBezTo>
                    <a:cubicBezTo>
                      <a:pt x="20" y="300"/>
                      <a:pt x="12" y="288"/>
                      <a:pt x="9" y="276"/>
                    </a:cubicBezTo>
                    <a:cubicBezTo>
                      <a:pt x="7" y="270"/>
                      <a:pt x="6" y="262"/>
                      <a:pt x="10" y="255"/>
                    </a:cubicBezTo>
                    <a:cubicBezTo>
                      <a:pt x="15" y="245"/>
                      <a:pt x="19" y="233"/>
                      <a:pt x="15" y="221"/>
                    </a:cubicBezTo>
                    <a:cubicBezTo>
                      <a:pt x="13" y="215"/>
                      <a:pt x="15" y="207"/>
                      <a:pt x="21" y="206"/>
                    </a:cubicBezTo>
                    <a:cubicBezTo>
                      <a:pt x="30" y="205"/>
                      <a:pt x="26" y="213"/>
                      <a:pt x="27" y="218"/>
                    </a:cubicBezTo>
                    <a:cubicBezTo>
                      <a:pt x="32" y="241"/>
                      <a:pt x="37" y="264"/>
                      <a:pt x="39" y="288"/>
                    </a:cubicBezTo>
                    <a:cubicBezTo>
                      <a:pt x="39" y="293"/>
                      <a:pt x="43" y="292"/>
                      <a:pt x="46" y="291"/>
                    </a:cubicBezTo>
                    <a:cubicBezTo>
                      <a:pt x="51" y="290"/>
                      <a:pt x="60" y="287"/>
                      <a:pt x="56" y="282"/>
                    </a:cubicBezTo>
                    <a:cubicBezTo>
                      <a:pt x="46" y="270"/>
                      <a:pt x="58" y="259"/>
                      <a:pt x="56" y="247"/>
                    </a:cubicBezTo>
                    <a:cubicBezTo>
                      <a:pt x="54" y="232"/>
                      <a:pt x="69" y="230"/>
                      <a:pt x="82" y="230"/>
                    </a:cubicBezTo>
                    <a:cubicBezTo>
                      <a:pt x="89" y="230"/>
                      <a:pt x="104" y="236"/>
                      <a:pt x="103" y="225"/>
                    </a:cubicBezTo>
                    <a:cubicBezTo>
                      <a:pt x="102" y="212"/>
                      <a:pt x="89" y="225"/>
                      <a:pt x="81" y="222"/>
                    </a:cubicBezTo>
                    <a:cubicBezTo>
                      <a:pt x="73" y="220"/>
                      <a:pt x="63" y="232"/>
                      <a:pt x="56" y="220"/>
                    </a:cubicBezTo>
                    <a:cubicBezTo>
                      <a:pt x="49" y="210"/>
                      <a:pt x="57" y="197"/>
                      <a:pt x="72" y="195"/>
                    </a:cubicBezTo>
                    <a:cubicBezTo>
                      <a:pt x="91" y="194"/>
                      <a:pt x="90" y="181"/>
                      <a:pt x="93" y="169"/>
                    </a:cubicBezTo>
                    <a:cubicBezTo>
                      <a:pt x="97" y="152"/>
                      <a:pt x="87" y="139"/>
                      <a:pt x="76" y="130"/>
                    </a:cubicBezTo>
                    <a:cubicBezTo>
                      <a:pt x="68" y="124"/>
                      <a:pt x="64" y="142"/>
                      <a:pt x="52" y="139"/>
                    </a:cubicBezTo>
                    <a:cubicBezTo>
                      <a:pt x="56" y="151"/>
                      <a:pt x="69" y="151"/>
                      <a:pt x="72" y="161"/>
                    </a:cubicBezTo>
                    <a:cubicBezTo>
                      <a:pt x="72" y="164"/>
                      <a:pt x="74" y="166"/>
                      <a:pt x="72" y="169"/>
                    </a:cubicBezTo>
                    <a:cubicBezTo>
                      <a:pt x="70" y="171"/>
                      <a:pt x="67" y="170"/>
                      <a:pt x="65" y="169"/>
                    </a:cubicBezTo>
                    <a:cubicBezTo>
                      <a:pt x="56" y="164"/>
                      <a:pt x="23" y="168"/>
                      <a:pt x="22" y="175"/>
                    </a:cubicBezTo>
                    <a:cubicBezTo>
                      <a:pt x="18" y="197"/>
                      <a:pt x="10" y="181"/>
                      <a:pt x="3" y="179"/>
                    </a:cubicBezTo>
                    <a:cubicBezTo>
                      <a:pt x="1" y="174"/>
                      <a:pt x="0" y="167"/>
                      <a:pt x="4" y="164"/>
                    </a:cubicBezTo>
                    <a:cubicBezTo>
                      <a:pt x="22" y="149"/>
                      <a:pt x="30" y="126"/>
                      <a:pt x="50" y="114"/>
                    </a:cubicBezTo>
                    <a:cubicBezTo>
                      <a:pt x="64" y="102"/>
                      <a:pt x="80" y="94"/>
                      <a:pt x="93" y="81"/>
                    </a:cubicBezTo>
                    <a:cubicBezTo>
                      <a:pt x="110" y="65"/>
                      <a:pt x="125" y="44"/>
                      <a:pt x="155" y="44"/>
                    </a:cubicBezTo>
                    <a:cubicBezTo>
                      <a:pt x="180" y="43"/>
                      <a:pt x="204" y="30"/>
                      <a:pt x="222" y="11"/>
                    </a:cubicBezTo>
                    <a:cubicBezTo>
                      <a:pt x="233" y="0"/>
                      <a:pt x="247" y="3"/>
                      <a:pt x="260" y="4"/>
                    </a:cubicBezTo>
                    <a:cubicBezTo>
                      <a:pt x="270" y="5"/>
                      <a:pt x="271" y="15"/>
                      <a:pt x="264" y="19"/>
                    </a:cubicBezTo>
                    <a:cubicBezTo>
                      <a:pt x="249" y="29"/>
                      <a:pt x="257" y="48"/>
                      <a:pt x="245" y="58"/>
                    </a:cubicBezTo>
                    <a:cubicBezTo>
                      <a:pt x="242" y="60"/>
                      <a:pt x="246" y="62"/>
                      <a:pt x="248" y="63"/>
                    </a:cubicBezTo>
                    <a:cubicBezTo>
                      <a:pt x="261" y="70"/>
                      <a:pt x="257" y="84"/>
                      <a:pt x="260" y="94"/>
                    </a:cubicBezTo>
                    <a:cubicBezTo>
                      <a:pt x="262" y="101"/>
                      <a:pt x="254" y="105"/>
                      <a:pt x="247" y="105"/>
                    </a:cubicBezTo>
                    <a:cubicBezTo>
                      <a:pt x="234" y="107"/>
                      <a:pt x="193" y="144"/>
                      <a:pt x="193" y="156"/>
                    </a:cubicBezTo>
                    <a:cubicBezTo>
                      <a:pt x="194" y="166"/>
                      <a:pt x="205" y="175"/>
                      <a:pt x="196" y="187"/>
                    </a:cubicBezTo>
                    <a:cubicBezTo>
                      <a:pt x="204" y="191"/>
                      <a:pt x="208" y="185"/>
                      <a:pt x="214" y="185"/>
                    </a:cubicBezTo>
                    <a:cubicBezTo>
                      <a:pt x="220" y="185"/>
                      <a:pt x="225" y="186"/>
                      <a:pt x="227" y="191"/>
                    </a:cubicBezTo>
                    <a:cubicBezTo>
                      <a:pt x="230" y="197"/>
                      <a:pt x="227" y="202"/>
                      <a:pt x="223" y="206"/>
                    </a:cubicBezTo>
                    <a:cubicBezTo>
                      <a:pt x="219" y="209"/>
                      <a:pt x="215" y="211"/>
                      <a:pt x="210" y="212"/>
                    </a:cubicBezTo>
                    <a:cubicBezTo>
                      <a:pt x="187" y="214"/>
                      <a:pt x="177" y="238"/>
                      <a:pt x="155" y="242"/>
                    </a:cubicBezTo>
                    <a:cubicBezTo>
                      <a:pt x="150" y="243"/>
                      <a:pt x="151" y="248"/>
                      <a:pt x="153" y="252"/>
                    </a:cubicBezTo>
                    <a:cubicBezTo>
                      <a:pt x="163" y="270"/>
                      <a:pt x="182" y="281"/>
                      <a:pt x="193" y="298"/>
                    </a:cubicBezTo>
                    <a:cubicBezTo>
                      <a:pt x="198" y="304"/>
                      <a:pt x="207" y="300"/>
                      <a:pt x="213" y="296"/>
                    </a:cubicBezTo>
                    <a:cubicBezTo>
                      <a:pt x="224" y="289"/>
                      <a:pt x="236" y="289"/>
                      <a:pt x="248" y="290"/>
                    </a:cubicBezTo>
                    <a:cubicBezTo>
                      <a:pt x="254" y="291"/>
                      <a:pt x="259" y="292"/>
                      <a:pt x="260" y="299"/>
                    </a:cubicBezTo>
                    <a:cubicBezTo>
                      <a:pt x="262" y="305"/>
                      <a:pt x="258" y="309"/>
                      <a:pt x="253" y="311"/>
                    </a:cubicBezTo>
                    <a:cubicBezTo>
                      <a:pt x="249" y="313"/>
                      <a:pt x="245" y="316"/>
                      <a:pt x="240" y="318"/>
                    </a:cubicBezTo>
                    <a:cubicBezTo>
                      <a:pt x="231" y="322"/>
                      <a:pt x="227" y="328"/>
                      <a:pt x="234" y="338"/>
                    </a:cubicBezTo>
                    <a:cubicBezTo>
                      <a:pt x="239" y="346"/>
                      <a:pt x="239" y="354"/>
                      <a:pt x="231" y="359"/>
                    </a:cubicBezTo>
                    <a:cubicBezTo>
                      <a:pt x="222" y="365"/>
                      <a:pt x="214" y="362"/>
                      <a:pt x="208" y="355"/>
                    </a:cubicBezTo>
                    <a:cubicBezTo>
                      <a:pt x="204" y="351"/>
                      <a:pt x="202" y="345"/>
                      <a:pt x="195" y="349"/>
                    </a:cubicBezTo>
                    <a:cubicBezTo>
                      <a:pt x="191" y="351"/>
                      <a:pt x="187" y="354"/>
                      <a:pt x="189" y="360"/>
                    </a:cubicBezTo>
                    <a:cubicBezTo>
                      <a:pt x="190" y="366"/>
                      <a:pt x="196" y="367"/>
                      <a:pt x="201" y="369"/>
                    </a:cubicBezTo>
                    <a:cubicBezTo>
                      <a:pt x="210" y="371"/>
                      <a:pt x="218" y="369"/>
                      <a:pt x="227" y="368"/>
                    </a:cubicBezTo>
                    <a:cubicBezTo>
                      <a:pt x="234" y="367"/>
                      <a:pt x="243" y="366"/>
                      <a:pt x="244" y="376"/>
                    </a:cubicBezTo>
                    <a:cubicBezTo>
                      <a:pt x="246" y="385"/>
                      <a:pt x="239" y="388"/>
                      <a:pt x="232" y="391"/>
                    </a:cubicBezTo>
                    <a:cubicBezTo>
                      <a:pt x="230" y="391"/>
                      <a:pt x="228" y="392"/>
                      <a:pt x="226" y="393"/>
                    </a:cubicBezTo>
                    <a:cubicBezTo>
                      <a:pt x="219" y="396"/>
                      <a:pt x="210" y="399"/>
                      <a:pt x="209" y="408"/>
                    </a:cubicBezTo>
                    <a:cubicBezTo>
                      <a:pt x="209" y="416"/>
                      <a:pt x="219" y="415"/>
                      <a:pt x="224" y="418"/>
                    </a:cubicBezTo>
                    <a:cubicBezTo>
                      <a:pt x="238" y="426"/>
                      <a:pt x="247" y="449"/>
                      <a:pt x="240" y="464"/>
                    </a:cubicBezTo>
                    <a:cubicBezTo>
                      <a:pt x="239" y="467"/>
                      <a:pt x="236" y="469"/>
                      <a:pt x="233" y="469"/>
                    </a:cubicBezTo>
                    <a:cubicBezTo>
                      <a:pt x="227" y="469"/>
                      <a:pt x="224" y="466"/>
                      <a:pt x="223" y="461"/>
                    </a:cubicBezTo>
                    <a:cubicBezTo>
                      <a:pt x="221" y="452"/>
                      <a:pt x="217" y="443"/>
                      <a:pt x="210" y="436"/>
                    </a:cubicBezTo>
                    <a:cubicBezTo>
                      <a:pt x="208" y="444"/>
                      <a:pt x="206" y="451"/>
                      <a:pt x="202" y="458"/>
                    </a:cubicBezTo>
                    <a:cubicBezTo>
                      <a:pt x="194" y="471"/>
                      <a:pt x="191" y="471"/>
                      <a:pt x="180" y="458"/>
                    </a:cubicBezTo>
                    <a:cubicBezTo>
                      <a:pt x="179" y="455"/>
                      <a:pt x="177" y="460"/>
                      <a:pt x="179" y="459"/>
                    </a:cubicBezTo>
                    <a:cubicBezTo>
                      <a:pt x="179" y="458"/>
                      <a:pt x="179" y="459"/>
                      <a:pt x="180" y="460"/>
                    </a:cubicBezTo>
                    <a:cubicBezTo>
                      <a:pt x="185" y="463"/>
                      <a:pt x="181" y="471"/>
                      <a:pt x="188" y="474"/>
                    </a:cubicBezTo>
                    <a:cubicBezTo>
                      <a:pt x="193" y="476"/>
                      <a:pt x="195" y="484"/>
                      <a:pt x="190" y="488"/>
                    </a:cubicBezTo>
                    <a:cubicBezTo>
                      <a:pt x="172" y="499"/>
                      <a:pt x="185" y="504"/>
                      <a:pt x="194" y="511"/>
                    </a:cubicBezTo>
                    <a:cubicBezTo>
                      <a:pt x="195" y="513"/>
                      <a:pt x="196" y="508"/>
                      <a:pt x="194" y="510"/>
                    </a:cubicBezTo>
                    <a:cubicBezTo>
                      <a:pt x="194" y="511"/>
                      <a:pt x="194" y="510"/>
                      <a:pt x="193" y="509"/>
                    </a:cubicBezTo>
                    <a:cubicBezTo>
                      <a:pt x="189" y="506"/>
                      <a:pt x="187" y="503"/>
                      <a:pt x="190" y="499"/>
                    </a:cubicBezTo>
                    <a:cubicBezTo>
                      <a:pt x="203" y="483"/>
                      <a:pt x="233" y="484"/>
                      <a:pt x="246" y="501"/>
                    </a:cubicBezTo>
                    <a:cubicBezTo>
                      <a:pt x="252" y="509"/>
                      <a:pt x="256" y="511"/>
                      <a:pt x="265" y="505"/>
                    </a:cubicBezTo>
                    <a:cubicBezTo>
                      <a:pt x="293" y="483"/>
                      <a:pt x="323" y="492"/>
                      <a:pt x="352" y="500"/>
                    </a:cubicBezTo>
                    <a:cubicBezTo>
                      <a:pt x="360" y="502"/>
                      <a:pt x="365" y="509"/>
                      <a:pt x="372" y="499"/>
                    </a:cubicBezTo>
                    <a:cubicBezTo>
                      <a:pt x="378" y="492"/>
                      <a:pt x="386" y="495"/>
                      <a:pt x="392" y="500"/>
                    </a:cubicBezTo>
                    <a:cubicBezTo>
                      <a:pt x="399" y="506"/>
                      <a:pt x="407" y="513"/>
                      <a:pt x="405" y="524"/>
                    </a:cubicBezTo>
                    <a:cubicBezTo>
                      <a:pt x="403" y="532"/>
                      <a:pt x="397" y="537"/>
                      <a:pt x="387" y="537"/>
                    </a:cubicBezTo>
                    <a:cubicBezTo>
                      <a:pt x="385" y="537"/>
                      <a:pt x="381" y="535"/>
                      <a:pt x="380" y="537"/>
                    </a:cubicBezTo>
                    <a:cubicBezTo>
                      <a:pt x="370" y="558"/>
                      <a:pt x="354" y="546"/>
                      <a:pt x="340" y="544"/>
                    </a:cubicBezTo>
                    <a:cubicBezTo>
                      <a:pt x="336" y="544"/>
                      <a:pt x="332" y="542"/>
                      <a:pt x="328" y="542"/>
                    </a:cubicBezTo>
                    <a:cubicBezTo>
                      <a:pt x="323" y="543"/>
                      <a:pt x="317" y="543"/>
                      <a:pt x="315" y="549"/>
                    </a:cubicBezTo>
                    <a:cubicBezTo>
                      <a:pt x="313" y="555"/>
                      <a:pt x="316" y="559"/>
                      <a:pt x="321" y="562"/>
                    </a:cubicBezTo>
                    <a:cubicBezTo>
                      <a:pt x="334" y="570"/>
                      <a:pt x="347" y="576"/>
                      <a:pt x="362" y="567"/>
                    </a:cubicBezTo>
                    <a:cubicBezTo>
                      <a:pt x="373" y="560"/>
                      <a:pt x="380" y="570"/>
                      <a:pt x="387" y="577"/>
                    </a:cubicBezTo>
                    <a:cubicBezTo>
                      <a:pt x="393" y="583"/>
                      <a:pt x="394" y="590"/>
                      <a:pt x="386" y="595"/>
                    </a:cubicBezTo>
                    <a:cubicBezTo>
                      <a:pt x="403" y="583"/>
                      <a:pt x="423" y="574"/>
                      <a:pt x="433" y="553"/>
                    </a:cubicBezTo>
                    <a:cubicBezTo>
                      <a:pt x="439" y="540"/>
                      <a:pt x="447" y="536"/>
                      <a:pt x="459" y="547"/>
                    </a:cubicBezTo>
                    <a:cubicBezTo>
                      <a:pt x="474" y="561"/>
                      <a:pt x="489" y="550"/>
                      <a:pt x="504" y="547"/>
                    </a:cubicBezTo>
                    <a:cubicBezTo>
                      <a:pt x="516" y="544"/>
                      <a:pt x="523" y="546"/>
                      <a:pt x="529" y="555"/>
                    </a:cubicBezTo>
                    <a:cubicBezTo>
                      <a:pt x="534" y="562"/>
                      <a:pt x="533" y="574"/>
                      <a:pt x="542" y="574"/>
                    </a:cubicBezTo>
                    <a:cubicBezTo>
                      <a:pt x="556" y="572"/>
                      <a:pt x="571" y="575"/>
                      <a:pt x="583" y="567"/>
                    </a:cubicBezTo>
                    <a:cubicBezTo>
                      <a:pt x="594" y="559"/>
                      <a:pt x="607" y="553"/>
                      <a:pt x="620" y="547"/>
                    </a:cubicBezTo>
                    <a:cubicBezTo>
                      <a:pt x="634" y="540"/>
                      <a:pt x="649" y="534"/>
                      <a:pt x="666" y="542"/>
                    </a:cubicBezTo>
                    <a:cubicBezTo>
                      <a:pt x="679" y="549"/>
                      <a:pt x="683" y="533"/>
                      <a:pt x="694" y="534"/>
                    </a:cubicBezTo>
                    <a:cubicBezTo>
                      <a:pt x="692" y="526"/>
                      <a:pt x="687" y="525"/>
                      <a:pt x="684" y="522"/>
                    </a:cubicBezTo>
                    <a:cubicBezTo>
                      <a:pt x="678" y="518"/>
                      <a:pt x="673" y="513"/>
                      <a:pt x="677" y="505"/>
                    </a:cubicBezTo>
                    <a:cubicBezTo>
                      <a:pt x="680" y="498"/>
                      <a:pt x="687" y="499"/>
                      <a:pt x="692" y="501"/>
                    </a:cubicBezTo>
                    <a:cubicBezTo>
                      <a:pt x="706" y="504"/>
                      <a:pt x="712" y="494"/>
                      <a:pt x="721" y="484"/>
                    </a:cubicBezTo>
                    <a:cubicBezTo>
                      <a:pt x="709" y="485"/>
                      <a:pt x="699" y="489"/>
                      <a:pt x="689" y="484"/>
                    </a:cubicBezTo>
                    <a:cubicBezTo>
                      <a:pt x="679" y="480"/>
                      <a:pt x="669" y="475"/>
                      <a:pt x="672" y="463"/>
                    </a:cubicBezTo>
                    <a:cubicBezTo>
                      <a:pt x="675" y="448"/>
                      <a:pt x="686" y="455"/>
                      <a:pt x="695" y="455"/>
                    </a:cubicBezTo>
                    <a:cubicBezTo>
                      <a:pt x="707" y="458"/>
                      <a:pt x="713" y="452"/>
                      <a:pt x="717" y="441"/>
                    </a:cubicBezTo>
                    <a:cubicBezTo>
                      <a:pt x="719" y="434"/>
                      <a:pt x="723" y="427"/>
                      <a:pt x="726" y="420"/>
                    </a:cubicBezTo>
                    <a:cubicBezTo>
                      <a:pt x="727" y="418"/>
                      <a:pt x="727" y="416"/>
                      <a:pt x="728" y="414"/>
                    </a:cubicBezTo>
                    <a:cubicBezTo>
                      <a:pt x="729" y="394"/>
                      <a:pt x="740" y="383"/>
                      <a:pt x="758" y="378"/>
                    </a:cubicBezTo>
                    <a:cubicBezTo>
                      <a:pt x="764" y="384"/>
                      <a:pt x="762" y="391"/>
                      <a:pt x="762" y="399"/>
                    </a:cubicBezTo>
                    <a:cubicBezTo>
                      <a:pt x="762" y="414"/>
                      <a:pt x="764" y="427"/>
                      <a:pt x="782" y="433"/>
                    </a:cubicBezTo>
                    <a:cubicBezTo>
                      <a:pt x="791" y="436"/>
                      <a:pt x="801" y="442"/>
                      <a:pt x="807" y="451"/>
                    </a:cubicBezTo>
                    <a:cubicBezTo>
                      <a:pt x="812" y="457"/>
                      <a:pt x="816" y="452"/>
                      <a:pt x="819" y="449"/>
                    </a:cubicBezTo>
                    <a:cubicBezTo>
                      <a:pt x="824" y="443"/>
                      <a:pt x="830" y="441"/>
                      <a:pt x="837" y="438"/>
                    </a:cubicBezTo>
                    <a:cubicBezTo>
                      <a:pt x="865" y="425"/>
                      <a:pt x="882" y="443"/>
                      <a:pt x="898" y="460"/>
                    </a:cubicBezTo>
                    <a:cubicBezTo>
                      <a:pt x="912" y="474"/>
                      <a:pt x="925" y="483"/>
                      <a:pt x="946" y="484"/>
                    </a:cubicBezTo>
                    <a:cubicBezTo>
                      <a:pt x="970" y="484"/>
                      <a:pt x="979" y="498"/>
                      <a:pt x="972" y="522"/>
                    </a:cubicBezTo>
                    <a:cubicBezTo>
                      <a:pt x="967" y="541"/>
                      <a:pt x="954" y="558"/>
                      <a:pt x="951" y="579"/>
                    </a:cubicBezTo>
                    <a:cubicBezTo>
                      <a:pt x="949" y="589"/>
                      <a:pt x="948" y="599"/>
                      <a:pt x="953" y="608"/>
                    </a:cubicBezTo>
                    <a:cubicBezTo>
                      <a:pt x="963" y="624"/>
                      <a:pt x="965" y="642"/>
                      <a:pt x="958" y="660"/>
                    </a:cubicBezTo>
                    <a:cubicBezTo>
                      <a:pt x="955" y="669"/>
                      <a:pt x="958" y="678"/>
                      <a:pt x="961" y="687"/>
                    </a:cubicBezTo>
                    <a:cubicBezTo>
                      <a:pt x="973" y="714"/>
                      <a:pt x="962" y="733"/>
                      <a:pt x="932" y="740"/>
                    </a:cubicBezTo>
                    <a:cubicBezTo>
                      <a:pt x="943" y="738"/>
                      <a:pt x="950" y="741"/>
                      <a:pt x="950" y="753"/>
                    </a:cubicBezTo>
                    <a:cubicBezTo>
                      <a:pt x="949" y="772"/>
                      <a:pt x="940" y="785"/>
                      <a:pt x="918" y="788"/>
                    </a:cubicBezTo>
                    <a:cubicBezTo>
                      <a:pt x="946" y="792"/>
                      <a:pt x="956" y="812"/>
                      <a:pt x="968" y="832"/>
                    </a:cubicBezTo>
                    <a:cubicBezTo>
                      <a:pt x="976" y="821"/>
                      <a:pt x="987" y="818"/>
                      <a:pt x="997" y="828"/>
                    </a:cubicBezTo>
                    <a:cubicBezTo>
                      <a:pt x="1004" y="836"/>
                      <a:pt x="1007" y="832"/>
                      <a:pt x="1010" y="827"/>
                    </a:cubicBezTo>
                    <a:cubicBezTo>
                      <a:pt x="1015" y="816"/>
                      <a:pt x="1025" y="808"/>
                      <a:pt x="1027" y="796"/>
                    </a:cubicBezTo>
                    <a:cubicBezTo>
                      <a:pt x="1029" y="787"/>
                      <a:pt x="1036" y="783"/>
                      <a:pt x="1045" y="785"/>
                    </a:cubicBezTo>
                    <a:cubicBezTo>
                      <a:pt x="1051" y="794"/>
                      <a:pt x="1053" y="803"/>
                      <a:pt x="1049" y="813"/>
                    </a:cubicBezTo>
                    <a:cubicBezTo>
                      <a:pt x="1045" y="823"/>
                      <a:pt x="1052" y="829"/>
                      <a:pt x="1054" y="839"/>
                    </a:cubicBezTo>
                    <a:cubicBezTo>
                      <a:pt x="1062" y="831"/>
                      <a:pt x="1069" y="824"/>
                      <a:pt x="1078" y="819"/>
                    </a:cubicBezTo>
                    <a:cubicBezTo>
                      <a:pt x="1091" y="813"/>
                      <a:pt x="1100" y="819"/>
                      <a:pt x="1102" y="835"/>
                    </a:cubicBezTo>
                    <a:cubicBezTo>
                      <a:pt x="1097" y="835"/>
                      <a:pt x="1092" y="836"/>
                      <a:pt x="1086" y="836"/>
                    </a:cubicBezTo>
                    <a:cubicBezTo>
                      <a:pt x="1069" y="838"/>
                      <a:pt x="1067" y="844"/>
                      <a:pt x="1074" y="860"/>
                    </a:cubicBezTo>
                    <a:cubicBezTo>
                      <a:pt x="1082" y="877"/>
                      <a:pt x="1090" y="896"/>
                      <a:pt x="1075" y="914"/>
                    </a:cubicBezTo>
                    <a:cubicBezTo>
                      <a:pt x="1070" y="920"/>
                      <a:pt x="1067" y="925"/>
                      <a:pt x="1061" y="921"/>
                    </a:cubicBezTo>
                    <a:cubicBezTo>
                      <a:pt x="1051" y="914"/>
                      <a:pt x="1045" y="916"/>
                      <a:pt x="1035" y="923"/>
                    </a:cubicBezTo>
                    <a:cubicBezTo>
                      <a:pt x="1028" y="928"/>
                      <a:pt x="1015" y="933"/>
                      <a:pt x="1018" y="913"/>
                    </a:cubicBezTo>
                    <a:cubicBezTo>
                      <a:pt x="1019" y="904"/>
                      <a:pt x="1010" y="894"/>
                      <a:pt x="1020" y="885"/>
                    </a:cubicBezTo>
                    <a:cubicBezTo>
                      <a:pt x="1022" y="883"/>
                      <a:pt x="1020" y="880"/>
                      <a:pt x="1017" y="879"/>
                    </a:cubicBezTo>
                    <a:cubicBezTo>
                      <a:pt x="1013" y="878"/>
                      <a:pt x="1007" y="877"/>
                      <a:pt x="1004" y="881"/>
                    </a:cubicBezTo>
                    <a:cubicBezTo>
                      <a:pt x="991" y="895"/>
                      <a:pt x="979" y="900"/>
                      <a:pt x="963" y="884"/>
                    </a:cubicBezTo>
                    <a:cubicBezTo>
                      <a:pt x="960" y="881"/>
                      <a:pt x="955" y="883"/>
                      <a:pt x="953" y="887"/>
                    </a:cubicBezTo>
                    <a:cubicBezTo>
                      <a:pt x="951" y="896"/>
                      <a:pt x="962" y="892"/>
                      <a:pt x="965" y="899"/>
                    </a:cubicBezTo>
                    <a:cubicBezTo>
                      <a:pt x="957" y="903"/>
                      <a:pt x="952" y="910"/>
                      <a:pt x="950" y="919"/>
                    </a:cubicBezTo>
                    <a:cubicBezTo>
                      <a:pt x="946" y="933"/>
                      <a:pt x="949" y="949"/>
                      <a:pt x="936" y="960"/>
                    </a:cubicBezTo>
                    <a:cubicBezTo>
                      <a:pt x="933" y="963"/>
                      <a:pt x="934" y="967"/>
                      <a:pt x="938" y="970"/>
                    </a:cubicBezTo>
                    <a:cubicBezTo>
                      <a:pt x="943" y="974"/>
                      <a:pt x="946" y="977"/>
                      <a:pt x="940" y="982"/>
                    </a:cubicBezTo>
                    <a:cubicBezTo>
                      <a:pt x="936" y="986"/>
                      <a:pt x="931" y="987"/>
                      <a:pt x="926" y="984"/>
                    </a:cubicBezTo>
                    <a:cubicBezTo>
                      <a:pt x="918" y="979"/>
                      <a:pt x="911" y="974"/>
                      <a:pt x="903" y="972"/>
                    </a:cubicBezTo>
                    <a:cubicBezTo>
                      <a:pt x="893" y="969"/>
                      <a:pt x="883" y="970"/>
                      <a:pt x="888" y="985"/>
                    </a:cubicBezTo>
                    <a:cubicBezTo>
                      <a:pt x="891" y="995"/>
                      <a:pt x="890" y="1005"/>
                      <a:pt x="890" y="1015"/>
                    </a:cubicBezTo>
                    <a:cubicBezTo>
                      <a:pt x="887" y="1022"/>
                      <a:pt x="881" y="1023"/>
                      <a:pt x="874" y="1023"/>
                    </a:cubicBezTo>
                    <a:close/>
                  </a:path>
                </a:pathLst>
              </a:custGeom>
              <a:solidFill>
                <a:srgbClr val="F39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" name="Freeform 12">
                <a:extLst>
                  <a:ext uri="{FF2B5EF4-FFF2-40B4-BE49-F238E27FC236}">
                    <a16:creationId xmlns:a16="http://schemas.microsoft.com/office/drawing/2014/main" id="{3832FA5F-E048-E1AC-750B-47B59626296F}"/>
                  </a:ext>
                </a:extLst>
              </p:cNvPr>
              <p:cNvSpPr/>
              <p:nvPr/>
            </p:nvSpPr>
            <p:spPr bwMode="auto">
              <a:xfrm>
                <a:off x="2336" y="1249"/>
                <a:ext cx="424" cy="289"/>
              </a:xfrm>
              <a:custGeom>
                <a:avLst/>
                <a:gdLst>
                  <a:gd name="T0" fmla="*/ 235 w 1545"/>
                  <a:gd name="T1" fmla="*/ 899 h 1053"/>
                  <a:gd name="T2" fmla="*/ 409 w 1545"/>
                  <a:gd name="T3" fmla="*/ 800 h 1053"/>
                  <a:gd name="T4" fmla="*/ 470 w 1545"/>
                  <a:gd name="T5" fmla="*/ 788 h 1053"/>
                  <a:gd name="T6" fmla="*/ 527 w 1545"/>
                  <a:gd name="T7" fmla="*/ 806 h 1053"/>
                  <a:gd name="T8" fmla="*/ 770 w 1545"/>
                  <a:gd name="T9" fmla="*/ 744 h 1053"/>
                  <a:gd name="T10" fmla="*/ 795 w 1545"/>
                  <a:gd name="T11" fmla="*/ 782 h 1053"/>
                  <a:gd name="T12" fmla="*/ 885 w 1545"/>
                  <a:gd name="T13" fmla="*/ 778 h 1053"/>
                  <a:gd name="T14" fmla="*/ 867 w 1545"/>
                  <a:gd name="T15" fmla="*/ 753 h 1053"/>
                  <a:gd name="T16" fmla="*/ 874 w 1545"/>
                  <a:gd name="T17" fmla="*/ 675 h 1053"/>
                  <a:gd name="T18" fmla="*/ 820 w 1545"/>
                  <a:gd name="T19" fmla="*/ 682 h 1053"/>
                  <a:gd name="T20" fmla="*/ 729 w 1545"/>
                  <a:gd name="T21" fmla="*/ 641 h 1053"/>
                  <a:gd name="T22" fmla="*/ 770 w 1545"/>
                  <a:gd name="T23" fmla="*/ 589 h 1053"/>
                  <a:gd name="T24" fmla="*/ 839 w 1545"/>
                  <a:gd name="T25" fmla="*/ 570 h 1053"/>
                  <a:gd name="T26" fmla="*/ 786 w 1545"/>
                  <a:gd name="T27" fmla="*/ 489 h 1053"/>
                  <a:gd name="T28" fmla="*/ 697 w 1545"/>
                  <a:gd name="T29" fmla="*/ 464 h 1053"/>
                  <a:gd name="T30" fmla="*/ 793 w 1545"/>
                  <a:gd name="T31" fmla="*/ 401 h 1053"/>
                  <a:gd name="T32" fmla="*/ 820 w 1545"/>
                  <a:gd name="T33" fmla="*/ 370 h 1053"/>
                  <a:gd name="T34" fmla="*/ 873 w 1545"/>
                  <a:gd name="T35" fmla="*/ 343 h 1053"/>
                  <a:gd name="T36" fmla="*/ 898 w 1545"/>
                  <a:gd name="T37" fmla="*/ 295 h 1053"/>
                  <a:gd name="T38" fmla="*/ 962 w 1545"/>
                  <a:gd name="T39" fmla="*/ 192 h 1053"/>
                  <a:gd name="T40" fmla="*/ 1095 w 1545"/>
                  <a:gd name="T41" fmla="*/ 178 h 1053"/>
                  <a:gd name="T42" fmla="*/ 1142 w 1545"/>
                  <a:gd name="T43" fmla="*/ 156 h 1053"/>
                  <a:gd name="T44" fmla="*/ 1214 w 1545"/>
                  <a:gd name="T45" fmla="*/ 148 h 1053"/>
                  <a:gd name="T46" fmla="*/ 1362 w 1545"/>
                  <a:gd name="T47" fmla="*/ 57 h 1053"/>
                  <a:gd name="T48" fmla="*/ 1480 w 1545"/>
                  <a:gd name="T49" fmla="*/ 23 h 1053"/>
                  <a:gd name="T50" fmla="*/ 1518 w 1545"/>
                  <a:gd name="T51" fmla="*/ 63 h 1053"/>
                  <a:gd name="T52" fmla="*/ 1432 w 1545"/>
                  <a:gd name="T53" fmla="*/ 157 h 1053"/>
                  <a:gd name="T54" fmla="*/ 1345 w 1545"/>
                  <a:gd name="T55" fmla="*/ 224 h 1053"/>
                  <a:gd name="T56" fmla="*/ 1215 w 1545"/>
                  <a:gd name="T57" fmla="*/ 281 h 1053"/>
                  <a:gd name="T58" fmla="*/ 1150 w 1545"/>
                  <a:gd name="T59" fmla="*/ 319 h 1053"/>
                  <a:gd name="T60" fmla="*/ 1120 w 1545"/>
                  <a:gd name="T61" fmla="*/ 351 h 1053"/>
                  <a:gd name="T62" fmla="*/ 975 w 1545"/>
                  <a:gd name="T63" fmla="*/ 333 h 1053"/>
                  <a:gd name="T64" fmla="*/ 880 w 1545"/>
                  <a:gd name="T65" fmla="*/ 376 h 1053"/>
                  <a:gd name="T66" fmla="*/ 890 w 1545"/>
                  <a:gd name="T67" fmla="*/ 490 h 1053"/>
                  <a:gd name="T68" fmla="*/ 931 w 1545"/>
                  <a:gd name="T69" fmla="*/ 563 h 1053"/>
                  <a:gd name="T70" fmla="*/ 1105 w 1545"/>
                  <a:gd name="T71" fmla="*/ 572 h 1053"/>
                  <a:gd name="T72" fmla="*/ 1173 w 1545"/>
                  <a:gd name="T73" fmla="*/ 551 h 1053"/>
                  <a:gd name="T74" fmla="*/ 1210 w 1545"/>
                  <a:gd name="T75" fmla="*/ 608 h 1053"/>
                  <a:gd name="T76" fmla="*/ 1154 w 1545"/>
                  <a:gd name="T77" fmla="*/ 702 h 1053"/>
                  <a:gd name="T78" fmla="*/ 1104 w 1545"/>
                  <a:gd name="T79" fmla="*/ 790 h 1053"/>
                  <a:gd name="T80" fmla="*/ 1044 w 1545"/>
                  <a:gd name="T81" fmla="*/ 841 h 1053"/>
                  <a:gd name="T82" fmla="*/ 966 w 1545"/>
                  <a:gd name="T83" fmla="*/ 846 h 1053"/>
                  <a:gd name="T84" fmla="*/ 720 w 1545"/>
                  <a:gd name="T85" fmla="*/ 867 h 1053"/>
                  <a:gd name="T86" fmla="*/ 655 w 1545"/>
                  <a:gd name="T87" fmla="*/ 872 h 1053"/>
                  <a:gd name="T88" fmla="*/ 510 w 1545"/>
                  <a:gd name="T89" fmla="*/ 868 h 1053"/>
                  <a:gd name="T90" fmla="*/ 472 w 1545"/>
                  <a:gd name="T91" fmla="*/ 906 h 1053"/>
                  <a:gd name="T92" fmla="*/ 419 w 1545"/>
                  <a:gd name="T93" fmla="*/ 914 h 1053"/>
                  <a:gd name="T94" fmla="*/ 335 w 1545"/>
                  <a:gd name="T95" fmla="*/ 922 h 1053"/>
                  <a:gd name="T96" fmla="*/ 252 w 1545"/>
                  <a:gd name="T97" fmla="*/ 964 h 1053"/>
                  <a:gd name="T98" fmla="*/ 77 w 1545"/>
                  <a:gd name="T99" fmla="*/ 1021 h 1053"/>
                  <a:gd name="T100" fmla="*/ 33 w 1545"/>
                  <a:gd name="T101" fmla="*/ 1043 h 1053"/>
                  <a:gd name="T102" fmla="*/ 131 w 1545"/>
                  <a:gd name="T103" fmla="*/ 895 h 10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45" h="1053">
                    <a:moveTo>
                      <a:pt x="170" y="863"/>
                    </a:moveTo>
                    <a:cubicBezTo>
                      <a:pt x="170" y="866"/>
                      <a:pt x="184" y="867"/>
                      <a:pt x="174" y="871"/>
                    </a:cubicBezTo>
                    <a:cubicBezTo>
                      <a:pt x="160" y="875"/>
                      <a:pt x="159" y="884"/>
                      <a:pt x="157" y="894"/>
                    </a:cubicBezTo>
                    <a:cubicBezTo>
                      <a:pt x="153" y="910"/>
                      <a:pt x="142" y="924"/>
                      <a:pt x="147" y="942"/>
                    </a:cubicBezTo>
                    <a:cubicBezTo>
                      <a:pt x="175" y="922"/>
                      <a:pt x="201" y="902"/>
                      <a:pt x="235" y="899"/>
                    </a:cubicBezTo>
                    <a:cubicBezTo>
                      <a:pt x="256" y="897"/>
                      <a:pt x="262" y="888"/>
                      <a:pt x="262" y="867"/>
                    </a:cubicBezTo>
                    <a:cubicBezTo>
                      <a:pt x="261" y="844"/>
                      <a:pt x="265" y="841"/>
                      <a:pt x="288" y="846"/>
                    </a:cubicBezTo>
                    <a:cubicBezTo>
                      <a:pt x="301" y="849"/>
                      <a:pt x="315" y="854"/>
                      <a:pt x="329" y="849"/>
                    </a:cubicBezTo>
                    <a:cubicBezTo>
                      <a:pt x="335" y="848"/>
                      <a:pt x="388" y="812"/>
                      <a:pt x="392" y="807"/>
                    </a:cubicBezTo>
                    <a:cubicBezTo>
                      <a:pt x="396" y="802"/>
                      <a:pt x="402" y="797"/>
                      <a:pt x="409" y="800"/>
                    </a:cubicBezTo>
                    <a:cubicBezTo>
                      <a:pt x="416" y="804"/>
                      <a:pt x="412" y="809"/>
                      <a:pt x="409" y="813"/>
                    </a:cubicBezTo>
                    <a:cubicBezTo>
                      <a:pt x="408" y="816"/>
                      <a:pt x="407" y="819"/>
                      <a:pt x="410" y="820"/>
                    </a:cubicBezTo>
                    <a:cubicBezTo>
                      <a:pt x="424" y="828"/>
                      <a:pt x="440" y="831"/>
                      <a:pt x="454" y="825"/>
                    </a:cubicBezTo>
                    <a:cubicBezTo>
                      <a:pt x="463" y="822"/>
                      <a:pt x="472" y="812"/>
                      <a:pt x="467" y="798"/>
                    </a:cubicBezTo>
                    <a:cubicBezTo>
                      <a:pt x="466" y="794"/>
                      <a:pt x="465" y="788"/>
                      <a:pt x="470" y="788"/>
                    </a:cubicBezTo>
                    <a:cubicBezTo>
                      <a:pt x="483" y="788"/>
                      <a:pt x="486" y="777"/>
                      <a:pt x="492" y="770"/>
                    </a:cubicBezTo>
                    <a:cubicBezTo>
                      <a:pt x="496" y="767"/>
                      <a:pt x="499" y="763"/>
                      <a:pt x="504" y="767"/>
                    </a:cubicBezTo>
                    <a:cubicBezTo>
                      <a:pt x="511" y="773"/>
                      <a:pt x="503" y="775"/>
                      <a:pt x="501" y="778"/>
                    </a:cubicBezTo>
                    <a:cubicBezTo>
                      <a:pt x="498" y="782"/>
                      <a:pt x="491" y="792"/>
                      <a:pt x="496" y="792"/>
                    </a:cubicBezTo>
                    <a:cubicBezTo>
                      <a:pt x="509" y="792"/>
                      <a:pt x="511" y="816"/>
                      <a:pt x="527" y="806"/>
                    </a:cubicBezTo>
                    <a:cubicBezTo>
                      <a:pt x="550" y="793"/>
                      <a:pt x="573" y="787"/>
                      <a:pt x="598" y="801"/>
                    </a:cubicBezTo>
                    <a:cubicBezTo>
                      <a:pt x="599" y="802"/>
                      <a:pt x="602" y="802"/>
                      <a:pt x="603" y="802"/>
                    </a:cubicBezTo>
                    <a:cubicBezTo>
                      <a:pt x="632" y="783"/>
                      <a:pt x="664" y="790"/>
                      <a:pt x="696" y="791"/>
                    </a:cubicBezTo>
                    <a:cubicBezTo>
                      <a:pt x="713" y="791"/>
                      <a:pt x="734" y="795"/>
                      <a:pt x="727" y="765"/>
                    </a:cubicBezTo>
                    <a:cubicBezTo>
                      <a:pt x="727" y="763"/>
                      <a:pt x="768" y="743"/>
                      <a:pt x="770" y="744"/>
                    </a:cubicBezTo>
                    <a:cubicBezTo>
                      <a:pt x="774" y="748"/>
                      <a:pt x="774" y="751"/>
                      <a:pt x="770" y="754"/>
                    </a:cubicBezTo>
                    <a:cubicBezTo>
                      <a:pt x="766" y="758"/>
                      <a:pt x="762" y="761"/>
                      <a:pt x="758" y="765"/>
                    </a:cubicBezTo>
                    <a:cubicBezTo>
                      <a:pt x="754" y="768"/>
                      <a:pt x="756" y="772"/>
                      <a:pt x="758" y="776"/>
                    </a:cubicBezTo>
                    <a:cubicBezTo>
                      <a:pt x="760" y="779"/>
                      <a:pt x="764" y="780"/>
                      <a:pt x="767" y="778"/>
                    </a:cubicBezTo>
                    <a:cubicBezTo>
                      <a:pt x="779" y="762"/>
                      <a:pt x="792" y="776"/>
                      <a:pt x="795" y="782"/>
                    </a:cubicBezTo>
                    <a:cubicBezTo>
                      <a:pt x="806" y="798"/>
                      <a:pt x="815" y="789"/>
                      <a:pt x="827" y="785"/>
                    </a:cubicBezTo>
                    <a:cubicBezTo>
                      <a:pt x="834" y="783"/>
                      <a:pt x="840" y="766"/>
                      <a:pt x="847" y="777"/>
                    </a:cubicBezTo>
                    <a:cubicBezTo>
                      <a:pt x="856" y="791"/>
                      <a:pt x="835" y="788"/>
                      <a:pt x="831" y="796"/>
                    </a:cubicBezTo>
                    <a:cubicBezTo>
                      <a:pt x="853" y="795"/>
                      <a:pt x="853" y="795"/>
                      <a:pt x="865" y="772"/>
                    </a:cubicBezTo>
                    <a:cubicBezTo>
                      <a:pt x="869" y="784"/>
                      <a:pt x="876" y="786"/>
                      <a:pt x="885" y="778"/>
                    </a:cubicBezTo>
                    <a:cubicBezTo>
                      <a:pt x="892" y="771"/>
                      <a:pt x="908" y="781"/>
                      <a:pt x="911" y="765"/>
                    </a:cubicBezTo>
                    <a:cubicBezTo>
                      <a:pt x="911" y="762"/>
                      <a:pt x="917" y="759"/>
                      <a:pt x="914" y="755"/>
                    </a:cubicBezTo>
                    <a:cubicBezTo>
                      <a:pt x="910" y="750"/>
                      <a:pt x="906" y="751"/>
                      <a:pt x="901" y="753"/>
                    </a:cubicBezTo>
                    <a:cubicBezTo>
                      <a:pt x="893" y="758"/>
                      <a:pt x="885" y="760"/>
                      <a:pt x="876" y="759"/>
                    </a:cubicBezTo>
                    <a:cubicBezTo>
                      <a:pt x="872" y="758"/>
                      <a:pt x="868" y="757"/>
                      <a:pt x="867" y="753"/>
                    </a:cubicBezTo>
                    <a:cubicBezTo>
                      <a:pt x="867" y="747"/>
                      <a:pt x="872" y="748"/>
                      <a:pt x="876" y="746"/>
                    </a:cubicBezTo>
                    <a:cubicBezTo>
                      <a:pt x="883" y="742"/>
                      <a:pt x="900" y="748"/>
                      <a:pt x="898" y="737"/>
                    </a:cubicBezTo>
                    <a:cubicBezTo>
                      <a:pt x="895" y="725"/>
                      <a:pt x="893" y="705"/>
                      <a:pt x="871" y="707"/>
                    </a:cubicBezTo>
                    <a:cubicBezTo>
                      <a:pt x="870" y="707"/>
                      <a:pt x="869" y="706"/>
                      <a:pt x="867" y="705"/>
                    </a:cubicBezTo>
                    <a:cubicBezTo>
                      <a:pt x="867" y="694"/>
                      <a:pt x="898" y="697"/>
                      <a:pt x="874" y="675"/>
                    </a:cubicBezTo>
                    <a:cubicBezTo>
                      <a:pt x="888" y="679"/>
                      <a:pt x="891" y="688"/>
                      <a:pt x="898" y="690"/>
                    </a:cubicBezTo>
                    <a:cubicBezTo>
                      <a:pt x="904" y="691"/>
                      <a:pt x="909" y="691"/>
                      <a:pt x="912" y="685"/>
                    </a:cubicBezTo>
                    <a:cubicBezTo>
                      <a:pt x="915" y="679"/>
                      <a:pt x="911" y="677"/>
                      <a:pt x="906" y="675"/>
                    </a:cubicBezTo>
                    <a:cubicBezTo>
                      <a:pt x="886" y="662"/>
                      <a:pt x="855" y="666"/>
                      <a:pt x="840" y="684"/>
                    </a:cubicBezTo>
                    <a:cubicBezTo>
                      <a:pt x="831" y="695"/>
                      <a:pt x="825" y="697"/>
                      <a:pt x="820" y="682"/>
                    </a:cubicBezTo>
                    <a:cubicBezTo>
                      <a:pt x="818" y="677"/>
                      <a:pt x="811" y="676"/>
                      <a:pt x="810" y="670"/>
                    </a:cubicBezTo>
                    <a:cubicBezTo>
                      <a:pt x="806" y="656"/>
                      <a:pt x="799" y="660"/>
                      <a:pt x="791" y="666"/>
                    </a:cubicBezTo>
                    <a:cubicBezTo>
                      <a:pt x="778" y="675"/>
                      <a:pt x="778" y="675"/>
                      <a:pt x="765" y="673"/>
                    </a:cubicBezTo>
                    <a:cubicBezTo>
                      <a:pt x="763" y="664"/>
                      <a:pt x="774" y="664"/>
                      <a:pt x="775" y="655"/>
                    </a:cubicBezTo>
                    <a:cubicBezTo>
                      <a:pt x="755" y="665"/>
                      <a:pt x="741" y="655"/>
                      <a:pt x="729" y="641"/>
                    </a:cubicBezTo>
                    <a:cubicBezTo>
                      <a:pt x="723" y="634"/>
                      <a:pt x="706" y="641"/>
                      <a:pt x="707" y="627"/>
                    </a:cubicBezTo>
                    <a:cubicBezTo>
                      <a:pt x="708" y="615"/>
                      <a:pt x="723" y="622"/>
                      <a:pt x="731" y="616"/>
                    </a:cubicBezTo>
                    <a:cubicBezTo>
                      <a:pt x="739" y="609"/>
                      <a:pt x="748" y="605"/>
                      <a:pt x="760" y="610"/>
                    </a:cubicBezTo>
                    <a:cubicBezTo>
                      <a:pt x="767" y="613"/>
                      <a:pt x="773" y="607"/>
                      <a:pt x="776" y="601"/>
                    </a:cubicBezTo>
                    <a:cubicBezTo>
                      <a:pt x="779" y="595"/>
                      <a:pt x="773" y="593"/>
                      <a:pt x="770" y="589"/>
                    </a:cubicBezTo>
                    <a:cubicBezTo>
                      <a:pt x="762" y="581"/>
                      <a:pt x="766" y="569"/>
                      <a:pt x="763" y="558"/>
                    </a:cubicBezTo>
                    <a:cubicBezTo>
                      <a:pt x="761" y="551"/>
                      <a:pt x="774" y="550"/>
                      <a:pt x="780" y="549"/>
                    </a:cubicBezTo>
                    <a:cubicBezTo>
                      <a:pt x="792" y="546"/>
                      <a:pt x="797" y="555"/>
                      <a:pt x="801" y="564"/>
                    </a:cubicBezTo>
                    <a:cubicBezTo>
                      <a:pt x="807" y="576"/>
                      <a:pt x="813" y="583"/>
                      <a:pt x="826" y="571"/>
                    </a:cubicBezTo>
                    <a:cubicBezTo>
                      <a:pt x="829" y="568"/>
                      <a:pt x="834" y="567"/>
                      <a:pt x="839" y="570"/>
                    </a:cubicBezTo>
                    <a:cubicBezTo>
                      <a:pt x="853" y="577"/>
                      <a:pt x="860" y="573"/>
                      <a:pt x="858" y="556"/>
                    </a:cubicBezTo>
                    <a:cubicBezTo>
                      <a:pt x="856" y="545"/>
                      <a:pt x="873" y="531"/>
                      <a:pt x="851" y="523"/>
                    </a:cubicBezTo>
                    <a:cubicBezTo>
                      <a:pt x="853" y="521"/>
                      <a:pt x="854" y="517"/>
                      <a:pt x="856" y="515"/>
                    </a:cubicBezTo>
                    <a:cubicBezTo>
                      <a:pt x="861" y="511"/>
                      <a:pt x="866" y="508"/>
                      <a:pt x="871" y="504"/>
                    </a:cubicBezTo>
                    <a:cubicBezTo>
                      <a:pt x="846" y="482"/>
                      <a:pt x="816" y="485"/>
                      <a:pt x="786" y="489"/>
                    </a:cubicBezTo>
                    <a:cubicBezTo>
                      <a:pt x="777" y="490"/>
                      <a:pt x="776" y="485"/>
                      <a:pt x="775" y="480"/>
                    </a:cubicBezTo>
                    <a:cubicBezTo>
                      <a:pt x="773" y="475"/>
                      <a:pt x="781" y="465"/>
                      <a:pt x="773" y="465"/>
                    </a:cubicBezTo>
                    <a:cubicBezTo>
                      <a:pt x="758" y="467"/>
                      <a:pt x="752" y="442"/>
                      <a:pt x="734" y="454"/>
                    </a:cubicBezTo>
                    <a:cubicBezTo>
                      <a:pt x="726" y="459"/>
                      <a:pt x="716" y="460"/>
                      <a:pt x="706" y="463"/>
                    </a:cubicBezTo>
                    <a:cubicBezTo>
                      <a:pt x="703" y="464"/>
                      <a:pt x="700" y="467"/>
                      <a:pt x="697" y="464"/>
                    </a:cubicBezTo>
                    <a:cubicBezTo>
                      <a:pt x="694" y="460"/>
                      <a:pt x="697" y="457"/>
                      <a:pt x="698" y="454"/>
                    </a:cubicBezTo>
                    <a:cubicBezTo>
                      <a:pt x="699" y="451"/>
                      <a:pt x="702" y="447"/>
                      <a:pt x="701" y="445"/>
                    </a:cubicBezTo>
                    <a:cubicBezTo>
                      <a:pt x="691" y="419"/>
                      <a:pt x="712" y="425"/>
                      <a:pt x="725" y="419"/>
                    </a:cubicBezTo>
                    <a:cubicBezTo>
                      <a:pt x="745" y="409"/>
                      <a:pt x="765" y="402"/>
                      <a:pt x="788" y="406"/>
                    </a:cubicBezTo>
                    <a:cubicBezTo>
                      <a:pt x="791" y="407"/>
                      <a:pt x="793" y="403"/>
                      <a:pt x="793" y="401"/>
                    </a:cubicBezTo>
                    <a:cubicBezTo>
                      <a:pt x="792" y="395"/>
                      <a:pt x="789" y="393"/>
                      <a:pt x="784" y="392"/>
                    </a:cubicBezTo>
                    <a:cubicBezTo>
                      <a:pt x="772" y="389"/>
                      <a:pt x="761" y="394"/>
                      <a:pt x="750" y="396"/>
                    </a:cubicBezTo>
                    <a:cubicBezTo>
                      <a:pt x="747" y="396"/>
                      <a:pt x="743" y="399"/>
                      <a:pt x="739" y="396"/>
                    </a:cubicBezTo>
                    <a:cubicBezTo>
                      <a:pt x="740" y="387"/>
                      <a:pt x="747" y="385"/>
                      <a:pt x="754" y="383"/>
                    </a:cubicBezTo>
                    <a:cubicBezTo>
                      <a:pt x="776" y="377"/>
                      <a:pt x="800" y="371"/>
                      <a:pt x="820" y="370"/>
                    </a:cubicBezTo>
                    <a:cubicBezTo>
                      <a:pt x="857" y="370"/>
                      <a:pt x="842" y="364"/>
                      <a:pt x="828" y="350"/>
                    </a:cubicBezTo>
                    <a:cubicBezTo>
                      <a:pt x="825" y="347"/>
                      <a:pt x="826" y="339"/>
                      <a:pt x="826" y="333"/>
                    </a:cubicBezTo>
                    <a:cubicBezTo>
                      <a:pt x="826" y="323"/>
                      <a:pt x="831" y="323"/>
                      <a:pt x="837" y="329"/>
                    </a:cubicBezTo>
                    <a:cubicBezTo>
                      <a:pt x="842" y="334"/>
                      <a:pt x="848" y="340"/>
                      <a:pt x="856" y="343"/>
                    </a:cubicBezTo>
                    <a:cubicBezTo>
                      <a:pt x="862" y="345"/>
                      <a:pt x="868" y="351"/>
                      <a:pt x="873" y="343"/>
                    </a:cubicBezTo>
                    <a:cubicBezTo>
                      <a:pt x="877" y="337"/>
                      <a:pt x="885" y="332"/>
                      <a:pt x="878" y="324"/>
                    </a:cubicBezTo>
                    <a:cubicBezTo>
                      <a:pt x="877" y="322"/>
                      <a:pt x="875" y="319"/>
                      <a:pt x="875" y="319"/>
                    </a:cubicBezTo>
                    <a:cubicBezTo>
                      <a:pt x="901" y="303"/>
                      <a:pt x="870" y="293"/>
                      <a:pt x="871" y="280"/>
                    </a:cubicBezTo>
                    <a:cubicBezTo>
                      <a:pt x="871" y="279"/>
                      <a:pt x="872" y="279"/>
                      <a:pt x="873" y="277"/>
                    </a:cubicBezTo>
                    <a:cubicBezTo>
                      <a:pt x="881" y="283"/>
                      <a:pt x="889" y="289"/>
                      <a:pt x="898" y="295"/>
                    </a:cubicBezTo>
                    <a:cubicBezTo>
                      <a:pt x="903" y="286"/>
                      <a:pt x="893" y="283"/>
                      <a:pt x="893" y="277"/>
                    </a:cubicBezTo>
                    <a:cubicBezTo>
                      <a:pt x="893" y="274"/>
                      <a:pt x="890" y="271"/>
                      <a:pt x="891" y="269"/>
                    </a:cubicBezTo>
                    <a:cubicBezTo>
                      <a:pt x="897" y="255"/>
                      <a:pt x="894" y="243"/>
                      <a:pt x="885" y="232"/>
                    </a:cubicBezTo>
                    <a:cubicBezTo>
                      <a:pt x="887" y="225"/>
                      <a:pt x="893" y="222"/>
                      <a:pt x="898" y="220"/>
                    </a:cubicBezTo>
                    <a:cubicBezTo>
                      <a:pt x="921" y="213"/>
                      <a:pt x="942" y="204"/>
                      <a:pt x="962" y="192"/>
                    </a:cubicBezTo>
                    <a:cubicBezTo>
                      <a:pt x="964" y="190"/>
                      <a:pt x="967" y="190"/>
                      <a:pt x="969" y="192"/>
                    </a:cubicBezTo>
                    <a:cubicBezTo>
                      <a:pt x="966" y="206"/>
                      <a:pt x="969" y="213"/>
                      <a:pt x="986" y="212"/>
                    </a:cubicBezTo>
                    <a:cubicBezTo>
                      <a:pt x="995" y="211"/>
                      <a:pt x="1005" y="212"/>
                      <a:pt x="1015" y="213"/>
                    </a:cubicBezTo>
                    <a:cubicBezTo>
                      <a:pt x="1039" y="215"/>
                      <a:pt x="1052" y="196"/>
                      <a:pt x="1070" y="185"/>
                    </a:cubicBezTo>
                    <a:cubicBezTo>
                      <a:pt x="1078" y="180"/>
                      <a:pt x="1084" y="173"/>
                      <a:pt x="1095" y="178"/>
                    </a:cubicBezTo>
                    <a:cubicBezTo>
                      <a:pt x="1101" y="181"/>
                      <a:pt x="1104" y="175"/>
                      <a:pt x="1108" y="173"/>
                    </a:cubicBezTo>
                    <a:cubicBezTo>
                      <a:pt x="1123" y="166"/>
                      <a:pt x="1138" y="168"/>
                      <a:pt x="1152" y="173"/>
                    </a:cubicBezTo>
                    <a:cubicBezTo>
                      <a:pt x="1160" y="175"/>
                      <a:pt x="1167" y="176"/>
                      <a:pt x="1168" y="167"/>
                    </a:cubicBezTo>
                    <a:cubicBezTo>
                      <a:pt x="1170" y="155"/>
                      <a:pt x="1160" y="164"/>
                      <a:pt x="1156" y="162"/>
                    </a:cubicBezTo>
                    <a:cubicBezTo>
                      <a:pt x="1151" y="160"/>
                      <a:pt x="1147" y="157"/>
                      <a:pt x="1142" y="156"/>
                    </a:cubicBezTo>
                    <a:cubicBezTo>
                      <a:pt x="1133" y="154"/>
                      <a:pt x="1124" y="150"/>
                      <a:pt x="1123" y="141"/>
                    </a:cubicBezTo>
                    <a:cubicBezTo>
                      <a:pt x="1122" y="131"/>
                      <a:pt x="1133" y="129"/>
                      <a:pt x="1139" y="125"/>
                    </a:cubicBezTo>
                    <a:cubicBezTo>
                      <a:pt x="1150" y="119"/>
                      <a:pt x="1149" y="134"/>
                      <a:pt x="1158" y="137"/>
                    </a:cubicBezTo>
                    <a:cubicBezTo>
                      <a:pt x="1161" y="127"/>
                      <a:pt x="1162" y="110"/>
                      <a:pt x="1176" y="130"/>
                    </a:cubicBezTo>
                    <a:cubicBezTo>
                      <a:pt x="1194" y="124"/>
                      <a:pt x="1195" y="151"/>
                      <a:pt x="1214" y="148"/>
                    </a:cubicBezTo>
                    <a:cubicBezTo>
                      <a:pt x="1240" y="144"/>
                      <a:pt x="1244" y="143"/>
                      <a:pt x="1242" y="117"/>
                    </a:cubicBezTo>
                    <a:cubicBezTo>
                      <a:pt x="1241" y="108"/>
                      <a:pt x="1246" y="105"/>
                      <a:pt x="1253" y="103"/>
                    </a:cubicBezTo>
                    <a:cubicBezTo>
                      <a:pt x="1266" y="97"/>
                      <a:pt x="1279" y="100"/>
                      <a:pt x="1293" y="99"/>
                    </a:cubicBezTo>
                    <a:cubicBezTo>
                      <a:pt x="1302" y="99"/>
                      <a:pt x="1308" y="99"/>
                      <a:pt x="1310" y="86"/>
                    </a:cubicBezTo>
                    <a:cubicBezTo>
                      <a:pt x="1315" y="57"/>
                      <a:pt x="1332" y="49"/>
                      <a:pt x="1362" y="57"/>
                    </a:cubicBezTo>
                    <a:cubicBezTo>
                      <a:pt x="1370" y="59"/>
                      <a:pt x="1382" y="63"/>
                      <a:pt x="1382" y="46"/>
                    </a:cubicBezTo>
                    <a:cubicBezTo>
                      <a:pt x="1382" y="35"/>
                      <a:pt x="1391" y="36"/>
                      <a:pt x="1398" y="35"/>
                    </a:cubicBezTo>
                    <a:cubicBezTo>
                      <a:pt x="1408" y="35"/>
                      <a:pt x="1416" y="33"/>
                      <a:pt x="1418" y="20"/>
                    </a:cubicBezTo>
                    <a:cubicBezTo>
                      <a:pt x="1420" y="11"/>
                      <a:pt x="1428" y="5"/>
                      <a:pt x="1437" y="8"/>
                    </a:cubicBezTo>
                    <a:cubicBezTo>
                      <a:pt x="1452" y="12"/>
                      <a:pt x="1472" y="0"/>
                      <a:pt x="1480" y="23"/>
                    </a:cubicBezTo>
                    <a:cubicBezTo>
                      <a:pt x="1481" y="27"/>
                      <a:pt x="1486" y="25"/>
                      <a:pt x="1489" y="23"/>
                    </a:cubicBezTo>
                    <a:cubicBezTo>
                      <a:pt x="1492" y="22"/>
                      <a:pt x="1498" y="20"/>
                      <a:pt x="1498" y="21"/>
                    </a:cubicBezTo>
                    <a:cubicBezTo>
                      <a:pt x="1504" y="32"/>
                      <a:pt x="1513" y="24"/>
                      <a:pt x="1521" y="26"/>
                    </a:cubicBezTo>
                    <a:cubicBezTo>
                      <a:pt x="1529" y="28"/>
                      <a:pt x="1543" y="26"/>
                      <a:pt x="1544" y="39"/>
                    </a:cubicBezTo>
                    <a:cubicBezTo>
                      <a:pt x="1545" y="58"/>
                      <a:pt x="1536" y="65"/>
                      <a:pt x="1518" y="63"/>
                    </a:cubicBezTo>
                    <a:cubicBezTo>
                      <a:pt x="1513" y="63"/>
                      <a:pt x="1509" y="62"/>
                      <a:pt x="1502" y="62"/>
                    </a:cubicBezTo>
                    <a:cubicBezTo>
                      <a:pt x="1520" y="69"/>
                      <a:pt x="1519" y="75"/>
                      <a:pt x="1507" y="87"/>
                    </a:cubicBezTo>
                    <a:cubicBezTo>
                      <a:pt x="1494" y="99"/>
                      <a:pt x="1483" y="108"/>
                      <a:pt x="1465" y="104"/>
                    </a:cubicBezTo>
                    <a:cubicBezTo>
                      <a:pt x="1455" y="102"/>
                      <a:pt x="1444" y="103"/>
                      <a:pt x="1447" y="120"/>
                    </a:cubicBezTo>
                    <a:cubicBezTo>
                      <a:pt x="1450" y="135"/>
                      <a:pt x="1439" y="146"/>
                      <a:pt x="1432" y="157"/>
                    </a:cubicBezTo>
                    <a:cubicBezTo>
                      <a:pt x="1426" y="170"/>
                      <a:pt x="1414" y="177"/>
                      <a:pt x="1398" y="172"/>
                    </a:cubicBezTo>
                    <a:cubicBezTo>
                      <a:pt x="1394" y="170"/>
                      <a:pt x="1389" y="172"/>
                      <a:pt x="1384" y="172"/>
                    </a:cubicBezTo>
                    <a:cubicBezTo>
                      <a:pt x="1387" y="184"/>
                      <a:pt x="1398" y="200"/>
                      <a:pt x="1372" y="193"/>
                    </a:cubicBezTo>
                    <a:cubicBezTo>
                      <a:pt x="1361" y="190"/>
                      <a:pt x="1362" y="206"/>
                      <a:pt x="1352" y="207"/>
                    </a:cubicBezTo>
                    <a:cubicBezTo>
                      <a:pt x="1338" y="208"/>
                      <a:pt x="1343" y="216"/>
                      <a:pt x="1345" y="224"/>
                    </a:cubicBezTo>
                    <a:cubicBezTo>
                      <a:pt x="1346" y="231"/>
                      <a:pt x="1343" y="235"/>
                      <a:pt x="1335" y="235"/>
                    </a:cubicBezTo>
                    <a:cubicBezTo>
                      <a:pt x="1320" y="234"/>
                      <a:pt x="1303" y="228"/>
                      <a:pt x="1307" y="256"/>
                    </a:cubicBezTo>
                    <a:cubicBezTo>
                      <a:pt x="1308" y="267"/>
                      <a:pt x="1284" y="275"/>
                      <a:pt x="1274" y="269"/>
                    </a:cubicBezTo>
                    <a:cubicBezTo>
                      <a:pt x="1268" y="265"/>
                      <a:pt x="1238" y="271"/>
                      <a:pt x="1235" y="278"/>
                    </a:cubicBezTo>
                    <a:cubicBezTo>
                      <a:pt x="1229" y="293"/>
                      <a:pt x="1220" y="286"/>
                      <a:pt x="1215" y="281"/>
                    </a:cubicBezTo>
                    <a:cubicBezTo>
                      <a:pt x="1205" y="270"/>
                      <a:pt x="1198" y="272"/>
                      <a:pt x="1189" y="281"/>
                    </a:cubicBezTo>
                    <a:cubicBezTo>
                      <a:pt x="1183" y="287"/>
                      <a:pt x="1174" y="290"/>
                      <a:pt x="1167" y="295"/>
                    </a:cubicBezTo>
                    <a:cubicBezTo>
                      <a:pt x="1162" y="297"/>
                      <a:pt x="1155" y="300"/>
                      <a:pt x="1163" y="306"/>
                    </a:cubicBezTo>
                    <a:cubicBezTo>
                      <a:pt x="1169" y="310"/>
                      <a:pt x="1169" y="314"/>
                      <a:pt x="1164" y="318"/>
                    </a:cubicBezTo>
                    <a:cubicBezTo>
                      <a:pt x="1159" y="323"/>
                      <a:pt x="1155" y="323"/>
                      <a:pt x="1150" y="319"/>
                    </a:cubicBezTo>
                    <a:cubicBezTo>
                      <a:pt x="1147" y="318"/>
                      <a:pt x="1144" y="316"/>
                      <a:pt x="1142" y="314"/>
                    </a:cubicBezTo>
                    <a:cubicBezTo>
                      <a:pt x="1137" y="311"/>
                      <a:pt x="1133" y="311"/>
                      <a:pt x="1129" y="315"/>
                    </a:cubicBezTo>
                    <a:cubicBezTo>
                      <a:pt x="1124" y="320"/>
                      <a:pt x="1130" y="322"/>
                      <a:pt x="1133" y="325"/>
                    </a:cubicBezTo>
                    <a:cubicBezTo>
                      <a:pt x="1138" y="332"/>
                      <a:pt x="1152" y="336"/>
                      <a:pt x="1146" y="347"/>
                    </a:cubicBezTo>
                    <a:cubicBezTo>
                      <a:pt x="1141" y="356"/>
                      <a:pt x="1129" y="352"/>
                      <a:pt x="1120" y="351"/>
                    </a:cubicBezTo>
                    <a:cubicBezTo>
                      <a:pt x="1103" y="348"/>
                      <a:pt x="1091" y="352"/>
                      <a:pt x="1084" y="369"/>
                    </a:cubicBezTo>
                    <a:cubicBezTo>
                      <a:pt x="1081" y="377"/>
                      <a:pt x="1073" y="380"/>
                      <a:pt x="1065" y="381"/>
                    </a:cubicBezTo>
                    <a:cubicBezTo>
                      <a:pt x="1056" y="381"/>
                      <a:pt x="1048" y="376"/>
                      <a:pt x="1047" y="368"/>
                    </a:cubicBezTo>
                    <a:cubicBezTo>
                      <a:pt x="1043" y="349"/>
                      <a:pt x="1033" y="356"/>
                      <a:pt x="1023" y="360"/>
                    </a:cubicBezTo>
                    <a:cubicBezTo>
                      <a:pt x="1008" y="368"/>
                      <a:pt x="976" y="351"/>
                      <a:pt x="975" y="333"/>
                    </a:cubicBezTo>
                    <a:cubicBezTo>
                      <a:pt x="974" y="325"/>
                      <a:pt x="969" y="327"/>
                      <a:pt x="965" y="328"/>
                    </a:cubicBezTo>
                    <a:cubicBezTo>
                      <a:pt x="956" y="329"/>
                      <a:pt x="941" y="322"/>
                      <a:pt x="939" y="337"/>
                    </a:cubicBezTo>
                    <a:cubicBezTo>
                      <a:pt x="937" y="350"/>
                      <a:pt x="934" y="356"/>
                      <a:pt x="920" y="353"/>
                    </a:cubicBezTo>
                    <a:cubicBezTo>
                      <a:pt x="916" y="352"/>
                      <a:pt x="912" y="356"/>
                      <a:pt x="909" y="360"/>
                    </a:cubicBezTo>
                    <a:cubicBezTo>
                      <a:pt x="902" y="370"/>
                      <a:pt x="897" y="383"/>
                      <a:pt x="880" y="376"/>
                    </a:cubicBezTo>
                    <a:cubicBezTo>
                      <a:pt x="878" y="374"/>
                      <a:pt x="873" y="376"/>
                      <a:pt x="872" y="380"/>
                    </a:cubicBezTo>
                    <a:cubicBezTo>
                      <a:pt x="871" y="384"/>
                      <a:pt x="875" y="385"/>
                      <a:pt x="878" y="387"/>
                    </a:cubicBezTo>
                    <a:cubicBezTo>
                      <a:pt x="896" y="399"/>
                      <a:pt x="897" y="408"/>
                      <a:pt x="878" y="419"/>
                    </a:cubicBezTo>
                    <a:cubicBezTo>
                      <a:pt x="865" y="426"/>
                      <a:pt x="870" y="439"/>
                      <a:pt x="867" y="449"/>
                    </a:cubicBezTo>
                    <a:cubicBezTo>
                      <a:pt x="857" y="479"/>
                      <a:pt x="861" y="478"/>
                      <a:pt x="890" y="490"/>
                    </a:cubicBezTo>
                    <a:cubicBezTo>
                      <a:pt x="902" y="496"/>
                      <a:pt x="913" y="498"/>
                      <a:pt x="920" y="512"/>
                    </a:cubicBezTo>
                    <a:cubicBezTo>
                      <a:pt x="925" y="523"/>
                      <a:pt x="941" y="520"/>
                      <a:pt x="951" y="527"/>
                    </a:cubicBezTo>
                    <a:cubicBezTo>
                      <a:pt x="962" y="535"/>
                      <a:pt x="962" y="539"/>
                      <a:pt x="951" y="545"/>
                    </a:cubicBezTo>
                    <a:cubicBezTo>
                      <a:pt x="949" y="546"/>
                      <a:pt x="946" y="548"/>
                      <a:pt x="945" y="550"/>
                    </a:cubicBezTo>
                    <a:cubicBezTo>
                      <a:pt x="942" y="556"/>
                      <a:pt x="927" y="553"/>
                      <a:pt x="931" y="563"/>
                    </a:cubicBezTo>
                    <a:cubicBezTo>
                      <a:pt x="935" y="571"/>
                      <a:pt x="944" y="579"/>
                      <a:pt x="955" y="579"/>
                    </a:cubicBezTo>
                    <a:cubicBezTo>
                      <a:pt x="955" y="579"/>
                      <a:pt x="956" y="579"/>
                      <a:pt x="957" y="579"/>
                    </a:cubicBezTo>
                    <a:cubicBezTo>
                      <a:pt x="988" y="574"/>
                      <a:pt x="1016" y="579"/>
                      <a:pt x="1037" y="607"/>
                    </a:cubicBezTo>
                    <a:cubicBezTo>
                      <a:pt x="1043" y="592"/>
                      <a:pt x="1037" y="571"/>
                      <a:pt x="1060" y="571"/>
                    </a:cubicBezTo>
                    <a:cubicBezTo>
                      <a:pt x="1076" y="572"/>
                      <a:pt x="1090" y="556"/>
                      <a:pt x="1105" y="572"/>
                    </a:cubicBezTo>
                    <a:cubicBezTo>
                      <a:pt x="1110" y="562"/>
                      <a:pt x="1097" y="562"/>
                      <a:pt x="1100" y="554"/>
                    </a:cubicBezTo>
                    <a:cubicBezTo>
                      <a:pt x="1100" y="554"/>
                      <a:pt x="1103" y="552"/>
                      <a:pt x="1103" y="552"/>
                    </a:cubicBezTo>
                    <a:cubicBezTo>
                      <a:pt x="1115" y="559"/>
                      <a:pt x="1124" y="544"/>
                      <a:pt x="1137" y="549"/>
                    </a:cubicBezTo>
                    <a:cubicBezTo>
                      <a:pt x="1143" y="551"/>
                      <a:pt x="1133" y="538"/>
                      <a:pt x="1142" y="535"/>
                    </a:cubicBezTo>
                    <a:cubicBezTo>
                      <a:pt x="1151" y="543"/>
                      <a:pt x="1163" y="546"/>
                      <a:pt x="1173" y="551"/>
                    </a:cubicBezTo>
                    <a:cubicBezTo>
                      <a:pt x="1169" y="560"/>
                      <a:pt x="1174" y="564"/>
                      <a:pt x="1181" y="566"/>
                    </a:cubicBezTo>
                    <a:cubicBezTo>
                      <a:pt x="1188" y="569"/>
                      <a:pt x="1196" y="570"/>
                      <a:pt x="1195" y="580"/>
                    </a:cubicBezTo>
                    <a:cubicBezTo>
                      <a:pt x="1194" y="589"/>
                      <a:pt x="1189" y="595"/>
                      <a:pt x="1180" y="596"/>
                    </a:cubicBezTo>
                    <a:cubicBezTo>
                      <a:pt x="1177" y="597"/>
                      <a:pt x="1172" y="598"/>
                      <a:pt x="1171" y="605"/>
                    </a:cubicBezTo>
                    <a:cubicBezTo>
                      <a:pt x="1184" y="603"/>
                      <a:pt x="1196" y="614"/>
                      <a:pt x="1210" y="608"/>
                    </a:cubicBezTo>
                    <a:cubicBezTo>
                      <a:pt x="1215" y="605"/>
                      <a:pt x="1221" y="611"/>
                      <a:pt x="1224" y="617"/>
                    </a:cubicBezTo>
                    <a:cubicBezTo>
                      <a:pt x="1227" y="624"/>
                      <a:pt x="1223" y="629"/>
                      <a:pt x="1218" y="632"/>
                    </a:cubicBezTo>
                    <a:cubicBezTo>
                      <a:pt x="1208" y="639"/>
                      <a:pt x="1200" y="645"/>
                      <a:pt x="1204" y="659"/>
                    </a:cubicBezTo>
                    <a:cubicBezTo>
                      <a:pt x="1205" y="662"/>
                      <a:pt x="1202" y="669"/>
                      <a:pt x="1199" y="670"/>
                    </a:cubicBezTo>
                    <a:cubicBezTo>
                      <a:pt x="1180" y="674"/>
                      <a:pt x="1170" y="692"/>
                      <a:pt x="1154" y="702"/>
                    </a:cubicBezTo>
                    <a:cubicBezTo>
                      <a:pt x="1136" y="713"/>
                      <a:pt x="1118" y="723"/>
                      <a:pt x="1099" y="733"/>
                    </a:cubicBezTo>
                    <a:cubicBezTo>
                      <a:pt x="1090" y="738"/>
                      <a:pt x="1098" y="742"/>
                      <a:pt x="1102" y="746"/>
                    </a:cubicBezTo>
                    <a:cubicBezTo>
                      <a:pt x="1109" y="751"/>
                      <a:pt x="1126" y="740"/>
                      <a:pt x="1124" y="756"/>
                    </a:cubicBezTo>
                    <a:cubicBezTo>
                      <a:pt x="1122" y="769"/>
                      <a:pt x="1108" y="771"/>
                      <a:pt x="1095" y="769"/>
                    </a:cubicBezTo>
                    <a:cubicBezTo>
                      <a:pt x="1091" y="780"/>
                      <a:pt x="1119" y="778"/>
                      <a:pt x="1104" y="790"/>
                    </a:cubicBezTo>
                    <a:cubicBezTo>
                      <a:pt x="1097" y="795"/>
                      <a:pt x="1085" y="795"/>
                      <a:pt x="1076" y="801"/>
                    </a:cubicBezTo>
                    <a:cubicBezTo>
                      <a:pt x="1074" y="795"/>
                      <a:pt x="1080" y="785"/>
                      <a:pt x="1069" y="784"/>
                    </a:cubicBezTo>
                    <a:cubicBezTo>
                      <a:pt x="1059" y="784"/>
                      <a:pt x="1062" y="792"/>
                      <a:pt x="1061" y="797"/>
                    </a:cubicBezTo>
                    <a:cubicBezTo>
                      <a:pt x="1060" y="804"/>
                      <a:pt x="1055" y="807"/>
                      <a:pt x="1051" y="812"/>
                    </a:cubicBezTo>
                    <a:cubicBezTo>
                      <a:pt x="1043" y="820"/>
                      <a:pt x="1032" y="826"/>
                      <a:pt x="1044" y="841"/>
                    </a:cubicBezTo>
                    <a:cubicBezTo>
                      <a:pt x="1049" y="847"/>
                      <a:pt x="1045" y="857"/>
                      <a:pt x="1035" y="860"/>
                    </a:cubicBezTo>
                    <a:cubicBezTo>
                      <a:pt x="1027" y="863"/>
                      <a:pt x="1018" y="865"/>
                      <a:pt x="1009" y="868"/>
                    </a:cubicBezTo>
                    <a:cubicBezTo>
                      <a:pt x="997" y="872"/>
                      <a:pt x="992" y="868"/>
                      <a:pt x="995" y="856"/>
                    </a:cubicBezTo>
                    <a:cubicBezTo>
                      <a:pt x="998" y="846"/>
                      <a:pt x="994" y="840"/>
                      <a:pt x="986" y="836"/>
                    </a:cubicBezTo>
                    <a:cubicBezTo>
                      <a:pt x="977" y="833"/>
                      <a:pt x="971" y="838"/>
                      <a:pt x="966" y="846"/>
                    </a:cubicBezTo>
                    <a:cubicBezTo>
                      <a:pt x="953" y="867"/>
                      <a:pt x="935" y="874"/>
                      <a:pt x="910" y="867"/>
                    </a:cubicBezTo>
                    <a:cubicBezTo>
                      <a:pt x="884" y="860"/>
                      <a:pt x="857" y="871"/>
                      <a:pt x="830" y="864"/>
                    </a:cubicBezTo>
                    <a:cubicBezTo>
                      <a:pt x="822" y="862"/>
                      <a:pt x="813" y="872"/>
                      <a:pt x="803" y="873"/>
                    </a:cubicBezTo>
                    <a:cubicBezTo>
                      <a:pt x="799" y="873"/>
                      <a:pt x="794" y="876"/>
                      <a:pt x="791" y="874"/>
                    </a:cubicBezTo>
                    <a:cubicBezTo>
                      <a:pt x="769" y="857"/>
                      <a:pt x="744" y="871"/>
                      <a:pt x="720" y="867"/>
                    </a:cubicBezTo>
                    <a:cubicBezTo>
                      <a:pt x="716" y="867"/>
                      <a:pt x="710" y="867"/>
                      <a:pt x="709" y="871"/>
                    </a:cubicBezTo>
                    <a:cubicBezTo>
                      <a:pt x="709" y="887"/>
                      <a:pt x="692" y="895"/>
                      <a:pt x="690" y="909"/>
                    </a:cubicBezTo>
                    <a:cubicBezTo>
                      <a:pt x="688" y="916"/>
                      <a:pt x="687" y="923"/>
                      <a:pt x="678" y="922"/>
                    </a:cubicBezTo>
                    <a:cubicBezTo>
                      <a:pt x="671" y="921"/>
                      <a:pt x="666" y="916"/>
                      <a:pt x="666" y="909"/>
                    </a:cubicBezTo>
                    <a:cubicBezTo>
                      <a:pt x="666" y="895"/>
                      <a:pt x="662" y="884"/>
                      <a:pt x="655" y="872"/>
                    </a:cubicBezTo>
                    <a:cubicBezTo>
                      <a:pt x="648" y="860"/>
                      <a:pt x="667" y="854"/>
                      <a:pt x="668" y="842"/>
                    </a:cubicBezTo>
                    <a:cubicBezTo>
                      <a:pt x="662" y="842"/>
                      <a:pt x="658" y="837"/>
                      <a:pt x="652" y="847"/>
                    </a:cubicBezTo>
                    <a:cubicBezTo>
                      <a:pt x="645" y="862"/>
                      <a:pt x="638" y="875"/>
                      <a:pt x="612" y="866"/>
                    </a:cubicBezTo>
                    <a:cubicBezTo>
                      <a:pt x="596" y="861"/>
                      <a:pt x="570" y="859"/>
                      <a:pt x="549" y="868"/>
                    </a:cubicBezTo>
                    <a:cubicBezTo>
                      <a:pt x="537" y="873"/>
                      <a:pt x="523" y="866"/>
                      <a:pt x="510" y="868"/>
                    </a:cubicBezTo>
                    <a:cubicBezTo>
                      <a:pt x="503" y="870"/>
                      <a:pt x="492" y="862"/>
                      <a:pt x="500" y="878"/>
                    </a:cubicBezTo>
                    <a:cubicBezTo>
                      <a:pt x="501" y="882"/>
                      <a:pt x="496" y="882"/>
                      <a:pt x="493" y="881"/>
                    </a:cubicBezTo>
                    <a:cubicBezTo>
                      <a:pt x="486" y="878"/>
                      <a:pt x="480" y="880"/>
                      <a:pt x="477" y="886"/>
                    </a:cubicBezTo>
                    <a:cubicBezTo>
                      <a:pt x="474" y="894"/>
                      <a:pt x="486" y="892"/>
                      <a:pt x="488" y="899"/>
                    </a:cubicBezTo>
                    <a:cubicBezTo>
                      <a:pt x="485" y="905"/>
                      <a:pt x="476" y="907"/>
                      <a:pt x="472" y="906"/>
                    </a:cubicBezTo>
                    <a:cubicBezTo>
                      <a:pt x="460" y="903"/>
                      <a:pt x="450" y="904"/>
                      <a:pt x="438" y="907"/>
                    </a:cubicBezTo>
                    <a:cubicBezTo>
                      <a:pt x="429" y="908"/>
                      <a:pt x="422" y="902"/>
                      <a:pt x="416" y="896"/>
                    </a:cubicBezTo>
                    <a:cubicBezTo>
                      <a:pt x="412" y="892"/>
                      <a:pt x="408" y="891"/>
                      <a:pt x="404" y="896"/>
                    </a:cubicBezTo>
                    <a:cubicBezTo>
                      <a:pt x="401" y="901"/>
                      <a:pt x="405" y="903"/>
                      <a:pt x="409" y="905"/>
                    </a:cubicBezTo>
                    <a:cubicBezTo>
                      <a:pt x="413" y="907"/>
                      <a:pt x="417" y="909"/>
                      <a:pt x="419" y="914"/>
                    </a:cubicBezTo>
                    <a:cubicBezTo>
                      <a:pt x="421" y="917"/>
                      <a:pt x="425" y="920"/>
                      <a:pt x="422" y="924"/>
                    </a:cubicBezTo>
                    <a:cubicBezTo>
                      <a:pt x="420" y="926"/>
                      <a:pt x="415" y="927"/>
                      <a:pt x="412" y="927"/>
                    </a:cubicBezTo>
                    <a:cubicBezTo>
                      <a:pt x="401" y="924"/>
                      <a:pt x="389" y="922"/>
                      <a:pt x="377" y="926"/>
                    </a:cubicBezTo>
                    <a:cubicBezTo>
                      <a:pt x="371" y="928"/>
                      <a:pt x="369" y="923"/>
                      <a:pt x="365" y="919"/>
                    </a:cubicBezTo>
                    <a:cubicBezTo>
                      <a:pt x="354" y="907"/>
                      <a:pt x="343" y="908"/>
                      <a:pt x="335" y="922"/>
                    </a:cubicBezTo>
                    <a:cubicBezTo>
                      <a:pt x="328" y="934"/>
                      <a:pt x="316" y="938"/>
                      <a:pt x="304" y="941"/>
                    </a:cubicBezTo>
                    <a:cubicBezTo>
                      <a:pt x="304" y="943"/>
                      <a:pt x="304" y="944"/>
                      <a:pt x="305" y="945"/>
                    </a:cubicBezTo>
                    <a:cubicBezTo>
                      <a:pt x="308" y="951"/>
                      <a:pt x="325" y="941"/>
                      <a:pt x="318" y="957"/>
                    </a:cubicBezTo>
                    <a:cubicBezTo>
                      <a:pt x="313" y="968"/>
                      <a:pt x="303" y="968"/>
                      <a:pt x="295" y="962"/>
                    </a:cubicBezTo>
                    <a:cubicBezTo>
                      <a:pt x="279" y="949"/>
                      <a:pt x="268" y="952"/>
                      <a:pt x="252" y="964"/>
                    </a:cubicBezTo>
                    <a:cubicBezTo>
                      <a:pt x="235" y="978"/>
                      <a:pt x="212" y="974"/>
                      <a:pt x="191" y="966"/>
                    </a:cubicBezTo>
                    <a:cubicBezTo>
                      <a:pt x="174" y="959"/>
                      <a:pt x="152" y="978"/>
                      <a:pt x="154" y="997"/>
                    </a:cubicBezTo>
                    <a:cubicBezTo>
                      <a:pt x="156" y="1008"/>
                      <a:pt x="145" y="1004"/>
                      <a:pt x="143" y="1002"/>
                    </a:cubicBezTo>
                    <a:cubicBezTo>
                      <a:pt x="125" y="989"/>
                      <a:pt x="112" y="1000"/>
                      <a:pt x="99" y="1010"/>
                    </a:cubicBezTo>
                    <a:cubicBezTo>
                      <a:pt x="92" y="1015"/>
                      <a:pt x="88" y="1025"/>
                      <a:pt x="77" y="1021"/>
                    </a:cubicBezTo>
                    <a:cubicBezTo>
                      <a:pt x="68" y="1017"/>
                      <a:pt x="60" y="1024"/>
                      <a:pt x="52" y="1025"/>
                    </a:cubicBezTo>
                    <a:cubicBezTo>
                      <a:pt x="51" y="1030"/>
                      <a:pt x="55" y="1031"/>
                      <a:pt x="57" y="1033"/>
                    </a:cubicBezTo>
                    <a:cubicBezTo>
                      <a:pt x="61" y="1037"/>
                      <a:pt x="68" y="1040"/>
                      <a:pt x="62" y="1047"/>
                    </a:cubicBezTo>
                    <a:cubicBezTo>
                      <a:pt x="57" y="1053"/>
                      <a:pt x="51" y="1052"/>
                      <a:pt x="47" y="1046"/>
                    </a:cubicBezTo>
                    <a:cubicBezTo>
                      <a:pt x="43" y="1039"/>
                      <a:pt x="38" y="1044"/>
                      <a:pt x="33" y="1043"/>
                    </a:cubicBezTo>
                    <a:cubicBezTo>
                      <a:pt x="32" y="1019"/>
                      <a:pt x="12" y="1031"/>
                      <a:pt x="0" y="1025"/>
                    </a:cubicBezTo>
                    <a:cubicBezTo>
                      <a:pt x="4" y="1006"/>
                      <a:pt x="27" y="1017"/>
                      <a:pt x="33" y="1003"/>
                    </a:cubicBezTo>
                    <a:cubicBezTo>
                      <a:pt x="47" y="988"/>
                      <a:pt x="48" y="965"/>
                      <a:pt x="64" y="951"/>
                    </a:cubicBezTo>
                    <a:cubicBezTo>
                      <a:pt x="66" y="949"/>
                      <a:pt x="65" y="952"/>
                      <a:pt x="66" y="949"/>
                    </a:cubicBezTo>
                    <a:cubicBezTo>
                      <a:pt x="68" y="908"/>
                      <a:pt x="106" y="909"/>
                      <a:pt x="131" y="895"/>
                    </a:cubicBezTo>
                    <a:cubicBezTo>
                      <a:pt x="140" y="890"/>
                      <a:pt x="136" y="885"/>
                      <a:pt x="138" y="879"/>
                    </a:cubicBezTo>
                    <a:cubicBezTo>
                      <a:pt x="138" y="879"/>
                      <a:pt x="138" y="879"/>
                      <a:pt x="138" y="879"/>
                    </a:cubicBezTo>
                    <a:cubicBezTo>
                      <a:pt x="139" y="873"/>
                      <a:pt x="144" y="870"/>
                      <a:pt x="150" y="868"/>
                    </a:cubicBezTo>
                    <a:cubicBezTo>
                      <a:pt x="156" y="866"/>
                      <a:pt x="163" y="865"/>
                      <a:pt x="170" y="863"/>
                    </a:cubicBezTo>
                    <a:close/>
                  </a:path>
                </a:pathLst>
              </a:custGeom>
              <a:solidFill>
                <a:srgbClr val="F5B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" name="Freeform 13">
                <a:extLst>
                  <a:ext uri="{FF2B5EF4-FFF2-40B4-BE49-F238E27FC236}">
                    <a16:creationId xmlns:a16="http://schemas.microsoft.com/office/drawing/2014/main" id="{E088B12F-0A6E-89AA-6E78-B643099F1E56}"/>
                  </a:ext>
                </a:extLst>
              </p:cNvPr>
              <p:cNvSpPr/>
              <p:nvPr/>
            </p:nvSpPr>
            <p:spPr bwMode="auto">
              <a:xfrm>
                <a:off x="2729" y="609"/>
                <a:ext cx="228" cy="223"/>
              </a:xfrm>
              <a:custGeom>
                <a:avLst/>
                <a:gdLst>
                  <a:gd name="T0" fmla="*/ 672 w 829"/>
                  <a:gd name="T1" fmla="*/ 683 h 810"/>
                  <a:gd name="T2" fmla="*/ 642 w 829"/>
                  <a:gd name="T3" fmla="*/ 710 h 810"/>
                  <a:gd name="T4" fmla="*/ 654 w 829"/>
                  <a:gd name="T5" fmla="*/ 737 h 810"/>
                  <a:gd name="T6" fmla="*/ 573 w 829"/>
                  <a:gd name="T7" fmla="*/ 755 h 810"/>
                  <a:gd name="T8" fmla="*/ 452 w 829"/>
                  <a:gd name="T9" fmla="*/ 757 h 810"/>
                  <a:gd name="T10" fmla="*/ 322 w 829"/>
                  <a:gd name="T11" fmla="*/ 799 h 810"/>
                  <a:gd name="T12" fmla="*/ 287 w 829"/>
                  <a:gd name="T13" fmla="*/ 781 h 810"/>
                  <a:gd name="T14" fmla="*/ 319 w 829"/>
                  <a:gd name="T15" fmla="*/ 749 h 810"/>
                  <a:gd name="T16" fmla="*/ 321 w 829"/>
                  <a:gd name="T17" fmla="*/ 712 h 810"/>
                  <a:gd name="T18" fmla="*/ 161 w 829"/>
                  <a:gd name="T19" fmla="*/ 705 h 810"/>
                  <a:gd name="T20" fmla="*/ 124 w 829"/>
                  <a:gd name="T21" fmla="*/ 696 h 810"/>
                  <a:gd name="T22" fmla="*/ 142 w 829"/>
                  <a:gd name="T23" fmla="*/ 669 h 810"/>
                  <a:gd name="T24" fmla="*/ 176 w 829"/>
                  <a:gd name="T25" fmla="*/ 660 h 810"/>
                  <a:gd name="T26" fmla="*/ 156 w 829"/>
                  <a:gd name="T27" fmla="*/ 604 h 810"/>
                  <a:gd name="T28" fmla="*/ 137 w 829"/>
                  <a:gd name="T29" fmla="*/ 572 h 810"/>
                  <a:gd name="T30" fmla="*/ 178 w 829"/>
                  <a:gd name="T31" fmla="*/ 561 h 810"/>
                  <a:gd name="T32" fmla="*/ 183 w 829"/>
                  <a:gd name="T33" fmla="*/ 499 h 810"/>
                  <a:gd name="T34" fmla="*/ 108 w 829"/>
                  <a:gd name="T35" fmla="*/ 469 h 810"/>
                  <a:gd name="T36" fmla="*/ 159 w 829"/>
                  <a:gd name="T37" fmla="*/ 395 h 810"/>
                  <a:gd name="T38" fmla="*/ 149 w 829"/>
                  <a:gd name="T39" fmla="*/ 339 h 810"/>
                  <a:gd name="T40" fmla="*/ 203 w 829"/>
                  <a:gd name="T41" fmla="*/ 290 h 810"/>
                  <a:gd name="T42" fmla="*/ 191 w 829"/>
                  <a:gd name="T43" fmla="*/ 258 h 810"/>
                  <a:gd name="T44" fmla="*/ 204 w 829"/>
                  <a:gd name="T45" fmla="*/ 211 h 810"/>
                  <a:gd name="T46" fmla="*/ 62 w 829"/>
                  <a:gd name="T47" fmla="*/ 276 h 810"/>
                  <a:gd name="T48" fmla="*/ 8 w 829"/>
                  <a:gd name="T49" fmla="*/ 321 h 810"/>
                  <a:gd name="T50" fmla="*/ 61 w 829"/>
                  <a:gd name="T51" fmla="*/ 247 h 810"/>
                  <a:gd name="T52" fmla="*/ 201 w 829"/>
                  <a:gd name="T53" fmla="*/ 174 h 810"/>
                  <a:gd name="T54" fmla="*/ 336 w 829"/>
                  <a:gd name="T55" fmla="*/ 103 h 810"/>
                  <a:gd name="T56" fmla="*/ 426 w 829"/>
                  <a:gd name="T57" fmla="*/ 56 h 810"/>
                  <a:gd name="T58" fmla="*/ 488 w 829"/>
                  <a:gd name="T59" fmla="*/ 27 h 810"/>
                  <a:gd name="T60" fmla="*/ 540 w 829"/>
                  <a:gd name="T61" fmla="*/ 11 h 810"/>
                  <a:gd name="T62" fmla="*/ 564 w 829"/>
                  <a:gd name="T63" fmla="*/ 53 h 810"/>
                  <a:gd name="T64" fmla="*/ 523 w 829"/>
                  <a:gd name="T65" fmla="*/ 80 h 810"/>
                  <a:gd name="T66" fmla="*/ 498 w 829"/>
                  <a:gd name="T67" fmla="*/ 109 h 810"/>
                  <a:gd name="T68" fmla="*/ 387 w 829"/>
                  <a:gd name="T69" fmla="*/ 113 h 810"/>
                  <a:gd name="T70" fmla="*/ 321 w 829"/>
                  <a:gd name="T71" fmla="*/ 195 h 810"/>
                  <a:gd name="T72" fmla="*/ 320 w 829"/>
                  <a:gd name="T73" fmla="*/ 317 h 810"/>
                  <a:gd name="T74" fmla="*/ 444 w 829"/>
                  <a:gd name="T75" fmla="*/ 356 h 810"/>
                  <a:gd name="T76" fmla="*/ 481 w 829"/>
                  <a:gd name="T77" fmla="*/ 328 h 810"/>
                  <a:gd name="T78" fmla="*/ 409 w 829"/>
                  <a:gd name="T79" fmla="*/ 424 h 810"/>
                  <a:gd name="T80" fmla="*/ 440 w 829"/>
                  <a:gd name="T81" fmla="*/ 475 h 810"/>
                  <a:gd name="T82" fmla="*/ 523 w 829"/>
                  <a:gd name="T83" fmla="*/ 481 h 810"/>
                  <a:gd name="T84" fmla="*/ 606 w 829"/>
                  <a:gd name="T85" fmla="*/ 360 h 810"/>
                  <a:gd name="T86" fmla="*/ 640 w 829"/>
                  <a:gd name="T87" fmla="*/ 329 h 810"/>
                  <a:gd name="T88" fmla="*/ 587 w 829"/>
                  <a:gd name="T89" fmla="*/ 303 h 810"/>
                  <a:gd name="T90" fmla="*/ 495 w 829"/>
                  <a:gd name="T91" fmla="*/ 247 h 810"/>
                  <a:gd name="T92" fmla="*/ 559 w 829"/>
                  <a:gd name="T93" fmla="*/ 143 h 810"/>
                  <a:gd name="T94" fmla="*/ 663 w 829"/>
                  <a:gd name="T95" fmla="*/ 97 h 810"/>
                  <a:gd name="T96" fmla="*/ 704 w 829"/>
                  <a:gd name="T97" fmla="*/ 164 h 810"/>
                  <a:gd name="T98" fmla="*/ 732 w 829"/>
                  <a:gd name="T99" fmla="*/ 210 h 810"/>
                  <a:gd name="T100" fmla="*/ 819 w 829"/>
                  <a:gd name="T101" fmla="*/ 220 h 810"/>
                  <a:gd name="T102" fmla="*/ 757 w 829"/>
                  <a:gd name="T103" fmla="*/ 265 h 810"/>
                  <a:gd name="T104" fmla="*/ 702 w 829"/>
                  <a:gd name="T105" fmla="*/ 321 h 810"/>
                  <a:gd name="T106" fmla="*/ 650 w 829"/>
                  <a:gd name="T107" fmla="*/ 443 h 810"/>
                  <a:gd name="T108" fmla="*/ 616 w 829"/>
                  <a:gd name="T109" fmla="*/ 572 h 810"/>
                  <a:gd name="T110" fmla="*/ 680 w 829"/>
                  <a:gd name="T111" fmla="*/ 623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29" h="810">
                    <a:moveTo>
                      <a:pt x="644" y="663"/>
                    </a:moveTo>
                    <a:cubicBezTo>
                      <a:pt x="639" y="669"/>
                      <a:pt x="627" y="653"/>
                      <a:pt x="625" y="667"/>
                    </a:cubicBezTo>
                    <a:cubicBezTo>
                      <a:pt x="623" y="678"/>
                      <a:pt x="634" y="682"/>
                      <a:pt x="643" y="685"/>
                    </a:cubicBezTo>
                    <a:cubicBezTo>
                      <a:pt x="653" y="690"/>
                      <a:pt x="662" y="682"/>
                      <a:pt x="672" y="683"/>
                    </a:cubicBezTo>
                    <a:cubicBezTo>
                      <a:pt x="676" y="683"/>
                      <a:pt x="681" y="683"/>
                      <a:pt x="681" y="688"/>
                    </a:cubicBezTo>
                    <a:cubicBezTo>
                      <a:pt x="682" y="693"/>
                      <a:pt x="678" y="692"/>
                      <a:pt x="675" y="693"/>
                    </a:cubicBezTo>
                    <a:cubicBezTo>
                      <a:pt x="669" y="693"/>
                      <a:pt x="669" y="699"/>
                      <a:pt x="666" y="703"/>
                    </a:cubicBezTo>
                    <a:cubicBezTo>
                      <a:pt x="659" y="710"/>
                      <a:pt x="652" y="716"/>
                      <a:pt x="642" y="710"/>
                    </a:cubicBezTo>
                    <a:cubicBezTo>
                      <a:pt x="638" y="707"/>
                      <a:pt x="632" y="705"/>
                      <a:pt x="630" y="710"/>
                    </a:cubicBezTo>
                    <a:cubicBezTo>
                      <a:pt x="627" y="716"/>
                      <a:pt x="631" y="720"/>
                      <a:pt x="636" y="723"/>
                    </a:cubicBezTo>
                    <a:cubicBezTo>
                      <a:pt x="639" y="724"/>
                      <a:pt x="641" y="725"/>
                      <a:pt x="644" y="726"/>
                    </a:cubicBezTo>
                    <a:cubicBezTo>
                      <a:pt x="648" y="729"/>
                      <a:pt x="654" y="732"/>
                      <a:pt x="654" y="737"/>
                    </a:cubicBezTo>
                    <a:cubicBezTo>
                      <a:pt x="654" y="745"/>
                      <a:pt x="646" y="742"/>
                      <a:pt x="642" y="743"/>
                    </a:cubicBezTo>
                    <a:cubicBezTo>
                      <a:pt x="636" y="744"/>
                      <a:pt x="633" y="748"/>
                      <a:pt x="629" y="752"/>
                    </a:cubicBezTo>
                    <a:cubicBezTo>
                      <a:pt x="625" y="755"/>
                      <a:pt x="622" y="758"/>
                      <a:pt x="617" y="754"/>
                    </a:cubicBezTo>
                    <a:cubicBezTo>
                      <a:pt x="602" y="739"/>
                      <a:pt x="587" y="750"/>
                      <a:pt x="573" y="755"/>
                    </a:cubicBezTo>
                    <a:cubicBezTo>
                      <a:pt x="558" y="760"/>
                      <a:pt x="545" y="770"/>
                      <a:pt x="531" y="778"/>
                    </a:cubicBezTo>
                    <a:cubicBezTo>
                      <a:pt x="518" y="786"/>
                      <a:pt x="502" y="779"/>
                      <a:pt x="488" y="785"/>
                    </a:cubicBezTo>
                    <a:cubicBezTo>
                      <a:pt x="482" y="787"/>
                      <a:pt x="482" y="777"/>
                      <a:pt x="480" y="772"/>
                    </a:cubicBezTo>
                    <a:cubicBezTo>
                      <a:pt x="475" y="759"/>
                      <a:pt x="473" y="748"/>
                      <a:pt x="452" y="757"/>
                    </a:cubicBezTo>
                    <a:cubicBezTo>
                      <a:pt x="438" y="762"/>
                      <a:pt x="417" y="776"/>
                      <a:pt x="402" y="752"/>
                    </a:cubicBezTo>
                    <a:cubicBezTo>
                      <a:pt x="397" y="743"/>
                      <a:pt x="391" y="748"/>
                      <a:pt x="388" y="756"/>
                    </a:cubicBezTo>
                    <a:cubicBezTo>
                      <a:pt x="381" y="781"/>
                      <a:pt x="357" y="789"/>
                      <a:pt x="340" y="804"/>
                    </a:cubicBezTo>
                    <a:cubicBezTo>
                      <a:pt x="334" y="810"/>
                      <a:pt x="327" y="805"/>
                      <a:pt x="322" y="799"/>
                    </a:cubicBezTo>
                    <a:cubicBezTo>
                      <a:pt x="325" y="791"/>
                      <a:pt x="334" y="797"/>
                      <a:pt x="339" y="791"/>
                    </a:cubicBezTo>
                    <a:cubicBezTo>
                      <a:pt x="334" y="786"/>
                      <a:pt x="330" y="780"/>
                      <a:pt x="325" y="776"/>
                    </a:cubicBezTo>
                    <a:cubicBezTo>
                      <a:pt x="322" y="773"/>
                      <a:pt x="316" y="770"/>
                      <a:pt x="315" y="773"/>
                    </a:cubicBezTo>
                    <a:cubicBezTo>
                      <a:pt x="311" y="793"/>
                      <a:pt x="296" y="775"/>
                      <a:pt x="287" y="781"/>
                    </a:cubicBezTo>
                    <a:cubicBezTo>
                      <a:pt x="281" y="785"/>
                      <a:pt x="258" y="764"/>
                      <a:pt x="259" y="757"/>
                    </a:cubicBezTo>
                    <a:cubicBezTo>
                      <a:pt x="261" y="742"/>
                      <a:pt x="272" y="734"/>
                      <a:pt x="288" y="742"/>
                    </a:cubicBezTo>
                    <a:cubicBezTo>
                      <a:pt x="297" y="746"/>
                      <a:pt x="305" y="745"/>
                      <a:pt x="313" y="747"/>
                    </a:cubicBezTo>
                    <a:cubicBezTo>
                      <a:pt x="315" y="748"/>
                      <a:pt x="317" y="749"/>
                      <a:pt x="319" y="749"/>
                    </a:cubicBezTo>
                    <a:cubicBezTo>
                      <a:pt x="319" y="727"/>
                      <a:pt x="336" y="738"/>
                      <a:pt x="346" y="734"/>
                    </a:cubicBezTo>
                    <a:cubicBezTo>
                      <a:pt x="351" y="732"/>
                      <a:pt x="354" y="726"/>
                      <a:pt x="351" y="721"/>
                    </a:cubicBezTo>
                    <a:cubicBezTo>
                      <a:pt x="346" y="713"/>
                      <a:pt x="341" y="706"/>
                      <a:pt x="332" y="704"/>
                    </a:cubicBezTo>
                    <a:cubicBezTo>
                      <a:pt x="326" y="702"/>
                      <a:pt x="322" y="705"/>
                      <a:pt x="321" y="712"/>
                    </a:cubicBezTo>
                    <a:cubicBezTo>
                      <a:pt x="320" y="725"/>
                      <a:pt x="313" y="716"/>
                      <a:pt x="309" y="715"/>
                    </a:cubicBezTo>
                    <a:cubicBezTo>
                      <a:pt x="276" y="697"/>
                      <a:pt x="244" y="692"/>
                      <a:pt x="213" y="717"/>
                    </a:cubicBezTo>
                    <a:cubicBezTo>
                      <a:pt x="205" y="723"/>
                      <a:pt x="200" y="725"/>
                      <a:pt x="195" y="713"/>
                    </a:cubicBezTo>
                    <a:cubicBezTo>
                      <a:pt x="186" y="693"/>
                      <a:pt x="181" y="692"/>
                      <a:pt x="161" y="705"/>
                    </a:cubicBezTo>
                    <a:cubicBezTo>
                      <a:pt x="155" y="709"/>
                      <a:pt x="149" y="699"/>
                      <a:pt x="142" y="706"/>
                    </a:cubicBezTo>
                    <a:cubicBezTo>
                      <a:pt x="145" y="712"/>
                      <a:pt x="157" y="714"/>
                      <a:pt x="152" y="725"/>
                    </a:cubicBezTo>
                    <a:cubicBezTo>
                      <a:pt x="142" y="722"/>
                      <a:pt x="138" y="711"/>
                      <a:pt x="126" y="709"/>
                    </a:cubicBezTo>
                    <a:cubicBezTo>
                      <a:pt x="118" y="708"/>
                      <a:pt x="118" y="698"/>
                      <a:pt x="124" y="696"/>
                    </a:cubicBezTo>
                    <a:cubicBezTo>
                      <a:pt x="152" y="690"/>
                      <a:pt x="129" y="677"/>
                      <a:pt x="128" y="668"/>
                    </a:cubicBezTo>
                    <a:cubicBezTo>
                      <a:pt x="127" y="664"/>
                      <a:pt x="110" y="661"/>
                      <a:pt x="120" y="653"/>
                    </a:cubicBezTo>
                    <a:cubicBezTo>
                      <a:pt x="128" y="647"/>
                      <a:pt x="134" y="659"/>
                      <a:pt x="137" y="667"/>
                    </a:cubicBezTo>
                    <a:cubicBezTo>
                      <a:pt x="138" y="668"/>
                      <a:pt x="139" y="668"/>
                      <a:pt x="142" y="669"/>
                    </a:cubicBezTo>
                    <a:cubicBezTo>
                      <a:pt x="146" y="659"/>
                      <a:pt x="159" y="651"/>
                      <a:pt x="152" y="636"/>
                    </a:cubicBezTo>
                    <a:cubicBezTo>
                      <a:pt x="151" y="634"/>
                      <a:pt x="150" y="632"/>
                      <a:pt x="153" y="631"/>
                    </a:cubicBezTo>
                    <a:cubicBezTo>
                      <a:pt x="156" y="630"/>
                      <a:pt x="161" y="630"/>
                      <a:pt x="162" y="633"/>
                    </a:cubicBezTo>
                    <a:cubicBezTo>
                      <a:pt x="164" y="644"/>
                      <a:pt x="179" y="647"/>
                      <a:pt x="176" y="660"/>
                    </a:cubicBezTo>
                    <a:cubicBezTo>
                      <a:pt x="176" y="665"/>
                      <a:pt x="176" y="671"/>
                      <a:pt x="183" y="669"/>
                    </a:cubicBezTo>
                    <a:cubicBezTo>
                      <a:pt x="189" y="668"/>
                      <a:pt x="185" y="663"/>
                      <a:pt x="185" y="660"/>
                    </a:cubicBezTo>
                    <a:cubicBezTo>
                      <a:pt x="188" y="640"/>
                      <a:pt x="182" y="626"/>
                      <a:pt x="159" y="622"/>
                    </a:cubicBezTo>
                    <a:cubicBezTo>
                      <a:pt x="149" y="620"/>
                      <a:pt x="144" y="613"/>
                      <a:pt x="156" y="604"/>
                    </a:cubicBezTo>
                    <a:cubicBezTo>
                      <a:pt x="163" y="599"/>
                      <a:pt x="168" y="590"/>
                      <a:pt x="179" y="590"/>
                    </a:cubicBezTo>
                    <a:cubicBezTo>
                      <a:pt x="186" y="591"/>
                      <a:pt x="192" y="588"/>
                      <a:pt x="191" y="581"/>
                    </a:cubicBezTo>
                    <a:cubicBezTo>
                      <a:pt x="190" y="572"/>
                      <a:pt x="182" y="575"/>
                      <a:pt x="177" y="576"/>
                    </a:cubicBezTo>
                    <a:cubicBezTo>
                      <a:pt x="163" y="580"/>
                      <a:pt x="149" y="581"/>
                      <a:pt x="137" y="572"/>
                    </a:cubicBezTo>
                    <a:cubicBezTo>
                      <a:pt x="132" y="569"/>
                      <a:pt x="127" y="565"/>
                      <a:pt x="131" y="559"/>
                    </a:cubicBezTo>
                    <a:cubicBezTo>
                      <a:pt x="136" y="551"/>
                      <a:pt x="143" y="545"/>
                      <a:pt x="153" y="543"/>
                    </a:cubicBezTo>
                    <a:cubicBezTo>
                      <a:pt x="161" y="542"/>
                      <a:pt x="157" y="549"/>
                      <a:pt x="159" y="553"/>
                    </a:cubicBezTo>
                    <a:cubicBezTo>
                      <a:pt x="162" y="562"/>
                      <a:pt x="169" y="565"/>
                      <a:pt x="178" y="561"/>
                    </a:cubicBezTo>
                    <a:cubicBezTo>
                      <a:pt x="187" y="556"/>
                      <a:pt x="185" y="549"/>
                      <a:pt x="179" y="543"/>
                    </a:cubicBezTo>
                    <a:cubicBezTo>
                      <a:pt x="162" y="526"/>
                      <a:pt x="181" y="524"/>
                      <a:pt x="189" y="516"/>
                    </a:cubicBezTo>
                    <a:cubicBezTo>
                      <a:pt x="195" y="511"/>
                      <a:pt x="209" y="514"/>
                      <a:pt x="206" y="504"/>
                    </a:cubicBezTo>
                    <a:cubicBezTo>
                      <a:pt x="204" y="494"/>
                      <a:pt x="191" y="500"/>
                      <a:pt x="183" y="499"/>
                    </a:cubicBezTo>
                    <a:cubicBezTo>
                      <a:pt x="170" y="497"/>
                      <a:pt x="162" y="511"/>
                      <a:pt x="150" y="510"/>
                    </a:cubicBezTo>
                    <a:cubicBezTo>
                      <a:pt x="147" y="510"/>
                      <a:pt x="142" y="514"/>
                      <a:pt x="141" y="511"/>
                    </a:cubicBezTo>
                    <a:cubicBezTo>
                      <a:pt x="135" y="494"/>
                      <a:pt x="123" y="484"/>
                      <a:pt x="109" y="475"/>
                    </a:cubicBezTo>
                    <a:cubicBezTo>
                      <a:pt x="108" y="474"/>
                      <a:pt x="109" y="470"/>
                      <a:pt x="108" y="469"/>
                    </a:cubicBezTo>
                    <a:cubicBezTo>
                      <a:pt x="85" y="449"/>
                      <a:pt x="89" y="439"/>
                      <a:pt x="119" y="438"/>
                    </a:cubicBezTo>
                    <a:cubicBezTo>
                      <a:pt x="125" y="411"/>
                      <a:pt x="152" y="419"/>
                      <a:pt x="167" y="409"/>
                    </a:cubicBezTo>
                    <a:cubicBezTo>
                      <a:pt x="172" y="406"/>
                      <a:pt x="178" y="402"/>
                      <a:pt x="174" y="396"/>
                    </a:cubicBezTo>
                    <a:cubicBezTo>
                      <a:pt x="171" y="390"/>
                      <a:pt x="164" y="392"/>
                      <a:pt x="159" y="395"/>
                    </a:cubicBezTo>
                    <a:cubicBezTo>
                      <a:pt x="154" y="398"/>
                      <a:pt x="150" y="406"/>
                      <a:pt x="144" y="401"/>
                    </a:cubicBezTo>
                    <a:cubicBezTo>
                      <a:pt x="137" y="395"/>
                      <a:pt x="140" y="388"/>
                      <a:pt x="144" y="381"/>
                    </a:cubicBezTo>
                    <a:cubicBezTo>
                      <a:pt x="145" y="379"/>
                      <a:pt x="147" y="376"/>
                      <a:pt x="146" y="374"/>
                    </a:cubicBezTo>
                    <a:cubicBezTo>
                      <a:pt x="139" y="355"/>
                      <a:pt x="140" y="353"/>
                      <a:pt x="149" y="339"/>
                    </a:cubicBezTo>
                    <a:cubicBezTo>
                      <a:pt x="158" y="328"/>
                      <a:pt x="175" y="324"/>
                      <a:pt x="177" y="306"/>
                    </a:cubicBezTo>
                    <a:cubicBezTo>
                      <a:pt x="177" y="301"/>
                      <a:pt x="189" y="302"/>
                      <a:pt x="195" y="304"/>
                    </a:cubicBezTo>
                    <a:cubicBezTo>
                      <a:pt x="200" y="306"/>
                      <a:pt x="204" y="306"/>
                      <a:pt x="207" y="301"/>
                    </a:cubicBezTo>
                    <a:cubicBezTo>
                      <a:pt x="209" y="296"/>
                      <a:pt x="207" y="293"/>
                      <a:pt x="203" y="290"/>
                    </a:cubicBezTo>
                    <a:cubicBezTo>
                      <a:pt x="200" y="288"/>
                      <a:pt x="196" y="285"/>
                      <a:pt x="199" y="281"/>
                    </a:cubicBezTo>
                    <a:cubicBezTo>
                      <a:pt x="207" y="269"/>
                      <a:pt x="197" y="271"/>
                      <a:pt x="191" y="271"/>
                    </a:cubicBezTo>
                    <a:cubicBezTo>
                      <a:pt x="187" y="270"/>
                      <a:pt x="183" y="269"/>
                      <a:pt x="182" y="264"/>
                    </a:cubicBezTo>
                    <a:cubicBezTo>
                      <a:pt x="181" y="259"/>
                      <a:pt x="187" y="259"/>
                      <a:pt x="191" y="258"/>
                    </a:cubicBezTo>
                    <a:cubicBezTo>
                      <a:pt x="197" y="256"/>
                      <a:pt x="198" y="252"/>
                      <a:pt x="198" y="246"/>
                    </a:cubicBezTo>
                    <a:cubicBezTo>
                      <a:pt x="197" y="236"/>
                      <a:pt x="198" y="227"/>
                      <a:pt x="210" y="223"/>
                    </a:cubicBezTo>
                    <a:cubicBezTo>
                      <a:pt x="212" y="222"/>
                      <a:pt x="215" y="217"/>
                      <a:pt x="214" y="215"/>
                    </a:cubicBezTo>
                    <a:cubicBezTo>
                      <a:pt x="213" y="210"/>
                      <a:pt x="208" y="210"/>
                      <a:pt x="204" y="211"/>
                    </a:cubicBezTo>
                    <a:cubicBezTo>
                      <a:pt x="184" y="214"/>
                      <a:pt x="166" y="220"/>
                      <a:pt x="154" y="240"/>
                    </a:cubicBezTo>
                    <a:cubicBezTo>
                      <a:pt x="148" y="249"/>
                      <a:pt x="130" y="244"/>
                      <a:pt x="118" y="250"/>
                    </a:cubicBezTo>
                    <a:cubicBezTo>
                      <a:pt x="102" y="258"/>
                      <a:pt x="81" y="252"/>
                      <a:pt x="68" y="268"/>
                    </a:cubicBezTo>
                    <a:cubicBezTo>
                      <a:pt x="66" y="271"/>
                      <a:pt x="60" y="272"/>
                      <a:pt x="62" y="276"/>
                    </a:cubicBezTo>
                    <a:cubicBezTo>
                      <a:pt x="65" y="286"/>
                      <a:pt x="60" y="283"/>
                      <a:pt x="54" y="283"/>
                    </a:cubicBezTo>
                    <a:cubicBezTo>
                      <a:pt x="48" y="283"/>
                      <a:pt x="36" y="282"/>
                      <a:pt x="47" y="294"/>
                    </a:cubicBezTo>
                    <a:cubicBezTo>
                      <a:pt x="52" y="300"/>
                      <a:pt x="47" y="302"/>
                      <a:pt x="44" y="302"/>
                    </a:cubicBezTo>
                    <a:cubicBezTo>
                      <a:pt x="27" y="299"/>
                      <a:pt x="19" y="313"/>
                      <a:pt x="8" y="321"/>
                    </a:cubicBezTo>
                    <a:cubicBezTo>
                      <a:pt x="3" y="325"/>
                      <a:pt x="1" y="324"/>
                      <a:pt x="0" y="318"/>
                    </a:cubicBezTo>
                    <a:cubicBezTo>
                      <a:pt x="2" y="303"/>
                      <a:pt x="15" y="297"/>
                      <a:pt x="24" y="290"/>
                    </a:cubicBezTo>
                    <a:cubicBezTo>
                      <a:pt x="38" y="278"/>
                      <a:pt x="60" y="274"/>
                      <a:pt x="58" y="250"/>
                    </a:cubicBezTo>
                    <a:cubicBezTo>
                      <a:pt x="58" y="249"/>
                      <a:pt x="60" y="247"/>
                      <a:pt x="61" y="247"/>
                    </a:cubicBezTo>
                    <a:cubicBezTo>
                      <a:pt x="82" y="252"/>
                      <a:pt x="79" y="232"/>
                      <a:pt x="87" y="223"/>
                    </a:cubicBezTo>
                    <a:cubicBezTo>
                      <a:pt x="88" y="221"/>
                      <a:pt x="89" y="217"/>
                      <a:pt x="91" y="216"/>
                    </a:cubicBezTo>
                    <a:cubicBezTo>
                      <a:pt x="121" y="209"/>
                      <a:pt x="143" y="185"/>
                      <a:pt x="170" y="171"/>
                    </a:cubicBezTo>
                    <a:cubicBezTo>
                      <a:pt x="183" y="164"/>
                      <a:pt x="190" y="177"/>
                      <a:pt x="201" y="174"/>
                    </a:cubicBezTo>
                    <a:cubicBezTo>
                      <a:pt x="194" y="163"/>
                      <a:pt x="192" y="155"/>
                      <a:pt x="211" y="156"/>
                    </a:cubicBezTo>
                    <a:cubicBezTo>
                      <a:pt x="216" y="156"/>
                      <a:pt x="222" y="151"/>
                      <a:pt x="229" y="150"/>
                    </a:cubicBezTo>
                    <a:cubicBezTo>
                      <a:pt x="250" y="148"/>
                      <a:pt x="272" y="156"/>
                      <a:pt x="290" y="132"/>
                    </a:cubicBezTo>
                    <a:cubicBezTo>
                      <a:pt x="299" y="118"/>
                      <a:pt x="321" y="114"/>
                      <a:pt x="336" y="103"/>
                    </a:cubicBezTo>
                    <a:cubicBezTo>
                      <a:pt x="352" y="92"/>
                      <a:pt x="367" y="81"/>
                      <a:pt x="386" y="76"/>
                    </a:cubicBezTo>
                    <a:cubicBezTo>
                      <a:pt x="389" y="76"/>
                      <a:pt x="392" y="71"/>
                      <a:pt x="396" y="74"/>
                    </a:cubicBezTo>
                    <a:cubicBezTo>
                      <a:pt x="411" y="83"/>
                      <a:pt x="418" y="73"/>
                      <a:pt x="424" y="61"/>
                    </a:cubicBezTo>
                    <a:cubicBezTo>
                      <a:pt x="425" y="60"/>
                      <a:pt x="425" y="56"/>
                      <a:pt x="426" y="56"/>
                    </a:cubicBezTo>
                    <a:cubicBezTo>
                      <a:pt x="444" y="50"/>
                      <a:pt x="456" y="32"/>
                      <a:pt x="476" y="30"/>
                    </a:cubicBezTo>
                    <a:cubicBezTo>
                      <a:pt x="480" y="32"/>
                      <a:pt x="473" y="37"/>
                      <a:pt x="477" y="39"/>
                    </a:cubicBezTo>
                    <a:cubicBezTo>
                      <a:pt x="480" y="41"/>
                      <a:pt x="485" y="41"/>
                      <a:pt x="488" y="38"/>
                    </a:cubicBezTo>
                    <a:cubicBezTo>
                      <a:pt x="491" y="34"/>
                      <a:pt x="492" y="31"/>
                      <a:pt x="488" y="27"/>
                    </a:cubicBezTo>
                    <a:cubicBezTo>
                      <a:pt x="486" y="25"/>
                      <a:pt x="483" y="23"/>
                      <a:pt x="484" y="19"/>
                    </a:cubicBezTo>
                    <a:cubicBezTo>
                      <a:pt x="501" y="4"/>
                      <a:pt x="522" y="0"/>
                      <a:pt x="544" y="2"/>
                    </a:cubicBezTo>
                    <a:cubicBezTo>
                      <a:pt x="547" y="1"/>
                      <a:pt x="549" y="3"/>
                      <a:pt x="548" y="6"/>
                    </a:cubicBezTo>
                    <a:cubicBezTo>
                      <a:pt x="547" y="9"/>
                      <a:pt x="543" y="10"/>
                      <a:pt x="540" y="11"/>
                    </a:cubicBezTo>
                    <a:cubicBezTo>
                      <a:pt x="532" y="14"/>
                      <a:pt x="516" y="10"/>
                      <a:pt x="517" y="20"/>
                    </a:cubicBezTo>
                    <a:cubicBezTo>
                      <a:pt x="518" y="33"/>
                      <a:pt x="526" y="47"/>
                      <a:pt x="542" y="50"/>
                    </a:cubicBezTo>
                    <a:cubicBezTo>
                      <a:pt x="544" y="50"/>
                      <a:pt x="546" y="51"/>
                      <a:pt x="548" y="51"/>
                    </a:cubicBezTo>
                    <a:cubicBezTo>
                      <a:pt x="553" y="53"/>
                      <a:pt x="559" y="53"/>
                      <a:pt x="564" y="53"/>
                    </a:cubicBezTo>
                    <a:cubicBezTo>
                      <a:pt x="580" y="55"/>
                      <a:pt x="585" y="61"/>
                      <a:pt x="584" y="79"/>
                    </a:cubicBezTo>
                    <a:cubicBezTo>
                      <a:pt x="582" y="85"/>
                      <a:pt x="581" y="91"/>
                      <a:pt x="577" y="95"/>
                    </a:cubicBezTo>
                    <a:cubicBezTo>
                      <a:pt x="574" y="96"/>
                      <a:pt x="570" y="98"/>
                      <a:pt x="569" y="96"/>
                    </a:cubicBezTo>
                    <a:cubicBezTo>
                      <a:pt x="559" y="75"/>
                      <a:pt x="538" y="88"/>
                      <a:pt x="523" y="80"/>
                    </a:cubicBezTo>
                    <a:cubicBezTo>
                      <a:pt x="513" y="74"/>
                      <a:pt x="508" y="87"/>
                      <a:pt x="499" y="89"/>
                    </a:cubicBezTo>
                    <a:cubicBezTo>
                      <a:pt x="499" y="89"/>
                      <a:pt x="500" y="89"/>
                      <a:pt x="501" y="90"/>
                    </a:cubicBezTo>
                    <a:cubicBezTo>
                      <a:pt x="510" y="94"/>
                      <a:pt x="525" y="93"/>
                      <a:pt x="522" y="107"/>
                    </a:cubicBezTo>
                    <a:cubicBezTo>
                      <a:pt x="518" y="121"/>
                      <a:pt x="506" y="109"/>
                      <a:pt x="498" y="109"/>
                    </a:cubicBezTo>
                    <a:cubicBezTo>
                      <a:pt x="483" y="109"/>
                      <a:pt x="469" y="105"/>
                      <a:pt x="455" y="99"/>
                    </a:cubicBezTo>
                    <a:cubicBezTo>
                      <a:pt x="447" y="96"/>
                      <a:pt x="431" y="100"/>
                      <a:pt x="420" y="106"/>
                    </a:cubicBezTo>
                    <a:cubicBezTo>
                      <a:pt x="418" y="108"/>
                      <a:pt x="420" y="106"/>
                      <a:pt x="418" y="108"/>
                    </a:cubicBezTo>
                    <a:cubicBezTo>
                      <a:pt x="409" y="119"/>
                      <a:pt x="396" y="109"/>
                      <a:pt x="387" y="113"/>
                    </a:cubicBezTo>
                    <a:cubicBezTo>
                      <a:pt x="373" y="118"/>
                      <a:pt x="394" y="132"/>
                      <a:pt x="383" y="140"/>
                    </a:cubicBezTo>
                    <a:cubicBezTo>
                      <a:pt x="378" y="143"/>
                      <a:pt x="374" y="149"/>
                      <a:pt x="369" y="149"/>
                    </a:cubicBezTo>
                    <a:cubicBezTo>
                      <a:pt x="341" y="147"/>
                      <a:pt x="340" y="179"/>
                      <a:pt x="321" y="188"/>
                    </a:cubicBezTo>
                    <a:cubicBezTo>
                      <a:pt x="319" y="189"/>
                      <a:pt x="321" y="193"/>
                      <a:pt x="321" y="195"/>
                    </a:cubicBezTo>
                    <a:cubicBezTo>
                      <a:pt x="319" y="215"/>
                      <a:pt x="311" y="231"/>
                      <a:pt x="291" y="239"/>
                    </a:cubicBezTo>
                    <a:cubicBezTo>
                      <a:pt x="284" y="242"/>
                      <a:pt x="276" y="244"/>
                      <a:pt x="269" y="246"/>
                    </a:cubicBezTo>
                    <a:cubicBezTo>
                      <a:pt x="270" y="270"/>
                      <a:pt x="293" y="284"/>
                      <a:pt x="296" y="307"/>
                    </a:cubicBezTo>
                    <a:cubicBezTo>
                      <a:pt x="297" y="316"/>
                      <a:pt x="308" y="322"/>
                      <a:pt x="320" y="317"/>
                    </a:cubicBezTo>
                    <a:cubicBezTo>
                      <a:pt x="346" y="309"/>
                      <a:pt x="372" y="305"/>
                      <a:pt x="397" y="322"/>
                    </a:cubicBezTo>
                    <a:cubicBezTo>
                      <a:pt x="401" y="324"/>
                      <a:pt x="406" y="326"/>
                      <a:pt x="410" y="323"/>
                    </a:cubicBezTo>
                    <a:cubicBezTo>
                      <a:pt x="425" y="316"/>
                      <a:pt x="430" y="323"/>
                      <a:pt x="433" y="337"/>
                    </a:cubicBezTo>
                    <a:cubicBezTo>
                      <a:pt x="434" y="344"/>
                      <a:pt x="434" y="353"/>
                      <a:pt x="444" y="356"/>
                    </a:cubicBezTo>
                    <a:cubicBezTo>
                      <a:pt x="432" y="341"/>
                      <a:pt x="432" y="338"/>
                      <a:pt x="451" y="329"/>
                    </a:cubicBezTo>
                    <a:cubicBezTo>
                      <a:pt x="457" y="326"/>
                      <a:pt x="462" y="322"/>
                      <a:pt x="467" y="318"/>
                    </a:cubicBezTo>
                    <a:cubicBezTo>
                      <a:pt x="471" y="314"/>
                      <a:pt x="475" y="312"/>
                      <a:pt x="479" y="317"/>
                    </a:cubicBezTo>
                    <a:cubicBezTo>
                      <a:pt x="483" y="320"/>
                      <a:pt x="483" y="324"/>
                      <a:pt x="481" y="328"/>
                    </a:cubicBezTo>
                    <a:cubicBezTo>
                      <a:pt x="474" y="336"/>
                      <a:pt x="474" y="345"/>
                      <a:pt x="476" y="356"/>
                    </a:cubicBezTo>
                    <a:cubicBezTo>
                      <a:pt x="479" y="367"/>
                      <a:pt x="462" y="379"/>
                      <a:pt x="446" y="377"/>
                    </a:cubicBezTo>
                    <a:cubicBezTo>
                      <a:pt x="436" y="376"/>
                      <a:pt x="433" y="377"/>
                      <a:pt x="430" y="387"/>
                    </a:cubicBezTo>
                    <a:cubicBezTo>
                      <a:pt x="425" y="400"/>
                      <a:pt x="411" y="409"/>
                      <a:pt x="409" y="424"/>
                    </a:cubicBezTo>
                    <a:cubicBezTo>
                      <a:pt x="407" y="434"/>
                      <a:pt x="406" y="438"/>
                      <a:pt x="418" y="440"/>
                    </a:cubicBezTo>
                    <a:cubicBezTo>
                      <a:pt x="439" y="443"/>
                      <a:pt x="441" y="448"/>
                      <a:pt x="429" y="465"/>
                    </a:cubicBezTo>
                    <a:cubicBezTo>
                      <a:pt x="426" y="470"/>
                      <a:pt x="425" y="476"/>
                      <a:pt x="428" y="480"/>
                    </a:cubicBezTo>
                    <a:cubicBezTo>
                      <a:pt x="434" y="486"/>
                      <a:pt x="437" y="479"/>
                      <a:pt x="440" y="475"/>
                    </a:cubicBezTo>
                    <a:cubicBezTo>
                      <a:pt x="443" y="471"/>
                      <a:pt x="446" y="467"/>
                      <a:pt x="452" y="470"/>
                    </a:cubicBezTo>
                    <a:cubicBezTo>
                      <a:pt x="457" y="472"/>
                      <a:pt x="458" y="477"/>
                      <a:pt x="457" y="482"/>
                    </a:cubicBezTo>
                    <a:cubicBezTo>
                      <a:pt x="454" y="492"/>
                      <a:pt x="463" y="509"/>
                      <a:pt x="442" y="510"/>
                    </a:cubicBezTo>
                    <a:cubicBezTo>
                      <a:pt x="471" y="507"/>
                      <a:pt x="498" y="498"/>
                      <a:pt x="523" y="481"/>
                    </a:cubicBezTo>
                    <a:cubicBezTo>
                      <a:pt x="543" y="467"/>
                      <a:pt x="559" y="447"/>
                      <a:pt x="584" y="441"/>
                    </a:cubicBezTo>
                    <a:cubicBezTo>
                      <a:pt x="592" y="439"/>
                      <a:pt x="593" y="432"/>
                      <a:pt x="592" y="425"/>
                    </a:cubicBezTo>
                    <a:cubicBezTo>
                      <a:pt x="591" y="416"/>
                      <a:pt x="592" y="408"/>
                      <a:pt x="598" y="401"/>
                    </a:cubicBezTo>
                    <a:cubicBezTo>
                      <a:pt x="608" y="388"/>
                      <a:pt x="616" y="377"/>
                      <a:pt x="606" y="360"/>
                    </a:cubicBezTo>
                    <a:cubicBezTo>
                      <a:pt x="601" y="350"/>
                      <a:pt x="613" y="341"/>
                      <a:pt x="624" y="344"/>
                    </a:cubicBezTo>
                    <a:cubicBezTo>
                      <a:pt x="628" y="345"/>
                      <a:pt x="631" y="349"/>
                      <a:pt x="635" y="349"/>
                    </a:cubicBezTo>
                    <a:cubicBezTo>
                      <a:pt x="642" y="349"/>
                      <a:pt x="649" y="349"/>
                      <a:pt x="651" y="341"/>
                    </a:cubicBezTo>
                    <a:cubicBezTo>
                      <a:pt x="652" y="333"/>
                      <a:pt x="646" y="331"/>
                      <a:pt x="640" y="329"/>
                    </a:cubicBezTo>
                    <a:cubicBezTo>
                      <a:pt x="637" y="328"/>
                      <a:pt x="634" y="328"/>
                      <a:pt x="632" y="328"/>
                    </a:cubicBezTo>
                    <a:cubicBezTo>
                      <a:pt x="623" y="326"/>
                      <a:pt x="610" y="330"/>
                      <a:pt x="610" y="316"/>
                    </a:cubicBezTo>
                    <a:cubicBezTo>
                      <a:pt x="610" y="303"/>
                      <a:pt x="618" y="293"/>
                      <a:pt x="628" y="292"/>
                    </a:cubicBezTo>
                    <a:cubicBezTo>
                      <a:pt x="618" y="295"/>
                      <a:pt x="601" y="292"/>
                      <a:pt x="587" y="303"/>
                    </a:cubicBezTo>
                    <a:cubicBezTo>
                      <a:pt x="579" y="310"/>
                      <a:pt x="571" y="311"/>
                      <a:pt x="562" y="303"/>
                    </a:cubicBezTo>
                    <a:cubicBezTo>
                      <a:pt x="552" y="295"/>
                      <a:pt x="538" y="295"/>
                      <a:pt x="526" y="292"/>
                    </a:cubicBezTo>
                    <a:cubicBezTo>
                      <a:pt x="503" y="285"/>
                      <a:pt x="494" y="273"/>
                      <a:pt x="495" y="249"/>
                    </a:cubicBezTo>
                    <a:cubicBezTo>
                      <a:pt x="495" y="248"/>
                      <a:pt x="495" y="247"/>
                      <a:pt x="495" y="247"/>
                    </a:cubicBezTo>
                    <a:cubicBezTo>
                      <a:pt x="487" y="218"/>
                      <a:pt x="496" y="196"/>
                      <a:pt x="523" y="182"/>
                    </a:cubicBezTo>
                    <a:cubicBezTo>
                      <a:pt x="520" y="173"/>
                      <a:pt x="506" y="178"/>
                      <a:pt x="508" y="167"/>
                    </a:cubicBezTo>
                    <a:cubicBezTo>
                      <a:pt x="509" y="160"/>
                      <a:pt x="517" y="158"/>
                      <a:pt x="522" y="153"/>
                    </a:cubicBezTo>
                    <a:cubicBezTo>
                      <a:pt x="532" y="144"/>
                      <a:pt x="546" y="141"/>
                      <a:pt x="559" y="143"/>
                    </a:cubicBezTo>
                    <a:cubicBezTo>
                      <a:pt x="574" y="144"/>
                      <a:pt x="585" y="138"/>
                      <a:pt x="593" y="126"/>
                    </a:cubicBezTo>
                    <a:cubicBezTo>
                      <a:pt x="599" y="117"/>
                      <a:pt x="607" y="115"/>
                      <a:pt x="617" y="118"/>
                    </a:cubicBezTo>
                    <a:cubicBezTo>
                      <a:pt x="629" y="122"/>
                      <a:pt x="637" y="116"/>
                      <a:pt x="643" y="106"/>
                    </a:cubicBezTo>
                    <a:cubicBezTo>
                      <a:pt x="649" y="101"/>
                      <a:pt x="656" y="100"/>
                      <a:pt x="663" y="97"/>
                    </a:cubicBezTo>
                    <a:cubicBezTo>
                      <a:pt x="681" y="89"/>
                      <a:pt x="692" y="97"/>
                      <a:pt x="689" y="116"/>
                    </a:cubicBezTo>
                    <a:cubicBezTo>
                      <a:pt x="688" y="126"/>
                      <a:pt x="687" y="137"/>
                      <a:pt x="683" y="145"/>
                    </a:cubicBezTo>
                    <a:cubicBezTo>
                      <a:pt x="679" y="152"/>
                      <a:pt x="678" y="157"/>
                      <a:pt x="684" y="163"/>
                    </a:cubicBezTo>
                    <a:cubicBezTo>
                      <a:pt x="691" y="168"/>
                      <a:pt x="698" y="170"/>
                      <a:pt x="704" y="164"/>
                    </a:cubicBezTo>
                    <a:cubicBezTo>
                      <a:pt x="715" y="154"/>
                      <a:pt x="727" y="154"/>
                      <a:pt x="739" y="156"/>
                    </a:cubicBezTo>
                    <a:cubicBezTo>
                      <a:pt x="745" y="156"/>
                      <a:pt x="752" y="155"/>
                      <a:pt x="754" y="162"/>
                    </a:cubicBezTo>
                    <a:cubicBezTo>
                      <a:pt x="756" y="169"/>
                      <a:pt x="753" y="174"/>
                      <a:pt x="748" y="178"/>
                    </a:cubicBezTo>
                    <a:cubicBezTo>
                      <a:pt x="736" y="186"/>
                      <a:pt x="731" y="196"/>
                      <a:pt x="732" y="210"/>
                    </a:cubicBezTo>
                    <a:cubicBezTo>
                      <a:pt x="734" y="222"/>
                      <a:pt x="748" y="237"/>
                      <a:pt x="761" y="236"/>
                    </a:cubicBezTo>
                    <a:cubicBezTo>
                      <a:pt x="768" y="236"/>
                      <a:pt x="770" y="231"/>
                      <a:pt x="772" y="226"/>
                    </a:cubicBezTo>
                    <a:cubicBezTo>
                      <a:pt x="776" y="212"/>
                      <a:pt x="784" y="210"/>
                      <a:pt x="796" y="216"/>
                    </a:cubicBezTo>
                    <a:cubicBezTo>
                      <a:pt x="803" y="221"/>
                      <a:pt x="812" y="219"/>
                      <a:pt x="819" y="220"/>
                    </a:cubicBezTo>
                    <a:cubicBezTo>
                      <a:pt x="824" y="221"/>
                      <a:pt x="827" y="223"/>
                      <a:pt x="828" y="227"/>
                    </a:cubicBezTo>
                    <a:cubicBezTo>
                      <a:pt x="829" y="232"/>
                      <a:pt x="825" y="235"/>
                      <a:pt x="822" y="236"/>
                    </a:cubicBezTo>
                    <a:cubicBezTo>
                      <a:pt x="811" y="239"/>
                      <a:pt x="805" y="246"/>
                      <a:pt x="798" y="256"/>
                    </a:cubicBezTo>
                    <a:cubicBezTo>
                      <a:pt x="789" y="270"/>
                      <a:pt x="771" y="261"/>
                      <a:pt x="757" y="265"/>
                    </a:cubicBezTo>
                    <a:cubicBezTo>
                      <a:pt x="751" y="267"/>
                      <a:pt x="743" y="259"/>
                      <a:pt x="739" y="267"/>
                    </a:cubicBezTo>
                    <a:cubicBezTo>
                      <a:pt x="735" y="274"/>
                      <a:pt x="744" y="276"/>
                      <a:pt x="747" y="281"/>
                    </a:cubicBezTo>
                    <a:cubicBezTo>
                      <a:pt x="753" y="288"/>
                      <a:pt x="749" y="295"/>
                      <a:pt x="742" y="297"/>
                    </a:cubicBezTo>
                    <a:cubicBezTo>
                      <a:pt x="726" y="300"/>
                      <a:pt x="715" y="313"/>
                      <a:pt x="702" y="321"/>
                    </a:cubicBezTo>
                    <a:cubicBezTo>
                      <a:pt x="689" y="330"/>
                      <a:pt x="681" y="338"/>
                      <a:pt x="690" y="355"/>
                    </a:cubicBezTo>
                    <a:cubicBezTo>
                      <a:pt x="696" y="367"/>
                      <a:pt x="685" y="375"/>
                      <a:pt x="677" y="382"/>
                    </a:cubicBezTo>
                    <a:cubicBezTo>
                      <a:pt x="668" y="392"/>
                      <a:pt x="659" y="399"/>
                      <a:pt x="667" y="416"/>
                    </a:cubicBezTo>
                    <a:cubicBezTo>
                      <a:pt x="674" y="430"/>
                      <a:pt x="666" y="441"/>
                      <a:pt x="650" y="443"/>
                    </a:cubicBezTo>
                    <a:cubicBezTo>
                      <a:pt x="626" y="446"/>
                      <a:pt x="607" y="461"/>
                      <a:pt x="588" y="472"/>
                    </a:cubicBezTo>
                    <a:cubicBezTo>
                      <a:pt x="574" y="481"/>
                      <a:pt x="567" y="500"/>
                      <a:pt x="560" y="515"/>
                    </a:cubicBezTo>
                    <a:cubicBezTo>
                      <a:pt x="555" y="526"/>
                      <a:pt x="565" y="538"/>
                      <a:pt x="580" y="539"/>
                    </a:cubicBezTo>
                    <a:cubicBezTo>
                      <a:pt x="602" y="540"/>
                      <a:pt x="614" y="549"/>
                      <a:pt x="616" y="572"/>
                    </a:cubicBezTo>
                    <a:cubicBezTo>
                      <a:pt x="616" y="581"/>
                      <a:pt x="625" y="578"/>
                      <a:pt x="630" y="579"/>
                    </a:cubicBezTo>
                    <a:cubicBezTo>
                      <a:pt x="642" y="580"/>
                      <a:pt x="652" y="583"/>
                      <a:pt x="657" y="596"/>
                    </a:cubicBezTo>
                    <a:cubicBezTo>
                      <a:pt x="659" y="601"/>
                      <a:pt x="665" y="604"/>
                      <a:pt x="670" y="608"/>
                    </a:cubicBezTo>
                    <a:cubicBezTo>
                      <a:pt x="675" y="611"/>
                      <a:pt x="682" y="614"/>
                      <a:pt x="680" y="623"/>
                    </a:cubicBezTo>
                    <a:cubicBezTo>
                      <a:pt x="680" y="623"/>
                      <a:pt x="680" y="623"/>
                      <a:pt x="680" y="623"/>
                    </a:cubicBezTo>
                    <a:cubicBezTo>
                      <a:pt x="675" y="631"/>
                      <a:pt x="664" y="635"/>
                      <a:pt x="665" y="649"/>
                    </a:cubicBezTo>
                    <a:cubicBezTo>
                      <a:pt x="666" y="659"/>
                      <a:pt x="653" y="659"/>
                      <a:pt x="644" y="663"/>
                    </a:cubicBezTo>
                    <a:close/>
                  </a:path>
                </a:pathLst>
              </a:custGeom>
              <a:solidFill>
                <a:srgbClr val="F0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" name="Freeform 14">
                <a:extLst>
                  <a:ext uri="{FF2B5EF4-FFF2-40B4-BE49-F238E27FC236}">
                    <a16:creationId xmlns:a16="http://schemas.microsoft.com/office/drawing/2014/main" id="{1681C83B-EAC7-23B3-BC8A-5540963EF7A6}"/>
                  </a:ext>
                </a:extLst>
              </p:cNvPr>
              <p:cNvSpPr/>
              <p:nvPr/>
            </p:nvSpPr>
            <p:spPr bwMode="auto">
              <a:xfrm>
                <a:off x="2271" y="849"/>
                <a:ext cx="232" cy="382"/>
              </a:xfrm>
              <a:custGeom>
                <a:avLst/>
                <a:gdLst>
                  <a:gd name="T0" fmla="*/ 797 w 844"/>
                  <a:gd name="T1" fmla="*/ 240 h 1391"/>
                  <a:gd name="T2" fmla="*/ 732 w 844"/>
                  <a:gd name="T3" fmla="*/ 319 h 1391"/>
                  <a:gd name="T4" fmla="*/ 705 w 844"/>
                  <a:gd name="T5" fmla="*/ 344 h 1391"/>
                  <a:gd name="T6" fmla="*/ 725 w 844"/>
                  <a:gd name="T7" fmla="*/ 356 h 1391"/>
                  <a:gd name="T8" fmla="*/ 661 w 844"/>
                  <a:gd name="T9" fmla="*/ 395 h 1391"/>
                  <a:gd name="T10" fmla="*/ 621 w 844"/>
                  <a:gd name="T11" fmla="*/ 419 h 1391"/>
                  <a:gd name="T12" fmla="*/ 623 w 844"/>
                  <a:gd name="T13" fmla="*/ 470 h 1391"/>
                  <a:gd name="T14" fmla="*/ 589 w 844"/>
                  <a:gd name="T15" fmla="*/ 510 h 1391"/>
                  <a:gd name="T16" fmla="*/ 560 w 844"/>
                  <a:gd name="T17" fmla="*/ 485 h 1391"/>
                  <a:gd name="T18" fmla="*/ 496 w 844"/>
                  <a:gd name="T19" fmla="*/ 523 h 1391"/>
                  <a:gd name="T20" fmla="*/ 520 w 844"/>
                  <a:gd name="T21" fmla="*/ 536 h 1391"/>
                  <a:gd name="T22" fmla="*/ 543 w 844"/>
                  <a:gd name="T23" fmla="*/ 547 h 1391"/>
                  <a:gd name="T24" fmla="*/ 433 w 844"/>
                  <a:gd name="T25" fmla="*/ 592 h 1391"/>
                  <a:gd name="T26" fmla="*/ 385 w 844"/>
                  <a:gd name="T27" fmla="*/ 659 h 1391"/>
                  <a:gd name="T28" fmla="*/ 336 w 844"/>
                  <a:gd name="T29" fmla="*/ 685 h 1391"/>
                  <a:gd name="T30" fmla="*/ 361 w 844"/>
                  <a:gd name="T31" fmla="*/ 705 h 1391"/>
                  <a:gd name="T32" fmla="*/ 316 w 844"/>
                  <a:gd name="T33" fmla="*/ 701 h 1391"/>
                  <a:gd name="T34" fmla="*/ 324 w 844"/>
                  <a:gd name="T35" fmla="*/ 743 h 1391"/>
                  <a:gd name="T36" fmla="*/ 318 w 844"/>
                  <a:gd name="T37" fmla="*/ 756 h 1391"/>
                  <a:gd name="T38" fmla="*/ 335 w 844"/>
                  <a:gd name="T39" fmla="*/ 776 h 1391"/>
                  <a:gd name="T40" fmla="*/ 279 w 844"/>
                  <a:gd name="T41" fmla="*/ 816 h 1391"/>
                  <a:gd name="T42" fmla="*/ 268 w 844"/>
                  <a:gd name="T43" fmla="*/ 881 h 1391"/>
                  <a:gd name="T44" fmla="*/ 288 w 844"/>
                  <a:gd name="T45" fmla="*/ 937 h 1391"/>
                  <a:gd name="T46" fmla="*/ 320 w 844"/>
                  <a:gd name="T47" fmla="*/ 1002 h 1391"/>
                  <a:gd name="T48" fmla="*/ 322 w 844"/>
                  <a:gd name="T49" fmla="*/ 1038 h 1391"/>
                  <a:gd name="T50" fmla="*/ 282 w 844"/>
                  <a:gd name="T51" fmla="*/ 1066 h 1391"/>
                  <a:gd name="T52" fmla="*/ 322 w 844"/>
                  <a:gd name="T53" fmla="*/ 1080 h 1391"/>
                  <a:gd name="T54" fmla="*/ 302 w 844"/>
                  <a:gd name="T55" fmla="*/ 1119 h 1391"/>
                  <a:gd name="T56" fmla="*/ 329 w 844"/>
                  <a:gd name="T57" fmla="*/ 1151 h 1391"/>
                  <a:gd name="T58" fmla="*/ 351 w 844"/>
                  <a:gd name="T59" fmla="*/ 1185 h 1391"/>
                  <a:gd name="T60" fmla="*/ 268 w 844"/>
                  <a:gd name="T61" fmla="*/ 1199 h 1391"/>
                  <a:gd name="T62" fmla="*/ 212 w 844"/>
                  <a:gd name="T63" fmla="*/ 1154 h 1391"/>
                  <a:gd name="T64" fmla="*/ 128 w 844"/>
                  <a:gd name="T65" fmla="*/ 1140 h 1391"/>
                  <a:gd name="T66" fmla="*/ 80 w 844"/>
                  <a:gd name="T67" fmla="*/ 1184 h 1391"/>
                  <a:gd name="T68" fmla="*/ 85 w 844"/>
                  <a:gd name="T69" fmla="*/ 1254 h 1391"/>
                  <a:gd name="T70" fmla="*/ 141 w 844"/>
                  <a:gd name="T71" fmla="*/ 1344 h 1391"/>
                  <a:gd name="T72" fmla="*/ 177 w 844"/>
                  <a:gd name="T73" fmla="*/ 1391 h 1391"/>
                  <a:gd name="T74" fmla="*/ 41 w 844"/>
                  <a:gd name="T75" fmla="*/ 1241 h 1391"/>
                  <a:gd name="T76" fmla="*/ 35 w 844"/>
                  <a:gd name="T77" fmla="*/ 1090 h 1391"/>
                  <a:gd name="T78" fmla="*/ 20 w 844"/>
                  <a:gd name="T79" fmla="*/ 941 h 1391"/>
                  <a:gd name="T80" fmla="*/ 64 w 844"/>
                  <a:gd name="T81" fmla="*/ 869 h 1391"/>
                  <a:gd name="T82" fmla="*/ 157 w 844"/>
                  <a:gd name="T83" fmla="*/ 767 h 1391"/>
                  <a:gd name="T84" fmla="*/ 240 w 844"/>
                  <a:gd name="T85" fmla="*/ 682 h 1391"/>
                  <a:gd name="T86" fmla="*/ 471 w 844"/>
                  <a:gd name="T87" fmla="*/ 447 h 1391"/>
                  <a:gd name="T88" fmla="*/ 518 w 844"/>
                  <a:gd name="T89" fmla="*/ 388 h 1391"/>
                  <a:gd name="T90" fmla="*/ 539 w 844"/>
                  <a:gd name="T91" fmla="*/ 391 h 1391"/>
                  <a:gd name="T92" fmla="*/ 556 w 844"/>
                  <a:gd name="T93" fmla="*/ 348 h 1391"/>
                  <a:gd name="T94" fmla="*/ 600 w 844"/>
                  <a:gd name="T95" fmla="*/ 287 h 1391"/>
                  <a:gd name="T96" fmla="*/ 656 w 844"/>
                  <a:gd name="T97" fmla="*/ 207 h 1391"/>
                  <a:gd name="T98" fmla="*/ 765 w 844"/>
                  <a:gd name="T99" fmla="*/ 29 h 1391"/>
                  <a:gd name="T100" fmla="*/ 768 w 844"/>
                  <a:gd name="T101" fmla="*/ 54 h 1391"/>
                  <a:gd name="T102" fmla="*/ 774 w 844"/>
                  <a:gd name="T103" fmla="*/ 112 h 1391"/>
                  <a:gd name="T104" fmla="*/ 823 w 844"/>
                  <a:gd name="T105" fmla="*/ 174 h 1391"/>
                  <a:gd name="T106" fmla="*/ 810 w 844"/>
                  <a:gd name="T107" fmla="*/ 212 h 1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44" h="1391">
                    <a:moveTo>
                      <a:pt x="844" y="212"/>
                    </a:moveTo>
                    <a:cubicBezTo>
                      <a:pt x="844" y="213"/>
                      <a:pt x="844" y="214"/>
                      <a:pt x="844" y="216"/>
                    </a:cubicBezTo>
                    <a:cubicBezTo>
                      <a:pt x="834" y="235"/>
                      <a:pt x="814" y="234"/>
                      <a:pt x="797" y="240"/>
                    </a:cubicBezTo>
                    <a:cubicBezTo>
                      <a:pt x="787" y="240"/>
                      <a:pt x="777" y="237"/>
                      <a:pt x="779" y="253"/>
                    </a:cubicBezTo>
                    <a:cubicBezTo>
                      <a:pt x="779" y="255"/>
                      <a:pt x="778" y="257"/>
                      <a:pt x="777" y="258"/>
                    </a:cubicBezTo>
                    <a:cubicBezTo>
                      <a:pt x="762" y="279"/>
                      <a:pt x="744" y="297"/>
                      <a:pt x="732" y="319"/>
                    </a:cubicBezTo>
                    <a:cubicBezTo>
                      <a:pt x="729" y="323"/>
                      <a:pt x="722" y="326"/>
                      <a:pt x="716" y="320"/>
                    </a:cubicBezTo>
                    <a:cubicBezTo>
                      <a:pt x="708" y="317"/>
                      <a:pt x="707" y="320"/>
                      <a:pt x="708" y="327"/>
                    </a:cubicBezTo>
                    <a:cubicBezTo>
                      <a:pt x="709" y="333"/>
                      <a:pt x="707" y="339"/>
                      <a:pt x="705" y="344"/>
                    </a:cubicBezTo>
                    <a:cubicBezTo>
                      <a:pt x="704" y="345"/>
                      <a:pt x="702" y="346"/>
                      <a:pt x="701" y="348"/>
                    </a:cubicBezTo>
                    <a:cubicBezTo>
                      <a:pt x="705" y="348"/>
                      <a:pt x="709" y="350"/>
                      <a:pt x="712" y="348"/>
                    </a:cubicBezTo>
                    <a:cubicBezTo>
                      <a:pt x="718" y="347"/>
                      <a:pt x="724" y="347"/>
                      <a:pt x="725" y="356"/>
                    </a:cubicBezTo>
                    <a:cubicBezTo>
                      <a:pt x="724" y="360"/>
                      <a:pt x="720" y="362"/>
                      <a:pt x="717" y="364"/>
                    </a:cubicBezTo>
                    <a:cubicBezTo>
                      <a:pt x="709" y="369"/>
                      <a:pt x="702" y="375"/>
                      <a:pt x="692" y="368"/>
                    </a:cubicBezTo>
                    <a:cubicBezTo>
                      <a:pt x="675" y="368"/>
                      <a:pt x="670" y="384"/>
                      <a:pt x="661" y="395"/>
                    </a:cubicBezTo>
                    <a:cubicBezTo>
                      <a:pt x="656" y="400"/>
                      <a:pt x="655" y="409"/>
                      <a:pt x="645" y="404"/>
                    </a:cubicBezTo>
                    <a:cubicBezTo>
                      <a:pt x="638" y="405"/>
                      <a:pt x="631" y="406"/>
                      <a:pt x="624" y="408"/>
                    </a:cubicBezTo>
                    <a:cubicBezTo>
                      <a:pt x="620" y="411"/>
                      <a:pt x="615" y="413"/>
                      <a:pt x="621" y="419"/>
                    </a:cubicBezTo>
                    <a:cubicBezTo>
                      <a:pt x="610" y="442"/>
                      <a:pt x="635" y="428"/>
                      <a:pt x="638" y="436"/>
                    </a:cubicBezTo>
                    <a:cubicBezTo>
                      <a:pt x="634" y="443"/>
                      <a:pt x="626" y="444"/>
                      <a:pt x="621" y="448"/>
                    </a:cubicBezTo>
                    <a:cubicBezTo>
                      <a:pt x="609" y="456"/>
                      <a:pt x="611" y="463"/>
                      <a:pt x="623" y="470"/>
                    </a:cubicBezTo>
                    <a:cubicBezTo>
                      <a:pt x="628" y="473"/>
                      <a:pt x="637" y="474"/>
                      <a:pt x="637" y="483"/>
                    </a:cubicBezTo>
                    <a:cubicBezTo>
                      <a:pt x="634" y="488"/>
                      <a:pt x="629" y="487"/>
                      <a:pt x="624" y="488"/>
                    </a:cubicBezTo>
                    <a:cubicBezTo>
                      <a:pt x="611" y="493"/>
                      <a:pt x="597" y="495"/>
                      <a:pt x="589" y="510"/>
                    </a:cubicBezTo>
                    <a:cubicBezTo>
                      <a:pt x="587" y="514"/>
                      <a:pt x="581" y="515"/>
                      <a:pt x="577" y="512"/>
                    </a:cubicBezTo>
                    <a:cubicBezTo>
                      <a:pt x="576" y="511"/>
                      <a:pt x="576" y="511"/>
                      <a:pt x="576" y="511"/>
                    </a:cubicBezTo>
                    <a:cubicBezTo>
                      <a:pt x="572" y="502"/>
                      <a:pt x="570" y="492"/>
                      <a:pt x="560" y="485"/>
                    </a:cubicBezTo>
                    <a:cubicBezTo>
                      <a:pt x="554" y="481"/>
                      <a:pt x="549" y="478"/>
                      <a:pt x="543" y="484"/>
                    </a:cubicBezTo>
                    <a:cubicBezTo>
                      <a:pt x="562" y="489"/>
                      <a:pt x="567" y="497"/>
                      <a:pt x="561" y="511"/>
                    </a:cubicBezTo>
                    <a:cubicBezTo>
                      <a:pt x="538" y="511"/>
                      <a:pt x="517" y="515"/>
                      <a:pt x="496" y="523"/>
                    </a:cubicBezTo>
                    <a:cubicBezTo>
                      <a:pt x="492" y="525"/>
                      <a:pt x="486" y="525"/>
                      <a:pt x="487" y="531"/>
                    </a:cubicBezTo>
                    <a:cubicBezTo>
                      <a:pt x="487" y="537"/>
                      <a:pt x="494" y="538"/>
                      <a:pt x="499" y="539"/>
                    </a:cubicBezTo>
                    <a:cubicBezTo>
                      <a:pt x="506" y="540"/>
                      <a:pt x="513" y="540"/>
                      <a:pt x="520" y="536"/>
                    </a:cubicBezTo>
                    <a:cubicBezTo>
                      <a:pt x="526" y="532"/>
                      <a:pt x="534" y="532"/>
                      <a:pt x="541" y="531"/>
                    </a:cubicBezTo>
                    <a:cubicBezTo>
                      <a:pt x="549" y="529"/>
                      <a:pt x="554" y="532"/>
                      <a:pt x="555" y="538"/>
                    </a:cubicBezTo>
                    <a:cubicBezTo>
                      <a:pt x="556" y="546"/>
                      <a:pt x="549" y="547"/>
                      <a:pt x="543" y="547"/>
                    </a:cubicBezTo>
                    <a:cubicBezTo>
                      <a:pt x="515" y="551"/>
                      <a:pt x="490" y="557"/>
                      <a:pt x="474" y="583"/>
                    </a:cubicBezTo>
                    <a:cubicBezTo>
                      <a:pt x="470" y="590"/>
                      <a:pt x="464" y="588"/>
                      <a:pt x="458" y="583"/>
                    </a:cubicBezTo>
                    <a:cubicBezTo>
                      <a:pt x="445" y="573"/>
                      <a:pt x="438" y="579"/>
                      <a:pt x="433" y="592"/>
                    </a:cubicBezTo>
                    <a:cubicBezTo>
                      <a:pt x="427" y="607"/>
                      <a:pt x="416" y="619"/>
                      <a:pt x="405" y="630"/>
                    </a:cubicBezTo>
                    <a:cubicBezTo>
                      <a:pt x="399" y="635"/>
                      <a:pt x="391" y="639"/>
                      <a:pt x="395" y="649"/>
                    </a:cubicBezTo>
                    <a:cubicBezTo>
                      <a:pt x="397" y="656"/>
                      <a:pt x="391" y="660"/>
                      <a:pt x="385" y="659"/>
                    </a:cubicBezTo>
                    <a:cubicBezTo>
                      <a:pt x="369" y="656"/>
                      <a:pt x="355" y="670"/>
                      <a:pt x="339" y="668"/>
                    </a:cubicBezTo>
                    <a:cubicBezTo>
                      <a:pt x="333" y="667"/>
                      <a:pt x="328" y="670"/>
                      <a:pt x="327" y="676"/>
                    </a:cubicBezTo>
                    <a:cubicBezTo>
                      <a:pt x="326" y="682"/>
                      <a:pt x="332" y="683"/>
                      <a:pt x="336" y="685"/>
                    </a:cubicBezTo>
                    <a:cubicBezTo>
                      <a:pt x="342" y="689"/>
                      <a:pt x="349" y="692"/>
                      <a:pt x="357" y="692"/>
                    </a:cubicBezTo>
                    <a:cubicBezTo>
                      <a:pt x="360" y="691"/>
                      <a:pt x="365" y="690"/>
                      <a:pt x="367" y="696"/>
                    </a:cubicBezTo>
                    <a:cubicBezTo>
                      <a:pt x="368" y="700"/>
                      <a:pt x="364" y="704"/>
                      <a:pt x="361" y="705"/>
                    </a:cubicBezTo>
                    <a:cubicBezTo>
                      <a:pt x="349" y="710"/>
                      <a:pt x="337" y="725"/>
                      <a:pt x="328" y="703"/>
                    </a:cubicBezTo>
                    <a:cubicBezTo>
                      <a:pt x="327" y="702"/>
                      <a:pt x="326" y="701"/>
                      <a:pt x="325" y="700"/>
                    </a:cubicBezTo>
                    <a:cubicBezTo>
                      <a:pt x="322" y="698"/>
                      <a:pt x="319" y="696"/>
                      <a:pt x="316" y="701"/>
                    </a:cubicBezTo>
                    <a:cubicBezTo>
                      <a:pt x="309" y="711"/>
                      <a:pt x="294" y="718"/>
                      <a:pt x="298" y="734"/>
                    </a:cubicBezTo>
                    <a:cubicBezTo>
                      <a:pt x="299" y="739"/>
                      <a:pt x="302" y="745"/>
                      <a:pt x="309" y="742"/>
                    </a:cubicBezTo>
                    <a:cubicBezTo>
                      <a:pt x="315" y="741"/>
                      <a:pt x="319" y="740"/>
                      <a:pt x="324" y="743"/>
                    </a:cubicBezTo>
                    <a:cubicBezTo>
                      <a:pt x="327" y="745"/>
                      <a:pt x="331" y="747"/>
                      <a:pt x="330" y="750"/>
                    </a:cubicBezTo>
                    <a:cubicBezTo>
                      <a:pt x="329" y="752"/>
                      <a:pt x="326" y="754"/>
                      <a:pt x="324" y="755"/>
                    </a:cubicBezTo>
                    <a:cubicBezTo>
                      <a:pt x="322" y="756"/>
                      <a:pt x="320" y="755"/>
                      <a:pt x="318" y="756"/>
                    </a:cubicBezTo>
                    <a:cubicBezTo>
                      <a:pt x="309" y="759"/>
                      <a:pt x="302" y="765"/>
                      <a:pt x="304" y="773"/>
                    </a:cubicBezTo>
                    <a:cubicBezTo>
                      <a:pt x="306" y="780"/>
                      <a:pt x="316" y="780"/>
                      <a:pt x="323" y="778"/>
                    </a:cubicBezTo>
                    <a:cubicBezTo>
                      <a:pt x="327" y="777"/>
                      <a:pt x="331" y="776"/>
                      <a:pt x="335" y="776"/>
                    </a:cubicBezTo>
                    <a:cubicBezTo>
                      <a:pt x="339" y="776"/>
                      <a:pt x="345" y="773"/>
                      <a:pt x="347" y="780"/>
                    </a:cubicBezTo>
                    <a:cubicBezTo>
                      <a:pt x="348" y="784"/>
                      <a:pt x="343" y="786"/>
                      <a:pt x="339" y="788"/>
                    </a:cubicBezTo>
                    <a:cubicBezTo>
                      <a:pt x="321" y="801"/>
                      <a:pt x="300" y="811"/>
                      <a:pt x="279" y="816"/>
                    </a:cubicBezTo>
                    <a:cubicBezTo>
                      <a:pt x="266" y="819"/>
                      <a:pt x="266" y="828"/>
                      <a:pt x="263" y="838"/>
                    </a:cubicBezTo>
                    <a:cubicBezTo>
                      <a:pt x="259" y="848"/>
                      <a:pt x="255" y="855"/>
                      <a:pt x="268" y="862"/>
                    </a:cubicBezTo>
                    <a:cubicBezTo>
                      <a:pt x="275" y="866"/>
                      <a:pt x="274" y="875"/>
                      <a:pt x="268" y="881"/>
                    </a:cubicBezTo>
                    <a:cubicBezTo>
                      <a:pt x="258" y="894"/>
                      <a:pt x="264" y="901"/>
                      <a:pt x="277" y="903"/>
                    </a:cubicBezTo>
                    <a:cubicBezTo>
                      <a:pt x="289" y="905"/>
                      <a:pt x="291" y="909"/>
                      <a:pt x="284" y="918"/>
                    </a:cubicBezTo>
                    <a:cubicBezTo>
                      <a:pt x="276" y="927"/>
                      <a:pt x="272" y="933"/>
                      <a:pt x="288" y="937"/>
                    </a:cubicBezTo>
                    <a:cubicBezTo>
                      <a:pt x="294" y="938"/>
                      <a:pt x="308" y="942"/>
                      <a:pt x="293" y="954"/>
                    </a:cubicBezTo>
                    <a:cubicBezTo>
                      <a:pt x="291" y="956"/>
                      <a:pt x="302" y="979"/>
                      <a:pt x="315" y="983"/>
                    </a:cubicBezTo>
                    <a:cubicBezTo>
                      <a:pt x="332" y="987"/>
                      <a:pt x="327" y="994"/>
                      <a:pt x="320" y="1002"/>
                    </a:cubicBezTo>
                    <a:cubicBezTo>
                      <a:pt x="310" y="1013"/>
                      <a:pt x="306" y="1023"/>
                      <a:pt x="326" y="1028"/>
                    </a:cubicBezTo>
                    <a:cubicBezTo>
                      <a:pt x="329" y="1028"/>
                      <a:pt x="332" y="1030"/>
                      <a:pt x="330" y="1034"/>
                    </a:cubicBezTo>
                    <a:cubicBezTo>
                      <a:pt x="329" y="1038"/>
                      <a:pt x="325" y="1040"/>
                      <a:pt x="322" y="1038"/>
                    </a:cubicBezTo>
                    <a:cubicBezTo>
                      <a:pt x="308" y="1026"/>
                      <a:pt x="299" y="1045"/>
                      <a:pt x="286" y="1042"/>
                    </a:cubicBezTo>
                    <a:cubicBezTo>
                      <a:pt x="283" y="1041"/>
                      <a:pt x="274" y="1048"/>
                      <a:pt x="280" y="1055"/>
                    </a:cubicBezTo>
                    <a:cubicBezTo>
                      <a:pt x="283" y="1059"/>
                      <a:pt x="283" y="1062"/>
                      <a:pt x="282" y="1066"/>
                    </a:cubicBezTo>
                    <a:cubicBezTo>
                      <a:pt x="280" y="1073"/>
                      <a:pt x="278" y="1082"/>
                      <a:pt x="287" y="1085"/>
                    </a:cubicBezTo>
                    <a:cubicBezTo>
                      <a:pt x="295" y="1089"/>
                      <a:pt x="303" y="1089"/>
                      <a:pt x="311" y="1083"/>
                    </a:cubicBezTo>
                    <a:cubicBezTo>
                      <a:pt x="314" y="1080"/>
                      <a:pt x="318" y="1074"/>
                      <a:pt x="322" y="1080"/>
                    </a:cubicBezTo>
                    <a:cubicBezTo>
                      <a:pt x="327" y="1087"/>
                      <a:pt x="334" y="1094"/>
                      <a:pt x="334" y="1103"/>
                    </a:cubicBezTo>
                    <a:cubicBezTo>
                      <a:pt x="334" y="1110"/>
                      <a:pt x="327" y="1108"/>
                      <a:pt x="323" y="1110"/>
                    </a:cubicBezTo>
                    <a:cubicBezTo>
                      <a:pt x="316" y="1113"/>
                      <a:pt x="305" y="1111"/>
                      <a:pt x="302" y="1119"/>
                    </a:cubicBezTo>
                    <a:cubicBezTo>
                      <a:pt x="299" y="1131"/>
                      <a:pt x="298" y="1144"/>
                      <a:pt x="297" y="1156"/>
                    </a:cubicBezTo>
                    <a:cubicBezTo>
                      <a:pt x="297" y="1163"/>
                      <a:pt x="303" y="1167"/>
                      <a:pt x="310" y="1164"/>
                    </a:cubicBezTo>
                    <a:cubicBezTo>
                      <a:pt x="317" y="1162"/>
                      <a:pt x="324" y="1158"/>
                      <a:pt x="329" y="1151"/>
                    </a:cubicBezTo>
                    <a:cubicBezTo>
                      <a:pt x="338" y="1137"/>
                      <a:pt x="352" y="1143"/>
                      <a:pt x="360" y="1149"/>
                    </a:cubicBezTo>
                    <a:cubicBezTo>
                      <a:pt x="368" y="1155"/>
                      <a:pt x="367" y="1166"/>
                      <a:pt x="355" y="1171"/>
                    </a:cubicBezTo>
                    <a:cubicBezTo>
                      <a:pt x="350" y="1174"/>
                      <a:pt x="349" y="1179"/>
                      <a:pt x="351" y="1185"/>
                    </a:cubicBezTo>
                    <a:cubicBezTo>
                      <a:pt x="355" y="1198"/>
                      <a:pt x="349" y="1207"/>
                      <a:pt x="338" y="1213"/>
                    </a:cubicBezTo>
                    <a:cubicBezTo>
                      <a:pt x="327" y="1218"/>
                      <a:pt x="322" y="1213"/>
                      <a:pt x="314" y="1205"/>
                    </a:cubicBezTo>
                    <a:cubicBezTo>
                      <a:pt x="302" y="1193"/>
                      <a:pt x="284" y="1191"/>
                      <a:pt x="268" y="1199"/>
                    </a:cubicBezTo>
                    <a:cubicBezTo>
                      <a:pt x="259" y="1203"/>
                      <a:pt x="254" y="1203"/>
                      <a:pt x="247" y="1196"/>
                    </a:cubicBezTo>
                    <a:cubicBezTo>
                      <a:pt x="243" y="1190"/>
                      <a:pt x="236" y="1188"/>
                      <a:pt x="230" y="1184"/>
                    </a:cubicBezTo>
                    <a:cubicBezTo>
                      <a:pt x="219" y="1177"/>
                      <a:pt x="209" y="1171"/>
                      <a:pt x="212" y="1154"/>
                    </a:cubicBezTo>
                    <a:cubicBezTo>
                      <a:pt x="214" y="1145"/>
                      <a:pt x="210" y="1136"/>
                      <a:pt x="197" y="1144"/>
                    </a:cubicBezTo>
                    <a:cubicBezTo>
                      <a:pt x="190" y="1149"/>
                      <a:pt x="180" y="1150"/>
                      <a:pt x="174" y="1147"/>
                    </a:cubicBezTo>
                    <a:cubicBezTo>
                      <a:pt x="159" y="1139"/>
                      <a:pt x="142" y="1157"/>
                      <a:pt x="128" y="1140"/>
                    </a:cubicBezTo>
                    <a:cubicBezTo>
                      <a:pt x="127" y="1138"/>
                      <a:pt x="122" y="1140"/>
                      <a:pt x="120" y="1143"/>
                    </a:cubicBezTo>
                    <a:cubicBezTo>
                      <a:pt x="111" y="1156"/>
                      <a:pt x="101" y="1168"/>
                      <a:pt x="84" y="1171"/>
                    </a:cubicBezTo>
                    <a:cubicBezTo>
                      <a:pt x="80" y="1172"/>
                      <a:pt x="75" y="1178"/>
                      <a:pt x="80" y="1184"/>
                    </a:cubicBezTo>
                    <a:cubicBezTo>
                      <a:pt x="84" y="1190"/>
                      <a:pt x="81" y="1193"/>
                      <a:pt x="77" y="1197"/>
                    </a:cubicBezTo>
                    <a:cubicBezTo>
                      <a:pt x="74" y="1200"/>
                      <a:pt x="72" y="1205"/>
                      <a:pt x="75" y="1207"/>
                    </a:cubicBezTo>
                    <a:cubicBezTo>
                      <a:pt x="93" y="1220"/>
                      <a:pt x="85" y="1238"/>
                      <a:pt x="85" y="1254"/>
                    </a:cubicBezTo>
                    <a:cubicBezTo>
                      <a:pt x="85" y="1259"/>
                      <a:pt x="86" y="1264"/>
                      <a:pt x="90" y="1266"/>
                    </a:cubicBezTo>
                    <a:cubicBezTo>
                      <a:pt x="114" y="1279"/>
                      <a:pt x="115" y="1305"/>
                      <a:pt x="124" y="1327"/>
                    </a:cubicBezTo>
                    <a:cubicBezTo>
                      <a:pt x="128" y="1335"/>
                      <a:pt x="133" y="1339"/>
                      <a:pt x="141" y="1344"/>
                    </a:cubicBezTo>
                    <a:cubicBezTo>
                      <a:pt x="154" y="1352"/>
                      <a:pt x="166" y="1360"/>
                      <a:pt x="181" y="1364"/>
                    </a:cubicBezTo>
                    <a:cubicBezTo>
                      <a:pt x="189" y="1366"/>
                      <a:pt x="190" y="1373"/>
                      <a:pt x="183" y="1378"/>
                    </a:cubicBezTo>
                    <a:cubicBezTo>
                      <a:pt x="178" y="1381"/>
                      <a:pt x="176" y="1386"/>
                      <a:pt x="177" y="1391"/>
                    </a:cubicBezTo>
                    <a:cubicBezTo>
                      <a:pt x="150" y="1382"/>
                      <a:pt x="136" y="1357"/>
                      <a:pt x="115" y="1339"/>
                    </a:cubicBezTo>
                    <a:cubicBezTo>
                      <a:pt x="96" y="1323"/>
                      <a:pt x="77" y="1306"/>
                      <a:pt x="62" y="1286"/>
                    </a:cubicBezTo>
                    <a:cubicBezTo>
                      <a:pt x="52" y="1274"/>
                      <a:pt x="46" y="1257"/>
                      <a:pt x="41" y="1241"/>
                    </a:cubicBezTo>
                    <a:cubicBezTo>
                      <a:pt x="29" y="1202"/>
                      <a:pt x="14" y="1163"/>
                      <a:pt x="12" y="1122"/>
                    </a:cubicBezTo>
                    <a:cubicBezTo>
                      <a:pt x="11" y="1109"/>
                      <a:pt x="8" y="1095"/>
                      <a:pt x="28" y="1097"/>
                    </a:cubicBezTo>
                    <a:cubicBezTo>
                      <a:pt x="34" y="1097"/>
                      <a:pt x="36" y="1094"/>
                      <a:pt x="35" y="1090"/>
                    </a:cubicBezTo>
                    <a:cubicBezTo>
                      <a:pt x="34" y="1086"/>
                      <a:pt x="30" y="1083"/>
                      <a:pt x="26" y="1085"/>
                    </a:cubicBezTo>
                    <a:cubicBezTo>
                      <a:pt x="3" y="1099"/>
                      <a:pt x="1" y="1079"/>
                      <a:pt x="1" y="1067"/>
                    </a:cubicBezTo>
                    <a:cubicBezTo>
                      <a:pt x="2" y="1024"/>
                      <a:pt x="0" y="981"/>
                      <a:pt x="20" y="941"/>
                    </a:cubicBezTo>
                    <a:cubicBezTo>
                      <a:pt x="22" y="937"/>
                      <a:pt x="23" y="933"/>
                      <a:pt x="21" y="929"/>
                    </a:cubicBezTo>
                    <a:cubicBezTo>
                      <a:pt x="13" y="910"/>
                      <a:pt x="28" y="903"/>
                      <a:pt x="40" y="900"/>
                    </a:cubicBezTo>
                    <a:cubicBezTo>
                      <a:pt x="60" y="897"/>
                      <a:pt x="63" y="883"/>
                      <a:pt x="64" y="869"/>
                    </a:cubicBezTo>
                    <a:cubicBezTo>
                      <a:pt x="64" y="860"/>
                      <a:pt x="59" y="852"/>
                      <a:pt x="74" y="853"/>
                    </a:cubicBezTo>
                    <a:cubicBezTo>
                      <a:pt x="84" y="853"/>
                      <a:pt x="79" y="839"/>
                      <a:pt x="86" y="834"/>
                    </a:cubicBezTo>
                    <a:cubicBezTo>
                      <a:pt x="114" y="817"/>
                      <a:pt x="131" y="788"/>
                      <a:pt x="157" y="767"/>
                    </a:cubicBezTo>
                    <a:cubicBezTo>
                      <a:pt x="169" y="758"/>
                      <a:pt x="187" y="746"/>
                      <a:pt x="193" y="728"/>
                    </a:cubicBezTo>
                    <a:cubicBezTo>
                      <a:pt x="194" y="727"/>
                      <a:pt x="195" y="725"/>
                      <a:pt x="195" y="725"/>
                    </a:cubicBezTo>
                    <a:cubicBezTo>
                      <a:pt x="225" y="726"/>
                      <a:pt x="224" y="695"/>
                      <a:pt x="240" y="682"/>
                    </a:cubicBezTo>
                    <a:cubicBezTo>
                      <a:pt x="257" y="667"/>
                      <a:pt x="275" y="652"/>
                      <a:pt x="289" y="636"/>
                    </a:cubicBezTo>
                    <a:cubicBezTo>
                      <a:pt x="327" y="592"/>
                      <a:pt x="372" y="556"/>
                      <a:pt x="408" y="511"/>
                    </a:cubicBezTo>
                    <a:cubicBezTo>
                      <a:pt x="427" y="488"/>
                      <a:pt x="441" y="460"/>
                      <a:pt x="471" y="447"/>
                    </a:cubicBezTo>
                    <a:cubicBezTo>
                      <a:pt x="472" y="446"/>
                      <a:pt x="474" y="445"/>
                      <a:pt x="475" y="443"/>
                    </a:cubicBezTo>
                    <a:cubicBezTo>
                      <a:pt x="486" y="409"/>
                      <a:pt x="516" y="417"/>
                      <a:pt x="543" y="413"/>
                    </a:cubicBezTo>
                    <a:cubicBezTo>
                      <a:pt x="534" y="404"/>
                      <a:pt x="529" y="394"/>
                      <a:pt x="518" y="388"/>
                    </a:cubicBezTo>
                    <a:cubicBezTo>
                      <a:pt x="515" y="386"/>
                      <a:pt x="509" y="385"/>
                      <a:pt x="512" y="380"/>
                    </a:cubicBezTo>
                    <a:cubicBezTo>
                      <a:pt x="515" y="374"/>
                      <a:pt x="519" y="378"/>
                      <a:pt x="524" y="379"/>
                    </a:cubicBezTo>
                    <a:cubicBezTo>
                      <a:pt x="532" y="380"/>
                      <a:pt x="533" y="388"/>
                      <a:pt x="539" y="391"/>
                    </a:cubicBezTo>
                    <a:cubicBezTo>
                      <a:pt x="543" y="392"/>
                      <a:pt x="546" y="396"/>
                      <a:pt x="550" y="393"/>
                    </a:cubicBezTo>
                    <a:cubicBezTo>
                      <a:pt x="554" y="390"/>
                      <a:pt x="554" y="385"/>
                      <a:pt x="551" y="382"/>
                    </a:cubicBezTo>
                    <a:cubicBezTo>
                      <a:pt x="538" y="368"/>
                      <a:pt x="548" y="358"/>
                      <a:pt x="556" y="348"/>
                    </a:cubicBezTo>
                    <a:cubicBezTo>
                      <a:pt x="558" y="346"/>
                      <a:pt x="561" y="342"/>
                      <a:pt x="562" y="342"/>
                    </a:cubicBezTo>
                    <a:cubicBezTo>
                      <a:pt x="587" y="351"/>
                      <a:pt x="578" y="331"/>
                      <a:pt x="581" y="321"/>
                    </a:cubicBezTo>
                    <a:cubicBezTo>
                      <a:pt x="584" y="308"/>
                      <a:pt x="590" y="296"/>
                      <a:pt x="600" y="287"/>
                    </a:cubicBezTo>
                    <a:cubicBezTo>
                      <a:pt x="611" y="277"/>
                      <a:pt x="617" y="265"/>
                      <a:pt x="624" y="253"/>
                    </a:cubicBezTo>
                    <a:cubicBezTo>
                      <a:pt x="629" y="244"/>
                      <a:pt x="634" y="235"/>
                      <a:pt x="644" y="229"/>
                    </a:cubicBezTo>
                    <a:cubicBezTo>
                      <a:pt x="651" y="225"/>
                      <a:pt x="655" y="218"/>
                      <a:pt x="656" y="207"/>
                    </a:cubicBezTo>
                    <a:cubicBezTo>
                      <a:pt x="657" y="190"/>
                      <a:pt x="669" y="172"/>
                      <a:pt x="681" y="163"/>
                    </a:cubicBezTo>
                    <a:cubicBezTo>
                      <a:pt x="703" y="147"/>
                      <a:pt x="704" y="123"/>
                      <a:pt x="717" y="104"/>
                    </a:cubicBezTo>
                    <a:cubicBezTo>
                      <a:pt x="733" y="79"/>
                      <a:pt x="743" y="51"/>
                      <a:pt x="765" y="29"/>
                    </a:cubicBezTo>
                    <a:cubicBezTo>
                      <a:pt x="774" y="21"/>
                      <a:pt x="775" y="8"/>
                      <a:pt x="784" y="0"/>
                    </a:cubicBezTo>
                    <a:cubicBezTo>
                      <a:pt x="800" y="18"/>
                      <a:pt x="797" y="36"/>
                      <a:pt x="775" y="46"/>
                    </a:cubicBezTo>
                    <a:cubicBezTo>
                      <a:pt x="771" y="47"/>
                      <a:pt x="767" y="49"/>
                      <a:pt x="768" y="54"/>
                    </a:cubicBezTo>
                    <a:cubicBezTo>
                      <a:pt x="772" y="65"/>
                      <a:pt x="767" y="74"/>
                      <a:pt x="762" y="84"/>
                    </a:cubicBezTo>
                    <a:cubicBezTo>
                      <a:pt x="757" y="92"/>
                      <a:pt x="763" y="94"/>
                      <a:pt x="769" y="96"/>
                    </a:cubicBezTo>
                    <a:cubicBezTo>
                      <a:pt x="779" y="98"/>
                      <a:pt x="780" y="103"/>
                      <a:pt x="774" y="112"/>
                    </a:cubicBezTo>
                    <a:cubicBezTo>
                      <a:pt x="766" y="121"/>
                      <a:pt x="762" y="132"/>
                      <a:pt x="750" y="137"/>
                    </a:cubicBezTo>
                    <a:cubicBezTo>
                      <a:pt x="762" y="154"/>
                      <a:pt x="775" y="161"/>
                      <a:pt x="795" y="154"/>
                    </a:cubicBezTo>
                    <a:cubicBezTo>
                      <a:pt x="813" y="148"/>
                      <a:pt x="815" y="166"/>
                      <a:pt x="823" y="174"/>
                    </a:cubicBezTo>
                    <a:cubicBezTo>
                      <a:pt x="830" y="182"/>
                      <a:pt x="818" y="186"/>
                      <a:pt x="814" y="191"/>
                    </a:cubicBezTo>
                    <a:cubicBezTo>
                      <a:pt x="812" y="193"/>
                      <a:pt x="810" y="194"/>
                      <a:pt x="809" y="197"/>
                    </a:cubicBezTo>
                    <a:cubicBezTo>
                      <a:pt x="806" y="202"/>
                      <a:pt x="806" y="208"/>
                      <a:pt x="810" y="212"/>
                    </a:cubicBezTo>
                    <a:cubicBezTo>
                      <a:pt x="814" y="216"/>
                      <a:pt x="818" y="212"/>
                      <a:pt x="822" y="209"/>
                    </a:cubicBezTo>
                    <a:cubicBezTo>
                      <a:pt x="838" y="199"/>
                      <a:pt x="838" y="199"/>
                      <a:pt x="844" y="212"/>
                    </a:cubicBezTo>
                    <a:close/>
                  </a:path>
                </a:pathLst>
              </a:custGeom>
              <a:solidFill>
                <a:srgbClr val="F8EE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" name="Freeform 15">
                <a:extLst>
                  <a:ext uri="{FF2B5EF4-FFF2-40B4-BE49-F238E27FC236}">
                    <a16:creationId xmlns:a16="http://schemas.microsoft.com/office/drawing/2014/main" id="{624C15C3-3DC4-55BB-6C93-4D6D4FBC95F5}"/>
                  </a:ext>
                </a:extLst>
              </p:cNvPr>
              <p:cNvSpPr/>
              <p:nvPr/>
            </p:nvSpPr>
            <p:spPr bwMode="auto">
              <a:xfrm>
                <a:off x="2326" y="793"/>
                <a:ext cx="321" cy="449"/>
              </a:xfrm>
              <a:custGeom>
                <a:avLst/>
                <a:gdLst>
                  <a:gd name="T0" fmla="*/ 20 w 1167"/>
                  <a:gd name="T1" fmla="*/ 1599 h 1637"/>
                  <a:gd name="T2" fmla="*/ 22 w 1167"/>
                  <a:gd name="T3" fmla="*/ 1541 h 1637"/>
                  <a:gd name="T4" fmla="*/ 104 w 1167"/>
                  <a:gd name="T5" fmla="*/ 1463 h 1637"/>
                  <a:gd name="T6" fmla="*/ 259 w 1167"/>
                  <a:gd name="T7" fmla="*/ 1399 h 1637"/>
                  <a:gd name="T8" fmla="*/ 370 w 1167"/>
                  <a:gd name="T9" fmla="*/ 1319 h 1637"/>
                  <a:gd name="T10" fmla="*/ 403 w 1167"/>
                  <a:gd name="T11" fmla="*/ 1309 h 1637"/>
                  <a:gd name="T12" fmla="*/ 321 w 1167"/>
                  <a:gd name="T13" fmla="*/ 1242 h 1637"/>
                  <a:gd name="T14" fmla="*/ 227 w 1167"/>
                  <a:gd name="T15" fmla="*/ 1184 h 1637"/>
                  <a:gd name="T16" fmla="*/ 259 w 1167"/>
                  <a:gd name="T17" fmla="*/ 1113 h 1637"/>
                  <a:gd name="T18" fmla="*/ 329 w 1167"/>
                  <a:gd name="T19" fmla="*/ 1038 h 1637"/>
                  <a:gd name="T20" fmla="*/ 356 w 1167"/>
                  <a:gd name="T21" fmla="*/ 981 h 1637"/>
                  <a:gd name="T22" fmla="*/ 395 w 1167"/>
                  <a:gd name="T23" fmla="*/ 904 h 1637"/>
                  <a:gd name="T24" fmla="*/ 542 w 1167"/>
                  <a:gd name="T25" fmla="*/ 827 h 1637"/>
                  <a:gd name="T26" fmla="*/ 629 w 1167"/>
                  <a:gd name="T27" fmla="*/ 681 h 1637"/>
                  <a:gd name="T28" fmla="*/ 687 w 1167"/>
                  <a:gd name="T29" fmla="*/ 620 h 1637"/>
                  <a:gd name="T30" fmla="*/ 771 w 1167"/>
                  <a:gd name="T31" fmla="*/ 546 h 1637"/>
                  <a:gd name="T32" fmla="*/ 810 w 1167"/>
                  <a:gd name="T33" fmla="*/ 499 h 1637"/>
                  <a:gd name="T34" fmla="*/ 817 w 1167"/>
                  <a:gd name="T35" fmla="*/ 473 h 1637"/>
                  <a:gd name="T36" fmla="*/ 846 w 1167"/>
                  <a:gd name="T37" fmla="*/ 435 h 1637"/>
                  <a:gd name="T38" fmla="*/ 860 w 1167"/>
                  <a:gd name="T39" fmla="*/ 385 h 1637"/>
                  <a:gd name="T40" fmla="*/ 885 w 1167"/>
                  <a:gd name="T41" fmla="*/ 292 h 1637"/>
                  <a:gd name="T42" fmla="*/ 838 w 1167"/>
                  <a:gd name="T43" fmla="*/ 242 h 1637"/>
                  <a:gd name="T44" fmla="*/ 824 w 1167"/>
                  <a:gd name="T45" fmla="*/ 196 h 1637"/>
                  <a:gd name="T46" fmla="*/ 889 w 1167"/>
                  <a:gd name="T47" fmla="*/ 121 h 1637"/>
                  <a:gd name="T48" fmla="*/ 985 w 1167"/>
                  <a:gd name="T49" fmla="*/ 48 h 1637"/>
                  <a:gd name="T50" fmla="*/ 1071 w 1167"/>
                  <a:gd name="T51" fmla="*/ 19 h 1637"/>
                  <a:gd name="T52" fmla="*/ 1164 w 1167"/>
                  <a:gd name="T53" fmla="*/ 98 h 1637"/>
                  <a:gd name="T54" fmla="*/ 1066 w 1167"/>
                  <a:gd name="T55" fmla="*/ 74 h 1637"/>
                  <a:gd name="T56" fmla="*/ 985 w 1167"/>
                  <a:gd name="T57" fmla="*/ 191 h 1637"/>
                  <a:gd name="T58" fmla="*/ 938 w 1167"/>
                  <a:gd name="T59" fmla="*/ 245 h 1637"/>
                  <a:gd name="T60" fmla="*/ 981 w 1167"/>
                  <a:gd name="T61" fmla="*/ 353 h 1637"/>
                  <a:gd name="T62" fmla="*/ 942 w 1167"/>
                  <a:gd name="T63" fmla="*/ 496 h 1637"/>
                  <a:gd name="T64" fmla="*/ 818 w 1167"/>
                  <a:gd name="T65" fmla="*/ 602 h 1637"/>
                  <a:gd name="T66" fmla="*/ 766 w 1167"/>
                  <a:gd name="T67" fmla="*/ 627 h 1637"/>
                  <a:gd name="T68" fmla="*/ 662 w 1167"/>
                  <a:gd name="T69" fmla="*/ 730 h 1637"/>
                  <a:gd name="T70" fmla="*/ 617 w 1167"/>
                  <a:gd name="T71" fmla="*/ 794 h 1637"/>
                  <a:gd name="T72" fmla="*/ 473 w 1167"/>
                  <a:gd name="T73" fmla="*/ 945 h 1637"/>
                  <a:gd name="T74" fmla="*/ 420 w 1167"/>
                  <a:gd name="T75" fmla="*/ 1045 h 1637"/>
                  <a:gd name="T76" fmla="*/ 510 w 1167"/>
                  <a:gd name="T77" fmla="*/ 983 h 1637"/>
                  <a:gd name="T78" fmla="*/ 577 w 1167"/>
                  <a:gd name="T79" fmla="*/ 987 h 1637"/>
                  <a:gd name="T80" fmla="*/ 616 w 1167"/>
                  <a:gd name="T81" fmla="*/ 1021 h 1637"/>
                  <a:gd name="T82" fmla="*/ 570 w 1167"/>
                  <a:gd name="T83" fmla="*/ 1047 h 1637"/>
                  <a:gd name="T84" fmla="*/ 570 w 1167"/>
                  <a:gd name="T85" fmla="*/ 1101 h 1637"/>
                  <a:gd name="T86" fmla="*/ 407 w 1167"/>
                  <a:gd name="T87" fmla="*/ 1137 h 1637"/>
                  <a:gd name="T88" fmla="*/ 399 w 1167"/>
                  <a:gd name="T89" fmla="*/ 1170 h 1637"/>
                  <a:gd name="T90" fmla="*/ 404 w 1167"/>
                  <a:gd name="T91" fmla="*/ 1232 h 1637"/>
                  <a:gd name="T92" fmla="*/ 344 w 1167"/>
                  <a:gd name="T93" fmla="*/ 1388 h 1637"/>
                  <a:gd name="T94" fmla="*/ 277 w 1167"/>
                  <a:gd name="T95" fmla="*/ 1418 h 1637"/>
                  <a:gd name="T96" fmla="*/ 225 w 1167"/>
                  <a:gd name="T97" fmla="*/ 1455 h 1637"/>
                  <a:gd name="T98" fmla="*/ 117 w 1167"/>
                  <a:gd name="T99" fmla="*/ 1488 h 1637"/>
                  <a:gd name="T100" fmla="*/ 112 w 1167"/>
                  <a:gd name="T101" fmla="*/ 1573 h 1637"/>
                  <a:gd name="T102" fmla="*/ 176 w 1167"/>
                  <a:gd name="T103" fmla="*/ 1594 h 1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67" h="1636">
                    <a:moveTo>
                      <a:pt x="120" y="1621"/>
                    </a:moveTo>
                    <a:cubicBezTo>
                      <a:pt x="104" y="1633"/>
                      <a:pt x="86" y="1637"/>
                      <a:pt x="67" y="1629"/>
                    </a:cubicBezTo>
                    <a:cubicBezTo>
                      <a:pt x="64" y="1628"/>
                      <a:pt x="58" y="1629"/>
                      <a:pt x="58" y="1626"/>
                    </a:cubicBezTo>
                    <a:cubicBezTo>
                      <a:pt x="58" y="1600"/>
                      <a:pt x="33" y="1608"/>
                      <a:pt x="20" y="1599"/>
                    </a:cubicBezTo>
                    <a:cubicBezTo>
                      <a:pt x="14" y="1594"/>
                      <a:pt x="2" y="1599"/>
                      <a:pt x="1" y="1586"/>
                    </a:cubicBezTo>
                    <a:cubicBezTo>
                      <a:pt x="0" y="1575"/>
                      <a:pt x="13" y="1575"/>
                      <a:pt x="19" y="1570"/>
                    </a:cubicBezTo>
                    <a:cubicBezTo>
                      <a:pt x="20" y="1569"/>
                      <a:pt x="21" y="1568"/>
                      <a:pt x="23" y="1566"/>
                    </a:cubicBezTo>
                    <a:cubicBezTo>
                      <a:pt x="13" y="1558"/>
                      <a:pt x="7" y="1550"/>
                      <a:pt x="22" y="1541"/>
                    </a:cubicBezTo>
                    <a:cubicBezTo>
                      <a:pt x="33" y="1535"/>
                      <a:pt x="26" y="1526"/>
                      <a:pt x="22" y="1520"/>
                    </a:cubicBezTo>
                    <a:cubicBezTo>
                      <a:pt x="14" y="1507"/>
                      <a:pt x="17" y="1499"/>
                      <a:pt x="31" y="1494"/>
                    </a:cubicBezTo>
                    <a:cubicBezTo>
                      <a:pt x="36" y="1493"/>
                      <a:pt x="41" y="1491"/>
                      <a:pt x="44" y="1486"/>
                    </a:cubicBezTo>
                    <a:cubicBezTo>
                      <a:pt x="62" y="1460"/>
                      <a:pt x="73" y="1456"/>
                      <a:pt x="104" y="1463"/>
                    </a:cubicBezTo>
                    <a:cubicBezTo>
                      <a:pt x="108" y="1464"/>
                      <a:pt x="113" y="1466"/>
                      <a:pt x="119" y="1463"/>
                    </a:cubicBezTo>
                    <a:cubicBezTo>
                      <a:pt x="107" y="1450"/>
                      <a:pt x="112" y="1445"/>
                      <a:pt x="128" y="1440"/>
                    </a:cubicBezTo>
                    <a:cubicBezTo>
                      <a:pt x="160" y="1432"/>
                      <a:pt x="191" y="1420"/>
                      <a:pt x="217" y="1400"/>
                    </a:cubicBezTo>
                    <a:cubicBezTo>
                      <a:pt x="234" y="1386"/>
                      <a:pt x="242" y="1382"/>
                      <a:pt x="259" y="1399"/>
                    </a:cubicBezTo>
                    <a:cubicBezTo>
                      <a:pt x="268" y="1408"/>
                      <a:pt x="282" y="1399"/>
                      <a:pt x="291" y="1387"/>
                    </a:cubicBezTo>
                    <a:cubicBezTo>
                      <a:pt x="282" y="1384"/>
                      <a:pt x="272" y="1393"/>
                      <a:pt x="266" y="1381"/>
                    </a:cubicBezTo>
                    <a:cubicBezTo>
                      <a:pt x="291" y="1384"/>
                      <a:pt x="303" y="1366"/>
                      <a:pt x="315" y="1349"/>
                    </a:cubicBezTo>
                    <a:cubicBezTo>
                      <a:pt x="328" y="1331"/>
                      <a:pt x="354" y="1335"/>
                      <a:pt x="370" y="1319"/>
                    </a:cubicBezTo>
                    <a:cubicBezTo>
                      <a:pt x="359" y="1315"/>
                      <a:pt x="345" y="1321"/>
                      <a:pt x="338" y="1310"/>
                    </a:cubicBezTo>
                    <a:cubicBezTo>
                      <a:pt x="336" y="1307"/>
                      <a:pt x="338" y="1303"/>
                      <a:pt x="342" y="1302"/>
                    </a:cubicBezTo>
                    <a:cubicBezTo>
                      <a:pt x="356" y="1297"/>
                      <a:pt x="371" y="1292"/>
                      <a:pt x="385" y="1303"/>
                    </a:cubicBezTo>
                    <a:cubicBezTo>
                      <a:pt x="391" y="1308"/>
                      <a:pt x="396" y="1310"/>
                      <a:pt x="403" y="1309"/>
                    </a:cubicBezTo>
                    <a:cubicBezTo>
                      <a:pt x="409" y="1308"/>
                      <a:pt x="408" y="1301"/>
                      <a:pt x="411" y="1296"/>
                    </a:cubicBezTo>
                    <a:cubicBezTo>
                      <a:pt x="411" y="1295"/>
                      <a:pt x="411" y="1291"/>
                      <a:pt x="410" y="1291"/>
                    </a:cubicBezTo>
                    <a:cubicBezTo>
                      <a:pt x="389" y="1288"/>
                      <a:pt x="385" y="1254"/>
                      <a:pt x="361" y="1259"/>
                    </a:cubicBezTo>
                    <a:cubicBezTo>
                      <a:pt x="342" y="1263"/>
                      <a:pt x="333" y="1252"/>
                      <a:pt x="321" y="1242"/>
                    </a:cubicBezTo>
                    <a:cubicBezTo>
                      <a:pt x="311" y="1234"/>
                      <a:pt x="302" y="1224"/>
                      <a:pt x="288" y="1223"/>
                    </a:cubicBezTo>
                    <a:cubicBezTo>
                      <a:pt x="280" y="1222"/>
                      <a:pt x="277" y="1214"/>
                      <a:pt x="275" y="1209"/>
                    </a:cubicBezTo>
                    <a:cubicBezTo>
                      <a:pt x="268" y="1190"/>
                      <a:pt x="257" y="1179"/>
                      <a:pt x="235" y="1185"/>
                    </a:cubicBezTo>
                    <a:cubicBezTo>
                      <a:pt x="233" y="1186"/>
                      <a:pt x="230" y="1185"/>
                      <a:pt x="227" y="1184"/>
                    </a:cubicBezTo>
                    <a:cubicBezTo>
                      <a:pt x="236" y="1169"/>
                      <a:pt x="240" y="1150"/>
                      <a:pt x="262" y="1147"/>
                    </a:cubicBezTo>
                    <a:cubicBezTo>
                      <a:pt x="270" y="1146"/>
                      <a:pt x="274" y="1133"/>
                      <a:pt x="273" y="1126"/>
                    </a:cubicBezTo>
                    <a:cubicBezTo>
                      <a:pt x="271" y="1115"/>
                      <a:pt x="257" y="1127"/>
                      <a:pt x="251" y="1121"/>
                    </a:cubicBezTo>
                    <a:cubicBezTo>
                      <a:pt x="251" y="1115"/>
                      <a:pt x="255" y="1113"/>
                      <a:pt x="259" y="1113"/>
                    </a:cubicBezTo>
                    <a:cubicBezTo>
                      <a:pt x="274" y="1109"/>
                      <a:pt x="289" y="1108"/>
                      <a:pt x="271" y="1087"/>
                    </a:cubicBezTo>
                    <a:cubicBezTo>
                      <a:pt x="266" y="1082"/>
                      <a:pt x="295" y="1055"/>
                      <a:pt x="305" y="1056"/>
                    </a:cubicBezTo>
                    <a:cubicBezTo>
                      <a:pt x="311" y="1056"/>
                      <a:pt x="316" y="1058"/>
                      <a:pt x="321" y="1056"/>
                    </a:cubicBezTo>
                    <a:cubicBezTo>
                      <a:pt x="331" y="1054"/>
                      <a:pt x="336" y="1049"/>
                      <a:pt x="329" y="1038"/>
                    </a:cubicBezTo>
                    <a:cubicBezTo>
                      <a:pt x="319" y="1024"/>
                      <a:pt x="323" y="1012"/>
                      <a:pt x="338" y="1007"/>
                    </a:cubicBezTo>
                    <a:cubicBezTo>
                      <a:pt x="344" y="1005"/>
                      <a:pt x="351" y="1004"/>
                      <a:pt x="357" y="1001"/>
                    </a:cubicBezTo>
                    <a:cubicBezTo>
                      <a:pt x="364" y="998"/>
                      <a:pt x="375" y="995"/>
                      <a:pt x="374" y="987"/>
                    </a:cubicBezTo>
                    <a:cubicBezTo>
                      <a:pt x="373" y="977"/>
                      <a:pt x="362" y="983"/>
                      <a:pt x="356" y="981"/>
                    </a:cubicBezTo>
                    <a:cubicBezTo>
                      <a:pt x="350" y="980"/>
                      <a:pt x="342" y="980"/>
                      <a:pt x="343" y="972"/>
                    </a:cubicBezTo>
                    <a:cubicBezTo>
                      <a:pt x="344" y="965"/>
                      <a:pt x="352" y="961"/>
                      <a:pt x="358" y="963"/>
                    </a:cubicBezTo>
                    <a:cubicBezTo>
                      <a:pt x="379" y="970"/>
                      <a:pt x="386" y="963"/>
                      <a:pt x="391" y="942"/>
                    </a:cubicBezTo>
                    <a:cubicBezTo>
                      <a:pt x="394" y="928"/>
                      <a:pt x="397" y="918"/>
                      <a:pt x="395" y="904"/>
                    </a:cubicBezTo>
                    <a:cubicBezTo>
                      <a:pt x="392" y="888"/>
                      <a:pt x="416" y="864"/>
                      <a:pt x="438" y="864"/>
                    </a:cubicBezTo>
                    <a:cubicBezTo>
                      <a:pt x="468" y="863"/>
                      <a:pt x="485" y="850"/>
                      <a:pt x="499" y="826"/>
                    </a:cubicBezTo>
                    <a:cubicBezTo>
                      <a:pt x="503" y="819"/>
                      <a:pt x="510" y="814"/>
                      <a:pt x="516" y="825"/>
                    </a:cubicBezTo>
                    <a:cubicBezTo>
                      <a:pt x="524" y="839"/>
                      <a:pt x="534" y="832"/>
                      <a:pt x="542" y="827"/>
                    </a:cubicBezTo>
                    <a:cubicBezTo>
                      <a:pt x="551" y="821"/>
                      <a:pt x="563" y="810"/>
                      <a:pt x="553" y="798"/>
                    </a:cubicBezTo>
                    <a:cubicBezTo>
                      <a:pt x="544" y="788"/>
                      <a:pt x="548" y="782"/>
                      <a:pt x="552" y="775"/>
                    </a:cubicBezTo>
                    <a:cubicBezTo>
                      <a:pt x="560" y="758"/>
                      <a:pt x="568" y="745"/>
                      <a:pt x="586" y="734"/>
                    </a:cubicBezTo>
                    <a:cubicBezTo>
                      <a:pt x="604" y="723"/>
                      <a:pt x="615" y="699"/>
                      <a:pt x="629" y="681"/>
                    </a:cubicBezTo>
                    <a:cubicBezTo>
                      <a:pt x="637" y="670"/>
                      <a:pt x="646" y="660"/>
                      <a:pt x="658" y="647"/>
                    </a:cubicBezTo>
                    <a:cubicBezTo>
                      <a:pt x="658" y="659"/>
                      <a:pt x="660" y="666"/>
                      <a:pt x="668" y="672"/>
                    </a:cubicBezTo>
                    <a:cubicBezTo>
                      <a:pt x="682" y="658"/>
                      <a:pt x="667" y="623"/>
                      <a:pt x="703" y="628"/>
                    </a:cubicBezTo>
                    <a:cubicBezTo>
                      <a:pt x="699" y="617"/>
                      <a:pt x="689" y="628"/>
                      <a:pt x="687" y="620"/>
                    </a:cubicBezTo>
                    <a:cubicBezTo>
                      <a:pt x="686" y="613"/>
                      <a:pt x="694" y="612"/>
                      <a:pt x="699" y="608"/>
                    </a:cubicBezTo>
                    <a:cubicBezTo>
                      <a:pt x="716" y="591"/>
                      <a:pt x="736" y="579"/>
                      <a:pt x="760" y="574"/>
                    </a:cubicBezTo>
                    <a:cubicBezTo>
                      <a:pt x="767" y="572"/>
                      <a:pt x="769" y="569"/>
                      <a:pt x="764" y="563"/>
                    </a:cubicBezTo>
                    <a:cubicBezTo>
                      <a:pt x="759" y="555"/>
                      <a:pt x="763" y="549"/>
                      <a:pt x="771" y="546"/>
                    </a:cubicBezTo>
                    <a:cubicBezTo>
                      <a:pt x="786" y="541"/>
                      <a:pt x="800" y="536"/>
                      <a:pt x="794" y="515"/>
                    </a:cubicBezTo>
                    <a:cubicBezTo>
                      <a:pt x="793" y="509"/>
                      <a:pt x="800" y="507"/>
                      <a:pt x="804" y="507"/>
                    </a:cubicBezTo>
                    <a:cubicBezTo>
                      <a:pt x="811" y="505"/>
                      <a:pt x="818" y="505"/>
                      <a:pt x="826" y="505"/>
                    </a:cubicBezTo>
                    <a:cubicBezTo>
                      <a:pt x="822" y="495"/>
                      <a:pt x="816" y="498"/>
                      <a:pt x="810" y="499"/>
                    </a:cubicBezTo>
                    <a:cubicBezTo>
                      <a:pt x="805" y="500"/>
                      <a:pt x="799" y="502"/>
                      <a:pt x="795" y="501"/>
                    </a:cubicBezTo>
                    <a:cubicBezTo>
                      <a:pt x="788" y="499"/>
                      <a:pt x="776" y="501"/>
                      <a:pt x="775" y="492"/>
                    </a:cubicBezTo>
                    <a:cubicBezTo>
                      <a:pt x="774" y="484"/>
                      <a:pt x="786" y="488"/>
                      <a:pt x="791" y="484"/>
                    </a:cubicBezTo>
                    <a:cubicBezTo>
                      <a:pt x="799" y="477"/>
                      <a:pt x="807" y="473"/>
                      <a:pt x="817" y="473"/>
                    </a:cubicBezTo>
                    <a:cubicBezTo>
                      <a:pt x="825" y="473"/>
                      <a:pt x="827" y="467"/>
                      <a:pt x="820" y="463"/>
                    </a:cubicBezTo>
                    <a:cubicBezTo>
                      <a:pt x="807" y="454"/>
                      <a:pt x="817" y="452"/>
                      <a:pt x="823" y="449"/>
                    </a:cubicBezTo>
                    <a:cubicBezTo>
                      <a:pt x="826" y="447"/>
                      <a:pt x="830" y="449"/>
                      <a:pt x="833" y="448"/>
                    </a:cubicBezTo>
                    <a:cubicBezTo>
                      <a:pt x="840" y="446"/>
                      <a:pt x="846" y="441"/>
                      <a:pt x="846" y="435"/>
                    </a:cubicBezTo>
                    <a:cubicBezTo>
                      <a:pt x="846" y="426"/>
                      <a:pt x="837" y="431"/>
                      <a:pt x="832" y="430"/>
                    </a:cubicBezTo>
                    <a:cubicBezTo>
                      <a:pt x="829" y="429"/>
                      <a:pt x="826" y="428"/>
                      <a:pt x="821" y="428"/>
                    </a:cubicBezTo>
                    <a:cubicBezTo>
                      <a:pt x="826" y="420"/>
                      <a:pt x="833" y="419"/>
                      <a:pt x="839" y="418"/>
                    </a:cubicBezTo>
                    <a:cubicBezTo>
                      <a:pt x="857" y="414"/>
                      <a:pt x="861" y="403"/>
                      <a:pt x="860" y="385"/>
                    </a:cubicBezTo>
                    <a:cubicBezTo>
                      <a:pt x="859" y="371"/>
                      <a:pt x="866" y="358"/>
                      <a:pt x="843" y="357"/>
                    </a:cubicBezTo>
                    <a:cubicBezTo>
                      <a:pt x="839" y="356"/>
                      <a:pt x="839" y="342"/>
                      <a:pt x="845" y="340"/>
                    </a:cubicBezTo>
                    <a:cubicBezTo>
                      <a:pt x="860" y="337"/>
                      <a:pt x="860" y="325"/>
                      <a:pt x="864" y="315"/>
                    </a:cubicBezTo>
                    <a:cubicBezTo>
                      <a:pt x="868" y="305"/>
                      <a:pt x="869" y="292"/>
                      <a:pt x="885" y="292"/>
                    </a:cubicBezTo>
                    <a:cubicBezTo>
                      <a:pt x="889" y="292"/>
                      <a:pt x="895" y="285"/>
                      <a:pt x="888" y="283"/>
                    </a:cubicBezTo>
                    <a:cubicBezTo>
                      <a:pt x="874" y="278"/>
                      <a:pt x="864" y="271"/>
                      <a:pt x="856" y="259"/>
                    </a:cubicBezTo>
                    <a:cubicBezTo>
                      <a:pt x="855" y="257"/>
                      <a:pt x="848" y="258"/>
                      <a:pt x="844" y="258"/>
                    </a:cubicBezTo>
                    <a:cubicBezTo>
                      <a:pt x="837" y="255"/>
                      <a:pt x="831" y="251"/>
                      <a:pt x="838" y="242"/>
                    </a:cubicBezTo>
                    <a:cubicBezTo>
                      <a:pt x="842" y="237"/>
                      <a:pt x="842" y="233"/>
                      <a:pt x="836" y="230"/>
                    </a:cubicBezTo>
                    <a:cubicBezTo>
                      <a:pt x="819" y="235"/>
                      <a:pt x="819" y="235"/>
                      <a:pt x="791" y="223"/>
                    </a:cubicBezTo>
                    <a:cubicBezTo>
                      <a:pt x="794" y="215"/>
                      <a:pt x="805" y="212"/>
                      <a:pt x="806" y="201"/>
                    </a:cubicBezTo>
                    <a:cubicBezTo>
                      <a:pt x="807" y="192"/>
                      <a:pt x="817" y="191"/>
                      <a:pt x="824" y="196"/>
                    </a:cubicBezTo>
                    <a:cubicBezTo>
                      <a:pt x="837" y="208"/>
                      <a:pt x="849" y="203"/>
                      <a:pt x="860" y="194"/>
                    </a:cubicBezTo>
                    <a:cubicBezTo>
                      <a:pt x="862" y="188"/>
                      <a:pt x="866" y="187"/>
                      <a:pt x="872" y="187"/>
                    </a:cubicBezTo>
                    <a:cubicBezTo>
                      <a:pt x="889" y="187"/>
                      <a:pt x="894" y="177"/>
                      <a:pt x="886" y="163"/>
                    </a:cubicBezTo>
                    <a:cubicBezTo>
                      <a:pt x="872" y="140"/>
                      <a:pt x="873" y="141"/>
                      <a:pt x="889" y="121"/>
                    </a:cubicBezTo>
                    <a:cubicBezTo>
                      <a:pt x="899" y="108"/>
                      <a:pt x="908" y="96"/>
                      <a:pt x="916" y="82"/>
                    </a:cubicBezTo>
                    <a:cubicBezTo>
                      <a:pt x="924" y="67"/>
                      <a:pt x="942" y="60"/>
                      <a:pt x="960" y="60"/>
                    </a:cubicBezTo>
                    <a:cubicBezTo>
                      <a:pt x="967" y="60"/>
                      <a:pt x="974" y="61"/>
                      <a:pt x="980" y="59"/>
                    </a:cubicBezTo>
                    <a:cubicBezTo>
                      <a:pt x="986" y="57"/>
                      <a:pt x="990" y="55"/>
                      <a:pt x="985" y="48"/>
                    </a:cubicBezTo>
                    <a:cubicBezTo>
                      <a:pt x="977" y="35"/>
                      <a:pt x="985" y="30"/>
                      <a:pt x="997" y="32"/>
                    </a:cubicBezTo>
                    <a:cubicBezTo>
                      <a:pt x="1006" y="33"/>
                      <a:pt x="1023" y="21"/>
                      <a:pt x="1022" y="44"/>
                    </a:cubicBezTo>
                    <a:cubicBezTo>
                      <a:pt x="1022" y="49"/>
                      <a:pt x="1028" y="46"/>
                      <a:pt x="1030" y="45"/>
                    </a:cubicBezTo>
                    <a:cubicBezTo>
                      <a:pt x="1044" y="38"/>
                      <a:pt x="1060" y="32"/>
                      <a:pt x="1071" y="19"/>
                    </a:cubicBezTo>
                    <a:cubicBezTo>
                      <a:pt x="1081" y="8"/>
                      <a:pt x="1093" y="3"/>
                      <a:pt x="1108" y="6"/>
                    </a:cubicBezTo>
                    <a:cubicBezTo>
                      <a:pt x="1113" y="7"/>
                      <a:pt x="1119" y="8"/>
                      <a:pt x="1124" y="7"/>
                    </a:cubicBezTo>
                    <a:cubicBezTo>
                      <a:pt x="1152" y="0"/>
                      <a:pt x="1166" y="9"/>
                      <a:pt x="1160" y="46"/>
                    </a:cubicBezTo>
                    <a:cubicBezTo>
                      <a:pt x="1167" y="63"/>
                      <a:pt x="1166" y="80"/>
                      <a:pt x="1164" y="98"/>
                    </a:cubicBezTo>
                    <a:cubicBezTo>
                      <a:pt x="1156" y="98"/>
                      <a:pt x="1156" y="91"/>
                      <a:pt x="1155" y="86"/>
                    </a:cubicBezTo>
                    <a:cubicBezTo>
                      <a:pt x="1152" y="79"/>
                      <a:pt x="1152" y="71"/>
                      <a:pt x="1149" y="65"/>
                    </a:cubicBezTo>
                    <a:cubicBezTo>
                      <a:pt x="1140" y="42"/>
                      <a:pt x="1112" y="35"/>
                      <a:pt x="1094" y="52"/>
                    </a:cubicBezTo>
                    <a:cubicBezTo>
                      <a:pt x="1086" y="60"/>
                      <a:pt x="1076" y="67"/>
                      <a:pt x="1066" y="74"/>
                    </a:cubicBezTo>
                    <a:cubicBezTo>
                      <a:pt x="1056" y="80"/>
                      <a:pt x="1047" y="87"/>
                      <a:pt x="1044" y="100"/>
                    </a:cubicBezTo>
                    <a:cubicBezTo>
                      <a:pt x="1043" y="106"/>
                      <a:pt x="1039" y="110"/>
                      <a:pt x="1034" y="111"/>
                    </a:cubicBezTo>
                    <a:cubicBezTo>
                      <a:pt x="1001" y="122"/>
                      <a:pt x="988" y="151"/>
                      <a:pt x="972" y="177"/>
                    </a:cubicBezTo>
                    <a:cubicBezTo>
                      <a:pt x="968" y="190"/>
                      <a:pt x="977" y="190"/>
                      <a:pt x="985" y="191"/>
                    </a:cubicBezTo>
                    <a:cubicBezTo>
                      <a:pt x="991" y="191"/>
                      <a:pt x="996" y="193"/>
                      <a:pt x="998" y="199"/>
                    </a:cubicBezTo>
                    <a:cubicBezTo>
                      <a:pt x="1000" y="205"/>
                      <a:pt x="996" y="209"/>
                      <a:pt x="991" y="212"/>
                    </a:cubicBezTo>
                    <a:cubicBezTo>
                      <a:pt x="981" y="220"/>
                      <a:pt x="972" y="229"/>
                      <a:pt x="963" y="238"/>
                    </a:cubicBezTo>
                    <a:cubicBezTo>
                      <a:pt x="957" y="245"/>
                      <a:pt x="949" y="247"/>
                      <a:pt x="938" y="245"/>
                    </a:cubicBezTo>
                    <a:cubicBezTo>
                      <a:pt x="952" y="257"/>
                      <a:pt x="963" y="269"/>
                      <a:pt x="947" y="286"/>
                    </a:cubicBezTo>
                    <a:cubicBezTo>
                      <a:pt x="946" y="287"/>
                      <a:pt x="945" y="289"/>
                      <a:pt x="946" y="290"/>
                    </a:cubicBezTo>
                    <a:cubicBezTo>
                      <a:pt x="963" y="307"/>
                      <a:pt x="959" y="331"/>
                      <a:pt x="971" y="351"/>
                    </a:cubicBezTo>
                    <a:cubicBezTo>
                      <a:pt x="974" y="356"/>
                      <a:pt x="977" y="353"/>
                      <a:pt x="981" y="353"/>
                    </a:cubicBezTo>
                    <a:cubicBezTo>
                      <a:pt x="991" y="351"/>
                      <a:pt x="1000" y="355"/>
                      <a:pt x="1003" y="364"/>
                    </a:cubicBezTo>
                    <a:cubicBezTo>
                      <a:pt x="1007" y="374"/>
                      <a:pt x="1015" y="379"/>
                      <a:pt x="1022" y="385"/>
                    </a:cubicBezTo>
                    <a:cubicBezTo>
                      <a:pt x="1025" y="400"/>
                      <a:pt x="1014" y="410"/>
                      <a:pt x="1005" y="419"/>
                    </a:cubicBezTo>
                    <a:cubicBezTo>
                      <a:pt x="980" y="442"/>
                      <a:pt x="964" y="471"/>
                      <a:pt x="942" y="496"/>
                    </a:cubicBezTo>
                    <a:cubicBezTo>
                      <a:pt x="922" y="519"/>
                      <a:pt x="906" y="544"/>
                      <a:pt x="883" y="565"/>
                    </a:cubicBezTo>
                    <a:cubicBezTo>
                      <a:pt x="863" y="584"/>
                      <a:pt x="852" y="610"/>
                      <a:pt x="831" y="628"/>
                    </a:cubicBezTo>
                    <a:cubicBezTo>
                      <a:pt x="823" y="634"/>
                      <a:pt x="822" y="648"/>
                      <a:pt x="807" y="645"/>
                    </a:cubicBezTo>
                    <a:cubicBezTo>
                      <a:pt x="801" y="628"/>
                      <a:pt x="795" y="612"/>
                      <a:pt x="818" y="602"/>
                    </a:cubicBezTo>
                    <a:cubicBezTo>
                      <a:pt x="821" y="601"/>
                      <a:pt x="824" y="598"/>
                      <a:pt x="821" y="594"/>
                    </a:cubicBezTo>
                    <a:cubicBezTo>
                      <a:pt x="819" y="591"/>
                      <a:pt x="815" y="593"/>
                      <a:pt x="812" y="594"/>
                    </a:cubicBezTo>
                    <a:cubicBezTo>
                      <a:pt x="810" y="596"/>
                      <a:pt x="808" y="599"/>
                      <a:pt x="806" y="602"/>
                    </a:cubicBezTo>
                    <a:cubicBezTo>
                      <a:pt x="796" y="616"/>
                      <a:pt x="782" y="623"/>
                      <a:pt x="766" y="627"/>
                    </a:cubicBezTo>
                    <a:cubicBezTo>
                      <a:pt x="751" y="631"/>
                      <a:pt x="736" y="638"/>
                      <a:pt x="729" y="652"/>
                    </a:cubicBezTo>
                    <a:cubicBezTo>
                      <a:pt x="714" y="679"/>
                      <a:pt x="693" y="699"/>
                      <a:pt x="667" y="714"/>
                    </a:cubicBezTo>
                    <a:cubicBezTo>
                      <a:pt x="662" y="717"/>
                      <a:pt x="658" y="720"/>
                      <a:pt x="657" y="726"/>
                    </a:cubicBezTo>
                    <a:cubicBezTo>
                      <a:pt x="658" y="729"/>
                      <a:pt x="660" y="729"/>
                      <a:pt x="662" y="730"/>
                    </a:cubicBezTo>
                    <a:cubicBezTo>
                      <a:pt x="667" y="731"/>
                      <a:pt x="673" y="730"/>
                      <a:pt x="674" y="738"/>
                    </a:cubicBezTo>
                    <a:cubicBezTo>
                      <a:pt x="674" y="745"/>
                      <a:pt x="668" y="748"/>
                      <a:pt x="662" y="750"/>
                    </a:cubicBezTo>
                    <a:cubicBezTo>
                      <a:pt x="654" y="753"/>
                      <a:pt x="647" y="757"/>
                      <a:pt x="640" y="762"/>
                    </a:cubicBezTo>
                    <a:cubicBezTo>
                      <a:pt x="628" y="770"/>
                      <a:pt x="618" y="777"/>
                      <a:pt x="617" y="794"/>
                    </a:cubicBezTo>
                    <a:cubicBezTo>
                      <a:pt x="616" y="809"/>
                      <a:pt x="599" y="809"/>
                      <a:pt x="588" y="809"/>
                    </a:cubicBezTo>
                    <a:cubicBezTo>
                      <a:pt x="573" y="810"/>
                      <a:pt x="564" y="811"/>
                      <a:pt x="568" y="830"/>
                    </a:cubicBezTo>
                    <a:cubicBezTo>
                      <a:pt x="570" y="843"/>
                      <a:pt x="560" y="854"/>
                      <a:pt x="550" y="859"/>
                    </a:cubicBezTo>
                    <a:cubicBezTo>
                      <a:pt x="513" y="878"/>
                      <a:pt x="488" y="908"/>
                      <a:pt x="473" y="945"/>
                    </a:cubicBezTo>
                    <a:cubicBezTo>
                      <a:pt x="468" y="959"/>
                      <a:pt x="456" y="965"/>
                      <a:pt x="448" y="975"/>
                    </a:cubicBezTo>
                    <a:cubicBezTo>
                      <a:pt x="434" y="991"/>
                      <a:pt x="420" y="1005"/>
                      <a:pt x="404" y="1017"/>
                    </a:cubicBezTo>
                    <a:cubicBezTo>
                      <a:pt x="409" y="1015"/>
                      <a:pt x="415" y="1008"/>
                      <a:pt x="420" y="1017"/>
                    </a:cubicBezTo>
                    <a:cubicBezTo>
                      <a:pt x="425" y="1026"/>
                      <a:pt x="426" y="1036"/>
                      <a:pt x="420" y="1045"/>
                    </a:cubicBezTo>
                    <a:cubicBezTo>
                      <a:pt x="413" y="1056"/>
                      <a:pt x="404" y="1066"/>
                      <a:pt x="397" y="1078"/>
                    </a:cubicBezTo>
                    <a:cubicBezTo>
                      <a:pt x="416" y="1072"/>
                      <a:pt x="433" y="1062"/>
                      <a:pt x="448" y="1049"/>
                    </a:cubicBezTo>
                    <a:cubicBezTo>
                      <a:pt x="453" y="1045"/>
                      <a:pt x="458" y="1041"/>
                      <a:pt x="460" y="1036"/>
                    </a:cubicBezTo>
                    <a:cubicBezTo>
                      <a:pt x="470" y="1012"/>
                      <a:pt x="493" y="1000"/>
                      <a:pt x="510" y="983"/>
                    </a:cubicBezTo>
                    <a:cubicBezTo>
                      <a:pt x="518" y="975"/>
                      <a:pt x="528" y="971"/>
                      <a:pt x="539" y="975"/>
                    </a:cubicBezTo>
                    <a:cubicBezTo>
                      <a:pt x="547" y="978"/>
                      <a:pt x="553" y="978"/>
                      <a:pt x="560" y="972"/>
                    </a:cubicBezTo>
                    <a:cubicBezTo>
                      <a:pt x="564" y="967"/>
                      <a:pt x="570" y="965"/>
                      <a:pt x="575" y="971"/>
                    </a:cubicBezTo>
                    <a:cubicBezTo>
                      <a:pt x="580" y="975"/>
                      <a:pt x="580" y="981"/>
                      <a:pt x="577" y="987"/>
                    </a:cubicBezTo>
                    <a:cubicBezTo>
                      <a:pt x="575" y="992"/>
                      <a:pt x="571" y="996"/>
                      <a:pt x="572" y="1002"/>
                    </a:cubicBezTo>
                    <a:cubicBezTo>
                      <a:pt x="580" y="1008"/>
                      <a:pt x="587" y="997"/>
                      <a:pt x="594" y="1002"/>
                    </a:cubicBezTo>
                    <a:cubicBezTo>
                      <a:pt x="602" y="1008"/>
                      <a:pt x="599" y="1017"/>
                      <a:pt x="601" y="1024"/>
                    </a:cubicBezTo>
                    <a:cubicBezTo>
                      <a:pt x="607" y="1026"/>
                      <a:pt x="611" y="1021"/>
                      <a:pt x="616" y="1021"/>
                    </a:cubicBezTo>
                    <a:cubicBezTo>
                      <a:pt x="622" y="1020"/>
                      <a:pt x="628" y="1019"/>
                      <a:pt x="633" y="1025"/>
                    </a:cubicBezTo>
                    <a:cubicBezTo>
                      <a:pt x="637" y="1031"/>
                      <a:pt x="635" y="1038"/>
                      <a:pt x="631" y="1043"/>
                    </a:cubicBezTo>
                    <a:cubicBezTo>
                      <a:pt x="623" y="1054"/>
                      <a:pt x="612" y="1060"/>
                      <a:pt x="598" y="1055"/>
                    </a:cubicBezTo>
                    <a:cubicBezTo>
                      <a:pt x="589" y="1051"/>
                      <a:pt x="580" y="1046"/>
                      <a:pt x="570" y="1047"/>
                    </a:cubicBezTo>
                    <a:cubicBezTo>
                      <a:pt x="582" y="1051"/>
                      <a:pt x="594" y="1056"/>
                      <a:pt x="606" y="1060"/>
                    </a:cubicBezTo>
                    <a:cubicBezTo>
                      <a:pt x="617" y="1065"/>
                      <a:pt x="625" y="1072"/>
                      <a:pt x="622" y="1085"/>
                    </a:cubicBezTo>
                    <a:cubicBezTo>
                      <a:pt x="620" y="1097"/>
                      <a:pt x="612" y="1104"/>
                      <a:pt x="599" y="1106"/>
                    </a:cubicBezTo>
                    <a:cubicBezTo>
                      <a:pt x="589" y="1107"/>
                      <a:pt x="579" y="1104"/>
                      <a:pt x="570" y="1101"/>
                    </a:cubicBezTo>
                    <a:cubicBezTo>
                      <a:pt x="546" y="1091"/>
                      <a:pt x="528" y="1096"/>
                      <a:pt x="512" y="1116"/>
                    </a:cubicBezTo>
                    <a:cubicBezTo>
                      <a:pt x="504" y="1126"/>
                      <a:pt x="495" y="1131"/>
                      <a:pt x="481" y="1129"/>
                    </a:cubicBezTo>
                    <a:cubicBezTo>
                      <a:pt x="464" y="1126"/>
                      <a:pt x="446" y="1128"/>
                      <a:pt x="430" y="1136"/>
                    </a:cubicBezTo>
                    <a:cubicBezTo>
                      <a:pt x="422" y="1140"/>
                      <a:pt x="414" y="1145"/>
                      <a:pt x="407" y="1137"/>
                    </a:cubicBezTo>
                    <a:cubicBezTo>
                      <a:pt x="399" y="1128"/>
                      <a:pt x="408" y="1122"/>
                      <a:pt x="412" y="1116"/>
                    </a:cubicBezTo>
                    <a:cubicBezTo>
                      <a:pt x="414" y="1112"/>
                      <a:pt x="418" y="1109"/>
                      <a:pt x="417" y="1103"/>
                    </a:cubicBezTo>
                    <a:cubicBezTo>
                      <a:pt x="396" y="1106"/>
                      <a:pt x="393" y="1110"/>
                      <a:pt x="394" y="1128"/>
                    </a:cubicBezTo>
                    <a:cubicBezTo>
                      <a:pt x="395" y="1142"/>
                      <a:pt x="394" y="1156"/>
                      <a:pt x="399" y="1170"/>
                    </a:cubicBezTo>
                    <a:cubicBezTo>
                      <a:pt x="403" y="1179"/>
                      <a:pt x="403" y="1188"/>
                      <a:pt x="396" y="1196"/>
                    </a:cubicBezTo>
                    <a:cubicBezTo>
                      <a:pt x="389" y="1204"/>
                      <a:pt x="381" y="1198"/>
                      <a:pt x="374" y="1196"/>
                    </a:cubicBezTo>
                    <a:cubicBezTo>
                      <a:pt x="372" y="1195"/>
                      <a:pt x="370" y="1195"/>
                      <a:pt x="366" y="1197"/>
                    </a:cubicBezTo>
                    <a:cubicBezTo>
                      <a:pt x="372" y="1216"/>
                      <a:pt x="389" y="1223"/>
                      <a:pt x="404" y="1232"/>
                    </a:cubicBezTo>
                    <a:cubicBezTo>
                      <a:pt x="435" y="1252"/>
                      <a:pt x="468" y="1271"/>
                      <a:pt x="488" y="1303"/>
                    </a:cubicBezTo>
                    <a:cubicBezTo>
                      <a:pt x="503" y="1327"/>
                      <a:pt x="487" y="1357"/>
                      <a:pt x="459" y="1358"/>
                    </a:cubicBezTo>
                    <a:cubicBezTo>
                      <a:pt x="436" y="1359"/>
                      <a:pt x="412" y="1360"/>
                      <a:pt x="389" y="1356"/>
                    </a:cubicBezTo>
                    <a:cubicBezTo>
                      <a:pt x="362" y="1352"/>
                      <a:pt x="348" y="1362"/>
                      <a:pt x="344" y="1388"/>
                    </a:cubicBezTo>
                    <a:cubicBezTo>
                      <a:pt x="343" y="1396"/>
                      <a:pt x="339" y="1402"/>
                      <a:pt x="331" y="1399"/>
                    </a:cubicBezTo>
                    <a:cubicBezTo>
                      <a:pt x="319" y="1393"/>
                      <a:pt x="310" y="1396"/>
                      <a:pt x="303" y="1407"/>
                    </a:cubicBezTo>
                    <a:cubicBezTo>
                      <a:pt x="299" y="1412"/>
                      <a:pt x="292" y="1414"/>
                      <a:pt x="285" y="1416"/>
                    </a:cubicBezTo>
                    <a:cubicBezTo>
                      <a:pt x="283" y="1417"/>
                      <a:pt x="280" y="1418"/>
                      <a:pt x="277" y="1418"/>
                    </a:cubicBezTo>
                    <a:cubicBezTo>
                      <a:pt x="269" y="1418"/>
                      <a:pt x="262" y="1415"/>
                      <a:pt x="254" y="1412"/>
                    </a:cubicBezTo>
                    <a:cubicBezTo>
                      <a:pt x="247" y="1409"/>
                      <a:pt x="241" y="1409"/>
                      <a:pt x="239" y="1420"/>
                    </a:cubicBezTo>
                    <a:cubicBezTo>
                      <a:pt x="254" y="1420"/>
                      <a:pt x="262" y="1427"/>
                      <a:pt x="260" y="1443"/>
                    </a:cubicBezTo>
                    <a:cubicBezTo>
                      <a:pt x="251" y="1471"/>
                      <a:pt x="244" y="1474"/>
                      <a:pt x="225" y="1455"/>
                    </a:cubicBezTo>
                    <a:cubicBezTo>
                      <a:pt x="216" y="1443"/>
                      <a:pt x="205" y="1438"/>
                      <a:pt x="191" y="1449"/>
                    </a:cubicBezTo>
                    <a:cubicBezTo>
                      <a:pt x="187" y="1452"/>
                      <a:pt x="183" y="1453"/>
                      <a:pt x="178" y="1452"/>
                    </a:cubicBezTo>
                    <a:cubicBezTo>
                      <a:pt x="153" y="1450"/>
                      <a:pt x="137" y="1470"/>
                      <a:pt x="116" y="1477"/>
                    </a:cubicBezTo>
                    <a:cubicBezTo>
                      <a:pt x="108" y="1480"/>
                      <a:pt x="114" y="1484"/>
                      <a:pt x="117" y="1488"/>
                    </a:cubicBezTo>
                    <a:cubicBezTo>
                      <a:pt x="131" y="1504"/>
                      <a:pt x="131" y="1506"/>
                      <a:pt x="110" y="1515"/>
                    </a:cubicBezTo>
                    <a:cubicBezTo>
                      <a:pt x="102" y="1518"/>
                      <a:pt x="97" y="1520"/>
                      <a:pt x="103" y="1530"/>
                    </a:cubicBezTo>
                    <a:cubicBezTo>
                      <a:pt x="108" y="1538"/>
                      <a:pt x="107" y="1539"/>
                      <a:pt x="95" y="1550"/>
                    </a:cubicBezTo>
                    <a:cubicBezTo>
                      <a:pt x="101" y="1557"/>
                      <a:pt x="110" y="1562"/>
                      <a:pt x="112" y="1573"/>
                    </a:cubicBezTo>
                    <a:cubicBezTo>
                      <a:pt x="113" y="1585"/>
                      <a:pt x="102" y="1589"/>
                      <a:pt x="96" y="1598"/>
                    </a:cubicBezTo>
                    <a:cubicBezTo>
                      <a:pt x="107" y="1588"/>
                      <a:pt x="118" y="1582"/>
                      <a:pt x="133" y="1592"/>
                    </a:cubicBezTo>
                    <a:cubicBezTo>
                      <a:pt x="140" y="1597"/>
                      <a:pt x="144" y="1588"/>
                      <a:pt x="150" y="1585"/>
                    </a:cubicBezTo>
                    <a:cubicBezTo>
                      <a:pt x="163" y="1578"/>
                      <a:pt x="171" y="1580"/>
                      <a:pt x="176" y="1594"/>
                    </a:cubicBezTo>
                    <a:cubicBezTo>
                      <a:pt x="154" y="1596"/>
                      <a:pt x="138" y="1610"/>
                      <a:pt x="120" y="1621"/>
                    </a:cubicBezTo>
                    <a:close/>
                  </a:path>
                </a:pathLst>
              </a:custGeom>
              <a:solidFill>
                <a:srgbClr val="F6D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" name="Freeform 16">
                <a:extLst>
                  <a:ext uri="{FF2B5EF4-FFF2-40B4-BE49-F238E27FC236}">
                    <a16:creationId xmlns:a16="http://schemas.microsoft.com/office/drawing/2014/main" id="{3AA9ED97-5484-5995-4B3A-5B07F794D3B2}"/>
                  </a:ext>
                </a:extLst>
              </p:cNvPr>
              <p:cNvSpPr/>
              <p:nvPr/>
            </p:nvSpPr>
            <p:spPr bwMode="auto">
              <a:xfrm>
                <a:off x="2269" y="1274"/>
                <a:ext cx="208" cy="207"/>
              </a:xfrm>
              <a:custGeom>
                <a:avLst/>
                <a:gdLst>
                  <a:gd name="T0" fmla="*/ 208 w 756"/>
                  <a:gd name="T1" fmla="*/ 748 h 753"/>
                  <a:gd name="T2" fmla="*/ 119 w 756"/>
                  <a:gd name="T3" fmla="*/ 729 h 753"/>
                  <a:gd name="T4" fmla="*/ 31 w 756"/>
                  <a:gd name="T5" fmla="*/ 715 h 753"/>
                  <a:gd name="T6" fmla="*/ 24 w 756"/>
                  <a:gd name="T7" fmla="*/ 700 h 753"/>
                  <a:gd name="T8" fmla="*/ 27 w 756"/>
                  <a:gd name="T9" fmla="*/ 686 h 753"/>
                  <a:gd name="T10" fmla="*/ 18 w 756"/>
                  <a:gd name="T11" fmla="*/ 671 h 753"/>
                  <a:gd name="T12" fmla="*/ 71 w 756"/>
                  <a:gd name="T13" fmla="*/ 630 h 753"/>
                  <a:gd name="T14" fmla="*/ 119 w 756"/>
                  <a:gd name="T15" fmla="*/ 611 h 753"/>
                  <a:gd name="T16" fmla="*/ 172 w 756"/>
                  <a:gd name="T17" fmla="*/ 568 h 753"/>
                  <a:gd name="T18" fmla="*/ 305 w 756"/>
                  <a:gd name="T19" fmla="*/ 507 h 753"/>
                  <a:gd name="T20" fmla="*/ 383 w 756"/>
                  <a:gd name="T21" fmla="*/ 511 h 753"/>
                  <a:gd name="T22" fmla="*/ 297 w 756"/>
                  <a:gd name="T23" fmla="*/ 457 h 753"/>
                  <a:gd name="T24" fmla="*/ 251 w 756"/>
                  <a:gd name="T25" fmla="*/ 467 h 753"/>
                  <a:gd name="T26" fmla="*/ 138 w 756"/>
                  <a:gd name="T27" fmla="*/ 456 h 753"/>
                  <a:gd name="T28" fmla="*/ 112 w 756"/>
                  <a:gd name="T29" fmla="*/ 424 h 753"/>
                  <a:gd name="T30" fmla="*/ 45 w 756"/>
                  <a:gd name="T31" fmla="*/ 384 h 753"/>
                  <a:gd name="T32" fmla="*/ 18 w 756"/>
                  <a:gd name="T33" fmla="*/ 360 h 753"/>
                  <a:gd name="T34" fmla="*/ 27 w 756"/>
                  <a:gd name="T35" fmla="*/ 301 h 753"/>
                  <a:gd name="T36" fmla="*/ 69 w 756"/>
                  <a:gd name="T37" fmla="*/ 253 h 753"/>
                  <a:gd name="T38" fmla="*/ 103 w 756"/>
                  <a:gd name="T39" fmla="*/ 215 h 753"/>
                  <a:gd name="T40" fmla="*/ 137 w 756"/>
                  <a:gd name="T41" fmla="*/ 142 h 753"/>
                  <a:gd name="T42" fmla="*/ 222 w 756"/>
                  <a:gd name="T43" fmla="*/ 86 h 753"/>
                  <a:gd name="T44" fmla="*/ 272 w 756"/>
                  <a:gd name="T45" fmla="*/ 60 h 753"/>
                  <a:gd name="T46" fmla="*/ 245 w 756"/>
                  <a:gd name="T47" fmla="*/ 52 h 753"/>
                  <a:gd name="T48" fmla="*/ 285 w 756"/>
                  <a:gd name="T49" fmla="*/ 9 h 753"/>
                  <a:gd name="T50" fmla="*/ 307 w 756"/>
                  <a:gd name="T51" fmla="*/ 61 h 753"/>
                  <a:gd name="T52" fmla="*/ 290 w 756"/>
                  <a:gd name="T53" fmla="*/ 99 h 753"/>
                  <a:gd name="T54" fmla="*/ 250 w 756"/>
                  <a:gd name="T55" fmla="*/ 118 h 753"/>
                  <a:gd name="T56" fmla="*/ 212 w 756"/>
                  <a:gd name="T57" fmla="*/ 188 h 753"/>
                  <a:gd name="T58" fmla="*/ 274 w 756"/>
                  <a:gd name="T59" fmla="*/ 273 h 753"/>
                  <a:gd name="T60" fmla="*/ 338 w 756"/>
                  <a:gd name="T61" fmla="*/ 307 h 753"/>
                  <a:gd name="T62" fmla="*/ 324 w 756"/>
                  <a:gd name="T63" fmla="*/ 355 h 753"/>
                  <a:gd name="T64" fmla="*/ 443 w 756"/>
                  <a:gd name="T65" fmla="*/ 349 h 753"/>
                  <a:gd name="T66" fmla="*/ 520 w 756"/>
                  <a:gd name="T67" fmla="*/ 352 h 753"/>
                  <a:gd name="T68" fmla="*/ 588 w 756"/>
                  <a:gd name="T69" fmla="*/ 331 h 753"/>
                  <a:gd name="T70" fmla="*/ 642 w 756"/>
                  <a:gd name="T71" fmla="*/ 355 h 753"/>
                  <a:gd name="T72" fmla="*/ 674 w 756"/>
                  <a:gd name="T73" fmla="*/ 398 h 753"/>
                  <a:gd name="T74" fmla="*/ 725 w 756"/>
                  <a:gd name="T75" fmla="*/ 422 h 753"/>
                  <a:gd name="T76" fmla="*/ 748 w 756"/>
                  <a:gd name="T77" fmla="*/ 461 h 753"/>
                  <a:gd name="T78" fmla="*/ 639 w 756"/>
                  <a:gd name="T79" fmla="*/ 493 h 753"/>
                  <a:gd name="T80" fmla="*/ 595 w 756"/>
                  <a:gd name="T81" fmla="*/ 529 h 753"/>
                  <a:gd name="T82" fmla="*/ 493 w 756"/>
                  <a:gd name="T83" fmla="*/ 529 h 753"/>
                  <a:gd name="T84" fmla="*/ 414 w 756"/>
                  <a:gd name="T85" fmla="*/ 532 h 753"/>
                  <a:gd name="T86" fmla="*/ 300 w 756"/>
                  <a:gd name="T87" fmla="*/ 606 h 753"/>
                  <a:gd name="T88" fmla="*/ 268 w 756"/>
                  <a:gd name="T89" fmla="*/ 621 h 753"/>
                  <a:gd name="T90" fmla="*/ 185 w 756"/>
                  <a:gd name="T91" fmla="*/ 667 h 753"/>
                  <a:gd name="T92" fmla="*/ 142 w 756"/>
                  <a:gd name="T93" fmla="*/ 699 h 753"/>
                  <a:gd name="T94" fmla="*/ 187 w 756"/>
                  <a:gd name="T95" fmla="*/ 728 h 753"/>
                  <a:gd name="T96" fmla="*/ 220 w 756"/>
                  <a:gd name="T97" fmla="*/ 729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56" h="753">
                    <a:moveTo>
                      <a:pt x="220" y="729"/>
                    </a:moveTo>
                    <a:cubicBezTo>
                      <a:pt x="216" y="735"/>
                      <a:pt x="212" y="742"/>
                      <a:pt x="208" y="748"/>
                    </a:cubicBezTo>
                    <a:cubicBezTo>
                      <a:pt x="185" y="753"/>
                      <a:pt x="163" y="751"/>
                      <a:pt x="143" y="737"/>
                    </a:cubicBezTo>
                    <a:cubicBezTo>
                      <a:pt x="136" y="732"/>
                      <a:pt x="127" y="730"/>
                      <a:pt x="119" y="729"/>
                    </a:cubicBezTo>
                    <a:cubicBezTo>
                      <a:pt x="98" y="725"/>
                      <a:pt x="76" y="726"/>
                      <a:pt x="57" y="715"/>
                    </a:cubicBezTo>
                    <a:cubicBezTo>
                      <a:pt x="49" y="710"/>
                      <a:pt x="40" y="714"/>
                      <a:pt x="31" y="715"/>
                    </a:cubicBezTo>
                    <a:cubicBezTo>
                      <a:pt x="27" y="716"/>
                      <a:pt x="23" y="716"/>
                      <a:pt x="20" y="712"/>
                    </a:cubicBezTo>
                    <a:cubicBezTo>
                      <a:pt x="17" y="707"/>
                      <a:pt x="21" y="703"/>
                      <a:pt x="24" y="700"/>
                    </a:cubicBezTo>
                    <a:cubicBezTo>
                      <a:pt x="32" y="691"/>
                      <a:pt x="45" y="691"/>
                      <a:pt x="55" y="685"/>
                    </a:cubicBezTo>
                    <a:cubicBezTo>
                      <a:pt x="46" y="683"/>
                      <a:pt x="37" y="682"/>
                      <a:pt x="27" y="686"/>
                    </a:cubicBezTo>
                    <a:cubicBezTo>
                      <a:pt x="23" y="687"/>
                      <a:pt x="20" y="686"/>
                      <a:pt x="17" y="682"/>
                    </a:cubicBezTo>
                    <a:cubicBezTo>
                      <a:pt x="14" y="678"/>
                      <a:pt x="16" y="675"/>
                      <a:pt x="18" y="671"/>
                    </a:cubicBezTo>
                    <a:cubicBezTo>
                      <a:pt x="26" y="662"/>
                      <a:pt x="33" y="652"/>
                      <a:pt x="47" y="653"/>
                    </a:cubicBezTo>
                    <a:cubicBezTo>
                      <a:pt x="62" y="653"/>
                      <a:pt x="71" y="646"/>
                      <a:pt x="71" y="630"/>
                    </a:cubicBezTo>
                    <a:cubicBezTo>
                      <a:pt x="70" y="618"/>
                      <a:pt x="79" y="615"/>
                      <a:pt x="89" y="612"/>
                    </a:cubicBezTo>
                    <a:cubicBezTo>
                      <a:pt x="99" y="610"/>
                      <a:pt x="109" y="612"/>
                      <a:pt x="119" y="611"/>
                    </a:cubicBezTo>
                    <a:cubicBezTo>
                      <a:pt x="148" y="610"/>
                      <a:pt x="159" y="601"/>
                      <a:pt x="169" y="574"/>
                    </a:cubicBezTo>
                    <a:cubicBezTo>
                      <a:pt x="170" y="572"/>
                      <a:pt x="170" y="569"/>
                      <a:pt x="172" y="568"/>
                    </a:cubicBezTo>
                    <a:cubicBezTo>
                      <a:pt x="207" y="559"/>
                      <a:pt x="229" y="522"/>
                      <a:pt x="268" y="521"/>
                    </a:cubicBezTo>
                    <a:cubicBezTo>
                      <a:pt x="282" y="521"/>
                      <a:pt x="294" y="519"/>
                      <a:pt x="305" y="507"/>
                    </a:cubicBezTo>
                    <a:cubicBezTo>
                      <a:pt x="310" y="501"/>
                      <a:pt x="322" y="503"/>
                      <a:pt x="327" y="509"/>
                    </a:cubicBezTo>
                    <a:cubicBezTo>
                      <a:pt x="345" y="527"/>
                      <a:pt x="363" y="521"/>
                      <a:pt x="383" y="511"/>
                    </a:cubicBezTo>
                    <a:cubicBezTo>
                      <a:pt x="373" y="508"/>
                      <a:pt x="364" y="507"/>
                      <a:pt x="354" y="508"/>
                    </a:cubicBezTo>
                    <a:cubicBezTo>
                      <a:pt x="329" y="510"/>
                      <a:pt x="299" y="487"/>
                      <a:pt x="297" y="457"/>
                    </a:cubicBezTo>
                    <a:cubicBezTo>
                      <a:pt x="296" y="442"/>
                      <a:pt x="287" y="446"/>
                      <a:pt x="281" y="451"/>
                    </a:cubicBezTo>
                    <a:cubicBezTo>
                      <a:pt x="272" y="459"/>
                      <a:pt x="262" y="464"/>
                      <a:pt x="251" y="467"/>
                    </a:cubicBezTo>
                    <a:cubicBezTo>
                      <a:pt x="233" y="473"/>
                      <a:pt x="217" y="477"/>
                      <a:pt x="198" y="466"/>
                    </a:cubicBezTo>
                    <a:cubicBezTo>
                      <a:pt x="181" y="455"/>
                      <a:pt x="158" y="463"/>
                      <a:pt x="138" y="456"/>
                    </a:cubicBezTo>
                    <a:cubicBezTo>
                      <a:pt x="129" y="453"/>
                      <a:pt x="120" y="452"/>
                      <a:pt x="122" y="440"/>
                    </a:cubicBezTo>
                    <a:cubicBezTo>
                      <a:pt x="122" y="432"/>
                      <a:pt x="117" y="428"/>
                      <a:pt x="112" y="424"/>
                    </a:cubicBezTo>
                    <a:cubicBezTo>
                      <a:pt x="108" y="421"/>
                      <a:pt x="104" y="418"/>
                      <a:pt x="102" y="414"/>
                    </a:cubicBezTo>
                    <a:cubicBezTo>
                      <a:pt x="91" y="389"/>
                      <a:pt x="68" y="386"/>
                      <a:pt x="45" y="384"/>
                    </a:cubicBezTo>
                    <a:cubicBezTo>
                      <a:pt x="28" y="383"/>
                      <a:pt x="29" y="371"/>
                      <a:pt x="28" y="361"/>
                    </a:cubicBezTo>
                    <a:cubicBezTo>
                      <a:pt x="24" y="356"/>
                      <a:pt x="21" y="359"/>
                      <a:pt x="18" y="360"/>
                    </a:cubicBezTo>
                    <a:cubicBezTo>
                      <a:pt x="6" y="365"/>
                      <a:pt x="6" y="362"/>
                      <a:pt x="4" y="348"/>
                    </a:cubicBezTo>
                    <a:cubicBezTo>
                      <a:pt x="0" y="325"/>
                      <a:pt x="16" y="314"/>
                      <a:pt x="27" y="301"/>
                    </a:cubicBezTo>
                    <a:cubicBezTo>
                      <a:pt x="38" y="288"/>
                      <a:pt x="42" y="269"/>
                      <a:pt x="62" y="265"/>
                    </a:cubicBezTo>
                    <a:cubicBezTo>
                      <a:pt x="67" y="264"/>
                      <a:pt x="67" y="257"/>
                      <a:pt x="69" y="253"/>
                    </a:cubicBezTo>
                    <a:cubicBezTo>
                      <a:pt x="74" y="239"/>
                      <a:pt x="78" y="225"/>
                      <a:pt x="96" y="222"/>
                    </a:cubicBezTo>
                    <a:cubicBezTo>
                      <a:pt x="99" y="221"/>
                      <a:pt x="103" y="219"/>
                      <a:pt x="103" y="215"/>
                    </a:cubicBezTo>
                    <a:cubicBezTo>
                      <a:pt x="102" y="191"/>
                      <a:pt x="126" y="180"/>
                      <a:pt x="132" y="160"/>
                    </a:cubicBezTo>
                    <a:cubicBezTo>
                      <a:pt x="134" y="154"/>
                      <a:pt x="137" y="149"/>
                      <a:pt x="137" y="142"/>
                    </a:cubicBezTo>
                    <a:cubicBezTo>
                      <a:pt x="137" y="117"/>
                      <a:pt x="149" y="106"/>
                      <a:pt x="173" y="108"/>
                    </a:cubicBezTo>
                    <a:cubicBezTo>
                      <a:pt x="194" y="110"/>
                      <a:pt x="209" y="103"/>
                      <a:pt x="222" y="86"/>
                    </a:cubicBezTo>
                    <a:cubicBezTo>
                      <a:pt x="232" y="73"/>
                      <a:pt x="242" y="52"/>
                      <a:pt x="266" y="61"/>
                    </a:cubicBezTo>
                    <a:cubicBezTo>
                      <a:pt x="268" y="62"/>
                      <a:pt x="270" y="61"/>
                      <a:pt x="272" y="60"/>
                    </a:cubicBezTo>
                    <a:cubicBezTo>
                      <a:pt x="274" y="60"/>
                      <a:pt x="276" y="59"/>
                      <a:pt x="277" y="55"/>
                    </a:cubicBezTo>
                    <a:cubicBezTo>
                      <a:pt x="267" y="49"/>
                      <a:pt x="257" y="46"/>
                      <a:pt x="245" y="52"/>
                    </a:cubicBezTo>
                    <a:cubicBezTo>
                      <a:pt x="232" y="58"/>
                      <a:pt x="229" y="55"/>
                      <a:pt x="228" y="40"/>
                    </a:cubicBezTo>
                    <a:cubicBezTo>
                      <a:pt x="249" y="34"/>
                      <a:pt x="266" y="20"/>
                      <a:pt x="285" y="9"/>
                    </a:cubicBezTo>
                    <a:cubicBezTo>
                      <a:pt x="291" y="5"/>
                      <a:pt x="296" y="0"/>
                      <a:pt x="303" y="0"/>
                    </a:cubicBezTo>
                    <a:cubicBezTo>
                      <a:pt x="297" y="21"/>
                      <a:pt x="302" y="41"/>
                      <a:pt x="307" y="61"/>
                    </a:cubicBezTo>
                    <a:cubicBezTo>
                      <a:pt x="308" y="68"/>
                      <a:pt x="306" y="74"/>
                      <a:pt x="301" y="78"/>
                    </a:cubicBezTo>
                    <a:cubicBezTo>
                      <a:pt x="295" y="83"/>
                      <a:pt x="289" y="89"/>
                      <a:pt x="290" y="99"/>
                    </a:cubicBezTo>
                    <a:cubicBezTo>
                      <a:pt x="290" y="105"/>
                      <a:pt x="284" y="108"/>
                      <a:pt x="279" y="109"/>
                    </a:cubicBezTo>
                    <a:cubicBezTo>
                      <a:pt x="269" y="111"/>
                      <a:pt x="260" y="115"/>
                      <a:pt x="250" y="118"/>
                    </a:cubicBezTo>
                    <a:cubicBezTo>
                      <a:pt x="221" y="126"/>
                      <a:pt x="207" y="148"/>
                      <a:pt x="211" y="178"/>
                    </a:cubicBezTo>
                    <a:cubicBezTo>
                      <a:pt x="212" y="181"/>
                      <a:pt x="213" y="185"/>
                      <a:pt x="212" y="188"/>
                    </a:cubicBezTo>
                    <a:cubicBezTo>
                      <a:pt x="206" y="221"/>
                      <a:pt x="227" y="236"/>
                      <a:pt x="252" y="249"/>
                    </a:cubicBezTo>
                    <a:cubicBezTo>
                      <a:pt x="262" y="255"/>
                      <a:pt x="270" y="260"/>
                      <a:pt x="274" y="273"/>
                    </a:cubicBezTo>
                    <a:cubicBezTo>
                      <a:pt x="278" y="287"/>
                      <a:pt x="290" y="286"/>
                      <a:pt x="302" y="282"/>
                    </a:cubicBezTo>
                    <a:cubicBezTo>
                      <a:pt x="323" y="276"/>
                      <a:pt x="335" y="285"/>
                      <a:pt x="338" y="307"/>
                    </a:cubicBezTo>
                    <a:cubicBezTo>
                      <a:pt x="340" y="318"/>
                      <a:pt x="335" y="325"/>
                      <a:pt x="327" y="330"/>
                    </a:cubicBezTo>
                    <a:cubicBezTo>
                      <a:pt x="317" y="337"/>
                      <a:pt x="315" y="345"/>
                      <a:pt x="324" y="355"/>
                    </a:cubicBezTo>
                    <a:cubicBezTo>
                      <a:pt x="337" y="328"/>
                      <a:pt x="361" y="322"/>
                      <a:pt x="387" y="335"/>
                    </a:cubicBezTo>
                    <a:cubicBezTo>
                      <a:pt x="404" y="344"/>
                      <a:pt x="422" y="353"/>
                      <a:pt x="443" y="349"/>
                    </a:cubicBezTo>
                    <a:cubicBezTo>
                      <a:pt x="449" y="347"/>
                      <a:pt x="455" y="348"/>
                      <a:pt x="460" y="352"/>
                    </a:cubicBezTo>
                    <a:cubicBezTo>
                      <a:pt x="480" y="370"/>
                      <a:pt x="500" y="361"/>
                      <a:pt x="520" y="352"/>
                    </a:cubicBezTo>
                    <a:cubicBezTo>
                      <a:pt x="530" y="348"/>
                      <a:pt x="539" y="345"/>
                      <a:pt x="550" y="345"/>
                    </a:cubicBezTo>
                    <a:cubicBezTo>
                      <a:pt x="564" y="345"/>
                      <a:pt x="577" y="342"/>
                      <a:pt x="588" y="331"/>
                    </a:cubicBezTo>
                    <a:cubicBezTo>
                      <a:pt x="598" y="322"/>
                      <a:pt x="608" y="324"/>
                      <a:pt x="616" y="333"/>
                    </a:cubicBezTo>
                    <a:cubicBezTo>
                      <a:pt x="624" y="342"/>
                      <a:pt x="632" y="350"/>
                      <a:pt x="642" y="355"/>
                    </a:cubicBezTo>
                    <a:cubicBezTo>
                      <a:pt x="650" y="359"/>
                      <a:pt x="652" y="367"/>
                      <a:pt x="653" y="375"/>
                    </a:cubicBezTo>
                    <a:cubicBezTo>
                      <a:pt x="655" y="387"/>
                      <a:pt x="660" y="397"/>
                      <a:pt x="674" y="398"/>
                    </a:cubicBezTo>
                    <a:cubicBezTo>
                      <a:pt x="678" y="399"/>
                      <a:pt x="683" y="402"/>
                      <a:pt x="686" y="405"/>
                    </a:cubicBezTo>
                    <a:cubicBezTo>
                      <a:pt x="696" y="418"/>
                      <a:pt x="708" y="424"/>
                      <a:pt x="725" y="422"/>
                    </a:cubicBezTo>
                    <a:cubicBezTo>
                      <a:pt x="737" y="422"/>
                      <a:pt x="745" y="432"/>
                      <a:pt x="752" y="442"/>
                    </a:cubicBezTo>
                    <a:cubicBezTo>
                      <a:pt x="756" y="449"/>
                      <a:pt x="755" y="456"/>
                      <a:pt x="748" y="461"/>
                    </a:cubicBezTo>
                    <a:cubicBezTo>
                      <a:pt x="740" y="466"/>
                      <a:pt x="731" y="471"/>
                      <a:pt x="722" y="470"/>
                    </a:cubicBezTo>
                    <a:cubicBezTo>
                      <a:pt x="690" y="466"/>
                      <a:pt x="667" y="488"/>
                      <a:pt x="639" y="493"/>
                    </a:cubicBezTo>
                    <a:cubicBezTo>
                      <a:pt x="629" y="495"/>
                      <a:pt x="623" y="505"/>
                      <a:pt x="621" y="516"/>
                    </a:cubicBezTo>
                    <a:cubicBezTo>
                      <a:pt x="617" y="530"/>
                      <a:pt x="609" y="533"/>
                      <a:pt x="595" y="529"/>
                    </a:cubicBezTo>
                    <a:cubicBezTo>
                      <a:pt x="572" y="523"/>
                      <a:pt x="548" y="524"/>
                      <a:pt x="524" y="530"/>
                    </a:cubicBezTo>
                    <a:cubicBezTo>
                      <a:pt x="513" y="533"/>
                      <a:pt x="503" y="532"/>
                      <a:pt x="493" y="529"/>
                    </a:cubicBezTo>
                    <a:cubicBezTo>
                      <a:pt x="477" y="524"/>
                      <a:pt x="461" y="524"/>
                      <a:pt x="446" y="530"/>
                    </a:cubicBezTo>
                    <a:cubicBezTo>
                      <a:pt x="435" y="534"/>
                      <a:pt x="424" y="530"/>
                      <a:pt x="414" y="532"/>
                    </a:cubicBezTo>
                    <a:cubicBezTo>
                      <a:pt x="371" y="538"/>
                      <a:pt x="337" y="562"/>
                      <a:pt x="304" y="588"/>
                    </a:cubicBezTo>
                    <a:cubicBezTo>
                      <a:pt x="299" y="593"/>
                      <a:pt x="296" y="598"/>
                      <a:pt x="300" y="606"/>
                    </a:cubicBezTo>
                    <a:cubicBezTo>
                      <a:pt x="308" y="621"/>
                      <a:pt x="305" y="635"/>
                      <a:pt x="291" y="639"/>
                    </a:cubicBezTo>
                    <a:cubicBezTo>
                      <a:pt x="275" y="644"/>
                      <a:pt x="272" y="631"/>
                      <a:pt x="268" y="621"/>
                    </a:cubicBezTo>
                    <a:cubicBezTo>
                      <a:pt x="267" y="619"/>
                      <a:pt x="267" y="617"/>
                      <a:pt x="265" y="616"/>
                    </a:cubicBezTo>
                    <a:cubicBezTo>
                      <a:pt x="237" y="630"/>
                      <a:pt x="207" y="642"/>
                      <a:pt x="185" y="667"/>
                    </a:cubicBezTo>
                    <a:cubicBezTo>
                      <a:pt x="178" y="676"/>
                      <a:pt x="165" y="680"/>
                      <a:pt x="154" y="685"/>
                    </a:cubicBezTo>
                    <a:cubicBezTo>
                      <a:pt x="148" y="687"/>
                      <a:pt x="141" y="690"/>
                      <a:pt x="142" y="699"/>
                    </a:cubicBezTo>
                    <a:cubicBezTo>
                      <a:pt x="143" y="706"/>
                      <a:pt x="147" y="711"/>
                      <a:pt x="154" y="713"/>
                    </a:cubicBezTo>
                    <a:cubicBezTo>
                      <a:pt x="166" y="717"/>
                      <a:pt x="177" y="721"/>
                      <a:pt x="187" y="728"/>
                    </a:cubicBezTo>
                    <a:cubicBezTo>
                      <a:pt x="193" y="732"/>
                      <a:pt x="199" y="730"/>
                      <a:pt x="205" y="726"/>
                    </a:cubicBezTo>
                    <a:cubicBezTo>
                      <a:pt x="210" y="723"/>
                      <a:pt x="217" y="717"/>
                      <a:pt x="220" y="729"/>
                    </a:cubicBezTo>
                    <a:close/>
                  </a:path>
                </a:pathLst>
              </a:custGeom>
              <a:solidFill>
                <a:srgbClr val="F4D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" name="Freeform 17">
                <a:extLst>
                  <a:ext uri="{FF2B5EF4-FFF2-40B4-BE49-F238E27FC236}">
                    <a16:creationId xmlns:a16="http://schemas.microsoft.com/office/drawing/2014/main" id="{2F01D5AE-F89F-56E5-6FE3-E717E3F924C6}"/>
                  </a:ext>
                </a:extLst>
              </p:cNvPr>
              <p:cNvSpPr/>
              <p:nvPr/>
            </p:nvSpPr>
            <p:spPr bwMode="auto">
              <a:xfrm>
                <a:off x="2306" y="1251"/>
                <a:ext cx="247" cy="228"/>
              </a:xfrm>
              <a:custGeom>
                <a:avLst/>
                <a:gdLst>
                  <a:gd name="T0" fmla="*/ 43 w 901"/>
                  <a:gd name="T1" fmla="*/ 811 h 828"/>
                  <a:gd name="T2" fmla="*/ 18 w 901"/>
                  <a:gd name="T3" fmla="*/ 764 h 828"/>
                  <a:gd name="T4" fmla="*/ 136 w 901"/>
                  <a:gd name="T5" fmla="*/ 688 h 828"/>
                  <a:gd name="T6" fmla="*/ 168 w 901"/>
                  <a:gd name="T7" fmla="*/ 708 h 828"/>
                  <a:gd name="T8" fmla="*/ 213 w 901"/>
                  <a:gd name="T9" fmla="*/ 636 h 828"/>
                  <a:gd name="T10" fmla="*/ 310 w 901"/>
                  <a:gd name="T11" fmla="*/ 609 h 828"/>
                  <a:gd name="T12" fmla="*/ 489 w 901"/>
                  <a:gd name="T13" fmla="*/ 585 h 828"/>
                  <a:gd name="T14" fmla="*/ 598 w 901"/>
                  <a:gd name="T15" fmla="*/ 546 h 828"/>
                  <a:gd name="T16" fmla="*/ 553 w 901"/>
                  <a:gd name="T17" fmla="*/ 496 h 828"/>
                  <a:gd name="T18" fmla="*/ 502 w 901"/>
                  <a:gd name="T19" fmla="*/ 441 h 828"/>
                  <a:gd name="T20" fmla="*/ 372 w 901"/>
                  <a:gd name="T21" fmla="*/ 448 h 828"/>
                  <a:gd name="T22" fmla="*/ 254 w 901"/>
                  <a:gd name="T23" fmla="*/ 428 h 828"/>
                  <a:gd name="T24" fmla="*/ 202 w 901"/>
                  <a:gd name="T25" fmla="*/ 437 h 828"/>
                  <a:gd name="T26" fmla="*/ 191 w 901"/>
                  <a:gd name="T27" fmla="*/ 410 h 828"/>
                  <a:gd name="T28" fmla="*/ 135 w 901"/>
                  <a:gd name="T29" fmla="*/ 353 h 828"/>
                  <a:gd name="T30" fmla="*/ 75 w 901"/>
                  <a:gd name="T31" fmla="*/ 308 h 828"/>
                  <a:gd name="T32" fmla="*/ 143 w 901"/>
                  <a:gd name="T33" fmla="*/ 188 h 828"/>
                  <a:gd name="T34" fmla="*/ 165 w 901"/>
                  <a:gd name="T35" fmla="*/ 130 h 828"/>
                  <a:gd name="T36" fmla="*/ 202 w 901"/>
                  <a:gd name="T37" fmla="*/ 60 h 828"/>
                  <a:gd name="T38" fmla="*/ 251 w 901"/>
                  <a:gd name="T39" fmla="*/ 11 h 828"/>
                  <a:gd name="T40" fmla="*/ 236 w 901"/>
                  <a:gd name="T41" fmla="*/ 71 h 828"/>
                  <a:gd name="T42" fmla="*/ 293 w 901"/>
                  <a:gd name="T43" fmla="*/ 95 h 828"/>
                  <a:gd name="T44" fmla="*/ 324 w 901"/>
                  <a:gd name="T45" fmla="*/ 105 h 828"/>
                  <a:gd name="T46" fmla="*/ 211 w 901"/>
                  <a:gd name="T47" fmla="*/ 183 h 828"/>
                  <a:gd name="T48" fmla="*/ 177 w 901"/>
                  <a:gd name="T49" fmla="*/ 233 h 828"/>
                  <a:gd name="T50" fmla="*/ 167 w 901"/>
                  <a:gd name="T51" fmla="*/ 290 h 828"/>
                  <a:gd name="T52" fmla="*/ 219 w 901"/>
                  <a:gd name="T53" fmla="*/ 276 h 828"/>
                  <a:gd name="T54" fmla="*/ 211 w 901"/>
                  <a:gd name="T55" fmla="*/ 323 h 828"/>
                  <a:gd name="T56" fmla="*/ 325 w 901"/>
                  <a:gd name="T57" fmla="*/ 347 h 828"/>
                  <a:gd name="T58" fmla="*/ 355 w 901"/>
                  <a:gd name="T59" fmla="*/ 350 h 828"/>
                  <a:gd name="T60" fmla="*/ 489 w 901"/>
                  <a:gd name="T61" fmla="*/ 331 h 828"/>
                  <a:gd name="T62" fmla="*/ 565 w 901"/>
                  <a:gd name="T63" fmla="*/ 363 h 828"/>
                  <a:gd name="T64" fmla="*/ 562 w 901"/>
                  <a:gd name="T65" fmla="*/ 344 h 828"/>
                  <a:gd name="T66" fmla="*/ 595 w 901"/>
                  <a:gd name="T67" fmla="*/ 321 h 828"/>
                  <a:gd name="T68" fmla="*/ 739 w 901"/>
                  <a:gd name="T69" fmla="*/ 288 h 828"/>
                  <a:gd name="T70" fmla="*/ 788 w 901"/>
                  <a:gd name="T71" fmla="*/ 314 h 828"/>
                  <a:gd name="T72" fmla="*/ 681 w 901"/>
                  <a:gd name="T73" fmla="*/ 386 h 828"/>
                  <a:gd name="T74" fmla="*/ 678 w 901"/>
                  <a:gd name="T75" fmla="*/ 433 h 828"/>
                  <a:gd name="T76" fmla="*/ 750 w 901"/>
                  <a:gd name="T77" fmla="*/ 487 h 828"/>
                  <a:gd name="T78" fmla="*/ 814 w 901"/>
                  <a:gd name="T79" fmla="*/ 507 h 828"/>
                  <a:gd name="T80" fmla="*/ 849 w 901"/>
                  <a:gd name="T81" fmla="*/ 519 h 828"/>
                  <a:gd name="T82" fmla="*/ 892 w 901"/>
                  <a:gd name="T83" fmla="*/ 536 h 828"/>
                  <a:gd name="T84" fmla="*/ 741 w 901"/>
                  <a:gd name="T85" fmla="*/ 537 h 828"/>
                  <a:gd name="T86" fmla="*/ 712 w 901"/>
                  <a:gd name="T87" fmla="*/ 556 h 828"/>
                  <a:gd name="T88" fmla="*/ 625 w 901"/>
                  <a:gd name="T89" fmla="*/ 574 h 828"/>
                  <a:gd name="T90" fmla="*/ 536 w 901"/>
                  <a:gd name="T91" fmla="*/ 624 h 828"/>
                  <a:gd name="T92" fmla="*/ 402 w 901"/>
                  <a:gd name="T93" fmla="*/ 645 h 828"/>
                  <a:gd name="T94" fmla="*/ 325 w 901"/>
                  <a:gd name="T95" fmla="*/ 661 h 828"/>
                  <a:gd name="T96" fmla="*/ 338 w 901"/>
                  <a:gd name="T97" fmla="*/ 694 h 828"/>
                  <a:gd name="T98" fmla="*/ 262 w 901"/>
                  <a:gd name="T99" fmla="*/ 722 h 828"/>
                  <a:gd name="T100" fmla="*/ 223 w 901"/>
                  <a:gd name="T101" fmla="*/ 736 h 828"/>
                  <a:gd name="T102" fmla="*/ 172 w 901"/>
                  <a:gd name="T103" fmla="*/ 774 h 828"/>
                  <a:gd name="T104" fmla="*/ 133 w 901"/>
                  <a:gd name="T105" fmla="*/ 806 h 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01" h="827">
                    <a:moveTo>
                      <a:pt x="87" y="813"/>
                    </a:moveTo>
                    <a:cubicBezTo>
                      <a:pt x="85" y="809"/>
                      <a:pt x="81" y="808"/>
                      <a:pt x="79" y="811"/>
                    </a:cubicBezTo>
                    <a:cubicBezTo>
                      <a:pt x="67" y="828"/>
                      <a:pt x="55" y="820"/>
                      <a:pt x="43" y="811"/>
                    </a:cubicBezTo>
                    <a:cubicBezTo>
                      <a:pt x="37" y="806"/>
                      <a:pt x="30" y="805"/>
                      <a:pt x="22" y="804"/>
                    </a:cubicBezTo>
                    <a:cubicBezTo>
                      <a:pt x="8" y="803"/>
                      <a:pt x="4" y="791"/>
                      <a:pt x="2" y="780"/>
                    </a:cubicBezTo>
                    <a:cubicBezTo>
                      <a:pt x="0" y="771"/>
                      <a:pt x="10" y="767"/>
                      <a:pt x="18" y="764"/>
                    </a:cubicBezTo>
                    <a:cubicBezTo>
                      <a:pt x="35" y="758"/>
                      <a:pt x="50" y="750"/>
                      <a:pt x="62" y="734"/>
                    </a:cubicBezTo>
                    <a:cubicBezTo>
                      <a:pt x="69" y="725"/>
                      <a:pt x="82" y="720"/>
                      <a:pt x="93" y="713"/>
                    </a:cubicBezTo>
                    <a:cubicBezTo>
                      <a:pt x="107" y="705"/>
                      <a:pt x="124" y="700"/>
                      <a:pt x="136" y="688"/>
                    </a:cubicBezTo>
                    <a:cubicBezTo>
                      <a:pt x="144" y="692"/>
                      <a:pt x="138" y="697"/>
                      <a:pt x="139" y="701"/>
                    </a:cubicBezTo>
                    <a:cubicBezTo>
                      <a:pt x="141" y="710"/>
                      <a:pt x="143" y="720"/>
                      <a:pt x="152" y="721"/>
                    </a:cubicBezTo>
                    <a:cubicBezTo>
                      <a:pt x="159" y="722"/>
                      <a:pt x="164" y="714"/>
                      <a:pt x="168" y="708"/>
                    </a:cubicBezTo>
                    <a:cubicBezTo>
                      <a:pt x="174" y="699"/>
                      <a:pt x="167" y="696"/>
                      <a:pt x="160" y="691"/>
                    </a:cubicBezTo>
                    <a:cubicBezTo>
                      <a:pt x="150" y="684"/>
                      <a:pt x="160" y="676"/>
                      <a:pt x="164" y="672"/>
                    </a:cubicBezTo>
                    <a:cubicBezTo>
                      <a:pt x="179" y="658"/>
                      <a:pt x="194" y="645"/>
                      <a:pt x="213" y="636"/>
                    </a:cubicBezTo>
                    <a:cubicBezTo>
                      <a:pt x="221" y="633"/>
                      <a:pt x="229" y="630"/>
                      <a:pt x="235" y="625"/>
                    </a:cubicBezTo>
                    <a:cubicBezTo>
                      <a:pt x="253" y="611"/>
                      <a:pt x="273" y="610"/>
                      <a:pt x="294" y="612"/>
                    </a:cubicBezTo>
                    <a:cubicBezTo>
                      <a:pt x="300" y="612"/>
                      <a:pt x="305" y="611"/>
                      <a:pt x="310" y="609"/>
                    </a:cubicBezTo>
                    <a:cubicBezTo>
                      <a:pt x="318" y="606"/>
                      <a:pt x="327" y="602"/>
                      <a:pt x="335" y="604"/>
                    </a:cubicBezTo>
                    <a:cubicBezTo>
                      <a:pt x="372" y="615"/>
                      <a:pt x="409" y="601"/>
                      <a:pt x="446" y="605"/>
                    </a:cubicBezTo>
                    <a:cubicBezTo>
                      <a:pt x="467" y="607"/>
                      <a:pt x="482" y="613"/>
                      <a:pt x="489" y="585"/>
                    </a:cubicBezTo>
                    <a:cubicBezTo>
                      <a:pt x="491" y="576"/>
                      <a:pt x="503" y="566"/>
                      <a:pt x="518" y="568"/>
                    </a:cubicBezTo>
                    <a:cubicBezTo>
                      <a:pt x="530" y="569"/>
                      <a:pt x="540" y="560"/>
                      <a:pt x="548" y="555"/>
                    </a:cubicBezTo>
                    <a:cubicBezTo>
                      <a:pt x="565" y="545"/>
                      <a:pt x="582" y="552"/>
                      <a:pt x="598" y="546"/>
                    </a:cubicBezTo>
                    <a:cubicBezTo>
                      <a:pt x="606" y="543"/>
                      <a:pt x="621" y="545"/>
                      <a:pt x="617" y="531"/>
                    </a:cubicBezTo>
                    <a:cubicBezTo>
                      <a:pt x="613" y="520"/>
                      <a:pt x="602" y="508"/>
                      <a:pt x="590" y="510"/>
                    </a:cubicBezTo>
                    <a:cubicBezTo>
                      <a:pt x="573" y="514"/>
                      <a:pt x="561" y="511"/>
                      <a:pt x="553" y="496"/>
                    </a:cubicBezTo>
                    <a:cubicBezTo>
                      <a:pt x="550" y="491"/>
                      <a:pt x="544" y="486"/>
                      <a:pt x="540" y="486"/>
                    </a:cubicBezTo>
                    <a:cubicBezTo>
                      <a:pt x="516" y="491"/>
                      <a:pt x="518" y="471"/>
                      <a:pt x="515" y="458"/>
                    </a:cubicBezTo>
                    <a:cubicBezTo>
                      <a:pt x="513" y="449"/>
                      <a:pt x="509" y="446"/>
                      <a:pt x="502" y="441"/>
                    </a:cubicBezTo>
                    <a:cubicBezTo>
                      <a:pt x="483" y="426"/>
                      <a:pt x="468" y="400"/>
                      <a:pt x="440" y="431"/>
                    </a:cubicBezTo>
                    <a:cubicBezTo>
                      <a:pt x="436" y="435"/>
                      <a:pt x="420" y="436"/>
                      <a:pt x="408" y="434"/>
                    </a:cubicBezTo>
                    <a:cubicBezTo>
                      <a:pt x="395" y="431"/>
                      <a:pt x="385" y="445"/>
                      <a:pt x="372" y="448"/>
                    </a:cubicBezTo>
                    <a:cubicBezTo>
                      <a:pt x="355" y="452"/>
                      <a:pt x="340" y="456"/>
                      <a:pt x="326" y="441"/>
                    </a:cubicBezTo>
                    <a:cubicBezTo>
                      <a:pt x="324" y="438"/>
                      <a:pt x="318" y="436"/>
                      <a:pt x="316" y="437"/>
                    </a:cubicBezTo>
                    <a:cubicBezTo>
                      <a:pt x="293" y="446"/>
                      <a:pt x="274" y="431"/>
                      <a:pt x="254" y="428"/>
                    </a:cubicBezTo>
                    <a:cubicBezTo>
                      <a:pt x="253" y="427"/>
                      <a:pt x="250" y="428"/>
                      <a:pt x="250" y="427"/>
                    </a:cubicBezTo>
                    <a:cubicBezTo>
                      <a:pt x="241" y="402"/>
                      <a:pt x="225" y="421"/>
                      <a:pt x="213" y="422"/>
                    </a:cubicBezTo>
                    <a:cubicBezTo>
                      <a:pt x="206" y="422"/>
                      <a:pt x="196" y="424"/>
                      <a:pt x="202" y="437"/>
                    </a:cubicBezTo>
                    <a:cubicBezTo>
                      <a:pt x="204" y="442"/>
                      <a:pt x="200" y="446"/>
                      <a:pt x="195" y="447"/>
                    </a:cubicBezTo>
                    <a:cubicBezTo>
                      <a:pt x="190" y="449"/>
                      <a:pt x="186" y="446"/>
                      <a:pt x="183" y="442"/>
                    </a:cubicBezTo>
                    <a:cubicBezTo>
                      <a:pt x="177" y="429"/>
                      <a:pt x="174" y="417"/>
                      <a:pt x="191" y="410"/>
                    </a:cubicBezTo>
                    <a:cubicBezTo>
                      <a:pt x="210" y="403"/>
                      <a:pt x="200" y="389"/>
                      <a:pt x="197" y="379"/>
                    </a:cubicBezTo>
                    <a:cubicBezTo>
                      <a:pt x="193" y="367"/>
                      <a:pt x="181" y="366"/>
                      <a:pt x="170" y="371"/>
                    </a:cubicBezTo>
                    <a:cubicBezTo>
                      <a:pt x="147" y="379"/>
                      <a:pt x="141" y="376"/>
                      <a:pt x="135" y="353"/>
                    </a:cubicBezTo>
                    <a:cubicBezTo>
                      <a:pt x="133" y="347"/>
                      <a:pt x="130" y="343"/>
                      <a:pt x="125" y="342"/>
                    </a:cubicBezTo>
                    <a:cubicBezTo>
                      <a:pt x="107" y="338"/>
                      <a:pt x="97" y="320"/>
                      <a:pt x="80" y="314"/>
                    </a:cubicBezTo>
                    <a:cubicBezTo>
                      <a:pt x="78" y="313"/>
                      <a:pt x="75" y="310"/>
                      <a:pt x="75" y="308"/>
                    </a:cubicBezTo>
                    <a:cubicBezTo>
                      <a:pt x="77" y="281"/>
                      <a:pt x="65" y="253"/>
                      <a:pt x="76" y="228"/>
                    </a:cubicBezTo>
                    <a:cubicBezTo>
                      <a:pt x="82" y="214"/>
                      <a:pt x="94" y="200"/>
                      <a:pt x="111" y="197"/>
                    </a:cubicBezTo>
                    <a:cubicBezTo>
                      <a:pt x="122" y="196"/>
                      <a:pt x="132" y="189"/>
                      <a:pt x="143" y="188"/>
                    </a:cubicBezTo>
                    <a:cubicBezTo>
                      <a:pt x="153" y="188"/>
                      <a:pt x="158" y="185"/>
                      <a:pt x="151" y="175"/>
                    </a:cubicBezTo>
                    <a:cubicBezTo>
                      <a:pt x="148" y="171"/>
                      <a:pt x="148" y="167"/>
                      <a:pt x="153" y="166"/>
                    </a:cubicBezTo>
                    <a:cubicBezTo>
                      <a:pt x="178" y="160"/>
                      <a:pt x="170" y="142"/>
                      <a:pt x="165" y="130"/>
                    </a:cubicBezTo>
                    <a:cubicBezTo>
                      <a:pt x="159" y="112"/>
                      <a:pt x="159" y="98"/>
                      <a:pt x="170" y="84"/>
                    </a:cubicBezTo>
                    <a:cubicBezTo>
                      <a:pt x="173" y="77"/>
                      <a:pt x="179" y="76"/>
                      <a:pt x="186" y="76"/>
                    </a:cubicBezTo>
                    <a:cubicBezTo>
                      <a:pt x="191" y="70"/>
                      <a:pt x="198" y="67"/>
                      <a:pt x="202" y="60"/>
                    </a:cubicBezTo>
                    <a:cubicBezTo>
                      <a:pt x="202" y="60"/>
                      <a:pt x="202" y="60"/>
                      <a:pt x="202" y="60"/>
                    </a:cubicBezTo>
                    <a:cubicBezTo>
                      <a:pt x="209" y="52"/>
                      <a:pt x="221" y="53"/>
                      <a:pt x="227" y="44"/>
                    </a:cubicBezTo>
                    <a:cubicBezTo>
                      <a:pt x="230" y="30"/>
                      <a:pt x="233" y="16"/>
                      <a:pt x="251" y="11"/>
                    </a:cubicBezTo>
                    <a:cubicBezTo>
                      <a:pt x="257" y="10"/>
                      <a:pt x="261" y="4"/>
                      <a:pt x="266" y="0"/>
                    </a:cubicBezTo>
                    <a:cubicBezTo>
                      <a:pt x="264" y="16"/>
                      <a:pt x="248" y="23"/>
                      <a:pt x="241" y="37"/>
                    </a:cubicBezTo>
                    <a:cubicBezTo>
                      <a:pt x="236" y="48"/>
                      <a:pt x="227" y="59"/>
                      <a:pt x="236" y="71"/>
                    </a:cubicBezTo>
                    <a:cubicBezTo>
                      <a:pt x="247" y="85"/>
                      <a:pt x="271" y="89"/>
                      <a:pt x="283" y="80"/>
                    </a:cubicBezTo>
                    <a:cubicBezTo>
                      <a:pt x="286" y="77"/>
                      <a:pt x="289" y="76"/>
                      <a:pt x="293" y="78"/>
                    </a:cubicBezTo>
                    <a:cubicBezTo>
                      <a:pt x="302" y="83"/>
                      <a:pt x="294" y="89"/>
                      <a:pt x="293" y="95"/>
                    </a:cubicBezTo>
                    <a:cubicBezTo>
                      <a:pt x="303" y="98"/>
                      <a:pt x="310" y="95"/>
                      <a:pt x="317" y="91"/>
                    </a:cubicBezTo>
                    <a:cubicBezTo>
                      <a:pt x="324" y="88"/>
                      <a:pt x="333" y="85"/>
                      <a:pt x="336" y="94"/>
                    </a:cubicBezTo>
                    <a:cubicBezTo>
                      <a:pt x="340" y="104"/>
                      <a:pt x="329" y="102"/>
                      <a:pt x="324" y="105"/>
                    </a:cubicBezTo>
                    <a:cubicBezTo>
                      <a:pt x="310" y="112"/>
                      <a:pt x="296" y="116"/>
                      <a:pt x="289" y="134"/>
                    </a:cubicBezTo>
                    <a:cubicBezTo>
                      <a:pt x="284" y="146"/>
                      <a:pt x="267" y="157"/>
                      <a:pt x="254" y="159"/>
                    </a:cubicBezTo>
                    <a:cubicBezTo>
                      <a:pt x="235" y="161"/>
                      <a:pt x="227" y="178"/>
                      <a:pt x="211" y="183"/>
                    </a:cubicBezTo>
                    <a:cubicBezTo>
                      <a:pt x="208" y="184"/>
                      <a:pt x="206" y="189"/>
                      <a:pt x="209" y="191"/>
                    </a:cubicBezTo>
                    <a:cubicBezTo>
                      <a:pt x="230" y="209"/>
                      <a:pt x="198" y="210"/>
                      <a:pt x="198" y="223"/>
                    </a:cubicBezTo>
                    <a:cubicBezTo>
                      <a:pt x="198" y="225"/>
                      <a:pt x="181" y="225"/>
                      <a:pt x="177" y="233"/>
                    </a:cubicBezTo>
                    <a:cubicBezTo>
                      <a:pt x="172" y="242"/>
                      <a:pt x="164" y="244"/>
                      <a:pt x="155" y="247"/>
                    </a:cubicBezTo>
                    <a:cubicBezTo>
                      <a:pt x="161" y="253"/>
                      <a:pt x="165" y="257"/>
                      <a:pt x="170" y="262"/>
                    </a:cubicBezTo>
                    <a:cubicBezTo>
                      <a:pt x="182" y="273"/>
                      <a:pt x="180" y="282"/>
                      <a:pt x="167" y="290"/>
                    </a:cubicBezTo>
                    <a:cubicBezTo>
                      <a:pt x="163" y="293"/>
                      <a:pt x="153" y="291"/>
                      <a:pt x="157" y="299"/>
                    </a:cubicBezTo>
                    <a:cubicBezTo>
                      <a:pt x="162" y="307"/>
                      <a:pt x="170" y="306"/>
                      <a:pt x="176" y="300"/>
                    </a:cubicBezTo>
                    <a:cubicBezTo>
                      <a:pt x="189" y="289"/>
                      <a:pt x="204" y="281"/>
                      <a:pt x="219" y="276"/>
                    </a:cubicBezTo>
                    <a:cubicBezTo>
                      <a:pt x="222" y="275"/>
                      <a:pt x="224" y="274"/>
                      <a:pt x="230" y="278"/>
                    </a:cubicBezTo>
                    <a:cubicBezTo>
                      <a:pt x="209" y="286"/>
                      <a:pt x="220" y="308"/>
                      <a:pt x="209" y="321"/>
                    </a:cubicBezTo>
                    <a:cubicBezTo>
                      <a:pt x="210" y="322"/>
                      <a:pt x="211" y="323"/>
                      <a:pt x="211" y="323"/>
                    </a:cubicBezTo>
                    <a:cubicBezTo>
                      <a:pt x="227" y="320"/>
                      <a:pt x="241" y="316"/>
                      <a:pt x="259" y="323"/>
                    </a:cubicBezTo>
                    <a:cubicBezTo>
                      <a:pt x="271" y="328"/>
                      <a:pt x="286" y="331"/>
                      <a:pt x="302" y="322"/>
                    </a:cubicBezTo>
                    <a:cubicBezTo>
                      <a:pt x="318" y="314"/>
                      <a:pt x="331" y="330"/>
                      <a:pt x="325" y="347"/>
                    </a:cubicBezTo>
                    <a:cubicBezTo>
                      <a:pt x="323" y="354"/>
                      <a:pt x="323" y="358"/>
                      <a:pt x="330" y="362"/>
                    </a:cubicBezTo>
                    <a:cubicBezTo>
                      <a:pt x="339" y="366"/>
                      <a:pt x="341" y="363"/>
                      <a:pt x="341" y="354"/>
                    </a:cubicBezTo>
                    <a:cubicBezTo>
                      <a:pt x="342" y="347"/>
                      <a:pt x="349" y="349"/>
                      <a:pt x="355" y="350"/>
                    </a:cubicBezTo>
                    <a:cubicBezTo>
                      <a:pt x="367" y="353"/>
                      <a:pt x="378" y="352"/>
                      <a:pt x="391" y="348"/>
                    </a:cubicBezTo>
                    <a:cubicBezTo>
                      <a:pt x="405" y="344"/>
                      <a:pt x="421" y="349"/>
                      <a:pt x="436" y="348"/>
                    </a:cubicBezTo>
                    <a:cubicBezTo>
                      <a:pt x="455" y="347"/>
                      <a:pt x="475" y="343"/>
                      <a:pt x="489" y="331"/>
                    </a:cubicBezTo>
                    <a:cubicBezTo>
                      <a:pt x="506" y="316"/>
                      <a:pt x="520" y="327"/>
                      <a:pt x="533" y="332"/>
                    </a:cubicBezTo>
                    <a:cubicBezTo>
                      <a:pt x="547" y="338"/>
                      <a:pt x="532" y="350"/>
                      <a:pt x="534" y="360"/>
                    </a:cubicBezTo>
                    <a:cubicBezTo>
                      <a:pt x="544" y="360"/>
                      <a:pt x="555" y="358"/>
                      <a:pt x="565" y="363"/>
                    </a:cubicBezTo>
                    <a:cubicBezTo>
                      <a:pt x="572" y="366"/>
                      <a:pt x="578" y="361"/>
                      <a:pt x="580" y="355"/>
                    </a:cubicBezTo>
                    <a:cubicBezTo>
                      <a:pt x="583" y="346"/>
                      <a:pt x="573" y="349"/>
                      <a:pt x="569" y="346"/>
                    </a:cubicBezTo>
                    <a:cubicBezTo>
                      <a:pt x="568" y="345"/>
                      <a:pt x="564" y="345"/>
                      <a:pt x="562" y="344"/>
                    </a:cubicBezTo>
                    <a:cubicBezTo>
                      <a:pt x="557" y="343"/>
                      <a:pt x="552" y="342"/>
                      <a:pt x="553" y="336"/>
                    </a:cubicBezTo>
                    <a:cubicBezTo>
                      <a:pt x="554" y="331"/>
                      <a:pt x="559" y="332"/>
                      <a:pt x="563" y="332"/>
                    </a:cubicBezTo>
                    <a:cubicBezTo>
                      <a:pt x="575" y="333"/>
                      <a:pt x="586" y="332"/>
                      <a:pt x="595" y="321"/>
                    </a:cubicBezTo>
                    <a:cubicBezTo>
                      <a:pt x="601" y="314"/>
                      <a:pt x="636" y="322"/>
                      <a:pt x="646" y="329"/>
                    </a:cubicBezTo>
                    <a:cubicBezTo>
                      <a:pt x="678" y="356"/>
                      <a:pt x="715" y="335"/>
                      <a:pt x="722" y="301"/>
                    </a:cubicBezTo>
                    <a:cubicBezTo>
                      <a:pt x="724" y="289"/>
                      <a:pt x="727" y="285"/>
                      <a:pt x="739" y="288"/>
                    </a:cubicBezTo>
                    <a:cubicBezTo>
                      <a:pt x="744" y="289"/>
                      <a:pt x="750" y="285"/>
                      <a:pt x="756" y="284"/>
                    </a:cubicBezTo>
                    <a:cubicBezTo>
                      <a:pt x="771" y="281"/>
                      <a:pt x="783" y="283"/>
                      <a:pt x="783" y="303"/>
                    </a:cubicBezTo>
                    <a:cubicBezTo>
                      <a:pt x="783" y="306"/>
                      <a:pt x="786" y="310"/>
                      <a:pt x="788" y="314"/>
                    </a:cubicBezTo>
                    <a:cubicBezTo>
                      <a:pt x="769" y="319"/>
                      <a:pt x="754" y="329"/>
                      <a:pt x="739" y="341"/>
                    </a:cubicBezTo>
                    <a:cubicBezTo>
                      <a:pt x="724" y="355"/>
                      <a:pt x="706" y="366"/>
                      <a:pt x="690" y="379"/>
                    </a:cubicBezTo>
                    <a:cubicBezTo>
                      <a:pt x="687" y="381"/>
                      <a:pt x="680" y="385"/>
                      <a:pt x="681" y="386"/>
                    </a:cubicBezTo>
                    <a:cubicBezTo>
                      <a:pt x="688" y="402"/>
                      <a:pt x="681" y="408"/>
                      <a:pt x="666" y="413"/>
                    </a:cubicBezTo>
                    <a:cubicBezTo>
                      <a:pt x="660" y="416"/>
                      <a:pt x="670" y="419"/>
                      <a:pt x="674" y="420"/>
                    </a:cubicBezTo>
                    <a:cubicBezTo>
                      <a:pt x="684" y="422"/>
                      <a:pt x="689" y="424"/>
                      <a:pt x="678" y="433"/>
                    </a:cubicBezTo>
                    <a:cubicBezTo>
                      <a:pt x="664" y="446"/>
                      <a:pt x="667" y="466"/>
                      <a:pt x="685" y="473"/>
                    </a:cubicBezTo>
                    <a:cubicBezTo>
                      <a:pt x="696" y="477"/>
                      <a:pt x="707" y="482"/>
                      <a:pt x="720" y="478"/>
                    </a:cubicBezTo>
                    <a:cubicBezTo>
                      <a:pt x="730" y="475"/>
                      <a:pt x="742" y="469"/>
                      <a:pt x="750" y="487"/>
                    </a:cubicBezTo>
                    <a:cubicBezTo>
                      <a:pt x="754" y="496"/>
                      <a:pt x="770" y="498"/>
                      <a:pt x="783" y="492"/>
                    </a:cubicBezTo>
                    <a:cubicBezTo>
                      <a:pt x="792" y="488"/>
                      <a:pt x="805" y="481"/>
                      <a:pt x="804" y="503"/>
                    </a:cubicBezTo>
                    <a:cubicBezTo>
                      <a:pt x="804" y="510"/>
                      <a:pt x="812" y="510"/>
                      <a:pt x="814" y="507"/>
                    </a:cubicBezTo>
                    <a:cubicBezTo>
                      <a:pt x="828" y="488"/>
                      <a:pt x="842" y="506"/>
                      <a:pt x="856" y="505"/>
                    </a:cubicBezTo>
                    <a:cubicBezTo>
                      <a:pt x="857" y="515"/>
                      <a:pt x="847" y="510"/>
                      <a:pt x="845" y="516"/>
                    </a:cubicBezTo>
                    <a:cubicBezTo>
                      <a:pt x="847" y="517"/>
                      <a:pt x="849" y="519"/>
                      <a:pt x="849" y="519"/>
                    </a:cubicBezTo>
                    <a:cubicBezTo>
                      <a:pt x="866" y="511"/>
                      <a:pt x="879" y="528"/>
                      <a:pt x="895" y="525"/>
                    </a:cubicBezTo>
                    <a:cubicBezTo>
                      <a:pt x="898" y="525"/>
                      <a:pt x="901" y="528"/>
                      <a:pt x="900" y="532"/>
                    </a:cubicBezTo>
                    <a:cubicBezTo>
                      <a:pt x="899" y="537"/>
                      <a:pt x="895" y="537"/>
                      <a:pt x="892" y="536"/>
                    </a:cubicBezTo>
                    <a:cubicBezTo>
                      <a:pt x="871" y="528"/>
                      <a:pt x="851" y="543"/>
                      <a:pt x="830" y="538"/>
                    </a:cubicBezTo>
                    <a:cubicBezTo>
                      <a:pt x="811" y="533"/>
                      <a:pt x="791" y="546"/>
                      <a:pt x="772" y="534"/>
                    </a:cubicBezTo>
                    <a:cubicBezTo>
                      <a:pt x="763" y="529"/>
                      <a:pt x="751" y="530"/>
                      <a:pt x="741" y="537"/>
                    </a:cubicBezTo>
                    <a:cubicBezTo>
                      <a:pt x="746" y="543"/>
                      <a:pt x="759" y="539"/>
                      <a:pt x="756" y="548"/>
                    </a:cubicBezTo>
                    <a:cubicBezTo>
                      <a:pt x="753" y="556"/>
                      <a:pt x="743" y="552"/>
                      <a:pt x="737" y="551"/>
                    </a:cubicBezTo>
                    <a:cubicBezTo>
                      <a:pt x="727" y="548"/>
                      <a:pt x="718" y="542"/>
                      <a:pt x="712" y="556"/>
                    </a:cubicBezTo>
                    <a:cubicBezTo>
                      <a:pt x="711" y="558"/>
                      <a:pt x="706" y="560"/>
                      <a:pt x="705" y="559"/>
                    </a:cubicBezTo>
                    <a:cubicBezTo>
                      <a:pt x="690" y="547"/>
                      <a:pt x="678" y="561"/>
                      <a:pt x="665" y="564"/>
                    </a:cubicBezTo>
                    <a:cubicBezTo>
                      <a:pt x="651" y="567"/>
                      <a:pt x="640" y="577"/>
                      <a:pt x="625" y="574"/>
                    </a:cubicBezTo>
                    <a:cubicBezTo>
                      <a:pt x="621" y="573"/>
                      <a:pt x="614" y="578"/>
                      <a:pt x="612" y="582"/>
                    </a:cubicBezTo>
                    <a:cubicBezTo>
                      <a:pt x="599" y="610"/>
                      <a:pt x="571" y="608"/>
                      <a:pt x="548" y="616"/>
                    </a:cubicBezTo>
                    <a:cubicBezTo>
                      <a:pt x="543" y="618"/>
                      <a:pt x="539" y="621"/>
                      <a:pt x="536" y="624"/>
                    </a:cubicBezTo>
                    <a:cubicBezTo>
                      <a:pt x="527" y="633"/>
                      <a:pt x="522" y="640"/>
                      <a:pt x="540" y="642"/>
                    </a:cubicBezTo>
                    <a:cubicBezTo>
                      <a:pt x="535" y="650"/>
                      <a:pt x="528" y="650"/>
                      <a:pt x="523" y="649"/>
                    </a:cubicBezTo>
                    <a:cubicBezTo>
                      <a:pt x="483" y="644"/>
                      <a:pt x="442" y="660"/>
                      <a:pt x="402" y="645"/>
                    </a:cubicBezTo>
                    <a:cubicBezTo>
                      <a:pt x="398" y="643"/>
                      <a:pt x="393" y="645"/>
                      <a:pt x="389" y="647"/>
                    </a:cubicBezTo>
                    <a:cubicBezTo>
                      <a:pt x="373" y="656"/>
                      <a:pt x="357" y="664"/>
                      <a:pt x="338" y="657"/>
                    </a:cubicBezTo>
                    <a:cubicBezTo>
                      <a:pt x="334" y="655"/>
                      <a:pt x="326" y="653"/>
                      <a:pt x="325" y="661"/>
                    </a:cubicBezTo>
                    <a:cubicBezTo>
                      <a:pt x="324" y="667"/>
                      <a:pt x="330" y="670"/>
                      <a:pt x="336" y="672"/>
                    </a:cubicBezTo>
                    <a:cubicBezTo>
                      <a:pt x="343" y="674"/>
                      <a:pt x="353" y="668"/>
                      <a:pt x="354" y="680"/>
                    </a:cubicBezTo>
                    <a:cubicBezTo>
                      <a:pt x="355" y="691"/>
                      <a:pt x="344" y="690"/>
                      <a:pt x="338" y="694"/>
                    </a:cubicBezTo>
                    <a:cubicBezTo>
                      <a:pt x="325" y="702"/>
                      <a:pt x="313" y="700"/>
                      <a:pt x="300" y="697"/>
                    </a:cubicBezTo>
                    <a:cubicBezTo>
                      <a:pt x="286" y="693"/>
                      <a:pt x="286" y="693"/>
                      <a:pt x="253" y="714"/>
                    </a:cubicBezTo>
                    <a:cubicBezTo>
                      <a:pt x="251" y="722"/>
                      <a:pt x="259" y="720"/>
                      <a:pt x="262" y="722"/>
                    </a:cubicBezTo>
                    <a:cubicBezTo>
                      <a:pt x="266" y="726"/>
                      <a:pt x="267" y="730"/>
                      <a:pt x="266" y="735"/>
                    </a:cubicBezTo>
                    <a:cubicBezTo>
                      <a:pt x="264" y="740"/>
                      <a:pt x="260" y="740"/>
                      <a:pt x="256" y="740"/>
                    </a:cubicBezTo>
                    <a:cubicBezTo>
                      <a:pt x="245" y="740"/>
                      <a:pt x="234" y="742"/>
                      <a:pt x="223" y="736"/>
                    </a:cubicBezTo>
                    <a:cubicBezTo>
                      <a:pt x="216" y="733"/>
                      <a:pt x="209" y="722"/>
                      <a:pt x="202" y="732"/>
                    </a:cubicBezTo>
                    <a:cubicBezTo>
                      <a:pt x="195" y="741"/>
                      <a:pt x="211" y="742"/>
                      <a:pt x="214" y="752"/>
                    </a:cubicBezTo>
                    <a:cubicBezTo>
                      <a:pt x="192" y="747"/>
                      <a:pt x="176" y="755"/>
                      <a:pt x="172" y="774"/>
                    </a:cubicBezTo>
                    <a:cubicBezTo>
                      <a:pt x="170" y="783"/>
                      <a:pt x="186" y="783"/>
                      <a:pt x="195" y="784"/>
                    </a:cubicBezTo>
                    <a:cubicBezTo>
                      <a:pt x="191" y="789"/>
                      <a:pt x="185" y="787"/>
                      <a:pt x="180" y="788"/>
                    </a:cubicBezTo>
                    <a:cubicBezTo>
                      <a:pt x="165" y="794"/>
                      <a:pt x="146" y="783"/>
                      <a:pt x="133" y="806"/>
                    </a:cubicBezTo>
                    <a:cubicBezTo>
                      <a:pt x="129" y="814"/>
                      <a:pt x="103" y="811"/>
                      <a:pt x="87" y="813"/>
                    </a:cubicBezTo>
                    <a:close/>
                  </a:path>
                </a:pathLst>
              </a:custGeom>
              <a:solidFill>
                <a:srgbClr val="F6C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" name="Freeform 18">
                <a:extLst>
                  <a:ext uri="{FF2B5EF4-FFF2-40B4-BE49-F238E27FC236}">
                    <a16:creationId xmlns:a16="http://schemas.microsoft.com/office/drawing/2014/main" id="{18A48DC6-C318-3897-D2C6-06E47A804B63}"/>
                  </a:ext>
                </a:extLst>
              </p:cNvPr>
              <p:cNvSpPr/>
              <p:nvPr/>
            </p:nvSpPr>
            <p:spPr bwMode="auto">
              <a:xfrm>
                <a:off x="2469" y="751"/>
                <a:ext cx="189" cy="162"/>
              </a:xfrm>
              <a:custGeom>
                <a:avLst/>
                <a:gdLst>
                  <a:gd name="T0" fmla="*/ 635 w 688"/>
                  <a:gd name="T1" fmla="*/ 179 h 591"/>
                  <a:gd name="T2" fmla="*/ 581 w 688"/>
                  <a:gd name="T3" fmla="*/ 163 h 591"/>
                  <a:gd name="T4" fmla="*/ 486 w 688"/>
                  <a:gd name="T5" fmla="*/ 209 h 591"/>
                  <a:gd name="T6" fmla="*/ 468 w 688"/>
                  <a:gd name="T7" fmla="*/ 188 h 591"/>
                  <a:gd name="T8" fmla="*/ 466 w 688"/>
                  <a:gd name="T9" fmla="*/ 198 h 591"/>
                  <a:gd name="T10" fmla="*/ 448 w 688"/>
                  <a:gd name="T11" fmla="*/ 218 h 591"/>
                  <a:gd name="T12" fmla="*/ 397 w 688"/>
                  <a:gd name="T13" fmla="*/ 236 h 591"/>
                  <a:gd name="T14" fmla="*/ 365 w 688"/>
                  <a:gd name="T15" fmla="*/ 309 h 591"/>
                  <a:gd name="T16" fmla="*/ 357 w 688"/>
                  <a:gd name="T17" fmla="*/ 348 h 591"/>
                  <a:gd name="T18" fmla="*/ 301 w 688"/>
                  <a:gd name="T19" fmla="*/ 333 h 591"/>
                  <a:gd name="T20" fmla="*/ 266 w 688"/>
                  <a:gd name="T21" fmla="*/ 367 h 591"/>
                  <a:gd name="T22" fmla="*/ 236 w 688"/>
                  <a:gd name="T23" fmla="*/ 422 h 591"/>
                  <a:gd name="T24" fmla="*/ 213 w 688"/>
                  <a:gd name="T25" fmla="*/ 464 h 591"/>
                  <a:gd name="T26" fmla="*/ 209 w 688"/>
                  <a:gd name="T27" fmla="*/ 501 h 591"/>
                  <a:gd name="T28" fmla="*/ 171 w 688"/>
                  <a:gd name="T29" fmla="*/ 475 h 591"/>
                  <a:gd name="T30" fmla="*/ 167 w 688"/>
                  <a:gd name="T31" fmla="*/ 507 h 591"/>
                  <a:gd name="T32" fmla="*/ 122 w 688"/>
                  <a:gd name="T33" fmla="*/ 571 h 591"/>
                  <a:gd name="T34" fmla="*/ 83 w 688"/>
                  <a:gd name="T35" fmla="*/ 577 h 591"/>
                  <a:gd name="T36" fmla="*/ 100 w 688"/>
                  <a:gd name="T37" fmla="*/ 539 h 591"/>
                  <a:gd name="T38" fmla="*/ 75 w 688"/>
                  <a:gd name="T39" fmla="*/ 518 h 591"/>
                  <a:gd name="T40" fmla="*/ 15 w 688"/>
                  <a:gd name="T41" fmla="*/ 498 h 591"/>
                  <a:gd name="T42" fmla="*/ 52 w 688"/>
                  <a:gd name="T43" fmla="*/ 461 h 591"/>
                  <a:gd name="T44" fmla="*/ 44 w 688"/>
                  <a:gd name="T45" fmla="*/ 399 h 591"/>
                  <a:gd name="T46" fmla="*/ 62 w 688"/>
                  <a:gd name="T47" fmla="*/ 359 h 591"/>
                  <a:gd name="T48" fmla="*/ 201 w 688"/>
                  <a:gd name="T49" fmla="*/ 173 h 591"/>
                  <a:gd name="T50" fmla="*/ 401 w 688"/>
                  <a:gd name="T51" fmla="*/ 25 h 591"/>
                  <a:gd name="T52" fmla="*/ 491 w 688"/>
                  <a:gd name="T53" fmla="*/ 11 h 591"/>
                  <a:gd name="T54" fmla="*/ 568 w 688"/>
                  <a:gd name="T55" fmla="*/ 42 h 591"/>
                  <a:gd name="T56" fmla="*/ 597 w 688"/>
                  <a:gd name="T57" fmla="*/ 49 h 591"/>
                  <a:gd name="T58" fmla="*/ 643 w 688"/>
                  <a:gd name="T59" fmla="*/ 31 h 591"/>
                  <a:gd name="T60" fmla="*/ 672 w 688"/>
                  <a:gd name="T61" fmla="*/ 34 h 591"/>
                  <a:gd name="T62" fmla="*/ 667 w 688"/>
                  <a:gd name="T63" fmla="*/ 99 h 591"/>
                  <a:gd name="T64" fmla="*/ 638 w 688"/>
                  <a:gd name="T65" fmla="*/ 199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88" h="591">
                    <a:moveTo>
                      <a:pt x="638" y="199"/>
                    </a:moveTo>
                    <a:cubicBezTo>
                      <a:pt x="637" y="192"/>
                      <a:pt x="635" y="186"/>
                      <a:pt x="635" y="179"/>
                    </a:cubicBezTo>
                    <a:cubicBezTo>
                      <a:pt x="635" y="162"/>
                      <a:pt x="624" y="160"/>
                      <a:pt x="612" y="163"/>
                    </a:cubicBezTo>
                    <a:cubicBezTo>
                      <a:pt x="601" y="166"/>
                      <a:pt x="592" y="166"/>
                      <a:pt x="581" y="163"/>
                    </a:cubicBezTo>
                    <a:cubicBezTo>
                      <a:pt x="569" y="160"/>
                      <a:pt x="560" y="168"/>
                      <a:pt x="551" y="176"/>
                    </a:cubicBezTo>
                    <a:cubicBezTo>
                      <a:pt x="535" y="193"/>
                      <a:pt x="514" y="203"/>
                      <a:pt x="486" y="209"/>
                    </a:cubicBezTo>
                    <a:cubicBezTo>
                      <a:pt x="492" y="200"/>
                      <a:pt x="495" y="195"/>
                      <a:pt x="498" y="189"/>
                    </a:cubicBezTo>
                    <a:cubicBezTo>
                      <a:pt x="487" y="185"/>
                      <a:pt x="477" y="195"/>
                      <a:pt x="468" y="188"/>
                    </a:cubicBezTo>
                    <a:cubicBezTo>
                      <a:pt x="468" y="188"/>
                      <a:pt x="464" y="189"/>
                      <a:pt x="464" y="191"/>
                    </a:cubicBezTo>
                    <a:cubicBezTo>
                      <a:pt x="462" y="193"/>
                      <a:pt x="463" y="196"/>
                      <a:pt x="466" y="198"/>
                    </a:cubicBezTo>
                    <a:cubicBezTo>
                      <a:pt x="489" y="212"/>
                      <a:pt x="466" y="213"/>
                      <a:pt x="459" y="217"/>
                    </a:cubicBezTo>
                    <a:cubicBezTo>
                      <a:pt x="457" y="219"/>
                      <a:pt x="451" y="220"/>
                      <a:pt x="448" y="218"/>
                    </a:cubicBezTo>
                    <a:cubicBezTo>
                      <a:pt x="429" y="211"/>
                      <a:pt x="417" y="226"/>
                      <a:pt x="403" y="231"/>
                    </a:cubicBezTo>
                    <a:cubicBezTo>
                      <a:pt x="400" y="231"/>
                      <a:pt x="397" y="234"/>
                      <a:pt x="397" y="236"/>
                    </a:cubicBezTo>
                    <a:cubicBezTo>
                      <a:pt x="396" y="259"/>
                      <a:pt x="376" y="268"/>
                      <a:pt x="364" y="283"/>
                    </a:cubicBezTo>
                    <a:cubicBezTo>
                      <a:pt x="356" y="293"/>
                      <a:pt x="353" y="302"/>
                      <a:pt x="365" y="309"/>
                    </a:cubicBezTo>
                    <a:cubicBezTo>
                      <a:pt x="384" y="321"/>
                      <a:pt x="369" y="335"/>
                      <a:pt x="369" y="347"/>
                    </a:cubicBezTo>
                    <a:cubicBezTo>
                      <a:pt x="369" y="352"/>
                      <a:pt x="361" y="350"/>
                      <a:pt x="357" y="348"/>
                    </a:cubicBezTo>
                    <a:cubicBezTo>
                      <a:pt x="351" y="344"/>
                      <a:pt x="345" y="342"/>
                      <a:pt x="338" y="347"/>
                    </a:cubicBezTo>
                    <a:cubicBezTo>
                      <a:pt x="326" y="341"/>
                      <a:pt x="311" y="346"/>
                      <a:pt x="301" y="333"/>
                    </a:cubicBezTo>
                    <a:cubicBezTo>
                      <a:pt x="296" y="327"/>
                      <a:pt x="289" y="333"/>
                      <a:pt x="286" y="338"/>
                    </a:cubicBezTo>
                    <a:cubicBezTo>
                      <a:pt x="281" y="349"/>
                      <a:pt x="268" y="354"/>
                      <a:pt x="266" y="367"/>
                    </a:cubicBezTo>
                    <a:cubicBezTo>
                      <a:pt x="264" y="373"/>
                      <a:pt x="259" y="375"/>
                      <a:pt x="254" y="377"/>
                    </a:cubicBezTo>
                    <a:cubicBezTo>
                      <a:pt x="231" y="386"/>
                      <a:pt x="226" y="399"/>
                      <a:pt x="236" y="422"/>
                    </a:cubicBezTo>
                    <a:cubicBezTo>
                      <a:pt x="240" y="432"/>
                      <a:pt x="239" y="438"/>
                      <a:pt x="226" y="439"/>
                    </a:cubicBezTo>
                    <a:cubicBezTo>
                      <a:pt x="210" y="440"/>
                      <a:pt x="206" y="450"/>
                      <a:pt x="213" y="464"/>
                    </a:cubicBezTo>
                    <a:cubicBezTo>
                      <a:pt x="216" y="469"/>
                      <a:pt x="219" y="472"/>
                      <a:pt x="212" y="474"/>
                    </a:cubicBezTo>
                    <a:cubicBezTo>
                      <a:pt x="193" y="480"/>
                      <a:pt x="198" y="490"/>
                      <a:pt x="209" y="501"/>
                    </a:cubicBezTo>
                    <a:cubicBezTo>
                      <a:pt x="200" y="499"/>
                      <a:pt x="190" y="500"/>
                      <a:pt x="187" y="490"/>
                    </a:cubicBezTo>
                    <a:cubicBezTo>
                      <a:pt x="184" y="482"/>
                      <a:pt x="181" y="475"/>
                      <a:pt x="171" y="475"/>
                    </a:cubicBezTo>
                    <a:cubicBezTo>
                      <a:pt x="165" y="476"/>
                      <a:pt x="161" y="481"/>
                      <a:pt x="160" y="486"/>
                    </a:cubicBezTo>
                    <a:cubicBezTo>
                      <a:pt x="158" y="494"/>
                      <a:pt x="160" y="504"/>
                      <a:pt x="167" y="507"/>
                    </a:cubicBezTo>
                    <a:cubicBezTo>
                      <a:pt x="189" y="519"/>
                      <a:pt x="176" y="528"/>
                      <a:pt x="166" y="537"/>
                    </a:cubicBezTo>
                    <a:cubicBezTo>
                      <a:pt x="152" y="549"/>
                      <a:pt x="137" y="559"/>
                      <a:pt x="122" y="571"/>
                    </a:cubicBezTo>
                    <a:cubicBezTo>
                      <a:pt x="118" y="561"/>
                      <a:pt x="113" y="564"/>
                      <a:pt x="105" y="569"/>
                    </a:cubicBezTo>
                    <a:cubicBezTo>
                      <a:pt x="99" y="574"/>
                      <a:pt x="94" y="591"/>
                      <a:pt x="83" y="577"/>
                    </a:cubicBezTo>
                    <a:cubicBezTo>
                      <a:pt x="75" y="565"/>
                      <a:pt x="76" y="551"/>
                      <a:pt x="92" y="544"/>
                    </a:cubicBezTo>
                    <a:cubicBezTo>
                      <a:pt x="94" y="543"/>
                      <a:pt x="97" y="541"/>
                      <a:pt x="100" y="539"/>
                    </a:cubicBezTo>
                    <a:cubicBezTo>
                      <a:pt x="96" y="532"/>
                      <a:pt x="86" y="531"/>
                      <a:pt x="86" y="521"/>
                    </a:cubicBezTo>
                    <a:cubicBezTo>
                      <a:pt x="86" y="513"/>
                      <a:pt x="79" y="517"/>
                      <a:pt x="75" y="518"/>
                    </a:cubicBezTo>
                    <a:cubicBezTo>
                      <a:pt x="57" y="524"/>
                      <a:pt x="41" y="525"/>
                      <a:pt x="30" y="506"/>
                    </a:cubicBezTo>
                    <a:cubicBezTo>
                      <a:pt x="28" y="502"/>
                      <a:pt x="21" y="502"/>
                      <a:pt x="15" y="498"/>
                    </a:cubicBezTo>
                    <a:cubicBezTo>
                      <a:pt x="35" y="492"/>
                      <a:pt x="41" y="475"/>
                      <a:pt x="52" y="462"/>
                    </a:cubicBezTo>
                    <a:cubicBezTo>
                      <a:pt x="52" y="462"/>
                      <a:pt x="52" y="461"/>
                      <a:pt x="52" y="461"/>
                    </a:cubicBezTo>
                    <a:cubicBezTo>
                      <a:pt x="0" y="455"/>
                      <a:pt x="66" y="420"/>
                      <a:pt x="39" y="408"/>
                    </a:cubicBezTo>
                    <a:cubicBezTo>
                      <a:pt x="37" y="407"/>
                      <a:pt x="39" y="401"/>
                      <a:pt x="44" y="399"/>
                    </a:cubicBezTo>
                    <a:cubicBezTo>
                      <a:pt x="68" y="392"/>
                      <a:pt x="70" y="387"/>
                      <a:pt x="65" y="364"/>
                    </a:cubicBezTo>
                    <a:cubicBezTo>
                      <a:pt x="64" y="362"/>
                      <a:pt x="63" y="360"/>
                      <a:pt x="62" y="359"/>
                    </a:cubicBezTo>
                    <a:cubicBezTo>
                      <a:pt x="81" y="333"/>
                      <a:pt x="98" y="306"/>
                      <a:pt x="116" y="281"/>
                    </a:cubicBezTo>
                    <a:cubicBezTo>
                      <a:pt x="143" y="243"/>
                      <a:pt x="165" y="203"/>
                      <a:pt x="201" y="173"/>
                    </a:cubicBezTo>
                    <a:cubicBezTo>
                      <a:pt x="228" y="151"/>
                      <a:pt x="250" y="124"/>
                      <a:pt x="275" y="100"/>
                    </a:cubicBezTo>
                    <a:cubicBezTo>
                      <a:pt x="311" y="66"/>
                      <a:pt x="356" y="46"/>
                      <a:pt x="401" y="25"/>
                    </a:cubicBezTo>
                    <a:cubicBezTo>
                      <a:pt x="423" y="15"/>
                      <a:pt x="448" y="17"/>
                      <a:pt x="469" y="4"/>
                    </a:cubicBezTo>
                    <a:cubicBezTo>
                      <a:pt x="477" y="0"/>
                      <a:pt x="485" y="2"/>
                      <a:pt x="491" y="11"/>
                    </a:cubicBezTo>
                    <a:cubicBezTo>
                      <a:pt x="499" y="24"/>
                      <a:pt x="511" y="25"/>
                      <a:pt x="525" y="25"/>
                    </a:cubicBezTo>
                    <a:cubicBezTo>
                      <a:pt x="540" y="24"/>
                      <a:pt x="562" y="16"/>
                      <a:pt x="568" y="42"/>
                    </a:cubicBezTo>
                    <a:cubicBezTo>
                      <a:pt x="569" y="48"/>
                      <a:pt x="575" y="46"/>
                      <a:pt x="580" y="47"/>
                    </a:cubicBezTo>
                    <a:cubicBezTo>
                      <a:pt x="586" y="47"/>
                      <a:pt x="593" y="45"/>
                      <a:pt x="597" y="49"/>
                    </a:cubicBezTo>
                    <a:cubicBezTo>
                      <a:pt x="606" y="56"/>
                      <a:pt x="614" y="62"/>
                      <a:pt x="625" y="52"/>
                    </a:cubicBezTo>
                    <a:cubicBezTo>
                      <a:pt x="631" y="45"/>
                      <a:pt x="643" y="44"/>
                      <a:pt x="643" y="31"/>
                    </a:cubicBezTo>
                    <a:cubicBezTo>
                      <a:pt x="642" y="27"/>
                      <a:pt x="644" y="23"/>
                      <a:pt x="648" y="24"/>
                    </a:cubicBezTo>
                    <a:cubicBezTo>
                      <a:pt x="656" y="27"/>
                      <a:pt x="665" y="26"/>
                      <a:pt x="672" y="34"/>
                    </a:cubicBezTo>
                    <a:cubicBezTo>
                      <a:pt x="688" y="56"/>
                      <a:pt x="687" y="63"/>
                      <a:pt x="666" y="82"/>
                    </a:cubicBezTo>
                    <a:cubicBezTo>
                      <a:pt x="661" y="87"/>
                      <a:pt x="656" y="93"/>
                      <a:pt x="667" y="99"/>
                    </a:cubicBezTo>
                    <a:cubicBezTo>
                      <a:pt x="674" y="103"/>
                      <a:pt x="682" y="109"/>
                      <a:pt x="676" y="118"/>
                    </a:cubicBezTo>
                    <a:cubicBezTo>
                      <a:pt x="658" y="142"/>
                      <a:pt x="653" y="173"/>
                      <a:pt x="638" y="199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" name="Freeform 19">
                <a:extLst>
                  <a:ext uri="{FF2B5EF4-FFF2-40B4-BE49-F238E27FC236}">
                    <a16:creationId xmlns:a16="http://schemas.microsoft.com/office/drawing/2014/main" id="{0EEB9B34-669E-9B75-5D58-464C25007E73}"/>
                  </a:ext>
                </a:extLst>
              </p:cNvPr>
              <p:cNvSpPr/>
              <p:nvPr/>
            </p:nvSpPr>
            <p:spPr bwMode="auto">
              <a:xfrm>
                <a:off x="2965" y="599"/>
                <a:ext cx="98" cy="243"/>
              </a:xfrm>
              <a:custGeom>
                <a:avLst/>
                <a:gdLst>
                  <a:gd name="T0" fmla="*/ 145 w 355"/>
                  <a:gd name="T1" fmla="*/ 107 h 884"/>
                  <a:gd name="T2" fmla="*/ 212 w 355"/>
                  <a:gd name="T3" fmla="*/ 178 h 884"/>
                  <a:gd name="T4" fmla="*/ 227 w 355"/>
                  <a:gd name="T5" fmla="*/ 307 h 884"/>
                  <a:gd name="T6" fmla="*/ 238 w 355"/>
                  <a:gd name="T7" fmla="*/ 330 h 884"/>
                  <a:gd name="T8" fmla="*/ 277 w 355"/>
                  <a:gd name="T9" fmla="*/ 356 h 884"/>
                  <a:gd name="T10" fmla="*/ 296 w 355"/>
                  <a:gd name="T11" fmla="*/ 373 h 884"/>
                  <a:gd name="T12" fmla="*/ 327 w 355"/>
                  <a:gd name="T13" fmla="*/ 440 h 884"/>
                  <a:gd name="T14" fmla="*/ 343 w 355"/>
                  <a:gd name="T15" fmla="*/ 491 h 884"/>
                  <a:gd name="T16" fmla="*/ 348 w 355"/>
                  <a:gd name="T17" fmla="*/ 607 h 884"/>
                  <a:gd name="T18" fmla="*/ 347 w 355"/>
                  <a:gd name="T19" fmla="*/ 654 h 884"/>
                  <a:gd name="T20" fmla="*/ 306 w 355"/>
                  <a:gd name="T21" fmla="*/ 756 h 884"/>
                  <a:gd name="T22" fmla="*/ 281 w 355"/>
                  <a:gd name="T23" fmla="*/ 791 h 884"/>
                  <a:gd name="T24" fmla="*/ 242 w 355"/>
                  <a:gd name="T25" fmla="*/ 833 h 884"/>
                  <a:gd name="T26" fmla="*/ 232 w 355"/>
                  <a:gd name="T27" fmla="*/ 868 h 884"/>
                  <a:gd name="T28" fmla="*/ 206 w 355"/>
                  <a:gd name="T29" fmla="*/ 875 h 884"/>
                  <a:gd name="T30" fmla="*/ 196 w 355"/>
                  <a:gd name="T31" fmla="*/ 833 h 884"/>
                  <a:gd name="T32" fmla="*/ 201 w 355"/>
                  <a:gd name="T33" fmla="*/ 815 h 884"/>
                  <a:gd name="T34" fmla="*/ 176 w 355"/>
                  <a:gd name="T35" fmla="*/ 805 h 884"/>
                  <a:gd name="T36" fmla="*/ 167 w 355"/>
                  <a:gd name="T37" fmla="*/ 796 h 884"/>
                  <a:gd name="T38" fmla="*/ 159 w 355"/>
                  <a:gd name="T39" fmla="*/ 801 h 884"/>
                  <a:gd name="T40" fmla="*/ 160 w 355"/>
                  <a:gd name="T41" fmla="*/ 814 h 884"/>
                  <a:gd name="T42" fmla="*/ 180 w 355"/>
                  <a:gd name="T43" fmla="*/ 841 h 884"/>
                  <a:gd name="T44" fmla="*/ 181 w 355"/>
                  <a:gd name="T45" fmla="*/ 854 h 884"/>
                  <a:gd name="T46" fmla="*/ 167 w 355"/>
                  <a:gd name="T47" fmla="*/ 852 h 884"/>
                  <a:gd name="T48" fmla="*/ 143 w 355"/>
                  <a:gd name="T49" fmla="*/ 828 h 884"/>
                  <a:gd name="T50" fmla="*/ 163 w 355"/>
                  <a:gd name="T51" fmla="*/ 771 h 884"/>
                  <a:gd name="T52" fmla="*/ 190 w 355"/>
                  <a:gd name="T53" fmla="*/ 727 h 884"/>
                  <a:gd name="T54" fmla="*/ 191 w 355"/>
                  <a:gd name="T55" fmla="*/ 696 h 884"/>
                  <a:gd name="T56" fmla="*/ 181 w 355"/>
                  <a:gd name="T57" fmla="*/ 672 h 884"/>
                  <a:gd name="T58" fmla="*/ 177 w 355"/>
                  <a:gd name="T59" fmla="*/ 630 h 884"/>
                  <a:gd name="T60" fmla="*/ 180 w 355"/>
                  <a:gd name="T61" fmla="*/ 607 h 884"/>
                  <a:gd name="T62" fmla="*/ 190 w 355"/>
                  <a:gd name="T63" fmla="*/ 575 h 884"/>
                  <a:gd name="T64" fmla="*/ 179 w 355"/>
                  <a:gd name="T65" fmla="*/ 565 h 884"/>
                  <a:gd name="T66" fmla="*/ 141 w 355"/>
                  <a:gd name="T67" fmla="*/ 534 h 884"/>
                  <a:gd name="T68" fmla="*/ 121 w 355"/>
                  <a:gd name="T69" fmla="*/ 501 h 884"/>
                  <a:gd name="T70" fmla="*/ 119 w 355"/>
                  <a:gd name="T71" fmla="*/ 497 h 884"/>
                  <a:gd name="T72" fmla="*/ 96 w 355"/>
                  <a:gd name="T73" fmla="*/ 488 h 884"/>
                  <a:gd name="T74" fmla="*/ 92 w 355"/>
                  <a:gd name="T75" fmla="*/ 465 h 884"/>
                  <a:gd name="T76" fmla="*/ 99 w 355"/>
                  <a:gd name="T77" fmla="*/ 439 h 884"/>
                  <a:gd name="T78" fmla="*/ 120 w 355"/>
                  <a:gd name="T79" fmla="*/ 415 h 884"/>
                  <a:gd name="T80" fmla="*/ 134 w 355"/>
                  <a:gd name="T81" fmla="*/ 398 h 884"/>
                  <a:gd name="T82" fmla="*/ 136 w 355"/>
                  <a:gd name="T83" fmla="*/ 390 h 884"/>
                  <a:gd name="T84" fmla="*/ 143 w 355"/>
                  <a:gd name="T85" fmla="*/ 351 h 884"/>
                  <a:gd name="T86" fmla="*/ 153 w 355"/>
                  <a:gd name="T87" fmla="*/ 339 h 884"/>
                  <a:gd name="T88" fmla="*/ 170 w 355"/>
                  <a:gd name="T89" fmla="*/ 341 h 884"/>
                  <a:gd name="T90" fmla="*/ 181 w 355"/>
                  <a:gd name="T91" fmla="*/ 339 h 884"/>
                  <a:gd name="T92" fmla="*/ 179 w 355"/>
                  <a:gd name="T93" fmla="*/ 326 h 884"/>
                  <a:gd name="T94" fmla="*/ 150 w 355"/>
                  <a:gd name="T95" fmla="*/ 223 h 884"/>
                  <a:gd name="T96" fmla="*/ 135 w 355"/>
                  <a:gd name="T97" fmla="*/ 196 h 884"/>
                  <a:gd name="T98" fmla="*/ 103 w 355"/>
                  <a:gd name="T99" fmla="*/ 153 h 884"/>
                  <a:gd name="T100" fmla="*/ 72 w 355"/>
                  <a:gd name="T101" fmla="*/ 95 h 884"/>
                  <a:gd name="T102" fmla="*/ 58 w 355"/>
                  <a:gd name="T103" fmla="*/ 69 h 884"/>
                  <a:gd name="T104" fmla="*/ 52 w 355"/>
                  <a:gd name="T105" fmla="*/ 60 h 884"/>
                  <a:gd name="T106" fmla="*/ 21 w 355"/>
                  <a:gd name="T107" fmla="*/ 44 h 884"/>
                  <a:gd name="T108" fmla="*/ 4 w 355"/>
                  <a:gd name="T109" fmla="*/ 3 h 884"/>
                  <a:gd name="T110" fmla="*/ 37 w 355"/>
                  <a:gd name="T111" fmla="*/ 20 h 884"/>
                  <a:gd name="T112" fmla="*/ 107 w 355"/>
                  <a:gd name="T113" fmla="*/ 80 h 884"/>
                  <a:gd name="T114" fmla="*/ 145 w 355"/>
                  <a:gd name="T115" fmla="*/ 107 h 8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5" h="884">
                    <a:moveTo>
                      <a:pt x="145" y="107"/>
                    </a:moveTo>
                    <a:cubicBezTo>
                      <a:pt x="179" y="119"/>
                      <a:pt x="198" y="148"/>
                      <a:pt x="212" y="178"/>
                    </a:cubicBezTo>
                    <a:cubicBezTo>
                      <a:pt x="232" y="219"/>
                      <a:pt x="241" y="262"/>
                      <a:pt x="227" y="307"/>
                    </a:cubicBezTo>
                    <a:cubicBezTo>
                      <a:pt x="224" y="318"/>
                      <a:pt x="232" y="325"/>
                      <a:pt x="238" y="330"/>
                    </a:cubicBezTo>
                    <a:cubicBezTo>
                      <a:pt x="250" y="340"/>
                      <a:pt x="261" y="352"/>
                      <a:pt x="277" y="356"/>
                    </a:cubicBezTo>
                    <a:cubicBezTo>
                      <a:pt x="286" y="358"/>
                      <a:pt x="292" y="366"/>
                      <a:pt x="296" y="373"/>
                    </a:cubicBezTo>
                    <a:cubicBezTo>
                      <a:pt x="310" y="394"/>
                      <a:pt x="324" y="414"/>
                      <a:pt x="327" y="440"/>
                    </a:cubicBezTo>
                    <a:cubicBezTo>
                      <a:pt x="328" y="458"/>
                      <a:pt x="337" y="474"/>
                      <a:pt x="343" y="491"/>
                    </a:cubicBezTo>
                    <a:cubicBezTo>
                      <a:pt x="355" y="530"/>
                      <a:pt x="345" y="569"/>
                      <a:pt x="348" y="607"/>
                    </a:cubicBezTo>
                    <a:cubicBezTo>
                      <a:pt x="350" y="623"/>
                      <a:pt x="350" y="640"/>
                      <a:pt x="347" y="654"/>
                    </a:cubicBezTo>
                    <a:cubicBezTo>
                      <a:pt x="339" y="689"/>
                      <a:pt x="352" y="735"/>
                      <a:pt x="306" y="756"/>
                    </a:cubicBezTo>
                    <a:cubicBezTo>
                      <a:pt x="293" y="762"/>
                      <a:pt x="289" y="779"/>
                      <a:pt x="281" y="791"/>
                    </a:cubicBezTo>
                    <a:cubicBezTo>
                      <a:pt x="258" y="796"/>
                      <a:pt x="250" y="815"/>
                      <a:pt x="242" y="833"/>
                    </a:cubicBezTo>
                    <a:cubicBezTo>
                      <a:pt x="238" y="844"/>
                      <a:pt x="236" y="856"/>
                      <a:pt x="232" y="868"/>
                    </a:cubicBezTo>
                    <a:cubicBezTo>
                      <a:pt x="228" y="882"/>
                      <a:pt x="218" y="884"/>
                      <a:pt x="206" y="875"/>
                    </a:cubicBezTo>
                    <a:cubicBezTo>
                      <a:pt x="195" y="866"/>
                      <a:pt x="190" y="848"/>
                      <a:pt x="196" y="833"/>
                    </a:cubicBezTo>
                    <a:cubicBezTo>
                      <a:pt x="198" y="828"/>
                      <a:pt x="204" y="823"/>
                      <a:pt x="201" y="815"/>
                    </a:cubicBezTo>
                    <a:cubicBezTo>
                      <a:pt x="183" y="827"/>
                      <a:pt x="183" y="827"/>
                      <a:pt x="176" y="805"/>
                    </a:cubicBezTo>
                    <a:cubicBezTo>
                      <a:pt x="174" y="801"/>
                      <a:pt x="173" y="796"/>
                      <a:pt x="167" y="796"/>
                    </a:cubicBezTo>
                    <a:cubicBezTo>
                      <a:pt x="163" y="796"/>
                      <a:pt x="160" y="798"/>
                      <a:pt x="159" y="801"/>
                    </a:cubicBezTo>
                    <a:cubicBezTo>
                      <a:pt x="156" y="806"/>
                      <a:pt x="157" y="810"/>
                      <a:pt x="160" y="814"/>
                    </a:cubicBezTo>
                    <a:cubicBezTo>
                      <a:pt x="168" y="822"/>
                      <a:pt x="175" y="831"/>
                      <a:pt x="180" y="841"/>
                    </a:cubicBezTo>
                    <a:cubicBezTo>
                      <a:pt x="182" y="845"/>
                      <a:pt x="185" y="850"/>
                      <a:pt x="181" y="854"/>
                    </a:cubicBezTo>
                    <a:cubicBezTo>
                      <a:pt x="176" y="859"/>
                      <a:pt x="171" y="855"/>
                      <a:pt x="167" y="852"/>
                    </a:cubicBezTo>
                    <a:cubicBezTo>
                      <a:pt x="158" y="845"/>
                      <a:pt x="150" y="837"/>
                      <a:pt x="143" y="828"/>
                    </a:cubicBezTo>
                    <a:cubicBezTo>
                      <a:pt x="126" y="805"/>
                      <a:pt x="135" y="779"/>
                      <a:pt x="163" y="771"/>
                    </a:cubicBezTo>
                    <a:cubicBezTo>
                      <a:pt x="179" y="766"/>
                      <a:pt x="193" y="743"/>
                      <a:pt x="190" y="727"/>
                    </a:cubicBezTo>
                    <a:cubicBezTo>
                      <a:pt x="187" y="717"/>
                      <a:pt x="190" y="706"/>
                      <a:pt x="191" y="696"/>
                    </a:cubicBezTo>
                    <a:cubicBezTo>
                      <a:pt x="193" y="686"/>
                      <a:pt x="191" y="678"/>
                      <a:pt x="181" y="672"/>
                    </a:cubicBezTo>
                    <a:cubicBezTo>
                      <a:pt x="163" y="664"/>
                      <a:pt x="160" y="642"/>
                      <a:pt x="177" y="630"/>
                    </a:cubicBezTo>
                    <a:cubicBezTo>
                      <a:pt x="189" y="622"/>
                      <a:pt x="187" y="617"/>
                      <a:pt x="180" y="607"/>
                    </a:cubicBezTo>
                    <a:cubicBezTo>
                      <a:pt x="171" y="591"/>
                      <a:pt x="173" y="586"/>
                      <a:pt x="190" y="575"/>
                    </a:cubicBezTo>
                    <a:cubicBezTo>
                      <a:pt x="187" y="570"/>
                      <a:pt x="179" y="570"/>
                      <a:pt x="179" y="565"/>
                    </a:cubicBezTo>
                    <a:cubicBezTo>
                      <a:pt x="174" y="544"/>
                      <a:pt x="156" y="542"/>
                      <a:pt x="141" y="534"/>
                    </a:cubicBezTo>
                    <a:cubicBezTo>
                      <a:pt x="128" y="527"/>
                      <a:pt x="113" y="521"/>
                      <a:pt x="121" y="501"/>
                    </a:cubicBezTo>
                    <a:cubicBezTo>
                      <a:pt x="123" y="498"/>
                      <a:pt x="123" y="497"/>
                      <a:pt x="119" y="497"/>
                    </a:cubicBezTo>
                    <a:cubicBezTo>
                      <a:pt x="109" y="499"/>
                      <a:pt x="103" y="492"/>
                      <a:pt x="96" y="488"/>
                    </a:cubicBezTo>
                    <a:cubicBezTo>
                      <a:pt x="84" y="482"/>
                      <a:pt x="83" y="474"/>
                      <a:pt x="92" y="465"/>
                    </a:cubicBezTo>
                    <a:cubicBezTo>
                      <a:pt x="100" y="457"/>
                      <a:pt x="103" y="450"/>
                      <a:pt x="99" y="439"/>
                    </a:cubicBezTo>
                    <a:cubicBezTo>
                      <a:pt x="95" y="422"/>
                      <a:pt x="108" y="418"/>
                      <a:pt x="120" y="415"/>
                    </a:cubicBezTo>
                    <a:cubicBezTo>
                      <a:pt x="130" y="413"/>
                      <a:pt x="138" y="411"/>
                      <a:pt x="134" y="398"/>
                    </a:cubicBezTo>
                    <a:cubicBezTo>
                      <a:pt x="133" y="396"/>
                      <a:pt x="134" y="392"/>
                      <a:pt x="136" y="390"/>
                    </a:cubicBezTo>
                    <a:cubicBezTo>
                      <a:pt x="147" y="379"/>
                      <a:pt x="156" y="368"/>
                      <a:pt x="143" y="351"/>
                    </a:cubicBezTo>
                    <a:cubicBezTo>
                      <a:pt x="139" y="346"/>
                      <a:pt x="146" y="340"/>
                      <a:pt x="153" y="339"/>
                    </a:cubicBezTo>
                    <a:cubicBezTo>
                      <a:pt x="159" y="338"/>
                      <a:pt x="164" y="340"/>
                      <a:pt x="170" y="341"/>
                    </a:cubicBezTo>
                    <a:cubicBezTo>
                      <a:pt x="174" y="342"/>
                      <a:pt x="178" y="343"/>
                      <a:pt x="181" y="339"/>
                    </a:cubicBezTo>
                    <a:cubicBezTo>
                      <a:pt x="184" y="334"/>
                      <a:pt x="183" y="330"/>
                      <a:pt x="179" y="326"/>
                    </a:cubicBezTo>
                    <a:cubicBezTo>
                      <a:pt x="147" y="298"/>
                      <a:pt x="152" y="260"/>
                      <a:pt x="150" y="223"/>
                    </a:cubicBezTo>
                    <a:cubicBezTo>
                      <a:pt x="149" y="211"/>
                      <a:pt x="150" y="202"/>
                      <a:pt x="135" y="196"/>
                    </a:cubicBezTo>
                    <a:cubicBezTo>
                      <a:pt x="116" y="189"/>
                      <a:pt x="107" y="170"/>
                      <a:pt x="103" y="153"/>
                    </a:cubicBezTo>
                    <a:cubicBezTo>
                      <a:pt x="98" y="130"/>
                      <a:pt x="98" y="107"/>
                      <a:pt x="72" y="95"/>
                    </a:cubicBezTo>
                    <a:cubicBezTo>
                      <a:pt x="63" y="91"/>
                      <a:pt x="63" y="78"/>
                      <a:pt x="58" y="69"/>
                    </a:cubicBezTo>
                    <a:cubicBezTo>
                      <a:pt x="56" y="66"/>
                      <a:pt x="55" y="63"/>
                      <a:pt x="52" y="60"/>
                    </a:cubicBezTo>
                    <a:cubicBezTo>
                      <a:pt x="44" y="50"/>
                      <a:pt x="31" y="50"/>
                      <a:pt x="21" y="44"/>
                    </a:cubicBezTo>
                    <a:cubicBezTo>
                      <a:pt x="4" y="33"/>
                      <a:pt x="0" y="25"/>
                      <a:pt x="4" y="3"/>
                    </a:cubicBezTo>
                    <a:cubicBezTo>
                      <a:pt x="19" y="0"/>
                      <a:pt x="27" y="10"/>
                      <a:pt x="37" y="20"/>
                    </a:cubicBezTo>
                    <a:cubicBezTo>
                      <a:pt x="59" y="42"/>
                      <a:pt x="80" y="65"/>
                      <a:pt x="107" y="80"/>
                    </a:cubicBezTo>
                    <a:cubicBezTo>
                      <a:pt x="121" y="87"/>
                      <a:pt x="128" y="104"/>
                      <a:pt x="145" y="107"/>
                    </a:cubicBezTo>
                    <a:close/>
                  </a:path>
                </a:pathLst>
              </a:custGeom>
              <a:solidFill>
                <a:srgbClr val="F5C3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" name="Freeform 20">
                <a:extLst>
                  <a:ext uri="{FF2B5EF4-FFF2-40B4-BE49-F238E27FC236}">
                    <a16:creationId xmlns:a16="http://schemas.microsoft.com/office/drawing/2014/main" id="{4F115688-D875-2D6B-1180-7078A3089CF8}"/>
                  </a:ext>
                </a:extLst>
              </p:cNvPr>
              <p:cNvSpPr/>
              <p:nvPr/>
            </p:nvSpPr>
            <p:spPr bwMode="auto">
              <a:xfrm>
                <a:off x="2247" y="1285"/>
                <a:ext cx="131" cy="199"/>
              </a:xfrm>
              <a:custGeom>
                <a:avLst/>
                <a:gdLst>
                  <a:gd name="T0" fmla="*/ 326 w 476"/>
                  <a:gd name="T1" fmla="*/ 7 h 724"/>
                  <a:gd name="T2" fmla="*/ 367 w 476"/>
                  <a:gd name="T3" fmla="*/ 23 h 724"/>
                  <a:gd name="T4" fmla="*/ 307 w 476"/>
                  <a:gd name="T5" fmla="*/ 52 h 724"/>
                  <a:gd name="T6" fmla="*/ 225 w 476"/>
                  <a:gd name="T7" fmla="*/ 110 h 724"/>
                  <a:gd name="T8" fmla="*/ 193 w 476"/>
                  <a:gd name="T9" fmla="*/ 176 h 724"/>
                  <a:gd name="T10" fmla="*/ 154 w 476"/>
                  <a:gd name="T11" fmla="*/ 220 h 724"/>
                  <a:gd name="T12" fmla="*/ 128 w 476"/>
                  <a:gd name="T13" fmla="*/ 243 h 724"/>
                  <a:gd name="T14" fmla="*/ 91 w 476"/>
                  <a:gd name="T15" fmla="*/ 290 h 724"/>
                  <a:gd name="T16" fmla="*/ 97 w 476"/>
                  <a:gd name="T17" fmla="*/ 318 h 724"/>
                  <a:gd name="T18" fmla="*/ 116 w 476"/>
                  <a:gd name="T19" fmla="*/ 328 h 724"/>
                  <a:gd name="T20" fmla="*/ 174 w 476"/>
                  <a:gd name="T21" fmla="*/ 350 h 724"/>
                  <a:gd name="T22" fmla="*/ 206 w 476"/>
                  <a:gd name="T23" fmla="*/ 388 h 724"/>
                  <a:gd name="T24" fmla="*/ 249 w 476"/>
                  <a:gd name="T25" fmla="*/ 416 h 724"/>
                  <a:gd name="T26" fmla="*/ 317 w 476"/>
                  <a:gd name="T27" fmla="*/ 426 h 724"/>
                  <a:gd name="T28" fmla="*/ 384 w 476"/>
                  <a:gd name="T29" fmla="*/ 406 h 724"/>
                  <a:gd name="T30" fmla="*/ 402 w 476"/>
                  <a:gd name="T31" fmla="*/ 438 h 724"/>
                  <a:gd name="T32" fmla="*/ 463 w 476"/>
                  <a:gd name="T33" fmla="*/ 465 h 724"/>
                  <a:gd name="T34" fmla="*/ 464 w 476"/>
                  <a:gd name="T35" fmla="*/ 480 h 724"/>
                  <a:gd name="T36" fmla="*/ 412 w 476"/>
                  <a:gd name="T37" fmla="*/ 477 h 724"/>
                  <a:gd name="T38" fmla="*/ 340 w 476"/>
                  <a:gd name="T39" fmla="*/ 489 h 724"/>
                  <a:gd name="T40" fmla="*/ 256 w 476"/>
                  <a:gd name="T41" fmla="*/ 531 h 724"/>
                  <a:gd name="T42" fmla="*/ 182 w 476"/>
                  <a:gd name="T43" fmla="*/ 578 h 724"/>
                  <a:gd name="T44" fmla="*/ 136 w 476"/>
                  <a:gd name="T45" fmla="*/ 620 h 724"/>
                  <a:gd name="T46" fmla="*/ 126 w 476"/>
                  <a:gd name="T47" fmla="*/ 639 h 724"/>
                  <a:gd name="T48" fmla="*/ 104 w 476"/>
                  <a:gd name="T49" fmla="*/ 673 h 724"/>
                  <a:gd name="T50" fmla="*/ 224 w 476"/>
                  <a:gd name="T51" fmla="*/ 691 h 724"/>
                  <a:gd name="T52" fmla="*/ 202 w 476"/>
                  <a:gd name="T53" fmla="*/ 715 h 724"/>
                  <a:gd name="T54" fmla="*/ 142 w 476"/>
                  <a:gd name="T55" fmla="*/ 703 h 724"/>
                  <a:gd name="T56" fmla="*/ 62 w 476"/>
                  <a:gd name="T57" fmla="*/ 659 h 724"/>
                  <a:gd name="T58" fmla="*/ 40 w 476"/>
                  <a:gd name="T59" fmla="*/ 612 h 724"/>
                  <a:gd name="T60" fmla="*/ 31 w 476"/>
                  <a:gd name="T61" fmla="*/ 584 h 724"/>
                  <a:gd name="T62" fmla="*/ 39 w 476"/>
                  <a:gd name="T63" fmla="*/ 545 h 724"/>
                  <a:gd name="T64" fmla="*/ 40 w 476"/>
                  <a:gd name="T65" fmla="*/ 524 h 724"/>
                  <a:gd name="T66" fmla="*/ 34 w 476"/>
                  <a:gd name="T67" fmla="*/ 516 h 724"/>
                  <a:gd name="T68" fmla="*/ 31 w 476"/>
                  <a:gd name="T69" fmla="*/ 495 h 724"/>
                  <a:gd name="T70" fmla="*/ 20 w 476"/>
                  <a:gd name="T71" fmla="*/ 458 h 724"/>
                  <a:gd name="T72" fmla="*/ 10 w 476"/>
                  <a:gd name="T73" fmla="*/ 419 h 724"/>
                  <a:gd name="T74" fmla="*/ 78 w 476"/>
                  <a:gd name="T75" fmla="*/ 258 h 724"/>
                  <a:gd name="T76" fmla="*/ 121 w 476"/>
                  <a:gd name="T77" fmla="*/ 189 h 724"/>
                  <a:gd name="T78" fmla="*/ 130 w 476"/>
                  <a:gd name="T79" fmla="*/ 140 h 724"/>
                  <a:gd name="T80" fmla="*/ 160 w 476"/>
                  <a:gd name="T81" fmla="*/ 117 h 724"/>
                  <a:gd name="T82" fmla="*/ 249 w 476"/>
                  <a:gd name="T83" fmla="*/ 57 h 724"/>
                  <a:gd name="T84" fmla="*/ 248 w 476"/>
                  <a:gd name="T85" fmla="*/ 45 h 724"/>
                  <a:gd name="T86" fmla="*/ 252 w 476"/>
                  <a:gd name="T87" fmla="*/ 21 h 7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76" h="724">
                    <a:moveTo>
                      <a:pt x="310" y="1"/>
                    </a:moveTo>
                    <a:cubicBezTo>
                      <a:pt x="312" y="12"/>
                      <a:pt x="315" y="18"/>
                      <a:pt x="326" y="7"/>
                    </a:cubicBezTo>
                    <a:cubicBezTo>
                      <a:pt x="333" y="0"/>
                      <a:pt x="363" y="6"/>
                      <a:pt x="367" y="14"/>
                    </a:cubicBezTo>
                    <a:cubicBezTo>
                      <a:pt x="369" y="17"/>
                      <a:pt x="370" y="22"/>
                      <a:pt x="367" y="23"/>
                    </a:cubicBezTo>
                    <a:cubicBezTo>
                      <a:pt x="360" y="26"/>
                      <a:pt x="351" y="30"/>
                      <a:pt x="345" y="28"/>
                    </a:cubicBezTo>
                    <a:cubicBezTo>
                      <a:pt x="322" y="21"/>
                      <a:pt x="316" y="42"/>
                      <a:pt x="307" y="52"/>
                    </a:cubicBezTo>
                    <a:cubicBezTo>
                      <a:pt x="297" y="63"/>
                      <a:pt x="277" y="78"/>
                      <a:pt x="261" y="75"/>
                    </a:cubicBezTo>
                    <a:cubicBezTo>
                      <a:pt x="232" y="69"/>
                      <a:pt x="223" y="80"/>
                      <a:pt x="225" y="110"/>
                    </a:cubicBezTo>
                    <a:cubicBezTo>
                      <a:pt x="225" y="119"/>
                      <a:pt x="219" y="132"/>
                      <a:pt x="210" y="141"/>
                    </a:cubicBezTo>
                    <a:cubicBezTo>
                      <a:pt x="201" y="151"/>
                      <a:pt x="188" y="158"/>
                      <a:pt x="193" y="176"/>
                    </a:cubicBezTo>
                    <a:cubicBezTo>
                      <a:pt x="194" y="182"/>
                      <a:pt x="188" y="188"/>
                      <a:pt x="182" y="188"/>
                    </a:cubicBezTo>
                    <a:cubicBezTo>
                      <a:pt x="159" y="188"/>
                      <a:pt x="159" y="206"/>
                      <a:pt x="154" y="220"/>
                    </a:cubicBezTo>
                    <a:cubicBezTo>
                      <a:pt x="152" y="229"/>
                      <a:pt x="151" y="234"/>
                      <a:pt x="141" y="233"/>
                    </a:cubicBezTo>
                    <a:cubicBezTo>
                      <a:pt x="133" y="232"/>
                      <a:pt x="132" y="238"/>
                      <a:pt x="128" y="243"/>
                    </a:cubicBezTo>
                    <a:cubicBezTo>
                      <a:pt x="118" y="258"/>
                      <a:pt x="110" y="276"/>
                      <a:pt x="93" y="285"/>
                    </a:cubicBezTo>
                    <a:cubicBezTo>
                      <a:pt x="90" y="286"/>
                      <a:pt x="88" y="287"/>
                      <a:pt x="91" y="290"/>
                    </a:cubicBezTo>
                    <a:cubicBezTo>
                      <a:pt x="101" y="301"/>
                      <a:pt x="92" y="310"/>
                      <a:pt x="88" y="319"/>
                    </a:cubicBezTo>
                    <a:cubicBezTo>
                      <a:pt x="92" y="322"/>
                      <a:pt x="95" y="321"/>
                      <a:pt x="97" y="318"/>
                    </a:cubicBezTo>
                    <a:cubicBezTo>
                      <a:pt x="101" y="313"/>
                      <a:pt x="104" y="307"/>
                      <a:pt x="111" y="311"/>
                    </a:cubicBezTo>
                    <a:cubicBezTo>
                      <a:pt x="119" y="314"/>
                      <a:pt x="119" y="321"/>
                      <a:pt x="116" y="328"/>
                    </a:cubicBezTo>
                    <a:cubicBezTo>
                      <a:pt x="113" y="336"/>
                      <a:pt x="118" y="343"/>
                      <a:pt x="123" y="340"/>
                    </a:cubicBezTo>
                    <a:cubicBezTo>
                      <a:pt x="143" y="331"/>
                      <a:pt x="156" y="354"/>
                      <a:pt x="174" y="350"/>
                    </a:cubicBezTo>
                    <a:cubicBezTo>
                      <a:pt x="176" y="349"/>
                      <a:pt x="180" y="352"/>
                      <a:pt x="180" y="353"/>
                    </a:cubicBezTo>
                    <a:cubicBezTo>
                      <a:pt x="179" y="372"/>
                      <a:pt x="195" y="378"/>
                      <a:pt x="206" y="388"/>
                    </a:cubicBezTo>
                    <a:cubicBezTo>
                      <a:pt x="208" y="389"/>
                      <a:pt x="210" y="391"/>
                      <a:pt x="210" y="392"/>
                    </a:cubicBezTo>
                    <a:cubicBezTo>
                      <a:pt x="205" y="428"/>
                      <a:pt x="236" y="412"/>
                      <a:pt x="249" y="416"/>
                    </a:cubicBezTo>
                    <a:cubicBezTo>
                      <a:pt x="265" y="420"/>
                      <a:pt x="284" y="417"/>
                      <a:pt x="298" y="429"/>
                    </a:cubicBezTo>
                    <a:cubicBezTo>
                      <a:pt x="306" y="437"/>
                      <a:pt x="310" y="427"/>
                      <a:pt x="317" y="426"/>
                    </a:cubicBezTo>
                    <a:cubicBezTo>
                      <a:pt x="334" y="423"/>
                      <a:pt x="350" y="420"/>
                      <a:pt x="362" y="405"/>
                    </a:cubicBezTo>
                    <a:cubicBezTo>
                      <a:pt x="368" y="397"/>
                      <a:pt x="377" y="403"/>
                      <a:pt x="384" y="406"/>
                    </a:cubicBezTo>
                    <a:cubicBezTo>
                      <a:pt x="393" y="409"/>
                      <a:pt x="385" y="414"/>
                      <a:pt x="384" y="418"/>
                    </a:cubicBezTo>
                    <a:cubicBezTo>
                      <a:pt x="377" y="437"/>
                      <a:pt x="391" y="437"/>
                      <a:pt x="402" y="438"/>
                    </a:cubicBezTo>
                    <a:cubicBezTo>
                      <a:pt x="406" y="447"/>
                      <a:pt x="393" y="444"/>
                      <a:pt x="395" y="448"/>
                    </a:cubicBezTo>
                    <a:cubicBezTo>
                      <a:pt x="416" y="467"/>
                      <a:pt x="440" y="463"/>
                      <a:pt x="463" y="465"/>
                    </a:cubicBezTo>
                    <a:cubicBezTo>
                      <a:pt x="469" y="466"/>
                      <a:pt x="476" y="466"/>
                      <a:pt x="476" y="474"/>
                    </a:cubicBezTo>
                    <a:cubicBezTo>
                      <a:pt x="475" y="480"/>
                      <a:pt x="469" y="482"/>
                      <a:pt x="464" y="480"/>
                    </a:cubicBezTo>
                    <a:cubicBezTo>
                      <a:pt x="458" y="478"/>
                      <a:pt x="454" y="481"/>
                      <a:pt x="450" y="483"/>
                    </a:cubicBezTo>
                    <a:cubicBezTo>
                      <a:pt x="436" y="491"/>
                      <a:pt x="424" y="492"/>
                      <a:pt x="412" y="477"/>
                    </a:cubicBezTo>
                    <a:cubicBezTo>
                      <a:pt x="406" y="470"/>
                      <a:pt x="393" y="461"/>
                      <a:pt x="383" y="479"/>
                    </a:cubicBezTo>
                    <a:cubicBezTo>
                      <a:pt x="373" y="497"/>
                      <a:pt x="354" y="486"/>
                      <a:pt x="340" y="489"/>
                    </a:cubicBezTo>
                    <a:cubicBezTo>
                      <a:pt x="318" y="492"/>
                      <a:pt x="306" y="512"/>
                      <a:pt x="285" y="515"/>
                    </a:cubicBezTo>
                    <a:cubicBezTo>
                      <a:pt x="286" y="539"/>
                      <a:pt x="269" y="532"/>
                      <a:pt x="256" y="531"/>
                    </a:cubicBezTo>
                    <a:cubicBezTo>
                      <a:pt x="258" y="557"/>
                      <a:pt x="240" y="574"/>
                      <a:pt x="208" y="577"/>
                    </a:cubicBezTo>
                    <a:cubicBezTo>
                      <a:pt x="200" y="578"/>
                      <a:pt x="191" y="576"/>
                      <a:pt x="182" y="578"/>
                    </a:cubicBezTo>
                    <a:cubicBezTo>
                      <a:pt x="172" y="580"/>
                      <a:pt x="151" y="571"/>
                      <a:pt x="160" y="598"/>
                    </a:cubicBezTo>
                    <a:cubicBezTo>
                      <a:pt x="162" y="606"/>
                      <a:pt x="147" y="623"/>
                      <a:pt x="136" y="620"/>
                    </a:cubicBezTo>
                    <a:cubicBezTo>
                      <a:pt x="113" y="613"/>
                      <a:pt x="111" y="632"/>
                      <a:pt x="99" y="641"/>
                    </a:cubicBezTo>
                    <a:cubicBezTo>
                      <a:pt x="110" y="646"/>
                      <a:pt x="116" y="632"/>
                      <a:pt x="126" y="639"/>
                    </a:cubicBezTo>
                    <a:cubicBezTo>
                      <a:pt x="134" y="645"/>
                      <a:pt x="142" y="637"/>
                      <a:pt x="151" y="638"/>
                    </a:cubicBezTo>
                    <a:cubicBezTo>
                      <a:pt x="144" y="662"/>
                      <a:pt x="112" y="649"/>
                      <a:pt x="104" y="673"/>
                    </a:cubicBezTo>
                    <a:cubicBezTo>
                      <a:pt x="142" y="662"/>
                      <a:pt x="175" y="689"/>
                      <a:pt x="212" y="686"/>
                    </a:cubicBezTo>
                    <a:cubicBezTo>
                      <a:pt x="216" y="685"/>
                      <a:pt x="221" y="688"/>
                      <a:pt x="224" y="691"/>
                    </a:cubicBezTo>
                    <a:cubicBezTo>
                      <a:pt x="243" y="707"/>
                      <a:pt x="266" y="710"/>
                      <a:pt x="290" y="709"/>
                    </a:cubicBezTo>
                    <a:cubicBezTo>
                      <a:pt x="261" y="719"/>
                      <a:pt x="232" y="724"/>
                      <a:pt x="202" y="715"/>
                    </a:cubicBezTo>
                    <a:cubicBezTo>
                      <a:pt x="186" y="711"/>
                      <a:pt x="167" y="717"/>
                      <a:pt x="154" y="702"/>
                    </a:cubicBezTo>
                    <a:cubicBezTo>
                      <a:pt x="152" y="700"/>
                      <a:pt x="146" y="702"/>
                      <a:pt x="142" y="703"/>
                    </a:cubicBezTo>
                    <a:cubicBezTo>
                      <a:pt x="107" y="712"/>
                      <a:pt x="91" y="705"/>
                      <a:pt x="73" y="670"/>
                    </a:cubicBezTo>
                    <a:cubicBezTo>
                      <a:pt x="70" y="666"/>
                      <a:pt x="65" y="663"/>
                      <a:pt x="62" y="659"/>
                    </a:cubicBezTo>
                    <a:cubicBezTo>
                      <a:pt x="57" y="654"/>
                      <a:pt x="33" y="655"/>
                      <a:pt x="55" y="639"/>
                    </a:cubicBezTo>
                    <a:cubicBezTo>
                      <a:pt x="59" y="636"/>
                      <a:pt x="46" y="621"/>
                      <a:pt x="40" y="612"/>
                    </a:cubicBezTo>
                    <a:cubicBezTo>
                      <a:pt x="36" y="607"/>
                      <a:pt x="29" y="608"/>
                      <a:pt x="22" y="604"/>
                    </a:cubicBezTo>
                    <a:cubicBezTo>
                      <a:pt x="30" y="599"/>
                      <a:pt x="40" y="596"/>
                      <a:pt x="31" y="584"/>
                    </a:cubicBezTo>
                    <a:cubicBezTo>
                      <a:pt x="27" y="579"/>
                      <a:pt x="42" y="570"/>
                      <a:pt x="26" y="561"/>
                    </a:cubicBezTo>
                    <a:cubicBezTo>
                      <a:pt x="16" y="555"/>
                      <a:pt x="30" y="547"/>
                      <a:pt x="39" y="545"/>
                    </a:cubicBezTo>
                    <a:cubicBezTo>
                      <a:pt x="48" y="544"/>
                      <a:pt x="57" y="543"/>
                      <a:pt x="54" y="530"/>
                    </a:cubicBezTo>
                    <a:cubicBezTo>
                      <a:pt x="53" y="521"/>
                      <a:pt x="52" y="509"/>
                      <a:pt x="40" y="524"/>
                    </a:cubicBezTo>
                    <a:cubicBezTo>
                      <a:pt x="37" y="527"/>
                      <a:pt x="34" y="530"/>
                      <a:pt x="30" y="526"/>
                    </a:cubicBezTo>
                    <a:cubicBezTo>
                      <a:pt x="25" y="521"/>
                      <a:pt x="31" y="518"/>
                      <a:pt x="34" y="516"/>
                    </a:cubicBezTo>
                    <a:cubicBezTo>
                      <a:pt x="40" y="512"/>
                      <a:pt x="50" y="510"/>
                      <a:pt x="48" y="501"/>
                    </a:cubicBezTo>
                    <a:cubicBezTo>
                      <a:pt x="46" y="494"/>
                      <a:pt x="37" y="496"/>
                      <a:pt x="31" y="495"/>
                    </a:cubicBezTo>
                    <a:cubicBezTo>
                      <a:pt x="21" y="493"/>
                      <a:pt x="20" y="486"/>
                      <a:pt x="23" y="478"/>
                    </a:cubicBezTo>
                    <a:cubicBezTo>
                      <a:pt x="27" y="470"/>
                      <a:pt x="26" y="463"/>
                      <a:pt x="20" y="458"/>
                    </a:cubicBezTo>
                    <a:cubicBezTo>
                      <a:pt x="12" y="451"/>
                      <a:pt x="8" y="445"/>
                      <a:pt x="16" y="435"/>
                    </a:cubicBezTo>
                    <a:cubicBezTo>
                      <a:pt x="21" y="429"/>
                      <a:pt x="14" y="424"/>
                      <a:pt x="10" y="419"/>
                    </a:cubicBezTo>
                    <a:cubicBezTo>
                      <a:pt x="0" y="410"/>
                      <a:pt x="1" y="400"/>
                      <a:pt x="5" y="387"/>
                    </a:cubicBezTo>
                    <a:cubicBezTo>
                      <a:pt x="20" y="339"/>
                      <a:pt x="54" y="302"/>
                      <a:pt x="78" y="258"/>
                    </a:cubicBezTo>
                    <a:cubicBezTo>
                      <a:pt x="83" y="249"/>
                      <a:pt x="94" y="250"/>
                      <a:pt x="101" y="241"/>
                    </a:cubicBezTo>
                    <a:cubicBezTo>
                      <a:pt x="113" y="225"/>
                      <a:pt x="118" y="208"/>
                      <a:pt x="121" y="189"/>
                    </a:cubicBezTo>
                    <a:cubicBezTo>
                      <a:pt x="121" y="188"/>
                      <a:pt x="121" y="186"/>
                      <a:pt x="120" y="185"/>
                    </a:cubicBezTo>
                    <a:cubicBezTo>
                      <a:pt x="97" y="165"/>
                      <a:pt x="126" y="155"/>
                      <a:pt x="130" y="140"/>
                    </a:cubicBezTo>
                    <a:cubicBezTo>
                      <a:pt x="132" y="131"/>
                      <a:pt x="141" y="136"/>
                      <a:pt x="152" y="141"/>
                    </a:cubicBezTo>
                    <a:cubicBezTo>
                      <a:pt x="139" y="124"/>
                      <a:pt x="143" y="117"/>
                      <a:pt x="160" y="117"/>
                    </a:cubicBezTo>
                    <a:cubicBezTo>
                      <a:pt x="167" y="117"/>
                      <a:pt x="173" y="111"/>
                      <a:pt x="178" y="105"/>
                    </a:cubicBezTo>
                    <a:cubicBezTo>
                      <a:pt x="197" y="83"/>
                      <a:pt x="217" y="60"/>
                      <a:pt x="249" y="57"/>
                    </a:cubicBezTo>
                    <a:cubicBezTo>
                      <a:pt x="252" y="57"/>
                      <a:pt x="255" y="57"/>
                      <a:pt x="255" y="54"/>
                    </a:cubicBezTo>
                    <a:cubicBezTo>
                      <a:pt x="256" y="48"/>
                      <a:pt x="252" y="47"/>
                      <a:pt x="248" y="45"/>
                    </a:cubicBezTo>
                    <a:cubicBezTo>
                      <a:pt x="242" y="43"/>
                      <a:pt x="231" y="43"/>
                      <a:pt x="233" y="34"/>
                    </a:cubicBezTo>
                    <a:cubicBezTo>
                      <a:pt x="234" y="26"/>
                      <a:pt x="244" y="24"/>
                      <a:pt x="252" y="21"/>
                    </a:cubicBezTo>
                    <a:cubicBezTo>
                      <a:pt x="271" y="15"/>
                      <a:pt x="290" y="8"/>
                      <a:pt x="310" y="1"/>
                    </a:cubicBezTo>
                    <a:close/>
                  </a:path>
                </a:pathLst>
              </a:custGeom>
              <a:solidFill>
                <a:srgbClr val="F6E4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" name="Freeform 21">
                <a:extLst>
                  <a:ext uri="{FF2B5EF4-FFF2-40B4-BE49-F238E27FC236}">
                    <a16:creationId xmlns:a16="http://schemas.microsoft.com/office/drawing/2014/main" id="{485BEDB9-9F9D-AE56-AD9D-33A2B5209D74}"/>
                  </a:ext>
                </a:extLst>
              </p:cNvPr>
              <p:cNvSpPr/>
              <p:nvPr/>
            </p:nvSpPr>
            <p:spPr bwMode="auto">
              <a:xfrm>
                <a:off x="2932" y="618"/>
                <a:ext cx="114" cy="246"/>
              </a:xfrm>
              <a:custGeom>
                <a:avLst/>
                <a:gdLst>
                  <a:gd name="T0" fmla="*/ 210 w 413"/>
                  <a:gd name="T1" fmla="*/ 36 h 898"/>
                  <a:gd name="T2" fmla="*/ 257 w 413"/>
                  <a:gd name="T3" fmla="*/ 126 h 898"/>
                  <a:gd name="T4" fmla="*/ 289 w 413"/>
                  <a:gd name="T5" fmla="*/ 245 h 898"/>
                  <a:gd name="T6" fmla="*/ 307 w 413"/>
                  <a:gd name="T7" fmla="*/ 276 h 898"/>
                  <a:gd name="T8" fmla="*/ 274 w 413"/>
                  <a:gd name="T9" fmla="*/ 276 h 898"/>
                  <a:gd name="T10" fmla="*/ 268 w 413"/>
                  <a:gd name="T11" fmla="*/ 289 h 898"/>
                  <a:gd name="T12" fmla="*/ 257 w 413"/>
                  <a:gd name="T13" fmla="*/ 330 h 898"/>
                  <a:gd name="T14" fmla="*/ 225 w 413"/>
                  <a:gd name="T15" fmla="*/ 376 h 898"/>
                  <a:gd name="T16" fmla="*/ 217 w 413"/>
                  <a:gd name="T17" fmla="*/ 416 h 898"/>
                  <a:gd name="T18" fmla="*/ 253 w 413"/>
                  <a:gd name="T19" fmla="*/ 423 h 898"/>
                  <a:gd name="T20" fmla="*/ 249 w 413"/>
                  <a:gd name="T21" fmla="*/ 454 h 898"/>
                  <a:gd name="T22" fmla="*/ 300 w 413"/>
                  <a:gd name="T23" fmla="*/ 495 h 898"/>
                  <a:gd name="T24" fmla="*/ 302 w 413"/>
                  <a:gd name="T25" fmla="*/ 516 h 898"/>
                  <a:gd name="T26" fmla="*/ 300 w 413"/>
                  <a:gd name="T27" fmla="*/ 565 h 898"/>
                  <a:gd name="T28" fmla="*/ 302 w 413"/>
                  <a:gd name="T29" fmla="*/ 600 h 898"/>
                  <a:gd name="T30" fmla="*/ 319 w 413"/>
                  <a:gd name="T31" fmla="*/ 667 h 898"/>
                  <a:gd name="T32" fmla="*/ 316 w 413"/>
                  <a:gd name="T33" fmla="*/ 676 h 898"/>
                  <a:gd name="T34" fmla="*/ 264 w 413"/>
                  <a:gd name="T35" fmla="*/ 756 h 898"/>
                  <a:gd name="T36" fmla="*/ 280 w 413"/>
                  <a:gd name="T37" fmla="*/ 755 h 898"/>
                  <a:gd name="T38" fmla="*/ 289 w 413"/>
                  <a:gd name="T39" fmla="*/ 721 h 898"/>
                  <a:gd name="T40" fmla="*/ 303 w 413"/>
                  <a:gd name="T41" fmla="*/ 754 h 898"/>
                  <a:gd name="T42" fmla="*/ 322 w 413"/>
                  <a:gd name="T43" fmla="*/ 740 h 898"/>
                  <a:gd name="T44" fmla="*/ 330 w 413"/>
                  <a:gd name="T45" fmla="*/ 806 h 898"/>
                  <a:gd name="T46" fmla="*/ 385 w 413"/>
                  <a:gd name="T47" fmla="*/ 721 h 898"/>
                  <a:gd name="T48" fmla="*/ 370 w 413"/>
                  <a:gd name="T49" fmla="*/ 781 h 898"/>
                  <a:gd name="T50" fmla="*/ 397 w 413"/>
                  <a:gd name="T51" fmla="*/ 863 h 898"/>
                  <a:gd name="T52" fmla="*/ 394 w 413"/>
                  <a:gd name="T53" fmla="*/ 897 h 898"/>
                  <a:gd name="T54" fmla="*/ 316 w 413"/>
                  <a:gd name="T55" fmla="*/ 879 h 898"/>
                  <a:gd name="T56" fmla="*/ 268 w 413"/>
                  <a:gd name="T57" fmla="*/ 832 h 898"/>
                  <a:gd name="T58" fmla="*/ 226 w 413"/>
                  <a:gd name="T59" fmla="*/ 826 h 898"/>
                  <a:gd name="T60" fmla="*/ 175 w 413"/>
                  <a:gd name="T61" fmla="*/ 822 h 898"/>
                  <a:gd name="T62" fmla="*/ 206 w 413"/>
                  <a:gd name="T63" fmla="*/ 815 h 898"/>
                  <a:gd name="T64" fmla="*/ 188 w 413"/>
                  <a:gd name="T65" fmla="*/ 807 h 898"/>
                  <a:gd name="T66" fmla="*/ 173 w 413"/>
                  <a:gd name="T67" fmla="*/ 791 h 898"/>
                  <a:gd name="T68" fmla="*/ 174 w 413"/>
                  <a:gd name="T69" fmla="*/ 752 h 898"/>
                  <a:gd name="T70" fmla="*/ 215 w 413"/>
                  <a:gd name="T71" fmla="*/ 749 h 898"/>
                  <a:gd name="T72" fmla="*/ 195 w 413"/>
                  <a:gd name="T73" fmla="*/ 702 h 898"/>
                  <a:gd name="T74" fmla="*/ 212 w 413"/>
                  <a:gd name="T75" fmla="*/ 664 h 898"/>
                  <a:gd name="T76" fmla="*/ 179 w 413"/>
                  <a:gd name="T77" fmla="*/ 656 h 898"/>
                  <a:gd name="T78" fmla="*/ 169 w 413"/>
                  <a:gd name="T79" fmla="*/ 597 h 898"/>
                  <a:gd name="T80" fmla="*/ 148 w 413"/>
                  <a:gd name="T81" fmla="*/ 627 h 898"/>
                  <a:gd name="T82" fmla="*/ 139 w 413"/>
                  <a:gd name="T83" fmla="*/ 586 h 898"/>
                  <a:gd name="T84" fmla="*/ 75 w 413"/>
                  <a:gd name="T85" fmla="*/ 566 h 898"/>
                  <a:gd name="T86" fmla="*/ 47 w 413"/>
                  <a:gd name="T87" fmla="*/ 534 h 898"/>
                  <a:gd name="T88" fmla="*/ 13 w 413"/>
                  <a:gd name="T89" fmla="*/ 521 h 898"/>
                  <a:gd name="T90" fmla="*/ 51 w 413"/>
                  <a:gd name="T91" fmla="*/ 465 h 898"/>
                  <a:gd name="T92" fmla="*/ 74 w 413"/>
                  <a:gd name="T93" fmla="*/ 448 h 898"/>
                  <a:gd name="T94" fmla="*/ 109 w 413"/>
                  <a:gd name="T95" fmla="*/ 395 h 898"/>
                  <a:gd name="T96" fmla="*/ 164 w 413"/>
                  <a:gd name="T97" fmla="*/ 364 h 898"/>
                  <a:gd name="T98" fmla="*/ 193 w 413"/>
                  <a:gd name="T99" fmla="*/ 317 h 898"/>
                  <a:gd name="T100" fmla="*/ 229 w 413"/>
                  <a:gd name="T101" fmla="*/ 251 h 898"/>
                  <a:gd name="T102" fmla="*/ 217 w 413"/>
                  <a:gd name="T103" fmla="*/ 224 h 898"/>
                  <a:gd name="T104" fmla="*/ 225 w 413"/>
                  <a:gd name="T105" fmla="*/ 181 h 898"/>
                  <a:gd name="T106" fmla="*/ 221 w 413"/>
                  <a:gd name="T107" fmla="*/ 124 h 898"/>
                  <a:gd name="T108" fmla="*/ 179 w 413"/>
                  <a:gd name="T109" fmla="*/ 36 h 898"/>
                  <a:gd name="T110" fmla="*/ 135 w 413"/>
                  <a:gd name="T111" fmla="*/ 23 h 898"/>
                  <a:gd name="T112" fmla="*/ 180 w 413"/>
                  <a:gd name="T113" fmla="*/ 0 h 8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2" h="898">
                    <a:moveTo>
                      <a:pt x="180" y="0"/>
                    </a:moveTo>
                    <a:cubicBezTo>
                      <a:pt x="188" y="14"/>
                      <a:pt x="195" y="27"/>
                      <a:pt x="210" y="36"/>
                    </a:cubicBezTo>
                    <a:cubicBezTo>
                      <a:pt x="225" y="44"/>
                      <a:pt x="225" y="65"/>
                      <a:pt x="227" y="82"/>
                    </a:cubicBezTo>
                    <a:cubicBezTo>
                      <a:pt x="228" y="93"/>
                      <a:pt x="247" y="125"/>
                      <a:pt x="257" y="126"/>
                    </a:cubicBezTo>
                    <a:cubicBezTo>
                      <a:pt x="280" y="127"/>
                      <a:pt x="275" y="142"/>
                      <a:pt x="274" y="156"/>
                    </a:cubicBezTo>
                    <a:cubicBezTo>
                      <a:pt x="273" y="177"/>
                      <a:pt x="277" y="224"/>
                      <a:pt x="289" y="245"/>
                    </a:cubicBezTo>
                    <a:cubicBezTo>
                      <a:pt x="291" y="249"/>
                      <a:pt x="295" y="250"/>
                      <a:pt x="299" y="252"/>
                    </a:cubicBezTo>
                    <a:cubicBezTo>
                      <a:pt x="309" y="257"/>
                      <a:pt x="310" y="267"/>
                      <a:pt x="307" y="276"/>
                    </a:cubicBezTo>
                    <a:cubicBezTo>
                      <a:pt x="303" y="285"/>
                      <a:pt x="294" y="281"/>
                      <a:pt x="287" y="279"/>
                    </a:cubicBezTo>
                    <a:cubicBezTo>
                      <a:pt x="283" y="278"/>
                      <a:pt x="278" y="276"/>
                      <a:pt x="274" y="276"/>
                    </a:cubicBezTo>
                    <a:cubicBezTo>
                      <a:pt x="271" y="276"/>
                      <a:pt x="267" y="276"/>
                      <a:pt x="265" y="280"/>
                    </a:cubicBezTo>
                    <a:cubicBezTo>
                      <a:pt x="264" y="283"/>
                      <a:pt x="265" y="287"/>
                      <a:pt x="268" y="289"/>
                    </a:cubicBezTo>
                    <a:cubicBezTo>
                      <a:pt x="288" y="301"/>
                      <a:pt x="272" y="310"/>
                      <a:pt x="265" y="319"/>
                    </a:cubicBezTo>
                    <a:cubicBezTo>
                      <a:pt x="262" y="323"/>
                      <a:pt x="255" y="326"/>
                      <a:pt x="257" y="330"/>
                    </a:cubicBezTo>
                    <a:cubicBezTo>
                      <a:pt x="270" y="354"/>
                      <a:pt x="251" y="350"/>
                      <a:pt x="238" y="353"/>
                    </a:cubicBezTo>
                    <a:cubicBezTo>
                      <a:pt x="227" y="356"/>
                      <a:pt x="214" y="359"/>
                      <a:pt x="225" y="376"/>
                    </a:cubicBezTo>
                    <a:cubicBezTo>
                      <a:pt x="232" y="386"/>
                      <a:pt x="224" y="394"/>
                      <a:pt x="215" y="400"/>
                    </a:cubicBezTo>
                    <a:cubicBezTo>
                      <a:pt x="207" y="406"/>
                      <a:pt x="203" y="412"/>
                      <a:pt x="217" y="416"/>
                    </a:cubicBezTo>
                    <a:cubicBezTo>
                      <a:pt x="227" y="419"/>
                      <a:pt x="233" y="435"/>
                      <a:pt x="246" y="421"/>
                    </a:cubicBezTo>
                    <a:cubicBezTo>
                      <a:pt x="247" y="420"/>
                      <a:pt x="251" y="421"/>
                      <a:pt x="253" y="423"/>
                    </a:cubicBezTo>
                    <a:cubicBezTo>
                      <a:pt x="256" y="428"/>
                      <a:pt x="252" y="431"/>
                      <a:pt x="249" y="433"/>
                    </a:cubicBezTo>
                    <a:cubicBezTo>
                      <a:pt x="235" y="440"/>
                      <a:pt x="241" y="447"/>
                      <a:pt x="249" y="454"/>
                    </a:cubicBezTo>
                    <a:cubicBezTo>
                      <a:pt x="252" y="457"/>
                      <a:pt x="255" y="460"/>
                      <a:pt x="258" y="462"/>
                    </a:cubicBezTo>
                    <a:cubicBezTo>
                      <a:pt x="274" y="470"/>
                      <a:pt x="299" y="467"/>
                      <a:pt x="300" y="495"/>
                    </a:cubicBezTo>
                    <a:cubicBezTo>
                      <a:pt x="300" y="495"/>
                      <a:pt x="301" y="496"/>
                      <a:pt x="301" y="496"/>
                    </a:cubicBezTo>
                    <a:cubicBezTo>
                      <a:pt x="312" y="507"/>
                      <a:pt x="312" y="508"/>
                      <a:pt x="302" y="516"/>
                    </a:cubicBezTo>
                    <a:cubicBezTo>
                      <a:pt x="291" y="525"/>
                      <a:pt x="300" y="534"/>
                      <a:pt x="305" y="540"/>
                    </a:cubicBezTo>
                    <a:cubicBezTo>
                      <a:pt x="315" y="552"/>
                      <a:pt x="323" y="560"/>
                      <a:pt x="300" y="565"/>
                    </a:cubicBezTo>
                    <a:cubicBezTo>
                      <a:pt x="289" y="568"/>
                      <a:pt x="292" y="583"/>
                      <a:pt x="289" y="592"/>
                    </a:cubicBezTo>
                    <a:cubicBezTo>
                      <a:pt x="287" y="600"/>
                      <a:pt x="296" y="599"/>
                      <a:pt x="302" y="600"/>
                    </a:cubicBezTo>
                    <a:cubicBezTo>
                      <a:pt x="320" y="605"/>
                      <a:pt x="317" y="620"/>
                      <a:pt x="315" y="633"/>
                    </a:cubicBezTo>
                    <a:cubicBezTo>
                      <a:pt x="313" y="645"/>
                      <a:pt x="307" y="657"/>
                      <a:pt x="319" y="667"/>
                    </a:cubicBezTo>
                    <a:cubicBezTo>
                      <a:pt x="322" y="670"/>
                      <a:pt x="321" y="672"/>
                      <a:pt x="319" y="674"/>
                    </a:cubicBezTo>
                    <a:cubicBezTo>
                      <a:pt x="318" y="675"/>
                      <a:pt x="316" y="675"/>
                      <a:pt x="316" y="676"/>
                    </a:cubicBezTo>
                    <a:cubicBezTo>
                      <a:pt x="305" y="693"/>
                      <a:pt x="295" y="708"/>
                      <a:pt x="272" y="715"/>
                    </a:cubicBezTo>
                    <a:cubicBezTo>
                      <a:pt x="254" y="720"/>
                      <a:pt x="253" y="739"/>
                      <a:pt x="264" y="756"/>
                    </a:cubicBezTo>
                    <a:cubicBezTo>
                      <a:pt x="272" y="767"/>
                      <a:pt x="286" y="780"/>
                      <a:pt x="301" y="788"/>
                    </a:cubicBezTo>
                    <a:cubicBezTo>
                      <a:pt x="292" y="775"/>
                      <a:pt x="290" y="763"/>
                      <a:pt x="280" y="755"/>
                    </a:cubicBezTo>
                    <a:cubicBezTo>
                      <a:pt x="272" y="749"/>
                      <a:pt x="265" y="742"/>
                      <a:pt x="271" y="732"/>
                    </a:cubicBezTo>
                    <a:cubicBezTo>
                      <a:pt x="275" y="725"/>
                      <a:pt x="282" y="720"/>
                      <a:pt x="289" y="721"/>
                    </a:cubicBezTo>
                    <a:cubicBezTo>
                      <a:pt x="300" y="724"/>
                      <a:pt x="300" y="734"/>
                      <a:pt x="300" y="744"/>
                    </a:cubicBezTo>
                    <a:cubicBezTo>
                      <a:pt x="300" y="747"/>
                      <a:pt x="300" y="751"/>
                      <a:pt x="303" y="754"/>
                    </a:cubicBezTo>
                    <a:cubicBezTo>
                      <a:pt x="305" y="753"/>
                      <a:pt x="306" y="752"/>
                      <a:pt x="308" y="751"/>
                    </a:cubicBezTo>
                    <a:cubicBezTo>
                      <a:pt x="313" y="748"/>
                      <a:pt x="312" y="734"/>
                      <a:pt x="322" y="740"/>
                    </a:cubicBezTo>
                    <a:cubicBezTo>
                      <a:pt x="332" y="746"/>
                      <a:pt x="329" y="755"/>
                      <a:pt x="322" y="764"/>
                    </a:cubicBezTo>
                    <a:cubicBezTo>
                      <a:pt x="312" y="777"/>
                      <a:pt x="316" y="797"/>
                      <a:pt x="330" y="806"/>
                    </a:cubicBezTo>
                    <a:cubicBezTo>
                      <a:pt x="338" y="812"/>
                      <a:pt x="345" y="812"/>
                      <a:pt x="347" y="800"/>
                    </a:cubicBezTo>
                    <a:cubicBezTo>
                      <a:pt x="351" y="770"/>
                      <a:pt x="364" y="744"/>
                      <a:pt x="385" y="721"/>
                    </a:cubicBezTo>
                    <a:cubicBezTo>
                      <a:pt x="395" y="709"/>
                      <a:pt x="397" y="711"/>
                      <a:pt x="400" y="724"/>
                    </a:cubicBezTo>
                    <a:cubicBezTo>
                      <a:pt x="384" y="740"/>
                      <a:pt x="381" y="763"/>
                      <a:pt x="370" y="781"/>
                    </a:cubicBezTo>
                    <a:cubicBezTo>
                      <a:pt x="364" y="790"/>
                      <a:pt x="371" y="798"/>
                      <a:pt x="377" y="804"/>
                    </a:cubicBezTo>
                    <a:cubicBezTo>
                      <a:pt x="391" y="821"/>
                      <a:pt x="397" y="841"/>
                      <a:pt x="397" y="863"/>
                    </a:cubicBezTo>
                    <a:cubicBezTo>
                      <a:pt x="395" y="872"/>
                      <a:pt x="404" y="872"/>
                      <a:pt x="408" y="876"/>
                    </a:cubicBezTo>
                    <a:cubicBezTo>
                      <a:pt x="413" y="889"/>
                      <a:pt x="410" y="897"/>
                      <a:pt x="394" y="897"/>
                    </a:cubicBezTo>
                    <a:cubicBezTo>
                      <a:pt x="382" y="897"/>
                      <a:pt x="371" y="898"/>
                      <a:pt x="360" y="898"/>
                    </a:cubicBezTo>
                    <a:cubicBezTo>
                      <a:pt x="343" y="898"/>
                      <a:pt x="328" y="894"/>
                      <a:pt x="316" y="879"/>
                    </a:cubicBezTo>
                    <a:cubicBezTo>
                      <a:pt x="307" y="867"/>
                      <a:pt x="296" y="855"/>
                      <a:pt x="280" y="849"/>
                    </a:cubicBezTo>
                    <a:cubicBezTo>
                      <a:pt x="273" y="847"/>
                      <a:pt x="270" y="839"/>
                      <a:pt x="268" y="832"/>
                    </a:cubicBezTo>
                    <a:cubicBezTo>
                      <a:pt x="265" y="824"/>
                      <a:pt x="260" y="819"/>
                      <a:pt x="252" y="815"/>
                    </a:cubicBezTo>
                    <a:cubicBezTo>
                      <a:pt x="234" y="807"/>
                      <a:pt x="234" y="806"/>
                      <a:pt x="226" y="826"/>
                    </a:cubicBezTo>
                    <a:cubicBezTo>
                      <a:pt x="211" y="846"/>
                      <a:pt x="207" y="848"/>
                      <a:pt x="184" y="840"/>
                    </a:cubicBezTo>
                    <a:cubicBezTo>
                      <a:pt x="178" y="836"/>
                      <a:pt x="171" y="831"/>
                      <a:pt x="175" y="822"/>
                    </a:cubicBezTo>
                    <a:cubicBezTo>
                      <a:pt x="179" y="814"/>
                      <a:pt x="186" y="819"/>
                      <a:pt x="192" y="820"/>
                    </a:cubicBezTo>
                    <a:cubicBezTo>
                      <a:pt x="198" y="820"/>
                      <a:pt x="203" y="821"/>
                      <a:pt x="206" y="815"/>
                    </a:cubicBezTo>
                    <a:cubicBezTo>
                      <a:pt x="207" y="813"/>
                      <a:pt x="206" y="810"/>
                      <a:pt x="204" y="808"/>
                    </a:cubicBezTo>
                    <a:cubicBezTo>
                      <a:pt x="199" y="803"/>
                      <a:pt x="194" y="803"/>
                      <a:pt x="188" y="807"/>
                    </a:cubicBezTo>
                    <a:cubicBezTo>
                      <a:pt x="183" y="810"/>
                      <a:pt x="178" y="817"/>
                      <a:pt x="172" y="811"/>
                    </a:cubicBezTo>
                    <a:cubicBezTo>
                      <a:pt x="166" y="806"/>
                      <a:pt x="169" y="797"/>
                      <a:pt x="173" y="791"/>
                    </a:cubicBezTo>
                    <a:cubicBezTo>
                      <a:pt x="179" y="783"/>
                      <a:pt x="180" y="776"/>
                      <a:pt x="173" y="768"/>
                    </a:cubicBezTo>
                    <a:cubicBezTo>
                      <a:pt x="169" y="763"/>
                      <a:pt x="169" y="757"/>
                      <a:pt x="174" y="752"/>
                    </a:cubicBezTo>
                    <a:cubicBezTo>
                      <a:pt x="178" y="746"/>
                      <a:pt x="184" y="746"/>
                      <a:pt x="190" y="749"/>
                    </a:cubicBezTo>
                    <a:cubicBezTo>
                      <a:pt x="198" y="753"/>
                      <a:pt x="207" y="757"/>
                      <a:pt x="215" y="749"/>
                    </a:cubicBezTo>
                    <a:cubicBezTo>
                      <a:pt x="210" y="738"/>
                      <a:pt x="192" y="745"/>
                      <a:pt x="191" y="732"/>
                    </a:cubicBezTo>
                    <a:cubicBezTo>
                      <a:pt x="190" y="722"/>
                      <a:pt x="196" y="713"/>
                      <a:pt x="195" y="702"/>
                    </a:cubicBezTo>
                    <a:cubicBezTo>
                      <a:pt x="195" y="693"/>
                      <a:pt x="198" y="686"/>
                      <a:pt x="205" y="679"/>
                    </a:cubicBezTo>
                    <a:cubicBezTo>
                      <a:pt x="209" y="675"/>
                      <a:pt x="216" y="671"/>
                      <a:pt x="212" y="664"/>
                    </a:cubicBezTo>
                    <a:cubicBezTo>
                      <a:pt x="209" y="659"/>
                      <a:pt x="203" y="660"/>
                      <a:pt x="198" y="660"/>
                    </a:cubicBezTo>
                    <a:cubicBezTo>
                      <a:pt x="191" y="660"/>
                      <a:pt x="185" y="658"/>
                      <a:pt x="179" y="656"/>
                    </a:cubicBezTo>
                    <a:cubicBezTo>
                      <a:pt x="173" y="654"/>
                      <a:pt x="168" y="650"/>
                      <a:pt x="170" y="644"/>
                    </a:cubicBezTo>
                    <a:cubicBezTo>
                      <a:pt x="174" y="629"/>
                      <a:pt x="168" y="614"/>
                      <a:pt x="169" y="597"/>
                    </a:cubicBezTo>
                    <a:cubicBezTo>
                      <a:pt x="162" y="602"/>
                      <a:pt x="159" y="607"/>
                      <a:pt x="160" y="614"/>
                    </a:cubicBezTo>
                    <a:cubicBezTo>
                      <a:pt x="162" y="624"/>
                      <a:pt x="157" y="628"/>
                      <a:pt x="148" y="627"/>
                    </a:cubicBezTo>
                    <a:cubicBezTo>
                      <a:pt x="139" y="627"/>
                      <a:pt x="136" y="620"/>
                      <a:pt x="137" y="612"/>
                    </a:cubicBezTo>
                    <a:cubicBezTo>
                      <a:pt x="138" y="603"/>
                      <a:pt x="140" y="595"/>
                      <a:pt x="139" y="586"/>
                    </a:cubicBezTo>
                    <a:cubicBezTo>
                      <a:pt x="136" y="573"/>
                      <a:pt x="131" y="566"/>
                      <a:pt x="117" y="574"/>
                    </a:cubicBezTo>
                    <a:cubicBezTo>
                      <a:pt x="101" y="583"/>
                      <a:pt x="87" y="581"/>
                      <a:pt x="75" y="566"/>
                    </a:cubicBezTo>
                    <a:cubicBezTo>
                      <a:pt x="73" y="563"/>
                      <a:pt x="69" y="562"/>
                      <a:pt x="65" y="561"/>
                    </a:cubicBezTo>
                    <a:cubicBezTo>
                      <a:pt x="51" y="559"/>
                      <a:pt x="42" y="553"/>
                      <a:pt x="47" y="534"/>
                    </a:cubicBezTo>
                    <a:cubicBezTo>
                      <a:pt x="31" y="557"/>
                      <a:pt x="24" y="559"/>
                      <a:pt x="12" y="548"/>
                    </a:cubicBezTo>
                    <a:cubicBezTo>
                      <a:pt x="0" y="537"/>
                      <a:pt x="0" y="529"/>
                      <a:pt x="13" y="521"/>
                    </a:cubicBezTo>
                    <a:cubicBezTo>
                      <a:pt x="23" y="515"/>
                      <a:pt x="30" y="508"/>
                      <a:pt x="29" y="496"/>
                    </a:cubicBezTo>
                    <a:cubicBezTo>
                      <a:pt x="30" y="481"/>
                      <a:pt x="40" y="473"/>
                      <a:pt x="51" y="465"/>
                    </a:cubicBezTo>
                    <a:cubicBezTo>
                      <a:pt x="57" y="461"/>
                      <a:pt x="63" y="456"/>
                      <a:pt x="69" y="451"/>
                    </a:cubicBezTo>
                    <a:cubicBezTo>
                      <a:pt x="71" y="450"/>
                      <a:pt x="72" y="449"/>
                      <a:pt x="74" y="448"/>
                    </a:cubicBezTo>
                    <a:cubicBezTo>
                      <a:pt x="80" y="447"/>
                      <a:pt x="86" y="446"/>
                      <a:pt x="89" y="440"/>
                    </a:cubicBezTo>
                    <a:cubicBezTo>
                      <a:pt x="94" y="424"/>
                      <a:pt x="106" y="412"/>
                      <a:pt x="109" y="395"/>
                    </a:cubicBezTo>
                    <a:cubicBezTo>
                      <a:pt x="115" y="385"/>
                      <a:pt x="124" y="378"/>
                      <a:pt x="136" y="374"/>
                    </a:cubicBezTo>
                    <a:cubicBezTo>
                      <a:pt x="150" y="382"/>
                      <a:pt x="157" y="379"/>
                      <a:pt x="164" y="364"/>
                    </a:cubicBezTo>
                    <a:cubicBezTo>
                      <a:pt x="170" y="348"/>
                      <a:pt x="186" y="338"/>
                      <a:pt x="191" y="321"/>
                    </a:cubicBezTo>
                    <a:cubicBezTo>
                      <a:pt x="191" y="319"/>
                      <a:pt x="192" y="318"/>
                      <a:pt x="193" y="317"/>
                    </a:cubicBezTo>
                    <a:cubicBezTo>
                      <a:pt x="216" y="305"/>
                      <a:pt x="221" y="284"/>
                      <a:pt x="218" y="260"/>
                    </a:cubicBezTo>
                    <a:cubicBezTo>
                      <a:pt x="221" y="255"/>
                      <a:pt x="225" y="253"/>
                      <a:pt x="229" y="251"/>
                    </a:cubicBezTo>
                    <a:cubicBezTo>
                      <a:pt x="239" y="249"/>
                      <a:pt x="236" y="244"/>
                      <a:pt x="231" y="239"/>
                    </a:cubicBezTo>
                    <a:cubicBezTo>
                      <a:pt x="226" y="234"/>
                      <a:pt x="219" y="232"/>
                      <a:pt x="217" y="224"/>
                    </a:cubicBezTo>
                    <a:cubicBezTo>
                      <a:pt x="216" y="216"/>
                      <a:pt x="220" y="209"/>
                      <a:pt x="225" y="203"/>
                    </a:cubicBezTo>
                    <a:cubicBezTo>
                      <a:pt x="233" y="196"/>
                      <a:pt x="225" y="188"/>
                      <a:pt x="225" y="181"/>
                    </a:cubicBezTo>
                    <a:cubicBezTo>
                      <a:pt x="226" y="172"/>
                      <a:pt x="227" y="163"/>
                      <a:pt x="228" y="154"/>
                    </a:cubicBezTo>
                    <a:cubicBezTo>
                      <a:pt x="233" y="142"/>
                      <a:pt x="222" y="134"/>
                      <a:pt x="221" y="124"/>
                    </a:cubicBezTo>
                    <a:cubicBezTo>
                      <a:pt x="212" y="101"/>
                      <a:pt x="217" y="74"/>
                      <a:pt x="202" y="52"/>
                    </a:cubicBezTo>
                    <a:cubicBezTo>
                      <a:pt x="195" y="43"/>
                      <a:pt x="190" y="37"/>
                      <a:pt x="179" y="36"/>
                    </a:cubicBezTo>
                    <a:cubicBezTo>
                      <a:pt x="167" y="36"/>
                      <a:pt x="156" y="29"/>
                      <a:pt x="144" y="31"/>
                    </a:cubicBezTo>
                    <a:cubicBezTo>
                      <a:pt x="139" y="31"/>
                      <a:pt x="135" y="29"/>
                      <a:pt x="135" y="23"/>
                    </a:cubicBezTo>
                    <a:cubicBezTo>
                      <a:pt x="135" y="18"/>
                      <a:pt x="139" y="13"/>
                      <a:pt x="143" y="14"/>
                    </a:cubicBezTo>
                    <a:cubicBezTo>
                      <a:pt x="159" y="17"/>
                      <a:pt x="168" y="4"/>
                      <a:pt x="180" y="0"/>
                    </a:cubicBezTo>
                    <a:close/>
                  </a:path>
                </a:pathLst>
              </a:custGeom>
              <a:solidFill>
                <a:srgbClr val="F3B1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" name="Freeform 22">
                <a:extLst>
                  <a:ext uri="{FF2B5EF4-FFF2-40B4-BE49-F238E27FC236}">
                    <a16:creationId xmlns:a16="http://schemas.microsoft.com/office/drawing/2014/main" id="{76060167-2F83-EBA7-5ED8-470479671EC0}"/>
                  </a:ext>
                </a:extLst>
              </p:cNvPr>
              <p:cNvSpPr/>
              <p:nvPr/>
            </p:nvSpPr>
            <p:spPr bwMode="auto">
              <a:xfrm>
                <a:off x="3087" y="1003"/>
                <a:ext cx="81" cy="100"/>
              </a:xfrm>
              <a:custGeom>
                <a:avLst/>
                <a:gdLst>
                  <a:gd name="T0" fmla="*/ 159 w 295"/>
                  <a:gd name="T1" fmla="*/ 357 h 364"/>
                  <a:gd name="T2" fmla="*/ 135 w 295"/>
                  <a:gd name="T3" fmla="*/ 359 h 364"/>
                  <a:gd name="T4" fmla="*/ 103 w 295"/>
                  <a:gd name="T5" fmla="*/ 337 h 364"/>
                  <a:gd name="T6" fmla="*/ 75 w 295"/>
                  <a:gd name="T7" fmla="*/ 338 h 364"/>
                  <a:gd name="T8" fmla="*/ 33 w 295"/>
                  <a:gd name="T9" fmla="*/ 347 h 364"/>
                  <a:gd name="T10" fmla="*/ 45 w 295"/>
                  <a:gd name="T11" fmla="*/ 331 h 364"/>
                  <a:gd name="T12" fmla="*/ 25 w 295"/>
                  <a:gd name="T13" fmla="*/ 304 h 364"/>
                  <a:gd name="T14" fmla="*/ 22 w 295"/>
                  <a:gd name="T15" fmla="*/ 263 h 364"/>
                  <a:gd name="T16" fmla="*/ 28 w 295"/>
                  <a:gd name="T17" fmla="*/ 243 h 364"/>
                  <a:gd name="T18" fmla="*/ 26 w 295"/>
                  <a:gd name="T19" fmla="*/ 233 h 364"/>
                  <a:gd name="T20" fmla="*/ 37 w 295"/>
                  <a:gd name="T21" fmla="*/ 233 h 364"/>
                  <a:gd name="T22" fmla="*/ 60 w 295"/>
                  <a:gd name="T23" fmla="*/ 231 h 364"/>
                  <a:gd name="T24" fmla="*/ 46 w 295"/>
                  <a:gd name="T25" fmla="*/ 208 h 364"/>
                  <a:gd name="T26" fmla="*/ 12 w 295"/>
                  <a:gd name="T27" fmla="*/ 197 h 364"/>
                  <a:gd name="T28" fmla="*/ 1 w 295"/>
                  <a:gd name="T29" fmla="*/ 184 h 364"/>
                  <a:gd name="T30" fmla="*/ 13 w 295"/>
                  <a:gd name="T31" fmla="*/ 181 h 364"/>
                  <a:gd name="T32" fmla="*/ 28 w 295"/>
                  <a:gd name="T33" fmla="*/ 172 h 364"/>
                  <a:gd name="T34" fmla="*/ 20 w 295"/>
                  <a:gd name="T35" fmla="*/ 160 h 364"/>
                  <a:gd name="T36" fmla="*/ 15 w 295"/>
                  <a:gd name="T37" fmla="*/ 144 h 364"/>
                  <a:gd name="T38" fmla="*/ 31 w 295"/>
                  <a:gd name="T39" fmla="*/ 88 h 364"/>
                  <a:gd name="T40" fmla="*/ 58 w 295"/>
                  <a:gd name="T41" fmla="*/ 76 h 364"/>
                  <a:gd name="T42" fmla="*/ 52 w 295"/>
                  <a:gd name="T43" fmla="*/ 66 h 364"/>
                  <a:gd name="T44" fmla="*/ 46 w 295"/>
                  <a:gd name="T45" fmla="*/ 49 h 364"/>
                  <a:gd name="T46" fmla="*/ 64 w 295"/>
                  <a:gd name="T47" fmla="*/ 47 h 364"/>
                  <a:gd name="T48" fmla="*/ 118 w 295"/>
                  <a:gd name="T49" fmla="*/ 43 h 364"/>
                  <a:gd name="T50" fmla="*/ 127 w 295"/>
                  <a:gd name="T51" fmla="*/ 25 h 364"/>
                  <a:gd name="T52" fmla="*/ 155 w 295"/>
                  <a:gd name="T53" fmla="*/ 8 h 364"/>
                  <a:gd name="T54" fmla="*/ 206 w 295"/>
                  <a:gd name="T55" fmla="*/ 18 h 364"/>
                  <a:gd name="T56" fmla="*/ 221 w 295"/>
                  <a:gd name="T57" fmla="*/ 5 h 364"/>
                  <a:gd name="T58" fmla="*/ 236 w 295"/>
                  <a:gd name="T59" fmla="*/ 0 h 364"/>
                  <a:gd name="T60" fmla="*/ 292 w 295"/>
                  <a:gd name="T61" fmla="*/ 58 h 364"/>
                  <a:gd name="T62" fmla="*/ 291 w 295"/>
                  <a:gd name="T63" fmla="*/ 80 h 364"/>
                  <a:gd name="T64" fmla="*/ 287 w 295"/>
                  <a:gd name="T65" fmla="*/ 135 h 364"/>
                  <a:gd name="T66" fmla="*/ 255 w 295"/>
                  <a:gd name="T67" fmla="*/ 189 h 364"/>
                  <a:gd name="T68" fmla="*/ 250 w 295"/>
                  <a:gd name="T69" fmla="*/ 204 h 364"/>
                  <a:gd name="T70" fmla="*/ 231 w 295"/>
                  <a:gd name="T71" fmla="*/ 228 h 364"/>
                  <a:gd name="T72" fmla="*/ 196 w 295"/>
                  <a:gd name="T73" fmla="*/ 254 h 364"/>
                  <a:gd name="T74" fmla="*/ 190 w 295"/>
                  <a:gd name="T75" fmla="*/ 257 h 364"/>
                  <a:gd name="T76" fmla="*/ 192 w 295"/>
                  <a:gd name="T77" fmla="*/ 309 h 364"/>
                  <a:gd name="T78" fmla="*/ 200 w 295"/>
                  <a:gd name="T79" fmla="*/ 329 h 364"/>
                  <a:gd name="T80" fmla="*/ 184 w 295"/>
                  <a:gd name="T81" fmla="*/ 344 h 364"/>
                  <a:gd name="T82" fmla="*/ 159 w 295"/>
                  <a:gd name="T83" fmla="*/ 357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95" h="364">
                    <a:moveTo>
                      <a:pt x="159" y="357"/>
                    </a:moveTo>
                    <a:cubicBezTo>
                      <a:pt x="151" y="350"/>
                      <a:pt x="145" y="364"/>
                      <a:pt x="135" y="359"/>
                    </a:cubicBezTo>
                    <a:cubicBezTo>
                      <a:pt x="122" y="353"/>
                      <a:pt x="110" y="354"/>
                      <a:pt x="103" y="337"/>
                    </a:cubicBezTo>
                    <a:cubicBezTo>
                      <a:pt x="99" y="326"/>
                      <a:pt x="82" y="335"/>
                      <a:pt x="75" y="338"/>
                    </a:cubicBezTo>
                    <a:cubicBezTo>
                      <a:pt x="61" y="345"/>
                      <a:pt x="47" y="343"/>
                      <a:pt x="33" y="347"/>
                    </a:cubicBezTo>
                    <a:cubicBezTo>
                      <a:pt x="31" y="335"/>
                      <a:pt x="48" y="339"/>
                      <a:pt x="45" y="331"/>
                    </a:cubicBezTo>
                    <a:cubicBezTo>
                      <a:pt x="41" y="321"/>
                      <a:pt x="33" y="312"/>
                      <a:pt x="25" y="304"/>
                    </a:cubicBezTo>
                    <a:cubicBezTo>
                      <a:pt x="13" y="292"/>
                      <a:pt x="11" y="277"/>
                      <a:pt x="22" y="263"/>
                    </a:cubicBezTo>
                    <a:cubicBezTo>
                      <a:pt x="28" y="257"/>
                      <a:pt x="35" y="252"/>
                      <a:pt x="28" y="243"/>
                    </a:cubicBezTo>
                    <a:cubicBezTo>
                      <a:pt x="25" y="240"/>
                      <a:pt x="22" y="237"/>
                      <a:pt x="26" y="233"/>
                    </a:cubicBezTo>
                    <a:cubicBezTo>
                      <a:pt x="30" y="229"/>
                      <a:pt x="33" y="232"/>
                      <a:pt x="37" y="233"/>
                    </a:cubicBezTo>
                    <a:cubicBezTo>
                      <a:pt x="45" y="236"/>
                      <a:pt x="53" y="246"/>
                      <a:pt x="60" y="231"/>
                    </a:cubicBezTo>
                    <a:cubicBezTo>
                      <a:pt x="66" y="217"/>
                      <a:pt x="55" y="214"/>
                      <a:pt x="46" y="208"/>
                    </a:cubicBezTo>
                    <a:cubicBezTo>
                      <a:pt x="35" y="200"/>
                      <a:pt x="23" y="202"/>
                      <a:pt x="12" y="197"/>
                    </a:cubicBezTo>
                    <a:cubicBezTo>
                      <a:pt x="7" y="194"/>
                      <a:pt x="0" y="191"/>
                      <a:pt x="1" y="184"/>
                    </a:cubicBezTo>
                    <a:cubicBezTo>
                      <a:pt x="2" y="178"/>
                      <a:pt x="9" y="181"/>
                      <a:pt x="13" y="181"/>
                    </a:cubicBezTo>
                    <a:cubicBezTo>
                      <a:pt x="20" y="180"/>
                      <a:pt x="26" y="178"/>
                      <a:pt x="28" y="172"/>
                    </a:cubicBezTo>
                    <a:cubicBezTo>
                      <a:pt x="30" y="166"/>
                      <a:pt x="23" y="164"/>
                      <a:pt x="20" y="160"/>
                    </a:cubicBezTo>
                    <a:cubicBezTo>
                      <a:pt x="17" y="155"/>
                      <a:pt x="7" y="150"/>
                      <a:pt x="15" y="144"/>
                    </a:cubicBezTo>
                    <a:cubicBezTo>
                      <a:pt x="35" y="129"/>
                      <a:pt x="29" y="108"/>
                      <a:pt x="31" y="88"/>
                    </a:cubicBezTo>
                    <a:cubicBezTo>
                      <a:pt x="37" y="77"/>
                      <a:pt x="51" y="82"/>
                      <a:pt x="58" y="76"/>
                    </a:cubicBezTo>
                    <a:cubicBezTo>
                      <a:pt x="59" y="70"/>
                      <a:pt x="55" y="68"/>
                      <a:pt x="52" y="66"/>
                    </a:cubicBezTo>
                    <a:cubicBezTo>
                      <a:pt x="46" y="62"/>
                      <a:pt x="41" y="56"/>
                      <a:pt x="46" y="49"/>
                    </a:cubicBezTo>
                    <a:cubicBezTo>
                      <a:pt x="51" y="43"/>
                      <a:pt x="60" y="43"/>
                      <a:pt x="64" y="47"/>
                    </a:cubicBezTo>
                    <a:cubicBezTo>
                      <a:pt x="84" y="65"/>
                      <a:pt x="100" y="42"/>
                      <a:pt x="118" y="43"/>
                    </a:cubicBezTo>
                    <a:cubicBezTo>
                      <a:pt x="125" y="44"/>
                      <a:pt x="126" y="32"/>
                      <a:pt x="127" y="25"/>
                    </a:cubicBezTo>
                    <a:cubicBezTo>
                      <a:pt x="132" y="4"/>
                      <a:pt x="137" y="0"/>
                      <a:pt x="155" y="8"/>
                    </a:cubicBezTo>
                    <a:cubicBezTo>
                      <a:pt x="172" y="16"/>
                      <a:pt x="190" y="10"/>
                      <a:pt x="206" y="18"/>
                    </a:cubicBezTo>
                    <a:cubicBezTo>
                      <a:pt x="214" y="22"/>
                      <a:pt x="216" y="10"/>
                      <a:pt x="221" y="5"/>
                    </a:cubicBezTo>
                    <a:cubicBezTo>
                      <a:pt x="225" y="1"/>
                      <a:pt x="230" y="0"/>
                      <a:pt x="236" y="0"/>
                    </a:cubicBezTo>
                    <a:cubicBezTo>
                      <a:pt x="267" y="1"/>
                      <a:pt x="292" y="27"/>
                      <a:pt x="292" y="58"/>
                    </a:cubicBezTo>
                    <a:cubicBezTo>
                      <a:pt x="292" y="65"/>
                      <a:pt x="291" y="73"/>
                      <a:pt x="291" y="80"/>
                    </a:cubicBezTo>
                    <a:cubicBezTo>
                      <a:pt x="295" y="98"/>
                      <a:pt x="290" y="118"/>
                      <a:pt x="287" y="135"/>
                    </a:cubicBezTo>
                    <a:cubicBezTo>
                      <a:pt x="284" y="154"/>
                      <a:pt x="281" y="180"/>
                      <a:pt x="255" y="189"/>
                    </a:cubicBezTo>
                    <a:cubicBezTo>
                      <a:pt x="247" y="192"/>
                      <a:pt x="249" y="197"/>
                      <a:pt x="250" y="204"/>
                    </a:cubicBezTo>
                    <a:cubicBezTo>
                      <a:pt x="254" y="219"/>
                      <a:pt x="247" y="228"/>
                      <a:pt x="231" y="228"/>
                    </a:cubicBezTo>
                    <a:cubicBezTo>
                      <a:pt x="213" y="229"/>
                      <a:pt x="192" y="224"/>
                      <a:pt x="196" y="254"/>
                    </a:cubicBezTo>
                    <a:cubicBezTo>
                      <a:pt x="196" y="255"/>
                      <a:pt x="192" y="256"/>
                      <a:pt x="190" y="257"/>
                    </a:cubicBezTo>
                    <a:cubicBezTo>
                      <a:pt x="170" y="272"/>
                      <a:pt x="170" y="297"/>
                      <a:pt x="192" y="309"/>
                    </a:cubicBezTo>
                    <a:cubicBezTo>
                      <a:pt x="202" y="314"/>
                      <a:pt x="203" y="319"/>
                      <a:pt x="200" y="329"/>
                    </a:cubicBezTo>
                    <a:cubicBezTo>
                      <a:pt x="198" y="339"/>
                      <a:pt x="195" y="346"/>
                      <a:pt x="184" y="344"/>
                    </a:cubicBezTo>
                    <a:cubicBezTo>
                      <a:pt x="172" y="343"/>
                      <a:pt x="165" y="348"/>
                      <a:pt x="159" y="357"/>
                    </a:cubicBezTo>
                    <a:close/>
                  </a:path>
                </a:pathLst>
              </a:custGeom>
              <a:solidFill>
                <a:srgbClr val="F6B5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" name="Freeform 23">
                <a:extLst>
                  <a:ext uri="{FF2B5EF4-FFF2-40B4-BE49-F238E27FC236}">
                    <a16:creationId xmlns:a16="http://schemas.microsoft.com/office/drawing/2014/main" id="{82CB0B3C-9CAB-14B7-153F-4AD7472A6B15}"/>
                  </a:ext>
                </a:extLst>
              </p:cNvPr>
              <p:cNvSpPr/>
              <p:nvPr/>
            </p:nvSpPr>
            <p:spPr bwMode="auto">
              <a:xfrm>
                <a:off x="2853" y="1295"/>
                <a:ext cx="283" cy="215"/>
              </a:xfrm>
              <a:custGeom>
                <a:avLst/>
                <a:gdLst>
                  <a:gd name="T0" fmla="*/ 26 w 1029"/>
                  <a:gd name="T1" fmla="*/ 769 h 784"/>
                  <a:gd name="T2" fmla="*/ 40 w 1029"/>
                  <a:gd name="T3" fmla="*/ 737 h 784"/>
                  <a:gd name="T4" fmla="*/ 92 w 1029"/>
                  <a:gd name="T5" fmla="*/ 696 h 784"/>
                  <a:gd name="T6" fmla="*/ 196 w 1029"/>
                  <a:gd name="T7" fmla="*/ 693 h 784"/>
                  <a:gd name="T8" fmla="*/ 259 w 1029"/>
                  <a:gd name="T9" fmla="*/ 661 h 784"/>
                  <a:gd name="T10" fmla="*/ 319 w 1029"/>
                  <a:gd name="T11" fmla="*/ 636 h 784"/>
                  <a:gd name="T12" fmla="*/ 434 w 1029"/>
                  <a:gd name="T13" fmla="*/ 605 h 784"/>
                  <a:gd name="T14" fmla="*/ 567 w 1029"/>
                  <a:gd name="T15" fmla="*/ 516 h 784"/>
                  <a:gd name="T16" fmla="*/ 492 w 1029"/>
                  <a:gd name="T17" fmla="*/ 504 h 784"/>
                  <a:gd name="T18" fmla="*/ 521 w 1029"/>
                  <a:gd name="T19" fmla="*/ 491 h 784"/>
                  <a:gd name="T20" fmla="*/ 561 w 1029"/>
                  <a:gd name="T21" fmla="*/ 475 h 784"/>
                  <a:gd name="T22" fmla="*/ 593 w 1029"/>
                  <a:gd name="T23" fmla="*/ 465 h 784"/>
                  <a:gd name="T24" fmla="*/ 647 w 1029"/>
                  <a:gd name="T25" fmla="*/ 440 h 784"/>
                  <a:gd name="T26" fmla="*/ 656 w 1029"/>
                  <a:gd name="T27" fmla="*/ 428 h 784"/>
                  <a:gd name="T28" fmla="*/ 684 w 1029"/>
                  <a:gd name="T29" fmla="*/ 414 h 784"/>
                  <a:gd name="T30" fmla="*/ 740 w 1029"/>
                  <a:gd name="T31" fmla="*/ 417 h 784"/>
                  <a:gd name="T32" fmla="*/ 781 w 1029"/>
                  <a:gd name="T33" fmla="*/ 410 h 784"/>
                  <a:gd name="T34" fmla="*/ 753 w 1029"/>
                  <a:gd name="T35" fmla="*/ 454 h 784"/>
                  <a:gd name="T36" fmla="*/ 805 w 1029"/>
                  <a:gd name="T37" fmla="*/ 396 h 784"/>
                  <a:gd name="T38" fmla="*/ 827 w 1029"/>
                  <a:gd name="T39" fmla="*/ 361 h 784"/>
                  <a:gd name="T40" fmla="*/ 912 w 1029"/>
                  <a:gd name="T41" fmla="*/ 300 h 784"/>
                  <a:gd name="T42" fmla="*/ 966 w 1029"/>
                  <a:gd name="T43" fmla="*/ 238 h 784"/>
                  <a:gd name="T44" fmla="*/ 961 w 1029"/>
                  <a:gd name="T45" fmla="*/ 206 h 784"/>
                  <a:gd name="T46" fmla="*/ 979 w 1029"/>
                  <a:gd name="T47" fmla="*/ 192 h 784"/>
                  <a:gd name="T48" fmla="*/ 960 w 1029"/>
                  <a:gd name="T49" fmla="*/ 163 h 784"/>
                  <a:gd name="T50" fmla="*/ 953 w 1029"/>
                  <a:gd name="T51" fmla="*/ 85 h 784"/>
                  <a:gd name="T52" fmla="*/ 936 w 1029"/>
                  <a:gd name="T53" fmla="*/ 62 h 784"/>
                  <a:gd name="T54" fmla="*/ 948 w 1029"/>
                  <a:gd name="T55" fmla="*/ 0 h 784"/>
                  <a:gd name="T56" fmla="*/ 940 w 1029"/>
                  <a:gd name="T57" fmla="*/ 20 h 784"/>
                  <a:gd name="T58" fmla="*/ 1003 w 1029"/>
                  <a:gd name="T59" fmla="*/ 79 h 784"/>
                  <a:gd name="T60" fmla="*/ 1006 w 1029"/>
                  <a:gd name="T61" fmla="*/ 201 h 784"/>
                  <a:gd name="T62" fmla="*/ 982 w 1029"/>
                  <a:gd name="T63" fmla="*/ 290 h 784"/>
                  <a:gd name="T64" fmla="*/ 889 w 1029"/>
                  <a:gd name="T65" fmla="*/ 405 h 784"/>
                  <a:gd name="T66" fmla="*/ 581 w 1029"/>
                  <a:gd name="T67" fmla="*/ 573 h 784"/>
                  <a:gd name="T68" fmla="*/ 263 w 1029"/>
                  <a:gd name="T69" fmla="*/ 713 h 784"/>
                  <a:gd name="T70" fmla="*/ 0 w 1029"/>
                  <a:gd name="T71" fmla="*/ 784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29" h="784">
                    <a:moveTo>
                      <a:pt x="0" y="784"/>
                    </a:moveTo>
                    <a:cubicBezTo>
                      <a:pt x="5" y="772"/>
                      <a:pt x="21" y="780"/>
                      <a:pt x="26" y="769"/>
                    </a:cubicBezTo>
                    <a:cubicBezTo>
                      <a:pt x="26" y="761"/>
                      <a:pt x="10" y="765"/>
                      <a:pt x="16" y="756"/>
                    </a:cubicBezTo>
                    <a:cubicBezTo>
                      <a:pt x="21" y="747"/>
                      <a:pt x="28" y="736"/>
                      <a:pt x="40" y="737"/>
                    </a:cubicBezTo>
                    <a:cubicBezTo>
                      <a:pt x="54" y="737"/>
                      <a:pt x="65" y="729"/>
                      <a:pt x="77" y="726"/>
                    </a:cubicBezTo>
                    <a:cubicBezTo>
                      <a:pt x="89" y="723"/>
                      <a:pt x="97" y="711"/>
                      <a:pt x="92" y="696"/>
                    </a:cubicBezTo>
                    <a:cubicBezTo>
                      <a:pt x="97" y="688"/>
                      <a:pt x="104" y="688"/>
                      <a:pt x="111" y="692"/>
                    </a:cubicBezTo>
                    <a:cubicBezTo>
                      <a:pt x="139" y="709"/>
                      <a:pt x="168" y="696"/>
                      <a:pt x="196" y="693"/>
                    </a:cubicBezTo>
                    <a:cubicBezTo>
                      <a:pt x="199" y="693"/>
                      <a:pt x="202" y="690"/>
                      <a:pt x="204" y="688"/>
                    </a:cubicBezTo>
                    <a:cubicBezTo>
                      <a:pt x="219" y="671"/>
                      <a:pt x="239" y="666"/>
                      <a:pt x="259" y="661"/>
                    </a:cubicBezTo>
                    <a:cubicBezTo>
                      <a:pt x="261" y="661"/>
                      <a:pt x="264" y="660"/>
                      <a:pt x="267" y="660"/>
                    </a:cubicBezTo>
                    <a:cubicBezTo>
                      <a:pt x="288" y="660"/>
                      <a:pt x="301" y="635"/>
                      <a:pt x="319" y="636"/>
                    </a:cubicBezTo>
                    <a:cubicBezTo>
                      <a:pt x="340" y="637"/>
                      <a:pt x="356" y="634"/>
                      <a:pt x="373" y="624"/>
                    </a:cubicBezTo>
                    <a:cubicBezTo>
                      <a:pt x="392" y="614"/>
                      <a:pt x="414" y="613"/>
                      <a:pt x="434" y="605"/>
                    </a:cubicBezTo>
                    <a:cubicBezTo>
                      <a:pt x="459" y="594"/>
                      <a:pt x="480" y="577"/>
                      <a:pt x="504" y="564"/>
                    </a:cubicBezTo>
                    <a:cubicBezTo>
                      <a:pt x="527" y="551"/>
                      <a:pt x="544" y="529"/>
                      <a:pt x="567" y="516"/>
                    </a:cubicBezTo>
                    <a:cubicBezTo>
                      <a:pt x="560" y="507"/>
                      <a:pt x="548" y="508"/>
                      <a:pt x="539" y="511"/>
                    </a:cubicBezTo>
                    <a:cubicBezTo>
                      <a:pt x="522" y="517"/>
                      <a:pt x="507" y="511"/>
                      <a:pt x="492" y="504"/>
                    </a:cubicBezTo>
                    <a:cubicBezTo>
                      <a:pt x="496" y="490"/>
                      <a:pt x="506" y="485"/>
                      <a:pt x="520" y="488"/>
                    </a:cubicBezTo>
                    <a:cubicBezTo>
                      <a:pt x="521" y="489"/>
                      <a:pt x="521" y="490"/>
                      <a:pt x="521" y="491"/>
                    </a:cubicBezTo>
                    <a:cubicBezTo>
                      <a:pt x="523" y="490"/>
                      <a:pt x="520" y="489"/>
                      <a:pt x="520" y="488"/>
                    </a:cubicBezTo>
                    <a:cubicBezTo>
                      <a:pt x="534" y="484"/>
                      <a:pt x="547" y="479"/>
                      <a:pt x="561" y="475"/>
                    </a:cubicBezTo>
                    <a:cubicBezTo>
                      <a:pt x="562" y="474"/>
                      <a:pt x="565" y="474"/>
                      <a:pt x="565" y="473"/>
                    </a:cubicBezTo>
                    <a:cubicBezTo>
                      <a:pt x="570" y="452"/>
                      <a:pt x="582" y="459"/>
                      <a:pt x="593" y="465"/>
                    </a:cubicBezTo>
                    <a:cubicBezTo>
                      <a:pt x="599" y="468"/>
                      <a:pt x="602" y="465"/>
                      <a:pt x="603" y="460"/>
                    </a:cubicBezTo>
                    <a:cubicBezTo>
                      <a:pt x="611" y="435"/>
                      <a:pt x="624" y="429"/>
                      <a:pt x="647" y="440"/>
                    </a:cubicBezTo>
                    <a:cubicBezTo>
                      <a:pt x="650" y="442"/>
                      <a:pt x="653" y="442"/>
                      <a:pt x="656" y="440"/>
                    </a:cubicBezTo>
                    <a:cubicBezTo>
                      <a:pt x="662" y="436"/>
                      <a:pt x="658" y="431"/>
                      <a:pt x="656" y="428"/>
                    </a:cubicBezTo>
                    <a:cubicBezTo>
                      <a:pt x="647" y="418"/>
                      <a:pt x="653" y="415"/>
                      <a:pt x="661" y="411"/>
                    </a:cubicBezTo>
                    <a:cubicBezTo>
                      <a:pt x="669" y="408"/>
                      <a:pt x="677" y="400"/>
                      <a:pt x="684" y="414"/>
                    </a:cubicBezTo>
                    <a:cubicBezTo>
                      <a:pt x="687" y="422"/>
                      <a:pt x="690" y="431"/>
                      <a:pt x="700" y="432"/>
                    </a:cubicBezTo>
                    <a:cubicBezTo>
                      <a:pt x="716" y="435"/>
                      <a:pt x="730" y="432"/>
                      <a:pt x="740" y="417"/>
                    </a:cubicBezTo>
                    <a:cubicBezTo>
                      <a:pt x="743" y="412"/>
                      <a:pt x="749" y="410"/>
                      <a:pt x="754" y="407"/>
                    </a:cubicBezTo>
                    <a:cubicBezTo>
                      <a:pt x="764" y="402"/>
                      <a:pt x="774" y="396"/>
                      <a:pt x="781" y="410"/>
                    </a:cubicBezTo>
                    <a:cubicBezTo>
                      <a:pt x="788" y="422"/>
                      <a:pt x="782" y="439"/>
                      <a:pt x="770" y="444"/>
                    </a:cubicBezTo>
                    <a:cubicBezTo>
                      <a:pt x="765" y="446"/>
                      <a:pt x="759" y="444"/>
                      <a:pt x="753" y="454"/>
                    </a:cubicBezTo>
                    <a:cubicBezTo>
                      <a:pt x="786" y="445"/>
                      <a:pt x="806" y="424"/>
                      <a:pt x="829" y="405"/>
                    </a:cubicBezTo>
                    <a:cubicBezTo>
                      <a:pt x="823" y="397"/>
                      <a:pt x="813" y="399"/>
                      <a:pt x="805" y="396"/>
                    </a:cubicBezTo>
                    <a:cubicBezTo>
                      <a:pt x="790" y="391"/>
                      <a:pt x="788" y="384"/>
                      <a:pt x="799" y="374"/>
                    </a:cubicBezTo>
                    <a:cubicBezTo>
                      <a:pt x="807" y="366"/>
                      <a:pt x="816" y="360"/>
                      <a:pt x="827" y="361"/>
                    </a:cubicBezTo>
                    <a:cubicBezTo>
                      <a:pt x="841" y="361"/>
                      <a:pt x="849" y="354"/>
                      <a:pt x="857" y="344"/>
                    </a:cubicBezTo>
                    <a:cubicBezTo>
                      <a:pt x="873" y="327"/>
                      <a:pt x="886" y="308"/>
                      <a:pt x="912" y="300"/>
                    </a:cubicBezTo>
                    <a:cubicBezTo>
                      <a:pt x="928" y="295"/>
                      <a:pt x="943" y="280"/>
                      <a:pt x="960" y="272"/>
                    </a:cubicBezTo>
                    <a:cubicBezTo>
                      <a:pt x="970" y="267"/>
                      <a:pt x="972" y="248"/>
                      <a:pt x="966" y="238"/>
                    </a:cubicBezTo>
                    <a:cubicBezTo>
                      <a:pt x="964" y="235"/>
                      <a:pt x="962" y="234"/>
                      <a:pt x="961" y="231"/>
                    </a:cubicBezTo>
                    <a:cubicBezTo>
                      <a:pt x="955" y="223"/>
                      <a:pt x="953" y="213"/>
                      <a:pt x="961" y="206"/>
                    </a:cubicBezTo>
                    <a:cubicBezTo>
                      <a:pt x="971" y="198"/>
                      <a:pt x="974" y="211"/>
                      <a:pt x="981" y="214"/>
                    </a:cubicBezTo>
                    <a:cubicBezTo>
                      <a:pt x="980" y="208"/>
                      <a:pt x="977" y="202"/>
                      <a:pt x="979" y="192"/>
                    </a:cubicBezTo>
                    <a:cubicBezTo>
                      <a:pt x="966" y="200"/>
                      <a:pt x="957" y="199"/>
                      <a:pt x="952" y="185"/>
                    </a:cubicBezTo>
                    <a:cubicBezTo>
                      <a:pt x="948" y="174"/>
                      <a:pt x="948" y="168"/>
                      <a:pt x="960" y="163"/>
                    </a:cubicBezTo>
                    <a:cubicBezTo>
                      <a:pt x="982" y="156"/>
                      <a:pt x="985" y="142"/>
                      <a:pt x="968" y="127"/>
                    </a:cubicBezTo>
                    <a:cubicBezTo>
                      <a:pt x="954" y="115"/>
                      <a:pt x="948" y="103"/>
                      <a:pt x="953" y="85"/>
                    </a:cubicBezTo>
                    <a:cubicBezTo>
                      <a:pt x="956" y="77"/>
                      <a:pt x="953" y="71"/>
                      <a:pt x="945" y="67"/>
                    </a:cubicBezTo>
                    <a:cubicBezTo>
                      <a:pt x="942" y="66"/>
                      <a:pt x="939" y="64"/>
                      <a:pt x="936" y="62"/>
                    </a:cubicBezTo>
                    <a:cubicBezTo>
                      <a:pt x="926" y="54"/>
                      <a:pt x="906" y="51"/>
                      <a:pt x="912" y="36"/>
                    </a:cubicBezTo>
                    <a:cubicBezTo>
                      <a:pt x="917" y="21"/>
                      <a:pt x="927" y="3"/>
                      <a:pt x="948" y="0"/>
                    </a:cubicBezTo>
                    <a:cubicBezTo>
                      <a:pt x="951" y="0"/>
                      <a:pt x="953" y="0"/>
                      <a:pt x="956" y="0"/>
                    </a:cubicBezTo>
                    <a:cubicBezTo>
                      <a:pt x="953" y="9"/>
                      <a:pt x="947" y="14"/>
                      <a:pt x="940" y="20"/>
                    </a:cubicBezTo>
                    <a:cubicBezTo>
                      <a:pt x="923" y="32"/>
                      <a:pt x="924" y="42"/>
                      <a:pt x="944" y="48"/>
                    </a:cubicBezTo>
                    <a:cubicBezTo>
                      <a:pt x="966" y="54"/>
                      <a:pt x="986" y="65"/>
                      <a:pt x="1003" y="79"/>
                    </a:cubicBezTo>
                    <a:cubicBezTo>
                      <a:pt x="1021" y="94"/>
                      <a:pt x="1028" y="114"/>
                      <a:pt x="1029" y="142"/>
                    </a:cubicBezTo>
                    <a:cubicBezTo>
                      <a:pt x="1029" y="168"/>
                      <a:pt x="1022" y="184"/>
                      <a:pt x="1006" y="201"/>
                    </a:cubicBezTo>
                    <a:cubicBezTo>
                      <a:pt x="1000" y="208"/>
                      <a:pt x="1011" y="219"/>
                      <a:pt x="1007" y="224"/>
                    </a:cubicBezTo>
                    <a:cubicBezTo>
                      <a:pt x="991" y="244"/>
                      <a:pt x="999" y="271"/>
                      <a:pt x="982" y="290"/>
                    </a:cubicBezTo>
                    <a:cubicBezTo>
                      <a:pt x="969" y="307"/>
                      <a:pt x="960" y="326"/>
                      <a:pt x="953" y="347"/>
                    </a:cubicBezTo>
                    <a:cubicBezTo>
                      <a:pt x="943" y="377"/>
                      <a:pt x="916" y="393"/>
                      <a:pt x="889" y="405"/>
                    </a:cubicBezTo>
                    <a:cubicBezTo>
                      <a:pt x="838" y="428"/>
                      <a:pt x="791" y="457"/>
                      <a:pt x="742" y="482"/>
                    </a:cubicBezTo>
                    <a:cubicBezTo>
                      <a:pt x="687" y="511"/>
                      <a:pt x="636" y="545"/>
                      <a:pt x="581" y="573"/>
                    </a:cubicBezTo>
                    <a:cubicBezTo>
                      <a:pt x="522" y="604"/>
                      <a:pt x="462" y="634"/>
                      <a:pt x="401" y="660"/>
                    </a:cubicBezTo>
                    <a:cubicBezTo>
                      <a:pt x="356" y="679"/>
                      <a:pt x="310" y="696"/>
                      <a:pt x="263" y="713"/>
                    </a:cubicBezTo>
                    <a:cubicBezTo>
                      <a:pt x="213" y="731"/>
                      <a:pt x="162" y="749"/>
                      <a:pt x="110" y="760"/>
                    </a:cubicBezTo>
                    <a:cubicBezTo>
                      <a:pt x="74" y="768"/>
                      <a:pt x="38" y="783"/>
                      <a:pt x="0" y="784"/>
                    </a:cubicBezTo>
                    <a:close/>
                  </a:path>
                </a:pathLst>
              </a:custGeom>
              <a:solidFill>
                <a:srgbClr val="F2B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" name="Freeform 24">
                <a:extLst>
                  <a:ext uri="{FF2B5EF4-FFF2-40B4-BE49-F238E27FC236}">
                    <a16:creationId xmlns:a16="http://schemas.microsoft.com/office/drawing/2014/main" id="{CDCD9996-7258-0E4D-9CF8-1796E53F8B92}"/>
                  </a:ext>
                </a:extLst>
              </p:cNvPr>
              <p:cNvSpPr/>
              <p:nvPr/>
            </p:nvSpPr>
            <p:spPr bwMode="auto">
              <a:xfrm>
                <a:off x="2582" y="803"/>
                <a:ext cx="104" cy="128"/>
              </a:xfrm>
              <a:custGeom>
                <a:avLst/>
                <a:gdLst>
                  <a:gd name="T0" fmla="*/ 69 w 378"/>
                  <a:gd name="T1" fmla="*/ 331 h 467"/>
                  <a:gd name="T2" fmla="*/ 36 w 378"/>
                  <a:gd name="T3" fmla="*/ 311 h 467"/>
                  <a:gd name="T4" fmla="*/ 23 w 378"/>
                  <a:gd name="T5" fmla="*/ 271 h 467"/>
                  <a:gd name="T6" fmla="*/ 12 w 378"/>
                  <a:gd name="T7" fmla="*/ 244 h 467"/>
                  <a:gd name="T8" fmla="*/ 0 w 378"/>
                  <a:gd name="T9" fmla="*/ 201 h 467"/>
                  <a:gd name="T10" fmla="*/ 54 w 378"/>
                  <a:gd name="T11" fmla="*/ 174 h 467"/>
                  <a:gd name="T12" fmla="*/ 49 w 378"/>
                  <a:gd name="T13" fmla="*/ 160 h 467"/>
                  <a:gd name="T14" fmla="*/ 37 w 378"/>
                  <a:gd name="T15" fmla="*/ 140 h 467"/>
                  <a:gd name="T16" fmla="*/ 91 w 378"/>
                  <a:gd name="T17" fmla="*/ 104 h 467"/>
                  <a:gd name="T18" fmla="*/ 98 w 378"/>
                  <a:gd name="T19" fmla="*/ 104 h 467"/>
                  <a:gd name="T20" fmla="*/ 94 w 378"/>
                  <a:gd name="T21" fmla="*/ 84 h 467"/>
                  <a:gd name="T22" fmla="*/ 125 w 378"/>
                  <a:gd name="T23" fmla="*/ 71 h 467"/>
                  <a:gd name="T24" fmla="*/ 212 w 378"/>
                  <a:gd name="T25" fmla="*/ 44 h 467"/>
                  <a:gd name="T26" fmla="*/ 233 w 378"/>
                  <a:gd name="T27" fmla="*/ 77 h 467"/>
                  <a:gd name="T28" fmla="*/ 257 w 378"/>
                  <a:gd name="T29" fmla="*/ 93 h 467"/>
                  <a:gd name="T30" fmla="*/ 291 w 378"/>
                  <a:gd name="T31" fmla="*/ 60 h 467"/>
                  <a:gd name="T32" fmla="*/ 317 w 378"/>
                  <a:gd name="T33" fmla="*/ 54 h 467"/>
                  <a:gd name="T34" fmla="*/ 352 w 378"/>
                  <a:gd name="T35" fmla="*/ 32 h 467"/>
                  <a:gd name="T36" fmla="*/ 343 w 378"/>
                  <a:gd name="T37" fmla="*/ 60 h 467"/>
                  <a:gd name="T38" fmla="*/ 287 w 378"/>
                  <a:gd name="T39" fmla="*/ 129 h 467"/>
                  <a:gd name="T40" fmla="*/ 247 w 378"/>
                  <a:gd name="T41" fmla="*/ 157 h 467"/>
                  <a:gd name="T42" fmla="*/ 248 w 378"/>
                  <a:gd name="T43" fmla="*/ 168 h 467"/>
                  <a:gd name="T44" fmla="*/ 247 w 378"/>
                  <a:gd name="T45" fmla="*/ 211 h 467"/>
                  <a:gd name="T46" fmla="*/ 216 w 378"/>
                  <a:gd name="T47" fmla="*/ 240 h 467"/>
                  <a:gd name="T48" fmla="*/ 239 w 378"/>
                  <a:gd name="T49" fmla="*/ 258 h 467"/>
                  <a:gd name="T50" fmla="*/ 217 w 378"/>
                  <a:gd name="T51" fmla="*/ 290 h 467"/>
                  <a:gd name="T52" fmla="*/ 222 w 378"/>
                  <a:gd name="T53" fmla="*/ 332 h 467"/>
                  <a:gd name="T54" fmla="*/ 234 w 378"/>
                  <a:gd name="T55" fmla="*/ 390 h 467"/>
                  <a:gd name="T56" fmla="*/ 269 w 378"/>
                  <a:gd name="T57" fmla="*/ 409 h 467"/>
                  <a:gd name="T58" fmla="*/ 272 w 378"/>
                  <a:gd name="T59" fmla="*/ 462 h 467"/>
                  <a:gd name="T60" fmla="*/ 213 w 378"/>
                  <a:gd name="T61" fmla="*/ 428 h 467"/>
                  <a:gd name="T62" fmla="*/ 189 w 378"/>
                  <a:gd name="T63" fmla="*/ 308 h 467"/>
                  <a:gd name="T64" fmla="*/ 144 w 378"/>
                  <a:gd name="T65" fmla="*/ 303 h 467"/>
                  <a:gd name="T66" fmla="*/ 90 w 378"/>
                  <a:gd name="T67" fmla="*/ 349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78" h="467">
                    <a:moveTo>
                      <a:pt x="90" y="349"/>
                    </a:moveTo>
                    <a:cubicBezTo>
                      <a:pt x="80" y="346"/>
                      <a:pt x="71" y="344"/>
                      <a:pt x="69" y="331"/>
                    </a:cubicBezTo>
                    <a:cubicBezTo>
                      <a:pt x="67" y="320"/>
                      <a:pt x="59" y="317"/>
                      <a:pt x="48" y="321"/>
                    </a:cubicBezTo>
                    <a:cubicBezTo>
                      <a:pt x="41" y="324"/>
                      <a:pt x="24" y="334"/>
                      <a:pt x="36" y="311"/>
                    </a:cubicBezTo>
                    <a:cubicBezTo>
                      <a:pt x="38" y="307"/>
                      <a:pt x="34" y="304"/>
                      <a:pt x="32" y="301"/>
                    </a:cubicBezTo>
                    <a:cubicBezTo>
                      <a:pt x="24" y="292"/>
                      <a:pt x="13" y="285"/>
                      <a:pt x="23" y="271"/>
                    </a:cubicBezTo>
                    <a:cubicBezTo>
                      <a:pt x="27" y="266"/>
                      <a:pt x="21" y="262"/>
                      <a:pt x="17" y="261"/>
                    </a:cubicBezTo>
                    <a:cubicBezTo>
                      <a:pt x="2" y="259"/>
                      <a:pt x="4" y="252"/>
                      <a:pt x="12" y="244"/>
                    </a:cubicBezTo>
                    <a:cubicBezTo>
                      <a:pt x="23" y="233"/>
                      <a:pt x="25" y="225"/>
                      <a:pt x="8" y="218"/>
                    </a:cubicBezTo>
                    <a:cubicBezTo>
                      <a:pt x="3" y="216"/>
                      <a:pt x="1" y="209"/>
                      <a:pt x="0" y="201"/>
                    </a:cubicBezTo>
                    <a:cubicBezTo>
                      <a:pt x="24" y="214"/>
                      <a:pt x="32" y="191"/>
                      <a:pt x="46" y="182"/>
                    </a:cubicBezTo>
                    <a:cubicBezTo>
                      <a:pt x="49" y="180"/>
                      <a:pt x="51" y="175"/>
                      <a:pt x="54" y="174"/>
                    </a:cubicBezTo>
                    <a:cubicBezTo>
                      <a:pt x="58" y="171"/>
                      <a:pt x="65" y="170"/>
                      <a:pt x="64" y="163"/>
                    </a:cubicBezTo>
                    <a:cubicBezTo>
                      <a:pt x="62" y="155"/>
                      <a:pt x="55" y="159"/>
                      <a:pt x="49" y="160"/>
                    </a:cubicBezTo>
                    <a:cubicBezTo>
                      <a:pt x="41" y="161"/>
                      <a:pt x="35" y="155"/>
                      <a:pt x="31" y="149"/>
                    </a:cubicBezTo>
                    <a:cubicBezTo>
                      <a:pt x="29" y="145"/>
                      <a:pt x="34" y="143"/>
                      <a:pt x="37" y="140"/>
                    </a:cubicBezTo>
                    <a:cubicBezTo>
                      <a:pt x="45" y="131"/>
                      <a:pt x="55" y="125"/>
                      <a:pt x="60" y="112"/>
                    </a:cubicBezTo>
                    <a:cubicBezTo>
                      <a:pt x="64" y="101"/>
                      <a:pt x="80" y="105"/>
                      <a:pt x="91" y="104"/>
                    </a:cubicBezTo>
                    <a:cubicBezTo>
                      <a:pt x="96" y="104"/>
                      <a:pt x="102" y="108"/>
                      <a:pt x="108" y="105"/>
                    </a:cubicBezTo>
                    <a:cubicBezTo>
                      <a:pt x="105" y="102"/>
                      <a:pt x="101" y="105"/>
                      <a:pt x="98" y="104"/>
                    </a:cubicBezTo>
                    <a:cubicBezTo>
                      <a:pt x="93" y="103"/>
                      <a:pt x="88" y="102"/>
                      <a:pt x="87" y="97"/>
                    </a:cubicBezTo>
                    <a:cubicBezTo>
                      <a:pt x="86" y="90"/>
                      <a:pt x="89" y="86"/>
                      <a:pt x="94" y="84"/>
                    </a:cubicBezTo>
                    <a:cubicBezTo>
                      <a:pt x="99" y="81"/>
                      <a:pt x="103" y="81"/>
                      <a:pt x="108" y="81"/>
                    </a:cubicBezTo>
                    <a:cubicBezTo>
                      <a:pt x="116" y="82"/>
                      <a:pt x="122" y="80"/>
                      <a:pt x="125" y="71"/>
                    </a:cubicBezTo>
                    <a:cubicBezTo>
                      <a:pt x="133" y="46"/>
                      <a:pt x="157" y="44"/>
                      <a:pt x="177" y="40"/>
                    </a:cubicBezTo>
                    <a:cubicBezTo>
                      <a:pt x="187" y="39"/>
                      <a:pt x="200" y="43"/>
                      <a:pt x="212" y="44"/>
                    </a:cubicBezTo>
                    <a:cubicBezTo>
                      <a:pt x="219" y="45"/>
                      <a:pt x="224" y="49"/>
                      <a:pt x="225" y="57"/>
                    </a:cubicBezTo>
                    <a:cubicBezTo>
                      <a:pt x="226" y="64"/>
                      <a:pt x="228" y="71"/>
                      <a:pt x="233" y="77"/>
                    </a:cubicBezTo>
                    <a:cubicBezTo>
                      <a:pt x="234" y="96"/>
                      <a:pt x="232" y="116"/>
                      <a:pt x="237" y="136"/>
                    </a:cubicBezTo>
                    <a:cubicBezTo>
                      <a:pt x="253" y="126"/>
                      <a:pt x="254" y="109"/>
                      <a:pt x="257" y="93"/>
                    </a:cubicBezTo>
                    <a:cubicBezTo>
                      <a:pt x="260" y="83"/>
                      <a:pt x="259" y="72"/>
                      <a:pt x="276" y="75"/>
                    </a:cubicBezTo>
                    <a:cubicBezTo>
                      <a:pt x="284" y="76"/>
                      <a:pt x="281" y="62"/>
                      <a:pt x="291" y="60"/>
                    </a:cubicBezTo>
                    <a:cubicBezTo>
                      <a:pt x="296" y="60"/>
                      <a:pt x="294" y="75"/>
                      <a:pt x="304" y="71"/>
                    </a:cubicBezTo>
                    <a:cubicBezTo>
                      <a:pt x="310" y="68"/>
                      <a:pt x="316" y="62"/>
                      <a:pt x="317" y="54"/>
                    </a:cubicBezTo>
                    <a:cubicBezTo>
                      <a:pt x="318" y="44"/>
                      <a:pt x="322" y="41"/>
                      <a:pt x="333" y="43"/>
                    </a:cubicBezTo>
                    <a:cubicBezTo>
                      <a:pt x="340" y="44"/>
                      <a:pt x="349" y="41"/>
                      <a:pt x="352" y="32"/>
                    </a:cubicBezTo>
                    <a:cubicBezTo>
                      <a:pt x="355" y="17"/>
                      <a:pt x="367" y="9"/>
                      <a:pt x="377" y="0"/>
                    </a:cubicBezTo>
                    <a:cubicBezTo>
                      <a:pt x="378" y="27"/>
                      <a:pt x="370" y="46"/>
                      <a:pt x="343" y="60"/>
                    </a:cubicBezTo>
                    <a:cubicBezTo>
                      <a:pt x="328" y="69"/>
                      <a:pt x="309" y="87"/>
                      <a:pt x="313" y="113"/>
                    </a:cubicBezTo>
                    <a:cubicBezTo>
                      <a:pt x="315" y="127"/>
                      <a:pt x="301" y="135"/>
                      <a:pt x="287" y="129"/>
                    </a:cubicBezTo>
                    <a:cubicBezTo>
                      <a:pt x="274" y="122"/>
                      <a:pt x="269" y="128"/>
                      <a:pt x="264" y="138"/>
                    </a:cubicBezTo>
                    <a:cubicBezTo>
                      <a:pt x="261" y="146"/>
                      <a:pt x="259" y="157"/>
                      <a:pt x="247" y="157"/>
                    </a:cubicBezTo>
                    <a:cubicBezTo>
                      <a:pt x="243" y="157"/>
                      <a:pt x="240" y="159"/>
                      <a:pt x="240" y="163"/>
                    </a:cubicBezTo>
                    <a:cubicBezTo>
                      <a:pt x="241" y="167"/>
                      <a:pt x="244" y="168"/>
                      <a:pt x="248" y="168"/>
                    </a:cubicBezTo>
                    <a:cubicBezTo>
                      <a:pt x="265" y="172"/>
                      <a:pt x="270" y="179"/>
                      <a:pt x="255" y="193"/>
                    </a:cubicBezTo>
                    <a:cubicBezTo>
                      <a:pt x="250" y="198"/>
                      <a:pt x="249" y="205"/>
                      <a:pt x="247" y="211"/>
                    </a:cubicBezTo>
                    <a:cubicBezTo>
                      <a:pt x="245" y="217"/>
                      <a:pt x="242" y="221"/>
                      <a:pt x="234" y="221"/>
                    </a:cubicBezTo>
                    <a:cubicBezTo>
                      <a:pt x="220" y="219"/>
                      <a:pt x="218" y="230"/>
                      <a:pt x="216" y="240"/>
                    </a:cubicBezTo>
                    <a:cubicBezTo>
                      <a:pt x="214" y="253"/>
                      <a:pt x="224" y="252"/>
                      <a:pt x="233" y="253"/>
                    </a:cubicBezTo>
                    <a:cubicBezTo>
                      <a:pt x="236" y="253"/>
                      <a:pt x="240" y="253"/>
                      <a:pt x="239" y="258"/>
                    </a:cubicBezTo>
                    <a:cubicBezTo>
                      <a:pt x="239" y="262"/>
                      <a:pt x="235" y="262"/>
                      <a:pt x="232" y="262"/>
                    </a:cubicBezTo>
                    <a:cubicBezTo>
                      <a:pt x="214" y="264"/>
                      <a:pt x="208" y="275"/>
                      <a:pt x="217" y="290"/>
                    </a:cubicBezTo>
                    <a:cubicBezTo>
                      <a:pt x="220" y="294"/>
                      <a:pt x="222" y="298"/>
                      <a:pt x="225" y="302"/>
                    </a:cubicBezTo>
                    <a:cubicBezTo>
                      <a:pt x="233" y="313"/>
                      <a:pt x="249" y="323"/>
                      <a:pt x="222" y="332"/>
                    </a:cubicBezTo>
                    <a:cubicBezTo>
                      <a:pt x="213" y="335"/>
                      <a:pt x="216" y="350"/>
                      <a:pt x="222" y="357"/>
                    </a:cubicBezTo>
                    <a:cubicBezTo>
                      <a:pt x="230" y="367"/>
                      <a:pt x="233" y="377"/>
                      <a:pt x="234" y="390"/>
                    </a:cubicBezTo>
                    <a:cubicBezTo>
                      <a:pt x="235" y="408"/>
                      <a:pt x="244" y="412"/>
                      <a:pt x="260" y="404"/>
                    </a:cubicBezTo>
                    <a:cubicBezTo>
                      <a:pt x="267" y="401"/>
                      <a:pt x="268" y="403"/>
                      <a:pt x="269" y="409"/>
                    </a:cubicBezTo>
                    <a:cubicBezTo>
                      <a:pt x="273" y="422"/>
                      <a:pt x="277" y="435"/>
                      <a:pt x="281" y="449"/>
                    </a:cubicBezTo>
                    <a:cubicBezTo>
                      <a:pt x="287" y="459"/>
                      <a:pt x="279" y="467"/>
                      <a:pt x="272" y="462"/>
                    </a:cubicBezTo>
                    <a:cubicBezTo>
                      <a:pt x="250" y="445"/>
                      <a:pt x="223" y="457"/>
                      <a:pt x="201" y="444"/>
                    </a:cubicBezTo>
                    <a:cubicBezTo>
                      <a:pt x="200" y="435"/>
                      <a:pt x="207" y="432"/>
                      <a:pt x="213" y="428"/>
                    </a:cubicBezTo>
                    <a:cubicBezTo>
                      <a:pt x="222" y="422"/>
                      <a:pt x="224" y="414"/>
                      <a:pt x="217" y="407"/>
                    </a:cubicBezTo>
                    <a:cubicBezTo>
                      <a:pt x="188" y="379"/>
                      <a:pt x="193" y="342"/>
                      <a:pt x="189" y="308"/>
                    </a:cubicBezTo>
                    <a:cubicBezTo>
                      <a:pt x="186" y="292"/>
                      <a:pt x="190" y="275"/>
                      <a:pt x="185" y="256"/>
                    </a:cubicBezTo>
                    <a:cubicBezTo>
                      <a:pt x="168" y="271"/>
                      <a:pt x="156" y="287"/>
                      <a:pt x="144" y="303"/>
                    </a:cubicBezTo>
                    <a:cubicBezTo>
                      <a:pt x="133" y="317"/>
                      <a:pt x="119" y="327"/>
                      <a:pt x="110" y="342"/>
                    </a:cubicBezTo>
                    <a:cubicBezTo>
                      <a:pt x="106" y="348"/>
                      <a:pt x="99" y="354"/>
                      <a:pt x="90" y="349"/>
                    </a:cubicBezTo>
                    <a:close/>
                  </a:path>
                </a:pathLst>
              </a:custGeom>
              <a:solidFill>
                <a:srgbClr val="F1BC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" name="Freeform 25">
                <a:extLst>
                  <a:ext uri="{FF2B5EF4-FFF2-40B4-BE49-F238E27FC236}">
                    <a16:creationId xmlns:a16="http://schemas.microsoft.com/office/drawing/2014/main" id="{ED88D0A2-4278-BE83-550F-9D7D7D70F678}"/>
                  </a:ext>
                </a:extLst>
              </p:cNvPr>
              <p:cNvSpPr/>
              <p:nvPr/>
            </p:nvSpPr>
            <p:spPr bwMode="auto">
              <a:xfrm>
                <a:off x="2868" y="589"/>
                <a:ext cx="127" cy="72"/>
              </a:xfrm>
              <a:custGeom>
                <a:avLst/>
                <a:gdLst>
                  <a:gd name="T0" fmla="*/ 414 w 462"/>
                  <a:gd name="T1" fmla="*/ 103 h 262"/>
                  <a:gd name="T2" fmla="*/ 379 w 462"/>
                  <a:gd name="T3" fmla="*/ 120 h 262"/>
                  <a:gd name="T4" fmla="*/ 372 w 462"/>
                  <a:gd name="T5" fmla="*/ 127 h 262"/>
                  <a:gd name="T6" fmla="*/ 380 w 462"/>
                  <a:gd name="T7" fmla="*/ 130 h 262"/>
                  <a:gd name="T8" fmla="*/ 427 w 462"/>
                  <a:gd name="T9" fmla="*/ 138 h 262"/>
                  <a:gd name="T10" fmla="*/ 452 w 462"/>
                  <a:gd name="T11" fmla="*/ 182 h 262"/>
                  <a:gd name="T12" fmla="*/ 461 w 462"/>
                  <a:gd name="T13" fmla="*/ 220 h 262"/>
                  <a:gd name="T14" fmla="*/ 458 w 462"/>
                  <a:gd name="T15" fmla="*/ 227 h 262"/>
                  <a:gd name="T16" fmla="*/ 446 w 462"/>
                  <a:gd name="T17" fmla="*/ 238 h 262"/>
                  <a:gd name="T18" fmla="*/ 413 w 462"/>
                  <a:gd name="T19" fmla="*/ 216 h 262"/>
                  <a:gd name="T20" fmla="*/ 414 w 462"/>
                  <a:gd name="T21" fmla="*/ 228 h 262"/>
                  <a:gd name="T22" fmla="*/ 407 w 462"/>
                  <a:gd name="T23" fmla="*/ 241 h 262"/>
                  <a:gd name="T24" fmla="*/ 393 w 462"/>
                  <a:gd name="T25" fmla="*/ 236 h 262"/>
                  <a:gd name="T26" fmla="*/ 368 w 462"/>
                  <a:gd name="T27" fmla="*/ 225 h 262"/>
                  <a:gd name="T28" fmla="*/ 357 w 462"/>
                  <a:gd name="T29" fmla="*/ 221 h 262"/>
                  <a:gd name="T30" fmla="*/ 327 w 462"/>
                  <a:gd name="T31" fmla="*/ 223 h 262"/>
                  <a:gd name="T32" fmla="*/ 302 w 462"/>
                  <a:gd name="T33" fmla="*/ 228 h 262"/>
                  <a:gd name="T34" fmla="*/ 295 w 462"/>
                  <a:gd name="T35" fmla="*/ 247 h 262"/>
                  <a:gd name="T36" fmla="*/ 268 w 462"/>
                  <a:gd name="T37" fmla="*/ 255 h 262"/>
                  <a:gd name="T38" fmla="*/ 269 w 462"/>
                  <a:gd name="T39" fmla="*/ 232 h 262"/>
                  <a:gd name="T40" fmla="*/ 271 w 462"/>
                  <a:gd name="T41" fmla="*/ 218 h 262"/>
                  <a:gd name="T42" fmla="*/ 258 w 462"/>
                  <a:gd name="T43" fmla="*/ 201 h 262"/>
                  <a:gd name="T44" fmla="*/ 233 w 462"/>
                  <a:gd name="T45" fmla="*/ 196 h 262"/>
                  <a:gd name="T46" fmla="*/ 242 w 462"/>
                  <a:gd name="T47" fmla="*/ 172 h 262"/>
                  <a:gd name="T48" fmla="*/ 244 w 462"/>
                  <a:gd name="T49" fmla="*/ 166 h 262"/>
                  <a:gd name="T50" fmla="*/ 218 w 462"/>
                  <a:gd name="T51" fmla="*/ 170 h 262"/>
                  <a:gd name="T52" fmla="*/ 229 w 462"/>
                  <a:gd name="T53" fmla="*/ 129 h 262"/>
                  <a:gd name="T54" fmla="*/ 141 w 462"/>
                  <a:gd name="T55" fmla="*/ 128 h 262"/>
                  <a:gd name="T56" fmla="*/ 106 w 462"/>
                  <a:gd name="T57" fmla="*/ 115 h 262"/>
                  <a:gd name="T58" fmla="*/ 99 w 462"/>
                  <a:gd name="T59" fmla="*/ 115 h 262"/>
                  <a:gd name="T60" fmla="*/ 42 w 462"/>
                  <a:gd name="T61" fmla="*/ 127 h 262"/>
                  <a:gd name="T62" fmla="*/ 0 w 462"/>
                  <a:gd name="T63" fmla="*/ 90 h 262"/>
                  <a:gd name="T64" fmla="*/ 38 w 462"/>
                  <a:gd name="T65" fmla="*/ 78 h 262"/>
                  <a:gd name="T66" fmla="*/ 39 w 462"/>
                  <a:gd name="T67" fmla="*/ 76 h 262"/>
                  <a:gd name="T68" fmla="*/ 38 w 462"/>
                  <a:gd name="T69" fmla="*/ 74 h 262"/>
                  <a:gd name="T70" fmla="*/ 89 w 462"/>
                  <a:gd name="T71" fmla="*/ 57 h 262"/>
                  <a:gd name="T72" fmla="*/ 117 w 462"/>
                  <a:gd name="T73" fmla="*/ 32 h 262"/>
                  <a:gd name="T74" fmla="*/ 163 w 462"/>
                  <a:gd name="T75" fmla="*/ 3 h 262"/>
                  <a:gd name="T76" fmla="*/ 170 w 462"/>
                  <a:gd name="T77" fmla="*/ 6 h 262"/>
                  <a:gd name="T78" fmla="*/ 156 w 462"/>
                  <a:gd name="T79" fmla="*/ 24 h 262"/>
                  <a:gd name="T80" fmla="*/ 144 w 462"/>
                  <a:gd name="T81" fmla="*/ 42 h 262"/>
                  <a:gd name="T82" fmla="*/ 160 w 462"/>
                  <a:gd name="T83" fmla="*/ 55 h 262"/>
                  <a:gd name="T84" fmla="*/ 194 w 462"/>
                  <a:gd name="T85" fmla="*/ 57 h 262"/>
                  <a:gd name="T86" fmla="*/ 239 w 462"/>
                  <a:gd name="T87" fmla="*/ 50 h 262"/>
                  <a:gd name="T88" fmla="*/ 273 w 462"/>
                  <a:gd name="T89" fmla="*/ 61 h 262"/>
                  <a:gd name="T90" fmla="*/ 304 w 462"/>
                  <a:gd name="T91" fmla="*/ 74 h 262"/>
                  <a:gd name="T92" fmla="*/ 328 w 462"/>
                  <a:gd name="T93" fmla="*/ 106 h 262"/>
                  <a:gd name="T94" fmla="*/ 351 w 462"/>
                  <a:gd name="T95" fmla="*/ 117 h 262"/>
                  <a:gd name="T96" fmla="*/ 375 w 462"/>
                  <a:gd name="T97" fmla="*/ 97 h 262"/>
                  <a:gd name="T98" fmla="*/ 410 w 462"/>
                  <a:gd name="T99" fmla="*/ 95 h 262"/>
                  <a:gd name="T100" fmla="*/ 414 w 462"/>
                  <a:gd name="T101" fmla="*/ 103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2" h="262">
                    <a:moveTo>
                      <a:pt x="414" y="103"/>
                    </a:moveTo>
                    <a:cubicBezTo>
                      <a:pt x="405" y="114"/>
                      <a:pt x="398" y="127"/>
                      <a:pt x="379" y="120"/>
                    </a:cubicBezTo>
                    <a:cubicBezTo>
                      <a:pt x="376" y="118"/>
                      <a:pt x="371" y="122"/>
                      <a:pt x="372" y="127"/>
                    </a:cubicBezTo>
                    <a:cubicBezTo>
                      <a:pt x="373" y="131"/>
                      <a:pt x="377" y="130"/>
                      <a:pt x="380" y="130"/>
                    </a:cubicBezTo>
                    <a:cubicBezTo>
                      <a:pt x="396" y="128"/>
                      <a:pt x="412" y="133"/>
                      <a:pt x="427" y="138"/>
                    </a:cubicBezTo>
                    <a:cubicBezTo>
                      <a:pt x="446" y="144"/>
                      <a:pt x="450" y="166"/>
                      <a:pt x="452" y="182"/>
                    </a:cubicBezTo>
                    <a:cubicBezTo>
                      <a:pt x="454" y="195"/>
                      <a:pt x="456" y="207"/>
                      <a:pt x="461" y="220"/>
                    </a:cubicBezTo>
                    <a:cubicBezTo>
                      <a:pt x="462" y="223"/>
                      <a:pt x="461" y="225"/>
                      <a:pt x="458" y="227"/>
                    </a:cubicBezTo>
                    <a:cubicBezTo>
                      <a:pt x="456" y="233"/>
                      <a:pt x="452" y="237"/>
                      <a:pt x="446" y="238"/>
                    </a:cubicBezTo>
                    <a:cubicBezTo>
                      <a:pt x="423" y="239"/>
                      <a:pt x="418" y="236"/>
                      <a:pt x="413" y="216"/>
                    </a:cubicBezTo>
                    <a:cubicBezTo>
                      <a:pt x="411" y="220"/>
                      <a:pt x="414" y="224"/>
                      <a:pt x="414" y="228"/>
                    </a:cubicBezTo>
                    <a:cubicBezTo>
                      <a:pt x="414" y="233"/>
                      <a:pt x="413" y="239"/>
                      <a:pt x="407" y="241"/>
                    </a:cubicBezTo>
                    <a:cubicBezTo>
                      <a:pt x="401" y="243"/>
                      <a:pt x="396" y="241"/>
                      <a:pt x="393" y="236"/>
                    </a:cubicBezTo>
                    <a:cubicBezTo>
                      <a:pt x="387" y="227"/>
                      <a:pt x="381" y="220"/>
                      <a:pt x="368" y="225"/>
                    </a:cubicBezTo>
                    <a:cubicBezTo>
                      <a:pt x="364" y="227"/>
                      <a:pt x="360" y="224"/>
                      <a:pt x="357" y="221"/>
                    </a:cubicBezTo>
                    <a:cubicBezTo>
                      <a:pt x="347" y="213"/>
                      <a:pt x="336" y="209"/>
                      <a:pt x="327" y="223"/>
                    </a:cubicBezTo>
                    <a:cubicBezTo>
                      <a:pt x="320" y="232"/>
                      <a:pt x="309" y="218"/>
                      <a:pt x="302" y="228"/>
                    </a:cubicBezTo>
                    <a:cubicBezTo>
                      <a:pt x="301" y="235"/>
                      <a:pt x="302" y="243"/>
                      <a:pt x="295" y="247"/>
                    </a:cubicBezTo>
                    <a:cubicBezTo>
                      <a:pt x="286" y="252"/>
                      <a:pt x="278" y="262"/>
                      <a:pt x="268" y="255"/>
                    </a:cubicBezTo>
                    <a:cubicBezTo>
                      <a:pt x="259" y="249"/>
                      <a:pt x="266" y="240"/>
                      <a:pt x="269" y="232"/>
                    </a:cubicBezTo>
                    <a:cubicBezTo>
                      <a:pt x="270" y="227"/>
                      <a:pt x="270" y="222"/>
                      <a:pt x="271" y="218"/>
                    </a:cubicBezTo>
                    <a:cubicBezTo>
                      <a:pt x="277" y="205"/>
                      <a:pt x="272" y="200"/>
                      <a:pt x="258" y="201"/>
                    </a:cubicBezTo>
                    <a:cubicBezTo>
                      <a:pt x="249" y="202"/>
                      <a:pt x="238" y="207"/>
                      <a:pt x="233" y="196"/>
                    </a:cubicBezTo>
                    <a:cubicBezTo>
                      <a:pt x="228" y="186"/>
                      <a:pt x="238" y="179"/>
                      <a:pt x="242" y="172"/>
                    </a:cubicBezTo>
                    <a:cubicBezTo>
                      <a:pt x="243" y="170"/>
                      <a:pt x="244" y="168"/>
                      <a:pt x="244" y="166"/>
                    </a:cubicBezTo>
                    <a:cubicBezTo>
                      <a:pt x="236" y="169"/>
                      <a:pt x="225" y="181"/>
                      <a:pt x="218" y="170"/>
                    </a:cubicBezTo>
                    <a:cubicBezTo>
                      <a:pt x="211" y="156"/>
                      <a:pt x="217" y="141"/>
                      <a:pt x="229" y="129"/>
                    </a:cubicBezTo>
                    <a:cubicBezTo>
                      <a:pt x="199" y="145"/>
                      <a:pt x="170" y="137"/>
                      <a:pt x="141" y="128"/>
                    </a:cubicBezTo>
                    <a:cubicBezTo>
                      <a:pt x="130" y="124"/>
                      <a:pt x="114" y="131"/>
                      <a:pt x="106" y="115"/>
                    </a:cubicBezTo>
                    <a:cubicBezTo>
                      <a:pt x="105" y="112"/>
                      <a:pt x="101" y="113"/>
                      <a:pt x="99" y="115"/>
                    </a:cubicBezTo>
                    <a:cubicBezTo>
                      <a:pt x="83" y="131"/>
                      <a:pt x="61" y="123"/>
                      <a:pt x="42" y="127"/>
                    </a:cubicBezTo>
                    <a:cubicBezTo>
                      <a:pt x="15" y="130"/>
                      <a:pt x="14" y="103"/>
                      <a:pt x="0" y="90"/>
                    </a:cubicBezTo>
                    <a:cubicBezTo>
                      <a:pt x="11" y="77"/>
                      <a:pt x="25" y="80"/>
                      <a:pt x="38" y="78"/>
                    </a:cubicBezTo>
                    <a:cubicBezTo>
                      <a:pt x="38" y="78"/>
                      <a:pt x="39" y="77"/>
                      <a:pt x="39" y="76"/>
                    </a:cubicBezTo>
                    <a:cubicBezTo>
                      <a:pt x="39" y="75"/>
                      <a:pt x="38" y="75"/>
                      <a:pt x="38" y="74"/>
                    </a:cubicBezTo>
                    <a:cubicBezTo>
                      <a:pt x="56" y="72"/>
                      <a:pt x="70" y="59"/>
                      <a:pt x="89" y="57"/>
                    </a:cubicBezTo>
                    <a:cubicBezTo>
                      <a:pt x="99" y="56"/>
                      <a:pt x="113" y="50"/>
                      <a:pt x="117" y="32"/>
                    </a:cubicBezTo>
                    <a:cubicBezTo>
                      <a:pt x="122" y="12"/>
                      <a:pt x="145" y="9"/>
                      <a:pt x="163" y="3"/>
                    </a:cubicBezTo>
                    <a:cubicBezTo>
                      <a:pt x="167" y="0"/>
                      <a:pt x="171" y="1"/>
                      <a:pt x="170" y="6"/>
                    </a:cubicBezTo>
                    <a:cubicBezTo>
                      <a:pt x="169" y="14"/>
                      <a:pt x="164" y="21"/>
                      <a:pt x="156" y="24"/>
                    </a:cubicBezTo>
                    <a:cubicBezTo>
                      <a:pt x="149" y="28"/>
                      <a:pt x="144" y="35"/>
                      <a:pt x="144" y="42"/>
                    </a:cubicBezTo>
                    <a:cubicBezTo>
                      <a:pt x="145" y="50"/>
                      <a:pt x="154" y="52"/>
                      <a:pt x="160" y="55"/>
                    </a:cubicBezTo>
                    <a:cubicBezTo>
                      <a:pt x="171" y="59"/>
                      <a:pt x="183" y="60"/>
                      <a:pt x="194" y="57"/>
                    </a:cubicBezTo>
                    <a:cubicBezTo>
                      <a:pt x="209" y="52"/>
                      <a:pt x="224" y="53"/>
                      <a:pt x="239" y="50"/>
                    </a:cubicBezTo>
                    <a:cubicBezTo>
                      <a:pt x="251" y="48"/>
                      <a:pt x="264" y="50"/>
                      <a:pt x="273" y="61"/>
                    </a:cubicBezTo>
                    <a:cubicBezTo>
                      <a:pt x="281" y="71"/>
                      <a:pt x="290" y="76"/>
                      <a:pt x="304" y="74"/>
                    </a:cubicBezTo>
                    <a:cubicBezTo>
                      <a:pt x="325" y="73"/>
                      <a:pt x="335" y="87"/>
                      <a:pt x="328" y="106"/>
                    </a:cubicBezTo>
                    <a:cubicBezTo>
                      <a:pt x="341" y="99"/>
                      <a:pt x="348" y="106"/>
                      <a:pt x="351" y="117"/>
                    </a:cubicBezTo>
                    <a:cubicBezTo>
                      <a:pt x="362" y="112"/>
                      <a:pt x="369" y="104"/>
                      <a:pt x="375" y="97"/>
                    </a:cubicBezTo>
                    <a:cubicBezTo>
                      <a:pt x="386" y="84"/>
                      <a:pt x="398" y="82"/>
                      <a:pt x="410" y="95"/>
                    </a:cubicBezTo>
                    <a:cubicBezTo>
                      <a:pt x="413" y="96"/>
                      <a:pt x="414" y="99"/>
                      <a:pt x="414" y="103"/>
                    </a:cubicBezTo>
                    <a:close/>
                  </a:path>
                </a:pathLst>
              </a:custGeom>
              <a:solidFill>
                <a:srgbClr val="F39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" name="Freeform 26">
                <a:extLst>
                  <a:ext uri="{FF2B5EF4-FFF2-40B4-BE49-F238E27FC236}">
                    <a16:creationId xmlns:a16="http://schemas.microsoft.com/office/drawing/2014/main" id="{B7E901DF-E1A7-AC9B-3113-F7DE4D0A9DC0}"/>
                  </a:ext>
                </a:extLst>
              </p:cNvPr>
              <p:cNvSpPr/>
              <p:nvPr/>
            </p:nvSpPr>
            <p:spPr bwMode="auto">
              <a:xfrm>
                <a:off x="3068" y="943"/>
                <a:ext cx="80" cy="102"/>
              </a:xfrm>
              <a:custGeom>
                <a:avLst/>
                <a:gdLst>
                  <a:gd name="T0" fmla="*/ 292 w 292"/>
                  <a:gd name="T1" fmla="*/ 227 h 373"/>
                  <a:gd name="T2" fmla="*/ 264 w 292"/>
                  <a:gd name="T3" fmla="*/ 237 h 373"/>
                  <a:gd name="T4" fmla="*/ 255 w 292"/>
                  <a:gd name="T5" fmla="*/ 235 h 373"/>
                  <a:gd name="T6" fmla="*/ 219 w 292"/>
                  <a:gd name="T7" fmla="*/ 229 h 373"/>
                  <a:gd name="T8" fmla="*/ 201 w 292"/>
                  <a:gd name="T9" fmla="*/ 238 h 373"/>
                  <a:gd name="T10" fmla="*/ 175 w 292"/>
                  <a:gd name="T11" fmla="*/ 267 h 373"/>
                  <a:gd name="T12" fmla="*/ 127 w 292"/>
                  <a:gd name="T13" fmla="*/ 267 h 373"/>
                  <a:gd name="T14" fmla="*/ 117 w 292"/>
                  <a:gd name="T15" fmla="*/ 271 h 373"/>
                  <a:gd name="T16" fmla="*/ 122 w 292"/>
                  <a:gd name="T17" fmla="*/ 279 h 373"/>
                  <a:gd name="T18" fmla="*/ 129 w 292"/>
                  <a:gd name="T19" fmla="*/ 283 h 373"/>
                  <a:gd name="T20" fmla="*/ 137 w 292"/>
                  <a:gd name="T21" fmla="*/ 293 h 373"/>
                  <a:gd name="T22" fmla="*/ 125 w 292"/>
                  <a:gd name="T23" fmla="*/ 301 h 373"/>
                  <a:gd name="T24" fmla="*/ 100 w 292"/>
                  <a:gd name="T25" fmla="*/ 306 h 373"/>
                  <a:gd name="T26" fmla="*/ 100 w 292"/>
                  <a:gd name="T27" fmla="*/ 273 h 373"/>
                  <a:gd name="T28" fmla="*/ 81 w 292"/>
                  <a:gd name="T29" fmla="*/ 257 h 373"/>
                  <a:gd name="T30" fmla="*/ 71 w 292"/>
                  <a:gd name="T31" fmla="*/ 275 h 373"/>
                  <a:gd name="T32" fmla="*/ 81 w 292"/>
                  <a:gd name="T33" fmla="*/ 332 h 373"/>
                  <a:gd name="T34" fmla="*/ 72 w 292"/>
                  <a:gd name="T35" fmla="*/ 366 h 373"/>
                  <a:gd name="T36" fmla="*/ 64 w 292"/>
                  <a:gd name="T37" fmla="*/ 362 h 373"/>
                  <a:gd name="T38" fmla="*/ 43 w 292"/>
                  <a:gd name="T39" fmla="*/ 307 h 373"/>
                  <a:gd name="T40" fmla="*/ 41 w 292"/>
                  <a:gd name="T41" fmla="*/ 284 h 373"/>
                  <a:gd name="T42" fmla="*/ 20 w 292"/>
                  <a:gd name="T43" fmla="*/ 259 h 373"/>
                  <a:gd name="T44" fmla="*/ 0 w 292"/>
                  <a:gd name="T45" fmla="*/ 250 h 373"/>
                  <a:gd name="T46" fmla="*/ 11 w 292"/>
                  <a:gd name="T47" fmla="*/ 205 h 373"/>
                  <a:gd name="T48" fmla="*/ 61 w 292"/>
                  <a:gd name="T49" fmla="*/ 193 h 373"/>
                  <a:gd name="T50" fmla="*/ 99 w 292"/>
                  <a:gd name="T51" fmla="*/ 193 h 373"/>
                  <a:gd name="T52" fmla="*/ 105 w 292"/>
                  <a:gd name="T53" fmla="*/ 174 h 373"/>
                  <a:gd name="T54" fmla="*/ 97 w 292"/>
                  <a:gd name="T55" fmla="*/ 144 h 373"/>
                  <a:gd name="T56" fmla="*/ 69 w 292"/>
                  <a:gd name="T57" fmla="*/ 123 h 373"/>
                  <a:gd name="T58" fmla="*/ 27 w 292"/>
                  <a:gd name="T59" fmla="*/ 91 h 373"/>
                  <a:gd name="T60" fmla="*/ 24 w 292"/>
                  <a:gd name="T61" fmla="*/ 53 h 373"/>
                  <a:gd name="T62" fmla="*/ 28 w 292"/>
                  <a:gd name="T63" fmla="*/ 44 h 373"/>
                  <a:gd name="T64" fmla="*/ 35 w 292"/>
                  <a:gd name="T65" fmla="*/ 14 h 373"/>
                  <a:gd name="T66" fmla="*/ 37 w 292"/>
                  <a:gd name="T67" fmla="*/ 9 h 373"/>
                  <a:gd name="T68" fmla="*/ 48 w 292"/>
                  <a:gd name="T69" fmla="*/ 9 h 373"/>
                  <a:gd name="T70" fmla="*/ 70 w 292"/>
                  <a:gd name="T71" fmla="*/ 0 h 373"/>
                  <a:gd name="T72" fmla="*/ 100 w 292"/>
                  <a:gd name="T73" fmla="*/ 19 h 373"/>
                  <a:gd name="T74" fmla="*/ 72 w 292"/>
                  <a:gd name="T75" fmla="*/ 66 h 373"/>
                  <a:gd name="T76" fmla="*/ 62 w 292"/>
                  <a:gd name="T77" fmla="*/ 78 h 373"/>
                  <a:gd name="T78" fmla="*/ 54 w 292"/>
                  <a:gd name="T79" fmla="*/ 87 h 373"/>
                  <a:gd name="T80" fmla="*/ 65 w 292"/>
                  <a:gd name="T81" fmla="*/ 94 h 373"/>
                  <a:gd name="T82" fmla="*/ 108 w 292"/>
                  <a:gd name="T83" fmla="*/ 98 h 373"/>
                  <a:gd name="T84" fmla="*/ 175 w 292"/>
                  <a:gd name="T85" fmla="*/ 119 h 373"/>
                  <a:gd name="T86" fmla="*/ 182 w 292"/>
                  <a:gd name="T87" fmla="*/ 125 h 373"/>
                  <a:gd name="T88" fmla="*/ 223 w 292"/>
                  <a:gd name="T89" fmla="*/ 153 h 373"/>
                  <a:gd name="T90" fmla="*/ 247 w 292"/>
                  <a:gd name="T91" fmla="*/ 165 h 373"/>
                  <a:gd name="T92" fmla="*/ 258 w 292"/>
                  <a:gd name="T93" fmla="*/ 174 h 373"/>
                  <a:gd name="T94" fmla="*/ 274 w 292"/>
                  <a:gd name="T95" fmla="*/ 207 h 373"/>
                  <a:gd name="T96" fmla="*/ 292 w 292"/>
                  <a:gd name="T97" fmla="*/ 227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2" h="373">
                    <a:moveTo>
                      <a:pt x="292" y="227"/>
                    </a:moveTo>
                    <a:cubicBezTo>
                      <a:pt x="287" y="242"/>
                      <a:pt x="280" y="250"/>
                      <a:pt x="264" y="237"/>
                    </a:cubicBezTo>
                    <a:cubicBezTo>
                      <a:pt x="262" y="235"/>
                      <a:pt x="257" y="234"/>
                      <a:pt x="255" y="235"/>
                    </a:cubicBezTo>
                    <a:cubicBezTo>
                      <a:pt x="242" y="238"/>
                      <a:pt x="231" y="235"/>
                      <a:pt x="219" y="229"/>
                    </a:cubicBezTo>
                    <a:cubicBezTo>
                      <a:pt x="211" y="225"/>
                      <a:pt x="203" y="224"/>
                      <a:pt x="201" y="238"/>
                    </a:cubicBezTo>
                    <a:cubicBezTo>
                      <a:pt x="199" y="252"/>
                      <a:pt x="204" y="276"/>
                      <a:pt x="175" y="267"/>
                    </a:cubicBezTo>
                    <a:cubicBezTo>
                      <a:pt x="159" y="282"/>
                      <a:pt x="143" y="280"/>
                      <a:pt x="127" y="267"/>
                    </a:cubicBezTo>
                    <a:cubicBezTo>
                      <a:pt x="124" y="265"/>
                      <a:pt x="118" y="266"/>
                      <a:pt x="117" y="271"/>
                    </a:cubicBezTo>
                    <a:cubicBezTo>
                      <a:pt x="116" y="275"/>
                      <a:pt x="119" y="277"/>
                      <a:pt x="122" y="279"/>
                    </a:cubicBezTo>
                    <a:cubicBezTo>
                      <a:pt x="124" y="280"/>
                      <a:pt x="126" y="281"/>
                      <a:pt x="129" y="283"/>
                    </a:cubicBezTo>
                    <a:cubicBezTo>
                      <a:pt x="133" y="285"/>
                      <a:pt x="138" y="288"/>
                      <a:pt x="137" y="293"/>
                    </a:cubicBezTo>
                    <a:cubicBezTo>
                      <a:pt x="137" y="299"/>
                      <a:pt x="130" y="300"/>
                      <a:pt x="125" y="301"/>
                    </a:cubicBezTo>
                    <a:cubicBezTo>
                      <a:pt x="117" y="304"/>
                      <a:pt x="108" y="301"/>
                      <a:pt x="100" y="306"/>
                    </a:cubicBezTo>
                    <a:cubicBezTo>
                      <a:pt x="100" y="295"/>
                      <a:pt x="100" y="284"/>
                      <a:pt x="100" y="273"/>
                    </a:cubicBezTo>
                    <a:cubicBezTo>
                      <a:pt x="100" y="259"/>
                      <a:pt x="91" y="257"/>
                      <a:pt x="81" y="257"/>
                    </a:cubicBezTo>
                    <a:cubicBezTo>
                      <a:pt x="72" y="258"/>
                      <a:pt x="70" y="265"/>
                      <a:pt x="71" y="275"/>
                    </a:cubicBezTo>
                    <a:cubicBezTo>
                      <a:pt x="75" y="294"/>
                      <a:pt x="67" y="313"/>
                      <a:pt x="81" y="332"/>
                    </a:cubicBezTo>
                    <a:cubicBezTo>
                      <a:pt x="85" y="338"/>
                      <a:pt x="78" y="356"/>
                      <a:pt x="72" y="366"/>
                    </a:cubicBezTo>
                    <a:cubicBezTo>
                      <a:pt x="69" y="373"/>
                      <a:pt x="65" y="367"/>
                      <a:pt x="64" y="362"/>
                    </a:cubicBezTo>
                    <a:cubicBezTo>
                      <a:pt x="62" y="342"/>
                      <a:pt x="61" y="322"/>
                      <a:pt x="43" y="307"/>
                    </a:cubicBezTo>
                    <a:cubicBezTo>
                      <a:pt x="37" y="302"/>
                      <a:pt x="39" y="291"/>
                      <a:pt x="41" y="284"/>
                    </a:cubicBezTo>
                    <a:cubicBezTo>
                      <a:pt x="46" y="265"/>
                      <a:pt x="35" y="260"/>
                      <a:pt x="20" y="259"/>
                    </a:cubicBezTo>
                    <a:cubicBezTo>
                      <a:pt x="12" y="258"/>
                      <a:pt x="6" y="254"/>
                      <a:pt x="0" y="250"/>
                    </a:cubicBezTo>
                    <a:cubicBezTo>
                      <a:pt x="3" y="235"/>
                      <a:pt x="3" y="220"/>
                      <a:pt x="11" y="205"/>
                    </a:cubicBezTo>
                    <a:cubicBezTo>
                      <a:pt x="24" y="182"/>
                      <a:pt x="41" y="176"/>
                      <a:pt x="61" y="193"/>
                    </a:cubicBezTo>
                    <a:cubicBezTo>
                      <a:pt x="73" y="204"/>
                      <a:pt x="86" y="193"/>
                      <a:pt x="99" y="193"/>
                    </a:cubicBezTo>
                    <a:cubicBezTo>
                      <a:pt x="108" y="193"/>
                      <a:pt x="105" y="182"/>
                      <a:pt x="105" y="174"/>
                    </a:cubicBezTo>
                    <a:cubicBezTo>
                      <a:pt x="106" y="163"/>
                      <a:pt x="116" y="150"/>
                      <a:pt x="97" y="144"/>
                    </a:cubicBezTo>
                    <a:cubicBezTo>
                      <a:pt x="86" y="141"/>
                      <a:pt x="85" y="127"/>
                      <a:pt x="69" y="123"/>
                    </a:cubicBezTo>
                    <a:cubicBezTo>
                      <a:pt x="55" y="119"/>
                      <a:pt x="36" y="109"/>
                      <a:pt x="27" y="91"/>
                    </a:cubicBezTo>
                    <a:cubicBezTo>
                      <a:pt x="21" y="79"/>
                      <a:pt x="19" y="66"/>
                      <a:pt x="24" y="53"/>
                    </a:cubicBezTo>
                    <a:cubicBezTo>
                      <a:pt x="25" y="50"/>
                      <a:pt x="26" y="44"/>
                      <a:pt x="28" y="44"/>
                    </a:cubicBezTo>
                    <a:cubicBezTo>
                      <a:pt x="47" y="37"/>
                      <a:pt x="47" y="27"/>
                      <a:pt x="35" y="14"/>
                    </a:cubicBezTo>
                    <a:cubicBezTo>
                      <a:pt x="34" y="13"/>
                      <a:pt x="36" y="10"/>
                      <a:pt x="37" y="9"/>
                    </a:cubicBezTo>
                    <a:cubicBezTo>
                      <a:pt x="40" y="6"/>
                      <a:pt x="45" y="6"/>
                      <a:pt x="48" y="9"/>
                    </a:cubicBezTo>
                    <a:cubicBezTo>
                      <a:pt x="59" y="22"/>
                      <a:pt x="65" y="14"/>
                      <a:pt x="70" y="0"/>
                    </a:cubicBezTo>
                    <a:cubicBezTo>
                      <a:pt x="73" y="20"/>
                      <a:pt x="84" y="24"/>
                      <a:pt x="100" y="19"/>
                    </a:cubicBezTo>
                    <a:cubicBezTo>
                      <a:pt x="85" y="31"/>
                      <a:pt x="74" y="45"/>
                      <a:pt x="72" y="66"/>
                    </a:cubicBezTo>
                    <a:cubicBezTo>
                      <a:pt x="71" y="71"/>
                      <a:pt x="66" y="74"/>
                      <a:pt x="62" y="78"/>
                    </a:cubicBezTo>
                    <a:cubicBezTo>
                      <a:pt x="59" y="80"/>
                      <a:pt x="52" y="81"/>
                      <a:pt x="54" y="87"/>
                    </a:cubicBezTo>
                    <a:cubicBezTo>
                      <a:pt x="55" y="92"/>
                      <a:pt x="61" y="93"/>
                      <a:pt x="65" y="94"/>
                    </a:cubicBezTo>
                    <a:cubicBezTo>
                      <a:pt x="79" y="99"/>
                      <a:pt x="93" y="99"/>
                      <a:pt x="108" y="98"/>
                    </a:cubicBezTo>
                    <a:cubicBezTo>
                      <a:pt x="132" y="99"/>
                      <a:pt x="151" y="117"/>
                      <a:pt x="175" y="119"/>
                    </a:cubicBezTo>
                    <a:cubicBezTo>
                      <a:pt x="178" y="119"/>
                      <a:pt x="181" y="122"/>
                      <a:pt x="182" y="125"/>
                    </a:cubicBezTo>
                    <a:cubicBezTo>
                      <a:pt x="188" y="146"/>
                      <a:pt x="205" y="151"/>
                      <a:pt x="223" y="153"/>
                    </a:cubicBezTo>
                    <a:cubicBezTo>
                      <a:pt x="233" y="154"/>
                      <a:pt x="242" y="156"/>
                      <a:pt x="247" y="165"/>
                    </a:cubicBezTo>
                    <a:cubicBezTo>
                      <a:pt x="250" y="169"/>
                      <a:pt x="253" y="173"/>
                      <a:pt x="258" y="174"/>
                    </a:cubicBezTo>
                    <a:cubicBezTo>
                      <a:pt x="275" y="179"/>
                      <a:pt x="280" y="189"/>
                      <a:pt x="274" y="207"/>
                    </a:cubicBezTo>
                    <a:cubicBezTo>
                      <a:pt x="269" y="222"/>
                      <a:pt x="281" y="224"/>
                      <a:pt x="292" y="227"/>
                    </a:cubicBezTo>
                    <a:close/>
                  </a:path>
                </a:pathLst>
              </a:custGeom>
              <a:solidFill>
                <a:srgbClr val="F3A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" name="Freeform 27">
                <a:extLst>
                  <a:ext uri="{FF2B5EF4-FFF2-40B4-BE49-F238E27FC236}">
                    <a16:creationId xmlns:a16="http://schemas.microsoft.com/office/drawing/2014/main" id="{E08DD191-6EEE-CD11-040A-D70B64E4AC8D}"/>
                  </a:ext>
                </a:extLst>
              </p:cNvPr>
              <p:cNvSpPr/>
              <p:nvPr/>
            </p:nvSpPr>
            <p:spPr bwMode="auto">
              <a:xfrm>
                <a:off x="2654" y="1505"/>
                <a:ext cx="112" cy="33"/>
              </a:xfrm>
              <a:custGeom>
                <a:avLst/>
                <a:gdLst>
                  <a:gd name="T0" fmla="*/ 9 w 406"/>
                  <a:gd name="T1" fmla="*/ 29 h 122"/>
                  <a:gd name="T2" fmla="*/ 68 w 406"/>
                  <a:gd name="T3" fmla="*/ 14 h 122"/>
                  <a:gd name="T4" fmla="*/ 81 w 406"/>
                  <a:gd name="T5" fmla="*/ 24 h 122"/>
                  <a:gd name="T6" fmla="*/ 136 w 406"/>
                  <a:gd name="T7" fmla="*/ 1 h 122"/>
                  <a:gd name="T8" fmla="*/ 147 w 406"/>
                  <a:gd name="T9" fmla="*/ 4 h 122"/>
                  <a:gd name="T10" fmla="*/ 218 w 406"/>
                  <a:gd name="T11" fmla="*/ 37 h 122"/>
                  <a:gd name="T12" fmla="*/ 241 w 406"/>
                  <a:gd name="T13" fmla="*/ 48 h 122"/>
                  <a:gd name="T14" fmla="*/ 305 w 406"/>
                  <a:gd name="T15" fmla="*/ 60 h 122"/>
                  <a:gd name="T16" fmla="*/ 310 w 406"/>
                  <a:gd name="T17" fmla="*/ 50 h 122"/>
                  <a:gd name="T18" fmla="*/ 322 w 406"/>
                  <a:gd name="T19" fmla="*/ 29 h 122"/>
                  <a:gd name="T20" fmla="*/ 319 w 406"/>
                  <a:gd name="T21" fmla="*/ 48 h 122"/>
                  <a:gd name="T22" fmla="*/ 332 w 406"/>
                  <a:gd name="T23" fmla="*/ 65 h 122"/>
                  <a:gd name="T24" fmla="*/ 349 w 406"/>
                  <a:gd name="T25" fmla="*/ 59 h 122"/>
                  <a:gd name="T26" fmla="*/ 362 w 406"/>
                  <a:gd name="T27" fmla="*/ 47 h 122"/>
                  <a:gd name="T28" fmla="*/ 363 w 406"/>
                  <a:gd name="T29" fmla="*/ 65 h 122"/>
                  <a:gd name="T30" fmla="*/ 406 w 406"/>
                  <a:gd name="T31" fmla="*/ 65 h 122"/>
                  <a:gd name="T32" fmla="*/ 283 w 406"/>
                  <a:gd name="T33" fmla="*/ 90 h 122"/>
                  <a:gd name="T34" fmla="*/ 209 w 406"/>
                  <a:gd name="T35" fmla="*/ 105 h 122"/>
                  <a:gd name="T36" fmla="*/ 190 w 406"/>
                  <a:gd name="T37" fmla="*/ 107 h 122"/>
                  <a:gd name="T38" fmla="*/ 111 w 406"/>
                  <a:gd name="T39" fmla="*/ 117 h 122"/>
                  <a:gd name="T40" fmla="*/ 107 w 406"/>
                  <a:gd name="T41" fmla="*/ 119 h 122"/>
                  <a:gd name="T42" fmla="*/ 82 w 406"/>
                  <a:gd name="T43" fmla="*/ 109 h 122"/>
                  <a:gd name="T44" fmla="*/ 97 w 406"/>
                  <a:gd name="T45" fmla="*/ 90 h 122"/>
                  <a:gd name="T46" fmla="*/ 85 w 406"/>
                  <a:gd name="T47" fmla="*/ 61 h 122"/>
                  <a:gd name="T48" fmla="*/ 42 w 406"/>
                  <a:gd name="T49" fmla="*/ 70 h 122"/>
                  <a:gd name="T50" fmla="*/ 7 w 406"/>
                  <a:gd name="T51" fmla="*/ 69 h 122"/>
                  <a:gd name="T52" fmla="*/ 0 w 406"/>
                  <a:gd name="T53" fmla="*/ 61 h 122"/>
                  <a:gd name="T54" fmla="*/ 6 w 406"/>
                  <a:gd name="T55" fmla="*/ 54 h 122"/>
                  <a:gd name="T56" fmla="*/ 60 w 406"/>
                  <a:gd name="T57" fmla="*/ 39 h 122"/>
                  <a:gd name="T58" fmla="*/ 9 w 406"/>
                  <a:gd name="T59" fmla="*/ 29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06" h="122">
                    <a:moveTo>
                      <a:pt x="9" y="29"/>
                    </a:moveTo>
                    <a:cubicBezTo>
                      <a:pt x="29" y="24"/>
                      <a:pt x="49" y="23"/>
                      <a:pt x="68" y="14"/>
                    </a:cubicBezTo>
                    <a:cubicBezTo>
                      <a:pt x="76" y="10"/>
                      <a:pt x="76" y="20"/>
                      <a:pt x="81" y="24"/>
                    </a:cubicBezTo>
                    <a:cubicBezTo>
                      <a:pt x="94" y="4"/>
                      <a:pt x="117" y="8"/>
                      <a:pt x="136" y="1"/>
                    </a:cubicBezTo>
                    <a:cubicBezTo>
                      <a:pt x="139" y="0"/>
                      <a:pt x="146" y="0"/>
                      <a:pt x="147" y="4"/>
                    </a:cubicBezTo>
                    <a:cubicBezTo>
                      <a:pt x="158" y="41"/>
                      <a:pt x="190" y="34"/>
                      <a:pt x="218" y="37"/>
                    </a:cubicBezTo>
                    <a:cubicBezTo>
                      <a:pt x="228" y="38"/>
                      <a:pt x="235" y="40"/>
                      <a:pt x="241" y="48"/>
                    </a:cubicBezTo>
                    <a:cubicBezTo>
                      <a:pt x="253" y="64"/>
                      <a:pt x="289" y="70"/>
                      <a:pt x="305" y="60"/>
                    </a:cubicBezTo>
                    <a:cubicBezTo>
                      <a:pt x="309" y="58"/>
                      <a:pt x="309" y="53"/>
                      <a:pt x="310" y="50"/>
                    </a:cubicBezTo>
                    <a:cubicBezTo>
                      <a:pt x="312" y="43"/>
                      <a:pt x="315" y="35"/>
                      <a:pt x="322" y="29"/>
                    </a:cubicBezTo>
                    <a:cubicBezTo>
                      <a:pt x="326" y="38"/>
                      <a:pt x="319" y="42"/>
                      <a:pt x="319" y="48"/>
                    </a:cubicBezTo>
                    <a:cubicBezTo>
                      <a:pt x="318" y="57"/>
                      <a:pt x="325" y="62"/>
                      <a:pt x="332" y="65"/>
                    </a:cubicBezTo>
                    <a:cubicBezTo>
                      <a:pt x="340" y="69"/>
                      <a:pt x="344" y="63"/>
                      <a:pt x="349" y="59"/>
                    </a:cubicBezTo>
                    <a:cubicBezTo>
                      <a:pt x="354" y="55"/>
                      <a:pt x="352" y="43"/>
                      <a:pt x="362" y="47"/>
                    </a:cubicBezTo>
                    <a:cubicBezTo>
                      <a:pt x="370" y="51"/>
                      <a:pt x="360" y="59"/>
                      <a:pt x="363" y="65"/>
                    </a:cubicBezTo>
                    <a:cubicBezTo>
                      <a:pt x="377" y="65"/>
                      <a:pt x="391" y="65"/>
                      <a:pt x="406" y="65"/>
                    </a:cubicBezTo>
                    <a:cubicBezTo>
                      <a:pt x="365" y="78"/>
                      <a:pt x="324" y="84"/>
                      <a:pt x="283" y="90"/>
                    </a:cubicBezTo>
                    <a:cubicBezTo>
                      <a:pt x="258" y="93"/>
                      <a:pt x="234" y="100"/>
                      <a:pt x="209" y="105"/>
                    </a:cubicBezTo>
                    <a:cubicBezTo>
                      <a:pt x="203" y="109"/>
                      <a:pt x="196" y="108"/>
                      <a:pt x="190" y="107"/>
                    </a:cubicBezTo>
                    <a:cubicBezTo>
                      <a:pt x="162" y="98"/>
                      <a:pt x="137" y="111"/>
                      <a:pt x="111" y="117"/>
                    </a:cubicBezTo>
                    <a:cubicBezTo>
                      <a:pt x="110" y="118"/>
                      <a:pt x="108" y="118"/>
                      <a:pt x="107" y="119"/>
                    </a:cubicBezTo>
                    <a:cubicBezTo>
                      <a:pt x="96" y="122"/>
                      <a:pt x="87" y="120"/>
                      <a:pt x="82" y="109"/>
                    </a:cubicBezTo>
                    <a:cubicBezTo>
                      <a:pt x="76" y="96"/>
                      <a:pt x="89" y="95"/>
                      <a:pt x="97" y="90"/>
                    </a:cubicBezTo>
                    <a:cubicBezTo>
                      <a:pt x="87" y="83"/>
                      <a:pt x="80" y="75"/>
                      <a:pt x="85" y="61"/>
                    </a:cubicBezTo>
                    <a:cubicBezTo>
                      <a:pt x="70" y="62"/>
                      <a:pt x="55" y="62"/>
                      <a:pt x="42" y="70"/>
                    </a:cubicBezTo>
                    <a:cubicBezTo>
                      <a:pt x="31" y="76"/>
                      <a:pt x="19" y="72"/>
                      <a:pt x="7" y="69"/>
                    </a:cubicBezTo>
                    <a:cubicBezTo>
                      <a:pt x="3" y="68"/>
                      <a:pt x="0" y="65"/>
                      <a:pt x="0" y="61"/>
                    </a:cubicBezTo>
                    <a:cubicBezTo>
                      <a:pt x="0" y="57"/>
                      <a:pt x="3" y="55"/>
                      <a:pt x="6" y="54"/>
                    </a:cubicBezTo>
                    <a:cubicBezTo>
                      <a:pt x="26" y="49"/>
                      <a:pt x="45" y="44"/>
                      <a:pt x="60" y="39"/>
                    </a:cubicBezTo>
                    <a:cubicBezTo>
                      <a:pt x="45" y="40"/>
                      <a:pt x="27" y="37"/>
                      <a:pt x="9" y="29"/>
                    </a:cubicBezTo>
                    <a:close/>
                  </a:path>
                </a:pathLst>
              </a:custGeom>
              <a:solidFill>
                <a:srgbClr val="F4CA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" name="Freeform 28">
                <a:extLst>
                  <a:ext uri="{FF2B5EF4-FFF2-40B4-BE49-F238E27FC236}">
                    <a16:creationId xmlns:a16="http://schemas.microsoft.com/office/drawing/2014/main" id="{3D126172-BAB7-0636-2053-D9763D8F1366}"/>
                  </a:ext>
                </a:extLst>
              </p:cNvPr>
              <p:cNvSpPr/>
              <p:nvPr/>
            </p:nvSpPr>
            <p:spPr bwMode="auto">
              <a:xfrm>
                <a:off x="2905" y="585"/>
                <a:ext cx="76" cy="39"/>
              </a:xfrm>
              <a:custGeom>
                <a:avLst/>
                <a:gdLst>
                  <a:gd name="T0" fmla="*/ 276 w 276"/>
                  <a:gd name="T1" fmla="*/ 112 h 144"/>
                  <a:gd name="T2" fmla="*/ 242 w 276"/>
                  <a:gd name="T3" fmla="*/ 120 h 144"/>
                  <a:gd name="T4" fmla="*/ 225 w 276"/>
                  <a:gd name="T5" fmla="*/ 137 h 144"/>
                  <a:gd name="T6" fmla="*/ 213 w 276"/>
                  <a:gd name="T7" fmla="*/ 143 h 144"/>
                  <a:gd name="T8" fmla="*/ 210 w 276"/>
                  <a:gd name="T9" fmla="*/ 131 h 144"/>
                  <a:gd name="T10" fmla="*/ 206 w 276"/>
                  <a:gd name="T11" fmla="*/ 124 h 144"/>
                  <a:gd name="T12" fmla="*/ 188 w 276"/>
                  <a:gd name="T13" fmla="*/ 134 h 144"/>
                  <a:gd name="T14" fmla="*/ 188 w 276"/>
                  <a:gd name="T15" fmla="*/ 122 h 144"/>
                  <a:gd name="T16" fmla="*/ 194 w 276"/>
                  <a:gd name="T17" fmla="*/ 108 h 144"/>
                  <a:gd name="T18" fmla="*/ 169 w 276"/>
                  <a:gd name="T19" fmla="*/ 96 h 144"/>
                  <a:gd name="T20" fmla="*/ 137 w 276"/>
                  <a:gd name="T21" fmla="*/ 84 h 144"/>
                  <a:gd name="T22" fmla="*/ 100 w 276"/>
                  <a:gd name="T23" fmla="*/ 73 h 144"/>
                  <a:gd name="T24" fmla="*/ 16 w 276"/>
                  <a:gd name="T25" fmla="*/ 73 h 144"/>
                  <a:gd name="T26" fmla="*/ 3 w 276"/>
                  <a:gd name="T27" fmla="*/ 57 h 144"/>
                  <a:gd name="T28" fmla="*/ 20 w 276"/>
                  <a:gd name="T29" fmla="*/ 37 h 144"/>
                  <a:gd name="T30" fmla="*/ 29 w 276"/>
                  <a:gd name="T31" fmla="*/ 20 h 144"/>
                  <a:gd name="T32" fmla="*/ 100 w 276"/>
                  <a:gd name="T33" fmla="*/ 0 h 144"/>
                  <a:gd name="T34" fmla="*/ 224 w 276"/>
                  <a:gd name="T35" fmla="*/ 56 h 144"/>
                  <a:gd name="T36" fmla="*/ 259 w 276"/>
                  <a:gd name="T37" fmla="*/ 99 h 144"/>
                  <a:gd name="T38" fmla="*/ 276 w 276"/>
                  <a:gd name="T39" fmla="*/ 112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6" h="144">
                    <a:moveTo>
                      <a:pt x="276" y="112"/>
                    </a:moveTo>
                    <a:cubicBezTo>
                      <a:pt x="262" y="102"/>
                      <a:pt x="251" y="107"/>
                      <a:pt x="242" y="120"/>
                    </a:cubicBezTo>
                    <a:cubicBezTo>
                      <a:pt x="237" y="126"/>
                      <a:pt x="231" y="131"/>
                      <a:pt x="225" y="137"/>
                    </a:cubicBezTo>
                    <a:cubicBezTo>
                      <a:pt x="222" y="140"/>
                      <a:pt x="219" y="144"/>
                      <a:pt x="213" y="143"/>
                    </a:cubicBezTo>
                    <a:cubicBezTo>
                      <a:pt x="206" y="141"/>
                      <a:pt x="209" y="136"/>
                      <a:pt x="210" y="131"/>
                    </a:cubicBezTo>
                    <a:cubicBezTo>
                      <a:pt x="211" y="127"/>
                      <a:pt x="210" y="125"/>
                      <a:pt x="206" y="124"/>
                    </a:cubicBezTo>
                    <a:cubicBezTo>
                      <a:pt x="197" y="122"/>
                      <a:pt x="194" y="131"/>
                      <a:pt x="188" y="134"/>
                    </a:cubicBezTo>
                    <a:cubicBezTo>
                      <a:pt x="182" y="130"/>
                      <a:pt x="185" y="126"/>
                      <a:pt x="188" y="122"/>
                    </a:cubicBezTo>
                    <a:cubicBezTo>
                      <a:pt x="191" y="117"/>
                      <a:pt x="200" y="111"/>
                      <a:pt x="194" y="108"/>
                    </a:cubicBezTo>
                    <a:cubicBezTo>
                      <a:pt x="187" y="103"/>
                      <a:pt x="180" y="91"/>
                      <a:pt x="169" y="96"/>
                    </a:cubicBezTo>
                    <a:cubicBezTo>
                      <a:pt x="154" y="103"/>
                      <a:pt x="145" y="92"/>
                      <a:pt x="137" y="84"/>
                    </a:cubicBezTo>
                    <a:cubicBezTo>
                      <a:pt x="126" y="71"/>
                      <a:pt x="115" y="73"/>
                      <a:pt x="100" y="73"/>
                    </a:cubicBezTo>
                    <a:cubicBezTo>
                      <a:pt x="72" y="74"/>
                      <a:pt x="44" y="90"/>
                      <a:pt x="16" y="73"/>
                    </a:cubicBezTo>
                    <a:cubicBezTo>
                      <a:pt x="8" y="68"/>
                      <a:pt x="4" y="64"/>
                      <a:pt x="3" y="57"/>
                    </a:cubicBezTo>
                    <a:cubicBezTo>
                      <a:pt x="17" y="57"/>
                      <a:pt x="0" y="33"/>
                      <a:pt x="20" y="37"/>
                    </a:cubicBezTo>
                    <a:cubicBezTo>
                      <a:pt x="30" y="38"/>
                      <a:pt x="30" y="28"/>
                      <a:pt x="29" y="20"/>
                    </a:cubicBezTo>
                    <a:cubicBezTo>
                      <a:pt x="49" y="2"/>
                      <a:pt x="75" y="4"/>
                      <a:pt x="100" y="0"/>
                    </a:cubicBezTo>
                    <a:cubicBezTo>
                      <a:pt x="145" y="10"/>
                      <a:pt x="190" y="22"/>
                      <a:pt x="224" y="56"/>
                    </a:cubicBezTo>
                    <a:cubicBezTo>
                      <a:pt x="226" y="84"/>
                      <a:pt x="232" y="92"/>
                      <a:pt x="259" y="99"/>
                    </a:cubicBezTo>
                    <a:cubicBezTo>
                      <a:pt x="267" y="101"/>
                      <a:pt x="272" y="105"/>
                      <a:pt x="276" y="112"/>
                    </a:cubicBezTo>
                    <a:close/>
                  </a:path>
                </a:pathLst>
              </a:custGeom>
              <a:solidFill>
                <a:srgbClr val="F5B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" name="Freeform 29">
                <a:extLst>
                  <a:ext uri="{FF2B5EF4-FFF2-40B4-BE49-F238E27FC236}">
                    <a16:creationId xmlns:a16="http://schemas.microsoft.com/office/drawing/2014/main" id="{E9100542-6F23-778B-F2E2-8B6C2F1C75A1}"/>
                  </a:ext>
                </a:extLst>
              </p:cNvPr>
              <p:cNvSpPr/>
              <p:nvPr/>
            </p:nvSpPr>
            <p:spPr bwMode="auto">
              <a:xfrm>
                <a:off x="2932" y="576"/>
                <a:ext cx="73" cy="53"/>
              </a:xfrm>
              <a:custGeom>
                <a:avLst/>
                <a:gdLst>
                  <a:gd name="T0" fmla="*/ 124 w 264"/>
                  <a:gd name="T1" fmla="*/ 87 h 191"/>
                  <a:gd name="T2" fmla="*/ 105 w 264"/>
                  <a:gd name="T3" fmla="*/ 78 h 191"/>
                  <a:gd name="T4" fmla="*/ 71 w 264"/>
                  <a:gd name="T5" fmla="*/ 62 h 191"/>
                  <a:gd name="T6" fmla="*/ 67 w 264"/>
                  <a:gd name="T7" fmla="*/ 62 h 191"/>
                  <a:gd name="T8" fmla="*/ 0 w 264"/>
                  <a:gd name="T9" fmla="*/ 31 h 191"/>
                  <a:gd name="T10" fmla="*/ 53 w 264"/>
                  <a:gd name="T11" fmla="*/ 8 h 191"/>
                  <a:gd name="T12" fmla="*/ 100 w 264"/>
                  <a:gd name="T13" fmla="*/ 14 h 191"/>
                  <a:gd name="T14" fmla="*/ 125 w 264"/>
                  <a:gd name="T15" fmla="*/ 26 h 191"/>
                  <a:gd name="T16" fmla="*/ 135 w 264"/>
                  <a:gd name="T17" fmla="*/ 38 h 191"/>
                  <a:gd name="T18" fmla="*/ 139 w 264"/>
                  <a:gd name="T19" fmla="*/ 45 h 191"/>
                  <a:gd name="T20" fmla="*/ 170 w 264"/>
                  <a:gd name="T21" fmla="*/ 63 h 191"/>
                  <a:gd name="T22" fmla="*/ 206 w 264"/>
                  <a:gd name="T23" fmla="*/ 94 h 191"/>
                  <a:gd name="T24" fmla="*/ 211 w 264"/>
                  <a:gd name="T25" fmla="*/ 116 h 191"/>
                  <a:gd name="T26" fmla="*/ 209 w 264"/>
                  <a:gd name="T27" fmla="*/ 123 h 191"/>
                  <a:gd name="T28" fmla="*/ 246 w 264"/>
                  <a:gd name="T29" fmla="*/ 156 h 191"/>
                  <a:gd name="T30" fmla="*/ 255 w 264"/>
                  <a:gd name="T31" fmla="*/ 172 h 191"/>
                  <a:gd name="T32" fmla="*/ 264 w 264"/>
                  <a:gd name="T33" fmla="*/ 191 h 191"/>
                  <a:gd name="T34" fmla="*/ 238 w 264"/>
                  <a:gd name="T35" fmla="*/ 178 h 191"/>
                  <a:gd name="T36" fmla="*/ 221 w 264"/>
                  <a:gd name="T37" fmla="*/ 169 h 191"/>
                  <a:gd name="T38" fmla="*/ 159 w 264"/>
                  <a:gd name="T39" fmla="*/ 116 h 191"/>
                  <a:gd name="T40" fmla="*/ 124 w 264"/>
                  <a:gd name="T41" fmla="*/ 87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4" h="191">
                    <a:moveTo>
                      <a:pt x="124" y="87"/>
                    </a:moveTo>
                    <a:cubicBezTo>
                      <a:pt x="116" y="88"/>
                      <a:pt x="111" y="83"/>
                      <a:pt x="105" y="78"/>
                    </a:cubicBezTo>
                    <a:cubicBezTo>
                      <a:pt x="96" y="68"/>
                      <a:pt x="88" y="55"/>
                      <a:pt x="71" y="62"/>
                    </a:cubicBezTo>
                    <a:cubicBezTo>
                      <a:pt x="70" y="63"/>
                      <a:pt x="68" y="63"/>
                      <a:pt x="67" y="62"/>
                    </a:cubicBezTo>
                    <a:cubicBezTo>
                      <a:pt x="49" y="43"/>
                      <a:pt x="22" y="43"/>
                      <a:pt x="0" y="31"/>
                    </a:cubicBezTo>
                    <a:cubicBezTo>
                      <a:pt x="16" y="19"/>
                      <a:pt x="35" y="15"/>
                      <a:pt x="53" y="8"/>
                    </a:cubicBezTo>
                    <a:cubicBezTo>
                      <a:pt x="72" y="0"/>
                      <a:pt x="86" y="6"/>
                      <a:pt x="100" y="14"/>
                    </a:cubicBezTo>
                    <a:cubicBezTo>
                      <a:pt x="108" y="19"/>
                      <a:pt x="116" y="24"/>
                      <a:pt x="125" y="26"/>
                    </a:cubicBezTo>
                    <a:cubicBezTo>
                      <a:pt x="131" y="28"/>
                      <a:pt x="136" y="30"/>
                      <a:pt x="135" y="38"/>
                    </a:cubicBezTo>
                    <a:cubicBezTo>
                      <a:pt x="134" y="43"/>
                      <a:pt x="137" y="46"/>
                      <a:pt x="139" y="45"/>
                    </a:cubicBezTo>
                    <a:cubicBezTo>
                      <a:pt x="156" y="40"/>
                      <a:pt x="161" y="55"/>
                      <a:pt x="170" y="63"/>
                    </a:cubicBezTo>
                    <a:cubicBezTo>
                      <a:pt x="181" y="74"/>
                      <a:pt x="188" y="90"/>
                      <a:pt x="206" y="94"/>
                    </a:cubicBezTo>
                    <a:cubicBezTo>
                      <a:pt x="209" y="94"/>
                      <a:pt x="229" y="104"/>
                      <a:pt x="211" y="116"/>
                    </a:cubicBezTo>
                    <a:cubicBezTo>
                      <a:pt x="209" y="118"/>
                      <a:pt x="208" y="123"/>
                      <a:pt x="209" y="123"/>
                    </a:cubicBezTo>
                    <a:cubicBezTo>
                      <a:pt x="233" y="121"/>
                      <a:pt x="217" y="163"/>
                      <a:pt x="246" y="156"/>
                    </a:cubicBezTo>
                    <a:cubicBezTo>
                      <a:pt x="253" y="154"/>
                      <a:pt x="255" y="166"/>
                      <a:pt x="255" y="172"/>
                    </a:cubicBezTo>
                    <a:cubicBezTo>
                      <a:pt x="256" y="179"/>
                      <a:pt x="258" y="186"/>
                      <a:pt x="264" y="191"/>
                    </a:cubicBezTo>
                    <a:cubicBezTo>
                      <a:pt x="253" y="191"/>
                      <a:pt x="243" y="190"/>
                      <a:pt x="238" y="178"/>
                    </a:cubicBezTo>
                    <a:cubicBezTo>
                      <a:pt x="234" y="170"/>
                      <a:pt x="226" y="172"/>
                      <a:pt x="221" y="169"/>
                    </a:cubicBezTo>
                    <a:cubicBezTo>
                      <a:pt x="199" y="153"/>
                      <a:pt x="180" y="133"/>
                      <a:pt x="159" y="116"/>
                    </a:cubicBezTo>
                    <a:cubicBezTo>
                      <a:pt x="148" y="107"/>
                      <a:pt x="138" y="94"/>
                      <a:pt x="124" y="87"/>
                    </a:cubicBezTo>
                    <a:close/>
                  </a:path>
                </a:pathLst>
              </a:custGeom>
              <a:solidFill>
                <a:srgbClr val="F8D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" name="Freeform 30">
                <a:extLst>
                  <a:ext uri="{FF2B5EF4-FFF2-40B4-BE49-F238E27FC236}">
                    <a16:creationId xmlns:a16="http://schemas.microsoft.com/office/drawing/2014/main" id="{0118D047-45EF-F503-DA26-A921A4A56891}"/>
                  </a:ext>
                </a:extLst>
              </p:cNvPr>
              <p:cNvSpPr/>
              <p:nvPr/>
            </p:nvSpPr>
            <p:spPr bwMode="auto">
              <a:xfrm>
                <a:off x="3097" y="968"/>
                <a:ext cx="72" cy="57"/>
              </a:xfrm>
              <a:custGeom>
                <a:avLst/>
                <a:gdLst>
                  <a:gd name="T0" fmla="*/ 184 w 261"/>
                  <a:gd name="T1" fmla="*/ 136 h 207"/>
                  <a:gd name="T2" fmla="*/ 164 w 261"/>
                  <a:gd name="T3" fmla="*/ 136 h 207"/>
                  <a:gd name="T4" fmla="*/ 162 w 261"/>
                  <a:gd name="T5" fmla="*/ 109 h 207"/>
                  <a:gd name="T6" fmla="*/ 153 w 261"/>
                  <a:gd name="T7" fmla="*/ 91 h 207"/>
                  <a:gd name="T8" fmla="*/ 151 w 261"/>
                  <a:gd name="T9" fmla="*/ 91 h 207"/>
                  <a:gd name="T10" fmla="*/ 79 w 261"/>
                  <a:gd name="T11" fmla="*/ 55 h 207"/>
                  <a:gd name="T12" fmla="*/ 75 w 261"/>
                  <a:gd name="T13" fmla="*/ 54 h 207"/>
                  <a:gd name="T14" fmla="*/ 0 w 261"/>
                  <a:gd name="T15" fmla="*/ 7 h 207"/>
                  <a:gd name="T16" fmla="*/ 24 w 261"/>
                  <a:gd name="T17" fmla="*/ 8 h 207"/>
                  <a:gd name="T18" fmla="*/ 125 w 261"/>
                  <a:gd name="T19" fmla="*/ 39 h 207"/>
                  <a:gd name="T20" fmla="*/ 176 w 261"/>
                  <a:gd name="T21" fmla="*/ 46 h 207"/>
                  <a:gd name="T22" fmla="*/ 229 w 261"/>
                  <a:gd name="T23" fmla="*/ 104 h 207"/>
                  <a:gd name="T24" fmla="*/ 257 w 261"/>
                  <a:gd name="T25" fmla="*/ 174 h 207"/>
                  <a:gd name="T26" fmla="*/ 252 w 261"/>
                  <a:gd name="T27" fmla="*/ 207 h 207"/>
                  <a:gd name="T28" fmla="*/ 246 w 261"/>
                  <a:gd name="T29" fmla="*/ 163 h 207"/>
                  <a:gd name="T30" fmla="*/ 228 w 261"/>
                  <a:gd name="T31" fmla="*/ 146 h 207"/>
                  <a:gd name="T32" fmla="*/ 213 w 261"/>
                  <a:gd name="T33" fmla="*/ 141 h 207"/>
                  <a:gd name="T34" fmla="*/ 184 w 261"/>
                  <a:gd name="T35" fmla="*/ 13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1" h="206">
                    <a:moveTo>
                      <a:pt x="184" y="136"/>
                    </a:moveTo>
                    <a:cubicBezTo>
                      <a:pt x="177" y="139"/>
                      <a:pt x="170" y="143"/>
                      <a:pt x="164" y="136"/>
                    </a:cubicBezTo>
                    <a:cubicBezTo>
                      <a:pt x="157" y="128"/>
                      <a:pt x="158" y="118"/>
                      <a:pt x="162" y="109"/>
                    </a:cubicBezTo>
                    <a:cubicBezTo>
                      <a:pt x="166" y="99"/>
                      <a:pt x="168" y="91"/>
                      <a:pt x="153" y="91"/>
                    </a:cubicBezTo>
                    <a:cubicBezTo>
                      <a:pt x="152" y="91"/>
                      <a:pt x="151" y="91"/>
                      <a:pt x="151" y="91"/>
                    </a:cubicBezTo>
                    <a:cubicBezTo>
                      <a:pt x="133" y="65"/>
                      <a:pt x="102" y="69"/>
                      <a:pt x="79" y="55"/>
                    </a:cubicBezTo>
                    <a:cubicBezTo>
                      <a:pt x="77" y="55"/>
                      <a:pt x="75" y="54"/>
                      <a:pt x="75" y="54"/>
                    </a:cubicBezTo>
                    <a:cubicBezTo>
                      <a:pt x="65" y="14"/>
                      <a:pt x="21" y="29"/>
                      <a:pt x="0" y="7"/>
                    </a:cubicBezTo>
                    <a:cubicBezTo>
                      <a:pt x="8" y="0"/>
                      <a:pt x="18" y="6"/>
                      <a:pt x="24" y="8"/>
                    </a:cubicBezTo>
                    <a:cubicBezTo>
                      <a:pt x="57" y="23"/>
                      <a:pt x="93" y="24"/>
                      <a:pt x="125" y="39"/>
                    </a:cubicBezTo>
                    <a:cubicBezTo>
                      <a:pt x="141" y="46"/>
                      <a:pt x="159" y="39"/>
                      <a:pt x="176" y="46"/>
                    </a:cubicBezTo>
                    <a:cubicBezTo>
                      <a:pt x="203" y="57"/>
                      <a:pt x="215" y="81"/>
                      <a:pt x="229" y="104"/>
                    </a:cubicBezTo>
                    <a:cubicBezTo>
                      <a:pt x="243" y="125"/>
                      <a:pt x="250" y="150"/>
                      <a:pt x="257" y="174"/>
                    </a:cubicBezTo>
                    <a:cubicBezTo>
                      <a:pt x="261" y="186"/>
                      <a:pt x="259" y="197"/>
                      <a:pt x="252" y="207"/>
                    </a:cubicBezTo>
                    <a:cubicBezTo>
                      <a:pt x="246" y="193"/>
                      <a:pt x="248" y="177"/>
                      <a:pt x="246" y="163"/>
                    </a:cubicBezTo>
                    <a:cubicBezTo>
                      <a:pt x="245" y="151"/>
                      <a:pt x="243" y="141"/>
                      <a:pt x="228" y="146"/>
                    </a:cubicBezTo>
                    <a:cubicBezTo>
                      <a:pt x="221" y="148"/>
                      <a:pt x="216" y="146"/>
                      <a:pt x="213" y="141"/>
                    </a:cubicBezTo>
                    <a:cubicBezTo>
                      <a:pt x="205" y="128"/>
                      <a:pt x="195" y="129"/>
                      <a:pt x="184" y="136"/>
                    </a:cubicBezTo>
                    <a:close/>
                  </a:path>
                </a:pathLst>
              </a:custGeom>
              <a:solidFill>
                <a:srgbClr val="E5B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" name="Freeform 31">
                <a:extLst>
                  <a:ext uri="{FF2B5EF4-FFF2-40B4-BE49-F238E27FC236}">
                    <a16:creationId xmlns:a16="http://schemas.microsoft.com/office/drawing/2014/main" id="{63470E7E-0AC7-A968-70F0-5B06F23B5406}"/>
                  </a:ext>
                </a:extLst>
              </p:cNvPr>
              <p:cNvSpPr/>
              <p:nvPr/>
            </p:nvSpPr>
            <p:spPr bwMode="auto">
              <a:xfrm>
                <a:off x="2347" y="1186"/>
                <a:ext cx="42" cy="50"/>
              </a:xfrm>
              <a:custGeom>
                <a:avLst/>
                <a:gdLst>
                  <a:gd name="T0" fmla="*/ 100 w 153"/>
                  <a:gd name="T1" fmla="*/ 162 h 181"/>
                  <a:gd name="T2" fmla="*/ 71 w 153"/>
                  <a:gd name="T3" fmla="*/ 162 h 181"/>
                  <a:gd name="T4" fmla="*/ 51 w 153"/>
                  <a:gd name="T5" fmla="*/ 163 h 181"/>
                  <a:gd name="T6" fmla="*/ 26 w 153"/>
                  <a:gd name="T7" fmla="*/ 168 h 181"/>
                  <a:gd name="T8" fmla="*/ 12 w 153"/>
                  <a:gd name="T9" fmla="*/ 175 h 181"/>
                  <a:gd name="T10" fmla="*/ 17 w 153"/>
                  <a:gd name="T11" fmla="*/ 159 h 181"/>
                  <a:gd name="T12" fmla="*/ 22 w 153"/>
                  <a:gd name="T13" fmla="*/ 155 h 181"/>
                  <a:gd name="T14" fmla="*/ 19 w 153"/>
                  <a:gd name="T15" fmla="*/ 126 h 181"/>
                  <a:gd name="T16" fmla="*/ 9 w 153"/>
                  <a:gd name="T17" fmla="*/ 118 h 181"/>
                  <a:gd name="T18" fmla="*/ 19 w 153"/>
                  <a:gd name="T19" fmla="*/ 110 h 181"/>
                  <a:gd name="T20" fmla="*/ 24 w 153"/>
                  <a:gd name="T21" fmla="*/ 100 h 181"/>
                  <a:gd name="T22" fmla="*/ 30 w 153"/>
                  <a:gd name="T23" fmla="*/ 78 h 181"/>
                  <a:gd name="T24" fmla="*/ 47 w 153"/>
                  <a:gd name="T25" fmla="*/ 71 h 181"/>
                  <a:gd name="T26" fmla="*/ 35 w 153"/>
                  <a:gd name="T27" fmla="*/ 57 h 181"/>
                  <a:gd name="T28" fmla="*/ 27 w 153"/>
                  <a:gd name="T29" fmla="*/ 45 h 181"/>
                  <a:gd name="T30" fmla="*/ 39 w 153"/>
                  <a:gd name="T31" fmla="*/ 40 h 181"/>
                  <a:gd name="T32" fmla="*/ 66 w 153"/>
                  <a:gd name="T33" fmla="*/ 24 h 181"/>
                  <a:gd name="T34" fmla="*/ 123 w 153"/>
                  <a:gd name="T35" fmla="*/ 6 h 181"/>
                  <a:gd name="T36" fmla="*/ 153 w 153"/>
                  <a:gd name="T37" fmla="*/ 21 h 181"/>
                  <a:gd name="T38" fmla="*/ 125 w 153"/>
                  <a:gd name="T39" fmla="*/ 32 h 181"/>
                  <a:gd name="T40" fmla="*/ 96 w 153"/>
                  <a:gd name="T41" fmla="*/ 46 h 181"/>
                  <a:gd name="T42" fmla="*/ 105 w 153"/>
                  <a:gd name="T43" fmla="*/ 52 h 181"/>
                  <a:gd name="T44" fmla="*/ 117 w 153"/>
                  <a:gd name="T45" fmla="*/ 63 h 181"/>
                  <a:gd name="T46" fmla="*/ 106 w 153"/>
                  <a:gd name="T47" fmla="*/ 74 h 181"/>
                  <a:gd name="T48" fmla="*/ 72 w 153"/>
                  <a:gd name="T49" fmla="*/ 120 h 181"/>
                  <a:gd name="T50" fmla="*/ 83 w 153"/>
                  <a:gd name="T51" fmla="*/ 131 h 181"/>
                  <a:gd name="T52" fmla="*/ 109 w 153"/>
                  <a:gd name="T53" fmla="*/ 141 h 181"/>
                  <a:gd name="T54" fmla="*/ 133 w 153"/>
                  <a:gd name="T55" fmla="*/ 148 h 181"/>
                  <a:gd name="T56" fmla="*/ 133 w 153"/>
                  <a:gd name="T57" fmla="*/ 153 h 181"/>
                  <a:gd name="T58" fmla="*/ 114 w 153"/>
                  <a:gd name="T59" fmla="*/ 161 h 181"/>
                  <a:gd name="T60" fmla="*/ 104 w 153"/>
                  <a:gd name="T61" fmla="*/ 165 h 181"/>
                  <a:gd name="T62" fmla="*/ 100 w 153"/>
                  <a:gd name="T63" fmla="*/ 16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3" h="181">
                    <a:moveTo>
                      <a:pt x="100" y="162"/>
                    </a:moveTo>
                    <a:cubicBezTo>
                      <a:pt x="91" y="148"/>
                      <a:pt x="80" y="151"/>
                      <a:pt x="71" y="162"/>
                    </a:cubicBezTo>
                    <a:cubicBezTo>
                      <a:pt x="64" y="170"/>
                      <a:pt x="59" y="172"/>
                      <a:pt x="51" y="163"/>
                    </a:cubicBezTo>
                    <a:cubicBezTo>
                      <a:pt x="40" y="151"/>
                      <a:pt x="33" y="163"/>
                      <a:pt x="26" y="168"/>
                    </a:cubicBezTo>
                    <a:cubicBezTo>
                      <a:pt x="21" y="172"/>
                      <a:pt x="18" y="181"/>
                      <a:pt x="12" y="175"/>
                    </a:cubicBezTo>
                    <a:cubicBezTo>
                      <a:pt x="6" y="170"/>
                      <a:pt x="14" y="164"/>
                      <a:pt x="17" y="159"/>
                    </a:cubicBezTo>
                    <a:cubicBezTo>
                      <a:pt x="19" y="157"/>
                      <a:pt x="20" y="156"/>
                      <a:pt x="22" y="155"/>
                    </a:cubicBezTo>
                    <a:cubicBezTo>
                      <a:pt x="36" y="144"/>
                      <a:pt x="35" y="133"/>
                      <a:pt x="19" y="126"/>
                    </a:cubicBezTo>
                    <a:cubicBezTo>
                      <a:pt x="15" y="124"/>
                      <a:pt x="9" y="125"/>
                      <a:pt x="9" y="118"/>
                    </a:cubicBezTo>
                    <a:cubicBezTo>
                      <a:pt x="10" y="113"/>
                      <a:pt x="14" y="110"/>
                      <a:pt x="19" y="110"/>
                    </a:cubicBezTo>
                    <a:cubicBezTo>
                      <a:pt x="25" y="109"/>
                      <a:pt x="32" y="105"/>
                      <a:pt x="24" y="100"/>
                    </a:cubicBezTo>
                    <a:cubicBezTo>
                      <a:pt x="0" y="85"/>
                      <a:pt x="24" y="83"/>
                      <a:pt x="30" y="78"/>
                    </a:cubicBezTo>
                    <a:cubicBezTo>
                      <a:pt x="34" y="75"/>
                      <a:pt x="45" y="79"/>
                      <a:pt x="47" y="71"/>
                    </a:cubicBezTo>
                    <a:cubicBezTo>
                      <a:pt x="49" y="62"/>
                      <a:pt x="38" y="62"/>
                      <a:pt x="35" y="57"/>
                    </a:cubicBezTo>
                    <a:cubicBezTo>
                      <a:pt x="31" y="53"/>
                      <a:pt x="24" y="50"/>
                      <a:pt x="27" y="45"/>
                    </a:cubicBezTo>
                    <a:cubicBezTo>
                      <a:pt x="28" y="42"/>
                      <a:pt x="35" y="39"/>
                      <a:pt x="39" y="40"/>
                    </a:cubicBezTo>
                    <a:cubicBezTo>
                      <a:pt x="51" y="40"/>
                      <a:pt x="57" y="30"/>
                      <a:pt x="66" y="24"/>
                    </a:cubicBezTo>
                    <a:cubicBezTo>
                      <a:pt x="83" y="14"/>
                      <a:pt x="104" y="17"/>
                      <a:pt x="123" y="6"/>
                    </a:cubicBezTo>
                    <a:cubicBezTo>
                      <a:pt x="133" y="0"/>
                      <a:pt x="147" y="7"/>
                      <a:pt x="153" y="21"/>
                    </a:cubicBezTo>
                    <a:cubicBezTo>
                      <a:pt x="145" y="30"/>
                      <a:pt x="134" y="28"/>
                      <a:pt x="125" y="32"/>
                    </a:cubicBezTo>
                    <a:cubicBezTo>
                      <a:pt x="115" y="36"/>
                      <a:pt x="103" y="37"/>
                      <a:pt x="96" y="46"/>
                    </a:cubicBezTo>
                    <a:cubicBezTo>
                      <a:pt x="98" y="52"/>
                      <a:pt x="102" y="51"/>
                      <a:pt x="105" y="52"/>
                    </a:cubicBezTo>
                    <a:cubicBezTo>
                      <a:pt x="111" y="54"/>
                      <a:pt x="117" y="56"/>
                      <a:pt x="117" y="63"/>
                    </a:cubicBezTo>
                    <a:cubicBezTo>
                      <a:pt x="117" y="70"/>
                      <a:pt x="111" y="72"/>
                      <a:pt x="106" y="74"/>
                    </a:cubicBezTo>
                    <a:cubicBezTo>
                      <a:pt x="84" y="81"/>
                      <a:pt x="80" y="102"/>
                      <a:pt x="72" y="120"/>
                    </a:cubicBezTo>
                    <a:cubicBezTo>
                      <a:pt x="67" y="129"/>
                      <a:pt x="76" y="132"/>
                      <a:pt x="83" y="131"/>
                    </a:cubicBezTo>
                    <a:cubicBezTo>
                      <a:pt x="94" y="129"/>
                      <a:pt x="102" y="132"/>
                      <a:pt x="109" y="141"/>
                    </a:cubicBezTo>
                    <a:cubicBezTo>
                      <a:pt x="114" y="149"/>
                      <a:pt x="125" y="143"/>
                      <a:pt x="133" y="148"/>
                    </a:cubicBezTo>
                    <a:cubicBezTo>
                      <a:pt x="134" y="150"/>
                      <a:pt x="134" y="152"/>
                      <a:pt x="133" y="153"/>
                    </a:cubicBezTo>
                    <a:cubicBezTo>
                      <a:pt x="130" y="163"/>
                      <a:pt x="124" y="168"/>
                      <a:pt x="114" y="161"/>
                    </a:cubicBezTo>
                    <a:cubicBezTo>
                      <a:pt x="109" y="157"/>
                      <a:pt x="107" y="162"/>
                      <a:pt x="104" y="165"/>
                    </a:cubicBezTo>
                    <a:cubicBezTo>
                      <a:pt x="103" y="164"/>
                      <a:pt x="102" y="163"/>
                      <a:pt x="100" y="162"/>
                    </a:cubicBezTo>
                    <a:close/>
                  </a:path>
                </a:pathLst>
              </a:custGeom>
              <a:solidFill>
                <a:srgbClr val="F8CD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" name="Freeform 32">
                <a:extLst>
                  <a:ext uri="{FF2B5EF4-FFF2-40B4-BE49-F238E27FC236}">
                    <a16:creationId xmlns:a16="http://schemas.microsoft.com/office/drawing/2014/main" id="{09E20820-BEB3-B608-0CA3-7B4C276EAC34}"/>
                  </a:ext>
                </a:extLst>
              </p:cNvPr>
              <p:cNvSpPr/>
              <p:nvPr/>
            </p:nvSpPr>
            <p:spPr bwMode="auto">
              <a:xfrm>
                <a:off x="3069" y="851"/>
                <a:ext cx="43" cy="57"/>
              </a:xfrm>
              <a:custGeom>
                <a:avLst/>
                <a:gdLst>
                  <a:gd name="T0" fmla="*/ 143 w 158"/>
                  <a:gd name="T1" fmla="*/ 208 h 208"/>
                  <a:gd name="T2" fmla="*/ 118 w 158"/>
                  <a:gd name="T3" fmla="*/ 175 h 208"/>
                  <a:gd name="T4" fmla="*/ 121 w 158"/>
                  <a:gd name="T5" fmla="*/ 164 h 208"/>
                  <a:gd name="T6" fmla="*/ 120 w 158"/>
                  <a:gd name="T7" fmla="*/ 122 h 208"/>
                  <a:gd name="T8" fmla="*/ 89 w 158"/>
                  <a:gd name="T9" fmla="*/ 79 h 208"/>
                  <a:gd name="T10" fmla="*/ 24 w 158"/>
                  <a:gd name="T11" fmla="*/ 31 h 208"/>
                  <a:gd name="T12" fmla="*/ 0 w 158"/>
                  <a:gd name="T13" fmla="*/ 12 h 208"/>
                  <a:gd name="T14" fmla="*/ 1 w 158"/>
                  <a:gd name="T15" fmla="*/ 7 h 208"/>
                  <a:gd name="T16" fmla="*/ 10 w 158"/>
                  <a:gd name="T17" fmla="*/ 5 h 208"/>
                  <a:gd name="T18" fmla="*/ 23 w 158"/>
                  <a:gd name="T19" fmla="*/ 0 h 208"/>
                  <a:gd name="T20" fmla="*/ 144 w 158"/>
                  <a:gd name="T21" fmla="*/ 97 h 208"/>
                  <a:gd name="T22" fmla="*/ 148 w 158"/>
                  <a:gd name="T23" fmla="*/ 171 h 208"/>
                  <a:gd name="T24" fmla="*/ 143 w 158"/>
                  <a:gd name="T25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8" h="208">
                    <a:moveTo>
                      <a:pt x="143" y="208"/>
                    </a:moveTo>
                    <a:cubicBezTo>
                      <a:pt x="132" y="200"/>
                      <a:pt x="129" y="184"/>
                      <a:pt x="118" y="175"/>
                    </a:cubicBezTo>
                    <a:cubicBezTo>
                      <a:pt x="113" y="172"/>
                      <a:pt x="118" y="167"/>
                      <a:pt x="121" y="164"/>
                    </a:cubicBezTo>
                    <a:cubicBezTo>
                      <a:pt x="140" y="142"/>
                      <a:pt x="141" y="142"/>
                      <a:pt x="120" y="122"/>
                    </a:cubicBezTo>
                    <a:cubicBezTo>
                      <a:pt x="106" y="110"/>
                      <a:pt x="100" y="93"/>
                      <a:pt x="89" y="79"/>
                    </a:cubicBezTo>
                    <a:cubicBezTo>
                      <a:pt x="72" y="57"/>
                      <a:pt x="51" y="40"/>
                      <a:pt x="24" y="31"/>
                    </a:cubicBezTo>
                    <a:cubicBezTo>
                      <a:pt x="13" y="28"/>
                      <a:pt x="17" y="8"/>
                      <a:pt x="0" y="12"/>
                    </a:cubicBezTo>
                    <a:cubicBezTo>
                      <a:pt x="1" y="10"/>
                      <a:pt x="0" y="8"/>
                      <a:pt x="1" y="7"/>
                    </a:cubicBezTo>
                    <a:cubicBezTo>
                      <a:pt x="3" y="4"/>
                      <a:pt x="6" y="4"/>
                      <a:pt x="10" y="5"/>
                    </a:cubicBezTo>
                    <a:cubicBezTo>
                      <a:pt x="15" y="6"/>
                      <a:pt x="25" y="16"/>
                      <a:pt x="23" y="0"/>
                    </a:cubicBezTo>
                    <a:cubicBezTo>
                      <a:pt x="79" y="12"/>
                      <a:pt x="123" y="43"/>
                      <a:pt x="144" y="97"/>
                    </a:cubicBezTo>
                    <a:cubicBezTo>
                      <a:pt x="153" y="119"/>
                      <a:pt x="158" y="146"/>
                      <a:pt x="148" y="171"/>
                    </a:cubicBezTo>
                    <a:cubicBezTo>
                      <a:pt x="144" y="183"/>
                      <a:pt x="152" y="196"/>
                      <a:pt x="143" y="208"/>
                    </a:cubicBezTo>
                    <a:close/>
                  </a:path>
                </a:pathLst>
              </a:custGeom>
              <a:solidFill>
                <a:srgbClr val="F2B7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" name="Freeform 33">
                <a:extLst>
                  <a:ext uri="{FF2B5EF4-FFF2-40B4-BE49-F238E27FC236}">
                    <a16:creationId xmlns:a16="http://schemas.microsoft.com/office/drawing/2014/main" id="{2728B703-B107-2F8A-09C9-6C84414FB544}"/>
                  </a:ext>
                </a:extLst>
              </p:cNvPr>
              <p:cNvSpPr/>
              <p:nvPr/>
            </p:nvSpPr>
            <p:spPr bwMode="auto">
              <a:xfrm>
                <a:off x="2592" y="802"/>
                <a:ext cx="54" cy="39"/>
              </a:xfrm>
              <a:custGeom>
                <a:avLst/>
                <a:gdLst>
                  <a:gd name="T0" fmla="*/ 196 w 196"/>
                  <a:gd name="T1" fmla="*/ 82 h 145"/>
                  <a:gd name="T2" fmla="*/ 183 w 196"/>
                  <a:gd name="T3" fmla="*/ 67 h 145"/>
                  <a:gd name="T4" fmla="*/ 169 w 196"/>
                  <a:gd name="T5" fmla="*/ 54 h 145"/>
                  <a:gd name="T6" fmla="*/ 114 w 196"/>
                  <a:gd name="T7" fmla="*/ 57 h 145"/>
                  <a:gd name="T8" fmla="*/ 92 w 196"/>
                  <a:gd name="T9" fmla="*/ 79 h 145"/>
                  <a:gd name="T10" fmla="*/ 73 w 196"/>
                  <a:gd name="T11" fmla="*/ 92 h 145"/>
                  <a:gd name="T12" fmla="*/ 63 w 196"/>
                  <a:gd name="T13" fmla="*/ 91 h 145"/>
                  <a:gd name="T14" fmla="*/ 54 w 196"/>
                  <a:gd name="T15" fmla="*/ 101 h 145"/>
                  <a:gd name="T16" fmla="*/ 66 w 196"/>
                  <a:gd name="T17" fmla="*/ 105 h 145"/>
                  <a:gd name="T18" fmla="*/ 84 w 196"/>
                  <a:gd name="T19" fmla="*/ 99 h 145"/>
                  <a:gd name="T20" fmla="*/ 62 w 196"/>
                  <a:gd name="T21" fmla="*/ 116 h 145"/>
                  <a:gd name="T22" fmla="*/ 42 w 196"/>
                  <a:gd name="T23" fmla="*/ 115 h 145"/>
                  <a:gd name="T24" fmla="*/ 23 w 196"/>
                  <a:gd name="T25" fmla="*/ 133 h 145"/>
                  <a:gd name="T26" fmla="*/ 0 w 196"/>
                  <a:gd name="T27" fmla="*/ 145 h 145"/>
                  <a:gd name="T28" fmla="*/ 61 w 196"/>
                  <a:gd name="T29" fmla="*/ 77 h 145"/>
                  <a:gd name="T30" fmla="*/ 71 w 196"/>
                  <a:gd name="T31" fmla="*/ 68 h 145"/>
                  <a:gd name="T32" fmla="*/ 96 w 196"/>
                  <a:gd name="T33" fmla="*/ 37 h 145"/>
                  <a:gd name="T34" fmla="*/ 124 w 196"/>
                  <a:gd name="T35" fmla="*/ 13 h 145"/>
                  <a:gd name="T36" fmla="*/ 167 w 196"/>
                  <a:gd name="T37" fmla="*/ 7 h 145"/>
                  <a:gd name="T38" fmla="*/ 188 w 196"/>
                  <a:gd name="T39" fmla="*/ 38 h 145"/>
                  <a:gd name="T40" fmla="*/ 196 w 196"/>
                  <a:gd name="T41" fmla="*/ 66 h 145"/>
                  <a:gd name="T42" fmla="*/ 196 w 196"/>
                  <a:gd name="T43" fmla="*/ 8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6" h="145">
                    <a:moveTo>
                      <a:pt x="196" y="82"/>
                    </a:moveTo>
                    <a:cubicBezTo>
                      <a:pt x="187" y="81"/>
                      <a:pt x="182" y="75"/>
                      <a:pt x="183" y="67"/>
                    </a:cubicBezTo>
                    <a:cubicBezTo>
                      <a:pt x="186" y="53"/>
                      <a:pt x="178" y="53"/>
                      <a:pt x="169" y="54"/>
                    </a:cubicBezTo>
                    <a:cubicBezTo>
                      <a:pt x="150" y="54"/>
                      <a:pt x="133" y="47"/>
                      <a:pt x="114" y="57"/>
                    </a:cubicBezTo>
                    <a:cubicBezTo>
                      <a:pt x="103" y="62"/>
                      <a:pt x="94" y="66"/>
                      <a:pt x="92" y="79"/>
                    </a:cubicBezTo>
                    <a:cubicBezTo>
                      <a:pt x="91" y="92"/>
                      <a:pt x="84" y="94"/>
                      <a:pt x="73" y="92"/>
                    </a:cubicBezTo>
                    <a:cubicBezTo>
                      <a:pt x="70" y="91"/>
                      <a:pt x="66" y="90"/>
                      <a:pt x="63" y="91"/>
                    </a:cubicBezTo>
                    <a:cubicBezTo>
                      <a:pt x="59" y="92"/>
                      <a:pt x="52" y="94"/>
                      <a:pt x="54" y="101"/>
                    </a:cubicBezTo>
                    <a:cubicBezTo>
                      <a:pt x="55" y="107"/>
                      <a:pt x="61" y="106"/>
                      <a:pt x="66" y="105"/>
                    </a:cubicBezTo>
                    <a:cubicBezTo>
                      <a:pt x="71" y="103"/>
                      <a:pt x="77" y="101"/>
                      <a:pt x="84" y="99"/>
                    </a:cubicBezTo>
                    <a:cubicBezTo>
                      <a:pt x="82" y="114"/>
                      <a:pt x="75" y="120"/>
                      <a:pt x="62" y="116"/>
                    </a:cubicBezTo>
                    <a:cubicBezTo>
                      <a:pt x="55" y="114"/>
                      <a:pt x="49" y="115"/>
                      <a:pt x="42" y="115"/>
                    </a:cubicBezTo>
                    <a:cubicBezTo>
                      <a:pt x="29" y="116"/>
                      <a:pt x="24" y="118"/>
                      <a:pt x="23" y="133"/>
                    </a:cubicBezTo>
                    <a:cubicBezTo>
                      <a:pt x="23" y="145"/>
                      <a:pt x="7" y="140"/>
                      <a:pt x="0" y="145"/>
                    </a:cubicBezTo>
                    <a:cubicBezTo>
                      <a:pt x="14" y="116"/>
                      <a:pt x="28" y="88"/>
                      <a:pt x="61" y="77"/>
                    </a:cubicBezTo>
                    <a:cubicBezTo>
                      <a:pt x="66" y="75"/>
                      <a:pt x="72" y="73"/>
                      <a:pt x="71" y="68"/>
                    </a:cubicBezTo>
                    <a:cubicBezTo>
                      <a:pt x="70" y="50"/>
                      <a:pt x="85" y="45"/>
                      <a:pt x="96" y="37"/>
                    </a:cubicBezTo>
                    <a:cubicBezTo>
                      <a:pt x="106" y="30"/>
                      <a:pt x="116" y="23"/>
                      <a:pt x="124" y="13"/>
                    </a:cubicBezTo>
                    <a:cubicBezTo>
                      <a:pt x="135" y="0"/>
                      <a:pt x="153" y="6"/>
                      <a:pt x="167" y="7"/>
                    </a:cubicBezTo>
                    <a:cubicBezTo>
                      <a:pt x="182" y="8"/>
                      <a:pt x="183" y="26"/>
                      <a:pt x="188" y="38"/>
                    </a:cubicBezTo>
                    <a:cubicBezTo>
                      <a:pt x="191" y="47"/>
                      <a:pt x="191" y="57"/>
                      <a:pt x="196" y="66"/>
                    </a:cubicBezTo>
                    <a:cubicBezTo>
                      <a:pt x="196" y="71"/>
                      <a:pt x="196" y="76"/>
                      <a:pt x="196" y="82"/>
                    </a:cubicBezTo>
                    <a:close/>
                  </a:path>
                </a:pathLst>
              </a:custGeom>
              <a:solidFill>
                <a:srgbClr val="F7D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" name="Freeform 34">
                <a:extLst>
                  <a:ext uri="{FF2B5EF4-FFF2-40B4-BE49-F238E27FC236}">
                    <a16:creationId xmlns:a16="http://schemas.microsoft.com/office/drawing/2014/main" id="{2FD15A74-2CAD-0067-2C4F-A3BBCA8C2A6E}"/>
                  </a:ext>
                </a:extLst>
              </p:cNvPr>
              <p:cNvSpPr/>
              <p:nvPr/>
            </p:nvSpPr>
            <p:spPr bwMode="auto">
              <a:xfrm>
                <a:off x="2341" y="1491"/>
                <a:ext cx="36" cy="34"/>
              </a:xfrm>
              <a:custGeom>
                <a:avLst/>
                <a:gdLst>
                  <a:gd name="T0" fmla="*/ 118 w 130"/>
                  <a:gd name="T1" fmla="*/ 0 h 124"/>
                  <a:gd name="T2" fmla="*/ 127 w 130"/>
                  <a:gd name="T3" fmla="*/ 13 h 124"/>
                  <a:gd name="T4" fmla="*/ 114 w 130"/>
                  <a:gd name="T5" fmla="*/ 20 h 124"/>
                  <a:gd name="T6" fmla="*/ 68 w 130"/>
                  <a:gd name="T7" fmla="*/ 36 h 124"/>
                  <a:gd name="T8" fmla="*/ 63 w 130"/>
                  <a:gd name="T9" fmla="*/ 41 h 124"/>
                  <a:gd name="T10" fmla="*/ 37 w 130"/>
                  <a:gd name="T11" fmla="*/ 99 h 124"/>
                  <a:gd name="T12" fmla="*/ 13 w 130"/>
                  <a:gd name="T13" fmla="*/ 124 h 124"/>
                  <a:gd name="T14" fmla="*/ 0 w 130"/>
                  <a:gd name="T15" fmla="*/ 107 h 124"/>
                  <a:gd name="T16" fmla="*/ 27 w 130"/>
                  <a:gd name="T17" fmla="*/ 72 h 124"/>
                  <a:gd name="T18" fmla="*/ 64 w 130"/>
                  <a:gd name="T19" fmla="*/ 22 h 124"/>
                  <a:gd name="T20" fmla="*/ 118 w 130"/>
                  <a:gd name="T2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0" h="124">
                    <a:moveTo>
                      <a:pt x="118" y="0"/>
                    </a:moveTo>
                    <a:cubicBezTo>
                      <a:pt x="120" y="5"/>
                      <a:pt x="130" y="5"/>
                      <a:pt x="127" y="13"/>
                    </a:cubicBezTo>
                    <a:cubicBezTo>
                      <a:pt x="125" y="18"/>
                      <a:pt x="119" y="19"/>
                      <a:pt x="114" y="20"/>
                    </a:cubicBezTo>
                    <a:cubicBezTo>
                      <a:pt x="98" y="24"/>
                      <a:pt x="87" y="41"/>
                      <a:pt x="68" y="36"/>
                    </a:cubicBezTo>
                    <a:cubicBezTo>
                      <a:pt x="67" y="36"/>
                      <a:pt x="63" y="39"/>
                      <a:pt x="63" y="41"/>
                    </a:cubicBezTo>
                    <a:cubicBezTo>
                      <a:pt x="59" y="63"/>
                      <a:pt x="39" y="77"/>
                      <a:pt x="37" y="99"/>
                    </a:cubicBezTo>
                    <a:cubicBezTo>
                      <a:pt x="35" y="112"/>
                      <a:pt x="19" y="113"/>
                      <a:pt x="13" y="124"/>
                    </a:cubicBezTo>
                    <a:cubicBezTo>
                      <a:pt x="11" y="118"/>
                      <a:pt x="7" y="113"/>
                      <a:pt x="0" y="107"/>
                    </a:cubicBezTo>
                    <a:cubicBezTo>
                      <a:pt x="20" y="101"/>
                      <a:pt x="22" y="88"/>
                      <a:pt x="27" y="72"/>
                    </a:cubicBezTo>
                    <a:cubicBezTo>
                      <a:pt x="33" y="53"/>
                      <a:pt x="47" y="34"/>
                      <a:pt x="64" y="22"/>
                    </a:cubicBezTo>
                    <a:cubicBezTo>
                      <a:pt x="80" y="12"/>
                      <a:pt x="100" y="7"/>
                      <a:pt x="118" y="0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" name="Freeform 35">
                <a:extLst>
                  <a:ext uri="{FF2B5EF4-FFF2-40B4-BE49-F238E27FC236}">
                    <a16:creationId xmlns:a16="http://schemas.microsoft.com/office/drawing/2014/main" id="{CCB8BC19-6ACD-B474-E36E-342CDF13308A}"/>
                  </a:ext>
                </a:extLst>
              </p:cNvPr>
              <p:cNvSpPr/>
              <p:nvPr/>
            </p:nvSpPr>
            <p:spPr bwMode="auto">
              <a:xfrm>
                <a:off x="2448" y="1462"/>
                <a:ext cx="15" cy="10"/>
              </a:xfrm>
              <a:custGeom>
                <a:avLst/>
                <a:gdLst>
                  <a:gd name="T0" fmla="*/ 50 w 58"/>
                  <a:gd name="T1" fmla="*/ 1 h 38"/>
                  <a:gd name="T2" fmla="*/ 48 w 58"/>
                  <a:gd name="T3" fmla="*/ 18 h 38"/>
                  <a:gd name="T4" fmla="*/ 47 w 58"/>
                  <a:gd name="T5" fmla="*/ 32 h 38"/>
                  <a:gd name="T6" fmla="*/ 24 w 58"/>
                  <a:gd name="T7" fmla="*/ 28 h 38"/>
                  <a:gd name="T8" fmla="*/ 2 w 58"/>
                  <a:gd name="T9" fmla="*/ 17 h 38"/>
                  <a:gd name="T10" fmla="*/ 7 w 58"/>
                  <a:gd name="T11" fmla="*/ 8 h 38"/>
                  <a:gd name="T12" fmla="*/ 50 w 58"/>
                  <a:gd name="T13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50" y="1"/>
                    </a:moveTo>
                    <a:cubicBezTo>
                      <a:pt x="47" y="6"/>
                      <a:pt x="50" y="13"/>
                      <a:pt x="48" y="18"/>
                    </a:cubicBezTo>
                    <a:cubicBezTo>
                      <a:pt x="46" y="23"/>
                      <a:pt x="58" y="29"/>
                      <a:pt x="47" y="32"/>
                    </a:cubicBezTo>
                    <a:cubicBezTo>
                      <a:pt x="39" y="34"/>
                      <a:pt x="29" y="38"/>
                      <a:pt x="24" y="28"/>
                    </a:cubicBezTo>
                    <a:cubicBezTo>
                      <a:pt x="18" y="20"/>
                      <a:pt x="10" y="20"/>
                      <a:pt x="2" y="17"/>
                    </a:cubicBezTo>
                    <a:cubicBezTo>
                      <a:pt x="3" y="14"/>
                      <a:pt x="0" y="7"/>
                      <a:pt x="7" y="8"/>
                    </a:cubicBezTo>
                    <a:cubicBezTo>
                      <a:pt x="23" y="13"/>
                      <a:pt x="35" y="0"/>
                      <a:pt x="50" y="1"/>
                    </a:cubicBezTo>
                    <a:close/>
                  </a:path>
                </a:pathLst>
              </a:custGeom>
              <a:solidFill>
                <a:srgbClr val="EFD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" name="Freeform 36">
                <a:extLst>
                  <a:ext uri="{FF2B5EF4-FFF2-40B4-BE49-F238E27FC236}">
                    <a16:creationId xmlns:a16="http://schemas.microsoft.com/office/drawing/2014/main" id="{F69FE8EA-53E5-04F6-61F5-798A05F41227}"/>
                  </a:ext>
                </a:extLst>
              </p:cNvPr>
              <p:cNvSpPr/>
              <p:nvPr/>
            </p:nvSpPr>
            <p:spPr bwMode="auto">
              <a:xfrm>
                <a:off x="2484" y="1454"/>
                <a:ext cx="30" cy="3"/>
              </a:xfrm>
              <a:custGeom>
                <a:avLst/>
                <a:gdLst>
                  <a:gd name="T0" fmla="*/ 108 w 108"/>
                  <a:gd name="T1" fmla="*/ 1 h 11"/>
                  <a:gd name="T2" fmla="*/ 88 w 108"/>
                  <a:gd name="T3" fmla="*/ 9 h 11"/>
                  <a:gd name="T4" fmla="*/ 0 w 108"/>
                  <a:gd name="T5" fmla="*/ 9 h 11"/>
                  <a:gd name="T6" fmla="*/ 108 w 108"/>
                  <a:gd name="T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8" h="11">
                    <a:moveTo>
                      <a:pt x="108" y="1"/>
                    </a:moveTo>
                    <a:cubicBezTo>
                      <a:pt x="104" y="11"/>
                      <a:pt x="96" y="9"/>
                      <a:pt x="88" y="9"/>
                    </a:cubicBezTo>
                    <a:cubicBezTo>
                      <a:pt x="59" y="9"/>
                      <a:pt x="30" y="9"/>
                      <a:pt x="0" y="9"/>
                    </a:cubicBezTo>
                    <a:cubicBezTo>
                      <a:pt x="36" y="0"/>
                      <a:pt x="72" y="0"/>
                      <a:pt x="108" y="1"/>
                    </a:cubicBezTo>
                    <a:close/>
                  </a:path>
                </a:pathLst>
              </a:custGeom>
              <a:solidFill>
                <a:srgbClr val="EFD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" name="Freeform 37">
                <a:extLst>
                  <a:ext uri="{FF2B5EF4-FFF2-40B4-BE49-F238E27FC236}">
                    <a16:creationId xmlns:a16="http://schemas.microsoft.com/office/drawing/2014/main" id="{0186EA02-C2D4-F051-5CA3-FB38F3071F6F}"/>
                  </a:ext>
                </a:extLst>
              </p:cNvPr>
              <p:cNvSpPr/>
              <p:nvPr/>
            </p:nvSpPr>
            <p:spPr bwMode="auto">
              <a:xfrm>
                <a:off x="2456" y="1453"/>
                <a:ext cx="17" cy="8"/>
              </a:xfrm>
              <a:custGeom>
                <a:avLst/>
                <a:gdLst>
                  <a:gd name="T0" fmla="*/ 62 w 62"/>
                  <a:gd name="T1" fmla="*/ 14 h 30"/>
                  <a:gd name="T2" fmla="*/ 39 w 62"/>
                  <a:gd name="T3" fmla="*/ 20 h 30"/>
                  <a:gd name="T4" fmla="*/ 18 w 62"/>
                  <a:gd name="T5" fmla="*/ 30 h 30"/>
                  <a:gd name="T6" fmla="*/ 13 w 62"/>
                  <a:gd name="T7" fmla="*/ 28 h 30"/>
                  <a:gd name="T8" fmla="*/ 0 w 62"/>
                  <a:gd name="T9" fmla="*/ 20 h 30"/>
                  <a:gd name="T10" fmla="*/ 17 w 62"/>
                  <a:gd name="T11" fmla="*/ 4 h 30"/>
                  <a:gd name="T12" fmla="*/ 27 w 62"/>
                  <a:gd name="T13" fmla="*/ 8 h 30"/>
                  <a:gd name="T14" fmla="*/ 62 w 62"/>
                  <a:gd name="T15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30">
                    <a:moveTo>
                      <a:pt x="62" y="14"/>
                    </a:moveTo>
                    <a:cubicBezTo>
                      <a:pt x="56" y="20"/>
                      <a:pt x="47" y="22"/>
                      <a:pt x="39" y="20"/>
                    </a:cubicBezTo>
                    <a:cubicBezTo>
                      <a:pt x="28" y="17"/>
                      <a:pt x="23" y="23"/>
                      <a:pt x="18" y="30"/>
                    </a:cubicBezTo>
                    <a:cubicBezTo>
                      <a:pt x="16" y="29"/>
                      <a:pt x="15" y="28"/>
                      <a:pt x="13" y="28"/>
                    </a:cubicBezTo>
                    <a:cubicBezTo>
                      <a:pt x="8" y="26"/>
                      <a:pt x="0" y="26"/>
                      <a:pt x="0" y="20"/>
                    </a:cubicBezTo>
                    <a:cubicBezTo>
                      <a:pt x="1" y="11"/>
                      <a:pt x="12" y="11"/>
                      <a:pt x="17" y="4"/>
                    </a:cubicBezTo>
                    <a:cubicBezTo>
                      <a:pt x="21" y="0"/>
                      <a:pt x="23" y="6"/>
                      <a:pt x="27" y="8"/>
                    </a:cubicBezTo>
                    <a:cubicBezTo>
                      <a:pt x="37" y="16"/>
                      <a:pt x="50" y="14"/>
                      <a:pt x="62" y="14"/>
                    </a:cubicBezTo>
                    <a:close/>
                  </a:path>
                </a:pathLst>
              </a:custGeom>
              <a:solidFill>
                <a:srgbClr val="EFD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" name="Freeform 38">
                <a:extLst>
                  <a:ext uri="{FF2B5EF4-FFF2-40B4-BE49-F238E27FC236}">
                    <a16:creationId xmlns:a16="http://schemas.microsoft.com/office/drawing/2014/main" id="{C2F7326B-94FC-90B4-CB08-00379C074456}"/>
                  </a:ext>
                </a:extLst>
              </p:cNvPr>
              <p:cNvSpPr/>
              <p:nvPr/>
            </p:nvSpPr>
            <p:spPr bwMode="auto">
              <a:xfrm>
                <a:off x="2697" y="736"/>
                <a:ext cx="10" cy="15"/>
              </a:xfrm>
              <a:custGeom>
                <a:avLst/>
                <a:gdLst>
                  <a:gd name="T0" fmla="*/ 28 w 35"/>
                  <a:gd name="T1" fmla="*/ 0 h 53"/>
                  <a:gd name="T2" fmla="*/ 25 w 35"/>
                  <a:gd name="T3" fmla="*/ 12 h 53"/>
                  <a:gd name="T4" fmla="*/ 29 w 35"/>
                  <a:gd name="T5" fmla="*/ 34 h 53"/>
                  <a:gd name="T6" fmla="*/ 0 w 35"/>
                  <a:gd name="T7" fmla="*/ 53 h 53"/>
                  <a:gd name="T8" fmla="*/ 28 w 35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52">
                    <a:moveTo>
                      <a:pt x="28" y="0"/>
                    </a:moveTo>
                    <a:cubicBezTo>
                      <a:pt x="35" y="6"/>
                      <a:pt x="29" y="9"/>
                      <a:pt x="25" y="12"/>
                    </a:cubicBezTo>
                    <a:cubicBezTo>
                      <a:pt x="18" y="19"/>
                      <a:pt x="11" y="26"/>
                      <a:pt x="29" y="34"/>
                    </a:cubicBezTo>
                    <a:cubicBezTo>
                      <a:pt x="7" y="27"/>
                      <a:pt x="12" y="51"/>
                      <a:pt x="0" y="53"/>
                    </a:cubicBezTo>
                    <a:cubicBezTo>
                      <a:pt x="4" y="33"/>
                      <a:pt x="7" y="12"/>
                      <a:pt x="28" y="0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" name="Freeform 39">
                <a:extLst>
                  <a:ext uri="{FF2B5EF4-FFF2-40B4-BE49-F238E27FC236}">
                    <a16:creationId xmlns:a16="http://schemas.microsoft.com/office/drawing/2014/main" id="{CCF1AB4D-FD91-D1FF-A7D8-D0EF8E2B46EE}"/>
                  </a:ext>
                </a:extLst>
              </p:cNvPr>
              <p:cNvSpPr/>
              <p:nvPr/>
            </p:nvSpPr>
            <p:spPr bwMode="auto">
              <a:xfrm>
                <a:off x="2856" y="614"/>
                <a:ext cx="11" cy="9"/>
              </a:xfrm>
              <a:custGeom>
                <a:avLst/>
                <a:gdLst>
                  <a:gd name="T0" fmla="*/ 21 w 38"/>
                  <a:gd name="T1" fmla="*/ 0 h 30"/>
                  <a:gd name="T2" fmla="*/ 31 w 38"/>
                  <a:gd name="T3" fmla="*/ 22 h 30"/>
                  <a:gd name="T4" fmla="*/ 14 w 38"/>
                  <a:gd name="T5" fmla="*/ 25 h 30"/>
                  <a:gd name="T6" fmla="*/ 13 w 38"/>
                  <a:gd name="T7" fmla="*/ 11 h 30"/>
                  <a:gd name="T8" fmla="*/ 21 w 38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0">
                    <a:moveTo>
                      <a:pt x="21" y="0"/>
                    </a:moveTo>
                    <a:cubicBezTo>
                      <a:pt x="28" y="6"/>
                      <a:pt x="38" y="10"/>
                      <a:pt x="31" y="22"/>
                    </a:cubicBezTo>
                    <a:cubicBezTo>
                      <a:pt x="27" y="30"/>
                      <a:pt x="21" y="26"/>
                      <a:pt x="14" y="25"/>
                    </a:cubicBezTo>
                    <a:cubicBezTo>
                      <a:pt x="0" y="21"/>
                      <a:pt x="15" y="15"/>
                      <a:pt x="13" y="11"/>
                    </a:cubicBezTo>
                    <a:cubicBezTo>
                      <a:pt x="13" y="5"/>
                      <a:pt x="16" y="2"/>
                      <a:pt x="21" y="0"/>
                    </a:cubicBezTo>
                    <a:close/>
                  </a:path>
                </a:pathLst>
              </a:custGeom>
              <a:solidFill>
                <a:srgbClr val="F39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" name="Freeform 40">
                <a:extLst>
                  <a:ext uri="{FF2B5EF4-FFF2-40B4-BE49-F238E27FC236}">
                    <a16:creationId xmlns:a16="http://schemas.microsoft.com/office/drawing/2014/main" id="{6124D62A-DB86-040A-49B0-D53FF222F2A4}"/>
                  </a:ext>
                </a:extLst>
              </p:cNvPr>
              <p:cNvSpPr/>
              <p:nvPr/>
            </p:nvSpPr>
            <p:spPr bwMode="auto">
              <a:xfrm>
                <a:off x="2378" y="1234"/>
                <a:ext cx="9" cy="13"/>
              </a:xfrm>
              <a:custGeom>
                <a:avLst/>
                <a:gdLst>
                  <a:gd name="T0" fmla="*/ 0 w 32"/>
                  <a:gd name="T1" fmla="*/ 0 h 48"/>
                  <a:gd name="T2" fmla="*/ 28 w 32"/>
                  <a:gd name="T3" fmla="*/ 38 h 48"/>
                  <a:gd name="T4" fmla="*/ 12 w 32"/>
                  <a:gd name="T5" fmla="*/ 47 h 48"/>
                  <a:gd name="T6" fmla="*/ 0 w 32"/>
                  <a:gd name="T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48">
                    <a:moveTo>
                      <a:pt x="0" y="0"/>
                    </a:moveTo>
                    <a:cubicBezTo>
                      <a:pt x="17" y="3"/>
                      <a:pt x="32" y="24"/>
                      <a:pt x="28" y="38"/>
                    </a:cubicBezTo>
                    <a:cubicBezTo>
                      <a:pt x="26" y="47"/>
                      <a:pt x="19" y="48"/>
                      <a:pt x="12" y="47"/>
                    </a:cubicBezTo>
                    <a:cubicBezTo>
                      <a:pt x="21" y="28"/>
                      <a:pt x="20" y="11"/>
                      <a:pt x="0" y="0"/>
                    </a:cubicBezTo>
                    <a:close/>
                  </a:path>
                </a:pathLst>
              </a:custGeom>
              <a:solidFill>
                <a:srgbClr val="F8CD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" name="Freeform 41">
                <a:extLst>
                  <a:ext uri="{FF2B5EF4-FFF2-40B4-BE49-F238E27FC236}">
                    <a16:creationId xmlns:a16="http://schemas.microsoft.com/office/drawing/2014/main" id="{9E1B4838-7A53-1403-5359-601B9F20B3C1}"/>
                  </a:ext>
                </a:extLst>
              </p:cNvPr>
              <p:cNvSpPr/>
              <p:nvPr/>
            </p:nvSpPr>
            <p:spPr bwMode="auto">
              <a:xfrm>
                <a:off x="2695" y="779"/>
                <a:ext cx="5" cy="8"/>
              </a:xfrm>
              <a:custGeom>
                <a:avLst/>
                <a:gdLst>
                  <a:gd name="T0" fmla="*/ 0 w 19"/>
                  <a:gd name="T1" fmla="*/ 26 h 30"/>
                  <a:gd name="T2" fmla="*/ 0 w 19"/>
                  <a:gd name="T3" fmla="*/ 0 h 30"/>
                  <a:gd name="T4" fmla="*/ 19 w 19"/>
                  <a:gd name="T5" fmla="*/ 8 h 30"/>
                  <a:gd name="T6" fmla="*/ 0 w 19"/>
                  <a:gd name="T7" fmla="*/ 30 h 30"/>
                  <a:gd name="T8" fmla="*/ 0 w 19"/>
                  <a:gd name="T9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0">
                    <a:moveTo>
                      <a:pt x="0" y="26"/>
                    </a:moveTo>
                    <a:cubicBezTo>
                      <a:pt x="0" y="18"/>
                      <a:pt x="0" y="10"/>
                      <a:pt x="0" y="0"/>
                    </a:cubicBezTo>
                    <a:cubicBezTo>
                      <a:pt x="7" y="3"/>
                      <a:pt x="12" y="5"/>
                      <a:pt x="19" y="8"/>
                    </a:cubicBezTo>
                    <a:cubicBezTo>
                      <a:pt x="12" y="16"/>
                      <a:pt x="6" y="23"/>
                      <a:pt x="0" y="30"/>
                    </a:cubicBezTo>
                    <a:cubicBezTo>
                      <a:pt x="0" y="28"/>
                      <a:pt x="0" y="27"/>
                      <a:pt x="0" y="26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42">
                <a:extLst>
                  <a:ext uri="{FF2B5EF4-FFF2-40B4-BE49-F238E27FC236}">
                    <a16:creationId xmlns:a16="http://schemas.microsoft.com/office/drawing/2014/main" id="{7F860AD0-548B-0F2F-7EDC-2406D050D3FE}"/>
                  </a:ext>
                </a:extLst>
              </p:cNvPr>
              <p:cNvSpPr/>
              <p:nvPr/>
            </p:nvSpPr>
            <p:spPr bwMode="auto">
              <a:xfrm>
                <a:off x="2686" y="796"/>
                <a:ext cx="6" cy="6"/>
              </a:xfrm>
              <a:custGeom>
                <a:avLst/>
                <a:gdLst>
                  <a:gd name="T0" fmla="*/ 21 w 22"/>
                  <a:gd name="T1" fmla="*/ 0 h 20"/>
                  <a:gd name="T2" fmla="*/ 21 w 22"/>
                  <a:gd name="T3" fmla="*/ 9 h 20"/>
                  <a:gd name="T4" fmla="*/ 17 w 22"/>
                  <a:gd name="T5" fmla="*/ 17 h 20"/>
                  <a:gd name="T6" fmla="*/ 0 w 22"/>
                  <a:gd name="T7" fmla="*/ 20 h 20"/>
                  <a:gd name="T8" fmla="*/ 21 w 22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0">
                    <a:moveTo>
                      <a:pt x="21" y="0"/>
                    </a:moveTo>
                    <a:cubicBezTo>
                      <a:pt x="21" y="3"/>
                      <a:pt x="21" y="6"/>
                      <a:pt x="21" y="9"/>
                    </a:cubicBezTo>
                    <a:cubicBezTo>
                      <a:pt x="22" y="12"/>
                      <a:pt x="20" y="15"/>
                      <a:pt x="17" y="17"/>
                    </a:cubicBezTo>
                    <a:cubicBezTo>
                      <a:pt x="12" y="18"/>
                      <a:pt x="6" y="19"/>
                      <a:pt x="0" y="20"/>
                    </a:cubicBezTo>
                    <a:cubicBezTo>
                      <a:pt x="4" y="10"/>
                      <a:pt x="8" y="1"/>
                      <a:pt x="21" y="0"/>
                    </a:cubicBezTo>
                    <a:close/>
                  </a:path>
                </a:pathLst>
              </a:custGeom>
              <a:solidFill>
                <a:srgbClr val="F1BC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43">
                <a:extLst>
                  <a:ext uri="{FF2B5EF4-FFF2-40B4-BE49-F238E27FC236}">
                    <a16:creationId xmlns:a16="http://schemas.microsoft.com/office/drawing/2014/main" id="{27EDB775-C062-386E-9F84-361D61E5E836}"/>
                  </a:ext>
                </a:extLst>
              </p:cNvPr>
              <p:cNvSpPr/>
              <p:nvPr/>
            </p:nvSpPr>
            <p:spPr bwMode="auto">
              <a:xfrm>
                <a:off x="2370" y="1460"/>
                <a:ext cx="14" cy="4"/>
              </a:xfrm>
              <a:custGeom>
                <a:avLst/>
                <a:gdLst>
                  <a:gd name="T0" fmla="*/ 0 w 48"/>
                  <a:gd name="T1" fmla="*/ 16 h 16"/>
                  <a:gd name="T2" fmla="*/ 48 w 48"/>
                  <a:gd name="T3" fmla="*/ 8 h 16"/>
                  <a:gd name="T4" fmla="*/ 0 w 48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16">
                    <a:moveTo>
                      <a:pt x="0" y="16"/>
                    </a:moveTo>
                    <a:cubicBezTo>
                      <a:pt x="14" y="0"/>
                      <a:pt x="32" y="11"/>
                      <a:pt x="48" y="8"/>
                    </a:cubicBezTo>
                    <a:cubicBezTo>
                      <a:pt x="32" y="14"/>
                      <a:pt x="16" y="14"/>
                      <a:pt x="0" y="16"/>
                    </a:cubicBezTo>
                    <a:close/>
                  </a:path>
                </a:pathLst>
              </a:custGeom>
              <a:solidFill>
                <a:srgbClr val="F6C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44">
                <a:extLst>
                  <a:ext uri="{FF2B5EF4-FFF2-40B4-BE49-F238E27FC236}">
                    <a16:creationId xmlns:a16="http://schemas.microsoft.com/office/drawing/2014/main" id="{7BF5E861-83F9-F34A-B1EB-46F9839B663E}"/>
                  </a:ext>
                </a:extLst>
              </p:cNvPr>
              <p:cNvSpPr/>
              <p:nvPr/>
            </p:nvSpPr>
            <p:spPr bwMode="auto">
              <a:xfrm>
                <a:off x="2474" y="1450"/>
                <a:ext cx="9" cy="7"/>
              </a:xfrm>
              <a:custGeom>
                <a:avLst/>
                <a:gdLst>
                  <a:gd name="T0" fmla="*/ 33 w 33"/>
                  <a:gd name="T1" fmla="*/ 22 h 22"/>
                  <a:gd name="T2" fmla="*/ 0 w 33"/>
                  <a:gd name="T3" fmla="*/ 18 h 22"/>
                  <a:gd name="T4" fmla="*/ 33 w 33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2">
                    <a:moveTo>
                      <a:pt x="33" y="22"/>
                    </a:moveTo>
                    <a:cubicBezTo>
                      <a:pt x="22" y="21"/>
                      <a:pt x="11" y="19"/>
                      <a:pt x="0" y="18"/>
                    </a:cubicBezTo>
                    <a:cubicBezTo>
                      <a:pt x="13" y="0"/>
                      <a:pt x="23" y="16"/>
                      <a:pt x="33" y="22"/>
                    </a:cubicBezTo>
                    <a:close/>
                  </a:path>
                </a:pathLst>
              </a:custGeom>
              <a:solidFill>
                <a:srgbClr val="EFD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45">
                <a:extLst>
                  <a:ext uri="{FF2B5EF4-FFF2-40B4-BE49-F238E27FC236}">
                    <a16:creationId xmlns:a16="http://schemas.microsoft.com/office/drawing/2014/main" id="{A4D6D666-5E15-9955-F503-308FAE099D86}"/>
                  </a:ext>
                </a:extLst>
              </p:cNvPr>
              <p:cNvSpPr/>
              <p:nvPr/>
            </p:nvSpPr>
            <p:spPr bwMode="auto">
              <a:xfrm>
                <a:off x="2370" y="1486"/>
                <a:ext cx="7" cy="5"/>
              </a:xfrm>
              <a:custGeom>
                <a:avLst/>
                <a:gdLst>
                  <a:gd name="T0" fmla="*/ 24 w 24"/>
                  <a:gd name="T1" fmla="*/ 4 h 15"/>
                  <a:gd name="T2" fmla="*/ 12 w 24"/>
                  <a:gd name="T3" fmla="*/ 15 h 15"/>
                  <a:gd name="T4" fmla="*/ 3 w 24"/>
                  <a:gd name="T5" fmla="*/ 7 h 15"/>
                  <a:gd name="T6" fmla="*/ 24 w 24"/>
                  <a:gd name="T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24" y="4"/>
                    </a:moveTo>
                    <a:cubicBezTo>
                      <a:pt x="21" y="9"/>
                      <a:pt x="17" y="13"/>
                      <a:pt x="12" y="15"/>
                    </a:cubicBezTo>
                    <a:cubicBezTo>
                      <a:pt x="11" y="10"/>
                      <a:pt x="0" y="12"/>
                      <a:pt x="3" y="7"/>
                    </a:cubicBezTo>
                    <a:cubicBezTo>
                      <a:pt x="8" y="0"/>
                      <a:pt x="17" y="4"/>
                      <a:pt x="24" y="4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46">
                <a:extLst>
                  <a:ext uri="{FF2B5EF4-FFF2-40B4-BE49-F238E27FC236}">
                    <a16:creationId xmlns:a16="http://schemas.microsoft.com/office/drawing/2014/main" id="{6CC20D8B-FB5F-DE1C-6417-FE8F0CDEAFFC}"/>
                  </a:ext>
                </a:extLst>
              </p:cNvPr>
              <p:cNvSpPr/>
              <p:nvPr/>
            </p:nvSpPr>
            <p:spPr bwMode="auto">
              <a:xfrm>
                <a:off x="2357" y="1268"/>
                <a:ext cx="5" cy="4"/>
              </a:xfrm>
              <a:custGeom>
                <a:avLst/>
                <a:gdLst>
                  <a:gd name="T0" fmla="*/ 16 w 19"/>
                  <a:gd name="T1" fmla="*/ 0 h 16"/>
                  <a:gd name="T2" fmla="*/ 0 w 19"/>
                  <a:gd name="T3" fmla="*/ 16 h 16"/>
                  <a:gd name="T4" fmla="*/ 16 w 19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16" y="0"/>
                    </a:moveTo>
                    <a:cubicBezTo>
                      <a:pt x="19" y="13"/>
                      <a:pt x="7" y="12"/>
                      <a:pt x="0" y="16"/>
                    </a:cubicBezTo>
                    <a:cubicBezTo>
                      <a:pt x="2" y="7"/>
                      <a:pt x="7" y="1"/>
                      <a:pt x="16" y="0"/>
                    </a:cubicBezTo>
                    <a:close/>
                  </a:path>
                </a:pathLst>
              </a:custGeom>
              <a:solidFill>
                <a:srgbClr val="F4D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47">
                <a:extLst>
                  <a:ext uri="{FF2B5EF4-FFF2-40B4-BE49-F238E27FC236}">
                    <a16:creationId xmlns:a16="http://schemas.microsoft.com/office/drawing/2014/main" id="{5F61C0AA-AF33-6E53-125F-1879125EC00B}"/>
                  </a:ext>
                </a:extLst>
              </p:cNvPr>
              <p:cNvSpPr/>
              <p:nvPr/>
            </p:nvSpPr>
            <p:spPr bwMode="auto">
              <a:xfrm>
                <a:off x="2361" y="1263"/>
                <a:ext cx="7" cy="5"/>
              </a:xfrm>
              <a:custGeom>
                <a:avLst/>
                <a:gdLst>
                  <a:gd name="T0" fmla="*/ 25 w 25"/>
                  <a:gd name="T1" fmla="*/ 0 h 16"/>
                  <a:gd name="T2" fmla="*/ 0 w 25"/>
                  <a:gd name="T3" fmla="*/ 16 h 16"/>
                  <a:gd name="T4" fmla="*/ 25 w 25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25" y="0"/>
                    </a:moveTo>
                    <a:cubicBezTo>
                      <a:pt x="22" y="14"/>
                      <a:pt x="9" y="12"/>
                      <a:pt x="0" y="16"/>
                    </a:cubicBezTo>
                    <a:cubicBezTo>
                      <a:pt x="5" y="5"/>
                      <a:pt x="16" y="4"/>
                      <a:pt x="25" y="0"/>
                    </a:cubicBezTo>
                    <a:close/>
                  </a:path>
                </a:pathLst>
              </a:custGeom>
              <a:solidFill>
                <a:srgbClr val="F4D3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" name="Freeform 48">
                <a:extLst>
                  <a:ext uri="{FF2B5EF4-FFF2-40B4-BE49-F238E27FC236}">
                    <a16:creationId xmlns:a16="http://schemas.microsoft.com/office/drawing/2014/main" id="{E26DD21D-D802-79AE-4FDE-ABF9000CB1BF}"/>
                  </a:ext>
                </a:extLst>
              </p:cNvPr>
              <p:cNvSpPr/>
              <p:nvPr/>
            </p:nvSpPr>
            <p:spPr bwMode="auto">
              <a:xfrm>
                <a:off x="2388" y="1460"/>
                <a:ext cx="11" cy="2"/>
              </a:xfrm>
              <a:custGeom>
                <a:avLst/>
                <a:gdLst>
                  <a:gd name="T0" fmla="*/ 0 w 40"/>
                  <a:gd name="T1" fmla="*/ 6 h 6"/>
                  <a:gd name="T2" fmla="*/ 40 w 40"/>
                  <a:gd name="T3" fmla="*/ 6 h 6"/>
                  <a:gd name="T4" fmla="*/ 0 w 40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6">
                    <a:moveTo>
                      <a:pt x="0" y="6"/>
                    </a:moveTo>
                    <a:cubicBezTo>
                      <a:pt x="13" y="0"/>
                      <a:pt x="26" y="0"/>
                      <a:pt x="40" y="6"/>
                    </a:cubicBezTo>
                    <a:cubicBezTo>
                      <a:pt x="26" y="6"/>
                      <a:pt x="13" y="6"/>
                      <a:pt x="0" y="6"/>
                    </a:cubicBezTo>
                    <a:close/>
                  </a:path>
                </a:pathLst>
              </a:custGeom>
              <a:solidFill>
                <a:srgbClr val="F6C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49">
                <a:extLst>
                  <a:ext uri="{FF2B5EF4-FFF2-40B4-BE49-F238E27FC236}">
                    <a16:creationId xmlns:a16="http://schemas.microsoft.com/office/drawing/2014/main" id="{9337A063-8069-04F6-3706-9704A835F97A}"/>
                  </a:ext>
                </a:extLst>
              </p:cNvPr>
              <p:cNvSpPr/>
              <p:nvPr/>
            </p:nvSpPr>
            <p:spPr bwMode="auto">
              <a:xfrm>
                <a:off x="3030" y="1288"/>
                <a:ext cx="99" cy="134"/>
              </a:xfrm>
              <a:custGeom>
                <a:avLst/>
                <a:gdLst>
                  <a:gd name="T0" fmla="*/ 272 w 358"/>
                  <a:gd name="T1" fmla="*/ 59 h 487"/>
                  <a:gd name="T2" fmla="*/ 303 w 358"/>
                  <a:gd name="T3" fmla="*/ 89 h 487"/>
                  <a:gd name="T4" fmla="*/ 325 w 358"/>
                  <a:gd name="T5" fmla="*/ 146 h 487"/>
                  <a:gd name="T6" fmla="*/ 317 w 358"/>
                  <a:gd name="T7" fmla="*/ 194 h 487"/>
                  <a:gd name="T8" fmla="*/ 319 w 358"/>
                  <a:gd name="T9" fmla="*/ 220 h 487"/>
                  <a:gd name="T10" fmla="*/ 343 w 358"/>
                  <a:gd name="T11" fmla="*/ 217 h 487"/>
                  <a:gd name="T12" fmla="*/ 331 w 358"/>
                  <a:gd name="T13" fmla="*/ 244 h 487"/>
                  <a:gd name="T14" fmla="*/ 321 w 358"/>
                  <a:gd name="T15" fmla="*/ 255 h 487"/>
                  <a:gd name="T16" fmla="*/ 308 w 358"/>
                  <a:gd name="T17" fmla="*/ 308 h 487"/>
                  <a:gd name="T18" fmla="*/ 271 w 358"/>
                  <a:gd name="T19" fmla="*/ 334 h 487"/>
                  <a:gd name="T20" fmla="*/ 184 w 358"/>
                  <a:gd name="T21" fmla="*/ 391 h 487"/>
                  <a:gd name="T22" fmla="*/ 184 w 358"/>
                  <a:gd name="T23" fmla="*/ 422 h 487"/>
                  <a:gd name="T24" fmla="*/ 184 w 358"/>
                  <a:gd name="T25" fmla="*/ 439 h 487"/>
                  <a:gd name="T26" fmla="*/ 119 w 358"/>
                  <a:gd name="T27" fmla="*/ 485 h 487"/>
                  <a:gd name="T28" fmla="*/ 114 w 358"/>
                  <a:gd name="T29" fmla="*/ 467 h 487"/>
                  <a:gd name="T30" fmla="*/ 133 w 358"/>
                  <a:gd name="T31" fmla="*/ 436 h 487"/>
                  <a:gd name="T32" fmla="*/ 94 w 358"/>
                  <a:gd name="T33" fmla="*/ 454 h 487"/>
                  <a:gd name="T34" fmla="*/ 66 w 358"/>
                  <a:gd name="T35" fmla="*/ 413 h 487"/>
                  <a:gd name="T36" fmla="*/ 109 w 358"/>
                  <a:gd name="T37" fmla="*/ 398 h 487"/>
                  <a:gd name="T38" fmla="*/ 107 w 358"/>
                  <a:gd name="T39" fmla="*/ 380 h 487"/>
                  <a:gd name="T40" fmla="*/ 103 w 358"/>
                  <a:gd name="T41" fmla="*/ 360 h 487"/>
                  <a:gd name="T42" fmla="*/ 134 w 358"/>
                  <a:gd name="T43" fmla="*/ 346 h 487"/>
                  <a:gd name="T44" fmla="*/ 94 w 358"/>
                  <a:gd name="T45" fmla="*/ 356 h 487"/>
                  <a:gd name="T46" fmla="*/ 47 w 358"/>
                  <a:gd name="T47" fmla="*/ 362 h 487"/>
                  <a:gd name="T48" fmla="*/ 39 w 358"/>
                  <a:gd name="T49" fmla="*/ 318 h 487"/>
                  <a:gd name="T50" fmla="*/ 36 w 358"/>
                  <a:gd name="T51" fmla="*/ 282 h 487"/>
                  <a:gd name="T52" fmla="*/ 38 w 358"/>
                  <a:gd name="T53" fmla="*/ 238 h 487"/>
                  <a:gd name="T54" fmla="*/ 10 w 358"/>
                  <a:gd name="T55" fmla="*/ 215 h 487"/>
                  <a:gd name="T56" fmla="*/ 55 w 358"/>
                  <a:gd name="T57" fmla="*/ 221 h 487"/>
                  <a:gd name="T58" fmla="*/ 52 w 358"/>
                  <a:gd name="T59" fmla="*/ 204 h 487"/>
                  <a:gd name="T60" fmla="*/ 77 w 358"/>
                  <a:gd name="T61" fmla="*/ 194 h 487"/>
                  <a:gd name="T62" fmla="*/ 76 w 358"/>
                  <a:gd name="T63" fmla="*/ 183 h 487"/>
                  <a:gd name="T64" fmla="*/ 47 w 358"/>
                  <a:gd name="T65" fmla="*/ 175 h 487"/>
                  <a:gd name="T66" fmla="*/ 66 w 358"/>
                  <a:gd name="T67" fmla="*/ 164 h 487"/>
                  <a:gd name="T68" fmla="*/ 68 w 358"/>
                  <a:gd name="T69" fmla="*/ 152 h 487"/>
                  <a:gd name="T70" fmla="*/ 87 w 358"/>
                  <a:gd name="T71" fmla="*/ 131 h 487"/>
                  <a:gd name="T72" fmla="*/ 105 w 358"/>
                  <a:gd name="T73" fmla="*/ 109 h 487"/>
                  <a:gd name="T74" fmla="*/ 117 w 358"/>
                  <a:gd name="T75" fmla="*/ 73 h 487"/>
                  <a:gd name="T76" fmla="*/ 235 w 358"/>
                  <a:gd name="T77" fmla="*/ 42 h 487"/>
                  <a:gd name="T78" fmla="*/ 225 w 358"/>
                  <a:gd name="T79" fmla="*/ 8 h 487"/>
                  <a:gd name="T80" fmla="*/ 292 w 358"/>
                  <a:gd name="T81" fmla="*/ 11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8" h="487">
                    <a:moveTo>
                      <a:pt x="304" y="26"/>
                    </a:moveTo>
                    <a:cubicBezTo>
                      <a:pt x="290" y="33"/>
                      <a:pt x="285" y="50"/>
                      <a:pt x="272" y="59"/>
                    </a:cubicBezTo>
                    <a:cubicBezTo>
                      <a:pt x="265" y="64"/>
                      <a:pt x="271" y="70"/>
                      <a:pt x="276" y="73"/>
                    </a:cubicBezTo>
                    <a:cubicBezTo>
                      <a:pt x="285" y="79"/>
                      <a:pt x="293" y="87"/>
                      <a:pt x="303" y="89"/>
                    </a:cubicBezTo>
                    <a:cubicBezTo>
                      <a:pt x="320" y="92"/>
                      <a:pt x="317" y="102"/>
                      <a:pt x="314" y="113"/>
                    </a:cubicBezTo>
                    <a:cubicBezTo>
                      <a:pt x="310" y="127"/>
                      <a:pt x="311" y="138"/>
                      <a:pt x="325" y="146"/>
                    </a:cubicBezTo>
                    <a:cubicBezTo>
                      <a:pt x="337" y="153"/>
                      <a:pt x="342" y="166"/>
                      <a:pt x="340" y="179"/>
                    </a:cubicBezTo>
                    <a:cubicBezTo>
                      <a:pt x="337" y="192"/>
                      <a:pt x="327" y="193"/>
                      <a:pt x="317" y="194"/>
                    </a:cubicBezTo>
                    <a:cubicBezTo>
                      <a:pt x="308" y="195"/>
                      <a:pt x="307" y="200"/>
                      <a:pt x="311" y="207"/>
                    </a:cubicBezTo>
                    <a:cubicBezTo>
                      <a:pt x="313" y="211"/>
                      <a:pt x="316" y="216"/>
                      <a:pt x="319" y="220"/>
                    </a:cubicBezTo>
                    <a:cubicBezTo>
                      <a:pt x="326" y="219"/>
                      <a:pt x="328" y="208"/>
                      <a:pt x="337" y="211"/>
                    </a:cubicBezTo>
                    <a:cubicBezTo>
                      <a:pt x="341" y="211"/>
                      <a:pt x="345" y="215"/>
                      <a:pt x="343" y="217"/>
                    </a:cubicBezTo>
                    <a:cubicBezTo>
                      <a:pt x="327" y="228"/>
                      <a:pt x="358" y="238"/>
                      <a:pt x="344" y="249"/>
                    </a:cubicBezTo>
                    <a:cubicBezTo>
                      <a:pt x="339" y="252"/>
                      <a:pt x="334" y="249"/>
                      <a:pt x="331" y="244"/>
                    </a:cubicBezTo>
                    <a:cubicBezTo>
                      <a:pt x="328" y="240"/>
                      <a:pt x="327" y="229"/>
                      <a:pt x="320" y="234"/>
                    </a:cubicBezTo>
                    <a:cubicBezTo>
                      <a:pt x="313" y="239"/>
                      <a:pt x="313" y="251"/>
                      <a:pt x="321" y="255"/>
                    </a:cubicBezTo>
                    <a:cubicBezTo>
                      <a:pt x="336" y="264"/>
                      <a:pt x="332" y="275"/>
                      <a:pt x="328" y="288"/>
                    </a:cubicBezTo>
                    <a:cubicBezTo>
                      <a:pt x="325" y="299"/>
                      <a:pt x="322" y="306"/>
                      <a:pt x="308" y="308"/>
                    </a:cubicBezTo>
                    <a:cubicBezTo>
                      <a:pt x="297" y="309"/>
                      <a:pt x="284" y="313"/>
                      <a:pt x="280" y="327"/>
                    </a:cubicBezTo>
                    <a:cubicBezTo>
                      <a:pt x="278" y="331"/>
                      <a:pt x="275" y="334"/>
                      <a:pt x="271" y="334"/>
                    </a:cubicBezTo>
                    <a:cubicBezTo>
                      <a:pt x="240" y="331"/>
                      <a:pt x="232" y="359"/>
                      <a:pt x="216" y="375"/>
                    </a:cubicBezTo>
                    <a:cubicBezTo>
                      <a:pt x="207" y="384"/>
                      <a:pt x="202" y="394"/>
                      <a:pt x="184" y="391"/>
                    </a:cubicBezTo>
                    <a:cubicBezTo>
                      <a:pt x="171" y="389"/>
                      <a:pt x="158" y="399"/>
                      <a:pt x="150" y="412"/>
                    </a:cubicBezTo>
                    <a:cubicBezTo>
                      <a:pt x="160" y="422"/>
                      <a:pt x="174" y="415"/>
                      <a:pt x="184" y="422"/>
                    </a:cubicBezTo>
                    <a:cubicBezTo>
                      <a:pt x="188" y="425"/>
                      <a:pt x="196" y="426"/>
                      <a:pt x="195" y="433"/>
                    </a:cubicBezTo>
                    <a:cubicBezTo>
                      <a:pt x="195" y="439"/>
                      <a:pt x="188" y="436"/>
                      <a:pt x="184" y="439"/>
                    </a:cubicBezTo>
                    <a:cubicBezTo>
                      <a:pt x="167" y="453"/>
                      <a:pt x="151" y="468"/>
                      <a:pt x="130" y="478"/>
                    </a:cubicBezTo>
                    <a:cubicBezTo>
                      <a:pt x="126" y="480"/>
                      <a:pt x="123" y="485"/>
                      <a:pt x="119" y="485"/>
                    </a:cubicBezTo>
                    <a:cubicBezTo>
                      <a:pt x="111" y="487"/>
                      <a:pt x="103" y="485"/>
                      <a:pt x="101" y="477"/>
                    </a:cubicBezTo>
                    <a:cubicBezTo>
                      <a:pt x="100" y="469"/>
                      <a:pt x="108" y="468"/>
                      <a:pt x="114" y="467"/>
                    </a:cubicBezTo>
                    <a:cubicBezTo>
                      <a:pt x="119" y="465"/>
                      <a:pt x="127" y="467"/>
                      <a:pt x="129" y="464"/>
                    </a:cubicBezTo>
                    <a:cubicBezTo>
                      <a:pt x="135" y="456"/>
                      <a:pt x="139" y="446"/>
                      <a:pt x="133" y="436"/>
                    </a:cubicBezTo>
                    <a:cubicBezTo>
                      <a:pt x="126" y="424"/>
                      <a:pt x="120" y="435"/>
                      <a:pt x="113" y="438"/>
                    </a:cubicBezTo>
                    <a:cubicBezTo>
                      <a:pt x="105" y="441"/>
                      <a:pt x="99" y="446"/>
                      <a:pt x="94" y="454"/>
                    </a:cubicBezTo>
                    <a:cubicBezTo>
                      <a:pt x="84" y="467"/>
                      <a:pt x="70" y="471"/>
                      <a:pt x="56" y="458"/>
                    </a:cubicBezTo>
                    <a:cubicBezTo>
                      <a:pt x="52" y="442"/>
                      <a:pt x="68" y="429"/>
                      <a:pt x="66" y="413"/>
                    </a:cubicBezTo>
                    <a:cubicBezTo>
                      <a:pt x="65" y="409"/>
                      <a:pt x="68" y="406"/>
                      <a:pt x="71" y="407"/>
                    </a:cubicBezTo>
                    <a:cubicBezTo>
                      <a:pt x="86" y="410"/>
                      <a:pt x="95" y="397"/>
                      <a:pt x="109" y="398"/>
                    </a:cubicBezTo>
                    <a:cubicBezTo>
                      <a:pt x="117" y="398"/>
                      <a:pt x="121" y="392"/>
                      <a:pt x="120" y="384"/>
                    </a:cubicBezTo>
                    <a:cubicBezTo>
                      <a:pt x="118" y="375"/>
                      <a:pt x="113" y="376"/>
                      <a:pt x="107" y="380"/>
                    </a:cubicBezTo>
                    <a:cubicBezTo>
                      <a:pt x="103" y="383"/>
                      <a:pt x="99" y="380"/>
                      <a:pt x="98" y="376"/>
                    </a:cubicBezTo>
                    <a:cubicBezTo>
                      <a:pt x="97" y="370"/>
                      <a:pt x="99" y="362"/>
                      <a:pt x="103" y="360"/>
                    </a:cubicBezTo>
                    <a:cubicBezTo>
                      <a:pt x="110" y="357"/>
                      <a:pt x="116" y="350"/>
                      <a:pt x="125" y="353"/>
                    </a:cubicBezTo>
                    <a:cubicBezTo>
                      <a:pt x="130" y="355"/>
                      <a:pt x="135" y="352"/>
                      <a:pt x="134" y="346"/>
                    </a:cubicBezTo>
                    <a:cubicBezTo>
                      <a:pt x="134" y="341"/>
                      <a:pt x="130" y="338"/>
                      <a:pt x="126" y="339"/>
                    </a:cubicBezTo>
                    <a:cubicBezTo>
                      <a:pt x="114" y="340"/>
                      <a:pt x="95" y="331"/>
                      <a:pt x="94" y="356"/>
                    </a:cubicBezTo>
                    <a:cubicBezTo>
                      <a:pt x="94" y="366"/>
                      <a:pt x="53" y="382"/>
                      <a:pt x="45" y="376"/>
                    </a:cubicBezTo>
                    <a:cubicBezTo>
                      <a:pt x="37" y="370"/>
                      <a:pt x="42" y="365"/>
                      <a:pt x="47" y="362"/>
                    </a:cubicBezTo>
                    <a:cubicBezTo>
                      <a:pt x="56" y="355"/>
                      <a:pt x="66" y="349"/>
                      <a:pt x="79" y="340"/>
                    </a:cubicBezTo>
                    <a:cubicBezTo>
                      <a:pt x="55" y="345"/>
                      <a:pt x="43" y="333"/>
                      <a:pt x="39" y="318"/>
                    </a:cubicBezTo>
                    <a:cubicBezTo>
                      <a:pt x="35" y="304"/>
                      <a:pt x="29" y="294"/>
                      <a:pt x="17" y="288"/>
                    </a:cubicBezTo>
                    <a:cubicBezTo>
                      <a:pt x="23" y="279"/>
                      <a:pt x="30" y="283"/>
                      <a:pt x="36" y="282"/>
                    </a:cubicBezTo>
                    <a:cubicBezTo>
                      <a:pt x="55" y="277"/>
                      <a:pt x="63" y="262"/>
                      <a:pt x="55" y="244"/>
                    </a:cubicBezTo>
                    <a:cubicBezTo>
                      <a:pt x="51" y="237"/>
                      <a:pt x="48" y="232"/>
                      <a:pt x="38" y="238"/>
                    </a:cubicBezTo>
                    <a:cubicBezTo>
                      <a:pt x="29" y="243"/>
                      <a:pt x="6" y="232"/>
                      <a:pt x="3" y="222"/>
                    </a:cubicBezTo>
                    <a:cubicBezTo>
                      <a:pt x="0" y="214"/>
                      <a:pt x="5" y="214"/>
                      <a:pt x="10" y="215"/>
                    </a:cubicBezTo>
                    <a:cubicBezTo>
                      <a:pt x="19" y="216"/>
                      <a:pt x="28" y="218"/>
                      <a:pt x="37" y="221"/>
                    </a:cubicBezTo>
                    <a:cubicBezTo>
                      <a:pt x="43" y="222"/>
                      <a:pt x="49" y="223"/>
                      <a:pt x="55" y="221"/>
                    </a:cubicBezTo>
                    <a:cubicBezTo>
                      <a:pt x="60" y="218"/>
                      <a:pt x="68" y="217"/>
                      <a:pt x="66" y="209"/>
                    </a:cubicBezTo>
                    <a:cubicBezTo>
                      <a:pt x="65" y="202"/>
                      <a:pt x="58" y="202"/>
                      <a:pt x="52" y="204"/>
                    </a:cubicBezTo>
                    <a:cubicBezTo>
                      <a:pt x="50" y="204"/>
                      <a:pt x="49" y="203"/>
                      <a:pt x="45" y="201"/>
                    </a:cubicBezTo>
                    <a:cubicBezTo>
                      <a:pt x="57" y="197"/>
                      <a:pt x="66" y="194"/>
                      <a:pt x="77" y="194"/>
                    </a:cubicBezTo>
                    <a:cubicBezTo>
                      <a:pt x="81" y="194"/>
                      <a:pt x="86" y="193"/>
                      <a:pt x="85" y="188"/>
                    </a:cubicBezTo>
                    <a:cubicBezTo>
                      <a:pt x="85" y="183"/>
                      <a:pt x="80" y="182"/>
                      <a:pt x="76" y="183"/>
                    </a:cubicBezTo>
                    <a:cubicBezTo>
                      <a:pt x="73" y="183"/>
                      <a:pt x="71" y="184"/>
                      <a:pt x="68" y="184"/>
                    </a:cubicBezTo>
                    <a:cubicBezTo>
                      <a:pt x="59" y="187"/>
                      <a:pt x="53" y="181"/>
                      <a:pt x="47" y="175"/>
                    </a:cubicBezTo>
                    <a:cubicBezTo>
                      <a:pt x="45" y="172"/>
                      <a:pt x="44" y="169"/>
                      <a:pt x="47" y="166"/>
                    </a:cubicBezTo>
                    <a:cubicBezTo>
                      <a:pt x="53" y="161"/>
                      <a:pt x="59" y="162"/>
                      <a:pt x="66" y="164"/>
                    </a:cubicBezTo>
                    <a:cubicBezTo>
                      <a:pt x="70" y="165"/>
                      <a:pt x="75" y="167"/>
                      <a:pt x="77" y="163"/>
                    </a:cubicBezTo>
                    <a:cubicBezTo>
                      <a:pt x="80" y="155"/>
                      <a:pt x="70" y="156"/>
                      <a:pt x="68" y="152"/>
                    </a:cubicBezTo>
                    <a:cubicBezTo>
                      <a:pt x="66" y="147"/>
                      <a:pt x="52" y="146"/>
                      <a:pt x="62" y="139"/>
                    </a:cubicBezTo>
                    <a:cubicBezTo>
                      <a:pt x="68" y="134"/>
                      <a:pt x="78" y="122"/>
                      <a:pt x="87" y="131"/>
                    </a:cubicBezTo>
                    <a:cubicBezTo>
                      <a:pt x="93" y="138"/>
                      <a:pt x="97" y="147"/>
                      <a:pt x="106" y="138"/>
                    </a:cubicBezTo>
                    <a:cubicBezTo>
                      <a:pt x="114" y="129"/>
                      <a:pt x="113" y="118"/>
                      <a:pt x="105" y="109"/>
                    </a:cubicBezTo>
                    <a:cubicBezTo>
                      <a:pt x="102" y="105"/>
                      <a:pt x="97" y="102"/>
                      <a:pt x="91" y="96"/>
                    </a:cubicBezTo>
                    <a:cubicBezTo>
                      <a:pt x="107" y="94"/>
                      <a:pt x="113" y="87"/>
                      <a:pt x="117" y="73"/>
                    </a:cubicBezTo>
                    <a:cubicBezTo>
                      <a:pt x="126" y="40"/>
                      <a:pt x="154" y="32"/>
                      <a:pt x="184" y="52"/>
                    </a:cubicBezTo>
                    <a:cubicBezTo>
                      <a:pt x="192" y="58"/>
                      <a:pt x="232" y="50"/>
                      <a:pt x="235" y="42"/>
                    </a:cubicBezTo>
                    <a:cubicBezTo>
                      <a:pt x="237" y="34"/>
                      <a:pt x="238" y="25"/>
                      <a:pt x="230" y="20"/>
                    </a:cubicBezTo>
                    <a:cubicBezTo>
                      <a:pt x="226" y="17"/>
                      <a:pt x="223" y="13"/>
                      <a:pt x="225" y="8"/>
                    </a:cubicBezTo>
                    <a:cubicBezTo>
                      <a:pt x="227" y="1"/>
                      <a:pt x="233" y="3"/>
                      <a:pt x="238" y="2"/>
                    </a:cubicBezTo>
                    <a:cubicBezTo>
                      <a:pt x="257" y="0"/>
                      <a:pt x="274" y="6"/>
                      <a:pt x="292" y="11"/>
                    </a:cubicBezTo>
                    <a:cubicBezTo>
                      <a:pt x="299" y="12"/>
                      <a:pt x="306" y="17"/>
                      <a:pt x="304" y="26"/>
                    </a:cubicBezTo>
                    <a:close/>
                  </a:path>
                </a:pathLst>
              </a:custGeom>
              <a:solidFill>
                <a:srgbClr val="F6B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50">
                <a:extLst>
                  <a:ext uri="{FF2B5EF4-FFF2-40B4-BE49-F238E27FC236}">
                    <a16:creationId xmlns:a16="http://schemas.microsoft.com/office/drawing/2014/main" id="{EC409381-4566-C243-384E-AC3C7EAF7DF1}"/>
                  </a:ext>
                </a:extLst>
              </p:cNvPr>
              <p:cNvSpPr/>
              <p:nvPr/>
            </p:nvSpPr>
            <p:spPr bwMode="auto">
              <a:xfrm>
                <a:off x="2640" y="1210"/>
                <a:ext cx="73" cy="44"/>
              </a:xfrm>
              <a:custGeom>
                <a:avLst/>
                <a:gdLst>
                  <a:gd name="T0" fmla="*/ 89 w 265"/>
                  <a:gd name="T1" fmla="*/ 52 h 158"/>
                  <a:gd name="T2" fmla="*/ 107 w 265"/>
                  <a:gd name="T3" fmla="*/ 48 h 158"/>
                  <a:gd name="T4" fmla="*/ 188 w 265"/>
                  <a:gd name="T5" fmla="*/ 29 h 158"/>
                  <a:gd name="T6" fmla="*/ 195 w 265"/>
                  <a:gd name="T7" fmla="*/ 27 h 158"/>
                  <a:gd name="T8" fmla="*/ 245 w 265"/>
                  <a:gd name="T9" fmla="*/ 19 h 158"/>
                  <a:gd name="T10" fmla="*/ 260 w 265"/>
                  <a:gd name="T11" fmla="*/ 61 h 158"/>
                  <a:gd name="T12" fmla="*/ 167 w 265"/>
                  <a:gd name="T13" fmla="*/ 114 h 158"/>
                  <a:gd name="T14" fmla="*/ 134 w 265"/>
                  <a:gd name="T15" fmla="*/ 130 h 158"/>
                  <a:gd name="T16" fmla="*/ 98 w 265"/>
                  <a:gd name="T17" fmla="*/ 143 h 158"/>
                  <a:gd name="T18" fmla="*/ 93 w 265"/>
                  <a:gd name="T19" fmla="*/ 142 h 158"/>
                  <a:gd name="T20" fmla="*/ 11 w 265"/>
                  <a:gd name="T21" fmla="*/ 133 h 158"/>
                  <a:gd name="T22" fmla="*/ 1 w 265"/>
                  <a:gd name="T23" fmla="*/ 125 h 158"/>
                  <a:gd name="T24" fmla="*/ 7 w 265"/>
                  <a:gd name="T25" fmla="*/ 116 h 158"/>
                  <a:gd name="T26" fmla="*/ 73 w 265"/>
                  <a:gd name="T27" fmla="*/ 56 h 158"/>
                  <a:gd name="T28" fmla="*/ 89 w 265"/>
                  <a:gd name="T29" fmla="*/ 5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5" h="158">
                    <a:moveTo>
                      <a:pt x="89" y="52"/>
                    </a:moveTo>
                    <a:cubicBezTo>
                      <a:pt x="97" y="54"/>
                      <a:pt x="102" y="51"/>
                      <a:pt x="107" y="48"/>
                    </a:cubicBezTo>
                    <a:cubicBezTo>
                      <a:pt x="131" y="30"/>
                      <a:pt x="159" y="26"/>
                      <a:pt x="188" y="29"/>
                    </a:cubicBezTo>
                    <a:cubicBezTo>
                      <a:pt x="190" y="29"/>
                      <a:pt x="195" y="28"/>
                      <a:pt x="195" y="27"/>
                    </a:cubicBezTo>
                    <a:cubicBezTo>
                      <a:pt x="207" y="0"/>
                      <a:pt x="229" y="24"/>
                      <a:pt x="245" y="19"/>
                    </a:cubicBezTo>
                    <a:cubicBezTo>
                      <a:pt x="254" y="16"/>
                      <a:pt x="265" y="49"/>
                      <a:pt x="260" y="61"/>
                    </a:cubicBezTo>
                    <a:cubicBezTo>
                      <a:pt x="249" y="88"/>
                      <a:pt x="197" y="117"/>
                      <a:pt x="167" y="114"/>
                    </a:cubicBezTo>
                    <a:cubicBezTo>
                      <a:pt x="154" y="112"/>
                      <a:pt x="141" y="111"/>
                      <a:pt x="134" y="130"/>
                    </a:cubicBezTo>
                    <a:cubicBezTo>
                      <a:pt x="129" y="142"/>
                      <a:pt x="117" y="158"/>
                      <a:pt x="98" y="143"/>
                    </a:cubicBezTo>
                    <a:cubicBezTo>
                      <a:pt x="97" y="142"/>
                      <a:pt x="94" y="141"/>
                      <a:pt x="93" y="142"/>
                    </a:cubicBezTo>
                    <a:cubicBezTo>
                      <a:pt x="64" y="158"/>
                      <a:pt x="39" y="129"/>
                      <a:pt x="11" y="133"/>
                    </a:cubicBezTo>
                    <a:cubicBezTo>
                      <a:pt x="7" y="134"/>
                      <a:pt x="2" y="130"/>
                      <a:pt x="1" y="125"/>
                    </a:cubicBezTo>
                    <a:cubicBezTo>
                      <a:pt x="0" y="120"/>
                      <a:pt x="4" y="119"/>
                      <a:pt x="7" y="116"/>
                    </a:cubicBezTo>
                    <a:cubicBezTo>
                      <a:pt x="27" y="94"/>
                      <a:pt x="57" y="83"/>
                      <a:pt x="73" y="56"/>
                    </a:cubicBezTo>
                    <a:cubicBezTo>
                      <a:pt x="76" y="51"/>
                      <a:pt x="83" y="48"/>
                      <a:pt x="89" y="52"/>
                    </a:cubicBezTo>
                    <a:close/>
                  </a:path>
                </a:pathLst>
              </a:custGeom>
              <a:solidFill>
                <a:srgbClr val="F194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" name="Freeform 51">
                <a:extLst>
                  <a:ext uri="{FF2B5EF4-FFF2-40B4-BE49-F238E27FC236}">
                    <a16:creationId xmlns:a16="http://schemas.microsoft.com/office/drawing/2014/main" id="{A601F81A-25C2-C18D-6683-F961D2404932}"/>
                  </a:ext>
                </a:extLst>
              </p:cNvPr>
              <p:cNvSpPr/>
              <p:nvPr/>
            </p:nvSpPr>
            <p:spPr bwMode="auto">
              <a:xfrm>
                <a:off x="2959" y="1408"/>
                <a:ext cx="16" cy="14"/>
              </a:xfrm>
              <a:custGeom>
                <a:avLst/>
                <a:gdLst>
                  <a:gd name="T0" fmla="*/ 25 w 56"/>
                  <a:gd name="T1" fmla="*/ 52 h 52"/>
                  <a:gd name="T2" fmla="*/ 4 w 56"/>
                  <a:gd name="T3" fmla="*/ 29 h 52"/>
                  <a:gd name="T4" fmla="*/ 15 w 56"/>
                  <a:gd name="T5" fmla="*/ 10 h 52"/>
                  <a:gd name="T6" fmla="*/ 30 w 56"/>
                  <a:gd name="T7" fmla="*/ 3 h 52"/>
                  <a:gd name="T8" fmla="*/ 39 w 56"/>
                  <a:gd name="T9" fmla="*/ 6 h 52"/>
                  <a:gd name="T10" fmla="*/ 33 w 56"/>
                  <a:gd name="T11" fmla="*/ 12 h 52"/>
                  <a:gd name="T12" fmla="*/ 23 w 56"/>
                  <a:gd name="T13" fmla="*/ 19 h 52"/>
                  <a:gd name="T14" fmla="*/ 35 w 56"/>
                  <a:gd name="T15" fmla="*/ 30 h 52"/>
                  <a:gd name="T16" fmla="*/ 47 w 56"/>
                  <a:gd name="T17" fmla="*/ 32 h 52"/>
                  <a:gd name="T18" fmla="*/ 56 w 56"/>
                  <a:gd name="T19" fmla="*/ 43 h 52"/>
                  <a:gd name="T20" fmla="*/ 45 w 56"/>
                  <a:gd name="T21" fmla="*/ 48 h 52"/>
                  <a:gd name="T22" fmla="*/ 25 w 56"/>
                  <a:gd name="T2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6" h="52">
                    <a:moveTo>
                      <a:pt x="25" y="52"/>
                    </a:moveTo>
                    <a:cubicBezTo>
                      <a:pt x="14" y="51"/>
                      <a:pt x="9" y="41"/>
                      <a:pt x="4" y="29"/>
                    </a:cubicBezTo>
                    <a:cubicBezTo>
                      <a:pt x="0" y="17"/>
                      <a:pt x="7" y="14"/>
                      <a:pt x="15" y="10"/>
                    </a:cubicBezTo>
                    <a:cubicBezTo>
                      <a:pt x="20" y="7"/>
                      <a:pt x="25" y="5"/>
                      <a:pt x="30" y="3"/>
                    </a:cubicBezTo>
                    <a:cubicBezTo>
                      <a:pt x="34" y="1"/>
                      <a:pt x="38" y="0"/>
                      <a:pt x="39" y="6"/>
                    </a:cubicBezTo>
                    <a:cubicBezTo>
                      <a:pt x="40" y="10"/>
                      <a:pt x="36" y="11"/>
                      <a:pt x="33" y="12"/>
                    </a:cubicBezTo>
                    <a:cubicBezTo>
                      <a:pt x="29" y="13"/>
                      <a:pt x="23" y="12"/>
                      <a:pt x="23" y="19"/>
                    </a:cubicBezTo>
                    <a:cubicBezTo>
                      <a:pt x="23" y="26"/>
                      <a:pt x="29" y="28"/>
                      <a:pt x="35" y="30"/>
                    </a:cubicBezTo>
                    <a:cubicBezTo>
                      <a:pt x="38" y="32"/>
                      <a:pt x="43" y="32"/>
                      <a:pt x="47" y="32"/>
                    </a:cubicBezTo>
                    <a:cubicBezTo>
                      <a:pt x="53" y="33"/>
                      <a:pt x="56" y="38"/>
                      <a:pt x="56" y="43"/>
                    </a:cubicBezTo>
                    <a:cubicBezTo>
                      <a:pt x="56" y="50"/>
                      <a:pt x="50" y="48"/>
                      <a:pt x="45" y="48"/>
                    </a:cubicBezTo>
                    <a:cubicBezTo>
                      <a:pt x="40" y="49"/>
                      <a:pt x="34" y="50"/>
                      <a:pt x="25" y="52"/>
                    </a:cubicBezTo>
                    <a:close/>
                  </a:path>
                </a:pathLst>
              </a:custGeom>
              <a:solidFill>
                <a:srgbClr val="F5B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52">
                <a:extLst>
                  <a:ext uri="{FF2B5EF4-FFF2-40B4-BE49-F238E27FC236}">
                    <a16:creationId xmlns:a16="http://schemas.microsoft.com/office/drawing/2014/main" id="{32FDBCB5-DEE1-5AAC-50A4-A17F5335C55E}"/>
                  </a:ext>
                </a:extLst>
              </p:cNvPr>
              <p:cNvSpPr/>
              <p:nvPr/>
            </p:nvSpPr>
            <p:spPr bwMode="auto">
              <a:xfrm>
                <a:off x="2945" y="1399"/>
                <a:ext cx="15" cy="12"/>
              </a:xfrm>
              <a:custGeom>
                <a:avLst/>
                <a:gdLst>
                  <a:gd name="T0" fmla="*/ 28 w 55"/>
                  <a:gd name="T1" fmla="*/ 23 h 45"/>
                  <a:gd name="T2" fmla="*/ 17 w 55"/>
                  <a:gd name="T3" fmla="*/ 10 h 45"/>
                  <a:gd name="T4" fmla="*/ 23 w 55"/>
                  <a:gd name="T5" fmla="*/ 3 h 45"/>
                  <a:gd name="T6" fmla="*/ 39 w 55"/>
                  <a:gd name="T7" fmla="*/ 13 h 45"/>
                  <a:gd name="T8" fmla="*/ 47 w 55"/>
                  <a:gd name="T9" fmla="*/ 34 h 45"/>
                  <a:gd name="T10" fmla="*/ 13 w 55"/>
                  <a:gd name="T11" fmla="*/ 41 h 45"/>
                  <a:gd name="T12" fmla="*/ 0 w 55"/>
                  <a:gd name="T13" fmla="*/ 29 h 45"/>
                  <a:gd name="T14" fmla="*/ 28 w 55"/>
                  <a:gd name="T15" fmla="*/ 2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45">
                    <a:moveTo>
                      <a:pt x="28" y="23"/>
                    </a:moveTo>
                    <a:cubicBezTo>
                      <a:pt x="28" y="16"/>
                      <a:pt x="14" y="20"/>
                      <a:pt x="17" y="10"/>
                    </a:cubicBezTo>
                    <a:cubicBezTo>
                      <a:pt x="18" y="7"/>
                      <a:pt x="20" y="4"/>
                      <a:pt x="23" y="3"/>
                    </a:cubicBezTo>
                    <a:cubicBezTo>
                      <a:pt x="32" y="0"/>
                      <a:pt x="35" y="8"/>
                      <a:pt x="39" y="13"/>
                    </a:cubicBezTo>
                    <a:cubicBezTo>
                      <a:pt x="44" y="19"/>
                      <a:pt x="55" y="24"/>
                      <a:pt x="47" y="34"/>
                    </a:cubicBezTo>
                    <a:cubicBezTo>
                      <a:pt x="39" y="45"/>
                      <a:pt x="25" y="44"/>
                      <a:pt x="13" y="41"/>
                    </a:cubicBezTo>
                    <a:cubicBezTo>
                      <a:pt x="8" y="39"/>
                      <a:pt x="2" y="36"/>
                      <a:pt x="0" y="29"/>
                    </a:cubicBezTo>
                    <a:cubicBezTo>
                      <a:pt x="9" y="25"/>
                      <a:pt x="21" y="33"/>
                      <a:pt x="28" y="23"/>
                    </a:cubicBezTo>
                    <a:close/>
                  </a:path>
                </a:pathLst>
              </a:custGeom>
              <a:solidFill>
                <a:srgbClr val="F5B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53">
                <a:extLst>
                  <a:ext uri="{FF2B5EF4-FFF2-40B4-BE49-F238E27FC236}">
                    <a16:creationId xmlns:a16="http://schemas.microsoft.com/office/drawing/2014/main" id="{5D19EE9C-AEB3-BC69-9AC7-AFC281628DF1}"/>
                  </a:ext>
                </a:extLst>
              </p:cNvPr>
              <p:cNvSpPr/>
              <p:nvPr/>
            </p:nvSpPr>
            <p:spPr bwMode="auto">
              <a:xfrm>
                <a:off x="2635" y="1067"/>
                <a:ext cx="9" cy="7"/>
              </a:xfrm>
              <a:custGeom>
                <a:avLst/>
                <a:gdLst>
                  <a:gd name="T0" fmla="*/ 13 w 33"/>
                  <a:gd name="T1" fmla="*/ 23 h 27"/>
                  <a:gd name="T2" fmla="*/ 0 w 33"/>
                  <a:gd name="T3" fmla="*/ 17 h 27"/>
                  <a:gd name="T4" fmla="*/ 21 w 33"/>
                  <a:gd name="T5" fmla="*/ 1 h 27"/>
                  <a:gd name="T6" fmla="*/ 33 w 33"/>
                  <a:gd name="T7" fmla="*/ 11 h 27"/>
                  <a:gd name="T8" fmla="*/ 13 w 33"/>
                  <a:gd name="T9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7">
                    <a:moveTo>
                      <a:pt x="13" y="23"/>
                    </a:moveTo>
                    <a:cubicBezTo>
                      <a:pt x="9" y="22"/>
                      <a:pt x="0" y="27"/>
                      <a:pt x="0" y="17"/>
                    </a:cubicBezTo>
                    <a:cubicBezTo>
                      <a:pt x="1" y="3"/>
                      <a:pt x="12" y="2"/>
                      <a:pt x="21" y="1"/>
                    </a:cubicBezTo>
                    <a:cubicBezTo>
                      <a:pt x="28" y="0"/>
                      <a:pt x="33" y="5"/>
                      <a:pt x="33" y="11"/>
                    </a:cubicBezTo>
                    <a:cubicBezTo>
                      <a:pt x="31" y="22"/>
                      <a:pt x="23" y="24"/>
                      <a:pt x="13" y="23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54">
                <a:extLst>
                  <a:ext uri="{FF2B5EF4-FFF2-40B4-BE49-F238E27FC236}">
                    <a16:creationId xmlns:a16="http://schemas.microsoft.com/office/drawing/2014/main" id="{601BBEC6-CF4B-AA9B-05E1-9BC2F091DDB0}"/>
                  </a:ext>
                </a:extLst>
              </p:cNvPr>
              <p:cNvSpPr/>
              <p:nvPr/>
            </p:nvSpPr>
            <p:spPr bwMode="auto">
              <a:xfrm>
                <a:off x="2619" y="1279"/>
                <a:ext cx="9" cy="9"/>
              </a:xfrm>
              <a:custGeom>
                <a:avLst/>
                <a:gdLst>
                  <a:gd name="T0" fmla="*/ 1 w 32"/>
                  <a:gd name="T1" fmla="*/ 24 h 35"/>
                  <a:gd name="T2" fmla="*/ 10 w 32"/>
                  <a:gd name="T3" fmla="*/ 19 h 35"/>
                  <a:gd name="T4" fmla="*/ 22 w 32"/>
                  <a:gd name="T5" fmla="*/ 0 h 35"/>
                  <a:gd name="T6" fmla="*/ 9 w 32"/>
                  <a:gd name="T7" fmla="*/ 33 h 35"/>
                  <a:gd name="T8" fmla="*/ 1 w 32"/>
                  <a:gd name="T9" fmla="*/ 2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5">
                    <a:moveTo>
                      <a:pt x="1" y="24"/>
                    </a:moveTo>
                    <a:cubicBezTo>
                      <a:pt x="7" y="26"/>
                      <a:pt x="8" y="24"/>
                      <a:pt x="10" y="19"/>
                    </a:cubicBezTo>
                    <a:cubicBezTo>
                      <a:pt x="13" y="12"/>
                      <a:pt x="12" y="3"/>
                      <a:pt x="22" y="0"/>
                    </a:cubicBezTo>
                    <a:cubicBezTo>
                      <a:pt x="32" y="22"/>
                      <a:pt x="29" y="31"/>
                      <a:pt x="9" y="33"/>
                    </a:cubicBezTo>
                    <a:cubicBezTo>
                      <a:pt x="0" y="35"/>
                      <a:pt x="2" y="28"/>
                      <a:pt x="1" y="24"/>
                    </a:cubicBezTo>
                    <a:close/>
                  </a:path>
                </a:pathLst>
              </a:custGeom>
              <a:solidFill>
                <a:srgbClr val="F5B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55">
                <a:extLst>
                  <a:ext uri="{FF2B5EF4-FFF2-40B4-BE49-F238E27FC236}">
                    <a16:creationId xmlns:a16="http://schemas.microsoft.com/office/drawing/2014/main" id="{38449910-9503-EE44-21A5-8F0377FD14A7}"/>
                  </a:ext>
                </a:extLst>
              </p:cNvPr>
              <p:cNvSpPr/>
              <p:nvPr/>
            </p:nvSpPr>
            <p:spPr bwMode="auto">
              <a:xfrm>
                <a:off x="2612" y="1057"/>
                <a:ext cx="5" cy="4"/>
              </a:xfrm>
              <a:custGeom>
                <a:avLst/>
                <a:gdLst>
                  <a:gd name="T0" fmla="*/ 0 w 20"/>
                  <a:gd name="T1" fmla="*/ 4 h 17"/>
                  <a:gd name="T2" fmla="*/ 2 w 20"/>
                  <a:gd name="T3" fmla="*/ 4 h 17"/>
                  <a:gd name="T4" fmla="*/ 19 w 20"/>
                  <a:gd name="T5" fmla="*/ 9 h 17"/>
                  <a:gd name="T6" fmla="*/ 13 w 20"/>
                  <a:gd name="T7" fmla="*/ 16 h 17"/>
                  <a:gd name="T8" fmla="*/ 0 w 20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0" y="4"/>
                    </a:moveTo>
                    <a:cubicBezTo>
                      <a:pt x="1" y="4"/>
                      <a:pt x="2" y="4"/>
                      <a:pt x="2" y="4"/>
                    </a:cubicBezTo>
                    <a:cubicBezTo>
                      <a:pt x="9" y="3"/>
                      <a:pt x="16" y="0"/>
                      <a:pt x="19" y="9"/>
                    </a:cubicBezTo>
                    <a:cubicBezTo>
                      <a:pt x="20" y="12"/>
                      <a:pt x="16" y="15"/>
                      <a:pt x="13" y="16"/>
                    </a:cubicBezTo>
                    <a:cubicBezTo>
                      <a:pt x="5" y="17"/>
                      <a:pt x="1" y="12"/>
                      <a:pt x="0" y="4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56">
                <a:extLst>
                  <a:ext uri="{FF2B5EF4-FFF2-40B4-BE49-F238E27FC236}">
                    <a16:creationId xmlns:a16="http://schemas.microsoft.com/office/drawing/2014/main" id="{E7D038C9-C35B-F404-7F6A-451AAF05AF06}"/>
                  </a:ext>
                </a:extLst>
              </p:cNvPr>
              <p:cNvSpPr/>
              <p:nvPr/>
            </p:nvSpPr>
            <p:spPr bwMode="auto">
              <a:xfrm>
                <a:off x="3026" y="1362"/>
                <a:ext cx="4" cy="3"/>
              </a:xfrm>
              <a:custGeom>
                <a:avLst/>
                <a:gdLst>
                  <a:gd name="T0" fmla="*/ 4 w 14"/>
                  <a:gd name="T1" fmla="*/ 13 h 13"/>
                  <a:gd name="T2" fmla="*/ 0 w 14"/>
                  <a:gd name="T3" fmla="*/ 7 h 13"/>
                  <a:gd name="T4" fmla="*/ 10 w 14"/>
                  <a:gd name="T5" fmla="*/ 0 h 13"/>
                  <a:gd name="T6" fmla="*/ 13 w 14"/>
                  <a:gd name="T7" fmla="*/ 5 h 13"/>
                  <a:gd name="T8" fmla="*/ 4 w 14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4" y="13"/>
                    </a:moveTo>
                    <a:cubicBezTo>
                      <a:pt x="2" y="11"/>
                      <a:pt x="0" y="9"/>
                      <a:pt x="0" y="7"/>
                    </a:cubicBezTo>
                    <a:cubicBezTo>
                      <a:pt x="0" y="1"/>
                      <a:pt x="5" y="0"/>
                      <a:pt x="10" y="0"/>
                    </a:cubicBezTo>
                    <a:cubicBezTo>
                      <a:pt x="13" y="0"/>
                      <a:pt x="14" y="3"/>
                      <a:pt x="13" y="5"/>
                    </a:cubicBezTo>
                    <a:cubicBezTo>
                      <a:pt x="13" y="10"/>
                      <a:pt x="8" y="10"/>
                      <a:pt x="4" y="13"/>
                    </a:cubicBezTo>
                    <a:close/>
                  </a:path>
                </a:pathLst>
              </a:custGeom>
              <a:solidFill>
                <a:srgbClr val="F6B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57">
                <a:extLst>
                  <a:ext uri="{FF2B5EF4-FFF2-40B4-BE49-F238E27FC236}">
                    <a16:creationId xmlns:a16="http://schemas.microsoft.com/office/drawing/2014/main" id="{3EEF1C67-371B-C823-4657-9308D55C31BC}"/>
                  </a:ext>
                </a:extLst>
              </p:cNvPr>
              <p:cNvSpPr/>
              <p:nvPr/>
            </p:nvSpPr>
            <p:spPr bwMode="auto">
              <a:xfrm>
                <a:off x="3028" y="1399"/>
                <a:ext cx="4" cy="4"/>
              </a:xfrm>
              <a:custGeom>
                <a:avLst/>
                <a:gdLst>
                  <a:gd name="T0" fmla="*/ 14 w 14"/>
                  <a:gd name="T1" fmla="*/ 10 h 16"/>
                  <a:gd name="T2" fmla="*/ 10 w 14"/>
                  <a:gd name="T3" fmla="*/ 16 h 16"/>
                  <a:gd name="T4" fmla="*/ 2 w 14"/>
                  <a:gd name="T5" fmla="*/ 6 h 16"/>
                  <a:gd name="T6" fmla="*/ 5 w 14"/>
                  <a:gd name="T7" fmla="*/ 1 h 16"/>
                  <a:gd name="T8" fmla="*/ 14 w 14"/>
                  <a:gd name="T9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4" y="10"/>
                    </a:moveTo>
                    <a:cubicBezTo>
                      <a:pt x="14" y="13"/>
                      <a:pt x="13" y="16"/>
                      <a:pt x="10" y="16"/>
                    </a:cubicBezTo>
                    <a:cubicBezTo>
                      <a:pt x="4" y="16"/>
                      <a:pt x="3" y="10"/>
                      <a:pt x="2" y="6"/>
                    </a:cubicBezTo>
                    <a:cubicBezTo>
                      <a:pt x="0" y="3"/>
                      <a:pt x="2" y="0"/>
                      <a:pt x="5" y="1"/>
                    </a:cubicBezTo>
                    <a:cubicBezTo>
                      <a:pt x="10" y="1"/>
                      <a:pt x="13" y="5"/>
                      <a:pt x="14" y="10"/>
                    </a:cubicBezTo>
                    <a:close/>
                  </a:path>
                </a:pathLst>
              </a:custGeom>
              <a:solidFill>
                <a:srgbClr val="F6B8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" name="Freeform 58">
                <a:extLst>
                  <a:ext uri="{FF2B5EF4-FFF2-40B4-BE49-F238E27FC236}">
                    <a16:creationId xmlns:a16="http://schemas.microsoft.com/office/drawing/2014/main" id="{B3084EC5-4F29-C0FA-6733-20BCB53AD1BD}"/>
                  </a:ext>
                </a:extLst>
              </p:cNvPr>
              <p:cNvSpPr/>
              <p:nvPr/>
            </p:nvSpPr>
            <p:spPr bwMode="auto">
              <a:xfrm>
                <a:off x="2611" y="1282"/>
                <a:ext cx="4" cy="5"/>
              </a:xfrm>
              <a:custGeom>
                <a:avLst/>
                <a:gdLst>
                  <a:gd name="T0" fmla="*/ 0 w 16"/>
                  <a:gd name="T1" fmla="*/ 19 h 19"/>
                  <a:gd name="T2" fmla="*/ 16 w 16"/>
                  <a:gd name="T3" fmla="*/ 8 h 19"/>
                  <a:gd name="T4" fmla="*/ 0 w 16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1" y="9"/>
                      <a:pt x="3" y="0"/>
                      <a:pt x="16" y="8"/>
                    </a:cubicBezTo>
                    <a:cubicBezTo>
                      <a:pt x="13" y="15"/>
                      <a:pt x="6" y="16"/>
                      <a:pt x="0" y="19"/>
                    </a:cubicBezTo>
                    <a:close/>
                  </a:path>
                </a:pathLst>
              </a:custGeom>
              <a:solidFill>
                <a:srgbClr val="F5B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" name="Freeform 59">
                <a:extLst>
                  <a:ext uri="{FF2B5EF4-FFF2-40B4-BE49-F238E27FC236}">
                    <a16:creationId xmlns:a16="http://schemas.microsoft.com/office/drawing/2014/main" id="{CA045973-DAF1-36A4-33E2-FA6926377D80}"/>
                  </a:ext>
                </a:extLst>
              </p:cNvPr>
              <p:cNvSpPr/>
              <p:nvPr/>
            </p:nvSpPr>
            <p:spPr bwMode="auto">
              <a:xfrm>
                <a:off x="2585" y="1357"/>
                <a:ext cx="134" cy="36"/>
              </a:xfrm>
              <a:custGeom>
                <a:avLst/>
                <a:gdLst>
                  <a:gd name="T0" fmla="*/ 459 w 488"/>
                  <a:gd name="T1" fmla="*/ 59 h 131"/>
                  <a:gd name="T2" fmla="*/ 404 w 488"/>
                  <a:gd name="T3" fmla="*/ 92 h 131"/>
                  <a:gd name="T4" fmla="*/ 382 w 488"/>
                  <a:gd name="T5" fmla="*/ 99 h 131"/>
                  <a:gd name="T6" fmla="*/ 352 w 488"/>
                  <a:gd name="T7" fmla="*/ 95 h 131"/>
                  <a:gd name="T8" fmla="*/ 341 w 488"/>
                  <a:gd name="T9" fmla="*/ 95 h 131"/>
                  <a:gd name="T10" fmla="*/ 303 w 488"/>
                  <a:gd name="T11" fmla="*/ 114 h 131"/>
                  <a:gd name="T12" fmla="*/ 257 w 488"/>
                  <a:gd name="T13" fmla="*/ 121 h 131"/>
                  <a:gd name="T14" fmla="*/ 230 w 488"/>
                  <a:gd name="T15" fmla="*/ 108 h 131"/>
                  <a:gd name="T16" fmla="*/ 206 w 488"/>
                  <a:gd name="T17" fmla="*/ 100 h 131"/>
                  <a:gd name="T18" fmla="*/ 186 w 488"/>
                  <a:gd name="T19" fmla="*/ 84 h 131"/>
                  <a:gd name="T20" fmla="*/ 157 w 488"/>
                  <a:gd name="T21" fmla="*/ 102 h 131"/>
                  <a:gd name="T22" fmla="*/ 118 w 488"/>
                  <a:gd name="T23" fmla="*/ 119 h 131"/>
                  <a:gd name="T24" fmla="*/ 102 w 488"/>
                  <a:gd name="T25" fmla="*/ 126 h 131"/>
                  <a:gd name="T26" fmla="*/ 85 w 488"/>
                  <a:gd name="T27" fmla="*/ 109 h 131"/>
                  <a:gd name="T28" fmla="*/ 66 w 488"/>
                  <a:gd name="T29" fmla="*/ 115 h 131"/>
                  <a:gd name="T30" fmla="*/ 33 w 488"/>
                  <a:gd name="T31" fmla="*/ 108 h 131"/>
                  <a:gd name="T32" fmla="*/ 26 w 488"/>
                  <a:gd name="T33" fmla="*/ 102 h 131"/>
                  <a:gd name="T34" fmla="*/ 2 w 488"/>
                  <a:gd name="T35" fmla="*/ 79 h 131"/>
                  <a:gd name="T36" fmla="*/ 5 w 488"/>
                  <a:gd name="T37" fmla="*/ 72 h 131"/>
                  <a:gd name="T38" fmla="*/ 49 w 488"/>
                  <a:gd name="T39" fmla="*/ 49 h 131"/>
                  <a:gd name="T40" fmla="*/ 92 w 488"/>
                  <a:gd name="T41" fmla="*/ 54 h 131"/>
                  <a:gd name="T42" fmla="*/ 103 w 488"/>
                  <a:gd name="T43" fmla="*/ 53 h 131"/>
                  <a:gd name="T44" fmla="*/ 179 w 488"/>
                  <a:gd name="T45" fmla="*/ 32 h 131"/>
                  <a:gd name="T46" fmla="*/ 204 w 488"/>
                  <a:gd name="T47" fmla="*/ 33 h 131"/>
                  <a:gd name="T48" fmla="*/ 189 w 488"/>
                  <a:gd name="T49" fmla="*/ 19 h 131"/>
                  <a:gd name="T50" fmla="*/ 197 w 488"/>
                  <a:gd name="T51" fmla="*/ 12 h 131"/>
                  <a:gd name="T52" fmla="*/ 218 w 488"/>
                  <a:gd name="T53" fmla="*/ 21 h 131"/>
                  <a:gd name="T54" fmla="*/ 247 w 488"/>
                  <a:gd name="T55" fmla="*/ 26 h 131"/>
                  <a:gd name="T56" fmla="*/ 277 w 488"/>
                  <a:gd name="T57" fmla="*/ 41 h 131"/>
                  <a:gd name="T58" fmla="*/ 304 w 488"/>
                  <a:gd name="T59" fmla="*/ 53 h 131"/>
                  <a:gd name="T60" fmla="*/ 347 w 488"/>
                  <a:gd name="T61" fmla="*/ 38 h 131"/>
                  <a:gd name="T62" fmla="*/ 375 w 488"/>
                  <a:gd name="T63" fmla="*/ 36 h 131"/>
                  <a:gd name="T64" fmla="*/ 402 w 488"/>
                  <a:gd name="T65" fmla="*/ 23 h 131"/>
                  <a:gd name="T66" fmla="*/ 395 w 488"/>
                  <a:gd name="T67" fmla="*/ 0 h 131"/>
                  <a:gd name="T68" fmla="*/ 418 w 488"/>
                  <a:gd name="T69" fmla="*/ 15 h 131"/>
                  <a:gd name="T70" fmla="*/ 442 w 488"/>
                  <a:gd name="T71" fmla="*/ 18 h 131"/>
                  <a:gd name="T72" fmla="*/ 474 w 488"/>
                  <a:gd name="T73" fmla="*/ 25 h 131"/>
                  <a:gd name="T74" fmla="*/ 488 w 488"/>
                  <a:gd name="T75" fmla="*/ 44 h 131"/>
                  <a:gd name="T76" fmla="*/ 459 w 488"/>
                  <a:gd name="T77" fmla="*/ 59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88" h="131">
                    <a:moveTo>
                      <a:pt x="459" y="59"/>
                    </a:moveTo>
                    <a:cubicBezTo>
                      <a:pt x="441" y="71"/>
                      <a:pt x="420" y="78"/>
                      <a:pt x="404" y="92"/>
                    </a:cubicBezTo>
                    <a:cubicBezTo>
                      <a:pt x="395" y="90"/>
                      <a:pt x="389" y="95"/>
                      <a:pt x="382" y="99"/>
                    </a:cubicBezTo>
                    <a:cubicBezTo>
                      <a:pt x="372" y="103"/>
                      <a:pt x="361" y="107"/>
                      <a:pt x="352" y="95"/>
                    </a:cubicBezTo>
                    <a:cubicBezTo>
                      <a:pt x="349" y="91"/>
                      <a:pt x="341" y="90"/>
                      <a:pt x="341" y="95"/>
                    </a:cubicBezTo>
                    <a:cubicBezTo>
                      <a:pt x="341" y="125"/>
                      <a:pt x="315" y="110"/>
                      <a:pt x="303" y="114"/>
                    </a:cubicBezTo>
                    <a:cubicBezTo>
                      <a:pt x="289" y="118"/>
                      <a:pt x="273" y="116"/>
                      <a:pt x="257" y="121"/>
                    </a:cubicBezTo>
                    <a:cubicBezTo>
                      <a:pt x="247" y="125"/>
                      <a:pt x="236" y="120"/>
                      <a:pt x="230" y="108"/>
                    </a:cubicBezTo>
                    <a:cubicBezTo>
                      <a:pt x="225" y="99"/>
                      <a:pt x="223" y="86"/>
                      <a:pt x="206" y="100"/>
                    </a:cubicBezTo>
                    <a:cubicBezTo>
                      <a:pt x="194" y="111"/>
                      <a:pt x="193" y="91"/>
                      <a:pt x="186" y="84"/>
                    </a:cubicBezTo>
                    <a:cubicBezTo>
                      <a:pt x="181" y="99"/>
                      <a:pt x="171" y="104"/>
                      <a:pt x="157" y="102"/>
                    </a:cubicBezTo>
                    <a:cubicBezTo>
                      <a:pt x="141" y="99"/>
                      <a:pt x="128" y="106"/>
                      <a:pt x="118" y="119"/>
                    </a:cubicBezTo>
                    <a:cubicBezTo>
                      <a:pt x="114" y="123"/>
                      <a:pt x="109" y="125"/>
                      <a:pt x="102" y="126"/>
                    </a:cubicBezTo>
                    <a:cubicBezTo>
                      <a:pt x="110" y="105"/>
                      <a:pt x="99" y="104"/>
                      <a:pt x="85" y="109"/>
                    </a:cubicBezTo>
                    <a:cubicBezTo>
                      <a:pt x="79" y="111"/>
                      <a:pt x="72" y="112"/>
                      <a:pt x="66" y="115"/>
                    </a:cubicBezTo>
                    <a:cubicBezTo>
                      <a:pt x="53" y="123"/>
                      <a:pt x="40" y="131"/>
                      <a:pt x="33" y="108"/>
                    </a:cubicBezTo>
                    <a:cubicBezTo>
                      <a:pt x="32" y="105"/>
                      <a:pt x="28" y="101"/>
                      <a:pt x="26" y="102"/>
                    </a:cubicBezTo>
                    <a:cubicBezTo>
                      <a:pt x="5" y="108"/>
                      <a:pt x="14" y="83"/>
                      <a:pt x="2" y="79"/>
                    </a:cubicBezTo>
                    <a:cubicBezTo>
                      <a:pt x="0" y="78"/>
                      <a:pt x="3" y="73"/>
                      <a:pt x="5" y="72"/>
                    </a:cubicBezTo>
                    <a:cubicBezTo>
                      <a:pt x="19" y="66"/>
                      <a:pt x="27" y="49"/>
                      <a:pt x="49" y="49"/>
                    </a:cubicBezTo>
                    <a:cubicBezTo>
                      <a:pt x="63" y="50"/>
                      <a:pt x="78" y="45"/>
                      <a:pt x="92" y="54"/>
                    </a:cubicBezTo>
                    <a:cubicBezTo>
                      <a:pt x="94" y="56"/>
                      <a:pt x="101" y="55"/>
                      <a:pt x="103" y="53"/>
                    </a:cubicBezTo>
                    <a:cubicBezTo>
                      <a:pt x="124" y="30"/>
                      <a:pt x="155" y="43"/>
                      <a:pt x="179" y="32"/>
                    </a:cubicBezTo>
                    <a:cubicBezTo>
                      <a:pt x="187" y="29"/>
                      <a:pt x="195" y="43"/>
                      <a:pt x="204" y="33"/>
                    </a:cubicBezTo>
                    <a:cubicBezTo>
                      <a:pt x="200" y="27"/>
                      <a:pt x="189" y="28"/>
                      <a:pt x="189" y="19"/>
                    </a:cubicBezTo>
                    <a:cubicBezTo>
                      <a:pt x="189" y="14"/>
                      <a:pt x="193" y="12"/>
                      <a:pt x="197" y="12"/>
                    </a:cubicBezTo>
                    <a:cubicBezTo>
                      <a:pt x="206" y="10"/>
                      <a:pt x="214" y="11"/>
                      <a:pt x="218" y="21"/>
                    </a:cubicBezTo>
                    <a:cubicBezTo>
                      <a:pt x="225" y="38"/>
                      <a:pt x="238" y="27"/>
                      <a:pt x="247" y="26"/>
                    </a:cubicBezTo>
                    <a:cubicBezTo>
                      <a:pt x="262" y="23"/>
                      <a:pt x="272" y="21"/>
                      <a:pt x="277" y="41"/>
                    </a:cubicBezTo>
                    <a:cubicBezTo>
                      <a:pt x="279" y="52"/>
                      <a:pt x="294" y="59"/>
                      <a:pt x="304" y="53"/>
                    </a:cubicBezTo>
                    <a:cubicBezTo>
                      <a:pt x="318" y="45"/>
                      <a:pt x="334" y="47"/>
                      <a:pt x="347" y="38"/>
                    </a:cubicBezTo>
                    <a:cubicBezTo>
                      <a:pt x="355" y="32"/>
                      <a:pt x="366" y="34"/>
                      <a:pt x="375" y="36"/>
                    </a:cubicBezTo>
                    <a:cubicBezTo>
                      <a:pt x="387" y="37"/>
                      <a:pt x="395" y="29"/>
                      <a:pt x="402" y="23"/>
                    </a:cubicBezTo>
                    <a:cubicBezTo>
                      <a:pt x="413" y="13"/>
                      <a:pt x="393" y="10"/>
                      <a:pt x="395" y="0"/>
                    </a:cubicBezTo>
                    <a:cubicBezTo>
                      <a:pt x="406" y="0"/>
                      <a:pt x="412" y="7"/>
                      <a:pt x="418" y="15"/>
                    </a:cubicBezTo>
                    <a:cubicBezTo>
                      <a:pt x="424" y="23"/>
                      <a:pt x="430" y="30"/>
                      <a:pt x="442" y="18"/>
                    </a:cubicBezTo>
                    <a:cubicBezTo>
                      <a:pt x="452" y="7"/>
                      <a:pt x="466" y="18"/>
                      <a:pt x="474" y="25"/>
                    </a:cubicBezTo>
                    <a:cubicBezTo>
                      <a:pt x="479" y="30"/>
                      <a:pt x="486" y="37"/>
                      <a:pt x="488" y="44"/>
                    </a:cubicBezTo>
                    <a:cubicBezTo>
                      <a:pt x="481" y="55"/>
                      <a:pt x="460" y="35"/>
                      <a:pt x="459" y="59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" name="Freeform 60">
                <a:extLst>
                  <a:ext uri="{FF2B5EF4-FFF2-40B4-BE49-F238E27FC236}">
                    <a16:creationId xmlns:a16="http://schemas.microsoft.com/office/drawing/2014/main" id="{1E44E2FC-26FD-C59A-BAE9-5B7C7531CE32}"/>
                  </a:ext>
                </a:extLst>
              </p:cNvPr>
              <p:cNvSpPr/>
              <p:nvPr/>
            </p:nvSpPr>
            <p:spPr bwMode="auto">
              <a:xfrm>
                <a:off x="2676" y="1396"/>
                <a:ext cx="38" cy="12"/>
              </a:xfrm>
              <a:custGeom>
                <a:avLst/>
                <a:gdLst>
                  <a:gd name="T0" fmla="*/ 1 w 138"/>
                  <a:gd name="T1" fmla="*/ 17 h 44"/>
                  <a:gd name="T2" fmla="*/ 14 w 138"/>
                  <a:gd name="T3" fmla="*/ 11 h 44"/>
                  <a:gd name="T4" fmla="*/ 71 w 138"/>
                  <a:gd name="T5" fmla="*/ 6 h 44"/>
                  <a:gd name="T6" fmla="*/ 124 w 138"/>
                  <a:gd name="T7" fmla="*/ 2 h 44"/>
                  <a:gd name="T8" fmla="*/ 130 w 138"/>
                  <a:gd name="T9" fmla="*/ 18 h 44"/>
                  <a:gd name="T10" fmla="*/ 138 w 138"/>
                  <a:gd name="T11" fmla="*/ 33 h 44"/>
                  <a:gd name="T12" fmla="*/ 79 w 138"/>
                  <a:gd name="T13" fmla="*/ 35 h 44"/>
                  <a:gd name="T14" fmla="*/ 38 w 138"/>
                  <a:gd name="T15" fmla="*/ 34 h 44"/>
                  <a:gd name="T16" fmla="*/ 35 w 138"/>
                  <a:gd name="T17" fmla="*/ 34 h 44"/>
                  <a:gd name="T18" fmla="*/ 4 w 138"/>
                  <a:gd name="T19" fmla="*/ 44 h 44"/>
                  <a:gd name="T20" fmla="*/ 1 w 138"/>
                  <a:gd name="T21" fmla="*/ 1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8" h="44">
                    <a:moveTo>
                      <a:pt x="1" y="17"/>
                    </a:moveTo>
                    <a:cubicBezTo>
                      <a:pt x="6" y="15"/>
                      <a:pt x="8" y="6"/>
                      <a:pt x="14" y="11"/>
                    </a:cubicBezTo>
                    <a:cubicBezTo>
                      <a:pt x="35" y="27"/>
                      <a:pt x="53" y="14"/>
                      <a:pt x="71" y="6"/>
                    </a:cubicBezTo>
                    <a:cubicBezTo>
                      <a:pt x="88" y="0"/>
                      <a:pt x="106" y="1"/>
                      <a:pt x="124" y="2"/>
                    </a:cubicBezTo>
                    <a:cubicBezTo>
                      <a:pt x="136" y="2"/>
                      <a:pt x="136" y="11"/>
                      <a:pt x="130" y="18"/>
                    </a:cubicBezTo>
                    <a:cubicBezTo>
                      <a:pt x="117" y="32"/>
                      <a:pt x="124" y="34"/>
                      <a:pt x="138" y="33"/>
                    </a:cubicBezTo>
                    <a:cubicBezTo>
                      <a:pt x="118" y="42"/>
                      <a:pt x="99" y="38"/>
                      <a:pt x="79" y="35"/>
                    </a:cubicBezTo>
                    <a:cubicBezTo>
                      <a:pt x="66" y="34"/>
                      <a:pt x="53" y="22"/>
                      <a:pt x="38" y="34"/>
                    </a:cubicBezTo>
                    <a:cubicBezTo>
                      <a:pt x="38" y="34"/>
                      <a:pt x="35" y="34"/>
                      <a:pt x="35" y="34"/>
                    </a:cubicBezTo>
                    <a:cubicBezTo>
                      <a:pt x="19" y="15"/>
                      <a:pt x="14" y="37"/>
                      <a:pt x="4" y="44"/>
                    </a:cubicBezTo>
                    <a:cubicBezTo>
                      <a:pt x="0" y="34"/>
                      <a:pt x="9" y="25"/>
                      <a:pt x="1" y="17"/>
                    </a:cubicBezTo>
                    <a:close/>
                  </a:path>
                </a:pathLst>
              </a:custGeom>
              <a:solidFill>
                <a:srgbClr val="F4D6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61">
                <a:extLst>
                  <a:ext uri="{FF2B5EF4-FFF2-40B4-BE49-F238E27FC236}">
                    <a16:creationId xmlns:a16="http://schemas.microsoft.com/office/drawing/2014/main" id="{BCA9E407-12FD-5D9A-945C-5517C541905F}"/>
                  </a:ext>
                </a:extLst>
              </p:cNvPr>
              <p:cNvSpPr/>
              <p:nvPr/>
            </p:nvSpPr>
            <p:spPr bwMode="auto">
              <a:xfrm>
                <a:off x="2591" y="1347"/>
                <a:ext cx="13" cy="10"/>
              </a:xfrm>
              <a:custGeom>
                <a:avLst/>
                <a:gdLst>
                  <a:gd name="T0" fmla="*/ 23 w 46"/>
                  <a:gd name="T1" fmla="*/ 30 h 35"/>
                  <a:gd name="T2" fmla="*/ 0 w 46"/>
                  <a:gd name="T3" fmla="*/ 21 h 35"/>
                  <a:gd name="T4" fmla="*/ 19 w 46"/>
                  <a:gd name="T5" fmla="*/ 0 h 35"/>
                  <a:gd name="T6" fmla="*/ 45 w 46"/>
                  <a:gd name="T7" fmla="*/ 20 h 35"/>
                  <a:gd name="T8" fmla="*/ 23 w 46"/>
                  <a:gd name="T9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35">
                    <a:moveTo>
                      <a:pt x="23" y="30"/>
                    </a:moveTo>
                    <a:cubicBezTo>
                      <a:pt x="14" y="29"/>
                      <a:pt x="0" y="34"/>
                      <a:pt x="0" y="21"/>
                    </a:cubicBezTo>
                    <a:cubicBezTo>
                      <a:pt x="0" y="14"/>
                      <a:pt x="12" y="0"/>
                      <a:pt x="19" y="0"/>
                    </a:cubicBezTo>
                    <a:cubicBezTo>
                      <a:pt x="29" y="0"/>
                      <a:pt x="44" y="6"/>
                      <a:pt x="45" y="20"/>
                    </a:cubicBezTo>
                    <a:cubicBezTo>
                      <a:pt x="46" y="35"/>
                      <a:pt x="31" y="28"/>
                      <a:pt x="23" y="30"/>
                    </a:cubicBezTo>
                    <a:close/>
                  </a:path>
                </a:pathLst>
              </a:custGeom>
              <a:solidFill>
                <a:srgbClr val="F5B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62">
                <a:extLst>
                  <a:ext uri="{FF2B5EF4-FFF2-40B4-BE49-F238E27FC236}">
                    <a16:creationId xmlns:a16="http://schemas.microsoft.com/office/drawing/2014/main" id="{3C317E0E-2B5B-A942-F2F3-12D27E198F81}"/>
                  </a:ext>
                </a:extLst>
              </p:cNvPr>
              <p:cNvSpPr/>
              <p:nvPr/>
            </p:nvSpPr>
            <p:spPr bwMode="auto">
              <a:xfrm>
                <a:off x="2649" y="1393"/>
                <a:ext cx="15" cy="9"/>
              </a:xfrm>
              <a:custGeom>
                <a:avLst/>
                <a:gdLst>
                  <a:gd name="T0" fmla="*/ 31 w 54"/>
                  <a:gd name="T1" fmla="*/ 27 h 33"/>
                  <a:gd name="T2" fmla="*/ 15 w 54"/>
                  <a:gd name="T3" fmla="*/ 27 h 33"/>
                  <a:gd name="T4" fmla="*/ 6 w 54"/>
                  <a:gd name="T5" fmla="*/ 20 h 33"/>
                  <a:gd name="T6" fmla="*/ 0 w 54"/>
                  <a:gd name="T7" fmla="*/ 11 h 33"/>
                  <a:gd name="T8" fmla="*/ 40 w 54"/>
                  <a:gd name="T9" fmla="*/ 1 h 33"/>
                  <a:gd name="T10" fmla="*/ 53 w 54"/>
                  <a:gd name="T11" fmla="*/ 14 h 33"/>
                  <a:gd name="T12" fmla="*/ 43 w 54"/>
                  <a:gd name="T13" fmla="*/ 21 h 33"/>
                  <a:gd name="T14" fmla="*/ 31 w 54"/>
                  <a:gd name="T15" fmla="*/ 2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33">
                    <a:moveTo>
                      <a:pt x="31" y="27"/>
                    </a:moveTo>
                    <a:cubicBezTo>
                      <a:pt x="26" y="27"/>
                      <a:pt x="19" y="25"/>
                      <a:pt x="15" y="27"/>
                    </a:cubicBezTo>
                    <a:cubicBezTo>
                      <a:pt x="4" y="33"/>
                      <a:pt x="4" y="29"/>
                      <a:pt x="6" y="20"/>
                    </a:cubicBezTo>
                    <a:cubicBezTo>
                      <a:pt x="6" y="18"/>
                      <a:pt x="2" y="14"/>
                      <a:pt x="0" y="11"/>
                    </a:cubicBezTo>
                    <a:cubicBezTo>
                      <a:pt x="11" y="0"/>
                      <a:pt x="27" y="4"/>
                      <a:pt x="40" y="1"/>
                    </a:cubicBezTo>
                    <a:cubicBezTo>
                      <a:pt x="47" y="0"/>
                      <a:pt x="51" y="7"/>
                      <a:pt x="53" y="14"/>
                    </a:cubicBezTo>
                    <a:cubicBezTo>
                      <a:pt x="54" y="24"/>
                      <a:pt x="48" y="20"/>
                      <a:pt x="43" y="21"/>
                    </a:cubicBezTo>
                    <a:cubicBezTo>
                      <a:pt x="39" y="21"/>
                      <a:pt x="35" y="25"/>
                      <a:pt x="31" y="27"/>
                    </a:cubicBezTo>
                    <a:close/>
                  </a:path>
                </a:pathLst>
              </a:custGeom>
              <a:solidFill>
                <a:srgbClr val="FBE3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63">
                <a:extLst>
                  <a:ext uri="{FF2B5EF4-FFF2-40B4-BE49-F238E27FC236}">
                    <a16:creationId xmlns:a16="http://schemas.microsoft.com/office/drawing/2014/main" id="{3BF67A78-44E9-EF4F-994B-653B42712015}"/>
                  </a:ext>
                </a:extLst>
              </p:cNvPr>
              <p:cNvSpPr/>
              <p:nvPr/>
            </p:nvSpPr>
            <p:spPr bwMode="auto">
              <a:xfrm>
                <a:off x="2607" y="1293"/>
                <a:ext cx="12" cy="12"/>
              </a:xfrm>
              <a:custGeom>
                <a:avLst/>
                <a:gdLst>
                  <a:gd name="T0" fmla="*/ 2 w 46"/>
                  <a:gd name="T1" fmla="*/ 16 h 43"/>
                  <a:gd name="T2" fmla="*/ 6 w 46"/>
                  <a:gd name="T3" fmla="*/ 8 h 43"/>
                  <a:gd name="T4" fmla="*/ 34 w 46"/>
                  <a:gd name="T5" fmla="*/ 18 h 43"/>
                  <a:gd name="T6" fmla="*/ 40 w 46"/>
                  <a:gd name="T7" fmla="*/ 34 h 43"/>
                  <a:gd name="T8" fmla="*/ 16 w 46"/>
                  <a:gd name="T9" fmla="*/ 38 h 43"/>
                  <a:gd name="T10" fmla="*/ 2 w 46"/>
                  <a:gd name="T11" fmla="*/ 1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3">
                    <a:moveTo>
                      <a:pt x="2" y="16"/>
                    </a:moveTo>
                    <a:cubicBezTo>
                      <a:pt x="2" y="13"/>
                      <a:pt x="3" y="10"/>
                      <a:pt x="6" y="8"/>
                    </a:cubicBezTo>
                    <a:cubicBezTo>
                      <a:pt x="13" y="19"/>
                      <a:pt x="29" y="0"/>
                      <a:pt x="34" y="18"/>
                    </a:cubicBezTo>
                    <a:cubicBezTo>
                      <a:pt x="36" y="23"/>
                      <a:pt x="46" y="27"/>
                      <a:pt x="40" y="34"/>
                    </a:cubicBezTo>
                    <a:cubicBezTo>
                      <a:pt x="34" y="41"/>
                      <a:pt x="24" y="43"/>
                      <a:pt x="16" y="38"/>
                    </a:cubicBezTo>
                    <a:cubicBezTo>
                      <a:pt x="9" y="33"/>
                      <a:pt x="0" y="27"/>
                      <a:pt x="2" y="16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" name="Freeform 64">
                <a:extLst>
                  <a:ext uri="{FF2B5EF4-FFF2-40B4-BE49-F238E27FC236}">
                    <a16:creationId xmlns:a16="http://schemas.microsoft.com/office/drawing/2014/main" id="{12685FC0-E4BA-CB52-016C-B61A4D0FEE9C}"/>
                  </a:ext>
                </a:extLst>
              </p:cNvPr>
              <p:cNvSpPr/>
              <p:nvPr/>
            </p:nvSpPr>
            <p:spPr bwMode="auto">
              <a:xfrm>
                <a:off x="2658" y="1345"/>
                <a:ext cx="5" cy="5"/>
              </a:xfrm>
              <a:custGeom>
                <a:avLst/>
                <a:gdLst>
                  <a:gd name="T0" fmla="*/ 20 w 20"/>
                  <a:gd name="T1" fmla="*/ 9 h 20"/>
                  <a:gd name="T2" fmla="*/ 12 w 20"/>
                  <a:gd name="T3" fmla="*/ 20 h 20"/>
                  <a:gd name="T4" fmla="*/ 2 w 20"/>
                  <a:gd name="T5" fmla="*/ 11 h 20"/>
                  <a:gd name="T6" fmla="*/ 12 w 20"/>
                  <a:gd name="T7" fmla="*/ 1 h 20"/>
                  <a:gd name="T8" fmla="*/ 20 w 20"/>
                  <a:gd name="T9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20" y="9"/>
                    </a:moveTo>
                    <a:cubicBezTo>
                      <a:pt x="20" y="15"/>
                      <a:pt x="19" y="20"/>
                      <a:pt x="12" y="20"/>
                    </a:cubicBezTo>
                    <a:cubicBezTo>
                      <a:pt x="6" y="20"/>
                      <a:pt x="3" y="16"/>
                      <a:pt x="2" y="11"/>
                    </a:cubicBezTo>
                    <a:cubicBezTo>
                      <a:pt x="0" y="3"/>
                      <a:pt x="7" y="3"/>
                      <a:pt x="12" y="1"/>
                    </a:cubicBezTo>
                    <a:cubicBezTo>
                      <a:pt x="18" y="0"/>
                      <a:pt x="20" y="4"/>
                      <a:pt x="20" y="9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65">
                <a:extLst>
                  <a:ext uri="{FF2B5EF4-FFF2-40B4-BE49-F238E27FC236}">
                    <a16:creationId xmlns:a16="http://schemas.microsoft.com/office/drawing/2014/main" id="{F9EDB653-78B6-52FF-14A9-B63D53DD9D56}"/>
                  </a:ext>
                </a:extLst>
              </p:cNvPr>
              <p:cNvSpPr/>
              <p:nvPr/>
            </p:nvSpPr>
            <p:spPr bwMode="auto">
              <a:xfrm>
                <a:off x="2619" y="1360"/>
                <a:ext cx="6" cy="4"/>
              </a:xfrm>
              <a:custGeom>
                <a:avLst/>
                <a:gdLst>
                  <a:gd name="T0" fmla="*/ 0 w 19"/>
                  <a:gd name="T1" fmla="*/ 0 h 14"/>
                  <a:gd name="T2" fmla="*/ 19 w 19"/>
                  <a:gd name="T3" fmla="*/ 10 h 14"/>
                  <a:gd name="T4" fmla="*/ 15 w 19"/>
                  <a:gd name="T5" fmla="*/ 13 h 14"/>
                  <a:gd name="T6" fmla="*/ 0 w 19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0" y="0"/>
                    </a:moveTo>
                    <a:cubicBezTo>
                      <a:pt x="8" y="0"/>
                      <a:pt x="16" y="1"/>
                      <a:pt x="19" y="10"/>
                    </a:cubicBezTo>
                    <a:cubicBezTo>
                      <a:pt x="19" y="11"/>
                      <a:pt x="16" y="13"/>
                      <a:pt x="15" y="13"/>
                    </a:cubicBezTo>
                    <a:cubicBezTo>
                      <a:pt x="6" y="14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66">
                <a:extLst>
                  <a:ext uri="{FF2B5EF4-FFF2-40B4-BE49-F238E27FC236}">
                    <a16:creationId xmlns:a16="http://schemas.microsoft.com/office/drawing/2014/main" id="{DB1E632C-50C9-54D4-CE7B-D038A5D990F0}"/>
                  </a:ext>
                </a:extLst>
              </p:cNvPr>
              <p:cNvSpPr/>
              <p:nvPr/>
            </p:nvSpPr>
            <p:spPr bwMode="auto">
              <a:xfrm>
                <a:off x="2790" y="1278"/>
                <a:ext cx="7" cy="4"/>
              </a:xfrm>
              <a:custGeom>
                <a:avLst/>
                <a:gdLst>
                  <a:gd name="T0" fmla="*/ 25 w 25"/>
                  <a:gd name="T1" fmla="*/ 11 h 16"/>
                  <a:gd name="T2" fmla="*/ 0 w 25"/>
                  <a:gd name="T3" fmla="*/ 0 h 16"/>
                  <a:gd name="T4" fmla="*/ 25 w 25"/>
                  <a:gd name="T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25" y="11"/>
                    </a:moveTo>
                    <a:cubicBezTo>
                      <a:pt x="8" y="16"/>
                      <a:pt x="5" y="6"/>
                      <a:pt x="0" y="0"/>
                    </a:cubicBezTo>
                    <a:cubicBezTo>
                      <a:pt x="7" y="3"/>
                      <a:pt x="13" y="6"/>
                      <a:pt x="25" y="11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67">
                <a:extLst>
                  <a:ext uri="{FF2B5EF4-FFF2-40B4-BE49-F238E27FC236}">
                    <a16:creationId xmlns:a16="http://schemas.microsoft.com/office/drawing/2014/main" id="{75A85664-C593-24D4-86FC-4DD0BD34620E}"/>
                  </a:ext>
                </a:extLst>
              </p:cNvPr>
              <p:cNvSpPr/>
              <p:nvPr/>
            </p:nvSpPr>
            <p:spPr bwMode="auto">
              <a:xfrm>
                <a:off x="2635" y="1349"/>
                <a:ext cx="5" cy="3"/>
              </a:xfrm>
              <a:custGeom>
                <a:avLst/>
                <a:gdLst>
                  <a:gd name="T0" fmla="*/ 10 w 16"/>
                  <a:gd name="T1" fmla="*/ 11 h 11"/>
                  <a:gd name="T2" fmla="*/ 1 w 16"/>
                  <a:gd name="T3" fmla="*/ 6 h 11"/>
                  <a:gd name="T4" fmla="*/ 9 w 16"/>
                  <a:gd name="T5" fmla="*/ 0 h 11"/>
                  <a:gd name="T6" fmla="*/ 16 w 16"/>
                  <a:gd name="T7" fmla="*/ 5 h 11"/>
                  <a:gd name="T8" fmla="*/ 10 w 16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1">
                    <a:moveTo>
                      <a:pt x="10" y="11"/>
                    </a:moveTo>
                    <a:cubicBezTo>
                      <a:pt x="5" y="11"/>
                      <a:pt x="2" y="10"/>
                      <a:pt x="1" y="6"/>
                    </a:cubicBezTo>
                    <a:cubicBezTo>
                      <a:pt x="0" y="1"/>
                      <a:pt x="5" y="0"/>
                      <a:pt x="9" y="0"/>
                    </a:cubicBezTo>
                    <a:cubicBezTo>
                      <a:pt x="12" y="0"/>
                      <a:pt x="16" y="2"/>
                      <a:pt x="16" y="5"/>
                    </a:cubicBezTo>
                    <a:cubicBezTo>
                      <a:pt x="16" y="9"/>
                      <a:pt x="12" y="10"/>
                      <a:pt x="10" y="11"/>
                    </a:cubicBezTo>
                    <a:close/>
                  </a:path>
                </a:pathLst>
              </a:custGeom>
              <a:solidFill>
                <a:srgbClr val="F5B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68">
                <a:extLst>
                  <a:ext uri="{FF2B5EF4-FFF2-40B4-BE49-F238E27FC236}">
                    <a16:creationId xmlns:a16="http://schemas.microsoft.com/office/drawing/2014/main" id="{6774D62A-40E6-20EA-67F6-6BFEB01F6B19}"/>
                  </a:ext>
                </a:extLst>
              </p:cNvPr>
              <p:cNvSpPr/>
              <p:nvPr/>
            </p:nvSpPr>
            <p:spPr bwMode="auto">
              <a:xfrm>
                <a:off x="2756" y="1380"/>
                <a:ext cx="4" cy="3"/>
              </a:xfrm>
              <a:custGeom>
                <a:avLst/>
                <a:gdLst>
                  <a:gd name="T0" fmla="*/ 0 w 13"/>
                  <a:gd name="T1" fmla="*/ 6 h 13"/>
                  <a:gd name="T2" fmla="*/ 5 w 13"/>
                  <a:gd name="T3" fmla="*/ 0 h 13"/>
                  <a:gd name="T4" fmla="*/ 13 w 13"/>
                  <a:gd name="T5" fmla="*/ 8 h 13"/>
                  <a:gd name="T6" fmla="*/ 9 w 13"/>
                  <a:gd name="T7" fmla="*/ 12 h 13"/>
                  <a:gd name="T8" fmla="*/ 0 w 13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0" y="6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9" y="0"/>
                      <a:pt x="12" y="3"/>
                      <a:pt x="13" y="8"/>
                    </a:cubicBezTo>
                    <a:cubicBezTo>
                      <a:pt x="13" y="10"/>
                      <a:pt x="12" y="13"/>
                      <a:pt x="9" y="12"/>
                    </a:cubicBezTo>
                    <a:cubicBezTo>
                      <a:pt x="5" y="11"/>
                      <a:pt x="1" y="10"/>
                      <a:pt x="0" y="6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" name="Freeform 69">
                <a:extLst>
                  <a:ext uri="{FF2B5EF4-FFF2-40B4-BE49-F238E27FC236}">
                    <a16:creationId xmlns:a16="http://schemas.microsoft.com/office/drawing/2014/main" id="{AD107722-3702-B27E-A7ED-D7E0340853A8}"/>
                  </a:ext>
                </a:extLst>
              </p:cNvPr>
              <p:cNvSpPr/>
              <p:nvPr/>
            </p:nvSpPr>
            <p:spPr bwMode="auto">
              <a:xfrm>
                <a:off x="2761" y="1374"/>
                <a:ext cx="4" cy="3"/>
              </a:xfrm>
              <a:custGeom>
                <a:avLst/>
                <a:gdLst>
                  <a:gd name="T0" fmla="*/ 13 w 13"/>
                  <a:gd name="T1" fmla="*/ 5 h 11"/>
                  <a:gd name="T2" fmla="*/ 6 w 13"/>
                  <a:gd name="T3" fmla="*/ 11 h 11"/>
                  <a:gd name="T4" fmla="*/ 0 w 13"/>
                  <a:gd name="T5" fmla="*/ 5 h 11"/>
                  <a:gd name="T6" fmla="*/ 5 w 13"/>
                  <a:gd name="T7" fmla="*/ 0 h 11"/>
                  <a:gd name="T8" fmla="*/ 13 w 13"/>
                  <a:gd name="T9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3" y="5"/>
                    </a:moveTo>
                    <a:cubicBezTo>
                      <a:pt x="12" y="9"/>
                      <a:pt x="10" y="11"/>
                      <a:pt x="6" y="11"/>
                    </a:cubicBezTo>
                    <a:cubicBezTo>
                      <a:pt x="2" y="11"/>
                      <a:pt x="0" y="9"/>
                      <a:pt x="0" y="5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9" y="0"/>
                      <a:pt x="12" y="1"/>
                      <a:pt x="13" y="5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" name="Freeform 70">
                <a:extLst>
                  <a:ext uri="{FF2B5EF4-FFF2-40B4-BE49-F238E27FC236}">
                    <a16:creationId xmlns:a16="http://schemas.microsoft.com/office/drawing/2014/main" id="{612B3FE5-0B5C-B383-1AFA-153CA237ECB5}"/>
                  </a:ext>
                </a:extLst>
              </p:cNvPr>
              <p:cNvSpPr/>
              <p:nvPr/>
            </p:nvSpPr>
            <p:spPr bwMode="auto">
              <a:xfrm>
                <a:off x="2378" y="921"/>
                <a:ext cx="303" cy="413"/>
              </a:xfrm>
              <a:custGeom>
                <a:avLst/>
                <a:gdLst>
                  <a:gd name="T0" fmla="*/ 82 w 1105"/>
                  <a:gd name="T1" fmla="*/ 1038 h 1501"/>
                  <a:gd name="T2" fmla="*/ 324 w 1105"/>
                  <a:gd name="T3" fmla="*/ 929 h 1501"/>
                  <a:gd name="T4" fmla="*/ 449 w 1105"/>
                  <a:gd name="T5" fmla="*/ 867 h 1501"/>
                  <a:gd name="T6" fmla="*/ 458 w 1105"/>
                  <a:gd name="T7" fmla="*/ 735 h 1501"/>
                  <a:gd name="T8" fmla="*/ 508 w 1105"/>
                  <a:gd name="T9" fmla="*/ 659 h 1501"/>
                  <a:gd name="T10" fmla="*/ 634 w 1105"/>
                  <a:gd name="T11" fmla="*/ 553 h 1501"/>
                  <a:gd name="T12" fmla="*/ 699 w 1105"/>
                  <a:gd name="T13" fmla="*/ 475 h 1501"/>
                  <a:gd name="T14" fmla="*/ 794 w 1105"/>
                  <a:gd name="T15" fmla="*/ 313 h 1501"/>
                  <a:gd name="T16" fmla="*/ 879 w 1105"/>
                  <a:gd name="T17" fmla="*/ 201 h 1501"/>
                  <a:gd name="T18" fmla="*/ 947 w 1105"/>
                  <a:gd name="T19" fmla="*/ 86 h 1501"/>
                  <a:gd name="T20" fmla="*/ 897 w 1105"/>
                  <a:gd name="T21" fmla="*/ 32 h 1501"/>
                  <a:gd name="T22" fmla="*/ 1023 w 1105"/>
                  <a:gd name="T23" fmla="*/ 18 h 1501"/>
                  <a:gd name="T24" fmla="*/ 1063 w 1105"/>
                  <a:gd name="T25" fmla="*/ 53 h 1501"/>
                  <a:gd name="T26" fmla="*/ 1038 w 1105"/>
                  <a:gd name="T27" fmla="*/ 115 h 1501"/>
                  <a:gd name="T28" fmla="*/ 1024 w 1105"/>
                  <a:gd name="T29" fmla="*/ 156 h 1501"/>
                  <a:gd name="T30" fmla="*/ 922 w 1105"/>
                  <a:gd name="T31" fmla="*/ 202 h 1501"/>
                  <a:gd name="T32" fmla="*/ 915 w 1105"/>
                  <a:gd name="T33" fmla="*/ 265 h 1501"/>
                  <a:gd name="T34" fmla="*/ 934 w 1105"/>
                  <a:gd name="T35" fmla="*/ 275 h 1501"/>
                  <a:gd name="T36" fmla="*/ 872 w 1105"/>
                  <a:gd name="T37" fmla="*/ 326 h 1501"/>
                  <a:gd name="T38" fmla="*/ 828 w 1105"/>
                  <a:gd name="T39" fmla="*/ 365 h 1501"/>
                  <a:gd name="T40" fmla="*/ 793 w 1105"/>
                  <a:gd name="T41" fmla="*/ 438 h 1501"/>
                  <a:gd name="T42" fmla="*/ 712 w 1105"/>
                  <a:gd name="T43" fmla="*/ 501 h 1501"/>
                  <a:gd name="T44" fmla="*/ 695 w 1105"/>
                  <a:gd name="T45" fmla="*/ 543 h 1501"/>
                  <a:gd name="T46" fmla="*/ 594 w 1105"/>
                  <a:gd name="T47" fmla="*/ 597 h 1501"/>
                  <a:gd name="T48" fmla="*/ 562 w 1105"/>
                  <a:gd name="T49" fmla="*/ 687 h 1501"/>
                  <a:gd name="T50" fmla="*/ 533 w 1105"/>
                  <a:gd name="T51" fmla="*/ 825 h 1501"/>
                  <a:gd name="T52" fmla="*/ 475 w 1105"/>
                  <a:gd name="T53" fmla="*/ 887 h 1501"/>
                  <a:gd name="T54" fmla="*/ 434 w 1105"/>
                  <a:gd name="T55" fmla="*/ 926 h 1501"/>
                  <a:gd name="T56" fmla="*/ 267 w 1105"/>
                  <a:gd name="T57" fmla="*/ 947 h 1501"/>
                  <a:gd name="T58" fmla="*/ 269 w 1105"/>
                  <a:gd name="T59" fmla="*/ 992 h 1501"/>
                  <a:gd name="T60" fmla="*/ 230 w 1105"/>
                  <a:gd name="T61" fmla="*/ 1008 h 1501"/>
                  <a:gd name="T62" fmla="*/ 328 w 1105"/>
                  <a:gd name="T63" fmla="*/ 974 h 1501"/>
                  <a:gd name="T64" fmla="*/ 591 w 1105"/>
                  <a:gd name="T65" fmla="*/ 983 h 1501"/>
                  <a:gd name="T66" fmla="*/ 607 w 1105"/>
                  <a:gd name="T67" fmla="*/ 1097 h 1501"/>
                  <a:gd name="T68" fmla="*/ 559 w 1105"/>
                  <a:gd name="T69" fmla="*/ 1090 h 1501"/>
                  <a:gd name="T70" fmla="*/ 507 w 1105"/>
                  <a:gd name="T71" fmla="*/ 1145 h 1501"/>
                  <a:gd name="T72" fmla="*/ 371 w 1105"/>
                  <a:gd name="T73" fmla="*/ 1080 h 1501"/>
                  <a:gd name="T74" fmla="*/ 405 w 1105"/>
                  <a:gd name="T75" fmla="*/ 1127 h 1501"/>
                  <a:gd name="T76" fmla="*/ 391 w 1105"/>
                  <a:gd name="T77" fmla="*/ 1229 h 1501"/>
                  <a:gd name="T78" fmla="*/ 294 w 1105"/>
                  <a:gd name="T79" fmla="*/ 1274 h 1501"/>
                  <a:gd name="T80" fmla="*/ 193 w 1105"/>
                  <a:gd name="T81" fmla="*/ 1310 h 1501"/>
                  <a:gd name="T82" fmla="*/ 198 w 1105"/>
                  <a:gd name="T83" fmla="*/ 1370 h 1501"/>
                  <a:gd name="T84" fmla="*/ 181 w 1105"/>
                  <a:gd name="T85" fmla="*/ 1450 h 1501"/>
                  <a:gd name="T86" fmla="*/ 142 w 1105"/>
                  <a:gd name="T87" fmla="*/ 1471 h 1501"/>
                  <a:gd name="T88" fmla="*/ 96 w 1105"/>
                  <a:gd name="T89" fmla="*/ 1480 h 1501"/>
                  <a:gd name="T90" fmla="*/ 16 w 1105"/>
                  <a:gd name="T91" fmla="*/ 1441 h 1501"/>
                  <a:gd name="T92" fmla="*/ 94 w 1105"/>
                  <a:gd name="T93" fmla="*/ 1423 h 1501"/>
                  <a:gd name="T94" fmla="*/ 6 w 1105"/>
                  <a:gd name="T95" fmla="*/ 1382 h 1501"/>
                  <a:gd name="T96" fmla="*/ 39 w 1105"/>
                  <a:gd name="T97" fmla="*/ 1356 h 1501"/>
                  <a:gd name="T98" fmla="*/ 141 w 1105"/>
                  <a:gd name="T99" fmla="*/ 1313 h 1501"/>
                  <a:gd name="T100" fmla="*/ 264 w 1105"/>
                  <a:gd name="T101" fmla="*/ 1240 h 1501"/>
                  <a:gd name="T102" fmla="*/ 346 w 1105"/>
                  <a:gd name="T103" fmla="*/ 1170 h 1501"/>
                  <a:gd name="T104" fmla="*/ 261 w 1105"/>
                  <a:gd name="T105" fmla="*/ 1160 h 1501"/>
                  <a:gd name="T106" fmla="*/ 129 w 1105"/>
                  <a:gd name="T107" fmla="*/ 1219 h 1501"/>
                  <a:gd name="T108" fmla="*/ 119 w 1105"/>
                  <a:gd name="T109" fmla="*/ 1168 h 1501"/>
                  <a:gd name="T110" fmla="*/ 152 w 1105"/>
                  <a:gd name="T111" fmla="*/ 1084 h 1501"/>
                  <a:gd name="T112" fmla="*/ 237 w 1105"/>
                  <a:gd name="T113" fmla="*/ 1063 h 1501"/>
                  <a:gd name="T114" fmla="*/ 200 w 1105"/>
                  <a:gd name="T115" fmla="*/ 990 h 1501"/>
                  <a:gd name="T116" fmla="*/ 188 w 1105"/>
                  <a:gd name="T117" fmla="*/ 1061 h 1501"/>
                  <a:gd name="T118" fmla="*/ 103 w 1105"/>
                  <a:gd name="T119" fmla="*/ 1103 h 15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05" h="1501">
                    <a:moveTo>
                      <a:pt x="20" y="1117"/>
                    </a:moveTo>
                    <a:cubicBezTo>
                      <a:pt x="20" y="1116"/>
                      <a:pt x="20" y="1115"/>
                      <a:pt x="20" y="1113"/>
                    </a:cubicBezTo>
                    <a:cubicBezTo>
                      <a:pt x="7" y="1104"/>
                      <a:pt x="0" y="1093"/>
                      <a:pt x="4" y="1078"/>
                    </a:cubicBezTo>
                    <a:cubicBezTo>
                      <a:pt x="7" y="1062"/>
                      <a:pt x="19" y="1057"/>
                      <a:pt x="33" y="1055"/>
                    </a:cubicBezTo>
                    <a:cubicBezTo>
                      <a:pt x="50" y="1052"/>
                      <a:pt x="66" y="1044"/>
                      <a:pt x="82" y="1038"/>
                    </a:cubicBezTo>
                    <a:cubicBezTo>
                      <a:pt x="94" y="1033"/>
                      <a:pt x="105" y="1026"/>
                      <a:pt x="105" y="1009"/>
                    </a:cubicBezTo>
                    <a:cubicBezTo>
                      <a:pt x="106" y="995"/>
                      <a:pt x="136" y="970"/>
                      <a:pt x="151" y="971"/>
                    </a:cubicBezTo>
                    <a:cubicBezTo>
                      <a:pt x="176" y="974"/>
                      <a:pt x="192" y="962"/>
                      <a:pt x="202" y="942"/>
                    </a:cubicBezTo>
                    <a:cubicBezTo>
                      <a:pt x="210" y="928"/>
                      <a:pt x="220" y="924"/>
                      <a:pt x="233" y="926"/>
                    </a:cubicBezTo>
                    <a:cubicBezTo>
                      <a:pt x="263" y="930"/>
                      <a:pt x="293" y="934"/>
                      <a:pt x="324" y="929"/>
                    </a:cubicBezTo>
                    <a:cubicBezTo>
                      <a:pt x="336" y="927"/>
                      <a:pt x="349" y="927"/>
                      <a:pt x="362" y="930"/>
                    </a:cubicBezTo>
                    <a:cubicBezTo>
                      <a:pt x="373" y="932"/>
                      <a:pt x="380" y="929"/>
                      <a:pt x="379" y="916"/>
                    </a:cubicBezTo>
                    <a:cubicBezTo>
                      <a:pt x="377" y="900"/>
                      <a:pt x="385" y="893"/>
                      <a:pt x="400" y="890"/>
                    </a:cubicBezTo>
                    <a:cubicBezTo>
                      <a:pt x="406" y="889"/>
                      <a:pt x="413" y="886"/>
                      <a:pt x="417" y="881"/>
                    </a:cubicBezTo>
                    <a:cubicBezTo>
                      <a:pt x="425" y="870"/>
                      <a:pt x="436" y="868"/>
                      <a:pt x="449" y="867"/>
                    </a:cubicBezTo>
                    <a:cubicBezTo>
                      <a:pt x="472" y="867"/>
                      <a:pt x="480" y="852"/>
                      <a:pt x="467" y="832"/>
                    </a:cubicBezTo>
                    <a:cubicBezTo>
                      <a:pt x="459" y="820"/>
                      <a:pt x="462" y="804"/>
                      <a:pt x="450" y="792"/>
                    </a:cubicBezTo>
                    <a:cubicBezTo>
                      <a:pt x="445" y="787"/>
                      <a:pt x="443" y="782"/>
                      <a:pt x="435" y="780"/>
                    </a:cubicBezTo>
                    <a:cubicBezTo>
                      <a:pt x="427" y="778"/>
                      <a:pt x="423" y="770"/>
                      <a:pt x="429" y="765"/>
                    </a:cubicBezTo>
                    <a:cubicBezTo>
                      <a:pt x="438" y="755"/>
                      <a:pt x="443" y="741"/>
                      <a:pt x="458" y="735"/>
                    </a:cubicBezTo>
                    <a:cubicBezTo>
                      <a:pt x="471" y="730"/>
                      <a:pt x="484" y="723"/>
                      <a:pt x="486" y="705"/>
                    </a:cubicBezTo>
                    <a:cubicBezTo>
                      <a:pt x="486" y="699"/>
                      <a:pt x="492" y="697"/>
                      <a:pt x="497" y="696"/>
                    </a:cubicBezTo>
                    <a:cubicBezTo>
                      <a:pt x="507" y="693"/>
                      <a:pt x="514" y="688"/>
                      <a:pt x="519" y="680"/>
                    </a:cubicBezTo>
                    <a:cubicBezTo>
                      <a:pt x="524" y="672"/>
                      <a:pt x="530" y="665"/>
                      <a:pt x="515" y="664"/>
                    </a:cubicBezTo>
                    <a:cubicBezTo>
                      <a:pt x="512" y="664"/>
                      <a:pt x="508" y="663"/>
                      <a:pt x="508" y="659"/>
                    </a:cubicBezTo>
                    <a:cubicBezTo>
                      <a:pt x="507" y="654"/>
                      <a:pt x="511" y="649"/>
                      <a:pt x="515" y="648"/>
                    </a:cubicBezTo>
                    <a:cubicBezTo>
                      <a:pt x="538" y="646"/>
                      <a:pt x="541" y="619"/>
                      <a:pt x="560" y="613"/>
                    </a:cubicBezTo>
                    <a:cubicBezTo>
                      <a:pt x="563" y="612"/>
                      <a:pt x="563" y="609"/>
                      <a:pt x="564" y="607"/>
                    </a:cubicBezTo>
                    <a:cubicBezTo>
                      <a:pt x="566" y="579"/>
                      <a:pt x="579" y="566"/>
                      <a:pt x="605" y="565"/>
                    </a:cubicBezTo>
                    <a:cubicBezTo>
                      <a:pt x="617" y="564"/>
                      <a:pt x="626" y="560"/>
                      <a:pt x="634" y="553"/>
                    </a:cubicBezTo>
                    <a:cubicBezTo>
                      <a:pt x="645" y="550"/>
                      <a:pt x="649" y="565"/>
                      <a:pt x="663" y="562"/>
                    </a:cubicBezTo>
                    <a:cubicBezTo>
                      <a:pt x="651" y="559"/>
                      <a:pt x="641" y="556"/>
                      <a:pt x="638" y="545"/>
                    </a:cubicBezTo>
                    <a:cubicBezTo>
                      <a:pt x="640" y="527"/>
                      <a:pt x="651" y="522"/>
                      <a:pt x="670" y="526"/>
                    </a:cubicBezTo>
                    <a:cubicBezTo>
                      <a:pt x="661" y="508"/>
                      <a:pt x="669" y="499"/>
                      <a:pt x="683" y="492"/>
                    </a:cubicBezTo>
                    <a:cubicBezTo>
                      <a:pt x="691" y="489"/>
                      <a:pt x="695" y="483"/>
                      <a:pt x="699" y="475"/>
                    </a:cubicBezTo>
                    <a:cubicBezTo>
                      <a:pt x="705" y="462"/>
                      <a:pt x="713" y="449"/>
                      <a:pt x="725" y="440"/>
                    </a:cubicBezTo>
                    <a:cubicBezTo>
                      <a:pt x="730" y="435"/>
                      <a:pt x="731" y="429"/>
                      <a:pt x="733" y="422"/>
                    </a:cubicBezTo>
                    <a:cubicBezTo>
                      <a:pt x="737" y="400"/>
                      <a:pt x="751" y="387"/>
                      <a:pt x="772" y="385"/>
                    </a:cubicBezTo>
                    <a:cubicBezTo>
                      <a:pt x="783" y="383"/>
                      <a:pt x="788" y="379"/>
                      <a:pt x="791" y="368"/>
                    </a:cubicBezTo>
                    <a:cubicBezTo>
                      <a:pt x="798" y="350"/>
                      <a:pt x="800" y="334"/>
                      <a:pt x="794" y="313"/>
                    </a:cubicBezTo>
                    <a:cubicBezTo>
                      <a:pt x="791" y="304"/>
                      <a:pt x="798" y="285"/>
                      <a:pt x="804" y="272"/>
                    </a:cubicBezTo>
                    <a:cubicBezTo>
                      <a:pt x="807" y="266"/>
                      <a:pt x="817" y="265"/>
                      <a:pt x="824" y="265"/>
                    </a:cubicBezTo>
                    <a:cubicBezTo>
                      <a:pt x="834" y="264"/>
                      <a:pt x="844" y="262"/>
                      <a:pt x="853" y="259"/>
                    </a:cubicBezTo>
                    <a:cubicBezTo>
                      <a:pt x="867" y="254"/>
                      <a:pt x="875" y="246"/>
                      <a:pt x="870" y="230"/>
                    </a:cubicBezTo>
                    <a:cubicBezTo>
                      <a:pt x="865" y="218"/>
                      <a:pt x="873" y="210"/>
                      <a:pt x="879" y="201"/>
                    </a:cubicBezTo>
                    <a:cubicBezTo>
                      <a:pt x="889" y="187"/>
                      <a:pt x="906" y="176"/>
                      <a:pt x="906" y="155"/>
                    </a:cubicBezTo>
                    <a:cubicBezTo>
                      <a:pt x="907" y="144"/>
                      <a:pt x="920" y="142"/>
                      <a:pt x="931" y="141"/>
                    </a:cubicBezTo>
                    <a:cubicBezTo>
                      <a:pt x="938" y="141"/>
                      <a:pt x="945" y="144"/>
                      <a:pt x="952" y="143"/>
                    </a:cubicBezTo>
                    <a:cubicBezTo>
                      <a:pt x="972" y="143"/>
                      <a:pt x="979" y="130"/>
                      <a:pt x="970" y="113"/>
                    </a:cubicBezTo>
                    <a:cubicBezTo>
                      <a:pt x="964" y="103"/>
                      <a:pt x="960" y="92"/>
                      <a:pt x="947" y="86"/>
                    </a:cubicBezTo>
                    <a:cubicBezTo>
                      <a:pt x="939" y="83"/>
                      <a:pt x="940" y="75"/>
                      <a:pt x="946" y="68"/>
                    </a:cubicBezTo>
                    <a:cubicBezTo>
                      <a:pt x="950" y="65"/>
                      <a:pt x="954" y="64"/>
                      <a:pt x="959" y="59"/>
                    </a:cubicBezTo>
                    <a:cubicBezTo>
                      <a:pt x="950" y="52"/>
                      <a:pt x="940" y="52"/>
                      <a:pt x="931" y="53"/>
                    </a:cubicBezTo>
                    <a:cubicBezTo>
                      <a:pt x="927" y="54"/>
                      <a:pt x="923" y="56"/>
                      <a:pt x="919" y="56"/>
                    </a:cubicBezTo>
                    <a:cubicBezTo>
                      <a:pt x="896" y="61"/>
                      <a:pt x="890" y="55"/>
                      <a:pt x="897" y="32"/>
                    </a:cubicBezTo>
                    <a:cubicBezTo>
                      <a:pt x="910" y="20"/>
                      <a:pt x="922" y="6"/>
                      <a:pt x="943" y="13"/>
                    </a:cubicBezTo>
                    <a:cubicBezTo>
                      <a:pt x="950" y="15"/>
                      <a:pt x="959" y="8"/>
                      <a:pt x="965" y="17"/>
                    </a:cubicBezTo>
                    <a:cubicBezTo>
                      <a:pt x="966" y="19"/>
                      <a:pt x="970" y="21"/>
                      <a:pt x="972" y="18"/>
                    </a:cubicBezTo>
                    <a:cubicBezTo>
                      <a:pt x="987" y="0"/>
                      <a:pt x="997" y="18"/>
                      <a:pt x="1008" y="25"/>
                    </a:cubicBezTo>
                    <a:cubicBezTo>
                      <a:pt x="1018" y="30"/>
                      <a:pt x="1023" y="32"/>
                      <a:pt x="1023" y="18"/>
                    </a:cubicBezTo>
                    <a:cubicBezTo>
                      <a:pt x="1040" y="14"/>
                      <a:pt x="1056" y="6"/>
                      <a:pt x="1073" y="15"/>
                    </a:cubicBezTo>
                    <a:cubicBezTo>
                      <a:pt x="1080" y="18"/>
                      <a:pt x="1088" y="20"/>
                      <a:pt x="1086" y="31"/>
                    </a:cubicBezTo>
                    <a:cubicBezTo>
                      <a:pt x="1083" y="53"/>
                      <a:pt x="1083" y="53"/>
                      <a:pt x="1105" y="60"/>
                    </a:cubicBezTo>
                    <a:cubicBezTo>
                      <a:pt x="1101" y="72"/>
                      <a:pt x="1096" y="78"/>
                      <a:pt x="1084" y="68"/>
                    </a:cubicBezTo>
                    <a:cubicBezTo>
                      <a:pt x="1077" y="63"/>
                      <a:pt x="1070" y="58"/>
                      <a:pt x="1063" y="53"/>
                    </a:cubicBezTo>
                    <a:cubicBezTo>
                      <a:pt x="1058" y="51"/>
                      <a:pt x="1053" y="51"/>
                      <a:pt x="1051" y="56"/>
                    </a:cubicBezTo>
                    <a:cubicBezTo>
                      <a:pt x="1049" y="60"/>
                      <a:pt x="1052" y="63"/>
                      <a:pt x="1056" y="65"/>
                    </a:cubicBezTo>
                    <a:cubicBezTo>
                      <a:pt x="1079" y="73"/>
                      <a:pt x="1061" y="79"/>
                      <a:pt x="1055" y="85"/>
                    </a:cubicBezTo>
                    <a:cubicBezTo>
                      <a:pt x="1051" y="88"/>
                      <a:pt x="1045" y="88"/>
                      <a:pt x="1040" y="90"/>
                    </a:cubicBezTo>
                    <a:cubicBezTo>
                      <a:pt x="1023" y="97"/>
                      <a:pt x="1022" y="102"/>
                      <a:pt x="1038" y="115"/>
                    </a:cubicBezTo>
                    <a:cubicBezTo>
                      <a:pt x="1030" y="118"/>
                      <a:pt x="1021" y="121"/>
                      <a:pt x="1020" y="130"/>
                    </a:cubicBezTo>
                    <a:cubicBezTo>
                      <a:pt x="1018" y="138"/>
                      <a:pt x="1014" y="141"/>
                      <a:pt x="1006" y="142"/>
                    </a:cubicBezTo>
                    <a:cubicBezTo>
                      <a:pt x="1002" y="142"/>
                      <a:pt x="997" y="141"/>
                      <a:pt x="997" y="147"/>
                    </a:cubicBezTo>
                    <a:cubicBezTo>
                      <a:pt x="998" y="152"/>
                      <a:pt x="1003" y="154"/>
                      <a:pt x="1008" y="153"/>
                    </a:cubicBezTo>
                    <a:cubicBezTo>
                      <a:pt x="1015" y="151"/>
                      <a:pt x="1023" y="146"/>
                      <a:pt x="1024" y="156"/>
                    </a:cubicBezTo>
                    <a:cubicBezTo>
                      <a:pt x="1026" y="164"/>
                      <a:pt x="1018" y="170"/>
                      <a:pt x="1009" y="170"/>
                    </a:cubicBezTo>
                    <a:cubicBezTo>
                      <a:pt x="999" y="169"/>
                      <a:pt x="992" y="178"/>
                      <a:pt x="982" y="174"/>
                    </a:cubicBezTo>
                    <a:cubicBezTo>
                      <a:pt x="981" y="174"/>
                      <a:pt x="980" y="174"/>
                      <a:pt x="980" y="174"/>
                    </a:cubicBezTo>
                    <a:cubicBezTo>
                      <a:pt x="978" y="195"/>
                      <a:pt x="961" y="191"/>
                      <a:pt x="948" y="196"/>
                    </a:cubicBezTo>
                    <a:cubicBezTo>
                      <a:pt x="940" y="199"/>
                      <a:pt x="933" y="207"/>
                      <a:pt x="922" y="202"/>
                    </a:cubicBezTo>
                    <a:cubicBezTo>
                      <a:pt x="916" y="200"/>
                      <a:pt x="912" y="204"/>
                      <a:pt x="910" y="209"/>
                    </a:cubicBezTo>
                    <a:cubicBezTo>
                      <a:pt x="907" y="216"/>
                      <a:pt x="906" y="223"/>
                      <a:pt x="908" y="229"/>
                    </a:cubicBezTo>
                    <a:cubicBezTo>
                      <a:pt x="913" y="237"/>
                      <a:pt x="917" y="227"/>
                      <a:pt x="921" y="227"/>
                    </a:cubicBezTo>
                    <a:cubicBezTo>
                      <a:pt x="931" y="228"/>
                      <a:pt x="940" y="230"/>
                      <a:pt x="950" y="233"/>
                    </a:cubicBezTo>
                    <a:cubicBezTo>
                      <a:pt x="932" y="237"/>
                      <a:pt x="921" y="249"/>
                      <a:pt x="915" y="265"/>
                    </a:cubicBezTo>
                    <a:cubicBezTo>
                      <a:pt x="913" y="270"/>
                      <a:pt x="910" y="274"/>
                      <a:pt x="903" y="271"/>
                    </a:cubicBezTo>
                    <a:cubicBezTo>
                      <a:pt x="891" y="267"/>
                      <a:pt x="883" y="277"/>
                      <a:pt x="873" y="279"/>
                    </a:cubicBezTo>
                    <a:cubicBezTo>
                      <a:pt x="865" y="280"/>
                      <a:pt x="867" y="288"/>
                      <a:pt x="868" y="294"/>
                    </a:cubicBezTo>
                    <a:cubicBezTo>
                      <a:pt x="871" y="303"/>
                      <a:pt x="880" y="304"/>
                      <a:pt x="886" y="300"/>
                    </a:cubicBezTo>
                    <a:cubicBezTo>
                      <a:pt x="902" y="290"/>
                      <a:pt x="919" y="284"/>
                      <a:pt x="934" y="275"/>
                    </a:cubicBezTo>
                    <a:cubicBezTo>
                      <a:pt x="947" y="268"/>
                      <a:pt x="959" y="267"/>
                      <a:pt x="972" y="271"/>
                    </a:cubicBezTo>
                    <a:cubicBezTo>
                      <a:pt x="959" y="305"/>
                      <a:pt x="933" y="319"/>
                      <a:pt x="900" y="308"/>
                    </a:cubicBezTo>
                    <a:cubicBezTo>
                      <a:pt x="885" y="303"/>
                      <a:pt x="877" y="318"/>
                      <a:pt x="865" y="321"/>
                    </a:cubicBezTo>
                    <a:cubicBezTo>
                      <a:pt x="864" y="321"/>
                      <a:pt x="864" y="325"/>
                      <a:pt x="865" y="326"/>
                    </a:cubicBezTo>
                    <a:cubicBezTo>
                      <a:pt x="867" y="329"/>
                      <a:pt x="870" y="328"/>
                      <a:pt x="872" y="326"/>
                    </a:cubicBezTo>
                    <a:cubicBezTo>
                      <a:pt x="880" y="320"/>
                      <a:pt x="890" y="322"/>
                      <a:pt x="892" y="329"/>
                    </a:cubicBezTo>
                    <a:cubicBezTo>
                      <a:pt x="894" y="336"/>
                      <a:pt x="886" y="344"/>
                      <a:pt x="877" y="345"/>
                    </a:cubicBezTo>
                    <a:cubicBezTo>
                      <a:pt x="861" y="347"/>
                      <a:pt x="849" y="364"/>
                      <a:pt x="830" y="354"/>
                    </a:cubicBezTo>
                    <a:cubicBezTo>
                      <a:pt x="827" y="352"/>
                      <a:pt x="822" y="356"/>
                      <a:pt x="821" y="360"/>
                    </a:cubicBezTo>
                    <a:cubicBezTo>
                      <a:pt x="821" y="365"/>
                      <a:pt x="825" y="365"/>
                      <a:pt x="828" y="365"/>
                    </a:cubicBezTo>
                    <a:cubicBezTo>
                      <a:pt x="833" y="366"/>
                      <a:pt x="838" y="368"/>
                      <a:pt x="840" y="371"/>
                    </a:cubicBezTo>
                    <a:cubicBezTo>
                      <a:pt x="833" y="391"/>
                      <a:pt x="813" y="394"/>
                      <a:pt x="801" y="406"/>
                    </a:cubicBezTo>
                    <a:cubicBezTo>
                      <a:pt x="794" y="413"/>
                      <a:pt x="791" y="418"/>
                      <a:pt x="801" y="424"/>
                    </a:cubicBezTo>
                    <a:cubicBezTo>
                      <a:pt x="806" y="428"/>
                      <a:pt x="812" y="433"/>
                      <a:pt x="809" y="438"/>
                    </a:cubicBezTo>
                    <a:cubicBezTo>
                      <a:pt x="805" y="445"/>
                      <a:pt x="798" y="442"/>
                      <a:pt x="793" y="438"/>
                    </a:cubicBezTo>
                    <a:cubicBezTo>
                      <a:pt x="775" y="423"/>
                      <a:pt x="759" y="437"/>
                      <a:pt x="743" y="443"/>
                    </a:cubicBezTo>
                    <a:cubicBezTo>
                      <a:pt x="736" y="445"/>
                      <a:pt x="735" y="453"/>
                      <a:pt x="744" y="458"/>
                    </a:cubicBezTo>
                    <a:cubicBezTo>
                      <a:pt x="753" y="463"/>
                      <a:pt x="752" y="469"/>
                      <a:pt x="743" y="473"/>
                    </a:cubicBezTo>
                    <a:cubicBezTo>
                      <a:pt x="733" y="478"/>
                      <a:pt x="733" y="489"/>
                      <a:pt x="727" y="495"/>
                    </a:cubicBezTo>
                    <a:cubicBezTo>
                      <a:pt x="723" y="498"/>
                      <a:pt x="717" y="499"/>
                      <a:pt x="712" y="501"/>
                    </a:cubicBezTo>
                    <a:cubicBezTo>
                      <a:pt x="707" y="503"/>
                      <a:pt x="698" y="498"/>
                      <a:pt x="698" y="507"/>
                    </a:cubicBezTo>
                    <a:cubicBezTo>
                      <a:pt x="697" y="513"/>
                      <a:pt x="705" y="517"/>
                      <a:pt x="712" y="517"/>
                    </a:cubicBezTo>
                    <a:cubicBezTo>
                      <a:pt x="715" y="518"/>
                      <a:pt x="719" y="517"/>
                      <a:pt x="722" y="522"/>
                    </a:cubicBezTo>
                    <a:cubicBezTo>
                      <a:pt x="717" y="527"/>
                      <a:pt x="710" y="527"/>
                      <a:pt x="703" y="530"/>
                    </a:cubicBezTo>
                    <a:cubicBezTo>
                      <a:pt x="698" y="532"/>
                      <a:pt x="692" y="535"/>
                      <a:pt x="695" y="543"/>
                    </a:cubicBezTo>
                    <a:cubicBezTo>
                      <a:pt x="696" y="549"/>
                      <a:pt x="704" y="556"/>
                      <a:pt x="695" y="561"/>
                    </a:cubicBezTo>
                    <a:cubicBezTo>
                      <a:pt x="681" y="568"/>
                      <a:pt x="679" y="590"/>
                      <a:pt x="657" y="590"/>
                    </a:cubicBezTo>
                    <a:cubicBezTo>
                      <a:pt x="637" y="590"/>
                      <a:pt x="617" y="595"/>
                      <a:pt x="598" y="587"/>
                    </a:cubicBezTo>
                    <a:cubicBezTo>
                      <a:pt x="595" y="586"/>
                      <a:pt x="591" y="585"/>
                      <a:pt x="589" y="589"/>
                    </a:cubicBezTo>
                    <a:cubicBezTo>
                      <a:pt x="588" y="593"/>
                      <a:pt x="591" y="595"/>
                      <a:pt x="594" y="597"/>
                    </a:cubicBezTo>
                    <a:cubicBezTo>
                      <a:pt x="601" y="605"/>
                      <a:pt x="608" y="612"/>
                      <a:pt x="608" y="624"/>
                    </a:cubicBezTo>
                    <a:cubicBezTo>
                      <a:pt x="607" y="647"/>
                      <a:pt x="599" y="653"/>
                      <a:pt x="578" y="645"/>
                    </a:cubicBezTo>
                    <a:cubicBezTo>
                      <a:pt x="576" y="644"/>
                      <a:pt x="573" y="643"/>
                      <a:pt x="568" y="641"/>
                    </a:cubicBezTo>
                    <a:cubicBezTo>
                      <a:pt x="573" y="653"/>
                      <a:pt x="575" y="661"/>
                      <a:pt x="562" y="667"/>
                    </a:cubicBezTo>
                    <a:cubicBezTo>
                      <a:pt x="548" y="673"/>
                      <a:pt x="561" y="682"/>
                      <a:pt x="562" y="687"/>
                    </a:cubicBezTo>
                    <a:cubicBezTo>
                      <a:pt x="525" y="706"/>
                      <a:pt x="505" y="742"/>
                      <a:pt x="473" y="765"/>
                    </a:cubicBezTo>
                    <a:cubicBezTo>
                      <a:pt x="487" y="778"/>
                      <a:pt x="499" y="794"/>
                      <a:pt x="523" y="783"/>
                    </a:cubicBezTo>
                    <a:cubicBezTo>
                      <a:pt x="532" y="778"/>
                      <a:pt x="539" y="786"/>
                      <a:pt x="544" y="794"/>
                    </a:cubicBezTo>
                    <a:cubicBezTo>
                      <a:pt x="551" y="805"/>
                      <a:pt x="540" y="805"/>
                      <a:pt x="535" y="808"/>
                    </a:cubicBezTo>
                    <a:cubicBezTo>
                      <a:pt x="529" y="813"/>
                      <a:pt x="526" y="818"/>
                      <a:pt x="533" y="825"/>
                    </a:cubicBezTo>
                    <a:cubicBezTo>
                      <a:pt x="537" y="828"/>
                      <a:pt x="541" y="833"/>
                      <a:pt x="538" y="838"/>
                    </a:cubicBezTo>
                    <a:cubicBezTo>
                      <a:pt x="534" y="843"/>
                      <a:pt x="528" y="847"/>
                      <a:pt x="522" y="844"/>
                    </a:cubicBezTo>
                    <a:cubicBezTo>
                      <a:pt x="508" y="838"/>
                      <a:pt x="504" y="847"/>
                      <a:pt x="500" y="856"/>
                    </a:cubicBezTo>
                    <a:cubicBezTo>
                      <a:pt x="496" y="864"/>
                      <a:pt x="492" y="872"/>
                      <a:pt x="488" y="880"/>
                    </a:cubicBezTo>
                    <a:cubicBezTo>
                      <a:pt x="485" y="885"/>
                      <a:pt x="483" y="890"/>
                      <a:pt x="475" y="887"/>
                    </a:cubicBezTo>
                    <a:cubicBezTo>
                      <a:pt x="459" y="882"/>
                      <a:pt x="447" y="894"/>
                      <a:pt x="434" y="899"/>
                    </a:cubicBezTo>
                    <a:cubicBezTo>
                      <a:pt x="430" y="900"/>
                      <a:pt x="426" y="904"/>
                      <a:pt x="426" y="907"/>
                    </a:cubicBezTo>
                    <a:cubicBezTo>
                      <a:pt x="426" y="913"/>
                      <a:pt x="432" y="913"/>
                      <a:pt x="437" y="913"/>
                    </a:cubicBezTo>
                    <a:cubicBezTo>
                      <a:pt x="442" y="914"/>
                      <a:pt x="450" y="913"/>
                      <a:pt x="448" y="920"/>
                    </a:cubicBezTo>
                    <a:cubicBezTo>
                      <a:pt x="447" y="928"/>
                      <a:pt x="440" y="926"/>
                      <a:pt x="434" y="926"/>
                    </a:cubicBezTo>
                    <a:cubicBezTo>
                      <a:pt x="419" y="927"/>
                      <a:pt x="402" y="923"/>
                      <a:pt x="391" y="941"/>
                    </a:cubicBezTo>
                    <a:cubicBezTo>
                      <a:pt x="384" y="951"/>
                      <a:pt x="372" y="945"/>
                      <a:pt x="363" y="943"/>
                    </a:cubicBezTo>
                    <a:cubicBezTo>
                      <a:pt x="350" y="942"/>
                      <a:pt x="342" y="943"/>
                      <a:pt x="333" y="953"/>
                    </a:cubicBezTo>
                    <a:cubicBezTo>
                      <a:pt x="323" y="965"/>
                      <a:pt x="310" y="965"/>
                      <a:pt x="298" y="954"/>
                    </a:cubicBezTo>
                    <a:cubicBezTo>
                      <a:pt x="289" y="944"/>
                      <a:pt x="278" y="949"/>
                      <a:pt x="267" y="947"/>
                    </a:cubicBezTo>
                    <a:cubicBezTo>
                      <a:pt x="261" y="946"/>
                      <a:pt x="257" y="955"/>
                      <a:pt x="257" y="962"/>
                    </a:cubicBezTo>
                    <a:cubicBezTo>
                      <a:pt x="258" y="968"/>
                      <a:pt x="258" y="976"/>
                      <a:pt x="267" y="977"/>
                    </a:cubicBezTo>
                    <a:cubicBezTo>
                      <a:pt x="269" y="978"/>
                      <a:pt x="272" y="977"/>
                      <a:pt x="275" y="978"/>
                    </a:cubicBezTo>
                    <a:cubicBezTo>
                      <a:pt x="280" y="980"/>
                      <a:pt x="288" y="983"/>
                      <a:pt x="285" y="990"/>
                    </a:cubicBezTo>
                    <a:cubicBezTo>
                      <a:pt x="282" y="996"/>
                      <a:pt x="274" y="994"/>
                      <a:pt x="269" y="992"/>
                    </a:cubicBezTo>
                    <a:cubicBezTo>
                      <a:pt x="265" y="990"/>
                      <a:pt x="262" y="987"/>
                      <a:pt x="258" y="984"/>
                    </a:cubicBezTo>
                    <a:cubicBezTo>
                      <a:pt x="255" y="989"/>
                      <a:pt x="259" y="992"/>
                      <a:pt x="261" y="995"/>
                    </a:cubicBezTo>
                    <a:cubicBezTo>
                      <a:pt x="263" y="1000"/>
                      <a:pt x="265" y="1005"/>
                      <a:pt x="260" y="1010"/>
                    </a:cubicBezTo>
                    <a:cubicBezTo>
                      <a:pt x="255" y="1015"/>
                      <a:pt x="251" y="1013"/>
                      <a:pt x="246" y="1010"/>
                    </a:cubicBezTo>
                    <a:cubicBezTo>
                      <a:pt x="241" y="1006"/>
                      <a:pt x="233" y="1002"/>
                      <a:pt x="230" y="1008"/>
                    </a:cubicBezTo>
                    <a:cubicBezTo>
                      <a:pt x="227" y="1016"/>
                      <a:pt x="236" y="1016"/>
                      <a:pt x="242" y="1018"/>
                    </a:cubicBezTo>
                    <a:cubicBezTo>
                      <a:pt x="255" y="1023"/>
                      <a:pt x="261" y="1038"/>
                      <a:pt x="277" y="1041"/>
                    </a:cubicBezTo>
                    <a:cubicBezTo>
                      <a:pt x="295" y="1045"/>
                      <a:pt x="308" y="1036"/>
                      <a:pt x="319" y="1026"/>
                    </a:cubicBezTo>
                    <a:cubicBezTo>
                      <a:pt x="328" y="1018"/>
                      <a:pt x="333" y="1002"/>
                      <a:pt x="321" y="989"/>
                    </a:cubicBezTo>
                    <a:cubicBezTo>
                      <a:pt x="312" y="979"/>
                      <a:pt x="317" y="974"/>
                      <a:pt x="328" y="974"/>
                    </a:cubicBezTo>
                    <a:cubicBezTo>
                      <a:pt x="357" y="974"/>
                      <a:pt x="387" y="976"/>
                      <a:pt x="416" y="978"/>
                    </a:cubicBezTo>
                    <a:cubicBezTo>
                      <a:pt x="424" y="978"/>
                      <a:pt x="430" y="984"/>
                      <a:pt x="437" y="988"/>
                    </a:cubicBezTo>
                    <a:cubicBezTo>
                      <a:pt x="451" y="994"/>
                      <a:pt x="465" y="1001"/>
                      <a:pt x="476" y="982"/>
                    </a:cubicBezTo>
                    <a:cubicBezTo>
                      <a:pt x="482" y="973"/>
                      <a:pt x="491" y="977"/>
                      <a:pt x="499" y="983"/>
                    </a:cubicBezTo>
                    <a:cubicBezTo>
                      <a:pt x="520" y="998"/>
                      <a:pt x="571" y="999"/>
                      <a:pt x="591" y="983"/>
                    </a:cubicBezTo>
                    <a:cubicBezTo>
                      <a:pt x="599" y="977"/>
                      <a:pt x="603" y="978"/>
                      <a:pt x="609" y="985"/>
                    </a:cubicBezTo>
                    <a:cubicBezTo>
                      <a:pt x="628" y="1006"/>
                      <a:pt x="628" y="1007"/>
                      <a:pt x="606" y="1026"/>
                    </a:cubicBezTo>
                    <a:cubicBezTo>
                      <a:pt x="600" y="1031"/>
                      <a:pt x="600" y="1036"/>
                      <a:pt x="603" y="1041"/>
                    </a:cubicBezTo>
                    <a:cubicBezTo>
                      <a:pt x="593" y="1054"/>
                      <a:pt x="596" y="1068"/>
                      <a:pt x="601" y="1082"/>
                    </a:cubicBezTo>
                    <a:cubicBezTo>
                      <a:pt x="604" y="1087"/>
                      <a:pt x="610" y="1090"/>
                      <a:pt x="607" y="1097"/>
                    </a:cubicBezTo>
                    <a:cubicBezTo>
                      <a:pt x="604" y="1097"/>
                      <a:pt x="601" y="1098"/>
                      <a:pt x="599" y="1101"/>
                    </a:cubicBezTo>
                    <a:cubicBezTo>
                      <a:pt x="599" y="1111"/>
                      <a:pt x="593" y="1108"/>
                      <a:pt x="589" y="1105"/>
                    </a:cubicBezTo>
                    <a:cubicBezTo>
                      <a:pt x="581" y="1100"/>
                      <a:pt x="575" y="1094"/>
                      <a:pt x="573" y="1085"/>
                    </a:cubicBezTo>
                    <a:cubicBezTo>
                      <a:pt x="571" y="1079"/>
                      <a:pt x="572" y="1071"/>
                      <a:pt x="562" y="1074"/>
                    </a:cubicBezTo>
                    <a:cubicBezTo>
                      <a:pt x="551" y="1077"/>
                      <a:pt x="558" y="1084"/>
                      <a:pt x="559" y="1090"/>
                    </a:cubicBezTo>
                    <a:cubicBezTo>
                      <a:pt x="559" y="1091"/>
                      <a:pt x="559" y="1092"/>
                      <a:pt x="559" y="1093"/>
                    </a:cubicBezTo>
                    <a:cubicBezTo>
                      <a:pt x="559" y="1096"/>
                      <a:pt x="559" y="1099"/>
                      <a:pt x="559" y="1101"/>
                    </a:cubicBezTo>
                    <a:cubicBezTo>
                      <a:pt x="559" y="1102"/>
                      <a:pt x="558" y="1103"/>
                      <a:pt x="558" y="1103"/>
                    </a:cubicBezTo>
                    <a:cubicBezTo>
                      <a:pt x="535" y="1100"/>
                      <a:pt x="525" y="1115"/>
                      <a:pt x="519" y="1133"/>
                    </a:cubicBezTo>
                    <a:cubicBezTo>
                      <a:pt x="514" y="1136"/>
                      <a:pt x="510" y="1140"/>
                      <a:pt x="507" y="1145"/>
                    </a:cubicBezTo>
                    <a:cubicBezTo>
                      <a:pt x="494" y="1150"/>
                      <a:pt x="485" y="1142"/>
                      <a:pt x="477" y="1132"/>
                    </a:cubicBezTo>
                    <a:cubicBezTo>
                      <a:pt x="468" y="1121"/>
                      <a:pt x="482" y="1110"/>
                      <a:pt x="477" y="1097"/>
                    </a:cubicBezTo>
                    <a:cubicBezTo>
                      <a:pt x="463" y="1098"/>
                      <a:pt x="451" y="1107"/>
                      <a:pt x="436" y="1108"/>
                    </a:cubicBezTo>
                    <a:cubicBezTo>
                      <a:pt x="424" y="1109"/>
                      <a:pt x="414" y="1108"/>
                      <a:pt x="405" y="1101"/>
                    </a:cubicBezTo>
                    <a:cubicBezTo>
                      <a:pt x="394" y="1092"/>
                      <a:pt x="382" y="1087"/>
                      <a:pt x="371" y="1080"/>
                    </a:cubicBezTo>
                    <a:cubicBezTo>
                      <a:pt x="357" y="1073"/>
                      <a:pt x="346" y="1076"/>
                      <a:pt x="335" y="1085"/>
                    </a:cubicBezTo>
                    <a:cubicBezTo>
                      <a:pt x="338" y="1093"/>
                      <a:pt x="344" y="1092"/>
                      <a:pt x="349" y="1092"/>
                    </a:cubicBezTo>
                    <a:cubicBezTo>
                      <a:pt x="363" y="1093"/>
                      <a:pt x="372" y="1098"/>
                      <a:pt x="372" y="1113"/>
                    </a:cubicBezTo>
                    <a:cubicBezTo>
                      <a:pt x="372" y="1120"/>
                      <a:pt x="375" y="1121"/>
                      <a:pt x="381" y="1120"/>
                    </a:cubicBezTo>
                    <a:cubicBezTo>
                      <a:pt x="390" y="1118"/>
                      <a:pt x="397" y="1123"/>
                      <a:pt x="405" y="1127"/>
                    </a:cubicBezTo>
                    <a:cubicBezTo>
                      <a:pt x="415" y="1133"/>
                      <a:pt x="417" y="1141"/>
                      <a:pt x="408" y="1148"/>
                    </a:cubicBezTo>
                    <a:cubicBezTo>
                      <a:pt x="395" y="1160"/>
                      <a:pt x="391" y="1172"/>
                      <a:pt x="399" y="1188"/>
                    </a:cubicBezTo>
                    <a:cubicBezTo>
                      <a:pt x="401" y="1193"/>
                      <a:pt x="399" y="1198"/>
                      <a:pt x="395" y="1201"/>
                    </a:cubicBezTo>
                    <a:cubicBezTo>
                      <a:pt x="389" y="1205"/>
                      <a:pt x="394" y="1209"/>
                      <a:pt x="395" y="1213"/>
                    </a:cubicBezTo>
                    <a:cubicBezTo>
                      <a:pt x="390" y="1218"/>
                      <a:pt x="392" y="1224"/>
                      <a:pt x="391" y="1229"/>
                    </a:cubicBezTo>
                    <a:cubicBezTo>
                      <a:pt x="389" y="1230"/>
                      <a:pt x="386" y="1229"/>
                      <a:pt x="384" y="1228"/>
                    </a:cubicBezTo>
                    <a:cubicBezTo>
                      <a:pt x="377" y="1224"/>
                      <a:pt x="374" y="1225"/>
                      <a:pt x="365" y="1229"/>
                    </a:cubicBezTo>
                    <a:cubicBezTo>
                      <a:pt x="352" y="1235"/>
                      <a:pt x="338" y="1245"/>
                      <a:pt x="322" y="1247"/>
                    </a:cubicBezTo>
                    <a:cubicBezTo>
                      <a:pt x="311" y="1248"/>
                      <a:pt x="294" y="1247"/>
                      <a:pt x="299" y="1268"/>
                    </a:cubicBezTo>
                    <a:cubicBezTo>
                      <a:pt x="300" y="1271"/>
                      <a:pt x="297" y="1274"/>
                      <a:pt x="294" y="1274"/>
                    </a:cubicBezTo>
                    <a:cubicBezTo>
                      <a:pt x="283" y="1275"/>
                      <a:pt x="281" y="1283"/>
                      <a:pt x="282" y="1292"/>
                    </a:cubicBezTo>
                    <a:cubicBezTo>
                      <a:pt x="282" y="1296"/>
                      <a:pt x="280" y="1299"/>
                      <a:pt x="277" y="1300"/>
                    </a:cubicBezTo>
                    <a:cubicBezTo>
                      <a:pt x="265" y="1306"/>
                      <a:pt x="250" y="1306"/>
                      <a:pt x="242" y="1321"/>
                    </a:cubicBezTo>
                    <a:cubicBezTo>
                      <a:pt x="240" y="1325"/>
                      <a:pt x="233" y="1321"/>
                      <a:pt x="228" y="1318"/>
                    </a:cubicBezTo>
                    <a:cubicBezTo>
                      <a:pt x="218" y="1312"/>
                      <a:pt x="207" y="1306"/>
                      <a:pt x="193" y="1310"/>
                    </a:cubicBezTo>
                    <a:cubicBezTo>
                      <a:pt x="206" y="1314"/>
                      <a:pt x="217" y="1321"/>
                      <a:pt x="230" y="1322"/>
                    </a:cubicBezTo>
                    <a:cubicBezTo>
                      <a:pt x="238" y="1323"/>
                      <a:pt x="246" y="1327"/>
                      <a:pt x="249" y="1335"/>
                    </a:cubicBezTo>
                    <a:cubicBezTo>
                      <a:pt x="251" y="1345"/>
                      <a:pt x="244" y="1350"/>
                      <a:pt x="237" y="1354"/>
                    </a:cubicBezTo>
                    <a:cubicBezTo>
                      <a:pt x="233" y="1357"/>
                      <a:pt x="227" y="1358"/>
                      <a:pt x="228" y="1365"/>
                    </a:cubicBezTo>
                    <a:cubicBezTo>
                      <a:pt x="220" y="1381"/>
                      <a:pt x="210" y="1380"/>
                      <a:pt x="198" y="1370"/>
                    </a:cubicBezTo>
                    <a:cubicBezTo>
                      <a:pt x="194" y="1367"/>
                      <a:pt x="191" y="1359"/>
                      <a:pt x="184" y="1364"/>
                    </a:cubicBezTo>
                    <a:cubicBezTo>
                      <a:pt x="177" y="1369"/>
                      <a:pt x="182" y="1375"/>
                      <a:pt x="182" y="1381"/>
                    </a:cubicBezTo>
                    <a:cubicBezTo>
                      <a:pt x="183" y="1393"/>
                      <a:pt x="182" y="1406"/>
                      <a:pt x="171" y="1415"/>
                    </a:cubicBezTo>
                    <a:cubicBezTo>
                      <a:pt x="158" y="1427"/>
                      <a:pt x="157" y="1435"/>
                      <a:pt x="176" y="1440"/>
                    </a:cubicBezTo>
                    <a:cubicBezTo>
                      <a:pt x="179" y="1441"/>
                      <a:pt x="181" y="1444"/>
                      <a:pt x="181" y="1450"/>
                    </a:cubicBezTo>
                    <a:cubicBezTo>
                      <a:pt x="172" y="1448"/>
                      <a:pt x="163" y="1446"/>
                      <a:pt x="158" y="1459"/>
                    </a:cubicBezTo>
                    <a:cubicBezTo>
                      <a:pt x="157" y="1464"/>
                      <a:pt x="149" y="1460"/>
                      <a:pt x="144" y="1458"/>
                    </a:cubicBezTo>
                    <a:cubicBezTo>
                      <a:pt x="136" y="1454"/>
                      <a:pt x="128" y="1456"/>
                      <a:pt x="122" y="1460"/>
                    </a:cubicBezTo>
                    <a:cubicBezTo>
                      <a:pt x="119" y="1462"/>
                      <a:pt x="120" y="1466"/>
                      <a:pt x="122" y="1469"/>
                    </a:cubicBezTo>
                    <a:cubicBezTo>
                      <a:pt x="128" y="1479"/>
                      <a:pt x="134" y="1476"/>
                      <a:pt x="142" y="1471"/>
                    </a:cubicBezTo>
                    <a:cubicBezTo>
                      <a:pt x="144" y="1469"/>
                      <a:pt x="150" y="1469"/>
                      <a:pt x="150" y="1473"/>
                    </a:cubicBezTo>
                    <a:cubicBezTo>
                      <a:pt x="148" y="1483"/>
                      <a:pt x="139" y="1488"/>
                      <a:pt x="132" y="1493"/>
                    </a:cubicBezTo>
                    <a:cubicBezTo>
                      <a:pt x="128" y="1495"/>
                      <a:pt x="122" y="1501"/>
                      <a:pt x="121" y="1490"/>
                    </a:cubicBezTo>
                    <a:cubicBezTo>
                      <a:pt x="120" y="1484"/>
                      <a:pt x="115" y="1485"/>
                      <a:pt x="112" y="1485"/>
                    </a:cubicBezTo>
                    <a:cubicBezTo>
                      <a:pt x="106" y="1486"/>
                      <a:pt x="99" y="1485"/>
                      <a:pt x="96" y="1480"/>
                    </a:cubicBezTo>
                    <a:cubicBezTo>
                      <a:pt x="78" y="1453"/>
                      <a:pt x="54" y="1465"/>
                      <a:pt x="32" y="1469"/>
                    </a:cubicBezTo>
                    <a:cubicBezTo>
                      <a:pt x="29" y="1470"/>
                      <a:pt x="25" y="1471"/>
                      <a:pt x="23" y="1473"/>
                    </a:cubicBezTo>
                    <a:cubicBezTo>
                      <a:pt x="18" y="1476"/>
                      <a:pt x="17" y="1487"/>
                      <a:pt x="10" y="1482"/>
                    </a:cubicBezTo>
                    <a:cubicBezTo>
                      <a:pt x="4" y="1477"/>
                      <a:pt x="6" y="1467"/>
                      <a:pt x="11" y="1460"/>
                    </a:cubicBezTo>
                    <a:cubicBezTo>
                      <a:pt x="16" y="1454"/>
                      <a:pt x="21" y="1449"/>
                      <a:pt x="16" y="1441"/>
                    </a:cubicBezTo>
                    <a:cubicBezTo>
                      <a:pt x="12" y="1435"/>
                      <a:pt x="15" y="1432"/>
                      <a:pt x="20" y="1429"/>
                    </a:cubicBezTo>
                    <a:cubicBezTo>
                      <a:pt x="26" y="1426"/>
                      <a:pt x="30" y="1426"/>
                      <a:pt x="35" y="1430"/>
                    </a:cubicBezTo>
                    <a:cubicBezTo>
                      <a:pt x="39" y="1435"/>
                      <a:pt x="41" y="1443"/>
                      <a:pt x="50" y="1441"/>
                    </a:cubicBezTo>
                    <a:cubicBezTo>
                      <a:pt x="63" y="1438"/>
                      <a:pt x="77" y="1435"/>
                      <a:pt x="90" y="1431"/>
                    </a:cubicBezTo>
                    <a:cubicBezTo>
                      <a:pt x="94" y="1430"/>
                      <a:pt x="96" y="1426"/>
                      <a:pt x="94" y="1423"/>
                    </a:cubicBezTo>
                    <a:cubicBezTo>
                      <a:pt x="90" y="1418"/>
                      <a:pt x="88" y="1411"/>
                      <a:pt x="82" y="1410"/>
                    </a:cubicBezTo>
                    <a:cubicBezTo>
                      <a:pt x="77" y="1409"/>
                      <a:pt x="71" y="1408"/>
                      <a:pt x="66" y="1410"/>
                    </a:cubicBezTo>
                    <a:cubicBezTo>
                      <a:pt x="54" y="1413"/>
                      <a:pt x="43" y="1417"/>
                      <a:pt x="47" y="1397"/>
                    </a:cubicBezTo>
                    <a:cubicBezTo>
                      <a:pt x="48" y="1391"/>
                      <a:pt x="42" y="1390"/>
                      <a:pt x="37" y="1389"/>
                    </a:cubicBezTo>
                    <a:cubicBezTo>
                      <a:pt x="28" y="1387"/>
                      <a:pt x="19" y="1385"/>
                      <a:pt x="6" y="1382"/>
                    </a:cubicBezTo>
                    <a:cubicBezTo>
                      <a:pt x="18" y="1373"/>
                      <a:pt x="26" y="1371"/>
                      <a:pt x="37" y="1377"/>
                    </a:cubicBezTo>
                    <a:cubicBezTo>
                      <a:pt x="48" y="1383"/>
                      <a:pt x="59" y="1384"/>
                      <a:pt x="69" y="1377"/>
                    </a:cubicBezTo>
                    <a:cubicBezTo>
                      <a:pt x="75" y="1373"/>
                      <a:pt x="77" y="1368"/>
                      <a:pt x="74" y="1361"/>
                    </a:cubicBezTo>
                    <a:cubicBezTo>
                      <a:pt x="71" y="1356"/>
                      <a:pt x="66" y="1359"/>
                      <a:pt x="62" y="1360"/>
                    </a:cubicBezTo>
                    <a:cubicBezTo>
                      <a:pt x="54" y="1361"/>
                      <a:pt x="42" y="1366"/>
                      <a:pt x="39" y="1356"/>
                    </a:cubicBezTo>
                    <a:cubicBezTo>
                      <a:pt x="37" y="1349"/>
                      <a:pt x="50" y="1347"/>
                      <a:pt x="55" y="1340"/>
                    </a:cubicBezTo>
                    <a:cubicBezTo>
                      <a:pt x="56" y="1339"/>
                      <a:pt x="57" y="1338"/>
                      <a:pt x="58" y="1339"/>
                    </a:cubicBezTo>
                    <a:cubicBezTo>
                      <a:pt x="83" y="1345"/>
                      <a:pt x="97" y="1323"/>
                      <a:pt x="117" y="1318"/>
                    </a:cubicBezTo>
                    <a:cubicBezTo>
                      <a:pt x="120" y="1317"/>
                      <a:pt x="125" y="1318"/>
                      <a:pt x="126" y="1314"/>
                    </a:cubicBezTo>
                    <a:cubicBezTo>
                      <a:pt x="130" y="1297"/>
                      <a:pt x="137" y="1309"/>
                      <a:pt x="141" y="1313"/>
                    </a:cubicBezTo>
                    <a:cubicBezTo>
                      <a:pt x="152" y="1325"/>
                      <a:pt x="158" y="1325"/>
                      <a:pt x="164" y="1309"/>
                    </a:cubicBezTo>
                    <a:cubicBezTo>
                      <a:pt x="168" y="1296"/>
                      <a:pt x="201" y="1276"/>
                      <a:pt x="217" y="1277"/>
                    </a:cubicBezTo>
                    <a:cubicBezTo>
                      <a:pt x="228" y="1277"/>
                      <a:pt x="233" y="1277"/>
                      <a:pt x="230" y="1264"/>
                    </a:cubicBezTo>
                    <a:cubicBezTo>
                      <a:pt x="227" y="1253"/>
                      <a:pt x="237" y="1253"/>
                      <a:pt x="244" y="1253"/>
                    </a:cubicBezTo>
                    <a:cubicBezTo>
                      <a:pt x="254" y="1253"/>
                      <a:pt x="260" y="1252"/>
                      <a:pt x="264" y="1240"/>
                    </a:cubicBezTo>
                    <a:cubicBezTo>
                      <a:pt x="270" y="1224"/>
                      <a:pt x="298" y="1215"/>
                      <a:pt x="314" y="1222"/>
                    </a:cubicBezTo>
                    <a:cubicBezTo>
                      <a:pt x="320" y="1224"/>
                      <a:pt x="351" y="1213"/>
                      <a:pt x="354" y="1207"/>
                    </a:cubicBezTo>
                    <a:cubicBezTo>
                      <a:pt x="356" y="1203"/>
                      <a:pt x="355" y="1199"/>
                      <a:pt x="352" y="1197"/>
                    </a:cubicBezTo>
                    <a:cubicBezTo>
                      <a:pt x="345" y="1191"/>
                      <a:pt x="340" y="1186"/>
                      <a:pt x="348" y="1177"/>
                    </a:cubicBezTo>
                    <a:cubicBezTo>
                      <a:pt x="351" y="1174"/>
                      <a:pt x="350" y="1171"/>
                      <a:pt x="346" y="1170"/>
                    </a:cubicBezTo>
                    <a:cubicBezTo>
                      <a:pt x="338" y="1167"/>
                      <a:pt x="336" y="1162"/>
                      <a:pt x="335" y="1155"/>
                    </a:cubicBezTo>
                    <a:cubicBezTo>
                      <a:pt x="335" y="1145"/>
                      <a:pt x="330" y="1139"/>
                      <a:pt x="320" y="1143"/>
                    </a:cubicBezTo>
                    <a:cubicBezTo>
                      <a:pt x="314" y="1145"/>
                      <a:pt x="312" y="1143"/>
                      <a:pt x="308" y="1139"/>
                    </a:cubicBezTo>
                    <a:cubicBezTo>
                      <a:pt x="296" y="1126"/>
                      <a:pt x="272" y="1126"/>
                      <a:pt x="260" y="1138"/>
                    </a:cubicBezTo>
                    <a:cubicBezTo>
                      <a:pt x="252" y="1146"/>
                      <a:pt x="250" y="1153"/>
                      <a:pt x="261" y="1160"/>
                    </a:cubicBezTo>
                    <a:cubicBezTo>
                      <a:pt x="256" y="1167"/>
                      <a:pt x="252" y="1163"/>
                      <a:pt x="248" y="1162"/>
                    </a:cubicBezTo>
                    <a:cubicBezTo>
                      <a:pt x="222" y="1153"/>
                      <a:pt x="199" y="1165"/>
                      <a:pt x="175" y="1172"/>
                    </a:cubicBezTo>
                    <a:cubicBezTo>
                      <a:pt x="151" y="1180"/>
                      <a:pt x="134" y="1203"/>
                      <a:pt x="106" y="1202"/>
                    </a:cubicBezTo>
                    <a:cubicBezTo>
                      <a:pt x="107" y="1205"/>
                      <a:pt x="107" y="1206"/>
                      <a:pt x="107" y="1206"/>
                    </a:cubicBezTo>
                    <a:cubicBezTo>
                      <a:pt x="114" y="1213"/>
                      <a:pt x="131" y="1207"/>
                      <a:pt x="129" y="1219"/>
                    </a:cubicBezTo>
                    <a:cubicBezTo>
                      <a:pt x="126" y="1231"/>
                      <a:pt x="112" y="1224"/>
                      <a:pt x="102" y="1225"/>
                    </a:cubicBezTo>
                    <a:cubicBezTo>
                      <a:pt x="91" y="1226"/>
                      <a:pt x="80" y="1225"/>
                      <a:pt x="83" y="1208"/>
                    </a:cubicBezTo>
                    <a:cubicBezTo>
                      <a:pt x="85" y="1197"/>
                      <a:pt x="70" y="1198"/>
                      <a:pt x="68" y="1189"/>
                    </a:cubicBezTo>
                    <a:cubicBezTo>
                      <a:pt x="70" y="1187"/>
                      <a:pt x="73" y="1186"/>
                      <a:pt x="77" y="1186"/>
                    </a:cubicBezTo>
                    <a:cubicBezTo>
                      <a:pt x="95" y="1190"/>
                      <a:pt x="110" y="1189"/>
                      <a:pt x="119" y="1168"/>
                    </a:cubicBezTo>
                    <a:cubicBezTo>
                      <a:pt x="124" y="1158"/>
                      <a:pt x="139" y="1163"/>
                      <a:pt x="147" y="1156"/>
                    </a:cubicBezTo>
                    <a:cubicBezTo>
                      <a:pt x="147" y="1149"/>
                      <a:pt x="141" y="1149"/>
                      <a:pt x="138" y="1146"/>
                    </a:cubicBezTo>
                    <a:cubicBezTo>
                      <a:pt x="127" y="1134"/>
                      <a:pt x="130" y="1121"/>
                      <a:pt x="145" y="1117"/>
                    </a:cubicBezTo>
                    <a:cubicBezTo>
                      <a:pt x="158" y="1112"/>
                      <a:pt x="167" y="1109"/>
                      <a:pt x="154" y="1095"/>
                    </a:cubicBezTo>
                    <a:cubicBezTo>
                      <a:pt x="151" y="1092"/>
                      <a:pt x="150" y="1088"/>
                      <a:pt x="152" y="1084"/>
                    </a:cubicBezTo>
                    <a:cubicBezTo>
                      <a:pt x="155" y="1079"/>
                      <a:pt x="160" y="1079"/>
                      <a:pt x="165" y="1080"/>
                    </a:cubicBezTo>
                    <a:cubicBezTo>
                      <a:pt x="170" y="1081"/>
                      <a:pt x="175" y="1084"/>
                      <a:pt x="182" y="1082"/>
                    </a:cubicBezTo>
                    <a:cubicBezTo>
                      <a:pt x="174" y="1065"/>
                      <a:pt x="184" y="1063"/>
                      <a:pt x="198" y="1062"/>
                    </a:cubicBezTo>
                    <a:cubicBezTo>
                      <a:pt x="228" y="1061"/>
                      <a:pt x="236" y="1063"/>
                      <a:pt x="258" y="1083"/>
                    </a:cubicBezTo>
                    <a:cubicBezTo>
                      <a:pt x="253" y="1074"/>
                      <a:pt x="240" y="1071"/>
                      <a:pt x="237" y="1063"/>
                    </a:cubicBezTo>
                    <a:cubicBezTo>
                      <a:pt x="232" y="1052"/>
                      <a:pt x="225" y="1046"/>
                      <a:pt x="215" y="1041"/>
                    </a:cubicBezTo>
                    <a:cubicBezTo>
                      <a:pt x="206" y="1035"/>
                      <a:pt x="198" y="1029"/>
                      <a:pt x="189" y="1023"/>
                    </a:cubicBezTo>
                    <a:cubicBezTo>
                      <a:pt x="181" y="1019"/>
                      <a:pt x="172" y="1014"/>
                      <a:pt x="174" y="1004"/>
                    </a:cubicBezTo>
                    <a:cubicBezTo>
                      <a:pt x="176" y="993"/>
                      <a:pt x="186" y="993"/>
                      <a:pt x="195" y="992"/>
                    </a:cubicBezTo>
                    <a:cubicBezTo>
                      <a:pt x="197" y="992"/>
                      <a:pt x="199" y="992"/>
                      <a:pt x="200" y="990"/>
                    </a:cubicBezTo>
                    <a:cubicBezTo>
                      <a:pt x="194" y="988"/>
                      <a:pt x="194" y="988"/>
                      <a:pt x="163" y="1003"/>
                    </a:cubicBezTo>
                    <a:cubicBezTo>
                      <a:pt x="167" y="1012"/>
                      <a:pt x="173" y="1019"/>
                      <a:pt x="175" y="1029"/>
                    </a:cubicBezTo>
                    <a:cubicBezTo>
                      <a:pt x="176" y="1038"/>
                      <a:pt x="183" y="1041"/>
                      <a:pt x="191" y="1042"/>
                    </a:cubicBezTo>
                    <a:cubicBezTo>
                      <a:pt x="196" y="1042"/>
                      <a:pt x="202" y="1044"/>
                      <a:pt x="201" y="1051"/>
                    </a:cubicBezTo>
                    <a:cubicBezTo>
                      <a:pt x="200" y="1058"/>
                      <a:pt x="194" y="1060"/>
                      <a:pt x="188" y="1061"/>
                    </a:cubicBezTo>
                    <a:cubicBezTo>
                      <a:pt x="182" y="1061"/>
                      <a:pt x="177" y="1060"/>
                      <a:pt x="172" y="1060"/>
                    </a:cubicBezTo>
                    <a:cubicBezTo>
                      <a:pt x="164" y="1060"/>
                      <a:pt x="156" y="1060"/>
                      <a:pt x="151" y="1069"/>
                    </a:cubicBezTo>
                    <a:cubicBezTo>
                      <a:pt x="148" y="1077"/>
                      <a:pt x="139" y="1080"/>
                      <a:pt x="133" y="1075"/>
                    </a:cubicBezTo>
                    <a:cubicBezTo>
                      <a:pt x="117" y="1063"/>
                      <a:pt x="106" y="1072"/>
                      <a:pt x="95" y="1084"/>
                    </a:cubicBezTo>
                    <a:cubicBezTo>
                      <a:pt x="99" y="1089"/>
                      <a:pt x="111" y="1093"/>
                      <a:pt x="103" y="1103"/>
                    </a:cubicBezTo>
                    <a:cubicBezTo>
                      <a:pt x="97" y="1111"/>
                      <a:pt x="88" y="1111"/>
                      <a:pt x="80" y="1107"/>
                    </a:cubicBezTo>
                    <a:cubicBezTo>
                      <a:pt x="71" y="1102"/>
                      <a:pt x="63" y="1104"/>
                      <a:pt x="56" y="1108"/>
                    </a:cubicBezTo>
                    <a:cubicBezTo>
                      <a:pt x="46" y="1114"/>
                      <a:pt x="35" y="1117"/>
                      <a:pt x="24" y="1117"/>
                    </a:cubicBezTo>
                    <a:cubicBezTo>
                      <a:pt x="22" y="1117"/>
                      <a:pt x="21" y="1117"/>
                      <a:pt x="20" y="1117"/>
                    </a:cubicBezTo>
                    <a:close/>
                  </a:path>
                </a:pathLst>
              </a:custGeom>
              <a:solidFill>
                <a:srgbClr val="F6BE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71">
                <a:extLst>
                  <a:ext uri="{FF2B5EF4-FFF2-40B4-BE49-F238E27FC236}">
                    <a16:creationId xmlns:a16="http://schemas.microsoft.com/office/drawing/2014/main" id="{6EFBBF16-38F2-021A-7A34-27C0A93BE730}"/>
                  </a:ext>
                </a:extLst>
              </p:cNvPr>
              <p:cNvSpPr/>
              <p:nvPr/>
            </p:nvSpPr>
            <p:spPr bwMode="auto">
              <a:xfrm>
                <a:off x="2467" y="1212"/>
                <a:ext cx="61" cy="57"/>
              </a:xfrm>
              <a:custGeom>
                <a:avLst/>
                <a:gdLst>
                  <a:gd name="T0" fmla="*/ 71 w 221"/>
                  <a:gd name="T1" fmla="*/ 141 h 206"/>
                  <a:gd name="T2" fmla="*/ 67 w 221"/>
                  <a:gd name="T3" fmla="*/ 120 h 206"/>
                  <a:gd name="T4" fmla="*/ 73 w 221"/>
                  <a:gd name="T5" fmla="*/ 93 h 206"/>
                  <a:gd name="T6" fmla="*/ 84 w 221"/>
                  <a:gd name="T7" fmla="*/ 75 h 206"/>
                  <a:gd name="T8" fmla="*/ 54 w 221"/>
                  <a:gd name="T9" fmla="*/ 65 h 206"/>
                  <a:gd name="T10" fmla="*/ 42 w 221"/>
                  <a:gd name="T11" fmla="*/ 68 h 206"/>
                  <a:gd name="T12" fmla="*/ 16 w 221"/>
                  <a:gd name="T13" fmla="*/ 37 h 206"/>
                  <a:gd name="T14" fmla="*/ 1 w 221"/>
                  <a:gd name="T15" fmla="*/ 26 h 206"/>
                  <a:gd name="T16" fmla="*/ 12 w 221"/>
                  <a:gd name="T17" fmla="*/ 16 h 206"/>
                  <a:gd name="T18" fmla="*/ 69 w 221"/>
                  <a:gd name="T19" fmla="*/ 28 h 206"/>
                  <a:gd name="T20" fmla="*/ 145 w 221"/>
                  <a:gd name="T21" fmla="*/ 32 h 206"/>
                  <a:gd name="T22" fmla="*/ 156 w 221"/>
                  <a:gd name="T23" fmla="*/ 28 h 206"/>
                  <a:gd name="T24" fmla="*/ 159 w 221"/>
                  <a:gd name="T25" fmla="*/ 47 h 206"/>
                  <a:gd name="T26" fmla="*/ 183 w 221"/>
                  <a:gd name="T27" fmla="*/ 85 h 206"/>
                  <a:gd name="T28" fmla="*/ 209 w 221"/>
                  <a:gd name="T29" fmla="*/ 101 h 206"/>
                  <a:gd name="T30" fmla="*/ 217 w 221"/>
                  <a:gd name="T31" fmla="*/ 112 h 206"/>
                  <a:gd name="T32" fmla="*/ 201 w 221"/>
                  <a:gd name="T33" fmla="*/ 111 h 206"/>
                  <a:gd name="T34" fmla="*/ 167 w 221"/>
                  <a:gd name="T35" fmla="*/ 93 h 206"/>
                  <a:gd name="T36" fmla="*/ 184 w 221"/>
                  <a:gd name="T37" fmla="*/ 144 h 206"/>
                  <a:gd name="T38" fmla="*/ 157 w 221"/>
                  <a:gd name="T39" fmla="*/ 156 h 206"/>
                  <a:gd name="T40" fmla="*/ 150 w 221"/>
                  <a:gd name="T41" fmla="*/ 182 h 206"/>
                  <a:gd name="T42" fmla="*/ 128 w 221"/>
                  <a:gd name="T43" fmla="*/ 186 h 206"/>
                  <a:gd name="T44" fmla="*/ 99 w 221"/>
                  <a:gd name="T45" fmla="*/ 145 h 206"/>
                  <a:gd name="T46" fmla="*/ 71 w 221"/>
                  <a:gd name="T47" fmla="*/ 14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1" h="206">
                    <a:moveTo>
                      <a:pt x="71" y="141"/>
                    </a:moveTo>
                    <a:cubicBezTo>
                      <a:pt x="72" y="134"/>
                      <a:pt x="71" y="127"/>
                      <a:pt x="67" y="120"/>
                    </a:cubicBezTo>
                    <a:cubicBezTo>
                      <a:pt x="61" y="109"/>
                      <a:pt x="62" y="101"/>
                      <a:pt x="73" y="93"/>
                    </a:cubicBezTo>
                    <a:cubicBezTo>
                      <a:pt x="79" y="89"/>
                      <a:pt x="91" y="82"/>
                      <a:pt x="84" y="75"/>
                    </a:cubicBezTo>
                    <a:cubicBezTo>
                      <a:pt x="77" y="69"/>
                      <a:pt x="66" y="61"/>
                      <a:pt x="54" y="65"/>
                    </a:cubicBezTo>
                    <a:cubicBezTo>
                      <a:pt x="51" y="66"/>
                      <a:pt x="48" y="70"/>
                      <a:pt x="42" y="68"/>
                    </a:cubicBezTo>
                    <a:cubicBezTo>
                      <a:pt x="49" y="45"/>
                      <a:pt x="40" y="34"/>
                      <a:pt x="16" y="37"/>
                    </a:cubicBezTo>
                    <a:cubicBezTo>
                      <a:pt x="8" y="38"/>
                      <a:pt x="2" y="33"/>
                      <a:pt x="1" y="26"/>
                    </a:cubicBezTo>
                    <a:cubicBezTo>
                      <a:pt x="0" y="19"/>
                      <a:pt x="8" y="19"/>
                      <a:pt x="12" y="16"/>
                    </a:cubicBezTo>
                    <a:cubicBezTo>
                      <a:pt x="35" y="0"/>
                      <a:pt x="54" y="16"/>
                      <a:pt x="69" y="28"/>
                    </a:cubicBezTo>
                    <a:cubicBezTo>
                      <a:pt x="95" y="49"/>
                      <a:pt x="119" y="45"/>
                      <a:pt x="145" y="32"/>
                    </a:cubicBezTo>
                    <a:cubicBezTo>
                      <a:pt x="149" y="30"/>
                      <a:pt x="153" y="29"/>
                      <a:pt x="156" y="28"/>
                    </a:cubicBezTo>
                    <a:cubicBezTo>
                      <a:pt x="162" y="34"/>
                      <a:pt x="161" y="42"/>
                      <a:pt x="159" y="47"/>
                    </a:cubicBezTo>
                    <a:cubicBezTo>
                      <a:pt x="147" y="73"/>
                      <a:pt x="165" y="79"/>
                      <a:pt x="183" y="85"/>
                    </a:cubicBezTo>
                    <a:cubicBezTo>
                      <a:pt x="192" y="90"/>
                      <a:pt x="201" y="95"/>
                      <a:pt x="209" y="101"/>
                    </a:cubicBezTo>
                    <a:cubicBezTo>
                      <a:pt x="212" y="104"/>
                      <a:pt x="221" y="105"/>
                      <a:pt x="217" y="112"/>
                    </a:cubicBezTo>
                    <a:cubicBezTo>
                      <a:pt x="213" y="119"/>
                      <a:pt x="205" y="114"/>
                      <a:pt x="201" y="111"/>
                    </a:cubicBezTo>
                    <a:cubicBezTo>
                      <a:pt x="191" y="103"/>
                      <a:pt x="179" y="100"/>
                      <a:pt x="167" y="93"/>
                    </a:cubicBezTo>
                    <a:cubicBezTo>
                      <a:pt x="162" y="113"/>
                      <a:pt x="175" y="125"/>
                      <a:pt x="184" y="144"/>
                    </a:cubicBezTo>
                    <a:cubicBezTo>
                      <a:pt x="160" y="128"/>
                      <a:pt x="159" y="141"/>
                      <a:pt x="157" y="156"/>
                    </a:cubicBezTo>
                    <a:cubicBezTo>
                      <a:pt x="156" y="165"/>
                      <a:pt x="151" y="174"/>
                      <a:pt x="150" y="182"/>
                    </a:cubicBezTo>
                    <a:cubicBezTo>
                      <a:pt x="145" y="206"/>
                      <a:pt x="137" y="195"/>
                      <a:pt x="128" y="186"/>
                    </a:cubicBezTo>
                    <a:cubicBezTo>
                      <a:pt x="116" y="174"/>
                      <a:pt x="104" y="164"/>
                      <a:pt x="99" y="145"/>
                    </a:cubicBezTo>
                    <a:cubicBezTo>
                      <a:pt x="96" y="133"/>
                      <a:pt x="82" y="140"/>
                      <a:pt x="71" y="141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" name="Freeform 72">
                <a:extLst>
                  <a:ext uri="{FF2B5EF4-FFF2-40B4-BE49-F238E27FC236}">
                    <a16:creationId xmlns:a16="http://schemas.microsoft.com/office/drawing/2014/main" id="{3027A0B6-EDC4-214F-D8F9-2BB89053B907}"/>
                  </a:ext>
                </a:extLst>
              </p:cNvPr>
              <p:cNvSpPr/>
              <p:nvPr/>
            </p:nvSpPr>
            <p:spPr bwMode="auto">
              <a:xfrm>
                <a:off x="2650" y="1108"/>
                <a:ext cx="37" cy="28"/>
              </a:xfrm>
              <a:custGeom>
                <a:avLst/>
                <a:gdLst>
                  <a:gd name="T0" fmla="*/ 20 w 135"/>
                  <a:gd name="T1" fmla="*/ 0 h 105"/>
                  <a:gd name="T2" fmla="*/ 28 w 135"/>
                  <a:gd name="T3" fmla="*/ 6 h 105"/>
                  <a:gd name="T4" fmla="*/ 64 w 135"/>
                  <a:gd name="T5" fmla="*/ 18 h 105"/>
                  <a:gd name="T6" fmla="*/ 90 w 135"/>
                  <a:gd name="T7" fmla="*/ 13 h 105"/>
                  <a:gd name="T8" fmla="*/ 131 w 135"/>
                  <a:gd name="T9" fmla="*/ 53 h 105"/>
                  <a:gd name="T10" fmla="*/ 120 w 135"/>
                  <a:gd name="T11" fmla="*/ 102 h 105"/>
                  <a:gd name="T12" fmla="*/ 106 w 135"/>
                  <a:gd name="T13" fmla="*/ 97 h 105"/>
                  <a:gd name="T14" fmla="*/ 65 w 135"/>
                  <a:gd name="T15" fmla="*/ 75 h 105"/>
                  <a:gd name="T16" fmla="*/ 58 w 135"/>
                  <a:gd name="T17" fmla="*/ 72 h 105"/>
                  <a:gd name="T18" fmla="*/ 16 w 135"/>
                  <a:gd name="T19" fmla="*/ 44 h 105"/>
                  <a:gd name="T20" fmla="*/ 7 w 135"/>
                  <a:gd name="T21" fmla="*/ 16 h 105"/>
                  <a:gd name="T22" fmla="*/ 20 w 135"/>
                  <a:gd name="T2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5" h="105">
                    <a:moveTo>
                      <a:pt x="20" y="0"/>
                    </a:moveTo>
                    <a:cubicBezTo>
                      <a:pt x="24" y="0"/>
                      <a:pt x="25" y="4"/>
                      <a:pt x="28" y="6"/>
                    </a:cubicBezTo>
                    <a:cubicBezTo>
                      <a:pt x="38" y="14"/>
                      <a:pt x="51" y="18"/>
                      <a:pt x="64" y="18"/>
                    </a:cubicBezTo>
                    <a:cubicBezTo>
                      <a:pt x="73" y="18"/>
                      <a:pt x="83" y="7"/>
                      <a:pt x="90" y="13"/>
                    </a:cubicBezTo>
                    <a:cubicBezTo>
                      <a:pt x="105" y="25"/>
                      <a:pt x="118" y="39"/>
                      <a:pt x="131" y="53"/>
                    </a:cubicBezTo>
                    <a:cubicBezTo>
                      <a:pt x="135" y="57"/>
                      <a:pt x="124" y="99"/>
                      <a:pt x="120" y="102"/>
                    </a:cubicBezTo>
                    <a:cubicBezTo>
                      <a:pt x="114" y="105"/>
                      <a:pt x="109" y="101"/>
                      <a:pt x="106" y="97"/>
                    </a:cubicBezTo>
                    <a:cubicBezTo>
                      <a:pt x="95" y="85"/>
                      <a:pt x="83" y="75"/>
                      <a:pt x="65" y="75"/>
                    </a:cubicBezTo>
                    <a:cubicBezTo>
                      <a:pt x="63" y="75"/>
                      <a:pt x="59" y="74"/>
                      <a:pt x="58" y="72"/>
                    </a:cubicBezTo>
                    <a:cubicBezTo>
                      <a:pt x="53" y="49"/>
                      <a:pt x="32" y="50"/>
                      <a:pt x="16" y="44"/>
                    </a:cubicBezTo>
                    <a:cubicBezTo>
                      <a:pt x="0" y="39"/>
                      <a:pt x="7" y="26"/>
                      <a:pt x="7" y="16"/>
                    </a:cubicBezTo>
                    <a:cubicBezTo>
                      <a:pt x="8" y="9"/>
                      <a:pt x="11" y="1"/>
                      <a:pt x="20" y="0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73">
                <a:extLst>
                  <a:ext uri="{FF2B5EF4-FFF2-40B4-BE49-F238E27FC236}">
                    <a16:creationId xmlns:a16="http://schemas.microsoft.com/office/drawing/2014/main" id="{2C4C8A0A-2271-98F3-5053-84A1F7EACDB6}"/>
                  </a:ext>
                </a:extLst>
              </p:cNvPr>
              <p:cNvSpPr/>
              <p:nvPr/>
            </p:nvSpPr>
            <p:spPr bwMode="auto">
              <a:xfrm>
                <a:off x="2540" y="1186"/>
                <a:ext cx="31" cy="37"/>
              </a:xfrm>
              <a:custGeom>
                <a:avLst/>
                <a:gdLst>
                  <a:gd name="T0" fmla="*/ 19 w 114"/>
                  <a:gd name="T1" fmla="*/ 133 h 136"/>
                  <a:gd name="T2" fmla="*/ 0 w 114"/>
                  <a:gd name="T3" fmla="*/ 80 h 136"/>
                  <a:gd name="T4" fmla="*/ 15 w 114"/>
                  <a:gd name="T5" fmla="*/ 77 h 136"/>
                  <a:gd name="T6" fmla="*/ 55 w 114"/>
                  <a:gd name="T7" fmla="*/ 90 h 136"/>
                  <a:gd name="T8" fmla="*/ 78 w 114"/>
                  <a:gd name="T9" fmla="*/ 84 h 136"/>
                  <a:gd name="T10" fmla="*/ 62 w 114"/>
                  <a:gd name="T11" fmla="*/ 77 h 136"/>
                  <a:gd name="T12" fmla="*/ 52 w 114"/>
                  <a:gd name="T13" fmla="*/ 50 h 136"/>
                  <a:gd name="T14" fmla="*/ 72 w 114"/>
                  <a:gd name="T15" fmla="*/ 22 h 136"/>
                  <a:gd name="T16" fmla="*/ 69 w 114"/>
                  <a:gd name="T17" fmla="*/ 14 h 136"/>
                  <a:gd name="T18" fmla="*/ 63 w 114"/>
                  <a:gd name="T19" fmla="*/ 5 h 136"/>
                  <a:gd name="T20" fmla="*/ 76 w 114"/>
                  <a:gd name="T21" fmla="*/ 6 h 136"/>
                  <a:gd name="T22" fmla="*/ 103 w 114"/>
                  <a:gd name="T23" fmla="*/ 6 h 136"/>
                  <a:gd name="T24" fmla="*/ 113 w 114"/>
                  <a:gd name="T25" fmla="*/ 12 h 136"/>
                  <a:gd name="T26" fmla="*/ 105 w 114"/>
                  <a:gd name="T27" fmla="*/ 17 h 136"/>
                  <a:gd name="T28" fmla="*/ 93 w 114"/>
                  <a:gd name="T29" fmla="*/ 23 h 136"/>
                  <a:gd name="T30" fmla="*/ 103 w 114"/>
                  <a:gd name="T31" fmla="*/ 31 h 136"/>
                  <a:gd name="T32" fmla="*/ 108 w 114"/>
                  <a:gd name="T33" fmla="*/ 40 h 136"/>
                  <a:gd name="T34" fmla="*/ 89 w 114"/>
                  <a:gd name="T35" fmla="*/ 41 h 136"/>
                  <a:gd name="T36" fmla="*/ 68 w 114"/>
                  <a:gd name="T37" fmla="*/ 54 h 136"/>
                  <a:gd name="T38" fmla="*/ 75 w 114"/>
                  <a:gd name="T39" fmla="*/ 66 h 136"/>
                  <a:gd name="T40" fmla="*/ 88 w 114"/>
                  <a:gd name="T41" fmla="*/ 91 h 136"/>
                  <a:gd name="T42" fmla="*/ 19 w 114"/>
                  <a:gd name="T43" fmla="*/ 133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4" h="136">
                    <a:moveTo>
                      <a:pt x="19" y="133"/>
                    </a:moveTo>
                    <a:cubicBezTo>
                      <a:pt x="0" y="122"/>
                      <a:pt x="8" y="99"/>
                      <a:pt x="0" y="80"/>
                    </a:cubicBezTo>
                    <a:cubicBezTo>
                      <a:pt x="3" y="77"/>
                      <a:pt x="11" y="83"/>
                      <a:pt x="15" y="77"/>
                    </a:cubicBezTo>
                    <a:cubicBezTo>
                      <a:pt x="31" y="74"/>
                      <a:pt x="45" y="74"/>
                      <a:pt x="55" y="90"/>
                    </a:cubicBezTo>
                    <a:cubicBezTo>
                      <a:pt x="61" y="100"/>
                      <a:pt x="64" y="99"/>
                      <a:pt x="78" y="84"/>
                    </a:cubicBezTo>
                    <a:cubicBezTo>
                      <a:pt x="73" y="82"/>
                      <a:pt x="67" y="79"/>
                      <a:pt x="62" y="77"/>
                    </a:cubicBezTo>
                    <a:cubicBezTo>
                      <a:pt x="47" y="72"/>
                      <a:pt x="40" y="63"/>
                      <a:pt x="52" y="50"/>
                    </a:cubicBezTo>
                    <a:cubicBezTo>
                      <a:pt x="60" y="41"/>
                      <a:pt x="52" y="22"/>
                      <a:pt x="72" y="22"/>
                    </a:cubicBezTo>
                    <a:cubicBezTo>
                      <a:pt x="74" y="22"/>
                      <a:pt x="72" y="16"/>
                      <a:pt x="69" y="14"/>
                    </a:cubicBezTo>
                    <a:cubicBezTo>
                      <a:pt x="66" y="12"/>
                      <a:pt x="59" y="11"/>
                      <a:pt x="63" y="5"/>
                    </a:cubicBezTo>
                    <a:cubicBezTo>
                      <a:pt x="67" y="0"/>
                      <a:pt x="72" y="4"/>
                      <a:pt x="76" y="6"/>
                    </a:cubicBezTo>
                    <a:cubicBezTo>
                      <a:pt x="85" y="11"/>
                      <a:pt x="93" y="10"/>
                      <a:pt x="103" y="6"/>
                    </a:cubicBezTo>
                    <a:cubicBezTo>
                      <a:pt x="108" y="5"/>
                      <a:pt x="113" y="7"/>
                      <a:pt x="113" y="12"/>
                    </a:cubicBezTo>
                    <a:cubicBezTo>
                      <a:pt x="114" y="18"/>
                      <a:pt x="109" y="17"/>
                      <a:pt x="105" y="17"/>
                    </a:cubicBezTo>
                    <a:cubicBezTo>
                      <a:pt x="100" y="18"/>
                      <a:pt x="94" y="18"/>
                      <a:pt x="93" y="23"/>
                    </a:cubicBezTo>
                    <a:cubicBezTo>
                      <a:pt x="92" y="30"/>
                      <a:pt x="100" y="29"/>
                      <a:pt x="103" y="31"/>
                    </a:cubicBezTo>
                    <a:cubicBezTo>
                      <a:pt x="105" y="34"/>
                      <a:pt x="108" y="35"/>
                      <a:pt x="108" y="40"/>
                    </a:cubicBezTo>
                    <a:cubicBezTo>
                      <a:pt x="102" y="43"/>
                      <a:pt x="95" y="42"/>
                      <a:pt x="89" y="41"/>
                    </a:cubicBezTo>
                    <a:cubicBezTo>
                      <a:pt x="77" y="39"/>
                      <a:pt x="73" y="44"/>
                      <a:pt x="68" y="54"/>
                    </a:cubicBezTo>
                    <a:cubicBezTo>
                      <a:pt x="62" y="65"/>
                      <a:pt x="67" y="64"/>
                      <a:pt x="75" y="66"/>
                    </a:cubicBezTo>
                    <a:cubicBezTo>
                      <a:pt x="90" y="68"/>
                      <a:pt x="96" y="79"/>
                      <a:pt x="88" y="91"/>
                    </a:cubicBezTo>
                    <a:cubicBezTo>
                      <a:pt x="72" y="114"/>
                      <a:pt x="53" y="136"/>
                      <a:pt x="19" y="133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74">
                <a:extLst>
                  <a:ext uri="{FF2B5EF4-FFF2-40B4-BE49-F238E27FC236}">
                    <a16:creationId xmlns:a16="http://schemas.microsoft.com/office/drawing/2014/main" id="{08A63B8A-60DC-8C5F-39F9-0C22C0FB0090}"/>
                  </a:ext>
                </a:extLst>
              </p:cNvPr>
              <p:cNvSpPr/>
              <p:nvPr/>
            </p:nvSpPr>
            <p:spPr bwMode="auto">
              <a:xfrm>
                <a:off x="2521" y="1223"/>
                <a:ext cx="22" cy="21"/>
              </a:xfrm>
              <a:custGeom>
                <a:avLst/>
                <a:gdLst>
                  <a:gd name="T0" fmla="*/ 0 w 81"/>
                  <a:gd name="T1" fmla="*/ 34 h 76"/>
                  <a:gd name="T2" fmla="*/ 40 w 81"/>
                  <a:gd name="T3" fmla="*/ 2 h 76"/>
                  <a:gd name="T4" fmla="*/ 42 w 81"/>
                  <a:gd name="T5" fmla="*/ 3 h 76"/>
                  <a:gd name="T6" fmla="*/ 81 w 81"/>
                  <a:gd name="T7" fmla="*/ 33 h 76"/>
                  <a:gd name="T8" fmla="*/ 49 w 81"/>
                  <a:gd name="T9" fmla="*/ 52 h 76"/>
                  <a:gd name="T10" fmla="*/ 47 w 81"/>
                  <a:gd name="T11" fmla="*/ 61 h 76"/>
                  <a:gd name="T12" fmla="*/ 48 w 81"/>
                  <a:gd name="T13" fmla="*/ 73 h 76"/>
                  <a:gd name="T14" fmla="*/ 36 w 81"/>
                  <a:gd name="T15" fmla="*/ 66 h 76"/>
                  <a:gd name="T16" fmla="*/ 0 w 81"/>
                  <a:gd name="T17" fmla="*/ 3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76">
                    <a:moveTo>
                      <a:pt x="0" y="34"/>
                    </a:moveTo>
                    <a:cubicBezTo>
                      <a:pt x="3" y="0"/>
                      <a:pt x="3" y="0"/>
                      <a:pt x="40" y="2"/>
                    </a:cubicBezTo>
                    <a:cubicBezTo>
                      <a:pt x="41" y="3"/>
                      <a:pt x="42" y="3"/>
                      <a:pt x="42" y="3"/>
                    </a:cubicBezTo>
                    <a:cubicBezTo>
                      <a:pt x="55" y="13"/>
                      <a:pt x="57" y="35"/>
                      <a:pt x="81" y="33"/>
                    </a:cubicBezTo>
                    <a:cubicBezTo>
                      <a:pt x="63" y="31"/>
                      <a:pt x="56" y="41"/>
                      <a:pt x="49" y="52"/>
                    </a:cubicBezTo>
                    <a:cubicBezTo>
                      <a:pt x="47" y="55"/>
                      <a:pt x="44" y="57"/>
                      <a:pt x="47" y="61"/>
                    </a:cubicBezTo>
                    <a:cubicBezTo>
                      <a:pt x="50" y="65"/>
                      <a:pt x="56" y="69"/>
                      <a:pt x="48" y="73"/>
                    </a:cubicBezTo>
                    <a:cubicBezTo>
                      <a:pt x="42" y="76"/>
                      <a:pt x="40" y="69"/>
                      <a:pt x="36" y="66"/>
                    </a:cubicBezTo>
                    <a:cubicBezTo>
                      <a:pt x="22" y="58"/>
                      <a:pt x="5" y="53"/>
                      <a:pt x="0" y="34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75">
                <a:extLst>
                  <a:ext uri="{FF2B5EF4-FFF2-40B4-BE49-F238E27FC236}">
                    <a16:creationId xmlns:a16="http://schemas.microsoft.com/office/drawing/2014/main" id="{2AA679EC-6879-1A24-75BE-F5CC9CD70A60}"/>
                  </a:ext>
                </a:extLst>
              </p:cNvPr>
              <p:cNvSpPr/>
              <p:nvPr/>
            </p:nvSpPr>
            <p:spPr bwMode="auto">
              <a:xfrm>
                <a:off x="2544" y="1131"/>
                <a:ext cx="16" cy="19"/>
              </a:xfrm>
              <a:custGeom>
                <a:avLst/>
                <a:gdLst>
                  <a:gd name="T0" fmla="*/ 58 w 58"/>
                  <a:gd name="T1" fmla="*/ 23 h 66"/>
                  <a:gd name="T2" fmla="*/ 18 w 58"/>
                  <a:gd name="T3" fmla="*/ 66 h 66"/>
                  <a:gd name="T4" fmla="*/ 16 w 58"/>
                  <a:gd name="T5" fmla="*/ 66 h 66"/>
                  <a:gd name="T6" fmla="*/ 3 w 58"/>
                  <a:gd name="T7" fmla="*/ 37 h 66"/>
                  <a:gd name="T8" fmla="*/ 9 w 58"/>
                  <a:gd name="T9" fmla="*/ 21 h 66"/>
                  <a:gd name="T10" fmla="*/ 33 w 58"/>
                  <a:gd name="T11" fmla="*/ 8 h 66"/>
                  <a:gd name="T12" fmla="*/ 58 w 58"/>
                  <a:gd name="T13" fmla="*/ 2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66">
                    <a:moveTo>
                      <a:pt x="58" y="23"/>
                    </a:moveTo>
                    <a:cubicBezTo>
                      <a:pt x="58" y="36"/>
                      <a:pt x="31" y="64"/>
                      <a:pt x="18" y="66"/>
                    </a:cubicBezTo>
                    <a:cubicBezTo>
                      <a:pt x="18" y="66"/>
                      <a:pt x="17" y="66"/>
                      <a:pt x="16" y="66"/>
                    </a:cubicBezTo>
                    <a:cubicBezTo>
                      <a:pt x="7" y="59"/>
                      <a:pt x="10" y="46"/>
                      <a:pt x="3" y="37"/>
                    </a:cubicBezTo>
                    <a:cubicBezTo>
                      <a:pt x="0" y="33"/>
                      <a:pt x="0" y="24"/>
                      <a:pt x="9" y="21"/>
                    </a:cubicBezTo>
                    <a:cubicBezTo>
                      <a:pt x="17" y="17"/>
                      <a:pt x="25" y="12"/>
                      <a:pt x="33" y="8"/>
                    </a:cubicBezTo>
                    <a:cubicBezTo>
                      <a:pt x="49" y="0"/>
                      <a:pt x="58" y="6"/>
                      <a:pt x="58" y="23"/>
                    </a:cubicBezTo>
                    <a:close/>
                  </a:path>
                </a:pathLst>
              </a:custGeom>
              <a:solidFill>
                <a:srgbClr val="F9EA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76">
                <a:extLst>
                  <a:ext uri="{FF2B5EF4-FFF2-40B4-BE49-F238E27FC236}">
                    <a16:creationId xmlns:a16="http://schemas.microsoft.com/office/drawing/2014/main" id="{9F76ACDF-F540-81C1-76C9-6F5CF2B76658}"/>
                  </a:ext>
                </a:extLst>
              </p:cNvPr>
              <p:cNvSpPr/>
              <p:nvPr/>
            </p:nvSpPr>
            <p:spPr bwMode="auto">
              <a:xfrm>
                <a:off x="2708" y="924"/>
                <a:ext cx="16" cy="18"/>
              </a:xfrm>
              <a:custGeom>
                <a:avLst/>
                <a:gdLst>
                  <a:gd name="T0" fmla="*/ 14 w 58"/>
                  <a:gd name="T1" fmla="*/ 51 h 65"/>
                  <a:gd name="T2" fmla="*/ 34 w 58"/>
                  <a:gd name="T3" fmla="*/ 1 h 65"/>
                  <a:gd name="T4" fmla="*/ 58 w 58"/>
                  <a:gd name="T5" fmla="*/ 41 h 65"/>
                  <a:gd name="T6" fmla="*/ 29 w 58"/>
                  <a:gd name="T7" fmla="*/ 64 h 65"/>
                  <a:gd name="T8" fmla="*/ 14 w 58"/>
                  <a:gd name="T9" fmla="*/ 5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65">
                    <a:moveTo>
                      <a:pt x="14" y="51"/>
                    </a:moveTo>
                    <a:cubicBezTo>
                      <a:pt x="20" y="30"/>
                      <a:pt x="0" y="5"/>
                      <a:pt x="34" y="1"/>
                    </a:cubicBezTo>
                    <a:cubicBezTo>
                      <a:pt x="44" y="0"/>
                      <a:pt x="58" y="25"/>
                      <a:pt x="58" y="41"/>
                    </a:cubicBezTo>
                    <a:cubicBezTo>
                      <a:pt x="58" y="44"/>
                      <a:pt x="32" y="65"/>
                      <a:pt x="29" y="64"/>
                    </a:cubicBezTo>
                    <a:cubicBezTo>
                      <a:pt x="20" y="61"/>
                      <a:pt x="8" y="61"/>
                      <a:pt x="14" y="51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77">
                <a:extLst>
                  <a:ext uri="{FF2B5EF4-FFF2-40B4-BE49-F238E27FC236}">
                    <a16:creationId xmlns:a16="http://schemas.microsoft.com/office/drawing/2014/main" id="{CA230CE4-F718-A27E-3BE6-052F3CFAD7AE}"/>
                  </a:ext>
                </a:extLst>
              </p:cNvPr>
              <p:cNvSpPr/>
              <p:nvPr/>
            </p:nvSpPr>
            <p:spPr bwMode="auto">
              <a:xfrm>
                <a:off x="2643" y="1088"/>
                <a:ext cx="22" cy="16"/>
              </a:xfrm>
              <a:custGeom>
                <a:avLst/>
                <a:gdLst>
                  <a:gd name="T0" fmla="*/ 79 w 79"/>
                  <a:gd name="T1" fmla="*/ 42 h 57"/>
                  <a:gd name="T2" fmla="*/ 42 w 79"/>
                  <a:gd name="T3" fmla="*/ 48 h 57"/>
                  <a:gd name="T4" fmla="*/ 19 w 79"/>
                  <a:gd name="T5" fmla="*/ 42 h 57"/>
                  <a:gd name="T6" fmla="*/ 1 w 79"/>
                  <a:gd name="T7" fmla="*/ 16 h 57"/>
                  <a:gd name="T8" fmla="*/ 21 w 79"/>
                  <a:gd name="T9" fmla="*/ 5 h 57"/>
                  <a:gd name="T10" fmla="*/ 37 w 79"/>
                  <a:gd name="T11" fmla="*/ 23 h 57"/>
                  <a:gd name="T12" fmla="*/ 44 w 79"/>
                  <a:gd name="T13" fmla="*/ 30 h 57"/>
                  <a:gd name="T14" fmla="*/ 79 w 79"/>
                  <a:gd name="T15" fmla="*/ 4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57">
                    <a:moveTo>
                      <a:pt x="79" y="42"/>
                    </a:moveTo>
                    <a:cubicBezTo>
                      <a:pt x="66" y="52"/>
                      <a:pt x="55" y="57"/>
                      <a:pt x="42" y="48"/>
                    </a:cubicBezTo>
                    <a:cubicBezTo>
                      <a:pt x="35" y="44"/>
                      <a:pt x="27" y="43"/>
                      <a:pt x="19" y="42"/>
                    </a:cubicBezTo>
                    <a:cubicBezTo>
                      <a:pt x="4" y="40"/>
                      <a:pt x="0" y="28"/>
                      <a:pt x="1" y="16"/>
                    </a:cubicBezTo>
                    <a:cubicBezTo>
                      <a:pt x="1" y="5"/>
                      <a:pt x="9" y="4"/>
                      <a:pt x="21" y="5"/>
                    </a:cubicBezTo>
                    <a:cubicBezTo>
                      <a:pt x="34" y="7"/>
                      <a:pt x="48" y="0"/>
                      <a:pt x="37" y="23"/>
                    </a:cubicBezTo>
                    <a:cubicBezTo>
                      <a:pt x="33" y="29"/>
                      <a:pt x="39" y="31"/>
                      <a:pt x="44" y="30"/>
                    </a:cubicBezTo>
                    <a:cubicBezTo>
                      <a:pt x="57" y="30"/>
                      <a:pt x="66" y="37"/>
                      <a:pt x="79" y="42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78">
                <a:extLst>
                  <a:ext uri="{FF2B5EF4-FFF2-40B4-BE49-F238E27FC236}">
                    <a16:creationId xmlns:a16="http://schemas.microsoft.com/office/drawing/2014/main" id="{427D7069-D3B4-385B-F1D7-CC919377166E}"/>
                  </a:ext>
                </a:extLst>
              </p:cNvPr>
              <p:cNvSpPr/>
              <p:nvPr/>
            </p:nvSpPr>
            <p:spPr bwMode="auto">
              <a:xfrm>
                <a:off x="2704" y="902"/>
                <a:ext cx="15" cy="20"/>
              </a:xfrm>
              <a:custGeom>
                <a:avLst/>
                <a:gdLst>
                  <a:gd name="T0" fmla="*/ 0 w 53"/>
                  <a:gd name="T1" fmla="*/ 14 h 73"/>
                  <a:gd name="T2" fmla="*/ 50 w 53"/>
                  <a:gd name="T3" fmla="*/ 26 h 73"/>
                  <a:gd name="T4" fmla="*/ 49 w 53"/>
                  <a:gd name="T5" fmla="*/ 63 h 73"/>
                  <a:gd name="T6" fmla="*/ 32 w 53"/>
                  <a:gd name="T7" fmla="*/ 69 h 73"/>
                  <a:gd name="T8" fmla="*/ 24 w 53"/>
                  <a:gd name="T9" fmla="*/ 64 h 73"/>
                  <a:gd name="T10" fmla="*/ 0 w 53"/>
                  <a:gd name="T11" fmla="*/ 1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73">
                    <a:moveTo>
                      <a:pt x="0" y="14"/>
                    </a:moveTo>
                    <a:cubicBezTo>
                      <a:pt x="33" y="0"/>
                      <a:pt x="45" y="4"/>
                      <a:pt x="50" y="26"/>
                    </a:cubicBezTo>
                    <a:cubicBezTo>
                      <a:pt x="53" y="39"/>
                      <a:pt x="40" y="50"/>
                      <a:pt x="49" y="63"/>
                    </a:cubicBezTo>
                    <a:cubicBezTo>
                      <a:pt x="43" y="65"/>
                      <a:pt x="37" y="67"/>
                      <a:pt x="32" y="69"/>
                    </a:cubicBezTo>
                    <a:cubicBezTo>
                      <a:pt x="26" y="73"/>
                      <a:pt x="22" y="69"/>
                      <a:pt x="24" y="64"/>
                    </a:cubicBezTo>
                    <a:cubicBezTo>
                      <a:pt x="37" y="38"/>
                      <a:pt x="28" y="23"/>
                      <a:pt x="0" y="14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79">
                <a:extLst>
                  <a:ext uri="{FF2B5EF4-FFF2-40B4-BE49-F238E27FC236}">
                    <a16:creationId xmlns:a16="http://schemas.microsoft.com/office/drawing/2014/main" id="{31E535CA-1313-8B98-BC2B-376EF59FB686}"/>
                  </a:ext>
                </a:extLst>
              </p:cNvPr>
              <p:cNvSpPr/>
              <p:nvPr/>
            </p:nvSpPr>
            <p:spPr bwMode="auto">
              <a:xfrm>
                <a:off x="2528" y="1212"/>
                <a:ext cx="18" cy="18"/>
              </a:xfrm>
              <a:custGeom>
                <a:avLst/>
                <a:gdLst>
                  <a:gd name="T0" fmla="*/ 14 w 68"/>
                  <a:gd name="T1" fmla="*/ 33 h 63"/>
                  <a:gd name="T2" fmla="*/ 5 w 68"/>
                  <a:gd name="T3" fmla="*/ 12 h 63"/>
                  <a:gd name="T4" fmla="*/ 34 w 68"/>
                  <a:gd name="T5" fmla="*/ 7 h 63"/>
                  <a:gd name="T6" fmla="*/ 54 w 68"/>
                  <a:gd name="T7" fmla="*/ 41 h 63"/>
                  <a:gd name="T8" fmla="*/ 62 w 68"/>
                  <a:gd name="T9" fmla="*/ 56 h 63"/>
                  <a:gd name="T10" fmla="*/ 43 w 68"/>
                  <a:gd name="T11" fmla="*/ 57 h 63"/>
                  <a:gd name="T12" fmla="*/ 14 w 68"/>
                  <a:gd name="T13" fmla="*/ 3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62">
                    <a:moveTo>
                      <a:pt x="14" y="33"/>
                    </a:moveTo>
                    <a:cubicBezTo>
                      <a:pt x="7" y="28"/>
                      <a:pt x="0" y="22"/>
                      <a:pt x="5" y="12"/>
                    </a:cubicBezTo>
                    <a:cubicBezTo>
                      <a:pt x="13" y="0"/>
                      <a:pt x="24" y="15"/>
                      <a:pt x="34" y="7"/>
                    </a:cubicBezTo>
                    <a:cubicBezTo>
                      <a:pt x="30" y="30"/>
                      <a:pt x="38" y="41"/>
                      <a:pt x="54" y="41"/>
                    </a:cubicBezTo>
                    <a:cubicBezTo>
                      <a:pt x="59" y="45"/>
                      <a:pt x="68" y="47"/>
                      <a:pt x="62" y="56"/>
                    </a:cubicBezTo>
                    <a:cubicBezTo>
                      <a:pt x="56" y="63"/>
                      <a:pt x="50" y="61"/>
                      <a:pt x="43" y="57"/>
                    </a:cubicBezTo>
                    <a:cubicBezTo>
                      <a:pt x="32" y="51"/>
                      <a:pt x="28" y="36"/>
                      <a:pt x="14" y="33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80">
                <a:extLst>
                  <a:ext uri="{FF2B5EF4-FFF2-40B4-BE49-F238E27FC236}">
                    <a16:creationId xmlns:a16="http://schemas.microsoft.com/office/drawing/2014/main" id="{2FD00DBE-1284-BFF2-E37D-6CAE3586C5F9}"/>
                  </a:ext>
                </a:extLst>
              </p:cNvPr>
              <p:cNvSpPr/>
              <p:nvPr/>
            </p:nvSpPr>
            <p:spPr bwMode="auto">
              <a:xfrm>
                <a:off x="2642" y="980"/>
                <a:ext cx="17" cy="8"/>
              </a:xfrm>
              <a:custGeom>
                <a:avLst/>
                <a:gdLst>
                  <a:gd name="T0" fmla="*/ 2 w 62"/>
                  <a:gd name="T1" fmla="*/ 1 h 29"/>
                  <a:gd name="T2" fmla="*/ 30 w 62"/>
                  <a:gd name="T3" fmla="*/ 7 h 29"/>
                  <a:gd name="T4" fmla="*/ 50 w 62"/>
                  <a:gd name="T5" fmla="*/ 6 h 29"/>
                  <a:gd name="T6" fmla="*/ 60 w 62"/>
                  <a:gd name="T7" fmla="*/ 3 h 29"/>
                  <a:gd name="T8" fmla="*/ 61 w 62"/>
                  <a:gd name="T9" fmla="*/ 12 h 29"/>
                  <a:gd name="T10" fmla="*/ 51 w 62"/>
                  <a:gd name="T11" fmla="*/ 19 h 29"/>
                  <a:gd name="T12" fmla="*/ 33 w 62"/>
                  <a:gd name="T13" fmla="*/ 22 h 29"/>
                  <a:gd name="T14" fmla="*/ 16 w 62"/>
                  <a:gd name="T15" fmla="*/ 18 h 29"/>
                  <a:gd name="T16" fmla="*/ 0 w 62"/>
                  <a:gd name="T17" fmla="*/ 5 h 29"/>
                  <a:gd name="T18" fmla="*/ 2 w 62"/>
                  <a:gd name="T19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28">
                    <a:moveTo>
                      <a:pt x="2" y="1"/>
                    </a:moveTo>
                    <a:cubicBezTo>
                      <a:pt x="11" y="3"/>
                      <a:pt x="21" y="3"/>
                      <a:pt x="30" y="7"/>
                    </a:cubicBezTo>
                    <a:cubicBezTo>
                      <a:pt x="38" y="11"/>
                      <a:pt x="43" y="9"/>
                      <a:pt x="50" y="6"/>
                    </a:cubicBezTo>
                    <a:cubicBezTo>
                      <a:pt x="53" y="5"/>
                      <a:pt x="56" y="0"/>
                      <a:pt x="60" y="3"/>
                    </a:cubicBezTo>
                    <a:cubicBezTo>
                      <a:pt x="62" y="5"/>
                      <a:pt x="62" y="10"/>
                      <a:pt x="61" y="12"/>
                    </a:cubicBezTo>
                    <a:cubicBezTo>
                      <a:pt x="60" y="17"/>
                      <a:pt x="57" y="21"/>
                      <a:pt x="51" y="19"/>
                    </a:cubicBezTo>
                    <a:cubicBezTo>
                      <a:pt x="44" y="15"/>
                      <a:pt x="38" y="18"/>
                      <a:pt x="33" y="22"/>
                    </a:cubicBezTo>
                    <a:cubicBezTo>
                      <a:pt x="25" y="28"/>
                      <a:pt x="20" y="29"/>
                      <a:pt x="16" y="18"/>
                    </a:cubicBezTo>
                    <a:cubicBezTo>
                      <a:pt x="14" y="12"/>
                      <a:pt x="5" y="9"/>
                      <a:pt x="0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F6BE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81">
                <a:extLst>
                  <a:ext uri="{FF2B5EF4-FFF2-40B4-BE49-F238E27FC236}">
                    <a16:creationId xmlns:a16="http://schemas.microsoft.com/office/drawing/2014/main" id="{AE6042B4-0748-DC97-3FFE-9F2E4A901CA8}"/>
                  </a:ext>
                </a:extLst>
              </p:cNvPr>
              <p:cNvSpPr/>
              <p:nvPr/>
            </p:nvSpPr>
            <p:spPr bwMode="auto">
              <a:xfrm>
                <a:off x="2690" y="797"/>
                <a:ext cx="11" cy="11"/>
              </a:xfrm>
              <a:custGeom>
                <a:avLst/>
                <a:gdLst>
                  <a:gd name="T0" fmla="*/ 4 w 40"/>
                  <a:gd name="T1" fmla="*/ 15 h 39"/>
                  <a:gd name="T2" fmla="*/ 8 w 40"/>
                  <a:gd name="T3" fmla="*/ 7 h 39"/>
                  <a:gd name="T4" fmla="*/ 25 w 40"/>
                  <a:gd name="T5" fmla="*/ 0 h 39"/>
                  <a:gd name="T6" fmla="*/ 34 w 40"/>
                  <a:gd name="T7" fmla="*/ 12 h 39"/>
                  <a:gd name="T8" fmla="*/ 26 w 40"/>
                  <a:gd name="T9" fmla="*/ 32 h 39"/>
                  <a:gd name="T10" fmla="*/ 5 w 40"/>
                  <a:gd name="T11" fmla="*/ 39 h 39"/>
                  <a:gd name="T12" fmla="*/ 4 w 40"/>
                  <a:gd name="T1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39">
                    <a:moveTo>
                      <a:pt x="4" y="15"/>
                    </a:moveTo>
                    <a:cubicBezTo>
                      <a:pt x="4" y="11"/>
                      <a:pt x="5" y="8"/>
                      <a:pt x="8" y="7"/>
                    </a:cubicBezTo>
                    <a:cubicBezTo>
                      <a:pt x="14" y="4"/>
                      <a:pt x="19" y="0"/>
                      <a:pt x="25" y="0"/>
                    </a:cubicBezTo>
                    <a:cubicBezTo>
                      <a:pt x="31" y="0"/>
                      <a:pt x="40" y="4"/>
                      <a:pt x="34" y="12"/>
                    </a:cubicBezTo>
                    <a:cubicBezTo>
                      <a:pt x="28" y="19"/>
                      <a:pt x="25" y="23"/>
                      <a:pt x="26" y="32"/>
                    </a:cubicBezTo>
                    <a:cubicBezTo>
                      <a:pt x="26" y="38"/>
                      <a:pt x="12" y="35"/>
                      <a:pt x="5" y="39"/>
                    </a:cubicBezTo>
                    <a:cubicBezTo>
                      <a:pt x="0" y="30"/>
                      <a:pt x="15" y="22"/>
                      <a:pt x="4" y="15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82">
                <a:extLst>
                  <a:ext uri="{FF2B5EF4-FFF2-40B4-BE49-F238E27FC236}">
                    <a16:creationId xmlns:a16="http://schemas.microsoft.com/office/drawing/2014/main" id="{5234F478-9A53-EA58-D697-3DFBEA613C21}"/>
                  </a:ext>
                </a:extLst>
              </p:cNvPr>
              <p:cNvSpPr/>
              <p:nvPr/>
            </p:nvSpPr>
            <p:spPr bwMode="auto">
              <a:xfrm>
                <a:off x="2669" y="1098"/>
                <a:ext cx="10" cy="12"/>
              </a:xfrm>
              <a:custGeom>
                <a:avLst/>
                <a:gdLst>
                  <a:gd name="T0" fmla="*/ 36 w 37"/>
                  <a:gd name="T1" fmla="*/ 20 h 41"/>
                  <a:gd name="T2" fmla="*/ 31 w 37"/>
                  <a:gd name="T3" fmla="*/ 38 h 41"/>
                  <a:gd name="T4" fmla="*/ 20 w 37"/>
                  <a:gd name="T5" fmla="*/ 29 h 41"/>
                  <a:gd name="T6" fmla="*/ 9 w 37"/>
                  <a:gd name="T7" fmla="*/ 16 h 41"/>
                  <a:gd name="T8" fmla="*/ 4 w 37"/>
                  <a:gd name="T9" fmla="*/ 5 h 41"/>
                  <a:gd name="T10" fmla="*/ 16 w 37"/>
                  <a:gd name="T11" fmla="*/ 2 h 41"/>
                  <a:gd name="T12" fmla="*/ 36 w 37"/>
                  <a:gd name="T13" fmla="*/ 2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1">
                    <a:moveTo>
                      <a:pt x="36" y="20"/>
                    </a:moveTo>
                    <a:cubicBezTo>
                      <a:pt x="37" y="30"/>
                      <a:pt x="35" y="36"/>
                      <a:pt x="31" y="38"/>
                    </a:cubicBezTo>
                    <a:cubicBezTo>
                      <a:pt x="24" y="41"/>
                      <a:pt x="22" y="34"/>
                      <a:pt x="20" y="29"/>
                    </a:cubicBezTo>
                    <a:cubicBezTo>
                      <a:pt x="17" y="24"/>
                      <a:pt x="15" y="19"/>
                      <a:pt x="9" y="16"/>
                    </a:cubicBezTo>
                    <a:cubicBezTo>
                      <a:pt x="4" y="14"/>
                      <a:pt x="0" y="11"/>
                      <a:pt x="4" y="5"/>
                    </a:cubicBezTo>
                    <a:cubicBezTo>
                      <a:pt x="7" y="0"/>
                      <a:pt x="11" y="1"/>
                      <a:pt x="16" y="2"/>
                    </a:cubicBezTo>
                    <a:cubicBezTo>
                      <a:pt x="31" y="3"/>
                      <a:pt x="37" y="10"/>
                      <a:pt x="36" y="20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83">
                <a:extLst>
                  <a:ext uri="{FF2B5EF4-FFF2-40B4-BE49-F238E27FC236}">
                    <a16:creationId xmlns:a16="http://schemas.microsoft.com/office/drawing/2014/main" id="{EA8EC5F4-7DDB-E995-566C-261114F2E57B}"/>
                  </a:ext>
                </a:extLst>
              </p:cNvPr>
              <p:cNvSpPr/>
              <p:nvPr/>
            </p:nvSpPr>
            <p:spPr bwMode="auto">
              <a:xfrm>
                <a:off x="2770" y="882"/>
                <a:ext cx="14" cy="9"/>
              </a:xfrm>
              <a:custGeom>
                <a:avLst/>
                <a:gdLst>
                  <a:gd name="T0" fmla="*/ 0 w 53"/>
                  <a:gd name="T1" fmla="*/ 30 h 30"/>
                  <a:gd name="T2" fmla="*/ 36 w 53"/>
                  <a:gd name="T3" fmla="*/ 5 h 30"/>
                  <a:gd name="T4" fmla="*/ 52 w 53"/>
                  <a:gd name="T5" fmla="*/ 15 h 30"/>
                  <a:gd name="T6" fmla="*/ 40 w 53"/>
                  <a:gd name="T7" fmla="*/ 28 h 30"/>
                  <a:gd name="T8" fmla="*/ 0 w 53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0" y="30"/>
                    </a:moveTo>
                    <a:cubicBezTo>
                      <a:pt x="9" y="17"/>
                      <a:pt x="27" y="17"/>
                      <a:pt x="36" y="5"/>
                    </a:cubicBezTo>
                    <a:cubicBezTo>
                      <a:pt x="40" y="0"/>
                      <a:pt x="51" y="7"/>
                      <a:pt x="52" y="15"/>
                    </a:cubicBezTo>
                    <a:cubicBezTo>
                      <a:pt x="53" y="22"/>
                      <a:pt x="48" y="27"/>
                      <a:pt x="40" y="28"/>
                    </a:cubicBezTo>
                    <a:cubicBezTo>
                      <a:pt x="27" y="28"/>
                      <a:pt x="13" y="22"/>
                      <a:pt x="0" y="30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84">
                <a:extLst>
                  <a:ext uri="{FF2B5EF4-FFF2-40B4-BE49-F238E27FC236}">
                    <a16:creationId xmlns:a16="http://schemas.microsoft.com/office/drawing/2014/main" id="{7B4A56E2-E1AC-1A35-6741-B0E17381F313}"/>
                  </a:ext>
                </a:extLst>
              </p:cNvPr>
              <p:cNvSpPr/>
              <p:nvPr/>
            </p:nvSpPr>
            <p:spPr bwMode="auto">
              <a:xfrm>
                <a:off x="2665" y="1155"/>
                <a:ext cx="13" cy="6"/>
              </a:xfrm>
              <a:custGeom>
                <a:avLst/>
                <a:gdLst>
                  <a:gd name="T0" fmla="*/ 47 w 47"/>
                  <a:gd name="T1" fmla="*/ 3 h 23"/>
                  <a:gd name="T2" fmla="*/ 15 w 47"/>
                  <a:gd name="T3" fmla="*/ 22 h 23"/>
                  <a:gd name="T4" fmla="*/ 3 w 47"/>
                  <a:gd name="T5" fmla="*/ 15 h 23"/>
                  <a:gd name="T6" fmla="*/ 12 w 47"/>
                  <a:gd name="T7" fmla="*/ 5 h 23"/>
                  <a:gd name="T8" fmla="*/ 47 w 47"/>
                  <a:gd name="T9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23">
                    <a:moveTo>
                      <a:pt x="47" y="3"/>
                    </a:moveTo>
                    <a:cubicBezTo>
                      <a:pt x="38" y="12"/>
                      <a:pt x="29" y="22"/>
                      <a:pt x="15" y="22"/>
                    </a:cubicBezTo>
                    <a:cubicBezTo>
                      <a:pt x="10" y="23"/>
                      <a:pt x="4" y="21"/>
                      <a:pt x="3" y="15"/>
                    </a:cubicBezTo>
                    <a:cubicBezTo>
                      <a:pt x="0" y="8"/>
                      <a:pt x="7" y="7"/>
                      <a:pt x="12" y="5"/>
                    </a:cubicBezTo>
                    <a:cubicBezTo>
                      <a:pt x="23" y="0"/>
                      <a:pt x="35" y="4"/>
                      <a:pt x="47" y="3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85">
                <a:extLst>
                  <a:ext uri="{FF2B5EF4-FFF2-40B4-BE49-F238E27FC236}">
                    <a16:creationId xmlns:a16="http://schemas.microsoft.com/office/drawing/2014/main" id="{DDFE9630-0586-E8FA-4C68-5452A54F969C}"/>
                  </a:ext>
                </a:extLst>
              </p:cNvPr>
              <p:cNvSpPr/>
              <p:nvPr/>
            </p:nvSpPr>
            <p:spPr bwMode="auto">
              <a:xfrm>
                <a:off x="2699" y="961"/>
                <a:ext cx="10" cy="10"/>
              </a:xfrm>
              <a:custGeom>
                <a:avLst/>
                <a:gdLst>
                  <a:gd name="T0" fmla="*/ 5 w 35"/>
                  <a:gd name="T1" fmla="*/ 0 h 34"/>
                  <a:gd name="T2" fmla="*/ 25 w 35"/>
                  <a:gd name="T3" fmla="*/ 14 h 34"/>
                  <a:gd name="T4" fmla="*/ 32 w 35"/>
                  <a:gd name="T5" fmla="*/ 26 h 34"/>
                  <a:gd name="T6" fmla="*/ 16 w 35"/>
                  <a:gd name="T7" fmla="*/ 29 h 34"/>
                  <a:gd name="T8" fmla="*/ 6 w 35"/>
                  <a:gd name="T9" fmla="*/ 17 h 34"/>
                  <a:gd name="T10" fmla="*/ 5 w 35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34">
                    <a:moveTo>
                      <a:pt x="5" y="0"/>
                    </a:moveTo>
                    <a:cubicBezTo>
                      <a:pt x="13" y="5"/>
                      <a:pt x="20" y="9"/>
                      <a:pt x="25" y="14"/>
                    </a:cubicBezTo>
                    <a:cubicBezTo>
                      <a:pt x="29" y="17"/>
                      <a:pt x="35" y="20"/>
                      <a:pt x="32" y="26"/>
                    </a:cubicBezTo>
                    <a:cubicBezTo>
                      <a:pt x="29" y="31"/>
                      <a:pt x="22" y="34"/>
                      <a:pt x="16" y="29"/>
                    </a:cubicBezTo>
                    <a:cubicBezTo>
                      <a:pt x="12" y="26"/>
                      <a:pt x="0" y="27"/>
                      <a:pt x="6" y="17"/>
                    </a:cubicBezTo>
                    <a:cubicBezTo>
                      <a:pt x="11" y="11"/>
                      <a:pt x="3" y="8"/>
                      <a:pt x="5" y="0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86">
                <a:extLst>
                  <a:ext uri="{FF2B5EF4-FFF2-40B4-BE49-F238E27FC236}">
                    <a16:creationId xmlns:a16="http://schemas.microsoft.com/office/drawing/2014/main" id="{F2AB3B1D-314D-3B74-BD10-D92527AEA7BB}"/>
                  </a:ext>
                </a:extLst>
              </p:cNvPr>
              <p:cNvSpPr/>
              <p:nvPr/>
            </p:nvSpPr>
            <p:spPr bwMode="auto">
              <a:xfrm>
                <a:off x="2716" y="955"/>
                <a:ext cx="10" cy="7"/>
              </a:xfrm>
              <a:custGeom>
                <a:avLst/>
                <a:gdLst>
                  <a:gd name="T0" fmla="*/ 38 w 38"/>
                  <a:gd name="T1" fmla="*/ 0 h 28"/>
                  <a:gd name="T2" fmla="*/ 13 w 38"/>
                  <a:gd name="T3" fmla="*/ 25 h 28"/>
                  <a:gd name="T4" fmla="*/ 0 w 38"/>
                  <a:gd name="T5" fmla="*/ 19 h 28"/>
                  <a:gd name="T6" fmla="*/ 11 w 38"/>
                  <a:gd name="T7" fmla="*/ 9 h 28"/>
                  <a:gd name="T8" fmla="*/ 38 w 38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8">
                    <a:moveTo>
                      <a:pt x="38" y="0"/>
                    </a:moveTo>
                    <a:cubicBezTo>
                      <a:pt x="31" y="15"/>
                      <a:pt x="29" y="28"/>
                      <a:pt x="13" y="25"/>
                    </a:cubicBezTo>
                    <a:cubicBezTo>
                      <a:pt x="8" y="23"/>
                      <a:pt x="0" y="27"/>
                      <a:pt x="0" y="19"/>
                    </a:cubicBezTo>
                    <a:cubicBezTo>
                      <a:pt x="0" y="14"/>
                      <a:pt x="6" y="9"/>
                      <a:pt x="11" y="9"/>
                    </a:cubicBezTo>
                    <a:cubicBezTo>
                      <a:pt x="19" y="9"/>
                      <a:pt x="26" y="6"/>
                      <a:pt x="38" y="0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87">
                <a:extLst>
                  <a:ext uri="{FF2B5EF4-FFF2-40B4-BE49-F238E27FC236}">
                    <a16:creationId xmlns:a16="http://schemas.microsoft.com/office/drawing/2014/main" id="{6DA10824-3049-BFD8-9200-3E0F76AF48C4}"/>
                  </a:ext>
                </a:extLst>
              </p:cNvPr>
              <p:cNvSpPr/>
              <p:nvPr/>
            </p:nvSpPr>
            <p:spPr bwMode="auto">
              <a:xfrm>
                <a:off x="2714" y="947"/>
                <a:ext cx="8" cy="8"/>
              </a:xfrm>
              <a:custGeom>
                <a:avLst/>
                <a:gdLst>
                  <a:gd name="T0" fmla="*/ 30 w 30"/>
                  <a:gd name="T1" fmla="*/ 2 h 29"/>
                  <a:gd name="T2" fmla="*/ 20 w 30"/>
                  <a:gd name="T3" fmla="*/ 17 h 29"/>
                  <a:gd name="T4" fmla="*/ 6 w 30"/>
                  <a:gd name="T5" fmla="*/ 25 h 29"/>
                  <a:gd name="T6" fmla="*/ 1 w 30"/>
                  <a:gd name="T7" fmla="*/ 15 h 29"/>
                  <a:gd name="T8" fmla="*/ 13 w 30"/>
                  <a:gd name="T9" fmla="*/ 1 h 29"/>
                  <a:gd name="T10" fmla="*/ 30 w 30"/>
                  <a:gd name="T11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28">
                    <a:moveTo>
                      <a:pt x="30" y="2"/>
                    </a:moveTo>
                    <a:cubicBezTo>
                      <a:pt x="30" y="10"/>
                      <a:pt x="23" y="13"/>
                      <a:pt x="20" y="17"/>
                    </a:cubicBezTo>
                    <a:cubicBezTo>
                      <a:pt x="16" y="22"/>
                      <a:pt x="14" y="29"/>
                      <a:pt x="6" y="25"/>
                    </a:cubicBezTo>
                    <a:cubicBezTo>
                      <a:pt x="2" y="23"/>
                      <a:pt x="0" y="19"/>
                      <a:pt x="1" y="15"/>
                    </a:cubicBezTo>
                    <a:cubicBezTo>
                      <a:pt x="2" y="8"/>
                      <a:pt x="6" y="2"/>
                      <a:pt x="13" y="1"/>
                    </a:cubicBezTo>
                    <a:cubicBezTo>
                      <a:pt x="19" y="0"/>
                      <a:pt x="24" y="1"/>
                      <a:pt x="30" y="2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88">
                <a:extLst>
                  <a:ext uri="{FF2B5EF4-FFF2-40B4-BE49-F238E27FC236}">
                    <a16:creationId xmlns:a16="http://schemas.microsoft.com/office/drawing/2014/main" id="{414DA7C0-853F-E49D-1A2F-1498A79557BD}"/>
                  </a:ext>
                </a:extLst>
              </p:cNvPr>
              <p:cNvSpPr/>
              <p:nvPr/>
            </p:nvSpPr>
            <p:spPr bwMode="auto">
              <a:xfrm>
                <a:off x="2684" y="973"/>
                <a:ext cx="8" cy="7"/>
              </a:xfrm>
              <a:custGeom>
                <a:avLst/>
                <a:gdLst>
                  <a:gd name="T0" fmla="*/ 29 w 29"/>
                  <a:gd name="T1" fmla="*/ 5 h 26"/>
                  <a:gd name="T2" fmla="*/ 8 w 29"/>
                  <a:gd name="T3" fmla="*/ 23 h 26"/>
                  <a:gd name="T4" fmla="*/ 3 w 29"/>
                  <a:gd name="T5" fmla="*/ 11 h 26"/>
                  <a:gd name="T6" fmla="*/ 29 w 29"/>
                  <a:gd name="T7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6">
                    <a:moveTo>
                      <a:pt x="29" y="5"/>
                    </a:moveTo>
                    <a:cubicBezTo>
                      <a:pt x="18" y="9"/>
                      <a:pt x="23" y="26"/>
                      <a:pt x="8" y="23"/>
                    </a:cubicBezTo>
                    <a:cubicBezTo>
                      <a:pt x="4" y="22"/>
                      <a:pt x="0" y="18"/>
                      <a:pt x="3" y="11"/>
                    </a:cubicBezTo>
                    <a:cubicBezTo>
                      <a:pt x="8" y="0"/>
                      <a:pt x="16" y="0"/>
                      <a:pt x="29" y="5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89">
                <a:extLst>
                  <a:ext uri="{FF2B5EF4-FFF2-40B4-BE49-F238E27FC236}">
                    <a16:creationId xmlns:a16="http://schemas.microsoft.com/office/drawing/2014/main" id="{81D5A63C-BE0D-EB1C-2B83-A5EE00207DE9}"/>
                  </a:ext>
                </a:extLst>
              </p:cNvPr>
              <p:cNvSpPr/>
              <p:nvPr/>
            </p:nvSpPr>
            <p:spPr bwMode="auto">
              <a:xfrm>
                <a:off x="2662" y="1181"/>
                <a:ext cx="10" cy="6"/>
              </a:xfrm>
              <a:custGeom>
                <a:avLst/>
                <a:gdLst>
                  <a:gd name="T0" fmla="*/ 0 w 35"/>
                  <a:gd name="T1" fmla="*/ 6 h 21"/>
                  <a:gd name="T2" fmla="*/ 35 w 35"/>
                  <a:gd name="T3" fmla="*/ 8 h 21"/>
                  <a:gd name="T4" fmla="*/ 0 w 35"/>
                  <a:gd name="T5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1">
                    <a:moveTo>
                      <a:pt x="0" y="6"/>
                    </a:moveTo>
                    <a:cubicBezTo>
                      <a:pt x="11" y="5"/>
                      <a:pt x="23" y="0"/>
                      <a:pt x="35" y="8"/>
                    </a:cubicBezTo>
                    <a:cubicBezTo>
                      <a:pt x="21" y="21"/>
                      <a:pt x="11" y="10"/>
                      <a:pt x="0" y="6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90">
                <a:extLst>
                  <a:ext uri="{FF2B5EF4-FFF2-40B4-BE49-F238E27FC236}">
                    <a16:creationId xmlns:a16="http://schemas.microsoft.com/office/drawing/2014/main" id="{F98D7E41-794A-F750-58C9-C12C9BB63079}"/>
                  </a:ext>
                </a:extLst>
              </p:cNvPr>
              <p:cNvSpPr/>
              <p:nvPr/>
            </p:nvSpPr>
            <p:spPr bwMode="auto">
              <a:xfrm>
                <a:off x="2699" y="762"/>
                <a:ext cx="6" cy="4"/>
              </a:xfrm>
              <a:custGeom>
                <a:avLst/>
                <a:gdLst>
                  <a:gd name="T0" fmla="*/ 10 w 22"/>
                  <a:gd name="T1" fmla="*/ 17 h 18"/>
                  <a:gd name="T2" fmla="*/ 0 w 22"/>
                  <a:gd name="T3" fmla="*/ 10 h 18"/>
                  <a:gd name="T4" fmla="*/ 13 w 22"/>
                  <a:gd name="T5" fmla="*/ 1 h 18"/>
                  <a:gd name="T6" fmla="*/ 22 w 22"/>
                  <a:gd name="T7" fmla="*/ 9 h 18"/>
                  <a:gd name="T8" fmla="*/ 10 w 22"/>
                  <a:gd name="T9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0" y="17"/>
                    </a:moveTo>
                    <a:cubicBezTo>
                      <a:pt x="5" y="18"/>
                      <a:pt x="1" y="14"/>
                      <a:pt x="0" y="10"/>
                    </a:cubicBezTo>
                    <a:cubicBezTo>
                      <a:pt x="0" y="1"/>
                      <a:pt x="8" y="3"/>
                      <a:pt x="13" y="1"/>
                    </a:cubicBezTo>
                    <a:cubicBezTo>
                      <a:pt x="18" y="0"/>
                      <a:pt x="22" y="4"/>
                      <a:pt x="22" y="9"/>
                    </a:cubicBezTo>
                    <a:cubicBezTo>
                      <a:pt x="22" y="17"/>
                      <a:pt x="14" y="15"/>
                      <a:pt x="10" y="17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91">
                <a:extLst>
                  <a:ext uri="{FF2B5EF4-FFF2-40B4-BE49-F238E27FC236}">
                    <a16:creationId xmlns:a16="http://schemas.microsoft.com/office/drawing/2014/main" id="{5D5795DE-9BDD-7991-E619-830D2E08475C}"/>
                  </a:ext>
                </a:extLst>
              </p:cNvPr>
              <p:cNvSpPr/>
              <p:nvPr/>
            </p:nvSpPr>
            <p:spPr bwMode="auto">
              <a:xfrm>
                <a:off x="2687" y="1132"/>
                <a:ext cx="8" cy="6"/>
              </a:xfrm>
              <a:custGeom>
                <a:avLst/>
                <a:gdLst>
                  <a:gd name="T0" fmla="*/ 0 w 31"/>
                  <a:gd name="T1" fmla="*/ 5 h 22"/>
                  <a:gd name="T2" fmla="*/ 31 w 31"/>
                  <a:gd name="T3" fmla="*/ 0 h 22"/>
                  <a:gd name="T4" fmla="*/ 0 w 31"/>
                  <a:gd name="T5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22">
                    <a:moveTo>
                      <a:pt x="0" y="5"/>
                    </a:moveTo>
                    <a:cubicBezTo>
                      <a:pt x="12" y="3"/>
                      <a:pt x="22" y="2"/>
                      <a:pt x="31" y="0"/>
                    </a:cubicBezTo>
                    <a:cubicBezTo>
                      <a:pt x="22" y="4"/>
                      <a:pt x="15" y="22"/>
                      <a:pt x="0" y="5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92">
                <a:extLst>
                  <a:ext uri="{FF2B5EF4-FFF2-40B4-BE49-F238E27FC236}">
                    <a16:creationId xmlns:a16="http://schemas.microsoft.com/office/drawing/2014/main" id="{071C2E5C-D837-D581-5146-F43BE0F232BA}"/>
                  </a:ext>
                </a:extLst>
              </p:cNvPr>
              <p:cNvSpPr/>
              <p:nvPr/>
            </p:nvSpPr>
            <p:spPr bwMode="auto">
              <a:xfrm>
                <a:off x="2767" y="895"/>
                <a:ext cx="8" cy="3"/>
              </a:xfrm>
              <a:custGeom>
                <a:avLst/>
                <a:gdLst>
                  <a:gd name="T0" fmla="*/ 27 w 27"/>
                  <a:gd name="T1" fmla="*/ 6 h 12"/>
                  <a:gd name="T2" fmla="*/ 0 w 27"/>
                  <a:gd name="T3" fmla="*/ 8 h 12"/>
                  <a:gd name="T4" fmla="*/ 27 w 27"/>
                  <a:gd name="T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2">
                    <a:moveTo>
                      <a:pt x="27" y="6"/>
                    </a:moveTo>
                    <a:cubicBezTo>
                      <a:pt x="18" y="12"/>
                      <a:pt x="9" y="10"/>
                      <a:pt x="0" y="8"/>
                    </a:cubicBezTo>
                    <a:cubicBezTo>
                      <a:pt x="9" y="0"/>
                      <a:pt x="18" y="3"/>
                      <a:pt x="27" y="6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93">
                <a:extLst>
                  <a:ext uri="{FF2B5EF4-FFF2-40B4-BE49-F238E27FC236}">
                    <a16:creationId xmlns:a16="http://schemas.microsoft.com/office/drawing/2014/main" id="{BE50545C-3992-4204-A4CF-AD69DAB31E73}"/>
                  </a:ext>
                </a:extLst>
              </p:cNvPr>
              <p:cNvSpPr/>
              <p:nvPr/>
            </p:nvSpPr>
            <p:spPr bwMode="auto">
              <a:xfrm>
                <a:off x="2696" y="973"/>
                <a:ext cx="9" cy="3"/>
              </a:xfrm>
              <a:custGeom>
                <a:avLst/>
                <a:gdLst>
                  <a:gd name="T0" fmla="*/ 30 w 30"/>
                  <a:gd name="T1" fmla="*/ 11 h 12"/>
                  <a:gd name="T2" fmla="*/ 0 w 30"/>
                  <a:gd name="T3" fmla="*/ 7 h 12"/>
                  <a:gd name="T4" fmla="*/ 30 w 30"/>
                  <a:gd name="T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2">
                    <a:moveTo>
                      <a:pt x="30" y="11"/>
                    </a:moveTo>
                    <a:cubicBezTo>
                      <a:pt x="19" y="12"/>
                      <a:pt x="10" y="7"/>
                      <a:pt x="0" y="7"/>
                    </a:cubicBezTo>
                    <a:cubicBezTo>
                      <a:pt x="11" y="0"/>
                      <a:pt x="20" y="6"/>
                      <a:pt x="30" y="11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94">
                <a:extLst>
                  <a:ext uri="{FF2B5EF4-FFF2-40B4-BE49-F238E27FC236}">
                    <a16:creationId xmlns:a16="http://schemas.microsoft.com/office/drawing/2014/main" id="{BEB19EA0-288B-7DB7-DAF2-D6126B3BE636}"/>
                  </a:ext>
                </a:extLst>
              </p:cNvPr>
              <p:cNvSpPr/>
              <p:nvPr/>
            </p:nvSpPr>
            <p:spPr bwMode="auto">
              <a:xfrm>
                <a:off x="2693" y="954"/>
                <a:ext cx="5" cy="5"/>
              </a:xfrm>
              <a:custGeom>
                <a:avLst/>
                <a:gdLst>
                  <a:gd name="T0" fmla="*/ 19 w 19"/>
                  <a:gd name="T1" fmla="*/ 19 h 19"/>
                  <a:gd name="T2" fmla="*/ 0 w 19"/>
                  <a:gd name="T3" fmla="*/ 5 h 19"/>
                  <a:gd name="T4" fmla="*/ 8 w 19"/>
                  <a:gd name="T5" fmla="*/ 0 h 19"/>
                  <a:gd name="T6" fmla="*/ 19 w 19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9" y="19"/>
                    </a:moveTo>
                    <a:cubicBezTo>
                      <a:pt x="5" y="17"/>
                      <a:pt x="1" y="12"/>
                      <a:pt x="0" y="5"/>
                    </a:cubicBezTo>
                    <a:cubicBezTo>
                      <a:pt x="0" y="4"/>
                      <a:pt x="5" y="0"/>
                      <a:pt x="8" y="0"/>
                    </a:cubicBezTo>
                    <a:cubicBezTo>
                      <a:pt x="17" y="3"/>
                      <a:pt x="9" y="13"/>
                      <a:pt x="19" y="19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95">
                <a:extLst>
                  <a:ext uri="{FF2B5EF4-FFF2-40B4-BE49-F238E27FC236}">
                    <a16:creationId xmlns:a16="http://schemas.microsoft.com/office/drawing/2014/main" id="{A7141064-18E7-1549-7958-00FD622E2F01}"/>
                  </a:ext>
                </a:extLst>
              </p:cNvPr>
              <p:cNvSpPr/>
              <p:nvPr/>
            </p:nvSpPr>
            <p:spPr bwMode="auto">
              <a:xfrm>
                <a:off x="2689" y="1139"/>
                <a:ext cx="5" cy="3"/>
              </a:xfrm>
              <a:custGeom>
                <a:avLst/>
                <a:gdLst>
                  <a:gd name="T0" fmla="*/ 16 w 16"/>
                  <a:gd name="T1" fmla="*/ 5 h 11"/>
                  <a:gd name="T2" fmla="*/ 7 w 16"/>
                  <a:gd name="T3" fmla="*/ 11 h 11"/>
                  <a:gd name="T4" fmla="*/ 0 w 16"/>
                  <a:gd name="T5" fmla="*/ 7 h 11"/>
                  <a:gd name="T6" fmla="*/ 8 w 16"/>
                  <a:gd name="T7" fmla="*/ 0 h 11"/>
                  <a:gd name="T8" fmla="*/ 16 w 16"/>
                  <a:gd name="T9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1">
                    <a:moveTo>
                      <a:pt x="16" y="5"/>
                    </a:moveTo>
                    <a:cubicBezTo>
                      <a:pt x="15" y="10"/>
                      <a:pt x="11" y="11"/>
                      <a:pt x="7" y="11"/>
                    </a:cubicBezTo>
                    <a:cubicBezTo>
                      <a:pt x="4" y="11"/>
                      <a:pt x="0" y="11"/>
                      <a:pt x="0" y="7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2" y="0"/>
                      <a:pt x="15" y="1"/>
                      <a:pt x="16" y="5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96">
                <a:extLst>
                  <a:ext uri="{FF2B5EF4-FFF2-40B4-BE49-F238E27FC236}">
                    <a16:creationId xmlns:a16="http://schemas.microsoft.com/office/drawing/2014/main" id="{B78AAF17-BB43-FB50-7052-46AE52BB30E4}"/>
                  </a:ext>
                </a:extLst>
              </p:cNvPr>
              <p:cNvSpPr/>
              <p:nvPr/>
            </p:nvSpPr>
            <p:spPr bwMode="auto">
              <a:xfrm>
                <a:off x="2682" y="1170"/>
                <a:ext cx="4" cy="3"/>
              </a:xfrm>
              <a:custGeom>
                <a:avLst/>
                <a:gdLst>
                  <a:gd name="T0" fmla="*/ 8 w 15"/>
                  <a:gd name="T1" fmla="*/ 12 h 12"/>
                  <a:gd name="T2" fmla="*/ 0 w 15"/>
                  <a:gd name="T3" fmla="*/ 7 h 12"/>
                  <a:gd name="T4" fmla="*/ 8 w 15"/>
                  <a:gd name="T5" fmla="*/ 1 h 12"/>
                  <a:gd name="T6" fmla="*/ 15 w 15"/>
                  <a:gd name="T7" fmla="*/ 7 h 12"/>
                  <a:gd name="T8" fmla="*/ 8 w 15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8" y="12"/>
                    </a:moveTo>
                    <a:cubicBezTo>
                      <a:pt x="4" y="12"/>
                      <a:pt x="0" y="10"/>
                      <a:pt x="0" y="7"/>
                    </a:cubicBezTo>
                    <a:cubicBezTo>
                      <a:pt x="0" y="2"/>
                      <a:pt x="4" y="0"/>
                      <a:pt x="8" y="1"/>
                    </a:cubicBezTo>
                    <a:cubicBezTo>
                      <a:pt x="12" y="1"/>
                      <a:pt x="15" y="3"/>
                      <a:pt x="15" y="7"/>
                    </a:cubicBezTo>
                    <a:cubicBezTo>
                      <a:pt x="14" y="11"/>
                      <a:pt x="11" y="12"/>
                      <a:pt x="8" y="12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97">
                <a:extLst>
                  <a:ext uri="{FF2B5EF4-FFF2-40B4-BE49-F238E27FC236}">
                    <a16:creationId xmlns:a16="http://schemas.microsoft.com/office/drawing/2014/main" id="{29F852B5-606F-C580-FF0C-70BF6D230A40}"/>
                  </a:ext>
                </a:extLst>
              </p:cNvPr>
              <p:cNvSpPr/>
              <p:nvPr/>
            </p:nvSpPr>
            <p:spPr bwMode="auto">
              <a:xfrm>
                <a:off x="2695" y="770"/>
                <a:ext cx="4" cy="5"/>
              </a:xfrm>
              <a:custGeom>
                <a:avLst/>
                <a:gdLst>
                  <a:gd name="T0" fmla="*/ 4 w 14"/>
                  <a:gd name="T1" fmla="*/ 18 h 18"/>
                  <a:gd name="T2" fmla="*/ 3 w 14"/>
                  <a:gd name="T3" fmla="*/ 1 h 18"/>
                  <a:gd name="T4" fmla="*/ 8 w 14"/>
                  <a:gd name="T5" fmla="*/ 2 h 18"/>
                  <a:gd name="T6" fmla="*/ 4 w 14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8">
                    <a:moveTo>
                      <a:pt x="4" y="18"/>
                    </a:moveTo>
                    <a:cubicBezTo>
                      <a:pt x="1" y="12"/>
                      <a:pt x="0" y="7"/>
                      <a:pt x="3" y="1"/>
                    </a:cubicBezTo>
                    <a:cubicBezTo>
                      <a:pt x="4" y="0"/>
                      <a:pt x="8" y="1"/>
                      <a:pt x="8" y="2"/>
                    </a:cubicBezTo>
                    <a:cubicBezTo>
                      <a:pt x="14" y="9"/>
                      <a:pt x="5" y="12"/>
                      <a:pt x="4" y="18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98">
                <a:extLst>
                  <a:ext uri="{FF2B5EF4-FFF2-40B4-BE49-F238E27FC236}">
                    <a16:creationId xmlns:a16="http://schemas.microsoft.com/office/drawing/2014/main" id="{F060BB97-9AED-7CC4-5B19-3BEDD9CF0056}"/>
                  </a:ext>
                </a:extLst>
              </p:cNvPr>
              <p:cNvSpPr/>
              <p:nvPr/>
            </p:nvSpPr>
            <p:spPr bwMode="auto">
              <a:xfrm>
                <a:off x="2680" y="1137"/>
                <a:ext cx="3" cy="4"/>
              </a:xfrm>
              <a:custGeom>
                <a:avLst/>
                <a:gdLst>
                  <a:gd name="T0" fmla="*/ 11 w 11"/>
                  <a:gd name="T1" fmla="*/ 7 h 14"/>
                  <a:gd name="T2" fmla="*/ 5 w 11"/>
                  <a:gd name="T3" fmla="*/ 12 h 14"/>
                  <a:gd name="T4" fmla="*/ 1 w 11"/>
                  <a:gd name="T5" fmla="*/ 7 h 14"/>
                  <a:gd name="T6" fmla="*/ 6 w 11"/>
                  <a:gd name="T7" fmla="*/ 0 h 14"/>
                  <a:gd name="T8" fmla="*/ 11 w 11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11" y="7"/>
                    </a:moveTo>
                    <a:cubicBezTo>
                      <a:pt x="11" y="10"/>
                      <a:pt x="10" y="14"/>
                      <a:pt x="5" y="12"/>
                    </a:cubicBezTo>
                    <a:cubicBezTo>
                      <a:pt x="3" y="12"/>
                      <a:pt x="1" y="9"/>
                      <a:pt x="1" y="7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10" y="0"/>
                      <a:pt x="11" y="3"/>
                      <a:pt x="11" y="7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99">
                <a:extLst>
                  <a:ext uri="{FF2B5EF4-FFF2-40B4-BE49-F238E27FC236}">
                    <a16:creationId xmlns:a16="http://schemas.microsoft.com/office/drawing/2014/main" id="{6F634B7B-F33D-5EF1-5DCB-DDB127DDEA40}"/>
                  </a:ext>
                </a:extLst>
              </p:cNvPr>
              <p:cNvSpPr/>
              <p:nvPr/>
            </p:nvSpPr>
            <p:spPr bwMode="auto">
              <a:xfrm>
                <a:off x="2856" y="930"/>
                <a:ext cx="204" cy="195"/>
              </a:xfrm>
              <a:custGeom>
                <a:avLst/>
                <a:gdLst>
                  <a:gd name="T0" fmla="*/ 399 w 745"/>
                  <a:gd name="T1" fmla="*/ 34 h 711"/>
                  <a:gd name="T2" fmla="*/ 444 w 745"/>
                  <a:gd name="T3" fmla="*/ 33 h 711"/>
                  <a:gd name="T4" fmla="*/ 555 w 745"/>
                  <a:gd name="T5" fmla="*/ 42 h 711"/>
                  <a:gd name="T6" fmla="*/ 629 w 745"/>
                  <a:gd name="T7" fmla="*/ 54 h 711"/>
                  <a:gd name="T8" fmla="*/ 706 w 745"/>
                  <a:gd name="T9" fmla="*/ 74 h 711"/>
                  <a:gd name="T10" fmla="*/ 718 w 745"/>
                  <a:gd name="T11" fmla="*/ 93 h 711"/>
                  <a:gd name="T12" fmla="*/ 718 w 745"/>
                  <a:gd name="T13" fmla="*/ 119 h 711"/>
                  <a:gd name="T14" fmla="*/ 704 w 745"/>
                  <a:gd name="T15" fmla="*/ 151 h 711"/>
                  <a:gd name="T16" fmla="*/ 704 w 745"/>
                  <a:gd name="T17" fmla="*/ 175 h 711"/>
                  <a:gd name="T18" fmla="*/ 636 w 745"/>
                  <a:gd name="T19" fmla="*/ 190 h 711"/>
                  <a:gd name="T20" fmla="*/ 608 w 745"/>
                  <a:gd name="T21" fmla="*/ 238 h 711"/>
                  <a:gd name="T22" fmla="*/ 564 w 745"/>
                  <a:gd name="T23" fmla="*/ 304 h 711"/>
                  <a:gd name="T24" fmla="*/ 620 w 745"/>
                  <a:gd name="T25" fmla="*/ 330 h 711"/>
                  <a:gd name="T26" fmla="*/ 584 w 745"/>
                  <a:gd name="T27" fmla="*/ 339 h 711"/>
                  <a:gd name="T28" fmla="*/ 528 w 745"/>
                  <a:gd name="T29" fmla="*/ 397 h 711"/>
                  <a:gd name="T30" fmla="*/ 499 w 745"/>
                  <a:gd name="T31" fmla="*/ 384 h 711"/>
                  <a:gd name="T32" fmla="*/ 474 w 745"/>
                  <a:gd name="T33" fmla="*/ 422 h 711"/>
                  <a:gd name="T34" fmla="*/ 449 w 745"/>
                  <a:gd name="T35" fmla="*/ 454 h 711"/>
                  <a:gd name="T36" fmla="*/ 372 w 745"/>
                  <a:gd name="T37" fmla="*/ 471 h 711"/>
                  <a:gd name="T38" fmla="*/ 304 w 745"/>
                  <a:gd name="T39" fmla="*/ 502 h 711"/>
                  <a:gd name="T40" fmla="*/ 262 w 745"/>
                  <a:gd name="T41" fmla="*/ 557 h 711"/>
                  <a:gd name="T42" fmla="*/ 224 w 745"/>
                  <a:gd name="T43" fmla="*/ 609 h 711"/>
                  <a:gd name="T44" fmla="*/ 108 w 745"/>
                  <a:gd name="T45" fmla="*/ 627 h 711"/>
                  <a:gd name="T46" fmla="*/ 73 w 745"/>
                  <a:gd name="T47" fmla="*/ 642 h 711"/>
                  <a:gd name="T48" fmla="*/ 60 w 745"/>
                  <a:gd name="T49" fmla="*/ 703 h 711"/>
                  <a:gd name="T50" fmla="*/ 12 w 745"/>
                  <a:gd name="T51" fmla="*/ 626 h 711"/>
                  <a:gd name="T52" fmla="*/ 59 w 745"/>
                  <a:gd name="T53" fmla="*/ 605 h 711"/>
                  <a:gd name="T54" fmla="*/ 70 w 745"/>
                  <a:gd name="T55" fmla="*/ 572 h 711"/>
                  <a:gd name="T56" fmla="*/ 32 w 745"/>
                  <a:gd name="T57" fmla="*/ 515 h 711"/>
                  <a:gd name="T58" fmla="*/ 52 w 745"/>
                  <a:gd name="T59" fmla="*/ 472 h 711"/>
                  <a:gd name="T60" fmla="*/ 108 w 745"/>
                  <a:gd name="T61" fmla="*/ 410 h 711"/>
                  <a:gd name="T62" fmla="*/ 87 w 745"/>
                  <a:gd name="T63" fmla="*/ 396 h 711"/>
                  <a:gd name="T64" fmla="*/ 64 w 745"/>
                  <a:gd name="T65" fmla="*/ 377 h 711"/>
                  <a:gd name="T66" fmla="*/ 121 w 745"/>
                  <a:gd name="T67" fmla="*/ 340 h 711"/>
                  <a:gd name="T68" fmla="*/ 146 w 745"/>
                  <a:gd name="T69" fmla="*/ 300 h 711"/>
                  <a:gd name="T70" fmla="*/ 203 w 745"/>
                  <a:gd name="T71" fmla="*/ 330 h 711"/>
                  <a:gd name="T72" fmla="*/ 189 w 745"/>
                  <a:gd name="T73" fmla="*/ 278 h 711"/>
                  <a:gd name="T74" fmla="*/ 221 w 745"/>
                  <a:gd name="T75" fmla="*/ 301 h 711"/>
                  <a:gd name="T76" fmla="*/ 252 w 745"/>
                  <a:gd name="T77" fmla="*/ 272 h 711"/>
                  <a:gd name="T78" fmla="*/ 230 w 745"/>
                  <a:gd name="T79" fmla="*/ 273 h 711"/>
                  <a:gd name="T80" fmla="*/ 223 w 745"/>
                  <a:gd name="T81" fmla="*/ 214 h 711"/>
                  <a:gd name="T82" fmla="*/ 235 w 745"/>
                  <a:gd name="T83" fmla="*/ 177 h 711"/>
                  <a:gd name="T84" fmla="*/ 334 w 745"/>
                  <a:gd name="T85" fmla="*/ 153 h 711"/>
                  <a:gd name="T86" fmla="*/ 336 w 745"/>
                  <a:gd name="T87" fmla="*/ 121 h 711"/>
                  <a:gd name="T88" fmla="*/ 366 w 745"/>
                  <a:gd name="T89" fmla="*/ 66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5" h="711">
                    <a:moveTo>
                      <a:pt x="363" y="59"/>
                    </a:moveTo>
                    <a:cubicBezTo>
                      <a:pt x="368" y="56"/>
                      <a:pt x="374" y="53"/>
                      <a:pt x="379" y="51"/>
                    </a:cubicBezTo>
                    <a:cubicBezTo>
                      <a:pt x="395" y="57"/>
                      <a:pt x="406" y="57"/>
                      <a:pt x="399" y="34"/>
                    </a:cubicBezTo>
                    <a:cubicBezTo>
                      <a:pt x="394" y="19"/>
                      <a:pt x="401" y="22"/>
                      <a:pt x="410" y="27"/>
                    </a:cubicBezTo>
                    <a:cubicBezTo>
                      <a:pt x="418" y="31"/>
                      <a:pt x="428" y="32"/>
                      <a:pt x="437" y="34"/>
                    </a:cubicBezTo>
                    <a:cubicBezTo>
                      <a:pt x="439" y="35"/>
                      <a:pt x="444" y="33"/>
                      <a:pt x="444" y="33"/>
                    </a:cubicBezTo>
                    <a:cubicBezTo>
                      <a:pt x="443" y="10"/>
                      <a:pt x="458" y="23"/>
                      <a:pt x="468" y="22"/>
                    </a:cubicBezTo>
                    <a:cubicBezTo>
                      <a:pt x="484" y="20"/>
                      <a:pt x="467" y="7"/>
                      <a:pt x="475" y="0"/>
                    </a:cubicBezTo>
                    <a:cubicBezTo>
                      <a:pt x="493" y="30"/>
                      <a:pt x="524" y="36"/>
                      <a:pt x="555" y="42"/>
                    </a:cubicBezTo>
                    <a:cubicBezTo>
                      <a:pt x="573" y="46"/>
                      <a:pt x="587" y="35"/>
                      <a:pt x="604" y="33"/>
                    </a:cubicBezTo>
                    <a:cubicBezTo>
                      <a:pt x="613" y="33"/>
                      <a:pt x="616" y="32"/>
                      <a:pt x="614" y="43"/>
                    </a:cubicBezTo>
                    <a:cubicBezTo>
                      <a:pt x="611" y="55"/>
                      <a:pt x="620" y="60"/>
                      <a:pt x="629" y="54"/>
                    </a:cubicBezTo>
                    <a:cubicBezTo>
                      <a:pt x="640" y="46"/>
                      <a:pt x="653" y="51"/>
                      <a:pt x="663" y="47"/>
                    </a:cubicBezTo>
                    <a:cubicBezTo>
                      <a:pt x="672" y="57"/>
                      <a:pt x="645" y="63"/>
                      <a:pt x="662" y="72"/>
                    </a:cubicBezTo>
                    <a:cubicBezTo>
                      <a:pt x="676" y="80"/>
                      <a:pt x="690" y="92"/>
                      <a:pt x="706" y="74"/>
                    </a:cubicBezTo>
                    <a:cubicBezTo>
                      <a:pt x="711" y="69"/>
                      <a:pt x="718" y="68"/>
                      <a:pt x="722" y="74"/>
                    </a:cubicBezTo>
                    <a:cubicBezTo>
                      <a:pt x="727" y="83"/>
                      <a:pt x="737" y="81"/>
                      <a:pt x="745" y="85"/>
                    </a:cubicBezTo>
                    <a:cubicBezTo>
                      <a:pt x="738" y="96"/>
                      <a:pt x="731" y="103"/>
                      <a:pt x="718" y="93"/>
                    </a:cubicBezTo>
                    <a:cubicBezTo>
                      <a:pt x="711" y="88"/>
                      <a:pt x="704" y="91"/>
                      <a:pt x="699" y="97"/>
                    </a:cubicBezTo>
                    <a:cubicBezTo>
                      <a:pt x="693" y="105"/>
                      <a:pt x="698" y="113"/>
                      <a:pt x="701" y="120"/>
                    </a:cubicBezTo>
                    <a:cubicBezTo>
                      <a:pt x="705" y="128"/>
                      <a:pt x="712" y="124"/>
                      <a:pt x="718" y="119"/>
                    </a:cubicBezTo>
                    <a:cubicBezTo>
                      <a:pt x="722" y="115"/>
                      <a:pt x="726" y="113"/>
                      <a:pt x="725" y="122"/>
                    </a:cubicBezTo>
                    <a:cubicBezTo>
                      <a:pt x="725" y="123"/>
                      <a:pt x="725" y="123"/>
                      <a:pt x="725" y="124"/>
                    </a:cubicBezTo>
                    <a:cubicBezTo>
                      <a:pt x="732" y="144"/>
                      <a:pt x="731" y="144"/>
                      <a:pt x="704" y="151"/>
                    </a:cubicBezTo>
                    <a:cubicBezTo>
                      <a:pt x="704" y="151"/>
                      <a:pt x="703" y="151"/>
                      <a:pt x="703" y="152"/>
                    </a:cubicBezTo>
                    <a:cubicBezTo>
                      <a:pt x="701" y="157"/>
                      <a:pt x="705" y="159"/>
                      <a:pt x="708" y="161"/>
                    </a:cubicBezTo>
                    <a:cubicBezTo>
                      <a:pt x="715" y="168"/>
                      <a:pt x="714" y="171"/>
                      <a:pt x="704" y="175"/>
                    </a:cubicBezTo>
                    <a:cubicBezTo>
                      <a:pt x="683" y="182"/>
                      <a:pt x="662" y="191"/>
                      <a:pt x="641" y="199"/>
                    </a:cubicBezTo>
                    <a:cubicBezTo>
                      <a:pt x="637" y="200"/>
                      <a:pt x="634" y="203"/>
                      <a:pt x="632" y="199"/>
                    </a:cubicBezTo>
                    <a:cubicBezTo>
                      <a:pt x="631" y="195"/>
                      <a:pt x="633" y="192"/>
                      <a:pt x="636" y="190"/>
                    </a:cubicBezTo>
                    <a:cubicBezTo>
                      <a:pt x="639" y="188"/>
                      <a:pt x="645" y="185"/>
                      <a:pt x="639" y="180"/>
                    </a:cubicBezTo>
                    <a:cubicBezTo>
                      <a:pt x="636" y="177"/>
                      <a:pt x="633" y="182"/>
                      <a:pt x="630" y="185"/>
                    </a:cubicBezTo>
                    <a:cubicBezTo>
                      <a:pt x="612" y="198"/>
                      <a:pt x="606" y="216"/>
                      <a:pt x="608" y="238"/>
                    </a:cubicBezTo>
                    <a:cubicBezTo>
                      <a:pt x="608" y="241"/>
                      <a:pt x="610" y="245"/>
                      <a:pt x="609" y="245"/>
                    </a:cubicBezTo>
                    <a:cubicBezTo>
                      <a:pt x="585" y="252"/>
                      <a:pt x="595" y="287"/>
                      <a:pt x="571" y="294"/>
                    </a:cubicBezTo>
                    <a:cubicBezTo>
                      <a:pt x="566" y="296"/>
                      <a:pt x="563" y="298"/>
                      <a:pt x="564" y="304"/>
                    </a:cubicBezTo>
                    <a:cubicBezTo>
                      <a:pt x="564" y="309"/>
                      <a:pt x="568" y="309"/>
                      <a:pt x="572" y="311"/>
                    </a:cubicBezTo>
                    <a:cubicBezTo>
                      <a:pt x="583" y="314"/>
                      <a:pt x="591" y="325"/>
                      <a:pt x="605" y="319"/>
                    </a:cubicBezTo>
                    <a:cubicBezTo>
                      <a:pt x="611" y="317"/>
                      <a:pt x="616" y="325"/>
                      <a:pt x="620" y="330"/>
                    </a:cubicBezTo>
                    <a:cubicBezTo>
                      <a:pt x="623" y="333"/>
                      <a:pt x="624" y="337"/>
                      <a:pt x="621" y="341"/>
                    </a:cubicBezTo>
                    <a:cubicBezTo>
                      <a:pt x="618" y="346"/>
                      <a:pt x="614" y="346"/>
                      <a:pt x="609" y="343"/>
                    </a:cubicBezTo>
                    <a:cubicBezTo>
                      <a:pt x="601" y="339"/>
                      <a:pt x="593" y="338"/>
                      <a:pt x="584" y="339"/>
                    </a:cubicBezTo>
                    <a:cubicBezTo>
                      <a:pt x="574" y="340"/>
                      <a:pt x="566" y="345"/>
                      <a:pt x="569" y="357"/>
                    </a:cubicBezTo>
                    <a:cubicBezTo>
                      <a:pt x="571" y="364"/>
                      <a:pt x="568" y="370"/>
                      <a:pt x="567" y="376"/>
                    </a:cubicBezTo>
                    <a:cubicBezTo>
                      <a:pt x="563" y="404"/>
                      <a:pt x="553" y="409"/>
                      <a:pt x="528" y="397"/>
                    </a:cubicBezTo>
                    <a:cubicBezTo>
                      <a:pt x="520" y="394"/>
                      <a:pt x="524" y="387"/>
                      <a:pt x="521" y="382"/>
                    </a:cubicBezTo>
                    <a:cubicBezTo>
                      <a:pt x="517" y="376"/>
                      <a:pt x="515" y="367"/>
                      <a:pt x="506" y="368"/>
                    </a:cubicBezTo>
                    <a:cubicBezTo>
                      <a:pt x="498" y="369"/>
                      <a:pt x="496" y="376"/>
                      <a:pt x="499" y="384"/>
                    </a:cubicBezTo>
                    <a:cubicBezTo>
                      <a:pt x="499" y="385"/>
                      <a:pt x="498" y="388"/>
                      <a:pt x="497" y="389"/>
                    </a:cubicBezTo>
                    <a:cubicBezTo>
                      <a:pt x="487" y="410"/>
                      <a:pt x="489" y="413"/>
                      <a:pt x="514" y="415"/>
                    </a:cubicBezTo>
                    <a:cubicBezTo>
                      <a:pt x="500" y="432"/>
                      <a:pt x="492" y="434"/>
                      <a:pt x="474" y="422"/>
                    </a:cubicBezTo>
                    <a:cubicBezTo>
                      <a:pt x="462" y="415"/>
                      <a:pt x="451" y="422"/>
                      <a:pt x="439" y="420"/>
                    </a:cubicBezTo>
                    <a:cubicBezTo>
                      <a:pt x="434" y="419"/>
                      <a:pt x="435" y="428"/>
                      <a:pt x="440" y="430"/>
                    </a:cubicBezTo>
                    <a:cubicBezTo>
                      <a:pt x="452" y="435"/>
                      <a:pt x="448" y="446"/>
                      <a:pt x="449" y="454"/>
                    </a:cubicBezTo>
                    <a:cubicBezTo>
                      <a:pt x="450" y="462"/>
                      <a:pt x="446" y="472"/>
                      <a:pt x="433" y="468"/>
                    </a:cubicBezTo>
                    <a:cubicBezTo>
                      <a:pt x="420" y="463"/>
                      <a:pt x="403" y="477"/>
                      <a:pt x="391" y="460"/>
                    </a:cubicBezTo>
                    <a:cubicBezTo>
                      <a:pt x="391" y="460"/>
                      <a:pt x="378" y="467"/>
                      <a:pt x="372" y="471"/>
                    </a:cubicBezTo>
                    <a:cubicBezTo>
                      <a:pt x="369" y="473"/>
                      <a:pt x="367" y="477"/>
                      <a:pt x="365" y="478"/>
                    </a:cubicBezTo>
                    <a:cubicBezTo>
                      <a:pt x="351" y="483"/>
                      <a:pt x="330" y="477"/>
                      <a:pt x="329" y="504"/>
                    </a:cubicBezTo>
                    <a:cubicBezTo>
                      <a:pt x="329" y="508"/>
                      <a:pt x="313" y="508"/>
                      <a:pt x="304" y="502"/>
                    </a:cubicBezTo>
                    <a:cubicBezTo>
                      <a:pt x="301" y="500"/>
                      <a:pt x="297" y="497"/>
                      <a:pt x="294" y="501"/>
                    </a:cubicBezTo>
                    <a:cubicBezTo>
                      <a:pt x="290" y="504"/>
                      <a:pt x="293" y="508"/>
                      <a:pt x="294" y="512"/>
                    </a:cubicBezTo>
                    <a:cubicBezTo>
                      <a:pt x="301" y="533"/>
                      <a:pt x="285" y="555"/>
                      <a:pt x="262" y="557"/>
                    </a:cubicBezTo>
                    <a:cubicBezTo>
                      <a:pt x="257" y="557"/>
                      <a:pt x="251" y="559"/>
                      <a:pt x="249" y="564"/>
                    </a:cubicBezTo>
                    <a:cubicBezTo>
                      <a:pt x="245" y="578"/>
                      <a:pt x="238" y="588"/>
                      <a:pt x="223" y="594"/>
                    </a:cubicBezTo>
                    <a:cubicBezTo>
                      <a:pt x="216" y="597"/>
                      <a:pt x="220" y="604"/>
                      <a:pt x="224" y="609"/>
                    </a:cubicBezTo>
                    <a:cubicBezTo>
                      <a:pt x="228" y="616"/>
                      <a:pt x="228" y="621"/>
                      <a:pt x="219" y="622"/>
                    </a:cubicBezTo>
                    <a:cubicBezTo>
                      <a:pt x="208" y="624"/>
                      <a:pt x="197" y="626"/>
                      <a:pt x="186" y="625"/>
                    </a:cubicBezTo>
                    <a:cubicBezTo>
                      <a:pt x="160" y="624"/>
                      <a:pt x="134" y="620"/>
                      <a:pt x="108" y="627"/>
                    </a:cubicBezTo>
                    <a:cubicBezTo>
                      <a:pt x="101" y="629"/>
                      <a:pt x="91" y="624"/>
                      <a:pt x="83" y="623"/>
                    </a:cubicBezTo>
                    <a:cubicBezTo>
                      <a:pt x="78" y="622"/>
                      <a:pt x="72" y="620"/>
                      <a:pt x="69" y="626"/>
                    </a:cubicBezTo>
                    <a:cubicBezTo>
                      <a:pt x="65" y="633"/>
                      <a:pt x="68" y="639"/>
                      <a:pt x="73" y="642"/>
                    </a:cubicBezTo>
                    <a:cubicBezTo>
                      <a:pt x="87" y="650"/>
                      <a:pt x="84" y="659"/>
                      <a:pt x="78" y="670"/>
                    </a:cubicBezTo>
                    <a:cubicBezTo>
                      <a:pt x="73" y="678"/>
                      <a:pt x="76" y="687"/>
                      <a:pt x="75" y="695"/>
                    </a:cubicBezTo>
                    <a:cubicBezTo>
                      <a:pt x="75" y="708"/>
                      <a:pt x="64" y="711"/>
                      <a:pt x="60" y="703"/>
                    </a:cubicBezTo>
                    <a:cubicBezTo>
                      <a:pt x="51" y="683"/>
                      <a:pt x="33" y="687"/>
                      <a:pt x="18" y="683"/>
                    </a:cubicBezTo>
                    <a:cubicBezTo>
                      <a:pt x="8" y="681"/>
                      <a:pt x="7" y="678"/>
                      <a:pt x="5" y="667"/>
                    </a:cubicBezTo>
                    <a:cubicBezTo>
                      <a:pt x="4" y="651"/>
                      <a:pt x="0" y="639"/>
                      <a:pt x="12" y="626"/>
                    </a:cubicBezTo>
                    <a:cubicBezTo>
                      <a:pt x="18" y="620"/>
                      <a:pt x="7" y="615"/>
                      <a:pt x="6" y="607"/>
                    </a:cubicBezTo>
                    <a:cubicBezTo>
                      <a:pt x="6" y="600"/>
                      <a:pt x="4" y="596"/>
                      <a:pt x="14" y="594"/>
                    </a:cubicBezTo>
                    <a:cubicBezTo>
                      <a:pt x="32" y="588"/>
                      <a:pt x="48" y="580"/>
                      <a:pt x="59" y="605"/>
                    </a:cubicBezTo>
                    <a:cubicBezTo>
                      <a:pt x="61" y="611"/>
                      <a:pt x="70" y="611"/>
                      <a:pt x="76" y="605"/>
                    </a:cubicBezTo>
                    <a:cubicBezTo>
                      <a:pt x="77" y="600"/>
                      <a:pt x="50" y="593"/>
                      <a:pt x="77" y="587"/>
                    </a:cubicBezTo>
                    <a:cubicBezTo>
                      <a:pt x="83" y="586"/>
                      <a:pt x="75" y="575"/>
                      <a:pt x="70" y="572"/>
                    </a:cubicBezTo>
                    <a:cubicBezTo>
                      <a:pt x="61" y="569"/>
                      <a:pt x="57" y="567"/>
                      <a:pt x="58" y="556"/>
                    </a:cubicBezTo>
                    <a:cubicBezTo>
                      <a:pt x="59" y="547"/>
                      <a:pt x="50" y="541"/>
                      <a:pt x="41" y="539"/>
                    </a:cubicBezTo>
                    <a:cubicBezTo>
                      <a:pt x="27" y="535"/>
                      <a:pt x="29" y="524"/>
                      <a:pt x="32" y="515"/>
                    </a:cubicBezTo>
                    <a:cubicBezTo>
                      <a:pt x="35" y="506"/>
                      <a:pt x="40" y="500"/>
                      <a:pt x="51" y="507"/>
                    </a:cubicBezTo>
                    <a:cubicBezTo>
                      <a:pt x="58" y="512"/>
                      <a:pt x="63" y="507"/>
                      <a:pt x="61" y="500"/>
                    </a:cubicBezTo>
                    <a:cubicBezTo>
                      <a:pt x="59" y="490"/>
                      <a:pt x="61" y="479"/>
                      <a:pt x="52" y="472"/>
                    </a:cubicBezTo>
                    <a:cubicBezTo>
                      <a:pt x="48" y="470"/>
                      <a:pt x="46" y="465"/>
                      <a:pt x="44" y="460"/>
                    </a:cubicBezTo>
                    <a:cubicBezTo>
                      <a:pt x="31" y="427"/>
                      <a:pt x="36" y="419"/>
                      <a:pt x="71" y="419"/>
                    </a:cubicBezTo>
                    <a:cubicBezTo>
                      <a:pt x="85" y="419"/>
                      <a:pt x="96" y="413"/>
                      <a:pt x="108" y="410"/>
                    </a:cubicBezTo>
                    <a:cubicBezTo>
                      <a:pt x="113" y="408"/>
                      <a:pt x="116" y="404"/>
                      <a:pt x="114" y="399"/>
                    </a:cubicBezTo>
                    <a:cubicBezTo>
                      <a:pt x="111" y="393"/>
                      <a:pt x="106" y="395"/>
                      <a:pt x="102" y="398"/>
                    </a:cubicBezTo>
                    <a:cubicBezTo>
                      <a:pt x="97" y="402"/>
                      <a:pt x="91" y="406"/>
                      <a:pt x="87" y="396"/>
                    </a:cubicBezTo>
                    <a:cubicBezTo>
                      <a:pt x="83" y="388"/>
                      <a:pt x="79" y="390"/>
                      <a:pt x="75" y="396"/>
                    </a:cubicBezTo>
                    <a:cubicBezTo>
                      <a:pt x="69" y="403"/>
                      <a:pt x="65" y="403"/>
                      <a:pt x="60" y="395"/>
                    </a:cubicBezTo>
                    <a:cubicBezTo>
                      <a:pt x="55" y="387"/>
                      <a:pt x="56" y="379"/>
                      <a:pt x="64" y="377"/>
                    </a:cubicBezTo>
                    <a:cubicBezTo>
                      <a:pt x="87" y="372"/>
                      <a:pt x="87" y="358"/>
                      <a:pt x="86" y="339"/>
                    </a:cubicBezTo>
                    <a:cubicBezTo>
                      <a:pt x="86" y="326"/>
                      <a:pt x="104" y="322"/>
                      <a:pt x="114" y="320"/>
                    </a:cubicBezTo>
                    <a:cubicBezTo>
                      <a:pt x="125" y="318"/>
                      <a:pt x="124" y="331"/>
                      <a:pt x="121" y="340"/>
                    </a:cubicBezTo>
                    <a:cubicBezTo>
                      <a:pt x="119" y="344"/>
                      <a:pt x="117" y="351"/>
                      <a:pt x="124" y="353"/>
                    </a:cubicBezTo>
                    <a:cubicBezTo>
                      <a:pt x="132" y="355"/>
                      <a:pt x="131" y="347"/>
                      <a:pt x="132" y="342"/>
                    </a:cubicBezTo>
                    <a:cubicBezTo>
                      <a:pt x="136" y="328"/>
                      <a:pt x="136" y="312"/>
                      <a:pt x="146" y="300"/>
                    </a:cubicBezTo>
                    <a:cubicBezTo>
                      <a:pt x="153" y="292"/>
                      <a:pt x="156" y="286"/>
                      <a:pt x="164" y="299"/>
                    </a:cubicBezTo>
                    <a:cubicBezTo>
                      <a:pt x="170" y="309"/>
                      <a:pt x="184" y="312"/>
                      <a:pt x="189" y="325"/>
                    </a:cubicBezTo>
                    <a:cubicBezTo>
                      <a:pt x="190" y="330"/>
                      <a:pt x="197" y="331"/>
                      <a:pt x="203" y="330"/>
                    </a:cubicBezTo>
                    <a:cubicBezTo>
                      <a:pt x="206" y="329"/>
                      <a:pt x="209" y="327"/>
                      <a:pt x="210" y="324"/>
                    </a:cubicBezTo>
                    <a:cubicBezTo>
                      <a:pt x="210" y="316"/>
                      <a:pt x="204" y="316"/>
                      <a:pt x="199" y="314"/>
                    </a:cubicBezTo>
                    <a:cubicBezTo>
                      <a:pt x="197" y="313"/>
                      <a:pt x="187" y="279"/>
                      <a:pt x="189" y="278"/>
                    </a:cubicBezTo>
                    <a:cubicBezTo>
                      <a:pt x="191" y="276"/>
                      <a:pt x="194" y="275"/>
                      <a:pt x="196" y="276"/>
                    </a:cubicBezTo>
                    <a:cubicBezTo>
                      <a:pt x="200" y="276"/>
                      <a:pt x="203" y="280"/>
                      <a:pt x="202" y="284"/>
                    </a:cubicBezTo>
                    <a:cubicBezTo>
                      <a:pt x="199" y="300"/>
                      <a:pt x="215" y="295"/>
                      <a:pt x="221" y="301"/>
                    </a:cubicBezTo>
                    <a:cubicBezTo>
                      <a:pt x="225" y="306"/>
                      <a:pt x="232" y="300"/>
                      <a:pt x="236" y="295"/>
                    </a:cubicBezTo>
                    <a:cubicBezTo>
                      <a:pt x="238" y="293"/>
                      <a:pt x="240" y="290"/>
                      <a:pt x="242" y="288"/>
                    </a:cubicBezTo>
                    <a:cubicBezTo>
                      <a:pt x="247" y="283"/>
                      <a:pt x="259" y="279"/>
                      <a:pt x="252" y="272"/>
                    </a:cubicBezTo>
                    <a:cubicBezTo>
                      <a:pt x="244" y="263"/>
                      <a:pt x="244" y="278"/>
                      <a:pt x="239" y="280"/>
                    </a:cubicBezTo>
                    <a:cubicBezTo>
                      <a:pt x="236" y="281"/>
                      <a:pt x="233" y="283"/>
                      <a:pt x="230" y="281"/>
                    </a:cubicBezTo>
                    <a:cubicBezTo>
                      <a:pt x="227" y="278"/>
                      <a:pt x="229" y="276"/>
                      <a:pt x="230" y="273"/>
                    </a:cubicBezTo>
                    <a:cubicBezTo>
                      <a:pt x="233" y="268"/>
                      <a:pt x="235" y="263"/>
                      <a:pt x="240" y="259"/>
                    </a:cubicBezTo>
                    <a:cubicBezTo>
                      <a:pt x="258" y="243"/>
                      <a:pt x="255" y="227"/>
                      <a:pt x="232" y="218"/>
                    </a:cubicBezTo>
                    <a:cubicBezTo>
                      <a:pt x="229" y="217"/>
                      <a:pt x="226" y="216"/>
                      <a:pt x="223" y="214"/>
                    </a:cubicBezTo>
                    <a:cubicBezTo>
                      <a:pt x="218" y="211"/>
                      <a:pt x="210" y="211"/>
                      <a:pt x="212" y="202"/>
                    </a:cubicBezTo>
                    <a:cubicBezTo>
                      <a:pt x="214" y="195"/>
                      <a:pt x="219" y="192"/>
                      <a:pt x="227" y="191"/>
                    </a:cubicBezTo>
                    <a:cubicBezTo>
                      <a:pt x="234" y="189"/>
                      <a:pt x="251" y="195"/>
                      <a:pt x="235" y="177"/>
                    </a:cubicBezTo>
                    <a:cubicBezTo>
                      <a:pt x="231" y="172"/>
                      <a:pt x="236" y="168"/>
                      <a:pt x="245" y="169"/>
                    </a:cubicBezTo>
                    <a:cubicBezTo>
                      <a:pt x="257" y="171"/>
                      <a:pt x="268" y="177"/>
                      <a:pt x="280" y="173"/>
                    </a:cubicBezTo>
                    <a:cubicBezTo>
                      <a:pt x="298" y="168"/>
                      <a:pt x="313" y="152"/>
                      <a:pt x="334" y="153"/>
                    </a:cubicBezTo>
                    <a:cubicBezTo>
                      <a:pt x="336" y="153"/>
                      <a:pt x="339" y="150"/>
                      <a:pt x="339" y="148"/>
                    </a:cubicBezTo>
                    <a:cubicBezTo>
                      <a:pt x="338" y="134"/>
                      <a:pt x="348" y="134"/>
                      <a:pt x="358" y="134"/>
                    </a:cubicBezTo>
                    <a:cubicBezTo>
                      <a:pt x="354" y="121"/>
                      <a:pt x="342" y="131"/>
                      <a:pt x="336" y="121"/>
                    </a:cubicBezTo>
                    <a:cubicBezTo>
                      <a:pt x="351" y="125"/>
                      <a:pt x="358" y="109"/>
                      <a:pt x="372" y="113"/>
                    </a:cubicBezTo>
                    <a:cubicBezTo>
                      <a:pt x="375" y="114"/>
                      <a:pt x="379" y="108"/>
                      <a:pt x="376" y="106"/>
                    </a:cubicBezTo>
                    <a:cubicBezTo>
                      <a:pt x="360" y="95"/>
                      <a:pt x="362" y="81"/>
                      <a:pt x="366" y="66"/>
                    </a:cubicBezTo>
                    <a:cubicBezTo>
                      <a:pt x="367" y="64"/>
                      <a:pt x="364" y="61"/>
                      <a:pt x="363" y="59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100">
                <a:extLst>
                  <a:ext uri="{FF2B5EF4-FFF2-40B4-BE49-F238E27FC236}">
                    <a16:creationId xmlns:a16="http://schemas.microsoft.com/office/drawing/2014/main" id="{9D7154DD-D8BE-E50F-3097-DD8C458AF953}"/>
                  </a:ext>
                </a:extLst>
              </p:cNvPr>
              <p:cNvSpPr/>
              <p:nvPr/>
            </p:nvSpPr>
            <p:spPr bwMode="auto">
              <a:xfrm>
                <a:off x="2994" y="838"/>
                <a:ext cx="72" cy="61"/>
              </a:xfrm>
              <a:custGeom>
                <a:avLst/>
                <a:gdLst>
                  <a:gd name="T0" fmla="*/ 0 w 264"/>
                  <a:gd name="T1" fmla="*/ 23 h 225"/>
                  <a:gd name="T2" fmla="*/ 9 w 264"/>
                  <a:gd name="T3" fmla="*/ 1 h 225"/>
                  <a:gd name="T4" fmla="*/ 43 w 264"/>
                  <a:gd name="T5" fmla="*/ 19 h 225"/>
                  <a:gd name="T6" fmla="*/ 75 w 264"/>
                  <a:gd name="T7" fmla="*/ 52 h 225"/>
                  <a:gd name="T8" fmla="*/ 81 w 264"/>
                  <a:gd name="T9" fmla="*/ 58 h 225"/>
                  <a:gd name="T10" fmla="*/ 163 w 264"/>
                  <a:gd name="T11" fmla="*/ 92 h 225"/>
                  <a:gd name="T12" fmla="*/ 184 w 264"/>
                  <a:gd name="T13" fmla="*/ 75 h 225"/>
                  <a:gd name="T14" fmla="*/ 211 w 264"/>
                  <a:gd name="T15" fmla="*/ 77 h 225"/>
                  <a:gd name="T16" fmla="*/ 211 w 264"/>
                  <a:gd name="T17" fmla="*/ 82 h 225"/>
                  <a:gd name="T18" fmla="*/ 181 w 264"/>
                  <a:gd name="T19" fmla="*/ 115 h 225"/>
                  <a:gd name="T20" fmla="*/ 158 w 264"/>
                  <a:gd name="T21" fmla="*/ 139 h 225"/>
                  <a:gd name="T22" fmla="*/ 187 w 264"/>
                  <a:gd name="T23" fmla="*/ 157 h 225"/>
                  <a:gd name="T24" fmla="*/ 252 w 264"/>
                  <a:gd name="T25" fmla="*/ 171 h 225"/>
                  <a:gd name="T26" fmla="*/ 252 w 264"/>
                  <a:gd name="T27" fmla="*/ 191 h 225"/>
                  <a:gd name="T28" fmla="*/ 225 w 264"/>
                  <a:gd name="T29" fmla="*/ 202 h 225"/>
                  <a:gd name="T30" fmla="*/ 185 w 264"/>
                  <a:gd name="T31" fmla="*/ 212 h 225"/>
                  <a:gd name="T32" fmla="*/ 121 w 264"/>
                  <a:gd name="T33" fmla="*/ 206 h 225"/>
                  <a:gd name="T34" fmla="*/ 107 w 264"/>
                  <a:gd name="T35" fmla="*/ 205 h 225"/>
                  <a:gd name="T36" fmla="*/ 88 w 264"/>
                  <a:gd name="T37" fmla="*/ 207 h 225"/>
                  <a:gd name="T38" fmla="*/ 47 w 264"/>
                  <a:gd name="T39" fmla="*/ 210 h 225"/>
                  <a:gd name="T40" fmla="*/ 38 w 264"/>
                  <a:gd name="T41" fmla="*/ 220 h 225"/>
                  <a:gd name="T42" fmla="*/ 35 w 264"/>
                  <a:gd name="T43" fmla="*/ 209 h 225"/>
                  <a:gd name="T44" fmla="*/ 32 w 264"/>
                  <a:gd name="T45" fmla="*/ 159 h 225"/>
                  <a:gd name="T46" fmla="*/ 36 w 264"/>
                  <a:gd name="T47" fmla="*/ 143 h 225"/>
                  <a:gd name="T48" fmla="*/ 38 w 264"/>
                  <a:gd name="T49" fmla="*/ 138 h 225"/>
                  <a:gd name="T50" fmla="*/ 30 w 264"/>
                  <a:gd name="T51" fmla="*/ 88 h 225"/>
                  <a:gd name="T52" fmla="*/ 16 w 264"/>
                  <a:gd name="T53" fmla="*/ 34 h 225"/>
                  <a:gd name="T54" fmla="*/ 0 w 264"/>
                  <a:gd name="T55" fmla="*/ 23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4" h="225">
                    <a:moveTo>
                      <a:pt x="0" y="23"/>
                    </a:moveTo>
                    <a:cubicBezTo>
                      <a:pt x="0" y="14"/>
                      <a:pt x="3" y="0"/>
                      <a:pt x="9" y="1"/>
                    </a:cubicBezTo>
                    <a:cubicBezTo>
                      <a:pt x="21" y="4"/>
                      <a:pt x="38" y="7"/>
                      <a:pt x="43" y="19"/>
                    </a:cubicBezTo>
                    <a:cubicBezTo>
                      <a:pt x="50" y="35"/>
                      <a:pt x="58" y="47"/>
                      <a:pt x="75" y="52"/>
                    </a:cubicBezTo>
                    <a:cubicBezTo>
                      <a:pt x="78" y="53"/>
                      <a:pt x="80" y="55"/>
                      <a:pt x="81" y="58"/>
                    </a:cubicBezTo>
                    <a:cubicBezTo>
                      <a:pt x="99" y="91"/>
                      <a:pt x="129" y="95"/>
                      <a:pt x="163" y="92"/>
                    </a:cubicBezTo>
                    <a:cubicBezTo>
                      <a:pt x="177" y="91"/>
                      <a:pt x="183" y="88"/>
                      <a:pt x="184" y="75"/>
                    </a:cubicBezTo>
                    <a:cubicBezTo>
                      <a:pt x="193" y="72"/>
                      <a:pt x="204" y="51"/>
                      <a:pt x="211" y="77"/>
                    </a:cubicBezTo>
                    <a:cubicBezTo>
                      <a:pt x="211" y="78"/>
                      <a:pt x="212" y="82"/>
                      <a:pt x="211" y="82"/>
                    </a:cubicBezTo>
                    <a:cubicBezTo>
                      <a:pt x="195" y="88"/>
                      <a:pt x="195" y="107"/>
                      <a:pt x="181" y="115"/>
                    </a:cubicBezTo>
                    <a:cubicBezTo>
                      <a:pt x="172" y="121"/>
                      <a:pt x="164" y="130"/>
                      <a:pt x="158" y="139"/>
                    </a:cubicBezTo>
                    <a:cubicBezTo>
                      <a:pt x="152" y="147"/>
                      <a:pt x="173" y="160"/>
                      <a:pt x="187" y="157"/>
                    </a:cubicBezTo>
                    <a:cubicBezTo>
                      <a:pt x="211" y="150"/>
                      <a:pt x="230" y="166"/>
                      <a:pt x="252" y="171"/>
                    </a:cubicBezTo>
                    <a:cubicBezTo>
                      <a:pt x="258" y="172"/>
                      <a:pt x="264" y="183"/>
                      <a:pt x="252" y="191"/>
                    </a:cubicBezTo>
                    <a:cubicBezTo>
                      <a:pt x="244" y="196"/>
                      <a:pt x="235" y="202"/>
                      <a:pt x="225" y="202"/>
                    </a:cubicBezTo>
                    <a:cubicBezTo>
                      <a:pt x="210" y="202"/>
                      <a:pt x="198" y="209"/>
                      <a:pt x="185" y="212"/>
                    </a:cubicBezTo>
                    <a:cubicBezTo>
                      <a:pt x="163" y="217"/>
                      <a:pt x="141" y="225"/>
                      <a:pt x="121" y="206"/>
                    </a:cubicBezTo>
                    <a:cubicBezTo>
                      <a:pt x="117" y="202"/>
                      <a:pt x="112" y="202"/>
                      <a:pt x="107" y="205"/>
                    </a:cubicBezTo>
                    <a:cubicBezTo>
                      <a:pt x="101" y="209"/>
                      <a:pt x="95" y="211"/>
                      <a:pt x="88" y="207"/>
                    </a:cubicBezTo>
                    <a:cubicBezTo>
                      <a:pt x="75" y="188"/>
                      <a:pt x="63" y="189"/>
                      <a:pt x="47" y="210"/>
                    </a:cubicBezTo>
                    <a:cubicBezTo>
                      <a:pt x="44" y="214"/>
                      <a:pt x="46" y="223"/>
                      <a:pt x="38" y="220"/>
                    </a:cubicBezTo>
                    <a:cubicBezTo>
                      <a:pt x="31" y="218"/>
                      <a:pt x="38" y="211"/>
                      <a:pt x="35" y="209"/>
                    </a:cubicBezTo>
                    <a:cubicBezTo>
                      <a:pt x="17" y="193"/>
                      <a:pt x="38" y="175"/>
                      <a:pt x="32" y="159"/>
                    </a:cubicBezTo>
                    <a:cubicBezTo>
                      <a:pt x="29" y="152"/>
                      <a:pt x="34" y="148"/>
                      <a:pt x="36" y="143"/>
                    </a:cubicBezTo>
                    <a:cubicBezTo>
                      <a:pt x="37" y="141"/>
                      <a:pt x="39" y="138"/>
                      <a:pt x="38" y="138"/>
                    </a:cubicBezTo>
                    <a:cubicBezTo>
                      <a:pt x="21" y="123"/>
                      <a:pt x="32" y="104"/>
                      <a:pt x="30" y="88"/>
                    </a:cubicBezTo>
                    <a:cubicBezTo>
                      <a:pt x="27" y="70"/>
                      <a:pt x="19" y="52"/>
                      <a:pt x="16" y="34"/>
                    </a:cubicBezTo>
                    <a:cubicBezTo>
                      <a:pt x="14" y="24"/>
                      <a:pt x="9" y="22"/>
                      <a:pt x="0" y="23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101">
                <a:extLst>
                  <a:ext uri="{FF2B5EF4-FFF2-40B4-BE49-F238E27FC236}">
                    <a16:creationId xmlns:a16="http://schemas.microsoft.com/office/drawing/2014/main" id="{AF9B15B9-0567-0F32-8E2B-496CFB8BADEA}"/>
                  </a:ext>
                </a:extLst>
              </p:cNvPr>
              <p:cNvSpPr/>
              <p:nvPr/>
            </p:nvSpPr>
            <p:spPr bwMode="auto">
              <a:xfrm>
                <a:off x="2841" y="1058"/>
                <a:ext cx="15" cy="42"/>
              </a:xfrm>
              <a:custGeom>
                <a:avLst/>
                <a:gdLst>
                  <a:gd name="T0" fmla="*/ 53 w 53"/>
                  <a:gd name="T1" fmla="*/ 121 h 153"/>
                  <a:gd name="T2" fmla="*/ 37 w 53"/>
                  <a:gd name="T3" fmla="*/ 120 h 153"/>
                  <a:gd name="T4" fmla="*/ 39 w 53"/>
                  <a:gd name="T5" fmla="*/ 132 h 153"/>
                  <a:gd name="T6" fmla="*/ 34 w 53"/>
                  <a:gd name="T7" fmla="*/ 149 h 153"/>
                  <a:gd name="T8" fmla="*/ 22 w 53"/>
                  <a:gd name="T9" fmla="*/ 147 h 153"/>
                  <a:gd name="T10" fmla="*/ 22 w 53"/>
                  <a:gd name="T11" fmla="*/ 132 h 153"/>
                  <a:gd name="T12" fmla="*/ 22 w 53"/>
                  <a:gd name="T13" fmla="*/ 105 h 153"/>
                  <a:gd name="T14" fmla="*/ 5 w 53"/>
                  <a:gd name="T15" fmla="*/ 65 h 153"/>
                  <a:gd name="T16" fmla="*/ 3 w 53"/>
                  <a:gd name="T17" fmla="*/ 19 h 153"/>
                  <a:gd name="T18" fmla="*/ 14 w 53"/>
                  <a:gd name="T19" fmla="*/ 10 h 153"/>
                  <a:gd name="T20" fmla="*/ 44 w 53"/>
                  <a:gd name="T21" fmla="*/ 16 h 153"/>
                  <a:gd name="T22" fmla="*/ 37 w 53"/>
                  <a:gd name="T23" fmla="*/ 35 h 153"/>
                  <a:gd name="T24" fmla="*/ 22 w 53"/>
                  <a:gd name="T25" fmla="*/ 50 h 153"/>
                  <a:gd name="T26" fmla="*/ 20 w 53"/>
                  <a:gd name="T27" fmla="*/ 59 h 153"/>
                  <a:gd name="T28" fmla="*/ 32 w 53"/>
                  <a:gd name="T29" fmla="*/ 98 h 153"/>
                  <a:gd name="T30" fmla="*/ 38 w 53"/>
                  <a:gd name="T31" fmla="*/ 108 h 153"/>
                  <a:gd name="T32" fmla="*/ 53 w 53"/>
                  <a:gd name="T33" fmla="*/ 121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53">
                    <a:moveTo>
                      <a:pt x="53" y="121"/>
                    </a:moveTo>
                    <a:cubicBezTo>
                      <a:pt x="45" y="124"/>
                      <a:pt x="42" y="114"/>
                      <a:pt x="37" y="120"/>
                    </a:cubicBezTo>
                    <a:cubicBezTo>
                      <a:pt x="32" y="125"/>
                      <a:pt x="36" y="129"/>
                      <a:pt x="39" y="132"/>
                    </a:cubicBezTo>
                    <a:cubicBezTo>
                      <a:pt x="44" y="140"/>
                      <a:pt x="39" y="145"/>
                      <a:pt x="34" y="149"/>
                    </a:cubicBezTo>
                    <a:cubicBezTo>
                      <a:pt x="29" y="153"/>
                      <a:pt x="25" y="150"/>
                      <a:pt x="22" y="147"/>
                    </a:cubicBezTo>
                    <a:cubicBezTo>
                      <a:pt x="17" y="142"/>
                      <a:pt x="16" y="137"/>
                      <a:pt x="22" y="132"/>
                    </a:cubicBezTo>
                    <a:cubicBezTo>
                      <a:pt x="33" y="123"/>
                      <a:pt x="13" y="114"/>
                      <a:pt x="22" y="105"/>
                    </a:cubicBezTo>
                    <a:cubicBezTo>
                      <a:pt x="2" y="98"/>
                      <a:pt x="10" y="78"/>
                      <a:pt x="5" y="65"/>
                    </a:cubicBezTo>
                    <a:cubicBezTo>
                      <a:pt x="0" y="52"/>
                      <a:pt x="14" y="35"/>
                      <a:pt x="3" y="19"/>
                    </a:cubicBezTo>
                    <a:cubicBezTo>
                      <a:pt x="2" y="17"/>
                      <a:pt x="9" y="7"/>
                      <a:pt x="14" y="10"/>
                    </a:cubicBezTo>
                    <a:cubicBezTo>
                      <a:pt x="24" y="17"/>
                      <a:pt x="37" y="0"/>
                      <a:pt x="44" y="16"/>
                    </a:cubicBezTo>
                    <a:cubicBezTo>
                      <a:pt x="48" y="24"/>
                      <a:pt x="43" y="29"/>
                      <a:pt x="37" y="35"/>
                    </a:cubicBezTo>
                    <a:cubicBezTo>
                      <a:pt x="32" y="40"/>
                      <a:pt x="27" y="45"/>
                      <a:pt x="22" y="50"/>
                    </a:cubicBezTo>
                    <a:cubicBezTo>
                      <a:pt x="19" y="53"/>
                      <a:pt x="16" y="57"/>
                      <a:pt x="20" y="59"/>
                    </a:cubicBezTo>
                    <a:cubicBezTo>
                      <a:pt x="40" y="67"/>
                      <a:pt x="31" y="84"/>
                      <a:pt x="32" y="98"/>
                    </a:cubicBezTo>
                    <a:cubicBezTo>
                      <a:pt x="33" y="103"/>
                      <a:pt x="32" y="107"/>
                      <a:pt x="38" y="108"/>
                    </a:cubicBezTo>
                    <a:cubicBezTo>
                      <a:pt x="45" y="110"/>
                      <a:pt x="50" y="113"/>
                      <a:pt x="53" y="121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102">
                <a:extLst>
                  <a:ext uri="{FF2B5EF4-FFF2-40B4-BE49-F238E27FC236}">
                    <a16:creationId xmlns:a16="http://schemas.microsoft.com/office/drawing/2014/main" id="{2153A1BB-B8B8-93F9-64A9-51142F371A93}"/>
                  </a:ext>
                </a:extLst>
              </p:cNvPr>
              <p:cNvSpPr/>
              <p:nvPr/>
            </p:nvSpPr>
            <p:spPr bwMode="auto">
              <a:xfrm>
                <a:off x="2976" y="1064"/>
                <a:ext cx="17" cy="20"/>
              </a:xfrm>
              <a:custGeom>
                <a:avLst/>
                <a:gdLst>
                  <a:gd name="T0" fmla="*/ 36 w 63"/>
                  <a:gd name="T1" fmla="*/ 36 h 72"/>
                  <a:gd name="T2" fmla="*/ 25 w 63"/>
                  <a:gd name="T3" fmla="*/ 15 h 72"/>
                  <a:gd name="T4" fmla="*/ 22 w 63"/>
                  <a:gd name="T5" fmla="*/ 4 h 72"/>
                  <a:gd name="T6" fmla="*/ 36 w 63"/>
                  <a:gd name="T7" fmla="*/ 5 h 72"/>
                  <a:gd name="T8" fmla="*/ 53 w 63"/>
                  <a:gd name="T9" fmla="*/ 20 h 72"/>
                  <a:gd name="T10" fmla="*/ 41 w 63"/>
                  <a:gd name="T11" fmla="*/ 57 h 72"/>
                  <a:gd name="T12" fmla="*/ 38 w 63"/>
                  <a:gd name="T13" fmla="*/ 57 h 72"/>
                  <a:gd name="T14" fmla="*/ 16 w 63"/>
                  <a:gd name="T15" fmla="*/ 66 h 72"/>
                  <a:gd name="T16" fmla="*/ 2 w 63"/>
                  <a:gd name="T17" fmla="*/ 39 h 72"/>
                  <a:gd name="T18" fmla="*/ 4 w 63"/>
                  <a:gd name="T19" fmla="*/ 28 h 72"/>
                  <a:gd name="T20" fmla="*/ 17 w 63"/>
                  <a:gd name="T21" fmla="*/ 26 h 72"/>
                  <a:gd name="T22" fmla="*/ 36 w 63"/>
                  <a:gd name="T23" fmla="*/ 3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72">
                    <a:moveTo>
                      <a:pt x="36" y="36"/>
                    </a:moveTo>
                    <a:cubicBezTo>
                      <a:pt x="35" y="26"/>
                      <a:pt x="33" y="19"/>
                      <a:pt x="25" y="15"/>
                    </a:cubicBezTo>
                    <a:cubicBezTo>
                      <a:pt x="22" y="12"/>
                      <a:pt x="16" y="9"/>
                      <a:pt x="22" y="4"/>
                    </a:cubicBezTo>
                    <a:cubicBezTo>
                      <a:pt x="26" y="0"/>
                      <a:pt x="34" y="0"/>
                      <a:pt x="36" y="5"/>
                    </a:cubicBezTo>
                    <a:cubicBezTo>
                      <a:pt x="39" y="14"/>
                      <a:pt x="46" y="16"/>
                      <a:pt x="53" y="20"/>
                    </a:cubicBezTo>
                    <a:cubicBezTo>
                      <a:pt x="63" y="26"/>
                      <a:pt x="56" y="50"/>
                      <a:pt x="41" y="57"/>
                    </a:cubicBezTo>
                    <a:cubicBezTo>
                      <a:pt x="40" y="57"/>
                      <a:pt x="39" y="58"/>
                      <a:pt x="38" y="57"/>
                    </a:cubicBezTo>
                    <a:cubicBezTo>
                      <a:pt x="28" y="56"/>
                      <a:pt x="22" y="72"/>
                      <a:pt x="16" y="66"/>
                    </a:cubicBezTo>
                    <a:cubicBezTo>
                      <a:pt x="10" y="60"/>
                      <a:pt x="9" y="47"/>
                      <a:pt x="2" y="39"/>
                    </a:cubicBezTo>
                    <a:cubicBezTo>
                      <a:pt x="0" y="35"/>
                      <a:pt x="0" y="31"/>
                      <a:pt x="4" y="28"/>
                    </a:cubicBezTo>
                    <a:cubicBezTo>
                      <a:pt x="8" y="24"/>
                      <a:pt x="13" y="25"/>
                      <a:pt x="17" y="26"/>
                    </a:cubicBezTo>
                    <a:cubicBezTo>
                      <a:pt x="24" y="27"/>
                      <a:pt x="26" y="36"/>
                      <a:pt x="36" y="36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103">
                <a:extLst>
                  <a:ext uri="{FF2B5EF4-FFF2-40B4-BE49-F238E27FC236}">
                    <a16:creationId xmlns:a16="http://schemas.microsoft.com/office/drawing/2014/main" id="{0343764F-C41D-CE4B-83A1-755C21735F93}"/>
                  </a:ext>
                </a:extLst>
              </p:cNvPr>
              <p:cNvSpPr/>
              <p:nvPr/>
            </p:nvSpPr>
            <p:spPr bwMode="auto">
              <a:xfrm>
                <a:off x="2774" y="1146"/>
                <a:ext cx="23" cy="13"/>
              </a:xfrm>
              <a:custGeom>
                <a:avLst/>
                <a:gdLst>
                  <a:gd name="T0" fmla="*/ 16 w 83"/>
                  <a:gd name="T1" fmla="*/ 39 h 46"/>
                  <a:gd name="T2" fmla="*/ 10 w 83"/>
                  <a:gd name="T3" fmla="*/ 21 h 46"/>
                  <a:gd name="T4" fmla="*/ 0 w 83"/>
                  <a:gd name="T5" fmla="*/ 11 h 46"/>
                  <a:gd name="T6" fmla="*/ 10 w 83"/>
                  <a:gd name="T7" fmla="*/ 4 h 46"/>
                  <a:gd name="T8" fmla="*/ 34 w 83"/>
                  <a:gd name="T9" fmla="*/ 18 h 46"/>
                  <a:gd name="T10" fmla="*/ 48 w 83"/>
                  <a:gd name="T11" fmla="*/ 26 h 46"/>
                  <a:gd name="T12" fmla="*/ 83 w 83"/>
                  <a:gd name="T13" fmla="*/ 31 h 46"/>
                  <a:gd name="T14" fmla="*/ 82 w 83"/>
                  <a:gd name="T15" fmla="*/ 36 h 46"/>
                  <a:gd name="T16" fmla="*/ 47 w 83"/>
                  <a:gd name="T17" fmla="*/ 38 h 46"/>
                  <a:gd name="T18" fmla="*/ 16 w 83"/>
                  <a:gd name="T19" fmla="*/ 3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3" h="46">
                    <a:moveTo>
                      <a:pt x="16" y="39"/>
                    </a:moveTo>
                    <a:cubicBezTo>
                      <a:pt x="17" y="31"/>
                      <a:pt x="37" y="16"/>
                      <a:pt x="10" y="21"/>
                    </a:cubicBezTo>
                    <a:cubicBezTo>
                      <a:pt x="4" y="22"/>
                      <a:pt x="0" y="17"/>
                      <a:pt x="0" y="11"/>
                    </a:cubicBezTo>
                    <a:cubicBezTo>
                      <a:pt x="0" y="6"/>
                      <a:pt x="5" y="4"/>
                      <a:pt x="10" y="4"/>
                    </a:cubicBezTo>
                    <a:cubicBezTo>
                      <a:pt x="21" y="4"/>
                      <a:pt x="34" y="0"/>
                      <a:pt x="34" y="18"/>
                    </a:cubicBezTo>
                    <a:cubicBezTo>
                      <a:pt x="35" y="28"/>
                      <a:pt x="42" y="30"/>
                      <a:pt x="48" y="26"/>
                    </a:cubicBezTo>
                    <a:cubicBezTo>
                      <a:pt x="62" y="18"/>
                      <a:pt x="72" y="26"/>
                      <a:pt x="83" y="31"/>
                    </a:cubicBezTo>
                    <a:cubicBezTo>
                      <a:pt x="83" y="31"/>
                      <a:pt x="83" y="36"/>
                      <a:pt x="82" y="36"/>
                    </a:cubicBezTo>
                    <a:cubicBezTo>
                      <a:pt x="71" y="41"/>
                      <a:pt x="59" y="46"/>
                      <a:pt x="47" y="38"/>
                    </a:cubicBezTo>
                    <a:cubicBezTo>
                      <a:pt x="37" y="32"/>
                      <a:pt x="27" y="38"/>
                      <a:pt x="16" y="39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104">
                <a:extLst>
                  <a:ext uri="{FF2B5EF4-FFF2-40B4-BE49-F238E27FC236}">
                    <a16:creationId xmlns:a16="http://schemas.microsoft.com/office/drawing/2014/main" id="{DD1E9F47-A458-52E7-A767-26DF83822D81}"/>
                  </a:ext>
                </a:extLst>
              </p:cNvPr>
              <p:cNvSpPr/>
              <p:nvPr/>
            </p:nvSpPr>
            <p:spPr bwMode="auto">
              <a:xfrm>
                <a:off x="2831" y="1106"/>
                <a:ext cx="16" cy="14"/>
              </a:xfrm>
              <a:custGeom>
                <a:avLst/>
                <a:gdLst>
                  <a:gd name="T0" fmla="*/ 3 w 55"/>
                  <a:gd name="T1" fmla="*/ 12 h 50"/>
                  <a:gd name="T2" fmla="*/ 35 w 55"/>
                  <a:gd name="T3" fmla="*/ 24 h 50"/>
                  <a:gd name="T4" fmla="*/ 45 w 55"/>
                  <a:gd name="T5" fmla="*/ 29 h 50"/>
                  <a:gd name="T6" fmla="*/ 55 w 55"/>
                  <a:gd name="T7" fmla="*/ 37 h 50"/>
                  <a:gd name="T8" fmla="*/ 45 w 55"/>
                  <a:gd name="T9" fmla="*/ 45 h 50"/>
                  <a:gd name="T10" fmla="*/ 12 w 55"/>
                  <a:gd name="T11" fmla="*/ 49 h 50"/>
                  <a:gd name="T12" fmla="*/ 3 w 55"/>
                  <a:gd name="T13" fmla="*/ 47 h 50"/>
                  <a:gd name="T14" fmla="*/ 7 w 55"/>
                  <a:gd name="T15" fmla="*/ 37 h 50"/>
                  <a:gd name="T16" fmla="*/ 3 w 55"/>
                  <a:gd name="T17" fmla="*/ 1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50">
                    <a:moveTo>
                      <a:pt x="3" y="12"/>
                    </a:moveTo>
                    <a:cubicBezTo>
                      <a:pt x="25" y="0"/>
                      <a:pt x="33" y="3"/>
                      <a:pt x="35" y="24"/>
                    </a:cubicBezTo>
                    <a:cubicBezTo>
                      <a:pt x="35" y="32"/>
                      <a:pt x="41" y="29"/>
                      <a:pt x="45" y="29"/>
                    </a:cubicBezTo>
                    <a:cubicBezTo>
                      <a:pt x="50" y="30"/>
                      <a:pt x="55" y="32"/>
                      <a:pt x="55" y="37"/>
                    </a:cubicBezTo>
                    <a:cubicBezTo>
                      <a:pt x="55" y="43"/>
                      <a:pt x="50" y="45"/>
                      <a:pt x="45" y="45"/>
                    </a:cubicBezTo>
                    <a:cubicBezTo>
                      <a:pt x="34" y="45"/>
                      <a:pt x="23" y="47"/>
                      <a:pt x="12" y="49"/>
                    </a:cubicBezTo>
                    <a:cubicBezTo>
                      <a:pt x="9" y="50"/>
                      <a:pt x="4" y="50"/>
                      <a:pt x="3" y="47"/>
                    </a:cubicBezTo>
                    <a:cubicBezTo>
                      <a:pt x="0" y="42"/>
                      <a:pt x="4" y="40"/>
                      <a:pt x="7" y="37"/>
                    </a:cubicBezTo>
                    <a:cubicBezTo>
                      <a:pt x="23" y="21"/>
                      <a:pt x="22" y="19"/>
                      <a:pt x="3" y="12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105">
                <a:extLst>
                  <a:ext uri="{FF2B5EF4-FFF2-40B4-BE49-F238E27FC236}">
                    <a16:creationId xmlns:a16="http://schemas.microsoft.com/office/drawing/2014/main" id="{ABD67A38-D4B5-314E-AA6C-72A18C458845}"/>
                  </a:ext>
                </a:extLst>
              </p:cNvPr>
              <p:cNvSpPr/>
              <p:nvPr/>
            </p:nvSpPr>
            <p:spPr bwMode="auto">
              <a:xfrm>
                <a:off x="2821" y="1069"/>
                <a:ext cx="16" cy="10"/>
              </a:xfrm>
              <a:custGeom>
                <a:avLst/>
                <a:gdLst>
                  <a:gd name="T0" fmla="*/ 18 w 60"/>
                  <a:gd name="T1" fmla="*/ 0 h 36"/>
                  <a:gd name="T2" fmla="*/ 49 w 60"/>
                  <a:gd name="T3" fmla="*/ 7 h 36"/>
                  <a:gd name="T4" fmla="*/ 57 w 60"/>
                  <a:gd name="T5" fmla="*/ 25 h 36"/>
                  <a:gd name="T6" fmla="*/ 44 w 60"/>
                  <a:gd name="T7" fmla="*/ 24 h 36"/>
                  <a:gd name="T8" fmla="*/ 16 w 60"/>
                  <a:gd name="T9" fmla="*/ 25 h 36"/>
                  <a:gd name="T10" fmla="*/ 0 w 60"/>
                  <a:gd name="T11" fmla="*/ 17 h 36"/>
                  <a:gd name="T12" fmla="*/ 18 w 60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36">
                    <a:moveTo>
                      <a:pt x="18" y="0"/>
                    </a:moveTo>
                    <a:cubicBezTo>
                      <a:pt x="29" y="0"/>
                      <a:pt x="38" y="5"/>
                      <a:pt x="49" y="7"/>
                    </a:cubicBezTo>
                    <a:cubicBezTo>
                      <a:pt x="59" y="10"/>
                      <a:pt x="60" y="18"/>
                      <a:pt x="57" y="25"/>
                    </a:cubicBezTo>
                    <a:cubicBezTo>
                      <a:pt x="53" y="36"/>
                      <a:pt x="48" y="27"/>
                      <a:pt x="44" y="24"/>
                    </a:cubicBezTo>
                    <a:cubicBezTo>
                      <a:pt x="34" y="18"/>
                      <a:pt x="26" y="30"/>
                      <a:pt x="16" y="25"/>
                    </a:cubicBezTo>
                    <a:cubicBezTo>
                      <a:pt x="10" y="22"/>
                      <a:pt x="2" y="25"/>
                      <a:pt x="0" y="17"/>
                    </a:cubicBezTo>
                    <a:cubicBezTo>
                      <a:pt x="5" y="10"/>
                      <a:pt x="28" y="23"/>
                      <a:pt x="18" y="0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106">
                <a:extLst>
                  <a:ext uri="{FF2B5EF4-FFF2-40B4-BE49-F238E27FC236}">
                    <a16:creationId xmlns:a16="http://schemas.microsoft.com/office/drawing/2014/main" id="{9A056030-B662-5AD3-4542-52B627F378F2}"/>
                  </a:ext>
                </a:extLst>
              </p:cNvPr>
              <p:cNvSpPr/>
              <p:nvPr/>
            </p:nvSpPr>
            <p:spPr bwMode="auto">
              <a:xfrm>
                <a:off x="2830" y="1085"/>
                <a:ext cx="12" cy="16"/>
              </a:xfrm>
              <a:custGeom>
                <a:avLst/>
                <a:gdLst>
                  <a:gd name="T0" fmla="*/ 8 w 43"/>
                  <a:gd name="T1" fmla="*/ 48 h 60"/>
                  <a:gd name="T2" fmla="*/ 25 w 43"/>
                  <a:gd name="T3" fmla="*/ 35 h 60"/>
                  <a:gd name="T4" fmla="*/ 0 w 43"/>
                  <a:gd name="T5" fmla="*/ 6 h 60"/>
                  <a:gd name="T6" fmla="*/ 35 w 43"/>
                  <a:gd name="T7" fmla="*/ 19 h 60"/>
                  <a:gd name="T8" fmla="*/ 32 w 43"/>
                  <a:gd name="T9" fmla="*/ 49 h 60"/>
                  <a:gd name="T10" fmla="*/ 8 w 43"/>
                  <a:gd name="T11" fmla="*/ 4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60">
                    <a:moveTo>
                      <a:pt x="8" y="48"/>
                    </a:moveTo>
                    <a:cubicBezTo>
                      <a:pt x="11" y="38"/>
                      <a:pt x="27" y="48"/>
                      <a:pt x="25" y="35"/>
                    </a:cubicBezTo>
                    <a:cubicBezTo>
                      <a:pt x="24" y="20"/>
                      <a:pt x="12" y="13"/>
                      <a:pt x="0" y="6"/>
                    </a:cubicBezTo>
                    <a:cubicBezTo>
                      <a:pt x="16" y="0"/>
                      <a:pt x="26" y="11"/>
                      <a:pt x="35" y="19"/>
                    </a:cubicBezTo>
                    <a:cubicBezTo>
                      <a:pt x="43" y="27"/>
                      <a:pt x="36" y="40"/>
                      <a:pt x="32" y="49"/>
                    </a:cubicBezTo>
                    <a:cubicBezTo>
                      <a:pt x="26" y="60"/>
                      <a:pt x="16" y="48"/>
                      <a:pt x="8" y="48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107">
                <a:extLst>
                  <a:ext uri="{FF2B5EF4-FFF2-40B4-BE49-F238E27FC236}">
                    <a16:creationId xmlns:a16="http://schemas.microsoft.com/office/drawing/2014/main" id="{06FC40F7-8303-7F64-081E-8DCD98FAA52B}"/>
                  </a:ext>
                </a:extLst>
              </p:cNvPr>
              <p:cNvSpPr/>
              <p:nvPr/>
            </p:nvSpPr>
            <p:spPr bwMode="auto">
              <a:xfrm>
                <a:off x="2802" y="1096"/>
                <a:ext cx="14" cy="10"/>
              </a:xfrm>
              <a:custGeom>
                <a:avLst/>
                <a:gdLst>
                  <a:gd name="T0" fmla="*/ 52 w 52"/>
                  <a:gd name="T1" fmla="*/ 13 h 38"/>
                  <a:gd name="T2" fmla="*/ 10 w 52"/>
                  <a:gd name="T3" fmla="*/ 21 h 38"/>
                  <a:gd name="T4" fmla="*/ 5 w 52"/>
                  <a:gd name="T5" fmla="*/ 7 h 38"/>
                  <a:gd name="T6" fmla="*/ 22 w 52"/>
                  <a:gd name="T7" fmla="*/ 6 h 38"/>
                  <a:gd name="T8" fmla="*/ 52 w 52"/>
                  <a:gd name="T9" fmla="*/ 1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38">
                    <a:moveTo>
                      <a:pt x="52" y="13"/>
                    </a:moveTo>
                    <a:cubicBezTo>
                      <a:pt x="39" y="22"/>
                      <a:pt x="28" y="38"/>
                      <a:pt x="10" y="21"/>
                    </a:cubicBezTo>
                    <a:cubicBezTo>
                      <a:pt x="5" y="17"/>
                      <a:pt x="0" y="14"/>
                      <a:pt x="5" y="7"/>
                    </a:cubicBezTo>
                    <a:cubicBezTo>
                      <a:pt x="11" y="1"/>
                      <a:pt x="16" y="0"/>
                      <a:pt x="22" y="6"/>
                    </a:cubicBezTo>
                    <a:cubicBezTo>
                      <a:pt x="31" y="14"/>
                      <a:pt x="40" y="19"/>
                      <a:pt x="52" y="13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108">
                <a:extLst>
                  <a:ext uri="{FF2B5EF4-FFF2-40B4-BE49-F238E27FC236}">
                    <a16:creationId xmlns:a16="http://schemas.microsoft.com/office/drawing/2014/main" id="{C8C40021-ABF2-F65C-EB3F-6EEC95F8FCAD}"/>
                  </a:ext>
                </a:extLst>
              </p:cNvPr>
              <p:cNvSpPr/>
              <p:nvPr/>
            </p:nvSpPr>
            <p:spPr bwMode="auto">
              <a:xfrm>
                <a:off x="2816" y="1116"/>
                <a:ext cx="8" cy="9"/>
              </a:xfrm>
              <a:custGeom>
                <a:avLst/>
                <a:gdLst>
                  <a:gd name="T0" fmla="*/ 27 w 27"/>
                  <a:gd name="T1" fmla="*/ 23 h 32"/>
                  <a:gd name="T2" fmla="*/ 19 w 27"/>
                  <a:gd name="T3" fmla="*/ 30 h 32"/>
                  <a:gd name="T4" fmla="*/ 0 w 27"/>
                  <a:gd name="T5" fmla="*/ 8 h 32"/>
                  <a:gd name="T6" fmla="*/ 5 w 27"/>
                  <a:gd name="T7" fmla="*/ 2 h 32"/>
                  <a:gd name="T8" fmla="*/ 27 w 27"/>
                  <a:gd name="T9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32">
                    <a:moveTo>
                      <a:pt x="27" y="23"/>
                    </a:moveTo>
                    <a:cubicBezTo>
                      <a:pt x="27" y="30"/>
                      <a:pt x="25" y="32"/>
                      <a:pt x="19" y="30"/>
                    </a:cubicBezTo>
                    <a:cubicBezTo>
                      <a:pt x="8" y="27"/>
                      <a:pt x="1" y="20"/>
                      <a:pt x="0" y="8"/>
                    </a:cubicBezTo>
                    <a:cubicBezTo>
                      <a:pt x="0" y="4"/>
                      <a:pt x="3" y="0"/>
                      <a:pt x="5" y="2"/>
                    </a:cubicBezTo>
                    <a:cubicBezTo>
                      <a:pt x="13" y="8"/>
                      <a:pt x="25" y="12"/>
                      <a:pt x="27" y="23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109">
                <a:extLst>
                  <a:ext uri="{FF2B5EF4-FFF2-40B4-BE49-F238E27FC236}">
                    <a16:creationId xmlns:a16="http://schemas.microsoft.com/office/drawing/2014/main" id="{059751D5-A8D4-26C5-7872-DF9061D88293}"/>
                  </a:ext>
                </a:extLst>
              </p:cNvPr>
              <p:cNvSpPr/>
              <p:nvPr/>
            </p:nvSpPr>
            <p:spPr bwMode="auto">
              <a:xfrm>
                <a:off x="2891" y="993"/>
                <a:ext cx="7" cy="11"/>
              </a:xfrm>
              <a:custGeom>
                <a:avLst/>
                <a:gdLst>
                  <a:gd name="T0" fmla="*/ 27 w 27"/>
                  <a:gd name="T1" fmla="*/ 26 h 40"/>
                  <a:gd name="T2" fmla="*/ 22 w 27"/>
                  <a:gd name="T3" fmla="*/ 38 h 40"/>
                  <a:gd name="T4" fmla="*/ 12 w 27"/>
                  <a:gd name="T5" fmla="*/ 32 h 40"/>
                  <a:gd name="T6" fmla="*/ 2 w 27"/>
                  <a:gd name="T7" fmla="*/ 7 h 40"/>
                  <a:gd name="T8" fmla="*/ 3 w 27"/>
                  <a:gd name="T9" fmla="*/ 1 h 40"/>
                  <a:gd name="T10" fmla="*/ 8 w 27"/>
                  <a:gd name="T11" fmla="*/ 1 h 40"/>
                  <a:gd name="T12" fmla="*/ 27 w 27"/>
                  <a:gd name="T13" fmla="*/ 2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40">
                    <a:moveTo>
                      <a:pt x="27" y="26"/>
                    </a:moveTo>
                    <a:cubicBezTo>
                      <a:pt x="27" y="33"/>
                      <a:pt x="27" y="37"/>
                      <a:pt x="22" y="38"/>
                    </a:cubicBezTo>
                    <a:cubicBezTo>
                      <a:pt x="17" y="40"/>
                      <a:pt x="13" y="36"/>
                      <a:pt x="12" y="32"/>
                    </a:cubicBezTo>
                    <a:cubicBezTo>
                      <a:pt x="11" y="22"/>
                      <a:pt x="9" y="14"/>
                      <a:pt x="2" y="7"/>
                    </a:cubicBezTo>
                    <a:cubicBezTo>
                      <a:pt x="0" y="5"/>
                      <a:pt x="0" y="2"/>
                      <a:pt x="3" y="1"/>
                    </a:cubicBezTo>
                    <a:cubicBezTo>
                      <a:pt x="5" y="0"/>
                      <a:pt x="8" y="0"/>
                      <a:pt x="8" y="1"/>
                    </a:cubicBezTo>
                    <a:cubicBezTo>
                      <a:pt x="15" y="10"/>
                      <a:pt x="22" y="19"/>
                      <a:pt x="27" y="26"/>
                    </a:cubicBezTo>
                    <a:close/>
                  </a:path>
                </a:pathLst>
              </a:custGeom>
              <a:solidFill>
                <a:srgbClr val="F39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110">
                <a:extLst>
                  <a:ext uri="{FF2B5EF4-FFF2-40B4-BE49-F238E27FC236}">
                    <a16:creationId xmlns:a16="http://schemas.microsoft.com/office/drawing/2014/main" id="{68E392D3-E9FA-2011-3835-86F594D1BD9F}"/>
                  </a:ext>
                </a:extLst>
              </p:cNvPr>
              <p:cNvSpPr/>
              <p:nvPr/>
            </p:nvSpPr>
            <p:spPr bwMode="auto">
              <a:xfrm>
                <a:off x="2852" y="1069"/>
                <a:ext cx="7" cy="8"/>
              </a:xfrm>
              <a:custGeom>
                <a:avLst/>
                <a:gdLst>
                  <a:gd name="T0" fmla="*/ 22 w 23"/>
                  <a:gd name="T1" fmla="*/ 18 h 30"/>
                  <a:gd name="T2" fmla="*/ 14 w 23"/>
                  <a:gd name="T3" fmla="*/ 28 h 30"/>
                  <a:gd name="T4" fmla="*/ 1 w 23"/>
                  <a:gd name="T5" fmla="*/ 11 h 30"/>
                  <a:gd name="T6" fmla="*/ 13 w 23"/>
                  <a:gd name="T7" fmla="*/ 0 h 30"/>
                  <a:gd name="T8" fmla="*/ 22 w 23"/>
                  <a:gd name="T9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30">
                    <a:moveTo>
                      <a:pt x="22" y="18"/>
                    </a:moveTo>
                    <a:cubicBezTo>
                      <a:pt x="23" y="22"/>
                      <a:pt x="21" y="30"/>
                      <a:pt x="14" y="28"/>
                    </a:cubicBezTo>
                    <a:cubicBezTo>
                      <a:pt x="7" y="27"/>
                      <a:pt x="3" y="18"/>
                      <a:pt x="1" y="11"/>
                    </a:cubicBezTo>
                    <a:cubicBezTo>
                      <a:pt x="0" y="3"/>
                      <a:pt x="8" y="0"/>
                      <a:pt x="13" y="0"/>
                    </a:cubicBezTo>
                    <a:cubicBezTo>
                      <a:pt x="22" y="1"/>
                      <a:pt x="23" y="8"/>
                      <a:pt x="22" y="18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111">
                <a:extLst>
                  <a:ext uri="{FF2B5EF4-FFF2-40B4-BE49-F238E27FC236}">
                    <a16:creationId xmlns:a16="http://schemas.microsoft.com/office/drawing/2014/main" id="{FEAC7826-2C3F-A759-D5CE-A2C4F4D0075A}"/>
                  </a:ext>
                </a:extLst>
              </p:cNvPr>
              <p:cNvSpPr/>
              <p:nvPr/>
            </p:nvSpPr>
            <p:spPr bwMode="auto">
              <a:xfrm>
                <a:off x="2775" y="1115"/>
                <a:ext cx="10" cy="6"/>
              </a:xfrm>
              <a:custGeom>
                <a:avLst/>
                <a:gdLst>
                  <a:gd name="T0" fmla="*/ 19 w 36"/>
                  <a:gd name="T1" fmla="*/ 2 h 21"/>
                  <a:gd name="T2" fmla="*/ 36 w 36"/>
                  <a:gd name="T3" fmla="*/ 11 h 21"/>
                  <a:gd name="T4" fmla="*/ 25 w 36"/>
                  <a:gd name="T5" fmla="*/ 19 h 21"/>
                  <a:gd name="T6" fmla="*/ 1 w 36"/>
                  <a:gd name="T7" fmla="*/ 10 h 21"/>
                  <a:gd name="T8" fmla="*/ 19 w 36"/>
                  <a:gd name="T9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19" y="2"/>
                    </a:moveTo>
                    <a:cubicBezTo>
                      <a:pt x="24" y="6"/>
                      <a:pt x="35" y="0"/>
                      <a:pt x="36" y="11"/>
                    </a:cubicBezTo>
                    <a:cubicBezTo>
                      <a:pt x="36" y="17"/>
                      <a:pt x="29" y="21"/>
                      <a:pt x="25" y="19"/>
                    </a:cubicBezTo>
                    <a:cubicBezTo>
                      <a:pt x="17" y="15"/>
                      <a:pt x="2" y="21"/>
                      <a:pt x="1" y="10"/>
                    </a:cubicBezTo>
                    <a:cubicBezTo>
                      <a:pt x="0" y="2"/>
                      <a:pt x="13" y="6"/>
                      <a:pt x="19" y="2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112">
                <a:extLst>
                  <a:ext uri="{FF2B5EF4-FFF2-40B4-BE49-F238E27FC236}">
                    <a16:creationId xmlns:a16="http://schemas.microsoft.com/office/drawing/2014/main" id="{E77739E2-44EB-154A-3E81-F95854546495}"/>
                  </a:ext>
                </a:extLst>
              </p:cNvPr>
              <p:cNvSpPr/>
              <p:nvPr/>
            </p:nvSpPr>
            <p:spPr bwMode="auto">
              <a:xfrm>
                <a:off x="2778" y="1164"/>
                <a:ext cx="6" cy="6"/>
              </a:xfrm>
              <a:custGeom>
                <a:avLst/>
                <a:gdLst>
                  <a:gd name="T0" fmla="*/ 11 w 24"/>
                  <a:gd name="T1" fmla="*/ 0 h 23"/>
                  <a:gd name="T2" fmla="*/ 23 w 24"/>
                  <a:gd name="T3" fmla="*/ 10 h 23"/>
                  <a:gd name="T4" fmla="*/ 12 w 24"/>
                  <a:gd name="T5" fmla="*/ 23 h 23"/>
                  <a:gd name="T6" fmla="*/ 0 w 24"/>
                  <a:gd name="T7" fmla="*/ 13 h 23"/>
                  <a:gd name="T8" fmla="*/ 11 w 24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11" y="0"/>
                    </a:moveTo>
                    <a:cubicBezTo>
                      <a:pt x="18" y="0"/>
                      <a:pt x="22" y="3"/>
                      <a:pt x="23" y="10"/>
                    </a:cubicBezTo>
                    <a:cubicBezTo>
                      <a:pt x="24" y="18"/>
                      <a:pt x="20" y="23"/>
                      <a:pt x="12" y="23"/>
                    </a:cubicBezTo>
                    <a:cubicBezTo>
                      <a:pt x="5" y="23"/>
                      <a:pt x="0" y="20"/>
                      <a:pt x="0" y="13"/>
                    </a:cubicBezTo>
                    <a:cubicBezTo>
                      <a:pt x="0" y="7"/>
                      <a:pt x="3" y="1"/>
                      <a:pt x="11" y="0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113">
                <a:extLst>
                  <a:ext uri="{FF2B5EF4-FFF2-40B4-BE49-F238E27FC236}">
                    <a16:creationId xmlns:a16="http://schemas.microsoft.com/office/drawing/2014/main" id="{F2C48632-4468-E360-5389-7D4E4DE8DA84}"/>
                  </a:ext>
                </a:extLst>
              </p:cNvPr>
              <p:cNvSpPr/>
              <p:nvPr/>
            </p:nvSpPr>
            <p:spPr bwMode="auto">
              <a:xfrm>
                <a:off x="2849" y="1046"/>
                <a:ext cx="8" cy="7"/>
              </a:xfrm>
              <a:custGeom>
                <a:avLst/>
                <a:gdLst>
                  <a:gd name="T0" fmla="*/ 8 w 28"/>
                  <a:gd name="T1" fmla="*/ 24 h 25"/>
                  <a:gd name="T2" fmla="*/ 4 w 28"/>
                  <a:gd name="T3" fmla="*/ 20 h 25"/>
                  <a:gd name="T4" fmla="*/ 18 w 28"/>
                  <a:gd name="T5" fmla="*/ 1 h 25"/>
                  <a:gd name="T6" fmla="*/ 28 w 28"/>
                  <a:gd name="T7" fmla="*/ 11 h 25"/>
                  <a:gd name="T8" fmla="*/ 8 w 28"/>
                  <a:gd name="T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5">
                    <a:moveTo>
                      <a:pt x="8" y="24"/>
                    </a:moveTo>
                    <a:cubicBezTo>
                      <a:pt x="7" y="23"/>
                      <a:pt x="6" y="22"/>
                      <a:pt x="4" y="20"/>
                    </a:cubicBezTo>
                    <a:cubicBezTo>
                      <a:pt x="0" y="8"/>
                      <a:pt x="9" y="4"/>
                      <a:pt x="18" y="1"/>
                    </a:cubicBezTo>
                    <a:cubicBezTo>
                      <a:pt x="24" y="0"/>
                      <a:pt x="28" y="5"/>
                      <a:pt x="28" y="11"/>
                    </a:cubicBezTo>
                    <a:cubicBezTo>
                      <a:pt x="28" y="25"/>
                      <a:pt x="18" y="24"/>
                      <a:pt x="8" y="24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114">
                <a:extLst>
                  <a:ext uri="{FF2B5EF4-FFF2-40B4-BE49-F238E27FC236}">
                    <a16:creationId xmlns:a16="http://schemas.microsoft.com/office/drawing/2014/main" id="{4F36DA57-BB02-642D-7D7C-009AE5199311}"/>
                  </a:ext>
                </a:extLst>
              </p:cNvPr>
              <p:cNvSpPr/>
              <p:nvPr/>
            </p:nvSpPr>
            <p:spPr bwMode="auto">
              <a:xfrm>
                <a:off x="2816" y="1106"/>
                <a:ext cx="7" cy="6"/>
              </a:xfrm>
              <a:custGeom>
                <a:avLst/>
                <a:gdLst>
                  <a:gd name="T0" fmla="*/ 15 w 24"/>
                  <a:gd name="T1" fmla="*/ 23 h 23"/>
                  <a:gd name="T2" fmla="*/ 1 w 24"/>
                  <a:gd name="T3" fmla="*/ 9 h 23"/>
                  <a:gd name="T4" fmla="*/ 12 w 24"/>
                  <a:gd name="T5" fmla="*/ 1 h 23"/>
                  <a:gd name="T6" fmla="*/ 23 w 24"/>
                  <a:gd name="T7" fmla="*/ 11 h 23"/>
                  <a:gd name="T8" fmla="*/ 15 w 24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15" y="23"/>
                    </a:moveTo>
                    <a:cubicBezTo>
                      <a:pt x="8" y="21"/>
                      <a:pt x="2" y="16"/>
                      <a:pt x="1" y="9"/>
                    </a:cubicBezTo>
                    <a:cubicBezTo>
                      <a:pt x="0" y="2"/>
                      <a:pt x="7" y="1"/>
                      <a:pt x="12" y="1"/>
                    </a:cubicBezTo>
                    <a:cubicBezTo>
                      <a:pt x="20" y="0"/>
                      <a:pt x="24" y="3"/>
                      <a:pt x="23" y="11"/>
                    </a:cubicBezTo>
                    <a:cubicBezTo>
                      <a:pt x="23" y="17"/>
                      <a:pt x="22" y="22"/>
                      <a:pt x="15" y="23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115">
                <a:extLst>
                  <a:ext uri="{FF2B5EF4-FFF2-40B4-BE49-F238E27FC236}">
                    <a16:creationId xmlns:a16="http://schemas.microsoft.com/office/drawing/2014/main" id="{2F01C65A-F5EF-F119-5A1C-80A79559D8AB}"/>
                  </a:ext>
                </a:extLst>
              </p:cNvPr>
              <p:cNvSpPr/>
              <p:nvPr/>
            </p:nvSpPr>
            <p:spPr bwMode="auto">
              <a:xfrm>
                <a:off x="2836" y="1137"/>
                <a:ext cx="11" cy="6"/>
              </a:xfrm>
              <a:custGeom>
                <a:avLst/>
                <a:gdLst>
                  <a:gd name="T0" fmla="*/ 0 w 38"/>
                  <a:gd name="T1" fmla="*/ 4 h 22"/>
                  <a:gd name="T2" fmla="*/ 25 w 38"/>
                  <a:gd name="T3" fmla="*/ 3 h 22"/>
                  <a:gd name="T4" fmla="*/ 36 w 38"/>
                  <a:gd name="T5" fmla="*/ 9 h 22"/>
                  <a:gd name="T6" fmla="*/ 37 w 38"/>
                  <a:gd name="T7" fmla="*/ 16 h 22"/>
                  <a:gd name="T8" fmla="*/ 25 w 38"/>
                  <a:gd name="T9" fmla="*/ 17 h 22"/>
                  <a:gd name="T10" fmla="*/ 0 w 38"/>
                  <a:gd name="T11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2">
                    <a:moveTo>
                      <a:pt x="0" y="4"/>
                    </a:moveTo>
                    <a:cubicBezTo>
                      <a:pt x="9" y="2"/>
                      <a:pt x="17" y="8"/>
                      <a:pt x="25" y="3"/>
                    </a:cubicBezTo>
                    <a:cubicBezTo>
                      <a:pt x="30" y="0"/>
                      <a:pt x="34" y="5"/>
                      <a:pt x="36" y="9"/>
                    </a:cubicBezTo>
                    <a:cubicBezTo>
                      <a:pt x="37" y="11"/>
                      <a:pt x="38" y="14"/>
                      <a:pt x="37" y="16"/>
                    </a:cubicBezTo>
                    <a:cubicBezTo>
                      <a:pt x="34" y="22"/>
                      <a:pt x="28" y="19"/>
                      <a:pt x="25" y="17"/>
                    </a:cubicBezTo>
                    <a:cubicBezTo>
                      <a:pt x="17" y="13"/>
                      <a:pt x="5" y="17"/>
                      <a:pt x="0" y="4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116">
                <a:extLst>
                  <a:ext uri="{FF2B5EF4-FFF2-40B4-BE49-F238E27FC236}">
                    <a16:creationId xmlns:a16="http://schemas.microsoft.com/office/drawing/2014/main" id="{87125AE7-87A2-BEDC-097E-A6A9BAD7CBBA}"/>
                  </a:ext>
                </a:extLst>
              </p:cNvPr>
              <p:cNvSpPr/>
              <p:nvPr/>
            </p:nvSpPr>
            <p:spPr bwMode="auto">
              <a:xfrm>
                <a:off x="2804" y="1149"/>
                <a:ext cx="10" cy="6"/>
              </a:xfrm>
              <a:custGeom>
                <a:avLst/>
                <a:gdLst>
                  <a:gd name="T0" fmla="*/ 36 w 36"/>
                  <a:gd name="T1" fmla="*/ 23 h 23"/>
                  <a:gd name="T2" fmla="*/ 7 w 36"/>
                  <a:gd name="T3" fmla="*/ 17 h 23"/>
                  <a:gd name="T4" fmla="*/ 3 w 36"/>
                  <a:gd name="T5" fmla="*/ 6 h 23"/>
                  <a:gd name="T6" fmla="*/ 14 w 36"/>
                  <a:gd name="T7" fmla="*/ 4 h 23"/>
                  <a:gd name="T8" fmla="*/ 36 w 36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3">
                    <a:moveTo>
                      <a:pt x="36" y="23"/>
                    </a:moveTo>
                    <a:cubicBezTo>
                      <a:pt x="24" y="20"/>
                      <a:pt x="15" y="22"/>
                      <a:pt x="7" y="17"/>
                    </a:cubicBezTo>
                    <a:cubicBezTo>
                      <a:pt x="3" y="15"/>
                      <a:pt x="0" y="11"/>
                      <a:pt x="3" y="6"/>
                    </a:cubicBezTo>
                    <a:cubicBezTo>
                      <a:pt x="5" y="1"/>
                      <a:pt x="10" y="0"/>
                      <a:pt x="14" y="4"/>
                    </a:cubicBezTo>
                    <a:cubicBezTo>
                      <a:pt x="20" y="9"/>
                      <a:pt x="30" y="10"/>
                      <a:pt x="36" y="23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117">
                <a:extLst>
                  <a:ext uri="{FF2B5EF4-FFF2-40B4-BE49-F238E27FC236}">
                    <a16:creationId xmlns:a16="http://schemas.microsoft.com/office/drawing/2014/main" id="{BFE4C23B-6908-0925-A038-A6F2DA20BC29}"/>
                  </a:ext>
                </a:extLst>
              </p:cNvPr>
              <p:cNvSpPr/>
              <p:nvPr/>
            </p:nvSpPr>
            <p:spPr bwMode="auto">
              <a:xfrm>
                <a:off x="2902" y="986"/>
                <a:ext cx="6" cy="4"/>
              </a:xfrm>
              <a:custGeom>
                <a:avLst/>
                <a:gdLst>
                  <a:gd name="T0" fmla="*/ 13 w 23"/>
                  <a:gd name="T1" fmla="*/ 0 h 17"/>
                  <a:gd name="T2" fmla="*/ 23 w 23"/>
                  <a:gd name="T3" fmla="*/ 9 h 17"/>
                  <a:gd name="T4" fmla="*/ 11 w 23"/>
                  <a:gd name="T5" fmla="*/ 15 h 17"/>
                  <a:gd name="T6" fmla="*/ 1 w 23"/>
                  <a:gd name="T7" fmla="*/ 8 h 17"/>
                  <a:gd name="T8" fmla="*/ 13 w 23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3" y="0"/>
                    </a:moveTo>
                    <a:cubicBezTo>
                      <a:pt x="19" y="0"/>
                      <a:pt x="23" y="3"/>
                      <a:pt x="23" y="9"/>
                    </a:cubicBezTo>
                    <a:cubicBezTo>
                      <a:pt x="23" y="17"/>
                      <a:pt x="16" y="15"/>
                      <a:pt x="11" y="15"/>
                    </a:cubicBezTo>
                    <a:cubicBezTo>
                      <a:pt x="6" y="16"/>
                      <a:pt x="0" y="15"/>
                      <a:pt x="1" y="8"/>
                    </a:cubicBezTo>
                    <a:cubicBezTo>
                      <a:pt x="2" y="1"/>
                      <a:pt x="7" y="0"/>
                      <a:pt x="13" y="0"/>
                    </a:cubicBezTo>
                    <a:close/>
                  </a:path>
                </a:pathLst>
              </a:custGeom>
              <a:solidFill>
                <a:srgbClr val="F39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" name="Freeform 118">
                <a:extLst>
                  <a:ext uri="{FF2B5EF4-FFF2-40B4-BE49-F238E27FC236}">
                    <a16:creationId xmlns:a16="http://schemas.microsoft.com/office/drawing/2014/main" id="{E4B61E18-2576-A116-45EB-094877BAB7FD}"/>
                  </a:ext>
                </a:extLst>
              </p:cNvPr>
              <p:cNvSpPr/>
              <p:nvPr/>
            </p:nvSpPr>
            <p:spPr bwMode="auto">
              <a:xfrm>
                <a:off x="2984" y="1050"/>
                <a:ext cx="6" cy="4"/>
              </a:xfrm>
              <a:custGeom>
                <a:avLst/>
                <a:gdLst>
                  <a:gd name="T0" fmla="*/ 25 w 25"/>
                  <a:gd name="T1" fmla="*/ 6 h 16"/>
                  <a:gd name="T2" fmla="*/ 11 w 25"/>
                  <a:gd name="T3" fmla="*/ 16 h 16"/>
                  <a:gd name="T4" fmla="*/ 0 w 25"/>
                  <a:gd name="T5" fmla="*/ 6 h 16"/>
                  <a:gd name="T6" fmla="*/ 11 w 25"/>
                  <a:gd name="T7" fmla="*/ 2 h 16"/>
                  <a:gd name="T8" fmla="*/ 25 w 25"/>
                  <a:gd name="T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25" y="6"/>
                    </a:moveTo>
                    <a:cubicBezTo>
                      <a:pt x="22" y="13"/>
                      <a:pt x="16" y="16"/>
                      <a:pt x="11" y="16"/>
                    </a:cubicBezTo>
                    <a:cubicBezTo>
                      <a:pt x="5" y="16"/>
                      <a:pt x="0" y="11"/>
                      <a:pt x="0" y="6"/>
                    </a:cubicBezTo>
                    <a:cubicBezTo>
                      <a:pt x="0" y="0"/>
                      <a:pt x="7" y="2"/>
                      <a:pt x="11" y="2"/>
                    </a:cubicBezTo>
                    <a:cubicBezTo>
                      <a:pt x="16" y="2"/>
                      <a:pt x="22" y="0"/>
                      <a:pt x="25" y="6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" name="Freeform 119">
                <a:extLst>
                  <a:ext uri="{FF2B5EF4-FFF2-40B4-BE49-F238E27FC236}">
                    <a16:creationId xmlns:a16="http://schemas.microsoft.com/office/drawing/2014/main" id="{F621B825-265D-A914-FB8B-4ED574B6BCAC}"/>
                  </a:ext>
                </a:extLst>
              </p:cNvPr>
              <p:cNvSpPr/>
              <p:nvPr/>
            </p:nvSpPr>
            <p:spPr bwMode="auto">
              <a:xfrm>
                <a:off x="2861" y="1081"/>
                <a:ext cx="6" cy="5"/>
              </a:xfrm>
              <a:custGeom>
                <a:avLst/>
                <a:gdLst>
                  <a:gd name="T0" fmla="*/ 9 w 23"/>
                  <a:gd name="T1" fmla="*/ 0 h 19"/>
                  <a:gd name="T2" fmla="*/ 22 w 23"/>
                  <a:gd name="T3" fmla="*/ 11 h 19"/>
                  <a:gd name="T4" fmla="*/ 14 w 23"/>
                  <a:gd name="T5" fmla="*/ 18 h 19"/>
                  <a:gd name="T6" fmla="*/ 2 w 23"/>
                  <a:gd name="T7" fmla="*/ 7 h 19"/>
                  <a:gd name="T8" fmla="*/ 9 w 23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9" y="0"/>
                    </a:moveTo>
                    <a:cubicBezTo>
                      <a:pt x="15" y="0"/>
                      <a:pt x="21" y="3"/>
                      <a:pt x="22" y="11"/>
                    </a:cubicBezTo>
                    <a:cubicBezTo>
                      <a:pt x="23" y="16"/>
                      <a:pt x="18" y="17"/>
                      <a:pt x="14" y="18"/>
                    </a:cubicBezTo>
                    <a:cubicBezTo>
                      <a:pt x="6" y="19"/>
                      <a:pt x="5" y="12"/>
                      <a:pt x="2" y="7"/>
                    </a:cubicBezTo>
                    <a:cubicBezTo>
                      <a:pt x="0" y="2"/>
                      <a:pt x="3" y="0"/>
                      <a:pt x="9" y="0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" name="Freeform 120">
                <a:extLst>
                  <a:ext uri="{FF2B5EF4-FFF2-40B4-BE49-F238E27FC236}">
                    <a16:creationId xmlns:a16="http://schemas.microsoft.com/office/drawing/2014/main" id="{A96FCB60-DA3A-6791-C6B3-7CED795F84D4}"/>
                  </a:ext>
                </a:extLst>
              </p:cNvPr>
              <p:cNvSpPr/>
              <p:nvPr/>
            </p:nvSpPr>
            <p:spPr bwMode="auto">
              <a:xfrm>
                <a:off x="2856" y="1039"/>
                <a:ext cx="5" cy="5"/>
              </a:xfrm>
              <a:custGeom>
                <a:avLst/>
                <a:gdLst>
                  <a:gd name="T0" fmla="*/ 9 w 18"/>
                  <a:gd name="T1" fmla="*/ 21 h 21"/>
                  <a:gd name="T2" fmla="*/ 1 w 18"/>
                  <a:gd name="T3" fmla="*/ 9 h 21"/>
                  <a:gd name="T4" fmla="*/ 9 w 18"/>
                  <a:gd name="T5" fmla="*/ 0 h 21"/>
                  <a:gd name="T6" fmla="*/ 18 w 18"/>
                  <a:gd name="T7" fmla="*/ 9 h 21"/>
                  <a:gd name="T8" fmla="*/ 9 w 18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9" y="21"/>
                    </a:moveTo>
                    <a:cubicBezTo>
                      <a:pt x="3" y="20"/>
                      <a:pt x="2" y="14"/>
                      <a:pt x="1" y="9"/>
                    </a:cubicBezTo>
                    <a:cubicBezTo>
                      <a:pt x="0" y="4"/>
                      <a:pt x="3" y="0"/>
                      <a:pt x="9" y="0"/>
                    </a:cubicBezTo>
                    <a:cubicBezTo>
                      <a:pt x="14" y="0"/>
                      <a:pt x="18" y="4"/>
                      <a:pt x="18" y="9"/>
                    </a:cubicBezTo>
                    <a:cubicBezTo>
                      <a:pt x="18" y="14"/>
                      <a:pt x="15" y="19"/>
                      <a:pt x="9" y="21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" name="Freeform 121">
                <a:extLst>
                  <a:ext uri="{FF2B5EF4-FFF2-40B4-BE49-F238E27FC236}">
                    <a16:creationId xmlns:a16="http://schemas.microsoft.com/office/drawing/2014/main" id="{181453AB-DB2D-F9FB-777F-FAA28E348C18}"/>
                  </a:ext>
                </a:extLst>
              </p:cNvPr>
              <p:cNvSpPr/>
              <p:nvPr/>
            </p:nvSpPr>
            <p:spPr bwMode="auto">
              <a:xfrm>
                <a:off x="2818" y="1065"/>
                <a:ext cx="8" cy="4"/>
              </a:xfrm>
              <a:custGeom>
                <a:avLst/>
                <a:gdLst>
                  <a:gd name="T0" fmla="*/ 27 w 27"/>
                  <a:gd name="T1" fmla="*/ 15 h 16"/>
                  <a:gd name="T2" fmla="*/ 25 w 27"/>
                  <a:gd name="T3" fmla="*/ 15 h 16"/>
                  <a:gd name="T4" fmla="*/ 1 w 27"/>
                  <a:gd name="T5" fmla="*/ 5 h 16"/>
                  <a:gd name="T6" fmla="*/ 5 w 27"/>
                  <a:gd name="T7" fmla="*/ 0 h 16"/>
                  <a:gd name="T8" fmla="*/ 27 w 27"/>
                  <a:gd name="T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27" y="15"/>
                    </a:moveTo>
                    <a:cubicBezTo>
                      <a:pt x="27" y="15"/>
                      <a:pt x="26" y="15"/>
                      <a:pt x="25" y="15"/>
                    </a:cubicBezTo>
                    <a:cubicBezTo>
                      <a:pt x="16" y="16"/>
                      <a:pt x="7" y="14"/>
                      <a:pt x="1" y="5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16" y="0"/>
                      <a:pt x="23" y="5"/>
                      <a:pt x="27" y="15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" name="Freeform 122">
                <a:extLst>
                  <a:ext uri="{FF2B5EF4-FFF2-40B4-BE49-F238E27FC236}">
                    <a16:creationId xmlns:a16="http://schemas.microsoft.com/office/drawing/2014/main" id="{4D40AFEB-FF5A-F226-8A11-4E3475A4327A}"/>
                  </a:ext>
                </a:extLst>
              </p:cNvPr>
              <p:cNvSpPr/>
              <p:nvPr/>
            </p:nvSpPr>
            <p:spPr bwMode="auto">
              <a:xfrm>
                <a:off x="2857" y="1062"/>
                <a:ext cx="7" cy="7"/>
              </a:xfrm>
              <a:custGeom>
                <a:avLst/>
                <a:gdLst>
                  <a:gd name="T0" fmla="*/ 9 w 22"/>
                  <a:gd name="T1" fmla="*/ 0 h 25"/>
                  <a:gd name="T2" fmla="*/ 22 w 22"/>
                  <a:gd name="T3" fmla="*/ 18 h 25"/>
                  <a:gd name="T4" fmla="*/ 20 w 22"/>
                  <a:gd name="T5" fmla="*/ 23 h 25"/>
                  <a:gd name="T6" fmla="*/ 9 w 22"/>
                  <a:gd name="T7" fmla="*/ 19 h 25"/>
                  <a:gd name="T8" fmla="*/ 4 w 22"/>
                  <a:gd name="T9" fmla="*/ 9 h 25"/>
                  <a:gd name="T10" fmla="*/ 9 w 22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5">
                    <a:moveTo>
                      <a:pt x="9" y="0"/>
                    </a:moveTo>
                    <a:cubicBezTo>
                      <a:pt x="21" y="1"/>
                      <a:pt x="15" y="14"/>
                      <a:pt x="22" y="18"/>
                    </a:cubicBezTo>
                    <a:cubicBezTo>
                      <a:pt x="21" y="19"/>
                      <a:pt x="21" y="22"/>
                      <a:pt x="20" y="23"/>
                    </a:cubicBezTo>
                    <a:cubicBezTo>
                      <a:pt x="15" y="25"/>
                      <a:pt x="12" y="21"/>
                      <a:pt x="9" y="19"/>
                    </a:cubicBezTo>
                    <a:cubicBezTo>
                      <a:pt x="6" y="16"/>
                      <a:pt x="0" y="15"/>
                      <a:pt x="4" y="9"/>
                    </a:cubicBezTo>
                    <a:cubicBezTo>
                      <a:pt x="5" y="6"/>
                      <a:pt x="7" y="3"/>
                      <a:pt x="9" y="0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" name="Freeform 123">
                <a:extLst>
                  <a:ext uri="{FF2B5EF4-FFF2-40B4-BE49-F238E27FC236}">
                    <a16:creationId xmlns:a16="http://schemas.microsoft.com/office/drawing/2014/main" id="{C981C321-759C-622D-138C-B0FBC9AD9C1A}"/>
                  </a:ext>
                </a:extLst>
              </p:cNvPr>
              <p:cNvSpPr/>
              <p:nvPr/>
            </p:nvSpPr>
            <p:spPr bwMode="auto">
              <a:xfrm>
                <a:off x="2830" y="1078"/>
                <a:ext cx="4" cy="5"/>
              </a:xfrm>
              <a:custGeom>
                <a:avLst/>
                <a:gdLst>
                  <a:gd name="T0" fmla="*/ 9 w 17"/>
                  <a:gd name="T1" fmla="*/ 20 h 20"/>
                  <a:gd name="T2" fmla="*/ 0 w 17"/>
                  <a:gd name="T3" fmla="*/ 12 h 20"/>
                  <a:gd name="T4" fmla="*/ 7 w 17"/>
                  <a:gd name="T5" fmla="*/ 1 h 20"/>
                  <a:gd name="T6" fmla="*/ 15 w 17"/>
                  <a:gd name="T7" fmla="*/ 10 h 20"/>
                  <a:gd name="T8" fmla="*/ 9 w 17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9" y="20"/>
                    </a:moveTo>
                    <a:cubicBezTo>
                      <a:pt x="4" y="20"/>
                      <a:pt x="0" y="18"/>
                      <a:pt x="0" y="12"/>
                    </a:cubicBezTo>
                    <a:cubicBezTo>
                      <a:pt x="0" y="7"/>
                      <a:pt x="2" y="3"/>
                      <a:pt x="7" y="1"/>
                    </a:cubicBezTo>
                    <a:cubicBezTo>
                      <a:pt x="14" y="0"/>
                      <a:pt x="14" y="6"/>
                      <a:pt x="15" y="10"/>
                    </a:cubicBezTo>
                    <a:cubicBezTo>
                      <a:pt x="17" y="16"/>
                      <a:pt x="14" y="19"/>
                      <a:pt x="9" y="20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" name="Freeform 124">
                <a:extLst>
                  <a:ext uri="{FF2B5EF4-FFF2-40B4-BE49-F238E27FC236}">
                    <a16:creationId xmlns:a16="http://schemas.microsoft.com/office/drawing/2014/main" id="{EC963114-231C-6E7E-D0BE-F1A56783EBF4}"/>
                  </a:ext>
                </a:extLst>
              </p:cNvPr>
              <p:cNvSpPr/>
              <p:nvPr/>
            </p:nvSpPr>
            <p:spPr bwMode="auto">
              <a:xfrm>
                <a:off x="2821" y="1130"/>
                <a:ext cx="10" cy="3"/>
              </a:xfrm>
              <a:custGeom>
                <a:avLst/>
                <a:gdLst>
                  <a:gd name="T0" fmla="*/ 0 w 37"/>
                  <a:gd name="T1" fmla="*/ 9 h 13"/>
                  <a:gd name="T2" fmla="*/ 31 w 37"/>
                  <a:gd name="T3" fmla="*/ 4 h 13"/>
                  <a:gd name="T4" fmla="*/ 20 w 37"/>
                  <a:gd name="T5" fmla="*/ 12 h 13"/>
                  <a:gd name="T6" fmla="*/ 0 w 37"/>
                  <a:gd name="T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13">
                    <a:moveTo>
                      <a:pt x="0" y="9"/>
                    </a:moveTo>
                    <a:cubicBezTo>
                      <a:pt x="12" y="3"/>
                      <a:pt x="21" y="0"/>
                      <a:pt x="31" y="4"/>
                    </a:cubicBezTo>
                    <a:cubicBezTo>
                      <a:pt x="37" y="7"/>
                      <a:pt x="30" y="13"/>
                      <a:pt x="20" y="12"/>
                    </a:cubicBezTo>
                    <a:cubicBezTo>
                      <a:pt x="14" y="11"/>
                      <a:pt x="9" y="10"/>
                      <a:pt x="0" y="9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" name="Freeform 125">
                <a:extLst>
                  <a:ext uri="{FF2B5EF4-FFF2-40B4-BE49-F238E27FC236}">
                    <a16:creationId xmlns:a16="http://schemas.microsoft.com/office/drawing/2014/main" id="{2AFF517A-68E0-590A-32F7-E7F7507A9DE4}"/>
                  </a:ext>
                </a:extLst>
              </p:cNvPr>
              <p:cNvSpPr/>
              <p:nvPr/>
            </p:nvSpPr>
            <p:spPr bwMode="auto">
              <a:xfrm>
                <a:off x="2886" y="1113"/>
                <a:ext cx="4" cy="5"/>
              </a:xfrm>
              <a:custGeom>
                <a:avLst/>
                <a:gdLst>
                  <a:gd name="T0" fmla="*/ 15 w 15"/>
                  <a:gd name="T1" fmla="*/ 13 h 19"/>
                  <a:gd name="T2" fmla="*/ 10 w 15"/>
                  <a:gd name="T3" fmla="*/ 19 h 19"/>
                  <a:gd name="T4" fmla="*/ 1 w 15"/>
                  <a:gd name="T5" fmla="*/ 8 h 19"/>
                  <a:gd name="T6" fmla="*/ 5 w 15"/>
                  <a:gd name="T7" fmla="*/ 2 h 19"/>
                  <a:gd name="T8" fmla="*/ 15 w 15"/>
                  <a:gd name="T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15" y="13"/>
                    </a:moveTo>
                    <a:cubicBezTo>
                      <a:pt x="15" y="17"/>
                      <a:pt x="14" y="19"/>
                      <a:pt x="10" y="19"/>
                    </a:cubicBezTo>
                    <a:cubicBezTo>
                      <a:pt x="4" y="18"/>
                      <a:pt x="1" y="14"/>
                      <a:pt x="1" y="8"/>
                    </a:cubicBezTo>
                    <a:cubicBezTo>
                      <a:pt x="0" y="5"/>
                      <a:pt x="2" y="0"/>
                      <a:pt x="5" y="2"/>
                    </a:cubicBezTo>
                    <a:cubicBezTo>
                      <a:pt x="9" y="4"/>
                      <a:pt x="12" y="9"/>
                      <a:pt x="15" y="13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" name="Freeform 126">
                <a:extLst>
                  <a:ext uri="{FF2B5EF4-FFF2-40B4-BE49-F238E27FC236}">
                    <a16:creationId xmlns:a16="http://schemas.microsoft.com/office/drawing/2014/main" id="{477695FF-04E7-F486-E84D-1E182E7FF6D0}"/>
                  </a:ext>
                </a:extLst>
              </p:cNvPr>
              <p:cNvSpPr/>
              <p:nvPr/>
            </p:nvSpPr>
            <p:spPr bwMode="auto">
              <a:xfrm>
                <a:off x="2832" y="1122"/>
                <a:ext cx="7" cy="4"/>
              </a:xfrm>
              <a:custGeom>
                <a:avLst/>
                <a:gdLst>
                  <a:gd name="T0" fmla="*/ 0 w 23"/>
                  <a:gd name="T1" fmla="*/ 1 h 15"/>
                  <a:gd name="T2" fmla="*/ 23 w 23"/>
                  <a:gd name="T3" fmla="*/ 9 h 15"/>
                  <a:gd name="T4" fmla="*/ 20 w 23"/>
                  <a:gd name="T5" fmla="*/ 13 h 15"/>
                  <a:gd name="T6" fmla="*/ 0 w 23"/>
                  <a:gd name="T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0" y="1"/>
                    </a:moveTo>
                    <a:cubicBezTo>
                      <a:pt x="12" y="0"/>
                      <a:pt x="19" y="2"/>
                      <a:pt x="23" y="9"/>
                    </a:cubicBezTo>
                    <a:cubicBezTo>
                      <a:pt x="23" y="10"/>
                      <a:pt x="21" y="13"/>
                      <a:pt x="20" y="13"/>
                    </a:cubicBezTo>
                    <a:cubicBezTo>
                      <a:pt x="11" y="15"/>
                      <a:pt x="7" y="8"/>
                      <a:pt x="0" y="1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" name="Freeform 127">
                <a:extLst>
                  <a:ext uri="{FF2B5EF4-FFF2-40B4-BE49-F238E27FC236}">
                    <a16:creationId xmlns:a16="http://schemas.microsoft.com/office/drawing/2014/main" id="{63B8C0F4-8C63-1127-4383-33C16A401AB3}"/>
                  </a:ext>
                </a:extLst>
              </p:cNvPr>
              <p:cNvSpPr/>
              <p:nvPr/>
            </p:nvSpPr>
            <p:spPr bwMode="auto">
              <a:xfrm>
                <a:off x="2815" y="1095"/>
                <a:ext cx="6" cy="5"/>
              </a:xfrm>
              <a:custGeom>
                <a:avLst/>
                <a:gdLst>
                  <a:gd name="T0" fmla="*/ 4 w 21"/>
                  <a:gd name="T1" fmla="*/ 16 h 19"/>
                  <a:gd name="T2" fmla="*/ 13 w 21"/>
                  <a:gd name="T3" fmla="*/ 3 h 19"/>
                  <a:gd name="T4" fmla="*/ 19 w 21"/>
                  <a:gd name="T5" fmla="*/ 11 h 19"/>
                  <a:gd name="T6" fmla="*/ 4 w 21"/>
                  <a:gd name="T7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9">
                    <a:moveTo>
                      <a:pt x="4" y="16"/>
                    </a:moveTo>
                    <a:cubicBezTo>
                      <a:pt x="6" y="11"/>
                      <a:pt x="0" y="0"/>
                      <a:pt x="13" y="3"/>
                    </a:cubicBezTo>
                    <a:cubicBezTo>
                      <a:pt x="17" y="4"/>
                      <a:pt x="21" y="7"/>
                      <a:pt x="19" y="11"/>
                    </a:cubicBezTo>
                    <a:cubicBezTo>
                      <a:pt x="17" y="19"/>
                      <a:pt x="10" y="15"/>
                      <a:pt x="4" y="16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" name="Freeform 128">
                <a:extLst>
                  <a:ext uri="{FF2B5EF4-FFF2-40B4-BE49-F238E27FC236}">
                    <a16:creationId xmlns:a16="http://schemas.microsoft.com/office/drawing/2014/main" id="{03EEBA34-EEBE-E2E5-1A88-C79C26387B74}"/>
                  </a:ext>
                </a:extLst>
              </p:cNvPr>
              <p:cNvSpPr/>
              <p:nvPr/>
            </p:nvSpPr>
            <p:spPr bwMode="auto">
              <a:xfrm>
                <a:off x="2883" y="1106"/>
                <a:ext cx="4" cy="5"/>
              </a:xfrm>
              <a:custGeom>
                <a:avLst/>
                <a:gdLst>
                  <a:gd name="T0" fmla="*/ 12 w 15"/>
                  <a:gd name="T1" fmla="*/ 20 h 20"/>
                  <a:gd name="T2" fmla="*/ 3 w 15"/>
                  <a:gd name="T3" fmla="*/ 5 h 20"/>
                  <a:gd name="T4" fmla="*/ 8 w 15"/>
                  <a:gd name="T5" fmla="*/ 1 h 20"/>
                  <a:gd name="T6" fmla="*/ 12 w 15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0">
                    <a:moveTo>
                      <a:pt x="12" y="20"/>
                    </a:moveTo>
                    <a:cubicBezTo>
                      <a:pt x="4" y="16"/>
                      <a:pt x="0" y="12"/>
                      <a:pt x="3" y="5"/>
                    </a:cubicBezTo>
                    <a:cubicBezTo>
                      <a:pt x="4" y="2"/>
                      <a:pt x="6" y="0"/>
                      <a:pt x="8" y="1"/>
                    </a:cubicBezTo>
                    <a:cubicBezTo>
                      <a:pt x="15" y="6"/>
                      <a:pt x="13" y="12"/>
                      <a:pt x="12" y="20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" name="Freeform 129">
                <a:extLst>
                  <a:ext uri="{FF2B5EF4-FFF2-40B4-BE49-F238E27FC236}">
                    <a16:creationId xmlns:a16="http://schemas.microsoft.com/office/drawing/2014/main" id="{CF4E323C-480F-EF15-3BDE-034BD73D394A}"/>
                  </a:ext>
                </a:extLst>
              </p:cNvPr>
              <p:cNvSpPr/>
              <p:nvPr/>
            </p:nvSpPr>
            <p:spPr bwMode="auto">
              <a:xfrm>
                <a:off x="2933" y="957"/>
                <a:ext cx="6" cy="3"/>
              </a:xfrm>
              <a:custGeom>
                <a:avLst/>
                <a:gdLst>
                  <a:gd name="T0" fmla="*/ 6 w 22"/>
                  <a:gd name="T1" fmla="*/ 0 h 12"/>
                  <a:gd name="T2" fmla="*/ 18 w 22"/>
                  <a:gd name="T3" fmla="*/ 5 h 12"/>
                  <a:gd name="T4" fmla="*/ 17 w 22"/>
                  <a:gd name="T5" fmla="*/ 12 h 12"/>
                  <a:gd name="T6" fmla="*/ 0 w 22"/>
                  <a:gd name="T7" fmla="*/ 4 h 12"/>
                  <a:gd name="T8" fmla="*/ 6 w 2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6" y="0"/>
                    </a:moveTo>
                    <a:cubicBezTo>
                      <a:pt x="11" y="1"/>
                      <a:pt x="15" y="0"/>
                      <a:pt x="18" y="5"/>
                    </a:cubicBezTo>
                    <a:cubicBezTo>
                      <a:pt x="19" y="7"/>
                      <a:pt x="22" y="12"/>
                      <a:pt x="17" y="12"/>
                    </a:cubicBezTo>
                    <a:cubicBezTo>
                      <a:pt x="11" y="11"/>
                      <a:pt x="3" y="11"/>
                      <a:pt x="0" y="4"/>
                    </a:cubicBezTo>
                    <a:cubicBezTo>
                      <a:pt x="0" y="4"/>
                      <a:pt x="4" y="2"/>
                      <a:pt x="6" y="0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" name="Freeform 130">
                <a:extLst>
                  <a:ext uri="{FF2B5EF4-FFF2-40B4-BE49-F238E27FC236}">
                    <a16:creationId xmlns:a16="http://schemas.microsoft.com/office/drawing/2014/main" id="{4E0DE7B0-D6D0-60FD-3415-A339A0CF2B83}"/>
                  </a:ext>
                </a:extLst>
              </p:cNvPr>
              <p:cNvSpPr/>
              <p:nvPr/>
            </p:nvSpPr>
            <p:spPr bwMode="auto">
              <a:xfrm>
                <a:off x="2857" y="1058"/>
                <a:ext cx="5" cy="4"/>
              </a:xfrm>
              <a:custGeom>
                <a:avLst/>
                <a:gdLst>
                  <a:gd name="T0" fmla="*/ 11 w 17"/>
                  <a:gd name="T1" fmla="*/ 16 h 16"/>
                  <a:gd name="T2" fmla="*/ 1 w 17"/>
                  <a:gd name="T3" fmla="*/ 4 h 16"/>
                  <a:gd name="T4" fmla="*/ 9 w 17"/>
                  <a:gd name="T5" fmla="*/ 2 h 16"/>
                  <a:gd name="T6" fmla="*/ 11 w 17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6">
                    <a:moveTo>
                      <a:pt x="11" y="16"/>
                    </a:moveTo>
                    <a:cubicBezTo>
                      <a:pt x="6" y="13"/>
                      <a:pt x="0" y="11"/>
                      <a:pt x="1" y="4"/>
                    </a:cubicBezTo>
                    <a:cubicBezTo>
                      <a:pt x="2" y="0"/>
                      <a:pt x="6" y="0"/>
                      <a:pt x="9" y="2"/>
                    </a:cubicBezTo>
                    <a:cubicBezTo>
                      <a:pt x="17" y="6"/>
                      <a:pt x="14" y="11"/>
                      <a:pt x="11" y="16"/>
                    </a:cubicBezTo>
                    <a:close/>
                  </a:path>
                </a:pathLst>
              </a:custGeom>
              <a:solidFill>
                <a:srgbClr val="F39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" name="Freeform 131">
                <a:extLst>
                  <a:ext uri="{FF2B5EF4-FFF2-40B4-BE49-F238E27FC236}">
                    <a16:creationId xmlns:a16="http://schemas.microsoft.com/office/drawing/2014/main" id="{0F762262-A240-F809-6314-FB7E7369B828}"/>
                  </a:ext>
                </a:extLst>
              </p:cNvPr>
              <p:cNvSpPr/>
              <p:nvPr/>
            </p:nvSpPr>
            <p:spPr bwMode="auto">
              <a:xfrm>
                <a:off x="2929" y="970"/>
                <a:ext cx="5" cy="3"/>
              </a:xfrm>
              <a:custGeom>
                <a:avLst/>
                <a:gdLst>
                  <a:gd name="T0" fmla="*/ 0 w 17"/>
                  <a:gd name="T1" fmla="*/ 6 h 13"/>
                  <a:gd name="T2" fmla="*/ 17 w 17"/>
                  <a:gd name="T3" fmla="*/ 5 h 13"/>
                  <a:gd name="T4" fmla="*/ 16 w 17"/>
                  <a:gd name="T5" fmla="*/ 10 h 13"/>
                  <a:gd name="T6" fmla="*/ 0 w 17"/>
                  <a:gd name="T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0" y="6"/>
                    </a:moveTo>
                    <a:cubicBezTo>
                      <a:pt x="7" y="0"/>
                      <a:pt x="12" y="1"/>
                      <a:pt x="17" y="5"/>
                    </a:cubicBezTo>
                    <a:cubicBezTo>
                      <a:pt x="17" y="6"/>
                      <a:pt x="17" y="10"/>
                      <a:pt x="16" y="10"/>
                    </a:cubicBezTo>
                    <a:cubicBezTo>
                      <a:pt x="11" y="13"/>
                      <a:pt x="7" y="9"/>
                      <a:pt x="0" y="6"/>
                    </a:cubicBezTo>
                    <a:close/>
                  </a:path>
                </a:pathLst>
              </a:custGeom>
              <a:solidFill>
                <a:srgbClr val="F08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" name="Freeform 132">
                <a:extLst>
                  <a:ext uri="{FF2B5EF4-FFF2-40B4-BE49-F238E27FC236}">
                    <a16:creationId xmlns:a16="http://schemas.microsoft.com/office/drawing/2014/main" id="{C87505B6-7AA3-505B-19B0-663F8BF70BD8}"/>
                  </a:ext>
                </a:extLst>
              </p:cNvPr>
              <p:cNvSpPr/>
              <p:nvPr/>
            </p:nvSpPr>
            <p:spPr bwMode="auto">
              <a:xfrm>
                <a:off x="2385" y="1189"/>
                <a:ext cx="68" cy="61"/>
              </a:xfrm>
              <a:custGeom>
                <a:avLst/>
                <a:gdLst>
                  <a:gd name="T0" fmla="*/ 0 w 250"/>
                  <a:gd name="T1" fmla="*/ 143 h 222"/>
                  <a:gd name="T2" fmla="*/ 58 w 250"/>
                  <a:gd name="T3" fmla="*/ 130 h 222"/>
                  <a:gd name="T4" fmla="*/ 75 w 250"/>
                  <a:gd name="T5" fmla="*/ 128 h 222"/>
                  <a:gd name="T6" fmla="*/ 78 w 250"/>
                  <a:gd name="T7" fmla="*/ 122 h 222"/>
                  <a:gd name="T8" fmla="*/ 64 w 250"/>
                  <a:gd name="T9" fmla="*/ 115 h 222"/>
                  <a:gd name="T10" fmla="*/ 57 w 250"/>
                  <a:gd name="T11" fmla="*/ 110 h 222"/>
                  <a:gd name="T12" fmla="*/ 82 w 250"/>
                  <a:gd name="T13" fmla="*/ 93 h 222"/>
                  <a:gd name="T14" fmla="*/ 106 w 250"/>
                  <a:gd name="T15" fmla="*/ 94 h 222"/>
                  <a:gd name="T16" fmla="*/ 123 w 250"/>
                  <a:gd name="T17" fmla="*/ 93 h 222"/>
                  <a:gd name="T18" fmla="*/ 154 w 250"/>
                  <a:gd name="T19" fmla="*/ 81 h 222"/>
                  <a:gd name="T20" fmla="*/ 167 w 250"/>
                  <a:gd name="T21" fmla="*/ 83 h 222"/>
                  <a:gd name="T22" fmla="*/ 174 w 250"/>
                  <a:gd name="T23" fmla="*/ 76 h 222"/>
                  <a:gd name="T24" fmla="*/ 167 w 250"/>
                  <a:gd name="T25" fmla="*/ 72 h 222"/>
                  <a:gd name="T26" fmla="*/ 145 w 250"/>
                  <a:gd name="T27" fmla="*/ 52 h 222"/>
                  <a:gd name="T28" fmla="*/ 140 w 250"/>
                  <a:gd name="T29" fmla="*/ 39 h 222"/>
                  <a:gd name="T30" fmla="*/ 145 w 250"/>
                  <a:gd name="T31" fmla="*/ 20 h 222"/>
                  <a:gd name="T32" fmla="*/ 160 w 250"/>
                  <a:gd name="T33" fmla="*/ 11 h 222"/>
                  <a:gd name="T34" fmla="*/ 182 w 250"/>
                  <a:gd name="T35" fmla="*/ 9 h 222"/>
                  <a:gd name="T36" fmla="*/ 186 w 250"/>
                  <a:gd name="T37" fmla="*/ 19 h 222"/>
                  <a:gd name="T38" fmla="*/ 178 w 250"/>
                  <a:gd name="T39" fmla="*/ 23 h 222"/>
                  <a:gd name="T40" fmla="*/ 165 w 250"/>
                  <a:gd name="T41" fmla="*/ 23 h 222"/>
                  <a:gd name="T42" fmla="*/ 153 w 250"/>
                  <a:gd name="T43" fmla="*/ 30 h 222"/>
                  <a:gd name="T44" fmla="*/ 160 w 250"/>
                  <a:gd name="T45" fmla="*/ 41 h 222"/>
                  <a:gd name="T46" fmla="*/ 206 w 250"/>
                  <a:gd name="T47" fmla="*/ 69 h 222"/>
                  <a:gd name="T48" fmla="*/ 214 w 250"/>
                  <a:gd name="T49" fmla="*/ 74 h 222"/>
                  <a:gd name="T50" fmla="*/ 250 w 250"/>
                  <a:gd name="T51" fmla="*/ 117 h 222"/>
                  <a:gd name="T52" fmla="*/ 228 w 250"/>
                  <a:gd name="T53" fmla="*/ 109 h 222"/>
                  <a:gd name="T54" fmla="*/ 164 w 250"/>
                  <a:gd name="T55" fmla="*/ 93 h 222"/>
                  <a:gd name="T56" fmla="*/ 161 w 250"/>
                  <a:gd name="T57" fmla="*/ 102 h 222"/>
                  <a:gd name="T58" fmla="*/ 168 w 250"/>
                  <a:gd name="T59" fmla="*/ 111 h 222"/>
                  <a:gd name="T60" fmla="*/ 152 w 250"/>
                  <a:gd name="T61" fmla="*/ 115 h 222"/>
                  <a:gd name="T62" fmla="*/ 143 w 250"/>
                  <a:gd name="T63" fmla="*/ 112 h 222"/>
                  <a:gd name="T64" fmla="*/ 131 w 250"/>
                  <a:gd name="T65" fmla="*/ 111 h 222"/>
                  <a:gd name="T66" fmla="*/ 137 w 250"/>
                  <a:gd name="T67" fmla="*/ 122 h 222"/>
                  <a:gd name="T68" fmla="*/ 141 w 250"/>
                  <a:gd name="T69" fmla="*/ 127 h 222"/>
                  <a:gd name="T70" fmla="*/ 135 w 250"/>
                  <a:gd name="T71" fmla="*/ 144 h 222"/>
                  <a:gd name="T72" fmla="*/ 123 w 250"/>
                  <a:gd name="T73" fmla="*/ 147 h 222"/>
                  <a:gd name="T74" fmla="*/ 112 w 250"/>
                  <a:gd name="T75" fmla="*/ 157 h 222"/>
                  <a:gd name="T76" fmla="*/ 122 w 250"/>
                  <a:gd name="T77" fmla="*/ 172 h 222"/>
                  <a:gd name="T78" fmla="*/ 133 w 250"/>
                  <a:gd name="T79" fmla="*/ 180 h 222"/>
                  <a:gd name="T80" fmla="*/ 120 w 250"/>
                  <a:gd name="T81" fmla="*/ 190 h 222"/>
                  <a:gd name="T82" fmla="*/ 93 w 250"/>
                  <a:gd name="T83" fmla="*/ 209 h 222"/>
                  <a:gd name="T84" fmla="*/ 61 w 250"/>
                  <a:gd name="T85" fmla="*/ 219 h 222"/>
                  <a:gd name="T86" fmla="*/ 44 w 250"/>
                  <a:gd name="T87" fmla="*/ 215 h 222"/>
                  <a:gd name="T88" fmla="*/ 7 w 250"/>
                  <a:gd name="T89" fmla="*/ 178 h 222"/>
                  <a:gd name="T90" fmla="*/ 0 w 250"/>
                  <a:gd name="T91" fmla="*/ 143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0" h="221">
                    <a:moveTo>
                      <a:pt x="0" y="143"/>
                    </a:moveTo>
                    <a:cubicBezTo>
                      <a:pt x="19" y="141"/>
                      <a:pt x="34" y="113"/>
                      <a:pt x="58" y="130"/>
                    </a:cubicBezTo>
                    <a:cubicBezTo>
                      <a:pt x="63" y="133"/>
                      <a:pt x="70" y="133"/>
                      <a:pt x="75" y="128"/>
                    </a:cubicBezTo>
                    <a:cubicBezTo>
                      <a:pt x="77" y="127"/>
                      <a:pt x="78" y="123"/>
                      <a:pt x="78" y="122"/>
                    </a:cubicBezTo>
                    <a:cubicBezTo>
                      <a:pt x="75" y="115"/>
                      <a:pt x="70" y="116"/>
                      <a:pt x="64" y="115"/>
                    </a:cubicBezTo>
                    <a:cubicBezTo>
                      <a:pt x="62" y="115"/>
                      <a:pt x="59" y="115"/>
                      <a:pt x="57" y="110"/>
                    </a:cubicBezTo>
                    <a:cubicBezTo>
                      <a:pt x="66" y="106"/>
                      <a:pt x="74" y="100"/>
                      <a:pt x="82" y="93"/>
                    </a:cubicBezTo>
                    <a:cubicBezTo>
                      <a:pt x="88" y="87"/>
                      <a:pt x="97" y="83"/>
                      <a:pt x="106" y="94"/>
                    </a:cubicBezTo>
                    <a:cubicBezTo>
                      <a:pt x="110" y="101"/>
                      <a:pt x="119" y="103"/>
                      <a:pt x="123" y="93"/>
                    </a:cubicBezTo>
                    <a:cubicBezTo>
                      <a:pt x="129" y="77"/>
                      <a:pt x="142" y="81"/>
                      <a:pt x="154" y="81"/>
                    </a:cubicBezTo>
                    <a:cubicBezTo>
                      <a:pt x="158" y="81"/>
                      <a:pt x="163" y="83"/>
                      <a:pt x="167" y="83"/>
                    </a:cubicBezTo>
                    <a:cubicBezTo>
                      <a:pt x="170" y="82"/>
                      <a:pt x="174" y="80"/>
                      <a:pt x="174" y="76"/>
                    </a:cubicBezTo>
                    <a:cubicBezTo>
                      <a:pt x="174" y="71"/>
                      <a:pt x="170" y="72"/>
                      <a:pt x="167" y="72"/>
                    </a:cubicBezTo>
                    <a:cubicBezTo>
                      <a:pt x="152" y="73"/>
                      <a:pt x="144" y="68"/>
                      <a:pt x="145" y="52"/>
                    </a:cubicBezTo>
                    <a:cubicBezTo>
                      <a:pt x="145" y="48"/>
                      <a:pt x="143" y="41"/>
                      <a:pt x="140" y="39"/>
                    </a:cubicBezTo>
                    <a:cubicBezTo>
                      <a:pt x="119" y="26"/>
                      <a:pt x="135" y="23"/>
                      <a:pt x="145" y="20"/>
                    </a:cubicBezTo>
                    <a:cubicBezTo>
                      <a:pt x="151" y="18"/>
                      <a:pt x="157" y="17"/>
                      <a:pt x="160" y="11"/>
                    </a:cubicBezTo>
                    <a:cubicBezTo>
                      <a:pt x="166" y="0"/>
                      <a:pt x="174" y="4"/>
                      <a:pt x="182" y="9"/>
                    </a:cubicBezTo>
                    <a:cubicBezTo>
                      <a:pt x="185" y="11"/>
                      <a:pt x="188" y="14"/>
                      <a:pt x="186" y="19"/>
                    </a:cubicBezTo>
                    <a:cubicBezTo>
                      <a:pt x="185" y="23"/>
                      <a:pt x="182" y="23"/>
                      <a:pt x="178" y="23"/>
                    </a:cubicBezTo>
                    <a:cubicBezTo>
                      <a:pt x="174" y="23"/>
                      <a:pt x="169" y="23"/>
                      <a:pt x="165" y="23"/>
                    </a:cubicBezTo>
                    <a:cubicBezTo>
                      <a:pt x="160" y="24"/>
                      <a:pt x="155" y="25"/>
                      <a:pt x="153" y="30"/>
                    </a:cubicBezTo>
                    <a:cubicBezTo>
                      <a:pt x="152" y="35"/>
                      <a:pt x="156" y="39"/>
                      <a:pt x="160" y="41"/>
                    </a:cubicBezTo>
                    <a:cubicBezTo>
                      <a:pt x="175" y="50"/>
                      <a:pt x="190" y="59"/>
                      <a:pt x="206" y="69"/>
                    </a:cubicBezTo>
                    <a:cubicBezTo>
                      <a:pt x="208" y="70"/>
                      <a:pt x="213" y="72"/>
                      <a:pt x="214" y="74"/>
                    </a:cubicBezTo>
                    <a:cubicBezTo>
                      <a:pt x="215" y="97"/>
                      <a:pt x="240" y="100"/>
                      <a:pt x="250" y="117"/>
                    </a:cubicBezTo>
                    <a:cubicBezTo>
                      <a:pt x="240" y="122"/>
                      <a:pt x="232" y="113"/>
                      <a:pt x="228" y="109"/>
                    </a:cubicBezTo>
                    <a:cubicBezTo>
                      <a:pt x="210" y="88"/>
                      <a:pt x="186" y="95"/>
                      <a:pt x="164" y="93"/>
                    </a:cubicBezTo>
                    <a:cubicBezTo>
                      <a:pt x="158" y="92"/>
                      <a:pt x="155" y="96"/>
                      <a:pt x="161" y="102"/>
                    </a:cubicBezTo>
                    <a:cubicBezTo>
                      <a:pt x="163" y="105"/>
                      <a:pt x="171" y="105"/>
                      <a:pt x="168" y="111"/>
                    </a:cubicBezTo>
                    <a:cubicBezTo>
                      <a:pt x="165" y="118"/>
                      <a:pt x="158" y="115"/>
                      <a:pt x="152" y="115"/>
                    </a:cubicBezTo>
                    <a:cubicBezTo>
                      <a:pt x="149" y="115"/>
                      <a:pt x="145" y="114"/>
                      <a:pt x="143" y="112"/>
                    </a:cubicBezTo>
                    <a:cubicBezTo>
                      <a:pt x="139" y="110"/>
                      <a:pt x="134" y="106"/>
                      <a:pt x="131" y="111"/>
                    </a:cubicBezTo>
                    <a:cubicBezTo>
                      <a:pt x="127" y="117"/>
                      <a:pt x="134" y="119"/>
                      <a:pt x="137" y="122"/>
                    </a:cubicBezTo>
                    <a:cubicBezTo>
                      <a:pt x="138" y="124"/>
                      <a:pt x="139" y="125"/>
                      <a:pt x="141" y="127"/>
                    </a:cubicBezTo>
                    <a:cubicBezTo>
                      <a:pt x="150" y="136"/>
                      <a:pt x="147" y="141"/>
                      <a:pt x="135" y="144"/>
                    </a:cubicBezTo>
                    <a:cubicBezTo>
                      <a:pt x="131" y="144"/>
                      <a:pt x="127" y="146"/>
                      <a:pt x="123" y="147"/>
                    </a:cubicBezTo>
                    <a:cubicBezTo>
                      <a:pt x="117" y="148"/>
                      <a:pt x="112" y="148"/>
                      <a:pt x="112" y="157"/>
                    </a:cubicBezTo>
                    <a:cubicBezTo>
                      <a:pt x="112" y="164"/>
                      <a:pt x="114" y="169"/>
                      <a:pt x="122" y="172"/>
                    </a:cubicBezTo>
                    <a:cubicBezTo>
                      <a:pt x="127" y="173"/>
                      <a:pt x="134" y="174"/>
                      <a:pt x="133" y="180"/>
                    </a:cubicBezTo>
                    <a:cubicBezTo>
                      <a:pt x="133" y="187"/>
                      <a:pt x="125" y="190"/>
                      <a:pt x="120" y="190"/>
                    </a:cubicBezTo>
                    <a:cubicBezTo>
                      <a:pt x="107" y="191"/>
                      <a:pt x="97" y="193"/>
                      <a:pt x="93" y="209"/>
                    </a:cubicBezTo>
                    <a:cubicBezTo>
                      <a:pt x="89" y="222"/>
                      <a:pt x="73" y="220"/>
                      <a:pt x="61" y="219"/>
                    </a:cubicBezTo>
                    <a:cubicBezTo>
                      <a:pt x="55" y="218"/>
                      <a:pt x="49" y="217"/>
                      <a:pt x="44" y="215"/>
                    </a:cubicBezTo>
                    <a:cubicBezTo>
                      <a:pt x="23" y="218"/>
                      <a:pt x="9" y="203"/>
                      <a:pt x="7" y="178"/>
                    </a:cubicBezTo>
                    <a:cubicBezTo>
                      <a:pt x="6" y="166"/>
                      <a:pt x="14" y="152"/>
                      <a:pt x="0" y="143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133">
                <a:extLst>
                  <a:ext uri="{FF2B5EF4-FFF2-40B4-BE49-F238E27FC236}">
                    <a16:creationId xmlns:a16="http://schemas.microsoft.com/office/drawing/2014/main" id="{CF6C05CA-95D2-80E4-C958-9846AD9B3E83}"/>
                  </a:ext>
                </a:extLst>
              </p:cNvPr>
              <p:cNvSpPr/>
              <p:nvPr/>
            </p:nvSpPr>
            <p:spPr bwMode="auto">
              <a:xfrm>
                <a:off x="2428" y="1255"/>
                <a:ext cx="57" cy="50"/>
              </a:xfrm>
              <a:custGeom>
                <a:avLst/>
                <a:gdLst>
                  <a:gd name="T0" fmla="*/ 47 w 210"/>
                  <a:gd name="T1" fmla="*/ 150 h 182"/>
                  <a:gd name="T2" fmla="*/ 42 w 210"/>
                  <a:gd name="T3" fmla="*/ 142 h 182"/>
                  <a:gd name="T4" fmla="*/ 53 w 210"/>
                  <a:gd name="T5" fmla="*/ 137 h 182"/>
                  <a:gd name="T6" fmla="*/ 64 w 210"/>
                  <a:gd name="T7" fmla="*/ 122 h 182"/>
                  <a:gd name="T8" fmla="*/ 47 w 210"/>
                  <a:gd name="T9" fmla="*/ 112 h 182"/>
                  <a:gd name="T10" fmla="*/ 0 w 210"/>
                  <a:gd name="T11" fmla="*/ 94 h 182"/>
                  <a:gd name="T12" fmla="*/ 48 w 210"/>
                  <a:gd name="T13" fmla="*/ 96 h 182"/>
                  <a:gd name="T14" fmla="*/ 66 w 210"/>
                  <a:gd name="T15" fmla="*/ 84 h 182"/>
                  <a:gd name="T16" fmla="*/ 87 w 210"/>
                  <a:gd name="T17" fmla="*/ 85 h 182"/>
                  <a:gd name="T18" fmla="*/ 97 w 210"/>
                  <a:gd name="T19" fmla="*/ 75 h 182"/>
                  <a:gd name="T20" fmla="*/ 116 w 210"/>
                  <a:gd name="T21" fmla="*/ 55 h 182"/>
                  <a:gd name="T22" fmla="*/ 115 w 210"/>
                  <a:gd name="T23" fmla="*/ 36 h 182"/>
                  <a:gd name="T24" fmla="*/ 144 w 210"/>
                  <a:gd name="T25" fmla="*/ 26 h 182"/>
                  <a:gd name="T26" fmla="*/ 161 w 210"/>
                  <a:gd name="T27" fmla="*/ 17 h 182"/>
                  <a:gd name="T28" fmla="*/ 172 w 210"/>
                  <a:gd name="T29" fmla="*/ 11 h 182"/>
                  <a:gd name="T30" fmla="*/ 182 w 210"/>
                  <a:gd name="T31" fmla="*/ 4 h 182"/>
                  <a:gd name="T32" fmla="*/ 205 w 210"/>
                  <a:gd name="T33" fmla="*/ 8 h 182"/>
                  <a:gd name="T34" fmla="*/ 210 w 210"/>
                  <a:gd name="T35" fmla="*/ 14 h 182"/>
                  <a:gd name="T36" fmla="*/ 177 w 210"/>
                  <a:gd name="T37" fmla="*/ 40 h 182"/>
                  <a:gd name="T38" fmla="*/ 162 w 210"/>
                  <a:gd name="T39" fmla="*/ 62 h 182"/>
                  <a:gd name="T40" fmla="*/ 127 w 210"/>
                  <a:gd name="T41" fmla="*/ 99 h 182"/>
                  <a:gd name="T42" fmla="*/ 118 w 210"/>
                  <a:gd name="T43" fmla="*/ 108 h 182"/>
                  <a:gd name="T44" fmla="*/ 85 w 210"/>
                  <a:gd name="T45" fmla="*/ 108 h 182"/>
                  <a:gd name="T46" fmla="*/ 77 w 210"/>
                  <a:gd name="T47" fmla="*/ 115 h 182"/>
                  <a:gd name="T48" fmla="*/ 86 w 210"/>
                  <a:gd name="T49" fmla="*/ 162 h 182"/>
                  <a:gd name="T50" fmla="*/ 85 w 210"/>
                  <a:gd name="T51" fmla="*/ 173 h 182"/>
                  <a:gd name="T52" fmla="*/ 74 w 210"/>
                  <a:gd name="T53" fmla="*/ 180 h 182"/>
                  <a:gd name="T54" fmla="*/ 71 w 210"/>
                  <a:gd name="T55" fmla="*/ 170 h 182"/>
                  <a:gd name="T56" fmla="*/ 70 w 210"/>
                  <a:gd name="T57" fmla="*/ 164 h 182"/>
                  <a:gd name="T58" fmla="*/ 66 w 210"/>
                  <a:gd name="T59" fmla="*/ 144 h 182"/>
                  <a:gd name="T60" fmla="*/ 47 w 210"/>
                  <a:gd name="T61" fmla="*/ 15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0" h="182">
                    <a:moveTo>
                      <a:pt x="47" y="150"/>
                    </a:moveTo>
                    <a:cubicBezTo>
                      <a:pt x="41" y="149"/>
                      <a:pt x="37" y="147"/>
                      <a:pt x="42" y="142"/>
                    </a:cubicBezTo>
                    <a:cubicBezTo>
                      <a:pt x="45" y="139"/>
                      <a:pt x="50" y="139"/>
                      <a:pt x="53" y="137"/>
                    </a:cubicBezTo>
                    <a:cubicBezTo>
                      <a:pt x="58" y="133"/>
                      <a:pt x="66" y="129"/>
                      <a:pt x="64" y="122"/>
                    </a:cubicBezTo>
                    <a:cubicBezTo>
                      <a:pt x="62" y="116"/>
                      <a:pt x="56" y="112"/>
                      <a:pt x="47" y="112"/>
                    </a:cubicBezTo>
                    <a:cubicBezTo>
                      <a:pt x="37" y="112"/>
                      <a:pt x="8" y="100"/>
                      <a:pt x="0" y="94"/>
                    </a:cubicBezTo>
                    <a:cubicBezTo>
                      <a:pt x="17" y="83"/>
                      <a:pt x="33" y="89"/>
                      <a:pt x="48" y="96"/>
                    </a:cubicBezTo>
                    <a:cubicBezTo>
                      <a:pt x="65" y="105"/>
                      <a:pt x="66" y="105"/>
                      <a:pt x="66" y="84"/>
                    </a:cubicBezTo>
                    <a:cubicBezTo>
                      <a:pt x="73" y="84"/>
                      <a:pt x="80" y="88"/>
                      <a:pt x="87" y="85"/>
                    </a:cubicBezTo>
                    <a:cubicBezTo>
                      <a:pt x="92" y="83"/>
                      <a:pt x="100" y="81"/>
                      <a:pt x="97" y="75"/>
                    </a:cubicBezTo>
                    <a:cubicBezTo>
                      <a:pt x="86" y="53"/>
                      <a:pt x="103" y="56"/>
                      <a:pt x="116" y="55"/>
                    </a:cubicBezTo>
                    <a:cubicBezTo>
                      <a:pt x="100" y="45"/>
                      <a:pt x="100" y="45"/>
                      <a:pt x="115" y="36"/>
                    </a:cubicBezTo>
                    <a:cubicBezTo>
                      <a:pt x="124" y="31"/>
                      <a:pt x="133" y="24"/>
                      <a:pt x="144" y="26"/>
                    </a:cubicBezTo>
                    <a:cubicBezTo>
                      <a:pt x="152" y="27"/>
                      <a:pt x="157" y="23"/>
                      <a:pt x="161" y="17"/>
                    </a:cubicBezTo>
                    <a:cubicBezTo>
                      <a:pt x="164" y="13"/>
                      <a:pt x="167" y="9"/>
                      <a:pt x="172" y="11"/>
                    </a:cubicBezTo>
                    <a:cubicBezTo>
                      <a:pt x="179" y="14"/>
                      <a:pt x="187" y="18"/>
                      <a:pt x="182" y="4"/>
                    </a:cubicBezTo>
                    <a:cubicBezTo>
                      <a:pt x="191" y="2"/>
                      <a:pt x="199" y="0"/>
                      <a:pt x="205" y="8"/>
                    </a:cubicBezTo>
                    <a:cubicBezTo>
                      <a:pt x="207" y="10"/>
                      <a:pt x="209" y="12"/>
                      <a:pt x="210" y="14"/>
                    </a:cubicBezTo>
                    <a:cubicBezTo>
                      <a:pt x="200" y="23"/>
                      <a:pt x="192" y="35"/>
                      <a:pt x="177" y="40"/>
                    </a:cubicBezTo>
                    <a:cubicBezTo>
                      <a:pt x="169" y="43"/>
                      <a:pt x="164" y="53"/>
                      <a:pt x="162" y="62"/>
                    </a:cubicBezTo>
                    <a:cubicBezTo>
                      <a:pt x="139" y="67"/>
                      <a:pt x="130" y="77"/>
                      <a:pt x="127" y="99"/>
                    </a:cubicBezTo>
                    <a:cubicBezTo>
                      <a:pt x="126" y="105"/>
                      <a:pt x="126" y="111"/>
                      <a:pt x="118" y="108"/>
                    </a:cubicBezTo>
                    <a:cubicBezTo>
                      <a:pt x="107" y="103"/>
                      <a:pt x="96" y="114"/>
                      <a:pt x="85" y="108"/>
                    </a:cubicBezTo>
                    <a:cubicBezTo>
                      <a:pt x="80" y="106"/>
                      <a:pt x="76" y="112"/>
                      <a:pt x="77" y="115"/>
                    </a:cubicBezTo>
                    <a:cubicBezTo>
                      <a:pt x="81" y="131"/>
                      <a:pt x="73" y="149"/>
                      <a:pt x="86" y="162"/>
                    </a:cubicBezTo>
                    <a:cubicBezTo>
                      <a:pt x="91" y="167"/>
                      <a:pt x="89" y="170"/>
                      <a:pt x="85" y="173"/>
                    </a:cubicBezTo>
                    <a:cubicBezTo>
                      <a:pt x="82" y="176"/>
                      <a:pt x="79" y="182"/>
                      <a:pt x="74" y="180"/>
                    </a:cubicBezTo>
                    <a:cubicBezTo>
                      <a:pt x="69" y="178"/>
                      <a:pt x="71" y="173"/>
                      <a:pt x="71" y="170"/>
                    </a:cubicBezTo>
                    <a:cubicBezTo>
                      <a:pt x="70" y="168"/>
                      <a:pt x="71" y="166"/>
                      <a:pt x="70" y="164"/>
                    </a:cubicBezTo>
                    <a:cubicBezTo>
                      <a:pt x="69" y="157"/>
                      <a:pt x="74" y="148"/>
                      <a:pt x="66" y="144"/>
                    </a:cubicBezTo>
                    <a:cubicBezTo>
                      <a:pt x="58" y="139"/>
                      <a:pt x="53" y="147"/>
                      <a:pt x="47" y="150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134">
                <a:extLst>
                  <a:ext uri="{FF2B5EF4-FFF2-40B4-BE49-F238E27FC236}">
                    <a16:creationId xmlns:a16="http://schemas.microsoft.com/office/drawing/2014/main" id="{2A96626F-423C-D980-2060-9EF1E38142DB}"/>
                  </a:ext>
                </a:extLst>
              </p:cNvPr>
              <p:cNvSpPr/>
              <p:nvPr/>
            </p:nvSpPr>
            <p:spPr bwMode="auto">
              <a:xfrm>
                <a:off x="2441" y="1307"/>
                <a:ext cx="24" cy="16"/>
              </a:xfrm>
              <a:custGeom>
                <a:avLst/>
                <a:gdLst>
                  <a:gd name="T0" fmla="*/ 54 w 87"/>
                  <a:gd name="T1" fmla="*/ 51 h 57"/>
                  <a:gd name="T2" fmla="*/ 44 w 87"/>
                  <a:gd name="T3" fmla="*/ 52 h 57"/>
                  <a:gd name="T4" fmla="*/ 37 w 87"/>
                  <a:gd name="T5" fmla="*/ 44 h 57"/>
                  <a:gd name="T6" fmla="*/ 20 w 87"/>
                  <a:gd name="T7" fmla="*/ 32 h 57"/>
                  <a:gd name="T8" fmla="*/ 2 w 87"/>
                  <a:gd name="T9" fmla="*/ 12 h 57"/>
                  <a:gd name="T10" fmla="*/ 24 w 87"/>
                  <a:gd name="T11" fmla="*/ 11 h 57"/>
                  <a:gd name="T12" fmla="*/ 83 w 87"/>
                  <a:gd name="T13" fmla="*/ 21 h 57"/>
                  <a:gd name="T14" fmla="*/ 86 w 87"/>
                  <a:gd name="T15" fmla="*/ 47 h 57"/>
                  <a:gd name="T16" fmla="*/ 74 w 87"/>
                  <a:gd name="T17" fmla="*/ 51 h 57"/>
                  <a:gd name="T18" fmla="*/ 54 w 87"/>
                  <a:gd name="T19" fmla="*/ 5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57">
                    <a:moveTo>
                      <a:pt x="54" y="51"/>
                    </a:moveTo>
                    <a:cubicBezTo>
                      <a:pt x="53" y="51"/>
                      <a:pt x="49" y="51"/>
                      <a:pt x="44" y="52"/>
                    </a:cubicBezTo>
                    <a:cubicBezTo>
                      <a:pt x="38" y="53"/>
                      <a:pt x="32" y="57"/>
                      <a:pt x="37" y="44"/>
                    </a:cubicBezTo>
                    <a:cubicBezTo>
                      <a:pt x="39" y="38"/>
                      <a:pt x="25" y="37"/>
                      <a:pt x="20" y="32"/>
                    </a:cubicBezTo>
                    <a:cubicBezTo>
                      <a:pt x="13" y="25"/>
                      <a:pt x="0" y="20"/>
                      <a:pt x="2" y="12"/>
                    </a:cubicBezTo>
                    <a:cubicBezTo>
                      <a:pt x="6" y="0"/>
                      <a:pt x="17" y="12"/>
                      <a:pt x="24" y="11"/>
                    </a:cubicBezTo>
                    <a:cubicBezTo>
                      <a:pt x="45" y="7"/>
                      <a:pt x="62" y="27"/>
                      <a:pt x="83" y="21"/>
                    </a:cubicBezTo>
                    <a:cubicBezTo>
                      <a:pt x="77" y="30"/>
                      <a:pt x="87" y="38"/>
                      <a:pt x="86" y="47"/>
                    </a:cubicBezTo>
                    <a:cubicBezTo>
                      <a:pt x="85" y="53"/>
                      <a:pt x="78" y="51"/>
                      <a:pt x="74" y="51"/>
                    </a:cubicBezTo>
                    <a:cubicBezTo>
                      <a:pt x="69" y="51"/>
                      <a:pt x="63" y="51"/>
                      <a:pt x="54" y="51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135">
                <a:extLst>
                  <a:ext uri="{FF2B5EF4-FFF2-40B4-BE49-F238E27FC236}">
                    <a16:creationId xmlns:a16="http://schemas.microsoft.com/office/drawing/2014/main" id="{71A5930E-6F29-72EA-0937-D5B271FF4991}"/>
                  </a:ext>
                </a:extLst>
              </p:cNvPr>
              <p:cNvSpPr/>
              <p:nvPr/>
            </p:nvSpPr>
            <p:spPr bwMode="auto">
              <a:xfrm>
                <a:off x="2459" y="1295"/>
                <a:ext cx="24" cy="12"/>
              </a:xfrm>
              <a:custGeom>
                <a:avLst/>
                <a:gdLst>
                  <a:gd name="T0" fmla="*/ 5 w 88"/>
                  <a:gd name="T1" fmla="*/ 46 h 46"/>
                  <a:gd name="T2" fmla="*/ 6 w 88"/>
                  <a:gd name="T3" fmla="*/ 29 h 46"/>
                  <a:gd name="T4" fmla="*/ 16 w 88"/>
                  <a:gd name="T5" fmla="*/ 9 h 46"/>
                  <a:gd name="T6" fmla="*/ 72 w 88"/>
                  <a:gd name="T7" fmla="*/ 5 h 46"/>
                  <a:gd name="T8" fmla="*/ 86 w 88"/>
                  <a:gd name="T9" fmla="*/ 20 h 46"/>
                  <a:gd name="T10" fmla="*/ 83 w 88"/>
                  <a:gd name="T11" fmla="*/ 28 h 46"/>
                  <a:gd name="T12" fmla="*/ 66 w 88"/>
                  <a:gd name="T13" fmla="*/ 21 h 46"/>
                  <a:gd name="T14" fmla="*/ 15 w 88"/>
                  <a:gd name="T15" fmla="*/ 17 h 46"/>
                  <a:gd name="T16" fmla="*/ 42 w 88"/>
                  <a:gd name="T17" fmla="*/ 25 h 46"/>
                  <a:gd name="T18" fmla="*/ 5 w 88"/>
                  <a:gd name="T1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8" h="46">
                    <a:moveTo>
                      <a:pt x="5" y="46"/>
                    </a:moveTo>
                    <a:cubicBezTo>
                      <a:pt x="4" y="40"/>
                      <a:pt x="9" y="35"/>
                      <a:pt x="6" y="29"/>
                    </a:cubicBezTo>
                    <a:cubicBezTo>
                      <a:pt x="0" y="18"/>
                      <a:pt x="9" y="10"/>
                      <a:pt x="16" y="9"/>
                    </a:cubicBezTo>
                    <a:cubicBezTo>
                      <a:pt x="34" y="5"/>
                      <a:pt x="53" y="0"/>
                      <a:pt x="72" y="5"/>
                    </a:cubicBezTo>
                    <a:cubicBezTo>
                      <a:pt x="81" y="7"/>
                      <a:pt x="84" y="13"/>
                      <a:pt x="86" y="20"/>
                    </a:cubicBezTo>
                    <a:cubicBezTo>
                      <a:pt x="88" y="23"/>
                      <a:pt x="87" y="27"/>
                      <a:pt x="83" y="28"/>
                    </a:cubicBezTo>
                    <a:cubicBezTo>
                      <a:pt x="76" y="31"/>
                      <a:pt x="72" y="24"/>
                      <a:pt x="66" y="21"/>
                    </a:cubicBezTo>
                    <a:cubicBezTo>
                      <a:pt x="51" y="15"/>
                      <a:pt x="34" y="20"/>
                      <a:pt x="15" y="17"/>
                    </a:cubicBezTo>
                    <a:cubicBezTo>
                      <a:pt x="23" y="31"/>
                      <a:pt x="32" y="29"/>
                      <a:pt x="42" y="25"/>
                    </a:cubicBezTo>
                    <a:cubicBezTo>
                      <a:pt x="35" y="45"/>
                      <a:pt x="35" y="45"/>
                      <a:pt x="5" y="46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136">
                <a:extLst>
                  <a:ext uri="{FF2B5EF4-FFF2-40B4-BE49-F238E27FC236}">
                    <a16:creationId xmlns:a16="http://schemas.microsoft.com/office/drawing/2014/main" id="{DFFEBA7C-17D1-A416-1BDD-1A15C08160EF}"/>
                  </a:ext>
                </a:extLst>
              </p:cNvPr>
              <p:cNvSpPr/>
              <p:nvPr/>
            </p:nvSpPr>
            <p:spPr bwMode="auto">
              <a:xfrm>
                <a:off x="2465" y="1277"/>
                <a:ext cx="8" cy="9"/>
              </a:xfrm>
              <a:custGeom>
                <a:avLst/>
                <a:gdLst>
                  <a:gd name="T0" fmla="*/ 30 w 30"/>
                  <a:gd name="T1" fmla="*/ 11 h 33"/>
                  <a:gd name="T2" fmla="*/ 13 w 30"/>
                  <a:gd name="T3" fmla="*/ 32 h 33"/>
                  <a:gd name="T4" fmla="*/ 3 w 30"/>
                  <a:gd name="T5" fmla="*/ 10 h 33"/>
                  <a:gd name="T6" fmla="*/ 17 w 30"/>
                  <a:gd name="T7" fmla="*/ 2 h 33"/>
                  <a:gd name="T8" fmla="*/ 30 w 30"/>
                  <a:gd name="T9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3">
                    <a:moveTo>
                      <a:pt x="30" y="11"/>
                    </a:moveTo>
                    <a:cubicBezTo>
                      <a:pt x="23" y="17"/>
                      <a:pt x="27" y="33"/>
                      <a:pt x="13" y="32"/>
                    </a:cubicBezTo>
                    <a:cubicBezTo>
                      <a:pt x="1" y="32"/>
                      <a:pt x="7" y="17"/>
                      <a:pt x="3" y="10"/>
                    </a:cubicBezTo>
                    <a:cubicBezTo>
                      <a:pt x="0" y="4"/>
                      <a:pt x="12" y="3"/>
                      <a:pt x="17" y="2"/>
                    </a:cubicBezTo>
                    <a:cubicBezTo>
                      <a:pt x="23" y="0"/>
                      <a:pt x="28" y="3"/>
                      <a:pt x="30" y="11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137">
                <a:extLst>
                  <a:ext uri="{FF2B5EF4-FFF2-40B4-BE49-F238E27FC236}">
                    <a16:creationId xmlns:a16="http://schemas.microsoft.com/office/drawing/2014/main" id="{58A99A2D-F274-9459-C62D-E2E258AAFAE4}"/>
                  </a:ext>
                </a:extLst>
              </p:cNvPr>
              <p:cNvSpPr/>
              <p:nvPr/>
            </p:nvSpPr>
            <p:spPr bwMode="auto">
              <a:xfrm>
                <a:off x="2564" y="1315"/>
                <a:ext cx="10" cy="9"/>
              </a:xfrm>
              <a:custGeom>
                <a:avLst/>
                <a:gdLst>
                  <a:gd name="T0" fmla="*/ 0 w 37"/>
                  <a:gd name="T1" fmla="*/ 11 h 32"/>
                  <a:gd name="T2" fmla="*/ 34 w 37"/>
                  <a:gd name="T3" fmla="*/ 0 h 32"/>
                  <a:gd name="T4" fmla="*/ 27 w 37"/>
                  <a:gd name="T5" fmla="*/ 29 h 32"/>
                  <a:gd name="T6" fmla="*/ 0 w 37"/>
                  <a:gd name="T7" fmla="*/ 11 h 32"/>
                  <a:gd name="T8" fmla="*/ 0 w 37"/>
                  <a:gd name="T9" fmla="*/ 1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2">
                    <a:moveTo>
                      <a:pt x="0" y="11"/>
                    </a:moveTo>
                    <a:cubicBezTo>
                      <a:pt x="12" y="14"/>
                      <a:pt x="22" y="6"/>
                      <a:pt x="34" y="0"/>
                    </a:cubicBezTo>
                    <a:cubicBezTo>
                      <a:pt x="34" y="12"/>
                      <a:pt x="37" y="26"/>
                      <a:pt x="27" y="29"/>
                    </a:cubicBezTo>
                    <a:cubicBezTo>
                      <a:pt x="17" y="32"/>
                      <a:pt x="2" y="2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5B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138">
                <a:extLst>
                  <a:ext uri="{FF2B5EF4-FFF2-40B4-BE49-F238E27FC236}">
                    <a16:creationId xmlns:a16="http://schemas.microsoft.com/office/drawing/2014/main" id="{3630576A-DD40-6BE2-B39C-3AF8717A0030}"/>
                  </a:ext>
                </a:extLst>
              </p:cNvPr>
              <p:cNvSpPr/>
              <p:nvPr/>
            </p:nvSpPr>
            <p:spPr bwMode="auto">
              <a:xfrm>
                <a:off x="2472" y="1271"/>
                <a:ext cx="11" cy="11"/>
              </a:xfrm>
              <a:custGeom>
                <a:avLst/>
                <a:gdLst>
                  <a:gd name="T0" fmla="*/ 0 w 41"/>
                  <a:gd name="T1" fmla="*/ 0 h 38"/>
                  <a:gd name="T2" fmla="*/ 41 w 41"/>
                  <a:gd name="T3" fmla="*/ 13 h 38"/>
                  <a:gd name="T4" fmla="*/ 28 w 41"/>
                  <a:gd name="T5" fmla="*/ 38 h 38"/>
                  <a:gd name="T6" fmla="*/ 0 w 41"/>
                  <a:gd name="T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8">
                    <a:moveTo>
                      <a:pt x="0" y="0"/>
                    </a:moveTo>
                    <a:cubicBezTo>
                      <a:pt x="13" y="12"/>
                      <a:pt x="27" y="11"/>
                      <a:pt x="41" y="13"/>
                    </a:cubicBezTo>
                    <a:cubicBezTo>
                      <a:pt x="38" y="21"/>
                      <a:pt x="29" y="25"/>
                      <a:pt x="28" y="38"/>
                    </a:cubicBezTo>
                    <a:cubicBezTo>
                      <a:pt x="19" y="23"/>
                      <a:pt x="5" y="18"/>
                      <a:pt x="0" y="0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139">
                <a:extLst>
                  <a:ext uri="{FF2B5EF4-FFF2-40B4-BE49-F238E27FC236}">
                    <a16:creationId xmlns:a16="http://schemas.microsoft.com/office/drawing/2014/main" id="{D46DA901-907F-A0B9-05B1-4EC2BC73FE48}"/>
                  </a:ext>
                </a:extLst>
              </p:cNvPr>
              <p:cNvSpPr/>
              <p:nvPr/>
            </p:nvSpPr>
            <p:spPr bwMode="auto">
              <a:xfrm>
                <a:off x="2455" y="1288"/>
                <a:ext cx="6" cy="8"/>
              </a:xfrm>
              <a:custGeom>
                <a:avLst/>
                <a:gdLst>
                  <a:gd name="T0" fmla="*/ 0 w 24"/>
                  <a:gd name="T1" fmla="*/ 29 h 32"/>
                  <a:gd name="T2" fmla="*/ 2 w 24"/>
                  <a:gd name="T3" fmla="*/ 2 h 32"/>
                  <a:gd name="T4" fmla="*/ 24 w 24"/>
                  <a:gd name="T5" fmla="*/ 18 h 32"/>
                  <a:gd name="T6" fmla="*/ 0 w 24"/>
                  <a:gd name="T7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32">
                    <a:moveTo>
                      <a:pt x="0" y="29"/>
                    </a:moveTo>
                    <a:cubicBezTo>
                      <a:pt x="19" y="20"/>
                      <a:pt x="20" y="16"/>
                      <a:pt x="2" y="2"/>
                    </a:cubicBezTo>
                    <a:cubicBezTo>
                      <a:pt x="16" y="0"/>
                      <a:pt x="24" y="4"/>
                      <a:pt x="24" y="18"/>
                    </a:cubicBezTo>
                    <a:cubicBezTo>
                      <a:pt x="24" y="32"/>
                      <a:pt x="14" y="32"/>
                      <a:pt x="0" y="29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140">
                <a:extLst>
                  <a:ext uri="{FF2B5EF4-FFF2-40B4-BE49-F238E27FC236}">
                    <a16:creationId xmlns:a16="http://schemas.microsoft.com/office/drawing/2014/main" id="{CA0E6C80-32AC-8300-0A15-4DC209140F1A}"/>
                  </a:ext>
                </a:extLst>
              </p:cNvPr>
              <p:cNvSpPr/>
              <p:nvPr/>
            </p:nvSpPr>
            <p:spPr bwMode="auto">
              <a:xfrm>
                <a:off x="2441" y="1299"/>
                <a:ext cx="5" cy="6"/>
              </a:xfrm>
              <a:custGeom>
                <a:avLst/>
                <a:gdLst>
                  <a:gd name="T0" fmla="*/ 5 w 16"/>
                  <a:gd name="T1" fmla="*/ 21 h 21"/>
                  <a:gd name="T2" fmla="*/ 6 w 16"/>
                  <a:gd name="T3" fmla="*/ 1 h 21"/>
                  <a:gd name="T4" fmla="*/ 11 w 16"/>
                  <a:gd name="T5" fmla="*/ 1 h 21"/>
                  <a:gd name="T6" fmla="*/ 5 w 16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1">
                    <a:moveTo>
                      <a:pt x="5" y="21"/>
                    </a:moveTo>
                    <a:cubicBezTo>
                      <a:pt x="1" y="14"/>
                      <a:pt x="0" y="7"/>
                      <a:pt x="6" y="1"/>
                    </a:cubicBezTo>
                    <a:cubicBezTo>
                      <a:pt x="7" y="0"/>
                      <a:pt x="10" y="0"/>
                      <a:pt x="11" y="1"/>
                    </a:cubicBezTo>
                    <a:cubicBezTo>
                      <a:pt x="16" y="9"/>
                      <a:pt x="5" y="13"/>
                      <a:pt x="5" y="21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141">
                <a:extLst>
                  <a:ext uri="{FF2B5EF4-FFF2-40B4-BE49-F238E27FC236}">
                    <a16:creationId xmlns:a16="http://schemas.microsoft.com/office/drawing/2014/main" id="{C32D9C5C-7B56-7942-FC21-48E25C4BE6A4}"/>
                  </a:ext>
                </a:extLst>
              </p:cNvPr>
              <p:cNvSpPr/>
              <p:nvPr/>
            </p:nvSpPr>
            <p:spPr bwMode="auto">
              <a:xfrm>
                <a:off x="2476" y="1284"/>
                <a:ext cx="5" cy="5"/>
              </a:xfrm>
              <a:custGeom>
                <a:avLst/>
                <a:gdLst>
                  <a:gd name="T0" fmla="*/ 19 w 19"/>
                  <a:gd name="T1" fmla="*/ 14 h 19"/>
                  <a:gd name="T2" fmla="*/ 0 w 19"/>
                  <a:gd name="T3" fmla="*/ 9 h 19"/>
                  <a:gd name="T4" fmla="*/ 4 w 19"/>
                  <a:gd name="T5" fmla="*/ 1 h 19"/>
                  <a:gd name="T6" fmla="*/ 19 w 19"/>
                  <a:gd name="T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9" y="14"/>
                    </a:moveTo>
                    <a:cubicBezTo>
                      <a:pt x="12" y="12"/>
                      <a:pt x="4" y="19"/>
                      <a:pt x="0" y="9"/>
                    </a:cubicBezTo>
                    <a:cubicBezTo>
                      <a:pt x="0" y="7"/>
                      <a:pt x="3" y="1"/>
                      <a:pt x="4" y="1"/>
                    </a:cubicBezTo>
                    <a:cubicBezTo>
                      <a:pt x="14" y="0"/>
                      <a:pt x="13" y="11"/>
                      <a:pt x="19" y="14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142">
                <a:extLst>
                  <a:ext uri="{FF2B5EF4-FFF2-40B4-BE49-F238E27FC236}">
                    <a16:creationId xmlns:a16="http://schemas.microsoft.com/office/drawing/2014/main" id="{CE2CC3C2-6E9B-D16E-F48C-63BB0737F41D}"/>
                  </a:ext>
                </a:extLst>
              </p:cNvPr>
              <p:cNvSpPr/>
              <p:nvPr/>
            </p:nvSpPr>
            <p:spPr bwMode="auto">
              <a:xfrm>
                <a:off x="2476" y="1307"/>
                <a:ext cx="4" cy="3"/>
              </a:xfrm>
              <a:custGeom>
                <a:avLst/>
                <a:gdLst>
                  <a:gd name="T0" fmla="*/ 7 w 15"/>
                  <a:gd name="T1" fmla="*/ 13 h 13"/>
                  <a:gd name="T2" fmla="*/ 1 w 15"/>
                  <a:gd name="T3" fmla="*/ 6 h 13"/>
                  <a:gd name="T4" fmla="*/ 7 w 15"/>
                  <a:gd name="T5" fmla="*/ 0 h 13"/>
                  <a:gd name="T6" fmla="*/ 14 w 15"/>
                  <a:gd name="T7" fmla="*/ 7 h 13"/>
                  <a:gd name="T8" fmla="*/ 7 w 15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7" y="13"/>
                    </a:moveTo>
                    <a:cubicBezTo>
                      <a:pt x="3" y="12"/>
                      <a:pt x="0" y="10"/>
                      <a:pt x="1" y="6"/>
                    </a:cubicBezTo>
                    <a:cubicBezTo>
                      <a:pt x="1" y="2"/>
                      <a:pt x="4" y="0"/>
                      <a:pt x="7" y="0"/>
                    </a:cubicBezTo>
                    <a:cubicBezTo>
                      <a:pt x="12" y="0"/>
                      <a:pt x="15" y="3"/>
                      <a:pt x="14" y="7"/>
                    </a:cubicBezTo>
                    <a:cubicBezTo>
                      <a:pt x="14" y="11"/>
                      <a:pt x="11" y="13"/>
                      <a:pt x="7" y="13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143">
                <a:extLst>
                  <a:ext uri="{FF2B5EF4-FFF2-40B4-BE49-F238E27FC236}">
                    <a16:creationId xmlns:a16="http://schemas.microsoft.com/office/drawing/2014/main" id="{9A9CBDE4-3644-E2F7-C494-0B7E2DCE49F5}"/>
                  </a:ext>
                </a:extLst>
              </p:cNvPr>
              <p:cNvSpPr/>
              <p:nvPr/>
            </p:nvSpPr>
            <p:spPr bwMode="auto">
              <a:xfrm>
                <a:off x="2453" y="1304"/>
                <a:ext cx="3" cy="4"/>
              </a:xfrm>
              <a:custGeom>
                <a:avLst/>
                <a:gdLst>
                  <a:gd name="T0" fmla="*/ 11 w 11"/>
                  <a:gd name="T1" fmla="*/ 6 h 14"/>
                  <a:gd name="T2" fmla="*/ 4 w 11"/>
                  <a:gd name="T3" fmla="*/ 14 h 14"/>
                  <a:gd name="T4" fmla="*/ 0 w 11"/>
                  <a:gd name="T5" fmla="*/ 8 h 14"/>
                  <a:gd name="T6" fmla="*/ 7 w 11"/>
                  <a:gd name="T7" fmla="*/ 1 h 14"/>
                  <a:gd name="T8" fmla="*/ 11 w 11"/>
                  <a:gd name="T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11" y="6"/>
                    </a:moveTo>
                    <a:cubicBezTo>
                      <a:pt x="10" y="10"/>
                      <a:pt x="9" y="14"/>
                      <a:pt x="4" y="14"/>
                    </a:cubicBezTo>
                    <a:cubicBezTo>
                      <a:pt x="0" y="13"/>
                      <a:pt x="0" y="10"/>
                      <a:pt x="0" y="8"/>
                    </a:cubicBezTo>
                    <a:cubicBezTo>
                      <a:pt x="1" y="4"/>
                      <a:pt x="3" y="1"/>
                      <a:pt x="7" y="1"/>
                    </a:cubicBezTo>
                    <a:cubicBezTo>
                      <a:pt x="10" y="0"/>
                      <a:pt x="11" y="3"/>
                      <a:pt x="11" y="6"/>
                    </a:cubicBezTo>
                    <a:close/>
                  </a:path>
                </a:pathLst>
              </a:custGeom>
              <a:solidFill>
                <a:srgbClr val="F5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144">
                <a:extLst>
                  <a:ext uri="{FF2B5EF4-FFF2-40B4-BE49-F238E27FC236}">
                    <a16:creationId xmlns:a16="http://schemas.microsoft.com/office/drawing/2014/main" id="{AB60C26E-3DEA-56F8-C3F3-7295578EABE2}"/>
                  </a:ext>
                </a:extLst>
              </p:cNvPr>
              <p:cNvSpPr/>
              <p:nvPr/>
            </p:nvSpPr>
            <p:spPr bwMode="auto">
              <a:xfrm>
                <a:off x="2437" y="972"/>
                <a:ext cx="20" cy="15"/>
              </a:xfrm>
              <a:custGeom>
                <a:avLst/>
                <a:gdLst>
                  <a:gd name="T0" fmla="*/ 32 w 71"/>
                  <a:gd name="T1" fmla="*/ 38 h 56"/>
                  <a:gd name="T2" fmla="*/ 11 w 71"/>
                  <a:gd name="T3" fmla="*/ 27 h 56"/>
                  <a:gd name="T4" fmla="*/ 1 w 71"/>
                  <a:gd name="T5" fmla="*/ 8 h 56"/>
                  <a:gd name="T6" fmla="*/ 16 w 71"/>
                  <a:gd name="T7" fmla="*/ 3 h 56"/>
                  <a:gd name="T8" fmla="*/ 47 w 71"/>
                  <a:gd name="T9" fmla="*/ 17 h 56"/>
                  <a:gd name="T10" fmla="*/ 62 w 71"/>
                  <a:gd name="T11" fmla="*/ 32 h 56"/>
                  <a:gd name="T12" fmla="*/ 57 w 71"/>
                  <a:gd name="T13" fmla="*/ 54 h 56"/>
                  <a:gd name="T14" fmla="*/ 37 w 71"/>
                  <a:gd name="T15" fmla="*/ 40 h 56"/>
                  <a:gd name="T16" fmla="*/ 32 w 71"/>
                  <a:gd name="T17" fmla="*/ 3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56">
                    <a:moveTo>
                      <a:pt x="32" y="38"/>
                    </a:moveTo>
                    <a:cubicBezTo>
                      <a:pt x="26" y="32"/>
                      <a:pt x="18" y="30"/>
                      <a:pt x="11" y="27"/>
                    </a:cubicBezTo>
                    <a:cubicBezTo>
                      <a:pt x="1" y="24"/>
                      <a:pt x="0" y="15"/>
                      <a:pt x="1" y="8"/>
                    </a:cubicBezTo>
                    <a:cubicBezTo>
                      <a:pt x="1" y="0"/>
                      <a:pt x="10" y="3"/>
                      <a:pt x="16" y="3"/>
                    </a:cubicBezTo>
                    <a:cubicBezTo>
                      <a:pt x="21" y="19"/>
                      <a:pt x="31" y="22"/>
                      <a:pt x="47" y="17"/>
                    </a:cubicBezTo>
                    <a:cubicBezTo>
                      <a:pt x="64" y="12"/>
                      <a:pt x="69" y="16"/>
                      <a:pt x="62" y="32"/>
                    </a:cubicBezTo>
                    <a:cubicBezTo>
                      <a:pt x="59" y="40"/>
                      <a:pt x="71" y="51"/>
                      <a:pt x="57" y="54"/>
                    </a:cubicBezTo>
                    <a:cubicBezTo>
                      <a:pt x="46" y="56"/>
                      <a:pt x="45" y="42"/>
                      <a:pt x="37" y="40"/>
                    </a:cubicBezTo>
                    <a:cubicBezTo>
                      <a:pt x="35" y="39"/>
                      <a:pt x="33" y="39"/>
                      <a:pt x="32" y="38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145">
                <a:extLst>
                  <a:ext uri="{FF2B5EF4-FFF2-40B4-BE49-F238E27FC236}">
                    <a16:creationId xmlns:a16="http://schemas.microsoft.com/office/drawing/2014/main" id="{58F53E99-159D-19CC-2A0D-46BC51B1D8C2}"/>
                  </a:ext>
                </a:extLst>
              </p:cNvPr>
              <p:cNvSpPr/>
              <p:nvPr/>
            </p:nvSpPr>
            <p:spPr bwMode="auto">
              <a:xfrm>
                <a:off x="2417" y="979"/>
                <a:ext cx="14" cy="11"/>
              </a:xfrm>
              <a:custGeom>
                <a:avLst/>
                <a:gdLst>
                  <a:gd name="T0" fmla="*/ 29 w 51"/>
                  <a:gd name="T1" fmla="*/ 39 h 39"/>
                  <a:gd name="T2" fmla="*/ 8 w 51"/>
                  <a:gd name="T3" fmla="*/ 21 h 39"/>
                  <a:gd name="T4" fmla="*/ 1 w 51"/>
                  <a:gd name="T5" fmla="*/ 13 h 39"/>
                  <a:gd name="T6" fmla="*/ 28 w 51"/>
                  <a:gd name="T7" fmla="*/ 6 h 39"/>
                  <a:gd name="T8" fmla="*/ 44 w 51"/>
                  <a:gd name="T9" fmla="*/ 39 h 39"/>
                  <a:gd name="T10" fmla="*/ 29 w 51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39">
                    <a:moveTo>
                      <a:pt x="29" y="39"/>
                    </a:moveTo>
                    <a:cubicBezTo>
                      <a:pt x="28" y="27"/>
                      <a:pt x="29" y="12"/>
                      <a:pt x="8" y="21"/>
                    </a:cubicBezTo>
                    <a:cubicBezTo>
                      <a:pt x="0" y="24"/>
                      <a:pt x="0" y="17"/>
                      <a:pt x="1" y="13"/>
                    </a:cubicBezTo>
                    <a:cubicBezTo>
                      <a:pt x="3" y="5"/>
                      <a:pt x="22" y="0"/>
                      <a:pt x="28" y="6"/>
                    </a:cubicBezTo>
                    <a:cubicBezTo>
                      <a:pt x="37" y="15"/>
                      <a:pt x="51" y="22"/>
                      <a:pt x="44" y="39"/>
                    </a:cubicBezTo>
                    <a:cubicBezTo>
                      <a:pt x="39" y="39"/>
                      <a:pt x="34" y="39"/>
                      <a:pt x="29" y="39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146">
                <a:extLst>
                  <a:ext uri="{FF2B5EF4-FFF2-40B4-BE49-F238E27FC236}">
                    <a16:creationId xmlns:a16="http://schemas.microsoft.com/office/drawing/2014/main" id="{712C2E43-7D93-0D98-8EB5-64F2FCB261D1}"/>
                  </a:ext>
                </a:extLst>
              </p:cNvPr>
              <p:cNvSpPr/>
              <p:nvPr/>
            </p:nvSpPr>
            <p:spPr bwMode="auto">
              <a:xfrm>
                <a:off x="2430" y="982"/>
                <a:ext cx="13" cy="12"/>
              </a:xfrm>
              <a:custGeom>
                <a:avLst/>
                <a:gdLst>
                  <a:gd name="T0" fmla="*/ 0 w 47"/>
                  <a:gd name="T1" fmla="*/ 29 h 43"/>
                  <a:gd name="T2" fmla="*/ 11 w 47"/>
                  <a:gd name="T3" fmla="*/ 22 h 43"/>
                  <a:gd name="T4" fmla="*/ 47 w 47"/>
                  <a:gd name="T5" fmla="*/ 5 h 43"/>
                  <a:gd name="T6" fmla="*/ 26 w 47"/>
                  <a:gd name="T7" fmla="*/ 32 h 43"/>
                  <a:gd name="T8" fmla="*/ 0 w 47"/>
                  <a:gd name="T9" fmla="*/ 2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43">
                    <a:moveTo>
                      <a:pt x="0" y="29"/>
                    </a:moveTo>
                    <a:cubicBezTo>
                      <a:pt x="4" y="28"/>
                      <a:pt x="10" y="26"/>
                      <a:pt x="11" y="22"/>
                    </a:cubicBezTo>
                    <a:cubicBezTo>
                      <a:pt x="15" y="0"/>
                      <a:pt x="33" y="5"/>
                      <a:pt x="47" y="5"/>
                    </a:cubicBezTo>
                    <a:cubicBezTo>
                      <a:pt x="42" y="15"/>
                      <a:pt x="32" y="22"/>
                      <a:pt x="26" y="32"/>
                    </a:cubicBezTo>
                    <a:cubicBezTo>
                      <a:pt x="19" y="43"/>
                      <a:pt x="7" y="43"/>
                      <a:pt x="0" y="29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147">
                <a:extLst>
                  <a:ext uri="{FF2B5EF4-FFF2-40B4-BE49-F238E27FC236}">
                    <a16:creationId xmlns:a16="http://schemas.microsoft.com/office/drawing/2014/main" id="{F8839816-65FE-1F7E-A0E8-F06FB18116E7}"/>
                  </a:ext>
                </a:extLst>
              </p:cNvPr>
              <p:cNvSpPr/>
              <p:nvPr/>
            </p:nvSpPr>
            <p:spPr bwMode="auto">
              <a:xfrm>
                <a:off x="2448" y="949"/>
                <a:ext cx="13" cy="16"/>
              </a:xfrm>
              <a:custGeom>
                <a:avLst/>
                <a:gdLst>
                  <a:gd name="T0" fmla="*/ 0 w 47"/>
                  <a:gd name="T1" fmla="*/ 43 h 60"/>
                  <a:gd name="T2" fmla="*/ 22 w 47"/>
                  <a:gd name="T3" fmla="*/ 18 h 60"/>
                  <a:gd name="T4" fmla="*/ 47 w 47"/>
                  <a:gd name="T5" fmla="*/ 7 h 60"/>
                  <a:gd name="T6" fmla="*/ 13 w 47"/>
                  <a:gd name="T7" fmla="*/ 51 h 60"/>
                  <a:gd name="T8" fmla="*/ 0 w 47"/>
                  <a:gd name="T9" fmla="*/ 4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60">
                    <a:moveTo>
                      <a:pt x="0" y="43"/>
                    </a:moveTo>
                    <a:cubicBezTo>
                      <a:pt x="13" y="40"/>
                      <a:pt x="19" y="28"/>
                      <a:pt x="22" y="18"/>
                    </a:cubicBezTo>
                    <a:cubicBezTo>
                      <a:pt x="28" y="3"/>
                      <a:pt x="35" y="0"/>
                      <a:pt x="47" y="7"/>
                    </a:cubicBezTo>
                    <a:cubicBezTo>
                      <a:pt x="39" y="23"/>
                      <a:pt x="18" y="29"/>
                      <a:pt x="13" y="51"/>
                    </a:cubicBezTo>
                    <a:cubicBezTo>
                      <a:pt x="11" y="60"/>
                      <a:pt x="3" y="47"/>
                      <a:pt x="0" y="43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" name="Freeform 148">
                <a:extLst>
                  <a:ext uri="{FF2B5EF4-FFF2-40B4-BE49-F238E27FC236}">
                    <a16:creationId xmlns:a16="http://schemas.microsoft.com/office/drawing/2014/main" id="{8A1B29E7-440C-F49B-9396-877E221C7101}"/>
                  </a:ext>
                </a:extLst>
              </p:cNvPr>
              <p:cNvSpPr/>
              <p:nvPr/>
            </p:nvSpPr>
            <p:spPr bwMode="auto">
              <a:xfrm>
                <a:off x="2490" y="909"/>
                <a:ext cx="13" cy="7"/>
              </a:xfrm>
              <a:custGeom>
                <a:avLst/>
                <a:gdLst>
                  <a:gd name="T0" fmla="*/ 0 w 47"/>
                  <a:gd name="T1" fmla="*/ 24 h 27"/>
                  <a:gd name="T2" fmla="*/ 47 w 47"/>
                  <a:gd name="T3" fmla="*/ 0 h 27"/>
                  <a:gd name="T4" fmla="*/ 31 w 47"/>
                  <a:gd name="T5" fmla="*/ 26 h 27"/>
                  <a:gd name="T6" fmla="*/ 0 w 47"/>
                  <a:gd name="T7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27">
                    <a:moveTo>
                      <a:pt x="0" y="24"/>
                    </a:moveTo>
                    <a:cubicBezTo>
                      <a:pt x="15" y="14"/>
                      <a:pt x="34" y="12"/>
                      <a:pt x="47" y="0"/>
                    </a:cubicBezTo>
                    <a:cubicBezTo>
                      <a:pt x="44" y="10"/>
                      <a:pt x="44" y="25"/>
                      <a:pt x="31" y="26"/>
                    </a:cubicBezTo>
                    <a:cubicBezTo>
                      <a:pt x="21" y="27"/>
                      <a:pt x="10" y="23"/>
                      <a:pt x="0" y="24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149">
                <a:extLst>
                  <a:ext uri="{FF2B5EF4-FFF2-40B4-BE49-F238E27FC236}">
                    <a16:creationId xmlns:a16="http://schemas.microsoft.com/office/drawing/2014/main" id="{CF67285B-5151-9D31-05F4-568B88707162}"/>
                  </a:ext>
                </a:extLst>
              </p:cNvPr>
              <p:cNvSpPr/>
              <p:nvPr/>
            </p:nvSpPr>
            <p:spPr bwMode="auto">
              <a:xfrm>
                <a:off x="2552" y="856"/>
                <a:ext cx="8" cy="8"/>
              </a:xfrm>
              <a:custGeom>
                <a:avLst/>
                <a:gdLst>
                  <a:gd name="T0" fmla="*/ 14 w 31"/>
                  <a:gd name="T1" fmla="*/ 1 h 29"/>
                  <a:gd name="T2" fmla="*/ 28 w 31"/>
                  <a:gd name="T3" fmla="*/ 6 h 29"/>
                  <a:gd name="T4" fmla="*/ 21 w 31"/>
                  <a:gd name="T5" fmla="*/ 14 h 29"/>
                  <a:gd name="T6" fmla="*/ 22 w 31"/>
                  <a:gd name="T7" fmla="*/ 29 h 29"/>
                  <a:gd name="T8" fmla="*/ 14 w 31"/>
                  <a:gd name="T9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8">
                    <a:moveTo>
                      <a:pt x="14" y="1"/>
                    </a:moveTo>
                    <a:cubicBezTo>
                      <a:pt x="20" y="1"/>
                      <a:pt x="26" y="0"/>
                      <a:pt x="28" y="6"/>
                    </a:cubicBezTo>
                    <a:cubicBezTo>
                      <a:pt x="31" y="13"/>
                      <a:pt x="24" y="12"/>
                      <a:pt x="21" y="14"/>
                    </a:cubicBezTo>
                    <a:cubicBezTo>
                      <a:pt x="10" y="20"/>
                      <a:pt x="19" y="24"/>
                      <a:pt x="22" y="29"/>
                    </a:cubicBezTo>
                    <a:cubicBezTo>
                      <a:pt x="0" y="25"/>
                      <a:pt x="15" y="11"/>
                      <a:pt x="14" y="1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150">
                <a:extLst>
                  <a:ext uri="{FF2B5EF4-FFF2-40B4-BE49-F238E27FC236}">
                    <a16:creationId xmlns:a16="http://schemas.microsoft.com/office/drawing/2014/main" id="{2148C525-A2F7-98FD-6146-67B3204A0717}"/>
                  </a:ext>
                </a:extLst>
              </p:cNvPr>
              <p:cNvSpPr/>
              <p:nvPr/>
            </p:nvSpPr>
            <p:spPr bwMode="auto">
              <a:xfrm>
                <a:off x="2556" y="867"/>
                <a:ext cx="4" cy="4"/>
              </a:xfrm>
              <a:custGeom>
                <a:avLst/>
                <a:gdLst>
                  <a:gd name="T0" fmla="*/ 14 w 14"/>
                  <a:gd name="T1" fmla="*/ 8 h 16"/>
                  <a:gd name="T2" fmla="*/ 7 w 14"/>
                  <a:gd name="T3" fmla="*/ 15 h 16"/>
                  <a:gd name="T4" fmla="*/ 0 w 14"/>
                  <a:gd name="T5" fmla="*/ 7 h 16"/>
                  <a:gd name="T6" fmla="*/ 8 w 14"/>
                  <a:gd name="T7" fmla="*/ 0 h 16"/>
                  <a:gd name="T8" fmla="*/ 14 w 14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4" y="8"/>
                    </a:moveTo>
                    <a:cubicBezTo>
                      <a:pt x="14" y="13"/>
                      <a:pt x="12" y="16"/>
                      <a:pt x="7" y="15"/>
                    </a:cubicBezTo>
                    <a:cubicBezTo>
                      <a:pt x="3" y="14"/>
                      <a:pt x="0" y="12"/>
                      <a:pt x="0" y="7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3" y="0"/>
                      <a:pt x="14" y="4"/>
                      <a:pt x="14" y="8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151">
                <a:extLst>
                  <a:ext uri="{FF2B5EF4-FFF2-40B4-BE49-F238E27FC236}">
                    <a16:creationId xmlns:a16="http://schemas.microsoft.com/office/drawing/2014/main" id="{CE988371-17C4-E469-718A-81B59ADCBB0B}"/>
                  </a:ext>
                </a:extLst>
              </p:cNvPr>
              <p:cNvSpPr/>
              <p:nvPr/>
            </p:nvSpPr>
            <p:spPr bwMode="auto">
              <a:xfrm>
                <a:off x="2468" y="946"/>
                <a:ext cx="6" cy="5"/>
              </a:xfrm>
              <a:custGeom>
                <a:avLst/>
                <a:gdLst>
                  <a:gd name="T0" fmla="*/ 0 w 22"/>
                  <a:gd name="T1" fmla="*/ 11 h 16"/>
                  <a:gd name="T2" fmla="*/ 8 w 22"/>
                  <a:gd name="T3" fmla="*/ 3 h 16"/>
                  <a:gd name="T4" fmla="*/ 22 w 22"/>
                  <a:gd name="T5" fmla="*/ 7 h 16"/>
                  <a:gd name="T6" fmla="*/ 0 w 22"/>
                  <a:gd name="T7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11"/>
                    </a:moveTo>
                    <a:cubicBezTo>
                      <a:pt x="1" y="7"/>
                      <a:pt x="4" y="4"/>
                      <a:pt x="8" y="3"/>
                    </a:cubicBezTo>
                    <a:cubicBezTo>
                      <a:pt x="12" y="3"/>
                      <a:pt x="18" y="0"/>
                      <a:pt x="22" y="7"/>
                    </a:cubicBezTo>
                    <a:cubicBezTo>
                      <a:pt x="15" y="12"/>
                      <a:pt x="8" y="16"/>
                      <a:pt x="0" y="11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152">
                <a:extLst>
                  <a:ext uri="{FF2B5EF4-FFF2-40B4-BE49-F238E27FC236}">
                    <a16:creationId xmlns:a16="http://schemas.microsoft.com/office/drawing/2014/main" id="{502B83F2-514D-D1EF-7786-D24C075A65A3}"/>
                  </a:ext>
                </a:extLst>
              </p:cNvPr>
              <p:cNvSpPr/>
              <p:nvPr/>
            </p:nvSpPr>
            <p:spPr bwMode="auto">
              <a:xfrm>
                <a:off x="2460" y="944"/>
                <a:ext cx="7" cy="4"/>
              </a:xfrm>
              <a:custGeom>
                <a:avLst/>
                <a:gdLst>
                  <a:gd name="T0" fmla="*/ 23 w 23"/>
                  <a:gd name="T1" fmla="*/ 5 h 17"/>
                  <a:gd name="T2" fmla="*/ 17 w 23"/>
                  <a:gd name="T3" fmla="*/ 8 h 17"/>
                  <a:gd name="T4" fmla="*/ 2 w 23"/>
                  <a:gd name="T5" fmla="*/ 9 h 17"/>
                  <a:gd name="T6" fmla="*/ 16 w 23"/>
                  <a:gd name="T7" fmla="*/ 1 h 17"/>
                  <a:gd name="T8" fmla="*/ 23 w 23"/>
                  <a:gd name="T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23" y="5"/>
                    </a:moveTo>
                    <a:cubicBezTo>
                      <a:pt x="21" y="6"/>
                      <a:pt x="19" y="8"/>
                      <a:pt x="17" y="8"/>
                    </a:cubicBezTo>
                    <a:cubicBezTo>
                      <a:pt x="12" y="9"/>
                      <a:pt x="4" y="17"/>
                      <a:pt x="2" y="9"/>
                    </a:cubicBezTo>
                    <a:cubicBezTo>
                      <a:pt x="0" y="0"/>
                      <a:pt x="9" y="1"/>
                      <a:pt x="16" y="1"/>
                    </a:cubicBezTo>
                    <a:cubicBezTo>
                      <a:pt x="18" y="2"/>
                      <a:pt x="21" y="3"/>
                      <a:pt x="23" y="5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153">
                <a:extLst>
                  <a:ext uri="{FF2B5EF4-FFF2-40B4-BE49-F238E27FC236}">
                    <a16:creationId xmlns:a16="http://schemas.microsoft.com/office/drawing/2014/main" id="{6953424A-C760-6236-8C25-A5F5DBE7B022}"/>
                  </a:ext>
                </a:extLst>
              </p:cNvPr>
              <p:cNvSpPr/>
              <p:nvPr/>
            </p:nvSpPr>
            <p:spPr bwMode="auto">
              <a:xfrm>
                <a:off x="2462" y="933"/>
                <a:ext cx="9" cy="6"/>
              </a:xfrm>
              <a:custGeom>
                <a:avLst/>
                <a:gdLst>
                  <a:gd name="T0" fmla="*/ 14 w 32"/>
                  <a:gd name="T1" fmla="*/ 22 h 22"/>
                  <a:gd name="T2" fmla="*/ 25 w 32"/>
                  <a:gd name="T3" fmla="*/ 0 h 22"/>
                  <a:gd name="T4" fmla="*/ 22 w 32"/>
                  <a:gd name="T5" fmla="*/ 15 h 22"/>
                  <a:gd name="T6" fmla="*/ 14 w 32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22">
                    <a:moveTo>
                      <a:pt x="14" y="22"/>
                    </a:moveTo>
                    <a:cubicBezTo>
                      <a:pt x="0" y="4"/>
                      <a:pt x="26" y="12"/>
                      <a:pt x="25" y="0"/>
                    </a:cubicBezTo>
                    <a:cubicBezTo>
                      <a:pt x="32" y="10"/>
                      <a:pt x="23" y="11"/>
                      <a:pt x="22" y="15"/>
                    </a:cubicBezTo>
                    <a:cubicBezTo>
                      <a:pt x="20" y="17"/>
                      <a:pt x="17" y="20"/>
                      <a:pt x="14" y="22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154">
                <a:extLst>
                  <a:ext uri="{FF2B5EF4-FFF2-40B4-BE49-F238E27FC236}">
                    <a16:creationId xmlns:a16="http://schemas.microsoft.com/office/drawing/2014/main" id="{393C4A53-F5D9-0878-E61F-E127C006FB1B}"/>
                  </a:ext>
                </a:extLst>
              </p:cNvPr>
              <p:cNvSpPr/>
              <p:nvPr/>
            </p:nvSpPr>
            <p:spPr bwMode="auto">
              <a:xfrm>
                <a:off x="2437" y="961"/>
                <a:ext cx="6" cy="3"/>
              </a:xfrm>
              <a:custGeom>
                <a:avLst/>
                <a:gdLst>
                  <a:gd name="T0" fmla="*/ 16 w 19"/>
                  <a:gd name="T1" fmla="*/ 14 h 14"/>
                  <a:gd name="T2" fmla="*/ 0 w 19"/>
                  <a:gd name="T3" fmla="*/ 7 h 14"/>
                  <a:gd name="T4" fmla="*/ 19 w 19"/>
                  <a:gd name="T5" fmla="*/ 3 h 14"/>
                  <a:gd name="T6" fmla="*/ 16 w 1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6" y="14"/>
                    </a:moveTo>
                    <a:cubicBezTo>
                      <a:pt x="11" y="12"/>
                      <a:pt x="6" y="10"/>
                      <a:pt x="0" y="7"/>
                    </a:cubicBezTo>
                    <a:cubicBezTo>
                      <a:pt x="7" y="0"/>
                      <a:pt x="14" y="4"/>
                      <a:pt x="19" y="3"/>
                    </a:cubicBezTo>
                    <a:cubicBezTo>
                      <a:pt x="18" y="7"/>
                      <a:pt x="17" y="11"/>
                      <a:pt x="16" y="14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155">
                <a:extLst>
                  <a:ext uri="{FF2B5EF4-FFF2-40B4-BE49-F238E27FC236}">
                    <a16:creationId xmlns:a16="http://schemas.microsoft.com/office/drawing/2014/main" id="{DFF41795-ABF0-7276-7C82-A3EE110BD6CC}"/>
                  </a:ext>
                </a:extLst>
              </p:cNvPr>
              <p:cNvSpPr/>
              <p:nvPr/>
            </p:nvSpPr>
            <p:spPr bwMode="auto">
              <a:xfrm>
                <a:off x="2880" y="617"/>
                <a:ext cx="93" cy="163"/>
              </a:xfrm>
              <a:custGeom>
                <a:avLst/>
                <a:gdLst>
                  <a:gd name="T0" fmla="*/ 16 w 338"/>
                  <a:gd name="T1" fmla="*/ 21 h 595"/>
                  <a:gd name="T2" fmla="*/ 73 w 338"/>
                  <a:gd name="T3" fmla="*/ 16 h 595"/>
                  <a:gd name="T4" fmla="*/ 164 w 338"/>
                  <a:gd name="T5" fmla="*/ 35 h 595"/>
                  <a:gd name="T6" fmla="*/ 196 w 338"/>
                  <a:gd name="T7" fmla="*/ 25 h 595"/>
                  <a:gd name="T8" fmla="*/ 179 w 338"/>
                  <a:gd name="T9" fmla="*/ 66 h 595"/>
                  <a:gd name="T10" fmla="*/ 209 w 338"/>
                  <a:gd name="T11" fmla="*/ 57 h 595"/>
                  <a:gd name="T12" fmla="*/ 200 w 338"/>
                  <a:gd name="T13" fmla="*/ 81 h 595"/>
                  <a:gd name="T14" fmla="*/ 211 w 338"/>
                  <a:gd name="T15" fmla="*/ 97 h 595"/>
                  <a:gd name="T16" fmla="*/ 227 w 338"/>
                  <a:gd name="T17" fmla="*/ 146 h 595"/>
                  <a:gd name="T18" fmla="*/ 256 w 338"/>
                  <a:gd name="T19" fmla="*/ 127 h 595"/>
                  <a:gd name="T20" fmla="*/ 292 w 338"/>
                  <a:gd name="T21" fmla="*/ 158 h 595"/>
                  <a:gd name="T22" fmla="*/ 314 w 338"/>
                  <a:gd name="T23" fmla="*/ 168 h 595"/>
                  <a:gd name="T24" fmla="*/ 332 w 338"/>
                  <a:gd name="T25" fmla="*/ 190 h 595"/>
                  <a:gd name="T26" fmla="*/ 293 w 338"/>
                  <a:gd name="T27" fmla="*/ 233 h 595"/>
                  <a:gd name="T28" fmla="*/ 311 w 338"/>
                  <a:gd name="T29" fmla="*/ 278 h 595"/>
                  <a:gd name="T30" fmla="*/ 290 w 338"/>
                  <a:gd name="T31" fmla="*/ 318 h 595"/>
                  <a:gd name="T32" fmla="*/ 241 w 338"/>
                  <a:gd name="T33" fmla="*/ 290 h 595"/>
                  <a:gd name="T34" fmla="*/ 234 w 338"/>
                  <a:gd name="T35" fmla="*/ 324 h 595"/>
                  <a:gd name="T36" fmla="*/ 218 w 338"/>
                  <a:gd name="T37" fmla="*/ 355 h 595"/>
                  <a:gd name="T38" fmla="*/ 204 w 338"/>
                  <a:gd name="T39" fmla="*/ 382 h 595"/>
                  <a:gd name="T40" fmla="*/ 166 w 338"/>
                  <a:gd name="T41" fmla="*/ 376 h 595"/>
                  <a:gd name="T42" fmla="*/ 158 w 338"/>
                  <a:gd name="T43" fmla="*/ 384 h 595"/>
                  <a:gd name="T44" fmla="*/ 149 w 338"/>
                  <a:gd name="T45" fmla="*/ 409 h 595"/>
                  <a:gd name="T46" fmla="*/ 171 w 338"/>
                  <a:gd name="T47" fmla="*/ 426 h 595"/>
                  <a:gd name="T48" fmla="*/ 177 w 338"/>
                  <a:gd name="T49" fmla="*/ 451 h 595"/>
                  <a:gd name="T50" fmla="*/ 140 w 338"/>
                  <a:gd name="T51" fmla="*/ 448 h 595"/>
                  <a:gd name="T52" fmla="*/ 112 w 338"/>
                  <a:gd name="T53" fmla="*/ 492 h 595"/>
                  <a:gd name="T54" fmla="*/ 151 w 338"/>
                  <a:gd name="T55" fmla="*/ 507 h 595"/>
                  <a:gd name="T56" fmla="*/ 177 w 338"/>
                  <a:gd name="T57" fmla="*/ 547 h 595"/>
                  <a:gd name="T58" fmla="*/ 152 w 338"/>
                  <a:gd name="T59" fmla="*/ 538 h 595"/>
                  <a:gd name="T60" fmla="*/ 160 w 338"/>
                  <a:gd name="T61" fmla="*/ 555 h 595"/>
                  <a:gd name="T62" fmla="*/ 97 w 338"/>
                  <a:gd name="T63" fmla="*/ 559 h 595"/>
                  <a:gd name="T64" fmla="*/ 63 w 338"/>
                  <a:gd name="T65" fmla="*/ 541 h 595"/>
                  <a:gd name="T66" fmla="*/ 22 w 338"/>
                  <a:gd name="T67" fmla="*/ 514 h 595"/>
                  <a:gd name="T68" fmla="*/ 39 w 338"/>
                  <a:gd name="T69" fmla="*/ 436 h 595"/>
                  <a:gd name="T70" fmla="*/ 113 w 338"/>
                  <a:gd name="T71" fmla="*/ 383 h 595"/>
                  <a:gd name="T72" fmla="*/ 127 w 338"/>
                  <a:gd name="T73" fmla="*/ 350 h 595"/>
                  <a:gd name="T74" fmla="*/ 137 w 338"/>
                  <a:gd name="T75" fmla="*/ 301 h 595"/>
                  <a:gd name="T76" fmla="*/ 198 w 338"/>
                  <a:gd name="T77" fmla="*/ 259 h 595"/>
                  <a:gd name="T78" fmla="*/ 183 w 338"/>
                  <a:gd name="T79" fmla="*/ 236 h 595"/>
                  <a:gd name="T80" fmla="*/ 241 w 338"/>
                  <a:gd name="T81" fmla="*/ 230 h 595"/>
                  <a:gd name="T82" fmla="*/ 279 w 338"/>
                  <a:gd name="T83" fmla="*/ 199 h 595"/>
                  <a:gd name="T84" fmla="*/ 228 w 338"/>
                  <a:gd name="T85" fmla="*/ 200 h 595"/>
                  <a:gd name="T86" fmla="*/ 201 w 338"/>
                  <a:gd name="T87" fmla="*/ 210 h 595"/>
                  <a:gd name="T88" fmla="*/ 196 w 338"/>
                  <a:gd name="T89" fmla="*/ 147 h 595"/>
                  <a:gd name="T90" fmla="*/ 190 w 338"/>
                  <a:gd name="T91" fmla="*/ 133 h 595"/>
                  <a:gd name="T92" fmla="*/ 128 w 338"/>
                  <a:gd name="T93" fmla="*/ 134 h 595"/>
                  <a:gd name="T94" fmla="*/ 136 w 338"/>
                  <a:gd name="T95" fmla="*/ 76 h 595"/>
                  <a:gd name="T96" fmla="*/ 96 w 338"/>
                  <a:gd name="T97" fmla="*/ 79 h 595"/>
                  <a:gd name="T98" fmla="*/ 52 w 338"/>
                  <a:gd name="T99" fmla="*/ 55 h 595"/>
                  <a:gd name="T100" fmla="*/ 14 w 338"/>
                  <a:gd name="T101" fmla="*/ 30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8" h="595">
                    <a:moveTo>
                      <a:pt x="0" y="27"/>
                    </a:moveTo>
                    <a:cubicBezTo>
                      <a:pt x="4" y="22"/>
                      <a:pt x="9" y="19"/>
                      <a:pt x="16" y="21"/>
                    </a:cubicBezTo>
                    <a:cubicBezTo>
                      <a:pt x="31" y="25"/>
                      <a:pt x="42" y="21"/>
                      <a:pt x="53" y="10"/>
                    </a:cubicBezTo>
                    <a:cubicBezTo>
                      <a:pt x="60" y="4"/>
                      <a:pt x="70" y="0"/>
                      <a:pt x="73" y="16"/>
                    </a:cubicBezTo>
                    <a:cubicBezTo>
                      <a:pt x="73" y="19"/>
                      <a:pt x="74" y="22"/>
                      <a:pt x="77" y="22"/>
                    </a:cubicBezTo>
                    <a:cubicBezTo>
                      <a:pt x="107" y="22"/>
                      <a:pt x="134" y="33"/>
                      <a:pt x="164" y="35"/>
                    </a:cubicBezTo>
                    <a:cubicBezTo>
                      <a:pt x="172" y="35"/>
                      <a:pt x="173" y="26"/>
                      <a:pt x="179" y="23"/>
                    </a:cubicBezTo>
                    <a:cubicBezTo>
                      <a:pt x="186" y="20"/>
                      <a:pt x="192" y="18"/>
                      <a:pt x="196" y="25"/>
                    </a:cubicBezTo>
                    <a:cubicBezTo>
                      <a:pt x="203" y="35"/>
                      <a:pt x="193" y="35"/>
                      <a:pt x="189" y="36"/>
                    </a:cubicBezTo>
                    <a:cubicBezTo>
                      <a:pt x="175" y="43"/>
                      <a:pt x="178" y="58"/>
                      <a:pt x="179" y="66"/>
                    </a:cubicBezTo>
                    <a:cubicBezTo>
                      <a:pt x="180" y="76"/>
                      <a:pt x="190" y="67"/>
                      <a:pt x="196" y="64"/>
                    </a:cubicBezTo>
                    <a:cubicBezTo>
                      <a:pt x="201" y="62"/>
                      <a:pt x="202" y="51"/>
                      <a:pt x="209" y="57"/>
                    </a:cubicBezTo>
                    <a:cubicBezTo>
                      <a:pt x="217" y="64"/>
                      <a:pt x="207" y="68"/>
                      <a:pt x="204" y="74"/>
                    </a:cubicBezTo>
                    <a:cubicBezTo>
                      <a:pt x="203" y="76"/>
                      <a:pt x="202" y="79"/>
                      <a:pt x="200" y="81"/>
                    </a:cubicBezTo>
                    <a:cubicBezTo>
                      <a:pt x="197" y="85"/>
                      <a:pt x="190" y="89"/>
                      <a:pt x="194" y="96"/>
                    </a:cubicBezTo>
                    <a:cubicBezTo>
                      <a:pt x="198" y="101"/>
                      <a:pt x="205" y="100"/>
                      <a:pt x="211" y="97"/>
                    </a:cubicBezTo>
                    <a:cubicBezTo>
                      <a:pt x="222" y="92"/>
                      <a:pt x="231" y="99"/>
                      <a:pt x="243" y="101"/>
                    </a:cubicBezTo>
                    <a:cubicBezTo>
                      <a:pt x="230" y="114"/>
                      <a:pt x="235" y="132"/>
                      <a:pt x="227" y="146"/>
                    </a:cubicBezTo>
                    <a:cubicBezTo>
                      <a:pt x="223" y="152"/>
                      <a:pt x="228" y="156"/>
                      <a:pt x="233" y="153"/>
                    </a:cubicBezTo>
                    <a:cubicBezTo>
                      <a:pt x="244" y="147"/>
                      <a:pt x="258" y="144"/>
                      <a:pt x="256" y="127"/>
                    </a:cubicBezTo>
                    <a:cubicBezTo>
                      <a:pt x="269" y="125"/>
                      <a:pt x="282" y="125"/>
                      <a:pt x="281" y="144"/>
                    </a:cubicBezTo>
                    <a:cubicBezTo>
                      <a:pt x="281" y="151"/>
                      <a:pt x="285" y="156"/>
                      <a:pt x="292" y="158"/>
                    </a:cubicBezTo>
                    <a:cubicBezTo>
                      <a:pt x="300" y="160"/>
                      <a:pt x="308" y="161"/>
                      <a:pt x="307" y="172"/>
                    </a:cubicBezTo>
                    <a:cubicBezTo>
                      <a:pt x="307" y="173"/>
                      <a:pt x="311" y="169"/>
                      <a:pt x="314" y="168"/>
                    </a:cubicBezTo>
                    <a:cubicBezTo>
                      <a:pt x="317" y="166"/>
                      <a:pt x="319" y="165"/>
                      <a:pt x="322" y="164"/>
                    </a:cubicBezTo>
                    <a:cubicBezTo>
                      <a:pt x="338" y="168"/>
                      <a:pt x="338" y="179"/>
                      <a:pt x="332" y="190"/>
                    </a:cubicBezTo>
                    <a:cubicBezTo>
                      <a:pt x="328" y="198"/>
                      <a:pt x="321" y="204"/>
                      <a:pt x="314" y="209"/>
                    </a:cubicBezTo>
                    <a:cubicBezTo>
                      <a:pt x="306" y="216"/>
                      <a:pt x="298" y="223"/>
                      <a:pt x="293" y="233"/>
                    </a:cubicBezTo>
                    <a:cubicBezTo>
                      <a:pt x="289" y="242"/>
                      <a:pt x="287" y="249"/>
                      <a:pt x="300" y="253"/>
                    </a:cubicBezTo>
                    <a:cubicBezTo>
                      <a:pt x="314" y="256"/>
                      <a:pt x="320" y="265"/>
                      <a:pt x="311" y="278"/>
                    </a:cubicBezTo>
                    <a:cubicBezTo>
                      <a:pt x="306" y="285"/>
                      <a:pt x="309" y="291"/>
                      <a:pt x="311" y="297"/>
                    </a:cubicBezTo>
                    <a:cubicBezTo>
                      <a:pt x="314" y="314"/>
                      <a:pt x="307" y="322"/>
                      <a:pt x="290" y="318"/>
                    </a:cubicBezTo>
                    <a:cubicBezTo>
                      <a:pt x="277" y="316"/>
                      <a:pt x="262" y="313"/>
                      <a:pt x="257" y="297"/>
                    </a:cubicBezTo>
                    <a:cubicBezTo>
                      <a:pt x="255" y="289"/>
                      <a:pt x="249" y="287"/>
                      <a:pt x="241" y="290"/>
                    </a:cubicBezTo>
                    <a:cubicBezTo>
                      <a:pt x="259" y="314"/>
                      <a:pt x="259" y="315"/>
                      <a:pt x="243" y="321"/>
                    </a:cubicBezTo>
                    <a:cubicBezTo>
                      <a:pt x="238" y="316"/>
                      <a:pt x="237" y="322"/>
                      <a:pt x="234" y="324"/>
                    </a:cubicBezTo>
                    <a:cubicBezTo>
                      <a:pt x="222" y="340"/>
                      <a:pt x="205" y="345"/>
                      <a:pt x="186" y="344"/>
                    </a:cubicBezTo>
                    <a:cubicBezTo>
                      <a:pt x="197" y="346"/>
                      <a:pt x="210" y="344"/>
                      <a:pt x="218" y="355"/>
                    </a:cubicBezTo>
                    <a:cubicBezTo>
                      <a:pt x="223" y="360"/>
                      <a:pt x="228" y="365"/>
                      <a:pt x="223" y="372"/>
                    </a:cubicBezTo>
                    <a:cubicBezTo>
                      <a:pt x="219" y="380"/>
                      <a:pt x="209" y="387"/>
                      <a:pt x="204" y="382"/>
                    </a:cubicBezTo>
                    <a:cubicBezTo>
                      <a:pt x="193" y="371"/>
                      <a:pt x="182" y="381"/>
                      <a:pt x="172" y="378"/>
                    </a:cubicBezTo>
                    <a:cubicBezTo>
                      <a:pt x="170" y="378"/>
                      <a:pt x="168" y="377"/>
                      <a:pt x="166" y="376"/>
                    </a:cubicBezTo>
                    <a:cubicBezTo>
                      <a:pt x="162" y="374"/>
                      <a:pt x="157" y="370"/>
                      <a:pt x="153" y="376"/>
                    </a:cubicBezTo>
                    <a:cubicBezTo>
                      <a:pt x="149" y="382"/>
                      <a:pt x="155" y="382"/>
                      <a:pt x="158" y="384"/>
                    </a:cubicBezTo>
                    <a:cubicBezTo>
                      <a:pt x="168" y="390"/>
                      <a:pt x="166" y="396"/>
                      <a:pt x="158" y="402"/>
                    </a:cubicBezTo>
                    <a:cubicBezTo>
                      <a:pt x="155" y="405"/>
                      <a:pt x="150" y="405"/>
                      <a:pt x="149" y="409"/>
                    </a:cubicBezTo>
                    <a:cubicBezTo>
                      <a:pt x="151" y="413"/>
                      <a:pt x="155" y="413"/>
                      <a:pt x="158" y="412"/>
                    </a:cubicBezTo>
                    <a:cubicBezTo>
                      <a:pt x="170" y="409"/>
                      <a:pt x="179" y="409"/>
                      <a:pt x="171" y="426"/>
                    </a:cubicBezTo>
                    <a:cubicBezTo>
                      <a:pt x="169" y="429"/>
                      <a:pt x="170" y="432"/>
                      <a:pt x="173" y="434"/>
                    </a:cubicBezTo>
                    <a:cubicBezTo>
                      <a:pt x="182" y="438"/>
                      <a:pt x="183" y="444"/>
                      <a:pt x="177" y="451"/>
                    </a:cubicBezTo>
                    <a:cubicBezTo>
                      <a:pt x="171" y="460"/>
                      <a:pt x="163" y="460"/>
                      <a:pt x="154" y="455"/>
                    </a:cubicBezTo>
                    <a:cubicBezTo>
                      <a:pt x="150" y="452"/>
                      <a:pt x="146" y="448"/>
                      <a:pt x="140" y="448"/>
                    </a:cubicBezTo>
                    <a:cubicBezTo>
                      <a:pt x="139" y="473"/>
                      <a:pt x="116" y="458"/>
                      <a:pt x="104" y="467"/>
                    </a:cubicBezTo>
                    <a:cubicBezTo>
                      <a:pt x="107" y="475"/>
                      <a:pt x="113" y="482"/>
                      <a:pt x="112" y="492"/>
                    </a:cubicBezTo>
                    <a:cubicBezTo>
                      <a:pt x="111" y="500"/>
                      <a:pt x="117" y="502"/>
                      <a:pt x="123" y="504"/>
                    </a:cubicBezTo>
                    <a:cubicBezTo>
                      <a:pt x="132" y="507"/>
                      <a:pt x="142" y="506"/>
                      <a:pt x="151" y="507"/>
                    </a:cubicBezTo>
                    <a:cubicBezTo>
                      <a:pt x="178" y="509"/>
                      <a:pt x="183" y="515"/>
                      <a:pt x="180" y="542"/>
                    </a:cubicBezTo>
                    <a:cubicBezTo>
                      <a:pt x="180" y="543"/>
                      <a:pt x="179" y="545"/>
                      <a:pt x="177" y="547"/>
                    </a:cubicBezTo>
                    <a:cubicBezTo>
                      <a:pt x="176" y="548"/>
                      <a:pt x="174" y="548"/>
                      <a:pt x="172" y="548"/>
                    </a:cubicBezTo>
                    <a:cubicBezTo>
                      <a:pt x="166" y="544"/>
                      <a:pt x="163" y="534"/>
                      <a:pt x="152" y="538"/>
                    </a:cubicBezTo>
                    <a:cubicBezTo>
                      <a:pt x="153" y="544"/>
                      <a:pt x="160" y="543"/>
                      <a:pt x="162" y="547"/>
                    </a:cubicBezTo>
                    <a:cubicBezTo>
                      <a:pt x="163" y="550"/>
                      <a:pt x="162" y="552"/>
                      <a:pt x="160" y="555"/>
                    </a:cubicBezTo>
                    <a:cubicBezTo>
                      <a:pt x="147" y="565"/>
                      <a:pt x="134" y="576"/>
                      <a:pt x="132" y="595"/>
                    </a:cubicBezTo>
                    <a:cubicBezTo>
                      <a:pt x="122" y="581"/>
                      <a:pt x="101" y="579"/>
                      <a:pt x="97" y="559"/>
                    </a:cubicBezTo>
                    <a:cubicBezTo>
                      <a:pt x="97" y="556"/>
                      <a:pt x="79" y="556"/>
                      <a:pt x="70" y="555"/>
                    </a:cubicBezTo>
                    <a:cubicBezTo>
                      <a:pt x="61" y="553"/>
                      <a:pt x="52" y="552"/>
                      <a:pt x="63" y="541"/>
                    </a:cubicBezTo>
                    <a:cubicBezTo>
                      <a:pt x="66" y="537"/>
                      <a:pt x="49" y="516"/>
                      <a:pt x="44" y="517"/>
                    </a:cubicBezTo>
                    <a:cubicBezTo>
                      <a:pt x="35" y="520"/>
                      <a:pt x="29" y="515"/>
                      <a:pt x="22" y="514"/>
                    </a:cubicBezTo>
                    <a:cubicBezTo>
                      <a:pt x="11" y="512"/>
                      <a:pt x="7" y="502"/>
                      <a:pt x="5" y="492"/>
                    </a:cubicBezTo>
                    <a:cubicBezTo>
                      <a:pt x="3" y="486"/>
                      <a:pt x="32" y="437"/>
                      <a:pt x="39" y="436"/>
                    </a:cubicBezTo>
                    <a:cubicBezTo>
                      <a:pt x="63" y="432"/>
                      <a:pt x="79" y="408"/>
                      <a:pt x="106" y="410"/>
                    </a:cubicBezTo>
                    <a:cubicBezTo>
                      <a:pt x="116" y="410"/>
                      <a:pt x="122" y="391"/>
                      <a:pt x="113" y="383"/>
                    </a:cubicBezTo>
                    <a:cubicBezTo>
                      <a:pt x="102" y="373"/>
                      <a:pt x="108" y="369"/>
                      <a:pt x="114" y="363"/>
                    </a:cubicBezTo>
                    <a:cubicBezTo>
                      <a:pt x="118" y="359"/>
                      <a:pt x="122" y="354"/>
                      <a:pt x="127" y="350"/>
                    </a:cubicBezTo>
                    <a:cubicBezTo>
                      <a:pt x="138" y="341"/>
                      <a:pt x="145" y="332"/>
                      <a:pt x="133" y="319"/>
                    </a:cubicBezTo>
                    <a:cubicBezTo>
                      <a:pt x="126" y="312"/>
                      <a:pt x="130" y="304"/>
                      <a:pt x="137" y="301"/>
                    </a:cubicBezTo>
                    <a:cubicBezTo>
                      <a:pt x="156" y="290"/>
                      <a:pt x="167" y="267"/>
                      <a:pt x="192" y="266"/>
                    </a:cubicBezTo>
                    <a:cubicBezTo>
                      <a:pt x="195" y="266"/>
                      <a:pt x="198" y="263"/>
                      <a:pt x="198" y="259"/>
                    </a:cubicBezTo>
                    <a:cubicBezTo>
                      <a:pt x="198" y="255"/>
                      <a:pt x="195" y="254"/>
                      <a:pt x="192" y="253"/>
                    </a:cubicBezTo>
                    <a:cubicBezTo>
                      <a:pt x="185" y="249"/>
                      <a:pt x="178" y="246"/>
                      <a:pt x="183" y="236"/>
                    </a:cubicBezTo>
                    <a:cubicBezTo>
                      <a:pt x="188" y="229"/>
                      <a:pt x="194" y="230"/>
                      <a:pt x="202" y="231"/>
                    </a:cubicBezTo>
                    <a:cubicBezTo>
                      <a:pt x="215" y="233"/>
                      <a:pt x="228" y="231"/>
                      <a:pt x="241" y="230"/>
                    </a:cubicBezTo>
                    <a:cubicBezTo>
                      <a:pt x="242" y="230"/>
                      <a:pt x="244" y="230"/>
                      <a:pt x="245" y="229"/>
                    </a:cubicBezTo>
                    <a:cubicBezTo>
                      <a:pt x="248" y="211"/>
                      <a:pt x="261" y="204"/>
                      <a:pt x="279" y="199"/>
                    </a:cubicBezTo>
                    <a:cubicBezTo>
                      <a:pt x="263" y="199"/>
                      <a:pt x="249" y="196"/>
                      <a:pt x="236" y="189"/>
                    </a:cubicBezTo>
                    <a:cubicBezTo>
                      <a:pt x="231" y="186"/>
                      <a:pt x="229" y="195"/>
                      <a:pt x="228" y="200"/>
                    </a:cubicBezTo>
                    <a:cubicBezTo>
                      <a:pt x="227" y="218"/>
                      <a:pt x="216" y="216"/>
                      <a:pt x="204" y="212"/>
                    </a:cubicBezTo>
                    <a:cubicBezTo>
                      <a:pt x="203" y="212"/>
                      <a:pt x="202" y="211"/>
                      <a:pt x="201" y="210"/>
                    </a:cubicBezTo>
                    <a:cubicBezTo>
                      <a:pt x="192" y="202"/>
                      <a:pt x="174" y="206"/>
                      <a:pt x="178" y="182"/>
                    </a:cubicBezTo>
                    <a:cubicBezTo>
                      <a:pt x="181" y="167"/>
                      <a:pt x="183" y="155"/>
                      <a:pt x="196" y="147"/>
                    </a:cubicBezTo>
                    <a:cubicBezTo>
                      <a:pt x="201" y="144"/>
                      <a:pt x="206" y="140"/>
                      <a:pt x="203" y="134"/>
                    </a:cubicBezTo>
                    <a:cubicBezTo>
                      <a:pt x="200" y="129"/>
                      <a:pt x="194" y="134"/>
                      <a:pt x="190" y="133"/>
                    </a:cubicBezTo>
                    <a:cubicBezTo>
                      <a:pt x="176" y="130"/>
                      <a:pt x="166" y="134"/>
                      <a:pt x="155" y="144"/>
                    </a:cubicBezTo>
                    <a:cubicBezTo>
                      <a:pt x="145" y="153"/>
                      <a:pt x="136" y="141"/>
                      <a:pt x="128" y="134"/>
                    </a:cubicBezTo>
                    <a:cubicBezTo>
                      <a:pt x="122" y="128"/>
                      <a:pt x="117" y="120"/>
                      <a:pt x="131" y="117"/>
                    </a:cubicBezTo>
                    <a:cubicBezTo>
                      <a:pt x="128" y="102"/>
                      <a:pt x="142" y="90"/>
                      <a:pt x="136" y="76"/>
                    </a:cubicBezTo>
                    <a:cubicBezTo>
                      <a:pt x="133" y="69"/>
                      <a:pt x="130" y="66"/>
                      <a:pt x="122" y="71"/>
                    </a:cubicBezTo>
                    <a:cubicBezTo>
                      <a:pt x="115" y="76"/>
                      <a:pt x="106" y="79"/>
                      <a:pt x="96" y="79"/>
                    </a:cubicBezTo>
                    <a:cubicBezTo>
                      <a:pt x="95" y="78"/>
                      <a:pt x="95" y="78"/>
                      <a:pt x="94" y="77"/>
                    </a:cubicBezTo>
                    <a:cubicBezTo>
                      <a:pt x="86" y="59"/>
                      <a:pt x="72" y="51"/>
                      <a:pt x="52" y="55"/>
                    </a:cubicBezTo>
                    <a:cubicBezTo>
                      <a:pt x="45" y="56"/>
                      <a:pt x="38" y="57"/>
                      <a:pt x="32" y="51"/>
                    </a:cubicBezTo>
                    <a:cubicBezTo>
                      <a:pt x="36" y="36"/>
                      <a:pt x="29" y="30"/>
                      <a:pt x="14" y="30"/>
                    </a:cubicBezTo>
                    <a:cubicBezTo>
                      <a:pt x="9" y="31"/>
                      <a:pt x="4" y="32"/>
                      <a:pt x="0" y="27"/>
                    </a:cubicBezTo>
                    <a:close/>
                  </a:path>
                </a:pathLst>
              </a:custGeom>
              <a:solidFill>
                <a:srgbClr val="F19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156">
                <a:extLst>
                  <a:ext uri="{FF2B5EF4-FFF2-40B4-BE49-F238E27FC236}">
                    <a16:creationId xmlns:a16="http://schemas.microsoft.com/office/drawing/2014/main" id="{CC9A9FEB-394B-A4D8-7355-41F40E987D37}"/>
                  </a:ext>
                </a:extLst>
              </p:cNvPr>
              <p:cNvSpPr/>
              <p:nvPr/>
            </p:nvSpPr>
            <p:spPr bwMode="auto">
              <a:xfrm>
                <a:off x="2923" y="754"/>
                <a:ext cx="72" cy="120"/>
              </a:xfrm>
              <a:custGeom>
                <a:avLst/>
                <a:gdLst>
                  <a:gd name="T0" fmla="*/ 17 w 260"/>
                  <a:gd name="T1" fmla="*/ 44 h 436"/>
                  <a:gd name="T2" fmla="*/ 56 w 260"/>
                  <a:gd name="T3" fmla="*/ 4 h 436"/>
                  <a:gd name="T4" fmla="*/ 65 w 260"/>
                  <a:gd name="T5" fmla="*/ 0 h 436"/>
                  <a:gd name="T6" fmla="*/ 41 w 260"/>
                  <a:gd name="T7" fmla="*/ 40 h 436"/>
                  <a:gd name="T8" fmla="*/ 70 w 260"/>
                  <a:gd name="T9" fmla="*/ 43 h 436"/>
                  <a:gd name="T10" fmla="*/ 83 w 260"/>
                  <a:gd name="T11" fmla="*/ 46 h 436"/>
                  <a:gd name="T12" fmla="*/ 117 w 260"/>
                  <a:gd name="T13" fmla="*/ 72 h 436"/>
                  <a:gd name="T14" fmla="*/ 159 w 260"/>
                  <a:gd name="T15" fmla="*/ 69 h 436"/>
                  <a:gd name="T16" fmla="*/ 175 w 260"/>
                  <a:gd name="T17" fmla="*/ 115 h 436"/>
                  <a:gd name="T18" fmla="*/ 192 w 260"/>
                  <a:gd name="T19" fmla="*/ 102 h 436"/>
                  <a:gd name="T20" fmla="*/ 207 w 260"/>
                  <a:gd name="T21" fmla="*/ 108 h 436"/>
                  <a:gd name="T22" fmla="*/ 232 w 260"/>
                  <a:gd name="T23" fmla="*/ 159 h 436"/>
                  <a:gd name="T24" fmla="*/ 242 w 260"/>
                  <a:gd name="T25" fmla="*/ 187 h 436"/>
                  <a:gd name="T26" fmla="*/ 231 w 260"/>
                  <a:gd name="T27" fmla="*/ 226 h 436"/>
                  <a:gd name="T28" fmla="*/ 256 w 260"/>
                  <a:gd name="T29" fmla="*/ 254 h 436"/>
                  <a:gd name="T30" fmla="*/ 209 w 260"/>
                  <a:gd name="T31" fmla="*/ 258 h 436"/>
                  <a:gd name="T32" fmla="*/ 214 w 260"/>
                  <a:gd name="T33" fmla="*/ 293 h 436"/>
                  <a:gd name="T34" fmla="*/ 235 w 260"/>
                  <a:gd name="T35" fmla="*/ 303 h 436"/>
                  <a:gd name="T36" fmla="*/ 223 w 260"/>
                  <a:gd name="T37" fmla="*/ 329 h 436"/>
                  <a:gd name="T38" fmla="*/ 217 w 260"/>
                  <a:gd name="T39" fmla="*/ 340 h 436"/>
                  <a:gd name="T40" fmla="*/ 243 w 260"/>
                  <a:gd name="T41" fmla="*/ 381 h 436"/>
                  <a:gd name="T42" fmla="*/ 200 w 260"/>
                  <a:gd name="T43" fmla="*/ 436 h 436"/>
                  <a:gd name="T44" fmla="*/ 174 w 260"/>
                  <a:gd name="T45" fmla="*/ 423 h 436"/>
                  <a:gd name="T46" fmla="*/ 172 w 260"/>
                  <a:gd name="T47" fmla="*/ 412 h 436"/>
                  <a:gd name="T48" fmla="*/ 201 w 260"/>
                  <a:gd name="T49" fmla="*/ 368 h 436"/>
                  <a:gd name="T50" fmla="*/ 196 w 260"/>
                  <a:gd name="T51" fmla="*/ 294 h 436"/>
                  <a:gd name="T52" fmla="*/ 210 w 260"/>
                  <a:gd name="T53" fmla="*/ 199 h 436"/>
                  <a:gd name="T54" fmla="*/ 147 w 260"/>
                  <a:gd name="T55" fmla="*/ 149 h 436"/>
                  <a:gd name="T56" fmla="*/ 105 w 260"/>
                  <a:gd name="T57" fmla="*/ 113 h 436"/>
                  <a:gd name="T58" fmla="*/ 45 w 260"/>
                  <a:gd name="T59" fmla="*/ 132 h 436"/>
                  <a:gd name="T60" fmla="*/ 92 w 260"/>
                  <a:gd name="T61" fmla="*/ 95 h 436"/>
                  <a:gd name="T62" fmla="*/ 45 w 260"/>
                  <a:gd name="T63" fmla="*/ 98 h 436"/>
                  <a:gd name="T64" fmla="*/ 13 w 260"/>
                  <a:gd name="T65" fmla="*/ 92 h 436"/>
                  <a:gd name="T66" fmla="*/ 17 w 260"/>
                  <a:gd name="T67" fmla="*/ 48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60" h="436">
                    <a:moveTo>
                      <a:pt x="17" y="48"/>
                    </a:moveTo>
                    <a:cubicBezTo>
                      <a:pt x="17" y="46"/>
                      <a:pt x="17" y="45"/>
                      <a:pt x="17" y="44"/>
                    </a:cubicBezTo>
                    <a:cubicBezTo>
                      <a:pt x="22" y="32"/>
                      <a:pt x="25" y="19"/>
                      <a:pt x="38" y="13"/>
                    </a:cubicBezTo>
                    <a:cubicBezTo>
                      <a:pt x="45" y="10"/>
                      <a:pt x="51" y="8"/>
                      <a:pt x="56" y="4"/>
                    </a:cubicBezTo>
                    <a:cubicBezTo>
                      <a:pt x="58" y="3"/>
                      <a:pt x="59" y="2"/>
                      <a:pt x="60" y="1"/>
                    </a:cubicBezTo>
                    <a:cubicBezTo>
                      <a:pt x="62" y="0"/>
                      <a:pt x="63" y="0"/>
                      <a:pt x="65" y="0"/>
                    </a:cubicBezTo>
                    <a:cubicBezTo>
                      <a:pt x="69" y="13"/>
                      <a:pt x="66" y="22"/>
                      <a:pt x="52" y="27"/>
                    </a:cubicBezTo>
                    <a:cubicBezTo>
                      <a:pt x="46" y="29"/>
                      <a:pt x="37" y="32"/>
                      <a:pt x="41" y="40"/>
                    </a:cubicBezTo>
                    <a:cubicBezTo>
                      <a:pt x="43" y="46"/>
                      <a:pt x="50" y="52"/>
                      <a:pt x="56" y="54"/>
                    </a:cubicBezTo>
                    <a:cubicBezTo>
                      <a:pt x="65" y="58"/>
                      <a:pt x="68" y="48"/>
                      <a:pt x="70" y="43"/>
                    </a:cubicBezTo>
                    <a:cubicBezTo>
                      <a:pt x="72" y="36"/>
                      <a:pt x="74" y="30"/>
                      <a:pt x="83" y="32"/>
                    </a:cubicBezTo>
                    <a:cubicBezTo>
                      <a:pt x="94" y="36"/>
                      <a:pt x="84" y="41"/>
                      <a:pt x="83" y="46"/>
                    </a:cubicBezTo>
                    <a:cubicBezTo>
                      <a:pt x="80" y="54"/>
                      <a:pt x="84" y="59"/>
                      <a:pt x="92" y="59"/>
                    </a:cubicBezTo>
                    <a:cubicBezTo>
                      <a:pt x="103" y="59"/>
                      <a:pt x="111" y="62"/>
                      <a:pt x="117" y="72"/>
                    </a:cubicBezTo>
                    <a:cubicBezTo>
                      <a:pt x="122" y="82"/>
                      <a:pt x="132" y="82"/>
                      <a:pt x="141" y="77"/>
                    </a:cubicBezTo>
                    <a:cubicBezTo>
                      <a:pt x="147" y="74"/>
                      <a:pt x="153" y="71"/>
                      <a:pt x="159" y="69"/>
                    </a:cubicBezTo>
                    <a:cubicBezTo>
                      <a:pt x="168" y="66"/>
                      <a:pt x="175" y="69"/>
                      <a:pt x="175" y="78"/>
                    </a:cubicBezTo>
                    <a:cubicBezTo>
                      <a:pt x="175" y="90"/>
                      <a:pt x="181" y="102"/>
                      <a:pt x="175" y="115"/>
                    </a:cubicBezTo>
                    <a:cubicBezTo>
                      <a:pt x="169" y="127"/>
                      <a:pt x="179" y="128"/>
                      <a:pt x="191" y="126"/>
                    </a:cubicBezTo>
                    <a:cubicBezTo>
                      <a:pt x="184" y="117"/>
                      <a:pt x="187" y="110"/>
                      <a:pt x="192" y="102"/>
                    </a:cubicBezTo>
                    <a:cubicBezTo>
                      <a:pt x="196" y="96"/>
                      <a:pt x="198" y="93"/>
                      <a:pt x="206" y="95"/>
                    </a:cubicBezTo>
                    <a:cubicBezTo>
                      <a:pt x="216" y="99"/>
                      <a:pt x="207" y="103"/>
                      <a:pt x="207" y="108"/>
                    </a:cubicBezTo>
                    <a:cubicBezTo>
                      <a:pt x="207" y="122"/>
                      <a:pt x="212" y="136"/>
                      <a:pt x="208" y="151"/>
                    </a:cubicBezTo>
                    <a:cubicBezTo>
                      <a:pt x="207" y="157"/>
                      <a:pt x="223" y="160"/>
                      <a:pt x="232" y="159"/>
                    </a:cubicBezTo>
                    <a:cubicBezTo>
                      <a:pt x="242" y="158"/>
                      <a:pt x="251" y="159"/>
                      <a:pt x="254" y="168"/>
                    </a:cubicBezTo>
                    <a:cubicBezTo>
                      <a:pt x="256" y="175"/>
                      <a:pt x="249" y="183"/>
                      <a:pt x="242" y="187"/>
                    </a:cubicBezTo>
                    <a:cubicBezTo>
                      <a:pt x="234" y="191"/>
                      <a:pt x="233" y="198"/>
                      <a:pt x="233" y="207"/>
                    </a:cubicBezTo>
                    <a:cubicBezTo>
                      <a:pt x="233" y="213"/>
                      <a:pt x="234" y="221"/>
                      <a:pt x="231" y="226"/>
                    </a:cubicBezTo>
                    <a:cubicBezTo>
                      <a:pt x="223" y="238"/>
                      <a:pt x="230" y="238"/>
                      <a:pt x="238" y="241"/>
                    </a:cubicBezTo>
                    <a:cubicBezTo>
                      <a:pt x="245" y="243"/>
                      <a:pt x="260" y="240"/>
                      <a:pt x="256" y="254"/>
                    </a:cubicBezTo>
                    <a:cubicBezTo>
                      <a:pt x="251" y="267"/>
                      <a:pt x="238" y="265"/>
                      <a:pt x="227" y="262"/>
                    </a:cubicBezTo>
                    <a:cubicBezTo>
                      <a:pt x="221" y="260"/>
                      <a:pt x="217" y="248"/>
                      <a:pt x="209" y="258"/>
                    </a:cubicBezTo>
                    <a:cubicBezTo>
                      <a:pt x="202" y="267"/>
                      <a:pt x="211" y="271"/>
                      <a:pt x="216" y="276"/>
                    </a:cubicBezTo>
                    <a:cubicBezTo>
                      <a:pt x="222" y="283"/>
                      <a:pt x="220" y="287"/>
                      <a:pt x="214" y="293"/>
                    </a:cubicBezTo>
                    <a:cubicBezTo>
                      <a:pt x="209" y="298"/>
                      <a:pt x="202" y="304"/>
                      <a:pt x="208" y="314"/>
                    </a:cubicBezTo>
                    <a:cubicBezTo>
                      <a:pt x="217" y="312"/>
                      <a:pt x="221" y="292"/>
                      <a:pt x="235" y="303"/>
                    </a:cubicBezTo>
                    <a:cubicBezTo>
                      <a:pt x="241" y="308"/>
                      <a:pt x="251" y="313"/>
                      <a:pt x="247" y="322"/>
                    </a:cubicBezTo>
                    <a:cubicBezTo>
                      <a:pt x="243" y="330"/>
                      <a:pt x="234" y="334"/>
                      <a:pt x="223" y="329"/>
                    </a:cubicBezTo>
                    <a:cubicBezTo>
                      <a:pt x="219" y="327"/>
                      <a:pt x="214" y="322"/>
                      <a:pt x="211" y="327"/>
                    </a:cubicBezTo>
                    <a:cubicBezTo>
                      <a:pt x="206" y="333"/>
                      <a:pt x="215" y="335"/>
                      <a:pt x="217" y="340"/>
                    </a:cubicBezTo>
                    <a:cubicBezTo>
                      <a:pt x="211" y="359"/>
                      <a:pt x="212" y="360"/>
                      <a:pt x="232" y="361"/>
                    </a:cubicBezTo>
                    <a:cubicBezTo>
                      <a:pt x="249" y="362"/>
                      <a:pt x="250" y="365"/>
                      <a:pt x="243" y="381"/>
                    </a:cubicBezTo>
                    <a:cubicBezTo>
                      <a:pt x="241" y="386"/>
                      <a:pt x="239" y="392"/>
                      <a:pt x="238" y="398"/>
                    </a:cubicBezTo>
                    <a:cubicBezTo>
                      <a:pt x="236" y="426"/>
                      <a:pt x="230" y="431"/>
                      <a:pt x="200" y="436"/>
                    </a:cubicBezTo>
                    <a:cubicBezTo>
                      <a:pt x="196" y="436"/>
                      <a:pt x="192" y="435"/>
                      <a:pt x="189" y="432"/>
                    </a:cubicBezTo>
                    <a:cubicBezTo>
                      <a:pt x="190" y="419"/>
                      <a:pt x="184" y="418"/>
                      <a:pt x="174" y="423"/>
                    </a:cubicBezTo>
                    <a:cubicBezTo>
                      <a:pt x="170" y="425"/>
                      <a:pt x="164" y="431"/>
                      <a:pt x="162" y="421"/>
                    </a:cubicBezTo>
                    <a:cubicBezTo>
                      <a:pt x="161" y="415"/>
                      <a:pt x="167" y="411"/>
                      <a:pt x="172" y="412"/>
                    </a:cubicBezTo>
                    <a:cubicBezTo>
                      <a:pt x="186" y="414"/>
                      <a:pt x="193" y="405"/>
                      <a:pt x="200" y="396"/>
                    </a:cubicBezTo>
                    <a:cubicBezTo>
                      <a:pt x="206" y="388"/>
                      <a:pt x="211" y="380"/>
                      <a:pt x="201" y="368"/>
                    </a:cubicBezTo>
                    <a:cubicBezTo>
                      <a:pt x="194" y="359"/>
                      <a:pt x="190" y="346"/>
                      <a:pt x="198" y="331"/>
                    </a:cubicBezTo>
                    <a:cubicBezTo>
                      <a:pt x="204" y="320"/>
                      <a:pt x="203" y="304"/>
                      <a:pt x="196" y="294"/>
                    </a:cubicBezTo>
                    <a:cubicBezTo>
                      <a:pt x="175" y="266"/>
                      <a:pt x="193" y="243"/>
                      <a:pt x="201" y="218"/>
                    </a:cubicBezTo>
                    <a:cubicBezTo>
                      <a:pt x="203" y="212"/>
                      <a:pt x="208" y="206"/>
                      <a:pt x="210" y="199"/>
                    </a:cubicBezTo>
                    <a:cubicBezTo>
                      <a:pt x="218" y="174"/>
                      <a:pt x="210" y="166"/>
                      <a:pt x="183" y="164"/>
                    </a:cubicBezTo>
                    <a:cubicBezTo>
                      <a:pt x="168" y="164"/>
                      <a:pt x="156" y="163"/>
                      <a:pt x="147" y="149"/>
                    </a:cubicBezTo>
                    <a:cubicBezTo>
                      <a:pt x="138" y="136"/>
                      <a:pt x="121" y="130"/>
                      <a:pt x="111" y="116"/>
                    </a:cubicBezTo>
                    <a:cubicBezTo>
                      <a:pt x="110" y="114"/>
                      <a:pt x="105" y="113"/>
                      <a:pt x="105" y="113"/>
                    </a:cubicBezTo>
                    <a:cubicBezTo>
                      <a:pt x="93" y="125"/>
                      <a:pt x="70" y="112"/>
                      <a:pt x="62" y="133"/>
                    </a:cubicBezTo>
                    <a:cubicBezTo>
                      <a:pt x="61" y="138"/>
                      <a:pt x="49" y="147"/>
                      <a:pt x="45" y="132"/>
                    </a:cubicBezTo>
                    <a:cubicBezTo>
                      <a:pt x="45" y="115"/>
                      <a:pt x="54" y="108"/>
                      <a:pt x="70" y="105"/>
                    </a:cubicBezTo>
                    <a:cubicBezTo>
                      <a:pt x="78" y="104"/>
                      <a:pt x="85" y="100"/>
                      <a:pt x="92" y="95"/>
                    </a:cubicBezTo>
                    <a:cubicBezTo>
                      <a:pt x="81" y="102"/>
                      <a:pt x="73" y="95"/>
                      <a:pt x="64" y="91"/>
                    </a:cubicBezTo>
                    <a:cubicBezTo>
                      <a:pt x="55" y="86"/>
                      <a:pt x="48" y="81"/>
                      <a:pt x="45" y="98"/>
                    </a:cubicBezTo>
                    <a:cubicBezTo>
                      <a:pt x="44" y="108"/>
                      <a:pt x="34" y="112"/>
                      <a:pt x="24" y="110"/>
                    </a:cubicBezTo>
                    <a:cubicBezTo>
                      <a:pt x="12" y="108"/>
                      <a:pt x="9" y="102"/>
                      <a:pt x="13" y="92"/>
                    </a:cubicBezTo>
                    <a:cubicBezTo>
                      <a:pt x="14" y="89"/>
                      <a:pt x="14" y="86"/>
                      <a:pt x="12" y="84"/>
                    </a:cubicBezTo>
                    <a:cubicBezTo>
                      <a:pt x="0" y="70"/>
                      <a:pt x="7" y="58"/>
                      <a:pt x="17" y="48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157">
                <a:extLst>
                  <a:ext uri="{FF2B5EF4-FFF2-40B4-BE49-F238E27FC236}">
                    <a16:creationId xmlns:a16="http://schemas.microsoft.com/office/drawing/2014/main" id="{A60FBDA8-1A11-AFB1-372E-84C08181EBF6}"/>
                  </a:ext>
                </a:extLst>
              </p:cNvPr>
              <p:cNvSpPr/>
              <p:nvPr/>
            </p:nvSpPr>
            <p:spPr bwMode="auto">
              <a:xfrm>
                <a:off x="2964" y="871"/>
                <a:ext cx="41" cy="26"/>
              </a:xfrm>
              <a:custGeom>
                <a:avLst/>
                <a:gdLst>
                  <a:gd name="T0" fmla="*/ 40 w 150"/>
                  <a:gd name="T1" fmla="*/ 5 h 95"/>
                  <a:gd name="T2" fmla="*/ 52 w 150"/>
                  <a:gd name="T3" fmla="*/ 5 h 95"/>
                  <a:gd name="T4" fmla="*/ 63 w 150"/>
                  <a:gd name="T5" fmla="*/ 29 h 95"/>
                  <a:gd name="T6" fmla="*/ 118 w 150"/>
                  <a:gd name="T7" fmla="*/ 15 h 95"/>
                  <a:gd name="T8" fmla="*/ 150 w 150"/>
                  <a:gd name="T9" fmla="*/ 21 h 95"/>
                  <a:gd name="T10" fmla="*/ 148 w 150"/>
                  <a:gd name="T11" fmla="*/ 25 h 95"/>
                  <a:gd name="T12" fmla="*/ 140 w 150"/>
                  <a:gd name="T13" fmla="*/ 37 h 95"/>
                  <a:gd name="T14" fmla="*/ 123 w 150"/>
                  <a:gd name="T15" fmla="*/ 57 h 95"/>
                  <a:gd name="T16" fmla="*/ 90 w 150"/>
                  <a:gd name="T17" fmla="*/ 95 h 95"/>
                  <a:gd name="T18" fmla="*/ 78 w 150"/>
                  <a:gd name="T19" fmla="*/ 76 h 95"/>
                  <a:gd name="T20" fmla="*/ 66 w 150"/>
                  <a:gd name="T21" fmla="*/ 95 h 95"/>
                  <a:gd name="T22" fmla="*/ 0 w 150"/>
                  <a:gd name="T23" fmla="*/ 38 h 95"/>
                  <a:gd name="T24" fmla="*/ 40 w 150"/>
                  <a:gd name="T25" fmla="*/ 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0" h="95">
                    <a:moveTo>
                      <a:pt x="40" y="5"/>
                    </a:moveTo>
                    <a:cubicBezTo>
                      <a:pt x="44" y="5"/>
                      <a:pt x="48" y="5"/>
                      <a:pt x="52" y="5"/>
                    </a:cubicBezTo>
                    <a:cubicBezTo>
                      <a:pt x="62" y="10"/>
                      <a:pt x="82" y="11"/>
                      <a:pt x="63" y="29"/>
                    </a:cubicBezTo>
                    <a:cubicBezTo>
                      <a:pt x="86" y="41"/>
                      <a:pt x="102" y="29"/>
                      <a:pt x="118" y="15"/>
                    </a:cubicBezTo>
                    <a:cubicBezTo>
                      <a:pt x="133" y="0"/>
                      <a:pt x="145" y="3"/>
                      <a:pt x="150" y="21"/>
                    </a:cubicBezTo>
                    <a:cubicBezTo>
                      <a:pt x="150" y="22"/>
                      <a:pt x="149" y="24"/>
                      <a:pt x="148" y="25"/>
                    </a:cubicBezTo>
                    <a:cubicBezTo>
                      <a:pt x="145" y="29"/>
                      <a:pt x="143" y="33"/>
                      <a:pt x="140" y="37"/>
                    </a:cubicBezTo>
                    <a:cubicBezTo>
                      <a:pt x="126" y="37"/>
                      <a:pt x="129" y="50"/>
                      <a:pt x="123" y="57"/>
                    </a:cubicBezTo>
                    <a:cubicBezTo>
                      <a:pt x="113" y="70"/>
                      <a:pt x="109" y="88"/>
                      <a:pt x="90" y="95"/>
                    </a:cubicBezTo>
                    <a:cubicBezTo>
                      <a:pt x="91" y="86"/>
                      <a:pt x="92" y="77"/>
                      <a:pt x="78" y="76"/>
                    </a:cubicBezTo>
                    <a:cubicBezTo>
                      <a:pt x="64" y="76"/>
                      <a:pt x="67" y="85"/>
                      <a:pt x="66" y="95"/>
                    </a:cubicBezTo>
                    <a:cubicBezTo>
                      <a:pt x="50" y="69"/>
                      <a:pt x="34" y="44"/>
                      <a:pt x="0" y="38"/>
                    </a:cubicBezTo>
                    <a:cubicBezTo>
                      <a:pt x="16" y="28"/>
                      <a:pt x="40" y="30"/>
                      <a:pt x="40" y="5"/>
                    </a:cubicBezTo>
                    <a:close/>
                  </a:path>
                </a:pathLst>
              </a:custGeom>
              <a:solidFill>
                <a:srgbClr val="F29A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158">
                <a:extLst>
                  <a:ext uri="{FF2B5EF4-FFF2-40B4-BE49-F238E27FC236}">
                    <a16:creationId xmlns:a16="http://schemas.microsoft.com/office/drawing/2014/main" id="{94AB4175-19C9-47A2-21C5-043EFACD1550}"/>
                  </a:ext>
                </a:extLst>
              </p:cNvPr>
              <p:cNvSpPr/>
              <p:nvPr/>
            </p:nvSpPr>
            <p:spPr bwMode="auto">
              <a:xfrm>
                <a:off x="2790" y="1065"/>
                <a:ext cx="20" cy="20"/>
              </a:xfrm>
              <a:custGeom>
                <a:avLst/>
                <a:gdLst>
                  <a:gd name="T0" fmla="*/ 54 w 72"/>
                  <a:gd name="T1" fmla="*/ 67 h 72"/>
                  <a:gd name="T2" fmla="*/ 41 w 72"/>
                  <a:gd name="T3" fmla="*/ 65 h 72"/>
                  <a:gd name="T4" fmla="*/ 21 w 72"/>
                  <a:gd name="T5" fmla="*/ 67 h 72"/>
                  <a:gd name="T6" fmla="*/ 9 w 72"/>
                  <a:gd name="T7" fmla="*/ 69 h 72"/>
                  <a:gd name="T8" fmla="*/ 1 w 72"/>
                  <a:gd name="T9" fmla="*/ 58 h 72"/>
                  <a:gd name="T10" fmla="*/ 10 w 72"/>
                  <a:gd name="T11" fmla="*/ 47 h 72"/>
                  <a:gd name="T12" fmla="*/ 21 w 72"/>
                  <a:gd name="T13" fmla="*/ 26 h 72"/>
                  <a:gd name="T14" fmla="*/ 35 w 72"/>
                  <a:gd name="T15" fmla="*/ 6 h 72"/>
                  <a:gd name="T16" fmla="*/ 52 w 72"/>
                  <a:gd name="T17" fmla="*/ 11 h 72"/>
                  <a:gd name="T18" fmla="*/ 69 w 72"/>
                  <a:gd name="T19" fmla="*/ 48 h 72"/>
                  <a:gd name="T20" fmla="*/ 54 w 72"/>
                  <a:gd name="T21" fmla="*/ 6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" h="72">
                    <a:moveTo>
                      <a:pt x="54" y="67"/>
                    </a:moveTo>
                    <a:cubicBezTo>
                      <a:pt x="50" y="66"/>
                      <a:pt x="45" y="65"/>
                      <a:pt x="41" y="65"/>
                    </a:cubicBezTo>
                    <a:cubicBezTo>
                      <a:pt x="34" y="64"/>
                      <a:pt x="26" y="44"/>
                      <a:pt x="21" y="67"/>
                    </a:cubicBezTo>
                    <a:cubicBezTo>
                      <a:pt x="20" y="70"/>
                      <a:pt x="13" y="72"/>
                      <a:pt x="9" y="69"/>
                    </a:cubicBezTo>
                    <a:cubicBezTo>
                      <a:pt x="5" y="66"/>
                      <a:pt x="0" y="63"/>
                      <a:pt x="1" y="58"/>
                    </a:cubicBezTo>
                    <a:cubicBezTo>
                      <a:pt x="1" y="53"/>
                      <a:pt x="4" y="48"/>
                      <a:pt x="10" y="47"/>
                    </a:cubicBezTo>
                    <a:cubicBezTo>
                      <a:pt x="23" y="44"/>
                      <a:pt x="32" y="42"/>
                      <a:pt x="21" y="26"/>
                    </a:cubicBezTo>
                    <a:cubicBezTo>
                      <a:pt x="14" y="15"/>
                      <a:pt x="27" y="11"/>
                      <a:pt x="35" y="6"/>
                    </a:cubicBezTo>
                    <a:cubicBezTo>
                      <a:pt x="42" y="3"/>
                      <a:pt x="47" y="0"/>
                      <a:pt x="52" y="11"/>
                    </a:cubicBezTo>
                    <a:cubicBezTo>
                      <a:pt x="59" y="23"/>
                      <a:pt x="66" y="34"/>
                      <a:pt x="69" y="48"/>
                    </a:cubicBezTo>
                    <a:cubicBezTo>
                      <a:pt x="72" y="63"/>
                      <a:pt x="69" y="68"/>
                      <a:pt x="54" y="67"/>
                    </a:cubicBezTo>
                    <a:close/>
                  </a:path>
                </a:pathLst>
              </a:custGeom>
              <a:solidFill>
                <a:srgbClr val="F29A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159">
                <a:extLst>
                  <a:ext uri="{FF2B5EF4-FFF2-40B4-BE49-F238E27FC236}">
                    <a16:creationId xmlns:a16="http://schemas.microsoft.com/office/drawing/2014/main" id="{D4525DC4-2E44-AD11-0D9B-06792B734415}"/>
                  </a:ext>
                </a:extLst>
              </p:cNvPr>
              <p:cNvSpPr/>
              <p:nvPr/>
            </p:nvSpPr>
            <p:spPr bwMode="auto">
              <a:xfrm>
                <a:off x="2923" y="766"/>
                <a:ext cx="29" cy="24"/>
              </a:xfrm>
              <a:custGeom>
                <a:avLst/>
                <a:gdLst>
                  <a:gd name="T0" fmla="*/ 20 w 108"/>
                  <a:gd name="T1" fmla="*/ 4 h 88"/>
                  <a:gd name="T2" fmla="*/ 25 w 108"/>
                  <a:gd name="T3" fmla="*/ 39 h 88"/>
                  <a:gd name="T4" fmla="*/ 24 w 108"/>
                  <a:gd name="T5" fmla="*/ 46 h 88"/>
                  <a:gd name="T6" fmla="*/ 20 w 108"/>
                  <a:gd name="T7" fmla="*/ 61 h 88"/>
                  <a:gd name="T8" fmla="*/ 35 w 108"/>
                  <a:gd name="T9" fmla="*/ 62 h 88"/>
                  <a:gd name="T10" fmla="*/ 45 w 108"/>
                  <a:gd name="T11" fmla="*/ 47 h 88"/>
                  <a:gd name="T12" fmla="*/ 43 w 108"/>
                  <a:gd name="T13" fmla="*/ 38 h 88"/>
                  <a:gd name="T14" fmla="*/ 69 w 108"/>
                  <a:gd name="T15" fmla="*/ 42 h 88"/>
                  <a:gd name="T16" fmla="*/ 96 w 108"/>
                  <a:gd name="T17" fmla="*/ 34 h 88"/>
                  <a:gd name="T18" fmla="*/ 90 w 108"/>
                  <a:gd name="T19" fmla="*/ 60 h 88"/>
                  <a:gd name="T20" fmla="*/ 64 w 108"/>
                  <a:gd name="T21" fmla="*/ 68 h 88"/>
                  <a:gd name="T22" fmla="*/ 48 w 108"/>
                  <a:gd name="T23" fmla="*/ 88 h 88"/>
                  <a:gd name="T24" fmla="*/ 29 w 108"/>
                  <a:gd name="T25" fmla="*/ 72 h 88"/>
                  <a:gd name="T26" fmla="*/ 4 w 108"/>
                  <a:gd name="T27" fmla="*/ 20 h 88"/>
                  <a:gd name="T28" fmla="*/ 4 w 108"/>
                  <a:gd name="T29" fmla="*/ 12 h 88"/>
                  <a:gd name="T30" fmla="*/ 4 w 108"/>
                  <a:gd name="T31" fmla="*/ 4 h 88"/>
                  <a:gd name="T32" fmla="*/ 16 w 108"/>
                  <a:gd name="T33" fmla="*/ 4 h 88"/>
                  <a:gd name="T34" fmla="*/ 20 w 108"/>
                  <a:gd name="T35" fmla="*/ 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8" h="88">
                    <a:moveTo>
                      <a:pt x="20" y="4"/>
                    </a:moveTo>
                    <a:cubicBezTo>
                      <a:pt x="20" y="16"/>
                      <a:pt x="0" y="30"/>
                      <a:pt x="25" y="39"/>
                    </a:cubicBezTo>
                    <a:cubicBezTo>
                      <a:pt x="27" y="40"/>
                      <a:pt x="25" y="44"/>
                      <a:pt x="24" y="46"/>
                    </a:cubicBezTo>
                    <a:cubicBezTo>
                      <a:pt x="20" y="51"/>
                      <a:pt x="13" y="55"/>
                      <a:pt x="20" y="61"/>
                    </a:cubicBezTo>
                    <a:cubicBezTo>
                      <a:pt x="25" y="65"/>
                      <a:pt x="30" y="64"/>
                      <a:pt x="35" y="62"/>
                    </a:cubicBezTo>
                    <a:cubicBezTo>
                      <a:pt x="42" y="59"/>
                      <a:pt x="47" y="55"/>
                      <a:pt x="45" y="47"/>
                    </a:cubicBezTo>
                    <a:cubicBezTo>
                      <a:pt x="45" y="44"/>
                      <a:pt x="44" y="41"/>
                      <a:pt x="43" y="38"/>
                    </a:cubicBezTo>
                    <a:cubicBezTo>
                      <a:pt x="53" y="33"/>
                      <a:pt x="61" y="38"/>
                      <a:pt x="69" y="42"/>
                    </a:cubicBezTo>
                    <a:cubicBezTo>
                      <a:pt x="80" y="49"/>
                      <a:pt x="91" y="59"/>
                      <a:pt x="96" y="34"/>
                    </a:cubicBezTo>
                    <a:cubicBezTo>
                      <a:pt x="103" y="49"/>
                      <a:pt x="108" y="57"/>
                      <a:pt x="90" y="60"/>
                    </a:cubicBezTo>
                    <a:cubicBezTo>
                      <a:pt x="81" y="62"/>
                      <a:pt x="74" y="69"/>
                      <a:pt x="64" y="68"/>
                    </a:cubicBezTo>
                    <a:cubicBezTo>
                      <a:pt x="49" y="67"/>
                      <a:pt x="60" y="87"/>
                      <a:pt x="48" y="88"/>
                    </a:cubicBezTo>
                    <a:cubicBezTo>
                      <a:pt x="47" y="77"/>
                      <a:pt x="35" y="74"/>
                      <a:pt x="29" y="72"/>
                    </a:cubicBezTo>
                    <a:cubicBezTo>
                      <a:pt x="2" y="63"/>
                      <a:pt x="1" y="43"/>
                      <a:pt x="4" y="20"/>
                    </a:cubicBezTo>
                    <a:cubicBezTo>
                      <a:pt x="5" y="17"/>
                      <a:pt x="4" y="14"/>
                      <a:pt x="4" y="12"/>
                    </a:cubicBezTo>
                    <a:cubicBezTo>
                      <a:pt x="4" y="9"/>
                      <a:pt x="4" y="6"/>
                      <a:pt x="4" y="4"/>
                    </a:cubicBezTo>
                    <a:cubicBezTo>
                      <a:pt x="8" y="0"/>
                      <a:pt x="12" y="0"/>
                      <a:pt x="16" y="4"/>
                    </a:cubicBezTo>
                    <a:cubicBezTo>
                      <a:pt x="17" y="4"/>
                      <a:pt x="19" y="4"/>
                      <a:pt x="20" y="4"/>
                    </a:cubicBezTo>
                    <a:close/>
                  </a:path>
                </a:pathLst>
              </a:custGeom>
              <a:solidFill>
                <a:srgbClr val="F39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160">
                <a:extLst>
                  <a:ext uri="{FF2B5EF4-FFF2-40B4-BE49-F238E27FC236}">
                    <a16:creationId xmlns:a16="http://schemas.microsoft.com/office/drawing/2014/main" id="{FEC5009A-5F7E-A6EB-F050-A48D6BAF3A50}"/>
                  </a:ext>
                </a:extLst>
              </p:cNvPr>
              <p:cNvSpPr/>
              <p:nvPr/>
            </p:nvSpPr>
            <p:spPr bwMode="auto">
              <a:xfrm>
                <a:off x="2811" y="1050"/>
                <a:ext cx="7" cy="9"/>
              </a:xfrm>
              <a:custGeom>
                <a:avLst/>
                <a:gdLst>
                  <a:gd name="T0" fmla="*/ 10 w 26"/>
                  <a:gd name="T1" fmla="*/ 0 h 32"/>
                  <a:gd name="T2" fmla="*/ 25 w 26"/>
                  <a:gd name="T3" fmla="*/ 20 h 32"/>
                  <a:gd name="T4" fmla="*/ 20 w 26"/>
                  <a:gd name="T5" fmla="*/ 30 h 32"/>
                  <a:gd name="T6" fmla="*/ 1 w 26"/>
                  <a:gd name="T7" fmla="*/ 13 h 32"/>
                  <a:gd name="T8" fmla="*/ 10 w 26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2">
                    <a:moveTo>
                      <a:pt x="10" y="0"/>
                    </a:moveTo>
                    <a:cubicBezTo>
                      <a:pt x="21" y="2"/>
                      <a:pt x="24" y="10"/>
                      <a:pt x="25" y="20"/>
                    </a:cubicBezTo>
                    <a:cubicBezTo>
                      <a:pt x="26" y="25"/>
                      <a:pt x="26" y="32"/>
                      <a:pt x="20" y="30"/>
                    </a:cubicBezTo>
                    <a:cubicBezTo>
                      <a:pt x="12" y="27"/>
                      <a:pt x="2" y="24"/>
                      <a:pt x="1" y="13"/>
                    </a:cubicBezTo>
                    <a:cubicBezTo>
                      <a:pt x="0" y="6"/>
                      <a:pt x="3" y="1"/>
                      <a:pt x="10" y="0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161">
                <a:extLst>
                  <a:ext uri="{FF2B5EF4-FFF2-40B4-BE49-F238E27FC236}">
                    <a16:creationId xmlns:a16="http://schemas.microsoft.com/office/drawing/2014/main" id="{25A23455-FB67-D180-A2E9-57C7FD0C72C0}"/>
                  </a:ext>
                </a:extLst>
              </p:cNvPr>
              <p:cNvSpPr/>
              <p:nvPr/>
            </p:nvSpPr>
            <p:spPr bwMode="auto">
              <a:xfrm>
                <a:off x="2906" y="780"/>
                <a:ext cx="10" cy="13"/>
              </a:xfrm>
              <a:custGeom>
                <a:avLst/>
                <a:gdLst>
                  <a:gd name="T0" fmla="*/ 0 w 36"/>
                  <a:gd name="T1" fmla="*/ 40 h 46"/>
                  <a:gd name="T2" fmla="*/ 15 w 36"/>
                  <a:gd name="T3" fmla="*/ 13 h 46"/>
                  <a:gd name="T4" fmla="*/ 36 w 36"/>
                  <a:gd name="T5" fmla="*/ 0 h 46"/>
                  <a:gd name="T6" fmla="*/ 26 w 36"/>
                  <a:gd name="T7" fmla="*/ 28 h 46"/>
                  <a:gd name="T8" fmla="*/ 0 w 36"/>
                  <a:gd name="T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6">
                    <a:moveTo>
                      <a:pt x="0" y="40"/>
                    </a:moveTo>
                    <a:cubicBezTo>
                      <a:pt x="5" y="31"/>
                      <a:pt x="27" y="33"/>
                      <a:pt x="15" y="13"/>
                    </a:cubicBezTo>
                    <a:cubicBezTo>
                      <a:pt x="12" y="8"/>
                      <a:pt x="29" y="6"/>
                      <a:pt x="36" y="0"/>
                    </a:cubicBezTo>
                    <a:cubicBezTo>
                      <a:pt x="33" y="9"/>
                      <a:pt x="30" y="18"/>
                      <a:pt x="26" y="28"/>
                    </a:cubicBezTo>
                    <a:cubicBezTo>
                      <a:pt x="21" y="40"/>
                      <a:pt x="14" y="46"/>
                      <a:pt x="0" y="40"/>
                    </a:cubicBezTo>
                    <a:close/>
                  </a:path>
                </a:pathLst>
              </a:custGeom>
              <a:solidFill>
                <a:srgbClr val="F19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162">
                <a:extLst>
                  <a:ext uri="{FF2B5EF4-FFF2-40B4-BE49-F238E27FC236}">
                    <a16:creationId xmlns:a16="http://schemas.microsoft.com/office/drawing/2014/main" id="{24752BC2-CDA8-B5E0-B3F6-D0DFFF963767}"/>
                  </a:ext>
                </a:extLst>
              </p:cNvPr>
              <p:cNvSpPr/>
              <p:nvPr/>
            </p:nvSpPr>
            <p:spPr bwMode="auto">
              <a:xfrm>
                <a:off x="2845" y="1022"/>
                <a:ext cx="8" cy="8"/>
              </a:xfrm>
              <a:custGeom>
                <a:avLst/>
                <a:gdLst>
                  <a:gd name="T0" fmla="*/ 15 w 27"/>
                  <a:gd name="T1" fmla="*/ 22 h 26"/>
                  <a:gd name="T2" fmla="*/ 1 w 27"/>
                  <a:gd name="T3" fmla="*/ 16 h 26"/>
                  <a:gd name="T4" fmla="*/ 16 w 27"/>
                  <a:gd name="T5" fmla="*/ 0 h 26"/>
                  <a:gd name="T6" fmla="*/ 26 w 27"/>
                  <a:gd name="T7" fmla="*/ 16 h 26"/>
                  <a:gd name="T8" fmla="*/ 15 w 27"/>
                  <a:gd name="T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15" y="22"/>
                    </a:moveTo>
                    <a:cubicBezTo>
                      <a:pt x="11" y="19"/>
                      <a:pt x="0" y="26"/>
                      <a:pt x="1" y="16"/>
                    </a:cubicBezTo>
                    <a:cubicBezTo>
                      <a:pt x="1" y="9"/>
                      <a:pt x="7" y="0"/>
                      <a:pt x="16" y="0"/>
                    </a:cubicBezTo>
                    <a:cubicBezTo>
                      <a:pt x="26" y="0"/>
                      <a:pt x="27" y="8"/>
                      <a:pt x="26" y="16"/>
                    </a:cubicBezTo>
                    <a:cubicBezTo>
                      <a:pt x="26" y="24"/>
                      <a:pt x="22" y="25"/>
                      <a:pt x="15" y="22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163">
                <a:extLst>
                  <a:ext uri="{FF2B5EF4-FFF2-40B4-BE49-F238E27FC236}">
                    <a16:creationId xmlns:a16="http://schemas.microsoft.com/office/drawing/2014/main" id="{3DA15F5E-62E9-9550-C304-CBF3F3A91665}"/>
                  </a:ext>
                </a:extLst>
              </p:cNvPr>
              <p:cNvSpPr/>
              <p:nvPr/>
            </p:nvSpPr>
            <p:spPr bwMode="auto">
              <a:xfrm>
                <a:off x="2935" y="935"/>
                <a:ext cx="10" cy="9"/>
              </a:xfrm>
              <a:custGeom>
                <a:avLst/>
                <a:gdLst>
                  <a:gd name="T0" fmla="*/ 0 w 34"/>
                  <a:gd name="T1" fmla="*/ 10 h 31"/>
                  <a:gd name="T2" fmla="*/ 33 w 34"/>
                  <a:gd name="T3" fmla="*/ 23 h 31"/>
                  <a:gd name="T4" fmla="*/ 27 w 34"/>
                  <a:gd name="T5" fmla="*/ 29 h 31"/>
                  <a:gd name="T6" fmla="*/ 25 w 34"/>
                  <a:gd name="T7" fmla="*/ 28 h 31"/>
                  <a:gd name="T8" fmla="*/ 0 w 34"/>
                  <a:gd name="T9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1">
                    <a:moveTo>
                      <a:pt x="0" y="10"/>
                    </a:moveTo>
                    <a:cubicBezTo>
                      <a:pt x="16" y="0"/>
                      <a:pt x="31" y="6"/>
                      <a:pt x="33" y="23"/>
                    </a:cubicBezTo>
                    <a:cubicBezTo>
                      <a:pt x="34" y="28"/>
                      <a:pt x="33" y="31"/>
                      <a:pt x="27" y="29"/>
                    </a:cubicBezTo>
                    <a:cubicBezTo>
                      <a:pt x="26" y="29"/>
                      <a:pt x="26" y="29"/>
                      <a:pt x="25" y="28"/>
                    </a:cubicBezTo>
                    <a:cubicBezTo>
                      <a:pt x="19" y="19"/>
                      <a:pt x="7" y="21"/>
                      <a:pt x="0" y="10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164">
                <a:extLst>
                  <a:ext uri="{FF2B5EF4-FFF2-40B4-BE49-F238E27FC236}">
                    <a16:creationId xmlns:a16="http://schemas.microsoft.com/office/drawing/2014/main" id="{2F999FEB-83F3-F05C-DDC3-A8DEC186DF4E}"/>
                  </a:ext>
                </a:extLst>
              </p:cNvPr>
              <p:cNvSpPr/>
              <p:nvPr/>
            </p:nvSpPr>
            <p:spPr bwMode="auto">
              <a:xfrm>
                <a:off x="2736" y="765"/>
                <a:ext cx="9" cy="6"/>
              </a:xfrm>
              <a:custGeom>
                <a:avLst/>
                <a:gdLst>
                  <a:gd name="T0" fmla="*/ 9 w 32"/>
                  <a:gd name="T1" fmla="*/ 24 h 24"/>
                  <a:gd name="T2" fmla="*/ 1 w 32"/>
                  <a:gd name="T3" fmla="*/ 16 h 24"/>
                  <a:gd name="T4" fmla="*/ 23 w 32"/>
                  <a:gd name="T5" fmla="*/ 1 h 24"/>
                  <a:gd name="T6" fmla="*/ 30 w 32"/>
                  <a:gd name="T7" fmla="*/ 7 h 24"/>
                  <a:gd name="T8" fmla="*/ 9 w 32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4">
                    <a:moveTo>
                      <a:pt x="9" y="24"/>
                    </a:moveTo>
                    <a:cubicBezTo>
                      <a:pt x="2" y="24"/>
                      <a:pt x="0" y="20"/>
                      <a:pt x="1" y="16"/>
                    </a:cubicBezTo>
                    <a:cubicBezTo>
                      <a:pt x="2" y="2"/>
                      <a:pt x="15" y="4"/>
                      <a:pt x="23" y="1"/>
                    </a:cubicBezTo>
                    <a:cubicBezTo>
                      <a:pt x="27" y="0"/>
                      <a:pt x="32" y="2"/>
                      <a:pt x="30" y="7"/>
                    </a:cubicBezTo>
                    <a:cubicBezTo>
                      <a:pt x="26" y="17"/>
                      <a:pt x="15" y="18"/>
                      <a:pt x="9" y="24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7" name="Freeform 165">
                <a:extLst>
                  <a:ext uri="{FF2B5EF4-FFF2-40B4-BE49-F238E27FC236}">
                    <a16:creationId xmlns:a16="http://schemas.microsoft.com/office/drawing/2014/main" id="{2C18EB90-FBAE-CEDD-F281-A0828E64697E}"/>
                  </a:ext>
                </a:extLst>
              </p:cNvPr>
              <p:cNvSpPr/>
              <p:nvPr/>
            </p:nvSpPr>
            <p:spPr bwMode="auto">
              <a:xfrm>
                <a:off x="2789" y="1088"/>
                <a:ext cx="6" cy="8"/>
              </a:xfrm>
              <a:custGeom>
                <a:avLst/>
                <a:gdLst>
                  <a:gd name="T0" fmla="*/ 16 w 24"/>
                  <a:gd name="T1" fmla="*/ 1 h 30"/>
                  <a:gd name="T2" fmla="*/ 23 w 24"/>
                  <a:gd name="T3" fmla="*/ 9 h 30"/>
                  <a:gd name="T4" fmla="*/ 10 w 24"/>
                  <a:gd name="T5" fmla="*/ 29 h 30"/>
                  <a:gd name="T6" fmla="*/ 1 w 24"/>
                  <a:gd name="T7" fmla="*/ 21 h 30"/>
                  <a:gd name="T8" fmla="*/ 16 w 24"/>
                  <a:gd name="T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0">
                    <a:moveTo>
                      <a:pt x="16" y="1"/>
                    </a:moveTo>
                    <a:cubicBezTo>
                      <a:pt x="20" y="0"/>
                      <a:pt x="24" y="4"/>
                      <a:pt x="23" y="9"/>
                    </a:cubicBezTo>
                    <a:cubicBezTo>
                      <a:pt x="22" y="17"/>
                      <a:pt x="18" y="25"/>
                      <a:pt x="10" y="29"/>
                    </a:cubicBezTo>
                    <a:cubicBezTo>
                      <a:pt x="6" y="30"/>
                      <a:pt x="0" y="26"/>
                      <a:pt x="1" y="21"/>
                    </a:cubicBezTo>
                    <a:cubicBezTo>
                      <a:pt x="3" y="13"/>
                      <a:pt x="4" y="3"/>
                      <a:pt x="16" y="1"/>
                    </a:cubicBezTo>
                    <a:close/>
                  </a:path>
                </a:pathLst>
              </a:custGeom>
              <a:solidFill>
                <a:srgbClr val="F29A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8" name="Freeform 166">
                <a:extLst>
                  <a:ext uri="{FF2B5EF4-FFF2-40B4-BE49-F238E27FC236}">
                    <a16:creationId xmlns:a16="http://schemas.microsoft.com/office/drawing/2014/main" id="{A1511D35-17E0-CC4D-3A81-95229FA8F9A6}"/>
                  </a:ext>
                </a:extLst>
              </p:cNvPr>
              <p:cNvSpPr/>
              <p:nvPr/>
            </p:nvSpPr>
            <p:spPr bwMode="auto">
              <a:xfrm>
                <a:off x="2963" y="851"/>
                <a:ext cx="10" cy="10"/>
              </a:xfrm>
              <a:custGeom>
                <a:avLst/>
                <a:gdLst>
                  <a:gd name="T0" fmla="*/ 0 w 37"/>
                  <a:gd name="T1" fmla="*/ 36 h 36"/>
                  <a:gd name="T2" fmla="*/ 15 w 37"/>
                  <a:gd name="T3" fmla="*/ 5 h 36"/>
                  <a:gd name="T4" fmla="*/ 31 w 37"/>
                  <a:gd name="T5" fmla="*/ 5 h 36"/>
                  <a:gd name="T6" fmla="*/ 24 w 37"/>
                  <a:gd name="T7" fmla="*/ 15 h 36"/>
                  <a:gd name="T8" fmla="*/ 0 w 37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0" y="36"/>
                    </a:moveTo>
                    <a:cubicBezTo>
                      <a:pt x="3" y="21"/>
                      <a:pt x="9" y="13"/>
                      <a:pt x="15" y="5"/>
                    </a:cubicBezTo>
                    <a:cubicBezTo>
                      <a:pt x="20" y="0"/>
                      <a:pt x="26" y="0"/>
                      <a:pt x="31" y="5"/>
                    </a:cubicBezTo>
                    <a:cubicBezTo>
                      <a:pt x="37" y="13"/>
                      <a:pt x="27" y="12"/>
                      <a:pt x="24" y="15"/>
                    </a:cubicBezTo>
                    <a:cubicBezTo>
                      <a:pt x="17" y="21"/>
                      <a:pt x="10" y="27"/>
                      <a:pt x="0" y="36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" name="Freeform 167">
                <a:extLst>
                  <a:ext uri="{FF2B5EF4-FFF2-40B4-BE49-F238E27FC236}">
                    <a16:creationId xmlns:a16="http://schemas.microsoft.com/office/drawing/2014/main" id="{7ACB8F55-11FB-FE90-EC30-79242E924D0D}"/>
                  </a:ext>
                </a:extLst>
              </p:cNvPr>
              <p:cNvSpPr/>
              <p:nvPr/>
            </p:nvSpPr>
            <p:spPr bwMode="auto">
              <a:xfrm>
                <a:off x="2871" y="1003"/>
                <a:ext cx="10" cy="5"/>
              </a:xfrm>
              <a:custGeom>
                <a:avLst/>
                <a:gdLst>
                  <a:gd name="T0" fmla="*/ 38 w 38"/>
                  <a:gd name="T1" fmla="*/ 18 h 18"/>
                  <a:gd name="T2" fmla="*/ 0 w 38"/>
                  <a:gd name="T3" fmla="*/ 8 h 18"/>
                  <a:gd name="T4" fmla="*/ 38 w 38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18">
                    <a:moveTo>
                      <a:pt x="38" y="18"/>
                    </a:moveTo>
                    <a:cubicBezTo>
                      <a:pt x="25" y="15"/>
                      <a:pt x="11" y="17"/>
                      <a:pt x="0" y="8"/>
                    </a:cubicBezTo>
                    <a:cubicBezTo>
                      <a:pt x="31" y="0"/>
                      <a:pt x="31" y="0"/>
                      <a:pt x="38" y="18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" name="Freeform 168">
                <a:extLst>
                  <a:ext uri="{FF2B5EF4-FFF2-40B4-BE49-F238E27FC236}">
                    <a16:creationId xmlns:a16="http://schemas.microsoft.com/office/drawing/2014/main" id="{EDD1ED2F-FF0D-8AF5-9171-24F2E6952792}"/>
                  </a:ext>
                </a:extLst>
              </p:cNvPr>
              <p:cNvSpPr/>
              <p:nvPr/>
            </p:nvSpPr>
            <p:spPr bwMode="auto">
              <a:xfrm>
                <a:off x="2839" y="1002"/>
                <a:ext cx="12" cy="6"/>
              </a:xfrm>
              <a:custGeom>
                <a:avLst/>
                <a:gdLst>
                  <a:gd name="T0" fmla="*/ 42 w 42"/>
                  <a:gd name="T1" fmla="*/ 18 h 21"/>
                  <a:gd name="T2" fmla="*/ 10 w 42"/>
                  <a:gd name="T3" fmla="*/ 19 h 21"/>
                  <a:gd name="T4" fmla="*/ 2 w 42"/>
                  <a:gd name="T5" fmla="*/ 11 h 21"/>
                  <a:gd name="T6" fmla="*/ 5 w 42"/>
                  <a:gd name="T7" fmla="*/ 3 h 21"/>
                  <a:gd name="T8" fmla="*/ 16 w 42"/>
                  <a:gd name="T9" fmla="*/ 3 h 21"/>
                  <a:gd name="T10" fmla="*/ 42 w 42"/>
                  <a:gd name="T1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42" y="18"/>
                    </a:moveTo>
                    <a:cubicBezTo>
                      <a:pt x="29" y="21"/>
                      <a:pt x="20" y="16"/>
                      <a:pt x="10" y="19"/>
                    </a:cubicBezTo>
                    <a:cubicBezTo>
                      <a:pt x="9" y="19"/>
                      <a:pt x="4" y="14"/>
                      <a:pt x="2" y="11"/>
                    </a:cubicBezTo>
                    <a:cubicBezTo>
                      <a:pt x="0" y="8"/>
                      <a:pt x="2" y="5"/>
                      <a:pt x="5" y="3"/>
                    </a:cubicBezTo>
                    <a:cubicBezTo>
                      <a:pt x="9" y="0"/>
                      <a:pt x="13" y="0"/>
                      <a:pt x="16" y="3"/>
                    </a:cubicBezTo>
                    <a:cubicBezTo>
                      <a:pt x="22" y="10"/>
                      <a:pt x="31" y="12"/>
                      <a:pt x="42" y="18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" name="Freeform 169">
                <a:extLst>
                  <a:ext uri="{FF2B5EF4-FFF2-40B4-BE49-F238E27FC236}">
                    <a16:creationId xmlns:a16="http://schemas.microsoft.com/office/drawing/2014/main" id="{DCDC52FA-8919-9390-A1F4-6E6ABE9EAAAB}"/>
                  </a:ext>
                </a:extLst>
              </p:cNvPr>
              <p:cNvSpPr/>
              <p:nvPr/>
            </p:nvSpPr>
            <p:spPr bwMode="auto">
              <a:xfrm>
                <a:off x="2853" y="999"/>
                <a:ext cx="8" cy="4"/>
              </a:xfrm>
              <a:custGeom>
                <a:avLst/>
                <a:gdLst>
                  <a:gd name="T0" fmla="*/ 17 w 29"/>
                  <a:gd name="T1" fmla="*/ 0 h 16"/>
                  <a:gd name="T2" fmla="*/ 28 w 29"/>
                  <a:gd name="T3" fmla="*/ 5 h 16"/>
                  <a:gd name="T4" fmla="*/ 12 w 29"/>
                  <a:gd name="T5" fmla="*/ 15 h 16"/>
                  <a:gd name="T6" fmla="*/ 1 w 29"/>
                  <a:gd name="T7" fmla="*/ 7 h 16"/>
                  <a:gd name="T8" fmla="*/ 17 w 29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16">
                    <a:moveTo>
                      <a:pt x="17" y="0"/>
                    </a:moveTo>
                    <a:cubicBezTo>
                      <a:pt x="22" y="0"/>
                      <a:pt x="29" y="0"/>
                      <a:pt x="28" y="5"/>
                    </a:cubicBezTo>
                    <a:cubicBezTo>
                      <a:pt x="27" y="14"/>
                      <a:pt x="20" y="16"/>
                      <a:pt x="12" y="15"/>
                    </a:cubicBezTo>
                    <a:cubicBezTo>
                      <a:pt x="7" y="15"/>
                      <a:pt x="0" y="14"/>
                      <a:pt x="1" y="7"/>
                    </a:cubicBezTo>
                    <a:cubicBezTo>
                      <a:pt x="3" y="0"/>
                      <a:pt x="11" y="0"/>
                      <a:pt x="17" y="0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" name="Freeform 170">
                <a:extLst>
                  <a:ext uri="{FF2B5EF4-FFF2-40B4-BE49-F238E27FC236}">
                    <a16:creationId xmlns:a16="http://schemas.microsoft.com/office/drawing/2014/main" id="{32CE81B9-396C-C4E0-1FCF-22BB314D8E74}"/>
                  </a:ext>
                </a:extLst>
              </p:cNvPr>
              <p:cNvSpPr/>
              <p:nvPr/>
            </p:nvSpPr>
            <p:spPr bwMode="auto">
              <a:xfrm>
                <a:off x="2782" y="824"/>
                <a:ext cx="6" cy="6"/>
              </a:xfrm>
              <a:custGeom>
                <a:avLst/>
                <a:gdLst>
                  <a:gd name="T0" fmla="*/ 22 w 22"/>
                  <a:gd name="T1" fmla="*/ 12 h 24"/>
                  <a:gd name="T2" fmla="*/ 10 w 22"/>
                  <a:gd name="T3" fmla="*/ 24 h 24"/>
                  <a:gd name="T4" fmla="*/ 1 w 22"/>
                  <a:gd name="T5" fmla="*/ 8 h 24"/>
                  <a:gd name="T6" fmla="*/ 10 w 22"/>
                  <a:gd name="T7" fmla="*/ 1 h 24"/>
                  <a:gd name="T8" fmla="*/ 22 w 22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22" y="12"/>
                    </a:moveTo>
                    <a:cubicBezTo>
                      <a:pt x="18" y="16"/>
                      <a:pt x="17" y="24"/>
                      <a:pt x="10" y="24"/>
                    </a:cubicBezTo>
                    <a:cubicBezTo>
                      <a:pt x="2" y="23"/>
                      <a:pt x="3" y="14"/>
                      <a:pt x="1" y="8"/>
                    </a:cubicBezTo>
                    <a:cubicBezTo>
                      <a:pt x="0" y="2"/>
                      <a:pt x="5" y="0"/>
                      <a:pt x="10" y="1"/>
                    </a:cubicBezTo>
                    <a:cubicBezTo>
                      <a:pt x="16" y="2"/>
                      <a:pt x="21" y="5"/>
                      <a:pt x="22" y="12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" name="Freeform 171">
                <a:extLst>
                  <a:ext uri="{FF2B5EF4-FFF2-40B4-BE49-F238E27FC236}">
                    <a16:creationId xmlns:a16="http://schemas.microsoft.com/office/drawing/2014/main" id="{B23DEA35-D3E2-1E37-1CF3-14C1F86273D2}"/>
                  </a:ext>
                </a:extLst>
              </p:cNvPr>
              <p:cNvSpPr/>
              <p:nvPr/>
            </p:nvSpPr>
            <p:spPr bwMode="auto">
              <a:xfrm>
                <a:off x="2962" y="926"/>
                <a:ext cx="6" cy="5"/>
              </a:xfrm>
              <a:custGeom>
                <a:avLst/>
                <a:gdLst>
                  <a:gd name="T0" fmla="*/ 12 w 24"/>
                  <a:gd name="T1" fmla="*/ 2 h 18"/>
                  <a:gd name="T2" fmla="*/ 24 w 24"/>
                  <a:gd name="T3" fmla="*/ 8 h 18"/>
                  <a:gd name="T4" fmla="*/ 14 w 24"/>
                  <a:gd name="T5" fmla="*/ 17 h 18"/>
                  <a:gd name="T6" fmla="*/ 0 w 24"/>
                  <a:gd name="T7" fmla="*/ 8 h 18"/>
                  <a:gd name="T8" fmla="*/ 12 w 24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12" y="2"/>
                    </a:moveTo>
                    <a:cubicBezTo>
                      <a:pt x="17" y="2"/>
                      <a:pt x="24" y="0"/>
                      <a:pt x="24" y="8"/>
                    </a:cubicBezTo>
                    <a:cubicBezTo>
                      <a:pt x="24" y="14"/>
                      <a:pt x="20" y="18"/>
                      <a:pt x="14" y="17"/>
                    </a:cubicBezTo>
                    <a:cubicBezTo>
                      <a:pt x="8" y="16"/>
                      <a:pt x="0" y="14"/>
                      <a:pt x="0" y="8"/>
                    </a:cubicBezTo>
                    <a:cubicBezTo>
                      <a:pt x="0" y="1"/>
                      <a:pt x="7" y="2"/>
                      <a:pt x="12" y="2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" name="Freeform 172">
                <a:extLst>
                  <a:ext uri="{FF2B5EF4-FFF2-40B4-BE49-F238E27FC236}">
                    <a16:creationId xmlns:a16="http://schemas.microsoft.com/office/drawing/2014/main" id="{3EDDFE48-F49D-4B3F-5D11-4CC176C4ACDB}"/>
                  </a:ext>
                </a:extLst>
              </p:cNvPr>
              <p:cNvSpPr/>
              <p:nvPr/>
            </p:nvSpPr>
            <p:spPr bwMode="auto">
              <a:xfrm>
                <a:off x="2835" y="1020"/>
                <a:ext cx="6" cy="5"/>
              </a:xfrm>
              <a:custGeom>
                <a:avLst/>
                <a:gdLst>
                  <a:gd name="T0" fmla="*/ 22 w 22"/>
                  <a:gd name="T1" fmla="*/ 9 h 17"/>
                  <a:gd name="T2" fmla="*/ 8 w 22"/>
                  <a:gd name="T3" fmla="*/ 16 h 17"/>
                  <a:gd name="T4" fmla="*/ 1 w 22"/>
                  <a:gd name="T5" fmla="*/ 9 h 17"/>
                  <a:gd name="T6" fmla="*/ 13 w 22"/>
                  <a:gd name="T7" fmla="*/ 1 h 17"/>
                  <a:gd name="T8" fmla="*/ 22 w 22"/>
                  <a:gd name="T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22" y="9"/>
                    </a:moveTo>
                    <a:cubicBezTo>
                      <a:pt x="20" y="17"/>
                      <a:pt x="14" y="17"/>
                      <a:pt x="8" y="16"/>
                    </a:cubicBezTo>
                    <a:cubicBezTo>
                      <a:pt x="3" y="16"/>
                      <a:pt x="0" y="15"/>
                      <a:pt x="1" y="9"/>
                    </a:cubicBezTo>
                    <a:cubicBezTo>
                      <a:pt x="3" y="4"/>
                      <a:pt x="6" y="0"/>
                      <a:pt x="13" y="1"/>
                    </a:cubicBezTo>
                    <a:cubicBezTo>
                      <a:pt x="18" y="1"/>
                      <a:pt x="22" y="3"/>
                      <a:pt x="22" y="9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" name="Freeform 173">
                <a:extLst>
                  <a:ext uri="{FF2B5EF4-FFF2-40B4-BE49-F238E27FC236}">
                    <a16:creationId xmlns:a16="http://schemas.microsoft.com/office/drawing/2014/main" id="{14544C64-253A-810E-07C2-115AFBE41CE1}"/>
                  </a:ext>
                </a:extLst>
              </p:cNvPr>
              <p:cNvSpPr/>
              <p:nvPr/>
            </p:nvSpPr>
            <p:spPr bwMode="auto">
              <a:xfrm>
                <a:off x="2924" y="937"/>
                <a:ext cx="6" cy="4"/>
              </a:xfrm>
              <a:custGeom>
                <a:avLst/>
                <a:gdLst>
                  <a:gd name="T0" fmla="*/ 20 w 20"/>
                  <a:gd name="T1" fmla="*/ 6 h 15"/>
                  <a:gd name="T2" fmla="*/ 10 w 20"/>
                  <a:gd name="T3" fmla="*/ 14 h 15"/>
                  <a:gd name="T4" fmla="*/ 0 w 20"/>
                  <a:gd name="T5" fmla="*/ 8 h 15"/>
                  <a:gd name="T6" fmla="*/ 8 w 20"/>
                  <a:gd name="T7" fmla="*/ 1 h 15"/>
                  <a:gd name="T8" fmla="*/ 20 w 20"/>
                  <a:gd name="T9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6"/>
                    </a:moveTo>
                    <a:cubicBezTo>
                      <a:pt x="19" y="12"/>
                      <a:pt x="14" y="13"/>
                      <a:pt x="10" y="14"/>
                    </a:cubicBezTo>
                    <a:cubicBezTo>
                      <a:pt x="5" y="15"/>
                      <a:pt x="0" y="13"/>
                      <a:pt x="0" y="8"/>
                    </a:cubicBezTo>
                    <a:cubicBezTo>
                      <a:pt x="0" y="3"/>
                      <a:pt x="4" y="1"/>
                      <a:pt x="8" y="1"/>
                    </a:cubicBezTo>
                    <a:cubicBezTo>
                      <a:pt x="13" y="0"/>
                      <a:pt x="17" y="1"/>
                      <a:pt x="20" y="6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" name="Freeform 174">
                <a:extLst>
                  <a:ext uri="{FF2B5EF4-FFF2-40B4-BE49-F238E27FC236}">
                    <a16:creationId xmlns:a16="http://schemas.microsoft.com/office/drawing/2014/main" id="{7A7DD24A-31D8-93AF-891C-6B170D51497E}"/>
                  </a:ext>
                </a:extLst>
              </p:cNvPr>
              <p:cNvSpPr/>
              <p:nvPr/>
            </p:nvSpPr>
            <p:spPr bwMode="auto">
              <a:xfrm>
                <a:off x="2865" y="994"/>
                <a:ext cx="6" cy="6"/>
              </a:xfrm>
              <a:custGeom>
                <a:avLst/>
                <a:gdLst>
                  <a:gd name="T0" fmla="*/ 24 w 24"/>
                  <a:gd name="T1" fmla="*/ 0 h 19"/>
                  <a:gd name="T2" fmla="*/ 0 w 24"/>
                  <a:gd name="T3" fmla="*/ 19 h 19"/>
                  <a:gd name="T4" fmla="*/ 24 w 24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24" y="0"/>
                    </a:moveTo>
                    <a:cubicBezTo>
                      <a:pt x="17" y="11"/>
                      <a:pt x="13" y="19"/>
                      <a:pt x="0" y="19"/>
                    </a:cubicBezTo>
                    <a:cubicBezTo>
                      <a:pt x="4" y="9"/>
                      <a:pt x="9" y="2"/>
                      <a:pt x="24" y="0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" name="Freeform 175">
                <a:extLst>
                  <a:ext uri="{FF2B5EF4-FFF2-40B4-BE49-F238E27FC236}">
                    <a16:creationId xmlns:a16="http://schemas.microsoft.com/office/drawing/2014/main" id="{4D6B6055-CC4D-8965-9159-188B4D327AEC}"/>
                  </a:ext>
                </a:extLst>
              </p:cNvPr>
              <p:cNvSpPr/>
              <p:nvPr/>
            </p:nvSpPr>
            <p:spPr bwMode="auto">
              <a:xfrm>
                <a:off x="2767" y="684"/>
                <a:ext cx="8" cy="6"/>
              </a:xfrm>
              <a:custGeom>
                <a:avLst/>
                <a:gdLst>
                  <a:gd name="T0" fmla="*/ 26 w 26"/>
                  <a:gd name="T1" fmla="*/ 0 h 20"/>
                  <a:gd name="T2" fmla="*/ 0 w 26"/>
                  <a:gd name="T3" fmla="*/ 20 h 20"/>
                  <a:gd name="T4" fmla="*/ 26 w 26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26" y="0"/>
                    </a:moveTo>
                    <a:cubicBezTo>
                      <a:pt x="21" y="14"/>
                      <a:pt x="13" y="18"/>
                      <a:pt x="0" y="20"/>
                    </a:cubicBezTo>
                    <a:cubicBezTo>
                      <a:pt x="8" y="11"/>
                      <a:pt x="14" y="5"/>
                      <a:pt x="26" y="0"/>
                    </a:cubicBezTo>
                    <a:close/>
                  </a:path>
                </a:pathLst>
              </a:custGeom>
              <a:solidFill>
                <a:srgbClr val="F0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" name="Freeform 176">
                <a:extLst>
                  <a:ext uri="{FF2B5EF4-FFF2-40B4-BE49-F238E27FC236}">
                    <a16:creationId xmlns:a16="http://schemas.microsoft.com/office/drawing/2014/main" id="{571F6848-35DF-75DB-9FB8-27BC1B97838E}"/>
                  </a:ext>
                </a:extLst>
              </p:cNvPr>
              <p:cNvSpPr/>
              <p:nvPr/>
            </p:nvSpPr>
            <p:spPr bwMode="auto">
              <a:xfrm>
                <a:off x="2993" y="897"/>
                <a:ext cx="4" cy="4"/>
              </a:xfrm>
              <a:custGeom>
                <a:avLst/>
                <a:gdLst>
                  <a:gd name="T0" fmla="*/ 14 w 14"/>
                  <a:gd name="T1" fmla="*/ 6 h 14"/>
                  <a:gd name="T2" fmla="*/ 6 w 14"/>
                  <a:gd name="T3" fmla="*/ 13 h 14"/>
                  <a:gd name="T4" fmla="*/ 1 w 14"/>
                  <a:gd name="T5" fmla="*/ 6 h 14"/>
                  <a:gd name="T6" fmla="*/ 8 w 14"/>
                  <a:gd name="T7" fmla="*/ 1 h 14"/>
                  <a:gd name="T8" fmla="*/ 14 w 14"/>
                  <a:gd name="T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4">
                    <a:moveTo>
                      <a:pt x="14" y="6"/>
                    </a:moveTo>
                    <a:cubicBezTo>
                      <a:pt x="13" y="11"/>
                      <a:pt x="11" y="14"/>
                      <a:pt x="6" y="13"/>
                    </a:cubicBezTo>
                    <a:cubicBezTo>
                      <a:pt x="3" y="13"/>
                      <a:pt x="0" y="10"/>
                      <a:pt x="1" y="6"/>
                    </a:cubicBezTo>
                    <a:cubicBezTo>
                      <a:pt x="1" y="3"/>
                      <a:pt x="5" y="2"/>
                      <a:pt x="8" y="1"/>
                    </a:cubicBezTo>
                    <a:cubicBezTo>
                      <a:pt x="12" y="0"/>
                      <a:pt x="13" y="3"/>
                      <a:pt x="14" y="6"/>
                    </a:cubicBezTo>
                    <a:close/>
                  </a:path>
                </a:pathLst>
              </a:custGeom>
              <a:solidFill>
                <a:srgbClr val="F3A5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" name="Freeform 177">
                <a:extLst>
                  <a:ext uri="{FF2B5EF4-FFF2-40B4-BE49-F238E27FC236}">
                    <a16:creationId xmlns:a16="http://schemas.microsoft.com/office/drawing/2014/main" id="{34AECD7B-9515-8AEC-71EE-9688DC70679D}"/>
                  </a:ext>
                </a:extLst>
              </p:cNvPr>
              <p:cNvSpPr/>
              <p:nvPr/>
            </p:nvSpPr>
            <p:spPr bwMode="auto">
              <a:xfrm>
                <a:off x="2849" y="821"/>
                <a:ext cx="3" cy="3"/>
              </a:xfrm>
              <a:custGeom>
                <a:avLst/>
                <a:gdLst>
                  <a:gd name="T0" fmla="*/ 13 w 13"/>
                  <a:gd name="T1" fmla="*/ 6 h 11"/>
                  <a:gd name="T2" fmla="*/ 5 w 13"/>
                  <a:gd name="T3" fmla="*/ 11 h 11"/>
                  <a:gd name="T4" fmla="*/ 0 w 13"/>
                  <a:gd name="T5" fmla="*/ 7 h 11"/>
                  <a:gd name="T6" fmla="*/ 8 w 13"/>
                  <a:gd name="T7" fmla="*/ 0 h 11"/>
                  <a:gd name="T8" fmla="*/ 13 w 13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3" y="6"/>
                    </a:moveTo>
                    <a:cubicBezTo>
                      <a:pt x="12" y="10"/>
                      <a:pt x="9" y="11"/>
                      <a:pt x="5" y="11"/>
                    </a:cubicBezTo>
                    <a:cubicBezTo>
                      <a:pt x="3" y="11"/>
                      <a:pt x="0" y="11"/>
                      <a:pt x="0" y="7"/>
                    </a:cubicBezTo>
                    <a:cubicBezTo>
                      <a:pt x="1" y="3"/>
                      <a:pt x="3" y="0"/>
                      <a:pt x="8" y="0"/>
                    </a:cubicBezTo>
                    <a:cubicBezTo>
                      <a:pt x="11" y="1"/>
                      <a:pt x="12" y="3"/>
                      <a:pt x="13" y="6"/>
                    </a:cubicBezTo>
                    <a:close/>
                  </a:path>
                </a:pathLst>
              </a:custGeom>
              <a:solidFill>
                <a:srgbClr val="F0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" name="Freeform 178">
                <a:extLst>
                  <a:ext uri="{FF2B5EF4-FFF2-40B4-BE49-F238E27FC236}">
                    <a16:creationId xmlns:a16="http://schemas.microsoft.com/office/drawing/2014/main" id="{0447AF66-C9C2-E0A0-30EC-17A4706D31E4}"/>
                  </a:ext>
                </a:extLst>
              </p:cNvPr>
              <p:cNvSpPr/>
              <p:nvPr/>
            </p:nvSpPr>
            <p:spPr bwMode="auto">
              <a:xfrm>
                <a:off x="2588" y="1448"/>
                <a:ext cx="12" cy="9"/>
              </a:xfrm>
              <a:custGeom>
                <a:avLst/>
                <a:gdLst>
                  <a:gd name="T0" fmla="*/ 43 w 43"/>
                  <a:gd name="T1" fmla="*/ 8 h 32"/>
                  <a:gd name="T2" fmla="*/ 21 w 43"/>
                  <a:gd name="T3" fmla="*/ 29 h 32"/>
                  <a:gd name="T4" fmla="*/ 1 w 43"/>
                  <a:gd name="T5" fmla="*/ 19 h 32"/>
                  <a:gd name="T6" fmla="*/ 0 w 43"/>
                  <a:gd name="T7" fmla="*/ 14 h 32"/>
                  <a:gd name="T8" fmla="*/ 9 w 43"/>
                  <a:gd name="T9" fmla="*/ 8 h 32"/>
                  <a:gd name="T10" fmla="*/ 42 w 43"/>
                  <a:gd name="T11" fmla="*/ 5 h 32"/>
                  <a:gd name="T12" fmla="*/ 43 w 43"/>
                  <a:gd name="T13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32">
                    <a:moveTo>
                      <a:pt x="43" y="8"/>
                    </a:moveTo>
                    <a:cubicBezTo>
                      <a:pt x="39" y="19"/>
                      <a:pt x="32" y="26"/>
                      <a:pt x="21" y="29"/>
                    </a:cubicBezTo>
                    <a:cubicBezTo>
                      <a:pt x="13" y="32"/>
                      <a:pt x="6" y="25"/>
                      <a:pt x="1" y="19"/>
                    </a:cubicBezTo>
                    <a:cubicBezTo>
                      <a:pt x="0" y="18"/>
                      <a:pt x="0" y="15"/>
                      <a:pt x="0" y="14"/>
                    </a:cubicBezTo>
                    <a:cubicBezTo>
                      <a:pt x="1" y="9"/>
                      <a:pt x="5" y="7"/>
                      <a:pt x="9" y="8"/>
                    </a:cubicBezTo>
                    <a:cubicBezTo>
                      <a:pt x="21" y="9"/>
                      <a:pt x="31" y="0"/>
                      <a:pt x="42" y="5"/>
                    </a:cubicBezTo>
                    <a:cubicBezTo>
                      <a:pt x="43" y="5"/>
                      <a:pt x="43" y="7"/>
                      <a:pt x="43" y="8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" name="Freeform 179">
                <a:extLst>
                  <a:ext uri="{FF2B5EF4-FFF2-40B4-BE49-F238E27FC236}">
                    <a16:creationId xmlns:a16="http://schemas.microsoft.com/office/drawing/2014/main" id="{C4DD5AD2-BB93-BB4E-C783-41F1CE5F6718}"/>
                  </a:ext>
                </a:extLst>
              </p:cNvPr>
              <p:cNvSpPr/>
              <p:nvPr/>
            </p:nvSpPr>
            <p:spPr bwMode="auto">
              <a:xfrm>
                <a:off x="2546" y="1366"/>
                <a:ext cx="12" cy="8"/>
              </a:xfrm>
              <a:custGeom>
                <a:avLst/>
                <a:gdLst>
                  <a:gd name="T0" fmla="*/ 43 w 43"/>
                  <a:gd name="T1" fmla="*/ 11 h 30"/>
                  <a:gd name="T2" fmla="*/ 17 w 43"/>
                  <a:gd name="T3" fmla="*/ 30 h 30"/>
                  <a:gd name="T4" fmla="*/ 3 w 43"/>
                  <a:gd name="T5" fmla="*/ 14 h 30"/>
                  <a:gd name="T6" fmla="*/ 35 w 43"/>
                  <a:gd name="T7" fmla="*/ 2 h 30"/>
                  <a:gd name="T8" fmla="*/ 43 w 43"/>
                  <a:gd name="T9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30">
                    <a:moveTo>
                      <a:pt x="43" y="11"/>
                    </a:moveTo>
                    <a:cubicBezTo>
                      <a:pt x="30" y="11"/>
                      <a:pt x="30" y="30"/>
                      <a:pt x="17" y="30"/>
                    </a:cubicBezTo>
                    <a:cubicBezTo>
                      <a:pt x="11" y="30"/>
                      <a:pt x="0" y="20"/>
                      <a:pt x="3" y="14"/>
                    </a:cubicBezTo>
                    <a:cubicBezTo>
                      <a:pt x="8" y="0"/>
                      <a:pt x="24" y="5"/>
                      <a:pt x="35" y="2"/>
                    </a:cubicBezTo>
                    <a:cubicBezTo>
                      <a:pt x="39" y="1"/>
                      <a:pt x="42" y="4"/>
                      <a:pt x="43" y="11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" name="Freeform 180">
                <a:extLst>
                  <a:ext uri="{FF2B5EF4-FFF2-40B4-BE49-F238E27FC236}">
                    <a16:creationId xmlns:a16="http://schemas.microsoft.com/office/drawing/2014/main" id="{70C3F718-EE2F-06EE-4850-57EA1B168D2F}"/>
                  </a:ext>
                </a:extLst>
              </p:cNvPr>
              <p:cNvSpPr/>
              <p:nvPr/>
            </p:nvSpPr>
            <p:spPr bwMode="auto">
              <a:xfrm>
                <a:off x="2577" y="1393"/>
                <a:ext cx="9" cy="6"/>
              </a:xfrm>
              <a:custGeom>
                <a:avLst/>
                <a:gdLst>
                  <a:gd name="T0" fmla="*/ 16 w 33"/>
                  <a:gd name="T1" fmla="*/ 2 h 22"/>
                  <a:gd name="T2" fmla="*/ 33 w 33"/>
                  <a:gd name="T3" fmla="*/ 12 h 22"/>
                  <a:gd name="T4" fmla="*/ 19 w 33"/>
                  <a:gd name="T5" fmla="*/ 22 h 22"/>
                  <a:gd name="T6" fmla="*/ 0 w 33"/>
                  <a:gd name="T7" fmla="*/ 9 h 22"/>
                  <a:gd name="T8" fmla="*/ 16 w 33"/>
                  <a:gd name="T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2">
                    <a:moveTo>
                      <a:pt x="16" y="2"/>
                    </a:moveTo>
                    <a:cubicBezTo>
                      <a:pt x="24" y="2"/>
                      <a:pt x="32" y="2"/>
                      <a:pt x="33" y="12"/>
                    </a:cubicBezTo>
                    <a:cubicBezTo>
                      <a:pt x="33" y="20"/>
                      <a:pt x="26" y="22"/>
                      <a:pt x="19" y="22"/>
                    </a:cubicBezTo>
                    <a:cubicBezTo>
                      <a:pt x="10" y="22"/>
                      <a:pt x="0" y="19"/>
                      <a:pt x="0" y="9"/>
                    </a:cubicBezTo>
                    <a:cubicBezTo>
                      <a:pt x="1" y="0"/>
                      <a:pt x="10" y="3"/>
                      <a:pt x="16" y="2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" name="Freeform 181">
                <a:extLst>
                  <a:ext uri="{FF2B5EF4-FFF2-40B4-BE49-F238E27FC236}">
                    <a16:creationId xmlns:a16="http://schemas.microsoft.com/office/drawing/2014/main" id="{B3B9BA7C-F50C-B099-824F-C0A782BE4DFA}"/>
                  </a:ext>
                </a:extLst>
              </p:cNvPr>
              <p:cNvSpPr/>
              <p:nvPr/>
            </p:nvSpPr>
            <p:spPr bwMode="auto">
              <a:xfrm>
                <a:off x="2368" y="1510"/>
                <a:ext cx="8" cy="6"/>
              </a:xfrm>
              <a:custGeom>
                <a:avLst/>
                <a:gdLst>
                  <a:gd name="T0" fmla="*/ 29 w 29"/>
                  <a:gd name="T1" fmla="*/ 8 h 21"/>
                  <a:gd name="T2" fmla="*/ 11 w 29"/>
                  <a:gd name="T3" fmla="*/ 19 h 21"/>
                  <a:gd name="T4" fmla="*/ 0 w 29"/>
                  <a:gd name="T5" fmla="*/ 12 h 21"/>
                  <a:gd name="T6" fmla="*/ 14 w 29"/>
                  <a:gd name="T7" fmla="*/ 0 h 21"/>
                  <a:gd name="T8" fmla="*/ 29 w 29"/>
                  <a:gd name="T9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29" y="8"/>
                    </a:moveTo>
                    <a:cubicBezTo>
                      <a:pt x="27" y="18"/>
                      <a:pt x="18" y="16"/>
                      <a:pt x="11" y="19"/>
                    </a:cubicBezTo>
                    <a:cubicBezTo>
                      <a:pt x="6" y="21"/>
                      <a:pt x="0" y="19"/>
                      <a:pt x="0" y="12"/>
                    </a:cubicBezTo>
                    <a:cubicBezTo>
                      <a:pt x="1" y="5"/>
                      <a:pt x="7" y="1"/>
                      <a:pt x="14" y="0"/>
                    </a:cubicBezTo>
                    <a:cubicBezTo>
                      <a:pt x="20" y="0"/>
                      <a:pt x="26" y="2"/>
                      <a:pt x="29" y="8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" name="Freeform 182">
                <a:extLst>
                  <a:ext uri="{FF2B5EF4-FFF2-40B4-BE49-F238E27FC236}">
                    <a16:creationId xmlns:a16="http://schemas.microsoft.com/office/drawing/2014/main" id="{5EBD9F7C-2BA3-867B-2C11-020328931100}"/>
                  </a:ext>
                </a:extLst>
              </p:cNvPr>
              <p:cNvSpPr/>
              <p:nvPr/>
            </p:nvSpPr>
            <p:spPr bwMode="auto">
              <a:xfrm>
                <a:off x="2592" y="1411"/>
                <a:ext cx="11" cy="5"/>
              </a:xfrm>
              <a:custGeom>
                <a:avLst/>
                <a:gdLst>
                  <a:gd name="T0" fmla="*/ 0 w 38"/>
                  <a:gd name="T1" fmla="*/ 20 h 21"/>
                  <a:gd name="T2" fmla="*/ 20 w 38"/>
                  <a:gd name="T3" fmla="*/ 7 h 21"/>
                  <a:gd name="T4" fmla="*/ 34 w 38"/>
                  <a:gd name="T5" fmla="*/ 7 h 21"/>
                  <a:gd name="T6" fmla="*/ 24 w 38"/>
                  <a:gd name="T7" fmla="*/ 19 h 21"/>
                  <a:gd name="T8" fmla="*/ 0 w 38"/>
                  <a:gd name="T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0" y="20"/>
                    </a:moveTo>
                    <a:cubicBezTo>
                      <a:pt x="6" y="9"/>
                      <a:pt x="14" y="11"/>
                      <a:pt x="20" y="7"/>
                    </a:cubicBezTo>
                    <a:cubicBezTo>
                      <a:pt x="24" y="4"/>
                      <a:pt x="31" y="0"/>
                      <a:pt x="34" y="7"/>
                    </a:cubicBezTo>
                    <a:cubicBezTo>
                      <a:pt x="38" y="15"/>
                      <a:pt x="29" y="18"/>
                      <a:pt x="24" y="19"/>
                    </a:cubicBezTo>
                    <a:cubicBezTo>
                      <a:pt x="18" y="21"/>
                      <a:pt x="10" y="20"/>
                      <a:pt x="0" y="20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" name="Freeform 183">
                <a:extLst>
                  <a:ext uri="{FF2B5EF4-FFF2-40B4-BE49-F238E27FC236}">
                    <a16:creationId xmlns:a16="http://schemas.microsoft.com/office/drawing/2014/main" id="{6D9B201A-3550-402E-95AE-8902A7425213}"/>
                  </a:ext>
                </a:extLst>
              </p:cNvPr>
              <p:cNvSpPr/>
              <p:nvPr/>
            </p:nvSpPr>
            <p:spPr bwMode="auto">
              <a:xfrm>
                <a:off x="2446" y="1482"/>
                <a:ext cx="8" cy="7"/>
              </a:xfrm>
              <a:custGeom>
                <a:avLst/>
                <a:gdLst>
                  <a:gd name="T0" fmla="*/ 0 w 28"/>
                  <a:gd name="T1" fmla="*/ 15 h 26"/>
                  <a:gd name="T2" fmla="*/ 22 w 28"/>
                  <a:gd name="T3" fmla="*/ 7 h 26"/>
                  <a:gd name="T4" fmla="*/ 28 w 28"/>
                  <a:gd name="T5" fmla="*/ 15 h 26"/>
                  <a:gd name="T6" fmla="*/ 0 w 28"/>
                  <a:gd name="T7" fmla="*/ 1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6">
                    <a:moveTo>
                      <a:pt x="0" y="15"/>
                    </a:moveTo>
                    <a:cubicBezTo>
                      <a:pt x="6" y="8"/>
                      <a:pt x="11" y="0"/>
                      <a:pt x="22" y="7"/>
                    </a:cubicBezTo>
                    <a:cubicBezTo>
                      <a:pt x="25" y="8"/>
                      <a:pt x="28" y="14"/>
                      <a:pt x="28" y="15"/>
                    </a:cubicBezTo>
                    <a:cubicBezTo>
                      <a:pt x="19" y="26"/>
                      <a:pt x="9" y="13"/>
                      <a:pt x="0" y="15"/>
                    </a:cubicBezTo>
                    <a:close/>
                  </a:path>
                </a:pathLst>
              </a:custGeom>
              <a:solidFill>
                <a:srgbClr val="F5B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" name="Freeform 184">
                <a:extLst>
                  <a:ext uri="{FF2B5EF4-FFF2-40B4-BE49-F238E27FC236}">
                    <a16:creationId xmlns:a16="http://schemas.microsoft.com/office/drawing/2014/main" id="{89475C89-56D6-6081-865D-B44E5866D07F}"/>
                  </a:ext>
                </a:extLst>
              </p:cNvPr>
              <p:cNvSpPr/>
              <p:nvPr/>
            </p:nvSpPr>
            <p:spPr bwMode="auto">
              <a:xfrm>
                <a:off x="2625" y="1411"/>
                <a:ext cx="9" cy="6"/>
              </a:xfrm>
              <a:custGeom>
                <a:avLst/>
                <a:gdLst>
                  <a:gd name="T0" fmla="*/ 14 w 33"/>
                  <a:gd name="T1" fmla="*/ 8 h 21"/>
                  <a:gd name="T2" fmla="*/ 14 w 33"/>
                  <a:gd name="T3" fmla="*/ 21 h 21"/>
                  <a:gd name="T4" fmla="*/ 0 w 33"/>
                  <a:gd name="T5" fmla="*/ 9 h 21"/>
                  <a:gd name="T6" fmla="*/ 13 w 33"/>
                  <a:gd name="T7" fmla="*/ 0 h 21"/>
                  <a:gd name="T8" fmla="*/ 14 w 33"/>
                  <a:gd name="T9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21">
                    <a:moveTo>
                      <a:pt x="14" y="8"/>
                    </a:moveTo>
                    <a:cubicBezTo>
                      <a:pt x="5" y="12"/>
                      <a:pt x="33" y="17"/>
                      <a:pt x="14" y="21"/>
                    </a:cubicBezTo>
                    <a:cubicBezTo>
                      <a:pt x="9" y="21"/>
                      <a:pt x="1" y="17"/>
                      <a:pt x="0" y="9"/>
                    </a:cubicBezTo>
                    <a:cubicBezTo>
                      <a:pt x="0" y="0"/>
                      <a:pt x="9" y="0"/>
                      <a:pt x="13" y="0"/>
                    </a:cubicBezTo>
                    <a:cubicBezTo>
                      <a:pt x="23" y="0"/>
                      <a:pt x="15" y="5"/>
                      <a:pt x="14" y="8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" name="Freeform 185">
                <a:extLst>
                  <a:ext uri="{FF2B5EF4-FFF2-40B4-BE49-F238E27FC236}">
                    <a16:creationId xmlns:a16="http://schemas.microsoft.com/office/drawing/2014/main" id="{05DF2A4B-7D78-16E0-5686-6C4009233038}"/>
                  </a:ext>
                </a:extLst>
              </p:cNvPr>
              <p:cNvSpPr/>
              <p:nvPr/>
            </p:nvSpPr>
            <p:spPr bwMode="auto">
              <a:xfrm>
                <a:off x="2582" y="1407"/>
                <a:ext cx="6" cy="4"/>
              </a:xfrm>
              <a:custGeom>
                <a:avLst/>
                <a:gdLst>
                  <a:gd name="T0" fmla="*/ 11 w 23"/>
                  <a:gd name="T1" fmla="*/ 16 h 16"/>
                  <a:gd name="T2" fmla="*/ 1 w 23"/>
                  <a:gd name="T3" fmla="*/ 7 h 16"/>
                  <a:gd name="T4" fmla="*/ 14 w 23"/>
                  <a:gd name="T5" fmla="*/ 1 h 16"/>
                  <a:gd name="T6" fmla="*/ 23 w 23"/>
                  <a:gd name="T7" fmla="*/ 6 h 16"/>
                  <a:gd name="T8" fmla="*/ 11 w 23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11" y="16"/>
                    </a:moveTo>
                    <a:cubicBezTo>
                      <a:pt x="6" y="15"/>
                      <a:pt x="0" y="13"/>
                      <a:pt x="1" y="7"/>
                    </a:cubicBezTo>
                    <a:cubicBezTo>
                      <a:pt x="3" y="1"/>
                      <a:pt x="9" y="1"/>
                      <a:pt x="14" y="1"/>
                    </a:cubicBezTo>
                    <a:cubicBezTo>
                      <a:pt x="17" y="0"/>
                      <a:pt x="23" y="2"/>
                      <a:pt x="23" y="6"/>
                    </a:cubicBezTo>
                    <a:cubicBezTo>
                      <a:pt x="22" y="14"/>
                      <a:pt x="15" y="14"/>
                      <a:pt x="11" y="16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" name="Freeform 186">
                <a:extLst>
                  <a:ext uri="{FF2B5EF4-FFF2-40B4-BE49-F238E27FC236}">
                    <a16:creationId xmlns:a16="http://schemas.microsoft.com/office/drawing/2014/main" id="{114F731F-1E78-3722-C7F2-A2A3BB1DABC4}"/>
                  </a:ext>
                </a:extLst>
              </p:cNvPr>
              <p:cNvSpPr/>
              <p:nvPr/>
            </p:nvSpPr>
            <p:spPr bwMode="auto">
              <a:xfrm>
                <a:off x="2610" y="1471"/>
                <a:ext cx="6" cy="4"/>
              </a:xfrm>
              <a:custGeom>
                <a:avLst/>
                <a:gdLst>
                  <a:gd name="T0" fmla="*/ 7 w 22"/>
                  <a:gd name="T1" fmla="*/ 0 h 15"/>
                  <a:gd name="T2" fmla="*/ 21 w 22"/>
                  <a:gd name="T3" fmla="*/ 10 h 15"/>
                  <a:gd name="T4" fmla="*/ 15 w 22"/>
                  <a:gd name="T5" fmla="*/ 15 h 15"/>
                  <a:gd name="T6" fmla="*/ 0 w 22"/>
                  <a:gd name="T7" fmla="*/ 6 h 15"/>
                  <a:gd name="T8" fmla="*/ 7 w 2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5">
                    <a:moveTo>
                      <a:pt x="7" y="0"/>
                    </a:moveTo>
                    <a:cubicBezTo>
                      <a:pt x="12" y="2"/>
                      <a:pt x="20" y="3"/>
                      <a:pt x="21" y="10"/>
                    </a:cubicBezTo>
                    <a:cubicBezTo>
                      <a:pt x="22" y="14"/>
                      <a:pt x="18" y="15"/>
                      <a:pt x="15" y="15"/>
                    </a:cubicBezTo>
                    <a:cubicBezTo>
                      <a:pt x="8" y="15"/>
                      <a:pt x="1" y="14"/>
                      <a:pt x="0" y="6"/>
                    </a:cubicBezTo>
                    <a:cubicBezTo>
                      <a:pt x="0" y="2"/>
                      <a:pt x="2" y="0"/>
                      <a:pt x="7" y="0"/>
                    </a:cubicBezTo>
                    <a:close/>
                  </a:path>
                </a:pathLst>
              </a:custGeom>
              <a:solidFill>
                <a:srgbClr val="F5B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" name="Freeform 187">
                <a:extLst>
                  <a:ext uri="{FF2B5EF4-FFF2-40B4-BE49-F238E27FC236}">
                    <a16:creationId xmlns:a16="http://schemas.microsoft.com/office/drawing/2014/main" id="{5EE1A3A8-BA58-D1D2-6BAD-5B903612A39E}"/>
                  </a:ext>
                </a:extLst>
              </p:cNvPr>
              <p:cNvSpPr/>
              <p:nvPr/>
            </p:nvSpPr>
            <p:spPr bwMode="auto">
              <a:xfrm>
                <a:off x="2431" y="1483"/>
                <a:ext cx="6" cy="5"/>
              </a:xfrm>
              <a:custGeom>
                <a:avLst/>
                <a:gdLst>
                  <a:gd name="T0" fmla="*/ 11 w 21"/>
                  <a:gd name="T1" fmla="*/ 16 h 18"/>
                  <a:gd name="T2" fmla="*/ 2 w 21"/>
                  <a:gd name="T3" fmla="*/ 9 h 18"/>
                  <a:gd name="T4" fmla="*/ 10 w 21"/>
                  <a:gd name="T5" fmla="*/ 1 h 18"/>
                  <a:gd name="T6" fmla="*/ 21 w 21"/>
                  <a:gd name="T7" fmla="*/ 11 h 18"/>
                  <a:gd name="T8" fmla="*/ 11 w 21"/>
                  <a:gd name="T9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11" y="16"/>
                    </a:moveTo>
                    <a:cubicBezTo>
                      <a:pt x="6" y="16"/>
                      <a:pt x="0" y="17"/>
                      <a:pt x="2" y="9"/>
                    </a:cubicBezTo>
                    <a:cubicBezTo>
                      <a:pt x="3" y="5"/>
                      <a:pt x="4" y="0"/>
                      <a:pt x="10" y="1"/>
                    </a:cubicBezTo>
                    <a:cubicBezTo>
                      <a:pt x="16" y="2"/>
                      <a:pt x="21" y="6"/>
                      <a:pt x="21" y="11"/>
                    </a:cubicBezTo>
                    <a:cubicBezTo>
                      <a:pt x="21" y="18"/>
                      <a:pt x="14" y="15"/>
                      <a:pt x="11" y="16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" name="Freeform 188">
                <a:extLst>
                  <a:ext uri="{FF2B5EF4-FFF2-40B4-BE49-F238E27FC236}">
                    <a16:creationId xmlns:a16="http://schemas.microsoft.com/office/drawing/2014/main" id="{DE7AD7BC-FAAE-DC95-BA91-C05D8CB8B8BC}"/>
                  </a:ext>
                </a:extLst>
              </p:cNvPr>
              <p:cNvSpPr/>
              <p:nvPr/>
            </p:nvSpPr>
            <p:spPr bwMode="auto">
              <a:xfrm>
                <a:off x="2565" y="1425"/>
                <a:ext cx="6" cy="6"/>
              </a:xfrm>
              <a:custGeom>
                <a:avLst/>
                <a:gdLst>
                  <a:gd name="T0" fmla="*/ 0 w 21"/>
                  <a:gd name="T1" fmla="*/ 20 h 20"/>
                  <a:gd name="T2" fmla="*/ 18 w 21"/>
                  <a:gd name="T3" fmla="*/ 0 h 20"/>
                  <a:gd name="T4" fmla="*/ 21 w 21"/>
                  <a:gd name="T5" fmla="*/ 4 h 20"/>
                  <a:gd name="T6" fmla="*/ 0 w 21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0" y="20"/>
                    </a:moveTo>
                    <a:cubicBezTo>
                      <a:pt x="8" y="12"/>
                      <a:pt x="8" y="2"/>
                      <a:pt x="18" y="0"/>
                    </a:cubicBezTo>
                    <a:cubicBezTo>
                      <a:pt x="19" y="0"/>
                      <a:pt x="21" y="3"/>
                      <a:pt x="21" y="4"/>
                    </a:cubicBezTo>
                    <a:cubicBezTo>
                      <a:pt x="20" y="14"/>
                      <a:pt x="14" y="19"/>
                      <a:pt x="0" y="20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" name="Freeform 189">
                <a:extLst>
                  <a:ext uri="{FF2B5EF4-FFF2-40B4-BE49-F238E27FC236}">
                    <a16:creationId xmlns:a16="http://schemas.microsoft.com/office/drawing/2014/main" id="{734DA7E8-9589-CD3B-0E74-230EBD728FF3}"/>
                  </a:ext>
                </a:extLst>
              </p:cNvPr>
              <p:cNvSpPr/>
              <p:nvPr/>
            </p:nvSpPr>
            <p:spPr bwMode="auto">
              <a:xfrm>
                <a:off x="2538" y="1463"/>
                <a:ext cx="5" cy="5"/>
              </a:xfrm>
              <a:custGeom>
                <a:avLst/>
                <a:gdLst>
                  <a:gd name="T0" fmla="*/ 11 w 18"/>
                  <a:gd name="T1" fmla="*/ 0 h 15"/>
                  <a:gd name="T2" fmla="*/ 18 w 18"/>
                  <a:gd name="T3" fmla="*/ 5 h 15"/>
                  <a:gd name="T4" fmla="*/ 7 w 18"/>
                  <a:gd name="T5" fmla="*/ 15 h 15"/>
                  <a:gd name="T6" fmla="*/ 0 w 18"/>
                  <a:gd name="T7" fmla="*/ 9 h 15"/>
                  <a:gd name="T8" fmla="*/ 11 w 18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1" y="0"/>
                    </a:moveTo>
                    <a:cubicBezTo>
                      <a:pt x="15" y="0"/>
                      <a:pt x="18" y="2"/>
                      <a:pt x="18" y="5"/>
                    </a:cubicBezTo>
                    <a:cubicBezTo>
                      <a:pt x="17" y="12"/>
                      <a:pt x="14" y="15"/>
                      <a:pt x="7" y="15"/>
                    </a:cubicBezTo>
                    <a:cubicBezTo>
                      <a:pt x="4" y="14"/>
                      <a:pt x="0" y="12"/>
                      <a:pt x="0" y="9"/>
                    </a:cubicBezTo>
                    <a:cubicBezTo>
                      <a:pt x="0" y="2"/>
                      <a:pt x="7" y="2"/>
                      <a:pt x="11" y="0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" name="Freeform 190">
                <a:extLst>
                  <a:ext uri="{FF2B5EF4-FFF2-40B4-BE49-F238E27FC236}">
                    <a16:creationId xmlns:a16="http://schemas.microsoft.com/office/drawing/2014/main" id="{3EAB17C2-9F74-AF4A-5DD2-9652BDF35662}"/>
                  </a:ext>
                </a:extLst>
              </p:cNvPr>
              <p:cNvSpPr/>
              <p:nvPr/>
            </p:nvSpPr>
            <p:spPr bwMode="auto">
              <a:xfrm>
                <a:off x="2522" y="1468"/>
                <a:ext cx="6" cy="4"/>
              </a:xfrm>
              <a:custGeom>
                <a:avLst/>
                <a:gdLst>
                  <a:gd name="T0" fmla="*/ 0 w 23"/>
                  <a:gd name="T1" fmla="*/ 11 h 15"/>
                  <a:gd name="T2" fmla="*/ 18 w 23"/>
                  <a:gd name="T3" fmla="*/ 3 h 15"/>
                  <a:gd name="T4" fmla="*/ 20 w 23"/>
                  <a:gd name="T5" fmla="*/ 9 h 15"/>
                  <a:gd name="T6" fmla="*/ 0 w 23"/>
                  <a:gd name="T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0" y="11"/>
                    </a:moveTo>
                    <a:cubicBezTo>
                      <a:pt x="5" y="3"/>
                      <a:pt x="11" y="0"/>
                      <a:pt x="18" y="3"/>
                    </a:cubicBezTo>
                    <a:cubicBezTo>
                      <a:pt x="20" y="4"/>
                      <a:pt x="23" y="7"/>
                      <a:pt x="20" y="9"/>
                    </a:cubicBezTo>
                    <a:cubicBezTo>
                      <a:pt x="15" y="15"/>
                      <a:pt x="8" y="14"/>
                      <a:pt x="0" y="11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" name="Freeform 191">
                <a:extLst>
                  <a:ext uri="{FF2B5EF4-FFF2-40B4-BE49-F238E27FC236}">
                    <a16:creationId xmlns:a16="http://schemas.microsoft.com/office/drawing/2014/main" id="{C115CB30-523F-07DD-D02B-E5C85D160A10}"/>
                  </a:ext>
                </a:extLst>
              </p:cNvPr>
              <p:cNvSpPr/>
              <p:nvPr/>
            </p:nvSpPr>
            <p:spPr bwMode="auto">
              <a:xfrm>
                <a:off x="2532" y="1470"/>
                <a:ext cx="4" cy="5"/>
              </a:xfrm>
              <a:custGeom>
                <a:avLst/>
                <a:gdLst>
                  <a:gd name="T0" fmla="*/ 1 w 14"/>
                  <a:gd name="T1" fmla="*/ 17 h 17"/>
                  <a:gd name="T2" fmla="*/ 9 w 14"/>
                  <a:gd name="T3" fmla="*/ 0 h 17"/>
                  <a:gd name="T4" fmla="*/ 14 w 14"/>
                  <a:gd name="T5" fmla="*/ 2 h 17"/>
                  <a:gd name="T6" fmla="*/ 1 w 14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1" y="17"/>
                    </a:moveTo>
                    <a:cubicBezTo>
                      <a:pt x="0" y="8"/>
                      <a:pt x="2" y="3"/>
                      <a:pt x="9" y="0"/>
                    </a:cubicBezTo>
                    <a:cubicBezTo>
                      <a:pt x="10" y="0"/>
                      <a:pt x="14" y="2"/>
                      <a:pt x="14" y="2"/>
                    </a:cubicBezTo>
                    <a:cubicBezTo>
                      <a:pt x="14" y="10"/>
                      <a:pt x="10" y="15"/>
                      <a:pt x="1" y="17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" name="Freeform 192">
                <a:extLst>
                  <a:ext uri="{FF2B5EF4-FFF2-40B4-BE49-F238E27FC236}">
                    <a16:creationId xmlns:a16="http://schemas.microsoft.com/office/drawing/2014/main" id="{867EE81C-B7E1-7928-CB7C-1A1D6119C74D}"/>
                  </a:ext>
                </a:extLst>
              </p:cNvPr>
              <p:cNvSpPr/>
              <p:nvPr/>
            </p:nvSpPr>
            <p:spPr bwMode="auto">
              <a:xfrm>
                <a:off x="2358" y="1502"/>
                <a:ext cx="5" cy="5"/>
              </a:xfrm>
              <a:custGeom>
                <a:avLst/>
                <a:gdLst>
                  <a:gd name="T0" fmla="*/ 0 w 18"/>
                  <a:gd name="T1" fmla="*/ 10 h 16"/>
                  <a:gd name="T2" fmla="*/ 16 w 18"/>
                  <a:gd name="T3" fmla="*/ 5 h 16"/>
                  <a:gd name="T4" fmla="*/ 17 w 18"/>
                  <a:gd name="T5" fmla="*/ 10 h 16"/>
                  <a:gd name="T6" fmla="*/ 0 w 18"/>
                  <a:gd name="T7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6">
                    <a:moveTo>
                      <a:pt x="0" y="10"/>
                    </a:moveTo>
                    <a:cubicBezTo>
                      <a:pt x="5" y="4"/>
                      <a:pt x="9" y="0"/>
                      <a:pt x="16" y="5"/>
                    </a:cubicBezTo>
                    <a:cubicBezTo>
                      <a:pt x="17" y="5"/>
                      <a:pt x="18" y="9"/>
                      <a:pt x="17" y="10"/>
                    </a:cubicBezTo>
                    <a:cubicBezTo>
                      <a:pt x="13" y="16"/>
                      <a:pt x="7" y="13"/>
                      <a:pt x="0" y="10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" name="Freeform 193">
                <a:extLst>
                  <a:ext uri="{FF2B5EF4-FFF2-40B4-BE49-F238E27FC236}">
                    <a16:creationId xmlns:a16="http://schemas.microsoft.com/office/drawing/2014/main" id="{9ADCA417-C144-9EE5-47AE-9E240088521F}"/>
                  </a:ext>
                </a:extLst>
              </p:cNvPr>
              <p:cNvSpPr/>
              <p:nvPr/>
            </p:nvSpPr>
            <p:spPr bwMode="auto">
              <a:xfrm>
                <a:off x="2604" y="1412"/>
                <a:ext cx="4" cy="4"/>
              </a:xfrm>
              <a:custGeom>
                <a:avLst/>
                <a:gdLst>
                  <a:gd name="T0" fmla="*/ 13 w 13"/>
                  <a:gd name="T1" fmla="*/ 11 h 14"/>
                  <a:gd name="T2" fmla="*/ 7 w 13"/>
                  <a:gd name="T3" fmla="*/ 14 h 14"/>
                  <a:gd name="T4" fmla="*/ 0 w 13"/>
                  <a:gd name="T5" fmla="*/ 4 h 14"/>
                  <a:gd name="T6" fmla="*/ 6 w 13"/>
                  <a:gd name="T7" fmla="*/ 1 h 14"/>
                  <a:gd name="T8" fmla="*/ 13 w 13"/>
                  <a:gd name="T9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12" y="12"/>
                      <a:pt x="9" y="14"/>
                      <a:pt x="7" y="14"/>
                    </a:cubicBezTo>
                    <a:cubicBezTo>
                      <a:pt x="2" y="13"/>
                      <a:pt x="0" y="10"/>
                      <a:pt x="0" y="4"/>
                    </a:cubicBezTo>
                    <a:cubicBezTo>
                      <a:pt x="0" y="1"/>
                      <a:pt x="3" y="0"/>
                      <a:pt x="6" y="1"/>
                    </a:cubicBezTo>
                    <a:cubicBezTo>
                      <a:pt x="9" y="3"/>
                      <a:pt x="12" y="5"/>
                      <a:pt x="13" y="11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" name="Freeform 194">
                <a:extLst>
                  <a:ext uri="{FF2B5EF4-FFF2-40B4-BE49-F238E27FC236}">
                    <a16:creationId xmlns:a16="http://schemas.microsoft.com/office/drawing/2014/main" id="{7C9AC7C9-BE99-72B3-0929-32148EBCDB99}"/>
                  </a:ext>
                </a:extLst>
              </p:cNvPr>
              <p:cNvSpPr/>
              <p:nvPr/>
            </p:nvSpPr>
            <p:spPr bwMode="auto">
              <a:xfrm>
                <a:off x="2614" y="1465"/>
                <a:ext cx="3" cy="4"/>
              </a:xfrm>
              <a:custGeom>
                <a:avLst/>
                <a:gdLst>
                  <a:gd name="T0" fmla="*/ 11 w 11"/>
                  <a:gd name="T1" fmla="*/ 8 h 15"/>
                  <a:gd name="T2" fmla="*/ 5 w 11"/>
                  <a:gd name="T3" fmla="*/ 14 h 15"/>
                  <a:gd name="T4" fmla="*/ 0 w 11"/>
                  <a:gd name="T5" fmla="*/ 7 h 15"/>
                  <a:gd name="T6" fmla="*/ 5 w 11"/>
                  <a:gd name="T7" fmla="*/ 1 h 15"/>
                  <a:gd name="T8" fmla="*/ 11 w 11"/>
                  <a:gd name="T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11" y="8"/>
                    </a:moveTo>
                    <a:cubicBezTo>
                      <a:pt x="11" y="12"/>
                      <a:pt x="9" y="15"/>
                      <a:pt x="5" y="14"/>
                    </a:cubicBezTo>
                    <a:cubicBezTo>
                      <a:pt x="1" y="14"/>
                      <a:pt x="0" y="11"/>
                      <a:pt x="0" y="7"/>
                    </a:cubicBezTo>
                    <a:cubicBezTo>
                      <a:pt x="0" y="3"/>
                      <a:pt x="1" y="0"/>
                      <a:pt x="5" y="1"/>
                    </a:cubicBezTo>
                    <a:cubicBezTo>
                      <a:pt x="9" y="2"/>
                      <a:pt x="10" y="5"/>
                      <a:pt x="11" y="8"/>
                    </a:cubicBezTo>
                    <a:close/>
                  </a:path>
                </a:pathLst>
              </a:custGeom>
              <a:solidFill>
                <a:srgbClr val="F5B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" name="Freeform 195">
                <a:extLst>
                  <a:ext uri="{FF2B5EF4-FFF2-40B4-BE49-F238E27FC236}">
                    <a16:creationId xmlns:a16="http://schemas.microsoft.com/office/drawing/2014/main" id="{F42432E8-EDD1-D2F3-ACB4-A9D4559CBCCA}"/>
                  </a:ext>
                </a:extLst>
              </p:cNvPr>
              <p:cNvSpPr/>
              <p:nvPr/>
            </p:nvSpPr>
            <p:spPr bwMode="auto">
              <a:xfrm>
                <a:off x="2521" y="1474"/>
                <a:ext cx="5" cy="5"/>
              </a:xfrm>
              <a:custGeom>
                <a:avLst/>
                <a:gdLst>
                  <a:gd name="T0" fmla="*/ 18 w 18"/>
                  <a:gd name="T1" fmla="*/ 0 h 17"/>
                  <a:gd name="T2" fmla="*/ 1 w 18"/>
                  <a:gd name="T3" fmla="*/ 17 h 17"/>
                  <a:gd name="T4" fmla="*/ 18 w 18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18" y="0"/>
                    </a:moveTo>
                    <a:cubicBezTo>
                      <a:pt x="11" y="9"/>
                      <a:pt x="11" y="17"/>
                      <a:pt x="1" y="17"/>
                    </a:cubicBezTo>
                    <a:cubicBezTo>
                      <a:pt x="0" y="7"/>
                      <a:pt x="6" y="5"/>
                      <a:pt x="18" y="0"/>
                    </a:cubicBezTo>
                    <a:close/>
                  </a:path>
                </a:pathLst>
              </a:custGeom>
              <a:solidFill>
                <a:srgbClr val="F5B0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" name="Freeform 196">
                <a:extLst>
                  <a:ext uri="{FF2B5EF4-FFF2-40B4-BE49-F238E27FC236}">
                    <a16:creationId xmlns:a16="http://schemas.microsoft.com/office/drawing/2014/main" id="{9B7C0E71-2F76-B548-4A65-3A19E9588874}"/>
                  </a:ext>
                </a:extLst>
              </p:cNvPr>
              <p:cNvSpPr/>
              <p:nvPr/>
            </p:nvSpPr>
            <p:spPr bwMode="auto">
              <a:xfrm>
                <a:off x="2415" y="1488"/>
                <a:ext cx="3" cy="3"/>
              </a:xfrm>
              <a:custGeom>
                <a:avLst/>
                <a:gdLst>
                  <a:gd name="T0" fmla="*/ 6 w 13"/>
                  <a:gd name="T1" fmla="*/ 0 h 11"/>
                  <a:gd name="T2" fmla="*/ 13 w 13"/>
                  <a:gd name="T3" fmla="*/ 6 h 11"/>
                  <a:gd name="T4" fmla="*/ 6 w 13"/>
                  <a:gd name="T5" fmla="*/ 10 h 11"/>
                  <a:gd name="T6" fmla="*/ 0 w 13"/>
                  <a:gd name="T7" fmla="*/ 3 h 11"/>
                  <a:gd name="T8" fmla="*/ 6 w 13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6" y="0"/>
                    </a:moveTo>
                    <a:cubicBezTo>
                      <a:pt x="10" y="0"/>
                      <a:pt x="13" y="2"/>
                      <a:pt x="13" y="6"/>
                    </a:cubicBezTo>
                    <a:cubicBezTo>
                      <a:pt x="13" y="10"/>
                      <a:pt x="10" y="11"/>
                      <a:pt x="6" y="10"/>
                    </a:cubicBezTo>
                    <a:cubicBezTo>
                      <a:pt x="3" y="9"/>
                      <a:pt x="0" y="7"/>
                      <a:pt x="0" y="3"/>
                    </a:cubicBezTo>
                    <a:cubicBezTo>
                      <a:pt x="0" y="0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F6C1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" name="Freeform 197">
                <a:extLst>
                  <a:ext uri="{FF2B5EF4-FFF2-40B4-BE49-F238E27FC236}">
                    <a16:creationId xmlns:a16="http://schemas.microsoft.com/office/drawing/2014/main" id="{C6E1EAB1-8347-04DB-6A8D-6F936E46F40F}"/>
                  </a:ext>
                </a:extLst>
              </p:cNvPr>
              <p:cNvSpPr/>
              <p:nvPr/>
            </p:nvSpPr>
            <p:spPr bwMode="auto">
              <a:xfrm>
                <a:off x="2800" y="626"/>
                <a:ext cx="111" cy="125"/>
              </a:xfrm>
              <a:custGeom>
                <a:avLst/>
                <a:gdLst>
                  <a:gd name="T0" fmla="*/ 369 w 404"/>
                  <a:gd name="T1" fmla="*/ 63 h 454"/>
                  <a:gd name="T2" fmla="*/ 310 w 404"/>
                  <a:gd name="T3" fmla="*/ 86 h 454"/>
                  <a:gd name="T4" fmla="*/ 261 w 404"/>
                  <a:gd name="T5" fmla="*/ 109 h 454"/>
                  <a:gd name="T6" fmla="*/ 271 w 404"/>
                  <a:gd name="T7" fmla="*/ 121 h 454"/>
                  <a:gd name="T8" fmla="*/ 246 w 404"/>
                  <a:gd name="T9" fmla="*/ 187 h 454"/>
                  <a:gd name="T10" fmla="*/ 297 w 404"/>
                  <a:gd name="T11" fmla="*/ 231 h 454"/>
                  <a:gd name="T12" fmla="*/ 337 w 404"/>
                  <a:gd name="T13" fmla="*/ 230 h 454"/>
                  <a:gd name="T14" fmla="*/ 359 w 404"/>
                  <a:gd name="T15" fmla="*/ 246 h 454"/>
                  <a:gd name="T16" fmla="*/ 381 w 404"/>
                  <a:gd name="T17" fmla="*/ 261 h 454"/>
                  <a:gd name="T18" fmla="*/ 394 w 404"/>
                  <a:gd name="T19" fmla="*/ 290 h 454"/>
                  <a:gd name="T20" fmla="*/ 354 w 404"/>
                  <a:gd name="T21" fmla="*/ 289 h 454"/>
                  <a:gd name="T22" fmla="*/ 357 w 404"/>
                  <a:gd name="T23" fmla="*/ 325 h 454"/>
                  <a:gd name="T24" fmla="*/ 329 w 404"/>
                  <a:gd name="T25" fmla="*/ 384 h 454"/>
                  <a:gd name="T26" fmla="*/ 200 w 404"/>
                  <a:gd name="T27" fmla="*/ 452 h 454"/>
                  <a:gd name="T28" fmla="*/ 172 w 404"/>
                  <a:gd name="T29" fmla="*/ 438 h 454"/>
                  <a:gd name="T30" fmla="*/ 196 w 404"/>
                  <a:gd name="T31" fmla="*/ 414 h 454"/>
                  <a:gd name="T32" fmla="*/ 187 w 404"/>
                  <a:gd name="T33" fmla="*/ 416 h 454"/>
                  <a:gd name="T34" fmla="*/ 165 w 404"/>
                  <a:gd name="T35" fmla="*/ 420 h 454"/>
                  <a:gd name="T36" fmla="*/ 177 w 404"/>
                  <a:gd name="T37" fmla="*/ 389 h 454"/>
                  <a:gd name="T38" fmla="*/ 148 w 404"/>
                  <a:gd name="T39" fmla="*/ 358 h 454"/>
                  <a:gd name="T40" fmla="*/ 169 w 404"/>
                  <a:gd name="T41" fmla="*/ 320 h 454"/>
                  <a:gd name="T42" fmla="*/ 210 w 404"/>
                  <a:gd name="T43" fmla="*/ 284 h 454"/>
                  <a:gd name="T44" fmla="*/ 220 w 404"/>
                  <a:gd name="T45" fmla="*/ 256 h 454"/>
                  <a:gd name="T46" fmla="*/ 191 w 404"/>
                  <a:gd name="T47" fmla="*/ 273 h 454"/>
                  <a:gd name="T48" fmla="*/ 190 w 404"/>
                  <a:gd name="T49" fmla="*/ 286 h 454"/>
                  <a:gd name="T50" fmla="*/ 191 w 404"/>
                  <a:gd name="T51" fmla="*/ 300 h 454"/>
                  <a:gd name="T52" fmla="*/ 170 w 404"/>
                  <a:gd name="T53" fmla="*/ 257 h 454"/>
                  <a:gd name="T54" fmla="*/ 65 w 404"/>
                  <a:gd name="T55" fmla="*/ 260 h 454"/>
                  <a:gd name="T56" fmla="*/ 19 w 404"/>
                  <a:gd name="T57" fmla="*/ 221 h 454"/>
                  <a:gd name="T58" fmla="*/ 0 w 404"/>
                  <a:gd name="T59" fmla="*/ 181 h 454"/>
                  <a:gd name="T60" fmla="*/ 52 w 404"/>
                  <a:gd name="T61" fmla="*/ 122 h 454"/>
                  <a:gd name="T62" fmla="*/ 98 w 404"/>
                  <a:gd name="T63" fmla="*/ 84 h 454"/>
                  <a:gd name="T64" fmla="*/ 120 w 404"/>
                  <a:gd name="T65" fmla="*/ 49 h 454"/>
                  <a:gd name="T66" fmla="*/ 161 w 404"/>
                  <a:gd name="T67" fmla="*/ 40 h 454"/>
                  <a:gd name="T68" fmla="*/ 235 w 404"/>
                  <a:gd name="T69" fmla="*/ 39 h 454"/>
                  <a:gd name="T70" fmla="*/ 262 w 404"/>
                  <a:gd name="T71" fmla="*/ 44 h 454"/>
                  <a:gd name="T72" fmla="*/ 227 w 404"/>
                  <a:gd name="T73" fmla="*/ 18 h 454"/>
                  <a:gd name="T74" fmla="*/ 260 w 404"/>
                  <a:gd name="T75" fmla="*/ 10 h 454"/>
                  <a:gd name="T76" fmla="*/ 305 w 404"/>
                  <a:gd name="T77" fmla="*/ 12 h 454"/>
                  <a:gd name="T78" fmla="*/ 322 w 404"/>
                  <a:gd name="T79" fmla="*/ 33 h 454"/>
                  <a:gd name="T80" fmla="*/ 387 w 404"/>
                  <a:gd name="T81" fmla="*/ 45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3" h="453">
                    <a:moveTo>
                      <a:pt x="387" y="45"/>
                    </a:moveTo>
                    <a:cubicBezTo>
                      <a:pt x="388" y="58"/>
                      <a:pt x="379" y="67"/>
                      <a:pt x="369" y="63"/>
                    </a:cubicBezTo>
                    <a:cubicBezTo>
                      <a:pt x="348" y="54"/>
                      <a:pt x="339" y="68"/>
                      <a:pt x="329" y="79"/>
                    </a:cubicBezTo>
                    <a:cubicBezTo>
                      <a:pt x="323" y="86"/>
                      <a:pt x="319" y="87"/>
                      <a:pt x="310" y="86"/>
                    </a:cubicBezTo>
                    <a:cubicBezTo>
                      <a:pt x="288" y="82"/>
                      <a:pt x="269" y="92"/>
                      <a:pt x="253" y="106"/>
                    </a:cubicBezTo>
                    <a:cubicBezTo>
                      <a:pt x="256" y="111"/>
                      <a:pt x="258" y="111"/>
                      <a:pt x="261" y="109"/>
                    </a:cubicBezTo>
                    <a:cubicBezTo>
                      <a:pt x="265" y="106"/>
                      <a:pt x="268" y="104"/>
                      <a:pt x="272" y="108"/>
                    </a:cubicBezTo>
                    <a:cubicBezTo>
                      <a:pt x="276" y="113"/>
                      <a:pt x="273" y="117"/>
                      <a:pt x="271" y="121"/>
                    </a:cubicBezTo>
                    <a:cubicBezTo>
                      <a:pt x="271" y="121"/>
                      <a:pt x="270" y="122"/>
                      <a:pt x="270" y="122"/>
                    </a:cubicBezTo>
                    <a:cubicBezTo>
                      <a:pt x="245" y="138"/>
                      <a:pt x="232" y="158"/>
                      <a:pt x="246" y="187"/>
                    </a:cubicBezTo>
                    <a:cubicBezTo>
                      <a:pt x="231" y="208"/>
                      <a:pt x="251" y="216"/>
                      <a:pt x="263" y="223"/>
                    </a:cubicBezTo>
                    <a:cubicBezTo>
                      <a:pt x="272" y="229"/>
                      <a:pt x="285" y="229"/>
                      <a:pt x="297" y="231"/>
                    </a:cubicBezTo>
                    <a:cubicBezTo>
                      <a:pt x="299" y="232"/>
                      <a:pt x="304" y="230"/>
                      <a:pt x="304" y="231"/>
                    </a:cubicBezTo>
                    <a:cubicBezTo>
                      <a:pt x="316" y="257"/>
                      <a:pt x="326" y="236"/>
                      <a:pt x="337" y="230"/>
                    </a:cubicBezTo>
                    <a:cubicBezTo>
                      <a:pt x="353" y="220"/>
                      <a:pt x="381" y="224"/>
                      <a:pt x="391" y="241"/>
                    </a:cubicBezTo>
                    <a:cubicBezTo>
                      <a:pt x="376" y="232"/>
                      <a:pt x="366" y="231"/>
                      <a:pt x="359" y="246"/>
                    </a:cubicBezTo>
                    <a:cubicBezTo>
                      <a:pt x="354" y="257"/>
                      <a:pt x="356" y="261"/>
                      <a:pt x="367" y="261"/>
                    </a:cubicBezTo>
                    <a:cubicBezTo>
                      <a:pt x="372" y="261"/>
                      <a:pt x="377" y="261"/>
                      <a:pt x="381" y="261"/>
                    </a:cubicBezTo>
                    <a:cubicBezTo>
                      <a:pt x="391" y="261"/>
                      <a:pt x="398" y="267"/>
                      <a:pt x="401" y="275"/>
                    </a:cubicBezTo>
                    <a:cubicBezTo>
                      <a:pt x="404" y="281"/>
                      <a:pt x="399" y="287"/>
                      <a:pt x="394" y="290"/>
                    </a:cubicBezTo>
                    <a:cubicBezTo>
                      <a:pt x="387" y="294"/>
                      <a:pt x="376" y="296"/>
                      <a:pt x="371" y="290"/>
                    </a:cubicBezTo>
                    <a:cubicBezTo>
                      <a:pt x="364" y="282"/>
                      <a:pt x="359" y="284"/>
                      <a:pt x="354" y="289"/>
                    </a:cubicBezTo>
                    <a:cubicBezTo>
                      <a:pt x="349" y="294"/>
                      <a:pt x="352" y="300"/>
                      <a:pt x="357" y="304"/>
                    </a:cubicBezTo>
                    <a:cubicBezTo>
                      <a:pt x="364" y="311"/>
                      <a:pt x="364" y="317"/>
                      <a:pt x="357" y="325"/>
                    </a:cubicBezTo>
                    <a:cubicBezTo>
                      <a:pt x="346" y="338"/>
                      <a:pt x="333" y="351"/>
                      <a:pt x="342" y="372"/>
                    </a:cubicBezTo>
                    <a:cubicBezTo>
                      <a:pt x="345" y="381"/>
                      <a:pt x="336" y="384"/>
                      <a:pt x="329" y="384"/>
                    </a:cubicBezTo>
                    <a:cubicBezTo>
                      <a:pt x="318" y="385"/>
                      <a:pt x="311" y="392"/>
                      <a:pt x="303" y="398"/>
                    </a:cubicBezTo>
                    <a:cubicBezTo>
                      <a:pt x="272" y="422"/>
                      <a:pt x="240" y="446"/>
                      <a:pt x="200" y="452"/>
                    </a:cubicBezTo>
                    <a:cubicBezTo>
                      <a:pt x="189" y="454"/>
                      <a:pt x="177" y="450"/>
                      <a:pt x="167" y="442"/>
                    </a:cubicBezTo>
                    <a:cubicBezTo>
                      <a:pt x="170" y="440"/>
                      <a:pt x="171" y="438"/>
                      <a:pt x="172" y="438"/>
                    </a:cubicBezTo>
                    <a:cubicBezTo>
                      <a:pt x="179" y="437"/>
                      <a:pt x="187" y="450"/>
                      <a:pt x="193" y="441"/>
                    </a:cubicBezTo>
                    <a:cubicBezTo>
                      <a:pt x="199" y="434"/>
                      <a:pt x="190" y="422"/>
                      <a:pt x="196" y="414"/>
                    </a:cubicBezTo>
                    <a:cubicBezTo>
                      <a:pt x="196" y="414"/>
                      <a:pt x="194" y="410"/>
                      <a:pt x="192" y="410"/>
                    </a:cubicBezTo>
                    <a:cubicBezTo>
                      <a:pt x="189" y="410"/>
                      <a:pt x="188" y="413"/>
                      <a:pt x="187" y="416"/>
                    </a:cubicBezTo>
                    <a:cubicBezTo>
                      <a:pt x="186" y="426"/>
                      <a:pt x="179" y="428"/>
                      <a:pt x="170" y="428"/>
                    </a:cubicBezTo>
                    <a:cubicBezTo>
                      <a:pt x="165" y="428"/>
                      <a:pt x="165" y="425"/>
                      <a:pt x="165" y="420"/>
                    </a:cubicBezTo>
                    <a:cubicBezTo>
                      <a:pt x="165" y="412"/>
                      <a:pt x="156" y="403"/>
                      <a:pt x="170" y="398"/>
                    </a:cubicBezTo>
                    <a:cubicBezTo>
                      <a:pt x="174" y="396"/>
                      <a:pt x="181" y="396"/>
                      <a:pt x="177" y="389"/>
                    </a:cubicBezTo>
                    <a:cubicBezTo>
                      <a:pt x="174" y="384"/>
                      <a:pt x="170" y="382"/>
                      <a:pt x="164" y="382"/>
                    </a:cubicBezTo>
                    <a:cubicBezTo>
                      <a:pt x="140" y="380"/>
                      <a:pt x="141" y="380"/>
                      <a:pt x="148" y="358"/>
                    </a:cubicBezTo>
                    <a:cubicBezTo>
                      <a:pt x="152" y="347"/>
                      <a:pt x="151" y="332"/>
                      <a:pt x="168" y="329"/>
                    </a:cubicBezTo>
                    <a:cubicBezTo>
                      <a:pt x="171" y="329"/>
                      <a:pt x="170" y="324"/>
                      <a:pt x="169" y="320"/>
                    </a:cubicBezTo>
                    <a:cubicBezTo>
                      <a:pt x="166" y="307"/>
                      <a:pt x="173" y="306"/>
                      <a:pt x="184" y="309"/>
                    </a:cubicBezTo>
                    <a:cubicBezTo>
                      <a:pt x="206" y="315"/>
                      <a:pt x="215" y="306"/>
                      <a:pt x="210" y="284"/>
                    </a:cubicBezTo>
                    <a:cubicBezTo>
                      <a:pt x="208" y="277"/>
                      <a:pt x="212" y="271"/>
                      <a:pt x="219" y="266"/>
                    </a:cubicBezTo>
                    <a:cubicBezTo>
                      <a:pt x="223" y="264"/>
                      <a:pt x="224" y="259"/>
                      <a:pt x="220" y="256"/>
                    </a:cubicBezTo>
                    <a:cubicBezTo>
                      <a:pt x="216" y="253"/>
                      <a:pt x="213" y="257"/>
                      <a:pt x="212" y="260"/>
                    </a:cubicBezTo>
                    <a:cubicBezTo>
                      <a:pt x="208" y="268"/>
                      <a:pt x="200" y="272"/>
                      <a:pt x="191" y="273"/>
                    </a:cubicBezTo>
                    <a:cubicBezTo>
                      <a:pt x="186" y="273"/>
                      <a:pt x="183" y="276"/>
                      <a:pt x="182" y="280"/>
                    </a:cubicBezTo>
                    <a:cubicBezTo>
                      <a:pt x="181" y="286"/>
                      <a:pt x="188" y="284"/>
                      <a:pt x="190" y="286"/>
                    </a:cubicBezTo>
                    <a:cubicBezTo>
                      <a:pt x="194" y="289"/>
                      <a:pt x="200" y="289"/>
                      <a:pt x="200" y="295"/>
                    </a:cubicBezTo>
                    <a:cubicBezTo>
                      <a:pt x="200" y="300"/>
                      <a:pt x="195" y="301"/>
                      <a:pt x="191" y="300"/>
                    </a:cubicBezTo>
                    <a:cubicBezTo>
                      <a:pt x="186" y="300"/>
                      <a:pt x="177" y="303"/>
                      <a:pt x="176" y="295"/>
                    </a:cubicBezTo>
                    <a:cubicBezTo>
                      <a:pt x="176" y="283"/>
                      <a:pt x="164" y="275"/>
                      <a:pt x="170" y="257"/>
                    </a:cubicBezTo>
                    <a:cubicBezTo>
                      <a:pt x="154" y="272"/>
                      <a:pt x="143" y="269"/>
                      <a:pt x="130" y="260"/>
                    </a:cubicBezTo>
                    <a:cubicBezTo>
                      <a:pt x="109" y="245"/>
                      <a:pt x="86" y="253"/>
                      <a:pt x="65" y="260"/>
                    </a:cubicBezTo>
                    <a:cubicBezTo>
                      <a:pt x="51" y="265"/>
                      <a:pt x="30" y="256"/>
                      <a:pt x="32" y="241"/>
                    </a:cubicBezTo>
                    <a:cubicBezTo>
                      <a:pt x="33" y="230"/>
                      <a:pt x="30" y="224"/>
                      <a:pt x="19" y="221"/>
                    </a:cubicBezTo>
                    <a:cubicBezTo>
                      <a:pt x="16" y="220"/>
                      <a:pt x="13" y="220"/>
                      <a:pt x="13" y="215"/>
                    </a:cubicBezTo>
                    <a:cubicBezTo>
                      <a:pt x="8" y="194"/>
                      <a:pt x="7" y="190"/>
                      <a:pt x="0" y="181"/>
                    </a:cubicBezTo>
                    <a:cubicBezTo>
                      <a:pt x="16" y="178"/>
                      <a:pt x="32" y="176"/>
                      <a:pt x="44" y="165"/>
                    </a:cubicBezTo>
                    <a:cubicBezTo>
                      <a:pt x="56" y="154"/>
                      <a:pt x="67" y="141"/>
                      <a:pt x="52" y="122"/>
                    </a:cubicBezTo>
                    <a:cubicBezTo>
                      <a:pt x="72" y="124"/>
                      <a:pt x="76" y="108"/>
                      <a:pt x="82" y="97"/>
                    </a:cubicBezTo>
                    <a:cubicBezTo>
                      <a:pt x="86" y="88"/>
                      <a:pt x="89" y="85"/>
                      <a:pt x="98" y="84"/>
                    </a:cubicBezTo>
                    <a:cubicBezTo>
                      <a:pt x="121" y="83"/>
                      <a:pt x="124" y="79"/>
                      <a:pt x="117" y="59"/>
                    </a:cubicBezTo>
                    <a:cubicBezTo>
                      <a:pt x="115" y="54"/>
                      <a:pt x="116" y="51"/>
                      <a:pt x="120" y="49"/>
                    </a:cubicBezTo>
                    <a:cubicBezTo>
                      <a:pt x="125" y="46"/>
                      <a:pt x="129" y="38"/>
                      <a:pt x="135" y="44"/>
                    </a:cubicBezTo>
                    <a:cubicBezTo>
                      <a:pt x="146" y="53"/>
                      <a:pt x="152" y="44"/>
                      <a:pt x="161" y="40"/>
                    </a:cubicBezTo>
                    <a:cubicBezTo>
                      <a:pt x="175" y="34"/>
                      <a:pt x="190" y="27"/>
                      <a:pt x="206" y="36"/>
                    </a:cubicBezTo>
                    <a:cubicBezTo>
                      <a:pt x="215" y="40"/>
                      <a:pt x="224" y="48"/>
                      <a:pt x="235" y="39"/>
                    </a:cubicBezTo>
                    <a:cubicBezTo>
                      <a:pt x="241" y="35"/>
                      <a:pt x="245" y="41"/>
                      <a:pt x="249" y="44"/>
                    </a:cubicBezTo>
                    <a:cubicBezTo>
                      <a:pt x="253" y="48"/>
                      <a:pt x="259" y="52"/>
                      <a:pt x="262" y="44"/>
                    </a:cubicBezTo>
                    <a:cubicBezTo>
                      <a:pt x="265" y="38"/>
                      <a:pt x="258" y="38"/>
                      <a:pt x="254" y="36"/>
                    </a:cubicBezTo>
                    <a:cubicBezTo>
                      <a:pt x="245" y="32"/>
                      <a:pt x="234" y="31"/>
                      <a:pt x="227" y="18"/>
                    </a:cubicBezTo>
                    <a:cubicBezTo>
                      <a:pt x="237" y="19"/>
                      <a:pt x="248" y="29"/>
                      <a:pt x="249" y="12"/>
                    </a:cubicBezTo>
                    <a:cubicBezTo>
                      <a:pt x="250" y="8"/>
                      <a:pt x="257" y="8"/>
                      <a:pt x="260" y="10"/>
                    </a:cubicBezTo>
                    <a:cubicBezTo>
                      <a:pt x="266" y="14"/>
                      <a:pt x="274" y="12"/>
                      <a:pt x="278" y="16"/>
                    </a:cubicBezTo>
                    <a:cubicBezTo>
                      <a:pt x="290" y="27"/>
                      <a:pt x="297" y="0"/>
                      <a:pt x="305" y="12"/>
                    </a:cubicBezTo>
                    <a:cubicBezTo>
                      <a:pt x="309" y="19"/>
                      <a:pt x="305" y="32"/>
                      <a:pt x="319" y="33"/>
                    </a:cubicBezTo>
                    <a:cubicBezTo>
                      <a:pt x="320" y="33"/>
                      <a:pt x="321" y="33"/>
                      <a:pt x="322" y="33"/>
                    </a:cubicBezTo>
                    <a:cubicBezTo>
                      <a:pt x="337" y="44"/>
                      <a:pt x="354" y="49"/>
                      <a:pt x="372" y="41"/>
                    </a:cubicBezTo>
                    <a:cubicBezTo>
                      <a:pt x="377" y="39"/>
                      <a:pt x="383" y="40"/>
                      <a:pt x="387" y="45"/>
                    </a:cubicBezTo>
                    <a:close/>
                  </a:path>
                </a:pathLst>
              </a:custGeom>
              <a:solidFill>
                <a:srgbClr val="EF7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" name="Freeform 198">
                <a:extLst>
                  <a:ext uri="{FF2B5EF4-FFF2-40B4-BE49-F238E27FC236}">
                    <a16:creationId xmlns:a16="http://schemas.microsoft.com/office/drawing/2014/main" id="{B0B396BD-CF4C-E652-C801-A5A88AF6BFBF}"/>
                  </a:ext>
                </a:extLst>
              </p:cNvPr>
              <p:cNvSpPr/>
              <p:nvPr/>
            </p:nvSpPr>
            <p:spPr bwMode="auto">
              <a:xfrm>
                <a:off x="2901" y="661"/>
                <a:ext cx="14" cy="15"/>
              </a:xfrm>
              <a:custGeom>
                <a:avLst/>
                <a:gdLst>
                  <a:gd name="T0" fmla="*/ 50 w 50"/>
                  <a:gd name="T1" fmla="*/ 5 h 53"/>
                  <a:gd name="T2" fmla="*/ 21 w 50"/>
                  <a:gd name="T3" fmla="*/ 45 h 53"/>
                  <a:gd name="T4" fmla="*/ 17 w 50"/>
                  <a:gd name="T5" fmla="*/ 52 h 53"/>
                  <a:gd name="T6" fmla="*/ 7 w 50"/>
                  <a:gd name="T7" fmla="*/ 48 h 53"/>
                  <a:gd name="T8" fmla="*/ 14 w 50"/>
                  <a:gd name="T9" fmla="*/ 10 h 53"/>
                  <a:gd name="T10" fmla="*/ 50 w 50"/>
                  <a:gd name="T11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52">
                    <a:moveTo>
                      <a:pt x="50" y="5"/>
                    </a:moveTo>
                    <a:cubicBezTo>
                      <a:pt x="22" y="6"/>
                      <a:pt x="14" y="20"/>
                      <a:pt x="21" y="45"/>
                    </a:cubicBezTo>
                    <a:cubicBezTo>
                      <a:pt x="22" y="48"/>
                      <a:pt x="21" y="51"/>
                      <a:pt x="17" y="52"/>
                    </a:cubicBezTo>
                    <a:cubicBezTo>
                      <a:pt x="13" y="53"/>
                      <a:pt x="10" y="51"/>
                      <a:pt x="7" y="48"/>
                    </a:cubicBezTo>
                    <a:cubicBezTo>
                      <a:pt x="0" y="38"/>
                      <a:pt x="3" y="16"/>
                      <a:pt x="14" y="10"/>
                    </a:cubicBezTo>
                    <a:cubicBezTo>
                      <a:pt x="24" y="4"/>
                      <a:pt x="36" y="0"/>
                      <a:pt x="50" y="5"/>
                    </a:cubicBezTo>
                    <a:close/>
                  </a:path>
                </a:pathLst>
              </a:custGeom>
              <a:solidFill>
                <a:srgbClr val="EF7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" name="Freeform 199">
                <a:extLst>
                  <a:ext uri="{FF2B5EF4-FFF2-40B4-BE49-F238E27FC236}">
                    <a16:creationId xmlns:a16="http://schemas.microsoft.com/office/drawing/2014/main" id="{EFBA8811-F105-EB25-6137-D89CB8E34686}"/>
                  </a:ext>
                </a:extLst>
              </p:cNvPr>
              <p:cNvSpPr/>
              <p:nvPr/>
            </p:nvSpPr>
            <p:spPr bwMode="auto">
              <a:xfrm>
                <a:off x="2913" y="668"/>
                <a:ext cx="7" cy="8"/>
              </a:xfrm>
              <a:custGeom>
                <a:avLst/>
                <a:gdLst>
                  <a:gd name="T0" fmla="*/ 0 w 26"/>
                  <a:gd name="T1" fmla="*/ 26 h 26"/>
                  <a:gd name="T2" fmla="*/ 18 w 26"/>
                  <a:gd name="T3" fmla="*/ 1 h 26"/>
                  <a:gd name="T4" fmla="*/ 26 w 26"/>
                  <a:gd name="T5" fmla="*/ 10 h 26"/>
                  <a:gd name="T6" fmla="*/ 0 w 26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26">
                    <a:moveTo>
                      <a:pt x="0" y="26"/>
                    </a:moveTo>
                    <a:cubicBezTo>
                      <a:pt x="5" y="15"/>
                      <a:pt x="5" y="2"/>
                      <a:pt x="18" y="1"/>
                    </a:cubicBezTo>
                    <a:cubicBezTo>
                      <a:pt x="22" y="0"/>
                      <a:pt x="26" y="5"/>
                      <a:pt x="26" y="10"/>
                    </a:cubicBezTo>
                    <a:cubicBezTo>
                      <a:pt x="24" y="22"/>
                      <a:pt x="13" y="23"/>
                      <a:pt x="0" y="26"/>
                    </a:cubicBezTo>
                    <a:close/>
                  </a:path>
                </a:pathLst>
              </a:custGeom>
              <a:solidFill>
                <a:srgbClr val="EF7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" name="Freeform 200">
                <a:extLst>
                  <a:ext uri="{FF2B5EF4-FFF2-40B4-BE49-F238E27FC236}">
                    <a16:creationId xmlns:a16="http://schemas.microsoft.com/office/drawing/2014/main" id="{EDBBA326-E040-8B89-C8E4-2F6C613E72F6}"/>
                  </a:ext>
                </a:extLst>
              </p:cNvPr>
              <p:cNvSpPr/>
              <p:nvPr/>
            </p:nvSpPr>
            <p:spPr bwMode="auto">
              <a:xfrm>
                <a:off x="2881" y="666"/>
                <a:ext cx="7" cy="4"/>
              </a:xfrm>
              <a:custGeom>
                <a:avLst/>
                <a:gdLst>
                  <a:gd name="T0" fmla="*/ 11 w 27"/>
                  <a:gd name="T1" fmla="*/ 0 h 16"/>
                  <a:gd name="T2" fmla="*/ 26 w 27"/>
                  <a:gd name="T3" fmla="*/ 11 h 16"/>
                  <a:gd name="T4" fmla="*/ 22 w 27"/>
                  <a:gd name="T5" fmla="*/ 15 h 16"/>
                  <a:gd name="T6" fmla="*/ 3 w 27"/>
                  <a:gd name="T7" fmla="*/ 8 h 16"/>
                  <a:gd name="T8" fmla="*/ 11 w 27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1" y="0"/>
                    </a:moveTo>
                    <a:cubicBezTo>
                      <a:pt x="19" y="0"/>
                      <a:pt x="24" y="4"/>
                      <a:pt x="26" y="11"/>
                    </a:cubicBezTo>
                    <a:cubicBezTo>
                      <a:pt x="27" y="13"/>
                      <a:pt x="24" y="16"/>
                      <a:pt x="22" y="15"/>
                    </a:cubicBezTo>
                    <a:cubicBezTo>
                      <a:pt x="15" y="12"/>
                      <a:pt x="6" y="15"/>
                      <a:pt x="3" y="8"/>
                    </a:cubicBezTo>
                    <a:cubicBezTo>
                      <a:pt x="0" y="2"/>
                      <a:pt x="7" y="1"/>
                      <a:pt x="11" y="0"/>
                    </a:cubicBezTo>
                    <a:close/>
                  </a:path>
                </a:pathLst>
              </a:custGeom>
              <a:solidFill>
                <a:srgbClr val="EF7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" name="Freeform 201">
                <a:extLst>
                  <a:ext uri="{FF2B5EF4-FFF2-40B4-BE49-F238E27FC236}">
                    <a16:creationId xmlns:a16="http://schemas.microsoft.com/office/drawing/2014/main" id="{006BD300-36FA-DE08-0403-8391C32C09D1}"/>
                  </a:ext>
                </a:extLst>
              </p:cNvPr>
              <p:cNvSpPr/>
              <p:nvPr/>
            </p:nvSpPr>
            <p:spPr bwMode="auto">
              <a:xfrm>
                <a:off x="2870" y="667"/>
                <a:ext cx="8" cy="5"/>
              </a:xfrm>
              <a:custGeom>
                <a:avLst/>
                <a:gdLst>
                  <a:gd name="T0" fmla="*/ 0 w 26"/>
                  <a:gd name="T1" fmla="*/ 15 h 20"/>
                  <a:gd name="T2" fmla="*/ 22 w 26"/>
                  <a:gd name="T3" fmla="*/ 4 h 20"/>
                  <a:gd name="T4" fmla="*/ 24 w 26"/>
                  <a:gd name="T5" fmla="*/ 13 h 20"/>
                  <a:gd name="T6" fmla="*/ 0 w 26"/>
                  <a:gd name="T7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20">
                    <a:moveTo>
                      <a:pt x="0" y="15"/>
                    </a:moveTo>
                    <a:cubicBezTo>
                      <a:pt x="9" y="9"/>
                      <a:pt x="13" y="0"/>
                      <a:pt x="22" y="4"/>
                    </a:cubicBezTo>
                    <a:cubicBezTo>
                      <a:pt x="25" y="6"/>
                      <a:pt x="26" y="9"/>
                      <a:pt x="24" y="13"/>
                    </a:cubicBezTo>
                    <a:cubicBezTo>
                      <a:pt x="18" y="20"/>
                      <a:pt x="12" y="18"/>
                      <a:pt x="0" y="15"/>
                    </a:cubicBezTo>
                    <a:close/>
                  </a:path>
                </a:pathLst>
              </a:custGeom>
              <a:solidFill>
                <a:srgbClr val="EF7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" name="Freeform 202">
                <a:extLst>
                  <a:ext uri="{FF2B5EF4-FFF2-40B4-BE49-F238E27FC236}">
                    <a16:creationId xmlns:a16="http://schemas.microsoft.com/office/drawing/2014/main" id="{ACCD1615-14D5-E8B3-4D05-E3F5F08364C0}"/>
                  </a:ext>
                </a:extLst>
              </p:cNvPr>
              <p:cNvSpPr/>
              <p:nvPr/>
            </p:nvSpPr>
            <p:spPr bwMode="auto">
              <a:xfrm>
                <a:off x="2887" y="631"/>
                <a:ext cx="8" cy="5"/>
              </a:xfrm>
              <a:custGeom>
                <a:avLst/>
                <a:gdLst>
                  <a:gd name="T0" fmla="*/ 6 w 30"/>
                  <a:gd name="T1" fmla="*/ 0 h 19"/>
                  <a:gd name="T2" fmla="*/ 30 w 30"/>
                  <a:gd name="T3" fmla="*/ 0 h 19"/>
                  <a:gd name="T4" fmla="*/ 2 w 30"/>
                  <a:gd name="T5" fmla="*/ 16 h 19"/>
                  <a:gd name="T6" fmla="*/ 2 w 30"/>
                  <a:gd name="T7" fmla="*/ 16 h 19"/>
                  <a:gd name="T8" fmla="*/ 6 w 30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6" y="0"/>
                    </a:moveTo>
                    <a:cubicBezTo>
                      <a:pt x="14" y="0"/>
                      <a:pt x="22" y="0"/>
                      <a:pt x="30" y="0"/>
                    </a:cubicBezTo>
                    <a:cubicBezTo>
                      <a:pt x="29" y="19"/>
                      <a:pt x="13" y="14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0"/>
                      <a:pt x="0" y="4"/>
                      <a:pt x="6" y="0"/>
                    </a:cubicBezTo>
                    <a:close/>
                  </a:path>
                </a:pathLst>
              </a:custGeom>
              <a:solidFill>
                <a:srgbClr val="EF7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" name="Freeform 203">
                <a:extLst>
                  <a:ext uri="{FF2B5EF4-FFF2-40B4-BE49-F238E27FC236}">
                    <a16:creationId xmlns:a16="http://schemas.microsoft.com/office/drawing/2014/main" id="{EC4A1813-EA2A-1F21-9868-2B32FF94C83C}"/>
                  </a:ext>
                </a:extLst>
              </p:cNvPr>
              <p:cNvSpPr/>
              <p:nvPr/>
            </p:nvSpPr>
            <p:spPr bwMode="auto">
              <a:xfrm>
                <a:off x="2404" y="972"/>
                <a:ext cx="6" cy="5"/>
              </a:xfrm>
              <a:custGeom>
                <a:avLst/>
                <a:gdLst>
                  <a:gd name="T0" fmla="*/ 13 w 23"/>
                  <a:gd name="T1" fmla="*/ 17 h 19"/>
                  <a:gd name="T2" fmla="*/ 0 w 23"/>
                  <a:gd name="T3" fmla="*/ 10 h 19"/>
                  <a:gd name="T4" fmla="*/ 9 w 23"/>
                  <a:gd name="T5" fmla="*/ 1 h 19"/>
                  <a:gd name="T6" fmla="*/ 23 w 23"/>
                  <a:gd name="T7" fmla="*/ 12 h 19"/>
                  <a:gd name="T8" fmla="*/ 13 w 23"/>
                  <a:gd name="T9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13" y="17"/>
                    </a:moveTo>
                    <a:cubicBezTo>
                      <a:pt x="7" y="16"/>
                      <a:pt x="1" y="17"/>
                      <a:pt x="0" y="10"/>
                    </a:cubicBezTo>
                    <a:cubicBezTo>
                      <a:pt x="0" y="5"/>
                      <a:pt x="3" y="0"/>
                      <a:pt x="9" y="1"/>
                    </a:cubicBezTo>
                    <a:cubicBezTo>
                      <a:pt x="15" y="3"/>
                      <a:pt x="23" y="4"/>
                      <a:pt x="23" y="12"/>
                    </a:cubicBezTo>
                    <a:cubicBezTo>
                      <a:pt x="23" y="19"/>
                      <a:pt x="16" y="15"/>
                      <a:pt x="13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" name="Freeform 204">
                <a:extLst>
                  <a:ext uri="{FF2B5EF4-FFF2-40B4-BE49-F238E27FC236}">
                    <a16:creationId xmlns:a16="http://schemas.microsoft.com/office/drawing/2014/main" id="{2FC66B24-8A07-89FC-C3FC-2F6497F3A961}"/>
                  </a:ext>
                </a:extLst>
              </p:cNvPr>
              <p:cNvSpPr/>
              <p:nvPr/>
            </p:nvSpPr>
            <p:spPr bwMode="auto">
              <a:xfrm>
                <a:off x="2476" y="897"/>
                <a:ext cx="6" cy="4"/>
              </a:xfrm>
              <a:custGeom>
                <a:avLst/>
                <a:gdLst>
                  <a:gd name="T0" fmla="*/ 23 w 23"/>
                  <a:gd name="T1" fmla="*/ 7 h 16"/>
                  <a:gd name="T2" fmla="*/ 9 w 23"/>
                  <a:gd name="T3" fmla="*/ 15 h 16"/>
                  <a:gd name="T4" fmla="*/ 1 w 23"/>
                  <a:gd name="T5" fmla="*/ 9 h 16"/>
                  <a:gd name="T6" fmla="*/ 16 w 23"/>
                  <a:gd name="T7" fmla="*/ 0 h 16"/>
                  <a:gd name="T8" fmla="*/ 23 w 23"/>
                  <a:gd name="T9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23" y="7"/>
                    </a:moveTo>
                    <a:cubicBezTo>
                      <a:pt x="21" y="15"/>
                      <a:pt x="15" y="16"/>
                      <a:pt x="9" y="15"/>
                    </a:cubicBezTo>
                    <a:cubicBezTo>
                      <a:pt x="5" y="15"/>
                      <a:pt x="0" y="14"/>
                      <a:pt x="1" y="9"/>
                    </a:cubicBezTo>
                    <a:cubicBezTo>
                      <a:pt x="2" y="1"/>
                      <a:pt x="9" y="0"/>
                      <a:pt x="16" y="0"/>
                    </a:cubicBezTo>
                    <a:cubicBezTo>
                      <a:pt x="20" y="0"/>
                      <a:pt x="23" y="2"/>
                      <a:pt x="23" y="7"/>
                    </a:cubicBezTo>
                    <a:close/>
                  </a:path>
                </a:pathLst>
              </a:custGeom>
              <a:solidFill>
                <a:srgbClr val="F4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6" name="Freeform 206">
              <a:extLst>
                <a:ext uri="{FF2B5EF4-FFF2-40B4-BE49-F238E27FC236}">
                  <a16:creationId xmlns:a16="http://schemas.microsoft.com/office/drawing/2014/main" id="{950FFAF3-DB56-EF5D-5112-F088DD37B31B}"/>
                </a:ext>
              </a:extLst>
            </p:cNvPr>
            <p:cNvSpPr/>
            <p:nvPr/>
          </p:nvSpPr>
          <p:spPr bwMode="auto">
            <a:xfrm>
              <a:off x="3816350" y="1493838"/>
              <a:ext cx="346075" cy="390525"/>
            </a:xfrm>
            <a:custGeom>
              <a:avLst/>
              <a:gdLst>
                <a:gd name="T0" fmla="*/ 44 w 791"/>
                <a:gd name="T1" fmla="*/ 854 h 896"/>
                <a:gd name="T2" fmla="*/ 99 w 791"/>
                <a:gd name="T3" fmla="*/ 811 h 896"/>
                <a:gd name="T4" fmla="*/ 201 w 791"/>
                <a:gd name="T5" fmla="*/ 771 h 896"/>
                <a:gd name="T6" fmla="*/ 123 w 791"/>
                <a:gd name="T7" fmla="*/ 699 h 896"/>
                <a:gd name="T8" fmla="*/ 90 w 791"/>
                <a:gd name="T9" fmla="*/ 651 h 896"/>
                <a:gd name="T10" fmla="*/ 105 w 791"/>
                <a:gd name="T11" fmla="*/ 570 h 896"/>
                <a:gd name="T12" fmla="*/ 128 w 791"/>
                <a:gd name="T13" fmla="*/ 583 h 896"/>
                <a:gd name="T14" fmla="*/ 203 w 791"/>
                <a:gd name="T15" fmla="*/ 586 h 896"/>
                <a:gd name="T16" fmla="*/ 303 w 791"/>
                <a:gd name="T17" fmla="*/ 562 h 896"/>
                <a:gd name="T18" fmla="*/ 283 w 791"/>
                <a:gd name="T19" fmla="*/ 517 h 896"/>
                <a:gd name="T20" fmla="*/ 312 w 791"/>
                <a:gd name="T21" fmla="*/ 510 h 896"/>
                <a:gd name="T22" fmla="*/ 324 w 791"/>
                <a:gd name="T23" fmla="*/ 489 h 896"/>
                <a:gd name="T24" fmla="*/ 308 w 791"/>
                <a:gd name="T25" fmla="*/ 466 h 896"/>
                <a:gd name="T26" fmla="*/ 282 w 791"/>
                <a:gd name="T27" fmla="*/ 455 h 896"/>
                <a:gd name="T28" fmla="*/ 277 w 791"/>
                <a:gd name="T29" fmla="*/ 436 h 896"/>
                <a:gd name="T30" fmla="*/ 191 w 791"/>
                <a:gd name="T31" fmla="*/ 483 h 896"/>
                <a:gd name="T32" fmla="*/ 108 w 791"/>
                <a:gd name="T33" fmla="*/ 530 h 896"/>
                <a:gd name="T34" fmla="*/ 127 w 791"/>
                <a:gd name="T35" fmla="*/ 465 h 896"/>
                <a:gd name="T36" fmla="*/ 219 w 791"/>
                <a:gd name="T37" fmla="*/ 349 h 896"/>
                <a:gd name="T38" fmla="*/ 276 w 791"/>
                <a:gd name="T39" fmla="*/ 282 h 896"/>
                <a:gd name="T40" fmla="*/ 328 w 791"/>
                <a:gd name="T41" fmla="*/ 252 h 896"/>
                <a:gd name="T42" fmla="*/ 385 w 791"/>
                <a:gd name="T43" fmla="*/ 198 h 896"/>
                <a:gd name="T44" fmla="*/ 366 w 791"/>
                <a:gd name="T45" fmla="*/ 183 h 896"/>
                <a:gd name="T46" fmla="*/ 479 w 791"/>
                <a:gd name="T47" fmla="*/ 83 h 896"/>
                <a:gd name="T48" fmla="*/ 547 w 791"/>
                <a:gd name="T49" fmla="*/ 56 h 896"/>
                <a:gd name="T50" fmla="*/ 523 w 791"/>
                <a:gd name="T51" fmla="*/ 107 h 896"/>
                <a:gd name="T52" fmla="*/ 693 w 791"/>
                <a:gd name="T53" fmla="*/ 10 h 896"/>
                <a:gd name="T54" fmla="*/ 780 w 791"/>
                <a:gd name="T55" fmla="*/ 2 h 896"/>
                <a:gd name="T56" fmla="*/ 715 w 791"/>
                <a:gd name="T57" fmla="*/ 114 h 896"/>
                <a:gd name="T58" fmla="*/ 733 w 791"/>
                <a:gd name="T59" fmla="*/ 167 h 896"/>
                <a:gd name="T60" fmla="*/ 610 w 791"/>
                <a:gd name="T61" fmla="*/ 238 h 896"/>
                <a:gd name="T62" fmla="*/ 624 w 791"/>
                <a:gd name="T63" fmla="*/ 271 h 896"/>
                <a:gd name="T64" fmla="*/ 551 w 791"/>
                <a:gd name="T65" fmla="*/ 302 h 896"/>
                <a:gd name="T66" fmla="*/ 520 w 791"/>
                <a:gd name="T67" fmla="*/ 339 h 896"/>
                <a:gd name="T68" fmla="*/ 464 w 791"/>
                <a:gd name="T69" fmla="*/ 396 h 896"/>
                <a:gd name="T70" fmla="*/ 467 w 791"/>
                <a:gd name="T71" fmla="*/ 453 h 896"/>
                <a:gd name="T72" fmla="*/ 403 w 791"/>
                <a:gd name="T73" fmla="*/ 478 h 896"/>
                <a:gd name="T74" fmla="*/ 447 w 791"/>
                <a:gd name="T75" fmla="*/ 508 h 896"/>
                <a:gd name="T76" fmla="*/ 399 w 791"/>
                <a:gd name="T77" fmla="*/ 520 h 896"/>
                <a:gd name="T78" fmla="*/ 352 w 791"/>
                <a:gd name="T79" fmla="*/ 582 h 896"/>
                <a:gd name="T80" fmla="*/ 347 w 791"/>
                <a:gd name="T81" fmla="*/ 592 h 896"/>
                <a:gd name="T82" fmla="*/ 321 w 791"/>
                <a:gd name="T83" fmla="*/ 631 h 896"/>
                <a:gd name="T84" fmla="*/ 258 w 791"/>
                <a:gd name="T85" fmla="*/ 714 h 896"/>
                <a:gd name="T86" fmla="*/ 298 w 791"/>
                <a:gd name="T87" fmla="*/ 792 h 896"/>
                <a:gd name="T88" fmla="*/ 153 w 791"/>
                <a:gd name="T89" fmla="*/ 851 h 896"/>
                <a:gd name="T90" fmla="*/ 104 w 791"/>
                <a:gd name="T91" fmla="*/ 852 h 896"/>
                <a:gd name="T92" fmla="*/ 0 w 791"/>
                <a:gd name="T93" fmla="*/ 874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91" h="896">
                  <a:moveTo>
                    <a:pt x="0" y="874"/>
                  </a:moveTo>
                  <a:cubicBezTo>
                    <a:pt x="5" y="869"/>
                    <a:pt x="15" y="869"/>
                    <a:pt x="18" y="861"/>
                  </a:cubicBezTo>
                  <a:cubicBezTo>
                    <a:pt x="24" y="847"/>
                    <a:pt x="32" y="844"/>
                    <a:pt x="44" y="854"/>
                  </a:cubicBezTo>
                  <a:cubicBezTo>
                    <a:pt x="50" y="859"/>
                    <a:pt x="57" y="858"/>
                    <a:pt x="55" y="848"/>
                  </a:cubicBezTo>
                  <a:cubicBezTo>
                    <a:pt x="53" y="840"/>
                    <a:pt x="49" y="832"/>
                    <a:pt x="59" y="825"/>
                  </a:cubicBezTo>
                  <a:cubicBezTo>
                    <a:pt x="71" y="817"/>
                    <a:pt x="83" y="807"/>
                    <a:pt x="99" y="811"/>
                  </a:cubicBezTo>
                  <a:cubicBezTo>
                    <a:pt x="120" y="816"/>
                    <a:pt x="142" y="813"/>
                    <a:pt x="164" y="815"/>
                  </a:cubicBezTo>
                  <a:cubicBezTo>
                    <a:pt x="179" y="816"/>
                    <a:pt x="188" y="811"/>
                    <a:pt x="198" y="799"/>
                  </a:cubicBezTo>
                  <a:cubicBezTo>
                    <a:pt x="206" y="789"/>
                    <a:pt x="208" y="780"/>
                    <a:pt x="201" y="771"/>
                  </a:cubicBezTo>
                  <a:cubicBezTo>
                    <a:pt x="189" y="754"/>
                    <a:pt x="179" y="733"/>
                    <a:pt x="156" y="726"/>
                  </a:cubicBezTo>
                  <a:cubicBezTo>
                    <a:pt x="148" y="723"/>
                    <a:pt x="141" y="718"/>
                    <a:pt x="137" y="709"/>
                  </a:cubicBezTo>
                  <a:cubicBezTo>
                    <a:pt x="134" y="703"/>
                    <a:pt x="129" y="700"/>
                    <a:pt x="123" y="699"/>
                  </a:cubicBezTo>
                  <a:cubicBezTo>
                    <a:pt x="103" y="696"/>
                    <a:pt x="91" y="682"/>
                    <a:pt x="79" y="668"/>
                  </a:cubicBezTo>
                  <a:cubicBezTo>
                    <a:pt x="75" y="663"/>
                    <a:pt x="69" y="659"/>
                    <a:pt x="74" y="652"/>
                  </a:cubicBezTo>
                  <a:cubicBezTo>
                    <a:pt x="78" y="647"/>
                    <a:pt x="85" y="650"/>
                    <a:pt x="90" y="651"/>
                  </a:cubicBezTo>
                  <a:cubicBezTo>
                    <a:pt x="97" y="652"/>
                    <a:pt x="103" y="664"/>
                    <a:pt x="109" y="653"/>
                  </a:cubicBezTo>
                  <a:cubicBezTo>
                    <a:pt x="113" y="647"/>
                    <a:pt x="108" y="638"/>
                    <a:pt x="107" y="632"/>
                  </a:cubicBezTo>
                  <a:cubicBezTo>
                    <a:pt x="106" y="612"/>
                    <a:pt x="99" y="590"/>
                    <a:pt x="105" y="570"/>
                  </a:cubicBezTo>
                  <a:cubicBezTo>
                    <a:pt x="109" y="558"/>
                    <a:pt x="125" y="560"/>
                    <a:pt x="135" y="553"/>
                  </a:cubicBezTo>
                  <a:cubicBezTo>
                    <a:pt x="139" y="550"/>
                    <a:pt x="139" y="560"/>
                    <a:pt x="139" y="565"/>
                  </a:cubicBezTo>
                  <a:cubicBezTo>
                    <a:pt x="140" y="574"/>
                    <a:pt x="131" y="577"/>
                    <a:pt x="128" y="583"/>
                  </a:cubicBezTo>
                  <a:cubicBezTo>
                    <a:pt x="126" y="588"/>
                    <a:pt x="118" y="590"/>
                    <a:pt x="125" y="596"/>
                  </a:cubicBezTo>
                  <a:cubicBezTo>
                    <a:pt x="129" y="600"/>
                    <a:pt x="135" y="599"/>
                    <a:pt x="139" y="596"/>
                  </a:cubicBezTo>
                  <a:cubicBezTo>
                    <a:pt x="159" y="582"/>
                    <a:pt x="181" y="582"/>
                    <a:pt x="203" y="586"/>
                  </a:cubicBezTo>
                  <a:cubicBezTo>
                    <a:pt x="214" y="588"/>
                    <a:pt x="219" y="581"/>
                    <a:pt x="224" y="573"/>
                  </a:cubicBezTo>
                  <a:cubicBezTo>
                    <a:pt x="236" y="554"/>
                    <a:pt x="263" y="547"/>
                    <a:pt x="284" y="556"/>
                  </a:cubicBezTo>
                  <a:cubicBezTo>
                    <a:pt x="290" y="559"/>
                    <a:pt x="297" y="561"/>
                    <a:pt x="303" y="562"/>
                  </a:cubicBezTo>
                  <a:cubicBezTo>
                    <a:pt x="317" y="564"/>
                    <a:pt x="330" y="561"/>
                    <a:pt x="333" y="546"/>
                  </a:cubicBezTo>
                  <a:cubicBezTo>
                    <a:pt x="337" y="531"/>
                    <a:pt x="325" y="526"/>
                    <a:pt x="313" y="524"/>
                  </a:cubicBezTo>
                  <a:cubicBezTo>
                    <a:pt x="304" y="522"/>
                    <a:pt x="295" y="513"/>
                    <a:pt x="283" y="517"/>
                  </a:cubicBezTo>
                  <a:cubicBezTo>
                    <a:pt x="276" y="520"/>
                    <a:pt x="276" y="512"/>
                    <a:pt x="276" y="507"/>
                  </a:cubicBezTo>
                  <a:cubicBezTo>
                    <a:pt x="276" y="500"/>
                    <a:pt x="281" y="497"/>
                    <a:pt x="287" y="499"/>
                  </a:cubicBezTo>
                  <a:cubicBezTo>
                    <a:pt x="295" y="502"/>
                    <a:pt x="305" y="505"/>
                    <a:pt x="312" y="510"/>
                  </a:cubicBezTo>
                  <a:cubicBezTo>
                    <a:pt x="320" y="516"/>
                    <a:pt x="326" y="513"/>
                    <a:pt x="334" y="509"/>
                  </a:cubicBezTo>
                  <a:cubicBezTo>
                    <a:pt x="343" y="505"/>
                    <a:pt x="349" y="496"/>
                    <a:pt x="345" y="489"/>
                  </a:cubicBezTo>
                  <a:cubicBezTo>
                    <a:pt x="341" y="479"/>
                    <a:pt x="331" y="487"/>
                    <a:pt x="324" y="489"/>
                  </a:cubicBezTo>
                  <a:cubicBezTo>
                    <a:pt x="319" y="491"/>
                    <a:pt x="315" y="496"/>
                    <a:pt x="308" y="493"/>
                  </a:cubicBezTo>
                  <a:cubicBezTo>
                    <a:pt x="304" y="488"/>
                    <a:pt x="311" y="486"/>
                    <a:pt x="311" y="481"/>
                  </a:cubicBezTo>
                  <a:cubicBezTo>
                    <a:pt x="311" y="476"/>
                    <a:pt x="313" y="470"/>
                    <a:pt x="308" y="466"/>
                  </a:cubicBezTo>
                  <a:cubicBezTo>
                    <a:pt x="303" y="462"/>
                    <a:pt x="300" y="469"/>
                    <a:pt x="296" y="470"/>
                  </a:cubicBezTo>
                  <a:cubicBezTo>
                    <a:pt x="291" y="472"/>
                    <a:pt x="286" y="477"/>
                    <a:pt x="282" y="472"/>
                  </a:cubicBezTo>
                  <a:cubicBezTo>
                    <a:pt x="278" y="467"/>
                    <a:pt x="279" y="460"/>
                    <a:pt x="282" y="455"/>
                  </a:cubicBezTo>
                  <a:cubicBezTo>
                    <a:pt x="284" y="451"/>
                    <a:pt x="287" y="449"/>
                    <a:pt x="289" y="446"/>
                  </a:cubicBezTo>
                  <a:cubicBezTo>
                    <a:pt x="292" y="441"/>
                    <a:pt x="292" y="436"/>
                    <a:pt x="287" y="433"/>
                  </a:cubicBezTo>
                  <a:cubicBezTo>
                    <a:pt x="283" y="430"/>
                    <a:pt x="279" y="432"/>
                    <a:pt x="277" y="436"/>
                  </a:cubicBezTo>
                  <a:cubicBezTo>
                    <a:pt x="271" y="449"/>
                    <a:pt x="263" y="447"/>
                    <a:pt x="253" y="440"/>
                  </a:cubicBezTo>
                  <a:cubicBezTo>
                    <a:pt x="250" y="438"/>
                    <a:pt x="243" y="437"/>
                    <a:pt x="240" y="439"/>
                  </a:cubicBezTo>
                  <a:cubicBezTo>
                    <a:pt x="223" y="453"/>
                    <a:pt x="200" y="465"/>
                    <a:pt x="191" y="483"/>
                  </a:cubicBezTo>
                  <a:cubicBezTo>
                    <a:pt x="174" y="515"/>
                    <a:pt x="144" y="527"/>
                    <a:pt x="119" y="546"/>
                  </a:cubicBezTo>
                  <a:cubicBezTo>
                    <a:pt x="112" y="552"/>
                    <a:pt x="106" y="545"/>
                    <a:pt x="102" y="540"/>
                  </a:cubicBezTo>
                  <a:cubicBezTo>
                    <a:pt x="98" y="535"/>
                    <a:pt x="105" y="533"/>
                    <a:pt x="108" y="530"/>
                  </a:cubicBezTo>
                  <a:cubicBezTo>
                    <a:pt x="122" y="515"/>
                    <a:pt x="142" y="503"/>
                    <a:pt x="132" y="477"/>
                  </a:cubicBezTo>
                  <a:cubicBezTo>
                    <a:pt x="124" y="475"/>
                    <a:pt x="121" y="485"/>
                    <a:pt x="113" y="483"/>
                  </a:cubicBezTo>
                  <a:cubicBezTo>
                    <a:pt x="114" y="475"/>
                    <a:pt x="121" y="470"/>
                    <a:pt x="127" y="465"/>
                  </a:cubicBezTo>
                  <a:cubicBezTo>
                    <a:pt x="146" y="448"/>
                    <a:pt x="165" y="430"/>
                    <a:pt x="180" y="411"/>
                  </a:cubicBezTo>
                  <a:cubicBezTo>
                    <a:pt x="188" y="400"/>
                    <a:pt x="199" y="385"/>
                    <a:pt x="201" y="370"/>
                  </a:cubicBezTo>
                  <a:cubicBezTo>
                    <a:pt x="203" y="358"/>
                    <a:pt x="211" y="354"/>
                    <a:pt x="219" y="349"/>
                  </a:cubicBezTo>
                  <a:cubicBezTo>
                    <a:pt x="227" y="343"/>
                    <a:pt x="241" y="341"/>
                    <a:pt x="237" y="325"/>
                  </a:cubicBezTo>
                  <a:cubicBezTo>
                    <a:pt x="236" y="321"/>
                    <a:pt x="243" y="319"/>
                    <a:pt x="248" y="318"/>
                  </a:cubicBezTo>
                  <a:cubicBezTo>
                    <a:pt x="271" y="315"/>
                    <a:pt x="279" y="304"/>
                    <a:pt x="276" y="282"/>
                  </a:cubicBezTo>
                  <a:cubicBezTo>
                    <a:pt x="275" y="271"/>
                    <a:pt x="275" y="260"/>
                    <a:pt x="291" y="266"/>
                  </a:cubicBezTo>
                  <a:cubicBezTo>
                    <a:pt x="302" y="269"/>
                    <a:pt x="311" y="264"/>
                    <a:pt x="321" y="262"/>
                  </a:cubicBezTo>
                  <a:cubicBezTo>
                    <a:pt x="327" y="261"/>
                    <a:pt x="331" y="259"/>
                    <a:pt x="328" y="252"/>
                  </a:cubicBezTo>
                  <a:cubicBezTo>
                    <a:pt x="322" y="241"/>
                    <a:pt x="330" y="233"/>
                    <a:pt x="336" y="230"/>
                  </a:cubicBezTo>
                  <a:cubicBezTo>
                    <a:pt x="350" y="223"/>
                    <a:pt x="360" y="208"/>
                    <a:pt x="377" y="206"/>
                  </a:cubicBezTo>
                  <a:cubicBezTo>
                    <a:pt x="382" y="206"/>
                    <a:pt x="387" y="204"/>
                    <a:pt x="385" y="198"/>
                  </a:cubicBezTo>
                  <a:cubicBezTo>
                    <a:pt x="384" y="193"/>
                    <a:pt x="379" y="195"/>
                    <a:pt x="375" y="197"/>
                  </a:cubicBezTo>
                  <a:cubicBezTo>
                    <a:pt x="371" y="198"/>
                    <a:pt x="367" y="199"/>
                    <a:pt x="365" y="195"/>
                  </a:cubicBezTo>
                  <a:cubicBezTo>
                    <a:pt x="363" y="191"/>
                    <a:pt x="363" y="186"/>
                    <a:pt x="366" y="183"/>
                  </a:cubicBezTo>
                  <a:cubicBezTo>
                    <a:pt x="370" y="178"/>
                    <a:pt x="375" y="174"/>
                    <a:pt x="381" y="170"/>
                  </a:cubicBezTo>
                  <a:cubicBezTo>
                    <a:pt x="404" y="156"/>
                    <a:pt x="425" y="139"/>
                    <a:pt x="437" y="112"/>
                  </a:cubicBezTo>
                  <a:cubicBezTo>
                    <a:pt x="445" y="97"/>
                    <a:pt x="461" y="87"/>
                    <a:pt x="479" y="83"/>
                  </a:cubicBezTo>
                  <a:cubicBezTo>
                    <a:pt x="496" y="80"/>
                    <a:pt x="511" y="72"/>
                    <a:pt x="519" y="55"/>
                  </a:cubicBezTo>
                  <a:cubicBezTo>
                    <a:pt x="523" y="47"/>
                    <a:pt x="530" y="46"/>
                    <a:pt x="537" y="47"/>
                  </a:cubicBezTo>
                  <a:cubicBezTo>
                    <a:pt x="543" y="48"/>
                    <a:pt x="546" y="50"/>
                    <a:pt x="547" y="56"/>
                  </a:cubicBezTo>
                  <a:cubicBezTo>
                    <a:pt x="547" y="64"/>
                    <a:pt x="540" y="67"/>
                    <a:pt x="534" y="69"/>
                  </a:cubicBezTo>
                  <a:cubicBezTo>
                    <a:pt x="523" y="72"/>
                    <a:pt x="518" y="77"/>
                    <a:pt x="523" y="89"/>
                  </a:cubicBezTo>
                  <a:cubicBezTo>
                    <a:pt x="525" y="94"/>
                    <a:pt x="523" y="101"/>
                    <a:pt x="523" y="107"/>
                  </a:cubicBezTo>
                  <a:cubicBezTo>
                    <a:pt x="539" y="109"/>
                    <a:pt x="548" y="94"/>
                    <a:pt x="561" y="90"/>
                  </a:cubicBezTo>
                  <a:cubicBezTo>
                    <a:pt x="570" y="87"/>
                    <a:pt x="579" y="79"/>
                    <a:pt x="586" y="71"/>
                  </a:cubicBezTo>
                  <a:cubicBezTo>
                    <a:pt x="618" y="45"/>
                    <a:pt x="656" y="29"/>
                    <a:pt x="693" y="10"/>
                  </a:cubicBezTo>
                  <a:cubicBezTo>
                    <a:pt x="696" y="8"/>
                    <a:pt x="700" y="7"/>
                    <a:pt x="704" y="9"/>
                  </a:cubicBezTo>
                  <a:cubicBezTo>
                    <a:pt x="711" y="20"/>
                    <a:pt x="720" y="24"/>
                    <a:pt x="730" y="14"/>
                  </a:cubicBezTo>
                  <a:cubicBezTo>
                    <a:pt x="744" y="0"/>
                    <a:pt x="763" y="3"/>
                    <a:pt x="780" y="2"/>
                  </a:cubicBezTo>
                  <a:cubicBezTo>
                    <a:pt x="790" y="1"/>
                    <a:pt x="791" y="12"/>
                    <a:pt x="788" y="18"/>
                  </a:cubicBezTo>
                  <a:cubicBezTo>
                    <a:pt x="779" y="37"/>
                    <a:pt x="778" y="58"/>
                    <a:pt x="764" y="76"/>
                  </a:cubicBezTo>
                  <a:cubicBezTo>
                    <a:pt x="750" y="93"/>
                    <a:pt x="735" y="106"/>
                    <a:pt x="715" y="114"/>
                  </a:cubicBezTo>
                  <a:cubicBezTo>
                    <a:pt x="724" y="118"/>
                    <a:pt x="733" y="113"/>
                    <a:pt x="742" y="114"/>
                  </a:cubicBezTo>
                  <a:cubicBezTo>
                    <a:pt x="756" y="116"/>
                    <a:pt x="759" y="123"/>
                    <a:pt x="750" y="133"/>
                  </a:cubicBezTo>
                  <a:cubicBezTo>
                    <a:pt x="742" y="143"/>
                    <a:pt x="739" y="156"/>
                    <a:pt x="733" y="167"/>
                  </a:cubicBezTo>
                  <a:cubicBezTo>
                    <a:pt x="726" y="182"/>
                    <a:pt x="716" y="191"/>
                    <a:pt x="697" y="189"/>
                  </a:cubicBezTo>
                  <a:cubicBezTo>
                    <a:pt x="679" y="187"/>
                    <a:pt x="668" y="204"/>
                    <a:pt x="657" y="215"/>
                  </a:cubicBezTo>
                  <a:cubicBezTo>
                    <a:pt x="644" y="229"/>
                    <a:pt x="631" y="239"/>
                    <a:pt x="610" y="238"/>
                  </a:cubicBezTo>
                  <a:cubicBezTo>
                    <a:pt x="612" y="247"/>
                    <a:pt x="618" y="245"/>
                    <a:pt x="623" y="245"/>
                  </a:cubicBezTo>
                  <a:cubicBezTo>
                    <a:pt x="633" y="246"/>
                    <a:pt x="647" y="244"/>
                    <a:pt x="648" y="259"/>
                  </a:cubicBezTo>
                  <a:cubicBezTo>
                    <a:pt x="648" y="273"/>
                    <a:pt x="634" y="271"/>
                    <a:pt x="624" y="271"/>
                  </a:cubicBezTo>
                  <a:cubicBezTo>
                    <a:pt x="610" y="273"/>
                    <a:pt x="590" y="275"/>
                    <a:pt x="583" y="283"/>
                  </a:cubicBezTo>
                  <a:cubicBezTo>
                    <a:pt x="573" y="295"/>
                    <a:pt x="561" y="295"/>
                    <a:pt x="550" y="297"/>
                  </a:cubicBezTo>
                  <a:cubicBezTo>
                    <a:pt x="548" y="300"/>
                    <a:pt x="550" y="301"/>
                    <a:pt x="551" y="302"/>
                  </a:cubicBezTo>
                  <a:cubicBezTo>
                    <a:pt x="559" y="308"/>
                    <a:pt x="570" y="313"/>
                    <a:pt x="565" y="324"/>
                  </a:cubicBezTo>
                  <a:cubicBezTo>
                    <a:pt x="559" y="336"/>
                    <a:pt x="549" y="326"/>
                    <a:pt x="541" y="323"/>
                  </a:cubicBezTo>
                  <a:cubicBezTo>
                    <a:pt x="524" y="318"/>
                    <a:pt x="523" y="323"/>
                    <a:pt x="520" y="339"/>
                  </a:cubicBezTo>
                  <a:cubicBezTo>
                    <a:pt x="517" y="357"/>
                    <a:pt x="505" y="372"/>
                    <a:pt x="501" y="390"/>
                  </a:cubicBezTo>
                  <a:cubicBezTo>
                    <a:pt x="501" y="392"/>
                    <a:pt x="497" y="393"/>
                    <a:pt x="494" y="394"/>
                  </a:cubicBezTo>
                  <a:cubicBezTo>
                    <a:pt x="484" y="396"/>
                    <a:pt x="473" y="387"/>
                    <a:pt x="464" y="396"/>
                  </a:cubicBezTo>
                  <a:cubicBezTo>
                    <a:pt x="456" y="403"/>
                    <a:pt x="447" y="410"/>
                    <a:pt x="435" y="414"/>
                  </a:cubicBezTo>
                  <a:cubicBezTo>
                    <a:pt x="451" y="419"/>
                    <a:pt x="459" y="431"/>
                    <a:pt x="469" y="440"/>
                  </a:cubicBezTo>
                  <a:cubicBezTo>
                    <a:pt x="475" y="445"/>
                    <a:pt x="475" y="451"/>
                    <a:pt x="467" y="453"/>
                  </a:cubicBezTo>
                  <a:cubicBezTo>
                    <a:pt x="457" y="455"/>
                    <a:pt x="452" y="460"/>
                    <a:pt x="447" y="468"/>
                  </a:cubicBezTo>
                  <a:cubicBezTo>
                    <a:pt x="443" y="475"/>
                    <a:pt x="435" y="475"/>
                    <a:pt x="427" y="475"/>
                  </a:cubicBezTo>
                  <a:cubicBezTo>
                    <a:pt x="420" y="476"/>
                    <a:pt x="412" y="474"/>
                    <a:pt x="403" y="478"/>
                  </a:cubicBezTo>
                  <a:cubicBezTo>
                    <a:pt x="417" y="477"/>
                    <a:pt x="429" y="477"/>
                    <a:pt x="442" y="481"/>
                  </a:cubicBezTo>
                  <a:cubicBezTo>
                    <a:pt x="448" y="483"/>
                    <a:pt x="455" y="485"/>
                    <a:pt x="457" y="492"/>
                  </a:cubicBezTo>
                  <a:cubicBezTo>
                    <a:pt x="459" y="500"/>
                    <a:pt x="453" y="504"/>
                    <a:pt x="447" y="508"/>
                  </a:cubicBezTo>
                  <a:cubicBezTo>
                    <a:pt x="437" y="514"/>
                    <a:pt x="427" y="526"/>
                    <a:pt x="419" y="507"/>
                  </a:cubicBezTo>
                  <a:cubicBezTo>
                    <a:pt x="416" y="502"/>
                    <a:pt x="412" y="504"/>
                    <a:pt x="408" y="506"/>
                  </a:cubicBezTo>
                  <a:cubicBezTo>
                    <a:pt x="403" y="509"/>
                    <a:pt x="397" y="512"/>
                    <a:pt x="399" y="520"/>
                  </a:cubicBezTo>
                  <a:cubicBezTo>
                    <a:pt x="400" y="527"/>
                    <a:pt x="403" y="534"/>
                    <a:pt x="408" y="539"/>
                  </a:cubicBezTo>
                  <a:cubicBezTo>
                    <a:pt x="417" y="549"/>
                    <a:pt x="416" y="558"/>
                    <a:pt x="406" y="567"/>
                  </a:cubicBezTo>
                  <a:cubicBezTo>
                    <a:pt x="390" y="581"/>
                    <a:pt x="374" y="591"/>
                    <a:pt x="352" y="582"/>
                  </a:cubicBezTo>
                  <a:cubicBezTo>
                    <a:pt x="350" y="582"/>
                    <a:pt x="348" y="582"/>
                    <a:pt x="346" y="582"/>
                  </a:cubicBezTo>
                  <a:cubicBezTo>
                    <a:pt x="344" y="582"/>
                    <a:pt x="343" y="583"/>
                    <a:pt x="342" y="583"/>
                  </a:cubicBezTo>
                  <a:cubicBezTo>
                    <a:pt x="339" y="589"/>
                    <a:pt x="345" y="590"/>
                    <a:pt x="347" y="592"/>
                  </a:cubicBezTo>
                  <a:cubicBezTo>
                    <a:pt x="357" y="602"/>
                    <a:pt x="354" y="608"/>
                    <a:pt x="342" y="612"/>
                  </a:cubicBezTo>
                  <a:cubicBezTo>
                    <a:pt x="337" y="613"/>
                    <a:pt x="333" y="614"/>
                    <a:pt x="329" y="616"/>
                  </a:cubicBezTo>
                  <a:cubicBezTo>
                    <a:pt x="322" y="619"/>
                    <a:pt x="316" y="622"/>
                    <a:pt x="321" y="631"/>
                  </a:cubicBezTo>
                  <a:cubicBezTo>
                    <a:pt x="326" y="642"/>
                    <a:pt x="314" y="649"/>
                    <a:pt x="312" y="658"/>
                  </a:cubicBezTo>
                  <a:cubicBezTo>
                    <a:pt x="311" y="673"/>
                    <a:pt x="299" y="667"/>
                    <a:pt x="290" y="667"/>
                  </a:cubicBezTo>
                  <a:cubicBezTo>
                    <a:pt x="274" y="667"/>
                    <a:pt x="258" y="691"/>
                    <a:pt x="258" y="714"/>
                  </a:cubicBezTo>
                  <a:cubicBezTo>
                    <a:pt x="259" y="727"/>
                    <a:pt x="262" y="739"/>
                    <a:pt x="275" y="746"/>
                  </a:cubicBezTo>
                  <a:cubicBezTo>
                    <a:pt x="282" y="750"/>
                    <a:pt x="289" y="756"/>
                    <a:pt x="297" y="760"/>
                  </a:cubicBezTo>
                  <a:cubicBezTo>
                    <a:pt x="317" y="772"/>
                    <a:pt x="317" y="776"/>
                    <a:pt x="298" y="792"/>
                  </a:cubicBezTo>
                  <a:cubicBezTo>
                    <a:pt x="278" y="809"/>
                    <a:pt x="259" y="828"/>
                    <a:pt x="236" y="842"/>
                  </a:cubicBezTo>
                  <a:cubicBezTo>
                    <a:pt x="220" y="852"/>
                    <a:pt x="204" y="854"/>
                    <a:pt x="187" y="848"/>
                  </a:cubicBezTo>
                  <a:cubicBezTo>
                    <a:pt x="175" y="843"/>
                    <a:pt x="164" y="842"/>
                    <a:pt x="153" y="851"/>
                  </a:cubicBezTo>
                  <a:cubicBezTo>
                    <a:pt x="148" y="856"/>
                    <a:pt x="141" y="857"/>
                    <a:pt x="137" y="852"/>
                  </a:cubicBezTo>
                  <a:cubicBezTo>
                    <a:pt x="128" y="839"/>
                    <a:pt x="113" y="840"/>
                    <a:pt x="99" y="840"/>
                  </a:cubicBezTo>
                  <a:cubicBezTo>
                    <a:pt x="102" y="843"/>
                    <a:pt x="105" y="847"/>
                    <a:pt x="104" y="852"/>
                  </a:cubicBezTo>
                  <a:cubicBezTo>
                    <a:pt x="103" y="864"/>
                    <a:pt x="62" y="896"/>
                    <a:pt x="52" y="891"/>
                  </a:cubicBezTo>
                  <a:cubicBezTo>
                    <a:pt x="40" y="886"/>
                    <a:pt x="28" y="886"/>
                    <a:pt x="15" y="885"/>
                  </a:cubicBezTo>
                  <a:cubicBezTo>
                    <a:pt x="8" y="885"/>
                    <a:pt x="0" y="885"/>
                    <a:pt x="0" y="874"/>
                  </a:cubicBezTo>
                  <a:close/>
                </a:path>
              </a:pathLst>
            </a:custGeom>
            <a:solidFill>
              <a:srgbClr val="F8C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207">
              <a:extLst>
                <a:ext uri="{FF2B5EF4-FFF2-40B4-BE49-F238E27FC236}">
                  <a16:creationId xmlns:a16="http://schemas.microsoft.com/office/drawing/2014/main" id="{A39E87C8-7E8D-A490-0132-3A32D971CC51}"/>
                </a:ext>
              </a:extLst>
            </p:cNvPr>
            <p:cNvSpPr/>
            <p:nvPr/>
          </p:nvSpPr>
          <p:spPr bwMode="auto">
            <a:xfrm>
              <a:off x="3752850" y="1474788"/>
              <a:ext cx="452437" cy="476250"/>
            </a:xfrm>
            <a:custGeom>
              <a:avLst/>
              <a:gdLst>
                <a:gd name="T0" fmla="*/ 199 w 1037"/>
                <a:gd name="T1" fmla="*/ 929 h 1090"/>
                <a:gd name="T2" fmla="*/ 239 w 1037"/>
                <a:gd name="T3" fmla="*/ 877 h 1090"/>
                <a:gd name="T4" fmla="*/ 337 w 1037"/>
                <a:gd name="T5" fmla="*/ 885 h 1090"/>
                <a:gd name="T6" fmla="*/ 450 w 1037"/>
                <a:gd name="T7" fmla="*/ 810 h 1090"/>
                <a:gd name="T8" fmla="*/ 432 w 1037"/>
                <a:gd name="T9" fmla="*/ 704 h 1090"/>
                <a:gd name="T10" fmla="*/ 461 w 1037"/>
                <a:gd name="T11" fmla="*/ 661 h 1090"/>
                <a:gd name="T12" fmla="*/ 483 w 1037"/>
                <a:gd name="T13" fmla="*/ 621 h 1090"/>
                <a:gd name="T14" fmla="*/ 556 w 1037"/>
                <a:gd name="T15" fmla="*/ 587 h 1090"/>
                <a:gd name="T16" fmla="*/ 564 w 1037"/>
                <a:gd name="T17" fmla="*/ 537 h 1090"/>
                <a:gd name="T18" fmla="*/ 593 w 1037"/>
                <a:gd name="T19" fmla="*/ 546 h 1090"/>
                <a:gd name="T20" fmla="*/ 550 w 1037"/>
                <a:gd name="T21" fmla="*/ 524 h 1090"/>
                <a:gd name="T22" fmla="*/ 592 w 1037"/>
                <a:gd name="T23" fmla="*/ 506 h 1090"/>
                <a:gd name="T24" fmla="*/ 615 w 1037"/>
                <a:gd name="T25" fmla="*/ 428 h 1090"/>
                <a:gd name="T26" fmla="*/ 650 w 1037"/>
                <a:gd name="T27" fmla="*/ 414 h 1090"/>
                <a:gd name="T28" fmla="*/ 658 w 1037"/>
                <a:gd name="T29" fmla="*/ 367 h 1090"/>
                <a:gd name="T30" fmla="*/ 710 w 1037"/>
                <a:gd name="T31" fmla="*/ 364 h 1090"/>
                <a:gd name="T32" fmla="*/ 686 w 1037"/>
                <a:gd name="T33" fmla="*/ 335 h 1090"/>
                <a:gd name="T34" fmla="*/ 748 w 1037"/>
                <a:gd name="T35" fmla="*/ 315 h 1090"/>
                <a:gd name="T36" fmla="*/ 780 w 1037"/>
                <a:gd name="T37" fmla="*/ 292 h 1090"/>
                <a:gd name="T38" fmla="*/ 829 w 1037"/>
                <a:gd name="T39" fmla="*/ 227 h 1090"/>
                <a:gd name="T40" fmla="*/ 885 w 1037"/>
                <a:gd name="T41" fmla="*/ 184 h 1090"/>
                <a:gd name="T42" fmla="*/ 857 w 1037"/>
                <a:gd name="T43" fmla="*/ 164 h 1090"/>
                <a:gd name="T44" fmla="*/ 901 w 1037"/>
                <a:gd name="T45" fmla="*/ 122 h 1090"/>
                <a:gd name="T46" fmla="*/ 920 w 1037"/>
                <a:gd name="T47" fmla="*/ 49 h 1090"/>
                <a:gd name="T48" fmla="*/ 866 w 1037"/>
                <a:gd name="T49" fmla="*/ 38 h 1090"/>
                <a:gd name="T50" fmla="*/ 974 w 1037"/>
                <a:gd name="T51" fmla="*/ 22 h 1090"/>
                <a:gd name="T52" fmla="*/ 1003 w 1037"/>
                <a:gd name="T53" fmla="*/ 41 h 1090"/>
                <a:gd name="T54" fmla="*/ 1034 w 1037"/>
                <a:gd name="T55" fmla="*/ 102 h 1090"/>
                <a:gd name="T56" fmla="*/ 960 w 1037"/>
                <a:gd name="T57" fmla="*/ 148 h 1090"/>
                <a:gd name="T58" fmla="*/ 913 w 1037"/>
                <a:gd name="T59" fmla="*/ 232 h 1090"/>
                <a:gd name="T60" fmla="*/ 846 w 1037"/>
                <a:gd name="T61" fmla="*/ 279 h 1090"/>
                <a:gd name="T62" fmla="*/ 790 w 1037"/>
                <a:gd name="T63" fmla="*/ 396 h 1090"/>
                <a:gd name="T64" fmla="*/ 740 w 1037"/>
                <a:gd name="T65" fmla="*/ 467 h 1090"/>
                <a:gd name="T66" fmla="*/ 691 w 1037"/>
                <a:gd name="T67" fmla="*/ 516 h 1090"/>
                <a:gd name="T68" fmla="*/ 659 w 1037"/>
                <a:gd name="T69" fmla="*/ 540 h 1090"/>
                <a:gd name="T70" fmla="*/ 605 w 1037"/>
                <a:gd name="T71" fmla="*/ 594 h 1090"/>
                <a:gd name="T72" fmla="*/ 562 w 1037"/>
                <a:gd name="T73" fmla="*/ 629 h 1090"/>
                <a:gd name="T74" fmla="*/ 554 w 1037"/>
                <a:gd name="T75" fmla="*/ 671 h 1090"/>
                <a:gd name="T76" fmla="*/ 483 w 1037"/>
                <a:gd name="T77" fmla="*/ 740 h 1090"/>
                <a:gd name="T78" fmla="*/ 520 w 1037"/>
                <a:gd name="T79" fmla="*/ 770 h 1090"/>
                <a:gd name="T80" fmla="*/ 532 w 1037"/>
                <a:gd name="T81" fmla="*/ 826 h 1090"/>
                <a:gd name="T82" fmla="*/ 460 w 1037"/>
                <a:gd name="T83" fmla="*/ 864 h 1090"/>
                <a:gd name="T84" fmla="*/ 352 w 1037"/>
                <a:gd name="T85" fmla="*/ 908 h 1090"/>
                <a:gd name="T86" fmla="*/ 203 w 1037"/>
                <a:gd name="T87" fmla="*/ 947 h 1090"/>
                <a:gd name="T88" fmla="*/ 161 w 1037"/>
                <a:gd name="T89" fmla="*/ 980 h 1090"/>
                <a:gd name="T90" fmla="*/ 63 w 1037"/>
                <a:gd name="T91" fmla="*/ 1066 h 1090"/>
                <a:gd name="T92" fmla="*/ 25 w 1037"/>
                <a:gd name="T93" fmla="*/ 1071 h 1090"/>
                <a:gd name="T94" fmla="*/ 29 w 1037"/>
                <a:gd name="T95" fmla="*/ 1012 h 1090"/>
                <a:gd name="T96" fmla="*/ 42 w 1037"/>
                <a:gd name="T97" fmla="*/ 991 h 1090"/>
                <a:gd name="T98" fmla="*/ 92 w 1037"/>
                <a:gd name="T99" fmla="*/ 956 h 1090"/>
                <a:gd name="T100" fmla="*/ 140 w 1037"/>
                <a:gd name="T101" fmla="*/ 916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37" h="1090">
                  <a:moveTo>
                    <a:pt x="148" y="916"/>
                  </a:moveTo>
                  <a:cubicBezTo>
                    <a:pt x="152" y="922"/>
                    <a:pt x="158" y="922"/>
                    <a:pt x="165" y="923"/>
                  </a:cubicBezTo>
                  <a:cubicBezTo>
                    <a:pt x="176" y="923"/>
                    <a:pt x="190" y="916"/>
                    <a:pt x="199" y="929"/>
                  </a:cubicBezTo>
                  <a:cubicBezTo>
                    <a:pt x="203" y="934"/>
                    <a:pt x="210" y="931"/>
                    <a:pt x="212" y="928"/>
                  </a:cubicBezTo>
                  <a:cubicBezTo>
                    <a:pt x="220" y="911"/>
                    <a:pt x="245" y="912"/>
                    <a:pt x="248" y="892"/>
                  </a:cubicBezTo>
                  <a:cubicBezTo>
                    <a:pt x="249" y="886"/>
                    <a:pt x="243" y="882"/>
                    <a:pt x="239" y="877"/>
                  </a:cubicBezTo>
                  <a:cubicBezTo>
                    <a:pt x="251" y="880"/>
                    <a:pt x="264" y="872"/>
                    <a:pt x="274" y="880"/>
                  </a:cubicBezTo>
                  <a:cubicBezTo>
                    <a:pt x="287" y="890"/>
                    <a:pt x="298" y="893"/>
                    <a:pt x="312" y="881"/>
                  </a:cubicBezTo>
                  <a:cubicBezTo>
                    <a:pt x="317" y="877"/>
                    <a:pt x="328" y="880"/>
                    <a:pt x="337" y="885"/>
                  </a:cubicBezTo>
                  <a:cubicBezTo>
                    <a:pt x="350" y="892"/>
                    <a:pt x="364" y="890"/>
                    <a:pt x="378" y="883"/>
                  </a:cubicBezTo>
                  <a:cubicBezTo>
                    <a:pt x="406" y="868"/>
                    <a:pt x="425" y="841"/>
                    <a:pt x="452" y="825"/>
                  </a:cubicBezTo>
                  <a:cubicBezTo>
                    <a:pt x="462" y="819"/>
                    <a:pt x="456" y="813"/>
                    <a:pt x="450" y="810"/>
                  </a:cubicBezTo>
                  <a:cubicBezTo>
                    <a:pt x="438" y="806"/>
                    <a:pt x="429" y="798"/>
                    <a:pt x="420" y="791"/>
                  </a:cubicBezTo>
                  <a:cubicBezTo>
                    <a:pt x="393" y="772"/>
                    <a:pt x="397" y="720"/>
                    <a:pt x="426" y="705"/>
                  </a:cubicBezTo>
                  <a:cubicBezTo>
                    <a:pt x="428" y="705"/>
                    <a:pt x="430" y="704"/>
                    <a:pt x="432" y="704"/>
                  </a:cubicBezTo>
                  <a:cubicBezTo>
                    <a:pt x="445" y="705"/>
                    <a:pt x="456" y="705"/>
                    <a:pt x="460" y="687"/>
                  </a:cubicBezTo>
                  <a:cubicBezTo>
                    <a:pt x="462" y="680"/>
                    <a:pt x="472" y="677"/>
                    <a:pt x="459" y="671"/>
                  </a:cubicBezTo>
                  <a:cubicBezTo>
                    <a:pt x="454" y="668"/>
                    <a:pt x="458" y="663"/>
                    <a:pt x="461" y="661"/>
                  </a:cubicBezTo>
                  <a:cubicBezTo>
                    <a:pt x="466" y="658"/>
                    <a:pt x="471" y="655"/>
                    <a:pt x="477" y="653"/>
                  </a:cubicBezTo>
                  <a:cubicBezTo>
                    <a:pt x="497" y="645"/>
                    <a:pt x="497" y="645"/>
                    <a:pt x="481" y="631"/>
                  </a:cubicBezTo>
                  <a:cubicBezTo>
                    <a:pt x="476" y="627"/>
                    <a:pt x="474" y="622"/>
                    <a:pt x="483" y="621"/>
                  </a:cubicBezTo>
                  <a:cubicBezTo>
                    <a:pt x="489" y="620"/>
                    <a:pt x="495" y="615"/>
                    <a:pt x="502" y="618"/>
                  </a:cubicBezTo>
                  <a:cubicBezTo>
                    <a:pt x="523" y="625"/>
                    <a:pt x="546" y="618"/>
                    <a:pt x="557" y="600"/>
                  </a:cubicBezTo>
                  <a:cubicBezTo>
                    <a:pt x="560" y="596"/>
                    <a:pt x="560" y="591"/>
                    <a:pt x="556" y="587"/>
                  </a:cubicBezTo>
                  <a:cubicBezTo>
                    <a:pt x="554" y="585"/>
                    <a:pt x="551" y="583"/>
                    <a:pt x="549" y="581"/>
                  </a:cubicBezTo>
                  <a:cubicBezTo>
                    <a:pt x="541" y="573"/>
                    <a:pt x="538" y="560"/>
                    <a:pt x="540" y="553"/>
                  </a:cubicBezTo>
                  <a:cubicBezTo>
                    <a:pt x="541" y="546"/>
                    <a:pt x="555" y="541"/>
                    <a:pt x="564" y="537"/>
                  </a:cubicBezTo>
                  <a:cubicBezTo>
                    <a:pt x="570" y="535"/>
                    <a:pt x="573" y="539"/>
                    <a:pt x="573" y="546"/>
                  </a:cubicBezTo>
                  <a:cubicBezTo>
                    <a:pt x="572" y="560"/>
                    <a:pt x="578" y="557"/>
                    <a:pt x="585" y="551"/>
                  </a:cubicBezTo>
                  <a:cubicBezTo>
                    <a:pt x="587" y="549"/>
                    <a:pt x="590" y="547"/>
                    <a:pt x="593" y="546"/>
                  </a:cubicBezTo>
                  <a:cubicBezTo>
                    <a:pt x="597" y="543"/>
                    <a:pt x="603" y="542"/>
                    <a:pt x="602" y="536"/>
                  </a:cubicBezTo>
                  <a:cubicBezTo>
                    <a:pt x="601" y="529"/>
                    <a:pt x="594" y="530"/>
                    <a:pt x="590" y="528"/>
                  </a:cubicBezTo>
                  <a:cubicBezTo>
                    <a:pt x="577" y="523"/>
                    <a:pt x="563" y="525"/>
                    <a:pt x="550" y="524"/>
                  </a:cubicBezTo>
                  <a:cubicBezTo>
                    <a:pt x="546" y="524"/>
                    <a:pt x="541" y="526"/>
                    <a:pt x="537" y="520"/>
                  </a:cubicBezTo>
                  <a:cubicBezTo>
                    <a:pt x="549" y="510"/>
                    <a:pt x="562" y="513"/>
                    <a:pt x="575" y="512"/>
                  </a:cubicBezTo>
                  <a:cubicBezTo>
                    <a:pt x="581" y="512"/>
                    <a:pt x="590" y="514"/>
                    <a:pt x="592" y="506"/>
                  </a:cubicBezTo>
                  <a:cubicBezTo>
                    <a:pt x="595" y="492"/>
                    <a:pt x="603" y="487"/>
                    <a:pt x="618" y="491"/>
                  </a:cubicBezTo>
                  <a:cubicBezTo>
                    <a:pt x="602" y="480"/>
                    <a:pt x="595" y="456"/>
                    <a:pt x="570" y="459"/>
                  </a:cubicBezTo>
                  <a:cubicBezTo>
                    <a:pt x="587" y="451"/>
                    <a:pt x="602" y="441"/>
                    <a:pt x="615" y="428"/>
                  </a:cubicBezTo>
                  <a:cubicBezTo>
                    <a:pt x="620" y="423"/>
                    <a:pt x="627" y="430"/>
                    <a:pt x="633" y="431"/>
                  </a:cubicBezTo>
                  <a:cubicBezTo>
                    <a:pt x="639" y="433"/>
                    <a:pt x="644" y="433"/>
                    <a:pt x="648" y="429"/>
                  </a:cubicBezTo>
                  <a:cubicBezTo>
                    <a:pt x="652" y="424"/>
                    <a:pt x="653" y="418"/>
                    <a:pt x="650" y="414"/>
                  </a:cubicBezTo>
                  <a:cubicBezTo>
                    <a:pt x="639" y="400"/>
                    <a:pt x="649" y="397"/>
                    <a:pt x="659" y="393"/>
                  </a:cubicBezTo>
                  <a:cubicBezTo>
                    <a:pt x="666" y="391"/>
                    <a:pt x="669" y="388"/>
                    <a:pt x="665" y="380"/>
                  </a:cubicBezTo>
                  <a:cubicBezTo>
                    <a:pt x="662" y="376"/>
                    <a:pt x="651" y="374"/>
                    <a:pt x="658" y="367"/>
                  </a:cubicBezTo>
                  <a:cubicBezTo>
                    <a:pt x="664" y="360"/>
                    <a:pt x="673" y="355"/>
                    <a:pt x="683" y="357"/>
                  </a:cubicBezTo>
                  <a:cubicBezTo>
                    <a:pt x="687" y="358"/>
                    <a:pt x="690" y="360"/>
                    <a:pt x="694" y="362"/>
                  </a:cubicBezTo>
                  <a:cubicBezTo>
                    <a:pt x="699" y="365"/>
                    <a:pt x="705" y="373"/>
                    <a:pt x="710" y="364"/>
                  </a:cubicBezTo>
                  <a:cubicBezTo>
                    <a:pt x="714" y="356"/>
                    <a:pt x="704" y="354"/>
                    <a:pt x="699" y="350"/>
                  </a:cubicBezTo>
                  <a:cubicBezTo>
                    <a:pt x="696" y="349"/>
                    <a:pt x="693" y="347"/>
                    <a:pt x="690" y="345"/>
                  </a:cubicBezTo>
                  <a:cubicBezTo>
                    <a:pt x="687" y="343"/>
                    <a:pt x="684" y="340"/>
                    <a:pt x="686" y="335"/>
                  </a:cubicBezTo>
                  <a:cubicBezTo>
                    <a:pt x="687" y="332"/>
                    <a:pt x="691" y="332"/>
                    <a:pt x="695" y="333"/>
                  </a:cubicBezTo>
                  <a:cubicBezTo>
                    <a:pt x="704" y="335"/>
                    <a:pt x="720" y="334"/>
                    <a:pt x="721" y="331"/>
                  </a:cubicBezTo>
                  <a:cubicBezTo>
                    <a:pt x="724" y="313"/>
                    <a:pt x="739" y="320"/>
                    <a:pt x="748" y="315"/>
                  </a:cubicBezTo>
                  <a:cubicBezTo>
                    <a:pt x="759" y="309"/>
                    <a:pt x="769" y="309"/>
                    <a:pt x="781" y="308"/>
                  </a:cubicBezTo>
                  <a:cubicBezTo>
                    <a:pt x="786" y="308"/>
                    <a:pt x="793" y="309"/>
                    <a:pt x="793" y="302"/>
                  </a:cubicBezTo>
                  <a:cubicBezTo>
                    <a:pt x="792" y="294"/>
                    <a:pt x="786" y="293"/>
                    <a:pt x="780" y="292"/>
                  </a:cubicBezTo>
                  <a:cubicBezTo>
                    <a:pt x="767" y="292"/>
                    <a:pt x="750" y="298"/>
                    <a:pt x="751" y="274"/>
                  </a:cubicBezTo>
                  <a:cubicBezTo>
                    <a:pt x="763" y="273"/>
                    <a:pt x="779" y="281"/>
                    <a:pt x="786" y="268"/>
                  </a:cubicBezTo>
                  <a:cubicBezTo>
                    <a:pt x="797" y="250"/>
                    <a:pt x="820" y="246"/>
                    <a:pt x="829" y="227"/>
                  </a:cubicBezTo>
                  <a:cubicBezTo>
                    <a:pt x="831" y="221"/>
                    <a:pt x="836" y="221"/>
                    <a:pt x="842" y="224"/>
                  </a:cubicBezTo>
                  <a:cubicBezTo>
                    <a:pt x="861" y="233"/>
                    <a:pt x="870" y="222"/>
                    <a:pt x="877" y="207"/>
                  </a:cubicBezTo>
                  <a:cubicBezTo>
                    <a:pt x="880" y="199"/>
                    <a:pt x="883" y="192"/>
                    <a:pt x="885" y="184"/>
                  </a:cubicBezTo>
                  <a:cubicBezTo>
                    <a:pt x="888" y="177"/>
                    <a:pt x="895" y="172"/>
                    <a:pt x="902" y="166"/>
                  </a:cubicBezTo>
                  <a:cubicBezTo>
                    <a:pt x="891" y="158"/>
                    <a:pt x="880" y="159"/>
                    <a:pt x="870" y="164"/>
                  </a:cubicBezTo>
                  <a:cubicBezTo>
                    <a:pt x="865" y="167"/>
                    <a:pt x="860" y="171"/>
                    <a:pt x="857" y="164"/>
                  </a:cubicBezTo>
                  <a:cubicBezTo>
                    <a:pt x="854" y="159"/>
                    <a:pt x="853" y="151"/>
                    <a:pt x="863" y="148"/>
                  </a:cubicBezTo>
                  <a:cubicBezTo>
                    <a:pt x="867" y="146"/>
                    <a:pt x="872" y="141"/>
                    <a:pt x="877" y="141"/>
                  </a:cubicBezTo>
                  <a:cubicBezTo>
                    <a:pt x="891" y="142"/>
                    <a:pt x="896" y="133"/>
                    <a:pt x="901" y="122"/>
                  </a:cubicBezTo>
                  <a:cubicBezTo>
                    <a:pt x="902" y="118"/>
                    <a:pt x="904" y="114"/>
                    <a:pt x="907" y="112"/>
                  </a:cubicBezTo>
                  <a:cubicBezTo>
                    <a:pt x="927" y="99"/>
                    <a:pt x="922" y="76"/>
                    <a:pt x="931" y="59"/>
                  </a:cubicBezTo>
                  <a:cubicBezTo>
                    <a:pt x="937" y="49"/>
                    <a:pt x="933" y="47"/>
                    <a:pt x="920" y="49"/>
                  </a:cubicBezTo>
                  <a:cubicBezTo>
                    <a:pt x="904" y="52"/>
                    <a:pt x="889" y="52"/>
                    <a:pt x="875" y="64"/>
                  </a:cubicBezTo>
                  <a:cubicBezTo>
                    <a:pt x="865" y="73"/>
                    <a:pt x="852" y="71"/>
                    <a:pt x="851" y="52"/>
                  </a:cubicBezTo>
                  <a:cubicBezTo>
                    <a:pt x="852" y="43"/>
                    <a:pt x="860" y="41"/>
                    <a:pt x="866" y="38"/>
                  </a:cubicBezTo>
                  <a:cubicBezTo>
                    <a:pt x="889" y="27"/>
                    <a:pt x="911" y="15"/>
                    <a:pt x="935" y="5"/>
                  </a:cubicBezTo>
                  <a:cubicBezTo>
                    <a:pt x="940" y="2"/>
                    <a:pt x="946" y="0"/>
                    <a:pt x="951" y="4"/>
                  </a:cubicBezTo>
                  <a:cubicBezTo>
                    <a:pt x="949" y="27"/>
                    <a:pt x="951" y="28"/>
                    <a:pt x="974" y="22"/>
                  </a:cubicBezTo>
                  <a:cubicBezTo>
                    <a:pt x="982" y="19"/>
                    <a:pt x="989" y="15"/>
                    <a:pt x="997" y="19"/>
                  </a:cubicBezTo>
                  <a:cubicBezTo>
                    <a:pt x="1005" y="22"/>
                    <a:pt x="1017" y="18"/>
                    <a:pt x="1020" y="28"/>
                  </a:cubicBezTo>
                  <a:cubicBezTo>
                    <a:pt x="1023" y="40"/>
                    <a:pt x="1008" y="35"/>
                    <a:pt x="1003" y="41"/>
                  </a:cubicBezTo>
                  <a:cubicBezTo>
                    <a:pt x="1000" y="43"/>
                    <a:pt x="996" y="45"/>
                    <a:pt x="997" y="50"/>
                  </a:cubicBezTo>
                  <a:cubicBezTo>
                    <a:pt x="998" y="54"/>
                    <a:pt x="1002" y="55"/>
                    <a:pt x="1006" y="56"/>
                  </a:cubicBezTo>
                  <a:cubicBezTo>
                    <a:pt x="1016" y="59"/>
                    <a:pt x="1037" y="93"/>
                    <a:pt x="1034" y="102"/>
                  </a:cubicBezTo>
                  <a:cubicBezTo>
                    <a:pt x="1030" y="115"/>
                    <a:pt x="1013" y="121"/>
                    <a:pt x="992" y="117"/>
                  </a:cubicBezTo>
                  <a:cubicBezTo>
                    <a:pt x="972" y="113"/>
                    <a:pt x="965" y="119"/>
                    <a:pt x="966" y="140"/>
                  </a:cubicBezTo>
                  <a:cubicBezTo>
                    <a:pt x="966" y="144"/>
                    <a:pt x="963" y="146"/>
                    <a:pt x="960" y="148"/>
                  </a:cubicBezTo>
                  <a:cubicBezTo>
                    <a:pt x="947" y="158"/>
                    <a:pt x="938" y="172"/>
                    <a:pt x="928" y="185"/>
                  </a:cubicBezTo>
                  <a:cubicBezTo>
                    <a:pt x="924" y="191"/>
                    <a:pt x="922" y="195"/>
                    <a:pt x="926" y="201"/>
                  </a:cubicBezTo>
                  <a:cubicBezTo>
                    <a:pt x="936" y="217"/>
                    <a:pt x="926" y="226"/>
                    <a:pt x="913" y="232"/>
                  </a:cubicBezTo>
                  <a:cubicBezTo>
                    <a:pt x="901" y="238"/>
                    <a:pt x="887" y="241"/>
                    <a:pt x="873" y="241"/>
                  </a:cubicBezTo>
                  <a:cubicBezTo>
                    <a:pt x="855" y="241"/>
                    <a:pt x="852" y="248"/>
                    <a:pt x="862" y="262"/>
                  </a:cubicBezTo>
                  <a:cubicBezTo>
                    <a:pt x="867" y="269"/>
                    <a:pt x="865" y="272"/>
                    <a:pt x="846" y="279"/>
                  </a:cubicBezTo>
                  <a:cubicBezTo>
                    <a:pt x="855" y="297"/>
                    <a:pt x="859" y="311"/>
                    <a:pt x="851" y="333"/>
                  </a:cubicBezTo>
                  <a:cubicBezTo>
                    <a:pt x="843" y="355"/>
                    <a:pt x="836" y="362"/>
                    <a:pt x="815" y="361"/>
                  </a:cubicBezTo>
                  <a:cubicBezTo>
                    <a:pt x="804" y="361"/>
                    <a:pt x="788" y="384"/>
                    <a:pt x="790" y="396"/>
                  </a:cubicBezTo>
                  <a:cubicBezTo>
                    <a:pt x="792" y="406"/>
                    <a:pt x="788" y="409"/>
                    <a:pt x="781" y="414"/>
                  </a:cubicBezTo>
                  <a:cubicBezTo>
                    <a:pt x="769" y="422"/>
                    <a:pt x="761" y="434"/>
                    <a:pt x="756" y="448"/>
                  </a:cubicBezTo>
                  <a:cubicBezTo>
                    <a:pt x="753" y="457"/>
                    <a:pt x="748" y="462"/>
                    <a:pt x="740" y="467"/>
                  </a:cubicBezTo>
                  <a:cubicBezTo>
                    <a:pt x="730" y="473"/>
                    <a:pt x="711" y="475"/>
                    <a:pt x="729" y="495"/>
                  </a:cubicBezTo>
                  <a:cubicBezTo>
                    <a:pt x="734" y="500"/>
                    <a:pt x="724" y="506"/>
                    <a:pt x="719" y="503"/>
                  </a:cubicBezTo>
                  <a:cubicBezTo>
                    <a:pt x="701" y="492"/>
                    <a:pt x="698" y="506"/>
                    <a:pt x="691" y="516"/>
                  </a:cubicBezTo>
                  <a:cubicBezTo>
                    <a:pt x="687" y="521"/>
                    <a:pt x="682" y="519"/>
                    <a:pt x="676" y="520"/>
                  </a:cubicBezTo>
                  <a:cubicBezTo>
                    <a:pt x="680" y="521"/>
                    <a:pt x="685" y="521"/>
                    <a:pt x="687" y="525"/>
                  </a:cubicBezTo>
                  <a:cubicBezTo>
                    <a:pt x="682" y="538"/>
                    <a:pt x="672" y="542"/>
                    <a:pt x="659" y="540"/>
                  </a:cubicBezTo>
                  <a:cubicBezTo>
                    <a:pt x="638" y="537"/>
                    <a:pt x="630" y="553"/>
                    <a:pt x="619" y="565"/>
                  </a:cubicBezTo>
                  <a:cubicBezTo>
                    <a:pt x="618" y="566"/>
                    <a:pt x="617" y="568"/>
                    <a:pt x="617" y="568"/>
                  </a:cubicBezTo>
                  <a:cubicBezTo>
                    <a:pt x="636" y="588"/>
                    <a:pt x="612" y="587"/>
                    <a:pt x="605" y="594"/>
                  </a:cubicBezTo>
                  <a:cubicBezTo>
                    <a:pt x="600" y="600"/>
                    <a:pt x="590" y="603"/>
                    <a:pt x="593" y="615"/>
                  </a:cubicBezTo>
                  <a:cubicBezTo>
                    <a:pt x="595" y="621"/>
                    <a:pt x="587" y="620"/>
                    <a:pt x="583" y="620"/>
                  </a:cubicBezTo>
                  <a:cubicBezTo>
                    <a:pt x="575" y="620"/>
                    <a:pt x="567" y="620"/>
                    <a:pt x="562" y="629"/>
                  </a:cubicBezTo>
                  <a:cubicBezTo>
                    <a:pt x="567" y="634"/>
                    <a:pt x="573" y="626"/>
                    <a:pt x="578" y="630"/>
                  </a:cubicBezTo>
                  <a:cubicBezTo>
                    <a:pt x="584" y="633"/>
                    <a:pt x="589" y="636"/>
                    <a:pt x="584" y="643"/>
                  </a:cubicBezTo>
                  <a:cubicBezTo>
                    <a:pt x="575" y="654"/>
                    <a:pt x="569" y="667"/>
                    <a:pt x="554" y="671"/>
                  </a:cubicBezTo>
                  <a:cubicBezTo>
                    <a:pt x="546" y="673"/>
                    <a:pt x="545" y="674"/>
                    <a:pt x="544" y="684"/>
                  </a:cubicBezTo>
                  <a:cubicBezTo>
                    <a:pt x="542" y="696"/>
                    <a:pt x="526" y="708"/>
                    <a:pt x="512" y="712"/>
                  </a:cubicBezTo>
                  <a:cubicBezTo>
                    <a:pt x="496" y="716"/>
                    <a:pt x="495" y="732"/>
                    <a:pt x="483" y="740"/>
                  </a:cubicBezTo>
                  <a:cubicBezTo>
                    <a:pt x="478" y="744"/>
                    <a:pt x="487" y="749"/>
                    <a:pt x="494" y="747"/>
                  </a:cubicBezTo>
                  <a:cubicBezTo>
                    <a:pt x="500" y="745"/>
                    <a:pt x="507" y="746"/>
                    <a:pt x="506" y="752"/>
                  </a:cubicBezTo>
                  <a:cubicBezTo>
                    <a:pt x="504" y="764"/>
                    <a:pt x="507" y="770"/>
                    <a:pt x="520" y="770"/>
                  </a:cubicBezTo>
                  <a:cubicBezTo>
                    <a:pt x="523" y="770"/>
                    <a:pt x="524" y="776"/>
                    <a:pt x="522" y="778"/>
                  </a:cubicBezTo>
                  <a:cubicBezTo>
                    <a:pt x="512" y="788"/>
                    <a:pt x="520" y="795"/>
                    <a:pt x="525" y="803"/>
                  </a:cubicBezTo>
                  <a:cubicBezTo>
                    <a:pt x="529" y="810"/>
                    <a:pt x="541" y="816"/>
                    <a:pt x="532" y="826"/>
                  </a:cubicBezTo>
                  <a:cubicBezTo>
                    <a:pt x="525" y="835"/>
                    <a:pt x="517" y="846"/>
                    <a:pt x="503" y="844"/>
                  </a:cubicBezTo>
                  <a:cubicBezTo>
                    <a:pt x="489" y="842"/>
                    <a:pt x="478" y="844"/>
                    <a:pt x="472" y="858"/>
                  </a:cubicBezTo>
                  <a:cubicBezTo>
                    <a:pt x="470" y="862"/>
                    <a:pt x="465" y="864"/>
                    <a:pt x="460" y="864"/>
                  </a:cubicBezTo>
                  <a:cubicBezTo>
                    <a:pt x="442" y="866"/>
                    <a:pt x="430" y="872"/>
                    <a:pt x="437" y="895"/>
                  </a:cubicBezTo>
                  <a:cubicBezTo>
                    <a:pt x="440" y="905"/>
                    <a:pt x="429" y="909"/>
                    <a:pt x="418" y="907"/>
                  </a:cubicBezTo>
                  <a:cubicBezTo>
                    <a:pt x="396" y="903"/>
                    <a:pt x="374" y="906"/>
                    <a:pt x="352" y="908"/>
                  </a:cubicBezTo>
                  <a:cubicBezTo>
                    <a:pt x="333" y="910"/>
                    <a:pt x="312" y="908"/>
                    <a:pt x="293" y="903"/>
                  </a:cubicBezTo>
                  <a:cubicBezTo>
                    <a:pt x="279" y="900"/>
                    <a:pt x="267" y="895"/>
                    <a:pt x="261" y="917"/>
                  </a:cubicBezTo>
                  <a:cubicBezTo>
                    <a:pt x="255" y="938"/>
                    <a:pt x="226" y="951"/>
                    <a:pt x="203" y="947"/>
                  </a:cubicBezTo>
                  <a:cubicBezTo>
                    <a:pt x="195" y="946"/>
                    <a:pt x="190" y="946"/>
                    <a:pt x="187" y="954"/>
                  </a:cubicBezTo>
                  <a:cubicBezTo>
                    <a:pt x="184" y="960"/>
                    <a:pt x="180" y="964"/>
                    <a:pt x="172" y="965"/>
                  </a:cubicBezTo>
                  <a:cubicBezTo>
                    <a:pt x="165" y="966"/>
                    <a:pt x="160" y="974"/>
                    <a:pt x="161" y="980"/>
                  </a:cubicBezTo>
                  <a:cubicBezTo>
                    <a:pt x="167" y="1007"/>
                    <a:pt x="144" y="1009"/>
                    <a:pt x="128" y="1016"/>
                  </a:cubicBezTo>
                  <a:cubicBezTo>
                    <a:pt x="111" y="1025"/>
                    <a:pt x="92" y="1031"/>
                    <a:pt x="72" y="1033"/>
                  </a:cubicBezTo>
                  <a:cubicBezTo>
                    <a:pt x="61" y="1035"/>
                    <a:pt x="57" y="1054"/>
                    <a:pt x="63" y="1066"/>
                  </a:cubicBezTo>
                  <a:cubicBezTo>
                    <a:pt x="66" y="1072"/>
                    <a:pt x="69" y="1078"/>
                    <a:pt x="72" y="1084"/>
                  </a:cubicBezTo>
                  <a:cubicBezTo>
                    <a:pt x="58" y="1085"/>
                    <a:pt x="44" y="1090"/>
                    <a:pt x="37" y="1071"/>
                  </a:cubicBezTo>
                  <a:cubicBezTo>
                    <a:pt x="36" y="1066"/>
                    <a:pt x="29" y="1070"/>
                    <a:pt x="25" y="1071"/>
                  </a:cubicBezTo>
                  <a:cubicBezTo>
                    <a:pt x="16" y="1073"/>
                    <a:pt x="9" y="1072"/>
                    <a:pt x="4" y="1064"/>
                  </a:cubicBezTo>
                  <a:cubicBezTo>
                    <a:pt x="0" y="1056"/>
                    <a:pt x="7" y="1053"/>
                    <a:pt x="9" y="1047"/>
                  </a:cubicBezTo>
                  <a:cubicBezTo>
                    <a:pt x="15" y="1035"/>
                    <a:pt x="15" y="1020"/>
                    <a:pt x="29" y="1012"/>
                  </a:cubicBezTo>
                  <a:cubicBezTo>
                    <a:pt x="34" y="1010"/>
                    <a:pt x="37" y="1005"/>
                    <a:pt x="43" y="1004"/>
                  </a:cubicBezTo>
                  <a:cubicBezTo>
                    <a:pt x="47" y="1004"/>
                    <a:pt x="53" y="1004"/>
                    <a:pt x="53" y="998"/>
                  </a:cubicBezTo>
                  <a:cubicBezTo>
                    <a:pt x="52" y="992"/>
                    <a:pt x="46" y="991"/>
                    <a:pt x="42" y="991"/>
                  </a:cubicBezTo>
                  <a:cubicBezTo>
                    <a:pt x="36" y="990"/>
                    <a:pt x="27" y="995"/>
                    <a:pt x="27" y="987"/>
                  </a:cubicBezTo>
                  <a:cubicBezTo>
                    <a:pt x="27" y="980"/>
                    <a:pt x="32" y="971"/>
                    <a:pt x="42" y="969"/>
                  </a:cubicBezTo>
                  <a:cubicBezTo>
                    <a:pt x="58" y="964"/>
                    <a:pt x="74" y="957"/>
                    <a:pt x="92" y="956"/>
                  </a:cubicBezTo>
                  <a:cubicBezTo>
                    <a:pt x="108" y="971"/>
                    <a:pt x="109" y="971"/>
                    <a:pt x="120" y="944"/>
                  </a:cubicBezTo>
                  <a:cubicBezTo>
                    <a:pt x="120" y="942"/>
                    <a:pt x="121" y="940"/>
                    <a:pt x="121" y="939"/>
                  </a:cubicBezTo>
                  <a:cubicBezTo>
                    <a:pt x="120" y="925"/>
                    <a:pt x="125" y="917"/>
                    <a:pt x="140" y="916"/>
                  </a:cubicBezTo>
                  <a:cubicBezTo>
                    <a:pt x="142" y="916"/>
                    <a:pt x="145" y="916"/>
                    <a:pt x="148" y="916"/>
                  </a:cubicBezTo>
                  <a:close/>
                </a:path>
              </a:pathLst>
            </a:custGeom>
            <a:solidFill>
              <a:srgbClr val="F6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208">
              <a:extLst>
                <a:ext uri="{FF2B5EF4-FFF2-40B4-BE49-F238E27FC236}">
                  <a16:creationId xmlns:a16="http://schemas.microsoft.com/office/drawing/2014/main" id="{4D23D5C0-E9AF-68BF-B43D-4A09D4CCF786}"/>
                </a:ext>
              </a:extLst>
            </p:cNvPr>
            <p:cNvSpPr/>
            <p:nvPr/>
          </p:nvSpPr>
          <p:spPr bwMode="auto">
            <a:xfrm>
              <a:off x="3794125" y="1868488"/>
              <a:ext cx="19050" cy="19050"/>
            </a:xfrm>
            <a:custGeom>
              <a:avLst/>
              <a:gdLst>
                <a:gd name="T0" fmla="*/ 46 w 46"/>
                <a:gd name="T1" fmla="*/ 13 h 41"/>
                <a:gd name="T2" fmla="*/ 45 w 46"/>
                <a:gd name="T3" fmla="*/ 19 h 41"/>
                <a:gd name="T4" fmla="*/ 26 w 46"/>
                <a:gd name="T5" fmla="*/ 41 h 41"/>
                <a:gd name="T6" fmla="*/ 0 w 46"/>
                <a:gd name="T7" fmla="*/ 29 h 41"/>
                <a:gd name="T8" fmla="*/ 31 w 46"/>
                <a:gd name="T9" fmla="*/ 10 h 41"/>
                <a:gd name="T10" fmla="*/ 46 w 46"/>
                <a:gd name="T11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41">
                  <a:moveTo>
                    <a:pt x="46" y="13"/>
                  </a:moveTo>
                  <a:cubicBezTo>
                    <a:pt x="45" y="15"/>
                    <a:pt x="45" y="17"/>
                    <a:pt x="45" y="19"/>
                  </a:cubicBezTo>
                  <a:cubicBezTo>
                    <a:pt x="28" y="17"/>
                    <a:pt x="35" y="37"/>
                    <a:pt x="26" y="41"/>
                  </a:cubicBezTo>
                  <a:cubicBezTo>
                    <a:pt x="26" y="21"/>
                    <a:pt x="13" y="24"/>
                    <a:pt x="0" y="29"/>
                  </a:cubicBezTo>
                  <a:cubicBezTo>
                    <a:pt x="5" y="1"/>
                    <a:pt x="7" y="0"/>
                    <a:pt x="31" y="10"/>
                  </a:cubicBezTo>
                  <a:cubicBezTo>
                    <a:pt x="35" y="12"/>
                    <a:pt x="41" y="12"/>
                    <a:pt x="46" y="13"/>
                  </a:cubicBezTo>
                  <a:close/>
                </a:path>
              </a:pathLst>
            </a:custGeom>
            <a:solidFill>
              <a:srgbClr val="F8C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209">
              <a:extLst>
                <a:ext uri="{FF2B5EF4-FFF2-40B4-BE49-F238E27FC236}">
                  <a16:creationId xmlns:a16="http://schemas.microsoft.com/office/drawing/2014/main" id="{353D9F78-73AD-B929-9E7F-0C66D2A26B5C}"/>
                </a:ext>
              </a:extLst>
            </p:cNvPr>
            <p:cNvSpPr/>
            <p:nvPr/>
          </p:nvSpPr>
          <p:spPr bwMode="auto">
            <a:xfrm>
              <a:off x="4044950" y="1525588"/>
              <a:ext cx="28575" cy="20637"/>
            </a:xfrm>
            <a:custGeom>
              <a:avLst/>
              <a:gdLst>
                <a:gd name="T0" fmla="*/ 21 w 65"/>
                <a:gd name="T1" fmla="*/ 13 h 45"/>
                <a:gd name="T2" fmla="*/ 38 w 65"/>
                <a:gd name="T3" fmla="*/ 14 h 45"/>
                <a:gd name="T4" fmla="*/ 65 w 65"/>
                <a:gd name="T5" fmla="*/ 1 h 45"/>
                <a:gd name="T6" fmla="*/ 7 w 65"/>
                <a:gd name="T7" fmla="*/ 40 h 45"/>
                <a:gd name="T8" fmla="*/ 1 w 65"/>
                <a:gd name="T9" fmla="*/ 33 h 45"/>
                <a:gd name="T10" fmla="*/ 21 w 65"/>
                <a:gd name="T11" fmla="*/ 1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45">
                  <a:moveTo>
                    <a:pt x="21" y="13"/>
                  </a:moveTo>
                  <a:cubicBezTo>
                    <a:pt x="26" y="22"/>
                    <a:pt x="31" y="20"/>
                    <a:pt x="38" y="14"/>
                  </a:cubicBezTo>
                  <a:cubicBezTo>
                    <a:pt x="46" y="8"/>
                    <a:pt x="54" y="0"/>
                    <a:pt x="65" y="1"/>
                  </a:cubicBezTo>
                  <a:cubicBezTo>
                    <a:pt x="51" y="20"/>
                    <a:pt x="26" y="26"/>
                    <a:pt x="7" y="40"/>
                  </a:cubicBezTo>
                  <a:cubicBezTo>
                    <a:pt x="0" y="45"/>
                    <a:pt x="3" y="36"/>
                    <a:pt x="1" y="33"/>
                  </a:cubicBezTo>
                  <a:cubicBezTo>
                    <a:pt x="12" y="29"/>
                    <a:pt x="12" y="17"/>
                    <a:pt x="21" y="13"/>
                  </a:cubicBezTo>
                  <a:close/>
                </a:path>
              </a:pathLst>
            </a:custGeom>
            <a:solidFill>
              <a:srgbClr val="F8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210">
              <a:extLst>
                <a:ext uri="{FF2B5EF4-FFF2-40B4-BE49-F238E27FC236}">
                  <a16:creationId xmlns:a16="http://schemas.microsoft.com/office/drawing/2014/main" id="{DA1320F3-4B13-11F5-7F27-443E9313381C}"/>
                </a:ext>
              </a:extLst>
            </p:cNvPr>
            <p:cNvSpPr/>
            <p:nvPr/>
          </p:nvSpPr>
          <p:spPr bwMode="auto">
            <a:xfrm>
              <a:off x="3638550" y="2303463"/>
              <a:ext cx="11112" cy="7937"/>
            </a:xfrm>
            <a:custGeom>
              <a:avLst/>
              <a:gdLst>
                <a:gd name="T0" fmla="*/ 14 w 25"/>
                <a:gd name="T1" fmla="*/ 0 h 17"/>
                <a:gd name="T2" fmla="*/ 25 w 25"/>
                <a:gd name="T3" fmla="*/ 9 h 17"/>
                <a:gd name="T4" fmla="*/ 13 w 25"/>
                <a:gd name="T5" fmla="*/ 16 h 17"/>
                <a:gd name="T6" fmla="*/ 1 w 25"/>
                <a:gd name="T7" fmla="*/ 7 h 17"/>
                <a:gd name="T8" fmla="*/ 14 w 2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7">
                  <a:moveTo>
                    <a:pt x="14" y="0"/>
                  </a:moveTo>
                  <a:cubicBezTo>
                    <a:pt x="20" y="0"/>
                    <a:pt x="25" y="3"/>
                    <a:pt x="25" y="9"/>
                  </a:cubicBezTo>
                  <a:cubicBezTo>
                    <a:pt x="25" y="17"/>
                    <a:pt x="18" y="16"/>
                    <a:pt x="13" y="16"/>
                  </a:cubicBezTo>
                  <a:cubicBezTo>
                    <a:pt x="7" y="16"/>
                    <a:pt x="0" y="15"/>
                    <a:pt x="1" y="7"/>
                  </a:cubicBezTo>
                  <a:cubicBezTo>
                    <a:pt x="2" y="1"/>
                    <a:pt x="9" y="0"/>
                    <a:pt x="14" y="0"/>
                  </a:cubicBezTo>
                  <a:close/>
                </a:path>
              </a:pathLst>
            </a:custGeom>
            <a:solidFill>
              <a:srgbClr val="F6E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211">
              <a:extLst>
                <a:ext uri="{FF2B5EF4-FFF2-40B4-BE49-F238E27FC236}">
                  <a16:creationId xmlns:a16="http://schemas.microsoft.com/office/drawing/2014/main" id="{A55EC50B-AD55-4DE8-9034-A78F7218778F}"/>
                </a:ext>
              </a:extLst>
            </p:cNvPr>
            <p:cNvSpPr/>
            <p:nvPr/>
          </p:nvSpPr>
          <p:spPr bwMode="auto">
            <a:xfrm>
              <a:off x="3935413" y="2170113"/>
              <a:ext cx="11112" cy="22225"/>
            </a:xfrm>
            <a:custGeom>
              <a:avLst/>
              <a:gdLst>
                <a:gd name="T0" fmla="*/ 2 w 26"/>
                <a:gd name="T1" fmla="*/ 50 h 50"/>
                <a:gd name="T2" fmla="*/ 3 w 26"/>
                <a:gd name="T3" fmla="*/ 12 h 50"/>
                <a:gd name="T4" fmla="*/ 9 w 26"/>
                <a:gd name="T5" fmla="*/ 3 h 50"/>
                <a:gd name="T6" fmla="*/ 24 w 26"/>
                <a:gd name="T7" fmla="*/ 8 h 50"/>
                <a:gd name="T8" fmla="*/ 2 w 26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50">
                  <a:moveTo>
                    <a:pt x="2" y="50"/>
                  </a:moveTo>
                  <a:cubicBezTo>
                    <a:pt x="5" y="36"/>
                    <a:pt x="12" y="24"/>
                    <a:pt x="3" y="12"/>
                  </a:cubicBezTo>
                  <a:cubicBezTo>
                    <a:pt x="0" y="7"/>
                    <a:pt x="3" y="3"/>
                    <a:pt x="9" y="3"/>
                  </a:cubicBezTo>
                  <a:cubicBezTo>
                    <a:pt x="15" y="3"/>
                    <a:pt x="25" y="0"/>
                    <a:pt x="24" y="8"/>
                  </a:cubicBezTo>
                  <a:cubicBezTo>
                    <a:pt x="21" y="22"/>
                    <a:pt x="26" y="42"/>
                    <a:pt x="2" y="50"/>
                  </a:cubicBezTo>
                  <a:close/>
                </a:path>
              </a:pathLst>
            </a:custGeom>
            <a:solidFill>
              <a:srgbClr val="F6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212">
              <a:extLst>
                <a:ext uri="{FF2B5EF4-FFF2-40B4-BE49-F238E27FC236}">
                  <a16:creationId xmlns:a16="http://schemas.microsoft.com/office/drawing/2014/main" id="{286EDFEF-81AC-D55F-BE2B-C41863FF3E6D}"/>
                </a:ext>
              </a:extLst>
            </p:cNvPr>
            <p:cNvSpPr/>
            <p:nvPr/>
          </p:nvSpPr>
          <p:spPr bwMode="auto">
            <a:xfrm>
              <a:off x="3738563" y="2020888"/>
              <a:ext cx="11112" cy="12700"/>
            </a:xfrm>
            <a:custGeom>
              <a:avLst/>
              <a:gdLst>
                <a:gd name="T0" fmla="*/ 25 w 25"/>
                <a:gd name="T1" fmla="*/ 10 h 28"/>
                <a:gd name="T2" fmla="*/ 13 w 25"/>
                <a:gd name="T3" fmla="*/ 28 h 28"/>
                <a:gd name="T4" fmla="*/ 0 w 25"/>
                <a:gd name="T5" fmla="*/ 17 h 28"/>
                <a:gd name="T6" fmla="*/ 17 w 25"/>
                <a:gd name="T7" fmla="*/ 1 h 28"/>
                <a:gd name="T8" fmla="*/ 25 w 25"/>
                <a:gd name="T9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8">
                  <a:moveTo>
                    <a:pt x="25" y="10"/>
                  </a:moveTo>
                  <a:cubicBezTo>
                    <a:pt x="22" y="16"/>
                    <a:pt x="24" y="27"/>
                    <a:pt x="13" y="28"/>
                  </a:cubicBezTo>
                  <a:cubicBezTo>
                    <a:pt x="6" y="28"/>
                    <a:pt x="0" y="23"/>
                    <a:pt x="0" y="17"/>
                  </a:cubicBezTo>
                  <a:cubicBezTo>
                    <a:pt x="1" y="8"/>
                    <a:pt x="8" y="2"/>
                    <a:pt x="17" y="1"/>
                  </a:cubicBezTo>
                  <a:cubicBezTo>
                    <a:pt x="22" y="0"/>
                    <a:pt x="25" y="4"/>
                    <a:pt x="25" y="10"/>
                  </a:cubicBezTo>
                  <a:close/>
                </a:path>
              </a:pathLst>
            </a:custGeom>
            <a:solidFill>
              <a:srgbClr val="F6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213">
              <a:extLst>
                <a:ext uri="{FF2B5EF4-FFF2-40B4-BE49-F238E27FC236}">
                  <a16:creationId xmlns:a16="http://schemas.microsoft.com/office/drawing/2014/main" id="{C20EA538-9EE5-429D-C1A6-0CFF1ACBBE4B}"/>
                </a:ext>
              </a:extLst>
            </p:cNvPr>
            <p:cNvSpPr/>
            <p:nvPr/>
          </p:nvSpPr>
          <p:spPr bwMode="auto">
            <a:xfrm>
              <a:off x="3740150" y="2038350"/>
              <a:ext cx="7937" cy="4762"/>
            </a:xfrm>
            <a:custGeom>
              <a:avLst/>
              <a:gdLst>
                <a:gd name="T0" fmla="*/ 17 w 17"/>
                <a:gd name="T1" fmla="*/ 8 h 12"/>
                <a:gd name="T2" fmla="*/ 10 w 17"/>
                <a:gd name="T3" fmla="*/ 12 h 12"/>
                <a:gd name="T4" fmla="*/ 1 w 17"/>
                <a:gd name="T5" fmla="*/ 6 h 12"/>
                <a:gd name="T6" fmla="*/ 9 w 17"/>
                <a:gd name="T7" fmla="*/ 1 h 12"/>
                <a:gd name="T8" fmla="*/ 17 w 17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17" y="8"/>
                  </a:moveTo>
                  <a:cubicBezTo>
                    <a:pt x="16" y="12"/>
                    <a:pt x="13" y="12"/>
                    <a:pt x="10" y="12"/>
                  </a:cubicBezTo>
                  <a:cubicBezTo>
                    <a:pt x="5" y="12"/>
                    <a:pt x="1" y="10"/>
                    <a:pt x="1" y="6"/>
                  </a:cubicBezTo>
                  <a:cubicBezTo>
                    <a:pt x="0" y="0"/>
                    <a:pt x="5" y="0"/>
                    <a:pt x="9" y="1"/>
                  </a:cubicBezTo>
                  <a:cubicBezTo>
                    <a:pt x="13" y="1"/>
                    <a:pt x="16" y="3"/>
                    <a:pt x="17" y="8"/>
                  </a:cubicBezTo>
                  <a:close/>
                </a:path>
              </a:pathLst>
            </a:custGeom>
            <a:solidFill>
              <a:srgbClr val="F4D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214">
              <a:extLst>
                <a:ext uri="{FF2B5EF4-FFF2-40B4-BE49-F238E27FC236}">
                  <a16:creationId xmlns:a16="http://schemas.microsoft.com/office/drawing/2014/main" id="{A67F5CD4-F244-EF0D-2342-5E598289F907}"/>
                </a:ext>
              </a:extLst>
            </p:cNvPr>
            <p:cNvSpPr/>
            <p:nvPr/>
          </p:nvSpPr>
          <p:spPr bwMode="auto">
            <a:xfrm>
              <a:off x="4140200" y="1208088"/>
              <a:ext cx="7937" cy="7937"/>
            </a:xfrm>
            <a:custGeom>
              <a:avLst/>
              <a:gdLst>
                <a:gd name="T0" fmla="*/ 19 w 19"/>
                <a:gd name="T1" fmla="*/ 18 h 18"/>
                <a:gd name="T2" fmla="*/ 0 w 19"/>
                <a:gd name="T3" fmla="*/ 6 h 18"/>
                <a:gd name="T4" fmla="*/ 8 w 19"/>
                <a:gd name="T5" fmla="*/ 1 h 18"/>
                <a:gd name="T6" fmla="*/ 19 w 19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8">
                  <a:moveTo>
                    <a:pt x="19" y="18"/>
                  </a:moveTo>
                  <a:cubicBezTo>
                    <a:pt x="9" y="16"/>
                    <a:pt x="1" y="15"/>
                    <a:pt x="0" y="6"/>
                  </a:cubicBezTo>
                  <a:cubicBezTo>
                    <a:pt x="0" y="4"/>
                    <a:pt x="6" y="0"/>
                    <a:pt x="8" y="1"/>
                  </a:cubicBezTo>
                  <a:cubicBezTo>
                    <a:pt x="18" y="2"/>
                    <a:pt x="15" y="10"/>
                    <a:pt x="19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215">
              <a:extLst>
                <a:ext uri="{FF2B5EF4-FFF2-40B4-BE49-F238E27FC236}">
                  <a16:creationId xmlns:a16="http://schemas.microsoft.com/office/drawing/2014/main" id="{650E3C17-6ACC-70D8-DFE7-E750AE0451E0}"/>
                </a:ext>
              </a:extLst>
            </p:cNvPr>
            <p:cNvSpPr/>
            <p:nvPr/>
          </p:nvSpPr>
          <p:spPr bwMode="auto">
            <a:xfrm>
              <a:off x="3597275" y="2168525"/>
              <a:ext cx="7937" cy="6350"/>
            </a:xfrm>
            <a:custGeom>
              <a:avLst/>
              <a:gdLst>
                <a:gd name="T0" fmla="*/ 9 w 17"/>
                <a:gd name="T1" fmla="*/ 0 h 15"/>
                <a:gd name="T2" fmla="*/ 17 w 17"/>
                <a:gd name="T3" fmla="*/ 10 h 15"/>
                <a:gd name="T4" fmla="*/ 9 w 17"/>
                <a:gd name="T5" fmla="*/ 15 h 15"/>
                <a:gd name="T6" fmla="*/ 1 w 17"/>
                <a:gd name="T7" fmla="*/ 6 h 15"/>
                <a:gd name="T8" fmla="*/ 9 w 17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9" y="0"/>
                  </a:moveTo>
                  <a:cubicBezTo>
                    <a:pt x="13" y="2"/>
                    <a:pt x="17" y="5"/>
                    <a:pt x="17" y="10"/>
                  </a:cubicBezTo>
                  <a:cubicBezTo>
                    <a:pt x="17" y="14"/>
                    <a:pt x="13" y="15"/>
                    <a:pt x="9" y="15"/>
                  </a:cubicBezTo>
                  <a:cubicBezTo>
                    <a:pt x="4" y="14"/>
                    <a:pt x="0" y="12"/>
                    <a:pt x="1" y="6"/>
                  </a:cubicBezTo>
                  <a:cubicBezTo>
                    <a:pt x="2" y="2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F4D3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216">
              <a:extLst>
                <a:ext uri="{FF2B5EF4-FFF2-40B4-BE49-F238E27FC236}">
                  <a16:creationId xmlns:a16="http://schemas.microsoft.com/office/drawing/2014/main" id="{B5789374-8012-56E0-3E77-C0DCD96AEAEA}"/>
                </a:ext>
              </a:extLst>
            </p:cNvPr>
            <p:cNvSpPr/>
            <p:nvPr/>
          </p:nvSpPr>
          <p:spPr bwMode="auto">
            <a:xfrm>
              <a:off x="3692525" y="2051050"/>
              <a:ext cx="6350" cy="4762"/>
            </a:xfrm>
            <a:custGeom>
              <a:avLst/>
              <a:gdLst>
                <a:gd name="T0" fmla="*/ 15 w 15"/>
                <a:gd name="T1" fmla="*/ 6 h 11"/>
                <a:gd name="T2" fmla="*/ 8 w 15"/>
                <a:gd name="T3" fmla="*/ 11 h 11"/>
                <a:gd name="T4" fmla="*/ 0 w 15"/>
                <a:gd name="T5" fmla="*/ 6 h 11"/>
                <a:gd name="T6" fmla="*/ 8 w 15"/>
                <a:gd name="T7" fmla="*/ 0 h 11"/>
                <a:gd name="T8" fmla="*/ 15 w 15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1">
                  <a:moveTo>
                    <a:pt x="15" y="6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1" y="10"/>
                    <a:pt x="0" y="6"/>
                  </a:cubicBezTo>
                  <a:cubicBezTo>
                    <a:pt x="0" y="1"/>
                    <a:pt x="4" y="0"/>
                    <a:pt x="8" y="0"/>
                  </a:cubicBezTo>
                  <a:cubicBezTo>
                    <a:pt x="12" y="0"/>
                    <a:pt x="14" y="2"/>
                    <a:pt x="1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217">
              <a:extLst>
                <a:ext uri="{FF2B5EF4-FFF2-40B4-BE49-F238E27FC236}">
                  <a16:creationId xmlns:a16="http://schemas.microsoft.com/office/drawing/2014/main" id="{BD5337DF-818C-0913-A604-C183E24DB2F8}"/>
                </a:ext>
              </a:extLst>
            </p:cNvPr>
            <p:cNvSpPr/>
            <p:nvPr/>
          </p:nvSpPr>
          <p:spPr bwMode="auto">
            <a:xfrm>
              <a:off x="4611688" y="1022350"/>
              <a:ext cx="146050" cy="193675"/>
            </a:xfrm>
            <a:custGeom>
              <a:avLst/>
              <a:gdLst>
                <a:gd name="T0" fmla="*/ 84 w 334"/>
                <a:gd name="T1" fmla="*/ 445 h 445"/>
                <a:gd name="T2" fmla="*/ 23 w 334"/>
                <a:gd name="T3" fmla="*/ 409 h 445"/>
                <a:gd name="T4" fmla="*/ 9 w 334"/>
                <a:gd name="T5" fmla="*/ 375 h 445"/>
                <a:gd name="T6" fmla="*/ 17 w 334"/>
                <a:gd name="T7" fmla="*/ 361 h 445"/>
                <a:gd name="T8" fmla="*/ 34 w 334"/>
                <a:gd name="T9" fmla="*/ 347 h 445"/>
                <a:gd name="T10" fmla="*/ 83 w 334"/>
                <a:gd name="T11" fmla="*/ 350 h 445"/>
                <a:gd name="T12" fmla="*/ 78 w 334"/>
                <a:gd name="T13" fmla="*/ 316 h 445"/>
                <a:gd name="T14" fmla="*/ 46 w 334"/>
                <a:gd name="T15" fmla="*/ 311 h 445"/>
                <a:gd name="T16" fmla="*/ 69 w 334"/>
                <a:gd name="T17" fmla="*/ 295 h 445"/>
                <a:gd name="T18" fmla="*/ 50 w 334"/>
                <a:gd name="T19" fmla="*/ 284 h 445"/>
                <a:gd name="T20" fmla="*/ 72 w 334"/>
                <a:gd name="T21" fmla="*/ 270 h 445"/>
                <a:gd name="T22" fmla="*/ 74 w 334"/>
                <a:gd name="T23" fmla="*/ 280 h 445"/>
                <a:gd name="T24" fmla="*/ 107 w 334"/>
                <a:gd name="T25" fmla="*/ 266 h 445"/>
                <a:gd name="T26" fmla="*/ 128 w 334"/>
                <a:gd name="T27" fmla="*/ 271 h 445"/>
                <a:gd name="T28" fmla="*/ 94 w 334"/>
                <a:gd name="T29" fmla="*/ 253 h 445"/>
                <a:gd name="T30" fmla="*/ 94 w 334"/>
                <a:gd name="T31" fmla="*/ 241 h 445"/>
                <a:gd name="T32" fmla="*/ 157 w 334"/>
                <a:gd name="T33" fmla="*/ 236 h 445"/>
                <a:gd name="T34" fmla="*/ 158 w 334"/>
                <a:gd name="T35" fmla="*/ 217 h 445"/>
                <a:gd name="T36" fmla="*/ 139 w 334"/>
                <a:gd name="T37" fmla="*/ 189 h 445"/>
                <a:gd name="T38" fmla="*/ 172 w 334"/>
                <a:gd name="T39" fmla="*/ 198 h 445"/>
                <a:gd name="T40" fmla="*/ 213 w 334"/>
                <a:gd name="T41" fmla="*/ 197 h 445"/>
                <a:gd name="T42" fmla="*/ 212 w 334"/>
                <a:gd name="T43" fmla="*/ 160 h 445"/>
                <a:gd name="T44" fmla="*/ 207 w 334"/>
                <a:gd name="T45" fmla="*/ 118 h 445"/>
                <a:gd name="T46" fmla="*/ 228 w 334"/>
                <a:gd name="T47" fmla="*/ 69 h 445"/>
                <a:gd name="T48" fmla="*/ 217 w 334"/>
                <a:gd name="T49" fmla="*/ 80 h 445"/>
                <a:gd name="T50" fmla="*/ 210 w 334"/>
                <a:gd name="T51" fmla="*/ 76 h 445"/>
                <a:gd name="T52" fmla="*/ 184 w 334"/>
                <a:gd name="T53" fmla="*/ 43 h 445"/>
                <a:gd name="T54" fmla="*/ 177 w 334"/>
                <a:gd name="T55" fmla="*/ 21 h 445"/>
                <a:gd name="T56" fmla="*/ 223 w 334"/>
                <a:gd name="T57" fmla="*/ 16 h 445"/>
                <a:gd name="T58" fmla="*/ 265 w 334"/>
                <a:gd name="T59" fmla="*/ 39 h 445"/>
                <a:gd name="T60" fmla="*/ 275 w 334"/>
                <a:gd name="T61" fmla="*/ 25 h 445"/>
                <a:gd name="T62" fmla="*/ 290 w 334"/>
                <a:gd name="T63" fmla="*/ 14 h 445"/>
                <a:gd name="T64" fmla="*/ 332 w 334"/>
                <a:gd name="T65" fmla="*/ 57 h 445"/>
                <a:gd name="T66" fmla="*/ 328 w 334"/>
                <a:gd name="T67" fmla="*/ 109 h 445"/>
                <a:gd name="T68" fmla="*/ 325 w 334"/>
                <a:gd name="T69" fmla="*/ 141 h 445"/>
                <a:gd name="T70" fmla="*/ 320 w 334"/>
                <a:gd name="T71" fmla="*/ 165 h 445"/>
                <a:gd name="T72" fmla="*/ 292 w 334"/>
                <a:gd name="T73" fmla="*/ 229 h 445"/>
                <a:gd name="T74" fmla="*/ 268 w 334"/>
                <a:gd name="T75" fmla="*/ 243 h 445"/>
                <a:gd name="T76" fmla="*/ 243 w 334"/>
                <a:gd name="T77" fmla="*/ 251 h 445"/>
                <a:gd name="T78" fmla="*/ 206 w 334"/>
                <a:gd name="T79" fmla="*/ 243 h 445"/>
                <a:gd name="T80" fmla="*/ 184 w 334"/>
                <a:gd name="T81" fmla="*/ 247 h 445"/>
                <a:gd name="T82" fmla="*/ 143 w 334"/>
                <a:gd name="T83" fmla="*/ 295 h 445"/>
                <a:gd name="T84" fmla="*/ 174 w 334"/>
                <a:gd name="T85" fmla="*/ 308 h 445"/>
                <a:gd name="T86" fmla="*/ 170 w 334"/>
                <a:gd name="T87" fmla="*/ 285 h 445"/>
                <a:gd name="T88" fmla="*/ 207 w 334"/>
                <a:gd name="T89" fmla="*/ 253 h 445"/>
                <a:gd name="T90" fmla="*/ 236 w 334"/>
                <a:gd name="T91" fmla="*/ 281 h 445"/>
                <a:gd name="T92" fmla="*/ 210 w 334"/>
                <a:gd name="T93" fmla="*/ 310 h 445"/>
                <a:gd name="T94" fmla="*/ 172 w 334"/>
                <a:gd name="T95" fmla="*/ 357 h 445"/>
                <a:gd name="T96" fmla="*/ 128 w 334"/>
                <a:gd name="T97" fmla="*/ 405 h 445"/>
                <a:gd name="T98" fmla="*/ 108 w 334"/>
                <a:gd name="T99" fmla="*/ 417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4" h="445">
                  <a:moveTo>
                    <a:pt x="108" y="417"/>
                  </a:moveTo>
                  <a:cubicBezTo>
                    <a:pt x="95" y="421"/>
                    <a:pt x="95" y="437"/>
                    <a:pt x="84" y="445"/>
                  </a:cubicBezTo>
                  <a:cubicBezTo>
                    <a:pt x="85" y="415"/>
                    <a:pt x="84" y="414"/>
                    <a:pt x="52" y="414"/>
                  </a:cubicBezTo>
                  <a:cubicBezTo>
                    <a:pt x="42" y="414"/>
                    <a:pt x="33" y="412"/>
                    <a:pt x="23" y="409"/>
                  </a:cubicBezTo>
                  <a:cubicBezTo>
                    <a:pt x="15" y="406"/>
                    <a:pt x="10" y="402"/>
                    <a:pt x="14" y="393"/>
                  </a:cubicBezTo>
                  <a:cubicBezTo>
                    <a:pt x="18" y="385"/>
                    <a:pt x="14" y="381"/>
                    <a:pt x="9" y="375"/>
                  </a:cubicBezTo>
                  <a:cubicBezTo>
                    <a:pt x="6" y="372"/>
                    <a:pt x="0" y="370"/>
                    <a:pt x="4" y="364"/>
                  </a:cubicBezTo>
                  <a:cubicBezTo>
                    <a:pt x="7" y="360"/>
                    <a:pt x="12" y="361"/>
                    <a:pt x="17" y="361"/>
                  </a:cubicBezTo>
                  <a:cubicBezTo>
                    <a:pt x="26" y="360"/>
                    <a:pt x="35" y="363"/>
                    <a:pt x="45" y="358"/>
                  </a:cubicBezTo>
                  <a:cubicBezTo>
                    <a:pt x="45" y="350"/>
                    <a:pt x="35" y="355"/>
                    <a:pt x="34" y="347"/>
                  </a:cubicBezTo>
                  <a:cubicBezTo>
                    <a:pt x="45" y="344"/>
                    <a:pt x="55" y="341"/>
                    <a:pt x="64" y="351"/>
                  </a:cubicBezTo>
                  <a:cubicBezTo>
                    <a:pt x="71" y="359"/>
                    <a:pt x="78" y="358"/>
                    <a:pt x="83" y="350"/>
                  </a:cubicBezTo>
                  <a:cubicBezTo>
                    <a:pt x="90" y="337"/>
                    <a:pt x="77" y="343"/>
                    <a:pt x="74" y="340"/>
                  </a:cubicBezTo>
                  <a:cubicBezTo>
                    <a:pt x="60" y="329"/>
                    <a:pt x="79" y="326"/>
                    <a:pt x="78" y="316"/>
                  </a:cubicBezTo>
                  <a:cubicBezTo>
                    <a:pt x="73" y="318"/>
                    <a:pt x="68" y="321"/>
                    <a:pt x="64" y="320"/>
                  </a:cubicBezTo>
                  <a:cubicBezTo>
                    <a:pt x="57" y="319"/>
                    <a:pt x="47" y="319"/>
                    <a:pt x="46" y="311"/>
                  </a:cubicBezTo>
                  <a:cubicBezTo>
                    <a:pt x="44" y="302"/>
                    <a:pt x="55" y="306"/>
                    <a:pt x="59" y="303"/>
                  </a:cubicBezTo>
                  <a:cubicBezTo>
                    <a:pt x="63" y="301"/>
                    <a:pt x="69" y="300"/>
                    <a:pt x="69" y="295"/>
                  </a:cubicBezTo>
                  <a:cubicBezTo>
                    <a:pt x="70" y="290"/>
                    <a:pt x="65" y="289"/>
                    <a:pt x="61" y="289"/>
                  </a:cubicBezTo>
                  <a:cubicBezTo>
                    <a:pt x="57" y="288"/>
                    <a:pt x="49" y="290"/>
                    <a:pt x="50" y="284"/>
                  </a:cubicBezTo>
                  <a:cubicBezTo>
                    <a:pt x="51" y="278"/>
                    <a:pt x="57" y="272"/>
                    <a:pt x="62" y="268"/>
                  </a:cubicBezTo>
                  <a:cubicBezTo>
                    <a:pt x="66" y="264"/>
                    <a:pt x="69" y="268"/>
                    <a:pt x="72" y="270"/>
                  </a:cubicBezTo>
                  <a:cubicBezTo>
                    <a:pt x="73" y="272"/>
                    <a:pt x="75" y="275"/>
                    <a:pt x="76" y="277"/>
                  </a:cubicBezTo>
                  <a:cubicBezTo>
                    <a:pt x="75" y="278"/>
                    <a:pt x="75" y="279"/>
                    <a:pt x="74" y="280"/>
                  </a:cubicBezTo>
                  <a:cubicBezTo>
                    <a:pt x="75" y="279"/>
                    <a:pt x="76" y="278"/>
                    <a:pt x="76" y="277"/>
                  </a:cubicBezTo>
                  <a:cubicBezTo>
                    <a:pt x="88" y="279"/>
                    <a:pt x="98" y="272"/>
                    <a:pt x="107" y="266"/>
                  </a:cubicBezTo>
                  <a:cubicBezTo>
                    <a:pt x="116" y="268"/>
                    <a:pt x="97" y="281"/>
                    <a:pt x="113" y="281"/>
                  </a:cubicBezTo>
                  <a:cubicBezTo>
                    <a:pt x="120" y="281"/>
                    <a:pt x="129" y="278"/>
                    <a:pt x="128" y="271"/>
                  </a:cubicBezTo>
                  <a:cubicBezTo>
                    <a:pt x="127" y="263"/>
                    <a:pt x="120" y="256"/>
                    <a:pt x="112" y="253"/>
                  </a:cubicBezTo>
                  <a:cubicBezTo>
                    <a:pt x="107" y="251"/>
                    <a:pt x="100" y="253"/>
                    <a:pt x="94" y="253"/>
                  </a:cubicBezTo>
                  <a:cubicBezTo>
                    <a:pt x="89" y="252"/>
                    <a:pt x="82" y="254"/>
                    <a:pt x="82" y="247"/>
                  </a:cubicBezTo>
                  <a:cubicBezTo>
                    <a:pt x="81" y="239"/>
                    <a:pt x="89" y="240"/>
                    <a:pt x="94" y="241"/>
                  </a:cubicBezTo>
                  <a:cubicBezTo>
                    <a:pt x="113" y="243"/>
                    <a:pt x="129" y="236"/>
                    <a:pt x="140" y="221"/>
                  </a:cubicBezTo>
                  <a:cubicBezTo>
                    <a:pt x="144" y="228"/>
                    <a:pt x="141" y="243"/>
                    <a:pt x="157" y="236"/>
                  </a:cubicBezTo>
                  <a:cubicBezTo>
                    <a:pt x="151" y="233"/>
                    <a:pt x="145" y="229"/>
                    <a:pt x="148" y="221"/>
                  </a:cubicBezTo>
                  <a:cubicBezTo>
                    <a:pt x="152" y="220"/>
                    <a:pt x="158" y="222"/>
                    <a:pt x="158" y="217"/>
                  </a:cubicBezTo>
                  <a:cubicBezTo>
                    <a:pt x="159" y="211"/>
                    <a:pt x="155" y="206"/>
                    <a:pt x="150" y="202"/>
                  </a:cubicBezTo>
                  <a:cubicBezTo>
                    <a:pt x="146" y="198"/>
                    <a:pt x="135" y="199"/>
                    <a:pt x="139" y="189"/>
                  </a:cubicBezTo>
                  <a:cubicBezTo>
                    <a:pt x="142" y="183"/>
                    <a:pt x="150" y="184"/>
                    <a:pt x="155" y="185"/>
                  </a:cubicBezTo>
                  <a:cubicBezTo>
                    <a:pt x="163" y="186"/>
                    <a:pt x="171" y="186"/>
                    <a:pt x="172" y="198"/>
                  </a:cubicBezTo>
                  <a:cubicBezTo>
                    <a:pt x="172" y="210"/>
                    <a:pt x="204" y="222"/>
                    <a:pt x="213" y="215"/>
                  </a:cubicBezTo>
                  <a:cubicBezTo>
                    <a:pt x="219" y="209"/>
                    <a:pt x="214" y="203"/>
                    <a:pt x="213" y="197"/>
                  </a:cubicBezTo>
                  <a:cubicBezTo>
                    <a:pt x="212" y="189"/>
                    <a:pt x="203" y="182"/>
                    <a:pt x="216" y="175"/>
                  </a:cubicBezTo>
                  <a:cubicBezTo>
                    <a:pt x="225" y="171"/>
                    <a:pt x="218" y="161"/>
                    <a:pt x="212" y="160"/>
                  </a:cubicBezTo>
                  <a:cubicBezTo>
                    <a:pt x="202" y="159"/>
                    <a:pt x="190" y="156"/>
                    <a:pt x="192" y="147"/>
                  </a:cubicBezTo>
                  <a:cubicBezTo>
                    <a:pt x="193" y="137"/>
                    <a:pt x="197" y="126"/>
                    <a:pt x="207" y="118"/>
                  </a:cubicBezTo>
                  <a:cubicBezTo>
                    <a:pt x="217" y="111"/>
                    <a:pt x="225" y="102"/>
                    <a:pt x="234" y="93"/>
                  </a:cubicBezTo>
                  <a:cubicBezTo>
                    <a:pt x="244" y="82"/>
                    <a:pt x="241" y="74"/>
                    <a:pt x="228" y="69"/>
                  </a:cubicBezTo>
                  <a:cubicBezTo>
                    <a:pt x="223" y="66"/>
                    <a:pt x="223" y="69"/>
                    <a:pt x="224" y="73"/>
                  </a:cubicBezTo>
                  <a:cubicBezTo>
                    <a:pt x="222" y="75"/>
                    <a:pt x="219" y="77"/>
                    <a:pt x="217" y="80"/>
                  </a:cubicBezTo>
                  <a:cubicBezTo>
                    <a:pt x="215" y="82"/>
                    <a:pt x="216" y="89"/>
                    <a:pt x="210" y="87"/>
                  </a:cubicBezTo>
                  <a:cubicBezTo>
                    <a:pt x="203" y="84"/>
                    <a:pt x="208" y="80"/>
                    <a:pt x="210" y="76"/>
                  </a:cubicBezTo>
                  <a:cubicBezTo>
                    <a:pt x="213" y="68"/>
                    <a:pt x="211" y="66"/>
                    <a:pt x="203" y="65"/>
                  </a:cubicBezTo>
                  <a:cubicBezTo>
                    <a:pt x="190" y="64"/>
                    <a:pt x="181" y="60"/>
                    <a:pt x="184" y="43"/>
                  </a:cubicBezTo>
                  <a:cubicBezTo>
                    <a:pt x="188" y="26"/>
                    <a:pt x="169" y="36"/>
                    <a:pt x="164" y="29"/>
                  </a:cubicBezTo>
                  <a:cubicBezTo>
                    <a:pt x="165" y="21"/>
                    <a:pt x="163" y="6"/>
                    <a:pt x="177" y="21"/>
                  </a:cubicBezTo>
                  <a:cubicBezTo>
                    <a:pt x="182" y="26"/>
                    <a:pt x="188" y="27"/>
                    <a:pt x="192" y="19"/>
                  </a:cubicBezTo>
                  <a:cubicBezTo>
                    <a:pt x="200" y="0"/>
                    <a:pt x="212" y="11"/>
                    <a:pt x="223" y="16"/>
                  </a:cubicBezTo>
                  <a:cubicBezTo>
                    <a:pt x="226" y="17"/>
                    <a:pt x="230" y="24"/>
                    <a:pt x="231" y="23"/>
                  </a:cubicBezTo>
                  <a:cubicBezTo>
                    <a:pt x="251" y="9"/>
                    <a:pt x="257" y="26"/>
                    <a:pt x="265" y="39"/>
                  </a:cubicBezTo>
                  <a:cubicBezTo>
                    <a:pt x="266" y="40"/>
                    <a:pt x="271" y="40"/>
                    <a:pt x="273" y="39"/>
                  </a:cubicBezTo>
                  <a:cubicBezTo>
                    <a:pt x="278" y="36"/>
                    <a:pt x="277" y="29"/>
                    <a:pt x="275" y="25"/>
                  </a:cubicBezTo>
                  <a:cubicBezTo>
                    <a:pt x="273" y="16"/>
                    <a:pt x="273" y="10"/>
                    <a:pt x="283" y="9"/>
                  </a:cubicBezTo>
                  <a:cubicBezTo>
                    <a:pt x="286" y="9"/>
                    <a:pt x="290" y="9"/>
                    <a:pt x="290" y="14"/>
                  </a:cubicBezTo>
                  <a:cubicBezTo>
                    <a:pt x="289" y="36"/>
                    <a:pt x="289" y="36"/>
                    <a:pt x="312" y="37"/>
                  </a:cubicBezTo>
                  <a:cubicBezTo>
                    <a:pt x="324" y="38"/>
                    <a:pt x="330" y="45"/>
                    <a:pt x="332" y="57"/>
                  </a:cubicBezTo>
                  <a:cubicBezTo>
                    <a:pt x="333" y="68"/>
                    <a:pt x="331" y="78"/>
                    <a:pt x="328" y="89"/>
                  </a:cubicBezTo>
                  <a:cubicBezTo>
                    <a:pt x="326" y="96"/>
                    <a:pt x="330" y="102"/>
                    <a:pt x="328" y="109"/>
                  </a:cubicBezTo>
                  <a:cubicBezTo>
                    <a:pt x="326" y="115"/>
                    <a:pt x="323" y="122"/>
                    <a:pt x="320" y="129"/>
                  </a:cubicBezTo>
                  <a:cubicBezTo>
                    <a:pt x="317" y="135"/>
                    <a:pt x="320" y="138"/>
                    <a:pt x="325" y="141"/>
                  </a:cubicBezTo>
                  <a:cubicBezTo>
                    <a:pt x="329" y="142"/>
                    <a:pt x="334" y="143"/>
                    <a:pt x="333" y="149"/>
                  </a:cubicBezTo>
                  <a:cubicBezTo>
                    <a:pt x="330" y="156"/>
                    <a:pt x="311" y="149"/>
                    <a:pt x="320" y="165"/>
                  </a:cubicBezTo>
                  <a:cubicBezTo>
                    <a:pt x="328" y="195"/>
                    <a:pt x="324" y="205"/>
                    <a:pt x="297" y="223"/>
                  </a:cubicBezTo>
                  <a:cubicBezTo>
                    <a:pt x="295" y="224"/>
                    <a:pt x="294" y="227"/>
                    <a:pt x="292" y="229"/>
                  </a:cubicBezTo>
                  <a:cubicBezTo>
                    <a:pt x="290" y="231"/>
                    <a:pt x="286" y="232"/>
                    <a:pt x="283" y="231"/>
                  </a:cubicBezTo>
                  <a:cubicBezTo>
                    <a:pt x="273" y="229"/>
                    <a:pt x="268" y="232"/>
                    <a:pt x="268" y="243"/>
                  </a:cubicBezTo>
                  <a:cubicBezTo>
                    <a:pt x="269" y="250"/>
                    <a:pt x="268" y="257"/>
                    <a:pt x="260" y="259"/>
                  </a:cubicBezTo>
                  <a:cubicBezTo>
                    <a:pt x="252" y="261"/>
                    <a:pt x="247" y="256"/>
                    <a:pt x="243" y="251"/>
                  </a:cubicBezTo>
                  <a:cubicBezTo>
                    <a:pt x="237" y="241"/>
                    <a:pt x="228" y="239"/>
                    <a:pt x="219" y="235"/>
                  </a:cubicBezTo>
                  <a:cubicBezTo>
                    <a:pt x="207" y="229"/>
                    <a:pt x="209" y="239"/>
                    <a:pt x="206" y="243"/>
                  </a:cubicBezTo>
                  <a:cubicBezTo>
                    <a:pt x="202" y="249"/>
                    <a:pt x="199" y="244"/>
                    <a:pt x="195" y="242"/>
                  </a:cubicBezTo>
                  <a:cubicBezTo>
                    <a:pt x="189" y="238"/>
                    <a:pt x="186" y="242"/>
                    <a:pt x="184" y="247"/>
                  </a:cubicBezTo>
                  <a:cubicBezTo>
                    <a:pt x="171" y="257"/>
                    <a:pt x="156" y="264"/>
                    <a:pt x="148" y="279"/>
                  </a:cubicBezTo>
                  <a:cubicBezTo>
                    <a:pt x="145" y="284"/>
                    <a:pt x="140" y="288"/>
                    <a:pt x="143" y="295"/>
                  </a:cubicBezTo>
                  <a:cubicBezTo>
                    <a:pt x="147" y="301"/>
                    <a:pt x="153" y="297"/>
                    <a:pt x="158" y="297"/>
                  </a:cubicBezTo>
                  <a:cubicBezTo>
                    <a:pt x="170" y="295"/>
                    <a:pt x="170" y="295"/>
                    <a:pt x="174" y="308"/>
                  </a:cubicBezTo>
                  <a:cubicBezTo>
                    <a:pt x="175" y="304"/>
                    <a:pt x="177" y="300"/>
                    <a:pt x="173" y="297"/>
                  </a:cubicBezTo>
                  <a:cubicBezTo>
                    <a:pt x="168" y="294"/>
                    <a:pt x="165" y="288"/>
                    <a:pt x="170" y="285"/>
                  </a:cubicBezTo>
                  <a:cubicBezTo>
                    <a:pt x="186" y="276"/>
                    <a:pt x="181" y="258"/>
                    <a:pt x="187" y="245"/>
                  </a:cubicBezTo>
                  <a:cubicBezTo>
                    <a:pt x="198" y="237"/>
                    <a:pt x="201" y="250"/>
                    <a:pt x="207" y="253"/>
                  </a:cubicBezTo>
                  <a:cubicBezTo>
                    <a:pt x="214" y="259"/>
                    <a:pt x="212" y="249"/>
                    <a:pt x="215" y="250"/>
                  </a:cubicBezTo>
                  <a:cubicBezTo>
                    <a:pt x="237" y="248"/>
                    <a:pt x="241" y="253"/>
                    <a:pt x="236" y="281"/>
                  </a:cubicBezTo>
                  <a:cubicBezTo>
                    <a:pt x="228" y="287"/>
                    <a:pt x="220" y="294"/>
                    <a:pt x="212" y="301"/>
                  </a:cubicBezTo>
                  <a:cubicBezTo>
                    <a:pt x="209" y="303"/>
                    <a:pt x="211" y="309"/>
                    <a:pt x="210" y="310"/>
                  </a:cubicBezTo>
                  <a:cubicBezTo>
                    <a:pt x="188" y="318"/>
                    <a:pt x="185" y="342"/>
                    <a:pt x="172" y="357"/>
                  </a:cubicBezTo>
                  <a:cubicBezTo>
                    <a:pt x="172" y="357"/>
                    <a:pt x="172" y="357"/>
                    <a:pt x="172" y="357"/>
                  </a:cubicBezTo>
                  <a:cubicBezTo>
                    <a:pt x="148" y="359"/>
                    <a:pt x="136" y="372"/>
                    <a:pt x="128" y="405"/>
                  </a:cubicBezTo>
                  <a:cubicBezTo>
                    <a:pt x="128" y="405"/>
                    <a:pt x="128" y="405"/>
                    <a:pt x="128" y="405"/>
                  </a:cubicBezTo>
                  <a:cubicBezTo>
                    <a:pt x="126" y="407"/>
                    <a:pt x="123" y="408"/>
                    <a:pt x="121" y="406"/>
                  </a:cubicBezTo>
                  <a:cubicBezTo>
                    <a:pt x="106" y="396"/>
                    <a:pt x="110" y="410"/>
                    <a:pt x="108" y="417"/>
                  </a:cubicBezTo>
                  <a:close/>
                </a:path>
              </a:pathLst>
            </a:custGeom>
            <a:solidFill>
              <a:srgbClr val="F39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218">
              <a:extLst>
                <a:ext uri="{FF2B5EF4-FFF2-40B4-BE49-F238E27FC236}">
                  <a16:creationId xmlns:a16="http://schemas.microsoft.com/office/drawing/2014/main" id="{4D5E2C04-1249-3CD3-543F-F5D853DA47F4}"/>
                </a:ext>
              </a:extLst>
            </p:cNvPr>
            <p:cNvSpPr/>
            <p:nvPr/>
          </p:nvSpPr>
          <p:spPr bwMode="auto">
            <a:xfrm>
              <a:off x="4727575" y="1335088"/>
              <a:ext cx="46037" cy="65087"/>
            </a:xfrm>
            <a:custGeom>
              <a:avLst/>
              <a:gdLst>
                <a:gd name="T0" fmla="*/ 97 w 104"/>
                <a:gd name="T1" fmla="*/ 134 h 150"/>
                <a:gd name="T2" fmla="*/ 70 w 104"/>
                <a:gd name="T3" fmla="*/ 128 h 150"/>
                <a:gd name="T4" fmla="*/ 9 w 104"/>
                <a:gd name="T5" fmla="*/ 147 h 150"/>
                <a:gd name="T6" fmla="*/ 4 w 104"/>
                <a:gd name="T7" fmla="*/ 139 h 150"/>
                <a:gd name="T8" fmla="*/ 1 w 104"/>
                <a:gd name="T9" fmla="*/ 114 h 150"/>
                <a:gd name="T10" fmla="*/ 32 w 104"/>
                <a:gd name="T11" fmla="*/ 79 h 150"/>
                <a:gd name="T12" fmla="*/ 43 w 104"/>
                <a:gd name="T13" fmla="*/ 50 h 150"/>
                <a:gd name="T14" fmla="*/ 14 w 104"/>
                <a:gd name="T15" fmla="*/ 47 h 150"/>
                <a:gd name="T16" fmla="*/ 4 w 104"/>
                <a:gd name="T17" fmla="*/ 33 h 150"/>
                <a:gd name="T18" fmla="*/ 17 w 104"/>
                <a:gd name="T19" fmla="*/ 22 h 150"/>
                <a:gd name="T20" fmla="*/ 57 w 104"/>
                <a:gd name="T21" fmla="*/ 10 h 150"/>
                <a:gd name="T22" fmla="*/ 72 w 104"/>
                <a:gd name="T23" fmla="*/ 2 h 150"/>
                <a:gd name="T24" fmla="*/ 77 w 104"/>
                <a:gd name="T25" fmla="*/ 16 h 150"/>
                <a:gd name="T26" fmla="*/ 91 w 104"/>
                <a:gd name="T27" fmla="*/ 70 h 150"/>
                <a:gd name="T28" fmla="*/ 88 w 104"/>
                <a:gd name="T29" fmla="*/ 101 h 150"/>
                <a:gd name="T30" fmla="*/ 92 w 104"/>
                <a:gd name="T31" fmla="*/ 110 h 150"/>
                <a:gd name="T32" fmla="*/ 97 w 104"/>
                <a:gd name="T33" fmla="*/ 13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4" h="150">
                  <a:moveTo>
                    <a:pt x="97" y="134"/>
                  </a:moveTo>
                  <a:cubicBezTo>
                    <a:pt x="88" y="114"/>
                    <a:pt x="83" y="112"/>
                    <a:pt x="70" y="128"/>
                  </a:cubicBezTo>
                  <a:cubicBezTo>
                    <a:pt x="53" y="147"/>
                    <a:pt x="33" y="150"/>
                    <a:pt x="9" y="147"/>
                  </a:cubicBezTo>
                  <a:cubicBezTo>
                    <a:pt x="3" y="146"/>
                    <a:pt x="0" y="141"/>
                    <a:pt x="4" y="139"/>
                  </a:cubicBezTo>
                  <a:cubicBezTo>
                    <a:pt x="24" y="127"/>
                    <a:pt x="8" y="121"/>
                    <a:pt x="1" y="114"/>
                  </a:cubicBezTo>
                  <a:cubicBezTo>
                    <a:pt x="30" y="108"/>
                    <a:pt x="34" y="104"/>
                    <a:pt x="32" y="79"/>
                  </a:cubicBezTo>
                  <a:cubicBezTo>
                    <a:pt x="31" y="66"/>
                    <a:pt x="47" y="58"/>
                    <a:pt x="43" y="50"/>
                  </a:cubicBezTo>
                  <a:cubicBezTo>
                    <a:pt x="39" y="43"/>
                    <a:pt x="24" y="53"/>
                    <a:pt x="14" y="47"/>
                  </a:cubicBezTo>
                  <a:cubicBezTo>
                    <a:pt x="9" y="44"/>
                    <a:pt x="5" y="40"/>
                    <a:pt x="4" y="33"/>
                  </a:cubicBezTo>
                  <a:cubicBezTo>
                    <a:pt x="2" y="24"/>
                    <a:pt x="15" y="28"/>
                    <a:pt x="17" y="22"/>
                  </a:cubicBezTo>
                  <a:cubicBezTo>
                    <a:pt x="35" y="31"/>
                    <a:pt x="47" y="24"/>
                    <a:pt x="57" y="10"/>
                  </a:cubicBezTo>
                  <a:cubicBezTo>
                    <a:pt x="62" y="6"/>
                    <a:pt x="65" y="0"/>
                    <a:pt x="72" y="2"/>
                  </a:cubicBezTo>
                  <a:cubicBezTo>
                    <a:pt x="79" y="5"/>
                    <a:pt x="77" y="11"/>
                    <a:pt x="77" y="16"/>
                  </a:cubicBezTo>
                  <a:cubicBezTo>
                    <a:pt x="78" y="35"/>
                    <a:pt x="89" y="51"/>
                    <a:pt x="91" y="70"/>
                  </a:cubicBezTo>
                  <a:cubicBezTo>
                    <a:pt x="92" y="81"/>
                    <a:pt x="96" y="91"/>
                    <a:pt x="88" y="101"/>
                  </a:cubicBezTo>
                  <a:cubicBezTo>
                    <a:pt x="85" y="105"/>
                    <a:pt x="87" y="108"/>
                    <a:pt x="92" y="110"/>
                  </a:cubicBezTo>
                  <a:cubicBezTo>
                    <a:pt x="104" y="115"/>
                    <a:pt x="104" y="124"/>
                    <a:pt x="97" y="134"/>
                  </a:cubicBezTo>
                  <a:close/>
                </a:path>
              </a:pathLst>
            </a:custGeom>
            <a:solidFill>
              <a:srgbClr val="F39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19">
              <a:extLst>
                <a:ext uri="{FF2B5EF4-FFF2-40B4-BE49-F238E27FC236}">
                  <a16:creationId xmlns:a16="http://schemas.microsoft.com/office/drawing/2014/main" id="{9BCEA42F-1E32-8A53-1BD9-DEF22C8F2EFA}"/>
                </a:ext>
              </a:extLst>
            </p:cNvPr>
            <p:cNvSpPr/>
            <p:nvPr/>
          </p:nvSpPr>
          <p:spPr bwMode="auto">
            <a:xfrm>
              <a:off x="4700588" y="1117600"/>
              <a:ext cx="39687" cy="36512"/>
            </a:xfrm>
            <a:custGeom>
              <a:avLst/>
              <a:gdLst>
                <a:gd name="T0" fmla="*/ 33 w 92"/>
                <a:gd name="T1" fmla="*/ 62 h 84"/>
                <a:gd name="T2" fmla="*/ 30 w 92"/>
                <a:gd name="T3" fmla="*/ 53 h 84"/>
                <a:gd name="T4" fmla="*/ 9 w 92"/>
                <a:gd name="T5" fmla="*/ 34 h 84"/>
                <a:gd name="T6" fmla="*/ 1 w 92"/>
                <a:gd name="T7" fmla="*/ 26 h 84"/>
                <a:gd name="T8" fmla="*/ 2 w 92"/>
                <a:gd name="T9" fmla="*/ 8 h 84"/>
                <a:gd name="T10" fmla="*/ 8 w 92"/>
                <a:gd name="T11" fmla="*/ 3 h 84"/>
                <a:gd name="T12" fmla="*/ 44 w 92"/>
                <a:gd name="T13" fmla="*/ 29 h 84"/>
                <a:gd name="T14" fmla="*/ 56 w 92"/>
                <a:gd name="T15" fmla="*/ 37 h 84"/>
                <a:gd name="T16" fmla="*/ 61 w 92"/>
                <a:gd name="T17" fmla="*/ 29 h 84"/>
                <a:gd name="T18" fmla="*/ 89 w 92"/>
                <a:gd name="T19" fmla="*/ 10 h 84"/>
                <a:gd name="T20" fmla="*/ 72 w 92"/>
                <a:gd name="T21" fmla="*/ 42 h 84"/>
                <a:gd name="T22" fmla="*/ 59 w 92"/>
                <a:gd name="T23" fmla="*/ 65 h 84"/>
                <a:gd name="T24" fmla="*/ 33 w 92"/>
                <a:gd name="T25" fmla="*/ 6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2" h="84">
                  <a:moveTo>
                    <a:pt x="33" y="62"/>
                  </a:moveTo>
                  <a:cubicBezTo>
                    <a:pt x="32" y="59"/>
                    <a:pt x="29" y="55"/>
                    <a:pt x="30" y="53"/>
                  </a:cubicBezTo>
                  <a:cubicBezTo>
                    <a:pt x="35" y="33"/>
                    <a:pt x="23" y="32"/>
                    <a:pt x="9" y="34"/>
                  </a:cubicBezTo>
                  <a:cubicBezTo>
                    <a:pt x="2" y="35"/>
                    <a:pt x="0" y="32"/>
                    <a:pt x="1" y="26"/>
                  </a:cubicBezTo>
                  <a:cubicBezTo>
                    <a:pt x="1" y="20"/>
                    <a:pt x="1" y="14"/>
                    <a:pt x="2" y="8"/>
                  </a:cubicBezTo>
                  <a:cubicBezTo>
                    <a:pt x="2" y="4"/>
                    <a:pt x="7" y="1"/>
                    <a:pt x="8" y="3"/>
                  </a:cubicBezTo>
                  <a:cubicBezTo>
                    <a:pt x="15" y="19"/>
                    <a:pt x="40" y="9"/>
                    <a:pt x="44" y="29"/>
                  </a:cubicBezTo>
                  <a:cubicBezTo>
                    <a:pt x="44" y="33"/>
                    <a:pt x="50" y="38"/>
                    <a:pt x="56" y="37"/>
                  </a:cubicBezTo>
                  <a:cubicBezTo>
                    <a:pt x="60" y="36"/>
                    <a:pt x="62" y="33"/>
                    <a:pt x="61" y="29"/>
                  </a:cubicBezTo>
                  <a:cubicBezTo>
                    <a:pt x="54" y="0"/>
                    <a:pt x="71" y="4"/>
                    <a:pt x="89" y="10"/>
                  </a:cubicBezTo>
                  <a:cubicBezTo>
                    <a:pt x="92" y="25"/>
                    <a:pt x="76" y="31"/>
                    <a:pt x="72" y="42"/>
                  </a:cubicBezTo>
                  <a:cubicBezTo>
                    <a:pt x="69" y="50"/>
                    <a:pt x="63" y="57"/>
                    <a:pt x="59" y="65"/>
                  </a:cubicBezTo>
                  <a:cubicBezTo>
                    <a:pt x="49" y="84"/>
                    <a:pt x="41" y="67"/>
                    <a:pt x="33" y="62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20">
              <a:extLst>
                <a:ext uri="{FF2B5EF4-FFF2-40B4-BE49-F238E27FC236}">
                  <a16:creationId xmlns:a16="http://schemas.microsoft.com/office/drawing/2014/main" id="{71632915-F57E-D2BF-2326-D8214436B3BB}"/>
                </a:ext>
              </a:extLst>
            </p:cNvPr>
            <p:cNvSpPr/>
            <p:nvPr/>
          </p:nvSpPr>
          <p:spPr bwMode="auto">
            <a:xfrm>
              <a:off x="4686300" y="1152525"/>
              <a:ext cx="17462" cy="26987"/>
            </a:xfrm>
            <a:custGeom>
              <a:avLst/>
              <a:gdLst>
                <a:gd name="T0" fmla="*/ 0 w 40"/>
                <a:gd name="T1" fmla="*/ 56 h 59"/>
                <a:gd name="T2" fmla="*/ 7 w 40"/>
                <a:gd name="T3" fmla="*/ 38 h 59"/>
                <a:gd name="T4" fmla="*/ 23 w 40"/>
                <a:gd name="T5" fmla="*/ 14 h 59"/>
                <a:gd name="T6" fmla="*/ 40 w 40"/>
                <a:gd name="T7" fmla="*/ 0 h 59"/>
                <a:gd name="T8" fmla="*/ 18 w 40"/>
                <a:gd name="T9" fmla="*/ 52 h 59"/>
                <a:gd name="T10" fmla="*/ 0 w 40"/>
                <a:gd name="T1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59">
                  <a:moveTo>
                    <a:pt x="0" y="56"/>
                  </a:moveTo>
                  <a:cubicBezTo>
                    <a:pt x="2" y="50"/>
                    <a:pt x="8" y="45"/>
                    <a:pt x="7" y="38"/>
                  </a:cubicBezTo>
                  <a:cubicBezTo>
                    <a:pt x="3" y="23"/>
                    <a:pt x="11" y="17"/>
                    <a:pt x="23" y="14"/>
                  </a:cubicBezTo>
                  <a:cubicBezTo>
                    <a:pt x="32" y="12"/>
                    <a:pt x="36" y="6"/>
                    <a:pt x="40" y="0"/>
                  </a:cubicBezTo>
                  <a:cubicBezTo>
                    <a:pt x="40" y="20"/>
                    <a:pt x="24" y="33"/>
                    <a:pt x="18" y="52"/>
                  </a:cubicBezTo>
                  <a:cubicBezTo>
                    <a:pt x="16" y="59"/>
                    <a:pt x="6" y="55"/>
                    <a:pt x="0" y="56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21">
              <a:extLst>
                <a:ext uri="{FF2B5EF4-FFF2-40B4-BE49-F238E27FC236}">
                  <a16:creationId xmlns:a16="http://schemas.microsoft.com/office/drawing/2014/main" id="{87A86E7B-DDD5-8648-AD27-E2F9115DBD89}"/>
                </a:ext>
              </a:extLst>
            </p:cNvPr>
            <p:cNvSpPr/>
            <p:nvPr/>
          </p:nvSpPr>
          <p:spPr bwMode="auto">
            <a:xfrm>
              <a:off x="4667250" y="1171575"/>
              <a:ext cx="19050" cy="26987"/>
            </a:xfrm>
            <a:custGeom>
              <a:avLst/>
              <a:gdLst>
                <a:gd name="T0" fmla="*/ 2 w 46"/>
                <a:gd name="T1" fmla="*/ 63 h 63"/>
                <a:gd name="T2" fmla="*/ 19 w 46"/>
                <a:gd name="T3" fmla="*/ 15 h 63"/>
                <a:gd name="T4" fmla="*/ 46 w 46"/>
                <a:gd name="T5" fmla="*/ 15 h 63"/>
                <a:gd name="T6" fmla="*/ 13 w 46"/>
                <a:gd name="T7" fmla="*/ 45 h 63"/>
                <a:gd name="T8" fmla="*/ 6 w 46"/>
                <a:gd name="T9" fmla="*/ 59 h 63"/>
                <a:gd name="T10" fmla="*/ 2 w 46"/>
                <a:gd name="T11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62">
                  <a:moveTo>
                    <a:pt x="2" y="63"/>
                  </a:moveTo>
                  <a:cubicBezTo>
                    <a:pt x="0" y="44"/>
                    <a:pt x="12" y="30"/>
                    <a:pt x="19" y="15"/>
                  </a:cubicBezTo>
                  <a:cubicBezTo>
                    <a:pt x="26" y="0"/>
                    <a:pt x="37" y="14"/>
                    <a:pt x="46" y="15"/>
                  </a:cubicBezTo>
                  <a:cubicBezTo>
                    <a:pt x="40" y="30"/>
                    <a:pt x="21" y="31"/>
                    <a:pt x="13" y="45"/>
                  </a:cubicBezTo>
                  <a:cubicBezTo>
                    <a:pt x="11" y="50"/>
                    <a:pt x="6" y="53"/>
                    <a:pt x="6" y="59"/>
                  </a:cubicBezTo>
                  <a:cubicBezTo>
                    <a:pt x="5" y="60"/>
                    <a:pt x="4" y="61"/>
                    <a:pt x="2" y="63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2">
              <a:extLst>
                <a:ext uri="{FF2B5EF4-FFF2-40B4-BE49-F238E27FC236}">
                  <a16:creationId xmlns:a16="http://schemas.microsoft.com/office/drawing/2014/main" id="{9D42FA47-BC9A-8ACE-FBD9-FEF32C96A944}"/>
                </a:ext>
              </a:extLst>
            </p:cNvPr>
            <p:cNvSpPr/>
            <p:nvPr/>
          </p:nvSpPr>
          <p:spPr bwMode="auto">
            <a:xfrm>
              <a:off x="4743450" y="1077913"/>
              <a:ext cx="19050" cy="14287"/>
            </a:xfrm>
            <a:custGeom>
              <a:avLst/>
              <a:gdLst>
                <a:gd name="T0" fmla="*/ 30 w 43"/>
                <a:gd name="T1" fmla="*/ 20 h 32"/>
                <a:gd name="T2" fmla="*/ 18 w 43"/>
                <a:gd name="T3" fmla="*/ 0 h 32"/>
                <a:gd name="T4" fmla="*/ 37 w 43"/>
                <a:gd name="T5" fmla="*/ 16 h 32"/>
                <a:gd name="T6" fmla="*/ 30 w 43"/>
                <a:gd name="T7" fmla="*/ 32 h 32"/>
                <a:gd name="T8" fmla="*/ 30 w 43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2">
                  <a:moveTo>
                    <a:pt x="30" y="20"/>
                  </a:moveTo>
                  <a:cubicBezTo>
                    <a:pt x="28" y="12"/>
                    <a:pt x="0" y="19"/>
                    <a:pt x="18" y="0"/>
                  </a:cubicBezTo>
                  <a:cubicBezTo>
                    <a:pt x="21" y="9"/>
                    <a:pt x="32" y="8"/>
                    <a:pt x="37" y="16"/>
                  </a:cubicBezTo>
                  <a:cubicBezTo>
                    <a:pt x="43" y="26"/>
                    <a:pt x="41" y="30"/>
                    <a:pt x="30" y="32"/>
                  </a:cubicBezTo>
                  <a:cubicBezTo>
                    <a:pt x="27" y="28"/>
                    <a:pt x="27" y="24"/>
                    <a:pt x="30" y="20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3">
              <a:extLst>
                <a:ext uri="{FF2B5EF4-FFF2-40B4-BE49-F238E27FC236}">
                  <a16:creationId xmlns:a16="http://schemas.microsoft.com/office/drawing/2014/main" id="{7548BCD7-0D41-810D-2B23-43EBAF82DBF8}"/>
                </a:ext>
              </a:extLst>
            </p:cNvPr>
            <p:cNvSpPr/>
            <p:nvPr/>
          </p:nvSpPr>
          <p:spPr bwMode="auto">
            <a:xfrm>
              <a:off x="4748213" y="1035050"/>
              <a:ext cx="12700" cy="11112"/>
            </a:xfrm>
            <a:custGeom>
              <a:avLst/>
              <a:gdLst>
                <a:gd name="T0" fmla="*/ 20 w 29"/>
                <a:gd name="T1" fmla="*/ 28 h 28"/>
                <a:gd name="T2" fmla="*/ 0 w 29"/>
                <a:gd name="T3" fmla="*/ 8 h 28"/>
                <a:gd name="T4" fmla="*/ 12 w 29"/>
                <a:gd name="T5" fmla="*/ 0 h 28"/>
                <a:gd name="T6" fmla="*/ 20 w 29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8">
                  <a:moveTo>
                    <a:pt x="20" y="28"/>
                  </a:moveTo>
                  <a:cubicBezTo>
                    <a:pt x="13" y="21"/>
                    <a:pt x="7" y="14"/>
                    <a:pt x="0" y="8"/>
                  </a:cubicBezTo>
                  <a:cubicBezTo>
                    <a:pt x="4" y="5"/>
                    <a:pt x="8" y="2"/>
                    <a:pt x="12" y="0"/>
                  </a:cubicBezTo>
                  <a:cubicBezTo>
                    <a:pt x="14" y="9"/>
                    <a:pt x="29" y="15"/>
                    <a:pt x="20" y="28"/>
                  </a:cubicBezTo>
                  <a:close/>
                </a:path>
              </a:pathLst>
            </a:custGeom>
            <a:solidFill>
              <a:srgbClr val="F19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24">
              <a:extLst>
                <a:ext uri="{FF2B5EF4-FFF2-40B4-BE49-F238E27FC236}">
                  <a16:creationId xmlns:a16="http://schemas.microsoft.com/office/drawing/2014/main" id="{6C26D82B-3D24-3588-EB44-34C469A8E9C9}"/>
                </a:ext>
              </a:extLst>
            </p:cNvPr>
            <p:cNvSpPr/>
            <p:nvPr/>
          </p:nvSpPr>
          <p:spPr bwMode="auto">
            <a:xfrm>
              <a:off x="4743450" y="1087438"/>
              <a:ext cx="12700" cy="6350"/>
            </a:xfrm>
            <a:custGeom>
              <a:avLst/>
              <a:gdLst>
                <a:gd name="T0" fmla="*/ 30 w 30"/>
                <a:gd name="T1" fmla="*/ 0 h 16"/>
                <a:gd name="T2" fmla="*/ 30 w 30"/>
                <a:gd name="T3" fmla="*/ 12 h 16"/>
                <a:gd name="T4" fmla="*/ 18 w 30"/>
                <a:gd name="T5" fmla="*/ 16 h 16"/>
                <a:gd name="T6" fmla="*/ 0 w 30"/>
                <a:gd name="T7" fmla="*/ 11 h 16"/>
                <a:gd name="T8" fmla="*/ 30 w 30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30" y="4"/>
                    <a:pt x="30" y="8"/>
                    <a:pt x="30" y="12"/>
                  </a:cubicBezTo>
                  <a:cubicBezTo>
                    <a:pt x="26" y="13"/>
                    <a:pt x="22" y="14"/>
                    <a:pt x="18" y="16"/>
                  </a:cubicBezTo>
                  <a:cubicBezTo>
                    <a:pt x="14" y="12"/>
                    <a:pt x="10" y="9"/>
                    <a:pt x="0" y="11"/>
                  </a:cubicBezTo>
                  <a:cubicBezTo>
                    <a:pt x="11" y="1"/>
                    <a:pt x="20" y="0"/>
                    <a:pt x="30" y="0"/>
                  </a:cubicBezTo>
                  <a:close/>
                </a:path>
              </a:pathLst>
            </a:custGeom>
            <a:solidFill>
              <a:srgbClr val="F19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25">
              <a:extLst>
                <a:ext uri="{FF2B5EF4-FFF2-40B4-BE49-F238E27FC236}">
                  <a16:creationId xmlns:a16="http://schemas.microsoft.com/office/drawing/2014/main" id="{D50EC162-13DB-9622-8CCD-E1982BBC5C50}"/>
                </a:ext>
              </a:extLst>
            </p:cNvPr>
            <p:cNvSpPr/>
            <p:nvPr/>
          </p:nvSpPr>
          <p:spPr bwMode="auto">
            <a:xfrm>
              <a:off x="4751388" y="1060450"/>
              <a:ext cx="9525" cy="9525"/>
            </a:xfrm>
            <a:custGeom>
              <a:avLst/>
              <a:gdLst>
                <a:gd name="T0" fmla="*/ 6 w 20"/>
                <a:gd name="T1" fmla="*/ 20 h 20"/>
                <a:gd name="T2" fmla="*/ 6 w 20"/>
                <a:gd name="T3" fmla="*/ 0 h 20"/>
                <a:gd name="T4" fmla="*/ 6 w 20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0">
                  <a:moveTo>
                    <a:pt x="6" y="20"/>
                  </a:moveTo>
                  <a:cubicBezTo>
                    <a:pt x="0" y="13"/>
                    <a:pt x="0" y="7"/>
                    <a:pt x="6" y="0"/>
                  </a:cubicBezTo>
                  <a:cubicBezTo>
                    <a:pt x="10" y="6"/>
                    <a:pt x="20" y="13"/>
                    <a:pt x="6" y="20"/>
                  </a:cubicBezTo>
                  <a:close/>
                </a:path>
              </a:pathLst>
            </a:custGeom>
            <a:solidFill>
              <a:srgbClr val="F19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26">
              <a:extLst>
                <a:ext uri="{FF2B5EF4-FFF2-40B4-BE49-F238E27FC236}">
                  <a16:creationId xmlns:a16="http://schemas.microsoft.com/office/drawing/2014/main" id="{8718B3D5-85FC-238A-916C-A4B33A91CE21}"/>
                </a:ext>
              </a:extLst>
            </p:cNvPr>
            <p:cNvSpPr/>
            <p:nvPr/>
          </p:nvSpPr>
          <p:spPr bwMode="auto">
            <a:xfrm>
              <a:off x="4960938" y="1725613"/>
              <a:ext cx="20637" cy="17462"/>
            </a:xfrm>
            <a:custGeom>
              <a:avLst/>
              <a:gdLst>
                <a:gd name="T0" fmla="*/ 0 w 48"/>
                <a:gd name="T1" fmla="*/ 0 h 37"/>
                <a:gd name="T2" fmla="*/ 35 w 48"/>
                <a:gd name="T3" fmla="*/ 10 h 37"/>
                <a:gd name="T4" fmla="*/ 47 w 48"/>
                <a:gd name="T5" fmla="*/ 27 h 37"/>
                <a:gd name="T6" fmla="*/ 30 w 48"/>
                <a:gd name="T7" fmla="*/ 32 h 37"/>
                <a:gd name="T8" fmla="*/ 0 w 48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7">
                  <a:moveTo>
                    <a:pt x="0" y="0"/>
                  </a:moveTo>
                  <a:cubicBezTo>
                    <a:pt x="15" y="4"/>
                    <a:pt x="24" y="9"/>
                    <a:pt x="35" y="10"/>
                  </a:cubicBezTo>
                  <a:cubicBezTo>
                    <a:pt x="45" y="10"/>
                    <a:pt x="48" y="20"/>
                    <a:pt x="47" y="27"/>
                  </a:cubicBezTo>
                  <a:cubicBezTo>
                    <a:pt x="45" y="37"/>
                    <a:pt x="36" y="32"/>
                    <a:pt x="30" y="32"/>
                  </a:cubicBezTo>
                  <a:cubicBezTo>
                    <a:pt x="15" y="30"/>
                    <a:pt x="9" y="17"/>
                    <a:pt x="0" y="0"/>
                  </a:cubicBezTo>
                  <a:close/>
                </a:path>
              </a:pathLst>
            </a:custGeom>
            <a:solidFill>
              <a:srgbClr val="F3A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27">
              <a:extLst>
                <a:ext uri="{FF2B5EF4-FFF2-40B4-BE49-F238E27FC236}">
                  <a16:creationId xmlns:a16="http://schemas.microsoft.com/office/drawing/2014/main" id="{A42A346B-6F4C-FFE8-C5AC-D606135E835E}"/>
                </a:ext>
              </a:extLst>
            </p:cNvPr>
            <p:cNvSpPr/>
            <p:nvPr/>
          </p:nvSpPr>
          <p:spPr bwMode="auto">
            <a:xfrm>
              <a:off x="4954588" y="2095500"/>
              <a:ext cx="11112" cy="9525"/>
            </a:xfrm>
            <a:custGeom>
              <a:avLst/>
              <a:gdLst>
                <a:gd name="T0" fmla="*/ 10 w 24"/>
                <a:gd name="T1" fmla="*/ 0 h 23"/>
                <a:gd name="T2" fmla="*/ 24 w 24"/>
                <a:gd name="T3" fmla="*/ 14 h 23"/>
                <a:gd name="T4" fmla="*/ 18 w 24"/>
                <a:gd name="T5" fmla="*/ 21 h 23"/>
                <a:gd name="T6" fmla="*/ 1 w 24"/>
                <a:gd name="T7" fmla="*/ 10 h 23"/>
                <a:gd name="T8" fmla="*/ 10 w 24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3">
                  <a:moveTo>
                    <a:pt x="10" y="0"/>
                  </a:moveTo>
                  <a:cubicBezTo>
                    <a:pt x="18" y="1"/>
                    <a:pt x="23" y="6"/>
                    <a:pt x="24" y="14"/>
                  </a:cubicBezTo>
                  <a:cubicBezTo>
                    <a:pt x="24" y="18"/>
                    <a:pt x="23" y="23"/>
                    <a:pt x="18" y="21"/>
                  </a:cubicBezTo>
                  <a:cubicBezTo>
                    <a:pt x="11" y="19"/>
                    <a:pt x="2" y="20"/>
                    <a:pt x="1" y="10"/>
                  </a:cubicBezTo>
                  <a:cubicBezTo>
                    <a:pt x="0" y="4"/>
                    <a:pt x="4" y="1"/>
                    <a:pt x="10" y="0"/>
                  </a:cubicBezTo>
                  <a:close/>
                </a:path>
              </a:pathLst>
            </a:custGeom>
            <a:solidFill>
              <a:srgbClr val="F6B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28">
              <a:extLst>
                <a:ext uri="{FF2B5EF4-FFF2-40B4-BE49-F238E27FC236}">
                  <a16:creationId xmlns:a16="http://schemas.microsoft.com/office/drawing/2014/main" id="{98C7CDF1-0376-0A9C-1482-CB68B443EEA8}"/>
                </a:ext>
              </a:extLst>
            </p:cNvPr>
            <p:cNvSpPr/>
            <p:nvPr/>
          </p:nvSpPr>
          <p:spPr bwMode="auto">
            <a:xfrm>
              <a:off x="4841875" y="2254250"/>
              <a:ext cx="11112" cy="9525"/>
            </a:xfrm>
            <a:custGeom>
              <a:avLst/>
              <a:gdLst>
                <a:gd name="T0" fmla="*/ 22 w 23"/>
                <a:gd name="T1" fmla="*/ 8 h 22"/>
                <a:gd name="T2" fmla="*/ 12 w 23"/>
                <a:gd name="T3" fmla="*/ 21 h 22"/>
                <a:gd name="T4" fmla="*/ 1 w 23"/>
                <a:gd name="T5" fmla="*/ 12 h 22"/>
                <a:gd name="T6" fmla="*/ 15 w 23"/>
                <a:gd name="T7" fmla="*/ 1 h 22"/>
                <a:gd name="T8" fmla="*/ 22 w 23"/>
                <a:gd name="T9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22" y="8"/>
                  </a:moveTo>
                  <a:cubicBezTo>
                    <a:pt x="20" y="13"/>
                    <a:pt x="20" y="22"/>
                    <a:pt x="12" y="21"/>
                  </a:cubicBezTo>
                  <a:cubicBezTo>
                    <a:pt x="7" y="21"/>
                    <a:pt x="0" y="19"/>
                    <a:pt x="1" y="12"/>
                  </a:cubicBezTo>
                  <a:cubicBezTo>
                    <a:pt x="1" y="4"/>
                    <a:pt x="9" y="3"/>
                    <a:pt x="15" y="1"/>
                  </a:cubicBezTo>
                  <a:cubicBezTo>
                    <a:pt x="20" y="0"/>
                    <a:pt x="23" y="2"/>
                    <a:pt x="22" y="8"/>
                  </a:cubicBezTo>
                  <a:close/>
                </a:path>
              </a:pathLst>
            </a:custGeom>
            <a:solidFill>
              <a:srgbClr val="F6B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29">
              <a:extLst>
                <a:ext uri="{FF2B5EF4-FFF2-40B4-BE49-F238E27FC236}">
                  <a16:creationId xmlns:a16="http://schemas.microsoft.com/office/drawing/2014/main" id="{4C8B925D-085F-4EBB-7CEE-36E237C32990}"/>
                </a:ext>
              </a:extLst>
            </p:cNvPr>
            <p:cNvSpPr/>
            <p:nvPr/>
          </p:nvSpPr>
          <p:spPr bwMode="auto">
            <a:xfrm>
              <a:off x="4968875" y="2105025"/>
              <a:ext cx="6350" cy="4762"/>
            </a:xfrm>
            <a:custGeom>
              <a:avLst/>
              <a:gdLst>
                <a:gd name="T0" fmla="*/ 5 w 14"/>
                <a:gd name="T1" fmla="*/ 0 h 10"/>
                <a:gd name="T2" fmla="*/ 14 w 14"/>
                <a:gd name="T3" fmla="*/ 6 h 10"/>
                <a:gd name="T4" fmla="*/ 8 w 14"/>
                <a:gd name="T5" fmla="*/ 10 h 10"/>
                <a:gd name="T6" fmla="*/ 1 w 14"/>
                <a:gd name="T7" fmla="*/ 5 h 10"/>
                <a:gd name="T8" fmla="*/ 5 w 14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5" y="0"/>
                  </a:moveTo>
                  <a:cubicBezTo>
                    <a:pt x="9" y="1"/>
                    <a:pt x="14" y="1"/>
                    <a:pt x="14" y="6"/>
                  </a:cubicBezTo>
                  <a:cubicBezTo>
                    <a:pt x="14" y="10"/>
                    <a:pt x="11" y="10"/>
                    <a:pt x="8" y="10"/>
                  </a:cubicBezTo>
                  <a:cubicBezTo>
                    <a:pt x="4" y="10"/>
                    <a:pt x="1" y="9"/>
                    <a:pt x="1" y="5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F6B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30">
              <a:extLst>
                <a:ext uri="{FF2B5EF4-FFF2-40B4-BE49-F238E27FC236}">
                  <a16:creationId xmlns:a16="http://schemas.microsoft.com/office/drawing/2014/main" id="{FA04E242-3C85-0C2D-1CF5-B7219C618AEE}"/>
                </a:ext>
              </a:extLst>
            </p:cNvPr>
            <p:cNvSpPr/>
            <p:nvPr/>
          </p:nvSpPr>
          <p:spPr bwMode="auto">
            <a:xfrm>
              <a:off x="4752975" y="2268538"/>
              <a:ext cx="7937" cy="6350"/>
            </a:xfrm>
            <a:custGeom>
              <a:avLst/>
              <a:gdLst>
                <a:gd name="T0" fmla="*/ 8 w 19"/>
                <a:gd name="T1" fmla="*/ 1 h 14"/>
                <a:gd name="T2" fmla="*/ 18 w 19"/>
                <a:gd name="T3" fmla="*/ 5 h 14"/>
                <a:gd name="T4" fmla="*/ 11 w 19"/>
                <a:gd name="T5" fmla="*/ 10 h 14"/>
                <a:gd name="T6" fmla="*/ 3 w 19"/>
                <a:gd name="T7" fmla="*/ 10 h 14"/>
                <a:gd name="T8" fmla="*/ 8 w 19"/>
                <a:gd name="T9" fmla="*/ 1 h 14"/>
                <a:gd name="T10" fmla="*/ 8 w 19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4">
                  <a:moveTo>
                    <a:pt x="8" y="1"/>
                  </a:moveTo>
                  <a:cubicBezTo>
                    <a:pt x="12" y="2"/>
                    <a:pt x="17" y="0"/>
                    <a:pt x="18" y="5"/>
                  </a:cubicBezTo>
                  <a:cubicBezTo>
                    <a:pt x="19" y="9"/>
                    <a:pt x="14" y="9"/>
                    <a:pt x="11" y="10"/>
                  </a:cubicBezTo>
                  <a:cubicBezTo>
                    <a:pt x="8" y="11"/>
                    <a:pt x="4" y="14"/>
                    <a:pt x="3" y="10"/>
                  </a:cubicBezTo>
                  <a:cubicBezTo>
                    <a:pt x="0" y="6"/>
                    <a:pt x="7" y="5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lose/>
                </a:path>
              </a:pathLst>
            </a:custGeom>
            <a:solidFill>
              <a:srgbClr val="F6E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31">
              <a:extLst>
                <a:ext uri="{FF2B5EF4-FFF2-40B4-BE49-F238E27FC236}">
                  <a16:creationId xmlns:a16="http://schemas.microsoft.com/office/drawing/2014/main" id="{DE4BA224-2813-3219-2E09-FF85B4C54FDE}"/>
                </a:ext>
              </a:extLst>
            </p:cNvPr>
            <p:cNvSpPr/>
            <p:nvPr/>
          </p:nvSpPr>
          <p:spPr bwMode="auto">
            <a:xfrm>
              <a:off x="4006850" y="2425700"/>
              <a:ext cx="22225" cy="14287"/>
            </a:xfrm>
            <a:custGeom>
              <a:avLst/>
              <a:gdLst>
                <a:gd name="T0" fmla="*/ 49 w 49"/>
                <a:gd name="T1" fmla="*/ 31 h 33"/>
                <a:gd name="T2" fmla="*/ 11 w 49"/>
                <a:gd name="T3" fmla="*/ 28 h 33"/>
                <a:gd name="T4" fmla="*/ 5 w 49"/>
                <a:gd name="T5" fmla="*/ 12 h 33"/>
                <a:gd name="T6" fmla="*/ 23 w 49"/>
                <a:gd name="T7" fmla="*/ 6 h 33"/>
                <a:gd name="T8" fmla="*/ 49 w 49"/>
                <a:gd name="T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33">
                  <a:moveTo>
                    <a:pt x="49" y="31"/>
                  </a:moveTo>
                  <a:cubicBezTo>
                    <a:pt x="35" y="31"/>
                    <a:pt x="23" y="33"/>
                    <a:pt x="11" y="28"/>
                  </a:cubicBezTo>
                  <a:cubicBezTo>
                    <a:pt x="5" y="24"/>
                    <a:pt x="0" y="19"/>
                    <a:pt x="5" y="12"/>
                  </a:cubicBezTo>
                  <a:cubicBezTo>
                    <a:pt x="9" y="5"/>
                    <a:pt x="14" y="0"/>
                    <a:pt x="23" y="6"/>
                  </a:cubicBezTo>
                  <a:cubicBezTo>
                    <a:pt x="32" y="12"/>
                    <a:pt x="42" y="17"/>
                    <a:pt x="49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32">
              <a:extLst>
                <a:ext uri="{FF2B5EF4-FFF2-40B4-BE49-F238E27FC236}">
                  <a16:creationId xmlns:a16="http://schemas.microsoft.com/office/drawing/2014/main" id="{934928EC-F3AB-99C3-0FA5-D975E7A9FE4F}"/>
                </a:ext>
              </a:extLst>
            </p:cNvPr>
            <p:cNvSpPr/>
            <p:nvPr/>
          </p:nvSpPr>
          <p:spPr bwMode="auto">
            <a:xfrm>
              <a:off x="4025900" y="2451100"/>
              <a:ext cx="6350" cy="7937"/>
            </a:xfrm>
            <a:custGeom>
              <a:avLst/>
              <a:gdLst>
                <a:gd name="T0" fmla="*/ 11 w 13"/>
                <a:gd name="T1" fmla="*/ 9 h 20"/>
                <a:gd name="T2" fmla="*/ 5 w 13"/>
                <a:gd name="T3" fmla="*/ 19 h 20"/>
                <a:gd name="T4" fmla="*/ 0 w 13"/>
                <a:gd name="T5" fmla="*/ 10 h 20"/>
                <a:gd name="T6" fmla="*/ 7 w 13"/>
                <a:gd name="T7" fmla="*/ 0 h 20"/>
                <a:gd name="T8" fmla="*/ 11 w 13"/>
                <a:gd name="T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1" y="9"/>
                  </a:moveTo>
                  <a:cubicBezTo>
                    <a:pt x="11" y="14"/>
                    <a:pt x="11" y="20"/>
                    <a:pt x="5" y="19"/>
                  </a:cubicBezTo>
                  <a:cubicBezTo>
                    <a:pt x="0" y="19"/>
                    <a:pt x="0" y="14"/>
                    <a:pt x="0" y="10"/>
                  </a:cubicBezTo>
                  <a:cubicBezTo>
                    <a:pt x="0" y="5"/>
                    <a:pt x="1" y="0"/>
                    <a:pt x="7" y="0"/>
                  </a:cubicBezTo>
                  <a:cubicBezTo>
                    <a:pt x="13" y="0"/>
                    <a:pt x="11" y="6"/>
                    <a:pt x="1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33">
              <a:extLst>
                <a:ext uri="{FF2B5EF4-FFF2-40B4-BE49-F238E27FC236}">
                  <a16:creationId xmlns:a16="http://schemas.microsoft.com/office/drawing/2014/main" id="{EE3E66D5-C7D8-FB66-8ED6-6D2AECFD8C7F}"/>
                </a:ext>
              </a:extLst>
            </p:cNvPr>
            <p:cNvSpPr/>
            <p:nvPr/>
          </p:nvSpPr>
          <p:spPr bwMode="auto">
            <a:xfrm>
              <a:off x="3935413" y="2439988"/>
              <a:ext cx="7937" cy="6350"/>
            </a:xfrm>
            <a:custGeom>
              <a:avLst/>
              <a:gdLst>
                <a:gd name="T0" fmla="*/ 1 w 20"/>
                <a:gd name="T1" fmla="*/ 12 h 15"/>
                <a:gd name="T2" fmla="*/ 20 w 20"/>
                <a:gd name="T3" fmla="*/ 6 h 15"/>
                <a:gd name="T4" fmla="*/ 0 w 20"/>
                <a:gd name="T5" fmla="*/ 12 h 15"/>
                <a:gd name="T6" fmla="*/ 1 w 20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5">
                  <a:moveTo>
                    <a:pt x="1" y="12"/>
                  </a:moveTo>
                  <a:cubicBezTo>
                    <a:pt x="3" y="0"/>
                    <a:pt x="11" y="5"/>
                    <a:pt x="20" y="6"/>
                  </a:cubicBezTo>
                  <a:cubicBezTo>
                    <a:pt x="14" y="15"/>
                    <a:pt x="7" y="11"/>
                    <a:pt x="0" y="12"/>
                  </a:cubicBezTo>
                  <a:cubicBezTo>
                    <a:pt x="0" y="12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F5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34">
              <a:extLst>
                <a:ext uri="{FF2B5EF4-FFF2-40B4-BE49-F238E27FC236}">
                  <a16:creationId xmlns:a16="http://schemas.microsoft.com/office/drawing/2014/main" id="{EEBA85F9-F32D-82AD-77F8-B234258FE48F}"/>
                </a:ext>
              </a:extLst>
            </p:cNvPr>
            <p:cNvSpPr/>
            <p:nvPr/>
          </p:nvSpPr>
          <p:spPr bwMode="auto">
            <a:xfrm>
              <a:off x="3973513" y="1892300"/>
              <a:ext cx="31750" cy="14287"/>
            </a:xfrm>
            <a:custGeom>
              <a:avLst/>
              <a:gdLst>
                <a:gd name="T0" fmla="*/ 0 w 75"/>
                <a:gd name="T1" fmla="*/ 19 h 31"/>
                <a:gd name="T2" fmla="*/ 75 w 75"/>
                <a:gd name="T3" fmla="*/ 20 h 31"/>
                <a:gd name="T4" fmla="*/ 0 w 75"/>
                <a:gd name="T5" fmla="*/ 1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" h="31">
                  <a:moveTo>
                    <a:pt x="0" y="19"/>
                  </a:moveTo>
                  <a:cubicBezTo>
                    <a:pt x="25" y="14"/>
                    <a:pt x="50" y="0"/>
                    <a:pt x="75" y="20"/>
                  </a:cubicBezTo>
                  <a:cubicBezTo>
                    <a:pt x="50" y="12"/>
                    <a:pt x="25" y="31"/>
                    <a:pt x="0" y="19"/>
                  </a:cubicBezTo>
                  <a:close/>
                </a:path>
              </a:pathLst>
            </a:custGeom>
            <a:solidFill>
              <a:srgbClr val="F6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35">
              <a:extLst>
                <a:ext uri="{FF2B5EF4-FFF2-40B4-BE49-F238E27FC236}">
                  <a16:creationId xmlns:a16="http://schemas.microsoft.com/office/drawing/2014/main" id="{A553B799-E545-67C8-5A1C-693A1B0F85C2}"/>
                </a:ext>
              </a:extLst>
            </p:cNvPr>
            <p:cNvSpPr/>
            <p:nvPr/>
          </p:nvSpPr>
          <p:spPr bwMode="auto">
            <a:xfrm>
              <a:off x="4041775" y="1698625"/>
              <a:ext cx="26987" cy="12700"/>
            </a:xfrm>
            <a:custGeom>
              <a:avLst/>
              <a:gdLst>
                <a:gd name="T0" fmla="*/ 22 w 59"/>
                <a:gd name="T1" fmla="*/ 14 h 31"/>
                <a:gd name="T2" fmla="*/ 18 w 59"/>
                <a:gd name="T3" fmla="*/ 14 h 31"/>
                <a:gd name="T4" fmla="*/ 0 w 59"/>
                <a:gd name="T5" fmla="*/ 14 h 31"/>
                <a:gd name="T6" fmla="*/ 2 w 59"/>
                <a:gd name="T7" fmla="*/ 9 h 31"/>
                <a:gd name="T8" fmla="*/ 21 w 59"/>
                <a:gd name="T9" fmla="*/ 5 h 31"/>
                <a:gd name="T10" fmla="*/ 26 w 59"/>
                <a:gd name="T11" fmla="*/ 5 h 31"/>
                <a:gd name="T12" fmla="*/ 46 w 59"/>
                <a:gd name="T13" fmla="*/ 15 h 31"/>
                <a:gd name="T14" fmla="*/ 57 w 59"/>
                <a:gd name="T15" fmla="*/ 17 h 31"/>
                <a:gd name="T16" fmla="*/ 55 w 59"/>
                <a:gd name="T17" fmla="*/ 26 h 31"/>
                <a:gd name="T18" fmla="*/ 43 w 59"/>
                <a:gd name="T19" fmla="*/ 29 h 31"/>
                <a:gd name="T20" fmla="*/ 22 w 59"/>
                <a:gd name="T21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31">
                  <a:moveTo>
                    <a:pt x="22" y="14"/>
                  </a:moveTo>
                  <a:cubicBezTo>
                    <a:pt x="21" y="14"/>
                    <a:pt x="20" y="14"/>
                    <a:pt x="18" y="14"/>
                  </a:cubicBezTo>
                  <a:cubicBezTo>
                    <a:pt x="12" y="12"/>
                    <a:pt x="7" y="21"/>
                    <a:pt x="0" y="14"/>
                  </a:cubicBezTo>
                  <a:cubicBezTo>
                    <a:pt x="0" y="13"/>
                    <a:pt x="1" y="10"/>
                    <a:pt x="2" y="9"/>
                  </a:cubicBezTo>
                  <a:cubicBezTo>
                    <a:pt x="6" y="0"/>
                    <a:pt x="13" y="3"/>
                    <a:pt x="21" y="5"/>
                  </a:cubicBezTo>
                  <a:cubicBezTo>
                    <a:pt x="22" y="6"/>
                    <a:pt x="24" y="5"/>
                    <a:pt x="26" y="5"/>
                  </a:cubicBezTo>
                  <a:cubicBezTo>
                    <a:pt x="33" y="10"/>
                    <a:pt x="37" y="18"/>
                    <a:pt x="46" y="15"/>
                  </a:cubicBezTo>
                  <a:cubicBezTo>
                    <a:pt x="50" y="14"/>
                    <a:pt x="54" y="13"/>
                    <a:pt x="57" y="17"/>
                  </a:cubicBezTo>
                  <a:cubicBezTo>
                    <a:pt x="59" y="20"/>
                    <a:pt x="58" y="23"/>
                    <a:pt x="55" y="26"/>
                  </a:cubicBezTo>
                  <a:cubicBezTo>
                    <a:pt x="52" y="30"/>
                    <a:pt x="47" y="31"/>
                    <a:pt x="43" y="29"/>
                  </a:cubicBezTo>
                  <a:cubicBezTo>
                    <a:pt x="35" y="24"/>
                    <a:pt x="29" y="19"/>
                    <a:pt x="22" y="14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36">
              <a:extLst>
                <a:ext uri="{FF2B5EF4-FFF2-40B4-BE49-F238E27FC236}">
                  <a16:creationId xmlns:a16="http://schemas.microsoft.com/office/drawing/2014/main" id="{8908E493-ABB8-6AB3-4638-6F9C362CA1E3}"/>
                </a:ext>
              </a:extLst>
            </p:cNvPr>
            <p:cNvSpPr/>
            <p:nvPr/>
          </p:nvSpPr>
          <p:spPr bwMode="auto">
            <a:xfrm>
              <a:off x="3890963" y="1919288"/>
              <a:ext cx="15875" cy="9525"/>
            </a:xfrm>
            <a:custGeom>
              <a:avLst/>
              <a:gdLst>
                <a:gd name="T0" fmla="*/ 35 w 36"/>
                <a:gd name="T1" fmla="*/ 0 h 24"/>
                <a:gd name="T2" fmla="*/ 24 w 36"/>
                <a:gd name="T3" fmla="*/ 21 h 24"/>
                <a:gd name="T4" fmla="*/ 3 w 36"/>
                <a:gd name="T5" fmla="*/ 19 h 24"/>
                <a:gd name="T6" fmla="*/ 1 w 36"/>
                <a:gd name="T7" fmla="*/ 15 h 24"/>
                <a:gd name="T8" fmla="*/ 17 w 36"/>
                <a:gd name="T9" fmla="*/ 7 h 24"/>
                <a:gd name="T10" fmla="*/ 35 w 36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24">
                  <a:moveTo>
                    <a:pt x="35" y="0"/>
                  </a:moveTo>
                  <a:cubicBezTo>
                    <a:pt x="36" y="10"/>
                    <a:pt x="33" y="18"/>
                    <a:pt x="24" y="21"/>
                  </a:cubicBezTo>
                  <a:cubicBezTo>
                    <a:pt x="17" y="24"/>
                    <a:pt x="9" y="24"/>
                    <a:pt x="3" y="19"/>
                  </a:cubicBezTo>
                  <a:cubicBezTo>
                    <a:pt x="2" y="18"/>
                    <a:pt x="0" y="16"/>
                    <a:pt x="1" y="15"/>
                  </a:cubicBezTo>
                  <a:cubicBezTo>
                    <a:pt x="4" y="7"/>
                    <a:pt x="10" y="6"/>
                    <a:pt x="17" y="7"/>
                  </a:cubicBezTo>
                  <a:cubicBezTo>
                    <a:pt x="24" y="7"/>
                    <a:pt x="28" y="0"/>
                    <a:pt x="35" y="0"/>
                  </a:cubicBezTo>
                  <a:close/>
                </a:path>
              </a:pathLst>
            </a:custGeom>
            <a:solidFill>
              <a:srgbClr val="F6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37">
              <a:extLst>
                <a:ext uri="{FF2B5EF4-FFF2-40B4-BE49-F238E27FC236}">
                  <a16:creationId xmlns:a16="http://schemas.microsoft.com/office/drawing/2014/main" id="{DA205C37-F959-9F75-ACCA-BDED320869C3}"/>
                </a:ext>
              </a:extLst>
            </p:cNvPr>
            <p:cNvSpPr/>
            <p:nvPr/>
          </p:nvSpPr>
          <p:spPr bwMode="auto">
            <a:xfrm>
              <a:off x="3819525" y="2071688"/>
              <a:ext cx="11112" cy="11112"/>
            </a:xfrm>
            <a:custGeom>
              <a:avLst/>
              <a:gdLst>
                <a:gd name="T0" fmla="*/ 26 w 27"/>
                <a:gd name="T1" fmla="*/ 15 h 25"/>
                <a:gd name="T2" fmla="*/ 17 w 27"/>
                <a:gd name="T3" fmla="*/ 25 h 25"/>
                <a:gd name="T4" fmla="*/ 0 w 27"/>
                <a:gd name="T5" fmla="*/ 14 h 25"/>
                <a:gd name="T6" fmla="*/ 12 w 27"/>
                <a:gd name="T7" fmla="*/ 2 h 25"/>
                <a:gd name="T8" fmla="*/ 26 w 27"/>
                <a:gd name="T9" fmla="*/ 1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5">
                  <a:moveTo>
                    <a:pt x="26" y="15"/>
                  </a:moveTo>
                  <a:cubicBezTo>
                    <a:pt x="27" y="22"/>
                    <a:pt x="22" y="25"/>
                    <a:pt x="17" y="25"/>
                  </a:cubicBezTo>
                  <a:cubicBezTo>
                    <a:pt x="9" y="25"/>
                    <a:pt x="1" y="24"/>
                    <a:pt x="0" y="14"/>
                  </a:cubicBezTo>
                  <a:cubicBezTo>
                    <a:pt x="0" y="8"/>
                    <a:pt x="6" y="3"/>
                    <a:pt x="12" y="2"/>
                  </a:cubicBezTo>
                  <a:cubicBezTo>
                    <a:pt x="21" y="0"/>
                    <a:pt x="23" y="9"/>
                    <a:pt x="26" y="15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38">
              <a:extLst>
                <a:ext uri="{FF2B5EF4-FFF2-40B4-BE49-F238E27FC236}">
                  <a16:creationId xmlns:a16="http://schemas.microsoft.com/office/drawing/2014/main" id="{8AF58187-1E25-E839-33EC-E4FDD1065017}"/>
                </a:ext>
              </a:extLst>
            </p:cNvPr>
            <p:cNvSpPr/>
            <p:nvPr/>
          </p:nvSpPr>
          <p:spPr bwMode="auto">
            <a:xfrm>
              <a:off x="3895725" y="1941513"/>
              <a:ext cx="17462" cy="9525"/>
            </a:xfrm>
            <a:custGeom>
              <a:avLst/>
              <a:gdLst>
                <a:gd name="T0" fmla="*/ 40 w 40"/>
                <a:gd name="T1" fmla="*/ 24 h 24"/>
                <a:gd name="T2" fmla="*/ 8 w 40"/>
                <a:gd name="T3" fmla="*/ 20 h 24"/>
                <a:gd name="T4" fmla="*/ 1 w 40"/>
                <a:gd name="T5" fmla="*/ 11 h 24"/>
                <a:gd name="T6" fmla="*/ 7 w 40"/>
                <a:gd name="T7" fmla="*/ 4 h 24"/>
                <a:gd name="T8" fmla="*/ 17 w 40"/>
                <a:gd name="T9" fmla="*/ 5 h 24"/>
                <a:gd name="T10" fmla="*/ 40 w 40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24">
                  <a:moveTo>
                    <a:pt x="40" y="24"/>
                  </a:moveTo>
                  <a:cubicBezTo>
                    <a:pt x="27" y="23"/>
                    <a:pt x="17" y="21"/>
                    <a:pt x="8" y="20"/>
                  </a:cubicBezTo>
                  <a:cubicBezTo>
                    <a:pt x="3" y="19"/>
                    <a:pt x="0" y="16"/>
                    <a:pt x="1" y="11"/>
                  </a:cubicBezTo>
                  <a:cubicBezTo>
                    <a:pt x="2" y="8"/>
                    <a:pt x="5" y="6"/>
                    <a:pt x="7" y="4"/>
                  </a:cubicBezTo>
                  <a:cubicBezTo>
                    <a:pt x="10" y="0"/>
                    <a:pt x="15" y="1"/>
                    <a:pt x="17" y="5"/>
                  </a:cubicBezTo>
                  <a:cubicBezTo>
                    <a:pt x="21" y="13"/>
                    <a:pt x="31" y="14"/>
                    <a:pt x="40" y="24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239">
              <a:extLst>
                <a:ext uri="{FF2B5EF4-FFF2-40B4-BE49-F238E27FC236}">
                  <a16:creationId xmlns:a16="http://schemas.microsoft.com/office/drawing/2014/main" id="{E0700552-106E-F350-CDDF-952F771CE014}"/>
                </a:ext>
              </a:extLst>
            </p:cNvPr>
            <p:cNvSpPr/>
            <p:nvPr/>
          </p:nvSpPr>
          <p:spPr bwMode="auto">
            <a:xfrm>
              <a:off x="3813175" y="2090738"/>
              <a:ext cx="12700" cy="9525"/>
            </a:xfrm>
            <a:custGeom>
              <a:avLst/>
              <a:gdLst>
                <a:gd name="T0" fmla="*/ 26 w 27"/>
                <a:gd name="T1" fmla="*/ 7 h 20"/>
                <a:gd name="T2" fmla="*/ 10 w 27"/>
                <a:gd name="T3" fmla="*/ 19 h 20"/>
                <a:gd name="T4" fmla="*/ 1 w 27"/>
                <a:gd name="T5" fmla="*/ 12 h 20"/>
                <a:gd name="T6" fmla="*/ 20 w 27"/>
                <a:gd name="T7" fmla="*/ 1 h 20"/>
                <a:gd name="T8" fmla="*/ 26 w 27"/>
                <a:gd name="T9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0">
                  <a:moveTo>
                    <a:pt x="26" y="7"/>
                  </a:moveTo>
                  <a:cubicBezTo>
                    <a:pt x="23" y="14"/>
                    <a:pt x="18" y="20"/>
                    <a:pt x="10" y="19"/>
                  </a:cubicBezTo>
                  <a:cubicBezTo>
                    <a:pt x="6" y="18"/>
                    <a:pt x="0" y="16"/>
                    <a:pt x="1" y="12"/>
                  </a:cubicBezTo>
                  <a:cubicBezTo>
                    <a:pt x="4" y="3"/>
                    <a:pt x="12" y="1"/>
                    <a:pt x="20" y="1"/>
                  </a:cubicBezTo>
                  <a:cubicBezTo>
                    <a:pt x="24" y="0"/>
                    <a:pt x="27" y="2"/>
                    <a:pt x="26" y="7"/>
                  </a:cubicBezTo>
                  <a:close/>
                </a:path>
              </a:pathLst>
            </a:custGeom>
            <a:solidFill>
              <a:srgbClr val="F6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240">
              <a:extLst>
                <a:ext uri="{FF2B5EF4-FFF2-40B4-BE49-F238E27FC236}">
                  <a16:creationId xmlns:a16="http://schemas.microsoft.com/office/drawing/2014/main" id="{CC82BC95-EDD0-3966-F4A5-D8584605A254}"/>
                </a:ext>
              </a:extLst>
            </p:cNvPr>
            <p:cNvSpPr/>
            <p:nvPr/>
          </p:nvSpPr>
          <p:spPr bwMode="auto">
            <a:xfrm>
              <a:off x="3932238" y="1962150"/>
              <a:ext cx="11112" cy="9525"/>
            </a:xfrm>
            <a:custGeom>
              <a:avLst/>
              <a:gdLst>
                <a:gd name="T0" fmla="*/ 26 w 26"/>
                <a:gd name="T1" fmla="*/ 7 h 23"/>
                <a:gd name="T2" fmla="*/ 6 w 26"/>
                <a:gd name="T3" fmla="*/ 22 h 23"/>
                <a:gd name="T4" fmla="*/ 0 w 26"/>
                <a:gd name="T5" fmla="*/ 15 h 23"/>
                <a:gd name="T6" fmla="*/ 19 w 26"/>
                <a:gd name="T7" fmla="*/ 1 h 23"/>
                <a:gd name="T8" fmla="*/ 26 w 26"/>
                <a:gd name="T9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3">
                  <a:moveTo>
                    <a:pt x="26" y="7"/>
                  </a:moveTo>
                  <a:cubicBezTo>
                    <a:pt x="20" y="12"/>
                    <a:pt x="13" y="18"/>
                    <a:pt x="6" y="22"/>
                  </a:cubicBezTo>
                  <a:cubicBezTo>
                    <a:pt x="4" y="23"/>
                    <a:pt x="0" y="19"/>
                    <a:pt x="0" y="15"/>
                  </a:cubicBezTo>
                  <a:cubicBezTo>
                    <a:pt x="2" y="6"/>
                    <a:pt x="10" y="3"/>
                    <a:pt x="19" y="1"/>
                  </a:cubicBezTo>
                  <a:cubicBezTo>
                    <a:pt x="22" y="0"/>
                    <a:pt x="25" y="1"/>
                    <a:pt x="26" y="7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241">
              <a:extLst>
                <a:ext uri="{FF2B5EF4-FFF2-40B4-BE49-F238E27FC236}">
                  <a16:creationId xmlns:a16="http://schemas.microsoft.com/office/drawing/2014/main" id="{F3EE72B2-55A5-6DBE-6D85-3C82FC02F137}"/>
                </a:ext>
              </a:extLst>
            </p:cNvPr>
            <p:cNvSpPr/>
            <p:nvPr/>
          </p:nvSpPr>
          <p:spPr bwMode="auto">
            <a:xfrm>
              <a:off x="3871913" y="1871663"/>
              <a:ext cx="11112" cy="11112"/>
            </a:xfrm>
            <a:custGeom>
              <a:avLst/>
              <a:gdLst>
                <a:gd name="T0" fmla="*/ 0 w 27"/>
                <a:gd name="T1" fmla="*/ 9 h 27"/>
                <a:gd name="T2" fmla="*/ 25 w 27"/>
                <a:gd name="T3" fmla="*/ 11 h 27"/>
                <a:gd name="T4" fmla="*/ 20 w 27"/>
                <a:gd name="T5" fmla="*/ 22 h 27"/>
                <a:gd name="T6" fmla="*/ 0 w 27"/>
                <a:gd name="T7" fmla="*/ 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7">
                  <a:moveTo>
                    <a:pt x="0" y="9"/>
                  </a:moveTo>
                  <a:cubicBezTo>
                    <a:pt x="8" y="11"/>
                    <a:pt x="18" y="0"/>
                    <a:pt x="25" y="11"/>
                  </a:cubicBezTo>
                  <a:cubicBezTo>
                    <a:pt x="27" y="15"/>
                    <a:pt x="25" y="21"/>
                    <a:pt x="20" y="22"/>
                  </a:cubicBezTo>
                  <a:cubicBezTo>
                    <a:pt x="8" y="27"/>
                    <a:pt x="5" y="17"/>
                    <a:pt x="0" y="9"/>
                  </a:cubicBezTo>
                  <a:close/>
                </a:path>
              </a:pathLst>
            </a:custGeom>
            <a:solidFill>
              <a:srgbClr val="F6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242">
              <a:extLst>
                <a:ext uri="{FF2B5EF4-FFF2-40B4-BE49-F238E27FC236}">
                  <a16:creationId xmlns:a16="http://schemas.microsoft.com/office/drawing/2014/main" id="{FA67CE7F-85C6-D562-CEE9-F83156885EA7}"/>
                </a:ext>
              </a:extLst>
            </p:cNvPr>
            <p:cNvSpPr/>
            <p:nvPr/>
          </p:nvSpPr>
          <p:spPr bwMode="auto">
            <a:xfrm>
              <a:off x="3979863" y="1924050"/>
              <a:ext cx="11112" cy="7937"/>
            </a:xfrm>
            <a:custGeom>
              <a:avLst/>
              <a:gdLst>
                <a:gd name="T0" fmla="*/ 16 w 27"/>
                <a:gd name="T1" fmla="*/ 1 h 17"/>
                <a:gd name="T2" fmla="*/ 25 w 27"/>
                <a:gd name="T3" fmla="*/ 7 h 17"/>
                <a:gd name="T4" fmla="*/ 10 w 27"/>
                <a:gd name="T5" fmla="*/ 17 h 17"/>
                <a:gd name="T6" fmla="*/ 1 w 27"/>
                <a:gd name="T7" fmla="*/ 11 h 17"/>
                <a:gd name="T8" fmla="*/ 16 w 27"/>
                <a:gd name="T9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7">
                  <a:moveTo>
                    <a:pt x="16" y="1"/>
                  </a:moveTo>
                  <a:cubicBezTo>
                    <a:pt x="20" y="2"/>
                    <a:pt x="27" y="0"/>
                    <a:pt x="25" y="7"/>
                  </a:cubicBezTo>
                  <a:cubicBezTo>
                    <a:pt x="24" y="14"/>
                    <a:pt x="18" y="17"/>
                    <a:pt x="10" y="17"/>
                  </a:cubicBezTo>
                  <a:cubicBezTo>
                    <a:pt x="6" y="17"/>
                    <a:pt x="0" y="17"/>
                    <a:pt x="1" y="11"/>
                  </a:cubicBezTo>
                  <a:cubicBezTo>
                    <a:pt x="2" y="3"/>
                    <a:pt x="9" y="3"/>
                    <a:pt x="16" y="1"/>
                  </a:cubicBezTo>
                  <a:close/>
                </a:path>
              </a:pathLst>
            </a:custGeom>
            <a:solidFill>
              <a:srgbClr val="F6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243">
              <a:extLst>
                <a:ext uri="{FF2B5EF4-FFF2-40B4-BE49-F238E27FC236}">
                  <a16:creationId xmlns:a16="http://schemas.microsoft.com/office/drawing/2014/main" id="{EE7FD563-13C0-9482-E645-66FC93BB4B0E}"/>
                </a:ext>
              </a:extLst>
            </p:cNvPr>
            <p:cNvSpPr/>
            <p:nvPr/>
          </p:nvSpPr>
          <p:spPr bwMode="auto">
            <a:xfrm>
              <a:off x="3871913" y="1938338"/>
              <a:ext cx="11112" cy="11112"/>
            </a:xfrm>
            <a:custGeom>
              <a:avLst/>
              <a:gdLst>
                <a:gd name="T0" fmla="*/ 23 w 23"/>
                <a:gd name="T1" fmla="*/ 15 h 22"/>
                <a:gd name="T2" fmla="*/ 11 w 23"/>
                <a:gd name="T3" fmla="*/ 20 h 22"/>
                <a:gd name="T4" fmla="*/ 1 w 23"/>
                <a:gd name="T5" fmla="*/ 8 h 22"/>
                <a:gd name="T6" fmla="*/ 10 w 23"/>
                <a:gd name="T7" fmla="*/ 2 h 22"/>
                <a:gd name="T8" fmla="*/ 23 w 23"/>
                <a:gd name="T9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23" y="15"/>
                  </a:moveTo>
                  <a:cubicBezTo>
                    <a:pt x="21" y="22"/>
                    <a:pt x="15" y="20"/>
                    <a:pt x="11" y="20"/>
                  </a:cubicBezTo>
                  <a:cubicBezTo>
                    <a:pt x="4" y="19"/>
                    <a:pt x="0" y="15"/>
                    <a:pt x="1" y="8"/>
                  </a:cubicBezTo>
                  <a:cubicBezTo>
                    <a:pt x="2" y="4"/>
                    <a:pt x="5" y="0"/>
                    <a:pt x="10" y="2"/>
                  </a:cubicBezTo>
                  <a:cubicBezTo>
                    <a:pt x="16" y="4"/>
                    <a:pt x="20" y="10"/>
                    <a:pt x="23" y="15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244">
              <a:extLst>
                <a:ext uri="{FF2B5EF4-FFF2-40B4-BE49-F238E27FC236}">
                  <a16:creationId xmlns:a16="http://schemas.microsoft.com/office/drawing/2014/main" id="{0B9063E7-C690-E7EF-D323-96D96274792F}"/>
                </a:ext>
              </a:extLst>
            </p:cNvPr>
            <p:cNvSpPr/>
            <p:nvPr/>
          </p:nvSpPr>
          <p:spPr bwMode="auto">
            <a:xfrm>
              <a:off x="3870325" y="1885950"/>
              <a:ext cx="11112" cy="9525"/>
            </a:xfrm>
            <a:custGeom>
              <a:avLst/>
              <a:gdLst>
                <a:gd name="T0" fmla="*/ 0 w 24"/>
                <a:gd name="T1" fmla="*/ 12 h 22"/>
                <a:gd name="T2" fmla="*/ 21 w 24"/>
                <a:gd name="T3" fmla="*/ 7 h 22"/>
                <a:gd name="T4" fmla="*/ 21 w 24"/>
                <a:gd name="T5" fmla="*/ 15 h 22"/>
                <a:gd name="T6" fmla="*/ 0 w 24"/>
                <a:gd name="T7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2">
                  <a:moveTo>
                    <a:pt x="0" y="12"/>
                  </a:moveTo>
                  <a:cubicBezTo>
                    <a:pt x="8" y="5"/>
                    <a:pt x="14" y="0"/>
                    <a:pt x="21" y="7"/>
                  </a:cubicBezTo>
                  <a:cubicBezTo>
                    <a:pt x="24" y="9"/>
                    <a:pt x="24" y="13"/>
                    <a:pt x="21" y="15"/>
                  </a:cubicBezTo>
                  <a:cubicBezTo>
                    <a:pt x="14" y="22"/>
                    <a:pt x="9" y="15"/>
                    <a:pt x="0" y="12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245">
              <a:extLst>
                <a:ext uri="{FF2B5EF4-FFF2-40B4-BE49-F238E27FC236}">
                  <a16:creationId xmlns:a16="http://schemas.microsoft.com/office/drawing/2014/main" id="{2060735F-53A5-DD15-A4C8-8ADA187B31D7}"/>
                </a:ext>
              </a:extLst>
            </p:cNvPr>
            <p:cNvSpPr/>
            <p:nvPr/>
          </p:nvSpPr>
          <p:spPr bwMode="auto">
            <a:xfrm>
              <a:off x="4014788" y="1898650"/>
              <a:ext cx="9525" cy="6350"/>
            </a:xfrm>
            <a:custGeom>
              <a:avLst/>
              <a:gdLst>
                <a:gd name="T0" fmla="*/ 20 w 20"/>
                <a:gd name="T1" fmla="*/ 7 h 13"/>
                <a:gd name="T2" fmla="*/ 9 w 20"/>
                <a:gd name="T3" fmla="*/ 13 h 13"/>
                <a:gd name="T4" fmla="*/ 0 w 20"/>
                <a:gd name="T5" fmla="*/ 7 h 13"/>
                <a:gd name="T6" fmla="*/ 13 w 20"/>
                <a:gd name="T7" fmla="*/ 2 h 13"/>
                <a:gd name="T8" fmla="*/ 20 w 20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3">
                  <a:moveTo>
                    <a:pt x="20" y="7"/>
                  </a:moveTo>
                  <a:cubicBezTo>
                    <a:pt x="18" y="12"/>
                    <a:pt x="14" y="13"/>
                    <a:pt x="9" y="13"/>
                  </a:cubicBezTo>
                  <a:cubicBezTo>
                    <a:pt x="5" y="13"/>
                    <a:pt x="0" y="12"/>
                    <a:pt x="0" y="7"/>
                  </a:cubicBezTo>
                  <a:cubicBezTo>
                    <a:pt x="2" y="0"/>
                    <a:pt x="8" y="1"/>
                    <a:pt x="13" y="2"/>
                  </a:cubicBezTo>
                  <a:cubicBezTo>
                    <a:pt x="17" y="2"/>
                    <a:pt x="20" y="2"/>
                    <a:pt x="20" y="7"/>
                  </a:cubicBezTo>
                  <a:close/>
                </a:path>
              </a:pathLst>
            </a:custGeom>
            <a:solidFill>
              <a:srgbClr val="F6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246">
              <a:extLst>
                <a:ext uri="{FF2B5EF4-FFF2-40B4-BE49-F238E27FC236}">
                  <a16:creationId xmlns:a16="http://schemas.microsoft.com/office/drawing/2014/main" id="{5F6CD653-97DD-D8A1-D3CE-6F1A4F9A4F72}"/>
                </a:ext>
              </a:extLst>
            </p:cNvPr>
            <p:cNvSpPr/>
            <p:nvPr/>
          </p:nvSpPr>
          <p:spPr bwMode="auto">
            <a:xfrm>
              <a:off x="3833813" y="2089150"/>
              <a:ext cx="9525" cy="7937"/>
            </a:xfrm>
            <a:custGeom>
              <a:avLst/>
              <a:gdLst>
                <a:gd name="T0" fmla="*/ 0 w 22"/>
                <a:gd name="T1" fmla="*/ 7 h 18"/>
                <a:gd name="T2" fmla="*/ 21 w 22"/>
                <a:gd name="T3" fmla="*/ 5 h 18"/>
                <a:gd name="T4" fmla="*/ 21 w 22"/>
                <a:gd name="T5" fmla="*/ 10 h 18"/>
                <a:gd name="T6" fmla="*/ 0 w 22"/>
                <a:gd name="T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8">
                  <a:moveTo>
                    <a:pt x="0" y="7"/>
                  </a:moveTo>
                  <a:cubicBezTo>
                    <a:pt x="7" y="0"/>
                    <a:pt x="14" y="0"/>
                    <a:pt x="21" y="5"/>
                  </a:cubicBezTo>
                  <a:cubicBezTo>
                    <a:pt x="22" y="5"/>
                    <a:pt x="22" y="9"/>
                    <a:pt x="21" y="10"/>
                  </a:cubicBezTo>
                  <a:cubicBezTo>
                    <a:pt x="13" y="18"/>
                    <a:pt x="7" y="8"/>
                    <a:pt x="0" y="7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247">
              <a:extLst>
                <a:ext uri="{FF2B5EF4-FFF2-40B4-BE49-F238E27FC236}">
                  <a16:creationId xmlns:a16="http://schemas.microsoft.com/office/drawing/2014/main" id="{43CC1DBF-C46E-7F6C-8673-BAF84DF71F23}"/>
                </a:ext>
              </a:extLst>
            </p:cNvPr>
            <p:cNvSpPr/>
            <p:nvPr/>
          </p:nvSpPr>
          <p:spPr bwMode="auto">
            <a:xfrm>
              <a:off x="3824288" y="2051050"/>
              <a:ext cx="7937" cy="4762"/>
            </a:xfrm>
            <a:custGeom>
              <a:avLst/>
              <a:gdLst>
                <a:gd name="T0" fmla="*/ 7 w 17"/>
                <a:gd name="T1" fmla="*/ 12 h 12"/>
                <a:gd name="T2" fmla="*/ 0 w 17"/>
                <a:gd name="T3" fmla="*/ 7 h 12"/>
                <a:gd name="T4" fmla="*/ 9 w 17"/>
                <a:gd name="T5" fmla="*/ 1 h 12"/>
                <a:gd name="T6" fmla="*/ 16 w 17"/>
                <a:gd name="T7" fmla="*/ 5 h 12"/>
                <a:gd name="T8" fmla="*/ 7 w 17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7" y="12"/>
                  </a:moveTo>
                  <a:cubicBezTo>
                    <a:pt x="4" y="12"/>
                    <a:pt x="0" y="12"/>
                    <a:pt x="0" y="7"/>
                  </a:cubicBezTo>
                  <a:cubicBezTo>
                    <a:pt x="1" y="3"/>
                    <a:pt x="5" y="1"/>
                    <a:pt x="9" y="1"/>
                  </a:cubicBezTo>
                  <a:cubicBezTo>
                    <a:pt x="12" y="1"/>
                    <a:pt x="16" y="0"/>
                    <a:pt x="16" y="5"/>
                  </a:cubicBezTo>
                  <a:cubicBezTo>
                    <a:pt x="17" y="11"/>
                    <a:pt x="12" y="12"/>
                    <a:pt x="7" y="12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248">
              <a:extLst>
                <a:ext uri="{FF2B5EF4-FFF2-40B4-BE49-F238E27FC236}">
                  <a16:creationId xmlns:a16="http://schemas.microsoft.com/office/drawing/2014/main" id="{D0F223AF-82B2-C509-C82D-3562D459D707}"/>
                </a:ext>
              </a:extLst>
            </p:cNvPr>
            <p:cNvSpPr/>
            <p:nvPr/>
          </p:nvSpPr>
          <p:spPr bwMode="auto">
            <a:xfrm>
              <a:off x="3949700" y="1857375"/>
              <a:ext cx="6350" cy="6350"/>
            </a:xfrm>
            <a:custGeom>
              <a:avLst/>
              <a:gdLst>
                <a:gd name="T0" fmla="*/ 9 w 14"/>
                <a:gd name="T1" fmla="*/ 14 h 14"/>
                <a:gd name="T2" fmla="*/ 0 w 14"/>
                <a:gd name="T3" fmla="*/ 4 h 14"/>
                <a:gd name="T4" fmla="*/ 6 w 14"/>
                <a:gd name="T5" fmla="*/ 0 h 14"/>
                <a:gd name="T6" fmla="*/ 14 w 14"/>
                <a:gd name="T7" fmla="*/ 10 h 14"/>
                <a:gd name="T8" fmla="*/ 9 w 14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9" y="14"/>
                  </a:moveTo>
                  <a:cubicBezTo>
                    <a:pt x="5" y="12"/>
                    <a:pt x="1" y="9"/>
                    <a:pt x="0" y="4"/>
                  </a:cubicBezTo>
                  <a:cubicBezTo>
                    <a:pt x="0" y="0"/>
                    <a:pt x="3" y="0"/>
                    <a:pt x="6" y="0"/>
                  </a:cubicBezTo>
                  <a:cubicBezTo>
                    <a:pt x="11" y="1"/>
                    <a:pt x="14" y="4"/>
                    <a:pt x="14" y="10"/>
                  </a:cubicBezTo>
                  <a:cubicBezTo>
                    <a:pt x="14" y="13"/>
                    <a:pt x="12" y="14"/>
                    <a:pt x="9" y="14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249">
              <a:extLst>
                <a:ext uri="{FF2B5EF4-FFF2-40B4-BE49-F238E27FC236}">
                  <a16:creationId xmlns:a16="http://schemas.microsoft.com/office/drawing/2014/main" id="{32C85A45-F25F-4BF1-1B2F-E91920D463EF}"/>
                </a:ext>
              </a:extLst>
            </p:cNvPr>
            <p:cNvSpPr/>
            <p:nvPr/>
          </p:nvSpPr>
          <p:spPr bwMode="auto">
            <a:xfrm>
              <a:off x="3960813" y="1917700"/>
              <a:ext cx="7937" cy="6350"/>
            </a:xfrm>
            <a:custGeom>
              <a:avLst/>
              <a:gdLst>
                <a:gd name="T0" fmla="*/ 18 w 18"/>
                <a:gd name="T1" fmla="*/ 8 h 14"/>
                <a:gd name="T2" fmla="*/ 1 w 18"/>
                <a:gd name="T3" fmla="*/ 10 h 14"/>
                <a:gd name="T4" fmla="*/ 1 w 18"/>
                <a:gd name="T5" fmla="*/ 5 h 14"/>
                <a:gd name="T6" fmla="*/ 18 w 18"/>
                <a:gd name="T7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4">
                  <a:moveTo>
                    <a:pt x="18" y="8"/>
                  </a:moveTo>
                  <a:cubicBezTo>
                    <a:pt x="11" y="14"/>
                    <a:pt x="6" y="14"/>
                    <a:pt x="1" y="10"/>
                  </a:cubicBezTo>
                  <a:cubicBezTo>
                    <a:pt x="0" y="9"/>
                    <a:pt x="0" y="6"/>
                    <a:pt x="1" y="5"/>
                  </a:cubicBezTo>
                  <a:cubicBezTo>
                    <a:pt x="7" y="0"/>
                    <a:pt x="12" y="4"/>
                    <a:pt x="18" y="8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250">
              <a:extLst>
                <a:ext uri="{FF2B5EF4-FFF2-40B4-BE49-F238E27FC236}">
                  <a16:creationId xmlns:a16="http://schemas.microsoft.com/office/drawing/2014/main" id="{EC271BB3-FEA0-1281-3A06-88B6EC7E9D2A}"/>
                </a:ext>
              </a:extLst>
            </p:cNvPr>
            <p:cNvSpPr/>
            <p:nvPr/>
          </p:nvSpPr>
          <p:spPr bwMode="auto">
            <a:xfrm>
              <a:off x="3916363" y="1916113"/>
              <a:ext cx="6350" cy="6350"/>
            </a:xfrm>
            <a:custGeom>
              <a:avLst/>
              <a:gdLst>
                <a:gd name="T0" fmla="*/ 14 w 14"/>
                <a:gd name="T1" fmla="*/ 4 h 11"/>
                <a:gd name="T2" fmla="*/ 7 w 14"/>
                <a:gd name="T3" fmla="*/ 11 h 11"/>
                <a:gd name="T4" fmla="*/ 0 w 14"/>
                <a:gd name="T5" fmla="*/ 6 h 11"/>
                <a:gd name="T6" fmla="*/ 7 w 14"/>
                <a:gd name="T7" fmla="*/ 0 h 11"/>
                <a:gd name="T8" fmla="*/ 14 w 14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3" y="8"/>
                    <a:pt x="11" y="10"/>
                    <a:pt x="7" y="11"/>
                  </a:cubicBezTo>
                  <a:cubicBezTo>
                    <a:pt x="4" y="11"/>
                    <a:pt x="1" y="10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0"/>
                    <a:pt x="13" y="0"/>
                    <a:pt x="14" y="4"/>
                  </a:cubicBezTo>
                  <a:close/>
                </a:path>
              </a:pathLst>
            </a:custGeom>
            <a:solidFill>
              <a:srgbClr val="F6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251">
              <a:extLst>
                <a:ext uri="{FF2B5EF4-FFF2-40B4-BE49-F238E27FC236}">
                  <a16:creationId xmlns:a16="http://schemas.microsoft.com/office/drawing/2014/main" id="{68106C1F-F3D3-AA6C-0C94-5F6D18B01D50}"/>
                </a:ext>
              </a:extLst>
            </p:cNvPr>
            <p:cNvSpPr/>
            <p:nvPr/>
          </p:nvSpPr>
          <p:spPr bwMode="auto">
            <a:xfrm>
              <a:off x="4000500" y="1916113"/>
              <a:ext cx="6350" cy="6350"/>
            </a:xfrm>
            <a:custGeom>
              <a:avLst/>
              <a:gdLst>
                <a:gd name="T0" fmla="*/ 6 w 13"/>
                <a:gd name="T1" fmla="*/ 12 h 12"/>
                <a:gd name="T2" fmla="*/ 0 w 13"/>
                <a:gd name="T3" fmla="*/ 8 h 12"/>
                <a:gd name="T4" fmla="*/ 6 w 13"/>
                <a:gd name="T5" fmla="*/ 1 h 12"/>
                <a:gd name="T6" fmla="*/ 13 w 13"/>
                <a:gd name="T7" fmla="*/ 5 h 12"/>
                <a:gd name="T8" fmla="*/ 6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6" y="12"/>
                  </a:moveTo>
                  <a:cubicBezTo>
                    <a:pt x="3" y="12"/>
                    <a:pt x="1" y="12"/>
                    <a:pt x="0" y="8"/>
                  </a:cubicBezTo>
                  <a:cubicBezTo>
                    <a:pt x="0" y="4"/>
                    <a:pt x="3" y="2"/>
                    <a:pt x="6" y="1"/>
                  </a:cubicBezTo>
                  <a:cubicBezTo>
                    <a:pt x="9" y="0"/>
                    <a:pt x="13" y="1"/>
                    <a:pt x="13" y="5"/>
                  </a:cubicBezTo>
                  <a:cubicBezTo>
                    <a:pt x="13" y="9"/>
                    <a:pt x="10" y="11"/>
                    <a:pt x="6" y="12"/>
                  </a:cubicBezTo>
                  <a:close/>
                </a:path>
              </a:pathLst>
            </a:custGeom>
            <a:solidFill>
              <a:srgbClr val="F6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252">
              <a:extLst>
                <a:ext uri="{FF2B5EF4-FFF2-40B4-BE49-F238E27FC236}">
                  <a16:creationId xmlns:a16="http://schemas.microsoft.com/office/drawing/2014/main" id="{97D2D984-1AB3-3D57-2446-0BA58B817C4E}"/>
                </a:ext>
              </a:extLst>
            </p:cNvPr>
            <p:cNvSpPr/>
            <p:nvPr/>
          </p:nvSpPr>
          <p:spPr bwMode="auto">
            <a:xfrm>
              <a:off x="3913188" y="1952625"/>
              <a:ext cx="6350" cy="4762"/>
            </a:xfrm>
            <a:custGeom>
              <a:avLst/>
              <a:gdLst>
                <a:gd name="T0" fmla="*/ 8 w 14"/>
                <a:gd name="T1" fmla="*/ 10 h 11"/>
                <a:gd name="T2" fmla="*/ 0 w 14"/>
                <a:gd name="T3" fmla="*/ 7 h 11"/>
                <a:gd name="T4" fmla="*/ 6 w 14"/>
                <a:gd name="T5" fmla="*/ 1 h 11"/>
                <a:gd name="T6" fmla="*/ 13 w 14"/>
                <a:gd name="T7" fmla="*/ 5 h 11"/>
                <a:gd name="T8" fmla="*/ 8 w 14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1">
                  <a:moveTo>
                    <a:pt x="8" y="10"/>
                  </a:moveTo>
                  <a:cubicBezTo>
                    <a:pt x="3" y="11"/>
                    <a:pt x="1" y="10"/>
                    <a:pt x="0" y="7"/>
                  </a:cubicBezTo>
                  <a:cubicBezTo>
                    <a:pt x="0" y="3"/>
                    <a:pt x="2" y="1"/>
                    <a:pt x="6" y="1"/>
                  </a:cubicBezTo>
                  <a:cubicBezTo>
                    <a:pt x="9" y="1"/>
                    <a:pt x="14" y="0"/>
                    <a:pt x="13" y="5"/>
                  </a:cubicBezTo>
                  <a:cubicBezTo>
                    <a:pt x="13" y="7"/>
                    <a:pt x="9" y="9"/>
                    <a:pt x="8" y="10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253">
              <a:extLst>
                <a:ext uri="{FF2B5EF4-FFF2-40B4-BE49-F238E27FC236}">
                  <a16:creationId xmlns:a16="http://schemas.microsoft.com/office/drawing/2014/main" id="{F4857740-5A89-6215-B267-0BEBC9706E3C}"/>
                </a:ext>
              </a:extLst>
            </p:cNvPr>
            <p:cNvSpPr/>
            <p:nvPr/>
          </p:nvSpPr>
          <p:spPr bwMode="auto">
            <a:xfrm>
              <a:off x="3992563" y="1936750"/>
              <a:ext cx="6350" cy="4762"/>
            </a:xfrm>
            <a:custGeom>
              <a:avLst/>
              <a:gdLst>
                <a:gd name="T0" fmla="*/ 6 w 14"/>
                <a:gd name="T1" fmla="*/ 0 h 11"/>
                <a:gd name="T2" fmla="*/ 14 w 14"/>
                <a:gd name="T3" fmla="*/ 5 h 11"/>
                <a:gd name="T4" fmla="*/ 9 w 14"/>
                <a:gd name="T5" fmla="*/ 10 h 11"/>
                <a:gd name="T6" fmla="*/ 1 w 14"/>
                <a:gd name="T7" fmla="*/ 7 h 11"/>
                <a:gd name="T8" fmla="*/ 6 w 14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10" y="0"/>
                    <a:pt x="13" y="1"/>
                    <a:pt x="14" y="5"/>
                  </a:cubicBezTo>
                  <a:cubicBezTo>
                    <a:pt x="14" y="8"/>
                    <a:pt x="12" y="10"/>
                    <a:pt x="9" y="10"/>
                  </a:cubicBezTo>
                  <a:cubicBezTo>
                    <a:pt x="6" y="10"/>
                    <a:pt x="2" y="11"/>
                    <a:pt x="1" y="7"/>
                  </a:cubicBezTo>
                  <a:cubicBezTo>
                    <a:pt x="0" y="3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F6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254">
              <a:extLst>
                <a:ext uri="{FF2B5EF4-FFF2-40B4-BE49-F238E27FC236}">
                  <a16:creationId xmlns:a16="http://schemas.microsoft.com/office/drawing/2014/main" id="{C0B4CE6F-65E2-0042-C376-362B32BB886A}"/>
                </a:ext>
              </a:extLst>
            </p:cNvPr>
            <p:cNvSpPr/>
            <p:nvPr/>
          </p:nvSpPr>
          <p:spPr bwMode="auto">
            <a:xfrm>
              <a:off x="3965575" y="1979613"/>
              <a:ext cx="15875" cy="15875"/>
            </a:xfrm>
            <a:custGeom>
              <a:avLst/>
              <a:gdLst>
                <a:gd name="T0" fmla="*/ 18 w 37"/>
                <a:gd name="T1" fmla="*/ 0 h 38"/>
                <a:gd name="T2" fmla="*/ 35 w 37"/>
                <a:gd name="T3" fmla="*/ 17 h 38"/>
                <a:gd name="T4" fmla="*/ 19 w 37"/>
                <a:gd name="T5" fmla="*/ 38 h 38"/>
                <a:gd name="T6" fmla="*/ 1 w 37"/>
                <a:gd name="T7" fmla="*/ 19 h 38"/>
                <a:gd name="T8" fmla="*/ 18 w 37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8">
                  <a:moveTo>
                    <a:pt x="18" y="0"/>
                  </a:moveTo>
                  <a:cubicBezTo>
                    <a:pt x="27" y="3"/>
                    <a:pt x="37" y="9"/>
                    <a:pt x="35" y="17"/>
                  </a:cubicBezTo>
                  <a:cubicBezTo>
                    <a:pt x="34" y="25"/>
                    <a:pt x="27" y="37"/>
                    <a:pt x="19" y="38"/>
                  </a:cubicBezTo>
                  <a:cubicBezTo>
                    <a:pt x="10" y="38"/>
                    <a:pt x="0" y="29"/>
                    <a:pt x="1" y="19"/>
                  </a:cubicBezTo>
                  <a:cubicBezTo>
                    <a:pt x="1" y="10"/>
                    <a:pt x="7" y="1"/>
                    <a:pt x="18" y="0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255">
              <a:extLst>
                <a:ext uri="{FF2B5EF4-FFF2-40B4-BE49-F238E27FC236}">
                  <a16:creationId xmlns:a16="http://schemas.microsoft.com/office/drawing/2014/main" id="{8757B082-BFA6-9FBB-6F5E-60088C7BFE3D}"/>
                </a:ext>
              </a:extLst>
            </p:cNvPr>
            <p:cNvSpPr/>
            <p:nvPr/>
          </p:nvSpPr>
          <p:spPr bwMode="auto">
            <a:xfrm>
              <a:off x="4040188" y="1928813"/>
              <a:ext cx="6350" cy="6350"/>
            </a:xfrm>
            <a:custGeom>
              <a:avLst/>
              <a:gdLst>
                <a:gd name="T0" fmla="*/ 8 w 15"/>
                <a:gd name="T1" fmla="*/ 0 h 12"/>
                <a:gd name="T2" fmla="*/ 14 w 15"/>
                <a:gd name="T3" fmla="*/ 6 h 12"/>
                <a:gd name="T4" fmla="*/ 9 w 15"/>
                <a:gd name="T5" fmla="*/ 12 h 12"/>
                <a:gd name="T6" fmla="*/ 1 w 15"/>
                <a:gd name="T7" fmla="*/ 5 h 12"/>
                <a:gd name="T8" fmla="*/ 8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11" y="0"/>
                    <a:pt x="14" y="2"/>
                    <a:pt x="14" y="6"/>
                  </a:cubicBezTo>
                  <a:cubicBezTo>
                    <a:pt x="15" y="9"/>
                    <a:pt x="12" y="12"/>
                    <a:pt x="9" y="12"/>
                  </a:cubicBezTo>
                  <a:cubicBezTo>
                    <a:pt x="5" y="12"/>
                    <a:pt x="0" y="10"/>
                    <a:pt x="1" y="5"/>
                  </a:cubicBezTo>
                  <a:cubicBezTo>
                    <a:pt x="1" y="2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256">
              <a:extLst>
                <a:ext uri="{FF2B5EF4-FFF2-40B4-BE49-F238E27FC236}">
                  <a16:creationId xmlns:a16="http://schemas.microsoft.com/office/drawing/2014/main" id="{A9BBABCA-58F2-B36E-501E-172C701F94C4}"/>
                </a:ext>
              </a:extLst>
            </p:cNvPr>
            <p:cNvSpPr/>
            <p:nvPr/>
          </p:nvSpPr>
          <p:spPr bwMode="auto">
            <a:xfrm>
              <a:off x="4013200" y="1949450"/>
              <a:ext cx="7937" cy="12700"/>
            </a:xfrm>
            <a:custGeom>
              <a:avLst/>
              <a:gdLst>
                <a:gd name="T0" fmla="*/ 0 w 17"/>
                <a:gd name="T1" fmla="*/ 27 h 27"/>
                <a:gd name="T2" fmla="*/ 5 w 17"/>
                <a:gd name="T3" fmla="*/ 17 h 27"/>
                <a:gd name="T4" fmla="*/ 11 w 17"/>
                <a:gd name="T5" fmla="*/ 1 h 27"/>
                <a:gd name="T6" fmla="*/ 16 w 17"/>
                <a:gd name="T7" fmla="*/ 5 h 27"/>
                <a:gd name="T8" fmla="*/ 0 w 17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7">
                  <a:moveTo>
                    <a:pt x="0" y="27"/>
                  </a:moveTo>
                  <a:cubicBezTo>
                    <a:pt x="2" y="22"/>
                    <a:pt x="3" y="19"/>
                    <a:pt x="5" y="17"/>
                  </a:cubicBezTo>
                  <a:cubicBezTo>
                    <a:pt x="11" y="13"/>
                    <a:pt x="2" y="3"/>
                    <a:pt x="11" y="1"/>
                  </a:cubicBezTo>
                  <a:cubicBezTo>
                    <a:pt x="14" y="0"/>
                    <a:pt x="16" y="3"/>
                    <a:pt x="16" y="5"/>
                  </a:cubicBezTo>
                  <a:cubicBezTo>
                    <a:pt x="17" y="15"/>
                    <a:pt x="15" y="23"/>
                    <a:pt x="0" y="27"/>
                  </a:cubicBezTo>
                  <a:close/>
                </a:path>
              </a:pathLst>
            </a:custGeom>
            <a:solidFill>
              <a:srgbClr val="F5B6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257">
              <a:extLst>
                <a:ext uri="{FF2B5EF4-FFF2-40B4-BE49-F238E27FC236}">
                  <a16:creationId xmlns:a16="http://schemas.microsoft.com/office/drawing/2014/main" id="{2FBF11B8-0EF3-D2AB-E929-2A3015B0907C}"/>
                </a:ext>
              </a:extLst>
            </p:cNvPr>
            <p:cNvSpPr/>
            <p:nvPr/>
          </p:nvSpPr>
          <p:spPr bwMode="auto">
            <a:xfrm>
              <a:off x="4783138" y="1382713"/>
              <a:ext cx="25400" cy="19050"/>
            </a:xfrm>
            <a:custGeom>
              <a:avLst/>
              <a:gdLst>
                <a:gd name="T0" fmla="*/ 32 w 58"/>
                <a:gd name="T1" fmla="*/ 37 h 44"/>
                <a:gd name="T2" fmla="*/ 26 w 58"/>
                <a:gd name="T3" fmla="*/ 37 h 44"/>
                <a:gd name="T4" fmla="*/ 6 w 58"/>
                <a:gd name="T5" fmla="*/ 33 h 44"/>
                <a:gd name="T6" fmla="*/ 10 w 58"/>
                <a:gd name="T7" fmla="*/ 7 h 44"/>
                <a:gd name="T8" fmla="*/ 35 w 58"/>
                <a:gd name="T9" fmla="*/ 13 h 44"/>
                <a:gd name="T10" fmla="*/ 43 w 58"/>
                <a:gd name="T11" fmla="*/ 18 h 44"/>
                <a:gd name="T12" fmla="*/ 56 w 58"/>
                <a:gd name="T13" fmla="*/ 27 h 44"/>
                <a:gd name="T14" fmla="*/ 32 w 58"/>
                <a:gd name="T15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44">
                  <a:moveTo>
                    <a:pt x="32" y="37"/>
                  </a:moveTo>
                  <a:cubicBezTo>
                    <a:pt x="32" y="37"/>
                    <a:pt x="28" y="35"/>
                    <a:pt x="26" y="37"/>
                  </a:cubicBezTo>
                  <a:cubicBezTo>
                    <a:pt x="18" y="43"/>
                    <a:pt x="9" y="44"/>
                    <a:pt x="6" y="33"/>
                  </a:cubicBezTo>
                  <a:cubicBezTo>
                    <a:pt x="4" y="25"/>
                    <a:pt x="0" y="14"/>
                    <a:pt x="10" y="7"/>
                  </a:cubicBezTo>
                  <a:cubicBezTo>
                    <a:pt x="19" y="2"/>
                    <a:pt x="29" y="0"/>
                    <a:pt x="35" y="13"/>
                  </a:cubicBezTo>
                  <a:cubicBezTo>
                    <a:pt x="36" y="15"/>
                    <a:pt x="40" y="17"/>
                    <a:pt x="43" y="18"/>
                  </a:cubicBezTo>
                  <a:cubicBezTo>
                    <a:pt x="48" y="20"/>
                    <a:pt x="58" y="16"/>
                    <a:pt x="56" y="27"/>
                  </a:cubicBezTo>
                  <a:cubicBezTo>
                    <a:pt x="54" y="36"/>
                    <a:pt x="46" y="40"/>
                    <a:pt x="32" y="37"/>
                  </a:cubicBezTo>
                  <a:close/>
                </a:path>
              </a:pathLst>
            </a:custGeom>
            <a:solidFill>
              <a:srgbClr val="F29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258">
              <a:extLst>
                <a:ext uri="{FF2B5EF4-FFF2-40B4-BE49-F238E27FC236}">
                  <a16:creationId xmlns:a16="http://schemas.microsoft.com/office/drawing/2014/main" id="{683A5C40-1125-F7DB-8190-A4329138F4DF}"/>
                </a:ext>
              </a:extLst>
            </p:cNvPr>
            <p:cNvSpPr/>
            <p:nvPr/>
          </p:nvSpPr>
          <p:spPr bwMode="auto">
            <a:xfrm>
              <a:off x="4799013" y="1400175"/>
              <a:ext cx="9525" cy="12700"/>
            </a:xfrm>
            <a:custGeom>
              <a:avLst/>
              <a:gdLst>
                <a:gd name="T0" fmla="*/ 7 w 24"/>
                <a:gd name="T1" fmla="*/ 27 h 27"/>
                <a:gd name="T2" fmla="*/ 1 w 24"/>
                <a:gd name="T3" fmla="*/ 22 h 27"/>
                <a:gd name="T4" fmla="*/ 17 w 24"/>
                <a:gd name="T5" fmla="*/ 1 h 27"/>
                <a:gd name="T6" fmla="*/ 23 w 24"/>
                <a:gd name="T7" fmla="*/ 7 h 27"/>
                <a:gd name="T8" fmla="*/ 7 w 24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7">
                  <a:moveTo>
                    <a:pt x="7" y="27"/>
                  </a:moveTo>
                  <a:cubicBezTo>
                    <a:pt x="2" y="27"/>
                    <a:pt x="0" y="24"/>
                    <a:pt x="1" y="22"/>
                  </a:cubicBezTo>
                  <a:cubicBezTo>
                    <a:pt x="4" y="14"/>
                    <a:pt x="7" y="4"/>
                    <a:pt x="17" y="1"/>
                  </a:cubicBezTo>
                  <a:cubicBezTo>
                    <a:pt x="21" y="0"/>
                    <a:pt x="24" y="3"/>
                    <a:pt x="23" y="7"/>
                  </a:cubicBezTo>
                  <a:cubicBezTo>
                    <a:pt x="21" y="17"/>
                    <a:pt x="12" y="21"/>
                    <a:pt x="7" y="27"/>
                  </a:cubicBezTo>
                  <a:close/>
                </a:path>
              </a:pathLst>
            </a:custGeom>
            <a:solidFill>
              <a:srgbClr val="F29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259">
              <a:extLst>
                <a:ext uri="{FF2B5EF4-FFF2-40B4-BE49-F238E27FC236}">
                  <a16:creationId xmlns:a16="http://schemas.microsoft.com/office/drawing/2014/main" id="{BEE1A32E-2029-30DD-4097-61C823D30DD5}"/>
                </a:ext>
              </a:extLst>
            </p:cNvPr>
            <p:cNvSpPr/>
            <p:nvPr/>
          </p:nvSpPr>
          <p:spPr bwMode="auto">
            <a:xfrm>
              <a:off x="4583113" y="998538"/>
              <a:ext cx="30162" cy="20637"/>
            </a:xfrm>
            <a:custGeom>
              <a:avLst/>
              <a:gdLst>
                <a:gd name="T0" fmla="*/ 0 w 68"/>
                <a:gd name="T1" fmla="*/ 21 h 44"/>
                <a:gd name="T2" fmla="*/ 28 w 68"/>
                <a:gd name="T3" fmla="*/ 5 h 44"/>
                <a:gd name="T4" fmla="*/ 68 w 68"/>
                <a:gd name="T5" fmla="*/ 33 h 44"/>
                <a:gd name="T6" fmla="*/ 47 w 68"/>
                <a:gd name="T7" fmla="*/ 36 h 44"/>
                <a:gd name="T8" fmla="*/ 0 w 68"/>
                <a:gd name="T9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44">
                  <a:moveTo>
                    <a:pt x="0" y="21"/>
                  </a:moveTo>
                  <a:cubicBezTo>
                    <a:pt x="7" y="10"/>
                    <a:pt x="24" y="19"/>
                    <a:pt x="28" y="5"/>
                  </a:cubicBezTo>
                  <a:cubicBezTo>
                    <a:pt x="51" y="0"/>
                    <a:pt x="63" y="8"/>
                    <a:pt x="68" y="33"/>
                  </a:cubicBezTo>
                  <a:cubicBezTo>
                    <a:pt x="61" y="33"/>
                    <a:pt x="54" y="33"/>
                    <a:pt x="47" y="36"/>
                  </a:cubicBezTo>
                  <a:cubicBezTo>
                    <a:pt x="28" y="44"/>
                    <a:pt x="13" y="36"/>
                    <a:pt x="0" y="21"/>
                  </a:cubicBezTo>
                  <a:close/>
                </a:path>
              </a:pathLst>
            </a:custGeom>
            <a:solidFill>
              <a:srgbClr val="F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260">
              <a:extLst>
                <a:ext uri="{FF2B5EF4-FFF2-40B4-BE49-F238E27FC236}">
                  <a16:creationId xmlns:a16="http://schemas.microsoft.com/office/drawing/2014/main" id="{6FB830D2-6A50-1D4E-5C66-1C718FB964F0}"/>
                </a:ext>
              </a:extLst>
            </p:cNvPr>
            <p:cNvSpPr/>
            <p:nvPr/>
          </p:nvSpPr>
          <p:spPr bwMode="auto">
            <a:xfrm>
              <a:off x="4668838" y="1116013"/>
              <a:ext cx="17462" cy="14287"/>
            </a:xfrm>
            <a:custGeom>
              <a:avLst/>
              <a:gdLst>
                <a:gd name="T0" fmla="*/ 17 w 39"/>
                <a:gd name="T1" fmla="*/ 5 h 31"/>
                <a:gd name="T2" fmla="*/ 39 w 39"/>
                <a:gd name="T3" fmla="*/ 17 h 31"/>
                <a:gd name="T4" fmla="*/ 9 w 39"/>
                <a:gd name="T5" fmla="*/ 26 h 31"/>
                <a:gd name="T6" fmla="*/ 9 w 39"/>
                <a:gd name="T7" fmla="*/ 5 h 31"/>
                <a:gd name="T8" fmla="*/ 17 w 39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1">
                  <a:moveTo>
                    <a:pt x="17" y="5"/>
                  </a:moveTo>
                  <a:cubicBezTo>
                    <a:pt x="20" y="12"/>
                    <a:pt x="25" y="18"/>
                    <a:pt x="39" y="17"/>
                  </a:cubicBezTo>
                  <a:cubicBezTo>
                    <a:pt x="26" y="24"/>
                    <a:pt x="17" y="31"/>
                    <a:pt x="9" y="26"/>
                  </a:cubicBezTo>
                  <a:cubicBezTo>
                    <a:pt x="0" y="22"/>
                    <a:pt x="9" y="12"/>
                    <a:pt x="9" y="5"/>
                  </a:cubicBezTo>
                  <a:cubicBezTo>
                    <a:pt x="12" y="4"/>
                    <a:pt x="15" y="0"/>
                    <a:pt x="17" y="5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261">
              <a:extLst>
                <a:ext uri="{FF2B5EF4-FFF2-40B4-BE49-F238E27FC236}">
                  <a16:creationId xmlns:a16="http://schemas.microsoft.com/office/drawing/2014/main" id="{6FFD3E3C-47DA-2632-212C-72B678742120}"/>
                </a:ext>
              </a:extLst>
            </p:cNvPr>
            <p:cNvSpPr/>
            <p:nvPr/>
          </p:nvSpPr>
          <p:spPr bwMode="auto">
            <a:xfrm>
              <a:off x="4633913" y="1209675"/>
              <a:ext cx="12700" cy="9525"/>
            </a:xfrm>
            <a:custGeom>
              <a:avLst/>
              <a:gdLst>
                <a:gd name="T0" fmla="*/ 30 w 30"/>
                <a:gd name="T1" fmla="*/ 17 h 19"/>
                <a:gd name="T2" fmla="*/ 18 w 30"/>
                <a:gd name="T3" fmla="*/ 17 h 19"/>
                <a:gd name="T4" fmla="*/ 1 w 30"/>
                <a:gd name="T5" fmla="*/ 11 h 19"/>
                <a:gd name="T6" fmla="*/ 11 w 30"/>
                <a:gd name="T7" fmla="*/ 1 h 19"/>
                <a:gd name="T8" fmla="*/ 30 w 30"/>
                <a:gd name="T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9">
                  <a:moveTo>
                    <a:pt x="30" y="17"/>
                  </a:moveTo>
                  <a:cubicBezTo>
                    <a:pt x="26" y="17"/>
                    <a:pt x="22" y="17"/>
                    <a:pt x="18" y="17"/>
                  </a:cubicBezTo>
                  <a:cubicBezTo>
                    <a:pt x="12" y="16"/>
                    <a:pt x="3" y="19"/>
                    <a:pt x="1" y="11"/>
                  </a:cubicBezTo>
                  <a:cubicBezTo>
                    <a:pt x="0" y="6"/>
                    <a:pt x="6" y="2"/>
                    <a:pt x="11" y="1"/>
                  </a:cubicBezTo>
                  <a:cubicBezTo>
                    <a:pt x="22" y="0"/>
                    <a:pt x="28" y="6"/>
                    <a:pt x="30" y="17"/>
                  </a:cubicBezTo>
                  <a:close/>
                </a:path>
              </a:pathLst>
            </a:custGeom>
            <a:solidFill>
              <a:srgbClr val="F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262">
              <a:extLst>
                <a:ext uri="{FF2B5EF4-FFF2-40B4-BE49-F238E27FC236}">
                  <a16:creationId xmlns:a16="http://schemas.microsoft.com/office/drawing/2014/main" id="{FF53F88E-2571-DC6C-A715-0839541DB2D9}"/>
                </a:ext>
              </a:extLst>
            </p:cNvPr>
            <p:cNvSpPr/>
            <p:nvPr/>
          </p:nvSpPr>
          <p:spPr bwMode="auto">
            <a:xfrm>
              <a:off x="4705350" y="1046163"/>
              <a:ext cx="6350" cy="7937"/>
            </a:xfrm>
            <a:custGeom>
              <a:avLst/>
              <a:gdLst>
                <a:gd name="T0" fmla="*/ 9 w 14"/>
                <a:gd name="T1" fmla="*/ 16 h 16"/>
                <a:gd name="T2" fmla="*/ 2 w 14"/>
                <a:gd name="T3" fmla="*/ 7 h 16"/>
                <a:gd name="T4" fmla="*/ 9 w 14"/>
                <a:gd name="T5" fmla="*/ 2 h 16"/>
                <a:gd name="T6" fmla="*/ 13 w 14"/>
                <a:gd name="T7" fmla="*/ 12 h 16"/>
                <a:gd name="T8" fmla="*/ 9 w 14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6">
                  <a:moveTo>
                    <a:pt x="9" y="16"/>
                  </a:moveTo>
                  <a:cubicBezTo>
                    <a:pt x="4" y="15"/>
                    <a:pt x="0" y="13"/>
                    <a:pt x="2" y="7"/>
                  </a:cubicBezTo>
                  <a:cubicBezTo>
                    <a:pt x="3" y="4"/>
                    <a:pt x="6" y="0"/>
                    <a:pt x="9" y="2"/>
                  </a:cubicBezTo>
                  <a:cubicBezTo>
                    <a:pt x="14" y="3"/>
                    <a:pt x="13" y="8"/>
                    <a:pt x="13" y="12"/>
                  </a:cubicBezTo>
                  <a:cubicBezTo>
                    <a:pt x="12" y="13"/>
                    <a:pt x="10" y="14"/>
                    <a:pt x="9" y="16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263">
              <a:extLst>
                <a:ext uri="{FF2B5EF4-FFF2-40B4-BE49-F238E27FC236}">
                  <a16:creationId xmlns:a16="http://schemas.microsoft.com/office/drawing/2014/main" id="{E826A86C-E91D-1CB5-92B7-F5D266AFA0DC}"/>
                </a:ext>
              </a:extLst>
            </p:cNvPr>
            <p:cNvSpPr/>
            <p:nvPr/>
          </p:nvSpPr>
          <p:spPr bwMode="auto">
            <a:xfrm>
              <a:off x="4602163" y="1204913"/>
              <a:ext cx="6350" cy="4762"/>
            </a:xfrm>
            <a:custGeom>
              <a:avLst/>
              <a:gdLst>
                <a:gd name="T0" fmla="*/ 14 w 14"/>
                <a:gd name="T1" fmla="*/ 8 h 13"/>
                <a:gd name="T2" fmla="*/ 7 w 14"/>
                <a:gd name="T3" fmla="*/ 12 h 13"/>
                <a:gd name="T4" fmla="*/ 1 w 14"/>
                <a:gd name="T5" fmla="*/ 6 h 13"/>
                <a:gd name="T6" fmla="*/ 9 w 14"/>
                <a:gd name="T7" fmla="*/ 0 h 13"/>
                <a:gd name="T8" fmla="*/ 14 w 14"/>
                <a:gd name="T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14" y="8"/>
                  </a:moveTo>
                  <a:cubicBezTo>
                    <a:pt x="13" y="12"/>
                    <a:pt x="11" y="13"/>
                    <a:pt x="7" y="12"/>
                  </a:cubicBezTo>
                  <a:cubicBezTo>
                    <a:pt x="4" y="10"/>
                    <a:pt x="0" y="10"/>
                    <a:pt x="1" y="6"/>
                  </a:cubicBezTo>
                  <a:cubicBezTo>
                    <a:pt x="3" y="3"/>
                    <a:pt x="6" y="0"/>
                    <a:pt x="9" y="0"/>
                  </a:cubicBezTo>
                  <a:cubicBezTo>
                    <a:pt x="12" y="0"/>
                    <a:pt x="14" y="4"/>
                    <a:pt x="14" y="8"/>
                  </a:cubicBezTo>
                  <a:close/>
                </a:path>
              </a:pathLst>
            </a:custGeom>
            <a:solidFill>
              <a:srgbClr val="F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264">
              <a:extLst>
                <a:ext uri="{FF2B5EF4-FFF2-40B4-BE49-F238E27FC236}">
                  <a16:creationId xmlns:a16="http://schemas.microsoft.com/office/drawing/2014/main" id="{9CD40275-DD49-FFA4-46B8-2D03B48D46E2}"/>
                </a:ext>
              </a:extLst>
            </p:cNvPr>
            <p:cNvSpPr/>
            <p:nvPr/>
          </p:nvSpPr>
          <p:spPr bwMode="auto">
            <a:xfrm>
              <a:off x="4656138" y="1192213"/>
              <a:ext cx="11112" cy="11112"/>
            </a:xfrm>
            <a:custGeom>
              <a:avLst/>
              <a:gdLst>
                <a:gd name="T0" fmla="*/ 7 w 27"/>
                <a:gd name="T1" fmla="*/ 25 h 25"/>
                <a:gd name="T2" fmla="*/ 3 w 27"/>
                <a:gd name="T3" fmla="*/ 16 h 25"/>
                <a:gd name="T4" fmla="*/ 5 w 27"/>
                <a:gd name="T5" fmla="*/ 3 h 25"/>
                <a:gd name="T6" fmla="*/ 15 w 27"/>
                <a:gd name="T7" fmla="*/ 7 h 25"/>
                <a:gd name="T8" fmla="*/ 27 w 27"/>
                <a:gd name="T9" fmla="*/ 13 h 25"/>
                <a:gd name="T10" fmla="*/ 7 w 27"/>
                <a:gd name="T1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5">
                  <a:moveTo>
                    <a:pt x="7" y="25"/>
                  </a:moveTo>
                  <a:cubicBezTo>
                    <a:pt x="6" y="22"/>
                    <a:pt x="4" y="19"/>
                    <a:pt x="3" y="16"/>
                  </a:cubicBezTo>
                  <a:cubicBezTo>
                    <a:pt x="0" y="11"/>
                    <a:pt x="1" y="6"/>
                    <a:pt x="5" y="3"/>
                  </a:cubicBezTo>
                  <a:cubicBezTo>
                    <a:pt x="9" y="0"/>
                    <a:pt x="12" y="4"/>
                    <a:pt x="15" y="7"/>
                  </a:cubicBezTo>
                  <a:cubicBezTo>
                    <a:pt x="19" y="10"/>
                    <a:pt x="22" y="13"/>
                    <a:pt x="27" y="13"/>
                  </a:cubicBezTo>
                  <a:cubicBezTo>
                    <a:pt x="23" y="21"/>
                    <a:pt x="15" y="23"/>
                    <a:pt x="7" y="25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265">
              <a:extLst>
                <a:ext uri="{FF2B5EF4-FFF2-40B4-BE49-F238E27FC236}">
                  <a16:creationId xmlns:a16="http://schemas.microsoft.com/office/drawing/2014/main" id="{3BD5EACD-F7C0-8C1D-B751-B507105036DB}"/>
                </a:ext>
              </a:extLst>
            </p:cNvPr>
            <p:cNvSpPr/>
            <p:nvPr/>
          </p:nvSpPr>
          <p:spPr bwMode="auto">
            <a:xfrm>
              <a:off x="4006850" y="1719263"/>
              <a:ext cx="4762" cy="6350"/>
            </a:xfrm>
            <a:custGeom>
              <a:avLst/>
              <a:gdLst>
                <a:gd name="T0" fmla="*/ 13 w 13"/>
                <a:gd name="T1" fmla="*/ 6 h 15"/>
                <a:gd name="T2" fmla="*/ 6 w 13"/>
                <a:gd name="T3" fmla="*/ 14 h 15"/>
                <a:gd name="T4" fmla="*/ 0 w 13"/>
                <a:gd name="T5" fmla="*/ 9 h 15"/>
                <a:gd name="T6" fmla="*/ 8 w 13"/>
                <a:gd name="T7" fmla="*/ 1 h 15"/>
                <a:gd name="T8" fmla="*/ 13 w 13"/>
                <a:gd name="T9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5">
                  <a:moveTo>
                    <a:pt x="13" y="6"/>
                  </a:moveTo>
                  <a:cubicBezTo>
                    <a:pt x="13" y="10"/>
                    <a:pt x="11" y="13"/>
                    <a:pt x="6" y="14"/>
                  </a:cubicBezTo>
                  <a:cubicBezTo>
                    <a:pt x="3" y="15"/>
                    <a:pt x="0" y="13"/>
                    <a:pt x="0" y="9"/>
                  </a:cubicBezTo>
                  <a:cubicBezTo>
                    <a:pt x="1" y="5"/>
                    <a:pt x="4" y="2"/>
                    <a:pt x="8" y="1"/>
                  </a:cubicBezTo>
                  <a:cubicBezTo>
                    <a:pt x="11" y="0"/>
                    <a:pt x="13" y="2"/>
                    <a:pt x="13" y="6"/>
                  </a:cubicBezTo>
                  <a:close/>
                </a:path>
              </a:pathLst>
            </a:custGeom>
            <a:solidFill>
              <a:srgbClr val="F8C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266">
              <a:extLst>
                <a:ext uri="{FF2B5EF4-FFF2-40B4-BE49-F238E27FC236}">
                  <a16:creationId xmlns:a16="http://schemas.microsoft.com/office/drawing/2014/main" id="{7E8F7C54-B3FE-8B98-29E5-320FD6750A66}"/>
                </a:ext>
              </a:extLst>
            </p:cNvPr>
            <p:cNvSpPr/>
            <p:nvPr/>
          </p:nvSpPr>
          <p:spPr bwMode="auto">
            <a:xfrm>
              <a:off x="3970338" y="1771650"/>
              <a:ext cx="6350" cy="4762"/>
            </a:xfrm>
            <a:custGeom>
              <a:avLst/>
              <a:gdLst>
                <a:gd name="T0" fmla="*/ 6 w 15"/>
                <a:gd name="T1" fmla="*/ 0 h 10"/>
                <a:gd name="T2" fmla="*/ 15 w 15"/>
                <a:gd name="T3" fmla="*/ 5 h 10"/>
                <a:gd name="T4" fmla="*/ 10 w 15"/>
                <a:gd name="T5" fmla="*/ 10 h 10"/>
                <a:gd name="T6" fmla="*/ 0 w 15"/>
                <a:gd name="T7" fmla="*/ 3 h 10"/>
                <a:gd name="T8" fmla="*/ 6 w 15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0">
                  <a:moveTo>
                    <a:pt x="6" y="0"/>
                  </a:moveTo>
                  <a:cubicBezTo>
                    <a:pt x="10" y="0"/>
                    <a:pt x="14" y="1"/>
                    <a:pt x="15" y="5"/>
                  </a:cubicBezTo>
                  <a:cubicBezTo>
                    <a:pt x="15" y="8"/>
                    <a:pt x="12" y="10"/>
                    <a:pt x="10" y="10"/>
                  </a:cubicBezTo>
                  <a:cubicBezTo>
                    <a:pt x="5" y="10"/>
                    <a:pt x="0" y="9"/>
                    <a:pt x="0" y="3"/>
                  </a:cubicBezTo>
                  <a:cubicBezTo>
                    <a:pt x="0" y="0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6BE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267">
              <a:extLst>
                <a:ext uri="{FF2B5EF4-FFF2-40B4-BE49-F238E27FC236}">
                  <a16:creationId xmlns:a16="http://schemas.microsoft.com/office/drawing/2014/main" id="{0CE72690-6683-8D2C-3C22-F21CAE12E170}"/>
                </a:ext>
              </a:extLst>
            </p:cNvPr>
            <p:cNvSpPr/>
            <p:nvPr/>
          </p:nvSpPr>
          <p:spPr bwMode="auto">
            <a:xfrm>
              <a:off x="4670425" y="1127125"/>
              <a:ext cx="23812" cy="34925"/>
            </a:xfrm>
            <a:custGeom>
              <a:avLst/>
              <a:gdLst>
                <a:gd name="T0" fmla="*/ 55 w 55"/>
                <a:gd name="T1" fmla="*/ 2 h 77"/>
                <a:gd name="T2" fmla="*/ 55 w 55"/>
                <a:gd name="T3" fmla="*/ 28 h 77"/>
                <a:gd name="T4" fmla="*/ 51 w 55"/>
                <a:gd name="T5" fmla="*/ 38 h 77"/>
                <a:gd name="T6" fmla="*/ 47 w 55"/>
                <a:gd name="T7" fmla="*/ 54 h 77"/>
                <a:gd name="T8" fmla="*/ 41 w 55"/>
                <a:gd name="T9" fmla="*/ 77 h 77"/>
                <a:gd name="T10" fmla="*/ 20 w 55"/>
                <a:gd name="T11" fmla="*/ 60 h 77"/>
                <a:gd name="T12" fmla="*/ 5 w 55"/>
                <a:gd name="T13" fmla="*/ 57 h 77"/>
                <a:gd name="T14" fmla="*/ 6 w 55"/>
                <a:gd name="T15" fmla="*/ 36 h 77"/>
                <a:gd name="T16" fmla="*/ 51 w 55"/>
                <a:gd name="T17" fmla="*/ 2 h 77"/>
                <a:gd name="T18" fmla="*/ 55 w 55"/>
                <a:gd name="T19" fmla="*/ 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77">
                  <a:moveTo>
                    <a:pt x="55" y="2"/>
                  </a:moveTo>
                  <a:cubicBezTo>
                    <a:pt x="55" y="10"/>
                    <a:pt x="55" y="19"/>
                    <a:pt x="55" y="28"/>
                  </a:cubicBezTo>
                  <a:cubicBezTo>
                    <a:pt x="55" y="32"/>
                    <a:pt x="55" y="37"/>
                    <a:pt x="51" y="38"/>
                  </a:cubicBezTo>
                  <a:cubicBezTo>
                    <a:pt x="40" y="42"/>
                    <a:pt x="31" y="42"/>
                    <a:pt x="47" y="54"/>
                  </a:cubicBezTo>
                  <a:cubicBezTo>
                    <a:pt x="55" y="60"/>
                    <a:pt x="38" y="66"/>
                    <a:pt x="41" y="77"/>
                  </a:cubicBezTo>
                  <a:cubicBezTo>
                    <a:pt x="41" y="59"/>
                    <a:pt x="38" y="50"/>
                    <a:pt x="20" y="60"/>
                  </a:cubicBezTo>
                  <a:cubicBezTo>
                    <a:pt x="15" y="63"/>
                    <a:pt x="7" y="64"/>
                    <a:pt x="5" y="57"/>
                  </a:cubicBezTo>
                  <a:cubicBezTo>
                    <a:pt x="2" y="51"/>
                    <a:pt x="0" y="41"/>
                    <a:pt x="6" y="36"/>
                  </a:cubicBezTo>
                  <a:cubicBezTo>
                    <a:pt x="20" y="24"/>
                    <a:pt x="30" y="5"/>
                    <a:pt x="51" y="2"/>
                  </a:cubicBezTo>
                  <a:cubicBezTo>
                    <a:pt x="53" y="0"/>
                    <a:pt x="54" y="0"/>
                    <a:pt x="55" y="2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268">
              <a:extLst>
                <a:ext uri="{FF2B5EF4-FFF2-40B4-BE49-F238E27FC236}">
                  <a16:creationId xmlns:a16="http://schemas.microsoft.com/office/drawing/2014/main" id="{99AB9305-6044-25C7-9467-45B5CF02832B}"/>
                </a:ext>
              </a:extLst>
            </p:cNvPr>
            <p:cNvSpPr/>
            <p:nvPr/>
          </p:nvSpPr>
          <p:spPr bwMode="auto">
            <a:xfrm>
              <a:off x="4729163" y="1047750"/>
              <a:ext cx="22225" cy="14287"/>
            </a:xfrm>
            <a:custGeom>
              <a:avLst/>
              <a:gdLst>
                <a:gd name="T0" fmla="*/ 49 w 49"/>
                <a:gd name="T1" fmla="*/ 13 h 34"/>
                <a:gd name="T2" fmla="*/ 49 w 49"/>
                <a:gd name="T3" fmla="*/ 16 h 34"/>
                <a:gd name="T4" fmla="*/ 16 w 49"/>
                <a:gd name="T5" fmla="*/ 30 h 34"/>
                <a:gd name="T6" fmla="*/ 2 w 49"/>
                <a:gd name="T7" fmla="*/ 17 h 34"/>
                <a:gd name="T8" fmla="*/ 1 w 49"/>
                <a:gd name="T9" fmla="*/ 14 h 34"/>
                <a:gd name="T10" fmla="*/ 35 w 49"/>
                <a:gd name="T11" fmla="*/ 4 h 34"/>
                <a:gd name="T12" fmla="*/ 49 w 49"/>
                <a:gd name="T13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34">
                  <a:moveTo>
                    <a:pt x="49" y="13"/>
                  </a:moveTo>
                  <a:cubicBezTo>
                    <a:pt x="49" y="15"/>
                    <a:pt x="49" y="16"/>
                    <a:pt x="49" y="16"/>
                  </a:cubicBezTo>
                  <a:cubicBezTo>
                    <a:pt x="41" y="28"/>
                    <a:pt x="27" y="23"/>
                    <a:pt x="16" y="30"/>
                  </a:cubicBezTo>
                  <a:cubicBezTo>
                    <a:pt x="8" y="34"/>
                    <a:pt x="5" y="24"/>
                    <a:pt x="2" y="17"/>
                  </a:cubicBezTo>
                  <a:cubicBezTo>
                    <a:pt x="1" y="16"/>
                    <a:pt x="0" y="14"/>
                    <a:pt x="1" y="14"/>
                  </a:cubicBezTo>
                  <a:cubicBezTo>
                    <a:pt x="9" y="0"/>
                    <a:pt x="24" y="10"/>
                    <a:pt x="35" y="4"/>
                  </a:cubicBezTo>
                  <a:cubicBezTo>
                    <a:pt x="41" y="0"/>
                    <a:pt x="46" y="9"/>
                    <a:pt x="49" y="13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269">
              <a:extLst>
                <a:ext uri="{FF2B5EF4-FFF2-40B4-BE49-F238E27FC236}">
                  <a16:creationId xmlns:a16="http://schemas.microsoft.com/office/drawing/2014/main" id="{141264C8-EC9E-1A65-4FA7-1012C6CF2539}"/>
                </a:ext>
              </a:extLst>
            </p:cNvPr>
            <p:cNvSpPr/>
            <p:nvPr/>
          </p:nvSpPr>
          <p:spPr bwMode="auto">
            <a:xfrm>
              <a:off x="4641850" y="1176338"/>
              <a:ext cx="17462" cy="17462"/>
            </a:xfrm>
            <a:custGeom>
              <a:avLst/>
              <a:gdLst>
                <a:gd name="T0" fmla="*/ 34 w 38"/>
                <a:gd name="T1" fmla="*/ 14 h 40"/>
                <a:gd name="T2" fmla="*/ 24 w 38"/>
                <a:gd name="T3" fmla="*/ 39 h 40"/>
                <a:gd name="T4" fmla="*/ 1 w 38"/>
                <a:gd name="T5" fmla="*/ 16 h 40"/>
                <a:gd name="T6" fmla="*/ 27 w 38"/>
                <a:gd name="T7" fmla="*/ 2 h 40"/>
                <a:gd name="T8" fmla="*/ 34 w 38"/>
                <a:gd name="T9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0">
                  <a:moveTo>
                    <a:pt x="34" y="14"/>
                  </a:moveTo>
                  <a:cubicBezTo>
                    <a:pt x="30" y="23"/>
                    <a:pt x="38" y="40"/>
                    <a:pt x="24" y="39"/>
                  </a:cubicBezTo>
                  <a:cubicBezTo>
                    <a:pt x="16" y="39"/>
                    <a:pt x="3" y="26"/>
                    <a:pt x="1" y="16"/>
                  </a:cubicBezTo>
                  <a:cubicBezTo>
                    <a:pt x="0" y="11"/>
                    <a:pt x="17" y="4"/>
                    <a:pt x="27" y="2"/>
                  </a:cubicBezTo>
                  <a:cubicBezTo>
                    <a:pt x="35" y="0"/>
                    <a:pt x="34" y="9"/>
                    <a:pt x="34" y="14"/>
                  </a:cubicBezTo>
                  <a:close/>
                </a:path>
              </a:pathLst>
            </a:custGeom>
            <a:solidFill>
              <a:srgbClr val="F19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270">
              <a:extLst>
                <a:ext uri="{FF2B5EF4-FFF2-40B4-BE49-F238E27FC236}">
                  <a16:creationId xmlns:a16="http://schemas.microsoft.com/office/drawing/2014/main" id="{D6E086DF-B6BD-6138-236F-A160B6F6C812}"/>
                </a:ext>
              </a:extLst>
            </p:cNvPr>
            <p:cNvSpPr/>
            <p:nvPr/>
          </p:nvSpPr>
          <p:spPr bwMode="auto">
            <a:xfrm>
              <a:off x="4659313" y="1162050"/>
              <a:ext cx="19050" cy="9525"/>
            </a:xfrm>
            <a:custGeom>
              <a:avLst/>
              <a:gdLst>
                <a:gd name="T0" fmla="*/ 0 w 42"/>
                <a:gd name="T1" fmla="*/ 17 h 25"/>
                <a:gd name="T2" fmla="*/ 30 w 42"/>
                <a:gd name="T3" fmla="*/ 1 h 25"/>
                <a:gd name="T4" fmla="*/ 42 w 42"/>
                <a:gd name="T5" fmla="*/ 8 h 25"/>
                <a:gd name="T6" fmla="*/ 35 w 42"/>
                <a:gd name="T7" fmla="*/ 21 h 25"/>
                <a:gd name="T8" fmla="*/ 0 w 42"/>
                <a:gd name="T9" fmla="*/ 1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5">
                  <a:moveTo>
                    <a:pt x="0" y="17"/>
                  </a:moveTo>
                  <a:cubicBezTo>
                    <a:pt x="8" y="5"/>
                    <a:pt x="20" y="5"/>
                    <a:pt x="30" y="1"/>
                  </a:cubicBezTo>
                  <a:cubicBezTo>
                    <a:pt x="36" y="0"/>
                    <a:pt x="41" y="1"/>
                    <a:pt x="42" y="8"/>
                  </a:cubicBezTo>
                  <a:cubicBezTo>
                    <a:pt x="42" y="14"/>
                    <a:pt x="42" y="18"/>
                    <a:pt x="35" y="21"/>
                  </a:cubicBezTo>
                  <a:cubicBezTo>
                    <a:pt x="23" y="25"/>
                    <a:pt x="12" y="22"/>
                    <a:pt x="0" y="17"/>
                  </a:cubicBezTo>
                  <a:close/>
                </a:path>
              </a:pathLst>
            </a:custGeom>
            <a:solidFill>
              <a:srgbClr val="F19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271">
              <a:extLst>
                <a:ext uri="{FF2B5EF4-FFF2-40B4-BE49-F238E27FC236}">
                  <a16:creationId xmlns:a16="http://schemas.microsoft.com/office/drawing/2014/main" id="{8EA3A0B0-2411-BD64-B8B2-9A9FFC5F5FFA}"/>
                </a:ext>
              </a:extLst>
            </p:cNvPr>
            <p:cNvSpPr/>
            <p:nvPr/>
          </p:nvSpPr>
          <p:spPr bwMode="auto">
            <a:xfrm>
              <a:off x="4706938" y="1038225"/>
              <a:ext cx="14287" cy="6350"/>
            </a:xfrm>
            <a:custGeom>
              <a:avLst/>
              <a:gdLst>
                <a:gd name="T0" fmla="*/ 14 w 34"/>
                <a:gd name="T1" fmla="*/ 0 h 16"/>
                <a:gd name="T2" fmla="*/ 33 w 34"/>
                <a:gd name="T3" fmla="*/ 9 h 16"/>
                <a:gd name="T4" fmla="*/ 23 w 34"/>
                <a:gd name="T5" fmla="*/ 15 h 16"/>
                <a:gd name="T6" fmla="*/ 1 w 34"/>
                <a:gd name="T7" fmla="*/ 6 h 16"/>
                <a:gd name="T8" fmla="*/ 14 w 34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6">
                  <a:moveTo>
                    <a:pt x="14" y="0"/>
                  </a:moveTo>
                  <a:cubicBezTo>
                    <a:pt x="22" y="0"/>
                    <a:pt x="31" y="0"/>
                    <a:pt x="33" y="9"/>
                  </a:cubicBezTo>
                  <a:cubicBezTo>
                    <a:pt x="34" y="16"/>
                    <a:pt x="27" y="16"/>
                    <a:pt x="23" y="15"/>
                  </a:cubicBezTo>
                  <a:cubicBezTo>
                    <a:pt x="15" y="14"/>
                    <a:pt x="4" y="15"/>
                    <a:pt x="1" y="6"/>
                  </a:cubicBezTo>
                  <a:cubicBezTo>
                    <a:pt x="0" y="0"/>
                    <a:pt x="9" y="0"/>
                    <a:pt x="14" y="0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272">
              <a:extLst>
                <a:ext uri="{FF2B5EF4-FFF2-40B4-BE49-F238E27FC236}">
                  <a16:creationId xmlns:a16="http://schemas.microsoft.com/office/drawing/2014/main" id="{957777EA-0E5B-F7A9-0FDC-0A242880027B}"/>
                </a:ext>
              </a:extLst>
            </p:cNvPr>
            <p:cNvSpPr/>
            <p:nvPr/>
          </p:nvSpPr>
          <p:spPr bwMode="auto">
            <a:xfrm>
              <a:off x="4699000" y="1076325"/>
              <a:ext cx="12700" cy="11112"/>
            </a:xfrm>
            <a:custGeom>
              <a:avLst/>
              <a:gdLst>
                <a:gd name="T0" fmla="*/ 2 w 26"/>
                <a:gd name="T1" fmla="*/ 24 h 24"/>
                <a:gd name="T2" fmla="*/ 26 w 26"/>
                <a:gd name="T3" fmla="*/ 0 h 24"/>
                <a:gd name="T4" fmla="*/ 2 w 26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4">
                  <a:moveTo>
                    <a:pt x="2" y="24"/>
                  </a:moveTo>
                  <a:cubicBezTo>
                    <a:pt x="0" y="5"/>
                    <a:pt x="10" y="2"/>
                    <a:pt x="26" y="0"/>
                  </a:cubicBezTo>
                  <a:cubicBezTo>
                    <a:pt x="20" y="12"/>
                    <a:pt x="11" y="16"/>
                    <a:pt x="2" y="24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273">
              <a:extLst>
                <a:ext uri="{FF2B5EF4-FFF2-40B4-BE49-F238E27FC236}">
                  <a16:creationId xmlns:a16="http://schemas.microsoft.com/office/drawing/2014/main" id="{F667B218-FD34-A563-A969-C86C32524142}"/>
                </a:ext>
              </a:extLst>
            </p:cNvPr>
            <p:cNvSpPr/>
            <p:nvPr/>
          </p:nvSpPr>
          <p:spPr bwMode="auto">
            <a:xfrm>
              <a:off x="4691063" y="1122363"/>
              <a:ext cx="15875" cy="12700"/>
            </a:xfrm>
            <a:custGeom>
              <a:avLst/>
              <a:gdLst>
                <a:gd name="T0" fmla="*/ 6 w 35"/>
                <a:gd name="T1" fmla="*/ 15 h 31"/>
                <a:gd name="T2" fmla="*/ 2 w 35"/>
                <a:gd name="T3" fmla="*/ 15 h 31"/>
                <a:gd name="T4" fmla="*/ 5 w 35"/>
                <a:gd name="T5" fmla="*/ 5 h 31"/>
                <a:gd name="T6" fmla="*/ 22 w 35"/>
                <a:gd name="T7" fmla="*/ 15 h 31"/>
                <a:gd name="T8" fmla="*/ 30 w 35"/>
                <a:gd name="T9" fmla="*/ 23 h 31"/>
                <a:gd name="T10" fmla="*/ 26 w 35"/>
                <a:gd name="T11" fmla="*/ 29 h 31"/>
                <a:gd name="T12" fmla="*/ 6 w 35"/>
                <a:gd name="T13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1">
                  <a:moveTo>
                    <a:pt x="6" y="15"/>
                  </a:moveTo>
                  <a:cubicBezTo>
                    <a:pt x="5" y="15"/>
                    <a:pt x="3" y="15"/>
                    <a:pt x="2" y="15"/>
                  </a:cubicBezTo>
                  <a:cubicBezTo>
                    <a:pt x="0" y="11"/>
                    <a:pt x="0" y="8"/>
                    <a:pt x="5" y="5"/>
                  </a:cubicBezTo>
                  <a:cubicBezTo>
                    <a:pt x="16" y="0"/>
                    <a:pt x="15" y="14"/>
                    <a:pt x="22" y="15"/>
                  </a:cubicBezTo>
                  <a:cubicBezTo>
                    <a:pt x="24" y="19"/>
                    <a:pt x="26" y="21"/>
                    <a:pt x="30" y="23"/>
                  </a:cubicBezTo>
                  <a:cubicBezTo>
                    <a:pt x="31" y="26"/>
                    <a:pt x="35" y="31"/>
                    <a:pt x="26" y="29"/>
                  </a:cubicBezTo>
                  <a:cubicBezTo>
                    <a:pt x="17" y="27"/>
                    <a:pt x="16" y="16"/>
                    <a:pt x="6" y="15"/>
                  </a:cubicBezTo>
                  <a:close/>
                </a:path>
              </a:pathLst>
            </a:custGeom>
            <a:solidFill>
              <a:srgbClr val="F19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274">
              <a:extLst>
                <a:ext uri="{FF2B5EF4-FFF2-40B4-BE49-F238E27FC236}">
                  <a16:creationId xmlns:a16="http://schemas.microsoft.com/office/drawing/2014/main" id="{8E068050-854B-6294-B290-EA8C6385944F}"/>
                </a:ext>
              </a:extLst>
            </p:cNvPr>
            <p:cNvSpPr/>
            <p:nvPr/>
          </p:nvSpPr>
          <p:spPr bwMode="auto">
            <a:xfrm>
              <a:off x="4716463" y="1106488"/>
              <a:ext cx="7937" cy="7937"/>
            </a:xfrm>
            <a:custGeom>
              <a:avLst/>
              <a:gdLst>
                <a:gd name="T0" fmla="*/ 10 w 20"/>
                <a:gd name="T1" fmla="*/ 18 h 18"/>
                <a:gd name="T2" fmla="*/ 1 w 20"/>
                <a:gd name="T3" fmla="*/ 9 h 18"/>
                <a:gd name="T4" fmla="*/ 8 w 20"/>
                <a:gd name="T5" fmla="*/ 0 h 18"/>
                <a:gd name="T6" fmla="*/ 18 w 20"/>
                <a:gd name="T7" fmla="*/ 9 h 18"/>
                <a:gd name="T8" fmla="*/ 10 w 20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8">
                  <a:moveTo>
                    <a:pt x="10" y="18"/>
                  </a:moveTo>
                  <a:cubicBezTo>
                    <a:pt x="5" y="17"/>
                    <a:pt x="1" y="15"/>
                    <a:pt x="1" y="9"/>
                  </a:cubicBezTo>
                  <a:cubicBezTo>
                    <a:pt x="0" y="4"/>
                    <a:pt x="3" y="0"/>
                    <a:pt x="8" y="0"/>
                  </a:cubicBezTo>
                  <a:cubicBezTo>
                    <a:pt x="13" y="0"/>
                    <a:pt x="20" y="2"/>
                    <a:pt x="18" y="9"/>
                  </a:cubicBezTo>
                  <a:cubicBezTo>
                    <a:pt x="18" y="13"/>
                    <a:pt x="15" y="18"/>
                    <a:pt x="10" y="18"/>
                  </a:cubicBezTo>
                  <a:close/>
                </a:path>
              </a:pathLst>
            </a:custGeom>
            <a:solidFill>
              <a:srgbClr val="F19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275">
              <a:extLst>
                <a:ext uri="{FF2B5EF4-FFF2-40B4-BE49-F238E27FC236}">
                  <a16:creationId xmlns:a16="http://schemas.microsoft.com/office/drawing/2014/main" id="{25BAEA77-65B9-CC71-4127-7964933DFBC8}"/>
                </a:ext>
              </a:extLst>
            </p:cNvPr>
            <p:cNvSpPr/>
            <p:nvPr/>
          </p:nvSpPr>
          <p:spPr bwMode="auto">
            <a:xfrm>
              <a:off x="4730750" y="1089025"/>
              <a:ext cx="7937" cy="6350"/>
            </a:xfrm>
            <a:custGeom>
              <a:avLst/>
              <a:gdLst>
                <a:gd name="T0" fmla="*/ 8 w 19"/>
                <a:gd name="T1" fmla="*/ 15 h 15"/>
                <a:gd name="T2" fmla="*/ 0 w 19"/>
                <a:gd name="T3" fmla="*/ 9 h 15"/>
                <a:gd name="T4" fmla="*/ 10 w 19"/>
                <a:gd name="T5" fmla="*/ 0 h 15"/>
                <a:gd name="T6" fmla="*/ 18 w 19"/>
                <a:gd name="T7" fmla="*/ 6 h 15"/>
                <a:gd name="T8" fmla="*/ 8 w 19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5">
                  <a:moveTo>
                    <a:pt x="8" y="15"/>
                  </a:moveTo>
                  <a:cubicBezTo>
                    <a:pt x="4" y="15"/>
                    <a:pt x="0" y="14"/>
                    <a:pt x="0" y="9"/>
                  </a:cubicBezTo>
                  <a:cubicBezTo>
                    <a:pt x="0" y="3"/>
                    <a:pt x="5" y="0"/>
                    <a:pt x="10" y="0"/>
                  </a:cubicBezTo>
                  <a:cubicBezTo>
                    <a:pt x="15" y="0"/>
                    <a:pt x="19" y="1"/>
                    <a:pt x="18" y="6"/>
                  </a:cubicBezTo>
                  <a:cubicBezTo>
                    <a:pt x="18" y="12"/>
                    <a:pt x="14" y="15"/>
                    <a:pt x="8" y="15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276">
              <a:extLst>
                <a:ext uri="{FF2B5EF4-FFF2-40B4-BE49-F238E27FC236}">
                  <a16:creationId xmlns:a16="http://schemas.microsoft.com/office/drawing/2014/main" id="{E0C54795-EE16-9637-D647-89E6C105E87D}"/>
                </a:ext>
              </a:extLst>
            </p:cNvPr>
            <p:cNvSpPr/>
            <p:nvPr/>
          </p:nvSpPr>
          <p:spPr bwMode="auto">
            <a:xfrm>
              <a:off x="4621213" y="1187450"/>
              <a:ext cx="11112" cy="6350"/>
            </a:xfrm>
            <a:custGeom>
              <a:avLst/>
              <a:gdLst>
                <a:gd name="T0" fmla="*/ 24 w 24"/>
                <a:gd name="T1" fmla="*/ 16 h 18"/>
                <a:gd name="T2" fmla="*/ 1 w 24"/>
                <a:gd name="T3" fmla="*/ 9 h 18"/>
                <a:gd name="T4" fmla="*/ 4 w 24"/>
                <a:gd name="T5" fmla="*/ 5 h 18"/>
                <a:gd name="T6" fmla="*/ 24 w 24"/>
                <a:gd name="T7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8">
                  <a:moveTo>
                    <a:pt x="24" y="16"/>
                  </a:moveTo>
                  <a:cubicBezTo>
                    <a:pt x="16" y="14"/>
                    <a:pt x="6" y="18"/>
                    <a:pt x="1" y="9"/>
                  </a:cubicBezTo>
                  <a:cubicBezTo>
                    <a:pt x="0" y="8"/>
                    <a:pt x="2" y="5"/>
                    <a:pt x="4" y="5"/>
                  </a:cubicBezTo>
                  <a:cubicBezTo>
                    <a:pt x="14" y="0"/>
                    <a:pt x="18" y="10"/>
                    <a:pt x="24" y="16"/>
                  </a:cubicBezTo>
                  <a:close/>
                </a:path>
              </a:pathLst>
            </a:custGeom>
            <a:solidFill>
              <a:srgbClr val="F19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277">
              <a:extLst>
                <a:ext uri="{FF2B5EF4-FFF2-40B4-BE49-F238E27FC236}">
                  <a16:creationId xmlns:a16="http://schemas.microsoft.com/office/drawing/2014/main" id="{EBD30FC1-DEA3-391C-7AC7-9595F80100A2}"/>
                </a:ext>
              </a:extLst>
            </p:cNvPr>
            <p:cNvSpPr/>
            <p:nvPr/>
          </p:nvSpPr>
          <p:spPr bwMode="auto">
            <a:xfrm>
              <a:off x="4657725" y="1155700"/>
              <a:ext cx="6350" cy="6350"/>
            </a:xfrm>
            <a:custGeom>
              <a:avLst/>
              <a:gdLst>
                <a:gd name="T0" fmla="*/ 15 w 16"/>
                <a:gd name="T1" fmla="*/ 8 h 15"/>
                <a:gd name="T2" fmla="*/ 6 w 16"/>
                <a:gd name="T3" fmla="*/ 15 h 15"/>
                <a:gd name="T4" fmla="*/ 1 w 16"/>
                <a:gd name="T5" fmla="*/ 9 h 15"/>
                <a:gd name="T6" fmla="*/ 10 w 16"/>
                <a:gd name="T7" fmla="*/ 0 h 15"/>
                <a:gd name="T8" fmla="*/ 15 w 16"/>
                <a:gd name="T9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15" y="8"/>
                  </a:moveTo>
                  <a:cubicBezTo>
                    <a:pt x="15" y="12"/>
                    <a:pt x="11" y="15"/>
                    <a:pt x="6" y="15"/>
                  </a:cubicBezTo>
                  <a:cubicBezTo>
                    <a:pt x="3" y="15"/>
                    <a:pt x="0" y="12"/>
                    <a:pt x="1" y="9"/>
                  </a:cubicBezTo>
                  <a:cubicBezTo>
                    <a:pt x="2" y="3"/>
                    <a:pt x="5" y="0"/>
                    <a:pt x="10" y="0"/>
                  </a:cubicBezTo>
                  <a:cubicBezTo>
                    <a:pt x="14" y="0"/>
                    <a:pt x="16" y="3"/>
                    <a:pt x="15" y="8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278">
              <a:extLst>
                <a:ext uri="{FF2B5EF4-FFF2-40B4-BE49-F238E27FC236}">
                  <a16:creationId xmlns:a16="http://schemas.microsoft.com/office/drawing/2014/main" id="{399E7FF6-30F2-3C5F-FF1F-BEDFE727B3DC}"/>
                </a:ext>
              </a:extLst>
            </p:cNvPr>
            <p:cNvSpPr/>
            <p:nvPr/>
          </p:nvSpPr>
          <p:spPr bwMode="auto">
            <a:xfrm>
              <a:off x="4738688" y="1066800"/>
              <a:ext cx="6350" cy="6350"/>
            </a:xfrm>
            <a:custGeom>
              <a:avLst/>
              <a:gdLst>
                <a:gd name="T0" fmla="*/ 16 w 16"/>
                <a:gd name="T1" fmla="*/ 6 h 15"/>
                <a:gd name="T2" fmla="*/ 6 w 16"/>
                <a:gd name="T3" fmla="*/ 14 h 15"/>
                <a:gd name="T4" fmla="*/ 0 w 16"/>
                <a:gd name="T5" fmla="*/ 8 h 15"/>
                <a:gd name="T6" fmla="*/ 10 w 16"/>
                <a:gd name="T7" fmla="*/ 1 h 15"/>
                <a:gd name="T8" fmla="*/ 16 w 16"/>
                <a:gd name="T9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16" y="6"/>
                  </a:moveTo>
                  <a:cubicBezTo>
                    <a:pt x="14" y="11"/>
                    <a:pt x="12" y="15"/>
                    <a:pt x="6" y="14"/>
                  </a:cubicBezTo>
                  <a:cubicBezTo>
                    <a:pt x="3" y="13"/>
                    <a:pt x="0" y="11"/>
                    <a:pt x="0" y="8"/>
                  </a:cubicBezTo>
                  <a:cubicBezTo>
                    <a:pt x="0" y="1"/>
                    <a:pt x="6" y="3"/>
                    <a:pt x="10" y="1"/>
                  </a:cubicBezTo>
                  <a:cubicBezTo>
                    <a:pt x="14" y="0"/>
                    <a:pt x="16" y="2"/>
                    <a:pt x="16" y="6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279">
              <a:extLst>
                <a:ext uri="{FF2B5EF4-FFF2-40B4-BE49-F238E27FC236}">
                  <a16:creationId xmlns:a16="http://schemas.microsoft.com/office/drawing/2014/main" id="{76023984-D7A6-3969-1743-CAE94C19DB11}"/>
                </a:ext>
              </a:extLst>
            </p:cNvPr>
            <p:cNvSpPr/>
            <p:nvPr/>
          </p:nvSpPr>
          <p:spPr bwMode="auto">
            <a:xfrm>
              <a:off x="4640263" y="1141413"/>
              <a:ext cx="9525" cy="6350"/>
            </a:xfrm>
            <a:custGeom>
              <a:avLst/>
              <a:gdLst>
                <a:gd name="T0" fmla="*/ 11 w 22"/>
                <a:gd name="T1" fmla="*/ 3 h 16"/>
                <a:gd name="T2" fmla="*/ 13 w 22"/>
                <a:gd name="T3" fmla="*/ 13 h 16"/>
                <a:gd name="T4" fmla="*/ 2 w 22"/>
                <a:gd name="T5" fmla="*/ 8 h 16"/>
                <a:gd name="T6" fmla="*/ 11 w 22"/>
                <a:gd name="T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6">
                  <a:moveTo>
                    <a:pt x="11" y="3"/>
                  </a:moveTo>
                  <a:cubicBezTo>
                    <a:pt x="12" y="6"/>
                    <a:pt x="22" y="8"/>
                    <a:pt x="13" y="13"/>
                  </a:cubicBezTo>
                  <a:cubicBezTo>
                    <a:pt x="9" y="16"/>
                    <a:pt x="3" y="12"/>
                    <a:pt x="2" y="8"/>
                  </a:cubicBezTo>
                  <a:cubicBezTo>
                    <a:pt x="0" y="0"/>
                    <a:pt x="8" y="4"/>
                    <a:pt x="11" y="3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280">
              <a:extLst>
                <a:ext uri="{FF2B5EF4-FFF2-40B4-BE49-F238E27FC236}">
                  <a16:creationId xmlns:a16="http://schemas.microsoft.com/office/drawing/2014/main" id="{87379C66-C89F-9B9F-6F9E-B70200D7F686}"/>
                </a:ext>
              </a:extLst>
            </p:cNvPr>
            <p:cNvSpPr/>
            <p:nvPr/>
          </p:nvSpPr>
          <p:spPr bwMode="auto">
            <a:xfrm>
              <a:off x="4716463" y="1069975"/>
              <a:ext cx="6350" cy="6350"/>
            </a:xfrm>
            <a:custGeom>
              <a:avLst/>
              <a:gdLst>
                <a:gd name="T0" fmla="*/ 13 w 15"/>
                <a:gd name="T1" fmla="*/ 0 h 13"/>
                <a:gd name="T2" fmla="*/ 5 w 15"/>
                <a:gd name="T3" fmla="*/ 12 h 13"/>
                <a:gd name="T4" fmla="*/ 1 w 15"/>
                <a:gd name="T5" fmla="*/ 7 h 13"/>
                <a:gd name="T6" fmla="*/ 13 w 15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3">
                  <a:moveTo>
                    <a:pt x="13" y="0"/>
                  </a:moveTo>
                  <a:cubicBezTo>
                    <a:pt x="15" y="8"/>
                    <a:pt x="10" y="10"/>
                    <a:pt x="5" y="12"/>
                  </a:cubicBezTo>
                  <a:cubicBezTo>
                    <a:pt x="4" y="13"/>
                    <a:pt x="0" y="9"/>
                    <a:pt x="1" y="7"/>
                  </a:cubicBezTo>
                  <a:cubicBezTo>
                    <a:pt x="2" y="1"/>
                    <a:pt x="8" y="1"/>
                    <a:pt x="13" y="0"/>
                  </a:cubicBezTo>
                  <a:close/>
                </a:path>
              </a:pathLst>
            </a:custGeom>
            <a:solidFill>
              <a:srgbClr val="F39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281">
              <a:extLst>
                <a:ext uri="{FF2B5EF4-FFF2-40B4-BE49-F238E27FC236}">
                  <a16:creationId xmlns:a16="http://schemas.microsoft.com/office/drawing/2014/main" id="{B44977BC-5601-83AA-26FE-03A1CEBAAD9A}"/>
                </a:ext>
              </a:extLst>
            </p:cNvPr>
            <p:cNvSpPr/>
            <p:nvPr/>
          </p:nvSpPr>
          <p:spPr bwMode="auto">
            <a:xfrm>
              <a:off x="4748213" y="1349375"/>
              <a:ext cx="19050" cy="30162"/>
            </a:xfrm>
            <a:custGeom>
              <a:avLst/>
              <a:gdLst>
                <a:gd name="T0" fmla="*/ 8 w 44"/>
                <a:gd name="T1" fmla="*/ 67 h 67"/>
                <a:gd name="T2" fmla="*/ 9 w 44"/>
                <a:gd name="T3" fmla="*/ 34 h 67"/>
                <a:gd name="T4" fmla="*/ 12 w 44"/>
                <a:gd name="T5" fmla="*/ 0 h 67"/>
                <a:gd name="T6" fmla="*/ 26 w 44"/>
                <a:gd name="T7" fmla="*/ 22 h 67"/>
                <a:gd name="T8" fmla="*/ 27 w 44"/>
                <a:gd name="T9" fmla="*/ 32 h 67"/>
                <a:gd name="T10" fmla="*/ 8 w 44"/>
                <a:gd name="T1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67">
                  <a:moveTo>
                    <a:pt x="8" y="67"/>
                  </a:moveTo>
                  <a:cubicBezTo>
                    <a:pt x="25" y="55"/>
                    <a:pt x="0" y="44"/>
                    <a:pt x="9" y="34"/>
                  </a:cubicBezTo>
                  <a:cubicBezTo>
                    <a:pt x="20" y="22"/>
                    <a:pt x="5" y="11"/>
                    <a:pt x="12" y="0"/>
                  </a:cubicBezTo>
                  <a:cubicBezTo>
                    <a:pt x="22" y="4"/>
                    <a:pt x="27" y="11"/>
                    <a:pt x="26" y="22"/>
                  </a:cubicBezTo>
                  <a:cubicBezTo>
                    <a:pt x="26" y="25"/>
                    <a:pt x="25" y="29"/>
                    <a:pt x="27" y="32"/>
                  </a:cubicBezTo>
                  <a:cubicBezTo>
                    <a:pt x="44" y="55"/>
                    <a:pt x="25" y="59"/>
                    <a:pt x="8" y="67"/>
                  </a:cubicBezTo>
                  <a:close/>
                </a:path>
              </a:pathLst>
            </a:custGeom>
            <a:solidFill>
              <a:srgbClr val="F29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282">
              <a:extLst>
                <a:ext uri="{FF2B5EF4-FFF2-40B4-BE49-F238E27FC236}">
                  <a16:creationId xmlns:a16="http://schemas.microsoft.com/office/drawing/2014/main" id="{947653CF-E77D-EB69-B070-7E257598C93D}"/>
                </a:ext>
              </a:extLst>
            </p:cNvPr>
            <p:cNvSpPr/>
            <p:nvPr/>
          </p:nvSpPr>
          <p:spPr bwMode="auto">
            <a:xfrm>
              <a:off x="4741863" y="1390650"/>
              <a:ext cx="6350" cy="6350"/>
            </a:xfrm>
            <a:custGeom>
              <a:avLst/>
              <a:gdLst>
                <a:gd name="T0" fmla="*/ 17 w 17"/>
                <a:gd name="T1" fmla="*/ 6 h 14"/>
                <a:gd name="T2" fmla="*/ 6 w 17"/>
                <a:gd name="T3" fmla="*/ 13 h 14"/>
                <a:gd name="T4" fmla="*/ 0 w 17"/>
                <a:gd name="T5" fmla="*/ 7 h 14"/>
                <a:gd name="T6" fmla="*/ 10 w 17"/>
                <a:gd name="T7" fmla="*/ 0 h 14"/>
                <a:gd name="T8" fmla="*/ 17 w 17"/>
                <a:gd name="T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4">
                  <a:moveTo>
                    <a:pt x="17" y="6"/>
                  </a:moveTo>
                  <a:cubicBezTo>
                    <a:pt x="15" y="11"/>
                    <a:pt x="11" y="12"/>
                    <a:pt x="6" y="13"/>
                  </a:cubicBezTo>
                  <a:cubicBezTo>
                    <a:pt x="2" y="14"/>
                    <a:pt x="0" y="11"/>
                    <a:pt x="0" y="7"/>
                  </a:cubicBezTo>
                  <a:cubicBezTo>
                    <a:pt x="1" y="2"/>
                    <a:pt x="5" y="0"/>
                    <a:pt x="10" y="0"/>
                  </a:cubicBezTo>
                  <a:cubicBezTo>
                    <a:pt x="13" y="0"/>
                    <a:pt x="16" y="2"/>
                    <a:pt x="17" y="6"/>
                  </a:cubicBezTo>
                  <a:close/>
                </a:path>
              </a:pathLst>
            </a:custGeom>
            <a:solidFill>
              <a:srgbClr val="F3A5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24"/>
          <p:cNvSpPr txBox="1">
            <a:spLocks noGrp="1"/>
          </p:cNvSpPr>
          <p:nvPr>
            <p:ph type="body" idx="1"/>
          </p:nvPr>
        </p:nvSpPr>
        <p:spPr>
          <a:xfrm>
            <a:off x="804800" y="2502009"/>
            <a:ext cx="3657000" cy="193050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b="1">
                <a:solidFill>
                  <a:srgbClr val="0198AD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White</a:t>
            </a:r>
            <a:endParaRPr b="1">
              <a:solidFill>
                <a:srgbClr val="0198AD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ctr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/>
              <a:t>Is the color of milk and fresh snow, the color produced by the combination of all the colors of the visible spectrum.</a:t>
            </a:r>
            <a:endParaRPr/>
          </a:p>
        </p:txBody>
      </p:sp>
      <p:sp>
        <p:nvSpPr>
          <p:cNvPr id="119" name="Google Shape;119;p24"/>
          <p:cNvSpPr txBox="1">
            <a:spLocks noGrp="1"/>
          </p:cNvSpPr>
          <p:nvPr>
            <p:ph type="title"/>
          </p:nvPr>
        </p:nvSpPr>
        <p:spPr>
          <a:xfrm>
            <a:off x="457200" y="-22622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You can also split your content</a:t>
            </a:r>
            <a:endParaRPr/>
          </a:p>
        </p:txBody>
      </p:sp>
      <p:sp>
        <p:nvSpPr>
          <p:cNvPr id="120" name="Google Shape;120;p24"/>
          <p:cNvSpPr txBox="1">
            <a:spLocks noGrp="1"/>
          </p:cNvSpPr>
          <p:nvPr>
            <p:ph type="body" idx="2"/>
          </p:nvPr>
        </p:nvSpPr>
        <p:spPr>
          <a:xfrm>
            <a:off x="4682200" y="2502009"/>
            <a:ext cx="3657000" cy="217848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b="1">
                <a:solidFill>
                  <a:srgbClr val="0198AD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Black</a:t>
            </a:r>
            <a:endParaRPr b="1">
              <a:solidFill>
                <a:srgbClr val="0198AD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ctr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/>
              <a:t>Is the color of coal, ebony, and of outer space. It is the darkest color, the result of the absence of or complete absorption of light.</a:t>
            </a:r>
            <a:endParaRPr/>
          </a:p>
        </p:txBody>
      </p:sp>
      <p:sp>
        <p:nvSpPr>
          <p:cNvPr id="121" name="Google Shape;121;p24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11</a:t>
            </a:fld>
            <a:endParaRPr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EB91D4DA-7305-80AE-35DB-047574878689}"/>
              </a:ext>
            </a:extLst>
          </p:cNvPr>
          <p:cNvGrpSpPr/>
          <p:nvPr/>
        </p:nvGrpSpPr>
        <p:grpSpPr>
          <a:xfrm>
            <a:off x="1855788" y="1084263"/>
            <a:ext cx="1550987" cy="1444624"/>
            <a:chOff x="1855788" y="1084263"/>
            <a:chExt cx="1550987" cy="1444624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DE21DE34-9AC9-DF9E-6855-1579CD57A0AE}"/>
                </a:ext>
              </a:extLst>
            </p:cNvPr>
            <p:cNvSpPr/>
            <p:nvPr/>
          </p:nvSpPr>
          <p:spPr bwMode="auto">
            <a:xfrm>
              <a:off x="2068513" y="1266825"/>
              <a:ext cx="885825" cy="1204912"/>
            </a:xfrm>
            <a:custGeom>
              <a:avLst/>
              <a:gdLst>
                <a:gd name="T0" fmla="*/ 152 w 292"/>
                <a:gd name="T1" fmla="*/ 395 h 397"/>
                <a:gd name="T2" fmla="*/ 112 w 292"/>
                <a:gd name="T3" fmla="*/ 379 h 397"/>
                <a:gd name="T4" fmla="*/ 108 w 292"/>
                <a:gd name="T5" fmla="*/ 370 h 397"/>
                <a:gd name="T6" fmla="*/ 84 w 292"/>
                <a:gd name="T7" fmla="*/ 350 h 397"/>
                <a:gd name="T8" fmla="*/ 65 w 292"/>
                <a:gd name="T9" fmla="*/ 341 h 397"/>
                <a:gd name="T10" fmla="*/ 47 w 292"/>
                <a:gd name="T11" fmla="*/ 331 h 397"/>
                <a:gd name="T12" fmla="*/ 44 w 292"/>
                <a:gd name="T13" fmla="*/ 334 h 397"/>
                <a:gd name="T14" fmla="*/ 36 w 292"/>
                <a:gd name="T15" fmla="*/ 355 h 397"/>
                <a:gd name="T16" fmla="*/ 18 w 292"/>
                <a:gd name="T17" fmla="*/ 340 h 397"/>
                <a:gd name="T18" fmla="*/ 6 w 292"/>
                <a:gd name="T19" fmla="*/ 298 h 397"/>
                <a:gd name="T20" fmla="*/ 56 w 292"/>
                <a:gd name="T21" fmla="*/ 185 h 397"/>
                <a:gd name="T22" fmla="*/ 82 w 292"/>
                <a:gd name="T23" fmla="*/ 134 h 397"/>
                <a:gd name="T24" fmla="*/ 103 w 292"/>
                <a:gd name="T25" fmla="*/ 81 h 397"/>
                <a:gd name="T26" fmla="*/ 111 w 292"/>
                <a:gd name="T27" fmla="*/ 58 h 397"/>
                <a:gd name="T28" fmla="*/ 105 w 292"/>
                <a:gd name="T29" fmla="*/ 55 h 397"/>
                <a:gd name="T30" fmla="*/ 90 w 292"/>
                <a:gd name="T31" fmla="*/ 73 h 397"/>
                <a:gd name="T32" fmla="*/ 58 w 292"/>
                <a:gd name="T33" fmla="*/ 109 h 397"/>
                <a:gd name="T34" fmla="*/ 39 w 292"/>
                <a:gd name="T35" fmla="*/ 111 h 397"/>
                <a:gd name="T36" fmla="*/ 33 w 292"/>
                <a:gd name="T37" fmla="*/ 92 h 397"/>
                <a:gd name="T38" fmla="*/ 67 w 292"/>
                <a:gd name="T39" fmla="*/ 39 h 397"/>
                <a:gd name="T40" fmla="*/ 85 w 292"/>
                <a:gd name="T41" fmla="*/ 21 h 397"/>
                <a:gd name="T42" fmla="*/ 112 w 292"/>
                <a:gd name="T43" fmla="*/ 12 h 397"/>
                <a:gd name="T44" fmla="*/ 127 w 292"/>
                <a:gd name="T45" fmla="*/ 14 h 397"/>
                <a:gd name="T46" fmla="*/ 190 w 292"/>
                <a:gd name="T47" fmla="*/ 6 h 397"/>
                <a:gd name="T48" fmla="*/ 209 w 292"/>
                <a:gd name="T49" fmla="*/ 4 h 397"/>
                <a:gd name="T50" fmla="*/ 260 w 292"/>
                <a:gd name="T51" fmla="*/ 47 h 397"/>
                <a:gd name="T52" fmla="*/ 276 w 292"/>
                <a:gd name="T53" fmla="*/ 107 h 397"/>
                <a:gd name="T54" fmla="*/ 282 w 292"/>
                <a:gd name="T55" fmla="*/ 171 h 397"/>
                <a:gd name="T56" fmla="*/ 279 w 292"/>
                <a:gd name="T57" fmla="*/ 207 h 397"/>
                <a:gd name="T58" fmla="*/ 281 w 292"/>
                <a:gd name="T59" fmla="*/ 233 h 397"/>
                <a:gd name="T60" fmla="*/ 249 w 292"/>
                <a:gd name="T61" fmla="*/ 257 h 397"/>
                <a:gd name="T62" fmla="*/ 190 w 292"/>
                <a:gd name="T63" fmla="*/ 237 h 397"/>
                <a:gd name="T64" fmla="*/ 156 w 292"/>
                <a:gd name="T65" fmla="*/ 234 h 397"/>
                <a:gd name="T66" fmla="*/ 145 w 292"/>
                <a:gd name="T67" fmla="*/ 245 h 397"/>
                <a:gd name="T68" fmla="*/ 142 w 292"/>
                <a:gd name="T69" fmla="*/ 314 h 397"/>
                <a:gd name="T70" fmla="*/ 147 w 292"/>
                <a:gd name="T71" fmla="*/ 325 h 397"/>
                <a:gd name="T72" fmla="*/ 152 w 292"/>
                <a:gd name="T73" fmla="*/ 395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2" h="397">
                  <a:moveTo>
                    <a:pt x="152" y="395"/>
                  </a:moveTo>
                  <a:cubicBezTo>
                    <a:pt x="136" y="397"/>
                    <a:pt x="124" y="387"/>
                    <a:pt x="112" y="379"/>
                  </a:cubicBezTo>
                  <a:cubicBezTo>
                    <a:pt x="110" y="376"/>
                    <a:pt x="108" y="373"/>
                    <a:pt x="108" y="370"/>
                  </a:cubicBezTo>
                  <a:cubicBezTo>
                    <a:pt x="108" y="353"/>
                    <a:pt x="102" y="346"/>
                    <a:pt x="84" y="350"/>
                  </a:cubicBezTo>
                  <a:cubicBezTo>
                    <a:pt x="77" y="352"/>
                    <a:pt x="71" y="346"/>
                    <a:pt x="65" y="341"/>
                  </a:cubicBezTo>
                  <a:cubicBezTo>
                    <a:pt x="59" y="337"/>
                    <a:pt x="54" y="331"/>
                    <a:pt x="47" y="331"/>
                  </a:cubicBezTo>
                  <a:cubicBezTo>
                    <a:pt x="45" y="331"/>
                    <a:pt x="44" y="332"/>
                    <a:pt x="44" y="334"/>
                  </a:cubicBezTo>
                  <a:cubicBezTo>
                    <a:pt x="42" y="341"/>
                    <a:pt x="46" y="352"/>
                    <a:pt x="36" y="355"/>
                  </a:cubicBezTo>
                  <a:cubicBezTo>
                    <a:pt x="25" y="358"/>
                    <a:pt x="24" y="345"/>
                    <a:pt x="18" y="340"/>
                  </a:cubicBezTo>
                  <a:cubicBezTo>
                    <a:pt x="4" y="329"/>
                    <a:pt x="7" y="313"/>
                    <a:pt x="6" y="298"/>
                  </a:cubicBezTo>
                  <a:cubicBezTo>
                    <a:pt x="0" y="251"/>
                    <a:pt x="19" y="213"/>
                    <a:pt x="56" y="185"/>
                  </a:cubicBezTo>
                  <a:cubicBezTo>
                    <a:pt x="75" y="171"/>
                    <a:pt x="85" y="158"/>
                    <a:pt x="82" y="134"/>
                  </a:cubicBezTo>
                  <a:cubicBezTo>
                    <a:pt x="80" y="113"/>
                    <a:pt x="84" y="95"/>
                    <a:pt x="103" y="81"/>
                  </a:cubicBezTo>
                  <a:cubicBezTo>
                    <a:pt x="109" y="77"/>
                    <a:pt x="115" y="68"/>
                    <a:pt x="111" y="58"/>
                  </a:cubicBezTo>
                  <a:cubicBezTo>
                    <a:pt x="110" y="56"/>
                    <a:pt x="107" y="55"/>
                    <a:pt x="105" y="55"/>
                  </a:cubicBezTo>
                  <a:cubicBezTo>
                    <a:pt x="95" y="57"/>
                    <a:pt x="93" y="65"/>
                    <a:pt x="90" y="73"/>
                  </a:cubicBezTo>
                  <a:cubicBezTo>
                    <a:pt x="85" y="90"/>
                    <a:pt x="72" y="100"/>
                    <a:pt x="58" y="109"/>
                  </a:cubicBezTo>
                  <a:cubicBezTo>
                    <a:pt x="52" y="113"/>
                    <a:pt x="46" y="116"/>
                    <a:pt x="39" y="111"/>
                  </a:cubicBezTo>
                  <a:cubicBezTo>
                    <a:pt x="33" y="106"/>
                    <a:pt x="30" y="99"/>
                    <a:pt x="33" y="92"/>
                  </a:cubicBezTo>
                  <a:cubicBezTo>
                    <a:pt x="41" y="72"/>
                    <a:pt x="41" y="48"/>
                    <a:pt x="67" y="39"/>
                  </a:cubicBezTo>
                  <a:cubicBezTo>
                    <a:pt x="75" y="36"/>
                    <a:pt x="80" y="28"/>
                    <a:pt x="85" y="21"/>
                  </a:cubicBezTo>
                  <a:cubicBezTo>
                    <a:pt x="92" y="10"/>
                    <a:pt x="100" y="6"/>
                    <a:pt x="112" y="12"/>
                  </a:cubicBezTo>
                  <a:cubicBezTo>
                    <a:pt x="116" y="15"/>
                    <a:pt x="122" y="17"/>
                    <a:pt x="127" y="14"/>
                  </a:cubicBezTo>
                  <a:cubicBezTo>
                    <a:pt x="147" y="3"/>
                    <a:pt x="169" y="8"/>
                    <a:pt x="190" y="6"/>
                  </a:cubicBezTo>
                  <a:cubicBezTo>
                    <a:pt x="196" y="5"/>
                    <a:pt x="203" y="5"/>
                    <a:pt x="209" y="4"/>
                  </a:cubicBezTo>
                  <a:cubicBezTo>
                    <a:pt x="239" y="0"/>
                    <a:pt x="263" y="18"/>
                    <a:pt x="260" y="47"/>
                  </a:cubicBezTo>
                  <a:cubicBezTo>
                    <a:pt x="257" y="71"/>
                    <a:pt x="266" y="88"/>
                    <a:pt x="276" y="107"/>
                  </a:cubicBezTo>
                  <a:cubicBezTo>
                    <a:pt x="288" y="127"/>
                    <a:pt x="292" y="149"/>
                    <a:pt x="282" y="171"/>
                  </a:cubicBezTo>
                  <a:cubicBezTo>
                    <a:pt x="277" y="183"/>
                    <a:pt x="277" y="195"/>
                    <a:pt x="279" y="207"/>
                  </a:cubicBezTo>
                  <a:cubicBezTo>
                    <a:pt x="280" y="215"/>
                    <a:pt x="282" y="224"/>
                    <a:pt x="281" y="233"/>
                  </a:cubicBezTo>
                  <a:cubicBezTo>
                    <a:pt x="280" y="252"/>
                    <a:pt x="267" y="263"/>
                    <a:pt x="249" y="257"/>
                  </a:cubicBezTo>
                  <a:cubicBezTo>
                    <a:pt x="229" y="251"/>
                    <a:pt x="208" y="249"/>
                    <a:pt x="190" y="237"/>
                  </a:cubicBezTo>
                  <a:cubicBezTo>
                    <a:pt x="180" y="230"/>
                    <a:pt x="168" y="229"/>
                    <a:pt x="156" y="234"/>
                  </a:cubicBezTo>
                  <a:cubicBezTo>
                    <a:pt x="151" y="236"/>
                    <a:pt x="145" y="239"/>
                    <a:pt x="145" y="245"/>
                  </a:cubicBezTo>
                  <a:cubicBezTo>
                    <a:pt x="143" y="268"/>
                    <a:pt x="135" y="290"/>
                    <a:pt x="142" y="314"/>
                  </a:cubicBezTo>
                  <a:cubicBezTo>
                    <a:pt x="143" y="318"/>
                    <a:pt x="144" y="322"/>
                    <a:pt x="147" y="325"/>
                  </a:cubicBezTo>
                  <a:cubicBezTo>
                    <a:pt x="169" y="347"/>
                    <a:pt x="159" y="371"/>
                    <a:pt x="152" y="395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12551A26-06B5-40A7-3F78-B75BBB9D45A6}"/>
                </a:ext>
              </a:extLst>
            </p:cNvPr>
            <p:cNvSpPr/>
            <p:nvPr/>
          </p:nvSpPr>
          <p:spPr bwMode="auto">
            <a:xfrm>
              <a:off x="2044700" y="1184275"/>
              <a:ext cx="1182687" cy="1344612"/>
            </a:xfrm>
            <a:custGeom>
              <a:avLst/>
              <a:gdLst>
                <a:gd name="T0" fmla="*/ 163 w 390"/>
                <a:gd name="T1" fmla="*/ 378 h 443"/>
                <a:gd name="T2" fmla="*/ 143 w 390"/>
                <a:gd name="T3" fmla="*/ 304 h 443"/>
                <a:gd name="T4" fmla="*/ 188 w 390"/>
                <a:gd name="T5" fmla="*/ 253 h 443"/>
                <a:gd name="T6" fmla="*/ 283 w 390"/>
                <a:gd name="T7" fmla="*/ 256 h 443"/>
                <a:gd name="T8" fmla="*/ 268 w 390"/>
                <a:gd name="T9" fmla="*/ 117 h 443"/>
                <a:gd name="T10" fmla="*/ 251 w 390"/>
                <a:gd name="T11" fmla="*/ 44 h 443"/>
                <a:gd name="T12" fmla="*/ 156 w 390"/>
                <a:gd name="T13" fmla="*/ 39 h 443"/>
                <a:gd name="T14" fmla="*/ 117 w 390"/>
                <a:gd name="T15" fmla="*/ 45 h 443"/>
                <a:gd name="T16" fmla="*/ 67 w 390"/>
                <a:gd name="T17" fmla="*/ 76 h 443"/>
                <a:gd name="T18" fmla="*/ 48 w 390"/>
                <a:gd name="T19" fmla="*/ 113 h 443"/>
                <a:gd name="T20" fmla="*/ 66 w 390"/>
                <a:gd name="T21" fmla="*/ 130 h 443"/>
                <a:gd name="T22" fmla="*/ 105 w 390"/>
                <a:gd name="T23" fmla="*/ 77 h 443"/>
                <a:gd name="T24" fmla="*/ 127 w 390"/>
                <a:gd name="T25" fmla="*/ 93 h 443"/>
                <a:gd name="T26" fmla="*/ 96 w 390"/>
                <a:gd name="T27" fmla="*/ 138 h 443"/>
                <a:gd name="T28" fmla="*/ 65 w 390"/>
                <a:gd name="T29" fmla="*/ 220 h 443"/>
                <a:gd name="T30" fmla="*/ 20 w 390"/>
                <a:gd name="T31" fmla="*/ 326 h 443"/>
                <a:gd name="T32" fmla="*/ 6 w 390"/>
                <a:gd name="T33" fmla="*/ 251 h 443"/>
                <a:gd name="T34" fmla="*/ 17 w 390"/>
                <a:gd name="T35" fmla="*/ 174 h 443"/>
                <a:gd name="T36" fmla="*/ 35 w 390"/>
                <a:gd name="T37" fmla="*/ 72 h 443"/>
                <a:gd name="T38" fmla="*/ 88 w 390"/>
                <a:gd name="T39" fmla="*/ 20 h 443"/>
                <a:gd name="T40" fmla="*/ 179 w 390"/>
                <a:gd name="T41" fmla="*/ 17 h 443"/>
                <a:gd name="T42" fmla="*/ 244 w 390"/>
                <a:gd name="T43" fmla="*/ 22 h 443"/>
                <a:gd name="T44" fmla="*/ 276 w 390"/>
                <a:gd name="T45" fmla="*/ 58 h 443"/>
                <a:gd name="T46" fmla="*/ 304 w 390"/>
                <a:gd name="T47" fmla="*/ 140 h 443"/>
                <a:gd name="T48" fmla="*/ 327 w 390"/>
                <a:gd name="T49" fmla="*/ 205 h 443"/>
                <a:gd name="T50" fmla="*/ 304 w 390"/>
                <a:gd name="T51" fmla="*/ 253 h 443"/>
                <a:gd name="T52" fmla="*/ 334 w 390"/>
                <a:gd name="T53" fmla="*/ 240 h 443"/>
                <a:gd name="T54" fmla="*/ 327 w 390"/>
                <a:gd name="T55" fmla="*/ 202 h 443"/>
                <a:gd name="T56" fmla="*/ 359 w 390"/>
                <a:gd name="T57" fmla="*/ 192 h 443"/>
                <a:gd name="T58" fmla="*/ 380 w 390"/>
                <a:gd name="T59" fmla="*/ 233 h 443"/>
                <a:gd name="T60" fmla="*/ 376 w 390"/>
                <a:gd name="T61" fmla="*/ 294 h 443"/>
                <a:gd name="T62" fmla="*/ 313 w 390"/>
                <a:gd name="T63" fmla="*/ 304 h 443"/>
                <a:gd name="T64" fmla="*/ 296 w 390"/>
                <a:gd name="T65" fmla="*/ 324 h 443"/>
                <a:gd name="T66" fmla="*/ 335 w 390"/>
                <a:gd name="T67" fmla="*/ 330 h 443"/>
                <a:gd name="T68" fmla="*/ 296 w 390"/>
                <a:gd name="T69" fmla="*/ 399 h 443"/>
                <a:gd name="T70" fmla="*/ 185 w 390"/>
                <a:gd name="T71" fmla="*/ 427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0" h="442">
                  <a:moveTo>
                    <a:pt x="160" y="422"/>
                  </a:moveTo>
                  <a:cubicBezTo>
                    <a:pt x="161" y="407"/>
                    <a:pt x="158" y="393"/>
                    <a:pt x="163" y="378"/>
                  </a:cubicBezTo>
                  <a:cubicBezTo>
                    <a:pt x="165" y="373"/>
                    <a:pt x="164" y="367"/>
                    <a:pt x="159" y="364"/>
                  </a:cubicBezTo>
                  <a:cubicBezTo>
                    <a:pt x="137" y="348"/>
                    <a:pt x="140" y="326"/>
                    <a:pt x="143" y="304"/>
                  </a:cubicBezTo>
                  <a:cubicBezTo>
                    <a:pt x="144" y="294"/>
                    <a:pt x="147" y="285"/>
                    <a:pt x="145" y="274"/>
                  </a:cubicBezTo>
                  <a:cubicBezTo>
                    <a:pt x="143" y="260"/>
                    <a:pt x="172" y="244"/>
                    <a:pt x="188" y="253"/>
                  </a:cubicBezTo>
                  <a:cubicBezTo>
                    <a:pt x="208" y="264"/>
                    <a:pt x="231" y="269"/>
                    <a:pt x="252" y="277"/>
                  </a:cubicBezTo>
                  <a:cubicBezTo>
                    <a:pt x="272" y="286"/>
                    <a:pt x="285" y="278"/>
                    <a:pt x="283" y="256"/>
                  </a:cubicBezTo>
                  <a:cubicBezTo>
                    <a:pt x="282" y="231"/>
                    <a:pt x="280" y="207"/>
                    <a:pt x="289" y="181"/>
                  </a:cubicBezTo>
                  <a:cubicBezTo>
                    <a:pt x="297" y="160"/>
                    <a:pt x="283" y="135"/>
                    <a:pt x="268" y="117"/>
                  </a:cubicBezTo>
                  <a:cubicBezTo>
                    <a:pt x="260" y="107"/>
                    <a:pt x="258" y="98"/>
                    <a:pt x="262" y="88"/>
                  </a:cubicBezTo>
                  <a:cubicBezTo>
                    <a:pt x="268" y="70"/>
                    <a:pt x="259" y="57"/>
                    <a:pt x="251" y="44"/>
                  </a:cubicBezTo>
                  <a:cubicBezTo>
                    <a:pt x="246" y="36"/>
                    <a:pt x="239" y="33"/>
                    <a:pt x="230" y="34"/>
                  </a:cubicBezTo>
                  <a:cubicBezTo>
                    <a:pt x="205" y="38"/>
                    <a:pt x="181" y="42"/>
                    <a:pt x="156" y="39"/>
                  </a:cubicBezTo>
                  <a:cubicBezTo>
                    <a:pt x="150" y="38"/>
                    <a:pt x="147" y="41"/>
                    <a:pt x="143" y="45"/>
                  </a:cubicBezTo>
                  <a:cubicBezTo>
                    <a:pt x="135" y="52"/>
                    <a:pt x="125" y="53"/>
                    <a:pt x="117" y="45"/>
                  </a:cubicBezTo>
                  <a:cubicBezTo>
                    <a:pt x="108" y="37"/>
                    <a:pt x="103" y="39"/>
                    <a:pt x="99" y="48"/>
                  </a:cubicBezTo>
                  <a:cubicBezTo>
                    <a:pt x="92" y="62"/>
                    <a:pt x="83" y="73"/>
                    <a:pt x="67" y="76"/>
                  </a:cubicBezTo>
                  <a:cubicBezTo>
                    <a:pt x="61" y="76"/>
                    <a:pt x="56" y="82"/>
                    <a:pt x="56" y="89"/>
                  </a:cubicBezTo>
                  <a:cubicBezTo>
                    <a:pt x="56" y="98"/>
                    <a:pt x="53" y="106"/>
                    <a:pt x="48" y="113"/>
                  </a:cubicBezTo>
                  <a:cubicBezTo>
                    <a:pt x="42" y="120"/>
                    <a:pt x="43" y="129"/>
                    <a:pt x="49" y="134"/>
                  </a:cubicBezTo>
                  <a:cubicBezTo>
                    <a:pt x="55" y="141"/>
                    <a:pt x="61" y="133"/>
                    <a:pt x="66" y="130"/>
                  </a:cubicBezTo>
                  <a:cubicBezTo>
                    <a:pt x="80" y="121"/>
                    <a:pt x="91" y="110"/>
                    <a:pt x="95" y="93"/>
                  </a:cubicBezTo>
                  <a:cubicBezTo>
                    <a:pt x="96" y="87"/>
                    <a:pt x="100" y="81"/>
                    <a:pt x="105" y="77"/>
                  </a:cubicBezTo>
                  <a:cubicBezTo>
                    <a:pt x="110" y="71"/>
                    <a:pt x="117" y="71"/>
                    <a:pt x="123" y="76"/>
                  </a:cubicBezTo>
                  <a:cubicBezTo>
                    <a:pt x="128" y="81"/>
                    <a:pt x="133" y="86"/>
                    <a:pt x="127" y="93"/>
                  </a:cubicBezTo>
                  <a:cubicBezTo>
                    <a:pt x="120" y="103"/>
                    <a:pt x="120" y="117"/>
                    <a:pt x="104" y="121"/>
                  </a:cubicBezTo>
                  <a:cubicBezTo>
                    <a:pt x="99" y="123"/>
                    <a:pt x="97" y="131"/>
                    <a:pt x="96" y="138"/>
                  </a:cubicBezTo>
                  <a:cubicBezTo>
                    <a:pt x="96" y="144"/>
                    <a:pt x="95" y="150"/>
                    <a:pt x="96" y="156"/>
                  </a:cubicBezTo>
                  <a:cubicBezTo>
                    <a:pt x="101" y="185"/>
                    <a:pt x="89" y="202"/>
                    <a:pt x="65" y="220"/>
                  </a:cubicBezTo>
                  <a:cubicBezTo>
                    <a:pt x="44" y="236"/>
                    <a:pt x="16" y="257"/>
                    <a:pt x="23" y="294"/>
                  </a:cubicBezTo>
                  <a:cubicBezTo>
                    <a:pt x="24" y="304"/>
                    <a:pt x="12" y="315"/>
                    <a:pt x="20" y="326"/>
                  </a:cubicBezTo>
                  <a:cubicBezTo>
                    <a:pt x="7" y="331"/>
                    <a:pt x="4" y="322"/>
                    <a:pt x="5" y="313"/>
                  </a:cubicBezTo>
                  <a:cubicBezTo>
                    <a:pt x="6" y="292"/>
                    <a:pt x="6" y="272"/>
                    <a:pt x="6" y="251"/>
                  </a:cubicBezTo>
                  <a:cubicBezTo>
                    <a:pt x="7" y="240"/>
                    <a:pt x="13" y="233"/>
                    <a:pt x="20" y="225"/>
                  </a:cubicBezTo>
                  <a:cubicBezTo>
                    <a:pt x="39" y="204"/>
                    <a:pt x="38" y="190"/>
                    <a:pt x="17" y="174"/>
                  </a:cubicBezTo>
                  <a:cubicBezTo>
                    <a:pt x="4" y="165"/>
                    <a:pt x="0" y="153"/>
                    <a:pt x="4" y="139"/>
                  </a:cubicBezTo>
                  <a:cubicBezTo>
                    <a:pt x="12" y="116"/>
                    <a:pt x="20" y="92"/>
                    <a:pt x="35" y="72"/>
                  </a:cubicBezTo>
                  <a:cubicBezTo>
                    <a:pt x="42" y="62"/>
                    <a:pt x="50" y="51"/>
                    <a:pt x="63" y="48"/>
                  </a:cubicBezTo>
                  <a:cubicBezTo>
                    <a:pt x="77" y="43"/>
                    <a:pt x="85" y="34"/>
                    <a:pt x="88" y="20"/>
                  </a:cubicBezTo>
                  <a:cubicBezTo>
                    <a:pt x="91" y="9"/>
                    <a:pt x="96" y="0"/>
                    <a:pt x="109" y="10"/>
                  </a:cubicBezTo>
                  <a:cubicBezTo>
                    <a:pt x="131" y="25"/>
                    <a:pt x="156" y="19"/>
                    <a:pt x="179" y="17"/>
                  </a:cubicBezTo>
                  <a:cubicBezTo>
                    <a:pt x="195" y="16"/>
                    <a:pt x="211" y="13"/>
                    <a:pt x="227" y="19"/>
                  </a:cubicBezTo>
                  <a:cubicBezTo>
                    <a:pt x="232" y="21"/>
                    <a:pt x="239" y="18"/>
                    <a:pt x="244" y="22"/>
                  </a:cubicBezTo>
                  <a:cubicBezTo>
                    <a:pt x="245" y="22"/>
                    <a:pt x="246" y="22"/>
                    <a:pt x="248" y="22"/>
                  </a:cubicBezTo>
                  <a:cubicBezTo>
                    <a:pt x="261" y="32"/>
                    <a:pt x="269" y="44"/>
                    <a:pt x="276" y="58"/>
                  </a:cubicBezTo>
                  <a:cubicBezTo>
                    <a:pt x="284" y="72"/>
                    <a:pt x="277" y="92"/>
                    <a:pt x="295" y="102"/>
                  </a:cubicBezTo>
                  <a:cubicBezTo>
                    <a:pt x="303" y="113"/>
                    <a:pt x="301" y="127"/>
                    <a:pt x="304" y="140"/>
                  </a:cubicBezTo>
                  <a:cubicBezTo>
                    <a:pt x="306" y="157"/>
                    <a:pt x="318" y="172"/>
                    <a:pt x="314" y="191"/>
                  </a:cubicBezTo>
                  <a:cubicBezTo>
                    <a:pt x="313" y="198"/>
                    <a:pt x="323" y="200"/>
                    <a:pt x="327" y="205"/>
                  </a:cubicBezTo>
                  <a:cubicBezTo>
                    <a:pt x="329" y="218"/>
                    <a:pt x="314" y="220"/>
                    <a:pt x="311" y="230"/>
                  </a:cubicBezTo>
                  <a:cubicBezTo>
                    <a:pt x="309" y="237"/>
                    <a:pt x="300" y="244"/>
                    <a:pt x="304" y="253"/>
                  </a:cubicBezTo>
                  <a:cubicBezTo>
                    <a:pt x="306" y="257"/>
                    <a:pt x="311" y="258"/>
                    <a:pt x="315" y="257"/>
                  </a:cubicBezTo>
                  <a:cubicBezTo>
                    <a:pt x="324" y="255"/>
                    <a:pt x="332" y="250"/>
                    <a:pt x="334" y="240"/>
                  </a:cubicBezTo>
                  <a:cubicBezTo>
                    <a:pt x="336" y="229"/>
                    <a:pt x="352" y="214"/>
                    <a:pt x="329" y="207"/>
                  </a:cubicBezTo>
                  <a:cubicBezTo>
                    <a:pt x="327" y="206"/>
                    <a:pt x="326" y="204"/>
                    <a:pt x="327" y="202"/>
                  </a:cubicBezTo>
                  <a:cubicBezTo>
                    <a:pt x="328" y="198"/>
                    <a:pt x="332" y="195"/>
                    <a:pt x="335" y="194"/>
                  </a:cubicBezTo>
                  <a:cubicBezTo>
                    <a:pt x="343" y="191"/>
                    <a:pt x="351" y="188"/>
                    <a:pt x="359" y="192"/>
                  </a:cubicBezTo>
                  <a:cubicBezTo>
                    <a:pt x="363" y="195"/>
                    <a:pt x="365" y="200"/>
                    <a:pt x="364" y="204"/>
                  </a:cubicBezTo>
                  <a:cubicBezTo>
                    <a:pt x="362" y="217"/>
                    <a:pt x="370" y="226"/>
                    <a:pt x="380" y="233"/>
                  </a:cubicBezTo>
                  <a:cubicBezTo>
                    <a:pt x="387" y="240"/>
                    <a:pt x="390" y="249"/>
                    <a:pt x="387" y="259"/>
                  </a:cubicBezTo>
                  <a:cubicBezTo>
                    <a:pt x="382" y="270"/>
                    <a:pt x="383" y="283"/>
                    <a:pt x="376" y="294"/>
                  </a:cubicBezTo>
                  <a:cubicBezTo>
                    <a:pt x="373" y="317"/>
                    <a:pt x="348" y="327"/>
                    <a:pt x="326" y="313"/>
                  </a:cubicBezTo>
                  <a:cubicBezTo>
                    <a:pt x="322" y="310"/>
                    <a:pt x="318" y="306"/>
                    <a:pt x="313" y="304"/>
                  </a:cubicBezTo>
                  <a:cubicBezTo>
                    <a:pt x="307" y="301"/>
                    <a:pt x="300" y="300"/>
                    <a:pt x="295" y="306"/>
                  </a:cubicBezTo>
                  <a:cubicBezTo>
                    <a:pt x="290" y="312"/>
                    <a:pt x="290" y="320"/>
                    <a:pt x="296" y="324"/>
                  </a:cubicBezTo>
                  <a:cubicBezTo>
                    <a:pt x="303" y="329"/>
                    <a:pt x="306" y="355"/>
                    <a:pt x="320" y="329"/>
                  </a:cubicBezTo>
                  <a:cubicBezTo>
                    <a:pt x="323" y="324"/>
                    <a:pt x="330" y="327"/>
                    <a:pt x="335" y="330"/>
                  </a:cubicBezTo>
                  <a:cubicBezTo>
                    <a:pt x="342" y="333"/>
                    <a:pt x="344" y="339"/>
                    <a:pt x="344" y="346"/>
                  </a:cubicBezTo>
                  <a:cubicBezTo>
                    <a:pt x="342" y="368"/>
                    <a:pt x="317" y="393"/>
                    <a:pt x="296" y="399"/>
                  </a:cubicBezTo>
                  <a:cubicBezTo>
                    <a:pt x="278" y="404"/>
                    <a:pt x="259" y="409"/>
                    <a:pt x="245" y="425"/>
                  </a:cubicBezTo>
                  <a:cubicBezTo>
                    <a:pt x="228" y="443"/>
                    <a:pt x="204" y="434"/>
                    <a:pt x="185" y="427"/>
                  </a:cubicBezTo>
                  <a:cubicBezTo>
                    <a:pt x="176" y="424"/>
                    <a:pt x="168" y="422"/>
                    <a:pt x="160" y="422"/>
                  </a:cubicBezTo>
                  <a:close/>
                </a:path>
              </a:pathLst>
            </a:custGeom>
            <a:solidFill>
              <a:srgbClr val="F7D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98BAF969-6C56-D34C-93E9-C8E674927E3D}"/>
                </a:ext>
              </a:extLst>
            </p:cNvPr>
            <p:cNvSpPr/>
            <p:nvPr/>
          </p:nvSpPr>
          <p:spPr bwMode="auto">
            <a:xfrm>
              <a:off x="1855788" y="1084263"/>
              <a:ext cx="928687" cy="1360487"/>
            </a:xfrm>
            <a:custGeom>
              <a:avLst/>
              <a:gdLst>
                <a:gd name="T0" fmla="*/ 306 w 306"/>
                <a:gd name="T1" fmla="*/ 55 h 448"/>
                <a:gd name="T2" fmla="*/ 267 w 306"/>
                <a:gd name="T3" fmla="*/ 51 h 448"/>
                <a:gd name="T4" fmla="*/ 261 w 306"/>
                <a:gd name="T5" fmla="*/ 50 h 448"/>
                <a:gd name="T6" fmla="*/ 198 w 306"/>
                <a:gd name="T7" fmla="*/ 58 h 448"/>
                <a:gd name="T8" fmla="*/ 160 w 306"/>
                <a:gd name="T9" fmla="*/ 42 h 448"/>
                <a:gd name="T10" fmla="*/ 152 w 306"/>
                <a:gd name="T11" fmla="*/ 67 h 448"/>
                <a:gd name="T12" fmla="*/ 132 w 306"/>
                <a:gd name="T13" fmla="*/ 84 h 448"/>
                <a:gd name="T14" fmla="*/ 94 w 306"/>
                <a:gd name="T15" fmla="*/ 119 h 448"/>
                <a:gd name="T16" fmla="*/ 71 w 306"/>
                <a:gd name="T17" fmla="*/ 174 h 448"/>
                <a:gd name="T18" fmla="*/ 84 w 306"/>
                <a:gd name="T19" fmla="*/ 204 h 448"/>
                <a:gd name="T20" fmla="*/ 89 w 306"/>
                <a:gd name="T21" fmla="*/ 259 h 448"/>
                <a:gd name="T22" fmla="*/ 74 w 306"/>
                <a:gd name="T23" fmla="*/ 293 h 448"/>
                <a:gd name="T24" fmla="*/ 71 w 306"/>
                <a:gd name="T25" fmla="*/ 346 h 448"/>
                <a:gd name="T26" fmla="*/ 82 w 306"/>
                <a:gd name="T27" fmla="*/ 359 h 448"/>
                <a:gd name="T28" fmla="*/ 85 w 306"/>
                <a:gd name="T29" fmla="*/ 366 h 448"/>
                <a:gd name="T30" fmla="*/ 97 w 306"/>
                <a:gd name="T31" fmla="*/ 408 h 448"/>
                <a:gd name="T32" fmla="*/ 105 w 306"/>
                <a:gd name="T33" fmla="*/ 412 h 448"/>
                <a:gd name="T34" fmla="*/ 109 w 306"/>
                <a:gd name="T35" fmla="*/ 402 h 448"/>
                <a:gd name="T36" fmla="*/ 111 w 306"/>
                <a:gd name="T37" fmla="*/ 382 h 448"/>
                <a:gd name="T38" fmla="*/ 129 w 306"/>
                <a:gd name="T39" fmla="*/ 391 h 448"/>
                <a:gd name="T40" fmla="*/ 171 w 306"/>
                <a:gd name="T41" fmla="*/ 402 h 448"/>
                <a:gd name="T42" fmla="*/ 182 w 306"/>
                <a:gd name="T43" fmla="*/ 411 h 448"/>
                <a:gd name="T44" fmla="*/ 182 w 306"/>
                <a:gd name="T45" fmla="*/ 439 h 448"/>
                <a:gd name="T46" fmla="*/ 153 w 306"/>
                <a:gd name="T47" fmla="*/ 437 h 448"/>
                <a:gd name="T48" fmla="*/ 96 w 306"/>
                <a:gd name="T49" fmla="*/ 418 h 448"/>
                <a:gd name="T50" fmla="*/ 67 w 306"/>
                <a:gd name="T51" fmla="*/ 368 h 448"/>
                <a:gd name="T52" fmla="*/ 35 w 306"/>
                <a:gd name="T53" fmla="*/ 321 h 448"/>
                <a:gd name="T54" fmla="*/ 31 w 306"/>
                <a:gd name="T55" fmla="*/ 313 h 448"/>
                <a:gd name="T56" fmla="*/ 21 w 306"/>
                <a:gd name="T57" fmla="*/ 262 h 448"/>
                <a:gd name="T58" fmla="*/ 0 w 306"/>
                <a:gd name="T59" fmla="*/ 237 h 448"/>
                <a:gd name="T60" fmla="*/ 15 w 306"/>
                <a:gd name="T61" fmla="*/ 229 h 448"/>
                <a:gd name="T62" fmla="*/ 34 w 306"/>
                <a:gd name="T63" fmla="*/ 201 h 448"/>
                <a:gd name="T64" fmla="*/ 35 w 306"/>
                <a:gd name="T65" fmla="*/ 146 h 448"/>
                <a:gd name="T66" fmla="*/ 37 w 306"/>
                <a:gd name="T67" fmla="*/ 137 h 448"/>
                <a:gd name="T68" fmla="*/ 58 w 306"/>
                <a:gd name="T69" fmla="*/ 62 h 448"/>
                <a:gd name="T70" fmla="*/ 79 w 306"/>
                <a:gd name="T71" fmla="*/ 30 h 448"/>
                <a:gd name="T72" fmla="*/ 121 w 306"/>
                <a:gd name="T73" fmla="*/ 4 h 448"/>
                <a:gd name="T74" fmla="*/ 170 w 306"/>
                <a:gd name="T75" fmla="*/ 26 h 448"/>
                <a:gd name="T76" fmla="*/ 204 w 306"/>
                <a:gd name="T77" fmla="*/ 30 h 448"/>
                <a:gd name="T78" fmla="*/ 258 w 306"/>
                <a:gd name="T79" fmla="*/ 5 h 448"/>
                <a:gd name="T80" fmla="*/ 282 w 306"/>
                <a:gd name="T81" fmla="*/ 9 h 448"/>
                <a:gd name="T82" fmla="*/ 282 w 306"/>
                <a:gd name="T83" fmla="*/ 29 h 448"/>
                <a:gd name="T84" fmla="*/ 289 w 306"/>
                <a:gd name="T85" fmla="*/ 49 h 448"/>
                <a:gd name="T86" fmla="*/ 306 w 306"/>
                <a:gd name="T87" fmla="*/ 55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06" h="448">
                  <a:moveTo>
                    <a:pt x="306" y="55"/>
                  </a:moveTo>
                  <a:cubicBezTo>
                    <a:pt x="293" y="55"/>
                    <a:pt x="279" y="56"/>
                    <a:pt x="267" y="51"/>
                  </a:cubicBezTo>
                  <a:cubicBezTo>
                    <a:pt x="265" y="50"/>
                    <a:pt x="262" y="49"/>
                    <a:pt x="261" y="50"/>
                  </a:cubicBezTo>
                  <a:cubicBezTo>
                    <a:pt x="242" y="68"/>
                    <a:pt x="219" y="51"/>
                    <a:pt x="198" y="58"/>
                  </a:cubicBezTo>
                  <a:cubicBezTo>
                    <a:pt x="184" y="63"/>
                    <a:pt x="173" y="50"/>
                    <a:pt x="160" y="42"/>
                  </a:cubicBezTo>
                  <a:cubicBezTo>
                    <a:pt x="157" y="51"/>
                    <a:pt x="155" y="59"/>
                    <a:pt x="152" y="67"/>
                  </a:cubicBezTo>
                  <a:cubicBezTo>
                    <a:pt x="148" y="76"/>
                    <a:pt x="144" y="83"/>
                    <a:pt x="132" y="84"/>
                  </a:cubicBezTo>
                  <a:cubicBezTo>
                    <a:pt x="112" y="87"/>
                    <a:pt x="103" y="104"/>
                    <a:pt x="94" y="119"/>
                  </a:cubicBezTo>
                  <a:cubicBezTo>
                    <a:pt x="85" y="137"/>
                    <a:pt x="78" y="156"/>
                    <a:pt x="71" y="174"/>
                  </a:cubicBezTo>
                  <a:cubicBezTo>
                    <a:pt x="67" y="186"/>
                    <a:pt x="69" y="197"/>
                    <a:pt x="84" y="204"/>
                  </a:cubicBezTo>
                  <a:cubicBezTo>
                    <a:pt x="106" y="214"/>
                    <a:pt x="109" y="245"/>
                    <a:pt x="89" y="259"/>
                  </a:cubicBezTo>
                  <a:cubicBezTo>
                    <a:pt x="77" y="268"/>
                    <a:pt x="73" y="278"/>
                    <a:pt x="74" y="293"/>
                  </a:cubicBezTo>
                  <a:cubicBezTo>
                    <a:pt x="74" y="310"/>
                    <a:pt x="76" y="328"/>
                    <a:pt x="71" y="346"/>
                  </a:cubicBezTo>
                  <a:cubicBezTo>
                    <a:pt x="69" y="354"/>
                    <a:pt x="74" y="358"/>
                    <a:pt x="82" y="359"/>
                  </a:cubicBezTo>
                  <a:cubicBezTo>
                    <a:pt x="83" y="361"/>
                    <a:pt x="86" y="365"/>
                    <a:pt x="85" y="366"/>
                  </a:cubicBezTo>
                  <a:cubicBezTo>
                    <a:pt x="70" y="385"/>
                    <a:pt x="91" y="395"/>
                    <a:pt x="97" y="408"/>
                  </a:cubicBezTo>
                  <a:cubicBezTo>
                    <a:pt x="99" y="411"/>
                    <a:pt x="102" y="414"/>
                    <a:pt x="105" y="412"/>
                  </a:cubicBezTo>
                  <a:cubicBezTo>
                    <a:pt x="110" y="410"/>
                    <a:pt x="110" y="406"/>
                    <a:pt x="109" y="402"/>
                  </a:cubicBezTo>
                  <a:cubicBezTo>
                    <a:pt x="106" y="395"/>
                    <a:pt x="103" y="387"/>
                    <a:pt x="111" y="382"/>
                  </a:cubicBezTo>
                  <a:cubicBezTo>
                    <a:pt x="119" y="377"/>
                    <a:pt x="123" y="387"/>
                    <a:pt x="129" y="391"/>
                  </a:cubicBezTo>
                  <a:cubicBezTo>
                    <a:pt x="142" y="399"/>
                    <a:pt x="152" y="413"/>
                    <a:pt x="171" y="402"/>
                  </a:cubicBezTo>
                  <a:cubicBezTo>
                    <a:pt x="178" y="397"/>
                    <a:pt x="181" y="405"/>
                    <a:pt x="182" y="411"/>
                  </a:cubicBezTo>
                  <a:cubicBezTo>
                    <a:pt x="182" y="420"/>
                    <a:pt x="182" y="430"/>
                    <a:pt x="182" y="439"/>
                  </a:cubicBezTo>
                  <a:cubicBezTo>
                    <a:pt x="173" y="431"/>
                    <a:pt x="166" y="428"/>
                    <a:pt x="153" y="437"/>
                  </a:cubicBezTo>
                  <a:cubicBezTo>
                    <a:pt x="138" y="448"/>
                    <a:pt x="109" y="437"/>
                    <a:pt x="96" y="418"/>
                  </a:cubicBezTo>
                  <a:cubicBezTo>
                    <a:pt x="85" y="402"/>
                    <a:pt x="74" y="387"/>
                    <a:pt x="67" y="368"/>
                  </a:cubicBezTo>
                  <a:cubicBezTo>
                    <a:pt x="61" y="351"/>
                    <a:pt x="58" y="328"/>
                    <a:pt x="35" y="321"/>
                  </a:cubicBezTo>
                  <a:cubicBezTo>
                    <a:pt x="33" y="320"/>
                    <a:pt x="30" y="315"/>
                    <a:pt x="31" y="313"/>
                  </a:cubicBezTo>
                  <a:cubicBezTo>
                    <a:pt x="36" y="294"/>
                    <a:pt x="20" y="280"/>
                    <a:pt x="21" y="262"/>
                  </a:cubicBezTo>
                  <a:cubicBezTo>
                    <a:pt x="22" y="249"/>
                    <a:pt x="6" y="246"/>
                    <a:pt x="0" y="237"/>
                  </a:cubicBezTo>
                  <a:cubicBezTo>
                    <a:pt x="3" y="230"/>
                    <a:pt x="10" y="231"/>
                    <a:pt x="15" y="229"/>
                  </a:cubicBezTo>
                  <a:cubicBezTo>
                    <a:pt x="26" y="222"/>
                    <a:pt x="34" y="215"/>
                    <a:pt x="34" y="201"/>
                  </a:cubicBezTo>
                  <a:cubicBezTo>
                    <a:pt x="35" y="182"/>
                    <a:pt x="48" y="164"/>
                    <a:pt x="35" y="146"/>
                  </a:cubicBezTo>
                  <a:cubicBezTo>
                    <a:pt x="34" y="144"/>
                    <a:pt x="36" y="139"/>
                    <a:pt x="37" y="137"/>
                  </a:cubicBezTo>
                  <a:cubicBezTo>
                    <a:pt x="53" y="114"/>
                    <a:pt x="57" y="88"/>
                    <a:pt x="58" y="62"/>
                  </a:cubicBezTo>
                  <a:cubicBezTo>
                    <a:pt x="58" y="47"/>
                    <a:pt x="70" y="35"/>
                    <a:pt x="79" y="30"/>
                  </a:cubicBezTo>
                  <a:cubicBezTo>
                    <a:pt x="93" y="21"/>
                    <a:pt x="103" y="4"/>
                    <a:pt x="121" y="4"/>
                  </a:cubicBezTo>
                  <a:cubicBezTo>
                    <a:pt x="140" y="4"/>
                    <a:pt x="158" y="11"/>
                    <a:pt x="170" y="26"/>
                  </a:cubicBezTo>
                  <a:cubicBezTo>
                    <a:pt x="181" y="39"/>
                    <a:pt x="189" y="38"/>
                    <a:pt x="204" y="30"/>
                  </a:cubicBezTo>
                  <a:cubicBezTo>
                    <a:pt x="221" y="20"/>
                    <a:pt x="242" y="20"/>
                    <a:pt x="258" y="5"/>
                  </a:cubicBezTo>
                  <a:cubicBezTo>
                    <a:pt x="263" y="0"/>
                    <a:pt x="275" y="2"/>
                    <a:pt x="282" y="9"/>
                  </a:cubicBezTo>
                  <a:cubicBezTo>
                    <a:pt x="287" y="16"/>
                    <a:pt x="287" y="23"/>
                    <a:pt x="282" y="29"/>
                  </a:cubicBezTo>
                  <a:cubicBezTo>
                    <a:pt x="274" y="40"/>
                    <a:pt x="281" y="45"/>
                    <a:pt x="289" y="49"/>
                  </a:cubicBezTo>
                  <a:cubicBezTo>
                    <a:pt x="295" y="52"/>
                    <a:pt x="302" y="49"/>
                    <a:pt x="306" y="55"/>
                  </a:cubicBezTo>
                  <a:close/>
                </a:path>
              </a:pathLst>
            </a:custGeom>
            <a:solidFill>
              <a:srgbClr val="F8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D5B4ED3D-AC44-788F-FA64-DD619DE9A8CF}"/>
                </a:ext>
              </a:extLst>
            </p:cNvPr>
            <p:cNvSpPr/>
            <p:nvPr/>
          </p:nvSpPr>
          <p:spPr bwMode="auto">
            <a:xfrm>
              <a:off x="2797175" y="1236663"/>
              <a:ext cx="460375" cy="573087"/>
            </a:xfrm>
            <a:custGeom>
              <a:avLst/>
              <a:gdLst>
                <a:gd name="T0" fmla="*/ 88 w 152"/>
                <a:gd name="T1" fmla="*/ 181 h 189"/>
                <a:gd name="T2" fmla="*/ 80 w 152"/>
                <a:gd name="T3" fmla="*/ 185 h 189"/>
                <a:gd name="T4" fmla="*/ 64 w 152"/>
                <a:gd name="T5" fmla="*/ 170 h 189"/>
                <a:gd name="T6" fmla="*/ 52 w 152"/>
                <a:gd name="T7" fmla="*/ 125 h 189"/>
                <a:gd name="T8" fmla="*/ 44 w 152"/>
                <a:gd name="T9" fmla="*/ 85 h 189"/>
                <a:gd name="T10" fmla="*/ 31 w 152"/>
                <a:gd name="T11" fmla="*/ 61 h 189"/>
                <a:gd name="T12" fmla="*/ 24 w 152"/>
                <a:gd name="T13" fmla="*/ 41 h 189"/>
                <a:gd name="T14" fmla="*/ 0 w 152"/>
                <a:gd name="T15" fmla="*/ 5 h 189"/>
                <a:gd name="T16" fmla="*/ 45 w 152"/>
                <a:gd name="T17" fmla="*/ 42 h 189"/>
                <a:gd name="T18" fmla="*/ 93 w 152"/>
                <a:gd name="T19" fmla="*/ 73 h 189"/>
                <a:gd name="T20" fmla="*/ 104 w 152"/>
                <a:gd name="T21" fmla="*/ 77 h 189"/>
                <a:gd name="T22" fmla="*/ 152 w 152"/>
                <a:gd name="T23" fmla="*/ 113 h 189"/>
                <a:gd name="T24" fmla="*/ 150 w 152"/>
                <a:gd name="T25" fmla="*/ 115 h 189"/>
                <a:gd name="T26" fmla="*/ 107 w 152"/>
                <a:gd name="T27" fmla="*/ 132 h 189"/>
                <a:gd name="T28" fmla="*/ 94 w 152"/>
                <a:gd name="T29" fmla="*/ 159 h 189"/>
                <a:gd name="T30" fmla="*/ 88 w 152"/>
                <a:gd name="T31" fmla="*/ 181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2" h="189">
                  <a:moveTo>
                    <a:pt x="88" y="181"/>
                  </a:moveTo>
                  <a:cubicBezTo>
                    <a:pt x="85" y="183"/>
                    <a:pt x="82" y="184"/>
                    <a:pt x="80" y="185"/>
                  </a:cubicBezTo>
                  <a:cubicBezTo>
                    <a:pt x="66" y="189"/>
                    <a:pt x="63" y="180"/>
                    <a:pt x="64" y="170"/>
                  </a:cubicBezTo>
                  <a:cubicBezTo>
                    <a:pt x="68" y="153"/>
                    <a:pt x="63" y="138"/>
                    <a:pt x="52" y="125"/>
                  </a:cubicBezTo>
                  <a:cubicBezTo>
                    <a:pt x="45" y="113"/>
                    <a:pt x="50" y="98"/>
                    <a:pt x="44" y="85"/>
                  </a:cubicBezTo>
                  <a:cubicBezTo>
                    <a:pt x="36" y="79"/>
                    <a:pt x="28" y="74"/>
                    <a:pt x="31" y="61"/>
                  </a:cubicBezTo>
                  <a:cubicBezTo>
                    <a:pt x="32" y="55"/>
                    <a:pt x="29" y="47"/>
                    <a:pt x="24" y="41"/>
                  </a:cubicBezTo>
                  <a:cubicBezTo>
                    <a:pt x="17" y="28"/>
                    <a:pt x="4" y="19"/>
                    <a:pt x="0" y="5"/>
                  </a:cubicBezTo>
                  <a:cubicBezTo>
                    <a:pt x="29" y="0"/>
                    <a:pt x="35" y="26"/>
                    <a:pt x="45" y="42"/>
                  </a:cubicBezTo>
                  <a:cubicBezTo>
                    <a:pt x="57" y="63"/>
                    <a:pt x="72" y="71"/>
                    <a:pt x="93" y="73"/>
                  </a:cubicBezTo>
                  <a:cubicBezTo>
                    <a:pt x="97" y="74"/>
                    <a:pt x="103" y="74"/>
                    <a:pt x="104" y="77"/>
                  </a:cubicBezTo>
                  <a:cubicBezTo>
                    <a:pt x="113" y="99"/>
                    <a:pt x="137" y="100"/>
                    <a:pt x="152" y="113"/>
                  </a:cubicBezTo>
                  <a:cubicBezTo>
                    <a:pt x="151" y="114"/>
                    <a:pt x="151" y="115"/>
                    <a:pt x="150" y="115"/>
                  </a:cubicBezTo>
                  <a:cubicBezTo>
                    <a:pt x="137" y="125"/>
                    <a:pt x="127" y="137"/>
                    <a:pt x="107" y="132"/>
                  </a:cubicBezTo>
                  <a:cubicBezTo>
                    <a:pt x="98" y="129"/>
                    <a:pt x="89" y="148"/>
                    <a:pt x="94" y="159"/>
                  </a:cubicBezTo>
                  <a:cubicBezTo>
                    <a:pt x="100" y="170"/>
                    <a:pt x="97" y="176"/>
                    <a:pt x="88" y="181"/>
                  </a:cubicBezTo>
                  <a:close/>
                </a:path>
              </a:pathLst>
            </a:custGeom>
            <a:solidFill>
              <a:srgbClr val="F8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B659FF69-4298-89B3-FA6C-9667DB873BCA}"/>
                </a:ext>
              </a:extLst>
            </p:cNvPr>
            <p:cNvSpPr/>
            <p:nvPr/>
          </p:nvSpPr>
          <p:spPr bwMode="auto">
            <a:xfrm>
              <a:off x="3173413" y="1798638"/>
              <a:ext cx="196850" cy="277812"/>
            </a:xfrm>
            <a:custGeom>
              <a:avLst/>
              <a:gdLst>
                <a:gd name="T0" fmla="*/ 4 w 65"/>
                <a:gd name="T1" fmla="*/ 92 h 92"/>
                <a:gd name="T2" fmla="*/ 12 w 65"/>
                <a:gd name="T3" fmla="*/ 56 h 92"/>
                <a:gd name="T4" fmla="*/ 37 w 65"/>
                <a:gd name="T5" fmla="*/ 22 h 92"/>
                <a:gd name="T6" fmla="*/ 50 w 65"/>
                <a:gd name="T7" fmla="*/ 2 h 92"/>
                <a:gd name="T8" fmla="*/ 52 w 65"/>
                <a:gd name="T9" fmla="*/ 0 h 92"/>
                <a:gd name="T10" fmla="*/ 36 w 65"/>
                <a:gd name="T11" fmla="*/ 59 h 92"/>
                <a:gd name="T12" fmla="*/ 4 w 65"/>
                <a:gd name="T13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92">
                  <a:moveTo>
                    <a:pt x="4" y="92"/>
                  </a:moveTo>
                  <a:cubicBezTo>
                    <a:pt x="5" y="80"/>
                    <a:pt x="0" y="66"/>
                    <a:pt x="12" y="56"/>
                  </a:cubicBezTo>
                  <a:cubicBezTo>
                    <a:pt x="15" y="41"/>
                    <a:pt x="20" y="27"/>
                    <a:pt x="37" y="22"/>
                  </a:cubicBezTo>
                  <a:cubicBezTo>
                    <a:pt x="46" y="19"/>
                    <a:pt x="46" y="9"/>
                    <a:pt x="50" y="2"/>
                  </a:cubicBezTo>
                  <a:cubicBezTo>
                    <a:pt x="50" y="1"/>
                    <a:pt x="51" y="1"/>
                    <a:pt x="52" y="0"/>
                  </a:cubicBezTo>
                  <a:cubicBezTo>
                    <a:pt x="65" y="27"/>
                    <a:pt x="61" y="39"/>
                    <a:pt x="36" y="59"/>
                  </a:cubicBezTo>
                  <a:cubicBezTo>
                    <a:pt x="25" y="69"/>
                    <a:pt x="18" y="84"/>
                    <a:pt x="4" y="92"/>
                  </a:cubicBezTo>
                  <a:close/>
                </a:path>
              </a:pathLst>
            </a:custGeom>
            <a:solidFill>
              <a:srgbClr val="F8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45D82AE5-DFFD-9727-F7CB-591E69FFD517}"/>
                </a:ext>
              </a:extLst>
            </p:cNvPr>
            <p:cNvSpPr/>
            <p:nvPr/>
          </p:nvSpPr>
          <p:spPr bwMode="auto">
            <a:xfrm>
              <a:off x="3252788" y="1576388"/>
              <a:ext cx="153987" cy="227012"/>
            </a:xfrm>
            <a:custGeom>
              <a:avLst/>
              <a:gdLst>
                <a:gd name="T0" fmla="*/ 2 w 51"/>
                <a:gd name="T1" fmla="*/ 1 h 75"/>
                <a:gd name="T2" fmla="*/ 22 w 51"/>
                <a:gd name="T3" fmla="*/ 12 h 75"/>
                <a:gd name="T4" fmla="*/ 35 w 51"/>
                <a:gd name="T5" fmla="*/ 21 h 75"/>
                <a:gd name="T6" fmla="*/ 50 w 51"/>
                <a:gd name="T7" fmla="*/ 39 h 75"/>
                <a:gd name="T8" fmla="*/ 39 w 51"/>
                <a:gd name="T9" fmla="*/ 54 h 75"/>
                <a:gd name="T10" fmla="*/ 26 w 51"/>
                <a:gd name="T11" fmla="*/ 73 h 75"/>
                <a:gd name="T12" fmla="*/ 26 w 51"/>
                <a:gd name="T13" fmla="*/ 73 h 75"/>
                <a:gd name="T14" fmla="*/ 17 w 51"/>
                <a:gd name="T15" fmla="*/ 68 h 75"/>
                <a:gd name="T16" fmla="*/ 2 w 51"/>
                <a:gd name="T17" fmla="*/ 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75">
                  <a:moveTo>
                    <a:pt x="2" y="1"/>
                  </a:moveTo>
                  <a:cubicBezTo>
                    <a:pt x="11" y="1"/>
                    <a:pt x="19" y="0"/>
                    <a:pt x="22" y="12"/>
                  </a:cubicBezTo>
                  <a:cubicBezTo>
                    <a:pt x="24" y="19"/>
                    <a:pt x="29" y="21"/>
                    <a:pt x="35" y="21"/>
                  </a:cubicBezTo>
                  <a:cubicBezTo>
                    <a:pt x="47" y="22"/>
                    <a:pt x="49" y="30"/>
                    <a:pt x="50" y="39"/>
                  </a:cubicBezTo>
                  <a:cubicBezTo>
                    <a:pt x="51" y="47"/>
                    <a:pt x="49" y="52"/>
                    <a:pt x="39" y="54"/>
                  </a:cubicBezTo>
                  <a:cubicBezTo>
                    <a:pt x="29" y="56"/>
                    <a:pt x="25" y="63"/>
                    <a:pt x="26" y="73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1" y="75"/>
                    <a:pt x="16" y="72"/>
                    <a:pt x="17" y="68"/>
                  </a:cubicBezTo>
                  <a:cubicBezTo>
                    <a:pt x="19" y="44"/>
                    <a:pt x="0" y="25"/>
                    <a:pt x="2" y="1"/>
                  </a:cubicBezTo>
                  <a:close/>
                </a:path>
              </a:pathLst>
            </a:custGeom>
            <a:solidFill>
              <a:srgbClr val="F8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394E36F8-705C-394F-057B-3FD8BD1E8197}"/>
                </a:ext>
              </a:extLst>
            </p:cNvPr>
            <p:cNvSpPr/>
            <p:nvPr/>
          </p:nvSpPr>
          <p:spPr bwMode="auto">
            <a:xfrm>
              <a:off x="3027363" y="1579563"/>
              <a:ext cx="306387" cy="388937"/>
            </a:xfrm>
            <a:custGeom>
              <a:avLst/>
              <a:gdLst>
                <a:gd name="T0" fmla="*/ 76 w 101"/>
                <a:gd name="T1" fmla="*/ 0 h 128"/>
                <a:gd name="T2" fmla="*/ 93 w 101"/>
                <a:gd name="T3" fmla="*/ 64 h 128"/>
                <a:gd name="T4" fmla="*/ 100 w 101"/>
                <a:gd name="T5" fmla="*/ 72 h 128"/>
                <a:gd name="T6" fmla="*/ 81 w 101"/>
                <a:gd name="T7" fmla="*/ 102 h 128"/>
                <a:gd name="T8" fmla="*/ 60 w 101"/>
                <a:gd name="T9" fmla="*/ 128 h 128"/>
                <a:gd name="T10" fmla="*/ 52 w 101"/>
                <a:gd name="T11" fmla="*/ 104 h 128"/>
                <a:gd name="T12" fmla="*/ 60 w 101"/>
                <a:gd name="T13" fmla="*/ 96 h 128"/>
                <a:gd name="T14" fmla="*/ 68 w 101"/>
                <a:gd name="T15" fmla="*/ 66 h 128"/>
                <a:gd name="T16" fmla="*/ 60 w 101"/>
                <a:gd name="T17" fmla="*/ 48 h 128"/>
                <a:gd name="T18" fmla="*/ 48 w 101"/>
                <a:gd name="T19" fmla="*/ 38 h 128"/>
                <a:gd name="T20" fmla="*/ 38 w 101"/>
                <a:gd name="T21" fmla="*/ 51 h 128"/>
                <a:gd name="T22" fmla="*/ 36 w 101"/>
                <a:gd name="T23" fmla="*/ 64 h 128"/>
                <a:gd name="T24" fmla="*/ 12 w 101"/>
                <a:gd name="T25" fmla="*/ 68 h 128"/>
                <a:gd name="T26" fmla="*/ 12 w 101"/>
                <a:gd name="T27" fmla="*/ 47 h 128"/>
                <a:gd name="T28" fmla="*/ 18 w 101"/>
                <a:gd name="T29" fmla="*/ 19 h 128"/>
                <a:gd name="T30" fmla="*/ 31 w 101"/>
                <a:gd name="T31" fmla="*/ 12 h 128"/>
                <a:gd name="T32" fmla="*/ 61 w 101"/>
                <a:gd name="T33" fmla="*/ 4 h 128"/>
                <a:gd name="T34" fmla="*/ 76 w 101"/>
                <a:gd name="T3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0" h="128">
                  <a:moveTo>
                    <a:pt x="76" y="0"/>
                  </a:moveTo>
                  <a:cubicBezTo>
                    <a:pt x="82" y="21"/>
                    <a:pt x="100" y="39"/>
                    <a:pt x="93" y="64"/>
                  </a:cubicBezTo>
                  <a:cubicBezTo>
                    <a:pt x="92" y="68"/>
                    <a:pt x="96" y="70"/>
                    <a:pt x="100" y="72"/>
                  </a:cubicBezTo>
                  <a:cubicBezTo>
                    <a:pt x="101" y="87"/>
                    <a:pt x="98" y="99"/>
                    <a:pt x="81" y="102"/>
                  </a:cubicBezTo>
                  <a:cubicBezTo>
                    <a:pt x="66" y="104"/>
                    <a:pt x="69" y="121"/>
                    <a:pt x="60" y="128"/>
                  </a:cubicBezTo>
                  <a:cubicBezTo>
                    <a:pt x="61" y="119"/>
                    <a:pt x="57" y="111"/>
                    <a:pt x="52" y="104"/>
                  </a:cubicBezTo>
                  <a:cubicBezTo>
                    <a:pt x="53" y="100"/>
                    <a:pt x="57" y="98"/>
                    <a:pt x="60" y="96"/>
                  </a:cubicBezTo>
                  <a:cubicBezTo>
                    <a:pt x="72" y="89"/>
                    <a:pt x="76" y="79"/>
                    <a:pt x="68" y="66"/>
                  </a:cubicBezTo>
                  <a:cubicBezTo>
                    <a:pt x="64" y="61"/>
                    <a:pt x="63" y="54"/>
                    <a:pt x="60" y="48"/>
                  </a:cubicBezTo>
                  <a:cubicBezTo>
                    <a:pt x="58" y="43"/>
                    <a:pt x="56" y="36"/>
                    <a:pt x="48" y="38"/>
                  </a:cubicBezTo>
                  <a:cubicBezTo>
                    <a:pt x="41" y="39"/>
                    <a:pt x="39" y="45"/>
                    <a:pt x="38" y="51"/>
                  </a:cubicBezTo>
                  <a:cubicBezTo>
                    <a:pt x="38" y="56"/>
                    <a:pt x="40" y="60"/>
                    <a:pt x="36" y="64"/>
                  </a:cubicBezTo>
                  <a:cubicBezTo>
                    <a:pt x="27" y="63"/>
                    <a:pt x="20" y="67"/>
                    <a:pt x="12" y="68"/>
                  </a:cubicBezTo>
                  <a:cubicBezTo>
                    <a:pt x="16" y="61"/>
                    <a:pt x="22" y="56"/>
                    <a:pt x="12" y="47"/>
                  </a:cubicBezTo>
                  <a:cubicBezTo>
                    <a:pt x="0" y="37"/>
                    <a:pt x="16" y="29"/>
                    <a:pt x="18" y="19"/>
                  </a:cubicBezTo>
                  <a:cubicBezTo>
                    <a:pt x="20" y="14"/>
                    <a:pt x="24" y="8"/>
                    <a:pt x="31" y="12"/>
                  </a:cubicBezTo>
                  <a:cubicBezTo>
                    <a:pt x="43" y="17"/>
                    <a:pt x="53" y="18"/>
                    <a:pt x="61" y="4"/>
                  </a:cubicBezTo>
                  <a:cubicBezTo>
                    <a:pt x="63" y="0"/>
                    <a:pt x="70" y="0"/>
                    <a:pt x="76" y="0"/>
                  </a:cubicBezTo>
                  <a:close/>
                </a:path>
              </a:pathLst>
            </a:custGeom>
            <a:solidFill>
              <a:srgbClr val="F8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499BEAD3-6D21-D216-96B5-0E219093A829}"/>
                </a:ext>
              </a:extLst>
            </p:cNvPr>
            <p:cNvSpPr/>
            <p:nvPr/>
          </p:nvSpPr>
          <p:spPr bwMode="auto">
            <a:xfrm>
              <a:off x="3114675" y="1662113"/>
              <a:ext cx="165100" cy="233362"/>
            </a:xfrm>
            <a:custGeom>
              <a:avLst/>
              <a:gdLst>
                <a:gd name="T0" fmla="*/ 7 w 54"/>
                <a:gd name="T1" fmla="*/ 37 h 77"/>
                <a:gd name="T2" fmla="*/ 3 w 54"/>
                <a:gd name="T3" fmla="*/ 22 h 77"/>
                <a:gd name="T4" fmla="*/ 19 w 54"/>
                <a:gd name="T5" fmla="*/ 4 h 77"/>
                <a:gd name="T6" fmla="*/ 34 w 54"/>
                <a:gd name="T7" fmla="*/ 14 h 77"/>
                <a:gd name="T8" fmla="*/ 42 w 54"/>
                <a:gd name="T9" fmla="*/ 35 h 77"/>
                <a:gd name="T10" fmla="*/ 23 w 54"/>
                <a:gd name="T11" fmla="*/ 77 h 77"/>
                <a:gd name="T12" fmla="*/ 7 w 54"/>
                <a:gd name="T13" fmla="*/ 3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77">
                  <a:moveTo>
                    <a:pt x="7" y="37"/>
                  </a:moveTo>
                  <a:cubicBezTo>
                    <a:pt x="5" y="32"/>
                    <a:pt x="3" y="27"/>
                    <a:pt x="3" y="22"/>
                  </a:cubicBezTo>
                  <a:cubicBezTo>
                    <a:pt x="3" y="11"/>
                    <a:pt x="11" y="7"/>
                    <a:pt x="19" y="4"/>
                  </a:cubicBezTo>
                  <a:cubicBezTo>
                    <a:pt x="28" y="0"/>
                    <a:pt x="32" y="8"/>
                    <a:pt x="34" y="14"/>
                  </a:cubicBezTo>
                  <a:cubicBezTo>
                    <a:pt x="37" y="21"/>
                    <a:pt x="39" y="28"/>
                    <a:pt x="42" y="35"/>
                  </a:cubicBezTo>
                  <a:cubicBezTo>
                    <a:pt x="54" y="61"/>
                    <a:pt x="51" y="68"/>
                    <a:pt x="23" y="77"/>
                  </a:cubicBezTo>
                  <a:cubicBezTo>
                    <a:pt x="0" y="71"/>
                    <a:pt x="7" y="53"/>
                    <a:pt x="7" y="37"/>
                  </a:cubicBezTo>
                  <a:close/>
                </a:path>
              </a:pathLst>
            </a:custGeom>
            <a:solidFill>
              <a:srgbClr val="F8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86B25FD5-4974-45BB-9A45-3D154C26D5D7}"/>
                </a:ext>
              </a:extLst>
            </p:cNvPr>
            <p:cNvSpPr/>
            <p:nvPr/>
          </p:nvSpPr>
          <p:spPr bwMode="auto">
            <a:xfrm>
              <a:off x="2940050" y="1800225"/>
              <a:ext cx="173037" cy="192087"/>
            </a:xfrm>
            <a:custGeom>
              <a:avLst/>
              <a:gdLst>
                <a:gd name="T0" fmla="*/ 33 w 57"/>
                <a:gd name="T1" fmla="*/ 3 h 63"/>
                <a:gd name="T2" fmla="*/ 49 w 57"/>
                <a:gd name="T3" fmla="*/ 24 h 63"/>
                <a:gd name="T4" fmla="*/ 21 w 57"/>
                <a:gd name="T5" fmla="*/ 60 h 63"/>
                <a:gd name="T6" fmla="*/ 5 w 57"/>
                <a:gd name="T7" fmla="*/ 57 h 63"/>
                <a:gd name="T8" fmla="*/ 3 w 57"/>
                <a:gd name="T9" fmla="*/ 39 h 63"/>
                <a:gd name="T10" fmla="*/ 33 w 57"/>
                <a:gd name="T11" fmla="*/ 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62">
                  <a:moveTo>
                    <a:pt x="33" y="3"/>
                  </a:moveTo>
                  <a:cubicBezTo>
                    <a:pt x="57" y="0"/>
                    <a:pt x="57" y="0"/>
                    <a:pt x="49" y="24"/>
                  </a:cubicBezTo>
                  <a:cubicBezTo>
                    <a:pt x="44" y="40"/>
                    <a:pt x="42" y="56"/>
                    <a:pt x="21" y="60"/>
                  </a:cubicBezTo>
                  <a:cubicBezTo>
                    <a:pt x="15" y="61"/>
                    <a:pt x="10" y="63"/>
                    <a:pt x="5" y="57"/>
                  </a:cubicBezTo>
                  <a:cubicBezTo>
                    <a:pt x="0" y="51"/>
                    <a:pt x="0" y="45"/>
                    <a:pt x="3" y="39"/>
                  </a:cubicBezTo>
                  <a:cubicBezTo>
                    <a:pt x="10" y="25"/>
                    <a:pt x="18" y="11"/>
                    <a:pt x="33" y="3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DA92C132-FC13-9D58-4D18-F99EF3A807B0}"/>
                </a:ext>
              </a:extLst>
            </p:cNvPr>
            <p:cNvSpPr/>
            <p:nvPr/>
          </p:nvSpPr>
          <p:spPr bwMode="auto">
            <a:xfrm>
              <a:off x="2701925" y="2112963"/>
              <a:ext cx="158750" cy="133350"/>
            </a:xfrm>
            <a:custGeom>
              <a:avLst/>
              <a:gdLst>
                <a:gd name="T0" fmla="*/ 32 w 52"/>
                <a:gd name="T1" fmla="*/ 0 h 44"/>
                <a:gd name="T2" fmla="*/ 49 w 52"/>
                <a:gd name="T3" fmla="*/ 8 h 44"/>
                <a:gd name="T4" fmla="*/ 37 w 52"/>
                <a:gd name="T5" fmla="*/ 17 h 44"/>
                <a:gd name="T6" fmla="*/ 23 w 52"/>
                <a:gd name="T7" fmla="*/ 33 h 44"/>
                <a:gd name="T8" fmla="*/ 13 w 52"/>
                <a:gd name="T9" fmla="*/ 42 h 44"/>
                <a:gd name="T10" fmla="*/ 3 w 52"/>
                <a:gd name="T11" fmla="*/ 30 h 44"/>
                <a:gd name="T12" fmla="*/ 32 w 52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4">
                  <a:moveTo>
                    <a:pt x="32" y="0"/>
                  </a:moveTo>
                  <a:cubicBezTo>
                    <a:pt x="38" y="0"/>
                    <a:pt x="47" y="0"/>
                    <a:pt x="49" y="8"/>
                  </a:cubicBezTo>
                  <a:cubicBezTo>
                    <a:pt x="52" y="18"/>
                    <a:pt x="42" y="15"/>
                    <a:pt x="37" y="17"/>
                  </a:cubicBezTo>
                  <a:cubicBezTo>
                    <a:pt x="31" y="21"/>
                    <a:pt x="25" y="26"/>
                    <a:pt x="23" y="33"/>
                  </a:cubicBezTo>
                  <a:cubicBezTo>
                    <a:pt x="21" y="39"/>
                    <a:pt x="20" y="44"/>
                    <a:pt x="13" y="42"/>
                  </a:cubicBezTo>
                  <a:cubicBezTo>
                    <a:pt x="7" y="40"/>
                    <a:pt x="4" y="36"/>
                    <a:pt x="3" y="30"/>
                  </a:cubicBezTo>
                  <a:cubicBezTo>
                    <a:pt x="0" y="17"/>
                    <a:pt x="15" y="0"/>
                    <a:pt x="32" y="0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C8E8C81-8F27-5C77-D878-D2BCDD60134F}"/>
                </a:ext>
              </a:extLst>
            </p:cNvPr>
            <p:cNvSpPr/>
            <p:nvPr/>
          </p:nvSpPr>
          <p:spPr bwMode="auto">
            <a:xfrm>
              <a:off x="2951163" y="1616075"/>
              <a:ext cx="88900" cy="193675"/>
            </a:xfrm>
            <a:custGeom>
              <a:avLst/>
              <a:gdLst>
                <a:gd name="T0" fmla="*/ 1 w 29"/>
                <a:gd name="T1" fmla="*/ 0 h 64"/>
                <a:gd name="T2" fmla="*/ 18 w 29"/>
                <a:gd name="T3" fmla="*/ 36 h 64"/>
                <a:gd name="T4" fmla="*/ 29 w 29"/>
                <a:gd name="T5" fmla="*/ 60 h 64"/>
                <a:gd name="T6" fmla="*/ 29 w 29"/>
                <a:gd name="T7" fmla="*/ 64 h 64"/>
                <a:gd name="T8" fmla="*/ 29 w 29"/>
                <a:gd name="T9" fmla="*/ 64 h 64"/>
                <a:gd name="T10" fmla="*/ 10 w 29"/>
                <a:gd name="T11" fmla="*/ 41 h 64"/>
                <a:gd name="T12" fmla="*/ 1 w 29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64">
                  <a:moveTo>
                    <a:pt x="1" y="0"/>
                  </a:moveTo>
                  <a:cubicBezTo>
                    <a:pt x="16" y="8"/>
                    <a:pt x="25" y="16"/>
                    <a:pt x="18" y="36"/>
                  </a:cubicBezTo>
                  <a:cubicBezTo>
                    <a:pt x="14" y="44"/>
                    <a:pt x="13" y="58"/>
                    <a:pt x="29" y="60"/>
                  </a:cubicBezTo>
                  <a:cubicBezTo>
                    <a:pt x="29" y="62"/>
                    <a:pt x="29" y="63"/>
                    <a:pt x="29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13" y="64"/>
                    <a:pt x="6" y="58"/>
                    <a:pt x="10" y="41"/>
                  </a:cubicBezTo>
                  <a:cubicBezTo>
                    <a:pt x="14" y="26"/>
                    <a:pt x="0" y="15"/>
                    <a:pt x="1" y="0"/>
                  </a:cubicBezTo>
                  <a:close/>
                </a:path>
              </a:pathLst>
            </a:custGeom>
            <a:solidFill>
              <a:srgbClr val="F8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E0029351-1509-9931-235D-6CFE41404953}"/>
                </a:ext>
              </a:extLst>
            </p:cNvPr>
            <p:cNvSpPr/>
            <p:nvPr/>
          </p:nvSpPr>
          <p:spPr bwMode="auto">
            <a:xfrm>
              <a:off x="2870200" y="1360488"/>
              <a:ext cx="60325" cy="133350"/>
            </a:xfrm>
            <a:custGeom>
              <a:avLst/>
              <a:gdLst>
                <a:gd name="T0" fmla="*/ 0 w 20"/>
                <a:gd name="T1" fmla="*/ 0 h 44"/>
                <a:gd name="T2" fmla="*/ 10 w 20"/>
                <a:gd name="T3" fmla="*/ 18 h 44"/>
                <a:gd name="T4" fmla="*/ 20 w 20"/>
                <a:gd name="T5" fmla="*/ 44 h 44"/>
                <a:gd name="T6" fmla="*/ 4 w 20"/>
                <a:gd name="T7" fmla="*/ 25 h 44"/>
                <a:gd name="T8" fmla="*/ 0 w 20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44">
                  <a:moveTo>
                    <a:pt x="0" y="0"/>
                  </a:moveTo>
                  <a:cubicBezTo>
                    <a:pt x="8" y="3"/>
                    <a:pt x="11" y="13"/>
                    <a:pt x="10" y="18"/>
                  </a:cubicBezTo>
                  <a:cubicBezTo>
                    <a:pt x="7" y="30"/>
                    <a:pt x="15" y="36"/>
                    <a:pt x="20" y="44"/>
                  </a:cubicBezTo>
                  <a:cubicBezTo>
                    <a:pt x="9" y="43"/>
                    <a:pt x="3" y="36"/>
                    <a:pt x="4" y="25"/>
                  </a:cubicBezTo>
                  <a:cubicBezTo>
                    <a:pt x="4" y="16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F8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D01A0838-F642-0912-1638-94EB0B85AE12}"/>
                </a:ext>
              </a:extLst>
            </p:cNvPr>
            <p:cNvSpPr/>
            <p:nvPr/>
          </p:nvSpPr>
          <p:spPr bwMode="auto">
            <a:xfrm>
              <a:off x="2541588" y="2152650"/>
              <a:ext cx="60325" cy="55562"/>
            </a:xfrm>
            <a:custGeom>
              <a:avLst/>
              <a:gdLst>
                <a:gd name="T0" fmla="*/ 20 w 20"/>
                <a:gd name="T1" fmla="*/ 0 h 18"/>
                <a:gd name="T2" fmla="*/ 4 w 20"/>
                <a:gd name="T3" fmla="*/ 17 h 18"/>
                <a:gd name="T4" fmla="*/ 1 w 20"/>
                <a:gd name="T5" fmla="*/ 12 h 18"/>
                <a:gd name="T6" fmla="*/ 20 w 2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8">
                  <a:moveTo>
                    <a:pt x="20" y="0"/>
                  </a:moveTo>
                  <a:cubicBezTo>
                    <a:pt x="16" y="10"/>
                    <a:pt x="12" y="16"/>
                    <a:pt x="4" y="17"/>
                  </a:cubicBezTo>
                  <a:cubicBezTo>
                    <a:pt x="1" y="18"/>
                    <a:pt x="0" y="14"/>
                    <a:pt x="1" y="12"/>
                  </a:cubicBezTo>
                  <a:cubicBezTo>
                    <a:pt x="3" y="4"/>
                    <a:pt x="10" y="1"/>
                    <a:pt x="20" y="0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0A3D37E5-B2D6-08FD-891C-F3D6C68F28E7}"/>
                </a:ext>
              </a:extLst>
            </p:cNvPr>
            <p:cNvSpPr/>
            <p:nvPr/>
          </p:nvSpPr>
          <p:spPr bwMode="auto">
            <a:xfrm>
              <a:off x="3136900" y="1919288"/>
              <a:ext cx="42862" cy="42862"/>
            </a:xfrm>
            <a:custGeom>
              <a:avLst/>
              <a:gdLst>
                <a:gd name="T0" fmla="*/ 6 w 14"/>
                <a:gd name="T1" fmla="*/ 1 h 14"/>
                <a:gd name="T2" fmla="*/ 14 w 14"/>
                <a:gd name="T3" fmla="*/ 5 h 14"/>
                <a:gd name="T4" fmla="*/ 7 w 14"/>
                <a:gd name="T5" fmla="*/ 13 h 14"/>
                <a:gd name="T6" fmla="*/ 1 w 14"/>
                <a:gd name="T7" fmla="*/ 8 h 14"/>
                <a:gd name="T8" fmla="*/ 6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6" y="1"/>
                  </a:moveTo>
                  <a:cubicBezTo>
                    <a:pt x="11" y="0"/>
                    <a:pt x="14" y="1"/>
                    <a:pt x="14" y="5"/>
                  </a:cubicBezTo>
                  <a:cubicBezTo>
                    <a:pt x="13" y="9"/>
                    <a:pt x="11" y="13"/>
                    <a:pt x="7" y="13"/>
                  </a:cubicBezTo>
                  <a:cubicBezTo>
                    <a:pt x="3" y="14"/>
                    <a:pt x="1" y="11"/>
                    <a:pt x="1" y="8"/>
                  </a:cubicBezTo>
                  <a:cubicBezTo>
                    <a:pt x="0" y="3"/>
                    <a:pt x="3" y="1"/>
                    <a:pt x="6" y="1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53" name="Grupo 52">
            <a:extLst>
              <a:ext uri="{FF2B5EF4-FFF2-40B4-BE49-F238E27FC236}">
                <a16:creationId xmlns:a16="http://schemas.microsoft.com/office/drawing/2014/main" id="{B4AAF433-F49F-39C3-FA86-40829C0D0437}"/>
              </a:ext>
            </a:extLst>
          </p:cNvPr>
          <p:cNvGrpSpPr/>
          <p:nvPr/>
        </p:nvGrpSpPr>
        <p:grpSpPr>
          <a:xfrm flipV="1">
            <a:off x="5802313" y="1009650"/>
            <a:ext cx="1414462" cy="1571626"/>
            <a:chOff x="5802313" y="1003300"/>
            <a:chExt cx="1414462" cy="1584326"/>
          </a:xfrm>
        </p:grpSpPr>
        <p:sp>
          <p:nvSpPr>
            <p:cNvPr id="39" name="Freeform 39">
              <a:extLst>
                <a:ext uri="{FF2B5EF4-FFF2-40B4-BE49-F238E27FC236}">
                  <a16:creationId xmlns:a16="http://schemas.microsoft.com/office/drawing/2014/main" id="{5B197037-741C-0225-96F0-F7379057D79A}"/>
                </a:ext>
              </a:extLst>
            </p:cNvPr>
            <p:cNvSpPr/>
            <p:nvPr/>
          </p:nvSpPr>
          <p:spPr bwMode="auto">
            <a:xfrm>
              <a:off x="5995988" y="1203325"/>
              <a:ext cx="808037" cy="1320800"/>
            </a:xfrm>
            <a:custGeom>
              <a:avLst/>
              <a:gdLst>
                <a:gd name="T0" fmla="*/ 152 w 292"/>
                <a:gd name="T1" fmla="*/ 395 h 397"/>
                <a:gd name="T2" fmla="*/ 112 w 292"/>
                <a:gd name="T3" fmla="*/ 379 h 397"/>
                <a:gd name="T4" fmla="*/ 108 w 292"/>
                <a:gd name="T5" fmla="*/ 370 h 397"/>
                <a:gd name="T6" fmla="*/ 84 w 292"/>
                <a:gd name="T7" fmla="*/ 350 h 397"/>
                <a:gd name="T8" fmla="*/ 65 w 292"/>
                <a:gd name="T9" fmla="*/ 341 h 397"/>
                <a:gd name="T10" fmla="*/ 47 w 292"/>
                <a:gd name="T11" fmla="*/ 331 h 397"/>
                <a:gd name="T12" fmla="*/ 44 w 292"/>
                <a:gd name="T13" fmla="*/ 334 h 397"/>
                <a:gd name="T14" fmla="*/ 36 w 292"/>
                <a:gd name="T15" fmla="*/ 355 h 397"/>
                <a:gd name="T16" fmla="*/ 18 w 292"/>
                <a:gd name="T17" fmla="*/ 340 h 397"/>
                <a:gd name="T18" fmla="*/ 6 w 292"/>
                <a:gd name="T19" fmla="*/ 298 h 397"/>
                <a:gd name="T20" fmla="*/ 56 w 292"/>
                <a:gd name="T21" fmla="*/ 185 h 397"/>
                <a:gd name="T22" fmla="*/ 82 w 292"/>
                <a:gd name="T23" fmla="*/ 134 h 397"/>
                <a:gd name="T24" fmla="*/ 103 w 292"/>
                <a:gd name="T25" fmla="*/ 81 h 397"/>
                <a:gd name="T26" fmla="*/ 111 w 292"/>
                <a:gd name="T27" fmla="*/ 58 h 397"/>
                <a:gd name="T28" fmla="*/ 105 w 292"/>
                <a:gd name="T29" fmla="*/ 55 h 397"/>
                <a:gd name="T30" fmla="*/ 90 w 292"/>
                <a:gd name="T31" fmla="*/ 73 h 397"/>
                <a:gd name="T32" fmla="*/ 58 w 292"/>
                <a:gd name="T33" fmla="*/ 109 h 397"/>
                <a:gd name="T34" fmla="*/ 39 w 292"/>
                <a:gd name="T35" fmla="*/ 111 h 397"/>
                <a:gd name="T36" fmla="*/ 33 w 292"/>
                <a:gd name="T37" fmla="*/ 92 h 397"/>
                <a:gd name="T38" fmla="*/ 67 w 292"/>
                <a:gd name="T39" fmla="*/ 39 h 397"/>
                <a:gd name="T40" fmla="*/ 85 w 292"/>
                <a:gd name="T41" fmla="*/ 21 h 397"/>
                <a:gd name="T42" fmla="*/ 112 w 292"/>
                <a:gd name="T43" fmla="*/ 12 h 397"/>
                <a:gd name="T44" fmla="*/ 127 w 292"/>
                <a:gd name="T45" fmla="*/ 14 h 397"/>
                <a:gd name="T46" fmla="*/ 190 w 292"/>
                <a:gd name="T47" fmla="*/ 6 h 397"/>
                <a:gd name="T48" fmla="*/ 209 w 292"/>
                <a:gd name="T49" fmla="*/ 4 h 397"/>
                <a:gd name="T50" fmla="*/ 260 w 292"/>
                <a:gd name="T51" fmla="*/ 47 h 397"/>
                <a:gd name="T52" fmla="*/ 276 w 292"/>
                <a:gd name="T53" fmla="*/ 107 h 397"/>
                <a:gd name="T54" fmla="*/ 282 w 292"/>
                <a:gd name="T55" fmla="*/ 171 h 397"/>
                <a:gd name="T56" fmla="*/ 279 w 292"/>
                <a:gd name="T57" fmla="*/ 207 h 397"/>
                <a:gd name="T58" fmla="*/ 281 w 292"/>
                <a:gd name="T59" fmla="*/ 233 h 397"/>
                <a:gd name="T60" fmla="*/ 249 w 292"/>
                <a:gd name="T61" fmla="*/ 257 h 397"/>
                <a:gd name="T62" fmla="*/ 190 w 292"/>
                <a:gd name="T63" fmla="*/ 237 h 397"/>
                <a:gd name="T64" fmla="*/ 156 w 292"/>
                <a:gd name="T65" fmla="*/ 234 h 397"/>
                <a:gd name="T66" fmla="*/ 145 w 292"/>
                <a:gd name="T67" fmla="*/ 245 h 397"/>
                <a:gd name="T68" fmla="*/ 142 w 292"/>
                <a:gd name="T69" fmla="*/ 314 h 397"/>
                <a:gd name="T70" fmla="*/ 147 w 292"/>
                <a:gd name="T71" fmla="*/ 325 h 397"/>
                <a:gd name="T72" fmla="*/ 152 w 292"/>
                <a:gd name="T73" fmla="*/ 395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2" h="397">
                  <a:moveTo>
                    <a:pt x="152" y="395"/>
                  </a:moveTo>
                  <a:cubicBezTo>
                    <a:pt x="136" y="397"/>
                    <a:pt x="124" y="387"/>
                    <a:pt x="112" y="379"/>
                  </a:cubicBezTo>
                  <a:cubicBezTo>
                    <a:pt x="110" y="376"/>
                    <a:pt x="108" y="373"/>
                    <a:pt x="108" y="370"/>
                  </a:cubicBezTo>
                  <a:cubicBezTo>
                    <a:pt x="108" y="353"/>
                    <a:pt x="102" y="346"/>
                    <a:pt x="84" y="350"/>
                  </a:cubicBezTo>
                  <a:cubicBezTo>
                    <a:pt x="77" y="352"/>
                    <a:pt x="71" y="346"/>
                    <a:pt x="65" y="341"/>
                  </a:cubicBezTo>
                  <a:cubicBezTo>
                    <a:pt x="59" y="337"/>
                    <a:pt x="54" y="331"/>
                    <a:pt x="47" y="331"/>
                  </a:cubicBezTo>
                  <a:cubicBezTo>
                    <a:pt x="45" y="331"/>
                    <a:pt x="44" y="332"/>
                    <a:pt x="44" y="334"/>
                  </a:cubicBezTo>
                  <a:cubicBezTo>
                    <a:pt x="42" y="341"/>
                    <a:pt x="46" y="352"/>
                    <a:pt x="36" y="355"/>
                  </a:cubicBezTo>
                  <a:cubicBezTo>
                    <a:pt x="25" y="358"/>
                    <a:pt x="24" y="345"/>
                    <a:pt x="18" y="340"/>
                  </a:cubicBezTo>
                  <a:cubicBezTo>
                    <a:pt x="4" y="329"/>
                    <a:pt x="7" y="313"/>
                    <a:pt x="6" y="298"/>
                  </a:cubicBezTo>
                  <a:cubicBezTo>
                    <a:pt x="0" y="251"/>
                    <a:pt x="19" y="213"/>
                    <a:pt x="56" y="185"/>
                  </a:cubicBezTo>
                  <a:cubicBezTo>
                    <a:pt x="75" y="171"/>
                    <a:pt x="85" y="158"/>
                    <a:pt x="82" y="134"/>
                  </a:cubicBezTo>
                  <a:cubicBezTo>
                    <a:pt x="80" y="113"/>
                    <a:pt x="84" y="95"/>
                    <a:pt x="103" y="81"/>
                  </a:cubicBezTo>
                  <a:cubicBezTo>
                    <a:pt x="109" y="77"/>
                    <a:pt x="115" y="68"/>
                    <a:pt x="111" y="58"/>
                  </a:cubicBezTo>
                  <a:cubicBezTo>
                    <a:pt x="110" y="56"/>
                    <a:pt x="107" y="55"/>
                    <a:pt x="105" y="55"/>
                  </a:cubicBezTo>
                  <a:cubicBezTo>
                    <a:pt x="95" y="57"/>
                    <a:pt x="93" y="65"/>
                    <a:pt x="90" y="73"/>
                  </a:cubicBezTo>
                  <a:cubicBezTo>
                    <a:pt x="85" y="90"/>
                    <a:pt x="72" y="100"/>
                    <a:pt x="58" y="109"/>
                  </a:cubicBezTo>
                  <a:cubicBezTo>
                    <a:pt x="52" y="113"/>
                    <a:pt x="46" y="116"/>
                    <a:pt x="39" y="111"/>
                  </a:cubicBezTo>
                  <a:cubicBezTo>
                    <a:pt x="33" y="106"/>
                    <a:pt x="30" y="99"/>
                    <a:pt x="33" y="92"/>
                  </a:cubicBezTo>
                  <a:cubicBezTo>
                    <a:pt x="41" y="72"/>
                    <a:pt x="41" y="48"/>
                    <a:pt x="67" y="39"/>
                  </a:cubicBezTo>
                  <a:cubicBezTo>
                    <a:pt x="75" y="36"/>
                    <a:pt x="80" y="28"/>
                    <a:pt x="85" y="21"/>
                  </a:cubicBezTo>
                  <a:cubicBezTo>
                    <a:pt x="92" y="10"/>
                    <a:pt x="100" y="6"/>
                    <a:pt x="112" y="12"/>
                  </a:cubicBezTo>
                  <a:cubicBezTo>
                    <a:pt x="116" y="15"/>
                    <a:pt x="122" y="17"/>
                    <a:pt x="127" y="14"/>
                  </a:cubicBezTo>
                  <a:cubicBezTo>
                    <a:pt x="147" y="3"/>
                    <a:pt x="169" y="8"/>
                    <a:pt x="190" y="6"/>
                  </a:cubicBezTo>
                  <a:cubicBezTo>
                    <a:pt x="196" y="5"/>
                    <a:pt x="203" y="5"/>
                    <a:pt x="209" y="4"/>
                  </a:cubicBezTo>
                  <a:cubicBezTo>
                    <a:pt x="239" y="0"/>
                    <a:pt x="263" y="18"/>
                    <a:pt x="260" y="47"/>
                  </a:cubicBezTo>
                  <a:cubicBezTo>
                    <a:pt x="257" y="71"/>
                    <a:pt x="266" y="88"/>
                    <a:pt x="276" y="107"/>
                  </a:cubicBezTo>
                  <a:cubicBezTo>
                    <a:pt x="288" y="127"/>
                    <a:pt x="292" y="149"/>
                    <a:pt x="282" y="171"/>
                  </a:cubicBezTo>
                  <a:cubicBezTo>
                    <a:pt x="277" y="183"/>
                    <a:pt x="277" y="195"/>
                    <a:pt x="279" y="207"/>
                  </a:cubicBezTo>
                  <a:cubicBezTo>
                    <a:pt x="280" y="215"/>
                    <a:pt x="282" y="224"/>
                    <a:pt x="281" y="233"/>
                  </a:cubicBezTo>
                  <a:cubicBezTo>
                    <a:pt x="280" y="252"/>
                    <a:pt x="267" y="263"/>
                    <a:pt x="249" y="257"/>
                  </a:cubicBezTo>
                  <a:cubicBezTo>
                    <a:pt x="229" y="251"/>
                    <a:pt x="208" y="249"/>
                    <a:pt x="190" y="237"/>
                  </a:cubicBezTo>
                  <a:cubicBezTo>
                    <a:pt x="180" y="230"/>
                    <a:pt x="168" y="229"/>
                    <a:pt x="156" y="234"/>
                  </a:cubicBezTo>
                  <a:cubicBezTo>
                    <a:pt x="151" y="236"/>
                    <a:pt x="145" y="239"/>
                    <a:pt x="145" y="245"/>
                  </a:cubicBezTo>
                  <a:cubicBezTo>
                    <a:pt x="143" y="268"/>
                    <a:pt x="135" y="290"/>
                    <a:pt x="142" y="314"/>
                  </a:cubicBezTo>
                  <a:cubicBezTo>
                    <a:pt x="143" y="318"/>
                    <a:pt x="144" y="322"/>
                    <a:pt x="147" y="325"/>
                  </a:cubicBezTo>
                  <a:cubicBezTo>
                    <a:pt x="169" y="347"/>
                    <a:pt x="159" y="371"/>
                    <a:pt x="152" y="395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0">
              <a:extLst>
                <a:ext uri="{FF2B5EF4-FFF2-40B4-BE49-F238E27FC236}">
                  <a16:creationId xmlns:a16="http://schemas.microsoft.com/office/drawing/2014/main" id="{1C9738F1-52F1-6E38-E887-20796E939511}"/>
                </a:ext>
              </a:extLst>
            </p:cNvPr>
            <p:cNvSpPr/>
            <p:nvPr/>
          </p:nvSpPr>
          <p:spPr bwMode="auto">
            <a:xfrm>
              <a:off x="5973763" y="1112838"/>
              <a:ext cx="1079500" cy="1474788"/>
            </a:xfrm>
            <a:custGeom>
              <a:avLst/>
              <a:gdLst>
                <a:gd name="T0" fmla="*/ 163 w 390"/>
                <a:gd name="T1" fmla="*/ 378 h 443"/>
                <a:gd name="T2" fmla="*/ 143 w 390"/>
                <a:gd name="T3" fmla="*/ 304 h 443"/>
                <a:gd name="T4" fmla="*/ 188 w 390"/>
                <a:gd name="T5" fmla="*/ 253 h 443"/>
                <a:gd name="T6" fmla="*/ 283 w 390"/>
                <a:gd name="T7" fmla="*/ 256 h 443"/>
                <a:gd name="T8" fmla="*/ 268 w 390"/>
                <a:gd name="T9" fmla="*/ 117 h 443"/>
                <a:gd name="T10" fmla="*/ 251 w 390"/>
                <a:gd name="T11" fmla="*/ 44 h 443"/>
                <a:gd name="T12" fmla="*/ 156 w 390"/>
                <a:gd name="T13" fmla="*/ 39 h 443"/>
                <a:gd name="T14" fmla="*/ 117 w 390"/>
                <a:gd name="T15" fmla="*/ 45 h 443"/>
                <a:gd name="T16" fmla="*/ 67 w 390"/>
                <a:gd name="T17" fmla="*/ 76 h 443"/>
                <a:gd name="T18" fmla="*/ 48 w 390"/>
                <a:gd name="T19" fmla="*/ 113 h 443"/>
                <a:gd name="T20" fmla="*/ 66 w 390"/>
                <a:gd name="T21" fmla="*/ 130 h 443"/>
                <a:gd name="T22" fmla="*/ 105 w 390"/>
                <a:gd name="T23" fmla="*/ 77 h 443"/>
                <a:gd name="T24" fmla="*/ 127 w 390"/>
                <a:gd name="T25" fmla="*/ 93 h 443"/>
                <a:gd name="T26" fmla="*/ 96 w 390"/>
                <a:gd name="T27" fmla="*/ 138 h 443"/>
                <a:gd name="T28" fmla="*/ 65 w 390"/>
                <a:gd name="T29" fmla="*/ 220 h 443"/>
                <a:gd name="T30" fmla="*/ 20 w 390"/>
                <a:gd name="T31" fmla="*/ 326 h 443"/>
                <a:gd name="T32" fmla="*/ 6 w 390"/>
                <a:gd name="T33" fmla="*/ 251 h 443"/>
                <a:gd name="T34" fmla="*/ 17 w 390"/>
                <a:gd name="T35" fmla="*/ 174 h 443"/>
                <a:gd name="T36" fmla="*/ 35 w 390"/>
                <a:gd name="T37" fmla="*/ 72 h 443"/>
                <a:gd name="T38" fmla="*/ 88 w 390"/>
                <a:gd name="T39" fmla="*/ 20 h 443"/>
                <a:gd name="T40" fmla="*/ 179 w 390"/>
                <a:gd name="T41" fmla="*/ 17 h 443"/>
                <a:gd name="T42" fmla="*/ 244 w 390"/>
                <a:gd name="T43" fmla="*/ 22 h 443"/>
                <a:gd name="T44" fmla="*/ 276 w 390"/>
                <a:gd name="T45" fmla="*/ 58 h 443"/>
                <a:gd name="T46" fmla="*/ 304 w 390"/>
                <a:gd name="T47" fmla="*/ 140 h 443"/>
                <a:gd name="T48" fmla="*/ 327 w 390"/>
                <a:gd name="T49" fmla="*/ 205 h 443"/>
                <a:gd name="T50" fmla="*/ 304 w 390"/>
                <a:gd name="T51" fmla="*/ 253 h 443"/>
                <a:gd name="T52" fmla="*/ 334 w 390"/>
                <a:gd name="T53" fmla="*/ 240 h 443"/>
                <a:gd name="T54" fmla="*/ 327 w 390"/>
                <a:gd name="T55" fmla="*/ 202 h 443"/>
                <a:gd name="T56" fmla="*/ 359 w 390"/>
                <a:gd name="T57" fmla="*/ 192 h 443"/>
                <a:gd name="T58" fmla="*/ 380 w 390"/>
                <a:gd name="T59" fmla="*/ 233 h 443"/>
                <a:gd name="T60" fmla="*/ 376 w 390"/>
                <a:gd name="T61" fmla="*/ 294 h 443"/>
                <a:gd name="T62" fmla="*/ 313 w 390"/>
                <a:gd name="T63" fmla="*/ 304 h 443"/>
                <a:gd name="T64" fmla="*/ 296 w 390"/>
                <a:gd name="T65" fmla="*/ 324 h 443"/>
                <a:gd name="T66" fmla="*/ 335 w 390"/>
                <a:gd name="T67" fmla="*/ 330 h 443"/>
                <a:gd name="T68" fmla="*/ 296 w 390"/>
                <a:gd name="T69" fmla="*/ 399 h 443"/>
                <a:gd name="T70" fmla="*/ 185 w 390"/>
                <a:gd name="T71" fmla="*/ 427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0" h="442">
                  <a:moveTo>
                    <a:pt x="160" y="422"/>
                  </a:moveTo>
                  <a:cubicBezTo>
                    <a:pt x="161" y="407"/>
                    <a:pt x="158" y="393"/>
                    <a:pt x="163" y="378"/>
                  </a:cubicBezTo>
                  <a:cubicBezTo>
                    <a:pt x="165" y="373"/>
                    <a:pt x="164" y="367"/>
                    <a:pt x="159" y="364"/>
                  </a:cubicBezTo>
                  <a:cubicBezTo>
                    <a:pt x="137" y="348"/>
                    <a:pt x="140" y="326"/>
                    <a:pt x="143" y="304"/>
                  </a:cubicBezTo>
                  <a:cubicBezTo>
                    <a:pt x="144" y="294"/>
                    <a:pt x="147" y="285"/>
                    <a:pt x="145" y="274"/>
                  </a:cubicBezTo>
                  <a:cubicBezTo>
                    <a:pt x="143" y="260"/>
                    <a:pt x="172" y="244"/>
                    <a:pt x="188" y="253"/>
                  </a:cubicBezTo>
                  <a:cubicBezTo>
                    <a:pt x="208" y="264"/>
                    <a:pt x="231" y="269"/>
                    <a:pt x="252" y="277"/>
                  </a:cubicBezTo>
                  <a:cubicBezTo>
                    <a:pt x="272" y="286"/>
                    <a:pt x="285" y="278"/>
                    <a:pt x="283" y="256"/>
                  </a:cubicBezTo>
                  <a:cubicBezTo>
                    <a:pt x="282" y="231"/>
                    <a:pt x="280" y="207"/>
                    <a:pt x="289" y="181"/>
                  </a:cubicBezTo>
                  <a:cubicBezTo>
                    <a:pt x="297" y="160"/>
                    <a:pt x="283" y="135"/>
                    <a:pt x="268" y="117"/>
                  </a:cubicBezTo>
                  <a:cubicBezTo>
                    <a:pt x="260" y="107"/>
                    <a:pt x="258" y="98"/>
                    <a:pt x="262" y="88"/>
                  </a:cubicBezTo>
                  <a:cubicBezTo>
                    <a:pt x="268" y="70"/>
                    <a:pt x="259" y="57"/>
                    <a:pt x="251" y="44"/>
                  </a:cubicBezTo>
                  <a:cubicBezTo>
                    <a:pt x="246" y="36"/>
                    <a:pt x="239" y="33"/>
                    <a:pt x="230" y="34"/>
                  </a:cubicBezTo>
                  <a:cubicBezTo>
                    <a:pt x="205" y="38"/>
                    <a:pt x="181" y="42"/>
                    <a:pt x="156" y="39"/>
                  </a:cubicBezTo>
                  <a:cubicBezTo>
                    <a:pt x="150" y="38"/>
                    <a:pt x="147" y="41"/>
                    <a:pt x="143" y="45"/>
                  </a:cubicBezTo>
                  <a:cubicBezTo>
                    <a:pt x="135" y="52"/>
                    <a:pt x="125" y="53"/>
                    <a:pt x="117" y="45"/>
                  </a:cubicBezTo>
                  <a:cubicBezTo>
                    <a:pt x="108" y="37"/>
                    <a:pt x="103" y="39"/>
                    <a:pt x="99" y="48"/>
                  </a:cubicBezTo>
                  <a:cubicBezTo>
                    <a:pt x="92" y="62"/>
                    <a:pt x="83" y="73"/>
                    <a:pt x="67" y="76"/>
                  </a:cubicBezTo>
                  <a:cubicBezTo>
                    <a:pt x="61" y="76"/>
                    <a:pt x="56" y="82"/>
                    <a:pt x="56" y="89"/>
                  </a:cubicBezTo>
                  <a:cubicBezTo>
                    <a:pt x="56" y="98"/>
                    <a:pt x="53" y="106"/>
                    <a:pt x="48" y="113"/>
                  </a:cubicBezTo>
                  <a:cubicBezTo>
                    <a:pt x="42" y="120"/>
                    <a:pt x="43" y="129"/>
                    <a:pt x="49" y="134"/>
                  </a:cubicBezTo>
                  <a:cubicBezTo>
                    <a:pt x="55" y="141"/>
                    <a:pt x="61" y="133"/>
                    <a:pt x="66" y="130"/>
                  </a:cubicBezTo>
                  <a:cubicBezTo>
                    <a:pt x="80" y="121"/>
                    <a:pt x="91" y="110"/>
                    <a:pt x="95" y="93"/>
                  </a:cubicBezTo>
                  <a:cubicBezTo>
                    <a:pt x="96" y="87"/>
                    <a:pt x="100" y="81"/>
                    <a:pt x="105" y="77"/>
                  </a:cubicBezTo>
                  <a:cubicBezTo>
                    <a:pt x="110" y="71"/>
                    <a:pt x="117" y="71"/>
                    <a:pt x="123" y="76"/>
                  </a:cubicBezTo>
                  <a:cubicBezTo>
                    <a:pt x="128" y="81"/>
                    <a:pt x="133" y="86"/>
                    <a:pt x="127" y="93"/>
                  </a:cubicBezTo>
                  <a:cubicBezTo>
                    <a:pt x="120" y="103"/>
                    <a:pt x="120" y="117"/>
                    <a:pt x="104" y="121"/>
                  </a:cubicBezTo>
                  <a:cubicBezTo>
                    <a:pt x="99" y="123"/>
                    <a:pt x="97" y="131"/>
                    <a:pt x="96" y="138"/>
                  </a:cubicBezTo>
                  <a:cubicBezTo>
                    <a:pt x="96" y="144"/>
                    <a:pt x="95" y="150"/>
                    <a:pt x="96" y="156"/>
                  </a:cubicBezTo>
                  <a:cubicBezTo>
                    <a:pt x="101" y="185"/>
                    <a:pt x="89" y="202"/>
                    <a:pt x="65" y="220"/>
                  </a:cubicBezTo>
                  <a:cubicBezTo>
                    <a:pt x="44" y="236"/>
                    <a:pt x="16" y="257"/>
                    <a:pt x="23" y="294"/>
                  </a:cubicBezTo>
                  <a:cubicBezTo>
                    <a:pt x="24" y="304"/>
                    <a:pt x="12" y="315"/>
                    <a:pt x="20" y="326"/>
                  </a:cubicBezTo>
                  <a:cubicBezTo>
                    <a:pt x="7" y="331"/>
                    <a:pt x="4" y="322"/>
                    <a:pt x="5" y="313"/>
                  </a:cubicBezTo>
                  <a:cubicBezTo>
                    <a:pt x="6" y="292"/>
                    <a:pt x="6" y="272"/>
                    <a:pt x="6" y="251"/>
                  </a:cubicBezTo>
                  <a:cubicBezTo>
                    <a:pt x="7" y="240"/>
                    <a:pt x="13" y="233"/>
                    <a:pt x="20" y="225"/>
                  </a:cubicBezTo>
                  <a:cubicBezTo>
                    <a:pt x="39" y="204"/>
                    <a:pt x="38" y="190"/>
                    <a:pt x="17" y="174"/>
                  </a:cubicBezTo>
                  <a:cubicBezTo>
                    <a:pt x="4" y="165"/>
                    <a:pt x="0" y="153"/>
                    <a:pt x="4" y="139"/>
                  </a:cubicBezTo>
                  <a:cubicBezTo>
                    <a:pt x="12" y="116"/>
                    <a:pt x="20" y="92"/>
                    <a:pt x="35" y="72"/>
                  </a:cubicBezTo>
                  <a:cubicBezTo>
                    <a:pt x="42" y="62"/>
                    <a:pt x="50" y="51"/>
                    <a:pt x="63" y="48"/>
                  </a:cubicBezTo>
                  <a:cubicBezTo>
                    <a:pt x="77" y="43"/>
                    <a:pt x="85" y="34"/>
                    <a:pt x="88" y="20"/>
                  </a:cubicBezTo>
                  <a:cubicBezTo>
                    <a:pt x="91" y="9"/>
                    <a:pt x="96" y="0"/>
                    <a:pt x="109" y="10"/>
                  </a:cubicBezTo>
                  <a:cubicBezTo>
                    <a:pt x="131" y="25"/>
                    <a:pt x="156" y="19"/>
                    <a:pt x="179" y="17"/>
                  </a:cubicBezTo>
                  <a:cubicBezTo>
                    <a:pt x="195" y="16"/>
                    <a:pt x="211" y="13"/>
                    <a:pt x="227" y="19"/>
                  </a:cubicBezTo>
                  <a:cubicBezTo>
                    <a:pt x="232" y="21"/>
                    <a:pt x="239" y="18"/>
                    <a:pt x="244" y="22"/>
                  </a:cubicBezTo>
                  <a:cubicBezTo>
                    <a:pt x="245" y="22"/>
                    <a:pt x="246" y="22"/>
                    <a:pt x="248" y="22"/>
                  </a:cubicBezTo>
                  <a:cubicBezTo>
                    <a:pt x="261" y="32"/>
                    <a:pt x="269" y="44"/>
                    <a:pt x="276" y="58"/>
                  </a:cubicBezTo>
                  <a:cubicBezTo>
                    <a:pt x="284" y="72"/>
                    <a:pt x="277" y="92"/>
                    <a:pt x="295" y="102"/>
                  </a:cubicBezTo>
                  <a:cubicBezTo>
                    <a:pt x="303" y="113"/>
                    <a:pt x="301" y="127"/>
                    <a:pt x="304" y="140"/>
                  </a:cubicBezTo>
                  <a:cubicBezTo>
                    <a:pt x="306" y="157"/>
                    <a:pt x="318" y="172"/>
                    <a:pt x="314" y="191"/>
                  </a:cubicBezTo>
                  <a:cubicBezTo>
                    <a:pt x="313" y="198"/>
                    <a:pt x="323" y="200"/>
                    <a:pt x="327" y="205"/>
                  </a:cubicBezTo>
                  <a:cubicBezTo>
                    <a:pt x="329" y="218"/>
                    <a:pt x="314" y="220"/>
                    <a:pt x="311" y="230"/>
                  </a:cubicBezTo>
                  <a:cubicBezTo>
                    <a:pt x="309" y="237"/>
                    <a:pt x="300" y="244"/>
                    <a:pt x="304" y="253"/>
                  </a:cubicBezTo>
                  <a:cubicBezTo>
                    <a:pt x="306" y="257"/>
                    <a:pt x="311" y="258"/>
                    <a:pt x="315" y="257"/>
                  </a:cubicBezTo>
                  <a:cubicBezTo>
                    <a:pt x="324" y="255"/>
                    <a:pt x="332" y="250"/>
                    <a:pt x="334" y="240"/>
                  </a:cubicBezTo>
                  <a:cubicBezTo>
                    <a:pt x="336" y="229"/>
                    <a:pt x="352" y="214"/>
                    <a:pt x="329" y="207"/>
                  </a:cubicBezTo>
                  <a:cubicBezTo>
                    <a:pt x="327" y="206"/>
                    <a:pt x="326" y="204"/>
                    <a:pt x="327" y="202"/>
                  </a:cubicBezTo>
                  <a:cubicBezTo>
                    <a:pt x="328" y="198"/>
                    <a:pt x="332" y="195"/>
                    <a:pt x="335" y="194"/>
                  </a:cubicBezTo>
                  <a:cubicBezTo>
                    <a:pt x="343" y="191"/>
                    <a:pt x="351" y="188"/>
                    <a:pt x="359" y="192"/>
                  </a:cubicBezTo>
                  <a:cubicBezTo>
                    <a:pt x="363" y="195"/>
                    <a:pt x="365" y="200"/>
                    <a:pt x="364" y="204"/>
                  </a:cubicBezTo>
                  <a:cubicBezTo>
                    <a:pt x="362" y="217"/>
                    <a:pt x="370" y="226"/>
                    <a:pt x="380" y="233"/>
                  </a:cubicBezTo>
                  <a:cubicBezTo>
                    <a:pt x="387" y="240"/>
                    <a:pt x="390" y="249"/>
                    <a:pt x="387" y="259"/>
                  </a:cubicBezTo>
                  <a:cubicBezTo>
                    <a:pt x="382" y="270"/>
                    <a:pt x="383" y="283"/>
                    <a:pt x="376" y="294"/>
                  </a:cubicBezTo>
                  <a:cubicBezTo>
                    <a:pt x="373" y="317"/>
                    <a:pt x="348" y="327"/>
                    <a:pt x="326" y="313"/>
                  </a:cubicBezTo>
                  <a:cubicBezTo>
                    <a:pt x="322" y="310"/>
                    <a:pt x="318" y="306"/>
                    <a:pt x="313" y="304"/>
                  </a:cubicBezTo>
                  <a:cubicBezTo>
                    <a:pt x="307" y="301"/>
                    <a:pt x="300" y="300"/>
                    <a:pt x="295" y="306"/>
                  </a:cubicBezTo>
                  <a:cubicBezTo>
                    <a:pt x="290" y="312"/>
                    <a:pt x="290" y="320"/>
                    <a:pt x="296" y="324"/>
                  </a:cubicBezTo>
                  <a:cubicBezTo>
                    <a:pt x="303" y="329"/>
                    <a:pt x="306" y="355"/>
                    <a:pt x="320" y="329"/>
                  </a:cubicBezTo>
                  <a:cubicBezTo>
                    <a:pt x="323" y="324"/>
                    <a:pt x="330" y="327"/>
                    <a:pt x="335" y="330"/>
                  </a:cubicBezTo>
                  <a:cubicBezTo>
                    <a:pt x="342" y="333"/>
                    <a:pt x="344" y="339"/>
                    <a:pt x="344" y="346"/>
                  </a:cubicBezTo>
                  <a:cubicBezTo>
                    <a:pt x="342" y="368"/>
                    <a:pt x="317" y="393"/>
                    <a:pt x="296" y="399"/>
                  </a:cubicBezTo>
                  <a:cubicBezTo>
                    <a:pt x="278" y="404"/>
                    <a:pt x="259" y="409"/>
                    <a:pt x="245" y="425"/>
                  </a:cubicBezTo>
                  <a:cubicBezTo>
                    <a:pt x="228" y="443"/>
                    <a:pt x="204" y="434"/>
                    <a:pt x="185" y="427"/>
                  </a:cubicBezTo>
                  <a:cubicBezTo>
                    <a:pt x="176" y="424"/>
                    <a:pt x="168" y="422"/>
                    <a:pt x="160" y="422"/>
                  </a:cubicBezTo>
                  <a:close/>
                </a:path>
              </a:pathLst>
            </a:custGeom>
            <a:solidFill>
              <a:srgbClr val="F7D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1">
              <a:extLst>
                <a:ext uri="{FF2B5EF4-FFF2-40B4-BE49-F238E27FC236}">
                  <a16:creationId xmlns:a16="http://schemas.microsoft.com/office/drawing/2014/main" id="{FE2EB1BD-B715-5351-ED7A-C4271FDB14D6}"/>
                </a:ext>
              </a:extLst>
            </p:cNvPr>
            <p:cNvSpPr/>
            <p:nvPr/>
          </p:nvSpPr>
          <p:spPr bwMode="auto">
            <a:xfrm>
              <a:off x="5802313" y="1003300"/>
              <a:ext cx="847725" cy="1490663"/>
            </a:xfrm>
            <a:custGeom>
              <a:avLst/>
              <a:gdLst>
                <a:gd name="T0" fmla="*/ 306 w 306"/>
                <a:gd name="T1" fmla="*/ 55 h 448"/>
                <a:gd name="T2" fmla="*/ 267 w 306"/>
                <a:gd name="T3" fmla="*/ 51 h 448"/>
                <a:gd name="T4" fmla="*/ 261 w 306"/>
                <a:gd name="T5" fmla="*/ 50 h 448"/>
                <a:gd name="T6" fmla="*/ 198 w 306"/>
                <a:gd name="T7" fmla="*/ 58 h 448"/>
                <a:gd name="T8" fmla="*/ 160 w 306"/>
                <a:gd name="T9" fmla="*/ 42 h 448"/>
                <a:gd name="T10" fmla="*/ 152 w 306"/>
                <a:gd name="T11" fmla="*/ 67 h 448"/>
                <a:gd name="T12" fmla="*/ 132 w 306"/>
                <a:gd name="T13" fmla="*/ 84 h 448"/>
                <a:gd name="T14" fmla="*/ 94 w 306"/>
                <a:gd name="T15" fmla="*/ 119 h 448"/>
                <a:gd name="T16" fmla="*/ 71 w 306"/>
                <a:gd name="T17" fmla="*/ 174 h 448"/>
                <a:gd name="T18" fmla="*/ 84 w 306"/>
                <a:gd name="T19" fmla="*/ 204 h 448"/>
                <a:gd name="T20" fmla="*/ 89 w 306"/>
                <a:gd name="T21" fmla="*/ 259 h 448"/>
                <a:gd name="T22" fmla="*/ 74 w 306"/>
                <a:gd name="T23" fmla="*/ 293 h 448"/>
                <a:gd name="T24" fmla="*/ 71 w 306"/>
                <a:gd name="T25" fmla="*/ 346 h 448"/>
                <a:gd name="T26" fmla="*/ 82 w 306"/>
                <a:gd name="T27" fmla="*/ 359 h 448"/>
                <a:gd name="T28" fmla="*/ 85 w 306"/>
                <a:gd name="T29" fmla="*/ 366 h 448"/>
                <a:gd name="T30" fmla="*/ 97 w 306"/>
                <a:gd name="T31" fmla="*/ 408 h 448"/>
                <a:gd name="T32" fmla="*/ 105 w 306"/>
                <a:gd name="T33" fmla="*/ 412 h 448"/>
                <a:gd name="T34" fmla="*/ 109 w 306"/>
                <a:gd name="T35" fmla="*/ 402 h 448"/>
                <a:gd name="T36" fmla="*/ 111 w 306"/>
                <a:gd name="T37" fmla="*/ 382 h 448"/>
                <a:gd name="T38" fmla="*/ 129 w 306"/>
                <a:gd name="T39" fmla="*/ 391 h 448"/>
                <a:gd name="T40" fmla="*/ 171 w 306"/>
                <a:gd name="T41" fmla="*/ 402 h 448"/>
                <a:gd name="T42" fmla="*/ 182 w 306"/>
                <a:gd name="T43" fmla="*/ 411 h 448"/>
                <a:gd name="T44" fmla="*/ 182 w 306"/>
                <a:gd name="T45" fmla="*/ 439 h 448"/>
                <a:gd name="T46" fmla="*/ 153 w 306"/>
                <a:gd name="T47" fmla="*/ 437 h 448"/>
                <a:gd name="T48" fmla="*/ 96 w 306"/>
                <a:gd name="T49" fmla="*/ 418 h 448"/>
                <a:gd name="T50" fmla="*/ 67 w 306"/>
                <a:gd name="T51" fmla="*/ 368 h 448"/>
                <a:gd name="T52" fmla="*/ 35 w 306"/>
                <a:gd name="T53" fmla="*/ 321 h 448"/>
                <a:gd name="T54" fmla="*/ 31 w 306"/>
                <a:gd name="T55" fmla="*/ 313 h 448"/>
                <a:gd name="T56" fmla="*/ 21 w 306"/>
                <a:gd name="T57" fmla="*/ 262 h 448"/>
                <a:gd name="T58" fmla="*/ 0 w 306"/>
                <a:gd name="T59" fmla="*/ 237 h 448"/>
                <a:gd name="T60" fmla="*/ 15 w 306"/>
                <a:gd name="T61" fmla="*/ 229 h 448"/>
                <a:gd name="T62" fmla="*/ 34 w 306"/>
                <a:gd name="T63" fmla="*/ 201 h 448"/>
                <a:gd name="T64" fmla="*/ 35 w 306"/>
                <a:gd name="T65" fmla="*/ 146 h 448"/>
                <a:gd name="T66" fmla="*/ 37 w 306"/>
                <a:gd name="T67" fmla="*/ 137 h 448"/>
                <a:gd name="T68" fmla="*/ 58 w 306"/>
                <a:gd name="T69" fmla="*/ 62 h 448"/>
                <a:gd name="T70" fmla="*/ 79 w 306"/>
                <a:gd name="T71" fmla="*/ 30 h 448"/>
                <a:gd name="T72" fmla="*/ 121 w 306"/>
                <a:gd name="T73" fmla="*/ 4 h 448"/>
                <a:gd name="T74" fmla="*/ 170 w 306"/>
                <a:gd name="T75" fmla="*/ 26 h 448"/>
                <a:gd name="T76" fmla="*/ 204 w 306"/>
                <a:gd name="T77" fmla="*/ 30 h 448"/>
                <a:gd name="T78" fmla="*/ 258 w 306"/>
                <a:gd name="T79" fmla="*/ 5 h 448"/>
                <a:gd name="T80" fmla="*/ 282 w 306"/>
                <a:gd name="T81" fmla="*/ 9 h 448"/>
                <a:gd name="T82" fmla="*/ 282 w 306"/>
                <a:gd name="T83" fmla="*/ 29 h 448"/>
                <a:gd name="T84" fmla="*/ 289 w 306"/>
                <a:gd name="T85" fmla="*/ 49 h 448"/>
                <a:gd name="T86" fmla="*/ 306 w 306"/>
                <a:gd name="T87" fmla="*/ 55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06" h="448">
                  <a:moveTo>
                    <a:pt x="306" y="55"/>
                  </a:moveTo>
                  <a:cubicBezTo>
                    <a:pt x="293" y="55"/>
                    <a:pt x="279" y="56"/>
                    <a:pt x="267" y="51"/>
                  </a:cubicBezTo>
                  <a:cubicBezTo>
                    <a:pt x="265" y="50"/>
                    <a:pt x="262" y="49"/>
                    <a:pt x="261" y="50"/>
                  </a:cubicBezTo>
                  <a:cubicBezTo>
                    <a:pt x="242" y="68"/>
                    <a:pt x="219" y="51"/>
                    <a:pt x="198" y="58"/>
                  </a:cubicBezTo>
                  <a:cubicBezTo>
                    <a:pt x="184" y="63"/>
                    <a:pt x="173" y="50"/>
                    <a:pt x="160" y="42"/>
                  </a:cubicBezTo>
                  <a:cubicBezTo>
                    <a:pt x="157" y="51"/>
                    <a:pt x="155" y="59"/>
                    <a:pt x="152" y="67"/>
                  </a:cubicBezTo>
                  <a:cubicBezTo>
                    <a:pt x="148" y="76"/>
                    <a:pt x="144" y="83"/>
                    <a:pt x="132" y="84"/>
                  </a:cubicBezTo>
                  <a:cubicBezTo>
                    <a:pt x="112" y="87"/>
                    <a:pt x="103" y="104"/>
                    <a:pt x="94" y="119"/>
                  </a:cubicBezTo>
                  <a:cubicBezTo>
                    <a:pt x="85" y="137"/>
                    <a:pt x="78" y="156"/>
                    <a:pt x="71" y="174"/>
                  </a:cubicBezTo>
                  <a:cubicBezTo>
                    <a:pt x="67" y="186"/>
                    <a:pt x="69" y="197"/>
                    <a:pt x="84" y="204"/>
                  </a:cubicBezTo>
                  <a:cubicBezTo>
                    <a:pt x="106" y="214"/>
                    <a:pt x="109" y="245"/>
                    <a:pt x="89" y="259"/>
                  </a:cubicBezTo>
                  <a:cubicBezTo>
                    <a:pt x="77" y="268"/>
                    <a:pt x="73" y="278"/>
                    <a:pt x="74" y="293"/>
                  </a:cubicBezTo>
                  <a:cubicBezTo>
                    <a:pt x="74" y="310"/>
                    <a:pt x="76" y="328"/>
                    <a:pt x="71" y="346"/>
                  </a:cubicBezTo>
                  <a:cubicBezTo>
                    <a:pt x="69" y="354"/>
                    <a:pt x="74" y="358"/>
                    <a:pt x="82" y="359"/>
                  </a:cubicBezTo>
                  <a:cubicBezTo>
                    <a:pt x="83" y="361"/>
                    <a:pt x="86" y="365"/>
                    <a:pt x="85" y="366"/>
                  </a:cubicBezTo>
                  <a:cubicBezTo>
                    <a:pt x="70" y="385"/>
                    <a:pt x="91" y="395"/>
                    <a:pt x="97" y="408"/>
                  </a:cubicBezTo>
                  <a:cubicBezTo>
                    <a:pt x="99" y="411"/>
                    <a:pt x="102" y="414"/>
                    <a:pt x="105" y="412"/>
                  </a:cubicBezTo>
                  <a:cubicBezTo>
                    <a:pt x="110" y="410"/>
                    <a:pt x="110" y="406"/>
                    <a:pt x="109" y="402"/>
                  </a:cubicBezTo>
                  <a:cubicBezTo>
                    <a:pt x="106" y="395"/>
                    <a:pt x="103" y="387"/>
                    <a:pt x="111" y="382"/>
                  </a:cubicBezTo>
                  <a:cubicBezTo>
                    <a:pt x="119" y="377"/>
                    <a:pt x="123" y="387"/>
                    <a:pt x="129" y="391"/>
                  </a:cubicBezTo>
                  <a:cubicBezTo>
                    <a:pt x="142" y="399"/>
                    <a:pt x="152" y="413"/>
                    <a:pt x="171" y="402"/>
                  </a:cubicBezTo>
                  <a:cubicBezTo>
                    <a:pt x="178" y="397"/>
                    <a:pt x="181" y="405"/>
                    <a:pt x="182" y="411"/>
                  </a:cubicBezTo>
                  <a:cubicBezTo>
                    <a:pt x="182" y="420"/>
                    <a:pt x="182" y="430"/>
                    <a:pt x="182" y="439"/>
                  </a:cubicBezTo>
                  <a:cubicBezTo>
                    <a:pt x="173" y="431"/>
                    <a:pt x="166" y="428"/>
                    <a:pt x="153" y="437"/>
                  </a:cubicBezTo>
                  <a:cubicBezTo>
                    <a:pt x="138" y="448"/>
                    <a:pt x="109" y="437"/>
                    <a:pt x="96" y="418"/>
                  </a:cubicBezTo>
                  <a:cubicBezTo>
                    <a:pt x="85" y="402"/>
                    <a:pt x="74" y="387"/>
                    <a:pt x="67" y="368"/>
                  </a:cubicBezTo>
                  <a:cubicBezTo>
                    <a:pt x="61" y="351"/>
                    <a:pt x="58" y="328"/>
                    <a:pt x="35" y="321"/>
                  </a:cubicBezTo>
                  <a:cubicBezTo>
                    <a:pt x="33" y="320"/>
                    <a:pt x="30" y="315"/>
                    <a:pt x="31" y="313"/>
                  </a:cubicBezTo>
                  <a:cubicBezTo>
                    <a:pt x="36" y="294"/>
                    <a:pt x="20" y="280"/>
                    <a:pt x="21" y="262"/>
                  </a:cubicBezTo>
                  <a:cubicBezTo>
                    <a:pt x="22" y="249"/>
                    <a:pt x="6" y="246"/>
                    <a:pt x="0" y="237"/>
                  </a:cubicBezTo>
                  <a:cubicBezTo>
                    <a:pt x="3" y="230"/>
                    <a:pt x="10" y="231"/>
                    <a:pt x="15" y="229"/>
                  </a:cubicBezTo>
                  <a:cubicBezTo>
                    <a:pt x="26" y="222"/>
                    <a:pt x="34" y="215"/>
                    <a:pt x="34" y="201"/>
                  </a:cubicBezTo>
                  <a:cubicBezTo>
                    <a:pt x="35" y="182"/>
                    <a:pt x="48" y="164"/>
                    <a:pt x="35" y="146"/>
                  </a:cubicBezTo>
                  <a:cubicBezTo>
                    <a:pt x="34" y="144"/>
                    <a:pt x="36" y="139"/>
                    <a:pt x="37" y="137"/>
                  </a:cubicBezTo>
                  <a:cubicBezTo>
                    <a:pt x="53" y="114"/>
                    <a:pt x="57" y="88"/>
                    <a:pt x="58" y="62"/>
                  </a:cubicBezTo>
                  <a:cubicBezTo>
                    <a:pt x="58" y="47"/>
                    <a:pt x="70" y="35"/>
                    <a:pt x="79" y="30"/>
                  </a:cubicBezTo>
                  <a:cubicBezTo>
                    <a:pt x="93" y="21"/>
                    <a:pt x="103" y="4"/>
                    <a:pt x="121" y="4"/>
                  </a:cubicBezTo>
                  <a:cubicBezTo>
                    <a:pt x="140" y="4"/>
                    <a:pt x="158" y="11"/>
                    <a:pt x="170" y="26"/>
                  </a:cubicBezTo>
                  <a:cubicBezTo>
                    <a:pt x="181" y="39"/>
                    <a:pt x="189" y="38"/>
                    <a:pt x="204" y="30"/>
                  </a:cubicBezTo>
                  <a:cubicBezTo>
                    <a:pt x="221" y="20"/>
                    <a:pt x="242" y="20"/>
                    <a:pt x="258" y="5"/>
                  </a:cubicBezTo>
                  <a:cubicBezTo>
                    <a:pt x="263" y="0"/>
                    <a:pt x="275" y="2"/>
                    <a:pt x="282" y="9"/>
                  </a:cubicBezTo>
                  <a:cubicBezTo>
                    <a:pt x="287" y="16"/>
                    <a:pt x="287" y="23"/>
                    <a:pt x="282" y="29"/>
                  </a:cubicBezTo>
                  <a:cubicBezTo>
                    <a:pt x="274" y="40"/>
                    <a:pt x="281" y="45"/>
                    <a:pt x="289" y="49"/>
                  </a:cubicBezTo>
                  <a:cubicBezTo>
                    <a:pt x="295" y="52"/>
                    <a:pt x="302" y="49"/>
                    <a:pt x="306" y="55"/>
                  </a:cubicBezTo>
                  <a:close/>
                </a:path>
              </a:pathLst>
            </a:custGeom>
            <a:solidFill>
              <a:srgbClr val="F8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2">
              <a:extLst>
                <a:ext uri="{FF2B5EF4-FFF2-40B4-BE49-F238E27FC236}">
                  <a16:creationId xmlns:a16="http://schemas.microsoft.com/office/drawing/2014/main" id="{A1840347-D2D1-14C1-285C-3C28BF50C507}"/>
                </a:ext>
              </a:extLst>
            </p:cNvPr>
            <p:cNvSpPr/>
            <p:nvPr/>
          </p:nvSpPr>
          <p:spPr bwMode="auto">
            <a:xfrm>
              <a:off x="6661150" y="1169988"/>
              <a:ext cx="420687" cy="628650"/>
            </a:xfrm>
            <a:custGeom>
              <a:avLst/>
              <a:gdLst>
                <a:gd name="T0" fmla="*/ 88 w 152"/>
                <a:gd name="T1" fmla="*/ 181 h 189"/>
                <a:gd name="T2" fmla="*/ 80 w 152"/>
                <a:gd name="T3" fmla="*/ 185 h 189"/>
                <a:gd name="T4" fmla="*/ 64 w 152"/>
                <a:gd name="T5" fmla="*/ 170 h 189"/>
                <a:gd name="T6" fmla="*/ 52 w 152"/>
                <a:gd name="T7" fmla="*/ 125 h 189"/>
                <a:gd name="T8" fmla="*/ 44 w 152"/>
                <a:gd name="T9" fmla="*/ 85 h 189"/>
                <a:gd name="T10" fmla="*/ 31 w 152"/>
                <a:gd name="T11" fmla="*/ 61 h 189"/>
                <a:gd name="T12" fmla="*/ 24 w 152"/>
                <a:gd name="T13" fmla="*/ 41 h 189"/>
                <a:gd name="T14" fmla="*/ 0 w 152"/>
                <a:gd name="T15" fmla="*/ 5 h 189"/>
                <a:gd name="T16" fmla="*/ 45 w 152"/>
                <a:gd name="T17" fmla="*/ 42 h 189"/>
                <a:gd name="T18" fmla="*/ 93 w 152"/>
                <a:gd name="T19" fmla="*/ 73 h 189"/>
                <a:gd name="T20" fmla="*/ 104 w 152"/>
                <a:gd name="T21" fmla="*/ 77 h 189"/>
                <a:gd name="T22" fmla="*/ 152 w 152"/>
                <a:gd name="T23" fmla="*/ 113 h 189"/>
                <a:gd name="T24" fmla="*/ 150 w 152"/>
                <a:gd name="T25" fmla="*/ 115 h 189"/>
                <a:gd name="T26" fmla="*/ 107 w 152"/>
                <a:gd name="T27" fmla="*/ 132 h 189"/>
                <a:gd name="T28" fmla="*/ 94 w 152"/>
                <a:gd name="T29" fmla="*/ 159 h 189"/>
                <a:gd name="T30" fmla="*/ 88 w 152"/>
                <a:gd name="T31" fmla="*/ 181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2" h="189">
                  <a:moveTo>
                    <a:pt x="88" y="181"/>
                  </a:moveTo>
                  <a:cubicBezTo>
                    <a:pt x="85" y="183"/>
                    <a:pt x="82" y="184"/>
                    <a:pt x="80" y="185"/>
                  </a:cubicBezTo>
                  <a:cubicBezTo>
                    <a:pt x="66" y="189"/>
                    <a:pt x="63" y="180"/>
                    <a:pt x="64" y="170"/>
                  </a:cubicBezTo>
                  <a:cubicBezTo>
                    <a:pt x="68" y="153"/>
                    <a:pt x="63" y="138"/>
                    <a:pt x="52" y="125"/>
                  </a:cubicBezTo>
                  <a:cubicBezTo>
                    <a:pt x="45" y="113"/>
                    <a:pt x="50" y="98"/>
                    <a:pt x="44" y="85"/>
                  </a:cubicBezTo>
                  <a:cubicBezTo>
                    <a:pt x="36" y="79"/>
                    <a:pt x="28" y="74"/>
                    <a:pt x="31" y="61"/>
                  </a:cubicBezTo>
                  <a:cubicBezTo>
                    <a:pt x="32" y="55"/>
                    <a:pt x="29" y="47"/>
                    <a:pt x="24" y="41"/>
                  </a:cubicBezTo>
                  <a:cubicBezTo>
                    <a:pt x="17" y="28"/>
                    <a:pt x="4" y="19"/>
                    <a:pt x="0" y="5"/>
                  </a:cubicBezTo>
                  <a:cubicBezTo>
                    <a:pt x="29" y="0"/>
                    <a:pt x="35" y="26"/>
                    <a:pt x="45" y="42"/>
                  </a:cubicBezTo>
                  <a:cubicBezTo>
                    <a:pt x="57" y="63"/>
                    <a:pt x="72" y="71"/>
                    <a:pt x="93" y="73"/>
                  </a:cubicBezTo>
                  <a:cubicBezTo>
                    <a:pt x="97" y="74"/>
                    <a:pt x="103" y="74"/>
                    <a:pt x="104" y="77"/>
                  </a:cubicBezTo>
                  <a:cubicBezTo>
                    <a:pt x="113" y="99"/>
                    <a:pt x="137" y="100"/>
                    <a:pt x="152" y="113"/>
                  </a:cubicBezTo>
                  <a:cubicBezTo>
                    <a:pt x="151" y="114"/>
                    <a:pt x="151" y="115"/>
                    <a:pt x="150" y="115"/>
                  </a:cubicBezTo>
                  <a:cubicBezTo>
                    <a:pt x="137" y="125"/>
                    <a:pt x="127" y="137"/>
                    <a:pt x="107" y="132"/>
                  </a:cubicBezTo>
                  <a:cubicBezTo>
                    <a:pt x="98" y="129"/>
                    <a:pt x="89" y="148"/>
                    <a:pt x="94" y="159"/>
                  </a:cubicBezTo>
                  <a:cubicBezTo>
                    <a:pt x="100" y="170"/>
                    <a:pt x="97" y="176"/>
                    <a:pt x="88" y="181"/>
                  </a:cubicBezTo>
                  <a:close/>
                </a:path>
              </a:pathLst>
            </a:custGeom>
            <a:solidFill>
              <a:srgbClr val="F8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3">
              <a:extLst>
                <a:ext uri="{FF2B5EF4-FFF2-40B4-BE49-F238E27FC236}">
                  <a16:creationId xmlns:a16="http://schemas.microsoft.com/office/drawing/2014/main" id="{75EC1889-CB13-BF6F-13B3-1212B2426A0E}"/>
                </a:ext>
              </a:extLst>
            </p:cNvPr>
            <p:cNvSpPr/>
            <p:nvPr/>
          </p:nvSpPr>
          <p:spPr bwMode="auto">
            <a:xfrm>
              <a:off x="7004050" y="1785938"/>
              <a:ext cx="179387" cy="306388"/>
            </a:xfrm>
            <a:custGeom>
              <a:avLst/>
              <a:gdLst>
                <a:gd name="T0" fmla="*/ 4 w 65"/>
                <a:gd name="T1" fmla="*/ 92 h 92"/>
                <a:gd name="T2" fmla="*/ 12 w 65"/>
                <a:gd name="T3" fmla="*/ 56 h 92"/>
                <a:gd name="T4" fmla="*/ 37 w 65"/>
                <a:gd name="T5" fmla="*/ 22 h 92"/>
                <a:gd name="T6" fmla="*/ 50 w 65"/>
                <a:gd name="T7" fmla="*/ 2 h 92"/>
                <a:gd name="T8" fmla="*/ 52 w 65"/>
                <a:gd name="T9" fmla="*/ 0 h 92"/>
                <a:gd name="T10" fmla="*/ 36 w 65"/>
                <a:gd name="T11" fmla="*/ 59 h 92"/>
                <a:gd name="T12" fmla="*/ 4 w 65"/>
                <a:gd name="T13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92">
                  <a:moveTo>
                    <a:pt x="4" y="92"/>
                  </a:moveTo>
                  <a:cubicBezTo>
                    <a:pt x="5" y="80"/>
                    <a:pt x="0" y="66"/>
                    <a:pt x="12" y="56"/>
                  </a:cubicBezTo>
                  <a:cubicBezTo>
                    <a:pt x="15" y="41"/>
                    <a:pt x="20" y="27"/>
                    <a:pt x="37" y="22"/>
                  </a:cubicBezTo>
                  <a:cubicBezTo>
                    <a:pt x="46" y="19"/>
                    <a:pt x="46" y="9"/>
                    <a:pt x="50" y="2"/>
                  </a:cubicBezTo>
                  <a:cubicBezTo>
                    <a:pt x="50" y="1"/>
                    <a:pt x="51" y="1"/>
                    <a:pt x="52" y="0"/>
                  </a:cubicBezTo>
                  <a:cubicBezTo>
                    <a:pt x="65" y="27"/>
                    <a:pt x="61" y="39"/>
                    <a:pt x="36" y="59"/>
                  </a:cubicBezTo>
                  <a:cubicBezTo>
                    <a:pt x="25" y="69"/>
                    <a:pt x="18" y="84"/>
                    <a:pt x="4" y="92"/>
                  </a:cubicBezTo>
                  <a:close/>
                </a:path>
              </a:pathLst>
            </a:custGeom>
            <a:solidFill>
              <a:srgbClr val="F8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4">
              <a:extLst>
                <a:ext uri="{FF2B5EF4-FFF2-40B4-BE49-F238E27FC236}">
                  <a16:creationId xmlns:a16="http://schemas.microsoft.com/office/drawing/2014/main" id="{359A0905-86DA-9D90-5F5C-83F3B851266F}"/>
                </a:ext>
              </a:extLst>
            </p:cNvPr>
            <p:cNvSpPr/>
            <p:nvPr/>
          </p:nvSpPr>
          <p:spPr bwMode="auto">
            <a:xfrm>
              <a:off x="7075488" y="1543050"/>
              <a:ext cx="141287" cy="249238"/>
            </a:xfrm>
            <a:custGeom>
              <a:avLst/>
              <a:gdLst>
                <a:gd name="T0" fmla="*/ 2 w 51"/>
                <a:gd name="T1" fmla="*/ 1 h 75"/>
                <a:gd name="T2" fmla="*/ 22 w 51"/>
                <a:gd name="T3" fmla="*/ 12 h 75"/>
                <a:gd name="T4" fmla="*/ 35 w 51"/>
                <a:gd name="T5" fmla="*/ 21 h 75"/>
                <a:gd name="T6" fmla="*/ 50 w 51"/>
                <a:gd name="T7" fmla="*/ 39 h 75"/>
                <a:gd name="T8" fmla="*/ 39 w 51"/>
                <a:gd name="T9" fmla="*/ 54 h 75"/>
                <a:gd name="T10" fmla="*/ 26 w 51"/>
                <a:gd name="T11" fmla="*/ 73 h 75"/>
                <a:gd name="T12" fmla="*/ 26 w 51"/>
                <a:gd name="T13" fmla="*/ 73 h 75"/>
                <a:gd name="T14" fmla="*/ 17 w 51"/>
                <a:gd name="T15" fmla="*/ 68 h 75"/>
                <a:gd name="T16" fmla="*/ 2 w 51"/>
                <a:gd name="T17" fmla="*/ 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75">
                  <a:moveTo>
                    <a:pt x="2" y="1"/>
                  </a:moveTo>
                  <a:cubicBezTo>
                    <a:pt x="11" y="1"/>
                    <a:pt x="19" y="0"/>
                    <a:pt x="22" y="12"/>
                  </a:cubicBezTo>
                  <a:cubicBezTo>
                    <a:pt x="24" y="19"/>
                    <a:pt x="29" y="21"/>
                    <a:pt x="35" y="21"/>
                  </a:cubicBezTo>
                  <a:cubicBezTo>
                    <a:pt x="47" y="22"/>
                    <a:pt x="49" y="30"/>
                    <a:pt x="50" y="39"/>
                  </a:cubicBezTo>
                  <a:cubicBezTo>
                    <a:pt x="51" y="47"/>
                    <a:pt x="49" y="52"/>
                    <a:pt x="39" y="54"/>
                  </a:cubicBezTo>
                  <a:cubicBezTo>
                    <a:pt x="29" y="56"/>
                    <a:pt x="25" y="63"/>
                    <a:pt x="26" y="73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1" y="75"/>
                    <a:pt x="16" y="72"/>
                    <a:pt x="17" y="68"/>
                  </a:cubicBezTo>
                  <a:cubicBezTo>
                    <a:pt x="19" y="44"/>
                    <a:pt x="0" y="25"/>
                    <a:pt x="2" y="1"/>
                  </a:cubicBezTo>
                  <a:close/>
                </a:path>
              </a:pathLst>
            </a:custGeom>
            <a:solidFill>
              <a:srgbClr val="F8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5">
              <a:extLst>
                <a:ext uri="{FF2B5EF4-FFF2-40B4-BE49-F238E27FC236}">
                  <a16:creationId xmlns:a16="http://schemas.microsoft.com/office/drawing/2014/main" id="{1C2DC5B6-8CF6-E610-9697-8147CED459B8}"/>
                </a:ext>
              </a:extLst>
            </p:cNvPr>
            <p:cNvSpPr/>
            <p:nvPr/>
          </p:nvSpPr>
          <p:spPr bwMode="auto">
            <a:xfrm>
              <a:off x="6870700" y="1546225"/>
              <a:ext cx="279400" cy="425450"/>
            </a:xfrm>
            <a:custGeom>
              <a:avLst/>
              <a:gdLst>
                <a:gd name="T0" fmla="*/ 76 w 101"/>
                <a:gd name="T1" fmla="*/ 0 h 128"/>
                <a:gd name="T2" fmla="*/ 93 w 101"/>
                <a:gd name="T3" fmla="*/ 64 h 128"/>
                <a:gd name="T4" fmla="*/ 100 w 101"/>
                <a:gd name="T5" fmla="*/ 72 h 128"/>
                <a:gd name="T6" fmla="*/ 81 w 101"/>
                <a:gd name="T7" fmla="*/ 102 h 128"/>
                <a:gd name="T8" fmla="*/ 60 w 101"/>
                <a:gd name="T9" fmla="*/ 128 h 128"/>
                <a:gd name="T10" fmla="*/ 52 w 101"/>
                <a:gd name="T11" fmla="*/ 104 h 128"/>
                <a:gd name="T12" fmla="*/ 60 w 101"/>
                <a:gd name="T13" fmla="*/ 96 h 128"/>
                <a:gd name="T14" fmla="*/ 68 w 101"/>
                <a:gd name="T15" fmla="*/ 66 h 128"/>
                <a:gd name="T16" fmla="*/ 60 w 101"/>
                <a:gd name="T17" fmla="*/ 48 h 128"/>
                <a:gd name="T18" fmla="*/ 48 w 101"/>
                <a:gd name="T19" fmla="*/ 38 h 128"/>
                <a:gd name="T20" fmla="*/ 38 w 101"/>
                <a:gd name="T21" fmla="*/ 51 h 128"/>
                <a:gd name="T22" fmla="*/ 36 w 101"/>
                <a:gd name="T23" fmla="*/ 64 h 128"/>
                <a:gd name="T24" fmla="*/ 12 w 101"/>
                <a:gd name="T25" fmla="*/ 68 h 128"/>
                <a:gd name="T26" fmla="*/ 12 w 101"/>
                <a:gd name="T27" fmla="*/ 47 h 128"/>
                <a:gd name="T28" fmla="*/ 18 w 101"/>
                <a:gd name="T29" fmla="*/ 19 h 128"/>
                <a:gd name="T30" fmla="*/ 31 w 101"/>
                <a:gd name="T31" fmla="*/ 12 h 128"/>
                <a:gd name="T32" fmla="*/ 61 w 101"/>
                <a:gd name="T33" fmla="*/ 4 h 128"/>
                <a:gd name="T34" fmla="*/ 76 w 101"/>
                <a:gd name="T3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0" h="128">
                  <a:moveTo>
                    <a:pt x="76" y="0"/>
                  </a:moveTo>
                  <a:cubicBezTo>
                    <a:pt x="82" y="21"/>
                    <a:pt x="100" y="39"/>
                    <a:pt x="93" y="64"/>
                  </a:cubicBezTo>
                  <a:cubicBezTo>
                    <a:pt x="92" y="68"/>
                    <a:pt x="96" y="70"/>
                    <a:pt x="100" y="72"/>
                  </a:cubicBezTo>
                  <a:cubicBezTo>
                    <a:pt x="101" y="87"/>
                    <a:pt x="98" y="99"/>
                    <a:pt x="81" y="102"/>
                  </a:cubicBezTo>
                  <a:cubicBezTo>
                    <a:pt x="66" y="104"/>
                    <a:pt x="69" y="121"/>
                    <a:pt x="60" y="128"/>
                  </a:cubicBezTo>
                  <a:cubicBezTo>
                    <a:pt x="61" y="119"/>
                    <a:pt x="57" y="111"/>
                    <a:pt x="52" y="104"/>
                  </a:cubicBezTo>
                  <a:cubicBezTo>
                    <a:pt x="53" y="100"/>
                    <a:pt x="57" y="98"/>
                    <a:pt x="60" y="96"/>
                  </a:cubicBezTo>
                  <a:cubicBezTo>
                    <a:pt x="72" y="89"/>
                    <a:pt x="76" y="79"/>
                    <a:pt x="68" y="66"/>
                  </a:cubicBezTo>
                  <a:cubicBezTo>
                    <a:pt x="64" y="61"/>
                    <a:pt x="63" y="54"/>
                    <a:pt x="60" y="48"/>
                  </a:cubicBezTo>
                  <a:cubicBezTo>
                    <a:pt x="58" y="43"/>
                    <a:pt x="56" y="36"/>
                    <a:pt x="48" y="38"/>
                  </a:cubicBezTo>
                  <a:cubicBezTo>
                    <a:pt x="41" y="39"/>
                    <a:pt x="39" y="45"/>
                    <a:pt x="38" y="51"/>
                  </a:cubicBezTo>
                  <a:cubicBezTo>
                    <a:pt x="38" y="56"/>
                    <a:pt x="40" y="60"/>
                    <a:pt x="36" y="64"/>
                  </a:cubicBezTo>
                  <a:cubicBezTo>
                    <a:pt x="27" y="63"/>
                    <a:pt x="20" y="67"/>
                    <a:pt x="12" y="68"/>
                  </a:cubicBezTo>
                  <a:cubicBezTo>
                    <a:pt x="16" y="61"/>
                    <a:pt x="22" y="56"/>
                    <a:pt x="12" y="47"/>
                  </a:cubicBezTo>
                  <a:cubicBezTo>
                    <a:pt x="0" y="37"/>
                    <a:pt x="16" y="29"/>
                    <a:pt x="18" y="19"/>
                  </a:cubicBezTo>
                  <a:cubicBezTo>
                    <a:pt x="20" y="14"/>
                    <a:pt x="24" y="8"/>
                    <a:pt x="31" y="12"/>
                  </a:cubicBezTo>
                  <a:cubicBezTo>
                    <a:pt x="43" y="17"/>
                    <a:pt x="53" y="18"/>
                    <a:pt x="61" y="4"/>
                  </a:cubicBezTo>
                  <a:cubicBezTo>
                    <a:pt x="63" y="0"/>
                    <a:pt x="70" y="0"/>
                    <a:pt x="76" y="0"/>
                  </a:cubicBezTo>
                  <a:close/>
                </a:path>
              </a:pathLst>
            </a:custGeom>
            <a:solidFill>
              <a:srgbClr val="F8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6">
              <a:extLst>
                <a:ext uri="{FF2B5EF4-FFF2-40B4-BE49-F238E27FC236}">
                  <a16:creationId xmlns:a16="http://schemas.microsoft.com/office/drawing/2014/main" id="{92A4D055-CDA5-7FC3-81DA-F965E6DFEA1E}"/>
                </a:ext>
              </a:extLst>
            </p:cNvPr>
            <p:cNvSpPr/>
            <p:nvPr/>
          </p:nvSpPr>
          <p:spPr bwMode="auto">
            <a:xfrm>
              <a:off x="6951663" y="1635125"/>
              <a:ext cx="149225" cy="257175"/>
            </a:xfrm>
            <a:custGeom>
              <a:avLst/>
              <a:gdLst>
                <a:gd name="T0" fmla="*/ 7 w 54"/>
                <a:gd name="T1" fmla="*/ 37 h 77"/>
                <a:gd name="T2" fmla="*/ 3 w 54"/>
                <a:gd name="T3" fmla="*/ 22 h 77"/>
                <a:gd name="T4" fmla="*/ 19 w 54"/>
                <a:gd name="T5" fmla="*/ 4 h 77"/>
                <a:gd name="T6" fmla="*/ 34 w 54"/>
                <a:gd name="T7" fmla="*/ 14 h 77"/>
                <a:gd name="T8" fmla="*/ 42 w 54"/>
                <a:gd name="T9" fmla="*/ 35 h 77"/>
                <a:gd name="T10" fmla="*/ 23 w 54"/>
                <a:gd name="T11" fmla="*/ 77 h 77"/>
                <a:gd name="T12" fmla="*/ 7 w 54"/>
                <a:gd name="T13" fmla="*/ 3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77">
                  <a:moveTo>
                    <a:pt x="7" y="37"/>
                  </a:moveTo>
                  <a:cubicBezTo>
                    <a:pt x="5" y="32"/>
                    <a:pt x="3" y="27"/>
                    <a:pt x="3" y="22"/>
                  </a:cubicBezTo>
                  <a:cubicBezTo>
                    <a:pt x="3" y="11"/>
                    <a:pt x="11" y="7"/>
                    <a:pt x="19" y="4"/>
                  </a:cubicBezTo>
                  <a:cubicBezTo>
                    <a:pt x="28" y="0"/>
                    <a:pt x="32" y="8"/>
                    <a:pt x="34" y="14"/>
                  </a:cubicBezTo>
                  <a:cubicBezTo>
                    <a:pt x="37" y="21"/>
                    <a:pt x="39" y="28"/>
                    <a:pt x="42" y="35"/>
                  </a:cubicBezTo>
                  <a:cubicBezTo>
                    <a:pt x="54" y="61"/>
                    <a:pt x="51" y="68"/>
                    <a:pt x="23" y="77"/>
                  </a:cubicBezTo>
                  <a:cubicBezTo>
                    <a:pt x="0" y="71"/>
                    <a:pt x="7" y="53"/>
                    <a:pt x="7" y="37"/>
                  </a:cubicBezTo>
                  <a:close/>
                </a:path>
              </a:pathLst>
            </a:custGeom>
            <a:solidFill>
              <a:srgbClr val="F8DE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7">
              <a:extLst>
                <a:ext uri="{FF2B5EF4-FFF2-40B4-BE49-F238E27FC236}">
                  <a16:creationId xmlns:a16="http://schemas.microsoft.com/office/drawing/2014/main" id="{5459F28A-E4CA-3941-68D1-121449C45FA9}"/>
                </a:ext>
              </a:extLst>
            </p:cNvPr>
            <p:cNvSpPr/>
            <p:nvPr/>
          </p:nvSpPr>
          <p:spPr bwMode="auto">
            <a:xfrm>
              <a:off x="6791325" y="1789113"/>
              <a:ext cx="157162" cy="209550"/>
            </a:xfrm>
            <a:custGeom>
              <a:avLst/>
              <a:gdLst>
                <a:gd name="T0" fmla="*/ 33 w 57"/>
                <a:gd name="T1" fmla="*/ 3 h 63"/>
                <a:gd name="T2" fmla="*/ 49 w 57"/>
                <a:gd name="T3" fmla="*/ 24 h 63"/>
                <a:gd name="T4" fmla="*/ 21 w 57"/>
                <a:gd name="T5" fmla="*/ 60 h 63"/>
                <a:gd name="T6" fmla="*/ 5 w 57"/>
                <a:gd name="T7" fmla="*/ 57 h 63"/>
                <a:gd name="T8" fmla="*/ 3 w 57"/>
                <a:gd name="T9" fmla="*/ 39 h 63"/>
                <a:gd name="T10" fmla="*/ 33 w 57"/>
                <a:gd name="T11" fmla="*/ 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62">
                  <a:moveTo>
                    <a:pt x="33" y="3"/>
                  </a:moveTo>
                  <a:cubicBezTo>
                    <a:pt x="57" y="0"/>
                    <a:pt x="57" y="0"/>
                    <a:pt x="49" y="24"/>
                  </a:cubicBezTo>
                  <a:cubicBezTo>
                    <a:pt x="44" y="40"/>
                    <a:pt x="42" y="56"/>
                    <a:pt x="21" y="60"/>
                  </a:cubicBezTo>
                  <a:cubicBezTo>
                    <a:pt x="15" y="61"/>
                    <a:pt x="10" y="63"/>
                    <a:pt x="5" y="57"/>
                  </a:cubicBezTo>
                  <a:cubicBezTo>
                    <a:pt x="0" y="51"/>
                    <a:pt x="0" y="45"/>
                    <a:pt x="3" y="39"/>
                  </a:cubicBezTo>
                  <a:cubicBezTo>
                    <a:pt x="10" y="25"/>
                    <a:pt x="18" y="11"/>
                    <a:pt x="33" y="3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8">
              <a:extLst>
                <a:ext uri="{FF2B5EF4-FFF2-40B4-BE49-F238E27FC236}">
                  <a16:creationId xmlns:a16="http://schemas.microsoft.com/office/drawing/2014/main" id="{4DB33E9D-F355-C011-00F0-6CC4733F51B3}"/>
                </a:ext>
              </a:extLst>
            </p:cNvPr>
            <p:cNvSpPr/>
            <p:nvPr/>
          </p:nvSpPr>
          <p:spPr bwMode="auto">
            <a:xfrm>
              <a:off x="6575425" y="2132013"/>
              <a:ext cx="142875" cy="146050"/>
            </a:xfrm>
            <a:custGeom>
              <a:avLst/>
              <a:gdLst>
                <a:gd name="T0" fmla="*/ 32 w 52"/>
                <a:gd name="T1" fmla="*/ 0 h 44"/>
                <a:gd name="T2" fmla="*/ 49 w 52"/>
                <a:gd name="T3" fmla="*/ 8 h 44"/>
                <a:gd name="T4" fmla="*/ 37 w 52"/>
                <a:gd name="T5" fmla="*/ 17 h 44"/>
                <a:gd name="T6" fmla="*/ 23 w 52"/>
                <a:gd name="T7" fmla="*/ 33 h 44"/>
                <a:gd name="T8" fmla="*/ 13 w 52"/>
                <a:gd name="T9" fmla="*/ 42 h 44"/>
                <a:gd name="T10" fmla="*/ 3 w 52"/>
                <a:gd name="T11" fmla="*/ 30 h 44"/>
                <a:gd name="T12" fmla="*/ 32 w 52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4">
                  <a:moveTo>
                    <a:pt x="32" y="0"/>
                  </a:moveTo>
                  <a:cubicBezTo>
                    <a:pt x="38" y="0"/>
                    <a:pt x="47" y="0"/>
                    <a:pt x="49" y="8"/>
                  </a:cubicBezTo>
                  <a:cubicBezTo>
                    <a:pt x="52" y="18"/>
                    <a:pt x="42" y="15"/>
                    <a:pt x="37" y="17"/>
                  </a:cubicBezTo>
                  <a:cubicBezTo>
                    <a:pt x="31" y="21"/>
                    <a:pt x="25" y="26"/>
                    <a:pt x="23" y="33"/>
                  </a:cubicBezTo>
                  <a:cubicBezTo>
                    <a:pt x="21" y="39"/>
                    <a:pt x="20" y="44"/>
                    <a:pt x="13" y="42"/>
                  </a:cubicBezTo>
                  <a:cubicBezTo>
                    <a:pt x="7" y="40"/>
                    <a:pt x="4" y="36"/>
                    <a:pt x="3" y="30"/>
                  </a:cubicBezTo>
                  <a:cubicBezTo>
                    <a:pt x="0" y="17"/>
                    <a:pt x="15" y="0"/>
                    <a:pt x="32" y="0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9">
              <a:extLst>
                <a:ext uri="{FF2B5EF4-FFF2-40B4-BE49-F238E27FC236}">
                  <a16:creationId xmlns:a16="http://schemas.microsoft.com/office/drawing/2014/main" id="{D41A96D8-83E5-E475-5408-BD48E04C63CB}"/>
                </a:ext>
              </a:extLst>
            </p:cNvPr>
            <p:cNvSpPr/>
            <p:nvPr/>
          </p:nvSpPr>
          <p:spPr bwMode="auto">
            <a:xfrm>
              <a:off x="6802438" y="1585913"/>
              <a:ext cx="79375" cy="212725"/>
            </a:xfrm>
            <a:custGeom>
              <a:avLst/>
              <a:gdLst>
                <a:gd name="T0" fmla="*/ 1 w 29"/>
                <a:gd name="T1" fmla="*/ 0 h 64"/>
                <a:gd name="T2" fmla="*/ 18 w 29"/>
                <a:gd name="T3" fmla="*/ 36 h 64"/>
                <a:gd name="T4" fmla="*/ 29 w 29"/>
                <a:gd name="T5" fmla="*/ 60 h 64"/>
                <a:gd name="T6" fmla="*/ 29 w 29"/>
                <a:gd name="T7" fmla="*/ 64 h 64"/>
                <a:gd name="T8" fmla="*/ 29 w 29"/>
                <a:gd name="T9" fmla="*/ 64 h 64"/>
                <a:gd name="T10" fmla="*/ 10 w 29"/>
                <a:gd name="T11" fmla="*/ 41 h 64"/>
                <a:gd name="T12" fmla="*/ 1 w 29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64">
                  <a:moveTo>
                    <a:pt x="1" y="0"/>
                  </a:moveTo>
                  <a:cubicBezTo>
                    <a:pt x="16" y="8"/>
                    <a:pt x="25" y="16"/>
                    <a:pt x="18" y="36"/>
                  </a:cubicBezTo>
                  <a:cubicBezTo>
                    <a:pt x="14" y="44"/>
                    <a:pt x="13" y="58"/>
                    <a:pt x="29" y="60"/>
                  </a:cubicBezTo>
                  <a:cubicBezTo>
                    <a:pt x="29" y="62"/>
                    <a:pt x="29" y="63"/>
                    <a:pt x="29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13" y="64"/>
                    <a:pt x="6" y="58"/>
                    <a:pt x="10" y="41"/>
                  </a:cubicBezTo>
                  <a:cubicBezTo>
                    <a:pt x="14" y="26"/>
                    <a:pt x="0" y="15"/>
                    <a:pt x="1" y="0"/>
                  </a:cubicBezTo>
                  <a:close/>
                </a:path>
              </a:pathLst>
            </a:custGeom>
            <a:solidFill>
              <a:srgbClr val="F8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50">
              <a:extLst>
                <a:ext uri="{FF2B5EF4-FFF2-40B4-BE49-F238E27FC236}">
                  <a16:creationId xmlns:a16="http://schemas.microsoft.com/office/drawing/2014/main" id="{0B8F69D9-FF23-DEAA-1857-7D3ACD03B786}"/>
                </a:ext>
              </a:extLst>
            </p:cNvPr>
            <p:cNvSpPr/>
            <p:nvPr/>
          </p:nvSpPr>
          <p:spPr bwMode="auto">
            <a:xfrm>
              <a:off x="6726238" y="1306513"/>
              <a:ext cx="55562" cy="146050"/>
            </a:xfrm>
            <a:custGeom>
              <a:avLst/>
              <a:gdLst>
                <a:gd name="T0" fmla="*/ 0 w 20"/>
                <a:gd name="T1" fmla="*/ 0 h 44"/>
                <a:gd name="T2" fmla="*/ 10 w 20"/>
                <a:gd name="T3" fmla="*/ 18 h 44"/>
                <a:gd name="T4" fmla="*/ 20 w 20"/>
                <a:gd name="T5" fmla="*/ 44 h 44"/>
                <a:gd name="T6" fmla="*/ 4 w 20"/>
                <a:gd name="T7" fmla="*/ 25 h 44"/>
                <a:gd name="T8" fmla="*/ 0 w 20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44">
                  <a:moveTo>
                    <a:pt x="0" y="0"/>
                  </a:moveTo>
                  <a:cubicBezTo>
                    <a:pt x="8" y="3"/>
                    <a:pt x="11" y="13"/>
                    <a:pt x="10" y="18"/>
                  </a:cubicBezTo>
                  <a:cubicBezTo>
                    <a:pt x="7" y="30"/>
                    <a:pt x="15" y="36"/>
                    <a:pt x="20" y="44"/>
                  </a:cubicBezTo>
                  <a:cubicBezTo>
                    <a:pt x="9" y="43"/>
                    <a:pt x="3" y="36"/>
                    <a:pt x="4" y="25"/>
                  </a:cubicBezTo>
                  <a:cubicBezTo>
                    <a:pt x="4" y="16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F8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1">
              <a:extLst>
                <a:ext uri="{FF2B5EF4-FFF2-40B4-BE49-F238E27FC236}">
                  <a16:creationId xmlns:a16="http://schemas.microsoft.com/office/drawing/2014/main" id="{D25CB40A-2273-D734-6560-5797F68E0824}"/>
                </a:ext>
              </a:extLst>
            </p:cNvPr>
            <p:cNvSpPr/>
            <p:nvPr/>
          </p:nvSpPr>
          <p:spPr bwMode="auto">
            <a:xfrm>
              <a:off x="6427788" y="2174875"/>
              <a:ext cx="55562" cy="60325"/>
            </a:xfrm>
            <a:custGeom>
              <a:avLst/>
              <a:gdLst>
                <a:gd name="T0" fmla="*/ 20 w 20"/>
                <a:gd name="T1" fmla="*/ 0 h 18"/>
                <a:gd name="T2" fmla="*/ 4 w 20"/>
                <a:gd name="T3" fmla="*/ 17 h 18"/>
                <a:gd name="T4" fmla="*/ 1 w 20"/>
                <a:gd name="T5" fmla="*/ 12 h 18"/>
                <a:gd name="T6" fmla="*/ 20 w 2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8">
                  <a:moveTo>
                    <a:pt x="20" y="0"/>
                  </a:moveTo>
                  <a:cubicBezTo>
                    <a:pt x="16" y="10"/>
                    <a:pt x="12" y="16"/>
                    <a:pt x="4" y="17"/>
                  </a:cubicBezTo>
                  <a:cubicBezTo>
                    <a:pt x="1" y="18"/>
                    <a:pt x="0" y="14"/>
                    <a:pt x="1" y="12"/>
                  </a:cubicBezTo>
                  <a:cubicBezTo>
                    <a:pt x="3" y="4"/>
                    <a:pt x="10" y="1"/>
                    <a:pt x="20" y="0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2">
              <a:extLst>
                <a:ext uri="{FF2B5EF4-FFF2-40B4-BE49-F238E27FC236}">
                  <a16:creationId xmlns:a16="http://schemas.microsoft.com/office/drawing/2014/main" id="{196B6BFE-7719-CE19-8A96-E7F769BD831C}"/>
                </a:ext>
              </a:extLst>
            </p:cNvPr>
            <p:cNvSpPr/>
            <p:nvPr/>
          </p:nvSpPr>
          <p:spPr bwMode="auto">
            <a:xfrm>
              <a:off x="6970713" y="1919288"/>
              <a:ext cx="38100" cy="46038"/>
            </a:xfrm>
            <a:custGeom>
              <a:avLst/>
              <a:gdLst>
                <a:gd name="T0" fmla="*/ 6 w 14"/>
                <a:gd name="T1" fmla="*/ 1 h 14"/>
                <a:gd name="T2" fmla="*/ 14 w 14"/>
                <a:gd name="T3" fmla="*/ 5 h 14"/>
                <a:gd name="T4" fmla="*/ 7 w 14"/>
                <a:gd name="T5" fmla="*/ 13 h 14"/>
                <a:gd name="T6" fmla="*/ 1 w 14"/>
                <a:gd name="T7" fmla="*/ 8 h 14"/>
                <a:gd name="T8" fmla="*/ 6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6" y="1"/>
                  </a:moveTo>
                  <a:cubicBezTo>
                    <a:pt x="11" y="0"/>
                    <a:pt x="14" y="1"/>
                    <a:pt x="14" y="5"/>
                  </a:cubicBezTo>
                  <a:cubicBezTo>
                    <a:pt x="13" y="9"/>
                    <a:pt x="11" y="13"/>
                    <a:pt x="7" y="13"/>
                  </a:cubicBezTo>
                  <a:cubicBezTo>
                    <a:pt x="3" y="14"/>
                    <a:pt x="1" y="11"/>
                    <a:pt x="1" y="8"/>
                  </a:cubicBezTo>
                  <a:cubicBezTo>
                    <a:pt x="0" y="3"/>
                    <a:pt x="3" y="1"/>
                    <a:pt x="6" y="1"/>
                  </a:cubicBezTo>
                  <a:close/>
                </a:path>
              </a:pathLst>
            </a:custGeom>
            <a:solidFill>
              <a:srgbClr val="F7C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25"/>
          <p:cNvSpPr txBox="1">
            <a:spLocks noGrp="1"/>
          </p:cNvSpPr>
          <p:nvPr>
            <p:ph type="title"/>
          </p:nvPr>
        </p:nvSpPr>
        <p:spPr>
          <a:xfrm>
            <a:off x="457200" y="-22622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bg1">
                    <a:lumMod val="65000"/>
                  </a:schemeClr>
                </a:solidFill>
              </a:rPr>
              <a:t>In two or three columns</a:t>
            </a:r>
            <a:endParaRPr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27" name="Google Shape;127;p25"/>
          <p:cNvSpPr txBox="1">
            <a:spLocks noGrp="1"/>
          </p:cNvSpPr>
          <p:nvPr>
            <p:ph type="body" idx="1"/>
          </p:nvPr>
        </p:nvSpPr>
        <p:spPr>
          <a:xfrm>
            <a:off x="489275" y="1398356"/>
            <a:ext cx="2631900" cy="3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b="1">
                <a:solidFill>
                  <a:srgbClr val="BAB6DB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Yellow</a:t>
            </a:r>
            <a:endParaRPr b="1">
              <a:solidFill>
                <a:srgbClr val="BAB6DB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/>
              <a:t>Is the color of gold, butter and ripe lemons. In the spectrum of visible light, yellow is found between green and orange.</a:t>
            </a:r>
            <a:endParaRPr/>
          </a:p>
        </p:txBody>
      </p:sp>
      <p:sp>
        <p:nvSpPr>
          <p:cNvPr id="128" name="Google Shape;128;p25"/>
          <p:cNvSpPr txBox="1">
            <a:spLocks noGrp="1"/>
          </p:cNvSpPr>
          <p:nvPr>
            <p:ph type="body" idx="2"/>
          </p:nvPr>
        </p:nvSpPr>
        <p:spPr>
          <a:xfrm>
            <a:off x="3256047" y="1398356"/>
            <a:ext cx="2631900" cy="3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b="1">
                <a:solidFill>
                  <a:srgbClr val="BAB6DB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Blue</a:t>
            </a:r>
            <a:endParaRPr b="1">
              <a:solidFill>
                <a:srgbClr val="BAB6DB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/>
              <a:t>Is the colour of the clear sky and the deep sea. It is located between violet and green on the optical spectrum.</a:t>
            </a:r>
            <a:endParaRPr/>
          </a:p>
        </p:txBody>
      </p:sp>
      <p:sp>
        <p:nvSpPr>
          <p:cNvPr id="129" name="Google Shape;129;p25"/>
          <p:cNvSpPr txBox="1">
            <a:spLocks noGrp="1"/>
          </p:cNvSpPr>
          <p:nvPr>
            <p:ph type="body" idx="3"/>
          </p:nvPr>
        </p:nvSpPr>
        <p:spPr>
          <a:xfrm>
            <a:off x="6022819" y="1398356"/>
            <a:ext cx="2631900" cy="3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b="1">
                <a:solidFill>
                  <a:srgbClr val="BAB6DB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Red</a:t>
            </a:r>
            <a:endParaRPr b="1">
              <a:solidFill>
                <a:srgbClr val="BAB6DB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/>
              <a:t>Is the color of blood, and because of this it has historically been associated with sacrifice, danger and courage. </a:t>
            </a:r>
            <a:endParaRPr/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130" name="Google Shape;130;p25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12</a:t>
            </a:fld>
            <a:endParaRPr/>
          </a:p>
        </p:txBody>
      </p:sp>
      <p:grpSp>
        <p:nvGrpSpPr>
          <p:cNvPr id="41" name="Grupo 40">
            <a:extLst>
              <a:ext uri="{FF2B5EF4-FFF2-40B4-BE49-F238E27FC236}">
                <a16:creationId xmlns:a16="http://schemas.microsoft.com/office/drawing/2014/main" id="{9D3EED82-16EB-C3A8-4ECB-CEA337E09027}"/>
              </a:ext>
            </a:extLst>
          </p:cNvPr>
          <p:cNvGrpSpPr/>
          <p:nvPr/>
        </p:nvGrpSpPr>
        <p:grpSpPr>
          <a:xfrm>
            <a:off x="-25400" y="4141788"/>
            <a:ext cx="9169401" cy="4970460"/>
            <a:chOff x="-25400" y="4141788"/>
            <a:chExt cx="9169401" cy="4970460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5D18153A-E874-F9DF-5E17-3A6DF334D317}"/>
                </a:ext>
              </a:extLst>
            </p:cNvPr>
            <p:cNvSpPr/>
            <p:nvPr/>
          </p:nvSpPr>
          <p:spPr bwMode="auto">
            <a:xfrm>
              <a:off x="4219575" y="4141788"/>
              <a:ext cx="4175125" cy="2481261"/>
            </a:xfrm>
            <a:custGeom>
              <a:avLst/>
              <a:gdLst>
                <a:gd name="T0" fmla="*/ 146 w 663"/>
                <a:gd name="T1" fmla="*/ 23 h 386"/>
                <a:gd name="T2" fmla="*/ 294 w 663"/>
                <a:gd name="T3" fmla="*/ 46 h 386"/>
                <a:gd name="T4" fmla="*/ 387 w 663"/>
                <a:gd name="T5" fmla="*/ 5 h 386"/>
                <a:gd name="T6" fmla="*/ 521 w 663"/>
                <a:gd name="T7" fmla="*/ 36 h 386"/>
                <a:gd name="T8" fmla="*/ 659 w 663"/>
                <a:gd name="T9" fmla="*/ 58 h 386"/>
                <a:gd name="T10" fmla="*/ 622 w 663"/>
                <a:gd name="T11" fmla="*/ 73 h 386"/>
                <a:gd name="T12" fmla="*/ 583 w 663"/>
                <a:gd name="T13" fmla="*/ 95 h 386"/>
                <a:gd name="T14" fmla="*/ 541 w 663"/>
                <a:gd name="T15" fmla="*/ 129 h 386"/>
                <a:gd name="T16" fmla="*/ 594 w 663"/>
                <a:gd name="T17" fmla="*/ 149 h 386"/>
                <a:gd name="T18" fmla="*/ 627 w 663"/>
                <a:gd name="T19" fmla="*/ 144 h 386"/>
                <a:gd name="T20" fmla="*/ 578 w 663"/>
                <a:gd name="T21" fmla="*/ 175 h 386"/>
                <a:gd name="T22" fmla="*/ 542 w 663"/>
                <a:gd name="T23" fmla="*/ 181 h 386"/>
                <a:gd name="T24" fmla="*/ 587 w 663"/>
                <a:gd name="T25" fmla="*/ 218 h 386"/>
                <a:gd name="T26" fmla="*/ 524 w 663"/>
                <a:gd name="T27" fmla="*/ 203 h 386"/>
                <a:gd name="T28" fmla="*/ 494 w 663"/>
                <a:gd name="T29" fmla="*/ 220 h 386"/>
                <a:gd name="T30" fmla="*/ 486 w 663"/>
                <a:gd name="T31" fmla="*/ 194 h 386"/>
                <a:gd name="T32" fmla="*/ 450 w 663"/>
                <a:gd name="T33" fmla="*/ 191 h 386"/>
                <a:gd name="T34" fmla="*/ 409 w 663"/>
                <a:gd name="T35" fmla="*/ 216 h 386"/>
                <a:gd name="T36" fmla="*/ 405 w 663"/>
                <a:gd name="T37" fmla="*/ 189 h 386"/>
                <a:gd name="T38" fmla="*/ 395 w 663"/>
                <a:gd name="T39" fmla="*/ 226 h 386"/>
                <a:gd name="T40" fmla="*/ 339 w 663"/>
                <a:gd name="T41" fmla="*/ 208 h 386"/>
                <a:gd name="T42" fmla="*/ 310 w 663"/>
                <a:gd name="T43" fmla="*/ 243 h 386"/>
                <a:gd name="T44" fmla="*/ 349 w 663"/>
                <a:gd name="T45" fmla="*/ 225 h 386"/>
                <a:gd name="T46" fmla="*/ 391 w 663"/>
                <a:gd name="T47" fmla="*/ 240 h 386"/>
                <a:gd name="T48" fmla="*/ 435 w 663"/>
                <a:gd name="T49" fmla="*/ 266 h 386"/>
                <a:gd name="T50" fmla="*/ 422 w 663"/>
                <a:gd name="T51" fmla="*/ 290 h 386"/>
                <a:gd name="T52" fmla="*/ 378 w 663"/>
                <a:gd name="T53" fmla="*/ 274 h 386"/>
                <a:gd name="T54" fmla="*/ 362 w 663"/>
                <a:gd name="T55" fmla="*/ 289 h 386"/>
                <a:gd name="T56" fmla="*/ 397 w 663"/>
                <a:gd name="T57" fmla="*/ 306 h 386"/>
                <a:gd name="T58" fmla="*/ 372 w 663"/>
                <a:gd name="T59" fmla="*/ 320 h 386"/>
                <a:gd name="T60" fmla="*/ 335 w 663"/>
                <a:gd name="T61" fmla="*/ 316 h 386"/>
                <a:gd name="T62" fmla="*/ 283 w 663"/>
                <a:gd name="T63" fmla="*/ 268 h 386"/>
                <a:gd name="T64" fmla="*/ 263 w 663"/>
                <a:gd name="T65" fmla="*/ 268 h 386"/>
                <a:gd name="T66" fmla="*/ 211 w 663"/>
                <a:gd name="T67" fmla="*/ 288 h 386"/>
                <a:gd name="T68" fmla="*/ 249 w 663"/>
                <a:gd name="T69" fmla="*/ 321 h 386"/>
                <a:gd name="T70" fmla="*/ 300 w 663"/>
                <a:gd name="T71" fmla="*/ 344 h 386"/>
                <a:gd name="T72" fmla="*/ 323 w 663"/>
                <a:gd name="T73" fmla="*/ 375 h 386"/>
                <a:gd name="T74" fmla="*/ 245 w 663"/>
                <a:gd name="T75" fmla="*/ 374 h 386"/>
                <a:gd name="T76" fmla="*/ 191 w 663"/>
                <a:gd name="T77" fmla="*/ 349 h 386"/>
                <a:gd name="T78" fmla="*/ 151 w 663"/>
                <a:gd name="T79" fmla="*/ 357 h 386"/>
                <a:gd name="T80" fmla="*/ 164 w 663"/>
                <a:gd name="T81" fmla="*/ 339 h 386"/>
                <a:gd name="T82" fmla="*/ 138 w 663"/>
                <a:gd name="T83" fmla="*/ 318 h 386"/>
                <a:gd name="T84" fmla="*/ 69 w 663"/>
                <a:gd name="T85" fmla="*/ 252 h 386"/>
                <a:gd name="T86" fmla="*/ 39 w 663"/>
                <a:gd name="T87" fmla="*/ 235 h 386"/>
                <a:gd name="T88" fmla="*/ 79 w 663"/>
                <a:gd name="T89" fmla="*/ 218 h 386"/>
                <a:gd name="T90" fmla="*/ 115 w 663"/>
                <a:gd name="T91" fmla="*/ 219 h 386"/>
                <a:gd name="T92" fmla="*/ 146 w 663"/>
                <a:gd name="T93" fmla="*/ 218 h 386"/>
                <a:gd name="T94" fmla="*/ 170 w 663"/>
                <a:gd name="T95" fmla="*/ 216 h 386"/>
                <a:gd name="T96" fmla="*/ 222 w 663"/>
                <a:gd name="T97" fmla="*/ 176 h 386"/>
                <a:gd name="T98" fmla="*/ 136 w 663"/>
                <a:gd name="T99" fmla="*/ 147 h 386"/>
                <a:gd name="T100" fmla="*/ 63 w 663"/>
                <a:gd name="T101" fmla="*/ 144 h 386"/>
                <a:gd name="T102" fmla="*/ 2 w 663"/>
                <a:gd name="T103" fmla="*/ 139 h 386"/>
                <a:gd name="T104" fmla="*/ 33 w 663"/>
                <a:gd name="T105" fmla="*/ 128 h 386"/>
                <a:gd name="T106" fmla="*/ 126 w 663"/>
                <a:gd name="T107" fmla="*/ 143 h 386"/>
                <a:gd name="T108" fmla="*/ 167 w 663"/>
                <a:gd name="T109" fmla="*/ 110 h 386"/>
                <a:gd name="T110" fmla="*/ 145 w 663"/>
                <a:gd name="T111" fmla="*/ 71 h 386"/>
                <a:gd name="T112" fmla="*/ 122 w 663"/>
                <a:gd name="T113" fmla="*/ 28 h 386"/>
                <a:gd name="T114" fmla="*/ 95 w 663"/>
                <a:gd name="T115" fmla="*/ 9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63" h="386">
                  <a:moveTo>
                    <a:pt x="95" y="9"/>
                  </a:moveTo>
                  <a:cubicBezTo>
                    <a:pt x="107" y="9"/>
                    <a:pt x="121" y="6"/>
                    <a:pt x="130" y="19"/>
                  </a:cubicBezTo>
                  <a:cubicBezTo>
                    <a:pt x="133" y="23"/>
                    <a:pt x="140" y="23"/>
                    <a:pt x="146" y="23"/>
                  </a:cubicBezTo>
                  <a:cubicBezTo>
                    <a:pt x="183" y="21"/>
                    <a:pt x="219" y="26"/>
                    <a:pt x="255" y="34"/>
                  </a:cubicBezTo>
                  <a:cubicBezTo>
                    <a:pt x="267" y="36"/>
                    <a:pt x="279" y="37"/>
                    <a:pt x="288" y="46"/>
                  </a:cubicBezTo>
                  <a:cubicBezTo>
                    <a:pt x="290" y="47"/>
                    <a:pt x="294" y="50"/>
                    <a:pt x="294" y="46"/>
                  </a:cubicBezTo>
                  <a:cubicBezTo>
                    <a:pt x="297" y="37"/>
                    <a:pt x="308" y="34"/>
                    <a:pt x="308" y="23"/>
                  </a:cubicBezTo>
                  <a:cubicBezTo>
                    <a:pt x="308" y="19"/>
                    <a:pt x="310" y="17"/>
                    <a:pt x="314" y="16"/>
                  </a:cubicBezTo>
                  <a:cubicBezTo>
                    <a:pt x="338" y="10"/>
                    <a:pt x="362" y="0"/>
                    <a:pt x="387" y="5"/>
                  </a:cubicBezTo>
                  <a:cubicBezTo>
                    <a:pt x="408" y="10"/>
                    <a:pt x="430" y="8"/>
                    <a:pt x="452" y="9"/>
                  </a:cubicBezTo>
                  <a:cubicBezTo>
                    <a:pt x="453" y="9"/>
                    <a:pt x="454" y="9"/>
                    <a:pt x="455" y="10"/>
                  </a:cubicBezTo>
                  <a:cubicBezTo>
                    <a:pt x="472" y="31"/>
                    <a:pt x="498" y="29"/>
                    <a:pt x="521" y="36"/>
                  </a:cubicBezTo>
                  <a:cubicBezTo>
                    <a:pt x="539" y="43"/>
                    <a:pt x="556" y="51"/>
                    <a:pt x="576" y="56"/>
                  </a:cubicBezTo>
                  <a:cubicBezTo>
                    <a:pt x="581" y="57"/>
                    <a:pt x="585" y="58"/>
                    <a:pt x="590" y="58"/>
                  </a:cubicBezTo>
                  <a:cubicBezTo>
                    <a:pt x="613" y="58"/>
                    <a:pt x="636" y="58"/>
                    <a:pt x="659" y="58"/>
                  </a:cubicBezTo>
                  <a:cubicBezTo>
                    <a:pt x="660" y="58"/>
                    <a:pt x="662" y="59"/>
                    <a:pt x="663" y="60"/>
                  </a:cubicBezTo>
                  <a:cubicBezTo>
                    <a:pt x="661" y="63"/>
                    <a:pt x="658" y="63"/>
                    <a:pt x="655" y="63"/>
                  </a:cubicBezTo>
                  <a:cubicBezTo>
                    <a:pt x="643" y="65"/>
                    <a:pt x="632" y="65"/>
                    <a:pt x="622" y="73"/>
                  </a:cubicBezTo>
                  <a:cubicBezTo>
                    <a:pt x="620" y="74"/>
                    <a:pt x="618" y="75"/>
                    <a:pt x="615" y="74"/>
                  </a:cubicBezTo>
                  <a:cubicBezTo>
                    <a:pt x="607" y="74"/>
                    <a:pt x="601" y="77"/>
                    <a:pt x="598" y="86"/>
                  </a:cubicBezTo>
                  <a:cubicBezTo>
                    <a:pt x="595" y="92"/>
                    <a:pt x="590" y="95"/>
                    <a:pt x="583" y="95"/>
                  </a:cubicBezTo>
                  <a:cubicBezTo>
                    <a:pt x="579" y="95"/>
                    <a:pt x="574" y="95"/>
                    <a:pt x="570" y="96"/>
                  </a:cubicBezTo>
                  <a:cubicBezTo>
                    <a:pt x="553" y="96"/>
                    <a:pt x="548" y="101"/>
                    <a:pt x="547" y="118"/>
                  </a:cubicBezTo>
                  <a:cubicBezTo>
                    <a:pt x="547" y="123"/>
                    <a:pt x="546" y="127"/>
                    <a:pt x="541" y="129"/>
                  </a:cubicBezTo>
                  <a:cubicBezTo>
                    <a:pt x="531" y="133"/>
                    <a:pt x="540" y="140"/>
                    <a:pt x="537" y="146"/>
                  </a:cubicBezTo>
                  <a:cubicBezTo>
                    <a:pt x="536" y="150"/>
                    <a:pt x="541" y="153"/>
                    <a:pt x="545" y="153"/>
                  </a:cubicBezTo>
                  <a:cubicBezTo>
                    <a:pt x="561" y="155"/>
                    <a:pt x="578" y="157"/>
                    <a:pt x="594" y="149"/>
                  </a:cubicBezTo>
                  <a:cubicBezTo>
                    <a:pt x="597" y="148"/>
                    <a:pt x="599" y="147"/>
                    <a:pt x="599" y="143"/>
                  </a:cubicBezTo>
                  <a:cubicBezTo>
                    <a:pt x="601" y="134"/>
                    <a:pt x="608" y="134"/>
                    <a:pt x="614" y="135"/>
                  </a:cubicBezTo>
                  <a:cubicBezTo>
                    <a:pt x="620" y="135"/>
                    <a:pt x="627" y="137"/>
                    <a:pt x="627" y="144"/>
                  </a:cubicBezTo>
                  <a:cubicBezTo>
                    <a:pt x="628" y="152"/>
                    <a:pt x="623" y="156"/>
                    <a:pt x="617" y="158"/>
                  </a:cubicBezTo>
                  <a:cubicBezTo>
                    <a:pt x="607" y="162"/>
                    <a:pt x="597" y="165"/>
                    <a:pt x="589" y="173"/>
                  </a:cubicBezTo>
                  <a:cubicBezTo>
                    <a:pt x="586" y="176"/>
                    <a:pt x="582" y="177"/>
                    <a:pt x="578" y="175"/>
                  </a:cubicBezTo>
                  <a:cubicBezTo>
                    <a:pt x="568" y="171"/>
                    <a:pt x="558" y="173"/>
                    <a:pt x="548" y="171"/>
                  </a:cubicBezTo>
                  <a:cubicBezTo>
                    <a:pt x="545" y="170"/>
                    <a:pt x="542" y="170"/>
                    <a:pt x="541" y="173"/>
                  </a:cubicBezTo>
                  <a:cubicBezTo>
                    <a:pt x="539" y="176"/>
                    <a:pt x="540" y="179"/>
                    <a:pt x="542" y="181"/>
                  </a:cubicBezTo>
                  <a:cubicBezTo>
                    <a:pt x="546" y="187"/>
                    <a:pt x="552" y="190"/>
                    <a:pt x="559" y="190"/>
                  </a:cubicBezTo>
                  <a:cubicBezTo>
                    <a:pt x="569" y="192"/>
                    <a:pt x="579" y="195"/>
                    <a:pt x="585" y="204"/>
                  </a:cubicBezTo>
                  <a:cubicBezTo>
                    <a:pt x="588" y="209"/>
                    <a:pt x="590" y="213"/>
                    <a:pt x="587" y="218"/>
                  </a:cubicBezTo>
                  <a:cubicBezTo>
                    <a:pt x="583" y="222"/>
                    <a:pt x="578" y="222"/>
                    <a:pt x="574" y="220"/>
                  </a:cubicBezTo>
                  <a:cubicBezTo>
                    <a:pt x="560" y="211"/>
                    <a:pt x="544" y="205"/>
                    <a:pt x="528" y="205"/>
                  </a:cubicBezTo>
                  <a:cubicBezTo>
                    <a:pt x="527" y="205"/>
                    <a:pt x="525" y="204"/>
                    <a:pt x="524" y="203"/>
                  </a:cubicBezTo>
                  <a:cubicBezTo>
                    <a:pt x="509" y="196"/>
                    <a:pt x="508" y="196"/>
                    <a:pt x="505" y="213"/>
                  </a:cubicBezTo>
                  <a:cubicBezTo>
                    <a:pt x="505" y="214"/>
                    <a:pt x="505" y="215"/>
                    <a:pt x="504" y="215"/>
                  </a:cubicBezTo>
                  <a:cubicBezTo>
                    <a:pt x="503" y="221"/>
                    <a:pt x="498" y="221"/>
                    <a:pt x="494" y="220"/>
                  </a:cubicBezTo>
                  <a:cubicBezTo>
                    <a:pt x="486" y="217"/>
                    <a:pt x="475" y="222"/>
                    <a:pt x="472" y="211"/>
                  </a:cubicBezTo>
                  <a:cubicBezTo>
                    <a:pt x="470" y="205"/>
                    <a:pt x="475" y="202"/>
                    <a:pt x="480" y="199"/>
                  </a:cubicBezTo>
                  <a:cubicBezTo>
                    <a:pt x="483" y="198"/>
                    <a:pt x="487" y="198"/>
                    <a:pt x="486" y="194"/>
                  </a:cubicBezTo>
                  <a:cubicBezTo>
                    <a:pt x="485" y="190"/>
                    <a:pt x="481" y="189"/>
                    <a:pt x="478" y="189"/>
                  </a:cubicBezTo>
                  <a:cubicBezTo>
                    <a:pt x="474" y="188"/>
                    <a:pt x="469" y="189"/>
                    <a:pt x="465" y="190"/>
                  </a:cubicBezTo>
                  <a:cubicBezTo>
                    <a:pt x="460" y="192"/>
                    <a:pt x="455" y="192"/>
                    <a:pt x="450" y="191"/>
                  </a:cubicBezTo>
                  <a:cubicBezTo>
                    <a:pt x="437" y="188"/>
                    <a:pt x="430" y="194"/>
                    <a:pt x="431" y="206"/>
                  </a:cubicBezTo>
                  <a:cubicBezTo>
                    <a:pt x="432" y="211"/>
                    <a:pt x="431" y="214"/>
                    <a:pt x="426" y="215"/>
                  </a:cubicBezTo>
                  <a:cubicBezTo>
                    <a:pt x="421" y="217"/>
                    <a:pt x="414" y="220"/>
                    <a:pt x="409" y="216"/>
                  </a:cubicBezTo>
                  <a:cubicBezTo>
                    <a:pt x="404" y="213"/>
                    <a:pt x="406" y="209"/>
                    <a:pt x="407" y="205"/>
                  </a:cubicBezTo>
                  <a:cubicBezTo>
                    <a:pt x="407" y="203"/>
                    <a:pt x="408" y="202"/>
                    <a:pt x="408" y="201"/>
                  </a:cubicBezTo>
                  <a:cubicBezTo>
                    <a:pt x="411" y="196"/>
                    <a:pt x="410" y="192"/>
                    <a:pt x="405" y="189"/>
                  </a:cubicBezTo>
                  <a:cubicBezTo>
                    <a:pt x="402" y="187"/>
                    <a:pt x="398" y="186"/>
                    <a:pt x="395" y="189"/>
                  </a:cubicBezTo>
                  <a:cubicBezTo>
                    <a:pt x="391" y="193"/>
                    <a:pt x="391" y="198"/>
                    <a:pt x="394" y="202"/>
                  </a:cubicBezTo>
                  <a:cubicBezTo>
                    <a:pt x="400" y="210"/>
                    <a:pt x="399" y="218"/>
                    <a:pt x="395" y="226"/>
                  </a:cubicBezTo>
                  <a:cubicBezTo>
                    <a:pt x="390" y="235"/>
                    <a:pt x="384" y="237"/>
                    <a:pt x="376" y="230"/>
                  </a:cubicBezTo>
                  <a:cubicBezTo>
                    <a:pt x="369" y="224"/>
                    <a:pt x="363" y="222"/>
                    <a:pt x="353" y="223"/>
                  </a:cubicBezTo>
                  <a:cubicBezTo>
                    <a:pt x="343" y="225"/>
                    <a:pt x="341" y="222"/>
                    <a:pt x="339" y="208"/>
                  </a:cubicBezTo>
                  <a:cubicBezTo>
                    <a:pt x="334" y="224"/>
                    <a:pt x="324" y="229"/>
                    <a:pt x="310" y="228"/>
                  </a:cubicBezTo>
                  <a:cubicBezTo>
                    <a:pt x="305" y="228"/>
                    <a:pt x="301" y="231"/>
                    <a:pt x="301" y="237"/>
                  </a:cubicBezTo>
                  <a:cubicBezTo>
                    <a:pt x="302" y="242"/>
                    <a:pt x="306" y="243"/>
                    <a:pt x="310" y="243"/>
                  </a:cubicBezTo>
                  <a:cubicBezTo>
                    <a:pt x="320" y="243"/>
                    <a:pt x="330" y="247"/>
                    <a:pt x="341" y="243"/>
                  </a:cubicBezTo>
                  <a:cubicBezTo>
                    <a:pt x="345" y="242"/>
                    <a:pt x="349" y="242"/>
                    <a:pt x="346" y="236"/>
                  </a:cubicBezTo>
                  <a:cubicBezTo>
                    <a:pt x="343" y="232"/>
                    <a:pt x="345" y="228"/>
                    <a:pt x="349" y="225"/>
                  </a:cubicBezTo>
                  <a:cubicBezTo>
                    <a:pt x="354" y="222"/>
                    <a:pt x="357" y="225"/>
                    <a:pt x="361" y="228"/>
                  </a:cubicBezTo>
                  <a:cubicBezTo>
                    <a:pt x="363" y="231"/>
                    <a:pt x="365" y="233"/>
                    <a:pt x="367" y="236"/>
                  </a:cubicBezTo>
                  <a:cubicBezTo>
                    <a:pt x="372" y="242"/>
                    <a:pt x="386" y="245"/>
                    <a:pt x="391" y="240"/>
                  </a:cubicBezTo>
                  <a:cubicBezTo>
                    <a:pt x="400" y="230"/>
                    <a:pt x="410" y="234"/>
                    <a:pt x="420" y="237"/>
                  </a:cubicBezTo>
                  <a:cubicBezTo>
                    <a:pt x="427" y="240"/>
                    <a:pt x="433" y="246"/>
                    <a:pt x="438" y="251"/>
                  </a:cubicBezTo>
                  <a:cubicBezTo>
                    <a:pt x="442" y="256"/>
                    <a:pt x="441" y="262"/>
                    <a:pt x="435" y="266"/>
                  </a:cubicBezTo>
                  <a:cubicBezTo>
                    <a:pt x="429" y="269"/>
                    <a:pt x="422" y="273"/>
                    <a:pt x="414" y="272"/>
                  </a:cubicBezTo>
                  <a:cubicBezTo>
                    <a:pt x="415" y="277"/>
                    <a:pt x="420" y="278"/>
                    <a:pt x="421" y="281"/>
                  </a:cubicBezTo>
                  <a:cubicBezTo>
                    <a:pt x="423" y="284"/>
                    <a:pt x="424" y="287"/>
                    <a:pt x="422" y="290"/>
                  </a:cubicBezTo>
                  <a:cubicBezTo>
                    <a:pt x="420" y="293"/>
                    <a:pt x="417" y="294"/>
                    <a:pt x="414" y="293"/>
                  </a:cubicBezTo>
                  <a:cubicBezTo>
                    <a:pt x="408" y="293"/>
                    <a:pt x="402" y="290"/>
                    <a:pt x="399" y="284"/>
                  </a:cubicBezTo>
                  <a:cubicBezTo>
                    <a:pt x="394" y="276"/>
                    <a:pt x="388" y="271"/>
                    <a:pt x="378" y="274"/>
                  </a:cubicBezTo>
                  <a:cubicBezTo>
                    <a:pt x="372" y="275"/>
                    <a:pt x="367" y="268"/>
                    <a:pt x="360" y="271"/>
                  </a:cubicBezTo>
                  <a:cubicBezTo>
                    <a:pt x="359" y="272"/>
                    <a:pt x="357" y="272"/>
                    <a:pt x="355" y="274"/>
                  </a:cubicBezTo>
                  <a:cubicBezTo>
                    <a:pt x="359" y="278"/>
                    <a:pt x="362" y="283"/>
                    <a:pt x="362" y="289"/>
                  </a:cubicBezTo>
                  <a:cubicBezTo>
                    <a:pt x="368" y="286"/>
                    <a:pt x="373" y="281"/>
                    <a:pt x="379" y="279"/>
                  </a:cubicBezTo>
                  <a:cubicBezTo>
                    <a:pt x="385" y="277"/>
                    <a:pt x="392" y="276"/>
                    <a:pt x="397" y="282"/>
                  </a:cubicBezTo>
                  <a:cubicBezTo>
                    <a:pt x="401" y="288"/>
                    <a:pt x="402" y="301"/>
                    <a:pt x="397" y="306"/>
                  </a:cubicBezTo>
                  <a:cubicBezTo>
                    <a:pt x="394" y="309"/>
                    <a:pt x="391" y="313"/>
                    <a:pt x="390" y="318"/>
                  </a:cubicBezTo>
                  <a:cubicBezTo>
                    <a:pt x="389" y="322"/>
                    <a:pt x="386" y="325"/>
                    <a:pt x="381" y="325"/>
                  </a:cubicBezTo>
                  <a:cubicBezTo>
                    <a:pt x="377" y="325"/>
                    <a:pt x="374" y="323"/>
                    <a:pt x="372" y="320"/>
                  </a:cubicBezTo>
                  <a:cubicBezTo>
                    <a:pt x="370" y="317"/>
                    <a:pt x="370" y="315"/>
                    <a:pt x="369" y="312"/>
                  </a:cubicBezTo>
                  <a:cubicBezTo>
                    <a:pt x="362" y="299"/>
                    <a:pt x="353" y="298"/>
                    <a:pt x="342" y="309"/>
                  </a:cubicBezTo>
                  <a:cubicBezTo>
                    <a:pt x="340" y="312"/>
                    <a:pt x="338" y="315"/>
                    <a:pt x="335" y="316"/>
                  </a:cubicBezTo>
                  <a:cubicBezTo>
                    <a:pt x="327" y="320"/>
                    <a:pt x="320" y="316"/>
                    <a:pt x="319" y="307"/>
                  </a:cubicBezTo>
                  <a:cubicBezTo>
                    <a:pt x="319" y="297"/>
                    <a:pt x="315" y="293"/>
                    <a:pt x="303" y="293"/>
                  </a:cubicBezTo>
                  <a:cubicBezTo>
                    <a:pt x="278" y="293"/>
                    <a:pt x="278" y="293"/>
                    <a:pt x="283" y="268"/>
                  </a:cubicBezTo>
                  <a:cubicBezTo>
                    <a:pt x="284" y="265"/>
                    <a:pt x="284" y="262"/>
                    <a:pt x="280" y="262"/>
                  </a:cubicBezTo>
                  <a:cubicBezTo>
                    <a:pt x="274" y="261"/>
                    <a:pt x="268" y="258"/>
                    <a:pt x="263" y="265"/>
                  </a:cubicBezTo>
                  <a:cubicBezTo>
                    <a:pt x="263" y="266"/>
                    <a:pt x="263" y="267"/>
                    <a:pt x="263" y="268"/>
                  </a:cubicBezTo>
                  <a:cubicBezTo>
                    <a:pt x="256" y="290"/>
                    <a:pt x="244" y="295"/>
                    <a:pt x="225" y="281"/>
                  </a:cubicBezTo>
                  <a:cubicBezTo>
                    <a:pt x="222" y="278"/>
                    <a:pt x="220" y="271"/>
                    <a:pt x="215" y="274"/>
                  </a:cubicBezTo>
                  <a:cubicBezTo>
                    <a:pt x="210" y="277"/>
                    <a:pt x="212" y="283"/>
                    <a:pt x="211" y="288"/>
                  </a:cubicBezTo>
                  <a:cubicBezTo>
                    <a:pt x="210" y="291"/>
                    <a:pt x="210" y="295"/>
                    <a:pt x="214" y="296"/>
                  </a:cubicBezTo>
                  <a:cubicBezTo>
                    <a:pt x="222" y="300"/>
                    <a:pt x="225" y="307"/>
                    <a:pt x="230" y="313"/>
                  </a:cubicBezTo>
                  <a:cubicBezTo>
                    <a:pt x="235" y="319"/>
                    <a:pt x="242" y="321"/>
                    <a:pt x="249" y="321"/>
                  </a:cubicBezTo>
                  <a:cubicBezTo>
                    <a:pt x="257" y="321"/>
                    <a:pt x="262" y="324"/>
                    <a:pt x="266" y="331"/>
                  </a:cubicBezTo>
                  <a:cubicBezTo>
                    <a:pt x="269" y="338"/>
                    <a:pt x="275" y="341"/>
                    <a:pt x="282" y="339"/>
                  </a:cubicBezTo>
                  <a:cubicBezTo>
                    <a:pt x="289" y="337"/>
                    <a:pt x="295" y="339"/>
                    <a:pt x="300" y="344"/>
                  </a:cubicBezTo>
                  <a:cubicBezTo>
                    <a:pt x="304" y="348"/>
                    <a:pt x="309" y="349"/>
                    <a:pt x="315" y="351"/>
                  </a:cubicBezTo>
                  <a:cubicBezTo>
                    <a:pt x="323" y="353"/>
                    <a:pt x="330" y="357"/>
                    <a:pt x="329" y="367"/>
                  </a:cubicBezTo>
                  <a:cubicBezTo>
                    <a:pt x="329" y="371"/>
                    <a:pt x="327" y="374"/>
                    <a:pt x="323" y="375"/>
                  </a:cubicBezTo>
                  <a:cubicBezTo>
                    <a:pt x="307" y="382"/>
                    <a:pt x="290" y="386"/>
                    <a:pt x="272" y="380"/>
                  </a:cubicBezTo>
                  <a:cubicBezTo>
                    <a:pt x="268" y="379"/>
                    <a:pt x="265" y="377"/>
                    <a:pt x="261" y="375"/>
                  </a:cubicBezTo>
                  <a:cubicBezTo>
                    <a:pt x="256" y="372"/>
                    <a:pt x="250" y="374"/>
                    <a:pt x="245" y="374"/>
                  </a:cubicBezTo>
                  <a:cubicBezTo>
                    <a:pt x="238" y="373"/>
                    <a:pt x="229" y="373"/>
                    <a:pt x="231" y="361"/>
                  </a:cubicBezTo>
                  <a:cubicBezTo>
                    <a:pt x="232" y="355"/>
                    <a:pt x="227" y="354"/>
                    <a:pt x="223" y="353"/>
                  </a:cubicBezTo>
                  <a:cubicBezTo>
                    <a:pt x="213" y="351"/>
                    <a:pt x="202" y="352"/>
                    <a:pt x="191" y="349"/>
                  </a:cubicBezTo>
                  <a:cubicBezTo>
                    <a:pt x="186" y="348"/>
                    <a:pt x="182" y="355"/>
                    <a:pt x="176" y="356"/>
                  </a:cubicBezTo>
                  <a:cubicBezTo>
                    <a:pt x="174" y="357"/>
                    <a:pt x="172" y="357"/>
                    <a:pt x="169" y="357"/>
                  </a:cubicBezTo>
                  <a:cubicBezTo>
                    <a:pt x="163" y="356"/>
                    <a:pt x="157" y="355"/>
                    <a:pt x="151" y="357"/>
                  </a:cubicBezTo>
                  <a:cubicBezTo>
                    <a:pt x="147" y="358"/>
                    <a:pt x="143" y="358"/>
                    <a:pt x="141" y="354"/>
                  </a:cubicBezTo>
                  <a:cubicBezTo>
                    <a:pt x="139" y="349"/>
                    <a:pt x="142" y="346"/>
                    <a:pt x="145" y="344"/>
                  </a:cubicBezTo>
                  <a:cubicBezTo>
                    <a:pt x="150" y="338"/>
                    <a:pt x="156" y="335"/>
                    <a:pt x="164" y="339"/>
                  </a:cubicBezTo>
                  <a:cubicBezTo>
                    <a:pt x="167" y="341"/>
                    <a:pt x="170" y="340"/>
                    <a:pt x="172" y="336"/>
                  </a:cubicBezTo>
                  <a:cubicBezTo>
                    <a:pt x="176" y="328"/>
                    <a:pt x="167" y="313"/>
                    <a:pt x="158" y="313"/>
                  </a:cubicBezTo>
                  <a:cubicBezTo>
                    <a:pt x="151" y="313"/>
                    <a:pt x="144" y="315"/>
                    <a:pt x="138" y="318"/>
                  </a:cubicBezTo>
                  <a:cubicBezTo>
                    <a:pt x="112" y="329"/>
                    <a:pt x="89" y="321"/>
                    <a:pt x="68" y="305"/>
                  </a:cubicBezTo>
                  <a:cubicBezTo>
                    <a:pt x="61" y="300"/>
                    <a:pt x="59" y="293"/>
                    <a:pt x="61" y="283"/>
                  </a:cubicBezTo>
                  <a:cubicBezTo>
                    <a:pt x="64" y="273"/>
                    <a:pt x="64" y="262"/>
                    <a:pt x="69" y="252"/>
                  </a:cubicBezTo>
                  <a:cubicBezTo>
                    <a:pt x="73" y="245"/>
                    <a:pt x="68" y="240"/>
                    <a:pt x="59" y="240"/>
                  </a:cubicBezTo>
                  <a:cubicBezTo>
                    <a:pt x="57" y="241"/>
                    <a:pt x="55" y="241"/>
                    <a:pt x="53" y="241"/>
                  </a:cubicBezTo>
                  <a:cubicBezTo>
                    <a:pt x="47" y="242"/>
                    <a:pt x="41" y="241"/>
                    <a:pt x="39" y="235"/>
                  </a:cubicBezTo>
                  <a:cubicBezTo>
                    <a:pt x="36" y="228"/>
                    <a:pt x="40" y="224"/>
                    <a:pt x="45" y="221"/>
                  </a:cubicBezTo>
                  <a:cubicBezTo>
                    <a:pt x="51" y="217"/>
                    <a:pt x="53" y="208"/>
                    <a:pt x="61" y="207"/>
                  </a:cubicBezTo>
                  <a:cubicBezTo>
                    <a:pt x="70" y="205"/>
                    <a:pt x="73" y="215"/>
                    <a:pt x="79" y="218"/>
                  </a:cubicBezTo>
                  <a:cubicBezTo>
                    <a:pt x="85" y="221"/>
                    <a:pt x="91" y="226"/>
                    <a:pt x="97" y="229"/>
                  </a:cubicBezTo>
                  <a:cubicBezTo>
                    <a:pt x="101" y="231"/>
                    <a:pt x="108" y="233"/>
                    <a:pt x="106" y="224"/>
                  </a:cubicBezTo>
                  <a:cubicBezTo>
                    <a:pt x="105" y="214"/>
                    <a:pt x="110" y="215"/>
                    <a:pt x="115" y="219"/>
                  </a:cubicBezTo>
                  <a:cubicBezTo>
                    <a:pt x="124" y="226"/>
                    <a:pt x="133" y="228"/>
                    <a:pt x="144" y="226"/>
                  </a:cubicBezTo>
                  <a:cubicBezTo>
                    <a:pt x="146" y="226"/>
                    <a:pt x="149" y="227"/>
                    <a:pt x="150" y="224"/>
                  </a:cubicBezTo>
                  <a:cubicBezTo>
                    <a:pt x="150" y="221"/>
                    <a:pt x="149" y="219"/>
                    <a:pt x="146" y="218"/>
                  </a:cubicBezTo>
                  <a:cubicBezTo>
                    <a:pt x="138" y="216"/>
                    <a:pt x="132" y="212"/>
                    <a:pt x="133" y="203"/>
                  </a:cubicBezTo>
                  <a:cubicBezTo>
                    <a:pt x="133" y="202"/>
                    <a:pt x="134" y="201"/>
                    <a:pt x="135" y="200"/>
                  </a:cubicBezTo>
                  <a:cubicBezTo>
                    <a:pt x="148" y="203"/>
                    <a:pt x="161" y="206"/>
                    <a:pt x="170" y="216"/>
                  </a:cubicBezTo>
                  <a:cubicBezTo>
                    <a:pt x="183" y="231"/>
                    <a:pt x="202" y="228"/>
                    <a:pt x="209" y="209"/>
                  </a:cubicBezTo>
                  <a:cubicBezTo>
                    <a:pt x="212" y="200"/>
                    <a:pt x="216" y="194"/>
                    <a:pt x="224" y="189"/>
                  </a:cubicBezTo>
                  <a:cubicBezTo>
                    <a:pt x="230" y="186"/>
                    <a:pt x="229" y="180"/>
                    <a:pt x="222" y="176"/>
                  </a:cubicBezTo>
                  <a:cubicBezTo>
                    <a:pt x="203" y="165"/>
                    <a:pt x="184" y="153"/>
                    <a:pt x="168" y="137"/>
                  </a:cubicBezTo>
                  <a:cubicBezTo>
                    <a:pt x="164" y="133"/>
                    <a:pt x="161" y="129"/>
                    <a:pt x="157" y="124"/>
                  </a:cubicBezTo>
                  <a:cubicBezTo>
                    <a:pt x="150" y="132"/>
                    <a:pt x="139" y="135"/>
                    <a:pt x="136" y="147"/>
                  </a:cubicBezTo>
                  <a:cubicBezTo>
                    <a:pt x="135" y="152"/>
                    <a:pt x="130" y="156"/>
                    <a:pt x="124" y="157"/>
                  </a:cubicBezTo>
                  <a:cubicBezTo>
                    <a:pt x="108" y="158"/>
                    <a:pt x="92" y="160"/>
                    <a:pt x="78" y="148"/>
                  </a:cubicBezTo>
                  <a:cubicBezTo>
                    <a:pt x="73" y="145"/>
                    <a:pt x="68" y="145"/>
                    <a:pt x="63" y="144"/>
                  </a:cubicBezTo>
                  <a:cubicBezTo>
                    <a:pt x="49" y="144"/>
                    <a:pt x="34" y="147"/>
                    <a:pt x="22" y="137"/>
                  </a:cubicBezTo>
                  <a:cubicBezTo>
                    <a:pt x="19" y="135"/>
                    <a:pt x="16" y="136"/>
                    <a:pt x="13" y="137"/>
                  </a:cubicBezTo>
                  <a:cubicBezTo>
                    <a:pt x="9" y="138"/>
                    <a:pt x="6" y="141"/>
                    <a:pt x="2" y="139"/>
                  </a:cubicBezTo>
                  <a:cubicBezTo>
                    <a:pt x="0" y="136"/>
                    <a:pt x="1" y="133"/>
                    <a:pt x="4" y="131"/>
                  </a:cubicBezTo>
                  <a:cubicBezTo>
                    <a:pt x="7" y="129"/>
                    <a:pt x="11" y="127"/>
                    <a:pt x="14" y="124"/>
                  </a:cubicBezTo>
                  <a:cubicBezTo>
                    <a:pt x="22" y="120"/>
                    <a:pt x="27" y="120"/>
                    <a:pt x="33" y="128"/>
                  </a:cubicBezTo>
                  <a:cubicBezTo>
                    <a:pt x="40" y="138"/>
                    <a:pt x="51" y="137"/>
                    <a:pt x="61" y="135"/>
                  </a:cubicBezTo>
                  <a:cubicBezTo>
                    <a:pt x="72" y="133"/>
                    <a:pt x="81" y="132"/>
                    <a:pt x="89" y="142"/>
                  </a:cubicBezTo>
                  <a:cubicBezTo>
                    <a:pt x="95" y="150"/>
                    <a:pt x="118" y="149"/>
                    <a:pt x="126" y="143"/>
                  </a:cubicBezTo>
                  <a:cubicBezTo>
                    <a:pt x="129" y="140"/>
                    <a:pt x="130" y="136"/>
                    <a:pt x="130" y="132"/>
                  </a:cubicBezTo>
                  <a:cubicBezTo>
                    <a:pt x="129" y="126"/>
                    <a:pt x="133" y="123"/>
                    <a:pt x="139" y="121"/>
                  </a:cubicBezTo>
                  <a:cubicBezTo>
                    <a:pt x="148" y="117"/>
                    <a:pt x="156" y="110"/>
                    <a:pt x="167" y="110"/>
                  </a:cubicBezTo>
                  <a:cubicBezTo>
                    <a:pt x="172" y="110"/>
                    <a:pt x="174" y="104"/>
                    <a:pt x="174" y="99"/>
                  </a:cubicBezTo>
                  <a:cubicBezTo>
                    <a:pt x="175" y="94"/>
                    <a:pt x="171" y="90"/>
                    <a:pt x="166" y="90"/>
                  </a:cubicBezTo>
                  <a:cubicBezTo>
                    <a:pt x="155" y="88"/>
                    <a:pt x="148" y="82"/>
                    <a:pt x="145" y="71"/>
                  </a:cubicBezTo>
                  <a:cubicBezTo>
                    <a:pt x="145" y="70"/>
                    <a:pt x="144" y="70"/>
                    <a:pt x="144" y="69"/>
                  </a:cubicBezTo>
                  <a:cubicBezTo>
                    <a:pt x="133" y="62"/>
                    <a:pt x="127" y="54"/>
                    <a:pt x="132" y="40"/>
                  </a:cubicBezTo>
                  <a:cubicBezTo>
                    <a:pt x="134" y="35"/>
                    <a:pt x="128" y="30"/>
                    <a:pt x="122" y="28"/>
                  </a:cubicBezTo>
                  <a:cubicBezTo>
                    <a:pt x="113" y="27"/>
                    <a:pt x="104" y="24"/>
                    <a:pt x="96" y="23"/>
                  </a:cubicBezTo>
                  <a:cubicBezTo>
                    <a:pt x="92" y="22"/>
                    <a:pt x="86" y="22"/>
                    <a:pt x="86" y="17"/>
                  </a:cubicBezTo>
                  <a:cubicBezTo>
                    <a:pt x="85" y="11"/>
                    <a:pt x="91" y="11"/>
                    <a:pt x="95" y="9"/>
                  </a:cubicBezTo>
                  <a:close/>
                </a:path>
              </a:pathLst>
            </a:custGeom>
            <a:solidFill>
              <a:srgbClr val="F7B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7CB6E681-95C7-9AA0-90C8-56AFE8C16687}"/>
                </a:ext>
              </a:extLst>
            </p:cNvPr>
            <p:cNvSpPr/>
            <p:nvPr/>
          </p:nvSpPr>
          <p:spPr bwMode="auto">
            <a:xfrm>
              <a:off x="5522913" y="4521200"/>
              <a:ext cx="3621088" cy="3098798"/>
            </a:xfrm>
            <a:custGeom>
              <a:avLst/>
              <a:gdLst>
                <a:gd name="T0" fmla="*/ 91 w 575"/>
                <a:gd name="T1" fmla="*/ 287 h 482"/>
                <a:gd name="T2" fmla="*/ 44 w 575"/>
                <a:gd name="T3" fmla="*/ 265 h 482"/>
                <a:gd name="T4" fmla="*/ 0 w 575"/>
                <a:gd name="T5" fmla="*/ 236 h 482"/>
                <a:gd name="T6" fmla="*/ 28 w 575"/>
                <a:gd name="T7" fmla="*/ 224 h 482"/>
                <a:gd name="T8" fmla="*/ 85 w 575"/>
                <a:gd name="T9" fmla="*/ 202 h 482"/>
                <a:gd name="T10" fmla="*/ 110 w 575"/>
                <a:gd name="T11" fmla="*/ 234 h 482"/>
                <a:gd name="T12" fmla="*/ 130 w 575"/>
                <a:gd name="T13" fmla="*/ 252 h 482"/>
                <a:gd name="T14" fmla="*/ 174 w 575"/>
                <a:gd name="T15" fmla="*/ 264 h 482"/>
                <a:gd name="T16" fmla="*/ 189 w 575"/>
                <a:gd name="T17" fmla="*/ 226 h 482"/>
                <a:gd name="T18" fmla="*/ 152 w 575"/>
                <a:gd name="T19" fmla="*/ 235 h 482"/>
                <a:gd name="T20" fmla="*/ 142 w 575"/>
                <a:gd name="T21" fmla="*/ 214 h 482"/>
                <a:gd name="T22" fmla="*/ 170 w 575"/>
                <a:gd name="T23" fmla="*/ 212 h 482"/>
                <a:gd name="T24" fmla="*/ 213 w 575"/>
                <a:gd name="T25" fmla="*/ 230 h 482"/>
                <a:gd name="T26" fmla="*/ 212 w 575"/>
                <a:gd name="T27" fmla="*/ 209 h 482"/>
                <a:gd name="T28" fmla="*/ 195 w 575"/>
                <a:gd name="T29" fmla="*/ 177 h 482"/>
                <a:gd name="T30" fmla="*/ 157 w 575"/>
                <a:gd name="T31" fmla="*/ 179 h 482"/>
                <a:gd name="T32" fmla="*/ 142 w 575"/>
                <a:gd name="T33" fmla="*/ 178 h 482"/>
                <a:gd name="T34" fmla="*/ 91 w 575"/>
                <a:gd name="T35" fmla="*/ 180 h 482"/>
                <a:gd name="T36" fmla="*/ 126 w 575"/>
                <a:gd name="T37" fmla="*/ 155 h 482"/>
                <a:gd name="T38" fmla="*/ 138 w 575"/>
                <a:gd name="T39" fmla="*/ 153 h 482"/>
                <a:gd name="T40" fmla="*/ 168 w 575"/>
                <a:gd name="T41" fmla="*/ 166 h 482"/>
                <a:gd name="T42" fmla="*/ 182 w 575"/>
                <a:gd name="T43" fmla="*/ 139 h 482"/>
                <a:gd name="T44" fmla="*/ 204 w 575"/>
                <a:gd name="T45" fmla="*/ 144 h 482"/>
                <a:gd name="T46" fmla="*/ 220 w 575"/>
                <a:gd name="T47" fmla="*/ 144 h 482"/>
                <a:gd name="T48" fmla="*/ 260 w 575"/>
                <a:gd name="T49" fmla="*/ 128 h 482"/>
                <a:gd name="T50" fmla="*/ 276 w 575"/>
                <a:gd name="T51" fmla="*/ 143 h 482"/>
                <a:gd name="T52" fmla="*/ 293 w 575"/>
                <a:gd name="T53" fmla="*/ 158 h 482"/>
                <a:gd name="T54" fmla="*/ 315 w 575"/>
                <a:gd name="T55" fmla="*/ 140 h 482"/>
                <a:gd name="T56" fmla="*/ 378 w 575"/>
                <a:gd name="T57" fmla="*/ 158 h 482"/>
                <a:gd name="T58" fmla="*/ 330 w 575"/>
                <a:gd name="T59" fmla="*/ 122 h 482"/>
                <a:gd name="T60" fmla="*/ 373 w 575"/>
                <a:gd name="T61" fmla="*/ 114 h 482"/>
                <a:gd name="T62" fmla="*/ 418 w 575"/>
                <a:gd name="T63" fmla="*/ 84 h 482"/>
                <a:gd name="T64" fmla="*/ 394 w 575"/>
                <a:gd name="T65" fmla="*/ 91 h 482"/>
                <a:gd name="T66" fmla="*/ 323 w 575"/>
                <a:gd name="T67" fmla="*/ 69 h 482"/>
                <a:gd name="T68" fmla="*/ 359 w 575"/>
                <a:gd name="T69" fmla="*/ 34 h 482"/>
                <a:gd name="T70" fmla="*/ 403 w 575"/>
                <a:gd name="T71" fmla="*/ 13 h 482"/>
                <a:gd name="T72" fmla="*/ 488 w 575"/>
                <a:gd name="T73" fmla="*/ 6 h 482"/>
                <a:gd name="T74" fmla="*/ 534 w 575"/>
                <a:gd name="T75" fmla="*/ 51 h 482"/>
                <a:gd name="T76" fmla="*/ 566 w 575"/>
                <a:gd name="T77" fmla="*/ 101 h 482"/>
                <a:gd name="T78" fmla="*/ 469 w 575"/>
                <a:gd name="T79" fmla="*/ 148 h 482"/>
                <a:gd name="T80" fmla="*/ 409 w 575"/>
                <a:gd name="T81" fmla="*/ 161 h 482"/>
                <a:gd name="T82" fmla="*/ 419 w 575"/>
                <a:gd name="T83" fmla="*/ 208 h 482"/>
                <a:gd name="T84" fmla="*/ 401 w 575"/>
                <a:gd name="T85" fmla="*/ 235 h 482"/>
                <a:gd name="T86" fmla="*/ 430 w 575"/>
                <a:gd name="T87" fmla="*/ 245 h 482"/>
                <a:gd name="T88" fmla="*/ 429 w 575"/>
                <a:gd name="T89" fmla="*/ 258 h 482"/>
                <a:gd name="T90" fmla="*/ 459 w 575"/>
                <a:gd name="T91" fmla="*/ 252 h 482"/>
                <a:gd name="T92" fmla="*/ 513 w 575"/>
                <a:gd name="T93" fmla="*/ 286 h 482"/>
                <a:gd name="T94" fmla="*/ 558 w 575"/>
                <a:gd name="T95" fmla="*/ 326 h 482"/>
                <a:gd name="T96" fmla="*/ 572 w 575"/>
                <a:gd name="T97" fmla="*/ 405 h 482"/>
                <a:gd name="T98" fmla="*/ 557 w 575"/>
                <a:gd name="T99" fmla="*/ 450 h 482"/>
                <a:gd name="T100" fmla="*/ 541 w 575"/>
                <a:gd name="T101" fmla="*/ 477 h 482"/>
                <a:gd name="T102" fmla="*/ 474 w 575"/>
                <a:gd name="T103" fmla="*/ 474 h 482"/>
                <a:gd name="T104" fmla="*/ 379 w 575"/>
                <a:gd name="T105" fmla="*/ 369 h 482"/>
                <a:gd name="T106" fmla="*/ 304 w 575"/>
                <a:gd name="T107" fmla="*/ 283 h 482"/>
                <a:gd name="T108" fmla="*/ 223 w 575"/>
                <a:gd name="T109" fmla="*/ 279 h 482"/>
                <a:gd name="T110" fmla="*/ 120 w 575"/>
                <a:gd name="T111" fmla="*/ 307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75" h="482">
                  <a:moveTo>
                    <a:pt x="120" y="307"/>
                  </a:moveTo>
                  <a:cubicBezTo>
                    <a:pt x="120" y="296"/>
                    <a:pt x="112" y="295"/>
                    <a:pt x="104" y="294"/>
                  </a:cubicBezTo>
                  <a:cubicBezTo>
                    <a:pt x="98" y="293"/>
                    <a:pt x="94" y="292"/>
                    <a:pt x="91" y="287"/>
                  </a:cubicBezTo>
                  <a:cubicBezTo>
                    <a:pt x="87" y="282"/>
                    <a:pt x="82" y="281"/>
                    <a:pt x="76" y="283"/>
                  </a:cubicBezTo>
                  <a:cubicBezTo>
                    <a:pt x="66" y="287"/>
                    <a:pt x="60" y="282"/>
                    <a:pt x="56" y="274"/>
                  </a:cubicBezTo>
                  <a:cubicBezTo>
                    <a:pt x="53" y="267"/>
                    <a:pt x="50" y="265"/>
                    <a:pt x="44" y="265"/>
                  </a:cubicBezTo>
                  <a:cubicBezTo>
                    <a:pt x="31" y="266"/>
                    <a:pt x="21" y="261"/>
                    <a:pt x="16" y="248"/>
                  </a:cubicBezTo>
                  <a:cubicBezTo>
                    <a:pt x="15" y="246"/>
                    <a:pt x="14" y="244"/>
                    <a:pt x="12" y="244"/>
                  </a:cubicBezTo>
                  <a:cubicBezTo>
                    <a:pt x="8" y="242"/>
                    <a:pt x="1" y="242"/>
                    <a:pt x="0" y="236"/>
                  </a:cubicBezTo>
                  <a:cubicBezTo>
                    <a:pt x="0" y="229"/>
                    <a:pt x="1" y="221"/>
                    <a:pt x="3" y="214"/>
                  </a:cubicBezTo>
                  <a:cubicBezTo>
                    <a:pt x="4" y="208"/>
                    <a:pt x="10" y="205"/>
                    <a:pt x="13" y="212"/>
                  </a:cubicBezTo>
                  <a:cubicBezTo>
                    <a:pt x="17" y="218"/>
                    <a:pt x="23" y="221"/>
                    <a:pt x="28" y="224"/>
                  </a:cubicBezTo>
                  <a:cubicBezTo>
                    <a:pt x="39" y="230"/>
                    <a:pt x="51" y="224"/>
                    <a:pt x="52" y="212"/>
                  </a:cubicBezTo>
                  <a:cubicBezTo>
                    <a:pt x="55" y="198"/>
                    <a:pt x="58" y="196"/>
                    <a:pt x="71" y="199"/>
                  </a:cubicBezTo>
                  <a:cubicBezTo>
                    <a:pt x="75" y="199"/>
                    <a:pt x="79" y="201"/>
                    <a:pt x="85" y="202"/>
                  </a:cubicBezTo>
                  <a:cubicBezTo>
                    <a:pt x="77" y="208"/>
                    <a:pt x="78" y="217"/>
                    <a:pt x="75" y="224"/>
                  </a:cubicBezTo>
                  <a:cubicBezTo>
                    <a:pt x="72" y="230"/>
                    <a:pt x="79" y="235"/>
                    <a:pt x="88" y="232"/>
                  </a:cubicBezTo>
                  <a:cubicBezTo>
                    <a:pt x="96" y="230"/>
                    <a:pt x="103" y="231"/>
                    <a:pt x="110" y="234"/>
                  </a:cubicBezTo>
                  <a:cubicBezTo>
                    <a:pt x="115" y="236"/>
                    <a:pt x="119" y="239"/>
                    <a:pt x="116" y="246"/>
                  </a:cubicBezTo>
                  <a:cubicBezTo>
                    <a:pt x="113" y="250"/>
                    <a:pt x="114" y="253"/>
                    <a:pt x="118" y="255"/>
                  </a:cubicBezTo>
                  <a:cubicBezTo>
                    <a:pt x="123" y="258"/>
                    <a:pt x="128" y="256"/>
                    <a:pt x="130" y="252"/>
                  </a:cubicBezTo>
                  <a:cubicBezTo>
                    <a:pt x="133" y="249"/>
                    <a:pt x="134" y="245"/>
                    <a:pt x="137" y="243"/>
                  </a:cubicBezTo>
                  <a:cubicBezTo>
                    <a:pt x="151" y="235"/>
                    <a:pt x="161" y="239"/>
                    <a:pt x="166" y="255"/>
                  </a:cubicBezTo>
                  <a:cubicBezTo>
                    <a:pt x="167" y="260"/>
                    <a:pt x="169" y="264"/>
                    <a:pt x="174" y="264"/>
                  </a:cubicBezTo>
                  <a:cubicBezTo>
                    <a:pt x="180" y="264"/>
                    <a:pt x="180" y="259"/>
                    <a:pt x="180" y="255"/>
                  </a:cubicBezTo>
                  <a:cubicBezTo>
                    <a:pt x="181" y="252"/>
                    <a:pt x="182" y="249"/>
                    <a:pt x="184" y="248"/>
                  </a:cubicBezTo>
                  <a:cubicBezTo>
                    <a:pt x="197" y="243"/>
                    <a:pt x="189" y="233"/>
                    <a:pt x="189" y="226"/>
                  </a:cubicBezTo>
                  <a:cubicBezTo>
                    <a:pt x="188" y="221"/>
                    <a:pt x="183" y="220"/>
                    <a:pt x="178" y="221"/>
                  </a:cubicBezTo>
                  <a:cubicBezTo>
                    <a:pt x="171" y="223"/>
                    <a:pt x="164" y="227"/>
                    <a:pt x="159" y="232"/>
                  </a:cubicBezTo>
                  <a:cubicBezTo>
                    <a:pt x="157" y="234"/>
                    <a:pt x="155" y="236"/>
                    <a:pt x="152" y="235"/>
                  </a:cubicBezTo>
                  <a:cubicBezTo>
                    <a:pt x="149" y="233"/>
                    <a:pt x="150" y="231"/>
                    <a:pt x="151" y="228"/>
                  </a:cubicBezTo>
                  <a:cubicBezTo>
                    <a:pt x="153" y="223"/>
                    <a:pt x="151" y="220"/>
                    <a:pt x="146" y="219"/>
                  </a:cubicBezTo>
                  <a:cubicBezTo>
                    <a:pt x="144" y="218"/>
                    <a:pt x="141" y="217"/>
                    <a:pt x="142" y="214"/>
                  </a:cubicBezTo>
                  <a:cubicBezTo>
                    <a:pt x="142" y="212"/>
                    <a:pt x="145" y="211"/>
                    <a:pt x="147" y="211"/>
                  </a:cubicBezTo>
                  <a:cubicBezTo>
                    <a:pt x="153" y="210"/>
                    <a:pt x="160" y="203"/>
                    <a:pt x="166" y="211"/>
                  </a:cubicBezTo>
                  <a:cubicBezTo>
                    <a:pt x="166" y="212"/>
                    <a:pt x="169" y="213"/>
                    <a:pt x="170" y="212"/>
                  </a:cubicBezTo>
                  <a:cubicBezTo>
                    <a:pt x="183" y="206"/>
                    <a:pt x="189" y="214"/>
                    <a:pt x="194" y="224"/>
                  </a:cubicBezTo>
                  <a:cubicBezTo>
                    <a:pt x="195" y="226"/>
                    <a:pt x="198" y="229"/>
                    <a:pt x="200" y="230"/>
                  </a:cubicBezTo>
                  <a:cubicBezTo>
                    <a:pt x="204" y="230"/>
                    <a:pt x="210" y="236"/>
                    <a:pt x="213" y="230"/>
                  </a:cubicBezTo>
                  <a:cubicBezTo>
                    <a:pt x="216" y="225"/>
                    <a:pt x="211" y="222"/>
                    <a:pt x="207" y="220"/>
                  </a:cubicBezTo>
                  <a:cubicBezTo>
                    <a:pt x="203" y="218"/>
                    <a:pt x="200" y="215"/>
                    <a:pt x="202" y="210"/>
                  </a:cubicBezTo>
                  <a:cubicBezTo>
                    <a:pt x="205" y="206"/>
                    <a:pt x="208" y="208"/>
                    <a:pt x="212" y="209"/>
                  </a:cubicBezTo>
                  <a:cubicBezTo>
                    <a:pt x="219" y="211"/>
                    <a:pt x="224" y="205"/>
                    <a:pt x="230" y="202"/>
                  </a:cubicBezTo>
                  <a:cubicBezTo>
                    <a:pt x="232" y="200"/>
                    <a:pt x="232" y="196"/>
                    <a:pt x="230" y="194"/>
                  </a:cubicBezTo>
                  <a:cubicBezTo>
                    <a:pt x="219" y="186"/>
                    <a:pt x="210" y="176"/>
                    <a:pt x="195" y="177"/>
                  </a:cubicBezTo>
                  <a:cubicBezTo>
                    <a:pt x="193" y="178"/>
                    <a:pt x="190" y="178"/>
                    <a:pt x="190" y="179"/>
                  </a:cubicBezTo>
                  <a:cubicBezTo>
                    <a:pt x="183" y="194"/>
                    <a:pt x="172" y="183"/>
                    <a:pt x="163" y="184"/>
                  </a:cubicBezTo>
                  <a:cubicBezTo>
                    <a:pt x="160" y="184"/>
                    <a:pt x="158" y="182"/>
                    <a:pt x="157" y="179"/>
                  </a:cubicBezTo>
                  <a:cubicBezTo>
                    <a:pt x="156" y="175"/>
                    <a:pt x="153" y="173"/>
                    <a:pt x="150" y="170"/>
                  </a:cubicBezTo>
                  <a:cubicBezTo>
                    <a:pt x="148" y="167"/>
                    <a:pt x="145" y="164"/>
                    <a:pt x="142" y="169"/>
                  </a:cubicBezTo>
                  <a:cubicBezTo>
                    <a:pt x="140" y="171"/>
                    <a:pt x="138" y="174"/>
                    <a:pt x="142" y="178"/>
                  </a:cubicBezTo>
                  <a:cubicBezTo>
                    <a:pt x="150" y="185"/>
                    <a:pt x="145" y="185"/>
                    <a:pt x="138" y="187"/>
                  </a:cubicBezTo>
                  <a:cubicBezTo>
                    <a:pt x="124" y="191"/>
                    <a:pt x="112" y="186"/>
                    <a:pt x="99" y="187"/>
                  </a:cubicBezTo>
                  <a:cubicBezTo>
                    <a:pt x="95" y="187"/>
                    <a:pt x="90" y="187"/>
                    <a:pt x="91" y="180"/>
                  </a:cubicBezTo>
                  <a:cubicBezTo>
                    <a:pt x="92" y="174"/>
                    <a:pt x="90" y="167"/>
                    <a:pt x="99" y="166"/>
                  </a:cubicBezTo>
                  <a:cubicBezTo>
                    <a:pt x="103" y="166"/>
                    <a:pt x="106" y="166"/>
                    <a:pt x="110" y="166"/>
                  </a:cubicBezTo>
                  <a:cubicBezTo>
                    <a:pt x="118" y="166"/>
                    <a:pt x="124" y="163"/>
                    <a:pt x="126" y="155"/>
                  </a:cubicBezTo>
                  <a:cubicBezTo>
                    <a:pt x="127" y="151"/>
                    <a:pt x="128" y="148"/>
                    <a:pt x="132" y="147"/>
                  </a:cubicBezTo>
                  <a:cubicBezTo>
                    <a:pt x="134" y="146"/>
                    <a:pt x="136" y="145"/>
                    <a:pt x="138" y="147"/>
                  </a:cubicBezTo>
                  <a:cubicBezTo>
                    <a:pt x="141" y="149"/>
                    <a:pt x="140" y="151"/>
                    <a:pt x="138" y="153"/>
                  </a:cubicBezTo>
                  <a:cubicBezTo>
                    <a:pt x="137" y="155"/>
                    <a:pt x="133" y="157"/>
                    <a:pt x="137" y="160"/>
                  </a:cubicBezTo>
                  <a:cubicBezTo>
                    <a:pt x="140" y="162"/>
                    <a:pt x="144" y="165"/>
                    <a:pt x="147" y="162"/>
                  </a:cubicBezTo>
                  <a:cubicBezTo>
                    <a:pt x="156" y="157"/>
                    <a:pt x="162" y="160"/>
                    <a:pt x="168" y="166"/>
                  </a:cubicBezTo>
                  <a:cubicBezTo>
                    <a:pt x="172" y="170"/>
                    <a:pt x="176" y="176"/>
                    <a:pt x="182" y="171"/>
                  </a:cubicBezTo>
                  <a:cubicBezTo>
                    <a:pt x="188" y="167"/>
                    <a:pt x="190" y="153"/>
                    <a:pt x="186" y="148"/>
                  </a:cubicBezTo>
                  <a:cubicBezTo>
                    <a:pt x="185" y="145"/>
                    <a:pt x="180" y="144"/>
                    <a:pt x="182" y="139"/>
                  </a:cubicBezTo>
                  <a:cubicBezTo>
                    <a:pt x="183" y="134"/>
                    <a:pt x="180" y="127"/>
                    <a:pt x="188" y="125"/>
                  </a:cubicBezTo>
                  <a:cubicBezTo>
                    <a:pt x="196" y="123"/>
                    <a:pt x="201" y="128"/>
                    <a:pt x="206" y="133"/>
                  </a:cubicBezTo>
                  <a:cubicBezTo>
                    <a:pt x="210" y="137"/>
                    <a:pt x="206" y="140"/>
                    <a:pt x="204" y="144"/>
                  </a:cubicBezTo>
                  <a:cubicBezTo>
                    <a:pt x="202" y="148"/>
                    <a:pt x="198" y="153"/>
                    <a:pt x="203" y="155"/>
                  </a:cubicBezTo>
                  <a:cubicBezTo>
                    <a:pt x="209" y="158"/>
                    <a:pt x="215" y="155"/>
                    <a:pt x="221" y="153"/>
                  </a:cubicBezTo>
                  <a:cubicBezTo>
                    <a:pt x="225" y="151"/>
                    <a:pt x="222" y="147"/>
                    <a:pt x="220" y="144"/>
                  </a:cubicBezTo>
                  <a:cubicBezTo>
                    <a:pt x="218" y="142"/>
                    <a:pt x="216" y="139"/>
                    <a:pt x="220" y="137"/>
                  </a:cubicBezTo>
                  <a:cubicBezTo>
                    <a:pt x="227" y="134"/>
                    <a:pt x="230" y="123"/>
                    <a:pt x="240" y="128"/>
                  </a:cubicBezTo>
                  <a:cubicBezTo>
                    <a:pt x="247" y="131"/>
                    <a:pt x="253" y="131"/>
                    <a:pt x="260" y="128"/>
                  </a:cubicBezTo>
                  <a:cubicBezTo>
                    <a:pt x="265" y="125"/>
                    <a:pt x="272" y="126"/>
                    <a:pt x="278" y="128"/>
                  </a:cubicBezTo>
                  <a:cubicBezTo>
                    <a:pt x="281" y="129"/>
                    <a:pt x="285" y="131"/>
                    <a:pt x="284" y="136"/>
                  </a:cubicBezTo>
                  <a:cubicBezTo>
                    <a:pt x="284" y="141"/>
                    <a:pt x="281" y="143"/>
                    <a:pt x="276" y="143"/>
                  </a:cubicBezTo>
                  <a:cubicBezTo>
                    <a:pt x="273" y="143"/>
                    <a:pt x="270" y="144"/>
                    <a:pt x="268" y="147"/>
                  </a:cubicBezTo>
                  <a:cubicBezTo>
                    <a:pt x="265" y="151"/>
                    <a:pt x="266" y="155"/>
                    <a:pt x="270" y="156"/>
                  </a:cubicBezTo>
                  <a:cubicBezTo>
                    <a:pt x="277" y="157"/>
                    <a:pt x="285" y="158"/>
                    <a:pt x="293" y="158"/>
                  </a:cubicBezTo>
                  <a:cubicBezTo>
                    <a:pt x="296" y="158"/>
                    <a:pt x="296" y="155"/>
                    <a:pt x="295" y="152"/>
                  </a:cubicBezTo>
                  <a:cubicBezTo>
                    <a:pt x="292" y="145"/>
                    <a:pt x="295" y="141"/>
                    <a:pt x="300" y="138"/>
                  </a:cubicBezTo>
                  <a:cubicBezTo>
                    <a:pt x="306" y="134"/>
                    <a:pt x="311" y="135"/>
                    <a:pt x="315" y="140"/>
                  </a:cubicBezTo>
                  <a:cubicBezTo>
                    <a:pt x="316" y="141"/>
                    <a:pt x="318" y="142"/>
                    <a:pt x="319" y="142"/>
                  </a:cubicBezTo>
                  <a:cubicBezTo>
                    <a:pt x="338" y="143"/>
                    <a:pt x="355" y="149"/>
                    <a:pt x="371" y="159"/>
                  </a:cubicBezTo>
                  <a:cubicBezTo>
                    <a:pt x="373" y="161"/>
                    <a:pt x="376" y="160"/>
                    <a:pt x="378" y="158"/>
                  </a:cubicBezTo>
                  <a:cubicBezTo>
                    <a:pt x="380" y="155"/>
                    <a:pt x="380" y="152"/>
                    <a:pt x="378" y="149"/>
                  </a:cubicBezTo>
                  <a:cubicBezTo>
                    <a:pt x="372" y="139"/>
                    <a:pt x="362" y="135"/>
                    <a:pt x="351" y="135"/>
                  </a:cubicBezTo>
                  <a:cubicBezTo>
                    <a:pt x="342" y="134"/>
                    <a:pt x="335" y="130"/>
                    <a:pt x="330" y="122"/>
                  </a:cubicBezTo>
                  <a:cubicBezTo>
                    <a:pt x="328" y="119"/>
                    <a:pt x="328" y="115"/>
                    <a:pt x="330" y="111"/>
                  </a:cubicBezTo>
                  <a:cubicBezTo>
                    <a:pt x="332" y="107"/>
                    <a:pt x="336" y="107"/>
                    <a:pt x="340" y="108"/>
                  </a:cubicBezTo>
                  <a:cubicBezTo>
                    <a:pt x="350" y="113"/>
                    <a:pt x="363" y="107"/>
                    <a:pt x="373" y="114"/>
                  </a:cubicBezTo>
                  <a:cubicBezTo>
                    <a:pt x="375" y="116"/>
                    <a:pt x="379" y="115"/>
                    <a:pt x="381" y="112"/>
                  </a:cubicBezTo>
                  <a:cubicBezTo>
                    <a:pt x="388" y="101"/>
                    <a:pt x="400" y="100"/>
                    <a:pt x="411" y="96"/>
                  </a:cubicBezTo>
                  <a:cubicBezTo>
                    <a:pt x="417" y="94"/>
                    <a:pt x="420" y="89"/>
                    <a:pt x="418" y="84"/>
                  </a:cubicBezTo>
                  <a:cubicBezTo>
                    <a:pt x="416" y="78"/>
                    <a:pt x="408" y="78"/>
                    <a:pt x="402" y="78"/>
                  </a:cubicBezTo>
                  <a:cubicBezTo>
                    <a:pt x="398" y="78"/>
                    <a:pt x="393" y="79"/>
                    <a:pt x="396" y="86"/>
                  </a:cubicBezTo>
                  <a:cubicBezTo>
                    <a:pt x="397" y="88"/>
                    <a:pt x="396" y="90"/>
                    <a:pt x="394" y="91"/>
                  </a:cubicBezTo>
                  <a:cubicBezTo>
                    <a:pt x="375" y="100"/>
                    <a:pt x="355" y="101"/>
                    <a:pt x="335" y="97"/>
                  </a:cubicBezTo>
                  <a:cubicBezTo>
                    <a:pt x="329" y="96"/>
                    <a:pt x="321" y="93"/>
                    <a:pt x="328" y="83"/>
                  </a:cubicBezTo>
                  <a:cubicBezTo>
                    <a:pt x="332" y="77"/>
                    <a:pt x="322" y="74"/>
                    <a:pt x="323" y="69"/>
                  </a:cubicBezTo>
                  <a:cubicBezTo>
                    <a:pt x="325" y="63"/>
                    <a:pt x="333" y="72"/>
                    <a:pt x="336" y="66"/>
                  </a:cubicBezTo>
                  <a:cubicBezTo>
                    <a:pt x="338" y="63"/>
                    <a:pt x="337" y="61"/>
                    <a:pt x="337" y="58"/>
                  </a:cubicBezTo>
                  <a:cubicBezTo>
                    <a:pt x="336" y="44"/>
                    <a:pt x="344" y="33"/>
                    <a:pt x="359" y="34"/>
                  </a:cubicBezTo>
                  <a:cubicBezTo>
                    <a:pt x="366" y="34"/>
                    <a:pt x="373" y="32"/>
                    <a:pt x="381" y="33"/>
                  </a:cubicBezTo>
                  <a:cubicBezTo>
                    <a:pt x="387" y="34"/>
                    <a:pt x="388" y="26"/>
                    <a:pt x="390" y="21"/>
                  </a:cubicBezTo>
                  <a:cubicBezTo>
                    <a:pt x="392" y="14"/>
                    <a:pt x="396" y="12"/>
                    <a:pt x="403" y="13"/>
                  </a:cubicBezTo>
                  <a:cubicBezTo>
                    <a:pt x="409" y="13"/>
                    <a:pt x="414" y="11"/>
                    <a:pt x="419" y="7"/>
                  </a:cubicBezTo>
                  <a:cubicBezTo>
                    <a:pt x="430" y="0"/>
                    <a:pt x="444" y="1"/>
                    <a:pt x="456" y="1"/>
                  </a:cubicBezTo>
                  <a:cubicBezTo>
                    <a:pt x="467" y="1"/>
                    <a:pt x="477" y="4"/>
                    <a:pt x="488" y="6"/>
                  </a:cubicBezTo>
                  <a:cubicBezTo>
                    <a:pt x="490" y="7"/>
                    <a:pt x="493" y="8"/>
                    <a:pt x="494" y="9"/>
                  </a:cubicBezTo>
                  <a:cubicBezTo>
                    <a:pt x="499" y="26"/>
                    <a:pt x="517" y="29"/>
                    <a:pt x="528" y="39"/>
                  </a:cubicBezTo>
                  <a:cubicBezTo>
                    <a:pt x="532" y="43"/>
                    <a:pt x="535" y="45"/>
                    <a:pt x="534" y="51"/>
                  </a:cubicBezTo>
                  <a:cubicBezTo>
                    <a:pt x="530" y="62"/>
                    <a:pt x="536" y="69"/>
                    <a:pt x="546" y="73"/>
                  </a:cubicBezTo>
                  <a:cubicBezTo>
                    <a:pt x="558" y="78"/>
                    <a:pt x="568" y="83"/>
                    <a:pt x="565" y="98"/>
                  </a:cubicBezTo>
                  <a:cubicBezTo>
                    <a:pt x="565" y="99"/>
                    <a:pt x="565" y="100"/>
                    <a:pt x="566" y="101"/>
                  </a:cubicBezTo>
                  <a:cubicBezTo>
                    <a:pt x="573" y="126"/>
                    <a:pt x="570" y="130"/>
                    <a:pt x="545" y="138"/>
                  </a:cubicBezTo>
                  <a:cubicBezTo>
                    <a:pt x="534" y="141"/>
                    <a:pt x="524" y="144"/>
                    <a:pt x="513" y="140"/>
                  </a:cubicBezTo>
                  <a:cubicBezTo>
                    <a:pt x="497" y="136"/>
                    <a:pt x="482" y="143"/>
                    <a:pt x="469" y="148"/>
                  </a:cubicBezTo>
                  <a:cubicBezTo>
                    <a:pt x="455" y="154"/>
                    <a:pt x="441" y="151"/>
                    <a:pt x="427" y="152"/>
                  </a:cubicBezTo>
                  <a:cubicBezTo>
                    <a:pt x="424" y="152"/>
                    <a:pt x="420" y="151"/>
                    <a:pt x="417" y="152"/>
                  </a:cubicBezTo>
                  <a:cubicBezTo>
                    <a:pt x="413" y="153"/>
                    <a:pt x="409" y="156"/>
                    <a:pt x="409" y="161"/>
                  </a:cubicBezTo>
                  <a:cubicBezTo>
                    <a:pt x="410" y="165"/>
                    <a:pt x="414" y="166"/>
                    <a:pt x="418" y="166"/>
                  </a:cubicBezTo>
                  <a:cubicBezTo>
                    <a:pt x="427" y="165"/>
                    <a:pt x="431" y="168"/>
                    <a:pt x="431" y="177"/>
                  </a:cubicBezTo>
                  <a:cubicBezTo>
                    <a:pt x="431" y="190"/>
                    <a:pt x="430" y="201"/>
                    <a:pt x="419" y="208"/>
                  </a:cubicBezTo>
                  <a:cubicBezTo>
                    <a:pt x="411" y="214"/>
                    <a:pt x="408" y="226"/>
                    <a:pt x="397" y="229"/>
                  </a:cubicBezTo>
                  <a:cubicBezTo>
                    <a:pt x="397" y="230"/>
                    <a:pt x="396" y="233"/>
                    <a:pt x="397" y="233"/>
                  </a:cubicBezTo>
                  <a:cubicBezTo>
                    <a:pt x="397" y="234"/>
                    <a:pt x="400" y="235"/>
                    <a:pt x="401" y="235"/>
                  </a:cubicBezTo>
                  <a:cubicBezTo>
                    <a:pt x="410" y="231"/>
                    <a:pt x="419" y="237"/>
                    <a:pt x="428" y="235"/>
                  </a:cubicBezTo>
                  <a:cubicBezTo>
                    <a:pt x="431" y="235"/>
                    <a:pt x="434" y="235"/>
                    <a:pt x="435" y="240"/>
                  </a:cubicBezTo>
                  <a:cubicBezTo>
                    <a:pt x="435" y="243"/>
                    <a:pt x="433" y="244"/>
                    <a:pt x="430" y="245"/>
                  </a:cubicBezTo>
                  <a:cubicBezTo>
                    <a:pt x="429" y="245"/>
                    <a:pt x="427" y="246"/>
                    <a:pt x="426" y="247"/>
                  </a:cubicBezTo>
                  <a:cubicBezTo>
                    <a:pt x="423" y="248"/>
                    <a:pt x="419" y="248"/>
                    <a:pt x="420" y="252"/>
                  </a:cubicBezTo>
                  <a:cubicBezTo>
                    <a:pt x="421" y="256"/>
                    <a:pt x="424" y="259"/>
                    <a:pt x="429" y="258"/>
                  </a:cubicBezTo>
                  <a:cubicBezTo>
                    <a:pt x="433" y="256"/>
                    <a:pt x="437" y="256"/>
                    <a:pt x="442" y="259"/>
                  </a:cubicBezTo>
                  <a:cubicBezTo>
                    <a:pt x="446" y="262"/>
                    <a:pt x="447" y="258"/>
                    <a:pt x="449" y="256"/>
                  </a:cubicBezTo>
                  <a:cubicBezTo>
                    <a:pt x="451" y="253"/>
                    <a:pt x="455" y="251"/>
                    <a:pt x="459" y="252"/>
                  </a:cubicBezTo>
                  <a:cubicBezTo>
                    <a:pt x="463" y="254"/>
                    <a:pt x="463" y="258"/>
                    <a:pt x="463" y="261"/>
                  </a:cubicBezTo>
                  <a:cubicBezTo>
                    <a:pt x="461" y="271"/>
                    <a:pt x="466" y="274"/>
                    <a:pt x="475" y="272"/>
                  </a:cubicBezTo>
                  <a:cubicBezTo>
                    <a:pt x="490" y="270"/>
                    <a:pt x="503" y="275"/>
                    <a:pt x="513" y="286"/>
                  </a:cubicBezTo>
                  <a:cubicBezTo>
                    <a:pt x="516" y="290"/>
                    <a:pt x="521" y="293"/>
                    <a:pt x="525" y="294"/>
                  </a:cubicBezTo>
                  <a:cubicBezTo>
                    <a:pt x="539" y="298"/>
                    <a:pt x="544" y="312"/>
                    <a:pt x="557" y="317"/>
                  </a:cubicBezTo>
                  <a:cubicBezTo>
                    <a:pt x="561" y="319"/>
                    <a:pt x="560" y="322"/>
                    <a:pt x="558" y="326"/>
                  </a:cubicBezTo>
                  <a:cubicBezTo>
                    <a:pt x="550" y="337"/>
                    <a:pt x="552" y="344"/>
                    <a:pt x="565" y="349"/>
                  </a:cubicBezTo>
                  <a:cubicBezTo>
                    <a:pt x="570" y="351"/>
                    <a:pt x="573" y="353"/>
                    <a:pt x="571" y="358"/>
                  </a:cubicBezTo>
                  <a:cubicBezTo>
                    <a:pt x="563" y="374"/>
                    <a:pt x="568" y="390"/>
                    <a:pt x="572" y="405"/>
                  </a:cubicBezTo>
                  <a:cubicBezTo>
                    <a:pt x="574" y="411"/>
                    <a:pt x="575" y="417"/>
                    <a:pt x="570" y="422"/>
                  </a:cubicBezTo>
                  <a:cubicBezTo>
                    <a:pt x="565" y="429"/>
                    <a:pt x="565" y="440"/>
                    <a:pt x="557" y="445"/>
                  </a:cubicBezTo>
                  <a:cubicBezTo>
                    <a:pt x="556" y="446"/>
                    <a:pt x="556" y="449"/>
                    <a:pt x="557" y="450"/>
                  </a:cubicBezTo>
                  <a:cubicBezTo>
                    <a:pt x="559" y="456"/>
                    <a:pt x="556" y="460"/>
                    <a:pt x="552" y="462"/>
                  </a:cubicBezTo>
                  <a:cubicBezTo>
                    <a:pt x="547" y="464"/>
                    <a:pt x="543" y="465"/>
                    <a:pt x="547" y="472"/>
                  </a:cubicBezTo>
                  <a:cubicBezTo>
                    <a:pt x="550" y="478"/>
                    <a:pt x="543" y="476"/>
                    <a:pt x="541" y="477"/>
                  </a:cubicBezTo>
                  <a:cubicBezTo>
                    <a:pt x="535" y="478"/>
                    <a:pt x="527" y="473"/>
                    <a:pt x="523" y="481"/>
                  </a:cubicBezTo>
                  <a:cubicBezTo>
                    <a:pt x="523" y="481"/>
                    <a:pt x="523" y="482"/>
                    <a:pt x="522" y="482"/>
                  </a:cubicBezTo>
                  <a:cubicBezTo>
                    <a:pt x="507" y="477"/>
                    <a:pt x="490" y="476"/>
                    <a:pt x="474" y="474"/>
                  </a:cubicBezTo>
                  <a:cubicBezTo>
                    <a:pt x="467" y="473"/>
                    <a:pt x="462" y="467"/>
                    <a:pt x="457" y="462"/>
                  </a:cubicBezTo>
                  <a:cubicBezTo>
                    <a:pt x="441" y="446"/>
                    <a:pt x="425" y="431"/>
                    <a:pt x="406" y="419"/>
                  </a:cubicBezTo>
                  <a:cubicBezTo>
                    <a:pt x="387" y="408"/>
                    <a:pt x="381" y="389"/>
                    <a:pt x="379" y="369"/>
                  </a:cubicBezTo>
                  <a:cubicBezTo>
                    <a:pt x="378" y="358"/>
                    <a:pt x="374" y="351"/>
                    <a:pt x="366" y="344"/>
                  </a:cubicBezTo>
                  <a:cubicBezTo>
                    <a:pt x="355" y="335"/>
                    <a:pt x="343" y="328"/>
                    <a:pt x="336" y="314"/>
                  </a:cubicBezTo>
                  <a:cubicBezTo>
                    <a:pt x="333" y="296"/>
                    <a:pt x="321" y="287"/>
                    <a:pt x="304" y="283"/>
                  </a:cubicBezTo>
                  <a:cubicBezTo>
                    <a:pt x="289" y="280"/>
                    <a:pt x="273" y="278"/>
                    <a:pt x="258" y="275"/>
                  </a:cubicBezTo>
                  <a:cubicBezTo>
                    <a:pt x="257" y="275"/>
                    <a:pt x="256" y="274"/>
                    <a:pt x="254" y="274"/>
                  </a:cubicBezTo>
                  <a:cubicBezTo>
                    <a:pt x="243" y="271"/>
                    <a:pt x="233" y="275"/>
                    <a:pt x="223" y="279"/>
                  </a:cubicBezTo>
                  <a:cubicBezTo>
                    <a:pt x="200" y="288"/>
                    <a:pt x="177" y="296"/>
                    <a:pt x="151" y="294"/>
                  </a:cubicBezTo>
                  <a:cubicBezTo>
                    <a:pt x="142" y="294"/>
                    <a:pt x="134" y="297"/>
                    <a:pt x="128" y="304"/>
                  </a:cubicBezTo>
                  <a:cubicBezTo>
                    <a:pt x="126" y="306"/>
                    <a:pt x="123" y="308"/>
                    <a:pt x="120" y="307"/>
                  </a:cubicBezTo>
                  <a:close/>
                </a:path>
              </a:pathLst>
            </a:custGeom>
            <a:solidFill>
              <a:srgbClr val="F5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9518861A-23A7-F77F-A1E2-3A86CF8BBDC3}"/>
                </a:ext>
              </a:extLst>
            </p:cNvPr>
            <p:cNvSpPr/>
            <p:nvPr/>
          </p:nvSpPr>
          <p:spPr bwMode="auto">
            <a:xfrm>
              <a:off x="5075238" y="6243637"/>
              <a:ext cx="2236788" cy="2868611"/>
            </a:xfrm>
            <a:custGeom>
              <a:avLst/>
              <a:gdLst>
                <a:gd name="T0" fmla="*/ 231 w 355"/>
                <a:gd name="T1" fmla="*/ 23 h 446"/>
                <a:gd name="T2" fmla="*/ 328 w 355"/>
                <a:gd name="T3" fmla="*/ 4 h 446"/>
                <a:gd name="T4" fmla="*/ 273 w 355"/>
                <a:gd name="T5" fmla="*/ 54 h 446"/>
                <a:gd name="T6" fmla="*/ 284 w 355"/>
                <a:gd name="T7" fmla="*/ 94 h 446"/>
                <a:gd name="T8" fmla="*/ 290 w 355"/>
                <a:gd name="T9" fmla="*/ 115 h 446"/>
                <a:gd name="T10" fmla="*/ 339 w 355"/>
                <a:gd name="T11" fmla="*/ 154 h 446"/>
                <a:gd name="T12" fmla="*/ 347 w 355"/>
                <a:gd name="T13" fmla="*/ 205 h 446"/>
                <a:gd name="T14" fmla="*/ 344 w 355"/>
                <a:gd name="T15" fmla="*/ 258 h 446"/>
                <a:gd name="T16" fmla="*/ 312 w 355"/>
                <a:gd name="T17" fmla="*/ 300 h 446"/>
                <a:gd name="T18" fmla="*/ 292 w 355"/>
                <a:gd name="T19" fmla="*/ 347 h 446"/>
                <a:gd name="T20" fmla="*/ 296 w 355"/>
                <a:gd name="T21" fmla="*/ 349 h 446"/>
                <a:gd name="T22" fmla="*/ 262 w 355"/>
                <a:gd name="T23" fmla="*/ 363 h 446"/>
                <a:gd name="T24" fmla="*/ 217 w 355"/>
                <a:gd name="T25" fmla="*/ 364 h 446"/>
                <a:gd name="T26" fmla="*/ 184 w 355"/>
                <a:gd name="T27" fmla="*/ 359 h 446"/>
                <a:gd name="T28" fmla="*/ 187 w 355"/>
                <a:gd name="T29" fmla="*/ 376 h 446"/>
                <a:gd name="T30" fmla="*/ 179 w 355"/>
                <a:gd name="T31" fmla="*/ 390 h 446"/>
                <a:gd name="T32" fmla="*/ 194 w 355"/>
                <a:gd name="T33" fmla="*/ 411 h 446"/>
                <a:gd name="T34" fmla="*/ 250 w 355"/>
                <a:gd name="T35" fmla="*/ 406 h 446"/>
                <a:gd name="T36" fmla="*/ 263 w 355"/>
                <a:gd name="T37" fmla="*/ 403 h 446"/>
                <a:gd name="T38" fmla="*/ 146 w 355"/>
                <a:gd name="T39" fmla="*/ 445 h 446"/>
                <a:gd name="T40" fmla="*/ 119 w 355"/>
                <a:gd name="T41" fmla="*/ 423 h 446"/>
                <a:gd name="T42" fmla="*/ 152 w 355"/>
                <a:gd name="T43" fmla="*/ 409 h 446"/>
                <a:gd name="T44" fmla="*/ 148 w 355"/>
                <a:gd name="T45" fmla="*/ 397 h 446"/>
                <a:gd name="T46" fmla="*/ 129 w 355"/>
                <a:gd name="T47" fmla="*/ 341 h 446"/>
                <a:gd name="T48" fmla="*/ 133 w 355"/>
                <a:gd name="T49" fmla="*/ 303 h 446"/>
                <a:gd name="T50" fmla="*/ 116 w 355"/>
                <a:gd name="T51" fmla="*/ 275 h 446"/>
                <a:gd name="T52" fmla="*/ 84 w 355"/>
                <a:gd name="T53" fmla="*/ 261 h 446"/>
                <a:gd name="T54" fmla="*/ 83 w 355"/>
                <a:gd name="T55" fmla="*/ 248 h 446"/>
                <a:gd name="T56" fmla="*/ 98 w 355"/>
                <a:gd name="T57" fmla="*/ 235 h 446"/>
                <a:gd name="T58" fmla="*/ 68 w 355"/>
                <a:gd name="T59" fmla="*/ 241 h 446"/>
                <a:gd name="T60" fmla="*/ 12 w 355"/>
                <a:gd name="T61" fmla="*/ 240 h 446"/>
                <a:gd name="T62" fmla="*/ 12 w 355"/>
                <a:gd name="T63" fmla="*/ 220 h 446"/>
                <a:gd name="T64" fmla="*/ 77 w 355"/>
                <a:gd name="T65" fmla="*/ 176 h 446"/>
                <a:gd name="T66" fmla="*/ 99 w 355"/>
                <a:gd name="T67" fmla="*/ 162 h 446"/>
                <a:gd name="T68" fmla="*/ 102 w 355"/>
                <a:gd name="T69" fmla="*/ 96 h 446"/>
                <a:gd name="T70" fmla="*/ 111 w 355"/>
                <a:gd name="T71" fmla="*/ 74 h 446"/>
                <a:gd name="T72" fmla="*/ 135 w 355"/>
                <a:gd name="T73" fmla="*/ 51 h 446"/>
                <a:gd name="T74" fmla="*/ 191 w 355"/>
                <a:gd name="T75" fmla="*/ 39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5" h="446">
                  <a:moveTo>
                    <a:pt x="191" y="39"/>
                  </a:moveTo>
                  <a:cubicBezTo>
                    <a:pt x="200" y="25"/>
                    <a:pt x="214" y="22"/>
                    <a:pt x="231" y="23"/>
                  </a:cubicBezTo>
                  <a:cubicBezTo>
                    <a:pt x="256" y="24"/>
                    <a:pt x="279" y="14"/>
                    <a:pt x="301" y="5"/>
                  </a:cubicBezTo>
                  <a:cubicBezTo>
                    <a:pt x="310" y="1"/>
                    <a:pt x="319" y="0"/>
                    <a:pt x="328" y="4"/>
                  </a:cubicBezTo>
                  <a:cubicBezTo>
                    <a:pt x="315" y="9"/>
                    <a:pt x="302" y="11"/>
                    <a:pt x="290" y="17"/>
                  </a:cubicBezTo>
                  <a:cubicBezTo>
                    <a:pt x="277" y="23"/>
                    <a:pt x="269" y="41"/>
                    <a:pt x="273" y="54"/>
                  </a:cubicBezTo>
                  <a:cubicBezTo>
                    <a:pt x="276" y="64"/>
                    <a:pt x="278" y="73"/>
                    <a:pt x="285" y="81"/>
                  </a:cubicBezTo>
                  <a:cubicBezTo>
                    <a:pt x="289" y="85"/>
                    <a:pt x="288" y="90"/>
                    <a:pt x="284" y="94"/>
                  </a:cubicBezTo>
                  <a:cubicBezTo>
                    <a:pt x="280" y="98"/>
                    <a:pt x="281" y="102"/>
                    <a:pt x="284" y="106"/>
                  </a:cubicBezTo>
                  <a:cubicBezTo>
                    <a:pt x="286" y="109"/>
                    <a:pt x="288" y="112"/>
                    <a:pt x="290" y="115"/>
                  </a:cubicBezTo>
                  <a:cubicBezTo>
                    <a:pt x="296" y="130"/>
                    <a:pt x="307" y="137"/>
                    <a:pt x="323" y="136"/>
                  </a:cubicBezTo>
                  <a:cubicBezTo>
                    <a:pt x="342" y="134"/>
                    <a:pt x="343" y="136"/>
                    <a:pt x="339" y="154"/>
                  </a:cubicBezTo>
                  <a:cubicBezTo>
                    <a:pt x="337" y="165"/>
                    <a:pt x="340" y="176"/>
                    <a:pt x="347" y="184"/>
                  </a:cubicBezTo>
                  <a:cubicBezTo>
                    <a:pt x="354" y="192"/>
                    <a:pt x="355" y="198"/>
                    <a:pt x="347" y="205"/>
                  </a:cubicBezTo>
                  <a:cubicBezTo>
                    <a:pt x="343" y="209"/>
                    <a:pt x="341" y="215"/>
                    <a:pt x="344" y="220"/>
                  </a:cubicBezTo>
                  <a:cubicBezTo>
                    <a:pt x="352" y="232"/>
                    <a:pt x="344" y="245"/>
                    <a:pt x="344" y="258"/>
                  </a:cubicBezTo>
                  <a:cubicBezTo>
                    <a:pt x="344" y="276"/>
                    <a:pt x="335" y="287"/>
                    <a:pt x="317" y="291"/>
                  </a:cubicBezTo>
                  <a:cubicBezTo>
                    <a:pt x="312" y="292"/>
                    <a:pt x="311" y="296"/>
                    <a:pt x="312" y="300"/>
                  </a:cubicBezTo>
                  <a:cubicBezTo>
                    <a:pt x="315" y="309"/>
                    <a:pt x="314" y="319"/>
                    <a:pt x="315" y="329"/>
                  </a:cubicBezTo>
                  <a:cubicBezTo>
                    <a:pt x="315" y="344"/>
                    <a:pt x="308" y="350"/>
                    <a:pt x="292" y="347"/>
                  </a:cubicBezTo>
                  <a:cubicBezTo>
                    <a:pt x="287" y="346"/>
                    <a:pt x="282" y="343"/>
                    <a:pt x="276" y="347"/>
                  </a:cubicBezTo>
                  <a:cubicBezTo>
                    <a:pt x="283" y="350"/>
                    <a:pt x="290" y="349"/>
                    <a:pt x="296" y="349"/>
                  </a:cubicBezTo>
                  <a:cubicBezTo>
                    <a:pt x="309" y="350"/>
                    <a:pt x="311" y="355"/>
                    <a:pt x="305" y="366"/>
                  </a:cubicBezTo>
                  <a:cubicBezTo>
                    <a:pt x="290" y="372"/>
                    <a:pt x="276" y="368"/>
                    <a:pt x="262" y="363"/>
                  </a:cubicBezTo>
                  <a:cubicBezTo>
                    <a:pt x="251" y="359"/>
                    <a:pt x="240" y="352"/>
                    <a:pt x="228" y="362"/>
                  </a:cubicBezTo>
                  <a:cubicBezTo>
                    <a:pt x="225" y="367"/>
                    <a:pt x="221" y="365"/>
                    <a:pt x="217" y="364"/>
                  </a:cubicBezTo>
                  <a:cubicBezTo>
                    <a:pt x="210" y="362"/>
                    <a:pt x="202" y="359"/>
                    <a:pt x="195" y="358"/>
                  </a:cubicBezTo>
                  <a:cubicBezTo>
                    <a:pt x="191" y="357"/>
                    <a:pt x="187" y="355"/>
                    <a:pt x="184" y="359"/>
                  </a:cubicBezTo>
                  <a:cubicBezTo>
                    <a:pt x="181" y="363"/>
                    <a:pt x="182" y="367"/>
                    <a:pt x="184" y="371"/>
                  </a:cubicBezTo>
                  <a:cubicBezTo>
                    <a:pt x="185" y="373"/>
                    <a:pt x="186" y="374"/>
                    <a:pt x="187" y="376"/>
                  </a:cubicBezTo>
                  <a:cubicBezTo>
                    <a:pt x="190" y="379"/>
                    <a:pt x="194" y="382"/>
                    <a:pt x="191" y="387"/>
                  </a:cubicBezTo>
                  <a:cubicBezTo>
                    <a:pt x="188" y="392"/>
                    <a:pt x="183" y="389"/>
                    <a:pt x="179" y="390"/>
                  </a:cubicBezTo>
                  <a:cubicBezTo>
                    <a:pt x="177" y="398"/>
                    <a:pt x="178" y="404"/>
                    <a:pt x="188" y="406"/>
                  </a:cubicBezTo>
                  <a:cubicBezTo>
                    <a:pt x="190" y="406"/>
                    <a:pt x="193" y="409"/>
                    <a:pt x="194" y="411"/>
                  </a:cubicBezTo>
                  <a:cubicBezTo>
                    <a:pt x="200" y="422"/>
                    <a:pt x="212" y="426"/>
                    <a:pt x="221" y="423"/>
                  </a:cubicBezTo>
                  <a:cubicBezTo>
                    <a:pt x="232" y="421"/>
                    <a:pt x="244" y="417"/>
                    <a:pt x="250" y="406"/>
                  </a:cubicBezTo>
                  <a:cubicBezTo>
                    <a:pt x="253" y="402"/>
                    <a:pt x="255" y="398"/>
                    <a:pt x="261" y="400"/>
                  </a:cubicBezTo>
                  <a:cubicBezTo>
                    <a:pt x="263" y="400"/>
                    <a:pt x="264" y="402"/>
                    <a:pt x="263" y="403"/>
                  </a:cubicBezTo>
                  <a:cubicBezTo>
                    <a:pt x="247" y="434"/>
                    <a:pt x="220" y="444"/>
                    <a:pt x="188" y="445"/>
                  </a:cubicBezTo>
                  <a:cubicBezTo>
                    <a:pt x="174" y="445"/>
                    <a:pt x="160" y="445"/>
                    <a:pt x="146" y="445"/>
                  </a:cubicBezTo>
                  <a:cubicBezTo>
                    <a:pt x="140" y="446"/>
                    <a:pt x="134" y="444"/>
                    <a:pt x="129" y="441"/>
                  </a:cubicBezTo>
                  <a:cubicBezTo>
                    <a:pt x="122" y="436"/>
                    <a:pt x="117" y="431"/>
                    <a:pt x="119" y="423"/>
                  </a:cubicBezTo>
                  <a:cubicBezTo>
                    <a:pt x="121" y="414"/>
                    <a:pt x="128" y="411"/>
                    <a:pt x="136" y="411"/>
                  </a:cubicBezTo>
                  <a:cubicBezTo>
                    <a:pt x="141" y="410"/>
                    <a:pt x="146" y="411"/>
                    <a:pt x="152" y="409"/>
                  </a:cubicBezTo>
                  <a:cubicBezTo>
                    <a:pt x="156" y="408"/>
                    <a:pt x="160" y="405"/>
                    <a:pt x="157" y="400"/>
                  </a:cubicBezTo>
                  <a:cubicBezTo>
                    <a:pt x="156" y="396"/>
                    <a:pt x="153" y="394"/>
                    <a:pt x="148" y="397"/>
                  </a:cubicBezTo>
                  <a:cubicBezTo>
                    <a:pt x="142" y="399"/>
                    <a:pt x="135" y="403"/>
                    <a:pt x="128" y="399"/>
                  </a:cubicBezTo>
                  <a:cubicBezTo>
                    <a:pt x="131" y="380"/>
                    <a:pt x="130" y="360"/>
                    <a:pt x="129" y="341"/>
                  </a:cubicBezTo>
                  <a:cubicBezTo>
                    <a:pt x="128" y="332"/>
                    <a:pt x="129" y="323"/>
                    <a:pt x="126" y="315"/>
                  </a:cubicBezTo>
                  <a:cubicBezTo>
                    <a:pt x="125" y="309"/>
                    <a:pt x="129" y="305"/>
                    <a:pt x="133" y="303"/>
                  </a:cubicBezTo>
                  <a:cubicBezTo>
                    <a:pt x="140" y="299"/>
                    <a:pt x="140" y="295"/>
                    <a:pt x="133" y="292"/>
                  </a:cubicBezTo>
                  <a:cubicBezTo>
                    <a:pt x="124" y="289"/>
                    <a:pt x="120" y="284"/>
                    <a:pt x="116" y="275"/>
                  </a:cubicBezTo>
                  <a:cubicBezTo>
                    <a:pt x="113" y="267"/>
                    <a:pt x="105" y="262"/>
                    <a:pt x="95" y="261"/>
                  </a:cubicBezTo>
                  <a:cubicBezTo>
                    <a:pt x="92" y="260"/>
                    <a:pt x="88" y="260"/>
                    <a:pt x="84" y="261"/>
                  </a:cubicBezTo>
                  <a:cubicBezTo>
                    <a:pt x="80" y="261"/>
                    <a:pt x="73" y="264"/>
                    <a:pt x="72" y="258"/>
                  </a:cubicBezTo>
                  <a:cubicBezTo>
                    <a:pt x="71" y="251"/>
                    <a:pt x="78" y="250"/>
                    <a:pt x="83" y="248"/>
                  </a:cubicBezTo>
                  <a:cubicBezTo>
                    <a:pt x="85" y="247"/>
                    <a:pt x="87" y="247"/>
                    <a:pt x="89" y="247"/>
                  </a:cubicBezTo>
                  <a:cubicBezTo>
                    <a:pt x="95" y="246"/>
                    <a:pt x="100" y="242"/>
                    <a:pt x="98" y="235"/>
                  </a:cubicBezTo>
                  <a:cubicBezTo>
                    <a:pt x="96" y="228"/>
                    <a:pt x="90" y="228"/>
                    <a:pt x="83" y="231"/>
                  </a:cubicBezTo>
                  <a:cubicBezTo>
                    <a:pt x="77" y="233"/>
                    <a:pt x="72" y="236"/>
                    <a:pt x="68" y="241"/>
                  </a:cubicBezTo>
                  <a:cubicBezTo>
                    <a:pt x="55" y="255"/>
                    <a:pt x="53" y="255"/>
                    <a:pt x="38" y="246"/>
                  </a:cubicBezTo>
                  <a:cubicBezTo>
                    <a:pt x="30" y="241"/>
                    <a:pt x="22" y="238"/>
                    <a:pt x="12" y="240"/>
                  </a:cubicBezTo>
                  <a:cubicBezTo>
                    <a:pt x="9" y="241"/>
                    <a:pt x="6" y="241"/>
                    <a:pt x="3" y="240"/>
                  </a:cubicBezTo>
                  <a:cubicBezTo>
                    <a:pt x="0" y="230"/>
                    <a:pt x="4" y="224"/>
                    <a:pt x="12" y="220"/>
                  </a:cubicBezTo>
                  <a:cubicBezTo>
                    <a:pt x="29" y="213"/>
                    <a:pt x="42" y="202"/>
                    <a:pt x="52" y="186"/>
                  </a:cubicBezTo>
                  <a:cubicBezTo>
                    <a:pt x="59" y="174"/>
                    <a:pt x="65" y="171"/>
                    <a:pt x="77" y="176"/>
                  </a:cubicBezTo>
                  <a:cubicBezTo>
                    <a:pt x="88" y="180"/>
                    <a:pt x="94" y="174"/>
                    <a:pt x="101" y="168"/>
                  </a:cubicBezTo>
                  <a:cubicBezTo>
                    <a:pt x="105" y="165"/>
                    <a:pt x="103" y="164"/>
                    <a:pt x="99" y="162"/>
                  </a:cubicBezTo>
                  <a:cubicBezTo>
                    <a:pt x="67" y="142"/>
                    <a:pt x="78" y="117"/>
                    <a:pt x="99" y="98"/>
                  </a:cubicBezTo>
                  <a:cubicBezTo>
                    <a:pt x="100" y="97"/>
                    <a:pt x="101" y="97"/>
                    <a:pt x="102" y="96"/>
                  </a:cubicBezTo>
                  <a:cubicBezTo>
                    <a:pt x="107" y="94"/>
                    <a:pt x="115" y="93"/>
                    <a:pt x="118" y="88"/>
                  </a:cubicBezTo>
                  <a:cubicBezTo>
                    <a:pt x="122" y="82"/>
                    <a:pt x="113" y="79"/>
                    <a:pt x="111" y="74"/>
                  </a:cubicBezTo>
                  <a:cubicBezTo>
                    <a:pt x="111" y="71"/>
                    <a:pt x="110" y="69"/>
                    <a:pt x="111" y="66"/>
                  </a:cubicBezTo>
                  <a:cubicBezTo>
                    <a:pt x="113" y="59"/>
                    <a:pt x="127" y="50"/>
                    <a:pt x="135" y="51"/>
                  </a:cubicBezTo>
                  <a:cubicBezTo>
                    <a:pt x="153" y="56"/>
                    <a:pt x="170" y="51"/>
                    <a:pt x="187" y="46"/>
                  </a:cubicBezTo>
                  <a:cubicBezTo>
                    <a:pt x="190" y="45"/>
                    <a:pt x="191" y="42"/>
                    <a:pt x="191" y="39"/>
                  </a:cubicBezTo>
                  <a:close/>
                </a:path>
              </a:pathLst>
            </a:custGeom>
            <a:solidFill>
              <a:srgbClr val="F7B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C95AC02B-8427-5CE0-ADC1-3C5805CA4162}"/>
                </a:ext>
              </a:extLst>
            </p:cNvPr>
            <p:cNvSpPr/>
            <p:nvPr/>
          </p:nvSpPr>
          <p:spPr bwMode="auto">
            <a:xfrm>
              <a:off x="6745288" y="6256337"/>
              <a:ext cx="2216150" cy="2347911"/>
            </a:xfrm>
            <a:custGeom>
              <a:avLst/>
              <a:gdLst>
                <a:gd name="T0" fmla="*/ 40 w 352"/>
                <a:gd name="T1" fmla="*/ 364 h 365"/>
                <a:gd name="T2" fmla="*/ 27 w 352"/>
                <a:gd name="T3" fmla="*/ 350 h 365"/>
                <a:gd name="T4" fmla="*/ 12 w 352"/>
                <a:gd name="T5" fmla="*/ 350 h 365"/>
                <a:gd name="T6" fmla="*/ 6 w 352"/>
                <a:gd name="T7" fmla="*/ 347 h 365"/>
                <a:gd name="T8" fmla="*/ 11 w 352"/>
                <a:gd name="T9" fmla="*/ 340 h 365"/>
                <a:gd name="T10" fmla="*/ 21 w 352"/>
                <a:gd name="T11" fmla="*/ 340 h 365"/>
                <a:gd name="T12" fmla="*/ 30 w 352"/>
                <a:gd name="T13" fmla="*/ 343 h 365"/>
                <a:gd name="T14" fmla="*/ 46 w 352"/>
                <a:gd name="T15" fmla="*/ 329 h 365"/>
                <a:gd name="T16" fmla="*/ 43 w 352"/>
                <a:gd name="T17" fmla="*/ 296 h 365"/>
                <a:gd name="T18" fmla="*/ 50 w 352"/>
                <a:gd name="T19" fmla="*/ 285 h 365"/>
                <a:gd name="T20" fmla="*/ 75 w 352"/>
                <a:gd name="T21" fmla="*/ 260 h 365"/>
                <a:gd name="T22" fmla="*/ 80 w 352"/>
                <a:gd name="T23" fmla="*/ 233 h 365"/>
                <a:gd name="T24" fmla="*/ 78 w 352"/>
                <a:gd name="T25" fmla="*/ 223 h 365"/>
                <a:gd name="T26" fmla="*/ 81 w 352"/>
                <a:gd name="T27" fmla="*/ 200 h 365"/>
                <a:gd name="T28" fmla="*/ 80 w 352"/>
                <a:gd name="T29" fmla="*/ 184 h 365"/>
                <a:gd name="T30" fmla="*/ 72 w 352"/>
                <a:gd name="T31" fmla="*/ 149 h 365"/>
                <a:gd name="T32" fmla="*/ 62 w 352"/>
                <a:gd name="T33" fmla="*/ 137 h 365"/>
                <a:gd name="T34" fmla="*/ 22 w 352"/>
                <a:gd name="T35" fmla="*/ 114 h 365"/>
                <a:gd name="T36" fmla="*/ 14 w 352"/>
                <a:gd name="T37" fmla="*/ 103 h 365"/>
                <a:gd name="T38" fmla="*/ 15 w 352"/>
                <a:gd name="T39" fmla="*/ 91 h 365"/>
                <a:gd name="T40" fmla="*/ 16 w 352"/>
                <a:gd name="T41" fmla="*/ 78 h 365"/>
                <a:gd name="T42" fmla="*/ 0 w 352"/>
                <a:gd name="T43" fmla="*/ 43 h 365"/>
                <a:gd name="T44" fmla="*/ 0 w 352"/>
                <a:gd name="T45" fmla="*/ 42 h 365"/>
                <a:gd name="T46" fmla="*/ 16 w 352"/>
                <a:gd name="T47" fmla="*/ 16 h 365"/>
                <a:gd name="T48" fmla="*/ 63 w 352"/>
                <a:gd name="T49" fmla="*/ 2 h 365"/>
                <a:gd name="T50" fmla="*/ 63 w 352"/>
                <a:gd name="T51" fmla="*/ 2 h 365"/>
                <a:gd name="T52" fmla="*/ 114 w 352"/>
                <a:gd name="T53" fmla="*/ 13 h 365"/>
                <a:gd name="T54" fmla="*/ 144 w 352"/>
                <a:gd name="T55" fmla="*/ 44 h 365"/>
                <a:gd name="T56" fmla="*/ 174 w 352"/>
                <a:gd name="T57" fmla="*/ 72 h 365"/>
                <a:gd name="T58" fmla="*/ 188 w 352"/>
                <a:gd name="T59" fmla="*/ 98 h 365"/>
                <a:gd name="T60" fmla="*/ 222 w 352"/>
                <a:gd name="T61" fmla="*/ 152 h 365"/>
                <a:gd name="T62" fmla="*/ 266 w 352"/>
                <a:gd name="T63" fmla="*/ 191 h 365"/>
                <a:gd name="T64" fmla="*/ 293 w 352"/>
                <a:gd name="T65" fmla="*/ 203 h 365"/>
                <a:gd name="T66" fmla="*/ 323 w 352"/>
                <a:gd name="T67" fmla="*/ 209 h 365"/>
                <a:gd name="T68" fmla="*/ 329 w 352"/>
                <a:gd name="T69" fmla="*/ 211 h 365"/>
                <a:gd name="T70" fmla="*/ 349 w 352"/>
                <a:gd name="T71" fmla="*/ 228 h 365"/>
                <a:gd name="T72" fmla="*/ 330 w 352"/>
                <a:gd name="T73" fmla="*/ 268 h 365"/>
                <a:gd name="T74" fmla="*/ 289 w 352"/>
                <a:gd name="T75" fmla="*/ 292 h 365"/>
                <a:gd name="T76" fmla="*/ 284 w 352"/>
                <a:gd name="T77" fmla="*/ 295 h 365"/>
                <a:gd name="T78" fmla="*/ 243 w 352"/>
                <a:gd name="T79" fmla="*/ 315 h 365"/>
                <a:gd name="T80" fmla="*/ 162 w 352"/>
                <a:gd name="T81" fmla="*/ 337 h 365"/>
                <a:gd name="T82" fmla="*/ 93 w 352"/>
                <a:gd name="T83" fmla="*/ 347 h 365"/>
                <a:gd name="T84" fmla="*/ 58 w 352"/>
                <a:gd name="T85" fmla="*/ 362 h 365"/>
                <a:gd name="T86" fmla="*/ 40 w 352"/>
                <a:gd name="T87" fmla="*/ 364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2" h="365">
                  <a:moveTo>
                    <a:pt x="40" y="364"/>
                  </a:moveTo>
                  <a:cubicBezTo>
                    <a:pt x="42" y="351"/>
                    <a:pt x="42" y="350"/>
                    <a:pt x="27" y="350"/>
                  </a:cubicBezTo>
                  <a:cubicBezTo>
                    <a:pt x="22" y="350"/>
                    <a:pt x="17" y="350"/>
                    <a:pt x="12" y="350"/>
                  </a:cubicBezTo>
                  <a:cubicBezTo>
                    <a:pt x="9" y="350"/>
                    <a:pt x="7" y="350"/>
                    <a:pt x="6" y="347"/>
                  </a:cubicBezTo>
                  <a:cubicBezTo>
                    <a:pt x="5" y="343"/>
                    <a:pt x="8" y="342"/>
                    <a:pt x="11" y="340"/>
                  </a:cubicBezTo>
                  <a:cubicBezTo>
                    <a:pt x="14" y="338"/>
                    <a:pt x="18" y="339"/>
                    <a:pt x="21" y="340"/>
                  </a:cubicBezTo>
                  <a:cubicBezTo>
                    <a:pt x="24" y="341"/>
                    <a:pt x="27" y="342"/>
                    <a:pt x="30" y="343"/>
                  </a:cubicBezTo>
                  <a:cubicBezTo>
                    <a:pt x="41" y="345"/>
                    <a:pt x="47" y="339"/>
                    <a:pt x="46" y="329"/>
                  </a:cubicBezTo>
                  <a:cubicBezTo>
                    <a:pt x="46" y="318"/>
                    <a:pt x="48" y="307"/>
                    <a:pt x="43" y="296"/>
                  </a:cubicBezTo>
                  <a:cubicBezTo>
                    <a:pt x="40" y="291"/>
                    <a:pt x="43" y="286"/>
                    <a:pt x="50" y="285"/>
                  </a:cubicBezTo>
                  <a:cubicBezTo>
                    <a:pt x="68" y="282"/>
                    <a:pt x="69" y="278"/>
                    <a:pt x="75" y="260"/>
                  </a:cubicBezTo>
                  <a:cubicBezTo>
                    <a:pt x="78" y="251"/>
                    <a:pt x="72" y="241"/>
                    <a:pt x="80" y="233"/>
                  </a:cubicBezTo>
                  <a:cubicBezTo>
                    <a:pt x="83" y="230"/>
                    <a:pt x="79" y="226"/>
                    <a:pt x="78" y="223"/>
                  </a:cubicBezTo>
                  <a:cubicBezTo>
                    <a:pt x="73" y="215"/>
                    <a:pt x="71" y="207"/>
                    <a:pt x="81" y="200"/>
                  </a:cubicBezTo>
                  <a:cubicBezTo>
                    <a:pt x="88" y="195"/>
                    <a:pt x="87" y="190"/>
                    <a:pt x="80" y="184"/>
                  </a:cubicBezTo>
                  <a:cubicBezTo>
                    <a:pt x="73" y="178"/>
                    <a:pt x="68" y="158"/>
                    <a:pt x="72" y="149"/>
                  </a:cubicBezTo>
                  <a:cubicBezTo>
                    <a:pt x="76" y="137"/>
                    <a:pt x="75" y="135"/>
                    <a:pt x="62" y="137"/>
                  </a:cubicBezTo>
                  <a:cubicBezTo>
                    <a:pt x="42" y="139"/>
                    <a:pt x="30" y="133"/>
                    <a:pt x="22" y="114"/>
                  </a:cubicBezTo>
                  <a:cubicBezTo>
                    <a:pt x="20" y="110"/>
                    <a:pt x="17" y="107"/>
                    <a:pt x="14" y="103"/>
                  </a:cubicBezTo>
                  <a:cubicBezTo>
                    <a:pt x="12" y="99"/>
                    <a:pt x="10" y="94"/>
                    <a:pt x="15" y="91"/>
                  </a:cubicBezTo>
                  <a:cubicBezTo>
                    <a:pt x="23" y="87"/>
                    <a:pt x="20" y="81"/>
                    <a:pt x="16" y="78"/>
                  </a:cubicBezTo>
                  <a:cubicBezTo>
                    <a:pt x="4" y="69"/>
                    <a:pt x="9" y="53"/>
                    <a:pt x="0" y="43"/>
                  </a:cubicBezTo>
                  <a:cubicBezTo>
                    <a:pt x="0" y="43"/>
                    <a:pt x="0" y="43"/>
                    <a:pt x="0" y="42"/>
                  </a:cubicBezTo>
                  <a:cubicBezTo>
                    <a:pt x="5" y="33"/>
                    <a:pt x="8" y="21"/>
                    <a:pt x="16" y="16"/>
                  </a:cubicBezTo>
                  <a:cubicBezTo>
                    <a:pt x="30" y="8"/>
                    <a:pt x="45" y="0"/>
                    <a:pt x="63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79" y="10"/>
                    <a:pt x="97" y="8"/>
                    <a:pt x="114" y="13"/>
                  </a:cubicBezTo>
                  <a:cubicBezTo>
                    <a:pt x="131" y="18"/>
                    <a:pt x="140" y="28"/>
                    <a:pt x="144" y="44"/>
                  </a:cubicBezTo>
                  <a:cubicBezTo>
                    <a:pt x="152" y="55"/>
                    <a:pt x="163" y="64"/>
                    <a:pt x="174" y="72"/>
                  </a:cubicBezTo>
                  <a:cubicBezTo>
                    <a:pt x="183" y="79"/>
                    <a:pt x="187" y="86"/>
                    <a:pt x="188" y="98"/>
                  </a:cubicBezTo>
                  <a:cubicBezTo>
                    <a:pt x="190" y="121"/>
                    <a:pt x="199" y="140"/>
                    <a:pt x="222" y="152"/>
                  </a:cubicBezTo>
                  <a:cubicBezTo>
                    <a:pt x="239" y="161"/>
                    <a:pt x="253" y="177"/>
                    <a:pt x="266" y="191"/>
                  </a:cubicBezTo>
                  <a:cubicBezTo>
                    <a:pt x="274" y="199"/>
                    <a:pt x="282" y="205"/>
                    <a:pt x="293" y="203"/>
                  </a:cubicBezTo>
                  <a:cubicBezTo>
                    <a:pt x="305" y="201"/>
                    <a:pt x="314" y="205"/>
                    <a:pt x="323" y="209"/>
                  </a:cubicBezTo>
                  <a:cubicBezTo>
                    <a:pt x="325" y="209"/>
                    <a:pt x="327" y="211"/>
                    <a:pt x="329" y="211"/>
                  </a:cubicBezTo>
                  <a:cubicBezTo>
                    <a:pt x="336" y="217"/>
                    <a:pt x="347" y="216"/>
                    <a:pt x="349" y="228"/>
                  </a:cubicBezTo>
                  <a:cubicBezTo>
                    <a:pt x="352" y="242"/>
                    <a:pt x="344" y="262"/>
                    <a:pt x="330" y="268"/>
                  </a:cubicBezTo>
                  <a:cubicBezTo>
                    <a:pt x="316" y="275"/>
                    <a:pt x="300" y="279"/>
                    <a:pt x="289" y="292"/>
                  </a:cubicBezTo>
                  <a:cubicBezTo>
                    <a:pt x="288" y="294"/>
                    <a:pt x="286" y="295"/>
                    <a:pt x="284" y="295"/>
                  </a:cubicBezTo>
                  <a:cubicBezTo>
                    <a:pt x="268" y="298"/>
                    <a:pt x="257" y="308"/>
                    <a:pt x="243" y="315"/>
                  </a:cubicBezTo>
                  <a:cubicBezTo>
                    <a:pt x="218" y="330"/>
                    <a:pt x="189" y="331"/>
                    <a:pt x="162" y="337"/>
                  </a:cubicBezTo>
                  <a:cubicBezTo>
                    <a:pt x="139" y="341"/>
                    <a:pt x="115" y="341"/>
                    <a:pt x="93" y="347"/>
                  </a:cubicBezTo>
                  <a:cubicBezTo>
                    <a:pt x="80" y="350"/>
                    <a:pt x="71" y="360"/>
                    <a:pt x="58" y="362"/>
                  </a:cubicBezTo>
                  <a:cubicBezTo>
                    <a:pt x="52" y="363"/>
                    <a:pt x="46" y="365"/>
                    <a:pt x="40" y="364"/>
                  </a:cubicBezTo>
                  <a:close/>
                </a:path>
              </a:pathLst>
            </a:custGeom>
            <a:solidFill>
              <a:srgbClr val="F7B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AAAB4DC0-07F2-BE2A-E8E9-DF3EDB7C6232}"/>
                </a:ext>
              </a:extLst>
            </p:cNvPr>
            <p:cNvSpPr/>
            <p:nvPr/>
          </p:nvSpPr>
          <p:spPr bwMode="auto">
            <a:xfrm>
              <a:off x="-25400" y="4687888"/>
              <a:ext cx="2563813" cy="2295524"/>
            </a:xfrm>
            <a:custGeom>
              <a:avLst/>
              <a:gdLst>
                <a:gd name="T0" fmla="*/ 13 w 407"/>
                <a:gd name="T1" fmla="*/ 276 h 357"/>
                <a:gd name="T2" fmla="*/ 39 w 407"/>
                <a:gd name="T3" fmla="*/ 158 h 357"/>
                <a:gd name="T4" fmla="*/ 75 w 407"/>
                <a:gd name="T5" fmla="*/ 138 h 357"/>
                <a:gd name="T6" fmla="*/ 66 w 407"/>
                <a:gd name="T7" fmla="*/ 105 h 357"/>
                <a:gd name="T8" fmla="*/ 52 w 407"/>
                <a:gd name="T9" fmla="*/ 58 h 357"/>
                <a:gd name="T10" fmla="*/ 55 w 407"/>
                <a:gd name="T11" fmla="*/ 18 h 357"/>
                <a:gd name="T12" fmla="*/ 81 w 407"/>
                <a:gd name="T13" fmla="*/ 80 h 357"/>
                <a:gd name="T14" fmla="*/ 123 w 407"/>
                <a:gd name="T15" fmla="*/ 71 h 357"/>
                <a:gd name="T16" fmla="*/ 144 w 407"/>
                <a:gd name="T17" fmla="*/ 51 h 357"/>
                <a:gd name="T18" fmla="*/ 176 w 407"/>
                <a:gd name="T19" fmla="*/ 46 h 357"/>
                <a:gd name="T20" fmla="*/ 212 w 407"/>
                <a:gd name="T21" fmla="*/ 36 h 357"/>
                <a:gd name="T22" fmla="*/ 230 w 407"/>
                <a:gd name="T23" fmla="*/ 36 h 357"/>
                <a:gd name="T24" fmla="*/ 288 w 407"/>
                <a:gd name="T25" fmla="*/ 26 h 357"/>
                <a:gd name="T26" fmla="*/ 300 w 407"/>
                <a:gd name="T27" fmla="*/ 2 h 357"/>
                <a:gd name="T28" fmla="*/ 342 w 407"/>
                <a:gd name="T29" fmla="*/ 31 h 357"/>
                <a:gd name="T30" fmla="*/ 366 w 407"/>
                <a:gd name="T31" fmla="*/ 68 h 357"/>
                <a:gd name="T32" fmla="*/ 392 w 407"/>
                <a:gd name="T33" fmla="*/ 109 h 357"/>
                <a:gd name="T34" fmla="*/ 367 w 407"/>
                <a:gd name="T35" fmla="*/ 119 h 357"/>
                <a:gd name="T36" fmla="*/ 333 w 407"/>
                <a:gd name="T37" fmla="*/ 113 h 357"/>
                <a:gd name="T38" fmla="*/ 329 w 407"/>
                <a:gd name="T39" fmla="*/ 99 h 357"/>
                <a:gd name="T40" fmla="*/ 309 w 407"/>
                <a:gd name="T41" fmla="*/ 65 h 357"/>
                <a:gd name="T42" fmla="*/ 253 w 407"/>
                <a:gd name="T43" fmla="*/ 98 h 357"/>
                <a:gd name="T44" fmla="*/ 230 w 407"/>
                <a:gd name="T45" fmla="*/ 129 h 357"/>
                <a:gd name="T46" fmla="*/ 220 w 407"/>
                <a:gd name="T47" fmla="*/ 143 h 357"/>
                <a:gd name="T48" fmla="*/ 166 w 407"/>
                <a:gd name="T49" fmla="*/ 132 h 357"/>
                <a:gd name="T50" fmla="*/ 148 w 407"/>
                <a:gd name="T51" fmla="*/ 125 h 357"/>
                <a:gd name="T52" fmla="*/ 155 w 407"/>
                <a:gd name="T53" fmla="*/ 138 h 357"/>
                <a:gd name="T54" fmla="*/ 147 w 407"/>
                <a:gd name="T55" fmla="*/ 152 h 357"/>
                <a:gd name="T56" fmla="*/ 111 w 407"/>
                <a:gd name="T57" fmla="*/ 151 h 357"/>
                <a:gd name="T58" fmla="*/ 165 w 407"/>
                <a:gd name="T59" fmla="*/ 164 h 357"/>
                <a:gd name="T60" fmla="*/ 169 w 407"/>
                <a:gd name="T61" fmla="*/ 186 h 357"/>
                <a:gd name="T62" fmla="*/ 156 w 407"/>
                <a:gd name="T63" fmla="*/ 179 h 357"/>
                <a:gd name="T64" fmla="*/ 166 w 407"/>
                <a:gd name="T65" fmla="*/ 206 h 357"/>
                <a:gd name="T66" fmla="*/ 173 w 407"/>
                <a:gd name="T67" fmla="*/ 234 h 357"/>
                <a:gd name="T68" fmla="*/ 186 w 407"/>
                <a:gd name="T69" fmla="*/ 263 h 357"/>
                <a:gd name="T70" fmla="*/ 229 w 407"/>
                <a:gd name="T71" fmla="*/ 258 h 357"/>
                <a:gd name="T72" fmla="*/ 264 w 407"/>
                <a:gd name="T73" fmla="*/ 245 h 357"/>
                <a:gd name="T74" fmla="*/ 262 w 407"/>
                <a:gd name="T75" fmla="*/ 286 h 357"/>
                <a:gd name="T76" fmla="*/ 238 w 407"/>
                <a:gd name="T77" fmla="*/ 317 h 357"/>
                <a:gd name="T78" fmla="*/ 209 w 407"/>
                <a:gd name="T79" fmla="*/ 304 h 357"/>
                <a:gd name="T80" fmla="*/ 186 w 407"/>
                <a:gd name="T81" fmla="*/ 309 h 357"/>
                <a:gd name="T82" fmla="*/ 180 w 407"/>
                <a:gd name="T83" fmla="*/ 297 h 357"/>
                <a:gd name="T84" fmla="*/ 153 w 407"/>
                <a:gd name="T85" fmla="*/ 296 h 357"/>
                <a:gd name="T86" fmla="*/ 121 w 407"/>
                <a:gd name="T87" fmla="*/ 307 h 357"/>
                <a:gd name="T88" fmla="*/ 60 w 407"/>
                <a:gd name="T89" fmla="*/ 331 h 357"/>
                <a:gd name="T90" fmla="*/ 46 w 407"/>
                <a:gd name="T91" fmla="*/ 355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07" h="357">
                  <a:moveTo>
                    <a:pt x="25" y="348"/>
                  </a:moveTo>
                  <a:cubicBezTo>
                    <a:pt x="26" y="323"/>
                    <a:pt x="20" y="299"/>
                    <a:pt x="13" y="276"/>
                  </a:cubicBezTo>
                  <a:cubicBezTo>
                    <a:pt x="4" y="247"/>
                    <a:pt x="0" y="218"/>
                    <a:pt x="6" y="188"/>
                  </a:cubicBezTo>
                  <a:cubicBezTo>
                    <a:pt x="9" y="176"/>
                    <a:pt x="27" y="161"/>
                    <a:pt x="39" y="158"/>
                  </a:cubicBezTo>
                  <a:cubicBezTo>
                    <a:pt x="51" y="155"/>
                    <a:pt x="61" y="149"/>
                    <a:pt x="73" y="148"/>
                  </a:cubicBezTo>
                  <a:cubicBezTo>
                    <a:pt x="77" y="148"/>
                    <a:pt x="76" y="141"/>
                    <a:pt x="75" y="138"/>
                  </a:cubicBezTo>
                  <a:cubicBezTo>
                    <a:pt x="73" y="131"/>
                    <a:pt x="72" y="123"/>
                    <a:pt x="75" y="116"/>
                  </a:cubicBezTo>
                  <a:cubicBezTo>
                    <a:pt x="77" y="109"/>
                    <a:pt x="71" y="108"/>
                    <a:pt x="66" y="105"/>
                  </a:cubicBezTo>
                  <a:cubicBezTo>
                    <a:pt x="78" y="101"/>
                    <a:pt x="76" y="94"/>
                    <a:pt x="72" y="87"/>
                  </a:cubicBezTo>
                  <a:cubicBezTo>
                    <a:pt x="65" y="78"/>
                    <a:pt x="59" y="68"/>
                    <a:pt x="52" y="58"/>
                  </a:cubicBezTo>
                  <a:cubicBezTo>
                    <a:pt x="42" y="44"/>
                    <a:pt x="42" y="19"/>
                    <a:pt x="52" y="5"/>
                  </a:cubicBezTo>
                  <a:cubicBezTo>
                    <a:pt x="56" y="9"/>
                    <a:pt x="56" y="14"/>
                    <a:pt x="55" y="18"/>
                  </a:cubicBezTo>
                  <a:cubicBezTo>
                    <a:pt x="49" y="39"/>
                    <a:pt x="59" y="56"/>
                    <a:pt x="72" y="71"/>
                  </a:cubicBezTo>
                  <a:cubicBezTo>
                    <a:pt x="75" y="74"/>
                    <a:pt x="78" y="77"/>
                    <a:pt x="81" y="80"/>
                  </a:cubicBezTo>
                  <a:cubicBezTo>
                    <a:pt x="91" y="91"/>
                    <a:pt x="92" y="91"/>
                    <a:pt x="104" y="81"/>
                  </a:cubicBezTo>
                  <a:cubicBezTo>
                    <a:pt x="109" y="76"/>
                    <a:pt x="115" y="72"/>
                    <a:pt x="123" y="71"/>
                  </a:cubicBezTo>
                  <a:cubicBezTo>
                    <a:pt x="127" y="71"/>
                    <a:pt x="130" y="69"/>
                    <a:pt x="132" y="65"/>
                  </a:cubicBezTo>
                  <a:cubicBezTo>
                    <a:pt x="135" y="59"/>
                    <a:pt x="139" y="55"/>
                    <a:pt x="144" y="51"/>
                  </a:cubicBezTo>
                  <a:cubicBezTo>
                    <a:pt x="148" y="47"/>
                    <a:pt x="154" y="45"/>
                    <a:pt x="157" y="48"/>
                  </a:cubicBezTo>
                  <a:cubicBezTo>
                    <a:pt x="166" y="55"/>
                    <a:pt x="170" y="51"/>
                    <a:pt x="176" y="46"/>
                  </a:cubicBezTo>
                  <a:cubicBezTo>
                    <a:pt x="183" y="40"/>
                    <a:pt x="191" y="36"/>
                    <a:pt x="200" y="39"/>
                  </a:cubicBezTo>
                  <a:cubicBezTo>
                    <a:pt x="204" y="40"/>
                    <a:pt x="209" y="38"/>
                    <a:pt x="212" y="36"/>
                  </a:cubicBezTo>
                  <a:cubicBezTo>
                    <a:pt x="216" y="34"/>
                    <a:pt x="220" y="34"/>
                    <a:pt x="225" y="35"/>
                  </a:cubicBezTo>
                  <a:cubicBezTo>
                    <a:pt x="226" y="36"/>
                    <a:pt x="229" y="37"/>
                    <a:pt x="230" y="36"/>
                  </a:cubicBezTo>
                  <a:cubicBezTo>
                    <a:pt x="245" y="26"/>
                    <a:pt x="261" y="35"/>
                    <a:pt x="276" y="34"/>
                  </a:cubicBezTo>
                  <a:cubicBezTo>
                    <a:pt x="282" y="34"/>
                    <a:pt x="286" y="31"/>
                    <a:pt x="288" y="26"/>
                  </a:cubicBezTo>
                  <a:cubicBezTo>
                    <a:pt x="288" y="24"/>
                    <a:pt x="288" y="23"/>
                    <a:pt x="289" y="21"/>
                  </a:cubicBezTo>
                  <a:cubicBezTo>
                    <a:pt x="291" y="14"/>
                    <a:pt x="290" y="4"/>
                    <a:pt x="300" y="2"/>
                  </a:cubicBezTo>
                  <a:cubicBezTo>
                    <a:pt x="306" y="0"/>
                    <a:pt x="323" y="9"/>
                    <a:pt x="327" y="17"/>
                  </a:cubicBezTo>
                  <a:cubicBezTo>
                    <a:pt x="330" y="25"/>
                    <a:pt x="335" y="28"/>
                    <a:pt x="342" y="31"/>
                  </a:cubicBezTo>
                  <a:cubicBezTo>
                    <a:pt x="352" y="35"/>
                    <a:pt x="361" y="43"/>
                    <a:pt x="361" y="55"/>
                  </a:cubicBezTo>
                  <a:cubicBezTo>
                    <a:pt x="361" y="60"/>
                    <a:pt x="363" y="64"/>
                    <a:pt x="366" y="68"/>
                  </a:cubicBezTo>
                  <a:cubicBezTo>
                    <a:pt x="372" y="78"/>
                    <a:pt x="380" y="87"/>
                    <a:pt x="380" y="100"/>
                  </a:cubicBezTo>
                  <a:cubicBezTo>
                    <a:pt x="380" y="107"/>
                    <a:pt x="386" y="108"/>
                    <a:pt x="392" y="109"/>
                  </a:cubicBezTo>
                  <a:cubicBezTo>
                    <a:pt x="397" y="110"/>
                    <a:pt x="404" y="106"/>
                    <a:pt x="407" y="114"/>
                  </a:cubicBezTo>
                  <a:cubicBezTo>
                    <a:pt x="395" y="120"/>
                    <a:pt x="381" y="119"/>
                    <a:pt x="367" y="119"/>
                  </a:cubicBezTo>
                  <a:cubicBezTo>
                    <a:pt x="362" y="119"/>
                    <a:pt x="357" y="118"/>
                    <a:pt x="351" y="118"/>
                  </a:cubicBezTo>
                  <a:cubicBezTo>
                    <a:pt x="345" y="117"/>
                    <a:pt x="340" y="114"/>
                    <a:pt x="333" y="113"/>
                  </a:cubicBezTo>
                  <a:cubicBezTo>
                    <a:pt x="329" y="113"/>
                    <a:pt x="325" y="111"/>
                    <a:pt x="324" y="107"/>
                  </a:cubicBezTo>
                  <a:cubicBezTo>
                    <a:pt x="322" y="102"/>
                    <a:pt x="327" y="101"/>
                    <a:pt x="329" y="99"/>
                  </a:cubicBezTo>
                  <a:cubicBezTo>
                    <a:pt x="335" y="94"/>
                    <a:pt x="333" y="65"/>
                    <a:pt x="326" y="63"/>
                  </a:cubicBezTo>
                  <a:cubicBezTo>
                    <a:pt x="320" y="60"/>
                    <a:pt x="314" y="62"/>
                    <a:pt x="309" y="65"/>
                  </a:cubicBezTo>
                  <a:cubicBezTo>
                    <a:pt x="302" y="70"/>
                    <a:pt x="295" y="72"/>
                    <a:pt x="285" y="69"/>
                  </a:cubicBezTo>
                  <a:cubicBezTo>
                    <a:pt x="271" y="64"/>
                    <a:pt x="255" y="79"/>
                    <a:pt x="253" y="98"/>
                  </a:cubicBezTo>
                  <a:cubicBezTo>
                    <a:pt x="251" y="107"/>
                    <a:pt x="248" y="115"/>
                    <a:pt x="243" y="123"/>
                  </a:cubicBezTo>
                  <a:cubicBezTo>
                    <a:pt x="241" y="128"/>
                    <a:pt x="236" y="132"/>
                    <a:pt x="230" y="129"/>
                  </a:cubicBezTo>
                  <a:cubicBezTo>
                    <a:pt x="225" y="127"/>
                    <a:pt x="223" y="129"/>
                    <a:pt x="222" y="134"/>
                  </a:cubicBezTo>
                  <a:cubicBezTo>
                    <a:pt x="222" y="137"/>
                    <a:pt x="221" y="140"/>
                    <a:pt x="220" y="143"/>
                  </a:cubicBezTo>
                  <a:cubicBezTo>
                    <a:pt x="216" y="154"/>
                    <a:pt x="211" y="155"/>
                    <a:pt x="202" y="149"/>
                  </a:cubicBezTo>
                  <a:cubicBezTo>
                    <a:pt x="191" y="142"/>
                    <a:pt x="179" y="135"/>
                    <a:pt x="166" y="132"/>
                  </a:cubicBezTo>
                  <a:cubicBezTo>
                    <a:pt x="162" y="131"/>
                    <a:pt x="158" y="128"/>
                    <a:pt x="154" y="126"/>
                  </a:cubicBezTo>
                  <a:cubicBezTo>
                    <a:pt x="152" y="125"/>
                    <a:pt x="150" y="123"/>
                    <a:pt x="148" y="125"/>
                  </a:cubicBezTo>
                  <a:cubicBezTo>
                    <a:pt x="146" y="127"/>
                    <a:pt x="148" y="130"/>
                    <a:pt x="149" y="132"/>
                  </a:cubicBezTo>
                  <a:cubicBezTo>
                    <a:pt x="151" y="134"/>
                    <a:pt x="154" y="136"/>
                    <a:pt x="155" y="138"/>
                  </a:cubicBezTo>
                  <a:cubicBezTo>
                    <a:pt x="157" y="142"/>
                    <a:pt x="159" y="146"/>
                    <a:pt x="156" y="150"/>
                  </a:cubicBezTo>
                  <a:cubicBezTo>
                    <a:pt x="154" y="154"/>
                    <a:pt x="150" y="153"/>
                    <a:pt x="147" y="152"/>
                  </a:cubicBezTo>
                  <a:cubicBezTo>
                    <a:pt x="141" y="151"/>
                    <a:pt x="135" y="150"/>
                    <a:pt x="129" y="152"/>
                  </a:cubicBezTo>
                  <a:cubicBezTo>
                    <a:pt x="123" y="155"/>
                    <a:pt x="117" y="154"/>
                    <a:pt x="111" y="151"/>
                  </a:cubicBezTo>
                  <a:cubicBezTo>
                    <a:pt x="116" y="153"/>
                    <a:pt x="121" y="155"/>
                    <a:pt x="124" y="161"/>
                  </a:cubicBezTo>
                  <a:cubicBezTo>
                    <a:pt x="136" y="147"/>
                    <a:pt x="157" y="149"/>
                    <a:pt x="165" y="164"/>
                  </a:cubicBezTo>
                  <a:cubicBezTo>
                    <a:pt x="167" y="167"/>
                    <a:pt x="169" y="170"/>
                    <a:pt x="170" y="173"/>
                  </a:cubicBezTo>
                  <a:cubicBezTo>
                    <a:pt x="173" y="178"/>
                    <a:pt x="173" y="183"/>
                    <a:pt x="169" y="186"/>
                  </a:cubicBezTo>
                  <a:cubicBezTo>
                    <a:pt x="164" y="190"/>
                    <a:pt x="161" y="185"/>
                    <a:pt x="159" y="181"/>
                  </a:cubicBezTo>
                  <a:cubicBezTo>
                    <a:pt x="158" y="181"/>
                    <a:pt x="158" y="179"/>
                    <a:pt x="156" y="179"/>
                  </a:cubicBezTo>
                  <a:cubicBezTo>
                    <a:pt x="156" y="184"/>
                    <a:pt x="156" y="189"/>
                    <a:pt x="162" y="192"/>
                  </a:cubicBezTo>
                  <a:cubicBezTo>
                    <a:pt x="168" y="195"/>
                    <a:pt x="169" y="200"/>
                    <a:pt x="166" y="206"/>
                  </a:cubicBezTo>
                  <a:cubicBezTo>
                    <a:pt x="164" y="211"/>
                    <a:pt x="164" y="216"/>
                    <a:pt x="170" y="220"/>
                  </a:cubicBezTo>
                  <a:cubicBezTo>
                    <a:pt x="174" y="223"/>
                    <a:pt x="173" y="229"/>
                    <a:pt x="173" y="234"/>
                  </a:cubicBezTo>
                  <a:cubicBezTo>
                    <a:pt x="173" y="242"/>
                    <a:pt x="174" y="249"/>
                    <a:pt x="181" y="253"/>
                  </a:cubicBezTo>
                  <a:cubicBezTo>
                    <a:pt x="185" y="255"/>
                    <a:pt x="187" y="259"/>
                    <a:pt x="186" y="263"/>
                  </a:cubicBezTo>
                  <a:cubicBezTo>
                    <a:pt x="186" y="272"/>
                    <a:pt x="191" y="273"/>
                    <a:pt x="197" y="269"/>
                  </a:cubicBezTo>
                  <a:cubicBezTo>
                    <a:pt x="206" y="263"/>
                    <a:pt x="217" y="259"/>
                    <a:pt x="229" y="258"/>
                  </a:cubicBezTo>
                  <a:cubicBezTo>
                    <a:pt x="233" y="258"/>
                    <a:pt x="236" y="255"/>
                    <a:pt x="240" y="252"/>
                  </a:cubicBezTo>
                  <a:cubicBezTo>
                    <a:pt x="246" y="245"/>
                    <a:pt x="255" y="242"/>
                    <a:pt x="264" y="245"/>
                  </a:cubicBezTo>
                  <a:cubicBezTo>
                    <a:pt x="272" y="252"/>
                    <a:pt x="280" y="259"/>
                    <a:pt x="279" y="272"/>
                  </a:cubicBezTo>
                  <a:cubicBezTo>
                    <a:pt x="276" y="280"/>
                    <a:pt x="269" y="283"/>
                    <a:pt x="262" y="286"/>
                  </a:cubicBezTo>
                  <a:cubicBezTo>
                    <a:pt x="253" y="290"/>
                    <a:pt x="246" y="295"/>
                    <a:pt x="245" y="306"/>
                  </a:cubicBezTo>
                  <a:cubicBezTo>
                    <a:pt x="244" y="310"/>
                    <a:pt x="242" y="314"/>
                    <a:pt x="238" y="317"/>
                  </a:cubicBezTo>
                  <a:cubicBezTo>
                    <a:pt x="232" y="320"/>
                    <a:pt x="226" y="318"/>
                    <a:pt x="224" y="312"/>
                  </a:cubicBezTo>
                  <a:cubicBezTo>
                    <a:pt x="221" y="300"/>
                    <a:pt x="221" y="300"/>
                    <a:pt x="209" y="304"/>
                  </a:cubicBezTo>
                  <a:cubicBezTo>
                    <a:pt x="207" y="305"/>
                    <a:pt x="206" y="305"/>
                    <a:pt x="204" y="305"/>
                  </a:cubicBezTo>
                  <a:cubicBezTo>
                    <a:pt x="198" y="306"/>
                    <a:pt x="192" y="309"/>
                    <a:pt x="186" y="309"/>
                  </a:cubicBezTo>
                  <a:cubicBezTo>
                    <a:pt x="182" y="309"/>
                    <a:pt x="178" y="309"/>
                    <a:pt x="177" y="305"/>
                  </a:cubicBezTo>
                  <a:cubicBezTo>
                    <a:pt x="175" y="302"/>
                    <a:pt x="177" y="299"/>
                    <a:pt x="180" y="297"/>
                  </a:cubicBezTo>
                  <a:cubicBezTo>
                    <a:pt x="186" y="293"/>
                    <a:pt x="182" y="291"/>
                    <a:pt x="178" y="290"/>
                  </a:cubicBezTo>
                  <a:cubicBezTo>
                    <a:pt x="169" y="288"/>
                    <a:pt x="160" y="289"/>
                    <a:pt x="153" y="296"/>
                  </a:cubicBezTo>
                  <a:cubicBezTo>
                    <a:pt x="145" y="303"/>
                    <a:pt x="136" y="308"/>
                    <a:pt x="125" y="307"/>
                  </a:cubicBezTo>
                  <a:cubicBezTo>
                    <a:pt x="124" y="307"/>
                    <a:pt x="121" y="306"/>
                    <a:pt x="121" y="307"/>
                  </a:cubicBezTo>
                  <a:cubicBezTo>
                    <a:pt x="115" y="315"/>
                    <a:pt x="105" y="316"/>
                    <a:pt x="98" y="321"/>
                  </a:cubicBezTo>
                  <a:cubicBezTo>
                    <a:pt x="86" y="329"/>
                    <a:pt x="74" y="334"/>
                    <a:pt x="60" y="331"/>
                  </a:cubicBezTo>
                  <a:cubicBezTo>
                    <a:pt x="57" y="330"/>
                    <a:pt x="55" y="330"/>
                    <a:pt x="53" y="332"/>
                  </a:cubicBezTo>
                  <a:cubicBezTo>
                    <a:pt x="62" y="346"/>
                    <a:pt x="61" y="350"/>
                    <a:pt x="46" y="355"/>
                  </a:cubicBezTo>
                  <a:cubicBezTo>
                    <a:pt x="38" y="357"/>
                    <a:pt x="31" y="354"/>
                    <a:pt x="25" y="348"/>
                  </a:cubicBezTo>
                  <a:close/>
                </a:path>
              </a:pathLst>
            </a:custGeom>
            <a:solidFill>
              <a:srgbClr val="C8C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435A521F-8F33-008D-DCC4-BDC2E9372ED7}"/>
                </a:ext>
              </a:extLst>
            </p:cNvPr>
            <p:cNvSpPr/>
            <p:nvPr/>
          </p:nvSpPr>
          <p:spPr bwMode="auto">
            <a:xfrm>
              <a:off x="2570163" y="6411912"/>
              <a:ext cx="3355975" cy="1876424"/>
            </a:xfrm>
            <a:custGeom>
              <a:avLst/>
              <a:gdLst>
                <a:gd name="T0" fmla="*/ 512 w 533"/>
                <a:gd name="T1" fmla="*/ 39 h 292"/>
                <a:gd name="T2" fmla="*/ 513 w 533"/>
                <a:gd name="T3" fmla="*/ 68 h 292"/>
                <a:gd name="T4" fmla="*/ 499 w 533"/>
                <a:gd name="T5" fmla="*/ 132 h 292"/>
                <a:gd name="T6" fmla="*/ 502 w 533"/>
                <a:gd name="T7" fmla="*/ 145 h 292"/>
                <a:gd name="T8" fmla="*/ 454 w 533"/>
                <a:gd name="T9" fmla="*/ 158 h 292"/>
                <a:gd name="T10" fmla="*/ 417 w 533"/>
                <a:gd name="T11" fmla="*/ 196 h 292"/>
                <a:gd name="T12" fmla="*/ 388 w 533"/>
                <a:gd name="T13" fmla="*/ 233 h 292"/>
                <a:gd name="T14" fmla="*/ 360 w 533"/>
                <a:gd name="T15" fmla="*/ 230 h 292"/>
                <a:gd name="T16" fmla="*/ 347 w 533"/>
                <a:gd name="T17" fmla="*/ 240 h 292"/>
                <a:gd name="T18" fmla="*/ 320 w 533"/>
                <a:gd name="T19" fmla="*/ 251 h 292"/>
                <a:gd name="T20" fmla="*/ 254 w 533"/>
                <a:gd name="T21" fmla="*/ 284 h 292"/>
                <a:gd name="T22" fmla="*/ 234 w 533"/>
                <a:gd name="T23" fmla="*/ 292 h 292"/>
                <a:gd name="T24" fmla="*/ 206 w 533"/>
                <a:gd name="T25" fmla="*/ 277 h 292"/>
                <a:gd name="T26" fmla="*/ 161 w 533"/>
                <a:gd name="T27" fmla="*/ 271 h 292"/>
                <a:gd name="T28" fmla="*/ 89 w 533"/>
                <a:gd name="T29" fmla="*/ 223 h 292"/>
                <a:gd name="T30" fmla="*/ 102 w 533"/>
                <a:gd name="T31" fmla="*/ 216 h 292"/>
                <a:gd name="T32" fmla="*/ 101 w 533"/>
                <a:gd name="T33" fmla="*/ 209 h 292"/>
                <a:gd name="T34" fmla="*/ 69 w 533"/>
                <a:gd name="T35" fmla="*/ 199 h 292"/>
                <a:gd name="T36" fmla="*/ 16 w 533"/>
                <a:gd name="T37" fmla="*/ 207 h 292"/>
                <a:gd name="T38" fmla="*/ 9 w 533"/>
                <a:gd name="T39" fmla="*/ 185 h 292"/>
                <a:gd name="T40" fmla="*/ 60 w 533"/>
                <a:gd name="T41" fmla="*/ 145 h 292"/>
                <a:gd name="T42" fmla="*/ 127 w 533"/>
                <a:gd name="T43" fmla="*/ 157 h 292"/>
                <a:gd name="T44" fmla="*/ 188 w 533"/>
                <a:gd name="T45" fmla="*/ 164 h 292"/>
                <a:gd name="T46" fmla="*/ 247 w 533"/>
                <a:gd name="T47" fmla="*/ 180 h 292"/>
                <a:gd name="T48" fmla="*/ 279 w 533"/>
                <a:gd name="T49" fmla="*/ 170 h 292"/>
                <a:gd name="T50" fmla="*/ 355 w 533"/>
                <a:gd name="T51" fmla="*/ 125 h 292"/>
                <a:gd name="T52" fmla="*/ 398 w 533"/>
                <a:gd name="T53" fmla="*/ 121 h 292"/>
                <a:gd name="T54" fmla="*/ 409 w 533"/>
                <a:gd name="T55" fmla="*/ 100 h 292"/>
                <a:gd name="T56" fmla="*/ 430 w 533"/>
                <a:gd name="T57" fmla="*/ 85 h 292"/>
                <a:gd name="T58" fmla="*/ 422 w 533"/>
                <a:gd name="T59" fmla="*/ 44 h 292"/>
                <a:gd name="T60" fmla="*/ 424 w 533"/>
                <a:gd name="T61" fmla="*/ 14 h 292"/>
                <a:gd name="T62" fmla="*/ 438 w 533"/>
                <a:gd name="T63" fmla="*/ 2 h 292"/>
                <a:gd name="T64" fmla="*/ 524 w 533"/>
                <a:gd name="T65" fmla="*/ 2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33" h="292">
                  <a:moveTo>
                    <a:pt x="533" y="25"/>
                  </a:moveTo>
                  <a:cubicBezTo>
                    <a:pt x="524" y="26"/>
                    <a:pt x="518" y="33"/>
                    <a:pt x="512" y="39"/>
                  </a:cubicBezTo>
                  <a:cubicBezTo>
                    <a:pt x="506" y="44"/>
                    <a:pt x="512" y="50"/>
                    <a:pt x="516" y="53"/>
                  </a:cubicBezTo>
                  <a:cubicBezTo>
                    <a:pt x="525" y="61"/>
                    <a:pt x="524" y="65"/>
                    <a:pt x="513" y="68"/>
                  </a:cubicBezTo>
                  <a:cubicBezTo>
                    <a:pt x="497" y="72"/>
                    <a:pt x="488" y="84"/>
                    <a:pt x="481" y="99"/>
                  </a:cubicBezTo>
                  <a:cubicBezTo>
                    <a:pt x="476" y="111"/>
                    <a:pt x="486" y="128"/>
                    <a:pt x="499" y="132"/>
                  </a:cubicBezTo>
                  <a:cubicBezTo>
                    <a:pt x="502" y="133"/>
                    <a:pt x="506" y="134"/>
                    <a:pt x="506" y="137"/>
                  </a:cubicBezTo>
                  <a:cubicBezTo>
                    <a:pt x="506" y="141"/>
                    <a:pt x="504" y="143"/>
                    <a:pt x="502" y="145"/>
                  </a:cubicBezTo>
                  <a:cubicBezTo>
                    <a:pt x="492" y="152"/>
                    <a:pt x="484" y="159"/>
                    <a:pt x="471" y="151"/>
                  </a:cubicBezTo>
                  <a:cubicBezTo>
                    <a:pt x="465" y="147"/>
                    <a:pt x="457" y="151"/>
                    <a:pt x="454" y="158"/>
                  </a:cubicBezTo>
                  <a:cubicBezTo>
                    <a:pt x="447" y="175"/>
                    <a:pt x="432" y="183"/>
                    <a:pt x="420" y="194"/>
                  </a:cubicBezTo>
                  <a:cubicBezTo>
                    <a:pt x="420" y="195"/>
                    <a:pt x="418" y="196"/>
                    <a:pt x="417" y="196"/>
                  </a:cubicBezTo>
                  <a:cubicBezTo>
                    <a:pt x="405" y="195"/>
                    <a:pt x="404" y="204"/>
                    <a:pt x="401" y="213"/>
                  </a:cubicBezTo>
                  <a:cubicBezTo>
                    <a:pt x="398" y="220"/>
                    <a:pt x="393" y="227"/>
                    <a:pt x="388" y="233"/>
                  </a:cubicBezTo>
                  <a:cubicBezTo>
                    <a:pt x="384" y="238"/>
                    <a:pt x="377" y="241"/>
                    <a:pt x="370" y="240"/>
                  </a:cubicBezTo>
                  <a:cubicBezTo>
                    <a:pt x="365" y="240"/>
                    <a:pt x="360" y="238"/>
                    <a:pt x="360" y="230"/>
                  </a:cubicBezTo>
                  <a:cubicBezTo>
                    <a:pt x="360" y="228"/>
                    <a:pt x="360" y="224"/>
                    <a:pt x="356" y="223"/>
                  </a:cubicBezTo>
                  <a:cubicBezTo>
                    <a:pt x="361" y="236"/>
                    <a:pt x="361" y="236"/>
                    <a:pt x="347" y="240"/>
                  </a:cubicBezTo>
                  <a:cubicBezTo>
                    <a:pt x="341" y="242"/>
                    <a:pt x="335" y="244"/>
                    <a:pt x="329" y="243"/>
                  </a:cubicBezTo>
                  <a:cubicBezTo>
                    <a:pt x="323" y="243"/>
                    <a:pt x="321" y="246"/>
                    <a:pt x="320" y="251"/>
                  </a:cubicBezTo>
                  <a:cubicBezTo>
                    <a:pt x="318" y="271"/>
                    <a:pt x="315" y="272"/>
                    <a:pt x="296" y="274"/>
                  </a:cubicBezTo>
                  <a:cubicBezTo>
                    <a:pt x="281" y="275"/>
                    <a:pt x="266" y="275"/>
                    <a:pt x="254" y="284"/>
                  </a:cubicBezTo>
                  <a:cubicBezTo>
                    <a:pt x="248" y="288"/>
                    <a:pt x="243" y="286"/>
                    <a:pt x="238" y="283"/>
                  </a:cubicBezTo>
                  <a:cubicBezTo>
                    <a:pt x="234" y="285"/>
                    <a:pt x="240" y="291"/>
                    <a:pt x="234" y="292"/>
                  </a:cubicBezTo>
                  <a:cubicBezTo>
                    <a:pt x="232" y="291"/>
                    <a:pt x="229" y="290"/>
                    <a:pt x="227" y="289"/>
                  </a:cubicBezTo>
                  <a:cubicBezTo>
                    <a:pt x="220" y="286"/>
                    <a:pt x="210" y="287"/>
                    <a:pt x="206" y="277"/>
                  </a:cubicBezTo>
                  <a:cubicBezTo>
                    <a:pt x="205" y="274"/>
                    <a:pt x="201" y="277"/>
                    <a:pt x="198" y="277"/>
                  </a:cubicBezTo>
                  <a:cubicBezTo>
                    <a:pt x="185" y="279"/>
                    <a:pt x="172" y="280"/>
                    <a:pt x="161" y="271"/>
                  </a:cubicBezTo>
                  <a:cubicBezTo>
                    <a:pt x="157" y="254"/>
                    <a:pt x="134" y="240"/>
                    <a:pt x="118" y="244"/>
                  </a:cubicBezTo>
                  <a:cubicBezTo>
                    <a:pt x="109" y="247"/>
                    <a:pt x="89" y="232"/>
                    <a:pt x="89" y="223"/>
                  </a:cubicBezTo>
                  <a:cubicBezTo>
                    <a:pt x="89" y="220"/>
                    <a:pt x="91" y="218"/>
                    <a:pt x="94" y="217"/>
                  </a:cubicBezTo>
                  <a:cubicBezTo>
                    <a:pt x="97" y="217"/>
                    <a:pt x="99" y="217"/>
                    <a:pt x="102" y="216"/>
                  </a:cubicBezTo>
                  <a:cubicBezTo>
                    <a:pt x="104" y="215"/>
                    <a:pt x="106" y="214"/>
                    <a:pt x="106" y="212"/>
                  </a:cubicBezTo>
                  <a:cubicBezTo>
                    <a:pt x="106" y="210"/>
                    <a:pt x="103" y="209"/>
                    <a:pt x="101" y="209"/>
                  </a:cubicBezTo>
                  <a:cubicBezTo>
                    <a:pt x="95" y="209"/>
                    <a:pt x="88" y="207"/>
                    <a:pt x="82" y="208"/>
                  </a:cubicBezTo>
                  <a:cubicBezTo>
                    <a:pt x="75" y="208"/>
                    <a:pt x="70" y="206"/>
                    <a:pt x="69" y="199"/>
                  </a:cubicBezTo>
                  <a:cubicBezTo>
                    <a:pt x="67" y="190"/>
                    <a:pt x="61" y="190"/>
                    <a:pt x="54" y="191"/>
                  </a:cubicBezTo>
                  <a:cubicBezTo>
                    <a:pt x="40" y="194"/>
                    <a:pt x="29" y="202"/>
                    <a:pt x="16" y="207"/>
                  </a:cubicBezTo>
                  <a:cubicBezTo>
                    <a:pt x="13" y="207"/>
                    <a:pt x="11" y="207"/>
                    <a:pt x="8" y="205"/>
                  </a:cubicBezTo>
                  <a:cubicBezTo>
                    <a:pt x="0" y="197"/>
                    <a:pt x="0" y="190"/>
                    <a:pt x="9" y="185"/>
                  </a:cubicBezTo>
                  <a:cubicBezTo>
                    <a:pt x="21" y="179"/>
                    <a:pt x="34" y="174"/>
                    <a:pt x="43" y="162"/>
                  </a:cubicBezTo>
                  <a:cubicBezTo>
                    <a:pt x="48" y="156"/>
                    <a:pt x="56" y="154"/>
                    <a:pt x="60" y="145"/>
                  </a:cubicBezTo>
                  <a:cubicBezTo>
                    <a:pt x="64" y="137"/>
                    <a:pt x="74" y="139"/>
                    <a:pt x="82" y="142"/>
                  </a:cubicBezTo>
                  <a:cubicBezTo>
                    <a:pt x="97" y="147"/>
                    <a:pt x="112" y="152"/>
                    <a:pt x="127" y="157"/>
                  </a:cubicBezTo>
                  <a:cubicBezTo>
                    <a:pt x="132" y="158"/>
                    <a:pt x="137" y="159"/>
                    <a:pt x="141" y="157"/>
                  </a:cubicBezTo>
                  <a:cubicBezTo>
                    <a:pt x="158" y="150"/>
                    <a:pt x="174" y="155"/>
                    <a:pt x="188" y="164"/>
                  </a:cubicBezTo>
                  <a:cubicBezTo>
                    <a:pt x="194" y="168"/>
                    <a:pt x="200" y="168"/>
                    <a:pt x="207" y="167"/>
                  </a:cubicBezTo>
                  <a:cubicBezTo>
                    <a:pt x="222" y="166"/>
                    <a:pt x="237" y="164"/>
                    <a:pt x="247" y="180"/>
                  </a:cubicBezTo>
                  <a:cubicBezTo>
                    <a:pt x="249" y="183"/>
                    <a:pt x="252" y="183"/>
                    <a:pt x="255" y="181"/>
                  </a:cubicBezTo>
                  <a:cubicBezTo>
                    <a:pt x="261" y="174"/>
                    <a:pt x="271" y="173"/>
                    <a:pt x="279" y="170"/>
                  </a:cubicBezTo>
                  <a:cubicBezTo>
                    <a:pt x="294" y="164"/>
                    <a:pt x="309" y="158"/>
                    <a:pt x="320" y="143"/>
                  </a:cubicBezTo>
                  <a:cubicBezTo>
                    <a:pt x="327" y="132"/>
                    <a:pt x="337" y="118"/>
                    <a:pt x="355" y="125"/>
                  </a:cubicBezTo>
                  <a:cubicBezTo>
                    <a:pt x="356" y="125"/>
                    <a:pt x="357" y="125"/>
                    <a:pt x="357" y="125"/>
                  </a:cubicBezTo>
                  <a:cubicBezTo>
                    <a:pt x="371" y="119"/>
                    <a:pt x="384" y="116"/>
                    <a:pt x="398" y="121"/>
                  </a:cubicBezTo>
                  <a:cubicBezTo>
                    <a:pt x="402" y="123"/>
                    <a:pt x="405" y="119"/>
                    <a:pt x="404" y="115"/>
                  </a:cubicBezTo>
                  <a:cubicBezTo>
                    <a:pt x="401" y="108"/>
                    <a:pt x="405" y="104"/>
                    <a:pt x="409" y="100"/>
                  </a:cubicBezTo>
                  <a:cubicBezTo>
                    <a:pt x="410" y="98"/>
                    <a:pt x="413" y="97"/>
                    <a:pt x="413" y="94"/>
                  </a:cubicBezTo>
                  <a:cubicBezTo>
                    <a:pt x="416" y="85"/>
                    <a:pt x="420" y="83"/>
                    <a:pt x="430" y="85"/>
                  </a:cubicBezTo>
                  <a:cubicBezTo>
                    <a:pt x="438" y="87"/>
                    <a:pt x="443" y="80"/>
                    <a:pt x="439" y="71"/>
                  </a:cubicBezTo>
                  <a:cubicBezTo>
                    <a:pt x="435" y="61"/>
                    <a:pt x="428" y="53"/>
                    <a:pt x="422" y="44"/>
                  </a:cubicBezTo>
                  <a:cubicBezTo>
                    <a:pt x="418" y="38"/>
                    <a:pt x="417" y="33"/>
                    <a:pt x="421" y="27"/>
                  </a:cubicBezTo>
                  <a:cubicBezTo>
                    <a:pt x="423" y="23"/>
                    <a:pt x="423" y="18"/>
                    <a:pt x="424" y="14"/>
                  </a:cubicBezTo>
                  <a:cubicBezTo>
                    <a:pt x="424" y="8"/>
                    <a:pt x="426" y="4"/>
                    <a:pt x="431" y="2"/>
                  </a:cubicBezTo>
                  <a:cubicBezTo>
                    <a:pt x="433" y="2"/>
                    <a:pt x="436" y="2"/>
                    <a:pt x="438" y="2"/>
                  </a:cubicBezTo>
                  <a:cubicBezTo>
                    <a:pt x="456" y="0"/>
                    <a:pt x="473" y="2"/>
                    <a:pt x="487" y="11"/>
                  </a:cubicBezTo>
                  <a:cubicBezTo>
                    <a:pt x="499" y="19"/>
                    <a:pt x="511" y="22"/>
                    <a:pt x="524" y="20"/>
                  </a:cubicBezTo>
                  <a:cubicBezTo>
                    <a:pt x="527" y="21"/>
                    <a:pt x="531" y="22"/>
                    <a:pt x="533" y="25"/>
                  </a:cubicBezTo>
                  <a:close/>
                </a:path>
              </a:pathLst>
            </a:custGeom>
            <a:solidFill>
              <a:srgbClr val="F6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4E830091-AD6E-A73D-127F-DE4D9E02A79F}"/>
                </a:ext>
              </a:extLst>
            </p:cNvPr>
            <p:cNvSpPr/>
            <p:nvPr/>
          </p:nvSpPr>
          <p:spPr bwMode="auto">
            <a:xfrm>
              <a:off x="31750" y="6919912"/>
              <a:ext cx="3451225" cy="1465262"/>
            </a:xfrm>
            <a:custGeom>
              <a:avLst/>
              <a:gdLst>
                <a:gd name="T0" fmla="*/ 16 w 548"/>
                <a:gd name="T1" fmla="*/ 1 h 228"/>
                <a:gd name="T2" fmla="*/ 36 w 548"/>
                <a:gd name="T3" fmla="*/ 6 h 228"/>
                <a:gd name="T4" fmla="*/ 50 w 548"/>
                <a:gd name="T5" fmla="*/ 18 h 228"/>
                <a:gd name="T6" fmla="*/ 67 w 548"/>
                <a:gd name="T7" fmla="*/ 22 h 228"/>
                <a:gd name="T8" fmla="*/ 82 w 548"/>
                <a:gd name="T9" fmla="*/ 25 h 228"/>
                <a:gd name="T10" fmla="*/ 117 w 548"/>
                <a:gd name="T11" fmla="*/ 66 h 228"/>
                <a:gd name="T12" fmla="*/ 132 w 548"/>
                <a:gd name="T13" fmla="*/ 88 h 228"/>
                <a:gd name="T14" fmla="*/ 133 w 548"/>
                <a:gd name="T15" fmla="*/ 91 h 228"/>
                <a:gd name="T16" fmla="*/ 151 w 548"/>
                <a:gd name="T17" fmla="*/ 105 h 228"/>
                <a:gd name="T18" fmla="*/ 197 w 548"/>
                <a:gd name="T19" fmla="*/ 117 h 228"/>
                <a:gd name="T20" fmla="*/ 226 w 548"/>
                <a:gd name="T21" fmla="*/ 134 h 228"/>
                <a:gd name="T22" fmla="*/ 256 w 548"/>
                <a:gd name="T23" fmla="*/ 152 h 228"/>
                <a:gd name="T24" fmla="*/ 260 w 548"/>
                <a:gd name="T25" fmla="*/ 154 h 228"/>
                <a:gd name="T26" fmla="*/ 348 w 548"/>
                <a:gd name="T27" fmla="*/ 160 h 228"/>
                <a:gd name="T28" fmla="*/ 369 w 548"/>
                <a:gd name="T29" fmla="*/ 139 h 228"/>
                <a:gd name="T30" fmla="*/ 399 w 548"/>
                <a:gd name="T31" fmla="*/ 126 h 228"/>
                <a:gd name="T32" fmla="*/ 397 w 548"/>
                <a:gd name="T33" fmla="*/ 132 h 228"/>
                <a:gd name="T34" fmla="*/ 406 w 548"/>
                <a:gd name="T35" fmla="*/ 144 h 228"/>
                <a:gd name="T36" fmla="*/ 455 w 548"/>
                <a:gd name="T37" fmla="*/ 159 h 228"/>
                <a:gd name="T38" fmla="*/ 467 w 548"/>
                <a:gd name="T39" fmla="*/ 160 h 228"/>
                <a:gd name="T40" fmla="*/ 492 w 548"/>
                <a:gd name="T41" fmla="*/ 161 h 228"/>
                <a:gd name="T42" fmla="*/ 538 w 548"/>
                <a:gd name="T43" fmla="*/ 181 h 228"/>
                <a:gd name="T44" fmla="*/ 546 w 548"/>
                <a:gd name="T45" fmla="*/ 193 h 228"/>
                <a:gd name="T46" fmla="*/ 490 w 548"/>
                <a:gd name="T47" fmla="*/ 196 h 228"/>
                <a:gd name="T48" fmla="*/ 478 w 548"/>
                <a:gd name="T49" fmla="*/ 193 h 228"/>
                <a:gd name="T50" fmla="*/ 465 w 548"/>
                <a:gd name="T51" fmla="*/ 191 h 228"/>
                <a:gd name="T52" fmla="*/ 445 w 548"/>
                <a:gd name="T53" fmla="*/ 198 h 228"/>
                <a:gd name="T54" fmla="*/ 416 w 548"/>
                <a:gd name="T55" fmla="*/ 209 h 228"/>
                <a:gd name="T56" fmla="*/ 383 w 548"/>
                <a:gd name="T57" fmla="*/ 209 h 228"/>
                <a:gd name="T58" fmla="*/ 370 w 548"/>
                <a:gd name="T59" fmla="*/ 214 h 228"/>
                <a:gd name="T60" fmla="*/ 343 w 548"/>
                <a:gd name="T61" fmla="*/ 223 h 228"/>
                <a:gd name="T62" fmla="*/ 324 w 548"/>
                <a:gd name="T63" fmla="*/ 227 h 228"/>
                <a:gd name="T64" fmla="*/ 304 w 548"/>
                <a:gd name="T65" fmla="*/ 226 h 228"/>
                <a:gd name="T66" fmla="*/ 281 w 548"/>
                <a:gd name="T67" fmla="*/ 226 h 228"/>
                <a:gd name="T68" fmla="*/ 264 w 548"/>
                <a:gd name="T69" fmla="*/ 222 h 228"/>
                <a:gd name="T70" fmla="*/ 237 w 548"/>
                <a:gd name="T71" fmla="*/ 209 h 228"/>
                <a:gd name="T72" fmla="*/ 223 w 548"/>
                <a:gd name="T73" fmla="*/ 199 h 228"/>
                <a:gd name="T74" fmla="*/ 206 w 548"/>
                <a:gd name="T75" fmla="*/ 188 h 228"/>
                <a:gd name="T76" fmla="*/ 194 w 548"/>
                <a:gd name="T77" fmla="*/ 200 h 228"/>
                <a:gd name="T78" fmla="*/ 180 w 548"/>
                <a:gd name="T79" fmla="*/ 203 h 228"/>
                <a:gd name="T80" fmla="*/ 165 w 548"/>
                <a:gd name="T81" fmla="*/ 194 h 228"/>
                <a:gd name="T82" fmla="*/ 148 w 548"/>
                <a:gd name="T83" fmla="*/ 204 h 228"/>
                <a:gd name="T84" fmla="*/ 128 w 548"/>
                <a:gd name="T85" fmla="*/ 212 h 228"/>
                <a:gd name="T86" fmla="*/ 102 w 548"/>
                <a:gd name="T87" fmla="*/ 209 h 228"/>
                <a:gd name="T88" fmla="*/ 91 w 548"/>
                <a:gd name="T89" fmla="*/ 203 h 228"/>
                <a:gd name="T90" fmla="*/ 101 w 548"/>
                <a:gd name="T91" fmla="*/ 193 h 228"/>
                <a:gd name="T92" fmla="*/ 118 w 548"/>
                <a:gd name="T93" fmla="*/ 193 h 228"/>
                <a:gd name="T94" fmla="*/ 94 w 548"/>
                <a:gd name="T95" fmla="*/ 192 h 228"/>
                <a:gd name="T96" fmla="*/ 64 w 548"/>
                <a:gd name="T97" fmla="*/ 202 h 228"/>
                <a:gd name="T98" fmla="*/ 33 w 548"/>
                <a:gd name="T99" fmla="*/ 194 h 228"/>
                <a:gd name="T100" fmla="*/ 32 w 548"/>
                <a:gd name="T101" fmla="*/ 189 h 228"/>
                <a:gd name="T102" fmla="*/ 25 w 548"/>
                <a:gd name="T103" fmla="*/ 182 h 228"/>
                <a:gd name="T104" fmla="*/ 13 w 548"/>
                <a:gd name="T105" fmla="*/ 173 h 228"/>
                <a:gd name="T106" fmla="*/ 7 w 548"/>
                <a:gd name="T107" fmla="*/ 156 h 228"/>
                <a:gd name="T108" fmla="*/ 24 w 548"/>
                <a:gd name="T109" fmla="*/ 133 h 228"/>
                <a:gd name="T110" fmla="*/ 28 w 548"/>
                <a:gd name="T111" fmla="*/ 120 h 228"/>
                <a:gd name="T112" fmla="*/ 37 w 548"/>
                <a:gd name="T113" fmla="*/ 80 h 228"/>
                <a:gd name="T114" fmla="*/ 42 w 548"/>
                <a:gd name="T115" fmla="*/ 76 h 228"/>
                <a:gd name="T116" fmla="*/ 54 w 548"/>
                <a:gd name="T117" fmla="*/ 66 h 228"/>
                <a:gd name="T118" fmla="*/ 39 w 548"/>
                <a:gd name="T119" fmla="*/ 52 h 228"/>
                <a:gd name="T120" fmla="*/ 17 w 548"/>
                <a:gd name="T121" fmla="*/ 42 h 228"/>
                <a:gd name="T122" fmla="*/ 16 w 548"/>
                <a:gd name="T123" fmla="*/ 1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8" h="228">
                  <a:moveTo>
                    <a:pt x="16" y="1"/>
                  </a:moveTo>
                  <a:cubicBezTo>
                    <a:pt x="23" y="0"/>
                    <a:pt x="28" y="9"/>
                    <a:pt x="36" y="6"/>
                  </a:cubicBezTo>
                  <a:cubicBezTo>
                    <a:pt x="43" y="8"/>
                    <a:pt x="46" y="13"/>
                    <a:pt x="50" y="18"/>
                  </a:cubicBezTo>
                  <a:cubicBezTo>
                    <a:pt x="55" y="22"/>
                    <a:pt x="60" y="25"/>
                    <a:pt x="67" y="22"/>
                  </a:cubicBezTo>
                  <a:cubicBezTo>
                    <a:pt x="73" y="20"/>
                    <a:pt x="77" y="21"/>
                    <a:pt x="82" y="25"/>
                  </a:cubicBezTo>
                  <a:cubicBezTo>
                    <a:pt x="98" y="35"/>
                    <a:pt x="110" y="49"/>
                    <a:pt x="117" y="66"/>
                  </a:cubicBezTo>
                  <a:cubicBezTo>
                    <a:pt x="120" y="75"/>
                    <a:pt x="130" y="79"/>
                    <a:pt x="132" y="88"/>
                  </a:cubicBezTo>
                  <a:cubicBezTo>
                    <a:pt x="133" y="89"/>
                    <a:pt x="133" y="90"/>
                    <a:pt x="133" y="91"/>
                  </a:cubicBezTo>
                  <a:cubicBezTo>
                    <a:pt x="134" y="102"/>
                    <a:pt x="143" y="103"/>
                    <a:pt x="151" y="105"/>
                  </a:cubicBezTo>
                  <a:cubicBezTo>
                    <a:pt x="166" y="107"/>
                    <a:pt x="181" y="114"/>
                    <a:pt x="197" y="117"/>
                  </a:cubicBezTo>
                  <a:cubicBezTo>
                    <a:pt x="208" y="118"/>
                    <a:pt x="215" y="129"/>
                    <a:pt x="226" y="134"/>
                  </a:cubicBezTo>
                  <a:cubicBezTo>
                    <a:pt x="237" y="138"/>
                    <a:pt x="248" y="142"/>
                    <a:pt x="256" y="152"/>
                  </a:cubicBezTo>
                  <a:cubicBezTo>
                    <a:pt x="257" y="153"/>
                    <a:pt x="259" y="154"/>
                    <a:pt x="260" y="154"/>
                  </a:cubicBezTo>
                  <a:cubicBezTo>
                    <a:pt x="289" y="158"/>
                    <a:pt x="318" y="172"/>
                    <a:pt x="348" y="160"/>
                  </a:cubicBezTo>
                  <a:cubicBezTo>
                    <a:pt x="359" y="156"/>
                    <a:pt x="366" y="151"/>
                    <a:pt x="369" y="139"/>
                  </a:cubicBezTo>
                  <a:cubicBezTo>
                    <a:pt x="373" y="122"/>
                    <a:pt x="386" y="117"/>
                    <a:pt x="399" y="126"/>
                  </a:cubicBezTo>
                  <a:cubicBezTo>
                    <a:pt x="399" y="128"/>
                    <a:pt x="398" y="130"/>
                    <a:pt x="397" y="132"/>
                  </a:cubicBezTo>
                  <a:cubicBezTo>
                    <a:pt x="393" y="142"/>
                    <a:pt x="395" y="145"/>
                    <a:pt x="406" y="144"/>
                  </a:cubicBezTo>
                  <a:cubicBezTo>
                    <a:pt x="424" y="143"/>
                    <a:pt x="439" y="152"/>
                    <a:pt x="455" y="159"/>
                  </a:cubicBezTo>
                  <a:cubicBezTo>
                    <a:pt x="459" y="161"/>
                    <a:pt x="463" y="164"/>
                    <a:pt x="467" y="160"/>
                  </a:cubicBezTo>
                  <a:cubicBezTo>
                    <a:pt x="476" y="153"/>
                    <a:pt x="484" y="157"/>
                    <a:pt x="492" y="161"/>
                  </a:cubicBezTo>
                  <a:cubicBezTo>
                    <a:pt x="507" y="169"/>
                    <a:pt x="522" y="175"/>
                    <a:pt x="538" y="181"/>
                  </a:cubicBezTo>
                  <a:cubicBezTo>
                    <a:pt x="542" y="183"/>
                    <a:pt x="548" y="185"/>
                    <a:pt x="546" y="193"/>
                  </a:cubicBezTo>
                  <a:cubicBezTo>
                    <a:pt x="528" y="209"/>
                    <a:pt x="509" y="203"/>
                    <a:pt x="490" y="196"/>
                  </a:cubicBezTo>
                  <a:cubicBezTo>
                    <a:pt x="486" y="194"/>
                    <a:pt x="482" y="192"/>
                    <a:pt x="478" y="193"/>
                  </a:cubicBezTo>
                  <a:cubicBezTo>
                    <a:pt x="473" y="192"/>
                    <a:pt x="469" y="191"/>
                    <a:pt x="465" y="191"/>
                  </a:cubicBezTo>
                  <a:cubicBezTo>
                    <a:pt x="457" y="190"/>
                    <a:pt x="451" y="190"/>
                    <a:pt x="445" y="198"/>
                  </a:cubicBezTo>
                  <a:cubicBezTo>
                    <a:pt x="438" y="207"/>
                    <a:pt x="428" y="211"/>
                    <a:pt x="416" y="209"/>
                  </a:cubicBezTo>
                  <a:cubicBezTo>
                    <a:pt x="405" y="207"/>
                    <a:pt x="394" y="209"/>
                    <a:pt x="383" y="209"/>
                  </a:cubicBezTo>
                  <a:cubicBezTo>
                    <a:pt x="378" y="209"/>
                    <a:pt x="373" y="211"/>
                    <a:pt x="370" y="214"/>
                  </a:cubicBezTo>
                  <a:cubicBezTo>
                    <a:pt x="362" y="221"/>
                    <a:pt x="353" y="223"/>
                    <a:pt x="343" y="223"/>
                  </a:cubicBezTo>
                  <a:cubicBezTo>
                    <a:pt x="337" y="223"/>
                    <a:pt x="330" y="223"/>
                    <a:pt x="324" y="227"/>
                  </a:cubicBezTo>
                  <a:cubicBezTo>
                    <a:pt x="317" y="228"/>
                    <a:pt x="310" y="228"/>
                    <a:pt x="304" y="226"/>
                  </a:cubicBezTo>
                  <a:cubicBezTo>
                    <a:pt x="296" y="225"/>
                    <a:pt x="289" y="224"/>
                    <a:pt x="281" y="226"/>
                  </a:cubicBezTo>
                  <a:cubicBezTo>
                    <a:pt x="274" y="228"/>
                    <a:pt x="268" y="226"/>
                    <a:pt x="264" y="222"/>
                  </a:cubicBezTo>
                  <a:cubicBezTo>
                    <a:pt x="257" y="214"/>
                    <a:pt x="247" y="210"/>
                    <a:pt x="237" y="209"/>
                  </a:cubicBezTo>
                  <a:cubicBezTo>
                    <a:pt x="231" y="208"/>
                    <a:pt x="226" y="206"/>
                    <a:pt x="223" y="199"/>
                  </a:cubicBezTo>
                  <a:cubicBezTo>
                    <a:pt x="220" y="192"/>
                    <a:pt x="213" y="188"/>
                    <a:pt x="206" y="188"/>
                  </a:cubicBezTo>
                  <a:cubicBezTo>
                    <a:pt x="198" y="188"/>
                    <a:pt x="196" y="194"/>
                    <a:pt x="194" y="200"/>
                  </a:cubicBezTo>
                  <a:cubicBezTo>
                    <a:pt x="191" y="208"/>
                    <a:pt x="186" y="209"/>
                    <a:pt x="180" y="203"/>
                  </a:cubicBezTo>
                  <a:cubicBezTo>
                    <a:pt x="175" y="199"/>
                    <a:pt x="171" y="195"/>
                    <a:pt x="165" y="194"/>
                  </a:cubicBezTo>
                  <a:cubicBezTo>
                    <a:pt x="156" y="192"/>
                    <a:pt x="149" y="190"/>
                    <a:pt x="148" y="204"/>
                  </a:cubicBezTo>
                  <a:cubicBezTo>
                    <a:pt x="146" y="214"/>
                    <a:pt x="138" y="217"/>
                    <a:pt x="128" y="212"/>
                  </a:cubicBezTo>
                  <a:cubicBezTo>
                    <a:pt x="120" y="208"/>
                    <a:pt x="111" y="209"/>
                    <a:pt x="102" y="209"/>
                  </a:cubicBezTo>
                  <a:cubicBezTo>
                    <a:pt x="97" y="210"/>
                    <a:pt x="92" y="209"/>
                    <a:pt x="91" y="203"/>
                  </a:cubicBezTo>
                  <a:cubicBezTo>
                    <a:pt x="90" y="196"/>
                    <a:pt x="96" y="194"/>
                    <a:pt x="101" y="193"/>
                  </a:cubicBezTo>
                  <a:cubicBezTo>
                    <a:pt x="107" y="193"/>
                    <a:pt x="112" y="192"/>
                    <a:pt x="118" y="193"/>
                  </a:cubicBezTo>
                  <a:cubicBezTo>
                    <a:pt x="110" y="192"/>
                    <a:pt x="102" y="192"/>
                    <a:pt x="94" y="192"/>
                  </a:cubicBezTo>
                  <a:cubicBezTo>
                    <a:pt x="83" y="192"/>
                    <a:pt x="72" y="192"/>
                    <a:pt x="64" y="202"/>
                  </a:cubicBezTo>
                  <a:cubicBezTo>
                    <a:pt x="52" y="216"/>
                    <a:pt x="44" y="212"/>
                    <a:pt x="33" y="194"/>
                  </a:cubicBezTo>
                  <a:cubicBezTo>
                    <a:pt x="32" y="192"/>
                    <a:pt x="33" y="191"/>
                    <a:pt x="32" y="189"/>
                  </a:cubicBezTo>
                  <a:cubicBezTo>
                    <a:pt x="29" y="187"/>
                    <a:pt x="26" y="185"/>
                    <a:pt x="25" y="182"/>
                  </a:cubicBezTo>
                  <a:cubicBezTo>
                    <a:pt x="23" y="176"/>
                    <a:pt x="19" y="173"/>
                    <a:pt x="13" y="173"/>
                  </a:cubicBezTo>
                  <a:cubicBezTo>
                    <a:pt x="4" y="172"/>
                    <a:pt x="0" y="162"/>
                    <a:pt x="7" y="156"/>
                  </a:cubicBezTo>
                  <a:cubicBezTo>
                    <a:pt x="14" y="149"/>
                    <a:pt x="17" y="139"/>
                    <a:pt x="24" y="133"/>
                  </a:cubicBezTo>
                  <a:cubicBezTo>
                    <a:pt x="28" y="130"/>
                    <a:pt x="27" y="125"/>
                    <a:pt x="28" y="120"/>
                  </a:cubicBezTo>
                  <a:cubicBezTo>
                    <a:pt x="31" y="107"/>
                    <a:pt x="39" y="95"/>
                    <a:pt x="37" y="80"/>
                  </a:cubicBezTo>
                  <a:cubicBezTo>
                    <a:pt x="37" y="78"/>
                    <a:pt x="40" y="76"/>
                    <a:pt x="42" y="76"/>
                  </a:cubicBezTo>
                  <a:cubicBezTo>
                    <a:pt x="49" y="76"/>
                    <a:pt x="55" y="74"/>
                    <a:pt x="54" y="66"/>
                  </a:cubicBezTo>
                  <a:cubicBezTo>
                    <a:pt x="53" y="58"/>
                    <a:pt x="48" y="54"/>
                    <a:pt x="39" y="52"/>
                  </a:cubicBezTo>
                  <a:cubicBezTo>
                    <a:pt x="31" y="50"/>
                    <a:pt x="23" y="50"/>
                    <a:pt x="17" y="42"/>
                  </a:cubicBezTo>
                  <a:cubicBezTo>
                    <a:pt x="6" y="29"/>
                    <a:pt x="13" y="15"/>
                    <a:pt x="16" y="1"/>
                  </a:cubicBezTo>
                  <a:close/>
                </a:path>
              </a:pathLst>
            </a:custGeom>
            <a:solidFill>
              <a:srgbClr val="F29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91631D15-4746-467A-32AD-2C5F90B04A20}"/>
                </a:ext>
              </a:extLst>
            </p:cNvPr>
            <p:cNvSpPr/>
            <p:nvPr/>
          </p:nvSpPr>
          <p:spPr bwMode="auto">
            <a:xfrm>
              <a:off x="277813" y="4346575"/>
              <a:ext cx="2789238" cy="1093787"/>
            </a:xfrm>
            <a:custGeom>
              <a:avLst/>
              <a:gdLst>
                <a:gd name="T0" fmla="*/ 359 w 443"/>
                <a:gd name="T1" fmla="*/ 165 h 170"/>
                <a:gd name="T2" fmla="*/ 346 w 443"/>
                <a:gd name="T3" fmla="*/ 165 h 170"/>
                <a:gd name="T4" fmla="*/ 329 w 443"/>
                <a:gd name="T5" fmla="*/ 149 h 170"/>
                <a:gd name="T6" fmla="*/ 313 w 443"/>
                <a:gd name="T7" fmla="*/ 119 h 170"/>
                <a:gd name="T8" fmla="*/ 309 w 443"/>
                <a:gd name="T9" fmla="*/ 112 h 170"/>
                <a:gd name="T10" fmla="*/ 289 w 443"/>
                <a:gd name="T11" fmla="*/ 86 h 170"/>
                <a:gd name="T12" fmla="*/ 278 w 443"/>
                <a:gd name="T13" fmla="*/ 76 h 170"/>
                <a:gd name="T14" fmla="*/ 255 w 443"/>
                <a:gd name="T15" fmla="*/ 57 h 170"/>
                <a:gd name="T16" fmla="*/ 246 w 443"/>
                <a:gd name="T17" fmla="*/ 64 h 170"/>
                <a:gd name="T18" fmla="*/ 243 w 443"/>
                <a:gd name="T19" fmla="*/ 78 h 170"/>
                <a:gd name="T20" fmla="*/ 226 w 443"/>
                <a:gd name="T21" fmla="*/ 90 h 170"/>
                <a:gd name="T22" fmla="*/ 214 w 443"/>
                <a:gd name="T23" fmla="*/ 92 h 170"/>
                <a:gd name="T24" fmla="*/ 208 w 443"/>
                <a:gd name="T25" fmla="*/ 91 h 170"/>
                <a:gd name="T26" fmla="*/ 192 w 443"/>
                <a:gd name="T27" fmla="*/ 89 h 170"/>
                <a:gd name="T28" fmla="*/ 185 w 443"/>
                <a:gd name="T29" fmla="*/ 92 h 170"/>
                <a:gd name="T30" fmla="*/ 147 w 443"/>
                <a:gd name="T31" fmla="*/ 95 h 170"/>
                <a:gd name="T32" fmla="*/ 125 w 443"/>
                <a:gd name="T33" fmla="*/ 106 h 170"/>
                <a:gd name="T34" fmla="*/ 114 w 443"/>
                <a:gd name="T35" fmla="*/ 108 h 170"/>
                <a:gd name="T36" fmla="*/ 94 w 443"/>
                <a:gd name="T37" fmla="*/ 110 h 170"/>
                <a:gd name="T38" fmla="*/ 66 w 443"/>
                <a:gd name="T39" fmla="*/ 130 h 170"/>
                <a:gd name="T40" fmla="*/ 45 w 443"/>
                <a:gd name="T41" fmla="*/ 146 h 170"/>
                <a:gd name="T42" fmla="*/ 39 w 443"/>
                <a:gd name="T43" fmla="*/ 146 h 170"/>
                <a:gd name="T44" fmla="*/ 10 w 443"/>
                <a:gd name="T45" fmla="*/ 109 h 170"/>
                <a:gd name="T46" fmla="*/ 4 w 443"/>
                <a:gd name="T47" fmla="*/ 72 h 170"/>
                <a:gd name="T48" fmla="*/ 4 w 443"/>
                <a:gd name="T49" fmla="*/ 58 h 170"/>
                <a:gd name="T50" fmla="*/ 7 w 443"/>
                <a:gd name="T51" fmla="*/ 35 h 170"/>
                <a:gd name="T52" fmla="*/ 26 w 443"/>
                <a:gd name="T53" fmla="*/ 23 h 170"/>
                <a:gd name="T54" fmla="*/ 37 w 443"/>
                <a:gd name="T55" fmla="*/ 22 h 170"/>
                <a:gd name="T56" fmla="*/ 60 w 443"/>
                <a:gd name="T57" fmla="*/ 16 h 170"/>
                <a:gd name="T58" fmla="*/ 102 w 443"/>
                <a:gd name="T59" fmla="*/ 16 h 170"/>
                <a:gd name="T60" fmla="*/ 115 w 443"/>
                <a:gd name="T61" fmla="*/ 22 h 170"/>
                <a:gd name="T62" fmla="*/ 136 w 443"/>
                <a:gd name="T63" fmla="*/ 25 h 170"/>
                <a:gd name="T64" fmla="*/ 209 w 443"/>
                <a:gd name="T65" fmla="*/ 20 h 170"/>
                <a:gd name="T66" fmla="*/ 217 w 443"/>
                <a:gd name="T67" fmla="*/ 21 h 170"/>
                <a:gd name="T68" fmla="*/ 277 w 443"/>
                <a:gd name="T69" fmla="*/ 40 h 170"/>
                <a:gd name="T70" fmla="*/ 298 w 443"/>
                <a:gd name="T71" fmla="*/ 35 h 170"/>
                <a:gd name="T72" fmla="*/ 322 w 443"/>
                <a:gd name="T73" fmla="*/ 19 h 170"/>
                <a:gd name="T74" fmla="*/ 350 w 443"/>
                <a:gd name="T75" fmla="*/ 12 h 170"/>
                <a:gd name="T76" fmla="*/ 387 w 443"/>
                <a:gd name="T77" fmla="*/ 1 h 170"/>
                <a:gd name="T78" fmla="*/ 429 w 443"/>
                <a:gd name="T79" fmla="*/ 26 h 170"/>
                <a:gd name="T80" fmla="*/ 431 w 443"/>
                <a:gd name="T81" fmla="*/ 35 h 170"/>
                <a:gd name="T82" fmla="*/ 438 w 443"/>
                <a:gd name="T83" fmla="*/ 52 h 170"/>
                <a:gd name="T84" fmla="*/ 440 w 443"/>
                <a:gd name="T85" fmla="*/ 53 h 170"/>
                <a:gd name="T86" fmla="*/ 443 w 443"/>
                <a:gd name="T87" fmla="*/ 77 h 170"/>
                <a:gd name="T88" fmla="*/ 429 w 443"/>
                <a:gd name="T89" fmla="*/ 91 h 170"/>
                <a:gd name="T90" fmla="*/ 422 w 443"/>
                <a:gd name="T91" fmla="*/ 109 h 170"/>
                <a:gd name="T92" fmla="*/ 425 w 443"/>
                <a:gd name="T93" fmla="*/ 117 h 170"/>
                <a:gd name="T94" fmla="*/ 399 w 443"/>
                <a:gd name="T95" fmla="*/ 140 h 170"/>
                <a:gd name="T96" fmla="*/ 380 w 443"/>
                <a:gd name="T97" fmla="*/ 156 h 170"/>
                <a:gd name="T98" fmla="*/ 359 w 443"/>
                <a:gd name="T99" fmla="*/ 16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42" h="170">
                  <a:moveTo>
                    <a:pt x="359" y="165"/>
                  </a:moveTo>
                  <a:cubicBezTo>
                    <a:pt x="355" y="165"/>
                    <a:pt x="351" y="165"/>
                    <a:pt x="346" y="165"/>
                  </a:cubicBezTo>
                  <a:cubicBezTo>
                    <a:pt x="332" y="165"/>
                    <a:pt x="330" y="163"/>
                    <a:pt x="329" y="149"/>
                  </a:cubicBezTo>
                  <a:cubicBezTo>
                    <a:pt x="328" y="136"/>
                    <a:pt x="318" y="129"/>
                    <a:pt x="313" y="119"/>
                  </a:cubicBezTo>
                  <a:cubicBezTo>
                    <a:pt x="311" y="117"/>
                    <a:pt x="309" y="116"/>
                    <a:pt x="309" y="112"/>
                  </a:cubicBezTo>
                  <a:cubicBezTo>
                    <a:pt x="309" y="97"/>
                    <a:pt x="303" y="89"/>
                    <a:pt x="289" y="86"/>
                  </a:cubicBezTo>
                  <a:cubicBezTo>
                    <a:pt x="283" y="85"/>
                    <a:pt x="279" y="82"/>
                    <a:pt x="278" y="76"/>
                  </a:cubicBezTo>
                  <a:cubicBezTo>
                    <a:pt x="275" y="63"/>
                    <a:pt x="263" y="62"/>
                    <a:pt x="255" y="57"/>
                  </a:cubicBezTo>
                  <a:cubicBezTo>
                    <a:pt x="251" y="54"/>
                    <a:pt x="247" y="59"/>
                    <a:pt x="246" y="64"/>
                  </a:cubicBezTo>
                  <a:cubicBezTo>
                    <a:pt x="245" y="68"/>
                    <a:pt x="244" y="73"/>
                    <a:pt x="243" y="78"/>
                  </a:cubicBezTo>
                  <a:cubicBezTo>
                    <a:pt x="241" y="88"/>
                    <a:pt x="236" y="93"/>
                    <a:pt x="226" y="90"/>
                  </a:cubicBezTo>
                  <a:cubicBezTo>
                    <a:pt x="221" y="89"/>
                    <a:pt x="218" y="88"/>
                    <a:pt x="214" y="92"/>
                  </a:cubicBezTo>
                  <a:cubicBezTo>
                    <a:pt x="212" y="94"/>
                    <a:pt x="210" y="93"/>
                    <a:pt x="208" y="91"/>
                  </a:cubicBezTo>
                  <a:cubicBezTo>
                    <a:pt x="204" y="82"/>
                    <a:pt x="198" y="84"/>
                    <a:pt x="192" y="89"/>
                  </a:cubicBezTo>
                  <a:cubicBezTo>
                    <a:pt x="190" y="91"/>
                    <a:pt x="187" y="93"/>
                    <a:pt x="185" y="92"/>
                  </a:cubicBezTo>
                  <a:cubicBezTo>
                    <a:pt x="172" y="84"/>
                    <a:pt x="161" y="98"/>
                    <a:pt x="147" y="95"/>
                  </a:cubicBezTo>
                  <a:cubicBezTo>
                    <a:pt x="139" y="93"/>
                    <a:pt x="129" y="98"/>
                    <a:pt x="125" y="106"/>
                  </a:cubicBezTo>
                  <a:cubicBezTo>
                    <a:pt x="122" y="114"/>
                    <a:pt x="119" y="113"/>
                    <a:pt x="114" y="108"/>
                  </a:cubicBezTo>
                  <a:cubicBezTo>
                    <a:pt x="105" y="100"/>
                    <a:pt x="103" y="100"/>
                    <a:pt x="94" y="110"/>
                  </a:cubicBezTo>
                  <a:cubicBezTo>
                    <a:pt x="87" y="119"/>
                    <a:pt x="81" y="129"/>
                    <a:pt x="66" y="130"/>
                  </a:cubicBezTo>
                  <a:cubicBezTo>
                    <a:pt x="60" y="130"/>
                    <a:pt x="52" y="139"/>
                    <a:pt x="45" y="146"/>
                  </a:cubicBezTo>
                  <a:cubicBezTo>
                    <a:pt x="43" y="148"/>
                    <a:pt x="40" y="150"/>
                    <a:pt x="39" y="146"/>
                  </a:cubicBezTo>
                  <a:cubicBezTo>
                    <a:pt x="32" y="132"/>
                    <a:pt x="17" y="124"/>
                    <a:pt x="10" y="109"/>
                  </a:cubicBezTo>
                  <a:cubicBezTo>
                    <a:pt x="4" y="97"/>
                    <a:pt x="0" y="86"/>
                    <a:pt x="4" y="72"/>
                  </a:cubicBezTo>
                  <a:cubicBezTo>
                    <a:pt x="5" y="68"/>
                    <a:pt x="4" y="63"/>
                    <a:pt x="4" y="58"/>
                  </a:cubicBezTo>
                  <a:cubicBezTo>
                    <a:pt x="4" y="50"/>
                    <a:pt x="7" y="43"/>
                    <a:pt x="7" y="35"/>
                  </a:cubicBezTo>
                  <a:cubicBezTo>
                    <a:pt x="7" y="29"/>
                    <a:pt x="19" y="21"/>
                    <a:pt x="26" y="23"/>
                  </a:cubicBezTo>
                  <a:cubicBezTo>
                    <a:pt x="30" y="23"/>
                    <a:pt x="34" y="25"/>
                    <a:pt x="37" y="22"/>
                  </a:cubicBezTo>
                  <a:cubicBezTo>
                    <a:pt x="44" y="16"/>
                    <a:pt x="52" y="16"/>
                    <a:pt x="60" y="16"/>
                  </a:cubicBezTo>
                  <a:cubicBezTo>
                    <a:pt x="74" y="18"/>
                    <a:pt x="88" y="20"/>
                    <a:pt x="102" y="16"/>
                  </a:cubicBezTo>
                  <a:cubicBezTo>
                    <a:pt x="107" y="15"/>
                    <a:pt x="112" y="18"/>
                    <a:pt x="115" y="22"/>
                  </a:cubicBezTo>
                  <a:cubicBezTo>
                    <a:pt x="121" y="27"/>
                    <a:pt x="128" y="28"/>
                    <a:pt x="136" y="25"/>
                  </a:cubicBezTo>
                  <a:cubicBezTo>
                    <a:pt x="160" y="20"/>
                    <a:pt x="184" y="11"/>
                    <a:pt x="209" y="20"/>
                  </a:cubicBezTo>
                  <a:cubicBezTo>
                    <a:pt x="212" y="20"/>
                    <a:pt x="215" y="21"/>
                    <a:pt x="217" y="21"/>
                  </a:cubicBezTo>
                  <a:cubicBezTo>
                    <a:pt x="241" y="16"/>
                    <a:pt x="260" y="25"/>
                    <a:pt x="277" y="40"/>
                  </a:cubicBezTo>
                  <a:cubicBezTo>
                    <a:pt x="290" y="50"/>
                    <a:pt x="288" y="48"/>
                    <a:pt x="298" y="35"/>
                  </a:cubicBezTo>
                  <a:cubicBezTo>
                    <a:pt x="303" y="28"/>
                    <a:pt x="309" y="17"/>
                    <a:pt x="322" y="19"/>
                  </a:cubicBezTo>
                  <a:cubicBezTo>
                    <a:pt x="332" y="20"/>
                    <a:pt x="341" y="15"/>
                    <a:pt x="350" y="12"/>
                  </a:cubicBezTo>
                  <a:cubicBezTo>
                    <a:pt x="363" y="10"/>
                    <a:pt x="373" y="0"/>
                    <a:pt x="387" y="1"/>
                  </a:cubicBezTo>
                  <a:cubicBezTo>
                    <a:pt x="397" y="1"/>
                    <a:pt x="425" y="16"/>
                    <a:pt x="429" y="26"/>
                  </a:cubicBezTo>
                  <a:cubicBezTo>
                    <a:pt x="430" y="29"/>
                    <a:pt x="431" y="32"/>
                    <a:pt x="431" y="35"/>
                  </a:cubicBezTo>
                  <a:cubicBezTo>
                    <a:pt x="429" y="42"/>
                    <a:pt x="430" y="49"/>
                    <a:pt x="438" y="52"/>
                  </a:cubicBezTo>
                  <a:cubicBezTo>
                    <a:pt x="439" y="52"/>
                    <a:pt x="440" y="53"/>
                    <a:pt x="440" y="53"/>
                  </a:cubicBezTo>
                  <a:cubicBezTo>
                    <a:pt x="440" y="53"/>
                    <a:pt x="443" y="77"/>
                    <a:pt x="443" y="77"/>
                  </a:cubicBezTo>
                  <a:cubicBezTo>
                    <a:pt x="440" y="84"/>
                    <a:pt x="436" y="89"/>
                    <a:pt x="429" y="91"/>
                  </a:cubicBezTo>
                  <a:cubicBezTo>
                    <a:pt x="418" y="94"/>
                    <a:pt x="416" y="100"/>
                    <a:pt x="422" y="109"/>
                  </a:cubicBezTo>
                  <a:cubicBezTo>
                    <a:pt x="423" y="111"/>
                    <a:pt x="425" y="114"/>
                    <a:pt x="425" y="117"/>
                  </a:cubicBezTo>
                  <a:cubicBezTo>
                    <a:pt x="421" y="131"/>
                    <a:pt x="412" y="139"/>
                    <a:pt x="399" y="140"/>
                  </a:cubicBezTo>
                  <a:cubicBezTo>
                    <a:pt x="388" y="141"/>
                    <a:pt x="382" y="145"/>
                    <a:pt x="380" y="156"/>
                  </a:cubicBezTo>
                  <a:cubicBezTo>
                    <a:pt x="378" y="167"/>
                    <a:pt x="370" y="170"/>
                    <a:pt x="359" y="165"/>
                  </a:cubicBezTo>
                  <a:close/>
                </a:path>
              </a:pathLst>
            </a:custGeom>
            <a:solidFill>
              <a:srgbClr val="BAB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7D5F42DC-9A34-24D2-2804-C2652A7F3610}"/>
                </a:ext>
              </a:extLst>
            </p:cNvPr>
            <p:cNvSpPr/>
            <p:nvPr/>
          </p:nvSpPr>
          <p:spPr bwMode="auto">
            <a:xfrm>
              <a:off x="1593850" y="4192588"/>
              <a:ext cx="3752850" cy="2373311"/>
            </a:xfrm>
            <a:custGeom>
              <a:avLst/>
              <a:gdLst>
                <a:gd name="T0" fmla="*/ 169 w 596"/>
                <a:gd name="T1" fmla="*/ 173 h 369"/>
                <a:gd name="T2" fmla="*/ 215 w 596"/>
                <a:gd name="T3" fmla="*/ 140 h 369"/>
                <a:gd name="T4" fmla="*/ 219 w 596"/>
                <a:gd name="T5" fmla="*/ 117 h 369"/>
                <a:gd name="T6" fmla="*/ 263 w 596"/>
                <a:gd name="T7" fmla="*/ 97 h 369"/>
                <a:gd name="T8" fmla="*/ 261 w 596"/>
                <a:gd name="T9" fmla="*/ 124 h 369"/>
                <a:gd name="T10" fmla="*/ 286 w 596"/>
                <a:gd name="T11" fmla="*/ 183 h 369"/>
                <a:gd name="T12" fmla="*/ 308 w 596"/>
                <a:gd name="T13" fmla="*/ 193 h 369"/>
                <a:gd name="T14" fmla="*/ 312 w 596"/>
                <a:gd name="T15" fmla="*/ 185 h 369"/>
                <a:gd name="T16" fmla="*/ 291 w 596"/>
                <a:gd name="T17" fmla="*/ 146 h 369"/>
                <a:gd name="T18" fmla="*/ 305 w 596"/>
                <a:gd name="T19" fmla="*/ 126 h 369"/>
                <a:gd name="T20" fmla="*/ 303 w 596"/>
                <a:gd name="T21" fmla="*/ 134 h 369"/>
                <a:gd name="T22" fmla="*/ 327 w 596"/>
                <a:gd name="T23" fmla="*/ 171 h 369"/>
                <a:gd name="T24" fmla="*/ 347 w 596"/>
                <a:gd name="T25" fmla="*/ 145 h 369"/>
                <a:gd name="T26" fmla="*/ 305 w 596"/>
                <a:gd name="T27" fmla="*/ 126 h 369"/>
                <a:gd name="T28" fmla="*/ 371 w 596"/>
                <a:gd name="T29" fmla="*/ 105 h 369"/>
                <a:gd name="T30" fmla="*/ 398 w 596"/>
                <a:gd name="T31" fmla="*/ 107 h 369"/>
                <a:gd name="T32" fmla="*/ 431 w 596"/>
                <a:gd name="T33" fmla="*/ 98 h 369"/>
                <a:gd name="T34" fmla="*/ 492 w 596"/>
                <a:gd name="T35" fmla="*/ 80 h 369"/>
                <a:gd name="T36" fmla="*/ 529 w 596"/>
                <a:gd name="T37" fmla="*/ 99 h 369"/>
                <a:gd name="T38" fmla="*/ 559 w 596"/>
                <a:gd name="T39" fmla="*/ 85 h 369"/>
                <a:gd name="T40" fmla="*/ 535 w 596"/>
                <a:gd name="T41" fmla="*/ 48 h 369"/>
                <a:gd name="T42" fmla="*/ 510 w 596"/>
                <a:gd name="T43" fmla="*/ 31 h 369"/>
                <a:gd name="T44" fmla="*/ 472 w 596"/>
                <a:gd name="T45" fmla="*/ 15 h 369"/>
                <a:gd name="T46" fmla="*/ 512 w 596"/>
                <a:gd name="T47" fmla="*/ 1 h 369"/>
                <a:gd name="T48" fmla="*/ 540 w 596"/>
                <a:gd name="T49" fmla="*/ 17 h 369"/>
                <a:gd name="T50" fmla="*/ 556 w 596"/>
                <a:gd name="T51" fmla="*/ 53 h 369"/>
                <a:gd name="T52" fmla="*/ 582 w 596"/>
                <a:gd name="T53" fmla="*/ 78 h 369"/>
                <a:gd name="T54" fmla="*/ 578 w 596"/>
                <a:gd name="T55" fmla="*/ 106 h 369"/>
                <a:gd name="T56" fmla="*/ 555 w 596"/>
                <a:gd name="T57" fmla="*/ 116 h 369"/>
                <a:gd name="T58" fmla="*/ 538 w 596"/>
                <a:gd name="T59" fmla="*/ 141 h 369"/>
                <a:gd name="T60" fmla="*/ 488 w 596"/>
                <a:gd name="T61" fmla="*/ 129 h 369"/>
                <a:gd name="T62" fmla="*/ 447 w 596"/>
                <a:gd name="T63" fmla="*/ 123 h 369"/>
                <a:gd name="T64" fmla="*/ 421 w 596"/>
                <a:gd name="T65" fmla="*/ 124 h 369"/>
                <a:gd name="T66" fmla="*/ 397 w 596"/>
                <a:gd name="T67" fmla="*/ 140 h 369"/>
                <a:gd name="T68" fmla="*/ 358 w 596"/>
                <a:gd name="T69" fmla="*/ 174 h 369"/>
                <a:gd name="T70" fmla="*/ 291 w 596"/>
                <a:gd name="T71" fmla="*/ 208 h 369"/>
                <a:gd name="T72" fmla="*/ 254 w 596"/>
                <a:gd name="T73" fmla="*/ 205 h 369"/>
                <a:gd name="T74" fmla="*/ 188 w 596"/>
                <a:gd name="T75" fmla="*/ 229 h 369"/>
                <a:gd name="T76" fmla="*/ 136 w 596"/>
                <a:gd name="T77" fmla="*/ 251 h 369"/>
                <a:gd name="T78" fmla="*/ 105 w 596"/>
                <a:gd name="T79" fmla="*/ 277 h 369"/>
                <a:gd name="T80" fmla="*/ 91 w 596"/>
                <a:gd name="T81" fmla="*/ 354 h 369"/>
                <a:gd name="T82" fmla="*/ 80 w 596"/>
                <a:gd name="T83" fmla="*/ 367 h 369"/>
                <a:gd name="T84" fmla="*/ 32 w 596"/>
                <a:gd name="T85" fmla="*/ 345 h 369"/>
                <a:gd name="T86" fmla="*/ 6 w 596"/>
                <a:gd name="T87" fmla="*/ 323 h 369"/>
                <a:gd name="T88" fmla="*/ 32 w 596"/>
                <a:gd name="T89" fmla="*/ 264 h 369"/>
                <a:gd name="T90" fmla="*/ 57 w 596"/>
                <a:gd name="T91" fmla="*/ 228 h 369"/>
                <a:gd name="T92" fmla="*/ 78 w 596"/>
                <a:gd name="T93" fmla="*/ 195 h 369"/>
                <a:gd name="T94" fmla="*/ 109 w 596"/>
                <a:gd name="T95" fmla="*/ 192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6" h="369">
                  <a:moveTo>
                    <a:pt x="150" y="189"/>
                  </a:moveTo>
                  <a:cubicBezTo>
                    <a:pt x="162" y="190"/>
                    <a:pt x="169" y="188"/>
                    <a:pt x="169" y="173"/>
                  </a:cubicBezTo>
                  <a:cubicBezTo>
                    <a:pt x="169" y="165"/>
                    <a:pt x="177" y="161"/>
                    <a:pt x="184" y="161"/>
                  </a:cubicBezTo>
                  <a:cubicBezTo>
                    <a:pt x="201" y="162"/>
                    <a:pt x="209" y="153"/>
                    <a:pt x="215" y="140"/>
                  </a:cubicBezTo>
                  <a:cubicBezTo>
                    <a:pt x="214" y="138"/>
                    <a:pt x="214" y="136"/>
                    <a:pt x="212" y="134"/>
                  </a:cubicBezTo>
                  <a:cubicBezTo>
                    <a:pt x="206" y="124"/>
                    <a:pt x="208" y="119"/>
                    <a:pt x="219" y="117"/>
                  </a:cubicBezTo>
                  <a:cubicBezTo>
                    <a:pt x="229" y="114"/>
                    <a:pt x="235" y="108"/>
                    <a:pt x="241" y="99"/>
                  </a:cubicBezTo>
                  <a:cubicBezTo>
                    <a:pt x="248" y="89"/>
                    <a:pt x="256" y="88"/>
                    <a:pt x="263" y="97"/>
                  </a:cubicBezTo>
                  <a:cubicBezTo>
                    <a:pt x="268" y="102"/>
                    <a:pt x="270" y="108"/>
                    <a:pt x="262" y="112"/>
                  </a:cubicBezTo>
                  <a:cubicBezTo>
                    <a:pt x="257" y="116"/>
                    <a:pt x="259" y="119"/>
                    <a:pt x="261" y="124"/>
                  </a:cubicBezTo>
                  <a:cubicBezTo>
                    <a:pt x="268" y="142"/>
                    <a:pt x="281" y="159"/>
                    <a:pt x="280" y="180"/>
                  </a:cubicBezTo>
                  <a:cubicBezTo>
                    <a:pt x="280" y="185"/>
                    <a:pt x="283" y="184"/>
                    <a:pt x="286" y="183"/>
                  </a:cubicBezTo>
                  <a:cubicBezTo>
                    <a:pt x="293" y="179"/>
                    <a:pt x="297" y="181"/>
                    <a:pt x="301" y="187"/>
                  </a:cubicBezTo>
                  <a:cubicBezTo>
                    <a:pt x="302" y="190"/>
                    <a:pt x="305" y="192"/>
                    <a:pt x="308" y="193"/>
                  </a:cubicBezTo>
                  <a:cubicBezTo>
                    <a:pt x="311" y="194"/>
                    <a:pt x="315" y="194"/>
                    <a:pt x="316" y="191"/>
                  </a:cubicBezTo>
                  <a:cubicBezTo>
                    <a:pt x="319" y="187"/>
                    <a:pt x="315" y="186"/>
                    <a:pt x="312" y="185"/>
                  </a:cubicBezTo>
                  <a:cubicBezTo>
                    <a:pt x="305" y="181"/>
                    <a:pt x="302" y="174"/>
                    <a:pt x="300" y="167"/>
                  </a:cubicBezTo>
                  <a:cubicBezTo>
                    <a:pt x="298" y="160"/>
                    <a:pt x="296" y="152"/>
                    <a:pt x="291" y="146"/>
                  </a:cubicBezTo>
                  <a:cubicBezTo>
                    <a:pt x="286" y="142"/>
                    <a:pt x="284" y="137"/>
                    <a:pt x="288" y="131"/>
                  </a:cubicBezTo>
                  <a:cubicBezTo>
                    <a:pt x="293" y="126"/>
                    <a:pt x="297" y="121"/>
                    <a:pt x="305" y="126"/>
                  </a:cubicBezTo>
                  <a:cubicBezTo>
                    <a:pt x="306" y="127"/>
                    <a:pt x="306" y="129"/>
                    <a:pt x="305" y="130"/>
                  </a:cubicBezTo>
                  <a:cubicBezTo>
                    <a:pt x="305" y="131"/>
                    <a:pt x="304" y="133"/>
                    <a:pt x="303" y="134"/>
                  </a:cubicBezTo>
                  <a:cubicBezTo>
                    <a:pt x="300" y="140"/>
                    <a:pt x="312" y="164"/>
                    <a:pt x="319" y="165"/>
                  </a:cubicBezTo>
                  <a:cubicBezTo>
                    <a:pt x="323" y="166"/>
                    <a:pt x="325" y="168"/>
                    <a:pt x="327" y="171"/>
                  </a:cubicBezTo>
                  <a:cubicBezTo>
                    <a:pt x="332" y="178"/>
                    <a:pt x="337" y="175"/>
                    <a:pt x="341" y="169"/>
                  </a:cubicBezTo>
                  <a:cubicBezTo>
                    <a:pt x="345" y="162"/>
                    <a:pt x="349" y="154"/>
                    <a:pt x="347" y="145"/>
                  </a:cubicBezTo>
                  <a:cubicBezTo>
                    <a:pt x="344" y="122"/>
                    <a:pt x="345" y="122"/>
                    <a:pt x="322" y="126"/>
                  </a:cubicBezTo>
                  <a:cubicBezTo>
                    <a:pt x="317" y="127"/>
                    <a:pt x="311" y="130"/>
                    <a:pt x="305" y="126"/>
                  </a:cubicBezTo>
                  <a:cubicBezTo>
                    <a:pt x="305" y="121"/>
                    <a:pt x="308" y="118"/>
                    <a:pt x="312" y="116"/>
                  </a:cubicBezTo>
                  <a:cubicBezTo>
                    <a:pt x="331" y="108"/>
                    <a:pt x="350" y="102"/>
                    <a:pt x="371" y="105"/>
                  </a:cubicBezTo>
                  <a:cubicBezTo>
                    <a:pt x="374" y="105"/>
                    <a:pt x="377" y="106"/>
                    <a:pt x="379" y="105"/>
                  </a:cubicBezTo>
                  <a:cubicBezTo>
                    <a:pt x="386" y="100"/>
                    <a:pt x="392" y="102"/>
                    <a:pt x="398" y="107"/>
                  </a:cubicBezTo>
                  <a:cubicBezTo>
                    <a:pt x="400" y="108"/>
                    <a:pt x="403" y="111"/>
                    <a:pt x="405" y="106"/>
                  </a:cubicBezTo>
                  <a:cubicBezTo>
                    <a:pt x="411" y="97"/>
                    <a:pt x="422" y="93"/>
                    <a:pt x="431" y="98"/>
                  </a:cubicBezTo>
                  <a:cubicBezTo>
                    <a:pt x="440" y="103"/>
                    <a:pt x="451" y="104"/>
                    <a:pt x="459" y="109"/>
                  </a:cubicBezTo>
                  <a:cubicBezTo>
                    <a:pt x="464" y="85"/>
                    <a:pt x="465" y="85"/>
                    <a:pt x="492" y="80"/>
                  </a:cubicBezTo>
                  <a:cubicBezTo>
                    <a:pt x="496" y="80"/>
                    <a:pt x="499" y="80"/>
                    <a:pt x="501" y="82"/>
                  </a:cubicBezTo>
                  <a:cubicBezTo>
                    <a:pt x="509" y="90"/>
                    <a:pt x="520" y="92"/>
                    <a:pt x="529" y="99"/>
                  </a:cubicBezTo>
                  <a:cubicBezTo>
                    <a:pt x="536" y="106"/>
                    <a:pt x="554" y="103"/>
                    <a:pt x="560" y="95"/>
                  </a:cubicBezTo>
                  <a:cubicBezTo>
                    <a:pt x="563" y="91"/>
                    <a:pt x="562" y="88"/>
                    <a:pt x="559" y="85"/>
                  </a:cubicBezTo>
                  <a:cubicBezTo>
                    <a:pt x="554" y="79"/>
                    <a:pt x="550" y="71"/>
                    <a:pt x="542" y="67"/>
                  </a:cubicBezTo>
                  <a:cubicBezTo>
                    <a:pt x="534" y="63"/>
                    <a:pt x="531" y="56"/>
                    <a:pt x="535" y="48"/>
                  </a:cubicBezTo>
                  <a:cubicBezTo>
                    <a:pt x="538" y="39"/>
                    <a:pt x="534" y="35"/>
                    <a:pt x="526" y="32"/>
                  </a:cubicBezTo>
                  <a:cubicBezTo>
                    <a:pt x="521" y="31"/>
                    <a:pt x="515" y="30"/>
                    <a:pt x="510" y="31"/>
                  </a:cubicBezTo>
                  <a:cubicBezTo>
                    <a:pt x="499" y="33"/>
                    <a:pt x="488" y="29"/>
                    <a:pt x="478" y="26"/>
                  </a:cubicBezTo>
                  <a:cubicBezTo>
                    <a:pt x="473" y="25"/>
                    <a:pt x="469" y="21"/>
                    <a:pt x="472" y="15"/>
                  </a:cubicBezTo>
                  <a:cubicBezTo>
                    <a:pt x="482" y="15"/>
                    <a:pt x="489" y="8"/>
                    <a:pt x="498" y="5"/>
                  </a:cubicBezTo>
                  <a:cubicBezTo>
                    <a:pt x="502" y="3"/>
                    <a:pt x="506" y="0"/>
                    <a:pt x="512" y="1"/>
                  </a:cubicBezTo>
                  <a:cubicBezTo>
                    <a:pt x="510" y="4"/>
                    <a:pt x="506" y="5"/>
                    <a:pt x="504" y="10"/>
                  </a:cubicBezTo>
                  <a:cubicBezTo>
                    <a:pt x="516" y="12"/>
                    <a:pt x="528" y="15"/>
                    <a:pt x="540" y="17"/>
                  </a:cubicBezTo>
                  <a:cubicBezTo>
                    <a:pt x="550" y="19"/>
                    <a:pt x="556" y="30"/>
                    <a:pt x="551" y="39"/>
                  </a:cubicBezTo>
                  <a:cubicBezTo>
                    <a:pt x="548" y="46"/>
                    <a:pt x="548" y="50"/>
                    <a:pt x="556" y="53"/>
                  </a:cubicBezTo>
                  <a:cubicBezTo>
                    <a:pt x="562" y="55"/>
                    <a:pt x="566" y="60"/>
                    <a:pt x="567" y="66"/>
                  </a:cubicBezTo>
                  <a:cubicBezTo>
                    <a:pt x="568" y="75"/>
                    <a:pt x="574" y="77"/>
                    <a:pt x="582" y="78"/>
                  </a:cubicBezTo>
                  <a:cubicBezTo>
                    <a:pt x="591" y="78"/>
                    <a:pt x="596" y="83"/>
                    <a:pt x="595" y="93"/>
                  </a:cubicBezTo>
                  <a:cubicBezTo>
                    <a:pt x="594" y="102"/>
                    <a:pt x="587" y="107"/>
                    <a:pt x="578" y="106"/>
                  </a:cubicBezTo>
                  <a:cubicBezTo>
                    <a:pt x="573" y="105"/>
                    <a:pt x="569" y="107"/>
                    <a:pt x="566" y="110"/>
                  </a:cubicBezTo>
                  <a:cubicBezTo>
                    <a:pt x="563" y="114"/>
                    <a:pt x="561" y="117"/>
                    <a:pt x="555" y="116"/>
                  </a:cubicBezTo>
                  <a:cubicBezTo>
                    <a:pt x="552" y="115"/>
                    <a:pt x="548" y="118"/>
                    <a:pt x="550" y="124"/>
                  </a:cubicBezTo>
                  <a:cubicBezTo>
                    <a:pt x="552" y="133"/>
                    <a:pt x="548" y="139"/>
                    <a:pt x="538" y="141"/>
                  </a:cubicBezTo>
                  <a:cubicBezTo>
                    <a:pt x="523" y="143"/>
                    <a:pt x="508" y="147"/>
                    <a:pt x="498" y="130"/>
                  </a:cubicBezTo>
                  <a:cubicBezTo>
                    <a:pt x="496" y="126"/>
                    <a:pt x="492" y="127"/>
                    <a:pt x="488" y="129"/>
                  </a:cubicBezTo>
                  <a:cubicBezTo>
                    <a:pt x="476" y="133"/>
                    <a:pt x="465" y="130"/>
                    <a:pt x="454" y="129"/>
                  </a:cubicBezTo>
                  <a:cubicBezTo>
                    <a:pt x="450" y="128"/>
                    <a:pt x="448" y="127"/>
                    <a:pt x="447" y="123"/>
                  </a:cubicBezTo>
                  <a:cubicBezTo>
                    <a:pt x="445" y="111"/>
                    <a:pt x="439" y="115"/>
                    <a:pt x="433" y="119"/>
                  </a:cubicBezTo>
                  <a:cubicBezTo>
                    <a:pt x="429" y="122"/>
                    <a:pt x="426" y="125"/>
                    <a:pt x="421" y="124"/>
                  </a:cubicBezTo>
                  <a:cubicBezTo>
                    <a:pt x="417" y="127"/>
                    <a:pt x="412" y="128"/>
                    <a:pt x="407" y="127"/>
                  </a:cubicBezTo>
                  <a:cubicBezTo>
                    <a:pt x="399" y="127"/>
                    <a:pt x="395" y="131"/>
                    <a:pt x="397" y="140"/>
                  </a:cubicBezTo>
                  <a:cubicBezTo>
                    <a:pt x="399" y="147"/>
                    <a:pt x="397" y="151"/>
                    <a:pt x="388" y="152"/>
                  </a:cubicBezTo>
                  <a:cubicBezTo>
                    <a:pt x="375" y="154"/>
                    <a:pt x="365" y="161"/>
                    <a:pt x="358" y="174"/>
                  </a:cubicBezTo>
                  <a:cubicBezTo>
                    <a:pt x="348" y="191"/>
                    <a:pt x="333" y="203"/>
                    <a:pt x="312" y="205"/>
                  </a:cubicBezTo>
                  <a:cubicBezTo>
                    <a:pt x="305" y="205"/>
                    <a:pt x="298" y="207"/>
                    <a:pt x="291" y="208"/>
                  </a:cubicBezTo>
                  <a:cubicBezTo>
                    <a:pt x="283" y="209"/>
                    <a:pt x="276" y="208"/>
                    <a:pt x="269" y="204"/>
                  </a:cubicBezTo>
                  <a:cubicBezTo>
                    <a:pt x="264" y="201"/>
                    <a:pt x="258" y="201"/>
                    <a:pt x="254" y="205"/>
                  </a:cubicBezTo>
                  <a:cubicBezTo>
                    <a:pt x="244" y="215"/>
                    <a:pt x="231" y="217"/>
                    <a:pt x="219" y="217"/>
                  </a:cubicBezTo>
                  <a:cubicBezTo>
                    <a:pt x="207" y="218"/>
                    <a:pt x="197" y="220"/>
                    <a:pt x="188" y="229"/>
                  </a:cubicBezTo>
                  <a:cubicBezTo>
                    <a:pt x="181" y="237"/>
                    <a:pt x="170" y="238"/>
                    <a:pt x="159" y="238"/>
                  </a:cubicBezTo>
                  <a:cubicBezTo>
                    <a:pt x="149" y="238"/>
                    <a:pt x="141" y="242"/>
                    <a:pt x="136" y="251"/>
                  </a:cubicBezTo>
                  <a:cubicBezTo>
                    <a:pt x="131" y="261"/>
                    <a:pt x="123" y="268"/>
                    <a:pt x="112" y="270"/>
                  </a:cubicBezTo>
                  <a:cubicBezTo>
                    <a:pt x="108" y="270"/>
                    <a:pt x="103" y="272"/>
                    <a:pt x="105" y="277"/>
                  </a:cubicBezTo>
                  <a:cubicBezTo>
                    <a:pt x="108" y="291"/>
                    <a:pt x="99" y="302"/>
                    <a:pt x="93" y="312"/>
                  </a:cubicBezTo>
                  <a:cubicBezTo>
                    <a:pt x="84" y="327"/>
                    <a:pt x="85" y="340"/>
                    <a:pt x="91" y="354"/>
                  </a:cubicBezTo>
                  <a:cubicBezTo>
                    <a:pt x="93" y="358"/>
                    <a:pt x="97" y="361"/>
                    <a:pt x="93" y="365"/>
                  </a:cubicBezTo>
                  <a:cubicBezTo>
                    <a:pt x="90" y="369"/>
                    <a:pt x="85" y="369"/>
                    <a:pt x="80" y="367"/>
                  </a:cubicBezTo>
                  <a:cubicBezTo>
                    <a:pt x="71" y="362"/>
                    <a:pt x="62" y="355"/>
                    <a:pt x="55" y="347"/>
                  </a:cubicBezTo>
                  <a:cubicBezTo>
                    <a:pt x="45" y="337"/>
                    <a:pt x="43" y="337"/>
                    <a:pt x="32" y="345"/>
                  </a:cubicBezTo>
                  <a:cubicBezTo>
                    <a:pt x="28" y="348"/>
                    <a:pt x="25" y="351"/>
                    <a:pt x="20" y="349"/>
                  </a:cubicBezTo>
                  <a:cubicBezTo>
                    <a:pt x="21" y="338"/>
                    <a:pt x="11" y="332"/>
                    <a:pt x="6" y="323"/>
                  </a:cubicBezTo>
                  <a:cubicBezTo>
                    <a:pt x="0" y="315"/>
                    <a:pt x="3" y="307"/>
                    <a:pt x="10" y="301"/>
                  </a:cubicBezTo>
                  <a:cubicBezTo>
                    <a:pt x="21" y="291"/>
                    <a:pt x="29" y="280"/>
                    <a:pt x="32" y="264"/>
                  </a:cubicBezTo>
                  <a:cubicBezTo>
                    <a:pt x="34" y="255"/>
                    <a:pt x="42" y="250"/>
                    <a:pt x="48" y="244"/>
                  </a:cubicBezTo>
                  <a:cubicBezTo>
                    <a:pt x="53" y="240"/>
                    <a:pt x="57" y="235"/>
                    <a:pt x="57" y="228"/>
                  </a:cubicBezTo>
                  <a:cubicBezTo>
                    <a:pt x="57" y="227"/>
                    <a:pt x="56" y="229"/>
                    <a:pt x="57" y="227"/>
                  </a:cubicBezTo>
                  <a:cubicBezTo>
                    <a:pt x="62" y="216"/>
                    <a:pt x="71" y="206"/>
                    <a:pt x="78" y="195"/>
                  </a:cubicBezTo>
                  <a:cubicBezTo>
                    <a:pt x="80" y="192"/>
                    <a:pt x="87" y="192"/>
                    <a:pt x="92" y="194"/>
                  </a:cubicBezTo>
                  <a:cubicBezTo>
                    <a:pt x="97" y="191"/>
                    <a:pt x="103" y="192"/>
                    <a:pt x="109" y="192"/>
                  </a:cubicBezTo>
                  <a:cubicBezTo>
                    <a:pt x="123" y="194"/>
                    <a:pt x="136" y="192"/>
                    <a:pt x="150" y="189"/>
                  </a:cubicBezTo>
                  <a:close/>
                </a:path>
              </a:pathLst>
            </a:custGeom>
            <a:solidFill>
              <a:srgbClr val="E2C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C1736925-4C75-65CF-2521-8FCD93F288FD}"/>
                </a:ext>
              </a:extLst>
            </p:cNvPr>
            <p:cNvSpPr/>
            <p:nvPr/>
          </p:nvSpPr>
          <p:spPr bwMode="auto">
            <a:xfrm>
              <a:off x="4030663" y="7678736"/>
              <a:ext cx="1952625" cy="1163637"/>
            </a:xfrm>
            <a:custGeom>
              <a:avLst/>
              <a:gdLst>
                <a:gd name="T0" fmla="*/ 2 w 310"/>
                <a:gd name="T1" fmla="*/ 95 h 181"/>
                <a:gd name="T2" fmla="*/ 1 w 310"/>
                <a:gd name="T3" fmla="*/ 87 h 181"/>
                <a:gd name="T4" fmla="*/ 3 w 310"/>
                <a:gd name="T5" fmla="*/ 81 h 181"/>
                <a:gd name="T6" fmla="*/ 9 w 310"/>
                <a:gd name="T7" fmla="*/ 83 h 181"/>
                <a:gd name="T8" fmla="*/ 21 w 310"/>
                <a:gd name="T9" fmla="*/ 85 h 181"/>
                <a:gd name="T10" fmla="*/ 65 w 310"/>
                <a:gd name="T11" fmla="*/ 74 h 181"/>
                <a:gd name="T12" fmla="*/ 85 w 310"/>
                <a:gd name="T13" fmla="*/ 53 h 181"/>
                <a:gd name="T14" fmla="*/ 97 w 310"/>
                <a:gd name="T15" fmla="*/ 43 h 181"/>
                <a:gd name="T16" fmla="*/ 123 w 310"/>
                <a:gd name="T17" fmla="*/ 38 h 181"/>
                <a:gd name="T18" fmla="*/ 122 w 310"/>
                <a:gd name="T19" fmla="*/ 31 h 181"/>
                <a:gd name="T20" fmla="*/ 118 w 310"/>
                <a:gd name="T21" fmla="*/ 24 h 181"/>
                <a:gd name="T22" fmla="*/ 127 w 310"/>
                <a:gd name="T23" fmla="*/ 22 h 181"/>
                <a:gd name="T24" fmla="*/ 131 w 310"/>
                <a:gd name="T25" fmla="*/ 30 h 181"/>
                <a:gd name="T26" fmla="*/ 142 w 310"/>
                <a:gd name="T27" fmla="*/ 40 h 181"/>
                <a:gd name="T28" fmla="*/ 158 w 310"/>
                <a:gd name="T29" fmla="*/ 29 h 181"/>
                <a:gd name="T30" fmla="*/ 169 w 310"/>
                <a:gd name="T31" fmla="*/ 16 h 181"/>
                <a:gd name="T32" fmla="*/ 212 w 310"/>
                <a:gd name="T33" fmla="*/ 25 h 181"/>
                <a:gd name="T34" fmla="*/ 228 w 310"/>
                <a:gd name="T35" fmla="*/ 20 h 181"/>
                <a:gd name="T36" fmla="*/ 248 w 310"/>
                <a:gd name="T37" fmla="*/ 4 h 181"/>
                <a:gd name="T38" fmla="*/ 266 w 310"/>
                <a:gd name="T39" fmla="*/ 7 h 181"/>
                <a:gd name="T40" fmla="*/ 269 w 310"/>
                <a:gd name="T41" fmla="*/ 16 h 181"/>
                <a:gd name="T42" fmla="*/ 255 w 310"/>
                <a:gd name="T43" fmla="*/ 27 h 181"/>
                <a:gd name="T44" fmla="*/ 239 w 310"/>
                <a:gd name="T45" fmla="*/ 35 h 181"/>
                <a:gd name="T46" fmla="*/ 249 w 310"/>
                <a:gd name="T47" fmla="*/ 34 h 181"/>
                <a:gd name="T48" fmla="*/ 287 w 310"/>
                <a:gd name="T49" fmla="*/ 58 h 181"/>
                <a:gd name="T50" fmla="*/ 300 w 310"/>
                <a:gd name="T51" fmla="*/ 66 h 181"/>
                <a:gd name="T52" fmla="*/ 310 w 310"/>
                <a:gd name="T53" fmla="*/ 74 h 181"/>
                <a:gd name="T54" fmla="*/ 301 w 310"/>
                <a:gd name="T55" fmla="*/ 82 h 181"/>
                <a:gd name="T56" fmla="*/ 296 w 310"/>
                <a:gd name="T57" fmla="*/ 94 h 181"/>
                <a:gd name="T58" fmla="*/ 298 w 310"/>
                <a:gd name="T59" fmla="*/ 149 h 181"/>
                <a:gd name="T60" fmla="*/ 298 w 310"/>
                <a:gd name="T61" fmla="*/ 155 h 181"/>
                <a:gd name="T62" fmla="*/ 294 w 310"/>
                <a:gd name="T63" fmla="*/ 176 h 181"/>
                <a:gd name="T64" fmla="*/ 277 w 310"/>
                <a:gd name="T65" fmla="*/ 164 h 181"/>
                <a:gd name="T66" fmla="*/ 238 w 310"/>
                <a:gd name="T67" fmla="*/ 153 h 181"/>
                <a:gd name="T68" fmla="*/ 221 w 310"/>
                <a:gd name="T69" fmla="*/ 154 h 181"/>
                <a:gd name="T70" fmla="*/ 199 w 310"/>
                <a:gd name="T71" fmla="*/ 173 h 181"/>
                <a:gd name="T72" fmla="*/ 175 w 310"/>
                <a:gd name="T73" fmla="*/ 170 h 181"/>
                <a:gd name="T74" fmla="*/ 147 w 310"/>
                <a:gd name="T75" fmla="*/ 175 h 181"/>
                <a:gd name="T76" fmla="*/ 123 w 310"/>
                <a:gd name="T77" fmla="*/ 161 h 181"/>
                <a:gd name="T78" fmla="*/ 124 w 310"/>
                <a:gd name="T79" fmla="*/ 151 h 181"/>
                <a:gd name="T80" fmla="*/ 143 w 310"/>
                <a:gd name="T81" fmla="*/ 141 h 181"/>
                <a:gd name="T82" fmla="*/ 156 w 310"/>
                <a:gd name="T83" fmla="*/ 117 h 181"/>
                <a:gd name="T84" fmla="*/ 165 w 310"/>
                <a:gd name="T85" fmla="*/ 108 h 181"/>
                <a:gd name="T86" fmla="*/ 195 w 310"/>
                <a:gd name="T87" fmla="*/ 103 h 181"/>
                <a:gd name="T88" fmla="*/ 203 w 310"/>
                <a:gd name="T89" fmla="*/ 101 h 181"/>
                <a:gd name="T90" fmla="*/ 209 w 310"/>
                <a:gd name="T91" fmla="*/ 92 h 181"/>
                <a:gd name="T92" fmla="*/ 200 w 310"/>
                <a:gd name="T93" fmla="*/ 93 h 181"/>
                <a:gd name="T94" fmla="*/ 187 w 310"/>
                <a:gd name="T95" fmla="*/ 95 h 181"/>
                <a:gd name="T96" fmla="*/ 165 w 310"/>
                <a:gd name="T97" fmla="*/ 105 h 181"/>
                <a:gd name="T98" fmla="*/ 136 w 310"/>
                <a:gd name="T99" fmla="*/ 112 h 181"/>
                <a:gd name="T100" fmla="*/ 124 w 310"/>
                <a:gd name="T101" fmla="*/ 112 h 181"/>
                <a:gd name="T102" fmla="*/ 102 w 310"/>
                <a:gd name="T103" fmla="*/ 107 h 181"/>
                <a:gd name="T104" fmla="*/ 103 w 310"/>
                <a:gd name="T105" fmla="*/ 124 h 181"/>
                <a:gd name="T106" fmla="*/ 99 w 310"/>
                <a:gd name="T107" fmla="*/ 134 h 181"/>
                <a:gd name="T108" fmla="*/ 82 w 310"/>
                <a:gd name="T109" fmla="*/ 104 h 181"/>
                <a:gd name="T110" fmla="*/ 66 w 310"/>
                <a:gd name="T111" fmla="*/ 102 h 181"/>
                <a:gd name="T112" fmla="*/ 39 w 310"/>
                <a:gd name="T113" fmla="*/ 106 h 181"/>
                <a:gd name="T114" fmla="*/ 21 w 310"/>
                <a:gd name="T115" fmla="*/ 114 h 181"/>
                <a:gd name="T116" fmla="*/ 11 w 310"/>
                <a:gd name="T117" fmla="*/ 111 h 181"/>
                <a:gd name="T118" fmla="*/ 14 w 310"/>
                <a:gd name="T119" fmla="*/ 103 h 181"/>
                <a:gd name="T120" fmla="*/ 6 w 310"/>
                <a:gd name="T121" fmla="*/ 99 h 181"/>
                <a:gd name="T122" fmla="*/ 2 w 310"/>
                <a:gd name="T123" fmla="*/ 9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0" h="181">
                  <a:moveTo>
                    <a:pt x="2" y="95"/>
                  </a:moveTo>
                  <a:cubicBezTo>
                    <a:pt x="4" y="92"/>
                    <a:pt x="1" y="90"/>
                    <a:pt x="1" y="87"/>
                  </a:cubicBezTo>
                  <a:cubicBezTo>
                    <a:pt x="0" y="85"/>
                    <a:pt x="0" y="82"/>
                    <a:pt x="3" y="81"/>
                  </a:cubicBezTo>
                  <a:cubicBezTo>
                    <a:pt x="6" y="79"/>
                    <a:pt x="8" y="80"/>
                    <a:pt x="9" y="83"/>
                  </a:cubicBezTo>
                  <a:cubicBezTo>
                    <a:pt x="12" y="89"/>
                    <a:pt x="17" y="88"/>
                    <a:pt x="21" y="85"/>
                  </a:cubicBezTo>
                  <a:cubicBezTo>
                    <a:pt x="34" y="74"/>
                    <a:pt x="50" y="75"/>
                    <a:pt x="65" y="74"/>
                  </a:cubicBezTo>
                  <a:cubicBezTo>
                    <a:pt x="81" y="73"/>
                    <a:pt x="85" y="70"/>
                    <a:pt x="85" y="53"/>
                  </a:cubicBezTo>
                  <a:cubicBezTo>
                    <a:pt x="85" y="44"/>
                    <a:pt x="87" y="40"/>
                    <a:pt x="97" y="43"/>
                  </a:cubicBezTo>
                  <a:cubicBezTo>
                    <a:pt x="106" y="46"/>
                    <a:pt x="114" y="40"/>
                    <a:pt x="123" y="38"/>
                  </a:cubicBezTo>
                  <a:cubicBezTo>
                    <a:pt x="129" y="36"/>
                    <a:pt x="125" y="33"/>
                    <a:pt x="122" y="31"/>
                  </a:cubicBezTo>
                  <a:cubicBezTo>
                    <a:pt x="120" y="29"/>
                    <a:pt x="116" y="27"/>
                    <a:pt x="118" y="24"/>
                  </a:cubicBezTo>
                  <a:cubicBezTo>
                    <a:pt x="119" y="21"/>
                    <a:pt x="124" y="21"/>
                    <a:pt x="127" y="22"/>
                  </a:cubicBezTo>
                  <a:cubicBezTo>
                    <a:pt x="132" y="24"/>
                    <a:pt x="132" y="27"/>
                    <a:pt x="131" y="30"/>
                  </a:cubicBezTo>
                  <a:cubicBezTo>
                    <a:pt x="127" y="42"/>
                    <a:pt x="136" y="41"/>
                    <a:pt x="142" y="40"/>
                  </a:cubicBezTo>
                  <a:cubicBezTo>
                    <a:pt x="149" y="40"/>
                    <a:pt x="155" y="35"/>
                    <a:pt x="158" y="29"/>
                  </a:cubicBezTo>
                  <a:cubicBezTo>
                    <a:pt x="160" y="23"/>
                    <a:pt x="164" y="19"/>
                    <a:pt x="169" y="16"/>
                  </a:cubicBezTo>
                  <a:cubicBezTo>
                    <a:pt x="185" y="11"/>
                    <a:pt x="199" y="14"/>
                    <a:pt x="212" y="25"/>
                  </a:cubicBezTo>
                  <a:cubicBezTo>
                    <a:pt x="219" y="31"/>
                    <a:pt x="225" y="25"/>
                    <a:pt x="228" y="20"/>
                  </a:cubicBezTo>
                  <a:cubicBezTo>
                    <a:pt x="234" y="12"/>
                    <a:pt x="240" y="8"/>
                    <a:pt x="248" y="4"/>
                  </a:cubicBezTo>
                  <a:cubicBezTo>
                    <a:pt x="255" y="0"/>
                    <a:pt x="260" y="3"/>
                    <a:pt x="266" y="7"/>
                  </a:cubicBezTo>
                  <a:cubicBezTo>
                    <a:pt x="268" y="9"/>
                    <a:pt x="271" y="11"/>
                    <a:pt x="269" y="16"/>
                  </a:cubicBezTo>
                  <a:cubicBezTo>
                    <a:pt x="266" y="22"/>
                    <a:pt x="263" y="28"/>
                    <a:pt x="255" y="27"/>
                  </a:cubicBezTo>
                  <a:cubicBezTo>
                    <a:pt x="248" y="27"/>
                    <a:pt x="243" y="29"/>
                    <a:pt x="239" y="35"/>
                  </a:cubicBezTo>
                  <a:cubicBezTo>
                    <a:pt x="243" y="38"/>
                    <a:pt x="246" y="35"/>
                    <a:pt x="249" y="34"/>
                  </a:cubicBezTo>
                  <a:cubicBezTo>
                    <a:pt x="269" y="31"/>
                    <a:pt x="281" y="39"/>
                    <a:pt x="287" y="58"/>
                  </a:cubicBezTo>
                  <a:cubicBezTo>
                    <a:pt x="289" y="64"/>
                    <a:pt x="295" y="63"/>
                    <a:pt x="300" y="66"/>
                  </a:cubicBezTo>
                  <a:cubicBezTo>
                    <a:pt x="303" y="68"/>
                    <a:pt x="309" y="69"/>
                    <a:pt x="310" y="74"/>
                  </a:cubicBezTo>
                  <a:cubicBezTo>
                    <a:pt x="310" y="80"/>
                    <a:pt x="304" y="80"/>
                    <a:pt x="301" y="82"/>
                  </a:cubicBezTo>
                  <a:cubicBezTo>
                    <a:pt x="296" y="84"/>
                    <a:pt x="294" y="87"/>
                    <a:pt x="296" y="94"/>
                  </a:cubicBezTo>
                  <a:cubicBezTo>
                    <a:pt x="300" y="112"/>
                    <a:pt x="300" y="130"/>
                    <a:pt x="298" y="149"/>
                  </a:cubicBezTo>
                  <a:cubicBezTo>
                    <a:pt x="298" y="151"/>
                    <a:pt x="297" y="153"/>
                    <a:pt x="298" y="155"/>
                  </a:cubicBezTo>
                  <a:cubicBezTo>
                    <a:pt x="304" y="164"/>
                    <a:pt x="299" y="170"/>
                    <a:pt x="294" y="176"/>
                  </a:cubicBezTo>
                  <a:cubicBezTo>
                    <a:pt x="286" y="175"/>
                    <a:pt x="281" y="169"/>
                    <a:pt x="277" y="164"/>
                  </a:cubicBezTo>
                  <a:cubicBezTo>
                    <a:pt x="267" y="152"/>
                    <a:pt x="251" y="147"/>
                    <a:pt x="238" y="153"/>
                  </a:cubicBezTo>
                  <a:cubicBezTo>
                    <a:pt x="232" y="156"/>
                    <a:pt x="227" y="151"/>
                    <a:pt x="221" y="154"/>
                  </a:cubicBezTo>
                  <a:cubicBezTo>
                    <a:pt x="212" y="158"/>
                    <a:pt x="206" y="166"/>
                    <a:pt x="199" y="173"/>
                  </a:cubicBezTo>
                  <a:cubicBezTo>
                    <a:pt x="192" y="163"/>
                    <a:pt x="182" y="162"/>
                    <a:pt x="175" y="170"/>
                  </a:cubicBezTo>
                  <a:cubicBezTo>
                    <a:pt x="168" y="179"/>
                    <a:pt x="157" y="181"/>
                    <a:pt x="147" y="175"/>
                  </a:cubicBezTo>
                  <a:cubicBezTo>
                    <a:pt x="139" y="170"/>
                    <a:pt x="133" y="163"/>
                    <a:pt x="123" y="161"/>
                  </a:cubicBezTo>
                  <a:cubicBezTo>
                    <a:pt x="116" y="159"/>
                    <a:pt x="120" y="153"/>
                    <a:pt x="124" y="151"/>
                  </a:cubicBezTo>
                  <a:cubicBezTo>
                    <a:pt x="130" y="148"/>
                    <a:pt x="137" y="145"/>
                    <a:pt x="143" y="141"/>
                  </a:cubicBezTo>
                  <a:cubicBezTo>
                    <a:pt x="151" y="136"/>
                    <a:pt x="161" y="131"/>
                    <a:pt x="156" y="117"/>
                  </a:cubicBezTo>
                  <a:cubicBezTo>
                    <a:pt x="155" y="113"/>
                    <a:pt x="160" y="109"/>
                    <a:pt x="165" y="108"/>
                  </a:cubicBezTo>
                  <a:cubicBezTo>
                    <a:pt x="175" y="108"/>
                    <a:pt x="185" y="102"/>
                    <a:pt x="195" y="103"/>
                  </a:cubicBezTo>
                  <a:cubicBezTo>
                    <a:pt x="198" y="103"/>
                    <a:pt x="201" y="103"/>
                    <a:pt x="203" y="101"/>
                  </a:cubicBezTo>
                  <a:cubicBezTo>
                    <a:pt x="207" y="99"/>
                    <a:pt x="211" y="97"/>
                    <a:pt x="209" y="92"/>
                  </a:cubicBezTo>
                  <a:cubicBezTo>
                    <a:pt x="207" y="89"/>
                    <a:pt x="203" y="92"/>
                    <a:pt x="200" y="93"/>
                  </a:cubicBezTo>
                  <a:cubicBezTo>
                    <a:pt x="196" y="94"/>
                    <a:pt x="191" y="95"/>
                    <a:pt x="187" y="95"/>
                  </a:cubicBezTo>
                  <a:cubicBezTo>
                    <a:pt x="178" y="95"/>
                    <a:pt x="170" y="98"/>
                    <a:pt x="165" y="105"/>
                  </a:cubicBezTo>
                  <a:cubicBezTo>
                    <a:pt x="157" y="115"/>
                    <a:pt x="146" y="112"/>
                    <a:pt x="136" y="112"/>
                  </a:cubicBezTo>
                  <a:cubicBezTo>
                    <a:pt x="132" y="112"/>
                    <a:pt x="128" y="111"/>
                    <a:pt x="124" y="112"/>
                  </a:cubicBezTo>
                  <a:cubicBezTo>
                    <a:pt x="117" y="115"/>
                    <a:pt x="109" y="117"/>
                    <a:pt x="102" y="107"/>
                  </a:cubicBezTo>
                  <a:cubicBezTo>
                    <a:pt x="100" y="115"/>
                    <a:pt x="103" y="119"/>
                    <a:pt x="103" y="124"/>
                  </a:cubicBezTo>
                  <a:cubicBezTo>
                    <a:pt x="104" y="128"/>
                    <a:pt x="106" y="133"/>
                    <a:pt x="99" y="134"/>
                  </a:cubicBezTo>
                  <a:cubicBezTo>
                    <a:pt x="100" y="120"/>
                    <a:pt x="90" y="112"/>
                    <a:pt x="82" y="104"/>
                  </a:cubicBezTo>
                  <a:cubicBezTo>
                    <a:pt x="78" y="100"/>
                    <a:pt x="71" y="98"/>
                    <a:pt x="66" y="102"/>
                  </a:cubicBezTo>
                  <a:cubicBezTo>
                    <a:pt x="57" y="107"/>
                    <a:pt x="48" y="106"/>
                    <a:pt x="39" y="106"/>
                  </a:cubicBezTo>
                  <a:cubicBezTo>
                    <a:pt x="32" y="106"/>
                    <a:pt x="25" y="104"/>
                    <a:pt x="21" y="114"/>
                  </a:cubicBezTo>
                  <a:cubicBezTo>
                    <a:pt x="19" y="120"/>
                    <a:pt x="14" y="114"/>
                    <a:pt x="11" y="111"/>
                  </a:cubicBezTo>
                  <a:cubicBezTo>
                    <a:pt x="12" y="108"/>
                    <a:pt x="15" y="106"/>
                    <a:pt x="14" y="103"/>
                  </a:cubicBezTo>
                  <a:cubicBezTo>
                    <a:pt x="14" y="96"/>
                    <a:pt x="12" y="95"/>
                    <a:pt x="6" y="99"/>
                  </a:cubicBezTo>
                  <a:cubicBezTo>
                    <a:pt x="5" y="98"/>
                    <a:pt x="3" y="96"/>
                    <a:pt x="2" y="95"/>
                  </a:cubicBezTo>
                  <a:close/>
                </a:path>
              </a:pathLst>
            </a:custGeom>
            <a:solidFill>
              <a:srgbClr val="FCD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88103AFD-10B9-0F6D-0C16-C65B86411AFA}"/>
                </a:ext>
              </a:extLst>
            </p:cNvPr>
            <p:cNvSpPr/>
            <p:nvPr/>
          </p:nvSpPr>
          <p:spPr bwMode="auto">
            <a:xfrm>
              <a:off x="2481263" y="4257675"/>
              <a:ext cx="2695575" cy="1208087"/>
            </a:xfrm>
            <a:custGeom>
              <a:avLst/>
              <a:gdLst>
                <a:gd name="T0" fmla="*/ 341 w 428"/>
                <a:gd name="T1" fmla="*/ 15 h 188"/>
                <a:gd name="T2" fmla="*/ 397 w 428"/>
                <a:gd name="T3" fmla="*/ 36 h 188"/>
                <a:gd name="T4" fmla="*/ 424 w 428"/>
                <a:gd name="T5" fmla="*/ 79 h 188"/>
                <a:gd name="T6" fmla="*/ 382 w 428"/>
                <a:gd name="T7" fmla="*/ 88 h 188"/>
                <a:gd name="T8" fmla="*/ 323 w 428"/>
                <a:gd name="T9" fmla="*/ 95 h 188"/>
                <a:gd name="T10" fmla="*/ 314 w 428"/>
                <a:gd name="T11" fmla="*/ 100 h 188"/>
                <a:gd name="T12" fmla="*/ 268 w 428"/>
                <a:gd name="T13" fmla="*/ 98 h 188"/>
                <a:gd name="T14" fmla="*/ 259 w 428"/>
                <a:gd name="T15" fmla="*/ 102 h 188"/>
                <a:gd name="T16" fmla="*/ 233 w 428"/>
                <a:gd name="T17" fmla="*/ 100 h 188"/>
                <a:gd name="T18" fmla="*/ 164 w 428"/>
                <a:gd name="T19" fmla="*/ 116 h 188"/>
                <a:gd name="T20" fmla="*/ 148 w 428"/>
                <a:gd name="T21" fmla="*/ 124 h 188"/>
                <a:gd name="T22" fmla="*/ 162 w 428"/>
                <a:gd name="T23" fmla="*/ 159 h 188"/>
                <a:gd name="T24" fmla="*/ 182 w 428"/>
                <a:gd name="T25" fmla="*/ 181 h 188"/>
                <a:gd name="T26" fmla="*/ 157 w 428"/>
                <a:gd name="T27" fmla="*/ 179 h 188"/>
                <a:gd name="T28" fmla="*/ 137 w 428"/>
                <a:gd name="T29" fmla="*/ 178 h 188"/>
                <a:gd name="T30" fmla="*/ 130 w 428"/>
                <a:gd name="T31" fmla="*/ 143 h 188"/>
                <a:gd name="T32" fmla="*/ 117 w 428"/>
                <a:gd name="T33" fmla="*/ 101 h 188"/>
                <a:gd name="T34" fmla="*/ 116 w 428"/>
                <a:gd name="T35" fmla="*/ 84 h 188"/>
                <a:gd name="T36" fmla="*/ 102 w 428"/>
                <a:gd name="T37" fmla="*/ 90 h 188"/>
                <a:gd name="T38" fmla="*/ 71 w 428"/>
                <a:gd name="T39" fmla="*/ 121 h 188"/>
                <a:gd name="T40" fmla="*/ 66 w 428"/>
                <a:gd name="T41" fmla="*/ 112 h 188"/>
                <a:gd name="T42" fmla="*/ 91 w 428"/>
                <a:gd name="T43" fmla="*/ 88 h 188"/>
                <a:gd name="T44" fmla="*/ 89 w 428"/>
                <a:gd name="T45" fmla="*/ 73 h 188"/>
                <a:gd name="T46" fmla="*/ 77 w 428"/>
                <a:gd name="T47" fmla="*/ 55 h 188"/>
                <a:gd name="T48" fmla="*/ 30 w 428"/>
                <a:gd name="T49" fmla="*/ 18 h 188"/>
                <a:gd name="T50" fmla="*/ 0 w 428"/>
                <a:gd name="T51" fmla="*/ 26 h 188"/>
                <a:gd name="T52" fmla="*/ 75 w 428"/>
                <a:gd name="T53" fmla="*/ 13 h 188"/>
                <a:gd name="T54" fmla="*/ 100 w 428"/>
                <a:gd name="T55" fmla="*/ 17 h 188"/>
                <a:gd name="T56" fmla="*/ 120 w 428"/>
                <a:gd name="T57" fmla="*/ 35 h 188"/>
                <a:gd name="T58" fmla="*/ 124 w 428"/>
                <a:gd name="T59" fmla="*/ 66 h 188"/>
                <a:gd name="T60" fmla="*/ 140 w 428"/>
                <a:gd name="T61" fmla="*/ 70 h 188"/>
                <a:gd name="T62" fmla="*/ 142 w 428"/>
                <a:gd name="T63" fmla="*/ 82 h 188"/>
                <a:gd name="T64" fmla="*/ 132 w 428"/>
                <a:gd name="T65" fmla="*/ 119 h 188"/>
                <a:gd name="T66" fmla="*/ 140 w 428"/>
                <a:gd name="T67" fmla="*/ 123 h 188"/>
                <a:gd name="T68" fmla="*/ 171 w 428"/>
                <a:gd name="T69" fmla="*/ 94 h 188"/>
                <a:gd name="T70" fmla="*/ 200 w 428"/>
                <a:gd name="T71" fmla="*/ 72 h 188"/>
                <a:gd name="T72" fmla="*/ 266 w 428"/>
                <a:gd name="T73" fmla="*/ 79 h 188"/>
                <a:gd name="T74" fmla="*/ 310 w 428"/>
                <a:gd name="T75" fmla="*/ 72 h 188"/>
                <a:gd name="T76" fmla="*/ 304 w 428"/>
                <a:gd name="T77" fmla="*/ 56 h 188"/>
                <a:gd name="T78" fmla="*/ 271 w 428"/>
                <a:gd name="T79" fmla="*/ 53 h 188"/>
                <a:gd name="T80" fmla="*/ 282 w 428"/>
                <a:gd name="T81" fmla="*/ 36 h 188"/>
                <a:gd name="T82" fmla="*/ 330 w 428"/>
                <a:gd name="T83" fmla="*/ 33 h 188"/>
                <a:gd name="T84" fmla="*/ 334 w 428"/>
                <a:gd name="T85" fmla="*/ 25 h 188"/>
                <a:gd name="T86" fmla="*/ 315 w 428"/>
                <a:gd name="T87" fmla="*/ 9 h 188"/>
                <a:gd name="T88" fmla="*/ 331 w 428"/>
                <a:gd name="T89" fmla="*/ 5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28" h="188">
                  <a:moveTo>
                    <a:pt x="331" y="5"/>
                  </a:moveTo>
                  <a:cubicBezTo>
                    <a:pt x="332" y="11"/>
                    <a:pt x="335" y="12"/>
                    <a:pt x="341" y="15"/>
                  </a:cubicBezTo>
                  <a:cubicBezTo>
                    <a:pt x="356" y="22"/>
                    <a:pt x="373" y="15"/>
                    <a:pt x="389" y="20"/>
                  </a:cubicBezTo>
                  <a:cubicBezTo>
                    <a:pt x="399" y="24"/>
                    <a:pt x="400" y="28"/>
                    <a:pt x="397" y="36"/>
                  </a:cubicBezTo>
                  <a:cubicBezTo>
                    <a:pt x="393" y="45"/>
                    <a:pt x="395" y="51"/>
                    <a:pt x="404" y="56"/>
                  </a:cubicBezTo>
                  <a:cubicBezTo>
                    <a:pt x="414" y="60"/>
                    <a:pt x="418" y="70"/>
                    <a:pt x="424" y="79"/>
                  </a:cubicBezTo>
                  <a:cubicBezTo>
                    <a:pt x="428" y="83"/>
                    <a:pt x="424" y="86"/>
                    <a:pt x="421" y="88"/>
                  </a:cubicBezTo>
                  <a:cubicBezTo>
                    <a:pt x="409" y="99"/>
                    <a:pt x="396" y="96"/>
                    <a:pt x="382" y="88"/>
                  </a:cubicBezTo>
                  <a:cubicBezTo>
                    <a:pt x="368" y="81"/>
                    <a:pt x="355" y="67"/>
                    <a:pt x="335" y="76"/>
                  </a:cubicBezTo>
                  <a:cubicBezTo>
                    <a:pt x="326" y="81"/>
                    <a:pt x="323" y="86"/>
                    <a:pt x="323" y="95"/>
                  </a:cubicBezTo>
                  <a:cubicBezTo>
                    <a:pt x="324" y="98"/>
                    <a:pt x="325" y="101"/>
                    <a:pt x="322" y="103"/>
                  </a:cubicBezTo>
                  <a:cubicBezTo>
                    <a:pt x="318" y="106"/>
                    <a:pt x="317" y="101"/>
                    <a:pt x="314" y="100"/>
                  </a:cubicBezTo>
                  <a:cubicBezTo>
                    <a:pt x="301" y="97"/>
                    <a:pt x="289" y="87"/>
                    <a:pt x="273" y="91"/>
                  </a:cubicBezTo>
                  <a:cubicBezTo>
                    <a:pt x="269" y="92"/>
                    <a:pt x="265" y="92"/>
                    <a:pt x="268" y="98"/>
                  </a:cubicBezTo>
                  <a:cubicBezTo>
                    <a:pt x="268" y="100"/>
                    <a:pt x="269" y="102"/>
                    <a:pt x="267" y="104"/>
                  </a:cubicBezTo>
                  <a:cubicBezTo>
                    <a:pt x="264" y="106"/>
                    <a:pt x="261" y="104"/>
                    <a:pt x="259" y="102"/>
                  </a:cubicBezTo>
                  <a:cubicBezTo>
                    <a:pt x="252" y="96"/>
                    <a:pt x="245" y="90"/>
                    <a:pt x="236" y="100"/>
                  </a:cubicBezTo>
                  <a:cubicBezTo>
                    <a:pt x="236" y="100"/>
                    <a:pt x="234" y="100"/>
                    <a:pt x="233" y="100"/>
                  </a:cubicBezTo>
                  <a:cubicBezTo>
                    <a:pt x="212" y="93"/>
                    <a:pt x="193" y="102"/>
                    <a:pt x="173" y="108"/>
                  </a:cubicBezTo>
                  <a:cubicBezTo>
                    <a:pt x="169" y="109"/>
                    <a:pt x="167" y="113"/>
                    <a:pt x="164" y="116"/>
                  </a:cubicBezTo>
                  <a:cubicBezTo>
                    <a:pt x="164" y="116"/>
                    <a:pt x="164" y="116"/>
                    <a:pt x="164" y="116"/>
                  </a:cubicBezTo>
                  <a:cubicBezTo>
                    <a:pt x="157" y="115"/>
                    <a:pt x="152" y="119"/>
                    <a:pt x="148" y="124"/>
                  </a:cubicBezTo>
                  <a:cubicBezTo>
                    <a:pt x="146" y="127"/>
                    <a:pt x="146" y="130"/>
                    <a:pt x="149" y="131"/>
                  </a:cubicBezTo>
                  <a:cubicBezTo>
                    <a:pt x="159" y="138"/>
                    <a:pt x="159" y="149"/>
                    <a:pt x="162" y="159"/>
                  </a:cubicBezTo>
                  <a:cubicBezTo>
                    <a:pt x="165" y="166"/>
                    <a:pt x="169" y="171"/>
                    <a:pt x="175" y="174"/>
                  </a:cubicBezTo>
                  <a:cubicBezTo>
                    <a:pt x="178" y="175"/>
                    <a:pt x="184" y="175"/>
                    <a:pt x="182" y="181"/>
                  </a:cubicBezTo>
                  <a:cubicBezTo>
                    <a:pt x="180" y="185"/>
                    <a:pt x="175" y="188"/>
                    <a:pt x="170" y="187"/>
                  </a:cubicBezTo>
                  <a:cubicBezTo>
                    <a:pt x="165" y="187"/>
                    <a:pt x="159" y="184"/>
                    <a:pt x="157" y="179"/>
                  </a:cubicBezTo>
                  <a:cubicBezTo>
                    <a:pt x="154" y="171"/>
                    <a:pt x="150" y="172"/>
                    <a:pt x="145" y="176"/>
                  </a:cubicBezTo>
                  <a:cubicBezTo>
                    <a:pt x="143" y="178"/>
                    <a:pt x="140" y="180"/>
                    <a:pt x="137" y="178"/>
                  </a:cubicBezTo>
                  <a:cubicBezTo>
                    <a:pt x="133" y="176"/>
                    <a:pt x="136" y="173"/>
                    <a:pt x="136" y="170"/>
                  </a:cubicBezTo>
                  <a:cubicBezTo>
                    <a:pt x="136" y="161"/>
                    <a:pt x="136" y="151"/>
                    <a:pt x="130" y="143"/>
                  </a:cubicBezTo>
                  <a:cubicBezTo>
                    <a:pt x="122" y="132"/>
                    <a:pt x="122" y="118"/>
                    <a:pt x="112" y="108"/>
                  </a:cubicBezTo>
                  <a:cubicBezTo>
                    <a:pt x="110" y="105"/>
                    <a:pt x="115" y="102"/>
                    <a:pt x="117" y="101"/>
                  </a:cubicBezTo>
                  <a:cubicBezTo>
                    <a:pt x="120" y="99"/>
                    <a:pt x="126" y="99"/>
                    <a:pt x="124" y="95"/>
                  </a:cubicBezTo>
                  <a:cubicBezTo>
                    <a:pt x="122" y="90"/>
                    <a:pt x="120" y="86"/>
                    <a:pt x="116" y="84"/>
                  </a:cubicBezTo>
                  <a:cubicBezTo>
                    <a:pt x="111" y="82"/>
                    <a:pt x="108" y="84"/>
                    <a:pt x="105" y="86"/>
                  </a:cubicBezTo>
                  <a:cubicBezTo>
                    <a:pt x="104" y="87"/>
                    <a:pt x="103" y="89"/>
                    <a:pt x="102" y="90"/>
                  </a:cubicBezTo>
                  <a:cubicBezTo>
                    <a:pt x="97" y="102"/>
                    <a:pt x="89" y="108"/>
                    <a:pt x="76" y="110"/>
                  </a:cubicBezTo>
                  <a:cubicBezTo>
                    <a:pt x="69" y="110"/>
                    <a:pt x="68" y="115"/>
                    <a:pt x="71" y="121"/>
                  </a:cubicBezTo>
                  <a:cubicBezTo>
                    <a:pt x="72" y="124"/>
                    <a:pt x="74" y="127"/>
                    <a:pt x="74" y="130"/>
                  </a:cubicBezTo>
                  <a:cubicBezTo>
                    <a:pt x="70" y="125"/>
                    <a:pt x="63" y="121"/>
                    <a:pt x="66" y="112"/>
                  </a:cubicBezTo>
                  <a:cubicBezTo>
                    <a:pt x="69" y="106"/>
                    <a:pt x="70" y="102"/>
                    <a:pt x="77" y="102"/>
                  </a:cubicBezTo>
                  <a:cubicBezTo>
                    <a:pt x="86" y="102"/>
                    <a:pt x="88" y="94"/>
                    <a:pt x="91" y="88"/>
                  </a:cubicBezTo>
                  <a:cubicBezTo>
                    <a:pt x="92" y="87"/>
                    <a:pt x="91" y="85"/>
                    <a:pt x="91" y="85"/>
                  </a:cubicBezTo>
                  <a:cubicBezTo>
                    <a:pt x="82" y="82"/>
                    <a:pt x="83" y="79"/>
                    <a:pt x="89" y="73"/>
                  </a:cubicBezTo>
                  <a:cubicBezTo>
                    <a:pt x="92" y="70"/>
                    <a:pt x="88" y="68"/>
                    <a:pt x="85" y="68"/>
                  </a:cubicBezTo>
                  <a:cubicBezTo>
                    <a:pt x="78" y="66"/>
                    <a:pt x="75" y="61"/>
                    <a:pt x="77" y="55"/>
                  </a:cubicBezTo>
                  <a:cubicBezTo>
                    <a:pt x="82" y="41"/>
                    <a:pt x="74" y="34"/>
                    <a:pt x="64" y="30"/>
                  </a:cubicBezTo>
                  <a:cubicBezTo>
                    <a:pt x="53" y="25"/>
                    <a:pt x="45" y="14"/>
                    <a:pt x="30" y="18"/>
                  </a:cubicBezTo>
                  <a:cubicBezTo>
                    <a:pt x="24" y="19"/>
                    <a:pt x="20" y="26"/>
                    <a:pt x="12" y="25"/>
                  </a:cubicBezTo>
                  <a:cubicBezTo>
                    <a:pt x="8" y="24"/>
                    <a:pt x="4" y="26"/>
                    <a:pt x="0" y="26"/>
                  </a:cubicBezTo>
                  <a:cubicBezTo>
                    <a:pt x="2" y="24"/>
                    <a:pt x="5" y="23"/>
                    <a:pt x="6" y="21"/>
                  </a:cubicBezTo>
                  <a:cubicBezTo>
                    <a:pt x="27" y="0"/>
                    <a:pt x="51" y="6"/>
                    <a:pt x="75" y="13"/>
                  </a:cubicBezTo>
                  <a:cubicBezTo>
                    <a:pt x="76" y="13"/>
                    <a:pt x="78" y="14"/>
                    <a:pt x="79" y="15"/>
                  </a:cubicBezTo>
                  <a:cubicBezTo>
                    <a:pt x="85" y="20"/>
                    <a:pt x="90" y="26"/>
                    <a:pt x="100" y="17"/>
                  </a:cubicBezTo>
                  <a:cubicBezTo>
                    <a:pt x="106" y="12"/>
                    <a:pt x="118" y="21"/>
                    <a:pt x="118" y="30"/>
                  </a:cubicBezTo>
                  <a:cubicBezTo>
                    <a:pt x="118" y="32"/>
                    <a:pt x="120" y="33"/>
                    <a:pt x="120" y="35"/>
                  </a:cubicBezTo>
                  <a:cubicBezTo>
                    <a:pt x="122" y="37"/>
                    <a:pt x="122" y="40"/>
                    <a:pt x="121" y="42"/>
                  </a:cubicBezTo>
                  <a:cubicBezTo>
                    <a:pt x="111" y="51"/>
                    <a:pt x="121" y="58"/>
                    <a:pt x="124" y="66"/>
                  </a:cubicBezTo>
                  <a:cubicBezTo>
                    <a:pt x="125" y="69"/>
                    <a:pt x="128" y="70"/>
                    <a:pt x="132" y="70"/>
                  </a:cubicBezTo>
                  <a:cubicBezTo>
                    <a:pt x="134" y="69"/>
                    <a:pt x="137" y="69"/>
                    <a:pt x="140" y="70"/>
                  </a:cubicBezTo>
                  <a:cubicBezTo>
                    <a:pt x="144" y="70"/>
                    <a:pt x="149" y="70"/>
                    <a:pt x="150" y="75"/>
                  </a:cubicBezTo>
                  <a:cubicBezTo>
                    <a:pt x="151" y="81"/>
                    <a:pt x="146" y="81"/>
                    <a:pt x="142" y="82"/>
                  </a:cubicBezTo>
                  <a:cubicBezTo>
                    <a:pt x="138" y="84"/>
                    <a:pt x="134" y="86"/>
                    <a:pt x="135" y="90"/>
                  </a:cubicBezTo>
                  <a:cubicBezTo>
                    <a:pt x="135" y="100"/>
                    <a:pt x="132" y="109"/>
                    <a:pt x="132" y="119"/>
                  </a:cubicBezTo>
                  <a:cubicBezTo>
                    <a:pt x="132" y="121"/>
                    <a:pt x="132" y="124"/>
                    <a:pt x="134" y="125"/>
                  </a:cubicBezTo>
                  <a:cubicBezTo>
                    <a:pt x="137" y="127"/>
                    <a:pt x="139" y="125"/>
                    <a:pt x="140" y="123"/>
                  </a:cubicBezTo>
                  <a:cubicBezTo>
                    <a:pt x="145" y="112"/>
                    <a:pt x="159" y="110"/>
                    <a:pt x="163" y="98"/>
                  </a:cubicBezTo>
                  <a:cubicBezTo>
                    <a:pt x="164" y="95"/>
                    <a:pt x="168" y="94"/>
                    <a:pt x="171" y="94"/>
                  </a:cubicBezTo>
                  <a:cubicBezTo>
                    <a:pt x="181" y="91"/>
                    <a:pt x="191" y="88"/>
                    <a:pt x="195" y="77"/>
                  </a:cubicBezTo>
                  <a:cubicBezTo>
                    <a:pt x="196" y="74"/>
                    <a:pt x="198" y="73"/>
                    <a:pt x="200" y="72"/>
                  </a:cubicBezTo>
                  <a:cubicBezTo>
                    <a:pt x="216" y="69"/>
                    <a:pt x="232" y="67"/>
                    <a:pt x="246" y="76"/>
                  </a:cubicBezTo>
                  <a:cubicBezTo>
                    <a:pt x="253" y="81"/>
                    <a:pt x="258" y="82"/>
                    <a:pt x="266" y="79"/>
                  </a:cubicBezTo>
                  <a:cubicBezTo>
                    <a:pt x="276" y="74"/>
                    <a:pt x="287" y="72"/>
                    <a:pt x="298" y="79"/>
                  </a:cubicBezTo>
                  <a:cubicBezTo>
                    <a:pt x="304" y="83"/>
                    <a:pt x="309" y="80"/>
                    <a:pt x="310" y="72"/>
                  </a:cubicBezTo>
                  <a:cubicBezTo>
                    <a:pt x="310" y="70"/>
                    <a:pt x="311" y="68"/>
                    <a:pt x="312" y="65"/>
                  </a:cubicBezTo>
                  <a:cubicBezTo>
                    <a:pt x="316" y="57"/>
                    <a:pt x="311" y="56"/>
                    <a:pt x="304" y="56"/>
                  </a:cubicBezTo>
                  <a:cubicBezTo>
                    <a:pt x="297" y="57"/>
                    <a:pt x="289" y="60"/>
                    <a:pt x="281" y="59"/>
                  </a:cubicBezTo>
                  <a:cubicBezTo>
                    <a:pt x="277" y="58"/>
                    <a:pt x="272" y="57"/>
                    <a:pt x="271" y="53"/>
                  </a:cubicBezTo>
                  <a:cubicBezTo>
                    <a:pt x="269" y="48"/>
                    <a:pt x="273" y="46"/>
                    <a:pt x="275" y="43"/>
                  </a:cubicBezTo>
                  <a:cubicBezTo>
                    <a:pt x="278" y="41"/>
                    <a:pt x="280" y="39"/>
                    <a:pt x="282" y="36"/>
                  </a:cubicBezTo>
                  <a:cubicBezTo>
                    <a:pt x="287" y="29"/>
                    <a:pt x="294" y="26"/>
                    <a:pt x="303" y="30"/>
                  </a:cubicBezTo>
                  <a:cubicBezTo>
                    <a:pt x="312" y="34"/>
                    <a:pt x="321" y="32"/>
                    <a:pt x="330" y="33"/>
                  </a:cubicBezTo>
                  <a:cubicBezTo>
                    <a:pt x="332" y="34"/>
                    <a:pt x="334" y="34"/>
                    <a:pt x="335" y="32"/>
                  </a:cubicBezTo>
                  <a:cubicBezTo>
                    <a:pt x="337" y="30"/>
                    <a:pt x="335" y="27"/>
                    <a:pt x="334" y="25"/>
                  </a:cubicBezTo>
                  <a:cubicBezTo>
                    <a:pt x="332" y="21"/>
                    <a:pt x="327" y="20"/>
                    <a:pt x="323" y="18"/>
                  </a:cubicBezTo>
                  <a:cubicBezTo>
                    <a:pt x="319" y="16"/>
                    <a:pt x="313" y="14"/>
                    <a:pt x="315" y="9"/>
                  </a:cubicBezTo>
                  <a:cubicBezTo>
                    <a:pt x="316" y="2"/>
                    <a:pt x="322" y="3"/>
                    <a:pt x="327" y="5"/>
                  </a:cubicBezTo>
                  <a:cubicBezTo>
                    <a:pt x="328" y="5"/>
                    <a:pt x="330" y="5"/>
                    <a:pt x="331" y="5"/>
                  </a:cubicBezTo>
                  <a:close/>
                </a:path>
              </a:pathLst>
            </a:custGeom>
            <a:solidFill>
              <a:srgbClr val="E1C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73D3BCC3-8A61-BF9E-BC4D-3337EFA24C2F}"/>
                </a:ext>
              </a:extLst>
            </p:cNvPr>
            <p:cNvSpPr/>
            <p:nvPr/>
          </p:nvSpPr>
          <p:spPr bwMode="auto">
            <a:xfrm>
              <a:off x="3124200" y="4160838"/>
              <a:ext cx="1511300" cy="950912"/>
            </a:xfrm>
            <a:custGeom>
              <a:avLst/>
              <a:gdLst>
                <a:gd name="T0" fmla="*/ 225 w 240"/>
                <a:gd name="T1" fmla="*/ 20 h 148"/>
                <a:gd name="T2" fmla="*/ 214 w 240"/>
                <a:gd name="T3" fmla="*/ 24 h 148"/>
                <a:gd name="T4" fmla="*/ 224 w 240"/>
                <a:gd name="T5" fmla="*/ 31 h 148"/>
                <a:gd name="T6" fmla="*/ 235 w 240"/>
                <a:gd name="T7" fmla="*/ 38 h 148"/>
                <a:gd name="T8" fmla="*/ 238 w 240"/>
                <a:gd name="T9" fmla="*/ 50 h 148"/>
                <a:gd name="T10" fmla="*/ 226 w 240"/>
                <a:gd name="T11" fmla="*/ 51 h 148"/>
                <a:gd name="T12" fmla="*/ 194 w 240"/>
                <a:gd name="T13" fmla="*/ 46 h 148"/>
                <a:gd name="T14" fmla="*/ 183 w 240"/>
                <a:gd name="T15" fmla="*/ 52 h 148"/>
                <a:gd name="T16" fmla="*/ 175 w 240"/>
                <a:gd name="T17" fmla="*/ 61 h 148"/>
                <a:gd name="T18" fmla="*/ 171 w 240"/>
                <a:gd name="T19" fmla="*/ 67 h 148"/>
                <a:gd name="T20" fmla="*/ 179 w 240"/>
                <a:gd name="T21" fmla="*/ 71 h 148"/>
                <a:gd name="T22" fmla="*/ 202 w 240"/>
                <a:gd name="T23" fmla="*/ 68 h 148"/>
                <a:gd name="T24" fmla="*/ 216 w 240"/>
                <a:gd name="T25" fmla="*/ 73 h 148"/>
                <a:gd name="T26" fmla="*/ 212 w 240"/>
                <a:gd name="T27" fmla="*/ 82 h 148"/>
                <a:gd name="T28" fmla="*/ 211 w 240"/>
                <a:gd name="T29" fmla="*/ 89 h 148"/>
                <a:gd name="T30" fmla="*/ 195 w 240"/>
                <a:gd name="T31" fmla="*/ 97 h 148"/>
                <a:gd name="T32" fmla="*/ 163 w 240"/>
                <a:gd name="T33" fmla="*/ 98 h 148"/>
                <a:gd name="T34" fmla="*/ 143 w 240"/>
                <a:gd name="T35" fmla="*/ 95 h 148"/>
                <a:gd name="T36" fmla="*/ 99 w 240"/>
                <a:gd name="T37" fmla="*/ 90 h 148"/>
                <a:gd name="T38" fmla="*/ 96 w 240"/>
                <a:gd name="T39" fmla="*/ 92 h 148"/>
                <a:gd name="T40" fmla="*/ 66 w 240"/>
                <a:gd name="T41" fmla="*/ 111 h 148"/>
                <a:gd name="T42" fmla="*/ 65 w 240"/>
                <a:gd name="T43" fmla="*/ 112 h 148"/>
                <a:gd name="T44" fmla="*/ 45 w 240"/>
                <a:gd name="T45" fmla="*/ 134 h 148"/>
                <a:gd name="T46" fmla="*/ 39 w 240"/>
                <a:gd name="T47" fmla="*/ 142 h 148"/>
                <a:gd name="T48" fmla="*/ 30 w 240"/>
                <a:gd name="T49" fmla="*/ 146 h 148"/>
                <a:gd name="T50" fmla="*/ 26 w 240"/>
                <a:gd name="T51" fmla="*/ 136 h 148"/>
                <a:gd name="T52" fmla="*/ 29 w 240"/>
                <a:gd name="T53" fmla="*/ 104 h 148"/>
                <a:gd name="T54" fmla="*/ 42 w 240"/>
                <a:gd name="T55" fmla="*/ 94 h 148"/>
                <a:gd name="T56" fmla="*/ 47 w 240"/>
                <a:gd name="T57" fmla="*/ 91 h 148"/>
                <a:gd name="T58" fmla="*/ 27 w 240"/>
                <a:gd name="T59" fmla="*/ 88 h 148"/>
                <a:gd name="T60" fmla="*/ 19 w 240"/>
                <a:gd name="T61" fmla="*/ 86 h 148"/>
                <a:gd name="T62" fmla="*/ 14 w 240"/>
                <a:gd name="T63" fmla="*/ 60 h 148"/>
                <a:gd name="T64" fmla="*/ 18 w 240"/>
                <a:gd name="T65" fmla="*/ 50 h 148"/>
                <a:gd name="T66" fmla="*/ 42 w 240"/>
                <a:gd name="T67" fmla="*/ 65 h 148"/>
                <a:gd name="T68" fmla="*/ 52 w 240"/>
                <a:gd name="T69" fmla="*/ 55 h 148"/>
                <a:gd name="T70" fmla="*/ 69 w 240"/>
                <a:gd name="T71" fmla="*/ 45 h 148"/>
                <a:gd name="T72" fmla="*/ 101 w 240"/>
                <a:gd name="T73" fmla="*/ 47 h 148"/>
                <a:gd name="T74" fmla="*/ 125 w 240"/>
                <a:gd name="T75" fmla="*/ 30 h 148"/>
                <a:gd name="T76" fmla="*/ 144 w 240"/>
                <a:gd name="T77" fmla="*/ 20 h 148"/>
                <a:gd name="T78" fmla="*/ 166 w 240"/>
                <a:gd name="T79" fmla="*/ 14 h 148"/>
                <a:gd name="T80" fmla="*/ 196 w 240"/>
                <a:gd name="T81" fmla="*/ 13 h 148"/>
                <a:gd name="T82" fmla="*/ 194 w 240"/>
                <a:gd name="T83" fmla="*/ 0 h 148"/>
                <a:gd name="T84" fmla="*/ 225 w 240"/>
                <a:gd name="T85" fmla="*/ 2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0" h="148">
                  <a:moveTo>
                    <a:pt x="225" y="20"/>
                  </a:moveTo>
                  <a:cubicBezTo>
                    <a:pt x="221" y="21"/>
                    <a:pt x="215" y="19"/>
                    <a:pt x="214" y="24"/>
                  </a:cubicBezTo>
                  <a:cubicBezTo>
                    <a:pt x="214" y="30"/>
                    <a:pt x="220" y="29"/>
                    <a:pt x="224" y="31"/>
                  </a:cubicBezTo>
                  <a:cubicBezTo>
                    <a:pt x="228" y="33"/>
                    <a:pt x="233" y="33"/>
                    <a:pt x="235" y="38"/>
                  </a:cubicBezTo>
                  <a:cubicBezTo>
                    <a:pt x="237" y="42"/>
                    <a:pt x="240" y="46"/>
                    <a:pt x="238" y="50"/>
                  </a:cubicBezTo>
                  <a:cubicBezTo>
                    <a:pt x="235" y="55"/>
                    <a:pt x="230" y="51"/>
                    <a:pt x="226" y="51"/>
                  </a:cubicBezTo>
                  <a:cubicBezTo>
                    <a:pt x="215" y="52"/>
                    <a:pt x="205" y="50"/>
                    <a:pt x="194" y="46"/>
                  </a:cubicBezTo>
                  <a:cubicBezTo>
                    <a:pt x="189" y="44"/>
                    <a:pt x="186" y="48"/>
                    <a:pt x="183" y="52"/>
                  </a:cubicBezTo>
                  <a:cubicBezTo>
                    <a:pt x="180" y="55"/>
                    <a:pt x="178" y="58"/>
                    <a:pt x="175" y="61"/>
                  </a:cubicBezTo>
                  <a:cubicBezTo>
                    <a:pt x="173" y="63"/>
                    <a:pt x="169" y="63"/>
                    <a:pt x="171" y="67"/>
                  </a:cubicBezTo>
                  <a:cubicBezTo>
                    <a:pt x="172" y="70"/>
                    <a:pt x="176" y="71"/>
                    <a:pt x="179" y="71"/>
                  </a:cubicBezTo>
                  <a:cubicBezTo>
                    <a:pt x="187" y="72"/>
                    <a:pt x="194" y="70"/>
                    <a:pt x="202" y="68"/>
                  </a:cubicBezTo>
                  <a:cubicBezTo>
                    <a:pt x="208" y="67"/>
                    <a:pt x="212" y="68"/>
                    <a:pt x="216" y="73"/>
                  </a:cubicBezTo>
                  <a:cubicBezTo>
                    <a:pt x="220" y="78"/>
                    <a:pt x="214" y="79"/>
                    <a:pt x="212" y="82"/>
                  </a:cubicBezTo>
                  <a:cubicBezTo>
                    <a:pt x="211" y="84"/>
                    <a:pt x="211" y="86"/>
                    <a:pt x="211" y="89"/>
                  </a:cubicBezTo>
                  <a:cubicBezTo>
                    <a:pt x="210" y="98"/>
                    <a:pt x="202" y="103"/>
                    <a:pt x="195" y="97"/>
                  </a:cubicBezTo>
                  <a:cubicBezTo>
                    <a:pt x="184" y="88"/>
                    <a:pt x="173" y="93"/>
                    <a:pt x="163" y="98"/>
                  </a:cubicBezTo>
                  <a:cubicBezTo>
                    <a:pt x="155" y="102"/>
                    <a:pt x="149" y="100"/>
                    <a:pt x="143" y="95"/>
                  </a:cubicBezTo>
                  <a:cubicBezTo>
                    <a:pt x="129" y="84"/>
                    <a:pt x="114" y="88"/>
                    <a:pt x="99" y="90"/>
                  </a:cubicBezTo>
                  <a:cubicBezTo>
                    <a:pt x="98" y="90"/>
                    <a:pt x="96" y="91"/>
                    <a:pt x="96" y="92"/>
                  </a:cubicBezTo>
                  <a:cubicBezTo>
                    <a:pt x="92" y="107"/>
                    <a:pt x="80" y="111"/>
                    <a:pt x="66" y="111"/>
                  </a:cubicBezTo>
                  <a:cubicBezTo>
                    <a:pt x="66" y="111"/>
                    <a:pt x="65" y="112"/>
                    <a:pt x="65" y="112"/>
                  </a:cubicBezTo>
                  <a:cubicBezTo>
                    <a:pt x="64" y="124"/>
                    <a:pt x="52" y="126"/>
                    <a:pt x="45" y="134"/>
                  </a:cubicBezTo>
                  <a:cubicBezTo>
                    <a:pt x="43" y="136"/>
                    <a:pt x="41" y="139"/>
                    <a:pt x="39" y="142"/>
                  </a:cubicBezTo>
                  <a:cubicBezTo>
                    <a:pt x="37" y="144"/>
                    <a:pt x="34" y="148"/>
                    <a:pt x="30" y="146"/>
                  </a:cubicBezTo>
                  <a:cubicBezTo>
                    <a:pt x="27" y="144"/>
                    <a:pt x="26" y="140"/>
                    <a:pt x="26" y="136"/>
                  </a:cubicBezTo>
                  <a:cubicBezTo>
                    <a:pt x="27" y="125"/>
                    <a:pt x="30" y="115"/>
                    <a:pt x="29" y="104"/>
                  </a:cubicBezTo>
                  <a:cubicBezTo>
                    <a:pt x="28" y="96"/>
                    <a:pt x="35" y="94"/>
                    <a:pt x="42" y="94"/>
                  </a:cubicBezTo>
                  <a:cubicBezTo>
                    <a:pt x="44" y="94"/>
                    <a:pt x="46" y="94"/>
                    <a:pt x="47" y="91"/>
                  </a:cubicBezTo>
                  <a:cubicBezTo>
                    <a:pt x="41" y="85"/>
                    <a:pt x="34" y="87"/>
                    <a:pt x="27" y="88"/>
                  </a:cubicBezTo>
                  <a:cubicBezTo>
                    <a:pt x="23" y="89"/>
                    <a:pt x="18" y="88"/>
                    <a:pt x="19" y="86"/>
                  </a:cubicBezTo>
                  <a:cubicBezTo>
                    <a:pt x="24" y="75"/>
                    <a:pt x="0" y="71"/>
                    <a:pt x="14" y="60"/>
                  </a:cubicBezTo>
                  <a:cubicBezTo>
                    <a:pt x="17" y="57"/>
                    <a:pt x="19" y="54"/>
                    <a:pt x="18" y="50"/>
                  </a:cubicBezTo>
                  <a:cubicBezTo>
                    <a:pt x="22" y="62"/>
                    <a:pt x="34" y="62"/>
                    <a:pt x="42" y="65"/>
                  </a:cubicBezTo>
                  <a:cubicBezTo>
                    <a:pt x="47" y="68"/>
                    <a:pt x="50" y="59"/>
                    <a:pt x="52" y="55"/>
                  </a:cubicBezTo>
                  <a:cubicBezTo>
                    <a:pt x="55" y="46"/>
                    <a:pt x="59" y="43"/>
                    <a:pt x="69" y="45"/>
                  </a:cubicBezTo>
                  <a:cubicBezTo>
                    <a:pt x="79" y="47"/>
                    <a:pt x="90" y="47"/>
                    <a:pt x="101" y="47"/>
                  </a:cubicBezTo>
                  <a:cubicBezTo>
                    <a:pt x="111" y="47"/>
                    <a:pt x="119" y="38"/>
                    <a:pt x="125" y="30"/>
                  </a:cubicBezTo>
                  <a:cubicBezTo>
                    <a:pt x="130" y="23"/>
                    <a:pt x="135" y="19"/>
                    <a:pt x="144" y="20"/>
                  </a:cubicBezTo>
                  <a:cubicBezTo>
                    <a:pt x="152" y="21"/>
                    <a:pt x="159" y="18"/>
                    <a:pt x="166" y="14"/>
                  </a:cubicBezTo>
                  <a:cubicBezTo>
                    <a:pt x="175" y="8"/>
                    <a:pt x="185" y="8"/>
                    <a:pt x="196" y="13"/>
                  </a:cubicBezTo>
                  <a:cubicBezTo>
                    <a:pt x="195" y="8"/>
                    <a:pt x="194" y="4"/>
                    <a:pt x="194" y="0"/>
                  </a:cubicBezTo>
                  <a:cubicBezTo>
                    <a:pt x="204" y="8"/>
                    <a:pt x="214" y="15"/>
                    <a:pt x="225" y="20"/>
                  </a:cubicBezTo>
                  <a:close/>
                </a:path>
              </a:pathLst>
            </a:custGeom>
            <a:solidFill>
              <a:srgbClr val="DCD9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C4FEE4D6-7272-39F3-A263-B6AC1116D5D7}"/>
                </a:ext>
              </a:extLst>
            </p:cNvPr>
            <p:cNvSpPr/>
            <p:nvPr/>
          </p:nvSpPr>
          <p:spPr bwMode="auto">
            <a:xfrm>
              <a:off x="220663" y="8102598"/>
              <a:ext cx="1863725" cy="488950"/>
            </a:xfrm>
            <a:custGeom>
              <a:avLst/>
              <a:gdLst>
                <a:gd name="T0" fmla="*/ 2 w 296"/>
                <a:gd name="T1" fmla="*/ 5 h 76"/>
                <a:gd name="T2" fmla="*/ 5 w 296"/>
                <a:gd name="T3" fmla="*/ 11 h 76"/>
                <a:gd name="T4" fmla="*/ 34 w 296"/>
                <a:gd name="T5" fmla="*/ 13 h 76"/>
                <a:gd name="T6" fmla="*/ 64 w 296"/>
                <a:gd name="T7" fmla="*/ 4 h 76"/>
                <a:gd name="T8" fmla="*/ 91 w 296"/>
                <a:gd name="T9" fmla="*/ 5 h 76"/>
                <a:gd name="T10" fmla="*/ 97 w 296"/>
                <a:gd name="T11" fmla="*/ 9 h 76"/>
                <a:gd name="T12" fmla="*/ 91 w 296"/>
                <a:gd name="T13" fmla="*/ 12 h 76"/>
                <a:gd name="T14" fmla="*/ 70 w 296"/>
                <a:gd name="T15" fmla="*/ 12 h 76"/>
                <a:gd name="T16" fmla="*/ 63 w 296"/>
                <a:gd name="T17" fmla="*/ 19 h 76"/>
                <a:gd name="T18" fmla="*/ 71 w 296"/>
                <a:gd name="T19" fmla="*/ 22 h 76"/>
                <a:gd name="T20" fmla="*/ 102 w 296"/>
                <a:gd name="T21" fmla="*/ 27 h 76"/>
                <a:gd name="T22" fmla="*/ 116 w 296"/>
                <a:gd name="T23" fmla="*/ 12 h 76"/>
                <a:gd name="T24" fmla="*/ 124 w 296"/>
                <a:gd name="T25" fmla="*/ 5 h 76"/>
                <a:gd name="T26" fmla="*/ 152 w 296"/>
                <a:gd name="T27" fmla="*/ 18 h 76"/>
                <a:gd name="T28" fmla="*/ 161 w 296"/>
                <a:gd name="T29" fmla="*/ 15 h 76"/>
                <a:gd name="T30" fmla="*/ 176 w 296"/>
                <a:gd name="T31" fmla="*/ 0 h 76"/>
                <a:gd name="T32" fmla="*/ 196 w 296"/>
                <a:gd name="T33" fmla="*/ 14 h 76"/>
                <a:gd name="T34" fmla="*/ 206 w 296"/>
                <a:gd name="T35" fmla="*/ 22 h 76"/>
                <a:gd name="T36" fmla="*/ 236 w 296"/>
                <a:gd name="T37" fmla="*/ 37 h 76"/>
                <a:gd name="T38" fmla="*/ 248 w 296"/>
                <a:gd name="T39" fmla="*/ 40 h 76"/>
                <a:gd name="T40" fmla="*/ 286 w 296"/>
                <a:gd name="T41" fmla="*/ 42 h 76"/>
                <a:gd name="T42" fmla="*/ 294 w 296"/>
                <a:gd name="T43" fmla="*/ 42 h 76"/>
                <a:gd name="T44" fmla="*/ 296 w 296"/>
                <a:gd name="T45" fmla="*/ 43 h 76"/>
                <a:gd name="T46" fmla="*/ 260 w 296"/>
                <a:gd name="T47" fmla="*/ 49 h 76"/>
                <a:gd name="T48" fmla="*/ 245 w 296"/>
                <a:gd name="T49" fmla="*/ 53 h 76"/>
                <a:gd name="T50" fmla="*/ 236 w 296"/>
                <a:gd name="T51" fmla="*/ 49 h 76"/>
                <a:gd name="T52" fmla="*/ 217 w 296"/>
                <a:gd name="T53" fmla="*/ 42 h 76"/>
                <a:gd name="T54" fmla="*/ 156 w 296"/>
                <a:gd name="T55" fmla="*/ 56 h 76"/>
                <a:gd name="T56" fmla="*/ 142 w 296"/>
                <a:gd name="T57" fmla="*/ 53 h 76"/>
                <a:gd name="T58" fmla="*/ 103 w 296"/>
                <a:gd name="T59" fmla="*/ 60 h 76"/>
                <a:gd name="T60" fmla="*/ 67 w 296"/>
                <a:gd name="T61" fmla="*/ 73 h 76"/>
                <a:gd name="T62" fmla="*/ 44 w 296"/>
                <a:gd name="T63" fmla="*/ 56 h 76"/>
                <a:gd name="T64" fmla="*/ 20 w 296"/>
                <a:gd name="T65" fmla="*/ 39 h 76"/>
                <a:gd name="T66" fmla="*/ 13 w 296"/>
                <a:gd name="T67" fmla="*/ 28 h 76"/>
                <a:gd name="T68" fmla="*/ 2 w 296"/>
                <a:gd name="T69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96" h="76">
                  <a:moveTo>
                    <a:pt x="2" y="5"/>
                  </a:moveTo>
                  <a:cubicBezTo>
                    <a:pt x="4" y="7"/>
                    <a:pt x="4" y="10"/>
                    <a:pt x="5" y="11"/>
                  </a:cubicBezTo>
                  <a:cubicBezTo>
                    <a:pt x="18" y="28"/>
                    <a:pt x="22" y="28"/>
                    <a:pt x="34" y="13"/>
                  </a:cubicBezTo>
                  <a:cubicBezTo>
                    <a:pt x="41" y="3"/>
                    <a:pt x="55" y="4"/>
                    <a:pt x="64" y="4"/>
                  </a:cubicBezTo>
                  <a:cubicBezTo>
                    <a:pt x="73" y="5"/>
                    <a:pt x="82" y="5"/>
                    <a:pt x="91" y="5"/>
                  </a:cubicBezTo>
                  <a:cubicBezTo>
                    <a:pt x="94" y="6"/>
                    <a:pt x="97" y="6"/>
                    <a:pt x="97" y="9"/>
                  </a:cubicBezTo>
                  <a:cubicBezTo>
                    <a:pt x="97" y="12"/>
                    <a:pt x="94" y="12"/>
                    <a:pt x="91" y="12"/>
                  </a:cubicBezTo>
                  <a:cubicBezTo>
                    <a:pt x="84" y="14"/>
                    <a:pt x="77" y="8"/>
                    <a:pt x="70" y="12"/>
                  </a:cubicBezTo>
                  <a:cubicBezTo>
                    <a:pt x="66" y="14"/>
                    <a:pt x="61" y="13"/>
                    <a:pt x="63" y="19"/>
                  </a:cubicBezTo>
                  <a:cubicBezTo>
                    <a:pt x="65" y="24"/>
                    <a:pt x="68" y="22"/>
                    <a:pt x="71" y="22"/>
                  </a:cubicBezTo>
                  <a:cubicBezTo>
                    <a:pt x="82" y="22"/>
                    <a:pt x="92" y="19"/>
                    <a:pt x="102" y="27"/>
                  </a:cubicBezTo>
                  <a:cubicBezTo>
                    <a:pt x="108" y="32"/>
                    <a:pt x="118" y="23"/>
                    <a:pt x="116" y="12"/>
                  </a:cubicBezTo>
                  <a:cubicBezTo>
                    <a:pt x="114" y="3"/>
                    <a:pt x="118" y="4"/>
                    <a:pt x="124" y="5"/>
                  </a:cubicBezTo>
                  <a:cubicBezTo>
                    <a:pt x="135" y="7"/>
                    <a:pt x="145" y="7"/>
                    <a:pt x="152" y="18"/>
                  </a:cubicBezTo>
                  <a:cubicBezTo>
                    <a:pt x="156" y="23"/>
                    <a:pt x="162" y="22"/>
                    <a:pt x="161" y="15"/>
                  </a:cubicBezTo>
                  <a:cubicBezTo>
                    <a:pt x="160" y="4"/>
                    <a:pt x="169" y="0"/>
                    <a:pt x="176" y="0"/>
                  </a:cubicBezTo>
                  <a:cubicBezTo>
                    <a:pt x="184" y="0"/>
                    <a:pt x="193" y="4"/>
                    <a:pt x="196" y="14"/>
                  </a:cubicBezTo>
                  <a:cubicBezTo>
                    <a:pt x="198" y="20"/>
                    <a:pt x="201" y="21"/>
                    <a:pt x="206" y="22"/>
                  </a:cubicBezTo>
                  <a:cubicBezTo>
                    <a:pt x="218" y="23"/>
                    <a:pt x="229" y="25"/>
                    <a:pt x="236" y="37"/>
                  </a:cubicBezTo>
                  <a:cubicBezTo>
                    <a:pt x="238" y="41"/>
                    <a:pt x="244" y="42"/>
                    <a:pt x="248" y="40"/>
                  </a:cubicBezTo>
                  <a:cubicBezTo>
                    <a:pt x="261" y="34"/>
                    <a:pt x="273" y="40"/>
                    <a:pt x="286" y="42"/>
                  </a:cubicBezTo>
                  <a:cubicBezTo>
                    <a:pt x="288" y="42"/>
                    <a:pt x="291" y="42"/>
                    <a:pt x="294" y="42"/>
                  </a:cubicBezTo>
                  <a:cubicBezTo>
                    <a:pt x="295" y="41"/>
                    <a:pt x="295" y="42"/>
                    <a:pt x="296" y="43"/>
                  </a:cubicBezTo>
                  <a:cubicBezTo>
                    <a:pt x="285" y="49"/>
                    <a:pt x="272" y="46"/>
                    <a:pt x="260" y="49"/>
                  </a:cubicBezTo>
                  <a:cubicBezTo>
                    <a:pt x="255" y="50"/>
                    <a:pt x="250" y="51"/>
                    <a:pt x="245" y="53"/>
                  </a:cubicBezTo>
                  <a:cubicBezTo>
                    <a:pt x="240" y="55"/>
                    <a:pt x="236" y="53"/>
                    <a:pt x="236" y="49"/>
                  </a:cubicBezTo>
                  <a:cubicBezTo>
                    <a:pt x="234" y="33"/>
                    <a:pt x="223" y="40"/>
                    <a:pt x="217" y="42"/>
                  </a:cubicBezTo>
                  <a:cubicBezTo>
                    <a:pt x="197" y="49"/>
                    <a:pt x="177" y="56"/>
                    <a:pt x="156" y="56"/>
                  </a:cubicBezTo>
                  <a:cubicBezTo>
                    <a:pt x="151" y="56"/>
                    <a:pt x="146" y="55"/>
                    <a:pt x="142" y="53"/>
                  </a:cubicBezTo>
                  <a:cubicBezTo>
                    <a:pt x="128" y="48"/>
                    <a:pt x="115" y="50"/>
                    <a:pt x="103" y="60"/>
                  </a:cubicBezTo>
                  <a:cubicBezTo>
                    <a:pt x="93" y="68"/>
                    <a:pt x="83" y="76"/>
                    <a:pt x="67" y="73"/>
                  </a:cubicBezTo>
                  <a:cubicBezTo>
                    <a:pt x="56" y="71"/>
                    <a:pt x="51" y="62"/>
                    <a:pt x="44" y="56"/>
                  </a:cubicBezTo>
                  <a:cubicBezTo>
                    <a:pt x="37" y="49"/>
                    <a:pt x="28" y="45"/>
                    <a:pt x="20" y="39"/>
                  </a:cubicBezTo>
                  <a:cubicBezTo>
                    <a:pt x="16" y="36"/>
                    <a:pt x="14" y="34"/>
                    <a:pt x="13" y="28"/>
                  </a:cubicBezTo>
                  <a:cubicBezTo>
                    <a:pt x="12" y="20"/>
                    <a:pt x="0" y="16"/>
                    <a:pt x="2" y="5"/>
                  </a:cubicBezTo>
                  <a:close/>
                </a:path>
              </a:pathLst>
            </a:custGeom>
            <a:solidFill>
              <a:srgbClr val="FAD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97D904CE-04FC-D401-B349-047A57F44F32}"/>
                </a:ext>
              </a:extLst>
            </p:cNvPr>
            <p:cNvSpPr/>
            <p:nvPr/>
          </p:nvSpPr>
          <p:spPr bwMode="auto">
            <a:xfrm>
              <a:off x="4591050" y="8218486"/>
              <a:ext cx="793750" cy="739775"/>
            </a:xfrm>
            <a:custGeom>
              <a:avLst/>
              <a:gdLst>
                <a:gd name="T0" fmla="*/ 10 w 126"/>
                <a:gd name="T1" fmla="*/ 50 h 115"/>
                <a:gd name="T2" fmla="*/ 9 w 126"/>
                <a:gd name="T3" fmla="*/ 29 h 115"/>
                <a:gd name="T4" fmla="*/ 10 w 126"/>
                <a:gd name="T5" fmla="*/ 21 h 115"/>
                <a:gd name="T6" fmla="*/ 18 w 126"/>
                <a:gd name="T7" fmla="*/ 23 h 115"/>
                <a:gd name="T8" fmla="*/ 28 w 126"/>
                <a:gd name="T9" fmla="*/ 27 h 115"/>
                <a:gd name="T10" fmla="*/ 50 w 126"/>
                <a:gd name="T11" fmla="*/ 25 h 115"/>
                <a:gd name="T12" fmla="*/ 77 w 126"/>
                <a:gd name="T13" fmla="*/ 15 h 115"/>
                <a:gd name="T14" fmla="*/ 90 w 126"/>
                <a:gd name="T15" fmla="*/ 8 h 115"/>
                <a:gd name="T16" fmla="*/ 116 w 126"/>
                <a:gd name="T17" fmla="*/ 3 h 115"/>
                <a:gd name="T18" fmla="*/ 124 w 126"/>
                <a:gd name="T19" fmla="*/ 10 h 115"/>
                <a:gd name="T20" fmla="*/ 109 w 126"/>
                <a:gd name="T21" fmla="*/ 22 h 115"/>
                <a:gd name="T22" fmla="*/ 75 w 126"/>
                <a:gd name="T23" fmla="*/ 27 h 115"/>
                <a:gd name="T24" fmla="*/ 73 w 126"/>
                <a:gd name="T25" fmla="*/ 37 h 115"/>
                <a:gd name="T26" fmla="*/ 72 w 126"/>
                <a:gd name="T27" fmla="*/ 46 h 115"/>
                <a:gd name="T28" fmla="*/ 35 w 126"/>
                <a:gd name="T29" fmla="*/ 69 h 115"/>
                <a:gd name="T30" fmla="*/ 32 w 126"/>
                <a:gd name="T31" fmla="*/ 73 h 115"/>
                <a:gd name="T32" fmla="*/ 37 w 126"/>
                <a:gd name="T33" fmla="*/ 75 h 115"/>
                <a:gd name="T34" fmla="*/ 52 w 126"/>
                <a:gd name="T35" fmla="*/ 83 h 115"/>
                <a:gd name="T36" fmla="*/ 78 w 126"/>
                <a:gd name="T37" fmla="*/ 92 h 115"/>
                <a:gd name="T38" fmla="*/ 82 w 126"/>
                <a:gd name="T39" fmla="*/ 88 h 115"/>
                <a:gd name="T40" fmla="*/ 100 w 126"/>
                <a:gd name="T41" fmla="*/ 78 h 115"/>
                <a:gd name="T42" fmla="*/ 110 w 126"/>
                <a:gd name="T43" fmla="*/ 89 h 115"/>
                <a:gd name="T44" fmla="*/ 105 w 126"/>
                <a:gd name="T45" fmla="*/ 98 h 115"/>
                <a:gd name="T46" fmla="*/ 82 w 126"/>
                <a:gd name="T47" fmla="*/ 111 h 115"/>
                <a:gd name="T48" fmla="*/ 43 w 126"/>
                <a:gd name="T49" fmla="*/ 97 h 115"/>
                <a:gd name="T50" fmla="*/ 17 w 126"/>
                <a:gd name="T51" fmla="*/ 83 h 115"/>
                <a:gd name="T52" fmla="*/ 14 w 126"/>
                <a:gd name="T53" fmla="*/ 80 h 115"/>
                <a:gd name="T54" fmla="*/ 1 w 126"/>
                <a:gd name="T55" fmla="*/ 67 h 115"/>
                <a:gd name="T56" fmla="*/ 10 w 126"/>
                <a:gd name="T57" fmla="*/ 5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5" h="115">
                  <a:moveTo>
                    <a:pt x="10" y="50"/>
                  </a:moveTo>
                  <a:cubicBezTo>
                    <a:pt x="15" y="43"/>
                    <a:pt x="10" y="36"/>
                    <a:pt x="9" y="29"/>
                  </a:cubicBezTo>
                  <a:cubicBezTo>
                    <a:pt x="8" y="26"/>
                    <a:pt x="6" y="23"/>
                    <a:pt x="10" y="21"/>
                  </a:cubicBezTo>
                  <a:cubicBezTo>
                    <a:pt x="13" y="19"/>
                    <a:pt x="16" y="20"/>
                    <a:pt x="18" y="23"/>
                  </a:cubicBezTo>
                  <a:cubicBezTo>
                    <a:pt x="20" y="29"/>
                    <a:pt x="24" y="28"/>
                    <a:pt x="28" y="27"/>
                  </a:cubicBezTo>
                  <a:cubicBezTo>
                    <a:pt x="35" y="25"/>
                    <a:pt x="42" y="23"/>
                    <a:pt x="50" y="25"/>
                  </a:cubicBezTo>
                  <a:cubicBezTo>
                    <a:pt x="59" y="27"/>
                    <a:pt x="72" y="28"/>
                    <a:pt x="77" y="15"/>
                  </a:cubicBezTo>
                  <a:cubicBezTo>
                    <a:pt x="79" y="10"/>
                    <a:pt x="85" y="8"/>
                    <a:pt x="90" y="8"/>
                  </a:cubicBezTo>
                  <a:cubicBezTo>
                    <a:pt x="99" y="9"/>
                    <a:pt x="108" y="8"/>
                    <a:pt x="116" y="3"/>
                  </a:cubicBezTo>
                  <a:cubicBezTo>
                    <a:pt x="122" y="0"/>
                    <a:pt x="126" y="3"/>
                    <a:pt x="124" y="10"/>
                  </a:cubicBezTo>
                  <a:cubicBezTo>
                    <a:pt x="123" y="19"/>
                    <a:pt x="116" y="23"/>
                    <a:pt x="109" y="22"/>
                  </a:cubicBezTo>
                  <a:cubicBezTo>
                    <a:pt x="97" y="21"/>
                    <a:pt x="87" y="28"/>
                    <a:pt x="75" y="27"/>
                  </a:cubicBezTo>
                  <a:cubicBezTo>
                    <a:pt x="70" y="27"/>
                    <a:pt x="66" y="32"/>
                    <a:pt x="73" y="37"/>
                  </a:cubicBezTo>
                  <a:cubicBezTo>
                    <a:pt x="77" y="41"/>
                    <a:pt x="76" y="42"/>
                    <a:pt x="72" y="46"/>
                  </a:cubicBezTo>
                  <a:cubicBezTo>
                    <a:pt x="61" y="57"/>
                    <a:pt x="49" y="64"/>
                    <a:pt x="35" y="69"/>
                  </a:cubicBezTo>
                  <a:cubicBezTo>
                    <a:pt x="34" y="70"/>
                    <a:pt x="32" y="72"/>
                    <a:pt x="32" y="73"/>
                  </a:cubicBezTo>
                  <a:cubicBezTo>
                    <a:pt x="33" y="75"/>
                    <a:pt x="35" y="76"/>
                    <a:pt x="37" y="75"/>
                  </a:cubicBezTo>
                  <a:cubicBezTo>
                    <a:pt x="44" y="75"/>
                    <a:pt x="48" y="77"/>
                    <a:pt x="52" y="83"/>
                  </a:cubicBezTo>
                  <a:cubicBezTo>
                    <a:pt x="58" y="92"/>
                    <a:pt x="68" y="91"/>
                    <a:pt x="78" y="92"/>
                  </a:cubicBezTo>
                  <a:cubicBezTo>
                    <a:pt x="80" y="92"/>
                    <a:pt x="82" y="91"/>
                    <a:pt x="82" y="88"/>
                  </a:cubicBezTo>
                  <a:cubicBezTo>
                    <a:pt x="84" y="78"/>
                    <a:pt x="92" y="78"/>
                    <a:pt x="100" y="78"/>
                  </a:cubicBezTo>
                  <a:cubicBezTo>
                    <a:pt x="109" y="77"/>
                    <a:pt x="111" y="81"/>
                    <a:pt x="110" y="89"/>
                  </a:cubicBezTo>
                  <a:cubicBezTo>
                    <a:pt x="107" y="91"/>
                    <a:pt x="106" y="94"/>
                    <a:pt x="105" y="98"/>
                  </a:cubicBezTo>
                  <a:cubicBezTo>
                    <a:pt x="104" y="109"/>
                    <a:pt x="93" y="115"/>
                    <a:pt x="82" y="111"/>
                  </a:cubicBezTo>
                  <a:cubicBezTo>
                    <a:pt x="69" y="106"/>
                    <a:pt x="56" y="101"/>
                    <a:pt x="43" y="97"/>
                  </a:cubicBezTo>
                  <a:cubicBezTo>
                    <a:pt x="34" y="94"/>
                    <a:pt x="26" y="88"/>
                    <a:pt x="17" y="83"/>
                  </a:cubicBezTo>
                  <a:cubicBezTo>
                    <a:pt x="16" y="82"/>
                    <a:pt x="15" y="81"/>
                    <a:pt x="14" y="80"/>
                  </a:cubicBezTo>
                  <a:cubicBezTo>
                    <a:pt x="8" y="77"/>
                    <a:pt x="0" y="78"/>
                    <a:pt x="1" y="67"/>
                  </a:cubicBezTo>
                  <a:cubicBezTo>
                    <a:pt x="1" y="58"/>
                    <a:pt x="7" y="55"/>
                    <a:pt x="10" y="50"/>
                  </a:cubicBezTo>
                  <a:close/>
                </a:path>
              </a:pathLst>
            </a:custGeom>
            <a:solidFill>
              <a:srgbClr val="F7BE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6F37CAB2-84F4-5181-BE2E-FD9C11BC2B9E}"/>
                </a:ext>
              </a:extLst>
            </p:cNvPr>
            <p:cNvSpPr/>
            <p:nvPr/>
          </p:nvSpPr>
          <p:spPr bwMode="auto">
            <a:xfrm>
              <a:off x="6159500" y="8501061"/>
              <a:ext cx="592138" cy="514350"/>
            </a:xfrm>
            <a:custGeom>
              <a:avLst/>
              <a:gdLst>
                <a:gd name="T0" fmla="*/ 91 w 94"/>
                <a:gd name="T1" fmla="*/ 52 h 80"/>
                <a:gd name="T2" fmla="*/ 81 w 94"/>
                <a:gd name="T3" fmla="*/ 56 h 80"/>
                <a:gd name="T4" fmla="*/ 65 w 94"/>
                <a:gd name="T5" fmla="*/ 69 h 80"/>
                <a:gd name="T6" fmla="*/ 57 w 94"/>
                <a:gd name="T7" fmla="*/ 73 h 80"/>
                <a:gd name="T8" fmla="*/ 45 w 94"/>
                <a:gd name="T9" fmla="*/ 75 h 80"/>
                <a:gd name="T10" fmla="*/ 38 w 94"/>
                <a:gd name="T11" fmla="*/ 74 h 80"/>
                <a:gd name="T12" fmla="*/ 26 w 94"/>
                <a:gd name="T13" fmla="*/ 69 h 80"/>
                <a:gd name="T14" fmla="*/ 6 w 94"/>
                <a:gd name="T15" fmla="*/ 56 h 80"/>
                <a:gd name="T16" fmla="*/ 3 w 94"/>
                <a:gd name="T17" fmla="*/ 49 h 80"/>
                <a:gd name="T18" fmla="*/ 3 w 94"/>
                <a:gd name="T19" fmla="*/ 39 h 80"/>
                <a:gd name="T20" fmla="*/ 4 w 94"/>
                <a:gd name="T21" fmla="*/ 33 h 80"/>
                <a:gd name="T22" fmla="*/ 9 w 94"/>
                <a:gd name="T23" fmla="*/ 35 h 80"/>
                <a:gd name="T24" fmla="*/ 17 w 94"/>
                <a:gd name="T25" fmla="*/ 35 h 80"/>
                <a:gd name="T26" fmla="*/ 15 w 94"/>
                <a:gd name="T27" fmla="*/ 29 h 80"/>
                <a:gd name="T28" fmla="*/ 7 w 94"/>
                <a:gd name="T29" fmla="*/ 11 h 80"/>
                <a:gd name="T30" fmla="*/ 20 w 94"/>
                <a:gd name="T31" fmla="*/ 3 h 80"/>
                <a:gd name="T32" fmla="*/ 48 w 94"/>
                <a:gd name="T33" fmla="*/ 12 h 80"/>
                <a:gd name="T34" fmla="*/ 56 w 94"/>
                <a:gd name="T35" fmla="*/ 11 h 80"/>
                <a:gd name="T36" fmla="*/ 67 w 94"/>
                <a:gd name="T37" fmla="*/ 18 h 80"/>
                <a:gd name="T38" fmla="*/ 92 w 94"/>
                <a:gd name="T39" fmla="*/ 42 h 80"/>
                <a:gd name="T40" fmla="*/ 91 w 94"/>
                <a:gd name="T41" fmla="*/ 5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4" h="80">
                  <a:moveTo>
                    <a:pt x="91" y="52"/>
                  </a:moveTo>
                  <a:cubicBezTo>
                    <a:pt x="86" y="48"/>
                    <a:pt x="83" y="51"/>
                    <a:pt x="81" y="56"/>
                  </a:cubicBezTo>
                  <a:cubicBezTo>
                    <a:pt x="79" y="63"/>
                    <a:pt x="73" y="67"/>
                    <a:pt x="65" y="69"/>
                  </a:cubicBezTo>
                  <a:cubicBezTo>
                    <a:pt x="62" y="69"/>
                    <a:pt x="59" y="71"/>
                    <a:pt x="57" y="73"/>
                  </a:cubicBezTo>
                  <a:cubicBezTo>
                    <a:pt x="54" y="77"/>
                    <a:pt x="50" y="80"/>
                    <a:pt x="45" y="75"/>
                  </a:cubicBezTo>
                  <a:cubicBezTo>
                    <a:pt x="43" y="73"/>
                    <a:pt x="40" y="73"/>
                    <a:pt x="38" y="74"/>
                  </a:cubicBezTo>
                  <a:cubicBezTo>
                    <a:pt x="32" y="77"/>
                    <a:pt x="29" y="73"/>
                    <a:pt x="26" y="69"/>
                  </a:cubicBezTo>
                  <a:cubicBezTo>
                    <a:pt x="21" y="63"/>
                    <a:pt x="18" y="54"/>
                    <a:pt x="6" y="56"/>
                  </a:cubicBezTo>
                  <a:cubicBezTo>
                    <a:pt x="4" y="56"/>
                    <a:pt x="0" y="53"/>
                    <a:pt x="3" y="49"/>
                  </a:cubicBezTo>
                  <a:cubicBezTo>
                    <a:pt x="5" y="45"/>
                    <a:pt x="4" y="42"/>
                    <a:pt x="3" y="39"/>
                  </a:cubicBezTo>
                  <a:cubicBezTo>
                    <a:pt x="3" y="37"/>
                    <a:pt x="3" y="35"/>
                    <a:pt x="4" y="33"/>
                  </a:cubicBezTo>
                  <a:cubicBezTo>
                    <a:pt x="6" y="31"/>
                    <a:pt x="8" y="33"/>
                    <a:pt x="9" y="35"/>
                  </a:cubicBezTo>
                  <a:cubicBezTo>
                    <a:pt x="12" y="38"/>
                    <a:pt x="15" y="38"/>
                    <a:pt x="17" y="35"/>
                  </a:cubicBezTo>
                  <a:cubicBezTo>
                    <a:pt x="20" y="32"/>
                    <a:pt x="16" y="30"/>
                    <a:pt x="15" y="29"/>
                  </a:cubicBezTo>
                  <a:cubicBezTo>
                    <a:pt x="9" y="24"/>
                    <a:pt x="6" y="19"/>
                    <a:pt x="7" y="11"/>
                  </a:cubicBezTo>
                  <a:cubicBezTo>
                    <a:pt x="8" y="4"/>
                    <a:pt x="11" y="0"/>
                    <a:pt x="20" y="3"/>
                  </a:cubicBezTo>
                  <a:cubicBezTo>
                    <a:pt x="29" y="6"/>
                    <a:pt x="39" y="8"/>
                    <a:pt x="48" y="12"/>
                  </a:cubicBezTo>
                  <a:cubicBezTo>
                    <a:pt x="51" y="13"/>
                    <a:pt x="53" y="12"/>
                    <a:pt x="56" y="11"/>
                  </a:cubicBezTo>
                  <a:cubicBezTo>
                    <a:pt x="56" y="18"/>
                    <a:pt x="62" y="17"/>
                    <a:pt x="67" y="18"/>
                  </a:cubicBezTo>
                  <a:cubicBezTo>
                    <a:pt x="79" y="22"/>
                    <a:pt x="89" y="28"/>
                    <a:pt x="92" y="42"/>
                  </a:cubicBezTo>
                  <a:cubicBezTo>
                    <a:pt x="93" y="45"/>
                    <a:pt x="94" y="49"/>
                    <a:pt x="91" y="52"/>
                  </a:cubicBezTo>
                  <a:close/>
                </a:path>
              </a:pathLst>
            </a:custGeom>
            <a:solidFill>
              <a:srgbClr val="FA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14DEF10A-C2DA-A72F-852E-3ECDE8D18B16}"/>
                </a:ext>
              </a:extLst>
            </p:cNvPr>
            <p:cNvSpPr/>
            <p:nvPr/>
          </p:nvSpPr>
          <p:spPr bwMode="auto">
            <a:xfrm>
              <a:off x="2973388" y="8121648"/>
              <a:ext cx="1025525" cy="225425"/>
            </a:xfrm>
            <a:custGeom>
              <a:avLst/>
              <a:gdLst>
                <a:gd name="T0" fmla="*/ 10 w 163"/>
                <a:gd name="T1" fmla="*/ 5 h 35"/>
                <a:gd name="T2" fmla="*/ 39 w 163"/>
                <a:gd name="T3" fmla="*/ 11 h 35"/>
                <a:gd name="T4" fmla="*/ 70 w 163"/>
                <a:gd name="T5" fmla="*/ 8 h 35"/>
                <a:gd name="T6" fmla="*/ 80 w 163"/>
                <a:gd name="T7" fmla="*/ 4 h 35"/>
                <a:gd name="T8" fmla="*/ 98 w 163"/>
                <a:gd name="T9" fmla="*/ 5 h 35"/>
                <a:gd name="T10" fmla="*/ 140 w 163"/>
                <a:gd name="T11" fmla="*/ 4 h 35"/>
                <a:gd name="T12" fmla="*/ 143 w 163"/>
                <a:gd name="T13" fmla="*/ 5 h 35"/>
                <a:gd name="T14" fmla="*/ 163 w 163"/>
                <a:gd name="T15" fmla="*/ 23 h 35"/>
                <a:gd name="T16" fmla="*/ 145 w 163"/>
                <a:gd name="T17" fmla="*/ 22 h 35"/>
                <a:gd name="T18" fmla="*/ 134 w 163"/>
                <a:gd name="T19" fmla="*/ 27 h 35"/>
                <a:gd name="T20" fmla="*/ 111 w 163"/>
                <a:gd name="T21" fmla="*/ 30 h 35"/>
                <a:gd name="T22" fmla="*/ 91 w 163"/>
                <a:gd name="T23" fmla="*/ 23 h 35"/>
                <a:gd name="T24" fmla="*/ 59 w 163"/>
                <a:gd name="T25" fmla="*/ 25 h 35"/>
                <a:gd name="T26" fmla="*/ 32 w 163"/>
                <a:gd name="T27" fmla="*/ 19 h 35"/>
                <a:gd name="T28" fmla="*/ 0 w 163"/>
                <a:gd name="T29" fmla="*/ 5 h 35"/>
                <a:gd name="T30" fmla="*/ 10 w 163"/>
                <a:gd name="T31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3" h="35">
                  <a:moveTo>
                    <a:pt x="10" y="5"/>
                  </a:moveTo>
                  <a:cubicBezTo>
                    <a:pt x="20" y="5"/>
                    <a:pt x="30" y="6"/>
                    <a:pt x="39" y="11"/>
                  </a:cubicBezTo>
                  <a:cubicBezTo>
                    <a:pt x="50" y="16"/>
                    <a:pt x="60" y="14"/>
                    <a:pt x="70" y="8"/>
                  </a:cubicBezTo>
                  <a:cubicBezTo>
                    <a:pt x="73" y="6"/>
                    <a:pt x="76" y="5"/>
                    <a:pt x="80" y="4"/>
                  </a:cubicBezTo>
                  <a:cubicBezTo>
                    <a:pt x="86" y="0"/>
                    <a:pt x="92" y="0"/>
                    <a:pt x="98" y="5"/>
                  </a:cubicBezTo>
                  <a:cubicBezTo>
                    <a:pt x="112" y="8"/>
                    <a:pt x="126" y="15"/>
                    <a:pt x="140" y="4"/>
                  </a:cubicBezTo>
                  <a:cubicBezTo>
                    <a:pt x="140" y="4"/>
                    <a:pt x="143" y="4"/>
                    <a:pt x="143" y="5"/>
                  </a:cubicBezTo>
                  <a:cubicBezTo>
                    <a:pt x="144" y="16"/>
                    <a:pt x="156" y="17"/>
                    <a:pt x="163" y="23"/>
                  </a:cubicBezTo>
                  <a:cubicBezTo>
                    <a:pt x="157" y="23"/>
                    <a:pt x="151" y="23"/>
                    <a:pt x="145" y="22"/>
                  </a:cubicBezTo>
                  <a:cubicBezTo>
                    <a:pt x="141" y="20"/>
                    <a:pt x="137" y="20"/>
                    <a:pt x="134" y="27"/>
                  </a:cubicBezTo>
                  <a:cubicBezTo>
                    <a:pt x="130" y="35"/>
                    <a:pt x="119" y="32"/>
                    <a:pt x="111" y="30"/>
                  </a:cubicBezTo>
                  <a:cubicBezTo>
                    <a:pt x="104" y="28"/>
                    <a:pt x="98" y="24"/>
                    <a:pt x="91" y="23"/>
                  </a:cubicBezTo>
                  <a:cubicBezTo>
                    <a:pt x="80" y="21"/>
                    <a:pt x="70" y="19"/>
                    <a:pt x="59" y="25"/>
                  </a:cubicBezTo>
                  <a:cubicBezTo>
                    <a:pt x="48" y="31"/>
                    <a:pt x="40" y="23"/>
                    <a:pt x="32" y="19"/>
                  </a:cubicBezTo>
                  <a:cubicBezTo>
                    <a:pt x="22" y="13"/>
                    <a:pt x="12" y="6"/>
                    <a:pt x="0" y="5"/>
                  </a:cubicBezTo>
                  <a:cubicBezTo>
                    <a:pt x="4" y="3"/>
                    <a:pt x="7" y="3"/>
                    <a:pt x="10" y="5"/>
                  </a:cubicBezTo>
                  <a:close/>
                </a:path>
              </a:pathLst>
            </a:custGeom>
            <a:solidFill>
              <a:srgbClr val="FAD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E7720A67-6378-2C6B-66FD-46C6ED3624C3}"/>
                </a:ext>
              </a:extLst>
            </p:cNvPr>
            <p:cNvSpPr/>
            <p:nvPr/>
          </p:nvSpPr>
          <p:spPr bwMode="auto">
            <a:xfrm>
              <a:off x="2071688" y="8115298"/>
              <a:ext cx="963613" cy="263525"/>
            </a:xfrm>
            <a:custGeom>
              <a:avLst/>
              <a:gdLst>
                <a:gd name="T0" fmla="*/ 153 w 153"/>
                <a:gd name="T1" fmla="*/ 6 h 41"/>
                <a:gd name="T2" fmla="*/ 143 w 153"/>
                <a:gd name="T3" fmla="*/ 6 h 41"/>
                <a:gd name="T4" fmla="*/ 123 w 153"/>
                <a:gd name="T5" fmla="*/ 22 h 41"/>
                <a:gd name="T6" fmla="*/ 115 w 153"/>
                <a:gd name="T7" fmla="*/ 29 h 41"/>
                <a:gd name="T8" fmla="*/ 96 w 153"/>
                <a:gd name="T9" fmla="*/ 36 h 41"/>
                <a:gd name="T10" fmla="*/ 80 w 153"/>
                <a:gd name="T11" fmla="*/ 40 h 41"/>
                <a:gd name="T12" fmla="*/ 2 w 153"/>
                <a:gd name="T13" fmla="*/ 41 h 41"/>
                <a:gd name="T14" fmla="*/ 0 w 153"/>
                <a:gd name="T15" fmla="*/ 40 h 41"/>
                <a:gd name="T16" fmla="*/ 22 w 153"/>
                <a:gd name="T17" fmla="*/ 34 h 41"/>
                <a:gd name="T18" fmla="*/ 42 w 153"/>
                <a:gd name="T19" fmla="*/ 27 h 41"/>
                <a:gd name="T20" fmla="*/ 63 w 153"/>
                <a:gd name="T21" fmla="*/ 20 h 41"/>
                <a:gd name="T22" fmla="*/ 100 w 153"/>
                <a:gd name="T23" fmla="*/ 21 h 41"/>
                <a:gd name="T24" fmla="*/ 112 w 153"/>
                <a:gd name="T25" fmla="*/ 17 h 41"/>
                <a:gd name="T26" fmla="*/ 153 w 153"/>
                <a:gd name="T2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3" h="41">
                  <a:moveTo>
                    <a:pt x="153" y="6"/>
                  </a:moveTo>
                  <a:cubicBezTo>
                    <a:pt x="150" y="6"/>
                    <a:pt x="147" y="6"/>
                    <a:pt x="143" y="6"/>
                  </a:cubicBezTo>
                  <a:cubicBezTo>
                    <a:pt x="127" y="6"/>
                    <a:pt x="126" y="6"/>
                    <a:pt x="123" y="22"/>
                  </a:cubicBezTo>
                  <a:cubicBezTo>
                    <a:pt x="122" y="27"/>
                    <a:pt x="119" y="29"/>
                    <a:pt x="115" y="29"/>
                  </a:cubicBezTo>
                  <a:cubicBezTo>
                    <a:pt x="107" y="28"/>
                    <a:pt x="101" y="31"/>
                    <a:pt x="96" y="36"/>
                  </a:cubicBezTo>
                  <a:cubicBezTo>
                    <a:pt x="92" y="40"/>
                    <a:pt x="86" y="40"/>
                    <a:pt x="80" y="40"/>
                  </a:cubicBezTo>
                  <a:cubicBezTo>
                    <a:pt x="54" y="40"/>
                    <a:pt x="28" y="40"/>
                    <a:pt x="2" y="41"/>
                  </a:cubicBezTo>
                  <a:cubicBezTo>
                    <a:pt x="1" y="40"/>
                    <a:pt x="0" y="40"/>
                    <a:pt x="0" y="40"/>
                  </a:cubicBezTo>
                  <a:cubicBezTo>
                    <a:pt x="5" y="33"/>
                    <a:pt x="14" y="33"/>
                    <a:pt x="22" y="34"/>
                  </a:cubicBezTo>
                  <a:cubicBezTo>
                    <a:pt x="30" y="34"/>
                    <a:pt x="37" y="33"/>
                    <a:pt x="42" y="27"/>
                  </a:cubicBezTo>
                  <a:cubicBezTo>
                    <a:pt x="48" y="20"/>
                    <a:pt x="55" y="19"/>
                    <a:pt x="63" y="20"/>
                  </a:cubicBezTo>
                  <a:cubicBezTo>
                    <a:pt x="75" y="21"/>
                    <a:pt x="87" y="18"/>
                    <a:pt x="100" y="21"/>
                  </a:cubicBezTo>
                  <a:cubicBezTo>
                    <a:pt x="103" y="22"/>
                    <a:pt x="109" y="21"/>
                    <a:pt x="112" y="17"/>
                  </a:cubicBezTo>
                  <a:cubicBezTo>
                    <a:pt x="124" y="3"/>
                    <a:pt x="136" y="0"/>
                    <a:pt x="153" y="6"/>
                  </a:cubicBezTo>
                  <a:close/>
                </a:path>
              </a:pathLst>
            </a:custGeom>
            <a:solidFill>
              <a:srgbClr val="F8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1F4EEBCD-9832-3CD1-9831-4477BBB13632}"/>
                </a:ext>
              </a:extLst>
            </p:cNvPr>
            <p:cNvSpPr/>
            <p:nvPr/>
          </p:nvSpPr>
          <p:spPr bwMode="auto">
            <a:xfrm>
              <a:off x="4068763" y="8256586"/>
              <a:ext cx="87313" cy="134937"/>
            </a:xfrm>
            <a:custGeom>
              <a:avLst/>
              <a:gdLst>
                <a:gd name="T0" fmla="*/ 0 w 14"/>
                <a:gd name="T1" fmla="*/ 9 h 21"/>
                <a:gd name="T2" fmla="*/ 4 w 14"/>
                <a:gd name="T3" fmla="*/ 1 h 21"/>
                <a:gd name="T4" fmla="*/ 9 w 14"/>
                <a:gd name="T5" fmla="*/ 4 h 21"/>
                <a:gd name="T6" fmla="*/ 11 w 14"/>
                <a:gd name="T7" fmla="*/ 16 h 21"/>
                <a:gd name="T8" fmla="*/ 5 w 14"/>
                <a:gd name="T9" fmla="*/ 21 h 21"/>
                <a:gd name="T10" fmla="*/ 0 w 14"/>
                <a:gd name="T11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1">
                  <a:moveTo>
                    <a:pt x="0" y="9"/>
                  </a:moveTo>
                  <a:cubicBezTo>
                    <a:pt x="1" y="6"/>
                    <a:pt x="0" y="2"/>
                    <a:pt x="4" y="1"/>
                  </a:cubicBezTo>
                  <a:cubicBezTo>
                    <a:pt x="7" y="0"/>
                    <a:pt x="7" y="3"/>
                    <a:pt x="9" y="4"/>
                  </a:cubicBezTo>
                  <a:cubicBezTo>
                    <a:pt x="12" y="8"/>
                    <a:pt x="14" y="12"/>
                    <a:pt x="11" y="16"/>
                  </a:cubicBezTo>
                  <a:cubicBezTo>
                    <a:pt x="10" y="18"/>
                    <a:pt x="7" y="19"/>
                    <a:pt x="5" y="21"/>
                  </a:cubicBezTo>
                  <a:cubicBezTo>
                    <a:pt x="2" y="18"/>
                    <a:pt x="2" y="13"/>
                    <a:pt x="0" y="9"/>
                  </a:cubicBezTo>
                  <a:close/>
                </a:path>
              </a:pathLst>
            </a:custGeom>
            <a:solidFill>
              <a:srgbClr val="F6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ABD61E2B-42B5-D29D-9B7C-90F3513D4FC7}"/>
                </a:ext>
              </a:extLst>
            </p:cNvPr>
            <p:cNvSpPr/>
            <p:nvPr/>
          </p:nvSpPr>
          <p:spPr bwMode="auto">
            <a:xfrm>
              <a:off x="825500" y="4894263"/>
              <a:ext cx="4854575" cy="3143248"/>
            </a:xfrm>
            <a:custGeom>
              <a:avLst/>
              <a:gdLst>
                <a:gd name="T0" fmla="*/ 246 w 771"/>
                <a:gd name="T1" fmla="*/ 458 h 489"/>
                <a:gd name="T2" fmla="*/ 150 w 771"/>
                <a:gd name="T3" fmla="*/ 476 h 489"/>
                <a:gd name="T4" fmla="*/ 62 w 771"/>
                <a:gd name="T5" fmla="*/ 432 h 489"/>
                <a:gd name="T6" fmla="*/ 5 w 771"/>
                <a:gd name="T7" fmla="*/ 405 h 489"/>
                <a:gd name="T8" fmla="*/ 94 w 771"/>
                <a:gd name="T9" fmla="*/ 439 h 489"/>
                <a:gd name="T10" fmla="*/ 168 w 771"/>
                <a:gd name="T11" fmla="*/ 465 h 489"/>
                <a:gd name="T12" fmla="*/ 224 w 771"/>
                <a:gd name="T13" fmla="*/ 391 h 489"/>
                <a:gd name="T14" fmla="*/ 229 w 771"/>
                <a:gd name="T15" fmla="*/ 374 h 489"/>
                <a:gd name="T16" fmla="*/ 244 w 771"/>
                <a:gd name="T17" fmla="*/ 345 h 489"/>
                <a:gd name="T18" fmla="*/ 296 w 771"/>
                <a:gd name="T19" fmla="*/ 332 h 489"/>
                <a:gd name="T20" fmla="*/ 330 w 771"/>
                <a:gd name="T21" fmla="*/ 297 h 489"/>
                <a:gd name="T22" fmla="*/ 331 w 771"/>
                <a:gd name="T23" fmla="*/ 261 h 489"/>
                <a:gd name="T24" fmla="*/ 368 w 771"/>
                <a:gd name="T25" fmla="*/ 219 h 489"/>
                <a:gd name="T26" fmla="*/ 390 w 771"/>
                <a:gd name="T27" fmla="*/ 146 h 489"/>
                <a:gd name="T28" fmla="*/ 443 w 771"/>
                <a:gd name="T29" fmla="*/ 111 h 489"/>
                <a:gd name="T30" fmla="*/ 481 w 771"/>
                <a:gd name="T31" fmla="*/ 65 h 489"/>
                <a:gd name="T32" fmla="*/ 528 w 771"/>
                <a:gd name="T33" fmla="*/ 32 h 489"/>
                <a:gd name="T34" fmla="*/ 571 w 771"/>
                <a:gd name="T35" fmla="*/ 22 h 489"/>
                <a:gd name="T36" fmla="*/ 623 w 771"/>
                <a:gd name="T37" fmla="*/ 32 h 489"/>
                <a:gd name="T38" fmla="*/ 663 w 771"/>
                <a:gd name="T39" fmla="*/ 37 h 489"/>
                <a:gd name="T40" fmla="*/ 691 w 771"/>
                <a:gd name="T41" fmla="*/ 5 h 489"/>
                <a:gd name="T42" fmla="*/ 718 w 771"/>
                <a:gd name="T43" fmla="*/ 27 h 489"/>
                <a:gd name="T44" fmla="*/ 771 w 771"/>
                <a:gd name="T45" fmla="*/ 66 h 489"/>
                <a:gd name="T46" fmla="*/ 752 w 771"/>
                <a:gd name="T47" fmla="*/ 89 h 489"/>
                <a:gd name="T48" fmla="*/ 712 w 771"/>
                <a:gd name="T49" fmla="*/ 109 h 489"/>
                <a:gd name="T50" fmla="*/ 662 w 771"/>
                <a:gd name="T51" fmla="*/ 65 h 489"/>
                <a:gd name="T52" fmla="*/ 628 w 771"/>
                <a:gd name="T53" fmla="*/ 49 h 489"/>
                <a:gd name="T54" fmla="*/ 593 w 771"/>
                <a:gd name="T55" fmla="*/ 58 h 489"/>
                <a:gd name="T56" fmla="*/ 637 w 771"/>
                <a:gd name="T57" fmla="*/ 56 h 489"/>
                <a:gd name="T58" fmla="*/ 673 w 771"/>
                <a:gd name="T59" fmla="*/ 85 h 489"/>
                <a:gd name="T60" fmla="*/ 692 w 771"/>
                <a:gd name="T61" fmla="*/ 100 h 489"/>
                <a:gd name="T62" fmla="*/ 686 w 771"/>
                <a:gd name="T63" fmla="*/ 113 h 489"/>
                <a:gd name="T64" fmla="*/ 648 w 771"/>
                <a:gd name="T65" fmla="*/ 101 h 489"/>
                <a:gd name="T66" fmla="*/ 631 w 771"/>
                <a:gd name="T67" fmla="*/ 112 h 489"/>
                <a:gd name="T68" fmla="*/ 598 w 771"/>
                <a:gd name="T69" fmla="*/ 93 h 489"/>
                <a:gd name="T70" fmla="*/ 583 w 771"/>
                <a:gd name="T71" fmla="*/ 120 h 489"/>
                <a:gd name="T72" fmla="*/ 610 w 771"/>
                <a:gd name="T73" fmla="*/ 123 h 489"/>
                <a:gd name="T74" fmla="*/ 602 w 771"/>
                <a:gd name="T75" fmla="*/ 175 h 489"/>
                <a:gd name="T76" fmla="*/ 676 w 771"/>
                <a:gd name="T77" fmla="*/ 198 h 489"/>
                <a:gd name="T78" fmla="*/ 715 w 771"/>
                <a:gd name="T79" fmla="*/ 211 h 489"/>
                <a:gd name="T80" fmla="*/ 701 w 771"/>
                <a:gd name="T81" fmla="*/ 225 h 489"/>
                <a:gd name="T82" fmla="*/ 682 w 771"/>
                <a:gd name="T83" fmla="*/ 236 h 489"/>
                <a:gd name="T84" fmla="*/ 708 w 771"/>
                <a:gd name="T85" fmla="*/ 238 h 489"/>
                <a:gd name="T86" fmla="*/ 703 w 771"/>
                <a:gd name="T87" fmla="*/ 259 h 489"/>
                <a:gd name="T88" fmla="*/ 718 w 771"/>
                <a:gd name="T89" fmla="*/ 304 h 489"/>
                <a:gd name="T90" fmla="*/ 702 w 771"/>
                <a:gd name="T91" fmla="*/ 324 h 489"/>
                <a:gd name="T92" fmla="*/ 690 w 771"/>
                <a:gd name="T93" fmla="*/ 336 h 489"/>
                <a:gd name="T94" fmla="*/ 674 w 771"/>
                <a:gd name="T95" fmla="*/ 361 h 489"/>
                <a:gd name="T96" fmla="*/ 633 w 771"/>
                <a:gd name="T97" fmla="*/ 365 h 489"/>
                <a:gd name="T98" fmla="*/ 596 w 771"/>
                <a:gd name="T99" fmla="*/ 387 h 489"/>
                <a:gd name="T100" fmla="*/ 559 w 771"/>
                <a:gd name="T101" fmla="*/ 409 h 489"/>
                <a:gd name="T102" fmla="*/ 523 w 771"/>
                <a:gd name="T103" fmla="*/ 421 h 489"/>
                <a:gd name="T104" fmla="*/ 462 w 771"/>
                <a:gd name="T105" fmla="*/ 402 h 489"/>
                <a:gd name="T106" fmla="*/ 384 w 771"/>
                <a:gd name="T107" fmla="*/ 390 h 489"/>
                <a:gd name="T108" fmla="*/ 338 w 771"/>
                <a:gd name="T109" fmla="*/ 390 h 489"/>
                <a:gd name="T110" fmla="*/ 318 w 771"/>
                <a:gd name="T111" fmla="*/ 405 h 489"/>
                <a:gd name="T112" fmla="*/ 288 w 771"/>
                <a:gd name="T113" fmla="*/ 424 h 489"/>
                <a:gd name="T114" fmla="*/ 275 w 771"/>
                <a:gd name="T115" fmla="*/ 444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1" h="489">
                  <a:moveTo>
                    <a:pt x="272" y="442"/>
                  </a:moveTo>
                  <a:cubicBezTo>
                    <a:pt x="257" y="435"/>
                    <a:pt x="246" y="442"/>
                    <a:pt x="246" y="458"/>
                  </a:cubicBezTo>
                  <a:cubicBezTo>
                    <a:pt x="246" y="466"/>
                    <a:pt x="232" y="475"/>
                    <a:pt x="221" y="479"/>
                  </a:cubicBezTo>
                  <a:cubicBezTo>
                    <a:pt x="197" y="489"/>
                    <a:pt x="173" y="479"/>
                    <a:pt x="150" y="476"/>
                  </a:cubicBezTo>
                  <a:cubicBezTo>
                    <a:pt x="124" y="472"/>
                    <a:pt x="105" y="453"/>
                    <a:pt x="83" y="441"/>
                  </a:cubicBezTo>
                  <a:cubicBezTo>
                    <a:pt x="76" y="438"/>
                    <a:pt x="70" y="433"/>
                    <a:pt x="62" y="432"/>
                  </a:cubicBezTo>
                  <a:cubicBezTo>
                    <a:pt x="46" y="431"/>
                    <a:pt x="32" y="423"/>
                    <a:pt x="16" y="420"/>
                  </a:cubicBezTo>
                  <a:cubicBezTo>
                    <a:pt x="10" y="419"/>
                    <a:pt x="0" y="416"/>
                    <a:pt x="5" y="405"/>
                  </a:cubicBezTo>
                  <a:cubicBezTo>
                    <a:pt x="20" y="418"/>
                    <a:pt x="40" y="420"/>
                    <a:pt x="59" y="425"/>
                  </a:cubicBezTo>
                  <a:cubicBezTo>
                    <a:pt x="71" y="429"/>
                    <a:pt x="83" y="432"/>
                    <a:pt x="94" y="439"/>
                  </a:cubicBezTo>
                  <a:cubicBezTo>
                    <a:pt x="112" y="451"/>
                    <a:pt x="133" y="459"/>
                    <a:pt x="154" y="465"/>
                  </a:cubicBezTo>
                  <a:cubicBezTo>
                    <a:pt x="158" y="466"/>
                    <a:pt x="163" y="467"/>
                    <a:pt x="168" y="465"/>
                  </a:cubicBezTo>
                  <a:cubicBezTo>
                    <a:pt x="186" y="457"/>
                    <a:pt x="205" y="448"/>
                    <a:pt x="222" y="437"/>
                  </a:cubicBezTo>
                  <a:cubicBezTo>
                    <a:pt x="236" y="428"/>
                    <a:pt x="236" y="403"/>
                    <a:pt x="224" y="391"/>
                  </a:cubicBezTo>
                  <a:cubicBezTo>
                    <a:pt x="220" y="388"/>
                    <a:pt x="216" y="385"/>
                    <a:pt x="216" y="380"/>
                  </a:cubicBezTo>
                  <a:cubicBezTo>
                    <a:pt x="218" y="375"/>
                    <a:pt x="224" y="374"/>
                    <a:pt x="229" y="374"/>
                  </a:cubicBezTo>
                  <a:cubicBezTo>
                    <a:pt x="237" y="373"/>
                    <a:pt x="240" y="369"/>
                    <a:pt x="237" y="361"/>
                  </a:cubicBezTo>
                  <a:cubicBezTo>
                    <a:pt x="234" y="353"/>
                    <a:pt x="237" y="349"/>
                    <a:pt x="244" y="345"/>
                  </a:cubicBezTo>
                  <a:cubicBezTo>
                    <a:pt x="255" y="338"/>
                    <a:pt x="267" y="338"/>
                    <a:pt x="279" y="342"/>
                  </a:cubicBezTo>
                  <a:cubicBezTo>
                    <a:pt x="290" y="346"/>
                    <a:pt x="297" y="343"/>
                    <a:pt x="296" y="332"/>
                  </a:cubicBezTo>
                  <a:cubicBezTo>
                    <a:pt x="294" y="319"/>
                    <a:pt x="300" y="313"/>
                    <a:pt x="310" y="308"/>
                  </a:cubicBezTo>
                  <a:cubicBezTo>
                    <a:pt x="316" y="304"/>
                    <a:pt x="323" y="300"/>
                    <a:pt x="330" y="297"/>
                  </a:cubicBezTo>
                  <a:cubicBezTo>
                    <a:pt x="339" y="293"/>
                    <a:pt x="340" y="285"/>
                    <a:pt x="333" y="279"/>
                  </a:cubicBezTo>
                  <a:cubicBezTo>
                    <a:pt x="323" y="271"/>
                    <a:pt x="322" y="268"/>
                    <a:pt x="331" y="261"/>
                  </a:cubicBezTo>
                  <a:cubicBezTo>
                    <a:pt x="344" y="253"/>
                    <a:pt x="352" y="242"/>
                    <a:pt x="358" y="229"/>
                  </a:cubicBezTo>
                  <a:cubicBezTo>
                    <a:pt x="360" y="225"/>
                    <a:pt x="364" y="222"/>
                    <a:pt x="368" y="219"/>
                  </a:cubicBezTo>
                  <a:cubicBezTo>
                    <a:pt x="378" y="213"/>
                    <a:pt x="382" y="203"/>
                    <a:pt x="380" y="192"/>
                  </a:cubicBezTo>
                  <a:cubicBezTo>
                    <a:pt x="379" y="175"/>
                    <a:pt x="383" y="160"/>
                    <a:pt x="390" y="146"/>
                  </a:cubicBezTo>
                  <a:cubicBezTo>
                    <a:pt x="393" y="139"/>
                    <a:pt x="398" y="133"/>
                    <a:pt x="405" y="133"/>
                  </a:cubicBezTo>
                  <a:cubicBezTo>
                    <a:pt x="422" y="133"/>
                    <a:pt x="432" y="121"/>
                    <a:pt x="443" y="111"/>
                  </a:cubicBezTo>
                  <a:cubicBezTo>
                    <a:pt x="446" y="109"/>
                    <a:pt x="447" y="106"/>
                    <a:pt x="450" y="104"/>
                  </a:cubicBezTo>
                  <a:cubicBezTo>
                    <a:pt x="466" y="95"/>
                    <a:pt x="473" y="79"/>
                    <a:pt x="481" y="65"/>
                  </a:cubicBezTo>
                  <a:cubicBezTo>
                    <a:pt x="488" y="53"/>
                    <a:pt x="496" y="45"/>
                    <a:pt x="510" y="45"/>
                  </a:cubicBezTo>
                  <a:cubicBezTo>
                    <a:pt x="519" y="45"/>
                    <a:pt x="526" y="44"/>
                    <a:pt x="528" y="32"/>
                  </a:cubicBezTo>
                  <a:cubicBezTo>
                    <a:pt x="528" y="26"/>
                    <a:pt x="534" y="22"/>
                    <a:pt x="541" y="22"/>
                  </a:cubicBezTo>
                  <a:cubicBezTo>
                    <a:pt x="551" y="17"/>
                    <a:pt x="560" y="11"/>
                    <a:pt x="571" y="22"/>
                  </a:cubicBezTo>
                  <a:cubicBezTo>
                    <a:pt x="577" y="28"/>
                    <a:pt x="588" y="24"/>
                    <a:pt x="597" y="24"/>
                  </a:cubicBezTo>
                  <a:cubicBezTo>
                    <a:pt x="606" y="24"/>
                    <a:pt x="616" y="23"/>
                    <a:pt x="623" y="32"/>
                  </a:cubicBezTo>
                  <a:cubicBezTo>
                    <a:pt x="626" y="36"/>
                    <a:pt x="631" y="35"/>
                    <a:pt x="635" y="37"/>
                  </a:cubicBezTo>
                  <a:cubicBezTo>
                    <a:pt x="644" y="41"/>
                    <a:pt x="653" y="35"/>
                    <a:pt x="663" y="37"/>
                  </a:cubicBezTo>
                  <a:cubicBezTo>
                    <a:pt x="665" y="38"/>
                    <a:pt x="671" y="34"/>
                    <a:pt x="671" y="32"/>
                  </a:cubicBezTo>
                  <a:cubicBezTo>
                    <a:pt x="673" y="19"/>
                    <a:pt x="684" y="14"/>
                    <a:pt x="691" y="5"/>
                  </a:cubicBezTo>
                  <a:cubicBezTo>
                    <a:pt x="695" y="0"/>
                    <a:pt x="699" y="0"/>
                    <a:pt x="700" y="5"/>
                  </a:cubicBezTo>
                  <a:cubicBezTo>
                    <a:pt x="702" y="17"/>
                    <a:pt x="712" y="24"/>
                    <a:pt x="718" y="27"/>
                  </a:cubicBezTo>
                  <a:cubicBezTo>
                    <a:pt x="734" y="36"/>
                    <a:pt x="745" y="50"/>
                    <a:pt x="762" y="56"/>
                  </a:cubicBezTo>
                  <a:cubicBezTo>
                    <a:pt x="767" y="57"/>
                    <a:pt x="771" y="59"/>
                    <a:pt x="771" y="66"/>
                  </a:cubicBezTo>
                  <a:cubicBezTo>
                    <a:pt x="771" y="72"/>
                    <a:pt x="768" y="75"/>
                    <a:pt x="762" y="76"/>
                  </a:cubicBezTo>
                  <a:cubicBezTo>
                    <a:pt x="756" y="78"/>
                    <a:pt x="753" y="83"/>
                    <a:pt x="752" y="89"/>
                  </a:cubicBezTo>
                  <a:cubicBezTo>
                    <a:pt x="749" y="105"/>
                    <a:pt x="731" y="116"/>
                    <a:pt x="716" y="110"/>
                  </a:cubicBezTo>
                  <a:cubicBezTo>
                    <a:pt x="714" y="110"/>
                    <a:pt x="712" y="110"/>
                    <a:pt x="712" y="109"/>
                  </a:cubicBezTo>
                  <a:cubicBezTo>
                    <a:pt x="705" y="91"/>
                    <a:pt x="687" y="91"/>
                    <a:pt x="673" y="85"/>
                  </a:cubicBezTo>
                  <a:cubicBezTo>
                    <a:pt x="678" y="74"/>
                    <a:pt x="672" y="69"/>
                    <a:pt x="662" y="65"/>
                  </a:cubicBezTo>
                  <a:cubicBezTo>
                    <a:pt x="658" y="63"/>
                    <a:pt x="654" y="61"/>
                    <a:pt x="651" y="57"/>
                  </a:cubicBezTo>
                  <a:cubicBezTo>
                    <a:pt x="645" y="49"/>
                    <a:pt x="636" y="49"/>
                    <a:pt x="628" y="49"/>
                  </a:cubicBezTo>
                  <a:cubicBezTo>
                    <a:pt x="618" y="49"/>
                    <a:pt x="608" y="53"/>
                    <a:pt x="598" y="54"/>
                  </a:cubicBezTo>
                  <a:cubicBezTo>
                    <a:pt x="596" y="54"/>
                    <a:pt x="593" y="55"/>
                    <a:pt x="593" y="58"/>
                  </a:cubicBezTo>
                  <a:cubicBezTo>
                    <a:pt x="593" y="61"/>
                    <a:pt x="596" y="62"/>
                    <a:pt x="599" y="62"/>
                  </a:cubicBezTo>
                  <a:cubicBezTo>
                    <a:pt x="612" y="59"/>
                    <a:pt x="625" y="66"/>
                    <a:pt x="637" y="56"/>
                  </a:cubicBezTo>
                  <a:cubicBezTo>
                    <a:pt x="641" y="52"/>
                    <a:pt x="647" y="54"/>
                    <a:pt x="649" y="59"/>
                  </a:cubicBezTo>
                  <a:cubicBezTo>
                    <a:pt x="653" y="71"/>
                    <a:pt x="662" y="79"/>
                    <a:pt x="673" y="85"/>
                  </a:cubicBezTo>
                  <a:cubicBezTo>
                    <a:pt x="674" y="93"/>
                    <a:pt x="677" y="99"/>
                    <a:pt x="687" y="98"/>
                  </a:cubicBezTo>
                  <a:cubicBezTo>
                    <a:pt x="690" y="97"/>
                    <a:pt x="691" y="97"/>
                    <a:pt x="692" y="100"/>
                  </a:cubicBezTo>
                  <a:cubicBezTo>
                    <a:pt x="692" y="105"/>
                    <a:pt x="693" y="109"/>
                    <a:pt x="692" y="114"/>
                  </a:cubicBezTo>
                  <a:cubicBezTo>
                    <a:pt x="692" y="116"/>
                    <a:pt x="688" y="114"/>
                    <a:pt x="686" y="113"/>
                  </a:cubicBezTo>
                  <a:cubicBezTo>
                    <a:pt x="677" y="111"/>
                    <a:pt x="667" y="117"/>
                    <a:pt x="659" y="109"/>
                  </a:cubicBezTo>
                  <a:cubicBezTo>
                    <a:pt x="656" y="106"/>
                    <a:pt x="652" y="104"/>
                    <a:pt x="648" y="101"/>
                  </a:cubicBezTo>
                  <a:cubicBezTo>
                    <a:pt x="646" y="107"/>
                    <a:pt x="656" y="111"/>
                    <a:pt x="648" y="116"/>
                  </a:cubicBezTo>
                  <a:cubicBezTo>
                    <a:pt x="641" y="119"/>
                    <a:pt x="635" y="117"/>
                    <a:pt x="631" y="112"/>
                  </a:cubicBezTo>
                  <a:cubicBezTo>
                    <a:pt x="623" y="105"/>
                    <a:pt x="611" y="104"/>
                    <a:pt x="606" y="94"/>
                  </a:cubicBezTo>
                  <a:cubicBezTo>
                    <a:pt x="605" y="91"/>
                    <a:pt x="600" y="90"/>
                    <a:pt x="598" y="93"/>
                  </a:cubicBezTo>
                  <a:cubicBezTo>
                    <a:pt x="593" y="99"/>
                    <a:pt x="587" y="105"/>
                    <a:pt x="581" y="110"/>
                  </a:cubicBezTo>
                  <a:cubicBezTo>
                    <a:pt x="577" y="113"/>
                    <a:pt x="579" y="118"/>
                    <a:pt x="583" y="120"/>
                  </a:cubicBezTo>
                  <a:cubicBezTo>
                    <a:pt x="587" y="123"/>
                    <a:pt x="591" y="122"/>
                    <a:pt x="594" y="121"/>
                  </a:cubicBezTo>
                  <a:cubicBezTo>
                    <a:pt x="600" y="120"/>
                    <a:pt x="605" y="117"/>
                    <a:pt x="610" y="123"/>
                  </a:cubicBezTo>
                  <a:cubicBezTo>
                    <a:pt x="615" y="129"/>
                    <a:pt x="613" y="137"/>
                    <a:pt x="609" y="141"/>
                  </a:cubicBezTo>
                  <a:cubicBezTo>
                    <a:pt x="601" y="152"/>
                    <a:pt x="607" y="164"/>
                    <a:pt x="602" y="175"/>
                  </a:cubicBezTo>
                  <a:cubicBezTo>
                    <a:pt x="600" y="179"/>
                    <a:pt x="605" y="183"/>
                    <a:pt x="609" y="186"/>
                  </a:cubicBezTo>
                  <a:cubicBezTo>
                    <a:pt x="629" y="202"/>
                    <a:pt x="651" y="209"/>
                    <a:pt x="676" y="198"/>
                  </a:cubicBezTo>
                  <a:cubicBezTo>
                    <a:pt x="684" y="194"/>
                    <a:pt x="692" y="193"/>
                    <a:pt x="700" y="193"/>
                  </a:cubicBezTo>
                  <a:cubicBezTo>
                    <a:pt x="712" y="191"/>
                    <a:pt x="710" y="205"/>
                    <a:pt x="715" y="211"/>
                  </a:cubicBezTo>
                  <a:cubicBezTo>
                    <a:pt x="718" y="216"/>
                    <a:pt x="714" y="223"/>
                    <a:pt x="709" y="227"/>
                  </a:cubicBezTo>
                  <a:cubicBezTo>
                    <a:pt x="706" y="230"/>
                    <a:pt x="703" y="228"/>
                    <a:pt x="701" y="225"/>
                  </a:cubicBezTo>
                  <a:cubicBezTo>
                    <a:pt x="697" y="220"/>
                    <a:pt x="693" y="222"/>
                    <a:pt x="689" y="226"/>
                  </a:cubicBezTo>
                  <a:cubicBezTo>
                    <a:pt x="686" y="228"/>
                    <a:pt x="680" y="231"/>
                    <a:pt x="682" y="236"/>
                  </a:cubicBezTo>
                  <a:cubicBezTo>
                    <a:pt x="684" y="240"/>
                    <a:pt x="689" y="237"/>
                    <a:pt x="693" y="236"/>
                  </a:cubicBezTo>
                  <a:cubicBezTo>
                    <a:pt x="699" y="234"/>
                    <a:pt x="703" y="237"/>
                    <a:pt x="708" y="238"/>
                  </a:cubicBezTo>
                  <a:cubicBezTo>
                    <a:pt x="705" y="242"/>
                    <a:pt x="703" y="247"/>
                    <a:pt x="703" y="253"/>
                  </a:cubicBezTo>
                  <a:cubicBezTo>
                    <a:pt x="704" y="255"/>
                    <a:pt x="704" y="258"/>
                    <a:pt x="703" y="259"/>
                  </a:cubicBezTo>
                  <a:cubicBezTo>
                    <a:pt x="690" y="274"/>
                    <a:pt x="706" y="281"/>
                    <a:pt x="710" y="292"/>
                  </a:cubicBezTo>
                  <a:cubicBezTo>
                    <a:pt x="712" y="296"/>
                    <a:pt x="716" y="300"/>
                    <a:pt x="718" y="304"/>
                  </a:cubicBezTo>
                  <a:cubicBezTo>
                    <a:pt x="722" y="310"/>
                    <a:pt x="723" y="316"/>
                    <a:pt x="718" y="321"/>
                  </a:cubicBezTo>
                  <a:cubicBezTo>
                    <a:pt x="714" y="326"/>
                    <a:pt x="708" y="326"/>
                    <a:pt x="702" y="324"/>
                  </a:cubicBezTo>
                  <a:cubicBezTo>
                    <a:pt x="701" y="323"/>
                    <a:pt x="699" y="322"/>
                    <a:pt x="696" y="321"/>
                  </a:cubicBezTo>
                  <a:cubicBezTo>
                    <a:pt x="698" y="328"/>
                    <a:pt x="694" y="332"/>
                    <a:pt x="690" y="336"/>
                  </a:cubicBezTo>
                  <a:cubicBezTo>
                    <a:pt x="686" y="340"/>
                    <a:pt x="678" y="343"/>
                    <a:pt x="686" y="353"/>
                  </a:cubicBezTo>
                  <a:cubicBezTo>
                    <a:pt x="689" y="357"/>
                    <a:pt x="680" y="363"/>
                    <a:pt x="674" y="361"/>
                  </a:cubicBezTo>
                  <a:cubicBezTo>
                    <a:pt x="662" y="356"/>
                    <a:pt x="650" y="355"/>
                    <a:pt x="639" y="364"/>
                  </a:cubicBezTo>
                  <a:cubicBezTo>
                    <a:pt x="637" y="365"/>
                    <a:pt x="635" y="365"/>
                    <a:pt x="633" y="365"/>
                  </a:cubicBezTo>
                  <a:cubicBezTo>
                    <a:pt x="625" y="362"/>
                    <a:pt x="617" y="359"/>
                    <a:pt x="611" y="369"/>
                  </a:cubicBezTo>
                  <a:cubicBezTo>
                    <a:pt x="607" y="375"/>
                    <a:pt x="596" y="376"/>
                    <a:pt x="596" y="387"/>
                  </a:cubicBezTo>
                  <a:cubicBezTo>
                    <a:pt x="596" y="388"/>
                    <a:pt x="595" y="391"/>
                    <a:pt x="593" y="391"/>
                  </a:cubicBezTo>
                  <a:cubicBezTo>
                    <a:pt x="581" y="395"/>
                    <a:pt x="571" y="406"/>
                    <a:pt x="559" y="409"/>
                  </a:cubicBezTo>
                  <a:cubicBezTo>
                    <a:pt x="548" y="411"/>
                    <a:pt x="537" y="412"/>
                    <a:pt x="531" y="423"/>
                  </a:cubicBezTo>
                  <a:cubicBezTo>
                    <a:pt x="528" y="427"/>
                    <a:pt x="525" y="425"/>
                    <a:pt x="523" y="421"/>
                  </a:cubicBezTo>
                  <a:cubicBezTo>
                    <a:pt x="516" y="408"/>
                    <a:pt x="500" y="401"/>
                    <a:pt x="486" y="406"/>
                  </a:cubicBezTo>
                  <a:cubicBezTo>
                    <a:pt x="477" y="409"/>
                    <a:pt x="470" y="407"/>
                    <a:pt x="462" y="402"/>
                  </a:cubicBezTo>
                  <a:cubicBezTo>
                    <a:pt x="449" y="394"/>
                    <a:pt x="435" y="389"/>
                    <a:pt x="419" y="396"/>
                  </a:cubicBezTo>
                  <a:cubicBezTo>
                    <a:pt x="408" y="401"/>
                    <a:pt x="396" y="393"/>
                    <a:pt x="384" y="390"/>
                  </a:cubicBezTo>
                  <a:cubicBezTo>
                    <a:pt x="374" y="386"/>
                    <a:pt x="363" y="381"/>
                    <a:pt x="352" y="379"/>
                  </a:cubicBezTo>
                  <a:cubicBezTo>
                    <a:pt x="346" y="378"/>
                    <a:pt x="335" y="376"/>
                    <a:pt x="338" y="390"/>
                  </a:cubicBezTo>
                  <a:cubicBezTo>
                    <a:pt x="339" y="396"/>
                    <a:pt x="333" y="397"/>
                    <a:pt x="329" y="397"/>
                  </a:cubicBezTo>
                  <a:cubicBezTo>
                    <a:pt x="323" y="398"/>
                    <a:pt x="320" y="400"/>
                    <a:pt x="318" y="405"/>
                  </a:cubicBezTo>
                  <a:cubicBezTo>
                    <a:pt x="315" y="412"/>
                    <a:pt x="308" y="415"/>
                    <a:pt x="301" y="418"/>
                  </a:cubicBezTo>
                  <a:cubicBezTo>
                    <a:pt x="297" y="420"/>
                    <a:pt x="292" y="421"/>
                    <a:pt x="288" y="424"/>
                  </a:cubicBezTo>
                  <a:cubicBezTo>
                    <a:pt x="279" y="428"/>
                    <a:pt x="279" y="433"/>
                    <a:pt x="286" y="439"/>
                  </a:cubicBezTo>
                  <a:cubicBezTo>
                    <a:pt x="284" y="446"/>
                    <a:pt x="280" y="444"/>
                    <a:pt x="275" y="444"/>
                  </a:cubicBezTo>
                  <a:cubicBezTo>
                    <a:pt x="274" y="443"/>
                    <a:pt x="273" y="443"/>
                    <a:pt x="272" y="442"/>
                  </a:cubicBezTo>
                  <a:close/>
                </a:path>
              </a:pathLst>
            </a:custGeom>
            <a:solidFill>
              <a:srgbClr val="F5A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1B240C1A-529D-2899-1575-32F56F882492}"/>
                </a:ext>
              </a:extLst>
            </p:cNvPr>
            <p:cNvSpPr/>
            <p:nvPr/>
          </p:nvSpPr>
          <p:spPr bwMode="auto">
            <a:xfrm>
              <a:off x="857250" y="4983163"/>
              <a:ext cx="3387725" cy="2940048"/>
            </a:xfrm>
            <a:custGeom>
              <a:avLst/>
              <a:gdLst>
                <a:gd name="T0" fmla="*/ 524 w 538"/>
                <a:gd name="T1" fmla="*/ 28 h 457"/>
                <a:gd name="T2" fmla="*/ 479 w 538"/>
                <a:gd name="T3" fmla="*/ 52 h 457"/>
                <a:gd name="T4" fmla="*/ 424 w 538"/>
                <a:gd name="T5" fmla="*/ 114 h 457"/>
                <a:gd name="T6" fmla="*/ 386 w 538"/>
                <a:gd name="T7" fmla="*/ 135 h 457"/>
                <a:gd name="T8" fmla="*/ 368 w 538"/>
                <a:gd name="T9" fmla="*/ 205 h 457"/>
                <a:gd name="T10" fmla="*/ 343 w 538"/>
                <a:gd name="T11" fmla="*/ 240 h 457"/>
                <a:gd name="T12" fmla="*/ 331 w 538"/>
                <a:gd name="T13" fmla="*/ 263 h 457"/>
                <a:gd name="T14" fmla="*/ 326 w 538"/>
                <a:gd name="T15" fmla="*/ 286 h 457"/>
                <a:gd name="T16" fmla="*/ 294 w 538"/>
                <a:gd name="T17" fmla="*/ 312 h 457"/>
                <a:gd name="T18" fmla="*/ 276 w 538"/>
                <a:gd name="T19" fmla="*/ 333 h 457"/>
                <a:gd name="T20" fmla="*/ 234 w 538"/>
                <a:gd name="T21" fmla="*/ 344 h 457"/>
                <a:gd name="T22" fmla="*/ 214 w 538"/>
                <a:gd name="T23" fmla="*/ 366 h 457"/>
                <a:gd name="T24" fmla="*/ 214 w 538"/>
                <a:gd name="T25" fmla="*/ 429 h 457"/>
                <a:gd name="T26" fmla="*/ 149 w 538"/>
                <a:gd name="T27" fmla="*/ 454 h 457"/>
                <a:gd name="T28" fmla="*/ 63 w 538"/>
                <a:gd name="T29" fmla="*/ 416 h 457"/>
                <a:gd name="T30" fmla="*/ 0 w 538"/>
                <a:gd name="T31" fmla="*/ 391 h 457"/>
                <a:gd name="T32" fmla="*/ 21 w 538"/>
                <a:gd name="T33" fmla="*/ 388 h 457"/>
                <a:gd name="T34" fmla="*/ 40 w 538"/>
                <a:gd name="T35" fmla="*/ 362 h 457"/>
                <a:gd name="T36" fmla="*/ 25 w 538"/>
                <a:gd name="T37" fmla="*/ 322 h 457"/>
                <a:gd name="T38" fmla="*/ 7 w 538"/>
                <a:gd name="T39" fmla="*/ 307 h 457"/>
                <a:gd name="T40" fmla="*/ 36 w 538"/>
                <a:gd name="T41" fmla="*/ 283 h 457"/>
                <a:gd name="T42" fmla="*/ 63 w 538"/>
                <a:gd name="T43" fmla="*/ 256 h 457"/>
                <a:gd name="T44" fmla="*/ 89 w 538"/>
                <a:gd name="T45" fmla="*/ 259 h 457"/>
                <a:gd name="T46" fmla="*/ 102 w 538"/>
                <a:gd name="T47" fmla="*/ 259 h 457"/>
                <a:gd name="T48" fmla="*/ 134 w 538"/>
                <a:gd name="T49" fmla="*/ 229 h 457"/>
                <a:gd name="T50" fmla="*/ 147 w 538"/>
                <a:gd name="T51" fmla="*/ 220 h 457"/>
                <a:gd name="T52" fmla="*/ 196 w 538"/>
                <a:gd name="T53" fmla="*/ 240 h 457"/>
                <a:gd name="T54" fmla="*/ 205 w 538"/>
                <a:gd name="T55" fmla="*/ 232 h 457"/>
                <a:gd name="T56" fmla="*/ 218 w 538"/>
                <a:gd name="T57" fmla="*/ 167 h 457"/>
                <a:gd name="T58" fmla="*/ 224 w 538"/>
                <a:gd name="T59" fmla="*/ 145 h 457"/>
                <a:gd name="T60" fmla="*/ 273 w 538"/>
                <a:gd name="T61" fmla="*/ 112 h 457"/>
                <a:gd name="T62" fmla="*/ 330 w 538"/>
                <a:gd name="T63" fmla="*/ 91 h 457"/>
                <a:gd name="T64" fmla="*/ 385 w 538"/>
                <a:gd name="T65" fmla="*/ 77 h 457"/>
                <a:gd name="T66" fmla="*/ 455 w 538"/>
                <a:gd name="T67" fmla="*/ 69 h 457"/>
                <a:gd name="T68" fmla="*/ 505 w 538"/>
                <a:gd name="T69" fmla="*/ 26 h 457"/>
                <a:gd name="T70" fmla="*/ 525 w 538"/>
                <a:gd name="T71" fmla="*/ 1 h 457"/>
                <a:gd name="T72" fmla="*/ 536 w 538"/>
                <a:gd name="T73" fmla="*/ 8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38" h="457">
                  <a:moveTo>
                    <a:pt x="536" y="8"/>
                  </a:moveTo>
                  <a:cubicBezTo>
                    <a:pt x="530" y="13"/>
                    <a:pt x="524" y="18"/>
                    <a:pt x="524" y="28"/>
                  </a:cubicBezTo>
                  <a:cubicBezTo>
                    <a:pt x="523" y="38"/>
                    <a:pt x="511" y="34"/>
                    <a:pt x="505" y="35"/>
                  </a:cubicBezTo>
                  <a:cubicBezTo>
                    <a:pt x="491" y="36"/>
                    <a:pt x="486" y="40"/>
                    <a:pt x="479" y="52"/>
                  </a:cubicBezTo>
                  <a:cubicBezTo>
                    <a:pt x="470" y="67"/>
                    <a:pt x="463" y="83"/>
                    <a:pt x="447" y="93"/>
                  </a:cubicBezTo>
                  <a:cubicBezTo>
                    <a:pt x="438" y="98"/>
                    <a:pt x="432" y="107"/>
                    <a:pt x="424" y="114"/>
                  </a:cubicBezTo>
                  <a:cubicBezTo>
                    <a:pt x="418" y="118"/>
                    <a:pt x="414" y="122"/>
                    <a:pt x="407" y="122"/>
                  </a:cubicBezTo>
                  <a:cubicBezTo>
                    <a:pt x="396" y="121"/>
                    <a:pt x="391" y="127"/>
                    <a:pt x="386" y="135"/>
                  </a:cubicBezTo>
                  <a:cubicBezTo>
                    <a:pt x="378" y="151"/>
                    <a:pt x="377" y="167"/>
                    <a:pt x="379" y="184"/>
                  </a:cubicBezTo>
                  <a:cubicBezTo>
                    <a:pt x="379" y="193"/>
                    <a:pt x="376" y="200"/>
                    <a:pt x="368" y="205"/>
                  </a:cubicBezTo>
                  <a:cubicBezTo>
                    <a:pt x="358" y="213"/>
                    <a:pt x="347" y="220"/>
                    <a:pt x="350" y="235"/>
                  </a:cubicBezTo>
                  <a:cubicBezTo>
                    <a:pt x="350" y="239"/>
                    <a:pt x="346" y="239"/>
                    <a:pt x="343" y="240"/>
                  </a:cubicBezTo>
                  <a:cubicBezTo>
                    <a:pt x="338" y="241"/>
                    <a:pt x="333" y="243"/>
                    <a:pt x="329" y="248"/>
                  </a:cubicBezTo>
                  <a:cubicBezTo>
                    <a:pt x="324" y="254"/>
                    <a:pt x="316" y="259"/>
                    <a:pt x="331" y="263"/>
                  </a:cubicBezTo>
                  <a:cubicBezTo>
                    <a:pt x="335" y="264"/>
                    <a:pt x="337" y="269"/>
                    <a:pt x="336" y="273"/>
                  </a:cubicBezTo>
                  <a:cubicBezTo>
                    <a:pt x="335" y="279"/>
                    <a:pt x="333" y="285"/>
                    <a:pt x="326" y="286"/>
                  </a:cubicBezTo>
                  <a:cubicBezTo>
                    <a:pt x="314" y="288"/>
                    <a:pt x="307" y="298"/>
                    <a:pt x="296" y="303"/>
                  </a:cubicBezTo>
                  <a:cubicBezTo>
                    <a:pt x="293" y="304"/>
                    <a:pt x="292" y="308"/>
                    <a:pt x="294" y="312"/>
                  </a:cubicBezTo>
                  <a:cubicBezTo>
                    <a:pt x="296" y="317"/>
                    <a:pt x="294" y="322"/>
                    <a:pt x="292" y="327"/>
                  </a:cubicBezTo>
                  <a:cubicBezTo>
                    <a:pt x="289" y="335"/>
                    <a:pt x="284" y="337"/>
                    <a:pt x="276" y="333"/>
                  </a:cubicBezTo>
                  <a:cubicBezTo>
                    <a:pt x="263" y="325"/>
                    <a:pt x="250" y="327"/>
                    <a:pt x="237" y="335"/>
                  </a:cubicBezTo>
                  <a:cubicBezTo>
                    <a:pt x="233" y="338"/>
                    <a:pt x="232" y="340"/>
                    <a:pt x="234" y="344"/>
                  </a:cubicBezTo>
                  <a:cubicBezTo>
                    <a:pt x="239" y="358"/>
                    <a:pt x="237" y="362"/>
                    <a:pt x="223" y="363"/>
                  </a:cubicBezTo>
                  <a:cubicBezTo>
                    <a:pt x="219" y="363"/>
                    <a:pt x="215" y="363"/>
                    <a:pt x="214" y="366"/>
                  </a:cubicBezTo>
                  <a:cubicBezTo>
                    <a:pt x="212" y="370"/>
                    <a:pt x="217" y="372"/>
                    <a:pt x="220" y="375"/>
                  </a:cubicBezTo>
                  <a:cubicBezTo>
                    <a:pt x="237" y="389"/>
                    <a:pt x="234" y="419"/>
                    <a:pt x="214" y="429"/>
                  </a:cubicBezTo>
                  <a:cubicBezTo>
                    <a:pt x="198" y="436"/>
                    <a:pt x="183" y="445"/>
                    <a:pt x="168" y="452"/>
                  </a:cubicBezTo>
                  <a:cubicBezTo>
                    <a:pt x="161" y="456"/>
                    <a:pt x="155" y="457"/>
                    <a:pt x="149" y="454"/>
                  </a:cubicBezTo>
                  <a:cubicBezTo>
                    <a:pt x="124" y="446"/>
                    <a:pt x="99" y="438"/>
                    <a:pt x="78" y="421"/>
                  </a:cubicBezTo>
                  <a:cubicBezTo>
                    <a:pt x="74" y="417"/>
                    <a:pt x="68" y="417"/>
                    <a:pt x="63" y="416"/>
                  </a:cubicBezTo>
                  <a:cubicBezTo>
                    <a:pt x="47" y="415"/>
                    <a:pt x="32" y="407"/>
                    <a:pt x="16" y="404"/>
                  </a:cubicBezTo>
                  <a:cubicBezTo>
                    <a:pt x="10" y="402"/>
                    <a:pt x="2" y="400"/>
                    <a:pt x="0" y="391"/>
                  </a:cubicBezTo>
                  <a:cubicBezTo>
                    <a:pt x="0" y="391"/>
                    <a:pt x="1" y="391"/>
                    <a:pt x="1" y="391"/>
                  </a:cubicBezTo>
                  <a:cubicBezTo>
                    <a:pt x="7" y="386"/>
                    <a:pt x="14" y="388"/>
                    <a:pt x="21" y="388"/>
                  </a:cubicBezTo>
                  <a:cubicBezTo>
                    <a:pt x="28" y="389"/>
                    <a:pt x="32" y="387"/>
                    <a:pt x="32" y="379"/>
                  </a:cubicBezTo>
                  <a:cubicBezTo>
                    <a:pt x="33" y="372"/>
                    <a:pt x="37" y="367"/>
                    <a:pt x="40" y="362"/>
                  </a:cubicBezTo>
                  <a:cubicBezTo>
                    <a:pt x="47" y="352"/>
                    <a:pt x="43" y="336"/>
                    <a:pt x="32" y="333"/>
                  </a:cubicBezTo>
                  <a:cubicBezTo>
                    <a:pt x="26" y="331"/>
                    <a:pt x="24" y="329"/>
                    <a:pt x="25" y="322"/>
                  </a:cubicBezTo>
                  <a:cubicBezTo>
                    <a:pt x="25" y="317"/>
                    <a:pt x="20" y="316"/>
                    <a:pt x="17" y="313"/>
                  </a:cubicBezTo>
                  <a:cubicBezTo>
                    <a:pt x="14" y="311"/>
                    <a:pt x="10" y="309"/>
                    <a:pt x="7" y="307"/>
                  </a:cubicBezTo>
                  <a:cubicBezTo>
                    <a:pt x="1" y="301"/>
                    <a:pt x="1" y="298"/>
                    <a:pt x="8" y="294"/>
                  </a:cubicBezTo>
                  <a:cubicBezTo>
                    <a:pt x="17" y="289"/>
                    <a:pt x="25" y="283"/>
                    <a:pt x="36" y="283"/>
                  </a:cubicBezTo>
                  <a:cubicBezTo>
                    <a:pt x="37" y="283"/>
                    <a:pt x="40" y="283"/>
                    <a:pt x="40" y="282"/>
                  </a:cubicBezTo>
                  <a:cubicBezTo>
                    <a:pt x="44" y="270"/>
                    <a:pt x="59" y="268"/>
                    <a:pt x="63" y="256"/>
                  </a:cubicBezTo>
                  <a:cubicBezTo>
                    <a:pt x="69" y="257"/>
                    <a:pt x="74" y="250"/>
                    <a:pt x="80" y="251"/>
                  </a:cubicBezTo>
                  <a:cubicBezTo>
                    <a:pt x="85" y="252"/>
                    <a:pt x="90" y="253"/>
                    <a:pt x="89" y="259"/>
                  </a:cubicBezTo>
                  <a:cubicBezTo>
                    <a:pt x="87" y="264"/>
                    <a:pt x="83" y="268"/>
                    <a:pt x="91" y="270"/>
                  </a:cubicBezTo>
                  <a:cubicBezTo>
                    <a:pt x="99" y="271"/>
                    <a:pt x="102" y="265"/>
                    <a:pt x="102" y="259"/>
                  </a:cubicBezTo>
                  <a:cubicBezTo>
                    <a:pt x="102" y="248"/>
                    <a:pt x="109" y="242"/>
                    <a:pt x="117" y="238"/>
                  </a:cubicBezTo>
                  <a:cubicBezTo>
                    <a:pt x="123" y="236"/>
                    <a:pt x="128" y="232"/>
                    <a:pt x="134" y="229"/>
                  </a:cubicBezTo>
                  <a:cubicBezTo>
                    <a:pt x="136" y="229"/>
                    <a:pt x="136" y="227"/>
                    <a:pt x="137" y="226"/>
                  </a:cubicBezTo>
                  <a:cubicBezTo>
                    <a:pt x="140" y="224"/>
                    <a:pt x="144" y="222"/>
                    <a:pt x="147" y="220"/>
                  </a:cubicBezTo>
                  <a:cubicBezTo>
                    <a:pt x="159" y="209"/>
                    <a:pt x="163" y="209"/>
                    <a:pt x="173" y="222"/>
                  </a:cubicBezTo>
                  <a:cubicBezTo>
                    <a:pt x="180" y="230"/>
                    <a:pt x="188" y="235"/>
                    <a:pt x="196" y="240"/>
                  </a:cubicBezTo>
                  <a:cubicBezTo>
                    <a:pt x="200" y="243"/>
                    <a:pt x="206" y="244"/>
                    <a:pt x="209" y="240"/>
                  </a:cubicBezTo>
                  <a:cubicBezTo>
                    <a:pt x="212" y="236"/>
                    <a:pt x="206" y="235"/>
                    <a:pt x="205" y="232"/>
                  </a:cubicBezTo>
                  <a:cubicBezTo>
                    <a:pt x="202" y="223"/>
                    <a:pt x="198" y="215"/>
                    <a:pt x="201" y="204"/>
                  </a:cubicBezTo>
                  <a:cubicBezTo>
                    <a:pt x="204" y="190"/>
                    <a:pt x="213" y="180"/>
                    <a:pt x="218" y="167"/>
                  </a:cubicBezTo>
                  <a:cubicBezTo>
                    <a:pt x="220" y="163"/>
                    <a:pt x="222" y="160"/>
                    <a:pt x="219" y="157"/>
                  </a:cubicBezTo>
                  <a:cubicBezTo>
                    <a:pt x="213" y="149"/>
                    <a:pt x="218" y="146"/>
                    <a:pt x="224" y="145"/>
                  </a:cubicBezTo>
                  <a:cubicBezTo>
                    <a:pt x="238" y="143"/>
                    <a:pt x="247" y="135"/>
                    <a:pt x="253" y="123"/>
                  </a:cubicBezTo>
                  <a:cubicBezTo>
                    <a:pt x="257" y="115"/>
                    <a:pt x="264" y="112"/>
                    <a:pt x="273" y="112"/>
                  </a:cubicBezTo>
                  <a:cubicBezTo>
                    <a:pt x="286" y="112"/>
                    <a:pt x="300" y="111"/>
                    <a:pt x="309" y="98"/>
                  </a:cubicBezTo>
                  <a:cubicBezTo>
                    <a:pt x="313" y="92"/>
                    <a:pt x="322" y="92"/>
                    <a:pt x="330" y="91"/>
                  </a:cubicBezTo>
                  <a:cubicBezTo>
                    <a:pt x="345" y="91"/>
                    <a:pt x="359" y="91"/>
                    <a:pt x="371" y="78"/>
                  </a:cubicBezTo>
                  <a:cubicBezTo>
                    <a:pt x="374" y="74"/>
                    <a:pt x="381" y="73"/>
                    <a:pt x="385" y="77"/>
                  </a:cubicBezTo>
                  <a:cubicBezTo>
                    <a:pt x="395" y="87"/>
                    <a:pt x="408" y="82"/>
                    <a:pt x="418" y="81"/>
                  </a:cubicBezTo>
                  <a:cubicBezTo>
                    <a:pt x="431" y="80"/>
                    <a:pt x="444" y="78"/>
                    <a:pt x="455" y="69"/>
                  </a:cubicBezTo>
                  <a:cubicBezTo>
                    <a:pt x="463" y="62"/>
                    <a:pt x="470" y="56"/>
                    <a:pt x="474" y="46"/>
                  </a:cubicBezTo>
                  <a:cubicBezTo>
                    <a:pt x="477" y="37"/>
                    <a:pt x="495" y="25"/>
                    <a:pt x="505" y="26"/>
                  </a:cubicBezTo>
                  <a:cubicBezTo>
                    <a:pt x="512" y="27"/>
                    <a:pt x="514" y="24"/>
                    <a:pt x="512" y="18"/>
                  </a:cubicBezTo>
                  <a:cubicBezTo>
                    <a:pt x="508" y="6"/>
                    <a:pt x="512" y="0"/>
                    <a:pt x="525" y="1"/>
                  </a:cubicBezTo>
                  <a:cubicBezTo>
                    <a:pt x="529" y="2"/>
                    <a:pt x="534" y="1"/>
                    <a:pt x="538" y="1"/>
                  </a:cubicBezTo>
                  <a:cubicBezTo>
                    <a:pt x="538" y="3"/>
                    <a:pt x="537" y="6"/>
                    <a:pt x="536" y="8"/>
                  </a:cubicBezTo>
                  <a:close/>
                </a:path>
              </a:pathLst>
            </a:custGeom>
            <a:solidFill>
              <a:srgbClr val="E8B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AD2D4657-679D-85E3-6077-1FC15E69ED1B}"/>
                </a:ext>
              </a:extLst>
            </p:cNvPr>
            <p:cNvSpPr/>
            <p:nvPr/>
          </p:nvSpPr>
          <p:spPr bwMode="auto">
            <a:xfrm>
              <a:off x="5327650" y="6353174"/>
              <a:ext cx="541338" cy="250825"/>
            </a:xfrm>
            <a:custGeom>
              <a:avLst/>
              <a:gdLst>
                <a:gd name="T0" fmla="*/ 86 w 86"/>
                <a:gd name="T1" fmla="*/ 29 h 39"/>
                <a:gd name="T2" fmla="*/ 60 w 86"/>
                <a:gd name="T3" fmla="*/ 28 h 39"/>
                <a:gd name="T4" fmla="*/ 0 w 86"/>
                <a:gd name="T5" fmla="*/ 11 h 39"/>
                <a:gd name="T6" fmla="*/ 28 w 86"/>
                <a:gd name="T7" fmla="*/ 4 h 39"/>
                <a:gd name="T8" fmla="*/ 50 w 86"/>
                <a:gd name="T9" fmla="*/ 6 h 39"/>
                <a:gd name="T10" fmla="*/ 57 w 86"/>
                <a:gd name="T11" fmla="*/ 20 h 39"/>
                <a:gd name="T12" fmla="*/ 62 w 86"/>
                <a:gd name="T13" fmla="*/ 25 h 39"/>
                <a:gd name="T14" fmla="*/ 76 w 86"/>
                <a:gd name="T15" fmla="*/ 26 h 39"/>
                <a:gd name="T16" fmla="*/ 86 w 86"/>
                <a:gd name="T17" fmla="*/ 2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" h="39">
                  <a:moveTo>
                    <a:pt x="86" y="29"/>
                  </a:moveTo>
                  <a:cubicBezTo>
                    <a:pt x="77" y="39"/>
                    <a:pt x="67" y="33"/>
                    <a:pt x="60" y="28"/>
                  </a:cubicBezTo>
                  <a:cubicBezTo>
                    <a:pt x="42" y="16"/>
                    <a:pt x="20" y="16"/>
                    <a:pt x="0" y="11"/>
                  </a:cubicBezTo>
                  <a:cubicBezTo>
                    <a:pt x="8" y="2"/>
                    <a:pt x="16" y="0"/>
                    <a:pt x="28" y="4"/>
                  </a:cubicBezTo>
                  <a:cubicBezTo>
                    <a:pt x="34" y="7"/>
                    <a:pt x="42" y="3"/>
                    <a:pt x="50" y="6"/>
                  </a:cubicBezTo>
                  <a:cubicBezTo>
                    <a:pt x="56" y="9"/>
                    <a:pt x="62" y="11"/>
                    <a:pt x="57" y="20"/>
                  </a:cubicBezTo>
                  <a:cubicBezTo>
                    <a:pt x="55" y="25"/>
                    <a:pt x="59" y="24"/>
                    <a:pt x="62" y="25"/>
                  </a:cubicBezTo>
                  <a:cubicBezTo>
                    <a:pt x="67" y="27"/>
                    <a:pt x="71" y="28"/>
                    <a:pt x="76" y="26"/>
                  </a:cubicBezTo>
                  <a:cubicBezTo>
                    <a:pt x="81" y="24"/>
                    <a:pt x="84" y="25"/>
                    <a:pt x="86" y="29"/>
                  </a:cubicBezTo>
                  <a:close/>
                </a:path>
              </a:pathLst>
            </a:custGeom>
            <a:solidFill>
              <a:srgbClr val="F5A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C77C5F20-A8CA-CD38-3FC3-AB2C3653B152}"/>
                </a:ext>
              </a:extLst>
            </p:cNvPr>
            <p:cNvSpPr/>
            <p:nvPr/>
          </p:nvSpPr>
          <p:spPr bwMode="auto">
            <a:xfrm>
              <a:off x="7142163" y="6270624"/>
              <a:ext cx="509588" cy="269875"/>
            </a:xfrm>
            <a:custGeom>
              <a:avLst/>
              <a:gdLst>
                <a:gd name="T0" fmla="*/ 81 w 81"/>
                <a:gd name="T1" fmla="*/ 42 h 42"/>
                <a:gd name="T2" fmla="*/ 59 w 81"/>
                <a:gd name="T3" fmla="*/ 16 h 42"/>
                <a:gd name="T4" fmla="*/ 22 w 81"/>
                <a:gd name="T5" fmla="*/ 8 h 42"/>
                <a:gd name="T6" fmla="*/ 0 w 81"/>
                <a:gd name="T7" fmla="*/ 0 h 42"/>
                <a:gd name="T8" fmla="*/ 58 w 81"/>
                <a:gd name="T9" fmla="*/ 11 h 42"/>
                <a:gd name="T10" fmla="*/ 81 w 81"/>
                <a:gd name="T11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42">
                  <a:moveTo>
                    <a:pt x="81" y="42"/>
                  </a:moveTo>
                  <a:cubicBezTo>
                    <a:pt x="77" y="31"/>
                    <a:pt x="71" y="20"/>
                    <a:pt x="59" y="16"/>
                  </a:cubicBezTo>
                  <a:cubicBezTo>
                    <a:pt x="47" y="11"/>
                    <a:pt x="35" y="8"/>
                    <a:pt x="22" y="8"/>
                  </a:cubicBezTo>
                  <a:cubicBezTo>
                    <a:pt x="14" y="8"/>
                    <a:pt x="6" y="5"/>
                    <a:pt x="0" y="0"/>
                  </a:cubicBezTo>
                  <a:cubicBezTo>
                    <a:pt x="19" y="3"/>
                    <a:pt x="39" y="5"/>
                    <a:pt x="58" y="11"/>
                  </a:cubicBezTo>
                  <a:cubicBezTo>
                    <a:pt x="72" y="16"/>
                    <a:pt x="81" y="26"/>
                    <a:pt x="81" y="42"/>
                  </a:cubicBezTo>
                  <a:close/>
                </a:path>
              </a:pathLst>
            </a:custGeom>
            <a:solidFill>
              <a:srgbClr val="F7B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DF1E5943-5BAA-08F0-A480-89F9B2315B05}"/>
                </a:ext>
              </a:extLst>
            </p:cNvPr>
            <p:cNvSpPr/>
            <p:nvPr/>
          </p:nvSpPr>
          <p:spPr bwMode="auto">
            <a:xfrm>
              <a:off x="611188" y="5048250"/>
              <a:ext cx="1562100" cy="1433512"/>
            </a:xfrm>
            <a:custGeom>
              <a:avLst/>
              <a:gdLst>
                <a:gd name="T0" fmla="*/ 248 w 248"/>
                <a:gd name="T1" fmla="*/ 61 h 223"/>
                <a:gd name="T2" fmla="*/ 229 w 248"/>
                <a:gd name="T3" fmla="*/ 80 h 223"/>
                <a:gd name="T4" fmla="*/ 224 w 248"/>
                <a:gd name="T5" fmla="*/ 84 h 223"/>
                <a:gd name="T6" fmla="*/ 216 w 248"/>
                <a:gd name="T7" fmla="*/ 99 h 223"/>
                <a:gd name="T8" fmla="*/ 210 w 248"/>
                <a:gd name="T9" fmla="*/ 110 h 223"/>
                <a:gd name="T10" fmla="*/ 189 w 248"/>
                <a:gd name="T11" fmla="*/ 141 h 223"/>
                <a:gd name="T12" fmla="*/ 173 w 248"/>
                <a:gd name="T13" fmla="*/ 166 h 223"/>
                <a:gd name="T14" fmla="*/ 162 w 248"/>
                <a:gd name="T15" fmla="*/ 190 h 223"/>
                <a:gd name="T16" fmla="*/ 138 w 248"/>
                <a:gd name="T17" fmla="*/ 201 h 223"/>
                <a:gd name="T18" fmla="*/ 134 w 248"/>
                <a:gd name="T19" fmla="*/ 203 h 223"/>
                <a:gd name="T20" fmla="*/ 94 w 248"/>
                <a:gd name="T21" fmla="*/ 218 h 223"/>
                <a:gd name="T22" fmla="*/ 83 w 248"/>
                <a:gd name="T23" fmla="*/ 209 h 223"/>
                <a:gd name="T24" fmla="*/ 78 w 248"/>
                <a:gd name="T25" fmla="*/ 199 h 223"/>
                <a:gd name="T26" fmla="*/ 69 w 248"/>
                <a:gd name="T27" fmla="*/ 181 h 223"/>
                <a:gd name="T28" fmla="*/ 62 w 248"/>
                <a:gd name="T29" fmla="*/ 163 h 223"/>
                <a:gd name="T30" fmla="*/ 62 w 248"/>
                <a:gd name="T31" fmla="*/ 151 h 223"/>
                <a:gd name="T32" fmla="*/ 57 w 248"/>
                <a:gd name="T33" fmla="*/ 138 h 223"/>
                <a:gd name="T34" fmla="*/ 50 w 248"/>
                <a:gd name="T35" fmla="*/ 118 h 223"/>
                <a:gd name="T36" fmla="*/ 57 w 248"/>
                <a:gd name="T37" fmla="*/ 118 h 223"/>
                <a:gd name="T38" fmla="*/ 61 w 248"/>
                <a:gd name="T39" fmla="*/ 125 h 223"/>
                <a:gd name="T40" fmla="*/ 66 w 248"/>
                <a:gd name="T41" fmla="*/ 129 h 223"/>
                <a:gd name="T42" fmla="*/ 69 w 248"/>
                <a:gd name="T43" fmla="*/ 121 h 223"/>
                <a:gd name="T44" fmla="*/ 39 w 248"/>
                <a:gd name="T45" fmla="*/ 98 h 223"/>
                <a:gd name="T46" fmla="*/ 29 w 248"/>
                <a:gd name="T47" fmla="*/ 105 h 223"/>
                <a:gd name="T48" fmla="*/ 21 w 248"/>
                <a:gd name="T49" fmla="*/ 108 h 223"/>
                <a:gd name="T50" fmla="*/ 12 w 248"/>
                <a:gd name="T51" fmla="*/ 100 h 223"/>
                <a:gd name="T52" fmla="*/ 0 w 248"/>
                <a:gd name="T53" fmla="*/ 93 h 223"/>
                <a:gd name="T54" fmla="*/ 4 w 248"/>
                <a:gd name="T55" fmla="*/ 91 h 223"/>
                <a:gd name="T56" fmla="*/ 45 w 248"/>
                <a:gd name="T57" fmla="*/ 94 h 223"/>
                <a:gd name="T58" fmla="*/ 54 w 248"/>
                <a:gd name="T59" fmla="*/ 92 h 223"/>
                <a:gd name="T60" fmla="*/ 51 w 248"/>
                <a:gd name="T61" fmla="*/ 82 h 223"/>
                <a:gd name="T62" fmla="*/ 47 w 248"/>
                <a:gd name="T63" fmla="*/ 80 h 223"/>
                <a:gd name="T64" fmla="*/ 43 w 248"/>
                <a:gd name="T65" fmla="*/ 65 h 223"/>
                <a:gd name="T66" fmla="*/ 55 w 248"/>
                <a:gd name="T67" fmla="*/ 67 h 223"/>
                <a:gd name="T68" fmla="*/ 94 w 248"/>
                <a:gd name="T69" fmla="*/ 84 h 223"/>
                <a:gd name="T70" fmla="*/ 102 w 248"/>
                <a:gd name="T71" fmla="*/ 90 h 223"/>
                <a:gd name="T72" fmla="*/ 116 w 248"/>
                <a:gd name="T73" fmla="*/ 86 h 223"/>
                <a:gd name="T74" fmla="*/ 118 w 248"/>
                <a:gd name="T75" fmla="*/ 77 h 223"/>
                <a:gd name="T76" fmla="*/ 130 w 248"/>
                <a:gd name="T77" fmla="*/ 71 h 223"/>
                <a:gd name="T78" fmla="*/ 138 w 248"/>
                <a:gd name="T79" fmla="*/ 69 h 223"/>
                <a:gd name="T80" fmla="*/ 148 w 248"/>
                <a:gd name="T81" fmla="*/ 45 h 223"/>
                <a:gd name="T82" fmla="*/ 153 w 248"/>
                <a:gd name="T83" fmla="*/ 29 h 223"/>
                <a:gd name="T84" fmla="*/ 182 w 248"/>
                <a:gd name="T85" fmla="*/ 9 h 223"/>
                <a:gd name="T86" fmla="*/ 185 w 248"/>
                <a:gd name="T87" fmla="*/ 8 h 223"/>
                <a:gd name="T88" fmla="*/ 211 w 248"/>
                <a:gd name="T89" fmla="*/ 4 h 223"/>
                <a:gd name="T90" fmla="*/ 229 w 248"/>
                <a:gd name="T91" fmla="*/ 5 h 223"/>
                <a:gd name="T92" fmla="*/ 233 w 248"/>
                <a:gd name="T93" fmla="*/ 23 h 223"/>
                <a:gd name="T94" fmla="*/ 233 w 248"/>
                <a:gd name="T95" fmla="*/ 29 h 223"/>
                <a:gd name="T96" fmla="*/ 225 w 248"/>
                <a:gd name="T97" fmla="*/ 48 h 223"/>
                <a:gd name="T98" fmla="*/ 225 w 248"/>
                <a:gd name="T99" fmla="*/ 50 h 223"/>
                <a:gd name="T100" fmla="*/ 232 w 248"/>
                <a:gd name="T101" fmla="*/ 55 h 223"/>
                <a:gd name="T102" fmla="*/ 248 w 248"/>
                <a:gd name="T103" fmla="*/ 6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8" h="223">
                  <a:moveTo>
                    <a:pt x="248" y="61"/>
                  </a:moveTo>
                  <a:cubicBezTo>
                    <a:pt x="237" y="63"/>
                    <a:pt x="228" y="66"/>
                    <a:pt x="229" y="80"/>
                  </a:cubicBezTo>
                  <a:cubicBezTo>
                    <a:pt x="229" y="81"/>
                    <a:pt x="226" y="83"/>
                    <a:pt x="224" y="84"/>
                  </a:cubicBezTo>
                  <a:cubicBezTo>
                    <a:pt x="217" y="87"/>
                    <a:pt x="215" y="92"/>
                    <a:pt x="216" y="99"/>
                  </a:cubicBezTo>
                  <a:cubicBezTo>
                    <a:pt x="216" y="104"/>
                    <a:pt x="214" y="107"/>
                    <a:pt x="210" y="110"/>
                  </a:cubicBezTo>
                  <a:cubicBezTo>
                    <a:pt x="201" y="119"/>
                    <a:pt x="190" y="125"/>
                    <a:pt x="189" y="141"/>
                  </a:cubicBezTo>
                  <a:cubicBezTo>
                    <a:pt x="189" y="150"/>
                    <a:pt x="181" y="160"/>
                    <a:pt x="173" y="166"/>
                  </a:cubicBezTo>
                  <a:cubicBezTo>
                    <a:pt x="164" y="172"/>
                    <a:pt x="159" y="179"/>
                    <a:pt x="162" y="190"/>
                  </a:cubicBezTo>
                  <a:cubicBezTo>
                    <a:pt x="153" y="190"/>
                    <a:pt x="144" y="192"/>
                    <a:pt x="138" y="201"/>
                  </a:cubicBezTo>
                  <a:cubicBezTo>
                    <a:pt x="137" y="202"/>
                    <a:pt x="136" y="203"/>
                    <a:pt x="134" y="203"/>
                  </a:cubicBezTo>
                  <a:cubicBezTo>
                    <a:pt x="120" y="207"/>
                    <a:pt x="106" y="209"/>
                    <a:pt x="94" y="218"/>
                  </a:cubicBezTo>
                  <a:cubicBezTo>
                    <a:pt x="86" y="223"/>
                    <a:pt x="81" y="217"/>
                    <a:pt x="83" y="209"/>
                  </a:cubicBezTo>
                  <a:cubicBezTo>
                    <a:pt x="84" y="204"/>
                    <a:pt x="82" y="200"/>
                    <a:pt x="78" y="199"/>
                  </a:cubicBezTo>
                  <a:cubicBezTo>
                    <a:pt x="69" y="196"/>
                    <a:pt x="70" y="189"/>
                    <a:pt x="69" y="181"/>
                  </a:cubicBezTo>
                  <a:cubicBezTo>
                    <a:pt x="69" y="175"/>
                    <a:pt x="72" y="167"/>
                    <a:pt x="62" y="163"/>
                  </a:cubicBezTo>
                  <a:cubicBezTo>
                    <a:pt x="58" y="162"/>
                    <a:pt x="60" y="155"/>
                    <a:pt x="62" y="151"/>
                  </a:cubicBezTo>
                  <a:cubicBezTo>
                    <a:pt x="65" y="144"/>
                    <a:pt x="66" y="140"/>
                    <a:pt x="57" y="138"/>
                  </a:cubicBezTo>
                  <a:cubicBezTo>
                    <a:pt x="46" y="135"/>
                    <a:pt x="56" y="123"/>
                    <a:pt x="50" y="118"/>
                  </a:cubicBezTo>
                  <a:cubicBezTo>
                    <a:pt x="53" y="116"/>
                    <a:pt x="55" y="116"/>
                    <a:pt x="57" y="118"/>
                  </a:cubicBezTo>
                  <a:cubicBezTo>
                    <a:pt x="59" y="120"/>
                    <a:pt x="60" y="123"/>
                    <a:pt x="61" y="125"/>
                  </a:cubicBezTo>
                  <a:cubicBezTo>
                    <a:pt x="62" y="127"/>
                    <a:pt x="63" y="130"/>
                    <a:pt x="66" y="129"/>
                  </a:cubicBezTo>
                  <a:cubicBezTo>
                    <a:pt x="68" y="127"/>
                    <a:pt x="69" y="125"/>
                    <a:pt x="69" y="121"/>
                  </a:cubicBezTo>
                  <a:cubicBezTo>
                    <a:pt x="66" y="109"/>
                    <a:pt x="52" y="97"/>
                    <a:pt x="39" y="98"/>
                  </a:cubicBezTo>
                  <a:cubicBezTo>
                    <a:pt x="34" y="98"/>
                    <a:pt x="29" y="97"/>
                    <a:pt x="29" y="105"/>
                  </a:cubicBezTo>
                  <a:cubicBezTo>
                    <a:pt x="29" y="112"/>
                    <a:pt x="22" y="110"/>
                    <a:pt x="21" y="108"/>
                  </a:cubicBezTo>
                  <a:cubicBezTo>
                    <a:pt x="19" y="104"/>
                    <a:pt x="19" y="100"/>
                    <a:pt x="12" y="100"/>
                  </a:cubicBezTo>
                  <a:cubicBezTo>
                    <a:pt x="8" y="99"/>
                    <a:pt x="5" y="96"/>
                    <a:pt x="0" y="93"/>
                  </a:cubicBezTo>
                  <a:cubicBezTo>
                    <a:pt x="2" y="92"/>
                    <a:pt x="3" y="91"/>
                    <a:pt x="4" y="91"/>
                  </a:cubicBezTo>
                  <a:cubicBezTo>
                    <a:pt x="17" y="97"/>
                    <a:pt x="31" y="90"/>
                    <a:pt x="45" y="94"/>
                  </a:cubicBezTo>
                  <a:cubicBezTo>
                    <a:pt x="48" y="95"/>
                    <a:pt x="53" y="97"/>
                    <a:pt x="54" y="92"/>
                  </a:cubicBezTo>
                  <a:cubicBezTo>
                    <a:pt x="55" y="89"/>
                    <a:pt x="54" y="84"/>
                    <a:pt x="51" y="82"/>
                  </a:cubicBezTo>
                  <a:cubicBezTo>
                    <a:pt x="49" y="81"/>
                    <a:pt x="47" y="81"/>
                    <a:pt x="47" y="80"/>
                  </a:cubicBezTo>
                  <a:cubicBezTo>
                    <a:pt x="43" y="76"/>
                    <a:pt x="40" y="70"/>
                    <a:pt x="43" y="65"/>
                  </a:cubicBezTo>
                  <a:cubicBezTo>
                    <a:pt x="46" y="60"/>
                    <a:pt x="51" y="66"/>
                    <a:pt x="55" y="67"/>
                  </a:cubicBezTo>
                  <a:cubicBezTo>
                    <a:pt x="68" y="73"/>
                    <a:pt x="81" y="79"/>
                    <a:pt x="94" y="84"/>
                  </a:cubicBezTo>
                  <a:cubicBezTo>
                    <a:pt x="97" y="85"/>
                    <a:pt x="100" y="87"/>
                    <a:pt x="102" y="90"/>
                  </a:cubicBezTo>
                  <a:cubicBezTo>
                    <a:pt x="110" y="97"/>
                    <a:pt x="113" y="96"/>
                    <a:pt x="116" y="86"/>
                  </a:cubicBezTo>
                  <a:cubicBezTo>
                    <a:pt x="117" y="83"/>
                    <a:pt x="117" y="80"/>
                    <a:pt x="118" y="77"/>
                  </a:cubicBezTo>
                  <a:cubicBezTo>
                    <a:pt x="120" y="71"/>
                    <a:pt x="119" y="60"/>
                    <a:pt x="130" y="71"/>
                  </a:cubicBezTo>
                  <a:cubicBezTo>
                    <a:pt x="133" y="73"/>
                    <a:pt x="136" y="72"/>
                    <a:pt x="138" y="69"/>
                  </a:cubicBezTo>
                  <a:cubicBezTo>
                    <a:pt x="142" y="61"/>
                    <a:pt x="148" y="54"/>
                    <a:pt x="148" y="45"/>
                  </a:cubicBezTo>
                  <a:cubicBezTo>
                    <a:pt x="148" y="39"/>
                    <a:pt x="152" y="34"/>
                    <a:pt x="153" y="29"/>
                  </a:cubicBezTo>
                  <a:cubicBezTo>
                    <a:pt x="157" y="13"/>
                    <a:pt x="169" y="11"/>
                    <a:pt x="182" y="9"/>
                  </a:cubicBezTo>
                  <a:cubicBezTo>
                    <a:pt x="183" y="9"/>
                    <a:pt x="184" y="8"/>
                    <a:pt x="185" y="8"/>
                  </a:cubicBezTo>
                  <a:cubicBezTo>
                    <a:pt x="195" y="18"/>
                    <a:pt x="202" y="8"/>
                    <a:pt x="211" y="4"/>
                  </a:cubicBezTo>
                  <a:cubicBezTo>
                    <a:pt x="217" y="2"/>
                    <a:pt x="225" y="0"/>
                    <a:pt x="229" y="5"/>
                  </a:cubicBezTo>
                  <a:cubicBezTo>
                    <a:pt x="233" y="9"/>
                    <a:pt x="235" y="16"/>
                    <a:pt x="233" y="23"/>
                  </a:cubicBezTo>
                  <a:cubicBezTo>
                    <a:pt x="233" y="25"/>
                    <a:pt x="232" y="28"/>
                    <a:pt x="233" y="29"/>
                  </a:cubicBezTo>
                  <a:cubicBezTo>
                    <a:pt x="239" y="39"/>
                    <a:pt x="237" y="45"/>
                    <a:pt x="225" y="48"/>
                  </a:cubicBezTo>
                  <a:cubicBezTo>
                    <a:pt x="224" y="48"/>
                    <a:pt x="224" y="49"/>
                    <a:pt x="225" y="50"/>
                  </a:cubicBezTo>
                  <a:cubicBezTo>
                    <a:pt x="226" y="54"/>
                    <a:pt x="229" y="54"/>
                    <a:pt x="232" y="55"/>
                  </a:cubicBezTo>
                  <a:cubicBezTo>
                    <a:pt x="238" y="55"/>
                    <a:pt x="245" y="54"/>
                    <a:pt x="248" y="61"/>
                  </a:cubicBezTo>
                  <a:close/>
                </a:path>
              </a:pathLst>
            </a:custGeom>
            <a:solidFill>
              <a:srgbClr val="D8D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CC2F8C6D-AE9F-8217-6997-82C66EDA1456}"/>
                </a:ext>
              </a:extLst>
            </p:cNvPr>
            <p:cNvSpPr/>
            <p:nvPr/>
          </p:nvSpPr>
          <p:spPr bwMode="auto">
            <a:xfrm>
              <a:off x="258763" y="6500812"/>
              <a:ext cx="1012825" cy="1009649"/>
            </a:xfrm>
            <a:custGeom>
              <a:avLst/>
              <a:gdLst>
                <a:gd name="T0" fmla="*/ 158 w 161"/>
                <a:gd name="T1" fmla="*/ 20 h 157"/>
                <a:gd name="T2" fmla="*/ 145 w 161"/>
                <a:gd name="T3" fmla="*/ 33 h 157"/>
                <a:gd name="T4" fmla="*/ 126 w 161"/>
                <a:gd name="T5" fmla="*/ 51 h 157"/>
                <a:gd name="T6" fmla="*/ 99 w 161"/>
                <a:gd name="T7" fmla="*/ 63 h 157"/>
                <a:gd name="T8" fmla="*/ 122 w 161"/>
                <a:gd name="T9" fmla="*/ 92 h 157"/>
                <a:gd name="T10" fmla="*/ 146 w 161"/>
                <a:gd name="T11" fmla="*/ 118 h 157"/>
                <a:gd name="T12" fmla="*/ 135 w 161"/>
                <a:gd name="T13" fmla="*/ 131 h 157"/>
                <a:gd name="T14" fmla="*/ 130 w 161"/>
                <a:gd name="T15" fmla="*/ 147 h 157"/>
                <a:gd name="T16" fmla="*/ 119 w 161"/>
                <a:gd name="T17" fmla="*/ 156 h 157"/>
                <a:gd name="T18" fmla="*/ 95 w 161"/>
                <a:gd name="T19" fmla="*/ 155 h 157"/>
                <a:gd name="T20" fmla="*/ 64 w 161"/>
                <a:gd name="T21" fmla="*/ 108 h 157"/>
                <a:gd name="T22" fmla="*/ 40 w 161"/>
                <a:gd name="T23" fmla="*/ 88 h 157"/>
                <a:gd name="T24" fmla="*/ 34 w 161"/>
                <a:gd name="T25" fmla="*/ 89 h 157"/>
                <a:gd name="T26" fmla="*/ 11 w 161"/>
                <a:gd name="T27" fmla="*/ 83 h 157"/>
                <a:gd name="T28" fmla="*/ 0 w 161"/>
                <a:gd name="T29" fmla="*/ 71 h 157"/>
                <a:gd name="T30" fmla="*/ 3 w 161"/>
                <a:gd name="T31" fmla="*/ 53 h 157"/>
                <a:gd name="T32" fmla="*/ 1 w 161"/>
                <a:gd name="T33" fmla="*/ 49 h 157"/>
                <a:gd name="T34" fmla="*/ 5 w 161"/>
                <a:gd name="T35" fmla="*/ 46 h 157"/>
                <a:gd name="T36" fmla="*/ 18 w 161"/>
                <a:gd name="T37" fmla="*/ 46 h 157"/>
                <a:gd name="T38" fmla="*/ 51 w 161"/>
                <a:gd name="T39" fmla="*/ 35 h 157"/>
                <a:gd name="T40" fmla="*/ 58 w 161"/>
                <a:gd name="T41" fmla="*/ 32 h 157"/>
                <a:gd name="T42" fmla="*/ 70 w 161"/>
                <a:gd name="T43" fmla="*/ 24 h 157"/>
                <a:gd name="T44" fmla="*/ 77 w 161"/>
                <a:gd name="T45" fmla="*/ 21 h 157"/>
                <a:gd name="T46" fmla="*/ 107 w 161"/>
                <a:gd name="T47" fmla="*/ 10 h 157"/>
                <a:gd name="T48" fmla="*/ 145 w 161"/>
                <a:gd name="T49" fmla="*/ 14 h 157"/>
                <a:gd name="T50" fmla="*/ 141 w 161"/>
                <a:gd name="T51" fmla="*/ 16 h 157"/>
                <a:gd name="T52" fmla="*/ 133 w 161"/>
                <a:gd name="T53" fmla="*/ 22 h 157"/>
                <a:gd name="T54" fmla="*/ 144 w 161"/>
                <a:gd name="T55" fmla="*/ 24 h 157"/>
                <a:gd name="T56" fmla="*/ 158 w 161"/>
                <a:gd name="T57" fmla="*/ 2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1" h="157">
                  <a:moveTo>
                    <a:pt x="158" y="20"/>
                  </a:moveTo>
                  <a:cubicBezTo>
                    <a:pt x="161" y="34"/>
                    <a:pt x="158" y="37"/>
                    <a:pt x="145" y="33"/>
                  </a:cubicBezTo>
                  <a:cubicBezTo>
                    <a:pt x="146" y="47"/>
                    <a:pt x="138" y="51"/>
                    <a:pt x="126" y="51"/>
                  </a:cubicBezTo>
                  <a:cubicBezTo>
                    <a:pt x="115" y="51"/>
                    <a:pt x="109" y="60"/>
                    <a:pt x="99" y="63"/>
                  </a:cubicBezTo>
                  <a:cubicBezTo>
                    <a:pt x="104" y="76"/>
                    <a:pt x="128" y="72"/>
                    <a:pt x="122" y="92"/>
                  </a:cubicBezTo>
                  <a:cubicBezTo>
                    <a:pt x="128" y="93"/>
                    <a:pt x="146" y="112"/>
                    <a:pt x="146" y="118"/>
                  </a:cubicBezTo>
                  <a:cubicBezTo>
                    <a:pt x="145" y="124"/>
                    <a:pt x="138" y="125"/>
                    <a:pt x="135" y="131"/>
                  </a:cubicBezTo>
                  <a:cubicBezTo>
                    <a:pt x="133" y="136"/>
                    <a:pt x="130" y="140"/>
                    <a:pt x="130" y="147"/>
                  </a:cubicBezTo>
                  <a:cubicBezTo>
                    <a:pt x="130" y="154"/>
                    <a:pt x="125" y="157"/>
                    <a:pt x="119" y="156"/>
                  </a:cubicBezTo>
                  <a:cubicBezTo>
                    <a:pt x="111" y="154"/>
                    <a:pt x="103" y="155"/>
                    <a:pt x="95" y="155"/>
                  </a:cubicBezTo>
                  <a:cubicBezTo>
                    <a:pt x="82" y="141"/>
                    <a:pt x="74" y="124"/>
                    <a:pt x="64" y="108"/>
                  </a:cubicBezTo>
                  <a:cubicBezTo>
                    <a:pt x="58" y="99"/>
                    <a:pt x="47" y="96"/>
                    <a:pt x="40" y="88"/>
                  </a:cubicBezTo>
                  <a:cubicBezTo>
                    <a:pt x="39" y="87"/>
                    <a:pt x="36" y="88"/>
                    <a:pt x="34" y="89"/>
                  </a:cubicBezTo>
                  <a:cubicBezTo>
                    <a:pt x="24" y="94"/>
                    <a:pt x="17" y="91"/>
                    <a:pt x="11" y="83"/>
                  </a:cubicBezTo>
                  <a:cubicBezTo>
                    <a:pt x="8" y="79"/>
                    <a:pt x="4" y="75"/>
                    <a:pt x="0" y="71"/>
                  </a:cubicBezTo>
                  <a:cubicBezTo>
                    <a:pt x="15" y="65"/>
                    <a:pt x="15" y="65"/>
                    <a:pt x="3" y="53"/>
                  </a:cubicBezTo>
                  <a:cubicBezTo>
                    <a:pt x="2" y="52"/>
                    <a:pt x="1" y="50"/>
                    <a:pt x="1" y="49"/>
                  </a:cubicBezTo>
                  <a:cubicBezTo>
                    <a:pt x="1" y="47"/>
                    <a:pt x="3" y="46"/>
                    <a:pt x="5" y="46"/>
                  </a:cubicBezTo>
                  <a:cubicBezTo>
                    <a:pt x="9" y="46"/>
                    <a:pt x="14" y="45"/>
                    <a:pt x="18" y="46"/>
                  </a:cubicBezTo>
                  <a:cubicBezTo>
                    <a:pt x="31" y="50"/>
                    <a:pt x="42" y="45"/>
                    <a:pt x="51" y="35"/>
                  </a:cubicBezTo>
                  <a:cubicBezTo>
                    <a:pt x="52" y="33"/>
                    <a:pt x="55" y="31"/>
                    <a:pt x="58" y="32"/>
                  </a:cubicBezTo>
                  <a:cubicBezTo>
                    <a:pt x="66" y="35"/>
                    <a:pt x="69" y="31"/>
                    <a:pt x="70" y="24"/>
                  </a:cubicBezTo>
                  <a:cubicBezTo>
                    <a:pt x="71" y="20"/>
                    <a:pt x="74" y="20"/>
                    <a:pt x="77" y="21"/>
                  </a:cubicBezTo>
                  <a:cubicBezTo>
                    <a:pt x="90" y="24"/>
                    <a:pt x="99" y="19"/>
                    <a:pt x="107" y="10"/>
                  </a:cubicBezTo>
                  <a:cubicBezTo>
                    <a:pt x="116" y="0"/>
                    <a:pt x="135" y="2"/>
                    <a:pt x="145" y="14"/>
                  </a:cubicBezTo>
                  <a:cubicBezTo>
                    <a:pt x="144" y="16"/>
                    <a:pt x="142" y="15"/>
                    <a:pt x="141" y="16"/>
                  </a:cubicBezTo>
                  <a:cubicBezTo>
                    <a:pt x="137" y="17"/>
                    <a:pt x="132" y="17"/>
                    <a:pt x="133" y="22"/>
                  </a:cubicBezTo>
                  <a:cubicBezTo>
                    <a:pt x="135" y="27"/>
                    <a:pt x="140" y="25"/>
                    <a:pt x="144" y="24"/>
                  </a:cubicBezTo>
                  <a:cubicBezTo>
                    <a:pt x="148" y="23"/>
                    <a:pt x="153" y="21"/>
                    <a:pt x="158" y="20"/>
                  </a:cubicBezTo>
                  <a:close/>
                </a:path>
              </a:pathLst>
            </a:custGeom>
            <a:solidFill>
              <a:srgbClr val="C69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C0684766-C17B-0B3E-C126-D5E51A49273F}"/>
                </a:ext>
              </a:extLst>
            </p:cNvPr>
            <p:cNvSpPr/>
            <p:nvPr/>
          </p:nvSpPr>
          <p:spPr bwMode="auto">
            <a:xfrm>
              <a:off x="1241425" y="6430962"/>
              <a:ext cx="346075" cy="141287"/>
            </a:xfrm>
            <a:custGeom>
              <a:avLst/>
              <a:gdLst>
                <a:gd name="T0" fmla="*/ 27 w 55"/>
                <a:gd name="T1" fmla="*/ 3 h 22"/>
                <a:gd name="T2" fmla="*/ 41 w 55"/>
                <a:gd name="T3" fmla="*/ 2 h 22"/>
                <a:gd name="T4" fmla="*/ 54 w 55"/>
                <a:gd name="T5" fmla="*/ 5 h 22"/>
                <a:gd name="T6" fmla="*/ 46 w 55"/>
                <a:gd name="T7" fmla="*/ 11 h 22"/>
                <a:gd name="T8" fmla="*/ 9 w 55"/>
                <a:gd name="T9" fmla="*/ 21 h 22"/>
                <a:gd name="T10" fmla="*/ 1 w 55"/>
                <a:gd name="T11" fmla="*/ 18 h 22"/>
                <a:gd name="T12" fmla="*/ 7 w 55"/>
                <a:gd name="T13" fmla="*/ 13 h 22"/>
                <a:gd name="T14" fmla="*/ 27 w 55"/>
                <a:gd name="T1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22">
                  <a:moveTo>
                    <a:pt x="27" y="3"/>
                  </a:moveTo>
                  <a:cubicBezTo>
                    <a:pt x="32" y="7"/>
                    <a:pt x="36" y="4"/>
                    <a:pt x="41" y="2"/>
                  </a:cubicBezTo>
                  <a:cubicBezTo>
                    <a:pt x="46" y="0"/>
                    <a:pt x="52" y="0"/>
                    <a:pt x="54" y="5"/>
                  </a:cubicBezTo>
                  <a:cubicBezTo>
                    <a:pt x="55" y="10"/>
                    <a:pt x="48" y="9"/>
                    <a:pt x="46" y="11"/>
                  </a:cubicBezTo>
                  <a:cubicBezTo>
                    <a:pt x="36" y="22"/>
                    <a:pt x="21" y="18"/>
                    <a:pt x="9" y="21"/>
                  </a:cubicBezTo>
                  <a:cubicBezTo>
                    <a:pt x="6" y="22"/>
                    <a:pt x="2" y="22"/>
                    <a:pt x="1" y="18"/>
                  </a:cubicBezTo>
                  <a:cubicBezTo>
                    <a:pt x="0" y="14"/>
                    <a:pt x="3" y="13"/>
                    <a:pt x="7" y="13"/>
                  </a:cubicBezTo>
                  <a:cubicBezTo>
                    <a:pt x="15" y="12"/>
                    <a:pt x="19" y="3"/>
                    <a:pt x="27" y="3"/>
                  </a:cubicBezTo>
                  <a:close/>
                </a:path>
              </a:pathLst>
            </a:custGeom>
            <a:solidFill>
              <a:srgbClr val="D8D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53302208-BB6E-8218-82EF-434BC79C6BA4}"/>
                </a:ext>
              </a:extLst>
            </p:cNvPr>
            <p:cNvSpPr/>
            <p:nvPr/>
          </p:nvSpPr>
          <p:spPr bwMode="auto">
            <a:xfrm>
              <a:off x="1190625" y="5446712"/>
              <a:ext cx="100013" cy="71437"/>
            </a:xfrm>
            <a:custGeom>
              <a:avLst/>
              <a:gdLst>
                <a:gd name="T0" fmla="*/ 16 w 16"/>
                <a:gd name="T1" fmla="*/ 3 h 11"/>
                <a:gd name="T2" fmla="*/ 4 w 16"/>
                <a:gd name="T3" fmla="*/ 7 h 11"/>
                <a:gd name="T4" fmla="*/ 2 w 16"/>
                <a:gd name="T5" fmla="*/ 3 h 11"/>
                <a:gd name="T6" fmla="*/ 16 w 16"/>
                <a:gd name="T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1">
                  <a:moveTo>
                    <a:pt x="16" y="3"/>
                  </a:moveTo>
                  <a:cubicBezTo>
                    <a:pt x="11" y="5"/>
                    <a:pt x="9" y="11"/>
                    <a:pt x="4" y="7"/>
                  </a:cubicBezTo>
                  <a:cubicBezTo>
                    <a:pt x="2" y="6"/>
                    <a:pt x="0" y="4"/>
                    <a:pt x="2" y="3"/>
                  </a:cubicBezTo>
                  <a:cubicBezTo>
                    <a:pt x="5" y="0"/>
                    <a:pt x="9" y="1"/>
                    <a:pt x="16" y="3"/>
                  </a:cubicBezTo>
                  <a:close/>
                </a:path>
              </a:pathLst>
            </a:custGeom>
            <a:solidFill>
              <a:srgbClr val="D8D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0579792C-BBE1-0CE4-FC67-EE9AD9D271AC}"/>
                </a:ext>
              </a:extLst>
            </p:cNvPr>
            <p:cNvSpPr/>
            <p:nvPr/>
          </p:nvSpPr>
          <p:spPr bwMode="auto">
            <a:xfrm>
              <a:off x="1844675" y="4841875"/>
              <a:ext cx="44450" cy="46037"/>
            </a:xfrm>
            <a:custGeom>
              <a:avLst/>
              <a:gdLst>
                <a:gd name="T0" fmla="*/ 7 w 7"/>
                <a:gd name="T1" fmla="*/ 2 h 7"/>
                <a:gd name="T2" fmla="*/ 4 w 7"/>
                <a:gd name="T3" fmla="*/ 6 h 7"/>
                <a:gd name="T4" fmla="*/ 0 w 7"/>
                <a:gd name="T5" fmla="*/ 4 h 7"/>
                <a:gd name="T6" fmla="*/ 4 w 7"/>
                <a:gd name="T7" fmla="*/ 0 h 7"/>
                <a:gd name="T8" fmla="*/ 7 w 7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5"/>
                    <a:pt x="6" y="6"/>
                    <a:pt x="4" y="6"/>
                  </a:cubicBezTo>
                  <a:cubicBezTo>
                    <a:pt x="2" y="7"/>
                    <a:pt x="0" y="7"/>
                    <a:pt x="0" y="4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5" y="0"/>
                    <a:pt x="7" y="0"/>
                    <a:pt x="7" y="2"/>
                  </a:cubicBezTo>
                  <a:close/>
                </a:path>
              </a:pathLst>
            </a:custGeom>
            <a:solidFill>
              <a:srgbClr val="BAB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2">
              <a:extLst>
                <a:ext uri="{FF2B5EF4-FFF2-40B4-BE49-F238E27FC236}">
                  <a16:creationId xmlns:a16="http://schemas.microsoft.com/office/drawing/2014/main" id="{A7C8E0F4-8C30-E87F-F195-10D3AC405758}"/>
                </a:ext>
              </a:extLst>
            </p:cNvPr>
            <p:cNvSpPr/>
            <p:nvPr/>
          </p:nvSpPr>
          <p:spPr bwMode="auto">
            <a:xfrm>
              <a:off x="2481263" y="7607299"/>
              <a:ext cx="1127125" cy="546100"/>
            </a:xfrm>
            <a:custGeom>
              <a:avLst/>
              <a:gdLst>
                <a:gd name="T0" fmla="*/ 9 w 179"/>
                <a:gd name="T1" fmla="*/ 20 h 85"/>
                <a:gd name="T2" fmla="*/ 11 w 179"/>
                <a:gd name="T3" fmla="*/ 20 h 85"/>
                <a:gd name="T4" fmla="*/ 23 w 179"/>
                <a:gd name="T5" fmla="*/ 24 h 85"/>
                <a:gd name="T6" fmla="*/ 30 w 179"/>
                <a:gd name="T7" fmla="*/ 20 h 85"/>
                <a:gd name="T8" fmla="*/ 68 w 179"/>
                <a:gd name="T9" fmla="*/ 2 h 85"/>
                <a:gd name="T10" fmla="*/ 85 w 179"/>
                <a:gd name="T11" fmla="*/ 12 h 85"/>
                <a:gd name="T12" fmla="*/ 96 w 179"/>
                <a:gd name="T13" fmla="*/ 19 h 85"/>
                <a:gd name="T14" fmla="*/ 121 w 179"/>
                <a:gd name="T15" fmla="*/ 20 h 85"/>
                <a:gd name="T16" fmla="*/ 124 w 179"/>
                <a:gd name="T17" fmla="*/ 24 h 85"/>
                <a:gd name="T18" fmla="*/ 119 w 179"/>
                <a:gd name="T19" fmla="*/ 33 h 85"/>
                <a:gd name="T20" fmla="*/ 112 w 179"/>
                <a:gd name="T21" fmla="*/ 34 h 85"/>
                <a:gd name="T22" fmla="*/ 106 w 179"/>
                <a:gd name="T23" fmla="*/ 35 h 85"/>
                <a:gd name="T24" fmla="*/ 108 w 179"/>
                <a:gd name="T25" fmla="*/ 41 h 85"/>
                <a:gd name="T26" fmla="*/ 117 w 179"/>
                <a:gd name="T27" fmla="*/ 52 h 85"/>
                <a:gd name="T28" fmla="*/ 131 w 179"/>
                <a:gd name="T29" fmla="*/ 56 h 85"/>
                <a:gd name="T30" fmla="*/ 163 w 179"/>
                <a:gd name="T31" fmla="*/ 65 h 85"/>
                <a:gd name="T32" fmla="*/ 179 w 179"/>
                <a:gd name="T33" fmla="*/ 72 h 85"/>
                <a:gd name="T34" fmla="*/ 176 w 179"/>
                <a:gd name="T35" fmla="*/ 85 h 85"/>
                <a:gd name="T36" fmla="*/ 158 w 179"/>
                <a:gd name="T37" fmla="*/ 84 h 85"/>
                <a:gd name="T38" fmla="*/ 135 w 179"/>
                <a:gd name="T39" fmla="*/ 72 h 85"/>
                <a:gd name="T40" fmla="*/ 93 w 179"/>
                <a:gd name="T41" fmla="*/ 53 h 85"/>
                <a:gd name="T42" fmla="*/ 81 w 179"/>
                <a:gd name="T43" fmla="*/ 55 h 85"/>
                <a:gd name="T44" fmla="*/ 69 w 179"/>
                <a:gd name="T45" fmla="*/ 58 h 85"/>
                <a:gd name="T46" fmla="*/ 47 w 179"/>
                <a:gd name="T47" fmla="*/ 48 h 85"/>
                <a:gd name="T48" fmla="*/ 16 w 179"/>
                <a:gd name="T49" fmla="*/ 41 h 85"/>
                <a:gd name="T50" fmla="*/ 3 w 179"/>
                <a:gd name="T51" fmla="*/ 37 h 85"/>
                <a:gd name="T52" fmla="*/ 9 w 179"/>
                <a:gd name="T53" fmla="*/ 2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9" h="85">
                  <a:moveTo>
                    <a:pt x="9" y="20"/>
                  </a:moveTo>
                  <a:cubicBezTo>
                    <a:pt x="10" y="20"/>
                    <a:pt x="11" y="20"/>
                    <a:pt x="11" y="20"/>
                  </a:cubicBezTo>
                  <a:cubicBezTo>
                    <a:pt x="15" y="23"/>
                    <a:pt x="19" y="22"/>
                    <a:pt x="23" y="24"/>
                  </a:cubicBezTo>
                  <a:cubicBezTo>
                    <a:pt x="29" y="29"/>
                    <a:pt x="28" y="22"/>
                    <a:pt x="30" y="20"/>
                  </a:cubicBezTo>
                  <a:cubicBezTo>
                    <a:pt x="41" y="11"/>
                    <a:pt x="54" y="5"/>
                    <a:pt x="68" y="2"/>
                  </a:cubicBezTo>
                  <a:cubicBezTo>
                    <a:pt x="77" y="0"/>
                    <a:pt x="84" y="1"/>
                    <a:pt x="85" y="12"/>
                  </a:cubicBezTo>
                  <a:cubicBezTo>
                    <a:pt x="86" y="18"/>
                    <a:pt x="89" y="20"/>
                    <a:pt x="96" y="19"/>
                  </a:cubicBezTo>
                  <a:cubicBezTo>
                    <a:pt x="104" y="18"/>
                    <a:pt x="112" y="19"/>
                    <a:pt x="121" y="20"/>
                  </a:cubicBezTo>
                  <a:cubicBezTo>
                    <a:pt x="123" y="20"/>
                    <a:pt x="125" y="22"/>
                    <a:pt x="124" y="24"/>
                  </a:cubicBezTo>
                  <a:cubicBezTo>
                    <a:pt x="123" y="28"/>
                    <a:pt x="124" y="33"/>
                    <a:pt x="119" y="33"/>
                  </a:cubicBezTo>
                  <a:cubicBezTo>
                    <a:pt x="116" y="34"/>
                    <a:pt x="114" y="34"/>
                    <a:pt x="112" y="34"/>
                  </a:cubicBezTo>
                  <a:cubicBezTo>
                    <a:pt x="110" y="34"/>
                    <a:pt x="107" y="33"/>
                    <a:pt x="106" y="35"/>
                  </a:cubicBezTo>
                  <a:cubicBezTo>
                    <a:pt x="104" y="38"/>
                    <a:pt x="107" y="39"/>
                    <a:pt x="108" y="41"/>
                  </a:cubicBezTo>
                  <a:cubicBezTo>
                    <a:pt x="111" y="45"/>
                    <a:pt x="114" y="48"/>
                    <a:pt x="117" y="52"/>
                  </a:cubicBezTo>
                  <a:cubicBezTo>
                    <a:pt x="121" y="57"/>
                    <a:pt x="125" y="58"/>
                    <a:pt x="131" y="56"/>
                  </a:cubicBezTo>
                  <a:cubicBezTo>
                    <a:pt x="145" y="51"/>
                    <a:pt x="154" y="53"/>
                    <a:pt x="163" y="65"/>
                  </a:cubicBezTo>
                  <a:cubicBezTo>
                    <a:pt x="167" y="70"/>
                    <a:pt x="171" y="75"/>
                    <a:pt x="179" y="72"/>
                  </a:cubicBezTo>
                  <a:cubicBezTo>
                    <a:pt x="179" y="77"/>
                    <a:pt x="175" y="80"/>
                    <a:pt x="176" y="85"/>
                  </a:cubicBezTo>
                  <a:cubicBezTo>
                    <a:pt x="170" y="85"/>
                    <a:pt x="164" y="85"/>
                    <a:pt x="158" y="84"/>
                  </a:cubicBezTo>
                  <a:cubicBezTo>
                    <a:pt x="153" y="75"/>
                    <a:pt x="142" y="76"/>
                    <a:pt x="135" y="72"/>
                  </a:cubicBezTo>
                  <a:cubicBezTo>
                    <a:pt x="121" y="66"/>
                    <a:pt x="107" y="60"/>
                    <a:pt x="93" y="53"/>
                  </a:cubicBezTo>
                  <a:cubicBezTo>
                    <a:pt x="88" y="51"/>
                    <a:pt x="85" y="51"/>
                    <a:pt x="81" y="55"/>
                  </a:cubicBezTo>
                  <a:cubicBezTo>
                    <a:pt x="78" y="60"/>
                    <a:pt x="72" y="61"/>
                    <a:pt x="69" y="58"/>
                  </a:cubicBezTo>
                  <a:cubicBezTo>
                    <a:pt x="62" y="53"/>
                    <a:pt x="53" y="52"/>
                    <a:pt x="47" y="48"/>
                  </a:cubicBezTo>
                  <a:cubicBezTo>
                    <a:pt x="37" y="42"/>
                    <a:pt x="27" y="41"/>
                    <a:pt x="16" y="41"/>
                  </a:cubicBezTo>
                  <a:cubicBezTo>
                    <a:pt x="12" y="40"/>
                    <a:pt x="5" y="43"/>
                    <a:pt x="3" y="37"/>
                  </a:cubicBezTo>
                  <a:cubicBezTo>
                    <a:pt x="0" y="30"/>
                    <a:pt x="3" y="24"/>
                    <a:pt x="9" y="20"/>
                  </a:cubicBezTo>
                  <a:close/>
                </a:path>
              </a:pathLst>
            </a:custGeom>
            <a:solidFill>
              <a:srgbClr val="F29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3">
              <a:extLst>
                <a:ext uri="{FF2B5EF4-FFF2-40B4-BE49-F238E27FC236}">
                  <a16:creationId xmlns:a16="http://schemas.microsoft.com/office/drawing/2014/main" id="{EAAE86F3-CC18-748A-C029-98CA8212573E}"/>
                </a:ext>
              </a:extLst>
            </p:cNvPr>
            <p:cNvSpPr/>
            <p:nvPr/>
          </p:nvSpPr>
          <p:spPr bwMode="auto">
            <a:xfrm>
              <a:off x="2551113" y="7716836"/>
              <a:ext cx="144463" cy="103187"/>
            </a:xfrm>
            <a:custGeom>
              <a:avLst/>
              <a:gdLst>
                <a:gd name="T0" fmla="*/ 19 w 23"/>
                <a:gd name="T1" fmla="*/ 3 h 16"/>
                <a:gd name="T2" fmla="*/ 19 w 23"/>
                <a:gd name="T3" fmla="*/ 13 h 16"/>
                <a:gd name="T4" fmla="*/ 10 w 23"/>
                <a:gd name="T5" fmla="*/ 9 h 16"/>
                <a:gd name="T6" fmla="*/ 0 w 23"/>
                <a:gd name="T7" fmla="*/ 3 h 16"/>
                <a:gd name="T8" fmla="*/ 12 w 23"/>
                <a:gd name="T9" fmla="*/ 0 h 16"/>
                <a:gd name="T10" fmla="*/ 19 w 23"/>
                <a:gd name="T1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6">
                  <a:moveTo>
                    <a:pt x="19" y="3"/>
                  </a:moveTo>
                  <a:cubicBezTo>
                    <a:pt x="21" y="6"/>
                    <a:pt x="23" y="10"/>
                    <a:pt x="19" y="13"/>
                  </a:cubicBezTo>
                  <a:cubicBezTo>
                    <a:pt x="15" y="16"/>
                    <a:pt x="13" y="11"/>
                    <a:pt x="10" y="9"/>
                  </a:cubicBezTo>
                  <a:cubicBezTo>
                    <a:pt x="7" y="7"/>
                    <a:pt x="2" y="8"/>
                    <a:pt x="0" y="3"/>
                  </a:cubicBezTo>
                  <a:cubicBezTo>
                    <a:pt x="4" y="2"/>
                    <a:pt x="9" y="4"/>
                    <a:pt x="12" y="0"/>
                  </a:cubicBezTo>
                  <a:cubicBezTo>
                    <a:pt x="14" y="1"/>
                    <a:pt x="17" y="2"/>
                    <a:pt x="19" y="3"/>
                  </a:cubicBezTo>
                  <a:close/>
                </a:path>
              </a:pathLst>
            </a:custGeom>
            <a:solidFill>
              <a:srgbClr val="F29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4">
              <a:extLst>
                <a:ext uri="{FF2B5EF4-FFF2-40B4-BE49-F238E27FC236}">
                  <a16:creationId xmlns:a16="http://schemas.microsoft.com/office/drawing/2014/main" id="{C74A94B7-002C-524F-6F1B-5888B996BCC4}"/>
                </a:ext>
              </a:extLst>
            </p:cNvPr>
            <p:cNvSpPr/>
            <p:nvPr/>
          </p:nvSpPr>
          <p:spPr bwMode="auto">
            <a:xfrm>
              <a:off x="2632075" y="8147048"/>
              <a:ext cx="120650" cy="71437"/>
            </a:xfrm>
            <a:custGeom>
              <a:avLst/>
              <a:gdLst>
                <a:gd name="T0" fmla="*/ 7 w 19"/>
                <a:gd name="T1" fmla="*/ 10 h 11"/>
                <a:gd name="T2" fmla="*/ 0 w 19"/>
                <a:gd name="T3" fmla="*/ 7 h 11"/>
                <a:gd name="T4" fmla="*/ 12 w 19"/>
                <a:gd name="T5" fmla="*/ 1 h 11"/>
                <a:gd name="T6" fmla="*/ 18 w 19"/>
                <a:gd name="T7" fmla="*/ 4 h 11"/>
                <a:gd name="T8" fmla="*/ 7 w 19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1">
                  <a:moveTo>
                    <a:pt x="7" y="10"/>
                  </a:moveTo>
                  <a:cubicBezTo>
                    <a:pt x="5" y="9"/>
                    <a:pt x="0" y="11"/>
                    <a:pt x="0" y="7"/>
                  </a:cubicBezTo>
                  <a:cubicBezTo>
                    <a:pt x="1" y="1"/>
                    <a:pt x="8" y="2"/>
                    <a:pt x="12" y="1"/>
                  </a:cubicBezTo>
                  <a:cubicBezTo>
                    <a:pt x="15" y="0"/>
                    <a:pt x="19" y="1"/>
                    <a:pt x="18" y="4"/>
                  </a:cubicBezTo>
                  <a:cubicBezTo>
                    <a:pt x="18" y="11"/>
                    <a:pt x="12" y="10"/>
                    <a:pt x="7" y="10"/>
                  </a:cubicBezTo>
                  <a:close/>
                </a:path>
              </a:pathLst>
            </a:custGeom>
            <a:solidFill>
              <a:srgbClr val="F8CA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0CE4BBD7-61C0-6C32-1357-494CCCCA6745}"/>
                </a:ext>
              </a:extLst>
            </p:cNvPr>
            <p:cNvSpPr/>
            <p:nvPr/>
          </p:nvSpPr>
          <p:spPr bwMode="auto">
            <a:xfrm>
              <a:off x="3438525" y="4945063"/>
              <a:ext cx="384175" cy="411162"/>
            </a:xfrm>
            <a:custGeom>
              <a:avLst/>
              <a:gdLst>
                <a:gd name="T0" fmla="*/ 12 w 61"/>
                <a:gd name="T1" fmla="*/ 9 h 64"/>
                <a:gd name="T2" fmla="*/ 40 w 61"/>
                <a:gd name="T3" fmla="*/ 2 h 64"/>
                <a:gd name="T4" fmla="*/ 56 w 61"/>
                <a:gd name="T5" fmla="*/ 10 h 64"/>
                <a:gd name="T6" fmla="*/ 49 w 61"/>
                <a:gd name="T7" fmla="*/ 56 h 64"/>
                <a:gd name="T8" fmla="*/ 32 w 61"/>
                <a:gd name="T9" fmla="*/ 55 h 64"/>
                <a:gd name="T10" fmla="*/ 26 w 61"/>
                <a:gd name="T11" fmla="*/ 50 h 64"/>
                <a:gd name="T12" fmla="*/ 14 w 61"/>
                <a:gd name="T13" fmla="*/ 38 h 64"/>
                <a:gd name="T14" fmla="*/ 11 w 61"/>
                <a:gd name="T15" fmla="*/ 30 h 64"/>
                <a:gd name="T16" fmla="*/ 11 w 61"/>
                <a:gd name="T17" fmla="*/ 12 h 64"/>
                <a:gd name="T18" fmla="*/ 12 w 61"/>
                <a:gd name="T19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4">
                  <a:moveTo>
                    <a:pt x="12" y="9"/>
                  </a:moveTo>
                  <a:cubicBezTo>
                    <a:pt x="21" y="6"/>
                    <a:pt x="31" y="9"/>
                    <a:pt x="40" y="2"/>
                  </a:cubicBezTo>
                  <a:cubicBezTo>
                    <a:pt x="42" y="0"/>
                    <a:pt x="55" y="3"/>
                    <a:pt x="56" y="10"/>
                  </a:cubicBezTo>
                  <a:cubicBezTo>
                    <a:pt x="58" y="26"/>
                    <a:pt x="61" y="42"/>
                    <a:pt x="49" y="56"/>
                  </a:cubicBezTo>
                  <a:cubicBezTo>
                    <a:pt x="43" y="64"/>
                    <a:pt x="37" y="64"/>
                    <a:pt x="32" y="55"/>
                  </a:cubicBezTo>
                  <a:cubicBezTo>
                    <a:pt x="30" y="53"/>
                    <a:pt x="30" y="49"/>
                    <a:pt x="26" y="50"/>
                  </a:cubicBezTo>
                  <a:cubicBezTo>
                    <a:pt x="14" y="54"/>
                    <a:pt x="14" y="46"/>
                    <a:pt x="14" y="38"/>
                  </a:cubicBezTo>
                  <a:cubicBezTo>
                    <a:pt x="14" y="35"/>
                    <a:pt x="14" y="32"/>
                    <a:pt x="11" y="30"/>
                  </a:cubicBezTo>
                  <a:cubicBezTo>
                    <a:pt x="0" y="25"/>
                    <a:pt x="3" y="19"/>
                    <a:pt x="11" y="12"/>
                  </a:cubicBezTo>
                  <a:cubicBezTo>
                    <a:pt x="11" y="12"/>
                    <a:pt x="12" y="10"/>
                    <a:pt x="12" y="9"/>
                  </a:cubicBezTo>
                  <a:close/>
                </a:path>
              </a:pathLst>
            </a:custGeom>
            <a:solidFill>
              <a:srgbClr val="E8B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715182A3-A44E-C04B-90D0-9A89C599DF20}"/>
                </a:ext>
              </a:extLst>
            </p:cNvPr>
            <p:cNvSpPr/>
            <p:nvPr/>
          </p:nvSpPr>
          <p:spPr bwMode="auto">
            <a:xfrm>
              <a:off x="5214938" y="4752975"/>
              <a:ext cx="55563" cy="57150"/>
            </a:xfrm>
            <a:custGeom>
              <a:avLst/>
              <a:gdLst>
                <a:gd name="T0" fmla="*/ 5 w 9"/>
                <a:gd name="T1" fmla="*/ 9 h 9"/>
                <a:gd name="T2" fmla="*/ 0 w 9"/>
                <a:gd name="T3" fmla="*/ 5 h 9"/>
                <a:gd name="T4" fmla="*/ 4 w 9"/>
                <a:gd name="T5" fmla="*/ 0 h 9"/>
                <a:gd name="T6" fmla="*/ 9 w 9"/>
                <a:gd name="T7" fmla="*/ 4 h 9"/>
                <a:gd name="T8" fmla="*/ 5 w 9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2" y="9"/>
                    <a:pt x="1" y="7"/>
                    <a:pt x="0" y="5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7" y="0"/>
                    <a:pt x="8" y="2"/>
                    <a:pt x="9" y="4"/>
                  </a:cubicBezTo>
                  <a:cubicBezTo>
                    <a:pt x="9" y="7"/>
                    <a:pt x="8" y="9"/>
                    <a:pt x="5" y="9"/>
                  </a:cubicBezTo>
                  <a:close/>
                </a:path>
              </a:pathLst>
            </a:custGeom>
            <a:solidFill>
              <a:srgbClr val="E1C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7">
              <a:extLst>
                <a:ext uri="{FF2B5EF4-FFF2-40B4-BE49-F238E27FC236}">
                  <a16:creationId xmlns:a16="http://schemas.microsoft.com/office/drawing/2014/main" id="{DED78E0F-0BFC-A7A6-B252-37F4E4C10E4C}"/>
                </a:ext>
              </a:extLst>
            </p:cNvPr>
            <p:cNvSpPr/>
            <p:nvPr/>
          </p:nvSpPr>
          <p:spPr bwMode="auto">
            <a:xfrm>
              <a:off x="3124200" y="4430713"/>
              <a:ext cx="61913" cy="84137"/>
            </a:xfrm>
            <a:custGeom>
              <a:avLst/>
              <a:gdLst>
                <a:gd name="T0" fmla="*/ 3 w 10"/>
                <a:gd name="T1" fmla="*/ 13 h 13"/>
                <a:gd name="T2" fmla="*/ 5 w 10"/>
                <a:gd name="T3" fmla="*/ 0 h 13"/>
                <a:gd name="T4" fmla="*/ 8 w 10"/>
                <a:gd name="T5" fmla="*/ 1 h 13"/>
                <a:gd name="T6" fmla="*/ 3 w 10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3">
                  <a:moveTo>
                    <a:pt x="3" y="13"/>
                  </a:moveTo>
                  <a:cubicBezTo>
                    <a:pt x="4" y="8"/>
                    <a:pt x="0" y="3"/>
                    <a:pt x="5" y="0"/>
                  </a:cubicBezTo>
                  <a:cubicBezTo>
                    <a:pt x="6" y="0"/>
                    <a:pt x="8" y="0"/>
                    <a:pt x="8" y="1"/>
                  </a:cubicBezTo>
                  <a:cubicBezTo>
                    <a:pt x="10" y="5"/>
                    <a:pt x="10" y="10"/>
                    <a:pt x="3" y="13"/>
                  </a:cubicBezTo>
                  <a:close/>
                </a:path>
              </a:pathLst>
            </a:custGeom>
            <a:solidFill>
              <a:srgbClr val="E2C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8">
              <a:extLst>
                <a:ext uri="{FF2B5EF4-FFF2-40B4-BE49-F238E27FC236}">
                  <a16:creationId xmlns:a16="http://schemas.microsoft.com/office/drawing/2014/main" id="{1DFD2972-CFF5-2FAB-5E51-ED1AEB7716E7}"/>
                </a:ext>
              </a:extLst>
            </p:cNvPr>
            <p:cNvSpPr/>
            <p:nvPr/>
          </p:nvSpPr>
          <p:spPr bwMode="auto">
            <a:xfrm>
              <a:off x="3073400" y="4624388"/>
              <a:ext cx="50800" cy="50800"/>
            </a:xfrm>
            <a:custGeom>
              <a:avLst/>
              <a:gdLst>
                <a:gd name="T0" fmla="*/ 3 w 8"/>
                <a:gd name="T1" fmla="*/ 1 h 8"/>
                <a:gd name="T2" fmla="*/ 7 w 8"/>
                <a:gd name="T3" fmla="*/ 5 h 8"/>
                <a:gd name="T4" fmla="*/ 4 w 8"/>
                <a:gd name="T5" fmla="*/ 7 h 8"/>
                <a:gd name="T6" fmla="*/ 0 w 8"/>
                <a:gd name="T7" fmla="*/ 3 h 8"/>
                <a:gd name="T8" fmla="*/ 3 w 8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3" y="1"/>
                  </a:moveTo>
                  <a:cubicBezTo>
                    <a:pt x="5" y="1"/>
                    <a:pt x="8" y="2"/>
                    <a:pt x="7" y="5"/>
                  </a:cubicBezTo>
                  <a:cubicBezTo>
                    <a:pt x="7" y="7"/>
                    <a:pt x="6" y="8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E2C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9">
              <a:extLst>
                <a:ext uri="{FF2B5EF4-FFF2-40B4-BE49-F238E27FC236}">
                  <a16:creationId xmlns:a16="http://schemas.microsoft.com/office/drawing/2014/main" id="{413006B2-C75A-5562-D3F4-55785C9D6234}"/>
                </a:ext>
              </a:extLst>
            </p:cNvPr>
            <p:cNvSpPr/>
            <p:nvPr/>
          </p:nvSpPr>
          <p:spPr bwMode="auto">
            <a:xfrm>
              <a:off x="4521200" y="5164137"/>
              <a:ext cx="598488" cy="276225"/>
            </a:xfrm>
            <a:custGeom>
              <a:avLst/>
              <a:gdLst>
                <a:gd name="T0" fmla="*/ 86 w 95"/>
                <a:gd name="T1" fmla="*/ 43 h 43"/>
                <a:gd name="T2" fmla="*/ 76 w 95"/>
                <a:gd name="T3" fmla="*/ 40 h 43"/>
                <a:gd name="T4" fmla="*/ 65 w 95"/>
                <a:gd name="T5" fmla="*/ 31 h 43"/>
                <a:gd name="T6" fmla="*/ 61 w 95"/>
                <a:gd name="T7" fmla="*/ 20 h 43"/>
                <a:gd name="T8" fmla="*/ 49 w 95"/>
                <a:gd name="T9" fmla="*/ 18 h 43"/>
                <a:gd name="T10" fmla="*/ 29 w 95"/>
                <a:gd name="T11" fmla="*/ 22 h 43"/>
                <a:gd name="T12" fmla="*/ 15 w 95"/>
                <a:gd name="T13" fmla="*/ 23 h 43"/>
                <a:gd name="T14" fmla="*/ 1 w 95"/>
                <a:gd name="T15" fmla="*/ 17 h 43"/>
                <a:gd name="T16" fmla="*/ 12 w 95"/>
                <a:gd name="T17" fmla="*/ 8 h 43"/>
                <a:gd name="T18" fmla="*/ 54 w 95"/>
                <a:gd name="T19" fmla="*/ 5 h 43"/>
                <a:gd name="T20" fmla="*/ 61 w 95"/>
                <a:gd name="T21" fmla="*/ 8 h 43"/>
                <a:gd name="T22" fmla="*/ 81 w 95"/>
                <a:gd name="T23" fmla="*/ 23 h 43"/>
                <a:gd name="T24" fmla="*/ 86 w 95"/>
                <a:gd name="T2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5" h="43">
                  <a:moveTo>
                    <a:pt x="86" y="43"/>
                  </a:moveTo>
                  <a:cubicBezTo>
                    <a:pt x="83" y="41"/>
                    <a:pt x="80" y="40"/>
                    <a:pt x="76" y="40"/>
                  </a:cubicBezTo>
                  <a:cubicBezTo>
                    <a:pt x="70" y="40"/>
                    <a:pt x="67" y="37"/>
                    <a:pt x="65" y="31"/>
                  </a:cubicBezTo>
                  <a:cubicBezTo>
                    <a:pt x="65" y="27"/>
                    <a:pt x="63" y="24"/>
                    <a:pt x="61" y="20"/>
                  </a:cubicBezTo>
                  <a:cubicBezTo>
                    <a:pt x="58" y="14"/>
                    <a:pt x="55" y="12"/>
                    <a:pt x="49" y="18"/>
                  </a:cubicBezTo>
                  <a:cubicBezTo>
                    <a:pt x="44" y="22"/>
                    <a:pt x="37" y="25"/>
                    <a:pt x="29" y="22"/>
                  </a:cubicBezTo>
                  <a:cubicBezTo>
                    <a:pt x="25" y="21"/>
                    <a:pt x="20" y="22"/>
                    <a:pt x="15" y="23"/>
                  </a:cubicBezTo>
                  <a:cubicBezTo>
                    <a:pt x="9" y="25"/>
                    <a:pt x="3" y="23"/>
                    <a:pt x="1" y="17"/>
                  </a:cubicBezTo>
                  <a:cubicBezTo>
                    <a:pt x="0" y="10"/>
                    <a:pt x="7" y="8"/>
                    <a:pt x="12" y="8"/>
                  </a:cubicBezTo>
                  <a:cubicBezTo>
                    <a:pt x="26" y="8"/>
                    <a:pt x="40" y="0"/>
                    <a:pt x="54" y="5"/>
                  </a:cubicBezTo>
                  <a:cubicBezTo>
                    <a:pt x="57" y="6"/>
                    <a:pt x="60" y="5"/>
                    <a:pt x="61" y="8"/>
                  </a:cubicBezTo>
                  <a:cubicBezTo>
                    <a:pt x="66" y="16"/>
                    <a:pt x="74" y="19"/>
                    <a:pt x="81" y="23"/>
                  </a:cubicBezTo>
                  <a:cubicBezTo>
                    <a:pt x="95" y="30"/>
                    <a:pt x="95" y="31"/>
                    <a:pt x="86" y="43"/>
                  </a:cubicBezTo>
                  <a:close/>
                </a:path>
              </a:pathLst>
            </a:custGeom>
            <a:solidFill>
              <a:srgbClr val="F7B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0">
              <a:extLst>
                <a:ext uri="{FF2B5EF4-FFF2-40B4-BE49-F238E27FC236}">
                  <a16:creationId xmlns:a16="http://schemas.microsoft.com/office/drawing/2014/main" id="{26301A3C-074A-DA03-300C-C1B4FD34E618}"/>
                </a:ext>
              </a:extLst>
            </p:cNvPr>
            <p:cNvSpPr/>
            <p:nvPr/>
          </p:nvSpPr>
          <p:spPr bwMode="auto">
            <a:xfrm>
              <a:off x="3111500" y="6919912"/>
              <a:ext cx="74613" cy="95250"/>
            </a:xfrm>
            <a:custGeom>
              <a:avLst/>
              <a:gdLst>
                <a:gd name="T0" fmla="*/ 5 w 12"/>
                <a:gd name="T1" fmla="*/ 15 h 15"/>
                <a:gd name="T2" fmla="*/ 0 w 12"/>
                <a:gd name="T3" fmla="*/ 9 h 15"/>
                <a:gd name="T4" fmla="*/ 7 w 12"/>
                <a:gd name="T5" fmla="*/ 1 h 15"/>
                <a:gd name="T6" fmla="*/ 11 w 12"/>
                <a:gd name="T7" fmla="*/ 5 h 15"/>
                <a:gd name="T8" fmla="*/ 5 w 12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5" y="15"/>
                  </a:moveTo>
                  <a:cubicBezTo>
                    <a:pt x="1" y="14"/>
                    <a:pt x="0" y="12"/>
                    <a:pt x="0" y="9"/>
                  </a:cubicBezTo>
                  <a:cubicBezTo>
                    <a:pt x="0" y="5"/>
                    <a:pt x="3" y="3"/>
                    <a:pt x="7" y="1"/>
                  </a:cubicBezTo>
                  <a:cubicBezTo>
                    <a:pt x="10" y="0"/>
                    <a:pt x="11" y="3"/>
                    <a:pt x="11" y="5"/>
                  </a:cubicBezTo>
                  <a:cubicBezTo>
                    <a:pt x="12" y="10"/>
                    <a:pt x="9" y="13"/>
                    <a:pt x="5" y="15"/>
                  </a:cubicBezTo>
                  <a:close/>
                </a:path>
              </a:pathLst>
            </a:custGeom>
            <a:solidFill>
              <a:srgbClr val="E8B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rupo 59">
            <a:extLst>
              <a:ext uri="{FF2B5EF4-FFF2-40B4-BE49-F238E27FC236}">
                <a16:creationId xmlns:a16="http://schemas.microsoft.com/office/drawing/2014/main" id="{988422B7-5603-507F-60DA-A666BDB99D35}"/>
              </a:ext>
            </a:extLst>
          </p:cNvPr>
          <p:cNvGrpSpPr/>
          <p:nvPr/>
        </p:nvGrpSpPr>
        <p:grpSpPr>
          <a:xfrm>
            <a:off x="2317750" y="1058863"/>
            <a:ext cx="4513263" cy="4089400"/>
            <a:chOff x="2317750" y="1058863"/>
            <a:chExt cx="4513263" cy="4089400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4F47D59E-ED83-2ED5-6CEC-D37AEE65E1C9}"/>
                </a:ext>
              </a:extLst>
            </p:cNvPr>
            <p:cNvSpPr/>
            <p:nvPr/>
          </p:nvSpPr>
          <p:spPr bwMode="auto">
            <a:xfrm>
              <a:off x="2744788" y="1354138"/>
              <a:ext cx="1524000" cy="1547813"/>
            </a:xfrm>
            <a:custGeom>
              <a:avLst/>
              <a:gdLst>
                <a:gd name="T0" fmla="*/ 16 w 299"/>
                <a:gd name="T1" fmla="*/ 80 h 304"/>
                <a:gd name="T2" fmla="*/ 66 w 299"/>
                <a:gd name="T3" fmla="*/ 48 h 304"/>
                <a:gd name="T4" fmla="*/ 95 w 299"/>
                <a:gd name="T5" fmla="*/ 55 h 304"/>
                <a:gd name="T6" fmla="*/ 106 w 299"/>
                <a:gd name="T7" fmla="*/ 54 h 304"/>
                <a:gd name="T8" fmla="*/ 151 w 299"/>
                <a:gd name="T9" fmla="*/ 29 h 304"/>
                <a:gd name="T10" fmla="*/ 181 w 299"/>
                <a:gd name="T11" fmla="*/ 33 h 304"/>
                <a:gd name="T12" fmla="*/ 187 w 299"/>
                <a:gd name="T13" fmla="*/ 38 h 304"/>
                <a:gd name="T14" fmla="*/ 202 w 299"/>
                <a:gd name="T15" fmla="*/ 25 h 304"/>
                <a:gd name="T16" fmla="*/ 200 w 299"/>
                <a:gd name="T17" fmla="*/ 15 h 304"/>
                <a:gd name="T18" fmla="*/ 229 w 299"/>
                <a:gd name="T19" fmla="*/ 11 h 304"/>
                <a:gd name="T20" fmla="*/ 243 w 299"/>
                <a:gd name="T21" fmla="*/ 8 h 304"/>
                <a:gd name="T22" fmla="*/ 274 w 299"/>
                <a:gd name="T23" fmla="*/ 8 h 304"/>
                <a:gd name="T24" fmla="*/ 236 w 299"/>
                <a:gd name="T25" fmla="*/ 25 h 304"/>
                <a:gd name="T26" fmla="*/ 246 w 299"/>
                <a:gd name="T27" fmla="*/ 52 h 304"/>
                <a:gd name="T28" fmla="*/ 280 w 299"/>
                <a:gd name="T29" fmla="*/ 77 h 304"/>
                <a:gd name="T30" fmla="*/ 296 w 299"/>
                <a:gd name="T31" fmla="*/ 92 h 304"/>
                <a:gd name="T32" fmla="*/ 291 w 299"/>
                <a:gd name="T33" fmla="*/ 107 h 304"/>
                <a:gd name="T34" fmla="*/ 272 w 299"/>
                <a:gd name="T35" fmla="*/ 108 h 304"/>
                <a:gd name="T36" fmla="*/ 264 w 299"/>
                <a:gd name="T37" fmla="*/ 121 h 304"/>
                <a:gd name="T38" fmla="*/ 261 w 299"/>
                <a:gd name="T39" fmla="*/ 143 h 304"/>
                <a:gd name="T40" fmla="*/ 249 w 299"/>
                <a:gd name="T41" fmla="*/ 158 h 304"/>
                <a:gd name="T42" fmla="*/ 227 w 299"/>
                <a:gd name="T43" fmla="*/ 172 h 304"/>
                <a:gd name="T44" fmla="*/ 212 w 299"/>
                <a:gd name="T45" fmla="*/ 186 h 304"/>
                <a:gd name="T46" fmla="*/ 173 w 299"/>
                <a:gd name="T47" fmla="*/ 183 h 304"/>
                <a:gd name="T48" fmla="*/ 172 w 299"/>
                <a:gd name="T49" fmla="*/ 183 h 304"/>
                <a:gd name="T50" fmla="*/ 152 w 299"/>
                <a:gd name="T51" fmla="*/ 191 h 304"/>
                <a:gd name="T52" fmla="*/ 136 w 299"/>
                <a:gd name="T53" fmla="*/ 207 h 304"/>
                <a:gd name="T54" fmla="*/ 134 w 299"/>
                <a:gd name="T55" fmla="*/ 237 h 304"/>
                <a:gd name="T56" fmla="*/ 137 w 299"/>
                <a:gd name="T57" fmla="*/ 258 h 304"/>
                <a:gd name="T58" fmla="*/ 121 w 299"/>
                <a:gd name="T59" fmla="*/ 254 h 304"/>
                <a:gd name="T60" fmla="*/ 81 w 299"/>
                <a:gd name="T61" fmla="*/ 260 h 304"/>
                <a:gd name="T62" fmla="*/ 74 w 299"/>
                <a:gd name="T63" fmla="*/ 206 h 304"/>
                <a:gd name="T64" fmla="*/ 69 w 299"/>
                <a:gd name="T65" fmla="*/ 201 h 304"/>
                <a:gd name="T66" fmla="*/ 69 w 299"/>
                <a:gd name="T67" fmla="*/ 236 h 304"/>
                <a:gd name="T68" fmla="*/ 66 w 299"/>
                <a:gd name="T69" fmla="*/ 252 h 304"/>
                <a:gd name="T70" fmla="*/ 71 w 299"/>
                <a:gd name="T71" fmla="*/ 270 h 304"/>
                <a:gd name="T72" fmla="*/ 69 w 299"/>
                <a:gd name="T73" fmla="*/ 299 h 304"/>
                <a:gd name="T74" fmla="*/ 53 w 299"/>
                <a:gd name="T75" fmla="*/ 296 h 304"/>
                <a:gd name="T76" fmla="*/ 44 w 299"/>
                <a:gd name="T77" fmla="*/ 302 h 304"/>
                <a:gd name="T78" fmla="*/ 45 w 299"/>
                <a:gd name="T79" fmla="*/ 293 h 304"/>
                <a:gd name="T80" fmla="*/ 37 w 299"/>
                <a:gd name="T81" fmla="*/ 276 h 304"/>
                <a:gd name="T82" fmla="*/ 16 w 299"/>
                <a:gd name="T83" fmla="*/ 260 h 304"/>
                <a:gd name="T84" fmla="*/ 17 w 299"/>
                <a:gd name="T85" fmla="*/ 243 h 304"/>
                <a:gd name="T86" fmla="*/ 14 w 299"/>
                <a:gd name="T87" fmla="*/ 229 h 304"/>
                <a:gd name="T88" fmla="*/ 4 w 299"/>
                <a:gd name="T89" fmla="*/ 194 h 304"/>
                <a:gd name="T90" fmla="*/ 9 w 299"/>
                <a:gd name="T91" fmla="*/ 148 h 304"/>
                <a:gd name="T92" fmla="*/ 6 w 299"/>
                <a:gd name="T93" fmla="*/ 123 h 304"/>
                <a:gd name="T94" fmla="*/ 12 w 299"/>
                <a:gd name="T95" fmla="*/ 8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9" h="304">
                  <a:moveTo>
                    <a:pt x="12" y="84"/>
                  </a:moveTo>
                  <a:cubicBezTo>
                    <a:pt x="13" y="82"/>
                    <a:pt x="15" y="81"/>
                    <a:pt x="16" y="80"/>
                  </a:cubicBezTo>
                  <a:cubicBezTo>
                    <a:pt x="20" y="69"/>
                    <a:pt x="31" y="66"/>
                    <a:pt x="40" y="63"/>
                  </a:cubicBezTo>
                  <a:cubicBezTo>
                    <a:pt x="49" y="59"/>
                    <a:pt x="57" y="52"/>
                    <a:pt x="66" y="48"/>
                  </a:cubicBezTo>
                  <a:cubicBezTo>
                    <a:pt x="73" y="46"/>
                    <a:pt x="80" y="45"/>
                    <a:pt x="87" y="47"/>
                  </a:cubicBezTo>
                  <a:cubicBezTo>
                    <a:pt x="91" y="47"/>
                    <a:pt x="94" y="50"/>
                    <a:pt x="95" y="55"/>
                  </a:cubicBezTo>
                  <a:cubicBezTo>
                    <a:pt x="96" y="59"/>
                    <a:pt x="98" y="60"/>
                    <a:pt x="101" y="57"/>
                  </a:cubicBezTo>
                  <a:cubicBezTo>
                    <a:pt x="103" y="56"/>
                    <a:pt x="105" y="55"/>
                    <a:pt x="106" y="54"/>
                  </a:cubicBezTo>
                  <a:cubicBezTo>
                    <a:pt x="113" y="44"/>
                    <a:pt x="124" y="39"/>
                    <a:pt x="136" y="37"/>
                  </a:cubicBezTo>
                  <a:cubicBezTo>
                    <a:pt x="141" y="35"/>
                    <a:pt x="146" y="32"/>
                    <a:pt x="151" y="29"/>
                  </a:cubicBezTo>
                  <a:cubicBezTo>
                    <a:pt x="158" y="26"/>
                    <a:pt x="166" y="26"/>
                    <a:pt x="173" y="26"/>
                  </a:cubicBezTo>
                  <a:cubicBezTo>
                    <a:pt x="177" y="27"/>
                    <a:pt x="179" y="30"/>
                    <a:pt x="181" y="33"/>
                  </a:cubicBezTo>
                  <a:cubicBezTo>
                    <a:pt x="182" y="37"/>
                    <a:pt x="183" y="42"/>
                    <a:pt x="188" y="44"/>
                  </a:cubicBezTo>
                  <a:cubicBezTo>
                    <a:pt x="190" y="41"/>
                    <a:pt x="187" y="40"/>
                    <a:pt x="187" y="38"/>
                  </a:cubicBezTo>
                  <a:cubicBezTo>
                    <a:pt x="187" y="33"/>
                    <a:pt x="187" y="30"/>
                    <a:pt x="193" y="32"/>
                  </a:cubicBezTo>
                  <a:cubicBezTo>
                    <a:pt x="199" y="33"/>
                    <a:pt x="198" y="26"/>
                    <a:pt x="202" y="25"/>
                  </a:cubicBezTo>
                  <a:cubicBezTo>
                    <a:pt x="204" y="24"/>
                    <a:pt x="202" y="21"/>
                    <a:pt x="201" y="20"/>
                  </a:cubicBezTo>
                  <a:cubicBezTo>
                    <a:pt x="199" y="18"/>
                    <a:pt x="199" y="17"/>
                    <a:pt x="200" y="15"/>
                  </a:cubicBezTo>
                  <a:cubicBezTo>
                    <a:pt x="203" y="13"/>
                    <a:pt x="207" y="10"/>
                    <a:pt x="210" y="12"/>
                  </a:cubicBezTo>
                  <a:cubicBezTo>
                    <a:pt x="217" y="15"/>
                    <a:pt x="223" y="8"/>
                    <a:pt x="229" y="11"/>
                  </a:cubicBezTo>
                  <a:cubicBezTo>
                    <a:pt x="230" y="11"/>
                    <a:pt x="231" y="10"/>
                    <a:pt x="231" y="10"/>
                  </a:cubicBezTo>
                  <a:cubicBezTo>
                    <a:pt x="234" y="0"/>
                    <a:pt x="239" y="5"/>
                    <a:pt x="243" y="8"/>
                  </a:cubicBezTo>
                  <a:cubicBezTo>
                    <a:pt x="247" y="10"/>
                    <a:pt x="251" y="10"/>
                    <a:pt x="255" y="10"/>
                  </a:cubicBezTo>
                  <a:cubicBezTo>
                    <a:pt x="262" y="8"/>
                    <a:pt x="268" y="9"/>
                    <a:pt x="274" y="8"/>
                  </a:cubicBezTo>
                  <a:cubicBezTo>
                    <a:pt x="275" y="14"/>
                    <a:pt x="271" y="14"/>
                    <a:pt x="268" y="14"/>
                  </a:cubicBezTo>
                  <a:cubicBezTo>
                    <a:pt x="256" y="15"/>
                    <a:pt x="246" y="20"/>
                    <a:pt x="236" y="25"/>
                  </a:cubicBezTo>
                  <a:cubicBezTo>
                    <a:pt x="228" y="30"/>
                    <a:pt x="226" y="37"/>
                    <a:pt x="231" y="45"/>
                  </a:cubicBezTo>
                  <a:cubicBezTo>
                    <a:pt x="235" y="53"/>
                    <a:pt x="238" y="54"/>
                    <a:pt x="246" y="52"/>
                  </a:cubicBezTo>
                  <a:cubicBezTo>
                    <a:pt x="250" y="52"/>
                    <a:pt x="253" y="53"/>
                    <a:pt x="255" y="56"/>
                  </a:cubicBezTo>
                  <a:cubicBezTo>
                    <a:pt x="263" y="64"/>
                    <a:pt x="270" y="72"/>
                    <a:pt x="280" y="77"/>
                  </a:cubicBezTo>
                  <a:cubicBezTo>
                    <a:pt x="283" y="78"/>
                    <a:pt x="285" y="82"/>
                    <a:pt x="286" y="84"/>
                  </a:cubicBezTo>
                  <a:cubicBezTo>
                    <a:pt x="289" y="88"/>
                    <a:pt x="294" y="88"/>
                    <a:pt x="296" y="92"/>
                  </a:cubicBezTo>
                  <a:cubicBezTo>
                    <a:pt x="299" y="97"/>
                    <a:pt x="291" y="98"/>
                    <a:pt x="291" y="103"/>
                  </a:cubicBezTo>
                  <a:cubicBezTo>
                    <a:pt x="291" y="104"/>
                    <a:pt x="292" y="106"/>
                    <a:pt x="291" y="107"/>
                  </a:cubicBezTo>
                  <a:cubicBezTo>
                    <a:pt x="285" y="109"/>
                    <a:pt x="280" y="110"/>
                    <a:pt x="274" y="110"/>
                  </a:cubicBezTo>
                  <a:cubicBezTo>
                    <a:pt x="273" y="110"/>
                    <a:pt x="272" y="109"/>
                    <a:pt x="272" y="108"/>
                  </a:cubicBezTo>
                  <a:cubicBezTo>
                    <a:pt x="272" y="109"/>
                    <a:pt x="273" y="110"/>
                    <a:pt x="273" y="111"/>
                  </a:cubicBezTo>
                  <a:cubicBezTo>
                    <a:pt x="271" y="115"/>
                    <a:pt x="267" y="118"/>
                    <a:pt x="264" y="121"/>
                  </a:cubicBezTo>
                  <a:cubicBezTo>
                    <a:pt x="260" y="124"/>
                    <a:pt x="257" y="128"/>
                    <a:pt x="261" y="133"/>
                  </a:cubicBezTo>
                  <a:cubicBezTo>
                    <a:pt x="263" y="136"/>
                    <a:pt x="263" y="139"/>
                    <a:pt x="261" y="143"/>
                  </a:cubicBezTo>
                  <a:cubicBezTo>
                    <a:pt x="260" y="145"/>
                    <a:pt x="258" y="148"/>
                    <a:pt x="258" y="150"/>
                  </a:cubicBezTo>
                  <a:cubicBezTo>
                    <a:pt x="257" y="156"/>
                    <a:pt x="254" y="158"/>
                    <a:pt x="249" y="158"/>
                  </a:cubicBezTo>
                  <a:cubicBezTo>
                    <a:pt x="244" y="158"/>
                    <a:pt x="240" y="159"/>
                    <a:pt x="239" y="165"/>
                  </a:cubicBezTo>
                  <a:cubicBezTo>
                    <a:pt x="237" y="170"/>
                    <a:pt x="234" y="173"/>
                    <a:pt x="227" y="172"/>
                  </a:cubicBezTo>
                  <a:cubicBezTo>
                    <a:pt x="231" y="177"/>
                    <a:pt x="234" y="181"/>
                    <a:pt x="228" y="186"/>
                  </a:cubicBezTo>
                  <a:cubicBezTo>
                    <a:pt x="224" y="190"/>
                    <a:pt x="217" y="191"/>
                    <a:pt x="212" y="186"/>
                  </a:cubicBezTo>
                  <a:cubicBezTo>
                    <a:pt x="207" y="181"/>
                    <a:pt x="202" y="181"/>
                    <a:pt x="196" y="183"/>
                  </a:cubicBezTo>
                  <a:cubicBezTo>
                    <a:pt x="188" y="185"/>
                    <a:pt x="180" y="184"/>
                    <a:pt x="173" y="183"/>
                  </a:cubicBezTo>
                  <a:cubicBezTo>
                    <a:pt x="170" y="181"/>
                    <a:pt x="172" y="178"/>
                    <a:pt x="169" y="175"/>
                  </a:cubicBezTo>
                  <a:cubicBezTo>
                    <a:pt x="169" y="179"/>
                    <a:pt x="172" y="180"/>
                    <a:pt x="172" y="183"/>
                  </a:cubicBezTo>
                  <a:cubicBezTo>
                    <a:pt x="171" y="185"/>
                    <a:pt x="169" y="186"/>
                    <a:pt x="167" y="186"/>
                  </a:cubicBezTo>
                  <a:cubicBezTo>
                    <a:pt x="161" y="186"/>
                    <a:pt x="156" y="188"/>
                    <a:pt x="152" y="191"/>
                  </a:cubicBezTo>
                  <a:cubicBezTo>
                    <a:pt x="151" y="192"/>
                    <a:pt x="151" y="192"/>
                    <a:pt x="150" y="192"/>
                  </a:cubicBezTo>
                  <a:cubicBezTo>
                    <a:pt x="141" y="193"/>
                    <a:pt x="139" y="200"/>
                    <a:pt x="136" y="207"/>
                  </a:cubicBezTo>
                  <a:cubicBezTo>
                    <a:pt x="134" y="215"/>
                    <a:pt x="130" y="222"/>
                    <a:pt x="134" y="230"/>
                  </a:cubicBezTo>
                  <a:cubicBezTo>
                    <a:pt x="135" y="232"/>
                    <a:pt x="135" y="235"/>
                    <a:pt x="134" y="237"/>
                  </a:cubicBezTo>
                  <a:cubicBezTo>
                    <a:pt x="133" y="242"/>
                    <a:pt x="131" y="246"/>
                    <a:pt x="137" y="250"/>
                  </a:cubicBezTo>
                  <a:cubicBezTo>
                    <a:pt x="140" y="251"/>
                    <a:pt x="139" y="255"/>
                    <a:pt x="137" y="258"/>
                  </a:cubicBezTo>
                  <a:cubicBezTo>
                    <a:pt x="135" y="260"/>
                    <a:pt x="132" y="260"/>
                    <a:pt x="129" y="257"/>
                  </a:cubicBezTo>
                  <a:cubicBezTo>
                    <a:pt x="127" y="254"/>
                    <a:pt x="124" y="254"/>
                    <a:pt x="121" y="254"/>
                  </a:cubicBezTo>
                  <a:cubicBezTo>
                    <a:pt x="113" y="255"/>
                    <a:pt x="106" y="254"/>
                    <a:pt x="98" y="254"/>
                  </a:cubicBezTo>
                  <a:cubicBezTo>
                    <a:pt x="91" y="253"/>
                    <a:pt x="85" y="253"/>
                    <a:pt x="81" y="260"/>
                  </a:cubicBezTo>
                  <a:cubicBezTo>
                    <a:pt x="78" y="265"/>
                    <a:pt x="76" y="261"/>
                    <a:pt x="75" y="258"/>
                  </a:cubicBezTo>
                  <a:cubicBezTo>
                    <a:pt x="67" y="241"/>
                    <a:pt x="67" y="223"/>
                    <a:pt x="74" y="206"/>
                  </a:cubicBezTo>
                  <a:cubicBezTo>
                    <a:pt x="75" y="204"/>
                    <a:pt x="77" y="202"/>
                    <a:pt x="76" y="201"/>
                  </a:cubicBezTo>
                  <a:cubicBezTo>
                    <a:pt x="74" y="198"/>
                    <a:pt x="71" y="201"/>
                    <a:pt x="69" y="201"/>
                  </a:cubicBezTo>
                  <a:cubicBezTo>
                    <a:pt x="72" y="203"/>
                    <a:pt x="74" y="206"/>
                    <a:pt x="73" y="210"/>
                  </a:cubicBezTo>
                  <a:cubicBezTo>
                    <a:pt x="69" y="218"/>
                    <a:pt x="69" y="227"/>
                    <a:pt x="69" y="236"/>
                  </a:cubicBezTo>
                  <a:cubicBezTo>
                    <a:pt x="70" y="240"/>
                    <a:pt x="68" y="242"/>
                    <a:pt x="65" y="244"/>
                  </a:cubicBezTo>
                  <a:cubicBezTo>
                    <a:pt x="60" y="247"/>
                    <a:pt x="61" y="250"/>
                    <a:pt x="66" y="252"/>
                  </a:cubicBezTo>
                  <a:cubicBezTo>
                    <a:pt x="72" y="254"/>
                    <a:pt x="74" y="257"/>
                    <a:pt x="71" y="263"/>
                  </a:cubicBezTo>
                  <a:cubicBezTo>
                    <a:pt x="70" y="265"/>
                    <a:pt x="70" y="267"/>
                    <a:pt x="71" y="270"/>
                  </a:cubicBezTo>
                  <a:cubicBezTo>
                    <a:pt x="74" y="277"/>
                    <a:pt x="71" y="284"/>
                    <a:pt x="72" y="292"/>
                  </a:cubicBezTo>
                  <a:cubicBezTo>
                    <a:pt x="72" y="294"/>
                    <a:pt x="71" y="297"/>
                    <a:pt x="69" y="299"/>
                  </a:cubicBezTo>
                  <a:cubicBezTo>
                    <a:pt x="66" y="302"/>
                    <a:pt x="63" y="302"/>
                    <a:pt x="61" y="298"/>
                  </a:cubicBezTo>
                  <a:cubicBezTo>
                    <a:pt x="59" y="292"/>
                    <a:pt x="57" y="292"/>
                    <a:pt x="53" y="296"/>
                  </a:cubicBezTo>
                  <a:cubicBezTo>
                    <a:pt x="52" y="298"/>
                    <a:pt x="51" y="300"/>
                    <a:pt x="49" y="301"/>
                  </a:cubicBezTo>
                  <a:cubicBezTo>
                    <a:pt x="48" y="302"/>
                    <a:pt x="46" y="304"/>
                    <a:pt x="44" y="302"/>
                  </a:cubicBezTo>
                  <a:cubicBezTo>
                    <a:pt x="42" y="301"/>
                    <a:pt x="43" y="299"/>
                    <a:pt x="43" y="297"/>
                  </a:cubicBezTo>
                  <a:cubicBezTo>
                    <a:pt x="44" y="296"/>
                    <a:pt x="45" y="294"/>
                    <a:pt x="45" y="293"/>
                  </a:cubicBezTo>
                  <a:cubicBezTo>
                    <a:pt x="47" y="290"/>
                    <a:pt x="47" y="288"/>
                    <a:pt x="42" y="287"/>
                  </a:cubicBezTo>
                  <a:cubicBezTo>
                    <a:pt x="37" y="285"/>
                    <a:pt x="34" y="283"/>
                    <a:pt x="37" y="276"/>
                  </a:cubicBezTo>
                  <a:cubicBezTo>
                    <a:pt x="39" y="272"/>
                    <a:pt x="32" y="264"/>
                    <a:pt x="27" y="262"/>
                  </a:cubicBezTo>
                  <a:cubicBezTo>
                    <a:pt x="23" y="260"/>
                    <a:pt x="20" y="260"/>
                    <a:pt x="16" y="260"/>
                  </a:cubicBezTo>
                  <a:cubicBezTo>
                    <a:pt x="8" y="260"/>
                    <a:pt x="2" y="249"/>
                    <a:pt x="5" y="242"/>
                  </a:cubicBezTo>
                  <a:cubicBezTo>
                    <a:pt x="7" y="238"/>
                    <a:pt x="10" y="238"/>
                    <a:pt x="17" y="243"/>
                  </a:cubicBezTo>
                  <a:cubicBezTo>
                    <a:pt x="15" y="240"/>
                    <a:pt x="15" y="237"/>
                    <a:pt x="16" y="235"/>
                  </a:cubicBezTo>
                  <a:cubicBezTo>
                    <a:pt x="16" y="232"/>
                    <a:pt x="17" y="230"/>
                    <a:pt x="14" y="229"/>
                  </a:cubicBezTo>
                  <a:cubicBezTo>
                    <a:pt x="8" y="227"/>
                    <a:pt x="9" y="222"/>
                    <a:pt x="9" y="218"/>
                  </a:cubicBezTo>
                  <a:cubicBezTo>
                    <a:pt x="10" y="209"/>
                    <a:pt x="10" y="201"/>
                    <a:pt x="4" y="194"/>
                  </a:cubicBezTo>
                  <a:cubicBezTo>
                    <a:pt x="2" y="191"/>
                    <a:pt x="0" y="185"/>
                    <a:pt x="3" y="181"/>
                  </a:cubicBezTo>
                  <a:cubicBezTo>
                    <a:pt x="10" y="171"/>
                    <a:pt x="7" y="159"/>
                    <a:pt x="9" y="148"/>
                  </a:cubicBezTo>
                  <a:cubicBezTo>
                    <a:pt x="9" y="147"/>
                    <a:pt x="9" y="146"/>
                    <a:pt x="9" y="145"/>
                  </a:cubicBezTo>
                  <a:cubicBezTo>
                    <a:pt x="14" y="137"/>
                    <a:pt x="9" y="130"/>
                    <a:pt x="6" y="123"/>
                  </a:cubicBezTo>
                  <a:cubicBezTo>
                    <a:pt x="2" y="114"/>
                    <a:pt x="2" y="106"/>
                    <a:pt x="7" y="98"/>
                  </a:cubicBezTo>
                  <a:cubicBezTo>
                    <a:pt x="10" y="93"/>
                    <a:pt x="12" y="89"/>
                    <a:pt x="12" y="84"/>
                  </a:cubicBezTo>
                  <a:close/>
                </a:path>
              </a:pathLst>
            </a:custGeom>
            <a:solidFill>
              <a:srgbClr val="F7C4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601E7EBE-817A-F9D6-E202-2D0B1A1245EF}"/>
                </a:ext>
              </a:extLst>
            </p:cNvPr>
            <p:cNvSpPr/>
            <p:nvPr/>
          </p:nvSpPr>
          <p:spPr bwMode="auto">
            <a:xfrm>
              <a:off x="3892550" y="1344613"/>
              <a:ext cx="2832100" cy="1898650"/>
            </a:xfrm>
            <a:custGeom>
              <a:avLst/>
              <a:gdLst>
                <a:gd name="T0" fmla="*/ 68 w 556"/>
                <a:gd name="T1" fmla="*/ 98 h 373"/>
                <a:gd name="T2" fmla="*/ 67 w 556"/>
                <a:gd name="T3" fmla="*/ 93 h 373"/>
                <a:gd name="T4" fmla="*/ 43 w 556"/>
                <a:gd name="T5" fmla="*/ 73 h 373"/>
                <a:gd name="T6" fmla="*/ 19 w 556"/>
                <a:gd name="T7" fmla="*/ 57 h 373"/>
                <a:gd name="T8" fmla="*/ 2 w 556"/>
                <a:gd name="T9" fmla="*/ 45 h 373"/>
                <a:gd name="T10" fmla="*/ 44 w 556"/>
                <a:gd name="T11" fmla="*/ 14 h 373"/>
                <a:gd name="T12" fmla="*/ 84 w 556"/>
                <a:gd name="T13" fmla="*/ 2 h 373"/>
                <a:gd name="T14" fmla="*/ 123 w 556"/>
                <a:gd name="T15" fmla="*/ 11 h 373"/>
                <a:gd name="T16" fmla="*/ 123 w 556"/>
                <a:gd name="T17" fmla="*/ 37 h 373"/>
                <a:gd name="T18" fmla="*/ 149 w 556"/>
                <a:gd name="T19" fmla="*/ 52 h 373"/>
                <a:gd name="T20" fmla="*/ 192 w 556"/>
                <a:gd name="T21" fmla="*/ 43 h 373"/>
                <a:gd name="T22" fmla="*/ 226 w 556"/>
                <a:gd name="T23" fmla="*/ 22 h 373"/>
                <a:gd name="T24" fmla="*/ 257 w 556"/>
                <a:gd name="T25" fmla="*/ 21 h 373"/>
                <a:gd name="T26" fmla="*/ 301 w 556"/>
                <a:gd name="T27" fmla="*/ 45 h 373"/>
                <a:gd name="T28" fmla="*/ 299 w 556"/>
                <a:gd name="T29" fmla="*/ 69 h 373"/>
                <a:gd name="T30" fmla="*/ 309 w 556"/>
                <a:gd name="T31" fmla="*/ 86 h 373"/>
                <a:gd name="T32" fmla="*/ 327 w 556"/>
                <a:gd name="T33" fmla="*/ 94 h 373"/>
                <a:gd name="T34" fmla="*/ 334 w 556"/>
                <a:gd name="T35" fmla="*/ 102 h 373"/>
                <a:gd name="T36" fmla="*/ 340 w 556"/>
                <a:gd name="T37" fmla="*/ 113 h 373"/>
                <a:gd name="T38" fmla="*/ 364 w 556"/>
                <a:gd name="T39" fmla="*/ 118 h 373"/>
                <a:gd name="T40" fmla="*/ 400 w 556"/>
                <a:gd name="T41" fmla="*/ 119 h 373"/>
                <a:gd name="T42" fmla="*/ 422 w 556"/>
                <a:gd name="T43" fmla="*/ 123 h 373"/>
                <a:gd name="T44" fmla="*/ 449 w 556"/>
                <a:gd name="T45" fmla="*/ 132 h 373"/>
                <a:gd name="T46" fmla="*/ 468 w 556"/>
                <a:gd name="T47" fmla="*/ 164 h 373"/>
                <a:gd name="T48" fmla="*/ 465 w 556"/>
                <a:gd name="T49" fmla="*/ 193 h 373"/>
                <a:gd name="T50" fmla="*/ 487 w 556"/>
                <a:gd name="T51" fmla="*/ 214 h 373"/>
                <a:gd name="T52" fmla="*/ 490 w 556"/>
                <a:gd name="T53" fmla="*/ 209 h 373"/>
                <a:gd name="T54" fmla="*/ 494 w 556"/>
                <a:gd name="T55" fmla="*/ 205 h 373"/>
                <a:gd name="T56" fmla="*/ 534 w 556"/>
                <a:gd name="T57" fmla="*/ 224 h 373"/>
                <a:gd name="T58" fmla="*/ 546 w 556"/>
                <a:gd name="T59" fmla="*/ 265 h 373"/>
                <a:gd name="T60" fmla="*/ 553 w 556"/>
                <a:gd name="T61" fmla="*/ 287 h 373"/>
                <a:gd name="T62" fmla="*/ 550 w 556"/>
                <a:gd name="T63" fmla="*/ 293 h 373"/>
                <a:gd name="T64" fmla="*/ 540 w 556"/>
                <a:gd name="T65" fmla="*/ 294 h 373"/>
                <a:gd name="T66" fmla="*/ 530 w 556"/>
                <a:gd name="T67" fmla="*/ 307 h 373"/>
                <a:gd name="T68" fmla="*/ 545 w 556"/>
                <a:gd name="T69" fmla="*/ 332 h 373"/>
                <a:gd name="T70" fmla="*/ 542 w 556"/>
                <a:gd name="T71" fmla="*/ 336 h 373"/>
                <a:gd name="T72" fmla="*/ 532 w 556"/>
                <a:gd name="T73" fmla="*/ 340 h 373"/>
                <a:gd name="T74" fmla="*/ 537 w 556"/>
                <a:gd name="T75" fmla="*/ 364 h 373"/>
                <a:gd name="T76" fmla="*/ 539 w 556"/>
                <a:gd name="T77" fmla="*/ 373 h 373"/>
                <a:gd name="T78" fmla="*/ 524 w 556"/>
                <a:gd name="T79" fmla="*/ 366 h 373"/>
                <a:gd name="T80" fmla="*/ 505 w 556"/>
                <a:gd name="T81" fmla="*/ 344 h 373"/>
                <a:gd name="T82" fmla="*/ 492 w 556"/>
                <a:gd name="T83" fmla="*/ 333 h 373"/>
                <a:gd name="T84" fmla="*/ 483 w 556"/>
                <a:gd name="T85" fmla="*/ 289 h 373"/>
                <a:gd name="T86" fmla="*/ 480 w 556"/>
                <a:gd name="T87" fmla="*/ 266 h 373"/>
                <a:gd name="T88" fmla="*/ 468 w 556"/>
                <a:gd name="T89" fmla="*/ 241 h 373"/>
                <a:gd name="T90" fmla="*/ 439 w 556"/>
                <a:gd name="T91" fmla="*/ 223 h 373"/>
                <a:gd name="T92" fmla="*/ 423 w 556"/>
                <a:gd name="T93" fmla="*/ 192 h 373"/>
                <a:gd name="T94" fmla="*/ 408 w 556"/>
                <a:gd name="T95" fmla="*/ 148 h 373"/>
                <a:gd name="T96" fmla="*/ 359 w 556"/>
                <a:gd name="T97" fmla="*/ 138 h 373"/>
                <a:gd name="T98" fmla="*/ 311 w 556"/>
                <a:gd name="T99" fmla="*/ 119 h 373"/>
                <a:gd name="T100" fmla="*/ 289 w 556"/>
                <a:gd name="T101" fmla="*/ 127 h 373"/>
                <a:gd name="T102" fmla="*/ 275 w 556"/>
                <a:gd name="T103" fmla="*/ 112 h 373"/>
                <a:gd name="T104" fmla="*/ 265 w 556"/>
                <a:gd name="T105" fmla="*/ 106 h 373"/>
                <a:gd name="T106" fmla="*/ 216 w 556"/>
                <a:gd name="T107" fmla="*/ 101 h 373"/>
                <a:gd name="T108" fmla="*/ 178 w 556"/>
                <a:gd name="T109" fmla="*/ 101 h 373"/>
                <a:gd name="T110" fmla="*/ 166 w 556"/>
                <a:gd name="T111" fmla="*/ 110 h 373"/>
                <a:gd name="T112" fmla="*/ 152 w 556"/>
                <a:gd name="T113" fmla="*/ 138 h 373"/>
                <a:gd name="T114" fmla="*/ 91 w 556"/>
                <a:gd name="T115" fmla="*/ 115 h 373"/>
                <a:gd name="T116" fmla="*/ 66 w 556"/>
                <a:gd name="T117" fmla="*/ 108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6" h="373">
                  <a:moveTo>
                    <a:pt x="66" y="108"/>
                  </a:moveTo>
                  <a:cubicBezTo>
                    <a:pt x="63" y="104"/>
                    <a:pt x="62" y="100"/>
                    <a:pt x="68" y="98"/>
                  </a:cubicBezTo>
                  <a:cubicBezTo>
                    <a:pt x="69" y="98"/>
                    <a:pt x="71" y="97"/>
                    <a:pt x="71" y="95"/>
                  </a:cubicBezTo>
                  <a:cubicBezTo>
                    <a:pt x="70" y="93"/>
                    <a:pt x="68" y="93"/>
                    <a:pt x="67" y="93"/>
                  </a:cubicBezTo>
                  <a:cubicBezTo>
                    <a:pt x="66" y="93"/>
                    <a:pt x="64" y="92"/>
                    <a:pt x="64" y="92"/>
                  </a:cubicBezTo>
                  <a:cubicBezTo>
                    <a:pt x="59" y="82"/>
                    <a:pt x="50" y="80"/>
                    <a:pt x="43" y="73"/>
                  </a:cubicBezTo>
                  <a:cubicBezTo>
                    <a:pt x="38" y="67"/>
                    <a:pt x="31" y="63"/>
                    <a:pt x="27" y="57"/>
                  </a:cubicBezTo>
                  <a:cubicBezTo>
                    <a:pt x="25" y="54"/>
                    <a:pt x="22" y="56"/>
                    <a:pt x="19" y="57"/>
                  </a:cubicBezTo>
                  <a:cubicBezTo>
                    <a:pt x="15" y="60"/>
                    <a:pt x="12" y="60"/>
                    <a:pt x="10" y="55"/>
                  </a:cubicBezTo>
                  <a:cubicBezTo>
                    <a:pt x="8" y="52"/>
                    <a:pt x="3" y="50"/>
                    <a:pt x="2" y="45"/>
                  </a:cubicBezTo>
                  <a:cubicBezTo>
                    <a:pt x="0" y="30"/>
                    <a:pt x="4" y="25"/>
                    <a:pt x="20" y="21"/>
                  </a:cubicBezTo>
                  <a:cubicBezTo>
                    <a:pt x="28" y="19"/>
                    <a:pt x="35" y="14"/>
                    <a:pt x="44" y="14"/>
                  </a:cubicBezTo>
                  <a:cubicBezTo>
                    <a:pt x="46" y="14"/>
                    <a:pt x="49" y="14"/>
                    <a:pt x="49" y="10"/>
                  </a:cubicBezTo>
                  <a:cubicBezTo>
                    <a:pt x="61" y="7"/>
                    <a:pt x="72" y="3"/>
                    <a:pt x="84" y="2"/>
                  </a:cubicBezTo>
                  <a:cubicBezTo>
                    <a:pt x="91" y="0"/>
                    <a:pt x="99" y="0"/>
                    <a:pt x="104" y="4"/>
                  </a:cubicBezTo>
                  <a:cubicBezTo>
                    <a:pt x="110" y="8"/>
                    <a:pt x="115" y="12"/>
                    <a:pt x="123" y="11"/>
                  </a:cubicBezTo>
                  <a:cubicBezTo>
                    <a:pt x="127" y="11"/>
                    <a:pt x="129" y="17"/>
                    <a:pt x="127" y="21"/>
                  </a:cubicBezTo>
                  <a:cubicBezTo>
                    <a:pt x="124" y="26"/>
                    <a:pt x="125" y="32"/>
                    <a:pt x="123" y="37"/>
                  </a:cubicBezTo>
                  <a:cubicBezTo>
                    <a:pt x="122" y="43"/>
                    <a:pt x="127" y="46"/>
                    <a:pt x="131" y="49"/>
                  </a:cubicBezTo>
                  <a:cubicBezTo>
                    <a:pt x="136" y="53"/>
                    <a:pt x="140" y="61"/>
                    <a:pt x="149" y="52"/>
                  </a:cubicBezTo>
                  <a:cubicBezTo>
                    <a:pt x="153" y="49"/>
                    <a:pt x="161" y="50"/>
                    <a:pt x="167" y="50"/>
                  </a:cubicBezTo>
                  <a:cubicBezTo>
                    <a:pt x="176" y="49"/>
                    <a:pt x="185" y="49"/>
                    <a:pt x="192" y="43"/>
                  </a:cubicBezTo>
                  <a:cubicBezTo>
                    <a:pt x="193" y="43"/>
                    <a:pt x="193" y="42"/>
                    <a:pt x="194" y="42"/>
                  </a:cubicBezTo>
                  <a:cubicBezTo>
                    <a:pt x="209" y="43"/>
                    <a:pt x="216" y="31"/>
                    <a:pt x="226" y="22"/>
                  </a:cubicBezTo>
                  <a:cubicBezTo>
                    <a:pt x="229" y="19"/>
                    <a:pt x="233" y="18"/>
                    <a:pt x="235" y="20"/>
                  </a:cubicBezTo>
                  <a:cubicBezTo>
                    <a:pt x="243" y="26"/>
                    <a:pt x="250" y="21"/>
                    <a:pt x="257" y="21"/>
                  </a:cubicBezTo>
                  <a:cubicBezTo>
                    <a:pt x="264" y="20"/>
                    <a:pt x="272" y="20"/>
                    <a:pt x="278" y="24"/>
                  </a:cubicBezTo>
                  <a:cubicBezTo>
                    <a:pt x="286" y="29"/>
                    <a:pt x="294" y="38"/>
                    <a:pt x="301" y="45"/>
                  </a:cubicBezTo>
                  <a:cubicBezTo>
                    <a:pt x="303" y="47"/>
                    <a:pt x="304" y="51"/>
                    <a:pt x="300" y="54"/>
                  </a:cubicBezTo>
                  <a:cubicBezTo>
                    <a:pt x="295" y="58"/>
                    <a:pt x="294" y="64"/>
                    <a:pt x="299" y="69"/>
                  </a:cubicBezTo>
                  <a:cubicBezTo>
                    <a:pt x="302" y="72"/>
                    <a:pt x="304" y="74"/>
                    <a:pt x="303" y="78"/>
                  </a:cubicBezTo>
                  <a:cubicBezTo>
                    <a:pt x="301" y="83"/>
                    <a:pt x="304" y="85"/>
                    <a:pt x="309" y="86"/>
                  </a:cubicBezTo>
                  <a:cubicBezTo>
                    <a:pt x="311" y="86"/>
                    <a:pt x="313" y="86"/>
                    <a:pt x="315" y="86"/>
                  </a:cubicBezTo>
                  <a:cubicBezTo>
                    <a:pt x="322" y="86"/>
                    <a:pt x="326" y="87"/>
                    <a:pt x="327" y="94"/>
                  </a:cubicBezTo>
                  <a:cubicBezTo>
                    <a:pt x="327" y="97"/>
                    <a:pt x="328" y="99"/>
                    <a:pt x="329" y="101"/>
                  </a:cubicBezTo>
                  <a:cubicBezTo>
                    <a:pt x="330" y="104"/>
                    <a:pt x="331" y="105"/>
                    <a:pt x="334" y="102"/>
                  </a:cubicBezTo>
                  <a:cubicBezTo>
                    <a:pt x="339" y="99"/>
                    <a:pt x="342" y="101"/>
                    <a:pt x="344" y="105"/>
                  </a:cubicBezTo>
                  <a:cubicBezTo>
                    <a:pt x="347" y="109"/>
                    <a:pt x="344" y="112"/>
                    <a:pt x="340" y="113"/>
                  </a:cubicBezTo>
                  <a:cubicBezTo>
                    <a:pt x="334" y="114"/>
                    <a:pt x="334" y="117"/>
                    <a:pt x="338" y="121"/>
                  </a:cubicBezTo>
                  <a:cubicBezTo>
                    <a:pt x="347" y="130"/>
                    <a:pt x="357" y="129"/>
                    <a:pt x="364" y="118"/>
                  </a:cubicBezTo>
                  <a:cubicBezTo>
                    <a:pt x="366" y="114"/>
                    <a:pt x="369" y="113"/>
                    <a:pt x="372" y="115"/>
                  </a:cubicBezTo>
                  <a:cubicBezTo>
                    <a:pt x="381" y="121"/>
                    <a:pt x="390" y="118"/>
                    <a:pt x="400" y="119"/>
                  </a:cubicBezTo>
                  <a:cubicBezTo>
                    <a:pt x="405" y="119"/>
                    <a:pt x="411" y="118"/>
                    <a:pt x="415" y="122"/>
                  </a:cubicBezTo>
                  <a:cubicBezTo>
                    <a:pt x="417" y="124"/>
                    <a:pt x="420" y="124"/>
                    <a:pt x="422" y="123"/>
                  </a:cubicBezTo>
                  <a:cubicBezTo>
                    <a:pt x="429" y="122"/>
                    <a:pt x="435" y="125"/>
                    <a:pt x="440" y="129"/>
                  </a:cubicBezTo>
                  <a:cubicBezTo>
                    <a:pt x="443" y="132"/>
                    <a:pt x="446" y="132"/>
                    <a:pt x="449" y="132"/>
                  </a:cubicBezTo>
                  <a:cubicBezTo>
                    <a:pt x="456" y="133"/>
                    <a:pt x="460" y="135"/>
                    <a:pt x="461" y="143"/>
                  </a:cubicBezTo>
                  <a:cubicBezTo>
                    <a:pt x="462" y="150"/>
                    <a:pt x="464" y="158"/>
                    <a:pt x="468" y="164"/>
                  </a:cubicBezTo>
                  <a:cubicBezTo>
                    <a:pt x="472" y="170"/>
                    <a:pt x="471" y="175"/>
                    <a:pt x="468" y="180"/>
                  </a:cubicBezTo>
                  <a:cubicBezTo>
                    <a:pt x="466" y="185"/>
                    <a:pt x="464" y="190"/>
                    <a:pt x="465" y="193"/>
                  </a:cubicBezTo>
                  <a:cubicBezTo>
                    <a:pt x="468" y="199"/>
                    <a:pt x="470" y="206"/>
                    <a:pt x="474" y="212"/>
                  </a:cubicBezTo>
                  <a:cubicBezTo>
                    <a:pt x="477" y="215"/>
                    <a:pt x="483" y="213"/>
                    <a:pt x="487" y="214"/>
                  </a:cubicBezTo>
                  <a:cubicBezTo>
                    <a:pt x="489" y="214"/>
                    <a:pt x="490" y="214"/>
                    <a:pt x="492" y="214"/>
                  </a:cubicBezTo>
                  <a:cubicBezTo>
                    <a:pt x="493" y="211"/>
                    <a:pt x="491" y="210"/>
                    <a:pt x="490" y="209"/>
                  </a:cubicBezTo>
                  <a:cubicBezTo>
                    <a:pt x="490" y="207"/>
                    <a:pt x="489" y="206"/>
                    <a:pt x="490" y="205"/>
                  </a:cubicBezTo>
                  <a:cubicBezTo>
                    <a:pt x="491" y="205"/>
                    <a:pt x="493" y="205"/>
                    <a:pt x="494" y="205"/>
                  </a:cubicBezTo>
                  <a:cubicBezTo>
                    <a:pt x="500" y="214"/>
                    <a:pt x="509" y="211"/>
                    <a:pt x="518" y="212"/>
                  </a:cubicBezTo>
                  <a:cubicBezTo>
                    <a:pt x="529" y="213"/>
                    <a:pt x="530" y="213"/>
                    <a:pt x="534" y="224"/>
                  </a:cubicBezTo>
                  <a:cubicBezTo>
                    <a:pt x="539" y="234"/>
                    <a:pt x="546" y="243"/>
                    <a:pt x="548" y="255"/>
                  </a:cubicBezTo>
                  <a:cubicBezTo>
                    <a:pt x="549" y="259"/>
                    <a:pt x="550" y="262"/>
                    <a:pt x="546" y="265"/>
                  </a:cubicBezTo>
                  <a:cubicBezTo>
                    <a:pt x="544" y="267"/>
                    <a:pt x="545" y="269"/>
                    <a:pt x="546" y="271"/>
                  </a:cubicBezTo>
                  <a:cubicBezTo>
                    <a:pt x="548" y="277"/>
                    <a:pt x="549" y="282"/>
                    <a:pt x="553" y="287"/>
                  </a:cubicBezTo>
                  <a:cubicBezTo>
                    <a:pt x="555" y="288"/>
                    <a:pt x="556" y="290"/>
                    <a:pt x="554" y="291"/>
                  </a:cubicBezTo>
                  <a:cubicBezTo>
                    <a:pt x="553" y="293"/>
                    <a:pt x="552" y="294"/>
                    <a:pt x="550" y="293"/>
                  </a:cubicBezTo>
                  <a:cubicBezTo>
                    <a:pt x="544" y="290"/>
                    <a:pt x="543" y="295"/>
                    <a:pt x="542" y="299"/>
                  </a:cubicBezTo>
                  <a:cubicBezTo>
                    <a:pt x="539" y="298"/>
                    <a:pt x="540" y="296"/>
                    <a:pt x="540" y="294"/>
                  </a:cubicBezTo>
                  <a:cubicBezTo>
                    <a:pt x="539" y="290"/>
                    <a:pt x="536" y="289"/>
                    <a:pt x="533" y="292"/>
                  </a:cubicBezTo>
                  <a:cubicBezTo>
                    <a:pt x="529" y="297"/>
                    <a:pt x="521" y="301"/>
                    <a:pt x="530" y="307"/>
                  </a:cubicBezTo>
                  <a:cubicBezTo>
                    <a:pt x="531" y="308"/>
                    <a:pt x="531" y="309"/>
                    <a:pt x="531" y="309"/>
                  </a:cubicBezTo>
                  <a:cubicBezTo>
                    <a:pt x="529" y="321"/>
                    <a:pt x="540" y="325"/>
                    <a:pt x="545" y="332"/>
                  </a:cubicBezTo>
                  <a:cubicBezTo>
                    <a:pt x="546" y="333"/>
                    <a:pt x="548" y="334"/>
                    <a:pt x="546" y="336"/>
                  </a:cubicBezTo>
                  <a:cubicBezTo>
                    <a:pt x="545" y="338"/>
                    <a:pt x="543" y="336"/>
                    <a:pt x="542" y="336"/>
                  </a:cubicBezTo>
                  <a:cubicBezTo>
                    <a:pt x="538" y="333"/>
                    <a:pt x="537" y="329"/>
                    <a:pt x="534" y="325"/>
                  </a:cubicBezTo>
                  <a:cubicBezTo>
                    <a:pt x="530" y="330"/>
                    <a:pt x="530" y="336"/>
                    <a:pt x="532" y="340"/>
                  </a:cubicBezTo>
                  <a:cubicBezTo>
                    <a:pt x="534" y="346"/>
                    <a:pt x="533" y="350"/>
                    <a:pt x="531" y="355"/>
                  </a:cubicBezTo>
                  <a:cubicBezTo>
                    <a:pt x="528" y="363"/>
                    <a:pt x="529" y="364"/>
                    <a:pt x="537" y="364"/>
                  </a:cubicBezTo>
                  <a:cubicBezTo>
                    <a:pt x="539" y="364"/>
                    <a:pt x="541" y="365"/>
                    <a:pt x="541" y="367"/>
                  </a:cubicBezTo>
                  <a:cubicBezTo>
                    <a:pt x="542" y="370"/>
                    <a:pt x="541" y="372"/>
                    <a:pt x="539" y="373"/>
                  </a:cubicBezTo>
                  <a:cubicBezTo>
                    <a:pt x="536" y="372"/>
                    <a:pt x="533" y="369"/>
                    <a:pt x="529" y="371"/>
                  </a:cubicBezTo>
                  <a:cubicBezTo>
                    <a:pt x="525" y="372"/>
                    <a:pt x="524" y="370"/>
                    <a:pt x="524" y="366"/>
                  </a:cubicBezTo>
                  <a:cubicBezTo>
                    <a:pt x="524" y="360"/>
                    <a:pt x="520" y="357"/>
                    <a:pt x="515" y="355"/>
                  </a:cubicBezTo>
                  <a:cubicBezTo>
                    <a:pt x="509" y="354"/>
                    <a:pt x="505" y="350"/>
                    <a:pt x="505" y="344"/>
                  </a:cubicBezTo>
                  <a:cubicBezTo>
                    <a:pt x="505" y="340"/>
                    <a:pt x="503" y="338"/>
                    <a:pt x="499" y="337"/>
                  </a:cubicBezTo>
                  <a:cubicBezTo>
                    <a:pt x="497" y="336"/>
                    <a:pt x="494" y="335"/>
                    <a:pt x="492" y="333"/>
                  </a:cubicBezTo>
                  <a:cubicBezTo>
                    <a:pt x="488" y="324"/>
                    <a:pt x="488" y="314"/>
                    <a:pt x="488" y="304"/>
                  </a:cubicBezTo>
                  <a:cubicBezTo>
                    <a:pt x="487" y="298"/>
                    <a:pt x="487" y="293"/>
                    <a:pt x="483" y="289"/>
                  </a:cubicBezTo>
                  <a:cubicBezTo>
                    <a:pt x="481" y="287"/>
                    <a:pt x="480" y="284"/>
                    <a:pt x="481" y="281"/>
                  </a:cubicBezTo>
                  <a:cubicBezTo>
                    <a:pt x="484" y="276"/>
                    <a:pt x="480" y="271"/>
                    <a:pt x="480" y="266"/>
                  </a:cubicBezTo>
                  <a:cubicBezTo>
                    <a:pt x="479" y="259"/>
                    <a:pt x="475" y="253"/>
                    <a:pt x="473" y="246"/>
                  </a:cubicBezTo>
                  <a:cubicBezTo>
                    <a:pt x="473" y="243"/>
                    <a:pt x="471" y="241"/>
                    <a:pt x="468" y="241"/>
                  </a:cubicBezTo>
                  <a:cubicBezTo>
                    <a:pt x="459" y="240"/>
                    <a:pt x="453" y="233"/>
                    <a:pt x="444" y="232"/>
                  </a:cubicBezTo>
                  <a:cubicBezTo>
                    <a:pt x="440" y="231"/>
                    <a:pt x="439" y="227"/>
                    <a:pt x="439" y="223"/>
                  </a:cubicBezTo>
                  <a:cubicBezTo>
                    <a:pt x="439" y="218"/>
                    <a:pt x="437" y="216"/>
                    <a:pt x="433" y="214"/>
                  </a:cubicBezTo>
                  <a:cubicBezTo>
                    <a:pt x="422" y="209"/>
                    <a:pt x="419" y="203"/>
                    <a:pt x="423" y="192"/>
                  </a:cubicBezTo>
                  <a:cubicBezTo>
                    <a:pt x="428" y="176"/>
                    <a:pt x="423" y="164"/>
                    <a:pt x="413" y="152"/>
                  </a:cubicBezTo>
                  <a:cubicBezTo>
                    <a:pt x="411" y="151"/>
                    <a:pt x="410" y="149"/>
                    <a:pt x="408" y="148"/>
                  </a:cubicBezTo>
                  <a:cubicBezTo>
                    <a:pt x="397" y="144"/>
                    <a:pt x="388" y="138"/>
                    <a:pt x="377" y="133"/>
                  </a:cubicBezTo>
                  <a:cubicBezTo>
                    <a:pt x="369" y="129"/>
                    <a:pt x="364" y="131"/>
                    <a:pt x="359" y="138"/>
                  </a:cubicBezTo>
                  <a:cubicBezTo>
                    <a:pt x="356" y="141"/>
                    <a:pt x="353" y="142"/>
                    <a:pt x="351" y="139"/>
                  </a:cubicBezTo>
                  <a:cubicBezTo>
                    <a:pt x="340" y="126"/>
                    <a:pt x="324" y="125"/>
                    <a:pt x="311" y="119"/>
                  </a:cubicBezTo>
                  <a:cubicBezTo>
                    <a:pt x="301" y="114"/>
                    <a:pt x="299" y="116"/>
                    <a:pt x="292" y="124"/>
                  </a:cubicBezTo>
                  <a:cubicBezTo>
                    <a:pt x="291" y="125"/>
                    <a:pt x="290" y="126"/>
                    <a:pt x="289" y="127"/>
                  </a:cubicBezTo>
                  <a:cubicBezTo>
                    <a:pt x="285" y="124"/>
                    <a:pt x="282" y="120"/>
                    <a:pt x="278" y="118"/>
                  </a:cubicBezTo>
                  <a:cubicBezTo>
                    <a:pt x="276" y="117"/>
                    <a:pt x="275" y="114"/>
                    <a:pt x="275" y="112"/>
                  </a:cubicBezTo>
                  <a:cubicBezTo>
                    <a:pt x="275" y="107"/>
                    <a:pt x="272" y="106"/>
                    <a:pt x="268" y="106"/>
                  </a:cubicBezTo>
                  <a:cubicBezTo>
                    <a:pt x="267" y="106"/>
                    <a:pt x="266" y="107"/>
                    <a:pt x="265" y="106"/>
                  </a:cubicBezTo>
                  <a:cubicBezTo>
                    <a:pt x="252" y="99"/>
                    <a:pt x="237" y="105"/>
                    <a:pt x="223" y="103"/>
                  </a:cubicBezTo>
                  <a:cubicBezTo>
                    <a:pt x="221" y="102"/>
                    <a:pt x="218" y="102"/>
                    <a:pt x="216" y="101"/>
                  </a:cubicBezTo>
                  <a:cubicBezTo>
                    <a:pt x="208" y="95"/>
                    <a:pt x="199" y="96"/>
                    <a:pt x="190" y="97"/>
                  </a:cubicBezTo>
                  <a:cubicBezTo>
                    <a:pt x="186" y="97"/>
                    <a:pt x="181" y="97"/>
                    <a:pt x="178" y="101"/>
                  </a:cubicBezTo>
                  <a:cubicBezTo>
                    <a:pt x="176" y="103"/>
                    <a:pt x="173" y="104"/>
                    <a:pt x="171" y="104"/>
                  </a:cubicBezTo>
                  <a:cubicBezTo>
                    <a:pt x="166" y="103"/>
                    <a:pt x="164" y="106"/>
                    <a:pt x="166" y="110"/>
                  </a:cubicBezTo>
                  <a:cubicBezTo>
                    <a:pt x="171" y="120"/>
                    <a:pt x="165" y="128"/>
                    <a:pt x="161" y="136"/>
                  </a:cubicBezTo>
                  <a:cubicBezTo>
                    <a:pt x="159" y="140"/>
                    <a:pt x="155" y="141"/>
                    <a:pt x="152" y="138"/>
                  </a:cubicBezTo>
                  <a:cubicBezTo>
                    <a:pt x="145" y="134"/>
                    <a:pt x="138" y="133"/>
                    <a:pt x="131" y="133"/>
                  </a:cubicBezTo>
                  <a:cubicBezTo>
                    <a:pt x="116" y="131"/>
                    <a:pt x="102" y="127"/>
                    <a:pt x="91" y="115"/>
                  </a:cubicBezTo>
                  <a:cubicBezTo>
                    <a:pt x="87" y="111"/>
                    <a:pt x="83" y="110"/>
                    <a:pt x="77" y="111"/>
                  </a:cubicBezTo>
                  <a:cubicBezTo>
                    <a:pt x="73" y="112"/>
                    <a:pt x="68" y="114"/>
                    <a:pt x="66" y="108"/>
                  </a:cubicBezTo>
                  <a:close/>
                </a:path>
              </a:pathLst>
            </a:custGeom>
            <a:solidFill>
              <a:srgbClr val="FBD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180C9EE8-2D14-F5B5-B87C-9D9CBB1DA119}"/>
                </a:ext>
              </a:extLst>
            </p:cNvPr>
            <p:cNvSpPr/>
            <p:nvPr/>
          </p:nvSpPr>
          <p:spPr bwMode="auto">
            <a:xfrm>
              <a:off x="2317750" y="1782763"/>
              <a:ext cx="1233488" cy="2433638"/>
            </a:xfrm>
            <a:custGeom>
              <a:avLst/>
              <a:gdLst>
                <a:gd name="T0" fmla="*/ 96 w 242"/>
                <a:gd name="T1" fmla="*/ 7 h 478"/>
                <a:gd name="T2" fmla="*/ 94 w 242"/>
                <a:gd name="T3" fmla="*/ 84 h 478"/>
                <a:gd name="T4" fmla="*/ 96 w 242"/>
                <a:gd name="T5" fmla="*/ 129 h 478"/>
                <a:gd name="T6" fmla="*/ 107 w 242"/>
                <a:gd name="T7" fmla="*/ 160 h 478"/>
                <a:gd name="T8" fmla="*/ 102 w 242"/>
                <a:gd name="T9" fmla="*/ 174 h 478"/>
                <a:gd name="T10" fmla="*/ 123 w 242"/>
                <a:gd name="T11" fmla="*/ 193 h 478"/>
                <a:gd name="T12" fmla="*/ 129 w 242"/>
                <a:gd name="T13" fmla="*/ 214 h 478"/>
                <a:gd name="T14" fmla="*/ 137 w 242"/>
                <a:gd name="T15" fmla="*/ 209 h 478"/>
                <a:gd name="T16" fmla="*/ 148 w 242"/>
                <a:gd name="T17" fmla="*/ 216 h 478"/>
                <a:gd name="T18" fmla="*/ 154 w 242"/>
                <a:gd name="T19" fmla="*/ 190 h 478"/>
                <a:gd name="T20" fmla="*/ 143 w 242"/>
                <a:gd name="T21" fmla="*/ 164 h 478"/>
                <a:gd name="T22" fmla="*/ 155 w 242"/>
                <a:gd name="T23" fmla="*/ 127 h 478"/>
                <a:gd name="T24" fmla="*/ 151 w 242"/>
                <a:gd name="T25" fmla="*/ 115 h 478"/>
                <a:gd name="T26" fmla="*/ 162 w 242"/>
                <a:gd name="T27" fmla="*/ 120 h 478"/>
                <a:gd name="T28" fmla="*/ 182 w 242"/>
                <a:gd name="T29" fmla="*/ 168 h 478"/>
                <a:gd name="T30" fmla="*/ 174 w 242"/>
                <a:gd name="T31" fmla="*/ 187 h 478"/>
                <a:gd name="T32" fmla="*/ 179 w 242"/>
                <a:gd name="T33" fmla="*/ 213 h 478"/>
                <a:gd name="T34" fmla="*/ 197 w 242"/>
                <a:gd name="T35" fmla="*/ 240 h 478"/>
                <a:gd name="T36" fmla="*/ 205 w 242"/>
                <a:gd name="T37" fmla="*/ 237 h 478"/>
                <a:gd name="T38" fmla="*/ 213 w 242"/>
                <a:gd name="T39" fmla="*/ 205 h 478"/>
                <a:gd name="T40" fmla="*/ 228 w 242"/>
                <a:gd name="T41" fmla="*/ 214 h 478"/>
                <a:gd name="T42" fmla="*/ 215 w 242"/>
                <a:gd name="T43" fmla="*/ 252 h 478"/>
                <a:gd name="T44" fmla="*/ 183 w 242"/>
                <a:gd name="T45" fmla="*/ 263 h 478"/>
                <a:gd name="T46" fmla="*/ 177 w 242"/>
                <a:gd name="T47" fmla="*/ 249 h 478"/>
                <a:gd name="T48" fmla="*/ 166 w 242"/>
                <a:gd name="T49" fmla="*/ 267 h 478"/>
                <a:gd name="T50" fmla="*/ 163 w 242"/>
                <a:gd name="T51" fmla="*/ 288 h 478"/>
                <a:gd name="T52" fmla="*/ 157 w 242"/>
                <a:gd name="T53" fmla="*/ 361 h 478"/>
                <a:gd name="T54" fmla="*/ 195 w 242"/>
                <a:gd name="T55" fmla="*/ 409 h 478"/>
                <a:gd name="T56" fmla="*/ 213 w 242"/>
                <a:gd name="T57" fmla="*/ 463 h 478"/>
                <a:gd name="T58" fmla="*/ 187 w 242"/>
                <a:gd name="T59" fmla="*/ 468 h 478"/>
                <a:gd name="T60" fmla="*/ 150 w 242"/>
                <a:gd name="T61" fmla="*/ 439 h 478"/>
                <a:gd name="T62" fmla="*/ 128 w 242"/>
                <a:gd name="T63" fmla="*/ 407 h 478"/>
                <a:gd name="T64" fmla="*/ 91 w 242"/>
                <a:gd name="T65" fmla="*/ 372 h 478"/>
                <a:gd name="T66" fmla="*/ 77 w 242"/>
                <a:gd name="T67" fmla="*/ 324 h 478"/>
                <a:gd name="T68" fmla="*/ 50 w 242"/>
                <a:gd name="T69" fmla="*/ 307 h 478"/>
                <a:gd name="T70" fmla="*/ 28 w 242"/>
                <a:gd name="T71" fmla="*/ 277 h 478"/>
                <a:gd name="T72" fmla="*/ 18 w 242"/>
                <a:gd name="T73" fmla="*/ 280 h 478"/>
                <a:gd name="T74" fmla="*/ 2 w 242"/>
                <a:gd name="T75" fmla="*/ 224 h 478"/>
                <a:gd name="T76" fmla="*/ 16 w 242"/>
                <a:gd name="T77" fmla="*/ 167 h 478"/>
                <a:gd name="T78" fmla="*/ 22 w 242"/>
                <a:gd name="T79" fmla="*/ 120 h 478"/>
                <a:gd name="T80" fmla="*/ 67 w 242"/>
                <a:gd name="T81" fmla="*/ 94 h 478"/>
                <a:gd name="T82" fmla="*/ 83 w 242"/>
                <a:gd name="T83" fmla="*/ 79 h 478"/>
                <a:gd name="T84" fmla="*/ 94 w 242"/>
                <a:gd name="T85" fmla="*/ 55 h 478"/>
                <a:gd name="T86" fmla="*/ 96 w 242"/>
                <a:gd name="T87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1" h="478">
                  <a:moveTo>
                    <a:pt x="96" y="0"/>
                  </a:moveTo>
                  <a:cubicBezTo>
                    <a:pt x="99" y="0"/>
                    <a:pt x="98" y="2"/>
                    <a:pt x="98" y="3"/>
                  </a:cubicBezTo>
                  <a:cubicBezTo>
                    <a:pt x="97" y="5"/>
                    <a:pt x="97" y="6"/>
                    <a:pt x="96" y="7"/>
                  </a:cubicBezTo>
                  <a:cubicBezTo>
                    <a:pt x="85" y="21"/>
                    <a:pt x="89" y="35"/>
                    <a:pt x="96" y="48"/>
                  </a:cubicBezTo>
                  <a:cubicBezTo>
                    <a:pt x="97" y="50"/>
                    <a:pt x="98" y="52"/>
                    <a:pt x="97" y="55"/>
                  </a:cubicBezTo>
                  <a:cubicBezTo>
                    <a:pt x="94" y="64"/>
                    <a:pt x="93" y="74"/>
                    <a:pt x="94" y="84"/>
                  </a:cubicBezTo>
                  <a:cubicBezTo>
                    <a:pt x="94" y="87"/>
                    <a:pt x="93" y="90"/>
                    <a:pt x="91" y="93"/>
                  </a:cubicBezTo>
                  <a:cubicBezTo>
                    <a:pt x="87" y="100"/>
                    <a:pt x="87" y="106"/>
                    <a:pt x="93" y="113"/>
                  </a:cubicBezTo>
                  <a:cubicBezTo>
                    <a:pt x="97" y="118"/>
                    <a:pt x="96" y="123"/>
                    <a:pt x="96" y="129"/>
                  </a:cubicBezTo>
                  <a:cubicBezTo>
                    <a:pt x="96" y="135"/>
                    <a:pt x="92" y="141"/>
                    <a:pt x="101" y="144"/>
                  </a:cubicBezTo>
                  <a:cubicBezTo>
                    <a:pt x="104" y="144"/>
                    <a:pt x="103" y="148"/>
                    <a:pt x="102" y="150"/>
                  </a:cubicBezTo>
                  <a:cubicBezTo>
                    <a:pt x="101" y="154"/>
                    <a:pt x="100" y="158"/>
                    <a:pt x="107" y="160"/>
                  </a:cubicBezTo>
                  <a:cubicBezTo>
                    <a:pt x="102" y="161"/>
                    <a:pt x="99" y="161"/>
                    <a:pt x="96" y="158"/>
                  </a:cubicBezTo>
                  <a:cubicBezTo>
                    <a:pt x="93" y="155"/>
                    <a:pt x="90" y="156"/>
                    <a:pt x="90" y="161"/>
                  </a:cubicBezTo>
                  <a:cubicBezTo>
                    <a:pt x="89" y="169"/>
                    <a:pt x="94" y="173"/>
                    <a:pt x="102" y="174"/>
                  </a:cubicBezTo>
                  <a:cubicBezTo>
                    <a:pt x="108" y="174"/>
                    <a:pt x="115" y="174"/>
                    <a:pt x="118" y="181"/>
                  </a:cubicBezTo>
                  <a:cubicBezTo>
                    <a:pt x="119" y="183"/>
                    <a:pt x="121" y="185"/>
                    <a:pt x="123" y="186"/>
                  </a:cubicBezTo>
                  <a:cubicBezTo>
                    <a:pt x="126" y="188"/>
                    <a:pt x="125" y="190"/>
                    <a:pt x="123" y="193"/>
                  </a:cubicBezTo>
                  <a:cubicBezTo>
                    <a:pt x="120" y="198"/>
                    <a:pt x="122" y="202"/>
                    <a:pt x="127" y="201"/>
                  </a:cubicBezTo>
                  <a:cubicBezTo>
                    <a:pt x="138" y="200"/>
                    <a:pt x="132" y="206"/>
                    <a:pt x="132" y="210"/>
                  </a:cubicBezTo>
                  <a:cubicBezTo>
                    <a:pt x="132" y="211"/>
                    <a:pt x="130" y="212"/>
                    <a:pt x="129" y="214"/>
                  </a:cubicBezTo>
                  <a:cubicBezTo>
                    <a:pt x="128" y="215"/>
                    <a:pt x="128" y="216"/>
                    <a:pt x="129" y="217"/>
                  </a:cubicBezTo>
                  <a:cubicBezTo>
                    <a:pt x="130" y="218"/>
                    <a:pt x="131" y="217"/>
                    <a:pt x="132" y="216"/>
                  </a:cubicBezTo>
                  <a:cubicBezTo>
                    <a:pt x="134" y="214"/>
                    <a:pt x="135" y="211"/>
                    <a:pt x="137" y="209"/>
                  </a:cubicBezTo>
                  <a:cubicBezTo>
                    <a:pt x="139" y="207"/>
                    <a:pt x="142" y="205"/>
                    <a:pt x="145" y="206"/>
                  </a:cubicBezTo>
                  <a:cubicBezTo>
                    <a:pt x="149" y="208"/>
                    <a:pt x="147" y="210"/>
                    <a:pt x="147" y="213"/>
                  </a:cubicBezTo>
                  <a:cubicBezTo>
                    <a:pt x="147" y="214"/>
                    <a:pt x="147" y="215"/>
                    <a:pt x="148" y="216"/>
                  </a:cubicBezTo>
                  <a:cubicBezTo>
                    <a:pt x="150" y="216"/>
                    <a:pt x="151" y="216"/>
                    <a:pt x="151" y="214"/>
                  </a:cubicBezTo>
                  <a:cubicBezTo>
                    <a:pt x="152" y="213"/>
                    <a:pt x="153" y="211"/>
                    <a:pt x="154" y="210"/>
                  </a:cubicBezTo>
                  <a:cubicBezTo>
                    <a:pt x="154" y="203"/>
                    <a:pt x="155" y="196"/>
                    <a:pt x="154" y="190"/>
                  </a:cubicBezTo>
                  <a:cubicBezTo>
                    <a:pt x="153" y="185"/>
                    <a:pt x="152" y="180"/>
                    <a:pt x="155" y="175"/>
                  </a:cubicBezTo>
                  <a:cubicBezTo>
                    <a:pt x="157" y="172"/>
                    <a:pt x="154" y="170"/>
                    <a:pt x="151" y="170"/>
                  </a:cubicBezTo>
                  <a:cubicBezTo>
                    <a:pt x="147" y="170"/>
                    <a:pt x="144" y="169"/>
                    <a:pt x="143" y="164"/>
                  </a:cubicBezTo>
                  <a:cubicBezTo>
                    <a:pt x="143" y="160"/>
                    <a:pt x="146" y="158"/>
                    <a:pt x="149" y="158"/>
                  </a:cubicBezTo>
                  <a:cubicBezTo>
                    <a:pt x="153" y="157"/>
                    <a:pt x="152" y="154"/>
                    <a:pt x="152" y="152"/>
                  </a:cubicBezTo>
                  <a:cubicBezTo>
                    <a:pt x="151" y="143"/>
                    <a:pt x="152" y="135"/>
                    <a:pt x="155" y="127"/>
                  </a:cubicBezTo>
                  <a:cubicBezTo>
                    <a:pt x="156" y="123"/>
                    <a:pt x="157" y="119"/>
                    <a:pt x="150" y="119"/>
                  </a:cubicBezTo>
                  <a:cubicBezTo>
                    <a:pt x="149" y="119"/>
                    <a:pt x="148" y="118"/>
                    <a:pt x="148" y="117"/>
                  </a:cubicBezTo>
                  <a:cubicBezTo>
                    <a:pt x="148" y="115"/>
                    <a:pt x="149" y="115"/>
                    <a:pt x="151" y="115"/>
                  </a:cubicBezTo>
                  <a:cubicBezTo>
                    <a:pt x="153" y="116"/>
                    <a:pt x="155" y="115"/>
                    <a:pt x="156" y="114"/>
                  </a:cubicBezTo>
                  <a:cubicBezTo>
                    <a:pt x="158" y="111"/>
                    <a:pt x="160" y="112"/>
                    <a:pt x="162" y="114"/>
                  </a:cubicBezTo>
                  <a:cubicBezTo>
                    <a:pt x="163" y="116"/>
                    <a:pt x="164" y="117"/>
                    <a:pt x="162" y="120"/>
                  </a:cubicBezTo>
                  <a:cubicBezTo>
                    <a:pt x="153" y="132"/>
                    <a:pt x="153" y="146"/>
                    <a:pt x="156" y="160"/>
                  </a:cubicBezTo>
                  <a:cubicBezTo>
                    <a:pt x="158" y="166"/>
                    <a:pt x="160" y="171"/>
                    <a:pt x="162" y="179"/>
                  </a:cubicBezTo>
                  <a:cubicBezTo>
                    <a:pt x="166" y="167"/>
                    <a:pt x="173" y="166"/>
                    <a:pt x="182" y="168"/>
                  </a:cubicBezTo>
                  <a:cubicBezTo>
                    <a:pt x="185" y="172"/>
                    <a:pt x="187" y="176"/>
                    <a:pt x="179" y="177"/>
                  </a:cubicBezTo>
                  <a:cubicBezTo>
                    <a:pt x="177" y="177"/>
                    <a:pt x="177" y="178"/>
                    <a:pt x="177" y="180"/>
                  </a:cubicBezTo>
                  <a:cubicBezTo>
                    <a:pt x="177" y="182"/>
                    <a:pt x="176" y="185"/>
                    <a:pt x="174" y="187"/>
                  </a:cubicBezTo>
                  <a:cubicBezTo>
                    <a:pt x="172" y="191"/>
                    <a:pt x="173" y="194"/>
                    <a:pt x="177" y="195"/>
                  </a:cubicBezTo>
                  <a:cubicBezTo>
                    <a:pt x="182" y="197"/>
                    <a:pt x="181" y="199"/>
                    <a:pt x="179" y="202"/>
                  </a:cubicBezTo>
                  <a:cubicBezTo>
                    <a:pt x="175" y="206"/>
                    <a:pt x="176" y="209"/>
                    <a:pt x="179" y="213"/>
                  </a:cubicBezTo>
                  <a:cubicBezTo>
                    <a:pt x="183" y="217"/>
                    <a:pt x="186" y="221"/>
                    <a:pt x="189" y="226"/>
                  </a:cubicBezTo>
                  <a:cubicBezTo>
                    <a:pt x="189" y="227"/>
                    <a:pt x="190" y="228"/>
                    <a:pt x="190" y="228"/>
                  </a:cubicBezTo>
                  <a:cubicBezTo>
                    <a:pt x="199" y="229"/>
                    <a:pt x="200" y="233"/>
                    <a:pt x="197" y="240"/>
                  </a:cubicBezTo>
                  <a:cubicBezTo>
                    <a:pt x="196" y="243"/>
                    <a:pt x="197" y="247"/>
                    <a:pt x="201" y="247"/>
                  </a:cubicBezTo>
                  <a:cubicBezTo>
                    <a:pt x="206" y="247"/>
                    <a:pt x="204" y="243"/>
                    <a:pt x="204" y="241"/>
                  </a:cubicBezTo>
                  <a:cubicBezTo>
                    <a:pt x="205" y="240"/>
                    <a:pt x="204" y="238"/>
                    <a:pt x="205" y="237"/>
                  </a:cubicBezTo>
                  <a:cubicBezTo>
                    <a:pt x="209" y="230"/>
                    <a:pt x="210" y="222"/>
                    <a:pt x="205" y="215"/>
                  </a:cubicBezTo>
                  <a:cubicBezTo>
                    <a:pt x="203" y="212"/>
                    <a:pt x="204" y="209"/>
                    <a:pt x="208" y="207"/>
                  </a:cubicBezTo>
                  <a:cubicBezTo>
                    <a:pt x="209" y="206"/>
                    <a:pt x="211" y="205"/>
                    <a:pt x="213" y="205"/>
                  </a:cubicBezTo>
                  <a:cubicBezTo>
                    <a:pt x="223" y="207"/>
                    <a:pt x="230" y="202"/>
                    <a:pt x="238" y="198"/>
                  </a:cubicBezTo>
                  <a:cubicBezTo>
                    <a:pt x="242" y="200"/>
                    <a:pt x="240" y="202"/>
                    <a:pt x="239" y="205"/>
                  </a:cubicBezTo>
                  <a:cubicBezTo>
                    <a:pt x="236" y="209"/>
                    <a:pt x="233" y="212"/>
                    <a:pt x="228" y="214"/>
                  </a:cubicBezTo>
                  <a:cubicBezTo>
                    <a:pt x="219" y="217"/>
                    <a:pt x="218" y="219"/>
                    <a:pt x="220" y="228"/>
                  </a:cubicBezTo>
                  <a:cubicBezTo>
                    <a:pt x="222" y="234"/>
                    <a:pt x="219" y="240"/>
                    <a:pt x="221" y="246"/>
                  </a:cubicBezTo>
                  <a:cubicBezTo>
                    <a:pt x="221" y="249"/>
                    <a:pt x="218" y="251"/>
                    <a:pt x="215" y="252"/>
                  </a:cubicBezTo>
                  <a:cubicBezTo>
                    <a:pt x="211" y="253"/>
                    <a:pt x="208" y="254"/>
                    <a:pt x="206" y="257"/>
                  </a:cubicBezTo>
                  <a:cubicBezTo>
                    <a:pt x="200" y="257"/>
                    <a:pt x="194" y="262"/>
                    <a:pt x="188" y="260"/>
                  </a:cubicBezTo>
                  <a:cubicBezTo>
                    <a:pt x="186" y="260"/>
                    <a:pt x="185" y="262"/>
                    <a:pt x="183" y="263"/>
                  </a:cubicBezTo>
                  <a:cubicBezTo>
                    <a:pt x="179" y="265"/>
                    <a:pt x="176" y="266"/>
                    <a:pt x="173" y="263"/>
                  </a:cubicBezTo>
                  <a:cubicBezTo>
                    <a:pt x="170" y="259"/>
                    <a:pt x="172" y="257"/>
                    <a:pt x="175" y="254"/>
                  </a:cubicBezTo>
                  <a:cubicBezTo>
                    <a:pt x="177" y="253"/>
                    <a:pt x="178" y="252"/>
                    <a:pt x="177" y="249"/>
                  </a:cubicBezTo>
                  <a:cubicBezTo>
                    <a:pt x="176" y="248"/>
                    <a:pt x="175" y="247"/>
                    <a:pt x="173" y="247"/>
                  </a:cubicBezTo>
                  <a:cubicBezTo>
                    <a:pt x="171" y="247"/>
                    <a:pt x="170" y="249"/>
                    <a:pt x="170" y="251"/>
                  </a:cubicBezTo>
                  <a:cubicBezTo>
                    <a:pt x="169" y="257"/>
                    <a:pt x="168" y="262"/>
                    <a:pt x="166" y="267"/>
                  </a:cubicBezTo>
                  <a:cubicBezTo>
                    <a:pt x="165" y="269"/>
                    <a:pt x="166" y="271"/>
                    <a:pt x="167" y="273"/>
                  </a:cubicBezTo>
                  <a:cubicBezTo>
                    <a:pt x="170" y="277"/>
                    <a:pt x="172" y="282"/>
                    <a:pt x="165" y="285"/>
                  </a:cubicBezTo>
                  <a:cubicBezTo>
                    <a:pt x="164" y="286"/>
                    <a:pt x="163" y="287"/>
                    <a:pt x="163" y="288"/>
                  </a:cubicBezTo>
                  <a:cubicBezTo>
                    <a:pt x="165" y="295"/>
                    <a:pt x="160" y="300"/>
                    <a:pt x="157" y="304"/>
                  </a:cubicBezTo>
                  <a:cubicBezTo>
                    <a:pt x="154" y="309"/>
                    <a:pt x="154" y="315"/>
                    <a:pt x="154" y="320"/>
                  </a:cubicBezTo>
                  <a:cubicBezTo>
                    <a:pt x="153" y="334"/>
                    <a:pt x="155" y="348"/>
                    <a:pt x="157" y="361"/>
                  </a:cubicBezTo>
                  <a:cubicBezTo>
                    <a:pt x="160" y="372"/>
                    <a:pt x="164" y="384"/>
                    <a:pt x="167" y="395"/>
                  </a:cubicBezTo>
                  <a:cubicBezTo>
                    <a:pt x="168" y="398"/>
                    <a:pt x="170" y="399"/>
                    <a:pt x="173" y="399"/>
                  </a:cubicBezTo>
                  <a:cubicBezTo>
                    <a:pt x="181" y="400"/>
                    <a:pt x="187" y="407"/>
                    <a:pt x="195" y="409"/>
                  </a:cubicBezTo>
                  <a:cubicBezTo>
                    <a:pt x="197" y="410"/>
                    <a:pt x="199" y="412"/>
                    <a:pt x="199" y="414"/>
                  </a:cubicBezTo>
                  <a:cubicBezTo>
                    <a:pt x="200" y="425"/>
                    <a:pt x="204" y="434"/>
                    <a:pt x="205" y="445"/>
                  </a:cubicBezTo>
                  <a:cubicBezTo>
                    <a:pt x="206" y="451"/>
                    <a:pt x="211" y="456"/>
                    <a:pt x="213" y="463"/>
                  </a:cubicBezTo>
                  <a:cubicBezTo>
                    <a:pt x="216" y="473"/>
                    <a:pt x="215" y="475"/>
                    <a:pt x="205" y="477"/>
                  </a:cubicBezTo>
                  <a:cubicBezTo>
                    <a:pt x="202" y="478"/>
                    <a:pt x="200" y="478"/>
                    <a:pt x="197" y="478"/>
                  </a:cubicBezTo>
                  <a:cubicBezTo>
                    <a:pt x="191" y="477"/>
                    <a:pt x="188" y="473"/>
                    <a:pt x="187" y="468"/>
                  </a:cubicBezTo>
                  <a:cubicBezTo>
                    <a:pt x="185" y="463"/>
                    <a:pt x="182" y="459"/>
                    <a:pt x="178" y="456"/>
                  </a:cubicBezTo>
                  <a:cubicBezTo>
                    <a:pt x="174" y="453"/>
                    <a:pt x="170" y="450"/>
                    <a:pt x="166" y="447"/>
                  </a:cubicBezTo>
                  <a:cubicBezTo>
                    <a:pt x="161" y="443"/>
                    <a:pt x="156" y="440"/>
                    <a:pt x="150" y="439"/>
                  </a:cubicBezTo>
                  <a:cubicBezTo>
                    <a:pt x="143" y="438"/>
                    <a:pt x="137" y="433"/>
                    <a:pt x="134" y="426"/>
                  </a:cubicBezTo>
                  <a:cubicBezTo>
                    <a:pt x="133" y="424"/>
                    <a:pt x="133" y="423"/>
                    <a:pt x="132" y="421"/>
                  </a:cubicBezTo>
                  <a:cubicBezTo>
                    <a:pt x="129" y="417"/>
                    <a:pt x="128" y="412"/>
                    <a:pt x="128" y="407"/>
                  </a:cubicBezTo>
                  <a:cubicBezTo>
                    <a:pt x="128" y="400"/>
                    <a:pt x="123" y="393"/>
                    <a:pt x="116" y="392"/>
                  </a:cubicBezTo>
                  <a:cubicBezTo>
                    <a:pt x="107" y="390"/>
                    <a:pt x="101" y="384"/>
                    <a:pt x="94" y="381"/>
                  </a:cubicBezTo>
                  <a:cubicBezTo>
                    <a:pt x="91" y="379"/>
                    <a:pt x="90" y="376"/>
                    <a:pt x="91" y="372"/>
                  </a:cubicBezTo>
                  <a:cubicBezTo>
                    <a:pt x="94" y="363"/>
                    <a:pt x="94" y="353"/>
                    <a:pt x="92" y="343"/>
                  </a:cubicBezTo>
                  <a:cubicBezTo>
                    <a:pt x="91" y="342"/>
                    <a:pt x="92" y="340"/>
                    <a:pt x="91" y="339"/>
                  </a:cubicBezTo>
                  <a:cubicBezTo>
                    <a:pt x="82" y="338"/>
                    <a:pt x="82" y="329"/>
                    <a:pt x="77" y="324"/>
                  </a:cubicBezTo>
                  <a:cubicBezTo>
                    <a:pt x="75" y="322"/>
                    <a:pt x="73" y="320"/>
                    <a:pt x="69" y="320"/>
                  </a:cubicBezTo>
                  <a:cubicBezTo>
                    <a:pt x="66" y="320"/>
                    <a:pt x="63" y="319"/>
                    <a:pt x="60" y="319"/>
                  </a:cubicBezTo>
                  <a:cubicBezTo>
                    <a:pt x="53" y="317"/>
                    <a:pt x="50" y="313"/>
                    <a:pt x="50" y="307"/>
                  </a:cubicBezTo>
                  <a:cubicBezTo>
                    <a:pt x="50" y="302"/>
                    <a:pt x="48" y="299"/>
                    <a:pt x="43" y="297"/>
                  </a:cubicBezTo>
                  <a:cubicBezTo>
                    <a:pt x="32" y="294"/>
                    <a:pt x="30" y="292"/>
                    <a:pt x="29" y="280"/>
                  </a:cubicBezTo>
                  <a:cubicBezTo>
                    <a:pt x="29" y="279"/>
                    <a:pt x="29" y="278"/>
                    <a:pt x="28" y="277"/>
                  </a:cubicBezTo>
                  <a:cubicBezTo>
                    <a:pt x="28" y="277"/>
                    <a:pt x="28" y="277"/>
                    <a:pt x="28" y="277"/>
                  </a:cubicBezTo>
                  <a:cubicBezTo>
                    <a:pt x="26" y="276"/>
                    <a:pt x="25" y="278"/>
                    <a:pt x="24" y="279"/>
                  </a:cubicBezTo>
                  <a:cubicBezTo>
                    <a:pt x="22" y="280"/>
                    <a:pt x="20" y="281"/>
                    <a:pt x="18" y="280"/>
                  </a:cubicBezTo>
                  <a:cubicBezTo>
                    <a:pt x="16" y="279"/>
                    <a:pt x="15" y="277"/>
                    <a:pt x="15" y="274"/>
                  </a:cubicBezTo>
                  <a:cubicBezTo>
                    <a:pt x="16" y="271"/>
                    <a:pt x="16" y="268"/>
                    <a:pt x="15" y="265"/>
                  </a:cubicBezTo>
                  <a:cubicBezTo>
                    <a:pt x="5" y="253"/>
                    <a:pt x="0" y="239"/>
                    <a:pt x="2" y="224"/>
                  </a:cubicBezTo>
                  <a:cubicBezTo>
                    <a:pt x="2" y="217"/>
                    <a:pt x="4" y="211"/>
                    <a:pt x="4" y="204"/>
                  </a:cubicBezTo>
                  <a:cubicBezTo>
                    <a:pt x="4" y="198"/>
                    <a:pt x="5" y="187"/>
                    <a:pt x="15" y="183"/>
                  </a:cubicBezTo>
                  <a:cubicBezTo>
                    <a:pt x="18" y="182"/>
                    <a:pt x="18" y="169"/>
                    <a:pt x="16" y="167"/>
                  </a:cubicBezTo>
                  <a:cubicBezTo>
                    <a:pt x="10" y="163"/>
                    <a:pt x="10" y="158"/>
                    <a:pt x="12" y="151"/>
                  </a:cubicBezTo>
                  <a:cubicBezTo>
                    <a:pt x="15" y="142"/>
                    <a:pt x="15" y="132"/>
                    <a:pt x="21" y="123"/>
                  </a:cubicBezTo>
                  <a:cubicBezTo>
                    <a:pt x="22" y="122"/>
                    <a:pt x="22" y="121"/>
                    <a:pt x="22" y="120"/>
                  </a:cubicBezTo>
                  <a:cubicBezTo>
                    <a:pt x="22" y="111"/>
                    <a:pt x="26" y="106"/>
                    <a:pt x="34" y="107"/>
                  </a:cubicBezTo>
                  <a:cubicBezTo>
                    <a:pt x="38" y="107"/>
                    <a:pt x="41" y="105"/>
                    <a:pt x="44" y="103"/>
                  </a:cubicBezTo>
                  <a:cubicBezTo>
                    <a:pt x="51" y="97"/>
                    <a:pt x="59" y="96"/>
                    <a:pt x="67" y="94"/>
                  </a:cubicBezTo>
                  <a:cubicBezTo>
                    <a:pt x="69" y="93"/>
                    <a:pt x="68" y="92"/>
                    <a:pt x="68" y="90"/>
                  </a:cubicBezTo>
                  <a:cubicBezTo>
                    <a:pt x="68" y="86"/>
                    <a:pt x="70" y="86"/>
                    <a:pt x="73" y="88"/>
                  </a:cubicBezTo>
                  <a:cubicBezTo>
                    <a:pt x="82" y="92"/>
                    <a:pt x="84" y="90"/>
                    <a:pt x="83" y="79"/>
                  </a:cubicBezTo>
                  <a:cubicBezTo>
                    <a:pt x="82" y="77"/>
                    <a:pt x="83" y="76"/>
                    <a:pt x="85" y="75"/>
                  </a:cubicBezTo>
                  <a:cubicBezTo>
                    <a:pt x="87" y="73"/>
                    <a:pt x="90" y="70"/>
                    <a:pt x="92" y="67"/>
                  </a:cubicBezTo>
                  <a:cubicBezTo>
                    <a:pt x="92" y="63"/>
                    <a:pt x="90" y="59"/>
                    <a:pt x="94" y="55"/>
                  </a:cubicBezTo>
                  <a:cubicBezTo>
                    <a:pt x="96" y="53"/>
                    <a:pt x="93" y="51"/>
                    <a:pt x="92" y="49"/>
                  </a:cubicBezTo>
                  <a:cubicBezTo>
                    <a:pt x="89" y="42"/>
                    <a:pt x="85" y="35"/>
                    <a:pt x="86" y="26"/>
                  </a:cubicBezTo>
                  <a:cubicBezTo>
                    <a:pt x="87" y="16"/>
                    <a:pt x="92" y="8"/>
                    <a:pt x="96" y="0"/>
                  </a:cubicBezTo>
                  <a:close/>
                </a:path>
              </a:pathLst>
            </a:custGeom>
            <a:solidFill>
              <a:srgbClr val="F2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466A7D8B-E2A0-B7B6-86AA-C8DEB22DFD90}"/>
                </a:ext>
              </a:extLst>
            </p:cNvPr>
            <p:cNvSpPr/>
            <p:nvPr/>
          </p:nvSpPr>
          <p:spPr bwMode="auto">
            <a:xfrm>
              <a:off x="4976813" y="3752850"/>
              <a:ext cx="1323975" cy="1130300"/>
            </a:xfrm>
            <a:custGeom>
              <a:avLst/>
              <a:gdLst>
                <a:gd name="T0" fmla="*/ 100 w 260"/>
                <a:gd name="T1" fmla="*/ 186 h 222"/>
                <a:gd name="T2" fmla="*/ 94 w 260"/>
                <a:gd name="T3" fmla="*/ 182 h 222"/>
                <a:gd name="T4" fmla="*/ 95 w 260"/>
                <a:gd name="T5" fmla="*/ 189 h 222"/>
                <a:gd name="T6" fmla="*/ 92 w 260"/>
                <a:gd name="T7" fmla="*/ 194 h 222"/>
                <a:gd name="T8" fmla="*/ 84 w 260"/>
                <a:gd name="T9" fmla="*/ 204 h 222"/>
                <a:gd name="T10" fmla="*/ 77 w 260"/>
                <a:gd name="T11" fmla="*/ 210 h 222"/>
                <a:gd name="T12" fmla="*/ 60 w 260"/>
                <a:gd name="T13" fmla="*/ 212 h 222"/>
                <a:gd name="T14" fmla="*/ 57 w 260"/>
                <a:gd name="T15" fmla="*/ 213 h 222"/>
                <a:gd name="T16" fmla="*/ 44 w 260"/>
                <a:gd name="T17" fmla="*/ 214 h 222"/>
                <a:gd name="T18" fmla="*/ 23 w 260"/>
                <a:gd name="T19" fmla="*/ 214 h 222"/>
                <a:gd name="T20" fmla="*/ 18 w 260"/>
                <a:gd name="T21" fmla="*/ 215 h 222"/>
                <a:gd name="T22" fmla="*/ 23 w 260"/>
                <a:gd name="T23" fmla="*/ 209 h 222"/>
                <a:gd name="T24" fmla="*/ 54 w 260"/>
                <a:gd name="T25" fmla="*/ 199 h 222"/>
                <a:gd name="T26" fmla="*/ 59 w 260"/>
                <a:gd name="T27" fmla="*/ 177 h 222"/>
                <a:gd name="T28" fmla="*/ 55 w 260"/>
                <a:gd name="T29" fmla="*/ 172 h 222"/>
                <a:gd name="T30" fmla="*/ 45 w 260"/>
                <a:gd name="T31" fmla="*/ 170 h 222"/>
                <a:gd name="T32" fmla="*/ 34 w 260"/>
                <a:gd name="T33" fmla="*/ 167 h 222"/>
                <a:gd name="T34" fmla="*/ 25 w 260"/>
                <a:gd name="T35" fmla="*/ 157 h 222"/>
                <a:gd name="T36" fmla="*/ 21 w 260"/>
                <a:gd name="T37" fmla="*/ 154 h 222"/>
                <a:gd name="T38" fmla="*/ 0 w 260"/>
                <a:gd name="T39" fmla="*/ 132 h 222"/>
                <a:gd name="T40" fmla="*/ 8 w 260"/>
                <a:gd name="T41" fmla="*/ 129 h 222"/>
                <a:gd name="T42" fmla="*/ 40 w 260"/>
                <a:gd name="T43" fmla="*/ 115 h 222"/>
                <a:gd name="T44" fmla="*/ 40 w 260"/>
                <a:gd name="T45" fmla="*/ 108 h 222"/>
                <a:gd name="T46" fmla="*/ 39 w 260"/>
                <a:gd name="T47" fmla="*/ 101 h 222"/>
                <a:gd name="T48" fmla="*/ 43 w 260"/>
                <a:gd name="T49" fmla="*/ 91 h 222"/>
                <a:gd name="T50" fmla="*/ 66 w 260"/>
                <a:gd name="T51" fmla="*/ 76 h 222"/>
                <a:gd name="T52" fmla="*/ 76 w 260"/>
                <a:gd name="T53" fmla="*/ 80 h 222"/>
                <a:gd name="T54" fmla="*/ 91 w 260"/>
                <a:gd name="T55" fmla="*/ 91 h 222"/>
                <a:gd name="T56" fmla="*/ 115 w 260"/>
                <a:gd name="T57" fmla="*/ 81 h 222"/>
                <a:gd name="T58" fmla="*/ 119 w 260"/>
                <a:gd name="T59" fmla="*/ 70 h 222"/>
                <a:gd name="T60" fmla="*/ 120 w 260"/>
                <a:gd name="T61" fmla="*/ 67 h 222"/>
                <a:gd name="T62" fmla="*/ 127 w 260"/>
                <a:gd name="T63" fmla="*/ 60 h 222"/>
                <a:gd name="T64" fmla="*/ 136 w 260"/>
                <a:gd name="T65" fmla="*/ 60 h 222"/>
                <a:gd name="T66" fmla="*/ 146 w 260"/>
                <a:gd name="T67" fmla="*/ 55 h 222"/>
                <a:gd name="T68" fmla="*/ 156 w 260"/>
                <a:gd name="T69" fmla="*/ 49 h 222"/>
                <a:gd name="T70" fmla="*/ 176 w 260"/>
                <a:gd name="T71" fmla="*/ 29 h 222"/>
                <a:gd name="T72" fmla="*/ 176 w 260"/>
                <a:gd name="T73" fmla="*/ 6 h 222"/>
                <a:gd name="T74" fmla="*/ 179 w 260"/>
                <a:gd name="T75" fmla="*/ 1 h 222"/>
                <a:gd name="T76" fmla="*/ 190 w 260"/>
                <a:gd name="T77" fmla="*/ 1 h 222"/>
                <a:gd name="T78" fmla="*/ 202 w 260"/>
                <a:gd name="T79" fmla="*/ 18 h 222"/>
                <a:gd name="T80" fmla="*/ 199 w 260"/>
                <a:gd name="T81" fmla="*/ 32 h 222"/>
                <a:gd name="T82" fmla="*/ 197 w 260"/>
                <a:gd name="T83" fmla="*/ 44 h 222"/>
                <a:gd name="T84" fmla="*/ 201 w 260"/>
                <a:gd name="T85" fmla="*/ 48 h 222"/>
                <a:gd name="T86" fmla="*/ 208 w 260"/>
                <a:gd name="T87" fmla="*/ 47 h 222"/>
                <a:gd name="T88" fmla="*/ 204 w 260"/>
                <a:gd name="T89" fmla="*/ 41 h 222"/>
                <a:gd name="T90" fmla="*/ 199 w 260"/>
                <a:gd name="T91" fmla="*/ 33 h 222"/>
                <a:gd name="T92" fmla="*/ 208 w 260"/>
                <a:gd name="T93" fmla="*/ 21 h 222"/>
                <a:gd name="T94" fmla="*/ 225 w 260"/>
                <a:gd name="T95" fmla="*/ 30 h 222"/>
                <a:gd name="T96" fmla="*/ 232 w 260"/>
                <a:gd name="T97" fmla="*/ 36 h 222"/>
                <a:gd name="T98" fmla="*/ 238 w 260"/>
                <a:gd name="T99" fmla="*/ 44 h 222"/>
                <a:gd name="T100" fmla="*/ 238 w 260"/>
                <a:gd name="T101" fmla="*/ 62 h 222"/>
                <a:gd name="T102" fmla="*/ 243 w 260"/>
                <a:gd name="T103" fmla="*/ 72 h 222"/>
                <a:gd name="T104" fmla="*/ 249 w 260"/>
                <a:gd name="T105" fmla="*/ 92 h 222"/>
                <a:gd name="T106" fmla="*/ 252 w 260"/>
                <a:gd name="T107" fmla="*/ 114 h 222"/>
                <a:gd name="T108" fmla="*/ 242 w 260"/>
                <a:gd name="T109" fmla="*/ 153 h 222"/>
                <a:gd name="T110" fmla="*/ 221 w 260"/>
                <a:gd name="T111" fmla="*/ 167 h 222"/>
                <a:gd name="T112" fmla="*/ 212 w 260"/>
                <a:gd name="T113" fmla="*/ 160 h 222"/>
                <a:gd name="T114" fmla="*/ 193 w 260"/>
                <a:gd name="T115" fmla="*/ 154 h 222"/>
                <a:gd name="T116" fmla="*/ 166 w 260"/>
                <a:gd name="T117" fmla="*/ 166 h 222"/>
                <a:gd name="T118" fmla="*/ 140 w 260"/>
                <a:gd name="T119" fmla="*/ 179 h 222"/>
                <a:gd name="T120" fmla="*/ 123 w 260"/>
                <a:gd name="T121" fmla="*/ 186 h 222"/>
                <a:gd name="T122" fmla="*/ 100 w 260"/>
                <a:gd name="T123" fmla="*/ 18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21">
                  <a:moveTo>
                    <a:pt x="100" y="186"/>
                  </a:moveTo>
                  <a:cubicBezTo>
                    <a:pt x="98" y="185"/>
                    <a:pt x="97" y="184"/>
                    <a:pt x="94" y="182"/>
                  </a:cubicBezTo>
                  <a:cubicBezTo>
                    <a:pt x="95" y="185"/>
                    <a:pt x="95" y="187"/>
                    <a:pt x="95" y="189"/>
                  </a:cubicBezTo>
                  <a:cubicBezTo>
                    <a:pt x="95" y="191"/>
                    <a:pt x="95" y="193"/>
                    <a:pt x="92" y="194"/>
                  </a:cubicBezTo>
                  <a:cubicBezTo>
                    <a:pt x="84" y="195"/>
                    <a:pt x="84" y="197"/>
                    <a:pt x="84" y="204"/>
                  </a:cubicBezTo>
                  <a:cubicBezTo>
                    <a:pt x="85" y="209"/>
                    <a:pt x="80" y="211"/>
                    <a:pt x="77" y="210"/>
                  </a:cubicBezTo>
                  <a:cubicBezTo>
                    <a:pt x="71" y="210"/>
                    <a:pt x="66" y="211"/>
                    <a:pt x="60" y="212"/>
                  </a:cubicBezTo>
                  <a:cubicBezTo>
                    <a:pt x="59" y="212"/>
                    <a:pt x="57" y="212"/>
                    <a:pt x="57" y="213"/>
                  </a:cubicBezTo>
                  <a:cubicBezTo>
                    <a:pt x="53" y="222"/>
                    <a:pt x="49" y="216"/>
                    <a:pt x="44" y="214"/>
                  </a:cubicBezTo>
                  <a:cubicBezTo>
                    <a:pt x="37" y="211"/>
                    <a:pt x="30" y="214"/>
                    <a:pt x="23" y="214"/>
                  </a:cubicBezTo>
                  <a:cubicBezTo>
                    <a:pt x="22" y="214"/>
                    <a:pt x="20" y="215"/>
                    <a:pt x="18" y="215"/>
                  </a:cubicBezTo>
                  <a:cubicBezTo>
                    <a:pt x="16" y="210"/>
                    <a:pt x="20" y="209"/>
                    <a:pt x="23" y="209"/>
                  </a:cubicBezTo>
                  <a:cubicBezTo>
                    <a:pt x="34" y="207"/>
                    <a:pt x="44" y="204"/>
                    <a:pt x="54" y="199"/>
                  </a:cubicBezTo>
                  <a:cubicBezTo>
                    <a:pt x="64" y="194"/>
                    <a:pt x="66" y="186"/>
                    <a:pt x="59" y="177"/>
                  </a:cubicBezTo>
                  <a:cubicBezTo>
                    <a:pt x="57" y="176"/>
                    <a:pt x="56" y="174"/>
                    <a:pt x="55" y="172"/>
                  </a:cubicBezTo>
                  <a:cubicBezTo>
                    <a:pt x="52" y="169"/>
                    <a:pt x="49" y="167"/>
                    <a:pt x="45" y="170"/>
                  </a:cubicBezTo>
                  <a:cubicBezTo>
                    <a:pt x="40" y="173"/>
                    <a:pt x="37" y="171"/>
                    <a:pt x="34" y="167"/>
                  </a:cubicBezTo>
                  <a:cubicBezTo>
                    <a:pt x="31" y="163"/>
                    <a:pt x="28" y="160"/>
                    <a:pt x="25" y="157"/>
                  </a:cubicBezTo>
                  <a:cubicBezTo>
                    <a:pt x="23" y="156"/>
                    <a:pt x="22" y="154"/>
                    <a:pt x="21" y="154"/>
                  </a:cubicBezTo>
                  <a:cubicBezTo>
                    <a:pt x="9" y="151"/>
                    <a:pt x="5" y="141"/>
                    <a:pt x="0" y="132"/>
                  </a:cubicBezTo>
                  <a:cubicBezTo>
                    <a:pt x="1" y="127"/>
                    <a:pt x="4" y="128"/>
                    <a:pt x="8" y="129"/>
                  </a:cubicBezTo>
                  <a:cubicBezTo>
                    <a:pt x="22" y="134"/>
                    <a:pt x="31" y="124"/>
                    <a:pt x="40" y="115"/>
                  </a:cubicBezTo>
                  <a:cubicBezTo>
                    <a:pt x="42" y="113"/>
                    <a:pt x="43" y="111"/>
                    <a:pt x="40" y="108"/>
                  </a:cubicBezTo>
                  <a:cubicBezTo>
                    <a:pt x="37" y="106"/>
                    <a:pt x="38" y="104"/>
                    <a:pt x="39" y="101"/>
                  </a:cubicBezTo>
                  <a:cubicBezTo>
                    <a:pt x="40" y="98"/>
                    <a:pt x="41" y="93"/>
                    <a:pt x="43" y="91"/>
                  </a:cubicBezTo>
                  <a:cubicBezTo>
                    <a:pt x="49" y="85"/>
                    <a:pt x="58" y="81"/>
                    <a:pt x="66" y="76"/>
                  </a:cubicBezTo>
                  <a:cubicBezTo>
                    <a:pt x="68" y="74"/>
                    <a:pt x="73" y="77"/>
                    <a:pt x="76" y="80"/>
                  </a:cubicBezTo>
                  <a:cubicBezTo>
                    <a:pt x="81" y="84"/>
                    <a:pt x="86" y="87"/>
                    <a:pt x="91" y="91"/>
                  </a:cubicBezTo>
                  <a:cubicBezTo>
                    <a:pt x="105" y="101"/>
                    <a:pt x="113" y="97"/>
                    <a:pt x="115" y="81"/>
                  </a:cubicBezTo>
                  <a:cubicBezTo>
                    <a:pt x="115" y="76"/>
                    <a:pt x="115" y="72"/>
                    <a:pt x="119" y="70"/>
                  </a:cubicBezTo>
                  <a:cubicBezTo>
                    <a:pt x="120" y="69"/>
                    <a:pt x="121" y="68"/>
                    <a:pt x="120" y="67"/>
                  </a:cubicBezTo>
                  <a:cubicBezTo>
                    <a:pt x="117" y="60"/>
                    <a:pt x="122" y="60"/>
                    <a:pt x="127" y="60"/>
                  </a:cubicBezTo>
                  <a:cubicBezTo>
                    <a:pt x="130" y="60"/>
                    <a:pt x="133" y="59"/>
                    <a:pt x="136" y="60"/>
                  </a:cubicBezTo>
                  <a:cubicBezTo>
                    <a:pt x="141" y="60"/>
                    <a:pt x="144" y="59"/>
                    <a:pt x="146" y="55"/>
                  </a:cubicBezTo>
                  <a:cubicBezTo>
                    <a:pt x="149" y="51"/>
                    <a:pt x="152" y="49"/>
                    <a:pt x="156" y="49"/>
                  </a:cubicBezTo>
                  <a:cubicBezTo>
                    <a:pt x="167" y="48"/>
                    <a:pt x="175" y="40"/>
                    <a:pt x="176" y="29"/>
                  </a:cubicBezTo>
                  <a:cubicBezTo>
                    <a:pt x="177" y="21"/>
                    <a:pt x="177" y="14"/>
                    <a:pt x="176" y="6"/>
                  </a:cubicBezTo>
                  <a:cubicBezTo>
                    <a:pt x="176" y="4"/>
                    <a:pt x="177" y="2"/>
                    <a:pt x="179" y="1"/>
                  </a:cubicBezTo>
                  <a:cubicBezTo>
                    <a:pt x="183" y="0"/>
                    <a:pt x="187" y="0"/>
                    <a:pt x="190" y="1"/>
                  </a:cubicBezTo>
                  <a:cubicBezTo>
                    <a:pt x="202" y="4"/>
                    <a:pt x="203" y="6"/>
                    <a:pt x="202" y="18"/>
                  </a:cubicBezTo>
                  <a:cubicBezTo>
                    <a:pt x="202" y="23"/>
                    <a:pt x="201" y="27"/>
                    <a:pt x="199" y="32"/>
                  </a:cubicBezTo>
                  <a:cubicBezTo>
                    <a:pt x="197" y="36"/>
                    <a:pt x="197" y="40"/>
                    <a:pt x="197" y="44"/>
                  </a:cubicBezTo>
                  <a:cubicBezTo>
                    <a:pt x="197" y="47"/>
                    <a:pt x="198" y="48"/>
                    <a:pt x="201" y="48"/>
                  </a:cubicBezTo>
                  <a:cubicBezTo>
                    <a:pt x="203" y="48"/>
                    <a:pt x="206" y="50"/>
                    <a:pt x="208" y="47"/>
                  </a:cubicBezTo>
                  <a:cubicBezTo>
                    <a:pt x="209" y="44"/>
                    <a:pt x="206" y="42"/>
                    <a:pt x="204" y="41"/>
                  </a:cubicBezTo>
                  <a:cubicBezTo>
                    <a:pt x="201" y="39"/>
                    <a:pt x="197" y="37"/>
                    <a:pt x="199" y="33"/>
                  </a:cubicBezTo>
                  <a:cubicBezTo>
                    <a:pt x="201" y="28"/>
                    <a:pt x="202" y="23"/>
                    <a:pt x="208" y="21"/>
                  </a:cubicBezTo>
                  <a:cubicBezTo>
                    <a:pt x="221" y="19"/>
                    <a:pt x="221" y="18"/>
                    <a:pt x="225" y="30"/>
                  </a:cubicBezTo>
                  <a:cubicBezTo>
                    <a:pt x="226" y="34"/>
                    <a:pt x="228" y="35"/>
                    <a:pt x="232" y="36"/>
                  </a:cubicBezTo>
                  <a:cubicBezTo>
                    <a:pt x="236" y="36"/>
                    <a:pt x="238" y="39"/>
                    <a:pt x="238" y="44"/>
                  </a:cubicBezTo>
                  <a:cubicBezTo>
                    <a:pt x="238" y="50"/>
                    <a:pt x="240" y="56"/>
                    <a:pt x="238" y="62"/>
                  </a:cubicBezTo>
                  <a:cubicBezTo>
                    <a:pt x="236" y="66"/>
                    <a:pt x="239" y="69"/>
                    <a:pt x="243" y="72"/>
                  </a:cubicBezTo>
                  <a:cubicBezTo>
                    <a:pt x="250" y="77"/>
                    <a:pt x="252" y="84"/>
                    <a:pt x="249" y="92"/>
                  </a:cubicBezTo>
                  <a:cubicBezTo>
                    <a:pt x="247" y="100"/>
                    <a:pt x="248" y="106"/>
                    <a:pt x="252" y="114"/>
                  </a:cubicBezTo>
                  <a:cubicBezTo>
                    <a:pt x="260" y="127"/>
                    <a:pt x="255" y="144"/>
                    <a:pt x="242" y="153"/>
                  </a:cubicBezTo>
                  <a:cubicBezTo>
                    <a:pt x="235" y="158"/>
                    <a:pt x="229" y="164"/>
                    <a:pt x="221" y="167"/>
                  </a:cubicBezTo>
                  <a:cubicBezTo>
                    <a:pt x="213" y="169"/>
                    <a:pt x="212" y="168"/>
                    <a:pt x="212" y="160"/>
                  </a:cubicBezTo>
                  <a:cubicBezTo>
                    <a:pt x="204" y="162"/>
                    <a:pt x="199" y="158"/>
                    <a:pt x="193" y="154"/>
                  </a:cubicBezTo>
                  <a:cubicBezTo>
                    <a:pt x="188" y="167"/>
                    <a:pt x="176" y="165"/>
                    <a:pt x="166" y="166"/>
                  </a:cubicBezTo>
                  <a:cubicBezTo>
                    <a:pt x="155" y="168"/>
                    <a:pt x="146" y="170"/>
                    <a:pt x="140" y="179"/>
                  </a:cubicBezTo>
                  <a:cubicBezTo>
                    <a:pt x="136" y="185"/>
                    <a:pt x="131" y="187"/>
                    <a:pt x="123" y="186"/>
                  </a:cubicBezTo>
                  <a:cubicBezTo>
                    <a:pt x="115" y="186"/>
                    <a:pt x="107" y="183"/>
                    <a:pt x="100" y="186"/>
                  </a:cubicBezTo>
                  <a:close/>
                </a:path>
              </a:pathLst>
            </a:custGeom>
            <a:solidFill>
              <a:srgbClr val="F8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10B48FAF-40E6-63CA-BA70-2C2DEF6DA513}"/>
                </a:ext>
              </a:extLst>
            </p:cNvPr>
            <p:cNvSpPr/>
            <p:nvPr/>
          </p:nvSpPr>
          <p:spPr bwMode="auto">
            <a:xfrm>
              <a:off x="6076950" y="3035300"/>
              <a:ext cx="631825" cy="1042988"/>
            </a:xfrm>
            <a:custGeom>
              <a:avLst/>
              <a:gdLst>
                <a:gd name="T0" fmla="*/ 64 w 124"/>
                <a:gd name="T1" fmla="*/ 1 h 205"/>
                <a:gd name="T2" fmla="*/ 72 w 124"/>
                <a:gd name="T3" fmla="*/ 3 h 205"/>
                <a:gd name="T4" fmla="*/ 78 w 124"/>
                <a:gd name="T5" fmla="*/ 11 h 205"/>
                <a:gd name="T6" fmla="*/ 88 w 124"/>
                <a:gd name="T7" fmla="*/ 22 h 205"/>
                <a:gd name="T8" fmla="*/ 96 w 124"/>
                <a:gd name="T9" fmla="*/ 34 h 205"/>
                <a:gd name="T10" fmla="*/ 101 w 124"/>
                <a:gd name="T11" fmla="*/ 37 h 205"/>
                <a:gd name="T12" fmla="*/ 110 w 124"/>
                <a:gd name="T13" fmla="*/ 41 h 205"/>
                <a:gd name="T14" fmla="*/ 114 w 124"/>
                <a:gd name="T15" fmla="*/ 54 h 205"/>
                <a:gd name="T16" fmla="*/ 121 w 124"/>
                <a:gd name="T17" fmla="*/ 77 h 205"/>
                <a:gd name="T18" fmla="*/ 123 w 124"/>
                <a:gd name="T19" fmla="*/ 87 h 205"/>
                <a:gd name="T20" fmla="*/ 120 w 124"/>
                <a:gd name="T21" fmla="*/ 105 h 205"/>
                <a:gd name="T22" fmla="*/ 110 w 124"/>
                <a:gd name="T23" fmla="*/ 122 h 205"/>
                <a:gd name="T24" fmla="*/ 105 w 124"/>
                <a:gd name="T25" fmla="*/ 134 h 205"/>
                <a:gd name="T26" fmla="*/ 106 w 124"/>
                <a:gd name="T27" fmla="*/ 135 h 205"/>
                <a:gd name="T28" fmla="*/ 112 w 124"/>
                <a:gd name="T29" fmla="*/ 155 h 205"/>
                <a:gd name="T30" fmla="*/ 105 w 124"/>
                <a:gd name="T31" fmla="*/ 176 h 205"/>
                <a:gd name="T32" fmla="*/ 105 w 124"/>
                <a:gd name="T33" fmla="*/ 183 h 205"/>
                <a:gd name="T34" fmla="*/ 94 w 124"/>
                <a:gd name="T35" fmla="*/ 192 h 205"/>
                <a:gd name="T36" fmla="*/ 82 w 124"/>
                <a:gd name="T37" fmla="*/ 196 h 205"/>
                <a:gd name="T38" fmla="*/ 76 w 124"/>
                <a:gd name="T39" fmla="*/ 198 h 205"/>
                <a:gd name="T40" fmla="*/ 68 w 124"/>
                <a:gd name="T41" fmla="*/ 196 h 205"/>
                <a:gd name="T42" fmla="*/ 65 w 124"/>
                <a:gd name="T43" fmla="*/ 193 h 205"/>
                <a:gd name="T44" fmla="*/ 59 w 124"/>
                <a:gd name="T45" fmla="*/ 198 h 205"/>
                <a:gd name="T46" fmla="*/ 51 w 124"/>
                <a:gd name="T47" fmla="*/ 204 h 205"/>
                <a:gd name="T48" fmla="*/ 43 w 124"/>
                <a:gd name="T49" fmla="*/ 195 h 205"/>
                <a:gd name="T50" fmla="*/ 41 w 124"/>
                <a:gd name="T51" fmla="*/ 188 h 205"/>
                <a:gd name="T52" fmla="*/ 42 w 124"/>
                <a:gd name="T53" fmla="*/ 178 h 205"/>
                <a:gd name="T54" fmla="*/ 42 w 124"/>
                <a:gd name="T55" fmla="*/ 165 h 205"/>
                <a:gd name="T56" fmla="*/ 45 w 124"/>
                <a:gd name="T57" fmla="*/ 158 h 205"/>
                <a:gd name="T58" fmla="*/ 48 w 124"/>
                <a:gd name="T59" fmla="*/ 152 h 205"/>
                <a:gd name="T60" fmla="*/ 43 w 124"/>
                <a:gd name="T61" fmla="*/ 126 h 205"/>
                <a:gd name="T62" fmla="*/ 44 w 124"/>
                <a:gd name="T63" fmla="*/ 106 h 205"/>
                <a:gd name="T64" fmla="*/ 44 w 124"/>
                <a:gd name="T65" fmla="*/ 103 h 205"/>
                <a:gd name="T66" fmla="*/ 49 w 124"/>
                <a:gd name="T67" fmla="*/ 91 h 205"/>
                <a:gd name="T68" fmla="*/ 30 w 124"/>
                <a:gd name="T69" fmla="*/ 94 h 205"/>
                <a:gd name="T70" fmla="*/ 23 w 124"/>
                <a:gd name="T71" fmla="*/ 94 h 205"/>
                <a:gd name="T72" fmla="*/ 1 w 124"/>
                <a:gd name="T73" fmla="*/ 78 h 205"/>
                <a:gd name="T74" fmla="*/ 4 w 124"/>
                <a:gd name="T75" fmla="*/ 73 h 205"/>
                <a:gd name="T76" fmla="*/ 13 w 124"/>
                <a:gd name="T77" fmla="*/ 66 h 205"/>
                <a:gd name="T78" fmla="*/ 30 w 124"/>
                <a:gd name="T79" fmla="*/ 54 h 205"/>
                <a:gd name="T80" fmla="*/ 36 w 124"/>
                <a:gd name="T81" fmla="*/ 50 h 205"/>
                <a:gd name="T82" fmla="*/ 41 w 124"/>
                <a:gd name="T83" fmla="*/ 41 h 205"/>
                <a:gd name="T84" fmla="*/ 47 w 124"/>
                <a:gd name="T85" fmla="*/ 36 h 205"/>
                <a:gd name="T86" fmla="*/ 51 w 124"/>
                <a:gd name="T87" fmla="*/ 35 h 205"/>
                <a:gd name="T88" fmla="*/ 55 w 124"/>
                <a:gd name="T89" fmla="*/ 17 h 205"/>
                <a:gd name="T90" fmla="*/ 61 w 124"/>
                <a:gd name="T91" fmla="*/ 2 h 205"/>
                <a:gd name="T92" fmla="*/ 64 w 124"/>
                <a:gd name="T93" fmla="*/ 1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4" h="205">
                  <a:moveTo>
                    <a:pt x="64" y="1"/>
                  </a:moveTo>
                  <a:cubicBezTo>
                    <a:pt x="67" y="2"/>
                    <a:pt x="69" y="3"/>
                    <a:pt x="72" y="3"/>
                  </a:cubicBezTo>
                  <a:cubicBezTo>
                    <a:pt x="76" y="4"/>
                    <a:pt x="78" y="7"/>
                    <a:pt x="78" y="11"/>
                  </a:cubicBezTo>
                  <a:cubicBezTo>
                    <a:pt x="77" y="18"/>
                    <a:pt x="82" y="20"/>
                    <a:pt x="88" y="22"/>
                  </a:cubicBezTo>
                  <a:cubicBezTo>
                    <a:pt x="94" y="23"/>
                    <a:pt x="97" y="27"/>
                    <a:pt x="96" y="34"/>
                  </a:cubicBezTo>
                  <a:cubicBezTo>
                    <a:pt x="96" y="37"/>
                    <a:pt x="96" y="39"/>
                    <a:pt x="101" y="37"/>
                  </a:cubicBezTo>
                  <a:cubicBezTo>
                    <a:pt x="106" y="33"/>
                    <a:pt x="108" y="37"/>
                    <a:pt x="110" y="41"/>
                  </a:cubicBezTo>
                  <a:cubicBezTo>
                    <a:pt x="109" y="46"/>
                    <a:pt x="110" y="50"/>
                    <a:pt x="114" y="54"/>
                  </a:cubicBezTo>
                  <a:cubicBezTo>
                    <a:pt x="119" y="61"/>
                    <a:pt x="122" y="68"/>
                    <a:pt x="121" y="77"/>
                  </a:cubicBezTo>
                  <a:cubicBezTo>
                    <a:pt x="121" y="81"/>
                    <a:pt x="124" y="85"/>
                    <a:pt x="123" y="87"/>
                  </a:cubicBezTo>
                  <a:cubicBezTo>
                    <a:pt x="119" y="93"/>
                    <a:pt x="122" y="100"/>
                    <a:pt x="120" y="105"/>
                  </a:cubicBezTo>
                  <a:cubicBezTo>
                    <a:pt x="119" y="111"/>
                    <a:pt x="117" y="118"/>
                    <a:pt x="110" y="122"/>
                  </a:cubicBezTo>
                  <a:cubicBezTo>
                    <a:pt x="107" y="125"/>
                    <a:pt x="109" y="131"/>
                    <a:pt x="105" y="134"/>
                  </a:cubicBezTo>
                  <a:cubicBezTo>
                    <a:pt x="105" y="134"/>
                    <a:pt x="105" y="135"/>
                    <a:pt x="106" y="135"/>
                  </a:cubicBezTo>
                  <a:cubicBezTo>
                    <a:pt x="118" y="139"/>
                    <a:pt x="114" y="148"/>
                    <a:pt x="112" y="155"/>
                  </a:cubicBezTo>
                  <a:cubicBezTo>
                    <a:pt x="110" y="162"/>
                    <a:pt x="109" y="170"/>
                    <a:pt x="105" y="176"/>
                  </a:cubicBezTo>
                  <a:cubicBezTo>
                    <a:pt x="103" y="178"/>
                    <a:pt x="105" y="181"/>
                    <a:pt x="105" y="183"/>
                  </a:cubicBezTo>
                  <a:cubicBezTo>
                    <a:pt x="103" y="187"/>
                    <a:pt x="99" y="191"/>
                    <a:pt x="94" y="192"/>
                  </a:cubicBezTo>
                  <a:cubicBezTo>
                    <a:pt x="89" y="192"/>
                    <a:pt x="85" y="192"/>
                    <a:pt x="82" y="196"/>
                  </a:cubicBezTo>
                  <a:cubicBezTo>
                    <a:pt x="81" y="198"/>
                    <a:pt x="79" y="198"/>
                    <a:pt x="76" y="198"/>
                  </a:cubicBezTo>
                  <a:cubicBezTo>
                    <a:pt x="73" y="199"/>
                    <a:pt x="69" y="204"/>
                    <a:pt x="68" y="196"/>
                  </a:cubicBezTo>
                  <a:cubicBezTo>
                    <a:pt x="68" y="193"/>
                    <a:pt x="66" y="193"/>
                    <a:pt x="65" y="193"/>
                  </a:cubicBezTo>
                  <a:cubicBezTo>
                    <a:pt x="62" y="193"/>
                    <a:pt x="60" y="195"/>
                    <a:pt x="59" y="198"/>
                  </a:cubicBezTo>
                  <a:cubicBezTo>
                    <a:pt x="58" y="201"/>
                    <a:pt x="57" y="205"/>
                    <a:pt x="51" y="204"/>
                  </a:cubicBezTo>
                  <a:cubicBezTo>
                    <a:pt x="43" y="203"/>
                    <a:pt x="43" y="204"/>
                    <a:pt x="43" y="195"/>
                  </a:cubicBezTo>
                  <a:cubicBezTo>
                    <a:pt x="43" y="193"/>
                    <a:pt x="42" y="190"/>
                    <a:pt x="41" y="188"/>
                  </a:cubicBezTo>
                  <a:cubicBezTo>
                    <a:pt x="39" y="184"/>
                    <a:pt x="39" y="181"/>
                    <a:pt x="42" y="178"/>
                  </a:cubicBezTo>
                  <a:cubicBezTo>
                    <a:pt x="45" y="174"/>
                    <a:pt x="45" y="170"/>
                    <a:pt x="42" y="165"/>
                  </a:cubicBezTo>
                  <a:cubicBezTo>
                    <a:pt x="38" y="161"/>
                    <a:pt x="39" y="159"/>
                    <a:pt x="45" y="158"/>
                  </a:cubicBezTo>
                  <a:cubicBezTo>
                    <a:pt x="49" y="157"/>
                    <a:pt x="51" y="155"/>
                    <a:pt x="48" y="152"/>
                  </a:cubicBezTo>
                  <a:cubicBezTo>
                    <a:pt x="41" y="144"/>
                    <a:pt x="42" y="135"/>
                    <a:pt x="43" y="126"/>
                  </a:cubicBezTo>
                  <a:cubicBezTo>
                    <a:pt x="43" y="119"/>
                    <a:pt x="42" y="113"/>
                    <a:pt x="44" y="106"/>
                  </a:cubicBezTo>
                  <a:cubicBezTo>
                    <a:pt x="45" y="105"/>
                    <a:pt x="44" y="104"/>
                    <a:pt x="44" y="103"/>
                  </a:cubicBezTo>
                  <a:cubicBezTo>
                    <a:pt x="41" y="94"/>
                    <a:pt x="41" y="94"/>
                    <a:pt x="49" y="91"/>
                  </a:cubicBezTo>
                  <a:cubicBezTo>
                    <a:pt x="42" y="85"/>
                    <a:pt x="36" y="89"/>
                    <a:pt x="30" y="94"/>
                  </a:cubicBezTo>
                  <a:cubicBezTo>
                    <a:pt x="27" y="96"/>
                    <a:pt x="25" y="96"/>
                    <a:pt x="23" y="94"/>
                  </a:cubicBezTo>
                  <a:cubicBezTo>
                    <a:pt x="16" y="88"/>
                    <a:pt x="7" y="85"/>
                    <a:pt x="1" y="78"/>
                  </a:cubicBezTo>
                  <a:cubicBezTo>
                    <a:pt x="0" y="75"/>
                    <a:pt x="3" y="74"/>
                    <a:pt x="4" y="73"/>
                  </a:cubicBezTo>
                  <a:cubicBezTo>
                    <a:pt x="8" y="71"/>
                    <a:pt x="10" y="69"/>
                    <a:pt x="13" y="66"/>
                  </a:cubicBezTo>
                  <a:cubicBezTo>
                    <a:pt x="20" y="65"/>
                    <a:pt x="27" y="63"/>
                    <a:pt x="30" y="54"/>
                  </a:cubicBezTo>
                  <a:cubicBezTo>
                    <a:pt x="30" y="52"/>
                    <a:pt x="34" y="51"/>
                    <a:pt x="36" y="50"/>
                  </a:cubicBezTo>
                  <a:cubicBezTo>
                    <a:pt x="40" y="49"/>
                    <a:pt x="43" y="46"/>
                    <a:pt x="41" y="41"/>
                  </a:cubicBezTo>
                  <a:cubicBezTo>
                    <a:pt x="40" y="36"/>
                    <a:pt x="41" y="34"/>
                    <a:pt x="47" y="36"/>
                  </a:cubicBezTo>
                  <a:cubicBezTo>
                    <a:pt x="48" y="36"/>
                    <a:pt x="49" y="37"/>
                    <a:pt x="51" y="35"/>
                  </a:cubicBezTo>
                  <a:cubicBezTo>
                    <a:pt x="47" y="28"/>
                    <a:pt x="51" y="23"/>
                    <a:pt x="55" y="17"/>
                  </a:cubicBezTo>
                  <a:cubicBezTo>
                    <a:pt x="58" y="13"/>
                    <a:pt x="59" y="7"/>
                    <a:pt x="61" y="2"/>
                  </a:cubicBezTo>
                  <a:cubicBezTo>
                    <a:pt x="61" y="1"/>
                    <a:pt x="63" y="0"/>
                    <a:pt x="64" y="1"/>
                  </a:cubicBezTo>
                  <a:close/>
                </a:path>
              </a:pathLst>
            </a:custGeom>
            <a:solidFill>
              <a:srgbClr val="F29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F0B666BD-7330-F0A7-CF2C-06A00B565790}"/>
                </a:ext>
              </a:extLst>
            </p:cNvPr>
            <p:cNvSpPr/>
            <p:nvPr/>
          </p:nvSpPr>
          <p:spPr bwMode="auto">
            <a:xfrm>
              <a:off x="5486400" y="3427413"/>
              <a:ext cx="977900" cy="1333500"/>
            </a:xfrm>
            <a:custGeom>
              <a:avLst/>
              <a:gdLst>
                <a:gd name="T0" fmla="*/ 120 w 192"/>
                <a:gd name="T1" fmla="*/ 1 h 262"/>
                <a:gd name="T2" fmla="*/ 145 w 192"/>
                <a:gd name="T3" fmla="*/ 15 h 262"/>
                <a:gd name="T4" fmla="*/ 159 w 192"/>
                <a:gd name="T5" fmla="*/ 8 h 262"/>
                <a:gd name="T6" fmla="*/ 171 w 192"/>
                <a:gd name="T7" fmla="*/ 13 h 262"/>
                <a:gd name="T8" fmla="*/ 161 w 192"/>
                <a:gd name="T9" fmla="*/ 18 h 262"/>
                <a:gd name="T10" fmla="*/ 161 w 192"/>
                <a:gd name="T11" fmla="*/ 43 h 262"/>
                <a:gd name="T12" fmla="*/ 168 w 192"/>
                <a:gd name="T13" fmla="*/ 81 h 262"/>
                <a:gd name="T14" fmla="*/ 157 w 192"/>
                <a:gd name="T15" fmla="*/ 84 h 262"/>
                <a:gd name="T16" fmla="*/ 160 w 192"/>
                <a:gd name="T17" fmla="*/ 101 h 262"/>
                <a:gd name="T18" fmla="*/ 161 w 192"/>
                <a:gd name="T19" fmla="*/ 123 h 262"/>
                <a:gd name="T20" fmla="*/ 162 w 192"/>
                <a:gd name="T21" fmla="*/ 127 h 262"/>
                <a:gd name="T22" fmla="*/ 179 w 192"/>
                <a:gd name="T23" fmla="*/ 114 h 262"/>
                <a:gd name="T24" fmla="*/ 186 w 192"/>
                <a:gd name="T25" fmla="*/ 121 h 262"/>
                <a:gd name="T26" fmla="*/ 188 w 192"/>
                <a:gd name="T27" fmla="*/ 124 h 262"/>
                <a:gd name="T28" fmla="*/ 177 w 192"/>
                <a:gd name="T29" fmla="*/ 140 h 262"/>
                <a:gd name="T30" fmla="*/ 158 w 192"/>
                <a:gd name="T31" fmla="*/ 148 h 262"/>
                <a:gd name="T32" fmla="*/ 161 w 192"/>
                <a:gd name="T33" fmla="*/ 194 h 262"/>
                <a:gd name="T34" fmla="*/ 131 w 192"/>
                <a:gd name="T35" fmla="*/ 228 h 262"/>
                <a:gd name="T36" fmla="*/ 85 w 192"/>
                <a:gd name="T37" fmla="*/ 243 h 262"/>
                <a:gd name="T38" fmla="*/ 71 w 192"/>
                <a:gd name="T39" fmla="*/ 234 h 262"/>
                <a:gd name="T40" fmla="*/ 11 w 192"/>
                <a:gd name="T41" fmla="*/ 262 h 262"/>
                <a:gd name="T42" fmla="*/ 10 w 192"/>
                <a:gd name="T43" fmla="*/ 247 h 262"/>
                <a:gd name="T44" fmla="*/ 54 w 192"/>
                <a:gd name="T45" fmla="*/ 230 h 262"/>
                <a:gd name="T46" fmla="*/ 91 w 192"/>
                <a:gd name="T47" fmla="*/ 213 h 262"/>
                <a:gd name="T48" fmla="*/ 114 w 192"/>
                <a:gd name="T49" fmla="*/ 230 h 262"/>
                <a:gd name="T50" fmla="*/ 132 w 192"/>
                <a:gd name="T51" fmla="*/ 223 h 262"/>
                <a:gd name="T52" fmla="*/ 150 w 192"/>
                <a:gd name="T53" fmla="*/ 177 h 262"/>
                <a:gd name="T54" fmla="*/ 140 w 192"/>
                <a:gd name="T55" fmla="*/ 137 h 262"/>
                <a:gd name="T56" fmla="*/ 136 w 192"/>
                <a:gd name="T57" fmla="*/ 108 h 262"/>
                <a:gd name="T58" fmla="*/ 123 w 192"/>
                <a:gd name="T59" fmla="*/ 95 h 262"/>
                <a:gd name="T60" fmla="*/ 117 w 192"/>
                <a:gd name="T61" fmla="*/ 84 h 262"/>
                <a:gd name="T62" fmla="*/ 100 w 192"/>
                <a:gd name="T63" fmla="*/ 99 h 262"/>
                <a:gd name="T64" fmla="*/ 109 w 192"/>
                <a:gd name="T65" fmla="*/ 106 h 262"/>
                <a:gd name="T66" fmla="*/ 104 w 192"/>
                <a:gd name="T67" fmla="*/ 115 h 262"/>
                <a:gd name="T68" fmla="*/ 100 w 192"/>
                <a:gd name="T69" fmla="*/ 86 h 262"/>
                <a:gd name="T70" fmla="*/ 92 w 192"/>
                <a:gd name="T71" fmla="*/ 67 h 262"/>
                <a:gd name="T72" fmla="*/ 102 w 192"/>
                <a:gd name="T73" fmla="*/ 52 h 262"/>
                <a:gd name="T74" fmla="*/ 116 w 192"/>
                <a:gd name="T75" fmla="*/ 11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2" h="262">
                  <a:moveTo>
                    <a:pt x="117" y="0"/>
                  </a:moveTo>
                  <a:cubicBezTo>
                    <a:pt x="118" y="0"/>
                    <a:pt x="120" y="0"/>
                    <a:pt x="120" y="1"/>
                  </a:cubicBezTo>
                  <a:cubicBezTo>
                    <a:pt x="124" y="8"/>
                    <a:pt x="133" y="9"/>
                    <a:pt x="139" y="15"/>
                  </a:cubicBezTo>
                  <a:cubicBezTo>
                    <a:pt x="141" y="17"/>
                    <a:pt x="143" y="17"/>
                    <a:pt x="145" y="15"/>
                  </a:cubicBezTo>
                  <a:cubicBezTo>
                    <a:pt x="148" y="12"/>
                    <a:pt x="152" y="12"/>
                    <a:pt x="154" y="9"/>
                  </a:cubicBezTo>
                  <a:cubicBezTo>
                    <a:pt x="155" y="7"/>
                    <a:pt x="158" y="6"/>
                    <a:pt x="159" y="8"/>
                  </a:cubicBezTo>
                  <a:cubicBezTo>
                    <a:pt x="161" y="12"/>
                    <a:pt x="164" y="13"/>
                    <a:pt x="168" y="11"/>
                  </a:cubicBezTo>
                  <a:cubicBezTo>
                    <a:pt x="170" y="11"/>
                    <a:pt x="171" y="12"/>
                    <a:pt x="171" y="13"/>
                  </a:cubicBezTo>
                  <a:cubicBezTo>
                    <a:pt x="171" y="15"/>
                    <a:pt x="170" y="15"/>
                    <a:pt x="169" y="15"/>
                  </a:cubicBezTo>
                  <a:cubicBezTo>
                    <a:pt x="166" y="15"/>
                    <a:pt x="163" y="16"/>
                    <a:pt x="161" y="18"/>
                  </a:cubicBezTo>
                  <a:cubicBezTo>
                    <a:pt x="160" y="19"/>
                    <a:pt x="157" y="20"/>
                    <a:pt x="159" y="22"/>
                  </a:cubicBezTo>
                  <a:cubicBezTo>
                    <a:pt x="167" y="28"/>
                    <a:pt x="161" y="36"/>
                    <a:pt x="161" y="43"/>
                  </a:cubicBezTo>
                  <a:cubicBezTo>
                    <a:pt x="162" y="54"/>
                    <a:pt x="158" y="66"/>
                    <a:pt x="167" y="75"/>
                  </a:cubicBezTo>
                  <a:cubicBezTo>
                    <a:pt x="169" y="77"/>
                    <a:pt x="169" y="79"/>
                    <a:pt x="168" y="81"/>
                  </a:cubicBezTo>
                  <a:cubicBezTo>
                    <a:pt x="167" y="83"/>
                    <a:pt x="165" y="83"/>
                    <a:pt x="162" y="83"/>
                  </a:cubicBezTo>
                  <a:cubicBezTo>
                    <a:pt x="161" y="83"/>
                    <a:pt x="158" y="81"/>
                    <a:pt x="157" y="84"/>
                  </a:cubicBezTo>
                  <a:cubicBezTo>
                    <a:pt x="156" y="87"/>
                    <a:pt x="160" y="86"/>
                    <a:pt x="161" y="88"/>
                  </a:cubicBezTo>
                  <a:cubicBezTo>
                    <a:pt x="164" y="92"/>
                    <a:pt x="164" y="97"/>
                    <a:pt x="160" y="101"/>
                  </a:cubicBezTo>
                  <a:cubicBezTo>
                    <a:pt x="156" y="105"/>
                    <a:pt x="156" y="107"/>
                    <a:pt x="159" y="111"/>
                  </a:cubicBezTo>
                  <a:cubicBezTo>
                    <a:pt x="162" y="114"/>
                    <a:pt x="161" y="119"/>
                    <a:pt x="161" y="123"/>
                  </a:cubicBezTo>
                  <a:cubicBezTo>
                    <a:pt x="160" y="124"/>
                    <a:pt x="159" y="125"/>
                    <a:pt x="160" y="126"/>
                  </a:cubicBezTo>
                  <a:cubicBezTo>
                    <a:pt x="161" y="126"/>
                    <a:pt x="162" y="126"/>
                    <a:pt x="162" y="127"/>
                  </a:cubicBezTo>
                  <a:cubicBezTo>
                    <a:pt x="163" y="119"/>
                    <a:pt x="173" y="132"/>
                    <a:pt x="173" y="122"/>
                  </a:cubicBezTo>
                  <a:cubicBezTo>
                    <a:pt x="173" y="118"/>
                    <a:pt x="175" y="115"/>
                    <a:pt x="179" y="114"/>
                  </a:cubicBezTo>
                  <a:cubicBezTo>
                    <a:pt x="182" y="113"/>
                    <a:pt x="184" y="113"/>
                    <a:pt x="186" y="115"/>
                  </a:cubicBezTo>
                  <a:cubicBezTo>
                    <a:pt x="188" y="117"/>
                    <a:pt x="187" y="119"/>
                    <a:pt x="186" y="121"/>
                  </a:cubicBezTo>
                  <a:cubicBezTo>
                    <a:pt x="188" y="123"/>
                    <a:pt x="190" y="120"/>
                    <a:pt x="192" y="121"/>
                  </a:cubicBezTo>
                  <a:cubicBezTo>
                    <a:pt x="191" y="123"/>
                    <a:pt x="190" y="124"/>
                    <a:pt x="188" y="124"/>
                  </a:cubicBezTo>
                  <a:cubicBezTo>
                    <a:pt x="178" y="123"/>
                    <a:pt x="176" y="128"/>
                    <a:pt x="177" y="136"/>
                  </a:cubicBezTo>
                  <a:cubicBezTo>
                    <a:pt x="178" y="137"/>
                    <a:pt x="177" y="139"/>
                    <a:pt x="177" y="140"/>
                  </a:cubicBezTo>
                  <a:cubicBezTo>
                    <a:pt x="174" y="141"/>
                    <a:pt x="175" y="137"/>
                    <a:pt x="172" y="137"/>
                  </a:cubicBezTo>
                  <a:cubicBezTo>
                    <a:pt x="171" y="145"/>
                    <a:pt x="163" y="145"/>
                    <a:pt x="158" y="148"/>
                  </a:cubicBezTo>
                  <a:cubicBezTo>
                    <a:pt x="153" y="158"/>
                    <a:pt x="155" y="167"/>
                    <a:pt x="160" y="177"/>
                  </a:cubicBezTo>
                  <a:cubicBezTo>
                    <a:pt x="164" y="182"/>
                    <a:pt x="163" y="188"/>
                    <a:pt x="161" y="194"/>
                  </a:cubicBezTo>
                  <a:cubicBezTo>
                    <a:pt x="157" y="204"/>
                    <a:pt x="151" y="213"/>
                    <a:pt x="144" y="221"/>
                  </a:cubicBezTo>
                  <a:cubicBezTo>
                    <a:pt x="140" y="224"/>
                    <a:pt x="136" y="227"/>
                    <a:pt x="131" y="228"/>
                  </a:cubicBezTo>
                  <a:cubicBezTo>
                    <a:pt x="120" y="231"/>
                    <a:pt x="111" y="239"/>
                    <a:pt x="101" y="243"/>
                  </a:cubicBezTo>
                  <a:cubicBezTo>
                    <a:pt x="96" y="244"/>
                    <a:pt x="90" y="244"/>
                    <a:pt x="85" y="243"/>
                  </a:cubicBezTo>
                  <a:cubicBezTo>
                    <a:pt x="81" y="243"/>
                    <a:pt x="81" y="240"/>
                    <a:pt x="80" y="237"/>
                  </a:cubicBezTo>
                  <a:cubicBezTo>
                    <a:pt x="78" y="231"/>
                    <a:pt x="74" y="230"/>
                    <a:pt x="71" y="234"/>
                  </a:cubicBezTo>
                  <a:cubicBezTo>
                    <a:pt x="59" y="250"/>
                    <a:pt x="40" y="252"/>
                    <a:pt x="24" y="260"/>
                  </a:cubicBezTo>
                  <a:cubicBezTo>
                    <a:pt x="20" y="262"/>
                    <a:pt x="15" y="262"/>
                    <a:pt x="11" y="262"/>
                  </a:cubicBezTo>
                  <a:cubicBezTo>
                    <a:pt x="3" y="262"/>
                    <a:pt x="1" y="256"/>
                    <a:pt x="0" y="250"/>
                  </a:cubicBezTo>
                  <a:cubicBezTo>
                    <a:pt x="2" y="246"/>
                    <a:pt x="5" y="245"/>
                    <a:pt x="10" y="247"/>
                  </a:cubicBezTo>
                  <a:cubicBezTo>
                    <a:pt x="20" y="252"/>
                    <a:pt x="35" y="249"/>
                    <a:pt x="41" y="239"/>
                  </a:cubicBezTo>
                  <a:cubicBezTo>
                    <a:pt x="45" y="234"/>
                    <a:pt x="49" y="231"/>
                    <a:pt x="54" y="230"/>
                  </a:cubicBezTo>
                  <a:cubicBezTo>
                    <a:pt x="61" y="229"/>
                    <a:pt x="69" y="227"/>
                    <a:pt x="77" y="226"/>
                  </a:cubicBezTo>
                  <a:cubicBezTo>
                    <a:pt x="87" y="225"/>
                    <a:pt x="90" y="224"/>
                    <a:pt x="91" y="213"/>
                  </a:cubicBezTo>
                  <a:cubicBezTo>
                    <a:pt x="98" y="219"/>
                    <a:pt x="105" y="227"/>
                    <a:pt x="115" y="220"/>
                  </a:cubicBezTo>
                  <a:cubicBezTo>
                    <a:pt x="117" y="224"/>
                    <a:pt x="110" y="227"/>
                    <a:pt x="114" y="230"/>
                  </a:cubicBezTo>
                  <a:cubicBezTo>
                    <a:pt x="118" y="233"/>
                    <a:pt x="121" y="228"/>
                    <a:pt x="124" y="228"/>
                  </a:cubicBezTo>
                  <a:cubicBezTo>
                    <a:pt x="128" y="228"/>
                    <a:pt x="129" y="225"/>
                    <a:pt x="132" y="223"/>
                  </a:cubicBezTo>
                  <a:cubicBezTo>
                    <a:pt x="141" y="215"/>
                    <a:pt x="152" y="210"/>
                    <a:pt x="154" y="195"/>
                  </a:cubicBezTo>
                  <a:cubicBezTo>
                    <a:pt x="155" y="188"/>
                    <a:pt x="153" y="182"/>
                    <a:pt x="150" y="177"/>
                  </a:cubicBezTo>
                  <a:cubicBezTo>
                    <a:pt x="145" y="170"/>
                    <a:pt x="145" y="164"/>
                    <a:pt x="147" y="156"/>
                  </a:cubicBezTo>
                  <a:cubicBezTo>
                    <a:pt x="150" y="146"/>
                    <a:pt x="149" y="143"/>
                    <a:pt x="140" y="137"/>
                  </a:cubicBezTo>
                  <a:cubicBezTo>
                    <a:pt x="137" y="135"/>
                    <a:pt x="135" y="131"/>
                    <a:pt x="135" y="128"/>
                  </a:cubicBezTo>
                  <a:cubicBezTo>
                    <a:pt x="137" y="121"/>
                    <a:pt x="136" y="115"/>
                    <a:pt x="136" y="108"/>
                  </a:cubicBezTo>
                  <a:cubicBezTo>
                    <a:pt x="137" y="103"/>
                    <a:pt x="135" y="101"/>
                    <a:pt x="131" y="101"/>
                  </a:cubicBezTo>
                  <a:cubicBezTo>
                    <a:pt x="126" y="102"/>
                    <a:pt x="123" y="100"/>
                    <a:pt x="123" y="95"/>
                  </a:cubicBezTo>
                  <a:cubicBezTo>
                    <a:pt x="124" y="90"/>
                    <a:pt x="119" y="89"/>
                    <a:pt x="118" y="85"/>
                  </a:cubicBezTo>
                  <a:cubicBezTo>
                    <a:pt x="118" y="84"/>
                    <a:pt x="117" y="84"/>
                    <a:pt x="117" y="84"/>
                  </a:cubicBezTo>
                  <a:cubicBezTo>
                    <a:pt x="114" y="87"/>
                    <a:pt x="109" y="86"/>
                    <a:pt x="106" y="88"/>
                  </a:cubicBezTo>
                  <a:cubicBezTo>
                    <a:pt x="103" y="90"/>
                    <a:pt x="101" y="95"/>
                    <a:pt x="100" y="99"/>
                  </a:cubicBezTo>
                  <a:cubicBezTo>
                    <a:pt x="100" y="100"/>
                    <a:pt x="101" y="102"/>
                    <a:pt x="103" y="102"/>
                  </a:cubicBezTo>
                  <a:cubicBezTo>
                    <a:pt x="106" y="102"/>
                    <a:pt x="107" y="104"/>
                    <a:pt x="109" y="106"/>
                  </a:cubicBezTo>
                  <a:cubicBezTo>
                    <a:pt x="111" y="108"/>
                    <a:pt x="112" y="110"/>
                    <a:pt x="111" y="112"/>
                  </a:cubicBezTo>
                  <a:cubicBezTo>
                    <a:pt x="109" y="115"/>
                    <a:pt x="106" y="115"/>
                    <a:pt x="104" y="115"/>
                  </a:cubicBezTo>
                  <a:cubicBezTo>
                    <a:pt x="101" y="114"/>
                    <a:pt x="98" y="113"/>
                    <a:pt x="95" y="114"/>
                  </a:cubicBezTo>
                  <a:cubicBezTo>
                    <a:pt x="94" y="104"/>
                    <a:pt x="98" y="96"/>
                    <a:pt x="100" y="86"/>
                  </a:cubicBezTo>
                  <a:cubicBezTo>
                    <a:pt x="100" y="84"/>
                    <a:pt x="100" y="82"/>
                    <a:pt x="101" y="80"/>
                  </a:cubicBezTo>
                  <a:cubicBezTo>
                    <a:pt x="102" y="72"/>
                    <a:pt x="99" y="68"/>
                    <a:pt x="92" y="67"/>
                  </a:cubicBezTo>
                  <a:cubicBezTo>
                    <a:pt x="91" y="66"/>
                    <a:pt x="91" y="65"/>
                    <a:pt x="92" y="65"/>
                  </a:cubicBezTo>
                  <a:cubicBezTo>
                    <a:pt x="100" y="64"/>
                    <a:pt x="100" y="57"/>
                    <a:pt x="102" y="52"/>
                  </a:cubicBezTo>
                  <a:cubicBezTo>
                    <a:pt x="105" y="43"/>
                    <a:pt x="112" y="36"/>
                    <a:pt x="115" y="27"/>
                  </a:cubicBezTo>
                  <a:cubicBezTo>
                    <a:pt x="116" y="22"/>
                    <a:pt x="117" y="16"/>
                    <a:pt x="116" y="11"/>
                  </a:cubicBezTo>
                  <a:cubicBezTo>
                    <a:pt x="116" y="7"/>
                    <a:pt x="112" y="3"/>
                    <a:pt x="117" y="0"/>
                  </a:cubicBezTo>
                  <a:close/>
                </a:path>
              </a:pathLst>
            </a:custGeom>
            <a:solidFill>
              <a:srgbClr val="F5B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1E64CA87-C22E-D8C4-6CF3-5407DF21ABBC}"/>
                </a:ext>
              </a:extLst>
            </p:cNvPr>
            <p:cNvSpPr/>
            <p:nvPr/>
          </p:nvSpPr>
          <p:spPr bwMode="auto">
            <a:xfrm>
              <a:off x="4125913" y="4292600"/>
              <a:ext cx="1095375" cy="534988"/>
            </a:xfrm>
            <a:custGeom>
              <a:avLst/>
              <a:gdLst>
                <a:gd name="T0" fmla="*/ 38 w 215"/>
                <a:gd name="T1" fmla="*/ 85 h 105"/>
                <a:gd name="T2" fmla="*/ 35 w 215"/>
                <a:gd name="T3" fmla="*/ 88 h 105"/>
                <a:gd name="T4" fmla="*/ 24 w 215"/>
                <a:gd name="T5" fmla="*/ 93 h 105"/>
                <a:gd name="T6" fmla="*/ 11 w 215"/>
                <a:gd name="T7" fmla="*/ 93 h 105"/>
                <a:gd name="T8" fmla="*/ 6 w 215"/>
                <a:gd name="T9" fmla="*/ 84 h 105"/>
                <a:gd name="T10" fmla="*/ 7 w 215"/>
                <a:gd name="T11" fmla="*/ 82 h 105"/>
                <a:gd name="T12" fmla="*/ 3 w 215"/>
                <a:gd name="T13" fmla="*/ 52 h 105"/>
                <a:gd name="T14" fmla="*/ 14 w 215"/>
                <a:gd name="T15" fmla="*/ 42 h 105"/>
                <a:gd name="T16" fmla="*/ 30 w 215"/>
                <a:gd name="T17" fmla="*/ 50 h 105"/>
                <a:gd name="T18" fmla="*/ 34 w 215"/>
                <a:gd name="T19" fmla="*/ 49 h 105"/>
                <a:gd name="T20" fmla="*/ 44 w 215"/>
                <a:gd name="T21" fmla="*/ 50 h 105"/>
                <a:gd name="T22" fmla="*/ 49 w 215"/>
                <a:gd name="T23" fmla="*/ 50 h 105"/>
                <a:gd name="T24" fmla="*/ 68 w 215"/>
                <a:gd name="T25" fmla="*/ 50 h 105"/>
                <a:gd name="T26" fmla="*/ 79 w 215"/>
                <a:gd name="T27" fmla="*/ 48 h 105"/>
                <a:gd name="T28" fmla="*/ 86 w 215"/>
                <a:gd name="T29" fmla="*/ 43 h 105"/>
                <a:gd name="T30" fmla="*/ 77 w 215"/>
                <a:gd name="T31" fmla="*/ 36 h 105"/>
                <a:gd name="T32" fmla="*/ 79 w 215"/>
                <a:gd name="T33" fmla="*/ 34 h 105"/>
                <a:gd name="T34" fmla="*/ 96 w 215"/>
                <a:gd name="T35" fmla="*/ 32 h 105"/>
                <a:gd name="T36" fmla="*/ 102 w 215"/>
                <a:gd name="T37" fmla="*/ 30 h 105"/>
                <a:gd name="T38" fmla="*/ 99 w 215"/>
                <a:gd name="T39" fmla="*/ 26 h 105"/>
                <a:gd name="T40" fmla="*/ 94 w 215"/>
                <a:gd name="T41" fmla="*/ 5 h 105"/>
                <a:gd name="T42" fmla="*/ 103 w 215"/>
                <a:gd name="T43" fmla="*/ 3 h 105"/>
                <a:gd name="T44" fmla="*/ 114 w 215"/>
                <a:gd name="T45" fmla="*/ 14 h 105"/>
                <a:gd name="T46" fmla="*/ 117 w 215"/>
                <a:gd name="T47" fmla="*/ 16 h 105"/>
                <a:gd name="T48" fmla="*/ 128 w 215"/>
                <a:gd name="T49" fmla="*/ 36 h 105"/>
                <a:gd name="T50" fmla="*/ 126 w 215"/>
                <a:gd name="T51" fmla="*/ 43 h 105"/>
                <a:gd name="T52" fmla="*/ 129 w 215"/>
                <a:gd name="T53" fmla="*/ 49 h 105"/>
                <a:gd name="T54" fmla="*/ 149 w 215"/>
                <a:gd name="T55" fmla="*/ 61 h 105"/>
                <a:gd name="T56" fmla="*/ 154 w 215"/>
                <a:gd name="T57" fmla="*/ 64 h 105"/>
                <a:gd name="T58" fmla="*/ 156 w 215"/>
                <a:gd name="T59" fmla="*/ 58 h 105"/>
                <a:gd name="T60" fmla="*/ 163 w 215"/>
                <a:gd name="T61" fmla="*/ 48 h 105"/>
                <a:gd name="T62" fmla="*/ 171 w 215"/>
                <a:gd name="T63" fmla="*/ 52 h 105"/>
                <a:gd name="T64" fmla="*/ 173 w 215"/>
                <a:gd name="T65" fmla="*/ 59 h 105"/>
                <a:gd name="T66" fmla="*/ 189 w 215"/>
                <a:gd name="T67" fmla="*/ 65 h 105"/>
                <a:gd name="T68" fmla="*/ 197 w 215"/>
                <a:gd name="T69" fmla="*/ 68 h 105"/>
                <a:gd name="T70" fmla="*/ 210 w 215"/>
                <a:gd name="T71" fmla="*/ 82 h 105"/>
                <a:gd name="T72" fmla="*/ 206 w 215"/>
                <a:gd name="T73" fmla="*/ 98 h 105"/>
                <a:gd name="T74" fmla="*/ 202 w 215"/>
                <a:gd name="T75" fmla="*/ 99 h 105"/>
                <a:gd name="T76" fmla="*/ 158 w 215"/>
                <a:gd name="T77" fmla="*/ 104 h 105"/>
                <a:gd name="T78" fmla="*/ 136 w 215"/>
                <a:gd name="T79" fmla="*/ 80 h 105"/>
                <a:gd name="T80" fmla="*/ 133 w 215"/>
                <a:gd name="T81" fmla="*/ 72 h 105"/>
                <a:gd name="T82" fmla="*/ 132 w 215"/>
                <a:gd name="T83" fmla="*/ 71 h 105"/>
                <a:gd name="T84" fmla="*/ 123 w 215"/>
                <a:gd name="T85" fmla="*/ 62 h 105"/>
                <a:gd name="T86" fmla="*/ 110 w 215"/>
                <a:gd name="T87" fmla="*/ 61 h 105"/>
                <a:gd name="T88" fmla="*/ 94 w 215"/>
                <a:gd name="T89" fmla="*/ 64 h 105"/>
                <a:gd name="T90" fmla="*/ 73 w 215"/>
                <a:gd name="T91" fmla="*/ 67 h 105"/>
                <a:gd name="T92" fmla="*/ 64 w 215"/>
                <a:gd name="T93" fmla="*/ 69 h 105"/>
                <a:gd name="T94" fmla="*/ 54 w 215"/>
                <a:gd name="T95" fmla="*/ 76 h 105"/>
                <a:gd name="T96" fmla="*/ 38 w 215"/>
                <a:gd name="T97" fmla="*/ 8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5" h="105">
                  <a:moveTo>
                    <a:pt x="38" y="85"/>
                  </a:moveTo>
                  <a:cubicBezTo>
                    <a:pt x="37" y="86"/>
                    <a:pt x="36" y="87"/>
                    <a:pt x="35" y="88"/>
                  </a:cubicBezTo>
                  <a:cubicBezTo>
                    <a:pt x="30" y="88"/>
                    <a:pt x="27" y="90"/>
                    <a:pt x="24" y="93"/>
                  </a:cubicBezTo>
                  <a:cubicBezTo>
                    <a:pt x="19" y="98"/>
                    <a:pt x="15" y="95"/>
                    <a:pt x="11" y="93"/>
                  </a:cubicBezTo>
                  <a:cubicBezTo>
                    <a:pt x="7" y="91"/>
                    <a:pt x="6" y="88"/>
                    <a:pt x="6" y="84"/>
                  </a:cubicBezTo>
                  <a:cubicBezTo>
                    <a:pt x="7" y="84"/>
                    <a:pt x="7" y="83"/>
                    <a:pt x="7" y="82"/>
                  </a:cubicBezTo>
                  <a:cubicBezTo>
                    <a:pt x="1" y="73"/>
                    <a:pt x="5" y="62"/>
                    <a:pt x="3" y="52"/>
                  </a:cubicBezTo>
                  <a:cubicBezTo>
                    <a:pt x="0" y="43"/>
                    <a:pt x="5" y="39"/>
                    <a:pt x="14" y="42"/>
                  </a:cubicBezTo>
                  <a:cubicBezTo>
                    <a:pt x="20" y="44"/>
                    <a:pt x="26" y="45"/>
                    <a:pt x="30" y="50"/>
                  </a:cubicBezTo>
                  <a:cubicBezTo>
                    <a:pt x="32" y="53"/>
                    <a:pt x="33" y="51"/>
                    <a:pt x="34" y="49"/>
                  </a:cubicBezTo>
                  <a:cubicBezTo>
                    <a:pt x="39" y="43"/>
                    <a:pt x="40" y="43"/>
                    <a:pt x="44" y="50"/>
                  </a:cubicBezTo>
                  <a:cubicBezTo>
                    <a:pt x="46" y="54"/>
                    <a:pt x="47" y="53"/>
                    <a:pt x="49" y="50"/>
                  </a:cubicBezTo>
                  <a:cubicBezTo>
                    <a:pt x="56" y="44"/>
                    <a:pt x="61" y="44"/>
                    <a:pt x="68" y="50"/>
                  </a:cubicBezTo>
                  <a:cubicBezTo>
                    <a:pt x="73" y="55"/>
                    <a:pt x="76" y="54"/>
                    <a:pt x="79" y="48"/>
                  </a:cubicBezTo>
                  <a:cubicBezTo>
                    <a:pt x="81" y="44"/>
                    <a:pt x="81" y="44"/>
                    <a:pt x="86" y="43"/>
                  </a:cubicBezTo>
                  <a:cubicBezTo>
                    <a:pt x="82" y="42"/>
                    <a:pt x="76" y="44"/>
                    <a:pt x="77" y="36"/>
                  </a:cubicBezTo>
                  <a:cubicBezTo>
                    <a:pt x="78" y="35"/>
                    <a:pt x="79" y="34"/>
                    <a:pt x="79" y="34"/>
                  </a:cubicBezTo>
                  <a:cubicBezTo>
                    <a:pt x="85" y="32"/>
                    <a:pt x="90" y="30"/>
                    <a:pt x="96" y="32"/>
                  </a:cubicBezTo>
                  <a:cubicBezTo>
                    <a:pt x="98" y="32"/>
                    <a:pt x="101" y="33"/>
                    <a:pt x="102" y="30"/>
                  </a:cubicBezTo>
                  <a:cubicBezTo>
                    <a:pt x="103" y="28"/>
                    <a:pt x="101" y="27"/>
                    <a:pt x="99" y="26"/>
                  </a:cubicBezTo>
                  <a:cubicBezTo>
                    <a:pt x="89" y="20"/>
                    <a:pt x="88" y="14"/>
                    <a:pt x="94" y="5"/>
                  </a:cubicBezTo>
                  <a:cubicBezTo>
                    <a:pt x="97" y="2"/>
                    <a:pt x="99" y="0"/>
                    <a:pt x="103" y="3"/>
                  </a:cubicBezTo>
                  <a:cubicBezTo>
                    <a:pt x="107" y="6"/>
                    <a:pt x="113" y="8"/>
                    <a:pt x="114" y="14"/>
                  </a:cubicBezTo>
                  <a:cubicBezTo>
                    <a:pt x="114" y="15"/>
                    <a:pt x="116" y="16"/>
                    <a:pt x="117" y="16"/>
                  </a:cubicBezTo>
                  <a:cubicBezTo>
                    <a:pt x="128" y="19"/>
                    <a:pt x="131" y="25"/>
                    <a:pt x="128" y="36"/>
                  </a:cubicBezTo>
                  <a:cubicBezTo>
                    <a:pt x="128" y="38"/>
                    <a:pt x="127" y="40"/>
                    <a:pt x="126" y="43"/>
                  </a:cubicBezTo>
                  <a:cubicBezTo>
                    <a:pt x="125" y="46"/>
                    <a:pt x="126" y="49"/>
                    <a:pt x="129" y="49"/>
                  </a:cubicBezTo>
                  <a:cubicBezTo>
                    <a:pt x="138" y="48"/>
                    <a:pt x="143" y="55"/>
                    <a:pt x="149" y="61"/>
                  </a:cubicBezTo>
                  <a:cubicBezTo>
                    <a:pt x="150" y="62"/>
                    <a:pt x="151" y="65"/>
                    <a:pt x="154" y="64"/>
                  </a:cubicBezTo>
                  <a:cubicBezTo>
                    <a:pt x="157" y="63"/>
                    <a:pt x="156" y="60"/>
                    <a:pt x="156" y="58"/>
                  </a:cubicBezTo>
                  <a:cubicBezTo>
                    <a:pt x="156" y="53"/>
                    <a:pt x="158" y="50"/>
                    <a:pt x="163" y="48"/>
                  </a:cubicBezTo>
                  <a:cubicBezTo>
                    <a:pt x="167" y="47"/>
                    <a:pt x="170" y="48"/>
                    <a:pt x="171" y="52"/>
                  </a:cubicBezTo>
                  <a:cubicBezTo>
                    <a:pt x="172" y="55"/>
                    <a:pt x="170" y="58"/>
                    <a:pt x="173" y="59"/>
                  </a:cubicBezTo>
                  <a:cubicBezTo>
                    <a:pt x="179" y="61"/>
                    <a:pt x="183" y="66"/>
                    <a:pt x="189" y="65"/>
                  </a:cubicBezTo>
                  <a:cubicBezTo>
                    <a:pt x="192" y="64"/>
                    <a:pt x="194" y="66"/>
                    <a:pt x="197" y="68"/>
                  </a:cubicBezTo>
                  <a:cubicBezTo>
                    <a:pt x="201" y="73"/>
                    <a:pt x="205" y="78"/>
                    <a:pt x="210" y="82"/>
                  </a:cubicBezTo>
                  <a:cubicBezTo>
                    <a:pt x="215" y="87"/>
                    <a:pt x="213" y="95"/>
                    <a:pt x="206" y="98"/>
                  </a:cubicBezTo>
                  <a:cubicBezTo>
                    <a:pt x="205" y="98"/>
                    <a:pt x="203" y="99"/>
                    <a:pt x="202" y="99"/>
                  </a:cubicBezTo>
                  <a:cubicBezTo>
                    <a:pt x="187" y="96"/>
                    <a:pt x="173" y="103"/>
                    <a:pt x="158" y="104"/>
                  </a:cubicBezTo>
                  <a:cubicBezTo>
                    <a:pt x="141" y="105"/>
                    <a:pt x="132" y="96"/>
                    <a:pt x="136" y="80"/>
                  </a:cubicBezTo>
                  <a:cubicBezTo>
                    <a:pt x="137" y="77"/>
                    <a:pt x="136" y="74"/>
                    <a:pt x="133" y="72"/>
                  </a:cubicBezTo>
                  <a:cubicBezTo>
                    <a:pt x="133" y="72"/>
                    <a:pt x="132" y="72"/>
                    <a:pt x="132" y="71"/>
                  </a:cubicBezTo>
                  <a:cubicBezTo>
                    <a:pt x="128" y="69"/>
                    <a:pt x="126" y="64"/>
                    <a:pt x="123" y="62"/>
                  </a:cubicBezTo>
                  <a:cubicBezTo>
                    <a:pt x="120" y="60"/>
                    <a:pt x="115" y="63"/>
                    <a:pt x="110" y="61"/>
                  </a:cubicBezTo>
                  <a:cubicBezTo>
                    <a:pt x="104" y="58"/>
                    <a:pt x="98" y="59"/>
                    <a:pt x="94" y="64"/>
                  </a:cubicBezTo>
                  <a:cubicBezTo>
                    <a:pt x="87" y="72"/>
                    <a:pt x="80" y="70"/>
                    <a:pt x="73" y="67"/>
                  </a:cubicBezTo>
                  <a:cubicBezTo>
                    <a:pt x="68" y="65"/>
                    <a:pt x="66" y="64"/>
                    <a:pt x="64" y="69"/>
                  </a:cubicBezTo>
                  <a:cubicBezTo>
                    <a:pt x="62" y="74"/>
                    <a:pt x="58" y="76"/>
                    <a:pt x="54" y="76"/>
                  </a:cubicBezTo>
                  <a:cubicBezTo>
                    <a:pt x="47" y="77"/>
                    <a:pt x="42" y="80"/>
                    <a:pt x="38" y="85"/>
                  </a:cubicBezTo>
                  <a:close/>
                </a:path>
              </a:pathLst>
            </a:custGeom>
            <a:solidFill>
              <a:srgbClr val="FBE2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C5DDDC0A-75CA-E137-FCE3-4A4037050597}"/>
                </a:ext>
              </a:extLst>
            </p:cNvPr>
            <p:cNvSpPr/>
            <p:nvPr/>
          </p:nvSpPr>
          <p:spPr bwMode="auto">
            <a:xfrm>
              <a:off x="3514725" y="4292600"/>
              <a:ext cx="1085850" cy="520700"/>
            </a:xfrm>
            <a:custGeom>
              <a:avLst/>
              <a:gdLst>
                <a:gd name="T0" fmla="*/ 198 w 213"/>
                <a:gd name="T1" fmla="*/ 37 h 102"/>
                <a:gd name="T2" fmla="*/ 203 w 213"/>
                <a:gd name="T3" fmla="*/ 41 h 102"/>
                <a:gd name="T4" fmla="*/ 213 w 213"/>
                <a:gd name="T5" fmla="*/ 41 h 102"/>
                <a:gd name="T6" fmla="*/ 210 w 213"/>
                <a:gd name="T7" fmla="*/ 43 h 102"/>
                <a:gd name="T8" fmla="*/ 200 w 213"/>
                <a:gd name="T9" fmla="*/ 52 h 102"/>
                <a:gd name="T10" fmla="*/ 186 w 213"/>
                <a:gd name="T11" fmla="*/ 52 h 102"/>
                <a:gd name="T12" fmla="*/ 171 w 213"/>
                <a:gd name="T13" fmla="*/ 52 h 102"/>
                <a:gd name="T14" fmla="*/ 165 w 213"/>
                <a:gd name="T15" fmla="*/ 56 h 102"/>
                <a:gd name="T16" fmla="*/ 162 w 213"/>
                <a:gd name="T17" fmla="*/ 51 h 102"/>
                <a:gd name="T18" fmla="*/ 159 w 213"/>
                <a:gd name="T19" fmla="*/ 46 h 102"/>
                <a:gd name="T20" fmla="*/ 156 w 213"/>
                <a:gd name="T21" fmla="*/ 50 h 102"/>
                <a:gd name="T22" fmla="*/ 153 w 213"/>
                <a:gd name="T23" fmla="*/ 56 h 102"/>
                <a:gd name="T24" fmla="*/ 148 w 213"/>
                <a:gd name="T25" fmla="*/ 51 h 102"/>
                <a:gd name="T26" fmla="*/ 128 w 213"/>
                <a:gd name="T27" fmla="*/ 43 h 102"/>
                <a:gd name="T28" fmla="*/ 124 w 213"/>
                <a:gd name="T29" fmla="*/ 48 h 102"/>
                <a:gd name="T30" fmla="*/ 125 w 213"/>
                <a:gd name="T31" fmla="*/ 70 h 102"/>
                <a:gd name="T32" fmla="*/ 127 w 213"/>
                <a:gd name="T33" fmla="*/ 76 h 102"/>
                <a:gd name="T34" fmla="*/ 128 w 213"/>
                <a:gd name="T35" fmla="*/ 85 h 102"/>
                <a:gd name="T36" fmla="*/ 132 w 213"/>
                <a:gd name="T37" fmla="*/ 91 h 102"/>
                <a:gd name="T38" fmla="*/ 145 w 213"/>
                <a:gd name="T39" fmla="*/ 90 h 102"/>
                <a:gd name="T40" fmla="*/ 155 w 213"/>
                <a:gd name="T41" fmla="*/ 88 h 102"/>
                <a:gd name="T42" fmla="*/ 146 w 213"/>
                <a:gd name="T43" fmla="*/ 98 h 102"/>
                <a:gd name="T44" fmla="*/ 134 w 213"/>
                <a:gd name="T45" fmla="*/ 99 h 102"/>
                <a:gd name="T46" fmla="*/ 123 w 213"/>
                <a:gd name="T47" fmla="*/ 97 h 102"/>
                <a:gd name="T48" fmla="*/ 90 w 213"/>
                <a:gd name="T49" fmla="*/ 87 h 102"/>
                <a:gd name="T50" fmla="*/ 84 w 213"/>
                <a:gd name="T51" fmla="*/ 83 h 102"/>
                <a:gd name="T52" fmla="*/ 81 w 213"/>
                <a:gd name="T53" fmla="*/ 68 h 102"/>
                <a:gd name="T54" fmla="*/ 80 w 213"/>
                <a:gd name="T55" fmla="*/ 55 h 102"/>
                <a:gd name="T56" fmla="*/ 76 w 213"/>
                <a:gd name="T57" fmla="*/ 47 h 102"/>
                <a:gd name="T58" fmla="*/ 67 w 213"/>
                <a:gd name="T59" fmla="*/ 40 h 102"/>
                <a:gd name="T60" fmla="*/ 55 w 213"/>
                <a:gd name="T61" fmla="*/ 31 h 102"/>
                <a:gd name="T62" fmla="*/ 47 w 213"/>
                <a:gd name="T63" fmla="*/ 25 h 102"/>
                <a:gd name="T64" fmla="*/ 26 w 213"/>
                <a:gd name="T65" fmla="*/ 39 h 102"/>
                <a:gd name="T66" fmla="*/ 1 w 213"/>
                <a:gd name="T67" fmla="*/ 53 h 102"/>
                <a:gd name="T68" fmla="*/ 4 w 213"/>
                <a:gd name="T69" fmla="*/ 44 h 102"/>
                <a:gd name="T70" fmla="*/ 32 w 213"/>
                <a:gd name="T71" fmla="*/ 7 h 102"/>
                <a:gd name="T72" fmla="*/ 34 w 213"/>
                <a:gd name="T73" fmla="*/ 5 h 102"/>
                <a:gd name="T74" fmla="*/ 48 w 213"/>
                <a:gd name="T75" fmla="*/ 4 h 102"/>
                <a:gd name="T76" fmla="*/ 80 w 213"/>
                <a:gd name="T77" fmla="*/ 18 h 102"/>
                <a:gd name="T78" fmla="*/ 95 w 213"/>
                <a:gd name="T79" fmla="*/ 13 h 102"/>
                <a:gd name="T80" fmla="*/ 103 w 213"/>
                <a:gd name="T81" fmla="*/ 13 h 102"/>
                <a:gd name="T82" fmla="*/ 112 w 213"/>
                <a:gd name="T83" fmla="*/ 26 h 102"/>
                <a:gd name="T84" fmla="*/ 117 w 213"/>
                <a:gd name="T85" fmla="*/ 28 h 102"/>
                <a:gd name="T86" fmla="*/ 132 w 213"/>
                <a:gd name="T87" fmla="*/ 32 h 102"/>
                <a:gd name="T88" fmla="*/ 141 w 213"/>
                <a:gd name="T89" fmla="*/ 33 h 102"/>
                <a:gd name="T90" fmla="*/ 170 w 213"/>
                <a:gd name="T91" fmla="*/ 34 h 102"/>
                <a:gd name="T92" fmla="*/ 195 w 213"/>
                <a:gd name="T93" fmla="*/ 36 h 102"/>
                <a:gd name="T94" fmla="*/ 198 w 213"/>
                <a:gd name="T95" fmla="*/ 3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3" h="102">
                  <a:moveTo>
                    <a:pt x="198" y="37"/>
                  </a:moveTo>
                  <a:cubicBezTo>
                    <a:pt x="197" y="42"/>
                    <a:pt x="202" y="40"/>
                    <a:pt x="203" y="41"/>
                  </a:cubicBezTo>
                  <a:cubicBezTo>
                    <a:pt x="206" y="42"/>
                    <a:pt x="210" y="41"/>
                    <a:pt x="213" y="41"/>
                  </a:cubicBezTo>
                  <a:cubicBezTo>
                    <a:pt x="213" y="43"/>
                    <a:pt x="211" y="43"/>
                    <a:pt x="210" y="43"/>
                  </a:cubicBezTo>
                  <a:cubicBezTo>
                    <a:pt x="204" y="43"/>
                    <a:pt x="202" y="46"/>
                    <a:pt x="200" y="52"/>
                  </a:cubicBezTo>
                  <a:cubicBezTo>
                    <a:pt x="197" y="58"/>
                    <a:pt x="191" y="57"/>
                    <a:pt x="186" y="52"/>
                  </a:cubicBezTo>
                  <a:cubicBezTo>
                    <a:pt x="182" y="45"/>
                    <a:pt x="175" y="45"/>
                    <a:pt x="171" y="52"/>
                  </a:cubicBezTo>
                  <a:cubicBezTo>
                    <a:pt x="169" y="54"/>
                    <a:pt x="168" y="57"/>
                    <a:pt x="165" y="56"/>
                  </a:cubicBezTo>
                  <a:cubicBezTo>
                    <a:pt x="162" y="56"/>
                    <a:pt x="163" y="53"/>
                    <a:pt x="162" y="51"/>
                  </a:cubicBezTo>
                  <a:cubicBezTo>
                    <a:pt x="162" y="49"/>
                    <a:pt x="161" y="46"/>
                    <a:pt x="159" y="46"/>
                  </a:cubicBezTo>
                  <a:cubicBezTo>
                    <a:pt x="157" y="47"/>
                    <a:pt x="157" y="49"/>
                    <a:pt x="156" y="50"/>
                  </a:cubicBezTo>
                  <a:cubicBezTo>
                    <a:pt x="155" y="52"/>
                    <a:pt x="156" y="56"/>
                    <a:pt x="153" y="56"/>
                  </a:cubicBezTo>
                  <a:cubicBezTo>
                    <a:pt x="150" y="56"/>
                    <a:pt x="150" y="53"/>
                    <a:pt x="148" y="51"/>
                  </a:cubicBezTo>
                  <a:cubicBezTo>
                    <a:pt x="143" y="46"/>
                    <a:pt x="135" y="43"/>
                    <a:pt x="128" y="43"/>
                  </a:cubicBezTo>
                  <a:cubicBezTo>
                    <a:pt x="124" y="43"/>
                    <a:pt x="123" y="45"/>
                    <a:pt x="124" y="48"/>
                  </a:cubicBezTo>
                  <a:cubicBezTo>
                    <a:pt x="125" y="56"/>
                    <a:pt x="128" y="63"/>
                    <a:pt x="125" y="70"/>
                  </a:cubicBezTo>
                  <a:cubicBezTo>
                    <a:pt x="124" y="72"/>
                    <a:pt x="126" y="74"/>
                    <a:pt x="127" y="76"/>
                  </a:cubicBezTo>
                  <a:cubicBezTo>
                    <a:pt x="129" y="79"/>
                    <a:pt x="130" y="82"/>
                    <a:pt x="128" y="85"/>
                  </a:cubicBezTo>
                  <a:cubicBezTo>
                    <a:pt x="127" y="89"/>
                    <a:pt x="129" y="89"/>
                    <a:pt x="132" y="91"/>
                  </a:cubicBezTo>
                  <a:cubicBezTo>
                    <a:pt x="138" y="95"/>
                    <a:pt x="141" y="94"/>
                    <a:pt x="145" y="90"/>
                  </a:cubicBezTo>
                  <a:cubicBezTo>
                    <a:pt x="148" y="87"/>
                    <a:pt x="151" y="84"/>
                    <a:pt x="155" y="88"/>
                  </a:cubicBezTo>
                  <a:cubicBezTo>
                    <a:pt x="152" y="91"/>
                    <a:pt x="148" y="94"/>
                    <a:pt x="146" y="98"/>
                  </a:cubicBezTo>
                  <a:cubicBezTo>
                    <a:pt x="144" y="101"/>
                    <a:pt x="137" y="102"/>
                    <a:pt x="134" y="99"/>
                  </a:cubicBezTo>
                  <a:cubicBezTo>
                    <a:pt x="130" y="95"/>
                    <a:pt x="126" y="97"/>
                    <a:pt x="123" y="97"/>
                  </a:cubicBezTo>
                  <a:cubicBezTo>
                    <a:pt x="110" y="99"/>
                    <a:pt x="98" y="100"/>
                    <a:pt x="90" y="87"/>
                  </a:cubicBezTo>
                  <a:cubicBezTo>
                    <a:pt x="88" y="85"/>
                    <a:pt x="86" y="84"/>
                    <a:pt x="84" y="83"/>
                  </a:cubicBezTo>
                  <a:cubicBezTo>
                    <a:pt x="77" y="80"/>
                    <a:pt x="77" y="73"/>
                    <a:pt x="81" y="68"/>
                  </a:cubicBezTo>
                  <a:cubicBezTo>
                    <a:pt x="84" y="64"/>
                    <a:pt x="84" y="59"/>
                    <a:pt x="80" y="55"/>
                  </a:cubicBezTo>
                  <a:cubicBezTo>
                    <a:pt x="78" y="52"/>
                    <a:pt x="76" y="51"/>
                    <a:pt x="76" y="47"/>
                  </a:cubicBezTo>
                  <a:cubicBezTo>
                    <a:pt x="77" y="41"/>
                    <a:pt x="72" y="40"/>
                    <a:pt x="67" y="40"/>
                  </a:cubicBezTo>
                  <a:cubicBezTo>
                    <a:pt x="59" y="41"/>
                    <a:pt x="57" y="40"/>
                    <a:pt x="55" y="31"/>
                  </a:cubicBezTo>
                  <a:cubicBezTo>
                    <a:pt x="54" y="27"/>
                    <a:pt x="54" y="25"/>
                    <a:pt x="47" y="25"/>
                  </a:cubicBezTo>
                  <a:cubicBezTo>
                    <a:pt x="36" y="25"/>
                    <a:pt x="33" y="35"/>
                    <a:pt x="26" y="39"/>
                  </a:cubicBezTo>
                  <a:cubicBezTo>
                    <a:pt x="17" y="43"/>
                    <a:pt x="12" y="53"/>
                    <a:pt x="1" y="53"/>
                  </a:cubicBezTo>
                  <a:cubicBezTo>
                    <a:pt x="0" y="49"/>
                    <a:pt x="1" y="46"/>
                    <a:pt x="4" y="44"/>
                  </a:cubicBezTo>
                  <a:cubicBezTo>
                    <a:pt x="17" y="35"/>
                    <a:pt x="23" y="20"/>
                    <a:pt x="32" y="7"/>
                  </a:cubicBezTo>
                  <a:cubicBezTo>
                    <a:pt x="32" y="6"/>
                    <a:pt x="33" y="6"/>
                    <a:pt x="34" y="5"/>
                  </a:cubicBezTo>
                  <a:cubicBezTo>
                    <a:pt x="38" y="1"/>
                    <a:pt x="41" y="0"/>
                    <a:pt x="48" y="4"/>
                  </a:cubicBezTo>
                  <a:cubicBezTo>
                    <a:pt x="57" y="11"/>
                    <a:pt x="69" y="14"/>
                    <a:pt x="80" y="18"/>
                  </a:cubicBezTo>
                  <a:cubicBezTo>
                    <a:pt x="86" y="19"/>
                    <a:pt x="91" y="19"/>
                    <a:pt x="95" y="13"/>
                  </a:cubicBezTo>
                  <a:cubicBezTo>
                    <a:pt x="97" y="9"/>
                    <a:pt x="100" y="8"/>
                    <a:pt x="103" y="13"/>
                  </a:cubicBezTo>
                  <a:cubicBezTo>
                    <a:pt x="106" y="17"/>
                    <a:pt x="112" y="19"/>
                    <a:pt x="112" y="26"/>
                  </a:cubicBezTo>
                  <a:cubicBezTo>
                    <a:pt x="112" y="28"/>
                    <a:pt x="115" y="28"/>
                    <a:pt x="117" y="28"/>
                  </a:cubicBezTo>
                  <a:cubicBezTo>
                    <a:pt x="122" y="28"/>
                    <a:pt x="127" y="28"/>
                    <a:pt x="132" y="32"/>
                  </a:cubicBezTo>
                  <a:cubicBezTo>
                    <a:pt x="135" y="34"/>
                    <a:pt x="138" y="34"/>
                    <a:pt x="141" y="33"/>
                  </a:cubicBezTo>
                  <a:cubicBezTo>
                    <a:pt x="151" y="29"/>
                    <a:pt x="160" y="32"/>
                    <a:pt x="170" y="34"/>
                  </a:cubicBezTo>
                  <a:cubicBezTo>
                    <a:pt x="178" y="36"/>
                    <a:pt x="186" y="37"/>
                    <a:pt x="195" y="36"/>
                  </a:cubicBezTo>
                  <a:cubicBezTo>
                    <a:pt x="196" y="36"/>
                    <a:pt x="197" y="36"/>
                    <a:pt x="198" y="37"/>
                  </a:cubicBezTo>
                  <a:close/>
                </a:path>
              </a:pathLst>
            </a:custGeom>
            <a:solidFill>
              <a:srgbClr val="FAD5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14AA1063-1F3E-33C8-1A14-6CDC15779E77}"/>
                </a:ext>
              </a:extLst>
            </p:cNvPr>
            <p:cNvSpPr/>
            <p:nvPr/>
          </p:nvSpPr>
          <p:spPr bwMode="auto">
            <a:xfrm>
              <a:off x="4319588" y="4278313"/>
              <a:ext cx="998538" cy="611188"/>
            </a:xfrm>
            <a:custGeom>
              <a:avLst/>
              <a:gdLst>
                <a:gd name="T0" fmla="*/ 12 w 196"/>
                <a:gd name="T1" fmla="*/ 78 h 120"/>
                <a:gd name="T2" fmla="*/ 34 w 196"/>
                <a:gd name="T3" fmla="*/ 67 h 120"/>
                <a:gd name="T4" fmla="*/ 73 w 196"/>
                <a:gd name="T5" fmla="*/ 62 h 120"/>
                <a:gd name="T6" fmla="*/ 99 w 196"/>
                <a:gd name="T7" fmla="*/ 75 h 120"/>
                <a:gd name="T8" fmla="*/ 100 w 196"/>
                <a:gd name="T9" fmla="*/ 98 h 120"/>
                <a:gd name="T10" fmla="*/ 151 w 196"/>
                <a:gd name="T11" fmla="*/ 99 h 120"/>
                <a:gd name="T12" fmla="*/ 173 w 196"/>
                <a:gd name="T13" fmla="*/ 94 h 120"/>
                <a:gd name="T14" fmla="*/ 157 w 196"/>
                <a:gd name="T15" fmla="*/ 71 h 120"/>
                <a:gd name="T16" fmla="*/ 134 w 196"/>
                <a:gd name="T17" fmla="*/ 65 h 120"/>
                <a:gd name="T18" fmla="*/ 128 w 196"/>
                <a:gd name="T19" fmla="*/ 52 h 120"/>
                <a:gd name="T20" fmla="*/ 120 w 196"/>
                <a:gd name="T21" fmla="*/ 66 h 120"/>
                <a:gd name="T22" fmla="*/ 102 w 196"/>
                <a:gd name="T23" fmla="*/ 58 h 120"/>
                <a:gd name="T24" fmla="*/ 85 w 196"/>
                <a:gd name="T25" fmla="*/ 51 h 120"/>
                <a:gd name="T26" fmla="*/ 86 w 196"/>
                <a:gd name="T27" fmla="*/ 24 h 120"/>
                <a:gd name="T28" fmla="*/ 63 w 196"/>
                <a:gd name="T29" fmla="*/ 7 h 120"/>
                <a:gd name="T30" fmla="*/ 54 w 196"/>
                <a:gd name="T31" fmla="*/ 21 h 120"/>
                <a:gd name="T32" fmla="*/ 63 w 196"/>
                <a:gd name="T33" fmla="*/ 27 h 120"/>
                <a:gd name="T34" fmla="*/ 59 w 196"/>
                <a:gd name="T35" fmla="*/ 37 h 120"/>
                <a:gd name="T36" fmla="*/ 45 w 196"/>
                <a:gd name="T37" fmla="*/ 33 h 120"/>
                <a:gd name="T38" fmla="*/ 56 w 196"/>
                <a:gd name="T39" fmla="*/ 3 h 120"/>
                <a:gd name="T40" fmla="*/ 64 w 196"/>
                <a:gd name="T41" fmla="*/ 1 h 120"/>
                <a:gd name="T42" fmla="*/ 116 w 196"/>
                <a:gd name="T43" fmla="*/ 21 h 120"/>
                <a:gd name="T44" fmla="*/ 140 w 196"/>
                <a:gd name="T45" fmla="*/ 43 h 120"/>
                <a:gd name="T46" fmla="*/ 162 w 196"/>
                <a:gd name="T47" fmla="*/ 61 h 120"/>
                <a:gd name="T48" fmla="*/ 184 w 196"/>
                <a:gd name="T49" fmla="*/ 67 h 120"/>
                <a:gd name="T50" fmla="*/ 187 w 196"/>
                <a:gd name="T51" fmla="*/ 96 h 120"/>
                <a:gd name="T52" fmla="*/ 147 w 196"/>
                <a:gd name="T53" fmla="*/ 112 h 120"/>
                <a:gd name="T54" fmla="*/ 92 w 196"/>
                <a:gd name="T55" fmla="*/ 112 h 120"/>
                <a:gd name="T56" fmla="*/ 78 w 196"/>
                <a:gd name="T57" fmla="*/ 101 h 120"/>
                <a:gd name="T58" fmla="*/ 74 w 196"/>
                <a:gd name="T59" fmla="*/ 75 h 120"/>
                <a:gd name="T60" fmla="*/ 62 w 196"/>
                <a:gd name="T61" fmla="*/ 70 h 120"/>
                <a:gd name="T62" fmla="*/ 0 w 196"/>
                <a:gd name="T63" fmla="*/ 8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" h="120">
                  <a:moveTo>
                    <a:pt x="0" y="88"/>
                  </a:moveTo>
                  <a:cubicBezTo>
                    <a:pt x="0" y="84"/>
                    <a:pt x="6" y="78"/>
                    <a:pt x="12" y="78"/>
                  </a:cubicBezTo>
                  <a:cubicBezTo>
                    <a:pt x="19" y="77"/>
                    <a:pt x="23" y="77"/>
                    <a:pt x="25" y="69"/>
                  </a:cubicBezTo>
                  <a:cubicBezTo>
                    <a:pt x="26" y="65"/>
                    <a:pt x="29" y="62"/>
                    <a:pt x="34" y="67"/>
                  </a:cubicBezTo>
                  <a:cubicBezTo>
                    <a:pt x="39" y="72"/>
                    <a:pt x="49" y="71"/>
                    <a:pt x="54" y="66"/>
                  </a:cubicBezTo>
                  <a:cubicBezTo>
                    <a:pt x="59" y="61"/>
                    <a:pt x="65" y="58"/>
                    <a:pt x="73" y="62"/>
                  </a:cubicBezTo>
                  <a:cubicBezTo>
                    <a:pt x="77" y="64"/>
                    <a:pt x="82" y="66"/>
                    <a:pt x="85" y="58"/>
                  </a:cubicBezTo>
                  <a:cubicBezTo>
                    <a:pt x="87" y="66"/>
                    <a:pt x="91" y="72"/>
                    <a:pt x="99" y="75"/>
                  </a:cubicBezTo>
                  <a:cubicBezTo>
                    <a:pt x="102" y="76"/>
                    <a:pt x="102" y="81"/>
                    <a:pt x="100" y="84"/>
                  </a:cubicBezTo>
                  <a:cubicBezTo>
                    <a:pt x="96" y="89"/>
                    <a:pt x="97" y="94"/>
                    <a:pt x="100" y="98"/>
                  </a:cubicBezTo>
                  <a:cubicBezTo>
                    <a:pt x="105" y="103"/>
                    <a:pt x="110" y="107"/>
                    <a:pt x="118" y="106"/>
                  </a:cubicBezTo>
                  <a:cubicBezTo>
                    <a:pt x="129" y="103"/>
                    <a:pt x="140" y="104"/>
                    <a:pt x="151" y="99"/>
                  </a:cubicBezTo>
                  <a:cubicBezTo>
                    <a:pt x="154" y="98"/>
                    <a:pt x="158" y="99"/>
                    <a:pt x="162" y="100"/>
                  </a:cubicBezTo>
                  <a:cubicBezTo>
                    <a:pt x="167" y="101"/>
                    <a:pt x="171" y="99"/>
                    <a:pt x="173" y="94"/>
                  </a:cubicBezTo>
                  <a:cubicBezTo>
                    <a:pt x="174" y="89"/>
                    <a:pt x="171" y="87"/>
                    <a:pt x="168" y="84"/>
                  </a:cubicBezTo>
                  <a:cubicBezTo>
                    <a:pt x="163" y="81"/>
                    <a:pt x="160" y="76"/>
                    <a:pt x="157" y="71"/>
                  </a:cubicBezTo>
                  <a:cubicBezTo>
                    <a:pt x="156" y="70"/>
                    <a:pt x="155" y="68"/>
                    <a:pt x="153" y="69"/>
                  </a:cubicBezTo>
                  <a:cubicBezTo>
                    <a:pt x="146" y="74"/>
                    <a:pt x="141" y="64"/>
                    <a:pt x="134" y="65"/>
                  </a:cubicBezTo>
                  <a:cubicBezTo>
                    <a:pt x="131" y="65"/>
                    <a:pt x="130" y="62"/>
                    <a:pt x="131" y="59"/>
                  </a:cubicBezTo>
                  <a:cubicBezTo>
                    <a:pt x="132" y="56"/>
                    <a:pt x="132" y="52"/>
                    <a:pt x="128" y="52"/>
                  </a:cubicBezTo>
                  <a:cubicBezTo>
                    <a:pt x="124" y="52"/>
                    <a:pt x="120" y="54"/>
                    <a:pt x="120" y="59"/>
                  </a:cubicBezTo>
                  <a:cubicBezTo>
                    <a:pt x="120" y="61"/>
                    <a:pt x="121" y="64"/>
                    <a:pt x="120" y="66"/>
                  </a:cubicBezTo>
                  <a:cubicBezTo>
                    <a:pt x="119" y="71"/>
                    <a:pt x="117" y="73"/>
                    <a:pt x="113" y="69"/>
                  </a:cubicBezTo>
                  <a:cubicBezTo>
                    <a:pt x="109" y="66"/>
                    <a:pt x="106" y="62"/>
                    <a:pt x="102" y="58"/>
                  </a:cubicBezTo>
                  <a:cubicBezTo>
                    <a:pt x="100" y="55"/>
                    <a:pt x="97" y="53"/>
                    <a:pt x="93" y="54"/>
                  </a:cubicBezTo>
                  <a:cubicBezTo>
                    <a:pt x="90" y="55"/>
                    <a:pt x="87" y="54"/>
                    <a:pt x="85" y="51"/>
                  </a:cubicBezTo>
                  <a:cubicBezTo>
                    <a:pt x="83" y="48"/>
                    <a:pt x="85" y="46"/>
                    <a:pt x="86" y="44"/>
                  </a:cubicBezTo>
                  <a:cubicBezTo>
                    <a:pt x="90" y="37"/>
                    <a:pt x="91" y="30"/>
                    <a:pt x="86" y="24"/>
                  </a:cubicBezTo>
                  <a:cubicBezTo>
                    <a:pt x="85" y="23"/>
                    <a:pt x="85" y="22"/>
                    <a:pt x="85" y="22"/>
                  </a:cubicBezTo>
                  <a:cubicBezTo>
                    <a:pt x="72" y="25"/>
                    <a:pt x="73" y="9"/>
                    <a:pt x="63" y="7"/>
                  </a:cubicBezTo>
                  <a:cubicBezTo>
                    <a:pt x="62" y="7"/>
                    <a:pt x="60" y="5"/>
                    <a:pt x="59" y="7"/>
                  </a:cubicBezTo>
                  <a:cubicBezTo>
                    <a:pt x="56" y="11"/>
                    <a:pt x="55" y="16"/>
                    <a:pt x="54" y="21"/>
                  </a:cubicBezTo>
                  <a:cubicBezTo>
                    <a:pt x="53" y="23"/>
                    <a:pt x="56" y="24"/>
                    <a:pt x="58" y="26"/>
                  </a:cubicBezTo>
                  <a:cubicBezTo>
                    <a:pt x="59" y="26"/>
                    <a:pt x="61" y="27"/>
                    <a:pt x="63" y="27"/>
                  </a:cubicBezTo>
                  <a:cubicBezTo>
                    <a:pt x="66" y="29"/>
                    <a:pt x="69" y="31"/>
                    <a:pt x="68" y="35"/>
                  </a:cubicBezTo>
                  <a:cubicBezTo>
                    <a:pt x="67" y="38"/>
                    <a:pt x="62" y="38"/>
                    <a:pt x="59" y="37"/>
                  </a:cubicBezTo>
                  <a:cubicBezTo>
                    <a:pt x="53" y="34"/>
                    <a:pt x="48" y="37"/>
                    <a:pt x="42" y="38"/>
                  </a:cubicBezTo>
                  <a:cubicBezTo>
                    <a:pt x="40" y="35"/>
                    <a:pt x="42" y="33"/>
                    <a:pt x="45" y="33"/>
                  </a:cubicBezTo>
                  <a:cubicBezTo>
                    <a:pt x="51" y="33"/>
                    <a:pt x="51" y="29"/>
                    <a:pt x="50" y="25"/>
                  </a:cubicBezTo>
                  <a:cubicBezTo>
                    <a:pt x="47" y="16"/>
                    <a:pt x="53" y="10"/>
                    <a:pt x="56" y="3"/>
                  </a:cubicBezTo>
                  <a:cubicBezTo>
                    <a:pt x="57" y="1"/>
                    <a:pt x="59" y="0"/>
                    <a:pt x="61" y="1"/>
                  </a:cubicBezTo>
                  <a:cubicBezTo>
                    <a:pt x="62" y="1"/>
                    <a:pt x="63" y="1"/>
                    <a:pt x="64" y="1"/>
                  </a:cubicBezTo>
                  <a:cubicBezTo>
                    <a:pt x="69" y="6"/>
                    <a:pt x="76" y="7"/>
                    <a:pt x="83" y="8"/>
                  </a:cubicBezTo>
                  <a:cubicBezTo>
                    <a:pt x="95" y="9"/>
                    <a:pt x="107" y="12"/>
                    <a:pt x="116" y="21"/>
                  </a:cubicBezTo>
                  <a:cubicBezTo>
                    <a:pt x="120" y="25"/>
                    <a:pt x="125" y="27"/>
                    <a:pt x="129" y="29"/>
                  </a:cubicBezTo>
                  <a:cubicBezTo>
                    <a:pt x="135" y="32"/>
                    <a:pt x="136" y="39"/>
                    <a:pt x="140" y="43"/>
                  </a:cubicBezTo>
                  <a:cubicBezTo>
                    <a:pt x="142" y="45"/>
                    <a:pt x="143" y="47"/>
                    <a:pt x="147" y="47"/>
                  </a:cubicBezTo>
                  <a:cubicBezTo>
                    <a:pt x="154" y="49"/>
                    <a:pt x="158" y="55"/>
                    <a:pt x="162" y="61"/>
                  </a:cubicBezTo>
                  <a:cubicBezTo>
                    <a:pt x="166" y="65"/>
                    <a:pt x="168" y="70"/>
                    <a:pt x="175" y="64"/>
                  </a:cubicBezTo>
                  <a:cubicBezTo>
                    <a:pt x="178" y="61"/>
                    <a:pt x="182" y="64"/>
                    <a:pt x="184" y="67"/>
                  </a:cubicBezTo>
                  <a:cubicBezTo>
                    <a:pt x="187" y="70"/>
                    <a:pt x="190" y="74"/>
                    <a:pt x="193" y="77"/>
                  </a:cubicBezTo>
                  <a:cubicBezTo>
                    <a:pt x="196" y="82"/>
                    <a:pt x="193" y="94"/>
                    <a:pt x="187" y="96"/>
                  </a:cubicBezTo>
                  <a:cubicBezTo>
                    <a:pt x="176" y="101"/>
                    <a:pt x="165" y="107"/>
                    <a:pt x="152" y="107"/>
                  </a:cubicBezTo>
                  <a:cubicBezTo>
                    <a:pt x="149" y="108"/>
                    <a:pt x="148" y="109"/>
                    <a:pt x="147" y="112"/>
                  </a:cubicBezTo>
                  <a:cubicBezTo>
                    <a:pt x="136" y="114"/>
                    <a:pt x="126" y="117"/>
                    <a:pt x="115" y="118"/>
                  </a:cubicBezTo>
                  <a:cubicBezTo>
                    <a:pt x="106" y="120"/>
                    <a:pt x="97" y="120"/>
                    <a:pt x="92" y="112"/>
                  </a:cubicBezTo>
                  <a:cubicBezTo>
                    <a:pt x="90" y="109"/>
                    <a:pt x="88" y="110"/>
                    <a:pt x="85" y="110"/>
                  </a:cubicBezTo>
                  <a:cubicBezTo>
                    <a:pt x="78" y="111"/>
                    <a:pt x="76" y="107"/>
                    <a:pt x="78" y="101"/>
                  </a:cubicBezTo>
                  <a:cubicBezTo>
                    <a:pt x="80" y="93"/>
                    <a:pt x="82" y="85"/>
                    <a:pt x="75" y="78"/>
                  </a:cubicBezTo>
                  <a:cubicBezTo>
                    <a:pt x="74" y="77"/>
                    <a:pt x="74" y="76"/>
                    <a:pt x="74" y="75"/>
                  </a:cubicBezTo>
                  <a:cubicBezTo>
                    <a:pt x="76" y="70"/>
                    <a:pt x="72" y="69"/>
                    <a:pt x="69" y="67"/>
                  </a:cubicBezTo>
                  <a:cubicBezTo>
                    <a:pt x="66" y="66"/>
                    <a:pt x="64" y="68"/>
                    <a:pt x="62" y="70"/>
                  </a:cubicBezTo>
                  <a:cubicBezTo>
                    <a:pt x="58" y="76"/>
                    <a:pt x="50" y="76"/>
                    <a:pt x="44" y="75"/>
                  </a:cubicBezTo>
                  <a:cubicBezTo>
                    <a:pt x="28" y="75"/>
                    <a:pt x="14" y="82"/>
                    <a:pt x="0" y="88"/>
                  </a:cubicBezTo>
                  <a:close/>
                </a:path>
              </a:pathLst>
            </a:custGeom>
            <a:solidFill>
              <a:srgbClr val="FAD5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EA41A134-9874-A249-BF94-C4923904E66B}"/>
                </a:ext>
              </a:extLst>
            </p:cNvPr>
            <p:cNvSpPr/>
            <p:nvPr/>
          </p:nvSpPr>
          <p:spPr bwMode="auto">
            <a:xfrm>
              <a:off x="2984500" y="3951288"/>
              <a:ext cx="698500" cy="636588"/>
            </a:xfrm>
            <a:custGeom>
              <a:avLst/>
              <a:gdLst>
                <a:gd name="T0" fmla="*/ 137 w 137"/>
                <a:gd name="T1" fmla="*/ 75 h 125"/>
                <a:gd name="T2" fmla="*/ 113 w 137"/>
                <a:gd name="T3" fmla="*/ 109 h 125"/>
                <a:gd name="T4" fmla="*/ 105 w 137"/>
                <a:gd name="T5" fmla="*/ 120 h 125"/>
                <a:gd name="T6" fmla="*/ 92 w 137"/>
                <a:gd name="T7" fmla="*/ 110 h 125"/>
                <a:gd name="T8" fmla="*/ 90 w 137"/>
                <a:gd name="T9" fmla="*/ 104 h 125"/>
                <a:gd name="T10" fmla="*/ 88 w 137"/>
                <a:gd name="T11" fmla="*/ 92 h 125"/>
                <a:gd name="T12" fmla="*/ 81 w 137"/>
                <a:gd name="T13" fmla="*/ 87 h 125"/>
                <a:gd name="T14" fmla="*/ 74 w 137"/>
                <a:gd name="T15" fmla="*/ 84 h 125"/>
                <a:gd name="T16" fmla="*/ 76 w 137"/>
                <a:gd name="T17" fmla="*/ 78 h 125"/>
                <a:gd name="T18" fmla="*/ 80 w 137"/>
                <a:gd name="T19" fmla="*/ 75 h 125"/>
                <a:gd name="T20" fmla="*/ 73 w 137"/>
                <a:gd name="T21" fmla="*/ 72 h 125"/>
                <a:gd name="T22" fmla="*/ 52 w 137"/>
                <a:gd name="T23" fmla="*/ 73 h 125"/>
                <a:gd name="T24" fmla="*/ 43 w 137"/>
                <a:gd name="T25" fmla="*/ 66 h 125"/>
                <a:gd name="T26" fmla="*/ 29 w 137"/>
                <a:gd name="T27" fmla="*/ 58 h 125"/>
                <a:gd name="T28" fmla="*/ 15 w 137"/>
                <a:gd name="T29" fmla="*/ 55 h 125"/>
                <a:gd name="T30" fmla="*/ 5 w 137"/>
                <a:gd name="T31" fmla="*/ 34 h 125"/>
                <a:gd name="T32" fmla="*/ 1 w 137"/>
                <a:gd name="T33" fmla="*/ 20 h 125"/>
                <a:gd name="T34" fmla="*/ 3 w 137"/>
                <a:gd name="T35" fmla="*/ 0 h 125"/>
                <a:gd name="T36" fmla="*/ 15 w 137"/>
                <a:gd name="T37" fmla="*/ 10 h 125"/>
                <a:gd name="T38" fmla="*/ 18 w 137"/>
                <a:gd name="T39" fmla="*/ 12 h 125"/>
                <a:gd name="T40" fmla="*/ 41 w 137"/>
                <a:gd name="T41" fmla="*/ 24 h 125"/>
                <a:gd name="T42" fmla="*/ 52 w 137"/>
                <a:gd name="T43" fmla="*/ 31 h 125"/>
                <a:gd name="T44" fmla="*/ 57 w 137"/>
                <a:gd name="T45" fmla="*/ 41 h 125"/>
                <a:gd name="T46" fmla="*/ 66 w 137"/>
                <a:gd name="T47" fmla="*/ 51 h 125"/>
                <a:gd name="T48" fmla="*/ 72 w 137"/>
                <a:gd name="T49" fmla="*/ 54 h 125"/>
                <a:gd name="T50" fmla="*/ 81 w 137"/>
                <a:gd name="T51" fmla="*/ 57 h 125"/>
                <a:gd name="T52" fmla="*/ 95 w 137"/>
                <a:gd name="T53" fmla="*/ 59 h 125"/>
                <a:gd name="T54" fmla="*/ 108 w 137"/>
                <a:gd name="T55" fmla="*/ 65 h 125"/>
                <a:gd name="T56" fmla="*/ 137 w 137"/>
                <a:gd name="T57" fmla="*/ 7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" h="125">
                  <a:moveTo>
                    <a:pt x="137" y="75"/>
                  </a:moveTo>
                  <a:cubicBezTo>
                    <a:pt x="129" y="87"/>
                    <a:pt x="126" y="101"/>
                    <a:pt x="113" y="109"/>
                  </a:cubicBezTo>
                  <a:cubicBezTo>
                    <a:pt x="109" y="112"/>
                    <a:pt x="106" y="116"/>
                    <a:pt x="105" y="120"/>
                  </a:cubicBezTo>
                  <a:cubicBezTo>
                    <a:pt x="94" y="125"/>
                    <a:pt x="91" y="123"/>
                    <a:pt x="92" y="110"/>
                  </a:cubicBezTo>
                  <a:cubicBezTo>
                    <a:pt x="92" y="108"/>
                    <a:pt x="91" y="106"/>
                    <a:pt x="90" y="104"/>
                  </a:cubicBezTo>
                  <a:cubicBezTo>
                    <a:pt x="87" y="100"/>
                    <a:pt x="87" y="97"/>
                    <a:pt x="88" y="92"/>
                  </a:cubicBezTo>
                  <a:cubicBezTo>
                    <a:pt x="89" y="85"/>
                    <a:pt x="87" y="84"/>
                    <a:pt x="81" y="87"/>
                  </a:cubicBezTo>
                  <a:cubicBezTo>
                    <a:pt x="78" y="88"/>
                    <a:pt x="76" y="86"/>
                    <a:pt x="74" y="84"/>
                  </a:cubicBezTo>
                  <a:cubicBezTo>
                    <a:pt x="73" y="82"/>
                    <a:pt x="74" y="80"/>
                    <a:pt x="76" y="78"/>
                  </a:cubicBezTo>
                  <a:cubicBezTo>
                    <a:pt x="78" y="77"/>
                    <a:pt x="82" y="79"/>
                    <a:pt x="80" y="75"/>
                  </a:cubicBezTo>
                  <a:cubicBezTo>
                    <a:pt x="79" y="72"/>
                    <a:pt x="76" y="71"/>
                    <a:pt x="73" y="72"/>
                  </a:cubicBezTo>
                  <a:cubicBezTo>
                    <a:pt x="66" y="75"/>
                    <a:pt x="59" y="72"/>
                    <a:pt x="52" y="73"/>
                  </a:cubicBezTo>
                  <a:cubicBezTo>
                    <a:pt x="48" y="73"/>
                    <a:pt x="45" y="71"/>
                    <a:pt x="43" y="66"/>
                  </a:cubicBezTo>
                  <a:cubicBezTo>
                    <a:pt x="41" y="60"/>
                    <a:pt x="37" y="56"/>
                    <a:pt x="29" y="58"/>
                  </a:cubicBezTo>
                  <a:cubicBezTo>
                    <a:pt x="25" y="59"/>
                    <a:pt x="18" y="58"/>
                    <a:pt x="15" y="55"/>
                  </a:cubicBezTo>
                  <a:cubicBezTo>
                    <a:pt x="10" y="50"/>
                    <a:pt x="5" y="42"/>
                    <a:pt x="5" y="34"/>
                  </a:cubicBezTo>
                  <a:cubicBezTo>
                    <a:pt x="6" y="28"/>
                    <a:pt x="2" y="25"/>
                    <a:pt x="1" y="20"/>
                  </a:cubicBezTo>
                  <a:cubicBezTo>
                    <a:pt x="0" y="13"/>
                    <a:pt x="2" y="6"/>
                    <a:pt x="3" y="0"/>
                  </a:cubicBezTo>
                  <a:cubicBezTo>
                    <a:pt x="7" y="3"/>
                    <a:pt x="10" y="8"/>
                    <a:pt x="15" y="10"/>
                  </a:cubicBezTo>
                  <a:cubicBezTo>
                    <a:pt x="16" y="10"/>
                    <a:pt x="17" y="12"/>
                    <a:pt x="18" y="12"/>
                  </a:cubicBezTo>
                  <a:cubicBezTo>
                    <a:pt x="29" y="10"/>
                    <a:pt x="34" y="18"/>
                    <a:pt x="41" y="24"/>
                  </a:cubicBezTo>
                  <a:cubicBezTo>
                    <a:pt x="44" y="27"/>
                    <a:pt x="49" y="28"/>
                    <a:pt x="52" y="31"/>
                  </a:cubicBezTo>
                  <a:cubicBezTo>
                    <a:pt x="54" y="34"/>
                    <a:pt x="57" y="37"/>
                    <a:pt x="57" y="41"/>
                  </a:cubicBezTo>
                  <a:cubicBezTo>
                    <a:pt x="58" y="46"/>
                    <a:pt x="62" y="49"/>
                    <a:pt x="66" y="51"/>
                  </a:cubicBezTo>
                  <a:cubicBezTo>
                    <a:pt x="69" y="51"/>
                    <a:pt x="70" y="53"/>
                    <a:pt x="72" y="54"/>
                  </a:cubicBezTo>
                  <a:cubicBezTo>
                    <a:pt x="75" y="56"/>
                    <a:pt x="78" y="56"/>
                    <a:pt x="81" y="57"/>
                  </a:cubicBezTo>
                  <a:cubicBezTo>
                    <a:pt x="85" y="59"/>
                    <a:pt x="90" y="58"/>
                    <a:pt x="95" y="59"/>
                  </a:cubicBezTo>
                  <a:cubicBezTo>
                    <a:pt x="100" y="59"/>
                    <a:pt x="106" y="61"/>
                    <a:pt x="108" y="65"/>
                  </a:cubicBezTo>
                  <a:cubicBezTo>
                    <a:pt x="115" y="77"/>
                    <a:pt x="124" y="80"/>
                    <a:pt x="137" y="75"/>
                  </a:cubicBezTo>
                  <a:close/>
                </a:path>
              </a:pathLst>
            </a:custGeom>
            <a:solidFill>
              <a:srgbClr val="F6B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43D105DC-73DD-7553-35EA-2C94CB0D294B}"/>
                </a:ext>
              </a:extLst>
            </p:cNvPr>
            <p:cNvSpPr/>
            <p:nvPr/>
          </p:nvSpPr>
          <p:spPr bwMode="auto">
            <a:xfrm>
              <a:off x="2424113" y="3192463"/>
              <a:ext cx="571500" cy="733425"/>
            </a:xfrm>
            <a:custGeom>
              <a:avLst/>
              <a:gdLst>
                <a:gd name="T0" fmla="*/ 7 w 112"/>
                <a:gd name="T1" fmla="*/ 0 h 144"/>
                <a:gd name="T2" fmla="*/ 11 w 112"/>
                <a:gd name="T3" fmla="*/ 11 h 144"/>
                <a:gd name="T4" fmla="*/ 20 w 112"/>
                <a:gd name="T5" fmla="*/ 18 h 144"/>
                <a:gd name="T6" fmla="*/ 31 w 112"/>
                <a:gd name="T7" fmla="*/ 30 h 144"/>
                <a:gd name="T8" fmla="*/ 45 w 112"/>
                <a:gd name="T9" fmla="*/ 41 h 144"/>
                <a:gd name="T10" fmla="*/ 62 w 112"/>
                <a:gd name="T11" fmla="*/ 54 h 144"/>
                <a:gd name="T12" fmla="*/ 69 w 112"/>
                <a:gd name="T13" fmla="*/ 59 h 144"/>
                <a:gd name="T14" fmla="*/ 73 w 112"/>
                <a:gd name="T15" fmla="*/ 61 h 144"/>
                <a:gd name="T16" fmla="*/ 71 w 112"/>
                <a:gd name="T17" fmla="*/ 97 h 144"/>
                <a:gd name="T18" fmla="*/ 77 w 112"/>
                <a:gd name="T19" fmla="*/ 104 h 144"/>
                <a:gd name="T20" fmla="*/ 98 w 112"/>
                <a:gd name="T21" fmla="*/ 114 h 144"/>
                <a:gd name="T22" fmla="*/ 107 w 112"/>
                <a:gd name="T23" fmla="*/ 121 h 144"/>
                <a:gd name="T24" fmla="*/ 108 w 112"/>
                <a:gd name="T25" fmla="*/ 130 h 144"/>
                <a:gd name="T26" fmla="*/ 111 w 112"/>
                <a:gd name="T27" fmla="*/ 144 h 144"/>
                <a:gd name="T28" fmla="*/ 96 w 112"/>
                <a:gd name="T29" fmla="*/ 143 h 144"/>
                <a:gd name="T30" fmla="*/ 83 w 112"/>
                <a:gd name="T31" fmla="*/ 132 h 144"/>
                <a:gd name="T32" fmla="*/ 67 w 112"/>
                <a:gd name="T33" fmla="*/ 105 h 144"/>
                <a:gd name="T34" fmla="*/ 61 w 112"/>
                <a:gd name="T35" fmla="*/ 64 h 144"/>
                <a:gd name="T36" fmla="*/ 59 w 112"/>
                <a:gd name="T37" fmla="*/ 56 h 144"/>
                <a:gd name="T38" fmla="*/ 50 w 112"/>
                <a:gd name="T39" fmla="*/ 59 h 144"/>
                <a:gd name="T40" fmla="*/ 36 w 112"/>
                <a:gd name="T41" fmla="*/ 68 h 144"/>
                <a:gd name="T42" fmla="*/ 6 w 112"/>
                <a:gd name="T43" fmla="*/ 61 h 144"/>
                <a:gd name="T44" fmla="*/ 2 w 112"/>
                <a:gd name="T45" fmla="*/ 49 h 144"/>
                <a:gd name="T46" fmla="*/ 6 w 112"/>
                <a:gd name="T47" fmla="*/ 37 h 144"/>
                <a:gd name="T48" fmla="*/ 5 w 112"/>
                <a:gd name="T49" fmla="*/ 23 h 144"/>
                <a:gd name="T50" fmla="*/ 5 w 112"/>
                <a:gd name="T51" fmla="*/ 9 h 144"/>
                <a:gd name="T52" fmla="*/ 7 w 112"/>
                <a:gd name="T5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2" h="144">
                  <a:moveTo>
                    <a:pt x="7" y="0"/>
                  </a:moveTo>
                  <a:cubicBezTo>
                    <a:pt x="11" y="3"/>
                    <a:pt x="10" y="7"/>
                    <a:pt x="11" y="11"/>
                  </a:cubicBezTo>
                  <a:cubicBezTo>
                    <a:pt x="13" y="15"/>
                    <a:pt x="15" y="18"/>
                    <a:pt x="20" y="18"/>
                  </a:cubicBezTo>
                  <a:cubicBezTo>
                    <a:pt x="29" y="19"/>
                    <a:pt x="31" y="21"/>
                    <a:pt x="31" y="30"/>
                  </a:cubicBezTo>
                  <a:cubicBezTo>
                    <a:pt x="32" y="38"/>
                    <a:pt x="36" y="42"/>
                    <a:pt x="45" y="41"/>
                  </a:cubicBezTo>
                  <a:cubicBezTo>
                    <a:pt x="56" y="40"/>
                    <a:pt x="59" y="47"/>
                    <a:pt x="62" y="54"/>
                  </a:cubicBezTo>
                  <a:cubicBezTo>
                    <a:pt x="64" y="58"/>
                    <a:pt x="64" y="61"/>
                    <a:pt x="69" y="59"/>
                  </a:cubicBezTo>
                  <a:cubicBezTo>
                    <a:pt x="71" y="58"/>
                    <a:pt x="73" y="59"/>
                    <a:pt x="73" y="61"/>
                  </a:cubicBezTo>
                  <a:cubicBezTo>
                    <a:pt x="73" y="73"/>
                    <a:pt x="77" y="85"/>
                    <a:pt x="71" y="97"/>
                  </a:cubicBezTo>
                  <a:cubicBezTo>
                    <a:pt x="69" y="101"/>
                    <a:pt x="74" y="104"/>
                    <a:pt x="77" y="104"/>
                  </a:cubicBezTo>
                  <a:cubicBezTo>
                    <a:pt x="85" y="106"/>
                    <a:pt x="89" y="114"/>
                    <a:pt x="98" y="114"/>
                  </a:cubicBezTo>
                  <a:cubicBezTo>
                    <a:pt x="101" y="114"/>
                    <a:pt x="104" y="119"/>
                    <a:pt x="107" y="121"/>
                  </a:cubicBezTo>
                  <a:cubicBezTo>
                    <a:pt x="112" y="124"/>
                    <a:pt x="108" y="127"/>
                    <a:pt x="108" y="130"/>
                  </a:cubicBezTo>
                  <a:cubicBezTo>
                    <a:pt x="109" y="135"/>
                    <a:pt x="110" y="140"/>
                    <a:pt x="111" y="144"/>
                  </a:cubicBezTo>
                  <a:cubicBezTo>
                    <a:pt x="106" y="143"/>
                    <a:pt x="101" y="143"/>
                    <a:pt x="96" y="143"/>
                  </a:cubicBezTo>
                  <a:cubicBezTo>
                    <a:pt x="89" y="142"/>
                    <a:pt x="85" y="140"/>
                    <a:pt x="83" y="132"/>
                  </a:cubicBezTo>
                  <a:cubicBezTo>
                    <a:pt x="80" y="122"/>
                    <a:pt x="73" y="114"/>
                    <a:pt x="67" y="105"/>
                  </a:cubicBezTo>
                  <a:cubicBezTo>
                    <a:pt x="60" y="92"/>
                    <a:pt x="59" y="78"/>
                    <a:pt x="61" y="64"/>
                  </a:cubicBezTo>
                  <a:cubicBezTo>
                    <a:pt x="61" y="61"/>
                    <a:pt x="63" y="58"/>
                    <a:pt x="59" y="56"/>
                  </a:cubicBezTo>
                  <a:cubicBezTo>
                    <a:pt x="56" y="54"/>
                    <a:pt x="53" y="56"/>
                    <a:pt x="50" y="59"/>
                  </a:cubicBezTo>
                  <a:cubicBezTo>
                    <a:pt x="46" y="63"/>
                    <a:pt x="41" y="65"/>
                    <a:pt x="36" y="68"/>
                  </a:cubicBezTo>
                  <a:cubicBezTo>
                    <a:pt x="23" y="76"/>
                    <a:pt x="15" y="70"/>
                    <a:pt x="6" y="61"/>
                  </a:cubicBezTo>
                  <a:cubicBezTo>
                    <a:pt x="3" y="58"/>
                    <a:pt x="0" y="54"/>
                    <a:pt x="2" y="49"/>
                  </a:cubicBezTo>
                  <a:cubicBezTo>
                    <a:pt x="3" y="45"/>
                    <a:pt x="4" y="41"/>
                    <a:pt x="6" y="37"/>
                  </a:cubicBezTo>
                  <a:cubicBezTo>
                    <a:pt x="8" y="32"/>
                    <a:pt x="8" y="27"/>
                    <a:pt x="5" y="23"/>
                  </a:cubicBezTo>
                  <a:cubicBezTo>
                    <a:pt x="3" y="18"/>
                    <a:pt x="4" y="14"/>
                    <a:pt x="5" y="9"/>
                  </a:cubicBezTo>
                  <a:cubicBezTo>
                    <a:pt x="6" y="6"/>
                    <a:pt x="8" y="3"/>
                    <a:pt x="7" y="0"/>
                  </a:cubicBezTo>
                  <a:close/>
                </a:path>
              </a:pathLst>
            </a:custGeom>
            <a:solidFill>
              <a:srgbClr val="F9D4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865E6AE3-D461-446D-D11C-1DC61B046E3B}"/>
                </a:ext>
              </a:extLst>
            </p:cNvPr>
            <p:cNvSpPr/>
            <p:nvPr/>
          </p:nvSpPr>
          <p:spPr bwMode="auto">
            <a:xfrm>
              <a:off x="2659063" y="2122488"/>
              <a:ext cx="127000" cy="138113"/>
            </a:xfrm>
            <a:custGeom>
              <a:avLst/>
              <a:gdLst>
                <a:gd name="T0" fmla="*/ 25 w 25"/>
                <a:gd name="T1" fmla="*/ 0 h 27"/>
                <a:gd name="T2" fmla="*/ 17 w 25"/>
                <a:gd name="T3" fmla="*/ 11 h 27"/>
                <a:gd name="T4" fmla="*/ 17 w 25"/>
                <a:gd name="T5" fmla="*/ 22 h 27"/>
                <a:gd name="T6" fmla="*/ 11 w 25"/>
                <a:gd name="T7" fmla="*/ 25 h 27"/>
                <a:gd name="T8" fmla="*/ 3 w 25"/>
                <a:gd name="T9" fmla="*/ 21 h 27"/>
                <a:gd name="T10" fmla="*/ 0 w 25"/>
                <a:gd name="T11" fmla="*/ 27 h 27"/>
                <a:gd name="T12" fmla="*/ 1 w 25"/>
                <a:gd name="T13" fmla="*/ 14 h 27"/>
                <a:gd name="T14" fmla="*/ 6 w 25"/>
                <a:gd name="T15" fmla="*/ 6 h 27"/>
                <a:gd name="T16" fmla="*/ 25 w 25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24" y="5"/>
                    <a:pt x="21" y="8"/>
                    <a:pt x="17" y="11"/>
                  </a:cubicBezTo>
                  <a:cubicBezTo>
                    <a:pt x="20" y="14"/>
                    <a:pt x="18" y="18"/>
                    <a:pt x="17" y="22"/>
                  </a:cubicBezTo>
                  <a:cubicBezTo>
                    <a:pt x="16" y="26"/>
                    <a:pt x="14" y="26"/>
                    <a:pt x="11" y="25"/>
                  </a:cubicBezTo>
                  <a:cubicBezTo>
                    <a:pt x="8" y="24"/>
                    <a:pt x="6" y="23"/>
                    <a:pt x="3" y="21"/>
                  </a:cubicBezTo>
                  <a:cubicBezTo>
                    <a:pt x="1" y="23"/>
                    <a:pt x="3" y="26"/>
                    <a:pt x="0" y="27"/>
                  </a:cubicBezTo>
                  <a:cubicBezTo>
                    <a:pt x="1" y="23"/>
                    <a:pt x="1" y="19"/>
                    <a:pt x="1" y="14"/>
                  </a:cubicBezTo>
                  <a:cubicBezTo>
                    <a:pt x="1" y="10"/>
                    <a:pt x="4" y="9"/>
                    <a:pt x="6" y="6"/>
                  </a:cubicBezTo>
                  <a:cubicBezTo>
                    <a:pt x="12" y="1"/>
                    <a:pt x="19" y="4"/>
                    <a:pt x="25" y="0"/>
                  </a:cubicBezTo>
                  <a:close/>
                </a:path>
              </a:pathLst>
            </a:custGeom>
            <a:solidFill>
              <a:srgbClr val="F7C4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0347204F-415F-D062-30CA-4CA82DDF4241}"/>
                </a:ext>
              </a:extLst>
            </p:cNvPr>
            <p:cNvSpPr/>
            <p:nvPr/>
          </p:nvSpPr>
          <p:spPr bwMode="auto">
            <a:xfrm>
              <a:off x="6265863" y="1639888"/>
              <a:ext cx="92075" cy="90488"/>
            </a:xfrm>
            <a:custGeom>
              <a:avLst/>
              <a:gdLst>
                <a:gd name="T0" fmla="*/ 9 w 18"/>
                <a:gd name="T1" fmla="*/ 17 h 18"/>
                <a:gd name="T2" fmla="*/ 0 w 18"/>
                <a:gd name="T3" fmla="*/ 10 h 18"/>
                <a:gd name="T4" fmla="*/ 11 w 18"/>
                <a:gd name="T5" fmla="*/ 1 h 18"/>
                <a:gd name="T6" fmla="*/ 18 w 18"/>
                <a:gd name="T7" fmla="*/ 11 h 18"/>
                <a:gd name="T8" fmla="*/ 9 w 18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9" y="17"/>
                  </a:moveTo>
                  <a:cubicBezTo>
                    <a:pt x="3" y="18"/>
                    <a:pt x="1" y="14"/>
                    <a:pt x="0" y="10"/>
                  </a:cubicBezTo>
                  <a:cubicBezTo>
                    <a:pt x="0" y="6"/>
                    <a:pt x="7" y="0"/>
                    <a:pt x="11" y="1"/>
                  </a:cubicBezTo>
                  <a:cubicBezTo>
                    <a:pt x="15" y="3"/>
                    <a:pt x="18" y="7"/>
                    <a:pt x="18" y="11"/>
                  </a:cubicBezTo>
                  <a:cubicBezTo>
                    <a:pt x="18" y="17"/>
                    <a:pt x="13" y="17"/>
                    <a:pt x="9" y="17"/>
                  </a:cubicBezTo>
                  <a:close/>
                </a:path>
              </a:pathLst>
            </a:custGeom>
            <a:solidFill>
              <a:srgbClr val="EFB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C8F8AA16-39F9-1E4D-2957-F0D980073E35}"/>
                </a:ext>
              </a:extLst>
            </p:cNvPr>
            <p:cNvSpPr/>
            <p:nvPr/>
          </p:nvSpPr>
          <p:spPr bwMode="auto">
            <a:xfrm>
              <a:off x="4706938" y="1058863"/>
              <a:ext cx="85725" cy="76200"/>
            </a:xfrm>
            <a:custGeom>
              <a:avLst/>
              <a:gdLst>
                <a:gd name="T0" fmla="*/ 17 w 17"/>
                <a:gd name="T1" fmla="*/ 7 h 15"/>
                <a:gd name="T2" fmla="*/ 9 w 17"/>
                <a:gd name="T3" fmla="*/ 15 h 15"/>
                <a:gd name="T4" fmla="*/ 1 w 17"/>
                <a:gd name="T5" fmla="*/ 9 h 15"/>
                <a:gd name="T6" fmla="*/ 10 w 17"/>
                <a:gd name="T7" fmla="*/ 0 h 15"/>
                <a:gd name="T8" fmla="*/ 17 w 17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17" y="7"/>
                  </a:moveTo>
                  <a:cubicBezTo>
                    <a:pt x="16" y="12"/>
                    <a:pt x="14" y="15"/>
                    <a:pt x="9" y="15"/>
                  </a:cubicBezTo>
                  <a:cubicBezTo>
                    <a:pt x="5" y="15"/>
                    <a:pt x="1" y="14"/>
                    <a:pt x="1" y="9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17" y="3"/>
                    <a:pt x="17" y="7"/>
                  </a:cubicBezTo>
                  <a:close/>
                </a:path>
              </a:pathLst>
            </a:custGeom>
            <a:solidFill>
              <a:srgbClr val="EBA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319AFA70-4401-2D7A-020D-BFF9274A0FE5}"/>
                </a:ext>
              </a:extLst>
            </p:cNvPr>
            <p:cNvSpPr/>
            <p:nvPr/>
          </p:nvSpPr>
          <p:spPr bwMode="auto">
            <a:xfrm>
              <a:off x="3076575" y="4541838"/>
              <a:ext cx="80963" cy="77788"/>
            </a:xfrm>
            <a:custGeom>
              <a:avLst/>
              <a:gdLst>
                <a:gd name="T0" fmla="*/ 10 w 16"/>
                <a:gd name="T1" fmla="*/ 0 h 15"/>
                <a:gd name="T2" fmla="*/ 16 w 16"/>
                <a:gd name="T3" fmla="*/ 7 h 15"/>
                <a:gd name="T4" fmla="*/ 7 w 16"/>
                <a:gd name="T5" fmla="*/ 15 h 15"/>
                <a:gd name="T6" fmla="*/ 0 w 16"/>
                <a:gd name="T7" fmla="*/ 8 h 15"/>
                <a:gd name="T8" fmla="*/ 10 w 16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10" y="0"/>
                  </a:moveTo>
                  <a:cubicBezTo>
                    <a:pt x="14" y="0"/>
                    <a:pt x="16" y="4"/>
                    <a:pt x="16" y="7"/>
                  </a:cubicBezTo>
                  <a:cubicBezTo>
                    <a:pt x="16" y="12"/>
                    <a:pt x="12" y="15"/>
                    <a:pt x="7" y="15"/>
                  </a:cubicBezTo>
                  <a:cubicBezTo>
                    <a:pt x="3" y="15"/>
                    <a:pt x="0" y="11"/>
                    <a:pt x="0" y="8"/>
                  </a:cubicBezTo>
                  <a:cubicBezTo>
                    <a:pt x="0" y="1"/>
                    <a:pt x="5" y="1"/>
                    <a:pt x="10" y="0"/>
                  </a:cubicBezTo>
                  <a:close/>
                </a:path>
              </a:pathLst>
            </a:custGeom>
            <a:solidFill>
              <a:srgbClr val="F0B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A333E783-D8CC-1B9E-CEEB-FD2C9BC1DE3B}"/>
                </a:ext>
              </a:extLst>
            </p:cNvPr>
            <p:cNvSpPr/>
            <p:nvPr/>
          </p:nvSpPr>
          <p:spPr bwMode="auto">
            <a:xfrm>
              <a:off x="5761038" y="1395413"/>
              <a:ext cx="76200" cy="76200"/>
            </a:xfrm>
            <a:custGeom>
              <a:avLst/>
              <a:gdLst>
                <a:gd name="T0" fmla="*/ 8 w 15"/>
                <a:gd name="T1" fmla="*/ 0 h 15"/>
                <a:gd name="T2" fmla="*/ 15 w 15"/>
                <a:gd name="T3" fmla="*/ 7 h 15"/>
                <a:gd name="T4" fmla="*/ 7 w 15"/>
                <a:gd name="T5" fmla="*/ 15 h 15"/>
                <a:gd name="T6" fmla="*/ 0 w 15"/>
                <a:gd name="T7" fmla="*/ 8 h 15"/>
                <a:gd name="T8" fmla="*/ 8 w 1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12" y="1"/>
                    <a:pt x="15" y="3"/>
                    <a:pt x="15" y="7"/>
                  </a:cubicBezTo>
                  <a:cubicBezTo>
                    <a:pt x="14" y="12"/>
                    <a:pt x="12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5" y="2"/>
                    <a:pt x="8" y="0"/>
                  </a:cubicBezTo>
                  <a:close/>
                </a:path>
              </a:pathLst>
            </a:custGeom>
            <a:solidFill>
              <a:srgbClr val="EAA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8539466B-B9BE-FB24-0CC6-3AAB4774160B}"/>
                </a:ext>
              </a:extLst>
            </p:cNvPr>
            <p:cNvSpPr/>
            <p:nvPr/>
          </p:nvSpPr>
          <p:spPr bwMode="auto">
            <a:xfrm>
              <a:off x="4833938" y="1277938"/>
              <a:ext cx="76200" cy="71438"/>
            </a:xfrm>
            <a:custGeom>
              <a:avLst/>
              <a:gdLst>
                <a:gd name="T0" fmla="*/ 9 w 15"/>
                <a:gd name="T1" fmla="*/ 1 h 14"/>
                <a:gd name="T2" fmla="*/ 15 w 15"/>
                <a:gd name="T3" fmla="*/ 6 h 14"/>
                <a:gd name="T4" fmla="*/ 8 w 15"/>
                <a:gd name="T5" fmla="*/ 14 h 14"/>
                <a:gd name="T6" fmla="*/ 0 w 15"/>
                <a:gd name="T7" fmla="*/ 7 h 14"/>
                <a:gd name="T8" fmla="*/ 9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9" y="1"/>
                  </a:moveTo>
                  <a:cubicBezTo>
                    <a:pt x="13" y="0"/>
                    <a:pt x="15" y="2"/>
                    <a:pt x="15" y="6"/>
                  </a:cubicBezTo>
                  <a:cubicBezTo>
                    <a:pt x="14" y="10"/>
                    <a:pt x="13" y="14"/>
                    <a:pt x="8" y="14"/>
                  </a:cubicBezTo>
                  <a:cubicBezTo>
                    <a:pt x="4" y="14"/>
                    <a:pt x="0" y="12"/>
                    <a:pt x="0" y="7"/>
                  </a:cubicBezTo>
                  <a:cubicBezTo>
                    <a:pt x="0" y="2"/>
                    <a:pt x="5" y="1"/>
                    <a:pt x="9" y="1"/>
                  </a:cubicBezTo>
                  <a:close/>
                </a:path>
              </a:pathLst>
            </a:custGeom>
            <a:solidFill>
              <a:srgbClr val="EBB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6A185BF2-4F2E-F766-B47A-C9527BDDD9B4}"/>
                </a:ext>
              </a:extLst>
            </p:cNvPr>
            <p:cNvSpPr/>
            <p:nvPr/>
          </p:nvSpPr>
          <p:spPr bwMode="auto">
            <a:xfrm>
              <a:off x="4483100" y="5076825"/>
              <a:ext cx="71438" cy="71438"/>
            </a:xfrm>
            <a:custGeom>
              <a:avLst/>
              <a:gdLst>
                <a:gd name="T0" fmla="*/ 5 w 14"/>
                <a:gd name="T1" fmla="*/ 0 h 14"/>
                <a:gd name="T2" fmla="*/ 14 w 14"/>
                <a:gd name="T3" fmla="*/ 6 h 14"/>
                <a:gd name="T4" fmla="*/ 7 w 14"/>
                <a:gd name="T5" fmla="*/ 14 h 14"/>
                <a:gd name="T6" fmla="*/ 0 w 14"/>
                <a:gd name="T7" fmla="*/ 8 h 14"/>
                <a:gd name="T8" fmla="*/ 5 w 1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0"/>
                  </a:moveTo>
                  <a:cubicBezTo>
                    <a:pt x="11" y="0"/>
                    <a:pt x="14" y="2"/>
                    <a:pt x="14" y="6"/>
                  </a:cubicBezTo>
                  <a:cubicBezTo>
                    <a:pt x="14" y="11"/>
                    <a:pt x="11" y="13"/>
                    <a:pt x="7" y="14"/>
                  </a:cubicBezTo>
                  <a:cubicBezTo>
                    <a:pt x="3" y="14"/>
                    <a:pt x="0" y="12"/>
                    <a:pt x="0" y="8"/>
                  </a:cubicBezTo>
                  <a:cubicBezTo>
                    <a:pt x="0" y="3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ECB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6209DFC6-4C24-7F2B-9D1B-FEF1CAE8A9CB}"/>
                </a:ext>
              </a:extLst>
            </p:cNvPr>
            <p:cNvSpPr/>
            <p:nvPr/>
          </p:nvSpPr>
          <p:spPr bwMode="auto">
            <a:xfrm>
              <a:off x="5853113" y="1690688"/>
              <a:ext cx="80963" cy="85725"/>
            </a:xfrm>
            <a:custGeom>
              <a:avLst/>
              <a:gdLst>
                <a:gd name="T0" fmla="*/ 16 w 16"/>
                <a:gd name="T1" fmla="*/ 6 h 17"/>
                <a:gd name="T2" fmla="*/ 13 w 16"/>
                <a:gd name="T3" fmla="*/ 8 h 17"/>
                <a:gd name="T4" fmla="*/ 11 w 16"/>
                <a:gd name="T5" fmla="*/ 10 h 17"/>
                <a:gd name="T6" fmla="*/ 8 w 16"/>
                <a:gd name="T7" fmla="*/ 16 h 17"/>
                <a:gd name="T8" fmla="*/ 1 w 16"/>
                <a:gd name="T9" fmla="*/ 7 h 17"/>
                <a:gd name="T10" fmla="*/ 11 w 16"/>
                <a:gd name="T11" fmla="*/ 0 h 17"/>
                <a:gd name="T12" fmla="*/ 16 w 16"/>
                <a:gd name="T1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7">
                  <a:moveTo>
                    <a:pt x="16" y="6"/>
                  </a:moveTo>
                  <a:cubicBezTo>
                    <a:pt x="16" y="8"/>
                    <a:pt x="15" y="8"/>
                    <a:pt x="13" y="8"/>
                  </a:cubicBezTo>
                  <a:cubicBezTo>
                    <a:pt x="11" y="7"/>
                    <a:pt x="11" y="8"/>
                    <a:pt x="11" y="10"/>
                  </a:cubicBezTo>
                  <a:cubicBezTo>
                    <a:pt x="12" y="13"/>
                    <a:pt x="13" y="17"/>
                    <a:pt x="8" y="16"/>
                  </a:cubicBezTo>
                  <a:cubicBezTo>
                    <a:pt x="4" y="15"/>
                    <a:pt x="0" y="12"/>
                    <a:pt x="1" y="7"/>
                  </a:cubicBezTo>
                  <a:cubicBezTo>
                    <a:pt x="2" y="3"/>
                    <a:pt x="7" y="1"/>
                    <a:pt x="11" y="0"/>
                  </a:cubicBezTo>
                  <a:cubicBezTo>
                    <a:pt x="14" y="0"/>
                    <a:pt x="15" y="3"/>
                    <a:pt x="16" y="6"/>
                  </a:cubicBezTo>
                  <a:close/>
                </a:path>
              </a:pathLst>
            </a:custGeom>
            <a:solidFill>
              <a:srgbClr val="ECB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BA4EFA05-3530-2CAB-C20F-AC3FF84429EB}"/>
                </a:ext>
              </a:extLst>
            </p:cNvPr>
            <p:cNvSpPr/>
            <p:nvPr/>
          </p:nvSpPr>
          <p:spPr bwMode="auto">
            <a:xfrm>
              <a:off x="6291263" y="4105275"/>
              <a:ext cx="96838" cy="76200"/>
            </a:xfrm>
            <a:custGeom>
              <a:avLst/>
              <a:gdLst>
                <a:gd name="T0" fmla="*/ 0 w 19"/>
                <a:gd name="T1" fmla="*/ 15 h 15"/>
                <a:gd name="T2" fmla="*/ 6 w 19"/>
                <a:gd name="T3" fmla="*/ 10 h 15"/>
                <a:gd name="T4" fmla="*/ 11 w 19"/>
                <a:gd name="T5" fmla="*/ 5 h 15"/>
                <a:gd name="T6" fmla="*/ 14 w 19"/>
                <a:gd name="T7" fmla="*/ 0 h 15"/>
                <a:gd name="T8" fmla="*/ 18 w 19"/>
                <a:gd name="T9" fmla="*/ 5 h 15"/>
                <a:gd name="T10" fmla="*/ 19 w 19"/>
                <a:gd name="T11" fmla="*/ 7 h 15"/>
                <a:gd name="T12" fmla="*/ 8 w 19"/>
                <a:gd name="T13" fmla="*/ 15 h 15"/>
                <a:gd name="T14" fmla="*/ 0 w 19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5">
                  <a:moveTo>
                    <a:pt x="0" y="15"/>
                  </a:moveTo>
                  <a:cubicBezTo>
                    <a:pt x="1" y="12"/>
                    <a:pt x="2" y="10"/>
                    <a:pt x="6" y="10"/>
                  </a:cubicBezTo>
                  <a:cubicBezTo>
                    <a:pt x="9" y="10"/>
                    <a:pt x="11" y="9"/>
                    <a:pt x="11" y="5"/>
                  </a:cubicBezTo>
                  <a:cubicBezTo>
                    <a:pt x="11" y="3"/>
                    <a:pt x="11" y="0"/>
                    <a:pt x="14" y="0"/>
                  </a:cubicBezTo>
                  <a:cubicBezTo>
                    <a:pt x="17" y="0"/>
                    <a:pt x="18" y="2"/>
                    <a:pt x="18" y="5"/>
                  </a:cubicBezTo>
                  <a:cubicBezTo>
                    <a:pt x="18" y="6"/>
                    <a:pt x="19" y="7"/>
                    <a:pt x="19" y="7"/>
                  </a:cubicBezTo>
                  <a:cubicBezTo>
                    <a:pt x="17" y="12"/>
                    <a:pt x="13" y="14"/>
                    <a:pt x="8" y="15"/>
                  </a:cubicBezTo>
                  <a:cubicBezTo>
                    <a:pt x="5" y="15"/>
                    <a:pt x="3" y="15"/>
                    <a:pt x="0" y="15"/>
                  </a:cubicBezTo>
                  <a:close/>
                </a:path>
              </a:pathLst>
            </a:custGeom>
            <a:solidFill>
              <a:srgbClr val="F8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502B3D27-D771-64CA-27BC-4B7285B7059C}"/>
                </a:ext>
              </a:extLst>
            </p:cNvPr>
            <p:cNvSpPr/>
            <p:nvPr/>
          </p:nvSpPr>
          <p:spPr bwMode="auto">
            <a:xfrm>
              <a:off x="3544888" y="4772025"/>
              <a:ext cx="66675" cy="71438"/>
            </a:xfrm>
            <a:custGeom>
              <a:avLst/>
              <a:gdLst>
                <a:gd name="T0" fmla="*/ 6 w 13"/>
                <a:gd name="T1" fmla="*/ 0 h 14"/>
                <a:gd name="T2" fmla="*/ 13 w 13"/>
                <a:gd name="T3" fmla="*/ 7 h 14"/>
                <a:gd name="T4" fmla="*/ 5 w 13"/>
                <a:gd name="T5" fmla="*/ 13 h 14"/>
                <a:gd name="T6" fmla="*/ 0 w 13"/>
                <a:gd name="T7" fmla="*/ 8 h 14"/>
                <a:gd name="T8" fmla="*/ 6 w 13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6" y="0"/>
                  </a:moveTo>
                  <a:cubicBezTo>
                    <a:pt x="10" y="1"/>
                    <a:pt x="13" y="3"/>
                    <a:pt x="13" y="7"/>
                  </a:cubicBezTo>
                  <a:cubicBezTo>
                    <a:pt x="13" y="11"/>
                    <a:pt x="10" y="14"/>
                    <a:pt x="5" y="13"/>
                  </a:cubicBez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E7A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9024A13B-02EE-B136-0CD9-04D44558E9BF}"/>
                </a:ext>
              </a:extLst>
            </p:cNvPr>
            <p:cNvSpPr/>
            <p:nvPr/>
          </p:nvSpPr>
          <p:spPr bwMode="auto">
            <a:xfrm>
              <a:off x="6759575" y="3427413"/>
              <a:ext cx="71438" cy="50800"/>
            </a:xfrm>
            <a:custGeom>
              <a:avLst/>
              <a:gdLst>
                <a:gd name="T0" fmla="*/ 5 w 14"/>
                <a:gd name="T1" fmla="*/ 10 h 10"/>
                <a:gd name="T2" fmla="*/ 0 w 14"/>
                <a:gd name="T3" fmla="*/ 5 h 10"/>
                <a:gd name="T4" fmla="*/ 7 w 14"/>
                <a:gd name="T5" fmla="*/ 1 h 10"/>
                <a:gd name="T6" fmla="*/ 14 w 14"/>
                <a:gd name="T7" fmla="*/ 6 h 10"/>
                <a:gd name="T8" fmla="*/ 5 w 14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5" y="10"/>
                  </a:moveTo>
                  <a:cubicBezTo>
                    <a:pt x="2" y="10"/>
                    <a:pt x="0" y="8"/>
                    <a:pt x="0" y="5"/>
                  </a:cubicBezTo>
                  <a:cubicBezTo>
                    <a:pt x="1" y="2"/>
                    <a:pt x="4" y="1"/>
                    <a:pt x="7" y="1"/>
                  </a:cubicBezTo>
                  <a:cubicBezTo>
                    <a:pt x="11" y="0"/>
                    <a:pt x="14" y="3"/>
                    <a:pt x="14" y="6"/>
                  </a:cubicBezTo>
                  <a:cubicBezTo>
                    <a:pt x="13" y="10"/>
                    <a:pt x="7" y="9"/>
                    <a:pt x="5" y="10"/>
                  </a:cubicBezTo>
                  <a:close/>
                </a:path>
              </a:pathLst>
            </a:custGeom>
            <a:solidFill>
              <a:srgbClr val="EAA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EA6B4A26-5F34-DF08-4623-D34C368B200D}"/>
                </a:ext>
              </a:extLst>
            </p:cNvPr>
            <p:cNvSpPr/>
            <p:nvPr/>
          </p:nvSpPr>
          <p:spPr bwMode="auto">
            <a:xfrm>
              <a:off x="3371850" y="1435100"/>
              <a:ext cx="55563" cy="50800"/>
            </a:xfrm>
            <a:custGeom>
              <a:avLst/>
              <a:gdLst>
                <a:gd name="T0" fmla="*/ 11 w 11"/>
                <a:gd name="T1" fmla="*/ 5 h 10"/>
                <a:gd name="T2" fmla="*/ 5 w 11"/>
                <a:gd name="T3" fmla="*/ 10 h 10"/>
                <a:gd name="T4" fmla="*/ 1 w 11"/>
                <a:gd name="T5" fmla="*/ 5 h 10"/>
                <a:gd name="T6" fmla="*/ 6 w 11"/>
                <a:gd name="T7" fmla="*/ 0 h 10"/>
                <a:gd name="T8" fmla="*/ 11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9" y="10"/>
                    <a:pt x="5" y="10"/>
                  </a:cubicBezTo>
                  <a:cubicBezTo>
                    <a:pt x="2" y="10"/>
                    <a:pt x="0" y="8"/>
                    <a:pt x="1" y="5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0"/>
                    <a:pt x="11" y="1"/>
                    <a:pt x="11" y="5"/>
                  </a:cubicBezTo>
                  <a:close/>
                </a:path>
              </a:pathLst>
            </a:custGeom>
            <a:solidFill>
              <a:srgbClr val="E58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8D0EE54C-C0D6-FD2B-FE8D-112CB7D19275}"/>
                </a:ext>
              </a:extLst>
            </p:cNvPr>
            <p:cNvSpPr/>
            <p:nvPr/>
          </p:nvSpPr>
          <p:spPr bwMode="auto">
            <a:xfrm>
              <a:off x="2373313" y="3132138"/>
              <a:ext cx="87313" cy="90488"/>
            </a:xfrm>
            <a:custGeom>
              <a:avLst/>
              <a:gdLst>
                <a:gd name="T0" fmla="*/ 4 w 17"/>
                <a:gd name="T1" fmla="*/ 0 h 18"/>
                <a:gd name="T2" fmla="*/ 5 w 17"/>
                <a:gd name="T3" fmla="*/ 7 h 18"/>
                <a:gd name="T4" fmla="*/ 14 w 17"/>
                <a:gd name="T5" fmla="*/ 12 h 18"/>
                <a:gd name="T6" fmla="*/ 17 w 17"/>
                <a:gd name="T7" fmla="*/ 12 h 18"/>
                <a:gd name="T8" fmla="*/ 9 w 17"/>
                <a:gd name="T9" fmla="*/ 17 h 18"/>
                <a:gd name="T10" fmla="*/ 3 w 17"/>
                <a:gd name="T11" fmla="*/ 16 h 18"/>
                <a:gd name="T12" fmla="*/ 2 w 17"/>
                <a:gd name="T13" fmla="*/ 10 h 18"/>
                <a:gd name="T14" fmla="*/ 4 w 17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8">
                  <a:moveTo>
                    <a:pt x="4" y="0"/>
                  </a:moveTo>
                  <a:cubicBezTo>
                    <a:pt x="6" y="2"/>
                    <a:pt x="5" y="5"/>
                    <a:pt x="5" y="7"/>
                  </a:cubicBezTo>
                  <a:cubicBezTo>
                    <a:pt x="6" y="15"/>
                    <a:pt x="8" y="16"/>
                    <a:pt x="14" y="12"/>
                  </a:cubicBezTo>
                  <a:cubicBezTo>
                    <a:pt x="15" y="11"/>
                    <a:pt x="16" y="10"/>
                    <a:pt x="17" y="12"/>
                  </a:cubicBezTo>
                  <a:cubicBezTo>
                    <a:pt x="14" y="14"/>
                    <a:pt x="12" y="17"/>
                    <a:pt x="9" y="17"/>
                  </a:cubicBezTo>
                  <a:cubicBezTo>
                    <a:pt x="6" y="18"/>
                    <a:pt x="4" y="17"/>
                    <a:pt x="3" y="16"/>
                  </a:cubicBezTo>
                  <a:cubicBezTo>
                    <a:pt x="1" y="14"/>
                    <a:pt x="0" y="12"/>
                    <a:pt x="2" y="10"/>
                  </a:cubicBezTo>
                  <a:cubicBezTo>
                    <a:pt x="5" y="7"/>
                    <a:pt x="4" y="3"/>
                    <a:pt x="4" y="0"/>
                  </a:cubicBezTo>
                  <a:close/>
                </a:path>
              </a:pathLst>
            </a:custGeom>
            <a:solidFill>
              <a:srgbClr val="F9D4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E1E21C94-A31F-7A1D-6A74-83595A75C665}"/>
                </a:ext>
              </a:extLst>
            </p:cNvPr>
            <p:cNvSpPr/>
            <p:nvPr/>
          </p:nvSpPr>
          <p:spPr bwMode="auto">
            <a:xfrm>
              <a:off x="5710238" y="4760913"/>
              <a:ext cx="46038" cy="52388"/>
            </a:xfrm>
            <a:custGeom>
              <a:avLst/>
              <a:gdLst>
                <a:gd name="T0" fmla="*/ 4 w 9"/>
                <a:gd name="T1" fmla="*/ 10 h 10"/>
                <a:gd name="T2" fmla="*/ 0 w 9"/>
                <a:gd name="T3" fmla="*/ 6 h 10"/>
                <a:gd name="T4" fmla="*/ 5 w 9"/>
                <a:gd name="T5" fmla="*/ 0 h 10"/>
                <a:gd name="T6" fmla="*/ 9 w 9"/>
                <a:gd name="T7" fmla="*/ 5 h 10"/>
                <a:gd name="T8" fmla="*/ 4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1" y="10"/>
                    <a:pt x="0" y="8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9" y="8"/>
                    <a:pt x="7" y="10"/>
                    <a:pt x="4" y="10"/>
                  </a:cubicBezTo>
                  <a:close/>
                </a:path>
              </a:pathLst>
            </a:custGeom>
            <a:solidFill>
              <a:srgbClr val="E08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799F911C-1647-A5E6-888F-270FD9898035}"/>
                </a:ext>
              </a:extLst>
            </p:cNvPr>
            <p:cNvSpPr/>
            <p:nvPr/>
          </p:nvSpPr>
          <p:spPr bwMode="auto">
            <a:xfrm>
              <a:off x="5919788" y="4664075"/>
              <a:ext cx="80963" cy="11113"/>
            </a:xfrm>
            <a:custGeom>
              <a:avLst/>
              <a:gdLst>
                <a:gd name="T0" fmla="*/ 0 w 16"/>
                <a:gd name="T1" fmla="*/ 0 h 2"/>
                <a:gd name="T2" fmla="*/ 16 w 16"/>
                <a:gd name="T3" fmla="*/ 0 h 2"/>
                <a:gd name="T4" fmla="*/ 0 w 1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11" y="2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8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F6131DC8-4F0F-F340-700C-6C1DFA74C7F8}"/>
                </a:ext>
              </a:extLst>
            </p:cNvPr>
            <p:cNvSpPr/>
            <p:nvPr/>
          </p:nvSpPr>
          <p:spPr bwMode="auto">
            <a:xfrm>
              <a:off x="3178175" y="1812925"/>
              <a:ext cx="2379663" cy="1247775"/>
            </a:xfrm>
            <a:custGeom>
              <a:avLst/>
              <a:gdLst>
                <a:gd name="T0" fmla="*/ 37 w 467"/>
                <a:gd name="T1" fmla="*/ 205 h 245"/>
                <a:gd name="T2" fmla="*/ 38 w 467"/>
                <a:gd name="T3" fmla="*/ 238 h 245"/>
                <a:gd name="T4" fmla="*/ 27 w 467"/>
                <a:gd name="T5" fmla="*/ 229 h 245"/>
                <a:gd name="T6" fmla="*/ 18 w 467"/>
                <a:gd name="T7" fmla="*/ 221 h 245"/>
                <a:gd name="T8" fmla="*/ 11 w 467"/>
                <a:gd name="T9" fmla="*/ 192 h 245"/>
                <a:gd name="T10" fmla="*/ 14 w 467"/>
                <a:gd name="T11" fmla="*/ 170 h 245"/>
                <a:gd name="T12" fmla="*/ 39 w 467"/>
                <a:gd name="T13" fmla="*/ 162 h 245"/>
                <a:gd name="T14" fmla="*/ 52 w 467"/>
                <a:gd name="T15" fmla="*/ 164 h 245"/>
                <a:gd name="T16" fmla="*/ 47 w 467"/>
                <a:gd name="T17" fmla="*/ 142 h 245"/>
                <a:gd name="T18" fmla="*/ 59 w 467"/>
                <a:gd name="T19" fmla="*/ 102 h 245"/>
                <a:gd name="T20" fmla="*/ 87 w 467"/>
                <a:gd name="T21" fmla="*/ 92 h 245"/>
                <a:gd name="T22" fmla="*/ 125 w 467"/>
                <a:gd name="T23" fmla="*/ 92 h 245"/>
                <a:gd name="T24" fmla="*/ 139 w 467"/>
                <a:gd name="T25" fmla="*/ 81 h 245"/>
                <a:gd name="T26" fmla="*/ 164 w 467"/>
                <a:gd name="T27" fmla="*/ 66 h 245"/>
                <a:gd name="T28" fmla="*/ 174 w 467"/>
                <a:gd name="T29" fmla="*/ 43 h 245"/>
                <a:gd name="T30" fmla="*/ 188 w 467"/>
                <a:gd name="T31" fmla="*/ 19 h 245"/>
                <a:gd name="T32" fmla="*/ 231 w 467"/>
                <a:gd name="T33" fmla="*/ 20 h 245"/>
                <a:gd name="T34" fmla="*/ 292 w 467"/>
                <a:gd name="T35" fmla="*/ 45 h 245"/>
                <a:gd name="T36" fmla="*/ 304 w 467"/>
                <a:gd name="T37" fmla="*/ 19 h 245"/>
                <a:gd name="T38" fmla="*/ 316 w 467"/>
                <a:gd name="T39" fmla="*/ 9 h 245"/>
                <a:gd name="T40" fmla="*/ 348 w 467"/>
                <a:gd name="T41" fmla="*/ 1 h 245"/>
                <a:gd name="T42" fmla="*/ 408 w 467"/>
                <a:gd name="T43" fmla="*/ 12 h 245"/>
                <a:gd name="T44" fmla="*/ 429 w 467"/>
                <a:gd name="T45" fmla="*/ 34 h 245"/>
                <a:gd name="T46" fmla="*/ 460 w 467"/>
                <a:gd name="T47" fmla="*/ 52 h 245"/>
                <a:gd name="T48" fmla="*/ 390 w 467"/>
                <a:gd name="T49" fmla="*/ 59 h 245"/>
                <a:gd name="T50" fmla="*/ 365 w 467"/>
                <a:gd name="T51" fmla="*/ 68 h 245"/>
                <a:gd name="T52" fmla="*/ 404 w 467"/>
                <a:gd name="T53" fmla="*/ 75 h 245"/>
                <a:gd name="T54" fmla="*/ 413 w 467"/>
                <a:gd name="T55" fmla="*/ 53 h 245"/>
                <a:gd name="T56" fmla="*/ 430 w 467"/>
                <a:gd name="T57" fmla="*/ 101 h 245"/>
                <a:gd name="T58" fmla="*/ 385 w 467"/>
                <a:gd name="T59" fmla="*/ 123 h 245"/>
                <a:gd name="T60" fmla="*/ 338 w 467"/>
                <a:gd name="T61" fmla="*/ 104 h 245"/>
                <a:gd name="T62" fmla="*/ 325 w 467"/>
                <a:gd name="T63" fmla="*/ 87 h 245"/>
                <a:gd name="T64" fmla="*/ 293 w 467"/>
                <a:gd name="T65" fmla="*/ 91 h 245"/>
                <a:gd name="T66" fmla="*/ 244 w 467"/>
                <a:gd name="T67" fmla="*/ 110 h 245"/>
                <a:gd name="T68" fmla="*/ 208 w 467"/>
                <a:gd name="T69" fmla="*/ 142 h 245"/>
                <a:gd name="T70" fmla="*/ 191 w 467"/>
                <a:gd name="T71" fmla="*/ 120 h 245"/>
                <a:gd name="T72" fmla="*/ 184 w 467"/>
                <a:gd name="T73" fmla="*/ 105 h 245"/>
                <a:gd name="T74" fmla="*/ 176 w 467"/>
                <a:gd name="T75" fmla="*/ 106 h 245"/>
                <a:gd name="T76" fmla="*/ 184 w 467"/>
                <a:gd name="T77" fmla="*/ 87 h 245"/>
                <a:gd name="T78" fmla="*/ 185 w 467"/>
                <a:gd name="T79" fmla="*/ 68 h 245"/>
                <a:gd name="T80" fmla="*/ 175 w 467"/>
                <a:gd name="T81" fmla="*/ 110 h 245"/>
                <a:gd name="T82" fmla="*/ 191 w 467"/>
                <a:gd name="T83" fmla="*/ 136 h 245"/>
                <a:gd name="T84" fmla="*/ 148 w 467"/>
                <a:gd name="T85" fmla="*/ 129 h 245"/>
                <a:gd name="T86" fmla="*/ 88 w 467"/>
                <a:gd name="T87" fmla="*/ 17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7" h="245">
                  <a:moveTo>
                    <a:pt x="69" y="192"/>
                  </a:moveTo>
                  <a:cubicBezTo>
                    <a:pt x="63" y="197"/>
                    <a:pt x="58" y="205"/>
                    <a:pt x="48" y="201"/>
                  </a:cubicBezTo>
                  <a:cubicBezTo>
                    <a:pt x="45" y="199"/>
                    <a:pt x="39" y="201"/>
                    <a:pt x="37" y="205"/>
                  </a:cubicBezTo>
                  <a:cubicBezTo>
                    <a:pt x="35" y="207"/>
                    <a:pt x="38" y="210"/>
                    <a:pt x="40" y="213"/>
                  </a:cubicBezTo>
                  <a:cubicBezTo>
                    <a:pt x="43" y="217"/>
                    <a:pt x="43" y="222"/>
                    <a:pt x="40" y="227"/>
                  </a:cubicBezTo>
                  <a:cubicBezTo>
                    <a:pt x="37" y="230"/>
                    <a:pt x="36" y="234"/>
                    <a:pt x="38" y="238"/>
                  </a:cubicBezTo>
                  <a:cubicBezTo>
                    <a:pt x="39" y="240"/>
                    <a:pt x="38" y="242"/>
                    <a:pt x="36" y="243"/>
                  </a:cubicBezTo>
                  <a:cubicBezTo>
                    <a:pt x="34" y="244"/>
                    <a:pt x="30" y="245"/>
                    <a:pt x="29" y="242"/>
                  </a:cubicBezTo>
                  <a:cubicBezTo>
                    <a:pt x="26" y="238"/>
                    <a:pt x="23" y="234"/>
                    <a:pt x="27" y="229"/>
                  </a:cubicBezTo>
                  <a:cubicBezTo>
                    <a:pt x="28" y="228"/>
                    <a:pt x="29" y="227"/>
                    <a:pt x="29" y="226"/>
                  </a:cubicBezTo>
                  <a:cubicBezTo>
                    <a:pt x="28" y="225"/>
                    <a:pt x="26" y="225"/>
                    <a:pt x="25" y="225"/>
                  </a:cubicBezTo>
                  <a:cubicBezTo>
                    <a:pt x="21" y="226"/>
                    <a:pt x="19" y="225"/>
                    <a:pt x="18" y="221"/>
                  </a:cubicBezTo>
                  <a:cubicBezTo>
                    <a:pt x="16" y="215"/>
                    <a:pt x="11" y="211"/>
                    <a:pt x="8" y="207"/>
                  </a:cubicBezTo>
                  <a:cubicBezTo>
                    <a:pt x="3" y="201"/>
                    <a:pt x="4" y="198"/>
                    <a:pt x="9" y="194"/>
                  </a:cubicBezTo>
                  <a:cubicBezTo>
                    <a:pt x="9" y="194"/>
                    <a:pt x="10" y="193"/>
                    <a:pt x="11" y="192"/>
                  </a:cubicBezTo>
                  <a:cubicBezTo>
                    <a:pt x="1" y="190"/>
                    <a:pt x="0" y="186"/>
                    <a:pt x="5" y="179"/>
                  </a:cubicBezTo>
                  <a:cubicBezTo>
                    <a:pt x="6" y="177"/>
                    <a:pt x="6" y="176"/>
                    <a:pt x="6" y="175"/>
                  </a:cubicBezTo>
                  <a:cubicBezTo>
                    <a:pt x="5" y="168"/>
                    <a:pt x="7" y="166"/>
                    <a:pt x="14" y="170"/>
                  </a:cubicBezTo>
                  <a:cubicBezTo>
                    <a:pt x="14" y="167"/>
                    <a:pt x="13" y="165"/>
                    <a:pt x="13" y="162"/>
                  </a:cubicBezTo>
                  <a:cubicBezTo>
                    <a:pt x="19" y="159"/>
                    <a:pt x="24" y="164"/>
                    <a:pt x="30" y="162"/>
                  </a:cubicBezTo>
                  <a:cubicBezTo>
                    <a:pt x="33" y="162"/>
                    <a:pt x="36" y="163"/>
                    <a:pt x="39" y="162"/>
                  </a:cubicBezTo>
                  <a:cubicBezTo>
                    <a:pt x="42" y="162"/>
                    <a:pt x="45" y="161"/>
                    <a:pt x="45" y="165"/>
                  </a:cubicBezTo>
                  <a:cubicBezTo>
                    <a:pt x="45" y="167"/>
                    <a:pt x="47" y="169"/>
                    <a:pt x="49" y="168"/>
                  </a:cubicBezTo>
                  <a:cubicBezTo>
                    <a:pt x="51" y="167"/>
                    <a:pt x="52" y="166"/>
                    <a:pt x="52" y="164"/>
                  </a:cubicBezTo>
                  <a:cubicBezTo>
                    <a:pt x="52" y="162"/>
                    <a:pt x="52" y="160"/>
                    <a:pt x="49" y="159"/>
                  </a:cubicBezTo>
                  <a:cubicBezTo>
                    <a:pt x="43" y="158"/>
                    <a:pt x="42" y="155"/>
                    <a:pt x="46" y="150"/>
                  </a:cubicBezTo>
                  <a:cubicBezTo>
                    <a:pt x="49" y="148"/>
                    <a:pt x="49" y="144"/>
                    <a:pt x="47" y="142"/>
                  </a:cubicBezTo>
                  <a:cubicBezTo>
                    <a:pt x="42" y="132"/>
                    <a:pt x="47" y="124"/>
                    <a:pt x="50" y="115"/>
                  </a:cubicBezTo>
                  <a:cubicBezTo>
                    <a:pt x="51" y="113"/>
                    <a:pt x="52" y="111"/>
                    <a:pt x="52" y="109"/>
                  </a:cubicBezTo>
                  <a:cubicBezTo>
                    <a:pt x="52" y="104"/>
                    <a:pt x="54" y="102"/>
                    <a:pt x="59" y="102"/>
                  </a:cubicBezTo>
                  <a:cubicBezTo>
                    <a:pt x="61" y="102"/>
                    <a:pt x="63" y="102"/>
                    <a:pt x="65" y="100"/>
                  </a:cubicBezTo>
                  <a:cubicBezTo>
                    <a:pt x="70" y="96"/>
                    <a:pt x="75" y="92"/>
                    <a:pt x="82" y="94"/>
                  </a:cubicBezTo>
                  <a:cubicBezTo>
                    <a:pt x="84" y="95"/>
                    <a:pt x="86" y="94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97" y="91"/>
                    <a:pt x="108" y="93"/>
                    <a:pt x="118" y="89"/>
                  </a:cubicBezTo>
                  <a:cubicBezTo>
                    <a:pt x="120" y="88"/>
                    <a:pt x="123" y="89"/>
                    <a:pt x="125" y="92"/>
                  </a:cubicBezTo>
                  <a:cubicBezTo>
                    <a:pt x="129" y="99"/>
                    <a:pt x="138" y="99"/>
                    <a:pt x="143" y="93"/>
                  </a:cubicBezTo>
                  <a:cubicBezTo>
                    <a:pt x="145" y="91"/>
                    <a:pt x="147" y="88"/>
                    <a:pt x="142" y="86"/>
                  </a:cubicBezTo>
                  <a:cubicBezTo>
                    <a:pt x="140" y="86"/>
                    <a:pt x="137" y="84"/>
                    <a:pt x="139" y="81"/>
                  </a:cubicBezTo>
                  <a:cubicBezTo>
                    <a:pt x="140" y="78"/>
                    <a:pt x="142" y="79"/>
                    <a:pt x="144" y="80"/>
                  </a:cubicBezTo>
                  <a:cubicBezTo>
                    <a:pt x="149" y="82"/>
                    <a:pt x="151" y="78"/>
                    <a:pt x="152" y="74"/>
                  </a:cubicBezTo>
                  <a:cubicBezTo>
                    <a:pt x="153" y="67"/>
                    <a:pt x="157" y="65"/>
                    <a:pt x="164" y="66"/>
                  </a:cubicBezTo>
                  <a:cubicBezTo>
                    <a:pt x="168" y="67"/>
                    <a:pt x="172" y="65"/>
                    <a:pt x="171" y="59"/>
                  </a:cubicBezTo>
                  <a:cubicBezTo>
                    <a:pt x="171" y="57"/>
                    <a:pt x="173" y="55"/>
                    <a:pt x="174" y="53"/>
                  </a:cubicBezTo>
                  <a:cubicBezTo>
                    <a:pt x="176" y="49"/>
                    <a:pt x="177" y="46"/>
                    <a:pt x="174" y="43"/>
                  </a:cubicBezTo>
                  <a:cubicBezTo>
                    <a:pt x="168" y="38"/>
                    <a:pt x="172" y="34"/>
                    <a:pt x="176" y="31"/>
                  </a:cubicBezTo>
                  <a:cubicBezTo>
                    <a:pt x="180" y="27"/>
                    <a:pt x="184" y="24"/>
                    <a:pt x="188" y="19"/>
                  </a:cubicBezTo>
                  <a:cubicBezTo>
                    <a:pt x="188" y="19"/>
                    <a:pt x="188" y="19"/>
                    <a:pt x="188" y="19"/>
                  </a:cubicBezTo>
                  <a:cubicBezTo>
                    <a:pt x="194" y="18"/>
                    <a:pt x="199" y="16"/>
                    <a:pt x="206" y="16"/>
                  </a:cubicBezTo>
                  <a:cubicBezTo>
                    <a:pt x="210" y="18"/>
                    <a:pt x="214" y="19"/>
                    <a:pt x="218" y="17"/>
                  </a:cubicBezTo>
                  <a:cubicBezTo>
                    <a:pt x="223" y="15"/>
                    <a:pt x="227" y="16"/>
                    <a:pt x="231" y="20"/>
                  </a:cubicBezTo>
                  <a:cubicBezTo>
                    <a:pt x="237" y="26"/>
                    <a:pt x="242" y="31"/>
                    <a:pt x="252" y="34"/>
                  </a:cubicBezTo>
                  <a:cubicBezTo>
                    <a:pt x="261" y="36"/>
                    <a:pt x="270" y="38"/>
                    <a:pt x="279" y="39"/>
                  </a:cubicBezTo>
                  <a:cubicBezTo>
                    <a:pt x="284" y="40"/>
                    <a:pt x="289" y="40"/>
                    <a:pt x="292" y="45"/>
                  </a:cubicBezTo>
                  <a:cubicBezTo>
                    <a:pt x="296" y="49"/>
                    <a:pt x="299" y="45"/>
                    <a:pt x="300" y="42"/>
                  </a:cubicBezTo>
                  <a:cubicBezTo>
                    <a:pt x="301" y="38"/>
                    <a:pt x="303" y="35"/>
                    <a:pt x="305" y="32"/>
                  </a:cubicBezTo>
                  <a:cubicBezTo>
                    <a:pt x="307" y="28"/>
                    <a:pt x="306" y="23"/>
                    <a:pt x="304" y="19"/>
                  </a:cubicBezTo>
                  <a:cubicBezTo>
                    <a:pt x="302" y="16"/>
                    <a:pt x="302" y="14"/>
                    <a:pt x="304" y="11"/>
                  </a:cubicBezTo>
                  <a:cubicBezTo>
                    <a:pt x="306" y="8"/>
                    <a:pt x="309" y="8"/>
                    <a:pt x="311" y="10"/>
                  </a:cubicBezTo>
                  <a:cubicBezTo>
                    <a:pt x="313" y="10"/>
                    <a:pt x="315" y="10"/>
                    <a:pt x="316" y="9"/>
                  </a:cubicBezTo>
                  <a:cubicBezTo>
                    <a:pt x="319" y="2"/>
                    <a:pt x="324" y="3"/>
                    <a:pt x="329" y="3"/>
                  </a:cubicBezTo>
                  <a:cubicBezTo>
                    <a:pt x="334" y="2"/>
                    <a:pt x="340" y="4"/>
                    <a:pt x="345" y="1"/>
                  </a:cubicBezTo>
                  <a:cubicBezTo>
                    <a:pt x="346" y="0"/>
                    <a:pt x="347" y="1"/>
                    <a:pt x="348" y="1"/>
                  </a:cubicBezTo>
                  <a:cubicBezTo>
                    <a:pt x="360" y="11"/>
                    <a:pt x="373" y="12"/>
                    <a:pt x="387" y="6"/>
                  </a:cubicBezTo>
                  <a:cubicBezTo>
                    <a:pt x="389" y="5"/>
                    <a:pt x="392" y="5"/>
                    <a:pt x="393" y="7"/>
                  </a:cubicBezTo>
                  <a:cubicBezTo>
                    <a:pt x="398" y="11"/>
                    <a:pt x="402" y="12"/>
                    <a:pt x="408" y="12"/>
                  </a:cubicBezTo>
                  <a:cubicBezTo>
                    <a:pt x="413" y="11"/>
                    <a:pt x="419" y="11"/>
                    <a:pt x="416" y="19"/>
                  </a:cubicBezTo>
                  <a:cubicBezTo>
                    <a:pt x="416" y="22"/>
                    <a:pt x="420" y="27"/>
                    <a:pt x="422" y="26"/>
                  </a:cubicBezTo>
                  <a:cubicBezTo>
                    <a:pt x="430" y="25"/>
                    <a:pt x="427" y="31"/>
                    <a:pt x="429" y="34"/>
                  </a:cubicBezTo>
                  <a:cubicBezTo>
                    <a:pt x="436" y="33"/>
                    <a:pt x="444" y="31"/>
                    <a:pt x="452" y="32"/>
                  </a:cubicBezTo>
                  <a:cubicBezTo>
                    <a:pt x="459" y="32"/>
                    <a:pt x="465" y="38"/>
                    <a:pt x="466" y="45"/>
                  </a:cubicBezTo>
                  <a:cubicBezTo>
                    <a:pt x="467" y="50"/>
                    <a:pt x="465" y="53"/>
                    <a:pt x="460" y="52"/>
                  </a:cubicBezTo>
                  <a:cubicBezTo>
                    <a:pt x="453" y="51"/>
                    <a:pt x="448" y="53"/>
                    <a:pt x="443" y="57"/>
                  </a:cubicBezTo>
                  <a:cubicBezTo>
                    <a:pt x="436" y="62"/>
                    <a:pt x="430" y="61"/>
                    <a:pt x="424" y="57"/>
                  </a:cubicBezTo>
                  <a:cubicBezTo>
                    <a:pt x="412" y="48"/>
                    <a:pt x="401" y="54"/>
                    <a:pt x="390" y="59"/>
                  </a:cubicBezTo>
                  <a:cubicBezTo>
                    <a:pt x="387" y="60"/>
                    <a:pt x="387" y="63"/>
                    <a:pt x="386" y="65"/>
                  </a:cubicBezTo>
                  <a:cubicBezTo>
                    <a:pt x="384" y="72"/>
                    <a:pt x="380" y="73"/>
                    <a:pt x="375" y="69"/>
                  </a:cubicBezTo>
                  <a:cubicBezTo>
                    <a:pt x="372" y="67"/>
                    <a:pt x="369" y="66"/>
                    <a:pt x="365" y="68"/>
                  </a:cubicBezTo>
                  <a:cubicBezTo>
                    <a:pt x="369" y="74"/>
                    <a:pt x="375" y="78"/>
                    <a:pt x="380" y="83"/>
                  </a:cubicBezTo>
                  <a:cubicBezTo>
                    <a:pt x="384" y="86"/>
                    <a:pt x="389" y="84"/>
                    <a:pt x="392" y="81"/>
                  </a:cubicBezTo>
                  <a:cubicBezTo>
                    <a:pt x="396" y="77"/>
                    <a:pt x="399" y="74"/>
                    <a:pt x="404" y="75"/>
                  </a:cubicBezTo>
                  <a:cubicBezTo>
                    <a:pt x="407" y="75"/>
                    <a:pt x="407" y="73"/>
                    <a:pt x="407" y="71"/>
                  </a:cubicBezTo>
                  <a:cubicBezTo>
                    <a:pt x="407" y="67"/>
                    <a:pt x="406" y="64"/>
                    <a:pt x="406" y="60"/>
                  </a:cubicBezTo>
                  <a:cubicBezTo>
                    <a:pt x="406" y="55"/>
                    <a:pt x="409" y="51"/>
                    <a:pt x="413" y="53"/>
                  </a:cubicBezTo>
                  <a:cubicBezTo>
                    <a:pt x="427" y="59"/>
                    <a:pt x="443" y="63"/>
                    <a:pt x="452" y="78"/>
                  </a:cubicBezTo>
                  <a:cubicBezTo>
                    <a:pt x="448" y="85"/>
                    <a:pt x="442" y="91"/>
                    <a:pt x="437" y="97"/>
                  </a:cubicBezTo>
                  <a:cubicBezTo>
                    <a:pt x="436" y="100"/>
                    <a:pt x="432" y="102"/>
                    <a:pt x="430" y="101"/>
                  </a:cubicBezTo>
                  <a:cubicBezTo>
                    <a:pt x="422" y="101"/>
                    <a:pt x="419" y="106"/>
                    <a:pt x="415" y="111"/>
                  </a:cubicBezTo>
                  <a:cubicBezTo>
                    <a:pt x="410" y="120"/>
                    <a:pt x="402" y="124"/>
                    <a:pt x="392" y="123"/>
                  </a:cubicBezTo>
                  <a:cubicBezTo>
                    <a:pt x="389" y="122"/>
                    <a:pt x="387" y="123"/>
                    <a:pt x="385" y="123"/>
                  </a:cubicBezTo>
                  <a:cubicBezTo>
                    <a:pt x="374" y="123"/>
                    <a:pt x="367" y="119"/>
                    <a:pt x="363" y="108"/>
                  </a:cubicBezTo>
                  <a:cubicBezTo>
                    <a:pt x="362" y="107"/>
                    <a:pt x="361" y="106"/>
                    <a:pt x="359" y="105"/>
                  </a:cubicBezTo>
                  <a:cubicBezTo>
                    <a:pt x="352" y="104"/>
                    <a:pt x="345" y="106"/>
                    <a:pt x="338" y="104"/>
                  </a:cubicBezTo>
                  <a:cubicBezTo>
                    <a:pt x="335" y="104"/>
                    <a:pt x="332" y="103"/>
                    <a:pt x="330" y="102"/>
                  </a:cubicBezTo>
                  <a:cubicBezTo>
                    <a:pt x="328" y="99"/>
                    <a:pt x="327" y="96"/>
                    <a:pt x="326" y="94"/>
                  </a:cubicBezTo>
                  <a:cubicBezTo>
                    <a:pt x="326" y="91"/>
                    <a:pt x="326" y="89"/>
                    <a:pt x="325" y="87"/>
                  </a:cubicBezTo>
                  <a:cubicBezTo>
                    <a:pt x="323" y="89"/>
                    <a:pt x="323" y="93"/>
                    <a:pt x="318" y="93"/>
                  </a:cubicBezTo>
                  <a:cubicBezTo>
                    <a:pt x="314" y="92"/>
                    <a:pt x="309" y="89"/>
                    <a:pt x="304" y="92"/>
                  </a:cubicBezTo>
                  <a:cubicBezTo>
                    <a:pt x="300" y="94"/>
                    <a:pt x="297" y="93"/>
                    <a:pt x="293" y="91"/>
                  </a:cubicBezTo>
                  <a:cubicBezTo>
                    <a:pt x="284" y="86"/>
                    <a:pt x="271" y="89"/>
                    <a:pt x="266" y="97"/>
                  </a:cubicBezTo>
                  <a:cubicBezTo>
                    <a:pt x="262" y="102"/>
                    <a:pt x="258" y="106"/>
                    <a:pt x="252" y="105"/>
                  </a:cubicBezTo>
                  <a:cubicBezTo>
                    <a:pt x="248" y="105"/>
                    <a:pt x="246" y="108"/>
                    <a:pt x="244" y="110"/>
                  </a:cubicBezTo>
                  <a:cubicBezTo>
                    <a:pt x="241" y="114"/>
                    <a:pt x="239" y="118"/>
                    <a:pt x="236" y="122"/>
                  </a:cubicBezTo>
                  <a:cubicBezTo>
                    <a:pt x="230" y="131"/>
                    <a:pt x="225" y="131"/>
                    <a:pt x="215" y="125"/>
                  </a:cubicBezTo>
                  <a:cubicBezTo>
                    <a:pt x="216" y="132"/>
                    <a:pt x="218" y="140"/>
                    <a:pt x="208" y="142"/>
                  </a:cubicBezTo>
                  <a:cubicBezTo>
                    <a:pt x="204" y="143"/>
                    <a:pt x="200" y="145"/>
                    <a:pt x="196" y="140"/>
                  </a:cubicBezTo>
                  <a:cubicBezTo>
                    <a:pt x="196" y="139"/>
                    <a:pt x="197" y="138"/>
                    <a:pt x="197" y="137"/>
                  </a:cubicBezTo>
                  <a:cubicBezTo>
                    <a:pt x="192" y="132"/>
                    <a:pt x="190" y="127"/>
                    <a:pt x="191" y="120"/>
                  </a:cubicBezTo>
                  <a:cubicBezTo>
                    <a:pt x="191" y="118"/>
                    <a:pt x="189" y="117"/>
                    <a:pt x="186" y="117"/>
                  </a:cubicBezTo>
                  <a:cubicBezTo>
                    <a:pt x="183" y="117"/>
                    <a:pt x="179" y="117"/>
                    <a:pt x="179" y="113"/>
                  </a:cubicBezTo>
                  <a:cubicBezTo>
                    <a:pt x="178" y="109"/>
                    <a:pt x="181" y="106"/>
                    <a:pt x="184" y="105"/>
                  </a:cubicBezTo>
                  <a:cubicBezTo>
                    <a:pt x="185" y="104"/>
                    <a:pt x="186" y="104"/>
                    <a:pt x="186" y="103"/>
                  </a:cubicBezTo>
                  <a:cubicBezTo>
                    <a:pt x="186" y="102"/>
                    <a:pt x="186" y="102"/>
                    <a:pt x="185" y="102"/>
                  </a:cubicBezTo>
                  <a:cubicBezTo>
                    <a:pt x="182" y="104"/>
                    <a:pt x="181" y="109"/>
                    <a:pt x="176" y="106"/>
                  </a:cubicBezTo>
                  <a:cubicBezTo>
                    <a:pt x="174" y="105"/>
                    <a:pt x="169" y="95"/>
                    <a:pt x="170" y="92"/>
                  </a:cubicBezTo>
                  <a:cubicBezTo>
                    <a:pt x="171" y="88"/>
                    <a:pt x="174" y="88"/>
                    <a:pt x="177" y="89"/>
                  </a:cubicBezTo>
                  <a:cubicBezTo>
                    <a:pt x="180" y="92"/>
                    <a:pt x="182" y="91"/>
                    <a:pt x="184" y="87"/>
                  </a:cubicBezTo>
                  <a:cubicBezTo>
                    <a:pt x="186" y="82"/>
                    <a:pt x="189" y="79"/>
                    <a:pt x="195" y="78"/>
                  </a:cubicBezTo>
                  <a:cubicBezTo>
                    <a:pt x="199" y="77"/>
                    <a:pt x="200" y="74"/>
                    <a:pt x="197" y="71"/>
                  </a:cubicBezTo>
                  <a:cubicBezTo>
                    <a:pt x="194" y="68"/>
                    <a:pt x="190" y="66"/>
                    <a:pt x="185" y="68"/>
                  </a:cubicBezTo>
                  <a:cubicBezTo>
                    <a:pt x="172" y="73"/>
                    <a:pt x="169" y="85"/>
                    <a:pt x="163" y="95"/>
                  </a:cubicBezTo>
                  <a:cubicBezTo>
                    <a:pt x="160" y="101"/>
                    <a:pt x="163" y="104"/>
                    <a:pt x="170" y="105"/>
                  </a:cubicBezTo>
                  <a:cubicBezTo>
                    <a:pt x="174" y="105"/>
                    <a:pt x="175" y="107"/>
                    <a:pt x="175" y="110"/>
                  </a:cubicBezTo>
                  <a:cubicBezTo>
                    <a:pt x="176" y="112"/>
                    <a:pt x="175" y="114"/>
                    <a:pt x="174" y="115"/>
                  </a:cubicBezTo>
                  <a:cubicBezTo>
                    <a:pt x="172" y="126"/>
                    <a:pt x="173" y="127"/>
                    <a:pt x="183" y="127"/>
                  </a:cubicBezTo>
                  <a:cubicBezTo>
                    <a:pt x="190" y="128"/>
                    <a:pt x="192" y="130"/>
                    <a:pt x="191" y="136"/>
                  </a:cubicBezTo>
                  <a:cubicBezTo>
                    <a:pt x="184" y="135"/>
                    <a:pt x="177" y="134"/>
                    <a:pt x="169" y="134"/>
                  </a:cubicBezTo>
                  <a:cubicBezTo>
                    <a:pt x="165" y="134"/>
                    <a:pt x="163" y="130"/>
                    <a:pt x="160" y="128"/>
                  </a:cubicBezTo>
                  <a:cubicBezTo>
                    <a:pt x="155" y="124"/>
                    <a:pt x="152" y="124"/>
                    <a:pt x="148" y="129"/>
                  </a:cubicBezTo>
                  <a:cubicBezTo>
                    <a:pt x="144" y="137"/>
                    <a:pt x="138" y="140"/>
                    <a:pt x="130" y="141"/>
                  </a:cubicBezTo>
                  <a:cubicBezTo>
                    <a:pt x="121" y="142"/>
                    <a:pt x="115" y="147"/>
                    <a:pt x="110" y="155"/>
                  </a:cubicBezTo>
                  <a:cubicBezTo>
                    <a:pt x="105" y="163"/>
                    <a:pt x="96" y="169"/>
                    <a:pt x="88" y="172"/>
                  </a:cubicBezTo>
                  <a:cubicBezTo>
                    <a:pt x="79" y="175"/>
                    <a:pt x="74" y="180"/>
                    <a:pt x="72" y="188"/>
                  </a:cubicBezTo>
                  <a:cubicBezTo>
                    <a:pt x="71" y="190"/>
                    <a:pt x="70" y="191"/>
                    <a:pt x="69" y="192"/>
                  </a:cubicBezTo>
                  <a:close/>
                </a:path>
              </a:pathLst>
            </a:custGeom>
            <a:solidFill>
              <a:srgbClr val="F5B4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2">
              <a:extLst>
                <a:ext uri="{FF2B5EF4-FFF2-40B4-BE49-F238E27FC236}">
                  <a16:creationId xmlns:a16="http://schemas.microsoft.com/office/drawing/2014/main" id="{76A286DC-C470-94ED-D38B-DC6C675FC2C2}"/>
                </a:ext>
              </a:extLst>
            </p:cNvPr>
            <p:cNvSpPr/>
            <p:nvPr/>
          </p:nvSpPr>
          <p:spPr bwMode="auto">
            <a:xfrm>
              <a:off x="2919413" y="2597150"/>
              <a:ext cx="65088" cy="60325"/>
            </a:xfrm>
            <a:custGeom>
              <a:avLst/>
              <a:gdLst>
                <a:gd name="T0" fmla="*/ 0 w 13"/>
                <a:gd name="T1" fmla="*/ 2 h 12"/>
                <a:gd name="T2" fmla="*/ 12 w 13"/>
                <a:gd name="T3" fmla="*/ 7 h 12"/>
                <a:gd name="T4" fmla="*/ 12 w 13"/>
                <a:gd name="T5" fmla="*/ 11 h 12"/>
                <a:gd name="T6" fmla="*/ 8 w 13"/>
                <a:gd name="T7" fmla="*/ 10 h 12"/>
                <a:gd name="T8" fmla="*/ 0 w 13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2"/>
                  </a:moveTo>
                  <a:cubicBezTo>
                    <a:pt x="6" y="0"/>
                    <a:pt x="10" y="1"/>
                    <a:pt x="12" y="7"/>
                  </a:cubicBezTo>
                  <a:cubicBezTo>
                    <a:pt x="12" y="9"/>
                    <a:pt x="13" y="10"/>
                    <a:pt x="12" y="11"/>
                  </a:cubicBezTo>
                  <a:cubicBezTo>
                    <a:pt x="10" y="12"/>
                    <a:pt x="9" y="11"/>
                    <a:pt x="8" y="10"/>
                  </a:cubicBezTo>
                  <a:cubicBezTo>
                    <a:pt x="5" y="7"/>
                    <a:pt x="4" y="3"/>
                    <a:pt x="0" y="2"/>
                  </a:cubicBezTo>
                  <a:close/>
                </a:path>
              </a:pathLst>
            </a:custGeom>
            <a:solidFill>
              <a:srgbClr val="F2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3">
              <a:extLst>
                <a:ext uri="{FF2B5EF4-FFF2-40B4-BE49-F238E27FC236}">
                  <a16:creationId xmlns:a16="http://schemas.microsoft.com/office/drawing/2014/main" id="{756976E6-5561-B587-E043-2FB1B077DF23}"/>
                </a:ext>
              </a:extLst>
            </p:cNvPr>
            <p:cNvSpPr/>
            <p:nvPr/>
          </p:nvSpPr>
          <p:spPr bwMode="auto">
            <a:xfrm>
              <a:off x="3586163" y="2230438"/>
              <a:ext cx="41275" cy="50800"/>
            </a:xfrm>
            <a:custGeom>
              <a:avLst/>
              <a:gdLst>
                <a:gd name="T0" fmla="*/ 7 w 8"/>
                <a:gd name="T1" fmla="*/ 10 h 10"/>
                <a:gd name="T2" fmla="*/ 3 w 8"/>
                <a:gd name="T3" fmla="*/ 8 h 10"/>
                <a:gd name="T4" fmla="*/ 1 w 8"/>
                <a:gd name="T5" fmla="*/ 3 h 10"/>
                <a:gd name="T6" fmla="*/ 5 w 8"/>
                <a:gd name="T7" fmla="*/ 1 h 10"/>
                <a:gd name="T8" fmla="*/ 8 w 8"/>
                <a:gd name="T9" fmla="*/ 5 h 10"/>
                <a:gd name="T10" fmla="*/ 7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7" y="10"/>
                  </a:moveTo>
                  <a:cubicBezTo>
                    <a:pt x="5" y="9"/>
                    <a:pt x="4" y="9"/>
                    <a:pt x="3" y="8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8" y="1"/>
                    <a:pt x="8" y="3"/>
                    <a:pt x="8" y="5"/>
                  </a:cubicBezTo>
                  <a:cubicBezTo>
                    <a:pt x="8" y="7"/>
                    <a:pt x="7" y="8"/>
                    <a:pt x="7" y="10"/>
                  </a:cubicBezTo>
                  <a:close/>
                </a:path>
              </a:pathLst>
            </a:custGeom>
            <a:solidFill>
              <a:srgbClr val="F5B4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4">
              <a:extLst>
                <a:ext uri="{FF2B5EF4-FFF2-40B4-BE49-F238E27FC236}">
                  <a16:creationId xmlns:a16="http://schemas.microsoft.com/office/drawing/2014/main" id="{A0BE8BAF-383A-200E-AEAD-D7EC24D5ABC7}"/>
                </a:ext>
              </a:extLst>
            </p:cNvPr>
            <p:cNvSpPr/>
            <p:nvPr/>
          </p:nvSpPr>
          <p:spPr bwMode="auto">
            <a:xfrm>
              <a:off x="4110038" y="1878013"/>
              <a:ext cx="36513" cy="31750"/>
            </a:xfrm>
            <a:custGeom>
              <a:avLst/>
              <a:gdLst>
                <a:gd name="T0" fmla="*/ 5 w 7"/>
                <a:gd name="T1" fmla="*/ 6 h 6"/>
                <a:gd name="T2" fmla="*/ 1 w 7"/>
                <a:gd name="T3" fmla="*/ 2 h 6"/>
                <a:gd name="T4" fmla="*/ 4 w 7"/>
                <a:gd name="T5" fmla="*/ 1 h 6"/>
                <a:gd name="T6" fmla="*/ 5 w 7"/>
                <a:gd name="T7" fmla="*/ 6 h 6"/>
                <a:gd name="T8" fmla="*/ 5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2" y="6"/>
                    <a:pt x="0" y="5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7" y="2"/>
                    <a:pt x="6" y="4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</a:path>
              </a:pathLst>
            </a:custGeom>
            <a:solidFill>
              <a:srgbClr val="FBD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7371D8CB-9B53-26E5-9DD2-19A69BF4DFF0}"/>
                </a:ext>
              </a:extLst>
            </p:cNvPr>
            <p:cNvSpPr/>
            <p:nvPr/>
          </p:nvSpPr>
          <p:spPr bwMode="auto">
            <a:xfrm>
              <a:off x="5011738" y="1905000"/>
              <a:ext cx="1392238" cy="1139825"/>
            </a:xfrm>
            <a:custGeom>
              <a:avLst/>
              <a:gdLst>
                <a:gd name="T0" fmla="*/ 91 w 273"/>
                <a:gd name="T1" fmla="*/ 60 h 224"/>
                <a:gd name="T2" fmla="*/ 54 w 273"/>
                <a:gd name="T3" fmla="*/ 37 h 224"/>
                <a:gd name="T4" fmla="*/ 48 w 273"/>
                <a:gd name="T5" fmla="*/ 43 h 224"/>
                <a:gd name="T6" fmla="*/ 49 w 273"/>
                <a:gd name="T7" fmla="*/ 57 h 224"/>
                <a:gd name="T8" fmla="*/ 45 w 273"/>
                <a:gd name="T9" fmla="*/ 60 h 224"/>
                <a:gd name="T10" fmla="*/ 35 w 273"/>
                <a:gd name="T11" fmla="*/ 62 h 224"/>
                <a:gd name="T12" fmla="*/ 15 w 273"/>
                <a:gd name="T13" fmla="*/ 62 h 224"/>
                <a:gd name="T14" fmla="*/ 3 w 273"/>
                <a:gd name="T15" fmla="*/ 53 h 224"/>
                <a:gd name="T16" fmla="*/ 2 w 273"/>
                <a:gd name="T17" fmla="*/ 48 h 224"/>
                <a:gd name="T18" fmla="*/ 16 w 273"/>
                <a:gd name="T19" fmla="*/ 49 h 224"/>
                <a:gd name="T20" fmla="*/ 20 w 273"/>
                <a:gd name="T21" fmla="*/ 52 h 224"/>
                <a:gd name="T22" fmla="*/ 25 w 273"/>
                <a:gd name="T23" fmla="*/ 47 h 224"/>
                <a:gd name="T24" fmla="*/ 32 w 273"/>
                <a:gd name="T25" fmla="*/ 38 h 224"/>
                <a:gd name="T26" fmla="*/ 50 w 273"/>
                <a:gd name="T27" fmla="*/ 33 h 224"/>
                <a:gd name="T28" fmla="*/ 65 w 273"/>
                <a:gd name="T29" fmla="*/ 37 h 224"/>
                <a:gd name="T30" fmla="*/ 82 w 273"/>
                <a:gd name="T31" fmla="*/ 37 h 224"/>
                <a:gd name="T32" fmla="*/ 100 w 273"/>
                <a:gd name="T33" fmla="*/ 32 h 224"/>
                <a:gd name="T34" fmla="*/ 105 w 273"/>
                <a:gd name="T35" fmla="*/ 28 h 224"/>
                <a:gd name="T36" fmla="*/ 90 w 273"/>
                <a:gd name="T37" fmla="*/ 16 h 224"/>
                <a:gd name="T38" fmla="*/ 69 w 273"/>
                <a:gd name="T39" fmla="*/ 16 h 224"/>
                <a:gd name="T40" fmla="*/ 95 w 273"/>
                <a:gd name="T41" fmla="*/ 8 h 224"/>
                <a:gd name="T42" fmla="*/ 121 w 273"/>
                <a:gd name="T43" fmla="*/ 18 h 224"/>
                <a:gd name="T44" fmla="*/ 132 w 273"/>
                <a:gd name="T45" fmla="*/ 28 h 224"/>
                <a:gd name="T46" fmla="*/ 137 w 273"/>
                <a:gd name="T47" fmla="*/ 27 h 224"/>
                <a:gd name="T48" fmla="*/ 155 w 273"/>
                <a:gd name="T49" fmla="*/ 20 h 224"/>
                <a:gd name="T50" fmla="*/ 191 w 273"/>
                <a:gd name="T51" fmla="*/ 38 h 224"/>
                <a:gd name="T52" fmla="*/ 205 w 273"/>
                <a:gd name="T53" fmla="*/ 79 h 224"/>
                <a:gd name="T54" fmla="*/ 204 w 273"/>
                <a:gd name="T55" fmla="*/ 96 h 224"/>
                <a:gd name="T56" fmla="*/ 209 w 273"/>
                <a:gd name="T57" fmla="*/ 101 h 224"/>
                <a:gd name="T58" fmla="*/ 221 w 273"/>
                <a:gd name="T59" fmla="*/ 114 h 224"/>
                <a:gd name="T60" fmla="*/ 226 w 273"/>
                <a:gd name="T61" fmla="*/ 120 h 224"/>
                <a:gd name="T62" fmla="*/ 233 w 273"/>
                <a:gd name="T63" fmla="*/ 122 h 224"/>
                <a:gd name="T64" fmla="*/ 249 w 273"/>
                <a:gd name="T65" fmla="*/ 129 h 224"/>
                <a:gd name="T66" fmla="*/ 256 w 273"/>
                <a:gd name="T67" fmla="*/ 139 h 224"/>
                <a:gd name="T68" fmla="*/ 261 w 273"/>
                <a:gd name="T69" fmla="*/ 156 h 224"/>
                <a:gd name="T70" fmla="*/ 263 w 273"/>
                <a:gd name="T71" fmla="*/ 171 h 224"/>
                <a:gd name="T72" fmla="*/ 263 w 273"/>
                <a:gd name="T73" fmla="*/ 177 h 224"/>
                <a:gd name="T74" fmla="*/ 269 w 273"/>
                <a:gd name="T75" fmla="*/ 195 h 224"/>
                <a:gd name="T76" fmla="*/ 273 w 273"/>
                <a:gd name="T77" fmla="*/ 223 h 224"/>
                <a:gd name="T78" fmla="*/ 271 w 273"/>
                <a:gd name="T79" fmla="*/ 224 h 224"/>
                <a:gd name="T80" fmla="*/ 266 w 273"/>
                <a:gd name="T81" fmla="*/ 221 h 224"/>
                <a:gd name="T82" fmla="*/ 262 w 273"/>
                <a:gd name="T83" fmla="*/ 212 h 224"/>
                <a:gd name="T84" fmla="*/ 264 w 273"/>
                <a:gd name="T85" fmla="*/ 206 h 224"/>
                <a:gd name="T86" fmla="*/ 262 w 273"/>
                <a:gd name="T87" fmla="*/ 200 h 224"/>
                <a:gd name="T88" fmla="*/ 249 w 273"/>
                <a:gd name="T89" fmla="*/ 186 h 224"/>
                <a:gd name="T90" fmla="*/ 249 w 273"/>
                <a:gd name="T91" fmla="*/ 179 h 224"/>
                <a:gd name="T92" fmla="*/ 251 w 273"/>
                <a:gd name="T93" fmla="*/ 170 h 224"/>
                <a:gd name="T94" fmla="*/ 242 w 273"/>
                <a:gd name="T95" fmla="*/ 161 h 224"/>
                <a:gd name="T96" fmla="*/ 230 w 273"/>
                <a:gd name="T97" fmla="*/ 156 h 224"/>
                <a:gd name="T98" fmla="*/ 223 w 273"/>
                <a:gd name="T99" fmla="*/ 151 h 224"/>
                <a:gd name="T100" fmla="*/ 216 w 273"/>
                <a:gd name="T101" fmla="*/ 139 h 224"/>
                <a:gd name="T102" fmla="*/ 195 w 273"/>
                <a:gd name="T103" fmla="*/ 117 h 224"/>
                <a:gd name="T104" fmla="*/ 187 w 273"/>
                <a:gd name="T105" fmla="*/ 115 h 224"/>
                <a:gd name="T106" fmla="*/ 166 w 273"/>
                <a:gd name="T107" fmla="*/ 99 h 224"/>
                <a:gd name="T108" fmla="*/ 162 w 273"/>
                <a:gd name="T109" fmla="*/ 95 h 224"/>
                <a:gd name="T110" fmla="*/ 150 w 273"/>
                <a:gd name="T111" fmla="*/ 78 h 224"/>
                <a:gd name="T112" fmla="*/ 138 w 273"/>
                <a:gd name="T113" fmla="*/ 75 h 224"/>
                <a:gd name="T114" fmla="*/ 116 w 273"/>
                <a:gd name="T115" fmla="*/ 63 h 224"/>
                <a:gd name="T116" fmla="*/ 112 w 273"/>
                <a:gd name="T117" fmla="*/ 51 h 224"/>
                <a:gd name="T118" fmla="*/ 106 w 273"/>
                <a:gd name="T119" fmla="*/ 48 h 224"/>
                <a:gd name="T120" fmla="*/ 96 w 273"/>
                <a:gd name="T121" fmla="*/ 57 h 224"/>
                <a:gd name="T122" fmla="*/ 91 w 273"/>
                <a:gd name="T123" fmla="*/ 6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3" h="224">
                  <a:moveTo>
                    <a:pt x="91" y="60"/>
                  </a:moveTo>
                  <a:cubicBezTo>
                    <a:pt x="81" y="48"/>
                    <a:pt x="67" y="44"/>
                    <a:pt x="54" y="37"/>
                  </a:cubicBezTo>
                  <a:cubicBezTo>
                    <a:pt x="49" y="35"/>
                    <a:pt x="46" y="38"/>
                    <a:pt x="48" y="43"/>
                  </a:cubicBezTo>
                  <a:cubicBezTo>
                    <a:pt x="49" y="48"/>
                    <a:pt x="49" y="53"/>
                    <a:pt x="49" y="57"/>
                  </a:cubicBezTo>
                  <a:cubicBezTo>
                    <a:pt x="49" y="59"/>
                    <a:pt x="48" y="62"/>
                    <a:pt x="45" y="60"/>
                  </a:cubicBezTo>
                  <a:cubicBezTo>
                    <a:pt x="40" y="56"/>
                    <a:pt x="37" y="59"/>
                    <a:pt x="35" y="62"/>
                  </a:cubicBezTo>
                  <a:cubicBezTo>
                    <a:pt x="29" y="70"/>
                    <a:pt x="21" y="70"/>
                    <a:pt x="15" y="62"/>
                  </a:cubicBezTo>
                  <a:cubicBezTo>
                    <a:pt x="12" y="58"/>
                    <a:pt x="8" y="55"/>
                    <a:pt x="3" y="53"/>
                  </a:cubicBezTo>
                  <a:cubicBezTo>
                    <a:pt x="1" y="51"/>
                    <a:pt x="0" y="49"/>
                    <a:pt x="2" y="48"/>
                  </a:cubicBezTo>
                  <a:cubicBezTo>
                    <a:pt x="5" y="45"/>
                    <a:pt x="14" y="46"/>
                    <a:pt x="16" y="49"/>
                  </a:cubicBezTo>
                  <a:cubicBezTo>
                    <a:pt x="17" y="51"/>
                    <a:pt x="18" y="53"/>
                    <a:pt x="20" y="52"/>
                  </a:cubicBezTo>
                  <a:cubicBezTo>
                    <a:pt x="23" y="51"/>
                    <a:pt x="25" y="49"/>
                    <a:pt x="25" y="47"/>
                  </a:cubicBezTo>
                  <a:cubicBezTo>
                    <a:pt x="24" y="41"/>
                    <a:pt x="28" y="39"/>
                    <a:pt x="32" y="38"/>
                  </a:cubicBezTo>
                  <a:cubicBezTo>
                    <a:pt x="38" y="36"/>
                    <a:pt x="43" y="32"/>
                    <a:pt x="50" y="33"/>
                  </a:cubicBezTo>
                  <a:cubicBezTo>
                    <a:pt x="56" y="33"/>
                    <a:pt x="61" y="34"/>
                    <a:pt x="65" y="37"/>
                  </a:cubicBezTo>
                  <a:cubicBezTo>
                    <a:pt x="70" y="41"/>
                    <a:pt x="76" y="43"/>
                    <a:pt x="82" y="37"/>
                  </a:cubicBezTo>
                  <a:cubicBezTo>
                    <a:pt x="87" y="33"/>
                    <a:pt x="93" y="29"/>
                    <a:pt x="100" y="32"/>
                  </a:cubicBezTo>
                  <a:cubicBezTo>
                    <a:pt x="104" y="34"/>
                    <a:pt x="105" y="31"/>
                    <a:pt x="105" y="28"/>
                  </a:cubicBezTo>
                  <a:cubicBezTo>
                    <a:pt x="104" y="20"/>
                    <a:pt x="98" y="17"/>
                    <a:pt x="90" y="16"/>
                  </a:cubicBezTo>
                  <a:cubicBezTo>
                    <a:pt x="82" y="15"/>
                    <a:pt x="76" y="20"/>
                    <a:pt x="69" y="16"/>
                  </a:cubicBezTo>
                  <a:cubicBezTo>
                    <a:pt x="76" y="0"/>
                    <a:pt x="81" y="2"/>
                    <a:pt x="95" y="8"/>
                  </a:cubicBezTo>
                  <a:cubicBezTo>
                    <a:pt x="103" y="12"/>
                    <a:pt x="113" y="13"/>
                    <a:pt x="121" y="18"/>
                  </a:cubicBezTo>
                  <a:cubicBezTo>
                    <a:pt x="125" y="21"/>
                    <a:pt x="128" y="24"/>
                    <a:pt x="132" y="28"/>
                  </a:cubicBezTo>
                  <a:cubicBezTo>
                    <a:pt x="134" y="30"/>
                    <a:pt x="136" y="30"/>
                    <a:pt x="137" y="27"/>
                  </a:cubicBezTo>
                  <a:cubicBezTo>
                    <a:pt x="142" y="20"/>
                    <a:pt x="147" y="17"/>
                    <a:pt x="155" y="20"/>
                  </a:cubicBezTo>
                  <a:cubicBezTo>
                    <a:pt x="168" y="25"/>
                    <a:pt x="179" y="31"/>
                    <a:pt x="191" y="38"/>
                  </a:cubicBezTo>
                  <a:cubicBezTo>
                    <a:pt x="201" y="44"/>
                    <a:pt x="212" y="65"/>
                    <a:pt x="205" y="79"/>
                  </a:cubicBezTo>
                  <a:cubicBezTo>
                    <a:pt x="203" y="85"/>
                    <a:pt x="205" y="91"/>
                    <a:pt x="204" y="96"/>
                  </a:cubicBezTo>
                  <a:cubicBezTo>
                    <a:pt x="204" y="100"/>
                    <a:pt x="207" y="100"/>
                    <a:pt x="209" y="101"/>
                  </a:cubicBezTo>
                  <a:cubicBezTo>
                    <a:pt x="216" y="102"/>
                    <a:pt x="222" y="105"/>
                    <a:pt x="221" y="114"/>
                  </a:cubicBezTo>
                  <a:cubicBezTo>
                    <a:pt x="220" y="118"/>
                    <a:pt x="222" y="120"/>
                    <a:pt x="226" y="120"/>
                  </a:cubicBezTo>
                  <a:cubicBezTo>
                    <a:pt x="229" y="120"/>
                    <a:pt x="231" y="121"/>
                    <a:pt x="233" y="122"/>
                  </a:cubicBezTo>
                  <a:cubicBezTo>
                    <a:pt x="238" y="124"/>
                    <a:pt x="242" y="128"/>
                    <a:pt x="249" y="129"/>
                  </a:cubicBezTo>
                  <a:cubicBezTo>
                    <a:pt x="253" y="129"/>
                    <a:pt x="256" y="132"/>
                    <a:pt x="256" y="139"/>
                  </a:cubicBezTo>
                  <a:cubicBezTo>
                    <a:pt x="256" y="144"/>
                    <a:pt x="262" y="150"/>
                    <a:pt x="261" y="156"/>
                  </a:cubicBezTo>
                  <a:cubicBezTo>
                    <a:pt x="261" y="161"/>
                    <a:pt x="264" y="166"/>
                    <a:pt x="263" y="171"/>
                  </a:cubicBezTo>
                  <a:cubicBezTo>
                    <a:pt x="262" y="173"/>
                    <a:pt x="261" y="175"/>
                    <a:pt x="263" y="177"/>
                  </a:cubicBezTo>
                  <a:cubicBezTo>
                    <a:pt x="270" y="181"/>
                    <a:pt x="269" y="188"/>
                    <a:pt x="269" y="195"/>
                  </a:cubicBezTo>
                  <a:cubicBezTo>
                    <a:pt x="270" y="204"/>
                    <a:pt x="270" y="214"/>
                    <a:pt x="273" y="223"/>
                  </a:cubicBezTo>
                  <a:cubicBezTo>
                    <a:pt x="272" y="223"/>
                    <a:pt x="271" y="224"/>
                    <a:pt x="271" y="224"/>
                  </a:cubicBezTo>
                  <a:cubicBezTo>
                    <a:pt x="268" y="224"/>
                    <a:pt x="266" y="223"/>
                    <a:pt x="266" y="221"/>
                  </a:cubicBezTo>
                  <a:cubicBezTo>
                    <a:pt x="267" y="217"/>
                    <a:pt x="266" y="214"/>
                    <a:pt x="262" y="212"/>
                  </a:cubicBezTo>
                  <a:cubicBezTo>
                    <a:pt x="260" y="210"/>
                    <a:pt x="262" y="207"/>
                    <a:pt x="264" y="206"/>
                  </a:cubicBezTo>
                  <a:cubicBezTo>
                    <a:pt x="266" y="203"/>
                    <a:pt x="266" y="202"/>
                    <a:pt x="262" y="200"/>
                  </a:cubicBezTo>
                  <a:cubicBezTo>
                    <a:pt x="256" y="197"/>
                    <a:pt x="253" y="191"/>
                    <a:pt x="249" y="186"/>
                  </a:cubicBezTo>
                  <a:cubicBezTo>
                    <a:pt x="247" y="184"/>
                    <a:pt x="248" y="181"/>
                    <a:pt x="249" y="179"/>
                  </a:cubicBezTo>
                  <a:cubicBezTo>
                    <a:pt x="250" y="176"/>
                    <a:pt x="251" y="173"/>
                    <a:pt x="251" y="170"/>
                  </a:cubicBezTo>
                  <a:cubicBezTo>
                    <a:pt x="252" y="164"/>
                    <a:pt x="248" y="160"/>
                    <a:pt x="242" y="161"/>
                  </a:cubicBezTo>
                  <a:cubicBezTo>
                    <a:pt x="237" y="161"/>
                    <a:pt x="233" y="160"/>
                    <a:pt x="230" y="156"/>
                  </a:cubicBezTo>
                  <a:cubicBezTo>
                    <a:pt x="228" y="154"/>
                    <a:pt x="225" y="152"/>
                    <a:pt x="223" y="151"/>
                  </a:cubicBezTo>
                  <a:cubicBezTo>
                    <a:pt x="218" y="148"/>
                    <a:pt x="216" y="145"/>
                    <a:pt x="216" y="139"/>
                  </a:cubicBezTo>
                  <a:cubicBezTo>
                    <a:pt x="215" y="128"/>
                    <a:pt x="208" y="115"/>
                    <a:pt x="195" y="117"/>
                  </a:cubicBezTo>
                  <a:cubicBezTo>
                    <a:pt x="193" y="118"/>
                    <a:pt x="190" y="117"/>
                    <a:pt x="187" y="115"/>
                  </a:cubicBezTo>
                  <a:cubicBezTo>
                    <a:pt x="180" y="110"/>
                    <a:pt x="173" y="105"/>
                    <a:pt x="166" y="99"/>
                  </a:cubicBezTo>
                  <a:cubicBezTo>
                    <a:pt x="164" y="98"/>
                    <a:pt x="163" y="97"/>
                    <a:pt x="162" y="95"/>
                  </a:cubicBezTo>
                  <a:cubicBezTo>
                    <a:pt x="161" y="88"/>
                    <a:pt x="156" y="83"/>
                    <a:pt x="150" y="78"/>
                  </a:cubicBezTo>
                  <a:cubicBezTo>
                    <a:pt x="147" y="75"/>
                    <a:pt x="143" y="74"/>
                    <a:pt x="138" y="75"/>
                  </a:cubicBezTo>
                  <a:cubicBezTo>
                    <a:pt x="129" y="74"/>
                    <a:pt x="119" y="74"/>
                    <a:pt x="116" y="63"/>
                  </a:cubicBezTo>
                  <a:cubicBezTo>
                    <a:pt x="115" y="59"/>
                    <a:pt x="113" y="55"/>
                    <a:pt x="112" y="51"/>
                  </a:cubicBezTo>
                  <a:cubicBezTo>
                    <a:pt x="112" y="46"/>
                    <a:pt x="109" y="45"/>
                    <a:pt x="106" y="48"/>
                  </a:cubicBezTo>
                  <a:cubicBezTo>
                    <a:pt x="102" y="51"/>
                    <a:pt x="98" y="53"/>
                    <a:pt x="96" y="57"/>
                  </a:cubicBezTo>
                  <a:cubicBezTo>
                    <a:pt x="95" y="59"/>
                    <a:pt x="94" y="61"/>
                    <a:pt x="91" y="60"/>
                  </a:cubicBezTo>
                  <a:close/>
                </a:path>
              </a:pathLst>
            </a:custGeom>
            <a:solidFill>
              <a:srgbClr val="F29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DB4C902D-D381-54D2-2862-9F8C858FD584}"/>
                </a:ext>
              </a:extLst>
            </p:cNvPr>
            <p:cNvSpPr/>
            <p:nvPr/>
          </p:nvSpPr>
          <p:spPr bwMode="auto">
            <a:xfrm>
              <a:off x="6332538" y="2698750"/>
              <a:ext cx="34925" cy="76200"/>
            </a:xfrm>
            <a:custGeom>
              <a:avLst/>
              <a:gdLst>
                <a:gd name="T0" fmla="*/ 4 w 7"/>
                <a:gd name="T1" fmla="*/ 15 h 15"/>
                <a:gd name="T2" fmla="*/ 2 w 7"/>
                <a:gd name="T3" fmla="*/ 0 h 15"/>
                <a:gd name="T4" fmla="*/ 4 w 7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2" y="11"/>
                    <a:pt x="0" y="6"/>
                    <a:pt x="2" y="0"/>
                  </a:cubicBezTo>
                  <a:cubicBezTo>
                    <a:pt x="3" y="5"/>
                    <a:pt x="7" y="10"/>
                    <a:pt x="4" y="15"/>
                  </a:cubicBezTo>
                  <a:close/>
                </a:path>
              </a:pathLst>
            </a:custGeom>
            <a:solidFill>
              <a:srgbClr val="EC6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7">
              <a:extLst>
                <a:ext uri="{FF2B5EF4-FFF2-40B4-BE49-F238E27FC236}">
                  <a16:creationId xmlns:a16="http://schemas.microsoft.com/office/drawing/2014/main" id="{B98E1566-2A7E-1AA0-C04E-75196879E367}"/>
                </a:ext>
              </a:extLst>
            </p:cNvPr>
            <p:cNvSpPr/>
            <p:nvPr/>
          </p:nvSpPr>
          <p:spPr bwMode="auto">
            <a:xfrm>
              <a:off x="3357563" y="2117725"/>
              <a:ext cx="2582863" cy="2170113"/>
            </a:xfrm>
            <a:custGeom>
              <a:avLst/>
              <a:gdLst>
                <a:gd name="T0" fmla="*/ 439 w 507"/>
                <a:gd name="T1" fmla="*/ 7 h 426"/>
                <a:gd name="T2" fmla="*/ 455 w 507"/>
                <a:gd name="T3" fmla="*/ 56 h 426"/>
                <a:gd name="T4" fmla="*/ 470 w 507"/>
                <a:gd name="T5" fmla="*/ 139 h 426"/>
                <a:gd name="T6" fmla="*/ 457 w 507"/>
                <a:gd name="T7" fmla="*/ 187 h 426"/>
                <a:gd name="T8" fmla="*/ 426 w 507"/>
                <a:gd name="T9" fmla="*/ 231 h 426"/>
                <a:gd name="T10" fmla="*/ 408 w 507"/>
                <a:gd name="T11" fmla="*/ 212 h 426"/>
                <a:gd name="T12" fmla="*/ 370 w 507"/>
                <a:gd name="T13" fmla="*/ 206 h 426"/>
                <a:gd name="T14" fmla="*/ 361 w 507"/>
                <a:gd name="T15" fmla="*/ 212 h 426"/>
                <a:gd name="T16" fmla="*/ 385 w 507"/>
                <a:gd name="T17" fmla="*/ 228 h 426"/>
                <a:gd name="T18" fmla="*/ 416 w 507"/>
                <a:gd name="T19" fmla="*/ 238 h 426"/>
                <a:gd name="T20" fmla="*/ 448 w 507"/>
                <a:gd name="T21" fmla="*/ 222 h 426"/>
                <a:gd name="T22" fmla="*/ 459 w 507"/>
                <a:gd name="T23" fmla="*/ 209 h 426"/>
                <a:gd name="T24" fmla="*/ 492 w 507"/>
                <a:gd name="T25" fmla="*/ 264 h 426"/>
                <a:gd name="T26" fmla="*/ 503 w 507"/>
                <a:gd name="T27" fmla="*/ 306 h 426"/>
                <a:gd name="T28" fmla="*/ 496 w 507"/>
                <a:gd name="T29" fmla="*/ 328 h 426"/>
                <a:gd name="T30" fmla="*/ 462 w 507"/>
                <a:gd name="T31" fmla="*/ 352 h 426"/>
                <a:gd name="T32" fmla="*/ 420 w 507"/>
                <a:gd name="T33" fmla="*/ 391 h 426"/>
                <a:gd name="T34" fmla="*/ 411 w 507"/>
                <a:gd name="T35" fmla="*/ 407 h 426"/>
                <a:gd name="T36" fmla="*/ 378 w 507"/>
                <a:gd name="T37" fmla="*/ 373 h 426"/>
                <a:gd name="T38" fmla="*/ 327 w 507"/>
                <a:gd name="T39" fmla="*/ 372 h 426"/>
                <a:gd name="T40" fmla="*/ 276 w 507"/>
                <a:gd name="T41" fmla="*/ 412 h 426"/>
                <a:gd name="T42" fmla="*/ 237 w 507"/>
                <a:gd name="T43" fmla="*/ 422 h 426"/>
                <a:gd name="T44" fmla="*/ 203 w 507"/>
                <a:gd name="T45" fmla="*/ 419 h 426"/>
                <a:gd name="T46" fmla="*/ 160 w 507"/>
                <a:gd name="T47" fmla="*/ 401 h 426"/>
                <a:gd name="T48" fmla="*/ 138 w 507"/>
                <a:gd name="T49" fmla="*/ 381 h 426"/>
                <a:gd name="T50" fmla="*/ 115 w 507"/>
                <a:gd name="T51" fmla="*/ 383 h 426"/>
                <a:gd name="T52" fmla="*/ 65 w 507"/>
                <a:gd name="T53" fmla="*/ 390 h 426"/>
                <a:gd name="T54" fmla="*/ 79 w 507"/>
                <a:gd name="T55" fmla="*/ 342 h 426"/>
                <a:gd name="T56" fmla="*/ 60 w 507"/>
                <a:gd name="T57" fmla="*/ 284 h 426"/>
                <a:gd name="T58" fmla="*/ 48 w 507"/>
                <a:gd name="T59" fmla="*/ 269 h 426"/>
                <a:gd name="T60" fmla="*/ 48 w 507"/>
                <a:gd name="T61" fmla="*/ 277 h 426"/>
                <a:gd name="T62" fmla="*/ 35 w 507"/>
                <a:gd name="T63" fmla="*/ 290 h 426"/>
                <a:gd name="T64" fmla="*/ 29 w 507"/>
                <a:gd name="T65" fmla="*/ 276 h 426"/>
                <a:gd name="T66" fmla="*/ 6 w 507"/>
                <a:gd name="T67" fmla="*/ 264 h 426"/>
                <a:gd name="T68" fmla="*/ 30 w 507"/>
                <a:gd name="T69" fmla="*/ 241 h 426"/>
                <a:gd name="T70" fmla="*/ 54 w 507"/>
                <a:gd name="T71" fmla="*/ 237 h 426"/>
                <a:gd name="T72" fmla="*/ 77 w 507"/>
                <a:gd name="T73" fmla="*/ 227 h 426"/>
                <a:gd name="T74" fmla="*/ 80 w 507"/>
                <a:gd name="T75" fmla="*/ 214 h 426"/>
                <a:gd name="T76" fmla="*/ 101 w 507"/>
                <a:gd name="T77" fmla="*/ 206 h 426"/>
                <a:gd name="T78" fmla="*/ 110 w 507"/>
                <a:gd name="T79" fmla="*/ 208 h 426"/>
                <a:gd name="T80" fmla="*/ 83 w 507"/>
                <a:gd name="T81" fmla="*/ 213 h 426"/>
                <a:gd name="T82" fmla="*/ 80 w 507"/>
                <a:gd name="T83" fmla="*/ 178 h 426"/>
                <a:gd name="T84" fmla="*/ 70 w 507"/>
                <a:gd name="T85" fmla="*/ 204 h 426"/>
                <a:gd name="T86" fmla="*/ 57 w 507"/>
                <a:gd name="T87" fmla="*/ 202 h 426"/>
                <a:gd name="T88" fmla="*/ 36 w 507"/>
                <a:gd name="T89" fmla="*/ 220 h 426"/>
                <a:gd name="T90" fmla="*/ 16 w 507"/>
                <a:gd name="T91" fmla="*/ 202 h 426"/>
                <a:gd name="T92" fmla="*/ 9 w 507"/>
                <a:gd name="T93" fmla="*/ 185 h 426"/>
                <a:gd name="T94" fmla="*/ 14 w 507"/>
                <a:gd name="T95" fmla="*/ 161 h 426"/>
                <a:gd name="T96" fmla="*/ 34 w 507"/>
                <a:gd name="T97" fmla="*/ 132 h 426"/>
                <a:gd name="T98" fmla="*/ 76 w 507"/>
                <a:gd name="T99" fmla="*/ 89 h 426"/>
                <a:gd name="T100" fmla="*/ 129 w 507"/>
                <a:gd name="T101" fmla="*/ 69 h 426"/>
                <a:gd name="T102" fmla="*/ 151 w 507"/>
                <a:gd name="T103" fmla="*/ 85 h 426"/>
                <a:gd name="T104" fmla="*/ 204 w 507"/>
                <a:gd name="T105" fmla="*/ 86 h 426"/>
                <a:gd name="T106" fmla="*/ 247 w 507"/>
                <a:gd name="T107" fmla="*/ 76 h 426"/>
                <a:gd name="T108" fmla="*/ 296 w 507"/>
                <a:gd name="T109" fmla="*/ 95 h 426"/>
                <a:gd name="T110" fmla="*/ 298 w 507"/>
                <a:gd name="T111" fmla="*/ 86 h 426"/>
                <a:gd name="T112" fmla="*/ 323 w 507"/>
                <a:gd name="T113" fmla="*/ 79 h 426"/>
                <a:gd name="T114" fmla="*/ 350 w 507"/>
                <a:gd name="T115" fmla="*/ 81 h 426"/>
                <a:gd name="T116" fmla="*/ 321 w 507"/>
                <a:gd name="T117" fmla="*/ 51 h 426"/>
                <a:gd name="T118" fmla="*/ 352 w 507"/>
                <a:gd name="T119" fmla="*/ 60 h 426"/>
                <a:gd name="T120" fmla="*/ 392 w 507"/>
                <a:gd name="T121" fmla="*/ 4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7" h="426">
                  <a:moveTo>
                    <a:pt x="416" y="18"/>
                  </a:moveTo>
                  <a:cubicBezTo>
                    <a:pt x="420" y="12"/>
                    <a:pt x="426" y="8"/>
                    <a:pt x="431" y="3"/>
                  </a:cubicBezTo>
                  <a:cubicBezTo>
                    <a:pt x="433" y="0"/>
                    <a:pt x="440" y="3"/>
                    <a:pt x="439" y="7"/>
                  </a:cubicBezTo>
                  <a:cubicBezTo>
                    <a:pt x="438" y="12"/>
                    <a:pt x="442" y="15"/>
                    <a:pt x="442" y="20"/>
                  </a:cubicBezTo>
                  <a:cubicBezTo>
                    <a:pt x="439" y="23"/>
                    <a:pt x="440" y="26"/>
                    <a:pt x="441" y="29"/>
                  </a:cubicBezTo>
                  <a:cubicBezTo>
                    <a:pt x="445" y="39"/>
                    <a:pt x="452" y="46"/>
                    <a:pt x="455" y="56"/>
                  </a:cubicBezTo>
                  <a:cubicBezTo>
                    <a:pt x="459" y="69"/>
                    <a:pt x="466" y="78"/>
                    <a:pt x="474" y="89"/>
                  </a:cubicBezTo>
                  <a:cubicBezTo>
                    <a:pt x="483" y="102"/>
                    <a:pt x="481" y="116"/>
                    <a:pt x="470" y="129"/>
                  </a:cubicBezTo>
                  <a:cubicBezTo>
                    <a:pt x="468" y="133"/>
                    <a:pt x="465" y="135"/>
                    <a:pt x="470" y="139"/>
                  </a:cubicBezTo>
                  <a:cubicBezTo>
                    <a:pt x="471" y="140"/>
                    <a:pt x="471" y="141"/>
                    <a:pt x="471" y="142"/>
                  </a:cubicBezTo>
                  <a:cubicBezTo>
                    <a:pt x="470" y="155"/>
                    <a:pt x="470" y="168"/>
                    <a:pt x="460" y="179"/>
                  </a:cubicBezTo>
                  <a:cubicBezTo>
                    <a:pt x="458" y="181"/>
                    <a:pt x="457" y="183"/>
                    <a:pt x="457" y="187"/>
                  </a:cubicBezTo>
                  <a:cubicBezTo>
                    <a:pt x="456" y="192"/>
                    <a:pt x="453" y="196"/>
                    <a:pt x="448" y="198"/>
                  </a:cubicBezTo>
                  <a:cubicBezTo>
                    <a:pt x="438" y="203"/>
                    <a:pt x="431" y="210"/>
                    <a:pt x="431" y="223"/>
                  </a:cubicBezTo>
                  <a:cubicBezTo>
                    <a:pt x="431" y="227"/>
                    <a:pt x="430" y="231"/>
                    <a:pt x="426" y="231"/>
                  </a:cubicBezTo>
                  <a:cubicBezTo>
                    <a:pt x="421" y="232"/>
                    <a:pt x="419" y="228"/>
                    <a:pt x="417" y="225"/>
                  </a:cubicBezTo>
                  <a:cubicBezTo>
                    <a:pt x="416" y="223"/>
                    <a:pt x="416" y="220"/>
                    <a:pt x="416" y="218"/>
                  </a:cubicBezTo>
                  <a:cubicBezTo>
                    <a:pt x="416" y="212"/>
                    <a:pt x="412" y="210"/>
                    <a:pt x="408" y="212"/>
                  </a:cubicBezTo>
                  <a:cubicBezTo>
                    <a:pt x="403" y="215"/>
                    <a:pt x="399" y="214"/>
                    <a:pt x="394" y="212"/>
                  </a:cubicBezTo>
                  <a:cubicBezTo>
                    <a:pt x="392" y="211"/>
                    <a:pt x="390" y="211"/>
                    <a:pt x="388" y="211"/>
                  </a:cubicBezTo>
                  <a:cubicBezTo>
                    <a:pt x="381" y="212"/>
                    <a:pt x="375" y="211"/>
                    <a:pt x="370" y="206"/>
                  </a:cubicBezTo>
                  <a:cubicBezTo>
                    <a:pt x="368" y="204"/>
                    <a:pt x="364" y="203"/>
                    <a:pt x="361" y="205"/>
                  </a:cubicBezTo>
                  <a:cubicBezTo>
                    <a:pt x="359" y="206"/>
                    <a:pt x="355" y="207"/>
                    <a:pt x="356" y="210"/>
                  </a:cubicBezTo>
                  <a:cubicBezTo>
                    <a:pt x="356" y="212"/>
                    <a:pt x="359" y="212"/>
                    <a:pt x="361" y="212"/>
                  </a:cubicBezTo>
                  <a:cubicBezTo>
                    <a:pt x="367" y="214"/>
                    <a:pt x="371" y="218"/>
                    <a:pt x="373" y="223"/>
                  </a:cubicBezTo>
                  <a:cubicBezTo>
                    <a:pt x="375" y="226"/>
                    <a:pt x="376" y="228"/>
                    <a:pt x="380" y="226"/>
                  </a:cubicBezTo>
                  <a:cubicBezTo>
                    <a:pt x="382" y="226"/>
                    <a:pt x="385" y="226"/>
                    <a:pt x="385" y="228"/>
                  </a:cubicBezTo>
                  <a:cubicBezTo>
                    <a:pt x="386" y="235"/>
                    <a:pt x="390" y="233"/>
                    <a:pt x="394" y="232"/>
                  </a:cubicBezTo>
                  <a:cubicBezTo>
                    <a:pt x="400" y="231"/>
                    <a:pt x="405" y="233"/>
                    <a:pt x="410" y="236"/>
                  </a:cubicBezTo>
                  <a:cubicBezTo>
                    <a:pt x="412" y="237"/>
                    <a:pt x="414" y="240"/>
                    <a:pt x="416" y="238"/>
                  </a:cubicBezTo>
                  <a:cubicBezTo>
                    <a:pt x="422" y="235"/>
                    <a:pt x="427" y="236"/>
                    <a:pt x="433" y="235"/>
                  </a:cubicBezTo>
                  <a:cubicBezTo>
                    <a:pt x="436" y="235"/>
                    <a:pt x="439" y="234"/>
                    <a:pt x="439" y="231"/>
                  </a:cubicBezTo>
                  <a:cubicBezTo>
                    <a:pt x="440" y="226"/>
                    <a:pt x="443" y="223"/>
                    <a:pt x="448" y="222"/>
                  </a:cubicBezTo>
                  <a:cubicBezTo>
                    <a:pt x="439" y="216"/>
                    <a:pt x="441" y="204"/>
                    <a:pt x="450" y="200"/>
                  </a:cubicBezTo>
                  <a:cubicBezTo>
                    <a:pt x="454" y="198"/>
                    <a:pt x="457" y="199"/>
                    <a:pt x="458" y="204"/>
                  </a:cubicBezTo>
                  <a:cubicBezTo>
                    <a:pt x="459" y="205"/>
                    <a:pt x="459" y="208"/>
                    <a:pt x="459" y="209"/>
                  </a:cubicBezTo>
                  <a:cubicBezTo>
                    <a:pt x="457" y="220"/>
                    <a:pt x="461" y="228"/>
                    <a:pt x="469" y="233"/>
                  </a:cubicBezTo>
                  <a:cubicBezTo>
                    <a:pt x="477" y="238"/>
                    <a:pt x="484" y="244"/>
                    <a:pt x="485" y="255"/>
                  </a:cubicBezTo>
                  <a:cubicBezTo>
                    <a:pt x="485" y="259"/>
                    <a:pt x="489" y="261"/>
                    <a:pt x="492" y="264"/>
                  </a:cubicBezTo>
                  <a:cubicBezTo>
                    <a:pt x="500" y="271"/>
                    <a:pt x="506" y="279"/>
                    <a:pt x="501" y="290"/>
                  </a:cubicBezTo>
                  <a:cubicBezTo>
                    <a:pt x="500" y="291"/>
                    <a:pt x="500" y="293"/>
                    <a:pt x="501" y="294"/>
                  </a:cubicBezTo>
                  <a:cubicBezTo>
                    <a:pt x="504" y="297"/>
                    <a:pt x="503" y="302"/>
                    <a:pt x="503" y="306"/>
                  </a:cubicBezTo>
                  <a:cubicBezTo>
                    <a:pt x="503" y="307"/>
                    <a:pt x="502" y="308"/>
                    <a:pt x="502" y="309"/>
                  </a:cubicBezTo>
                  <a:cubicBezTo>
                    <a:pt x="507" y="316"/>
                    <a:pt x="502" y="320"/>
                    <a:pt x="497" y="324"/>
                  </a:cubicBezTo>
                  <a:cubicBezTo>
                    <a:pt x="496" y="325"/>
                    <a:pt x="496" y="326"/>
                    <a:pt x="496" y="328"/>
                  </a:cubicBezTo>
                  <a:cubicBezTo>
                    <a:pt x="494" y="334"/>
                    <a:pt x="490" y="338"/>
                    <a:pt x="484" y="339"/>
                  </a:cubicBezTo>
                  <a:cubicBezTo>
                    <a:pt x="483" y="339"/>
                    <a:pt x="484" y="338"/>
                    <a:pt x="483" y="339"/>
                  </a:cubicBezTo>
                  <a:cubicBezTo>
                    <a:pt x="478" y="346"/>
                    <a:pt x="468" y="346"/>
                    <a:pt x="462" y="352"/>
                  </a:cubicBezTo>
                  <a:cubicBezTo>
                    <a:pt x="460" y="353"/>
                    <a:pt x="459" y="355"/>
                    <a:pt x="458" y="357"/>
                  </a:cubicBezTo>
                  <a:cubicBezTo>
                    <a:pt x="453" y="368"/>
                    <a:pt x="444" y="374"/>
                    <a:pt x="432" y="375"/>
                  </a:cubicBezTo>
                  <a:cubicBezTo>
                    <a:pt x="420" y="376"/>
                    <a:pt x="418" y="379"/>
                    <a:pt x="420" y="391"/>
                  </a:cubicBezTo>
                  <a:cubicBezTo>
                    <a:pt x="421" y="393"/>
                    <a:pt x="421" y="395"/>
                    <a:pt x="422" y="397"/>
                  </a:cubicBezTo>
                  <a:cubicBezTo>
                    <a:pt x="423" y="400"/>
                    <a:pt x="424" y="403"/>
                    <a:pt x="421" y="405"/>
                  </a:cubicBezTo>
                  <a:cubicBezTo>
                    <a:pt x="418" y="408"/>
                    <a:pt x="415" y="409"/>
                    <a:pt x="411" y="407"/>
                  </a:cubicBezTo>
                  <a:cubicBezTo>
                    <a:pt x="407" y="405"/>
                    <a:pt x="403" y="403"/>
                    <a:pt x="402" y="399"/>
                  </a:cubicBezTo>
                  <a:cubicBezTo>
                    <a:pt x="397" y="390"/>
                    <a:pt x="390" y="383"/>
                    <a:pt x="384" y="375"/>
                  </a:cubicBezTo>
                  <a:cubicBezTo>
                    <a:pt x="383" y="373"/>
                    <a:pt x="381" y="372"/>
                    <a:pt x="378" y="373"/>
                  </a:cubicBezTo>
                  <a:cubicBezTo>
                    <a:pt x="368" y="376"/>
                    <a:pt x="358" y="376"/>
                    <a:pt x="350" y="369"/>
                  </a:cubicBezTo>
                  <a:cubicBezTo>
                    <a:pt x="343" y="363"/>
                    <a:pt x="336" y="364"/>
                    <a:pt x="329" y="370"/>
                  </a:cubicBezTo>
                  <a:cubicBezTo>
                    <a:pt x="329" y="371"/>
                    <a:pt x="328" y="372"/>
                    <a:pt x="327" y="372"/>
                  </a:cubicBezTo>
                  <a:cubicBezTo>
                    <a:pt x="311" y="376"/>
                    <a:pt x="306" y="391"/>
                    <a:pt x="297" y="402"/>
                  </a:cubicBezTo>
                  <a:cubicBezTo>
                    <a:pt x="294" y="405"/>
                    <a:pt x="291" y="409"/>
                    <a:pt x="286" y="408"/>
                  </a:cubicBezTo>
                  <a:cubicBezTo>
                    <a:pt x="281" y="407"/>
                    <a:pt x="278" y="409"/>
                    <a:pt x="276" y="412"/>
                  </a:cubicBezTo>
                  <a:cubicBezTo>
                    <a:pt x="271" y="422"/>
                    <a:pt x="261" y="423"/>
                    <a:pt x="252" y="426"/>
                  </a:cubicBezTo>
                  <a:cubicBezTo>
                    <a:pt x="252" y="426"/>
                    <a:pt x="251" y="426"/>
                    <a:pt x="251" y="426"/>
                  </a:cubicBezTo>
                  <a:cubicBezTo>
                    <a:pt x="246" y="425"/>
                    <a:pt x="241" y="425"/>
                    <a:pt x="237" y="422"/>
                  </a:cubicBezTo>
                  <a:cubicBezTo>
                    <a:pt x="234" y="421"/>
                    <a:pt x="231" y="422"/>
                    <a:pt x="228" y="423"/>
                  </a:cubicBezTo>
                  <a:cubicBezTo>
                    <a:pt x="224" y="425"/>
                    <a:pt x="220" y="425"/>
                    <a:pt x="215" y="423"/>
                  </a:cubicBezTo>
                  <a:cubicBezTo>
                    <a:pt x="212" y="421"/>
                    <a:pt x="208" y="419"/>
                    <a:pt x="203" y="419"/>
                  </a:cubicBezTo>
                  <a:cubicBezTo>
                    <a:pt x="202" y="418"/>
                    <a:pt x="201" y="418"/>
                    <a:pt x="201" y="417"/>
                  </a:cubicBezTo>
                  <a:cubicBezTo>
                    <a:pt x="194" y="406"/>
                    <a:pt x="182" y="410"/>
                    <a:pt x="172" y="409"/>
                  </a:cubicBezTo>
                  <a:cubicBezTo>
                    <a:pt x="166" y="409"/>
                    <a:pt x="161" y="407"/>
                    <a:pt x="160" y="401"/>
                  </a:cubicBezTo>
                  <a:cubicBezTo>
                    <a:pt x="167" y="392"/>
                    <a:pt x="167" y="392"/>
                    <a:pt x="156" y="389"/>
                  </a:cubicBezTo>
                  <a:cubicBezTo>
                    <a:pt x="154" y="388"/>
                    <a:pt x="151" y="387"/>
                    <a:pt x="151" y="385"/>
                  </a:cubicBezTo>
                  <a:cubicBezTo>
                    <a:pt x="148" y="378"/>
                    <a:pt x="143" y="379"/>
                    <a:pt x="138" y="381"/>
                  </a:cubicBezTo>
                  <a:cubicBezTo>
                    <a:pt x="136" y="382"/>
                    <a:pt x="133" y="382"/>
                    <a:pt x="130" y="380"/>
                  </a:cubicBezTo>
                  <a:cubicBezTo>
                    <a:pt x="125" y="377"/>
                    <a:pt x="121" y="379"/>
                    <a:pt x="116" y="382"/>
                  </a:cubicBezTo>
                  <a:cubicBezTo>
                    <a:pt x="116" y="382"/>
                    <a:pt x="116" y="383"/>
                    <a:pt x="115" y="383"/>
                  </a:cubicBezTo>
                  <a:cubicBezTo>
                    <a:pt x="107" y="390"/>
                    <a:pt x="97" y="393"/>
                    <a:pt x="86" y="388"/>
                  </a:cubicBezTo>
                  <a:cubicBezTo>
                    <a:pt x="81" y="386"/>
                    <a:pt x="75" y="383"/>
                    <a:pt x="70" y="390"/>
                  </a:cubicBezTo>
                  <a:cubicBezTo>
                    <a:pt x="69" y="392"/>
                    <a:pt x="67" y="391"/>
                    <a:pt x="65" y="390"/>
                  </a:cubicBezTo>
                  <a:cubicBezTo>
                    <a:pt x="61" y="388"/>
                    <a:pt x="60" y="378"/>
                    <a:pt x="63" y="374"/>
                  </a:cubicBezTo>
                  <a:cubicBezTo>
                    <a:pt x="70" y="367"/>
                    <a:pt x="75" y="359"/>
                    <a:pt x="81" y="352"/>
                  </a:cubicBezTo>
                  <a:cubicBezTo>
                    <a:pt x="84" y="348"/>
                    <a:pt x="84" y="345"/>
                    <a:pt x="79" y="342"/>
                  </a:cubicBezTo>
                  <a:cubicBezTo>
                    <a:pt x="72" y="337"/>
                    <a:pt x="66" y="332"/>
                    <a:pt x="59" y="327"/>
                  </a:cubicBezTo>
                  <a:cubicBezTo>
                    <a:pt x="49" y="321"/>
                    <a:pt x="47" y="313"/>
                    <a:pt x="54" y="303"/>
                  </a:cubicBezTo>
                  <a:cubicBezTo>
                    <a:pt x="58" y="297"/>
                    <a:pt x="57" y="290"/>
                    <a:pt x="60" y="284"/>
                  </a:cubicBezTo>
                  <a:cubicBezTo>
                    <a:pt x="63" y="275"/>
                    <a:pt x="63" y="266"/>
                    <a:pt x="64" y="259"/>
                  </a:cubicBezTo>
                  <a:cubicBezTo>
                    <a:pt x="66" y="264"/>
                    <a:pt x="61" y="269"/>
                    <a:pt x="56" y="273"/>
                  </a:cubicBezTo>
                  <a:cubicBezTo>
                    <a:pt x="53" y="275"/>
                    <a:pt x="49" y="273"/>
                    <a:pt x="48" y="269"/>
                  </a:cubicBezTo>
                  <a:cubicBezTo>
                    <a:pt x="47" y="267"/>
                    <a:pt x="47" y="265"/>
                    <a:pt x="48" y="262"/>
                  </a:cubicBezTo>
                  <a:cubicBezTo>
                    <a:pt x="46" y="265"/>
                    <a:pt x="46" y="268"/>
                    <a:pt x="45" y="270"/>
                  </a:cubicBezTo>
                  <a:cubicBezTo>
                    <a:pt x="44" y="273"/>
                    <a:pt x="44" y="276"/>
                    <a:pt x="48" y="277"/>
                  </a:cubicBezTo>
                  <a:cubicBezTo>
                    <a:pt x="51" y="278"/>
                    <a:pt x="54" y="280"/>
                    <a:pt x="52" y="284"/>
                  </a:cubicBezTo>
                  <a:cubicBezTo>
                    <a:pt x="51" y="288"/>
                    <a:pt x="48" y="290"/>
                    <a:pt x="44" y="290"/>
                  </a:cubicBezTo>
                  <a:cubicBezTo>
                    <a:pt x="41" y="290"/>
                    <a:pt x="38" y="289"/>
                    <a:pt x="35" y="290"/>
                  </a:cubicBezTo>
                  <a:cubicBezTo>
                    <a:pt x="32" y="291"/>
                    <a:pt x="29" y="291"/>
                    <a:pt x="27" y="288"/>
                  </a:cubicBezTo>
                  <a:cubicBezTo>
                    <a:pt x="24" y="284"/>
                    <a:pt x="26" y="282"/>
                    <a:pt x="28" y="280"/>
                  </a:cubicBezTo>
                  <a:cubicBezTo>
                    <a:pt x="29" y="279"/>
                    <a:pt x="29" y="278"/>
                    <a:pt x="29" y="276"/>
                  </a:cubicBezTo>
                  <a:cubicBezTo>
                    <a:pt x="28" y="276"/>
                    <a:pt x="28" y="276"/>
                    <a:pt x="27" y="277"/>
                  </a:cubicBezTo>
                  <a:cubicBezTo>
                    <a:pt x="22" y="286"/>
                    <a:pt x="22" y="285"/>
                    <a:pt x="15" y="277"/>
                  </a:cubicBezTo>
                  <a:cubicBezTo>
                    <a:pt x="11" y="273"/>
                    <a:pt x="9" y="268"/>
                    <a:pt x="6" y="264"/>
                  </a:cubicBezTo>
                  <a:cubicBezTo>
                    <a:pt x="0" y="257"/>
                    <a:pt x="5" y="245"/>
                    <a:pt x="14" y="244"/>
                  </a:cubicBezTo>
                  <a:cubicBezTo>
                    <a:pt x="17" y="244"/>
                    <a:pt x="19" y="243"/>
                    <a:pt x="21" y="241"/>
                  </a:cubicBezTo>
                  <a:cubicBezTo>
                    <a:pt x="24" y="239"/>
                    <a:pt x="27" y="238"/>
                    <a:pt x="30" y="241"/>
                  </a:cubicBezTo>
                  <a:cubicBezTo>
                    <a:pt x="33" y="244"/>
                    <a:pt x="35" y="242"/>
                    <a:pt x="36" y="238"/>
                  </a:cubicBezTo>
                  <a:cubicBezTo>
                    <a:pt x="39" y="231"/>
                    <a:pt x="40" y="230"/>
                    <a:pt x="47" y="235"/>
                  </a:cubicBezTo>
                  <a:cubicBezTo>
                    <a:pt x="49" y="236"/>
                    <a:pt x="52" y="237"/>
                    <a:pt x="54" y="237"/>
                  </a:cubicBezTo>
                  <a:cubicBezTo>
                    <a:pt x="60" y="236"/>
                    <a:pt x="65" y="236"/>
                    <a:pt x="69" y="241"/>
                  </a:cubicBezTo>
                  <a:cubicBezTo>
                    <a:pt x="72" y="244"/>
                    <a:pt x="75" y="240"/>
                    <a:pt x="77" y="238"/>
                  </a:cubicBezTo>
                  <a:cubicBezTo>
                    <a:pt x="82" y="232"/>
                    <a:pt x="82" y="232"/>
                    <a:pt x="77" y="227"/>
                  </a:cubicBezTo>
                  <a:cubicBezTo>
                    <a:pt x="74" y="225"/>
                    <a:pt x="73" y="223"/>
                    <a:pt x="72" y="220"/>
                  </a:cubicBezTo>
                  <a:cubicBezTo>
                    <a:pt x="72" y="217"/>
                    <a:pt x="71" y="215"/>
                    <a:pt x="73" y="213"/>
                  </a:cubicBezTo>
                  <a:cubicBezTo>
                    <a:pt x="76" y="212"/>
                    <a:pt x="78" y="213"/>
                    <a:pt x="80" y="214"/>
                  </a:cubicBezTo>
                  <a:cubicBezTo>
                    <a:pt x="84" y="217"/>
                    <a:pt x="89" y="217"/>
                    <a:pt x="92" y="221"/>
                  </a:cubicBezTo>
                  <a:cubicBezTo>
                    <a:pt x="95" y="219"/>
                    <a:pt x="95" y="215"/>
                    <a:pt x="95" y="213"/>
                  </a:cubicBezTo>
                  <a:cubicBezTo>
                    <a:pt x="96" y="209"/>
                    <a:pt x="97" y="206"/>
                    <a:pt x="101" y="206"/>
                  </a:cubicBezTo>
                  <a:cubicBezTo>
                    <a:pt x="105" y="205"/>
                    <a:pt x="106" y="208"/>
                    <a:pt x="108" y="210"/>
                  </a:cubicBezTo>
                  <a:cubicBezTo>
                    <a:pt x="110" y="212"/>
                    <a:pt x="110" y="215"/>
                    <a:pt x="113" y="217"/>
                  </a:cubicBezTo>
                  <a:cubicBezTo>
                    <a:pt x="112" y="214"/>
                    <a:pt x="111" y="211"/>
                    <a:pt x="110" y="208"/>
                  </a:cubicBezTo>
                  <a:cubicBezTo>
                    <a:pt x="109" y="200"/>
                    <a:pt x="102" y="203"/>
                    <a:pt x="97" y="202"/>
                  </a:cubicBezTo>
                  <a:cubicBezTo>
                    <a:pt x="93" y="201"/>
                    <a:pt x="89" y="203"/>
                    <a:pt x="88" y="208"/>
                  </a:cubicBezTo>
                  <a:cubicBezTo>
                    <a:pt x="88" y="211"/>
                    <a:pt x="87" y="214"/>
                    <a:pt x="83" y="213"/>
                  </a:cubicBezTo>
                  <a:cubicBezTo>
                    <a:pt x="80" y="213"/>
                    <a:pt x="80" y="210"/>
                    <a:pt x="80" y="207"/>
                  </a:cubicBezTo>
                  <a:cubicBezTo>
                    <a:pt x="80" y="202"/>
                    <a:pt x="80" y="197"/>
                    <a:pt x="80" y="193"/>
                  </a:cubicBezTo>
                  <a:cubicBezTo>
                    <a:pt x="80" y="188"/>
                    <a:pt x="78" y="184"/>
                    <a:pt x="80" y="178"/>
                  </a:cubicBezTo>
                  <a:cubicBezTo>
                    <a:pt x="76" y="180"/>
                    <a:pt x="75" y="181"/>
                    <a:pt x="76" y="184"/>
                  </a:cubicBezTo>
                  <a:cubicBezTo>
                    <a:pt x="78" y="186"/>
                    <a:pt x="81" y="189"/>
                    <a:pt x="79" y="192"/>
                  </a:cubicBezTo>
                  <a:cubicBezTo>
                    <a:pt x="76" y="196"/>
                    <a:pt x="74" y="201"/>
                    <a:pt x="70" y="204"/>
                  </a:cubicBezTo>
                  <a:cubicBezTo>
                    <a:pt x="67" y="206"/>
                    <a:pt x="64" y="207"/>
                    <a:pt x="61" y="209"/>
                  </a:cubicBezTo>
                  <a:cubicBezTo>
                    <a:pt x="58" y="210"/>
                    <a:pt x="55" y="212"/>
                    <a:pt x="53" y="209"/>
                  </a:cubicBezTo>
                  <a:cubicBezTo>
                    <a:pt x="51" y="206"/>
                    <a:pt x="54" y="204"/>
                    <a:pt x="57" y="202"/>
                  </a:cubicBezTo>
                  <a:cubicBezTo>
                    <a:pt x="53" y="201"/>
                    <a:pt x="51" y="203"/>
                    <a:pt x="49" y="203"/>
                  </a:cubicBezTo>
                  <a:cubicBezTo>
                    <a:pt x="37" y="206"/>
                    <a:pt x="37" y="206"/>
                    <a:pt x="37" y="218"/>
                  </a:cubicBezTo>
                  <a:cubicBezTo>
                    <a:pt x="36" y="218"/>
                    <a:pt x="36" y="219"/>
                    <a:pt x="36" y="220"/>
                  </a:cubicBezTo>
                  <a:cubicBezTo>
                    <a:pt x="35" y="226"/>
                    <a:pt x="28" y="233"/>
                    <a:pt x="23" y="233"/>
                  </a:cubicBezTo>
                  <a:cubicBezTo>
                    <a:pt x="18" y="232"/>
                    <a:pt x="15" y="226"/>
                    <a:pt x="16" y="217"/>
                  </a:cubicBezTo>
                  <a:cubicBezTo>
                    <a:pt x="17" y="212"/>
                    <a:pt x="15" y="207"/>
                    <a:pt x="16" y="202"/>
                  </a:cubicBezTo>
                  <a:cubicBezTo>
                    <a:pt x="16" y="200"/>
                    <a:pt x="13" y="199"/>
                    <a:pt x="12" y="198"/>
                  </a:cubicBezTo>
                  <a:cubicBezTo>
                    <a:pt x="7" y="197"/>
                    <a:pt x="3" y="194"/>
                    <a:pt x="1" y="190"/>
                  </a:cubicBezTo>
                  <a:cubicBezTo>
                    <a:pt x="2" y="186"/>
                    <a:pt x="6" y="186"/>
                    <a:pt x="9" y="185"/>
                  </a:cubicBezTo>
                  <a:cubicBezTo>
                    <a:pt x="14" y="184"/>
                    <a:pt x="18" y="181"/>
                    <a:pt x="14" y="175"/>
                  </a:cubicBezTo>
                  <a:cubicBezTo>
                    <a:pt x="13" y="174"/>
                    <a:pt x="13" y="172"/>
                    <a:pt x="13" y="172"/>
                  </a:cubicBezTo>
                  <a:cubicBezTo>
                    <a:pt x="18" y="169"/>
                    <a:pt x="14" y="165"/>
                    <a:pt x="14" y="161"/>
                  </a:cubicBezTo>
                  <a:cubicBezTo>
                    <a:pt x="13" y="151"/>
                    <a:pt x="13" y="149"/>
                    <a:pt x="23" y="146"/>
                  </a:cubicBezTo>
                  <a:cubicBezTo>
                    <a:pt x="28" y="144"/>
                    <a:pt x="31" y="141"/>
                    <a:pt x="34" y="137"/>
                  </a:cubicBezTo>
                  <a:cubicBezTo>
                    <a:pt x="35" y="135"/>
                    <a:pt x="35" y="134"/>
                    <a:pt x="34" y="132"/>
                  </a:cubicBezTo>
                  <a:cubicBezTo>
                    <a:pt x="36" y="124"/>
                    <a:pt x="38" y="116"/>
                    <a:pt x="46" y="112"/>
                  </a:cubicBezTo>
                  <a:cubicBezTo>
                    <a:pt x="51" y="111"/>
                    <a:pt x="56" y="109"/>
                    <a:pt x="59" y="106"/>
                  </a:cubicBezTo>
                  <a:cubicBezTo>
                    <a:pt x="65" y="101"/>
                    <a:pt x="73" y="98"/>
                    <a:pt x="76" y="89"/>
                  </a:cubicBezTo>
                  <a:cubicBezTo>
                    <a:pt x="79" y="81"/>
                    <a:pt x="89" y="79"/>
                    <a:pt x="97" y="79"/>
                  </a:cubicBezTo>
                  <a:cubicBezTo>
                    <a:pt x="103" y="78"/>
                    <a:pt x="107" y="75"/>
                    <a:pt x="110" y="70"/>
                  </a:cubicBezTo>
                  <a:cubicBezTo>
                    <a:pt x="117" y="60"/>
                    <a:pt x="121" y="60"/>
                    <a:pt x="129" y="69"/>
                  </a:cubicBezTo>
                  <a:cubicBezTo>
                    <a:pt x="130" y="71"/>
                    <a:pt x="131" y="72"/>
                    <a:pt x="133" y="72"/>
                  </a:cubicBezTo>
                  <a:cubicBezTo>
                    <a:pt x="134" y="74"/>
                    <a:pt x="137" y="72"/>
                    <a:pt x="138" y="74"/>
                  </a:cubicBezTo>
                  <a:cubicBezTo>
                    <a:pt x="140" y="81"/>
                    <a:pt x="145" y="83"/>
                    <a:pt x="151" y="85"/>
                  </a:cubicBezTo>
                  <a:cubicBezTo>
                    <a:pt x="155" y="86"/>
                    <a:pt x="157" y="90"/>
                    <a:pt x="159" y="93"/>
                  </a:cubicBezTo>
                  <a:cubicBezTo>
                    <a:pt x="168" y="102"/>
                    <a:pt x="184" y="102"/>
                    <a:pt x="191" y="92"/>
                  </a:cubicBezTo>
                  <a:cubicBezTo>
                    <a:pt x="195" y="88"/>
                    <a:pt x="199" y="86"/>
                    <a:pt x="204" y="86"/>
                  </a:cubicBezTo>
                  <a:cubicBezTo>
                    <a:pt x="211" y="86"/>
                    <a:pt x="217" y="84"/>
                    <a:pt x="222" y="80"/>
                  </a:cubicBezTo>
                  <a:cubicBezTo>
                    <a:pt x="227" y="76"/>
                    <a:pt x="233" y="74"/>
                    <a:pt x="240" y="76"/>
                  </a:cubicBezTo>
                  <a:cubicBezTo>
                    <a:pt x="243" y="77"/>
                    <a:pt x="245" y="77"/>
                    <a:pt x="247" y="76"/>
                  </a:cubicBezTo>
                  <a:cubicBezTo>
                    <a:pt x="257" y="71"/>
                    <a:pt x="265" y="75"/>
                    <a:pt x="272" y="82"/>
                  </a:cubicBezTo>
                  <a:cubicBezTo>
                    <a:pt x="274" y="84"/>
                    <a:pt x="276" y="86"/>
                    <a:pt x="279" y="87"/>
                  </a:cubicBezTo>
                  <a:cubicBezTo>
                    <a:pt x="285" y="88"/>
                    <a:pt x="291" y="90"/>
                    <a:pt x="296" y="95"/>
                  </a:cubicBezTo>
                  <a:cubicBezTo>
                    <a:pt x="297" y="96"/>
                    <a:pt x="298" y="97"/>
                    <a:pt x="299" y="97"/>
                  </a:cubicBezTo>
                  <a:cubicBezTo>
                    <a:pt x="301" y="96"/>
                    <a:pt x="301" y="94"/>
                    <a:pt x="301" y="93"/>
                  </a:cubicBezTo>
                  <a:cubicBezTo>
                    <a:pt x="300" y="90"/>
                    <a:pt x="299" y="89"/>
                    <a:pt x="298" y="86"/>
                  </a:cubicBezTo>
                  <a:cubicBezTo>
                    <a:pt x="296" y="80"/>
                    <a:pt x="297" y="75"/>
                    <a:pt x="302" y="71"/>
                  </a:cubicBezTo>
                  <a:cubicBezTo>
                    <a:pt x="308" y="66"/>
                    <a:pt x="314" y="67"/>
                    <a:pt x="315" y="74"/>
                  </a:cubicBezTo>
                  <a:cubicBezTo>
                    <a:pt x="317" y="79"/>
                    <a:pt x="318" y="80"/>
                    <a:pt x="323" y="79"/>
                  </a:cubicBezTo>
                  <a:cubicBezTo>
                    <a:pt x="326" y="78"/>
                    <a:pt x="328" y="78"/>
                    <a:pt x="331" y="80"/>
                  </a:cubicBezTo>
                  <a:cubicBezTo>
                    <a:pt x="334" y="82"/>
                    <a:pt x="337" y="83"/>
                    <a:pt x="341" y="83"/>
                  </a:cubicBezTo>
                  <a:cubicBezTo>
                    <a:pt x="344" y="84"/>
                    <a:pt x="349" y="85"/>
                    <a:pt x="350" y="81"/>
                  </a:cubicBezTo>
                  <a:cubicBezTo>
                    <a:pt x="350" y="78"/>
                    <a:pt x="352" y="72"/>
                    <a:pt x="344" y="71"/>
                  </a:cubicBezTo>
                  <a:cubicBezTo>
                    <a:pt x="336" y="69"/>
                    <a:pt x="330" y="62"/>
                    <a:pt x="323" y="58"/>
                  </a:cubicBezTo>
                  <a:cubicBezTo>
                    <a:pt x="320" y="57"/>
                    <a:pt x="319" y="54"/>
                    <a:pt x="321" y="51"/>
                  </a:cubicBezTo>
                  <a:cubicBezTo>
                    <a:pt x="322" y="48"/>
                    <a:pt x="324" y="44"/>
                    <a:pt x="329" y="47"/>
                  </a:cubicBezTo>
                  <a:cubicBezTo>
                    <a:pt x="330" y="48"/>
                    <a:pt x="331" y="49"/>
                    <a:pt x="332" y="51"/>
                  </a:cubicBezTo>
                  <a:cubicBezTo>
                    <a:pt x="337" y="59"/>
                    <a:pt x="342" y="62"/>
                    <a:pt x="352" y="60"/>
                  </a:cubicBezTo>
                  <a:cubicBezTo>
                    <a:pt x="357" y="59"/>
                    <a:pt x="361" y="63"/>
                    <a:pt x="366" y="60"/>
                  </a:cubicBezTo>
                  <a:cubicBezTo>
                    <a:pt x="373" y="57"/>
                    <a:pt x="378" y="52"/>
                    <a:pt x="381" y="46"/>
                  </a:cubicBezTo>
                  <a:cubicBezTo>
                    <a:pt x="383" y="42"/>
                    <a:pt x="386" y="38"/>
                    <a:pt x="392" y="40"/>
                  </a:cubicBezTo>
                  <a:cubicBezTo>
                    <a:pt x="396" y="41"/>
                    <a:pt x="401" y="38"/>
                    <a:pt x="403" y="34"/>
                  </a:cubicBezTo>
                  <a:cubicBezTo>
                    <a:pt x="406" y="28"/>
                    <a:pt x="411" y="23"/>
                    <a:pt x="416" y="18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8">
              <a:extLst>
                <a:ext uri="{FF2B5EF4-FFF2-40B4-BE49-F238E27FC236}">
                  <a16:creationId xmlns:a16="http://schemas.microsoft.com/office/drawing/2014/main" id="{E98A5D6D-F2B5-7ED7-E18B-7EF34C2094E3}"/>
                </a:ext>
              </a:extLst>
            </p:cNvPr>
            <p:cNvSpPr/>
            <p:nvPr/>
          </p:nvSpPr>
          <p:spPr bwMode="auto">
            <a:xfrm>
              <a:off x="3086100" y="3014663"/>
              <a:ext cx="1136650" cy="1354138"/>
            </a:xfrm>
            <a:custGeom>
              <a:avLst/>
              <a:gdLst>
                <a:gd name="T0" fmla="*/ 70 w 223"/>
                <a:gd name="T1" fmla="*/ 23 h 266"/>
                <a:gd name="T2" fmla="*/ 71 w 223"/>
                <a:gd name="T3" fmla="*/ 43 h 266"/>
                <a:gd name="T4" fmla="*/ 79 w 223"/>
                <a:gd name="T5" fmla="*/ 55 h 266"/>
                <a:gd name="T6" fmla="*/ 95 w 223"/>
                <a:gd name="T7" fmla="*/ 27 h 266"/>
                <a:gd name="T8" fmla="*/ 113 w 223"/>
                <a:gd name="T9" fmla="*/ 25 h 266"/>
                <a:gd name="T10" fmla="*/ 107 w 223"/>
                <a:gd name="T11" fmla="*/ 32 h 266"/>
                <a:gd name="T12" fmla="*/ 130 w 223"/>
                <a:gd name="T13" fmla="*/ 16 h 266"/>
                <a:gd name="T14" fmla="*/ 126 w 223"/>
                <a:gd name="T15" fmla="*/ 4 h 266"/>
                <a:gd name="T16" fmla="*/ 135 w 223"/>
                <a:gd name="T17" fmla="*/ 18 h 266"/>
                <a:gd name="T18" fmla="*/ 135 w 223"/>
                <a:gd name="T19" fmla="*/ 35 h 266"/>
                <a:gd name="T20" fmla="*/ 139 w 223"/>
                <a:gd name="T21" fmla="*/ 32 h 266"/>
                <a:gd name="T22" fmla="*/ 152 w 223"/>
                <a:gd name="T23" fmla="*/ 24 h 266"/>
                <a:gd name="T24" fmla="*/ 168 w 223"/>
                <a:gd name="T25" fmla="*/ 46 h 266"/>
                <a:gd name="T26" fmla="*/ 160 w 223"/>
                <a:gd name="T27" fmla="*/ 35 h 266"/>
                <a:gd name="T28" fmla="*/ 150 w 223"/>
                <a:gd name="T29" fmla="*/ 37 h 266"/>
                <a:gd name="T30" fmla="*/ 130 w 223"/>
                <a:gd name="T31" fmla="*/ 39 h 266"/>
                <a:gd name="T32" fmla="*/ 134 w 223"/>
                <a:gd name="T33" fmla="*/ 51 h 266"/>
                <a:gd name="T34" fmla="*/ 125 w 223"/>
                <a:gd name="T35" fmla="*/ 69 h 266"/>
                <a:gd name="T36" fmla="*/ 111 w 223"/>
                <a:gd name="T37" fmla="*/ 62 h 266"/>
                <a:gd name="T38" fmla="*/ 91 w 223"/>
                <a:gd name="T39" fmla="*/ 62 h 266"/>
                <a:gd name="T40" fmla="*/ 81 w 223"/>
                <a:gd name="T41" fmla="*/ 65 h 266"/>
                <a:gd name="T42" fmla="*/ 67 w 223"/>
                <a:gd name="T43" fmla="*/ 70 h 266"/>
                <a:gd name="T44" fmla="*/ 70 w 223"/>
                <a:gd name="T45" fmla="*/ 100 h 266"/>
                <a:gd name="T46" fmla="*/ 83 w 223"/>
                <a:gd name="T47" fmla="*/ 96 h 266"/>
                <a:gd name="T48" fmla="*/ 83 w 223"/>
                <a:gd name="T49" fmla="*/ 106 h 266"/>
                <a:gd name="T50" fmla="*/ 88 w 223"/>
                <a:gd name="T51" fmla="*/ 112 h 266"/>
                <a:gd name="T52" fmla="*/ 104 w 223"/>
                <a:gd name="T53" fmla="*/ 107 h 266"/>
                <a:gd name="T54" fmla="*/ 95 w 223"/>
                <a:gd name="T55" fmla="*/ 96 h 266"/>
                <a:gd name="T56" fmla="*/ 104 w 223"/>
                <a:gd name="T57" fmla="*/ 96 h 266"/>
                <a:gd name="T58" fmla="*/ 111 w 223"/>
                <a:gd name="T59" fmla="*/ 78 h 266"/>
                <a:gd name="T60" fmla="*/ 112 w 223"/>
                <a:gd name="T61" fmla="*/ 119 h 266"/>
                <a:gd name="T62" fmla="*/ 110 w 223"/>
                <a:gd name="T63" fmla="*/ 148 h 266"/>
                <a:gd name="T64" fmla="*/ 133 w 223"/>
                <a:gd name="T65" fmla="*/ 181 h 266"/>
                <a:gd name="T66" fmla="*/ 119 w 223"/>
                <a:gd name="T67" fmla="*/ 199 h 266"/>
                <a:gd name="T68" fmla="*/ 118 w 223"/>
                <a:gd name="T69" fmla="*/ 212 h 266"/>
                <a:gd name="T70" fmla="*/ 130 w 223"/>
                <a:gd name="T71" fmla="*/ 208 h 266"/>
                <a:gd name="T72" fmla="*/ 166 w 223"/>
                <a:gd name="T73" fmla="*/ 206 h 266"/>
                <a:gd name="T74" fmla="*/ 199 w 223"/>
                <a:gd name="T75" fmla="*/ 201 h 266"/>
                <a:gd name="T76" fmla="*/ 213 w 223"/>
                <a:gd name="T77" fmla="*/ 211 h 266"/>
                <a:gd name="T78" fmla="*/ 222 w 223"/>
                <a:gd name="T79" fmla="*/ 217 h 266"/>
                <a:gd name="T80" fmla="*/ 213 w 223"/>
                <a:gd name="T81" fmla="*/ 225 h 266"/>
                <a:gd name="T82" fmla="*/ 190 w 223"/>
                <a:gd name="T83" fmla="*/ 212 h 266"/>
                <a:gd name="T84" fmla="*/ 146 w 223"/>
                <a:gd name="T85" fmla="*/ 236 h 266"/>
                <a:gd name="T86" fmla="*/ 118 w 223"/>
                <a:gd name="T87" fmla="*/ 257 h 266"/>
                <a:gd name="T88" fmla="*/ 91 w 223"/>
                <a:gd name="T89" fmla="*/ 255 h 266"/>
                <a:gd name="T90" fmla="*/ 60 w 223"/>
                <a:gd name="T91" fmla="*/ 243 h 266"/>
                <a:gd name="T92" fmla="*/ 57 w 223"/>
                <a:gd name="T93" fmla="*/ 238 h 266"/>
                <a:gd name="T94" fmla="*/ 46 w 223"/>
                <a:gd name="T95" fmla="*/ 235 h 266"/>
                <a:gd name="T96" fmla="*/ 62 w 223"/>
                <a:gd name="T97" fmla="*/ 226 h 266"/>
                <a:gd name="T98" fmla="*/ 52 w 223"/>
                <a:gd name="T99" fmla="*/ 196 h 266"/>
                <a:gd name="T100" fmla="*/ 45 w 223"/>
                <a:gd name="T101" fmla="*/ 169 h 266"/>
                <a:gd name="T102" fmla="*/ 14 w 223"/>
                <a:gd name="T103" fmla="*/ 151 h 266"/>
                <a:gd name="T104" fmla="*/ 3 w 223"/>
                <a:gd name="T105" fmla="*/ 108 h 266"/>
                <a:gd name="T106" fmla="*/ 5 w 223"/>
                <a:gd name="T107" fmla="*/ 60 h 266"/>
                <a:gd name="T108" fmla="*/ 12 w 223"/>
                <a:gd name="T109" fmla="*/ 42 h 266"/>
                <a:gd name="T110" fmla="*/ 13 w 223"/>
                <a:gd name="T111" fmla="*/ 22 h 266"/>
                <a:gd name="T112" fmla="*/ 22 w 223"/>
                <a:gd name="T113" fmla="*/ 1 h 266"/>
                <a:gd name="T114" fmla="*/ 27 w 223"/>
                <a:gd name="T115" fmla="*/ 13 h 266"/>
                <a:gd name="T116" fmla="*/ 25 w 223"/>
                <a:gd name="T117" fmla="*/ 21 h 266"/>
                <a:gd name="T118" fmla="*/ 39 w 223"/>
                <a:gd name="T119" fmla="*/ 17 h 266"/>
                <a:gd name="T120" fmla="*/ 54 w 223"/>
                <a:gd name="T121" fmla="*/ 1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3" h="266">
                  <a:moveTo>
                    <a:pt x="54" y="14"/>
                  </a:moveTo>
                  <a:cubicBezTo>
                    <a:pt x="59" y="16"/>
                    <a:pt x="63" y="22"/>
                    <a:pt x="70" y="23"/>
                  </a:cubicBezTo>
                  <a:cubicBezTo>
                    <a:pt x="70" y="23"/>
                    <a:pt x="71" y="25"/>
                    <a:pt x="71" y="25"/>
                  </a:cubicBezTo>
                  <a:cubicBezTo>
                    <a:pt x="67" y="31"/>
                    <a:pt x="73" y="37"/>
                    <a:pt x="71" y="43"/>
                  </a:cubicBezTo>
                  <a:cubicBezTo>
                    <a:pt x="69" y="46"/>
                    <a:pt x="71" y="50"/>
                    <a:pt x="73" y="53"/>
                  </a:cubicBezTo>
                  <a:cubicBezTo>
                    <a:pt x="74" y="55"/>
                    <a:pt x="77" y="57"/>
                    <a:pt x="79" y="55"/>
                  </a:cubicBezTo>
                  <a:cubicBezTo>
                    <a:pt x="84" y="51"/>
                    <a:pt x="89" y="47"/>
                    <a:pt x="87" y="39"/>
                  </a:cubicBezTo>
                  <a:cubicBezTo>
                    <a:pt x="86" y="33"/>
                    <a:pt x="89" y="28"/>
                    <a:pt x="95" y="27"/>
                  </a:cubicBezTo>
                  <a:cubicBezTo>
                    <a:pt x="99" y="25"/>
                    <a:pt x="104" y="26"/>
                    <a:pt x="107" y="23"/>
                  </a:cubicBezTo>
                  <a:cubicBezTo>
                    <a:pt x="109" y="22"/>
                    <a:pt x="112" y="22"/>
                    <a:pt x="113" y="25"/>
                  </a:cubicBezTo>
                  <a:cubicBezTo>
                    <a:pt x="114" y="28"/>
                    <a:pt x="112" y="28"/>
                    <a:pt x="109" y="29"/>
                  </a:cubicBezTo>
                  <a:cubicBezTo>
                    <a:pt x="108" y="29"/>
                    <a:pt x="106" y="30"/>
                    <a:pt x="107" y="32"/>
                  </a:cubicBezTo>
                  <a:cubicBezTo>
                    <a:pt x="108" y="34"/>
                    <a:pt x="109" y="33"/>
                    <a:pt x="111" y="32"/>
                  </a:cubicBezTo>
                  <a:cubicBezTo>
                    <a:pt x="119" y="29"/>
                    <a:pt x="126" y="24"/>
                    <a:pt x="130" y="16"/>
                  </a:cubicBezTo>
                  <a:cubicBezTo>
                    <a:pt x="132" y="14"/>
                    <a:pt x="132" y="12"/>
                    <a:pt x="129" y="11"/>
                  </a:cubicBezTo>
                  <a:cubicBezTo>
                    <a:pt x="127" y="10"/>
                    <a:pt x="125" y="7"/>
                    <a:pt x="126" y="4"/>
                  </a:cubicBezTo>
                  <a:cubicBezTo>
                    <a:pt x="128" y="1"/>
                    <a:pt x="131" y="0"/>
                    <a:pt x="136" y="1"/>
                  </a:cubicBezTo>
                  <a:cubicBezTo>
                    <a:pt x="133" y="7"/>
                    <a:pt x="133" y="12"/>
                    <a:pt x="135" y="18"/>
                  </a:cubicBezTo>
                  <a:cubicBezTo>
                    <a:pt x="137" y="21"/>
                    <a:pt x="136" y="27"/>
                    <a:pt x="134" y="31"/>
                  </a:cubicBezTo>
                  <a:cubicBezTo>
                    <a:pt x="134" y="33"/>
                    <a:pt x="134" y="34"/>
                    <a:pt x="135" y="35"/>
                  </a:cubicBezTo>
                  <a:cubicBezTo>
                    <a:pt x="136" y="36"/>
                    <a:pt x="137" y="36"/>
                    <a:pt x="138" y="36"/>
                  </a:cubicBezTo>
                  <a:cubicBezTo>
                    <a:pt x="140" y="35"/>
                    <a:pt x="139" y="33"/>
                    <a:pt x="139" y="32"/>
                  </a:cubicBezTo>
                  <a:cubicBezTo>
                    <a:pt x="139" y="27"/>
                    <a:pt x="146" y="22"/>
                    <a:pt x="151" y="23"/>
                  </a:cubicBezTo>
                  <a:cubicBezTo>
                    <a:pt x="152" y="23"/>
                    <a:pt x="152" y="24"/>
                    <a:pt x="152" y="24"/>
                  </a:cubicBezTo>
                  <a:cubicBezTo>
                    <a:pt x="165" y="22"/>
                    <a:pt x="165" y="32"/>
                    <a:pt x="168" y="40"/>
                  </a:cubicBezTo>
                  <a:cubicBezTo>
                    <a:pt x="168" y="42"/>
                    <a:pt x="171" y="44"/>
                    <a:pt x="168" y="46"/>
                  </a:cubicBezTo>
                  <a:cubicBezTo>
                    <a:pt x="165" y="47"/>
                    <a:pt x="163" y="45"/>
                    <a:pt x="162" y="42"/>
                  </a:cubicBezTo>
                  <a:cubicBezTo>
                    <a:pt x="162" y="40"/>
                    <a:pt x="162" y="37"/>
                    <a:pt x="160" y="35"/>
                  </a:cubicBezTo>
                  <a:cubicBezTo>
                    <a:pt x="158" y="34"/>
                    <a:pt x="157" y="30"/>
                    <a:pt x="154" y="31"/>
                  </a:cubicBezTo>
                  <a:cubicBezTo>
                    <a:pt x="151" y="31"/>
                    <a:pt x="150" y="35"/>
                    <a:pt x="150" y="37"/>
                  </a:cubicBezTo>
                  <a:cubicBezTo>
                    <a:pt x="150" y="42"/>
                    <a:pt x="149" y="46"/>
                    <a:pt x="145" y="50"/>
                  </a:cubicBezTo>
                  <a:cubicBezTo>
                    <a:pt x="143" y="41"/>
                    <a:pt x="135" y="43"/>
                    <a:pt x="130" y="39"/>
                  </a:cubicBezTo>
                  <a:cubicBezTo>
                    <a:pt x="128" y="37"/>
                    <a:pt x="126" y="38"/>
                    <a:pt x="127" y="41"/>
                  </a:cubicBezTo>
                  <a:cubicBezTo>
                    <a:pt x="127" y="45"/>
                    <a:pt x="128" y="50"/>
                    <a:pt x="134" y="51"/>
                  </a:cubicBezTo>
                  <a:cubicBezTo>
                    <a:pt x="136" y="52"/>
                    <a:pt x="138" y="53"/>
                    <a:pt x="137" y="56"/>
                  </a:cubicBezTo>
                  <a:cubicBezTo>
                    <a:pt x="134" y="62"/>
                    <a:pt x="130" y="65"/>
                    <a:pt x="125" y="69"/>
                  </a:cubicBezTo>
                  <a:cubicBezTo>
                    <a:pt x="123" y="70"/>
                    <a:pt x="121" y="68"/>
                    <a:pt x="120" y="66"/>
                  </a:cubicBezTo>
                  <a:cubicBezTo>
                    <a:pt x="118" y="62"/>
                    <a:pt x="115" y="61"/>
                    <a:pt x="111" y="62"/>
                  </a:cubicBezTo>
                  <a:cubicBezTo>
                    <a:pt x="106" y="64"/>
                    <a:pt x="102" y="63"/>
                    <a:pt x="98" y="59"/>
                  </a:cubicBezTo>
                  <a:cubicBezTo>
                    <a:pt x="95" y="56"/>
                    <a:pt x="92" y="56"/>
                    <a:pt x="91" y="62"/>
                  </a:cubicBezTo>
                  <a:cubicBezTo>
                    <a:pt x="91" y="65"/>
                    <a:pt x="90" y="68"/>
                    <a:pt x="87" y="69"/>
                  </a:cubicBezTo>
                  <a:cubicBezTo>
                    <a:pt x="84" y="70"/>
                    <a:pt x="82" y="68"/>
                    <a:pt x="81" y="65"/>
                  </a:cubicBezTo>
                  <a:cubicBezTo>
                    <a:pt x="79" y="62"/>
                    <a:pt x="77" y="65"/>
                    <a:pt x="76" y="66"/>
                  </a:cubicBezTo>
                  <a:cubicBezTo>
                    <a:pt x="73" y="69"/>
                    <a:pt x="71" y="71"/>
                    <a:pt x="67" y="70"/>
                  </a:cubicBezTo>
                  <a:cubicBezTo>
                    <a:pt x="63" y="69"/>
                    <a:pt x="59" y="71"/>
                    <a:pt x="60" y="78"/>
                  </a:cubicBezTo>
                  <a:cubicBezTo>
                    <a:pt x="60" y="88"/>
                    <a:pt x="67" y="93"/>
                    <a:pt x="70" y="100"/>
                  </a:cubicBezTo>
                  <a:cubicBezTo>
                    <a:pt x="76" y="115"/>
                    <a:pt x="76" y="102"/>
                    <a:pt x="79" y="99"/>
                  </a:cubicBezTo>
                  <a:cubicBezTo>
                    <a:pt x="80" y="97"/>
                    <a:pt x="81" y="95"/>
                    <a:pt x="83" y="96"/>
                  </a:cubicBezTo>
                  <a:cubicBezTo>
                    <a:pt x="84" y="97"/>
                    <a:pt x="85" y="99"/>
                    <a:pt x="85" y="101"/>
                  </a:cubicBezTo>
                  <a:cubicBezTo>
                    <a:pt x="84" y="103"/>
                    <a:pt x="84" y="104"/>
                    <a:pt x="83" y="106"/>
                  </a:cubicBezTo>
                  <a:cubicBezTo>
                    <a:pt x="81" y="107"/>
                    <a:pt x="78" y="108"/>
                    <a:pt x="81" y="111"/>
                  </a:cubicBezTo>
                  <a:cubicBezTo>
                    <a:pt x="83" y="113"/>
                    <a:pt x="85" y="114"/>
                    <a:pt x="88" y="112"/>
                  </a:cubicBezTo>
                  <a:cubicBezTo>
                    <a:pt x="90" y="111"/>
                    <a:pt x="92" y="110"/>
                    <a:pt x="96" y="112"/>
                  </a:cubicBezTo>
                  <a:cubicBezTo>
                    <a:pt x="100" y="114"/>
                    <a:pt x="102" y="111"/>
                    <a:pt x="104" y="107"/>
                  </a:cubicBezTo>
                  <a:cubicBezTo>
                    <a:pt x="106" y="103"/>
                    <a:pt x="102" y="103"/>
                    <a:pt x="99" y="102"/>
                  </a:cubicBezTo>
                  <a:cubicBezTo>
                    <a:pt x="95" y="102"/>
                    <a:pt x="94" y="100"/>
                    <a:pt x="95" y="96"/>
                  </a:cubicBezTo>
                  <a:cubicBezTo>
                    <a:pt x="97" y="91"/>
                    <a:pt x="97" y="85"/>
                    <a:pt x="104" y="81"/>
                  </a:cubicBezTo>
                  <a:cubicBezTo>
                    <a:pt x="102" y="87"/>
                    <a:pt x="99" y="93"/>
                    <a:pt x="104" y="96"/>
                  </a:cubicBezTo>
                  <a:cubicBezTo>
                    <a:pt x="110" y="99"/>
                    <a:pt x="110" y="91"/>
                    <a:pt x="114" y="89"/>
                  </a:cubicBezTo>
                  <a:cubicBezTo>
                    <a:pt x="116" y="88"/>
                    <a:pt x="118" y="81"/>
                    <a:pt x="111" y="78"/>
                  </a:cubicBezTo>
                  <a:cubicBezTo>
                    <a:pt x="118" y="77"/>
                    <a:pt x="121" y="80"/>
                    <a:pt x="119" y="87"/>
                  </a:cubicBezTo>
                  <a:cubicBezTo>
                    <a:pt x="117" y="98"/>
                    <a:pt x="115" y="108"/>
                    <a:pt x="112" y="119"/>
                  </a:cubicBezTo>
                  <a:cubicBezTo>
                    <a:pt x="112" y="123"/>
                    <a:pt x="110" y="126"/>
                    <a:pt x="108" y="129"/>
                  </a:cubicBezTo>
                  <a:cubicBezTo>
                    <a:pt x="103" y="135"/>
                    <a:pt x="104" y="143"/>
                    <a:pt x="110" y="148"/>
                  </a:cubicBezTo>
                  <a:cubicBezTo>
                    <a:pt x="118" y="152"/>
                    <a:pt x="124" y="158"/>
                    <a:pt x="132" y="163"/>
                  </a:cubicBezTo>
                  <a:cubicBezTo>
                    <a:pt x="141" y="169"/>
                    <a:pt x="142" y="174"/>
                    <a:pt x="133" y="181"/>
                  </a:cubicBezTo>
                  <a:cubicBezTo>
                    <a:pt x="128" y="186"/>
                    <a:pt x="124" y="191"/>
                    <a:pt x="121" y="196"/>
                  </a:cubicBezTo>
                  <a:cubicBezTo>
                    <a:pt x="121" y="197"/>
                    <a:pt x="120" y="198"/>
                    <a:pt x="119" y="199"/>
                  </a:cubicBezTo>
                  <a:cubicBezTo>
                    <a:pt x="118" y="201"/>
                    <a:pt x="114" y="200"/>
                    <a:pt x="115" y="202"/>
                  </a:cubicBezTo>
                  <a:cubicBezTo>
                    <a:pt x="116" y="205"/>
                    <a:pt x="116" y="210"/>
                    <a:pt x="118" y="212"/>
                  </a:cubicBezTo>
                  <a:cubicBezTo>
                    <a:pt x="120" y="215"/>
                    <a:pt x="123" y="214"/>
                    <a:pt x="124" y="211"/>
                  </a:cubicBezTo>
                  <a:cubicBezTo>
                    <a:pt x="125" y="206"/>
                    <a:pt x="127" y="207"/>
                    <a:pt x="130" y="208"/>
                  </a:cubicBezTo>
                  <a:cubicBezTo>
                    <a:pt x="136" y="208"/>
                    <a:pt x="142" y="210"/>
                    <a:pt x="147" y="212"/>
                  </a:cubicBezTo>
                  <a:cubicBezTo>
                    <a:pt x="155" y="215"/>
                    <a:pt x="160" y="210"/>
                    <a:pt x="166" y="206"/>
                  </a:cubicBezTo>
                  <a:cubicBezTo>
                    <a:pt x="172" y="202"/>
                    <a:pt x="177" y="198"/>
                    <a:pt x="185" y="203"/>
                  </a:cubicBezTo>
                  <a:cubicBezTo>
                    <a:pt x="190" y="206"/>
                    <a:pt x="194" y="201"/>
                    <a:pt x="199" y="201"/>
                  </a:cubicBezTo>
                  <a:cubicBezTo>
                    <a:pt x="201" y="201"/>
                    <a:pt x="204" y="201"/>
                    <a:pt x="204" y="203"/>
                  </a:cubicBezTo>
                  <a:cubicBezTo>
                    <a:pt x="203" y="210"/>
                    <a:pt x="208" y="210"/>
                    <a:pt x="213" y="211"/>
                  </a:cubicBezTo>
                  <a:cubicBezTo>
                    <a:pt x="213" y="212"/>
                    <a:pt x="214" y="212"/>
                    <a:pt x="215" y="212"/>
                  </a:cubicBezTo>
                  <a:cubicBezTo>
                    <a:pt x="218" y="212"/>
                    <a:pt x="221" y="213"/>
                    <a:pt x="222" y="217"/>
                  </a:cubicBezTo>
                  <a:cubicBezTo>
                    <a:pt x="223" y="220"/>
                    <a:pt x="219" y="221"/>
                    <a:pt x="217" y="223"/>
                  </a:cubicBezTo>
                  <a:cubicBezTo>
                    <a:pt x="216" y="224"/>
                    <a:pt x="214" y="224"/>
                    <a:pt x="213" y="225"/>
                  </a:cubicBezTo>
                  <a:cubicBezTo>
                    <a:pt x="211" y="225"/>
                    <a:pt x="210" y="224"/>
                    <a:pt x="210" y="223"/>
                  </a:cubicBezTo>
                  <a:cubicBezTo>
                    <a:pt x="207" y="212"/>
                    <a:pt x="198" y="214"/>
                    <a:pt x="190" y="212"/>
                  </a:cubicBezTo>
                  <a:cubicBezTo>
                    <a:pt x="173" y="210"/>
                    <a:pt x="162" y="216"/>
                    <a:pt x="155" y="231"/>
                  </a:cubicBezTo>
                  <a:cubicBezTo>
                    <a:pt x="153" y="234"/>
                    <a:pt x="150" y="237"/>
                    <a:pt x="146" y="236"/>
                  </a:cubicBezTo>
                  <a:cubicBezTo>
                    <a:pt x="141" y="234"/>
                    <a:pt x="136" y="237"/>
                    <a:pt x="134" y="240"/>
                  </a:cubicBezTo>
                  <a:cubicBezTo>
                    <a:pt x="130" y="247"/>
                    <a:pt x="123" y="251"/>
                    <a:pt x="118" y="257"/>
                  </a:cubicBezTo>
                  <a:cubicBezTo>
                    <a:pt x="118" y="258"/>
                    <a:pt x="117" y="258"/>
                    <a:pt x="117" y="259"/>
                  </a:cubicBezTo>
                  <a:cubicBezTo>
                    <a:pt x="108" y="266"/>
                    <a:pt x="97" y="266"/>
                    <a:pt x="91" y="255"/>
                  </a:cubicBezTo>
                  <a:cubicBezTo>
                    <a:pt x="84" y="245"/>
                    <a:pt x="76" y="244"/>
                    <a:pt x="66" y="244"/>
                  </a:cubicBezTo>
                  <a:cubicBezTo>
                    <a:pt x="64" y="244"/>
                    <a:pt x="61" y="245"/>
                    <a:pt x="60" y="243"/>
                  </a:cubicBezTo>
                  <a:cubicBezTo>
                    <a:pt x="59" y="238"/>
                    <a:pt x="64" y="240"/>
                    <a:pt x="66" y="237"/>
                  </a:cubicBezTo>
                  <a:cubicBezTo>
                    <a:pt x="62" y="235"/>
                    <a:pt x="59" y="236"/>
                    <a:pt x="57" y="238"/>
                  </a:cubicBezTo>
                  <a:cubicBezTo>
                    <a:pt x="55" y="240"/>
                    <a:pt x="53" y="241"/>
                    <a:pt x="51" y="240"/>
                  </a:cubicBezTo>
                  <a:cubicBezTo>
                    <a:pt x="49" y="238"/>
                    <a:pt x="47" y="237"/>
                    <a:pt x="46" y="235"/>
                  </a:cubicBezTo>
                  <a:cubicBezTo>
                    <a:pt x="50" y="232"/>
                    <a:pt x="54" y="233"/>
                    <a:pt x="59" y="232"/>
                  </a:cubicBezTo>
                  <a:cubicBezTo>
                    <a:pt x="62" y="231"/>
                    <a:pt x="63" y="229"/>
                    <a:pt x="62" y="226"/>
                  </a:cubicBezTo>
                  <a:cubicBezTo>
                    <a:pt x="58" y="220"/>
                    <a:pt x="58" y="213"/>
                    <a:pt x="54" y="208"/>
                  </a:cubicBezTo>
                  <a:cubicBezTo>
                    <a:pt x="50" y="205"/>
                    <a:pt x="52" y="200"/>
                    <a:pt x="52" y="196"/>
                  </a:cubicBezTo>
                  <a:cubicBezTo>
                    <a:pt x="50" y="188"/>
                    <a:pt x="45" y="181"/>
                    <a:pt x="46" y="172"/>
                  </a:cubicBezTo>
                  <a:cubicBezTo>
                    <a:pt x="46" y="171"/>
                    <a:pt x="45" y="170"/>
                    <a:pt x="45" y="169"/>
                  </a:cubicBezTo>
                  <a:cubicBezTo>
                    <a:pt x="37" y="168"/>
                    <a:pt x="31" y="161"/>
                    <a:pt x="23" y="160"/>
                  </a:cubicBezTo>
                  <a:cubicBezTo>
                    <a:pt x="17" y="159"/>
                    <a:pt x="15" y="157"/>
                    <a:pt x="14" y="151"/>
                  </a:cubicBezTo>
                  <a:cubicBezTo>
                    <a:pt x="11" y="142"/>
                    <a:pt x="10" y="132"/>
                    <a:pt x="5" y="124"/>
                  </a:cubicBezTo>
                  <a:cubicBezTo>
                    <a:pt x="2" y="119"/>
                    <a:pt x="4" y="113"/>
                    <a:pt x="3" y="108"/>
                  </a:cubicBezTo>
                  <a:cubicBezTo>
                    <a:pt x="1" y="96"/>
                    <a:pt x="0" y="84"/>
                    <a:pt x="1" y="72"/>
                  </a:cubicBezTo>
                  <a:cubicBezTo>
                    <a:pt x="1" y="68"/>
                    <a:pt x="3" y="64"/>
                    <a:pt x="5" y="60"/>
                  </a:cubicBezTo>
                  <a:cubicBezTo>
                    <a:pt x="8" y="55"/>
                    <a:pt x="13" y="52"/>
                    <a:pt x="9" y="45"/>
                  </a:cubicBezTo>
                  <a:cubicBezTo>
                    <a:pt x="8" y="43"/>
                    <a:pt x="11" y="42"/>
                    <a:pt x="12" y="42"/>
                  </a:cubicBezTo>
                  <a:cubicBezTo>
                    <a:pt x="18" y="39"/>
                    <a:pt x="19" y="36"/>
                    <a:pt x="14" y="32"/>
                  </a:cubicBezTo>
                  <a:cubicBezTo>
                    <a:pt x="11" y="28"/>
                    <a:pt x="11" y="25"/>
                    <a:pt x="13" y="22"/>
                  </a:cubicBezTo>
                  <a:cubicBezTo>
                    <a:pt x="16" y="18"/>
                    <a:pt x="16" y="15"/>
                    <a:pt x="16" y="11"/>
                  </a:cubicBezTo>
                  <a:cubicBezTo>
                    <a:pt x="16" y="6"/>
                    <a:pt x="19" y="2"/>
                    <a:pt x="22" y="1"/>
                  </a:cubicBezTo>
                  <a:cubicBezTo>
                    <a:pt x="27" y="1"/>
                    <a:pt x="28" y="7"/>
                    <a:pt x="30" y="10"/>
                  </a:cubicBezTo>
                  <a:cubicBezTo>
                    <a:pt x="31" y="12"/>
                    <a:pt x="28" y="12"/>
                    <a:pt x="27" y="13"/>
                  </a:cubicBezTo>
                  <a:cubicBezTo>
                    <a:pt x="25" y="15"/>
                    <a:pt x="22" y="15"/>
                    <a:pt x="22" y="18"/>
                  </a:cubicBezTo>
                  <a:cubicBezTo>
                    <a:pt x="23" y="19"/>
                    <a:pt x="24" y="20"/>
                    <a:pt x="25" y="21"/>
                  </a:cubicBezTo>
                  <a:cubicBezTo>
                    <a:pt x="28" y="22"/>
                    <a:pt x="30" y="21"/>
                    <a:pt x="32" y="19"/>
                  </a:cubicBezTo>
                  <a:cubicBezTo>
                    <a:pt x="34" y="17"/>
                    <a:pt x="36" y="12"/>
                    <a:pt x="39" y="17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4" y="12"/>
                    <a:pt x="50" y="16"/>
                    <a:pt x="54" y="14"/>
                  </a:cubicBezTo>
                  <a:close/>
                </a:path>
              </a:pathLst>
            </a:custGeom>
            <a:solidFill>
              <a:srgbClr val="EB5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9">
              <a:extLst>
                <a:ext uri="{FF2B5EF4-FFF2-40B4-BE49-F238E27FC236}">
                  <a16:creationId xmlns:a16="http://schemas.microsoft.com/office/drawing/2014/main" id="{63DB8AD7-7913-F1B3-E030-E4D400651973}"/>
                </a:ext>
              </a:extLst>
            </p:cNvPr>
            <p:cNvSpPr/>
            <p:nvPr/>
          </p:nvSpPr>
          <p:spPr bwMode="auto">
            <a:xfrm>
              <a:off x="4640263" y="3789363"/>
              <a:ext cx="1247775" cy="650875"/>
            </a:xfrm>
            <a:custGeom>
              <a:avLst/>
              <a:gdLst>
                <a:gd name="T0" fmla="*/ 0 w 245"/>
                <a:gd name="T1" fmla="*/ 98 h 128"/>
                <a:gd name="T2" fmla="*/ 15 w 245"/>
                <a:gd name="T3" fmla="*/ 91 h 128"/>
                <a:gd name="T4" fmla="*/ 22 w 245"/>
                <a:gd name="T5" fmla="*/ 85 h 128"/>
                <a:gd name="T6" fmla="*/ 35 w 245"/>
                <a:gd name="T7" fmla="*/ 78 h 128"/>
                <a:gd name="T8" fmla="*/ 42 w 245"/>
                <a:gd name="T9" fmla="*/ 74 h 128"/>
                <a:gd name="T10" fmla="*/ 53 w 245"/>
                <a:gd name="T11" fmla="*/ 60 h 128"/>
                <a:gd name="T12" fmla="*/ 58 w 245"/>
                <a:gd name="T13" fmla="*/ 54 h 128"/>
                <a:gd name="T14" fmla="*/ 63 w 245"/>
                <a:gd name="T15" fmla="*/ 45 h 128"/>
                <a:gd name="T16" fmla="*/ 74 w 245"/>
                <a:gd name="T17" fmla="*/ 43 h 128"/>
                <a:gd name="T18" fmla="*/ 103 w 245"/>
                <a:gd name="T19" fmla="*/ 42 h 128"/>
                <a:gd name="T20" fmla="*/ 126 w 245"/>
                <a:gd name="T21" fmla="*/ 43 h 128"/>
                <a:gd name="T22" fmla="*/ 133 w 245"/>
                <a:gd name="T23" fmla="*/ 45 h 128"/>
                <a:gd name="T24" fmla="*/ 152 w 245"/>
                <a:gd name="T25" fmla="*/ 71 h 128"/>
                <a:gd name="T26" fmla="*/ 161 w 245"/>
                <a:gd name="T27" fmla="*/ 78 h 128"/>
                <a:gd name="T28" fmla="*/ 168 w 245"/>
                <a:gd name="T29" fmla="*/ 76 h 128"/>
                <a:gd name="T30" fmla="*/ 168 w 245"/>
                <a:gd name="T31" fmla="*/ 70 h 128"/>
                <a:gd name="T32" fmla="*/ 165 w 245"/>
                <a:gd name="T33" fmla="*/ 54 h 128"/>
                <a:gd name="T34" fmla="*/ 176 w 245"/>
                <a:gd name="T35" fmla="*/ 46 h 128"/>
                <a:gd name="T36" fmla="*/ 197 w 245"/>
                <a:gd name="T37" fmla="*/ 38 h 128"/>
                <a:gd name="T38" fmla="*/ 204 w 245"/>
                <a:gd name="T39" fmla="*/ 29 h 128"/>
                <a:gd name="T40" fmla="*/ 219 w 245"/>
                <a:gd name="T41" fmla="*/ 17 h 128"/>
                <a:gd name="T42" fmla="*/ 226 w 245"/>
                <a:gd name="T43" fmla="*/ 11 h 128"/>
                <a:gd name="T44" fmla="*/ 229 w 245"/>
                <a:gd name="T45" fmla="*/ 8 h 128"/>
                <a:gd name="T46" fmla="*/ 244 w 245"/>
                <a:gd name="T47" fmla="*/ 0 h 128"/>
                <a:gd name="T48" fmla="*/ 245 w 245"/>
                <a:gd name="T49" fmla="*/ 18 h 128"/>
                <a:gd name="T50" fmla="*/ 236 w 245"/>
                <a:gd name="T51" fmla="*/ 40 h 128"/>
                <a:gd name="T52" fmla="*/ 224 w 245"/>
                <a:gd name="T53" fmla="*/ 44 h 128"/>
                <a:gd name="T54" fmla="*/ 214 w 245"/>
                <a:gd name="T55" fmla="*/ 50 h 128"/>
                <a:gd name="T56" fmla="*/ 207 w 245"/>
                <a:gd name="T57" fmla="*/ 55 h 128"/>
                <a:gd name="T58" fmla="*/ 193 w 245"/>
                <a:gd name="T59" fmla="*/ 55 h 128"/>
                <a:gd name="T60" fmla="*/ 189 w 245"/>
                <a:gd name="T61" fmla="*/ 60 h 128"/>
                <a:gd name="T62" fmla="*/ 189 w 245"/>
                <a:gd name="T63" fmla="*/ 63 h 128"/>
                <a:gd name="T64" fmla="*/ 181 w 245"/>
                <a:gd name="T65" fmla="*/ 81 h 128"/>
                <a:gd name="T66" fmla="*/ 161 w 245"/>
                <a:gd name="T67" fmla="*/ 89 h 128"/>
                <a:gd name="T68" fmla="*/ 142 w 245"/>
                <a:gd name="T69" fmla="*/ 75 h 128"/>
                <a:gd name="T70" fmla="*/ 133 w 245"/>
                <a:gd name="T71" fmla="*/ 71 h 128"/>
                <a:gd name="T72" fmla="*/ 126 w 245"/>
                <a:gd name="T73" fmla="*/ 74 h 128"/>
                <a:gd name="T74" fmla="*/ 118 w 245"/>
                <a:gd name="T75" fmla="*/ 80 h 128"/>
                <a:gd name="T76" fmla="*/ 110 w 245"/>
                <a:gd name="T77" fmla="*/ 88 h 128"/>
                <a:gd name="T78" fmla="*/ 107 w 245"/>
                <a:gd name="T79" fmla="*/ 94 h 128"/>
                <a:gd name="T80" fmla="*/ 110 w 245"/>
                <a:gd name="T81" fmla="*/ 100 h 128"/>
                <a:gd name="T82" fmla="*/ 111 w 245"/>
                <a:gd name="T83" fmla="*/ 104 h 128"/>
                <a:gd name="T84" fmla="*/ 75 w 245"/>
                <a:gd name="T85" fmla="*/ 124 h 128"/>
                <a:gd name="T86" fmla="*/ 66 w 245"/>
                <a:gd name="T87" fmla="*/ 125 h 128"/>
                <a:gd name="T88" fmla="*/ 50 w 245"/>
                <a:gd name="T89" fmla="*/ 117 h 128"/>
                <a:gd name="T90" fmla="*/ 20 w 245"/>
                <a:gd name="T91" fmla="*/ 106 h 128"/>
                <a:gd name="T92" fmla="*/ 0 w 245"/>
                <a:gd name="T93" fmla="*/ 9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128">
                  <a:moveTo>
                    <a:pt x="0" y="98"/>
                  </a:moveTo>
                  <a:cubicBezTo>
                    <a:pt x="5" y="96"/>
                    <a:pt x="9" y="91"/>
                    <a:pt x="15" y="91"/>
                  </a:cubicBezTo>
                  <a:cubicBezTo>
                    <a:pt x="18" y="91"/>
                    <a:pt x="20" y="88"/>
                    <a:pt x="22" y="85"/>
                  </a:cubicBezTo>
                  <a:cubicBezTo>
                    <a:pt x="25" y="80"/>
                    <a:pt x="28" y="75"/>
                    <a:pt x="35" y="78"/>
                  </a:cubicBezTo>
                  <a:cubicBezTo>
                    <a:pt x="38" y="80"/>
                    <a:pt x="41" y="77"/>
                    <a:pt x="42" y="74"/>
                  </a:cubicBezTo>
                  <a:cubicBezTo>
                    <a:pt x="46" y="70"/>
                    <a:pt x="50" y="65"/>
                    <a:pt x="53" y="60"/>
                  </a:cubicBezTo>
                  <a:cubicBezTo>
                    <a:pt x="54" y="57"/>
                    <a:pt x="55" y="55"/>
                    <a:pt x="58" y="54"/>
                  </a:cubicBezTo>
                  <a:cubicBezTo>
                    <a:pt x="64" y="53"/>
                    <a:pt x="61" y="48"/>
                    <a:pt x="63" y="45"/>
                  </a:cubicBezTo>
                  <a:cubicBezTo>
                    <a:pt x="67" y="41"/>
                    <a:pt x="71" y="46"/>
                    <a:pt x="74" y="43"/>
                  </a:cubicBezTo>
                  <a:cubicBezTo>
                    <a:pt x="88" y="32"/>
                    <a:pt x="90" y="32"/>
                    <a:pt x="103" y="42"/>
                  </a:cubicBezTo>
                  <a:cubicBezTo>
                    <a:pt x="111" y="48"/>
                    <a:pt x="119" y="46"/>
                    <a:pt x="126" y="43"/>
                  </a:cubicBezTo>
                  <a:cubicBezTo>
                    <a:pt x="130" y="42"/>
                    <a:pt x="131" y="41"/>
                    <a:pt x="133" y="45"/>
                  </a:cubicBezTo>
                  <a:cubicBezTo>
                    <a:pt x="139" y="54"/>
                    <a:pt x="148" y="61"/>
                    <a:pt x="152" y="71"/>
                  </a:cubicBezTo>
                  <a:cubicBezTo>
                    <a:pt x="153" y="74"/>
                    <a:pt x="157" y="77"/>
                    <a:pt x="161" y="78"/>
                  </a:cubicBezTo>
                  <a:cubicBezTo>
                    <a:pt x="164" y="79"/>
                    <a:pt x="166" y="78"/>
                    <a:pt x="168" y="76"/>
                  </a:cubicBezTo>
                  <a:cubicBezTo>
                    <a:pt x="171" y="74"/>
                    <a:pt x="169" y="72"/>
                    <a:pt x="168" y="70"/>
                  </a:cubicBezTo>
                  <a:cubicBezTo>
                    <a:pt x="165" y="65"/>
                    <a:pt x="165" y="60"/>
                    <a:pt x="165" y="54"/>
                  </a:cubicBezTo>
                  <a:cubicBezTo>
                    <a:pt x="165" y="48"/>
                    <a:pt x="171" y="46"/>
                    <a:pt x="176" y="46"/>
                  </a:cubicBezTo>
                  <a:cubicBezTo>
                    <a:pt x="184" y="45"/>
                    <a:pt x="191" y="44"/>
                    <a:pt x="197" y="38"/>
                  </a:cubicBezTo>
                  <a:cubicBezTo>
                    <a:pt x="200" y="35"/>
                    <a:pt x="203" y="33"/>
                    <a:pt x="204" y="29"/>
                  </a:cubicBezTo>
                  <a:cubicBezTo>
                    <a:pt x="206" y="21"/>
                    <a:pt x="213" y="19"/>
                    <a:pt x="219" y="17"/>
                  </a:cubicBezTo>
                  <a:cubicBezTo>
                    <a:pt x="223" y="15"/>
                    <a:pt x="227" y="16"/>
                    <a:pt x="226" y="11"/>
                  </a:cubicBezTo>
                  <a:cubicBezTo>
                    <a:pt x="226" y="9"/>
                    <a:pt x="228" y="8"/>
                    <a:pt x="229" y="8"/>
                  </a:cubicBezTo>
                  <a:cubicBezTo>
                    <a:pt x="237" y="11"/>
                    <a:pt x="239" y="4"/>
                    <a:pt x="244" y="0"/>
                  </a:cubicBezTo>
                  <a:cubicBezTo>
                    <a:pt x="244" y="6"/>
                    <a:pt x="245" y="12"/>
                    <a:pt x="245" y="18"/>
                  </a:cubicBezTo>
                  <a:cubicBezTo>
                    <a:pt x="244" y="26"/>
                    <a:pt x="240" y="33"/>
                    <a:pt x="236" y="40"/>
                  </a:cubicBezTo>
                  <a:cubicBezTo>
                    <a:pt x="234" y="44"/>
                    <a:pt x="229" y="44"/>
                    <a:pt x="224" y="44"/>
                  </a:cubicBezTo>
                  <a:cubicBezTo>
                    <a:pt x="219" y="44"/>
                    <a:pt x="215" y="44"/>
                    <a:pt x="214" y="50"/>
                  </a:cubicBezTo>
                  <a:cubicBezTo>
                    <a:pt x="213" y="53"/>
                    <a:pt x="210" y="55"/>
                    <a:pt x="207" y="55"/>
                  </a:cubicBezTo>
                  <a:cubicBezTo>
                    <a:pt x="202" y="55"/>
                    <a:pt x="197" y="55"/>
                    <a:pt x="193" y="55"/>
                  </a:cubicBezTo>
                  <a:cubicBezTo>
                    <a:pt x="188" y="55"/>
                    <a:pt x="183" y="53"/>
                    <a:pt x="189" y="60"/>
                  </a:cubicBezTo>
                  <a:cubicBezTo>
                    <a:pt x="190" y="61"/>
                    <a:pt x="190" y="63"/>
                    <a:pt x="189" y="63"/>
                  </a:cubicBezTo>
                  <a:cubicBezTo>
                    <a:pt x="179" y="65"/>
                    <a:pt x="183" y="75"/>
                    <a:pt x="181" y="81"/>
                  </a:cubicBezTo>
                  <a:cubicBezTo>
                    <a:pt x="176" y="95"/>
                    <a:pt x="171" y="93"/>
                    <a:pt x="161" y="89"/>
                  </a:cubicBezTo>
                  <a:cubicBezTo>
                    <a:pt x="154" y="85"/>
                    <a:pt x="148" y="80"/>
                    <a:pt x="142" y="75"/>
                  </a:cubicBezTo>
                  <a:cubicBezTo>
                    <a:pt x="139" y="73"/>
                    <a:pt x="137" y="71"/>
                    <a:pt x="133" y="71"/>
                  </a:cubicBezTo>
                  <a:cubicBezTo>
                    <a:pt x="129" y="70"/>
                    <a:pt x="127" y="70"/>
                    <a:pt x="126" y="74"/>
                  </a:cubicBezTo>
                  <a:cubicBezTo>
                    <a:pt x="125" y="78"/>
                    <a:pt x="123" y="80"/>
                    <a:pt x="118" y="80"/>
                  </a:cubicBezTo>
                  <a:cubicBezTo>
                    <a:pt x="114" y="80"/>
                    <a:pt x="109" y="81"/>
                    <a:pt x="110" y="88"/>
                  </a:cubicBezTo>
                  <a:cubicBezTo>
                    <a:pt x="110" y="90"/>
                    <a:pt x="108" y="91"/>
                    <a:pt x="107" y="94"/>
                  </a:cubicBezTo>
                  <a:cubicBezTo>
                    <a:pt x="106" y="96"/>
                    <a:pt x="102" y="101"/>
                    <a:pt x="110" y="100"/>
                  </a:cubicBezTo>
                  <a:cubicBezTo>
                    <a:pt x="112" y="100"/>
                    <a:pt x="111" y="103"/>
                    <a:pt x="111" y="104"/>
                  </a:cubicBezTo>
                  <a:cubicBezTo>
                    <a:pt x="107" y="117"/>
                    <a:pt x="88" y="127"/>
                    <a:pt x="75" y="124"/>
                  </a:cubicBezTo>
                  <a:cubicBezTo>
                    <a:pt x="72" y="123"/>
                    <a:pt x="68" y="120"/>
                    <a:pt x="66" y="125"/>
                  </a:cubicBezTo>
                  <a:cubicBezTo>
                    <a:pt x="58" y="128"/>
                    <a:pt x="55" y="121"/>
                    <a:pt x="50" y="117"/>
                  </a:cubicBezTo>
                  <a:cubicBezTo>
                    <a:pt x="41" y="109"/>
                    <a:pt x="31" y="107"/>
                    <a:pt x="20" y="106"/>
                  </a:cubicBezTo>
                  <a:cubicBezTo>
                    <a:pt x="13" y="104"/>
                    <a:pt x="5" y="106"/>
                    <a:pt x="0" y="98"/>
                  </a:cubicBezTo>
                  <a:close/>
                </a:path>
              </a:pathLst>
            </a:custGeom>
            <a:solidFill>
              <a:srgbClr val="F5B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0">
              <a:extLst>
                <a:ext uri="{FF2B5EF4-FFF2-40B4-BE49-F238E27FC236}">
                  <a16:creationId xmlns:a16="http://schemas.microsoft.com/office/drawing/2014/main" id="{07CF908B-D709-6855-8691-3A788E6819E2}"/>
                </a:ext>
              </a:extLst>
            </p:cNvPr>
            <p:cNvSpPr/>
            <p:nvPr/>
          </p:nvSpPr>
          <p:spPr bwMode="auto">
            <a:xfrm>
              <a:off x="5888038" y="3482975"/>
              <a:ext cx="219075" cy="285750"/>
            </a:xfrm>
            <a:custGeom>
              <a:avLst/>
              <a:gdLst>
                <a:gd name="T0" fmla="*/ 0 w 43"/>
                <a:gd name="T1" fmla="*/ 56 h 56"/>
                <a:gd name="T2" fmla="*/ 1 w 43"/>
                <a:gd name="T3" fmla="*/ 53 h 56"/>
                <a:gd name="T4" fmla="*/ 2 w 43"/>
                <a:gd name="T5" fmla="*/ 41 h 56"/>
                <a:gd name="T6" fmla="*/ 5 w 43"/>
                <a:gd name="T7" fmla="*/ 38 h 56"/>
                <a:gd name="T8" fmla="*/ 11 w 43"/>
                <a:gd name="T9" fmla="*/ 32 h 56"/>
                <a:gd name="T10" fmla="*/ 16 w 43"/>
                <a:gd name="T11" fmla="*/ 46 h 56"/>
                <a:gd name="T12" fmla="*/ 19 w 43"/>
                <a:gd name="T13" fmla="*/ 47 h 56"/>
                <a:gd name="T14" fmla="*/ 20 w 43"/>
                <a:gd name="T15" fmla="*/ 41 h 56"/>
                <a:gd name="T16" fmla="*/ 31 w 43"/>
                <a:gd name="T17" fmla="*/ 12 h 56"/>
                <a:gd name="T18" fmla="*/ 38 w 43"/>
                <a:gd name="T19" fmla="*/ 0 h 56"/>
                <a:gd name="T20" fmla="*/ 31 w 43"/>
                <a:gd name="T21" fmla="*/ 30 h 56"/>
                <a:gd name="T22" fmla="*/ 23 w 43"/>
                <a:gd name="T23" fmla="*/ 50 h 56"/>
                <a:gd name="T24" fmla="*/ 19 w 43"/>
                <a:gd name="T25" fmla="*/ 54 h 56"/>
                <a:gd name="T26" fmla="*/ 13 w 43"/>
                <a:gd name="T27" fmla="*/ 56 h 56"/>
                <a:gd name="T28" fmla="*/ 0 w 43"/>
                <a:gd name="T2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1" y="55"/>
                    <a:pt x="0" y="53"/>
                    <a:pt x="1" y="53"/>
                  </a:cubicBezTo>
                  <a:cubicBezTo>
                    <a:pt x="5" y="49"/>
                    <a:pt x="9" y="46"/>
                    <a:pt x="2" y="41"/>
                  </a:cubicBezTo>
                  <a:cubicBezTo>
                    <a:pt x="1" y="40"/>
                    <a:pt x="4" y="39"/>
                    <a:pt x="5" y="38"/>
                  </a:cubicBezTo>
                  <a:cubicBezTo>
                    <a:pt x="5" y="34"/>
                    <a:pt x="7" y="32"/>
                    <a:pt x="11" y="32"/>
                  </a:cubicBezTo>
                  <a:cubicBezTo>
                    <a:pt x="16" y="36"/>
                    <a:pt x="14" y="41"/>
                    <a:pt x="16" y="46"/>
                  </a:cubicBezTo>
                  <a:cubicBezTo>
                    <a:pt x="16" y="48"/>
                    <a:pt x="16" y="51"/>
                    <a:pt x="19" y="47"/>
                  </a:cubicBezTo>
                  <a:cubicBezTo>
                    <a:pt x="19" y="45"/>
                    <a:pt x="19" y="43"/>
                    <a:pt x="20" y="41"/>
                  </a:cubicBezTo>
                  <a:cubicBezTo>
                    <a:pt x="22" y="31"/>
                    <a:pt x="30" y="23"/>
                    <a:pt x="31" y="12"/>
                  </a:cubicBezTo>
                  <a:cubicBezTo>
                    <a:pt x="31" y="8"/>
                    <a:pt x="34" y="3"/>
                    <a:pt x="38" y="0"/>
                  </a:cubicBezTo>
                  <a:cubicBezTo>
                    <a:pt x="43" y="11"/>
                    <a:pt x="36" y="21"/>
                    <a:pt x="31" y="30"/>
                  </a:cubicBezTo>
                  <a:cubicBezTo>
                    <a:pt x="28" y="36"/>
                    <a:pt x="23" y="42"/>
                    <a:pt x="23" y="50"/>
                  </a:cubicBezTo>
                  <a:cubicBezTo>
                    <a:pt x="23" y="53"/>
                    <a:pt x="22" y="54"/>
                    <a:pt x="19" y="54"/>
                  </a:cubicBezTo>
                  <a:cubicBezTo>
                    <a:pt x="17" y="54"/>
                    <a:pt x="14" y="54"/>
                    <a:pt x="13" y="56"/>
                  </a:cubicBezTo>
                  <a:cubicBezTo>
                    <a:pt x="9" y="56"/>
                    <a:pt x="5" y="56"/>
                    <a:pt x="0" y="56"/>
                  </a:cubicBezTo>
                  <a:close/>
                </a:path>
              </a:pathLst>
            </a:custGeom>
            <a:solidFill>
              <a:srgbClr val="F29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1">
              <a:extLst>
                <a:ext uri="{FF2B5EF4-FFF2-40B4-BE49-F238E27FC236}">
                  <a16:creationId xmlns:a16="http://schemas.microsoft.com/office/drawing/2014/main" id="{F62C488F-7FA6-1463-F63B-EB31E7F8115F}"/>
                </a:ext>
              </a:extLst>
            </p:cNvPr>
            <p:cNvSpPr/>
            <p:nvPr/>
          </p:nvSpPr>
          <p:spPr bwMode="auto">
            <a:xfrm>
              <a:off x="5170488" y="4440238"/>
              <a:ext cx="96838" cy="101600"/>
            </a:xfrm>
            <a:custGeom>
              <a:avLst/>
              <a:gdLst>
                <a:gd name="T0" fmla="*/ 0 w 19"/>
                <a:gd name="T1" fmla="*/ 1 h 20"/>
                <a:gd name="T2" fmla="*/ 18 w 19"/>
                <a:gd name="T3" fmla="*/ 10 h 20"/>
                <a:gd name="T4" fmla="*/ 17 w 19"/>
                <a:gd name="T5" fmla="*/ 17 h 20"/>
                <a:gd name="T6" fmla="*/ 11 w 19"/>
                <a:gd name="T7" fmla="*/ 17 h 20"/>
                <a:gd name="T8" fmla="*/ 0 w 19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0" y="1"/>
                  </a:moveTo>
                  <a:cubicBezTo>
                    <a:pt x="8" y="1"/>
                    <a:pt x="15" y="0"/>
                    <a:pt x="18" y="10"/>
                  </a:cubicBezTo>
                  <a:cubicBezTo>
                    <a:pt x="18" y="12"/>
                    <a:pt x="19" y="15"/>
                    <a:pt x="17" y="17"/>
                  </a:cubicBezTo>
                  <a:cubicBezTo>
                    <a:pt x="15" y="20"/>
                    <a:pt x="11" y="19"/>
                    <a:pt x="11" y="17"/>
                  </a:cubicBezTo>
                  <a:cubicBezTo>
                    <a:pt x="11" y="9"/>
                    <a:pt x="4" y="7"/>
                    <a:pt x="0" y="1"/>
                  </a:cubicBezTo>
                  <a:close/>
                </a:path>
              </a:pathLst>
            </a:custGeom>
            <a:solidFill>
              <a:srgbClr val="F5B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2">
              <a:extLst>
                <a:ext uri="{FF2B5EF4-FFF2-40B4-BE49-F238E27FC236}">
                  <a16:creationId xmlns:a16="http://schemas.microsoft.com/office/drawing/2014/main" id="{ACF312D9-899F-4548-4D1A-17ACD7FFC945}"/>
                </a:ext>
              </a:extLst>
            </p:cNvPr>
            <p:cNvSpPr/>
            <p:nvPr/>
          </p:nvSpPr>
          <p:spPr bwMode="auto">
            <a:xfrm>
              <a:off x="5145088" y="2219325"/>
              <a:ext cx="1247775" cy="1457325"/>
            </a:xfrm>
            <a:custGeom>
              <a:avLst/>
              <a:gdLst>
                <a:gd name="T0" fmla="*/ 151 w 245"/>
                <a:gd name="T1" fmla="*/ 286 h 286"/>
                <a:gd name="T2" fmla="*/ 149 w 245"/>
                <a:gd name="T3" fmla="*/ 259 h 286"/>
                <a:gd name="T4" fmla="*/ 131 w 245"/>
                <a:gd name="T5" fmla="*/ 236 h 286"/>
                <a:gd name="T6" fmla="*/ 104 w 245"/>
                <a:gd name="T7" fmla="*/ 196 h 286"/>
                <a:gd name="T8" fmla="*/ 103 w 245"/>
                <a:gd name="T9" fmla="*/ 181 h 286"/>
                <a:gd name="T10" fmla="*/ 96 w 245"/>
                <a:gd name="T11" fmla="*/ 185 h 286"/>
                <a:gd name="T12" fmla="*/ 100 w 245"/>
                <a:gd name="T13" fmla="*/ 199 h 286"/>
                <a:gd name="T14" fmla="*/ 91 w 245"/>
                <a:gd name="T15" fmla="*/ 209 h 286"/>
                <a:gd name="T16" fmla="*/ 68 w 245"/>
                <a:gd name="T17" fmla="*/ 220 h 286"/>
                <a:gd name="T18" fmla="*/ 40 w 245"/>
                <a:gd name="T19" fmla="*/ 215 h 286"/>
                <a:gd name="T20" fmla="*/ 29 w 245"/>
                <a:gd name="T21" fmla="*/ 209 h 286"/>
                <a:gd name="T22" fmla="*/ 6 w 245"/>
                <a:gd name="T23" fmla="*/ 194 h 286"/>
                <a:gd name="T24" fmla="*/ 5 w 245"/>
                <a:gd name="T25" fmla="*/ 185 h 286"/>
                <a:gd name="T26" fmla="*/ 36 w 245"/>
                <a:gd name="T27" fmla="*/ 189 h 286"/>
                <a:gd name="T28" fmla="*/ 58 w 245"/>
                <a:gd name="T29" fmla="*/ 190 h 286"/>
                <a:gd name="T30" fmla="*/ 67 w 245"/>
                <a:gd name="T31" fmla="*/ 201 h 286"/>
                <a:gd name="T32" fmla="*/ 79 w 245"/>
                <a:gd name="T33" fmla="*/ 200 h 286"/>
                <a:gd name="T34" fmla="*/ 103 w 245"/>
                <a:gd name="T35" fmla="*/ 164 h 286"/>
                <a:gd name="T36" fmla="*/ 118 w 245"/>
                <a:gd name="T37" fmla="*/ 123 h 286"/>
                <a:gd name="T38" fmla="*/ 122 w 245"/>
                <a:gd name="T39" fmla="*/ 103 h 286"/>
                <a:gd name="T40" fmla="*/ 105 w 245"/>
                <a:gd name="T41" fmla="*/ 43 h 286"/>
                <a:gd name="T42" fmla="*/ 86 w 245"/>
                <a:gd name="T43" fmla="*/ 5 h 286"/>
                <a:gd name="T44" fmla="*/ 113 w 245"/>
                <a:gd name="T45" fmla="*/ 11 h 286"/>
                <a:gd name="T46" fmla="*/ 143 w 245"/>
                <a:gd name="T47" fmla="*/ 37 h 286"/>
                <a:gd name="T48" fmla="*/ 171 w 245"/>
                <a:gd name="T49" fmla="*/ 54 h 286"/>
                <a:gd name="T50" fmla="*/ 196 w 245"/>
                <a:gd name="T51" fmla="*/ 86 h 286"/>
                <a:gd name="T52" fmla="*/ 214 w 245"/>
                <a:gd name="T53" fmla="*/ 97 h 286"/>
                <a:gd name="T54" fmla="*/ 226 w 245"/>
                <a:gd name="T55" fmla="*/ 115 h 286"/>
                <a:gd name="T56" fmla="*/ 240 w 245"/>
                <a:gd name="T57" fmla="*/ 137 h 286"/>
                <a:gd name="T58" fmla="*/ 241 w 245"/>
                <a:gd name="T59" fmla="*/ 151 h 286"/>
                <a:gd name="T60" fmla="*/ 245 w 245"/>
                <a:gd name="T61" fmla="*/ 162 h 286"/>
                <a:gd name="T62" fmla="*/ 235 w 245"/>
                <a:gd name="T63" fmla="*/ 193 h 286"/>
                <a:gd name="T64" fmla="*/ 230 w 245"/>
                <a:gd name="T65" fmla="*/ 198 h 286"/>
                <a:gd name="T66" fmla="*/ 226 w 245"/>
                <a:gd name="T67" fmla="*/ 200 h 286"/>
                <a:gd name="T68" fmla="*/ 211 w 245"/>
                <a:gd name="T69" fmla="*/ 223 h 286"/>
                <a:gd name="T70" fmla="*/ 196 w 245"/>
                <a:gd name="T71" fmla="*/ 227 h 286"/>
                <a:gd name="T72" fmla="*/ 172 w 245"/>
                <a:gd name="T73" fmla="*/ 242 h 286"/>
                <a:gd name="T74" fmla="*/ 157 w 245"/>
                <a:gd name="T75" fmla="*/ 28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45" h="286">
                  <a:moveTo>
                    <a:pt x="157" y="281"/>
                  </a:moveTo>
                  <a:cubicBezTo>
                    <a:pt x="154" y="281"/>
                    <a:pt x="152" y="283"/>
                    <a:pt x="151" y="286"/>
                  </a:cubicBezTo>
                  <a:cubicBezTo>
                    <a:pt x="150" y="285"/>
                    <a:pt x="150" y="285"/>
                    <a:pt x="149" y="283"/>
                  </a:cubicBezTo>
                  <a:cubicBezTo>
                    <a:pt x="148" y="275"/>
                    <a:pt x="150" y="267"/>
                    <a:pt x="149" y="259"/>
                  </a:cubicBezTo>
                  <a:cubicBezTo>
                    <a:pt x="148" y="249"/>
                    <a:pt x="138" y="246"/>
                    <a:pt x="133" y="239"/>
                  </a:cubicBezTo>
                  <a:cubicBezTo>
                    <a:pt x="133" y="238"/>
                    <a:pt x="131" y="237"/>
                    <a:pt x="131" y="236"/>
                  </a:cubicBezTo>
                  <a:cubicBezTo>
                    <a:pt x="134" y="222"/>
                    <a:pt x="123" y="219"/>
                    <a:pt x="114" y="213"/>
                  </a:cubicBezTo>
                  <a:cubicBezTo>
                    <a:pt x="108" y="209"/>
                    <a:pt x="109" y="201"/>
                    <a:pt x="104" y="196"/>
                  </a:cubicBezTo>
                  <a:cubicBezTo>
                    <a:pt x="103" y="196"/>
                    <a:pt x="106" y="190"/>
                    <a:pt x="106" y="186"/>
                  </a:cubicBezTo>
                  <a:cubicBezTo>
                    <a:pt x="106" y="184"/>
                    <a:pt x="106" y="182"/>
                    <a:pt x="103" y="181"/>
                  </a:cubicBezTo>
                  <a:cubicBezTo>
                    <a:pt x="101" y="180"/>
                    <a:pt x="99" y="182"/>
                    <a:pt x="98" y="183"/>
                  </a:cubicBezTo>
                  <a:cubicBezTo>
                    <a:pt x="97" y="184"/>
                    <a:pt x="96" y="184"/>
                    <a:pt x="96" y="185"/>
                  </a:cubicBezTo>
                  <a:cubicBezTo>
                    <a:pt x="93" y="188"/>
                    <a:pt x="92" y="192"/>
                    <a:pt x="93" y="196"/>
                  </a:cubicBezTo>
                  <a:cubicBezTo>
                    <a:pt x="94" y="200"/>
                    <a:pt x="98" y="197"/>
                    <a:pt x="100" y="199"/>
                  </a:cubicBezTo>
                  <a:cubicBezTo>
                    <a:pt x="99" y="202"/>
                    <a:pt x="99" y="206"/>
                    <a:pt x="94" y="205"/>
                  </a:cubicBezTo>
                  <a:cubicBezTo>
                    <a:pt x="91" y="205"/>
                    <a:pt x="91" y="207"/>
                    <a:pt x="91" y="209"/>
                  </a:cubicBezTo>
                  <a:cubicBezTo>
                    <a:pt x="91" y="218"/>
                    <a:pt x="85" y="218"/>
                    <a:pt x="79" y="218"/>
                  </a:cubicBezTo>
                  <a:cubicBezTo>
                    <a:pt x="75" y="218"/>
                    <a:pt x="71" y="218"/>
                    <a:pt x="68" y="220"/>
                  </a:cubicBezTo>
                  <a:cubicBezTo>
                    <a:pt x="64" y="222"/>
                    <a:pt x="62" y="222"/>
                    <a:pt x="58" y="218"/>
                  </a:cubicBezTo>
                  <a:cubicBezTo>
                    <a:pt x="54" y="213"/>
                    <a:pt x="47" y="211"/>
                    <a:pt x="40" y="215"/>
                  </a:cubicBezTo>
                  <a:cubicBezTo>
                    <a:pt x="36" y="217"/>
                    <a:pt x="32" y="219"/>
                    <a:pt x="33" y="211"/>
                  </a:cubicBezTo>
                  <a:cubicBezTo>
                    <a:pt x="34" y="207"/>
                    <a:pt x="31" y="207"/>
                    <a:pt x="29" y="209"/>
                  </a:cubicBezTo>
                  <a:cubicBezTo>
                    <a:pt x="25" y="211"/>
                    <a:pt x="23" y="210"/>
                    <a:pt x="21" y="206"/>
                  </a:cubicBezTo>
                  <a:cubicBezTo>
                    <a:pt x="19" y="199"/>
                    <a:pt x="14" y="194"/>
                    <a:pt x="6" y="194"/>
                  </a:cubicBezTo>
                  <a:cubicBezTo>
                    <a:pt x="4" y="194"/>
                    <a:pt x="2" y="194"/>
                    <a:pt x="1" y="191"/>
                  </a:cubicBezTo>
                  <a:cubicBezTo>
                    <a:pt x="0" y="188"/>
                    <a:pt x="3" y="187"/>
                    <a:pt x="5" y="185"/>
                  </a:cubicBezTo>
                  <a:cubicBezTo>
                    <a:pt x="11" y="181"/>
                    <a:pt x="17" y="181"/>
                    <a:pt x="23" y="187"/>
                  </a:cubicBezTo>
                  <a:cubicBezTo>
                    <a:pt x="27" y="191"/>
                    <a:pt x="32" y="189"/>
                    <a:pt x="36" y="189"/>
                  </a:cubicBezTo>
                  <a:cubicBezTo>
                    <a:pt x="38" y="189"/>
                    <a:pt x="39" y="188"/>
                    <a:pt x="41" y="189"/>
                  </a:cubicBezTo>
                  <a:cubicBezTo>
                    <a:pt x="47" y="192"/>
                    <a:pt x="52" y="193"/>
                    <a:pt x="58" y="190"/>
                  </a:cubicBezTo>
                  <a:cubicBezTo>
                    <a:pt x="63" y="187"/>
                    <a:pt x="67" y="192"/>
                    <a:pt x="67" y="197"/>
                  </a:cubicBezTo>
                  <a:cubicBezTo>
                    <a:pt x="67" y="198"/>
                    <a:pt x="66" y="200"/>
                    <a:pt x="67" y="201"/>
                  </a:cubicBezTo>
                  <a:cubicBezTo>
                    <a:pt x="68" y="205"/>
                    <a:pt x="69" y="210"/>
                    <a:pt x="74" y="210"/>
                  </a:cubicBezTo>
                  <a:cubicBezTo>
                    <a:pt x="79" y="210"/>
                    <a:pt x="79" y="204"/>
                    <a:pt x="79" y="200"/>
                  </a:cubicBezTo>
                  <a:cubicBezTo>
                    <a:pt x="78" y="191"/>
                    <a:pt x="84" y="181"/>
                    <a:pt x="94" y="178"/>
                  </a:cubicBezTo>
                  <a:cubicBezTo>
                    <a:pt x="100" y="175"/>
                    <a:pt x="105" y="173"/>
                    <a:pt x="103" y="164"/>
                  </a:cubicBezTo>
                  <a:cubicBezTo>
                    <a:pt x="103" y="163"/>
                    <a:pt x="105" y="160"/>
                    <a:pt x="106" y="159"/>
                  </a:cubicBezTo>
                  <a:cubicBezTo>
                    <a:pt x="118" y="149"/>
                    <a:pt x="116" y="136"/>
                    <a:pt x="118" y="123"/>
                  </a:cubicBezTo>
                  <a:cubicBezTo>
                    <a:pt x="119" y="118"/>
                    <a:pt x="114" y="118"/>
                    <a:pt x="111" y="115"/>
                  </a:cubicBezTo>
                  <a:cubicBezTo>
                    <a:pt x="116" y="112"/>
                    <a:pt x="119" y="107"/>
                    <a:pt x="122" y="103"/>
                  </a:cubicBezTo>
                  <a:cubicBezTo>
                    <a:pt x="128" y="95"/>
                    <a:pt x="126" y="75"/>
                    <a:pt x="120" y="67"/>
                  </a:cubicBezTo>
                  <a:cubicBezTo>
                    <a:pt x="114" y="60"/>
                    <a:pt x="107" y="54"/>
                    <a:pt x="105" y="43"/>
                  </a:cubicBezTo>
                  <a:cubicBezTo>
                    <a:pt x="103" y="36"/>
                    <a:pt x="100" y="28"/>
                    <a:pt x="94" y="22"/>
                  </a:cubicBezTo>
                  <a:cubicBezTo>
                    <a:pt x="90" y="17"/>
                    <a:pt x="89" y="10"/>
                    <a:pt x="86" y="5"/>
                  </a:cubicBezTo>
                  <a:cubicBezTo>
                    <a:pt x="84" y="2"/>
                    <a:pt x="88" y="0"/>
                    <a:pt x="91" y="0"/>
                  </a:cubicBezTo>
                  <a:cubicBezTo>
                    <a:pt x="95" y="10"/>
                    <a:pt x="104" y="10"/>
                    <a:pt x="113" y="11"/>
                  </a:cubicBezTo>
                  <a:cubicBezTo>
                    <a:pt x="118" y="11"/>
                    <a:pt x="121" y="14"/>
                    <a:pt x="125" y="15"/>
                  </a:cubicBezTo>
                  <a:cubicBezTo>
                    <a:pt x="135" y="19"/>
                    <a:pt x="135" y="32"/>
                    <a:pt x="143" y="37"/>
                  </a:cubicBezTo>
                  <a:cubicBezTo>
                    <a:pt x="150" y="42"/>
                    <a:pt x="156" y="46"/>
                    <a:pt x="162" y="52"/>
                  </a:cubicBezTo>
                  <a:cubicBezTo>
                    <a:pt x="165" y="54"/>
                    <a:pt x="168" y="54"/>
                    <a:pt x="171" y="54"/>
                  </a:cubicBezTo>
                  <a:cubicBezTo>
                    <a:pt x="184" y="51"/>
                    <a:pt x="192" y="67"/>
                    <a:pt x="192" y="78"/>
                  </a:cubicBezTo>
                  <a:cubicBezTo>
                    <a:pt x="192" y="81"/>
                    <a:pt x="192" y="84"/>
                    <a:pt x="196" y="86"/>
                  </a:cubicBezTo>
                  <a:cubicBezTo>
                    <a:pt x="199" y="89"/>
                    <a:pt x="204" y="90"/>
                    <a:pt x="207" y="94"/>
                  </a:cubicBezTo>
                  <a:cubicBezTo>
                    <a:pt x="208" y="96"/>
                    <a:pt x="211" y="97"/>
                    <a:pt x="214" y="97"/>
                  </a:cubicBezTo>
                  <a:cubicBezTo>
                    <a:pt x="217" y="97"/>
                    <a:pt x="220" y="94"/>
                    <a:pt x="224" y="99"/>
                  </a:cubicBezTo>
                  <a:cubicBezTo>
                    <a:pt x="229" y="104"/>
                    <a:pt x="228" y="110"/>
                    <a:pt x="226" y="115"/>
                  </a:cubicBezTo>
                  <a:cubicBezTo>
                    <a:pt x="223" y="121"/>
                    <a:pt x="224" y="124"/>
                    <a:pt x="229" y="128"/>
                  </a:cubicBezTo>
                  <a:cubicBezTo>
                    <a:pt x="233" y="131"/>
                    <a:pt x="234" y="137"/>
                    <a:pt x="240" y="137"/>
                  </a:cubicBezTo>
                  <a:cubicBezTo>
                    <a:pt x="243" y="137"/>
                    <a:pt x="245" y="142"/>
                    <a:pt x="240" y="144"/>
                  </a:cubicBezTo>
                  <a:cubicBezTo>
                    <a:pt x="235" y="147"/>
                    <a:pt x="235" y="149"/>
                    <a:pt x="241" y="151"/>
                  </a:cubicBezTo>
                  <a:cubicBezTo>
                    <a:pt x="243" y="151"/>
                    <a:pt x="245" y="153"/>
                    <a:pt x="243" y="155"/>
                  </a:cubicBezTo>
                  <a:cubicBezTo>
                    <a:pt x="240" y="159"/>
                    <a:pt x="243" y="160"/>
                    <a:pt x="245" y="162"/>
                  </a:cubicBezTo>
                  <a:cubicBezTo>
                    <a:pt x="245" y="170"/>
                    <a:pt x="242" y="176"/>
                    <a:pt x="237" y="182"/>
                  </a:cubicBezTo>
                  <a:cubicBezTo>
                    <a:pt x="235" y="185"/>
                    <a:pt x="232" y="189"/>
                    <a:pt x="235" y="193"/>
                  </a:cubicBezTo>
                  <a:cubicBezTo>
                    <a:pt x="236" y="195"/>
                    <a:pt x="237" y="196"/>
                    <a:pt x="236" y="198"/>
                  </a:cubicBezTo>
                  <a:cubicBezTo>
                    <a:pt x="234" y="200"/>
                    <a:pt x="232" y="199"/>
                    <a:pt x="230" y="198"/>
                  </a:cubicBezTo>
                  <a:cubicBezTo>
                    <a:pt x="229" y="198"/>
                    <a:pt x="227" y="197"/>
                    <a:pt x="225" y="196"/>
                  </a:cubicBezTo>
                  <a:cubicBezTo>
                    <a:pt x="226" y="198"/>
                    <a:pt x="226" y="199"/>
                    <a:pt x="226" y="200"/>
                  </a:cubicBezTo>
                  <a:cubicBezTo>
                    <a:pt x="228" y="206"/>
                    <a:pt x="226" y="210"/>
                    <a:pt x="220" y="212"/>
                  </a:cubicBezTo>
                  <a:cubicBezTo>
                    <a:pt x="215" y="214"/>
                    <a:pt x="211" y="216"/>
                    <a:pt x="211" y="223"/>
                  </a:cubicBezTo>
                  <a:cubicBezTo>
                    <a:pt x="211" y="227"/>
                    <a:pt x="207" y="227"/>
                    <a:pt x="204" y="227"/>
                  </a:cubicBezTo>
                  <a:cubicBezTo>
                    <a:pt x="201" y="226"/>
                    <a:pt x="199" y="225"/>
                    <a:pt x="196" y="227"/>
                  </a:cubicBezTo>
                  <a:cubicBezTo>
                    <a:pt x="188" y="229"/>
                    <a:pt x="183" y="236"/>
                    <a:pt x="174" y="238"/>
                  </a:cubicBezTo>
                  <a:cubicBezTo>
                    <a:pt x="172" y="238"/>
                    <a:pt x="171" y="240"/>
                    <a:pt x="172" y="242"/>
                  </a:cubicBezTo>
                  <a:cubicBezTo>
                    <a:pt x="176" y="250"/>
                    <a:pt x="172" y="258"/>
                    <a:pt x="174" y="266"/>
                  </a:cubicBezTo>
                  <a:cubicBezTo>
                    <a:pt x="175" y="273"/>
                    <a:pt x="168" y="279"/>
                    <a:pt x="157" y="281"/>
                  </a:cubicBezTo>
                  <a:close/>
                </a:path>
              </a:pathLst>
            </a:custGeom>
            <a:solidFill>
              <a:srgbClr val="EC6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3">
              <a:extLst>
                <a:ext uri="{FF2B5EF4-FFF2-40B4-BE49-F238E27FC236}">
                  <a16:creationId xmlns:a16="http://schemas.microsoft.com/office/drawing/2014/main" id="{A7635C47-4F62-A1AE-C7D9-C98EB7F4A870}"/>
                </a:ext>
              </a:extLst>
            </p:cNvPr>
            <p:cNvSpPr/>
            <p:nvPr/>
          </p:nvSpPr>
          <p:spPr bwMode="auto">
            <a:xfrm>
              <a:off x="5945188" y="3365500"/>
              <a:ext cx="198438" cy="387350"/>
            </a:xfrm>
            <a:custGeom>
              <a:avLst/>
              <a:gdLst>
                <a:gd name="T0" fmla="*/ 0 w 39"/>
                <a:gd name="T1" fmla="*/ 56 h 76"/>
                <a:gd name="T2" fmla="*/ 8 w 39"/>
                <a:gd name="T3" fmla="*/ 51 h 76"/>
                <a:gd name="T4" fmla="*/ 15 w 39"/>
                <a:gd name="T5" fmla="*/ 37 h 76"/>
                <a:gd name="T6" fmla="*/ 16 w 39"/>
                <a:gd name="T7" fmla="*/ 24 h 76"/>
                <a:gd name="T8" fmla="*/ 14 w 39"/>
                <a:gd name="T9" fmla="*/ 20 h 76"/>
                <a:gd name="T10" fmla="*/ 16 w 39"/>
                <a:gd name="T11" fmla="*/ 11 h 76"/>
                <a:gd name="T12" fmla="*/ 39 w 39"/>
                <a:gd name="T13" fmla="*/ 2 h 76"/>
                <a:gd name="T14" fmla="*/ 27 w 39"/>
                <a:gd name="T15" fmla="*/ 12 h 76"/>
                <a:gd name="T16" fmla="*/ 27 w 39"/>
                <a:gd name="T17" fmla="*/ 23 h 76"/>
                <a:gd name="T18" fmla="*/ 20 w 39"/>
                <a:gd name="T19" fmla="*/ 47 h 76"/>
                <a:gd name="T20" fmla="*/ 19 w 39"/>
                <a:gd name="T21" fmla="*/ 49 h 76"/>
                <a:gd name="T22" fmla="*/ 11 w 39"/>
                <a:gd name="T23" fmla="*/ 65 h 76"/>
                <a:gd name="T24" fmla="*/ 8 w 39"/>
                <a:gd name="T25" fmla="*/ 66 h 76"/>
                <a:gd name="T26" fmla="*/ 11 w 39"/>
                <a:gd name="T27" fmla="*/ 71 h 76"/>
                <a:gd name="T28" fmla="*/ 5 w 39"/>
                <a:gd name="T29" fmla="*/ 75 h 76"/>
                <a:gd name="T30" fmla="*/ 3 w 39"/>
                <a:gd name="T31" fmla="*/ 69 h 76"/>
                <a:gd name="T32" fmla="*/ 0 w 39"/>
                <a:gd name="T33" fmla="*/ 5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" h="76">
                  <a:moveTo>
                    <a:pt x="0" y="56"/>
                  </a:moveTo>
                  <a:cubicBezTo>
                    <a:pt x="3" y="54"/>
                    <a:pt x="5" y="52"/>
                    <a:pt x="8" y="51"/>
                  </a:cubicBezTo>
                  <a:cubicBezTo>
                    <a:pt x="15" y="48"/>
                    <a:pt x="16" y="43"/>
                    <a:pt x="15" y="37"/>
                  </a:cubicBezTo>
                  <a:cubicBezTo>
                    <a:pt x="14" y="33"/>
                    <a:pt x="11" y="28"/>
                    <a:pt x="16" y="24"/>
                  </a:cubicBezTo>
                  <a:cubicBezTo>
                    <a:pt x="17" y="23"/>
                    <a:pt x="15" y="21"/>
                    <a:pt x="14" y="20"/>
                  </a:cubicBezTo>
                  <a:cubicBezTo>
                    <a:pt x="9" y="15"/>
                    <a:pt x="12" y="12"/>
                    <a:pt x="16" y="11"/>
                  </a:cubicBezTo>
                  <a:cubicBezTo>
                    <a:pt x="25" y="11"/>
                    <a:pt x="29" y="0"/>
                    <a:pt x="39" y="2"/>
                  </a:cubicBezTo>
                  <a:cubicBezTo>
                    <a:pt x="38" y="8"/>
                    <a:pt x="31" y="9"/>
                    <a:pt x="27" y="12"/>
                  </a:cubicBezTo>
                  <a:cubicBezTo>
                    <a:pt x="25" y="16"/>
                    <a:pt x="28" y="19"/>
                    <a:pt x="27" y="23"/>
                  </a:cubicBezTo>
                  <a:cubicBezTo>
                    <a:pt x="23" y="31"/>
                    <a:pt x="19" y="38"/>
                    <a:pt x="20" y="47"/>
                  </a:cubicBezTo>
                  <a:cubicBezTo>
                    <a:pt x="20" y="48"/>
                    <a:pt x="20" y="49"/>
                    <a:pt x="19" y="49"/>
                  </a:cubicBezTo>
                  <a:cubicBezTo>
                    <a:pt x="11" y="52"/>
                    <a:pt x="15" y="61"/>
                    <a:pt x="11" y="65"/>
                  </a:cubicBezTo>
                  <a:cubicBezTo>
                    <a:pt x="9" y="64"/>
                    <a:pt x="8" y="65"/>
                    <a:pt x="8" y="66"/>
                  </a:cubicBezTo>
                  <a:cubicBezTo>
                    <a:pt x="7" y="69"/>
                    <a:pt x="9" y="70"/>
                    <a:pt x="11" y="71"/>
                  </a:cubicBezTo>
                  <a:cubicBezTo>
                    <a:pt x="9" y="73"/>
                    <a:pt x="8" y="76"/>
                    <a:pt x="5" y="75"/>
                  </a:cubicBezTo>
                  <a:cubicBezTo>
                    <a:pt x="2" y="74"/>
                    <a:pt x="3" y="71"/>
                    <a:pt x="3" y="69"/>
                  </a:cubicBezTo>
                  <a:cubicBezTo>
                    <a:pt x="3" y="65"/>
                    <a:pt x="1" y="60"/>
                    <a:pt x="0" y="56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4">
              <a:extLst>
                <a:ext uri="{FF2B5EF4-FFF2-40B4-BE49-F238E27FC236}">
                  <a16:creationId xmlns:a16="http://schemas.microsoft.com/office/drawing/2014/main" id="{195D1406-DADC-3E44-B879-41E90CD5384B}"/>
                </a:ext>
              </a:extLst>
            </p:cNvPr>
            <p:cNvSpPr/>
            <p:nvPr/>
          </p:nvSpPr>
          <p:spPr bwMode="auto">
            <a:xfrm>
              <a:off x="3687763" y="4078288"/>
              <a:ext cx="947738" cy="412750"/>
            </a:xfrm>
            <a:custGeom>
              <a:avLst/>
              <a:gdLst>
                <a:gd name="T0" fmla="*/ 0 w 186"/>
                <a:gd name="T1" fmla="*/ 48 h 81"/>
                <a:gd name="T2" fmla="*/ 22 w 186"/>
                <a:gd name="T3" fmla="*/ 24 h 81"/>
                <a:gd name="T4" fmla="*/ 26 w 186"/>
                <a:gd name="T5" fmla="*/ 24 h 81"/>
                <a:gd name="T6" fmla="*/ 37 w 186"/>
                <a:gd name="T7" fmla="*/ 19 h 81"/>
                <a:gd name="T8" fmla="*/ 51 w 186"/>
                <a:gd name="T9" fmla="*/ 3 h 81"/>
                <a:gd name="T10" fmla="*/ 64 w 186"/>
                <a:gd name="T11" fmla="*/ 2 h 81"/>
                <a:gd name="T12" fmla="*/ 83 w 186"/>
                <a:gd name="T13" fmla="*/ 3 h 81"/>
                <a:gd name="T14" fmla="*/ 92 w 186"/>
                <a:gd name="T15" fmla="*/ 11 h 81"/>
                <a:gd name="T16" fmla="*/ 95 w 186"/>
                <a:gd name="T17" fmla="*/ 16 h 81"/>
                <a:gd name="T18" fmla="*/ 112 w 186"/>
                <a:gd name="T19" fmla="*/ 21 h 81"/>
                <a:gd name="T20" fmla="*/ 118 w 186"/>
                <a:gd name="T21" fmla="*/ 22 h 81"/>
                <a:gd name="T22" fmla="*/ 125 w 186"/>
                <a:gd name="T23" fmla="*/ 23 h 81"/>
                <a:gd name="T24" fmla="*/ 134 w 186"/>
                <a:gd name="T25" fmla="*/ 27 h 81"/>
                <a:gd name="T26" fmla="*/ 136 w 186"/>
                <a:gd name="T27" fmla="*/ 31 h 81"/>
                <a:gd name="T28" fmla="*/ 164 w 186"/>
                <a:gd name="T29" fmla="*/ 36 h 81"/>
                <a:gd name="T30" fmla="*/ 172 w 186"/>
                <a:gd name="T31" fmla="*/ 35 h 81"/>
                <a:gd name="T32" fmla="*/ 186 w 186"/>
                <a:gd name="T33" fmla="*/ 41 h 81"/>
                <a:gd name="T34" fmla="*/ 182 w 186"/>
                <a:gd name="T35" fmla="*/ 42 h 81"/>
                <a:gd name="T36" fmla="*/ 176 w 186"/>
                <a:gd name="T37" fmla="*/ 66 h 81"/>
                <a:gd name="T38" fmla="*/ 170 w 186"/>
                <a:gd name="T39" fmla="*/ 74 h 81"/>
                <a:gd name="T40" fmla="*/ 166 w 186"/>
                <a:gd name="T41" fmla="*/ 77 h 81"/>
                <a:gd name="T42" fmla="*/ 164 w 186"/>
                <a:gd name="T43" fmla="*/ 79 h 81"/>
                <a:gd name="T44" fmla="*/ 139 w 186"/>
                <a:gd name="T45" fmla="*/ 79 h 81"/>
                <a:gd name="T46" fmla="*/ 109 w 186"/>
                <a:gd name="T47" fmla="*/ 77 h 81"/>
                <a:gd name="T48" fmla="*/ 89 w 186"/>
                <a:gd name="T49" fmla="*/ 72 h 81"/>
                <a:gd name="T50" fmla="*/ 82 w 186"/>
                <a:gd name="T51" fmla="*/ 72 h 81"/>
                <a:gd name="T52" fmla="*/ 76 w 186"/>
                <a:gd name="T53" fmla="*/ 66 h 81"/>
                <a:gd name="T54" fmla="*/ 71 w 186"/>
                <a:gd name="T55" fmla="*/ 60 h 81"/>
                <a:gd name="T56" fmla="*/ 66 w 186"/>
                <a:gd name="T57" fmla="*/ 52 h 81"/>
                <a:gd name="T58" fmla="*/ 64 w 186"/>
                <a:gd name="T59" fmla="*/ 51 h 81"/>
                <a:gd name="T60" fmla="*/ 63 w 186"/>
                <a:gd name="T61" fmla="*/ 55 h 81"/>
                <a:gd name="T62" fmla="*/ 42 w 186"/>
                <a:gd name="T63" fmla="*/ 61 h 81"/>
                <a:gd name="T64" fmla="*/ 13 w 186"/>
                <a:gd name="T65" fmla="*/ 50 h 81"/>
                <a:gd name="T66" fmla="*/ 8 w 186"/>
                <a:gd name="T67" fmla="*/ 43 h 81"/>
                <a:gd name="T68" fmla="*/ 0 w 186"/>
                <a:gd name="T69" fmla="*/ 4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6" h="81">
                  <a:moveTo>
                    <a:pt x="0" y="48"/>
                  </a:moveTo>
                  <a:cubicBezTo>
                    <a:pt x="8" y="41"/>
                    <a:pt x="12" y="30"/>
                    <a:pt x="22" y="24"/>
                  </a:cubicBezTo>
                  <a:cubicBezTo>
                    <a:pt x="24" y="24"/>
                    <a:pt x="25" y="23"/>
                    <a:pt x="26" y="24"/>
                  </a:cubicBezTo>
                  <a:cubicBezTo>
                    <a:pt x="33" y="28"/>
                    <a:pt x="34" y="23"/>
                    <a:pt x="37" y="19"/>
                  </a:cubicBezTo>
                  <a:cubicBezTo>
                    <a:pt x="41" y="13"/>
                    <a:pt x="43" y="6"/>
                    <a:pt x="51" y="3"/>
                  </a:cubicBezTo>
                  <a:cubicBezTo>
                    <a:pt x="55" y="2"/>
                    <a:pt x="59" y="0"/>
                    <a:pt x="64" y="2"/>
                  </a:cubicBezTo>
                  <a:cubicBezTo>
                    <a:pt x="70" y="3"/>
                    <a:pt x="77" y="1"/>
                    <a:pt x="83" y="3"/>
                  </a:cubicBezTo>
                  <a:cubicBezTo>
                    <a:pt x="88" y="5"/>
                    <a:pt x="92" y="5"/>
                    <a:pt x="92" y="11"/>
                  </a:cubicBezTo>
                  <a:cubicBezTo>
                    <a:pt x="92" y="13"/>
                    <a:pt x="93" y="15"/>
                    <a:pt x="95" y="16"/>
                  </a:cubicBezTo>
                  <a:cubicBezTo>
                    <a:pt x="99" y="21"/>
                    <a:pt x="104" y="25"/>
                    <a:pt x="112" y="21"/>
                  </a:cubicBezTo>
                  <a:cubicBezTo>
                    <a:pt x="114" y="20"/>
                    <a:pt x="116" y="21"/>
                    <a:pt x="118" y="22"/>
                  </a:cubicBezTo>
                  <a:cubicBezTo>
                    <a:pt x="120" y="23"/>
                    <a:pt x="123" y="25"/>
                    <a:pt x="125" y="23"/>
                  </a:cubicBezTo>
                  <a:cubicBezTo>
                    <a:pt x="131" y="20"/>
                    <a:pt x="133" y="22"/>
                    <a:pt x="134" y="27"/>
                  </a:cubicBezTo>
                  <a:cubicBezTo>
                    <a:pt x="135" y="28"/>
                    <a:pt x="135" y="30"/>
                    <a:pt x="136" y="31"/>
                  </a:cubicBezTo>
                  <a:cubicBezTo>
                    <a:pt x="139" y="34"/>
                    <a:pt x="160" y="38"/>
                    <a:pt x="164" y="36"/>
                  </a:cubicBezTo>
                  <a:cubicBezTo>
                    <a:pt x="167" y="34"/>
                    <a:pt x="169" y="34"/>
                    <a:pt x="172" y="35"/>
                  </a:cubicBezTo>
                  <a:cubicBezTo>
                    <a:pt x="176" y="37"/>
                    <a:pt x="181" y="39"/>
                    <a:pt x="186" y="41"/>
                  </a:cubicBezTo>
                  <a:cubicBezTo>
                    <a:pt x="184" y="41"/>
                    <a:pt x="183" y="41"/>
                    <a:pt x="182" y="42"/>
                  </a:cubicBezTo>
                  <a:cubicBezTo>
                    <a:pt x="177" y="46"/>
                    <a:pt x="174" y="60"/>
                    <a:pt x="176" y="66"/>
                  </a:cubicBezTo>
                  <a:cubicBezTo>
                    <a:pt x="179" y="73"/>
                    <a:pt x="178" y="74"/>
                    <a:pt x="170" y="74"/>
                  </a:cubicBezTo>
                  <a:cubicBezTo>
                    <a:pt x="167" y="74"/>
                    <a:pt x="166" y="75"/>
                    <a:pt x="166" y="77"/>
                  </a:cubicBezTo>
                  <a:cubicBezTo>
                    <a:pt x="165" y="78"/>
                    <a:pt x="165" y="78"/>
                    <a:pt x="164" y="79"/>
                  </a:cubicBezTo>
                  <a:cubicBezTo>
                    <a:pt x="156" y="81"/>
                    <a:pt x="147" y="80"/>
                    <a:pt x="139" y="79"/>
                  </a:cubicBezTo>
                  <a:cubicBezTo>
                    <a:pt x="129" y="77"/>
                    <a:pt x="119" y="72"/>
                    <a:pt x="109" y="77"/>
                  </a:cubicBezTo>
                  <a:cubicBezTo>
                    <a:pt x="102" y="81"/>
                    <a:pt x="96" y="74"/>
                    <a:pt x="89" y="72"/>
                  </a:cubicBezTo>
                  <a:cubicBezTo>
                    <a:pt x="87" y="72"/>
                    <a:pt x="85" y="72"/>
                    <a:pt x="82" y="72"/>
                  </a:cubicBezTo>
                  <a:cubicBezTo>
                    <a:pt x="78" y="73"/>
                    <a:pt x="73" y="72"/>
                    <a:pt x="76" y="66"/>
                  </a:cubicBezTo>
                  <a:cubicBezTo>
                    <a:pt x="77" y="62"/>
                    <a:pt x="74" y="60"/>
                    <a:pt x="71" y="60"/>
                  </a:cubicBezTo>
                  <a:cubicBezTo>
                    <a:pt x="67" y="59"/>
                    <a:pt x="66" y="56"/>
                    <a:pt x="66" y="52"/>
                  </a:cubicBezTo>
                  <a:cubicBezTo>
                    <a:pt x="65" y="52"/>
                    <a:pt x="65" y="52"/>
                    <a:pt x="64" y="51"/>
                  </a:cubicBezTo>
                  <a:cubicBezTo>
                    <a:pt x="64" y="53"/>
                    <a:pt x="63" y="54"/>
                    <a:pt x="63" y="55"/>
                  </a:cubicBezTo>
                  <a:cubicBezTo>
                    <a:pt x="58" y="62"/>
                    <a:pt x="50" y="65"/>
                    <a:pt x="42" y="61"/>
                  </a:cubicBezTo>
                  <a:cubicBezTo>
                    <a:pt x="33" y="56"/>
                    <a:pt x="23" y="52"/>
                    <a:pt x="13" y="50"/>
                  </a:cubicBezTo>
                  <a:cubicBezTo>
                    <a:pt x="9" y="49"/>
                    <a:pt x="10" y="45"/>
                    <a:pt x="8" y="43"/>
                  </a:cubicBezTo>
                  <a:cubicBezTo>
                    <a:pt x="5" y="45"/>
                    <a:pt x="3" y="47"/>
                    <a:pt x="0" y="48"/>
                  </a:cubicBezTo>
                  <a:close/>
                </a:path>
              </a:pathLst>
            </a:custGeom>
            <a:solidFill>
              <a:srgbClr val="F4A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5">
              <a:extLst>
                <a:ext uri="{FF2B5EF4-FFF2-40B4-BE49-F238E27FC236}">
                  <a16:creationId xmlns:a16="http://schemas.microsoft.com/office/drawing/2014/main" id="{0F09AFEB-FE62-39E8-9A69-D9B6EF7C7858}"/>
                </a:ext>
              </a:extLst>
            </p:cNvPr>
            <p:cNvSpPr/>
            <p:nvPr/>
          </p:nvSpPr>
          <p:spPr bwMode="auto">
            <a:xfrm>
              <a:off x="4349750" y="4598988"/>
              <a:ext cx="57150" cy="34925"/>
            </a:xfrm>
            <a:custGeom>
              <a:avLst/>
              <a:gdLst>
                <a:gd name="T0" fmla="*/ 6 w 11"/>
                <a:gd name="T1" fmla="*/ 7 h 7"/>
                <a:gd name="T2" fmla="*/ 0 w 11"/>
                <a:gd name="T3" fmla="*/ 3 h 7"/>
                <a:gd name="T4" fmla="*/ 4 w 11"/>
                <a:gd name="T5" fmla="*/ 1 h 7"/>
                <a:gd name="T6" fmla="*/ 11 w 11"/>
                <a:gd name="T7" fmla="*/ 5 h 7"/>
                <a:gd name="T8" fmla="*/ 6 w 11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6" y="7"/>
                  </a:moveTo>
                  <a:cubicBezTo>
                    <a:pt x="3" y="6"/>
                    <a:pt x="0" y="6"/>
                    <a:pt x="0" y="3"/>
                  </a:cubicBezTo>
                  <a:cubicBezTo>
                    <a:pt x="0" y="0"/>
                    <a:pt x="3" y="0"/>
                    <a:pt x="4" y="1"/>
                  </a:cubicBezTo>
                  <a:cubicBezTo>
                    <a:pt x="7" y="2"/>
                    <a:pt x="11" y="1"/>
                    <a:pt x="11" y="5"/>
                  </a:cubicBezTo>
                  <a:cubicBezTo>
                    <a:pt x="11" y="7"/>
                    <a:pt x="7" y="7"/>
                    <a:pt x="6" y="7"/>
                  </a:cubicBezTo>
                  <a:close/>
                </a:path>
              </a:pathLst>
            </a:custGeom>
            <a:solidFill>
              <a:srgbClr val="FAD5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6">
              <a:extLst>
                <a:ext uri="{FF2B5EF4-FFF2-40B4-BE49-F238E27FC236}">
                  <a16:creationId xmlns:a16="http://schemas.microsoft.com/office/drawing/2014/main" id="{11418613-2FEE-63A1-E923-A05C13CE9287}"/>
                </a:ext>
              </a:extLst>
            </p:cNvPr>
            <p:cNvSpPr/>
            <p:nvPr/>
          </p:nvSpPr>
          <p:spPr bwMode="auto">
            <a:xfrm>
              <a:off x="3346450" y="4206875"/>
              <a:ext cx="92075" cy="46038"/>
            </a:xfrm>
            <a:custGeom>
              <a:avLst/>
              <a:gdLst>
                <a:gd name="T0" fmla="*/ 0 w 18"/>
                <a:gd name="T1" fmla="*/ 6 h 9"/>
                <a:gd name="T2" fmla="*/ 11 w 18"/>
                <a:gd name="T3" fmla="*/ 0 h 9"/>
                <a:gd name="T4" fmla="*/ 18 w 18"/>
                <a:gd name="T5" fmla="*/ 3 h 9"/>
                <a:gd name="T6" fmla="*/ 12 w 18"/>
                <a:gd name="T7" fmla="*/ 7 h 9"/>
                <a:gd name="T8" fmla="*/ 9 w 18"/>
                <a:gd name="T9" fmla="*/ 9 h 9"/>
                <a:gd name="T10" fmla="*/ 0 w 18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6"/>
                  </a:moveTo>
                  <a:cubicBezTo>
                    <a:pt x="4" y="4"/>
                    <a:pt x="6" y="0"/>
                    <a:pt x="11" y="0"/>
                  </a:cubicBezTo>
                  <a:cubicBezTo>
                    <a:pt x="14" y="0"/>
                    <a:pt x="17" y="0"/>
                    <a:pt x="18" y="3"/>
                  </a:cubicBezTo>
                  <a:cubicBezTo>
                    <a:pt x="18" y="7"/>
                    <a:pt x="14" y="6"/>
                    <a:pt x="12" y="7"/>
                  </a:cubicBezTo>
                  <a:cubicBezTo>
                    <a:pt x="11" y="7"/>
                    <a:pt x="9" y="7"/>
                    <a:pt x="9" y="9"/>
                  </a:cubicBezTo>
                  <a:cubicBezTo>
                    <a:pt x="6" y="6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F2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7">
              <a:extLst>
                <a:ext uri="{FF2B5EF4-FFF2-40B4-BE49-F238E27FC236}">
                  <a16:creationId xmlns:a16="http://schemas.microsoft.com/office/drawing/2014/main" id="{CA60D196-2F50-7996-D875-8AE1F5BF5511}"/>
                </a:ext>
              </a:extLst>
            </p:cNvPr>
            <p:cNvSpPr/>
            <p:nvPr/>
          </p:nvSpPr>
          <p:spPr bwMode="auto">
            <a:xfrm>
              <a:off x="4033838" y="2235200"/>
              <a:ext cx="1136650" cy="407988"/>
            </a:xfrm>
            <a:custGeom>
              <a:avLst/>
              <a:gdLst>
                <a:gd name="T0" fmla="*/ 196 w 223"/>
                <a:gd name="T1" fmla="*/ 24 h 80"/>
                <a:gd name="T2" fmla="*/ 189 w 223"/>
                <a:gd name="T3" fmla="*/ 30 h 80"/>
                <a:gd name="T4" fmla="*/ 195 w 223"/>
                <a:gd name="T5" fmla="*/ 36 h 80"/>
                <a:gd name="T6" fmla="*/ 220 w 223"/>
                <a:gd name="T7" fmla="*/ 48 h 80"/>
                <a:gd name="T8" fmla="*/ 220 w 223"/>
                <a:gd name="T9" fmla="*/ 51 h 80"/>
                <a:gd name="T10" fmla="*/ 223 w 223"/>
                <a:gd name="T11" fmla="*/ 60 h 80"/>
                <a:gd name="T12" fmla="*/ 196 w 223"/>
                <a:gd name="T13" fmla="*/ 58 h 80"/>
                <a:gd name="T14" fmla="*/ 188 w 223"/>
                <a:gd name="T15" fmla="*/ 58 h 80"/>
                <a:gd name="T16" fmla="*/ 181 w 223"/>
                <a:gd name="T17" fmla="*/ 55 h 80"/>
                <a:gd name="T18" fmla="*/ 175 w 223"/>
                <a:gd name="T19" fmla="*/ 46 h 80"/>
                <a:gd name="T20" fmla="*/ 166 w 223"/>
                <a:gd name="T21" fmla="*/ 59 h 80"/>
                <a:gd name="T22" fmla="*/ 169 w 223"/>
                <a:gd name="T23" fmla="*/ 67 h 80"/>
                <a:gd name="T24" fmla="*/ 168 w 223"/>
                <a:gd name="T25" fmla="*/ 76 h 80"/>
                <a:gd name="T26" fmla="*/ 161 w 223"/>
                <a:gd name="T27" fmla="*/ 73 h 80"/>
                <a:gd name="T28" fmla="*/ 146 w 223"/>
                <a:gd name="T29" fmla="*/ 66 h 80"/>
                <a:gd name="T30" fmla="*/ 138 w 223"/>
                <a:gd name="T31" fmla="*/ 61 h 80"/>
                <a:gd name="T32" fmla="*/ 114 w 223"/>
                <a:gd name="T33" fmla="*/ 55 h 80"/>
                <a:gd name="T34" fmla="*/ 109 w 223"/>
                <a:gd name="T35" fmla="*/ 56 h 80"/>
                <a:gd name="T36" fmla="*/ 87 w 223"/>
                <a:gd name="T37" fmla="*/ 62 h 80"/>
                <a:gd name="T38" fmla="*/ 73 w 223"/>
                <a:gd name="T39" fmla="*/ 65 h 80"/>
                <a:gd name="T40" fmla="*/ 59 w 223"/>
                <a:gd name="T41" fmla="*/ 73 h 80"/>
                <a:gd name="T42" fmla="*/ 50 w 223"/>
                <a:gd name="T43" fmla="*/ 78 h 80"/>
                <a:gd name="T44" fmla="*/ 38 w 223"/>
                <a:gd name="T45" fmla="*/ 79 h 80"/>
                <a:gd name="T46" fmla="*/ 26 w 223"/>
                <a:gd name="T47" fmla="*/ 72 h 80"/>
                <a:gd name="T48" fmla="*/ 12 w 223"/>
                <a:gd name="T49" fmla="*/ 62 h 80"/>
                <a:gd name="T50" fmla="*/ 4 w 223"/>
                <a:gd name="T51" fmla="*/ 54 h 80"/>
                <a:gd name="T52" fmla="*/ 0 w 223"/>
                <a:gd name="T53" fmla="*/ 49 h 80"/>
                <a:gd name="T54" fmla="*/ 24 w 223"/>
                <a:gd name="T55" fmla="*/ 52 h 80"/>
                <a:gd name="T56" fmla="*/ 29 w 223"/>
                <a:gd name="T57" fmla="*/ 57 h 80"/>
                <a:gd name="T58" fmla="*/ 41 w 223"/>
                <a:gd name="T59" fmla="*/ 57 h 80"/>
                <a:gd name="T60" fmla="*/ 46 w 223"/>
                <a:gd name="T61" fmla="*/ 47 h 80"/>
                <a:gd name="T62" fmla="*/ 47 w 223"/>
                <a:gd name="T63" fmla="*/ 40 h 80"/>
                <a:gd name="T64" fmla="*/ 53 w 223"/>
                <a:gd name="T65" fmla="*/ 43 h 80"/>
                <a:gd name="T66" fmla="*/ 65 w 223"/>
                <a:gd name="T67" fmla="*/ 40 h 80"/>
                <a:gd name="T68" fmla="*/ 74 w 223"/>
                <a:gd name="T69" fmla="*/ 26 h 80"/>
                <a:gd name="T70" fmla="*/ 86 w 223"/>
                <a:gd name="T71" fmla="*/ 20 h 80"/>
                <a:gd name="T72" fmla="*/ 95 w 223"/>
                <a:gd name="T73" fmla="*/ 14 h 80"/>
                <a:gd name="T74" fmla="*/ 126 w 223"/>
                <a:gd name="T75" fmla="*/ 6 h 80"/>
                <a:gd name="T76" fmla="*/ 136 w 223"/>
                <a:gd name="T77" fmla="*/ 7 h 80"/>
                <a:gd name="T78" fmla="*/ 163 w 223"/>
                <a:gd name="T79" fmla="*/ 18 h 80"/>
                <a:gd name="T80" fmla="*/ 170 w 223"/>
                <a:gd name="T81" fmla="*/ 19 h 80"/>
                <a:gd name="T82" fmla="*/ 193 w 223"/>
                <a:gd name="T83" fmla="*/ 21 h 80"/>
                <a:gd name="T84" fmla="*/ 196 w 223"/>
                <a:gd name="T85" fmla="*/ 2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" h="80">
                  <a:moveTo>
                    <a:pt x="196" y="24"/>
                  </a:moveTo>
                  <a:cubicBezTo>
                    <a:pt x="192" y="24"/>
                    <a:pt x="189" y="27"/>
                    <a:pt x="189" y="30"/>
                  </a:cubicBezTo>
                  <a:cubicBezTo>
                    <a:pt x="188" y="34"/>
                    <a:pt x="192" y="35"/>
                    <a:pt x="195" y="36"/>
                  </a:cubicBezTo>
                  <a:cubicBezTo>
                    <a:pt x="203" y="40"/>
                    <a:pt x="209" y="48"/>
                    <a:pt x="220" y="48"/>
                  </a:cubicBezTo>
                  <a:cubicBezTo>
                    <a:pt x="221" y="48"/>
                    <a:pt x="221" y="50"/>
                    <a:pt x="220" y="51"/>
                  </a:cubicBezTo>
                  <a:cubicBezTo>
                    <a:pt x="215" y="55"/>
                    <a:pt x="218" y="58"/>
                    <a:pt x="223" y="60"/>
                  </a:cubicBezTo>
                  <a:cubicBezTo>
                    <a:pt x="213" y="63"/>
                    <a:pt x="204" y="65"/>
                    <a:pt x="196" y="58"/>
                  </a:cubicBezTo>
                  <a:cubicBezTo>
                    <a:pt x="193" y="56"/>
                    <a:pt x="190" y="57"/>
                    <a:pt x="188" y="58"/>
                  </a:cubicBezTo>
                  <a:cubicBezTo>
                    <a:pt x="184" y="61"/>
                    <a:pt x="182" y="59"/>
                    <a:pt x="181" y="55"/>
                  </a:cubicBezTo>
                  <a:cubicBezTo>
                    <a:pt x="180" y="51"/>
                    <a:pt x="182" y="46"/>
                    <a:pt x="175" y="46"/>
                  </a:cubicBezTo>
                  <a:cubicBezTo>
                    <a:pt x="170" y="47"/>
                    <a:pt x="165" y="54"/>
                    <a:pt x="166" y="59"/>
                  </a:cubicBezTo>
                  <a:cubicBezTo>
                    <a:pt x="166" y="62"/>
                    <a:pt x="168" y="64"/>
                    <a:pt x="169" y="67"/>
                  </a:cubicBezTo>
                  <a:cubicBezTo>
                    <a:pt x="171" y="70"/>
                    <a:pt x="172" y="74"/>
                    <a:pt x="168" y="76"/>
                  </a:cubicBezTo>
                  <a:cubicBezTo>
                    <a:pt x="164" y="79"/>
                    <a:pt x="163" y="75"/>
                    <a:pt x="161" y="73"/>
                  </a:cubicBezTo>
                  <a:cubicBezTo>
                    <a:pt x="157" y="69"/>
                    <a:pt x="152" y="67"/>
                    <a:pt x="146" y="66"/>
                  </a:cubicBezTo>
                  <a:cubicBezTo>
                    <a:pt x="143" y="65"/>
                    <a:pt x="140" y="64"/>
                    <a:pt x="138" y="61"/>
                  </a:cubicBezTo>
                  <a:cubicBezTo>
                    <a:pt x="130" y="52"/>
                    <a:pt x="124" y="50"/>
                    <a:pt x="114" y="55"/>
                  </a:cubicBezTo>
                  <a:cubicBezTo>
                    <a:pt x="112" y="56"/>
                    <a:pt x="111" y="57"/>
                    <a:pt x="109" y="56"/>
                  </a:cubicBezTo>
                  <a:cubicBezTo>
                    <a:pt x="100" y="52"/>
                    <a:pt x="93" y="56"/>
                    <a:pt x="87" y="62"/>
                  </a:cubicBezTo>
                  <a:cubicBezTo>
                    <a:pt x="83" y="65"/>
                    <a:pt x="77" y="66"/>
                    <a:pt x="73" y="65"/>
                  </a:cubicBezTo>
                  <a:cubicBezTo>
                    <a:pt x="66" y="64"/>
                    <a:pt x="62" y="67"/>
                    <a:pt x="59" y="73"/>
                  </a:cubicBezTo>
                  <a:cubicBezTo>
                    <a:pt x="57" y="77"/>
                    <a:pt x="54" y="78"/>
                    <a:pt x="50" y="78"/>
                  </a:cubicBezTo>
                  <a:cubicBezTo>
                    <a:pt x="46" y="78"/>
                    <a:pt x="42" y="78"/>
                    <a:pt x="38" y="79"/>
                  </a:cubicBezTo>
                  <a:cubicBezTo>
                    <a:pt x="33" y="80"/>
                    <a:pt x="29" y="77"/>
                    <a:pt x="26" y="72"/>
                  </a:cubicBezTo>
                  <a:cubicBezTo>
                    <a:pt x="22" y="67"/>
                    <a:pt x="20" y="62"/>
                    <a:pt x="12" y="62"/>
                  </a:cubicBezTo>
                  <a:cubicBezTo>
                    <a:pt x="8" y="62"/>
                    <a:pt x="4" y="58"/>
                    <a:pt x="4" y="54"/>
                  </a:cubicBezTo>
                  <a:cubicBezTo>
                    <a:pt x="4" y="50"/>
                    <a:pt x="1" y="51"/>
                    <a:pt x="0" y="49"/>
                  </a:cubicBezTo>
                  <a:cubicBezTo>
                    <a:pt x="8" y="49"/>
                    <a:pt x="16" y="48"/>
                    <a:pt x="24" y="52"/>
                  </a:cubicBezTo>
                  <a:cubicBezTo>
                    <a:pt x="26" y="53"/>
                    <a:pt x="28" y="54"/>
                    <a:pt x="29" y="57"/>
                  </a:cubicBezTo>
                  <a:cubicBezTo>
                    <a:pt x="33" y="59"/>
                    <a:pt x="37" y="59"/>
                    <a:pt x="41" y="57"/>
                  </a:cubicBezTo>
                  <a:cubicBezTo>
                    <a:pt x="46" y="55"/>
                    <a:pt x="48" y="52"/>
                    <a:pt x="46" y="47"/>
                  </a:cubicBezTo>
                  <a:cubicBezTo>
                    <a:pt x="44" y="44"/>
                    <a:pt x="44" y="41"/>
                    <a:pt x="47" y="40"/>
                  </a:cubicBezTo>
                  <a:cubicBezTo>
                    <a:pt x="50" y="38"/>
                    <a:pt x="51" y="40"/>
                    <a:pt x="53" y="43"/>
                  </a:cubicBezTo>
                  <a:cubicBezTo>
                    <a:pt x="55" y="46"/>
                    <a:pt x="61" y="45"/>
                    <a:pt x="65" y="40"/>
                  </a:cubicBezTo>
                  <a:cubicBezTo>
                    <a:pt x="68" y="36"/>
                    <a:pt x="71" y="31"/>
                    <a:pt x="74" y="26"/>
                  </a:cubicBezTo>
                  <a:cubicBezTo>
                    <a:pt x="77" y="22"/>
                    <a:pt x="80" y="18"/>
                    <a:pt x="86" y="20"/>
                  </a:cubicBezTo>
                  <a:cubicBezTo>
                    <a:pt x="91" y="22"/>
                    <a:pt x="93" y="18"/>
                    <a:pt x="95" y="14"/>
                  </a:cubicBezTo>
                  <a:cubicBezTo>
                    <a:pt x="101" y="4"/>
                    <a:pt x="116" y="0"/>
                    <a:pt x="126" y="6"/>
                  </a:cubicBezTo>
                  <a:cubicBezTo>
                    <a:pt x="129" y="8"/>
                    <a:pt x="132" y="9"/>
                    <a:pt x="136" y="7"/>
                  </a:cubicBezTo>
                  <a:cubicBezTo>
                    <a:pt x="146" y="7"/>
                    <a:pt x="155" y="12"/>
                    <a:pt x="163" y="18"/>
                  </a:cubicBezTo>
                  <a:cubicBezTo>
                    <a:pt x="165" y="19"/>
                    <a:pt x="168" y="19"/>
                    <a:pt x="170" y="19"/>
                  </a:cubicBezTo>
                  <a:cubicBezTo>
                    <a:pt x="177" y="24"/>
                    <a:pt x="185" y="21"/>
                    <a:pt x="193" y="21"/>
                  </a:cubicBezTo>
                  <a:cubicBezTo>
                    <a:pt x="194" y="21"/>
                    <a:pt x="195" y="22"/>
                    <a:pt x="196" y="24"/>
                  </a:cubicBezTo>
                  <a:close/>
                </a:path>
              </a:pathLst>
            </a:custGeom>
            <a:solidFill>
              <a:srgbClr val="F29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8">
              <a:extLst>
                <a:ext uri="{FF2B5EF4-FFF2-40B4-BE49-F238E27FC236}">
                  <a16:creationId xmlns:a16="http://schemas.microsoft.com/office/drawing/2014/main" id="{FB31541A-A73F-2482-AF82-FB25FE6F97EE}"/>
                </a:ext>
              </a:extLst>
            </p:cNvPr>
            <p:cNvSpPr/>
            <p:nvPr/>
          </p:nvSpPr>
          <p:spPr bwMode="auto">
            <a:xfrm>
              <a:off x="3987800" y="2133600"/>
              <a:ext cx="230188" cy="392113"/>
            </a:xfrm>
            <a:custGeom>
              <a:avLst/>
              <a:gdLst>
                <a:gd name="T0" fmla="*/ 38 w 45"/>
                <a:gd name="T1" fmla="*/ 77 h 77"/>
                <a:gd name="T2" fmla="*/ 33 w 45"/>
                <a:gd name="T3" fmla="*/ 72 h 77"/>
                <a:gd name="T4" fmla="*/ 22 w 45"/>
                <a:gd name="T5" fmla="*/ 66 h 77"/>
                <a:gd name="T6" fmla="*/ 12 w 45"/>
                <a:gd name="T7" fmla="*/ 57 h 77"/>
                <a:gd name="T8" fmla="*/ 14 w 45"/>
                <a:gd name="T9" fmla="*/ 50 h 77"/>
                <a:gd name="T10" fmla="*/ 9 w 45"/>
                <a:gd name="T11" fmla="*/ 44 h 77"/>
                <a:gd name="T12" fmla="*/ 3 w 45"/>
                <a:gd name="T13" fmla="*/ 41 h 77"/>
                <a:gd name="T14" fmla="*/ 4 w 45"/>
                <a:gd name="T15" fmla="*/ 26 h 77"/>
                <a:gd name="T16" fmla="*/ 11 w 45"/>
                <a:gd name="T17" fmla="*/ 16 h 77"/>
                <a:gd name="T18" fmla="*/ 24 w 45"/>
                <a:gd name="T19" fmla="*/ 4 h 77"/>
                <a:gd name="T20" fmla="*/ 40 w 45"/>
                <a:gd name="T21" fmla="*/ 6 h 77"/>
                <a:gd name="T22" fmla="*/ 42 w 45"/>
                <a:gd name="T23" fmla="*/ 14 h 77"/>
                <a:gd name="T24" fmla="*/ 36 w 45"/>
                <a:gd name="T25" fmla="*/ 17 h 77"/>
                <a:gd name="T26" fmla="*/ 26 w 45"/>
                <a:gd name="T27" fmla="*/ 25 h 77"/>
                <a:gd name="T28" fmla="*/ 18 w 45"/>
                <a:gd name="T29" fmla="*/ 28 h 77"/>
                <a:gd name="T30" fmla="*/ 13 w 45"/>
                <a:gd name="T31" fmla="*/ 28 h 77"/>
                <a:gd name="T32" fmla="*/ 13 w 45"/>
                <a:gd name="T33" fmla="*/ 32 h 77"/>
                <a:gd name="T34" fmla="*/ 15 w 45"/>
                <a:gd name="T35" fmla="*/ 38 h 77"/>
                <a:gd name="T36" fmla="*/ 20 w 45"/>
                <a:gd name="T37" fmla="*/ 43 h 77"/>
                <a:gd name="T38" fmla="*/ 23 w 45"/>
                <a:gd name="T39" fmla="*/ 39 h 77"/>
                <a:gd name="T40" fmla="*/ 27 w 45"/>
                <a:gd name="T41" fmla="*/ 36 h 77"/>
                <a:gd name="T42" fmla="*/ 31 w 45"/>
                <a:gd name="T43" fmla="*/ 40 h 77"/>
                <a:gd name="T44" fmla="*/ 27 w 45"/>
                <a:gd name="T45" fmla="*/ 43 h 77"/>
                <a:gd name="T46" fmla="*/ 24 w 45"/>
                <a:gd name="T47" fmla="*/ 44 h 77"/>
                <a:gd name="T48" fmla="*/ 21 w 45"/>
                <a:gd name="T49" fmla="*/ 50 h 77"/>
                <a:gd name="T50" fmla="*/ 26 w 45"/>
                <a:gd name="T51" fmla="*/ 52 h 77"/>
                <a:gd name="T52" fmla="*/ 34 w 45"/>
                <a:gd name="T53" fmla="*/ 59 h 77"/>
                <a:gd name="T54" fmla="*/ 38 w 45"/>
                <a:gd name="T55" fmla="*/ 71 h 77"/>
                <a:gd name="T56" fmla="*/ 38 w 45"/>
                <a:gd name="T5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" h="77">
                  <a:moveTo>
                    <a:pt x="38" y="77"/>
                  </a:moveTo>
                  <a:cubicBezTo>
                    <a:pt x="36" y="76"/>
                    <a:pt x="33" y="75"/>
                    <a:pt x="33" y="72"/>
                  </a:cubicBezTo>
                  <a:cubicBezTo>
                    <a:pt x="31" y="67"/>
                    <a:pt x="27" y="66"/>
                    <a:pt x="22" y="66"/>
                  </a:cubicBezTo>
                  <a:cubicBezTo>
                    <a:pt x="14" y="67"/>
                    <a:pt x="11" y="64"/>
                    <a:pt x="12" y="57"/>
                  </a:cubicBezTo>
                  <a:cubicBezTo>
                    <a:pt x="13" y="54"/>
                    <a:pt x="14" y="52"/>
                    <a:pt x="14" y="50"/>
                  </a:cubicBezTo>
                  <a:cubicBezTo>
                    <a:pt x="15" y="46"/>
                    <a:pt x="16" y="41"/>
                    <a:pt x="9" y="44"/>
                  </a:cubicBezTo>
                  <a:cubicBezTo>
                    <a:pt x="5" y="46"/>
                    <a:pt x="4" y="44"/>
                    <a:pt x="3" y="41"/>
                  </a:cubicBezTo>
                  <a:cubicBezTo>
                    <a:pt x="0" y="36"/>
                    <a:pt x="1" y="31"/>
                    <a:pt x="4" y="26"/>
                  </a:cubicBezTo>
                  <a:cubicBezTo>
                    <a:pt x="7" y="22"/>
                    <a:pt x="10" y="19"/>
                    <a:pt x="11" y="16"/>
                  </a:cubicBezTo>
                  <a:cubicBezTo>
                    <a:pt x="13" y="9"/>
                    <a:pt x="18" y="7"/>
                    <a:pt x="24" y="4"/>
                  </a:cubicBezTo>
                  <a:cubicBezTo>
                    <a:pt x="31" y="0"/>
                    <a:pt x="35" y="3"/>
                    <a:pt x="40" y="6"/>
                  </a:cubicBezTo>
                  <a:cubicBezTo>
                    <a:pt x="43" y="8"/>
                    <a:pt x="43" y="11"/>
                    <a:pt x="42" y="14"/>
                  </a:cubicBezTo>
                  <a:cubicBezTo>
                    <a:pt x="41" y="17"/>
                    <a:pt x="39" y="17"/>
                    <a:pt x="36" y="17"/>
                  </a:cubicBezTo>
                  <a:cubicBezTo>
                    <a:pt x="30" y="16"/>
                    <a:pt x="27" y="21"/>
                    <a:pt x="26" y="25"/>
                  </a:cubicBezTo>
                  <a:cubicBezTo>
                    <a:pt x="24" y="31"/>
                    <a:pt x="23" y="35"/>
                    <a:pt x="18" y="28"/>
                  </a:cubicBezTo>
                  <a:cubicBezTo>
                    <a:pt x="16" y="27"/>
                    <a:pt x="15" y="27"/>
                    <a:pt x="13" y="28"/>
                  </a:cubicBezTo>
                  <a:cubicBezTo>
                    <a:pt x="12" y="29"/>
                    <a:pt x="13" y="31"/>
                    <a:pt x="13" y="32"/>
                  </a:cubicBezTo>
                  <a:cubicBezTo>
                    <a:pt x="14" y="34"/>
                    <a:pt x="15" y="36"/>
                    <a:pt x="15" y="38"/>
                  </a:cubicBezTo>
                  <a:cubicBezTo>
                    <a:pt x="16" y="41"/>
                    <a:pt x="18" y="42"/>
                    <a:pt x="20" y="43"/>
                  </a:cubicBezTo>
                  <a:cubicBezTo>
                    <a:pt x="22" y="43"/>
                    <a:pt x="22" y="41"/>
                    <a:pt x="23" y="39"/>
                  </a:cubicBezTo>
                  <a:cubicBezTo>
                    <a:pt x="24" y="37"/>
                    <a:pt x="24" y="35"/>
                    <a:pt x="27" y="36"/>
                  </a:cubicBezTo>
                  <a:cubicBezTo>
                    <a:pt x="29" y="37"/>
                    <a:pt x="31" y="38"/>
                    <a:pt x="31" y="40"/>
                  </a:cubicBezTo>
                  <a:cubicBezTo>
                    <a:pt x="31" y="43"/>
                    <a:pt x="29" y="43"/>
                    <a:pt x="27" y="43"/>
                  </a:cubicBezTo>
                  <a:cubicBezTo>
                    <a:pt x="26" y="44"/>
                    <a:pt x="25" y="44"/>
                    <a:pt x="24" y="44"/>
                  </a:cubicBezTo>
                  <a:cubicBezTo>
                    <a:pt x="21" y="45"/>
                    <a:pt x="21" y="48"/>
                    <a:pt x="21" y="50"/>
                  </a:cubicBezTo>
                  <a:cubicBezTo>
                    <a:pt x="22" y="53"/>
                    <a:pt x="24" y="52"/>
                    <a:pt x="26" y="52"/>
                  </a:cubicBezTo>
                  <a:cubicBezTo>
                    <a:pt x="33" y="51"/>
                    <a:pt x="36" y="54"/>
                    <a:pt x="34" y="59"/>
                  </a:cubicBezTo>
                  <a:cubicBezTo>
                    <a:pt x="33" y="65"/>
                    <a:pt x="33" y="68"/>
                    <a:pt x="38" y="71"/>
                  </a:cubicBezTo>
                  <a:cubicBezTo>
                    <a:pt x="41" y="72"/>
                    <a:pt x="45" y="75"/>
                    <a:pt x="38" y="77"/>
                  </a:cubicBezTo>
                  <a:close/>
                </a:path>
              </a:pathLst>
            </a:custGeom>
            <a:solidFill>
              <a:srgbClr val="F7C4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9">
              <a:extLst>
                <a:ext uri="{FF2B5EF4-FFF2-40B4-BE49-F238E27FC236}">
                  <a16:creationId xmlns:a16="http://schemas.microsoft.com/office/drawing/2014/main" id="{C90B37EF-A1FE-17D5-A73B-4CAFDABEA7D2}"/>
                </a:ext>
              </a:extLst>
            </p:cNvPr>
            <p:cNvSpPr/>
            <p:nvPr/>
          </p:nvSpPr>
          <p:spPr bwMode="auto">
            <a:xfrm>
              <a:off x="4727575" y="2255838"/>
              <a:ext cx="136525" cy="85725"/>
            </a:xfrm>
            <a:custGeom>
              <a:avLst/>
              <a:gdLst>
                <a:gd name="T0" fmla="*/ 27 w 27"/>
                <a:gd name="T1" fmla="*/ 14 h 17"/>
                <a:gd name="T2" fmla="*/ 25 w 27"/>
                <a:gd name="T3" fmla="*/ 15 h 17"/>
                <a:gd name="T4" fmla="*/ 0 w 27"/>
                <a:gd name="T5" fmla="*/ 3 h 17"/>
                <a:gd name="T6" fmla="*/ 15 w 27"/>
                <a:gd name="T7" fmla="*/ 5 h 17"/>
                <a:gd name="T8" fmla="*/ 24 w 27"/>
                <a:gd name="T9" fmla="*/ 6 h 17"/>
                <a:gd name="T10" fmla="*/ 27 w 27"/>
                <a:gd name="T11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7">
                  <a:moveTo>
                    <a:pt x="27" y="14"/>
                  </a:moveTo>
                  <a:cubicBezTo>
                    <a:pt x="27" y="15"/>
                    <a:pt x="25" y="17"/>
                    <a:pt x="25" y="15"/>
                  </a:cubicBezTo>
                  <a:cubicBezTo>
                    <a:pt x="19" y="6"/>
                    <a:pt x="8" y="7"/>
                    <a:pt x="0" y="3"/>
                  </a:cubicBezTo>
                  <a:cubicBezTo>
                    <a:pt x="5" y="0"/>
                    <a:pt x="10" y="2"/>
                    <a:pt x="15" y="5"/>
                  </a:cubicBezTo>
                  <a:cubicBezTo>
                    <a:pt x="17" y="6"/>
                    <a:pt x="21" y="3"/>
                    <a:pt x="24" y="6"/>
                  </a:cubicBezTo>
                  <a:cubicBezTo>
                    <a:pt x="25" y="9"/>
                    <a:pt x="26" y="11"/>
                    <a:pt x="27" y="14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50">
              <a:extLst>
                <a:ext uri="{FF2B5EF4-FFF2-40B4-BE49-F238E27FC236}">
                  <a16:creationId xmlns:a16="http://schemas.microsoft.com/office/drawing/2014/main" id="{A7421D26-7CE6-6B0C-BCEE-9571418B505B}"/>
                </a:ext>
              </a:extLst>
            </p:cNvPr>
            <p:cNvSpPr/>
            <p:nvPr/>
          </p:nvSpPr>
          <p:spPr bwMode="auto">
            <a:xfrm>
              <a:off x="4900613" y="2327275"/>
              <a:ext cx="117475" cy="46038"/>
            </a:xfrm>
            <a:custGeom>
              <a:avLst/>
              <a:gdLst>
                <a:gd name="T0" fmla="*/ 23 w 23"/>
                <a:gd name="T1" fmla="*/ 3 h 9"/>
                <a:gd name="T2" fmla="*/ 0 w 23"/>
                <a:gd name="T3" fmla="*/ 1 h 9"/>
                <a:gd name="T4" fmla="*/ 23 w 23"/>
                <a:gd name="T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9">
                  <a:moveTo>
                    <a:pt x="23" y="3"/>
                  </a:moveTo>
                  <a:cubicBezTo>
                    <a:pt x="15" y="5"/>
                    <a:pt x="7" y="9"/>
                    <a:pt x="0" y="1"/>
                  </a:cubicBezTo>
                  <a:cubicBezTo>
                    <a:pt x="8" y="3"/>
                    <a:pt x="15" y="0"/>
                    <a:pt x="23" y="3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1">
              <a:extLst>
                <a:ext uri="{FF2B5EF4-FFF2-40B4-BE49-F238E27FC236}">
                  <a16:creationId xmlns:a16="http://schemas.microsoft.com/office/drawing/2014/main" id="{184E81C3-3EA8-B374-2858-0FDD6A0B65C4}"/>
                </a:ext>
              </a:extLst>
            </p:cNvPr>
            <p:cNvSpPr/>
            <p:nvPr/>
          </p:nvSpPr>
          <p:spPr bwMode="auto">
            <a:xfrm>
              <a:off x="4803775" y="2239963"/>
              <a:ext cx="46038" cy="50800"/>
            </a:xfrm>
            <a:custGeom>
              <a:avLst/>
              <a:gdLst>
                <a:gd name="T0" fmla="*/ 9 w 9"/>
                <a:gd name="T1" fmla="*/ 9 h 10"/>
                <a:gd name="T2" fmla="*/ 0 w 9"/>
                <a:gd name="T3" fmla="*/ 8 h 10"/>
                <a:gd name="T4" fmla="*/ 6 w 9"/>
                <a:gd name="T5" fmla="*/ 0 h 10"/>
                <a:gd name="T6" fmla="*/ 9 w 9"/>
                <a:gd name="T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0">
                  <a:moveTo>
                    <a:pt x="9" y="9"/>
                  </a:moveTo>
                  <a:cubicBezTo>
                    <a:pt x="6" y="9"/>
                    <a:pt x="2" y="10"/>
                    <a:pt x="0" y="8"/>
                  </a:cubicBezTo>
                  <a:cubicBezTo>
                    <a:pt x="5" y="7"/>
                    <a:pt x="1" y="1"/>
                    <a:pt x="6" y="0"/>
                  </a:cubicBezTo>
                  <a:cubicBezTo>
                    <a:pt x="9" y="2"/>
                    <a:pt x="9" y="5"/>
                    <a:pt x="9" y="9"/>
                  </a:cubicBezTo>
                  <a:close/>
                </a:path>
              </a:pathLst>
            </a:custGeom>
            <a:solidFill>
              <a:srgbClr val="F29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2">
              <a:extLst>
                <a:ext uri="{FF2B5EF4-FFF2-40B4-BE49-F238E27FC236}">
                  <a16:creationId xmlns:a16="http://schemas.microsoft.com/office/drawing/2014/main" id="{B7BF10FD-0561-9B08-8230-4A76373ACB5B}"/>
                </a:ext>
              </a:extLst>
            </p:cNvPr>
            <p:cNvSpPr/>
            <p:nvPr/>
          </p:nvSpPr>
          <p:spPr bwMode="auto">
            <a:xfrm>
              <a:off x="5721350" y="2265363"/>
              <a:ext cx="60325" cy="36513"/>
            </a:xfrm>
            <a:custGeom>
              <a:avLst/>
              <a:gdLst>
                <a:gd name="T0" fmla="*/ 12 w 12"/>
                <a:gd name="T1" fmla="*/ 6 h 7"/>
                <a:gd name="T2" fmla="*/ 0 w 12"/>
                <a:gd name="T3" fmla="*/ 2 h 7"/>
                <a:gd name="T4" fmla="*/ 12 w 12"/>
                <a:gd name="T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8" y="7"/>
                    <a:pt x="4" y="4"/>
                    <a:pt x="0" y="2"/>
                  </a:cubicBezTo>
                  <a:cubicBezTo>
                    <a:pt x="5" y="0"/>
                    <a:pt x="9" y="3"/>
                    <a:pt x="12" y="6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3">
              <a:extLst>
                <a:ext uri="{FF2B5EF4-FFF2-40B4-BE49-F238E27FC236}">
                  <a16:creationId xmlns:a16="http://schemas.microsoft.com/office/drawing/2014/main" id="{79AABF78-C309-FA98-A262-D9999EFB06A8}"/>
                </a:ext>
              </a:extLst>
            </p:cNvPr>
            <p:cNvSpPr/>
            <p:nvPr/>
          </p:nvSpPr>
          <p:spPr bwMode="auto">
            <a:xfrm>
              <a:off x="3692525" y="4084638"/>
              <a:ext cx="168275" cy="106363"/>
            </a:xfrm>
            <a:custGeom>
              <a:avLst/>
              <a:gdLst>
                <a:gd name="T0" fmla="*/ 7 w 33"/>
                <a:gd name="T1" fmla="*/ 21 h 21"/>
                <a:gd name="T2" fmla="*/ 1 w 33"/>
                <a:gd name="T3" fmla="*/ 18 h 21"/>
                <a:gd name="T4" fmla="*/ 2 w 33"/>
                <a:gd name="T5" fmla="*/ 12 h 21"/>
                <a:gd name="T6" fmla="*/ 20 w 33"/>
                <a:gd name="T7" fmla="*/ 6 h 21"/>
                <a:gd name="T8" fmla="*/ 24 w 33"/>
                <a:gd name="T9" fmla="*/ 5 h 21"/>
                <a:gd name="T10" fmla="*/ 31 w 33"/>
                <a:gd name="T11" fmla="*/ 7 h 21"/>
                <a:gd name="T12" fmla="*/ 29 w 33"/>
                <a:gd name="T13" fmla="*/ 14 h 21"/>
                <a:gd name="T14" fmla="*/ 7 w 33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21">
                  <a:moveTo>
                    <a:pt x="7" y="21"/>
                  </a:moveTo>
                  <a:cubicBezTo>
                    <a:pt x="4" y="21"/>
                    <a:pt x="2" y="20"/>
                    <a:pt x="1" y="18"/>
                  </a:cubicBezTo>
                  <a:cubicBezTo>
                    <a:pt x="0" y="15"/>
                    <a:pt x="1" y="14"/>
                    <a:pt x="2" y="12"/>
                  </a:cubicBezTo>
                  <a:cubicBezTo>
                    <a:pt x="6" y="4"/>
                    <a:pt x="11" y="0"/>
                    <a:pt x="20" y="6"/>
                  </a:cubicBezTo>
                  <a:cubicBezTo>
                    <a:pt x="21" y="7"/>
                    <a:pt x="22" y="6"/>
                    <a:pt x="24" y="5"/>
                  </a:cubicBezTo>
                  <a:cubicBezTo>
                    <a:pt x="27" y="3"/>
                    <a:pt x="29" y="5"/>
                    <a:pt x="31" y="7"/>
                  </a:cubicBezTo>
                  <a:cubicBezTo>
                    <a:pt x="33" y="10"/>
                    <a:pt x="32" y="13"/>
                    <a:pt x="29" y="14"/>
                  </a:cubicBezTo>
                  <a:cubicBezTo>
                    <a:pt x="23" y="19"/>
                    <a:pt x="14" y="19"/>
                    <a:pt x="7" y="21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4">
              <a:extLst>
                <a:ext uri="{FF2B5EF4-FFF2-40B4-BE49-F238E27FC236}">
                  <a16:creationId xmlns:a16="http://schemas.microsoft.com/office/drawing/2014/main" id="{003FCE4E-0AA9-EB54-D91C-83466002921C}"/>
                </a:ext>
              </a:extLst>
            </p:cNvPr>
            <p:cNvSpPr/>
            <p:nvPr/>
          </p:nvSpPr>
          <p:spPr bwMode="auto">
            <a:xfrm>
              <a:off x="5975350" y="3686175"/>
              <a:ext cx="25400" cy="41275"/>
            </a:xfrm>
            <a:custGeom>
              <a:avLst/>
              <a:gdLst>
                <a:gd name="T0" fmla="*/ 5 w 5"/>
                <a:gd name="T1" fmla="*/ 8 h 8"/>
                <a:gd name="T2" fmla="*/ 0 w 5"/>
                <a:gd name="T3" fmla="*/ 3 h 8"/>
                <a:gd name="T4" fmla="*/ 5 w 5"/>
                <a:gd name="T5" fmla="*/ 2 h 8"/>
                <a:gd name="T6" fmla="*/ 5 w 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1" y="8"/>
                    <a:pt x="0" y="6"/>
                    <a:pt x="0" y="3"/>
                  </a:cubicBezTo>
                  <a:cubicBezTo>
                    <a:pt x="1" y="0"/>
                    <a:pt x="3" y="0"/>
                    <a:pt x="5" y="2"/>
                  </a:cubicBezTo>
                  <a:cubicBezTo>
                    <a:pt x="2" y="4"/>
                    <a:pt x="4" y="6"/>
                    <a:pt x="5" y="8"/>
                  </a:cubicBezTo>
                  <a:close/>
                </a:path>
              </a:pathLst>
            </a:custGeom>
            <a:solidFill>
              <a:srgbClr val="EC6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5">
              <a:extLst>
                <a:ext uri="{FF2B5EF4-FFF2-40B4-BE49-F238E27FC236}">
                  <a16:creationId xmlns:a16="http://schemas.microsoft.com/office/drawing/2014/main" id="{390DDE00-CDE2-FD99-A2DF-FD4DD75A8744}"/>
                </a:ext>
              </a:extLst>
            </p:cNvPr>
            <p:cNvSpPr/>
            <p:nvPr/>
          </p:nvSpPr>
          <p:spPr bwMode="auto">
            <a:xfrm>
              <a:off x="5751513" y="2336800"/>
              <a:ext cx="136525" cy="184150"/>
            </a:xfrm>
            <a:custGeom>
              <a:avLst/>
              <a:gdLst>
                <a:gd name="T0" fmla="*/ 27 w 27"/>
                <a:gd name="T1" fmla="*/ 31 h 36"/>
                <a:gd name="T2" fmla="*/ 22 w 27"/>
                <a:gd name="T3" fmla="*/ 34 h 36"/>
                <a:gd name="T4" fmla="*/ 9 w 27"/>
                <a:gd name="T5" fmla="*/ 33 h 36"/>
                <a:gd name="T6" fmla="*/ 2 w 27"/>
                <a:gd name="T7" fmla="*/ 30 h 36"/>
                <a:gd name="T8" fmla="*/ 3 w 27"/>
                <a:gd name="T9" fmla="*/ 25 h 36"/>
                <a:gd name="T10" fmla="*/ 6 w 27"/>
                <a:gd name="T11" fmla="*/ 18 h 36"/>
                <a:gd name="T12" fmla="*/ 4 w 27"/>
                <a:gd name="T13" fmla="*/ 10 h 36"/>
                <a:gd name="T14" fmla="*/ 5 w 27"/>
                <a:gd name="T15" fmla="*/ 1 h 36"/>
                <a:gd name="T16" fmla="*/ 15 w 27"/>
                <a:gd name="T17" fmla="*/ 7 h 36"/>
                <a:gd name="T18" fmla="*/ 26 w 27"/>
                <a:gd name="T19" fmla="*/ 27 h 36"/>
                <a:gd name="T20" fmla="*/ 27 w 27"/>
                <a:gd name="T2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36">
                  <a:moveTo>
                    <a:pt x="27" y="31"/>
                  </a:moveTo>
                  <a:cubicBezTo>
                    <a:pt x="27" y="34"/>
                    <a:pt x="25" y="36"/>
                    <a:pt x="22" y="34"/>
                  </a:cubicBezTo>
                  <a:cubicBezTo>
                    <a:pt x="18" y="30"/>
                    <a:pt x="14" y="27"/>
                    <a:pt x="9" y="33"/>
                  </a:cubicBezTo>
                  <a:cubicBezTo>
                    <a:pt x="6" y="36"/>
                    <a:pt x="4" y="32"/>
                    <a:pt x="2" y="30"/>
                  </a:cubicBezTo>
                  <a:cubicBezTo>
                    <a:pt x="0" y="28"/>
                    <a:pt x="1" y="26"/>
                    <a:pt x="3" y="25"/>
                  </a:cubicBezTo>
                  <a:cubicBezTo>
                    <a:pt x="6" y="23"/>
                    <a:pt x="7" y="21"/>
                    <a:pt x="6" y="18"/>
                  </a:cubicBezTo>
                  <a:cubicBezTo>
                    <a:pt x="5" y="15"/>
                    <a:pt x="4" y="13"/>
                    <a:pt x="4" y="10"/>
                  </a:cubicBezTo>
                  <a:cubicBezTo>
                    <a:pt x="3" y="7"/>
                    <a:pt x="0" y="3"/>
                    <a:pt x="5" y="1"/>
                  </a:cubicBezTo>
                  <a:cubicBezTo>
                    <a:pt x="9" y="0"/>
                    <a:pt x="14" y="3"/>
                    <a:pt x="15" y="7"/>
                  </a:cubicBezTo>
                  <a:cubicBezTo>
                    <a:pt x="18" y="14"/>
                    <a:pt x="23" y="20"/>
                    <a:pt x="26" y="27"/>
                  </a:cubicBezTo>
                  <a:cubicBezTo>
                    <a:pt x="26" y="29"/>
                    <a:pt x="27" y="30"/>
                    <a:pt x="27" y="31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6">
              <a:extLst>
                <a:ext uri="{FF2B5EF4-FFF2-40B4-BE49-F238E27FC236}">
                  <a16:creationId xmlns:a16="http://schemas.microsoft.com/office/drawing/2014/main" id="{24119595-1C70-EFC9-DB4B-9D5DB657B658}"/>
                </a:ext>
              </a:extLst>
            </p:cNvPr>
            <p:cNvSpPr/>
            <p:nvPr/>
          </p:nvSpPr>
          <p:spPr bwMode="auto">
            <a:xfrm>
              <a:off x="5827713" y="2560638"/>
              <a:ext cx="60325" cy="103188"/>
            </a:xfrm>
            <a:custGeom>
              <a:avLst/>
              <a:gdLst>
                <a:gd name="T0" fmla="*/ 12 w 12"/>
                <a:gd name="T1" fmla="*/ 10 h 20"/>
                <a:gd name="T2" fmla="*/ 3 w 12"/>
                <a:gd name="T3" fmla="*/ 20 h 20"/>
                <a:gd name="T4" fmla="*/ 1 w 12"/>
                <a:gd name="T5" fmla="*/ 16 h 20"/>
                <a:gd name="T6" fmla="*/ 4 w 12"/>
                <a:gd name="T7" fmla="*/ 7 h 20"/>
                <a:gd name="T8" fmla="*/ 7 w 12"/>
                <a:gd name="T9" fmla="*/ 1 h 20"/>
                <a:gd name="T10" fmla="*/ 11 w 12"/>
                <a:gd name="T11" fmla="*/ 6 h 20"/>
                <a:gd name="T12" fmla="*/ 12 w 12"/>
                <a:gd name="T1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0">
                  <a:moveTo>
                    <a:pt x="12" y="10"/>
                  </a:moveTo>
                  <a:cubicBezTo>
                    <a:pt x="12" y="13"/>
                    <a:pt x="5" y="20"/>
                    <a:pt x="3" y="20"/>
                  </a:cubicBezTo>
                  <a:cubicBezTo>
                    <a:pt x="0" y="19"/>
                    <a:pt x="0" y="18"/>
                    <a:pt x="1" y="16"/>
                  </a:cubicBezTo>
                  <a:cubicBezTo>
                    <a:pt x="2" y="13"/>
                    <a:pt x="4" y="10"/>
                    <a:pt x="4" y="7"/>
                  </a:cubicBezTo>
                  <a:cubicBezTo>
                    <a:pt x="4" y="4"/>
                    <a:pt x="4" y="1"/>
                    <a:pt x="7" y="1"/>
                  </a:cubicBezTo>
                  <a:cubicBezTo>
                    <a:pt x="10" y="0"/>
                    <a:pt x="10" y="4"/>
                    <a:pt x="11" y="6"/>
                  </a:cubicBezTo>
                  <a:cubicBezTo>
                    <a:pt x="12" y="7"/>
                    <a:pt x="12" y="9"/>
                    <a:pt x="12" y="10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7">
              <a:extLst>
                <a:ext uri="{FF2B5EF4-FFF2-40B4-BE49-F238E27FC236}">
                  <a16:creationId xmlns:a16="http://schemas.microsoft.com/office/drawing/2014/main" id="{F70FF0DA-727E-457D-CB3E-0E9EC563966E}"/>
                </a:ext>
              </a:extLst>
            </p:cNvPr>
            <p:cNvSpPr/>
            <p:nvPr/>
          </p:nvSpPr>
          <p:spPr bwMode="auto">
            <a:xfrm>
              <a:off x="5638800" y="2281238"/>
              <a:ext cx="55563" cy="46038"/>
            </a:xfrm>
            <a:custGeom>
              <a:avLst/>
              <a:gdLst>
                <a:gd name="T0" fmla="*/ 6 w 11"/>
                <a:gd name="T1" fmla="*/ 1 h 9"/>
                <a:gd name="T2" fmla="*/ 11 w 11"/>
                <a:gd name="T3" fmla="*/ 4 h 9"/>
                <a:gd name="T4" fmla="*/ 6 w 11"/>
                <a:gd name="T5" fmla="*/ 9 h 9"/>
                <a:gd name="T6" fmla="*/ 1 w 11"/>
                <a:gd name="T7" fmla="*/ 4 h 9"/>
                <a:gd name="T8" fmla="*/ 6 w 11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6" y="1"/>
                  </a:moveTo>
                  <a:cubicBezTo>
                    <a:pt x="9" y="1"/>
                    <a:pt x="11" y="1"/>
                    <a:pt x="11" y="4"/>
                  </a:cubicBezTo>
                  <a:cubicBezTo>
                    <a:pt x="11" y="7"/>
                    <a:pt x="9" y="9"/>
                    <a:pt x="6" y="9"/>
                  </a:cubicBezTo>
                  <a:cubicBezTo>
                    <a:pt x="4" y="9"/>
                    <a:pt x="1" y="6"/>
                    <a:pt x="1" y="4"/>
                  </a:cubicBezTo>
                  <a:cubicBezTo>
                    <a:pt x="0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8">
              <a:extLst>
                <a:ext uri="{FF2B5EF4-FFF2-40B4-BE49-F238E27FC236}">
                  <a16:creationId xmlns:a16="http://schemas.microsoft.com/office/drawing/2014/main" id="{CDFDFD16-5D06-640C-D80B-22F54617DB4F}"/>
                </a:ext>
              </a:extLst>
            </p:cNvPr>
            <p:cNvSpPr/>
            <p:nvPr/>
          </p:nvSpPr>
          <p:spPr bwMode="auto">
            <a:xfrm>
              <a:off x="5710238" y="2327275"/>
              <a:ext cx="36513" cy="66675"/>
            </a:xfrm>
            <a:custGeom>
              <a:avLst/>
              <a:gdLst>
                <a:gd name="T0" fmla="*/ 7 w 7"/>
                <a:gd name="T1" fmla="*/ 6 h 13"/>
                <a:gd name="T2" fmla="*/ 3 w 7"/>
                <a:gd name="T3" fmla="*/ 13 h 13"/>
                <a:gd name="T4" fmla="*/ 1 w 7"/>
                <a:gd name="T5" fmla="*/ 7 h 13"/>
                <a:gd name="T6" fmla="*/ 4 w 7"/>
                <a:gd name="T7" fmla="*/ 1 h 13"/>
                <a:gd name="T8" fmla="*/ 7 w 7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">
                  <a:moveTo>
                    <a:pt x="7" y="6"/>
                  </a:moveTo>
                  <a:cubicBezTo>
                    <a:pt x="7" y="8"/>
                    <a:pt x="7" y="12"/>
                    <a:pt x="3" y="13"/>
                  </a:cubicBezTo>
                  <a:cubicBezTo>
                    <a:pt x="0" y="13"/>
                    <a:pt x="1" y="9"/>
                    <a:pt x="1" y="7"/>
                  </a:cubicBezTo>
                  <a:cubicBezTo>
                    <a:pt x="1" y="5"/>
                    <a:pt x="1" y="1"/>
                    <a:pt x="4" y="1"/>
                  </a:cubicBezTo>
                  <a:cubicBezTo>
                    <a:pt x="7" y="0"/>
                    <a:pt x="7" y="4"/>
                    <a:pt x="7" y="6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9">
              <a:extLst>
                <a:ext uri="{FF2B5EF4-FFF2-40B4-BE49-F238E27FC236}">
                  <a16:creationId xmlns:a16="http://schemas.microsoft.com/office/drawing/2014/main" id="{5CA994D0-EC17-ED8E-B492-BD0943F1A3F2}"/>
                </a:ext>
              </a:extLst>
            </p:cNvPr>
            <p:cNvSpPr/>
            <p:nvPr/>
          </p:nvSpPr>
          <p:spPr bwMode="auto">
            <a:xfrm>
              <a:off x="4808538" y="2454275"/>
              <a:ext cx="55563" cy="55563"/>
            </a:xfrm>
            <a:custGeom>
              <a:avLst/>
              <a:gdLst>
                <a:gd name="T0" fmla="*/ 11 w 11"/>
                <a:gd name="T1" fmla="*/ 5 h 11"/>
                <a:gd name="T2" fmla="*/ 7 w 11"/>
                <a:gd name="T3" fmla="*/ 10 h 11"/>
                <a:gd name="T4" fmla="*/ 0 w 11"/>
                <a:gd name="T5" fmla="*/ 5 h 11"/>
                <a:gd name="T6" fmla="*/ 6 w 11"/>
                <a:gd name="T7" fmla="*/ 0 h 11"/>
                <a:gd name="T8" fmla="*/ 11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8"/>
                    <a:pt x="10" y="11"/>
                    <a:pt x="7" y="10"/>
                  </a:cubicBezTo>
                  <a:cubicBezTo>
                    <a:pt x="4" y="10"/>
                    <a:pt x="1" y="9"/>
                    <a:pt x="0" y="5"/>
                  </a:cubicBezTo>
                  <a:cubicBezTo>
                    <a:pt x="0" y="2"/>
                    <a:pt x="3" y="1"/>
                    <a:pt x="6" y="0"/>
                  </a:cubicBezTo>
                  <a:cubicBezTo>
                    <a:pt x="9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35" name="Google Shape;135;p26"/>
          <p:cNvSpPr txBox="1">
            <a:spLocks noGrp="1"/>
          </p:cNvSpPr>
          <p:nvPr>
            <p:ph type="title"/>
          </p:nvPr>
        </p:nvSpPr>
        <p:spPr>
          <a:xfrm>
            <a:off x="457199" y="359913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2800">
                <a:solidFill>
                  <a:schemeClr val="accent5">
                    <a:lumMod val="40000"/>
                    <a:lumOff val="60000"/>
                  </a:schemeClr>
                </a:solidFill>
              </a:rPr>
              <a:t>A picture is worth a thousand</a:t>
            </a:r>
            <a:br>
              <a:rPr lang="en" sz="2800">
                <a:solidFill>
                  <a:schemeClr val="accent5">
                    <a:lumMod val="40000"/>
                    <a:lumOff val="60000"/>
                  </a:schemeClr>
                </a:solidFill>
              </a:rPr>
            </a:br>
            <a:r>
              <a:rPr lang="en" sz="2800">
                <a:solidFill>
                  <a:schemeClr val="accent5">
                    <a:lumMod val="40000"/>
                    <a:lumOff val="60000"/>
                  </a:schemeClr>
                </a:solidFill>
              </a:rPr>
              <a:t> words</a:t>
            </a:r>
            <a:endParaRPr sz="2800">
              <a:solidFill>
                <a:schemeClr val="accent5">
                  <a:lumMod val="40000"/>
                  <a:lumOff val="60000"/>
                </a:schemeClr>
              </a:solidFill>
            </a:endParaRPr>
          </a:p>
        </p:txBody>
      </p:sp>
      <p:sp>
        <p:nvSpPr>
          <p:cNvPr id="136" name="Google Shape;136;p26"/>
          <p:cNvSpPr txBox="1">
            <a:spLocks noGrp="1"/>
          </p:cNvSpPr>
          <p:nvPr>
            <p:ph type="body" idx="1"/>
          </p:nvPr>
        </p:nvSpPr>
        <p:spPr>
          <a:xfrm>
            <a:off x="2297760" y="1965687"/>
            <a:ext cx="4548479" cy="238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3200">
                <a:solidFill>
                  <a:schemeClr val="tx1">
                    <a:lumMod val="75000"/>
                  </a:schemeClr>
                </a:solidFill>
              </a:rPr>
              <a:t>A complex idea can be conveyed with just a single still image, namely making it possible to absorb large amounts of data quickly.</a:t>
            </a:r>
            <a:endParaRPr sz="3200">
              <a:solidFill>
                <a:schemeClr val="tx1">
                  <a:lumMod val="75000"/>
                </a:schemeClr>
              </a:solidFill>
            </a:endParaRPr>
          </a:p>
        </p:txBody>
      </p:sp>
      <p:sp>
        <p:nvSpPr>
          <p:cNvPr id="138" name="Google Shape;138;p26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13</a:t>
            </a:fld>
            <a:endParaRPr/>
          </a:p>
        </p:txBody>
      </p:sp>
    </p:spTree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143;p27"/>
          <p:cNvSpPr txBox="1">
            <a:spLocks noGrp="1"/>
          </p:cNvSpPr>
          <p:nvPr>
            <p:ph type="body" idx="1"/>
          </p:nvPr>
        </p:nvSpPr>
        <p:spPr>
          <a:xfrm>
            <a:off x="0" y="4106100"/>
            <a:ext cx="9144000" cy="1037400"/>
          </a:xfrm>
          <a:prstGeom prst="rect">
            <a:avLst/>
          </a:prstGeom>
          <a:solidFill>
            <a:srgbClr val="FE344D">
              <a:alpha val="63080"/>
            </a:srgbClr>
          </a:solidFill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rgbClr val="FFFFFF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Want big impact?</a:t>
            </a:r>
            <a:endParaRPr>
              <a:solidFill>
                <a:srgbClr val="FFFFFF"/>
              </a:solidFill>
            </a:endParaRPr>
          </a:p>
          <a:p>
            <a:pPr marL="0" lvl="0" indent="0" algn="ctr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Use big image.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4" name="Google Shape;144;p27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>
                <a:solidFill>
                  <a:schemeClr val="dk2"/>
                </a:solidFill>
              </a:rPr>
              <a:t>14</a:t>
            </a:fld>
            <a:endParaRPr>
              <a:solidFill>
                <a:schemeClr val="dk2"/>
              </a:solidFill>
            </a:endParaRPr>
          </a:p>
        </p:txBody>
      </p:sp>
      <p:grpSp>
        <p:nvGrpSpPr>
          <p:cNvPr id="194" name="Grupo 193">
            <a:extLst>
              <a:ext uri="{FF2B5EF4-FFF2-40B4-BE49-F238E27FC236}">
                <a16:creationId xmlns:a16="http://schemas.microsoft.com/office/drawing/2014/main" id="{7E96CD2E-3949-E03B-3C30-300485345964}"/>
              </a:ext>
            </a:extLst>
          </p:cNvPr>
          <p:cNvGrpSpPr/>
          <p:nvPr/>
        </p:nvGrpSpPr>
        <p:grpSpPr>
          <a:xfrm>
            <a:off x="1127125" y="704850"/>
            <a:ext cx="6694488" cy="3403600"/>
            <a:chOff x="1127125" y="704850"/>
            <a:chExt cx="6694488" cy="3403600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335CCA9E-F1AB-2B44-CF2D-7DBBBD736195}"/>
                </a:ext>
              </a:extLst>
            </p:cNvPr>
            <p:cNvSpPr/>
            <p:nvPr/>
          </p:nvSpPr>
          <p:spPr bwMode="auto">
            <a:xfrm>
              <a:off x="4535488" y="1157288"/>
              <a:ext cx="1635125" cy="1931988"/>
            </a:xfrm>
            <a:custGeom>
              <a:avLst/>
              <a:gdLst>
                <a:gd name="T0" fmla="*/ 126 w 434"/>
                <a:gd name="T1" fmla="*/ 504 h 512"/>
                <a:gd name="T2" fmla="*/ 92 w 434"/>
                <a:gd name="T3" fmla="*/ 507 h 512"/>
                <a:gd name="T4" fmla="*/ 74 w 434"/>
                <a:gd name="T5" fmla="*/ 512 h 512"/>
                <a:gd name="T6" fmla="*/ 95 w 434"/>
                <a:gd name="T7" fmla="*/ 478 h 512"/>
                <a:gd name="T8" fmla="*/ 102 w 434"/>
                <a:gd name="T9" fmla="*/ 468 h 512"/>
                <a:gd name="T10" fmla="*/ 89 w 434"/>
                <a:gd name="T11" fmla="*/ 460 h 512"/>
                <a:gd name="T12" fmla="*/ 85 w 434"/>
                <a:gd name="T13" fmla="*/ 460 h 512"/>
                <a:gd name="T14" fmla="*/ 35 w 434"/>
                <a:gd name="T15" fmla="*/ 409 h 512"/>
                <a:gd name="T16" fmla="*/ 31 w 434"/>
                <a:gd name="T17" fmla="*/ 360 h 512"/>
                <a:gd name="T18" fmla="*/ 30 w 434"/>
                <a:gd name="T19" fmla="*/ 304 h 512"/>
                <a:gd name="T20" fmla="*/ 17 w 434"/>
                <a:gd name="T21" fmla="*/ 260 h 512"/>
                <a:gd name="T22" fmla="*/ 9 w 434"/>
                <a:gd name="T23" fmla="*/ 243 h 512"/>
                <a:gd name="T24" fmla="*/ 32 w 434"/>
                <a:gd name="T25" fmla="*/ 153 h 512"/>
                <a:gd name="T26" fmla="*/ 44 w 434"/>
                <a:gd name="T27" fmla="*/ 135 h 512"/>
                <a:gd name="T28" fmla="*/ 44 w 434"/>
                <a:gd name="T29" fmla="*/ 54 h 512"/>
                <a:gd name="T30" fmla="*/ 63 w 434"/>
                <a:gd name="T31" fmla="*/ 8 h 512"/>
                <a:gd name="T32" fmla="*/ 106 w 434"/>
                <a:gd name="T33" fmla="*/ 13 h 512"/>
                <a:gd name="T34" fmla="*/ 122 w 434"/>
                <a:gd name="T35" fmla="*/ 13 h 512"/>
                <a:gd name="T36" fmla="*/ 145 w 434"/>
                <a:gd name="T37" fmla="*/ 12 h 512"/>
                <a:gd name="T38" fmla="*/ 147 w 434"/>
                <a:gd name="T39" fmla="*/ 37 h 512"/>
                <a:gd name="T40" fmla="*/ 115 w 434"/>
                <a:gd name="T41" fmla="*/ 78 h 512"/>
                <a:gd name="T42" fmla="*/ 113 w 434"/>
                <a:gd name="T43" fmla="*/ 99 h 512"/>
                <a:gd name="T44" fmla="*/ 133 w 434"/>
                <a:gd name="T45" fmla="*/ 95 h 512"/>
                <a:gd name="T46" fmla="*/ 162 w 434"/>
                <a:gd name="T47" fmla="*/ 63 h 512"/>
                <a:gd name="T48" fmla="*/ 191 w 434"/>
                <a:gd name="T49" fmla="*/ 30 h 512"/>
                <a:gd name="T50" fmla="*/ 252 w 434"/>
                <a:gd name="T51" fmla="*/ 46 h 512"/>
                <a:gd name="T52" fmla="*/ 305 w 434"/>
                <a:gd name="T53" fmla="*/ 90 h 512"/>
                <a:gd name="T54" fmla="*/ 336 w 434"/>
                <a:gd name="T55" fmla="*/ 115 h 512"/>
                <a:gd name="T56" fmla="*/ 365 w 434"/>
                <a:gd name="T57" fmla="*/ 176 h 512"/>
                <a:gd name="T58" fmla="*/ 371 w 434"/>
                <a:gd name="T59" fmla="*/ 217 h 512"/>
                <a:gd name="T60" fmla="*/ 353 w 434"/>
                <a:gd name="T61" fmla="*/ 340 h 512"/>
                <a:gd name="T62" fmla="*/ 381 w 434"/>
                <a:gd name="T63" fmla="*/ 446 h 512"/>
                <a:gd name="T64" fmla="*/ 409 w 434"/>
                <a:gd name="T65" fmla="*/ 451 h 512"/>
                <a:gd name="T66" fmla="*/ 419 w 434"/>
                <a:gd name="T67" fmla="*/ 445 h 512"/>
                <a:gd name="T68" fmla="*/ 433 w 434"/>
                <a:gd name="T69" fmla="*/ 471 h 512"/>
                <a:gd name="T70" fmla="*/ 415 w 434"/>
                <a:gd name="T71" fmla="*/ 504 h 512"/>
                <a:gd name="T72" fmla="*/ 384 w 434"/>
                <a:gd name="T73" fmla="*/ 479 h 512"/>
                <a:gd name="T74" fmla="*/ 362 w 434"/>
                <a:gd name="T75" fmla="*/ 488 h 512"/>
                <a:gd name="T76" fmla="*/ 335 w 434"/>
                <a:gd name="T77" fmla="*/ 455 h 512"/>
                <a:gd name="T78" fmla="*/ 309 w 434"/>
                <a:gd name="T79" fmla="*/ 459 h 512"/>
                <a:gd name="T80" fmla="*/ 285 w 434"/>
                <a:gd name="T81" fmla="*/ 445 h 512"/>
                <a:gd name="T82" fmla="*/ 217 w 434"/>
                <a:gd name="T83" fmla="*/ 430 h 512"/>
                <a:gd name="T84" fmla="*/ 251 w 434"/>
                <a:gd name="T85" fmla="*/ 465 h 512"/>
                <a:gd name="T86" fmla="*/ 259 w 434"/>
                <a:gd name="T87" fmla="*/ 484 h 512"/>
                <a:gd name="T88" fmla="*/ 227 w 434"/>
                <a:gd name="T89" fmla="*/ 468 h 512"/>
                <a:gd name="T90" fmla="*/ 192 w 434"/>
                <a:gd name="T91" fmla="*/ 419 h 512"/>
                <a:gd name="T92" fmla="*/ 183 w 434"/>
                <a:gd name="T93" fmla="*/ 405 h 512"/>
                <a:gd name="T94" fmla="*/ 137 w 434"/>
                <a:gd name="T95" fmla="*/ 383 h 512"/>
                <a:gd name="T96" fmla="*/ 113 w 434"/>
                <a:gd name="T97" fmla="*/ 388 h 512"/>
                <a:gd name="T98" fmla="*/ 120 w 434"/>
                <a:gd name="T99" fmla="*/ 407 h 512"/>
                <a:gd name="T100" fmla="*/ 153 w 434"/>
                <a:gd name="T101" fmla="*/ 439 h 512"/>
                <a:gd name="T102" fmla="*/ 148 w 434"/>
                <a:gd name="T103" fmla="*/ 484 h 512"/>
                <a:gd name="T104" fmla="*/ 126 w 434"/>
                <a:gd name="T105" fmla="*/ 504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512">
                  <a:moveTo>
                    <a:pt x="126" y="504"/>
                  </a:moveTo>
                  <a:cubicBezTo>
                    <a:pt x="114" y="496"/>
                    <a:pt x="102" y="494"/>
                    <a:pt x="92" y="507"/>
                  </a:cubicBezTo>
                  <a:cubicBezTo>
                    <a:pt x="88" y="512"/>
                    <a:pt x="80" y="511"/>
                    <a:pt x="74" y="512"/>
                  </a:cubicBezTo>
                  <a:cubicBezTo>
                    <a:pt x="73" y="496"/>
                    <a:pt x="83" y="486"/>
                    <a:pt x="95" y="478"/>
                  </a:cubicBezTo>
                  <a:cubicBezTo>
                    <a:pt x="98" y="476"/>
                    <a:pt x="103" y="473"/>
                    <a:pt x="102" y="468"/>
                  </a:cubicBezTo>
                  <a:cubicBezTo>
                    <a:pt x="100" y="461"/>
                    <a:pt x="95" y="461"/>
                    <a:pt x="89" y="460"/>
                  </a:cubicBezTo>
                  <a:cubicBezTo>
                    <a:pt x="88" y="460"/>
                    <a:pt x="86" y="460"/>
                    <a:pt x="85" y="460"/>
                  </a:cubicBezTo>
                  <a:cubicBezTo>
                    <a:pt x="44" y="465"/>
                    <a:pt x="36" y="445"/>
                    <a:pt x="35" y="409"/>
                  </a:cubicBezTo>
                  <a:cubicBezTo>
                    <a:pt x="35" y="392"/>
                    <a:pt x="33" y="376"/>
                    <a:pt x="31" y="360"/>
                  </a:cubicBezTo>
                  <a:cubicBezTo>
                    <a:pt x="28" y="341"/>
                    <a:pt x="27" y="322"/>
                    <a:pt x="30" y="304"/>
                  </a:cubicBezTo>
                  <a:cubicBezTo>
                    <a:pt x="33" y="287"/>
                    <a:pt x="34" y="271"/>
                    <a:pt x="17" y="260"/>
                  </a:cubicBezTo>
                  <a:cubicBezTo>
                    <a:pt x="11" y="257"/>
                    <a:pt x="10" y="249"/>
                    <a:pt x="9" y="243"/>
                  </a:cubicBezTo>
                  <a:cubicBezTo>
                    <a:pt x="0" y="208"/>
                    <a:pt x="8" y="179"/>
                    <a:pt x="32" y="153"/>
                  </a:cubicBezTo>
                  <a:cubicBezTo>
                    <a:pt x="37" y="147"/>
                    <a:pt x="40" y="141"/>
                    <a:pt x="44" y="135"/>
                  </a:cubicBezTo>
                  <a:cubicBezTo>
                    <a:pt x="63" y="108"/>
                    <a:pt x="65" y="82"/>
                    <a:pt x="44" y="54"/>
                  </a:cubicBezTo>
                  <a:cubicBezTo>
                    <a:pt x="29" y="33"/>
                    <a:pt x="38" y="15"/>
                    <a:pt x="63" y="8"/>
                  </a:cubicBezTo>
                  <a:cubicBezTo>
                    <a:pt x="79" y="4"/>
                    <a:pt x="93" y="0"/>
                    <a:pt x="106" y="13"/>
                  </a:cubicBezTo>
                  <a:cubicBezTo>
                    <a:pt x="111" y="17"/>
                    <a:pt x="117" y="15"/>
                    <a:pt x="122" y="13"/>
                  </a:cubicBezTo>
                  <a:cubicBezTo>
                    <a:pt x="129" y="11"/>
                    <a:pt x="137" y="9"/>
                    <a:pt x="145" y="12"/>
                  </a:cubicBezTo>
                  <a:cubicBezTo>
                    <a:pt x="159" y="19"/>
                    <a:pt x="152" y="29"/>
                    <a:pt x="147" y="37"/>
                  </a:cubicBezTo>
                  <a:cubicBezTo>
                    <a:pt x="137" y="51"/>
                    <a:pt x="124" y="63"/>
                    <a:pt x="115" y="78"/>
                  </a:cubicBezTo>
                  <a:cubicBezTo>
                    <a:pt x="111" y="85"/>
                    <a:pt x="105" y="93"/>
                    <a:pt x="113" y="99"/>
                  </a:cubicBezTo>
                  <a:cubicBezTo>
                    <a:pt x="120" y="105"/>
                    <a:pt x="127" y="100"/>
                    <a:pt x="133" y="95"/>
                  </a:cubicBezTo>
                  <a:cubicBezTo>
                    <a:pt x="144" y="86"/>
                    <a:pt x="155" y="75"/>
                    <a:pt x="162" y="63"/>
                  </a:cubicBezTo>
                  <a:cubicBezTo>
                    <a:pt x="170" y="50"/>
                    <a:pt x="182" y="41"/>
                    <a:pt x="191" y="30"/>
                  </a:cubicBezTo>
                  <a:cubicBezTo>
                    <a:pt x="208" y="8"/>
                    <a:pt x="247" y="18"/>
                    <a:pt x="252" y="46"/>
                  </a:cubicBezTo>
                  <a:cubicBezTo>
                    <a:pt x="259" y="76"/>
                    <a:pt x="275" y="88"/>
                    <a:pt x="305" y="90"/>
                  </a:cubicBezTo>
                  <a:cubicBezTo>
                    <a:pt x="319" y="91"/>
                    <a:pt x="325" y="108"/>
                    <a:pt x="336" y="115"/>
                  </a:cubicBezTo>
                  <a:cubicBezTo>
                    <a:pt x="358" y="129"/>
                    <a:pt x="370" y="148"/>
                    <a:pt x="365" y="176"/>
                  </a:cubicBezTo>
                  <a:cubicBezTo>
                    <a:pt x="362" y="189"/>
                    <a:pt x="368" y="204"/>
                    <a:pt x="371" y="217"/>
                  </a:cubicBezTo>
                  <a:cubicBezTo>
                    <a:pt x="381" y="261"/>
                    <a:pt x="359" y="299"/>
                    <a:pt x="353" y="340"/>
                  </a:cubicBezTo>
                  <a:cubicBezTo>
                    <a:pt x="347" y="379"/>
                    <a:pt x="356" y="415"/>
                    <a:pt x="381" y="446"/>
                  </a:cubicBezTo>
                  <a:cubicBezTo>
                    <a:pt x="388" y="455"/>
                    <a:pt x="398" y="460"/>
                    <a:pt x="409" y="451"/>
                  </a:cubicBezTo>
                  <a:cubicBezTo>
                    <a:pt x="411" y="448"/>
                    <a:pt x="414" y="445"/>
                    <a:pt x="419" y="445"/>
                  </a:cubicBezTo>
                  <a:cubicBezTo>
                    <a:pt x="430" y="451"/>
                    <a:pt x="429" y="462"/>
                    <a:pt x="433" y="471"/>
                  </a:cubicBezTo>
                  <a:cubicBezTo>
                    <a:pt x="434" y="486"/>
                    <a:pt x="426" y="496"/>
                    <a:pt x="415" y="504"/>
                  </a:cubicBezTo>
                  <a:cubicBezTo>
                    <a:pt x="408" y="492"/>
                    <a:pt x="399" y="484"/>
                    <a:pt x="384" y="479"/>
                  </a:cubicBezTo>
                  <a:cubicBezTo>
                    <a:pt x="372" y="475"/>
                    <a:pt x="367" y="479"/>
                    <a:pt x="362" y="488"/>
                  </a:cubicBezTo>
                  <a:cubicBezTo>
                    <a:pt x="343" y="486"/>
                    <a:pt x="340" y="471"/>
                    <a:pt x="335" y="455"/>
                  </a:cubicBezTo>
                  <a:cubicBezTo>
                    <a:pt x="327" y="454"/>
                    <a:pt x="319" y="462"/>
                    <a:pt x="309" y="459"/>
                  </a:cubicBezTo>
                  <a:cubicBezTo>
                    <a:pt x="300" y="455"/>
                    <a:pt x="293" y="449"/>
                    <a:pt x="285" y="445"/>
                  </a:cubicBezTo>
                  <a:cubicBezTo>
                    <a:pt x="265" y="435"/>
                    <a:pt x="244" y="428"/>
                    <a:pt x="217" y="430"/>
                  </a:cubicBezTo>
                  <a:cubicBezTo>
                    <a:pt x="230" y="444"/>
                    <a:pt x="239" y="456"/>
                    <a:pt x="251" y="465"/>
                  </a:cubicBezTo>
                  <a:cubicBezTo>
                    <a:pt x="256" y="470"/>
                    <a:pt x="263" y="474"/>
                    <a:pt x="259" y="484"/>
                  </a:cubicBezTo>
                  <a:cubicBezTo>
                    <a:pt x="243" y="489"/>
                    <a:pt x="237" y="474"/>
                    <a:pt x="227" y="468"/>
                  </a:cubicBezTo>
                  <a:cubicBezTo>
                    <a:pt x="209" y="456"/>
                    <a:pt x="195" y="442"/>
                    <a:pt x="192" y="419"/>
                  </a:cubicBezTo>
                  <a:cubicBezTo>
                    <a:pt x="192" y="413"/>
                    <a:pt x="189" y="406"/>
                    <a:pt x="183" y="405"/>
                  </a:cubicBezTo>
                  <a:cubicBezTo>
                    <a:pt x="166" y="401"/>
                    <a:pt x="152" y="391"/>
                    <a:pt x="137" y="383"/>
                  </a:cubicBezTo>
                  <a:cubicBezTo>
                    <a:pt x="129" y="378"/>
                    <a:pt x="119" y="380"/>
                    <a:pt x="113" y="388"/>
                  </a:cubicBezTo>
                  <a:cubicBezTo>
                    <a:pt x="107" y="397"/>
                    <a:pt x="115" y="402"/>
                    <a:pt x="120" y="407"/>
                  </a:cubicBezTo>
                  <a:cubicBezTo>
                    <a:pt x="131" y="417"/>
                    <a:pt x="140" y="430"/>
                    <a:pt x="153" y="439"/>
                  </a:cubicBezTo>
                  <a:cubicBezTo>
                    <a:pt x="170" y="452"/>
                    <a:pt x="171" y="477"/>
                    <a:pt x="148" y="484"/>
                  </a:cubicBezTo>
                  <a:cubicBezTo>
                    <a:pt x="137" y="487"/>
                    <a:pt x="134" y="498"/>
                    <a:pt x="126" y="504"/>
                  </a:cubicBezTo>
                  <a:close/>
                </a:path>
              </a:pathLst>
            </a:custGeom>
            <a:solidFill>
              <a:srgbClr val="EBB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970D5232-F7F5-C41C-D929-09484FF8C930}"/>
                </a:ext>
              </a:extLst>
            </p:cNvPr>
            <p:cNvSpPr/>
            <p:nvPr/>
          </p:nvSpPr>
          <p:spPr bwMode="auto">
            <a:xfrm>
              <a:off x="3384550" y="1031875"/>
              <a:ext cx="1700213" cy="2092325"/>
            </a:xfrm>
            <a:custGeom>
              <a:avLst/>
              <a:gdLst>
                <a:gd name="T0" fmla="*/ 428 w 451"/>
                <a:gd name="T1" fmla="*/ 52 h 554"/>
                <a:gd name="T2" fmla="*/ 353 w 451"/>
                <a:gd name="T3" fmla="*/ 53 h 554"/>
                <a:gd name="T4" fmla="*/ 345 w 451"/>
                <a:gd name="T5" fmla="*/ 183 h 554"/>
                <a:gd name="T6" fmla="*/ 318 w 451"/>
                <a:gd name="T7" fmla="*/ 256 h 554"/>
                <a:gd name="T8" fmla="*/ 342 w 451"/>
                <a:gd name="T9" fmla="*/ 324 h 554"/>
                <a:gd name="T10" fmla="*/ 347 w 451"/>
                <a:gd name="T11" fmla="*/ 461 h 554"/>
                <a:gd name="T12" fmla="*/ 400 w 451"/>
                <a:gd name="T13" fmla="*/ 487 h 554"/>
                <a:gd name="T14" fmla="*/ 409 w 451"/>
                <a:gd name="T15" fmla="*/ 513 h 554"/>
                <a:gd name="T16" fmla="*/ 367 w 451"/>
                <a:gd name="T17" fmla="*/ 552 h 554"/>
                <a:gd name="T18" fmla="*/ 323 w 451"/>
                <a:gd name="T19" fmla="*/ 530 h 554"/>
                <a:gd name="T20" fmla="*/ 247 w 451"/>
                <a:gd name="T21" fmla="*/ 464 h 554"/>
                <a:gd name="T22" fmla="*/ 249 w 451"/>
                <a:gd name="T23" fmla="*/ 427 h 554"/>
                <a:gd name="T24" fmla="*/ 262 w 451"/>
                <a:gd name="T25" fmla="*/ 331 h 554"/>
                <a:gd name="T26" fmla="*/ 219 w 451"/>
                <a:gd name="T27" fmla="*/ 239 h 554"/>
                <a:gd name="T28" fmla="*/ 193 w 451"/>
                <a:gd name="T29" fmla="*/ 232 h 554"/>
                <a:gd name="T30" fmla="*/ 137 w 451"/>
                <a:gd name="T31" fmla="*/ 226 h 554"/>
                <a:gd name="T32" fmla="*/ 101 w 451"/>
                <a:gd name="T33" fmla="*/ 276 h 554"/>
                <a:gd name="T34" fmla="*/ 146 w 451"/>
                <a:gd name="T35" fmla="*/ 316 h 554"/>
                <a:gd name="T36" fmla="*/ 171 w 451"/>
                <a:gd name="T37" fmla="*/ 346 h 554"/>
                <a:gd name="T38" fmla="*/ 179 w 451"/>
                <a:gd name="T39" fmla="*/ 384 h 554"/>
                <a:gd name="T40" fmla="*/ 94 w 451"/>
                <a:gd name="T41" fmla="*/ 323 h 554"/>
                <a:gd name="T42" fmla="*/ 8 w 451"/>
                <a:gd name="T43" fmla="*/ 264 h 554"/>
                <a:gd name="T44" fmla="*/ 51 w 451"/>
                <a:gd name="T45" fmla="*/ 203 h 554"/>
                <a:gd name="T46" fmla="*/ 93 w 451"/>
                <a:gd name="T47" fmla="*/ 183 h 554"/>
                <a:gd name="T48" fmla="*/ 152 w 451"/>
                <a:gd name="T49" fmla="*/ 174 h 554"/>
                <a:gd name="T50" fmla="*/ 160 w 451"/>
                <a:gd name="T51" fmla="*/ 211 h 554"/>
                <a:gd name="T52" fmla="*/ 182 w 451"/>
                <a:gd name="T53" fmla="*/ 215 h 554"/>
                <a:gd name="T54" fmla="*/ 165 w 451"/>
                <a:gd name="T55" fmla="*/ 188 h 554"/>
                <a:gd name="T56" fmla="*/ 185 w 451"/>
                <a:gd name="T57" fmla="*/ 134 h 554"/>
                <a:gd name="T58" fmla="*/ 260 w 451"/>
                <a:gd name="T59" fmla="*/ 98 h 554"/>
                <a:gd name="T60" fmla="*/ 323 w 451"/>
                <a:gd name="T61" fmla="*/ 38 h 554"/>
                <a:gd name="T62" fmla="*/ 395 w 451"/>
                <a:gd name="T63" fmla="*/ 5 h 554"/>
                <a:gd name="T64" fmla="*/ 420 w 451"/>
                <a:gd name="T65" fmla="*/ 35 h 554"/>
                <a:gd name="T66" fmla="*/ 451 w 451"/>
                <a:gd name="T67" fmla="*/ 48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1" h="554">
                  <a:moveTo>
                    <a:pt x="451" y="48"/>
                  </a:moveTo>
                  <a:cubicBezTo>
                    <a:pt x="443" y="48"/>
                    <a:pt x="435" y="48"/>
                    <a:pt x="428" y="52"/>
                  </a:cubicBezTo>
                  <a:cubicBezTo>
                    <a:pt x="418" y="56"/>
                    <a:pt x="411" y="56"/>
                    <a:pt x="403" y="47"/>
                  </a:cubicBezTo>
                  <a:cubicBezTo>
                    <a:pt x="395" y="39"/>
                    <a:pt x="362" y="43"/>
                    <a:pt x="353" y="53"/>
                  </a:cubicBezTo>
                  <a:cubicBezTo>
                    <a:pt x="342" y="66"/>
                    <a:pt x="347" y="76"/>
                    <a:pt x="356" y="88"/>
                  </a:cubicBezTo>
                  <a:cubicBezTo>
                    <a:pt x="379" y="120"/>
                    <a:pt x="376" y="148"/>
                    <a:pt x="345" y="183"/>
                  </a:cubicBezTo>
                  <a:cubicBezTo>
                    <a:pt x="335" y="195"/>
                    <a:pt x="330" y="211"/>
                    <a:pt x="318" y="221"/>
                  </a:cubicBezTo>
                  <a:cubicBezTo>
                    <a:pt x="309" y="230"/>
                    <a:pt x="317" y="244"/>
                    <a:pt x="318" y="256"/>
                  </a:cubicBezTo>
                  <a:cubicBezTo>
                    <a:pt x="318" y="272"/>
                    <a:pt x="315" y="292"/>
                    <a:pt x="339" y="300"/>
                  </a:cubicBezTo>
                  <a:cubicBezTo>
                    <a:pt x="347" y="303"/>
                    <a:pt x="344" y="316"/>
                    <a:pt x="342" y="324"/>
                  </a:cubicBezTo>
                  <a:cubicBezTo>
                    <a:pt x="335" y="353"/>
                    <a:pt x="338" y="383"/>
                    <a:pt x="344" y="412"/>
                  </a:cubicBezTo>
                  <a:cubicBezTo>
                    <a:pt x="347" y="429"/>
                    <a:pt x="344" y="445"/>
                    <a:pt x="347" y="461"/>
                  </a:cubicBezTo>
                  <a:cubicBezTo>
                    <a:pt x="351" y="482"/>
                    <a:pt x="357" y="488"/>
                    <a:pt x="378" y="488"/>
                  </a:cubicBezTo>
                  <a:cubicBezTo>
                    <a:pt x="385" y="488"/>
                    <a:pt x="393" y="486"/>
                    <a:pt x="400" y="487"/>
                  </a:cubicBezTo>
                  <a:cubicBezTo>
                    <a:pt x="407" y="487"/>
                    <a:pt x="413" y="490"/>
                    <a:pt x="414" y="497"/>
                  </a:cubicBezTo>
                  <a:cubicBezTo>
                    <a:pt x="416" y="503"/>
                    <a:pt x="416" y="511"/>
                    <a:pt x="409" y="513"/>
                  </a:cubicBezTo>
                  <a:cubicBezTo>
                    <a:pt x="391" y="517"/>
                    <a:pt x="388" y="533"/>
                    <a:pt x="379" y="545"/>
                  </a:cubicBezTo>
                  <a:cubicBezTo>
                    <a:pt x="377" y="550"/>
                    <a:pt x="373" y="552"/>
                    <a:pt x="367" y="552"/>
                  </a:cubicBezTo>
                  <a:cubicBezTo>
                    <a:pt x="350" y="554"/>
                    <a:pt x="336" y="549"/>
                    <a:pt x="326" y="535"/>
                  </a:cubicBezTo>
                  <a:cubicBezTo>
                    <a:pt x="325" y="533"/>
                    <a:pt x="324" y="532"/>
                    <a:pt x="323" y="530"/>
                  </a:cubicBezTo>
                  <a:cubicBezTo>
                    <a:pt x="323" y="527"/>
                    <a:pt x="322" y="525"/>
                    <a:pt x="322" y="522"/>
                  </a:cubicBezTo>
                  <a:cubicBezTo>
                    <a:pt x="320" y="474"/>
                    <a:pt x="294" y="454"/>
                    <a:pt x="247" y="464"/>
                  </a:cubicBezTo>
                  <a:cubicBezTo>
                    <a:pt x="230" y="457"/>
                    <a:pt x="228" y="449"/>
                    <a:pt x="239" y="436"/>
                  </a:cubicBezTo>
                  <a:cubicBezTo>
                    <a:pt x="242" y="433"/>
                    <a:pt x="245" y="430"/>
                    <a:pt x="249" y="427"/>
                  </a:cubicBezTo>
                  <a:cubicBezTo>
                    <a:pt x="264" y="417"/>
                    <a:pt x="269" y="405"/>
                    <a:pt x="263" y="386"/>
                  </a:cubicBezTo>
                  <a:cubicBezTo>
                    <a:pt x="257" y="369"/>
                    <a:pt x="255" y="350"/>
                    <a:pt x="262" y="331"/>
                  </a:cubicBezTo>
                  <a:cubicBezTo>
                    <a:pt x="264" y="325"/>
                    <a:pt x="263" y="319"/>
                    <a:pt x="258" y="315"/>
                  </a:cubicBezTo>
                  <a:cubicBezTo>
                    <a:pt x="230" y="297"/>
                    <a:pt x="228" y="266"/>
                    <a:pt x="219" y="239"/>
                  </a:cubicBezTo>
                  <a:cubicBezTo>
                    <a:pt x="217" y="233"/>
                    <a:pt x="218" y="225"/>
                    <a:pt x="210" y="223"/>
                  </a:cubicBezTo>
                  <a:cubicBezTo>
                    <a:pt x="202" y="222"/>
                    <a:pt x="198" y="227"/>
                    <a:pt x="193" y="232"/>
                  </a:cubicBezTo>
                  <a:cubicBezTo>
                    <a:pt x="176" y="248"/>
                    <a:pt x="164" y="249"/>
                    <a:pt x="146" y="234"/>
                  </a:cubicBezTo>
                  <a:cubicBezTo>
                    <a:pt x="143" y="231"/>
                    <a:pt x="141" y="227"/>
                    <a:pt x="137" y="226"/>
                  </a:cubicBezTo>
                  <a:cubicBezTo>
                    <a:pt x="125" y="222"/>
                    <a:pt x="111" y="212"/>
                    <a:pt x="101" y="221"/>
                  </a:cubicBezTo>
                  <a:cubicBezTo>
                    <a:pt x="88" y="231"/>
                    <a:pt x="91" y="268"/>
                    <a:pt x="101" y="276"/>
                  </a:cubicBezTo>
                  <a:cubicBezTo>
                    <a:pt x="106" y="280"/>
                    <a:pt x="110" y="285"/>
                    <a:pt x="112" y="290"/>
                  </a:cubicBezTo>
                  <a:cubicBezTo>
                    <a:pt x="120" y="304"/>
                    <a:pt x="131" y="313"/>
                    <a:pt x="146" y="316"/>
                  </a:cubicBezTo>
                  <a:cubicBezTo>
                    <a:pt x="155" y="318"/>
                    <a:pt x="162" y="322"/>
                    <a:pt x="169" y="328"/>
                  </a:cubicBezTo>
                  <a:cubicBezTo>
                    <a:pt x="174" y="334"/>
                    <a:pt x="177" y="341"/>
                    <a:pt x="171" y="346"/>
                  </a:cubicBezTo>
                  <a:cubicBezTo>
                    <a:pt x="159" y="356"/>
                    <a:pt x="165" y="362"/>
                    <a:pt x="173" y="370"/>
                  </a:cubicBezTo>
                  <a:cubicBezTo>
                    <a:pt x="177" y="373"/>
                    <a:pt x="181" y="378"/>
                    <a:pt x="179" y="384"/>
                  </a:cubicBezTo>
                  <a:cubicBezTo>
                    <a:pt x="148" y="402"/>
                    <a:pt x="135" y="410"/>
                    <a:pt x="126" y="363"/>
                  </a:cubicBezTo>
                  <a:cubicBezTo>
                    <a:pt x="122" y="345"/>
                    <a:pt x="105" y="336"/>
                    <a:pt x="94" y="323"/>
                  </a:cubicBezTo>
                  <a:cubicBezTo>
                    <a:pt x="82" y="309"/>
                    <a:pt x="67" y="296"/>
                    <a:pt x="47" y="291"/>
                  </a:cubicBezTo>
                  <a:cubicBezTo>
                    <a:pt x="31" y="287"/>
                    <a:pt x="20" y="274"/>
                    <a:pt x="8" y="264"/>
                  </a:cubicBezTo>
                  <a:cubicBezTo>
                    <a:pt x="0" y="257"/>
                    <a:pt x="1" y="249"/>
                    <a:pt x="9" y="244"/>
                  </a:cubicBezTo>
                  <a:cubicBezTo>
                    <a:pt x="26" y="233"/>
                    <a:pt x="40" y="221"/>
                    <a:pt x="51" y="203"/>
                  </a:cubicBezTo>
                  <a:cubicBezTo>
                    <a:pt x="58" y="191"/>
                    <a:pt x="77" y="194"/>
                    <a:pt x="88" y="184"/>
                  </a:cubicBezTo>
                  <a:cubicBezTo>
                    <a:pt x="89" y="183"/>
                    <a:pt x="91" y="183"/>
                    <a:pt x="93" y="183"/>
                  </a:cubicBezTo>
                  <a:cubicBezTo>
                    <a:pt x="106" y="191"/>
                    <a:pt x="119" y="195"/>
                    <a:pt x="131" y="180"/>
                  </a:cubicBezTo>
                  <a:cubicBezTo>
                    <a:pt x="136" y="174"/>
                    <a:pt x="144" y="170"/>
                    <a:pt x="152" y="174"/>
                  </a:cubicBezTo>
                  <a:cubicBezTo>
                    <a:pt x="161" y="179"/>
                    <a:pt x="158" y="187"/>
                    <a:pt x="157" y="194"/>
                  </a:cubicBezTo>
                  <a:cubicBezTo>
                    <a:pt x="156" y="200"/>
                    <a:pt x="157" y="206"/>
                    <a:pt x="160" y="211"/>
                  </a:cubicBezTo>
                  <a:cubicBezTo>
                    <a:pt x="163" y="217"/>
                    <a:pt x="166" y="223"/>
                    <a:pt x="174" y="223"/>
                  </a:cubicBezTo>
                  <a:cubicBezTo>
                    <a:pt x="179" y="223"/>
                    <a:pt x="180" y="219"/>
                    <a:pt x="182" y="215"/>
                  </a:cubicBezTo>
                  <a:cubicBezTo>
                    <a:pt x="184" y="208"/>
                    <a:pt x="184" y="201"/>
                    <a:pt x="176" y="196"/>
                  </a:cubicBezTo>
                  <a:cubicBezTo>
                    <a:pt x="173" y="194"/>
                    <a:pt x="168" y="191"/>
                    <a:pt x="165" y="188"/>
                  </a:cubicBezTo>
                  <a:cubicBezTo>
                    <a:pt x="156" y="181"/>
                    <a:pt x="154" y="173"/>
                    <a:pt x="164" y="165"/>
                  </a:cubicBezTo>
                  <a:cubicBezTo>
                    <a:pt x="176" y="158"/>
                    <a:pt x="178" y="144"/>
                    <a:pt x="185" y="134"/>
                  </a:cubicBezTo>
                  <a:cubicBezTo>
                    <a:pt x="202" y="124"/>
                    <a:pt x="219" y="116"/>
                    <a:pt x="238" y="112"/>
                  </a:cubicBezTo>
                  <a:cubicBezTo>
                    <a:pt x="248" y="111"/>
                    <a:pt x="254" y="106"/>
                    <a:pt x="260" y="98"/>
                  </a:cubicBezTo>
                  <a:cubicBezTo>
                    <a:pt x="272" y="82"/>
                    <a:pt x="281" y="62"/>
                    <a:pt x="304" y="57"/>
                  </a:cubicBezTo>
                  <a:cubicBezTo>
                    <a:pt x="313" y="55"/>
                    <a:pt x="314" y="42"/>
                    <a:pt x="323" y="38"/>
                  </a:cubicBezTo>
                  <a:cubicBezTo>
                    <a:pt x="331" y="34"/>
                    <a:pt x="339" y="28"/>
                    <a:pt x="344" y="21"/>
                  </a:cubicBezTo>
                  <a:cubicBezTo>
                    <a:pt x="357" y="2"/>
                    <a:pt x="375" y="0"/>
                    <a:pt x="395" y="5"/>
                  </a:cubicBezTo>
                  <a:cubicBezTo>
                    <a:pt x="398" y="11"/>
                    <a:pt x="404" y="12"/>
                    <a:pt x="411" y="12"/>
                  </a:cubicBezTo>
                  <a:cubicBezTo>
                    <a:pt x="415" y="19"/>
                    <a:pt x="417" y="27"/>
                    <a:pt x="420" y="35"/>
                  </a:cubicBezTo>
                  <a:cubicBezTo>
                    <a:pt x="422" y="45"/>
                    <a:pt x="427" y="37"/>
                    <a:pt x="430" y="36"/>
                  </a:cubicBezTo>
                  <a:cubicBezTo>
                    <a:pt x="441" y="33"/>
                    <a:pt x="450" y="33"/>
                    <a:pt x="451" y="48"/>
                  </a:cubicBezTo>
                  <a:close/>
                </a:path>
              </a:pathLst>
            </a:custGeom>
            <a:solidFill>
              <a:srgbClr val="E8AA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D1473017-2E95-3E7B-F8DD-360C9D869A21}"/>
                </a:ext>
              </a:extLst>
            </p:cNvPr>
            <p:cNvSpPr/>
            <p:nvPr/>
          </p:nvSpPr>
          <p:spPr bwMode="auto">
            <a:xfrm>
              <a:off x="6223000" y="1590675"/>
              <a:ext cx="1406525" cy="1352550"/>
            </a:xfrm>
            <a:custGeom>
              <a:avLst/>
              <a:gdLst>
                <a:gd name="T0" fmla="*/ 221 w 373"/>
                <a:gd name="T1" fmla="*/ 17 h 358"/>
                <a:gd name="T2" fmla="*/ 236 w 373"/>
                <a:gd name="T3" fmla="*/ 27 h 358"/>
                <a:gd name="T4" fmla="*/ 258 w 373"/>
                <a:gd name="T5" fmla="*/ 41 h 358"/>
                <a:gd name="T6" fmla="*/ 250 w 373"/>
                <a:gd name="T7" fmla="*/ 69 h 358"/>
                <a:gd name="T8" fmla="*/ 246 w 373"/>
                <a:gd name="T9" fmla="*/ 88 h 358"/>
                <a:gd name="T10" fmla="*/ 268 w 373"/>
                <a:gd name="T11" fmla="*/ 97 h 358"/>
                <a:gd name="T12" fmla="*/ 291 w 373"/>
                <a:gd name="T13" fmla="*/ 110 h 358"/>
                <a:gd name="T14" fmla="*/ 289 w 373"/>
                <a:gd name="T15" fmla="*/ 151 h 358"/>
                <a:gd name="T16" fmla="*/ 283 w 373"/>
                <a:gd name="T17" fmla="*/ 166 h 358"/>
                <a:gd name="T18" fmla="*/ 300 w 373"/>
                <a:gd name="T19" fmla="*/ 159 h 358"/>
                <a:gd name="T20" fmla="*/ 332 w 373"/>
                <a:gd name="T21" fmla="*/ 155 h 358"/>
                <a:gd name="T22" fmla="*/ 349 w 373"/>
                <a:gd name="T23" fmla="*/ 150 h 358"/>
                <a:gd name="T24" fmla="*/ 362 w 373"/>
                <a:gd name="T25" fmla="*/ 147 h 358"/>
                <a:gd name="T26" fmla="*/ 371 w 373"/>
                <a:gd name="T27" fmla="*/ 178 h 358"/>
                <a:gd name="T28" fmla="*/ 353 w 373"/>
                <a:gd name="T29" fmla="*/ 199 h 358"/>
                <a:gd name="T30" fmla="*/ 349 w 373"/>
                <a:gd name="T31" fmla="*/ 198 h 358"/>
                <a:gd name="T32" fmla="*/ 296 w 373"/>
                <a:gd name="T33" fmla="*/ 207 h 358"/>
                <a:gd name="T34" fmla="*/ 290 w 373"/>
                <a:gd name="T35" fmla="*/ 212 h 358"/>
                <a:gd name="T36" fmla="*/ 237 w 373"/>
                <a:gd name="T37" fmla="*/ 226 h 358"/>
                <a:gd name="T38" fmla="*/ 218 w 373"/>
                <a:gd name="T39" fmla="*/ 202 h 358"/>
                <a:gd name="T40" fmla="*/ 219 w 373"/>
                <a:gd name="T41" fmla="*/ 193 h 358"/>
                <a:gd name="T42" fmla="*/ 179 w 373"/>
                <a:gd name="T43" fmla="*/ 183 h 358"/>
                <a:gd name="T44" fmla="*/ 170 w 373"/>
                <a:gd name="T45" fmla="*/ 188 h 358"/>
                <a:gd name="T46" fmla="*/ 161 w 373"/>
                <a:gd name="T47" fmla="*/ 226 h 358"/>
                <a:gd name="T48" fmla="*/ 159 w 373"/>
                <a:gd name="T49" fmla="*/ 235 h 358"/>
                <a:gd name="T50" fmla="*/ 154 w 373"/>
                <a:gd name="T51" fmla="*/ 294 h 358"/>
                <a:gd name="T52" fmla="*/ 165 w 373"/>
                <a:gd name="T53" fmla="*/ 313 h 358"/>
                <a:gd name="T54" fmla="*/ 188 w 373"/>
                <a:gd name="T55" fmla="*/ 345 h 358"/>
                <a:gd name="T56" fmla="*/ 177 w 373"/>
                <a:gd name="T57" fmla="*/ 355 h 358"/>
                <a:gd name="T58" fmla="*/ 146 w 373"/>
                <a:gd name="T59" fmla="*/ 347 h 358"/>
                <a:gd name="T60" fmla="*/ 138 w 373"/>
                <a:gd name="T61" fmla="*/ 319 h 358"/>
                <a:gd name="T62" fmla="*/ 135 w 373"/>
                <a:gd name="T63" fmla="*/ 294 h 358"/>
                <a:gd name="T64" fmla="*/ 123 w 373"/>
                <a:gd name="T65" fmla="*/ 242 h 358"/>
                <a:gd name="T66" fmla="*/ 122 w 373"/>
                <a:gd name="T67" fmla="*/ 261 h 358"/>
                <a:gd name="T68" fmla="*/ 98 w 373"/>
                <a:gd name="T69" fmla="*/ 296 h 358"/>
                <a:gd name="T70" fmla="*/ 71 w 373"/>
                <a:gd name="T71" fmla="*/ 301 h 358"/>
                <a:gd name="T72" fmla="*/ 38 w 373"/>
                <a:gd name="T73" fmla="*/ 288 h 358"/>
                <a:gd name="T74" fmla="*/ 21 w 373"/>
                <a:gd name="T75" fmla="*/ 274 h 358"/>
                <a:gd name="T76" fmla="*/ 9 w 373"/>
                <a:gd name="T77" fmla="*/ 233 h 358"/>
                <a:gd name="T78" fmla="*/ 13 w 373"/>
                <a:gd name="T79" fmla="*/ 217 h 358"/>
                <a:gd name="T80" fmla="*/ 37 w 373"/>
                <a:gd name="T81" fmla="*/ 201 h 358"/>
                <a:gd name="T82" fmla="*/ 52 w 373"/>
                <a:gd name="T83" fmla="*/ 196 h 358"/>
                <a:gd name="T84" fmla="*/ 44 w 373"/>
                <a:gd name="T85" fmla="*/ 184 h 358"/>
                <a:gd name="T86" fmla="*/ 45 w 373"/>
                <a:gd name="T87" fmla="*/ 143 h 358"/>
                <a:gd name="T88" fmla="*/ 78 w 373"/>
                <a:gd name="T89" fmla="*/ 92 h 358"/>
                <a:gd name="T90" fmla="*/ 131 w 373"/>
                <a:gd name="T91" fmla="*/ 32 h 358"/>
                <a:gd name="T92" fmla="*/ 152 w 373"/>
                <a:gd name="T93" fmla="*/ 10 h 358"/>
                <a:gd name="T94" fmla="*/ 179 w 373"/>
                <a:gd name="T95" fmla="*/ 2 h 358"/>
                <a:gd name="T96" fmla="*/ 194 w 373"/>
                <a:gd name="T97" fmla="*/ 11 h 358"/>
                <a:gd name="T98" fmla="*/ 215 w 373"/>
                <a:gd name="T99" fmla="*/ 18 h 358"/>
                <a:gd name="T100" fmla="*/ 221 w 373"/>
                <a:gd name="T101" fmla="*/ 17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3" h="358">
                  <a:moveTo>
                    <a:pt x="221" y="17"/>
                  </a:moveTo>
                  <a:cubicBezTo>
                    <a:pt x="225" y="21"/>
                    <a:pt x="228" y="29"/>
                    <a:pt x="236" y="27"/>
                  </a:cubicBezTo>
                  <a:cubicBezTo>
                    <a:pt x="249" y="24"/>
                    <a:pt x="254" y="33"/>
                    <a:pt x="258" y="41"/>
                  </a:cubicBezTo>
                  <a:cubicBezTo>
                    <a:pt x="263" y="52"/>
                    <a:pt x="260" y="62"/>
                    <a:pt x="250" y="69"/>
                  </a:cubicBezTo>
                  <a:cubicBezTo>
                    <a:pt x="243" y="74"/>
                    <a:pt x="239" y="80"/>
                    <a:pt x="246" y="88"/>
                  </a:cubicBezTo>
                  <a:cubicBezTo>
                    <a:pt x="253" y="91"/>
                    <a:pt x="259" y="98"/>
                    <a:pt x="268" y="97"/>
                  </a:cubicBezTo>
                  <a:cubicBezTo>
                    <a:pt x="279" y="96"/>
                    <a:pt x="288" y="99"/>
                    <a:pt x="291" y="110"/>
                  </a:cubicBezTo>
                  <a:cubicBezTo>
                    <a:pt x="296" y="124"/>
                    <a:pt x="298" y="138"/>
                    <a:pt x="289" y="151"/>
                  </a:cubicBezTo>
                  <a:cubicBezTo>
                    <a:pt x="285" y="155"/>
                    <a:pt x="275" y="158"/>
                    <a:pt x="283" y="166"/>
                  </a:cubicBezTo>
                  <a:cubicBezTo>
                    <a:pt x="291" y="174"/>
                    <a:pt x="296" y="165"/>
                    <a:pt x="300" y="159"/>
                  </a:cubicBezTo>
                  <a:cubicBezTo>
                    <a:pt x="309" y="146"/>
                    <a:pt x="319" y="141"/>
                    <a:pt x="332" y="155"/>
                  </a:cubicBezTo>
                  <a:cubicBezTo>
                    <a:pt x="339" y="162"/>
                    <a:pt x="346" y="162"/>
                    <a:pt x="349" y="150"/>
                  </a:cubicBezTo>
                  <a:cubicBezTo>
                    <a:pt x="351" y="143"/>
                    <a:pt x="354" y="132"/>
                    <a:pt x="362" y="147"/>
                  </a:cubicBezTo>
                  <a:cubicBezTo>
                    <a:pt x="358" y="159"/>
                    <a:pt x="373" y="166"/>
                    <a:pt x="371" y="178"/>
                  </a:cubicBezTo>
                  <a:cubicBezTo>
                    <a:pt x="364" y="184"/>
                    <a:pt x="365" y="198"/>
                    <a:pt x="353" y="199"/>
                  </a:cubicBezTo>
                  <a:cubicBezTo>
                    <a:pt x="351" y="199"/>
                    <a:pt x="350" y="199"/>
                    <a:pt x="349" y="198"/>
                  </a:cubicBezTo>
                  <a:cubicBezTo>
                    <a:pt x="319" y="183"/>
                    <a:pt x="318" y="183"/>
                    <a:pt x="296" y="207"/>
                  </a:cubicBezTo>
                  <a:cubicBezTo>
                    <a:pt x="294" y="209"/>
                    <a:pt x="292" y="213"/>
                    <a:pt x="290" y="212"/>
                  </a:cubicBezTo>
                  <a:cubicBezTo>
                    <a:pt x="269" y="205"/>
                    <a:pt x="256" y="225"/>
                    <a:pt x="237" y="226"/>
                  </a:cubicBezTo>
                  <a:cubicBezTo>
                    <a:pt x="215" y="228"/>
                    <a:pt x="211" y="224"/>
                    <a:pt x="218" y="202"/>
                  </a:cubicBezTo>
                  <a:cubicBezTo>
                    <a:pt x="219" y="200"/>
                    <a:pt x="220" y="197"/>
                    <a:pt x="219" y="193"/>
                  </a:cubicBezTo>
                  <a:cubicBezTo>
                    <a:pt x="205" y="192"/>
                    <a:pt x="190" y="197"/>
                    <a:pt x="179" y="183"/>
                  </a:cubicBezTo>
                  <a:cubicBezTo>
                    <a:pt x="175" y="178"/>
                    <a:pt x="169" y="183"/>
                    <a:pt x="170" y="188"/>
                  </a:cubicBezTo>
                  <a:cubicBezTo>
                    <a:pt x="174" y="203"/>
                    <a:pt x="168" y="214"/>
                    <a:pt x="161" y="226"/>
                  </a:cubicBezTo>
                  <a:cubicBezTo>
                    <a:pt x="159" y="229"/>
                    <a:pt x="159" y="232"/>
                    <a:pt x="159" y="235"/>
                  </a:cubicBezTo>
                  <a:cubicBezTo>
                    <a:pt x="163" y="255"/>
                    <a:pt x="163" y="275"/>
                    <a:pt x="154" y="294"/>
                  </a:cubicBezTo>
                  <a:cubicBezTo>
                    <a:pt x="150" y="304"/>
                    <a:pt x="156" y="312"/>
                    <a:pt x="165" y="313"/>
                  </a:cubicBezTo>
                  <a:cubicBezTo>
                    <a:pt x="185" y="316"/>
                    <a:pt x="185" y="331"/>
                    <a:pt x="188" y="345"/>
                  </a:cubicBezTo>
                  <a:cubicBezTo>
                    <a:pt x="186" y="350"/>
                    <a:pt x="182" y="353"/>
                    <a:pt x="177" y="355"/>
                  </a:cubicBezTo>
                  <a:cubicBezTo>
                    <a:pt x="165" y="358"/>
                    <a:pt x="154" y="356"/>
                    <a:pt x="146" y="347"/>
                  </a:cubicBezTo>
                  <a:cubicBezTo>
                    <a:pt x="144" y="337"/>
                    <a:pt x="145" y="327"/>
                    <a:pt x="138" y="319"/>
                  </a:cubicBezTo>
                  <a:cubicBezTo>
                    <a:pt x="132" y="312"/>
                    <a:pt x="133" y="303"/>
                    <a:pt x="135" y="294"/>
                  </a:cubicBezTo>
                  <a:cubicBezTo>
                    <a:pt x="138" y="276"/>
                    <a:pt x="129" y="260"/>
                    <a:pt x="123" y="242"/>
                  </a:cubicBezTo>
                  <a:cubicBezTo>
                    <a:pt x="115" y="251"/>
                    <a:pt x="120" y="256"/>
                    <a:pt x="122" y="261"/>
                  </a:cubicBezTo>
                  <a:cubicBezTo>
                    <a:pt x="127" y="279"/>
                    <a:pt x="117" y="294"/>
                    <a:pt x="98" y="296"/>
                  </a:cubicBezTo>
                  <a:cubicBezTo>
                    <a:pt x="89" y="297"/>
                    <a:pt x="80" y="297"/>
                    <a:pt x="71" y="301"/>
                  </a:cubicBezTo>
                  <a:cubicBezTo>
                    <a:pt x="56" y="308"/>
                    <a:pt x="48" y="294"/>
                    <a:pt x="38" y="288"/>
                  </a:cubicBezTo>
                  <a:cubicBezTo>
                    <a:pt x="33" y="283"/>
                    <a:pt x="26" y="279"/>
                    <a:pt x="21" y="274"/>
                  </a:cubicBezTo>
                  <a:cubicBezTo>
                    <a:pt x="2" y="260"/>
                    <a:pt x="0" y="255"/>
                    <a:pt x="9" y="233"/>
                  </a:cubicBezTo>
                  <a:cubicBezTo>
                    <a:pt x="11" y="228"/>
                    <a:pt x="12" y="222"/>
                    <a:pt x="13" y="217"/>
                  </a:cubicBezTo>
                  <a:cubicBezTo>
                    <a:pt x="16" y="204"/>
                    <a:pt x="23" y="197"/>
                    <a:pt x="37" y="201"/>
                  </a:cubicBezTo>
                  <a:cubicBezTo>
                    <a:pt x="44" y="203"/>
                    <a:pt x="50" y="203"/>
                    <a:pt x="52" y="196"/>
                  </a:cubicBezTo>
                  <a:cubicBezTo>
                    <a:pt x="55" y="189"/>
                    <a:pt x="48" y="187"/>
                    <a:pt x="44" y="184"/>
                  </a:cubicBezTo>
                  <a:cubicBezTo>
                    <a:pt x="19" y="168"/>
                    <a:pt x="20" y="160"/>
                    <a:pt x="45" y="143"/>
                  </a:cubicBezTo>
                  <a:cubicBezTo>
                    <a:pt x="63" y="131"/>
                    <a:pt x="68" y="110"/>
                    <a:pt x="78" y="92"/>
                  </a:cubicBezTo>
                  <a:cubicBezTo>
                    <a:pt x="92" y="68"/>
                    <a:pt x="110" y="49"/>
                    <a:pt x="131" y="32"/>
                  </a:cubicBezTo>
                  <a:cubicBezTo>
                    <a:pt x="139" y="25"/>
                    <a:pt x="145" y="17"/>
                    <a:pt x="152" y="10"/>
                  </a:cubicBezTo>
                  <a:cubicBezTo>
                    <a:pt x="160" y="3"/>
                    <a:pt x="170" y="3"/>
                    <a:pt x="179" y="2"/>
                  </a:cubicBezTo>
                  <a:cubicBezTo>
                    <a:pt x="187" y="0"/>
                    <a:pt x="194" y="3"/>
                    <a:pt x="194" y="11"/>
                  </a:cubicBezTo>
                  <a:cubicBezTo>
                    <a:pt x="196" y="32"/>
                    <a:pt x="206" y="24"/>
                    <a:pt x="215" y="18"/>
                  </a:cubicBezTo>
                  <a:cubicBezTo>
                    <a:pt x="217" y="17"/>
                    <a:pt x="219" y="16"/>
                    <a:pt x="221" y="17"/>
                  </a:cubicBezTo>
                  <a:close/>
                </a:path>
              </a:pathLst>
            </a:custGeom>
            <a:solidFill>
              <a:srgbClr val="C44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CFC655A7-DEDC-8CD4-422B-7CC1D7A9A551}"/>
                </a:ext>
              </a:extLst>
            </p:cNvPr>
            <p:cNvSpPr/>
            <p:nvPr/>
          </p:nvSpPr>
          <p:spPr bwMode="auto">
            <a:xfrm>
              <a:off x="5443538" y="858838"/>
              <a:ext cx="1730375" cy="2030413"/>
            </a:xfrm>
            <a:custGeom>
              <a:avLst/>
              <a:gdLst>
                <a:gd name="T0" fmla="*/ 445 w 459"/>
                <a:gd name="T1" fmla="*/ 134 h 538"/>
                <a:gd name="T2" fmla="*/ 453 w 459"/>
                <a:gd name="T3" fmla="*/ 138 h 538"/>
                <a:gd name="T4" fmla="*/ 458 w 459"/>
                <a:gd name="T5" fmla="*/ 144 h 538"/>
                <a:gd name="T6" fmla="*/ 441 w 459"/>
                <a:gd name="T7" fmla="*/ 194 h 538"/>
                <a:gd name="T8" fmla="*/ 437 w 459"/>
                <a:gd name="T9" fmla="*/ 194 h 538"/>
                <a:gd name="T10" fmla="*/ 393 w 459"/>
                <a:gd name="T11" fmla="*/ 184 h 538"/>
                <a:gd name="T12" fmla="*/ 376 w 459"/>
                <a:gd name="T13" fmla="*/ 194 h 538"/>
                <a:gd name="T14" fmla="*/ 350 w 459"/>
                <a:gd name="T15" fmla="*/ 202 h 538"/>
                <a:gd name="T16" fmla="*/ 283 w 459"/>
                <a:gd name="T17" fmla="*/ 240 h 538"/>
                <a:gd name="T18" fmla="*/ 248 w 459"/>
                <a:gd name="T19" fmla="*/ 254 h 538"/>
                <a:gd name="T20" fmla="*/ 236 w 459"/>
                <a:gd name="T21" fmla="*/ 272 h 538"/>
                <a:gd name="T22" fmla="*/ 227 w 459"/>
                <a:gd name="T23" fmla="*/ 333 h 538"/>
                <a:gd name="T24" fmla="*/ 220 w 459"/>
                <a:gd name="T25" fmla="*/ 345 h 538"/>
                <a:gd name="T26" fmla="*/ 195 w 459"/>
                <a:gd name="T27" fmla="*/ 393 h 538"/>
                <a:gd name="T28" fmla="*/ 165 w 459"/>
                <a:gd name="T29" fmla="*/ 450 h 538"/>
                <a:gd name="T30" fmla="*/ 164 w 459"/>
                <a:gd name="T31" fmla="*/ 502 h 538"/>
                <a:gd name="T32" fmla="*/ 170 w 459"/>
                <a:gd name="T33" fmla="*/ 534 h 538"/>
                <a:gd name="T34" fmla="*/ 154 w 459"/>
                <a:gd name="T35" fmla="*/ 533 h 538"/>
                <a:gd name="T36" fmla="*/ 137 w 459"/>
                <a:gd name="T37" fmla="*/ 439 h 538"/>
                <a:gd name="T38" fmla="*/ 175 w 459"/>
                <a:gd name="T39" fmla="*/ 363 h 538"/>
                <a:gd name="T40" fmla="*/ 197 w 459"/>
                <a:gd name="T41" fmla="*/ 321 h 538"/>
                <a:gd name="T42" fmla="*/ 200 w 459"/>
                <a:gd name="T43" fmla="*/ 275 h 538"/>
                <a:gd name="T44" fmla="*/ 111 w 459"/>
                <a:gd name="T45" fmla="*/ 180 h 538"/>
                <a:gd name="T46" fmla="*/ 73 w 459"/>
                <a:gd name="T47" fmla="*/ 132 h 538"/>
                <a:gd name="T48" fmla="*/ 70 w 459"/>
                <a:gd name="T49" fmla="*/ 127 h 538"/>
                <a:gd name="T50" fmla="*/ 66 w 459"/>
                <a:gd name="T51" fmla="*/ 77 h 538"/>
                <a:gd name="T52" fmla="*/ 67 w 459"/>
                <a:gd name="T53" fmla="*/ 62 h 538"/>
                <a:gd name="T54" fmla="*/ 51 w 459"/>
                <a:gd name="T55" fmla="*/ 60 h 538"/>
                <a:gd name="T56" fmla="*/ 9 w 459"/>
                <a:gd name="T57" fmla="*/ 71 h 538"/>
                <a:gd name="T58" fmla="*/ 1 w 459"/>
                <a:gd name="T59" fmla="*/ 68 h 538"/>
                <a:gd name="T60" fmla="*/ 5 w 459"/>
                <a:gd name="T61" fmla="*/ 62 h 538"/>
                <a:gd name="T62" fmla="*/ 5 w 459"/>
                <a:gd name="T63" fmla="*/ 51 h 538"/>
                <a:gd name="T64" fmla="*/ 28 w 459"/>
                <a:gd name="T65" fmla="*/ 30 h 538"/>
                <a:gd name="T66" fmla="*/ 63 w 459"/>
                <a:gd name="T67" fmla="*/ 5 h 538"/>
                <a:gd name="T68" fmla="*/ 85 w 459"/>
                <a:gd name="T69" fmla="*/ 15 h 538"/>
                <a:gd name="T70" fmla="*/ 106 w 459"/>
                <a:gd name="T71" fmla="*/ 53 h 538"/>
                <a:gd name="T72" fmla="*/ 107 w 459"/>
                <a:gd name="T73" fmla="*/ 58 h 538"/>
                <a:gd name="T74" fmla="*/ 97 w 459"/>
                <a:gd name="T75" fmla="*/ 83 h 538"/>
                <a:gd name="T76" fmla="*/ 93 w 459"/>
                <a:gd name="T77" fmla="*/ 98 h 538"/>
                <a:gd name="T78" fmla="*/ 96 w 459"/>
                <a:gd name="T79" fmla="*/ 127 h 538"/>
                <a:gd name="T80" fmla="*/ 126 w 459"/>
                <a:gd name="T81" fmla="*/ 163 h 538"/>
                <a:gd name="T82" fmla="*/ 162 w 459"/>
                <a:gd name="T83" fmla="*/ 190 h 538"/>
                <a:gd name="T84" fmla="*/ 192 w 459"/>
                <a:gd name="T85" fmla="*/ 197 h 538"/>
                <a:gd name="T86" fmla="*/ 196 w 459"/>
                <a:gd name="T87" fmla="*/ 168 h 538"/>
                <a:gd name="T88" fmla="*/ 156 w 459"/>
                <a:gd name="T89" fmla="*/ 138 h 538"/>
                <a:gd name="T90" fmla="*/ 122 w 459"/>
                <a:gd name="T91" fmla="*/ 134 h 538"/>
                <a:gd name="T92" fmla="*/ 110 w 459"/>
                <a:gd name="T93" fmla="*/ 123 h 538"/>
                <a:gd name="T94" fmla="*/ 118 w 459"/>
                <a:gd name="T95" fmla="*/ 109 h 538"/>
                <a:gd name="T96" fmla="*/ 120 w 459"/>
                <a:gd name="T97" fmla="*/ 104 h 538"/>
                <a:gd name="T98" fmla="*/ 116 w 459"/>
                <a:gd name="T99" fmla="*/ 91 h 538"/>
                <a:gd name="T100" fmla="*/ 157 w 459"/>
                <a:gd name="T101" fmla="*/ 105 h 538"/>
                <a:gd name="T102" fmla="*/ 178 w 459"/>
                <a:gd name="T103" fmla="*/ 101 h 538"/>
                <a:gd name="T104" fmla="*/ 192 w 459"/>
                <a:gd name="T105" fmla="*/ 90 h 538"/>
                <a:gd name="T106" fmla="*/ 270 w 459"/>
                <a:gd name="T107" fmla="*/ 55 h 538"/>
                <a:gd name="T108" fmla="*/ 301 w 459"/>
                <a:gd name="T109" fmla="*/ 51 h 538"/>
                <a:gd name="T110" fmla="*/ 321 w 459"/>
                <a:gd name="T111" fmla="*/ 56 h 538"/>
                <a:gd name="T112" fmla="*/ 315 w 459"/>
                <a:gd name="T113" fmla="*/ 59 h 538"/>
                <a:gd name="T114" fmla="*/ 323 w 459"/>
                <a:gd name="T115" fmla="*/ 60 h 538"/>
                <a:gd name="T116" fmla="*/ 349 w 459"/>
                <a:gd name="T117" fmla="*/ 88 h 538"/>
                <a:gd name="T118" fmla="*/ 360 w 459"/>
                <a:gd name="T119" fmla="*/ 105 h 538"/>
                <a:gd name="T120" fmla="*/ 375 w 459"/>
                <a:gd name="T121" fmla="*/ 127 h 538"/>
                <a:gd name="T122" fmla="*/ 402 w 459"/>
                <a:gd name="T123" fmla="*/ 137 h 538"/>
                <a:gd name="T124" fmla="*/ 445 w 459"/>
                <a:gd name="T125" fmla="*/ 134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9" h="538">
                  <a:moveTo>
                    <a:pt x="445" y="134"/>
                  </a:moveTo>
                  <a:cubicBezTo>
                    <a:pt x="448" y="136"/>
                    <a:pt x="450" y="137"/>
                    <a:pt x="453" y="138"/>
                  </a:cubicBezTo>
                  <a:cubicBezTo>
                    <a:pt x="455" y="140"/>
                    <a:pt x="459" y="142"/>
                    <a:pt x="458" y="144"/>
                  </a:cubicBezTo>
                  <a:cubicBezTo>
                    <a:pt x="455" y="162"/>
                    <a:pt x="456" y="181"/>
                    <a:pt x="441" y="194"/>
                  </a:cubicBezTo>
                  <a:cubicBezTo>
                    <a:pt x="439" y="194"/>
                    <a:pt x="438" y="194"/>
                    <a:pt x="437" y="194"/>
                  </a:cubicBezTo>
                  <a:cubicBezTo>
                    <a:pt x="422" y="169"/>
                    <a:pt x="419" y="168"/>
                    <a:pt x="393" y="184"/>
                  </a:cubicBezTo>
                  <a:cubicBezTo>
                    <a:pt x="388" y="187"/>
                    <a:pt x="382" y="191"/>
                    <a:pt x="376" y="194"/>
                  </a:cubicBezTo>
                  <a:cubicBezTo>
                    <a:pt x="368" y="199"/>
                    <a:pt x="359" y="200"/>
                    <a:pt x="350" y="202"/>
                  </a:cubicBezTo>
                  <a:cubicBezTo>
                    <a:pt x="324" y="208"/>
                    <a:pt x="305" y="227"/>
                    <a:pt x="283" y="240"/>
                  </a:cubicBezTo>
                  <a:cubicBezTo>
                    <a:pt x="272" y="246"/>
                    <a:pt x="262" y="254"/>
                    <a:pt x="248" y="254"/>
                  </a:cubicBezTo>
                  <a:cubicBezTo>
                    <a:pt x="237" y="253"/>
                    <a:pt x="235" y="263"/>
                    <a:pt x="236" y="272"/>
                  </a:cubicBezTo>
                  <a:cubicBezTo>
                    <a:pt x="239" y="293"/>
                    <a:pt x="234" y="313"/>
                    <a:pt x="227" y="333"/>
                  </a:cubicBezTo>
                  <a:cubicBezTo>
                    <a:pt x="225" y="337"/>
                    <a:pt x="224" y="342"/>
                    <a:pt x="220" y="345"/>
                  </a:cubicBezTo>
                  <a:cubicBezTo>
                    <a:pt x="203" y="357"/>
                    <a:pt x="197" y="374"/>
                    <a:pt x="195" y="393"/>
                  </a:cubicBezTo>
                  <a:cubicBezTo>
                    <a:pt x="192" y="416"/>
                    <a:pt x="180" y="433"/>
                    <a:pt x="165" y="450"/>
                  </a:cubicBezTo>
                  <a:cubicBezTo>
                    <a:pt x="147" y="470"/>
                    <a:pt x="147" y="481"/>
                    <a:pt x="164" y="502"/>
                  </a:cubicBezTo>
                  <a:cubicBezTo>
                    <a:pt x="172" y="512"/>
                    <a:pt x="174" y="522"/>
                    <a:pt x="170" y="534"/>
                  </a:cubicBezTo>
                  <a:cubicBezTo>
                    <a:pt x="165" y="538"/>
                    <a:pt x="159" y="537"/>
                    <a:pt x="154" y="533"/>
                  </a:cubicBezTo>
                  <a:cubicBezTo>
                    <a:pt x="128" y="510"/>
                    <a:pt x="113" y="472"/>
                    <a:pt x="137" y="439"/>
                  </a:cubicBezTo>
                  <a:cubicBezTo>
                    <a:pt x="155" y="415"/>
                    <a:pt x="169" y="391"/>
                    <a:pt x="175" y="363"/>
                  </a:cubicBezTo>
                  <a:cubicBezTo>
                    <a:pt x="179" y="347"/>
                    <a:pt x="187" y="333"/>
                    <a:pt x="197" y="321"/>
                  </a:cubicBezTo>
                  <a:cubicBezTo>
                    <a:pt x="210" y="307"/>
                    <a:pt x="209" y="292"/>
                    <a:pt x="200" y="275"/>
                  </a:cubicBezTo>
                  <a:cubicBezTo>
                    <a:pt x="179" y="235"/>
                    <a:pt x="142" y="210"/>
                    <a:pt x="111" y="180"/>
                  </a:cubicBezTo>
                  <a:cubicBezTo>
                    <a:pt x="96" y="165"/>
                    <a:pt x="79" y="154"/>
                    <a:pt x="73" y="132"/>
                  </a:cubicBezTo>
                  <a:cubicBezTo>
                    <a:pt x="73" y="130"/>
                    <a:pt x="72" y="128"/>
                    <a:pt x="70" y="127"/>
                  </a:cubicBezTo>
                  <a:cubicBezTo>
                    <a:pt x="48" y="112"/>
                    <a:pt x="59" y="94"/>
                    <a:pt x="66" y="77"/>
                  </a:cubicBezTo>
                  <a:cubicBezTo>
                    <a:pt x="68" y="72"/>
                    <a:pt x="71" y="67"/>
                    <a:pt x="67" y="62"/>
                  </a:cubicBezTo>
                  <a:cubicBezTo>
                    <a:pt x="62" y="56"/>
                    <a:pt x="57" y="57"/>
                    <a:pt x="51" y="60"/>
                  </a:cubicBezTo>
                  <a:cubicBezTo>
                    <a:pt x="37" y="66"/>
                    <a:pt x="21" y="62"/>
                    <a:pt x="9" y="71"/>
                  </a:cubicBezTo>
                  <a:cubicBezTo>
                    <a:pt x="6" y="73"/>
                    <a:pt x="2" y="73"/>
                    <a:pt x="1" y="68"/>
                  </a:cubicBezTo>
                  <a:cubicBezTo>
                    <a:pt x="0" y="65"/>
                    <a:pt x="3" y="64"/>
                    <a:pt x="5" y="62"/>
                  </a:cubicBezTo>
                  <a:cubicBezTo>
                    <a:pt x="5" y="58"/>
                    <a:pt x="5" y="54"/>
                    <a:pt x="5" y="51"/>
                  </a:cubicBezTo>
                  <a:cubicBezTo>
                    <a:pt x="14" y="46"/>
                    <a:pt x="22" y="40"/>
                    <a:pt x="28" y="30"/>
                  </a:cubicBezTo>
                  <a:cubicBezTo>
                    <a:pt x="35" y="17"/>
                    <a:pt x="49" y="11"/>
                    <a:pt x="63" y="5"/>
                  </a:cubicBezTo>
                  <a:cubicBezTo>
                    <a:pt x="73" y="0"/>
                    <a:pt x="81" y="4"/>
                    <a:pt x="85" y="15"/>
                  </a:cubicBezTo>
                  <a:cubicBezTo>
                    <a:pt x="90" y="29"/>
                    <a:pt x="99" y="40"/>
                    <a:pt x="106" y="53"/>
                  </a:cubicBezTo>
                  <a:cubicBezTo>
                    <a:pt x="107" y="54"/>
                    <a:pt x="107" y="56"/>
                    <a:pt x="107" y="58"/>
                  </a:cubicBezTo>
                  <a:cubicBezTo>
                    <a:pt x="106" y="67"/>
                    <a:pt x="105" y="77"/>
                    <a:pt x="97" y="83"/>
                  </a:cubicBezTo>
                  <a:cubicBezTo>
                    <a:pt x="92" y="87"/>
                    <a:pt x="92" y="92"/>
                    <a:pt x="93" y="98"/>
                  </a:cubicBezTo>
                  <a:cubicBezTo>
                    <a:pt x="97" y="107"/>
                    <a:pt x="95" y="117"/>
                    <a:pt x="96" y="127"/>
                  </a:cubicBezTo>
                  <a:cubicBezTo>
                    <a:pt x="96" y="146"/>
                    <a:pt x="112" y="155"/>
                    <a:pt x="126" y="163"/>
                  </a:cubicBezTo>
                  <a:cubicBezTo>
                    <a:pt x="139" y="171"/>
                    <a:pt x="152" y="177"/>
                    <a:pt x="162" y="190"/>
                  </a:cubicBezTo>
                  <a:cubicBezTo>
                    <a:pt x="168" y="199"/>
                    <a:pt x="180" y="205"/>
                    <a:pt x="192" y="197"/>
                  </a:cubicBezTo>
                  <a:cubicBezTo>
                    <a:pt x="203" y="189"/>
                    <a:pt x="202" y="180"/>
                    <a:pt x="196" y="168"/>
                  </a:cubicBezTo>
                  <a:cubicBezTo>
                    <a:pt x="186" y="147"/>
                    <a:pt x="179" y="141"/>
                    <a:pt x="156" y="138"/>
                  </a:cubicBezTo>
                  <a:cubicBezTo>
                    <a:pt x="144" y="137"/>
                    <a:pt x="133" y="135"/>
                    <a:pt x="122" y="134"/>
                  </a:cubicBezTo>
                  <a:cubicBezTo>
                    <a:pt x="115" y="133"/>
                    <a:pt x="110" y="131"/>
                    <a:pt x="110" y="123"/>
                  </a:cubicBezTo>
                  <a:cubicBezTo>
                    <a:pt x="109" y="117"/>
                    <a:pt x="112" y="112"/>
                    <a:pt x="118" y="109"/>
                  </a:cubicBezTo>
                  <a:cubicBezTo>
                    <a:pt x="117" y="107"/>
                    <a:pt x="135" y="111"/>
                    <a:pt x="120" y="104"/>
                  </a:cubicBezTo>
                  <a:cubicBezTo>
                    <a:pt x="114" y="102"/>
                    <a:pt x="113" y="96"/>
                    <a:pt x="116" y="91"/>
                  </a:cubicBezTo>
                  <a:cubicBezTo>
                    <a:pt x="131" y="91"/>
                    <a:pt x="144" y="98"/>
                    <a:pt x="157" y="105"/>
                  </a:cubicBezTo>
                  <a:cubicBezTo>
                    <a:pt x="166" y="110"/>
                    <a:pt x="172" y="112"/>
                    <a:pt x="178" y="101"/>
                  </a:cubicBezTo>
                  <a:cubicBezTo>
                    <a:pt x="181" y="96"/>
                    <a:pt x="187" y="93"/>
                    <a:pt x="192" y="90"/>
                  </a:cubicBezTo>
                  <a:cubicBezTo>
                    <a:pt x="213" y="67"/>
                    <a:pt x="244" y="67"/>
                    <a:pt x="270" y="55"/>
                  </a:cubicBezTo>
                  <a:cubicBezTo>
                    <a:pt x="280" y="52"/>
                    <a:pt x="291" y="54"/>
                    <a:pt x="301" y="51"/>
                  </a:cubicBezTo>
                  <a:cubicBezTo>
                    <a:pt x="309" y="50"/>
                    <a:pt x="316" y="48"/>
                    <a:pt x="321" y="56"/>
                  </a:cubicBezTo>
                  <a:cubicBezTo>
                    <a:pt x="321" y="60"/>
                    <a:pt x="319" y="61"/>
                    <a:pt x="315" y="59"/>
                  </a:cubicBezTo>
                  <a:cubicBezTo>
                    <a:pt x="318" y="62"/>
                    <a:pt x="320" y="60"/>
                    <a:pt x="323" y="60"/>
                  </a:cubicBezTo>
                  <a:cubicBezTo>
                    <a:pt x="339" y="62"/>
                    <a:pt x="342" y="77"/>
                    <a:pt x="349" y="88"/>
                  </a:cubicBezTo>
                  <a:cubicBezTo>
                    <a:pt x="349" y="96"/>
                    <a:pt x="355" y="100"/>
                    <a:pt x="360" y="105"/>
                  </a:cubicBezTo>
                  <a:cubicBezTo>
                    <a:pt x="366" y="111"/>
                    <a:pt x="374" y="114"/>
                    <a:pt x="375" y="127"/>
                  </a:cubicBezTo>
                  <a:cubicBezTo>
                    <a:pt x="375" y="141"/>
                    <a:pt x="391" y="140"/>
                    <a:pt x="402" y="137"/>
                  </a:cubicBezTo>
                  <a:cubicBezTo>
                    <a:pt x="416" y="133"/>
                    <a:pt x="430" y="133"/>
                    <a:pt x="445" y="134"/>
                  </a:cubicBezTo>
                  <a:close/>
                </a:path>
              </a:pathLst>
            </a:custGeom>
            <a:solidFill>
              <a:srgbClr val="DD8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369C023C-11EF-1352-DA0D-8512AF622CF2}"/>
                </a:ext>
              </a:extLst>
            </p:cNvPr>
            <p:cNvSpPr/>
            <p:nvPr/>
          </p:nvSpPr>
          <p:spPr bwMode="auto">
            <a:xfrm>
              <a:off x="1836738" y="1417638"/>
              <a:ext cx="2260600" cy="1366838"/>
            </a:xfrm>
            <a:custGeom>
              <a:avLst/>
              <a:gdLst>
                <a:gd name="T0" fmla="*/ 598 w 600"/>
                <a:gd name="T1" fmla="*/ 35 h 362"/>
                <a:gd name="T2" fmla="*/ 578 w 600"/>
                <a:gd name="T3" fmla="*/ 66 h 362"/>
                <a:gd name="T4" fmla="*/ 502 w 600"/>
                <a:gd name="T5" fmla="*/ 82 h 362"/>
                <a:gd name="T6" fmla="*/ 502 w 600"/>
                <a:gd name="T7" fmla="*/ 82 h 362"/>
                <a:gd name="T8" fmla="*/ 480 w 600"/>
                <a:gd name="T9" fmla="*/ 91 h 362"/>
                <a:gd name="T10" fmla="*/ 460 w 600"/>
                <a:gd name="T11" fmla="*/ 74 h 362"/>
                <a:gd name="T12" fmla="*/ 448 w 600"/>
                <a:gd name="T13" fmla="*/ 67 h 362"/>
                <a:gd name="T14" fmla="*/ 421 w 600"/>
                <a:gd name="T15" fmla="*/ 90 h 362"/>
                <a:gd name="T16" fmla="*/ 339 w 600"/>
                <a:gd name="T17" fmla="*/ 143 h 362"/>
                <a:gd name="T18" fmla="*/ 278 w 600"/>
                <a:gd name="T19" fmla="*/ 144 h 362"/>
                <a:gd name="T20" fmla="*/ 227 w 600"/>
                <a:gd name="T21" fmla="*/ 136 h 362"/>
                <a:gd name="T22" fmla="*/ 220 w 600"/>
                <a:gd name="T23" fmla="*/ 135 h 362"/>
                <a:gd name="T24" fmla="*/ 162 w 600"/>
                <a:gd name="T25" fmla="*/ 182 h 362"/>
                <a:gd name="T26" fmla="*/ 163 w 600"/>
                <a:gd name="T27" fmla="*/ 184 h 362"/>
                <a:gd name="T28" fmla="*/ 222 w 600"/>
                <a:gd name="T29" fmla="*/ 211 h 362"/>
                <a:gd name="T30" fmla="*/ 216 w 600"/>
                <a:gd name="T31" fmla="*/ 250 h 362"/>
                <a:gd name="T32" fmla="*/ 175 w 600"/>
                <a:gd name="T33" fmla="*/ 274 h 362"/>
                <a:gd name="T34" fmla="*/ 178 w 600"/>
                <a:gd name="T35" fmla="*/ 311 h 362"/>
                <a:gd name="T36" fmla="*/ 208 w 600"/>
                <a:gd name="T37" fmla="*/ 316 h 362"/>
                <a:gd name="T38" fmla="*/ 234 w 600"/>
                <a:gd name="T39" fmla="*/ 282 h 362"/>
                <a:gd name="T40" fmla="*/ 260 w 600"/>
                <a:gd name="T41" fmla="*/ 270 h 362"/>
                <a:gd name="T42" fmla="*/ 306 w 600"/>
                <a:gd name="T43" fmla="*/ 277 h 362"/>
                <a:gd name="T44" fmla="*/ 304 w 600"/>
                <a:gd name="T45" fmla="*/ 288 h 362"/>
                <a:gd name="T46" fmla="*/ 250 w 600"/>
                <a:gd name="T47" fmla="*/ 330 h 362"/>
                <a:gd name="T48" fmla="*/ 241 w 600"/>
                <a:gd name="T49" fmla="*/ 333 h 362"/>
                <a:gd name="T50" fmla="*/ 212 w 600"/>
                <a:gd name="T51" fmla="*/ 352 h 362"/>
                <a:gd name="T52" fmla="*/ 195 w 600"/>
                <a:gd name="T53" fmla="*/ 357 h 362"/>
                <a:gd name="T54" fmla="*/ 182 w 600"/>
                <a:gd name="T55" fmla="*/ 353 h 362"/>
                <a:gd name="T56" fmla="*/ 161 w 600"/>
                <a:gd name="T57" fmla="*/ 319 h 362"/>
                <a:gd name="T58" fmla="*/ 143 w 600"/>
                <a:gd name="T59" fmla="*/ 271 h 362"/>
                <a:gd name="T60" fmla="*/ 129 w 600"/>
                <a:gd name="T61" fmla="*/ 215 h 362"/>
                <a:gd name="T62" fmla="*/ 121 w 600"/>
                <a:gd name="T63" fmla="*/ 192 h 362"/>
                <a:gd name="T64" fmla="*/ 101 w 600"/>
                <a:gd name="T65" fmla="*/ 164 h 362"/>
                <a:gd name="T66" fmla="*/ 78 w 600"/>
                <a:gd name="T67" fmla="*/ 163 h 362"/>
                <a:gd name="T68" fmla="*/ 46 w 600"/>
                <a:gd name="T69" fmla="*/ 166 h 362"/>
                <a:gd name="T70" fmla="*/ 36 w 600"/>
                <a:gd name="T71" fmla="*/ 142 h 362"/>
                <a:gd name="T72" fmla="*/ 23 w 600"/>
                <a:gd name="T73" fmla="*/ 121 h 362"/>
                <a:gd name="T74" fmla="*/ 5 w 600"/>
                <a:gd name="T75" fmla="*/ 87 h 362"/>
                <a:gd name="T76" fmla="*/ 18 w 600"/>
                <a:gd name="T77" fmla="*/ 81 h 362"/>
                <a:gd name="T78" fmla="*/ 48 w 600"/>
                <a:gd name="T79" fmla="*/ 61 h 362"/>
                <a:gd name="T80" fmla="*/ 57 w 600"/>
                <a:gd name="T81" fmla="*/ 50 h 362"/>
                <a:gd name="T82" fmla="*/ 73 w 600"/>
                <a:gd name="T83" fmla="*/ 49 h 362"/>
                <a:gd name="T84" fmla="*/ 126 w 600"/>
                <a:gd name="T85" fmla="*/ 79 h 362"/>
                <a:gd name="T86" fmla="*/ 138 w 600"/>
                <a:gd name="T87" fmla="*/ 95 h 362"/>
                <a:gd name="T88" fmla="*/ 164 w 600"/>
                <a:gd name="T89" fmla="*/ 123 h 362"/>
                <a:gd name="T90" fmla="*/ 189 w 600"/>
                <a:gd name="T91" fmla="*/ 118 h 362"/>
                <a:gd name="T92" fmla="*/ 211 w 600"/>
                <a:gd name="T93" fmla="*/ 110 h 362"/>
                <a:gd name="T94" fmla="*/ 259 w 600"/>
                <a:gd name="T95" fmla="*/ 116 h 362"/>
                <a:gd name="T96" fmla="*/ 305 w 600"/>
                <a:gd name="T97" fmla="*/ 106 h 362"/>
                <a:gd name="T98" fmla="*/ 320 w 600"/>
                <a:gd name="T99" fmla="*/ 103 h 362"/>
                <a:gd name="T100" fmla="*/ 334 w 600"/>
                <a:gd name="T101" fmla="*/ 106 h 362"/>
                <a:gd name="T102" fmla="*/ 382 w 600"/>
                <a:gd name="T103" fmla="*/ 48 h 362"/>
                <a:gd name="T104" fmla="*/ 388 w 600"/>
                <a:gd name="T105" fmla="*/ 24 h 362"/>
                <a:gd name="T106" fmla="*/ 410 w 600"/>
                <a:gd name="T107" fmla="*/ 7 h 362"/>
                <a:gd name="T108" fmla="*/ 437 w 600"/>
                <a:gd name="T109" fmla="*/ 10 h 362"/>
                <a:gd name="T110" fmla="*/ 477 w 600"/>
                <a:gd name="T111" fmla="*/ 19 h 362"/>
                <a:gd name="T112" fmla="*/ 490 w 600"/>
                <a:gd name="T113" fmla="*/ 16 h 362"/>
                <a:gd name="T114" fmla="*/ 496 w 600"/>
                <a:gd name="T115" fmla="*/ 17 h 362"/>
                <a:gd name="T116" fmla="*/ 528 w 600"/>
                <a:gd name="T117" fmla="*/ 45 h 362"/>
                <a:gd name="T118" fmla="*/ 563 w 600"/>
                <a:gd name="T119" fmla="*/ 30 h 362"/>
                <a:gd name="T120" fmla="*/ 598 w 600"/>
                <a:gd name="T121" fmla="*/ 30 h 362"/>
                <a:gd name="T122" fmla="*/ 599 w 600"/>
                <a:gd name="T123" fmla="*/ 33 h 362"/>
                <a:gd name="T124" fmla="*/ 598 w 600"/>
                <a:gd name="T125" fmla="*/ 35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00" h="362">
                  <a:moveTo>
                    <a:pt x="598" y="35"/>
                  </a:moveTo>
                  <a:cubicBezTo>
                    <a:pt x="595" y="47"/>
                    <a:pt x="591" y="60"/>
                    <a:pt x="578" y="66"/>
                  </a:cubicBezTo>
                  <a:cubicBezTo>
                    <a:pt x="553" y="74"/>
                    <a:pt x="528" y="80"/>
                    <a:pt x="502" y="82"/>
                  </a:cubicBezTo>
                  <a:cubicBezTo>
                    <a:pt x="502" y="82"/>
                    <a:pt x="502" y="82"/>
                    <a:pt x="502" y="82"/>
                  </a:cubicBezTo>
                  <a:cubicBezTo>
                    <a:pt x="495" y="87"/>
                    <a:pt x="488" y="90"/>
                    <a:pt x="480" y="91"/>
                  </a:cubicBezTo>
                  <a:cubicBezTo>
                    <a:pt x="467" y="93"/>
                    <a:pt x="457" y="91"/>
                    <a:pt x="460" y="74"/>
                  </a:cubicBezTo>
                  <a:cubicBezTo>
                    <a:pt x="462" y="62"/>
                    <a:pt x="457" y="61"/>
                    <a:pt x="448" y="67"/>
                  </a:cubicBezTo>
                  <a:cubicBezTo>
                    <a:pt x="438" y="74"/>
                    <a:pt x="429" y="80"/>
                    <a:pt x="421" y="90"/>
                  </a:cubicBezTo>
                  <a:cubicBezTo>
                    <a:pt x="399" y="116"/>
                    <a:pt x="370" y="134"/>
                    <a:pt x="339" y="143"/>
                  </a:cubicBezTo>
                  <a:cubicBezTo>
                    <a:pt x="320" y="149"/>
                    <a:pt x="298" y="149"/>
                    <a:pt x="278" y="144"/>
                  </a:cubicBezTo>
                  <a:cubicBezTo>
                    <a:pt x="261" y="139"/>
                    <a:pt x="244" y="138"/>
                    <a:pt x="227" y="136"/>
                  </a:cubicBezTo>
                  <a:cubicBezTo>
                    <a:pt x="225" y="136"/>
                    <a:pt x="221" y="134"/>
                    <a:pt x="220" y="135"/>
                  </a:cubicBezTo>
                  <a:cubicBezTo>
                    <a:pt x="202" y="152"/>
                    <a:pt x="177" y="161"/>
                    <a:pt x="162" y="182"/>
                  </a:cubicBezTo>
                  <a:cubicBezTo>
                    <a:pt x="162" y="183"/>
                    <a:pt x="162" y="184"/>
                    <a:pt x="163" y="184"/>
                  </a:cubicBezTo>
                  <a:cubicBezTo>
                    <a:pt x="186" y="186"/>
                    <a:pt x="205" y="197"/>
                    <a:pt x="222" y="211"/>
                  </a:cubicBezTo>
                  <a:cubicBezTo>
                    <a:pt x="239" y="225"/>
                    <a:pt x="236" y="240"/>
                    <a:pt x="216" y="250"/>
                  </a:cubicBezTo>
                  <a:cubicBezTo>
                    <a:pt x="203" y="258"/>
                    <a:pt x="187" y="261"/>
                    <a:pt x="175" y="274"/>
                  </a:cubicBezTo>
                  <a:cubicBezTo>
                    <a:pt x="161" y="289"/>
                    <a:pt x="171" y="299"/>
                    <a:pt x="178" y="311"/>
                  </a:cubicBezTo>
                  <a:cubicBezTo>
                    <a:pt x="186" y="323"/>
                    <a:pt x="197" y="322"/>
                    <a:pt x="208" y="316"/>
                  </a:cubicBezTo>
                  <a:cubicBezTo>
                    <a:pt x="221" y="308"/>
                    <a:pt x="230" y="298"/>
                    <a:pt x="234" y="282"/>
                  </a:cubicBezTo>
                  <a:cubicBezTo>
                    <a:pt x="237" y="269"/>
                    <a:pt x="249" y="262"/>
                    <a:pt x="260" y="270"/>
                  </a:cubicBezTo>
                  <a:cubicBezTo>
                    <a:pt x="275" y="280"/>
                    <a:pt x="289" y="281"/>
                    <a:pt x="306" y="277"/>
                  </a:cubicBezTo>
                  <a:cubicBezTo>
                    <a:pt x="309" y="281"/>
                    <a:pt x="307" y="284"/>
                    <a:pt x="304" y="288"/>
                  </a:cubicBezTo>
                  <a:cubicBezTo>
                    <a:pt x="286" y="301"/>
                    <a:pt x="264" y="310"/>
                    <a:pt x="250" y="330"/>
                  </a:cubicBezTo>
                  <a:cubicBezTo>
                    <a:pt x="248" y="332"/>
                    <a:pt x="244" y="334"/>
                    <a:pt x="241" y="333"/>
                  </a:cubicBezTo>
                  <a:cubicBezTo>
                    <a:pt x="226" y="331"/>
                    <a:pt x="216" y="336"/>
                    <a:pt x="212" y="352"/>
                  </a:cubicBezTo>
                  <a:cubicBezTo>
                    <a:pt x="211" y="360"/>
                    <a:pt x="203" y="362"/>
                    <a:pt x="195" y="357"/>
                  </a:cubicBezTo>
                  <a:cubicBezTo>
                    <a:pt x="191" y="355"/>
                    <a:pt x="188" y="351"/>
                    <a:pt x="182" y="353"/>
                  </a:cubicBezTo>
                  <a:cubicBezTo>
                    <a:pt x="168" y="346"/>
                    <a:pt x="165" y="332"/>
                    <a:pt x="161" y="319"/>
                  </a:cubicBezTo>
                  <a:cubicBezTo>
                    <a:pt x="150" y="305"/>
                    <a:pt x="141" y="291"/>
                    <a:pt x="143" y="271"/>
                  </a:cubicBezTo>
                  <a:cubicBezTo>
                    <a:pt x="146" y="252"/>
                    <a:pt x="140" y="232"/>
                    <a:pt x="129" y="215"/>
                  </a:cubicBezTo>
                  <a:cubicBezTo>
                    <a:pt x="125" y="208"/>
                    <a:pt x="123" y="200"/>
                    <a:pt x="121" y="192"/>
                  </a:cubicBezTo>
                  <a:cubicBezTo>
                    <a:pt x="119" y="180"/>
                    <a:pt x="111" y="171"/>
                    <a:pt x="101" y="164"/>
                  </a:cubicBezTo>
                  <a:cubicBezTo>
                    <a:pt x="94" y="158"/>
                    <a:pt x="86" y="156"/>
                    <a:pt x="78" y="163"/>
                  </a:cubicBezTo>
                  <a:cubicBezTo>
                    <a:pt x="68" y="170"/>
                    <a:pt x="58" y="171"/>
                    <a:pt x="46" y="166"/>
                  </a:cubicBezTo>
                  <a:cubicBezTo>
                    <a:pt x="35" y="161"/>
                    <a:pt x="28" y="156"/>
                    <a:pt x="36" y="142"/>
                  </a:cubicBezTo>
                  <a:cubicBezTo>
                    <a:pt x="43" y="129"/>
                    <a:pt x="32" y="125"/>
                    <a:pt x="23" y="121"/>
                  </a:cubicBezTo>
                  <a:cubicBezTo>
                    <a:pt x="3" y="117"/>
                    <a:pt x="0" y="104"/>
                    <a:pt x="5" y="87"/>
                  </a:cubicBezTo>
                  <a:cubicBezTo>
                    <a:pt x="8" y="82"/>
                    <a:pt x="13" y="82"/>
                    <a:pt x="18" y="81"/>
                  </a:cubicBezTo>
                  <a:cubicBezTo>
                    <a:pt x="33" y="81"/>
                    <a:pt x="44" y="76"/>
                    <a:pt x="48" y="61"/>
                  </a:cubicBezTo>
                  <a:cubicBezTo>
                    <a:pt x="49" y="56"/>
                    <a:pt x="53" y="53"/>
                    <a:pt x="57" y="50"/>
                  </a:cubicBezTo>
                  <a:cubicBezTo>
                    <a:pt x="62" y="48"/>
                    <a:pt x="68" y="46"/>
                    <a:pt x="73" y="49"/>
                  </a:cubicBezTo>
                  <a:cubicBezTo>
                    <a:pt x="90" y="60"/>
                    <a:pt x="111" y="64"/>
                    <a:pt x="126" y="79"/>
                  </a:cubicBezTo>
                  <a:cubicBezTo>
                    <a:pt x="131" y="84"/>
                    <a:pt x="137" y="88"/>
                    <a:pt x="138" y="95"/>
                  </a:cubicBezTo>
                  <a:cubicBezTo>
                    <a:pt x="140" y="110"/>
                    <a:pt x="152" y="116"/>
                    <a:pt x="164" y="123"/>
                  </a:cubicBezTo>
                  <a:cubicBezTo>
                    <a:pt x="174" y="128"/>
                    <a:pt x="182" y="129"/>
                    <a:pt x="189" y="118"/>
                  </a:cubicBezTo>
                  <a:cubicBezTo>
                    <a:pt x="194" y="110"/>
                    <a:pt x="202" y="104"/>
                    <a:pt x="211" y="110"/>
                  </a:cubicBezTo>
                  <a:cubicBezTo>
                    <a:pt x="226" y="119"/>
                    <a:pt x="243" y="114"/>
                    <a:pt x="259" y="116"/>
                  </a:cubicBezTo>
                  <a:cubicBezTo>
                    <a:pt x="276" y="119"/>
                    <a:pt x="293" y="123"/>
                    <a:pt x="305" y="106"/>
                  </a:cubicBezTo>
                  <a:cubicBezTo>
                    <a:pt x="308" y="101"/>
                    <a:pt x="315" y="102"/>
                    <a:pt x="320" y="103"/>
                  </a:cubicBezTo>
                  <a:cubicBezTo>
                    <a:pt x="325" y="104"/>
                    <a:pt x="329" y="106"/>
                    <a:pt x="334" y="106"/>
                  </a:cubicBezTo>
                  <a:cubicBezTo>
                    <a:pt x="373" y="111"/>
                    <a:pt x="394" y="85"/>
                    <a:pt x="382" y="48"/>
                  </a:cubicBezTo>
                  <a:cubicBezTo>
                    <a:pt x="379" y="38"/>
                    <a:pt x="381" y="31"/>
                    <a:pt x="388" y="24"/>
                  </a:cubicBezTo>
                  <a:cubicBezTo>
                    <a:pt x="394" y="18"/>
                    <a:pt x="402" y="12"/>
                    <a:pt x="410" y="7"/>
                  </a:cubicBezTo>
                  <a:cubicBezTo>
                    <a:pt x="419" y="0"/>
                    <a:pt x="431" y="0"/>
                    <a:pt x="437" y="10"/>
                  </a:cubicBezTo>
                  <a:cubicBezTo>
                    <a:pt x="448" y="27"/>
                    <a:pt x="462" y="22"/>
                    <a:pt x="477" y="19"/>
                  </a:cubicBezTo>
                  <a:cubicBezTo>
                    <a:pt x="481" y="18"/>
                    <a:pt x="486" y="16"/>
                    <a:pt x="490" y="16"/>
                  </a:cubicBezTo>
                  <a:cubicBezTo>
                    <a:pt x="492" y="16"/>
                    <a:pt x="494" y="16"/>
                    <a:pt x="496" y="17"/>
                  </a:cubicBezTo>
                  <a:cubicBezTo>
                    <a:pt x="510" y="23"/>
                    <a:pt x="516" y="38"/>
                    <a:pt x="528" y="45"/>
                  </a:cubicBezTo>
                  <a:cubicBezTo>
                    <a:pt x="539" y="51"/>
                    <a:pt x="547" y="29"/>
                    <a:pt x="563" y="30"/>
                  </a:cubicBezTo>
                  <a:cubicBezTo>
                    <a:pt x="574" y="31"/>
                    <a:pt x="586" y="28"/>
                    <a:pt x="598" y="30"/>
                  </a:cubicBezTo>
                  <a:cubicBezTo>
                    <a:pt x="599" y="31"/>
                    <a:pt x="600" y="32"/>
                    <a:pt x="599" y="33"/>
                  </a:cubicBezTo>
                  <a:cubicBezTo>
                    <a:pt x="599" y="34"/>
                    <a:pt x="599" y="35"/>
                    <a:pt x="598" y="35"/>
                  </a:cubicBezTo>
                  <a:close/>
                </a:path>
              </a:pathLst>
            </a:custGeom>
            <a:solidFill>
              <a:srgbClr val="D57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F2C11507-0AF8-CB79-05E3-71427F6BABD3}"/>
                </a:ext>
              </a:extLst>
            </p:cNvPr>
            <p:cNvSpPr/>
            <p:nvPr/>
          </p:nvSpPr>
          <p:spPr bwMode="auto">
            <a:xfrm>
              <a:off x="4908550" y="1017588"/>
              <a:ext cx="1349375" cy="1898650"/>
            </a:xfrm>
            <a:custGeom>
              <a:avLst/>
              <a:gdLst>
                <a:gd name="T0" fmla="*/ 147 w 358"/>
                <a:gd name="T1" fmla="*/ 20 h 503"/>
                <a:gd name="T2" fmla="*/ 148 w 358"/>
                <a:gd name="T3" fmla="*/ 26 h 503"/>
                <a:gd name="T4" fmla="*/ 179 w 358"/>
                <a:gd name="T5" fmla="*/ 17 h 503"/>
                <a:gd name="T6" fmla="*/ 193 w 358"/>
                <a:gd name="T7" fmla="*/ 12 h 503"/>
                <a:gd name="T8" fmla="*/ 214 w 358"/>
                <a:gd name="T9" fmla="*/ 17 h 503"/>
                <a:gd name="T10" fmla="*/ 214 w 358"/>
                <a:gd name="T11" fmla="*/ 35 h 503"/>
                <a:gd name="T12" fmla="*/ 201 w 358"/>
                <a:gd name="T13" fmla="*/ 65 h 503"/>
                <a:gd name="T14" fmla="*/ 202 w 358"/>
                <a:gd name="T15" fmla="*/ 68 h 503"/>
                <a:gd name="T16" fmla="*/ 259 w 358"/>
                <a:gd name="T17" fmla="*/ 137 h 503"/>
                <a:gd name="T18" fmla="*/ 349 w 358"/>
                <a:gd name="T19" fmla="*/ 236 h 503"/>
                <a:gd name="T20" fmla="*/ 347 w 358"/>
                <a:gd name="T21" fmla="*/ 278 h 503"/>
                <a:gd name="T22" fmla="*/ 314 w 358"/>
                <a:gd name="T23" fmla="*/ 351 h 503"/>
                <a:gd name="T24" fmla="*/ 284 w 358"/>
                <a:gd name="T25" fmla="*/ 397 h 503"/>
                <a:gd name="T26" fmla="*/ 311 w 358"/>
                <a:gd name="T27" fmla="*/ 492 h 503"/>
                <a:gd name="T28" fmla="*/ 315 w 358"/>
                <a:gd name="T29" fmla="*/ 492 h 503"/>
                <a:gd name="T30" fmla="*/ 280 w 358"/>
                <a:gd name="T31" fmla="*/ 490 h 503"/>
                <a:gd name="T32" fmla="*/ 251 w 358"/>
                <a:gd name="T33" fmla="*/ 432 h 503"/>
                <a:gd name="T34" fmla="*/ 259 w 358"/>
                <a:gd name="T35" fmla="*/ 338 h 503"/>
                <a:gd name="T36" fmla="*/ 261 w 358"/>
                <a:gd name="T37" fmla="*/ 221 h 503"/>
                <a:gd name="T38" fmla="*/ 260 w 358"/>
                <a:gd name="T39" fmla="*/ 216 h 503"/>
                <a:gd name="T40" fmla="*/ 220 w 358"/>
                <a:gd name="T41" fmla="*/ 145 h 503"/>
                <a:gd name="T42" fmla="*/ 188 w 358"/>
                <a:gd name="T43" fmla="*/ 130 h 503"/>
                <a:gd name="T44" fmla="*/ 151 w 358"/>
                <a:gd name="T45" fmla="*/ 91 h 503"/>
                <a:gd name="T46" fmla="*/ 116 w 358"/>
                <a:gd name="T47" fmla="*/ 60 h 503"/>
                <a:gd name="T48" fmla="*/ 101 w 358"/>
                <a:gd name="T49" fmla="*/ 65 h 503"/>
                <a:gd name="T50" fmla="*/ 45 w 358"/>
                <a:gd name="T51" fmla="*/ 130 h 503"/>
                <a:gd name="T52" fmla="*/ 26 w 358"/>
                <a:gd name="T53" fmla="*/ 143 h 503"/>
                <a:gd name="T54" fmla="*/ 8 w 358"/>
                <a:gd name="T55" fmla="*/ 142 h 503"/>
                <a:gd name="T56" fmla="*/ 7 w 358"/>
                <a:gd name="T57" fmla="*/ 118 h 503"/>
                <a:gd name="T58" fmla="*/ 45 w 358"/>
                <a:gd name="T59" fmla="*/ 69 h 503"/>
                <a:gd name="T60" fmla="*/ 47 w 358"/>
                <a:gd name="T61" fmla="*/ 52 h 503"/>
                <a:gd name="T62" fmla="*/ 21 w 358"/>
                <a:gd name="T63" fmla="*/ 49 h 503"/>
                <a:gd name="T64" fmla="*/ 9 w 358"/>
                <a:gd name="T65" fmla="*/ 49 h 503"/>
                <a:gd name="T66" fmla="*/ 15 w 358"/>
                <a:gd name="T67" fmla="*/ 41 h 503"/>
                <a:gd name="T68" fmla="*/ 27 w 358"/>
                <a:gd name="T69" fmla="*/ 33 h 503"/>
                <a:gd name="T70" fmla="*/ 53 w 358"/>
                <a:gd name="T71" fmla="*/ 31 h 503"/>
                <a:gd name="T72" fmla="*/ 60 w 358"/>
                <a:gd name="T73" fmla="*/ 29 h 503"/>
                <a:gd name="T74" fmla="*/ 111 w 358"/>
                <a:gd name="T75" fmla="*/ 33 h 503"/>
                <a:gd name="T76" fmla="*/ 123 w 358"/>
                <a:gd name="T77" fmla="*/ 28 h 503"/>
                <a:gd name="T78" fmla="*/ 147 w 358"/>
                <a:gd name="T79" fmla="*/ 2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8" h="502">
                  <a:moveTo>
                    <a:pt x="147" y="20"/>
                  </a:moveTo>
                  <a:cubicBezTo>
                    <a:pt x="148" y="22"/>
                    <a:pt x="145" y="29"/>
                    <a:pt x="148" y="26"/>
                  </a:cubicBezTo>
                  <a:cubicBezTo>
                    <a:pt x="157" y="16"/>
                    <a:pt x="168" y="17"/>
                    <a:pt x="179" y="17"/>
                  </a:cubicBezTo>
                  <a:cubicBezTo>
                    <a:pt x="184" y="16"/>
                    <a:pt x="189" y="16"/>
                    <a:pt x="193" y="12"/>
                  </a:cubicBezTo>
                  <a:cubicBezTo>
                    <a:pt x="203" y="0"/>
                    <a:pt x="208" y="13"/>
                    <a:pt x="214" y="17"/>
                  </a:cubicBezTo>
                  <a:cubicBezTo>
                    <a:pt x="222" y="22"/>
                    <a:pt x="220" y="31"/>
                    <a:pt x="214" y="35"/>
                  </a:cubicBezTo>
                  <a:cubicBezTo>
                    <a:pt x="203" y="43"/>
                    <a:pt x="214" y="59"/>
                    <a:pt x="201" y="65"/>
                  </a:cubicBezTo>
                  <a:cubicBezTo>
                    <a:pt x="200" y="65"/>
                    <a:pt x="201" y="68"/>
                    <a:pt x="202" y="68"/>
                  </a:cubicBezTo>
                  <a:cubicBezTo>
                    <a:pt x="227" y="86"/>
                    <a:pt x="233" y="117"/>
                    <a:pt x="259" y="137"/>
                  </a:cubicBezTo>
                  <a:cubicBezTo>
                    <a:pt x="293" y="164"/>
                    <a:pt x="328" y="194"/>
                    <a:pt x="349" y="236"/>
                  </a:cubicBezTo>
                  <a:cubicBezTo>
                    <a:pt x="357" y="251"/>
                    <a:pt x="358" y="265"/>
                    <a:pt x="347" y="278"/>
                  </a:cubicBezTo>
                  <a:cubicBezTo>
                    <a:pt x="328" y="299"/>
                    <a:pt x="320" y="324"/>
                    <a:pt x="314" y="351"/>
                  </a:cubicBezTo>
                  <a:cubicBezTo>
                    <a:pt x="311" y="370"/>
                    <a:pt x="295" y="382"/>
                    <a:pt x="284" y="397"/>
                  </a:cubicBezTo>
                  <a:cubicBezTo>
                    <a:pt x="259" y="430"/>
                    <a:pt x="278" y="481"/>
                    <a:pt x="311" y="492"/>
                  </a:cubicBezTo>
                  <a:cubicBezTo>
                    <a:pt x="312" y="490"/>
                    <a:pt x="313" y="490"/>
                    <a:pt x="315" y="492"/>
                  </a:cubicBezTo>
                  <a:cubicBezTo>
                    <a:pt x="302" y="503"/>
                    <a:pt x="290" y="500"/>
                    <a:pt x="280" y="490"/>
                  </a:cubicBezTo>
                  <a:cubicBezTo>
                    <a:pt x="264" y="474"/>
                    <a:pt x="257" y="453"/>
                    <a:pt x="251" y="432"/>
                  </a:cubicBezTo>
                  <a:cubicBezTo>
                    <a:pt x="242" y="399"/>
                    <a:pt x="247" y="369"/>
                    <a:pt x="259" y="338"/>
                  </a:cubicBezTo>
                  <a:cubicBezTo>
                    <a:pt x="274" y="300"/>
                    <a:pt x="270" y="260"/>
                    <a:pt x="261" y="221"/>
                  </a:cubicBezTo>
                  <a:cubicBezTo>
                    <a:pt x="261" y="219"/>
                    <a:pt x="259" y="217"/>
                    <a:pt x="260" y="216"/>
                  </a:cubicBezTo>
                  <a:cubicBezTo>
                    <a:pt x="269" y="179"/>
                    <a:pt x="243" y="166"/>
                    <a:pt x="220" y="145"/>
                  </a:cubicBezTo>
                  <a:cubicBezTo>
                    <a:pt x="209" y="135"/>
                    <a:pt x="199" y="132"/>
                    <a:pt x="188" y="130"/>
                  </a:cubicBezTo>
                  <a:cubicBezTo>
                    <a:pt x="165" y="126"/>
                    <a:pt x="154" y="113"/>
                    <a:pt x="151" y="91"/>
                  </a:cubicBezTo>
                  <a:cubicBezTo>
                    <a:pt x="148" y="72"/>
                    <a:pt x="137" y="61"/>
                    <a:pt x="116" y="60"/>
                  </a:cubicBezTo>
                  <a:cubicBezTo>
                    <a:pt x="110" y="59"/>
                    <a:pt x="107" y="62"/>
                    <a:pt x="101" y="65"/>
                  </a:cubicBezTo>
                  <a:cubicBezTo>
                    <a:pt x="77" y="82"/>
                    <a:pt x="66" y="110"/>
                    <a:pt x="45" y="130"/>
                  </a:cubicBezTo>
                  <a:cubicBezTo>
                    <a:pt x="39" y="135"/>
                    <a:pt x="33" y="140"/>
                    <a:pt x="26" y="143"/>
                  </a:cubicBezTo>
                  <a:cubicBezTo>
                    <a:pt x="20" y="145"/>
                    <a:pt x="13" y="150"/>
                    <a:pt x="8" y="142"/>
                  </a:cubicBezTo>
                  <a:cubicBezTo>
                    <a:pt x="3" y="134"/>
                    <a:pt x="0" y="127"/>
                    <a:pt x="7" y="118"/>
                  </a:cubicBezTo>
                  <a:cubicBezTo>
                    <a:pt x="20" y="102"/>
                    <a:pt x="32" y="86"/>
                    <a:pt x="45" y="69"/>
                  </a:cubicBezTo>
                  <a:cubicBezTo>
                    <a:pt x="49" y="64"/>
                    <a:pt x="55" y="59"/>
                    <a:pt x="47" y="52"/>
                  </a:cubicBezTo>
                  <a:cubicBezTo>
                    <a:pt x="40" y="38"/>
                    <a:pt x="31" y="40"/>
                    <a:pt x="21" y="49"/>
                  </a:cubicBezTo>
                  <a:cubicBezTo>
                    <a:pt x="17" y="51"/>
                    <a:pt x="12" y="55"/>
                    <a:pt x="9" y="49"/>
                  </a:cubicBezTo>
                  <a:cubicBezTo>
                    <a:pt x="7" y="45"/>
                    <a:pt x="14" y="44"/>
                    <a:pt x="15" y="41"/>
                  </a:cubicBezTo>
                  <a:cubicBezTo>
                    <a:pt x="18" y="36"/>
                    <a:pt x="22" y="34"/>
                    <a:pt x="27" y="33"/>
                  </a:cubicBezTo>
                  <a:cubicBezTo>
                    <a:pt x="36" y="34"/>
                    <a:pt x="45" y="39"/>
                    <a:pt x="53" y="31"/>
                  </a:cubicBezTo>
                  <a:cubicBezTo>
                    <a:pt x="54" y="29"/>
                    <a:pt x="59" y="28"/>
                    <a:pt x="60" y="29"/>
                  </a:cubicBezTo>
                  <a:cubicBezTo>
                    <a:pt x="76" y="41"/>
                    <a:pt x="95" y="21"/>
                    <a:pt x="111" y="33"/>
                  </a:cubicBezTo>
                  <a:cubicBezTo>
                    <a:pt x="116" y="37"/>
                    <a:pt x="120" y="31"/>
                    <a:pt x="123" y="28"/>
                  </a:cubicBezTo>
                  <a:cubicBezTo>
                    <a:pt x="130" y="23"/>
                    <a:pt x="138" y="20"/>
                    <a:pt x="147" y="20"/>
                  </a:cubicBezTo>
                  <a:close/>
                </a:path>
              </a:pathLst>
            </a:custGeom>
            <a:solidFill>
              <a:srgbClr val="E3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4D41FF74-699C-2B4C-B3C4-0ECAE4502593}"/>
                </a:ext>
              </a:extLst>
            </p:cNvPr>
            <p:cNvSpPr/>
            <p:nvPr/>
          </p:nvSpPr>
          <p:spPr bwMode="auto">
            <a:xfrm>
              <a:off x="2608263" y="979488"/>
              <a:ext cx="1395413" cy="811213"/>
            </a:xfrm>
            <a:custGeom>
              <a:avLst/>
              <a:gdLst>
                <a:gd name="T0" fmla="*/ 234 w 370"/>
                <a:gd name="T1" fmla="*/ 13 h 215"/>
                <a:gd name="T2" fmla="*/ 240 w 370"/>
                <a:gd name="T3" fmla="*/ 14 h 215"/>
                <a:gd name="T4" fmla="*/ 302 w 370"/>
                <a:gd name="T5" fmla="*/ 2 h 215"/>
                <a:gd name="T6" fmla="*/ 327 w 370"/>
                <a:gd name="T7" fmla="*/ 6 h 215"/>
                <a:gd name="T8" fmla="*/ 346 w 370"/>
                <a:gd name="T9" fmla="*/ 39 h 215"/>
                <a:gd name="T10" fmla="*/ 350 w 370"/>
                <a:gd name="T11" fmla="*/ 59 h 215"/>
                <a:gd name="T12" fmla="*/ 368 w 370"/>
                <a:gd name="T13" fmla="*/ 92 h 215"/>
                <a:gd name="T14" fmla="*/ 342 w 370"/>
                <a:gd name="T15" fmla="*/ 149 h 215"/>
                <a:gd name="T16" fmla="*/ 312 w 370"/>
                <a:gd name="T17" fmla="*/ 144 h 215"/>
                <a:gd name="T18" fmla="*/ 307 w 370"/>
                <a:gd name="T19" fmla="*/ 127 h 215"/>
                <a:gd name="T20" fmla="*/ 289 w 370"/>
                <a:gd name="T21" fmla="*/ 134 h 215"/>
                <a:gd name="T22" fmla="*/ 289 w 370"/>
                <a:gd name="T23" fmla="*/ 134 h 215"/>
                <a:gd name="T24" fmla="*/ 286 w 370"/>
                <a:gd name="T25" fmla="*/ 132 h 215"/>
                <a:gd name="T26" fmla="*/ 248 w 370"/>
                <a:gd name="T27" fmla="*/ 124 h 215"/>
                <a:gd name="T28" fmla="*/ 229 w 370"/>
                <a:gd name="T29" fmla="*/ 120 h 215"/>
                <a:gd name="T30" fmla="*/ 209 w 370"/>
                <a:gd name="T31" fmla="*/ 119 h 215"/>
                <a:gd name="T32" fmla="*/ 157 w 370"/>
                <a:gd name="T33" fmla="*/ 141 h 215"/>
                <a:gd name="T34" fmla="*/ 142 w 370"/>
                <a:gd name="T35" fmla="*/ 149 h 215"/>
                <a:gd name="T36" fmla="*/ 154 w 370"/>
                <a:gd name="T37" fmla="*/ 161 h 215"/>
                <a:gd name="T38" fmla="*/ 163 w 370"/>
                <a:gd name="T39" fmla="*/ 175 h 215"/>
                <a:gd name="T40" fmla="*/ 150 w 370"/>
                <a:gd name="T41" fmla="*/ 183 h 215"/>
                <a:gd name="T42" fmla="*/ 83 w 370"/>
                <a:gd name="T43" fmla="*/ 205 h 215"/>
                <a:gd name="T44" fmla="*/ 53 w 370"/>
                <a:gd name="T45" fmla="*/ 185 h 215"/>
                <a:gd name="T46" fmla="*/ 9 w 370"/>
                <a:gd name="T47" fmla="*/ 215 h 215"/>
                <a:gd name="T48" fmla="*/ 19 w 370"/>
                <a:gd name="T49" fmla="*/ 178 h 215"/>
                <a:gd name="T50" fmla="*/ 68 w 370"/>
                <a:gd name="T51" fmla="*/ 161 h 215"/>
                <a:gd name="T52" fmla="*/ 79 w 370"/>
                <a:gd name="T53" fmla="*/ 144 h 215"/>
                <a:gd name="T54" fmla="*/ 76 w 370"/>
                <a:gd name="T55" fmla="*/ 115 h 215"/>
                <a:gd name="T56" fmla="*/ 86 w 370"/>
                <a:gd name="T57" fmla="*/ 120 h 215"/>
                <a:gd name="T58" fmla="*/ 126 w 370"/>
                <a:gd name="T59" fmla="*/ 118 h 215"/>
                <a:gd name="T60" fmla="*/ 145 w 370"/>
                <a:gd name="T61" fmla="*/ 109 h 215"/>
                <a:gd name="T62" fmla="*/ 168 w 370"/>
                <a:gd name="T63" fmla="*/ 104 h 215"/>
                <a:gd name="T64" fmla="*/ 173 w 370"/>
                <a:gd name="T65" fmla="*/ 91 h 215"/>
                <a:gd name="T66" fmla="*/ 170 w 370"/>
                <a:gd name="T67" fmla="*/ 56 h 215"/>
                <a:gd name="T68" fmla="*/ 219 w 370"/>
                <a:gd name="T69" fmla="*/ 9 h 215"/>
                <a:gd name="T70" fmla="*/ 234 w 370"/>
                <a:gd name="T71" fmla="*/ 1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70" h="215">
                  <a:moveTo>
                    <a:pt x="234" y="13"/>
                  </a:moveTo>
                  <a:cubicBezTo>
                    <a:pt x="236" y="13"/>
                    <a:pt x="238" y="13"/>
                    <a:pt x="240" y="14"/>
                  </a:cubicBezTo>
                  <a:cubicBezTo>
                    <a:pt x="261" y="10"/>
                    <a:pt x="282" y="9"/>
                    <a:pt x="302" y="2"/>
                  </a:cubicBezTo>
                  <a:cubicBezTo>
                    <a:pt x="310" y="0"/>
                    <a:pt x="319" y="2"/>
                    <a:pt x="327" y="6"/>
                  </a:cubicBezTo>
                  <a:cubicBezTo>
                    <a:pt x="338" y="14"/>
                    <a:pt x="347" y="24"/>
                    <a:pt x="346" y="39"/>
                  </a:cubicBezTo>
                  <a:cubicBezTo>
                    <a:pt x="332" y="49"/>
                    <a:pt x="339" y="56"/>
                    <a:pt x="350" y="59"/>
                  </a:cubicBezTo>
                  <a:cubicBezTo>
                    <a:pt x="370" y="64"/>
                    <a:pt x="370" y="76"/>
                    <a:pt x="368" y="92"/>
                  </a:cubicBezTo>
                  <a:cubicBezTo>
                    <a:pt x="364" y="114"/>
                    <a:pt x="358" y="133"/>
                    <a:pt x="342" y="149"/>
                  </a:cubicBezTo>
                  <a:cubicBezTo>
                    <a:pt x="329" y="162"/>
                    <a:pt x="321" y="161"/>
                    <a:pt x="312" y="144"/>
                  </a:cubicBezTo>
                  <a:cubicBezTo>
                    <a:pt x="309" y="139"/>
                    <a:pt x="311" y="133"/>
                    <a:pt x="307" y="127"/>
                  </a:cubicBezTo>
                  <a:cubicBezTo>
                    <a:pt x="301" y="130"/>
                    <a:pt x="298" y="140"/>
                    <a:pt x="289" y="134"/>
                  </a:cubicBezTo>
                  <a:cubicBezTo>
                    <a:pt x="289" y="134"/>
                    <a:pt x="289" y="134"/>
                    <a:pt x="289" y="134"/>
                  </a:cubicBezTo>
                  <a:cubicBezTo>
                    <a:pt x="288" y="134"/>
                    <a:pt x="287" y="133"/>
                    <a:pt x="286" y="132"/>
                  </a:cubicBezTo>
                  <a:cubicBezTo>
                    <a:pt x="276" y="115"/>
                    <a:pt x="265" y="107"/>
                    <a:pt x="248" y="124"/>
                  </a:cubicBezTo>
                  <a:cubicBezTo>
                    <a:pt x="242" y="129"/>
                    <a:pt x="235" y="124"/>
                    <a:pt x="229" y="120"/>
                  </a:cubicBezTo>
                  <a:cubicBezTo>
                    <a:pt x="223" y="115"/>
                    <a:pt x="215" y="114"/>
                    <a:pt x="209" y="119"/>
                  </a:cubicBezTo>
                  <a:cubicBezTo>
                    <a:pt x="194" y="133"/>
                    <a:pt x="177" y="140"/>
                    <a:pt x="157" y="141"/>
                  </a:cubicBezTo>
                  <a:cubicBezTo>
                    <a:pt x="152" y="142"/>
                    <a:pt x="144" y="143"/>
                    <a:pt x="142" y="149"/>
                  </a:cubicBezTo>
                  <a:cubicBezTo>
                    <a:pt x="140" y="158"/>
                    <a:pt x="149" y="158"/>
                    <a:pt x="154" y="161"/>
                  </a:cubicBezTo>
                  <a:cubicBezTo>
                    <a:pt x="159" y="164"/>
                    <a:pt x="164" y="168"/>
                    <a:pt x="163" y="175"/>
                  </a:cubicBezTo>
                  <a:cubicBezTo>
                    <a:pt x="161" y="181"/>
                    <a:pt x="155" y="182"/>
                    <a:pt x="150" y="183"/>
                  </a:cubicBezTo>
                  <a:cubicBezTo>
                    <a:pt x="128" y="191"/>
                    <a:pt x="104" y="192"/>
                    <a:pt x="83" y="205"/>
                  </a:cubicBezTo>
                  <a:cubicBezTo>
                    <a:pt x="70" y="214"/>
                    <a:pt x="64" y="209"/>
                    <a:pt x="53" y="185"/>
                  </a:cubicBezTo>
                  <a:cubicBezTo>
                    <a:pt x="41" y="199"/>
                    <a:pt x="25" y="207"/>
                    <a:pt x="9" y="215"/>
                  </a:cubicBezTo>
                  <a:cubicBezTo>
                    <a:pt x="0" y="199"/>
                    <a:pt x="4" y="188"/>
                    <a:pt x="19" y="178"/>
                  </a:cubicBezTo>
                  <a:cubicBezTo>
                    <a:pt x="34" y="167"/>
                    <a:pt x="48" y="157"/>
                    <a:pt x="68" y="161"/>
                  </a:cubicBezTo>
                  <a:cubicBezTo>
                    <a:pt x="79" y="162"/>
                    <a:pt x="86" y="157"/>
                    <a:pt x="79" y="144"/>
                  </a:cubicBezTo>
                  <a:cubicBezTo>
                    <a:pt x="75" y="135"/>
                    <a:pt x="70" y="126"/>
                    <a:pt x="76" y="115"/>
                  </a:cubicBezTo>
                  <a:cubicBezTo>
                    <a:pt x="82" y="111"/>
                    <a:pt x="83" y="117"/>
                    <a:pt x="86" y="120"/>
                  </a:cubicBezTo>
                  <a:cubicBezTo>
                    <a:pt x="97" y="130"/>
                    <a:pt x="117" y="130"/>
                    <a:pt x="126" y="118"/>
                  </a:cubicBezTo>
                  <a:cubicBezTo>
                    <a:pt x="131" y="111"/>
                    <a:pt x="136" y="107"/>
                    <a:pt x="145" y="109"/>
                  </a:cubicBezTo>
                  <a:cubicBezTo>
                    <a:pt x="153" y="112"/>
                    <a:pt x="159" y="103"/>
                    <a:pt x="168" y="104"/>
                  </a:cubicBezTo>
                  <a:cubicBezTo>
                    <a:pt x="179" y="104"/>
                    <a:pt x="180" y="100"/>
                    <a:pt x="173" y="91"/>
                  </a:cubicBezTo>
                  <a:cubicBezTo>
                    <a:pt x="164" y="80"/>
                    <a:pt x="161" y="69"/>
                    <a:pt x="170" y="56"/>
                  </a:cubicBezTo>
                  <a:cubicBezTo>
                    <a:pt x="188" y="42"/>
                    <a:pt x="201" y="23"/>
                    <a:pt x="219" y="9"/>
                  </a:cubicBezTo>
                  <a:cubicBezTo>
                    <a:pt x="225" y="7"/>
                    <a:pt x="228" y="14"/>
                    <a:pt x="234" y="13"/>
                  </a:cubicBezTo>
                  <a:close/>
                </a:path>
              </a:pathLst>
            </a:custGeom>
            <a:solidFill>
              <a:srgbClr val="C03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7BE684E2-B348-43C1-DA4B-B5BD6E6EA606}"/>
                </a:ext>
              </a:extLst>
            </p:cNvPr>
            <p:cNvSpPr/>
            <p:nvPr/>
          </p:nvSpPr>
          <p:spPr bwMode="auto">
            <a:xfrm>
              <a:off x="2646363" y="831850"/>
              <a:ext cx="795338" cy="676275"/>
            </a:xfrm>
            <a:custGeom>
              <a:avLst/>
              <a:gdLst>
                <a:gd name="T0" fmla="*/ 211 w 211"/>
                <a:gd name="T1" fmla="*/ 50 h 179"/>
                <a:gd name="T2" fmla="*/ 163 w 211"/>
                <a:gd name="T3" fmla="*/ 97 h 179"/>
                <a:gd name="T4" fmla="*/ 140 w 211"/>
                <a:gd name="T5" fmla="*/ 108 h 179"/>
                <a:gd name="T6" fmla="*/ 117 w 211"/>
                <a:gd name="T7" fmla="*/ 109 h 179"/>
                <a:gd name="T8" fmla="*/ 83 w 211"/>
                <a:gd name="T9" fmla="*/ 81 h 179"/>
                <a:gd name="T10" fmla="*/ 79 w 211"/>
                <a:gd name="T11" fmla="*/ 119 h 179"/>
                <a:gd name="T12" fmla="*/ 88 w 211"/>
                <a:gd name="T13" fmla="*/ 148 h 179"/>
                <a:gd name="T14" fmla="*/ 111 w 211"/>
                <a:gd name="T15" fmla="*/ 142 h 179"/>
                <a:gd name="T16" fmla="*/ 139 w 211"/>
                <a:gd name="T17" fmla="*/ 130 h 179"/>
                <a:gd name="T18" fmla="*/ 159 w 211"/>
                <a:gd name="T19" fmla="*/ 145 h 179"/>
                <a:gd name="T20" fmla="*/ 126 w 211"/>
                <a:gd name="T21" fmla="*/ 151 h 179"/>
                <a:gd name="T22" fmla="*/ 122 w 211"/>
                <a:gd name="T23" fmla="*/ 154 h 179"/>
                <a:gd name="T24" fmla="*/ 94 w 211"/>
                <a:gd name="T25" fmla="*/ 171 h 179"/>
                <a:gd name="T26" fmla="*/ 67 w 211"/>
                <a:gd name="T27" fmla="*/ 153 h 179"/>
                <a:gd name="T28" fmla="*/ 44 w 211"/>
                <a:gd name="T29" fmla="*/ 151 h 179"/>
                <a:gd name="T30" fmla="*/ 4 w 211"/>
                <a:gd name="T31" fmla="*/ 118 h 179"/>
                <a:gd name="T32" fmla="*/ 1 w 211"/>
                <a:gd name="T33" fmla="*/ 95 h 179"/>
                <a:gd name="T34" fmla="*/ 15 w 211"/>
                <a:gd name="T35" fmla="*/ 73 h 179"/>
                <a:gd name="T36" fmla="*/ 23 w 211"/>
                <a:gd name="T37" fmla="*/ 61 h 179"/>
                <a:gd name="T38" fmla="*/ 51 w 211"/>
                <a:gd name="T39" fmla="*/ 50 h 179"/>
                <a:gd name="T40" fmla="*/ 74 w 211"/>
                <a:gd name="T41" fmla="*/ 42 h 179"/>
                <a:gd name="T42" fmla="*/ 50 w 211"/>
                <a:gd name="T43" fmla="*/ 19 h 179"/>
                <a:gd name="T44" fmla="*/ 59 w 211"/>
                <a:gd name="T45" fmla="*/ 2 h 179"/>
                <a:gd name="T46" fmla="*/ 81 w 211"/>
                <a:gd name="T47" fmla="*/ 8 h 179"/>
                <a:gd name="T48" fmla="*/ 120 w 211"/>
                <a:gd name="T49" fmla="*/ 21 h 179"/>
                <a:gd name="T50" fmla="*/ 144 w 211"/>
                <a:gd name="T51" fmla="*/ 17 h 179"/>
                <a:gd name="T52" fmla="*/ 195 w 211"/>
                <a:gd name="T53" fmla="*/ 39 h 179"/>
                <a:gd name="T54" fmla="*/ 211 w 211"/>
                <a:gd name="T55" fmla="*/ 5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179">
                  <a:moveTo>
                    <a:pt x="211" y="50"/>
                  </a:moveTo>
                  <a:cubicBezTo>
                    <a:pt x="197" y="67"/>
                    <a:pt x="182" y="85"/>
                    <a:pt x="163" y="97"/>
                  </a:cubicBezTo>
                  <a:cubicBezTo>
                    <a:pt x="151" y="91"/>
                    <a:pt x="146" y="102"/>
                    <a:pt x="140" y="108"/>
                  </a:cubicBezTo>
                  <a:cubicBezTo>
                    <a:pt x="132" y="115"/>
                    <a:pt x="126" y="115"/>
                    <a:pt x="117" y="109"/>
                  </a:cubicBezTo>
                  <a:cubicBezTo>
                    <a:pt x="106" y="101"/>
                    <a:pt x="95" y="93"/>
                    <a:pt x="83" y="81"/>
                  </a:cubicBezTo>
                  <a:cubicBezTo>
                    <a:pt x="82" y="96"/>
                    <a:pt x="82" y="108"/>
                    <a:pt x="79" y="119"/>
                  </a:cubicBezTo>
                  <a:cubicBezTo>
                    <a:pt x="76" y="129"/>
                    <a:pt x="79" y="141"/>
                    <a:pt x="88" y="148"/>
                  </a:cubicBezTo>
                  <a:cubicBezTo>
                    <a:pt x="98" y="155"/>
                    <a:pt x="104" y="146"/>
                    <a:pt x="111" y="142"/>
                  </a:cubicBezTo>
                  <a:cubicBezTo>
                    <a:pt x="120" y="136"/>
                    <a:pt x="130" y="135"/>
                    <a:pt x="139" y="130"/>
                  </a:cubicBezTo>
                  <a:cubicBezTo>
                    <a:pt x="154" y="123"/>
                    <a:pt x="158" y="127"/>
                    <a:pt x="159" y="145"/>
                  </a:cubicBezTo>
                  <a:cubicBezTo>
                    <a:pt x="148" y="147"/>
                    <a:pt x="140" y="163"/>
                    <a:pt x="126" y="151"/>
                  </a:cubicBezTo>
                  <a:cubicBezTo>
                    <a:pt x="126" y="150"/>
                    <a:pt x="122" y="153"/>
                    <a:pt x="122" y="154"/>
                  </a:cubicBezTo>
                  <a:cubicBezTo>
                    <a:pt x="124" y="177"/>
                    <a:pt x="104" y="167"/>
                    <a:pt x="94" y="171"/>
                  </a:cubicBezTo>
                  <a:cubicBezTo>
                    <a:pt x="77" y="179"/>
                    <a:pt x="74" y="163"/>
                    <a:pt x="67" y="153"/>
                  </a:cubicBezTo>
                  <a:cubicBezTo>
                    <a:pt x="60" y="149"/>
                    <a:pt x="52" y="151"/>
                    <a:pt x="44" y="151"/>
                  </a:cubicBezTo>
                  <a:cubicBezTo>
                    <a:pt x="20" y="150"/>
                    <a:pt x="12" y="143"/>
                    <a:pt x="4" y="118"/>
                  </a:cubicBezTo>
                  <a:cubicBezTo>
                    <a:pt x="2" y="110"/>
                    <a:pt x="0" y="103"/>
                    <a:pt x="1" y="95"/>
                  </a:cubicBezTo>
                  <a:cubicBezTo>
                    <a:pt x="2" y="85"/>
                    <a:pt x="11" y="81"/>
                    <a:pt x="15" y="73"/>
                  </a:cubicBezTo>
                  <a:cubicBezTo>
                    <a:pt x="18" y="69"/>
                    <a:pt x="20" y="65"/>
                    <a:pt x="23" y="61"/>
                  </a:cubicBezTo>
                  <a:cubicBezTo>
                    <a:pt x="29" y="51"/>
                    <a:pt x="39" y="49"/>
                    <a:pt x="51" y="50"/>
                  </a:cubicBezTo>
                  <a:cubicBezTo>
                    <a:pt x="59" y="51"/>
                    <a:pt x="66" y="48"/>
                    <a:pt x="74" y="42"/>
                  </a:cubicBezTo>
                  <a:cubicBezTo>
                    <a:pt x="63" y="37"/>
                    <a:pt x="56" y="28"/>
                    <a:pt x="50" y="19"/>
                  </a:cubicBezTo>
                  <a:cubicBezTo>
                    <a:pt x="45" y="10"/>
                    <a:pt x="43" y="0"/>
                    <a:pt x="59" y="2"/>
                  </a:cubicBezTo>
                  <a:cubicBezTo>
                    <a:pt x="65" y="8"/>
                    <a:pt x="74" y="8"/>
                    <a:pt x="81" y="8"/>
                  </a:cubicBezTo>
                  <a:cubicBezTo>
                    <a:pt x="96" y="9"/>
                    <a:pt x="109" y="11"/>
                    <a:pt x="120" y="21"/>
                  </a:cubicBezTo>
                  <a:cubicBezTo>
                    <a:pt x="130" y="31"/>
                    <a:pt x="136" y="22"/>
                    <a:pt x="144" y="17"/>
                  </a:cubicBezTo>
                  <a:cubicBezTo>
                    <a:pt x="156" y="37"/>
                    <a:pt x="174" y="41"/>
                    <a:pt x="195" y="39"/>
                  </a:cubicBezTo>
                  <a:cubicBezTo>
                    <a:pt x="202" y="41"/>
                    <a:pt x="208" y="42"/>
                    <a:pt x="211" y="50"/>
                  </a:cubicBezTo>
                  <a:close/>
                </a:path>
              </a:pathLst>
            </a:custGeom>
            <a:solidFill>
              <a:srgbClr val="C4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52BC9E68-B760-A72B-1615-7442AA16C7D4}"/>
                </a:ext>
              </a:extLst>
            </p:cNvPr>
            <p:cNvSpPr/>
            <p:nvPr/>
          </p:nvSpPr>
          <p:spPr bwMode="auto">
            <a:xfrm>
              <a:off x="4916488" y="2546350"/>
              <a:ext cx="836613" cy="762000"/>
            </a:xfrm>
            <a:custGeom>
              <a:avLst/>
              <a:gdLst>
                <a:gd name="T0" fmla="*/ 25 w 222"/>
                <a:gd name="T1" fmla="*/ 136 h 202"/>
                <a:gd name="T2" fmla="*/ 45 w 222"/>
                <a:gd name="T3" fmla="*/ 111 h 202"/>
                <a:gd name="T4" fmla="*/ 61 w 222"/>
                <a:gd name="T5" fmla="*/ 96 h 202"/>
                <a:gd name="T6" fmla="*/ 49 w 222"/>
                <a:gd name="T7" fmla="*/ 74 h 202"/>
                <a:gd name="T8" fmla="*/ 7 w 222"/>
                <a:gd name="T9" fmla="*/ 34 h 202"/>
                <a:gd name="T10" fmla="*/ 5 w 222"/>
                <a:gd name="T11" fmla="*/ 19 h 202"/>
                <a:gd name="T12" fmla="*/ 16 w 222"/>
                <a:gd name="T13" fmla="*/ 10 h 202"/>
                <a:gd name="T14" fmla="*/ 63 w 222"/>
                <a:gd name="T15" fmla="*/ 25 h 202"/>
                <a:gd name="T16" fmla="*/ 97 w 222"/>
                <a:gd name="T17" fmla="*/ 57 h 202"/>
                <a:gd name="T18" fmla="*/ 114 w 222"/>
                <a:gd name="T19" fmla="*/ 84 h 202"/>
                <a:gd name="T20" fmla="*/ 157 w 222"/>
                <a:gd name="T21" fmla="*/ 115 h 202"/>
                <a:gd name="T22" fmla="*/ 216 w 222"/>
                <a:gd name="T23" fmla="*/ 117 h 202"/>
                <a:gd name="T24" fmla="*/ 221 w 222"/>
                <a:gd name="T25" fmla="*/ 124 h 202"/>
                <a:gd name="T26" fmla="*/ 204 w 222"/>
                <a:gd name="T27" fmla="*/ 132 h 202"/>
                <a:gd name="T28" fmla="*/ 168 w 222"/>
                <a:gd name="T29" fmla="*/ 162 h 202"/>
                <a:gd name="T30" fmla="*/ 167 w 222"/>
                <a:gd name="T31" fmla="*/ 168 h 202"/>
                <a:gd name="T32" fmla="*/ 155 w 222"/>
                <a:gd name="T33" fmla="*/ 198 h 202"/>
                <a:gd name="T34" fmla="*/ 111 w 222"/>
                <a:gd name="T35" fmla="*/ 185 h 202"/>
                <a:gd name="T36" fmla="*/ 99 w 222"/>
                <a:gd name="T37" fmla="*/ 150 h 202"/>
                <a:gd name="T38" fmla="*/ 77 w 222"/>
                <a:gd name="T39" fmla="*/ 132 h 202"/>
                <a:gd name="T40" fmla="*/ 62 w 222"/>
                <a:gd name="T41" fmla="*/ 148 h 202"/>
                <a:gd name="T42" fmla="*/ 38 w 222"/>
                <a:gd name="T43" fmla="*/ 150 h 202"/>
                <a:gd name="T44" fmla="*/ 25 w 222"/>
                <a:gd name="T45" fmla="*/ 136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1" h="201">
                  <a:moveTo>
                    <a:pt x="25" y="136"/>
                  </a:moveTo>
                  <a:cubicBezTo>
                    <a:pt x="27" y="124"/>
                    <a:pt x="31" y="114"/>
                    <a:pt x="45" y="111"/>
                  </a:cubicBezTo>
                  <a:cubicBezTo>
                    <a:pt x="54" y="110"/>
                    <a:pt x="60" y="105"/>
                    <a:pt x="61" y="96"/>
                  </a:cubicBezTo>
                  <a:cubicBezTo>
                    <a:pt x="61" y="87"/>
                    <a:pt x="57" y="78"/>
                    <a:pt x="49" y="74"/>
                  </a:cubicBezTo>
                  <a:cubicBezTo>
                    <a:pt x="31" y="65"/>
                    <a:pt x="23" y="45"/>
                    <a:pt x="7" y="34"/>
                  </a:cubicBezTo>
                  <a:cubicBezTo>
                    <a:pt x="0" y="30"/>
                    <a:pt x="2" y="24"/>
                    <a:pt x="5" y="19"/>
                  </a:cubicBezTo>
                  <a:cubicBezTo>
                    <a:pt x="8" y="14"/>
                    <a:pt x="11" y="12"/>
                    <a:pt x="16" y="10"/>
                  </a:cubicBezTo>
                  <a:cubicBezTo>
                    <a:pt x="37" y="0"/>
                    <a:pt x="47" y="20"/>
                    <a:pt x="63" y="25"/>
                  </a:cubicBezTo>
                  <a:cubicBezTo>
                    <a:pt x="80" y="32"/>
                    <a:pt x="99" y="31"/>
                    <a:pt x="97" y="57"/>
                  </a:cubicBezTo>
                  <a:cubicBezTo>
                    <a:pt x="96" y="70"/>
                    <a:pt x="107" y="77"/>
                    <a:pt x="114" y="84"/>
                  </a:cubicBezTo>
                  <a:cubicBezTo>
                    <a:pt x="126" y="97"/>
                    <a:pt x="141" y="108"/>
                    <a:pt x="157" y="115"/>
                  </a:cubicBezTo>
                  <a:cubicBezTo>
                    <a:pt x="177" y="112"/>
                    <a:pt x="196" y="120"/>
                    <a:pt x="216" y="117"/>
                  </a:cubicBezTo>
                  <a:cubicBezTo>
                    <a:pt x="219" y="117"/>
                    <a:pt x="222" y="119"/>
                    <a:pt x="221" y="124"/>
                  </a:cubicBezTo>
                  <a:cubicBezTo>
                    <a:pt x="217" y="129"/>
                    <a:pt x="210" y="132"/>
                    <a:pt x="204" y="132"/>
                  </a:cubicBezTo>
                  <a:cubicBezTo>
                    <a:pt x="183" y="132"/>
                    <a:pt x="180" y="152"/>
                    <a:pt x="168" y="162"/>
                  </a:cubicBezTo>
                  <a:cubicBezTo>
                    <a:pt x="167" y="163"/>
                    <a:pt x="166" y="166"/>
                    <a:pt x="167" y="168"/>
                  </a:cubicBezTo>
                  <a:cubicBezTo>
                    <a:pt x="175" y="183"/>
                    <a:pt x="170" y="195"/>
                    <a:pt x="155" y="198"/>
                  </a:cubicBezTo>
                  <a:cubicBezTo>
                    <a:pt x="139" y="202"/>
                    <a:pt x="123" y="202"/>
                    <a:pt x="111" y="185"/>
                  </a:cubicBezTo>
                  <a:cubicBezTo>
                    <a:pt x="104" y="174"/>
                    <a:pt x="99" y="162"/>
                    <a:pt x="99" y="150"/>
                  </a:cubicBezTo>
                  <a:cubicBezTo>
                    <a:pt x="98" y="135"/>
                    <a:pt x="87" y="134"/>
                    <a:pt x="77" y="132"/>
                  </a:cubicBezTo>
                  <a:cubicBezTo>
                    <a:pt x="66" y="130"/>
                    <a:pt x="66" y="141"/>
                    <a:pt x="62" y="148"/>
                  </a:cubicBezTo>
                  <a:cubicBezTo>
                    <a:pt x="60" y="153"/>
                    <a:pt x="47" y="156"/>
                    <a:pt x="38" y="150"/>
                  </a:cubicBezTo>
                  <a:cubicBezTo>
                    <a:pt x="33" y="146"/>
                    <a:pt x="29" y="140"/>
                    <a:pt x="25" y="136"/>
                  </a:cubicBezTo>
                  <a:close/>
                </a:path>
              </a:pathLst>
            </a:custGeom>
            <a:solidFill>
              <a:srgbClr val="E7A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B49653A9-B8A2-8C92-5285-756096ADB7AE}"/>
                </a:ext>
              </a:extLst>
            </p:cNvPr>
            <p:cNvSpPr/>
            <p:nvPr/>
          </p:nvSpPr>
          <p:spPr bwMode="auto">
            <a:xfrm>
              <a:off x="1831975" y="1863725"/>
              <a:ext cx="633413" cy="904875"/>
            </a:xfrm>
            <a:custGeom>
              <a:avLst/>
              <a:gdLst>
                <a:gd name="T0" fmla="*/ 27 w 168"/>
                <a:gd name="T1" fmla="*/ 0 h 240"/>
                <a:gd name="T2" fmla="*/ 43 w 168"/>
                <a:gd name="T3" fmla="*/ 26 h 240"/>
                <a:gd name="T4" fmla="*/ 39 w 168"/>
                <a:gd name="T5" fmla="*/ 39 h 240"/>
                <a:gd name="T6" fmla="*/ 67 w 168"/>
                <a:gd name="T7" fmla="*/ 47 h 240"/>
                <a:gd name="T8" fmla="*/ 72 w 168"/>
                <a:gd name="T9" fmla="*/ 44 h 240"/>
                <a:gd name="T10" fmla="*/ 94 w 168"/>
                <a:gd name="T11" fmla="*/ 34 h 240"/>
                <a:gd name="T12" fmla="*/ 126 w 168"/>
                <a:gd name="T13" fmla="*/ 68 h 240"/>
                <a:gd name="T14" fmla="*/ 153 w 168"/>
                <a:gd name="T15" fmla="*/ 115 h 240"/>
                <a:gd name="T16" fmla="*/ 156 w 168"/>
                <a:gd name="T17" fmla="*/ 134 h 240"/>
                <a:gd name="T18" fmla="*/ 164 w 168"/>
                <a:gd name="T19" fmla="*/ 191 h 240"/>
                <a:gd name="T20" fmla="*/ 162 w 168"/>
                <a:gd name="T21" fmla="*/ 201 h 240"/>
                <a:gd name="T22" fmla="*/ 138 w 168"/>
                <a:gd name="T23" fmla="*/ 175 h 240"/>
                <a:gd name="T24" fmla="*/ 128 w 168"/>
                <a:gd name="T25" fmla="*/ 165 h 240"/>
                <a:gd name="T26" fmla="*/ 119 w 168"/>
                <a:gd name="T27" fmla="*/ 177 h 240"/>
                <a:gd name="T28" fmla="*/ 93 w 168"/>
                <a:gd name="T29" fmla="*/ 219 h 240"/>
                <a:gd name="T30" fmla="*/ 82 w 168"/>
                <a:gd name="T31" fmla="*/ 240 h 240"/>
                <a:gd name="T32" fmla="*/ 41 w 168"/>
                <a:gd name="T33" fmla="*/ 152 h 240"/>
                <a:gd name="T34" fmla="*/ 18 w 168"/>
                <a:gd name="T35" fmla="*/ 130 h 240"/>
                <a:gd name="T36" fmla="*/ 7 w 168"/>
                <a:gd name="T37" fmla="*/ 116 h 240"/>
                <a:gd name="T38" fmla="*/ 12 w 168"/>
                <a:gd name="T39" fmla="*/ 100 h 240"/>
                <a:gd name="T40" fmla="*/ 15 w 168"/>
                <a:gd name="T41" fmla="*/ 88 h 240"/>
                <a:gd name="T42" fmla="*/ 19 w 168"/>
                <a:gd name="T43" fmla="*/ 67 h 240"/>
                <a:gd name="T44" fmla="*/ 19 w 168"/>
                <a:gd name="T45" fmla="*/ 64 h 240"/>
                <a:gd name="T46" fmla="*/ 26 w 168"/>
                <a:gd name="T47" fmla="*/ 67 h 240"/>
                <a:gd name="T48" fmla="*/ 80 w 168"/>
                <a:gd name="T49" fmla="*/ 99 h 240"/>
                <a:gd name="T50" fmla="*/ 100 w 168"/>
                <a:gd name="T51" fmla="*/ 93 h 240"/>
                <a:gd name="T52" fmla="*/ 87 w 168"/>
                <a:gd name="T53" fmla="*/ 67 h 240"/>
                <a:gd name="T54" fmla="*/ 65 w 168"/>
                <a:gd name="T55" fmla="*/ 66 h 240"/>
                <a:gd name="T56" fmla="*/ 34 w 168"/>
                <a:gd name="T57" fmla="*/ 61 h 240"/>
                <a:gd name="T58" fmla="*/ 27 w 168"/>
                <a:gd name="T59" fmla="*/ 44 h 240"/>
                <a:gd name="T60" fmla="*/ 34 w 168"/>
                <a:gd name="T61" fmla="*/ 17 h 240"/>
                <a:gd name="T62" fmla="*/ 27 w 168"/>
                <a:gd name="T63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" h="240">
                  <a:moveTo>
                    <a:pt x="27" y="0"/>
                  </a:moveTo>
                  <a:cubicBezTo>
                    <a:pt x="46" y="1"/>
                    <a:pt x="43" y="14"/>
                    <a:pt x="43" y="26"/>
                  </a:cubicBezTo>
                  <a:cubicBezTo>
                    <a:pt x="43" y="31"/>
                    <a:pt x="29" y="33"/>
                    <a:pt x="39" y="39"/>
                  </a:cubicBezTo>
                  <a:cubicBezTo>
                    <a:pt x="47" y="43"/>
                    <a:pt x="56" y="51"/>
                    <a:pt x="67" y="47"/>
                  </a:cubicBezTo>
                  <a:cubicBezTo>
                    <a:pt x="68" y="46"/>
                    <a:pt x="70" y="45"/>
                    <a:pt x="72" y="44"/>
                  </a:cubicBezTo>
                  <a:cubicBezTo>
                    <a:pt x="80" y="41"/>
                    <a:pt x="83" y="28"/>
                    <a:pt x="94" y="34"/>
                  </a:cubicBezTo>
                  <a:cubicBezTo>
                    <a:pt x="108" y="42"/>
                    <a:pt x="124" y="51"/>
                    <a:pt x="126" y="68"/>
                  </a:cubicBezTo>
                  <a:cubicBezTo>
                    <a:pt x="128" y="88"/>
                    <a:pt x="139" y="102"/>
                    <a:pt x="153" y="115"/>
                  </a:cubicBezTo>
                  <a:cubicBezTo>
                    <a:pt x="160" y="121"/>
                    <a:pt x="160" y="126"/>
                    <a:pt x="156" y="134"/>
                  </a:cubicBezTo>
                  <a:cubicBezTo>
                    <a:pt x="145" y="154"/>
                    <a:pt x="142" y="175"/>
                    <a:pt x="164" y="191"/>
                  </a:cubicBezTo>
                  <a:cubicBezTo>
                    <a:pt x="168" y="195"/>
                    <a:pt x="166" y="198"/>
                    <a:pt x="162" y="201"/>
                  </a:cubicBezTo>
                  <a:cubicBezTo>
                    <a:pt x="151" y="195"/>
                    <a:pt x="141" y="189"/>
                    <a:pt x="138" y="175"/>
                  </a:cubicBezTo>
                  <a:cubicBezTo>
                    <a:pt x="138" y="171"/>
                    <a:pt x="135" y="164"/>
                    <a:pt x="128" y="165"/>
                  </a:cubicBezTo>
                  <a:cubicBezTo>
                    <a:pt x="121" y="166"/>
                    <a:pt x="119" y="171"/>
                    <a:pt x="119" y="177"/>
                  </a:cubicBezTo>
                  <a:cubicBezTo>
                    <a:pt x="118" y="196"/>
                    <a:pt x="104" y="207"/>
                    <a:pt x="93" y="219"/>
                  </a:cubicBezTo>
                  <a:cubicBezTo>
                    <a:pt x="88" y="224"/>
                    <a:pt x="85" y="229"/>
                    <a:pt x="82" y="240"/>
                  </a:cubicBezTo>
                  <a:cubicBezTo>
                    <a:pt x="72" y="206"/>
                    <a:pt x="40" y="188"/>
                    <a:pt x="41" y="152"/>
                  </a:cubicBezTo>
                  <a:cubicBezTo>
                    <a:pt x="42" y="145"/>
                    <a:pt x="33" y="130"/>
                    <a:pt x="18" y="130"/>
                  </a:cubicBezTo>
                  <a:cubicBezTo>
                    <a:pt x="10" y="130"/>
                    <a:pt x="7" y="122"/>
                    <a:pt x="7" y="116"/>
                  </a:cubicBezTo>
                  <a:cubicBezTo>
                    <a:pt x="7" y="110"/>
                    <a:pt x="0" y="101"/>
                    <a:pt x="12" y="100"/>
                  </a:cubicBezTo>
                  <a:cubicBezTo>
                    <a:pt x="23" y="98"/>
                    <a:pt x="11" y="91"/>
                    <a:pt x="15" y="88"/>
                  </a:cubicBezTo>
                  <a:cubicBezTo>
                    <a:pt x="9" y="80"/>
                    <a:pt x="13" y="73"/>
                    <a:pt x="19" y="67"/>
                  </a:cubicBezTo>
                  <a:cubicBezTo>
                    <a:pt x="18" y="66"/>
                    <a:pt x="19" y="65"/>
                    <a:pt x="19" y="64"/>
                  </a:cubicBezTo>
                  <a:cubicBezTo>
                    <a:pt x="22" y="63"/>
                    <a:pt x="25" y="64"/>
                    <a:pt x="26" y="67"/>
                  </a:cubicBezTo>
                  <a:cubicBezTo>
                    <a:pt x="37" y="89"/>
                    <a:pt x="54" y="101"/>
                    <a:pt x="80" y="99"/>
                  </a:cubicBezTo>
                  <a:cubicBezTo>
                    <a:pt x="87" y="99"/>
                    <a:pt x="97" y="108"/>
                    <a:pt x="100" y="93"/>
                  </a:cubicBezTo>
                  <a:cubicBezTo>
                    <a:pt x="102" y="82"/>
                    <a:pt x="99" y="72"/>
                    <a:pt x="87" y="67"/>
                  </a:cubicBezTo>
                  <a:cubicBezTo>
                    <a:pt x="80" y="65"/>
                    <a:pt x="72" y="65"/>
                    <a:pt x="65" y="66"/>
                  </a:cubicBezTo>
                  <a:cubicBezTo>
                    <a:pt x="54" y="67"/>
                    <a:pt x="44" y="64"/>
                    <a:pt x="34" y="61"/>
                  </a:cubicBezTo>
                  <a:cubicBezTo>
                    <a:pt x="25" y="58"/>
                    <a:pt x="22" y="52"/>
                    <a:pt x="27" y="44"/>
                  </a:cubicBezTo>
                  <a:cubicBezTo>
                    <a:pt x="25" y="34"/>
                    <a:pt x="28" y="25"/>
                    <a:pt x="34" y="17"/>
                  </a:cubicBezTo>
                  <a:cubicBezTo>
                    <a:pt x="35" y="10"/>
                    <a:pt x="24" y="8"/>
                    <a:pt x="27" y="0"/>
                  </a:cubicBezTo>
                  <a:close/>
                </a:path>
              </a:pathLst>
            </a:custGeom>
            <a:solidFill>
              <a:srgbClr val="C85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123336B2-A5BD-DAA8-64D2-4B7EDCB02452}"/>
                </a:ext>
              </a:extLst>
            </p:cNvPr>
            <p:cNvSpPr/>
            <p:nvPr/>
          </p:nvSpPr>
          <p:spPr bwMode="auto">
            <a:xfrm>
              <a:off x="2974975" y="2263775"/>
              <a:ext cx="771525" cy="701675"/>
            </a:xfrm>
            <a:custGeom>
              <a:avLst/>
              <a:gdLst>
                <a:gd name="T0" fmla="*/ 0 w 205"/>
                <a:gd name="T1" fmla="*/ 62 h 186"/>
                <a:gd name="T2" fmla="*/ 4 w 205"/>
                <a:gd name="T3" fmla="*/ 54 h 186"/>
                <a:gd name="T4" fmla="*/ 74 w 205"/>
                <a:gd name="T5" fmla="*/ 5 h 186"/>
                <a:gd name="T6" fmla="*/ 106 w 205"/>
                <a:gd name="T7" fmla="*/ 20 h 186"/>
                <a:gd name="T8" fmla="*/ 182 w 205"/>
                <a:gd name="T9" fmla="*/ 62 h 186"/>
                <a:gd name="T10" fmla="*/ 203 w 205"/>
                <a:gd name="T11" fmla="*/ 85 h 186"/>
                <a:gd name="T12" fmla="*/ 189 w 205"/>
                <a:gd name="T13" fmla="*/ 115 h 186"/>
                <a:gd name="T14" fmla="*/ 176 w 205"/>
                <a:gd name="T15" fmla="*/ 113 h 186"/>
                <a:gd name="T16" fmla="*/ 159 w 205"/>
                <a:gd name="T17" fmla="*/ 94 h 186"/>
                <a:gd name="T18" fmla="*/ 152 w 205"/>
                <a:gd name="T19" fmla="*/ 83 h 186"/>
                <a:gd name="T20" fmla="*/ 147 w 205"/>
                <a:gd name="T21" fmla="*/ 85 h 186"/>
                <a:gd name="T22" fmla="*/ 153 w 205"/>
                <a:gd name="T23" fmla="*/ 97 h 186"/>
                <a:gd name="T24" fmla="*/ 162 w 205"/>
                <a:gd name="T25" fmla="*/ 143 h 186"/>
                <a:gd name="T26" fmla="*/ 142 w 205"/>
                <a:gd name="T27" fmla="*/ 155 h 186"/>
                <a:gd name="T28" fmla="*/ 116 w 205"/>
                <a:gd name="T29" fmla="*/ 186 h 186"/>
                <a:gd name="T30" fmla="*/ 92 w 205"/>
                <a:gd name="T31" fmla="*/ 185 h 186"/>
                <a:gd name="T32" fmla="*/ 76 w 205"/>
                <a:gd name="T33" fmla="*/ 150 h 186"/>
                <a:gd name="T34" fmla="*/ 82 w 205"/>
                <a:gd name="T35" fmla="*/ 156 h 186"/>
                <a:gd name="T36" fmla="*/ 60 w 205"/>
                <a:gd name="T37" fmla="*/ 123 h 186"/>
                <a:gd name="T38" fmla="*/ 51 w 205"/>
                <a:gd name="T39" fmla="*/ 87 h 186"/>
                <a:gd name="T40" fmla="*/ 66 w 205"/>
                <a:gd name="T41" fmla="*/ 68 h 186"/>
                <a:gd name="T42" fmla="*/ 67 w 205"/>
                <a:gd name="T43" fmla="*/ 41 h 186"/>
                <a:gd name="T44" fmla="*/ 48 w 205"/>
                <a:gd name="T45" fmla="*/ 46 h 186"/>
                <a:gd name="T46" fmla="*/ 31 w 205"/>
                <a:gd name="T47" fmla="*/ 60 h 186"/>
                <a:gd name="T48" fmla="*/ 0 w 205"/>
                <a:gd name="T49" fmla="*/ 6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5" h="186">
                  <a:moveTo>
                    <a:pt x="0" y="62"/>
                  </a:moveTo>
                  <a:cubicBezTo>
                    <a:pt x="2" y="60"/>
                    <a:pt x="3" y="57"/>
                    <a:pt x="4" y="54"/>
                  </a:cubicBezTo>
                  <a:cubicBezTo>
                    <a:pt x="22" y="30"/>
                    <a:pt x="47" y="16"/>
                    <a:pt x="74" y="5"/>
                  </a:cubicBezTo>
                  <a:cubicBezTo>
                    <a:pt x="88" y="0"/>
                    <a:pt x="99" y="8"/>
                    <a:pt x="106" y="20"/>
                  </a:cubicBezTo>
                  <a:cubicBezTo>
                    <a:pt x="123" y="50"/>
                    <a:pt x="150" y="61"/>
                    <a:pt x="182" y="62"/>
                  </a:cubicBezTo>
                  <a:cubicBezTo>
                    <a:pt x="196" y="63"/>
                    <a:pt x="201" y="72"/>
                    <a:pt x="203" y="85"/>
                  </a:cubicBezTo>
                  <a:cubicBezTo>
                    <a:pt x="205" y="98"/>
                    <a:pt x="199" y="108"/>
                    <a:pt x="189" y="115"/>
                  </a:cubicBezTo>
                  <a:cubicBezTo>
                    <a:pt x="184" y="118"/>
                    <a:pt x="180" y="116"/>
                    <a:pt x="176" y="113"/>
                  </a:cubicBezTo>
                  <a:cubicBezTo>
                    <a:pt x="169" y="108"/>
                    <a:pt x="162" y="102"/>
                    <a:pt x="159" y="94"/>
                  </a:cubicBezTo>
                  <a:cubicBezTo>
                    <a:pt x="157" y="90"/>
                    <a:pt x="158" y="84"/>
                    <a:pt x="152" y="83"/>
                  </a:cubicBezTo>
                  <a:cubicBezTo>
                    <a:pt x="150" y="82"/>
                    <a:pt x="148" y="83"/>
                    <a:pt x="147" y="85"/>
                  </a:cubicBezTo>
                  <a:cubicBezTo>
                    <a:pt x="145" y="91"/>
                    <a:pt x="151" y="93"/>
                    <a:pt x="153" y="97"/>
                  </a:cubicBezTo>
                  <a:cubicBezTo>
                    <a:pt x="165" y="110"/>
                    <a:pt x="168" y="126"/>
                    <a:pt x="162" y="143"/>
                  </a:cubicBezTo>
                  <a:cubicBezTo>
                    <a:pt x="158" y="151"/>
                    <a:pt x="151" y="154"/>
                    <a:pt x="142" y="155"/>
                  </a:cubicBezTo>
                  <a:cubicBezTo>
                    <a:pt x="127" y="160"/>
                    <a:pt x="123" y="174"/>
                    <a:pt x="116" y="186"/>
                  </a:cubicBezTo>
                  <a:cubicBezTo>
                    <a:pt x="108" y="186"/>
                    <a:pt x="100" y="186"/>
                    <a:pt x="92" y="185"/>
                  </a:cubicBezTo>
                  <a:cubicBezTo>
                    <a:pt x="74" y="181"/>
                    <a:pt x="69" y="171"/>
                    <a:pt x="76" y="150"/>
                  </a:cubicBezTo>
                  <a:cubicBezTo>
                    <a:pt x="80" y="152"/>
                    <a:pt x="80" y="152"/>
                    <a:pt x="82" y="156"/>
                  </a:cubicBezTo>
                  <a:cubicBezTo>
                    <a:pt x="76" y="144"/>
                    <a:pt x="76" y="130"/>
                    <a:pt x="60" y="123"/>
                  </a:cubicBezTo>
                  <a:cubicBezTo>
                    <a:pt x="42" y="115"/>
                    <a:pt x="41" y="106"/>
                    <a:pt x="51" y="87"/>
                  </a:cubicBezTo>
                  <a:cubicBezTo>
                    <a:pt x="56" y="81"/>
                    <a:pt x="60" y="74"/>
                    <a:pt x="66" y="68"/>
                  </a:cubicBezTo>
                  <a:cubicBezTo>
                    <a:pt x="74" y="61"/>
                    <a:pt x="73" y="49"/>
                    <a:pt x="67" y="41"/>
                  </a:cubicBezTo>
                  <a:cubicBezTo>
                    <a:pt x="61" y="34"/>
                    <a:pt x="54" y="43"/>
                    <a:pt x="48" y="46"/>
                  </a:cubicBezTo>
                  <a:cubicBezTo>
                    <a:pt x="41" y="49"/>
                    <a:pt x="37" y="55"/>
                    <a:pt x="31" y="60"/>
                  </a:cubicBezTo>
                  <a:cubicBezTo>
                    <a:pt x="21" y="67"/>
                    <a:pt x="11" y="70"/>
                    <a:pt x="0" y="62"/>
                  </a:cubicBezTo>
                  <a:close/>
                </a:path>
              </a:pathLst>
            </a:custGeom>
            <a:solidFill>
              <a:srgbClr val="D36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8378C9F0-31C1-0DDD-FD4C-0323ED2E72AA}"/>
                </a:ext>
              </a:extLst>
            </p:cNvPr>
            <p:cNvSpPr/>
            <p:nvPr/>
          </p:nvSpPr>
          <p:spPr bwMode="auto">
            <a:xfrm>
              <a:off x="5827713" y="765175"/>
              <a:ext cx="1119188" cy="539750"/>
            </a:xfrm>
            <a:custGeom>
              <a:avLst/>
              <a:gdLst>
                <a:gd name="T0" fmla="*/ 3 w 297"/>
                <a:gd name="T1" fmla="*/ 84 h 143"/>
                <a:gd name="T2" fmla="*/ 4 w 297"/>
                <a:gd name="T3" fmla="*/ 80 h 143"/>
                <a:gd name="T4" fmla="*/ 10 w 297"/>
                <a:gd name="T5" fmla="*/ 71 h 143"/>
                <a:gd name="T6" fmla="*/ 25 w 297"/>
                <a:gd name="T7" fmla="*/ 102 h 143"/>
                <a:gd name="T8" fmla="*/ 36 w 297"/>
                <a:gd name="T9" fmla="*/ 117 h 143"/>
                <a:gd name="T10" fmla="*/ 40 w 297"/>
                <a:gd name="T11" fmla="*/ 101 h 143"/>
                <a:gd name="T12" fmla="*/ 47 w 297"/>
                <a:gd name="T13" fmla="*/ 86 h 143"/>
                <a:gd name="T14" fmla="*/ 68 w 297"/>
                <a:gd name="T15" fmla="*/ 87 h 143"/>
                <a:gd name="T16" fmla="*/ 120 w 297"/>
                <a:gd name="T17" fmla="*/ 76 h 143"/>
                <a:gd name="T18" fmla="*/ 133 w 297"/>
                <a:gd name="T19" fmla="*/ 76 h 143"/>
                <a:gd name="T20" fmla="*/ 138 w 297"/>
                <a:gd name="T21" fmla="*/ 77 h 143"/>
                <a:gd name="T22" fmla="*/ 169 w 297"/>
                <a:gd name="T23" fmla="*/ 38 h 143"/>
                <a:gd name="T24" fmla="*/ 192 w 297"/>
                <a:gd name="T25" fmla="*/ 6 h 143"/>
                <a:gd name="T26" fmla="*/ 220 w 297"/>
                <a:gd name="T27" fmla="*/ 9 h 143"/>
                <a:gd name="T28" fmla="*/ 272 w 297"/>
                <a:gd name="T29" fmla="*/ 42 h 143"/>
                <a:gd name="T30" fmla="*/ 284 w 297"/>
                <a:gd name="T31" fmla="*/ 98 h 143"/>
                <a:gd name="T32" fmla="*/ 271 w 297"/>
                <a:gd name="T33" fmla="*/ 128 h 143"/>
                <a:gd name="T34" fmla="*/ 255 w 297"/>
                <a:gd name="T35" fmla="*/ 131 h 143"/>
                <a:gd name="T36" fmla="*/ 246 w 297"/>
                <a:gd name="T37" fmla="*/ 115 h 143"/>
                <a:gd name="T38" fmla="*/ 219 w 297"/>
                <a:gd name="T39" fmla="*/ 83 h 143"/>
                <a:gd name="T40" fmla="*/ 199 w 297"/>
                <a:gd name="T41" fmla="*/ 80 h 143"/>
                <a:gd name="T42" fmla="*/ 167 w 297"/>
                <a:gd name="T43" fmla="*/ 82 h 143"/>
                <a:gd name="T44" fmla="*/ 144 w 297"/>
                <a:gd name="T45" fmla="*/ 91 h 143"/>
                <a:gd name="T46" fmla="*/ 90 w 297"/>
                <a:gd name="T47" fmla="*/ 119 h 143"/>
                <a:gd name="T48" fmla="*/ 28 w 297"/>
                <a:gd name="T49" fmla="*/ 124 h 143"/>
                <a:gd name="T50" fmla="*/ 15 w 297"/>
                <a:gd name="T51" fmla="*/ 115 h 143"/>
                <a:gd name="T52" fmla="*/ 3 w 297"/>
                <a:gd name="T53" fmla="*/ 84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7" h="143">
                  <a:moveTo>
                    <a:pt x="3" y="84"/>
                  </a:moveTo>
                  <a:cubicBezTo>
                    <a:pt x="3" y="82"/>
                    <a:pt x="4" y="81"/>
                    <a:pt x="4" y="80"/>
                  </a:cubicBezTo>
                  <a:cubicBezTo>
                    <a:pt x="4" y="75"/>
                    <a:pt x="4" y="71"/>
                    <a:pt x="10" y="71"/>
                  </a:cubicBezTo>
                  <a:cubicBezTo>
                    <a:pt x="24" y="78"/>
                    <a:pt x="21" y="91"/>
                    <a:pt x="25" y="102"/>
                  </a:cubicBezTo>
                  <a:cubicBezTo>
                    <a:pt x="27" y="108"/>
                    <a:pt x="26" y="120"/>
                    <a:pt x="36" y="117"/>
                  </a:cubicBezTo>
                  <a:cubicBezTo>
                    <a:pt x="45" y="116"/>
                    <a:pt x="42" y="108"/>
                    <a:pt x="40" y="101"/>
                  </a:cubicBezTo>
                  <a:cubicBezTo>
                    <a:pt x="38" y="94"/>
                    <a:pt x="42" y="89"/>
                    <a:pt x="47" y="86"/>
                  </a:cubicBezTo>
                  <a:cubicBezTo>
                    <a:pt x="54" y="82"/>
                    <a:pt x="61" y="83"/>
                    <a:pt x="68" y="87"/>
                  </a:cubicBezTo>
                  <a:cubicBezTo>
                    <a:pt x="90" y="100"/>
                    <a:pt x="104" y="97"/>
                    <a:pt x="120" y="76"/>
                  </a:cubicBezTo>
                  <a:cubicBezTo>
                    <a:pt x="125" y="70"/>
                    <a:pt x="125" y="70"/>
                    <a:pt x="133" y="76"/>
                  </a:cubicBezTo>
                  <a:cubicBezTo>
                    <a:pt x="135" y="77"/>
                    <a:pt x="137" y="78"/>
                    <a:pt x="138" y="77"/>
                  </a:cubicBezTo>
                  <a:cubicBezTo>
                    <a:pt x="150" y="75"/>
                    <a:pt x="167" y="52"/>
                    <a:pt x="169" y="38"/>
                  </a:cubicBezTo>
                  <a:cubicBezTo>
                    <a:pt x="171" y="24"/>
                    <a:pt x="182" y="14"/>
                    <a:pt x="192" y="6"/>
                  </a:cubicBezTo>
                  <a:cubicBezTo>
                    <a:pt x="200" y="0"/>
                    <a:pt x="211" y="3"/>
                    <a:pt x="220" y="9"/>
                  </a:cubicBezTo>
                  <a:cubicBezTo>
                    <a:pt x="237" y="21"/>
                    <a:pt x="255" y="31"/>
                    <a:pt x="272" y="42"/>
                  </a:cubicBezTo>
                  <a:cubicBezTo>
                    <a:pt x="294" y="55"/>
                    <a:pt x="297" y="76"/>
                    <a:pt x="284" y="98"/>
                  </a:cubicBezTo>
                  <a:cubicBezTo>
                    <a:pt x="279" y="107"/>
                    <a:pt x="269" y="115"/>
                    <a:pt x="271" y="128"/>
                  </a:cubicBezTo>
                  <a:cubicBezTo>
                    <a:pt x="267" y="138"/>
                    <a:pt x="261" y="136"/>
                    <a:pt x="255" y="131"/>
                  </a:cubicBezTo>
                  <a:cubicBezTo>
                    <a:pt x="253" y="125"/>
                    <a:pt x="232" y="130"/>
                    <a:pt x="246" y="115"/>
                  </a:cubicBezTo>
                  <a:cubicBezTo>
                    <a:pt x="241" y="101"/>
                    <a:pt x="234" y="89"/>
                    <a:pt x="219" y="83"/>
                  </a:cubicBezTo>
                  <a:cubicBezTo>
                    <a:pt x="213" y="78"/>
                    <a:pt x="206" y="80"/>
                    <a:pt x="199" y="80"/>
                  </a:cubicBezTo>
                  <a:cubicBezTo>
                    <a:pt x="188" y="81"/>
                    <a:pt x="178" y="80"/>
                    <a:pt x="167" y="82"/>
                  </a:cubicBezTo>
                  <a:cubicBezTo>
                    <a:pt x="160" y="86"/>
                    <a:pt x="152" y="89"/>
                    <a:pt x="144" y="91"/>
                  </a:cubicBezTo>
                  <a:cubicBezTo>
                    <a:pt x="122" y="94"/>
                    <a:pt x="103" y="101"/>
                    <a:pt x="90" y="119"/>
                  </a:cubicBezTo>
                  <a:cubicBezTo>
                    <a:pt x="63" y="143"/>
                    <a:pt x="63" y="143"/>
                    <a:pt x="28" y="124"/>
                  </a:cubicBezTo>
                  <a:cubicBezTo>
                    <a:pt x="24" y="121"/>
                    <a:pt x="20" y="118"/>
                    <a:pt x="15" y="115"/>
                  </a:cubicBezTo>
                  <a:cubicBezTo>
                    <a:pt x="7" y="106"/>
                    <a:pt x="0" y="97"/>
                    <a:pt x="3" y="84"/>
                  </a:cubicBezTo>
                  <a:close/>
                </a:path>
              </a:pathLst>
            </a:custGeom>
            <a:solidFill>
              <a:srgbClr val="F6E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A02A9081-0BB2-FD9A-064C-786E80D0E5C1}"/>
                </a:ext>
              </a:extLst>
            </p:cNvPr>
            <p:cNvSpPr/>
            <p:nvPr/>
          </p:nvSpPr>
          <p:spPr bwMode="auto">
            <a:xfrm>
              <a:off x="6107113" y="3063875"/>
              <a:ext cx="628650" cy="490538"/>
            </a:xfrm>
            <a:custGeom>
              <a:avLst/>
              <a:gdLst>
                <a:gd name="T0" fmla="*/ 162 w 167"/>
                <a:gd name="T1" fmla="*/ 35 h 130"/>
                <a:gd name="T2" fmla="*/ 121 w 167"/>
                <a:gd name="T3" fmla="*/ 114 h 130"/>
                <a:gd name="T4" fmla="*/ 17 w 167"/>
                <a:gd name="T5" fmla="*/ 98 h 130"/>
                <a:gd name="T6" fmla="*/ 17 w 167"/>
                <a:gd name="T7" fmla="*/ 98 h 130"/>
                <a:gd name="T8" fmla="*/ 2 w 167"/>
                <a:gd name="T9" fmla="*/ 58 h 130"/>
                <a:gd name="T10" fmla="*/ 12 w 167"/>
                <a:gd name="T11" fmla="*/ 52 h 130"/>
                <a:gd name="T12" fmla="*/ 43 w 167"/>
                <a:gd name="T13" fmla="*/ 78 h 130"/>
                <a:gd name="T14" fmla="*/ 116 w 167"/>
                <a:gd name="T15" fmla="*/ 1 h 130"/>
                <a:gd name="T16" fmla="*/ 121 w 167"/>
                <a:gd name="T17" fmla="*/ 1 h 130"/>
                <a:gd name="T18" fmla="*/ 150 w 167"/>
                <a:gd name="T19" fmla="*/ 17 h 130"/>
                <a:gd name="T20" fmla="*/ 162 w 167"/>
                <a:gd name="T21" fmla="*/ 35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7" h="130">
                  <a:moveTo>
                    <a:pt x="162" y="35"/>
                  </a:moveTo>
                  <a:cubicBezTo>
                    <a:pt x="167" y="71"/>
                    <a:pt x="149" y="95"/>
                    <a:pt x="121" y="114"/>
                  </a:cubicBezTo>
                  <a:cubicBezTo>
                    <a:pt x="85" y="119"/>
                    <a:pt x="47" y="130"/>
                    <a:pt x="17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0" y="89"/>
                    <a:pt x="9" y="71"/>
                    <a:pt x="2" y="58"/>
                  </a:cubicBezTo>
                  <a:cubicBezTo>
                    <a:pt x="3" y="51"/>
                    <a:pt x="6" y="47"/>
                    <a:pt x="12" y="52"/>
                  </a:cubicBezTo>
                  <a:cubicBezTo>
                    <a:pt x="23" y="59"/>
                    <a:pt x="38" y="60"/>
                    <a:pt x="43" y="78"/>
                  </a:cubicBezTo>
                  <a:cubicBezTo>
                    <a:pt x="51" y="35"/>
                    <a:pt x="81" y="15"/>
                    <a:pt x="116" y="1"/>
                  </a:cubicBezTo>
                  <a:cubicBezTo>
                    <a:pt x="118" y="0"/>
                    <a:pt x="119" y="0"/>
                    <a:pt x="121" y="1"/>
                  </a:cubicBezTo>
                  <a:cubicBezTo>
                    <a:pt x="130" y="7"/>
                    <a:pt x="138" y="15"/>
                    <a:pt x="150" y="17"/>
                  </a:cubicBezTo>
                  <a:cubicBezTo>
                    <a:pt x="160" y="18"/>
                    <a:pt x="162" y="26"/>
                    <a:pt x="162" y="35"/>
                  </a:cubicBezTo>
                  <a:close/>
                </a:path>
              </a:pathLst>
            </a:custGeom>
            <a:solidFill>
              <a:srgbClr val="CE6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ED1B86A3-D2C3-6FE4-7A7C-F4086C92AA03}"/>
                </a:ext>
              </a:extLst>
            </p:cNvPr>
            <p:cNvSpPr/>
            <p:nvPr/>
          </p:nvSpPr>
          <p:spPr bwMode="auto">
            <a:xfrm>
              <a:off x="3482975" y="2784475"/>
              <a:ext cx="1146175" cy="487363"/>
            </a:xfrm>
            <a:custGeom>
              <a:avLst/>
              <a:gdLst>
                <a:gd name="T0" fmla="*/ 69 w 304"/>
                <a:gd name="T1" fmla="*/ 112 h 129"/>
                <a:gd name="T2" fmla="*/ 65 w 304"/>
                <a:gd name="T3" fmla="*/ 108 h 129"/>
                <a:gd name="T4" fmla="*/ 81 w 304"/>
                <a:gd name="T5" fmla="*/ 92 h 129"/>
                <a:gd name="T6" fmla="*/ 80 w 304"/>
                <a:gd name="T7" fmla="*/ 79 h 129"/>
                <a:gd name="T8" fmla="*/ 9 w 304"/>
                <a:gd name="T9" fmla="*/ 64 h 129"/>
                <a:gd name="T10" fmla="*/ 1 w 304"/>
                <a:gd name="T11" fmla="*/ 44 h 129"/>
                <a:gd name="T12" fmla="*/ 7 w 304"/>
                <a:gd name="T13" fmla="*/ 40 h 129"/>
                <a:gd name="T14" fmla="*/ 48 w 304"/>
                <a:gd name="T15" fmla="*/ 40 h 129"/>
                <a:gd name="T16" fmla="*/ 30 w 304"/>
                <a:gd name="T17" fmla="*/ 27 h 129"/>
                <a:gd name="T18" fmla="*/ 16 w 304"/>
                <a:gd name="T19" fmla="*/ 23 h 129"/>
                <a:gd name="T20" fmla="*/ 25 w 304"/>
                <a:gd name="T21" fmla="*/ 13 h 129"/>
                <a:gd name="T22" fmla="*/ 97 w 304"/>
                <a:gd name="T23" fmla="*/ 5 h 129"/>
                <a:gd name="T24" fmla="*/ 109 w 304"/>
                <a:gd name="T25" fmla="*/ 14 h 129"/>
                <a:gd name="T26" fmla="*/ 142 w 304"/>
                <a:gd name="T27" fmla="*/ 28 h 129"/>
                <a:gd name="T28" fmla="*/ 179 w 304"/>
                <a:gd name="T29" fmla="*/ 28 h 129"/>
                <a:gd name="T30" fmla="*/ 205 w 304"/>
                <a:gd name="T31" fmla="*/ 25 h 129"/>
                <a:gd name="T32" fmla="*/ 268 w 304"/>
                <a:gd name="T33" fmla="*/ 44 h 129"/>
                <a:gd name="T34" fmla="*/ 301 w 304"/>
                <a:gd name="T35" fmla="*/ 68 h 129"/>
                <a:gd name="T36" fmla="*/ 301 w 304"/>
                <a:gd name="T37" fmla="*/ 68 h 129"/>
                <a:gd name="T38" fmla="*/ 302 w 304"/>
                <a:gd name="T39" fmla="*/ 80 h 129"/>
                <a:gd name="T40" fmla="*/ 257 w 304"/>
                <a:gd name="T41" fmla="*/ 68 h 129"/>
                <a:gd name="T42" fmla="*/ 178 w 304"/>
                <a:gd name="T43" fmla="*/ 55 h 129"/>
                <a:gd name="T44" fmla="*/ 153 w 304"/>
                <a:gd name="T45" fmla="*/ 57 h 129"/>
                <a:gd name="T46" fmla="*/ 134 w 304"/>
                <a:gd name="T47" fmla="*/ 77 h 129"/>
                <a:gd name="T48" fmla="*/ 109 w 304"/>
                <a:gd name="T49" fmla="*/ 122 h 129"/>
                <a:gd name="T50" fmla="*/ 69 w 304"/>
                <a:gd name="T51" fmla="*/ 11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4" h="129">
                  <a:moveTo>
                    <a:pt x="69" y="112"/>
                  </a:moveTo>
                  <a:cubicBezTo>
                    <a:pt x="68" y="111"/>
                    <a:pt x="66" y="110"/>
                    <a:pt x="65" y="108"/>
                  </a:cubicBezTo>
                  <a:cubicBezTo>
                    <a:pt x="68" y="101"/>
                    <a:pt x="77" y="98"/>
                    <a:pt x="81" y="92"/>
                  </a:cubicBezTo>
                  <a:cubicBezTo>
                    <a:pt x="85" y="87"/>
                    <a:pt x="87" y="80"/>
                    <a:pt x="80" y="79"/>
                  </a:cubicBezTo>
                  <a:cubicBezTo>
                    <a:pt x="55" y="79"/>
                    <a:pt x="35" y="61"/>
                    <a:pt x="9" y="64"/>
                  </a:cubicBezTo>
                  <a:cubicBezTo>
                    <a:pt x="6" y="58"/>
                    <a:pt x="0" y="53"/>
                    <a:pt x="1" y="44"/>
                  </a:cubicBezTo>
                  <a:cubicBezTo>
                    <a:pt x="0" y="39"/>
                    <a:pt x="4" y="38"/>
                    <a:pt x="7" y="40"/>
                  </a:cubicBezTo>
                  <a:cubicBezTo>
                    <a:pt x="20" y="47"/>
                    <a:pt x="34" y="41"/>
                    <a:pt x="48" y="40"/>
                  </a:cubicBezTo>
                  <a:cubicBezTo>
                    <a:pt x="45" y="31"/>
                    <a:pt x="39" y="27"/>
                    <a:pt x="30" y="27"/>
                  </a:cubicBezTo>
                  <a:cubicBezTo>
                    <a:pt x="25" y="27"/>
                    <a:pt x="20" y="29"/>
                    <a:pt x="16" y="23"/>
                  </a:cubicBezTo>
                  <a:cubicBezTo>
                    <a:pt x="17" y="18"/>
                    <a:pt x="21" y="16"/>
                    <a:pt x="25" y="13"/>
                  </a:cubicBezTo>
                  <a:cubicBezTo>
                    <a:pt x="48" y="0"/>
                    <a:pt x="73" y="10"/>
                    <a:pt x="97" y="5"/>
                  </a:cubicBezTo>
                  <a:cubicBezTo>
                    <a:pt x="101" y="4"/>
                    <a:pt x="107" y="9"/>
                    <a:pt x="109" y="14"/>
                  </a:cubicBezTo>
                  <a:cubicBezTo>
                    <a:pt x="116" y="29"/>
                    <a:pt x="127" y="30"/>
                    <a:pt x="142" y="28"/>
                  </a:cubicBezTo>
                  <a:cubicBezTo>
                    <a:pt x="154" y="26"/>
                    <a:pt x="167" y="29"/>
                    <a:pt x="179" y="28"/>
                  </a:cubicBezTo>
                  <a:cubicBezTo>
                    <a:pt x="188" y="31"/>
                    <a:pt x="197" y="32"/>
                    <a:pt x="205" y="25"/>
                  </a:cubicBezTo>
                  <a:cubicBezTo>
                    <a:pt x="231" y="16"/>
                    <a:pt x="251" y="29"/>
                    <a:pt x="268" y="44"/>
                  </a:cubicBezTo>
                  <a:cubicBezTo>
                    <a:pt x="279" y="53"/>
                    <a:pt x="289" y="61"/>
                    <a:pt x="301" y="68"/>
                  </a:cubicBezTo>
                  <a:cubicBezTo>
                    <a:pt x="301" y="68"/>
                    <a:pt x="301" y="68"/>
                    <a:pt x="301" y="68"/>
                  </a:cubicBezTo>
                  <a:cubicBezTo>
                    <a:pt x="304" y="72"/>
                    <a:pt x="304" y="76"/>
                    <a:pt x="302" y="80"/>
                  </a:cubicBezTo>
                  <a:cubicBezTo>
                    <a:pt x="284" y="88"/>
                    <a:pt x="270" y="77"/>
                    <a:pt x="257" y="68"/>
                  </a:cubicBezTo>
                  <a:cubicBezTo>
                    <a:pt x="232" y="54"/>
                    <a:pt x="208" y="42"/>
                    <a:pt x="178" y="55"/>
                  </a:cubicBezTo>
                  <a:cubicBezTo>
                    <a:pt x="170" y="59"/>
                    <a:pt x="161" y="57"/>
                    <a:pt x="153" y="57"/>
                  </a:cubicBezTo>
                  <a:cubicBezTo>
                    <a:pt x="132" y="57"/>
                    <a:pt x="132" y="57"/>
                    <a:pt x="134" y="77"/>
                  </a:cubicBezTo>
                  <a:cubicBezTo>
                    <a:pt x="136" y="102"/>
                    <a:pt x="130" y="113"/>
                    <a:pt x="109" y="122"/>
                  </a:cubicBezTo>
                  <a:cubicBezTo>
                    <a:pt x="93" y="129"/>
                    <a:pt x="81" y="121"/>
                    <a:pt x="69" y="112"/>
                  </a:cubicBezTo>
                  <a:close/>
                </a:path>
              </a:pathLst>
            </a:custGeom>
            <a:solidFill>
              <a:srgbClr val="F2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605888AF-9C67-544B-F1D0-3E7EA9B3BA34}"/>
                </a:ext>
              </a:extLst>
            </p:cNvPr>
            <p:cNvSpPr/>
            <p:nvPr/>
          </p:nvSpPr>
          <p:spPr bwMode="auto">
            <a:xfrm>
              <a:off x="2522538" y="2357438"/>
              <a:ext cx="757238" cy="550863"/>
            </a:xfrm>
            <a:custGeom>
              <a:avLst/>
              <a:gdLst>
                <a:gd name="T0" fmla="*/ 120 w 201"/>
                <a:gd name="T1" fmla="*/ 37 h 146"/>
                <a:gd name="T2" fmla="*/ 156 w 201"/>
                <a:gd name="T3" fmla="*/ 23 h 146"/>
                <a:gd name="T4" fmla="*/ 161 w 201"/>
                <a:gd name="T5" fmla="*/ 19 h 146"/>
                <a:gd name="T6" fmla="*/ 193 w 201"/>
                <a:gd name="T7" fmla="*/ 10 h 146"/>
                <a:gd name="T8" fmla="*/ 184 w 201"/>
                <a:gd name="T9" fmla="*/ 50 h 146"/>
                <a:gd name="T10" fmla="*/ 176 w 201"/>
                <a:gd name="T11" fmla="*/ 65 h 146"/>
                <a:gd name="T12" fmla="*/ 163 w 201"/>
                <a:gd name="T13" fmla="*/ 48 h 146"/>
                <a:gd name="T14" fmla="*/ 131 w 201"/>
                <a:gd name="T15" fmla="*/ 74 h 146"/>
                <a:gd name="T16" fmla="*/ 122 w 201"/>
                <a:gd name="T17" fmla="*/ 110 h 146"/>
                <a:gd name="T18" fmla="*/ 97 w 201"/>
                <a:gd name="T19" fmla="*/ 129 h 146"/>
                <a:gd name="T20" fmla="*/ 74 w 201"/>
                <a:gd name="T21" fmla="*/ 139 h 146"/>
                <a:gd name="T22" fmla="*/ 57 w 201"/>
                <a:gd name="T23" fmla="*/ 143 h 146"/>
                <a:gd name="T24" fmla="*/ 32 w 201"/>
                <a:gd name="T25" fmla="*/ 133 h 146"/>
                <a:gd name="T26" fmla="*/ 0 w 201"/>
                <a:gd name="T27" fmla="*/ 104 h 146"/>
                <a:gd name="T28" fmla="*/ 12 w 201"/>
                <a:gd name="T29" fmla="*/ 102 h 146"/>
                <a:gd name="T30" fmla="*/ 29 w 201"/>
                <a:gd name="T31" fmla="*/ 95 h 146"/>
                <a:gd name="T32" fmla="*/ 52 w 201"/>
                <a:gd name="T33" fmla="*/ 80 h 146"/>
                <a:gd name="T34" fmla="*/ 68 w 201"/>
                <a:gd name="T35" fmla="*/ 75 h 146"/>
                <a:gd name="T36" fmla="*/ 120 w 201"/>
                <a:gd name="T37" fmla="*/ 3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1" h="146">
                  <a:moveTo>
                    <a:pt x="120" y="37"/>
                  </a:moveTo>
                  <a:cubicBezTo>
                    <a:pt x="135" y="39"/>
                    <a:pt x="148" y="36"/>
                    <a:pt x="156" y="23"/>
                  </a:cubicBezTo>
                  <a:cubicBezTo>
                    <a:pt x="158" y="21"/>
                    <a:pt x="159" y="19"/>
                    <a:pt x="161" y="19"/>
                  </a:cubicBezTo>
                  <a:cubicBezTo>
                    <a:pt x="172" y="16"/>
                    <a:pt x="180" y="0"/>
                    <a:pt x="193" y="10"/>
                  </a:cubicBezTo>
                  <a:cubicBezTo>
                    <a:pt x="201" y="15"/>
                    <a:pt x="194" y="42"/>
                    <a:pt x="184" y="50"/>
                  </a:cubicBezTo>
                  <a:cubicBezTo>
                    <a:pt x="181" y="54"/>
                    <a:pt x="179" y="60"/>
                    <a:pt x="176" y="65"/>
                  </a:cubicBezTo>
                  <a:cubicBezTo>
                    <a:pt x="169" y="62"/>
                    <a:pt x="176" y="48"/>
                    <a:pt x="163" y="48"/>
                  </a:cubicBezTo>
                  <a:cubicBezTo>
                    <a:pt x="148" y="49"/>
                    <a:pt x="133" y="62"/>
                    <a:pt x="131" y="74"/>
                  </a:cubicBezTo>
                  <a:cubicBezTo>
                    <a:pt x="129" y="86"/>
                    <a:pt x="124" y="98"/>
                    <a:pt x="122" y="110"/>
                  </a:cubicBezTo>
                  <a:cubicBezTo>
                    <a:pt x="121" y="122"/>
                    <a:pt x="108" y="127"/>
                    <a:pt x="97" y="129"/>
                  </a:cubicBezTo>
                  <a:cubicBezTo>
                    <a:pt x="88" y="130"/>
                    <a:pt x="77" y="123"/>
                    <a:pt x="74" y="139"/>
                  </a:cubicBezTo>
                  <a:cubicBezTo>
                    <a:pt x="72" y="146"/>
                    <a:pt x="63" y="144"/>
                    <a:pt x="57" y="143"/>
                  </a:cubicBezTo>
                  <a:cubicBezTo>
                    <a:pt x="48" y="140"/>
                    <a:pt x="41" y="133"/>
                    <a:pt x="32" y="133"/>
                  </a:cubicBezTo>
                  <a:cubicBezTo>
                    <a:pt x="21" y="124"/>
                    <a:pt x="11" y="114"/>
                    <a:pt x="0" y="104"/>
                  </a:cubicBezTo>
                  <a:cubicBezTo>
                    <a:pt x="2" y="94"/>
                    <a:pt x="8" y="98"/>
                    <a:pt x="12" y="102"/>
                  </a:cubicBezTo>
                  <a:cubicBezTo>
                    <a:pt x="24" y="113"/>
                    <a:pt x="28" y="106"/>
                    <a:pt x="29" y="95"/>
                  </a:cubicBezTo>
                  <a:cubicBezTo>
                    <a:pt x="31" y="80"/>
                    <a:pt x="37" y="74"/>
                    <a:pt x="52" y="80"/>
                  </a:cubicBezTo>
                  <a:cubicBezTo>
                    <a:pt x="58" y="83"/>
                    <a:pt x="65" y="81"/>
                    <a:pt x="68" y="75"/>
                  </a:cubicBezTo>
                  <a:cubicBezTo>
                    <a:pt x="80" y="55"/>
                    <a:pt x="101" y="48"/>
                    <a:pt x="120" y="37"/>
                  </a:cubicBezTo>
                  <a:close/>
                </a:path>
              </a:pathLst>
            </a:custGeom>
            <a:solidFill>
              <a:srgbClr val="C85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75DF6CC2-A06D-9CC3-5244-1C0B8EA3AF0B}"/>
                </a:ext>
              </a:extLst>
            </p:cNvPr>
            <p:cNvSpPr/>
            <p:nvPr/>
          </p:nvSpPr>
          <p:spPr bwMode="auto">
            <a:xfrm>
              <a:off x="2884488" y="2500313"/>
              <a:ext cx="417513" cy="484188"/>
            </a:xfrm>
            <a:custGeom>
              <a:avLst/>
              <a:gdLst>
                <a:gd name="T0" fmla="*/ 0 w 111"/>
                <a:gd name="T1" fmla="*/ 87 h 128"/>
                <a:gd name="T2" fmla="*/ 23 w 111"/>
                <a:gd name="T3" fmla="*/ 57 h 128"/>
                <a:gd name="T4" fmla="*/ 32 w 111"/>
                <a:gd name="T5" fmla="*/ 21 h 128"/>
                <a:gd name="T6" fmla="*/ 71 w 111"/>
                <a:gd name="T7" fmla="*/ 2 h 128"/>
                <a:gd name="T8" fmla="*/ 80 w 111"/>
                <a:gd name="T9" fmla="*/ 9 h 128"/>
                <a:gd name="T10" fmla="*/ 80 w 111"/>
                <a:gd name="T11" fmla="*/ 27 h 128"/>
                <a:gd name="T12" fmla="*/ 85 w 111"/>
                <a:gd name="T13" fmla="*/ 55 h 128"/>
                <a:gd name="T14" fmla="*/ 111 w 111"/>
                <a:gd name="T15" fmla="*/ 91 h 128"/>
                <a:gd name="T16" fmla="*/ 108 w 111"/>
                <a:gd name="T17" fmla="*/ 96 h 128"/>
                <a:gd name="T18" fmla="*/ 100 w 111"/>
                <a:gd name="T19" fmla="*/ 87 h 128"/>
                <a:gd name="T20" fmla="*/ 96 w 111"/>
                <a:gd name="T21" fmla="*/ 86 h 128"/>
                <a:gd name="T22" fmla="*/ 78 w 111"/>
                <a:gd name="T23" fmla="*/ 92 h 128"/>
                <a:gd name="T24" fmla="*/ 46 w 111"/>
                <a:gd name="T25" fmla="*/ 116 h 128"/>
                <a:gd name="T26" fmla="*/ 30 w 111"/>
                <a:gd name="T27" fmla="*/ 124 h 128"/>
                <a:gd name="T28" fmla="*/ 10 w 111"/>
                <a:gd name="T29" fmla="*/ 113 h 128"/>
                <a:gd name="T30" fmla="*/ 0 w 111"/>
                <a:gd name="T31" fmla="*/ 8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28">
                  <a:moveTo>
                    <a:pt x="0" y="87"/>
                  </a:moveTo>
                  <a:cubicBezTo>
                    <a:pt x="13" y="82"/>
                    <a:pt x="26" y="79"/>
                    <a:pt x="23" y="57"/>
                  </a:cubicBezTo>
                  <a:cubicBezTo>
                    <a:pt x="21" y="49"/>
                    <a:pt x="24" y="29"/>
                    <a:pt x="32" y="21"/>
                  </a:cubicBezTo>
                  <a:cubicBezTo>
                    <a:pt x="41" y="11"/>
                    <a:pt x="57" y="8"/>
                    <a:pt x="71" y="2"/>
                  </a:cubicBezTo>
                  <a:cubicBezTo>
                    <a:pt x="77" y="0"/>
                    <a:pt x="79" y="4"/>
                    <a:pt x="80" y="9"/>
                  </a:cubicBezTo>
                  <a:cubicBezTo>
                    <a:pt x="80" y="15"/>
                    <a:pt x="80" y="21"/>
                    <a:pt x="80" y="27"/>
                  </a:cubicBezTo>
                  <a:cubicBezTo>
                    <a:pt x="69" y="41"/>
                    <a:pt x="70" y="53"/>
                    <a:pt x="85" y="55"/>
                  </a:cubicBezTo>
                  <a:cubicBezTo>
                    <a:pt x="108" y="58"/>
                    <a:pt x="102" y="79"/>
                    <a:pt x="111" y="91"/>
                  </a:cubicBezTo>
                  <a:cubicBezTo>
                    <a:pt x="111" y="92"/>
                    <a:pt x="109" y="96"/>
                    <a:pt x="108" y="96"/>
                  </a:cubicBezTo>
                  <a:cubicBezTo>
                    <a:pt x="102" y="97"/>
                    <a:pt x="105" y="87"/>
                    <a:pt x="100" y="87"/>
                  </a:cubicBezTo>
                  <a:cubicBezTo>
                    <a:pt x="98" y="87"/>
                    <a:pt x="97" y="87"/>
                    <a:pt x="96" y="86"/>
                  </a:cubicBezTo>
                  <a:cubicBezTo>
                    <a:pt x="88" y="82"/>
                    <a:pt x="82" y="85"/>
                    <a:pt x="78" y="92"/>
                  </a:cubicBezTo>
                  <a:cubicBezTo>
                    <a:pt x="70" y="104"/>
                    <a:pt x="67" y="122"/>
                    <a:pt x="46" y="116"/>
                  </a:cubicBezTo>
                  <a:cubicBezTo>
                    <a:pt x="40" y="118"/>
                    <a:pt x="36" y="122"/>
                    <a:pt x="30" y="124"/>
                  </a:cubicBezTo>
                  <a:cubicBezTo>
                    <a:pt x="19" y="128"/>
                    <a:pt x="9" y="123"/>
                    <a:pt x="10" y="113"/>
                  </a:cubicBezTo>
                  <a:cubicBezTo>
                    <a:pt x="12" y="101"/>
                    <a:pt x="2" y="96"/>
                    <a:pt x="0" y="87"/>
                  </a:cubicBezTo>
                  <a:close/>
                </a:path>
              </a:pathLst>
            </a:custGeom>
            <a:solidFill>
              <a:srgbClr val="C33D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E7DA9117-7A81-8677-C8B2-64D13668C50F}"/>
                </a:ext>
              </a:extLst>
            </p:cNvPr>
            <p:cNvSpPr/>
            <p:nvPr/>
          </p:nvSpPr>
          <p:spPr bwMode="auto">
            <a:xfrm>
              <a:off x="5322888" y="2754313"/>
              <a:ext cx="584200" cy="301625"/>
            </a:xfrm>
            <a:custGeom>
              <a:avLst/>
              <a:gdLst>
                <a:gd name="T0" fmla="*/ 113 w 155"/>
                <a:gd name="T1" fmla="*/ 69 h 80"/>
                <a:gd name="T2" fmla="*/ 60 w 155"/>
                <a:gd name="T3" fmla="*/ 64 h 80"/>
                <a:gd name="T4" fmla="*/ 49 w 155"/>
                <a:gd name="T5" fmla="*/ 60 h 80"/>
                <a:gd name="T6" fmla="*/ 9 w 155"/>
                <a:gd name="T7" fmla="*/ 18 h 80"/>
                <a:gd name="T8" fmla="*/ 2 w 155"/>
                <a:gd name="T9" fmla="*/ 8 h 80"/>
                <a:gd name="T10" fmla="*/ 14 w 155"/>
                <a:gd name="T11" fmla="*/ 0 h 80"/>
                <a:gd name="T12" fmla="*/ 85 w 155"/>
                <a:gd name="T13" fmla="*/ 22 h 80"/>
                <a:gd name="T14" fmla="*/ 123 w 155"/>
                <a:gd name="T15" fmla="*/ 23 h 80"/>
                <a:gd name="T16" fmla="*/ 133 w 155"/>
                <a:gd name="T17" fmla="*/ 31 h 80"/>
                <a:gd name="T18" fmla="*/ 153 w 155"/>
                <a:gd name="T19" fmla="*/ 64 h 80"/>
                <a:gd name="T20" fmla="*/ 141 w 155"/>
                <a:gd name="T21" fmla="*/ 76 h 80"/>
                <a:gd name="T22" fmla="*/ 113 w 155"/>
                <a:gd name="T23" fmla="*/ 6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5" h="80">
                  <a:moveTo>
                    <a:pt x="113" y="69"/>
                  </a:moveTo>
                  <a:cubicBezTo>
                    <a:pt x="96" y="66"/>
                    <a:pt x="77" y="70"/>
                    <a:pt x="60" y="64"/>
                  </a:cubicBezTo>
                  <a:cubicBezTo>
                    <a:pt x="56" y="63"/>
                    <a:pt x="52" y="64"/>
                    <a:pt x="49" y="60"/>
                  </a:cubicBezTo>
                  <a:cubicBezTo>
                    <a:pt x="38" y="44"/>
                    <a:pt x="23" y="31"/>
                    <a:pt x="9" y="18"/>
                  </a:cubicBezTo>
                  <a:cubicBezTo>
                    <a:pt x="6" y="15"/>
                    <a:pt x="0" y="14"/>
                    <a:pt x="2" y="8"/>
                  </a:cubicBezTo>
                  <a:cubicBezTo>
                    <a:pt x="4" y="2"/>
                    <a:pt x="9" y="0"/>
                    <a:pt x="14" y="0"/>
                  </a:cubicBezTo>
                  <a:cubicBezTo>
                    <a:pt x="39" y="2"/>
                    <a:pt x="64" y="7"/>
                    <a:pt x="85" y="22"/>
                  </a:cubicBezTo>
                  <a:cubicBezTo>
                    <a:pt x="97" y="30"/>
                    <a:pt x="108" y="41"/>
                    <a:pt x="123" y="23"/>
                  </a:cubicBezTo>
                  <a:cubicBezTo>
                    <a:pt x="129" y="16"/>
                    <a:pt x="133" y="24"/>
                    <a:pt x="133" y="31"/>
                  </a:cubicBezTo>
                  <a:cubicBezTo>
                    <a:pt x="131" y="47"/>
                    <a:pt x="141" y="56"/>
                    <a:pt x="153" y="64"/>
                  </a:cubicBezTo>
                  <a:cubicBezTo>
                    <a:pt x="155" y="74"/>
                    <a:pt x="146" y="74"/>
                    <a:pt x="141" y="76"/>
                  </a:cubicBezTo>
                  <a:cubicBezTo>
                    <a:pt x="130" y="80"/>
                    <a:pt x="123" y="69"/>
                    <a:pt x="113" y="69"/>
                  </a:cubicBezTo>
                  <a:close/>
                </a:path>
              </a:pathLst>
            </a:custGeom>
            <a:solidFill>
              <a:srgbClr val="EFC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CBED7853-5C59-B161-143D-303E1244D4E7}"/>
                </a:ext>
              </a:extLst>
            </p:cNvPr>
            <p:cNvSpPr/>
            <p:nvPr/>
          </p:nvSpPr>
          <p:spPr bwMode="auto">
            <a:xfrm>
              <a:off x="7151688" y="1858963"/>
              <a:ext cx="469900" cy="415925"/>
            </a:xfrm>
            <a:custGeom>
              <a:avLst/>
              <a:gdLst>
                <a:gd name="T0" fmla="*/ 112 w 125"/>
                <a:gd name="T1" fmla="*/ 78 h 110"/>
                <a:gd name="T2" fmla="*/ 112 w 125"/>
                <a:gd name="T3" fmla="*/ 76 h 110"/>
                <a:gd name="T4" fmla="*/ 109 w 125"/>
                <a:gd name="T5" fmla="*/ 73 h 110"/>
                <a:gd name="T6" fmla="*/ 97 w 125"/>
                <a:gd name="T7" fmla="*/ 95 h 110"/>
                <a:gd name="T8" fmla="*/ 75 w 125"/>
                <a:gd name="T9" fmla="*/ 81 h 110"/>
                <a:gd name="T10" fmla="*/ 56 w 125"/>
                <a:gd name="T11" fmla="*/ 94 h 110"/>
                <a:gd name="T12" fmla="*/ 30 w 125"/>
                <a:gd name="T13" fmla="*/ 98 h 110"/>
                <a:gd name="T14" fmla="*/ 32 w 125"/>
                <a:gd name="T15" fmla="*/ 81 h 110"/>
                <a:gd name="T16" fmla="*/ 39 w 125"/>
                <a:gd name="T17" fmla="*/ 36 h 110"/>
                <a:gd name="T18" fmla="*/ 26 w 125"/>
                <a:gd name="T19" fmla="*/ 31 h 110"/>
                <a:gd name="T20" fmla="*/ 0 w 125"/>
                <a:gd name="T21" fmla="*/ 17 h 110"/>
                <a:gd name="T22" fmla="*/ 48 w 125"/>
                <a:gd name="T23" fmla="*/ 5 h 110"/>
                <a:gd name="T24" fmla="*/ 84 w 125"/>
                <a:gd name="T25" fmla="*/ 35 h 110"/>
                <a:gd name="T26" fmla="*/ 88 w 125"/>
                <a:gd name="T27" fmla="*/ 39 h 110"/>
                <a:gd name="T28" fmla="*/ 110 w 125"/>
                <a:gd name="T29" fmla="*/ 48 h 110"/>
                <a:gd name="T30" fmla="*/ 123 w 125"/>
                <a:gd name="T31" fmla="*/ 52 h 110"/>
                <a:gd name="T32" fmla="*/ 112 w 125"/>
                <a:gd name="T33" fmla="*/ 78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10">
                  <a:moveTo>
                    <a:pt x="112" y="78"/>
                  </a:moveTo>
                  <a:cubicBezTo>
                    <a:pt x="112" y="77"/>
                    <a:pt x="112" y="76"/>
                    <a:pt x="112" y="76"/>
                  </a:cubicBezTo>
                  <a:cubicBezTo>
                    <a:pt x="111" y="75"/>
                    <a:pt x="110" y="74"/>
                    <a:pt x="109" y="73"/>
                  </a:cubicBezTo>
                  <a:cubicBezTo>
                    <a:pt x="104" y="80"/>
                    <a:pt x="114" y="95"/>
                    <a:pt x="97" y="95"/>
                  </a:cubicBezTo>
                  <a:cubicBezTo>
                    <a:pt x="88" y="95"/>
                    <a:pt x="83" y="85"/>
                    <a:pt x="75" y="81"/>
                  </a:cubicBezTo>
                  <a:cubicBezTo>
                    <a:pt x="65" y="74"/>
                    <a:pt x="60" y="87"/>
                    <a:pt x="56" y="94"/>
                  </a:cubicBezTo>
                  <a:cubicBezTo>
                    <a:pt x="49" y="110"/>
                    <a:pt x="40" y="107"/>
                    <a:pt x="30" y="98"/>
                  </a:cubicBezTo>
                  <a:cubicBezTo>
                    <a:pt x="23" y="92"/>
                    <a:pt x="23" y="87"/>
                    <a:pt x="32" y="81"/>
                  </a:cubicBezTo>
                  <a:cubicBezTo>
                    <a:pt x="45" y="72"/>
                    <a:pt x="48" y="49"/>
                    <a:pt x="39" y="36"/>
                  </a:cubicBezTo>
                  <a:cubicBezTo>
                    <a:pt x="36" y="31"/>
                    <a:pt x="32" y="28"/>
                    <a:pt x="26" y="31"/>
                  </a:cubicBezTo>
                  <a:cubicBezTo>
                    <a:pt x="12" y="36"/>
                    <a:pt x="5" y="29"/>
                    <a:pt x="0" y="17"/>
                  </a:cubicBezTo>
                  <a:cubicBezTo>
                    <a:pt x="13" y="0"/>
                    <a:pt x="31" y="5"/>
                    <a:pt x="48" y="5"/>
                  </a:cubicBezTo>
                  <a:cubicBezTo>
                    <a:pt x="59" y="16"/>
                    <a:pt x="67" y="31"/>
                    <a:pt x="84" y="35"/>
                  </a:cubicBezTo>
                  <a:cubicBezTo>
                    <a:pt x="85" y="36"/>
                    <a:pt x="87" y="38"/>
                    <a:pt x="88" y="39"/>
                  </a:cubicBezTo>
                  <a:cubicBezTo>
                    <a:pt x="91" y="53"/>
                    <a:pt x="97" y="58"/>
                    <a:pt x="110" y="48"/>
                  </a:cubicBezTo>
                  <a:cubicBezTo>
                    <a:pt x="115" y="44"/>
                    <a:pt x="121" y="43"/>
                    <a:pt x="123" y="52"/>
                  </a:cubicBezTo>
                  <a:cubicBezTo>
                    <a:pt x="118" y="60"/>
                    <a:pt x="125" y="73"/>
                    <a:pt x="112" y="78"/>
                  </a:cubicBezTo>
                  <a:close/>
                </a:path>
              </a:pathLst>
            </a:custGeom>
            <a:solidFill>
              <a:srgbClr val="CA5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6E361E50-734F-C3EF-0B23-4BEE3A82F935}"/>
                </a:ext>
              </a:extLst>
            </p:cNvPr>
            <p:cNvSpPr/>
            <p:nvPr/>
          </p:nvSpPr>
          <p:spPr bwMode="auto">
            <a:xfrm>
              <a:off x="7343775" y="2259013"/>
              <a:ext cx="444500" cy="393700"/>
            </a:xfrm>
            <a:custGeom>
              <a:avLst/>
              <a:gdLst>
                <a:gd name="T0" fmla="*/ 57 w 118"/>
                <a:gd name="T1" fmla="*/ 19 h 104"/>
                <a:gd name="T2" fmla="*/ 65 w 118"/>
                <a:gd name="T3" fmla="*/ 7 h 104"/>
                <a:gd name="T4" fmla="*/ 73 w 118"/>
                <a:gd name="T5" fmla="*/ 3 h 104"/>
                <a:gd name="T6" fmla="*/ 76 w 118"/>
                <a:gd name="T7" fmla="*/ 4 h 104"/>
                <a:gd name="T8" fmla="*/ 103 w 118"/>
                <a:gd name="T9" fmla="*/ 24 h 104"/>
                <a:gd name="T10" fmla="*/ 107 w 118"/>
                <a:gd name="T11" fmla="*/ 27 h 104"/>
                <a:gd name="T12" fmla="*/ 100 w 118"/>
                <a:gd name="T13" fmla="*/ 61 h 104"/>
                <a:gd name="T14" fmla="*/ 68 w 118"/>
                <a:gd name="T15" fmla="*/ 91 h 104"/>
                <a:gd name="T16" fmla="*/ 30 w 118"/>
                <a:gd name="T17" fmla="*/ 97 h 104"/>
                <a:gd name="T18" fmla="*/ 0 w 118"/>
                <a:gd name="T19" fmla="*/ 76 h 104"/>
                <a:gd name="T20" fmla="*/ 31 w 118"/>
                <a:gd name="T21" fmla="*/ 76 h 104"/>
                <a:gd name="T22" fmla="*/ 47 w 118"/>
                <a:gd name="T23" fmla="*/ 72 h 104"/>
                <a:gd name="T24" fmla="*/ 48 w 118"/>
                <a:gd name="T25" fmla="*/ 64 h 104"/>
                <a:gd name="T26" fmla="*/ 41 w 118"/>
                <a:gd name="T27" fmla="*/ 63 h 104"/>
                <a:gd name="T28" fmla="*/ 27 w 118"/>
                <a:gd name="T29" fmla="*/ 69 h 104"/>
                <a:gd name="T30" fmla="*/ 13 w 118"/>
                <a:gd name="T31" fmla="*/ 64 h 104"/>
                <a:gd name="T32" fmla="*/ 14 w 118"/>
                <a:gd name="T33" fmla="*/ 53 h 104"/>
                <a:gd name="T34" fmla="*/ 19 w 118"/>
                <a:gd name="T35" fmla="*/ 33 h 104"/>
                <a:gd name="T36" fmla="*/ 57 w 118"/>
                <a:gd name="T37" fmla="*/ 19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104">
                  <a:moveTo>
                    <a:pt x="57" y="19"/>
                  </a:moveTo>
                  <a:cubicBezTo>
                    <a:pt x="62" y="17"/>
                    <a:pt x="65" y="13"/>
                    <a:pt x="65" y="7"/>
                  </a:cubicBezTo>
                  <a:cubicBezTo>
                    <a:pt x="65" y="0"/>
                    <a:pt x="69" y="2"/>
                    <a:pt x="73" y="3"/>
                  </a:cubicBezTo>
                  <a:cubicBezTo>
                    <a:pt x="74" y="3"/>
                    <a:pt x="75" y="4"/>
                    <a:pt x="76" y="4"/>
                  </a:cubicBezTo>
                  <a:cubicBezTo>
                    <a:pt x="84" y="11"/>
                    <a:pt x="92" y="20"/>
                    <a:pt x="103" y="24"/>
                  </a:cubicBezTo>
                  <a:cubicBezTo>
                    <a:pt x="105" y="25"/>
                    <a:pt x="106" y="26"/>
                    <a:pt x="107" y="27"/>
                  </a:cubicBezTo>
                  <a:cubicBezTo>
                    <a:pt x="118" y="41"/>
                    <a:pt x="106" y="50"/>
                    <a:pt x="100" y="61"/>
                  </a:cubicBezTo>
                  <a:cubicBezTo>
                    <a:pt x="90" y="72"/>
                    <a:pt x="73" y="75"/>
                    <a:pt x="68" y="91"/>
                  </a:cubicBezTo>
                  <a:cubicBezTo>
                    <a:pt x="56" y="94"/>
                    <a:pt x="46" y="104"/>
                    <a:pt x="30" y="97"/>
                  </a:cubicBezTo>
                  <a:cubicBezTo>
                    <a:pt x="18" y="92"/>
                    <a:pt x="10" y="83"/>
                    <a:pt x="0" y="76"/>
                  </a:cubicBezTo>
                  <a:cubicBezTo>
                    <a:pt x="10" y="72"/>
                    <a:pt x="20" y="73"/>
                    <a:pt x="31" y="76"/>
                  </a:cubicBezTo>
                  <a:cubicBezTo>
                    <a:pt x="37" y="77"/>
                    <a:pt x="43" y="78"/>
                    <a:pt x="47" y="72"/>
                  </a:cubicBezTo>
                  <a:cubicBezTo>
                    <a:pt x="48" y="70"/>
                    <a:pt x="49" y="67"/>
                    <a:pt x="48" y="64"/>
                  </a:cubicBezTo>
                  <a:cubicBezTo>
                    <a:pt x="46" y="62"/>
                    <a:pt x="44" y="62"/>
                    <a:pt x="41" y="63"/>
                  </a:cubicBezTo>
                  <a:cubicBezTo>
                    <a:pt x="36" y="65"/>
                    <a:pt x="32" y="69"/>
                    <a:pt x="27" y="69"/>
                  </a:cubicBezTo>
                  <a:cubicBezTo>
                    <a:pt x="21" y="70"/>
                    <a:pt x="16" y="68"/>
                    <a:pt x="13" y="64"/>
                  </a:cubicBezTo>
                  <a:cubicBezTo>
                    <a:pt x="10" y="60"/>
                    <a:pt x="10" y="54"/>
                    <a:pt x="14" y="53"/>
                  </a:cubicBezTo>
                  <a:cubicBezTo>
                    <a:pt x="32" y="50"/>
                    <a:pt x="18" y="40"/>
                    <a:pt x="19" y="33"/>
                  </a:cubicBezTo>
                  <a:cubicBezTo>
                    <a:pt x="27" y="15"/>
                    <a:pt x="43" y="20"/>
                    <a:pt x="57" y="19"/>
                  </a:cubicBezTo>
                  <a:close/>
                </a:path>
              </a:pathLst>
            </a:custGeom>
            <a:solidFill>
              <a:srgbClr val="BE3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FB51F1E3-1F7C-3765-29FE-401F56A68C84}"/>
                </a:ext>
              </a:extLst>
            </p:cNvPr>
            <p:cNvSpPr/>
            <p:nvPr/>
          </p:nvSpPr>
          <p:spPr bwMode="auto">
            <a:xfrm>
              <a:off x="3743325" y="2927350"/>
              <a:ext cx="908050" cy="396875"/>
            </a:xfrm>
            <a:custGeom>
              <a:avLst/>
              <a:gdLst>
                <a:gd name="T0" fmla="*/ 0 w 241"/>
                <a:gd name="T1" fmla="*/ 74 h 105"/>
                <a:gd name="T2" fmla="*/ 32 w 241"/>
                <a:gd name="T3" fmla="*/ 82 h 105"/>
                <a:gd name="T4" fmla="*/ 58 w 241"/>
                <a:gd name="T5" fmla="*/ 31 h 105"/>
                <a:gd name="T6" fmla="*/ 74 w 241"/>
                <a:gd name="T7" fmla="*/ 13 h 105"/>
                <a:gd name="T8" fmla="*/ 121 w 241"/>
                <a:gd name="T9" fmla="*/ 6 h 105"/>
                <a:gd name="T10" fmla="*/ 186 w 241"/>
                <a:gd name="T11" fmla="*/ 23 h 105"/>
                <a:gd name="T12" fmla="*/ 232 w 241"/>
                <a:gd name="T13" fmla="*/ 42 h 105"/>
                <a:gd name="T14" fmla="*/ 240 w 241"/>
                <a:gd name="T15" fmla="*/ 50 h 105"/>
                <a:gd name="T16" fmla="*/ 152 w 241"/>
                <a:gd name="T17" fmla="*/ 25 h 105"/>
                <a:gd name="T18" fmla="*/ 76 w 241"/>
                <a:gd name="T19" fmla="*/ 36 h 105"/>
                <a:gd name="T20" fmla="*/ 75 w 241"/>
                <a:gd name="T21" fmla="*/ 48 h 105"/>
                <a:gd name="T22" fmla="*/ 66 w 241"/>
                <a:gd name="T23" fmla="*/ 77 h 105"/>
                <a:gd name="T24" fmla="*/ 20 w 241"/>
                <a:gd name="T25" fmla="*/ 93 h 105"/>
                <a:gd name="T26" fmla="*/ 0 w 241"/>
                <a:gd name="T27" fmla="*/ 7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1" h="105">
                  <a:moveTo>
                    <a:pt x="0" y="74"/>
                  </a:moveTo>
                  <a:cubicBezTo>
                    <a:pt x="11" y="75"/>
                    <a:pt x="20" y="85"/>
                    <a:pt x="32" y="82"/>
                  </a:cubicBezTo>
                  <a:cubicBezTo>
                    <a:pt x="56" y="76"/>
                    <a:pt x="67" y="57"/>
                    <a:pt x="58" y="31"/>
                  </a:cubicBezTo>
                  <a:cubicBezTo>
                    <a:pt x="51" y="12"/>
                    <a:pt x="57" y="11"/>
                    <a:pt x="74" y="13"/>
                  </a:cubicBezTo>
                  <a:cubicBezTo>
                    <a:pt x="90" y="15"/>
                    <a:pt x="105" y="11"/>
                    <a:pt x="121" y="6"/>
                  </a:cubicBezTo>
                  <a:cubicBezTo>
                    <a:pt x="141" y="0"/>
                    <a:pt x="167" y="7"/>
                    <a:pt x="186" y="23"/>
                  </a:cubicBezTo>
                  <a:cubicBezTo>
                    <a:pt x="200" y="35"/>
                    <a:pt x="215" y="39"/>
                    <a:pt x="232" y="42"/>
                  </a:cubicBezTo>
                  <a:cubicBezTo>
                    <a:pt x="239" y="41"/>
                    <a:pt x="241" y="44"/>
                    <a:pt x="240" y="50"/>
                  </a:cubicBezTo>
                  <a:cubicBezTo>
                    <a:pt x="207" y="53"/>
                    <a:pt x="180" y="36"/>
                    <a:pt x="152" y="25"/>
                  </a:cubicBezTo>
                  <a:cubicBezTo>
                    <a:pt x="122" y="13"/>
                    <a:pt x="101" y="32"/>
                    <a:pt x="76" y="36"/>
                  </a:cubicBezTo>
                  <a:cubicBezTo>
                    <a:pt x="70" y="37"/>
                    <a:pt x="72" y="44"/>
                    <a:pt x="75" y="48"/>
                  </a:cubicBezTo>
                  <a:cubicBezTo>
                    <a:pt x="85" y="61"/>
                    <a:pt x="77" y="71"/>
                    <a:pt x="66" y="77"/>
                  </a:cubicBezTo>
                  <a:cubicBezTo>
                    <a:pt x="52" y="86"/>
                    <a:pt x="41" y="105"/>
                    <a:pt x="20" y="93"/>
                  </a:cubicBezTo>
                  <a:cubicBezTo>
                    <a:pt x="11" y="89"/>
                    <a:pt x="5" y="82"/>
                    <a:pt x="0" y="74"/>
                  </a:cubicBezTo>
                  <a:close/>
                </a:path>
              </a:pathLst>
            </a:custGeom>
            <a:solidFill>
              <a:srgbClr val="F7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12A310B2-7AEF-B18A-6434-AE6BB08A50A3}"/>
                </a:ext>
              </a:extLst>
            </p:cNvPr>
            <p:cNvSpPr/>
            <p:nvPr/>
          </p:nvSpPr>
          <p:spPr bwMode="auto">
            <a:xfrm>
              <a:off x="4086225" y="1039813"/>
              <a:ext cx="515938" cy="509588"/>
            </a:xfrm>
            <a:custGeom>
              <a:avLst/>
              <a:gdLst>
                <a:gd name="T0" fmla="*/ 1 w 137"/>
                <a:gd name="T1" fmla="*/ 135 h 135"/>
                <a:gd name="T2" fmla="*/ 1 w 137"/>
                <a:gd name="T3" fmla="*/ 130 h 135"/>
                <a:gd name="T4" fmla="*/ 35 w 137"/>
                <a:gd name="T5" fmla="*/ 100 h 135"/>
                <a:gd name="T6" fmla="*/ 75 w 137"/>
                <a:gd name="T7" fmla="*/ 70 h 135"/>
                <a:gd name="T8" fmla="*/ 60 w 137"/>
                <a:gd name="T9" fmla="*/ 38 h 135"/>
                <a:gd name="T10" fmla="*/ 46 w 137"/>
                <a:gd name="T11" fmla="*/ 27 h 135"/>
                <a:gd name="T12" fmla="*/ 45 w 137"/>
                <a:gd name="T13" fmla="*/ 0 h 135"/>
                <a:gd name="T14" fmla="*/ 76 w 137"/>
                <a:gd name="T15" fmla="*/ 20 h 135"/>
                <a:gd name="T16" fmla="*/ 121 w 137"/>
                <a:gd name="T17" fmla="*/ 34 h 135"/>
                <a:gd name="T18" fmla="*/ 137 w 137"/>
                <a:gd name="T19" fmla="*/ 38 h 135"/>
                <a:gd name="T20" fmla="*/ 106 w 137"/>
                <a:gd name="T21" fmla="*/ 65 h 135"/>
                <a:gd name="T22" fmla="*/ 76 w 137"/>
                <a:gd name="T23" fmla="*/ 102 h 135"/>
                <a:gd name="T24" fmla="*/ 56 w 137"/>
                <a:gd name="T25" fmla="*/ 115 h 135"/>
                <a:gd name="T26" fmla="*/ 1 w 137"/>
                <a:gd name="T27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7" h="135">
                  <a:moveTo>
                    <a:pt x="1" y="135"/>
                  </a:moveTo>
                  <a:cubicBezTo>
                    <a:pt x="1" y="133"/>
                    <a:pt x="1" y="132"/>
                    <a:pt x="1" y="130"/>
                  </a:cubicBezTo>
                  <a:cubicBezTo>
                    <a:pt x="0" y="107"/>
                    <a:pt x="21" y="104"/>
                    <a:pt x="35" y="100"/>
                  </a:cubicBezTo>
                  <a:cubicBezTo>
                    <a:pt x="53" y="95"/>
                    <a:pt x="65" y="85"/>
                    <a:pt x="75" y="70"/>
                  </a:cubicBezTo>
                  <a:cubicBezTo>
                    <a:pt x="88" y="50"/>
                    <a:pt x="85" y="42"/>
                    <a:pt x="60" y="38"/>
                  </a:cubicBezTo>
                  <a:cubicBezTo>
                    <a:pt x="55" y="35"/>
                    <a:pt x="46" y="37"/>
                    <a:pt x="46" y="27"/>
                  </a:cubicBezTo>
                  <a:cubicBezTo>
                    <a:pt x="59" y="17"/>
                    <a:pt x="39" y="10"/>
                    <a:pt x="45" y="0"/>
                  </a:cubicBezTo>
                  <a:cubicBezTo>
                    <a:pt x="57" y="3"/>
                    <a:pt x="67" y="8"/>
                    <a:pt x="76" y="20"/>
                  </a:cubicBezTo>
                  <a:cubicBezTo>
                    <a:pt x="86" y="33"/>
                    <a:pt x="102" y="42"/>
                    <a:pt x="121" y="34"/>
                  </a:cubicBezTo>
                  <a:cubicBezTo>
                    <a:pt x="127" y="33"/>
                    <a:pt x="134" y="28"/>
                    <a:pt x="137" y="38"/>
                  </a:cubicBezTo>
                  <a:cubicBezTo>
                    <a:pt x="130" y="51"/>
                    <a:pt x="123" y="61"/>
                    <a:pt x="106" y="65"/>
                  </a:cubicBezTo>
                  <a:cubicBezTo>
                    <a:pt x="91" y="70"/>
                    <a:pt x="85" y="88"/>
                    <a:pt x="76" y="102"/>
                  </a:cubicBezTo>
                  <a:cubicBezTo>
                    <a:pt x="71" y="110"/>
                    <a:pt x="66" y="114"/>
                    <a:pt x="56" y="115"/>
                  </a:cubicBezTo>
                  <a:cubicBezTo>
                    <a:pt x="36" y="117"/>
                    <a:pt x="19" y="127"/>
                    <a:pt x="1" y="135"/>
                  </a:cubicBezTo>
                  <a:close/>
                </a:path>
              </a:pathLst>
            </a:custGeom>
            <a:solidFill>
              <a:srgbClr val="DB8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CFF56DBB-79A3-DCD6-A460-FD827D8C951C}"/>
                </a:ext>
              </a:extLst>
            </p:cNvPr>
            <p:cNvSpPr/>
            <p:nvPr/>
          </p:nvSpPr>
          <p:spPr bwMode="auto">
            <a:xfrm>
              <a:off x="2363788" y="1225550"/>
              <a:ext cx="334963" cy="365125"/>
            </a:xfrm>
            <a:custGeom>
              <a:avLst/>
              <a:gdLst>
                <a:gd name="T0" fmla="*/ 3 w 89"/>
                <a:gd name="T1" fmla="*/ 38 h 97"/>
                <a:gd name="T2" fmla="*/ 14 w 89"/>
                <a:gd name="T3" fmla="*/ 22 h 97"/>
                <a:gd name="T4" fmla="*/ 33 w 89"/>
                <a:gd name="T5" fmla="*/ 12 h 97"/>
                <a:gd name="T6" fmla="*/ 58 w 89"/>
                <a:gd name="T7" fmla="*/ 14 h 97"/>
                <a:gd name="T8" fmla="*/ 70 w 89"/>
                <a:gd name="T9" fmla="*/ 45 h 97"/>
                <a:gd name="T10" fmla="*/ 81 w 89"/>
                <a:gd name="T11" fmla="*/ 67 h 97"/>
                <a:gd name="T12" fmla="*/ 88 w 89"/>
                <a:gd name="T13" fmla="*/ 80 h 97"/>
                <a:gd name="T14" fmla="*/ 75 w 89"/>
                <a:gd name="T15" fmla="*/ 90 h 97"/>
                <a:gd name="T16" fmla="*/ 57 w 89"/>
                <a:gd name="T17" fmla="*/ 93 h 97"/>
                <a:gd name="T18" fmla="*/ 43 w 89"/>
                <a:gd name="T19" fmla="*/ 96 h 97"/>
                <a:gd name="T20" fmla="*/ 14 w 89"/>
                <a:gd name="T21" fmla="*/ 81 h 97"/>
                <a:gd name="T22" fmla="*/ 11 w 89"/>
                <a:gd name="T23" fmla="*/ 76 h 97"/>
                <a:gd name="T24" fmla="*/ 17 w 89"/>
                <a:gd name="T25" fmla="*/ 58 h 97"/>
                <a:gd name="T26" fmla="*/ 8 w 89"/>
                <a:gd name="T27" fmla="*/ 43 h 97"/>
                <a:gd name="T28" fmla="*/ 3 w 89"/>
                <a:gd name="T29" fmla="*/ 3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3" y="38"/>
                  </a:moveTo>
                  <a:cubicBezTo>
                    <a:pt x="0" y="27"/>
                    <a:pt x="7" y="24"/>
                    <a:pt x="14" y="22"/>
                  </a:cubicBezTo>
                  <a:cubicBezTo>
                    <a:pt x="21" y="19"/>
                    <a:pt x="29" y="20"/>
                    <a:pt x="33" y="12"/>
                  </a:cubicBezTo>
                  <a:cubicBezTo>
                    <a:pt x="42" y="0"/>
                    <a:pt x="50" y="4"/>
                    <a:pt x="58" y="14"/>
                  </a:cubicBezTo>
                  <a:cubicBezTo>
                    <a:pt x="65" y="24"/>
                    <a:pt x="70" y="34"/>
                    <a:pt x="70" y="45"/>
                  </a:cubicBezTo>
                  <a:cubicBezTo>
                    <a:pt x="71" y="54"/>
                    <a:pt x="72" y="62"/>
                    <a:pt x="81" y="67"/>
                  </a:cubicBezTo>
                  <a:cubicBezTo>
                    <a:pt x="86" y="69"/>
                    <a:pt x="89" y="74"/>
                    <a:pt x="88" y="80"/>
                  </a:cubicBezTo>
                  <a:cubicBezTo>
                    <a:pt x="86" y="86"/>
                    <a:pt x="81" y="89"/>
                    <a:pt x="75" y="90"/>
                  </a:cubicBezTo>
                  <a:cubicBezTo>
                    <a:pt x="69" y="91"/>
                    <a:pt x="63" y="90"/>
                    <a:pt x="57" y="93"/>
                  </a:cubicBezTo>
                  <a:cubicBezTo>
                    <a:pt x="53" y="95"/>
                    <a:pt x="48" y="97"/>
                    <a:pt x="43" y="96"/>
                  </a:cubicBezTo>
                  <a:cubicBezTo>
                    <a:pt x="34" y="89"/>
                    <a:pt x="24" y="86"/>
                    <a:pt x="14" y="81"/>
                  </a:cubicBezTo>
                  <a:cubicBezTo>
                    <a:pt x="13" y="79"/>
                    <a:pt x="12" y="78"/>
                    <a:pt x="11" y="76"/>
                  </a:cubicBezTo>
                  <a:cubicBezTo>
                    <a:pt x="10" y="69"/>
                    <a:pt x="13" y="63"/>
                    <a:pt x="17" y="58"/>
                  </a:cubicBezTo>
                  <a:cubicBezTo>
                    <a:pt x="30" y="44"/>
                    <a:pt x="20" y="43"/>
                    <a:pt x="8" y="43"/>
                  </a:cubicBezTo>
                  <a:cubicBezTo>
                    <a:pt x="5" y="43"/>
                    <a:pt x="4" y="41"/>
                    <a:pt x="3" y="38"/>
                  </a:cubicBezTo>
                  <a:close/>
                </a:path>
              </a:pathLst>
            </a:custGeom>
            <a:solidFill>
              <a:srgbClr val="9D19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DDCD1EBF-86FE-E778-7BDC-1981B124745D}"/>
                </a:ext>
              </a:extLst>
            </p:cNvPr>
            <p:cNvSpPr/>
            <p:nvPr/>
          </p:nvSpPr>
          <p:spPr bwMode="auto">
            <a:xfrm>
              <a:off x="5462588" y="741363"/>
              <a:ext cx="430213" cy="325438"/>
            </a:xfrm>
            <a:custGeom>
              <a:avLst/>
              <a:gdLst>
                <a:gd name="T0" fmla="*/ 107 w 114"/>
                <a:gd name="T1" fmla="*/ 77 h 86"/>
                <a:gd name="T2" fmla="*/ 101 w 114"/>
                <a:gd name="T3" fmla="*/ 86 h 86"/>
                <a:gd name="T4" fmla="*/ 77 w 114"/>
                <a:gd name="T5" fmla="*/ 51 h 86"/>
                <a:gd name="T6" fmla="*/ 55 w 114"/>
                <a:gd name="T7" fmla="*/ 42 h 86"/>
                <a:gd name="T8" fmla="*/ 22 w 114"/>
                <a:gd name="T9" fmla="*/ 76 h 86"/>
                <a:gd name="T10" fmla="*/ 0 w 114"/>
                <a:gd name="T11" fmla="*/ 82 h 86"/>
                <a:gd name="T12" fmla="*/ 19 w 114"/>
                <a:gd name="T13" fmla="*/ 55 h 86"/>
                <a:gd name="T14" fmla="*/ 24 w 114"/>
                <a:gd name="T15" fmla="*/ 14 h 86"/>
                <a:gd name="T16" fmla="*/ 33 w 114"/>
                <a:gd name="T17" fmla="*/ 1 h 86"/>
                <a:gd name="T18" fmla="*/ 70 w 114"/>
                <a:gd name="T19" fmla="*/ 22 h 86"/>
                <a:gd name="T20" fmla="*/ 95 w 114"/>
                <a:gd name="T21" fmla="*/ 43 h 86"/>
                <a:gd name="T22" fmla="*/ 107 w 114"/>
                <a:gd name="T23" fmla="*/ 7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4" h="86">
                  <a:moveTo>
                    <a:pt x="107" y="77"/>
                  </a:moveTo>
                  <a:cubicBezTo>
                    <a:pt x="105" y="80"/>
                    <a:pt x="103" y="83"/>
                    <a:pt x="101" y="86"/>
                  </a:cubicBezTo>
                  <a:cubicBezTo>
                    <a:pt x="89" y="77"/>
                    <a:pt x="81" y="65"/>
                    <a:pt x="77" y="51"/>
                  </a:cubicBezTo>
                  <a:cubicBezTo>
                    <a:pt x="73" y="37"/>
                    <a:pt x="65" y="35"/>
                    <a:pt x="55" y="42"/>
                  </a:cubicBezTo>
                  <a:cubicBezTo>
                    <a:pt x="43" y="52"/>
                    <a:pt x="25" y="56"/>
                    <a:pt x="22" y="76"/>
                  </a:cubicBezTo>
                  <a:cubicBezTo>
                    <a:pt x="20" y="85"/>
                    <a:pt x="8" y="81"/>
                    <a:pt x="0" y="82"/>
                  </a:cubicBezTo>
                  <a:cubicBezTo>
                    <a:pt x="4" y="71"/>
                    <a:pt x="14" y="65"/>
                    <a:pt x="19" y="55"/>
                  </a:cubicBezTo>
                  <a:cubicBezTo>
                    <a:pt x="26" y="42"/>
                    <a:pt x="36" y="30"/>
                    <a:pt x="24" y="14"/>
                  </a:cubicBezTo>
                  <a:cubicBezTo>
                    <a:pt x="18" y="5"/>
                    <a:pt x="23" y="0"/>
                    <a:pt x="33" y="1"/>
                  </a:cubicBezTo>
                  <a:cubicBezTo>
                    <a:pt x="48" y="2"/>
                    <a:pt x="63" y="5"/>
                    <a:pt x="70" y="22"/>
                  </a:cubicBezTo>
                  <a:cubicBezTo>
                    <a:pt x="74" y="34"/>
                    <a:pt x="86" y="40"/>
                    <a:pt x="95" y="43"/>
                  </a:cubicBezTo>
                  <a:cubicBezTo>
                    <a:pt x="114" y="51"/>
                    <a:pt x="114" y="62"/>
                    <a:pt x="107" y="77"/>
                  </a:cubicBezTo>
                  <a:close/>
                </a:path>
              </a:pathLst>
            </a:custGeom>
            <a:solidFill>
              <a:srgbClr val="E3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40D2F2BF-B7D6-51F3-9D29-F56716B7BA29}"/>
                </a:ext>
              </a:extLst>
            </p:cNvPr>
            <p:cNvSpPr/>
            <p:nvPr/>
          </p:nvSpPr>
          <p:spPr bwMode="auto">
            <a:xfrm>
              <a:off x="1889125" y="2028825"/>
              <a:ext cx="350838" cy="271463"/>
            </a:xfrm>
            <a:custGeom>
              <a:avLst/>
              <a:gdLst>
                <a:gd name="T0" fmla="*/ 12 w 93"/>
                <a:gd name="T1" fmla="*/ 0 h 72"/>
                <a:gd name="T2" fmla="*/ 50 w 93"/>
                <a:gd name="T3" fmla="*/ 16 h 72"/>
                <a:gd name="T4" fmla="*/ 91 w 93"/>
                <a:gd name="T5" fmla="*/ 39 h 72"/>
                <a:gd name="T6" fmla="*/ 85 w 93"/>
                <a:gd name="T7" fmla="*/ 65 h 72"/>
                <a:gd name="T8" fmla="*/ 67 w 93"/>
                <a:gd name="T9" fmla="*/ 60 h 72"/>
                <a:gd name="T10" fmla="*/ 60 w 93"/>
                <a:gd name="T11" fmla="*/ 58 h 72"/>
                <a:gd name="T12" fmla="*/ 4 w 93"/>
                <a:gd name="T13" fmla="*/ 20 h 72"/>
                <a:gd name="T14" fmla="*/ 12 w 93"/>
                <a:gd name="T1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" h="72">
                  <a:moveTo>
                    <a:pt x="12" y="0"/>
                  </a:moveTo>
                  <a:cubicBezTo>
                    <a:pt x="17" y="21"/>
                    <a:pt x="35" y="17"/>
                    <a:pt x="50" y="16"/>
                  </a:cubicBezTo>
                  <a:cubicBezTo>
                    <a:pt x="77" y="15"/>
                    <a:pt x="87" y="20"/>
                    <a:pt x="91" y="39"/>
                  </a:cubicBezTo>
                  <a:cubicBezTo>
                    <a:pt x="93" y="49"/>
                    <a:pt x="90" y="58"/>
                    <a:pt x="85" y="65"/>
                  </a:cubicBezTo>
                  <a:cubicBezTo>
                    <a:pt x="78" y="72"/>
                    <a:pt x="73" y="61"/>
                    <a:pt x="67" y="60"/>
                  </a:cubicBezTo>
                  <a:cubicBezTo>
                    <a:pt x="65" y="60"/>
                    <a:pt x="62" y="58"/>
                    <a:pt x="60" y="58"/>
                  </a:cubicBezTo>
                  <a:cubicBezTo>
                    <a:pt x="27" y="67"/>
                    <a:pt x="17" y="42"/>
                    <a:pt x="4" y="20"/>
                  </a:cubicBezTo>
                  <a:cubicBezTo>
                    <a:pt x="3" y="12"/>
                    <a:pt x="0" y="3"/>
                    <a:pt x="12" y="0"/>
                  </a:cubicBezTo>
                  <a:close/>
                </a:path>
              </a:pathLst>
            </a:custGeom>
            <a:solidFill>
              <a:srgbClr val="C14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28D04D18-AD9F-B826-F5F0-1BDEC9AC0161}"/>
                </a:ext>
              </a:extLst>
            </p:cNvPr>
            <p:cNvSpPr/>
            <p:nvPr/>
          </p:nvSpPr>
          <p:spPr bwMode="auto">
            <a:xfrm>
              <a:off x="2454275" y="1108075"/>
              <a:ext cx="395288" cy="509588"/>
            </a:xfrm>
            <a:custGeom>
              <a:avLst/>
              <a:gdLst>
                <a:gd name="T0" fmla="*/ 30 w 105"/>
                <a:gd name="T1" fmla="*/ 120 h 135"/>
                <a:gd name="T2" fmla="*/ 51 w 105"/>
                <a:gd name="T3" fmla="*/ 116 h 135"/>
                <a:gd name="T4" fmla="*/ 61 w 105"/>
                <a:gd name="T5" fmla="*/ 109 h 135"/>
                <a:gd name="T6" fmla="*/ 53 w 105"/>
                <a:gd name="T7" fmla="*/ 101 h 135"/>
                <a:gd name="T8" fmla="*/ 42 w 105"/>
                <a:gd name="T9" fmla="*/ 82 h 135"/>
                <a:gd name="T10" fmla="*/ 31 w 105"/>
                <a:gd name="T11" fmla="*/ 49 h 135"/>
                <a:gd name="T12" fmla="*/ 10 w 105"/>
                <a:gd name="T13" fmla="*/ 49 h 135"/>
                <a:gd name="T14" fmla="*/ 18 w 105"/>
                <a:gd name="T15" fmla="*/ 31 h 135"/>
                <a:gd name="T16" fmla="*/ 42 w 105"/>
                <a:gd name="T17" fmla="*/ 17 h 135"/>
                <a:gd name="T18" fmla="*/ 66 w 105"/>
                <a:gd name="T19" fmla="*/ 0 h 135"/>
                <a:gd name="T20" fmla="*/ 55 w 105"/>
                <a:gd name="T21" fmla="*/ 21 h 135"/>
                <a:gd name="T22" fmla="*/ 80 w 105"/>
                <a:gd name="T23" fmla="*/ 81 h 135"/>
                <a:gd name="T24" fmla="*/ 102 w 105"/>
                <a:gd name="T25" fmla="*/ 109 h 135"/>
                <a:gd name="T26" fmla="*/ 67 w 105"/>
                <a:gd name="T27" fmla="*/ 126 h 135"/>
                <a:gd name="T28" fmla="*/ 30 w 105"/>
                <a:gd name="T29" fmla="*/ 12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5" h="135">
                  <a:moveTo>
                    <a:pt x="30" y="120"/>
                  </a:moveTo>
                  <a:cubicBezTo>
                    <a:pt x="36" y="114"/>
                    <a:pt x="44" y="117"/>
                    <a:pt x="51" y="116"/>
                  </a:cubicBezTo>
                  <a:cubicBezTo>
                    <a:pt x="56" y="116"/>
                    <a:pt x="60" y="114"/>
                    <a:pt x="61" y="109"/>
                  </a:cubicBezTo>
                  <a:cubicBezTo>
                    <a:pt x="61" y="104"/>
                    <a:pt x="57" y="102"/>
                    <a:pt x="53" y="101"/>
                  </a:cubicBezTo>
                  <a:cubicBezTo>
                    <a:pt x="43" y="98"/>
                    <a:pt x="40" y="93"/>
                    <a:pt x="42" y="82"/>
                  </a:cubicBezTo>
                  <a:cubicBezTo>
                    <a:pt x="44" y="70"/>
                    <a:pt x="37" y="59"/>
                    <a:pt x="31" y="49"/>
                  </a:cubicBezTo>
                  <a:cubicBezTo>
                    <a:pt x="23" y="35"/>
                    <a:pt x="17" y="38"/>
                    <a:pt x="10" y="49"/>
                  </a:cubicBezTo>
                  <a:cubicBezTo>
                    <a:pt x="4" y="39"/>
                    <a:pt x="0" y="30"/>
                    <a:pt x="18" y="31"/>
                  </a:cubicBezTo>
                  <a:cubicBezTo>
                    <a:pt x="29" y="31"/>
                    <a:pt x="32" y="18"/>
                    <a:pt x="42" y="17"/>
                  </a:cubicBezTo>
                  <a:cubicBezTo>
                    <a:pt x="50" y="10"/>
                    <a:pt x="56" y="2"/>
                    <a:pt x="66" y="0"/>
                  </a:cubicBezTo>
                  <a:cubicBezTo>
                    <a:pt x="70" y="11"/>
                    <a:pt x="58" y="14"/>
                    <a:pt x="55" y="21"/>
                  </a:cubicBezTo>
                  <a:cubicBezTo>
                    <a:pt x="44" y="49"/>
                    <a:pt x="51" y="67"/>
                    <a:pt x="80" y="81"/>
                  </a:cubicBezTo>
                  <a:cubicBezTo>
                    <a:pt x="93" y="86"/>
                    <a:pt x="105" y="93"/>
                    <a:pt x="102" y="109"/>
                  </a:cubicBezTo>
                  <a:cubicBezTo>
                    <a:pt x="100" y="122"/>
                    <a:pt x="85" y="129"/>
                    <a:pt x="67" y="126"/>
                  </a:cubicBezTo>
                  <a:cubicBezTo>
                    <a:pt x="55" y="124"/>
                    <a:pt x="40" y="135"/>
                    <a:pt x="30" y="120"/>
                  </a:cubicBezTo>
                  <a:close/>
                </a:path>
              </a:pathLst>
            </a:custGeom>
            <a:solidFill>
              <a:srgbClr val="A81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3BC4BC1B-C065-2F6C-3143-ED3C70E81859}"/>
                </a:ext>
              </a:extLst>
            </p:cNvPr>
            <p:cNvSpPr/>
            <p:nvPr/>
          </p:nvSpPr>
          <p:spPr bwMode="auto">
            <a:xfrm>
              <a:off x="6524625" y="2814638"/>
              <a:ext cx="373063" cy="381000"/>
            </a:xfrm>
            <a:custGeom>
              <a:avLst/>
              <a:gdLst>
                <a:gd name="T0" fmla="*/ 51 w 99"/>
                <a:gd name="T1" fmla="*/ 101 h 101"/>
                <a:gd name="T2" fmla="*/ 33 w 99"/>
                <a:gd name="T3" fmla="*/ 86 h 101"/>
                <a:gd name="T4" fmla="*/ 10 w 99"/>
                <a:gd name="T5" fmla="*/ 68 h 101"/>
                <a:gd name="T6" fmla="*/ 3 w 99"/>
                <a:gd name="T7" fmla="*/ 22 h 101"/>
                <a:gd name="T8" fmla="*/ 47 w 99"/>
                <a:gd name="T9" fmla="*/ 6 h 101"/>
                <a:gd name="T10" fmla="*/ 66 w 99"/>
                <a:gd name="T11" fmla="*/ 20 h 101"/>
                <a:gd name="T12" fmla="*/ 98 w 99"/>
                <a:gd name="T13" fmla="*/ 28 h 101"/>
                <a:gd name="T14" fmla="*/ 86 w 99"/>
                <a:gd name="T15" fmla="*/ 49 h 101"/>
                <a:gd name="T16" fmla="*/ 82 w 99"/>
                <a:gd name="T17" fmla="*/ 56 h 101"/>
                <a:gd name="T18" fmla="*/ 73 w 99"/>
                <a:gd name="T19" fmla="*/ 60 h 101"/>
                <a:gd name="T20" fmla="*/ 51 w 99"/>
                <a:gd name="T21" fmla="*/ 36 h 101"/>
                <a:gd name="T22" fmla="*/ 35 w 99"/>
                <a:gd name="T23" fmla="*/ 48 h 101"/>
                <a:gd name="T24" fmla="*/ 35 w 99"/>
                <a:gd name="T25" fmla="*/ 64 h 101"/>
                <a:gd name="T26" fmla="*/ 55 w 99"/>
                <a:gd name="T27" fmla="*/ 68 h 101"/>
                <a:gd name="T28" fmla="*/ 67 w 99"/>
                <a:gd name="T29" fmla="*/ 67 h 101"/>
                <a:gd name="T30" fmla="*/ 58 w 99"/>
                <a:gd name="T31" fmla="*/ 81 h 101"/>
                <a:gd name="T32" fmla="*/ 51 w 99"/>
                <a:gd name="T33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9" h="100">
                  <a:moveTo>
                    <a:pt x="51" y="101"/>
                  </a:moveTo>
                  <a:cubicBezTo>
                    <a:pt x="47" y="95"/>
                    <a:pt x="46" y="85"/>
                    <a:pt x="33" y="86"/>
                  </a:cubicBezTo>
                  <a:cubicBezTo>
                    <a:pt x="24" y="87"/>
                    <a:pt x="13" y="80"/>
                    <a:pt x="10" y="68"/>
                  </a:cubicBezTo>
                  <a:cubicBezTo>
                    <a:pt x="0" y="54"/>
                    <a:pt x="4" y="37"/>
                    <a:pt x="3" y="22"/>
                  </a:cubicBezTo>
                  <a:cubicBezTo>
                    <a:pt x="3" y="9"/>
                    <a:pt x="30" y="0"/>
                    <a:pt x="47" y="6"/>
                  </a:cubicBezTo>
                  <a:cubicBezTo>
                    <a:pt x="54" y="9"/>
                    <a:pt x="61" y="14"/>
                    <a:pt x="66" y="20"/>
                  </a:cubicBezTo>
                  <a:cubicBezTo>
                    <a:pt x="76" y="26"/>
                    <a:pt x="86" y="30"/>
                    <a:pt x="98" y="28"/>
                  </a:cubicBezTo>
                  <a:cubicBezTo>
                    <a:pt x="99" y="38"/>
                    <a:pt x="85" y="39"/>
                    <a:pt x="86" y="49"/>
                  </a:cubicBezTo>
                  <a:cubicBezTo>
                    <a:pt x="85" y="51"/>
                    <a:pt x="83" y="54"/>
                    <a:pt x="82" y="56"/>
                  </a:cubicBezTo>
                  <a:cubicBezTo>
                    <a:pt x="79" y="59"/>
                    <a:pt x="78" y="63"/>
                    <a:pt x="73" y="60"/>
                  </a:cubicBezTo>
                  <a:cubicBezTo>
                    <a:pt x="72" y="46"/>
                    <a:pt x="65" y="38"/>
                    <a:pt x="51" y="36"/>
                  </a:cubicBezTo>
                  <a:cubicBezTo>
                    <a:pt x="42" y="35"/>
                    <a:pt x="39" y="42"/>
                    <a:pt x="35" y="48"/>
                  </a:cubicBezTo>
                  <a:cubicBezTo>
                    <a:pt x="32" y="53"/>
                    <a:pt x="29" y="60"/>
                    <a:pt x="35" y="64"/>
                  </a:cubicBezTo>
                  <a:cubicBezTo>
                    <a:pt x="41" y="68"/>
                    <a:pt x="47" y="74"/>
                    <a:pt x="55" y="68"/>
                  </a:cubicBezTo>
                  <a:cubicBezTo>
                    <a:pt x="59" y="66"/>
                    <a:pt x="62" y="60"/>
                    <a:pt x="67" y="67"/>
                  </a:cubicBezTo>
                  <a:cubicBezTo>
                    <a:pt x="69" y="75"/>
                    <a:pt x="62" y="77"/>
                    <a:pt x="58" y="81"/>
                  </a:cubicBezTo>
                  <a:cubicBezTo>
                    <a:pt x="57" y="88"/>
                    <a:pt x="62" y="97"/>
                    <a:pt x="51" y="101"/>
                  </a:cubicBezTo>
                  <a:close/>
                </a:path>
              </a:pathLst>
            </a:custGeom>
            <a:solidFill>
              <a:srgbClr val="C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4CE10402-082A-F175-C656-988E68ECD6A5}"/>
                </a:ext>
              </a:extLst>
            </p:cNvPr>
            <p:cNvSpPr/>
            <p:nvPr/>
          </p:nvSpPr>
          <p:spPr bwMode="auto">
            <a:xfrm>
              <a:off x="2854325" y="719138"/>
              <a:ext cx="331788" cy="263525"/>
            </a:xfrm>
            <a:custGeom>
              <a:avLst/>
              <a:gdLst>
                <a:gd name="T0" fmla="*/ 88 w 88"/>
                <a:gd name="T1" fmla="*/ 48 h 70"/>
                <a:gd name="T2" fmla="*/ 62 w 88"/>
                <a:gd name="T3" fmla="*/ 55 h 70"/>
                <a:gd name="T4" fmla="*/ 15 w 88"/>
                <a:gd name="T5" fmla="*/ 42 h 70"/>
                <a:gd name="T6" fmla="*/ 4 w 88"/>
                <a:gd name="T7" fmla="*/ 32 h 70"/>
                <a:gd name="T8" fmla="*/ 56 w 88"/>
                <a:gd name="T9" fmla="*/ 4 h 70"/>
                <a:gd name="T10" fmla="*/ 71 w 88"/>
                <a:gd name="T11" fmla="*/ 10 h 70"/>
                <a:gd name="T12" fmla="*/ 88 w 88"/>
                <a:gd name="T13" fmla="*/ 45 h 70"/>
                <a:gd name="T14" fmla="*/ 88 w 88"/>
                <a:gd name="T15" fmla="*/ 4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70">
                  <a:moveTo>
                    <a:pt x="88" y="48"/>
                  </a:moveTo>
                  <a:cubicBezTo>
                    <a:pt x="83" y="63"/>
                    <a:pt x="75" y="70"/>
                    <a:pt x="62" y="55"/>
                  </a:cubicBezTo>
                  <a:cubicBezTo>
                    <a:pt x="49" y="40"/>
                    <a:pt x="31" y="46"/>
                    <a:pt x="15" y="42"/>
                  </a:cubicBezTo>
                  <a:cubicBezTo>
                    <a:pt x="9" y="40"/>
                    <a:pt x="0" y="43"/>
                    <a:pt x="4" y="32"/>
                  </a:cubicBezTo>
                  <a:cubicBezTo>
                    <a:pt x="13" y="7"/>
                    <a:pt x="32" y="0"/>
                    <a:pt x="56" y="4"/>
                  </a:cubicBezTo>
                  <a:cubicBezTo>
                    <a:pt x="61" y="6"/>
                    <a:pt x="67" y="6"/>
                    <a:pt x="71" y="10"/>
                  </a:cubicBezTo>
                  <a:cubicBezTo>
                    <a:pt x="81" y="20"/>
                    <a:pt x="86" y="31"/>
                    <a:pt x="88" y="45"/>
                  </a:cubicBezTo>
                  <a:cubicBezTo>
                    <a:pt x="88" y="46"/>
                    <a:pt x="88" y="47"/>
                    <a:pt x="88" y="48"/>
                  </a:cubicBezTo>
                  <a:close/>
                </a:path>
              </a:pathLst>
            </a:custGeom>
            <a:solidFill>
              <a:srgbClr val="D97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2">
              <a:extLst>
                <a:ext uri="{FF2B5EF4-FFF2-40B4-BE49-F238E27FC236}">
                  <a16:creationId xmlns:a16="http://schemas.microsoft.com/office/drawing/2014/main" id="{9931A7CD-EACB-2BE6-6545-0AAA0C475AF3}"/>
                </a:ext>
              </a:extLst>
            </p:cNvPr>
            <p:cNvSpPr/>
            <p:nvPr/>
          </p:nvSpPr>
          <p:spPr bwMode="auto">
            <a:xfrm>
              <a:off x="3490913" y="2962275"/>
              <a:ext cx="350838" cy="247650"/>
            </a:xfrm>
            <a:custGeom>
              <a:avLst/>
              <a:gdLst>
                <a:gd name="T0" fmla="*/ 7 w 93"/>
                <a:gd name="T1" fmla="*/ 17 h 66"/>
                <a:gd name="T2" fmla="*/ 46 w 93"/>
                <a:gd name="T3" fmla="*/ 20 h 66"/>
                <a:gd name="T4" fmla="*/ 76 w 93"/>
                <a:gd name="T5" fmla="*/ 26 h 66"/>
                <a:gd name="T6" fmla="*/ 90 w 93"/>
                <a:gd name="T7" fmla="*/ 32 h 66"/>
                <a:gd name="T8" fmla="*/ 85 w 93"/>
                <a:gd name="T9" fmla="*/ 46 h 66"/>
                <a:gd name="T10" fmla="*/ 63 w 93"/>
                <a:gd name="T11" fmla="*/ 61 h 66"/>
                <a:gd name="T12" fmla="*/ 7 w 93"/>
                <a:gd name="T13" fmla="*/ 33 h 66"/>
                <a:gd name="T14" fmla="*/ 7 w 93"/>
                <a:gd name="T15" fmla="*/ 1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" h="66">
                  <a:moveTo>
                    <a:pt x="7" y="17"/>
                  </a:moveTo>
                  <a:cubicBezTo>
                    <a:pt x="21" y="0"/>
                    <a:pt x="33" y="19"/>
                    <a:pt x="46" y="20"/>
                  </a:cubicBezTo>
                  <a:cubicBezTo>
                    <a:pt x="56" y="20"/>
                    <a:pt x="64" y="29"/>
                    <a:pt x="76" y="26"/>
                  </a:cubicBezTo>
                  <a:cubicBezTo>
                    <a:pt x="81" y="24"/>
                    <a:pt x="87" y="28"/>
                    <a:pt x="90" y="32"/>
                  </a:cubicBezTo>
                  <a:cubicBezTo>
                    <a:pt x="93" y="38"/>
                    <a:pt x="88" y="42"/>
                    <a:pt x="85" y="46"/>
                  </a:cubicBezTo>
                  <a:cubicBezTo>
                    <a:pt x="79" y="54"/>
                    <a:pt x="72" y="60"/>
                    <a:pt x="63" y="61"/>
                  </a:cubicBezTo>
                  <a:cubicBezTo>
                    <a:pt x="37" y="66"/>
                    <a:pt x="25" y="44"/>
                    <a:pt x="7" y="33"/>
                  </a:cubicBezTo>
                  <a:cubicBezTo>
                    <a:pt x="0" y="30"/>
                    <a:pt x="5" y="23"/>
                    <a:pt x="7" y="17"/>
                  </a:cubicBezTo>
                  <a:close/>
                </a:path>
              </a:pathLst>
            </a:custGeom>
            <a:solidFill>
              <a:srgbClr val="EBB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3">
              <a:extLst>
                <a:ext uri="{FF2B5EF4-FFF2-40B4-BE49-F238E27FC236}">
                  <a16:creationId xmlns:a16="http://schemas.microsoft.com/office/drawing/2014/main" id="{CD0608EB-3D09-5249-91F1-AB458F7E3A53}"/>
                </a:ext>
              </a:extLst>
            </p:cNvPr>
            <p:cNvSpPr/>
            <p:nvPr/>
          </p:nvSpPr>
          <p:spPr bwMode="auto">
            <a:xfrm>
              <a:off x="7108825" y="2379663"/>
              <a:ext cx="449263" cy="234950"/>
            </a:xfrm>
            <a:custGeom>
              <a:avLst/>
              <a:gdLst>
                <a:gd name="T0" fmla="*/ 83 w 119"/>
                <a:gd name="T1" fmla="*/ 3 h 62"/>
                <a:gd name="T2" fmla="*/ 94 w 119"/>
                <a:gd name="T3" fmla="*/ 15 h 62"/>
                <a:gd name="T4" fmla="*/ 81 w 119"/>
                <a:gd name="T5" fmla="*/ 22 h 62"/>
                <a:gd name="T6" fmla="*/ 76 w 119"/>
                <a:gd name="T7" fmla="*/ 26 h 62"/>
                <a:gd name="T8" fmla="*/ 81 w 119"/>
                <a:gd name="T9" fmla="*/ 32 h 62"/>
                <a:gd name="T10" fmla="*/ 98 w 119"/>
                <a:gd name="T11" fmla="*/ 28 h 62"/>
                <a:gd name="T12" fmla="*/ 113 w 119"/>
                <a:gd name="T13" fmla="*/ 24 h 62"/>
                <a:gd name="T14" fmla="*/ 115 w 119"/>
                <a:gd name="T15" fmla="*/ 40 h 62"/>
                <a:gd name="T16" fmla="*/ 101 w 119"/>
                <a:gd name="T17" fmla="*/ 50 h 62"/>
                <a:gd name="T18" fmla="*/ 62 w 119"/>
                <a:gd name="T19" fmla="*/ 44 h 62"/>
                <a:gd name="T20" fmla="*/ 28 w 119"/>
                <a:gd name="T21" fmla="*/ 59 h 62"/>
                <a:gd name="T22" fmla="*/ 17 w 119"/>
                <a:gd name="T23" fmla="*/ 56 h 62"/>
                <a:gd name="T24" fmla="*/ 16 w 119"/>
                <a:gd name="T25" fmla="*/ 22 h 62"/>
                <a:gd name="T26" fmla="*/ 34 w 119"/>
                <a:gd name="T27" fmla="*/ 22 h 62"/>
                <a:gd name="T28" fmla="*/ 49 w 119"/>
                <a:gd name="T29" fmla="*/ 21 h 62"/>
                <a:gd name="T30" fmla="*/ 63 w 119"/>
                <a:gd name="T31" fmla="*/ 10 h 62"/>
                <a:gd name="T32" fmla="*/ 78 w 119"/>
                <a:gd name="T33" fmla="*/ 0 h 62"/>
                <a:gd name="T34" fmla="*/ 83 w 119"/>
                <a:gd name="T35" fmla="*/ 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9" h="62">
                  <a:moveTo>
                    <a:pt x="83" y="3"/>
                  </a:moveTo>
                  <a:cubicBezTo>
                    <a:pt x="85" y="9"/>
                    <a:pt x="96" y="6"/>
                    <a:pt x="94" y="15"/>
                  </a:cubicBezTo>
                  <a:cubicBezTo>
                    <a:pt x="92" y="18"/>
                    <a:pt x="90" y="26"/>
                    <a:pt x="81" y="22"/>
                  </a:cubicBezTo>
                  <a:cubicBezTo>
                    <a:pt x="78" y="21"/>
                    <a:pt x="76" y="24"/>
                    <a:pt x="76" y="26"/>
                  </a:cubicBezTo>
                  <a:cubicBezTo>
                    <a:pt x="77" y="28"/>
                    <a:pt x="79" y="30"/>
                    <a:pt x="81" y="32"/>
                  </a:cubicBezTo>
                  <a:cubicBezTo>
                    <a:pt x="88" y="38"/>
                    <a:pt x="92" y="30"/>
                    <a:pt x="98" y="28"/>
                  </a:cubicBezTo>
                  <a:cubicBezTo>
                    <a:pt x="103" y="26"/>
                    <a:pt x="106" y="18"/>
                    <a:pt x="113" y="24"/>
                  </a:cubicBezTo>
                  <a:cubicBezTo>
                    <a:pt x="119" y="29"/>
                    <a:pt x="117" y="34"/>
                    <a:pt x="115" y="40"/>
                  </a:cubicBezTo>
                  <a:cubicBezTo>
                    <a:pt x="113" y="47"/>
                    <a:pt x="110" y="52"/>
                    <a:pt x="101" y="50"/>
                  </a:cubicBezTo>
                  <a:cubicBezTo>
                    <a:pt x="88" y="48"/>
                    <a:pt x="75" y="46"/>
                    <a:pt x="62" y="44"/>
                  </a:cubicBezTo>
                  <a:cubicBezTo>
                    <a:pt x="48" y="43"/>
                    <a:pt x="37" y="49"/>
                    <a:pt x="28" y="59"/>
                  </a:cubicBezTo>
                  <a:cubicBezTo>
                    <a:pt x="23" y="62"/>
                    <a:pt x="20" y="59"/>
                    <a:pt x="17" y="56"/>
                  </a:cubicBezTo>
                  <a:cubicBezTo>
                    <a:pt x="9" y="45"/>
                    <a:pt x="0" y="34"/>
                    <a:pt x="16" y="22"/>
                  </a:cubicBezTo>
                  <a:cubicBezTo>
                    <a:pt x="22" y="19"/>
                    <a:pt x="28" y="16"/>
                    <a:pt x="34" y="22"/>
                  </a:cubicBezTo>
                  <a:cubicBezTo>
                    <a:pt x="40" y="28"/>
                    <a:pt x="44" y="26"/>
                    <a:pt x="49" y="21"/>
                  </a:cubicBezTo>
                  <a:cubicBezTo>
                    <a:pt x="54" y="17"/>
                    <a:pt x="63" y="21"/>
                    <a:pt x="63" y="10"/>
                  </a:cubicBezTo>
                  <a:cubicBezTo>
                    <a:pt x="63" y="4"/>
                    <a:pt x="71" y="0"/>
                    <a:pt x="78" y="0"/>
                  </a:cubicBezTo>
                  <a:cubicBezTo>
                    <a:pt x="80" y="1"/>
                    <a:pt x="81" y="2"/>
                    <a:pt x="83" y="3"/>
                  </a:cubicBezTo>
                  <a:close/>
                </a:path>
              </a:pathLst>
            </a:custGeom>
            <a:solidFill>
              <a:srgbClr val="AD22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4">
              <a:extLst>
                <a:ext uri="{FF2B5EF4-FFF2-40B4-BE49-F238E27FC236}">
                  <a16:creationId xmlns:a16="http://schemas.microsoft.com/office/drawing/2014/main" id="{2B1E9271-222A-2CF8-D629-B64237652815}"/>
                </a:ext>
              </a:extLst>
            </p:cNvPr>
            <p:cNvSpPr/>
            <p:nvPr/>
          </p:nvSpPr>
          <p:spPr bwMode="auto">
            <a:xfrm>
              <a:off x="3622675" y="850900"/>
              <a:ext cx="693738" cy="388938"/>
            </a:xfrm>
            <a:custGeom>
              <a:avLst/>
              <a:gdLst>
                <a:gd name="T0" fmla="*/ 169 w 184"/>
                <a:gd name="T1" fmla="*/ 77 h 103"/>
                <a:gd name="T2" fmla="*/ 184 w 184"/>
                <a:gd name="T3" fmla="*/ 85 h 103"/>
                <a:gd name="T4" fmla="*/ 160 w 184"/>
                <a:gd name="T5" fmla="*/ 94 h 103"/>
                <a:gd name="T6" fmla="*/ 129 w 184"/>
                <a:gd name="T7" fmla="*/ 95 h 103"/>
                <a:gd name="T8" fmla="*/ 77 w 184"/>
                <a:gd name="T9" fmla="*/ 72 h 103"/>
                <a:gd name="T10" fmla="*/ 57 w 184"/>
                <a:gd name="T11" fmla="*/ 44 h 103"/>
                <a:gd name="T12" fmla="*/ 34 w 184"/>
                <a:gd name="T13" fmla="*/ 38 h 103"/>
                <a:gd name="T14" fmla="*/ 11 w 184"/>
                <a:gd name="T15" fmla="*/ 39 h 103"/>
                <a:gd name="T16" fmla="*/ 6 w 184"/>
                <a:gd name="T17" fmla="*/ 26 h 103"/>
                <a:gd name="T18" fmla="*/ 37 w 184"/>
                <a:gd name="T19" fmla="*/ 0 h 103"/>
                <a:gd name="T20" fmla="*/ 68 w 184"/>
                <a:gd name="T21" fmla="*/ 35 h 103"/>
                <a:gd name="T22" fmla="*/ 115 w 184"/>
                <a:gd name="T23" fmla="*/ 83 h 103"/>
                <a:gd name="T24" fmla="*/ 126 w 184"/>
                <a:gd name="T25" fmla="*/ 81 h 103"/>
                <a:gd name="T26" fmla="*/ 169 w 184"/>
                <a:gd name="T27" fmla="*/ 7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4" h="103">
                  <a:moveTo>
                    <a:pt x="169" y="77"/>
                  </a:moveTo>
                  <a:cubicBezTo>
                    <a:pt x="174" y="79"/>
                    <a:pt x="179" y="82"/>
                    <a:pt x="184" y="85"/>
                  </a:cubicBezTo>
                  <a:cubicBezTo>
                    <a:pt x="180" y="98"/>
                    <a:pt x="170" y="96"/>
                    <a:pt x="160" y="94"/>
                  </a:cubicBezTo>
                  <a:cubicBezTo>
                    <a:pt x="150" y="91"/>
                    <a:pt x="140" y="91"/>
                    <a:pt x="129" y="95"/>
                  </a:cubicBezTo>
                  <a:cubicBezTo>
                    <a:pt x="106" y="103"/>
                    <a:pt x="93" y="84"/>
                    <a:pt x="77" y="72"/>
                  </a:cubicBezTo>
                  <a:cubicBezTo>
                    <a:pt x="70" y="63"/>
                    <a:pt x="68" y="50"/>
                    <a:pt x="57" y="44"/>
                  </a:cubicBezTo>
                  <a:cubicBezTo>
                    <a:pt x="51" y="35"/>
                    <a:pt x="43" y="37"/>
                    <a:pt x="34" y="38"/>
                  </a:cubicBezTo>
                  <a:cubicBezTo>
                    <a:pt x="26" y="39"/>
                    <a:pt x="19" y="41"/>
                    <a:pt x="11" y="39"/>
                  </a:cubicBezTo>
                  <a:cubicBezTo>
                    <a:pt x="2" y="37"/>
                    <a:pt x="0" y="33"/>
                    <a:pt x="6" y="26"/>
                  </a:cubicBezTo>
                  <a:cubicBezTo>
                    <a:pt x="19" y="20"/>
                    <a:pt x="32" y="15"/>
                    <a:pt x="37" y="0"/>
                  </a:cubicBezTo>
                  <a:cubicBezTo>
                    <a:pt x="55" y="5"/>
                    <a:pt x="64" y="18"/>
                    <a:pt x="68" y="35"/>
                  </a:cubicBezTo>
                  <a:cubicBezTo>
                    <a:pt x="75" y="60"/>
                    <a:pt x="101" y="66"/>
                    <a:pt x="115" y="83"/>
                  </a:cubicBezTo>
                  <a:cubicBezTo>
                    <a:pt x="118" y="87"/>
                    <a:pt x="122" y="82"/>
                    <a:pt x="126" y="81"/>
                  </a:cubicBezTo>
                  <a:cubicBezTo>
                    <a:pt x="140" y="77"/>
                    <a:pt x="154" y="73"/>
                    <a:pt x="169" y="77"/>
                  </a:cubicBezTo>
                  <a:close/>
                </a:path>
              </a:pathLst>
            </a:custGeom>
            <a:solidFill>
              <a:srgbClr val="9C2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AD932D86-53ED-7535-6D7B-BDF1B1D5222B}"/>
                </a:ext>
              </a:extLst>
            </p:cNvPr>
            <p:cNvSpPr/>
            <p:nvPr/>
          </p:nvSpPr>
          <p:spPr bwMode="auto">
            <a:xfrm>
              <a:off x="2643188" y="2768600"/>
              <a:ext cx="414338" cy="254000"/>
            </a:xfrm>
            <a:custGeom>
              <a:avLst/>
              <a:gdLst>
                <a:gd name="T0" fmla="*/ 64 w 110"/>
                <a:gd name="T1" fmla="*/ 16 h 67"/>
                <a:gd name="T2" fmla="*/ 85 w 110"/>
                <a:gd name="T3" fmla="*/ 22 h 67"/>
                <a:gd name="T4" fmla="*/ 77 w 110"/>
                <a:gd name="T5" fmla="*/ 36 h 67"/>
                <a:gd name="T6" fmla="*/ 93 w 110"/>
                <a:gd name="T7" fmla="*/ 50 h 67"/>
                <a:gd name="T8" fmla="*/ 110 w 110"/>
                <a:gd name="T9" fmla="*/ 45 h 67"/>
                <a:gd name="T10" fmla="*/ 60 w 110"/>
                <a:gd name="T11" fmla="*/ 60 h 67"/>
                <a:gd name="T12" fmla="*/ 21 w 110"/>
                <a:gd name="T13" fmla="*/ 43 h 67"/>
                <a:gd name="T14" fmla="*/ 0 w 110"/>
                <a:gd name="T15" fmla="*/ 24 h 67"/>
                <a:gd name="T16" fmla="*/ 24 w 110"/>
                <a:gd name="T17" fmla="*/ 28 h 67"/>
                <a:gd name="T18" fmla="*/ 38 w 110"/>
                <a:gd name="T19" fmla="*/ 28 h 67"/>
                <a:gd name="T20" fmla="*/ 64 w 110"/>
                <a:gd name="T21" fmla="*/ 1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" h="67">
                  <a:moveTo>
                    <a:pt x="64" y="16"/>
                  </a:moveTo>
                  <a:cubicBezTo>
                    <a:pt x="68" y="23"/>
                    <a:pt x="76" y="22"/>
                    <a:pt x="85" y="22"/>
                  </a:cubicBezTo>
                  <a:cubicBezTo>
                    <a:pt x="81" y="28"/>
                    <a:pt x="77" y="32"/>
                    <a:pt x="77" y="36"/>
                  </a:cubicBezTo>
                  <a:cubicBezTo>
                    <a:pt x="77" y="45"/>
                    <a:pt x="79" y="55"/>
                    <a:pt x="93" y="50"/>
                  </a:cubicBezTo>
                  <a:cubicBezTo>
                    <a:pt x="99" y="48"/>
                    <a:pt x="103" y="44"/>
                    <a:pt x="110" y="45"/>
                  </a:cubicBezTo>
                  <a:cubicBezTo>
                    <a:pt x="99" y="62"/>
                    <a:pt x="84" y="67"/>
                    <a:pt x="60" y="60"/>
                  </a:cubicBezTo>
                  <a:cubicBezTo>
                    <a:pt x="45" y="58"/>
                    <a:pt x="30" y="58"/>
                    <a:pt x="21" y="43"/>
                  </a:cubicBezTo>
                  <a:cubicBezTo>
                    <a:pt x="16" y="35"/>
                    <a:pt x="6" y="31"/>
                    <a:pt x="0" y="24"/>
                  </a:cubicBezTo>
                  <a:cubicBezTo>
                    <a:pt x="9" y="15"/>
                    <a:pt x="15" y="27"/>
                    <a:pt x="24" y="28"/>
                  </a:cubicBezTo>
                  <a:cubicBezTo>
                    <a:pt x="29" y="29"/>
                    <a:pt x="39" y="35"/>
                    <a:pt x="38" y="28"/>
                  </a:cubicBezTo>
                  <a:cubicBezTo>
                    <a:pt x="37" y="0"/>
                    <a:pt x="54" y="17"/>
                    <a:pt x="64" y="16"/>
                  </a:cubicBezTo>
                  <a:close/>
                </a:path>
              </a:pathLst>
            </a:custGeom>
            <a:solidFill>
              <a:srgbClr val="B42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311F01FE-1D08-CB4B-949E-A6359B526129}"/>
                </a:ext>
              </a:extLst>
            </p:cNvPr>
            <p:cNvSpPr/>
            <p:nvPr/>
          </p:nvSpPr>
          <p:spPr bwMode="auto">
            <a:xfrm>
              <a:off x="6773863" y="1470025"/>
              <a:ext cx="317500" cy="246063"/>
            </a:xfrm>
            <a:custGeom>
              <a:avLst/>
              <a:gdLst>
                <a:gd name="T0" fmla="*/ 24 w 84"/>
                <a:gd name="T1" fmla="*/ 28 h 65"/>
                <a:gd name="T2" fmla="*/ 57 w 84"/>
                <a:gd name="T3" fmla="*/ 7 h 65"/>
                <a:gd name="T4" fmla="*/ 84 w 84"/>
                <a:gd name="T5" fmla="*/ 32 h 65"/>
                <a:gd name="T6" fmla="*/ 75 w 84"/>
                <a:gd name="T7" fmla="*/ 49 h 65"/>
                <a:gd name="T8" fmla="*/ 46 w 84"/>
                <a:gd name="T9" fmla="*/ 63 h 65"/>
                <a:gd name="T10" fmla="*/ 43 w 84"/>
                <a:gd name="T11" fmla="*/ 55 h 65"/>
                <a:gd name="T12" fmla="*/ 27 w 84"/>
                <a:gd name="T13" fmla="*/ 40 h 65"/>
                <a:gd name="T14" fmla="*/ 8 w 84"/>
                <a:gd name="T15" fmla="*/ 44 h 65"/>
                <a:gd name="T16" fmla="*/ 0 w 84"/>
                <a:gd name="T17" fmla="*/ 45 h 65"/>
                <a:gd name="T18" fmla="*/ 24 w 84"/>
                <a:gd name="T19" fmla="*/ 28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65">
                  <a:moveTo>
                    <a:pt x="24" y="28"/>
                  </a:moveTo>
                  <a:cubicBezTo>
                    <a:pt x="32" y="17"/>
                    <a:pt x="46" y="13"/>
                    <a:pt x="57" y="7"/>
                  </a:cubicBezTo>
                  <a:cubicBezTo>
                    <a:pt x="71" y="0"/>
                    <a:pt x="82" y="11"/>
                    <a:pt x="84" y="32"/>
                  </a:cubicBezTo>
                  <a:cubicBezTo>
                    <a:pt x="76" y="35"/>
                    <a:pt x="73" y="40"/>
                    <a:pt x="75" y="49"/>
                  </a:cubicBezTo>
                  <a:cubicBezTo>
                    <a:pt x="70" y="64"/>
                    <a:pt x="56" y="61"/>
                    <a:pt x="46" y="63"/>
                  </a:cubicBezTo>
                  <a:cubicBezTo>
                    <a:pt x="40" y="65"/>
                    <a:pt x="41" y="59"/>
                    <a:pt x="43" y="55"/>
                  </a:cubicBezTo>
                  <a:cubicBezTo>
                    <a:pt x="49" y="38"/>
                    <a:pt x="43" y="35"/>
                    <a:pt x="27" y="40"/>
                  </a:cubicBezTo>
                  <a:cubicBezTo>
                    <a:pt x="21" y="42"/>
                    <a:pt x="14" y="41"/>
                    <a:pt x="8" y="44"/>
                  </a:cubicBezTo>
                  <a:cubicBezTo>
                    <a:pt x="5" y="47"/>
                    <a:pt x="3" y="47"/>
                    <a:pt x="0" y="45"/>
                  </a:cubicBezTo>
                  <a:cubicBezTo>
                    <a:pt x="1" y="29"/>
                    <a:pt x="19" y="38"/>
                    <a:pt x="24" y="28"/>
                  </a:cubicBezTo>
                  <a:close/>
                </a:path>
              </a:pathLst>
            </a:custGeom>
            <a:solidFill>
              <a:srgbClr val="D26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7">
              <a:extLst>
                <a:ext uri="{FF2B5EF4-FFF2-40B4-BE49-F238E27FC236}">
                  <a16:creationId xmlns:a16="http://schemas.microsoft.com/office/drawing/2014/main" id="{3B1DD1B1-E6A7-A44D-21F0-70319DED4154}"/>
                </a:ext>
              </a:extLst>
            </p:cNvPr>
            <p:cNvSpPr/>
            <p:nvPr/>
          </p:nvSpPr>
          <p:spPr bwMode="auto">
            <a:xfrm>
              <a:off x="5997575" y="3048000"/>
              <a:ext cx="173038" cy="385763"/>
            </a:xfrm>
            <a:custGeom>
              <a:avLst/>
              <a:gdLst>
                <a:gd name="T0" fmla="*/ 34 w 46"/>
                <a:gd name="T1" fmla="*/ 62 h 102"/>
                <a:gd name="T2" fmla="*/ 46 w 46"/>
                <a:gd name="T3" fmla="*/ 102 h 102"/>
                <a:gd name="T4" fmla="*/ 5 w 46"/>
                <a:gd name="T5" fmla="*/ 34 h 102"/>
                <a:gd name="T6" fmla="*/ 6 w 46"/>
                <a:gd name="T7" fmla="*/ 14 h 102"/>
                <a:gd name="T8" fmla="*/ 22 w 46"/>
                <a:gd name="T9" fmla="*/ 5 h 102"/>
                <a:gd name="T10" fmla="*/ 32 w 46"/>
                <a:gd name="T11" fmla="*/ 41 h 102"/>
                <a:gd name="T12" fmla="*/ 34 w 46"/>
                <a:gd name="T13" fmla="*/ 6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102">
                  <a:moveTo>
                    <a:pt x="34" y="62"/>
                  </a:moveTo>
                  <a:cubicBezTo>
                    <a:pt x="45" y="73"/>
                    <a:pt x="35" y="91"/>
                    <a:pt x="46" y="102"/>
                  </a:cubicBezTo>
                  <a:cubicBezTo>
                    <a:pt x="15" y="90"/>
                    <a:pt x="0" y="66"/>
                    <a:pt x="5" y="34"/>
                  </a:cubicBezTo>
                  <a:cubicBezTo>
                    <a:pt x="6" y="27"/>
                    <a:pt x="6" y="21"/>
                    <a:pt x="6" y="14"/>
                  </a:cubicBezTo>
                  <a:cubicBezTo>
                    <a:pt x="9" y="7"/>
                    <a:pt x="12" y="0"/>
                    <a:pt x="22" y="5"/>
                  </a:cubicBezTo>
                  <a:cubicBezTo>
                    <a:pt x="32" y="15"/>
                    <a:pt x="31" y="28"/>
                    <a:pt x="32" y="41"/>
                  </a:cubicBezTo>
                  <a:cubicBezTo>
                    <a:pt x="32" y="48"/>
                    <a:pt x="30" y="55"/>
                    <a:pt x="34" y="62"/>
                  </a:cubicBezTo>
                  <a:close/>
                </a:path>
              </a:pathLst>
            </a:custGeom>
            <a:solidFill>
              <a:srgbClr val="ECC4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8">
              <a:extLst>
                <a:ext uri="{FF2B5EF4-FFF2-40B4-BE49-F238E27FC236}">
                  <a16:creationId xmlns:a16="http://schemas.microsoft.com/office/drawing/2014/main" id="{2FB8E4C3-C5D4-8670-9A87-9510DDE74CCD}"/>
                </a:ext>
              </a:extLst>
            </p:cNvPr>
            <p:cNvSpPr/>
            <p:nvPr/>
          </p:nvSpPr>
          <p:spPr bwMode="auto">
            <a:xfrm>
              <a:off x="3065463" y="704850"/>
              <a:ext cx="425450" cy="354013"/>
            </a:xfrm>
            <a:custGeom>
              <a:avLst/>
              <a:gdLst>
                <a:gd name="T0" fmla="*/ 12 w 113"/>
                <a:gd name="T1" fmla="*/ 15 h 94"/>
                <a:gd name="T2" fmla="*/ 0 w 113"/>
                <a:gd name="T3" fmla="*/ 8 h 94"/>
                <a:gd name="T4" fmla="*/ 30 w 113"/>
                <a:gd name="T5" fmla="*/ 13 h 94"/>
                <a:gd name="T6" fmla="*/ 53 w 113"/>
                <a:gd name="T7" fmla="*/ 15 h 94"/>
                <a:gd name="T8" fmla="*/ 89 w 113"/>
                <a:gd name="T9" fmla="*/ 24 h 94"/>
                <a:gd name="T10" fmla="*/ 92 w 113"/>
                <a:gd name="T11" fmla="*/ 53 h 94"/>
                <a:gd name="T12" fmla="*/ 99 w 113"/>
                <a:gd name="T13" fmla="*/ 75 h 94"/>
                <a:gd name="T14" fmla="*/ 113 w 113"/>
                <a:gd name="T15" fmla="*/ 86 h 94"/>
                <a:gd name="T16" fmla="*/ 100 w 113"/>
                <a:gd name="T17" fmla="*/ 84 h 94"/>
                <a:gd name="T18" fmla="*/ 84 w 113"/>
                <a:gd name="T19" fmla="*/ 76 h 94"/>
                <a:gd name="T20" fmla="*/ 73 w 113"/>
                <a:gd name="T21" fmla="*/ 46 h 94"/>
                <a:gd name="T22" fmla="*/ 54 w 113"/>
                <a:gd name="T23" fmla="*/ 31 h 94"/>
                <a:gd name="T24" fmla="*/ 29 w 113"/>
                <a:gd name="T25" fmla="*/ 31 h 94"/>
                <a:gd name="T26" fmla="*/ 12 w 113"/>
                <a:gd name="T27" fmla="*/ 15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3" h="94">
                  <a:moveTo>
                    <a:pt x="12" y="15"/>
                  </a:moveTo>
                  <a:cubicBezTo>
                    <a:pt x="8" y="13"/>
                    <a:pt x="4" y="10"/>
                    <a:pt x="0" y="8"/>
                  </a:cubicBezTo>
                  <a:cubicBezTo>
                    <a:pt x="11" y="5"/>
                    <a:pt x="24" y="8"/>
                    <a:pt x="30" y="13"/>
                  </a:cubicBezTo>
                  <a:cubicBezTo>
                    <a:pt x="39" y="22"/>
                    <a:pt x="48" y="20"/>
                    <a:pt x="53" y="15"/>
                  </a:cubicBezTo>
                  <a:cubicBezTo>
                    <a:pt x="71" y="0"/>
                    <a:pt x="79" y="17"/>
                    <a:pt x="89" y="24"/>
                  </a:cubicBezTo>
                  <a:cubicBezTo>
                    <a:pt x="100" y="32"/>
                    <a:pt x="97" y="43"/>
                    <a:pt x="92" y="53"/>
                  </a:cubicBezTo>
                  <a:cubicBezTo>
                    <a:pt x="85" y="64"/>
                    <a:pt x="89" y="70"/>
                    <a:pt x="99" y="75"/>
                  </a:cubicBezTo>
                  <a:cubicBezTo>
                    <a:pt x="104" y="78"/>
                    <a:pt x="108" y="82"/>
                    <a:pt x="113" y="86"/>
                  </a:cubicBezTo>
                  <a:cubicBezTo>
                    <a:pt x="107" y="94"/>
                    <a:pt x="105" y="83"/>
                    <a:pt x="100" y="84"/>
                  </a:cubicBezTo>
                  <a:cubicBezTo>
                    <a:pt x="95" y="81"/>
                    <a:pt x="89" y="78"/>
                    <a:pt x="84" y="76"/>
                  </a:cubicBezTo>
                  <a:cubicBezTo>
                    <a:pt x="72" y="69"/>
                    <a:pt x="73" y="57"/>
                    <a:pt x="73" y="46"/>
                  </a:cubicBezTo>
                  <a:cubicBezTo>
                    <a:pt x="74" y="30"/>
                    <a:pt x="66" y="27"/>
                    <a:pt x="54" y="31"/>
                  </a:cubicBezTo>
                  <a:cubicBezTo>
                    <a:pt x="45" y="33"/>
                    <a:pt x="37" y="36"/>
                    <a:pt x="29" y="31"/>
                  </a:cubicBezTo>
                  <a:cubicBezTo>
                    <a:pt x="24" y="25"/>
                    <a:pt x="18" y="20"/>
                    <a:pt x="12" y="15"/>
                  </a:cubicBezTo>
                  <a:close/>
                </a:path>
              </a:pathLst>
            </a:custGeom>
            <a:solidFill>
              <a:srgbClr val="9E33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9">
              <a:extLst>
                <a:ext uri="{FF2B5EF4-FFF2-40B4-BE49-F238E27FC236}">
                  <a16:creationId xmlns:a16="http://schemas.microsoft.com/office/drawing/2014/main" id="{D646BC8F-2CA0-1858-B54C-7615ACBEC524}"/>
                </a:ext>
              </a:extLst>
            </p:cNvPr>
            <p:cNvSpPr/>
            <p:nvPr/>
          </p:nvSpPr>
          <p:spPr bwMode="auto">
            <a:xfrm>
              <a:off x="7467600" y="1851025"/>
              <a:ext cx="233363" cy="257175"/>
            </a:xfrm>
            <a:custGeom>
              <a:avLst/>
              <a:gdLst>
                <a:gd name="T0" fmla="*/ 36 w 62"/>
                <a:gd name="T1" fmla="*/ 52 h 68"/>
                <a:gd name="T2" fmla="*/ 30 w 62"/>
                <a:gd name="T3" fmla="*/ 52 h 68"/>
                <a:gd name="T4" fmla="*/ 0 w 62"/>
                <a:gd name="T5" fmla="*/ 40 h 68"/>
                <a:gd name="T6" fmla="*/ 23 w 62"/>
                <a:gd name="T7" fmla="*/ 23 h 68"/>
                <a:gd name="T8" fmla="*/ 32 w 62"/>
                <a:gd name="T9" fmla="*/ 19 h 68"/>
                <a:gd name="T10" fmla="*/ 52 w 62"/>
                <a:gd name="T11" fmla="*/ 6 h 68"/>
                <a:gd name="T12" fmla="*/ 50 w 62"/>
                <a:gd name="T13" fmla="*/ 33 h 68"/>
                <a:gd name="T14" fmla="*/ 44 w 62"/>
                <a:gd name="T15" fmla="*/ 47 h 68"/>
                <a:gd name="T16" fmla="*/ 36 w 62"/>
                <a:gd name="T17" fmla="*/ 5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68">
                  <a:moveTo>
                    <a:pt x="36" y="52"/>
                  </a:moveTo>
                  <a:cubicBezTo>
                    <a:pt x="34" y="49"/>
                    <a:pt x="32" y="50"/>
                    <a:pt x="30" y="52"/>
                  </a:cubicBezTo>
                  <a:cubicBezTo>
                    <a:pt x="9" y="68"/>
                    <a:pt x="4" y="66"/>
                    <a:pt x="0" y="40"/>
                  </a:cubicBezTo>
                  <a:cubicBezTo>
                    <a:pt x="2" y="27"/>
                    <a:pt x="7" y="18"/>
                    <a:pt x="23" y="23"/>
                  </a:cubicBezTo>
                  <a:cubicBezTo>
                    <a:pt x="26" y="24"/>
                    <a:pt x="29" y="22"/>
                    <a:pt x="32" y="19"/>
                  </a:cubicBezTo>
                  <a:cubicBezTo>
                    <a:pt x="38" y="13"/>
                    <a:pt x="43" y="0"/>
                    <a:pt x="52" y="6"/>
                  </a:cubicBezTo>
                  <a:cubicBezTo>
                    <a:pt x="62" y="12"/>
                    <a:pt x="54" y="24"/>
                    <a:pt x="50" y="33"/>
                  </a:cubicBezTo>
                  <a:cubicBezTo>
                    <a:pt x="47" y="38"/>
                    <a:pt x="46" y="42"/>
                    <a:pt x="44" y="47"/>
                  </a:cubicBezTo>
                  <a:cubicBezTo>
                    <a:pt x="42" y="49"/>
                    <a:pt x="40" y="54"/>
                    <a:pt x="36" y="52"/>
                  </a:cubicBezTo>
                  <a:close/>
                </a:path>
              </a:pathLst>
            </a:custGeom>
            <a:solidFill>
              <a:srgbClr val="D67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0">
              <a:extLst>
                <a:ext uri="{FF2B5EF4-FFF2-40B4-BE49-F238E27FC236}">
                  <a16:creationId xmlns:a16="http://schemas.microsoft.com/office/drawing/2014/main" id="{F2FBDD8D-DB86-3BE9-5773-69C2DBFA982F}"/>
                </a:ext>
              </a:extLst>
            </p:cNvPr>
            <p:cNvSpPr/>
            <p:nvPr/>
          </p:nvSpPr>
          <p:spPr bwMode="auto">
            <a:xfrm>
              <a:off x="5854700" y="2916238"/>
              <a:ext cx="252413" cy="185738"/>
            </a:xfrm>
            <a:custGeom>
              <a:avLst/>
              <a:gdLst>
                <a:gd name="T0" fmla="*/ 60 w 67"/>
                <a:gd name="T1" fmla="*/ 41 h 49"/>
                <a:gd name="T2" fmla="*/ 44 w 67"/>
                <a:gd name="T3" fmla="*/ 49 h 49"/>
                <a:gd name="T4" fmla="*/ 24 w 67"/>
                <a:gd name="T5" fmla="*/ 40 h 49"/>
                <a:gd name="T6" fmla="*/ 0 w 67"/>
                <a:gd name="T7" fmla="*/ 33 h 49"/>
                <a:gd name="T8" fmla="*/ 12 w 67"/>
                <a:gd name="T9" fmla="*/ 21 h 49"/>
                <a:gd name="T10" fmla="*/ 34 w 67"/>
                <a:gd name="T11" fmla="*/ 9 h 49"/>
                <a:gd name="T12" fmla="*/ 64 w 67"/>
                <a:gd name="T13" fmla="*/ 37 h 49"/>
                <a:gd name="T14" fmla="*/ 60 w 67"/>
                <a:gd name="T15" fmla="*/ 4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49">
                  <a:moveTo>
                    <a:pt x="60" y="41"/>
                  </a:moveTo>
                  <a:cubicBezTo>
                    <a:pt x="52" y="39"/>
                    <a:pt x="49" y="45"/>
                    <a:pt x="44" y="49"/>
                  </a:cubicBezTo>
                  <a:cubicBezTo>
                    <a:pt x="44" y="33"/>
                    <a:pt x="32" y="35"/>
                    <a:pt x="24" y="40"/>
                  </a:cubicBezTo>
                  <a:cubicBezTo>
                    <a:pt x="12" y="47"/>
                    <a:pt x="6" y="42"/>
                    <a:pt x="0" y="33"/>
                  </a:cubicBezTo>
                  <a:cubicBezTo>
                    <a:pt x="3" y="28"/>
                    <a:pt x="10" y="28"/>
                    <a:pt x="12" y="21"/>
                  </a:cubicBezTo>
                  <a:cubicBezTo>
                    <a:pt x="14" y="1"/>
                    <a:pt x="17" y="0"/>
                    <a:pt x="34" y="9"/>
                  </a:cubicBezTo>
                  <a:cubicBezTo>
                    <a:pt x="47" y="15"/>
                    <a:pt x="67" y="14"/>
                    <a:pt x="64" y="37"/>
                  </a:cubicBezTo>
                  <a:cubicBezTo>
                    <a:pt x="63" y="39"/>
                    <a:pt x="62" y="41"/>
                    <a:pt x="60" y="41"/>
                  </a:cubicBezTo>
                  <a:close/>
                </a:path>
              </a:pathLst>
            </a:custGeom>
            <a:solidFill>
              <a:srgbClr val="F7E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1">
              <a:extLst>
                <a:ext uri="{FF2B5EF4-FFF2-40B4-BE49-F238E27FC236}">
                  <a16:creationId xmlns:a16="http://schemas.microsoft.com/office/drawing/2014/main" id="{440A641B-3D32-329B-C74D-7E29BE25A056}"/>
                </a:ext>
              </a:extLst>
            </p:cNvPr>
            <p:cNvSpPr/>
            <p:nvPr/>
          </p:nvSpPr>
          <p:spPr bwMode="auto">
            <a:xfrm>
              <a:off x="3411538" y="2828925"/>
              <a:ext cx="290513" cy="166688"/>
            </a:xfrm>
            <a:custGeom>
              <a:avLst/>
              <a:gdLst>
                <a:gd name="T0" fmla="*/ 36 w 77"/>
                <a:gd name="T1" fmla="*/ 12 h 44"/>
                <a:gd name="T2" fmla="*/ 73 w 77"/>
                <a:gd name="T3" fmla="*/ 24 h 44"/>
                <a:gd name="T4" fmla="*/ 69 w 77"/>
                <a:gd name="T5" fmla="*/ 35 h 44"/>
                <a:gd name="T6" fmla="*/ 22 w 77"/>
                <a:gd name="T7" fmla="*/ 31 h 44"/>
                <a:gd name="T8" fmla="*/ 20 w 77"/>
                <a:gd name="T9" fmla="*/ 32 h 44"/>
                <a:gd name="T10" fmla="*/ 0 w 77"/>
                <a:gd name="T11" fmla="*/ 36 h 44"/>
                <a:gd name="T12" fmla="*/ 24 w 77"/>
                <a:gd name="T13" fmla="*/ 0 h 44"/>
                <a:gd name="T14" fmla="*/ 36 w 77"/>
                <a:gd name="T15" fmla="*/ 1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44">
                  <a:moveTo>
                    <a:pt x="36" y="12"/>
                  </a:moveTo>
                  <a:cubicBezTo>
                    <a:pt x="51" y="7"/>
                    <a:pt x="65" y="9"/>
                    <a:pt x="73" y="24"/>
                  </a:cubicBezTo>
                  <a:cubicBezTo>
                    <a:pt x="77" y="29"/>
                    <a:pt x="77" y="37"/>
                    <a:pt x="69" y="35"/>
                  </a:cubicBezTo>
                  <a:cubicBezTo>
                    <a:pt x="53" y="31"/>
                    <a:pt x="36" y="44"/>
                    <a:pt x="22" y="31"/>
                  </a:cubicBezTo>
                  <a:cubicBezTo>
                    <a:pt x="21" y="31"/>
                    <a:pt x="21" y="32"/>
                    <a:pt x="20" y="32"/>
                  </a:cubicBezTo>
                  <a:cubicBezTo>
                    <a:pt x="13" y="30"/>
                    <a:pt x="5" y="27"/>
                    <a:pt x="0" y="36"/>
                  </a:cubicBezTo>
                  <a:cubicBezTo>
                    <a:pt x="3" y="21"/>
                    <a:pt x="4" y="4"/>
                    <a:pt x="24" y="0"/>
                  </a:cubicBezTo>
                  <a:cubicBezTo>
                    <a:pt x="28" y="4"/>
                    <a:pt x="33" y="8"/>
                    <a:pt x="36" y="12"/>
                  </a:cubicBezTo>
                  <a:close/>
                </a:path>
              </a:pathLst>
            </a:custGeom>
            <a:solidFill>
              <a:srgbClr val="FBEE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2">
              <a:extLst>
                <a:ext uri="{FF2B5EF4-FFF2-40B4-BE49-F238E27FC236}">
                  <a16:creationId xmlns:a16="http://schemas.microsoft.com/office/drawing/2014/main" id="{725B2276-C95D-131C-DF10-5EAC5FF701EA}"/>
                </a:ext>
              </a:extLst>
            </p:cNvPr>
            <p:cNvSpPr/>
            <p:nvPr/>
          </p:nvSpPr>
          <p:spPr bwMode="auto">
            <a:xfrm>
              <a:off x="7569200" y="2028825"/>
              <a:ext cx="252413" cy="423863"/>
            </a:xfrm>
            <a:custGeom>
              <a:avLst/>
              <a:gdLst>
                <a:gd name="T0" fmla="*/ 9 w 67"/>
                <a:gd name="T1" fmla="*/ 5 h 112"/>
                <a:gd name="T2" fmla="*/ 17 w 67"/>
                <a:gd name="T3" fmla="*/ 0 h 112"/>
                <a:gd name="T4" fmla="*/ 12 w 67"/>
                <a:gd name="T5" fmla="*/ 33 h 112"/>
                <a:gd name="T6" fmla="*/ 34 w 67"/>
                <a:gd name="T7" fmla="*/ 54 h 112"/>
                <a:gd name="T8" fmla="*/ 47 w 67"/>
                <a:gd name="T9" fmla="*/ 55 h 112"/>
                <a:gd name="T10" fmla="*/ 57 w 67"/>
                <a:gd name="T11" fmla="*/ 112 h 112"/>
                <a:gd name="T12" fmla="*/ 45 w 67"/>
                <a:gd name="T13" fmla="*/ 88 h 112"/>
                <a:gd name="T14" fmla="*/ 45 w 67"/>
                <a:gd name="T15" fmla="*/ 88 h 112"/>
                <a:gd name="T16" fmla="*/ 13 w 67"/>
                <a:gd name="T17" fmla="*/ 64 h 112"/>
                <a:gd name="T18" fmla="*/ 13 w 67"/>
                <a:gd name="T19" fmla="*/ 64 h 112"/>
                <a:gd name="T20" fmla="*/ 1 w 67"/>
                <a:gd name="T21" fmla="*/ 33 h 112"/>
                <a:gd name="T22" fmla="*/ 9 w 67"/>
                <a:gd name="T23" fmla="*/ 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" h="112">
                  <a:moveTo>
                    <a:pt x="9" y="5"/>
                  </a:moveTo>
                  <a:cubicBezTo>
                    <a:pt x="12" y="3"/>
                    <a:pt x="14" y="2"/>
                    <a:pt x="17" y="0"/>
                  </a:cubicBezTo>
                  <a:cubicBezTo>
                    <a:pt x="15" y="11"/>
                    <a:pt x="13" y="22"/>
                    <a:pt x="12" y="33"/>
                  </a:cubicBezTo>
                  <a:cubicBezTo>
                    <a:pt x="10" y="50"/>
                    <a:pt x="18" y="58"/>
                    <a:pt x="34" y="54"/>
                  </a:cubicBezTo>
                  <a:cubicBezTo>
                    <a:pt x="39" y="53"/>
                    <a:pt x="43" y="52"/>
                    <a:pt x="47" y="55"/>
                  </a:cubicBezTo>
                  <a:cubicBezTo>
                    <a:pt x="62" y="67"/>
                    <a:pt x="67" y="93"/>
                    <a:pt x="57" y="112"/>
                  </a:cubicBezTo>
                  <a:cubicBezTo>
                    <a:pt x="46" y="108"/>
                    <a:pt x="56" y="93"/>
                    <a:pt x="45" y="88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33" y="81"/>
                    <a:pt x="23" y="73"/>
                    <a:pt x="13" y="64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1" y="53"/>
                    <a:pt x="0" y="45"/>
                    <a:pt x="1" y="33"/>
                  </a:cubicBezTo>
                  <a:cubicBezTo>
                    <a:pt x="7" y="24"/>
                    <a:pt x="4" y="13"/>
                    <a:pt x="9" y="5"/>
                  </a:cubicBezTo>
                  <a:close/>
                </a:path>
              </a:pathLst>
            </a:custGeom>
            <a:solidFill>
              <a:srgbClr val="E7B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3">
              <a:extLst>
                <a:ext uri="{FF2B5EF4-FFF2-40B4-BE49-F238E27FC236}">
                  <a16:creationId xmlns:a16="http://schemas.microsoft.com/office/drawing/2014/main" id="{F6895F0D-4A28-D72C-8967-9CE20843A6D8}"/>
                </a:ext>
              </a:extLst>
            </p:cNvPr>
            <p:cNvSpPr/>
            <p:nvPr/>
          </p:nvSpPr>
          <p:spPr bwMode="auto">
            <a:xfrm>
              <a:off x="4541838" y="960438"/>
              <a:ext cx="331788" cy="227013"/>
            </a:xfrm>
            <a:custGeom>
              <a:avLst/>
              <a:gdLst>
                <a:gd name="T0" fmla="*/ 16 w 88"/>
                <a:gd name="T1" fmla="*/ 59 h 60"/>
                <a:gd name="T2" fmla="*/ 0 w 88"/>
                <a:gd name="T3" fmla="*/ 55 h 60"/>
                <a:gd name="T4" fmla="*/ 37 w 88"/>
                <a:gd name="T5" fmla="*/ 16 h 60"/>
                <a:gd name="T6" fmla="*/ 88 w 88"/>
                <a:gd name="T7" fmla="*/ 24 h 60"/>
                <a:gd name="T8" fmla="*/ 32 w 88"/>
                <a:gd name="T9" fmla="*/ 53 h 60"/>
                <a:gd name="T10" fmla="*/ 16 w 88"/>
                <a:gd name="T11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60">
                  <a:moveTo>
                    <a:pt x="16" y="59"/>
                  </a:moveTo>
                  <a:cubicBezTo>
                    <a:pt x="12" y="54"/>
                    <a:pt x="5" y="56"/>
                    <a:pt x="0" y="55"/>
                  </a:cubicBezTo>
                  <a:cubicBezTo>
                    <a:pt x="14" y="44"/>
                    <a:pt x="28" y="34"/>
                    <a:pt x="37" y="16"/>
                  </a:cubicBezTo>
                  <a:cubicBezTo>
                    <a:pt x="44" y="0"/>
                    <a:pt x="71" y="6"/>
                    <a:pt x="88" y="24"/>
                  </a:cubicBezTo>
                  <a:cubicBezTo>
                    <a:pt x="65" y="26"/>
                    <a:pt x="44" y="30"/>
                    <a:pt x="32" y="53"/>
                  </a:cubicBezTo>
                  <a:cubicBezTo>
                    <a:pt x="29" y="59"/>
                    <a:pt x="22" y="60"/>
                    <a:pt x="16" y="59"/>
                  </a:cubicBezTo>
                  <a:close/>
                </a:path>
              </a:pathLst>
            </a:custGeom>
            <a:solidFill>
              <a:srgbClr val="EBB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4">
              <a:extLst>
                <a:ext uri="{FF2B5EF4-FFF2-40B4-BE49-F238E27FC236}">
                  <a16:creationId xmlns:a16="http://schemas.microsoft.com/office/drawing/2014/main" id="{539C8354-0BD9-C614-4649-4DAE406EB19C}"/>
                </a:ext>
              </a:extLst>
            </p:cNvPr>
            <p:cNvSpPr/>
            <p:nvPr/>
          </p:nvSpPr>
          <p:spPr bwMode="auto">
            <a:xfrm>
              <a:off x="3498850" y="874713"/>
              <a:ext cx="338138" cy="176213"/>
            </a:xfrm>
            <a:custGeom>
              <a:avLst/>
              <a:gdLst>
                <a:gd name="T0" fmla="*/ 41 w 90"/>
                <a:gd name="T1" fmla="*/ 22 h 47"/>
                <a:gd name="T2" fmla="*/ 40 w 90"/>
                <a:gd name="T3" fmla="*/ 28 h 47"/>
                <a:gd name="T4" fmla="*/ 70 w 90"/>
                <a:gd name="T5" fmla="*/ 29 h 47"/>
                <a:gd name="T6" fmla="*/ 90 w 90"/>
                <a:gd name="T7" fmla="*/ 38 h 47"/>
                <a:gd name="T8" fmla="*/ 53 w 90"/>
                <a:gd name="T9" fmla="*/ 38 h 47"/>
                <a:gd name="T10" fmla="*/ 4 w 90"/>
                <a:gd name="T11" fmla="*/ 42 h 47"/>
                <a:gd name="T12" fmla="*/ 1 w 90"/>
                <a:gd name="T13" fmla="*/ 33 h 47"/>
                <a:gd name="T14" fmla="*/ 30 w 90"/>
                <a:gd name="T15" fmla="*/ 0 h 47"/>
                <a:gd name="T16" fmla="*/ 41 w 90"/>
                <a:gd name="T17" fmla="*/ 2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" h="47">
                  <a:moveTo>
                    <a:pt x="41" y="22"/>
                  </a:moveTo>
                  <a:cubicBezTo>
                    <a:pt x="39" y="24"/>
                    <a:pt x="37" y="28"/>
                    <a:pt x="40" y="28"/>
                  </a:cubicBezTo>
                  <a:cubicBezTo>
                    <a:pt x="50" y="29"/>
                    <a:pt x="61" y="34"/>
                    <a:pt x="70" y="29"/>
                  </a:cubicBezTo>
                  <a:cubicBezTo>
                    <a:pt x="82" y="22"/>
                    <a:pt x="86" y="28"/>
                    <a:pt x="90" y="38"/>
                  </a:cubicBezTo>
                  <a:cubicBezTo>
                    <a:pt x="77" y="33"/>
                    <a:pt x="65" y="32"/>
                    <a:pt x="53" y="38"/>
                  </a:cubicBezTo>
                  <a:cubicBezTo>
                    <a:pt x="37" y="47"/>
                    <a:pt x="21" y="44"/>
                    <a:pt x="4" y="42"/>
                  </a:cubicBezTo>
                  <a:cubicBezTo>
                    <a:pt x="3" y="39"/>
                    <a:pt x="0" y="34"/>
                    <a:pt x="1" y="33"/>
                  </a:cubicBezTo>
                  <a:cubicBezTo>
                    <a:pt x="10" y="21"/>
                    <a:pt x="20" y="11"/>
                    <a:pt x="30" y="0"/>
                  </a:cubicBezTo>
                  <a:cubicBezTo>
                    <a:pt x="35" y="6"/>
                    <a:pt x="39" y="14"/>
                    <a:pt x="41" y="22"/>
                  </a:cubicBezTo>
                  <a:close/>
                </a:path>
              </a:pathLst>
            </a:custGeom>
            <a:solidFill>
              <a:srgbClr val="AB3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5">
              <a:extLst>
                <a:ext uri="{FF2B5EF4-FFF2-40B4-BE49-F238E27FC236}">
                  <a16:creationId xmlns:a16="http://schemas.microsoft.com/office/drawing/2014/main" id="{4DD2BAD6-B02A-ABF8-C038-0954A480DBD3}"/>
                </a:ext>
              </a:extLst>
            </p:cNvPr>
            <p:cNvSpPr/>
            <p:nvPr/>
          </p:nvSpPr>
          <p:spPr bwMode="auto">
            <a:xfrm>
              <a:off x="2193925" y="1354138"/>
              <a:ext cx="304800" cy="187325"/>
            </a:xfrm>
            <a:custGeom>
              <a:avLst/>
              <a:gdLst>
                <a:gd name="T0" fmla="*/ 51 w 81"/>
                <a:gd name="T1" fmla="*/ 7 h 50"/>
                <a:gd name="T2" fmla="*/ 74 w 81"/>
                <a:gd name="T3" fmla="*/ 9 h 50"/>
                <a:gd name="T4" fmla="*/ 66 w 81"/>
                <a:gd name="T5" fmla="*/ 26 h 50"/>
                <a:gd name="T6" fmla="*/ 59 w 81"/>
                <a:gd name="T7" fmla="*/ 43 h 50"/>
                <a:gd name="T8" fmla="*/ 7 w 81"/>
                <a:gd name="T9" fmla="*/ 45 h 50"/>
                <a:gd name="T10" fmla="*/ 0 w 81"/>
                <a:gd name="T11" fmla="*/ 34 h 50"/>
                <a:gd name="T12" fmla="*/ 12 w 81"/>
                <a:gd name="T13" fmla="*/ 26 h 50"/>
                <a:gd name="T14" fmla="*/ 23 w 81"/>
                <a:gd name="T15" fmla="*/ 26 h 50"/>
                <a:gd name="T16" fmla="*/ 51 w 81"/>
                <a:gd name="T1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50">
                  <a:moveTo>
                    <a:pt x="51" y="7"/>
                  </a:moveTo>
                  <a:cubicBezTo>
                    <a:pt x="59" y="3"/>
                    <a:pt x="68" y="0"/>
                    <a:pt x="74" y="9"/>
                  </a:cubicBezTo>
                  <a:cubicBezTo>
                    <a:pt x="81" y="18"/>
                    <a:pt x="70" y="21"/>
                    <a:pt x="66" y="26"/>
                  </a:cubicBezTo>
                  <a:cubicBezTo>
                    <a:pt x="62" y="31"/>
                    <a:pt x="58" y="36"/>
                    <a:pt x="59" y="43"/>
                  </a:cubicBezTo>
                  <a:cubicBezTo>
                    <a:pt x="42" y="50"/>
                    <a:pt x="25" y="39"/>
                    <a:pt x="7" y="45"/>
                  </a:cubicBezTo>
                  <a:cubicBezTo>
                    <a:pt x="1" y="47"/>
                    <a:pt x="0" y="39"/>
                    <a:pt x="0" y="34"/>
                  </a:cubicBezTo>
                  <a:cubicBezTo>
                    <a:pt x="1" y="26"/>
                    <a:pt x="7" y="27"/>
                    <a:pt x="12" y="26"/>
                  </a:cubicBezTo>
                  <a:cubicBezTo>
                    <a:pt x="15" y="28"/>
                    <a:pt x="19" y="31"/>
                    <a:pt x="23" y="26"/>
                  </a:cubicBezTo>
                  <a:cubicBezTo>
                    <a:pt x="31" y="17"/>
                    <a:pt x="41" y="12"/>
                    <a:pt x="51" y="7"/>
                  </a:cubicBezTo>
                  <a:close/>
                </a:path>
              </a:pathLst>
            </a:custGeom>
            <a:solidFill>
              <a:srgbClr val="A81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6">
              <a:extLst>
                <a:ext uri="{FF2B5EF4-FFF2-40B4-BE49-F238E27FC236}">
                  <a16:creationId xmlns:a16="http://schemas.microsoft.com/office/drawing/2014/main" id="{066FE813-1F5E-A4B9-4EB6-0300CDBDF091}"/>
                </a:ext>
              </a:extLst>
            </p:cNvPr>
            <p:cNvSpPr/>
            <p:nvPr/>
          </p:nvSpPr>
          <p:spPr bwMode="auto">
            <a:xfrm>
              <a:off x="1806575" y="1335088"/>
              <a:ext cx="282575" cy="203200"/>
            </a:xfrm>
            <a:custGeom>
              <a:avLst/>
              <a:gdLst>
                <a:gd name="T0" fmla="*/ 13 w 75"/>
                <a:gd name="T1" fmla="*/ 48 h 54"/>
                <a:gd name="T2" fmla="*/ 2 w 75"/>
                <a:gd name="T3" fmla="*/ 24 h 54"/>
                <a:gd name="T4" fmla="*/ 9 w 75"/>
                <a:gd name="T5" fmla="*/ 17 h 54"/>
                <a:gd name="T6" fmla="*/ 28 w 75"/>
                <a:gd name="T7" fmla="*/ 4 h 54"/>
                <a:gd name="T8" fmla="*/ 51 w 75"/>
                <a:gd name="T9" fmla="*/ 5 h 54"/>
                <a:gd name="T10" fmla="*/ 60 w 75"/>
                <a:gd name="T11" fmla="*/ 20 h 54"/>
                <a:gd name="T12" fmla="*/ 65 w 75"/>
                <a:gd name="T13" fmla="*/ 50 h 54"/>
                <a:gd name="T14" fmla="*/ 55 w 75"/>
                <a:gd name="T15" fmla="*/ 44 h 54"/>
                <a:gd name="T16" fmla="*/ 42 w 75"/>
                <a:gd name="T17" fmla="*/ 29 h 54"/>
                <a:gd name="T18" fmla="*/ 26 w 75"/>
                <a:gd name="T19" fmla="*/ 43 h 54"/>
                <a:gd name="T20" fmla="*/ 14 w 75"/>
                <a:gd name="T21" fmla="*/ 53 h 54"/>
                <a:gd name="T22" fmla="*/ 13 w 75"/>
                <a:gd name="T23" fmla="*/ 50 h 54"/>
                <a:gd name="T24" fmla="*/ 13 w 75"/>
                <a:gd name="T2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" h="54">
                  <a:moveTo>
                    <a:pt x="13" y="48"/>
                  </a:moveTo>
                  <a:cubicBezTo>
                    <a:pt x="11" y="39"/>
                    <a:pt x="3" y="34"/>
                    <a:pt x="2" y="24"/>
                  </a:cubicBezTo>
                  <a:cubicBezTo>
                    <a:pt x="0" y="13"/>
                    <a:pt x="1" y="14"/>
                    <a:pt x="9" y="17"/>
                  </a:cubicBezTo>
                  <a:cubicBezTo>
                    <a:pt x="23" y="20"/>
                    <a:pt x="23" y="20"/>
                    <a:pt x="28" y="4"/>
                  </a:cubicBezTo>
                  <a:cubicBezTo>
                    <a:pt x="30" y="0"/>
                    <a:pt x="30" y="0"/>
                    <a:pt x="51" y="5"/>
                  </a:cubicBezTo>
                  <a:cubicBezTo>
                    <a:pt x="53" y="10"/>
                    <a:pt x="52" y="16"/>
                    <a:pt x="60" y="20"/>
                  </a:cubicBezTo>
                  <a:cubicBezTo>
                    <a:pt x="73" y="26"/>
                    <a:pt x="75" y="38"/>
                    <a:pt x="65" y="50"/>
                  </a:cubicBezTo>
                  <a:cubicBezTo>
                    <a:pt x="60" y="51"/>
                    <a:pt x="57" y="48"/>
                    <a:pt x="55" y="44"/>
                  </a:cubicBezTo>
                  <a:cubicBezTo>
                    <a:pt x="53" y="37"/>
                    <a:pt x="51" y="29"/>
                    <a:pt x="42" y="29"/>
                  </a:cubicBezTo>
                  <a:cubicBezTo>
                    <a:pt x="33" y="29"/>
                    <a:pt x="29" y="35"/>
                    <a:pt x="26" y="43"/>
                  </a:cubicBezTo>
                  <a:cubicBezTo>
                    <a:pt x="25" y="49"/>
                    <a:pt x="22" y="54"/>
                    <a:pt x="14" y="53"/>
                  </a:cubicBezTo>
                  <a:cubicBezTo>
                    <a:pt x="13" y="52"/>
                    <a:pt x="13" y="51"/>
                    <a:pt x="13" y="50"/>
                  </a:cubicBezTo>
                  <a:cubicBezTo>
                    <a:pt x="13" y="48"/>
                    <a:pt x="13" y="48"/>
                    <a:pt x="13" y="48"/>
                  </a:cubicBezTo>
                  <a:close/>
                </a:path>
              </a:pathLst>
            </a:custGeom>
            <a:solidFill>
              <a:srgbClr val="7F2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7">
              <a:extLst>
                <a:ext uri="{FF2B5EF4-FFF2-40B4-BE49-F238E27FC236}">
                  <a16:creationId xmlns:a16="http://schemas.microsoft.com/office/drawing/2014/main" id="{1ECF9950-72F3-5B81-2C02-78BFC82F31E1}"/>
                </a:ext>
              </a:extLst>
            </p:cNvPr>
            <p:cNvSpPr/>
            <p:nvPr/>
          </p:nvSpPr>
          <p:spPr bwMode="auto">
            <a:xfrm>
              <a:off x="6770688" y="1247775"/>
              <a:ext cx="350838" cy="147638"/>
            </a:xfrm>
            <a:custGeom>
              <a:avLst/>
              <a:gdLst>
                <a:gd name="T0" fmla="*/ 5 w 93"/>
                <a:gd name="T1" fmla="*/ 3 h 39"/>
                <a:gd name="T2" fmla="*/ 21 w 93"/>
                <a:gd name="T3" fmla="*/ 0 h 39"/>
                <a:gd name="T4" fmla="*/ 26 w 93"/>
                <a:gd name="T5" fmla="*/ 14 h 39"/>
                <a:gd name="T6" fmla="*/ 32 w 93"/>
                <a:gd name="T7" fmla="*/ 29 h 39"/>
                <a:gd name="T8" fmla="*/ 53 w 93"/>
                <a:gd name="T9" fmla="*/ 26 h 39"/>
                <a:gd name="T10" fmla="*/ 93 w 93"/>
                <a:gd name="T11" fmla="*/ 31 h 39"/>
                <a:gd name="T12" fmla="*/ 32 w 93"/>
                <a:gd name="T13" fmla="*/ 39 h 39"/>
                <a:gd name="T14" fmla="*/ 28 w 93"/>
                <a:gd name="T15" fmla="*/ 38 h 39"/>
                <a:gd name="T16" fmla="*/ 19 w 93"/>
                <a:gd name="T17" fmla="*/ 16 h 39"/>
                <a:gd name="T18" fmla="*/ 5 w 93"/>
                <a:gd name="T19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39">
                  <a:moveTo>
                    <a:pt x="5" y="3"/>
                  </a:moveTo>
                  <a:cubicBezTo>
                    <a:pt x="10" y="3"/>
                    <a:pt x="16" y="5"/>
                    <a:pt x="21" y="0"/>
                  </a:cubicBezTo>
                  <a:cubicBezTo>
                    <a:pt x="27" y="3"/>
                    <a:pt x="26" y="9"/>
                    <a:pt x="26" y="14"/>
                  </a:cubicBezTo>
                  <a:cubicBezTo>
                    <a:pt x="26" y="20"/>
                    <a:pt x="23" y="27"/>
                    <a:pt x="32" y="29"/>
                  </a:cubicBezTo>
                  <a:cubicBezTo>
                    <a:pt x="40" y="31"/>
                    <a:pt x="46" y="31"/>
                    <a:pt x="53" y="26"/>
                  </a:cubicBezTo>
                  <a:cubicBezTo>
                    <a:pt x="72" y="10"/>
                    <a:pt x="77" y="11"/>
                    <a:pt x="93" y="31"/>
                  </a:cubicBezTo>
                  <a:cubicBezTo>
                    <a:pt x="73" y="38"/>
                    <a:pt x="52" y="38"/>
                    <a:pt x="32" y="39"/>
                  </a:cubicBezTo>
                  <a:cubicBezTo>
                    <a:pt x="30" y="39"/>
                    <a:pt x="29" y="39"/>
                    <a:pt x="28" y="38"/>
                  </a:cubicBezTo>
                  <a:cubicBezTo>
                    <a:pt x="17" y="34"/>
                    <a:pt x="17" y="26"/>
                    <a:pt x="19" y="16"/>
                  </a:cubicBezTo>
                  <a:cubicBezTo>
                    <a:pt x="20" y="6"/>
                    <a:pt x="0" y="19"/>
                    <a:pt x="5" y="3"/>
                  </a:cubicBezTo>
                  <a:close/>
                </a:path>
              </a:pathLst>
            </a:custGeom>
            <a:solidFill>
              <a:srgbClr val="CB6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8">
              <a:extLst>
                <a:ext uri="{FF2B5EF4-FFF2-40B4-BE49-F238E27FC236}">
                  <a16:creationId xmlns:a16="http://schemas.microsoft.com/office/drawing/2014/main" id="{BA424C66-679E-C436-C02E-96524A17AFB4}"/>
                </a:ext>
              </a:extLst>
            </p:cNvPr>
            <p:cNvSpPr/>
            <p:nvPr/>
          </p:nvSpPr>
          <p:spPr bwMode="auto">
            <a:xfrm>
              <a:off x="7105650" y="1379538"/>
              <a:ext cx="158750" cy="211138"/>
            </a:xfrm>
            <a:custGeom>
              <a:avLst/>
              <a:gdLst>
                <a:gd name="T0" fmla="*/ 0 w 42"/>
                <a:gd name="T1" fmla="*/ 56 h 56"/>
                <a:gd name="T2" fmla="*/ 12 w 42"/>
                <a:gd name="T3" fmla="*/ 0 h 56"/>
                <a:gd name="T4" fmla="*/ 39 w 42"/>
                <a:gd name="T5" fmla="*/ 34 h 56"/>
                <a:gd name="T6" fmla="*/ 33 w 42"/>
                <a:gd name="T7" fmla="*/ 43 h 56"/>
                <a:gd name="T8" fmla="*/ 0 w 42"/>
                <a:gd name="T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6">
                  <a:moveTo>
                    <a:pt x="0" y="56"/>
                  </a:moveTo>
                  <a:cubicBezTo>
                    <a:pt x="4" y="38"/>
                    <a:pt x="16" y="21"/>
                    <a:pt x="12" y="0"/>
                  </a:cubicBezTo>
                  <a:cubicBezTo>
                    <a:pt x="32" y="2"/>
                    <a:pt x="42" y="13"/>
                    <a:pt x="39" y="34"/>
                  </a:cubicBezTo>
                  <a:cubicBezTo>
                    <a:pt x="39" y="38"/>
                    <a:pt x="37" y="43"/>
                    <a:pt x="33" y="43"/>
                  </a:cubicBezTo>
                  <a:cubicBezTo>
                    <a:pt x="19" y="41"/>
                    <a:pt x="12" y="54"/>
                    <a:pt x="0" y="56"/>
                  </a:cubicBezTo>
                  <a:close/>
                </a:path>
              </a:pathLst>
            </a:custGeom>
            <a:solidFill>
              <a:srgbClr val="EEC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9">
              <a:extLst>
                <a:ext uri="{FF2B5EF4-FFF2-40B4-BE49-F238E27FC236}">
                  <a16:creationId xmlns:a16="http://schemas.microsoft.com/office/drawing/2014/main" id="{C417330F-8185-EAD0-65EC-385C3B044802}"/>
                </a:ext>
              </a:extLst>
            </p:cNvPr>
            <p:cNvSpPr/>
            <p:nvPr/>
          </p:nvSpPr>
          <p:spPr bwMode="auto">
            <a:xfrm>
              <a:off x="3595688" y="790575"/>
              <a:ext cx="174625" cy="166688"/>
            </a:xfrm>
            <a:custGeom>
              <a:avLst/>
              <a:gdLst>
                <a:gd name="T0" fmla="*/ 15 w 46"/>
                <a:gd name="T1" fmla="*/ 44 h 44"/>
                <a:gd name="T2" fmla="*/ 4 w 46"/>
                <a:gd name="T3" fmla="*/ 22 h 44"/>
                <a:gd name="T4" fmla="*/ 44 w 46"/>
                <a:gd name="T5" fmla="*/ 16 h 44"/>
                <a:gd name="T6" fmla="*/ 15 w 46"/>
                <a:gd name="T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44">
                  <a:moveTo>
                    <a:pt x="15" y="44"/>
                  </a:moveTo>
                  <a:cubicBezTo>
                    <a:pt x="8" y="38"/>
                    <a:pt x="0" y="33"/>
                    <a:pt x="4" y="22"/>
                  </a:cubicBezTo>
                  <a:cubicBezTo>
                    <a:pt x="15" y="4"/>
                    <a:pt x="28" y="0"/>
                    <a:pt x="44" y="16"/>
                  </a:cubicBezTo>
                  <a:cubicBezTo>
                    <a:pt x="46" y="37"/>
                    <a:pt x="30" y="40"/>
                    <a:pt x="15" y="44"/>
                  </a:cubicBezTo>
                  <a:close/>
                </a:path>
              </a:pathLst>
            </a:custGeom>
            <a:solidFill>
              <a:srgbClr val="BD4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50">
              <a:extLst>
                <a:ext uri="{FF2B5EF4-FFF2-40B4-BE49-F238E27FC236}">
                  <a16:creationId xmlns:a16="http://schemas.microsoft.com/office/drawing/2014/main" id="{9CA795B3-0BCF-D8DB-2F03-1DB409F3A47F}"/>
                </a:ext>
              </a:extLst>
            </p:cNvPr>
            <p:cNvSpPr/>
            <p:nvPr/>
          </p:nvSpPr>
          <p:spPr bwMode="auto">
            <a:xfrm>
              <a:off x="6502400" y="3863975"/>
              <a:ext cx="180975" cy="244475"/>
            </a:xfrm>
            <a:custGeom>
              <a:avLst/>
              <a:gdLst>
                <a:gd name="T0" fmla="*/ 44 w 48"/>
                <a:gd name="T1" fmla="*/ 30 h 65"/>
                <a:gd name="T2" fmla="*/ 20 w 48"/>
                <a:gd name="T3" fmla="*/ 58 h 65"/>
                <a:gd name="T4" fmla="*/ 14 w 48"/>
                <a:gd name="T5" fmla="*/ 65 h 65"/>
                <a:gd name="T6" fmla="*/ 8 w 48"/>
                <a:gd name="T7" fmla="*/ 57 h 65"/>
                <a:gd name="T8" fmla="*/ 24 w 48"/>
                <a:gd name="T9" fmla="*/ 7 h 65"/>
                <a:gd name="T10" fmla="*/ 44 w 48"/>
                <a:gd name="T11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65">
                  <a:moveTo>
                    <a:pt x="44" y="30"/>
                  </a:moveTo>
                  <a:cubicBezTo>
                    <a:pt x="31" y="35"/>
                    <a:pt x="18" y="41"/>
                    <a:pt x="20" y="58"/>
                  </a:cubicBezTo>
                  <a:cubicBezTo>
                    <a:pt x="20" y="62"/>
                    <a:pt x="18" y="65"/>
                    <a:pt x="14" y="65"/>
                  </a:cubicBezTo>
                  <a:cubicBezTo>
                    <a:pt x="8" y="65"/>
                    <a:pt x="9" y="60"/>
                    <a:pt x="8" y="57"/>
                  </a:cubicBezTo>
                  <a:cubicBezTo>
                    <a:pt x="0" y="36"/>
                    <a:pt x="19" y="24"/>
                    <a:pt x="24" y="7"/>
                  </a:cubicBezTo>
                  <a:cubicBezTo>
                    <a:pt x="48" y="0"/>
                    <a:pt x="47" y="8"/>
                    <a:pt x="44" y="30"/>
                  </a:cubicBezTo>
                  <a:close/>
                </a:path>
              </a:pathLst>
            </a:custGeom>
            <a:solidFill>
              <a:srgbClr val="B65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1">
              <a:extLst>
                <a:ext uri="{FF2B5EF4-FFF2-40B4-BE49-F238E27FC236}">
                  <a16:creationId xmlns:a16="http://schemas.microsoft.com/office/drawing/2014/main" id="{442566A4-EDB0-01FA-38A2-ACEB60B78D85}"/>
                </a:ext>
              </a:extLst>
            </p:cNvPr>
            <p:cNvSpPr/>
            <p:nvPr/>
          </p:nvSpPr>
          <p:spPr bwMode="auto">
            <a:xfrm>
              <a:off x="7332663" y="1836738"/>
              <a:ext cx="255588" cy="166688"/>
            </a:xfrm>
            <a:custGeom>
              <a:avLst/>
              <a:gdLst>
                <a:gd name="T0" fmla="*/ 68 w 68"/>
                <a:gd name="T1" fmla="*/ 23 h 44"/>
                <a:gd name="T2" fmla="*/ 65 w 68"/>
                <a:gd name="T3" fmla="*/ 28 h 44"/>
                <a:gd name="T4" fmla="*/ 36 w 68"/>
                <a:gd name="T5" fmla="*/ 44 h 44"/>
                <a:gd name="T6" fmla="*/ 0 w 68"/>
                <a:gd name="T7" fmla="*/ 11 h 44"/>
                <a:gd name="T8" fmla="*/ 18 w 68"/>
                <a:gd name="T9" fmla="*/ 9 h 44"/>
                <a:gd name="T10" fmla="*/ 24 w 68"/>
                <a:gd name="T11" fmla="*/ 29 h 44"/>
                <a:gd name="T12" fmla="*/ 68 w 68"/>
                <a:gd name="T13" fmla="*/ 2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44">
                  <a:moveTo>
                    <a:pt x="68" y="23"/>
                  </a:moveTo>
                  <a:cubicBezTo>
                    <a:pt x="67" y="25"/>
                    <a:pt x="66" y="28"/>
                    <a:pt x="65" y="28"/>
                  </a:cubicBezTo>
                  <a:cubicBezTo>
                    <a:pt x="52" y="28"/>
                    <a:pt x="43" y="35"/>
                    <a:pt x="36" y="44"/>
                  </a:cubicBezTo>
                  <a:cubicBezTo>
                    <a:pt x="16" y="42"/>
                    <a:pt x="7" y="28"/>
                    <a:pt x="0" y="11"/>
                  </a:cubicBezTo>
                  <a:cubicBezTo>
                    <a:pt x="6" y="11"/>
                    <a:pt x="11" y="10"/>
                    <a:pt x="18" y="9"/>
                  </a:cubicBezTo>
                  <a:cubicBezTo>
                    <a:pt x="20" y="16"/>
                    <a:pt x="13" y="24"/>
                    <a:pt x="24" y="29"/>
                  </a:cubicBezTo>
                  <a:cubicBezTo>
                    <a:pt x="34" y="0"/>
                    <a:pt x="52" y="23"/>
                    <a:pt x="68" y="23"/>
                  </a:cubicBezTo>
                  <a:close/>
                </a:path>
              </a:pathLst>
            </a:custGeom>
            <a:solidFill>
              <a:srgbClr val="F4DB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2">
              <a:extLst>
                <a:ext uri="{FF2B5EF4-FFF2-40B4-BE49-F238E27FC236}">
                  <a16:creationId xmlns:a16="http://schemas.microsoft.com/office/drawing/2014/main" id="{311EC072-1C1C-F170-4262-8165BBE82827}"/>
                </a:ext>
              </a:extLst>
            </p:cNvPr>
            <p:cNvSpPr/>
            <p:nvPr/>
          </p:nvSpPr>
          <p:spPr bwMode="auto">
            <a:xfrm>
              <a:off x="6170613" y="3425825"/>
              <a:ext cx="392113" cy="139700"/>
            </a:xfrm>
            <a:custGeom>
              <a:avLst/>
              <a:gdLst>
                <a:gd name="T0" fmla="*/ 0 w 104"/>
                <a:gd name="T1" fmla="*/ 2 h 37"/>
                <a:gd name="T2" fmla="*/ 28 w 104"/>
                <a:gd name="T3" fmla="*/ 15 h 37"/>
                <a:gd name="T4" fmla="*/ 59 w 104"/>
                <a:gd name="T5" fmla="*/ 18 h 37"/>
                <a:gd name="T6" fmla="*/ 104 w 104"/>
                <a:gd name="T7" fmla="*/ 18 h 37"/>
                <a:gd name="T8" fmla="*/ 64 w 104"/>
                <a:gd name="T9" fmla="*/ 29 h 37"/>
                <a:gd name="T10" fmla="*/ 0 w 104"/>
                <a:gd name="T1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37">
                  <a:moveTo>
                    <a:pt x="0" y="2"/>
                  </a:moveTo>
                  <a:cubicBezTo>
                    <a:pt x="12" y="0"/>
                    <a:pt x="19" y="11"/>
                    <a:pt x="28" y="15"/>
                  </a:cubicBezTo>
                  <a:cubicBezTo>
                    <a:pt x="40" y="20"/>
                    <a:pt x="49" y="21"/>
                    <a:pt x="59" y="18"/>
                  </a:cubicBezTo>
                  <a:cubicBezTo>
                    <a:pt x="74" y="13"/>
                    <a:pt x="89" y="21"/>
                    <a:pt x="104" y="18"/>
                  </a:cubicBezTo>
                  <a:cubicBezTo>
                    <a:pt x="95" y="37"/>
                    <a:pt x="77" y="30"/>
                    <a:pt x="64" y="29"/>
                  </a:cubicBezTo>
                  <a:cubicBezTo>
                    <a:pt x="40" y="27"/>
                    <a:pt x="12" y="33"/>
                    <a:pt x="0" y="2"/>
                  </a:cubicBezTo>
                  <a:close/>
                </a:path>
              </a:pathLst>
            </a:custGeom>
            <a:solidFill>
              <a:srgbClr val="F2C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3">
              <a:extLst>
                <a:ext uri="{FF2B5EF4-FFF2-40B4-BE49-F238E27FC236}">
                  <a16:creationId xmlns:a16="http://schemas.microsoft.com/office/drawing/2014/main" id="{2FE5A51C-740D-F4B3-0354-CC3E81852A65}"/>
                </a:ext>
              </a:extLst>
            </p:cNvPr>
            <p:cNvSpPr/>
            <p:nvPr/>
          </p:nvSpPr>
          <p:spPr bwMode="auto">
            <a:xfrm>
              <a:off x="6823075" y="2738438"/>
              <a:ext cx="301625" cy="260350"/>
            </a:xfrm>
            <a:custGeom>
              <a:avLst/>
              <a:gdLst>
                <a:gd name="T0" fmla="*/ 7 w 80"/>
                <a:gd name="T1" fmla="*/ 69 h 69"/>
                <a:gd name="T2" fmla="*/ 19 w 80"/>
                <a:gd name="T3" fmla="*/ 48 h 69"/>
                <a:gd name="T4" fmla="*/ 27 w 80"/>
                <a:gd name="T5" fmla="*/ 41 h 69"/>
                <a:gd name="T6" fmla="*/ 58 w 80"/>
                <a:gd name="T7" fmla="*/ 1 h 69"/>
                <a:gd name="T8" fmla="*/ 66 w 80"/>
                <a:gd name="T9" fmla="*/ 2 h 69"/>
                <a:gd name="T10" fmla="*/ 80 w 80"/>
                <a:gd name="T11" fmla="*/ 13 h 69"/>
                <a:gd name="T12" fmla="*/ 78 w 80"/>
                <a:gd name="T13" fmla="*/ 16 h 69"/>
                <a:gd name="T14" fmla="*/ 34 w 80"/>
                <a:gd name="T15" fmla="*/ 46 h 69"/>
                <a:gd name="T16" fmla="*/ 7 w 80"/>
                <a:gd name="T17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69">
                  <a:moveTo>
                    <a:pt x="7" y="69"/>
                  </a:moveTo>
                  <a:cubicBezTo>
                    <a:pt x="0" y="56"/>
                    <a:pt x="13" y="54"/>
                    <a:pt x="19" y="48"/>
                  </a:cubicBezTo>
                  <a:cubicBezTo>
                    <a:pt x="21" y="46"/>
                    <a:pt x="24" y="43"/>
                    <a:pt x="27" y="41"/>
                  </a:cubicBezTo>
                  <a:cubicBezTo>
                    <a:pt x="35" y="26"/>
                    <a:pt x="34" y="4"/>
                    <a:pt x="58" y="1"/>
                  </a:cubicBezTo>
                  <a:cubicBezTo>
                    <a:pt x="61" y="0"/>
                    <a:pt x="63" y="1"/>
                    <a:pt x="66" y="2"/>
                  </a:cubicBezTo>
                  <a:cubicBezTo>
                    <a:pt x="72" y="4"/>
                    <a:pt x="77" y="7"/>
                    <a:pt x="80" y="13"/>
                  </a:cubicBezTo>
                  <a:cubicBezTo>
                    <a:pt x="79" y="14"/>
                    <a:pt x="79" y="16"/>
                    <a:pt x="78" y="16"/>
                  </a:cubicBezTo>
                  <a:cubicBezTo>
                    <a:pt x="54" y="12"/>
                    <a:pt x="48" y="35"/>
                    <a:pt x="34" y="46"/>
                  </a:cubicBezTo>
                  <a:cubicBezTo>
                    <a:pt x="25" y="54"/>
                    <a:pt x="16" y="61"/>
                    <a:pt x="7" y="69"/>
                  </a:cubicBezTo>
                  <a:close/>
                </a:path>
              </a:pathLst>
            </a:custGeom>
            <a:solidFill>
              <a:srgbClr val="A13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4">
              <a:extLst>
                <a:ext uri="{FF2B5EF4-FFF2-40B4-BE49-F238E27FC236}">
                  <a16:creationId xmlns:a16="http://schemas.microsoft.com/office/drawing/2014/main" id="{3BDD1654-3489-9351-80A9-29D69A5695BC}"/>
                </a:ext>
              </a:extLst>
            </p:cNvPr>
            <p:cNvSpPr/>
            <p:nvPr/>
          </p:nvSpPr>
          <p:spPr bwMode="auto">
            <a:xfrm>
              <a:off x="1741488" y="1568450"/>
              <a:ext cx="169863" cy="200025"/>
            </a:xfrm>
            <a:custGeom>
              <a:avLst/>
              <a:gdLst>
                <a:gd name="T0" fmla="*/ 24 w 45"/>
                <a:gd name="T1" fmla="*/ 50 h 53"/>
                <a:gd name="T2" fmla="*/ 4 w 45"/>
                <a:gd name="T3" fmla="*/ 28 h 53"/>
                <a:gd name="T4" fmla="*/ 11 w 45"/>
                <a:gd name="T5" fmla="*/ 16 h 53"/>
                <a:gd name="T6" fmla="*/ 23 w 45"/>
                <a:gd name="T7" fmla="*/ 7 h 53"/>
                <a:gd name="T8" fmla="*/ 32 w 45"/>
                <a:gd name="T9" fmla="*/ 2 h 53"/>
                <a:gd name="T10" fmla="*/ 43 w 45"/>
                <a:gd name="T11" fmla="*/ 40 h 53"/>
                <a:gd name="T12" fmla="*/ 34 w 45"/>
                <a:gd name="T13" fmla="*/ 44 h 53"/>
                <a:gd name="T14" fmla="*/ 24 w 45"/>
                <a:gd name="T15" fmla="*/ 5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52">
                  <a:moveTo>
                    <a:pt x="24" y="50"/>
                  </a:moveTo>
                  <a:cubicBezTo>
                    <a:pt x="11" y="48"/>
                    <a:pt x="11" y="35"/>
                    <a:pt x="4" y="28"/>
                  </a:cubicBezTo>
                  <a:cubicBezTo>
                    <a:pt x="0" y="23"/>
                    <a:pt x="5" y="18"/>
                    <a:pt x="11" y="16"/>
                  </a:cubicBezTo>
                  <a:cubicBezTo>
                    <a:pt x="16" y="15"/>
                    <a:pt x="23" y="15"/>
                    <a:pt x="23" y="7"/>
                  </a:cubicBezTo>
                  <a:cubicBezTo>
                    <a:pt x="25" y="2"/>
                    <a:pt x="28" y="0"/>
                    <a:pt x="32" y="2"/>
                  </a:cubicBezTo>
                  <a:cubicBezTo>
                    <a:pt x="43" y="12"/>
                    <a:pt x="35" y="29"/>
                    <a:pt x="43" y="40"/>
                  </a:cubicBezTo>
                  <a:cubicBezTo>
                    <a:pt x="45" y="43"/>
                    <a:pt x="38" y="44"/>
                    <a:pt x="34" y="44"/>
                  </a:cubicBezTo>
                  <a:cubicBezTo>
                    <a:pt x="29" y="43"/>
                    <a:pt x="30" y="53"/>
                    <a:pt x="24" y="50"/>
                  </a:cubicBezTo>
                  <a:close/>
                </a:path>
              </a:pathLst>
            </a:custGeom>
            <a:solidFill>
              <a:srgbClr val="A02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5">
              <a:extLst>
                <a:ext uri="{FF2B5EF4-FFF2-40B4-BE49-F238E27FC236}">
                  <a16:creationId xmlns:a16="http://schemas.microsoft.com/office/drawing/2014/main" id="{56CA1599-5354-DFD5-C576-6256AF59911D}"/>
                </a:ext>
              </a:extLst>
            </p:cNvPr>
            <p:cNvSpPr/>
            <p:nvPr/>
          </p:nvSpPr>
          <p:spPr bwMode="auto">
            <a:xfrm>
              <a:off x="1360488" y="976313"/>
              <a:ext cx="150813" cy="165100"/>
            </a:xfrm>
            <a:custGeom>
              <a:avLst/>
              <a:gdLst>
                <a:gd name="T0" fmla="*/ 25 w 40"/>
                <a:gd name="T1" fmla="*/ 0 h 44"/>
                <a:gd name="T2" fmla="*/ 27 w 40"/>
                <a:gd name="T3" fmla="*/ 0 h 44"/>
                <a:gd name="T4" fmla="*/ 36 w 40"/>
                <a:gd name="T5" fmla="*/ 14 h 44"/>
                <a:gd name="T6" fmla="*/ 19 w 40"/>
                <a:gd name="T7" fmla="*/ 42 h 44"/>
                <a:gd name="T8" fmla="*/ 8 w 40"/>
                <a:gd name="T9" fmla="*/ 23 h 44"/>
                <a:gd name="T10" fmla="*/ 15 w 40"/>
                <a:gd name="T11" fmla="*/ 7 h 44"/>
                <a:gd name="T12" fmla="*/ 25 w 40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44">
                  <a:moveTo>
                    <a:pt x="25" y="0"/>
                  </a:moveTo>
                  <a:cubicBezTo>
                    <a:pt x="26" y="0"/>
                    <a:pt x="26" y="0"/>
                    <a:pt x="27" y="0"/>
                  </a:cubicBezTo>
                  <a:cubicBezTo>
                    <a:pt x="33" y="3"/>
                    <a:pt x="36" y="8"/>
                    <a:pt x="36" y="14"/>
                  </a:cubicBezTo>
                  <a:cubicBezTo>
                    <a:pt x="15" y="15"/>
                    <a:pt x="40" y="44"/>
                    <a:pt x="19" y="42"/>
                  </a:cubicBezTo>
                  <a:cubicBezTo>
                    <a:pt x="10" y="42"/>
                    <a:pt x="0" y="35"/>
                    <a:pt x="8" y="23"/>
                  </a:cubicBezTo>
                  <a:cubicBezTo>
                    <a:pt x="11" y="18"/>
                    <a:pt x="15" y="15"/>
                    <a:pt x="15" y="7"/>
                  </a:cubicBezTo>
                  <a:cubicBezTo>
                    <a:pt x="14" y="4"/>
                    <a:pt x="19" y="0"/>
                    <a:pt x="25" y="0"/>
                  </a:cubicBezTo>
                  <a:close/>
                </a:path>
              </a:pathLst>
            </a:custGeom>
            <a:solidFill>
              <a:srgbClr val="B86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6">
              <a:extLst>
                <a:ext uri="{FF2B5EF4-FFF2-40B4-BE49-F238E27FC236}">
                  <a16:creationId xmlns:a16="http://schemas.microsoft.com/office/drawing/2014/main" id="{2A4FB82E-AF50-A18E-C974-A9AF53847E1A}"/>
                </a:ext>
              </a:extLst>
            </p:cNvPr>
            <p:cNvSpPr/>
            <p:nvPr/>
          </p:nvSpPr>
          <p:spPr bwMode="auto">
            <a:xfrm>
              <a:off x="2416175" y="1141413"/>
              <a:ext cx="196850" cy="180975"/>
            </a:xfrm>
            <a:custGeom>
              <a:avLst/>
              <a:gdLst>
                <a:gd name="T0" fmla="*/ 52 w 52"/>
                <a:gd name="T1" fmla="*/ 8 h 48"/>
                <a:gd name="T2" fmla="*/ 26 w 52"/>
                <a:gd name="T3" fmla="*/ 24 h 48"/>
                <a:gd name="T4" fmla="*/ 20 w 52"/>
                <a:gd name="T5" fmla="*/ 40 h 48"/>
                <a:gd name="T6" fmla="*/ 0 w 52"/>
                <a:gd name="T7" fmla="*/ 44 h 48"/>
                <a:gd name="T8" fmla="*/ 30 w 52"/>
                <a:gd name="T9" fmla="*/ 19 h 48"/>
                <a:gd name="T10" fmla="*/ 32 w 52"/>
                <a:gd name="T11" fmla="*/ 17 h 48"/>
                <a:gd name="T12" fmla="*/ 52 w 52"/>
                <a:gd name="T13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8">
                  <a:moveTo>
                    <a:pt x="52" y="8"/>
                  </a:moveTo>
                  <a:cubicBezTo>
                    <a:pt x="45" y="16"/>
                    <a:pt x="38" y="24"/>
                    <a:pt x="26" y="24"/>
                  </a:cubicBezTo>
                  <a:cubicBezTo>
                    <a:pt x="12" y="24"/>
                    <a:pt x="23" y="35"/>
                    <a:pt x="20" y="40"/>
                  </a:cubicBezTo>
                  <a:cubicBezTo>
                    <a:pt x="15" y="48"/>
                    <a:pt x="8" y="45"/>
                    <a:pt x="0" y="44"/>
                  </a:cubicBezTo>
                  <a:cubicBezTo>
                    <a:pt x="10" y="36"/>
                    <a:pt x="9" y="14"/>
                    <a:pt x="30" y="19"/>
                  </a:cubicBezTo>
                  <a:cubicBezTo>
                    <a:pt x="30" y="19"/>
                    <a:pt x="32" y="18"/>
                    <a:pt x="32" y="17"/>
                  </a:cubicBezTo>
                  <a:cubicBezTo>
                    <a:pt x="39" y="0"/>
                    <a:pt x="39" y="0"/>
                    <a:pt x="52" y="8"/>
                  </a:cubicBezTo>
                  <a:close/>
                </a:path>
              </a:pathLst>
            </a:custGeom>
            <a:solidFill>
              <a:srgbClr val="EDC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7">
              <a:extLst>
                <a:ext uri="{FF2B5EF4-FFF2-40B4-BE49-F238E27FC236}">
                  <a16:creationId xmlns:a16="http://schemas.microsoft.com/office/drawing/2014/main" id="{1FB4A605-3A22-5F3C-09E8-F6D8018549C7}"/>
                </a:ext>
              </a:extLst>
            </p:cNvPr>
            <p:cNvSpPr/>
            <p:nvPr/>
          </p:nvSpPr>
          <p:spPr bwMode="auto">
            <a:xfrm>
              <a:off x="1450975" y="735013"/>
              <a:ext cx="101600" cy="123825"/>
            </a:xfrm>
            <a:custGeom>
              <a:avLst/>
              <a:gdLst>
                <a:gd name="T0" fmla="*/ 27 w 27"/>
                <a:gd name="T1" fmla="*/ 22 h 33"/>
                <a:gd name="T2" fmla="*/ 15 w 27"/>
                <a:gd name="T3" fmla="*/ 32 h 33"/>
                <a:gd name="T4" fmla="*/ 1 w 27"/>
                <a:gd name="T5" fmla="*/ 13 h 33"/>
                <a:gd name="T6" fmla="*/ 10 w 27"/>
                <a:gd name="T7" fmla="*/ 0 h 33"/>
                <a:gd name="T8" fmla="*/ 27 w 27"/>
                <a:gd name="T9" fmla="*/ 2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33">
                  <a:moveTo>
                    <a:pt x="27" y="22"/>
                  </a:moveTo>
                  <a:cubicBezTo>
                    <a:pt x="26" y="29"/>
                    <a:pt x="21" y="33"/>
                    <a:pt x="15" y="32"/>
                  </a:cubicBezTo>
                  <a:cubicBezTo>
                    <a:pt x="4" y="31"/>
                    <a:pt x="2" y="22"/>
                    <a:pt x="1" y="13"/>
                  </a:cubicBezTo>
                  <a:cubicBezTo>
                    <a:pt x="0" y="7"/>
                    <a:pt x="3" y="0"/>
                    <a:pt x="10" y="0"/>
                  </a:cubicBezTo>
                  <a:cubicBezTo>
                    <a:pt x="21" y="2"/>
                    <a:pt x="23" y="14"/>
                    <a:pt x="27" y="22"/>
                  </a:cubicBezTo>
                  <a:close/>
                </a:path>
              </a:pathLst>
            </a:custGeom>
            <a:solidFill>
              <a:srgbClr val="984D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8">
              <a:extLst>
                <a:ext uri="{FF2B5EF4-FFF2-40B4-BE49-F238E27FC236}">
                  <a16:creationId xmlns:a16="http://schemas.microsoft.com/office/drawing/2014/main" id="{26C9D52C-1A9D-7EE7-09A3-3FB5B5AF852B}"/>
                </a:ext>
              </a:extLst>
            </p:cNvPr>
            <p:cNvSpPr/>
            <p:nvPr/>
          </p:nvSpPr>
          <p:spPr bwMode="auto">
            <a:xfrm>
              <a:off x="1681163" y="968375"/>
              <a:ext cx="155575" cy="123825"/>
            </a:xfrm>
            <a:custGeom>
              <a:avLst/>
              <a:gdLst>
                <a:gd name="T0" fmla="*/ 0 w 41"/>
                <a:gd name="T1" fmla="*/ 0 h 33"/>
                <a:gd name="T2" fmla="*/ 27 w 41"/>
                <a:gd name="T3" fmla="*/ 6 h 33"/>
                <a:gd name="T4" fmla="*/ 41 w 41"/>
                <a:gd name="T5" fmla="*/ 20 h 33"/>
                <a:gd name="T6" fmla="*/ 34 w 41"/>
                <a:gd name="T7" fmla="*/ 31 h 33"/>
                <a:gd name="T8" fmla="*/ 17 w 41"/>
                <a:gd name="T9" fmla="*/ 25 h 33"/>
                <a:gd name="T10" fmla="*/ 0 w 41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33">
                  <a:moveTo>
                    <a:pt x="0" y="0"/>
                  </a:moveTo>
                  <a:cubicBezTo>
                    <a:pt x="12" y="3"/>
                    <a:pt x="17" y="10"/>
                    <a:pt x="27" y="6"/>
                  </a:cubicBezTo>
                  <a:cubicBezTo>
                    <a:pt x="31" y="4"/>
                    <a:pt x="39" y="12"/>
                    <a:pt x="41" y="20"/>
                  </a:cubicBezTo>
                  <a:cubicBezTo>
                    <a:pt x="41" y="25"/>
                    <a:pt x="39" y="29"/>
                    <a:pt x="34" y="31"/>
                  </a:cubicBezTo>
                  <a:cubicBezTo>
                    <a:pt x="26" y="33"/>
                    <a:pt x="21" y="30"/>
                    <a:pt x="17" y="25"/>
                  </a:cubicBezTo>
                  <a:cubicBezTo>
                    <a:pt x="12" y="18"/>
                    <a:pt x="7" y="11"/>
                    <a:pt x="0" y="0"/>
                  </a:cubicBezTo>
                  <a:close/>
                </a:path>
              </a:pathLst>
            </a:custGeom>
            <a:solidFill>
              <a:srgbClr val="A95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9">
              <a:extLst>
                <a:ext uri="{FF2B5EF4-FFF2-40B4-BE49-F238E27FC236}">
                  <a16:creationId xmlns:a16="http://schemas.microsoft.com/office/drawing/2014/main" id="{3A5C574D-EE20-8466-17CA-E6A59C145CF4}"/>
                </a:ext>
              </a:extLst>
            </p:cNvPr>
            <p:cNvSpPr/>
            <p:nvPr/>
          </p:nvSpPr>
          <p:spPr bwMode="auto">
            <a:xfrm>
              <a:off x="1568450" y="1379538"/>
              <a:ext cx="120650" cy="131763"/>
            </a:xfrm>
            <a:custGeom>
              <a:avLst/>
              <a:gdLst>
                <a:gd name="T0" fmla="*/ 32 w 32"/>
                <a:gd name="T1" fmla="*/ 25 h 35"/>
                <a:gd name="T2" fmla="*/ 24 w 32"/>
                <a:gd name="T3" fmla="*/ 33 h 35"/>
                <a:gd name="T4" fmla="*/ 2 w 32"/>
                <a:gd name="T5" fmla="*/ 10 h 35"/>
                <a:gd name="T6" fmla="*/ 9 w 32"/>
                <a:gd name="T7" fmla="*/ 1 h 35"/>
                <a:gd name="T8" fmla="*/ 32 w 32"/>
                <a:gd name="T9" fmla="*/ 2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5">
                  <a:moveTo>
                    <a:pt x="32" y="25"/>
                  </a:moveTo>
                  <a:cubicBezTo>
                    <a:pt x="32" y="30"/>
                    <a:pt x="28" y="35"/>
                    <a:pt x="24" y="33"/>
                  </a:cubicBezTo>
                  <a:cubicBezTo>
                    <a:pt x="13" y="28"/>
                    <a:pt x="5" y="21"/>
                    <a:pt x="2" y="10"/>
                  </a:cubicBezTo>
                  <a:cubicBezTo>
                    <a:pt x="0" y="5"/>
                    <a:pt x="4" y="1"/>
                    <a:pt x="9" y="1"/>
                  </a:cubicBezTo>
                  <a:cubicBezTo>
                    <a:pt x="14" y="0"/>
                    <a:pt x="32" y="18"/>
                    <a:pt x="32" y="25"/>
                  </a:cubicBezTo>
                  <a:close/>
                </a:path>
              </a:pathLst>
            </a:custGeom>
            <a:solidFill>
              <a:srgbClr val="B25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60">
              <a:extLst>
                <a:ext uri="{FF2B5EF4-FFF2-40B4-BE49-F238E27FC236}">
                  <a16:creationId xmlns:a16="http://schemas.microsoft.com/office/drawing/2014/main" id="{734DF7B9-72BF-D3BB-FA3E-80F728ECA93F}"/>
                </a:ext>
              </a:extLst>
            </p:cNvPr>
            <p:cNvSpPr/>
            <p:nvPr/>
          </p:nvSpPr>
          <p:spPr bwMode="auto">
            <a:xfrm>
              <a:off x="7075488" y="2587625"/>
              <a:ext cx="177800" cy="180975"/>
            </a:xfrm>
            <a:custGeom>
              <a:avLst/>
              <a:gdLst>
                <a:gd name="T0" fmla="*/ 28 w 47"/>
                <a:gd name="T1" fmla="*/ 0 h 48"/>
                <a:gd name="T2" fmla="*/ 37 w 47"/>
                <a:gd name="T3" fmla="*/ 4 h 48"/>
                <a:gd name="T4" fmla="*/ 35 w 47"/>
                <a:gd name="T5" fmla="*/ 16 h 48"/>
                <a:gd name="T6" fmla="*/ 17 w 47"/>
                <a:gd name="T7" fmla="*/ 39 h 48"/>
                <a:gd name="T8" fmla="*/ 16 w 47"/>
                <a:gd name="T9" fmla="*/ 48 h 48"/>
                <a:gd name="T10" fmla="*/ 4 w 47"/>
                <a:gd name="T11" fmla="*/ 33 h 48"/>
                <a:gd name="T12" fmla="*/ 28 w 47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48">
                  <a:moveTo>
                    <a:pt x="28" y="0"/>
                  </a:moveTo>
                  <a:cubicBezTo>
                    <a:pt x="31" y="2"/>
                    <a:pt x="34" y="3"/>
                    <a:pt x="37" y="4"/>
                  </a:cubicBezTo>
                  <a:cubicBezTo>
                    <a:pt x="41" y="9"/>
                    <a:pt x="47" y="18"/>
                    <a:pt x="35" y="16"/>
                  </a:cubicBezTo>
                  <a:cubicBezTo>
                    <a:pt x="13" y="13"/>
                    <a:pt x="15" y="24"/>
                    <a:pt x="17" y="39"/>
                  </a:cubicBezTo>
                  <a:cubicBezTo>
                    <a:pt x="17" y="42"/>
                    <a:pt x="16" y="45"/>
                    <a:pt x="16" y="48"/>
                  </a:cubicBezTo>
                  <a:cubicBezTo>
                    <a:pt x="5" y="48"/>
                    <a:pt x="8" y="38"/>
                    <a:pt x="4" y="33"/>
                  </a:cubicBezTo>
                  <a:cubicBezTo>
                    <a:pt x="0" y="9"/>
                    <a:pt x="4" y="3"/>
                    <a:pt x="28" y="0"/>
                  </a:cubicBezTo>
                  <a:close/>
                </a:path>
              </a:pathLst>
            </a:custGeom>
            <a:solidFill>
              <a:srgbClr val="A13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1">
              <a:extLst>
                <a:ext uri="{FF2B5EF4-FFF2-40B4-BE49-F238E27FC236}">
                  <a16:creationId xmlns:a16="http://schemas.microsoft.com/office/drawing/2014/main" id="{421DDBEB-6BD1-EDC9-41D0-4AD7EB3242FF}"/>
                </a:ext>
              </a:extLst>
            </p:cNvPr>
            <p:cNvSpPr/>
            <p:nvPr/>
          </p:nvSpPr>
          <p:spPr bwMode="auto">
            <a:xfrm>
              <a:off x="1546225" y="1693863"/>
              <a:ext cx="150813" cy="134938"/>
            </a:xfrm>
            <a:custGeom>
              <a:avLst/>
              <a:gdLst>
                <a:gd name="T0" fmla="*/ 18 w 40"/>
                <a:gd name="T1" fmla="*/ 36 h 36"/>
                <a:gd name="T2" fmla="*/ 8 w 40"/>
                <a:gd name="T3" fmla="*/ 6 h 36"/>
                <a:gd name="T4" fmla="*/ 29 w 40"/>
                <a:gd name="T5" fmla="*/ 8 h 36"/>
                <a:gd name="T6" fmla="*/ 18 w 40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36">
                  <a:moveTo>
                    <a:pt x="18" y="36"/>
                  </a:moveTo>
                  <a:cubicBezTo>
                    <a:pt x="13" y="26"/>
                    <a:pt x="0" y="18"/>
                    <a:pt x="8" y="6"/>
                  </a:cubicBezTo>
                  <a:cubicBezTo>
                    <a:pt x="11" y="2"/>
                    <a:pt x="23" y="0"/>
                    <a:pt x="29" y="8"/>
                  </a:cubicBezTo>
                  <a:cubicBezTo>
                    <a:pt x="40" y="23"/>
                    <a:pt x="21" y="26"/>
                    <a:pt x="18" y="36"/>
                  </a:cubicBezTo>
                  <a:close/>
                </a:path>
              </a:pathLst>
            </a:custGeom>
            <a:solidFill>
              <a:srgbClr val="9A3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5845292E-7A84-470F-BB20-8EB286798E58}"/>
                </a:ext>
              </a:extLst>
            </p:cNvPr>
            <p:cNvSpPr/>
            <p:nvPr/>
          </p:nvSpPr>
          <p:spPr bwMode="auto">
            <a:xfrm>
              <a:off x="1982788" y="1354138"/>
              <a:ext cx="128588" cy="244475"/>
            </a:xfrm>
            <a:custGeom>
              <a:avLst/>
              <a:gdLst>
                <a:gd name="T0" fmla="*/ 16 w 34"/>
                <a:gd name="T1" fmla="*/ 44 h 65"/>
                <a:gd name="T2" fmla="*/ 11 w 34"/>
                <a:gd name="T3" fmla="*/ 17 h 65"/>
                <a:gd name="T4" fmla="*/ 4 w 34"/>
                <a:gd name="T5" fmla="*/ 0 h 65"/>
                <a:gd name="T6" fmla="*/ 15 w 34"/>
                <a:gd name="T7" fmla="*/ 4 h 65"/>
                <a:gd name="T8" fmla="*/ 25 w 34"/>
                <a:gd name="T9" fmla="*/ 14 h 65"/>
                <a:gd name="T10" fmla="*/ 30 w 34"/>
                <a:gd name="T11" fmla="*/ 55 h 65"/>
                <a:gd name="T12" fmla="*/ 18 w 34"/>
                <a:gd name="T13" fmla="*/ 64 h 65"/>
                <a:gd name="T14" fmla="*/ 16 w 34"/>
                <a:gd name="T15" fmla="*/ 4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65">
                  <a:moveTo>
                    <a:pt x="16" y="44"/>
                  </a:moveTo>
                  <a:cubicBezTo>
                    <a:pt x="24" y="33"/>
                    <a:pt x="22" y="21"/>
                    <a:pt x="11" y="17"/>
                  </a:cubicBezTo>
                  <a:cubicBezTo>
                    <a:pt x="0" y="12"/>
                    <a:pt x="4" y="6"/>
                    <a:pt x="4" y="0"/>
                  </a:cubicBezTo>
                  <a:cubicBezTo>
                    <a:pt x="11" y="11"/>
                    <a:pt x="11" y="11"/>
                    <a:pt x="15" y="4"/>
                  </a:cubicBezTo>
                  <a:cubicBezTo>
                    <a:pt x="23" y="2"/>
                    <a:pt x="23" y="9"/>
                    <a:pt x="25" y="14"/>
                  </a:cubicBezTo>
                  <a:cubicBezTo>
                    <a:pt x="33" y="27"/>
                    <a:pt x="34" y="40"/>
                    <a:pt x="30" y="55"/>
                  </a:cubicBezTo>
                  <a:cubicBezTo>
                    <a:pt x="28" y="60"/>
                    <a:pt x="26" y="65"/>
                    <a:pt x="18" y="64"/>
                  </a:cubicBezTo>
                  <a:cubicBezTo>
                    <a:pt x="11" y="58"/>
                    <a:pt x="9" y="51"/>
                    <a:pt x="16" y="44"/>
                  </a:cubicBezTo>
                  <a:close/>
                </a:path>
              </a:pathLst>
            </a:custGeom>
            <a:solidFill>
              <a:srgbClr val="E7B9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3">
              <a:extLst>
                <a:ext uri="{FF2B5EF4-FFF2-40B4-BE49-F238E27FC236}">
                  <a16:creationId xmlns:a16="http://schemas.microsoft.com/office/drawing/2014/main" id="{BBA278E6-D3F9-E449-F5C1-F746948E2388}"/>
                </a:ext>
              </a:extLst>
            </p:cNvPr>
            <p:cNvSpPr/>
            <p:nvPr/>
          </p:nvSpPr>
          <p:spPr bwMode="auto">
            <a:xfrm>
              <a:off x="7566025" y="2470150"/>
              <a:ext cx="169863" cy="133350"/>
            </a:xfrm>
            <a:custGeom>
              <a:avLst/>
              <a:gdLst>
                <a:gd name="T0" fmla="*/ 9 w 45"/>
                <a:gd name="T1" fmla="*/ 35 h 35"/>
                <a:gd name="T2" fmla="*/ 21 w 45"/>
                <a:gd name="T3" fmla="*/ 14 h 35"/>
                <a:gd name="T4" fmla="*/ 38 w 45"/>
                <a:gd name="T5" fmla="*/ 4 h 35"/>
                <a:gd name="T6" fmla="*/ 45 w 45"/>
                <a:gd name="T7" fmla="*/ 7 h 35"/>
                <a:gd name="T8" fmla="*/ 9 w 45"/>
                <a:gd name="T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35">
                  <a:moveTo>
                    <a:pt x="9" y="35"/>
                  </a:moveTo>
                  <a:cubicBezTo>
                    <a:pt x="0" y="21"/>
                    <a:pt x="18" y="22"/>
                    <a:pt x="21" y="14"/>
                  </a:cubicBezTo>
                  <a:cubicBezTo>
                    <a:pt x="22" y="9"/>
                    <a:pt x="32" y="7"/>
                    <a:pt x="38" y="4"/>
                  </a:cubicBezTo>
                  <a:cubicBezTo>
                    <a:pt x="42" y="0"/>
                    <a:pt x="45" y="1"/>
                    <a:pt x="45" y="7"/>
                  </a:cubicBezTo>
                  <a:cubicBezTo>
                    <a:pt x="36" y="20"/>
                    <a:pt x="23" y="28"/>
                    <a:pt x="9" y="35"/>
                  </a:cubicBezTo>
                  <a:close/>
                </a:path>
              </a:pathLst>
            </a:custGeom>
            <a:solidFill>
              <a:srgbClr val="A74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64">
              <a:extLst>
                <a:ext uri="{FF2B5EF4-FFF2-40B4-BE49-F238E27FC236}">
                  <a16:creationId xmlns:a16="http://schemas.microsoft.com/office/drawing/2014/main" id="{AC0FB2D0-2A35-DE8B-EDF7-75699D5147D7}"/>
                </a:ext>
              </a:extLst>
            </p:cNvPr>
            <p:cNvSpPr/>
            <p:nvPr/>
          </p:nvSpPr>
          <p:spPr bwMode="auto">
            <a:xfrm>
              <a:off x="1239838" y="1044575"/>
              <a:ext cx="120650" cy="104775"/>
            </a:xfrm>
            <a:custGeom>
              <a:avLst/>
              <a:gdLst>
                <a:gd name="T0" fmla="*/ 4 w 32"/>
                <a:gd name="T1" fmla="*/ 1 h 28"/>
                <a:gd name="T2" fmla="*/ 12 w 32"/>
                <a:gd name="T3" fmla="*/ 1 h 28"/>
                <a:gd name="T4" fmla="*/ 30 w 32"/>
                <a:gd name="T5" fmla="*/ 9 h 28"/>
                <a:gd name="T6" fmla="*/ 27 w 32"/>
                <a:gd name="T7" fmla="*/ 19 h 28"/>
                <a:gd name="T8" fmla="*/ 4 w 32"/>
                <a:gd name="T9" fmla="*/ 14 h 28"/>
                <a:gd name="T10" fmla="*/ 4 w 32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28">
                  <a:moveTo>
                    <a:pt x="4" y="1"/>
                  </a:moveTo>
                  <a:cubicBezTo>
                    <a:pt x="7" y="1"/>
                    <a:pt x="10" y="2"/>
                    <a:pt x="12" y="1"/>
                  </a:cubicBezTo>
                  <a:cubicBezTo>
                    <a:pt x="20" y="0"/>
                    <a:pt x="27" y="0"/>
                    <a:pt x="30" y="9"/>
                  </a:cubicBezTo>
                  <a:cubicBezTo>
                    <a:pt x="32" y="13"/>
                    <a:pt x="30" y="19"/>
                    <a:pt x="27" y="19"/>
                  </a:cubicBezTo>
                  <a:cubicBezTo>
                    <a:pt x="20" y="19"/>
                    <a:pt x="10" y="28"/>
                    <a:pt x="4" y="14"/>
                  </a:cubicBezTo>
                  <a:cubicBezTo>
                    <a:pt x="0" y="10"/>
                    <a:pt x="0" y="5"/>
                    <a:pt x="4" y="1"/>
                  </a:cubicBezTo>
                  <a:close/>
                </a:path>
              </a:pathLst>
            </a:custGeom>
            <a:solidFill>
              <a:srgbClr val="B45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65">
              <a:extLst>
                <a:ext uri="{FF2B5EF4-FFF2-40B4-BE49-F238E27FC236}">
                  <a16:creationId xmlns:a16="http://schemas.microsoft.com/office/drawing/2014/main" id="{6A971B37-6C83-2E24-93EC-77BB264075B3}"/>
                </a:ext>
              </a:extLst>
            </p:cNvPr>
            <p:cNvSpPr/>
            <p:nvPr/>
          </p:nvSpPr>
          <p:spPr bwMode="auto">
            <a:xfrm>
              <a:off x="7242175" y="3705225"/>
              <a:ext cx="77788" cy="117475"/>
            </a:xfrm>
            <a:custGeom>
              <a:avLst/>
              <a:gdLst>
                <a:gd name="T0" fmla="*/ 11 w 21"/>
                <a:gd name="T1" fmla="*/ 0 h 31"/>
                <a:gd name="T2" fmla="*/ 20 w 21"/>
                <a:gd name="T3" fmla="*/ 12 h 31"/>
                <a:gd name="T4" fmla="*/ 8 w 21"/>
                <a:gd name="T5" fmla="*/ 30 h 31"/>
                <a:gd name="T6" fmla="*/ 1 w 21"/>
                <a:gd name="T7" fmla="*/ 17 h 31"/>
                <a:gd name="T8" fmla="*/ 11 w 21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1">
                  <a:moveTo>
                    <a:pt x="11" y="0"/>
                  </a:moveTo>
                  <a:cubicBezTo>
                    <a:pt x="18" y="1"/>
                    <a:pt x="21" y="6"/>
                    <a:pt x="20" y="12"/>
                  </a:cubicBezTo>
                  <a:cubicBezTo>
                    <a:pt x="19" y="20"/>
                    <a:pt x="18" y="30"/>
                    <a:pt x="8" y="30"/>
                  </a:cubicBezTo>
                  <a:cubicBezTo>
                    <a:pt x="2" y="31"/>
                    <a:pt x="0" y="23"/>
                    <a:pt x="1" y="17"/>
                  </a:cubicBezTo>
                  <a:cubicBezTo>
                    <a:pt x="1" y="9"/>
                    <a:pt x="2" y="2"/>
                    <a:pt x="11" y="0"/>
                  </a:cubicBezTo>
                  <a:close/>
                </a:path>
              </a:pathLst>
            </a:custGeom>
            <a:solidFill>
              <a:srgbClr val="C48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66">
              <a:extLst>
                <a:ext uri="{FF2B5EF4-FFF2-40B4-BE49-F238E27FC236}">
                  <a16:creationId xmlns:a16="http://schemas.microsoft.com/office/drawing/2014/main" id="{C9409150-012A-449E-66AF-3AD3EDAC9282}"/>
                </a:ext>
              </a:extLst>
            </p:cNvPr>
            <p:cNvSpPr/>
            <p:nvPr/>
          </p:nvSpPr>
          <p:spPr bwMode="auto">
            <a:xfrm>
              <a:off x="6921500" y="3889375"/>
              <a:ext cx="123825" cy="92075"/>
            </a:xfrm>
            <a:custGeom>
              <a:avLst/>
              <a:gdLst>
                <a:gd name="T0" fmla="*/ 0 w 33"/>
                <a:gd name="T1" fmla="*/ 23 h 24"/>
                <a:gd name="T2" fmla="*/ 22 w 33"/>
                <a:gd name="T3" fmla="*/ 2 h 24"/>
                <a:gd name="T4" fmla="*/ 31 w 33"/>
                <a:gd name="T5" fmla="*/ 11 h 24"/>
                <a:gd name="T6" fmla="*/ 0 w 33"/>
                <a:gd name="T7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4">
                  <a:moveTo>
                    <a:pt x="0" y="23"/>
                  </a:moveTo>
                  <a:cubicBezTo>
                    <a:pt x="4" y="11"/>
                    <a:pt x="7" y="0"/>
                    <a:pt x="22" y="2"/>
                  </a:cubicBezTo>
                  <a:cubicBezTo>
                    <a:pt x="27" y="3"/>
                    <a:pt x="33" y="8"/>
                    <a:pt x="31" y="11"/>
                  </a:cubicBezTo>
                  <a:cubicBezTo>
                    <a:pt x="24" y="21"/>
                    <a:pt x="13" y="24"/>
                    <a:pt x="0" y="23"/>
                  </a:cubicBezTo>
                  <a:close/>
                </a:path>
              </a:pathLst>
            </a:custGeom>
            <a:solidFill>
              <a:srgbClr val="A76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67">
              <a:extLst>
                <a:ext uri="{FF2B5EF4-FFF2-40B4-BE49-F238E27FC236}">
                  <a16:creationId xmlns:a16="http://schemas.microsoft.com/office/drawing/2014/main" id="{F2569630-650D-79C0-FD7C-61DDFF63097E}"/>
                </a:ext>
              </a:extLst>
            </p:cNvPr>
            <p:cNvSpPr/>
            <p:nvPr/>
          </p:nvSpPr>
          <p:spPr bwMode="auto">
            <a:xfrm>
              <a:off x="2017713" y="1311275"/>
              <a:ext cx="179388" cy="136525"/>
            </a:xfrm>
            <a:custGeom>
              <a:avLst/>
              <a:gdLst>
                <a:gd name="T0" fmla="*/ 11 w 48"/>
                <a:gd name="T1" fmla="*/ 27 h 36"/>
                <a:gd name="T2" fmla="*/ 6 w 48"/>
                <a:gd name="T3" fmla="*/ 15 h 36"/>
                <a:gd name="T4" fmla="*/ 4 w 48"/>
                <a:gd name="T5" fmla="*/ 3 h 36"/>
                <a:gd name="T6" fmla="*/ 14 w 48"/>
                <a:gd name="T7" fmla="*/ 6 h 36"/>
                <a:gd name="T8" fmla="*/ 47 w 48"/>
                <a:gd name="T9" fmla="*/ 26 h 36"/>
                <a:gd name="T10" fmla="*/ 41 w 48"/>
                <a:gd name="T11" fmla="*/ 34 h 36"/>
                <a:gd name="T12" fmla="*/ 11 w 48"/>
                <a:gd name="T13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6">
                  <a:moveTo>
                    <a:pt x="11" y="27"/>
                  </a:moveTo>
                  <a:cubicBezTo>
                    <a:pt x="8" y="24"/>
                    <a:pt x="14" y="17"/>
                    <a:pt x="6" y="15"/>
                  </a:cubicBezTo>
                  <a:cubicBezTo>
                    <a:pt x="0" y="12"/>
                    <a:pt x="0" y="6"/>
                    <a:pt x="4" y="3"/>
                  </a:cubicBezTo>
                  <a:cubicBezTo>
                    <a:pt x="7" y="0"/>
                    <a:pt x="11" y="3"/>
                    <a:pt x="14" y="6"/>
                  </a:cubicBezTo>
                  <a:cubicBezTo>
                    <a:pt x="24" y="14"/>
                    <a:pt x="30" y="28"/>
                    <a:pt x="47" y="26"/>
                  </a:cubicBezTo>
                  <a:cubicBezTo>
                    <a:pt x="48" y="31"/>
                    <a:pt x="44" y="33"/>
                    <a:pt x="41" y="34"/>
                  </a:cubicBezTo>
                  <a:cubicBezTo>
                    <a:pt x="30" y="36"/>
                    <a:pt x="21" y="30"/>
                    <a:pt x="11" y="27"/>
                  </a:cubicBezTo>
                  <a:close/>
                </a:path>
              </a:pathLst>
            </a:custGeom>
            <a:solidFill>
              <a:srgbClr val="722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68">
              <a:extLst>
                <a:ext uri="{FF2B5EF4-FFF2-40B4-BE49-F238E27FC236}">
                  <a16:creationId xmlns:a16="http://schemas.microsoft.com/office/drawing/2014/main" id="{AFE20E08-F751-6628-0518-2151A81792FF}"/>
                </a:ext>
              </a:extLst>
            </p:cNvPr>
            <p:cNvSpPr/>
            <p:nvPr/>
          </p:nvSpPr>
          <p:spPr bwMode="auto">
            <a:xfrm>
              <a:off x="1809750" y="1727200"/>
              <a:ext cx="177800" cy="200025"/>
            </a:xfrm>
            <a:custGeom>
              <a:avLst/>
              <a:gdLst>
                <a:gd name="T0" fmla="*/ 6 w 47"/>
                <a:gd name="T1" fmla="*/ 8 h 53"/>
                <a:gd name="T2" fmla="*/ 13 w 47"/>
                <a:gd name="T3" fmla="*/ 0 h 53"/>
                <a:gd name="T4" fmla="*/ 13 w 47"/>
                <a:gd name="T5" fmla="*/ 4 h 53"/>
                <a:gd name="T6" fmla="*/ 33 w 47"/>
                <a:gd name="T7" fmla="*/ 36 h 53"/>
                <a:gd name="T8" fmla="*/ 40 w 47"/>
                <a:gd name="T9" fmla="*/ 53 h 53"/>
                <a:gd name="T10" fmla="*/ 28 w 47"/>
                <a:gd name="T11" fmla="*/ 43 h 53"/>
                <a:gd name="T12" fmla="*/ 6 w 47"/>
                <a:gd name="T13" fmla="*/ 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52">
                  <a:moveTo>
                    <a:pt x="6" y="8"/>
                  </a:moveTo>
                  <a:cubicBezTo>
                    <a:pt x="8" y="6"/>
                    <a:pt x="10" y="3"/>
                    <a:pt x="13" y="0"/>
                  </a:cubicBezTo>
                  <a:cubicBezTo>
                    <a:pt x="16" y="2"/>
                    <a:pt x="16" y="3"/>
                    <a:pt x="13" y="4"/>
                  </a:cubicBezTo>
                  <a:cubicBezTo>
                    <a:pt x="11" y="20"/>
                    <a:pt x="14" y="33"/>
                    <a:pt x="33" y="36"/>
                  </a:cubicBezTo>
                  <a:cubicBezTo>
                    <a:pt x="33" y="43"/>
                    <a:pt x="47" y="43"/>
                    <a:pt x="40" y="53"/>
                  </a:cubicBezTo>
                  <a:cubicBezTo>
                    <a:pt x="36" y="49"/>
                    <a:pt x="32" y="44"/>
                    <a:pt x="28" y="43"/>
                  </a:cubicBezTo>
                  <a:cubicBezTo>
                    <a:pt x="9" y="39"/>
                    <a:pt x="0" y="28"/>
                    <a:pt x="6" y="8"/>
                  </a:cubicBezTo>
                  <a:close/>
                </a:path>
              </a:pathLst>
            </a:custGeom>
            <a:solidFill>
              <a:srgbClr val="9D41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69">
              <a:extLst>
                <a:ext uri="{FF2B5EF4-FFF2-40B4-BE49-F238E27FC236}">
                  <a16:creationId xmlns:a16="http://schemas.microsoft.com/office/drawing/2014/main" id="{CE2007B1-7C3D-D379-1BAB-CBC2EBD43E3F}"/>
                </a:ext>
              </a:extLst>
            </p:cNvPr>
            <p:cNvSpPr/>
            <p:nvPr/>
          </p:nvSpPr>
          <p:spPr bwMode="auto">
            <a:xfrm>
              <a:off x="2254250" y="1360488"/>
              <a:ext cx="131763" cy="90488"/>
            </a:xfrm>
            <a:custGeom>
              <a:avLst/>
              <a:gdLst>
                <a:gd name="T0" fmla="*/ 35 w 35"/>
                <a:gd name="T1" fmla="*/ 5 h 24"/>
                <a:gd name="T2" fmla="*/ 7 w 35"/>
                <a:gd name="T3" fmla="*/ 24 h 24"/>
                <a:gd name="T4" fmla="*/ 32 w 35"/>
                <a:gd name="T5" fmla="*/ 2 h 24"/>
                <a:gd name="T6" fmla="*/ 35 w 35"/>
                <a:gd name="T7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24">
                  <a:moveTo>
                    <a:pt x="35" y="5"/>
                  </a:moveTo>
                  <a:cubicBezTo>
                    <a:pt x="28" y="15"/>
                    <a:pt x="19" y="22"/>
                    <a:pt x="7" y="24"/>
                  </a:cubicBezTo>
                  <a:cubicBezTo>
                    <a:pt x="0" y="0"/>
                    <a:pt x="22" y="8"/>
                    <a:pt x="32" y="2"/>
                  </a:cubicBezTo>
                  <a:cubicBezTo>
                    <a:pt x="33" y="3"/>
                    <a:pt x="34" y="4"/>
                    <a:pt x="35" y="5"/>
                  </a:cubicBezTo>
                  <a:close/>
                </a:path>
              </a:pathLst>
            </a:custGeom>
            <a:solidFill>
              <a:srgbClr val="902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70">
              <a:extLst>
                <a:ext uri="{FF2B5EF4-FFF2-40B4-BE49-F238E27FC236}">
                  <a16:creationId xmlns:a16="http://schemas.microsoft.com/office/drawing/2014/main" id="{A7CB6B1E-AEE4-3905-6BBA-7602517D8C29}"/>
                </a:ext>
              </a:extLst>
            </p:cNvPr>
            <p:cNvSpPr/>
            <p:nvPr/>
          </p:nvSpPr>
          <p:spPr bwMode="auto">
            <a:xfrm>
              <a:off x="4618038" y="3040063"/>
              <a:ext cx="150813" cy="103188"/>
            </a:xfrm>
            <a:custGeom>
              <a:avLst/>
              <a:gdLst>
                <a:gd name="T0" fmla="*/ 8 w 40"/>
                <a:gd name="T1" fmla="*/ 20 h 27"/>
                <a:gd name="T2" fmla="*/ 0 w 40"/>
                <a:gd name="T3" fmla="*/ 12 h 27"/>
                <a:gd name="T4" fmla="*/ 0 w 40"/>
                <a:gd name="T5" fmla="*/ 0 h 27"/>
                <a:gd name="T6" fmla="*/ 40 w 40"/>
                <a:gd name="T7" fmla="*/ 20 h 27"/>
                <a:gd name="T8" fmla="*/ 8 w 40"/>
                <a:gd name="T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27">
                  <a:moveTo>
                    <a:pt x="8" y="20"/>
                  </a:moveTo>
                  <a:cubicBezTo>
                    <a:pt x="7" y="16"/>
                    <a:pt x="4" y="14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ubicBezTo>
                    <a:pt x="11" y="13"/>
                    <a:pt x="26" y="15"/>
                    <a:pt x="40" y="20"/>
                  </a:cubicBezTo>
                  <a:cubicBezTo>
                    <a:pt x="29" y="27"/>
                    <a:pt x="19" y="27"/>
                    <a:pt x="8" y="20"/>
                  </a:cubicBezTo>
                  <a:close/>
                </a:path>
              </a:pathLst>
            </a:custGeom>
            <a:solidFill>
              <a:srgbClr val="EDC3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71">
              <a:extLst>
                <a:ext uri="{FF2B5EF4-FFF2-40B4-BE49-F238E27FC236}">
                  <a16:creationId xmlns:a16="http://schemas.microsoft.com/office/drawing/2014/main" id="{4BA50054-B27D-DF1F-E87B-FCF8F2449260}"/>
                </a:ext>
              </a:extLst>
            </p:cNvPr>
            <p:cNvSpPr/>
            <p:nvPr/>
          </p:nvSpPr>
          <p:spPr bwMode="auto">
            <a:xfrm>
              <a:off x="7708900" y="2360613"/>
              <a:ext cx="98425" cy="136525"/>
            </a:xfrm>
            <a:custGeom>
              <a:avLst/>
              <a:gdLst>
                <a:gd name="T0" fmla="*/ 7 w 26"/>
                <a:gd name="T1" fmla="*/ 36 h 36"/>
                <a:gd name="T2" fmla="*/ 0 w 26"/>
                <a:gd name="T3" fmla="*/ 33 h 36"/>
                <a:gd name="T4" fmla="*/ 8 w 26"/>
                <a:gd name="T5" fmla="*/ 0 h 36"/>
                <a:gd name="T6" fmla="*/ 20 w 26"/>
                <a:gd name="T7" fmla="*/ 24 h 36"/>
                <a:gd name="T8" fmla="*/ 7 w 26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6">
                  <a:moveTo>
                    <a:pt x="7" y="36"/>
                  </a:moveTo>
                  <a:cubicBezTo>
                    <a:pt x="6" y="33"/>
                    <a:pt x="3" y="32"/>
                    <a:pt x="0" y="33"/>
                  </a:cubicBezTo>
                  <a:cubicBezTo>
                    <a:pt x="1" y="22"/>
                    <a:pt x="18" y="14"/>
                    <a:pt x="8" y="0"/>
                  </a:cubicBezTo>
                  <a:cubicBezTo>
                    <a:pt x="26" y="1"/>
                    <a:pt x="12" y="18"/>
                    <a:pt x="20" y="24"/>
                  </a:cubicBezTo>
                  <a:cubicBezTo>
                    <a:pt x="17" y="29"/>
                    <a:pt x="14" y="35"/>
                    <a:pt x="7" y="36"/>
                  </a:cubicBezTo>
                  <a:close/>
                </a:path>
              </a:pathLst>
            </a:custGeom>
            <a:solidFill>
              <a:srgbClr val="C85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72">
              <a:extLst>
                <a:ext uri="{FF2B5EF4-FFF2-40B4-BE49-F238E27FC236}">
                  <a16:creationId xmlns:a16="http://schemas.microsoft.com/office/drawing/2014/main" id="{25C167CA-00C9-E5C3-1A83-2C4DE2DE486B}"/>
                </a:ext>
              </a:extLst>
            </p:cNvPr>
            <p:cNvSpPr/>
            <p:nvPr/>
          </p:nvSpPr>
          <p:spPr bwMode="auto">
            <a:xfrm>
              <a:off x="1651000" y="1108075"/>
              <a:ext cx="90488" cy="82550"/>
            </a:xfrm>
            <a:custGeom>
              <a:avLst/>
              <a:gdLst>
                <a:gd name="T0" fmla="*/ 17 w 24"/>
                <a:gd name="T1" fmla="*/ 22 h 22"/>
                <a:gd name="T2" fmla="*/ 2 w 24"/>
                <a:gd name="T3" fmla="*/ 10 h 22"/>
                <a:gd name="T4" fmla="*/ 9 w 24"/>
                <a:gd name="T5" fmla="*/ 1 h 22"/>
                <a:gd name="T6" fmla="*/ 24 w 24"/>
                <a:gd name="T7" fmla="*/ 14 h 22"/>
                <a:gd name="T8" fmla="*/ 17 w 24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2">
                  <a:moveTo>
                    <a:pt x="17" y="22"/>
                  </a:moveTo>
                  <a:cubicBezTo>
                    <a:pt x="7" y="22"/>
                    <a:pt x="4" y="16"/>
                    <a:pt x="2" y="10"/>
                  </a:cubicBezTo>
                  <a:cubicBezTo>
                    <a:pt x="0" y="4"/>
                    <a:pt x="5" y="0"/>
                    <a:pt x="9" y="1"/>
                  </a:cubicBezTo>
                  <a:cubicBezTo>
                    <a:pt x="16" y="2"/>
                    <a:pt x="24" y="4"/>
                    <a:pt x="24" y="14"/>
                  </a:cubicBezTo>
                  <a:cubicBezTo>
                    <a:pt x="24" y="20"/>
                    <a:pt x="20" y="21"/>
                    <a:pt x="17" y="22"/>
                  </a:cubicBezTo>
                  <a:close/>
                </a:path>
              </a:pathLst>
            </a:custGeom>
            <a:solidFill>
              <a:srgbClr val="BD7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73">
              <a:extLst>
                <a:ext uri="{FF2B5EF4-FFF2-40B4-BE49-F238E27FC236}">
                  <a16:creationId xmlns:a16="http://schemas.microsoft.com/office/drawing/2014/main" id="{82F20B05-042A-6600-3984-74C8454F8C49}"/>
                </a:ext>
              </a:extLst>
            </p:cNvPr>
            <p:cNvSpPr/>
            <p:nvPr/>
          </p:nvSpPr>
          <p:spPr bwMode="auto">
            <a:xfrm>
              <a:off x="4922838" y="1077913"/>
              <a:ext cx="87313" cy="93663"/>
            </a:xfrm>
            <a:custGeom>
              <a:avLst/>
              <a:gdLst>
                <a:gd name="T0" fmla="*/ 23 w 23"/>
                <a:gd name="T1" fmla="*/ 17 h 25"/>
                <a:gd name="T2" fmla="*/ 11 w 23"/>
                <a:gd name="T3" fmla="*/ 25 h 25"/>
                <a:gd name="T4" fmla="*/ 3 w 23"/>
                <a:gd name="T5" fmla="*/ 0 h 25"/>
                <a:gd name="T6" fmla="*/ 23 w 23"/>
                <a:gd name="T7" fmla="*/ 1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5">
                  <a:moveTo>
                    <a:pt x="23" y="17"/>
                  </a:moveTo>
                  <a:cubicBezTo>
                    <a:pt x="21" y="22"/>
                    <a:pt x="16" y="24"/>
                    <a:pt x="11" y="25"/>
                  </a:cubicBezTo>
                  <a:cubicBezTo>
                    <a:pt x="0" y="19"/>
                    <a:pt x="4" y="9"/>
                    <a:pt x="3" y="0"/>
                  </a:cubicBezTo>
                  <a:cubicBezTo>
                    <a:pt x="9" y="7"/>
                    <a:pt x="22" y="5"/>
                    <a:pt x="23" y="17"/>
                  </a:cubicBezTo>
                  <a:close/>
                </a:path>
              </a:pathLst>
            </a:custGeom>
            <a:solidFill>
              <a:srgbClr val="EBB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74">
              <a:extLst>
                <a:ext uri="{FF2B5EF4-FFF2-40B4-BE49-F238E27FC236}">
                  <a16:creationId xmlns:a16="http://schemas.microsoft.com/office/drawing/2014/main" id="{A9847C0B-9CB1-164A-593A-85D226200765}"/>
                </a:ext>
              </a:extLst>
            </p:cNvPr>
            <p:cNvSpPr/>
            <p:nvPr/>
          </p:nvSpPr>
          <p:spPr bwMode="auto">
            <a:xfrm>
              <a:off x="6743700" y="3025775"/>
              <a:ext cx="90488" cy="117475"/>
            </a:xfrm>
            <a:custGeom>
              <a:avLst/>
              <a:gdLst>
                <a:gd name="T0" fmla="*/ 16 w 24"/>
                <a:gd name="T1" fmla="*/ 5 h 31"/>
                <a:gd name="T2" fmla="*/ 24 w 24"/>
                <a:gd name="T3" fmla="*/ 0 h 31"/>
                <a:gd name="T4" fmla="*/ 22 w 24"/>
                <a:gd name="T5" fmla="*/ 15 h 31"/>
                <a:gd name="T6" fmla="*/ 0 w 24"/>
                <a:gd name="T7" fmla="*/ 25 h 31"/>
                <a:gd name="T8" fmla="*/ 8 w 24"/>
                <a:gd name="T9" fmla="*/ 12 h 31"/>
                <a:gd name="T10" fmla="*/ 16 w 24"/>
                <a:gd name="T11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31">
                  <a:moveTo>
                    <a:pt x="16" y="5"/>
                  </a:moveTo>
                  <a:cubicBezTo>
                    <a:pt x="19" y="3"/>
                    <a:pt x="21" y="2"/>
                    <a:pt x="24" y="0"/>
                  </a:cubicBezTo>
                  <a:cubicBezTo>
                    <a:pt x="23" y="5"/>
                    <a:pt x="23" y="11"/>
                    <a:pt x="22" y="15"/>
                  </a:cubicBezTo>
                  <a:cubicBezTo>
                    <a:pt x="18" y="26"/>
                    <a:pt x="12" y="31"/>
                    <a:pt x="0" y="25"/>
                  </a:cubicBezTo>
                  <a:cubicBezTo>
                    <a:pt x="3" y="20"/>
                    <a:pt x="6" y="16"/>
                    <a:pt x="8" y="12"/>
                  </a:cubicBezTo>
                  <a:cubicBezTo>
                    <a:pt x="10" y="8"/>
                    <a:pt x="11" y="5"/>
                    <a:pt x="16" y="5"/>
                  </a:cubicBezTo>
                  <a:close/>
                </a:path>
              </a:pathLst>
            </a:custGeom>
            <a:solidFill>
              <a:srgbClr val="E5BC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75">
              <a:extLst>
                <a:ext uri="{FF2B5EF4-FFF2-40B4-BE49-F238E27FC236}">
                  <a16:creationId xmlns:a16="http://schemas.microsoft.com/office/drawing/2014/main" id="{53E17EF9-AB70-1732-5A52-54A8AFC1DA6D}"/>
                </a:ext>
              </a:extLst>
            </p:cNvPr>
            <p:cNvSpPr/>
            <p:nvPr/>
          </p:nvSpPr>
          <p:spPr bwMode="auto">
            <a:xfrm>
              <a:off x="2722563" y="2932113"/>
              <a:ext cx="146050" cy="90488"/>
            </a:xfrm>
            <a:custGeom>
              <a:avLst/>
              <a:gdLst>
                <a:gd name="T0" fmla="*/ 0 w 39"/>
                <a:gd name="T1" fmla="*/ 0 h 24"/>
                <a:gd name="T2" fmla="*/ 39 w 39"/>
                <a:gd name="T3" fmla="*/ 17 h 24"/>
                <a:gd name="T4" fmla="*/ 0 w 39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4">
                  <a:moveTo>
                    <a:pt x="0" y="0"/>
                  </a:moveTo>
                  <a:cubicBezTo>
                    <a:pt x="13" y="6"/>
                    <a:pt x="26" y="12"/>
                    <a:pt x="39" y="17"/>
                  </a:cubicBezTo>
                  <a:cubicBezTo>
                    <a:pt x="22" y="21"/>
                    <a:pt x="5" y="24"/>
                    <a:pt x="0" y="0"/>
                  </a:cubicBezTo>
                  <a:close/>
                </a:path>
              </a:pathLst>
            </a:custGeom>
            <a:solidFill>
              <a:srgbClr val="E3B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76">
              <a:extLst>
                <a:ext uri="{FF2B5EF4-FFF2-40B4-BE49-F238E27FC236}">
                  <a16:creationId xmlns:a16="http://schemas.microsoft.com/office/drawing/2014/main" id="{A1D187CC-F3A3-63F7-3686-7BCDC269CAED}"/>
                </a:ext>
              </a:extLst>
            </p:cNvPr>
            <p:cNvSpPr/>
            <p:nvPr/>
          </p:nvSpPr>
          <p:spPr bwMode="auto">
            <a:xfrm>
              <a:off x="1127125" y="1187450"/>
              <a:ext cx="71438" cy="68263"/>
            </a:xfrm>
            <a:custGeom>
              <a:avLst/>
              <a:gdLst>
                <a:gd name="T0" fmla="*/ 9 w 19"/>
                <a:gd name="T1" fmla="*/ 18 h 18"/>
                <a:gd name="T2" fmla="*/ 0 w 19"/>
                <a:gd name="T3" fmla="*/ 7 h 18"/>
                <a:gd name="T4" fmla="*/ 8 w 19"/>
                <a:gd name="T5" fmla="*/ 0 h 18"/>
                <a:gd name="T6" fmla="*/ 19 w 19"/>
                <a:gd name="T7" fmla="*/ 10 h 18"/>
                <a:gd name="T8" fmla="*/ 9 w 19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9" y="18"/>
                  </a:moveTo>
                  <a:cubicBezTo>
                    <a:pt x="3" y="17"/>
                    <a:pt x="0" y="13"/>
                    <a:pt x="0" y="7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4" y="1"/>
                    <a:pt x="19" y="4"/>
                    <a:pt x="19" y="10"/>
                  </a:cubicBezTo>
                  <a:cubicBezTo>
                    <a:pt x="18" y="16"/>
                    <a:pt x="14" y="18"/>
                    <a:pt x="9" y="18"/>
                  </a:cubicBezTo>
                  <a:close/>
                </a:path>
              </a:pathLst>
            </a:custGeom>
            <a:solidFill>
              <a:srgbClr val="996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77">
              <a:extLst>
                <a:ext uri="{FF2B5EF4-FFF2-40B4-BE49-F238E27FC236}">
                  <a16:creationId xmlns:a16="http://schemas.microsoft.com/office/drawing/2014/main" id="{0AC81C68-81E6-B205-1581-28E0931266E1}"/>
                </a:ext>
              </a:extLst>
            </p:cNvPr>
            <p:cNvSpPr/>
            <p:nvPr/>
          </p:nvSpPr>
          <p:spPr bwMode="auto">
            <a:xfrm>
              <a:off x="6592888" y="3844925"/>
              <a:ext cx="106363" cy="131763"/>
            </a:xfrm>
            <a:custGeom>
              <a:avLst/>
              <a:gdLst>
                <a:gd name="T0" fmla="*/ 20 w 28"/>
                <a:gd name="T1" fmla="*/ 35 h 35"/>
                <a:gd name="T2" fmla="*/ 18 w 28"/>
                <a:gd name="T3" fmla="*/ 35 h 35"/>
                <a:gd name="T4" fmla="*/ 0 w 28"/>
                <a:gd name="T5" fmla="*/ 12 h 35"/>
                <a:gd name="T6" fmla="*/ 22 w 28"/>
                <a:gd name="T7" fmla="*/ 8 h 35"/>
                <a:gd name="T8" fmla="*/ 20 w 28"/>
                <a:gd name="T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5">
                  <a:moveTo>
                    <a:pt x="20" y="35"/>
                  </a:moveTo>
                  <a:cubicBezTo>
                    <a:pt x="19" y="35"/>
                    <a:pt x="18" y="35"/>
                    <a:pt x="18" y="35"/>
                  </a:cubicBezTo>
                  <a:cubicBezTo>
                    <a:pt x="17" y="32"/>
                    <a:pt x="2" y="13"/>
                    <a:pt x="0" y="12"/>
                  </a:cubicBezTo>
                  <a:cubicBezTo>
                    <a:pt x="7" y="8"/>
                    <a:pt x="15" y="0"/>
                    <a:pt x="22" y="8"/>
                  </a:cubicBezTo>
                  <a:cubicBezTo>
                    <a:pt x="28" y="16"/>
                    <a:pt x="27" y="26"/>
                    <a:pt x="20" y="35"/>
                  </a:cubicBezTo>
                  <a:close/>
                </a:path>
              </a:pathLst>
            </a:custGeom>
            <a:solidFill>
              <a:srgbClr val="7A2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78">
              <a:extLst>
                <a:ext uri="{FF2B5EF4-FFF2-40B4-BE49-F238E27FC236}">
                  <a16:creationId xmlns:a16="http://schemas.microsoft.com/office/drawing/2014/main" id="{5061CA3A-63E7-C48D-4196-11D49CA06691}"/>
                </a:ext>
              </a:extLst>
            </p:cNvPr>
            <p:cNvSpPr/>
            <p:nvPr/>
          </p:nvSpPr>
          <p:spPr bwMode="auto">
            <a:xfrm>
              <a:off x="1198563" y="1020763"/>
              <a:ext cx="60325" cy="87313"/>
            </a:xfrm>
            <a:custGeom>
              <a:avLst/>
              <a:gdLst>
                <a:gd name="T0" fmla="*/ 15 w 16"/>
                <a:gd name="T1" fmla="*/ 7 h 23"/>
                <a:gd name="T2" fmla="*/ 16 w 16"/>
                <a:gd name="T3" fmla="*/ 20 h 23"/>
                <a:gd name="T4" fmla="*/ 0 w 16"/>
                <a:gd name="T5" fmla="*/ 13 h 23"/>
                <a:gd name="T6" fmla="*/ 15 w 16"/>
                <a:gd name="T7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3">
                  <a:moveTo>
                    <a:pt x="15" y="7"/>
                  </a:moveTo>
                  <a:cubicBezTo>
                    <a:pt x="15" y="11"/>
                    <a:pt x="15" y="16"/>
                    <a:pt x="16" y="20"/>
                  </a:cubicBezTo>
                  <a:cubicBezTo>
                    <a:pt x="8" y="23"/>
                    <a:pt x="0" y="22"/>
                    <a:pt x="0" y="13"/>
                  </a:cubicBezTo>
                  <a:cubicBezTo>
                    <a:pt x="1" y="5"/>
                    <a:pt x="7" y="0"/>
                    <a:pt x="15" y="7"/>
                  </a:cubicBezTo>
                  <a:close/>
                </a:path>
              </a:pathLst>
            </a:custGeom>
            <a:solidFill>
              <a:srgbClr val="A75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79">
              <a:extLst>
                <a:ext uri="{FF2B5EF4-FFF2-40B4-BE49-F238E27FC236}">
                  <a16:creationId xmlns:a16="http://schemas.microsoft.com/office/drawing/2014/main" id="{63629DB4-07E8-4778-759E-5D46D08A6629}"/>
                </a:ext>
              </a:extLst>
            </p:cNvPr>
            <p:cNvSpPr/>
            <p:nvPr/>
          </p:nvSpPr>
          <p:spPr bwMode="auto">
            <a:xfrm>
              <a:off x="1606550" y="2195513"/>
              <a:ext cx="90488" cy="79375"/>
            </a:xfrm>
            <a:custGeom>
              <a:avLst/>
              <a:gdLst>
                <a:gd name="T0" fmla="*/ 0 w 24"/>
                <a:gd name="T1" fmla="*/ 14 h 21"/>
                <a:gd name="T2" fmla="*/ 20 w 24"/>
                <a:gd name="T3" fmla="*/ 3 h 21"/>
                <a:gd name="T4" fmla="*/ 23 w 24"/>
                <a:gd name="T5" fmla="*/ 9 h 21"/>
                <a:gd name="T6" fmla="*/ 0 w 24"/>
                <a:gd name="T7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0" y="14"/>
                  </a:moveTo>
                  <a:cubicBezTo>
                    <a:pt x="6" y="9"/>
                    <a:pt x="9" y="0"/>
                    <a:pt x="20" y="3"/>
                  </a:cubicBezTo>
                  <a:cubicBezTo>
                    <a:pt x="22" y="4"/>
                    <a:pt x="24" y="6"/>
                    <a:pt x="23" y="9"/>
                  </a:cubicBezTo>
                  <a:cubicBezTo>
                    <a:pt x="18" y="21"/>
                    <a:pt x="7" y="11"/>
                    <a:pt x="0" y="14"/>
                  </a:cubicBezTo>
                  <a:close/>
                </a:path>
              </a:pathLst>
            </a:custGeom>
            <a:solidFill>
              <a:srgbClr val="9F7F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80">
              <a:extLst>
                <a:ext uri="{FF2B5EF4-FFF2-40B4-BE49-F238E27FC236}">
                  <a16:creationId xmlns:a16="http://schemas.microsoft.com/office/drawing/2014/main" id="{CF8F409B-0E0D-0329-5D66-F1D7FD0548E8}"/>
                </a:ext>
              </a:extLst>
            </p:cNvPr>
            <p:cNvSpPr/>
            <p:nvPr/>
          </p:nvSpPr>
          <p:spPr bwMode="auto">
            <a:xfrm>
              <a:off x="1168400" y="1341438"/>
              <a:ext cx="60325" cy="73025"/>
            </a:xfrm>
            <a:custGeom>
              <a:avLst/>
              <a:gdLst>
                <a:gd name="T0" fmla="*/ 15 w 16"/>
                <a:gd name="T1" fmla="*/ 9 h 19"/>
                <a:gd name="T2" fmla="*/ 8 w 16"/>
                <a:gd name="T3" fmla="*/ 18 h 19"/>
                <a:gd name="T4" fmla="*/ 0 w 16"/>
                <a:gd name="T5" fmla="*/ 12 h 19"/>
                <a:gd name="T6" fmla="*/ 9 w 16"/>
                <a:gd name="T7" fmla="*/ 1 h 19"/>
                <a:gd name="T8" fmla="*/ 15 w 16"/>
                <a:gd name="T9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9">
                  <a:moveTo>
                    <a:pt x="15" y="9"/>
                  </a:moveTo>
                  <a:cubicBezTo>
                    <a:pt x="16" y="14"/>
                    <a:pt x="14" y="18"/>
                    <a:pt x="8" y="18"/>
                  </a:cubicBezTo>
                  <a:cubicBezTo>
                    <a:pt x="4" y="19"/>
                    <a:pt x="0" y="16"/>
                    <a:pt x="0" y="12"/>
                  </a:cubicBezTo>
                  <a:cubicBezTo>
                    <a:pt x="0" y="6"/>
                    <a:pt x="4" y="2"/>
                    <a:pt x="9" y="1"/>
                  </a:cubicBezTo>
                  <a:cubicBezTo>
                    <a:pt x="14" y="0"/>
                    <a:pt x="15" y="5"/>
                    <a:pt x="15" y="9"/>
                  </a:cubicBezTo>
                  <a:close/>
                </a:path>
              </a:pathLst>
            </a:custGeom>
            <a:solidFill>
              <a:srgbClr val="967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81">
              <a:extLst>
                <a:ext uri="{FF2B5EF4-FFF2-40B4-BE49-F238E27FC236}">
                  <a16:creationId xmlns:a16="http://schemas.microsoft.com/office/drawing/2014/main" id="{41D3D926-4057-7F3B-DAB5-B62839D4FF1A}"/>
                </a:ext>
              </a:extLst>
            </p:cNvPr>
            <p:cNvSpPr/>
            <p:nvPr/>
          </p:nvSpPr>
          <p:spPr bwMode="auto">
            <a:xfrm>
              <a:off x="1828800" y="2116138"/>
              <a:ext cx="74613" cy="79375"/>
            </a:xfrm>
            <a:custGeom>
              <a:avLst/>
              <a:gdLst>
                <a:gd name="T0" fmla="*/ 20 w 20"/>
                <a:gd name="T1" fmla="*/ 0 h 21"/>
                <a:gd name="T2" fmla="*/ 16 w 20"/>
                <a:gd name="T3" fmla="*/ 21 h 21"/>
                <a:gd name="T4" fmla="*/ 2 w 20"/>
                <a:gd name="T5" fmla="*/ 11 h 21"/>
                <a:gd name="T6" fmla="*/ 20 w 20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1">
                  <a:moveTo>
                    <a:pt x="20" y="0"/>
                  </a:moveTo>
                  <a:cubicBezTo>
                    <a:pt x="19" y="7"/>
                    <a:pt x="17" y="14"/>
                    <a:pt x="16" y="21"/>
                  </a:cubicBezTo>
                  <a:cubicBezTo>
                    <a:pt x="12" y="17"/>
                    <a:pt x="0" y="20"/>
                    <a:pt x="2" y="11"/>
                  </a:cubicBezTo>
                  <a:cubicBezTo>
                    <a:pt x="4" y="3"/>
                    <a:pt x="14" y="3"/>
                    <a:pt x="20" y="0"/>
                  </a:cubicBezTo>
                  <a:close/>
                </a:path>
              </a:pathLst>
            </a:custGeom>
            <a:solidFill>
              <a:srgbClr val="D27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82">
              <a:extLst>
                <a:ext uri="{FF2B5EF4-FFF2-40B4-BE49-F238E27FC236}">
                  <a16:creationId xmlns:a16="http://schemas.microsoft.com/office/drawing/2014/main" id="{1164202C-8F50-1FA9-21EA-9D811993B930}"/>
                </a:ext>
              </a:extLst>
            </p:cNvPr>
            <p:cNvSpPr/>
            <p:nvPr/>
          </p:nvSpPr>
          <p:spPr bwMode="auto">
            <a:xfrm>
              <a:off x="7056438" y="2708275"/>
              <a:ext cx="79375" cy="79375"/>
            </a:xfrm>
            <a:custGeom>
              <a:avLst/>
              <a:gdLst>
                <a:gd name="T0" fmla="*/ 13 w 21"/>
                <a:gd name="T1" fmla="*/ 0 h 21"/>
                <a:gd name="T2" fmla="*/ 21 w 21"/>
                <a:gd name="T3" fmla="*/ 16 h 21"/>
                <a:gd name="T4" fmla="*/ 18 w 21"/>
                <a:gd name="T5" fmla="*/ 21 h 21"/>
                <a:gd name="T6" fmla="*/ 5 w 21"/>
                <a:gd name="T7" fmla="*/ 13 h 21"/>
                <a:gd name="T8" fmla="*/ 13 w 21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1">
                  <a:moveTo>
                    <a:pt x="13" y="0"/>
                  </a:moveTo>
                  <a:cubicBezTo>
                    <a:pt x="20" y="3"/>
                    <a:pt x="14" y="13"/>
                    <a:pt x="21" y="16"/>
                  </a:cubicBezTo>
                  <a:cubicBezTo>
                    <a:pt x="20" y="18"/>
                    <a:pt x="19" y="19"/>
                    <a:pt x="18" y="21"/>
                  </a:cubicBezTo>
                  <a:cubicBezTo>
                    <a:pt x="12" y="20"/>
                    <a:pt x="7" y="18"/>
                    <a:pt x="5" y="13"/>
                  </a:cubicBezTo>
                  <a:cubicBezTo>
                    <a:pt x="0" y="4"/>
                    <a:pt x="6" y="1"/>
                    <a:pt x="13" y="0"/>
                  </a:cubicBezTo>
                  <a:close/>
                </a:path>
              </a:pathLst>
            </a:custGeom>
            <a:solidFill>
              <a:srgbClr val="C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83">
              <a:extLst>
                <a:ext uri="{FF2B5EF4-FFF2-40B4-BE49-F238E27FC236}">
                  <a16:creationId xmlns:a16="http://schemas.microsoft.com/office/drawing/2014/main" id="{DBA5AA40-DF86-B6C7-07E3-B51601A9C01A}"/>
                </a:ext>
              </a:extLst>
            </p:cNvPr>
            <p:cNvSpPr/>
            <p:nvPr/>
          </p:nvSpPr>
          <p:spPr bwMode="auto">
            <a:xfrm>
              <a:off x="1790700" y="1516063"/>
              <a:ext cx="82550" cy="79375"/>
            </a:xfrm>
            <a:custGeom>
              <a:avLst/>
              <a:gdLst>
                <a:gd name="T0" fmla="*/ 18 w 22"/>
                <a:gd name="T1" fmla="*/ 16 h 21"/>
                <a:gd name="T2" fmla="*/ 10 w 22"/>
                <a:gd name="T3" fmla="*/ 21 h 21"/>
                <a:gd name="T4" fmla="*/ 17 w 22"/>
                <a:gd name="T5" fmla="*/ 0 h 21"/>
                <a:gd name="T6" fmla="*/ 19 w 22"/>
                <a:gd name="T7" fmla="*/ 5 h 21"/>
                <a:gd name="T8" fmla="*/ 18 w 22"/>
                <a:gd name="T9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1">
                  <a:moveTo>
                    <a:pt x="18" y="16"/>
                  </a:moveTo>
                  <a:cubicBezTo>
                    <a:pt x="15" y="18"/>
                    <a:pt x="13" y="19"/>
                    <a:pt x="10" y="21"/>
                  </a:cubicBezTo>
                  <a:cubicBezTo>
                    <a:pt x="0" y="9"/>
                    <a:pt x="6" y="4"/>
                    <a:pt x="17" y="0"/>
                  </a:cubicBezTo>
                  <a:cubicBezTo>
                    <a:pt x="18" y="1"/>
                    <a:pt x="18" y="3"/>
                    <a:pt x="19" y="5"/>
                  </a:cubicBezTo>
                  <a:cubicBezTo>
                    <a:pt x="22" y="9"/>
                    <a:pt x="22" y="13"/>
                    <a:pt x="18" y="16"/>
                  </a:cubicBezTo>
                  <a:close/>
                </a:path>
              </a:pathLst>
            </a:custGeom>
            <a:solidFill>
              <a:srgbClr val="7E2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84">
              <a:extLst>
                <a:ext uri="{FF2B5EF4-FFF2-40B4-BE49-F238E27FC236}">
                  <a16:creationId xmlns:a16="http://schemas.microsoft.com/office/drawing/2014/main" id="{4A7E6D77-D597-F136-3AD3-EC13ACC482F5}"/>
                </a:ext>
              </a:extLst>
            </p:cNvPr>
            <p:cNvSpPr/>
            <p:nvPr/>
          </p:nvSpPr>
          <p:spPr bwMode="auto">
            <a:xfrm>
              <a:off x="2152650" y="1409700"/>
              <a:ext cx="87313" cy="76200"/>
            </a:xfrm>
            <a:custGeom>
              <a:avLst/>
              <a:gdLst>
                <a:gd name="T0" fmla="*/ 1 w 23"/>
                <a:gd name="T1" fmla="*/ 5 h 20"/>
                <a:gd name="T2" fmla="*/ 11 w 23"/>
                <a:gd name="T3" fmla="*/ 0 h 20"/>
                <a:gd name="T4" fmla="*/ 23 w 23"/>
                <a:gd name="T5" fmla="*/ 11 h 20"/>
                <a:gd name="T6" fmla="*/ 14 w 23"/>
                <a:gd name="T7" fmla="*/ 17 h 20"/>
                <a:gd name="T8" fmla="*/ 1 w 23"/>
                <a:gd name="T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0">
                  <a:moveTo>
                    <a:pt x="1" y="5"/>
                  </a:moveTo>
                  <a:cubicBezTo>
                    <a:pt x="5" y="4"/>
                    <a:pt x="9" y="4"/>
                    <a:pt x="11" y="0"/>
                  </a:cubicBezTo>
                  <a:cubicBezTo>
                    <a:pt x="15" y="4"/>
                    <a:pt x="21" y="5"/>
                    <a:pt x="23" y="11"/>
                  </a:cubicBezTo>
                  <a:cubicBezTo>
                    <a:pt x="23" y="17"/>
                    <a:pt x="15" y="12"/>
                    <a:pt x="14" y="17"/>
                  </a:cubicBezTo>
                  <a:cubicBezTo>
                    <a:pt x="4" y="20"/>
                    <a:pt x="0" y="16"/>
                    <a:pt x="1" y="5"/>
                  </a:cubicBezTo>
                  <a:close/>
                </a:path>
              </a:pathLst>
            </a:custGeom>
            <a:solidFill>
              <a:srgbClr val="8C2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85">
              <a:extLst>
                <a:ext uri="{FF2B5EF4-FFF2-40B4-BE49-F238E27FC236}">
                  <a16:creationId xmlns:a16="http://schemas.microsoft.com/office/drawing/2014/main" id="{18D98B22-C415-0974-1DA5-A44C2DC9E5DA}"/>
                </a:ext>
              </a:extLst>
            </p:cNvPr>
            <p:cNvSpPr/>
            <p:nvPr/>
          </p:nvSpPr>
          <p:spPr bwMode="auto">
            <a:xfrm>
              <a:off x="1741488" y="1171575"/>
              <a:ext cx="57150" cy="60325"/>
            </a:xfrm>
            <a:custGeom>
              <a:avLst/>
              <a:gdLst>
                <a:gd name="T0" fmla="*/ 8 w 15"/>
                <a:gd name="T1" fmla="*/ 16 h 16"/>
                <a:gd name="T2" fmla="*/ 1 w 15"/>
                <a:gd name="T3" fmla="*/ 9 h 16"/>
                <a:gd name="T4" fmla="*/ 6 w 15"/>
                <a:gd name="T5" fmla="*/ 1 h 16"/>
                <a:gd name="T6" fmla="*/ 14 w 15"/>
                <a:gd name="T7" fmla="*/ 8 h 16"/>
                <a:gd name="T8" fmla="*/ 8 w 15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8" y="16"/>
                  </a:moveTo>
                  <a:cubicBezTo>
                    <a:pt x="3" y="16"/>
                    <a:pt x="0" y="14"/>
                    <a:pt x="1" y="9"/>
                  </a:cubicBezTo>
                  <a:cubicBezTo>
                    <a:pt x="2" y="6"/>
                    <a:pt x="3" y="2"/>
                    <a:pt x="6" y="1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5" y="13"/>
                    <a:pt x="13" y="15"/>
                    <a:pt x="8" y="16"/>
                  </a:cubicBezTo>
                  <a:close/>
                </a:path>
              </a:pathLst>
            </a:custGeom>
            <a:solidFill>
              <a:srgbClr val="BD7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86">
              <a:extLst>
                <a:ext uri="{FF2B5EF4-FFF2-40B4-BE49-F238E27FC236}">
                  <a16:creationId xmlns:a16="http://schemas.microsoft.com/office/drawing/2014/main" id="{F69B255B-7B23-36D5-C2E8-9CD02D515460}"/>
                </a:ext>
              </a:extLst>
            </p:cNvPr>
            <p:cNvSpPr/>
            <p:nvPr/>
          </p:nvSpPr>
          <p:spPr bwMode="auto">
            <a:xfrm>
              <a:off x="2733675" y="990600"/>
              <a:ext cx="104775" cy="71438"/>
            </a:xfrm>
            <a:custGeom>
              <a:avLst/>
              <a:gdLst>
                <a:gd name="T0" fmla="*/ 28 w 28"/>
                <a:gd name="T1" fmla="*/ 8 h 19"/>
                <a:gd name="T2" fmla="*/ 0 w 28"/>
                <a:gd name="T3" fmla="*/ 19 h 19"/>
                <a:gd name="T4" fmla="*/ 28 w 28"/>
                <a:gd name="T5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9">
                  <a:moveTo>
                    <a:pt x="28" y="8"/>
                  </a:moveTo>
                  <a:cubicBezTo>
                    <a:pt x="18" y="12"/>
                    <a:pt x="9" y="16"/>
                    <a:pt x="0" y="19"/>
                  </a:cubicBezTo>
                  <a:cubicBezTo>
                    <a:pt x="4" y="2"/>
                    <a:pt x="14" y="0"/>
                    <a:pt x="28" y="8"/>
                  </a:cubicBezTo>
                  <a:close/>
                </a:path>
              </a:pathLst>
            </a:custGeom>
            <a:solidFill>
              <a:srgbClr val="A14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87">
              <a:extLst>
                <a:ext uri="{FF2B5EF4-FFF2-40B4-BE49-F238E27FC236}">
                  <a16:creationId xmlns:a16="http://schemas.microsoft.com/office/drawing/2014/main" id="{DB525AFD-B5CF-ABBA-D262-493C5DAA56CE}"/>
                </a:ext>
              </a:extLst>
            </p:cNvPr>
            <p:cNvSpPr/>
            <p:nvPr/>
          </p:nvSpPr>
          <p:spPr bwMode="auto">
            <a:xfrm>
              <a:off x="3148013" y="2795588"/>
              <a:ext cx="98425" cy="52388"/>
            </a:xfrm>
            <a:custGeom>
              <a:avLst/>
              <a:gdLst>
                <a:gd name="T0" fmla="*/ 8 w 26"/>
                <a:gd name="T1" fmla="*/ 14 h 14"/>
                <a:gd name="T2" fmla="*/ 15 w 26"/>
                <a:gd name="T3" fmla="*/ 3 h 14"/>
                <a:gd name="T4" fmla="*/ 26 w 26"/>
                <a:gd name="T5" fmla="*/ 8 h 14"/>
                <a:gd name="T6" fmla="*/ 8 w 26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14">
                  <a:moveTo>
                    <a:pt x="8" y="14"/>
                  </a:moveTo>
                  <a:cubicBezTo>
                    <a:pt x="0" y="4"/>
                    <a:pt x="11" y="6"/>
                    <a:pt x="15" y="3"/>
                  </a:cubicBezTo>
                  <a:cubicBezTo>
                    <a:pt x="20" y="0"/>
                    <a:pt x="25" y="0"/>
                    <a:pt x="26" y="8"/>
                  </a:cubicBezTo>
                  <a:cubicBezTo>
                    <a:pt x="20" y="10"/>
                    <a:pt x="14" y="12"/>
                    <a:pt x="8" y="14"/>
                  </a:cubicBezTo>
                  <a:close/>
                </a:path>
              </a:pathLst>
            </a:custGeom>
            <a:solidFill>
              <a:srgbClr val="AB3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88">
              <a:extLst>
                <a:ext uri="{FF2B5EF4-FFF2-40B4-BE49-F238E27FC236}">
                  <a16:creationId xmlns:a16="http://schemas.microsoft.com/office/drawing/2014/main" id="{71E72E43-8EE9-3D9F-FD46-0E5468C9F05B}"/>
                </a:ext>
              </a:extLst>
            </p:cNvPr>
            <p:cNvSpPr/>
            <p:nvPr/>
          </p:nvSpPr>
          <p:spPr bwMode="auto">
            <a:xfrm>
              <a:off x="7445375" y="3192463"/>
              <a:ext cx="55563" cy="60325"/>
            </a:xfrm>
            <a:custGeom>
              <a:avLst/>
              <a:gdLst>
                <a:gd name="T0" fmla="*/ 15 w 15"/>
                <a:gd name="T1" fmla="*/ 8 h 16"/>
                <a:gd name="T2" fmla="*/ 8 w 15"/>
                <a:gd name="T3" fmla="*/ 16 h 16"/>
                <a:gd name="T4" fmla="*/ 0 w 15"/>
                <a:gd name="T5" fmla="*/ 8 h 16"/>
                <a:gd name="T6" fmla="*/ 7 w 15"/>
                <a:gd name="T7" fmla="*/ 0 h 16"/>
                <a:gd name="T8" fmla="*/ 15 w 15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5" y="8"/>
                  </a:moveTo>
                  <a:cubicBezTo>
                    <a:pt x="15" y="12"/>
                    <a:pt x="12" y="16"/>
                    <a:pt x="8" y="16"/>
                  </a:cubicBezTo>
                  <a:cubicBezTo>
                    <a:pt x="3" y="16"/>
                    <a:pt x="1" y="13"/>
                    <a:pt x="0" y="8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2" y="0"/>
                    <a:pt x="14" y="3"/>
                    <a:pt x="15" y="8"/>
                  </a:cubicBezTo>
                  <a:close/>
                </a:path>
              </a:pathLst>
            </a:custGeom>
            <a:solidFill>
              <a:srgbClr val="533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89">
              <a:extLst>
                <a:ext uri="{FF2B5EF4-FFF2-40B4-BE49-F238E27FC236}">
                  <a16:creationId xmlns:a16="http://schemas.microsoft.com/office/drawing/2014/main" id="{46645CD5-8341-66CB-D91B-5AEF847B20DF}"/>
                </a:ext>
              </a:extLst>
            </p:cNvPr>
            <p:cNvSpPr/>
            <p:nvPr/>
          </p:nvSpPr>
          <p:spPr bwMode="auto">
            <a:xfrm>
              <a:off x="1538288" y="919163"/>
              <a:ext cx="57150" cy="79375"/>
            </a:xfrm>
            <a:custGeom>
              <a:avLst/>
              <a:gdLst>
                <a:gd name="T0" fmla="*/ 15 w 15"/>
                <a:gd name="T1" fmla="*/ 21 h 21"/>
                <a:gd name="T2" fmla="*/ 1 w 15"/>
                <a:gd name="T3" fmla="*/ 4 h 21"/>
                <a:gd name="T4" fmla="*/ 7 w 15"/>
                <a:gd name="T5" fmla="*/ 1 h 21"/>
                <a:gd name="T6" fmla="*/ 15 w 15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1">
                  <a:moveTo>
                    <a:pt x="15" y="21"/>
                  </a:moveTo>
                  <a:cubicBezTo>
                    <a:pt x="8" y="14"/>
                    <a:pt x="0" y="12"/>
                    <a:pt x="1" y="4"/>
                  </a:cubicBezTo>
                  <a:cubicBezTo>
                    <a:pt x="2" y="1"/>
                    <a:pt x="5" y="0"/>
                    <a:pt x="7" y="1"/>
                  </a:cubicBezTo>
                  <a:cubicBezTo>
                    <a:pt x="15" y="4"/>
                    <a:pt x="15" y="10"/>
                    <a:pt x="15" y="21"/>
                  </a:cubicBezTo>
                  <a:close/>
                </a:path>
              </a:pathLst>
            </a:custGeom>
            <a:solidFill>
              <a:srgbClr val="A67D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90">
              <a:extLst>
                <a:ext uri="{FF2B5EF4-FFF2-40B4-BE49-F238E27FC236}">
                  <a16:creationId xmlns:a16="http://schemas.microsoft.com/office/drawing/2014/main" id="{7E849C05-64C7-7B95-52D9-BDC9B8B5B1DB}"/>
                </a:ext>
              </a:extLst>
            </p:cNvPr>
            <p:cNvSpPr/>
            <p:nvPr/>
          </p:nvSpPr>
          <p:spPr bwMode="auto">
            <a:xfrm>
              <a:off x="2265363" y="3094038"/>
              <a:ext cx="52388" cy="63500"/>
            </a:xfrm>
            <a:custGeom>
              <a:avLst/>
              <a:gdLst>
                <a:gd name="T0" fmla="*/ 4 w 14"/>
                <a:gd name="T1" fmla="*/ 1 h 17"/>
                <a:gd name="T2" fmla="*/ 12 w 14"/>
                <a:gd name="T3" fmla="*/ 10 h 17"/>
                <a:gd name="T4" fmla="*/ 6 w 14"/>
                <a:gd name="T5" fmla="*/ 16 h 17"/>
                <a:gd name="T6" fmla="*/ 0 w 14"/>
                <a:gd name="T7" fmla="*/ 5 h 17"/>
                <a:gd name="T8" fmla="*/ 4 w 14"/>
                <a:gd name="T9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7">
                  <a:moveTo>
                    <a:pt x="4" y="1"/>
                  </a:moveTo>
                  <a:cubicBezTo>
                    <a:pt x="8" y="3"/>
                    <a:pt x="14" y="4"/>
                    <a:pt x="12" y="10"/>
                  </a:cubicBezTo>
                  <a:cubicBezTo>
                    <a:pt x="11" y="13"/>
                    <a:pt x="9" y="17"/>
                    <a:pt x="6" y="16"/>
                  </a:cubicBezTo>
                  <a:cubicBezTo>
                    <a:pt x="1" y="14"/>
                    <a:pt x="0" y="10"/>
                    <a:pt x="0" y="5"/>
                  </a:cubicBezTo>
                  <a:cubicBezTo>
                    <a:pt x="0" y="2"/>
                    <a:pt x="1" y="0"/>
                    <a:pt x="4" y="1"/>
                  </a:cubicBezTo>
                  <a:close/>
                </a:path>
              </a:pathLst>
            </a:custGeom>
            <a:solidFill>
              <a:srgbClr val="AA9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91">
              <a:extLst>
                <a:ext uri="{FF2B5EF4-FFF2-40B4-BE49-F238E27FC236}">
                  <a16:creationId xmlns:a16="http://schemas.microsoft.com/office/drawing/2014/main" id="{6D838C88-45B4-76ED-0FF1-5CECC18215DE}"/>
                </a:ext>
              </a:extLst>
            </p:cNvPr>
            <p:cNvSpPr/>
            <p:nvPr/>
          </p:nvSpPr>
          <p:spPr bwMode="auto">
            <a:xfrm>
              <a:off x="1398588" y="1214438"/>
              <a:ext cx="57150" cy="52388"/>
            </a:xfrm>
            <a:custGeom>
              <a:avLst/>
              <a:gdLst>
                <a:gd name="T0" fmla="*/ 7 w 15"/>
                <a:gd name="T1" fmla="*/ 0 h 14"/>
                <a:gd name="T2" fmla="*/ 15 w 15"/>
                <a:gd name="T3" fmla="*/ 7 h 14"/>
                <a:gd name="T4" fmla="*/ 8 w 15"/>
                <a:gd name="T5" fmla="*/ 12 h 14"/>
                <a:gd name="T6" fmla="*/ 0 w 15"/>
                <a:gd name="T7" fmla="*/ 5 h 14"/>
                <a:gd name="T8" fmla="*/ 7 w 15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7" y="0"/>
                  </a:moveTo>
                  <a:cubicBezTo>
                    <a:pt x="12" y="0"/>
                    <a:pt x="15" y="2"/>
                    <a:pt x="15" y="7"/>
                  </a:cubicBezTo>
                  <a:cubicBezTo>
                    <a:pt x="14" y="11"/>
                    <a:pt x="12" y="14"/>
                    <a:pt x="8" y="12"/>
                  </a:cubicBezTo>
                  <a:cubicBezTo>
                    <a:pt x="5" y="11"/>
                    <a:pt x="0" y="9"/>
                    <a:pt x="0" y="5"/>
                  </a:cubicBezTo>
                  <a:cubicBezTo>
                    <a:pt x="0" y="0"/>
                    <a:pt x="4" y="1"/>
                    <a:pt x="7" y="0"/>
                  </a:cubicBezTo>
                  <a:close/>
                </a:path>
              </a:pathLst>
            </a:custGeom>
            <a:solidFill>
              <a:srgbClr val="9D7B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92">
              <a:extLst>
                <a:ext uri="{FF2B5EF4-FFF2-40B4-BE49-F238E27FC236}">
                  <a16:creationId xmlns:a16="http://schemas.microsoft.com/office/drawing/2014/main" id="{0ECDFFA4-18F2-1CA4-E434-E8E74A011499}"/>
                </a:ext>
              </a:extLst>
            </p:cNvPr>
            <p:cNvSpPr/>
            <p:nvPr/>
          </p:nvSpPr>
          <p:spPr bwMode="auto">
            <a:xfrm>
              <a:off x="6042025" y="2146300"/>
              <a:ext cx="758825" cy="923925"/>
            </a:xfrm>
            <a:custGeom>
              <a:avLst/>
              <a:gdLst>
                <a:gd name="T0" fmla="*/ 194 w 201"/>
                <a:gd name="T1" fmla="*/ 197 h 245"/>
                <a:gd name="T2" fmla="*/ 146 w 201"/>
                <a:gd name="T3" fmla="*/ 189 h 245"/>
                <a:gd name="T4" fmla="*/ 135 w 201"/>
                <a:gd name="T5" fmla="*/ 204 h 245"/>
                <a:gd name="T6" fmla="*/ 138 w 201"/>
                <a:gd name="T7" fmla="*/ 245 h 245"/>
                <a:gd name="T8" fmla="*/ 134 w 201"/>
                <a:gd name="T9" fmla="*/ 245 h 245"/>
                <a:gd name="T10" fmla="*/ 123 w 201"/>
                <a:gd name="T11" fmla="*/ 226 h 245"/>
                <a:gd name="T12" fmla="*/ 112 w 201"/>
                <a:gd name="T13" fmla="*/ 220 h 245"/>
                <a:gd name="T14" fmla="*/ 70 w 201"/>
                <a:gd name="T15" fmla="*/ 216 h 245"/>
                <a:gd name="T16" fmla="*/ 45 w 201"/>
                <a:gd name="T17" fmla="*/ 217 h 245"/>
                <a:gd name="T18" fmla="*/ 36 w 201"/>
                <a:gd name="T19" fmla="*/ 222 h 245"/>
                <a:gd name="T20" fmla="*/ 30 w 201"/>
                <a:gd name="T21" fmla="*/ 209 h 245"/>
                <a:gd name="T22" fmla="*/ 18 w 201"/>
                <a:gd name="T23" fmla="*/ 185 h 245"/>
                <a:gd name="T24" fmla="*/ 3 w 201"/>
                <a:gd name="T25" fmla="*/ 144 h 245"/>
                <a:gd name="T26" fmla="*/ 6 w 201"/>
                <a:gd name="T27" fmla="*/ 122 h 245"/>
                <a:gd name="T28" fmla="*/ 34 w 201"/>
                <a:gd name="T29" fmla="*/ 56 h 245"/>
                <a:gd name="T30" fmla="*/ 49 w 201"/>
                <a:gd name="T31" fmla="*/ 17 h 245"/>
                <a:gd name="T32" fmla="*/ 74 w 201"/>
                <a:gd name="T33" fmla="*/ 0 h 245"/>
                <a:gd name="T34" fmla="*/ 73 w 201"/>
                <a:gd name="T35" fmla="*/ 13 h 245"/>
                <a:gd name="T36" fmla="*/ 47 w 201"/>
                <a:gd name="T37" fmla="*/ 89 h 245"/>
                <a:gd name="T38" fmla="*/ 65 w 201"/>
                <a:gd name="T39" fmla="*/ 126 h 245"/>
                <a:gd name="T40" fmla="*/ 90 w 201"/>
                <a:gd name="T41" fmla="*/ 137 h 245"/>
                <a:gd name="T42" fmla="*/ 112 w 201"/>
                <a:gd name="T43" fmla="*/ 152 h 245"/>
                <a:gd name="T44" fmla="*/ 158 w 201"/>
                <a:gd name="T45" fmla="*/ 141 h 245"/>
                <a:gd name="T46" fmla="*/ 163 w 201"/>
                <a:gd name="T47" fmla="*/ 112 h 245"/>
                <a:gd name="T48" fmla="*/ 164 w 201"/>
                <a:gd name="T49" fmla="*/ 91 h 245"/>
                <a:gd name="T50" fmla="*/ 181 w 201"/>
                <a:gd name="T51" fmla="*/ 105 h 245"/>
                <a:gd name="T52" fmla="*/ 186 w 201"/>
                <a:gd name="T53" fmla="*/ 154 h 245"/>
                <a:gd name="T54" fmla="*/ 193 w 201"/>
                <a:gd name="T55" fmla="*/ 175 h 245"/>
                <a:gd name="T56" fmla="*/ 194 w 201"/>
                <a:gd name="T57" fmla="*/ 19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245">
                  <a:moveTo>
                    <a:pt x="194" y="197"/>
                  </a:moveTo>
                  <a:cubicBezTo>
                    <a:pt x="178" y="194"/>
                    <a:pt x="165" y="180"/>
                    <a:pt x="146" y="189"/>
                  </a:cubicBezTo>
                  <a:cubicBezTo>
                    <a:pt x="138" y="192"/>
                    <a:pt x="132" y="194"/>
                    <a:pt x="135" y="204"/>
                  </a:cubicBezTo>
                  <a:cubicBezTo>
                    <a:pt x="140" y="217"/>
                    <a:pt x="137" y="231"/>
                    <a:pt x="138" y="245"/>
                  </a:cubicBezTo>
                  <a:cubicBezTo>
                    <a:pt x="136" y="245"/>
                    <a:pt x="135" y="245"/>
                    <a:pt x="134" y="245"/>
                  </a:cubicBezTo>
                  <a:cubicBezTo>
                    <a:pt x="124" y="242"/>
                    <a:pt x="123" y="235"/>
                    <a:pt x="123" y="226"/>
                  </a:cubicBezTo>
                  <a:cubicBezTo>
                    <a:pt x="123" y="218"/>
                    <a:pt x="122" y="213"/>
                    <a:pt x="112" y="220"/>
                  </a:cubicBezTo>
                  <a:cubicBezTo>
                    <a:pt x="93" y="236"/>
                    <a:pt x="86" y="235"/>
                    <a:pt x="70" y="216"/>
                  </a:cubicBezTo>
                  <a:cubicBezTo>
                    <a:pt x="59" y="202"/>
                    <a:pt x="54" y="202"/>
                    <a:pt x="45" y="217"/>
                  </a:cubicBezTo>
                  <a:cubicBezTo>
                    <a:pt x="43" y="220"/>
                    <a:pt x="41" y="224"/>
                    <a:pt x="36" y="222"/>
                  </a:cubicBezTo>
                  <a:cubicBezTo>
                    <a:pt x="29" y="221"/>
                    <a:pt x="34" y="213"/>
                    <a:pt x="30" y="209"/>
                  </a:cubicBezTo>
                  <a:cubicBezTo>
                    <a:pt x="26" y="201"/>
                    <a:pt x="22" y="193"/>
                    <a:pt x="18" y="185"/>
                  </a:cubicBezTo>
                  <a:cubicBezTo>
                    <a:pt x="12" y="172"/>
                    <a:pt x="9" y="158"/>
                    <a:pt x="3" y="144"/>
                  </a:cubicBezTo>
                  <a:cubicBezTo>
                    <a:pt x="0" y="137"/>
                    <a:pt x="0" y="128"/>
                    <a:pt x="6" y="122"/>
                  </a:cubicBezTo>
                  <a:cubicBezTo>
                    <a:pt x="25" y="103"/>
                    <a:pt x="29" y="80"/>
                    <a:pt x="34" y="56"/>
                  </a:cubicBezTo>
                  <a:cubicBezTo>
                    <a:pt x="37" y="42"/>
                    <a:pt x="41" y="29"/>
                    <a:pt x="49" y="17"/>
                  </a:cubicBezTo>
                  <a:cubicBezTo>
                    <a:pt x="55" y="8"/>
                    <a:pt x="62" y="0"/>
                    <a:pt x="74" y="0"/>
                  </a:cubicBezTo>
                  <a:cubicBezTo>
                    <a:pt x="78" y="5"/>
                    <a:pt x="76" y="9"/>
                    <a:pt x="73" y="13"/>
                  </a:cubicBezTo>
                  <a:cubicBezTo>
                    <a:pt x="58" y="36"/>
                    <a:pt x="53" y="63"/>
                    <a:pt x="47" y="89"/>
                  </a:cubicBezTo>
                  <a:cubicBezTo>
                    <a:pt x="43" y="105"/>
                    <a:pt x="47" y="119"/>
                    <a:pt x="65" y="126"/>
                  </a:cubicBezTo>
                  <a:cubicBezTo>
                    <a:pt x="73" y="129"/>
                    <a:pt x="81" y="134"/>
                    <a:pt x="90" y="137"/>
                  </a:cubicBezTo>
                  <a:cubicBezTo>
                    <a:pt x="97" y="142"/>
                    <a:pt x="106" y="156"/>
                    <a:pt x="112" y="152"/>
                  </a:cubicBezTo>
                  <a:cubicBezTo>
                    <a:pt x="127" y="142"/>
                    <a:pt x="144" y="149"/>
                    <a:pt x="158" y="141"/>
                  </a:cubicBezTo>
                  <a:cubicBezTo>
                    <a:pt x="166" y="136"/>
                    <a:pt x="172" y="124"/>
                    <a:pt x="163" y="112"/>
                  </a:cubicBezTo>
                  <a:cubicBezTo>
                    <a:pt x="159" y="105"/>
                    <a:pt x="153" y="96"/>
                    <a:pt x="164" y="91"/>
                  </a:cubicBezTo>
                  <a:cubicBezTo>
                    <a:pt x="176" y="86"/>
                    <a:pt x="180" y="98"/>
                    <a:pt x="181" y="105"/>
                  </a:cubicBezTo>
                  <a:cubicBezTo>
                    <a:pt x="181" y="121"/>
                    <a:pt x="199" y="135"/>
                    <a:pt x="186" y="154"/>
                  </a:cubicBezTo>
                  <a:cubicBezTo>
                    <a:pt x="182" y="160"/>
                    <a:pt x="187" y="169"/>
                    <a:pt x="193" y="175"/>
                  </a:cubicBezTo>
                  <a:cubicBezTo>
                    <a:pt x="201" y="182"/>
                    <a:pt x="201" y="190"/>
                    <a:pt x="194" y="197"/>
                  </a:cubicBezTo>
                  <a:close/>
                </a:path>
              </a:pathLst>
            </a:custGeom>
            <a:solidFill>
              <a:srgbClr val="D06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93">
              <a:extLst>
                <a:ext uri="{FF2B5EF4-FFF2-40B4-BE49-F238E27FC236}">
                  <a16:creationId xmlns:a16="http://schemas.microsoft.com/office/drawing/2014/main" id="{49D3C3F2-3C84-05B8-988A-C39D9BF3CD91}"/>
                </a:ext>
              </a:extLst>
            </p:cNvPr>
            <p:cNvSpPr/>
            <p:nvPr/>
          </p:nvSpPr>
          <p:spPr bwMode="auto">
            <a:xfrm>
              <a:off x="5145088" y="1765300"/>
              <a:ext cx="411163" cy="717550"/>
            </a:xfrm>
            <a:custGeom>
              <a:avLst/>
              <a:gdLst>
                <a:gd name="T0" fmla="*/ 12 w 109"/>
                <a:gd name="T1" fmla="*/ 100 h 190"/>
                <a:gd name="T2" fmla="*/ 16 w 109"/>
                <a:gd name="T3" fmla="*/ 67 h 190"/>
                <a:gd name="T4" fmla="*/ 9 w 109"/>
                <a:gd name="T5" fmla="*/ 37 h 190"/>
                <a:gd name="T6" fmla="*/ 16 w 109"/>
                <a:gd name="T7" fmla="*/ 9 h 190"/>
                <a:gd name="T8" fmla="*/ 48 w 109"/>
                <a:gd name="T9" fmla="*/ 12 h 190"/>
                <a:gd name="T10" fmla="*/ 51 w 109"/>
                <a:gd name="T11" fmla="*/ 17 h 190"/>
                <a:gd name="T12" fmla="*/ 74 w 109"/>
                <a:gd name="T13" fmla="*/ 65 h 190"/>
                <a:gd name="T14" fmla="*/ 79 w 109"/>
                <a:gd name="T15" fmla="*/ 114 h 190"/>
                <a:gd name="T16" fmla="*/ 93 w 109"/>
                <a:gd name="T17" fmla="*/ 166 h 190"/>
                <a:gd name="T18" fmla="*/ 105 w 109"/>
                <a:gd name="T19" fmla="*/ 172 h 190"/>
                <a:gd name="T20" fmla="*/ 105 w 109"/>
                <a:gd name="T21" fmla="*/ 186 h 190"/>
                <a:gd name="T22" fmla="*/ 93 w 109"/>
                <a:gd name="T23" fmla="*/ 183 h 190"/>
                <a:gd name="T24" fmla="*/ 70 w 109"/>
                <a:gd name="T25" fmla="*/ 167 h 190"/>
                <a:gd name="T26" fmla="*/ 52 w 109"/>
                <a:gd name="T27" fmla="*/ 151 h 190"/>
                <a:gd name="T28" fmla="*/ 40 w 109"/>
                <a:gd name="T29" fmla="*/ 142 h 190"/>
                <a:gd name="T30" fmla="*/ 12 w 109"/>
                <a:gd name="T31" fmla="*/ 10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9" h="190">
                  <a:moveTo>
                    <a:pt x="12" y="100"/>
                  </a:moveTo>
                  <a:cubicBezTo>
                    <a:pt x="12" y="92"/>
                    <a:pt x="17" y="80"/>
                    <a:pt x="16" y="67"/>
                  </a:cubicBezTo>
                  <a:cubicBezTo>
                    <a:pt x="16" y="56"/>
                    <a:pt x="15" y="46"/>
                    <a:pt x="9" y="37"/>
                  </a:cubicBezTo>
                  <a:cubicBezTo>
                    <a:pt x="0" y="25"/>
                    <a:pt x="6" y="16"/>
                    <a:pt x="16" y="9"/>
                  </a:cubicBezTo>
                  <a:cubicBezTo>
                    <a:pt x="27" y="0"/>
                    <a:pt x="38" y="2"/>
                    <a:pt x="48" y="12"/>
                  </a:cubicBezTo>
                  <a:cubicBezTo>
                    <a:pt x="49" y="14"/>
                    <a:pt x="51" y="16"/>
                    <a:pt x="51" y="17"/>
                  </a:cubicBezTo>
                  <a:cubicBezTo>
                    <a:pt x="37" y="44"/>
                    <a:pt x="62" y="52"/>
                    <a:pt x="74" y="65"/>
                  </a:cubicBezTo>
                  <a:cubicBezTo>
                    <a:pt x="96" y="87"/>
                    <a:pt x="98" y="88"/>
                    <a:pt x="79" y="114"/>
                  </a:cubicBezTo>
                  <a:cubicBezTo>
                    <a:pt x="65" y="133"/>
                    <a:pt x="71" y="154"/>
                    <a:pt x="93" y="166"/>
                  </a:cubicBezTo>
                  <a:cubicBezTo>
                    <a:pt x="97" y="168"/>
                    <a:pt x="102" y="169"/>
                    <a:pt x="105" y="172"/>
                  </a:cubicBezTo>
                  <a:cubicBezTo>
                    <a:pt x="109" y="176"/>
                    <a:pt x="109" y="182"/>
                    <a:pt x="105" y="186"/>
                  </a:cubicBezTo>
                  <a:cubicBezTo>
                    <a:pt x="100" y="190"/>
                    <a:pt x="95" y="187"/>
                    <a:pt x="93" y="183"/>
                  </a:cubicBezTo>
                  <a:cubicBezTo>
                    <a:pt x="89" y="172"/>
                    <a:pt x="79" y="171"/>
                    <a:pt x="70" y="167"/>
                  </a:cubicBezTo>
                  <a:cubicBezTo>
                    <a:pt x="63" y="164"/>
                    <a:pt x="54" y="162"/>
                    <a:pt x="52" y="151"/>
                  </a:cubicBezTo>
                  <a:cubicBezTo>
                    <a:pt x="50" y="145"/>
                    <a:pt x="45" y="144"/>
                    <a:pt x="40" y="142"/>
                  </a:cubicBezTo>
                  <a:cubicBezTo>
                    <a:pt x="16" y="135"/>
                    <a:pt x="12" y="129"/>
                    <a:pt x="12" y="100"/>
                  </a:cubicBezTo>
                  <a:close/>
                </a:path>
              </a:pathLst>
            </a:custGeom>
            <a:solidFill>
              <a:srgbClr val="E49B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94">
              <a:extLst>
                <a:ext uri="{FF2B5EF4-FFF2-40B4-BE49-F238E27FC236}">
                  <a16:creationId xmlns:a16="http://schemas.microsoft.com/office/drawing/2014/main" id="{A7AA6AFD-7876-E6E9-F549-1B634A02E4AB}"/>
                </a:ext>
              </a:extLst>
            </p:cNvPr>
            <p:cNvSpPr/>
            <p:nvPr/>
          </p:nvSpPr>
          <p:spPr bwMode="auto">
            <a:xfrm>
              <a:off x="6072188" y="2897188"/>
              <a:ext cx="476250" cy="498475"/>
            </a:xfrm>
            <a:custGeom>
              <a:avLst/>
              <a:gdLst>
                <a:gd name="T0" fmla="*/ 22 w 126"/>
                <a:gd name="T1" fmla="*/ 10 h 132"/>
                <a:gd name="T2" fmla="*/ 30 w 126"/>
                <a:gd name="T3" fmla="*/ 22 h 132"/>
                <a:gd name="T4" fmla="*/ 44 w 126"/>
                <a:gd name="T5" fmla="*/ 0 h 132"/>
                <a:gd name="T6" fmla="*/ 69 w 126"/>
                <a:gd name="T7" fmla="*/ 17 h 132"/>
                <a:gd name="T8" fmla="*/ 101 w 126"/>
                <a:gd name="T9" fmla="*/ 17 h 132"/>
                <a:gd name="T10" fmla="*/ 112 w 126"/>
                <a:gd name="T11" fmla="*/ 10 h 132"/>
                <a:gd name="T12" fmla="*/ 121 w 126"/>
                <a:gd name="T13" fmla="*/ 25 h 132"/>
                <a:gd name="T14" fmla="*/ 126 w 126"/>
                <a:gd name="T15" fmla="*/ 46 h 132"/>
                <a:gd name="T16" fmla="*/ 80 w 126"/>
                <a:gd name="T17" fmla="*/ 78 h 132"/>
                <a:gd name="T18" fmla="*/ 64 w 126"/>
                <a:gd name="T19" fmla="*/ 110 h 132"/>
                <a:gd name="T20" fmla="*/ 56 w 126"/>
                <a:gd name="T21" fmla="*/ 127 h 132"/>
                <a:gd name="T22" fmla="*/ 45 w 126"/>
                <a:gd name="T23" fmla="*/ 126 h 132"/>
                <a:gd name="T24" fmla="*/ 17 w 126"/>
                <a:gd name="T25" fmla="*/ 97 h 132"/>
                <a:gd name="T26" fmla="*/ 14 w 126"/>
                <a:gd name="T27" fmla="*/ 102 h 132"/>
                <a:gd name="T28" fmla="*/ 2 w 126"/>
                <a:gd name="T29" fmla="*/ 46 h 132"/>
                <a:gd name="T30" fmla="*/ 6 w 126"/>
                <a:gd name="T31" fmla="*/ 42 h 132"/>
                <a:gd name="T32" fmla="*/ 22 w 126"/>
                <a:gd name="T33" fmla="*/ 1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32">
                  <a:moveTo>
                    <a:pt x="22" y="10"/>
                  </a:moveTo>
                  <a:cubicBezTo>
                    <a:pt x="24" y="14"/>
                    <a:pt x="27" y="17"/>
                    <a:pt x="30" y="22"/>
                  </a:cubicBezTo>
                  <a:cubicBezTo>
                    <a:pt x="35" y="14"/>
                    <a:pt x="30" y="0"/>
                    <a:pt x="44" y="0"/>
                  </a:cubicBezTo>
                  <a:cubicBezTo>
                    <a:pt x="56" y="0"/>
                    <a:pt x="63" y="8"/>
                    <a:pt x="69" y="17"/>
                  </a:cubicBezTo>
                  <a:cubicBezTo>
                    <a:pt x="78" y="31"/>
                    <a:pt x="93" y="32"/>
                    <a:pt x="101" y="17"/>
                  </a:cubicBezTo>
                  <a:cubicBezTo>
                    <a:pt x="104" y="12"/>
                    <a:pt x="105" y="7"/>
                    <a:pt x="112" y="10"/>
                  </a:cubicBezTo>
                  <a:cubicBezTo>
                    <a:pt x="119" y="12"/>
                    <a:pt x="124" y="18"/>
                    <a:pt x="121" y="25"/>
                  </a:cubicBezTo>
                  <a:cubicBezTo>
                    <a:pt x="117" y="34"/>
                    <a:pt x="121" y="40"/>
                    <a:pt x="126" y="46"/>
                  </a:cubicBezTo>
                  <a:cubicBezTo>
                    <a:pt x="113" y="60"/>
                    <a:pt x="92" y="63"/>
                    <a:pt x="80" y="78"/>
                  </a:cubicBezTo>
                  <a:cubicBezTo>
                    <a:pt x="72" y="88"/>
                    <a:pt x="60" y="94"/>
                    <a:pt x="64" y="110"/>
                  </a:cubicBezTo>
                  <a:cubicBezTo>
                    <a:pt x="65" y="115"/>
                    <a:pt x="60" y="122"/>
                    <a:pt x="56" y="127"/>
                  </a:cubicBezTo>
                  <a:cubicBezTo>
                    <a:pt x="53" y="132"/>
                    <a:pt x="45" y="130"/>
                    <a:pt x="45" y="126"/>
                  </a:cubicBezTo>
                  <a:cubicBezTo>
                    <a:pt x="48" y="104"/>
                    <a:pt x="24" y="109"/>
                    <a:pt x="17" y="97"/>
                  </a:cubicBezTo>
                  <a:cubicBezTo>
                    <a:pt x="16" y="99"/>
                    <a:pt x="15" y="100"/>
                    <a:pt x="14" y="102"/>
                  </a:cubicBezTo>
                  <a:cubicBezTo>
                    <a:pt x="0" y="86"/>
                    <a:pt x="11" y="64"/>
                    <a:pt x="2" y="46"/>
                  </a:cubicBezTo>
                  <a:cubicBezTo>
                    <a:pt x="3" y="45"/>
                    <a:pt x="4" y="43"/>
                    <a:pt x="6" y="42"/>
                  </a:cubicBezTo>
                  <a:cubicBezTo>
                    <a:pt x="10" y="31"/>
                    <a:pt x="23" y="24"/>
                    <a:pt x="22" y="10"/>
                  </a:cubicBezTo>
                  <a:close/>
                </a:path>
              </a:pathLst>
            </a:custGeom>
            <a:solidFill>
              <a:srgbClr val="DB82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95">
              <a:extLst>
                <a:ext uri="{FF2B5EF4-FFF2-40B4-BE49-F238E27FC236}">
                  <a16:creationId xmlns:a16="http://schemas.microsoft.com/office/drawing/2014/main" id="{D1B3FCEE-1245-F7B6-2550-984CB54024E6}"/>
                </a:ext>
              </a:extLst>
            </p:cNvPr>
            <p:cNvSpPr/>
            <p:nvPr/>
          </p:nvSpPr>
          <p:spPr bwMode="auto">
            <a:xfrm>
              <a:off x="5975350" y="1576388"/>
              <a:ext cx="889000" cy="1298575"/>
            </a:xfrm>
            <a:custGeom>
              <a:avLst/>
              <a:gdLst>
                <a:gd name="T0" fmla="*/ 92 w 236"/>
                <a:gd name="T1" fmla="*/ 152 h 344"/>
                <a:gd name="T2" fmla="*/ 57 w 236"/>
                <a:gd name="T3" fmla="*/ 209 h 344"/>
                <a:gd name="T4" fmla="*/ 28 w 236"/>
                <a:gd name="T5" fmla="*/ 276 h 344"/>
                <a:gd name="T6" fmla="*/ 28 w 236"/>
                <a:gd name="T7" fmla="*/ 300 h 344"/>
                <a:gd name="T8" fmla="*/ 36 w 236"/>
                <a:gd name="T9" fmla="*/ 336 h 344"/>
                <a:gd name="T10" fmla="*/ 32 w 236"/>
                <a:gd name="T11" fmla="*/ 344 h 344"/>
                <a:gd name="T12" fmla="*/ 30 w 236"/>
                <a:gd name="T13" fmla="*/ 344 h 344"/>
                <a:gd name="T14" fmla="*/ 28 w 236"/>
                <a:gd name="T15" fmla="*/ 344 h 344"/>
                <a:gd name="T16" fmla="*/ 16 w 236"/>
                <a:gd name="T17" fmla="*/ 312 h 344"/>
                <a:gd name="T18" fmla="*/ 16 w 236"/>
                <a:gd name="T19" fmla="*/ 261 h 344"/>
                <a:gd name="T20" fmla="*/ 51 w 236"/>
                <a:gd name="T21" fmla="*/ 193 h 344"/>
                <a:gd name="T22" fmla="*/ 73 w 236"/>
                <a:gd name="T23" fmla="*/ 152 h 344"/>
                <a:gd name="T24" fmla="*/ 91 w 236"/>
                <a:gd name="T25" fmla="*/ 88 h 344"/>
                <a:gd name="T26" fmla="*/ 114 w 236"/>
                <a:gd name="T27" fmla="*/ 59 h 344"/>
                <a:gd name="T28" fmla="*/ 126 w 236"/>
                <a:gd name="T29" fmla="*/ 53 h 344"/>
                <a:gd name="T30" fmla="*/ 180 w 236"/>
                <a:gd name="T31" fmla="*/ 17 h 344"/>
                <a:gd name="T32" fmla="*/ 236 w 236"/>
                <a:gd name="T33" fmla="*/ 0 h 344"/>
                <a:gd name="T34" fmla="*/ 212 w 236"/>
                <a:gd name="T35" fmla="*/ 16 h 344"/>
                <a:gd name="T36" fmla="*/ 131 w 236"/>
                <a:gd name="T37" fmla="*/ 76 h 344"/>
                <a:gd name="T38" fmla="*/ 117 w 236"/>
                <a:gd name="T39" fmla="*/ 106 h 344"/>
                <a:gd name="T40" fmla="*/ 92 w 236"/>
                <a:gd name="T41" fmla="*/ 15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6" h="344">
                  <a:moveTo>
                    <a:pt x="92" y="152"/>
                  </a:moveTo>
                  <a:cubicBezTo>
                    <a:pt x="67" y="163"/>
                    <a:pt x="63" y="187"/>
                    <a:pt x="57" y="209"/>
                  </a:cubicBezTo>
                  <a:cubicBezTo>
                    <a:pt x="50" y="232"/>
                    <a:pt x="50" y="258"/>
                    <a:pt x="28" y="276"/>
                  </a:cubicBezTo>
                  <a:cubicBezTo>
                    <a:pt x="20" y="281"/>
                    <a:pt x="23" y="292"/>
                    <a:pt x="28" y="300"/>
                  </a:cubicBezTo>
                  <a:cubicBezTo>
                    <a:pt x="34" y="311"/>
                    <a:pt x="37" y="323"/>
                    <a:pt x="36" y="336"/>
                  </a:cubicBezTo>
                  <a:cubicBezTo>
                    <a:pt x="33" y="338"/>
                    <a:pt x="32" y="341"/>
                    <a:pt x="32" y="344"/>
                  </a:cubicBezTo>
                  <a:cubicBezTo>
                    <a:pt x="32" y="344"/>
                    <a:pt x="30" y="344"/>
                    <a:pt x="30" y="344"/>
                  </a:cubicBezTo>
                  <a:cubicBezTo>
                    <a:pt x="30" y="344"/>
                    <a:pt x="28" y="344"/>
                    <a:pt x="28" y="344"/>
                  </a:cubicBezTo>
                  <a:cubicBezTo>
                    <a:pt x="29" y="332"/>
                    <a:pt x="26" y="322"/>
                    <a:pt x="16" y="312"/>
                  </a:cubicBezTo>
                  <a:cubicBezTo>
                    <a:pt x="0" y="297"/>
                    <a:pt x="0" y="275"/>
                    <a:pt x="16" y="261"/>
                  </a:cubicBezTo>
                  <a:cubicBezTo>
                    <a:pt x="38" y="243"/>
                    <a:pt x="47" y="219"/>
                    <a:pt x="51" y="193"/>
                  </a:cubicBezTo>
                  <a:cubicBezTo>
                    <a:pt x="54" y="176"/>
                    <a:pt x="62" y="165"/>
                    <a:pt x="73" y="152"/>
                  </a:cubicBezTo>
                  <a:cubicBezTo>
                    <a:pt x="89" y="135"/>
                    <a:pt x="93" y="111"/>
                    <a:pt x="91" y="88"/>
                  </a:cubicBezTo>
                  <a:cubicBezTo>
                    <a:pt x="88" y="62"/>
                    <a:pt x="89" y="59"/>
                    <a:pt x="114" y="59"/>
                  </a:cubicBezTo>
                  <a:cubicBezTo>
                    <a:pt x="119" y="59"/>
                    <a:pt x="122" y="56"/>
                    <a:pt x="126" y="53"/>
                  </a:cubicBezTo>
                  <a:cubicBezTo>
                    <a:pt x="143" y="40"/>
                    <a:pt x="162" y="30"/>
                    <a:pt x="180" y="17"/>
                  </a:cubicBezTo>
                  <a:cubicBezTo>
                    <a:pt x="194" y="6"/>
                    <a:pt x="217" y="5"/>
                    <a:pt x="236" y="0"/>
                  </a:cubicBezTo>
                  <a:cubicBezTo>
                    <a:pt x="232" y="11"/>
                    <a:pt x="217" y="7"/>
                    <a:pt x="212" y="16"/>
                  </a:cubicBezTo>
                  <a:cubicBezTo>
                    <a:pt x="182" y="32"/>
                    <a:pt x="161" y="61"/>
                    <a:pt x="131" y="76"/>
                  </a:cubicBezTo>
                  <a:cubicBezTo>
                    <a:pt x="119" y="82"/>
                    <a:pt x="120" y="95"/>
                    <a:pt x="117" y="106"/>
                  </a:cubicBezTo>
                  <a:cubicBezTo>
                    <a:pt x="113" y="123"/>
                    <a:pt x="112" y="143"/>
                    <a:pt x="92" y="152"/>
                  </a:cubicBezTo>
                  <a:close/>
                </a:path>
              </a:pathLst>
            </a:custGeom>
            <a:solidFill>
              <a:srgbClr val="D77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96">
              <a:extLst>
                <a:ext uri="{FF2B5EF4-FFF2-40B4-BE49-F238E27FC236}">
                  <a16:creationId xmlns:a16="http://schemas.microsoft.com/office/drawing/2014/main" id="{228A4AF0-6586-B177-2AAE-68D3CD942E0F}"/>
                </a:ext>
              </a:extLst>
            </p:cNvPr>
            <p:cNvSpPr/>
            <p:nvPr/>
          </p:nvSpPr>
          <p:spPr bwMode="auto">
            <a:xfrm>
              <a:off x="2635250" y="1617663"/>
              <a:ext cx="1620838" cy="1204913"/>
            </a:xfrm>
            <a:custGeom>
              <a:avLst/>
              <a:gdLst>
                <a:gd name="T0" fmla="*/ 66 w 430"/>
                <a:gd name="T1" fmla="*/ 85 h 319"/>
                <a:gd name="T2" fmla="*/ 183 w 430"/>
                <a:gd name="T3" fmla="*/ 55 h 319"/>
                <a:gd name="T4" fmla="*/ 236 w 430"/>
                <a:gd name="T5" fmla="*/ 6 h 319"/>
                <a:gd name="T6" fmla="*/ 251 w 430"/>
                <a:gd name="T7" fmla="*/ 5 h 319"/>
                <a:gd name="T8" fmla="*/ 254 w 430"/>
                <a:gd name="T9" fmla="*/ 20 h 319"/>
                <a:gd name="T10" fmla="*/ 265 w 430"/>
                <a:gd name="T11" fmla="*/ 34 h 319"/>
                <a:gd name="T12" fmla="*/ 290 w 430"/>
                <a:gd name="T13" fmla="*/ 29 h 319"/>
                <a:gd name="T14" fmla="*/ 287 w 430"/>
                <a:gd name="T15" fmla="*/ 34 h 319"/>
                <a:gd name="T16" fmla="*/ 210 w 430"/>
                <a:gd name="T17" fmla="*/ 92 h 319"/>
                <a:gd name="T18" fmla="*/ 208 w 430"/>
                <a:gd name="T19" fmla="*/ 104 h 319"/>
                <a:gd name="T20" fmla="*/ 258 w 430"/>
                <a:gd name="T21" fmla="*/ 135 h 319"/>
                <a:gd name="T22" fmla="*/ 299 w 430"/>
                <a:gd name="T23" fmla="*/ 166 h 319"/>
                <a:gd name="T24" fmla="*/ 335 w 430"/>
                <a:gd name="T25" fmla="*/ 227 h 319"/>
                <a:gd name="T26" fmla="*/ 355 w 430"/>
                <a:gd name="T27" fmla="*/ 235 h 319"/>
                <a:gd name="T28" fmla="*/ 378 w 430"/>
                <a:gd name="T29" fmla="*/ 229 h 319"/>
                <a:gd name="T30" fmla="*/ 380 w 430"/>
                <a:gd name="T31" fmla="*/ 231 h 319"/>
                <a:gd name="T32" fmla="*/ 388 w 430"/>
                <a:gd name="T33" fmla="*/ 245 h 319"/>
                <a:gd name="T34" fmla="*/ 410 w 430"/>
                <a:gd name="T35" fmla="*/ 256 h 319"/>
                <a:gd name="T36" fmla="*/ 427 w 430"/>
                <a:gd name="T37" fmla="*/ 259 h 319"/>
                <a:gd name="T38" fmla="*/ 419 w 430"/>
                <a:gd name="T39" fmla="*/ 274 h 319"/>
                <a:gd name="T40" fmla="*/ 384 w 430"/>
                <a:gd name="T41" fmla="*/ 286 h 319"/>
                <a:gd name="T42" fmla="*/ 357 w 430"/>
                <a:gd name="T43" fmla="*/ 305 h 319"/>
                <a:gd name="T44" fmla="*/ 352 w 430"/>
                <a:gd name="T45" fmla="*/ 309 h 319"/>
                <a:gd name="T46" fmla="*/ 337 w 430"/>
                <a:gd name="T47" fmla="*/ 311 h 319"/>
                <a:gd name="T48" fmla="*/ 279 w 430"/>
                <a:gd name="T49" fmla="*/ 314 h 319"/>
                <a:gd name="T50" fmla="*/ 258 w 430"/>
                <a:gd name="T51" fmla="*/ 314 h 319"/>
                <a:gd name="T52" fmla="*/ 273 w 430"/>
                <a:gd name="T53" fmla="*/ 289 h 319"/>
                <a:gd name="T54" fmla="*/ 291 w 430"/>
                <a:gd name="T55" fmla="*/ 242 h 319"/>
                <a:gd name="T56" fmla="*/ 276 w 430"/>
                <a:gd name="T57" fmla="*/ 199 h 319"/>
                <a:gd name="T58" fmla="*/ 167 w 430"/>
                <a:gd name="T59" fmla="*/ 157 h 319"/>
                <a:gd name="T60" fmla="*/ 156 w 430"/>
                <a:gd name="T61" fmla="*/ 162 h 319"/>
                <a:gd name="T62" fmla="*/ 99 w 430"/>
                <a:gd name="T63" fmla="*/ 209 h 319"/>
                <a:gd name="T64" fmla="*/ 63 w 430"/>
                <a:gd name="T65" fmla="*/ 214 h 319"/>
                <a:gd name="T66" fmla="*/ 59 w 430"/>
                <a:gd name="T67" fmla="*/ 188 h 319"/>
                <a:gd name="T68" fmla="*/ 61 w 430"/>
                <a:gd name="T69" fmla="*/ 187 h 319"/>
                <a:gd name="T70" fmla="*/ 78 w 430"/>
                <a:gd name="T71" fmla="*/ 157 h 319"/>
                <a:gd name="T72" fmla="*/ 43 w 430"/>
                <a:gd name="T73" fmla="*/ 145 h 319"/>
                <a:gd name="T74" fmla="*/ 0 w 430"/>
                <a:gd name="T75" fmla="*/ 112 h 319"/>
                <a:gd name="T76" fmla="*/ 9 w 430"/>
                <a:gd name="T77" fmla="*/ 97 h 319"/>
                <a:gd name="T78" fmla="*/ 43 w 430"/>
                <a:gd name="T79" fmla="*/ 88 h 319"/>
                <a:gd name="T80" fmla="*/ 66 w 430"/>
                <a:gd name="T81" fmla="*/ 85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30" h="319">
                  <a:moveTo>
                    <a:pt x="66" y="85"/>
                  </a:moveTo>
                  <a:cubicBezTo>
                    <a:pt x="110" y="95"/>
                    <a:pt x="148" y="83"/>
                    <a:pt x="183" y="55"/>
                  </a:cubicBezTo>
                  <a:cubicBezTo>
                    <a:pt x="201" y="40"/>
                    <a:pt x="215" y="20"/>
                    <a:pt x="236" y="6"/>
                  </a:cubicBezTo>
                  <a:cubicBezTo>
                    <a:pt x="241" y="3"/>
                    <a:pt x="245" y="0"/>
                    <a:pt x="251" y="5"/>
                  </a:cubicBezTo>
                  <a:cubicBezTo>
                    <a:pt x="256" y="9"/>
                    <a:pt x="259" y="13"/>
                    <a:pt x="254" y="20"/>
                  </a:cubicBezTo>
                  <a:cubicBezTo>
                    <a:pt x="246" y="33"/>
                    <a:pt x="252" y="36"/>
                    <a:pt x="265" y="34"/>
                  </a:cubicBezTo>
                  <a:cubicBezTo>
                    <a:pt x="273" y="32"/>
                    <a:pt x="282" y="31"/>
                    <a:pt x="290" y="29"/>
                  </a:cubicBezTo>
                  <a:cubicBezTo>
                    <a:pt x="289" y="31"/>
                    <a:pt x="288" y="34"/>
                    <a:pt x="287" y="34"/>
                  </a:cubicBezTo>
                  <a:cubicBezTo>
                    <a:pt x="252" y="41"/>
                    <a:pt x="242" y="81"/>
                    <a:pt x="210" y="92"/>
                  </a:cubicBezTo>
                  <a:cubicBezTo>
                    <a:pt x="205" y="94"/>
                    <a:pt x="201" y="99"/>
                    <a:pt x="208" y="104"/>
                  </a:cubicBezTo>
                  <a:cubicBezTo>
                    <a:pt x="224" y="116"/>
                    <a:pt x="238" y="131"/>
                    <a:pt x="258" y="135"/>
                  </a:cubicBezTo>
                  <a:cubicBezTo>
                    <a:pt x="277" y="139"/>
                    <a:pt x="288" y="154"/>
                    <a:pt x="299" y="166"/>
                  </a:cubicBezTo>
                  <a:cubicBezTo>
                    <a:pt x="314" y="183"/>
                    <a:pt x="335" y="199"/>
                    <a:pt x="335" y="227"/>
                  </a:cubicBezTo>
                  <a:cubicBezTo>
                    <a:pt x="335" y="238"/>
                    <a:pt x="343" y="245"/>
                    <a:pt x="355" y="235"/>
                  </a:cubicBezTo>
                  <a:cubicBezTo>
                    <a:pt x="362" y="230"/>
                    <a:pt x="370" y="229"/>
                    <a:pt x="378" y="229"/>
                  </a:cubicBezTo>
                  <a:cubicBezTo>
                    <a:pt x="379" y="230"/>
                    <a:pt x="380" y="230"/>
                    <a:pt x="380" y="231"/>
                  </a:cubicBezTo>
                  <a:cubicBezTo>
                    <a:pt x="384" y="235"/>
                    <a:pt x="386" y="240"/>
                    <a:pt x="388" y="245"/>
                  </a:cubicBezTo>
                  <a:cubicBezTo>
                    <a:pt x="391" y="257"/>
                    <a:pt x="395" y="265"/>
                    <a:pt x="410" y="256"/>
                  </a:cubicBezTo>
                  <a:cubicBezTo>
                    <a:pt x="415" y="253"/>
                    <a:pt x="423" y="252"/>
                    <a:pt x="427" y="259"/>
                  </a:cubicBezTo>
                  <a:cubicBezTo>
                    <a:pt x="430" y="266"/>
                    <a:pt x="424" y="270"/>
                    <a:pt x="419" y="274"/>
                  </a:cubicBezTo>
                  <a:cubicBezTo>
                    <a:pt x="409" y="282"/>
                    <a:pt x="401" y="291"/>
                    <a:pt x="384" y="286"/>
                  </a:cubicBezTo>
                  <a:cubicBezTo>
                    <a:pt x="370" y="282"/>
                    <a:pt x="365" y="297"/>
                    <a:pt x="357" y="305"/>
                  </a:cubicBezTo>
                  <a:cubicBezTo>
                    <a:pt x="355" y="307"/>
                    <a:pt x="354" y="308"/>
                    <a:pt x="352" y="309"/>
                  </a:cubicBezTo>
                  <a:cubicBezTo>
                    <a:pt x="347" y="311"/>
                    <a:pt x="342" y="312"/>
                    <a:pt x="337" y="311"/>
                  </a:cubicBezTo>
                  <a:cubicBezTo>
                    <a:pt x="317" y="306"/>
                    <a:pt x="298" y="305"/>
                    <a:pt x="279" y="314"/>
                  </a:cubicBezTo>
                  <a:cubicBezTo>
                    <a:pt x="273" y="317"/>
                    <a:pt x="265" y="319"/>
                    <a:pt x="258" y="314"/>
                  </a:cubicBezTo>
                  <a:cubicBezTo>
                    <a:pt x="255" y="301"/>
                    <a:pt x="263" y="295"/>
                    <a:pt x="273" y="289"/>
                  </a:cubicBezTo>
                  <a:cubicBezTo>
                    <a:pt x="298" y="275"/>
                    <a:pt x="301" y="269"/>
                    <a:pt x="291" y="242"/>
                  </a:cubicBezTo>
                  <a:cubicBezTo>
                    <a:pt x="286" y="227"/>
                    <a:pt x="284" y="213"/>
                    <a:pt x="276" y="199"/>
                  </a:cubicBezTo>
                  <a:cubicBezTo>
                    <a:pt x="249" y="158"/>
                    <a:pt x="210" y="152"/>
                    <a:pt x="167" y="157"/>
                  </a:cubicBezTo>
                  <a:cubicBezTo>
                    <a:pt x="163" y="158"/>
                    <a:pt x="159" y="159"/>
                    <a:pt x="156" y="162"/>
                  </a:cubicBezTo>
                  <a:cubicBezTo>
                    <a:pt x="140" y="181"/>
                    <a:pt x="116" y="191"/>
                    <a:pt x="99" y="209"/>
                  </a:cubicBezTo>
                  <a:cubicBezTo>
                    <a:pt x="89" y="220"/>
                    <a:pt x="76" y="221"/>
                    <a:pt x="63" y="214"/>
                  </a:cubicBezTo>
                  <a:cubicBezTo>
                    <a:pt x="49" y="208"/>
                    <a:pt x="48" y="197"/>
                    <a:pt x="59" y="188"/>
                  </a:cubicBezTo>
                  <a:cubicBezTo>
                    <a:pt x="61" y="186"/>
                    <a:pt x="58" y="188"/>
                    <a:pt x="61" y="187"/>
                  </a:cubicBezTo>
                  <a:cubicBezTo>
                    <a:pt x="72" y="179"/>
                    <a:pt x="84" y="169"/>
                    <a:pt x="78" y="157"/>
                  </a:cubicBezTo>
                  <a:cubicBezTo>
                    <a:pt x="73" y="145"/>
                    <a:pt x="57" y="144"/>
                    <a:pt x="43" y="145"/>
                  </a:cubicBezTo>
                  <a:cubicBezTo>
                    <a:pt x="22" y="148"/>
                    <a:pt x="3" y="133"/>
                    <a:pt x="0" y="112"/>
                  </a:cubicBezTo>
                  <a:cubicBezTo>
                    <a:pt x="0" y="105"/>
                    <a:pt x="4" y="101"/>
                    <a:pt x="9" y="97"/>
                  </a:cubicBezTo>
                  <a:cubicBezTo>
                    <a:pt x="19" y="90"/>
                    <a:pt x="31" y="88"/>
                    <a:pt x="43" y="88"/>
                  </a:cubicBezTo>
                  <a:cubicBezTo>
                    <a:pt x="51" y="89"/>
                    <a:pt x="59" y="90"/>
                    <a:pt x="66" y="85"/>
                  </a:cubicBezTo>
                  <a:close/>
                </a:path>
              </a:pathLst>
            </a:custGeom>
            <a:solidFill>
              <a:srgbClr val="E69B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97">
              <a:extLst>
                <a:ext uri="{FF2B5EF4-FFF2-40B4-BE49-F238E27FC236}">
                  <a16:creationId xmlns:a16="http://schemas.microsoft.com/office/drawing/2014/main" id="{88972150-C75B-5115-1135-7F46F7FA7D9F}"/>
                </a:ext>
              </a:extLst>
            </p:cNvPr>
            <p:cNvSpPr/>
            <p:nvPr/>
          </p:nvSpPr>
          <p:spPr bwMode="auto">
            <a:xfrm>
              <a:off x="3671888" y="1787525"/>
              <a:ext cx="762000" cy="1147763"/>
            </a:xfrm>
            <a:custGeom>
              <a:avLst/>
              <a:gdLst>
                <a:gd name="T0" fmla="*/ 155 w 202"/>
                <a:gd name="T1" fmla="*/ 292 h 304"/>
                <a:gd name="T2" fmla="*/ 131 w 202"/>
                <a:gd name="T3" fmla="*/ 296 h 304"/>
                <a:gd name="T4" fmla="*/ 133 w 202"/>
                <a:gd name="T5" fmla="*/ 265 h 304"/>
                <a:gd name="T6" fmla="*/ 138 w 202"/>
                <a:gd name="T7" fmla="*/ 243 h 304"/>
                <a:gd name="T8" fmla="*/ 150 w 202"/>
                <a:gd name="T9" fmla="*/ 230 h 304"/>
                <a:gd name="T10" fmla="*/ 158 w 202"/>
                <a:gd name="T11" fmla="*/ 208 h 304"/>
                <a:gd name="T12" fmla="*/ 132 w 202"/>
                <a:gd name="T13" fmla="*/ 196 h 304"/>
                <a:gd name="T14" fmla="*/ 103 w 202"/>
                <a:gd name="T15" fmla="*/ 184 h 304"/>
                <a:gd name="T16" fmla="*/ 103 w 202"/>
                <a:gd name="T17" fmla="*/ 184 h 304"/>
                <a:gd name="T18" fmla="*/ 77 w 202"/>
                <a:gd name="T19" fmla="*/ 158 h 304"/>
                <a:gd name="T20" fmla="*/ 78 w 202"/>
                <a:gd name="T21" fmla="*/ 154 h 304"/>
                <a:gd name="T22" fmla="*/ 94 w 202"/>
                <a:gd name="T23" fmla="*/ 138 h 304"/>
                <a:gd name="T24" fmla="*/ 71 w 202"/>
                <a:gd name="T25" fmla="*/ 121 h 304"/>
                <a:gd name="T26" fmla="*/ 30 w 202"/>
                <a:gd name="T27" fmla="*/ 88 h 304"/>
                <a:gd name="T28" fmla="*/ 26 w 202"/>
                <a:gd name="T29" fmla="*/ 82 h 304"/>
                <a:gd name="T30" fmla="*/ 14 w 202"/>
                <a:gd name="T31" fmla="*/ 41 h 304"/>
                <a:gd name="T32" fmla="*/ 18 w 202"/>
                <a:gd name="T33" fmla="*/ 26 h 304"/>
                <a:gd name="T34" fmla="*/ 36 w 202"/>
                <a:gd name="T35" fmla="*/ 13 h 304"/>
                <a:gd name="T36" fmla="*/ 79 w 202"/>
                <a:gd name="T37" fmla="*/ 34 h 304"/>
                <a:gd name="T38" fmla="*/ 113 w 202"/>
                <a:gd name="T39" fmla="*/ 29 h 304"/>
                <a:gd name="T40" fmla="*/ 137 w 202"/>
                <a:gd name="T41" fmla="*/ 17 h 304"/>
                <a:gd name="T42" fmla="*/ 148 w 202"/>
                <a:gd name="T43" fmla="*/ 38 h 304"/>
                <a:gd name="T44" fmla="*/ 188 w 202"/>
                <a:gd name="T45" fmla="*/ 113 h 304"/>
                <a:gd name="T46" fmla="*/ 193 w 202"/>
                <a:gd name="T47" fmla="*/ 128 h 304"/>
                <a:gd name="T48" fmla="*/ 193 w 202"/>
                <a:gd name="T49" fmla="*/ 188 h 304"/>
                <a:gd name="T50" fmla="*/ 177 w 202"/>
                <a:gd name="T51" fmla="*/ 231 h 304"/>
                <a:gd name="T52" fmla="*/ 166 w 202"/>
                <a:gd name="T53" fmla="*/ 240 h 304"/>
                <a:gd name="T54" fmla="*/ 171 w 202"/>
                <a:gd name="T55" fmla="*/ 260 h 304"/>
                <a:gd name="T56" fmla="*/ 155 w 202"/>
                <a:gd name="T57" fmla="*/ 292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304">
                  <a:moveTo>
                    <a:pt x="155" y="292"/>
                  </a:moveTo>
                  <a:cubicBezTo>
                    <a:pt x="149" y="304"/>
                    <a:pt x="140" y="301"/>
                    <a:pt x="131" y="296"/>
                  </a:cubicBezTo>
                  <a:cubicBezTo>
                    <a:pt x="140" y="286"/>
                    <a:pt x="142" y="277"/>
                    <a:pt x="133" y="265"/>
                  </a:cubicBezTo>
                  <a:cubicBezTo>
                    <a:pt x="127" y="257"/>
                    <a:pt x="130" y="249"/>
                    <a:pt x="138" y="243"/>
                  </a:cubicBezTo>
                  <a:cubicBezTo>
                    <a:pt x="142" y="239"/>
                    <a:pt x="147" y="235"/>
                    <a:pt x="150" y="230"/>
                  </a:cubicBezTo>
                  <a:cubicBezTo>
                    <a:pt x="155" y="223"/>
                    <a:pt x="164" y="216"/>
                    <a:pt x="158" y="208"/>
                  </a:cubicBezTo>
                  <a:cubicBezTo>
                    <a:pt x="152" y="199"/>
                    <a:pt x="142" y="193"/>
                    <a:pt x="132" y="196"/>
                  </a:cubicBezTo>
                  <a:cubicBezTo>
                    <a:pt x="118" y="200"/>
                    <a:pt x="111" y="193"/>
                    <a:pt x="103" y="184"/>
                  </a:cubicBezTo>
                  <a:cubicBezTo>
                    <a:pt x="103" y="184"/>
                    <a:pt x="103" y="184"/>
                    <a:pt x="103" y="184"/>
                  </a:cubicBezTo>
                  <a:cubicBezTo>
                    <a:pt x="96" y="173"/>
                    <a:pt x="86" y="166"/>
                    <a:pt x="77" y="158"/>
                  </a:cubicBezTo>
                  <a:cubicBezTo>
                    <a:pt x="77" y="156"/>
                    <a:pt x="77" y="154"/>
                    <a:pt x="78" y="154"/>
                  </a:cubicBezTo>
                  <a:cubicBezTo>
                    <a:pt x="83" y="148"/>
                    <a:pt x="96" y="148"/>
                    <a:pt x="94" y="138"/>
                  </a:cubicBezTo>
                  <a:cubicBezTo>
                    <a:pt x="91" y="128"/>
                    <a:pt x="81" y="123"/>
                    <a:pt x="71" y="121"/>
                  </a:cubicBezTo>
                  <a:cubicBezTo>
                    <a:pt x="50" y="118"/>
                    <a:pt x="38" y="107"/>
                    <a:pt x="30" y="88"/>
                  </a:cubicBezTo>
                  <a:cubicBezTo>
                    <a:pt x="30" y="86"/>
                    <a:pt x="28" y="83"/>
                    <a:pt x="26" y="82"/>
                  </a:cubicBezTo>
                  <a:cubicBezTo>
                    <a:pt x="0" y="74"/>
                    <a:pt x="8" y="58"/>
                    <a:pt x="14" y="41"/>
                  </a:cubicBezTo>
                  <a:cubicBezTo>
                    <a:pt x="16" y="36"/>
                    <a:pt x="19" y="30"/>
                    <a:pt x="18" y="26"/>
                  </a:cubicBezTo>
                  <a:cubicBezTo>
                    <a:pt x="10" y="0"/>
                    <a:pt x="26" y="11"/>
                    <a:pt x="36" y="13"/>
                  </a:cubicBezTo>
                  <a:cubicBezTo>
                    <a:pt x="53" y="16"/>
                    <a:pt x="67" y="21"/>
                    <a:pt x="79" y="34"/>
                  </a:cubicBezTo>
                  <a:cubicBezTo>
                    <a:pt x="90" y="46"/>
                    <a:pt x="104" y="42"/>
                    <a:pt x="113" y="29"/>
                  </a:cubicBezTo>
                  <a:cubicBezTo>
                    <a:pt x="119" y="20"/>
                    <a:pt x="125" y="14"/>
                    <a:pt x="137" y="17"/>
                  </a:cubicBezTo>
                  <a:cubicBezTo>
                    <a:pt x="149" y="20"/>
                    <a:pt x="145" y="30"/>
                    <a:pt x="148" y="38"/>
                  </a:cubicBezTo>
                  <a:cubicBezTo>
                    <a:pt x="158" y="65"/>
                    <a:pt x="157" y="97"/>
                    <a:pt x="188" y="113"/>
                  </a:cubicBezTo>
                  <a:cubicBezTo>
                    <a:pt x="195" y="116"/>
                    <a:pt x="197" y="122"/>
                    <a:pt x="193" y="128"/>
                  </a:cubicBezTo>
                  <a:cubicBezTo>
                    <a:pt x="181" y="148"/>
                    <a:pt x="185" y="170"/>
                    <a:pt x="193" y="188"/>
                  </a:cubicBezTo>
                  <a:cubicBezTo>
                    <a:pt x="202" y="210"/>
                    <a:pt x="191" y="220"/>
                    <a:pt x="177" y="231"/>
                  </a:cubicBezTo>
                  <a:cubicBezTo>
                    <a:pt x="173" y="234"/>
                    <a:pt x="169" y="236"/>
                    <a:pt x="166" y="240"/>
                  </a:cubicBezTo>
                  <a:cubicBezTo>
                    <a:pt x="156" y="249"/>
                    <a:pt x="156" y="257"/>
                    <a:pt x="171" y="260"/>
                  </a:cubicBezTo>
                  <a:cubicBezTo>
                    <a:pt x="168" y="272"/>
                    <a:pt x="160" y="281"/>
                    <a:pt x="155" y="292"/>
                  </a:cubicBezTo>
                  <a:close/>
                </a:path>
              </a:pathLst>
            </a:custGeom>
            <a:solidFill>
              <a:srgbClr val="EAB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98">
              <a:extLst>
                <a:ext uri="{FF2B5EF4-FFF2-40B4-BE49-F238E27FC236}">
                  <a16:creationId xmlns:a16="http://schemas.microsoft.com/office/drawing/2014/main" id="{A6380299-F493-660E-8B75-0E215C9EAF6D}"/>
                </a:ext>
              </a:extLst>
            </p:cNvPr>
            <p:cNvSpPr/>
            <p:nvPr/>
          </p:nvSpPr>
          <p:spPr bwMode="auto">
            <a:xfrm>
              <a:off x="4244975" y="2708275"/>
              <a:ext cx="373063" cy="336550"/>
            </a:xfrm>
            <a:custGeom>
              <a:avLst/>
              <a:gdLst>
                <a:gd name="T0" fmla="*/ 3 w 99"/>
                <a:gd name="T1" fmla="*/ 48 h 89"/>
                <a:gd name="T2" fmla="*/ 19 w 99"/>
                <a:gd name="T3" fmla="*/ 16 h 89"/>
                <a:gd name="T4" fmla="*/ 99 w 99"/>
                <a:gd name="T5" fmla="*/ 70 h 89"/>
                <a:gd name="T6" fmla="*/ 99 w 99"/>
                <a:gd name="T7" fmla="*/ 88 h 89"/>
                <a:gd name="T8" fmla="*/ 69 w 99"/>
                <a:gd name="T9" fmla="*/ 74 h 89"/>
                <a:gd name="T10" fmla="*/ 3 w 99"/>
                <a:gd name="T11" fmla="*/ 4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" h="89">
                  <a:moveTo>
                    <a:pt x="3" y="48"/>
                  </a:moveTo>
                  <a:cubicBezTo>
                    <a:pt x="0" y="33"/>
                    <a:pt x="7" y="24"/>
                    <a:pt x="19" y="16"/>
                  </a:cubicBezTo>
                  <a:cubicBezTo>
                    <a:pt x="58" y="0"/>
                    <a:pt x="99" y="28"/>
                    <a:pt x="99" y="70"/>
                  </a:cubicBezTo>
                  <a:cubicBezTo>
                    <a:pt x="99" y="76"/>
                    <a:pt x="99" y="82"/>
                    <a:pt x="99" y="88"/>
                  </a:cubicBezTo>
                  <a:cubicBezTo>
                    <a:pt x="86" y="89"/>
                    <a:pt x="78" y="84"/>
                    <a:pt x="69" y="74"/>
                  </a:cubicBezTo>
                  <a:cubicBezTo>
                    <a:pt x="52" y="54"/>
                    <a:pt x="30" y="43"/>
                    <a:pt x="3" y="48"/>
                  </a:cubicBezTo>
                  <a:close/>
                </a:path>
              </a:pathLst>
            </a:custGeom>
            <a:solidFill>
              <a:srgbClr val="EDC3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99">
              <a:extLst>
                <a:ext uri="{FF2B5EF4-FFF2-40B4-BE49-F238E27FC236}">
                  <a16:creationId xmlns:a16="http://schemas.microsoft.com/office/drawing/2014/main" id="{9E5AF66E-E75A-7830-627C-0ED6BEC84B24}"/>
                </a:ext>
              </a:extLst>
            </p:cNvPr>
            <p:cNvSpPr/>
            <p:nvPr/>
          </p:nvSpPr>
          <p:spPr bwMode="auto">
            <a:xfrm>
              <a:off x="3729038" y="1658938"/>
              <a:ext cx="376238" cy="252413"/>
            </a:xfrm>
            <a:custGeom>
              <a:avLst/>
              <a:gdLst>
                <a:gd name="T0" fmla="*/ 0 w 100"/>
                <a:gd name="T1" fmla="*/ 18 h 67"/>
                <a:gd name="T2" fmla="*/ 23 w 100"/>
                <a:gd name="T3" fmla="*/ 11 h 67"/>
                <a:gd name="T4" fmla="*/ 34 w 100"/>
                <a:gd name="T5" fmla="*/ 13 h 67"/>
                <a:gd name="T6" fmla="*/ 76 w 100"/>
                <a:gd name="T7" fmla="*/ 2 h 67"/>
                <a:gd name="T8" fmla="*/ 83 w 100"/>
                <a:gd name="T9" fmla="*/ 22 h 67"/>
                <a:gd name="T10" fmla="*/ 96 w 100"/>
                <a:gd name="T11" fmla="*/ 52 h 67"/>
                <a:gd name="T12" fmla="*/ 87 w 100"/>
                <a:gd name="T13" fmla="*/ 64 h 67"/>
                <a:gd name="T14" fmla="*/ 71 w 100"/>
                <a:gd name="T15" fmla="*/ 58 h 67"/>
                <a:gd name="T16" fmla="*/ 61 w 100"/>
                <a:gd name="T17" fmla="*/ 26 h 67"/>
                <a:gd name="T18" fmla="*/ 60 w 100"/>
                <a:gd name="T19" fmla="*/ 12 h 67"/>
                <a:gd name="T20" fmla="*/ 44 w 100"/>
                <a:gd name="T21" fmla="*/ 16 h 67"/>
                <a:gd name="T22" fmla="*/ 41 w 100"/>
                <a:gd name="T23" fmla="*/ 18 h 67"/>
                <a:gd name="T24" fmla="*/ 0 w 100"/>
                <a:gd name="T25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0" h="67">
                  <a:moveTo>
                    <a:pt x="0" y="18"/>
                  </a:moveTo>
                  <a:cubicBezTo>
                    <a:pt x="6" y="9"/>
                    <a:pt x="12" y="2"/>
                    <a:pt x="23" y="11"/>
                  </a:cubicBezTo>
                  <a:cubicBezTo>
                    <a:pt x="27" y="14"/>
                    <a:pt x="31" y="16"/>
                    <a:pt x="34" y="13"/>
                  </a:cubicBezTo>
                  <a:cubicBezTo>
                    <a:pt x="46" y="0"/>
                    <a:pt x="62" y="4"/>
                    <a:pt x="76" y="2"/>
                  </a:cubicBezTo>
                  <a:cubicBezTo>
                    <a:pt x="61" y="15"/>
                    <a:pt x="76" y="20"/>
                    <a:pt x="83" y="22"/>
                  </a:cubicBezTo>
                  <a:cubicBezTo>
                    <a:pt x="100" y="28"/>
                    <a:pt x="98" y="40"/>
                    <a:pt x="96" y="52"/>
                  </a:cubicBezTo>
                  <a:cubicBezTo>
                    <a:pt x="95" y="58"/>
                    <a:pt x="92" y="62"/>
                    <a:pt x="87" y="64"/>
                  </a:cubicBezTo>
                  <a:cubicBezTo>
                    <a:pt x="80" y="67"/>
                    <a:pt x="75" y="63"/>
                    <a:pt x="71" y="58"/>
                  </a:cubicBezTo>
                  <a:cubicBezTo>
                    <a:pt x="63" y="49"/>
                    <a:pt x="57" y="39"/>
                    <a:pt x="61" y="26"/>
                  </a:cubicBezTo>
                  <a:cubicBezTo>
                    <a:pt x="62" y="21"/>
                    <a:pt x="67" y="15"/>
                    <a:pt x="60" y="12"/>
                  </a:cubicBezTo>
                  <a:cubicBezTo>
                    <a:pt x="54" y="8"/>
                    <a:pt x="49" y="12"/>
                    <a:pt x="44" y="16"/>
                  </a:cubicBezTo>
                  <a:cubicBezTo>
                    <a:pt x="43" y="17"/>
                    <a:pt x="41" y="17"/>
                    <a:pt x="41" y="18"/>
                  </a:cubicBezTo>
                  <a:cubicBezTo>
                    <a:pt x="27" y="42"/>
                    <a:pt x="14" y="30"/>
                    <a:pt x="0" y="18"/>
                  </a:cubicBezTo>
                  <a:close/>
                </a:path>
              </a:pathLst>
            </a:custGeom>
            <a:solidFill>
              <a:srgbClr val="E69B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00">
              <a:extLst>
                <a:ext uri="{FF2B5EF4-FFF2-40B4-BE49-F238E27FC236}">
                  <a16:creationId xmlns:a16="http://schemas.microsoft.com/office/drawing/2014/main" id="{6EDD80BD-FAA4-8FFD-68A9-C4393A5B7AA8}"/>
                </a:ext>
              </a:extLst>
            </p:cNvPr>
            <p:cNvSpPr/>
            <p:nvPr/>
          </p:nvSpPr>
          <p:spPr bwMode="auto">
            <a:xfrm>
              <a:off x="6759575" y="2233613"/>
              <a:ext cx="798513" cy="660400"/>
            </a:xfrm>
            <a:custGeom>
              <a:avLst/>
              <a:gdLst>
                <a:gd name="T0" fmla="*/ 76 w 212"/>
                <a:gd name="T1" fmla="*/ 138 h 175"/>
                <a:gd name="T2" fmla="*/ 56 w 212"/>
                <a:gd name="T3" fmla="*/ 158 h 175"/>
                <a:gd name="T4" fmla="*/ 44 w 212"/>
                <a:gd name="T5" fmla="*/ 175 h 175"/>
                <a:gd name="T6" fmla="*/ 39 w 212"/>
                <a:gd name="T7" fmla="*/ 164 h 175"/>
                <a:gd name="T8" fmla="*/ 23 w 212"/>
                <a:gd name="T9" fmla="*/ 150 h 175"/>
                <a:gd name="T10" fmla="*/ 10 w 212"/>
                <a:gd name="T11" fmla="*/ 113 h 175"/>
                <a:gd name="T12" fmla="*/ 13 w 212"/>
                <a:gd name="T13" fmla="*/ 79 h 175"/>
                <a:gd name="T14" fmla="*/ 20 w 212"/>
                <a:gd name="T15" fmla="*/ 44 h 175"/>
                <a:gd name="T16" fmla="*/ 22 w 212"/>
                <a:gd name="T17" fmla="*/ 22 h 175"/>
                <a:gd name="T18" fmla="*/ 29 w 212"/>
                <a:gd name="T19" fmla="*/ 4 h 175"/>
                <a:gd name="T20" fmla="*/ 43 w 212"/>
                <a:gd name="T21" fmla="*/ 11 h 175"/>
                <a:gd name="T22" fmla="*/ 75 w 212"/>
                <a:gd name="T23" fmla="*/ 17 h 175"/>
                <a:gd name="T24" fmla="*/ 84 w 212"/>
                <a:gd name="T25" fmla="*/ 28 h 175"/>
                <a:gd name="T26" fmla="*/ 80 w 212"/>
                <a:gd name="T27" fmla="*/ 51 h 175"/>
                <a:gd name="T28" fmla="*/ 115 w 212"/>
                <a:gd name="T29" fmla="*/ 45 h 175"/>
                <a:gd name="T30" fmla="*/ 143 w 212"/>
                <a:gd name="T31" fmla="*/ 40 h 175"/>
                <a:gd name="T32" fmla="*/ 150 w 212"/>
                <a:gd name="T33" fmla="*/ 33 h 175"/>
                <a:gd name="T34" fmla="*/ 176 w 212"/>
                <a:gd name="T35" fmla="*/ 12 h 175"/>
                <a:gd name="T36" fmla="*/ 212 w 212"/>
                <a:gd name="T37" fmla="*/ 26 h 175"/>
                <a:gd name="T38" fmla="*/ 176 w 212"/>
                <a:gd name="T39" fmla="*/ 42 h 175"/>
                <a:gd name="T40" fmla="*/ 172 w 212"/>
                <a:gd name="T41" fmla="*/ 42 h 175"/>
                <a:gd name="T42" fmla="*/ 156 w 212"/>
                <a:gd name="T43" fmla="*/ 47 h 175"/>
                <a:gd name="T44" fmla="*/ 144 w 212"/>
                <a:gd name="T45" fmla="*/ 62 h 175"/>
                <a:gd name="T46" fmla="*/ 125 w 212"/>
                <a:gd name="T47" fmla="*/ 66 h 175"/>
                <a:gd name="T48" fmla="*/ 112 w 212"/>
                <a:gd name="T49" fmla="*/ 62 h 175"/>
                <a:gd name="T50" fmla="*/ 99 w 212"/>
                <a:gd name="T51" fmla="*/ 68 h 175"/>
                <a:gd name="T52" fmla="*/ 57 w 212"/>
                <a:gd name="T53" fmla="*/ 59 h 175"/>
                <a:gd name="T54" fmla="*/ 45 w 212"/>
                <a:gd name="T55" fmla="*/ 48 h 175"/>
                <a:gd name="T56" fmla="*/ 30 w 212"/>
                <a:gd name="T57" fmla="*/ 67 h 175"/>
                <a:gd name="T58" fmla="*/ 34 w 212"/>
                <a:gd name="T59" fmla="*/ 87 h 175"/>
                <a:gd name="T60" fmla="*/ 23 w 212"/>
                <a:gd name="T61" fmla="*/ 117 h 175"/>
                <a:gd name="T62" fmla="*/ 74 w 212"/>
                <a:gd name="T63" fmla="*/ 117 h 175"/>
                <a:gd name="T64" fmla="*/ 76 w 212"/>
                <a:gd name="T65" fmla="*/ 13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1" h="175">
                  <a:moveTo>
                    <a:pt x="76" y="138"/>
                  </a:moveTo>
                  <a:cubicBezTo>
                    <a:pt x="66" y="141"/>
                    <a:pt x="58" y="147"/>
                    <a:pt x="56" y="158"/>
                  </a:cubicBezTo>
                  <a:cubicBezTo>
                    <a:pt x="55" y="165"/>
                    <a:pt x="50" y="171"/>
                    <a:pt x="44" y="175"/>
                  </a:cubicBezTo>
                  <a:cubicBezTo>
                    <a:pt x="42" y="171"/>
                    <a:pt x="40" y="168"/>
                    <a:pt x="39" y="164"/>
                  </a:cubicBezTo>
                  <a:cubicBezTo>
                    <a:pt x="36" y="156"/>
                    <a:pt x="35" y="151"/>
                    <a:pt x="23" y="150"/>
                  </a:cubicBezTo>
                  <a:cubicBezTo>
                    <a:pt x="6" y="149"/>
                    <a:pt x="0" y="131"/>
                    <a:pt x="10" y="113"/>
                  </a:cubicBezTo>
                  <a:cubicBezTo>
                    <a:pt x="16" y="101"/>
                    <a:pt x="16" y="91"/>
                    <a:pt x="13" y="79"/>
                  </a:cubicBezTo>
                  <a:cubicBezTo>
                    <a:pt x="10" y="67"/>
                    <a:pt x="9" y="54"/>
                    <a:pt x="20" y="44"/>
                  </a:cubicBezTo>
                  <a:cubicBezTo>
                    <a:pt x="27" y="38"/>
                    <a:pt x="26" y="30"/>
                    <a:pt x="22" y="22"/>
                  </a:cubicBezTo>
                  <a:cubicBezTo>
                    <a:pt x="17" y="14"/>
                    <a:pt x="23" y="8"/>
                    <a:pt x="29" y="4"/>
                  </a:cubicBezTo>
                  <a:cubicBezTo>
                    <a:pt x="36" y="0"/>
                    <a:pt x="40" y="4"/>
                    <a:pt x="43" y="11"/>
                  </a:cubicBezTo>
                  <a:cubicBezTo>
                    <a:pt x="51" y="25"/>
                    <a:pt x="65" y="18"/>
                    <a:pt x="75" y="17"/>
                  </a:cubicBezTo>
                  <a:cubicBezTo>
                    <a:pt x="86" y="16"/>
                    <a:pt x="86" y="19"/>
                    <a:pt x="84" y="28"/>
                  </a:cubicBezTo>
                  <a:cubicBezTo>
                    <a:pt x="82" y="36"/>
                    <a:pt x="68" y="46"/>
                    <a:pt x="80" y="51"/>
                  </a:cubicBezTo>
                  <a:cubicBezTo>
                    <a:pt x="89" y="55"/>
                    <a:pt x="104" y="53"/>
                    <a:pt x="115" y="45"/>
                  </a:cubicBezTo>
                  <a:cubicBezTo>
                    <a:pt x="123" y="39"/>
                    <a:pt x="129" y="22"/>
                    <a:pt x="143" y="40"/>
                  </a:cubicBezTo>
                  <a:cubicBezTo>
                    <a:pt x="145" y="43"/>
                    <a:pt x="149" y="36"/>
                    <a:pt x="150" y="33"/>
                  </a:cubicBezTo>
                  <a:cubicBezTo>
                    <a:pt x="156" y="22"/>
                    <a:pt x="166" y="18"/>
                    <a:pt x="176" y="12"/>
                  </a:cubicBezTo>
                  <a:cubicBezTo>
                    <a:pt x="193" y="3"/>
                    <a:pt x="200" y="22"/>
                    <a:pt x="212" y="26"/>
                  </a:cubicBezTo>
                  <a:cubicBezTo>
                    <a:pt x="201" y="34"/>
                    <a:pt x="183" y="27"/>
                    <a:pt x="176" y="42"/>
                  </a:cubicBezTo>
                  <a:cubicBezTo>
                    <a:pt x="174" y="42"/>
                    <a:pt x="173" y="42"/>
                    <a:pt x="172" y="42"/>
                  </a:cubicBezTo>
                  <a:cubicBezTo>
                    <a:pt x="164" y="37"/>
                    <a:pt x="160" y="42"/>
                    <a:pt x="156" y="47"/>
                  </a:cubicBezTo>
                  <a:cubicBezTo>
                    <a:pt x="152" y="53"/>
                    <a:pt x="148" y="57"/>
                    <a:pt x="144" y="62"/>
                  </a:cubicBezTo>
                  <a:cubicBezTo>
                    <a:pt x="139" y="73"/>
                    <a:pt x="132" y="78"/>
                    <a:pt x="125" y="66"/>
                  </a:cubicBezTo>
                  <a:cubicBezTo>
                    <a:pt x="120" y="58"/>
                    <a:pt x="116" y="63"/>
                    <a:pt x="112" y="62"/>
                  </a:cubicBezTo>
                  <a:cubicBezTo>
                    <a:pt x="108" y="65"/>
                    <a:pt x="103" y="65"/>
                    <a:pt x="99" y="68"/>
                  </a:cubicBezTo>
                  <a:cubicBezTo>
                    <a:pt x="82" y="80"/>
                    <a:pt x="68" y="77"/>
                    <a:pt x="57" y="59"/>
                  </a:cubicBezTo>
                  <a:cubicBezTo>
                    <a:pt x="54" y="54"/>
                    <a:pt x="55" y="44"/>
                    <a:pt x="45" y="48"/>
                  </a:cubicBezTo>
                  <a:cubicBezTo>
                    <a:pt x="36" y="51"/>
                    <a:pt x="30" y="57"/>
                    <a:pt x="30" y="67"/>
                  </a:cubicBezTo>
                  <a:cubicBezTo>
                    <a:pt x="30" y="74"/>
                    <a:pt x="33" y="80"/>
                    <a:pt x="34" y="87"/>
                  </a:cubicBezTo>
                  <a:cubicBezTo>
                    <a:pt x="36" y="99"/>
                    <a:pt x="34" y="109"/>
                    <a:pt x="23" y="117"/>
                  </a:cubicBezTo>
                  <a:cubicBezTo>
                    <a:pt x="40" y="105"/>
                    <a:pt x="58" y="114"/>
                    <a:pt x="74" y="117"/>
                  </a:cubicBezTo>
                  <a:cubicBezTo>
                    <a:pt x="85" y="119"/>
                    <a:pt x="86" y="130"/>
                    <a:pt x="76" y="138"/>
                  </a:cubicBezTo>
                  <a:close/>
                </a:path>
              </a:pathLst>
            </a:custGeom>
            <a:solidFill>
              <a:srgbClr val="C34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01">
              <a:extLst>
                <a:ext uri="{FF2B5EF4-FFF2-40B4-BE49-F238E27FC236}">
                  <a16:creationId xmlns:a16="http://schemas.microsoft.com/office/drawing/2014/main" id="{771ECD13-CB6A-D439-F2BB-87F965853261}"/>
                </a:ext>
              </a:extLst>
            </p:cNvPr>
            <p:cNvSpPr/>
            <p:nvPr/>
          </p:nvSpPr>
          <p:spPr bwMode="auto">
            <a:xfrm>
              <a:off x="6178550" y="1636713"/>
              <a:ext cx="625475" cy="1027113"/>
            </a:xfrm>
            <a:custGeom>
              <a:avLst/>
              <a:gdLst>
                <a:gd name="T0" fmla="*/ 38 w 166"/>
                <a:gd name="T1" fmla="*/ 136 h 272"/>
                <a:gd name="T2" fmla="*/ 61 w 166"/>
                <a:gd name="T3" fmla="*/ 73 h 272"/>
                <a:gd name="T4" fmla="*/ 76 w 166"/>
                <a:gd name="T5" fmla="*/ 55 h 272"/>
                <a:gd name="T6" fmla="*/ 110 w 166"/>
                <a:gd name="T7" fmla="*/ 29 h 272"/>
                <a:gd name="T8" fmla="*/ 158 w 166"/>
                <a:gd name="T9" fmla="*/ 0 h 272"/>
                <a:gd name="T10" fmla="*/ 166 w 166"/>
                <a:gd name="T11" fmla="*/ 0 h 272"/>
                <a:gd name="T12" fmla="*/ 142 w 166"/>
                <a:gd name="T13" fmla="*/ 25 h 272"/>
                <a:gd name="T14" fmla="*/ 131 w 166"/>
                <a:gd name="T15" fmla="*/ 34 h 272"/>
                <a:gd name="T16" fmla="*/ 75 w 166"/>
                <a:gd name="T17" fmla="*/ 118 h 272"/>
                <a:gd name="T18" fmla="*/ 56 w 166"/>
                <a:gd name="T19" fmla="*/ 137 h 272"/>
                <a:gd name="T20" fmla="*/ 42 w 166"/>
                <a:gd name="T21" fmla="*/ 152 h 272"/>
                <a:gd name="T22" fmla="*/ 58 w 166"/>
                <a:gd name="T23" fmla="*/ 168 h 272"/>
                <a:gd name="T24" fmla="*/ 73 w 166"/>
                <a:gd name="T25" fmla="*/ 182 h 272"/>
                <a:gd name="T26" fmla="*/ 59 w 166"/>
                <a:gd name="T27" fmla="*/ 197 h 272"/>
                <a:gd name="T28" fmla="*/ 50 w 166"/>
                <a:gd name="T29" fmla="*/ 198 h 272"/>
                <a:gd name="T30" fmla="*/ 30 w 166"/>
                <a:gd name="T31" fmla="*/ 210 h 272"/>
                <a:gd name="T32" fmla="*/ 29 w 166"/>
                <a:gd name="T33" fmla="*/ 216 h 272"/>
                <a:gd name="T34" fmla="*/ 23 w 166"/>
                <a:gd name="T35" fmla="*/ 247 h 272"/>
                <a:gd name="T36" fmla="*/ 50 w 166"/>
                <a:gd name="T37" fmla="*/ 268 h 272"/>
                <a:gd name="T38" fmla="*/ 54 w 166"/>
                <a:gd name="T39" fmla="*/ 272 h 272"/>
                <a:gd name="T40" fmla="*/ 15 w 166"/>
                <a:gd name="T41" fmla="*/ 259 h 272"/>
                <a:gd name="T42" fmla="*/ 5 w 166"/>
                <a:gd name="T43" fmla="*/ 223 h 272"/>
                <a:gd name="T44" fmla="*/ 22 w 166"/>
                <a:gd name="T45" fmla="*/ 160 h 272"/>
                <a:gd name="T46" fmla="*/ 38 w 166"/>
                <a:gd name="T47" fmla="*/ 13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6" h="272">
                  <a:moveTo>
                    <a:pt x="38" y="136"/>
                  </a:moveTo>
                  <a:cubicBezTo>
                    <a:pt x="55" y="119"/>
                    <a:pt x="57" y="95"/>
                    <a:pt x="61" y="73"/>
                  </a:cubicBezTo>
                  <a:cubicBezTo>
                    <a:pt x="63" y="63"/>
                    <a:pt x="66" y="58"/>
                    <a:pt x="76" y="55"/>
                  </a:cubicBezTo>
                  <a:cubicBezTo>
                    <a:pt x="90" y="50"/>
                    <a:pt x="100" y="41"/>
                    <a:pt x="110" y="29"/>
                  </a:cubicBezTo>
                  <a:cubicBezTo>
                    <a:pt x="122" y="14"/>
                    <a:pt x="139" y="6"/>
                    <a:pt x="158" y="0"/>
                  </a:cubicBezTo>
                  <a:cubicBezTo>
                    <a:pt x="161" y="0"/>
                    <a:pt x="163" y="0"/>
                    <a:pt x="166" y="0"/>
                  </a:cubicBezTo>
                  <a:cubicBezTo>
                    <a:pt x="161" y="11"/>
                    <a:pt x="155" y="21"/>
                    <a:pt x="142" y="25"/>
                  </a:cubicBezTo>
                  <a:cubicBezTo>
                    <a:pt x="138" y="26"/>
                    <a:pt x="134" y="31"/>
                    <a:pt x="131" y="34"/>
                  </a:cubicBezTo>
                  <a:cubicBezTo>
                    <a:pt x="110" y="60"/>
                    <a:pt x="89" y="87"/>
                    <a:pt x="75" y="118"/>
                  </a:cubicBezTo>
                  <a:cubicBezTo>
                    <a:pt x="71" y="127"/>
                    <a:pt x="65" y="134"/>
                    <a:pt x="56" y="137"/>
                  </a:cubicBezTo>
                  <a:cubicBezTo>
                    <a:pt x="49" y="140"/>
                    <a:pt x="42" y="143"/>
                    <a:pt x="42" y="152"/>
                  </a:cubicBezTo>
                  <a:cubicBezTo>
                    <a:pt x="42" y="163"/>
                    <a:pt x="51" y="165"/>
                    <a:pt x="58" y="168"/>
                  </a:cubicBezTo>
                  <a:cubicBezTo>
                    <a:pt x="66" y="170"/>
                    <a:pt x="72" y="173"/>
                    <a:pt x="73" y="182"/>
                  </a:cubicBezTo>
                  <a:cubicBezTo>
                    <a:pt x="74" y="191"/>
                    <a:pt x="64" y="192"/>
                    <a:pt x="59" y="197"/>
                  </a:cubicBezTo>
                  <a:cubicBezTo>
                    <a:pt x="57" y="199"/>
                    <a:pt x="53" y="200"/>
                    <a:pt x="50" y="198"/>
                  </a:cubicBezTo>
                  <a:cubicBezTo>
                    <a:pt x="31" y="181"/>
                    <a:pt x="32" y="197"/>
                    <a:pt x="30" y="210"/>
                  </a:cubicBezTo>
                  <a:cubicBezTo>
                    <a:pt x="30" y="212"/>
                    <a:pt x="29" y="214"/>
                    <a:pt x="29" y="216"/>
                  </a:cubicBezTo>
                  <a:cubicBezTo>
                    <a:pt x="29" y="227"/>
                    <a:pt x="10" y="234"/>
                    <a:pt x="23" y="247"/>
                  </a:cubicBezTo>
                  <a:cubicBezTo>
                    <a:pt x="31" y="256"/>
                    <a:pt x="40" y="262"/>
                    <a:pt x="50" y="268"/>
                  </a:cubicBezTo>
                  <a:cubicBezTo>
                    <a:pt x="51" y="269"/>
                    <a:pt x="52" y="271"/>
                    <a:pt x="54" y="272"/>
                  </a:cubicBezTo>
                  <a:cubicBezTo>
                    <a:pt x="39" y="272"/>
                    <a:pt x="27" y="265"/>
                    <a:pt x="15" y="259"/>
                  </a:cubicBezTo>
                  <a:cubicBezTo>
                    <a:pt x="0" y="252"/>
                    <a:pt x="3" y="235"/>
                    <a:pt x="5" y="223"/>
                  </a:cubicBezTo>
                  <a:cubicBezTo>
                    <a:pt x="9" y="202"/>
                    <a:pt x="17" y="181"/>
                    <a:pt x="22" y="160"/>
                  </a:cubicBezTo>
                  <a:cubicBezTo>
                    <a:pt x="25" y="150"/>
                    <a:pt x="38" y="148"/>
                    <a:pt x="38" y="136"/>
                  </a:cubicBezTo>
                  <a:close/>
                </a:path>
              </a:pathLst>
            </a:custGeom>
            <a:solidFill>
              <a:srgbClr val="CE6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02">
              <a:extLst>
                <a:ext uri="{FF2B5EF4-FFF2-40B4-BE49-F238E27FC236}">
                  <a16:creationId xmlns:a16="http://schemas.microsoft.com/office/drawing/2014/main" id="{DB332537-3F1B-13EE-472B-6F34ECD67825}"/>
                </a:ext>
              </a:extLst>
            </p:cNvPr>
            <p:cNvSpPr/>
            <p:nvPr/>
          </p:nvSpPr>
          <p:spPr bwMode="auto">
            <a:xfrm>
              <a:off x="6457950" y="2081213"/>
              <a:ext cx="285750" cy="249238"/>
            </a:xfrm>
            <a:custGeom>
              <a:avLst/>
              <a:gdLst>
                <a:gd name="T0" fmla="*/ 75 w 76"/>
                <a:gd name="T1" fmla="*/ 35 h 66"/>
                <a:gd name="T2" fmla="*/ 28 w 76"/>
                <a:gd name="T3" fmla="*/ 66 h 66"/>
                <a:gd name="T4" fmla="*/ 1 w 76"/>
                <a:gd name="T5" fmla="*/ 32 h 66"/>
                <a:gd name="T6" fmla="*/ 32 w 76"/>
                <a:gd name="T7" fmla="*/ 0 h 66"/>
                <a:gd name="T8" fmla="*/ 75 w 76"/>
                <a:gd name="T9" fmla="*/ 3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6">
                  <a:moveTo>
                    <a:pt x="75" y="35"/>
                  </a:moveTo>
                  <a:cubicBezTo>
                    <a:pt x="76" y="46"/>
                    <a:pt x="46" y="65"/>
                    <a:pt x="28" y="66"/>
                  </a:cubicBezTo>
                  <a:cubicBezTo>
                    <a:pt x="23" y="66"/>
                    <a:pt x="2" y="39"/>
                    <a:pt x="1" y="32"/>
                  </a:cubicBezTo>
                  <a:cubicBezTo>
                    <a:pt x="0" y="25"/>
                    <a:pt x="24" y="0"/>
                    <a:pt x="32" y="0"/>
                  </a:cubicBezTo>
                  <a:cubicBezTo>
                    <a:pt x="40" y="0"/>
                    <a:pt x="75" y="28"/>
                    <a:pt x="75" y="35"/>
                  </a:cubicBezTo>
                  <a:close/>
                </a:path>
              </a:pathLst>
            </a:custGeom>
            <a:solidFill>
              <a:srgbClr val="BC2A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03">
              <a:extLst>
                <a:ext uri="{FF2B5EF4-FFF2-40B4-BE49-F238E27FC236}">
                  <a16:creationId xmlns:a16="http://schemas.microsoft.com/office/drawing/2014/main" id="{5858C809-3402-1C51-694F-1EA54738F1A2}"/>
                </a:ext>
              </a:extLst>
            </p:cNvPr>
            <p:cNvSpPr/>
            <p:nvPr/>
          </p:nvSpPr>
          <p:spPr bwMode="auto">
            <a:xfrm>
              <a:off x="5772150" y="1081088"/>
              <a:ext cx="474663" cy="577850"/>
            </a:xfrm>
            <a:custGeom>
              <a:avLst/>
              <a:gdLst>
                <a:gd name="T0" fmla="*/ 18 w 126"/>
                <a:gd name="T1" fmla="*/ 0 h 153"/>
                <a:gd name="T2" fmla="*/ 30 w 126"/>
                <a:gd name="T3" fmla="*/ 31 h 153"/>
                <a:gd name="T4" fmla="*/ 52 w 126"/>
                <a:gd name="T5" fmla="*/ 57 h 153"/>
                <a:gd name="T6" fmla="*/ 50 w 126"/>
                <a:gd name="T7" fmla="*/ 58 h 153"/>
                <a:gd name="T8" fmla="*/ 27 w 126"/>
                <a:gd name="T9" fmla="*/ 61 h 153"/>
                <a:gd name="T10" fmla="*/ 49 w 126"/>
                <a:gd name="T11" fmla="*/ 71 h 153"/>
                <a:gd name="T12" fmla="*/ 95 w 126"/>
                <a:gd name="T13" fmla="*/ 69 h 153"/>
                <a:gd name="T14" fmla="*/ 110 w 126"/>
                <a:gd name="T15" fmla="*/ 82 h 153"/>
                <a:gd name="T16" fmla="*/ 119 w 126"/>
                <a:gd name="T17" fmla="*/ 115 h 153"/>
                <a:gd name="T18" fmla="*/ 113 w 126"/>
                <a:gd name="T19" fmla="*/ 138 h 153"/>
                <a:gd name="T20" fmla="*/ 92 w 126"/>
                <a:gd name="T21" fmla="*/ 147 h 153"/>
                <a:gd name="T22" fmla="*/ 64 w 126"/>
                <a:gd name="T23" fmla="*/ 125 h 153"/>
                <a:gd name="T24" fmla="*/ 54 w 126"/>
                <a:gd name="T25" fmla="*/ 116 h 153"/>
                <a:gd name="T26" fmla="*/ 6 w 126"/>
                <a:gd name="T27" fmla="*/ 83 h 153"/>
                <a:gd name="T28" fmla="*/ 4 w 126"/>
                <a:gd name="T29" fmla="*/ 80 h 153"/>
                <a:gd name="T30" fmla="*/ 1 w 126"/>
                <a:gd name="T31" fmla="*/ 26 h 153"/>
                <a:gd name="T32" fmla="*/ 18 w 126"/>
                <a:gd name="T33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53">
                  <a:moveTo>
                    <a:pt x="18" y="0"/>
                  </a:moveTo>
                  <a:cubicBezTo>
                    <a:pt x="19" y="11"/>
                    <a:pt x="30" y="19"/>
                    <a:pt x="30" y="31"/>
                  </a:cubicBezTo>
                  <a:cubicBezTo>
                    <a:pt x="28" y="48"/>
                    <a:pt x="50" y="43"/>
                    <a:pt x="52" y="57"/>
                  </a:cubicBezTo>
                  <a:cubicBezTo>
                    <a:pt x="51" y="57"/>
                    <a:pt x="51" y="58"/>
                    <a:pt x="50" y="58"/>
                  </a:cubicBezTo>
                  <a:cubicBezTo>
                    <a:pt x="42" y="60"/>
                    <a:pt x="29" y="43"/>
                    <a:pt x="27" y="61"/>
                  </a:cubicBezTo>
                  <a:cubicBezTo>
                    <a:pt x="25" y="77"/>
                    <a:pt x="42" y="69"/>
                    <a:pt x="49" y="71"/>
                  </a:cubicBezTo>
                  <a:cubicBezTo>
                    <a:pt x="64" y="75"/>
                    <a:pt x="79" y="78"/>
                    <a:pt x="95" y="69"/>
                  </a:cubicBezTo>
                  <a:cubicBezTo>
                    <a:pt x="103" y="64"/>
                    <a:pt x="113" y="66"/>
                    <a:pt x="110" y="82"/>
                  </a:cubicBezTo>
                  <a:cubicBezTo>
                    <a:pt x="108" y="93"/>
                    <a:pt x="109" y="105"/>
                    <a:pt x="119" y="115"/>
                  </a:cubicBezTo>
                  <a:cubicBezTo>
                    <a:pt x="126" y="123"/>
                    <a:pt x="119" y="132"/>
                    <a:pt x="113" y="138"/>
                  </a:cubicBezTo>
                  <a:cubicBezTo>
                    <a:pt x="108" y="144"/>
                    <a:pt x="104" y="153"/>
                    <a:pt x="92" y="147"/>
                  </a:cubicBezTo>
                  <a:cubicBezTo>
                    <a:pt x="81" y="141"/>
                    <a:pt x="67" y="141"/>
                    <a:pt x="64" y="125"/>
                  </a:cubicBezTo>
                  <a:cubicBezTo>
                    <a:pt x="63" y="121"/>
                    <a:pt x="59" y="117"/>
                    <a:pt x="54" y="116"/>
                  </a:cubicBezTo>
                  <a:cubicBezTo>
                    <a:pt x="32" y="114"/>
                    <a:pt x="22" y="95"/>
                    <a:pt x="6" y="83"/>
                  </a:cubicBezTo>
                  <a:cubicBezTo>
                    <a:pt x="5" y="82"/>
                    <a:pt x="3" y="81"/>
                    <a:pt x="4" y="80"/>
                  </a:cubicBezTo>
                  <a:cubicBezTo>
                    <a:pt x="5" y="62"/>
                    <a:pt x="2" y="44"/>
                    <a:pt x="1" y="26"/>
                  </a:cubicBezTo>
                  <a:cubicBezTo>
                    <a:pt x="0" y="21"/>
                    <a:pt x="15" y="11"/>
                    <a:pt x="18" y="0"/>
                  </a:cubicBezTo>
                  <a:close/>
                </a:path>
              </a:pathLst>
            </a:custGeom>
            <a:solidFill>
              <a:srgbClr val="D26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04">
              <a:extLst>
                <a:ext uri="{FF2B5EF4-FFF2-40B4-BE49-F238E27FC236}">
                  <a16:creationId xmlns:a16="http://schemas.microsoft.com/office/drawing/2014/main" id="{88CE8A76-99BC-EA89-9B93-FC7CA453615F}"/>
                </a:ext>
              </a:extLst>
            </p:cNvPr>
            <p:cNvSpPr/>
            <p:nvPr/>
          </p:nvSpPr>
          <p:spPr bwMode="auto">
            <a:xfrm>
              <a:off x="6200775" y="1206500"/>
              <a:ext cx="339725" cy="550863"/>
            </a:xfrm>
            <a:custGeom>
              <a:avLst/>
              <a:gdLst>
                <a:gd name="T0" fmla="*/ 44 w 90"/>
                <a:gd name="T1" fmla="*/ 0 h 146"/>
                <a:gd name="T2" fmla="*/ 75 w 90"/>
                <a:gd name="T3" fmla="*/ 2 h 146"/>
                <a:gd name="T4" fmla="*/ 55 w 90"/>
                <a:gd name="T5" fmla="*/ 48 h 146"/>
                <a:gd name="T6" fmla="*/ 74 w 90"/>
                <a:gd name="T7" fmla="*/ 105 h 146"/>
                <a:gd name="T8" fmla="*/ 90 w 90"/>
                <a:gd name="T9" fmla="*/ 112 h 146"/>
                <a:gd name="T10" fmla="*/ 71 w 90"/>
                <a:gd name="T11" fmla="*/ 134 h 146"/>
                <a:gd name="T12" fmla="*/ 55 w 90"/>
                <a:gd name="T13" fmla="*/ 133 h 146"/>
                <a:gd name="T14" fmla="*/ 16 w 90"/>
                <a:gd name="T15" fmla="*/ 140 h 146"/>
                <a:gd name="T16" fmla="*/ 6 w 90"/>
                <a:gd name="T17" fmla="*/ 142 h 146"/>
                <a:gd name="T18" fmla="*/ 6 w 90"/>
                <a:gd name="T19" fmla="*/ 128 h 146"/>
                <a:gd name="T20" fmla="*/ 32 w 90"/>
                <a:gd name="T21" fmla="*/ 78 h 146"/>
                <a:gd name="T22" fmla="*/ 44 w 90"/>
                <a:gd name="T2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" h="146">
                  <a:moveTo>
                    <a:pt x="44" y="0"/>
                  </a:moveTo>
                  <a:cubicBezTo>
                    <a:pt x="55" y="11"/>
                    <a:pt x="64" y="11"/>
                    <a:pt x="75" y="2"/>
                  </a:cubicBezTo>
                  <a:cubicBezTo>
                    <a:pt x="69" y="17"/>
                    <a:pt x="64" y="34"/>
                    <a:pt x="55" y="48"/>
                  </a:cubicBezTo>
                  <a:cubicBezTo>
                    <a:pt x="36" y="77"/>
                    <a:pt x="41" y="94"/>
                    <a:pt x="74" y="105"/>
                  </a:cubicBezTo>
                  <a:cubicBezTo>
                    <a:pt x="79" y="107"/>
                    <a:pt x="90" y="102"/>
                    <a:pt x="90" y="112"/>
                  </a:cubicBezTo>
                  <a:cubicBezTo>
                    <a:pt x="89" y="122"/>
                    <a:pt x="81" y="130"/>
                    <a:pt x="71" y="134"/>
                  </a:cubicBezTo>
                  <a:cubicBezTo>
                    <a:pt x="66" y="135"/>
                    <a:pt x="59" y="136"/>
                    <a:pt x="55" y="133"/>
                  </a:cubicBezTo>
                  <a:cubicBezTo>
                    <a:pt x="40" y="124"/>
                    <a:pt x="27" y="125"/>
                    <a:pt x="16" y="140"/>
                  </a:cubicBezTo>
                  <a:cubicBezTo>
                    <a:pt x="13" y="144"/>
                    <a:pt x="10" y="146"/>
                    <a:pt x="6" y="142"/>
                  </a:cubicBezTo>
                  <a:cubicBezTo>
                    <a:pt x="0" y="137"/>
                    <a:pt x="2" y="132"/>
                    <a:pt x="6" y="128"/>
                  </a:cubicBezTo>
                  <a:cubicBezTo>
                    <a:pt x="19" y="114"/>
                    <a:pt x="33" y="96"/>
                    <a:pt x="32" y="78"/>
                  </a:cubicBezTo>
                  <a:cubicBezTo>
                    <a:pt x="31" y="51"/>
                    <a:pt x="53" y="29"/>
                    <a:pt x="44" y="0"/>
                  </a:cubicBezTo>
                  <a:close/>
                </a:path>
              </a:pathLst>
            </a:custGeom>
            <a:solidFill>
              <a:srgbClr val="E39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05">
              <a:extLst>
                <a:ext uri="{FF2B5EF4-FFF2-40B4-BE49-F238E27FC236}">
                  <a16:creationId xmlns:a16="http://schemas.microsoft.com/office/drawing/2014/main" id="{5395C2F3-AE03-394D-DD3A-39E85853490D}"/>
                </a:ext>
              </a:extLst>
            </p:cNvPr>
            <p:cNvSpPr/>
            <p:nvPr/>
          </p:nvSpPr>
          <p:spPr bwMode="auto">
            <a:xfrm>
              <a:off x="6167438" y="1066800"/>
              <a:ext cx="296863" cy="147638"/>
            </a:xfrm>
            <a:custGeom>
              <a:avLst/>
              <a:gdLst>
                <a:gd name="T0" fmla="*/ 0 w 79"/>
                <a:gd name="T1" fmla="*/ 39 h 39"/>
                <a:gd name="T2" fmla="*/ 52 w 79"/>
                <a:gd name="T3" fmla="*/ 8 h 39"/>
                <a:gd name="T4" fmla="*/ 77 w 79"/>
                <a:gd name="T5" fmla="*/ 0 h 39"/>
                <a:gd name="T6" fmla="*/ 78 w 79"/>
                <a:gd name="T7" fmla="*/ 2 h 39"/>
                <a:gd name="T8" fmla="*/ 77 w 79"/>
                <a:gd name="T9" fmla="*/ 3 h 39"/>
                <a:gd name="T10" fmla="*/ 61 w 79"/>
                <a:gd name="T11" fmla="*/ 11 h 39"/>
                <a:gd name="T12" fmla="*/ 0 w 79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39">
                  <a:moveTo>
                    <a:pt x="0" y="39"/>
                  </a:moveTo>
                  <a:cubicBezTo>
                    <a:pt x="11" y="17"/>
                    <a:pt x="30" y="12"/>
                    <a:pt x="52" y="8"/>
                  </a:cubicBezTo>
                  <a:cubicBezTo>
                    <a:pt x="61" y="7"/>
                    <a:pt x="69" y="3"/>
                    <a:pt x="77" y="0"/>
                  </a:cubicBezTo>
                  <a:cubicBezTo>
                    <a:pt x="78" y="1"/>
                    <a:pt x="79" y="2"/>
                    <a:pt x="78" y="2"/>
                  </a:cubicBezTo>
                  <a:cubicBezTo>
                    <a:pt x="78" y="3"/>
                    <a:pt x="77" y="3"/>
                    <a:pt x="77" y="3"/>
                  </a:cubicBezTo>
                  <a:cubicBezTo>
                    <a:pt x="73" y="9"/>
                    <a:pt x="66" y="9"/>
                    <a:pt x="61" y="11"/>
                  </a:cubicBezTo>
                  <a:cubicBezTo>
                    <a:pt x="39" y="18"/>
                    <a:pt x="17" y="23"/>
                    <a:pt x="0" y="39"/>
                  </a:cubicBezTo>
                  <a:close/>
                </a:path>
              </a:pathLst>
            </a:custGeom>
            <a:solidFill>
              <a:srgbClr val="BF64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06">
              <a:extLst>
                <a:ext uri="{FF2B5EF4-FFF2-40B4-BE49-F238E27FC236}">
                  <a16:creationId xmlns:a16="http://schemas.microsoft.com/office/drawing/2014/main" id="{1721313B-9B27-9B74-2674-8AEFA2BE548A}"/>
                </a:ext>
              </a:extLst>
            </p:cNvPr>
            <p:cNvSpPr/>
            <p:nvPr/>
          </p:nvSpPr>
          <p:spPr bwMode="auto">
            <a:xfrm>
              <a:off x="6619875" y="1077913"/>
              <a:ext cx="134938" cy="123825"/>
            </a:xfrm>
            <a:custGeom>
              <a:avLst/>
              <a:gdLst>
                <a:gd name="T0" fmla="*/ 9 w 36"/>
                <a:gd name="T1" fmla="*/ 0 h 33"/>
                <a:gd name="T2" fmla="*/ 36 w 36"/>
                <a:gd name="T3" fmla="*/ 32 h 33"/>
                <a:gd name="T4" fmla="*/ 28 w 36"/>
                <a:gd name="T5" fmla="*/ 23 h 33"/>
                <a:gd name="T6" fmla="*/ 0 w 36"/>
                <a:gd name="T7" fmla="*/ 2 h 33"/>
                <a:gd name="T8" fmla="*/ 9 w 36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3">
                  <a:moveTo>
                    <a:pt x="9" y="0"/>
                  </a:moveTo>
                  <a:cubicBezTo>
                    <a:pt x="28" y="2"/>
                    <a:pt x="36" y="14"/>
                    <a:pt x="36" y="32"/>
                  </a:cubicBezTo>
                  <a:cubicBezTo>
                    <a:pt x="30" y="33"/>
                    <a:pt x="30" y="28"/>
                    <a:pt x="28" y="23"/>
                  </a:cubicBezTo>
                  <a:cubicBezTo>
                    <a:pt x="24" y="10"/>
                    <a:pt x="13" y="5"/>
                    <a:pt x="0" y="2"/>
                  </a:cubicBezTo>
                  <a:cubicBezTo>
                    <a:pt x="3" y="1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AB4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07">
              <a:extLst>
                <a:ext uri="{FF2B5EF4-FFF2-40B4-BE49-F238E27FC236}">
                  <a16:creationId xmlns:a16="http://schemas.microsoft.com/office/drawing/2014/main" id="{080C6D1D-303C-74AC-7D86-5F1A7EE19359}"/>
                </a:ext>
              </a:extLst>
            </p:cNvPr>
            <p:cNvSpPr/>
            <p:nvPr/>
          </p:nvSpPr>
          <p:spPr bwMode="auto">
            <a:xfrm>
              <a:off x="6457950" y="1044575"/>
              <a:ext cx="120650" cy="47625"/>
            </a:xfrm>
            <a:custGeom>
              <a:avLst/>
              <a:gdLst>
                <a:gd name="T0" fmla="*/ 0 w 32"/>
                <a:gd name="T1" fmla="*/ 9 h 13"/>
                <a:gd name="T2" fmla="*/ 0 w 32"/>
                <a:gd name="T3" fmla="*/ 6 h 13"/>
                <a:gd name="T4" fmla="*/ 32 w 32"/>
                <a:gd name="T5" fmla="*/ 6 h 13"/>
                <a:gd name="T6" fmla="*/ 0 w 32"/>
                <a:gd name="T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3">
                  <a:moveTo>
                    <a:pt x="0" y="9"/>
                  </a:moveTo>
                  <a:cubicBezTo>
                    <a:pt x="0" y="8"/>
                    <a:pt x="0" y="7"/>
                    <a:pt x="0" y="6"/>
                  </a:cubicBezTo>
                  <a:cubicBezTo>
                    <a:pt x="10" y="4"/>
                    <a:pt x="21" y="0"/>
                    <a:pt x="32" y="6"/>
                  </a:cubicBezTo>
                  <a:cubicBezTo>
                    <a:pt x="22" y="13"/>
                    <a:pt x="10" y="8"/>
                    <a:pt x="0" y="9"/>
                  </a:cubicBezTo>
                  <a:close/>
                </a:path>
              </a:pathLst>
            </a:custGeom>
            <a:solidFill>
              <a:srgbClr val="B46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08">
              <a:extLst>
                <a:ext uri="{FF2B5EF4-FFF2-40B4-BE49-F238E27FC236}">
                  <a16:creationId xmlns:a16="http://schemas.microsoft.com/office/drawing/2014/main" id="{76D5EC2F-A4B0-A095-9D6A-D5723E5CE76B}"/>
                </a:ext>
              </a:extLst>
            </p:cNvPr>
            <p:cNvSpPr/>
            <p:nvPr/>
          </p:nvSpPr>
          <p:spPr bwMode="auto">
            <a:xfrm>
              <a:off x="2413000" y="1893888"/>
              <a:ext cx="1379538" cy="912813"/>
            </a:xfrm>
            <a:custGeom>
              <a:avLst/>
              <a:gdLst>
                <a:gd name="T0" fmla="*/ 125 w 366"/>
                <a:gd name="T1" fmla="*/ 12 h 242"/>
                <a:gd name="T2" fmla="*/ 106 w 366"/>
                <a:gd name="T3" fmla="*/ 20 h 242"/>
                <a:gd name="T4" fmla="*/ 92 w 366"/>
                <a:gd name="T5" fmla="*/ 21 h 242"/>
                <a:gd name="T6" fmla="*/ 63 w 366"/>
                <a:gd name="T7" fmla="*/ 37 h 242"/>
                <a:gd name="T8" fmla="*/ 99 w 366"/>
                <a:gd name="T9" fmla="*/ 68 h 242"/>
                <a:gd name="T10" fmla="*/ 139 w 366"/>
                <a:gd name="T11" fmla="*/ 74 h 242"/>
                <a:gd name="T12" fmla="*/ 145 w 366"/>
                <a:gd name="T13" fmla="*/ 88 h 242"/>
                <a:gd name="T14" fmla="*/ 125 w 366"/>
                <a:gd name="T15" fmla="*/ 116 h 242"/>
                <a:gd name="T16" fmla="*/ 114 w 366"/>
                <a:gd name="T17" fmla="*/ 128 h 242"/>
                <a:gd name="T18" fmla="*/ 129 w 366"/>
                <a:gd name="T19" fmla="*/ 139 h 242"/>
                <a:gd name="T20" fmla="*/ 153 w 366"/>
                <a:gd name="T21" fmla="*/ 134 h 242"/>
                <a:gd name="T22" fmla="*/ 215 w 366"/>
                <a:gd name="T23" fmla="*/ 81 h 242"/>
                <a:gd name="T24" fmla="*/ 221 w 366"/>
                <a:gd name="T25" fmla="*/ 77 h 242"/>
                <a:gd name="T26" fmla="*/ 305 w 366"/>
                <a:gd name="T27" fmla="*/ 90 h 242"/>
                <a:gd name="T28" fmla="*/ 351 w 366"/>
                <a:gd name="T29" fmla="*/ 152 h 242"/>
                <a:gd name="T30" fmla="*/ 356 w 366"/>
                <a:gd name="T31" fmla="*/ 171 h 242"/>
                <a:gd name="T32" fmla="*/ 340 w 366"/>
                <a:gd name="T33" fmla="*/ 216 h 242"/>
                <a:gd name="T34" fmla="*/ 317 w 366"/>
                <a:gd name="T35" fmla="*/ 240 h 242"/>
                <a:gd name="T36" fmla="*/ 309 w 366"/>
                <a:gd name="T37" fmla="*/ 240 h 242"/>
                <a:gd name="T38" fmla="*/ 292 w 366"/>
                <a:gd name="T39" fmla="*/ 193 h 242"/>
                <a:gd name="T40" fmla="*/ 289 w 366"/>
                <a:gd name="T41" fmla="*/ 181 h 242"/>
                <a:gd name="T42" fmla="*/ 301 w 366"/>
                <a:gd name="T43" fmla="*/ 173 h 242"/>
                <a:gd name="T44" fmla="*/ 312 w 366"/>
                <a:gd name="T45" fmla="*/ 183 h 242"/>
                <a:gd name="T46" fmla="*/ 320 w 366"/>
                <a:gd name="T47" fmla="*/ 201 h 242"/>
                <a:gd name="T48" fmla="*/ 337 w 366"/>
                <a:gd name="T49" fmla="*/ 209 h 242"/>
                <a:gd name="T50" fmla="*/ 347 w 366"/>
                <a:gd name="T51" fmla="*/ 177 h 242"/>
                <a:gd name="T52" fmla="*/ 329 w 366"/>
                <a:gd name="T53" fmla="*/ 164 h 242"/>
                <a:gd name="T54" fmla="*/ 254 w 366"/>
                <a:gd name="T55" fmla="*/ 126 h 242"/>
                <a:gd name="T56" fmla="*/ 210 w 366"/>
                <a:gd name="T57" fmla="*/ 114 h 242"/>
                <a:gd name="T58" fmla="*/ 153 w 366"/>
                <a:gd name="T59" fmla="*/ 152 h 242"/>
                <a:gd name="T60" fmla="*/ 108 w 366"/>
                <a:gd name="T61" fmla="*/ 149 h 242"/>
                <a:gd name="T62" fmla="*/ 85 w 366"/>
                <a:gd name="T63" fmla="*/ 159 h 242"/>
                <a:gd name="T64" fmla="*/ 48 w 366"/>
                <a:gd name="T65" fmla="*/ 199 h 242"/>
                <a:gd name="T66" fmla="*/ 22 w 366"/>
                <a:gd name="T67" fmla="*/ 190 h 242"/>
                <a:gd name="T68" fmla="*/ 46 w 366"/>
                <a:gd name="T69" fmla="*/ 127 h 242"/>
                <a:gd name="T70" fmla="*/ 61 w 366"/>
                <a:gd name="T71" fmla="*/ 121 h 242"/>
                <a:gd name="T72" fmla="*/ 75 w 366"/>
                <a:gd name="T73" fmla="*/ 100 h 242"/>
                <a:gd name="T74" fmla="*/ 48 w 366"/>
                <a:gd name="T75" fmla="*/ 79 h 242"/>
                <a:gd name="T76" fmla="*/ 32 w 366"/>
                <a:gd name="T77" fmla="*/ 71 h 242"/>
                <a:gd name="T78" fmla="*/ 18 w 366"/>
                <a:gd name="T79" fmla="*/ 65 h 242"/>
                <a:gd name="T80" fmla="*/ 3 w 366"/>
                <a:gd name="T81" fmla="*/ 62 h 242"/>
                <a:gd name="T82" fmla="*/ 6 w 366"/>
                <a:gd name="T83" fmla="*/ 46 h 242"/>
                <a:gd name="T84" fmla="*/ 62 w 366"/>
                <a:gd name="T85" fmla="*/ 3 h 242"/>
                <a:gd name="T86" fmla="*/ 71 w 366"/>
                <a:gd name="T87" fmla="*/ 3 h 242"/>
                <a:gd name="T88" fmla="*/ 125 w 366"/>
                <a:gd name="T89" fmla="*/ 1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6" h="241">
                  <a:moveTo>
                    <a:pt x="125" y="12"/>
                  </a:moveTo>
                  <a:cubicBezTo>
                    <a:pt x="120" y="19"/>
                    <a:pt x="113" y="20"/>
                    <a:pt x="106" y="20"/>
                  </a:cubicBezTo>
                  <a:cubicBezTo>
                    <a:pt x="101" y="20"/>
                    <a:pt x="96" y="20"/>
                    <a:pt x="92" y="21"/>
                  </a:cubicBezTo>
                  <a:cubicBezTo>
                    <a:pt x="80" y="23"/>
                    <a:pt x="65" y="24"/>
                    <a:pt x="63" y="37"/>
                  </a:cubicBezTo>
                  <a:cubicBezTo>
                    <a:pt x="61" y="53"/>
                    <a:pt x="86" y="73"/>
                    <a:pt x="99" y="68"/>
                  </a:cubicBezTo>
                  <a:cubicBezTo>
                    <a:pt x="115" y="61"/>
                    <a:pt x="126" y="72"/>
                    <a:pt x="139" y="74"/>
                  </a:cubicBezTo>
                  <a:cubicBezTo>
                    <a:pt x="145" y="75"/>
                    <a:pt x="146" y="82"/>
                    <a:pt x="145" y="88"/>
                  </a:cubicBezTo>
                  <a:cubicBezTo>
                    <a:pt x="142" y="100"/>
                    <a:pt x="137" y="110"/>
                    <a:pt x="125" y="116"/>
                  </a:cubicBezTo>
                  <a:cubicBezTo>
                    <a:pt x="120" y="119"/>
                    <a:pt x="112" y="120"/>
                    <a:pt x="114" y="128"/>
                  </a:cubicBezTo>
                  <a:cubicBezTo>
                    <a:pt x="116" y="136"/>
                    <a:pt x="123" y="138"/>
                    <a:pt x="129" y="139"/>
                  </a:cubicBezTo>
                  <a:cubicBezTo>
                    <a:pt x="138" y="141"/>
                    <a:pt x="147" y="142"/>
                    <a:pt x="153" y="134"/>
                  </a:cubicBezTo>
                  <a:cubicBezTo>
                    <a:pt x="170" y="112"/>
                    <a:pt x="200" y="105"/>
                    <a:pt x="215" y="81"/>
                  </a:cubicBezTo>
                  <a:cubicBezTo>
                    <a:pt x="216" y="79"/>
                    <a:pt x="220" y="77"/>
                    <a:pt x="221" y="77"/>
                  </a:cubicBezTo>
                  <a:cubicBezTo>
                    <a:pt x="249" y="85"/>
                    <a:pt x="279" y="70"/>
                    <a:pt x="305" y="90"/>
                  </a:cubicBezTo>
                  <a:cubicBezTo>
                    <a:pt x="326" y="107"/>
                    <a:pt x="346" y="124"/>
                    <a:pt x="351" y="152"/>
                  </a:cubicBezTo>
                  <a:cubicBezTo>
                    <a:pt x="352" y="158"/>
                    <a:pt x="354" y="165"/>
                    <a:pt x="356" y="171"/>
                  </a:cubicBezTo>
                  <a:cubicBezTo>
                    <a:pt x="366" y="195"/>
                    <a:pt x="364" y="203"/>
                    <a:pt x="340" y="216"/>
                  </a:cubicBezTo>
                  <a:cubicBezTo>
                    <a:pt x="329" y="222"/>
                    <a:pt x="321" y="229"/>
                    <a:pt x="317" y="240"/>
                  </a:cubicBezTo>
                  <a:cubicBezTo>
                    <a:pt x="314" y="242"/>
                    <a:pt x="312" y="242"/>
                    <a:pt x="309" y="240"/>
                  </a:cubicBezTo>
                  <a:cubicBezTo>
                    <a:pt x="309" y="222"/>
                    <a:pt x="312" y="203"/>
                    <a:pt x="292" y="193"/>
                  </a:cubicBezTo>
                  <a:cubicBezTo>
                    <a:pt x="287" y="190"/>
                    <a:pt x="286" y="186"/>
                    <a:pt x="289" y="181"/>
                  </a:cubicBezTo>
                  <a:cubicBezTo>
                    <a:pt x="292" y="176"/>
                    <a:pt x="295" y="171"/>
                    <a:pt x="301" y="173"/>
                  </a:cubicBezTo>
                  <a:cubicBezTo>
                    <a:pt x="306" y="175"/>
                    <a:pt x="314" y="176"/>
                    <a:pt x="312" y="183"/>
                  </a:cubicBezTo>
                  <a:cubicBezTo>
                    <a:pt x="310" y="192"/>
                    <a:pt x="314" y="197"/>
                    <a:pt x="320" y="201"/>
                  </a:cubicBezTo>
                  <a:cubicBezTo>
                    <a:pt x="325" y="205"/>
                    <a:pt x="329" y="216"/>
                    <a:pt x="337" y="209"/>
                  </a:cubicBezTo>
                  <a:cubicBezTo>
                    <a:pt x="347" y="201"/>
                    <a:pt x="351" y="189"/>
                    <a:pt x="347" y="177"/>
                  </a:cubicBezTo>
                  <a:cubicBezTo>
                    <a:pt x="344" y="168"/>
                    <a:pt x="339" y="165"/>
                    <a:pt x="329" y="164"/>
                  </a:cubicBezTo>
                  <a:cubicBezTo>
                    <a:pt x="298" y="164"/>
                    <a:pt x="272" y="154"/>
                    <a:pt x="254" y="126"/>
                  </a:cubicBezTo>
                  <a:cubicBezTo>
                    <a:pt x="240" y="103"/>
                    <a:pt x="234" y="102"/>
                    <a:pt x="210" y="114"/>
                  </a:cubicBezTo>
                  <a:cubicBezTo>
                    <a:pt x="189" y="124"/>
                    <a:pt x="174" y="142"/>
                    <a:pt x="153" y="152"/>
                  </a:cubicBezTo>
                  <a:cubicBezTo>
                    <a:pt x="137" y="162"/>
                    <a:pt x="123" y="164"/>
                    <a:pt x="108" y="149"/>
                  </a:cubicBezTo>
                  <a:cubicBezTo>
                    <a:pt x="97" y="140"/>
                    <a:pt x="88" y="144"/>
                    <a:pt x="85" y="159"/>
                  </a:cubicBezTo>
                  <a:cubicBezTo>
                    <a:pt x="82" y="181"/>
                    <a:pt x="66" y="191"/>
                    <a:pt x="48" y="199"/>
                  </a:cubicBezTo>
                  <a:cubicBezTo>
                    <a:pt x="37" y="203"/>
                    <a:pt x="29" y="200"/>
                    <a:pt x="22" y="190"/>
                  </a:cubicBezTo>
                  <a:cubicBezTo>
                    <a:pt x="1" y="159"/>
                    <a:pt x="9" y="140"/>
                    <a:pt x="46" y="127"/>
                  </a:cubicBezTo>
                  <a:cubicBezTo>
                    <a:pt x="51" y="126"/>
                    <a:pt x="56" y="123"/>
                    <a:pt x="61" y="121"/>
                  </a:cubicBezTo>
                  <a:cubicBezTo>
                    <a:pt x="69" y="116"/>
                    <a:pt x="80" y="112"/>
                    <a:pt x="75" y="100"/>
                  </a:cubicBezTo>
                  <a:cubicBezTo>
                    <a:pt x="70" y="90"/>
                    <a:pt x="64" y="76"/>
                    <a:pt x="48" y="79"/>
                  </a:cubicBezTo>
                  <a:cubicBezTo>
                    <a:pt x="40" y="81"/>
                    <a:pt x="36" y="77"/>
                    <a:pt x="32" y="71"/>
                  </a:cubicBezTo>
                  <a:cubicBezTo>
                    <a:pt x="29" y="65"/>
                    <a:pt x="27" y="58"/>
                    <a:pt x="18" y="65"/>
                  </a:cubicBezTo>
                  <a:cubicBezTo>
                    <a:pt x="12" y="70"/>
                    <a:pt x="7" y="69"/>
                    <a:pt x="3" y="62"/>
                  </a:cubicBezTo>
                  <a:cubicBezTo>
                    <a:pt x="0" y="57"/>
                    <a:pt x="1" y="50"/>
                    <a:pt x="6" y="46"/>
                  </a:cubicBezTo>
                  <a:cubicBezTo>
                    <a:pt x="25" y="33"/>
                    <a:pt x="48" y="23"/>
                    <a:pt x="62" y="3"/>
                  </a:cubicBezTo>
                  <a:cubicBezTo>
                    <a:pt x="64" y="0"/>
                    <a:pt x="67" y="2"/>
                    <a:pt x="71" y="3"/>
                  </a:cubicBezTo>
                  <a:cubicBezTo>
                    <a:pt x="89" y="6"/>
                    <a:pt x="107" y="9"/>
                    <a:pt x="125" y="12"/>
                  </a:cubicBezTo>
                  <a:close/>
                </a:path>
              </a:pathLst>
            </a:custGeom>
            <a:solidFill>
              <a:srgbClr val="DC8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09">
              <a:extLst>
                <a:ext uri="{FF2B5EF4-FFF2-40B4-BE49-F238E27FC236}">
                  <a16:creationId xmlns:a16="http://schemas.microsoft.com/office/drawing/2014/main" id="{448FDDCE-0200-7B08-6E36-D06D0E387126}"/>
                </a:ext>
              </a:extLst>
            </p:cNvPr>
            <p:cNvSpPr/>
            <p:nvPr/>
          </p:nvSpPr>
          <p:spPr bwMode="auto">
            <a:xfrm>
              <a:off x="2046288" y="1368425"/>
              <a:ext cx="1652588" cy="569913"/>
            </a:xfrm>
            <a:custGeom>
              <a:avLst/>
              <a:gdLst>
                <a:gd name="T0" fmla="*/ 3 w 438"/>
                <a:gd name="T1" fmla="*/ 59 h 151"/>
                <a:gd name="T2" fmla="*/ 10 w 438"/>
                <a:gd name="T3" fmla="*/ 51 h 151"/>
                <a:gd name="T4" fmla="*/ 51 w 438"/>
                <a:gd name="T5" fmla="*/ 47 h 151"/>
                <a:gd name="T6" fmla="*/ 79 w 438"/>
                <a:gd name="T7" fmla="*/ 53 h 151"/>
                <a:gd name="T8" fmla="*/ 97 w 438"/>
                <a:gd name="T9" fmla="*/ 60 h 151"/>
                <a:gd name="T10" fmla="*/ 144 w 438"/>
                <a:gd name="T11" fmla="*/ 97 h 151"/>
                <a:gd name="T12" fmla="*/ 159 w 438"/>
                <a:gd name="T13" fmla="*/ 111 h 151"/>
                <a:gd name="T14" fmla="*/ 181 w 438"/>
                <a:gd name="T15" fmla="*/ 95 h 151"/>
                <a:gd name="T16" fmla="*/ 194 w 438"/>
                <a:gd name="T17" fmla="*/ 79 h 151"/>
                <a:gd name="T18" fmla="*/ 205 w 438"/>
                <a:gd name="T19" fmla="*/ 72 h 151"/>
                <a:gd name="T20" fmla="*/ 210 w 438"/>
                <a:gd name="T21" fmla="*/ 82 h 151"/>
                <a:gd name="T22" fmla="*/ 236 w 438"/>
                <a:gd name="T23" fmla="*/ 95 h 151"/>
                <a:gd name="T24" fmla="*/ 297 w 438"/>
                <a:gd name="T25" fmla="*/ 76 h 151"/>
                <a:gd name="T26" fmla="*/ 308 w 438"/>
                <a:gd name="T27" fmla="*/ 71 h 151"/>
                <a:gd name="T28" fmla="*/ 298 w 438"/>
                <a:gd name="T29" fmla="*/ 60 h 151"/>
                <a:gd name="T30" fmla="*/ 284 w 438"/>
                <a:gd name="T31" fmla="*/ 45 h 151"/>
                <a:gd name="T32" fmla="*/ 300 w 438"/>
                <a:gd name="T33" fmla="*/ 35 h 151"/>
                <a:gd name="T34" fmla="*/ 357 w 438"/>
                <a:gd name="T35" fmla="*/ 11 h 151"/>
                <a:gd name="T36" fmla="*/ 372 w 438"/>
                <a:gd name="T37" fmla="*/ 8 h 151"/>
                <a:gd name="T38" fmla="*/ 409 w 438"/>
                <a:gd name="T39" fmla="*/ 7 h 151"/>
                <a:gd name="T40" fmla="*/ 432 w 438"/>
                <a:gd name="T41" fmla="*/ 19 h 151"/>
                <a:gd name="T42" fmla="*/ 438 w 438"/>
                <a:gd name="T43" fmla="*/ 31 h 151"/>
                <a:gd name="T44" fmla="*/ 429 w 438"/>
                <a:gd name="T45" fmla="*/ 34 h 151"/>
                <a:gd name="T46" fmla="*/ 378 w 438"/>
                <a:gd name="T47" fmla="*/ 26 h 151"/>
                <a:gd name="T48" fmla="*/ 359 w 438"/>
                <a:gd name="T49" fmla="*/ 22 h 151"/>
                <a:gd name="T50" fmla="*/ 333 w 438"/>
                <a:gd name="T51" fmla="*/ 43 h 151"/>
                <a:gd name="T52" fmla="*/ 329 w 438"/>
                <a:gd name="T53" fmla="*/ 55 h 151"/>
                <a:gd name="T54" fmla="*/ 326 w 438"/>
                <a:gd name="T55" fmla="*/ 114 h 151"/>
                <a:gd name="T56" fmla="*/ 317 w 438"/>
                <a:gd name="T57" fmla="*/ 123 h 151"/>
                <a:gd name="T58" fmla="*/ 270 w 438"/>
                <a:gd name="T59" fmla="*/ 122 h 151"/>
                <a:gd name="T60" fmla="*/ 243 w 438"/>
                <a:gd name="T61" fmla="*/ 131 h 151"/>
                <a:gd name="T62" fmla="*/ 219 w 438"/>
                <a:gd name="T63" fmla="*/ 137 h 151"/>
                <a:gd name="T64" fmla="*/ 204 w 438"/>
                <a:gd name="T65" fmla="*/ 134 h 151"/>
                <a:gd name="T66" fmla="*/ 155 w 438"/>
                <a:gd name="T67" fmla="*/ 127 h 151"/>
                <a:gd name="T68" fmla="*/ 137 w 438"/>
                <a:gd name="T69" fmla="*/ 135 h 151"/>
                <a:gd name="T70" fmla="*/ 108 w 438"/>
                <a:gd name="T71" fmla="*/ 142 h 151"/>
                <a:gd name="T72" fmla="*/ 76 w 438"/>
                <a:gd name="T73" fmla="*/ 106 h 151"/>
                <a:gd name="T74" fmla="*/ 55 w 438"/>
                <a:gd name="T75" fmla="*/ 87 h 151"/>
                <a:gd name="T76" fmla="*/ 2 w 438"/>
                <a:gd name="T77" fmla="*/ 68 h 151"/>
                <a:gd name="T78" fmla="*/ 3 w 438"/>
                <a:gd name="T79" fmla="*/ 5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8" h="151">
                  <a:moveTo>
                    <a:pt x="3" y="59"/>
                  </a:moveTo>
                  <a:cubicBezTo>
                    <a:pt x="5" y="56"/>
                    <a:pt x="8" y="54"/>
                    <a:pt x="10" y="51"/>
                  </a:cubicBezTo>
                  <a:cubicBezTo>
                    <a:pt x="24" y="52"/>
                    <a:pt x="38" y="53"/>
                    <a:pt x="51" y="47"/>
                  </a:cubicBezTo>
                  <a:cubicBezTo>
                    <a:pt x="62" y="42"/>
                    <a:pt x="70" y="48"/>
                    <a:pt x="79" y="53"/>
                  </a:cubicBezTo>
                  <a:cubicBezTo>
                    <a:pt x="85" y="56"/>
                    <a:pt x="89" y="61"/>
                    <a:pt x="97" y="60"/>
                  </a:cubicBezTo>
                  <a:cubicBezTo>
                    <a:pt x="127" y="58"/>
                    <a:pt x="139" y="67"/>
                    <a:pt x="144" y="97"/>
                  </a:cubicBezTo>
                  <a:cubicBezTo>
                    <a:pt x="145" y="106"/>
                    <a:pt x="146" y="114"/>
                    <a:pt x="159" y="111"/>
                  </a:cubicBezTo>
                  <a:cubicBezTo>
                    <a:pt x="165" y="105"/>
                    <a:pt x="167" y="93"/>
                    <a:pt x="181" y="95"/>
                  </a:cubicBezTo>
                  <a:cubicBezTo>
                    <a:pt x="189" y="95"/>
                    <a:pt x="191" y="85"/>
                    <a:pt x="194" y="79"/>
                  </a:cubicBezTo>
                  <a:cubicBezTo>
                    <a:pt x="197" y="75"/>
                    <a:pt x="200" y="71"/>
                    <a:pt x="205" y="72"/>
                  </a:cubicBezTo>
                  <a:cubicBezTo>
                    <a:pt x="210" y="73"/>
                    <a:pt x="210" y="78"/>
                    <a:pt x="210" y="82"/>
                  </a:cubicBezTo>
                  <a:cubicBezTo>
                    <a:pt x="214" y="104"/>
                    <a:pt x="218" y="107"/>
                    <a:pt x="236" y="95"/>
                  </a:cubicBezTo>
                  <a:cubicBezTo>
                    <a:pt x="255" y="81"/>
                    <a:pt x="278" y="86"/>
                    <a:pt x="297" y="76"/>
                  </a:cubicBezTo>
                  <a:cubicBezTo>
                    <a:pt x="301" y="74"/>
                    <a:pt x="308" y="77"/>
                    <a:pt x="308" y="71"/>
                  </a:cubicBezTo>
                  <a:cubicBezTo>
                    <a:pt x="308" y="65"/>
                    <a:pt x="303" y="60"/>
                    <a:pt x="298" y="60"/>
                  </a:cubicBezTo>
                  <a:cubicBezTo>
                    <a:pt x="285" y="61"/>
                    <a:pt x="284" y="53"/>
                    <a:pt x="284" y="45"/>
                  </a:cubicBezTo>
                  <a:cubicBezTo>
                    <a:pt x="283" y="34"/>
                    <a:pt x="293" y="37"/>
                    <a:pt x="300" y="35"/>
                  </a:cubicBezTo>
                  <a:cubicBezTo>
                    <a:pt x="320" y="30"/>
                    <a:pt x="342" y="29"/>
                    <a:pt x="357" y="11"/>
                  </a:cubicBezTo>
                  <a:cubicBezTo>
                    <a:pt x="361" y="7"/>
                    <a:pt x="368" y="5"/>
                    <a:pt x="372" y="8"/>
                  </a:cubicBezTo>
                  <a:cubicBezTo>
                    <a:pt x="385" y="19"/>
                    <a:pt x="396" y="16"/>
                    <a:pt x="409" y="7"/>
                  </a:cubicBezTo>
                  <a:cubicBezTo>
                    <a:pt x="421" y="0"/>
                    <a:pt x="430" y="2"/>
                    <a:pt x="432" y="19"/>
                  </a:cubicBezTo>
                  <a:cubicBezTo>
                    <a:pt x="433" y="23"/>
                    <a:pt x="436" y="27"/>
                    <a:pt x="438" y="31"/>
                  </a:cubicBezTo>
                  <a:cubicBezTo>
                    <a:pt x="435" y="32"/>
                    <a:pt x="432" y="34"/>
                    <a:pt x="429" y="34"/>
                  </a:cubicBezTo>
                  <a:cubicBezTo>
                    <a:pt x="411" y="38"/>
                    <a:pt x="391" y="54"/>
                    <a:pt x="378" y="26"/>
                  </a:cubicBezTo>
                  <a:cubicBezTo>
                    <a:pt x="375" y="19"/>
                    <a:pt x="366" y="17"/>
                    <a:pt x="359" y="22"/>
                  </a:cubicBezTo>
                  <a:cubicBezTo>
                    <a:pt x="350" y="28"/>
                    <a:pt x="341" y="36"/>
                    <a:pt x="333" y="43"/>
                  </a:cubicBezTo>
                  <a:cubicBezTo>
                    <a:pt x="329" y="46"/>
                    <a:pt x="324" y="50"/>
                    <a:pt x="329" y="55"/>
                  </a:cubicBezTo>
                  <a:cubicBezTo>
                    <a:pt x="346" y="75"/>
                    <a:pt x="324" y="94"/>
                    <a:pt x="326" y="114"/>
                  </a:cubicBezTo>
                  <a:cubicBezTo>
                    <a:pt x="326" y="118"/>
                    <a:pt x="322" y="123"/>
                    <a:pt x="317" y="123"/>
                  </a:cubicBezTo>
                  <a:cubicBezTo>
                    <a:pt x="301" y="122"/>
                    <a:pt x="285" y="128"/>
                    <a:pt x="270" y="122"/>
                  </a:cubicBezTo>
                  <a:cubicBezTo>
                    <a:pt x="257" y="118"/>
                    <a:pt x="249" y="121"/>
                    <a:pt x="243" y="131"/>
                  </a:cubicBezTo>
                  <a:cubicBezTo>
                    <a:pt x="237" y="140"/>
                    <a:pt x="230" y="146"/>
                    <a:pt x="219" y="137"/>
                  </a:cubicBezTo>
                  <a:cubicBezTo>
                    <a:pt x="216" y="134"/>
                    <a:pt x="209" y="134"/>
                    <a:pt x="204" y="134"/>
                  </a:cubicBezTo>
                  <a:cubicBezTo>
                    <a:pt x="187" y="134"/>
                    <a:pt x="170" y="140"/>
                    <a:pt x="155" y="127"/>
                  </a:cubicBezTo>
                  <a:cubicBezTo>
                    <a:pt x="147" y="121"/>
                    <a:pt x="140" y="126"/>
                    <a:pt x="137" y="135"/>
                  </a:cubicBezTo>
                  <a:cubicBezTo>
                    <a:pt x="130" y="151"/>
                    <a:pt x="120" y="149"/>
                    <a:pt x="108" y="142"/>
                  </a:cubicBezTo>
                  <a:cubicBezTo>
                    <a:pt x="93" y="133"/>
                    <a:pt x="77" y="128"/>
                    <a:pt x="76" y="106"/>
                  </a:cubicBezTo>
                  <a:cubicBezTo>
                    <a:pt x="76" y="96"/>
                    <a:pt x="62" y="90"/>
                    <a:pt x="55" y="87"/>
                  </a:cubicBezTo>
                  <a:cubicBezTo>
                    <a:pt x="37" y="81"/>
                    <a:pt x="24" y="63"/>
                    <a:pt x="2" y="68"/>
                  </a:cubicBezTo>
                  <a:cubicBezTo>
                    <a:pt x="0" y="64"/>
                    <a:pt x="0" y="61"/>
                    <a:pt x="3" y="59"/>
                  </a:cubicBezTo>
                  <a:close/>
                </a:path>
              </a:pathLst>
            </a:custGeom>
            <a:solidFill>
              <a:srgbClr val="C4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10">
              <a:extLst>
                <a:ext uri="{FF2B5EF4-FFF2-40B4-BE49-F238E27FC236}">
                  <a16:creationId xmlns:a16="http://schemas.microsoft.com/office/drawing/2014/main" id="{8109C96B-091D-EDBB-40A2-E185244C661D}"/>
                </a:ext>
              </a:extLst>
            </p:cNvPr>
            <p:cNvSpPr/>
            <p:nvPr/>
          </p:nvSpPr>
          <p:spPr bwMode="auto">
            <a:xfrm>
              <a:off x="3698875" y="1122363"/>
              <a:ext cx="722313" cy="541338"/>
            </a:xfrm>
            <a:custGeom>
              <a:avLst/>
              <a:gdLst>
                <a:gd name="T0" fmla="*/ 57 w 192"/>
                <a:gd name="T1" fmla="*/ 0 h 143"/>
                <a:gd name="T2" fmla="*/ 80 w 192"/>
                <a:gd name="T3" fmla="*/ 13 h 143"/>
                <a:gd name="T4" fmla="*/ 88 w 192"/>
                <a:gd name="T5" fmla="*/ 18 h 143"/>
                <a:gd name="T6" fmla="*/ 164 w 192"/>
                <a:gd name="T7" fmla="*/ 13 h 143"/>
                <a:gd name="T8" fmla="*/ 189 w 192"/>
                <a:gd name="T9" fmla="*/ 20 h 143"/>
                <a:gd name="T10" fmla="*/ 186 w 192"/>
                <a:gd name="T11" fmla="*/ 47 h 143"/>
                <a:gd name="T12" fmla="*/ 121 w 192"/>
                <a:gd name="T13" fmla="*/ 91 h 143"/>
                <a:gd name="T14" fmla="*/ 104 w 192"/>
                <a:gd name="T15" fmla="*/ 108 h 143"/>
                <a:gd name="T16" fmla="*/ 79 w 192"/>
                <a:gd name="T17" fmla="*/ 112 h 143"/>
                <a:gd name="T18" fmla="*/ 44 w 192"/>
                <a:gd name="T19" fmla="*/ 127 h 143"/>
                <a:gd name="T20" fmla="*/ 27 w 192"/>
                <a:gd name="T21" fmla="*/ 125 h 143"/>
                <a:gd name="T22" fmla="*/ 0 w 192"/>
                <a:gd name="T23" fmla="*/ 96 h 143"/>
                <a:gd name="T24" fmla="*/ 12 w 192"/>
                <a:gd name="T25" fmla="*/ 86 h 143"/>
                <a:gd name="T26" fmla="*/ 20 w 192"/>
                <a:gd name="T27" fmla="*/ 79 h 143"/>
                <a:gd name="T28" fmla="*/ 26 w 192"/>
                <a:gd name="T29" fmla="*/ 89 h 143"/>
                <a:gd name="T30" fmla="*/ 25 w 192"/>
                <a:gd name="T31" fmla="*/ 99 h 143"/>
                <a:gd name="T32" fmla="*/ 38 w 192"/>
                <a:gd name="T33" fmla="*/ 117 h 143"/>
                <a:gd name="T34" fmla="*/ 49 w 192"/>
                <a:gd name="T35" fmla="*/ 108 h 143"/>
                <a:gd name="T36" fmla="*/ 76 w 192"/>
                <a:gd name="T37" fmla="*/ 40 h 143"/>
                <a:gd name="T38" fmla="*/ 66 w 192"/>
                <a:gd name="T39" fmla="*/ 29 h 143"/>
                <a:gd name="T40" fmla="*/ 51 w 192"/>
                <a:gd name="T41" fmla="*/ 21 h 143"/>
                <a:gd name="T42" fmla="*/ 39 w 192"/>
                <a:gd name="T43" fmla="*/ 10 h 143"/>
                <a:gd name="T44" fmla="*/ 57 w 192"/>
                <a:gd name="T4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2" h="143">
                  <a:moveTo>
                    <a:pt x="57" y="0"/>
                  </a:moveTo>
                  <a:cubicBezTo>
                    <a:pt x="65" y="3"/>
                    <a:pt x="74" y="6"/>
                    <a:pt x="80" y="13"/>
                  </a:cubicBezTo>
                  <a:cubicBezTo>
                    <a:pt x="81" y="16"/>
                    <a:pt x="86" y="18"/>
                    <a:pt x="88" y="18"/>
                  </a:cubicBezTo>
                  <a:cubicBezTo>
                    <a:pt x="113" y="13"/>
                    <a:pt x="139" y="21"/>
                    <a:pt x="164" y="13"/>
                  </a:cubicBezTo>
                  <a:cubicBezTo>
                    <a:pt x="175" y="8"/>
                    <a:pt x="186" y="13"/>
                    <a:pt x="189" y="20"/>
                  </a:cubicBezTo>
                  <a:cubicBezTo>
                    <a:pt x="192" y="26"/>
                    <a:pt x="191" y="36"/>
                    <a:pt x="186" y="47"/>
                  </a:cubicBezTo>
                  <a:cubicBezTo>
                    <a:pt x="172" y="76"/>
                    <a:pt x="145" y="79"/>
                    <a:pt x="121" y="91"/>
                  </a:cubicBezTo>
                  <a:cubicBezTo>
                    <a:pt x="113" y="95"/>
                    <a:pt x="108" y="100"/>
                    <a:pt x="104" y="108"/>
                  </a:cubicBezTo>
                  <a:cubicBezTo>
                    <a:pt x="96" y="113"/>
                    <a:pt x="88" y="113"/>
                    <a:pt x="79" y="112"/>
                  </a:cubicBezTo>
                  <a:cubicBezTo>
                    <a:pt x="65" y="112"/>
                    <a:pt x="53" y="115"/>
                    <a:pt x="44" y="127"/>
                  </a:cubicBezTo>
                  <a:cubicBezTo>
                    <a:pt x="38" y="135"/>
                    <a:pt x="32" y="143"/>
                    <a:pt x="27" y="125"/>
                  </a:cubicBezTo>
                  <a:cubicBezTo>
                    <a:pt x="23" y="112"/>
                    <a:pt x="10" y="105"/>
                    <a:pt x="0" y="96"/>
                  </a:cubicBezTo>
                  <a:cubicBezTo>
                    <a:pt x="7" y="96"/>
                    <a:pt x="11" y="93"/>
                    <a:pt x="12" y="86"/>
                  </a:cubicBezTo>
                  <a:cubicBezTo>
                    <a:pt x="13" y="82"/>
                    <a:pt x="15" y="77"/>
                    <a:pt x="20" y="79"/>
                  </a:cubicBezTo>
                  <a:cubicBezTo>
                    <a:pt x="24" y="81"/>
                    <a:pt x="27" y="84"/>
                    <a:pt x="26" y="89"/>
                  </a:cubicBezTo>
                  <a:cubicBezTo>
                    <a:pt x="25" y="92"/>
                    <a:pt x="24" y="95"/>
                    <a:pt x="25" y="99"/>
                  </a:cubicBezTo>
                  <a:cubicBezTo>
                    <a:pt x="26" y="107"/>
                    <a:pt x="32" y="113"/>
                    <a:pt x="38" y="117"/>
                  </a:cubicBezTo>
                  <a:cubicBezTo>
                    <a:pt x="43" y="120"/>
                    <a:pt x="45" y="111"/>
                    <a:pt x="49" y="108"/>
                  </a:cubicBezTo>
                  <a:cubicBezTo>
                    <a:pt x="71" y="90"/>
                    <a:pt x="71" y="64"/>
                    <a:pt x="76" y="40"/>
                  </a:cubicBezTo>
                  <a:cubicBezTo>
                    <a:pt x="77" y="33"/>
                    <a:pt x="74" y="28"/>
                    <a:pt x="66" y="29"/>
                  </a:cubicBezTo>
                  <a:cubicBezTo>
                    <a:pt x="60" y="29"/>
                    <a:pt x="55" y="26"/>
                    <a:pt x="51" y="21"/>
                  </a:cubicBezTo>
                  <a:cubicBezTo>
                    <a:pt x="47" y="17"/>
                    <a:pt x="38" y="17"/>
                    <a:pt x="39" y="10"/>
                  </a:cubicBezTo>
                  <a:cubicBezTo>
                    <a:pt x="41" y="1"/>
                    <a:pt x="49" y="0"/>
                    <a:pt x="57" y="0"/>
                  </a:cubicBezTo>
                  <a:close/>
                </a:path>
              </a:pathLst>
            </a:custGeom>
            <a:solidFill>
              <a:srgbClr val="C54C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11">
              <a:extLst>
                <a:ext uri="{FF2B5EF4-FFF2-40B4-BE49-F238E27FC236}">
                  <a16:creationId xmlns:a16="http://schemas.microsoft.com/office/drawing/2014/main" id="{DF503969-DCCA-9DCB-3721-7DA79B499D05}"/>
                </a:ext>
              </a:extLst>
            </p:cNvPr>
            <p:cNvSpPr/>
            <p:nvPr/>
          </p:nvSpPr>
          <p:spPr bwMode="auto">
            <a:xfrm>
              <a:off x="1828800" y="1414463"/>
              <a:ext cx="214313" cy="327025"/>
            </a:xfrm>
            <a:custGeom>
              <a:avLst/>
              <a:gdLst>
                <a:gd name="T0" fmla="*/ 8 w 57"/>
                <a:gd name="T1" fmla="*/ 43 h 87"/>
                <a:gd name="T2" fmla="*/ 9 w 57"/>
                <a:gd name="T3" fmla="*/ 32 h 87"/>
                <a:gd name="T4" fmla="*/ 28 w 57"/>
                <a:gd name="T5" fmla="*/ 5 h 87"/>
                <a:gd name="T6" fmla="*/ 52 w 57"/>
                <a:gd name="T7" fmla="*/ 19 h 87"/>
                <a:gd name="T8" fmla="*/ 51 w 57"/>
                <a:gd name="T9" fmla="*/ 40 h 87"/>
                <a:gd name="T10" fmla="*/ 42 w 57"/>
                <a:gd name="T11" fmla="*/ 58 h 87"/>
                <a:gd name="T12" fmla="*/ 38 w 57"/>
                <a:gd name="T13" fmla="*/ 63 h 87"/>
                <a:gd name="T14" fmla="*/ 25 w 57"/>
                <a:gd name="T15" fmla="*/ 87 h 87"/>
                <a:gd name="T16" fmla="*/ 8 w 57"/>
                <a:gd name="T17" fmla="*/ 87 h 87"/>
                <a:gd name="T18" fmla="*/ 8 w 57"/>
                <a:gd name="T19" fmla="*/ 83 h 87"/>
                <a:gd name="T20" fmla="*/ 17 w 57"/>
                <a:gd name="T21" fmla="*/ 81 h 87"/>
                <a:gd name="T22" fmla="*/ 8 w 57"/>
                <a:gd name="T23" fmla="*/ 4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" h="87">
                  <a:moveTo>
                    <a:pt x="8" y="43"/>
                  </a:moveTo>
                  <a:cubicBezTo>
                    <a:pt x="8" y="39"/>
                    <a:pt x="8" y="36"/>
                    <a:pt x="9" y="32"/>
                  </a:cubicBezTo>
                  <a:cubicBezTo>
                    <a:pt x="20" y="26"/>
                    <a:pt x="14" y="10"/>
                    <a:pt x="28" y="5"/>
                  </a:cubicBezTo>
                  <a:cubicBezTo>
                    <a:pt x="41" y="0"/>
                    <a:pt x="49" y="3"/>
                    <a:pt x="52" y="19"/>
                  </a:cubicBezTo>
                  <a:cubicBezTo>
                    <a:pt x="48" y="26"/>
                    <a:pt x="49" y="34"/>
                    <a:pt x="51" y="40"/>
                  </a:cubicBezTo>
                  <a:cubicBezTo>
                    <a:pt x="55" y="51"/>
                    <a:pt x="57" y="58"/>
                    <a:pt x="42" y="58"/>
                  </a:cubicBezTo>
                  <a:cubicBezTo>
                    <a:pt x="39" y="58"/>
                    <a:pt x="37" y="61"/>
                    <a:pt x="38" y="63"/>
                  </a:cubicBezTo>
                  <a:cubicBezTo>
                    <a:pt x="51" y="81"/>
                    <a:pt x="31" y="80"/>
                    <a:pt x="25" y="87"/>
                  </a:cubicBezTo>
                  <a:cubicBezTo>
                    <a:pt x="19" y="87"/>
                    <a:pt x="14" y="87"/>
                    <a:pt x="8" y="87"/>
                  </a:cubicBezTo>
                  <a:cubicBezTo>
                    <a:pt x="8" y="86"/>
                    <a:pt x="8" y="85"/>
                    <a:pt x="8" y="83"/>
                  </a:cubicBezTo>
                  <a:cubicBezTo>
                    <a:pt x="11" y="82"/>
                    <a:pt x="18" y="82"/>
                    <a:pt x="17" y="81"/>
                  </a:cubicBezTo>
                  <a:cubicBezTo>
                    <a:pt x="0" y="71"/>
                    <a:pt x="15" y="55"/>
                    <a:pt x="8" y="43"/>
                  </a:cubicBezTo>
                  <a:close/>
                </a:path>
              </a:pathLst>
            </a:custGeom>
            <a:solidFill>
              <a:srgbClr val="C12E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12">
              <a:extLst>
                <a:ext uri="{FF2B5EF4-FFF2-40B4-BE49-F238E27FC236}">
                  <a16:creationId xmlns:a16="http://schemas.microsoft.com/office/drawing/2014/main" id="{0DEF9BFD-2B16-D2C5-06A2-DF1EEF89816E}"/>
                </a:ext>
              </a:extLst>
            </p:cNvPr>
            <p:cNvSpPr/>
            <p:nvPr/>
          </p:nvSpPr>
          <p:spPr bwMode="auto">
            <a:xfrm>
              <a:off x="1881188" y="1485900"/>
              <a:ext cx="177800" cy="263525"/>
            </a:xfrm>
            <a:custGeom>
              <a:avLst/>
              <a:gdLst>
                <a:gd name="T0" fmla="*/ 11 w 47"/>
                <a:gd name="T1" fmla="*/ 68 h 70"/>
                <a:gd name="T2" fmla="*/ 20 w 47"/>
                <a:gd name="T3" fmla="*/ 60 h 70"/>
                <a:gd name="T4" fmla="*/ 23 w 47"/>
                <a:gd name="T5" fmla="*/ 52 h 70"/>
                <a:gd name="T6" fmla="*/ 38 w 47"/>
                <a:gd name="T7" fmla="*/ 34 h 70"/>
                <a:gd name="T8" fmla="*/ 38 w 47"/>
                <a:gd name="T9" fmla="*/ 0 h 70"/>
                <a:gd name="T10" fmla="*/ 43 w 47"/>
                <a:gd name="T11" fmla="*/ 9 h 70"/>
                <a:gd name="T12" fmla="*/ 47 w 47"/>
                <a:gd name="T13" fmla="*/ 28 h 70"/>
                <a:gd name="T14" fmla="*/ 46 w 47"/>
                <a:gd name="T15" fmla="*/ 37 h 70"/>
                <a:gd name="T16" fmla="*/ 11 w 47"/>
                <a:gd name="T17" fmla="*/ 6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70">
                  <a:moveTo>
                    <a:pt x="11" y="68"/>
                  </a:moveTo>
                  <a:cubicBezTo>
                    <a:pt x="11" y="62"/>
                    <a:pt x="15" y="61"/>
                    <a:pt x="20" y="60"/>
                  </a:cubicBezTo>
                  <a:cubicBezTo>
                    <a:pt x="25" y="59"/>
                    <a:pt x="27" y="56"/>
                    <a:pt x="23" y="52"/>
                  </a:cubicBezTo>
                  <a:cubicBezTo>
                    <a:pt x="0" y="25"/>
                    <a:pt x="27" y="36"/>
                    <a:pt x="38" y="34"/>
                  </a:cubicBezTo>
                  <a:cubicBezTo>
                    <a:pt x="33" y="22"/>
                    <a:pt x="23" y="11"/>
                    <a:pt x="38" y="0"/>
                  </a:cubicBezTo>
                  <a:cubicBezTo>
                    <a:pt x="38" y="4"/>
                    <a:pt x="39" y="7"/>
                    <a:pt x="43" y="9"/>
                  </a:cubicBezTo>
                  <a:cubicBezTo>
                    <a:pt x="41" y="16"/>
                    <a:pt x="42" y="22"/>
                    <a:pt x="47" y="28"/>
                  </a:cubicBezTo>
                  <a:cubicBezTo>
                    <a:pt x="47" y="31"/>
                    <a:pt x="47" y="34"/>
                    <a:pt x="46" y="37"/>
                  </a:cubicBezTo>
                  <a:cubicBezTo>
                    <a:pt x="37" y="50"/>
                    <a:pt x="33" y="70"/>
                    <a:pt x="11" y="68"/>
                  </a:cubicBezTo>
                  <a:close/>
                </a:path>
              </a:pathLst>
            </a:custGeom>
            <a:solidFill>
              <a:srgbClr val="A91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13">
              <a:extLst>
                <a:ext uri="{FF2B5EF4-FFF2-40B4-BE49-F238E27FC236}">
                  <a16:creationId xmlns:a16="http://schemas.microsoft.com/office/drawing/2014/main" id="{5717D3E9-881A-77B4-4199-57446B6359B3}"/>
                </a:ext>
              </a:extLst>
            </p:cNvPr>
            <p:cNvSpPr/>
            <p:nvPr/>
          </p:nvSpPr>
          <p:spPr bwMode="auto">
            <a:xfrm>
              <a:off x="2058988" y="1187450"/>
              <a:ext cx="915988" cy="633413"/>
            </a:xfrm>
            <a:custGeom>
              <a:avLst/>
              <a:gdLst>
                <a:gd name="T0" fmla="*/ 156 w 243"/>
                <a:gd name="T1" fmla="*/ 159 h 168"/>
                <a:gd name="T2" fmla="*/ 142 w 243"/>
                <a:gd name="T3" fmla="*/ 166 h 168"/>
                <a:gd name="T4" fmla="*/ 136 w 243"/>
                <a:gd name="T5" fmla="*/ 153 h 168"/>
                <a:gd name="T6" fmla="*/ 123 w 243"/>
                <a:gd name="T7" fmla="*/ 117 h 168"/>
                <a:gd name="T8" fmla="*/ 99 w 243"/>
                <a:gd name="T9" fmla="*/ 113 h 168"/>
                <a:gd name="T10" fmla="*/ 79 w 243"/>
                <a:gd name="T11" fmla="*/ 110 h 168"/>
                <a:gd name="T12" fmla="*/ 42 w 243"/>
                <a:gd name="T13" fmla="*/ 102 h 168"/>
                <a:gd name="T14" fmla="*/ 7 w 243"/>
                <a:gd name="T15" fmla="*/ 99 h 168"/>
                <a:gd name="T16" fmla="*/ 0 w 243"/>
                <a:gd name="T17" fmla="*/ 60 h 168"/>
                <a:gd name="T18" fmla="*/ 26 w 243"/>
                <a:gd name="T19" fmla="*/ 64 h 168"/>
                <a:gd name="T20" fmla="*/ 39 w 243"/>
                <a:gd name="T21" fmla="*/ 76 h 168"/>
                <a:gd name="T22" fmla="*/ 41 w 243"/>
                <a:gd name="T23" fmla="*/ 85 h 168"/>
                <a:gd name="T24" fmla="*/ 77 w 243"/>
                <a:gd name="T25" fmla="*/ 84 h 168"/>
                <a:gd name="T26" fmla="*/ 95 w 243"/>
                <a:gd name="T27" fmla="*/ 87 h 168"/>
                <a:gd name="T28" fmla="*/ 95 w 243"/>
                <a:gd name="T29" fmla="*/ 87 h 168"/>
                <a:gd name="T30" fmla="*/ 123 w 243"/>
                <a:gd name="T31" fmla="*/ 103 h 168"/>
                <a:gd name="T32" fmla="*/ 135 w 243"/>
                <a:gd name="T33" fmla="*/ 99 h 168"/>
                <a:gd name="T34" fmla="*/ 186 w 243"/>
                <a:gd name="T35" fmla="*/ 102 h 168"/>
                <a:gd name="T36" fmla="*/ 204 w 243"/>
                <a:gd name="T37" fmla="*/ 85 h 168"/>
                <a:gd name="T38" fmla="*/ 189 w 243"/>
                <a:gd name="T39" fmla="*/ 66 h 168"/>
                <a:gd name="T40" fmla="*/ 146 w 243"/>
                <a:gd name="T41" fmla="*/ 23 h 168"/>
                <a:gd name="T42" fmla="*/ 160 w 243"/>
                <a:gd name="T43" fmla="*/ 0 h 168"/>
                <a:gd name="T44" fmla="*/ 168 w 243"/>
                <a:gd name="T45" fmla="*/ 38 h 168"/>
                <a:gd name="T46" fmla="*/ 210 w 243"/>
                <a:gd name="T47" fmla="*/ 51 h 168"/>
                <a:gd name="T48" fmla="*/ 223 w 243"/>
                <a:gd name="T49" fmla="*/ 59 h 168"/>
                <a:gd name="T50" fmla="*/ 231 w 243"/>
                <a:gd name="T51" fmla="*/ 90 h 168"/>
                <a:gd name="T52" fmla="*/ 235 w 243"/>
                <a:gd name="T53" fmla="*/ 104 h 168"/>
                <a:gd name="T54" fmla="*/ 212 w 243"/>
                <a:gd name="T55" fmla="*/ 113 h 168"/>
                <a:gd name="T56" fmla="*/ 156 w 243"/>
                <a:gd name="T57" fmla="*/ 159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3" h="168">
                  <a:moveTo>
                    <a:pt x="156" y="159"/>
                  </a:moveTo>
                  <a:cubicBezTo>
                    <a:pt x="154" y="168"/>
                    <a:pt x="148" y="168"/>
                    <a:pt x="142" y="166"/>
                  </a:cubicBezTo>
                  <a:cubicBezTo>
                    <a:pt x="136" y="164"/>
                    <a:pt x="135" y="159"/>
                    <a:pt x="136" y="153"/>
                  </a:cubicBezTo>
                  <a:cubicBezTo>
                    <a:pt x="138" y="139"/>
                    <a:pt x="132" y="127"/>
                    <a:pt x="123" y="117"/>
                  </a:cubicBezTo>
                  <a:cubicBezTo>
                    <a:pt x="117" y="111"/>
                    <a:pt x="109" y="104"/>
                    <a:pt x="99" y="113"/>
                  </a:cubicBezTo>
                  <a:cubicBezTo>
                    <a:pt x="92" y="118"/>
                    <a:pt x="85" y="115"/>
                    <a:pt x="79" y="110"/>
                  </a:cubicBezTo>
                  <a:cubicBezTo>
                    <a:pt x="68" y="101"/>
                    <a:pt x="58" y="94"/>
                    <a:pt x="42" y="102"/>
                  </a:cubicBezTo>
                  <a:cubicBezTo>
                    <a:pt x="33" y="107"/>
                    <a:pt x="18" y="110"/>
                    <a:pt x="7" y="99"/>
                  </a:cubicBezTo>
                  <a:cubicBezTo>
                    <a:pt x="8" y="86"/>
                    <a:pt x="10" y="72"/>
                    <a:pt x="0" y="60"/>
                  </a:cubicBezTo>
                  <a:cubicBezTo>
                    <a:pt x="10" y="54"/>
                    <a:pt x="17" y="65"/>
                    <a:pt x="26" y="64"/>
                  </a:cubicBezTo>
                  <a:cubicBezTo>
                    <a:pt x="28" y="71"/>
                    <a:pt x="32" y="75"/>
                    <a:pt x="39" y="76"/>
                  </a:cubicBezTo>
                  <a:cubicBezTo>
                    <a:pt x="40" y="79"/>
                    <a:pt x="41" y="82"/>
                    <a:pt x="41" y="85"/>
                  </a:cubicBezTo>
                  <a:cubicBezTo>
                    <a:pt x="53" y="78"/>
                    <a:pt x="67" y="88"/>
                    <a:pt x="77" y="84"/>
                  </a:cubicBezTo>
                  <a:cubicBezTo>
                    <a:pt x="87" y="79"/>
                    <a:pt x="89" y="89"/>
                    <a:pt x="95" y="87"/>
                  </a:cubicBezTo>
                  <a:cubicBezTo>
                    <a:pt x="95" y="87"/>
                    <a:pt x="95" y="87"/>
                    <a:pt x="95" y="87"/>
                  </a:cubicBezTo>
                  <a:cubicBezTo>
                    <a:pt x="102" y="98"/>
                    <a:pt x="116" y="95"/>
                    <a:pt x="123" y="103"/>
                  </a:cubicBezTo>
                  <a:cubicBezTo>
                    <a:pt x="127" y="102"/>
                    <a:pt x="131" y="100"/>
                    <a:pt x="135" y="99"/>
                  </a:cubicBezTo>
                  <a:cubicBezTo>
                    <a:pt x="151" y="106"/>
                    <a:pt x="169" y="98"/>
                    <a:pt x="186" y="102"/>
                  </a:cubicBezTo>
                  <a:cubicBezTo>
                    <a:pt x="193" y="104"/>
                    <a:pt x="203" y="94"/>
                    <a:pt x="204" y="85"/>
                  </a:cubicBezTo>
                  <a:cubicBezTo>
                    <a:pt x="205" y="76"/>
                    <a:pt x="197" y="67"/>
                    <a:pt x="189" y="66"/>
                  </a:cubicBezTo>
                  <a:cubicBezTo>
                    <a:pt x="163" y="62"/>
                    <a:pt x="156" y="41"/>
                    <a:pt x="146" y="23"/>
                  </a:cubicBezTo>
                  <a:cubicBezTo>
                    <a:pt x="141" y="13"/>
                    <a:pt x="155" y="7"/>
                    <a:pt x="160" y="0"/>
                  </a:cubicBezTo>
                  <a:cubicBezTo>
                    <a:pt x="162" y="12"/>
                    <a:pt x="162" y="27"/>
                    <a:pt x="168" y="38"/>
                  </a:cubicBezTo>
                  <a:cubicBezTo>
                    <a:pt x="177" y="53"/>
                    <a:pt x="194" y="54"/>
                    <a:pt x="210" y="51"/>
                  </a:cubicBezTo>
                  <a:cubicBezTo>
                    <a:pt x="219" y="49"/>
                    <a:pt x="224" y="48"/>
                    <a:pt x="223" y="59"/>
                  </a:cubicBezTo>
                  <a:cubicBezTo>
                    <a:pt x="222" y="70"/>
                    <a:pt x="227" y="80"/>
                    <a:pt x="231" y="90"/>
                  </a:cubicBezTo>
                  <a:cubicBezTo>
                    <a:pt x="232" y="95"/>
                    <a:pt x="243" y="99"/>
                    <a:pt x="235" y="104"/>
                  </a:cubicBezTo>
                  <a:cubicBezTo>
                    <a:pt x="228" y="108"/>
                    <a:pt x="221" y="115"/>
                    <a:pt x="212" y="113"/>
                  </a:cubicBezTo>
                  <a:cubicBezTo>
                    <a:pt x="180" y="107"/>
                    <a:pt x="155" y="128"/>
                    <a:pt x="156" y="159"/>
                  </a:cubicBezTo>
                  <a:close/>
                </a:path>
              </a:pathLst>
            </a:custGeom>
            <a:solidFill>
              <a:srgbClr val="B92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14">
              <a:extLst>
                <a:ext uri="{FF2B5EF4-FFF2-40B4-BE49-F238E27FC236}">
                  <a16:creationId xmlns:a16="http://schemas.microsoft.com/office/drawing/2014/main" id="{3F1746DE-5565-DDEA-5A0F-A0C475A30ACE}"/>
                </a:ext>
              </a:extLst>
            </p:cNvPr>
            <p:cNvSpPr/>
            <p:nvPr/>
          </p:nvSpPr>
          <p:spPr bwMode="auto">
            <a:xfrm>
              <a:off x="2895600" y="1108075"/>
              <a:ext cx="428625" cy="339725"/>
            </a:xfrm>
            <a:custGeom>
              <a:avLst/>
              <a:gdLst>
                <a:gd name="T0" fmla="*/ 93 w 114"/>
                <a:gd name="T1" fmla="*/ 72 h 90"/>
                <a:gd name="T2" fmla="*/ 69 w 114"/>
                <a:gd name="T3" fmla="*/ 65 h 90"/>
                <a:gd name="T4" fmla="*/ 35 w 114"/>
                <a:gd name="T5" fmla="*/ 82 h 90"/>
                <a:gd name="T6" fmla="*/ 11 w 114"/>
                <a:gd name="T7" fmla="*/ 69 h 90"/>
                <a:gd name="T8" fmla="*/ 11 w 114"/>
                <a:gd name="T9" fmla="*/ 35 h 90"/>
                <a:gd name="T10" fmla="*/ 11 w 114"/>
                <a:gd name="T11" fmla="*/ 18 h 90"/>
                <a:gd name="T12" fmla="*/ 13 w 114"/>
                <a:gd name="T13" fmla="*/ 3 h 90"/>
                <a:gd name="T14" fmla="*/ 27 w 114"/>
                <a:gd name="T15" fmla="*/ 9 h 90"/>
                <a:gd name="T16" fmla="*/ 55 w 114"/>
                <a:gd name="T17" fmla="*/ 33 h 90"/>
                <a:gd name="T18" fmla="*/ 70 w 114"/>
                <a:gd name="T19" fmla="*/ 31 h 90"/>
                <a:gd name="T20" fmla="*/ 87 w 114"/>
                <a:gd name="T21" fmla="*/ 17 h 90"/>
                <a:gd name="T22" fmla="*/ 97 w 114"/>
                <a:gd name="T23" fmla="*/ 24 h 90"/>
                <a:gd name="T24" fmla="*/ 104 w 114"/>
                <a:gd name="T25" fmla="*/ 57 h 90"/>
                <a:gd name="T26" fmla="*/ 109 w 114"/>
                <a:gd name="T27" fmla="*/ 70 h 90"/>
                <a:gd name="T28" fmla="*/ 93 w 114"/>
                <a:gd name="T29" fmla="*/ 7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" h="90">
                  <a:moveTo>
                    <a:pt x="93" y="72"/>
                  </a:moveTo>
                  <a:cubicBezTo>
                    <a:pt x="89" y="58"/>
                    <a:pt x="84" y="53"/>
                    <a:pt x="69" y="65"/>
                  </a:cubicBezTo>
                  <a:cubicBezTo>
                    <a:pt x="59" y="72"/>
                    <a:pt x="46" y="75"/>
                    <a:pt x="35" y="82"/>
                  </a:cubicBezTo>
                  <a:cubicBezTo>
                    <a:pt x="24" y="90"/>
                    <a:pt x="14" y="79"/>
                    <a:pt x="11" y="69"/>
                  </a:cubicBezTo>
                  <a:cubicBezTo>
                    <a:pt x="7" y="59"/>
                    <a:pt x="0" y="47"/>
                    <a:pt x="11" y="35"/>
                  </a:cubicBezTo>
                  <a:cubicBezTo>
                    <a:pt x="15" y="31"/>
                    <a:pt x="12" y="24"/>
                    <a:pt x="11" y="18"/>
                  </a:cubicBezTo>
                  <a:cubicBezTo>
                    <a:pt x="9" y="13"/>
                    <a:pt x="6" y="6"/>
                    <a:pt x="13" y="3"/>
                  </a:cubicBezTo>
                  <a:cubicBezTo>
                    <a:pt x="18" y="0"/>
                    <a:pt x="24" y="4"/>
                    <a:pt x="27" y="9"/>
                  </a:cubicBezTo>
                  <a:cubicBezTo>
                    <a:pt x="33" y="21"/>
                    <a:pt x="46" y="24"/>
                    <a:pt x="55" y="33"/>
                  </a:cubicBezTo>
                  <a:cubicBezTo>
                    <a:pt x="61" y="39"/>
                    <a:pt x="65" y="40"/>
                    <a:pt x="70" y="31"/>
                  </a:cubicBezTo>
                  <a:cubicBezTo>
                    <a:pt x="74" y="25"/>
                    <a:pt x="81" y="22"/>
                    <a:pt x="87" y="17"/>
                  </a:cubicBezTo>
                  <a:cubicBezTo>
                    <a:pt x="97" y="9"/>
                    <a:pt x="97" y="17"/>
                    <a:pt x="97" y="24"/>
                  </a:cubicBezTo>
                  <a:cubicBezTo>
                    <a:pt x="89" y="37"/>
                    <a:pt x="94" y="48"/>
                    <a:pt x="104" y="57"/>
                  </a:cubicBezTo>
                  <a:cubicBezTo>
                    <a:pt x="107" y="60"/>
                    <a:pt x="114" y="63"/>
                    <a:pt x="109" y="70"/>
                  </a:cubicBezTo>
                  <a:cubicBezTo>
                    <a:pt x="105" y="75"/>
                    <a:pt x="100" y="80"/>
                    <a:pt x="93" y="72"/>
                  </a:cubicBezTo>
                  <a:close/>
                </a:path>
              </a:pathLst>
            </a:custGeom>
            <a:solidFill>
              <a:srgbClr val="D26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15">
              <a:extLst>
                <a:ext uri="{FF2B5EF4-FFF2-40B4-BE49-F238E27FC236}">
                  <a16:creationId xmlns:a16="http://schemas.microsoft.com/office/drawing/2014/main" id="{9041BA74-DDBE-0C3B-FCB5-481DA03775EE}"/>
                </a:ext>
              </a:extLst>
            </p:cNvPr>
            <p:cNvSpPr/>
            <p:nvPr/>
          </p:nvSpPr>
          <p:spPr bwMode="auto">
            <a:xfrm>
              <a:off x="3373438" y="1074738"/>
              <a:ext cx="331788" cy="296863"/>
            </a:xfrm>
            <a:custGeom>
              <a:avLst/>
              <a:gdLst>
                <a:gd name="T0" fmla="*/ 88 w 88"/>
                <a:gd name="T1" fmla="*/ 36 h 79"/>
                <a:gd name="T2" fmla="*/ 81 w 88"/>
                <a:gd name="T3" fmla="*/ 58 h 79"/>
                <a:gd name="T4" fmla="*/ 66 w 88"/>
                <a:gd name="T5" fmla="*/ 56 h 79"/>
                <a:gd name="T6" fmla="*/ 41 w 88"/>
                <a:gd name="T7" fmla="*/ 57 h 79"/>
                <a:gd name="T8" fmla="*/ 21 w 88"/>
                <a:gd name="T9" fmla="*/ 75 h 79"/>
                <a:gd name="T10" fmla="*/ 11 w 88"/>
                <a:gd name="T11" fmla="*/ 72 h 79"/>
                <a:gd name="T12" fmla="*/ 8 w 88"/>
                <a:gd name="T13" fmla="*/ 20 h 79"/>
                <a:gd name="T14" fmla="*/ 13 w 88"/>
                <a:gd name="T15" fmla="*/ 14 h 79"/>
                <a:gd name="T16" fmla="*/ 86 w 88"/>
                <a:gd name="T17" fmla="*/ 32 h 79"/>
                <a:gd name="T18" fmla="*/ 88 w 88"/>
                <a:gd name="T19" fmla="*/ 3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79">
                  <a:moveTo>
                    <a:pt x="88" y="36"/>
                  </a:moveTo>
                  <a:cubicBezTo>
                    <a:pt x="85" y="44"/>
                    <a:pt x="84" y="52"/>
                    <a:pt x="81" y="58"/>
                  </a:cubicBezTo>
                  <a:cubicBezTo>
                    <a:pt x="77" y="64"/>
                    <a:pt x="71" y="63"/>
                    <a:pt x="66" y="56"/>
                  </a:cubicBezTo>
                  <a:cubicBezTo>
                    <a:pt x="58" y="45"/>
                    <a:pt x="50" y="32"/>
                    <a:pt x="41" y="57"/>
                  </a:cubicBezTo>
                  <a:cubicBezTo>
                    <a:pt x="38" y="64"/>
                    <a:pt x="27" y="67"/>
                    <a:pt x="21" y="75"/>
                  </a:cubicBezTo>
                  <a:cubicBezTo>
                    <a:pt x="19" y="79"/>
                    <a:pt x="14" y="78"/>
                    <a:pt x="11" y="72"/>
                  </a:cubicBezTo>
                  <a:cubicBezTo>
                    <a:pt x="0" y="55"/>
                    <a:pt x="8" y="37"/>
                    <a:pt x="8" y="20"/>
                  </a:cubicBezTo>
                  <a:cubicBezTo>
                    <a:pt x="8" y="18"/>
                    <a:pt x="11" y="16"/>
                    <a:pt x="13" y="14"/>
                  </a:cubicBezTo>
                  <a:cubicBezTo>
                    <a:pt x="33" y="0"/>
                    <a:pt x="75" y="10"/>
                    <a:pt x="86" y="32"/>
                  </a:cubicBezTo>
                  <a:cubicBezTo>
                    <a:pt x="87" y="33"/>
                    <a:pt x="87" y="35"/>
                    <a:pt x="88" y="36"/>
                  </a:cubicBezTo>
                  <a:close/>
                </a:path>
              </a:pathLst>
            </a:custGeom>
            <a:solidFill>
              <a:srgbClr val="C4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16">
              <a:extLst>
                <a:ext uri="{FF2B5EF4-FFF2-40B4-BE49-F238E27FC236}">
                  <a16:creationId xmlns:a16="http://schemas.microsoft.com/office/drawing/2014/main" id="{CDE4B971-B4A4-76B5-E742-EC1FE11F00A1}"/>
                </a:ext>
              </a:extLst>
            </p:cNvPr>
            <p:cNvSpPr/>
            <p:nvPr/>
          </p:nvSpPr>
          <p:spPr bwMode="auto">
            <a:xfrm>
              <a:off x="3155950" y="771525"/>
              <a:ext cx="225425" cy="254000"/>
            </a:xfrm>
            <a:custGeom>
              <a:avLst/>
              <a:gdLst>
                <a:gd name="T0" fmla="*/ 4 w 60"/>
                <a:gd name="T1" fmla="*/ 9 h 67"/>
                <a:gd name="T2" fmla="*/ 29 w 60"/>
                <a:gd name="T3" fmla="*/ 8 h 67"/>
                <a:gd name="T4" fmla="*/ 54 w 60"/>
                <a:gd name="T5" fmla="*/ 27 h 67"/>
                <a:gd name="T6" fmla="*/ 60 w 60"/>
                <a:gd name="T7" fmla="*/ 58 h 67"/>
                <a:gd name="T8" fmla="*/ 8 w 60"/>
                <a:gd name="T9" fmla="*/ 34 h 67"/>
                <a:gd name="T10" fmla="*/ 8 w 60"/>
                <a:gd name="T11" fmla="*/ 33 h 67"/>
                <a:gd name="T12" fmla="*/ 4 w 60"/>
                <a:gd name="T13" fmla="*/ 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67">
                  <a:moveTo>
                    <a:pt x="4" y="9"/>
                  </a:moveTo>
                  <a:cubicBezTo>
                    <a:pt x="13" y="13"/>
                    <a:pt x="20" y="11"/>
                    <a:pt x="29" y="8"/>
                  </a:cubicBezTo>
                  <a:cubicBezTo>
                    <a:pt x="47" y="0"/>
                    <a:pt x="56" y="8"/>
                    <a:pt x="54" y="27"/>
                  </a:cubicBezTo>
                  <a:cubicBezTo>
                    <a:pt x="52" y="38"/>
                    <a:pt x="56" y="48"/>
                    <a:pt x="60" y="58"/>
                  </a:cubicBezTo>
                  <a:cubicBezTo>
                    <a:pt x="31" y="67"/>
                    <a:pt x="20" y="62"/>
                    <a:pt x="8" y="34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6" y="25"/>
                    <a:pt x="0" y="18"/>
                    <a:pt x="4" y="9"/>
                  </a:cubicBezTo>
                  <a:close/>
                </a:path>
              </a:pathLst>
            </a:custGeom>
            <a:solidFill>
              <a:srgbClr val="B72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17">
              <a:extLst>
                <a:ext uri="{FF2B5EF4-FFF2-40B4-BE49-F238E27FC236}">
                  <a16:creationId xmlns:a16="http://schemas.microsoft.com/office/drawing/2014/main" id="{7DB6F6F6-6339-0713-1547-F3F9F58AA5D0}"/>
                </a:ext>
              </a:extLst>
            </p:cNvPr>
            <p:cNvSpPr/>
            <p:nvPr/>
          </p:nvSpPr>
          <p:spPr bwMode="auto">
            <a:xfrm>
              <a:off x="3498850" y="2482850"/>
              <a:ext cx="814388" cy="455613"/>
            </a:xfrm>
            <a:custGeom>
              <a:avLst/>
              <a:gdLst>
                <a:gd name="T0" fmla="*/ 21 w 216"/>
                <a:gd name="T1" fmla="*/ 84 h 121"/>
                <a:gd name="T2" fmla="*/ 29 w 216"/>
                <a:gd name="T3" fmla="*/ 84 h 121"/>
                <a:gd name="T4" fmla="*/ 55 w 216"/>
                <a:gd name="T5" fmla="*/ 78 h 121"/>
                <a:gd name="T6" fmla="*/ 100 w 216"/>
                <a:gd name="T7" fmla="*/ 75 h 121"/>
                <a:gd name="T8" fmla="*/ 125 w 216"/>
                <a:gd name="T9" fmla="*/ 76 h 121"/>
                <a:gd name="T10" fmla="*/ 133 w 216"/>
                <a:gd name="T11" fmla="*/ 85 h 121"/>
                <a:gd name="T12" fmla="*/ 125 w 216"/>
                <a:gd name="T13" fmla="*/ 76 h 121"/>
                <a:gd name="T14" fmla="*/ 163 w 216"/>
                <a:gd name="T15" fmla="*/ 55 h 121"/>
                <a:gd name="T16" fmla="*/ 195 w 216"/>
                <a:gd name="T17" fmla="*/ 35 h 121"/>
                <a:gd name="T18" fmla="*/ 188 w 216"/>
                <a:gd name="T19" fmla="*/ 29 h 121"/>
                <a:gd name="T20" fmla="*/ 160 w 216"/>
                <a:gd name="T21" fmla="*/ 34 h 121"/>
                <a:gd name="T22" fmla="*/ 150 w 216"/>
                <a:gd name="T23" fmla="*/ 4 h 121"/>
                <a:gd name="T24" fmla="*/ 149 w 216"/>
                <a:gd name="T25" fmla="*/ 0 h 121"/>
                <a:gd name="T26" fmla="*/ 183 w 216"/>
                <a:gd name="T27" fmla="*/ 6 h 121"/>
                <a:gd name="T28" fmla="*/ 211 w 216"/>
                <a:gd name="T29" fmla="*/ 24 h 121"/>
                <a:gd name="T30" fmla="*/ 196 w 216"/>
                <a:gd name="T31" fmla="*/ 53 h 121"/>
                <a:gd name="T32" fmla="*/ 192 w 216"/>
                <a:gd name="T33" fmla="*/ 94 h 121"/>
                <a:gd name="T34" fmla="*/ 177 w 216"/>
                <a:gd name="T35" fmla="*/ 112 h 121"/>
                <a:gd name="T36" fmla="*/ 117 w 216"/>
                <a:gd name="T37" fmla="*/ 117 h 121"/>
                <a:gd name="T38" fmla="*/ 108 w 216"/>
                <a:gd name="T39" fmla="*/ 107 h 121"/>
                <a:gd name="T40" fmla="*/ 73 w 216"/>
                <a:gd name="T41" fmla="*/ 93 h 121"/>
                <a:gd name="T42" fmla="*/ 62 w 216"/>
                <a:gd name="T43" fmla="*/ 93 h 121"/>
                <a:gd name="T44" fmla="*/ 13 w 216"/>
                <a:gd name="T45" fmla="*/ 104 h 121"/>
                <a:gd name="T46" fmla="*/ 1 w 216"/>
                <a:gd name="T47" fmla="*/ 92 h 121"/>
                <a:gd name="T48" fmla="*/ 21 w 216"/>
                <a:gd name="T49" fmla="*/ 8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6" h="120">
                  <a:moveTo>
                    <a:pt x="21" y="84"/>
                  </a:moveTo>
                  <a:cubicBezTo>
                    <a:pt x="24" y="84"/>
                    <a:pt x="26" y="84"/>
                    <a:pt x="29" y="84"/>
                  </a:cubicBezTo>
                  <a:cubicBezTo>
                    <a:pt x="38" y="85"/>
                    <a:pt x="47" y="84"/>
                    <a:pt x="55" y="78"/>
                  </a:cubicBezTo>
                  <a:cubicBezTo>
                    <a:pt x="69" y="68"/>
                    <a:pt x="86" y="72"/>
                    <a:pt x="100" y="75"/>
                  </a:cubicBezTo>
                  <a:cubicBezTo>
                    <a:pt x="109" y="77"/>
                    <a:pt x="117" y="76"/>
                    <a:pt x="125" y="76"/>
                  </a:cubicBezTo>
                  <a:cubicBezTo>
                    <a:pt x="128" y="79"/>
                    <a:pt x="130" y="82"/>
                    <a:pt x="133" y="85"/>
                  </a:cubicBezTo>
                  <a:cubicBezTo>
                    <a:pt x="131" y="81"/>
                    <a:pt x="128" y="79"/>
                    <a:pt x="125" y="76"/>
                  </a:cubicBezTo>
                  <a:cubicBezTo>
                    <a:pt x="135" y="54"/>
                    <a:pt x="143" y="49"/>
                    <a:pt x="163" y="55"/>
                  </a:cubicBezTo>
                  <a:cubicBezTo>
                    <a:pt x="168" y="56"/>
                    <a:pt x="194" y="40"/>
                    <a:pt x="195" y="35"/>
                  </a:cubicBezTo>
                  <a:cubicBezTo>
                    <a:pt x="196" y="28"/>
                    <a:pt x="191" y="28"/>
                    <a:pt x="188" y="29"/>
                  </a:cubicBezTo>
                  <a:cubicBezTo>
                    <a:pt x="178" y="32"/>
                    <a:pt x="169" y="45"/>
                    <a:pt x="160" y="34"/>
                  </a:cubicBezTo>
                  <a:cubicBezTo>
                    <a:pt x="154" y="26"/>
                    <a:pt x="153" y="14"/>
                    <a:pt x="150" y="4"/>
                  </a:cubicBezTo>
                  <a:cubicBezTo>
                    <a:pt x="149" y="3"/>
                    <a:pt x="149" y="2"/>
                    <a:pt x="149" y="0"/>
                  </a:cubicBezTo>
                  <a:cubicBezTo>
                    <a:pt x="160" y="4"/>
                    <a:pt x="169" y="11"/>
                    <a:pt x="183" y="6"/>
                  </a:cubicBezTo>
                  <a:cubicBezTo>
                    <a:pt x="191" y="3"/>
                    <a:pt x="207" y="13"/>
                    <a:pt x="211" y="24"/>
                  </a:cubicBezTo>
                  <a:cubicBezTo>
                    <a:pt x="216" y="36"/>
                    <a:pt x="205" y="48"/>
                    <a:pt x="196" y="53"/>
                  </a:cubicBezTo>
                  <a:cubicBezTo>
                    <a:pt x="175" y="67"/>
                    <a:pt x="179" y="77"/>
                    <a:pt x="192" y="94"/>
                  </a:cubicBezTo>
                  <a:cubicBezTo>
                    <a:pt x="206" y="112"/>
                    <a:pt x="179" y="104"/>
                    <a:pt x="177" y="112"/>
                  </a:cubicBezTo>
                  <a:cubicBezTo>
                    <a:pt x="158" y="118"/>
                    <a:pt x="137" y="106"/>
                    <a:pt x="117" y="117"/>
                  </a:cubicBezTo>
                  <a:cubicBezTo>
                    <a:pt x="111" y="121"/>
                    <a:pt x="111" y="112"/>
                    <a:pt x="108" y="107"/>
                  </a:cubicBezTo>
                  <a:cubicBezTo>
                    <a:pt x="100" y="94"/>
                    <a:pt x="92" y="80"/>
                    <a:pt x="73" y="93"/>
                  </a:cubicBezTo>
                  <a:cubicBezTo>
                    <a:pt x="70" y="96"/>
                    <a:pt x="66" y="94"/>
                    <a:pt x="62" y="93"/>
                  </a:cubicBezTo>
                  <a:cubicBezTo>
                    <a:pt x="44" y="87"/>
                    <a:pt x="28" y="93"/>
                    <a:pt x="13" y="104"/>
                  </a:cubicBezTo>
                  <a:cubicBezTo>
                    <a:pt x="4" y="105"/>
                    <a:pt x="0" y="101"/>
                    <a:pt x="1" y="92"/>
                  </a:cubicBezTo>
                  <a:cubicBezTo>
                    <a:pt x="9" y="94"/>
                    <a:pt x="15" y="88"/>
                    <a:pt x="21" y="84"/>
                  </a:cubicBezTo>
                  <a:close/>
                </a:path>
              </a:pathLst>
            </a:custGeom>
            <a:solidFill>
              <a:srgbClr val="E8AA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18">
              <a:extLst>
                <a:ext uri="{FF2B5EF4-FFF2-40B4-BE49-F238E27FC236}">
                  <a16:creationId xmlns:a16="http://schemas.microsoft.com/office/drawing/2014/main" id="{A17FC4FF-2761-7F52-6944-F30D43CE4A4E}"/>
                </a:ext>
              </a:extLst>
            </p:cNvPr>
            <p:cNvSpPr/>
            <p:nvPr/>
          </p:nvSpPr>
          <p:spPr bwMode="auto">
            <a:xfrm>
              <a:off x="7618413" y="2270125"/>
              <a:ext cx="120650" cy="90488"/>
            </a:xfrm>
            <a:custGeom>
              <a:avLst/>
              <a:gdLst>
                <a:gd name="T0" fmla="*/ 0 w 32"/>
                <a:gd name="T1" fmla="*/ 0 h 24"/>
                <a:gd name="T2" fmla="*/ 32 w 32"/>
                <a:gd name="T3" fmla="*/ 24 h 24"/>
                <a:gd name="T4" fmla="*/ 0 w 3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24">
                  <a:moveTo>
                    <a:pt x="0" y="0"/>
                  </a:moveTo>
                  <a:cubicBezTo>
                    <a:pt x="13" y="5"/>
                    <a:pt x="24" y="12"/>
                    <a:pt x="32" y="24"/>
                  </a:cubicBezTo>
                  <a:cubicBezTo>
                    <a:pt x="16" y="23"/>
                    <a:pt x="7" y="13"/>
                    <a:pt x="0" y="0"/>
                  </a:cubicBezTo>
                  <a:close/>
                </a:path>
              </a:pathLst>
            </a:custGeom>
            <a:solidFill>
              <a:srgbClr val="C85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19">
              <a:extLst>
                <a:ext uri="{FF2B5EF4-FFF2-40B4-BE49-F238E27FC236}">
                  <a16:creationId xmlns:a16="http://schemas.microsoft.com/office/drawing/2014/main" id="{6337BE27-6EF7-5F3F-D347-C7BC6AFE1E72}"/>
                </a:ext>
              </a:extLst>
            </p:cNvPr>
            <p:cNvSpPr/>
            <p:nvPr/>
          </p:nvSpPr>
          <p:spPr bwMode="auto">
            <a:xfrm>
              <a:off x="2416175" y="1516063"/>
              <a:ext cx="106363" cy="60325"/>
            </a:xfrm>
            <a:custGeom>
              <a:avLst/>
              <a:gdLst>
                <a:gd name="T0" fmla="*/ 28 w 28"/>
                <a:gd name="T1" fmla="*/ 16 h 16"/>
                <a:gd name="T2" fmla="*/ 0 w 28"/>
                <a:gd name="T3" fmla="*/ 0 h 16"/>
                <a:gd name="T4" fmla="*/ 28 w 2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6">
                  <a:moveTo>
                    <a:pt x="28" y="16"/>
                  </a:moveTo>
                  <a:cubicBezTo>
                    <a:pt x="18" y="13"/>
                    <a:pt x="5" y="15"/>
                    <a:pt x="0" y="0"/>
                  </a:cubicBezTo>
                  <a:cubicBezTo>
                    <a:pt x="10" y="6"/>
                    <a:pt x="23" y="3"/>
                    <a:pt x="28" y="16"/>
                  </a:cubicBezTo>
                  <a:close/>
                </a:path>
              </a:pathLst>
            </a:custGeom>
            <a:solidFill>
              <a:srgbClr val="A81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20">
              <a:extLst>
                <a:ext uri="{FF2B5EF4-FFF2-40B4-BE49-F238E27FC236}">
                  <a16:creationId xmlns:a16="http://schemas.microsoft.com/office/drawing/2014/main" id="{E076BB63-BD66-D3BB-A8C8-143EE1467D39}"/>
                </a:ext>
              </a:extLst>
            </p:cNvPr>
            <p:cNvSpPr/>
            <p:nvPr/>
          </p:nvSpPr>
          <p:spPr bwMode="auto">
            <a:xfrm>
              <a:off x="6615113" y="2916238"/>
              <a:ext cx="204788" cy="207963"/>
            </a:xfrm>
            <a:custGeom>
              <a:avLst/>
              <a:gdLst>
                <a:gd name="T0" fmla="*/ 50 w 54"/>
                <a:gd name="T1" fmla="*/ 34 h 55"/>
                <a:gd name="T2" fmla="*/ 42 w 54"/>
                <a:gd name="T3" fmla="*/ 41 h 55"/>
                <a:gd name="T4" fmla="*/ 15 w 54"/>
                <a:gd name="T5" fmla="*/ 46 h 55"/>
                <a:gd name="T6" fmla="*/ 2 w 54"/>
                <a:gd name="T7" fmla="*/ 28 h 55"/>
                <a:gd name="T8" fmla="*/ 24 w 54"/>
                <a:gd name="T9" fmla="*/ 2 h 55"/>
                <a:gd name="T10" fmla="*/ 50 w 54"/>
                <a:gd name="T11" fmla="*/ 3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55">
                  <a:moveTo>
                    <a:pt x="50" y="34"/>
                  </a:moveTo>
                  <a:cubicBezTo>
                    <a:pt x="47" y="36"/>
                    <a:pt x="45" y="39"/>
                    <a:pt x="42" y="41"/>
                  </a:cubicBezTo>
                  <a:cubicBezTo>
                    <a:pt x="33" y="38"/>
                    <a:pt x="28" y="55"/>
                    <a:pt x="15" y="46"/>
                  </a:cubicBezTo>
                  <a:cubicBezTo>
                    <a:pt x="7" y="41"/>
                    <a:pt x="0" y="37"/>
                    <a:pt x="2" y="28"/>
                  </a:cubicBezTo>
                  <a:cubicBezTo>
                    <a:pt x="6" y="17"/>
                    <a:pt x="10" y="4"/>
                    <a:pt x="24" y="2"/>
                  </a:cubicBezTo>
                  <a:cubicBezTo>
                    <a:pt x="42" y="0"/>
                    <a:pt x="54" y="16"/>
                    <a:pt x="50" y="34"/>
                  </a:cubicBezTo>
                  <a:close/>
                </a:path>
              </a:pathLst>
            </a:custGeom>
            <a:solidFill>
              <a:srgbClr val="CE6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21">
              <a:extLst>
                <a:ext uri="{FF2B5EF4-FFF2-40B4-BE49-F238E27FC236}">
                  <a16:creationId xmlns:a16="http://schemas.microsoft.com/office/drawing/2014/main" id="{13CD82C4-F769-A02A-94DA-2EFD489BE998}"/>
                </a:ext>
              </a:extLst>
            </p:cNvPr>
            <p:cNvSpPr/>
            <p:nvPr/>
          </p:nvSpPr>
          <p:spPr bwMode="auto">
            <a:xfrm>
              <a:off x="3109913" y="760413"/>
              <a:ext cx="76200" cy="136525"/>
            </a:xfrm>
            <a:custGeom>
              <a:avLst/>
              <a:gdLst>
                <a:gd name="T0" fmla="*/ 16 w 20"/>
                <a:gd name="T1" fmla="*/ 12 h 36"/>
                <a:gd name="T2" fmla="*/ 20 w 20"/>
                <a:gd name="T3" fmla="*/ 36 h 36"/>
                <a:gd name="T4" fmla="*/ 0 w 20"/>
                <a:gd name="T5" fmla="*/ 0 h 36"/>
                <a:gd name="T6" fmla="*/ 16 w 20"/>
                <a:gd name="T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36">
                  <a:moveTo>
                    <a:pt x="16" y="12"/>
                  </a:moveTo>
                  <a:cubicBezTo>
                    <a:pt x="18" y="20"/>
                    <a:pt x="19" y="28"/>
                    <a:pt x="20" y="36"/>
                  </a:cubicBezTo>
                  <a:cubicBezTo>
                    <a:pt x="14" y="24"/>
                    <a:pt x="7" y="12"/>
                    <a:pt x="0" y="0"/>
                  </a:cubicBezTo>
                  <a:cubicBezTo>
                    <a:pt x="8" y="1"/>
                    <a:pt x="13" y="6"/>
                    <a:pt x="16" y="12"/>
                  </a:cubicBezTo>
                  <a:close/>
                </a:path>
              </a:pathLst>
            </a:custGeom>
            <a:solidFill>
              <a:srgbClr val="C4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22">
              <a:extLst>
                <a:ext uri="{FF2B5EF4-FFF2-40B4-BE49-F238E27FC236}">
                  <a16:creationId xmlns:a16="http://schemas.microsoft.com/office/drawing/2014/main" id="{C41EA5BE-554E-F7AE-9501-A54D02169F61}"/>
                </a:ext>
              </a:extLst>
            </p:cNvPr>
            <p:cNvSpPr/>
            <p:nvPr/>
          </p:nvSpPr>
          <p:spPr bwMode="auto">
            <a:xfrm>
              <a:off x="6800850" y="2360613"/>
              <a:ext cx="381000" cy="396875"/>
            </a:xfrm>
            <a:custGeom>
              <a:avLst/>
              <a:gdLst>
                <a:gd name="T0" fmla="*/ 65 w 101"/>
                <a:gd name="T1" fmla="*/ 104 h 105"/>
                <a:gd name="T2" fmla="*/ 51 w 101"/>
                <a:gd name="T3" fmla="*/ 86 h 105"/>
                <a:gd name="T4" fmla="*/ 39 w 101"/>
                <a:gd name="T5" fmla="*/ 85 h 105"/>
                <a:gd name="T6" fmla="*/ 13 w 101"/>
                <a:gd name="T7" fmla="*/ 89 h 105"/>
                <a:gd name="T8" fmla="*/ 2 w 101"/>
                <a:gd name="T9" fmla="*/ 91 h 105"/>
                <a:gd name="T10" fmla="*/ 5 w 101"/>
                <a:gd name="T11" fmla="*/ 81 h 105"/>
                <a:gd name="T12" fmla="*/ 15 w 101"/>
                <a:gd name="T13" fmla="*/ 43 h 105"/>
                <a:gd name="T14" fmla="*/ 29 w 101"/>
                <a:gd name="T15" fmla="*/ 10 h 105"/>
                <a:gd name="T16" fmla="*/ 49 w 101"/>
                <a:gd name="T17" fmla="*/ 19 h 105"/>
                <a:gd name="T18" fmla="*/ 82 w 101"/>
                <a:gd name="T19" fmla="*/ 33 h 105"/>
                <a:gd name="T20" fmla="*/ 101 w 101"/>
                <a:gd name="T21" fmla="*/ 28 h 105"/>
                <a:gd name="T22" fmla="*/ 101 w 101"/>
                <a:gd name="T23" fmla="*/ 60 h 105"/>
                <a:gd name="T24" fmla="*/ 81 w 101"/>
                <a:gd name="T25" fmla="*/ 92 h 105"/>
                <a:gd name="T26" fmla="*/ 73 w 101"/>
                <a:gd name="T27" fmla="*/ 105 h 105"/>
                <a:gd name="T28" fmla="*/ 65 w 101"/>
                <a:gd name="T29" fmla="*/ 10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0" h="105">
                  <a:moveTo>
                    <a:pt x="65" y="104"/>
                  </a:moveTo>
                  <a:cubicBezTo>
                    <a:pt x="72" y="89"/>
                    <a:pt x="67" y="83"/>
                    <a:pt x="51" y="86"/>
                  </a:cubicBezTo>
                  <a:cubicBezTo>
                    <a:pt x="47" y="86"/>
                    <a:pt x="43" y="88"/>
                    <a:pt x="39" y="85"/>
                  </a:cubicBezTo>
                  <a:cubicBezTo>
                    <a:pt x="29" y="79"/>
                    <a:pt x="21" y="80"/>
                    <a:pt x="13" y="89"/>
                  </a:cubicBezTo>
                  <a:cubicBezTo>
                    <a:pt x="11" y="93"/>
                    <a:pt x="6" y="97"/>
                    <a:pt x="2" y="91"/>
                  </a:cubicBezTo>
                  <a:cubicBezTo>
                    <a:pt x="0" y="87"/>
                    <a:pt x="1" y="83"/>
                    <a:pt x="5" y="81"/>
                  </a:cubicBezTo>
                  <a:cubicBezTo>
                    <a:pt x="27" y="73"/>
                    <a:pt x="20" y="57"/>
                    <a:pt x="15" y="43"/>
                  </a:cubicBezTo>
                  <a:cubicBezTo>
                    <a:pt x="10" y="27"/>
                    <a:pt x="15" y="17"/>
                    <a:pt x="29" y="10"/>
                  </a:cubicBezTo>
                  <a:cubicBezTo>
                    <a:pt x="40" y="4"/>
                    <a:pt x="48" y="0"/>
                    <a:pt x="49" y="19"/>
                  </a:cubicBezTo>
                  <a:cubicBezTo>
                    <a:pt x="50" y="33"/>
                    <a:pt x="71" y="41"/>
                    <a:pt x="82" y="33"/>
                  </a:cubicBezTo>
                  <a:cubicBezTo>
                    <a:pt x="88" y="28"/>
                    <a:pt x="94" y="28"/>
                    <a:pt x="101" y="28"/>
                  </a:cubicBezTo>
                  <a:cubicBezTo>
                    <a:pt x="85" y="39"/>
                    <a:pt x="99" y="50"/>
                    <a:pt x="101" y="60"/>
                  </a:cubicBezTo>
                  <a:cubicBezTo>
                    <a:pt x="88" y="67"/>
                    <a:pt x="73" y="72"/>
                    <a:pt x="81" y="92"/>
                  </a:cubicBezTo>
                  <a:cubicBezTo>
                    <a:pt x="78" y="96"/>
                    <a:pt x="72" y="98"/>
                    <a:pt x="73" y="105"/>
                  </a:cubicBezTo>
                  <a:cubicBezTo>
                    <a:pt x="70" y="105"/>
                    <a:pt x="67" y="104"/>
                    <a:pt x="65" y="104"/>
                  </a:cubicBezTo>
                  <a:close/>
                </a:path>
              </a:pathLst>
            </a:custGeom>
            <a:solidFill>
              <a:srgbClr val="BD3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23">
              <a:extLst>
                <a:ext uri="{FF2B5EF4-FFF2-40B4-BE49-F238E27FC236}">
                  <a16:creationId xmlns:a16="http://schemas.microsoft.com/office/drawing/2014/main" id="{B192D06F-ED11-0B7E-80A2-427EF2BDE005}"/>
                </a:ext>
              </a:extLst>
            </p:cNvPr>
            <p:cNvSpPr/>
            <p:nvPr/>
          </p:nvSpPr>
          <p:spPr bwMode="auto">
            <a:xfrm>
              <a:off x="7302500" y="2354263"/>
              <a:ext cx="104775" cy="120650"/>
            </a:xfrm>
            <a:custGeom>
              <a:avLst/>
              <a:gdLst>
                <a:gd name="T0" fmla="*/ 0 w 28"/>
                <a:gd name="T1" fmla="*/ 30 h 32"/>
                <a:gd name="T2" fmla="*/ 15 w 28"/>
                <a:gd name="T3" fmla="*/ 6 h 32"/>
                <a:gd name="T4" fmla="*/ 28 w 28"/>
                <a:gd name="T5" fmla="*/ 10 h 32"/>
                <a:gd name="T6" fmla="*/ 14 w 28"/>
                <a:gd name="T7" fmla="*/ 19 h 32"/>
                <a:gd name="T8" fmla="*/ 0 w 28"/>
                <a:gd name="T9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2">
                  <a:moveTo>
                    <a:pt x="0" y="30"/>
                  </a:moveTo>
                  <a:cubicBezTo>
                    <a:pt x="0" y="19"/>
                    <a:pt x="8" y="13"/>
                    <a:pt x="15" y="6"/>
                  </a:cubicBezTo>
                  <a:cubicBezTo>
                    <a:pt x="20" y="0"/>
                    <a:pt x="25" y="4"/>
                    <a:pt x="28" y="10"/>
                  </a:cubicBezTo>
                  <a:cubicBezTo>
                    <a:pt x="21" y="10"/>
                    <a:pt x="14" y="14"/>
                    <a:pt x="14" y="19"/>
                  </a:cubicBezTo>
                  <a:cubicBezTo>
                    <a:pt x="15" y="32"/>
                    <a:pt x="5" y="28"/>
                    <a:pt x="0" y="30"/>
                  </a:cubicBezTo>
                  <a:close/>
                </a:path>
              </a:pathLst>
            </a:custGeom>
            <a:solidFill>
              <a:srgbClr val="BE3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24">
              <a:extLst>
                <a:ext uri="{FF2B5EF4-FFF2-40B4-BE49-F238E27FC236}">
                  <a16:creationId xmlns:a16="http://schemas.microsoft.com/office/drawing/2014/main" id="{E85E8786-459E-6FDD-6A33-DEE3D6871E93}"/>
                </a:ext>
              </a:extLst>
            </p:cNvPr>
            <p:cNvSpPr/>
            <p:nvPr/>
          </p:nvSpPr>
          <p:spPr bwMode="auto">
            <a:xfrm>
              <a:off x="4048125" y="2097088"/>
              <a:ext cx="282575" cy="427038"/>
            </a:xfrm>
            <a:custGeom>
              <a:avLst/>
              <a:gdLst>
                <a:gd name="T0" fmla="*/ 71 w 75"/>
                <a:gd name="T1" fmla="*/ 81 h 113"/>
                <a:gd name="T2" fmla="*/ 71 w 75"/>
                <a:gd name="T3" fmla="*/ 88 h 113"/>
                <a:gd name="T4" fmla="*/ 49 w 75"/>
                <a:gd name="T5" fmla="*/ 101 h 113"/>
                <a:gd name="T6" fmla="*/ 25 w 75"/>
                <a:gd name="T7" fmla="*/ 95 h 113"/>
                <a:gd name="T8" fmla="*/ 4 w 75"/>
                <a:gd name="T9" fmla="*/ 90 h 113"/>
                <a:gd name="T10" fmla="*/ 10 w 75"/>
                <a:gd name="T11" fmla="*/ 62 h 113"/>
                <a:gd name="T12" fmla="*/ 20 w 75"/>
                <a:gd name="T13" fmla="*/ 27 h 113"/>
                <a:gd name="T14" fmla="*/ 32 w 75"/>
                <a:gd name="T15" fmla="*/ 2 h 113"/>
                <a:gd name="T16" fmla="*/ 50 w 75"/>
                <a:gd name="T17" fmla="*/ 21 h 113"/>
                <a:gd name="T18" fmla="*/ 65 w 75"/>
                <a:gd name="T19" fmla="*/ 50 h 113"/>
                <a:gd name="T20" fmla="*/ 71 w 75"/>
                <a:gd name="T21" fmla="*/ 81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71" y="81"/>
                  </a:moveTo>
                  <a:cubicBezTo>
                    <a:pt x="71" y="84"/>
                    <a:pt x="71" y="86"/>
                    <a:pt x="71" y="88"/>
                  </a:cubicBezTo>
                  <a:cubicBezTo>
                    <a:pt x="71" y="112"/>
                    <a:pt x="69" y="113"/>
                    <a:pt x="49" y="101"/>
                  </a:cubicBezTo>
                  <a:cubicBezTo>
                    <a:pt x="41" y="96"/>
                    <a:pt x="34" y="93"/>
                    <a:pt x="25" y="95"/>
                  </a:cubicBezTo>
                  <a:cubicBezTo>
                    <a:pt x="17" y="97"/>
                    <a:pt x="8" y="99"/>
                    <a:pt x="4" y="90"/>
                  </a:cubicBezTo>
                  <a:cubicBezTo>
                    <a:pt x="0" y="80"/>
                    <a:pt x="2" y="68"/>
                    <a:pt x="10" y="62"/>
                  </a:cubicBezTo>
                  <a:cubicBezTo>
                    <a:pt x="24" y="53"/>
                    <a:pt x="31" y="45"/>
                    <a:pt x="20" y="27"/>
                  </a:cubicBezTo>
                  <a:cubicBezTo>
                    <a:pt x="16" y="20"/>
                    <a:pt x="24" y="4"/>
                    <a:pt x="32" y="2"/>
                  </a:cubicBezTo>
                  <a:cubicBezTo>
                    <a:pt x="41" y="0"/>
                    <a:pt x="50" y="11"/>
                    <a:pt x="50" y="21"/>
                  </a:cubicBezTo>
                  <a:cubicBezTo>
                    <a:pt x="51" y="34"/>
                    <a:pt x="56" y="42"/>
                    <a:pt x="65" y="50"/>
                  </a:cubicBezTo>
                  <a:cubicBezTo>
                    <a:pt x="75" y="59"/>
                    <a:pt x="70" y="71"/>
                    <a:pt x="71" y="81"/>
                  </a:cubicBezTo>
                  <a:close/>
                </a:path>
              </a:pathLst>
            </a:custGeom>
            <a:solidFill>
              <a:srgbClr val="EDC3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25">
              <a:extLst>
                <a:ext uri="{FF2B5EF4-FFF2-40B4-BE49-F238E27FC236}">
                  <a16:creationId xmlns:a16="http://schemas.microsoft.com/office/drawing/2014/main" id="{E48BCC9F-B2CE-3780-561B-DDC30310AF9C}"/>
                </a:ext>
              </a:extLst>
            </p:cNvPr>
            <p:cNvSpPr/>
            <p:nvPr/>
          </p:nvSpPr>
          <p:spPr bwMode="auto">
            <a:xfrm>
              <a:off x="2794000" y="2190750"/>
              <a:ext cx="123825" cy="117475"/>
            </a:xfrm>
            <a:custGeom>
              <a:avLst/>
              <a:gdLst>
                <a:gd name="T0" fmla="*/ 32 w 33"/>
                <a:gd name="T1" fmla="*/ 13 h 31"/>
                <a:gd name="T2" fmla="*/ 10 w 33"/>
                <a:gd name="T3" fmla="*/ 31 h 31"/>
                <a:gd name="T4" fmla="*/ 1 w 33"/>
                <a:gd name="T5" fmla="*/ 19 h 31"/>
                <a:gd name="T6" fmla="*/ 23 w 33"/>
                <a:gd name="T7" fmla="*/ 0 h 31"/>
                <a:gd name="T8" fmla="*/ 32 w 33"/>
                <a:gd name="T9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1">
                  <a:moveTo>
                    <a:pt x="32" y="13"/>
                  </a:moveTo>
                  <a:cubicBezTo>
                    <a:pt x="28" y="21"/>
                    <a:pt x="21" y="30"/>
                    <a:pt x="10" y="31"/>
                  </a:cubicBezTo>
                  <a:cubicBezTo>
                    <a:pt x="5" y="31"/>
                    <a:pt x="0" y="25"/>
                    <a:pt x="1" y="19"/>
                  </a:cubicBezTo>
                  <a:cubicBezTo>
                    <a:pt x="4" y="8"/>
                    <a:pt x="12" y="1"/>
                    <a:pt x="23" y="0"/>
                  </a:cubicBezTo>
                  <a:cubicBezTo>
                    <a:pt x="29" y="0"/>
                    <a:pt x="33" y="4"/>
                    <a:pt x="32" y="13"/>
                  </a:cubicBezTo>
                  <a:close/>
                </a:path>
              </a:pathLst>
            </a:custGeom>
            <a:solidFill>
              <a:srgbClr val="D57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126">
              <a:extLst>
                <a:ext uri="{FF2B5EF4-FFF2-40B4-BE49-F238E27FC236}">
                  <a16:creationId xmlns:a16="http://schemas.microsoft.com/office/drawing/2014/main" id="{1076B536-0FE1-DBAB-03BE-3A1FD79A5D8E}"/>
                </a:ext>
              </a:extLst>
            </p:cNvPr>
            <p:cNvSpPr/>
            <p:nvPr/>
          </p:nvSpPr>
          <p:spPr bwMode="auto">
            <a:xfrm>
              <a:off x="3968750" y="2768600"/>
              <a:ext cx="60325" cy="71438"/>
            </a:xfrm>
            <a:custGeom>
              <a:avLst/>
              <a:gdLst>
                <a:gd name="T0" fmla="*/ 0 w 16"/>
                <a:gd name="T1" fmla="*/ 0 h 19"/>
                <a:gd name="T2" fmla="*/ 8 w 16"/>
                <a:gd name="T3" fmla="*/ 1 h 19"/>
                <a:gd name="T4" fmla="*/ 16 w 16"/>
                <a:gd name="T5" fmla="*/ 13 h 19"/>
                <a:gd name="T6" fmla="*/ 11 w 16"/>
                <a:gd name="T7" fmla="*/ 18 h 19"/>
                <a:gd name="T8" fmla="*/ 1 w 16"/>
                <a:gd name="T9" fmla="*/ 8 h 19"/>
                <a:gd name="T10" fmla="*/ 0 w 16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3" y="0"/>
                    <a:pt x="5" y="0"/>
                    <a:pt x="8" y="1"/>
                  </a:cubicBezTo>
                  <a:cubicBezTo>
                    <a:pt x="14" y="3"/>
                    <a:pt x="16" y="7"/>
                    <a:pt x="16" y="13"/>
                  </a:cubicBezTo>
                  <a:cubicBezTo>
                    <a:pt x="16" y="16"/>
                    <a:pt x="15" y="19"/>
                    <a:pt x="11" y="18"/>
                  </a:cubicBezTo>
                  <a:cubicBezTo>
                    <a:pt x="6" y="18"/>
                    <a:pt x="2" y="13"/>
                    <a:pt x="1" y="8"/>
                  </a:cubicBezTo>
                  <a:cubicBezTo>
                    <a:pt x="0" y="6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E69B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127">
              <a:extLst>
                <a:ext uri="{FF2B5EF4-FFF2-40B4-BE49-F238E27FC236}">
                  <a16:creationId xmlns:a16="http://schemas.microsoft.com/office/drawing/2014/main" id="{C20BCB33-B966-7BEB-5D3F-4D9584A3A0AB}"/>
                </a:ext>
              </a:extLst>
            </p:cNvPr>
            <p:cNvSpPr/>
            <p:nvPr/>
          </p:nvSpPr>
          <p:spPr bwMode="auto">
            <a:xfrm>
              <a:off x="6951663" y="2549525"/>
              <a:ext cx="93663" cy="114300"/>
            </a:xfrm>
            <a:custGeom>
              <a:avLst/>
              <a:gdLst>
                <a:gd name="T0" fmla="*/ 0 w 25"/>
                <a:gd name="T1" fmla="*/ 3 h 30"/>
                <a:gd name="T2" fmla="*/ 25 w 25"/>
                <a:gd name="T3" fmla="*/ 17 h 30"/>
                <a:gd name="T4" fmla="*/ 11 w 25"/>
                <a:gd name="T5" fmla="*/ 30 h 30"/>
                <a:gd name="T6" fmla="*/ 3 w 25"/>
                <a:gd name="T7" fmla="*/ 25 h 30"/>
                <a:gd name="T8" fmla="*/ 0 w 25"/>
                <a:gd name="T9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0">
                  <a:moveTo>
                    <a:pt x="0" y="3"/>
                  </a:moveTo>
                  <a:cubicBezTo>
                    <a:pt x="9" y="9"/>
                    <a:pt x="25" y="0"/>
                    <a:pt x="25" y="17"/>
                  </a:cubicBezTo>
                  <a:cubicBezTo>
                    <a:pt x="25" y="26"/>
                    <a:pt x="18" y="28"/>
                    <a:pt x="11" y="30"/>
                  </a:cubicBezTo>
                  <a:cubicBezTo>
                    <a:pt x="7" y="30"/>
                    <a:pt x="1" y="30"/>
                    <a:pt x="3" y="25"/>
                  </a:cubicBezTo>
                  <a:cubicBezTo>
                    <a:pt x="4" y="17"/>
                    <a:pt x="5" y="11"/>
                    <a:pt x="0" y="3"/>
                  </a:cubicBezTo>
                  <a:close/>
                </a:path>
              </a:pathLst>
            </a:custGeom>
            <a:solidFill>
              <a:srgbClr val="AB1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28"/>
          <p:cNvSpPr txBox="1">
            <a:spLocks noGrp="1"/>
          </p:cNvSpPr>
          <p:nvPr>
            <p:ph type="title"/>
          </p:nvPr>
        </p:nvSpPr>
        <p:spPr>
          <a:xfrm>
            <a:off x="457200" y="205978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accent5">
                    <a:lumMod val="60000"/>
                    <a:lumOff val="40000"/>
                  </a:schemeClr>
                </a:solidFill>
              </a:rPr>
              <a:t>Use charts to explain your ideas</a:t>
            </a:r>
            <a:endParaRPr>
              <a:solidFill>
                <a:schemeClr val="accent5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150" name="Google Shape;150;p28"/>
          <p:cNvSpPr/>
          <p:nvPr/>
        </p:nvSpPr>
        <p:spPr>
          <a:xfrm>
            <a:off x="3354963" y="1442375"/>
            <a:ext cx="2400300" cy="2339700"/>
          </a:xfrm>
          <a:prstGeom prst="ellipse">
            <a:avLst/>
          </a:prstGeom>
          <a:solidFill>
            <a:srgbClr val="0198AD">
              <a:alpha val="26150"/>
            </a:srgbClr>
          </a:solidFill>
          <a:ln w="28575" cap="rnd" cmpd="sng">
            <a:solidFill>
              <a:srgbClr val="FFFFFF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1800" b="1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</a:rPr>
              <a:t>Gray</a:t>
            </a:r>
            <a:endParaRPr sz="1800" b="1">
              <a:solidFill>
                <a:srgbClr val="FFFFFF"/>
              </a:solidFill>
              <a:latin typeface="Source Sans Pro"/>
              <a:ea typeface="Source Sans Pro"/>
              <a:cs typeface="Source Sans Pro"/>
              <a:sym typeface="Source Sans Pro"/>
            </a:endParaRPr>
          </a:p>
        </p:txBody>
      </p:sp>
      <p:sp>
        <p:nvSpPr>
          <p:cNvPr id="151" name="Google Shape;151;p28"/>
          <p:cNvSpPr/>
          <p:nvPr/>
        </p:nvSpPr>
        <p:spPr>
          <a:xfrm>
            <a:off x="1189500" y="1442375"/>
            <a:ext cx="2400300" cy="2339700"/>
          </a:xfrm>
          <a:prstGeom prst="ellipse">
            <a:avLst/>
          </a:prstGeom>
          <a:solidFill>
            <a:srgbClr val="0198AD">
              <a:alpha val="26150"/>
            </a:srgbClr>
          </a:solidFill>
          <a:ln w="28575" cap="rnd" cmpd="sng">
            <a:solidFill>
              <a:srgbClr val="FFFFFF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1800" b="1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</a:rPr>
              <a:t>White</a:t>
            </a:r>
            <a:endParaRPr sz="1800" b="1">
              <a:solidFill>
                <a:srgbClr val="FFFFFF"/>
              </a:solidFill>
              <a:latin typeface="Source Sans Pro"/>
              <a:ea typeface="Source Sans Pro"/>
              <a:cs typeface="Source Sans Pro"/>
              <a:sym typeface="Source Sans Pro"/>
            </a:endParaRPr>
          </a:p>
        </p:txBody>
      </p:sp>
      <p:sp>
        <p:nvSpPr>
          <p:cNvPr id="152" name="Google Shape;152;p28"/>
          <p:cNvSpPr/>
          <p:nvPr/>
        </p:nvSpPr>
        <p:spPr>
          <a:xfrm>
            <a:off x="5554000" y="1442375"/>
            <a:ext cx="2400300" cy="2339700"/>
          </a:xfrm>
          <a:prstGeom prst="ellipse">
            <a:avLst/>
          </a:prstGeom>
          <a:solidFill>
            <a:srgbClr val="0198AD">
              <a:alpha val="26150"/>
            </a:srgbClr>
          </a:solidFill>
          <a:ln w="28575" cap="rnd" cmpd="sng">
            <a:solidFill>
              <a:srgbClr val="FFFFFF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1800" b="1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</a:rPr>
              <a:t>Black</a:t>
            </a:r>
            <a:endParaRPr sz="1800" b="1">
              <a:solidFill>
                <a:srgbClr val="FFFFFF"/>
              </a:solidFill>
              <a:latin typeface="Source Sans Pro"/>
              <a:ea typeface="Source Sans Pro"/>
              <a:cs typeface="Source Sans Pro"/>
              <a:sym typeface="Source Sans Pro"/>
            </a:endParaRPr>
          </a:p>
        </p:txBody>
      </p:sp>
      <p:sp>
        <p:nvSpPr>
          <p:cNvPr id="153" name="Google Shape;153;p28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15</a:t>
            </a:fld>
            <a:endParaRPr/>
          </a:p>
        </p:txBody>
      </p:sp>
    </p:spTree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29"/>
          <p:cNvSpPr txBox="1">
            <a:spLocks noGrp="1"/>
          </p:cNvSpPr>
          <p:nvPr>
            <p:ph type="title"/>
          </p:nvPr>
        </p:nvSpPr>
        <p:spPr>
          <a:xfrm>
            <a:off x="481004" y="68413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accent5">
                    <a:lumMod val="75000"/>
                  </a:schemeClr>
                </a:solidFill>
              </a:rPr>
              <a:t>OR use Diagrams To Explain complex ideas</a:t>
            </a:r>
            <a:endParaRPr>
              <a:solidFill>
                <a:schemeClr val="accent5">
                  <a:lumMod val="75000"/>
                </a:schemeClr>
              </a:solidFill>
            </a:endParaRPr>
          </a:p>
        </p:txBody>
      </p:sp>
      <p:sp>
        <p:nvSpPr>
          <p:cNvPr id="159" name="Google Shape;159;p29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 sz="12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16</a:t>
            </a:fld>
            <a:endParaRPr sz="1200">
              <a:solidFill>
                <a:schemeClr val="dk2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</p:txBody>
      </p:sp>
      <p:grpSp>
        <p:nvGrpSpPr>
          <p:cNvPr id="160" name="Google Shape;160;p29"/>
          <p:cNvGrpSpPr/>
          <p:nvPr/>
        </p:nvGrpSpPr>
        <p:grpSpPr>
          <a:xfrm>
            <a:off x="2089617" y="723598"/>
            <a:ext cx="4036590" cy="3941676"/>
            <a:chOff x="2256567" y="677103"/>
            <a:chExt cx="4036590" cy="3941676"/>
          </a:xfrm>
        </p:grpSpPr>
        <p:sp>
          <p:nvSpPr>
            <p:cNvPr id="161" name="Google Shape;161;p29"/>
            <p:cNvSpPr/>
            <p:nvPr/>
          </p:nvSpPr>
          <p:spPr>
            <a:xfrm rot="-6597333">
              <a:off x="4296826" y="3950027"/>
              <a:ext cx="586303" cy="586303"/>
            </a:xfrm>
            <a:prstGeom prst="ellipse">
              <a:avLst/>
            </a:prstGeom>
            <a:solidFill>
              <a:srgbClr val="859CB1">
                <a:alpha val="123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  <p:sp>
          <p:nvSpPr>
            <p:cNvPr id="162" name="Google Shape;162;p29"/>
            <p:cNvSpPr/>
            <p:nvPr/>
          </p:nvSpPr>
          <p:spPr>
            <a:xfrm rot="-6599386">
              <a:off x="2318596" y="1407533"/>
              <a:ext cx="440541" cy="440541"/>
            </a:xfrm>
            <a:prstGeom prst="ellipse">
              <a:avLst/>
            </a:prstGeom>
            <a:solidFill>
              <a:srgbClr val="859CB1">
                <a:alpha val="123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  <p:sp>
          <p:nvSpPr>
            <p:cNvPr id="163" name="Google Shape;163;p29"/>
            <p:cNvSpPr/>
            <p:nvPr/>
          </p:nvSpPr>
          <p:spPr>
            <a:xfrm rot="-6598839">
              <a:off x="2887641" y="2346984"/>
              <a:ext cx="1199287" cy="1199287"/>
            </a:xfrm>
            <a:prstGeom prst="ellipse">
              <a:avLst/>
            </a:prstGeom>
            <a:solidFill>
              <a:srgbClr val="859CB1">
                <a:alpha val="123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  <p:sp>
          <p:nvSpPr>
            <p:cNvPr id="164" name="Google Shape;164;p29"/>
            <p:cNvSpPr/>
            <p:nvPr/>
          </p:nvSpPr>
          <p:spPr>
            <a:xfrm rot="-6598620">
              <a:off x="4374916" y="913763"/>
              <a:ext cx="1681581" cy="1681581"/>
            </a:xfrm>
            <a:prstGeom prst="ellipse">
              <a:avLst/>
            </a:prstGeom>
            <a:solidFill>
              <a:srgbClr val="859CB1">
                <a:alpha val="123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  <p:sp>
          <p:nvSpPr>
            <p:cNvPr id="165" name="Google Shape;165;p29"/>
            <p:cNvSpPr/>
            <p:nvPr/>
          </p:nvSpPr>
          <p:spPr>
            <a:xfrm rot="-6597866">
              <a:off x="2661829" y="2208216"/>
              <a:ext cx="629106" cy="629106"/>
            </a:xfrm>
            <a:prstGeom prst="ellipse">
              <a:avLst/>
            </a:pr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  <p:sp>
          <p:nvSpPr>
            <p:cNvPr id="166" name="Google Shape;166;p29"/>
            <p:cNvSpPr/>
            <p:nvPr/>
          </p:nvSpPr>
          <p:spPr>
            <a:xfrm rot="-6597701">
              <a:off x="3267625" y="1113818"/>
              <a:ext cx="274172" cy="274172"/>
            </a:xfrm>
            <a:prstGeom prst="ellipse">
              <a:avLst/>
            </a:prstGeom>
            <a:solidFill>
              <a:srgbClr val="859CB1">
                <a:alpha val="123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</p:grpSp>
      <p:grpSp>
        <p:nvGrpSpPr>
          <p:cNvPr id="167" name="Google Shape;167;p29"/>
          <p:cNvGrpSpPr/>
          <p:nvPr/>
        </p:nvGrpSpPr>
        <p:grpSpPr>
          <a:xfrm>
            <a:off x="4280244" y="1862261"/>
            <a:ext cx="2440200" cy="2440200"/>
            <a:chOff x="4447194" y="1815766"/>
            <a:chExt cx="2440200" cy="2440200"/>
          </a:xfrm>
          <a:solidFill>
            <a:schemeClr val="accent4">
              <a:lumMod val="40000"/>
              <a:lumOff val="60000"/>
            </a:schemeClr>
          </a:solidFill>
        </p:grpSpPr>
        <p:sp>
          <p:nvSpPr>
            <p:cNvPr id="168" name="Google Shape;168;p29"/>
            <p:cNvSpPr/>
            <p:nvPr/>
          </p:nvSpPr>
          <p:spPr>
            <a:xfrm>
              <a:off x="4447194" y="1815766"/>
              <a:ext cx="2440200" cy="2440200"/>
            </a:xfrm>
            <a:prstGeom prst="ellipse">
              <a:avLst/>
            </a:prstGeom>
            <a:grpFill/>
            <a:ln>
              <a:noFill/>
            </a:ln>
            <a:effectLst>
              <a:outerShdw blurRad="228600" dist="50800" dir="5400000" algn="tl" rotWithShape="0">
                <a:srgbClr val="000000">
                  <a:alpha val="549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  <p:sp>
          <p:nvSpPr>
            <p:cNvPr id="169" name="Google Shape;169;p29"/>
            <p:cNvSpPr txBox="1"/>
            <p:nvPr/>
          </p:nvSpPr>
          <p:spPr>
            <a:xfrm>
              <a:off x="4735950" y="2504275"/>
              <a:ext cx="1862700" cy="11634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ct val="0"/>
                </a:spcBef>
                <a:spcAft>
                  <a:spcPct val="0"/>
                </a:spcAft>
                <a:buNone/>
              </a:pPr>
              <a:r>
                <a:rPr lang="en" sz="1200">
                  <a:solidFill>
                    <a:srgbClr val="FFFFFF"/>
                  </a:solidFill>
                  <a:latin typeface="Source Sans Pro"/>
                  <a:ea typeface="Source Sans Pro"/>
                  <a:cs typeface="Source Sans Pro"/>
                  <a:sym typeface="Source Sans Pro"/>
                </a:rPr>
                <a:t>Lorem ipsum congue tempus</a:t>
              </a:r>
              <a:endParaRPr sz="120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</p:grpSp>
      <p:grpSp>
        <p:nvGrpSpPr>
          <p:cNvPr id="170" name="Google Shape;170;p29"/>
          <p:cNvGrpSpPr/>
          <p:nvPr/>
        </p:nvGrpSpPr>
        <p:grpSpPr>
          <a:xfrm>
            <a:off x="3399987" y="1420548"/>
            <a:ext cx="1423800" cy="1423800"/>
            <a:chOff x="3490737" y="1374053"/>
            <a:chExt cx="1423800" cy="1423800"/>
          </a:xfrm>
          <a:solidFill>
            <a:schemeClr val="accent2">
              <a:lumMod val="90000"/>
            </a:schemeClr>
          </a:solidFill>
        </p:grpSpPr>
        <p:sp>
          <p:nvSpPr>
            <p:cNvPr id="171" name="Google Shape;171;p29"/>
            <p:cNvSpPr/>
            <p:nvPr/>
          </p:nvSpPr>
          <p:spPr>
            <a:xfrm>
              <a:off x="3490737" y="1374053"/>
              <a:ext cx="1423800" cy="1423800"/>
            </a:xfrm>
            <a:prstGeom prst="ellipse">
              <a:avLst/>
            </a:prstGeom>
            <a:grpFill/>
            <a:ln>
              <a:noFill/>
            </a:ln>
            <a:effectLst>
              <a:outerShdw blurRad="228600" dist="50800" dir="5400000" algn="tl" rotWithShape="0">
                <a:srgbClr val="000000">
                  <a:alpha val="549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  <p:sp>
          <p:nvSpPr>
            <p:cNvPr id="172" name="Google Shape;172;p29"/>
            <p:cNvSpPr txBox="1"/>
            <p:nvPr/>
          </p:nvSpPr>
          <p:spPr>
            <a:xfrm>
              <a:off x="3718754" y="1613603"/>
              <a:ext cx="967800" cy="9447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ct val="0"/>
                </a:spcBef>
                <a:spcAft>
                  <a:spcPct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  <a:latin typeface="Source Sans Pro"/>
                  <a:ea typeface="Source Sans Pro"/>
                  <a:cs typeface="Source Sans Pro"/>
                  <a:sym typeface="Source Sans Pro"/>
                </a:rPr>
                <a:t>Lorem ipsum tempus</a:t>
              </a:r>
              <a:endParaRPr sz="100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</p:grpSp>
      <p:grpSp>
        <p:nvGrpSpPr>
          <p:cNvPr id="173" name="Google Shape;173;p29"/>
          <p:cNvGrpSpPr/>
          <p:nvPr/>
        </p:nvGrpSpPr>
        <p:grpSpPr>
          <a:xfrm>
            <a:off x="3058803" y="2984784"/>
            <a:ext cx="1498800" cy="1498800"/>
            <a:chOff x="644203" y="3718814"/>
            <a:chExt cx="1498800" cy="1498800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174" name="Google Shape;174;p29"/>
            <p:cNvSpPr/>
            <p:nvPr/>
          </p:nvSpPr>
          <p:spPr>
            <a:xfrm>
              <a:off x="644203" y="3718814"/>
              <a:ext cx="1498800" cy="1498800"/>
            </a:xfrm>
            <a:prstGeom prst="ellipse">
              <a:avLst/>
            </a:prstGeom>
            <a:grpFill/>
            <a:ln>
              <a:noFill/>
            </a:ln>
            <a:effectLst>
              <a:outerShdw blurRad="228600" dist="50800" dir="5400000" algn="tl" rotWithShape="0">
                <a:srgbClr val="000000">
                  <a:alpha val="549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  <p:sp>
          <p:nvSpPr>
            <p:cNvPr id="175" name="Google Shape;175;p29"/>
            <p:cNvSpPr txBox="1"/>
            <p:nvPr/>
          </p:nvSpPr>
          <p:spPr>
            <a:xfrm>
              <a:off x="856976" y="3995875"/>
              <a:ext cx="1073400" cy="9447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ct val="0"/>
                </a:spcBef>
                <a:spcAft>
                  <a:spcPct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  <a:latin typeface="Source Sans Pro"/>
                  <a:ea typeface="Source Sans Pro"/>
                  <a:cs typeface="Source Sans Pro"/>
                  <a:sym typeface="Source Sans Pro"/>
                </a:rPr>
                <a:t>Lorem ipsum congue tempus</a:t>
              </a:r>
              <a:endParaRPr sz="1000">
                <a:solidFill>
                  <a:srgbClr val="FFFFFF"/>
                </a:solidFill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</p:grpSp>
      <p:sp>
        <p:nvSpPr>
          <p:cNvPr id="20" name="Google Shape;136;p26">
            <a:extLst>
              <a:ext uri="{FF2B5EF4-FFF2-40B4-BE49-F238E27FC236}">
                <a16:creationId xmlns:a16="http://schemas.microsoft.com/office/drawing/2014/main" id="{F28D8DF6-B14D-4B0D-B644-0507EDB5F17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507356" y="2295401"/>
            <a:ext cx="1968329" cy="183989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2000"/>
              <a:t>A complex idea can be conveyed with just a single still image, namely making it possible to absorb large amounts of data quickly.</a:t>
            </a:r>
            <a:endParaRPr sz="2000"/>
          </a:p>
        </p:txBody>
      </p:sp>
      <p:sp>
        <p:nvSpPr>
          <p:cNvPr id="21" name="Google Shape;136;p26">
            <a:extLst>
              <a:ext uri="{FF2B5EF4-FFF2-40B4-BE49-F238E27FC236}">
                <a16:creationId xmlns:a16="http://schemas.microsoft.com/office/drawing/2014/main" id="{3198183F-D525-4652-B0C4-23400500AD1C}"/>
              </a:ext>
            </a:extLst>
          </p:cNvPr>
          <p:cNvSpPr txBox="1"/>
          <p:nvPr/>
        </p:nvSpPr>
        <p:spPr>
          <a:xfrm>
            <a:off x="6720444" y="2295401"/>
            <a:ext cx="1968329" cy="18398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</a:defPPr>
            <a:lvl1pPr marL="457200" marR="0" lvl="0" indent="-342900" algn="l" rtl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>
                <a:schemeClr val="dk2"/>
              </a:buClr>
              <a:buSzPts val="1800"/>
              <a:buFont typeface="Source Sans Pro"/>
              <a:buChar char="▸"/>
              <a:defRPr sz="1800" b="0" i="0" u="none" strike="noStrike" cap="none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1pPr>
            <a:lvl2pPr marL="914400" marR="0" lvl="1" indent="-34290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dk2"/>
              </a:buClr>
              <a:buSzPts val="1800"/>
              <a:buFont typeface="Source Sans Pro"/>
              <a:buChar char="○"/>
              <a:defRPr sz="1800" b="0" i="0" u="none" strike="noStrike" cap="none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dk2"/>
              </a:buClr>
              <a:buSzPts val="1800"/>
              <a:buFont typeface="Source Sans Pro"/>
              <a:buChar char="■"/>
              <a:defRPr sz="1800" b="0" i="0" u="none" strike="noStrike" cap="none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3pPr>
            <a:lvl4pPr marL="1828800" marR="0" lvl="3" indent="-34290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800"/>
              <a:buFont typeface="Source Sans Pro"/>
              <a:buChar char="●"/>
              <a:defRPr sz="1800" b="0" i="0" u="none" strike="noStrike" cap="none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4pPr>
            <a:lvl5pPr marL="2286000" marR="0" lvl="4" indent="-34290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800"/>
              <a:buFont typeface="Source Sans Pro"/>
              <a:buChar char="○"/>
              <a:defRPr sz="1800" b="0" i="0" u="none" strike="noStrike" cap="none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5pPr>
            <a:lvl6pPr marL="2743200" marR="0" lvl="5" indent="-34290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800"/>
              <a:buFont typeface="Source Sans Pro"/>
              <a:buChar char="■"/>
              <a:defRPr sz="1800" b="0" i="0" u="none" strike="noStrike" cap="none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6pPr>
            <a:lvl7pPr marL="3200400" marR="0" lvl="6" indent="-34290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800"/>
              <a:buFont typeface="Source Sans Pro"/>
              <a:buChar char="●"/>
              <a:defRPr sz="1800" b="0" i="0" u="none" strike="noStrike" cap="none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7pPr>
            <a:lvl8pPr marL="3657600" marR="0" lvl="7" indent="-34290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800"/>
              <a:buFont typeface="Source Sans Pro"/>
              <a:buChar char="○"/>
              <a:defRPr sz="1800" b="0" i="0" u="none" strike="noStrike" cap="none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8pPr>
            <a:lvl9pPr marL="4114800" marR="0" lvl="8" indent="-34290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dk1"/>
              </a:buClr>
              <a:buSzPts val="1800"/>
              <a:buFont typeface="Source Sans Pro"/>
              <a:buChar char="■"/>
              <a:defRPr sz="1800" b="0" i="0" u="none" strike="noStrike" cap="none">
                <a:solidFill>
                  <a:schemeClr val="dk1"/>
                </a:solidFill>
                <a:latin typeface="Source Sans Pro"/>
                <a:ea typeface="Source Sans Pro"/>
                <a:cs typeface="Source Sans Pro"/>
                <a:sym typeface="Source Sans Pro"/>
              </a:defRPr>
            </a:lvl9pPr>
          </a:lstStyle>
          <a:p>
            <a:pPr marL="0" indent="0" algn="r">
              <a:buFont typeface="Source Sans Pro"/>
              <a:buNone/>
            </a:pPr>
            <a:r>
              <a:rPr lang="en-US" sz="2000"/>
              <a:t>A complex idea can be conveyed with just a single still image, namely making it possible to absorb large amounts of data quickly.</a:t>
            </a:r>
          </a:p>
        </p:txBody>
      </p:sp>
    </p:spTree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30"/>
          <p:cNvSpPr txBox="1">
            <a:spLocks noGrp="1"/>
          </p:cNvSpPr>
          <p:nvPr>
            <p:ph type="title"/>
          </p:nvPr>
        </p:nvSpPr>
        <p:spPr>
          <a:xfrm>
            <a:off x="457200" y="490146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accent2">
                    <a:lumMod val="50000"/>
                  </a:schemeClr>
                </a:solidFill>
              </a:rPr>
              <a:t>And tables to compare data</a:t>
            </a:r>
            <a:endParaRPr>
              <a:solidFill>
                <a:schemeClr val="accent2">
                  <a:lumMod val="50000"/>
                </a:schemeClr>
              </a:solidFill>
            </a:endParaRPr>
          </a:p>
        </p:txBody>
      </p:sp>
      <p:graphicFrame>
        <p:nvGraphicFramePr>
          <p:cNvPr id="181" name="Google Shape;181;p3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4843740"/>
              </p:ext>
            </p:extLst>
          </p:nvPr>
        </p:nvGraphicFramePr>
        <p:xfrm>
          <a:off x="952500" y="1564481"/>
          <a:ext cx="7239000" cy="2004100"/>
        </p:xfrm>
        <a:graphic>
          <a:graphicData uri="http://schemas.openxmlformats.org/drawingml/2006/table">
            <a:tbl>
              <a:tblPr>
                <a:noFill/>
                <a:tableStyleId>{3B92FF33-8565-4DC0-9220-A9D70B794B15}</a:tableStyleId>
              </a:tblPr>
              <a:tblGrid>
                <a:gridCol w="1809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97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9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097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010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endParaRPr sz="1100">
                        <a:solidFill>
                          <a:srgbClr val="859CB1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100">
                          <a:solidFill>
                            <a:srgbClr val="859CB1"/>
                          </a:solidFill>
                          <a:latin typeface="Permanent Marker"/>
                          <a:ea typeface="Permanent Marker"/>
                          <a:cs typeface="Permanent Marker"/>
                          <a:sym typeface="Permanent Marker"/>
                        </a:rPr>
                        <a:t>A</a:t>
                      </a:r>
                      <a:endParaRPr sz="1100">
                        <a:solidFill>
                          <a:srgbClr val="859CB1"/>
                        </a:solidFill>
                        <a:latin typeface="Permanent Marker"/>
                        <a:ea typeface="Permanent Marker"/>
                        <a:cs typeface="Permanent Marker"/>
                        <a:sym typeface="Permanent Marker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100">
                          <a:solidFill>
                            <a:srgbClr val="859CB1"/>
                          </a:solidFill>
                          <a:latin typeface="Permanent Marker"/>
                          <a:ea typeface="Permanent Marker"/>
                          <a:cs typeface="Permanent Marker"/>
                          <a:sym typeface="Permanent Marker"/>
                        </a:rPr>
                        <a:t>B</a:t>
                      </a:r>
                      <a:endParaRPr sz="1100">
                        <a:solidFill>
                          <a:srgbClr val="859CB1"/>
                        </a:solidFill>
                        <a:latin typeface="Permanent Marker"/>
                        <a:ea typeface="Permanent Marker"/>
                        <a:cs typeface="Permanent Marker"/>
                        <a:sym typeface="Permanent Marker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100">
                          <a:solidFill>
                            <a:srgbClr val="859CB1"/>
                          </a:solidFill>
                          <a:latin typeface="Permanent Marker"/>
                          <a:ea typeface="Permanent Marker"/>
                          <a:cs typeface="Permanent Marker"/>
                          <a:sym typeface="Permanent Marker"/>
                        </a:rPr>
                        <a:t>C</a:t>
                      </a:r>
                      <a:endParaRPr sz="1100">
                        <a:solidFill>
                          <a:srgbClr val="859CB1"/>
                        </a:solidFill>
                        <a:latin typeface="Permanent Marker"/>
                        <a:ea typeface="Permanent Marker"/>
                        <a:cs typeface="Permanent Marker"/>
                        <a:sym typeface="Permanent Marker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1025">
                <a:tc>
                  <a:txBody>
                    <a:bodyPr/>
                    <a:lstStyle/>
                    <a:p>
                      <a:pPr marL="0" lvl="0" indent="0" algn="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100">
                          <a:solidFill>
                            <a:srgbClr val="859CB1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Yellow</a:t>
                      </a:r>
                      <a:endParaRPr sz="1100">
                        <a:solidFill>
                          <a:srgbClr val="859CB1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59CB1">
                        <a:alpha val="1231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400" b="1">
                          <a:solidFill>
                            <a:srgbClr val="2C343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10</a:t>
                      </a:r>
                      <a:endParaRPr sz="1400" b="1">
                        <a:solidFill>
                          <a:srgbClr val="2C343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59CB1">
                        <a:alpha val="1231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400" b="1">
                          <a:solidFill>
                            <a:srgbClr val="2C343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20</a:t>
                      </a:r>
                      <a:endParaRPr sz="1400" b="1">
                        <a:solidFill>
                          <a:srgbClr val="2C343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59CB1">
                        <a:alpha val="1231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400" b="1">
                          <a:solidFill>
                            <a:srgbClr val="2C343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7</a:t>
                      </a:r>
                      <a:endParaRPr sz="1400" b="1">
                        <a:solidFill>
                          <a:srgbClr val="2C343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59CB1">
                        <a:alpha val="1231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1025">
                <a:tc>
                  <a:txBody>
                    <a:bodyPr/>
                    <a:lstStyle/>
                    <a:p>
                      <a:pPr marL="0" lvl="0" indent="0" algn="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100">
                          <a:solidFill>
                            <a:srgbClr val="859CB1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Blue</a:t>
                      </a:r>
                      <a:endParaRPr sz="1100">
                        <a:solidFill>
                          <a:srgbClr val="859CB1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400" b="1">
                          <a:solidFill>
                            <a:srgbClr val="2C343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30</a:t>
                      </a:r>
                      <a:endParaRPr sz="1400" b="1">
                        <a:solidFill>
                          <a:srgbClr val="2C343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400" b="1">
                          <a:solidFill>
                            <a:srgbClr val="2C343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15</a:t>
                      </a:r>
                      <a:endParaRPr sz="1400" b="1">
                        <a:solidFill>
                          <a:srgbClr val="2C343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400" b="1">
                          <a:solidFill>
                            <a:srgbClr val="2C343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10</a:t>
                      </a:r>
                      <a:endParaRPr sz="1400" b="1">
                        <a:solidFill>
                          <a:srgbClr val="2C343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1025">
                <a:tc>
                  <a:txBody>
                    <a:bodyPr/>
                    <a:lstStyle/>
                    <a:p>
                      <a:pPr marL="0" lvl="0" indent="0" algn="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100">
                          <a:solidFill>
                            <a:srgbClr val="859CB1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Orange</a:t>
                      </a:r>
                      <a:endParaRPr sz="1100">
                        <a:solidFill>
                          <a:srgbClr val="859CB1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59CB1">
                        <a:alpha val="1231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400" b="1">
                          <a:solidFill>
                            <a:srgbClr val="2C343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5</a:t>
                      </a:r>
                      <a:endParaRPr sz="1400" b="1">
                        <a:solidFill>
                          <a:srgbClr val="2C343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59CB1">
                        <a:alpha val="1231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400" b="1">
                          <a:solidFill>
                            <a:srgbClr val="2C343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24</a:t>
                      </a:r>
                      <a:endParaRPr sz="1400" b="1">
                        <a:solidFill>
                          <a:srgbClr val="2C343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59CB1">
                        <a:alpha val="1231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ct val="0"/>
                        </a:spcBef>
                        <a:spcAft>
                          <a:spcPct val="0"/>
                        </a:spcAft>
                        <a:buNone/>
                      </a:pPr>
                      <a:r>
                        <a:rPr lang="en" sz="1400" b="1">
                          <a:solidFill>
                            <a:srgbClr val="2C343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16</a:t>
                      </a:r>
                      <a:endParaRPr sz="1400" b="1">
                        <a:solidFill>
                          <a:srgbClr val="2C343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L="91425" marR="91425" marT="68575" marB="68575" anchor="ctr">
                    <a:lnL w="952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59CB1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859C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59CB1">
                        <a:alpha val="1231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2" name="Google Shape;182;p30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17</a:t>
            </a:fld>
            <a:endParaRPr/>
          </a:p>
        </p:txBody>
      </p:sp>
    </p:spTree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9" name="Grupo 638">
            <a:extLst>
              <a:ext uri="{FF2B5EF4-FFF2-40B4-BE49-F238E27FC236}">
                <a16:creationId xmlns:a16="http://schemas.microsoft.com/office/drawing/2014/main" id="{CA7A22FE-38C9-F29B-8450-1EFC8A701C37}"/>
              </a:ext>
            </a:extLst>
          </p:cNvPr>
          <p:cNvGrpSpPr/>
          <p:nvPr/>
        </p:nvGrpSpPr>
        <p:grpSpPr>
          <a:xfrm>
            <a:off x="820738" y="1411288"/>
            <a:ext cx="2608262" cy="2365375"/>
            <a:chOff x="820738" y="1411288"/>
            <a:chExt cx="2608262" cy="2365375"/>
          </a:xfrm>
        </p:grpSpPr>
        <p:sp>
          <p:nvSpPr>
            <p:cNvPr id="62" name="Freeform 63">
              <a:extLst>
                <a:ext uri="{FF2B5EF4-FFF2-40B4-BE49-F238E27FC236}">
                  <a16:creationId xmlns:a16="http://schemas.microsoft.com/office/drawing/2014/main" id="{980762A3-A8AF-3DD3-47AB-E91530B34104}"/>
                </a:ext>
              </a:extLst>
            </p:cNvPr>
            <p:cNvSpPr/>
            <p:nvPr/>
          </p:nvSpPr>
          <p:spPr bwMode="auto">
            <a:xfrm>
              <a:off x="1068388" y="1582738"/>
              <a:ext cx="879475" cy="895350"/>
            </a:xfrm>
            <a:custGeom>
              <a:avLst/>
              <a:gdLst>
                <a:gd name="T0" fmla="*/ 16 w 299"/>
                <a:gd name="T1" fmla="*/ 80 h 304"/>
                <a:gd name="T2" fmla="*/ 66 w 299"/>
                <a:gd name="T3" fmla="*/ 48 h 304"/>
                <a:gd name="T4" fmla="*/ 95 w 299"/>
                <a:gd name="T5" fmla="*/ 55 h 304"/>
                <a:gd name="T6" fmla="*/ 106 w 299"/>
                <a:gd name="T7" fmla="*/ 54 h 304"/>
                <a:gd name="T8" fmla="*/ 151 w 299"/>
                <a:gd name="T9" fmla="*/ 29 h 304"/>
                <a:gd name="T10" fmla="*/ 181 w 299"/>
                <a:gd name="T11" fmla="*/ 33 h 304"/>
                <a:gd name="T12" fmla="*/ 187 w 299"/>
                <a:gd name="T13" fmla="*/ 38 h 304"/>
                <a:gd name="T14" fmla="*/ 202 w 299"/>
                <a:gd name="T15" fmla="*/ 25 h 304"/>
                <a:gd name="T16" fmla="*/ 200 w 299"/>
                <a:gd name="T17" fmla="*/ 15 h 304"/>
                <a:gd name="T18" fmla="*/ 229 w 299"/>
                <a:gd name="T19" fmla="*/ 11 h 304"/>
                <a:gd name="T20" fmla="*/ 243 w 299"/>
                <a:gd name="T21" fmla="*/ 8 h 304"/>
                <a:gd name="T22" fmla="*/ 274 w 299"/>
                <a:gd name="T23" fmla="*/ 8 h 304"/>
                <a:gd name="T24" fmla="*/ 236 w 299"/>
                <a:gd name="T25" fmla="*/ 25 h 304"/>
                <a:gd name="T26" fmla="*/ 246 w 299"/>
                <a:gd name="T27" fmla="*/ 52 h 304"/>
                <a:gd name="T28" fmla="*/ 280 w 299"/>
                <a:gd name="T29" fmla="*/ 77 h 304"/>
                <a:gd name="T30" fmla="*/ 296 w 299"/>
                <a:gd name="T31" fmla="*/ 92 h 304"/>
                <a:gd name="T32" fmla="*/ 291 w 299"/>
                <a:gd name="T33" fmla="*/ 107 h 304"/>
                <a:gd name="T34" fmla="*/ 272 w 299"/>
                <a:gd name="T35" fmla="*/ 108 h 304"/>
                <a:gd name="T36" fmla="*/ 264 w 299"/>
                <a:gd name="T37" fmla="*/ 121 h 304"/>
                <a:gd name="T38" fmla="*/ 261 w 299"/>
                <a:gd name="T39" fmla="*/ 143 h 304"/>
                <a:gd name="T40" fmla="*/ 249 w 299"/>
                <a:gd name="T41" fmla="*/ 158 h 304"/>
                <a:gd name="T42" fmla="*/ 227 w 299"/>
                <a:gd name="T43" fmla="*/ 172 h 304"/>
                <a:gd name="T44" fmla="*/ 212 w 299"/>
                <a:gd name="T45" fmla="*/ 186 h 304"/>
                <a:gd name="T46" fmla="*/ 173 w 299"/>
                <a:gd name="T47" fmla="*/ 183 h 304"/>
                <a:gd name="T48" fmla="*/ 172 w 299"/>
                <a:gd name="T49" fmla="*/ 183 h 304"/>
                <a:gd name="T50" fmla="*/ 152 w 299"/>
                <a:gd name="T51" fmla="*/ 191 h 304"/>
                <a:gd name="T52" fmla="*/ 136 w 299"/>
                <a:gd name="T53" fmla="*/ 207 h 304"/>
                <a:gd name="T54" fmla="*/ 134 w 299"/>
                <a:gd name="T55" fmla="*/ 237 h 304"/>
                <a:gd name="T56" fmla="*/ 137 w 299"/>
                <a:gd name="T57" fmla="*/ 258 h 304"/>
                <a:gd name="T58" fmla="*/ 121 w 299"/>
                <a:gd name="T59" fmla="*/ 254 h 304"/>
                <a:gd name="T60" fmla="*/ 81 w 299"/>
                <a:gd name="T61" fmla="*/ 260 h 304"/>
                <a:gd name="T62" fmla="*/ 74 w 299"/>
                <a:gd name="T63" fmla="*/ 206 h 304"/>
                <a:gd name="T64" fmla="*/ 69 w 299"/>
                <a:gd name="T65" fmla="*/ 201 h 304"/>
                <a:gd name="T66" fmla="*/ 69 w 299"/>
                <a:gd name="T67" fmla="*/ 236 h 304"/>
                <a:gd name="T68" fmla="*/ 66 w 299"/>
                <a:gd name="T69" fmla="*/ 252 h 304"/>
                <a:gd name="T70" fmla="*/ 71 w 299"/>
                <a:gd name="T71" fmla="*/ 270 h 304"/>
                <a:gd name="T72" fmla="*/ 69 w 299"/>
                <a:gd name="T73" fmla="*/ 299 h 304"/>
                <a:gd name="T74" fmla="*/ 53 w 299"/>
                <a:gd name="T75" fmla="*/ 296 h 304"/>
                <a:gd name="T76" fmla="*/ 44 w 299"/>
                <a:gd name="T77" fmla="*/ 302 h 304"/>
                <a:gd name="T78" fmla="*/ 45 w 299"/>
                <a:gd name="T79" fmla="*/ 293 h 304"/>
                <a:gd name="T80" fmla="*/ 37 w 299"/>
                <a:gd name="T81" fmla="*/ 276 h 304"/>
                <a:gd name="T82" fmla="*/ 16 w 299"/>
                <a:gd name="T83" fmla="*/ 260 h 304"/>
                <a:gd name="T84" fmla="*/ 17 w 299"/>
                <a:gd name="T85" fmla="*/ 243 h 304"/>
                <a:gd name="T86" fmla="*/ 14 w 299"/>
                <a:gd name="T87" fmla="*/ 229 h 304"/>
                <a:gd name="T88" fmla="*/ 4 w 299"/>
                <a:gd name="T89" fmla="*/ 194 h 304"/>
                <a:gd name="T90" fmla="*/ 9 w 299"/>
                <a:gd name="T91" fmla="*/ 148 h 304"/>
                <a:gd name="T92" fmla="*/ 6 w 299"/>
                <a:gd name="T93" fmla="*/ 123 h 304"/>
                <a:gd name="T94" fmla="*/ 12 w 299"/>
                <a:gd name="T95" fmla="*/ 8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9" h="304">
                  <a:moveTo>
                    <a:pt x="12" y="84"/>
                  </a:moveTo>
                  <a:cubicBezTo>
                    <a:pt x="13" y="82"/>
                    <a:pt x="15" y="81"/>
                    <a:pt x="16" y="80"/>
                  </a:cubicBezTo>
                  <a:cubicBezTo>
                    <a:pt x="20" y="69"/>
                    <a:pt x="31" y="66"/>
                    <a:pt x="40" y="63"/>
                  </a:cubicBezTo>
                  <a:cubicBezTo>
                    <a:pt x="49" y="59"/>
                    <a:pt x="57" y="52"/>
                    <a:pt x="66" y="48"/>
                  </a:cubicBezTo>
                  <a:cubicBezTo>
                    <a:pt x="73" y="46"/>
                    <a:pt x="80" y="45"/>
                    <a:pt x="87" y="47"/>
                  </a:cubicBezTo>
                  <a:cubicBezTo>
                    <a:pt x="91" y="47"/>
                    <a:pt x="94" y="50"/>
                    <a:pt x="95" y="55"/>
                  </a:cubicBezTo>
                  <a:cubicBezTo>
                    <a:pt x="96" y="59"/>
                    <a:pt x="98" y="60"/>
                    <a:pt x="101" y="57"/>
                  </a:cubicBezTo>
                  <a:cubicBezTo>
                    <a:pt x="103" y="56"/>
                    <a:pt x="105" y="55"/>
                    <a:pt x="106" y="54"/>
                  </a:cubicBezTo>
                  <a:cubicBezTo>
                    <a:pt x="113" y="44"/>
                    <a:pt x="124" y="39"/>
                    <a:pt x="136" y="37"/>
                  </a:cubicBezTo>
                  <a:cubicBezTo>
                    <a:pt x="141" y="35"/>
                    <a:pt x="146" y="32"/>
                    <a:pt x="151" y="29"/>
                  </a:cubicBezTo>
                  <a:cubicBezTo>
                    <a:pt x="158" y="26"/>
                    <a:pt x="166" y="26"/>
                    <a:pt x="173" y="26"/>
                  </a:cubicBezTo>
                  <a:cubicBezTo>
                    <a:pt x="177" y="27"/>
                    <a:pt x="179" y="30"/>
                    <a:pt x="181" y="33"/>
                  </a:cubicBezTo>
                  <a:cubicBezTo>
                    <a:pt x="182" y="37"/>
                    <a:pt x="183" y="42"/>
                    <a:pt x="188" y="44"/>
                  </a:cubicBezTo>
                  <a:cubicBezTo>
                    <a:pt x="190" y="41"/>
                    <a:pt x="187" y="40"/>
                    <a:pt x="187" y="38"/>
                  </a:cubicBezTo>
                  <a:cubicBezTo>
                    <a:pt x="187" y="33"/>
                    <a:pt x="187" y="30"/>
                    <a:pt x="193" y="32"/>
                  </a:cubicBezTo>
                  <a:cubicBezTo>
                    <a:pt x="199" y="33"/>
                    <a:pt x="198" y="26"/>
                    <a:pt x="202" y="25"/>
                  </a:cubicBezTo>
                  <a:cubicBezTo>
                    <a:pt x="204" y="24"/>
                    <a:pt x="202" y="21"/>
                    <a:pt x="201" y="20"/>
                  </a:cubicBezTo>
                  <a:cubicBezTo>
                    <a:pt x="199" y="18"/>
                    <a:pt x="199" y="17"/>
                    <a:pt x="200" y="15"/>
                  </a:cubicBezTo>
                  <a:cubicBezTo>
                    <a:pt x="203" y="13"/>
                    <a:pt x="207" y="10"/>
                    <a:pt x="210" y="12"/>
                  </a:cubicBezTo>
                  <a:cubicBezTo>
                    <a:pt x="217" y="15"/>
                    <a:pt x="223" y="8"/>
                    <a:pt x="229" y="11"/>
                  </a:cubicBezTo>
                  <a:cubicBezTo>
                    <a:pt x="230" y="11"/>
                    <a:pt x="231" y="10"/>
                    <a:pt x="231" y="10"/>
                  </a:cubicBezTo>
                  <a:cubicBezTo>
                    <a:pt x="234" y="0"/>
                    <a:pt x="239" y="5"/>
                    <a:pt x="243" y="8"/>
                  </a:cubicBezTo>
                  <a:cubicBezTo>
                    <a:pt x="247" y="10"/>
                    <a:pt x="251" y="10"/>
                    <a:pt x="255" y="10"/>
                  </a:cubicBezTo>
                  <a:cubicBezTo>
                    <a:pt x="262" y="8"/>
                    <a:pt x="268" y="9"/>
                    <a:pt x="274" y="8"/>
                  </a:cubicBezTo>
                  <a:cubicBezTo>
                    <a:pt x="275" y="14"/>
                    <a:pt x="271" y="14"/>
                    <a:pt x="268" y="14"/>
                  </a:cubicBezTo>
                  <a:cubicBezTo>
                    <a:pt x="256" y="15"/>
                    <a:pt x="246" y="20"/>
                    <a:pt x="236" y="25"/>
                  </a:cubicBezTo>
                  <a:cubicBezTo>
                    <a:pt x="228" y="30"/>
                    <a:pt x="226" y="37"/>
                    <a:pt x="231" y="45"/>
                  </a:cubicBezTo>
                  <a:cubicBezTo>
                    <a:pt x="235" y="53"/>
                    <a:pt x="238" y="54"/>
                    <a:pt x="246" y="52"/>
                  </a:cubicBezTo>
                  <a:cubicBezTo>
                    <a:pt x="250" y="52"/>
                    <a:pt x="253" y="53"/>
                    <a:pt x="255" y="56"/>
                  </a:cubicBezTo>
                  <a:cubicBezTo>
                    <a:pt x="263" y="64"/>
                    <a:pt x="270" y="72"/>
                    <a:pt x="280" y="77"/>
                  </a:cubicBezTo>
                  <a:cubicBezTo>
                    <a:pt x="283" y="78"/>
                    <a:pt x="285" y="82"/>
                    <a:pt x="286" y="84"/>
                  </a:cubicBezTo>
                  <a:cubicBezTo>
                    <a:pt x="289" y="88"/>
                    <a:pt x="294" y="88"/>
                    <a:pt x="296" y="92"/>
                  </a:cubicBezTo>
                  <a:cubicBezTo>
                    <a:pt x="299" y="97"/>
                    <a:pt x="291" y="98"/>
                    <a:pt x="291" y="103"/>
                  </a:cubicBezTo>
                  <a:cubicBezTo>
                    <a:pt x="291" y="104"/>
                    <a:pt x="292" y="106"/>
                    <a:pt x="291" y="107"/>
                  </a:cubicBezTo>
                  <a:cubicBezTo>
                    <a:pt x="285" y="109"/>
                    <a:pt x="280" y="110"/>
                    <a:pt x="274" y="110"/>
                  </a:cubicBezTo>
                  <a:cubicBezTo>
                    <a:pt x="273" y="110"/>
                    <a:pt x="272" y="109"/>
                    <a:pt x="272" y="108"/>
                  </a:cubicBezTo>
                  <a:cubicBezTo>
                    <a:pt x="272" y="109"/>
                    <a:pt x="273" y="110"/>
                    <a:pt x="273" y="111"/>
                  </a:cubicBezTo>
                  <a:cubicBezTo>
                    <a:pt x="271" y="115"/>
                    <a:pt x="267" y="118"/>
                    <a:pt x="264" y="121"/>
                  </a:cubicBezTo>
                  <a:cubicBezTo>
                    <a:pt x="260" y="124"/>
                    <a:pt x="257" y="128"/>
                    <a:pt x="261" y="133"/>
                  </a:cubicBezTo>
                  <a:cubicBezTo>
                    <a:pt x="263" y="136"/>
                    <a:pt x="263" y="139"/>
                    <a:pt x="261" y="143"/>
                  </a:cubicBezTo>
                  <a:cubicBezTo>
                    <a:pt x="260" y="145"/>
                    <a:pt x="258" y="148"/>
                    <a:pt x="258" y="150"/>
                  </a:cubicBezTo>
                  <a:cubicBezTo>
                    <a:pt x="257" y="156"/>
                    <a:pt x="254" y="158"/>
                    <a:pt x="249" y="158"/>
                  </a:cubicBezTo>
                  <a:cubicBezTo>
                    <a:pt x="244" y="158"/>
                    <a:pt x="240" y="159"/>
                    <a:pt x="239" y="165"/>
                  </a:cubicBezTo>
                  <a:cubicBezTo>
                    <a:pt x="237" y="170"/>
                    <a:pt x="234" y="173"/>
                    <a:pt x="227" y="172"/>
                  </a:cubicBezTo>
                  <a:cubicBezTo>
                    <a:pt x="231" y="177"/>
                    <a:pt x="234" y="181"/>
                    <a:pt x="228" y="186"/>
                  </a:cubicBezTo>
                  <a:cubicBezTo>
                    <a:pt x="224" y="190"/>
                    <a:pt x="217" y="191"/>
                    <a:pt x="212" y="186"/>
                  </a:cubicBezTo>
                  <a:cubicBezTo>
                    <a:pt x="207" y="181"/>
                    <a:pt x="202" y="181"/>
                    <a:pt x="196" y="183"/>
                  </a:cubicBezTo>
                  <a:cubicBezTo>
                    <a:pt x="188" y="185"/>
                    <a:pt x="180" y="184"/>
                    <a:pt x="173" y="183"/>
                  </a:cubicBezTo>
                  <a:cubicBezTo>
                    <a:pt x="170" y="181"/>
                    <a:pt x="172" y="178"/>
                    <a:pt x="169" y="175"/>
                  </a:cubicBezTo>
                  <a:cubicBezTo>
                    <a:pt x="169" y="179"/>
                    <a:pt x="172" y="180"/>
                    <a:pt x="172" y="183"/>
                  </a:cubicBezTo>
                  <a:cubicBezTo>
                    <a:pt x="171" y="185"/>
                    <a:pt x="169" y="186"/>
                    <a:pt x="167" y="186"/>
                  </a:cubicBezTo>
                  <a:cubicBezTo>
                    <a:pt x="161" y="186"/>
                    <a:pt x="156" y="188"/>
                    <a:pt x="152" y="191"/>
                  </a:cubicBezTo>
                  <a:cubicBezTo>
                    <a:pt x="151" y="192"/>
                    <a:pt x="151" y="192"/>
                    <a:pt x="150" y="192"/>
                  </a:cubicBezTo>
                  <a:cubicBezTo>
                    <a:pt x="141" y="193"/>
                    <a:pt x="139" y="200"/>
                    <a:pt x="136" y="207"/>
                  </a:cubicBezTo>
                  <a:cubicBezTo>
                    <a:pt x="134" y="215"/>
                    <a:pt x="130" y="222"/>
                    <a:pt x="134" y="230"/>
                  </a:cubicBezTo>
                  <a:cubicBezTo>
                    <a:pt x="135" y="232"/>
                    <a:pt x="135" y="235"/>
                    <a:pt x="134" y="237"/>
                  </a:cubicBezTo>
                  <a:cubicBezTo>
                    <a:pt x="133" y="242"/>
                    <a:pt x="131" y="246"/>
                    <a:pt x="137" y="250"/>
                  </a:cubicBezTo>
                  <a:cubicBezTo>
                    <a:pt x="140" y="251"/>
                    <a:pt x="139" y="255"/>
                    <a:pt x="137" y="258"/>
                  </a:cubicBezTo>
                  <a:cubicBezTo>
                    <a:pt x="135" y="260"/>
                    <a:pt x="132" y="260"/>
                    <a:pt x="129" y="257"/>
                  </a:cubicBezTo>
                  <a:cubicBezTo>
                    <a:pt x="127" y="254"/>
                    <a:pt x="124" y="254"/>
                    <a:pt x="121" y="254"/>
                  </a:cubicBezTo>
                  <a:cubicBezTo>
                    <a:pt x="113" y="255"/>
                    <a:pt x="106" y="254"/>
                    <a:pt x="98" y="254"/>
                  </a:cubicBezTo>
                  <a:cubicBezTo>
                    <a:pt x="91" y="253"/>
                    <a:pt x="85" y="253"/>
                    <a:pt x="81" y="260"/>
                  </a:cubicBezTo>
                  <a:cubicBezTo>
                    <a:pt x="78" y="265"/>
                    <a:pt x="76" y="261"/>
                    <a:pt x="75" y="258"/>
                  </a:cubicBezTo>
                  <a:cubicBezTo>
                    <a:pt x="67" y="241"/>
                    <a:pt x="67" y="223"/>
                    <a:pt x="74" y="206"/>
                  </a:cubicBezTo>
                  <a:cubicBezTo>
                    <a:pt x="75" y="204"/>
                    <a:pt x="77" y="202"/>
                    <a:pt x="76" y="201"/>
                  </a:cubicBezTo>
                  <a:cubicBezTo>
                    <a:pt x="74" y="198"/>
                    <a:pt x="71" y="201"/>
                    <a:pt x="69" y="201"/>
                  </a:cubicBezTo>
                  <a:cubicBezTo>
                    <a:pt x="72" y="203"/>
                    <a:pt x="74" y="206"/>
                    <a:pt x="73" y="210"/>
                  </a:cubicBezTo>
                  <a:cubicBezTo>
                    <a:pt x="69" y="218"/>
                    <a:pt x="69" y="227"/>
                    <a:pt x="69" y="236"/>
                  </a:cubicBezTo>
                  <a:cubicBezTo>
                    <a:pt x="70" y="240"/>
                    <a:pt x="68" y="242"/>
                    <a:pt x="65" y="244"/>
                  </a:cubicBezTo>
                  <a:cubicBezTo>
                    <a:pt x="60" y="247"/>
                    <a:pt x="61" y="250"/>
                    <a:pt x="66" y="252"/>
                  </a:cubicBezTo>
                  <a:cubicBezTo>
                    <a:pt x="72" y="254"/>
                    <a:pt x="74" y="257"/>
                    <a:pt x="71" y="263"/>
                  </a:cubicBezTo>
                  <a:cubicBezTo>
                    <a:pt x="70" y="265"/>
                    <a:pt x="70" y="267"/>
                    <a:pt x="71" y="270"/>
                  </a:cubicBezTo>
                  <a:cubicBezTo>
                    <a:pt x="74" y="277"/>
                    <a:pt x="71" y="284"/>
                    <a:pt x="72" y="292"/>
                  </a:cubicBezTo>
                  <a:cubicBezTo>
                    <a:pt x="72" y="294"/>
                    <a:pt x="71" y="297"/>
                    <a:pt x="69" y="299"/>
                  </a:cubicBezTo>
                  <a:cubicBezTo>
                    <a:pt x="66" y="302"/>
                    <a:pt x="63" y="302"/>
                    <a:pt x="61" y="298"/>
                  </a:cubicBezTo>
                  <a:cubicBezTo>
                    <a:pt x="59" y="292"/>
                    <a:pt x="57" y="292"/>
                    <a:pt x="53" y="296"/>
                  </a:cubicBezTo>
                  <a:cubicBezTo>
                    <a:pt x="52" y="298"/>
                    <a:pt x="51" y="300"/>
                    <a:pt x="49" y="301"/>
                  </a:cubicBezTo>
                  <a:cubicBezTo>
                    <a:pt x="48" y="302"/>
                    <a:pt x="46" y="304"/>
                    <a:pt x="44" y="302"/>
                  </a:cubicBezTo>
                  <a:cubicBezTo>
                    <a:pt x="42" y="301"/>
                    <a:pt x="43" y="299"/>
                    <a:pt x="43" y="297"/>
                  </a:cubicBezTo>
                  <a:cubicBezTo>
                    <a:pt x="44" y="296"/>
                    <a:pt x="45" y="294"/>
                    <a:pt x="45" y="293"/>
                  </a:cubicBezTo>
                  <a:cubicBezTo>
                    <a:pt x="47" y="290"/>
                    <a:pt x="47" y="288"/>
                    <a:pt x="42" y="287"/>
                  </a:cubicBezTo>
                  <a:cubicBezTo>
                    <a:pt x="37" y="285"/>
                    <a:pt x="34" y="283"/>
                    <a:pt x="37" y="276"/>
                  </a:cubicBezTo>
                  <a:cubicBezTo>
                    <a:pt x="39" y="272"/>
                    <a:pt x="32" y="264"/>
                    <a:pt x="27" y="262"/>
                  </a:cubicBezTo>
                  <a:cubicBezTo>
                    <a:pt x="23" y="260"/>
                    <a:pt x="20" y="260"/>
                    <a:pt x="16" y="260"/>
                  </a:cubicBezTo>
                  <a:cubicBezTo>
                    <a:pt x="8" y="260"/>
                    <a:pt x="2" y="249"/>
                    <a:pt x="5" y="242"/>
                  </a:cubicBezTo>
                  <a:cubicBezTo>
                    <a:pt x="7" y="238"/>
                    <a:pt x="10" y="238"/>
                    <a:pt x="17" y="243"/>
                  </a:cubicBezTo>
                  <a:cubicBezTo>
                    <a:pt x="15" y="240"/>
                    <a:pt x="15" y="237"/>
                    <a:pt x="16" y="235"/>
                  </a:cubicBezTo>
                  <a:cubicBezTo>
                    <a:pt x="16" y="232"/>
                    <a:pt x="17" y="230"/>
                    <a:pt x="14" y="229"/>
                  </a:cubicBezTo>
                  <a:cubicBezTo>
                    <a:pt x="8" y="227"/>
                    <a:pt x="9" y="222"/>
                    <a:pt x="9" y="218"/>
                  </a:cubicBezTo>
                  <a:cubicBezTo>
                    <a:pt x="10" y="209"/>
                    <a:pt x="10" y="201"/>
                    <a:pt x="4" y="194"/>
                  </a:cubicBezTo>
                  <a:cubicBezTo>
                    <a:pt x="2" y="191"/>
                    <a:pt x="0" y="185"/>
                    <a:pt x="3" y="181"/>
                  </a:cubicBezTo>
                  <a:cubicBezTo>
                    <a:pt x="10" y="171"/>
                    <a:pt x="7" y="159"/>
                    <a:pt x="9" y="148"/>
                  </a:cubicBezTo>
                  <a:cubicBezTo>
                    <a:pt x="9" y="147"/>
                    <a:pt x="9" y="146"/>
                    <a:pt x="9" y="145"/>
                  </a:cubicBezTo>
                  <a:cubicBezTo>
                    <a:pt x="14" y="137"/>
                    <a:pt x="9" y="130"/>
                    <a:pt x="6" y="123"/>
                  </a:cubicBezTo>
                  <a:cubicBezTo>
                    <a:pt x="2" y="114"/>
                    <a:pt x="2" y="106"/>
                    <a:pt x="7" y="98"/>
                  </a:cubicBezTo>
                  <a:cubicBezTo>
                    <a:pt x="10" y="93"/>
                    <a:pt x="12" y="89"/>
                    <a:pt x="12" y="84"/>
                  </a:cubicBezTo>
                  <a:close/>
                </a:path>
              </a:pathLst>
            </a:custGeom>
            <a:solidFill>
              <a:srgbClr val="F7C4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4">
              <a:extLst>
                <a:ext uri="{FF2B5EF4-FFF2-40B4-BE49-F238E27FC236}">
                  <a16:creationId xmlns:a16="http://schemas.microsoft.com/office/drawing/2014/main" id="{A9F10832-D04B-8F58-4057-5507F9E13A6A}"/>
                </a:ext>
              </a:extLst>
            </p:cNvPr>
            <p:cNvSpPr/>
            <p:nvPr/>
          </p:nvSpPr>
          <p:spPr bwMode="auto">
            <a:xfrm>
              <a:off x="1730375" y="1576388"/>
              <a:ext cx="1636712" cy="1098550"/>
            </a:xfrm>
            <a:custGeom>
              <a:avLst/>
              <a:gdLst>
                <a:gd name="T0" fmla="*/ 68 w 556"/>
                <a:gd name="T1" fmla="*/ 98 h 373"/>
                <a:gd name="T2" fmla="*/ 67 w 556"/>
                <a:gd name="T3" fmla="*/ 93 h 373"/>
                <a:gd name="T4" fmla="*/ 43 w 556"/>
                <a:gd name="T5" fmla="*/ 73 h 373"/>
                <a:gd name="T6" fmla="*/ 19 w 556"/>
                <a:gd name="T7" fmla="*/ 57 h 373"/>
                <a:gd name="T8" fmla="*/ 2 w 556"/>
                <a:gd name="T9" fmla="*/ 45 h 373"/>
                <a:gd name="T10" fmla="*/ 44 w 556"/>
                <a:gd name="T11" fmla="*/ 14 h 373"/>
                <a:gd name="T12" fmla="*/ 84 w 556"/>
                <a:gd name="T13" fmla="*/ 2 h 373"/>
                <a:gd name="T14" fmla="*/ 123 w 556"/>
                <a:gd name="T15" fmla="*/ 11 h 373"/>
                <a:gd name="T16" fmla="*/ 123 w 556"/>
                <a:gd name="T17" fmla="*/ 37 h 373"/>
                <a:gd name="T18" fmla="*/ 149 w 556"/>
                <a:gd name="T19" fmla="*/ 52 h 373"/>
                <a:gd name="T20" fmla="*/ 192 w 556"/>
                <a:gd name="T21" fmla="*/ 43 h 373"/>
                <a:gd name="T22" fmla="*/ 226 w 556"/>
                <a:gd name="T23" fmla="*/ 22 h 373"/>
                <a:gd name="T24" fmla="*/ 257 w 556"/>
                <a:gd name="T25" fmla="*/ 21 h 373"/>
                <a:gd name="T26" fmla="*/ 301 w 556"/>
                <a:gd name="T27" fmla="*/ 45 h 373"/>
                <a:gd name="T28" fmla="*/ 299 w 556"/>
                <a:gd name="T29" fmla="*/ 69 h 373"/>
                <a:gd name="T30" fmla="*/ 309 w 556"/>
                <a:gd name="T31" fmla="*/ 86 h 373"/>
                <a:gd name="T32" fmla="*/ 327 w 556"/>
                <a:gd name="T33" fmla="*/ 94 h 373"/>
                <a:gd name="T34" fmla="*/ 334 w 556"/>
                <a:gd name="T35" fmla="*/ 102 h 373"/>
                <a:gd name="T36" fmla="*/ 340 w 556"/>
                <a:gd name="T37" fmla="*/ 113 h 373"/>
                <a:gd name="T38" fmla="*/ 364 w 556"/>
                <a:gd name="T39" fmla="*/ 118 h 373"/>
                <a:gd name="T40" fmla="*/ 400 w 556"/>
                <a:gd name="T41" fmla="*/ 119 h 373"/>
                <a:gd name="T42" fmla="*/ 422 w 556"/>
                <a:gd name="T43" fmla="*/ 123 h 373"/>
                <a:gd name="T44" fmla="*/ 449 w 556"/>
                <a:gd name="T45" fmla="*/ 132 h 373"/>
                <a:gd name="T46" fmla="*/ 468 w 556"/>
                <a:gd name="T47" fmla="*/ 164 h 373"/>
                <a:gd name="T48" fmla="*/ 465 w 556"/>
                <a:gd name="T49" fmla="*/ 193 h 373"/>
                <a:gd name="T50" fmla="*/ 487 w 556"/>
                <a:gd name="T51" fmla="*/ 214 h 373"/>
                <a:gd name="T52" fmla="*/ 490 w 556"/>
                <a:gd name="T53" fmla="*/ 209 h 373"/>
                <a:gd name="T54" fmla="*/ 494 w 556"/>
                <a:gd name="T55" fmla="*/ 205 h 373"/>
                <a:gd name="T56" fmla="*/ 534 w 556"/>
                <a:gd name="T57" fmla="*/ 224 h 373"/>
                <a:gd name="T58" fmla="*/ 546 w 556"/>
                <a:gd name="T59" fmla="*/ 265 h 373"/>
                <a:gd name="T60" fmla="*/ 553 w 556"/>
                <a:gd name="T61" fmla="*/ 287 h 373"/>
                <a:gd name="T62" fmla="*/ 550 w 556"/>
                <a:gd name="T63" fmla="*/ 293 h 373"/>
                <a:gd name="T64" fmla="*/ 540 w 556"/>
                <a:gd name="T65" fmla="*/ 294 h 373"/>
                <a:gd name="T66" fmla="*/ 530 w 556"/>
                <a:gd name="T67" fmla="*/ 307 h 373"/>
                <a:gd name="T68" fmla="*/ 545 w 556"/>
                <a:gd name="T69" fmla="*/ 332 h 373"/>
                <a:gd name="T70" fmla="*/ 542 w 556"/>
                <a:gd name="T71" fmla="*/ 336 h 373"/>
                <a:gd name="T72" fmla="*/ 532 w 556"/>
                <a:gd name="T73" fmla="*/ 340 h 373"/>
                <a:gd name="T74" fmla="*/ 537 w 556"/>
                <a:gd name="T75" fmla="*/ 364 h 373"/>
                <a:gd name="T76" fmla="*/ 539 w 556"/>
                <a:gd name="T77" fmla="*/ 373 h 373"/>
                <a:gd name="T78" fmla="*/ 524 w 556"/>
                <a:gd name="T79" fmla="*/ 366 h 373"/>
                <a:gd name="T80" fmla="*/ 505 w 556"/>
                <a:gd name="T81" fmla="*/ 344 h 373"/>
                <a:gd name="T82" fmla="*/ 492 w 556"/>
                <a:gd name="T83" fmla="*/ 333 h 373"/>
                <a:gd name="T84" fmla="*/ 483 w 556"/>
                <a:gd name="T85" fmla="*/ 289 h 373"/>
                <a:gd name="T86" fmla="*/ 480 w 556"/>
                <a:gd name="T87" fmla="*/ 266 h 373"/>
                <a:gd name="T88" fmla="*/ 468 w 556"/>
                <a:gd name="T89" fmla="*/ 241 h 373"/>
                <a:gd name="T90" fmla="*/ 439 w 556"/>
                <a:gd name="T91" fmla="*/ 223 h 373"/>
                <a:gd name="T92" fmla="*/ 423 w 556"/>
                <a:gd name="T93" fmla="*/ 192 h 373"/>
                <a:gd name="T94" fmla="*/ 408 w 556"/>
                <a:gd name="T95" fmla="*/ 148 h 373"/>
                <a:gd name="T96" fmla="*/ 359 w 556"/>
                <a:gd name="T97" fmla="*/ 138 h 373"/>
                <a:gd name="T98" fmla="*/ 311 w 556"/>
                <a:gd name="T99" fmla="*/ 119 h 373"/>
                <a:gd name="T100" fmla="*/ 289 w 556"/>
                <a:gd name="T101" fmla="*/ 127 h 373"/>
                <a:gd name="T102" fmla="*/ 275 w 556"/>
                <a:gd name="T103" fmla="*/ 112 h 373"/>
                <a:gd name="T104" fmla="*/ 265 w 556"/>
                <a:gd name="T105" fmla="*/ 106 h 373"/>
                <a:gd name="T106" fmla="*/ 216 w 556"/>
                <a:gd name="T107" fmla="*/ 101 h 373"/>
                <a:gd name="T108" fmla="*/ 178 w 556"/>
                <a:gd name="T109" fmla="*/ 101 h 373"/>
                <a:gd name="T110" fmla="*/ 166 w 556"/>
                <a:gd name="T111" fmla="*/ 110 h 373"/>
                <a:gd name="T112" fmla="*/ 152 w 556"/>
                <a:gd name="T113" fmla="*/ 138 h 373"/>
                <a:gd name="T114" fmla="*/ 91 w 556"/>
                <a:gd name="T115" fmla="*/ 115 h 373"/>
                <a:gd name="T116" fmla="*/ 66 w 556"/>
                <a:gd name="T117" fmla="*/ 108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6" h="373">
                  <a:moveTo>
                    <a:pt x="66" y="108"/>
                  </a:moveTo>
                  <a:cubicBezTo>
                    <a:pt x="63" y="104"/>
                    <a:pt x="62" y="100"/>
                    <a:pt x="68" y="98"/>
                  </a:cubicBezTo>
                  <a:cubicBezTo>
                    <a:pt x="69" y="98"/>
                    <a:pt x="71" y="97"/>
                    <a:pt x="71" y="95"/>
                  </a:cubicBezTo>
                  <a:cubicBezTo>
                    <a:pt x="70" y="93"/>
                    <a:pt x="68" y="93"/>
                    <a:pt x="67" y="93"/>
                  </a:cubicBezTo>
                  <a:cubicBezTo>
                    <a:pt x="66" y="93"/>
                    <a:pt x="64" y="92"/>
                    <a:pt x="64" y="92"/>
                  </a:cubicBezTo>
                  <a:cubicBezTo>
                    <a:pt x="59" y="82"/>
                    <a:pt x="50" y="80"/>
                    <a:pt x="43" y="73"/>
                  </a:cubicBezTo>
                  <a:cubicBezTo>
                    <a:pt x="38" y="67"/>
                    <a:pt x="31" y="63"/>
                    <a:pt x="27" y="57"/>
                  </a:cubicBezTo>
                  <a:cubicBezTo>
                    <a:pt x="25" y="54"/>
                    <a:pt x="22" y="56"/>
                    <a:pt x="19" y="57"/>
                  </a:cubicBezTo>
                  <a:cubicBezTo>
                    <a:pt x="15" y="60"/>
                    <a:pt x="12" y="60"/>
                    <a:pt x="10" y="55"/>
                  </a:cubicBezTo>
                  <a:cubicBezTo>
                    <a:pt x="8" y="52"/>
                    <a:pt x="3" y="50"/>
                    <a:pt x="2" y="45"/>
                  </a:cubicBezTo>
                  <a:cubicBezTo>
                    <a:pt x="0" y="30"/>
                    <a:pt x="4" y="25"/>
                    <a:pt x="20" y="21"/>
                  </a:cubicBezTo>
                  <a:cubicBezTo>
                    <a:pt x="28" y="19"/>
                    <a:pt x="35" y="14"/>
                    <a:pt x="44" y="14"/>
                  </a:cubicBezTo>
                  <a:cubicBezTo>
                    <a:pt x="46" y="14"/>
                    <a:pt x="49" y="14"/>
                    <a:pt x="49" y="10"/>
                  </a:cubicBezTo>
                  <a:cubicBezTo>
                    <a:pt x="61" y="7"/>
                    <a:pt x="72" y="3"/>
                    <a:pt x="84" y="2"/>
                  </a:cubicBezTo>
                  <a:cubicBezTo>
                    <a:pt x="91" y="0"/>
                    <a:pt x="99" y="0"/>
                    <a:pt x="104" y="4"/>
                  </a:cubicBezTo>
                  <a:cubicBezTo>
                    <a:pt x="110" y="8"/>
                    <a:pt x="115" y="12"/>
                    <a:pt x="123" y="11"/>
                  </a:cubicBezTo>
                  <a:cubicBezTo>
                    <a:pt x="127" y="11"/>
                    <a:pt x="129" y="17"/>
                    <a:pt x="127" y="21"/>
                  </a:cubicBezTo>
                  <a:cubicBezTo>
                    <a:pt x="124" y="26"/>
                    <a:pt x="125" y="32"/>
                    <a:pt x="123" y="37"/>
                  </a:cubicBezTo>
                  <a:cubicBezTo>
                    <a:pt x="122" y="43"/>
                    <a:pt x="127" y="46"/>
                    <a:pt x="131" y="49"/>
                  </a:cubicBezTo>
                  <a:cubicBezTo>
                    <a:pt x="136" y="53"/>
                    <a:pt x="140" y="61"/>
                    <a:pt x="149" y="52"/>
                  </a:cubicBezTo>
                  <a:cubicBezTo>
                    <a:pt x="153" y="49"/>
                    <a:pt x="161" y="50"/>
                    <a:pt x="167" y="50"/>
                  </a:cubicBezTo>
                  <a:cubicBezTo>
                    <a:pt x="176" y="49"/>
                    <a:pt x="185" y="49"/>
                    <a:pt x="192" y="43"/>
                  </a:cubicBezTo>
                  <a:cubicBezTo>
                    <a:pt x="193" y="43"/>
                    <a:pt x="193" y="42"/>
                    <a:pt x="194" y="42"/>
                  </a:cubicBezTo>
                  <a:cubicBezTo>
                    <a:pt x="209" y="43"/>
                    <a:pt x="216" y="31"/>
                    <a:pt x="226" y="22"/>
                  </a:cubicBezTo>
                  <a:cubicBezTo>
                    <a:pt x="229" y="19"/>
                    <a:pt x="233" y="18"/>
                    <a:pt x="235" y="20"/>
                  </a:cubicBezTo>
                  <a:cubicBezTo>
                    <a:pt x="243" y="26"/>
                    <a:pt x="250" y="21"/>
                    <a:pt x="257" y="21"/>
                  </a:cubicBezTo>
                  <a:cubicBezTo>
                    <a:pt x="264" y="20"/>
                    <a:pt x="272" y="20"/>
                    <a:pt x="278" y="24"/>
                  </a:cubicBezTo>
                  <a:cubicBezTo>
                    <a:pt x="286" y="29"/>
                    <a:pt x="294" y="38"/>
                    <a:pt x="301" y="45"/>
                  </a:cubicBezTo>
                  <a:cubicBezTo>
                    <a:pt x="303" y="47"/>
                    <a:pt x="304" y="51"/>
                    <a:pt x="300" y="54"/>
                  </a:cubicBezTo>
                  <a:cubicBezTo>
                    <a:pt x="295" y="58"/>
                    <a:pt x="294" y="64"/>
                    <a:pt x="299" y="69"/>
                  </a:cubicBezTo>
                  <a:cubicBezTo>
                    <a:pt x="302" y="72"/>
                    <a:pt x="304" y="74"/>
                    <a:pt x="303" y="78"/>
                  </a:cubicBezTo>
                  <a:cubicBezTo>
                    <a:pt x="301" y="83"/>
                    <a:pt x="304" y="85"/>
                    <a:pt x="309" y="86"/>
                  </a:cubicBezTo>
                  <a:cubicBezTo>
                    <a:pt x="311" y="86"/>
                    <a:pt x="313" y="86"/>
                    <a:pt x="315" y="86"/>
                  </a:cubicBezTo>
                  <a:cubicBezTo>
                    <a:pt x="322" y="86"/>
                    <a:pt x="326" y="87"/>
                    <a:pt x="327" y="94"/>
                  </a:cubicBezTo>
                  <a:cubicBezTo>
                    <a:pt x="327" y="97"/>
                    <a:pt x="328" y="99"/>
                    <a:pt x="329" y="101"/>
                  </a:cubicBezTo>
                  <a:cubicBezTo>
                    <a:pt x="330" y="104"/>
                    <a:pt x="331" y="105"/>
                    <a:pt x="334" y="102"/>
                  </a:cubicBezTo>
                  <a:cubicBezTo>
                    <a:pt x="339" y="99"/>
                    <a:pt x="342" y="101"/>
                    <a:pt x="344" y="105"/>
                  </a:cubicBezTo>
                  <a:cubicBezTo>
                    <a:pt x="347" y="109"/>
                    <a:pt x="344" y="112"/>
                    <a:pt x="340" y="113"/>
                  </a:cubicBezTo>
                  <a:cubicBezTo>
                    <a:pt x="334" y="114"/>
                    <a:pt x="334" y="117"/>
                    <a:pt x="338" y="121"/>
                  </a:cubicBezTo>
                  <a:cubicBezTo>
                    <a:pt x="347" y="130"/>
                    <a:pt x="357" y="129"/>
                    <a:pt x="364" y="118"/>
                  </a:cubicBezTo>
                  <a:cubicBezTo>
                    <a:pt x="366" y="114"/>
                    <a:pt x="369" y="113"/>
                    <a:pt x="372" y="115"/>
                  </a:cubicBezTo>
                  <a:cubicBezTo>
                    <a:pt x="381" y="121"/>
                    <a:pt x="390" y="118"/>
                    <a:pt x="400" y="119"/>
                  </a:cubicBezTo>
                  <a:cubicBezTo>
                    <a:pt x="405" y="119"/>
                    <a:pt x="411" y="118"/>
                    <a:pt x="415" y="122"/>
                  </a:cubicBezTo>
                  <a:cubicBezTo>
                    <a:pt x="417" y="124"/>
                    <a:pt x="420" y="124"/>
                    <a:pt x="422" y="123"/>
                  </a:cubicBezTo>
                  <a:cubicBezTo>
                    <a:pt x="429" y="122"/>
                    <a:pt x="435" y="125"/>
                    <a:pt x="440" y="129"/>
                  </a:cubicBezTo>
                  <a:cubicBezTo>
                    <a:pt x="443" y="132"/>
                    <a:pt x="446" y="132"/>
                    <a:pt x="449" y="132"/>
                  </a:cubicBezTo>
                  <a:cubicBezTo>
                    <a:pt x="456" y="133"/>
                    <a:pt x="460" y="135"/>
                    <a:pt x="461" y="143"/>
                  </a:cubicBezTo>
                  <a:cubicBezTo>
                    <a:pt x="462" y="150"/>
                    <a:pt x="464" y="158"/>
                    <a:pt x="468" y="164"/>
                  </a:cubicBezTo>
                  <a:cubicBezTo>
                    <a:pt x="472" y="170"/>
                    <a:pt x="471" y="175"/>
                    <a:pt x="468" y="180"/>
                  </a:cubicBezTo>
                  <a:cubicBezTo>
                    <a:pt x="466" y="185"/>
                    <a:pt x="464" y="190"/>
                    <a:pt x="465" y="193"/>
                  </a:cubicBezTo>
                  <a:cubicBezTo>
                    <a:pt x="468" y="199"/>
                    <a:pt x="470" y="206"/>
                    <a:pt x="474" y="212"/>
                  </a:cubicBezTo>
                  <a:cubicBezTo>
                    <a:pt x="477" y="215"/>
                    <a:pt x="483" y="213"/>
                    <a:pt x="487" y="214"/>
                  </a:cubicBezTo>
                  <a:cubicBezTo>
                    <a:pt x="489" y="214"/>
                    <a:pt x="490" y="214"/>
                    <a:pt x="492" y="214"/>
                  </a:cubicBezTo>
                  <a:cubicBezTo>
                    <a:pt x="493" y="211"/>
                    <a:pt x="491" y="210"/>
                    <a:pt x="490" y="209"/>
                  </a:cubicBezTo>
                  <a:cubicBezTo>
                    <a:pt x="490" y="207"/>
                    <a:pt x="489" y="206"/>
                    <a:pt x="490" y="205"/>
                  </a:cubicBezTo>
                  <a:cubicBezTo>
                    <a:pt x="491" y="205"/>
                    <a:pt x="493" y="205"/>
                    <a:pt x="494" y="205"/>
                  </a:cubicBezTo>
                  <a:cubicBezTo>
                    <a:pt x="500" y="214"/>
                    <a:pt x="509" y="211"/>
                    <a:pt x="518" y="212"/>
                  </a:cubicBezTo>
                  <a:cubicBezTo>
                    <a:pt x="529" y="213"/>
                    <a:pt x="530" y="213"/>
                    <a:pt x="534" y="224"/>
                  </a:cubicBezTo>
                  <a:cubicBezTo>
                    <a:pt x="539" y="234"/>
                    <a:pt x="546" y="243"/>
                    <a:pt x="548" y="255"/>
                  </a:cubicBezTo>
                  <a:cubicBezTo>
                    <a:pt x="549" y="259"/>
                    <a:pt x="550" y="262"/>
                    <a:pt x="546" y="265"/>
                  </a:cubicBezTo>
                  <a:cubicBezTo>
                    <a:pt x="544" y="267"/>
                    <a:pt x="545" y="269"/>
                    <a:pt x="546" y="271"/>
                  </a:cubicBezTo>
                  <a:cubicBezTo>
                    <a:pt x="548" y="277"/>
                    <a:pt x="549" y="282"/>
                    <a:pt x="553" y="287"/>
                  </a:cubicBezTo>
                  <a:cubicBezTo>
                    <a:pt x="555" y="288"/>
                    <a:pt x="556" y="290"/>
                    <a:pt x="554" y="291"/>
                  </a:cubicBezTo>
                  <a:cubicBezTo>
                    <a:pt x="553" y="293"/>
                    <a:pt x="552" y="294"/>
                    <a:pt x="550" y="293"/>
                  </a:cubicBezTo>
                  <a:cubicBezTo>
                    <a:pt x="544" y="290"/>
                    <a:pt x="543" y="295"/>
                    <a:pt x="542" y="299"/>
                  </a:cubicBezTo>
                  <a:cubicBezTo>
                    <a:pt x="539" y="298"/>
                    <a:pt x="540" y="296"/>
                    <a:pt x="540" y="294"/>
                  </a:cubicBezTo>
                  <a:cubicBezTo>
                    <a:pt x="539" y="290"/>
                    <a:pt x="536" y="289"/>
                    <a:pt x="533" y="292"/>
                  </a:cubicBezTo>
                  <a:cubicBezTo>
                    <a:pt x="529" y="297"/>
                    <a:pt x="521" y="301"/>
                    <a:pt x="530" y="307"/>
                  </a:cubicBezTo>
                  <a:cubicBezTo>
                    <a:pt x="531" y="308"/>
                    <a:pt x="531" y="309"/>
                    <a:pt x="531" y="309"/>
                  </a:cubicBezTo>
                  <a:cubicBezTo>
                    <a:pt x="529" y="321"/>
                    <a:pt x="540" y="325"/>
                    <a:pt x="545" y="332"/>
                  </a:cubicBezTo>
                  <a:cubicBezTo>
                    <a:pt x="546" y="333"/>
                    <a:pt x="548" y="334"/>
                    <a:pt x="546" y="336"/>
                  </a:cubicBezTo>
                  <a:cubicBezTo>
                    <a:pt x="545" y="338"/>
                    <a:pt x="543" y="336"/>
                    <a:pt x="542" y="336"/>
                  </a:cubicBezTo>
                  <a:cubicBezTo>
                    <a:pt x="538" y="333"/>
                    <a:pt x="537" y="329"/>
                    <a:pt x="534" y="325"/>
                  </a:cubicBezTo>
                  <a:cubicBezTo>
                    <a:pt x="530" y="330"/>
                    <a:pt x="530" y="336"/>
                    <a:pt x="532" y="340"/>
                  </a:cubicBezTo>
                  <a:cubicBezTo>
                    <a:pt x="534" y="346"/>
                    <a:pt x="533" y="350"/>
                    <a:pt x="531" y="355"/>
                  </a:cubicBezTo>
                  <a:cubicBezTo>
                    <a:pt x="528" y="363"/>
                    <a:pt x="529" y="364"/>
                    <a:pt x="537" y="364"/>
                  </a:cubicBezTo>
                  <a:cubicBezTo>
                    <a:pt x="539" y="364"/>
                    <a:pt x="541" y="365"/>
                    <a:pt x="541" y="367"/>
                  </a:cubicBezTo>
                  <a:cubicBezTo>
                    <a:pt x="542" y="370"/>
                    <a:pt x="541" y="372"/>
                    <a:pt x="539" y="373"/>
                  </a:cubicBezTo>
                  <a:cubicBezTo>
                    <a:pt x="536" y="372"/>
                    <a:pt x="533" y="369"/>
                    <a:pt x="529" y="371"/>
                  </a:cubicBezTo>
                  <a:cubicBezTo>
                    <a:pt x="525" y="372"/>
                    <a:pt x="524" y="370"/>
                    <a:pt x="524" y="366"/>
                  </a:cubicBezTo>
                  <a:cubicBezTo>
                    <a:pt x="524" y="360"/>
                    <a:pt x="520" y="357"/>
                    <a:pt x="515" y="355"/>
                  </a:cubicBezTo>
                  <a:cubicBezTo>
                    <a:pt x="509" y="354"/>
                    <a:pt x="505" y="350"/>
                    <a:pt x="505" y="344"/>
                  </a:cubicBezTo>
                  <a:cubicBezTo>
                    <a:pt x="505" y="340"/>
                    <a:pt x="503" y="338"/>
                    <a:pt x="499" y="337"/>
                  </a:cubicBezTo>
                  <a:cubicBezTo>
                    <a:pt x="497" y="336"/>
                    <a:pt x="494" y="335"/>
                    <a:pt x="492" y="333"/>
                  </a:cubicBezTo>
                  <a:cubicBezTo>
                    <a:pt x="488" y="324"/>
                    <a:pt x="488" y="314"/>
                    <a:pt x="488" y="304"/>
                  </a:cubicBezTo>
                  <a:cubicBezTo>
                    <a:pt x="487" y="298"/>
                    <a:pt x="487" y="293"/>
                    <a:pt x="483" y="289"/>
                  </a:cubicBezTo>
                  <a:cubicBezTo>
                    <a:pt x="481" y="287"/>
                    <a:pt x="480" y="284"/>
                    <a:pt x="481" y="281"/>
                  </a:cubicBezTo>
                  <a:cubicBezTo>
                    <a:pt x="484" y="276"/>
                    <a:pt x="480" y="271"/>
                    <a:pt x="480" y="266"/>
                  </a:cubicBezTo>
                  <a:cubicBezTo>
                    <a:pt x="479" y="259"/>
                    <a:pt x="475" y="253"/>
                    <a:pt x="473" y="246"/>
                  </a:cubicBezTo>
                  <a:cubicBezTo>
                    <a:pt x="473" y="243"/>
                    <a:pt x="471" y="241"/>
                    <a:pt x="468" y="241"/>
                  </a:cubicBezTo>
                  <a:cubicBezTo>
                    <a:pt x="459" y="240"/>
                    <a:pt x="453" y="233"/>
                    <a:pt x="444" y="232"/>
                  </a:cubicBezTo>
                  <a:cubicBezTo>
                    <a:pt x="440" y="231"/>
                    <a:pt x="439" y="227"/>
                    <a:pt x="439" y="223"/>
                  </a:cubicBezTo>
                  <a:cubicBezTo>
                    <a:pt x="439" y="218"/>
                    <a:pt x="437" y="216"/>
                    <a:pt x="433" y="214"/>
                  </a:cubicBezTo>
                  <a:cubicBezTo>
                    <a:pt x="422" y="209"/>
                    <a:pt x="419" y="203"/>
                    <a:pt x="423" y="192"/>
                  </a:cubicBezTo>
                  <a:cubicBezTo>
                    <a:pt x="428" y="176"/>
                    <a:pt x="423" y="164"/>
                    <a:pt x="413" y="152"/>
                  </a:cubicBezTo>
                  <a:cubicBezTo>
                    <a:pt x="411" y="151"/>
                    <a:pt x="410" y="149"/>
                    <a:pt x="408" y="148"/>
                  </a:cubicBezTo>
                  <a:cubicBezTo>
                    <a:pt x="397" y="144"/>
                    <a:pt x="388" y="138"/>
                    <a:pt x="377" y="133"/>
                  </a:cubicBezTo>
                  <a:cubicBezTo>
                    <a:pt x="369" y="129"/>
                    <a:pt x="364" y="131"/>
                    <a:pt x="359" y="138"/>
                  </a:cubicBezTo>
                  <a:cubicBezTo>
                    <a:pt x="356" y="141"/>
                    <a:pt x="353" y="142"/>
                    <a:pt x="351" y="139"/>
                  </a:cubicBezTo>
                  <a:cubicBezTo>
                    <a:pt x="340" y="126"/>
                    <a:pt x="324" y="125"/>
                    <a:pt x="311" y="119"/>
                  </a:cubicBezTo>
                  <a:cubicBezTo>
                    <a:pt x="301" y="114"/>
                    <a:pt x="299" y="116"/>
                    <a:pt x="292" y="124"/>
                  </a:cubicBezTo>
                  <a:cubicBezTo>
                    <a:pt x="291" y="125"/>
                    <a:pt x="290" y="126"/>
                    <a:pt x="289" y="127"/>
                  </a:cubicBezTo>
                  <a:cubicBezTo>
                    <a:pt x="285" y="124"/>
                    <a:pt x="282" y="120"/>
                    <a:pt x="278" y="118"/>
                  </a:cubicBezTo>
                  <a:cubicBezTo>
                    <a:pt x="276" y="117"/>
                    <a:pt x="275" y="114"/>
                    <a:pt x="275" y="112"/>
                  </a:cubicBezTo>
                  <a:cubicBezTo>
                    <a:pt x="275" y="107"/>
                    <a:pt x="272" y="106"/>
                    <a:pt x="268" y="106"/>
                  </a:cubicBezTo>
                  <a:cubicBezTo>
                    <a:pt x="267" y="106"/>
                    <a:pt x="266" y="107"/>
                    <a:pt x="265" y="106"/>
                  </a:cubicBezTo>
                  <a:cubicBezTo>
                    <a:pt x="252" y="99"/>
                    <a:pt x="237" y="105"/>
                    <a:pt x="223" y="103"/>
                  </a:cubicBezTo>
                  <a:cubicBezTo>
                    <a:pt x="221" y="102"/>
                    <a:pt x="218" y="102"/>
                    <a:pt x="216" y="101"/>
                  </a:cubicBezTo>
                  <a:cubicBezTo>
                    <a:pt x="208" y="95"/>
                    <a:pt x="199" y="96"/>
                    <a:pt x="190" y="97"/>
                  </a:cubicBezTo>
                  <a:cubicBezTo>
                    <a:pt x="186" y="97"/>
                    <a:pt x="181" y="97"/>
                    <a:pt x="178" y="101"/>
                  </a:cubicBezTo>
                  <a:cubicBezTo>
                    <a:pt x="176" y="103"/>
                    <a:pt x="173" y="104"/>
                    <a:pt x="171" y="104"/>
                  </a:cubicBezTo>
                  <a:cubicBezTo>
                    <a:pt x="166" y="103"/>
                    <a:pt x="164" y="106"/>
                    <a:pt x="166" y="110"/>
                  </a:cubicBezTo>
                  <a:cubicBezTo>
                    <a:pt x="171" y="120"/>
                    <a:pt x="165" y="128"/>
                    <a:pt x="161" y="136"/>
                  </a:cubicBezTo>
                  <a:cubicBezTo>
                    <a:pt x="159" y="140"/>
                    <a:pt x="155" y="141"/>
                    <a:pt x="152" y="138"/>
                  </a:cubicBezTo>
                  <a:cubicBezTo>
                    <a:pt x="145" y="134"/>
                    <a:pt x="138" y="133"/>
                    <a:pt x="131" y="133"/>
                  </a:cubicBezTo>
                  <a:cubicBezTo>
                    <a:pt x="116" y="131"/>
                    <a:pt x="102" y="127"/>
                    <a:pt x="91" y="115"/>
                  </a:cubicBezTo>
                  <a:cubicBezTo>
                    <a:pt x="87" y="111"/>
                    <a:pt x="83" y="110"/>
                    <a:pt x="77" y="111"/>
                  </a:cubicBezTo>
                  <a:cubicBezTo>
                    <a:pt x="73" y="112"/>
                    <a:pt x="68" y="114"/>
                    <a:pt x="66" y="108"/>
                  </a:cubicBezTo>
                  <a:close/>
                </a:path>
              </a:pathLst>
            </a:custGeom>
            <a:solidFill>
              <a:srgbClr val="FBD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6" name="Freeform 65">
              <a:extLst>
                <a:ext uri="{FF2B5EF4-FFF2-40B4-BE49-F238E27FC236}">
                  <a16:creationId xmlns:a16="http://schemas.microsoft.com/office/drawing/2014/main" id="{842A6A69-232D-EC4B-9ADC-781955CD2726}"/>
                </a:ext>
              </a:extLst>
            </p:cNvPr>
            <p:cNvSpPr/>
            <p:nvPr/>
          </p:nvSpPr>
          <p:spPr bwMode="auto">
            <a:xfrm>
              <a:off x="820738" y="1830388"/>
              <a:ext cx="712787" cy="1406525"/>
            </a:xfrm>
            <a:custGeom>
              <a:avLst/>
              <a:gdLst>
                <a:gd name="T0" fmla="*/ 96 w 242"/>
                <a:gd name="T1" fmla="*/ 7 h 478"/>
                <a:gd name="T2" fmla="*/ 94 w 242"/>
                <a:gd name="T3" fmla="*/ 84 h 478"/>
                <a:gd name="T4" fmla="*/ 96 w 242"/>
                <a:gd name="T5" fmla="*/ 129 h 478"/>
                <a:gd name="T6" fmla="*/ 107 w 242"/>
                <a:gd name="T7" fmla="*/ 160 h 478"/>
                <a:gd name="T8" fmla="*/ 102 w 242"/>
                <a:gd name="T9" fmla="*/ 174 h 478"/>
                <a:gd name="T10" fmla="*/ 123 w 242"/>
                <a:gd name="T11" fmla="*/ 193 h 478"/>
                <a:gd name="T12" fmla="*/ 129 w 242"/>
                <a:gd name="T13" fmla="*/ 214 h 478"/>
                <a:gd name="T14" fmla="*/ 137 w 242"/>
                <a:gd name="T15" fmla="*/ 209 h 478"/>
                <a:gd name="T16" fmla="*/ 148 w 242"/>
                <a:gd name="T17" fmla="*/ 216 h 478"/>
                <a:gd name="T18" fmla="*/ 154 w 242"/>
                <a:gd name="T19" fmla="*/ 190 h 478"/>
                <a:gd name="T20" fmla="*/ 143 w 242"/>
                <a:gd name="T21" fmla="*/ 164 h 478"/>
                <a:gd name="T22" fmla="*/ 155 w 242"/>
                <a:gd name="T23" fmla="*/ 127 h 478"/>
                <a:gd name="T24" fmla="*/ 151 w 242"/>
                <a:gd name="T25" fmla="*/ 115 h 478"/>
                <a:gd name="T26" fmla="*/ 162 w 242"/>
                <a:gd name="T27" fmla="*/ 120 h 478"/>
                <a:gd name="T28" fmla="*/ 182 w 242"/>
                <a:gd name="T29" fmla="*/ 168 h 478"/>
                <a:gd name="T30" fmla="*/ 174 w 242"/>
                <a:gd name="T31" fmla="*/ 187 h 478"/>
                <a:gd name="T32" fmla="*/ 179 w 242"/>
                <a:gd name="T33" fmla="*/ 213 h 478"/>
                <a:gd name="T34" fmla="*/ 197 w 242"/>
                <a:gd name="T35" fmla="*/ 240 h 478"/>
                <a:gd name="T36" fmla="*/ 205 w 242"/>
                <a:gd name="T37" fmla="*/ 237 h 478"/>
                <a:gd name="T38" fmla="*/ 213 w 242"/>
                <a:gd name="T39" fmla="*/ 205 h 478"/>
                <a:gd name="T40" fmla="*/ 228 w 242"/>
                <a:gd name="T41" fmla="*/ 214 h 478"/>
                <a:gd name="T42" fmla="*/ 215 w 242"/>
                <a:gd name="T43" fmla="*/ 252 h 478"/>
                <a:gd name="T44" fmla="*/ 183 w 242"/>
                <a:gd name="T45" fmla="*/ 263 h 478"/>
                <a:gd name="T46" fmla="*/ 177 w 242"/>
                <a:gd name="T47" fmla="*/ 249 h 478"/>
                <a:gd name="T48" fmla="*/ 166 w 242"/>
                <a:gd name="T49" fmla="*/ 267 h 478"/>
                <a:gd name="T50" fmla="*/ 163 w 242"/>
                <a:gd name="T51" fmla="*/ 288 h 478"/>
                <a:gd name="T52" fmla="*/ 157 w 242"/>
                <a:gd name="T53" fmla="*/ 361 h 478"/>
                <a:gd name="T54" fmla="*/ 195 w 242"/>
                <a:gd name="T55" fmla="*/ 409 h 478"/>
                <a:gd name="T56" fmla="*/ 213 w 242"/>
                <a:gd name="T57" fmla="*/ 463 h 478"/>
                <a:gd name="T58" fmla="*/ 187 w 242"/>
                <a:gd name="T59" fmla="*/ 468 h 478"/>
                <a:gd name="T60" fmla="*/ 150 w 242"/>
                <a:gd name="T61" fmla="*/ 439 h 478"/>
                <a:gd name="T62" fmla="*/ 128 w 242"/>
                <a:gd name="T63" fmla="*/ 407 h 478"/>
                <a:gd name="T64" fmla="*/ 91 w 242"/>
                <a:gd name="T65" fmla="*/ 372 h 478"/>
                <a:gd name="T66" fmla="*/ 77 w 242"/>
                <a:gd name="T67" fmla="*/ 324 h 478"/>
                <a:gd name="T68" fmla="*/ 50 w 242"/>
                <a:gd name="T69" fmla="*/ 307 h 478"/>
                <a:gd name="T70" fmla="*/ 28 w 242"/>
                <a:gd name="T71" fmla="*/ 277 h 478"/>
                <a:gd name="T72" fmla="*/ 18 w 242"/>
                <a:gd name="T73" fmla="*/ 280 h 478"/>
                <a:gd name="T74" fmla="*/ 2 w 242"/>
                <a:gd name="T75" fmla="*/ 224 h 478"/>
                <a:gd name="T76" fmla="*/ 16 w 242"/>
                <a:gd name="T77" fmla="*/ 167 h 478"/>
                <a:gd name="T78" fmla="*/ 22 w 242"/>
                <a:gd name="T79" fmla="*/ 120 h 478"/>
                <a:gd name="T80" fmla="*/ 67 w 242"/>
                <a:gd name="T81" fmla="*/ 94 h 478"/>
                <a:gd name="T82" fmla="*/ 83 w 242"/>
                <a:gd name="T83" fmla="*/ 79 h 478"/>
                <a:gd name="T84" fmla="*/ 94 w 242"/>
                <a:gd name="T85" fmla="*/ 55 h 478"/>
                <a:gd name="T86" fmla="*/ 96 w 242"/>
                <a:gd name="T87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1" h="478">
                  <a:moveTo>
                    <a:pt x="96" y="0"/>
                  </a:moveTo>
                  <a:cubicBezTo>
                    <a:pt x="99" y="0"/>
                    <a:pt x="98" y="2"/>
                    <a:pt x="98" y="3"/>
                  </a:cubicBezTo>
                  <a:cubicBezTo>
                    <a:pt x="97" y="5"/>
                    <a:pt x="97" y="6"/>
                    <a:pt x="96" y="7"/>
                  </a:cubicBezTo>
                  <a:cubicBezTo>
                    <a:pt x="85" y="21"/>
                    <a:pt x="89" y="35"/>
                    <a:pt x="96" y="48"/>
                  </a:cubicBezTo>
                  <a:cubicBezTo>
                    <a:pt x="97" y="50"/>
                    <a:pt x="98" y="52"/>
                    <a:pt x="97" y="55"/>
                  </a:cubicBezTo>
                  <a:cubicBezTo>
                    <a:pt x="94" y="64"/>
                    <a:pt x="93" y="74"/>
                    <a:pt x="94" y="84"/>
                  </a:cubicBezTo>
                  <a:cubicBezTo>
                    <a:pt x="94" y="87"/>
                    <a:pt x="93" y="90"/>
                    <a:pt x="91" y="93"/>
                  </a:cubicBezTo>
                  <a:cubicBezTo>
                    <a:pt x="87" y="100"/>
                    <a:pt x="87" y="106"/>
                    <a:pt x="93" y="113"/>
                  </a:cubicBezTo>
                  <a:cubicBezTo>
                    <a:pt x="97" y="118"/>
                    <a:pt x="96" y="123"/>
                    <a:pt x="96" y="129"/>
                  </a:cubicBezTo>
                  <a:cubicBezTo>
                    <a:pt x="96" y="135"/>
                    <a:pt x="92" y="141"/>
                    <a:pt x="101" y="144"/>
                  </a:cubicBezTo>
                  <a:cubicBezTo>
                    <a:pt x="104" y="144"/>
                    <a:pt x="103" y="148"/>
                    <a:pt x="102" y="150"/>
                  </a:cubicBezTo>
                  <a:cubicBezTo>
                    <a:pt x="101" y="154"/>
                    <a:pt x="100" y="158"/>
                    <a:pt x="107" y="160"/>
                  </a:cubicBezTo>
                  <a:cubicBezTo>
                    <a:pt x="102" y="161"/>
                    <a:pt x="99" y="161"/>
                    <a:pt x="96" y="158"/>
                  </a:cubicBezTo>
                  <a:cubicBezTo>
                    <a:pt x="93" y="155"/>
                    <a:pt x="90" y="156"/>
                    <a:pt x="90" y="161"/>
                  </a:cubicBezTo>
                  <a:cubicBezTo>
                    <a:pt x="89" y="169"/>
                    <a:pt x="94" y="173"/>
                    <a:pt x="102" y="174"/>
                  </a:cubicBezTo>
                  <a:cubicBezTo>
                    <a:pt x="108" y="174"/>
                    <a:pt x="115" y="174"/>
                    <a:pt x="118" y="181"/>
                  </a:cubicBezTo>
                  <a:cubicBezTo>
                    <a:pt x="119" y="183"/>
                    <a:pt x="121" y="185"/>
                    <a:pt x="123" y="186"/>
                  </a:cubicBezTo>
                  <a:cubicBezTo>
                    <a:pt x="126" y="188"/>
                    <a:pt x="125" y="190"/>
                    <a:pt x="123" y="193"/>
                  </a:cubicBezTo>
                  <a:cubicBezTo>
                    <a:pt x="120" y="198"/>
                    <a:pt x="122" y="202"/>
                    <a:pt x="127" y="201"/>
                  </a:cubicBezTo>
                  <a:cubicBezTo>
                    <a:pt x="138" y="200"/>
                    <a:pt x="132" y="206"/>
                    <a:pt x="132" y="210"/>
                  </a:cubicBezTo>
                  <a:cubicBezTo>
                    <a:pt x="132" y="211"/>
                    <a:pt x="130" y="212"/>
                    <a:pt x="129" y="214"/>
                  </a:cubicBezTo>
                  <a:cubicBezTo>
                    <a:pt x="128" y="215"/>
                    <a:pt x="128" y="216"/>
                    <a:pt x="129" y="217"/>
                  </a:cubicBezTo>
                  <a:cubicBezTo>
                    <a:pt x="130" y="218"/>
                    <a:pt x="131" y="217"/>
                    <a:pt x="132" y="216"/>
                  </a:cubicBezTo>
                  <a:cubicBezTo>
                    <a:pt x="134" y="214"/>
                    <a:pt x="135" y="211"/>
                    <a:pt x="137" y="209"/>
                  </a:cubicBezTo>
                  <a:cubicBezTo>
                    <a:pt x="139" y="207"/>
                    <a:pt x="142" y="205"/>
                    <a:pt x="145" y="206"/>
                  </a:cubicBezTo>
                  <a:cubicBezTo>
                    <a:pt x="149" y="208"/>
                    <a:pt x="147" y="210"/>
                    <a:pt x="147" y="213"/>
                  </a:cubicBezTo>
                  <a:cubicBezTo>
                    <a:pt x="147" y="214"/>
                    <a:pt x="147" y="215"/>
                    <a:pt x="148" y="216"/>
                  </a:cubicBezTo>
                  <a:cubicBezTo>
                    <a:pt x="150" y="216"/>
                    <a:pt x="151" y="216"/>
                    <a:pt x="151" y="214"/>
                  </a:cubicBezTo>
                  <a:cubicBezTo>
                    <a:pt x="152" y="213"/>
                    <a:pt x="153" y="211"/>
                    <a:pt x="154" y="210"/>
                  </a:cubicBezTo>
                  <a:cubicBezTo>
                    <a:pt x="154" y="203"/>
                    <a:pt x="155" y="196"/>
                    <a:pt x="154" y="190"/>
                  </a:cubicBezTo>
                  <a:cubicBezTo>
                    <a:pt x="153" y="185"/>
                    <a:pt x="152" y="180"/>
                    <a:pt x="155" y="175"/>
                  </a:cubicBezTo>
                  <a:cubicBezTo>
                    <a:pt x="157" y="172"/>
                    <a:pt x="154" y="170"/>
                    <a:pt x="151" y="170"/>
                  </a:cubicBezTo>
                  <a:cubicBezTo>
                    <a:pt x="147" y="170"/>
                    <a:pt x="144" y="169"/>
                    <a:pt x="143" y="164"/>
                  </a:cubicBezTo>
                  <a:cubicBezTo>
                    <a:pt x="143" y="160"/>
                    <a:pt x="146" y="158"/>
                    <a:pt x="149" y="158"/>
                  </a:cubicBezTo>
                  <a:cubicBezTo>
                    <a:pt x="153" y="157"/>
                    <a:pt x="152" y="154"/>
                    <a:pt x="152" y="152"/>
                  </a:cubicBezTo>
                  <a:cubicBezTo>
                    <a:pt x="151" y="143"/>
                    <a:pt x="152" y="135"/>
                    <a:pt x="155" y="127"/>
                  </a:cubicBezTo>
                  <a:cubicBezTo>
                    <a:pt x="156" y="123"/>
                    <a:pt x="157" y="119"/>
                    <a:pt x="150" y="119"/>
                  </a:cubicBezTo>
                  <a:cubicBezTo>
                    <a:pt x="149" y="119"/>
                    <a:pt x="148" y="118"/>
                    <a:pt x="148" y="117"/>
                  </a:cubicBezTo>
                  <a:cubicBezTo>
                    <a:pt x="148" y="115"/>
                    <a:pt x="149" y="115"/>
                    <a:pt x="151" y="115"/>
                  </a:cubicBezTo>
                  <a:cubicBezTo>
                    <a:pt x="153" y="116"/>
                    <a:pt x="155" y="115"/>
                    <a:pt x="156" y="114"/>
                  </a:cubicBezTo>
                  <a:cubicBezTo>
                    <a:pt x="158" y="111"/>
                    <a:pt x="160" y="112"/>
                    <a:pt x="162" y="114"/>
                  </a:cubicBezTo>
                  <a:cubicBezTo>
                    <a:pt x="163" y="116"/>
                    <a:pt x="164" y="117"/>
                    <a:pt x="162" y="120"/>
                  </a:cubicBezTo>
                  <a:cubicBezTo>
                    <a:pt x="153" y="132"/>
                    <a:pt x="153" y="146"/>
                    <a:pt x="156" y="160"/>
                  </a:cubicBezTo>
                  <a:cubicBezTo>
                    <a:pt x="158" y="166"/>
                    <a:pt x="160" y="171"/>
                    <a:pt x="162" y="179"/>
                  </a:cubicBezTo>
                  <a:cubicBezTo>
                    <a:pt x="166" y="167"/>
                    <a:pt x="173" y="166"/>
                    <a:pt x="182" y="168"/>
                  </a:cubicBezTo>
                  <a:cubicBezTo>
                    <a:pt x="185" y="172"/>
                    <a:pt x="187" y="176"/>
                    <a:pt x="179" y="177"/>
                  </a:cubicBezTo>
                  <a:cubicBezTo>
                    <a:pt x="177" y="177"/>
                    <a:pt x="177" y="178"/>
                    <a:pt x="177" y="180"/>
                  </a:cubicBezTo>
                  <a:cubicBezTo>
                    <a:pt x="177" y="182"/>
                    <a:pt x="176" y="185"/>
                    <a:pt x="174" y="187"/>
                  </a:cubicBezTo>
                  <a:cubicBezTo>
                    <a:pt x="172" y="191"/>
                    <a:pt x="173" y="194"/>
                    <a:pt x="177" y="195"/>
                  </a:cubicBezTo>
                  <a:cubicBezTo>
                    <a:pt x="182" y="197"/>
                    <a:pt x="181" y="199"/>
                    <a:pt x="179" y="202"/>
                  </a:cubicBezTo>
                  <a:cubicBezTo>
                    <a:pt x="175" y="206"/>
                    <a:pt x="176" y="209"/>
                    <a:pt x="179" y="213"/>
                  </a:cubicBezTo>
                  <a:cubicBezTo>
                    <a:pt x="183" y="217"/>
                    <a:pt x="186" y="221"/>
                    <a:pt x="189" y="226"/>
                  </a:cubicBezTo>
                  <a:cubicBezTo>
                    <a:pt x="189" y="227"/>
                    <a:pt x="190" y="228"/>
                    <a:pt x="190" y="228"/>
                  </a:cubicBezTo>
                  <a:cubicBezTo>
                    <a:pt x="199" y="229"/>
                    <a:pt x="200" y="233"/>
                    <a:pt x="197" y="240"/>
                  </a:cubicBezTo>
                  <a:cubicBezTo>
                    <a:pt x="196" y="243"/>
                    <a:pt x="197" y="247"/>
                    <a:pt x="201" y="247"/>
                  </a:cubicBezTo>
                  <a:cubicBezTo>
                    <a:pt x="206" y="247"/>
                    <a:pt x="204" y="243"/>
                    <a:pt x="204" y="241"/>
                  </a:cubicBezTo>
                  <a:cubicBezTo>
                    <a:pt x="205" y="240"/>
                    <a:pt x="204" y="238"/>
                    <a:pt x="205" y="237"/>
                  </a:cubicBezTo>
                  <a:cubicBezTo>
                    <a:pt x="209" y="230"/>
                    <a:pt x="210" y="222"/>
                    <a:pt x="205" y="215"/>
                  </a:cubicBezTo>
                  <a:cubicBezTo>
                    <a:pt x="203" y="212"/>
                    <a:pt x="204" y="209"/>
                    <a:pt x="208" y="207"/>
                  </a:cubicBezTo>
                  <a:cubicBezTo>
                    <a:pt x="209" y="206"/>
                    <a:pt x="211" y="205"/>
                    <a:pt x="213" y="205"/>
                  </a:cubicBezTo>
                  <a:cubicBezTo>
                    <a:pt x="223" y="207"/>
                    <a:pt x="230" y="202"/>
                    <a:pt x="238" y="198"/>
                  </a:cubicBezTo>
                  <a:cubicBezTo>
                    <a:pt x="242" y="200"/>
                    <a:pt x="240" y="202"/>
                    <a:pt x="239" y="205"/>
                  </a:cubicBezTo>
                  <a:cubicBezTo>
                    <a:pt x="236" y="209"/>
                    <a:pt x="233" y="212"/>
                    <a:pt x="228" y="214"/>
                  </a:cubicBezTo>
                  <a:cubicBezTo>
                    <a:pt x="219" y="217"/>
                    <a:pt x="218" y="219"/>
                    <a:pt x="220" y="228"/>
                  </a:cubicBezTo>
                  <a:cubicBezTo>
                    <a:pt x="222" y="234"/>
                    <a:pt x="219" y="240"/>
                    <a:pt x="221" y="246"/>
                  </a:cubicBezTo>
                  <a:cubicBezTo>
                    <a:pt x="221" y="249"/>
                    <a:pt x="218" y="251"/>
                    <a:pt x="215" y="252"/>
                  </a:cubicBezTo>
                  <a:cubicBezTo>
                    <a:pt x="211" y="253"/>
                    <a:pt x="208" y="254"/>
                    <a:pt x="206" y="257"/>
                  </a:cubicBezTo>
                  <a:cubicBezTo>
                    <a:pt x="200" y="257"/>
                    <a:pt x="194" y="262"/>
                    <a:pt x="188" y="260"/>
                  </a:cubicBezTo>
                  <a:cubicBezTo>
                    <a:pt x="186" y="260"/>
                    <a:pt x="185" y="262"/>
                    <a:pt x="183" y="263"/>
                  </a:cubicBezTo>
                  <a:cubicBezTo>
                    <a:pt x="179" y="265"/>
                    <a:pt x="176" y="266"/>
                    <a:pt x="173" y="263"/>
                  </a:cubicBezTo>
                  <a:cubicBezTo>
                    <a:pt x="170" y="259"/>
                    <a:pt x="172" y="257"/>
                    <a:pt x="175" y="254"/>
                  </a:cubicBezTo>
                  <a:cubicBezTo>
                    <a:pt x="177" y="253"/>
                    <a:pt x="178" y="252"/>
                    <a:pt x="177" y="249"/>
                  </a:cubicBezTo>
                  <a:cubicBezTo>
                    <a:pt x="176" y="248"/>
                    <a:pt x="175" y="247"/>
                    <a:pt x="173" y="247"/>
                  </a:cubicBezTo>
                  <a:cubicBezTo>
                    <a:pt x="171" y="247"/>
                    <a:pt x="170" y="249"/>
                    <a:pt x="170" y="251"/>
                  </a:cubicBezTo>
                  <a:cubicBezTo>
                    <a:pt x="169" y="257"/>
                    <a:pt x="168" y="262"/>
                    <a:pt x="166" y="267"/>
                  </a:cubicBezTo>
                  <a:cubicBezTo>
                    <a:pt x="165" y="269"/>
                    <a:pt x="166" y="271"/>
                    <a:pt x="167" y="273"/>
                  </a:cubicBezTo>
                  <a:cubicBezTo>
                    <a:pt x="170" y="277"/>
                    <a:pt x="172" y="282"/>
                    <a:pt x="165" y="285"/>
                  </a:cubicBezTo>
                  <a:cubicBezTo>
                    <a:pt x="164" y="286"/>
                    <a:pt x="163" y="287"/>
                    <a:pt x="163" y="288"/>
                  </a:cubicBezTo>
                  <a:cubicBezTo>
                    <a:pt x="165" y="295"/>
                    <a:pt x="160" y="300"/>
                    <a:pt x="157" y="304"/>
                  </a:cubicBezTo>
                  <a:cubicBezTo>
                    <a:pt x="154" y="309"/>
                    <a:pt x="154" y="315"/>
                    <a:pt x="154" y="320"/>
                  </a:cubicBezTo>
                  <a:cubicBezTo>
                    <a:pt x="153" y="334"/>
                    <a:pt x="155" y="348"/>
                    <a:pt x="157" y="361"/>
                  </a:cubicBezTo>
                  <a:cubicBezTo>
                    <a:pt x="160" y="372"/>
                    <a:pt x="164" y="384"/>
                    <a:pt x="167" y="395"/>
                  </a:cubicBezTo>
                  <a:cubicBezTo>
                    <a:pt x="168" y="398"/>
                    <a:pt x="170" y="399"/>
                    <a:pt x="173" y="399"/>
                  </a:cubicBezTo>
                  <a:cubicBezTo>
                    <a:pt x="181" y="400"/>
                    <a:pt x="187" y="407"/>
                    <a:pt x="195" y="409"/>
                  </a:cubicBezTo>
                  <a:cubicBezTo>
                    <a:pt x="197" y="410"/>
                    <a:pt x="199" y="412"/>
                    <a:pt x="199" y="414"/>
                  </a:cubicBezTo>
                  <a:cubicBezTo>
                    <a:pt x="200" y="425"/>
                    <a:pt x="204" y="434"/>
                    <a:pt x="205" y="445"/>
                  </a:cubicBezTo>
                  <a:cubicBezTo>
                    <a:pt x="206" y="451"/>
                    <a:pt x="211" y="456"/>
                    <a:pt x="213" y="463"/>
                  </a:cubicBezTo>
                  <a:cubicBezTo>
                    <a:pt x="216" y="473"/>
                    <a:pt x="215" y="475"/>
                    <a:pt x="205" y="477"/>
                  </a:cubicBezTo>
                  <a:cubicBezTo>
                    <a:pt x="202" y="478"/>
                    <a:pt x="200" y="478"/>
                    <a:pt x="197" y="478"/>
                  </a:cubicBezTo>
                  <a:cubicBezTo>
                    <a:pt x="191" y="477"/>
                    <a:pt x="188" y="473"/>
                    <a:pt x="187" y="468"/>
                  </a:cubicBezTo>
                  <a:cubicBezTo>
                    <a:pt x="185" y="463"/>
                    <a:pt x="182" y="459"/>
                    <a:pt x="178" y="456"/>
                  </a:cubicBezTo>
                  <a:cubicBezTo>
                    <a:pt x="174" y="453"/>
                    <a:pt x="170" y="450"/>
                    <a:pt x="166" y="447"/>
                  </a:cubicBezTo>
                  <a:cubicBezTo>
                    <a:pt x="161" y="443"/>
                    <a:pt x="156" y="440"/>
                    <a:pt x="150" y="439"/>
                  </a:cubicBezTo>
                  <a:cubicBezTo>
                    <a:pt x="143" y="438"/>
                    <a:pt x="137" y="433"/>
                    <a:pt x="134" y="426"/>
                  </a:cubicBezTo>
                  <a:cubicBezTo>
                    <a:pt x="133" y="424"/>
                    <a:pt x="133" y="423"/>
                    <a:pt x="132" y="421"/>
                  </a:cubicBezTo>
                  <a:cubicBezTo>
                    <a:pt x="129" y="417"/>
                    <a:pt x="128" y="412"/>
                    <a:pt x="128" y="407"/>
                  </a:cubicBezTo>
                  <a:cubicBezTo>
                    <a:pt x="128" y="400"/>
                    <a:pt x="123" y="393"/>
                    <a:pt x="116" y="392"/>
                  </a:cubicBezTo>
                  <a:cubicBezTo>
                    <a:pt x="107" y="390"/>
                    <a:pt x="101" y="384"/>
                    <a:pt x="94" y="381"/>
                  </a:cubicBezTo>
                  <a:cubicBezTo>
                    <a:pt x="91" y="379"/>
                    <a:pt x="90" y="376"/>
                    <a:pt x="91" y="372"/>
                  </a:cubicBezTo>
                  <a:cubicBezTo>
                    <a:pt x="94" y="363"/>
                    <a:pt x="94" y="353"/>
                    <a:pt x="92" y="343"/>
                  </a:cubicBezTo>
                  <a:cubicBezTo>
                    <a:pt x="91" y="342"/>
                    <a:pt x="92" y="340"/>
                    <a:pt x="91" y="339"/>
                  </a:cubicBezTo>
                  <a:cubicBezTo>
                    <a:pt x="82" y="338"/>
                    <a:pt x="82" y="329"/>
                    <a:pt x="77" y="324"/>
                  </a:cubicBezTo>
                  <a:cubicBezTo>
                    <a:pt x="75" y="322"/>
                    <a:pt x="73" y="320"/>
                    <a:pt x="69" y="320"/>
                  </a:cubicBezTo>
                  <a:cubicBezTo>
                    <a:pt x="66" y="320"/>
                    <a:pt x="63" y="319"/>
                    <a:pt x="60" y="319"/>
                  </a:cubicBezTo>
                  <a:cubicBezTo>
                    <a:pt x="53" y="317"/>
                    <a:pt x="50" y="313"/>
                    <a:pt x="50" y="307"/>
                  </a:cubicBezTo>
                  <a:cubicBezTo>
                    <a:pt x="50" y="302"/>
                    <a:pt x="48" y="299"/>
                    <a:pt x="43" y="297"/>
                  </a:cubicBezTo>
                  <a:cubicBezTo>
                    <a:pt x="32" y="294"/>
                    <a:pt x="30" y="292"/>
                    <a:pt x="29" y="280"/>
                  </a:cubicBezTo>
                  <a:cubicBezTo>
                    <a:pt x="29" y="279"/>
                    <a:pt x="29" y="278"/>
                    <a:pt x="28" y="277"/>
                  </a:cubicBezTo>
                  <a:cubicBezTo>
                    <a:pt x="28" y="277"/>
                    <a:pt x="28" y="277"/>
                    <a:pt x="28" y="277"/>
                  </a:cubicBezTo>
                  <a:cubicBezTo>
                    <a:pt x="26" y="276"/>
                    <a:pt x="25" y="278"/>
                    <a:pt x="24" y="279"/>
                  </a:cubicBezTo>
                  <a:cubicBezTo>
                    <a:pt x="22" y="280"/>
                    <a:pt x="20" y="281"/>
                    <a:pt x="18" y="280"/>
                  </a:cubicBezTo>
                  <a:cubicBezTo>
                    <a:pt x="16" y="279"/>
                    <a:pt x="15" y="277"/>
                    <a:pt x="15" y="274"/>
                  </a:cubicBezTo>
                  <a:cubicBezTo>
                    <a:pt x="16" y="271"/>
                    <a:pt x="16" y="268"/>
                    <a:pt x="15" y="265"/>
                  </a:cubicBezTo>
                  <a:cubicBezTo>
                    <a:pt x="5" y="253"/>
                    <a:pt x="0" y="239"/>
                    <a:pt x="2" y="224"/>
                  </a:cubicBezTo>
                  <a:cubicBezTo>
                    <a:pt x="2" y="217"/>
                    <a:pt x="4" y="211"/>
                    <a:pt x="4" y="204"/>
                  </a:cubicBezTo>
                  <a:cubicBezTo>
                    <a:pt x="4" y="198"/>
                    <a:pt x="5" y="187"/>
                    <a:pt x="15" y="183"/>
                  </a:cubicBezTo>
                  <a:cubicBezTo>
                    <a:pt x="18" y="182"/>
                    <a:pt x="18" y="169"/>
                    <a:pt x="16" y="167"/>
                  </a:cubicBezTo>
                  <a:cubicBezTo>
                    <a:pt x="10" y="163"/>
                    <a:pt x="10" y="158"/>
                    <a:pt x="12" y="151"/>
                  </a:cubicBezTo>
                  <a:cubicBezTo>
                    <a:pt x="15" y="142"/>
                    <a:pt x="15" y="132"/>
                    <a:pt x="21" y="123"/>
                  </a:cubicBezTo>
                  <a:cubicBezTo>
                    <a:pt x="22" y="122"/>
                    <a:pt x="22" y="121"/>
                    <a:pt x="22" y="120"/>
                  </a:cubicBezTo>
                  <a:cubicBezTo>
                    <a:pt x="22" y="111"/>
                    <a:pt x="26" y="106"/>
                    <a:pt x="34" y="107"/>
                  </a:cubicBezTo>
                  <a:cubicBezTo>
                    <a:pt x="38" y="107"/>
                    <a:pt x="41" y="105"/>
                    <a:pt x="44" y="103"/>
                  </a:cubicBezTo>
                  <a:cubicBezTo>
                    <a:pt x="51" y="97"/>
                    <a:pt x="59" y="96"/>
                    <a:pt x="67" y="94"/>
                  </a:cubicBezTo>
                  <a:cubicBezTo>
                    <a:pt x="69" y="93"/>
                    <a:pt x="68" y="92"/>
                    <a:pt x="68" y="90"/>
                  </a:cubicBezTo>
                  <a:cubicBezTo>
                    <a:pt x="68" y="86"/>
                    <a:pt x="70" y="86"/>
                    <a:pt x="73" y="88"/>
                  </a:cubicBezTo>
                  <a:cubicBezTo>
                    <a:pt x="82" y="92"/>
                    <a:pt x="84" y="90"/>
                    <a:pt x="83" y="79"/>
                  </a:cubicBezTo>
                  <a:cubicBezTo>
                    <a:pt x="82" y="77"/>
                    <a:pt x="83" y="76"/>
                    <a:pt x="85" y="75"/>
                  </a:cubicBezTo>
                  <a:cubicBezTo>
                    <a:pt x="87" y="73"/>
                    <a:pt x="90" y="70"/>
                    <a:pt x="92" y="67"/>
                  </a:cubicBezTo>
                  <a:cubicBezTo>
                    <a:pt x="92" y="63"/>
                    <a:pt x="90" y="59"/>
                    <a:pt x="94" y="55"/>
                  </a:cubicBezTo>
                  <a:cubicBezTo>
                    <a:pt x="96" y="53"/>
                    <a:pt x="93" y="51"/>
                    <a:pt x="92" y="49"/>
                  </a:cubicBezTo>
                  <a:cubicBezTo>
                    <a:pt x="89" y="42"/>
                    <a:pt x="85" y="35"/>
                    <a:pt x="86" y="26"/>
                  </a:cubicBezTo>
                  <a:cubicBezTo>
                    <a:pt x="87" y="16"/>
                    <a:pt x="92" y="8"/>
                    <a:pt x="96" y="0"/>
                  </a:cubicBezTo>
                  <a:close/>
                </a:path>
              </a:pathLst>
            </a:custGeom>
            <a:solidFill>
              <a:srgbClr val="F2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7" name="Freeform 66">
              <a:extLst>
                <a:ext uri="{FF2B5EF4-FFF2-40B4-BE49-F238E27FC236}">
                  <a16:creationId xmlns:a16="http://schemas.microsoft.com/office/drawing/2014/main" id="{1D2C95C5-2D71-3457-1C96-159BF428C01B}"/>
                </a:ext>
              </a:extLst>
            </p:cNvPr>
            <p:cNvSpPr/>
            <p:nvPr/>
          </p:nvSpPr>
          <p:spPr bwMode="auto">
            <a:xfrm>
              <a:off x="2357438" y="2970213"/>
              <a:ext cx="765175" cy="652463"/>
            </a:xfrm>
            <a:custGeom>
              <a:avLst/>
              <a:gdLst>
                <a:gd name="T0" fmla="*/ 100 w 260"/>
                <a:gd name="T1" fmla="*/ 186 h 222"/>
                <a:gd name="T2" fmla="*/ 94 w 260"/>
                <a:gd name="T3" fmla="*/ 182 h 222"/>
                <a:gd name="T4" fmla="*/ 95 w 260"/>
                <a:gd name="T5" fmla="*/ 189 h 222"/>
                <a:gd name="T6" fmla="*/ 92 w 260"/>
                <a:gd name="T7" fmla="*/ 194 h 222"/>
                <a:gd name="T8" fmla="*/ 84 w 260"/>
                <a:gd name="T9" fmla="*/ 204 h 222"/>
                <a:gd name="T10" fmla="*/ 77 w 260"/>
                <a:gd name="T11" fmla="*/ 210 h 222"/>
                <a:gd name="T12" fmla="*/ 60 w 260"/>
                <a:gd name="T13" fmla="*/ 212 h 222"/>
                <a:gd name="T14" fmla="*/ 57 w 260"/>
                <a:gd name="T15" fmla="*/ 213 h 222"/>
                <a:gd name="T16" fmla="*/ 44 w 260"/>
                <a:gd name="T17" fmla="*/ 214 h 222"/>
                <a:gd name="T18" fmla="*/ 23 w 260"/>
                <a:gd name="T19" fmla="*/ 214 h 222"/>
                <a:gd name="T20" fmla="*/ 18 w 260"/>
                <a:gd name="T21" fmla="*/ 215 h 222"/>
                <a:gd name="T22" fmla="*/ 23 w 260"/>
                <a:gd name="T23" fmla="*/ 209 h 222"/>
                <a:gd name="T24" fmla="*/ 54 w 260"/>
                <a:gd name="T25" fmla="*/ 199 h 222"/>
                <a:gd name="T26" fmla="*/ 59 w 260"/>
                <a:gd name="T27" fmla="*/ 177 h 222"/>
                <a:gd name="T28" fmla="*/ 55 w 260"/>
                <a:gd name="T29" fmla="*/ 172 h 222"/>
                <a:gd name="T30" fmla="*/ 45 w 260"/>
                <a:gd name="T31" fmla="*/ 170 h 222"/>
                <a:gd name="T32" fmla="*/ 34 w 260"/>
                <a:gd name="T33" fmla="*/ 167 h 222"/>
                <a:gd name="T34" fmla="*/ 25 w 260"/>
                <a:gd name="T35" fmla="*/ 157 h 222"/>
                <a:gd name="T36" fmla="*/ 21 w 260"/>
                <a:gd name="T37" fmla="*/ 154 h 222"/>
                <a:gd name="T38" fmla="*/ 0 w 260"/>
                <a:gd name="T39" fmla="*/ 132 h 222"/>
                <a:gd name="T40" fmla="*/ 8 w 260"/>
                <a:gd name="T41" fmla="*/ 129 h 222"/>
                <a:gd name="T42" fmla="*/ 40 w 260"/>
                <a:gd name="T43" fmla="*/ 115 h 222"/>
                <a:gd name="T44" fmla="*/ 40 w 260"/>
                <a:gd name="T45" fmla="*/ 108 h 222"/>
                <a:gd name="T46" fmla="*/ 39 w 260"/>
                <a:gd name="T47" fmla="*/ 101 h 222"/>
                <a:gd name="T48" fmla="*/ 43 w 260"/>
                <a:gd name="T49" fmla="*/ 91 h 222"/>
                <a:gd name="T50" fmla="*/ 66 w 260"/>
                <a:gd name="T51" fmla="*/ 76 h 222"/>
                <a:gd name="T52" fmla="*/ 76 w 260"/>
                <a:gd name="T53" fmla="*/ 80 h 222"/>
                <a:gd name="T54" fmla="*/ 91 w 260"/>
                <a:gd name="T55" fmla="*/ 91 h 222"/>
                <a:gd name="T56" fmla="*/ 115 w 260"/>
                <a:gd name="T57" fmla="*/ 81 h 222"/>
                <a:gd name="T58" fmla="*/ 119 w 260"/>
                <a:gd name="T59" fmla="*/ 70 h 222"/>
                <a:gd name="T60" fmla="*/ 120 w 260"/>
                <a:gd name="T61" fmla="*/ 67 h 222"/>
                <a:gd name="T62" fmla="*/ 127 w 260"/>
                <a:gd name="T63" fmla="*/ 60 h 222"/>
                <a:gd name="T64" fmla="*/ 136 w 260"/>
                <a:gd name="T65" fmla="*/ 60 h 222"/>
                <a:gd name="T66" fmla="*/ 146 w 260"/>
                <a:gd name="T67" fmla="*/ 55 h 222"/>
                <a:gd name="T68" fmla="*/ 156 w 260"/>
                <a:gd name="T69" fmla="*/ 49 h 222"/>
                <a:gd name="T70" fmla="*/ 176 w 260"/>
                <a:gd name="T71" fmla="*/ 29 h 222"/>
                <a:gd name="T72" fmla="*/ 176 w 260"/>
                <a:gd name="T73" fmla="*/ 6 h 222"/>
                <a:gd name="T74" fmla="*/ 179 w 260"/>
                <a:gd name="T75" fmla="*/ 1 h 222"/>
                <a:gd name="T76" fmla="*/ 190 w 260"/>
                <a:gd name="T77" fmla="*/ 1 h 222"/>
                <a:gd name="T78" fmla="*/ 202 w 260"/>
                <a:gd name="T79" fmla="*/ 18 h 222"/>
                <a:gd name="T80" fmla="*/ 199 w 260"/>
                <a:gd name="T81" fmla="*/ 32 h 222"/>
                <a:gd name="T82" fmla="*/ 197 w 260"/>
                <a:gd name="T83" fmla="*/ 44 h 222"/>
                <a:gd name="T84" fmla="*/ 201 w 260"/>
                <a:gd name="T85" fmla="*/ 48 h 222"/>
                <a:gd name="T86" fmla="*/ 208 w 260"/>
                <a:gd name="T87" fmla="*/ 47 h 222"/>
                <a:gd name="T88" fmla="*/ 204 w 260"/>
                <a:gd name="T89" fmla="*/ 41 h 222"/>
                <a:gd name="T90" fmla="*/ 199 w 260"/>
                <a:gd name="T91" fmla="*/ 33 h 222"/>
                <a:gd name="T92" fmla="*/ 208 w 260"/>
                <a:gd name="T93" fmla="*/ 21 h 222"/>
                <a:gd name="T94" fmla="*/ 225 w 260"/>
                <a:gd name="T95" fmla="*/ 30 h 222"/>
                <a:gd name="T96" fmla="*/ 232 w 260"/>
                <a:gd name="T97" fmla="*/ 36 h 222"/>
                <a:gd name="T98" fmla="*/ 238 w 260"/>
                <a:gd name="T99" fmla="*/ 44 h 222"/>
                <a:gd name="T100" fmla="*/ 238 w 260"/>
                <a:gd name="T101" fmla="*/ 62 h 222"/>
                <a:gd name="T102" fmla="*/ 243 w 260"/>
                <a:gd name="T103" fmla="*/ 72 h 222"/>
                <a:gd name="T104" fmla="*/ 249 w 260"/>
                <a:gd name="T105" fmla="*/ 92 h 222"/>
                <a:gd name="T106" fmla="*/ 252 w 260"/>
                <a:gd name="T107" fmla="*/ 114 h 222"/>
                <a:gd name="T108" fmla="*/ 242 w 260"/>
                <a:gd name="T109" fmla="*/ 153 h 222"/>
                <a:gd name="T110" fmla="*/ 221 w 260"/>
                <a:gd name="T111" fmla="*/ 167 h 222"/>
                <a:gd name="T112" fmla="*/ 212 w 260"/>
                <a:gd name="T113" fmla="*/ 160 h 222"/>
                <a:gd name="T114" fmla="*/ 193 w 260"/>
                <a:gd name="T115" fmla="*/ 154 h 222"/>
                <a:gd name="T116" fmla="*/ 166 w 260"/>
                <a:gd name="T117" fmla="*/ 166 h 222"/>
                <a:gd name="T118" fmla="*/ 140 w 260"/>
                <a:gd name="T119" fmla="*/ 179 h 222"/>
                <a:gd name="T120" fmla="*/ 123 w 260"/>
                <a:gd name="T121" fmla="*/ 186 h 222"/>
                <a:gd name="T122" fmla="*/ 100 w 260"/>
                <a:gd name="T123" fmla="*/ 18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0" h="221">
                  <a:moveTo>
                    <a:pt x="100" y="186"/>
                  </a:moveTo>
                  <a:cubicBezTo>
                    <a:pt x="98" y="185"/>
                    <a:pt x="97" y="184"/>
                    <a:pt x="94" y="182"/>
                  </a:cubicBezTo>
                  <a:cubicBezTo>
                    <a:pt x="95" y="185"/>
                    <a:pt x="95" y="187"/>
                    <a:pt x="95" y="189"/>
                  </a:cubicBezTo>
                  <a:cubicBezTo>
                    <a:pt x="95" y="191"/>
                    <a:pt x="95" y="193"/>
                    <a:pt x="92" y="194"/>
                  </a:cubicBezTo>
                  <a:cubicBezTo>
                    <a:pt x="84" y="195"/>
                    <a:pt x="84" y="197"/>
                    <a:pt x="84" y="204"/>
                  </a:cubicBezTo>
                  <a:cubicBezTo>
                    <a:pt x="85" y="209"/>
                    <a:pt x="80" y="211"/>
                    <a:pt x="77" y="210"/>
                  </a:cubicBezTo>
                  <a:cubicBezTo>
                    <a:pt x="71" y="210"/>
                    <a:pt x="66" y="211"/>
                    <a:pt x="60" y="212"/>
                  </a:cubicBezTo>
                  <a:cubicBezTo>
                    <a:pt x="59" y="212"/>
                    <a:pt x="57" y="212"/>
                    <a:pt x="57" y="213"/>
                  </a:cubicBezTo>
                  <a:cubicBezTo>
                    <a:pt x="53" y="222"/>
                    <a:pt x="49" y="216"/>
                    <a:pt x="44" y="214"/>
                  </a:cubicBezTo>
                  <a:cubicBezTo>
                    <a:pt x="37" y="211"/>
                    <a:pt x="30" y="214"/>
                    <a:pt x="23" y="214"/>
                  </a:cubicBezTo>
                  <a:cubicBezTo>
                    <a:pt x="22" y="214"/>
                    <a:pt x="20" y="215"/>
                    <a:pt x="18" y="215"/>
                  </a:cubicBezTo>
                  <a:cubicBezTo>
                    <a:pt x="16" y="210"/>
                    <a:pt x="20" y="209"/>
                    <a:pt x="23" y="209"/>
                  </a:cubicBezTo>
                  <a:cubicBezTo>
                    <a:pt x="34" y="207"/>
                    <a:pt x="44" y="204"/>
                    <a:pt x="54" y="199"/>
                  </a:cubicBezTo>
                  <a:cubicBezTo>
                    <a:pt x="64" y="194"/>
                    <a:pt x="66" y="186"/>
                    <a:pt x="59" y="177"/>
                  </a:cubicBezTo>
                  <a:cubicBezTo>
                    <a:pt x="57" y="176"/>
                    <a:pt x="56" y="174"/>
                    <a:pt x="55" y="172"/>
                  </a:cubicBezTo>
                  <a:cubicBezTo>
                    <a:pt x="52" y="169"/>
                    <a:pt x="49" y="167"/>
                    <a:pt x="45" y="170"/>
                  </a:cubicBezTo>
                  <a:cubicBezTo>
                    <a:pt x="40" y="173"/>
                    <a:pt x="37" y="171"/>
                    <a:pt x="34" y="167"/>
                  </a:cubicBezTo>
                  <a:cubicBezTo>
                    <a:pt x="31" y="163"/>
                    <a:pt x="28" y="160"/>
                    <a:pt x="25" y="157"/>
                  </a:cubicBezTo>
                  <a:cubicBezTo>
                    <a:pt x="23" y="156"/>
                    <a:pt x="22" y="154"/>
                    <a:pt x="21" y="154"/>
                  </a:cubicBezTo>
                  <a:cubicBezTo>
                    <a:pt x="9" y="151"/>
                    <a:pt x="5" y="141"/>
                    <a:pt x="0" y="132"/>
                  </a:cubicBezTo>
                  <a:cubicBezTo>
                    <a:pt x="1" y="127"/>
                    <a:pt x="4" y="128"/>
                    <a:pt x="8" y="129"/>
                  </a:cubicBezTo>
                  <a:cubicBezTo>
                    <a:pt x="22" y="134"/>
                    <a:pt x="31" y="124"/>
                    <a:pt x="40" y="115"/>
                  </a:cubicBezTo>
                  <a:cubicBezTo>
                    <a:pt x="42" y="113"/>
                    <a:pt x="43" y="111"/>
                    <a:pt x="40" y="108"/>
                  </a:cubicBezTo>
                  <a:cubicBezTo>
                    <a:pt x="37" y="106"/>
                    <a:pt x="38" y="104"/>
                    <a:pt x="39" y="101"/>
                  </a:cubicBezTo>
                  <a:cubicBezTo>
                    <a:pt x="40" y="98"/>
                    <a:pt x="41" y="93"/>
                    <a:pt x="43" y="91"/>
                  </a:cubicBezTo>
                  <a:cubicBezTo>
                    <a:pt x="49" y="85"/>
                    <a:pt x="58" y="81"/>
                    <a:pt x="66" y="76"/>
                  </a:cubicBezTo>
                  <a:cubicBezTo>
                    <a:pt x="68" y="74"/>
                    <a:pt x="73" y="77"/>
                    <a:pt x="76" y="80"/>
                  </a:cubicBezTo>
                  <a:cubicBezTo>
                    <a:pt x="81" y="84"/>
                    <a:pt x="86" y="87"/>
                    <a:pt x="91" y="91"/>
                  </a:cubicBezTo>
                  <a:cubicBezTo>
                    <a:pt x="105" y="101"/>
                    <a:pt x="113" y="97"/>
                    <a:pt x="115" y="81"/>
                  </a:cubicBezTo>
                  <a:cubicBezTo>
                    <a:pt x="115" y="76"/>
                    <a:pt x="115" y="72"/>
                    <a:pt x="119" y="70"/>
                  </a:cubicBezTo>
                  <a:cubicBezTo>
                    <a:pt x="120" y="69"/>
                    <a:pt x="121" y="68"/>
                    <a:pt x="120" y="67"/>
                  </a:cubicBezTo>
                  <a:cubicBezTo>
                    <a:pt x="117" y="60"/>
                    <a:pt x="122" y="60"/>
                    <a:pt x="127" y="60"/>
                  </a:cubicBezTo>
                  <a:cubicBezTo>
                    <a:pt x="130" y="60"/>
                    <a:pt x="133" y="59"/>
                    <a:pt x="136" y="60"/>
                  </a:cubicBezTo>
                  <a:cubicBezTo>
                    <a:pt x="141" y="60"/>
                    <a:pt x="144" y="59"/>
                    <a:pt x="146" y="55"/>
                  </a:cubicBezTo>
                  <a:cubicBezTo>
                    <a:pt x="149" y="51"/>
                    <a:pt x="152" y="49"/>
                    <a:pt x="156" y="49"/>
                  </a:cubicBezTo>
                  <a:cubicBezTo>
                    <a:pt x="167" y="48"/>
                    <a:pt x="175" y="40"/>
                    <a:pt x="176" y="29"/>
                  </a:cubicBezTo>
                  <a:cubicBezTo>
                    <a:pt x="177" y="21"/>
                    <a:pt x="177" y="14"/>
                    <a:pt x="176" y="6"/>
                  </a:cubicBezTo>
                  <a:cubicBezTo>
                    <a:pt x="176" y="4"/>
                    <a:pt x="177" y="2"/>
                    <a:pt x="179" y="1"/>
                  </a:cubicBezTo>
                  <a:cubicBezTo>
                    <a:pt x="183" y="0"/>
                    <a:pt x="187" y="0"/>
                    <a:pt x="190" y="1"/>
                  </a:cubicBezTo>
                  <a:cubicBezTo>
                    <a:pt x="202" y="4"/>
                    <a:pt x="203" y="6"/>
                    <a:pt x="202" y="18"/>
                  </a:cubicBezTo>
                  <a:cubicBezTo>
                    <a:pt x="202" y="23"/>
                    <a:pt x="201" y="27"/>
                    <a:pt x="199" y="32"/>
                  </a:cubicBezTo>
                  <a:cubicBezTo>
                    <a:pt x="197" y="36"/>
                    <a:pt x="197" y="40"/>
                    <a:pt x="197" y="44"/>
                  </a:cubicBezTo>
                  <a:cubicBezTo>
                    <a:pt x="197" y="47"/>
                    <a:pt x="198" y="48"/>
                    <a:pt x="201" y="48"/>
                  </a:cubicBezTo>
                  <a:cubicBezTo>
                    <a:pt x="203" y="48"/>
                    <a:pt x="206" y="50"/>
                    <a:pt x="208" y="47"/>
                  </a:cubicBezTo>
                  <a:cubicBezTo>
                    <a:pt x="209" y="44"/>
                    <a:pt x="206" y="42"/>
                    <a:pt x="204" y="41"/>
                  </a:cubicBezTo>
                  <a:cubicBezTo>
                    <a:pt x="201" y="39"/>
                    <a:pt x="197" y="37"/>
                    <a:pt x="199" y="33"/>
                  </a:cubicBezTo>
                  <a:cubicBezTo>
                    <a:pt x="201" y="28"/>
                    <a:pt x="202" y="23"/>
                    <a:pt x="208" y="21"/>
                  </a:cubicBezTo>
                  <a:cubicBezTo>
                    <a:pt x="221" y="19"/>
                    <a:pt x="221" y="18"/>
                    <a:pt x="225" y="30"/>
                  </a:cubicBezTo>
                  <a:cubicBezTo>
                    <a:pt x="226" y="34"/>
                    <a:pt x="228" y="35"/>
                    <a:pt x="232" y="36"/>
                  </a:cubicBezTo>
                  <a:cubicBezTo>
                    <a:pt x="236" y="36"/>
                    <a:pt x="238" y="39"/>
                    <a:pt x="238" y="44"/>
                  </a:cubicBezTo>
                  <a:cubicBezTo>
                    <a:pt x="238" y="50"/>
                    <a:pt x="240" y="56"/>
                    <a:pt x="238" y="62"/>
                  </a:cubicBezTo>
                  <a:cubicBezTo>
                    <a:pt x="236" y="66"/>
                    <a:pt x="239" y="69"/>
                    <a:pt x="243" y="72"/>
                  </a:cubicBezTo>
                  <a:cubicBezTo>
                    <a:pt x="250" y="77"/>
                    <a:pt x="252" y="84"/>
                    <a:pt x="249" y="92"/>
                  </a:cubicBezTo>
                  <a:cubicBezTo>
                    <a:pt x="247" y="100"/>
                    <a:pt x="248" y="106"/>
                    <a:pt x="252" y="114"/>
                  </a:cubicBezTo>
                  <a:cubicBezTo>
                    <a:pt x="260" y="127"/>
                    <a:pt x="255" y="144"/>
                    <a:pt x="242" y="153"/>
                  </a:cubicBezTo>
                  <a:cubicBezTo>
                    <a:pt x="235" y="158"/>
                    <a:pt x="229" y="164"/>
                    <a:pt x="221" y="167"/>
                  </a:cubicBezTo>
                  <a:cubicBezTo>
                    <a:pt x="213" y="169"/>
                    <a:pt x="212" y="168"/>
                    <a:pt x="212" y="160"/>
                  </a:cubicBezTo>
                  <a:cubicBezTo>
                    <a:pt x="204" y="162"/>
                    <a:pt x="199" y="158"/>
                    <a:pt x="193" y="154"/>
                  </a:cubicBezTo>
                  <a:cubicBezTo>
                    <a:pt x="188" y="167"/>
                    <a:pt x="176" y="165"/>
                    <a:pt x="166" y="166"/>
                  </a:cubicBezTo>
                  <a:cubicBezTo>
                    <a:pt x="155" y="168"/>
                    <a:pt x="146" y="170"/>
                    <a:pt x="140" y="179"/>
                  </a:cubicBezTo>
                  <a:cubicBezTo>
                    <a:pt x="136" y="185"/>
                    <a:pt x="131" y="187"/>
                    <a:pt x="123" y="186"/>
                  </a:cubicBezTo>
                  <a:cubicBezTo>
                    <a:pt x="115" y="186"/>
                    <a:pt x="107" y="183"/>
                    <a:pt x="100" y="186"/>
                  </a:cubicBezTo>
                  <a:close/>
                </a:path>
              </a:pathLst>
            </a:custGeom>
            <a:solidFill>
              <a:srgbClr val="F8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8" name="Freeform 67">
              <a:extLst>
                <a:ext uri="{FF2B5EF4-FFF2-40B4-BE49-F238E27FC236}">
                  <a16:creationId xmlns:a16="http://schemas.microsoft.com/office/drawing/2014/main" id="{79F237C4-61BC-ECB1-AEDD-86F503913E04}"/>
                </a:ext>
              </a:extLst>
            </p:cNvPr>
            <p:cNvSpPr/>
            <p:nvPr/>
          </p:nvSpPr>
          <p:spPr bwMode="auto">
            <a:xfrm>
              <a:off x="2992438" y="2554288"/>
              <a:ext cx="365125" cy="603250"/>
            </a:xfrm>
            <a:custGeom>
              <a:avLst/>
              <a:gdLst>
                <a:gd name="T0" fmla="*/ 64 w 124"/>
                <a:gd name="T1" fmla="*/ 1 h 205"/>
                <a:gd name="T2" fmla="*/ 72 w 124"/>
                <a:gd name="T3" fmla="*/ 3 h 205"/>
                <a:gd name="T4" fmla="*/ 78 w 124"/>
                <a:gd name="T5" fmla="*/ 11 h 205"/>
                <a:gd name="T6" fmla="*/ 88 w 124"/>
                <a:gd name="T7" fmla="*/ 22 h 205"/>
                <a:gd name="T8" fmla="*/ 96 w 124"/>
                <a:gd name="T9" fmla="*/ 34 h 205"/>
                <a:gd name="T10" fmla="*/ 101 w 124"/>
                <a:gd name="T11" fmla="*/ 37 h 205"/>
                <a:gd name="T12" fmla="*/ 110 w 124"/>
                <a:gd name="T13" fmla="*/ 41 h 205"/>
                <a:gd name="T14" fmla="*/ 114 w 124"/>
                <a:gd name="T15" fmla="*/ 54 h 205"/>
                <a:gd name="T16" fmla="*/ 121 w 124"/>
                <a:gd name="T17" fmla="*/ 77 h 205"/>
                <a:gd name="T18" fmla="*/ 123 w 124"/>
                <a:gd name="T19" fmla="*/ 87 h 205"/>
                <a:gd name="T20" fmla="*/ 120 w 124"/>
                <a:gd name="T21" fmla="*/ 105 h 205"/>
                <a:gd name="T22" fmla="*/ 110 w 124"/>
                <a:gd name="T23" fmla="*/ 122 h 205"/>
                <a:gd name="T24" fmla="*/ 105 w 124"/>
                <a:gd name="T25" fmla="*/ 134 h 205"/>
                <a:gd name="T26" fmla="*/ 106 w 124"/>
                <a:gd name="T27" fmla="*/ 135 h 205"/>
                <a:gd name="T28" fmla="*/ 112 w 124"/>
                <a:gd name="T29" fmla="*/ 155 h 205"/>
                <a:gd name="T30" fmla="*/ 105 w 124"/>
                <a:gd name="T31" fmla="*/ 176 h 205"/>
                <a:gd name="T32" fmla="*/ 105 w 124"/>
                <a:gd name="T33" fmla="*/ 183 h 205"/>
                <a:gd name="T34" fmla="*/ 94 w 124"/>
                <a:gd name="T35" fmla="*/ 192 h 205"/>
                <a:gd name="T36" fmla="*/ 82 w 124"/>
                <a:gd name="T37" fmla="*/ 196 h 205"/>
                <a:gd name="T38" fmla="*/ 76 w 124"/>
                <a:gd name="T39" fmla="*/ 198 h 205"/>
                <a:gd name="T40" fmla="*/ 68 w 124"/>
                <a:gd name="T41" fmla="*/ 196 h 205"/>
                <a:gd name="T42" fmla="*/ 65 w 124"/>
                <a:gd name="T43" fmla="*/ 193 h 205"/>
                <a:gd name="T44" fmla="*/ 59 w 124"/>
                <a:gd name="T45" fmla="*/ 198 h 205"/>
                <a:gd name="T46" fmla="*/ 51 w 124"/>
                <a:gd name="T47" fmla="*/ 204 h 205"/>
                <a:gd name="T48" fmla="*/ 43 w 124"/>
                <a:gd name="T49" fmla="*/ 195 h 205"/>
                <a:gd name="T50" fmla="*/ 41 w 124"/>
                <a:gd name="T51" fmla="*/ 188 h 205"/>
                <a:gd name="T52" fmla="*/ 42 w 124"/>
                <a:gd name="T53" fmla="*/ 178 h 205"/>
                <a:gd name="T54" fmla="*/ 42 w 124"/>
                <a:gd name="T55" fmla="*/ 165 h 205"/>
                <a:gd name="T56" fmla="*/ 45 w 124"/>
                <a:gd name="T57" fmla="*/ 158 h 205"/>
                <a:gd name="T58" fmla="*/ 48 w 124"/>
                <a:gd name="T59" fmla="*/ 152 h 205"/>
                <a:gd name="T60" fmla="*/ 43 w 124"/>
                <a:gd name="T61" fmla="*/ 126 h 205"/>
                <a:gd name="T62" fmla="*/ 44 w 124"/>
                <a:gd name="T63" fmla="*/ 106 h 205"/>
                <a:gd name="T64" fmla="*/ 44 w 124"/>
                <a:gd name="T65" fmla="*/ 103 h 205"/>
                <a:gd name="T66" fmla="*/ 49 w 124"/>
                <a:gd name="T67" fmla="*/ 91 h 205"/>
                <a:gd name="T68" fmla="*/ 30 w 124"/>
                <a:gd name="T69" fmla="*/ 94 h 205"/>
                <a:gd name="T70" fmla="*/ 23 w 124"/>
                <a:gd name="T71" fmla="*/ 94 h 205"/>
                <a:gd name="T72" fmla="*/ 1 w 124"/>
                <a:gd name="T73" fmla="*/ 78 h 205"/>
                <a:gd name="T74" fmla="*/ 4 w 124"/>
                <a:gd name="T75" fmla="*/ 73 h 205"/>
                <a:gd name="T76" fmla="*/ 13 w 124"/>
                <a:gd name="T77" fmla="*/ 66 h 205"/>
                <a:gd name="T78" fmla="*/ 30 w 124"/>
                <a:gd name="T79" fmla="*/ 54 h 205"/>
                <a:gd name="T80" fmla="*/ 36 w 124"/>
                <a:gd name="T81" fmla="*/ 50 h 205"/>
                <a:gd name="T82" fmla="*/ 41 w 124"/>
                <a:gd name="T83" fmla="*/ 41 h 205"/>
                <a:gd name="T84" fmla="*/ 47 w 124"/>
                <a:gd name="T85" fmla="*/ 36 h 205"/>
                <a:gd name="T86" fmla="*/ 51 w 124"/>
                <a:gd name="T87" fmla="*/ 35 h 205"/>
                <a:gd name="T88" fmla="*/ 55 w 124"/>
                <a:gd name="T89" fmla="*/ 17 h 205"/>
                <a:gd name="T90" fmla="*/ 61 w 124"/>
                <a:gd name="T91" fmla="*/ 2 h 205"/>
                <a:gd name="T92" fmla="*/ 64 w 124"/>
                <a:gd name="T93" fmla="*/ 1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4" h="205">
                  <a:moveTo>
                    <a:pt x="64" y="1"/>
                  </a:moveTo>
                  <a:cubicBezTo>
                    <a:pt x="67" y="2"/>
                    <a:pt x="69" y="3"/>
                    <a:pt x="72" y="3"/>
                  </a:cubicBezTo>
                  <a:cubicBezTo>
                    <a:pt x="76" y="4"/>
                    <a:pt x="78" y="7"/>
                    <a:pt x="78" y="11"/>
                  </a:cubicBezTo>
                  <a:cubicBezTo>
                    <a:pt x="77" y="18"/>
                    <a:pt x="82" y="20"/>
                    <a:pt x="88" y="22"/>
                  </a:cubicBezTo>
                  <a:cubicBezTo>
                    <a:pt x="94" y="23"/>
                    <a:pt x="97" y="27"/>
                    <a:pt x="96" y="34"/>
                  </a:cubicBezTo>
                  <a:cubicBezTo>
                    <a:pt x="96" y="37"/>
                    <a:pt x="96" y="39"/>
                    <a:pt x="101" y="37"/>
                  </a:cubicBezTo>
                  <a:cubicBezTo>
                    <a:pt x="106" y="33"/>
                    <a:pt x="108" y="37"/>
                    <a:pt x="110" y="41"/>
                  </a:cubicBezTo>
                  <a:cubicBezTo>
                    <a:pt x="109" y="46"/>
                    <a:pt x="110" y="50"/>
                    <a:pt x="114" y="54"/>
                  </a:cubicBezTo>
                  <a:cubicBezTo>
                    <a:pt x="119" y="61"/>
                    <a:pt x="122" y="68"/>
                    <a:pt x="121" y="77"/>
                  </a:cubicBezTo>
                  <a:cubicBezTo>
                    <a:pt x="121" y="81"/>
                    <a:pt x="124" y="85"/>
                    <a:pt x="123" y="87"/>
                  </a:cubicBezTo>
                  <a:cubicBezTo>
                    <a:pt x="119" y="93"/>
                    <a:pt x="122" y="100"/>
                    <a:pt x="120" y="105"/>
                  </a:cubicBezTo>
                  <a:cubicBezTo>
                    <a:pt x="119" y="111"/>
                    <a:pt x="117" y="118"/>
                    <a:pt x="110" y="122"/>
                  </a:cubicBezTo>
                  <a:cubicBezTo>
                    <a:pt x="107" y="125"/>
                    <a:pt x="109" y="131"/>
                    <a:pt x="105" y="134"/>
                  </a:cubicBezTo>
                  <a:cubicBezTo>
                    <a:pt x="105" y="134"/>
                    <a:pt x="105" y="135"/>
                    <a:pt x="106" y="135"/>
                  </a:cubicBezTo>
                  <a:cubicBezTo>
                    <a:pt x="118" y="139"/>
                    <a:pt x="114" y="148"/>
                    <a:pt x="112" y="155"/>
                  </a:cubicBezTo>
                  <a:cubicBezTo>
                    <a:pt x="110" y="162"/>
                    <a:pt x="109" y="170"/>
                    <a:pt x="105" y="176"/>
                  </a:cubicBezTo>
                  <a:cubicBezTo>
                    <a:pt x="103" y="178"/>
                    <a:pt x="105" y="181"/>
                    <a:pt x="105" y="183"/>
                  </a:cubicBezTo>
                  <a:cubicBezTo>
                    <a:pt x="103" y="187"/>
                    <a:pt x="99" y="191"/>
                    <a:pt x="94" y="192"/>
                  </a:cubicBezTo>
                  <a:cubicBezTo>
                    <a:pt x="89" y="192"/>
                    <a:pt x="85" y="192"/>
                    <a:pt x="82" y="196"/>
                  </a:cubicBezTo>
                  <a:cubicBezTo>
                    <a:pt x="81" y="198"/>
                    <a:pt x="79" y="198"/>
                    <a:pt x="76" y="198"/>
                  </a:cubicBezTo>
                  <a:cubicBezTo>
                    <a:pt x="73" y="199"/>
                    <a:pt x="69" y="204"/>
                    <a:pt x="68" y="196"/>
                  </a:cubicBezTo>
                  <a:cubicBezTo>
                    <a:pt x="68" y="193"/>
                    <a:pt x="66" y="193"/>
                    <a:pt x="65" y="193"/>
                  </a:cubicBezTo>
                  <a:cubicBezTo>
                    <a:pt x="62" y="193"/>
                    <a:pt x="60" y="195"/>
                    <a:pt x="59" y="198"/>
                  </a:cubicBezTo>
                  <a:cubicBezTo>
                    <a:pt x="58" y="201"/>
                    <a:pt x="57" y="205"/>
                    <a:pt x="51" y="204"/>
                  </a:cubicBezTo>
                  <a:cubicBezTo>
                    <a:pt x="43" y="203"/>
                    <a:pt x="43" y="204"/>
                    <a:pt x="43" y="195"/>
                  </a:cubicBezTo>
                  <a:cubicBezTo>
                    <a:pt x="43" y="193"/>
                    <a:pt x="42" y="190"/>
                    <a:pt x="41" y="188"/>
                  </a:cubicBezTo>
                  <a:cubicBezTo>
                    <a:pt x="39" y="184"/>
                    <a:pt x="39" y="181"/>
                    <a:pt x="42" y="178"/>
                  </a:cubicBezTo>
                  <a:cubicBezTo>
                    <a:pt x="45" y="174"/>
                    <a:pt x="45" y="170"/>
                    <a:pt x="42" y="165"/>
                  </a:cubicBezTo>
                  <a:cubicBezTo>
                    <a:pt x="38" y="161"/>
                    <a:pt x="39" y="159"/>
                    <a:pt x="45" y="158"/>
                  </a:cubicBezTo>
                  <a:cubicBezTo>
                    <a:pt x="49" y="157"/>
                    <a:pt x="51" y="155"/>
                    <a:pt x="48" y="152"/>
                  </a:cubicBezTo>
                  <a:cubicBezTo>
                    <a:pt x="41" y="144"/>
                    <a:pt x="42" y="135"/>
                    <a:pt x="43" y="126"/>
                  </a:cubicBezTo>
                  <a:cubicBezTo>
                    <a:pt x="43" y="119"/>
                    <a:pt x="42" y="113"/>
                    <a:pt x="44" y="106"/>
                  </a:cubicBezTo>
                  <a:cubicBezTo>
                    <a:pt x="45" y="105"/>
                    <a:pt x="44" y="104"/>
                    <a:pt x="44" y="103"/>
                  </a:cubicBezTo>
                  <a:cubicBezTo>
                    <a:pt x="41" y="94"/>
                    <a:pt x="41" y="94"/>
                    <a:pt x="49" y="91"/>
                  </a:cubicBezTo>
                  <a:cubicBezTo>
                    <a:pt x="42" y="85"/>
                    <a:pt x="36" y="89"/>
                    <a:pt x="30" y="94"/>
                  </a:cubicBezTo>
                  <a:cubicBezTo>
                    <a:pt x="27" y="96"/>
                    <a:pt x="25" y="96"/>
                    <a:pt x="23" y="94"/>
                  </a:cubicBezTo>
                  <a:cubicBezTo>
                    <a:pt x="16" y="88"/>
                    <a:pt x="7" y="85"/>
                    <a:pt x="1" y="78"/>
                  </a:cubicBezTo>
                  <a:cubicBezTo>
                    <a:pt x="0" y="75"/>
                    <a:pt x="3" y="74"/>
                    <a:pt x="4" y="73"/>
                  </a:cubicBezTo>
                  <a:cubicBezTo>
                    <a:pt x="8" y="71"/>
                    <a:pt x="10" y="69"/>
                    <a:pt x="13" y="66"/>
                  </a:cubicBezTo>
                  <a:cubicBezTo>
                    <a:pt x="20" y="65"/>
                    <a:pt x="27" y="63"/>
                    <a:pt x="30" y="54"/>
                  </a:cubicBezTo>
                  <a:cubicBezTo>
                    <a:pt x="30" y="52"/>
                    <a:pt x="34" y="51"/>
                    <a:pt x="36" y="50"/>
                  </a:cubicBezTo>
                  <a:cubicBezTo>
                    <a:pt x="40" y="49"/>
                    <a:pt x="43" y="46"/>
                    <a:pt x="41" y="41"/>
                  </a:cubicBezTo>
                  <a:cubicBezTo>
                    <a:pt x="40" y="36"/>
                    <a:pt x="41" y="34"/>
                    <a:pt x="47" y="36"/>
                  </a:cubicBezTo>
                  <a:cubicBezTo>
                    <a:pt x="48" y="36"/>
                    <a:pt x="49" y="37"/>
                    <a:pt x="51" y="35"/>
                  </a:cubicBezTo>
                  <a:cubicBezTo>
                    <a:pt x="47" y="28"/>
                    <a:pt x="51" y="23"/>
                    <a:pt x="55" y="17"/>
                  </a:cubicBezTo>
                  <a:cubicBezTo>
                    <a:pt x="58" y="13"/>
                    <a:pt x="59" y="7"/>
                    <a:pt x="61" y="2"/>
                  </a:cubicBezTo>
                  <a:cubicBezTo>
                    <a:pt x="61" y="1"/>
                    <a:pt x="63" y="0"/>
                    <a:pt x="64" y="1"/>
                  </a:cubicBezTo>
                  <a:close/>
                </a:path>
              </a:pathLst>
            </a:custGeom>
            <a:solidFill>
              <a:srgbClr val="F29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9" name="Freeform 68">
              <a:extLst>
                <a:ext uri="{FF2B5EF4-FFF2-40B4-BE49-F238E27FC236}">
                  <a16:creationId xmlns:a16="http://schemas.microsoft.com/office/drawing/2014/main" id="{5037E45B-11D6-0B16-7DE2-D2A0F55790E8}"/>
                </a:ext>
              </a:extLst>
            </p:cNvPr>
            <p:cNvSpPr/>
            <p:nvPr/>
          </p:nvSpPr>
          <p:spPr bwMode="auto">
            <a:xfrm>
              <a:off x="2651125" y="2781301"/>
              <a:ext cx="565150" cy="771525"/>
            </a:xfrm>
            <a:custGeom>
              <a:avLst/>
              <a:gdLst>
                <a:gd name="T0" fmla="*/ 120 w 192"/>
                <a:gd name="T1" fmla="*/ 1 h 262"/>
                <a:gd name="T2" fmla="*/ 145 w 192"/>
                <a:gd name="T3" fmla="*/ 15 h 262"/>
                <a:gd name="T4" fmla="*/ 159 w 192"/>
                <a:gd name="T5" fmla="*/ 8 h 262"/>
                <a:gd name="T6" fmla="*/ 171 w 192"/>
                <a:gd name="T7" fmla="*/ 13 h 262"/>
                <a:gd name="T8" fmla="*/ 161 w 192"/>
                <a:gd name="T9" fmla="*/ 18 h 262"/>
                <a:gd name="T10" fmla="*/ 161 w 192"/>
                <a:gd name="T11" fmla="*/ 43 h 262"/>
                <a:gd name="T12" fmla="*/ 168 w 192"/>
                <a:gd name="T13" fmla="*/ 81 h 262"/>
                <a:gd name="T14" fmla="*/ 157 w 192"/>
                <a:gd name="T15" fmla="*/ 84 h 262"/>
                <a:gd name="T16" fmla="*/ 160 w 192"/>
                <a:gd name="T17" fmla="*/ 101 h 262"/>
                <a:gd name="T18" fmla="*/ 161 w 192"/>
                <a:gd name="T19" fmla="*/ 123 h 262"/>
                <a:gd name="T20" fmla="*/ 162 w 192"/>
                <a:gd name="T21" fmla="*/ 127 h 262"/>
                <a:gd name="T22" fmla="*/ 179 w 192"/>
                <a:gd name="T23" fmla="*/ 114 h 262"/>
                <a:gd name="T24" fmla="*/ 186 w 192"/>
                <a:gd name="T25" fmla="*/ 121 h 262"/>
                <a:gd name="T26" fmla="*/ 188 w 192"/>
                <a:gd name="T27" fmla="*/ 124 h 262"/>
                <a:gd name="T28" fmla="*/ 177 w 192"/>
                <a:gd name="T29" fmla="*/ 140 h 262"/>
                <a:gd name="T30" fmla="*/ 158 w 192"/>
                <a:gd name="T31" fmla="*/ 148 h 262"/>
                <a:gd name="T32" fmla="*/ 161 w 192"/>
                <a:gd name="T33" fmla="*/ 194 h 262"/>
                <a:gd name="T34" fmla="*/ 131 w 192"/>
                <a:gd name="T35" fmla="*/ 228 h 262"/>
                <a:gd name="T36" fmla="*/ 85 w 192"/>
                <a:gd name="T37" fmla="*/ 243 h 262"/>
                <a:gd name="T38" fmla="*/ 71 w 192"/>
                <a:gd name="T39" fmla="*/ 234 h 262"/>
                <a:gd name="T40" fmla="*/ 11 w 192"/>
                <a:gd name="T41" fmla="*/ 262 h 262"/>
                <a:gd name="T42" fmla="*/ 10 w 192"/>
                <a:gd name="T43" fmla="*/ 247 h 262"/>
                <a:gd name="T44" fmla="*/ 54 w 192"/>
                <a:gd name="T45" fmla="*/ 230 h 262"/>
                <a:gd name="T46" fmla="*/ 91 w 192"/>
                <a:gd name="T47" fmla="*/ 213 h 262"/>
                <a:gd name="T48" fmla="*/ 114 w 192"/>
                <a:gd name="T49" fmla="*/ 230 h 262"/>
                <a:gd name="T50" fmla="*/ 132 w 192"/>
                <a:gd name="T51" fmla="*/ 223 h 262"/>
                <a:gd name="T52" fmla="*/ 150 w 192"/>
                <a:gd name="T53" fmla="*/ 177 h 262"/>
                <a:gd name="T54" fmla="*/ 140 w 192"/>
                <a:gd name="T55" fmla="*/ 137 h 262"/>
                <a:gd name="T56" fmla="*/ 136 w 192"/>
                <a:gd name="T57" fmla="*/ 108 h 262"/>
                <a:gd name="T58" fmla="*/ 123 w 192"/>
                <a:gd name="T59" fmla="*/ 95 h 262"/>
                <a:gd name="T60" fmla="*/ 117 w 192"/>
                <a:gd name="T61" fmla="*/ 84 h 262"/>
                <a:gd name="T62" fmla="*/ 100 w 192"/>
                <a:gd name="T63" fmla="*/ 99 h 262"/>
                <a:gd name="T64" fmla="*/ 109 w 192"/>
                <a:gd name="T65" fmla="*/ 106 h 262"/>
                <a:gd name="T66" fmla="*/ 104 w 192"/>
                <a:gd name="T67" fmla="*/ 115 h 262"/>
                <a:gd name="T68" fmla="*/ 100 w 192"/>
                <a:gd name="T69" fmla="*/ 86 h 262"/>
                <a:gd name="T70" fmla="*/ 92 w 192"/>
                <a:gd name="T71" fmla="*/ 67 h 262"/>
                <a:gd name="T72" fmla="*/ 102 w 192"/>
                <a:gd name="T73" fmla="*/ 52 h 262"/>
                <a:gd name="T74" fmla="*/ 116 w 192"/>
                <a:gd name="T75" fmla="*/ 11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2" h="262">
                  <a:moveTo>
                    <a:pt x="117" y="0"/>
                  </a:moveTo>
                  <a:cubicBezTo>
                    <a:pt x="118" y="0"/>
                    <a:pt x="120" y="0"/>
                    <a:pt x="120" y="1"/>
                  </a:cubicBezTo>
                  <a:cubicBezTo>
                    <a:pt x="124" y="8"/>
                    <a:pt x="133" y="9"/>
                    <a:pt x="139" y="15"/>
                  </a:cubicBezTo>
                  <a:cubicBezTo>
                    <a:pt x="141" y="17"/>
                    <a:pt x="143" y="17"/>
                    <a:pt x="145" y="15"/>
                  </a:cubicBezTo>
                  <a:cubicBezTo>
                    <a:pt x="148" y="12"/>
                    <a:pt x="152" y="12"/>
                    <a:pt x="154" y="9"/>
                  </a:cubicBezTo>
                  <a:cubicBezTo>
                    <a:pt x="155" y="7"/>
                    <a:pt x="158" y="6"/>
                    <a:pt x="159" y="8"/>
                  </a:cubicBezTo>
                  <a:cubicBezTo>
                    <a:pt x="161" y="12"/>
                    <a:pt x="164" y="13"/>
                    <a:pt x="168" y="11"/>
                  </a:cubicBezTo>
                  <a:cubicBezTo>
                    <a:pt x="170" y="11"/>
                    <a:pt x="171" y="12"/>
                    <a:pt x="171" y="13"/>
                  </a:cubicBezTo>
                  <a:cubicBezTo>
                    <a:pt x="171" y="15"/>
                    <a:pt x="170" y="15"/>
                    <a:pt x="169" y="15"/>
                  </a:cubicBezTo>
                  <a:cubicBezTo>
                    <a:pt x="166" y="15"/>
                    <a:pt x="163" y="16"/>
                    <a:pt x="161" y="18"/>
                  </a:cubicBezTo>
                  <a:cubicBezTo>
                    <a:pt x="160" y="19"/>
                    <a:pt x="157" y="20"/>
                    <a:pt x="159" y="22"/>
                  </a:cubicBezTo>
                  <a:cubicBezTo>
                    <a:pt x="167" y="28"/>
                    <a:pt x="161" y="36"/>
                    <a:pt x="161" y="43"/>
                  </a:cubicBezTo>
                  <a:cubicBezTo>
                    <a:pt x="162" y="54"/>
                    <a:pt x="158" y="66"/>
                    <a:pt x="167" y="75"/>
                  </a:cubicBezTo>
                  <a:cubicBezTo>
                    <a:pt x="169" y="77"/>
                    <a:pt x="169" y="79"/>
                    <a:pt x="168" y="81"/>
                  </a:cubicBezTo>
                  <a:cubicBezTo>
                    <a:pt x="167" y="83"/>
                    <a:pt x="165" y="83"/>
                    <a:pt x="162" y="83"/>
                  </a:cubicBezTo>
                  <a:cubicBezTo>
                    <a:pt x="161" y="83"/>
                    <a:pt x="158" y="81"/>
                    <a:pt x="157" y="84"/>
                  </a:cubicBezTo>
                  <a:cubicBezTo>
                    <a:pt x="156" y="87"/>
                    <a:pt x="160" y="86"/>
                    <a:pt x="161" y="88"/>
                  </a:cubicBezTo>
                  <a:cubicBezTo>
                    <a:pt x="164" y="92"/>
                    <a:pt x="164" y="97"/>
                    <a:pt x="160" y="101"/>
                  </a:cubicBezTo>
                  <a:cubicBezTo>
                    <a:pt x="156" y="105"/>
                    <a:pt x="156" y="107"/>
                    <a:pt x="159" y="111"/>
                  </a:cubicBezTo>
                  <a:cubicBezTo>
                    <a:pt x="162" y="114"/>
                    <a:pt x="161" y="119"/>
                    <a:pt x="161" y="123"/>
                  </a:cubicBezTo>
                  <a:cubicBezTo>
                    <a:pt x="160" y="124"/>
                    <a:pt x="159" y="125"/>
                    <a:pt x="160" y="126"/>
                  </a:cubicBezTo>
                  <a:cubicBezTo>
                    <a:pt x="161" y="126"/>
                    <a:pt x="162" y="126"/>
                    <a:pt x="162" y="127"/>
                  </a:cubicBezTo>
                  <a:cubicBezTo>
                    <a:pt x="163" y="119"/>
                    <a:pt x="173" y="132"/>
                    <a:pt x="173" y="122"/>
                  </a:cubicBezTo>
                  <a:cubicBezTo>
                    <a:pt x="173" y="118"/>
                    <a:pt x="175" y="115"/>
                    <a:pt x="179" y="114"/>
                  </a:cubicBezTo>
                  <a:cubicBezTo>
                    <a:pt x="182" y="113"/>
                    <a:pt x="184" y="113"/>
                    <a:pt x="186" y="115"/>
                  </a:cubicBezTo>
                  <a:cubicBezTo>
                    <a:pt x="188" y="117"/>
                    <a:pt x="187" y="119"/>
                    <a:pt x="186" y="121"/>
                  </a:cubicBezTo>
                  <a:cubicBezTo>
                    <a:pt x="188" y="123"/>
                    <a:pt x="190" y="120"/>
                    <a:pt x="192" y="121"/>
                  </a:cubicBezTo>
                  <a:cubicBezTo>
                    <a:pt x="191" y="123"/>
                    <a:pt x="190" y="124"/>
                    <a:pt x="188" y="124"/>
                  </a:cubicBezTo>
                  <a:cubicBezTo>
                    <a:pt x="178" y="123"/>
                    <a:pt x="176" y="128"/>
                    <a:pt x="177" y="136"/>
                  </a:cubicBezTo>
                  <a:cubicBezTo>
                    <a:pt x="178" y="137"/>
                    <a:pt x="177" y="139"/>
                    <a:pt x="177" y="140"/>
                  </a:cubicBezTo>
                  <a:cubicBezTo>
                    <a:pt x="174" y="141"/>
                    <a:pt x="175" y="137"/>
                    <a:pt x="172" y="137"/>
                  </a:cubicBezTo>
                  <a:cubicBezTo>
                    <a:pt x="171" y="145"/>
                    <a:pt x="163" y="145"/>
                    <a:pt x="158" y="148"/>
                  </a:cubicBezTo>
                  <a:cubicBezTo>
                    <a:pt x="153" y="158"/>
                    <a:pt x="155" y="167"/>
                    <a:pt x="160" y="177"/>
                  </a:cubicBezTo>
                  <a:cubicBezTo>
                    <a:pt x="164" y="182"/>
                    <a:pt x="163" y="188"/>
                    <a:pt x="161" y="194"/>
                  </a:cubicBezTo>
                  <a:cubicBezTo>
                    <a:pt x="157" y="204"/>
                    <a:pt x="151" y="213"/>
                    <a:pt x="144" y="221"/>
                  </a:cubicBezTo>
                  <a:cubicBezTo>
                    <a:pt x="140" y="224"/>
                    <a:pt x="136" y="227"/>
                    <a:pt x="131" y="228"/>
                  </a:cubicBezTo>
                  <a:cubicBezTo>
                    <a:pt x="120" y="231"/>
                    <a:pt x="111" y="239"/>
                    <a:pt x="101" y="243"/>
                  </a:cubicBezTo>
                  <a:cubicBezTo>
                    <a:pt x="96" y="244"/>
                    <a:pt x="90" y="244"/>
                    <a:pt x="85" y="243"/>
                  </a:cubicBezTo>
                  <a:cubicBezTo>
                    <a:pt x="81" y="243"/>
                    <a:pt x="81" y="240"/>
                    <a:pt x="80" y="237"/>
                  </a:cubicBezTo>
                  <a:cubicBezTo>
                    <a:pt x="78" y="231"/>
                    <a:pt x="74" y="230"/>
                    <a:pt x="71" y="234"/>
                  </a:cubicBezTo>
                  <a:cubicBezTo>
                    <a:pt x="59" y="250"/>
                    <a:pt x="40" y="252"/>
                    <a:pt x="24" y="260"/>
                  </a:cubicBezTo>
                  <a:cubicBezTo>
                    <a:pt x="20" y="262"/>
                    <a:pt x="15" y="262"/>
                    <a:pt x="11" y="262"/>
                  </a:cubicBezTo>
                  <a:cubicBezTo>
                    <a:pt x="3" y="262"/>
                    <a:pt x="1" y="256"/>
                    <a:pt x="0" y="250"/>
                  </a:cubicBezTo>
                  <a:cubicBezTo>
                    <a:pt x="2" y="246"/>
                    <a:pt x="5" y="245"/>
                    <a:pt x="10" y="247"/>
                  </a:cubicBezTo>
                  <a:cubicBezTo>
                    <a:pt x="20" y="252"/>
                    <a:pt x="35" y="249"/>
                    <a:pt x="41" y="239"/>
                  </a:cubicBezTo>
                  <a:cubicBezTo>
                    <a:pt x="45" y="234"/>
                    <a:pt x="49" y="231"/>
                    <a:pt x="54" y="230"/>
                  </a:cubicBezTo>
                  <a:cubicBezTo>
                    <a:pt x="61" y="229"/>
                    <a:pt x="69" y="227"/>
                    <a:pt x="77" y="226"/>
                  </a:cubicBezTo>
                  <a:cubicBezTo>
                    <a:pt x="87" y="225"/>
                    <a:pt x="90" y="224"/>
                    <a:pt x="91" y="213"/>
                  </a:cubicBezTo>
                  <a:cubicBezTo>
                    <a:pt x="98" y="219"/>
                    <a:pt x="105" y="227"/>
                    <a:pt x="115" y="220"/>
                  </a:cubicBezTo>
                  <a:cubicBezTo>
                    <a:pt x="117" y="224"/>
                    <a:pt x="110" y="227"/>
                    <a:pt x="114" y="230"/>
                  </a:cubicBezTo>
                  <a:cubicBezTo>
                    <a:pt x="118" y="233"/>
                    <a:pt x="121" y="228"/>
                    <a:pt x="124" y="228"/>
                  </a:cubicBezTo>
                  <a:cubicBezTo>
                    <a:pt x="128" y="228"/>
                    <a:pt x="129" y="225"/>
                    <a:pt x="132" y="223"/>
                  </a:cubicBezTo>
                  <a:cubicBezTo>
                    <a:pt x="141" y="215"/>
                    <a:pt x="152" y="210"/>
                    <a:pt x="154" y="195"/>
                  </a:cubicBezTo>
                  <a:cubicBezTo>
                    <a:pt x="155" y="188"/>
                    <a:pt x="153" y="182"/>
                    <a:pt x="150" y="177"/>
                  </a:cubicBezTo>
                  <a:cubicBezTo>
                    <a:pt x="145" y="170"/>
                    <a:pt x="145" y="164"/>
                    <a:pt x="147" y="156"/>
                  </a:cubicBezTo>
                  <a:cubicBezTo>
                    <a:pt x="150" y="146"/>
                    <a:pt x="149" y="143"/>
                    <a:pt x="140" y="137"/>
                  </a:cubicBezTo>
                  <a:cubicBezTo>
                    <a:pt x="137" y="135"/>
                    <a:pt x="135" y="131"/>
                    <a:pt x="135" y="128"/>
                  </a:cubicBezTo>
                  <a:cubicBezTo>
                    <a:pt x="137" y="121"/>
                    <a:pt x="136" y="115"/>
                    <a:pt x="136" y="108"/>
                  </a:cubicBezTo>
                  <a:cubicBezTo>
                    <a:pt x="137" y="103"/>
                    <a:pt x="135" y="101"/>
                    <a:pt x="131" y="101"/>
                  </a:cubicBezTo>
                  <a:cubicBezTo>
                    <a:pt x="126" y="102"/>
                    <a:pt x="123" y="100"/>
                    <a:pt x="123" y="95"/>
                  </a:cubicBezTo>
                  <a:cubicBezTo>
                    <a:pt x="124" y="90"/>
                    <a:pt x="119" y="89"/>
                    <a:pt x="118" y="85"/>
                  </a:cubicBezTo>
                  <a:cubicBezTo>
                    <a:pt x="118" y="84"/>
                    <a:pt x="117" y="84"/>
                    <a:pt x="117" y="84"/>
                  </a:cubicBezTo>
                  <a:cubicBezTo>
                    <a:pt x="114" y="87"/>
                    <a:pt x="109" y="86"/>
                    <a:pt x="106" y="88"/>
                  </a:cubicBezTo>
                  <a:cubicBezTo>
                    <a:pt x="103" y="90"/>
                    <a:pt x="101" y="95"/>
                    <a:pt x="100" y="99"/>
                  </a:cubicBezTo>
                  <a:cubicBezTo>
                    <a:pt x="100" y="100"/>
                    <a:pt x="101" y="102"/>
                    <a:pt x="103" y="102"/>
                  </a:cubicBezTo>
                  <a:cubicBezTo>
                    <a:pt x="106" y="102"/>
                    <a:pt x="107" y="104"/>
                    <a:pt x="109" y="106"/>
                  </a:cubicBezTo>
                  <a:cubicBezTo>
                    <a:pt x="111" y="108"/>
                    <a:pt x="112" y="110"/>
                    <a:pt x="111" y="112"/>
                  </a:cubicBezTo>
                  <a:cubicBezTo>
                    <a:pt x="109" y="115"/>
                    <a:pt x="106" y="115"/>
                    <a:pt x="104" y="115"/>
                  </a:cubicBezTo>
                  <a:cubicBezTo>
                    <a:pt x="101" y="114"/>
                    <a:pt x="98" y="113"/>
                    <a:pt x="95" y="114"/>
                  </a:cubicBezTo>
                  <a:cubicBezTo>
                    <a:pt x="94" y="104"/>
                    <a:pt x="98" y="96"/>
                    <a:pt x="100" y="86"/>
                  </a:cubicBezTo>
                  <a:cubicBezTo>
                    <a:pt x="100" y="84"/>
                    <a:pt x="100" y="82"/>
                    <a:pt x="101" y="80"/>
                  </a:cubicBezTo>
                  <a:cubicBezTo>
                    <a:pt x="102" y="72"/>
                    <a:pt x="99" y="68"/>
                    <a:pt x="92" y="67"/>
                  </a:cubicBezTo>
                  <a:cubicBezTo>
                    <a:pt x="91" y="66"/>
                    <a:pt x="91" y="65"/>
                    <a:pt x="92" y="65"/>
                  </a:cubicBezTo>
                  <a:cubicBezTo>
                    <a:pt x="100" y="64"/>
                    <a:pt x="100" y="57"/>
                    <a:pt x="102" y="52"/>
                  </a:cubicBezTo>
                  <a:cubicBezTo>
                    <a:pt x="105" y="43"/>
                    <a:pt x="112" y="36"/>
                    <a:pt x="115" y="27"/>
                  </a:cubicBezTo>
                  <a:cubicBezTo>
                    <a:pt x="116" y="22"/>
                    <a:pt x="117" y="16"/>
                    <a:pt x="116" y="11"/>
                  </a:cubicBezTo>
                  <a:cubicBezTo>
                    <a:pt x="116" y="7"/>
                    <a:pt x="112" y="3"/>
                    <a:pt x="117" y="0"/>
                  </a:cubicBezTo>
                  <a:close/>
                </a:path>
              </a:pathLst>
            </a:custGeom>
            <a:solidFill>
              <a:srgbClr val="F5B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0" name="Freeform 69">
              <a:extLst>
                <a:ext uri="{FF2B5EF4-FFF2-40B4-BE49-F238E27FC236}">
                  <a16:creationId xmlns:a16="http://schemas.microsoft.com/office/drawing/2014/main" id="{9032CB3C-E2FC-2105-06B4-54ECF3979694}"/>
                </a:ext>
              </a:extLst>
            </p:cNvPr>
            <p:cNvSpPr/>
            <p:nvPr/>
          </p:nvSpPr>
          <p:spPr bwMode="auto">
            <a:xfrm>
              <a:off x="1865313" y="3281363"/>
              <a:ext cx="633412" cy="309563"/>
            </a:xfrm>
            <a:custGeom>
              <a:avLst/>
              <a:gdLst>
                <a:gd name="T0" fmla="*/ 38 w 215"/>
                <a:gd name="T1" fmla="*/ 85 h 105"/>
                <a:gd name="T2" fmla="*/ 35 w 215"/>
                <a:gd name="T3" fmla="*/ 88 h 105"/>
                <a:gd name="T4" fmla="*/ 24 w 215"/>
                <a:gd name="T5" fmla="*/ 93 h 105"/>
                <a:gd name="T6" fmla="*/ 11 w 215"/>
                <a:gd name="T7" fmla="*/ 93 h 105"/>
                <a:gd name="T8" fmla="*/ 6 w 215"/>
                <a:gd name="T9" fmla="*/ 84 h 105"/>
                <a:gd name="T10" fmla="*/ 7 w 215"/>
                <a:gd name="T11" fmla="*/ 82 h 105"/>
                <a:gd name="T12" fmla="*/ 3 w 215"/>
                <a:gd name="T13" fmla="*/ 52 h 105"/>
                <a:gd name="T14" fmla="*/ 14 w 215"/>
                <a:gd name="T15" fmla="*/ 42 h 105"/>
                <a:gd name="T16" fmla="*/ 30 w 215"/>
                <a:gd name="T17" fmla="*/ 50 h 105"/>
                <a:gd name="T18" fmla="*/ 34 w 215"/>
                <a:gd name="T19" fmla="*/ 49 h 105"/>
                <a:gd name="T20" fmla="*/ 44 w 215"/>
                <a:gd name="T21" fmla="*/ 50 h 105"/>
                <a:gd name="T22" fmla="*/ 49 w 215"/>
                <a:gd name="T23" fmla="*/ 50 h 105"/>
                <a:gd name="T24" fmla="*/ 68 w 215"/>
                <a:gd name="T25" fmla="*/ 50 h 105"/>
                <a:gd name="T26" fmla="*/ 79 w 215"/>
                <a:gd name="T27" fmla="*/ 48 h 105"/>
                <a:gd name="T28" fmla="*/ 86 w 215"/>
                <a:gd name="T29" fmla="*/ 43 h 105"/>
                <a:gd name="T30" fmla="*/ 77 w 215"/>
                <a:gd name="T31" fmla="*/ 36 h 105"/>
                <a:gd name="T32" fmla="*/ 79 w 215"/>
                <a:gd name="T33" fmla="*/ 34 h 105"/>
                <a:gd name="T34" fmla="*/ 96 w 215"/>
                <a:gd name="T35" fmla="*/ 32 h 105"/>
                <a:gd name="T36" fmla="*/ 102 w 215"/>
                <a:gd name="T37" fmla="*/ 30 h 105"/>
                <a:gd name="T38" fmla="*/ 99 w 215"/>
                <a:gd name="T39" fmla="*/ 26 h 105"/>
                <a:gd name="T40" fmla="*/ 94 w 215"/>
                <a:gd name="T41" fmla="*/ 5 h 105"/>
                <a:gd name="T42" fmla="*/ 103 w 215"/>
                <a:gd name="T43" fmla="*/ 3 h 105"/>
                <a:gd name="T44" fmla="*/ 114 w 215"/>
                <a:gd name="T45" fmla="*/ 14 h 105"/>
                <a:gd name="T46" fmla="*/ 117 w 215"/>
                <a:gd name="T47" fmla="*/ 16 h 105"/>
                <a:gd name="T48" fmla="*/ 128 w 215"/>
                <a:gd name="T49" fmla="*/ 36 h 105"/>
                <a:gd name="T50" fmla="*/ 126 w 215"/>
                <a:gd name="T51" fmla="*/ 43 h 105"/>
                <a:gd name="T52" fmla="*/ 129 w 215"/>
                <a:gd name="T53" fmla="*/ 49 h 105"/>
                <a:gd name="T54" fmla="*/ 149 w 215"/>
                <a:gd name="T55" fmla="*/ 61 h 105"/>
                <a:gd name="T56" fmla="*/ 154 w 215"/>
                <a:gd name="T57" fmla="*/ 64 h 105"/>
                <a:gd name="T58" fmla="*/ 156 w 215"/>
                <a:gd name="T59" fmla="*/ 58 h 105"/>
                <a:gd name="T60" fmla="*/ 163 w 215"/>
                <a:gd name="T61" fmla="*/ 48 h 105"/>
                <a:gd name="T62" fmla="*/ 171 w 215"/>
                <a:gd name="T63" fmla="*/ 52 h 105"/>
                <a:gd name="T64" fmla="*/ 173 w 215"/>
                <a:gd name="T65" fmla="*/ 59 h 105"/>
                <a:gd name="T66" fmla="*/ 189 w 215"/>
                <a:gd name="T67" fmla="*/ 65 h 105"/>
                <a:gd name="T68" fmla="*/ 197 w 215"/>
                <a:gd name="T69" fmla="*/ 68 h 105"/>
                <a:gd name="T70" fmla="*/ 210 w 215"/>
                <a:gd name="T71" fmla="*/ 82 h 105"/>
                <a:gd name="T72" fmla="*/ 206 w 215"/>
                <a:gd name="T73" fmla="*/ 98 h 105"/>
                <a:gd name="T74" fmla="*/ 202 w 215"/>
                <a:gd name="T75" fmla="*/ 99 h 105"/>
                <a:gd name="T76" fmla="*/ 158 w 215"/>
                <a:gd name="T77" fmla="*/ 104 h 105"/>
                <a:gd name="T78" fmla="*/ 136 w 215"/>
                <a:gd name="T79" fmla="*/ 80 h 105"/>
                <a:gd name="T80" fmla="*/ 133 w 215"/>
                <a:gd name="T81" fmla="*/ 72 h 105"/>
                <a:gd name="T82" fmla="*/ 132 w 215"/>
                <a:gd name="T83" fmla="*/ 71 h 105"/>
                <a:gd name="T84" fmla="*/ 123 w 215"/>
                <a:gd name="T85" fmla="*/ 62 h 105"/>
                <a:gd name="T86" fmla="*/ 110 w 215"/>
                <a:gd name="T87" fmla="*/ 61 h 105"/>
                <a:gd name="T88" fmla="*/ 94 w 215"/>
                <a:gd name="T89" fmla="*/ 64 h 105"/>
                <a:gd name="T90" fmla="*/ 73 w 215"/>
                <a:gd name="T91" fmla="*/ 67 h 105"/>
                <a:gd name="T92" fmla="*/ 64 w 215"/>
                <a:gd name="T93" fmla="*/ 69 h 105"/>
                <a:gd name="T94" fmla="*/ 54 w 215"/>
                <a:gd name="T95" fmla="*/ 76 h 105"/>
                <a:gd name="T96" fmla="*/ 38 w 215"/>
                <a:gd name="T97" fmla="*/ 8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5" h="105">
                  <a:moveTo>
                    <a:pt x="38" y="85"/>
                  </a:moveTo>
                  <a:cubicBezTo>
                    <a:pt x="37" y="86"/>
                    <a:pt x="36" y="87"/>
                    <a:pt x="35" y="88"/>
                  </a:cubicBezTo>
                  <a:cubicBezTo>
                    <a:pt x="30" y="88"/>
                    <a:pt x="27" y="90"/>
                    <a:pt x="24" y="93"/>
                  </a:cubicBezTo>
                  <a:cubicBezTo>
                    <a:pt x="19" y="98"/>
                    <a:pt x="15" y="95"/>
                    <a:pt x="11" y="93"/>
                  </a:cubicBezTo>
                  <a:cubicBezTo>
                    <a:pt x="7" y="91"/>
                    <a:pt x="6" y="88"/>
                    <a:pt x="6" y="84"/>
                  </a:cubicBezTo>
                  <a:cubicBezTo>
                    <a:pt x="7" y="84"/>
                    <a:pt x="7" y="83"/>
                    <a:pt x="7" y="82"/>
                  </a:cubicBezTo>
                  <a:cubicBezTo>
                    <a:pt x="1" y="73"/>
                    <a:pt x="5" y="62"/>
                    <a:pt x="3" y="52"/>
                  </a:cubicBezTo>
                  <a:cubicBezTo>
                    <a:pt x="0" y="43"/>
                    <a:pt x="5" y="39"/>
                    <a:pt x="14" y="42"/>
                  </a:cubicBezTo>
                  <a:cubicBezTo>
                    <a:pt x="20" y="44"/>
                    <a:pt x="26" y="45"/>
                    <a:pt x="30" y="50"/>
                  </a:cubicBezTo>
                  <a:cubicBezTo>
                    <a:pt x="32" y="53"/>
                    <a:pt x="33" y="51"/>
                    <a:pt x="34" y="49"/>
                  </a:cubicBezTo>
                  <a:cubicBezTo>
                    <a:pt x="39" y="43"/>
                    <a:pt x="40" y="43"/>
                    <a:pt x="44" y="50"/>
                  </a:cubicBezTo>
                  <a:cubicBezTo>
                    <a:pt x="46" y="54"/>
                    <a:pt x="47" y="53"/>
                    <a:pt x="49" y="50"/>
                  </a:cubicBezTo>
                  <a:cubicBezTo>
                    <a:pt x="56" y="44"/>
                    <a:pt x="61" y="44"/>
                    <a:pt x="68" y="50"/>
                  </a:cubicBezTo>
                  <a:cubicBezTo>
                    <a:pt x="73" y="55"/>
                    <a:pt x="76" y="54"/>
                    <a:pt x="79" y="48"/>
                  </a:cubicBezTo>
                  <a:cubicBezTo>
                    <a:pt x="81" y="44"/>
                    <a:pt x="81" y="44"/>
                    <a:pt x="86" y="43"/>
                  </a:cubicBezTo>
                  <a:cubicBezTo>
                    <a:pt x="82" y="42"/>
                    <a:pt x="76" y="44"/>
                    <a:pt x="77" y="36"/>
                  </a:cubicBezTo>
                  <a:cubicBezTo>
                    <a:pt x="78" y="35"/>
                    <a:pt x="79" y="34"/>
                    <a:pt x="79" y="34"/>
                  </a:cubicBezTo>
                  <a:cubicBezTo>
                    <a:pt x="85" y="32"/>
                    <a:pt x="90" y="30"/>
                    <a:pt x="96" y="32"/>
                  </a:cubicBezTo>
                  <a:cubicBezTo>
                    <a:pt x="98" y="32"/>
                    <a:pt x="101" y="33"/>
                    <a:pt x="102" y="30"/>
                  </a:cubicBezTo>
                  <a:cubicBezTo>
                    <a:pt x="103" y="28"/>
                    <a:pt x="101" y="27"/>
                    <a:pt x="99" y="26"/>
                  </a:cubicBezTo>
                  <a:cubicBezTo>
                    <a:pt x="89" y="20"/>
                    <a:pt x="88" y="14"/>
                    <a:pt x="94" y="5"/>
                  </a:cubicBezTo>
                  <a:cubicBezTo>
                    <a:pt x="97" y="2"/>
                    <a:pt x="99" y="0"/>
                    <a:pt x="103" y="3"/>
                  </a:cubicBezTo>
                  <a:cubicBezTo>
                    <a:pt x="107" y="6"/>
                    <a:pt x="113" y="8"/>
                    <a:pt x="114" y="14"/>
                  </a:cubicBezTo>
                  <a:cubicBezTo>
                    <a:pt x="114" y="15"/>
                    <a:pt x="116" y="16"/>
                    <a:pt x="117" y="16"/>
                  </a:cubicBezTo>
                  <a:cubicBezTo>
                    <a:pt x="128" y="19"/>
                    <a:pt x="131" y="25"/>
                    <a:pt x="128" y="36"/>
                  </a:cubicBezTo>
                  <a:cubicBezTo>
                    <a:pt x="128" y="38"/>
                    <a:pt x="127" y="40"/>
                    <a:pt x="126" y="43"/>
                  </a:cubicBezTo>
                  <a:cubicBezTo>
                    <a:pt x="125" y="46"/>
                    <a:pt x="126" y="49"/>
                    <a:pt x="129" y="49"/>
                  </a:cubicBezTo>
                  <a:cubicBezTo>
                    <a:pt x="138" y="48"/>
                    <a:pt x="143" y="55"/>
                    <a:pt x="149" y="61"/>
                  </a:cubicBezTo>
                  <a:cubicBezTo>
                    <a:pt x="150" y="62"/>
                    <a:pt x="151" y="65"/>
                    <a:pt x="154" y="64"/>
                  </a:cubicBezTo>
                  <a:cubicBezTo>
                    <a:pt x="157" y="63"/>
                    <a:pt x="156" y="60"/>
                    <a:pt x="156" y="58"/>
                  </a:cubicBezTo>
                  <a:cubicBezTo>
                    <a:pt x="156" y="53"/>
                    <a:pt x="158" y="50"/>
                    <a:pt x="163" y="48"/>
                  </a:cubicBezTo>
                  <a:cubicBezTo>
                    <a:pt x="167" y="47"/>
                    <a:pt x="170" y="48"/>
                    <a:pt x="171" y="52"/>
                  </a:cubicBezTo>
                  <a:cubicBezTo>
                    <a:pt x="172" y="55"/>
                    <a:pt x="170" y="58"/>
                    <a:pt x="173" y="59"/>
                  </a:cubicBezTo>
                  <a:cubicBezTo>
                    <a:pt x="179" y="61"/>
                    <a:pt x="183" y="66"/>
                    <a:pt x="189" y="65"/>
                  </a:cubicBezTo>
                  <a:cubicBezTo>
                    <a:pt x="192" y="64"/>
                    <a:pt x="194" y="66"/>
                    <a:pt x="197" y="68"/>
                  </a:cubicBezTo>
                  <a:cubicBezTo>
                    <a:pt x="201" y="73"/>
                    <a:pt x="205" y="78"/>
                    <a:pt x="210" y="82"/>
                  </a:cubicBezTo>
                  <a:cubicBezTo>
                    <a:pt x="215" y="87"/>
                    <a:pt x="213" y="95"/>
                    <a:pt x="206" y="98"/>
                  </a:cubicBezTo>
                  <a:cubicBezTo>
                    <a:pt x="205" y="98"/>
                    <a:pt x="203" y="99"/>
                    <a:pt x="202" y="99"/>
                  </a:cubicBezTo>
                  <a:cubicBezTo>
                    <a:pt x="187" y="96"/>
                    <a:pt x="173" y="103"/>
                    <a:pt x="158" y="104"/>
                  </a:cubicBezTo>
                  <a:cubicBezTo>
                    <a:pt x="141" y="105"/>
                    <a:pt x="132" y="96"/>
                    <a:pt x="136" y="80"/>
                  </a:cubicBezTo>
                  <a:cubicBezTo>
                    <a:pt x="137" y="77"/>
                    <a:pt x="136" y="74"/>
                    <a:pt x="133" y="72"/>
                  </a:cubicBezTo>
                  <a:cubicBezTo>
                    <a:pt x="133" y="72"/>
                    <a:pt x="132" y="72"/>
                    <a:pt x="132" y="71"/>
                  </a:cubicBezTo>
                  <a:cubicBezTo>
                    <a:pt x="128" y="69"/>
                    <a:pt x="126" y="64"/>
                    <a:pt x="123" y="62"/>
                  </a:cubicBezTo>
                  <a:cubicBezTo>
                    <a:pt x="120" y="60"/>
                    <a:pt x="115" y="63"/>
                    <a:pt x="110" y="61"/>
                  </a:cubicBezTo>
                  <a:cubicBezTo>
                    <a:pt x="104" y="58"/>
                    <a:pt x="98" y="59"/>
                    <a:pt x="94" y="64"/>
                  </a:cubicBezTo>
                  <a:cubicBezTo>
                    <a:pt x="87" y="72"/>
                    <a:pt x="80" y="70"/>
                    <a:pt x="73" y="67"/>
                  </a:cubicBezTo>
                  <a:cubicBezTo>
                    <a:pt x="68" y="65"/>
                    <a:pt x="66" y="64"/>
                    <a:pt x="64" y="69"/>
                  </a:cubicBezTo>
                  <a:cubicBezTo>
                    <a:pt x="62" y="74"/>
                    <a:pt x="58" y="76"/>
                    <a:pt x="54" y="76"/>
                  </a:cubicBezTo>
                  <a:cubicBezTo>
                    <a:pt x="47" y="77"/>
                    <a:pt x="42" y="80"/>
                    <a:pt x="38" y="85"/>
                  </a:cubicBezTo>
                  <a:close/>
                </a:path>
              </a:pathLst>
            </a:custGeom>
            <a:solidFill>
              <a:srgbClr val="FBE2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1" name="Freeform 70">
              <a:extLst>
                <a:ext uri="{FF2B5EF4-FFF2-40B4-BE49-F238E27FC236}">
                  <a16:creationId xmlns:a16="http://schemas.microsoft.com/office/drawing/2014/main" id="{B1704631-2C95-1CF8-426F-BC3B9BF5EACA}"/>
                </a:ext>
              </a:extLst>
            </p:cNvPr>
            <p:cNvSpPr/>
            <p:nvPr/>
          </p:nvSpPr>
          <p:spPr bwMode="auto">
            <a:xfrm>
              <a:off x="1512888" y="3281363"/>
              <a:ext cx="627062" cy="300038"/>
            </a:xfrm>
            <a:custGeom>
              <a:avLst/>
              <a:gdLst>
                <a:gd name="T0" fmla="*/ 198 w 213"/>
                <a:gd name="T1" fmla="*/ 37 h 102"/>
                <a:gd name="T2" fmla="*/ 203 w 213"/>
                <a:gd name="T3" fmla="*/ 41 h 102"/>
                <a:gd name="T4" fmla="*/ 213 w 213"/>
                <a:gd name="T5" fmla="*/ 41 h 102"/>
                <a:gd name="T6" fmla="*/ 210 w 213"/>
                <a:gd name="T7" fmla="*/ 43 h 102"/>
                <a:gd name="T8" fmla="*/ 200 w 213"/>
                <a:gd name="T9" fmla="*/ 52 h 102"/>
                <a:gd name="T10" fmla="*/ 186 w 213"/>
                <a:gd name="T11" fmla="*/ 52 h 102"/>
                <a:gd name="T12" fmla="*/ 171 w 213"/>
                <a:gd name="T13" fmla="*/ 52 h 102"/>
                <a:gd name="T14" fmla="*/ 165 w 213"/>
                <a:gd name="T15" fmla="*/ 56 h 102"/>
                <a:gd name="T16" fmla="*/ 162 w 213"/>
                <a:gd name="T17" fmla="*/ 51 h 102"/>
                <a:gd name="T18" fmla="*/ 159 w 213"/>
                <a:gd name="T19" fmla="*/ 46 h 102"/>
                <a:gd name="T20" fmla="*/ 156 w 213"/>
                <a:gd name="T21" fmla="*/ 50 h 102"/>
                <a:gd name="T22" fmla="*/ 153 w 213"/>
                <a:gd name="T23" fmla="*/ 56 h 102"/>
                <a:gd name="T24" fmla="*/ 148 w 213"/>
                <a:gd name="T25" fmla="*/ 51 h 102"/>
                <a:gd name="T26" fmla="*/ 128 w 213"/>
                <a:gd name="T27" fmla="*/ 43 h 102"/>
                <a:gd name="T28" fmla="*/ 124 w 213"/>
                <a:gd name="T29" fmla="*/ 48 h 102"/>
                <a:gd name="T30" fmla="*/ 125 w 213"/>
                <a:gd name="T31" fmla="*/ 70 h 102"/>
                <a:gd name="T32" fmla="*/ 127 w 213"/>
                <a:gd name="T33" fmla="*/ 76 h 102"/>
                <a:gd name="T34" fmla="*/ 128 w 213"/>
                <a:gd name="T35" fmla="*/ 85 h 102"/>
                <a:gd name="T36" fmla="*/ 132 w 213"/>
                <a:gd name="T37" fmla="*/ 91 h 102"/>
                <a:gd name="T38" fmla="*/ 145 w 213"/>
                <a:gd name="T39" fmla="*/ 90 h 102"/>
                <a:gd name="T40" fmla="*/ 155 w 213"/>
                <a:gd name="T41" fmla="*/ 88 h 102"/>
                <a:gd name="T42" fmla="*/ 146 w 213"/>
                <a:gd name="T43" fmla="*/ 98 h 102"/>
                <a:gd name="T44" fmla="*/ 134 w 213"/>
                <a:gd name="T45" fmla="*/ 99 h 102"/>
                <a:gd name="T46" fmla="*/ 123 w 213"/>
                <a:gd name="T47" fmla="*/ 97 h 102"/>
                <a:gd name="T48" fmla="*/ 90 w 213"/>
                <a:gd name="T49" fmla="*/ 87 h 102"/>
                <a:gd name="T50" fmla="*/ 84 w 213"/>
                <a:gd name="T51" fmla="*/ 83 h 102"/>
                <a:gd name="T52" fmla="*/ 81 w 213"/>
                <a:gd name="T53" fmla="*/ 68 h 102"/>
                <a:gd name="T54" fmla="*/ 80 w 213"/>
                <a:gd name="T55" fmla="*/ 55 h 102"/>
                <a:gd name="T56" fmla="*/ 76 w 213"/>
                <a:gd name="T57" fmla="*/ 47 h 102"/>
                <a:gd name="T58" fmla="*/ 67 w 213"/>
                <a:gd name="T59" fmla="*/ 40 h 102"/>
                <a:gd name="T60" fmla="*/ 55 w 213"/>
                <a:gd name="T61" fmla="*/ 31 h 102"/>
                <a:gd name="T62" fmla="*/ 47 w 213"/>
                <a:gd name="T63" fmla="*/ 25 h 102"/>
                <a:gd name="T64" fmla="*/ 26 w 213"/>
                <a:gd name="T65" fmla="*/ 39 h 102"/>
                <a:gd name="T66" fmla="*/ 1 w 213"/>
                <a:gd name="T67" fmla="*/ 53 h 102"/>
                <a:gd name="T68" fmla="*/ 4 w 213"/>
                <a:gd name="T69" fmla="*/ 44 h 102"/>
                <a:gd name="T70" fmla="*/ 32 w 213"/>
                <a:gd name="T71" fmla="*/ 7 h 102"/>
                <a:gd name="T72" fmla="*/ 34 w 213"/>
                <a:gd name="T73" fmla="*/ 5 h 102"/>
                <a:gd name="T74" fmla="*/ 48 w 213"/>
                <a:gd name="T75" fmla="*/ 4 h 102"/>
                <a:gd name="T76" fmla="*/ 80 w 213"/>
                <a:gd name="T77" fmla="*/ 18 h 102"/>
                <a:gd name="T78" fmla="*/ 95 w 213"/>
                <a:gd name="T79" fmla="*/ 13 h 102"/>
                <a:gd name="T80" fmla="*/ 103 w 213"/>
                <a:gd name="T81" fmla="*/ 13 h 102"/>
                <a:gd name="T82" fmla="*/ 112 w 213"/>
                <a:gd name="T83" fmla="*/ 26 h 102"/>
                <a:gd name="T84" fmla="*/ 117 w 213"/>
                <a:gd name="T85" fmla="*/ 28 h 102"/>
                <a:gd name="T86" fmla="*/ 132 w 213"/>
                <a:gd name="T87" fmla="*/ 32 h 102"/>
                <a:gd name="T88" fmla="*/ 141 w 213"/>
                <a:gd name="T89" fmla="*/ 33 h 102"/>
                <a:gd name="T90" fmla="*/ 170 w 213"/>
                <a:gd name="T91" fmla="*/ 34 h 102"/>
                <a:gd name="T92" fmla="*/ 195 w 213"/>
                <a:gd name="T93" fmla="*/ 36 h 102"/>
                <a:gd name="T94" fmla="*/ 198 w 213"/>
                <a:gd name="T95" fmla="*/ 3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3" h="102">
                  <a:moveTo>
                    <a:pt x="198" y="37"/>
                  </a:moveTo>
                  <a:cubicBezTo>
                    <a:pt x="197" y="42"/>
                    <a:pt x="202" y="40"/>
                    <a:pt x="203" y="41"/>
                  </a:cubicBezTo>
                  <a:cubicBezTo>
                    <a:pt x="206" y="42"/>
                    <a:pt x="210" y="41"/>
                    <a:pt x="213" y="41"/>
                  </a:cubicBezTo>
                  <a:cubicBezTo>
                    <a:pt x="213" y="43"/>
                    <a:pt x="211" y="43"/>
                    <a:pt x="210" y="43"/>
                  </a:cubicBezTo>
                  <a:cubicBezTo>
                    <a:pt x="204" y="43"/>
                    <a:pt x="202" y="46"/>
                    <a:pt x="200" y="52"/>
                  </a:cubicBezTo>
                  <a:cubicBezTo>
                    <a:pt x="197" y="58"/>
                    <a:pt x="191" y="57"/>
                    <a:pt x="186" y="52"/>
                  </a:cubicBezTo>
                  <a:cubicBezTo>
                    <a:pt x="182" y="45"/>
                    <a:pt x="175" y="45"/>
                    <a:pt x="171" y="52"/>
                  </a:cubicBezTo>
                  <a:cubicBezTo>
                    <a:pt x="169" y="54"/>
                    <a:pt x="168" y="57"/>
                    <a:pt x="165" y="56"/>
                  </a:cubicBezTo>
                  <a:cubicBezTo>
                    <a:pt x="162" y="56"/>
                    <a:pt x="163" y="53"/>
                    <a:pt x="162" y="51"/>
                  </a:cubicBezTo>
                  <a:cubicBezTo>
                    <a:pt x="162" y="49"/>
                    <a:pt x="161" y="46"/>
                    <a:pt x="159" y="46"/>
                  </a:cubicBezTo>
                  <a:cubicBezTo>
                    <a:pt x="157" y="47"/>
                    <a:pt x="157" y="49"/>
                    <a:pt x="156" y="50"/>
                  </a:cubicBezTo>
                  <a:cubicBezTo>
                    <a:pt x="155" y="52"/>
                    <a:pt x="156" y="56"/>
                    <a:pt x="153" y="56"/>
                  </a:cubicBezTo>
                  <a:cubicBezTo>
                    <a:pt x="150" y="56"/>
                    <a:pt x="150" y="53"/>
                    <a:pt x="148" y="51"/>
                  </a:cubicBezTo>
                  <a:cubicBezTo>
                    <a:pt x="143" y="46"/>
                    <a:pt x="135" y="43"/>
                    <a:pt x="128" y="43"/>
                  </a:cubicBezTo>
                  <a:cubicBezTo>
                    <a:pt x="124" y="43"/>
                    <a:pt x="123" y="45"/>
                    <a:pt x="124" y="48"/>
                  </a:cubicBezTo>
                  <a:cubicBezTo>
                    <a:pt x="125" y="56"/>
                    <a:pt x="128" y="63"/>
                    <a:pt x="125" y="70"/>
                  </a:cubicBezTo>
                  <a:cubicBezTo>
                    <a:pt x="124" y="72"/>
                    <a:pt x="126" y="74"/>
                    <a:pt x="127" y="76"/>
                  </a:cubicBezTo>
                  <a:cubicBezTo>
                    <a:pt x="129" y="79"/>
                    <a:pt x="130" y="82"/>
                    <a:pt x="128" y="85"/>
                  </a:cubicBezTo>
                  <a:cubicBezTo>
                    <a:pt x="127" y="89"/>
                    <a:pt x="129" y="89"/>
                    <a:pt x="132" y="91"/>
                  </a:cubicBezTo>
                  <a:cubicBezTo>
                    <a:pt x="138" y="95"/>
                    <a:pt x="141" y="94"/>
                    <a:pt x="145" y="90"/>
                  </a:cubicBezTo>
                  <a:cubicBezTo>
                    <a:pt x="148" y="87"/>
                    <a:pt x="151" y="84"/>
                    <a:pt x="155" y="88"/>
                  </a:cubicBezTo>
                  <a:cubicBezTo>
                    <a:pt x="152" y="91"/>
                    <a:pt x="148" y="94"/>
                    <a:pt x="146" y="98"/>
                  </a:cubicBezTo>
                  <a:cubicBezTo>
                    <a:pt x="144" y="101"/>
                    <a:pt x="137" y="102"/>
                    <a:pt x="134" y="99"/>
                  </a:cubicBezTo>
                  <a:cubicBezTo>
                    <a:pt x="130" y="95"/>
                    <a:pt x="126" y="97"/>
                    <a:pt x="123" y="97"/>
                  </a:cubicBezTo>
                  <a:cubicBezTo>
                    <a:pt x="110" y="99"/>
                    <a:pt x="98" y="100"/>
                    <a:pt x="90" y="87"/>
                  </a:cubicBezTo>
                  <a:cubicBezTo>
                    <a:pt x="88" y="85"/>
                    <a:pt x="86" y="84"/>
                    <a:pt x="84" y="83"/>
                  </a:cubicBezTo>
                  <a:cubicBezTo>
                    <a:pt x="77" y="80"/>
                    <a:pt x="77" y="73"/>
                    <a:pt x="81" y="68"/>
                  </a:cubicBezTo>
                  <a:cubicBezTo>
                    <a:pt x="84" y="64"/>
                    <a:pt x="84" y="59"/>
                    <a:pt x="80" y="55"/>
                  </a:cubicBezTo>
                  <a:cubicBezTo>
                    <a:pt x="78" y="52"/>
                    <a:pt x="76" y="51"/>
                    <a:pt x="76" y="47"/>
                  </a:cubicBezTo>
                  <a:cubicBezTo>
                    <a:pt x="77" y="41"/>
                    <a:pt x="72" y="40"/>
                    <a:pt x="67" y="40"/>
                  </a:cubicBezTo>
                  <a:cubicBezTo>
                    <a:pt x="59" y="41"/>
                    <a:pt x="57" y="40"/>
                    <a:pt x="55" y="31"/>
                  </a:cubicBezTo>
                  <a:cubicBezTo>
                    <a:pt x="54" y="27"/>
                    <a:pt x="54" y="25"/>
                    <a:pt x="47" y="25"/>
                  </a:cubicBezTo>
                  <a:cubicBezTo>
                    <a:pt x="36" y="25"/>
                    <a:pt x="33" y="35"/>
                    <a:pt x="26" y="39"/>
                  </a:cubicBezTo>
                  <a:cubicBezTo>
                    <a:pt x="17" y="43"/>
                    <a:pt x="12" y="53"/>
                    <a:pt x="1" y="53"/>
                  </a:cubicBezTo>
                  <a:cubicBezTo>
                    <a:pt x="0" y="49"/>
                    <a:pt x="1" y="46"/>
                    <a:pt x="4" y="44"/>
                  </a:cubicBezTo>
                  <a:cubicBezTo>
                    <a:pt x="17" y="35"/>
                    <a:pt x="23" y="20"/>
                    <a:pt x="32" y="7"/>
                  </a:cubicBezTo>
                  <a:cubicBezTo>
                    <a:pt x="32" y="6"/>
                    <a:pt x="33" y="6"/>
                    <a:pt x="34" y="5"/>
                  </a:cubicBezTo>
                  <a:cubicBezTo>
                    <a:pt x="38" y="1"/>
                    <a:pt x="41" y="0"/>
                    <a:pt x="48" y="4"/>
                  </a:cubicBezTo>
                  <a:cubicBezTo>
                    <a:pt x="57" y="11"/>
                    <a:pt x="69" y="14"/>
                    <a:pt x="80" y="18"/>
                  </a:cubicBezTo>
                  <a:cubicBezTo>
                    <a:pt x="86" y="19"/>
                    <a:pt x="91" y="19"/>
                    <a:pt x="95" y="13"/>
                  </a:cubicBezTo>
                  <a:cubicBezTo>
                    <a:pt x="97" y="9"/>
                    <a:pt x="100" y="8"/>
                    <a:pt x="103" y="13"/>
                  </a:cubicBezTo>
                  <a:cubicBezTo>
                    <a:pt x="106" y="17"/>
                    <a:pt x="112" y="19"/>
                    <a:pt x="112" y="26"/>
                  </a:cubicBezTo>
                  <a:cubicBezTo>
                    <a:pt x="112" y="28"/>
                    <a:pt x="115" y="28"/>
                    <a:pt x="117" y="28"/>
                  </a:cubicBezTo>
                  <a:cubicBezTo>
                    <a:pt x="122" y="28"/>
                    <a:pt x="127" y="28"/>
                    <a:pt x="132" y="32"/>
                  </a:cubicBezTo>
                  <a:cubicBezTo>
                    <a:pt x="135" y="34"/>
                    <a:pt x="138" y="34"/>
                    <a:pt x="141" y="33"/>
                  </a:cubicBezTo>
                  <a:cubicBezTo>
                    <a:pt x="151" y="29"/>
                    <a:pt x="160" y="32"/>
                    <a:pt x="170" y="34"/>
                  </a:cubicBezTo>
                  <a:cubicBezTo>
                    <a:pt x="178" y="36"/>
                    <a:pt x="186" y="37"/>
                    <a:pt x="195" y="36"/>
                  </a:cubicBezTo>
                  <a:cubicBezTo>
                    <a:pt x="196" y="36"/>
                    <a:pt x="197" y="36"/>
                    <a:pt x="198" y="37"/>
                  </a:cubicBezTo>
                  <a:close/>
                </a:path>
              </a:pathLst>
            </a:custGeom>
            <a:solidFill>
              <a:srgbClr val="FAD5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2" name="Freeform 71">
              <a:extLst>
                <a:ext uri="{FF2B5EF4-FFF2-40B4-BE49-F238E27FC236}">
                  <a16:creationId xmlns:a16="http://schemas.microsoft.com/office/drawing/2014/main" id="{65D111AA-1573-7565-616F-8953D3122CEB}"/>
                </a:ext>
              </a:extLst>
            </p:cNvPr>
            <p:cNvSpPr/>
            <p:nvPr/>
          </p:nvSpPr>
          <p:spPr bwMode="auto">
            <a:xfrm>
              <a:off x="1978025" y="3273426"/>
              <a:ext cx="576262" cy="352425"/>
            </a:xfrm>
            <a:custGeom>
              <a:avLst/>
              <a:gdLst>
                <a:gd name="T0" fmla="*/ 12 w 196"/>
                <a:gd name="T1" fmla="*/ 78 h 120"/>
                <a:gd name="T2" fmla="*/ 34 w 196"/>
                <a:gd name="T3" fmla="*/ 67 h 120"/>
                <a:gd name="T4" fmla="*/ 73 w 196"/>
                <a:gd name="T5" fmla="*/ 62 h 120"/>
                <a:gd name="T6" fmla="*/ 99 w 196"/>
                <a:gd name="T7" fmla="*/ 75 h 120"/>
                <a:gd name="T8" fmla="*/ 100 w 196"/>
                <a:gd name="T9" fmla="*/ 98 h 120"/>
                <a:gd name="T10" fmla="*/ 151 w 196"/>
                <a:gd name="T11" fmla="*/ 99 h 120"/>
                <a:gd name="T12" fmla="*/ 173 w 196"/>
                <a:gd name="T13" fmla="*/ 94 h 120"/>
                <a:gd name="T14" fmla="*/ 157 w 196"/>
                <a:gd name="T15" fmla="*/ 71 h 120"/>
                <a:gd name="T16" fmla="*/ 134 w 196"/>
                <a:gd name="T17" fmla="*/ 65 h 120"/>
                <a:gd name="T18" fmla="*/ 128 w 196"/>
                <a:gd name="T19" fmla="*/ 52 h 120"/>
                <a:gd name="T20" fmla="*/ 120 w 196"/>
                <a:gd name="T21" fmla="*/ 66 h 120"/>
                <a:gd name="T22" fmla="*/ 102 w 196"/>
                <a:gd name="T23" fmla="*/ 58 h 120"/>
                <a:gd name="T24" fmla="*/ 85 w 196"/>
                <a:gd name="T25" fmla="*/ 51 h 120"/>
                <a:gd name="T26" fmla="*/ 86 w 196"/>
                <a:gd name="T27" fmla="*/ 24 h 120"/>
                <a:gd name="T28" fmla="*/ 63 w 196"/>
                <a:gd name="T29" fmla="*/ 7 h 120"/>
                <a:gd name="T30" fmla="*/ 54 w 196"/>
                <a:gd name="T31" fmla="*/ 21 h 120"/>
                <a:gd name="T32" fmla="*/ 63 w 196"/>
                <a:gd name="T33" fmla="*/ 27 h 120"/>
                <a:gd name="T34" fmla="*/ 59 w 196"/>
                <a:gd name="T35" fmla="*/ 37 h 120"/>
                <a:gd name="T36" fmla="*/ 45 w 196"/>
                <a:gd name="T37" fmla="*/ 33 h 120"/>
                <a:gd name="T38" fmla="*/ 56 w 196"/>
                <a:gd name="T39" fmla="*/ 3 h 120"/>
                <a:gd name="T40" fmla="*/ 64 w 196"/>
                <a:gd name="T41" fmla="*/ 1 h 120"/>
                <a:gd name="T42" fmla="*/ 116 w 196"/>
                <a:gd name="T43" fmla="*/ 21 h 120"/>
                <a:gd name="T44" fmla="*/ 140 w 196"/>
                <a:gd name="T45" fmla="*/ 43 h 120"/>
                <a:gd name="T46" fmla="*/ 162 w 196"/>
                <a:gd name="T47" fmla="*/ 61 h 120"/>
                <a:gd name="T48" fmla="*/ 184 w 196"/>
                <a:gd name="T49" fmla="*/ 67 h 120"/>
                <a:gd name="T50" fmla="*/ 187 w 196"/>
                <a:gd name="T51" fmla="*/ 96 h 120"/>
                <a:gd name="T52" fmla="*/ 147 w 196"/>
                <a:gd name="T53" fmla="*/ 112 h 120"/>
                <a:gd name="T54" fmla="*/ 92 w 196"/>
                <a:gd name="T55" fmla="*/ 112 h 120"/>
                <a:gd name="T56" fmla="*/ 78 w 196"/>
                <a:gd name="T57" fmla="*/ 101 h 120"/>
                <a:gd name="T58" fmla="*/ 74 w 196"/>
                <a:gd name="T59" fmla="*/ 75 h 120"/>
                <a:gd name="T60" fmla="*/ 62 w 196"/>
                <a:gd name="T61" fmla="*/ 70 h 120"/>
                <a:gd name="T62" fmla="*/ 0 w 196"/>
                <a:gd name="T63" fmla="*/ 8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" h="120">
                  <a:moveTo>
                    <a:pt x="0" y="88"/>
                  </a:moveTo>
                  <a:cubicBezTo>
                    <a:pt x="0" y="84"/>
                    <a:pt x="6" y="78"/>
                    <a:pt x="12" y="78"/>
                  </a:cubicBezTo>
                  <a:cubicBezTo>
                    <a:pt x="19" y="77"/>
                    <a:pt x="23" y="77"/>
                    <a:pt x="25" y="69"/>
                  </a:cubicBezTo>
                  <a:cubicBezTo>
                    <a:pt x="26" y="65"/>
                    <a:pt x="29" y="62"/>
                    <a:pt x="34" y="67"/>
                  </a:cubicBezTo>
                  <a:cubicBezTo>
                    <a:pt x="39" y="72"/>
                    <a:pt x="49" y="71"/>
                    <a:pt x="54" y="66"/>
                  </a:cubicBezTo>
                  <a:cubicBezTo>
                    <a:pt x="59" y="61"/>
                    <a:pt x="65" y="58"/>
                    <a:pt x="73" y="62"/>
                  </a:cubicBezTo>
                  <a:cubicBezTo>
                    <a:pt x="77" y="64"/>
                    <a:pt x="82" y="66"/>
                    <a:pt x="85" y="58"/>
                  </a:cubicBezTo>
                  <a:cubicBezTo>
                    <a:pt x="87" y="66"/>
                    <a:pt x="91" y="72"/>
                    <a:pt x="99" y="75"/>
                  </a:cubicBezTo>
                  <a:cubicBezTo>
                    <a:pt x="102" y="76"/>
                    <a:pt x="102" y="81"/>
                    <a:pt x="100" y="84"/>
                  </a:cubicBezTo>
                  <a:cubicBezTo>
                    <a:pt x="96" y="89"/>
                    <a:pt x="97" y="94"/>
                    <a:pt x="100" y="98"/>
                  </a:cubicBezTo>
                  <a:cubicBezTo>
                    <a:pt x="105" y="103"/>
                    <a:pt x="110" y="107"/>
                    <a:pt x="118" y="106"/>
                  </a:cubicBezTo>
                  <a:cubicBezTo>
                    <a:pt x="129" y="103"/>
                    <a:pt x="140" y="104"/>
                    <a:pt x="151" y="99"/>
                  </a:cubicBezTo>
                  <a:cubicBezTo>
                    <a:pt x="154" y="98"/>
                    <a:pt x="158" y="99"/>
                    <a:pt x="162" y="100"/>
                  </a:cubicBezTo>
                  <a:cubicBezTo>
                    <a:pt x="167" y="101"/>
                    <a:pt x="171" y="99"/>
                    <a:pt x="173" y="94"/>
                  </a:cubicBezTo>
                  <a:cubicBezTo>
                    <a:pt x="174" y="89"/>
                    <a:pt x="171" y="87"/>
                    <a:pt x="168" y="84"/>
                  </a:cubicBezTo>
                  <a:cubicBezTo>
                    <a:pt x="163" y="81"/>
                    <a:pt x="160" y="76"/>
                    <a:pt x="157" y="71"/>
                  </a:cubicBezTo>
                  <a:cubicBezTo>
                    <a:pt x="156" y="70"/>
                    <a:pt x="155" y="68"/>
                    <a:pt x="153" y="69"/>
                  </a:cubicBezTo>
                  <a:cubicBezTo>
                    <a:pt x="146" y="74"/>
                    <a:pt x="141" y="64"/>
                    <a:pt x="134" y="65"/>
                  </a:cubicBezTo>
                  <a:cubicBezTo>
                    <a:pt x="131" y="65"/>
                    <a:pt x="130" y="62"/>
                    <a:pt x="131" y="59"/>
                  </a:cubicBezTo>
                  <a:cubicBezTo>
                    <a:pt x="132" y="56"/>
                    <a:pt x="132" y="52"/>
                    <a:pt x="128" y="52"/>
                  </a:cubicBezTo>
                  <a:cubicBezTo>
                    <a:pt x="124" y="52"/>
                    <a:pt x="120" y="54"/>
                    <a:pt x="120" y="59"/>
                  </a:cubicBezTo>
                  <a:cubicBezTo>
                    <a:pt x="120" y="61"/>
                    <a:pt x="121" y="64"/>
                    <a:pt x="120" y="66"/>
                  </a:cubicBezTo>
                  <a:cubicBezTo>
                    <a:pt x="119" y="71"/>
                    <a:pt x="117" y="73"/>
                    <a:pt x="113" y="69"/>
                  </a:cubicBezTo>
                  <a:cubicBezTo>
                    <a:pt x="109" y="66"/>
                    <a:pt x="106" y="62"/>
                    <a:pt x="102" y="58"/>
                  </a:cubicBezTo>
                  <a:cubicBezTo>
                    <a:pt x="100" y="55"/>
                    <a:pt x="97" y="53"/>
                    <a:pt x="93" y="54"/>
                  </a:cubicBezTo>
                  <a:cubicBezTo>
                    <a:pt x="90" y="55"/>
                    <a:pt x="87" y="54"/>
                    <a:pt x="85" y="51"/>
                  </a:cubicBezTo>
                  <a:cubicBezTo>
                    <a:pt x="83" y="48"/>
                    <a:pt x="85" y="46"/>
                    <a:pt x="86" y="44"/>
                  </a:cubicBezTo>
                  <a:cubicBezTo>
                    <a:pt x="90" y="37"/>
                    <a:pt x="91" y="30"/>
                    <a:pt x="86" y="24"/>
                  </a:cubicBezTo>
                  <a:cubicBezTo>
                    <a:pt x="85" y="23"/>
                    <a:pt x="85" y="22"/>
                    <a:pt x="85" y="22"/>
                  </a:cubicBezTo>
                  <a:cubicBezTo>
                    <a:pt x="72" y="25"/>
                    <a:pt x="73" y="9"/>
                    <a:pt x="63" y="7"/>
                  </a:cubicBezTo>
                  <a:cubicBezTo>
                    <a:pt x="62" y="7"/>
                    <a:pt x="60" y="5"/>
                    <a:pt x="59" y="7"/>
                  </a:cubicBezTo>
                  <a:cubicBezTo>
                    <a:pt x="56" y="11"/>
                    <a:pt x="55" y="16"/>
                    <a:pt x="54" y="21"/>
                  </a:cubicBezTo>
                  <a:cubicBezTo>
                    <a:pt x="53" y="23"/>
                    <a:pt x="56" y="24"/>
                    <a:pt x="58" y="26"/>
                  </a:cubicBezTo>
                  <a:cubicBezTo>
                    <a:pt x="59" y="26"/>
                    <a:pt x="61" y="27"/>
                    <a:pt x="63" y="27"/>
                  </a:cubicBezTo>
                  <a:cubicBezTo>
                    <a:pt x="66" y="29"/>
                    <a:pt x="69" y="31"/>
                    <a:pt x="68" y="35"/>
                  </a:cubicBezTo>
                  <a:cubicBezTo>
                    <a:pt x="67" y="38"/>
                    <a:pt x="62" y="38"/>
                    <a:pt x="59" y="37"/>
                  </a:cubicBezTo>
                  <a:cubicBezTo>
                    <a:pt x="53" y="34"/>
                    <a:pt x="48" y="37"/>
                    <a:pt x="42" y="38"/>
                  </a:cubicBezTo>
                  <a:cubicBezTo>
                    <a:pt x="40" y="35"/>
                    <a:pt x="42" y="33"/>
                    <a:pt x="45" y="33"/>
                  </a:cubicBezTo>
                  <a:cubicBezTo>
                    <a:pt x="51" y="33"/>
                    <a:pt x="51" y="29"/>
                    <a:pt x="50" y="25"/>
                  </a:cubicBezTo>
                  <a:cubicBezTo>
                    <a:pt x="47" y="16"/>
                    <a:pt x="53" y="10"/>
                    <a:pt x="56" y="3"/>
                  </a:cubicBezTo>
                  <a:cubicBezTo>
                    <a:pt x="57" y="1"/>
                    <a:pt x="59" y="0"/>
                    <a:pt x="61" y="1"/>
                  </a:cubicBezTo>
                  <a:cubicBezTo>
                    <a:pt x="62" y="1"/>
                    <a:pt x="63" y="1"/>
                    <a:pt x="64" y="1"/>
                  </a:cubicBezTo>
                  <a:cubicBezTo>
                    <a:pt x="69" y="6"/>
                    <a:pt x="76" y="7"/>
                    <a:pt x="83" y="8"/>
                  </a:cubicBezTo>
                  <a:cubicBezTo>
                    <a:pt x="95" y="9"/>
                    <a:pt x="107" y="12"/>
                    <a:pt x="116" y="21"/>
                  </a:cubicBezTo>
                  <a:cubicBezTo>
                    <a:pt x="120" y="25"/>
                    <a:pt x="125" y="27"/>
                    <a:pt x="129" y="29"/>
                  </a:cubicBezTo>
                  <a:cubicBezTo>
                    <a:pt x="135" y="32"/>
                    <a:pt x="136" y="39"/>
                    <a:pt x="140" y="43"/>
                  </a:cubicBezTo>
                  <a:cubicBezTo>
                    <a:pt x="142" y="45"/>
                    <a:pt x="143" y="47"/>
                    <a:pt x="147" y="47"/>
                  </a:cubicBezTo>
                  <a:cubicBezTo>
                    <a:pt x="154" y="49"/>
                    <a:pt x="158" y="55"/>
                    <a:pt x="162" y="61"/>
                  </a:cubicBezTo>
                  <a:cubicBezTo>
                    <a:pt x="166" y="65"/>
                    <a:pt x="168" y="70"/>
                    <a:pt x="175" y="64"/>
                  </a:cubicBezTo>
                  <a:cubicBezTo>
                    <a:pt x="178" y="61"/>
                    <a:pt x="182" y="64"/>
                    <a:pt x="184" y="67"/>
                  </a:cubicBezTo>
                  <a:cubicBezTo>
                    <a:pt x="187" y="70"/>
                    <a:pt x="190" y="74"/>
                    <a:pt x="193" y="77"/>
                  </a:cubicBezTo>
                  <a:cubicBezTo>
                    <a:pt x="196" y="82"/>
                    <a:pt x="193" y="94"/>
                    <a:pt x="187" y="96"/>
                  </a:cubicBezTo>
                  <a:cubicBezTo>
                    <a:pt x="176" y="101"/>
                    <a:pt x="165" y="107"/>
                    <a:pt x="152" y="107"/>
                  </a:cubicBezTo>
                  <a:cubicBezTo>
                    <a:pt x="149" y="108"/>
                    <a:pt x="148" y="109"/>
                    <a:pt x="147" y="112"/>
                  </a:cubicBezTo>
                  <a:cubicBezTo>
                    <a:pt x="136" y="114"/>
                    <a:pt x="126" y="117"/>
                    <a:pt x="115" y="118"/>
                  </a:cubicBezTo>
                  <a:cubicBezTo>
                    <a:pt x="106" y="120"/>
                    <a:pt x="97" y="120"/>
                    <a:pt x="92" y="112"/>
                  </a:cubicBezTo>
                  <a:cubicBezTo>
                    <a:pt x="90" y="109"/>
                    <a:pt x="88" y="110"/>
                    <a:pt x="85" y="110"/>
                  </a:cubicBezTo>
                  <a:cubicBezTo>
                    <a:pt x="78" y="111"/>
                    <a:pt x="76" y="107"/>
                    <a:pt x="78" y="101"/>
                  </a:cubicBezTo>
                  <a:cubicBezTo>
                    <a:pt x="80" y="93"/>
                    <a:pt x="82" y="85"/>
                    <a:pt x="75" y="78"/>
                  </a:cubicBezTo>
                  <a:cubicBezTo>
                    <a:pt x="74" y="77"/>
                    <a:pt x="74" y="76"/>
                    <a:pt x="74" y="75"/>
                  </a:cubicBezTo>
                  <a:cubicBezTo>
                    <a:pt x="76" y="70"/>
                    <a:pt x="72" y="69"/>
                    <a:pt x="69" y="67"/>
                  </a:cubicBezTo>
                  <a:cubicBezTo>
                    <a:pt x="66" y="66"/>
                    <a:pt x="64" y="68"/>
                    <a:pt x="62" y="70"/>
                  </a:cubicBezTo>
                  <a:cubicBezTo>
                    <a:pt x="58" y="76"/>
                    <a:pt x="50" y="76"/>
                    <a:pt x="44" y="75"/>
                  </a:cubicBezTo>
                  <a:cubicBezTo>
                    <a:pt x="28" y="75"/>
                    <a:pt x="14" y="82"/>
                    <a:pt x="0" y="88"/>
                  </a:cubicBezTo>
                  <a:close/>
                </a:path>
              </a:pathLst>
            </a:custGeom>
            <a:solidFill>
              <a:srgbClr val="FAD5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3" name="Freeform 72">
              <a:extLst>
                <a:ext uri="{FF2B5EF4-FFF2-40B4-BE49-F238E27FC236}">
                  <a16:creationId xmlns:a16="http://schemas.microsoft.com/office/drawing/2014/main" id="{EF090BEC-5343-89A6-620D-A4EAD2142203}"/>
                </a:ext>
              </a:extLst>
            </p:cNvPr>
            <p:cNvSpPr/>
            <p:nvPr/>
          </p:nvSpPr>
          <p:spPr bwMode="auto">
            <a:xfrm>
              <a:off x="1206500" y="3084513"/>
              <a:ext cx="403225" cy="368300"/>
            </a:xfrm>
            <a:custGeom>
              <a:avLst/>
              <a:gdLst>
                <a:gd name="T0" fmla="*/ 137 w 137"/>
                <a:gd name="T1" fmla="*/ 75 h 125"/>
                <a:gd name="T2" fmla="*/ 113 w 137"/>
                <a:gd name="T3" fmla="*/ 109 h 125"/>
                <a:gd name="T4" fmla="*/ 105 w 137"/>
                <a:gd name="T5" fmla="*/ 120 h 125"/>
                <a:gd name="T6" fmla="*/ 92 w 137"/>
                <a:gd name="T7" fmla="*/ 110 h 125"/>
                <a:gd name="T8" fmla="*/ 90 w 137"/>
                <a:gd name="T9" fmla="*/ 104 h 125"/>
                <a:gd name="T10" fmla="*/ 88 w 137"/>
                <a:gd name="T11" fmla="*/ 92 h 125"/>
                <a:gd name="T12" fmla="*/ 81 w 137"/>
                <a:gd name="T13" fmla="*/ 87 h 125"/>
                <a:gd name="T14" fmla="*/ 74 w 137"/>
                <a:gd name="T15" fmla="*/ 84 h 125"/>
                <a:gd name="T16" fmla="*/ 76 w 137"/>
                <a:gd name="T17" fmla="*/ 78 h 125"/>
                <a:gd name="T18" fmla="*/ 80 w 137"/>
                <a:gd name="T19" fmla="*/ 75 h 125"/>
                <a:gd name="T20" fmla="*/ 73 w 137"/>
                <a:gd name="T21" fmla="*/ 72 h 125"/>
                <a:gd name="T22" fmla="*/ 52 w 137"/>
                <a:gd name="T23" fmla="*/ 73 h 125"/>
                <a:gd name="T24" fmla="*/ 43 w 137"/>
                <a:gd name="T25" fmla="*/ 66 h 125"/>
                <a:gd name="T26" fmla="*/ 29 w 137"/>
                <a:gd name="T27" fmla="*/ 58 h 125"/>
                <a:gd name="T28" fmla="*/ 15 w 137"/>
                <a:gd name="T29" fmla="*/ 55 h 125"/>
                <a:gd name="T30" fmla="*/ 5 w 137"/>
                <a:gd name="T31" fmla="*/ 34 h 125"/>
                <a:gd name="T32" fmla="*/ 1 w 137"/>
                <a:gd name="T33" fmla="*/ 20 h 125"/>
                <a:gd name="T34" fmla="*/ 3 w 137"/>
                <a:gd name="T35" fmla="*/ 0 h 125"/>
                <a:gd name="T36" fmla="*/ 15 w 137"/>
                <a:gd name="T37" fmla="*/ 10 h 125"/>
                <a:gd name="T38" fmla="*/ 18 w 137"/>
                <a:gd name="T39" fmla="*/ 12 h 125"/>
                <a:gd name="T40" fmla="*/ 41 w 137"/>
                <a:gd name="T41" fmla="*/ 24 h 125"/>
                <a:gd name="T42" fmla="*/ 52 w 137"/>
                <a:gd name="T43" fmla="*/ 31 h 125"/>
                <a:gd name="T44" fmla="*/ 57 w 137"/>
                <a:gd name="T45" fmla="*/ 41 h 125"/>
                <a:gd name="T46" fmla="*/ 66 w 137"/>
                <a:gd name="T47" fmla="*/ 51 h 125"/>
                <a:gd name="T48" fmla="*/ 72 w 137"/>
                <a:gd name="T49" fmla="*/ 54 h 125"/>
                <a:gd name="T50" fmla="*/ 81 w 137"/>
                <a:gd name="T51" fmla="*/ 57 h 125"/>
                <a:gd name="T52" fmla="*/ 95 w 137"/>
                <a:gd name="T53" fmla="*/ 59 h 125"/>
                <a:gd name="T54" fmla="*/ 108 w 137"/>
                <a:gd name="T55" fmla="*/ 65 h 125"/>
                <a:gd name="T56" fmla="*/ 137 w 137"/>
                <a:gd name="T57" fmla="*/ 7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" h="125">
                  <a:moveTo>
                    <a:pt x="137" y="75"/>
                  </a:moveTo>
                  <a:cubicBezTo>
                    <a:pt x="129" y="87"/>
                    <a:pt x="126" y="101"/>
                    <a:pt x="113" y="109"/>
                  </a:cubicBezTo>
                  <a:cubicBezTo>
                    <a:pt x="109" y="112"/>
                    <a:pt x="106" y="116"/>
                    <a:pt x="105" y="120"/>
                  </a:cubicBezTo>
                  <a:cubicBezTo>
                    <a:pt x="94" y="125"/>
                    <a:pt x="91" y="123"/>
                    <a:pt x="92" y="110"/>
                  </a:cubicBezTo>
                  <a:cubicBezTo>
                    <a:pt x="92" y="108"/>
                    <a:pt x="91" y="106"/>
                    <a:pt x="90" y="104"/>
                  </a:cubicBezTo>
                  <a:cubicBezTo>
                    <a:pt x="87" y="100"/>
                    <a:pt x="87" y="97"/>
                    <a:pt x="88" y="92"/>
                  </a:cubicBezTo>
                  <a:cubicBezTo>
                    <a:pt x="89" y="85"/>
                    <a:pt x="87" y="84"/>
                    <a:pt x="81" y="87"/>
                  </a:cubicBezTo>
                  <a:cubicBezTo>
                    <a:pt x="78" y="88"/>
                    <a:pt x="76" y="86"/>
                    <a:pt x="74" y="84"/>
                  </a:cubicBezTo>
                  <a:cubicBezTo>
                    <a:pt x="73" y="82"/>
                    <a:pt x="74" y="80"/>
                    <a:pt x="76" y="78"/>
                  </a:cubicBezTo>
                  <a:cubicBezTo>
                    <a:pt x="78" y="77"/>
                    <a:pt x="82" y="79"/>
                    <a:pt x="80" y="75"/>
                  </a:cubicBezTo>
                  <a:cubicBezTo>
                    <a:pt x="79" y="72"/>
                    <a:pt x="76" y="71"/>
                    <a:pt x="73" y="72"/>
                  </a:cubicBezTo>
                  <a:cubicBezTo>
                    <a:pt x="66" y="75"/>
                    <a:pt x="59" y="72"/>
                    <a:pt x="52" y="73"/>
                  </a:cubicBezTo>
                  <a:cubicBezTo>
                    <a:pt x="48" y="73"/>
                    <a:pt x="45" y="71"/>
                    <a:pt x="43" y="66"/>
                  </a:cubicBezTo>
                  <a:cubicBezTo>
                    <a:pt x="41" y="60"/>
                    <a:pt x="37" y="56"/>
                    <a:pt x="29" y="58"/>
                  </a:cubicBezTo>
                  <a:cubicBezTo>
                    <a:pt x="25" y="59"/>
                    <a:pt x="18" y="58"/>
                    <a:pt x="15" y="55"/>
                  </a:cubicBezTo>
                  <a:cubicBezTo>
                    <a:pt x="10" y="50"/>
                    <a:pt x="5" y="42"/>
                    <a:pt x="5" y="34"/>
                  </a:cubicBezTo>
                  <a:cubicBezTo>
                    <a:pt x="6" y="28"/>
                    <a:pt x="2" y="25"/>
                    <a:pt x="1" y="20"/>
                  </a:cubicBezTo>
                  <a:cubicBezTo>
                    <a:pt x="0" y="13"/>
                    <a:pt x="2" y="6"/>
                    <a:pt x="3" y="0"/>
                  </a:cubicBezTo>
                  <a:cubicBezTo>
                    <a:pt x="7" y="3"/>
                    <a:pt x="10" y="8"/>
                    <a:pt x="15" y="10"/>
                  </a:cubicBezTo>
                  <a:cubicBezTo>
                    <a:pt x="16" y="10"/>
                    <a:pt x="17" y="12"/>
                    <a:pt x="18" y="12"/>
                  </a:cubicBezTo>
                  <a:cubicBezTo>
                    <a:pt x="29" y="10"/>
                    <a:pt x="34" y="18"/>
                    <a:pt x="41" y="24"/>
                  </a:cubicBezTo>
                  <a:cubicBezTo>
                    <a:pt x="44" y="27"/>
                    <a:pt x="49" y="28"/>
                    <a:pt x="52" y="31"/>
                  </a:cubicBezTo>
                  <a:cubicBezTo>
                    <a:pt x="54" y="34"/>
                    <a:pt x="57" y="37"/>
                    <a:pt x="57" y="41"/>
                  </a:cubicBezTo>
                  <a:cubicBezTo>
                    <a:pt x="58" y="46"/>
                    <a:pt x="62" y="49"/>
                    <a:pt x="66" y="51"/>
                  </a:cubicBezTo>
                  <a:cubicBezTo>
                    <a:pt x="69" y="51"/>
                    <a:pt x="70" y="53"/>
                    <a:pt x="72" y="54"/>
                  </a:cubicBezTo>
                  <a:cubicBezTo>
                    <a:pt x="75" y="56"/>
                    <a:pt x="78" y="56"/>
                    <a:pt x="81" y="57"/>
                  </a:cubicBezTo>
                  <a:cubicBezTo>
                    <a:pt x="85" y="59"/>
                    <a:pt x="90" y="58"/>
                    <a:pt x="95" y="59"/>
                  </a:cubicBezTo>
                  <a:cubicBezTo>
                    <a:pt x="100" y="59"/>
                    <a:pt x="106" y="61"/>
                    <a:pt x="108" y="65"/>
                  </a:cubicBezTo>
                  <a:cubicBezTo>
                    <a:pt x="115" y="77"/>
                    <a:pt x="124" y="80"/>
                    <a:pt x="137" y="75"/>
                  </a:cubicBezTo>
                  <a:close/>
                </a:path>
              </a:pathLst>
            </a:custGeom>
            <a:solidFill>
              <a:srgbClr val="F6B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4" name="Freeform 73">
              <a:extLst>
                <a:ext uri="{FF2B5EF4-FFF2-40B4-BE49-F238E27FC236}">
                  <a16:creationId xmlns:a16="http://schemas.microsoft.com/office/drawing/2014/main" id="{7900040A-E9EA-8A7E-C249-0941B6604431}"/>
                </a:ext>
              </a:extLst>
            </p:cNvPr>
            <p:cNvSpPr/>
            <p:nvPr/>
          </p:nvSpPr>
          <p:spPr bwMode="auto">
            <a:xfrm>
              <a:off x="882650" y="2646363"/>
              <a:ext cx="330200" cy="423863"/>
            </a:xfrm>
            <a:custGeom>
              <a:avLst/>
              <a:gdLst>
                <a:gd name="T0" fmla="*/ 7 w 112"/>
                <a:gd name="T1" fmla="*/ 0 h 144"/>
                <a:gd name="T2" fmla="*/ 11 w 112"/>
                <a:gd name="T3" fmla="*/ 11 h 144"/>
                <a:gd name="T4" fmla="*/ 20 w 112"/>
                <a:gd name="T5" fmla="*/ 18 h 144"/>
                <a:gd name="T6" fmla="*/ 31 w 112"/>
                <a:gd name="T7" fmla="*/ 30 h 144"/>
                <a:gd name="T8" fmla="*/ 45 w 112"/>
                <a:gd name="T9" fmla="*/ 41 h 144"/>
                <a:gd name="T10" fmla="*/ 62 w 112"/>
                <a:gd name="T11" fmla="*/ 54 h 144"/>
                <a:gd name="T12" fmla="*/ 69 w 112"/>
                <a:gd name="T13" fmla="*/ 59 h 144"/>
                <a:gd name="T14" fmla="*/ 73 w 112"/>
                <a:gd name="T15" fmla="*/ 61 h 144"/>
                <a:gd name="T16" fmla="*/ 71 w 112"/>
                <a:gd name="T17" fmla="*/ 97 h 144"/>
                <a:gd name="T18" fmla="*/ 77 w 112"/>
                <a:gd name="T19" fmla="*/ 104 h 144"/>
                <a:gd name="T20" fmla="*/ 98 w 112"/>
                <a:gd name="T21" fmla="*/ 114 h 144"/>
                <a:gd name="T22" fmla="*/ 107 w 112"/>
                <a:gd name="T23" fmla="*/ 121 h 144"/>
                <a:gd name="T24" fmla="*/ 108 w 112"/>
                <a:gd name="T25" fmla="*/ 130 h 144"/>
                <a:gd name="T26" fmla="*/ 111 w 112"/>
                <a:gd name="T27" fmla="*/ 144 h 144"/>
                <a:gd name="T28" fmla="*/ 96 w 112"/>
                <a:gd name="T29" fmla="*/ 143 h 144"/>
                <a:gd name="T30" fmla="*/ 83 w 112"/>
                <a:gd name="T31" fmla="*/ 132 h 144"/>
                <a:gd name="T32" fmla="*/ 67 w 112"/>
                <a:gd name="T33" fmla="*/ 105 h 144"/>
                <a:gd name="T34" fmla="*/ 61 w 112"/>
                <a:gd name="T35" fmla="*/ 64 h 144"/>
                <a:gd name="T36" fmla="*/ 59 w 112"/>
                <a:gd name="T37" fmla="*/ 56 h 144"/>
                <a:gd name="T38" fmla="*/ 50 w 112"/>
                <a:gd name="T39" fmla="*/ 59 h 144"/>
                <a:gd name="T40" fmla="*/ 36 w 112"/>
                <a:gd name="T41" fmla="*/ 68 h 144"/>
                <a:gd name="T42" fmla="*/ 6 w 112"/>
                <a:gd name="T43" fmla="*/ 61 h 144"/>
                <a:gd name="T44" fmla="*/ 2 w 112"/>
                <a:gd name="T45" fmla="*/ 49 h 144"/>
                <a:gd name="T46" fmla="*/ 6 w 112"/>
                <a:gd name="T47" fmla="*/ 37 h 144"/>
                <a:gd name="T48" fmla="*/ 5 w 112"/>
                <a:gd name="T49" fmla="*/ 23 h 144"/>
                <a:gd name="T50" fmla="*/ 5 w 112"/>
                <a:gd name="T51" fmla="*/ 9 h 144"/>
                <a:gd name="T52" fmla="*/ 7 w 112"/>
                <a:gd name="T5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2" h="144">
                  <a:moveTo>
                    <a:pt x="7" y="0"/>
                  </a:moveTo>
                  <a:cubicBezTo>
                    <a:pt x="11" y="3"/>
                    <a:pt x="10" y="7"/>
                    <a:pt x="11" y="11"/>
                  </a:cubicBezTo>
                  <a:cubicBezTo>
                    <a:pt x="13" y="15"/>
                    <a:pt x="15" y="18"/>
                    <a:pt x="20" y="18"/>
                  </a:cubicBezTo>
                  <a:cubicBezTo>
                    <a:pt x="29" y="19"/>
                    <a:pt x="31" y="21"/>
                    <a:pt x="31" y="30"/>
                  </a:cubicBezTo>
                  <a:cubicBezTo>
                    <a:pt x="32" y="38"/>
                    <a:pt x="36" y="42"/>
                    <a:pt x="45" y="41"/>
                  </a:cubicBezTo>
                  <a:cubicBezTo>
                    <a:pt x="56" y="40"/>
                    <a:pt x="59" y="47"/>
                    <a:pt x="62" y="54"/>
                  </a:cubicBezTo>
                  <a:cubicBezTo>
                    <a:pt x="64" y="58"/>
                    <a:pt x="64" y="61"/>
                    <a:pt x="69" y="59"/>
                  </a:cubicBezTo>
                  <a:cubicBezTo>
                    <a:pt x="71" y="58"/>
                    <a:pt x="73" y="59"/>
                    <a:pt x="73" y="61"/>
                  </a:cubicBezTo>
                  <a:cubicBezTo>
                    <a:pt x="73" y="73"/>
                    <a:pt x="77" y="85"/>
                    <a:pt x="71" y="97"/>
                  </a:cubicBezTo>
                  <a:cubicBezTo>
                    <a:pt x="69" y="101"/>
                    <a:pt x="74" y="104"/>
                    <a:pt x="77" y="104"/>
                  </a:cubicBezTo>
                  <a:cubicBezTo>
                    <a:pt x="85" y="106"/>
                    <a:pt x="89" y="114"/>
                    <a:pt x="98" y="114"/>
                  </a:cubicBezTo>
                  <a:cubicBezTo>
                    <a:pt x="101" y="114"/>
                    <a:pt x="104" y="119"/>
                    <a:pt x="107" y="121"/>
                  </a:cubicBezTo>
                  <a:cubicBezTo>
                    <a:pt x="112" y="124"/>
                    <a:pt x="108" y="127"/>
                    <a:pt x="108" y="130"/>
                  </a:cubicBezTo>
                  <a:cubicBezTo>
                    <a:pt x="109" y="135"/>
                    <a:pt x="110" y="140"/>
                    <a:pt x="111" y="144"/>
                  </a:cubicBezTo>
                  <a:cubicBezTo>
                    <a:pt x="106" y="143"/>
                    <a:pt x="101" y="143"/>
                    <a:pt x="96" y="143"/>
                  </a:cubicBezTo>
                  <a:cubicBezTo>
                    <a:pt x="89" y="142"/>
                    <a:pt x="85" y="140"/>
                    <a:pt x="83" y="132"/>
                  </a:cubicBezTo>
                  <a:cubicBezTo>
                    <a:pt x="80" y="122"/>
                    <a:pt x="73" y="114"/>
                    <a:pt x="67" y="105"/>
                  </a:cubicBezTo>
                  <a:cubicBezTo>
                    <a:pt x="60" y="92"/>
                    <a:pt x="59" y="78"/>
                    <a:pt x="61" y="64"/>
                  </a:cubicBezTo>
                  <a:cubicBezTo>
                    <a:pt x="61" y="61"/>
                    <a:pt x="63" y="58"/>
                    <a:pt x="59" y="56"/>
                  </a:cubicBezTo>
                  <a:cubicBezTo>
                    <a:pt x="56" y="54"/>
                    <a:pt x="53" y="56"/>
                    <a:pt x="50" y="59"/>
                  </a:cubicBezTo>
                  <a:cubicBezTo>
                    <a:pt x="46" y="63"/>
                    <a:pt x="41" y="65"/>
                    <a:pt x="36" y="68"/>
                  </a:cubicBezTo>
                  <a:cubicBezTo>
                    <a:pt x="23" y="76"/>
                    <a:pt x="15" y="70"/>
                    <a:pt x="6" y="61"/>
                  </a:cubicBezTo>
                  <a:cubicBezTo>
                    <a:pt x="3" y="58"/>
                    <a:pt x="0" y="54"/>
                    <a:pt x="2" y="49"/>
                  </a:cubicBezTo>
                  <a:cubicBezTo>
                    <a:pt x="3" y="45"/>
                    <a:pt x="4" y="41"/>
                    <a:pt x="6" y="37"/>
                  </a:cubicBezTo>
                  <a:cubicBezTo>
                    <a:pt x="8" y="32"/>
                    <a:pt x="8" y="27"/>
                    <a:pt x="5" y="23"/>
                  </a:cubicBezTo>
                  <a:cubicBezTo>
                    <a:pt x="3" y="18"/>
                    <a:pt x="4" y="14"/>
                    <a:pt x="5" y="9"/>
                  </a:cubicBezTo>
                  <a:cubicBezTo>
                    <a:pt x="6" y="6"/>
                    <a:pt x="8" y="3"/>
                    <a:pt x="7" y="0"/>
                  </a:cubicBezTo>
                  <a:close/>
                </a:path>
              </a:pathLst>
            </a:custGeom>
            <a:solidFill>
              <a:srgbClr val="F9D4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5" name="Freeform 74">
              <a:extLst>
                <a:ext uri="{FF2B5EF4-FFF2-40B4-BE49-F238E27FC236}">
                  <a16:creationId xmlns:a16="http://schemas.microsoft.com/office/drawing/2014/main" id="{D9A56BE2-1282-92E3-3C4F-C43BA8148218}"/>
                </a:ext>
              </a:extLst>
            </p:cNvPr>
            <p:cNvSpPr/>
            <p:nvPr/>
          </p:nvSpPr>
          <p:spPr bwMode="auto">
            <a:xfrm>
              <a:off x="1017588" y="2027238"/>
              <a:ext cx="74612" cy="79375"/>
            </a:xfrm>
            <a:custGeom>
              <a:avLst/>
              <a:gdLst>
                <a:gd name="T0" fmla="*/ 25 w 25"/>
                <a:gd name="T1" fmla="*/ 0 h 27"/>
                <a:gd name="T2" fmla="*/ 17 w 25"/>
                <a:gd name="T3" fmla="*/ 11 h 27"/>
                <a:gd name="T4" fmla="*/ 17 w 25"/>
                <a:gd name="T5" fmla="*/ 22 h 27"/>
                <a:gd name="T6" fmla="*/ 11 w 25"/>
                <a:gd name="T7" fmla="*/ 25 h 27"/>
                <a:gd name="T8" fmla="*/ 3 w 25"/>
                <a:gd name="T9" fmla="*/ 21 h 27"/>
                <a:gd name="T10" fmla="*/ 0 w 25"/>
                <a:gd name="T11" fmla="*/ 27 h 27"/>
                <a:gd name="T12" fmla="*/ 1 w 25"/>
                <a:gd name="T13" fmla="*/ 14 h 27"/>
                <a:gd name="T14" fmla="*/ 6 w 25"/>
                <a:gd name="T15" fmla="*/ 6 h 27"/>
                <a:gd name="T16" fmla="*/ 25 w 25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24" y="5"/>
                    <a:pt x="21" y="8"/>
                    <a:pt x="17" y="11"/>
                  </a:cubicBezTo>
                  <a:cubicBezTo>
                    <a:pt x="20" y="14"/>
                    <a:pt x="18" y="18"/>
                    <a:pt x="17" y="22"/>
                  </a:cubicBezTo>
                  <a:cubicBezTo>
                    <a:pt x="16" y="26"/>
                    <a:pt x="14" y="26"/>
                    <a:pt x="11" y="25"/>
                  </a:cubicBezTo>
                  <a:cubicBezTo>
                    <a:pt x="8" y="24"/>
                    <a:pt x="6" y="23"/>
                    <a:pt x="3" y="21"/>
                  </a:cubicBezTo>
                  <a:cubicBezTo>
                    <a:pt x="1" y="23"/>
                    <a:pt x="3" y="26"/>
                    <a:pt x="0" y="27"/>
                  </a:cubicBezTo>
                  <a:cubicBezTo>
                    <a:pt x="1" y="23"/>
                    <a:pt x="1" y="19"/>
                    <a:pt x="1" y="14"/>
                  </a:cubicBezTo>
                  <a:cubicBezTo>
                    <a:pt x="1" y="10"/>
                    <a:pt x="4" y="9"/>
                    <a:pt x="6" y="6"/>
                  </a:cubicBezTo>
                  <a:cubicBezTo>
                    <a:pt x="12" y="1"/>
                    <a:pt x="19" y="4"/>
                    <a:pt x="25" y="0"/>
                  </a:cubicBezTo>
                  <a:close/>
                </a:path>
              </a:pathLst>
            </a:custGeom>
            <a:solidFill>
              <a:srgbClr val="F7C4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6" name="Freeform 75">
              <a:extLst>
                <a:ext uri="{FF2B5EF4-FFF2-40B4-BE49-F238E27FC236}">
                  <a16:creationId xmlns:a16="http://schemas.microsoft.com/office/drawing/2014/main" id="{EAEA460C-F04C-1EF3-5925-47CB812962FF}"/>
                </a:ext>
              </a:extLst>
            </p:cNvPr>
            <p:cNvSpPr/>
            <p:nvPr/>
          </p:nvSpPr>
          <p:spPr bwMode="auto">
            <a:xfrm>
              <a:off x="3101975" y="1747838"/>
              <a:ext cx="52387" cy="52388"/>
            </a:xfrm>
            <a:custGeom>
              <a:avLst/>
              <a:gdLst>
                <a:gd name="T0" fmla="*/ 9 w 18"/>
                <a:gd name="T1" fmla="*/ 17 h 18"/>
                <a:gd name="T2" fmla="*/ 0 w 18"/>
                <a:gd name="T3" fmla="*/ 10 h 18"/>
                <a:gd name="T4" fmla="*/ 11 w 18"/>
                <a:gd name="T5" fmla="*/ 1 h 18"/>
                <a:gd name="T6" fmla="*/ 18 w 18"/>
                <a:gd name="T7" fmla="*/ 11 h 18"/>
                <a:gd name="T8" fmla="*/ 9 w 18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9" y="17"/>
                  </a:moveTo>
                  <a:cubicBezTo>
                    <a:pt x="3" y="18"/>
                    <a:pt x="1" y="14"/>
                    <a:pt x="0" y="10"/>
                  </a:cubicBezTo>
                  <a:cubicBezTo>
                    <a:pt x="0" y="6"/>
                    <a:pt x="7" y="0"/>
                    <a:pt x="11" y="1"/>
                  </a:cubicBezTo>
                  <a:cubicBezTo>
                    <a:pt x="15" y="3"/>
                    <a:pt x="18" y="7"/>
                    <a:pt x="18" y="11"/>
                  </a:cubicBezTo>
                  <a:cubicBezTo>
                    <a:pt x="18" y="17"/>
                    <a:pt x="13" y="17"/>
                    <a:pt x="9" y="17"/>
                  </a:cubicBezTo>
                  <a:close/>
                </a:path>
              </a:pathLst>
            </a:custGeom>
            <a:solidFill>
              <a:srgbClr val="EFB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7" name="Freeform 76">
              <a:extLst>
                <a:ext uri="{FF2B5EF4-FFF2-40B4-BE49-F238E27FC236}">
                  <a16:creationId xmlns:a16="http://schemas.microsoft.com/office/drawing/2014/main" id="{69B77903-45D3-6C74-4481-17E921B9BAA7}"/>
                </a:ext>
              </a:extLst>
            </p:cNvPr>
            <p:cNvSpPr/>
            <p:nvPr/>
          </p:nvSpPr>
          <p:spPr bwMode="auto">
            <a:xfrm>
              <a:off x="2201863" y="1411288"/>
              <a:ext cx="49212" cy="44450"/>
            </a:xfrm>
            <a:custGeom>
              <a:avLst/>
              <a:gdLst>
                <a:gd name="T0" fmla="*/ 17 w 17"/>
                <a:gd name="T1" fmla="*/ 7 h 15"/>
                <a:gd name="T2" fmla="*/ 9 w 17"/>
                <a:gd name="T3" fmla="*/ 15 h 15"/>
                <a:gd name="T4" fmla="*/ 1 w 17"/>
                <a:gd name="T5" fmla="*/ 9 h 15"/>
                <a:gd name="T6" fmla="*/ 10 w 17"/>
                <a:gd name="T7" fmla="*/ 0 h 15"/>
                <a:gd name="T8" fmla="*/ 17 w 17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17" y="7"/>
                  </a:moveTo>
                  <a:cubicBezTo>
                    <a:pt x="16" y="12"/>
                    <a:pt x="14" y="15"/>
                    <a:pt x="9" y="15"/>
                  </a:cubicBezTo>
                  <a:cubicBezTo>
                    <a:pt x="5" y="15"/>
                    <a:pt x="1" y="14"/>
                    <a:pt x="1" y="9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17" y="3"/>
                    <a:pt x="17" y="7"/>
                  </a:cubicBezTo>
                  <a:close/>
                </a:path>
              </a:pathLst>
            </a:custGeom>
            <a:solidFill>
              <a:srgbClr val="EBA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8" name="Freeform 77">
              <a:extLst>
                <a:ext uri="{FF2B5EF4-FFF2-40B4-BE49-F238E27FC236}">
                  <a16:creationId xmlns:a16="http://schemas.microsoft.com/office/drawing/2014/main" id="{5814B457-E542-D546-541D-D37F7C764408}"/>
                </a:ext>
              </a:extLst>
            </p:cNvPr>
            <p:cNvSpPr/>
            <p:nvPr/>
          </p:nvSpPr>
          <p:spPr bwMode="auto">
            <a:xfrm>
              <a:off x="1258888" y="3425826"/>
              <a:ext cx="47625" cy="44450"/>
            </a:xfrm>
            <a:custGeom>
              <a:avLst/>
              <a:gdLst>
                <a:gd name="T0" fmla="*/ 10 w 16"/>
                <a:gd name="T1" fmla="*/ 0 h 15"/>
                <a:gd name="T2" fmla="*/ 16 w 16"/>
                <a:gd name="T3" fmla="*/ 7 h 15"/>
                <a:gd name="T4" fmla="*/ 7 w 16"/>
                <a:gd name="T5" fmla="*/ 15 h 15"/>
                <a:gd name="T6" fmla="*/ 0 w 16"/>
                <a:gd name="T7" fmla="*/ 8 h 15"/>
                <a:gd name="T8" fmla="*/ 10 w 16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10" y="0"/>
                  </a:moveTo>
                  <a:cubicBezTo>
                    <a:pt x="14" y="0"/>
                    <a:pt x="16" y="4"/>
                    <a:pt x="16" y="7"/>
                  </a:cubicBezTo>
                  <a:cubicBezTo>
                    <a:pt x="16" y="12"/>
                    <a:pt x="12" y="15"/>
                    <a:pt x="7" y="15"/>
                  </a:cubicBezTo>
                  <a:cubicBezTo>
                    <a:pt x="3" y="15"/>
                    <a:pt x="0" y="11"/>
                    <a:pt x="0" y="8"/>
                  </a:cubicBezTo>
                  <a:cubicBezTo>
                    <a:pt x="0" y="1"/>
                    <a:pt x="5" y="1"/>
                    <a:pt x="10" y="0"/>
                  </a:cubicBezTo>
                  <a:close/>
                </a:path>
              </a:pathLst>
            </a:custGeom>
            <a:solidFill>
              <a:srgbClr val="F0B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9" name="Freeform 78">
              <a:extLst>
                <a:ext uri="{FF2B5EF4-FFF2-40B4-BE49-F238E27FC236}">
                  <a16:creationId xmlns:a16="http://schemas.microsoft.com/office/drawing/2014/main" id="{37699551-4C97-6C9B-7896-EC06E0DED4CA}"/>
                </a:ext>
              </a:extLst>
            </p:cNvPr>
            <p:cNvSpPr/>
            <p:nvPr/>
          </p:nvSpPr>
          <p:spPr bwMode="auto">
            <a:xfrm>
              <a:off x="2809875" y="1606551"/>
              <a:ext cx="44450" cy="44450"/>
            </a:xfrm>
            <a:custGeom>
              <a:avLst/>
              <a:gdLst>
                <a:gd name="T0" fmla="*/ 8 w 15"/>
                <a:gd name="T1" fmla="*/ 0 h 15"/>
                <a:gd name="T2" fmla="*/ 15 w 15"/>
                <a:gd name="T3" fmla="*/ 7 h 15"/>
                <a:gd name="T4" fmla="*/ 7 w 15"/>
                <a:gd name="T5" fmla="*/ 15 h 15"/>
                <a:gd name="T6" fmla="*/ 0 w 15"/>
                <a:gd name="T7" fmla="*/ 8 h 15"/>
                <a:gd name="T8" fmla="*/ 8 w 1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12" y="1"/>
                    <a:pt x="15" y="3"/>
                    <a:pt x="15" y="7"/>
                  </a:cubicBezTo>
                  <a:cubicBezTo>
                    <a:pt x="14" y="12"/>
                    <a:pt x="12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5" y="2"/>
                    <a:pt x="8" y="0"/>
                  </a:cubicBezTo>
                  <a:close/>
                </a:path>
              </a:pathLst>
            </a:custGeom>
            <a:solidFill>
              <a:srgbClr val="EAA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6" name="Freeform 79">
              <a:extLst>
                <a:ext uri="{FF2B5EF4-FFF2-40B4-BE49-F238E27FC236}">
                  <a16:creationId xmlns:a16="http://schemas.microsoft.com/office/drawing/2014/main" id="{822A23C4-5388-DC4B-C4BD-A4562A715BFB}"/>
                </a:ext>
              </a:extLst>
            </p:cNvPr>
            <p:cNvSpPr/>
            <p:nvPr/>
          </p:nvSpPr>
          <p:spPr bwMode="auto">
            <a:xfrm>
              <a:off x="2274888" y="1538288"/>
              <a:ext cx="44450" cy="41275"/>
            </a:xfrm>
            <a:custGeom>
              <a:avLst/>
              <a:gdLst>
                <a:gd name="T0" fmla="*/ 9 w 15"/>
                <a:gd name="T1" fmla="*/ 1 h 14"/>
                <a:gd name="T2" fmla="*/ 15 w 15"/>
                <a:gd name="T3" fmla="*/ 6 h 14"/>
                <a:gd name="T4" fmla="*/ 8 w 15"/>
                <a:gd name="T5" fmla="*/ 14 h 14"/>
                <a:gd name="T6" fmla="*/ 0 w 15"/>
                <a:gd name="T7" fmla="*/ 7 h 14"/>
                <a:gd name="T8" fmla="*/ 9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9" y="1"/>
                  </a:moveTo>
                  <a:cubicBezTo>
                    <a:pt x="13" y="0"/>
                    <a:pt x="15" y="2"/>
                    <a:pt x="15" y="6"/>
                  </a:cubicBezTo>
                  <a:cubicBezTo>
                    <a:pt x="14" y="10"/>
                    <a:pt x="13" y="14"/>
                    <a:pt x="8" y="14"/>
                  </a:cubicBezTo>
                  <a:cubicBezTo>
                    <a:pt x="4" y="14"/>
                    <a:pt x="0" y="12"/>
                    <a:pt x="0" y="7"/>
                  </a:cubicBezTo>
                  <a:cubicBezTo>
                    <a:pt x="0" y="2"/>
                    <a:pt x="5" y="1"/>
                    <a:pt x="9" y="1"/>
                  </a:cubicBezTo>
                  <a:close/>
                </a:path>
              </a:pathLst>
            </a:custGeom>
            <a:solidFill>
              <a:srgbClr val="EBB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0" name="Freeform 80">
              <a:extLst>
                <a:ext uri="{FF2B5EF4-FFF2-40B4-BE49-F238E27FC236}">
                  <a16:creationId xmlns:a16="http://schemas.microsoft.com/office/drawing/2014/main" id="{07CF54F5-8EA4-0D52-3574-F7E2A1846FEC}"/>
                </a:ext>
              </a:extLst>
            </p:cNvPr>
            <p:cNvSpPr/>
            <p:nvPr/>
          </p:nvSpPr>
          <p:spPr bwMode="auto">
            <a:xfrm>
              <a:off x="2071688" y="3735388"/>
              <a:ext cx="41275" cy="41275"/>
            </a:xfrm>
            <a:custGeom>
              <a:avLst/>
              <a:gdLst>
                <a:gd name="T0" fmla="*/ 5 w 14"/>
                <a:gd name="T1" fmla="*/ 0 h 14"/>
                <a:gd name="T2" fmla="*/ 14 w 14"/>
                <a:gd name="T3" fmla="*/ 6 h 14"/>
                <a:gd name="T4" fmla="*/ 7 w 14"/>
                <a:gd name="T5" fmla="*/ 14 h 14"/>
                <a:gd name="T6" fmla="*/ 0 w 14"/>
                <a:gd name="T7" fmla="*/ 8 h 14"/>
                <a:gd name="T8" fmla="*/ 5 w 1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0"/>
                  </a:moveTo>
                  <a:cubicBezTo>
                    <a:pt x="11" y="0"/>
                    <a:pt x="14" y="2"/>
                    <a:pt x="14" y="6"/>
                  </a:cubicBezTo>
                  <a:cubicBezTo>
                    <a:pt x="14" y="11"/>
                    <a:pt x="11" y="13"/>
                    <a:pt x="7" y="14"/>
                  </a:cubicBezTo>
                  <a:cubicBezTo>
                    <a:pt x="3" y="14"/>
                    <a:pt x="0" y="12"/>
                    <a:pt x="0" y="8"/>
                  </a:cubicBezTo>
                  <a:cubicBezTo>
                    <a:pt x="0" y="3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ECB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1" name="Freeform 81">
              <a:extLst>
                <a:ext uri="{FF2B5EF4-FFF2-40B4-BE49-F238E27FC236}">
                  <a16:creationId xmlns:a16="http://schemas.microsoft.com/office/drawing/2014/main" id="{9BF94DAF-F392-8E21-C5A2-74563EE16340}"/>
                </a:ext>
              </a:extLst>
            </p:cNvPr>
            <p:cNvSpPr/>
            <p:nvPr/>
          </p:nvSpPr>
          <p:spPr bwMode="auto">
            <a:xfrm>
              <a:off x="2863850" y="1776413"/>
              <a:ext cx="46037" cy="50800"/>
            </a:xfrm>
            <a:custGeom>
              <a:avLst/>
              <a:gdLst>
                <a:gd name="T0" fmla="*/ 16 w 16"/>
                <a:gd name="T1" fmla="*/ 6 h 17"/>
                <a:gd name="T2" fmla="*/ 13 w 16"/>
                <a:gd name="T3" fmla="*/ 8 h 17"/>
                <a:gd name="T4" fmla="*/ 11 w 16"/>
                <a:gd name="T5" fmla="*/ 10 h 17"/>
                <a:gd name="T6" fmla="*/ 8 w 16"/>
                <a:gd name="T7" fmla="*/ 16 h 17"/>
                <a:gd name="T8" fmla="*/ 1 w 16"/>
                <a:gd name="T9" fmla="*/ 7 h 17"/>
                <a:gd name="T10" fmla="*/ 11 w 16"/>
                <a:gd name="T11" fmla="*/ 0 h 17"/>
                <a:gd name="T12" fmla="*/ 16 w 16"/>
                <a:gd name="T1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7">
                  <a:moveTo>
                    <a:pt x="16" y="6"/>
                  </a:moveTo>
                  <a:cubicBezTo>
                    <a:pt x="16" y="8"/>
                    <a:pt x="15" y="8"/>
                    <a:pt x="13" y="8"/>
                  </a:cubicBezTo>
                  <a:cubicBezTo>
                    <a:pt x="11" y="7"/>
                    <a:pt x="11" y="8"/>
                    <a:pt x="11" y="10"/>
                  </a:cubicBezTo>
                  <a:cubicBezTo>
                    <a:pt x="12" y="13"/>
                    <a:pt x="13" y="17"/>
                    <a:pt x="8" y="16"/>
                  </a:cubicBezTo>
                  <a:cubicBezTo>
                    <a:pt x="4" y="15"/>
                    <a:pt x="0" y="12"/>
                    <a:pt x="1" y="7"/>
                  </a:cubicBezTo>
                  <a:cubicBezTo>
                    <a:pt x="2" y="3"/>
                    <a:pt x="7" y="1"/>
                    <a:pt x="11" y="0"/>
                  </a:cubicBezTo>
                  <a:cubicBezTo>
                    <a:pt x="14" y="0"/>
                    <a:pt x="15" y="3"/>
                    <a:pt x="16" y="6"/>
                  </a:cubicBezTo>
                  <a:close/>
                </a:path>
              </a:pathLst>
            </a:custGeom>
            <a:solidFill>
              <a:srgbClr val="ECB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3" name="Freeform 82">
              <a:extLst>
                <a:ext uri="{FF2B5EF4-FFF2-40B4-BE49-F238E27FC236}">
                  <a16:creationId xmlns:a16="http://schemas.microsoft.com/office/drawing/2014/main" id="{CCD7F463-118F-9839-5625-696A4E7E6179}"/>
                </a:ext>
              </a:extLst>
            </p:cNvPr>
            <p:cNvSpPr/>
            <p:nvPr/>
          </p:nvSpPr>
          <p:spPr bwMode="auto">
            <a:xfrm>
              <a:off x="3116263" y="3173413"/>
              <a:ext cx="57150" cy="42863"/>
            </a:xfrm>
            <a:custGeom>
              <a:avLst/>
              <a:gdLst>
                <a:gd name="T0" fmla="*/ 0 w 19"/>
                <a:gd name="T1" fmla="*/ 15 h 15"/>
                <a:gd name="T2" fmla="*/ 6 w 19"/>
                <a:gd name="T3" fmla="*/ 10 h 15"/>
                <a:gd name="T4" fmla="*/ 11 w 19"/>
                <a:gd name="T5" fmla="*/ 5 h 15"/>
                <a:gd name="T6" fmla="*/ 14 w 19"/>
                <a:gd name="T7" fmla="*/ 0 h 15"/>
                <a:gd name="T8" fmla="*/ 18 w 19"/>
                <a:gd name="T9" fmla="*/ 5 h 15"/>
                <a:gd name="T10" fmla="*/ 19 w 19"/>
                <a:gd name="T11" fmla="*/ 7 h 15"/>
                <a:gd name="T12" fmla="*/ 8 w 19"/>
                <a:gd name="T13" fmla="*/ 15 h 15"/>
                <a:gd name="T14" fmla="*/ 0 w 19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5">
                  <a:moveTo>
                    <a:pt x="0" y="15"/>
                  </a:moveTo>
                  <a:cubicBezTo>
                    <a:pt x="1" y="12"/>
                    <a:pt x="2" y="10"/>
                    <a:pt x="6" y="10"/>
                  </a:cubicBezTo>
                  <a:cubicBezTo>
                    <a:pt x="9" y="10"/>
                    <a:pt x="11" y="9"/>
                    <a:pt x="11" y="5"/>
                  </a:cubicBezTo>
                  <a:cubicBezTo>
                    <a:pt x="11" y="3"/>
                    <a:pt x="11" y="0"/>
                    <a:pt x="14" y="0"/>
                  </a:cubicBezTo>
                  <a:cubicBezTo>
                    <a:pt x="17" y="0"/>
                    <a:pt x="18" y="2"/>
                    <a:pt x="18" y="5"/>
                  </a:cubicBezTo>
                  <a:cubicBezTo>
                    <a:pt x="18" y="6"/>
                    <a:pt x="19" y="7"/>
                    <a:pt x="19" y="7"/>
                  </a:cubicBezTo>
                  <a:cubicBezTo>
                    <a:pt x="17" y="12"/>
                    <a:pt x="13" y="14"/>
                    <a:pt x="8" y="15"/>
                  </a:cubicBezTo>
                  <a:cubicBezTo>
                    <a:pt x="5" y="15"/>
                    <a:pt x="3" y="15"/>
                    <a:pt x="0" y="15"/>
                  </a:cubicBezTo>
                  <a:close/>
                </a:path>
              </a:pathLst>
            </a:custGeom>
            <a:solidFill>
              <a:srgbClr val="F8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4" name="Freeform 83">
              <a:extLst>
                <a:ext uri="{FF2B5EF4-FFF2-40B4-BE49-F238E27FC236}">
                  <a16:creationId xmlns:a16="http://schemas.microsoft.com/office/drawing/2014/main" id="{B2684579-C729-7D24-4982-36F461166DEA}"/>
                </a:ext>
              </a:extLst>
            </p:cNvPr>
            <p:cNvSpPr/>
            <p:nvPr/>
          </p:nvSpPr>
          <p:spPr bwMode="auto">
            <a:xfrm>
              <a:off x="1530350" y="3559176"/>
              <a:ext cx="38100" cy="41275"/>
            </a:xfrm>
            <a:custGeom>
              <a:avLst/>
              <a:gdLst>
                <a:gd name="T0" fmla="*/ 6 w 13"/>
                <a:gd name="T1" fmla="*/ 0 h 14"/>
                <a:gd name="T2" fmla="*/ 13 w 13"/>
                <a:gd name="T3" fmla="*/ 7 h 14"/>
                <a:gd name="T4" fmla="*/ 5 w 13"/>
                <a:gd name="T5" fmla="*/ 13 h 14"/>
                <a:gd name="T6" fmla="*/ 0 w 13"/>
                <a:gd name="T7" fmla="*/ 8 h 14"/>
                <a:gd name="T8" fmla="*/ 6 w 13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6" y="0"/>
                  </a:moveTo>
                  <a:cubicBezTo>
                    <a:pt x="10" y="1"/>
                    <a:pt x="13" y="3"/>
                    <a:pt x="13" y="7"/>
                  </a:cubicBezTo>
                  <a:cubicBezTo>
                    <a:pt x="13" y="11"/>
                    <a:pt x="10" y="14"/>
                    <a:pt x="5" y="13"/>
                  </a:cubicBez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E7AB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5" name="Freeform 84">
              <a:extLst>
                <a:ext uri="{FF2B5EF4-FFF2-40B4-BE49-F238E27FC236}">
                  <a16:creationId xmlns:a16="http://schemas.microsoft.com/office/drawing/2014/main" id="{A1778A66-D1C2-72D9-DB05-FD72C07B702B}"/>
                </a:ext>
              </a:extLst>
            </p:cNvPr>
            <p:cNvSpPr/>
            <p:nvPr/>
          </p:nvSpPr>
          <p:spPr bwMode="auto">
            <a:xfrm>
              <a:off x="3387725" y="2781301"/>
              <a:ext cx="41275" cy="28575"/>
            </a:xfrm>
            <a:custGeom>
              <a:avLst/>
              <a:gdLst>
                <a:gd name="T0" fmla="*/ 5 w 14"/>
                <a:gd name="T1" fmla="*/ 10 h 10"/>
                <a:gd name="T2" fmla="*/ 0 w 14"/>
                <a:gd name="T3" fmla="*/ 5 h 10"/>
                <a:gd name="T4" fmla="*/ 7 w 14"/>
                <a:gd name="T5" fmla="*/ 1 h 10"/>
                <a:gd name="T6" fmla="*/ 14 w 14"/>
                <a:gd name="T7" fmla="*/ 6 h 10"/>
                <a:gd name="T8" fmla="*/ 5 w 14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5" y="10"/>
                  </a:moveTo>
                  <a:cubicBezTo>
                    <a:pt x="2" y="10"/>
                    <a:pt x="0" y="8"/>
                    <a:pt x="0" y="5"/>
                  </a:cubicBezTo>
                  <a:cubicBezTo>
                    <a:pt x="1" y="2"/>
                    <a:pt x="4" y="1"/>
                    <a:pt x="7" y="1"/>
                  </a:cubicBezTo>
                  <a:cubicBezTo>
                    <a:pt x="11" y="0"/>
                    <a:pt x="14" y="3"/>
                    <a:pt x="14" y="6"/>
                  </a:cubicBezTo>
                  <a:cubicBezTo>
                    <a:pt x="13" y="10"/>
                    <a:pt x="7" y="9"/>
                    <a:pt x="5" y="10"/>
                  </a:cubicBezTo>
                  <a:close/>
                </a:path>
              </a:pathLst>
            </a:custGeom>
            <a:solidFill>
              <a:srgbClr val="EAA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6" name="Freeform 85">
              <a:extLst>
                <a:ext uri="{FF2B5EF4-FFF2-40B4-BE49-F238E27FC236}">
                  <a16:creationId xmlns:a16="http://schemas.microsoft.com/office/drawing/2014/main" id="{751C269F-7740-E714-907D-FB1710C416B0}"/>
                </a:ext>
              </a:extLst>
            </p:cNvPr>
            <p:cNvSpPr/>
            <p:nvPr/>
          </p:nvSpPr>
          <p:spPr bwMode="auto">
            <a:xfrm>
              <a:off x="1430338" y="1630363"/>
              <a:ext cx="31750" cy="28575"/>
            </a:xfrm>
            <a:custGeom>
              <a:avLst/>
              <a:gdLst>
                <a:gd name="T0" fmla="*/ 11 w 11"/>
                <a:gd name="T1" fmla="*/ 5 h 10"/>
                <a:gd name="T2" fmla="*/ 5 w 11"/>
                <a:gd name="T3" fmla="*/ 10 h 10"/>
                <a:gd name="T4" fmla="*/ 1 w 11"/>
                <a:gd name="T5" fmla="*/ 5 h 10"/>
                <a:gd name="T6" fmla="*/ 6 w 11"/>
                <a:gd name="T7" fmla="*/ 0 h 10"/>
                <a:gd name="T8" fmla="*/ 11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8"/>
                    <a:pt x="9" y="10"/>
                    <a:pt x="5" y="10"/>
                  </a:cubicBezTo>
                  <a:cubicBezTo>
                    <a:pt x="2" y="10"/>
                    <a:pt x="0" y="8"/>
                    <a:pt x="1" y="5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0"/>
                    <a:pt x="11" y="1"/>
                    <a:pt x="11" y="5"/>
                  </a:cubicBezTo>
                  <a:close/>
                </a:path>
              </a:pathLst>
            </a:custGeom>
            <a:solidFill>
              <a:srgbClr val="E58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7" name="Freeform 86">
              <a:extLst>
                <a:ext uri="{FF2B5EF4-FFF2-40B4-BE49-F238E27FC236}">
                  <a16:creationId xmlns:a16="http://schemas.microsoft.com/office/drawing/2014/main" id="{8F45C51E-E85A-C3B8-F5F7-181EC0DCE707}"/>
                </a:ext>
              </a:extLst>
            </p:cNvPr>
            <p:cNvSpPr/>
            <p:nvPr/>
          </p:nvSpPr>
          <p:spPr bwMode="auto">
            <a:xfrm>
              <a:off x="852488" y="2609851"/>
              <a:ext cx="50800" cy="53975"/>
            </a:xfrm>
            <a:custGeom>
              <a:avLst/>
              <a:gdLst>
                <a:gd name="T0" fmla="*/ 4 w 17"/>
                <a:gd name="T1" fmla="*/ 0 h 18"/>
                <a:gd name="T2" fmla="*/ 5 w 17"/>
                <a:gd name="T3" fmla="*/ 7 h 18"/>
                <a:gd name="T4" fmla="*/ 14 w 17"/>
                <a:gd name="T5" fmla="*/ 12 h 18"/>
                <a:gd name="T6" fmla="*/ 17 w 17"/>
                <a:gd name="T7" fmla="*/ 12 h 18"/>
                <a:gd name="T8" fmla="*/ 9 w 17"/>
                <a:gd name="T9" fmla="*/ 17 h 18"/>
                <a:gd name="T10" fmla="*/ 3 w 17"/>
                <a:gd name="T11" fmla="*/ 16 h 18"/>
                <a:gd name="T12" fmla="*/ 2 w 17"/>
                <a:gd name="T13" fmla="*/ 10 h 18"/>
                <a:gd name="T14" fmla="*/ 4 w 17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8">
                  <a:moveTo>
                    <a:pt x="4" y="0"/>
                  </a:moveTo>
                  <a:cubicBezTo>
                    <a:pt x="6" y="2"/>
                    <a:pt x="5" y="5"/>
                    <a:pt x="5" y="7"/>
                  </a:cubicBezTo>
                  <a:cubicBezTo>
                    <a:pt x="6" y="15"/>
                    <a:pt x="8" y="16"/>
                    <a:pt x="14" y="12"/>
                  </a:cubicBezTo>
                  <a:cubicBezTo>
                    <a:pt x="15" y="11"/>
                    <a:pt x="16" y="10"/>
                    <a:pt x="17" y="12"/>
                  </a:cubicBezTo>
                  <a:cubicBezTo>
                    <a:pt x="14" y="14"/>
                    <a:pt x="12" y="17"/>
                    <a:pt x="9" y="17"/>
                  </a:cubicBezTo>
                  <a:cubicBezTo>
                    <a:pt x="6" y="18"/>
                    <a:pt x="4" y="17"/>
                    <a:pt x="3" y="16"/>
                  </a:cubicBezTo>
                  <a:cubicBezTo>
                    <a:pt x="1" y="14"/>
                    <a:pt x="0" y="12"/>
                    <a:pt x="2" y="10"/>
                  </a:cubicBezTo>
                  <a:cubicBezTo>
                    <a:pt x="5" y="7"/>
                    <a:pt x="4" y="3"/>
                    <a:pt x="4" y="0"/>
                  </a:cubicBezTo>
                  <a:close/>
                </a:path>
              </a:pathLst>
            </a:custGeom>
            <a:solidFill>
              <a:srgbClr val="F9D4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" name="Freeform 87">
              <a:extLst>
                <a:ext uri="{FF2B5EF4-FFF2-40B4-BE49-F238E27FC236}">
                  <a16:creationId xmlns:a16="http://schemas.microsoft.com/office/drawing/2014/main" id="{32BDD744-867F-B0E3-C3DB-0CC71F642C26}"/>
                </a:ext>
              </a:extLst>
            </p:cNvPr>
            <p:cNvSpPr/>
            <p:nvPr/>
          </p:nvSpPr>
          <p:spPr bwMode="auto">
            <a:xfrm>
              <a:off x="2781300" y="3552826"/>
              <a:ext cx="26987" cy="28575"/>
            </a:xfrm>
            <a:custGeom>
              <a:avLst/>
              <a:gdLst>
                <a:gd name="T0" fmla="*/ 4 w 9"/>
                <a:gd name="T1" fmla="*/ 10 h 10"/>
                <a:gd name="T2" fmla="*/ 0 w 9"/>
                <a:gd name="T3" fmla="*/ 6 h 10"/>
                <a:gd name="T4" fmla="*/ 5 w 9"/>
                <a:gd name="T5" fmla="*/ 0 h 10"/>
                <a:gd name="T6" fmla="*/ 9 w 9"/>
                <a:gd name="T7" fmla="*/ 5 h 10"/>
                <a:gd name="T8" fmla="*/ 4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1" y="10"/>
                    <a:pt x="0" y="8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9" y="8"/>
                    <a:pt x="7" y="10"/>
                    <a:pt x="4" y="10"/>
                  </a:cubicBezTo>
                  <a:close/>
                </a:path>
              </a:pathLst>
            </a:custGeom>
            <a:solidFill>
              <a:srgbClr val="E08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" name="Freeform 88">
              <a:extLst>
                <a:ext uri="{FF2B5EF4-FFF2-40B4-BE49-F238E27FC236}">
                  <a16:creationId xmlns:a16="http://schemas.microsoft.com/office/drawing/2014/main" id="{9C7E5241-B1B1-D917-AAEF-BB9C33DB8CBB}"/>
                </a:ext>
              </a:extLst>
            </p:cNvPr>
            <p:cNvSpPr/>
            <p:nvPr/>
          </p:nvSpPr>
          <p:spPr bwMode="auto">
            <a:xfrm>
              <a:off x="2901950" y="3497263"/>
              <a:ext cx="47625" cy="4763"/>
            </a:xfrm>
            <a:custGeom>
              <a:avLst/>
              <a:gdLst>
                <a:gd name="T0" fmla="*/ 0 w 16"/>
                <a:gd name="T1" fmla="*/ 0 h 2"/>
                <a:gd name="T2" fmla="*/ 16 w 16"/>
                <a:gd name="T3" fmla="*/ 0 h 2"/>
                <a:gd name="T4" fmla="*/ 0 w 1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cubicBezTo>
                    <a:pt x="5" y="0"/>
                    <a:pt x="11" y="0"/>
                    <a:pt x="16" y="0"/>
                  </a:cubicBezTo>
                  <a:cubicBezTo>
                    <a:pt x="11" y="2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8C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" name="Freeform 89">
              <a:extLst>
                <a:ext uri="{FF2B5EF4-FFF2-40B4-BE49-F238E27FC236}">
                  <a16:creationId xmlns:a16="http://schemas.microsoft.com/office/drawing/2014/main" id="{6A4B8BA0-3570-0E2B-8503-0BC378C65890}"/>
                </a:ext>
              </a:extLst>
            </p:cNvPr>
            <p:cNvSpPr/>
            <p:nvPr/>
          </p:nvSpPr>
          <p:spPr bwMode="auto">
            <a:xfrm>
              <a:off x="1317625" y="1847851"/>
              <a:ext cx="1374775" cy="720725"/>
            </a:xfrm>
            <a:custGeom>
              <a:avLst/>
              <a:gdLst>
                <a:gd name="T0" fmla="*/ 37 w 467"/>
                <a:gd name="T1" fmla="*/ 205 h 245"/>
                <a:gd name="T2" fmla="*/ 38 w 467"/>
                <a:gd name="T3" fmla="*/ 238 h 245"/>
                <a:gd name="T4" fmla="*/ 27 w 467"/>
                <a:gd name="T5" fmla="*/ 229 h 245"/>
                <a:gd name="T6" fmla="*/ 18 w 467"/>
                <a:gd name="T7" fmla="*/ 221 h 245"/>
                <a:gd name="T8" fmla="*/ 11 w 467"/>
                <a:gd name="T9" fmla="*/ 192 h 245"/>
                <a:gd name="T10" fmla="*/ 14 w 467"/>
                <a:gd name="T11" fmla="*/ 170 h 245"/>
                <a:gd name="T12" fmla="*/ 39 w 467"/>
                <a:gd name="T13" fmla="*/ 162 h 245"/>
                <a:gd name="T14" fmla="*/ 52 w 467"/>
                <a:gd name="T15" fmla="*/ 164 h 245"/>
                <a:gd name="T16" fmla="*/ 47 w 467"/>
                <a:gd name="T17" fmla="*/ 142 h 245"/>
                <a:gd name="T18" fmla="*/ 59 w 467"/>
                <a:gd name="T19" fmla="*/ 102 h 245"/>
                <a:gd name="T20" fmla="*/ 87 w 467"/>
                <a:gd name="T21" fmla="*/ 92 h 245"/>
                <a:gd name="T22" fmla="*/ 125 w 467"/>
                <a:gd name="T23" fmla="*/ 92 h 245"/>
                <a:gd name="T24" fmla="*/ 139 w 467"/>
                <a:gd name="T25" fmla="*/ 81 h 245"/>
                <a:gd name="T26" fmla="*/ 164 w 467"/>
                <a:gd name="T27" fmla="*/ 66 h 245"/>
                <a:gd name="T28" fmla="*/ 174 w 467"/>
                <a:gd name="T29" fmla="*/ 43 h 245"/>
                <a:gd name="T30" fmla="*/ 188 w 467"/>
                <a:gd name="T31" fmla="*/ 19 h 245"/>
                <a:gd name="T32" fmla="*/ 231 w 467"/>
                <a:gd name="T33" fmla="*/ 20 h 245"/>
                <a:gd name="T34" fmla="*/ 292 w 467"/>
                <a:gd name="T35" fmla="*/ 45 h 245"/>
                <a:gd name="T36" fmla="*/ 304 w 467"/>
                <a:gd name="T37" fmla="*/ 19 h 245"/>
                <a:gd name="T38" fmla="*/ 316 w 467"/>
                <a:gd name="T39" fmla="*/ 9 h 245"/>
                <a:gd name="T40" fmla="*/ 348 w 467"/>
                <a:gd name="T41" fmla="*/ 1 h 245"/>
                <a:gd name="T42" fmla="*/ 408 w 467"/>
                <a:gd name="T43" fmla="*/ 12 h 245"/>
                <a:gd name="T44" fmla="*/ 429 w 467"/>
                <a:gd name="T45" fmla="*/ 34 h 245"/>
                <a:gd name="T46" fmla="*/ 460 w 467"/>
                <a:gd name="T47" fmla="*/ 52 h 245"/>
                <a:gd name="T48" fmla="*/ 390 w 467"/>
                <a:gd name="T49" fmla="*/ 59 h 245"/>
                <a:gd name="T50" fmla="*/ 365 w 467"/>
                <a:gd name="T51" fmla="*/ 68 h 245"/>
                <a:gd name="T52" fmla="*/ 404 w 467"/>
                <a:gd name="T53" fmla="*/ 75 h 245"/>
                <a:gd name="T54" fmla="*/ 413 w 467"/>
                <a:gd name="T55" fmla="*/ 53 h 245"/>
                <a:gd name="T56" fmla="*/ 430 w 467"/>
                <a:gd name="T57" fmla="*/ 101 h 245"/>
                <a:gd name="T58" fmla="*/ 385 w 467"/>
                <a:gd name="T59" fmla="*/ 123 h 245"/>
                <a:gd name="T60" fmla="*/ 338 w 467"/>
                <a:gd name="T61" fmla="*/ 104 h 245"/>
                <a:gd name="T62" fmla="*/ 325 w 467"/>
                <a:gd name="T63" fmla="*/ 87 h 245"/>
                <a:gd name="T64" fmla="*/ 293 w 467"/>
                <a:gd name="T65" fmla="*/ 91 h 245"/>
                <a:gd name="T66" fmla="*/ 244 w 467"/>
                <a:gd name="T67" fmla="*/ 110 h 245"/>
                <a:gd name="T68" fmla="*/ 208 w 467"/>
                <a:gd name="T69" fmla="*/ 142 h 245"/>
                <a:gd name="T70" fmla="*/ 191 w 467"/>
                <a:gd name="T71" fmla="*/ 120 h 245"/>
                <a:gd name="T72" fmla="*/ 184 w 467"/>
                <a:gd name="T73" fmla="*/ 105 h 245"/>
                <a:gd name="T74" fmla="*/ 176 w 467"/>
                <a:gd name="T75" fmla="*/ 106 h 245"/>
                <a:gd name="T76" fmla="*/ 184 w 467"/>
                <a:gd name="T77" fmla="*/ 87 h 245"/>
                <a:gd name="T78" fmla="*/ 185 w 467"/>
                <a:gd name="T79" fmla="*/ 68 h 245"/>
                <a:gd name="T80" fmla="*/ 175 w 467"/>
                <a:gd name="T81" fmla="*/ 110 h 245"/>
                <a:gd name="T82" fmla="*/ 191 w 467"/>
                <a:gd name="T83" fmla="*/ 136 h 245"/>
                <a:gd name="T84" fmla="*/ 148 w 467"/>
                <a:gd name="T85" fmla="*/ 129 h 245"/>
                <a:gd name="T86" fmla="*/ 88 w 467"/>
                <a:gd name="T87" fmla="*/ 17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7" h="245">
                  <a:moveTo>
                    <a:pt x="69" y="192"/>
                  </a:moveTo>
                  <a:cubicBezTo>
                    <a:pt x="63" y="197"/>
                    <a:pt x="58" y="205"/>
                    <a:pt x="48" y="201"/>
                  </a:cubicBezTo>
                  <a:cubicBezTo>
                    <a:pt x="45" y="199"/>
                    <a:pt x="39" y="201"/>
                    <a:pt x="37" y="205"/>
                  </a:cubicBezTo>
                  <a:cubicBezTo>
                    <a:pt x="35" y="207"/>
                    <a:pt x="38" y="210"/>
                    <a:pt x="40" y="213"/>
                  </a:cubicBezTo>
                  <a:cubicBezTo>
                    <a:pt x="43" y="217"/>
                    <a:pt x="43" y="222"/>
                    <a:pt x="40" y="227"/>
                  </a:cubicBezTo>
                  <a:cubicBezTo>
                    <a:pt x="37" y="230"/>
                    <a:pt x="36" y="234"/>
                    <a:pt x="38" y="238"/>
                  </a:cubicBezTo>
                  <a:cubicBezTo>
                    <a:pt x="39" y="240"/>
                    <a:pt x="38" y="242"/>
                    <a:pt x="36" y="243"/>
                  </a:cubicBezTo>
                  <a:cubicBezTo>
                    <a:pt x="34" y="244"/>
                    <a:pt x="30" y="245"/>
                    <a:pt x="29" y="242"/>
                  </a:cubicBezTo>
                  <a:cubicBezTo>
                    <a:pt x="26" y="238"/>
                    <a:pt x="23" y="234"/>
                    <a:pt x="27" y="229"/>
                  </a:cubicBezTo>
                  <a:cubicBezTo>
                    <a:pt x="28" y="228"/>
                    <a:pt x="29" y="227"/>
                    <a:pt x="29" y="226"/>
                  </a:cubicBezTo>
                  <a:cubicBezTo>
                    <a:pt x="28" y="225"/>
                    <a:pt x="26" y="225"/>
                    <a:pt x="25" y="225"/>
                  </a:cubicBezTo>
                  <a:cubicBezTo>
                    <a:pt x="21" y="226"/>
                    <a:pt x="19" y="225"/>
                    <a:pt x="18" y="221"/>
                  </a:cubicBezTo>
                  <a:cubicBezTo>
                    <a:pt x="16" y="215"/>
                    <a:pt x="11" y="211"/>
                    <a:pt x="8" y="207"/>
                  </a:cubicBezTo>
                  <a:cubicBezTo>
                    <a:pt x="3" y="201"/>
                    <a:pt x="4" y="198"/>
                    <a:pt x="9" y="194"/>
                  </a:cubicBezTo>
                  <a:cubicBezTo>
                    <a:pt x="9" y="194"/>
                    <a:pt x="10" y="193"/>
                    <a:pt x="11" y="192"/>
                  </a:cubicBezTo>
                  <a:cubicBezTo>
                    <a:pt x="1" y="190"/>
                    <a:pt x="0" y="186"/>
                    <a:pt x="5" y="179"/>
                  </a:cubicBezTo>
                  <a:cubicBezTo>
                    <a:pt x="6" y="177"/>
                    <a:pt x="6" y="176"/>
                    <a:pt x="6" y="175"/>
                  </a:cubicBezTo>
                  <a:cubicBezTo>
                    <a:pt x="5" y="168"/>
                    <a:pt x="7" y="166"/>
                    <a:pt x="14" y="170"/>
                  </a:cubicBezTo>
                  <a:cubicBezTo>
                    <a:pt x="14" y="167"/>
                    <a:pt x="13" y="165"/>
                    <a:pt x="13" y="162"/>
                  </a:cubicBezTo>
                  <a:cubicBezTo>
                    <a:pt x="19" y="159"/>
                    <a:pt x="24" y="164"/>
                    <a:pt x="30" y="162"/>
                  </a:cubicBezTo>
                  <a:cubicBezTo>
                    <a:pt x="33" y="162"/>
                    <a:pt x="36" y="163"/>
                    <a:pt x="39" y="162"/>
                  </a:cubicBezTo>
                  <a:cubicBezTo>
                    <a:pt x="42" y="162"/>
                    <a:pt x="45" y="161"/>
                    <a:pt x="45" y="165"/>
                  </a:cubicBezTo>
                  <a:cubicBezTo>
                    <a:pt x="45" y="167"/>
                    <a:pt x="47" y="169"/>
                    <a:pt x="49" y="168"/>
                  </a:cubicBezTo>
                  <a:cubicBezTo>
                    <a:pt x="51" y="167"/>
                    <a:pt x="52" y="166"/>
                    <a:pt x="52" y="164"/>
                  </a:cubicBezTo>
                  <a:cubicBezTo>
                    <a:pt x="52" y="162"/>
                    <a:pt x="52" y="160"/>
                    <a:pt x="49" y="159"/>
                  </a:cubicBezTo>
                  <a:cubicBezTo>
                    <a:pt x="43" y="158"/>
                    <a:pt x="42" y="155"/>
                    <a:pt x="46" y="150"/>
                  </a:cubicBezTo>
                  <a:cubicBezTo>
                    <a:pt x="49" y="148"/>
                    <a:pt x="49" y="144"/>
                    <a:pt x="47" y="142"/>
                  </a:cubicBezTo>
                  <a:cubicBezTo>
                    <a:pt x="42" y="132"/>
                    <a:pt x="47" y="124"/>
                    <a:pt x="50" y="115"/>
                  </a:cubicBezTo>
                  <a:cubicBezTo>
                    <a:pt x="51" y="113"/>
                    <a:pt x="52" y="111"/>
                    <a:pt x="52" y="109"/>
                  </a:cubicBezTo>
                  <a:cubicBezTo>
                    <a:pt x="52" y="104"/>
                    <a:pt x="54" y="102"/>
                    <a:pt x="59" y="102"/>
                  </a:cubicBezTo>
                  <a:cubicBezTo>
                    <a:pt x="61" y="102"/>
                    <a:pt x="63" y="102"/>
                    <a:pt x="65" y="100"/>
                  </a:cubicBezTo>
                  <a:cubicBezTo>
                    <a:pt x="70" y="96"/>
                    <a:pt x="75" y="92"/>
                    <a:pt x="82" y="94"/>
                  </a:cubicBezTo>
                  <a:cubicBezTo>
                    <a:pt x="84" y="95"/>
                    <a:pt x="86" y="94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97" y="91"/>
                    <a:pt x="108" y="93"/>
                    <a:pt x="118" y="89"/>
                  </a:cubicBezTo>
                  <a:cubicBezTo>
                    <a:pt x="120" y="88"/>
                    <a:pt x="123" y="89"/>
                    <a:pt x="125" y="92"/>
                  </a:cubicBezTo>
                  <a:cubicBezTo>
                    <a:pt x="129" y="99"/>
                    <a:pt x="138" y="99"/>
                    <a:pt x="143" y="93"/>
                  </a:cubicBezTo>
                  <a:cubicBezTo>
                    <a:pt x="145" y="91"/>
                    <a:pt x="147" y="88"/>
                    <a:pt x="142" y="86"/>
                  </a:cubicBezTo>
                  <a:cubicBezTo>
                    <a:pt x="140" y="86"/>
                    <a:pt x="137" y="84"/>
                    <a:pt x="139" y="81"/>
                  </a:cubicBezTo>
                  <a:cubicBezTo>
                    <a:pt x="140" y="78"/>
                    <a:pt x="142" y="79"/>
                    <a:pt x="144" y="80"/>
                  </a:cubicBezTo>
                  <a:cubicBezTo>
                    <a:pt x="149" y="82"/>
                    <a:pt x="151" y="78"/>
                    <a:pt x="152" y="74"/>
                  </a:cubicBezTo>
                  <a:cubicBezTo>
                    <a:pt x="153" y="67"/>
                    <a:pt x="157" y="65"/>
                    <a:pt x="164" y="66"/>
                  </a:cubicBezTo>
                  <a:cubicBezTo>
                    <a:pt x="168" y="67"/>
                    <a:pt x="172" y="65"/>
                    <a:pt x="171" y="59"/>
                  </a:cubicBezTo>
                  <a:cubicBezTo>
                    <a:pt x="171" y="57"/>
                    <a:pt x="173" y="55"/>
                    <a:pt x="174" y="53"/>
                  </a:cubicBezTo>
                  <a:cubicBezTo>
                    <a:pt x="176" y="49"/>
                    <a:pt x="177" y="46"/>
                    <a:pt x="174" y="43"/>
                  </a:cubicBezTo>
                  <a:cubicBezTo>
                    <a:pt x="168" y="38"/>
                    <a:pt x="172" y="34"/>
                    <a:pt x="176" y="31"/>
                  </a:cubicBezTo>
                  <a:cubicBezTo>
                    <a:pt x="180" y="27"/>
                    <a:pt x="184" y="24"/>
                    <a:pt x="188" y="19"/>
                  </a:cubicBezTo>
                  <a:cubicBezTo>
                    <a:pt x="188" y="19"/>
                    <a:pt x="188" y="19"/>
                    <a:pt x="188" y="19"/>
                  </a:cubicBezTo>
                  <a:cubicBezTo>
                    <a:pt x="194" y="18"/>
                    <a:pt x="199" y="16"/>
                    <a:pt x="206" y="16"/>
                  </a:cubicBezTo>
                  <a:cubicBezTo>
                    <a:pt x="210" y="18"/>
                    <a:pt x="214" y="19"/>
                    <a:pt x="218" y="17"/>
                  </a:cubicBezTo>
                  <a:cubicBezTo>
                    <a:pt x="223" y="15"/>
                    <a:pt x="227" y="16"/>
                    <a:pt x="231" y="20"/>
                  </a:cubicBezTo>
                  <a:cubicBezTo>
                    <a:pt x="237" y="26"/>
                    <a:pt x="242" y="31"/>
                    <a:pt x="252" y="34"/>
                  </a:cubicBezTo>
                  <a:cubicBezTo>
                    <a:pt x="261" y="36"/>
                    <a:pt x="270" y="38"/>
                    <a:pt x="279" y="39"/>
                  </a:cubicBezTo>
                  <a:cubicBezTo>
                    <a:pt x="284" y="40"/>
                    <a:pt x="289" y="40"/>
                    <a:pt x="292" y="45"/>
                  </a:cubicBezTo>
                  <a:cubicBezTo>
                    <a:pt x="296" y="49"/>
                    <a:pt x="299" y="45"/>
                    <a:pt x="300" y="42"/>
                  </a:cubicBezTo>
                  <a:cubicBezTo>
                    <a:pt x="301" y="38"/>
                    <a:pt x="303" y="35"/>
                    <a:pt x="305" y="32"/>
                  </a:cubicBezTo>
                  <a:cubicBezTo>
                    <a:pt x="307" y="28"/>
                    <a:pt x="306" y="23"/>
                    <a:pt x="304" y="19"/>
                  </a:cubicBezTo>
                  <a:cubicBezTo>
                    <a:pt x="302" y="16"/>
                    <a:pt x="302" y="14"/>
                    <a:pt x="304" y="11"/>
                  </a:cubicBezTo>
                  <a:cubicBezTo>
                    <a:pt x="306" y="8"/>
                    <a:pt x="309" y="8"/>
                    <a:pt x="311" y="10"/>
                  </a:cubicBezTo>
                  <a:cubicBezTo>
                    <a:pt x="313" y="10"/>
                    <a:pt x="315" y="10"/>
                    <a:pt x="316" y="9"/>
                  </a:cubicBezTo>
                  <a:cubicBezTo>
                    <a:pt x="319" y="2"/>
                    <a:pt x="324" y="3"/>
                    <a:pt x="329" y="3"/>
                  </a:cubicBezTo>
                  <a:cubicBezTo>
                    <a:pt x="334" y="2"/>
                    <a:pt x="340" y="4"/>
                    <a:pt x="345" y="1"/>
                  </a:cubicBezTo>
                  <a:cubicBezTo>
                    <a:pt x="346" y="0"/>
                    <a:pt x="347" y="1"/>
                    <a:pt x="348" y="1"/>
                  </a:cubicBezTo>
                  <a:cubicBezTo>
                    <a:pt x="360" y="11"/>
                    <a:pt x="373" y="12"/>
                    <a:pt x="387" y="6"/>
                  </a:cubicBezTo>
                  <a:cubicBezTo>
                    <a:pt x="389" y="5"/>
                    <a:pt x="392" y="5"/>
                    <a:pt x="393" y="7"/>
                  </a:cubicBezTo>
                  <a:cubicBezTo>
                    <a:pt x="398" y="11"/>
                    <a:pt x="402" y="12"/>
                    <a:pt x="408" y="12"/>
                  </a:cubicBezTo>
                  <a:cubicBezTo>
                    <a:pt x="413" y="11"/>
                    <a:pt x="419" y="11"/>
                    <a:pt x="416" y="19"/>
                  </a:cubicBezTo>
                  <a:cubicBezTo>
                    <a:pt x="416" y="22"/>
                    <a:pt x="420" y="27"/>
                    <a:pt x="422" y="26"/>
                  </a:cubicBezTo>
                  <a:cubicBezTo>
                    <a:pt x="430" y="25"/>
                    <a:pt x="427" y="31"/>
                    <a:pt x="429" y="34"/>
                  </a:cubicBezTo>
                  <a:cubicBezTo>
                    <a:pt x="436" y="33"/>
                    <a:pt x="444" y="31"/>
                    <a:pt x="452" y="32"/>
                  </a:cubicBezTo>
                  <a:cubicBezTo>
                    <a:pt x="459" y="32"/>
                    <a:pt x="465" y="38"/>
                    <a:pt x="466" y="45"/>
                  </a:cubicBezTo>
                  <a:cubicBezTo>
                    <a:pt x="467" y="50"/>
                    <a:pt x="465" y="53"/>
                    <a:pt x="460" y="52"/>
                  </a:cubicBezTo>
                  <a:cubicBezTo>
                    <a:pt x="453" y="51"/>
                    <a:pt x="448" y="53"/>
                    <a:pt x="443" y="57"/>
                  </a:cubicBezTo>
                  <a:cubicBezTo>
                    <a:pt x="436" y="62"/>
                    <a:pt x="430" y="61"/>
                    <a:pt x="424" y="57"/>
                  </a:cubicBezTo>
                  <a:cubicBezTo>
                    <a:pt x="412" y="48"/>
                    <a:pt x="401" y="54"/>
                    <a:pt x="390" y="59"/>
                  </a:cubicBezTo>
                  <a:cubicBezTo>
                    <a:pt x="387" y="60"/>
                    <a:pt x="387" y="63"/>
                    <a:pt x="386" y="65"/>
                  </a:cubicBezTo>
                  <a:cubicBezTo>
                    <a:pt x="384" y="72"/>
                    <a:pt x="380" y="73"/>
                    <a:pt x="375" y="69"/>
                  </a:cubicBezTo>
                  <a:cubicBezTo>
                    <a:pt x="372" y="67"/>
                    <a:pt x="369" y="66"/>
                    <a:pt x="365" y="68"/>
                  </a:cubicBezTo>
                  <a:cubicBezTo>
                    <a:pt x="369" y="74"/>
                    <a:pt x="375" y="78"/>
                    <a:pt x="380" y="83"/>
                  </a:cubicBezTo>
                  <a:cubicBezTo>
                    <a:pt x="384" y="86"/>
                    <a:pt x="389" y="84"/>
                    <a:pt x="392" y="81"/>
                  </a:cubicBezTo>
                  <a:cubicBezTo>
                    <a:pt x="396" y="77"/>
                    <a:pt x="399" y="74"/>
                    <a:pt x="404" y="75"/>
                  </a:cubicBezTo>
                  <a:cubicBezTo>
                    <a:pt x="407" y="75"/>
                    <a:pt x="407" y="73"/>
                    <a:pt x="407" y="71"/>
                  </a:cubicBezTo>
                  <a:cubicBezTo>
                    <a:pt x="407" y="67"/>
                    <a:pt x="406" y="64"/>
                    <a:pt x="406" y="60"/>
                  </a:cubicBezTo>
                  <a:cubicBezTo>
                    <a:pt x="406" y="55"/>
                    <a:pt x="409" y="51"/>
                    <a:pt x="413" y="53"/>
                  </a:cubicBezTo>
                  <a:cubicBezTo>
                    <a:pt x="427" y="59"/>
                    <a:pt x="443" y="63"/>
                    <a:pt x="452" y="78"/>
                  </a:cubicBezTo>
                  <a:cubicBezTo>
                    <a:pt x="448" y="85"/>
                    <a:pt x="442" y="91"/>
                    <a:pt x="437" y="97"/>
                  </a:cubicBezTo>
                  <a:cubicBezTo>
                    <a:pt x="436" y="100"/>
                    <a:pt x="432" y="102"/>
                    <a:pt x="430" y="101"/>
                  </a:cubicBezTo>
                  <a:cubicBezTo>
                    <a:pt x="422" y="101"/>
                    <a:pt x="419" y="106"/>
                    <a:pt x="415" y="111"/>
                  </a:cubicBezTo>
                  <a:cubicBezTo>
                    <a:pt x="410" y="120"/>
                    <a:pt x="402" y="124"/>
                    <a:pt x="392" y="123"/>
                  </a:cubicBezTo>
                  <a:cubicBezTo>
                    <a:pt x="389" y="122"/>
                    <a:pt x="387" y="123"/>
                    <a:pt x="385" y="123"/>
                  </a:cubicBezTo>
                  <a:cubicBezTo>
                    <a:pt x="374" y="123"/>
                    <a:pt x="367" y="119"/>
                    <a:pt x="363" y="108"/>
                  </a:cubicBezTo>
                  <a:cubicBezTo>
                    <a:pt x="362" y="107"/>
                    <a:pt x="361" y="106"/>
                    <a:pt x="359" y="105"/>
                  </a:cubicBezTo>
                  <a:cubicBezTo>
                    <a:pt x="352" y="104"/>
                    <a:pt x="345" y="106"/>
                    <a:pt x="338" y="104"/>
                  </a:cubicBezTo>
                  <a:cubicBezTo>
                    <a:pt x="335" y="104"/>
                    <a:pt x="332" y="103"/>
                    <a:pt x="330" y="102"/>
                  </a:cubicBezTo>
                  <a:cubicBezTo>
                    <a:pt x="328" y="99"/>
                    <a:pt x="327" y="96"/>
                    <a:pt x="326" y="94"/>
                  </a:cubicBezTo>
                  <a:cubicBezTo>
                    <a:pt x="326" y="91"/>
                    <a:pt x="326" y="89"/>
                    <a:pt x="325" y="87"/>
                  </a:cubicBezTo>
                  <a:cubicBezTo>
                    <a:pt x="323" y="89"/>
                    <a:pt x="323" y="93"/>
                    <a:pt x="318" y="93"/>
                  </a:cubicBezTo>
                  <a:cubicBezTo>
                    <a:pt x="314" y="92"/>
                    <a:pt x="309" y="89"/>
                    <a:pt x="304" y="92"/>
                  </a:cubicBezTo>
                  <a:cubicBezTo>
                    <a:pt x="300" y="94"/>
                    <a:pt x="297" y="93"/>
                    <a:pt x="293" y="91"/>
                  </a:cubicBezTo>
                  <a:cubicBezTo>
                    <a:pt x="284" y="86"/>
                    <a:pt x="271" y="89"/>
                    <a:pt x="266" y="97"/>
                  </a:cubicBezTo>
                  <a:cubicBezTo>
                    <a:pt x="262" y="102"/>
                    <a:pt x="258" y="106"/>
                    <a:pt x="252" y="105"/>
                  </a:cubicBezTo>
                  <a:cubicBezTo>
                    <a:pt x="248" y="105"/>
                    <a:pt x="246" y="108"/>
                    <a:pt x="244" y="110"/>
                  </a:cubicBezTo>
                  <a:cubicBezTo>
                    <a:pt x="241" y="114"/>
                    <a:pt x="239" y="118"/>
                    <a:pt x="236" y="122"/>
                  </a:cubicBezTo>
                  <a:cubicBezTo>
                    <a:pt x="230" y="131"/>
                    <a:pt x="225" y="131"/>
                    <a:pt x="215" y="125"/>
                  </a:cubicBezTo>
                  <a:cubicBezTo>
                    <a:pt x="216" y="132"/>
                    <a:pt x="218" y="140"/>
                    <a:pt x="208" y="142"/>
                  </a:cubicBezTo>
                  <a:cubicBezTo>
                    <a:pt x="204" y="143"/>
                    <a:pt x="200" y="145"/>
                    <a:pt x="196" y="140"/>
                  </a:cubicBezTo>
                  <a:cubicBezTo>
                    <a:pt x="196" y="139"/>
                    <a:pt x="197" y="138"/>
                    <a:pt x="197" y="137"/>
                  </a:cubicBezTo>
                  <a:cubicBezTo>
                    <a:pt x="192" y="132"/>
                    <a:pt x="190" y="127"/>
                    <a:pt x="191" y="120"/>
                  </a:cubicBezTo>
                  <a:cubicBezTo>
                    <a:pt x="191" y="118"/>
                    <a:pt x="189" y="117"/>
                    <a:pt x="186" y="117"/>
                  </a:cubicBezTo>
                  <a:cubicBezTo>
                    <a:pt x="183" y="117"/>
                    <a:pt x="179" y="117"/>
                    <a:pt x="179" y="113"/>
                  </a:cubicBezTo>
                  <a:cubicBezTo>
                    <a:pt x="178" y="109"/>
                    <a:pt x="181" y="106"/>
                    <a:pt x="184" y="105"/>
                  </a:cubicBezTo>
                  <a:cubicBezTo>
                    <a:pt x="185" y="104"/>
                    <a:pt x="186" y="104"/>
                    <a:pt x="186" y="103"/>
                  </a:cubicBezTo>
                  <a:cubicBezTo>
                    <a:pt x="186" y="102"/>
                    <a:pt x="186" y="102"/>
                    <a:pt x="185" y="102"/>
                  </a:cubicBezTo>
                  <a:cubicBezTo>
                    <a:pt x="182" y="104"/>
                    <a:pt x="181" y="109"/>
                    <a:pt x="176" y="106"/>
                  </a:cubicBezTo>
                  <a:cubicBezTo>
                    <a:pt x="174" y="105"/>
                    <a:pt x="169" y="95"/>
                    <a:pt x="170" y="92"/>
                  </a:cubicBezTo>
                  <a:cubicBezTo>
                    <a:pt x="171" y="88"/>
                    <a:pt x="174" y="88"/>
                    <a:pt x="177" y="89"/>
                  </a:cubicBezTo>
                  <a:cubicBezTo>
                    <a:pt x="180" y="92"/>
                    <a:pt x="182" y="91"/>
                    <a:pt x="184" y="87"/>
                  </a:cubicBezTo>
                  <a:cubicBezTo>
                    <a:pt x="186" y="82"/>
                    <a:pt x="189" y="79"/>
                    <a:pt x="195" y="78"/>
                  </a:cubicBezTo>
                  <a:cubicBezTo>
                    <a:pt x="199" y="77"/>
                    <a:pt x="200" y="74"/>
                    <a:pt x="197" y="71"/>
                  </a:cubicBezTo>
                  <a:cubicBezTo>
                    <a:pt x="194" y="68"/>
                    <a:pt x="190" y="66"/>
                    <a:pt x="185" y="68"/>
                  </a:cubicBezTo>
                  <a:cubicBezTo>
                    <a:pt x="172" y="73"/>
                    <a:pt x="169" y="85"/>
                    <a:pt x="163" y="95"/>
                  </a:cubicBezTo>
                  <a:cubicBezTo>
                    <a:pt x="160" y="101"/>
                    <a:pt x="163" y="104"/>
                    <a:pt x="170" y="105"/>
                  </a:cubicBezTo>
                  <a:cubicBezTo>
                    <a:pt x="174" y="105"/>
                    <a:pt x="175" y="107"/>
                    <a:pt x="175" y="110"/>
                  </a:cubicBezTo>
                  <a:cubicBezTo>
                    <a:pt x="176" y="112"/>
                    <a:pt x="175" y="114"/>
                    <a:pt x="174" y="115"/>
                  </a:cubicBezTo>
                  <a:cubicBezTo>
                    <a:pt x="172" y="126"/>
                    <a:pt x="173" y="127"/>
                    <a:pt x="183" y="127"/>
                  </a:cubicBezTo>
                  <a:cubicBezTo>
                    <a:pt x="190" y="128"/>
                    <a:pt x="192" y="130"/>
                    <a:pt x="191" y="136"/>
                  </a:cubicBezTo>
                  <a:cubicBezTo>
                    <a:pt x="184" y="135"/>
                    <a:pt x="177" y="134"/>
                    <a:pt x="169" y="134"/>
                  </a:cubicBezTo>
                  <a:cubicBezTo>
                    <a:pt x="165" y="134"/>
                    <a:pt x="163" y="130"/>
                    <a:pt x="160" y="128"/>
                  </a:cubicBezTo>
                  <a:cubicBezTo>
                    <a:pt x="155" y="124"/>
                    <a:pt x="152" y="124"/>
                    <a:pt x="148" y="129"/>
                  </a:cubicBezTo>
                  <a:cubicBezTo>
                    <a:pt x="144" y="137"/>
                    <a:pt x="138" y="140"/>
                    <a:pt x="130" y="141"/>
                  </a:cubicBezTo>
                  <a:cubicBezTo>
                    <a:pt x="121" y="142"/>
                    <a:pt x="115" y="147"/>
                    <a:pt x="110" y="155"/>
                  </a:cubicBezTo>
                  <a:cubicBezTo>
                    <a:pt x="105" y="163"/>
                    <a:pt x="96" y="169"/>
                    <a:pt x="88" y="172"/>
                  </a:cubicBezTo>
                  <a:cubicBezTo>
                    <a:pt x="79" y="175"/>
                    <a:pt x="74" y="180"/>
                    <a:pt x="72" y="188"/>
                  </a:cubicBezTo>
                  <a:cubicBezTo>
                    <a:pt x="71" y="190"/>
                    <a:pt x="70" y="191"/>
                    <a:pt x="69" y="192"/>
                  </a:cubicBezTo>
                  <a:close/>
                </a:path>
              </a:pathLst>
            </a:custGeom>
            <a:solidFill>
              <a:srgbClr val="F5B4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" name="Freeform 90">
              <a:extLst>
                <a:ext uri="{FF2B5EF4-FFF2-40B4-BE49-F238E27FC236}">
                  <a16:creationId xmlns:a16="http://schemas.microsoft.com/office/drawing/2014/main" id="{CFE6635F-91FC-F745-8BC1-7E18CB9D2F21}"/>
                </a:ext>
              </a:extLst>
            </p:cNvPr>
            <p:cNvSpPr/>
            <p:nvPr/>
          </p:nvSpPr>
          <p:spPr bwMode="auto">
            <a:xfrm>
              <a:off x="1168400" y="2300288"/>
              <a:ext cx="38100" cy="36513"/>
            </a:xfrm>
            <a:custGeom>
              <a:avLst/>
              <a:gdLst>
                <a:gd name="T0" fmla="*/ 0 w 13"/>
                <a:gd name="T1" fmla="*/ 2 h 12"/>
                <a:gd name="T2" fmla="*/ 12 w 13"/>
                <a:gd name="T3" fmla="*/ 7 h 12"/>
                <a:gd name="T4" fmla="*/ 12 w 13"/>
                <a:gd name="T5" fmla="*/ 11 h 12"/>
                <a:gd name="T6" fmla="*/ 8 w 13"/>
                <a:gd name="T7" fmla="*/ 10 h 12"/>
                <a:gd name="T8" fmla="*/ 0 w 13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2"/>
                  </a:moveTo>
                  <a:cubicBezTo>
                    <a:pt x="6" y="0"/>
                    <a:pt x="10" y="1"/>
                    <a:pt x="12" y="7"/>
                  </a:cubicBezTo>
                  <a:cubicBezTo>
                    <a:pt x="12" y="9"/>
                    <a:pt x="13" y="10"/>
                    <a:pt x="12" y="11"/>
                  </a:cubicBezTo>
                  <a:cubicBezTo>
                    <a:pt x="10" y="12"/>
                    <a:pt x="9" y="11"/>
                    <a:pt x="8" y="10"/>
                  </a:cubicBezTo>
                  <a:cubicBezTo>
                    <a:pt x="5" y="7"/>
                    <a:pt x="4" y="3"/>
                    <a:pt x="0" y="2"/>
                  </a:cubicBezTo>
                  <a:close/>
                </a:path>
              </a:pathLst>
            </a:custGeom>
            <a:solidFill>
              <a:srgbClr val="F2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" name="Freeform 91">
              <a:extLst>
                <a:ext uri="{FF2B5EF4-FFF2-40B4-BE49-F238E27FC236}">
                  <a16:creationId xmlns:a16="http://schemas.microsoft.com/office/drawing/2014/main" id="{96EA7E06-E1FB-ECF2-369D-1B6F0D6A1CC7}"/>
                </a:ext>
              </a:extLst>
            </p:cNvPr>
            <p:cNvSpPr/>
            <p:nvPr/>
          </p:nvSpPr>
          <p:spPr bwMode="auto">
            <a:xfrm>
              <a:off x="1554163" y="2089151"/>
              <a:ext cx="23812" cy="28575"/>
            </a:xfrm>
            <a:custGeom>
              <a:avLst/>
              <a:gdLst>
                <a:gd name="T0" fmla="*/ 7 w 8"/>
                <a:gd name="T1" fmla="*/ 10 h 10"/>
                <a:gd name="T2" fmla="*/ 3 w 8"/>
                <a:gd name="T3" fmla="*/ 8 h 10"/>
                <a:gd name="T4" fmla="*/ 1 w 8"/>
                <a:gd name="T5" fmla="*/ 3 h 10"/>
                <a:gd name="T6" fmla="*/ 5 w 8"/>
                <a:gd name="T7" fmla="*/ 1 h 10"/>
                <a:gd name="T8" fmla="*/ 8 w 8"/>
                <a:gd name="T9" fmla="*/ 5 h 10"/>
                <a:gd name="T10" fmla="*/ 7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7" y="10"/>
                  </a:moveTo>
                  <a:cubicBezTo>
                    <a:pt x="5" y="9"/>
                    <a:pt x="4" y="9"/>
                    <a:pt x="3" y="8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8" y="1"/>
                    <a:pt x="8" y="3"/>
                    <a:pt x="8" y="5"/>
                  </a:cubicBezTo>
                  <a:cubicBezTo>
                    <a:pt x="8" y="7"/>
                    <a:pt x="7" y="8"/>
                    <a:pt x="7" y="10"/>
                  </a:cubicBezTo>
                  <a:close/>
                </a:path>
              </a:pathLst>
            </a:custGeom>
            <a:solidFill>
              <a:srgbClr val="F5B4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" name="Freeform 92">
              <a:extLst>
                <a:ext uri="{FF2B5EF4-FFF2-40B4-BE49-F238E27FC236}">
                  <a16:creationId xmlns:a16="http://schemas.microsoft.com/office/drawing/2014/main" id="{E7F1D0D0-CD5B-EFF8-1668-8A524CF4399A}"/>
                </a:ext>
              </a:extLst>
            </p:cNvPr>
            <p:cNvSpPr/>
            <p:nvPr/>
          </p:nvSpPr>
          <p:spPr bwMode="auto">
            <a:xfrm>
              <a:off x="1857375" y="1885951"/>
              <a:ext cx="20637" cy="17463"/>
            </a:xfrm>
            <a:custGeom>
              <a:avLst/>
              <a:gdLst>
                <a:gd name="T0" fmla="*/ 5 w 7"/>
                <a:gd name="T1" fmla="*/ 6 h 6"/>
                <a:gd name="T2" fmla="*/ 1 w 7"/>
                <a:gd name="T3" fmla="*/ 2 h 6"/>
                <a:gd name="T4" fmla="*/ 4 w 7"/>
                <a:gd name="T5" fmla="*/ 1 h 6"/>
                <a:gd name="T6" fmla="*/ 5 w 7"/>
                <a:gd name="T7" fmla="*/ 6 h 6"/>
                <a:gd name="T8" fmla="*/ 5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2" y="6"/>
                    <a:pt x="0" y="5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7" y="2"/>
                    <a:pt x="6" y="4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</a:path>
              </a:pathLst>
            </a:custGeom>
            <a:solidFill>
              <a:srgbClr val="FBDD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" name="Freeform 93">
              <a:extLst>
                <a:ext uri="{FF2B5EF4-FFF2-40B4-BE49-F238E27FC236}">
                  <a16:creationId xmlns:a16="http://schemas.microsoft.com/office/drawing/2014/main" id="{BD93E2D6-561C-FDAA-4E31-E86E44173E5E}"/>
                </a:ext>
              </a:extLst>
            </p:cNvPr>
            <p:cNvSpPr/>
            <p:nvPr/>
          </p:nvSpPr>
          <p:spPr bwMode="auto">
            <a:xfrm>
              <a:off x="2378075" y="1900238"/>
              <a:ext cx="803275" cy="660400"/>
            </a:xfrm>
            <a:custGeom>
              <a:avLst/>
              <a:gdLst>
                <a:gd name="T0" fmla="*/ 91 w 273"/>
                <a:gd name="T1" fmla="*/ 60 h 224"/>
                <a:gd name="T2" fmla="*/ 54 w 273"/>
                <a:gd name="T3" fmla="*/ 37 h 224"/>
                <a:gd name="T4" fmla="*/ 48 w 273"/>
                <a:gd name="T5" fmla="*/ 43 h 224"/>
                <a:gd name="T6" fmla="*/ 49 w 273"/>
                <a:gd name="T7" fmla="*/ 57 h 224"/>
                <a:gd name="T8" fmla="*/ 45 w 273"/>
                <a:gd name="T9" fmla="*/ 60 h 224"/>
                <a:gd name="T10" fmla="*/ 35 w 273"/>
                <a:gd name="T11" fmla="*/ 62 h 224"/>
                <a:gd name="T12" fmla="*/ 15 w 273"/>
                <a:gd name="T13" fmla="*/ 62 h 224"/>
                <a:gd name="T14" fmla="*/ 3 w 273"/>
                <a:gd name="T15" fmla="*/ 53 h 224"/>
                <a:gd name="T16" fmla="*/ 2 w 273"/>
                <a:gd name="T17" fmla="*/ 48 h 224"/>
                <a:gd name="T18" fmla="*/ 16 w 273"/>
                <a:gd name="T19" fmla="*/ 49 h 224"/>
                <a:gd name="T20" fmla="*/ 20 w 273"/>
                <a:gd name="T21" fmla="*/ 52 h 224"/>
                <a:gd name="T22" fmla="*/ 25 w 273"/>
                <a:gd name="T23" fmla="*/ 47 h 224"/>
                <a:gd name="T24" fmla="*/ 32 w 273"/>
                <a:gd name="T25" fmla="*/ 38 h 224"/>
                <a:gd name="T26" fmla="*/ 50 w 273"/>
                <a:gd name="T27" fmla="*/ 33 h 224"/>
                <a:gd name="T28" fmla="*/ 65 w 273"/>
                <a:gd name="T29" fmla="*/ 37 h 224"/>
                <a:gd name="T30" fmla="*/ 82 w 273"/>
                <a:gd name="T31" fmla="*/ 37 h 224"/>
                <a:gd name="T32" fmla="*/ 100 w 273"/>
                <a:gd name="T33" fmla="*/ 32 h 224"/>
                <a:gd name="T34" fmla="*/ 105 w 273"/>
                <a:gd name="T35" fmla="*/ 28 h 224"/>
                <a:gd name="T36" fmla="*/ 90 w 273"/>
                <a:gd name="T37" fmla="*/ 16 h 224"/>
                <a:gd name="T38" fmla="*/ 69 w 273"/>
                <a:gd name="T39" fmla="*/ 16 h 224"/>
                <a:gd name="T40" fmla="*/ 95 w 273"/>
                <a:gd name="T41" fmla="*/ 8 h 224"/>
                <a:gd name="T42" fmla="*/ 121 w 273"/>
                <a:gd name="T43" fmla="*/ 18 h 224"/>
                <a:gd name="T44" fmla="*/ 132 w 273"/>
                <a:gd name="T45" fmla="*/ 28 h 224"/>
                <a:gd name="T46" fmla="*/ 137 w 273"/>
                <a:gd name="T47" fmla="*/ 27 h 224"/>
                <a:gd name="T48" fmla="*/ 155 w 273"/>
                <a:gd name="T49" fmla="*/ 20 h 224"/>
                <a:gd name="T50" fmla="*/ 191 w 273"/>
                <a:gd name="T51" fmla="*/ 38 h 224"/>
                <a:gd name="T52" fmla="*/ 205 w 273"/>
                <a:gd name="T53" fmla="*/ 79 h 224"/>
                <a:gd name="T54" fmla="*/ 204 w 273"/>
                <a:gd name="T55" fmla="*/ 96 h 224"/>
                <a:gd name="T56" fmla="*/ 209 w 273"/>
                <a:gd name="T57" fmla="*/ 101 h 224"/>
                <a:gd name="T58" fmla="*/ 221 w 273"/>
                <a:gd name="T59" fmla="*/ 114 h 224"/>
                <a:gd name="T60" fmla="*/ 226 w 273"/>
                <a:gd name="T61" fmla="*/ 120 h 224"/>
                <a:gd name="T62" fmla="*/ 233 w 273"/>
                <a:gd name="T63" fmla="*/ 122 h 224"/>
                <a:gd name="T64" fmla="*/ 249 w 273"/>
                <a:gd name="T65" fmla="*/ 129 h 224"/>
                <a:gd name="T66" fmla="*/ 256 w 273"/>
                <a:gd name="T67" fmla="*/ 139 h 224"/>
                <a:gd name="T68" fmla="*/ 261 w 273"/>
                <a:gd name="T69" fmla="*/ 156 h 224"/>
                <a:gd name="T70" fmla="*/ 263 w 273"/>
                <a:gd name="T71" fmla="*/ 171 h 224"/>
                <a:gd name="T72" fmla="*/ 263 w 273"/>
                <a:gd name="T73" fmla="*/ 177 h 224"/>
                <a:gd name="T74" fmla="*/ 269 w 273"/>
                <a:gd name="T75" fmla="*/ 195 h 224"/>
                <a:gd name="T76" fmla="*/ 273 w 273"/>
                <a:gd name="T77" fmla="*/ 223 h 224"/>
                <a:gd name="T78" fmla="*/ 271 w 273"/>
                <a:gd name="T79" fmla="*/ 224 h 224"/>
                <a:gd name="T80" fmla="*/ 266 w 273"/>
                <a:gd name="T81" fmla="*/ 221 h 224"/>
                <a:gd name="T82" fmla="*/ 262 w 273"/>
                <a:gd name="T83" fmla="*/ 212 h 224"/>
                <a:gd name="T84" fmla="*/ 264 w 273"/>
                <a:gd name="T85" fmla="*/ 206 h 224"/>
                <a:gd name="T86" fmla="*/ 262 w 273"/>
                <a:gd name="T87" fmla="*/ 200 h 224"/>
                <a:gd name="T88" fmla="*/ 249 w 273"/>
                <a:gd name="T89" fmla="*/ 186 h 224"/>
                <a:gd name="T90" fmla="*/ 249 w 273"/>
                <a:gd name="T91" fmla="*/ 179 h 224"/>
                <a:gd name="T92" fmla="*/ 251 w 273"/>
                <a:gd name="T93" fmla="*/ 170 h 224"/>
                <a:gd name="T94" fmla="*/ 242 w 273"/>
                <a:gd name="T95" fmla="*/ 161 h 224"/>
                <a:gd name="T96" fmla="*/ 230 w 273"/>
                <a:gd name="T97" fmla="*/ 156 h 224"/>
                <a:gd name="T98" fmla="*/ 223 w 273"/>
                <a:gd name="T99" fmla="*/ 151 h 224"/>
                <a:gd name="T100" fmla="*/ 216 w 273"/>
                <a:gd name="T101" fmla="*/ 139 h 224"/>
                <a:gd name="T102" fmla="*/ 195 w 273"/>
                <a:gd name="T103" fmla="*/ 117 h 224"/>
                <a:gd name="T104" fmla="*/ 187 w 273"/>
                <a:gd name="T105" fmla="*/ 115 h 224"/>
                <a:gd name="T106" fmla="*/ 166 w 273"/>
                <a:gd name="T107" fmla="*/ 99 h 224"/>
                <a:gd name="T108" fmla="*/ 162 w 273"/>
                <a:gd name="T109" fmla="*/ 95 h 224"/>
                <a:gd name="T110" fmla="*/ 150 w 273"/>
                <a:gd name="T111" fmla="*/ 78 h 224"/>
                <a:gd name="T112" fmla="*/ 138 w 273"/>
                <a:gd name="T113" fmla="*/ 75 h 224"/>
                <a:gd name="T114" fmla="*/ 116 w 273"/>
                <a:gd name="T115" fmla="*/ 63 h 224"/>
                <a:gd name="T116" fmla="*/ 112 w 273"/>
                <a:gd name="T117" fmla="*/ 51 h 224"/>
                <a:gd name="T118" fmla="*/ 106 w 273"/>
                <a:gd name="T119" fmla="*/ 48 h 224"/>
                <a:gd name="T120" fmla="*/ 96 w 273"/>
                <a:gd name="T121" fmla="*/ 57 h 224"/>
                <a:gd name="T122" fmla="*/ 91 w 273"/>
                <a:gd name="T123" fmla="*/ 6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3" h="224">
                  <a:moveTo>
                    <a:pt x="91" y="60"/>
                  </a:moveTo>
                  <a:cubicBezTo>
                    <a:pt x="81" y="48"/>
                    <a:pt x="67" y="44"/>
                    <a:pt x="54" y="37"/>
                  </a:cubicBezTo>
                  <a:cubicBezTo>
                    <a:pt x="49" y="35"/>
                    <a:pt x="46" y="38"/>
                    <a:pt x="48" y="43"/>
                  </a:cubicBezTo>
                  <a:cubicBezTo>
                    <a:pt x="49" y="48"/>
                    <a:pt x="49" y="53"/>
                    <a:pt x="49" y="57"/>
                  </a:cubicBezTo>
                  <a:cubicBezTo>
                    <a:pt x="49" y="59"/>
                    <a:pt x="48" y="62"/>
                    <a:pt x="45" y="60"/>
                  </a:cubicBezTo>
                  <a:cubicBezTo>
                    <a:pt x="40" y="56"/>
                    <a:pt x="37" y="59"/>
                    <a:pt x="35" y="62"/>
                  </a:cubicBezTo>
                  <a:cubicBezTo>
                    <a:pt x="29" y="70"/>
                    <a:pt x="21" y="70"/>
                    <a:pt x="15" y="62"/>
                  </a:cubicBezTo>
                  <a:cubicBezTo>
                    <a:pt x="12" y="58"/>
                    <a:pt x="8" y="55"/>
                    <a:pt x="3" y="53"/>
                  </a:cubicBezTo>
                  <a:cubicBezTo>
                    <a:pt x="1" y="51"/>
                    <a:pt x="0" y="49"/>
                    <a:pt x="2" y="48"/>
                  </a:cubicBezTo>
                  <a:cubicBezTo>
                    <a:pt x="5" y="45"/>
                    <a:pt x="14" y="46"/>
                    <a:pt x="16" y="49"/>
                  </a:cubicBezTo>
                  <a:cubicBezTo>
                    <a:pt x="17" y="51"/>
                    <a:pt x="18" y="53"/>
                    <a:pt x="20" y="52"/>
                  </a:cubicBezTo>
                  <a:cubicBezTo>
                    <a:pt x="23" y="51"/>
                    <a:pt x="25" y="49"/>
                    <a:pt x="25" y="47"/>
                  </a:cubicBezTo>
                  <a:cubicBezTo>
                    <a:pt x="24" y="41"/>
                    <a:pt x="28" y="39"/>
                    <a:pt x="32" y="38"/>
                  </a:cubicBezTo>
                  <a:cubicBezTo>
                    <a:pt x="38" y="36"/>
                    <a:pt x="43" y="32"/>
                    <a:pt x="50" y="33"/>
                  </a:cubicBezTo>
                  <a:cubicBezTo>
                    <a:pt x="56" y="33"/>
                    <a:pt x="61" y="34"/>
                    <a:pt x="65" y="37"/>
                  </a:cubicBezTo>
                  <a:cubicBezTo>
                    <a:pt x="70" y="41"/>
                    <a:pt x="76" y="43"/>
                    <a:pt x="82" y="37"/>
                  </a:cubicBezTo>
                  <a:cubicBezTo>
                    <a:pt x="87" y="33"/>
                    <a:pt x="93" y="29"/>
                    <a:pt x="100" y="32"/>
                  </a:cubicBezTo>
                  <a:cubicBezTo>
                    <a:pt x="104" y="34"/>
                    <a:pt x="105" y="31"/>
                    <a:pt x="105" y="28"/>
                  </a:cubicBezTo>
                  <a:cubicBezTo>
                    <a:pt x="104" y="20"/>
                    <a:pt x="98" y="17"/>
                    <a:pt x="90" y="16"/>
                  </a:cubicBezTo>
                  <a:cubicBezTo>
                    <a:pt x="82" y="15"/>
                    <a:pt x="76" y="20"/>
                    <a:pt x="69" y="16"/>
                  </a:cubicBezTo>
                  <a:cubicBezTo>
                    <a:pt x="76" y="0"/>
                    <a:pt x="81" y="2"/>
                    <a:pt x="95" y="8"/>
                  </a:cubicBezTo>
                  <a:cubicBezTo>
                    <a:pt x="103" y="12"/>
                    <a:pt x="113" y="13"/>
                    <a:pt x="121" y="18"/>
                  </a:cubicBezTo>
                  <a:cubicBezTo>
                    <a:pt x="125" y="21"/>
                    <a:pt x="128" y="24"/>
                    <a:pt x="132" y="28"/>
                  </a:cubicBezTo>
                  <a:cubicBezTo>
                    <a:pt x="134" y="30"/>
                    <a:pt x="136" y="30"/>
                    <a:pt x="137" y="27"/>
                  </a:cubicBezTo>
                  <a:cubicBezTo>
                    <a:pt x="142" y="20"/>
                    <a:pt x="147" y="17"/>
                    <a:pt x="155" y="20"/>
                  </a:cubicBezTo>
                  <a:cubicBezTo>
                    <a:pt x="168" y="25"/>
                    <a:pt x="179" y="31"/>
                    <a:pt x="191" y="38"/>
                  </a:cubicBezTo>
                  <a:cubicBezTo>
                    <a:pt x="201" y="44"/>
                    <a:pt x="212" y="65"/>
                    <a:pt x="205" y="79"/>
                  </a:cubicBezTo>
                  <a:cubicBezTo>
                    <a:pt x="203" y="85"/>
                    <a:pt x="205" y="91"/>
                    <a:pt x="204" y="96"/>
                  </a:cubicBezTo>
                  <a:cubicBezTo>
                    <a:pt x="204" y="100"/>
                    <a:pt x="207" y="100"/>
                    <a:pt x="209" y="101"/>
                  </a:cubicBezTo>
                  <a:cubicBezTo>
                    <a:pt x="216" y="102"/>
                    <a:pt x="222" y="105"/>
                    <a:pt x="221" y="114"/>
                  </a:cubicBezTo>
                  <a:cubicBezTo>
                    <a:pt x="220" y="118"/>
                    <a:pt x="222" y="120"/>
                    <a:pt x="226" y="120"/>
                  </a:cubicBezTo>
                  <a:cubicBezTo>
                    <a:pt x="229" y="120"/>
                    <a:pt x="231" y="121"/>
                    <a:pt x="233" y="122"/>
                  </a:cubicBezTo>
                  <a:cubicBezTo>
                    <a:pt x="238" y="124"/>
                    <a:pt x="242" y="128"/>
                    <a:pt x="249" y="129"/>
                  </a:cubicBezTo>
                  <a:cubicBezTo>
                    <a:pt x="253" y="129"/>
                    <a:pt x="256" y="132"/>
                    <a:pt x="256" y="139"/>
                  </a:cubicBezTo>
                  <a:cubicBezTo>
                    <a:pt x="256" y="144"/>
                    <a:pt x="262" y="150"/>
                    <a:pt x="261" y="156"/>
                  </a:cubicBezTo>
                  <a:cubicBezTo>
                    <a:pt x="261" y="161"/>
                    <a:pt x="264" y="166"/>
                    <a:pt x="263" y="171"/>
                  </a:cubicBezTo>
                  <a:cubicBezTo>
                    <a:pt x="262" y="173"/>
                    <a:pt x="261" y="175"/>
                    <a:pt x="263" y="177"/>
                  </a:cubicBezTo>
                  <a:cubicBezTo>
                    <a:pt x="270" y="181"/>
                    <a:pt x="269" y="188"/>
                    <a:pt x="269" y="195"/>
                  </a:cubicBezTo>
                  <a:cubicBezTo>
                    <a:pt x="270" y="204"/>
                    <a:pt x="270" y="214"/>
                    <a:pt x="273" y="223"/>
                  </a:cubicBezTo>
                  <a:cubicBezTo>
                    <a:pt x="272" y="223"/>
                    <a:pt x="271" y="224"/>
                    <a:pt x="271" y="224"/>
                  </a:cubicBezTo>
                  <a:cubicBezTo>
                    <a:pt x="268" y="224"/>
                    <a:pt x="266" y="223"/>
                    <a:pt x="266" y="221"/>
                  </a:cubicBezTo>
                  <a:cubicBezTo>
                    <a:pt x="267" y="217"/>
                    <a:pt x="266" y="214"/>
                    <a:pt x="262" y="212"/>
                  </a:cubicBezTo>
                  <a:cubicBezTo>
                    <a:pt x="260" y="210"/>
                    <a:pt x="262" y="207"/>
                    <a:pt x="264" y="206"/>
                  </a:cubicBezTo>
                  <a:cubicBezTo>
                    <a:pt x="266" y="203"/>
                    <a:pt x="266" y="202"/>
                    <a:pt x="262" y="200"/>
                  </a:cubicBezTo>
                  <a:cubicBezTo>
                    <a:pt x="256" y="197"/>
                    <a:pt x="253" y="191"/>
                    <a:pt x="249" y="186"/>
                  </a:cubicBezTo>
                  <a:cubicBezTo>
                    <a:pt x="247" y="184"/>
                    <a:pt x="248" y="181"/>
                    <a:pt x="249" y="179"/>
                  </a:cubicBezTo>
                  <a:cubicBezTo>
                    <a:pt x="250" y="176"/>
                    <a:pt x="251" y="173"/>
                    <a:pt x="251" y="170"/>
                  </a:cubicBezTo>
                  <a:cubicBezTo>
                    <a:pt x="252" y="164"/>
                    <a:pt x="248" y="160"/>
                    <a:pt x="242" y="161"/>
                  </a:cubicBezTo>
                  <a:cubicBezTo>
                    <a:pt x="237" y="161"/>
                    <a:pt x="233" y="160"/>
                    <a:pt x="230" y="156"/>
                  </a:cubicBezTo>
                  <a:cubicBezTo>
                    <a:pt x="228" y="154"/>
                    <a:pt x="225" y="152"/>
                    <a:pt x="223" y="151"/>
                  </a:cubicBezTo>
                  <a:cubicBezTo>
                    <a:pt x="218" y="148"/>
                    <a:pt x="216" y="145"/>
                    <a:pt x="216" y="139"/>
                  </a:cubicBezTo>
                  <a:cubicBezTo>
                    <a:pt x="215" y="128"/>
                    <a:pt x="208" y="115"/>
                    <a:pt x="195" y="117"/>
                  </a:cubicBezTo>
                  <a:cubicBezTo>
                    <a:pt x="193" y="118"/>
                    <a:pt x="190" y="117"/>
                    <a:pt x="187" y="115"/>
                  </a:cubicBezTo>
                  <a:cubicBezTo>
                    <a:pt x="180" y="110"/>
                    <a:pt x="173" y="105"/>
                    <a:pt x="166" y="99"/>
                  </a:cubicBezTo>
                  <a:cubicBezTo>
                    <a:pt x="164" y="98"/>
                    <a:pt x="163" y="97"/>
                    <a:pt x="162" y="95"/>
                  </a:cubicBezTo>
                  <a:cubicBezTo>
                    <a:pt x="161" y="88"/>
                    <a:pt x="156" y="83"/>
                    <a:pt x="150" y="78"/>
                  </a:cubicBezTo>
                  <a:cubicBezTo>
                    <a:pt x="147" y="75"/>
                    <a:pt x="143" y="74"/>
                    <a:pt x="138" y="75"/>
                  </a:cubicBezTo>
                  <a:cubicBezTo>
                    <a:pt x="129" y="74"/>
                    <a:pt x="119" y="74"/>
                    <a:pt x="116" y="63"/>
                  </a:cubicBezTo>
                  <a:cubicBezTo>
                    <a:pt x="115" y="59"/>
                    <a:pt x="113" y="55"/>
                    <a:pt x="112" y="51"/>
                  </a:cubicBezTo>
                  <a:cubicBezTo>
                    <a:pt x="112" y="46"/>
                    <a:pt x="109" y="45"/>
                    <a:pt x="106" y="48"/>
                  </a:cubicBezTo>
                  <a:cubicBezTo>
                    <a:pt x="102" y="51"/>
                    <a:pt x="98" y="53"/>
                    <a:pt x="96" y="57"/>
                  </a:cubicBezTo>
                  <a:cubicBezTo>
                    <a:pt x="95" y="59"/>
                    <a:pt x="94" y="61"/>
                    <a:pt x="91" y="60"/>
                  </a:cubicBezTo>
                  <a:close/>
                </a:path>
              </a:pathLst>
            </a:custGeom>
            <a:solidFill>
              <a:srgbClr val="F29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" name="Freeform 94">
              <a:extLst>
                <a:ext uri="{FF2B5EF4-FFF2-40B4-BE49-F238E27FC236}">
                  <a16:creationId xmlns:a16="http://schemas.microsoft.com/office/drawing/2014/main" id="{25786246-A1DC-AA33-A01B-0BEFFD5A34B1}"/>
                </a:ext>
              </a:extLst>
            </p:cNvPr>
            <p:cNvSpPr/>
            <p:nvPr/>
          </p:nvSpPr>
          <p:spPr bwMode="auto">
            <a:xfrm>
              <a:off x="3140075" y="2360613"/>
              <a:ext cx="20637" cy="42863"/>
            </a:xfrm>
            <a:custGeom>
              <a:avLst/>
              <a:gdLst>
                <a:gd name="T0" fmla="*/ 4 w 7"/>
                <a:gd name="T1" fmla="*/ 15 h 15"/>
                <a:gd name="T2" fmla="*/ 2 w 7"/>
                <a:gd name="T3" fmla="*/ 0 h 15"/>
                <a:gd name="T4" fmla="*/ 4 w 7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2" y="11"/>
                    <a:pt x="0" y="6"/>
                    <a:pt x="2" y="0"/>
                  </a:cubicBezTo>
                  <a:cubicBezTo>
                    <a:pt x="3" y="5"/>
                    <a:pt x="7" y="10"/>
                    <a:pt x="4" y="15"/>
                  </a:cubicBezTo>
                  <a:close/>
                </a:path>
              </a:pathLst>
            </a:custGeom>
            <a:solidFill>
              <a:srgbClr val="EC6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" name="Freeform 95">
              <a:extLst>
                <a:ext uri="{FF2B5EF4-FFF2-40B4-BE49-F238E27FC236}">
                  <a16:creationId xmlns:a16="http://schemas.microsoft.com/office/drawing/2014/main" id="{C412A6AC-7AEB-A854-22FD-3F5B10D5F32F}"/>
                </a:ext>
              </a:extLst>
            </p:cNvPr>
            <p:cNvSpPr/>
            <p:nvPr/>
          </p:nvSpPr>
          <p:spPr bwMode="auto">
            <a:xfrm>
              <a:off x="1420813" y="2024063"/>
              <a:ext cx="1492250" cy="1254125"/>
            </a:xfrm>
            <a:custGeom>
              <a:avLst/>
              <a:gdLst>
                <a:gd name="T0" fmla="*/ 439 w 507"/>
                <a:gd name="T1" fmla="*/ 7 h 426"/>
                <a:gd name="T2" fmla="*/ 455 w 507"/>
                <a:gd name="T3" fmla="*/ 56 h 426"/>
                <a:gd name="T4" fmla="*/ 470 w 507"/>
                <a:gd name="T5" fmla="*/ 139 h 426"/>
                <a:gd name="T6" fmla="*/ 457 w 507"/>
                <a:gd name="T7" fmla="*/ 187 h 426"/>
                <a:gd name="T8" fmla="*/ 426 w 507"/>
                <a:gd name="T9" fmla="*/ 231 h 426"/>
                <a:gd name="T10" fmla="*/ 408 w 507"/>
                <a:gd name="T11" fmla="*/ 212 h 426"/>
                <a:gd name="T12" fmla="*/ 370 w 507"/>
                <a:gd name="T13" fmla="*/ 206 h 426"/>
                <a:gd name="T14" fmla="*/ 361 w 507"/>
                <a:gd name="T15" fmla="*/ 212 h 426"/>
                <a:gd name="T16" fmla="*/ 385 w 507"/>
                <a:gd name="T17" fmla="*/ 228 h 426"/>
                <a:gd name="T18" fmla="*/ 416 w 507"/>
                <a:gd name="T19" fmla="*/ 238 h 426"/>
                <a:gd name="T20" fmla="*/ 448 w 507"/>
                <a:gd name="T21" fmla="*/ 222 h 426"/>
                <a:gd name="T22" fmla="*/ 459 w 507"/>
                <a:gd name="T23" fmla="*/ 209 h 426"/>
                <a:gd name="T24" fmla="*/ 492 w 507"/>
                <a:gd name="T25" fmla="*/ 264 h 426"/>
                <a:gd name="T26" fmla="*/ 503 w 507"/>
                <a:gd name="T27" fmla="*/ 306 h 426"/>
                <a:gd name="T28" fmla="*/ 496 w 507"/>
                <a:gd name="T29" fmla="*/ 328 h 426"/>
                <a:gd name="T30" fmla="*/ 462 w 507"/>
                <a:gd name="T31" fmla="*/ 352 h 426"/>
                <a:gd name="T32" fmla="*/ 420 w 507"/>
                <a:gd name="T33" fmla="*/ 391 h 426"/>
                <a:gd name="T34" fmla="*/ 411 w 507"/>
                <a:gd name="T35" fmla="*/ 407 h 426"/>
                <a:gd name="T36" fmla="*/ 378 w 507"/>
                <a:gd name="T37" fmla="*/ 373 h 426"/>
                <a:gd name="T38" fmla="*/ 327 w 507"/>
                <a:gd name="T39" fmla="*/ 372 h 426"/>
                <a:gd name="T40" fmla="*/ 276 w 507"/>
                <a:gd name="T41" fmla="*/ 412 h 426"/>
                <a:gd name="T42" fmla="*/ 237 w 507"/>
                <a:gd name="T43" fmla="*/ 422 h 426"/>
                <a:gd name="T44" fmla="*/ 203 w 507"/>
                <a:gd name="T45" fmla="*/ 419 h 426"/>
                <a:gd name="T46" fmla="*/ 160 w 507"/>
                <a:gd name="T47" fmla="*/ 401 h 426"/>
                <a:gd name="T48" fmla="*/ 138 w 507"/>
                <a:gd name="T49" fmla="*/ 381 h 426"/>
                <a:gd name="T50" fmla="*/ 115 w 507"/>
                <a:gd name="T51" fmla="*/ 383 h 426"/>
                <a:gd name="T52" fmla="*/ 65 w 507"/>
                <a:gd name="T53" fmla="*/ 390 h 426"/>
                <a:gd name="T54" fmla="*/ 79 w 507"/>
                <a:gd name="T55" fmla="*/ 342 h 426"/>
                <a:gd name="T56" fmla="*/ 60 w 507"/>
                <a:gd name="T57" fmla="*/ 284 h 426"/>
                <a:gd name="T58" fmla="*/ 48 w 507"/>
                <a:gd name="T59" fmla="*/ 269 h 426"/>
                <a:gd name="T60" fmla="*/ 48 w 507"/>
                <a:gd name="T61" fmla="*/ 277 h 426"/>
                <a:gd name="T62" fmla="*/ 35 w 507"/>
                <a:gd name="T63" fmla="*/ 290 h 426"/>
                <a:gd name="T64" fmla="*/ 29 w 507"/>
                <a:gd name="T65" fmla="*/ 276 h 426"/>
                <a:gd name="T66" fmla="*/ 6 w 507"/>
                <a:gd name="T67" fmla="*/ 264 h 426"/>
                <a:gd name="T68" fmla="*/ 30 w 507"/>
                <a:gd name="T69" fmla="*/ 241 h 426"/>
                <a:gd name="T70" fmla="*/ 54 w 507"/>
                <a:gd name="T71" fmla="*/ 237 h 426"/>
                <a:gd name="T72" fmla="*/ 77 w 507"/>
                <a:gd name="T73" fmla="*/ 227 h 426"/>
                <a:gd name="T74" fmla="*/ 80 w 507"/>
                <a:gd name="T75" fmla="*/ 214 h 426"/>
                <a:gd name="T76" fmla="*/ 101 w 507"/>
                <a:gd name="T77" fmla="*/ 206 h 426"/>
                <a:gd name="T78" fmla="*/ 110 w 507"/>
                <a:gd name="T79" fmla="*/ 208 h 426"/>
                <a:gd name="T80" fmla="*/ 83 w 507"/>
                <a:gd name="T81" fmla="*/ 213 h 426"/>
                <a:gd name="T82" fmla="*/ 80 w 507"/>
                <a:gd name="T83" fmla="*/ 178 h 426"/>
                <a:gd name="T84" fmla="*/ 70 w 507"/>
                <a:gd name="T85" fmla="*/ 204 h 426"/>
                <a:gd name="T86" fmla="*/ 57 w 507"/>
                <a:gd name="T87" fmla="*/ 202 h 426"/>
                <a:gd name="T88" fmla="*/ 36 w 507"/>
                <a:gd name="T89" fmla="*/ 220 h 426"/>
                <a:gd name="T90" fmla="*/ 16 w 507"/>
                <a:gd name="T91" fmla="*/ 202 h 426"/>
                <a:gd name="T92" fmla="*/ 9 w 507"/>
                <a:gd name="T93" fmla="*/ 185 h 426"/>
                <a:gd name="T94" fmla="*/ 14 w 507"/>
                <a:gd name="T95" fmla="*/ 161 h 426"/>
                <a:gd name="T96" fmla="*/ 34 w 507"/>
                <a:gd name="T97" fmla="*/ 132 h 426"/>
                <a:gd name="T98" fmla="*/ 76 w 507"/>
                <a:gd name="T99" fmla="*/ 89 h 426"/>
                <a:gd name="T100" fmla="*/ 129 w 507"/>
                <a:gd name="T101" fmla="*/ 69 h 426"/>
                <a:gd name="T102" fmla="*/ 151 w 507"/>
                <a:gd name="T103" fmla="*/ 85 h 426"/>
                <a:gd name="T104" fmla="*/ 204 w 507"/>
                <a:gd name="T105" fmla="*/ 86 h 426"/>
                <a:gd name="T106" fmla="*/ 247 w 507"/>
                <a:gd name="T107" fmla="*/ 76 h 426"/>
                <a:gd name="T108" fmla="*/ 296 w 507"/>
                <a:gd name="T109" fmla="*/ 95 h 426"/>
                <a:gd name="T110" fmla="*/ 298 w 507"/>
                <a:gd name="T111" fmla="*/ 86 h 426"/>
                <a:gd name="T112" fmla="*/ 323 w 507"/>
                <a:gd name="T113" fmla="*/ 79 h 426"/>
                <a:gd name="T114" fmla="*/ 350 w 507"/>
                <a:gd name="T115" fmla="*/ 81 h 426"/>
                <a:gd name="T116" fmla="*/ 321 w 507"/>
                <a:gd name="T117" fmla="*/ 51 h 426"/>
                <a:gd name="T118" fmla="*/ 352 w 507"/>
                <a:gd name="T119" fmla="*/ 60 h 426"/>
                <a:gd name="T120" fmla="*/ 392 w 507"/>
                <a:gd name="T121" fmla="*/ 4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7" h="426">
                  <a:moveTo>
                    <a:pt x="416" y="18"/>
                  </a:moveTo>
                  <a:cubicBezTo>
                    <a:pt x="420" y="12"/>
                    <a:pt x="426" y="8"/>
                    <a:pt x="431" y="3"/>
                  </a:cubicBezTo>
                  <a:cubicBezTo>
                    <a:pt x="433" y="0"/>
                    <a:pt x="440" y="3"/>
                    <a:pt x="439" y="7"/>
                  </a:cubicBezTo>
                  <a:cubicBezTo>
                    <a:pt x="438" y="12"/>
                    <a:pt x="442" y="15"/>
                    <a:pt x="442" y="20"/>
                  </a:cubicBezTo>
                  <a:cubicBezTo>
                    <a:pt x="439" y="23"/>
                    <a:pt x="440" y="26"/>
                    <a:pt x="441" y="29"/>
                  </a:cubicBezTo>
                  <a:cubicBezTo>
                    <a:pt x="445" y="39"/>
                    <a:pt x="452" y="46"/>
                    <a:pt x="455" y="56"/>
                  </a:cubicBezTo>
                  <a:cubicBezTo>
                    <a:pt x="459" y="69"/>
                    <a:pt x="466" y="78"/>
                    <a:pt x="474" y="89"/>
                  </a:cubicBezTo>
                  <a:cubicBezTo>
                    <a:pt x="483" y="102"/>
                    <a:pt x="481" y="116"/>
                    <a:pt x="470" y="129"/>
                  </a:cubicBezTo>
                  <a:cubicBezTo>
                    <a:pt x="468" y="133"/>
                    <a:pt x="465" y="135"/>
                    <a:pt x="470" y="139"/>
                  </a:cubicBezTo>
                  <a:cubicBezTo>
                    <a:pt x="471" y="140"/>
                    <a:pt x="471" y="141"/>
                    <a:pt x="471" y="142"/>
                  </a:cubicBezTo>
                  <a:cubicBezTo>
                    <a:pt x="470" y="155"/>
                    <a:pt x="470" y="168"/>
                    <a:pt x="460" y="179"/>
                  </a:cubicBezTo>
                  <a:cubicBezTo>
                    <a:pt x="458" y="181"/>
                    <a:pt x="457" y="183"/>
                    <a:pt x="457" y="187"/>
                  </a:cubicBezTo>
                  <a:cubicBezTo>
                    <a:pt x="456" y="192"/>
                    <a:pt x="453" y="196"/>
                    <a:pt x="448" y="198"/>
                  </a:cubicBezTo>
                  <a:cubicBezTo>
                    <a:pt x="438" y="203"/>
                    <a:pt x="431" y="210"/>
                    <a:pt x="431" y="223"/>
                  </a:cubicBezTo>
                  <a:cubicBezTo>
                    <a:pt x="431" y="227"/>
                    <a:pt x="430" y="231"/>
                    <a:pt x="426" y="231"/>
                  </a:cubicBezTo>
                  <a:cubicBezTo>
                    <a:pt x="421" y="232"/>
                    <a:pt x="419" y="228"/>
                    <a:pt x="417" y="225"/>
                  </a:cubicBezTo>
                  <a:cubicBezTo>
                    <a:pt x="416" y="223"/>
                    <a:pt x="416" y="220"/>
                    <a:pt x="416" y="218"/>
                  </a:cubicBezTo>
                  <a:cubicBezTo>
                    <a:pt x="416" y="212"/>
                    <a:pt x="412" y="210"/>
                    <a:pt x="408" y="212"/>
                  </a:cubicBezTo>
                  <a:cubicBezTo>
                    <a:pt x="403" y="215"/>
                    <a:pt x="399" y="214"/>
                    <a:pt x="394" y="212"/>
                  </a:cubicBezTo>
                  <a:cubicBezTo>
                    <a:pt x="392" y="211"/>
                    <a:pt x="390" y="211"/>
                    <a:pt x="388" y="211"/>
                  </a:cubicBezTo>
                  <a:cubicBezTo>
                    <a:pt x="381" y="212"/>
                    <a:pt x="375" y="211"/>
                    <a:pt x="370" y="206"/>
                  </a:cubicBezTo>
                  <a:cubicBezTo>
                    <a:pt x="368" y="204"/>
                    <a:pt x="364" y="203"/>
                    <a:pt x="361" y="205"/>
                  </a:cubicBezTo>
                  <a:cubicBezTo>
                    <a:pt x="359" y="206"/>
                    <a:pt x="355" y="207"/>
                    <a:pt x="356" y="210"/>
                  </a:cubicBezTo>
                  <a:cubicBezTo>
                    <a:pt x="356" y="212"/>
                    <a:pt x="359" y="212"/>
                    <a:pt x="361" y="212"/>
                  </a:cubicBezTo>
                  <a:cubicBezTo>
                    <a:pt x="367" y="214"/>
                    <a:pt x="371" y="218"/>
                    <a:pt x="373" y="223"/>
                  </a:cubicBezTo>
                  <a:cubicBezTo>
                    <a:pt x="375" y="226"/>
                    <a:pt x="376" y="228"/>
                    <a:pt x="380" y="226"/>
                  </a:cubicBezTo>
                  <a:cubicBezTo>
                    <a:pt x="382" y="226"/>
                    <a:pt x="385" y="226"/>
                    <a:pt x="385" y="228"/>
                  </a:cubicBezTo>
                  <a:cubicBezTo>
                    <a:pt x="386" y="235"/>
                    <a:pt x="390" y="233"/>
                    <a:pt x="394" y="232"/>
                  </a:cubicBezTo>
                  <a:cubicBezTo>
                    <a:pt x="400" y="231"/>
                    <a:pt x="405" y="233"/>
                    <a:pt x="410" y="236"/>
                  </a:cubicBezTo>
                  <a:cubicBezTo>
                    <a:pt x="412" y="237"/>
                    <a:pt x="414" y="240"/>
                    <a:pt x="416" y="238"/>
                  </a:cubicBezTo>
                  <a:cubicBezTo>
                    <a:pt x="422" y="235"/>
                    <a:pt x="427" y="236"/>
                    <a:pt x="433" y="235"/>
                  </a:cubicBezTo>
                  <a:cubicBezTo>
                    <a:pt x="436" y="235"/>
                    <a:pt x="439" y="234"/>
                    <a:pt x="439" y="231"/>
                  </a:cubicBezTo>
                  <a:cubicBezTo>
                    <a:pt x="440" y="226"/>
                    <a:pt x="443" y="223"/>
                    <a:pt x="448" y="222"/>
                  </a:cubicBezTo>
                  <a:cubicBezTo>
                    <a:pt x="439" y="216"/>
                    <a:pt x="441" y="204"/>
                    <a:pt x="450" y="200"/>
                  </a:cubicBezTo>
                  <a:cubicBezTo>
                    <a:pt x="454" y="198"/>
                    <a:pt x="457" y="199"/>
                    <a:pt x="458" y="204"/>
                  </a:cubicBezTo>
                  <a:cubicBezTo>
                    <a:pt x="459" y="205"/>
                    <a:pt x="459" y="208"/>
                    <a:pt x="459" y="209"/>
                  </a:cubicBezTo>
                  <a:cubicBezTo>
                    <a:pt x="457" y="220"/>
                    <a:pt x="461" y="228"/>
                    <a:pt x="469" y="233"/>
                  </a:cubicBezTo>
                  <a:cubicBezTo>
                    <a:pt x="477" y="238"/>
                    <a:pt x="484" y="244"/>
                    <a:pt x="485" y="255"/>
                  </a:cubicBezTo>
                  <a:cubicBezTo>
                    <a:pt x="485" y="259"/>
                    <a:pt x="489" y="261"/>
                    <a:pt x="492" y="264"/>
                  </a:cubicBezTo>
                  <a:cubicBezTo>
                    <a:pt x="500" y="271"/>
                    <a:pt x="506" y="279"/>
                    <a:pt x="501" y="290"/>
                  </a:cubicBezTo>
                  <a:cubicBezTo>
                    <a:pt x="500" y="291"/>
                    <a:pt x="500" y="293"/>
                    <a:pt x="501" y="294"/>
                  </a:cubicBezTo>
                  <a:cubicBezTo>
                    <a:pt x="504" y="297"/>
                    <a:pt x="503" y="302"/>
                    <a:pt x="503" y="306"/>
                  </a:cubicBezTo>
                  <a:cubicBezTo>
                    <a:pt x="503" y="307"/>
                    <a:pt x="502" y="308"/>
                    <a:pt x="502" y="309"/>
                  </a:cubicBezTo>
                  <a:cubicBezTo>
                    <a:pt x="507" y="316"/>
                    <a:pt x="502" y="320"/>
                    <a:pt x="497" y="324"/>
                  </a:cubicBezTo>
                  <a:cubicBezTo>
                    <a:pt x="496" y="325"/>
                    <a:pt x="496" y="326"/>
                    <a:pt x="496" y="328"/>
                  </a:cubicBezTo>
                  <a:cubicBezTo>
                    <a:pt x="494" y="334"/>
                    <a:pt x="490" y="338"/>
                    <a:pt x="484" y="339"/>
                  </a:cubicBezTo>
                  <a:cubicBezTo>
                    <a:pt x="483" y="339"/>
                    <a:pt x="484" y="338"/>
                    <a:pt x="483" y="339"/>
                  </a:cubicBezTo>
                  <a:cubicBezTo>
                    <a:pt x="478" y="346"/>
                    <a:pt x="468" y="346"/>
                    <a:pt x="462" y="352"/>
                  </a:cubicBezTo>
                  <a:cubicBezTo>
                    <a:pt x="460" y="353"/>
                    <a:pt x="459" y="355"/>
                    <a:pt x="458" y="357"/>
                  </a:cubicBezTo>
                  <a:cubicBezTo>
                    <a:pt x="453" y="368"/>
                    <a:pt x="444" y="374"/>
                    <a:pt x="432" y="375"/>
                  </a:cubicBezTo>
                  <a:cubicBezTo>
                    <a:pt x="420" y="376"/>
                    <a:pt x="418" y="379"/>
                    <a:pt x="420" y="391"/>
                  </a:cubicBezTo>
                  <a:cubicBezTo>
                    <a:pt x="421" y="393"/>
                    <a:pt x="421" y="395"/>
                    <a:pt x="422" y="397"/>
                  </a:cubicBezTo>
                  <a:cubicBezTo>
                    <a:pt x="423" y="400"/>
                    <a:pt x="424" y="403"/>
                    <a:pt x="421" y="405"/>
                  </a:cubicBezTo>
                  <a:cubicBezTo>
                    <a:pt x="418" y="408"/>
                    <a:pt x="415" y="409"/>
                    <a:pt x="411" y="407"/>
                  </a:cubicBezTo>
                  <a:cubicBezTo>
                    <a:pt x="407" y="405"/>
                    <a:pt x="403" y="403"/>
                    <a:pt x="402" y="399"/>
                  </a:cubicBezTo>
                  <a:cubicBezTo>
                    <a:pt x="397" y="390"/>
                    <a:pt x="390" y="383"/>
                    <a:pt x="384" y="375"/>
                  </a:cubicBezTo>
                  <a:cubicBezTo>
                    <a:pt x="383" y="373"/>
                    <a:pt x="381" y="372"/>
                    <a:pt x="378" y="373"/>
                  </a:cubicBezTo>
                  <a:cubicBezTo>
                    <a:pt x="368" y="376"/>
                    <a:pt x="358" y="376"/>
                    <a:pt x="350" y="369"/>
                  </a:cubicBezTo>
                  <a:cubicBezTo>
                    <a:pt x="343" y="363"/>
                    <a:pt x="336" y="364"/>
                    <a:pt x="329" y="370"/>
                  </a:cubicBezTo>
                  <a:cubicBezTo>
                    <a:pt x="329" y="371"/>
                    <a:pt x="328" y="372"/>
                    <a:pt x="327" y="372"/>
                  </a:cubicBezTo>
                  <a:cubicBezTo>
                    <a:pt x="311" y="376"/>
                    <a:pt x="306" y="391"/>
                    <a:pt x="297" y="402"/>
                  </a:cubicBezTo>
                  <a:cubicBezTo>
                    <a:pt x="294" y="405"/>
                    <a:pt x="291" y="409"/>
                    <a:pt x="286" y="408"/>
                  </a:cubicBezTo>
                  <a:cubicBezTo>
                    <a:pt x="281" y="407"/>
                    <a:pt x="278" y="409"/>
                    <a:pt x="276" y="412"/>
                  </a:cubicBezTo>
                  <a:cubicBezTo>
                    <a:pt x="271" y="422"/>
                    <a:pt x="261" y="423"/>
                    <a:pt x="252" y="426"/>
                  </a:cubicBezTo>
                  <a:cubicBezTo>
                    <a:pt x="252" y="426"/>
                    <a:pt x="251" y="426"/>
                    <a:pt x="251" y="426"/>
                  </a:cubicBezTo>
                  <a:cubicBezTo>
                    <a:pt x="246" y="425"/>
                    <a:pt x="241" y="425"/>
                    <a:pt x="237" y="422"/>
                  </a:cubicBezTo>
                  <a:cubicBezTo>
                    <a:pt x="234" y="421"/>
                    <a:pt x="231" y="422"/>
                    <a:pt x="228" y="423"/>
                  </a:cubicBezTo>
                  <a:cubicBezTo>
                    <a:pt x="224" y="425"/>
                    <a:pt x="220" y="425"/>
                    <a:pt x="215" y="423"/>
                  </a:cubicBezTo>
                  <a:cubicBezTo>
                    <a:pt x="212" y="421"/>
                    <a:pt x="208" y="419"/>
                    <a:pt x="203" y="419"/>
                  </a:cubicBezTo>
                  <a:cubicBezTo>
                    <a:pt x="202" y="418"/>
                    <a:pt x="201" y="418"/>
                    <a:pt x="201" y="417"/>
                  </a:cubicBezTo>
                  <a:cubicBezTo>
                    <a:pt x="194" y="406"/>
                    <a:pt x="182" y="410"/>
                    <a:pt x="172" y="409"/>
                  </a:cubicBezTo>
                  <a:cubicBezTo>
                    <a:pt x="166" y="409"/>
                    <a:pt x="161" y="407"/>
                    <a:pt x="160" y="401"/>
                  </a:cubicBezTo>
                  <a:cubicBezTo>
                    <a:pt x="167" y="392"/>
                    <a:pt x="167" y="392"/>
                    <a:pt x="156" y="389"/>
                  </a:cubicBezTo>
                  <a:cubicBezTo>
                    <a:pt x="154" y="388"/>
                    <a:pt x="151" y="387"/>
                    <a:pt x="151" y="385"/>
                  </a:cubicBezTo>
                  <a:cubicBezTo>
                    <a:pt x="148" y="378"/>
                    <a:pt x="143" y="379"/>
                    <a:pt x="138" y="381"/>
                  </a:cubicBezTo>
                  <a:cubicBezTo>
                    <a:pt x="136" y="382"/>
                    <a:pt x="133" y="382"/>
                    <a:pt x="130" y="380"/>
                  </a:cubicBezTo>
                  <a:cubicBezTo>
                    <a:pt x="125" y="377"/>
                    <a:pt x="121" y="379"/>
                    <a:pt x="116" y="382"/>
                  </a:cubicBezTo>
                  <a:cubicBezTo>
                    <a:pt x="116" y="382"/>
                    <a:pt x="116" y="383"/>
                    <a:pt x="115" y="383"/>
                  </a:cubicBezTo>
                  <a:cubicBezTo>
                    <a:pt x="107" y="390"/>
                    <a:pt x="97" y="393"/>
                    <a:pt x="86" y="388"/>
                  </a:cubicBezTo>
                  <a:cubicBezTo>
                    <a:pt x="81" y="386"/>
                    <a:pt x="75" y="383"/>
                    <a:pt x="70" y="390"/>
                  </a:cubicBezTo>
                  <a:cubicBezTo>
                    <a:pt x="69" y="392"/>
                    <a:pt x="67" y="391"/>
                    <a:pt x="65" y="390"/>
                  </a:cubicBezTo>
                  <a:cubicBezTo>
                    <a:pt x="61" y="388"/>
                    <a:pt x="60" y="378"/>
                    <a:pt x="63" y="374"/>
                  </a:cubicBezTo>
                  <a:cubicBezTo>
                    <a:pt x="70" y="367"/>
                    <a:pt x="75" y="359"/>
                    <a:pt x="81" y="352"/>
                  </a:cubicBezTo>
                  <a:cubicBezTo>
                    <a:pt x="84" y="348"/>
                    <a:pt x="84" y="345"/>
                    <a:pt x="79" y="342"/>
                  </a:cubicBezTo>
                  <a:cubicBezTo>
                    <a:pt x="72" y="337"/>
                    <a:pt x="66" y="332"/>
                    <a:pt x="59" y="327"/>
                  </a:cubicBezTo>
                  <a:cubicBezTo>
                    <a:pt x="49" y="321"/>
                    <a:pt x="47" y="313"/>
                    <a:pt x="54" y="303"/>
                  </a:cubicBezTo>
                  <a:cubicBezTo>
                    <a:pt x="58" y="297"/>
                    <a:pt x="57" y="290"/>
                    <a:pt x="60" y="284"/>
                  </a:cubicBezTo>
                  <a:cubicBezTo>
                    <a:pt x="63" y="275"/>
                    <a:pt x="63" y="266"/>
                    <a:pt x="64" y="259"/>
                  </a:cubicBezTo>
                  <a:cubicBezTo>
                    <a:pt x="66" y="264"/>
                    <a:pt x="61" y="269"/>
                    <a:pt x="56" y="273"/>
                  </a:cubicBezTo>
                  <a:cubicBezTo>
                    <a:pt x="53" y="275"/>
                    <a:pt x="49" y="273"/>
                    <a:pt x="48" y="269"/>
                  </a:cubicBezTo>
                  <a:cubicBezTo>
                    <a:pt x="47" y="267"/>
                    <a:pt x="47" y="265"/>
                    <a:pt x="48" y="262"/>
                  </a:cubicBezTo>
                  <a:cubicBezTo>
                    <a:pt x="46" y="265"/>
                    <a:pt x="46" y="268"/>
                    <a:pt x="45" y="270"/>
                  </a:cubicBezTo>
                  <a:cubicBezTo>
                    <a:pt x="44" y="273"/>
                    <a:pt x="44" y="276"/>
                    <a:pt x="48" y="277"/>
                  </a:cubicBezTo>
                  <a:cubicBezTo>
                    <a:pt x="51" y="278"/>
                    <a:pt x="54" y="280"/>
                    <a:pt x="52" y="284"/>
                  </a:cubicBezTo>
                  <a:cubicBezTo>
                    <a:pt x="51" y="288"/>
                    <a:pt x="48" y="290"/>
                    <a:pt x="44" y="290"/>
                  </a:cubicBezTo>
                  <a:cubicBezTo>
                    <a:pt x="41" y="290"/>
                    <a:pt x="38" y="289"/>
                    <a:pt x="35" y="290"/>
                  </a:cubicBezTo>
                  <a:cubicBezTo>
                    <a:pt x="32" y="291"/>
                    <a:pt x="29" y="291"/>
                    <a:pt x="27" y="288"/>
                  </a:cubicBezTo>
                  <a:cubicBezTo>
                    <a:pt x="24" y="284"/>
                    <a:pt x="26" y="282"/>
                    <a:pt x="28" y="280"/>
                  </a:cubicBezTo>
                  <a:cubicBezTo>
                    <a:pt x="29" y="279"/>
                    <a:pt x="29" y="278"/>
                    <a:pt x="29" y="276"/>
                  </a:cubicBezTo>
                  <a:cubicBezTo>
                    <a:pt x="28" y="276"/>
                    <a:pt x="28" y="276"/>
                    <a:pt x="27" y="277"/>
                  </a:cubicBezTo>
                  <a:cubicBezTo>
                    <a:pt x="22" y="286"/>
                    <a:pt x="22" y="285"/>
                    <a:pt x="15" y="277"/>
                  </a:cubicBezTo>
                  <a:cubicBezTo>
                    <a:pt x="11" y="273"/>
                    <a:pt x="9" y="268"/>
                    <a:pt x="6" y="264"/>
                  </a:cubicBezTo>
                  <a:cubicBezTo>
                    <a:pt x="0" y="257"/>
                    <a:pt x="5" y="245"/>
                    <a:pt x="14" y="244"/>
                  </a:cubicBezTo>
                  <a:cubicBezTo>
                    <a:pt x="17" y="244"/>
                    <a:pt x="19" y="243"/>
                    <a:pt x="21" y="241"/>
                  </a:cubicBezTo>
                  <a:cubicBezTo>
                    <a:pt x="24" y="239"/>
                    <a:pt x="27" y="238"/>
                    <a:pt x="30" y="241"/>
                  </a:cubicBezTo>
                  <a:cubicBezTo>
                    <a:pt x="33" y="244"/>
                    <a:pt x="35" y="242"/>
                    <a:pt x="36" y="238"/>
                  </a:cubicBezTo>
                  <a:cubicBezTo>
                    <a:pt x="39" y="231"/>
                    <a:pt x="40" y="230"/>
                    <a:pt x="47" y="235"/>
                  </a:cubicBezTo>
                  <a:cubicBezTo>
                    <a:pt x="49" y="236"/>
                    <a:pt x="52" y="237"/>
                    <a:pt x="54" y="237"/>
                  </a:cubicBezTo>
                  <a:cubicBezTo>
                    <a:pt x="60" y="236"/>
                    <a:pt x="65" y="236"/>
                    <a:pt x="69" y="241"/>
                  </a:cubicBezTo>
                  <a:cubicBezTo>
                    <a:pt x="72" y="244"/>
                    <a:pt x="75" y="240"/>
                    <a:pt x="77" y="238"/>
                  </a:cubicBezTo>
                  <a:cubicBezTo>
                    <a:pt x="82" y="232"/>
                    <a:pt x="82" y="232"/>
                    <a:pt x="77" y="227"/>
                  </a:cubicBezTo>
                  <a:cubicBezTo>
                    <a:pt x="74" y="225"/>
                    <a:pt x="73" y="223"/>
                    <a:pt x="72" y="220"/>
                  </a:cubicBezTo>
                  <a:cubicBezTo>
                    <a:pt x="72" y="217"/>
                    <a:pt x="71" y="215"/>
                    <a:pt x="73" y="213"/>
                  </a:cubicBezTo>
                  <a:cubicBezTo>
                    <a:pt x="76" y="212"/>
                    <a:pt x="78" y="213"/>
                    <a:pt x="80" y="214"/>
                  </a:cubicBezTo>
                  <a:cubicBezTo>
                    <a:pt x="84" y="217"/>
                    <a:pt x="89" y="217"/>
                    <a:pt x="92" y="221"/>
                  </a:cubicBezTo>
                  <a:cubicBezTo>
                    <a:pt x="95" y="219"/>
                    <a:pt x="95" y="215"/>
                    <a:pt x="95" y="213"/>
                  </a:cubicBezTo>
                  <a:cubicBezTo>
                    <a:pt x="96" y="209"/>
                    <a:pt x="97" y="206"/>
                    <a:pt x="101" y="206"/>
                  </a:cubicBezTo>
                  <a:cubicBezTo>
                    <a:pt x="105" y="205"/>
                    <a:pt x="106" y="208"/>
                    <a:pt x="108" y="210"/>
                  </a:cubicBezTo>
                  <a:cubicBezTo>
                    <a:pt x="110" y="212"/>
                    <a:pt x="110" y="215"/>
                    <a:pt x="113" y="217"/>
                  </a:cubicBezTo>
                  <a:cubicBezTo>
                    <a:pt x="112" y="214"/>
                    <a:pt x="111" y="211"/>
                    <a:pt x="110" y="208"/>
                  </a:cubicBezTo>
                  <a:cubicBezTo>
                    <a:pt x="109" y="200"/>
                    <a:pt x="102" y="203"/>
                    <a:pt x="97" y="202"/>
                  </a:cubicBezTo>
                  <a:cubicBezTo>
                    <a:pt x="93" y="201"/>
                    <a:pt x="89" y="203"/>
                    <a:pt x="88" y="208"/>
                  </a:cubicBezTo>
                  <a:cubicBezTo>
                    <a:pt x="88" y="211"/>
                    <a:pt x="87" y="214"/>
                    <a:pt x="83" y="213"/>
                  </a:cubicBezTo>
                  <a:cubicBezTo>
                    <a:pt x="80" y="213"/>
                    <a:pt x="80" y="210"/>
                    <a:pt x="80" y="207"/>
                  </a:cubicBezTo>
                  <a:cubicBezTo>
                    <a:pt x="80" y="202"/>
                    <a:pt x="80" y="197"/>
                    <a:pt x="80" y="193"/>
                  </a:cubicBezTo>
                  <a:cubicBezTo>
                    <a:pt x="80" y="188"/>
                    <a:pt x="78" y="184"/>
                    <a:pt x="80" y="178"/>
                  </a:cubicBezTo>
                  <a:cubicBezTo>
                    <a:pt x="76" y="180"/>
                    <a:pt x="75" y="181"/>
                    <a:pt x="76" y="184"/>
                  </a:cubicBezTo>
                  <a:cubicBezTo>
                    <a:pt x="78" y="186"/>
                    <a:pt x="81" y="189"/>
                    <a:pt x="79" y="192"/>
                  </a:cubicBezTo>
                  <a:cubicBezTo>
                    <a:pt x="76" y="196"/>
                    <a:pt x="74" y="201"/>
                    <a:pt x="70" y="204"/>
                  </a:cubicBezTo>
                  <a:cubicBezTo>
                    <a:pt x="67" y="206"/>
                    <a:pt x="64" y="207"/>
                    <a:pt x="61" y="209"/>
                  </a:cubicBezTo>
                  <a:cubicBezTo>
                    <a:pt x="58" y="210"/>
                    <a:pt x="55" y="212"/>
                    <a:pt x="53" y="209"/>
                  </a:cubicBezTo>
                  <a:cubicBezTo>
                    <a:pt x="51" y="206"/>
                    <a:pt x="54" y="204"/>
                    <a:pt x="57" y="202"/>
                  </a:cubicBezTo>
                  <a:cubicBezTo>
                    <a:pt x="53" y="201"/>
                    <a:pt x="51" y="203"/>
                    <a:pt x="49" y="203"/>
                  </a:cubicBezTo>
                  <a:cubicBezTo>
                    <a:pt x="37" y="206"/>
                    <a:pt x="37" y="206"/>
                    <a:pt x="37" y="218"/>
                  </a:cubicBezTo>
                  <a:cubicBezTo>
                    <a:pt x="36" y="218"/>
                    <a:pt x="36" y="219"/>
                    <a:pt x="36" y="220"/>
                  </a:cubicBezTo>
                  <a:cubicBezTo>
                    <a:pt x="35" y="226"/>
                    <a:pt x="28" y="233"/>
                    <a:pt x="23" y="233"/>
                  </a:cubicBezTo>
                  <a:cubicBezTo>
                    <a:pt x="18" y="232"/>
                    <a:pt x="15" y="226"/>
                    <a:pt x="16" y="217"/>
                  </a:cubicBezTo>
                  <a:cubicBezTo>
                    <a:pt x="17" y="212"/>
                    <a:pt x="15" y="207"/>
                    <a:pt x="16" y="202"/>
                  </a:cubicBezTo>
                  <a:cubicBezTo>
                    <a:pt x="16" y="200"/>
                    <a:pt x="13" y="199"/>
                    <a:pt x="12" y="198"/>
                  </a:cubicBezTo>
                  <a:cubicBezTo>
                    <a:pt x="7" y="197"/>
                    <a:pt x="3" y="194"/>
                    <a:pt x="1" y="190"/>
                  </a:cubicBezTo>
                  <a:cubicBezTo>
                    <a:pt x="2" y="186"/>
                    <a:pt x="6" y="186"/>
                    <a:pt x="9" y="185"/>
                  </a:cubicBezTo>
                  <a:cubicBezTo>
                    <a:pt x="14" y="184"/>
                    <a:pt x="18" y="181"/>
                    <a:pt x="14" y="175"/>
                  </a:cubicBezTo>
                  <a:cubicBezTo>
                    <a:pt x="13" y="174"/>
                    <a:pt x="13" y="172"/>
                    <a:pt x="13" y="172"/>
                  </a:cubicBezTo>
                  <a:cubicBezTo>
                    <a:pt x="18" y="169"/>
                    <a:pt x="14" y="165"/>
                    <a:pt x="14" y="161"/>
                  </a:cubicBezTo>
                  <a:cubicBezTo>
                    <a:pt x="13" y="151"/>
                    <a:pt x="13" y="149"/>
                    <a:pt x="23" y="146"/>
                  </a:cubicBezTo>
                  <a:cubicBezTo>
                    <a:pt x="28" y="144"/>
                    <a:pt x="31" y="141"/>
                    <a:pt x="34" y="137"/>
                  </a:cubicBezTo>
                  <a:cubicBezTo>
                    <a:pt x="35" y="135"/>
                    <a:pt x="35" y="134"/>
                    <a:pt x="34" y="132"/>
                  </a:cubicBezTo>
                  <a:cubicBezTo>
                    <a:pt x="36" y="124"/>
                    <a:pt x="38" y="116"/>
                    <a:pt x="46" y="112"/>
                  </a:cubicBezTo>
                  <a:cubicBezTo>
                    <a:pt x="51" y="111"/>
                    <a:pt x="56" y="109"/>
                    <a:pt x="59" y="106"/>
                  </a:cubicBezTo>
                  <a:cubicBezTo>
                    <a:pt x="65" y="101"/>
                    <a:pt x="73" y="98"/>
                    <a:pt x="76" y="89"/>
                  </a:cubicBezTo>
                  <a:cubicBezTo>
                    <a:pt x="79" y="81"/>
                    <a:pt x="89" y="79"/>
                    <a:pt x="97" y="79"/>
                  </a:cubicBezTo>
                  <a:cubicBezTo>
                    <a:pt x="103" y="78"/>
                    <a:pt x="107" y="75"/>
                    <a:pt x="110" y="70"/>
                  </a:cubicBezTo>
                  <a:cubicBezTo>
                    <a:pt x="117" y="60"/>
                    <a:pt x="121" y="60"/>
                    <a:pt x="129" y="69"/>
                  </a:cubicBezTo>
                  <a:cubicBezTo>
                    <a:pt x="130" y="71"/>
                    <a:pt x="131" y="72"/>
                    <a:pt x="133" y="72"/>
                  </a:cubicBezTo>
                  <a:cubicBezTo>
                    <a:pt x="134" y="74"/>
                    <a:pt x="137" y="72"/>
                    <a:pt x="138" y="74"/>
                  </a:cubicBezTo>
                  <a:cubicBezTo>
                    <a:pt x="140" y="81"/>
                    <a:pt x="145" y="83"/>
                    <a:pt x="151" y="85"/>
                  </a:cubicBezTo>
                  <a:cubicBezTo>
                    <a:pt x="155" y="86"/>
                    <a:pt x="157" y="90"/>
                    <a:pt x="159" y="93"/>
                  </a:cubicBezTo>
                  <a:cubicBezTo>
                    <a:pt x="168" y="102"/>
                    <a:pt x="184" y="102"/>
                    <a:pt x="191" y="92"/>
                  </a:cubicBezTo>
                  <a:cubicBezTo>
                    <a:pt x="195" y="88"/>
                    <a:pt x="199" y="86"/>
                    <a:pt x="204" y="86"/>
                  </a:cubicBezTo>
                  <a:cubicBezTo>
                    <a:pt x="211" y="86"/>
                    <a:pt x="217" y="84"/>
                    <a:pt x="222" y="80"/>
                  </a:cubicBezTo>
                  <a:cubicBezTo>
                    <a:pt x="227" y="76"/>
                    <a:pt x="233" y="74"/>
                    <a:pt x="240" y="76"/>
                  </a:cubicBezTo>
                  <a:cubicBezTo>
                    <a:pt x="243" y="77"/>
                    <a:pt x="245" y="77"/>
                    <a:pt x="247" y="76"/>
                  </a:cubicBezTo>
                  <a:cubicBezTo>
                    <a:pt x="257" y="71"/>
                    <a:pt x="265" y="75"/>
                    <a:pt x="272" y="82"/>
                  </a:cubicBezTo>
                  <a:cubicBezTo>
                    <a:pt x="274" y="84"/>
                    <a:pt x="276" y="86"/>
                    <a:pt x="279" y="87"/>
                  </a:cubicBezTo>
                  <a:cubicBezTo>
                    <a:pt x="285" y="88"/>
                    <a:pt x="291" y="90"/>
                    <a:pt x="296" y="95"/>
                  </a:cubicBezTo>
                  <a:cubicBezTo>
                    <a:pt x="297" y="96"/>
                    <a:pt x="298" y="97"/>
                    <a:pt x="299" y="97"/>
                  </a:cubicBezTo>
                  <a:cubicBezTo>
                    <a:pt x="301" y="96"/>
                    <a:pt x="301" y="94"/>
                    <a:pt x="301" y="93"/>
                  </a:cubicBezTo>
                  <a:cubicBezTo>
                    <a:pt x="300" y="90"/>
                    <a:pt x="299" y="89"/>
                    <a:pt x="298" y="86"/>
                  </a:cubicBezTo>
                  <a:cubicBezTo>
                    <a:pt x="296" y="80"/>
                    <a:pt x="297" y="75"/>
                    <a:pt x="302" y="71"/>
                  </a:cubicBezTo>
                  <a:cubicBezTo>
                    <a:pt x="308" y="66"/>
                    <a:pt x="314" y="67"/>
                    <a:pt x="315" y="74"/>
                  </a:cubicBezTo>
                  <a:cubicBezTo>
                    <a:pt x="317" y="79"/>
                    <a:pt x="318" y="80"/>
                    <a:pt x="323" y="79"/>
                  </a:cubicBezTo>
                  <a:cubicBezTo>
                    <a:pt x="326" y="78"/>
                    <a:pt x="328" y="78"/>
                    <a:pt x="331" y="80"/>
                  </a:cubicBezTo>
                  <a:cubicBezTo>
                    <a:pt x="334" y="82"/>
                    <a:pt x="337" y="83"/>
                    <a:pt x="341" y="83"/>
                  </a:cubicBezTo>
                  <a:cubicBezTo>
                    <a:pt x="344" y="84"/>
                    <a:pt x="349" y="85"/>
                    <a:pt x="350" y="81"/>
                  </a:cubicBezTo>
                  <a:cubicBezTo>
                    <a:pt x="350" y="78"/>
                    <a:pt x="352" y="72"/>
                    <a:pt x="344" y="71"/>
                  </a:cubicBezTo>
                  <a:cubicBezTo>
                    <a:pt x="336" y="69"/>
                    <a:pt x="330" y="62"/>
                    <a:pt x="323" y="58"/>
                  </a:cubicBezTo>
                  <a:cubicBezTo>
                    <a:pt x="320" y="57"/>
                    <a:pt x="319" y="54"/>
                    <a:pt x="321" y="51"/>
                  </a:cubicBezTo>
                  <a:cubicBezTo>
                    <a:pt x="322" y="48"/>
                    <a:pt x="324" y="44"/>
                    <a:pt x="329" y="47"/>
                  </a:cubicBezTo>
                  <a:cubicBezTo>
                    <a:pt x="330" y="48"/>
                    <a:pt x="331" y="49"/>
                    <a:pt x="332" y="51"/>
                  </a:cubicBezTo>
                  <a:cubicBezTo>
                    <a:pt x="337" y="59"/>
                    <a:pt x="342" y="62"/>
                    <a:pt x="352" y="60"/>
                  </a:cubicBezTo>
                  <a:cubicBezTo>
                    <a:pt x="357" y="59"/>
                    <a:pt x="361" y="63"/>
                    <a:pt x="366" y="60"/>
                  </a:cubicBezTo>
                  <a:cubicBezTo>
                    <a:pt x="373" y="57"/>
                    <a:pt x="378" y="52"/>
                    <a:pt x="381" y="46"/>
                  </a:cubicBezTo>
                  <a:cubicBezTo>
                    <a:pt x="383" y="42"/>
                    <a:pt x="386" y="38"/>
                    <a:pt x="392" y="40"/>
                  </a:cubicBezTo>
                  <a:cubicBezTo>
                    <a:pt x="396" y="41"/>
                    <a:pt x="401" y="38"/>
                    <a:pt x="403" y="34"/>
                  </a:cubicBezTo>
                  <a:cubicBezTo>
                    <a:pt x="406" y="28"/>
                    <a:pt x="411" y="23"/>
                    <a:pt x="416" y="18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" name="Freeform 96">
              <a:extLst>
                <a:ext uri="{FF2B5EF4-FFF2-40B4-BE49-F238E27FC236}">
                  <a16:creationId xmlns:a16="http://schemas.microsoft.com/office/drawing/2014/main" id="{95299A2F-687A-F400-D71C-AC8096FBDE69}"/>
                </a:ext>
              </a:extLst>
            </p:cNvPr>
            <p:cNvSpPr/>
            <p:nvPr/>
          </p:nvSpPr>
          <p:spPr bwMode="auto">
            <a:xfrm>
              <a:off x="1265238" y="2543176"/>
              <a:ext cx="655637" cy="782638"/>
            </a:xfrm>
            <a:custGeom>
              <a:avLst/>
              <a:gdLst>
                <a:gd name="T0" fmla="*/ 70 w 223"/>
                <a:gd name="T1" fmla="*/ 23 h 266"/>
                <a:gd name="T2" fmla="*/ 71 w 223"/>
                <a:gd name="T3" fmla="*/ 43 h 266"/>
                <a:gd name="T4" fmla="*/ 79 w 223"/>
                <a:gd name="T5" fmla="*/ 55 h 266"/>
                <a:gd name="T6" fmla="*/ 95 w 223"/>
                <a:gd name="T7" fmla="*/ 27 h 266"/>
                <a:gd name="T8" fmla="*/ 113 w 223"/>
                <a:gd name="T9" fmla="*/ 25 h 266"/>
                <a:gd name="T10" fmla="*/ 107 w 223"/>
                <a:gd name="T11" fmla="*/ 32 h 266"/>
                <a:gd name="T12" fmla="*/ 130 w 223"/>
                <a:gd name="T13" fmla="*/ 16 h 266"/>
                <a:gd name="T14" fmla="*/ 126 w 223"/>
                <a:gd name="T15" fmla="*/ 4 h 266"/>
                <a:gd name="T16" fmla="*/ 135 w 223"/>
                <a:gd name="T17" fmla="*/ 18 h 266"/>
                <a:gd name="T18" fmla="*/ 135 w 223"/>
                <a:gd name="T19" fmla="*/ 35 h 266"/>
                <a:gd name="T20" fmla="*/ 139 w 223"/>
                <a:gd name="T21" fmla="*/ 32 h 266"/>
                <a:gd name="T22" fmla="*/ 152 w 223"/>
                <a:gd name="T23" fmla="*/ 24 h 266"/>
                <a:gd name="T24" fmla="*/ 168 w 223"/>
                <a:gd name="T25" fmla="*/ 46 h 266"/>
                <a:gd name="T26" fmla="*/ 160 w 223"/>
                <a:gd name="T27" fmla="*/ 35 h 266"/>
                <a:gd name="T28" fmla="*/ 150 w 223"/>
                <a:gd name="T29" fmla="*/ 37 h 266"/>
                <a:gd name="T30" fmla="*/ 130 w 223"/>
                <a:gd name="T31" fmla="*/ 39 h 266"/>
                <a:gd name="T32" fmla="*/ 134 w 223"/>
                <a:gd name="T33" fmla="*/ 51 h 266"/>
                <a:gd name="T34" fmla="*/ 125 w 223"/>
                <a:gd name="T35" fmla="*/ 69 h 266"/>
                <a:gd name="T36" fmla="*/ 111 w 223"/>
                <a:gd name="T37" fmla="*/ 62 h 266"/>
                <a:gd name="T38" fmla="*/ 91 w 223"/>
                <a:gd name="T39" fmla="*/ 62 h 266"/>
                <a:gd name="T40" fmla="*/ 81 w 223"/>
                <a:gd name="T41" fmla="*/ 65 h 266"/>
                <a:gd name="T42" fmla="*/ 67 w 223"/>
                <a:gd name="T43" fmla="*/ 70 h 266"/>
                <a:gd name="T44" fmla="*/ 70 w 223"/>
                <a:gd name="T45" fmla="*/ 100 h 266"/>
                <a:gd name="T46" fmla="*/ 83 w 223"/>
                <a:gd name="T47" fmla="*/ 96 h 266"/>
                <a:gd name="T48" fmla="*/ 83 w 223"/>
                <a:gd name="T49" fmla="*/ 106 h 266"/>
                <a:gd name="T50" fmla="*/ 88 w 223"/>
                <a:gd name="T51" fmla="*/ 112 h 266"/>
                <a:gd name="T52" fmla="*/ 104 w 223"/>
                <a:gd name="T53" fmla="*/ 107 h 266"/>
                <a:gd name="T54" fmla="*/ 95 w 223"/>
                <a:gd name="T55" fmla="*/ 96 h 266"/>
                <a:gd name="T56" fmla="*/ 104 w 223"/>
                <a:gd name="T57" fmla="*/ 96 h 266"/>
                <a:gd name="T58" fmla="*/ 111 w 223"/>
                <a:gd name="T59" fmla="*/ 78 h 266"/>
                <a:gd name="T60" fmla="*/ 112 w 223"/>
                <a:gd name="T61" fmla="*/ 119 h 266"/>
                <a:gd name="T62" fmla="*/ 110 w 223"/>
                <a:gd name="T63" fmla="*/ 148 h 266"/>
                <a:gd name="T64" fmla="*/ 133 w 223"/>
                <a:gd name="T65" fmla="*/ 181 h 266"/>
                <a:gd name="T66" fmla="*/ 119 w 223"/>
                <a:gd name="T67" fmla="*/ 199 h 266"/>
                <a:gd name="T68" fmla="*/ 118 w 223"/>
                <a:gd name="T69" fmla="*/ 212 h 266"/>
                <a:gd name="T70" fmla="*/ 130 w 223"/>
                <a:gd name="T71" fmla="*/ 208 h 266"/>
                <a:gd name="T72" fmla="*/ 166 w 223"/>
                <a:gd name="T73" fmla="*/ 206 h 266"/>
                <a:gd name="T74" fmla="*/ 199 w 223"/>
                <a:gd name="T75" fmla="*/ 201 h 266"/>
                <a:gd name="T76" fmla="*/ 213 w 223"/>
                <a:gd name="T77" fmla="*/ 211 h 266"/>
                <a:gd name="T78" fmla="*/ 222 w 223"/>
                <a:gd name="T79" fmla="*/ 217 h 266"/>
                <a:gd name="T80" fmla="*/ 213 w 223"/>
                <a:gd name="T81" fmla="*/ 225 h 266"/>
                <a:gd name="T82" fmla="*/ 190 w 223"/>
                <a:gd name="T83" fmla="*/ 212 h 266"/>
                <a:gd name="T84" fmla="*/ 146 w 223"/>
                <a:gd name="T85" fmla="*/ 236 h 266"/>
                <a:gd name="T86" fmla="*/ 118 w 223"/>
                <a:gd name="T87" fmla="*/ 257 h 266"/>
                <a:gd name="T88" fmla="*/ 91 w 223"/>
                <a:gd name="T89" fmla="*/ 255 h 266"/>
                <a:gd name="T90" fmla="*/ 60 w 223"/>
                <a:gd name="T91" fmla="*/ 243 h 266"/>
                <a:gd name="T92" fmla="*/ 57 w 223"/>
                <a:gd name="T93" fmla="*/ 238 h 266"/>
                <a:gd name="T94" fmla="*/ 46 w 223"/>
                <a:gd name="T95" fmla="*/ 235 h 266"/>
                <a:gd name="T96" fmla="*/ 62 w 223"/>
                <a:gd name="T97" fmla="*/ 226 h 266"/>
                <a:gd name="T98" fmla="*/ 52 w 223"/>
                <a:gd name="T99" fmla="*/ 196 h 266"/>
                <a:gd name="T100" fmla="*/ 45 w 223"/>
                <a:gd name="T101" fmla="*/ 169 h 266"/>
                <a:gd name="T102" fmla="*/ 14 w 223"/>
                <a:gd name="T103" fmla="*/ 151 h 266"/>
                <a:gd name="T104" fmla="*/ 3 w 223"/>
                <a:gd name="T105" fmla="*/ 108 h 266"/>
                <a:gd name="T106" fmla="*/ 5 w 223"/>
                <a:gd name="T107" fmla="*/ 60 h 266"/>
                <a:gd name="T108" fmla="*/ 12 w 223"/>
                <a:gd name="T109" fmla="*/ 42 h 266"/>
                <a:gd name="T110" fmla="*/ 13 w 223"/>
                <a:gd name="T111" fmla="*/ 22 h 266"/>
                <a:gd name="T112" fmla="*/ 22 w 223"/>
                <a:gd name="T113" fmla="*/ 1 h 266"/>
                <a:gd name="T114" fmla="*/ 27 w 223"/>
                <a:gd name="T115" fmla="*/ 13 h 266"/>
                <a:gd name="T116" fmla="*/ 25 w 223"/>
                <a:gd name="T117" fmla="*/ 21 h 266"/>
                <a:gd name="T118" fmla="*/ 39 w 223"/>
                <a:gd name="T119" fmla="*/ 17 h 266"/>
                <a:gd name="T120" fmla="*/ 54 w 223"/>
                <a:gd name="T121" fmla="*/ 1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3" h="266">
                  <a:moveTo>
                    <a:pt x="54" y="14"/>
                  </a:moveTo>
                  <a:cubicBezTo>
                    <a:pt x="59" y="16"/>
                    <a:pt x="63" y="22"/>
                    <a:pt x="70" y="23"/>
                  </a:cubicBezTo>
                  <a:cubicBezTo>
                    <a:pt x="70" y="23"/>
                    <a:pt x="71" y="25"/>
                    <a:pt x="71" y="25"/>
                  </a:cubicBezTo>
                  <a:cubicBezTo>
                    <a:pt x="67" y="31"/>
                    <a:pt x="73" y="37"/>
                    <a:pt x="71" y="43"/>
                  </a:cubicBezTo>
                  <a:cubicBezTo>
                    <a:pt x="69" y="46"/>
                    <a:pt x="71" y="50"/>
                    <a:pt x="73" y="53"/>
                  </a:cubicBezTo>
                  <a:cubicBezTo>
                    <a:pt x="74" y="55"/>
                    <a:pt x="77" y="57"/>
                    <a:pt x="79" y="55"/>
                  </a:cubicBezTo>
                  <a:cubicBezTo>
                    <a:pt x="84" y="51"/>
                    <a:pt x="89" y="47"/>
                    <a:pt x="87" y="39"/>
                  </a:cubicBezTo>
                  <a:cubicBezTo>
                    <a:pt x="86" y="33"/>
                    <a:pt x="89" y="28"/>
                    <a:pt x="95" y="27"/>
                  </a:cubicBezTo>
                  <a:cubicBezTo>
                    <a:pt x="99" y="25"/>
                    <a:pt x="104" y="26"/>
                    <a:pt x="107" y="23"/>
                  </a:cubicBezTo>
                  <a:cubicBezTo>
                    <a:pt x="109" y="22"/>
                    <a:pt x="112" y="22"/>
                    <a:pt x="113" y="25"/>
                  </a:cubicBezTo>
                  <a:cubicBezTo>
                    <a:pt x="114" y="28"/>
                    <a:pt x="112" y="28"/>
                    <a:pt x="109" y="29"/>
                  </a:cubicBezTo>
                  <a:cubicBezTo>
                    <a:pt x="108" y="29"/>
                    <a:pt x="106" y="30"/>
                    <a:pt x="107" y="32"/>
                  </a:cubicBezTo>
                  <a:cubicBezTo>
                    <a:pt x="108" y="34"/>
                    <a:pt x="109" y="33"/>
                    <a:pt x="111" y="32"/>
                  </a:cubicBezTo>
                  <a:cubicBezTo>
                    <a:pt x="119" y="29"/>
                    <a:pt x="126" y="24"/>
                    <a:pt x="130" y="16"/>
                  </a:cubicBezTo>
                  <a:cubicBezTo>
                    <a:pt x="132" y="14"/>
                    <a:pt x="132" y="12"/>
                    <a:pt x="129" y="11"/>
                  </a:cubicBezTo>
                  <a:cubicBezTo>
                    <a:pt x="127" y="10"/>
                    <a:pt x="125" y="7"/>
                    <a:pt x="126" y="4"/>
                  </a:cubicBezTo>
                  <a:cubicBezTo>
                    <a:pt x="128" y="1"/>
                    <a:pt x="131" y="0"/>
                    <a:pt x="136" y="1"/>
                  </a:cubicBezTo>
                  <a:cubicBezTo>
                    <a:pt x="133" y="7"/>
                    <a:pt x="133" y="12"/>
                    <a:pt x="135" y="18"/>
                  </a:cubicBezTo>
                  <a:cubicBezTo>
                    <a:pt x="137" y="21"/>
                    <a:pt x="136" y="27"/>
                    <a:pt x="134" y="31"/>
                  </a:cubicBezTo>
                  <a:cubicBezTo>
                    <a:pt x="134" y="33"/>
                    <a:pt x="134" y="34"/>
                    <a:pt x="135" y="35"/>
                  </a:cubicBezTo>
                  <a:cubicBezTo>
                    <a:pt x="136" y="36"/>
                    <a:pt x="137" y="36"/>
                    <a:pt x="138" y="36"/>
                  </a:cubicBezTo>
                  <a:cubicBezTo>
                    <a:pt x="140" y="35"/>
                    <a:pt x="139" y="33"/>
                    <a:pt x="139" y="32"/>
                  </a:cubicBezTo>
                  <a:cubicBezTo>
                    <a:pt x="139" y="27"/>
                    <a:pt x="146" y="22"/>
                    <a:pt x="151" y="23"/>
                  </a:cubicBezTo>
                  <a:cubicBezTo>
                    <a:pt x="152" y="23"/>
                    <a:pt x="152" y="24"/>
                    <a:pt x="152" y="24"/>
                  </a:cubicBezTo>
                  <a:cubicBezTo>
                    <a:pt x="165" y="22"/>
                    <a:pt x="165" y="32"/>
                    <a:pt x="168" y="40"/>
                  </a:cubicBezTo>
                  <a:cubicBezTo>
                    <a:pt x="168" y="42"/>
                    <a:pt x="171" y="44"/>
                    <a:pt x="168" y="46"/>
                  </a:cubicBezTo>
                  <a:cubicBezTo>
                    <a:pt x="165" y="47"/>
                    <a:pt x="163" y="45"/>
                    <a:pt x="162" y="42"/>
                  </a:cubicBezTo>
                  <a:cubicBezTo>
                    <a:pt x="162" y="40"/>
                    <a:pt x="162" y="37"/>
                    <a:pt x="160" y="35"/>
                  </a:cubicBezTo>
                  <a:cubicBezTo>
                    <a:pt x="158" y="34"/>
                    <a:pt x="157" y="30"/>
                    <a:pt x="154" y="31"/>
                  </a:cubicBezTo>
                  <a:cubicBezTo>
                    <a:pt x="151" y="31"/>
                    <a:pt x="150" y="35"/>
                    <a:pt x="150" y="37"/>
                  </a:cubicBezTo>
                  <a:cubicBezTo>
                    <a:pt x="150" y="42"/>
                    <a:pt x="149" y="46"/>
                    <a:pt x="145" y="50"/>
                  </a:cubicBezTo>
                  <a:cubicBezTo>
                    <a:pt x="143" y="41"/>
                    <a:pt x="135" y="43"/>
                    <a:pt x="130" y="39"/>
                  </a:cubicBezTo>
                  <a:cubicBezTo>
                    <a:pt x="128" y="37"/>
                    <a:pt x="126" y="38"/>
                    <a:pt x="127" y="41"/>
                  </a:cubicBezTo>
                  <a:cubicBezTo>
                    <a:pt x="127" y="45"/>
                    <a:pt x="128" y="50"/>
                    <a:pt x="134" y="51"/>
                  </a:cubicBezTo>
                  <a:cubicBezTo>
                    <a:pt x="136" y="52"/>
                    <a:pt x="138" y="53"/>
                    <a:pt x="137" y="56"/>
                  </a:cubicBezTo>
                  <a:cubicBezTo>
                    <a:pt x="134" y="62"/>
                    <a:pt x="130" y="65"/>
                    <a:pt x="125" y="69"/>
                  </a:cubicBezTo>
                  <a:cubicBezTo>
                    <a:pt x="123" y="70"/>
                    <a:pt x="121" y="68"/>
                    <a:pt x="120" y="66"/>
                  </a:cubicBezTo>
                  <a:cubicBezTo>
                    <a:pt x="118" y="62"/>
                    <a:pt x="115" y="61"/>
                    <a:pt x="111" y="62"/>
                  </a:cubicBezTo>
                  <a:cubicBezTo>
                    <a:pt x="106" y="64"/>
                    <a:pt x="102" y="63"/>
                    <a:pt x="98" y="59"/>
                  </a:cubicBezTo>
                  <a:cubicBezTo>
                    <a:pt x="95" y="56"/>
                    <a:pt x="92" y="56"/>
                    <a:pt x="91" y="62"/>
                  </a:cubicBezTo>
                  <a:cubicBezTo>
                    <a:pt x="91" y="65"/>
                    <a:pt x="90" y="68"/>
                    <a:pt x="87" y="69"/>
                  </a:cubicBezTo>
                  <a:cubicBezTo>
                    <a:pt x="84" y="70"/>
                    <a:pt x="82" y="68"/>
                    <a:pt x="81" y="65"/>
                  </a:cubicBezTo>
                  <a:cubicBezTo>
                    <a:pt x="79" y="62"/>
                    <a:pt x="77" y="65"/>
                    <a:pt x="76" y="66"/>
                  </a:cubicBezTo>
                  <a:cubicBezTo>
                    <a:pt x="73" y="69"/>
                    <a:pt x="71" y="71"/>
                    <a:pt x="67" y="70"/>
                  </a:cubicBezTo>
                  <a:cubicBezTo>
                    <a:pt x="63" y="69"/>
                    <a:pt x="59" y="71"/>
                    <a:pt x="60" y="78"/>
                  </a:cubicBezTo>
                  <a:cubicBezTo>
                    <a:pt x="60" y="88"/>
                    <a:pt x="67" y="93"/>
                    <a:pt x="70" y="100"/>
                  </a:cubicBezTo>
                  <a:cubicBezTo>
                    <a:pt x="76" y="115"/>
                    <a:pt x="76" y="102"/>
                    <a:pt x="79" y="99"/>
                  </a:cubicBezTo>
                  <a:cubicBezTo>
                    <a:pt x="80" y="97"/>
                    <a:pt x="81" y="95"/>
                    <a:pt x="83" y="96"/>
                  </a:cubicBezTo>
                  <a:cubicBezTo>
                    <a:pt x="84" y="97"/>
                    <a:pt x="85" y="99"/>
                    <a:pt x="85" y="101"/>
                  </a:cubicBezTo>
                  <a:cubicBezTo>
                    <a:pt x="84" y="103"/>
                    <a:pt x="84" y="104"/>
                    <a:pt x="83" y="106"/>
                  </a:cubicBezTo>
                  <a:cubicBezTo>
                    <a:pt x="81" y="107"/>
                    <a:pt x="78" y="108"/>
                    <a:pt x="81" y="111"/>
                  </a:cubicBezTo>
                  <a:cubicBezTo>
                    <a:pt x="83" y="113"/>
                    <a:pt x="85" y="114"/>
                    <a:pt x="88" y="112"/>
                  </a:cubicBezTo>
                  <a:cubicBezTo>
                    <a:pt x="90" y="111"/>
                    <a:pt x="92" y="110"/>
                    <a:pt x="96" y="112"/>
                  </a:cubicBezTo>
                  <a:cubicBezTo>
                    <a:pt x="100" y="114"/>
                    <a:pt x="102" y="111"/>
                    <a:pt x="104" y="107"/>
                  </a:cubicBezTo>
                  <a:cubicBezTo>
                    <a:pt x="106" y="103"/>
                    <a:pt x="102" y="103"/>
                    <a:pt x="99" y="102"/>
                  </a:cubicBezTo>
                  <a:cubicBezTo>
                    <a:pt x="95" y="102"/>
                    <a:pt x="94" y="100"/>
                    <a:pt x="95" y="96"/>
                  </a:cubicBezTo>
                  <a:cubicBezTo>
                    <a:pt x="97" y="91"/>
                    <a:pt x="97" y="85"/>
                    <a:pt x="104" y="81"/>
                  </a:cubicBezTo>
                  <a:cubicBezTo>
                    <a:pt x="102" y="87"/>
                    <a:pt x="99" y="93"/>
                    <a:pt x="104" y="96"/>
                  </a:cubicBezTo>
                  <a:cubicBezTo>
                    <a:pt x="110" y="99"/>
                    <a:pt x="110" y="91"/>
                    <a:pt x="114" y="89"/>
                  </a:cubicBezTo>
                  <a:cubicBezTo>
                    <a:pt x="116" y="88"/>
                    <a:pt x="118" y="81"/>
                    <a:pt x="111" y="78"/>
                  </a:cubicBezTo>
                  <a:cubicBezTo>
                    <a:pt x="118" y="77"/>
                    <a:pt x="121" y="80"/>
                    <a:pt x="119" y="87"/>
                  </a:cubicBezTo>
                  <a:cubicBezTo>
                    <a:pt x="117" y="98"/>
                    <a:pt x="115" y="108"/>
                    <a:pt x="112" y="119"/>
                  </a:cubicBezTo>
                  <a:cubicBezTo>
                    <a:pt x="112" y="123"/>
                    <a:pt x="110" y="126"/>
                    <a:pt x="108" y="129"/>
                  </a:cubicBezTo>
                  <a:cubicBezTo>
                    <a:pt x="103" y="135"/>
                    <a:pt x="104" y="143"/>
                    <a:pt x="110" y="148"/>
                  </a:cubicBezTo>
                  <a:cubicBezTo>
                    <a:pt x="118" y="152"/>
                    <a:pt x="124" y="158"/>
                    <a:pt x="132" y="163"/>
                  </a:cubicBezTo>
                  <a:cubicBezTo>
                    <a:pt x="141" y="169"/>
                    <a:pt x="142" y="174"/>
                    <a:pt x="133" y="181"/>
                  </a:cubicBezTo>
                  <a:cubicBezTo>
                    <a:pt x="128" y="186"/>
                    <a:pt x="124" y="191"/>
                    <a:pt x="121" y="196"/>
                  </a:cubicBezTo>
                  <a:cubicBezTo>
                    <a:pt x="121" y="197"/>
                    <a:pt x="120" y="198"/>
                    <a:pt x="119" y="199"/>
                  </a:cubicBezTo>
                  <a:cubicBezTo>
                    <a:pt x="118" y="201"/>
                    <a:pt x="114" y="200"/>
                    <a:pt x="115" y="202"/>
                  </a:cubicBezTo>
                  <a:cubicBezTo>
                    <a:pt x="116" y="205"/>
                    <a:pt x="116" y="210"/>
                    <a:pt x="118" y="212"/>
                  </a:cubicBezTo>
                  <a:cubicBezTo>
                    <a:pt x="120" y="215"/>
                    <a:pt x="123" y="214"/>
                    <a:pt x="124" y="211"/>
                  </a:cubicBezTo>
                  <a:cubicBezTo>
                    <a:pt x="125" y="206"/>
                    <a:pt x="127" y="207"/>
                    <a:pt x="130" y="208"/>
                  </a:cubicBezTo>
                  <a:cubicBezTo>
                    <a:pt x="136" y="208"/>
                    <a:pt x="142" y="210"/>
                    <a:pt x="147" y="212"/>
                  </a:cubicBezTo>
                  <a:cubicBezTo>
                    <a:pt x="155" y="215"/>
                    <a:pt x="160" y="210"/>
                    <a:pt x="166" y="206"/>
                  </a:cubicBezTo>
                  <a:cubicBezTo>
                    <a:pt x="172" y="202"/>
                    <a:pt x="177" y="198"/>
                    <a:pt x="185" y="203"/>
                  </a:cubicBezTo>
                  <a:cubicBezTo>
                    <a:pt x="190" y="206"/>
                    <a:pt x="194" y="201"/>
                    <a:pt x="199" y="201"/>
                  </a:cubicBezTo>
                  <a:cubicBezTo>
                    <a:pt x="201" y="201"/>
                    <a:pt x="204" y="201"/>
                    <a:pt x="204" y="203"/>
                  </a:cubicBezTo>
                  <a:cubicBezTo>
                    <a:pt x="203" y="210"/>
                    <a:pt x="208" y="210"/>
                    <a:pt x="213" y="211"/>
                  </a:cubicBezTo>
                  <a:cubicBezTo>
                    <a:pt x="213" y="212"/>
                    <a:pt x="214" y="212"/>
                    <a:pt x="215" y="212"/>
                  </a:cubicBezTo>
                  <a:cubicBezTo>
                    <a:pt x="218" y="212"/>
                    <a:pt x="221" y="213"/>
                    <a:pt x="222" y="217"/>
                  </a:cubicBezTo>
                  <a:cubicBezTo>
                    <a:pt x="223" y="220"/>
                    <a:pt x="219" y="221"/>
                    <a:pt x="217" y="223"/>
                  </a:cubicBezTo>
                  <a:cubicBezTo>
                    <a:pt x="216" y="224"/>
                    <a:pt x="214" y="224"/>
                    <a:pt x="213" y="225"/>
                  </a:cubicBezTo>
                  <a:cubicBezTo>
                    <a:pt x="211" y="225"/>
                    <a:pt x="210" y="224"/>
                    <a:pt x="210" y="223"/>
                  </a:cubicBezTo>
                  <a:cubicBezTo>
                    <a:pt x="207" y="212"/>
                    <a:pt x="198" y="214"/>
                    <a:pt x="190" y="212"/>
                  </a:cubicBezTo>
                  <a:cubicBezTo>
                    <a:pt x="173" y="210"/>
                    <a:pt x="162" y="216"/>
                    <a:pt x="155" y="231"/>
                  </a:cubicBezTo>
                  <a:cubicBezTo>
                    <a:pt x="153" y="234"/>
                    <a:pt x="150" y="237"/>
                    <a:pt x="146" y="236"/>
                  </a:cubicBezTo>
                  <a:cubicBezTo>
                    <a:pt x="141" y="234"/>
                    <a:pt x="136" y="237"/>
                    <a:pt x="134" y="240"/>
                  </a:cubicBezTo>
                  <a:cubicBezTo>
                    <a:pt x="130" y="247"/>
                    <a:pt x="123" y="251"/>
                    <a:pt x="118" y="257"/>
                  </a:cubicBezTo>
                  <a:cubicBezTo>
                    <a:pt x="118" y="258"/>
                    <a:pt x="117" y="258"/>
                    <a:pt x="117" y="259"/>
                  </a:cubicBezTo>
                  <a:cubicBezTo>
                    <a:pt x="108" y="266"/>
                    <a:pt x="97" y="266"/>
                    <a:pt x="91" y="255"/>
                  </a:cubicBezTo>
                  <a:cubicBezTo>
                    <a:pt x="84" y="245"/>
                    <a:pt x="76" y="244"/>
                    <a:pt x="66" y="244"/>
                  </a:cubicBezTo>
                  <a:cubicBezTo>
                    <a:pt x="64" y="244"/>
                    <a:pt x="61" y="245"/>
                    <a:pt x="60" y="243"/>
                  </a:cubicBezTo>
                  <a:cubicBezTo>
                    <a:pt x="59" y="238"/>
                    <a:pt x="64" y="240"/>
                    <a:pt x="66" y="237"/>
                  </a:cubicBezTo>
                  <a:cubicBezTo>
                    <a:pt x="62" y="235"/>
                    <a:pt x="59" y="236"/>
                    <a:pt x="57" y="238"/>
                  </a:cubicBezTo>
                  <a:cubicBezTo>
                    <a:pt x="55" y="240"/>
                    <a:pt x="53" y="241"/>
                    <a:pt x="51" y="240"/>
                  </a:cubicBezTo>
                  <a:cubicBezTo>
                    <a:pt x="49" y="238"/>
                    <a:pt x="47" y="237"/>
                    <a:pt x="46" y="235"/>
                  </a:cubicBezTo>
                  <a:cubicBezTo>
                    <a:pt x="50" y="232"/>
                    <a:pt x="54" y="233"/>
                    <a:pt x="59" y="232"/>
                  </a:cubicBezTo>
                  <a:cubicBezTo>
                    <a:pt x="62" y="231"/>
                    <a:pt x="63" y="229"/>
                    <a:pt x="62" y="226"/>
                  </a:cubicBezTo>
                  <a:cubicBezTo>
                    <a:pt x="58" y="220"/>
                    <a:pt x="58" y="213"/>
                    <a:pt x="54" y="208"/>
                  </a:cubicBezTo>
                  <a:cubicBezTo>
                    <a:pt x="50" y="205"/>
                    <a:pt x="52" y="200"/>
                    <a:pt x="52" y="196"/>
                  </a:cubicBezTo>
                  <a:cubicBezTo>
                    <a:pt x="50" y="188"/>
                    <a:pt x="45" y="181"/>
                    <a:pt x="46" y="172"/>
                  </a:cubicBezTo>
                  <a:cubicBezTo>
                    <a:pt x="46" y="171"/>
                    <a:pt x="45" y="170"/>
                    <a:pt x="45" y="169"/>
                  </a:cubicBezTo>
                  <a:cubicBezTo>
                    <a:pt x="37" y="168"/>
                    <a:pt x="31" y="161"/>
                    <a:pt x="23" y="160"/>
                  </a:cubicBezTo>
                  <a:cubicBezTo>
                    <a:pt x="17" y="159"/>
                    <a:pt x="15" y="157"/>
                    <a:pt x="14" y="151"/>
                  </a:cubicBezTo>
                  <a:cubicBezTo>
                    <a:pt x="11" y="142"/>
                    <a:pt x="10" y="132"/>
                    <a:pt x="5" y="124"/>
                  </a:cubicBezTo>
                  <a:cubicBezTo>
                    <a:pt x="2" y="119"/>
                    <a:pt x="4" y="113"/>
                    <a:pt x="3" y="108"/>
                  </a:cubicBezTo>
                  <a:cubicBezTo>
                    <a:pt x="1" y="96"/>
                    <a:pt x="0" y="84"/>
                    <a:pt x="1" y="72"/>
                  </a:cubicBezTo>
                  <a:cubicBezTo>
                    <a:pt x="1" y="68"/>
                    <a:pt x="3" y="64"/>
                    <a:pt x="5" y="60"/>
                  </a:cubicBezTo>
                  <a:cubicBezTo>
                    <a:pt x="8" y="55"/>
                    <a:pt x="13" y="52"/>
                    <a:pt x="9" y="45"/>
                  </a:cubicBezTo>
                  <a:cubicBezTo>
                    <a:pt x="8" y="43"/>
                    <a:pt x="11" y="42"/>
                    <a:pt x="12" y="42"/>
                  </a:cubicBezTo>
                  <a:cubicBezTo>
                    <a:pt x="18" y="39"/>
                    <a:pt x="19" y="36"/>
                    <a:pt x="14" y="32"/>
                  </a:cubicBezTo>
                  <a:cubicBezTo>
                    <a:pt x="11" y="28"/>
                    <a:pt x="11" y="25"/>
                    <a:pt x="13" y="22"/>
                  </a:cubicBezTo>
                  <a:cubicBezTo>
                    <a:pt x="16" y="18"/>
                    <a:pt x="16" y="15"/>
                    <a:pt x="16" y="11"/>
                  </a:cubicBezTo>
                  <a:cubicBezTo>
                    <a:pt x="16" y="6"/>
                    <a:pt x="19" y="2"/>
                    <a:pt x="22" y="1"/>
                  </a:cubicBezTo>
                  <a:cubicBezTo>
                    <a:pt x="27" y="1"/>
                    <a:pt x="28" y="7"/>
                    <a:pt x="30" y="10"/>
                  </a:cubicBezTo>
                  <a:cubicBezTo>
                    <a:pt x="31" y="12"/>
                    <a:pt x="28" y="12"/>
                    <a:pt x="27" y="13"/>
                  </a:cubicBezTo>
                  <a:cubicBezTo>
                    <a:pt x="25" y="15"/>
                    <a:pt x="22" y="15"/>
                    <a:pt x="22" y="18"/>
                  </a:cubicBezTo>
                  <a:cubicBezTo>
                    <a:pt x="23" y="19"/>
                    <a:pt x="24" y="20"/>
                    <a:pt x="25" y="21"/>
                  </a:cubicBezTo>
                  <a:cubicBezTo>
                    <a:pt x="28" y="22"/>
                    <a:pt x="30" y="21"/>
                    <a:pt x="32" y="19"/>
                  </a:cubicBezTo>
                  <a:cubicBezTo>
                    <a:pt x="34" y="17"/>
                    <a:pt x="36" y="12"/>
                    <a:pt x="39" y="17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4" y="12"/>
                    <a:pt x="50" y="16"/>
                    <a:pt x="54" y="14"/>
                  </a:cubicBezTo>
                  <a:close/>
                </a:path>
              </a:pathLst>
            </a:custGeom>
            <a:solidFill>
              <a:srgbClr val="EB5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" name="Freeform 97">
              <a:extLst>
                <a:ext uri="{FF2B5EF4-FFF2-40B4-BE49-F238E27FC236}">
                  <a16:creationId xmlns:a16="http://schemas.microsoft.com/office/drawing/2014/main" id="{1E19C79D-FFB1-FEA0-4831-6DF6BAFD5675}"/>
                </a:ext>
              </a:extLst>
            </p:cNvPr>
            <p:cNvSpPr/>
            <p:nvPr/>
          </p:nvSpPr>
          <p:spPr bwMode="auto">
            <a:xfrm>
              <a:off x="2163763" y="2990851"/>
              <a:ext cx="720725" cy="376238"/>
            </a:xfrm>
            <a:custGeom>
              <a:avLst/>
              <a:gdLst>
                <a:gd name="T0" fmla="*/ 0 w 245"/>
                <a:gd name="T1" fmla="*/ 98 h 128"/>
                <a:gd name="T2" fmla="*/ 15 w 245"/>
                <a:gd name="T3" fmla="*/ 91 h 128"/>
                <a:gd name="T4" fmla="*/ 22 w 245"/>
                <a:gd name="T5" fmla="*/ 85 h 128"/>
                <a:gd name="T6" fmla="*/ 35 w 245"/>
                <a:gd name="T7" fmla="*/ 78 h 128"/>
                <a:gd name="T8" fmla="*/ 42 w 245"/>
                <a:gd name="T9" fmla="*/ 74 h 128"/>
                <a:gd name="T10" fmla="*/ 53 w 245"/>
                <a:gd name="T11" fmla="*/ 60 h 128"/>
                <a:gd name="T12" fmla="*/ 58 w 245"/>
                <a:gd name="T13" fmla="*/ 54 h 128"/>
                <a:gd name="T14" fmla="*/ 63 w 245"/>
                <a:gd name="T15" fmla="*/ 45 h 128"/>
                <a:gd name="T16" fmla="*/ 74 w 245"/>
                <a:gd name="T17" fmla="*/ 43 h 128"/>
                <a:gd name="T18" fmla="*/ 103 w 245"/>
                <a:gd name="T19" fmla="*/ 42 h 128"/>
                <a:gd name="T20" fmla="*/ 126 w 245"/>
                <a:gd name="T21" fmla="*/ 43 h 128"/>
                <a:gd name="T22" fmla="*/ 133 w 245"/>
                <a:gd name="T23" fmla="*/ 45 h 128"/>
                <a:gd name="T24" fmla="*/ 152 w 245"/>
                <a:gd name="T25" fmla="*/ 71 h 128"/>
                <a:gd name="T26" fmla="*/ 161 w 245"/>
                <a:gd name="T27" fmla="*/ 78 h 128"/>
                <a:gd name="T28" fmla="*/ 168 w 245"/>
                <a:gd name="T29" fmla="*/ 76 h 128"/>
                <a:gd name="T30" fmla="*/ 168 w 245"/>
                <a:gd name="T31" fmla="*/ 70 h 128"/>
                <a:gd name="T32" fmla="*/ 165 w 245"/>
                <a:gd name="T33" fmla="*/ 54 h 128"/>
                <a:gd name="T34" fmla="*/ 176 w 245"/>
                <a:gd name="T35" fmla="*/ 46 h 128"/>
                <a:gd name="T36" fmla="*/ 197 w 245"/>
                <a:gd name="T37" fmla="*/ 38 h 128"/>
                <a:gd name="T38" fmla="*/ 204 w 245"/>
                <a:gd name="T39" fmla="*/ 29 h 128"/>
                <a:gd name="T40" fmla="*/ 219 w 245"/>
                <a:gd name="T41" fmla="*/ 17 h 128"/>
                <a:gd name="T42" fmla="*/ 226 w 245"/>
                <a:gd name="T43" fmla="*/ 11 h 128"/>
                <a:gd name="T44" fmla="*/ 229 w 245"/>
                <a:gd name="T45" fmla="*/ 8 h 128"/>
                <a:gd name="T46" fmla="*/ 244 w 245"/>
                <a:gd name="T47" fmla="*/ 0 h 128"/>
                <a:gd name="T48" fmla="*/ 245 w 245"/>
                <a:gd name="T49" fmla="*/ 18 h 128"/>
                <a:gd name="T50" fmla="*/ 236 w 245"/>
                <a:gd name="T51" fmla="*/ 40 h 128"/>
                <a:gd name="T52" fmla="*/ 224 w 245"/>
                <a:gd name="T53" fmla="*/ 44 h 128"/>
                <a:gd name="T54" fmla="*/ 214 w 245"/>
                <a:gd name="T55" fmla="*/ 50 h 128"/>
                <a:gd name="T56" fmla="*/ 207 w 245"/>
                <a:gd name="T57" fmla="*/ 55 h 128"/>
                <a:gd name="T58" fmla="*/ 193 w 245"/>
                <a:gd name="T59" fmla="*/ 55 h 128"/>
                <a:gd name="T60" fmla="*/ 189 w 245"/>
                <a:gd name="T61" fmla="*/ 60 h 128"/>
                <a:gd name="T62" fmla="*/ 189 w 245"/>
                <a:gd name="T63" fmla="*/ 63 h 128"/>
                <a:gd name="T64" fmla="*/ 181 w 245"/>
                <a:gd name="T65" fmla="*/ 81 h 128"/>
                <a:gd name="T66" fmla="*/ 161 w 245"/>
                <a:gd name="T67" fmla="*/ 89 h 128"/>
                <a:gd name="T68" fmla="*/ 142 w 245"/>
                <a:gd name="T69" fmla="*/ 75 h 128"/>
                <a:gd name="T70" fmla="*/ 133 w 245"/>
                <a:gd name="T71" fmla="*/ 71 h 128"/>
                <a:gd name="T72" fmla="*/ 126 w 245"/>
                <a:gd name="T73" fmla="*/ 74 h 128"/>
                <a:gd name="T74" fmla="*/ 118 w 245"/>
                <a:gd name="T75" fmla="*/ 80 h 128"/>
                <a:gd name="T76" fmla="*/ 110 w 245"/>
                <a:gd name="T77" fmla="*/ 88 h 128"/>
                <a:gd name="T78" fmla="*/ 107 w 245"/>
                <a:gd name="T79" fmla="*/ 94 h 128"/>
                <a:gd name="T80" fmla="*/ 110 w 245"/>
                <a:gd name="T81" fmla="*/ 100 h 128"/>
                <a:gd name="T82" fmla="*/ 111 w 245"/>
                <a:gd name="T83" fmla="*/ 104 h 128"/>
                <a:gd name="T84" fmla="*/ 75 w 245"/>
                <a:gd name="T85" fmla="*/ 124 h 128"/>
                <a:gd name="T86" fmla="*/ 66 w 245"/>
                <a:gd name="T87" fmla="*/ 125 h 128"/>
                <a:gd name="T88" fmla="*/ 50 w 245"/>
                <a:gd name="T89" fmla="*/ 117 h 128"/>
                <a:gd name="T90" fmla="*/ 20 w 245"/>
                <a:gd name="T91" fmla="*/ 106 h 128"/>
                <a:gd name="T92" fmla="*/ 0 w 245"/>
                <a:gd name="T93" fmla="*/ 9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128">
                  <a:moveTo>
                    <a:pt x="0" y="98"/>
                  </a:moveTo>
                  <a:cubicBezTo>
                    <a:pt x="5" y="96"/>
                    <a:pt x="9" y="91"/>
                    <a:pt x="15" y="91"/>
                  </a:cubicBezTo>
                  <a:cubicBezTo>
                    <a:pt x="18" y="91"/>
                    <a:pt x="20" y="88"/>
                    <a:pt x="22" y="85"/>
                  </a:cubicBezTo>
                  <a:cubicBezTo>
                    <a:pt x="25" y="80"/>
                    <a:pt x="28" y="75"/>
                    <a:pt x="35" y="78"/>
                  </a:cubicBezTo>
                  <a:cubicBezTo>
                    <a:pt x="38" y="80"/>
                    <a:pt x="41" y="77"/>
                    <a:pt x="42" y="74"/>
                  </a:cubicBezTo>
                  <a:cubicBezTo>
                    <a:pt x="46" y="70"/>
                    <a:pt x="50" y="65"/>
                    <a:pt x="53" y="60"/>
                  </a:cubicBezTo>
                  <a:cubicBezTo>
                    <a:pt x="54" y="57"/>
                    <a:pt x="55" y="55"/>
                    <a:pt x="58" y="54"/>
                  </a:cubicBezTo>
                  <a:cubicBezTo>
                    <a:pt x="64" y="53"/>
                    <a:pt x="61" y="48"/>
                    <a:pt x="63" y="45"/>
                  </a:cubicBezTo>
                  <a:cubicBezTo>
                    <a:pt x="67" y="41"/>
                    <a:pt x="71" y="46"/>
                    <a:pt x="74" y="43"/>
                  </a:cubicBezTo>
                  <a:cubicBezTo>
                    <a:pt x="88" y="32"/>
                    <a:pt x="90" y="32"/>
                    <a:pt x="103" y="42"/>
                  </a:cubicBezTo>
                  <a:cubicBezTo>
                    <a:pt x="111" y="48"/>
                    <a:pt x="119" y="46"/>
                    <a:pt x="126" y="43"/>
                  </a:cubicBezTo>
                  <a:cubicBezTo>
                    <a:pt x="130" y="42"/>
                    <a:pt x="131" y="41"/>
                    <a:pt x="133" y="45"/>
                  </a:cubicBezTo>
                  <a:cubicBezTo>
                    <a:pt x="139" y="54"/>
                    <a:pt x="148" y="61"/>
                    <a:pt x="152" y="71"/>
                  </a:cubicBezTo>
                  <a:cubicBezTo>
                    <a:pt x="153" y="74"/>
                    <a:pt x="157" y="77"/>
                    <a:pt x="161" y="78"/>
                  </a:cubicBezTo>
                  <a:cubicBezTo>
                    <a:pt x="164" y="79"/>
                    <a:pt x="166" y="78"/>
                    <a:pt x="168" y="76"/>
                  </a:cubicBezTo>
                  <a:cubicBezTo>
                    <a:pt x="171" y="74"/>
                    <a:pt x="169" y="72"/>
                    <a:pt x="168" y="70"/>
                  </a:cubicBezTo>
                  <a:cubicBezTo>
                    <a:pt x="165" y="65"/>
                    <a:pt x="165" y="60"/>
                    <a:pt x="165" y="54"/>
                  </a:cubicBezTo>
                  <a:cubicBezTo>
                    <a:pt x="165" y="48"/>
                    <a:pt x="171" y="46"/>
                    <a:pt x="176" y="46"/>
                  </a:cubicBezTo>
                  <a:cubicBezTo>
                    <a:pt x="184" y="45"/>
                    <a:pt x="191" y="44"/>
                    <a:pt x="197" y="38"/>
                  </a:cubicBezTo>
                  <a:cubicBezTo>
                    <a:pt x="200" y="35"/>
                    <a:pt x="203" y="33"/>
                    <a:pt x="204" y="29"/>
                  </a:cubicBezTo>
                  <a:cubicBezTo>
                    <a:pt x="206" y="21"/>
                    <a:pt x="213" y="19"/>
                    <a:pt x="219" y="17"/>
                  </a:cubicBezTo>
                  <a:cubicBezTo>
                    <a:pt x="223" y="15"/>
                    <a:pt x="227" y="16"/>
                    <a:pt x="226" y="11"/>
                  </a:cubicBezTo>
                  <a:cubicBezTo>
                    <a:pt x="226" y="9"/>
                    <a:pt x="228" y="8"/>
                    <a:pt x="229" y="8"/>
                  </a:cubicBezTo>
                  <a:cubicBezTo>
                    <a:pt x="237" y="11"/>
                    <a:pt x="239" y="4"/>
                    <a:pt x="244" y="0"/>
                  </a:cubicBezTo>
                  <a:cubicBezTo>
                    <a:pt x="244" y="6"/>
                    <a:pt x="245" y="12"/>
                    <a:pt x="245" y="18"/>
                  </a:cubicBezTo>
                  <a:cubicBezTo>
                    <a:pt x="244" y="26"/>
                    <a:pt x="240" y="33"/>
                    <a:pt x="236" y="40"/>
                  </a:cubicBezTo>
                  <a:cubicBezTo>
                    <a:pt x="234" y="44"/>
                    <a:pt x="229" y="44"/>
                    <a:pt x="224" y="44"/>
                  </a:cubicBezTo>
                  <a:cubicBezTo>
                    <a:pt x="219" y="44"/>
                    <a:pt x="215" y="44"/>
                    <a:pt x="214" y="50"/>
                  </a:cubicBezTo>
                  <a:cubicBezTo>
                    <a:pt x="213" y="53"/>
                    <a:pt x="210" y="55"/>
                    <a:pt x="207" y="55"/>
                  </a:cubicBezTo>
                  <a:cubicBezTo>
                    <a:pt x="202" y="55"/>
                    <a:pt x="197" y="55"/>
                    <a:pt x="193" y="55"/>
                  </a:cubicBezTo>
                  <a:cubicBezTo>
                    <a:pt x="188" y="55"/>
                    <a:pt x="183" y="53"/>
                    <a:pt x="189" y="60"/>
                  </a:cubicBezTo>
                  <a:cubicBezTo>
                    <a:pt x="190" y="61"/>
                    <a:pt x="190" y="63"/>
                    <a:pt x="189" y="63"/>
                  </a:cubicBezTo>
                  <a:cubicBezTo>
                    <a:pt x="179" y="65"/>
                    <a:pt x="183" y="75"/>
                    <a:pt x="181" y="81"/>
                  </a:cubicBezTo>
                  <a:cubicBezTo>
                    <a:pt x="176" y="95"/>
                    <a:pt x="171" y="93"/>
                    <a:pt x="161" y="89"/>
                  </a:cubicBezTo>
                  <a:cubicBezTo>
                    <a:pt x="154" y="85"/>
                    <a:pt x="148" y="80"/>
                    <a:pt x="142" y="75"/>
                  </a:cubicBezTo>
                  <a:cubicBezTo>
                    <a:pt x="139" y="73"/>
                    <a:pt x="137" y="71"/>
                    <a:pt x="133" y="71"/>
                  </a:cubicBezTo>
                  <a:cubicBezTo>
                    <a:pt x="129" y="70"/>
                    <a:pt x="127" y="70"/>
                    <a:pt x="126" y="74"/>
                  </a:cubicBezTo>
                  <a:cubicBezTo>
                    <a:pt x="125" y="78"/>
                    <a:pt x="123" y="80"/>
                    <a:pt x="118" y="80"/>
                  </a:cubicBezTo>
                  <a:cubicBezTo>
                    <a:pt x="114" y="80"/>
                    <a:pt x="109" y="81"/>
                    <a:pt x="110" y="88"/>
                  </a:cubicBezTo>
                  <a:cubicBezTo>
                    <a:pt x="110" y="90"/>
                    <a:pt x="108" y="91"/>
                    <a:pt x="107" y="94"/>
                  </a:cubicBezTo>
                  <a:cubicBezTo>
                    <a:pt x="106" y="96"/>
                    <a:pt x="102" y="101"/>
                    <a:pt x="110" y="100"/>
                  </a:cubicBezTo>
                  <a:cubicBezTo>
                    <a:pt x="112" y="100"/>
                    <a:pt x="111" y="103"/>
                    <a:pt x="111" y="104"/>
                  </a:cubicBezTo>
                  <a:cubicBezTo>
                    <a:pt x="107" y="117"/>
                    <a:pt x="88" y="127"/>
                    <a:pt x="75" y="124"/>
                  </a:cubicBezTo>
                  <a:cubicBezTo>
                    <a:pt x="72" y="123"/>
                    <a:pt x="68" y="120"/>
                    <a:pt x="66" y="125"/>
                  </a:cubicBezTo>
                  <a:cubicBezTo>
                    <a:pt x="58" y="128"/>
                    <a:pt x="55" y="121"/>
                    <a:pt x="50" y="117"/>
                  </a:cubicBezTo>
                  <a:cubicBezTo>
                    <a:pt x="41" y="109"/>
                    <a:pt x="31" y="107"/>
                    <a:pt x="20" y="106"/>
                  </a:cubicBezTo>
                  <a:cubicBezTo>
                    <a:pt x="13" y="104"/>
                    <a:pt x="5" y="106"/>
                    <a:pt x="0" y="98"/>
                  </a:cubicBezTo>
                  <a:close/>
                </a:path>
              </a:pathLst>
            </a:custGeom>
            <a:solidFill>
              <a:srgbClr val="F5B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" name="Freeform 98">
              <a:extLst>
                <a:ext uri="{FF2B5EF4-FFF2-40B4-BE49-F238E27FC236}">
                  <a16:creationId xmlns:a16="http://schemas.microsoft.com/office/drawing/2014/main" id="{83095EAB-15F3-D426-12BB-8ADA52909D99}"/>
                </a:ext>
              </a:extLst>
            </p:cNvPr>
            <p:cNvSpPr/>
            <p:nvPr/>
          </p:nvSpPr>
          <p:spPr bwMode="auto">
            <a:xfrm>
              <a:off x="2884488" y="2813051"/>
              <a:ext cx="127000" cy="165100"/>
            </a:xfrm>
            <a:custGeom>
              <a:avLst/>
              <a:gdLst>
                <a:gd name="T0" fmla="*/ 0 w 43"/>
                <a:gd name="T1" fmla="*/ 56 h 56"/>
                <a:gd name="T2" fmla="*/ 1 w 43"/>
                <a:gd name="T3" fmla="*/ 53 h 56"/>
                <a:gd name="T4" fmla="*/ 2 w 43"/>
                <a:gd name="T5" fmla="*/ 41 h 56"/>
                <a:gd name="T6" fmla="*/ 5 w 43"/>
                <a:gd name="T7" fmla="*/ 38 h 56"/>
                <a:gd name="T8" fmla="*/ 11 w 43"/>
                <a:gd name="T9" fmla="*/ 32 h 56"/>
                <a:gd name="T10" fmla="*/ 16 w 43"/>
                <a:gd name="T11" fmla="*/ 46 h 56"/>
                <a:gd name="T12" fmla="*/ 19 w 43"/>
                <a:gd name="T13" fmla="*/ 47 h 56"/>
                <a:gd name="T14" fmla="*/ 20 w 43"/>
                <a:gd name="T15" fmla="*/ 41 h 56"/>
                <a:gd name="T16" fmla="*/ 31 w 43"/>
                <a:gd name="T17" fmla="*/ 12 h 56"/>
                <a:gd name="T18" fmla="*/ 38 w 43"/>
                <a:gd name="T19" fmla="*/ 0 h 56"/>
                <a:gd name="T20" fmla="*/ 31 w 43"/>
                <a:gd name="T21" fmla="*/ 30 h 56"/>
                <a:gd name="T22" fmla="*/ 23 w 43"/>
                <a:gd name="T23" fmla="*/ 50 h 56"/>
                <a:gd name="T24" fmla="*/ 19 w 43"/>
                <a:gd name="T25" fmla="*/ 54 h 56"/>
                <a:gd name="T26" fmla="*/ 13 w 43"/>
                <a:gd name="T27" fmla="*/ 56 h 56"/>
                <a:gd name="T28" fmla="*/ 0 w 43"/>
                <a:gd name="T2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1" y="55"/>
                    <a:pt x="0" y="53"/>
                    <a:pt x="1" y="53"/>
                  </a:cubicBezTo>
                  <a:cubicBezTo>
                    <a:pt x="5" y="49"/>
                    <a:pt x="9" y="46"/>
                    <a:pt x="2" y="41"/>
                  </a:cubicBezTo>
                  <a:cubicBezTo>
                    <a:pt x="1" y="40"/>
                    <a:pt x="4" y="39"/>
                    <a:pt x="5" y="38"/>
                  </a:cubicBezTo>
                  <a:cubicBezTo>
                    <a:pt x="5" y="34"/>
                    <a:pt x="7" y="32"/>
                    <a:pt x="11" y="32"/>
                  </a:cubicBezTo>
                  <a:cubicBezTo>
                    <a:pt x="16" y="36"/>
                    <a:pt x="14" y="41"/>
                    <a:pt x="16" y="46"/>
                  </a:cubicBezTo>
                  <a:cubicBezTo>
                    <a:pt x="16" y="48"/>
                    <a:pt x="16" y="51"/>
                    <a:pt x="19" y="47"/>
                  </a:cubicBezTo>
                  <a:cubicBezTo>
                    <a:pt x="19" y="45"/>
                    <a:pt x="19" y="43"/>
                    <a:pt x="20" y="41"/>
                  </a:cubicBezTo>
                  <a:cubicBezTo>
                    <a:pt x="22" y="31"/>
                    <a:pt x="30" y="23"/>
                    <a:pt x="31" y="12"/>
                  </a:cubicBezTo>
                  <a:cubicBezTo>
                    <a:pt x="31" y="8"/>
                    <a:pt x="34" y="3"/>
                    <a:pt x="38" y="0"/>
                  </a:cubicBezTo>
                  <a:cubicBezTo>
                    <a:pt x="43" y="11"/>
                    <a:pt x="36" y="21"/>
                    <a:pt x="31" y="30"/>
                  </a:cubicBezTo>
                  <a:cubicBezTo>
                    <a:pt x="28" y="36"/>
                    <a:pt x="23" y="42"/>
                    <a:pt x="23" y="50"/>
                  </a:cubicBezTo>
                  <a:cubicBezTo>
                    <a:pt x="23" y="53"/>
                    <a:pt x="22" y="54"/>
                    <a:pt x="19" y="54"/>
                  </a:cubicBezTo>
                  <a:cubicBezTo>
                    <a:pt x="17" y="54"/>
                    <a:pt x="14" y="54"/>
                    <a:pt x="13" y="56"/>
                  </a:cubicBezTo>
                  <a:cubicBezTo>
                    <a:pt x="9" y="56"/>
                    <a:pt x="5" y="56"/>
                    <a:pt x="0" y="56"/>
                  </a:cubicBezTo>
                  <a:close/>
                </a:path>
              </a:pathLst>
            </a:custGeom>
            <a:solidFill>
              <a:srgbClr val="F29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" name="Freeform 99">
              <a:extLst>
                <a:ext uri="{FF2B5EF4-FFF2-40B4-BE49-F238E27FC236}">
                  <a16:creationId xmlns:a16="http://schemas.microsoft.com/office/drawing/2014/main" id="{3AD0519A-2616-BE23-37D3-35D4EFD6390E}"/>
                </a:ext>
              </a:extLst>
            </p:cNvPr>
            <p:cNvSpPr/>
            <p:nvPr/>
          </p:nvSpPr>
          <p:spPr bwMode="auto">
            <a:xfrm>
              <a:off x="2468563" y="3367088"/>
              <a:ext cx="57150" cy="58738"/>
            </a:xfrm>
            <a:custGeom>
              <a:avLst/>
              <a:gdLst>
                <a:gd name="T0" fmla="*/ 0 w 19"/>
                <a:gd name="T1" fmla="*/ 1 h 20"/>
                <a:gd name="T2" fmla="*/ 18 w 19"/>
                <a:gd name="T3" fmla="*/ 10 h 20"/>
                <a:gd name="T4" fmla="*/ 17 w 19"/>
                <a:gd name="T5" fmla="*/ 17 h 20"/>
                <a:gd name="T6" fmla="*/ 11 w 19"/>
                <a:gd name="T7" fmla="*/ 17 h 20"/>
                <a:gd name="T8" fmla="*/ 0 w 19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0" y="1"/>
                  </a:moveTo>
                  <a:cubicBezTo>
                    <a:pt x="8" y="1"/>
                    <a:pt x="15" y="0"/>
                    <a:pt x="18" y="10"/>
                  </a:cubicBezTo>
                  <a:cubicBezTo>
                    <a:pt x="18" y="12"/>
                    <a:pt x="19" y="15"/>
                    <a:pt x="17" y="17"/>
                  </a:cubicBezTo>
                  <a:cubicBezTo>
                    <a:pt x="15" y="20"/>
                    <a:pt x="11" y="19"/>
                    <a:pt x="11" y="17"/>
                  </a:cubicBezTo>
                  <a:cubicBezTo>
                    <a:pt x="11" y="9"/>
                    <a:pt x="4" y="7"/>
                    <a:pt x="0" y="1"/>
                  </a:cubicBezTo>
                  <a:close/>
                </a:path>
              </a:pathLst>
            </a:custGeom>
            <a:solidFill>
              <a:srgbClr val="F5B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" name="Freeform 100">
              <a:extLst>
                <a:ext uri="{FF2B5EF4-FFF2-40B4-BE49-F238E27FC236}">
                  <a16:creationId xmlns:a16="http://schemas.microsoft.com/office/drawing/2014/main" id="{87AE4C6C-3720-BDD7-7DF1-6524501F6A9F}"/>
                </a:ext>
              </a:extLst>
            </p:cNvPr>
            <p:cNvSpPr/>
            <p:nvPr/>
          </p:nvSpPr>
          <p:spPr bwMode="auto">
            <a:xfrm>
              <a:off x="2454275" y="2082801"/>
              <a:ext cx="720725" cy="842963"/>
            </a:xfrm>
            <a:custGeom>
              <a:avLst/>
              <a:gdLst>
                <a:gd name="T0" fmla="*/ 151 w 245"/>
                <a:gd name="T1" fmla="*/ 286 h 286"/>
                <a:gd name="T2" fmla="*/ 149 w 245"/>
                <a:gd name="T3" fmla="*/ 259 h 286"/>
                <a:gd name="T4" fmla="*/ 131 w 245"/>
                <a:gd name="T5" fmla="*/ 236 h 286"/>
                <a:gd name="T6" fmla="*/ 104 w 245"/>
                <a:gd name="T7" fmla="*/ 196 h 286"/>
                <a:gd name="T8" fmla="*/ 103 w 245"/>
                <a:gd name="T9" fmla="*/ 181 h 286"/>
                <a:gd name="T10" fmla="*/ 96 w 245"/>
                <a:gd name="T11" fmla="*/ 185 h 286"/>
                <a:gd name="T12" fmla="*/ 100 w 245"/>
                <a:gd name="T13" fmla="*/ 199 h 286"/>
                <a:gd name="T14" fmla="*/ 91 w 245"/>
                <a:gd name="T15" fmla="*/ 209 h 286"/>
                <a:gd name="T16" fmla="*/ 68 w 245"/>
                <a:gd name="T17" fmla="*/ 220 h 286"/>
                <a:gd name="T18" fmla="*/ 40 w 245"/>
                <a:gd name="T19" fmla="*/ 215 h 286"/>
                <a:gd name="T20" fmla="*/ 29 w 245"/>
                <a:gd name="T21" fmla="*/ 209 h 286"/>
                <a:gd name="T22" fmla="*/ 6 w 245"/>
                <a:gd name="T23" fmla="*/ 194 h 286"/>
                <a:gd name="T24" fmla="*/ 5 w 245"/>
                <a:gd name="T25" fmla="*/ 185 h 286"/>
                <a:gd name="T26" fmla="*/ 36 w 245"/>
                <a:gd name="T27" fmla="*/ 189 h 286"/>
                <a:gd name="T28" fmla="*/ 58 w 245"/>
                <a:gd name="T29" fmla="*/ 190 h 286"/>
                <a:gd name="T30" fmla="*/ 67 w 245"/>
                <a:gd name="T31" fmla="*/ 201 h 286"/>
                <a:gd name="T32" fmla="*/ 79 w 245"/>
                <a:gd name="T33" fmla="*/ 200 h 286"/>
                <a:gd name="T34" fmla="*/ 103 w 245"/>
                <a:gd name="T35" fmla="*/ 164 h 286"/>
                <a:gd name="T36" fmla="*/ 118 w 245"/>
                <a:gd name="T37" fmla="*/ 123 h 286"/>
                <a:gd name="T38" fmla="*/ 122 w 245"/>
                <a:gd name="T39" fmla="*/ 103 h 286"/>
                <a:gd name="T40" fmla="*/ 105 w 245"/>
                <a:gd name="T41" fmla="*/ 43 h 286"/>
                <a:gd name="T42" fmla="*/ 86 w 245"/>
                <a:gd name="T43" fmla="*/ 5 h 286"/>
                <a:gd name="T44" fmla="*/ 113 w 245"/>
                <a:gd name="T45" fmla="*/ 11 h 286"/>
                <a:gd name="T46" fmla="*/ 143 w 245"/>
                <a:gd name="T47" fmla="*/ 37 h 286"/>
                <a:gd name="T48" fmla="*/ 171 w 245"/>
                <a:gd name="T49" fmla="*/ 54 h 286"/>
                <a:gd name="T50" fmla="*/ 196 w 245"/>
                <a:gd name="T51" fmla="*/ 86 h 286"/>
                <a:gd name="T52" fmla="*/ 214 w 245"/>
                <a:gd name="T53" fmla="*/ 97 h 286"/>
                <a:gd name="T54" fmla="*/ 226 w 245"/>
                <a:gd name="T55" fmla="*/ 115 h 286"/>
                <a:gd name="T56" fmla="*/ 240 w 245"/>
                <a:gd name="T57" fmla="*/ 137 h 286"/>
                <a:gd name="T58" fmla="*/ 241 w 245"/>
                <a:gd name="T59" fmla="*/ 151 h 286"/>
                <a:gd name="T60" fmla="*/ 245 w 245"/>
                <a:gd name="T61" fmla="*/ 162 h 286"/>
                <a:gd name="T62" fmla="*/ 235 w 245"/>
                <a:gd name="T63" fmla="*/ 193 h 286"/>
                <a:gd name="T64" fmla="*/ 230 w 245"/>
                <a:gd name="T65" fmla="*/ 198 h 286"/>
                <a:gd name="T66" fmla="*/ 226 w 245"/>
                <a:gd name="T67" fmla="*/ 200 h 286"/>
                <a:gd name="T68" fmla="*/ 211 w 245"/>
                <a:gd name="T69" fmla="*/ 223 h 286"/>
                <a:gd name="T70" fmla="*/ 196 w 245"/>
                <a:gd name="T71" fmla="*/ 227 h 286"/>
                <a:gd name="T72" fmla="*/ 172 w 245"/>
                <a:gd name="T73" fmla="*/ 242 h 286"/>
                <a:gd name="T74" fmla="*/ 157 w 245"/>
                <a:gd name="T75" fmla="*/ 28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45" h="286">
                  <a:moveTo>
                    <a:pt x="157" y="281"/>
                  </a:moveTo>
                  <a:cubicBezTo>
                    <a:pt x="154" y="281"/>
                    <a:pt x="152" y="283"/>
                    <a:pt x="151" y="286"/>
                  </a:cubicBezTo>
                  <a:cubicBezTo>
                    <a:pt x="150" y="285"/>
                    <a:pt x="150" y="285"/>
                    <a:pt x="149" y="283"/>
                  </a:cubicBezTo>
                  <a:cubicBezTo>
                    <a:pt x="148" y="275"/>
                    <a:pt x="150" y="267"/>
                    <a:pt x="149" y="259"/>
                  </a:cubicBezTo>
                  <a:cubicBezTo>
                    <a:pt x="148" y="249"/>
                    <a:pt x="138" y="246"/>
                    <a:pt x="133" y="239"/>
                  </a:cubicBezTo>
                  <a:cubicBezTo>
                    <a:pt x="133" y="238"/>
                    <a:pt x="131" y="237"/>
                    <a:pt x="131" y="236"/>
                  </a:cubicBezTo>
                  <a:cubicBezTo>
                    <a:pt x="134" y="222"/>
                    <a:pt x="123" y="219"/>
                    <a:pt x="114" y="213"/>
                  </a:cubicBezTo>
                  <a:cubicBezTo>
                    <a:pt x="108" y="209"/>
                    <a:pt x="109" y="201"/>
                    <a:pt x="104" y="196"/>
                  </a:cubicBezTo>
                  <a:cubicBezTo>
                    <a:pt x="103" y="196"/>
                    <a:pt x="106" y="190"/>
                    <a:pt x="106" y="186"/>
                  </a:cubicBezTo>
                  <a:cubicBezTo>
                    <a:pt x="106" y="184"/>
                    <a:pt x="106" y="182"/>
                    <a:pt x="103" y="181"/>
                  </a:cubicBezTo>
                  <a:cubicBezTo>
                    <a:pt x="101" y="180"/>
                    <a:pt x="99" y="182"/>
                    <a:pt x="98" y="183"/>
                  </a:cubicBezTo>
                  <a:cubicBezTo>
                    <a:pt x="97" y="184"/>
                    <a:pt x="96" y="184"/>
                    <a:pt x="96" y="185"/>
                  </a:cubicBezTo>
                  <a:cubicBezTo>
                    <a:pt x="93" y="188"/>
                    <a:pt x="92" y="192"/>
                    <a:pt x="93" y="196"/>
                  </a:cubicBezTo>
                  <a:cubicBezTo>
                    <a:pt x="94" y="200"/>
                    <a:pt x="98" y="197"/>
                    <a:pt x="100" y="199"/>
                  </a:cubicBezTo>
                  <a:cubicBezTo>
                    <a:pt x="99" y="202"/>
                    <a:pt x="99" y="206"/>
                    <a:pt x="94" y="205"/>
                  </a:cubicBezTo>
                  <a:cubicBezTo>
                    <a:pt x="91" y="205"/>
                    <a:pt x="91" y="207"/>
                    <a:pt x="91" y="209"/>
                  </a:cubicBezTo>
                  <a:cubicBezTo>
                    <a:pt x="91" y="218"/>
                    <a:pt x="85" y="218"/>
                    <a:pt x="79" y="218"/>
                  </a:cubicBezTo>
                  <a:cubicBezTo>
                    <a:pt x="75" y="218"/>
                    <a:pt x="71" y="218"/>
                    <a:pt x="68" y="220"/>
                  </a:cubicBezTo>
                  <a:cubicBezTo>
                    <a:pt x="64" y="222"/>
                    <a:pt x="62" y="222"/>
                    <a:pt x="58" y="218"/>
                  </a:cubicBezTo>
                  <a:cubicBezTo>
                    <a:pt x="54" y="213"/>
                    <a:pt x="47" y="211"/>
                    <a:pt x="40" y="215"/>
                  </a:cubicBezTo>
                  <a:cubicBezTo>
                    <a:pt x="36" y="217"/>
                    <a:pt x="32" y="219"/>
                    <a:pt x="33" y="211"/>
                  </a:cubicBezTo>
                  <a:cubicBezTo>
                    <a:pt x="34" y="207"/>
                    <a:pt x="31" y="207"/>
                    <a:pt x="29" y="209"/>
                  </a:cubicBezTo>
                  <a:cubicBezTo>
                    <a:pt x="25" y="211"/>
                    <a:pt x="23" y="210"/>
                    <a:pt x="21" y="206"/>
                  </a:cubicBezTo>
                  <a:cubicBezTo>
                    <a:pt x="19" y="199"/>
                    <a:pt x="14" y="194"/>
                    <a:pt x="6" y="194"/>
                  </a:cubicBezTo>
                  <a:cubicBezTo>
                    <a:pt x="4" y="194"/>
                    <a:pt x="2" y="194"/>
                    <a:pt x="1" y="191"/>
                  </a:cubicBezTo>
                  <a:cubicBezTo>
                    <a:pt x="0" y="188"/>
                    <a:pt x="3" y="187"/>
                    <a:pt x="5" y="185"/>
                  </a:cubicBezTo>
                  <a:cubicBezTo>
                    <a:pt x="11" y="181"/>
                    <a:pt x="17" y="181"/>
                    <a:pt x="23" y="187"/>
                  </a:cubicBezTo>
                  <a:cubicBezTo>
                    <a:pt x="27" y="191"/>
                    <a:pt x="32" y="189"/>
                    <a:pt x="36" y="189"/>
                  </a:cubicBezTo>
                  <a:cubicBezTo>
                    <a:pt x="38" y="189"/>
                    <a:pt x="39" y="188"/>
                    <a:pt x="41" y="189"/>
                  </a:cubicBezTo>
                  <a:cubicBezTo>
                    <a:pt x="47" y="192"/>
                    <a:pt x="52" y="193"/>
                    <a:pt x="58" y="190"/>
                  </a:cubicBezTo>
                  <a:cubicBezTo>
                    <a:pt x="63" y="187"/>
                    <a:pt x="67" y="192"/>
                    <a:pt x="67" y="197"/>
                  </a:cubicBezTo>
                  <a:cubicBezTo>
                    <a:pt x="67" y="198"/>
                    <a:pt x="66" y="200"/>
                    <a:pt x="67" y="201"/>
                  </a:cubicBezTo>
                  <a:cubicBezTo>
                    <a:pt x="68" y="205"/>
                    <a:pt x="69" y="210"/>
                    <a:pt x="74" y="210"/>
                  </a:cubicBezTo>
                  <a:cubicBezTo>
                    <a:pt x="79" y="210"/>
                    <a:pt x="79" y="204"/>
                    <a:pt x="79" y="200"/>
                  </a:cubicBezTo>
                  <a:cubicBezTo>
                    <a:pt x="78" y="191"/>
                    <a:pt x="84" y="181"/>
                    <a:pt x="94" y="178"/>
                  </a:cubicBezTo>
                  <a:cubicBezTo>
                    <a:pt x="100" y="175"/>
                    <a:pt x="105" y="173"/>
                    <a:pt x="103" y="164"/>
                  </a:cubicBezTo>
                  <a:cubicBezTo>
                    <a:pt x="103" y="163"/>
                    <a:pt x="105" y="160"/>
                    <a:pt x="106" y="159"/>
                  </a:cubicBezTo>
                  <a:cubicBezTo>
                    <a:pt x="118" y="149"/>
                    <a:pt x="116" y="136"/>
                    <a:pt x="118" y="123"/>
                  </a:cubicBezTo>
                  <a:cubicBezTo>
                    <a:pt x="119" y="118"/>
                    <a:pt x="114" y="118"/>
                    <a:pt x="111" y="115"/>
                  </a:cubicBezTo>
                  <a:cubicBezTo>
                    <a:pt x="116" y="112"/>
                    <a:pt x="119" y="107"/>
                    <a:pt x="122" y="103"/>
                  </a:cubicBezTo>
                  <a:cubicBezTo>
                    <a:pt x="128" y="95"/>
                    <a:pt x="126" y="75"/>
                    <a:pt x="120" y="67"/>
                  </a:cubicBezTo>
                  <a:cubicBezTo>
                    <a:pt x="114" y="60"/>
                    <a:pt x="107" y="54"/>
                    <a:pt x="105" y="43"/>
                  </a:cubicBezTo>
                  <a:cubicBezTo>
                    <a:pt x="103" y="36"/>
                    <a:pt x="100" y="28"/>
                    <a:pt x="94" y="22"/>
                  </a:cubicBezTo>
                  <a:cubicBezTo>
                    <a:pt x="90" y="17"/>
                    <a:pt x="89" y="10"/>
                    <a:pt x="86" y="5"/>
                  </a:cubicBezTo>
                  <a:cubicBezTo>
                    <a:pt x="84" y="2"/>
                    <a:pt x="88" y="0"/>
                    <a:pt x="91" y="0"/>
                  </a:cubicBezTo>
                  <a:cubicBezTo>
                    <a:pt x="95" y="10"/>
                    <a:pt x="104" y="10"/>
                    <a:pt x="113" y="11"/>
                  </a:cubicBezTo>
                  <a:cubicBezTo>
                    <a:pt x="118" y="11"/>
                    <a:pt x="121" y="14"/>
                    <a:pt x="125" y="15"/>
                  </a:cubicBezTo>
                  <a:cubicBezTo>
                    <a:pt x="135" y="19"/>
                    <a:pt x="135" y="32"/>
                    <a:pt x="143" y="37"/>
                  </a:cubicBezTo>
                  <a:cubicBezTo>
                    <a:pt x="150" y="42"/>
                    <a:pt x="156" y="46"/>
                    <a:pt x="162" y="52"/>
                  </a:cubicBezTo>
                  <a:cubicBezTo>
                    <a:pt x="165" y="54"/>
                    <a:pt x="168" y="54"/>
                    <a:pt x="171" y="54"/>
                  </a:cubicBezTo>
                  <a:cubicBezTo>
                    <a:pt x="184" y="51"/>
                    <a:pt x="192" y="67"/>
                    <a:pt x="192" y="78"/>
                  </a:cubicBezTo>
                  <a:cubicBezTo>
                    <a:pt x="192" y="81"/>
                    <a:pt x="192" y="84"/>
                    <a:pt x="196" y="86"/>
                  </a:cubicBezTo>
                  <a:cubicBezTo>
                    <a:pt x="199" y="89"/>
                    <a:pt x="204" y="90"/>
                    <a:pt x="207" y="94"/>
                  </a:cubicBezTo>
                  <a:cubicBezTo>
                    <a:pt x="208" y="96"/>
                    <a:pt x="211" y="97"/>
                    <a:pt x="214" y="97"/>
                  </a:cubicBezTo>
                  <a:cubicBezTo>
                    <a:pt x="217" y="97"/>
                    <a:pt x="220" y="94"/>
                    <a:pt x="224" y="99"/>
                  </a:cubicBezTo>
                  <a:cubicBezTo>
                    <a:pt x="229" y="104"/>
                    <a:pt x="228" y="110"/>
                    <a:pt x="226" y="115"/>
                  </a:cubicBezTo>
                  <a:cubicBezTo>
                    <a:pt x="223" y="121"/>
                    <a:pt x="224" y="124"/>
                    <a:pt x="229" y="128"/>
                  </a:cubicBezTo>
                  <a:cubicBezTo>
                    <a:pt x="233" y="131"/>
                    <a:pt x="234" y="137"/>
                    <a:pt x="240" y="137"/>
                  </a:cubicBezTo>
                  <a:cubicBezTo>
                    <a:pt x="243" y="137"/>
                    <a:pt x="245" y="142"/>
                    <a:pt x="240" y="144"/>
                  </a:cubicBezTo>
                  <a:cubicBezTo>
                    <a:pt x="235" y="147"/>
                    <a:pt x="235" y="149"/>
                    <a:pt x="241" y="151"/>
                  </a:cubicBezTo>
                  <a:cubicBezTo>
                    <a:pt x="243" y="151"/>
                    <a:pt x="245" y="153"/>
                    <a:pt x="243" y="155"/>
                  </a:cubicBezTo>
                  <a:cubicBezTo>
                    <a:pt x="240" y="159"/>
                    <a:pt x="243" y="160"/>
                    <a:pt x="245" y="162"/>
                  </a:cubicBezTo>
                  <a:cubicBezTo>
                    <a:pt x="245" y="170"/>
                    <a:pt x="242" y="176"/>
                    <a:pt x="237" y="182"/>
                  </a:cubicBezTo>
                  <a:cubicBezTo>
                    <a:pt x="235" y="185"/>
                    <a:pt x="232" y="189"/>
                    <a:pt x="235" y="193"/>
                  </a:cubicBezTo>
                  <a:cubicBezTo>
                    <a:pt x="236" y="195"/>
                    <a:pt x="237" y="196"/>
                    <a:pt x="236" y="198"/>
                  </a:cubicBezTo>
                  <a:cubicBezTo>
                    <a:pt x="234" y="200"/>
                    <a:pt x="232" y="199"/>
                    <a:pt x="230" y="198"/>
                  </a:cubicBezTo>
                  <a:cubicBezTo>
                    <a:pt x="229" y="198"/>
                    <a:pt x="227" y="197"/>
                    <a:pt x="225" y="196"/>
                  </a:cubicBezTo>
                  <a:cubicBezTo>
                    <a:pt x="226" y="198"/>
                    <a:pt x="226" y="199"/>
                    <a:pt x="226" y="200"/>
                  </a:cubicBezTo>
                  <a:cubicBezTo>
                    <a:pt x="228" y="206"/>
                    <a:pt x="226" y="210"/>
                    <a:pt x="220" y="212"/>
                  </a:cubicBezTo>
                  <a:cubicBezTo>
                    <a:pt x="215" y="214"/>
                    <a:pt x="211" y="216"/>
                    <a:pt x="211" y="223"/>
                  </a:cubicBezTo>
                  <a:cubicBezTo>
                    <a:pt x="211" y="227"/>
                    <a:pt x="207" y="227"/>
                    <a:pt x="204" y="227"/>
                  </a:cubicBezTo>
                  <a:cubicBezTo>
                    <a:pt x="201" y="226"/>
                    <a:pt x="199" y="225"/>
                    <a:pt x="196" y="227"/>
                  </a:cubicBezTo>
                  <a:cubicBezTo>
                    <a:pt x="188" y="229"/>
                    <a:pt x="183" y="236"/>
                    <a:pt x="174" y="238"/>
                  </a:cubicBezTo>
                  <a:cubicBezTo>
                    <a:pt x="172" y="238"/>
                    <a:pt x="171" y="240"/>
                    <a:pt x="172" y="242"/>
                  </a:cubicBezTo>
                  <a:cubicBezTo>
                    <a:pt x="176" y="250"/>
                    <a:pt x="172" y="258"/>
                    <a:pt x="174" y="266"/>
                  </a:cubicBezTo>
                  <a:cubicBezTo>
                    <a:pt x="175" y="273"/>
                    <a:pt x="168" y="279"/>
                    <a:pt x="157" y="281"/>
                  </a:cubicBezTo>
                  <a:close/>
                </a:path>
              </a:pathLst>
            </a:custGeom>
            <a:solidFill>
              <a:srgbClr val="EC6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" name="Freeform 101">
              <a:extLst>
                <a:ext uri="{FF2B5EF4-FFF2-40B4-BE49-F238E27FC236}">
                  <a16:creationId xmlns:a16="http://schemas.microsoft.com/office/drawing/2014/main" id="{DEE55E42-81E8-AB40-AF4A-D838DF733232}"/>
                </a:ext>
              </a:extLst>
            </p:cNvPr>
            <p:cNvSpPr/>
            <p:nvPr/>
          </p:nvSpPr>
          <p:spPr bwMode="auto">
            <a:xfrm>
              <a:off x="2916238" y="2746376"/>
              <a:ext cx="115887" cy="223838"/>
            </a:xfrm>
            <a:custGeom>
              <a:avLst/>
              <a:gdLst>
                <a:gd name="T0" fmla="*/ 0 w 39"/>
                <a:gd name="T1" fmla="*/ 56 h 76"/>
                <a:gd name="T2" fmla="*/ 8 w 39"/>
                <a:gd name="T3" fmla="*/ 51 h 76"/>
                <a:gd name="T4" fmla="*/ 15 w 39"/>
                <a:gd name="T5" fmla="*/ 37 h 76"/>
                <a:gd name="T6" fmla="*/ 16 w 39"/>
                <a:gd name="T7" fmla="*/ 24 h 76"/>
                <a:gd name="T8" fmla="*/ 14 w 39"/>
                <a:gd name="T9" fmla="*/ 20 h 76"/>
                <a:gd name="T10" fmla="*/ 16 w 39"/>
                <a:gd name="T11" fmla="*/ 11 h 76"/>
                <a:gd name="T12" fmla="*/ 39 w 39"/>
                <a:gd name="T13" fmla="*/ 2 h 76"/>
                <a:gd name="T14" fmla="*/ 27 w 39"/>
                <a:gd name="T15" fmla="*/ 12 h 76"/>
                <a:gd name="T16" fmla="*/ 27 w 39"/>
                <a:gd name="T17" fmla="*/ 23 h 76"/>
                <a:gd name="T18" fmla="*/ 20 w 39"/>
                <a:gd name="T19" fmla="*/ 47 h 76"/>
                <a:gd name="T20" fmla="*/ 19 w 39"/>
                <a:gd name="T21" fmla="*/ 49 h 76"/>
                <a:gd name="T22" fmla="*/ 11 w 39"/>
                <a:gd name="T23" fmla="*/ 65 h 76"/>
                <a:gd name="T24" fmla="*/ 8 w 39"/>
                <a:gd name="T25" fmla="*/ 66 h 76"/>
                <a:gd name="T26" fmla="*/ 11 w 39"/>
                <a:gd name="T27" fmla="*/ 71 h 76"/>
                <a:gd name="T28" fmla="*/ 5 w 39"/>
                <a:gd name="T29" fmla="*/ 75 h 76"/>
                <a:gd name="T30" fmla="*/ 3 w 39"/>
                <a:gd name="T31" fmla="*/ 69 h 76"/>
                <a:gd name="T32" fmla="*/ 0 w 39"/>
                <a:gd name="T33" fmla="*/ 5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" h="76">
                  <a:moveTo>
                    <a:pt x="0" y="56"/>
                  </a:moveTo>
                  <a:cubicBezTo>
                    <a:pt x="3" y="54"/>
                    <a:pt x="5" y="52"/>
                    <a:pt x="8" y="51"/>
                  </a:cubicBezTo>
                  <a:cubicBezTo>
                    <a:pt x="15" y="48"/>
                    <a:pt x="16" y="43"/>
                    <a:pt x="15" y="37"/>
                  </a:cubicBezTo>
                  <a:cubicBezTo>
                    <a:pt x="14" y="33"/>
                    <a:pt x="11" y="28"/>
                    <a:pt x="16" y="24"/>
                  </a:cubicBezTo>
                  <a:cubicBezTo>
                    <a:pt x="17" y="23"/>
                    <a:pt x="15" y="21"/>
                    <a:pt x="14" y="20"/>
                  </a:cubicBezTo>
                  <a:cubicBezTo>
                    <a:pt x="9" y="15"/>
                    <a:pt x="12" y="12"/>
                    <a:pt x="16" y="11"/>
                  </a:cubicBezTo>
                  <a:cubicBezTo>
                    <a:pt x="25" y="11"/>
                    <a:pt x="29" y="0"/>
                    <a:pt x="39" y="2"/>
                  </a:cubicBezTo>
                  <a:cubicBezTo>
                    <a:pt x="38" y="8"/>
                    <a:pt x="31" y="9"/>
                    <a:pt x="27" y="12"/>
                  </a:cubicBezTo>
                  <a:cubicBezTo>
                    <a:pt x="25" y="16"/>
                    <a:pt x="28" y="19"/>
                    <a:pt x="27" y="23"/>
                  </a:cubicBezTo>
                  <a:cubicBezTo>
                    <a:pt x="23" y="31"/>
                    <a:pt x="19" y="38"/>
                    <a:pt x="20" y="47"/>
                  </a:cubicBezTo>
                  <a:cubicBezTo>
                    <a:pt x="20" y="48"/>
                    <a:pt x="20" y="49"/>
                    <a:pt x="19" y="49"/>
                  </a:cubicBezTo>
                  <a:cubicBezTo>
                    <a:pt x="11" y="52"/>
                    <a:pt x="15" y="61"/>
                    <a:pt x="11" y="65"/>
                  </a:cubicBezTo>
                  <a:cubicBezTo>
                    <a:pt x="9" y="64"/>
                    <a:pt x="8" y="65"/>
                    <a:pt x="8" y="66"/>
                  </a:cubicBezTo>
                  <a:cubicBezTo>
                    <a:pt x="7" y="69"/>
                    <a:pt x="9" y="70"/>
                    <a:pt x="11" y="71"/>
                  </a:cubicBezTo>
                  <a:cubicBezTo>
                    <a:pt x="9" y="73"/>
                    <a:pt x="8" y="76"/>
                    <a:pt x="5" y="75"/>
                  </a:cubicBezTo>
                  <a:cubicBezTo>
                    <a:pt x="2" y="74"/>
                    <a:pt x="3" y="71"/>
                    <a:pt x="3" y="69"/>
                  </a:cubicBezTo>
                  <a:cubicBezTo>
                    <a:pt x="3" y="65"/>
                    <a:pt x="1" y="60"/>
                    <a:pt x="0" y="56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3" name="Freeform 102">
              <a:extLst>
                <a:ext uri="{FF2B5EF4-FFF2-40B4-BE49-F238E27FC236}">
                  <a16:creationId xmlns:a16="http://schemas.microsoft.com/office/drawing/2014/main" id="{66F1A734-1E34-73C0-6274-8C009A3C716D}"/>
                </a:ext>
              </a:extLst>
            </p:cNvPr>
            <p:cNvSpPr/>
            <p:nvPr/>
          </p:nvSpPr>
          <p:spPr bwMode="auto">
            <a:xfrm>
              <a:off x="1612900" y="3157538"/>
              <a:ext cx="547687" cy="239713"/>
            </a:xfrm>
            <a:custGeom>
              <a:avLst/>
              <a:gdLst>
                <a:gd name="T0" fmla="*/ 0 w 186"/>
                <a:gd name="T1" fmla="*/ 48 h 81"/>
                <a:gd name="T2" fmla="*/ 22 w 186"/>
                <a:gd name="T3" fmla="*/ 24 h 81"/>
                <a:gd name="T4" fmla="*/ 26 w 186"/>
                <a:gd name="T5" fmla="*/ 24 h 81"/>
                <a:gd name="T6" fmla="*/ 37 w 186"/>
                <a:gd name="T7" fmla="*/ 19 h 81"/>
                <a:gd name="T8" fmla="*/ 51 w 186"/>
                <a:gd name="T9" fmla="*/ 3 h 81"/>
                <a:gd name="T10" fmla="*/ 64 w 186"/>
                <a:gd name="T11" fmla="*/ 2 h 81"/>
                <a:gd name="T12" fmla="*/ 83 w 186"/>
                <a:gd name="T13" fmla="*/ 3 h 81"/>
                <a:gd name="T14" fmla="*/ 92 w 186"/>
                <a:gd name="T15" fmla="*/ 11 h 81"/>
                <a:gd name="T16" fmla="*/ 95 w 186"/>
                <a:gd name="T17" fmla="*/ 16 h 81"/>
                <a:gd name="T18" fmla="*/ 112 w 186"/>
                <a:gd name="T19" fmla="*/ 21 h 81"/>
                <a:gd name="T20" fmla="*/ 118 w 186"/>
                <a:gd name="T21" fmla="*/ 22 h 81"/>
                <a:gd name="T22" fmla="*/ 125 w 186"/>
                <a:gd name="T23" fmla="*/ 23 h 81"/>
                <a:gd name="T24" fmla="*/ 134 w 186"/>
                <a:gd name="T25" fmla="*/ 27 h 81"/>
                <a:gd name="T26" fmla="*/ 136 w 186"/>
                <a:gd name="T27" fmla="*/ 31 h 81"/>
                <a:gd name="T28" fmla="*/ 164 w 186"/>
                <a:gd name="T29" fmla="*/ 36 h 81"/>
                <a:gd name="T30" fmla="*/ 172 w 186"/>
                <a:gd name="T31" fmla="*/ 35 h 81"/>
                <a:gd name="T32" fmla="*/ 186 w 186"/>
                <a:gd name="T33" fmla="*/ 41 h 81"/>
                <a:gd name="T34" fmla="*/ 182 w 186"/>
                <a:gd name="T35" fmla="*/ 42 h 81"/>
                <a:gd name="T36" fmla="*/ 176 w 186"/>
                <a:gd name="T37" fmla="*/ 66 h 81"/>
                <a:gd name="T38" fmla="*/ 170 w 186"/>
                <a:gd name="T39" fmla="*/ 74 h 81"/>
                <a:gd name="T40" fmla="*/ 166 w 186"/>
                <a:gd name="T41" fmla="*/ 77 h 81"/>
                <a:gd name="T42" fmla="*/ 164 w 186"/>
                <a:gd name="T43" fmla="*/ 79 h 81"/>
                <a:gd name="T44" fmla="*/ 139 w 186"/>
                <a:gd name="T45" fmla="*/ 79 h 81"/>
                <a:gd name="T46" fmla="*/ 109 w 186"/>
                <a:gd name="T47" fmla="*/ 77 h 81"/>
                <a:gd name="T48" fmla="*/ 89 w 186"/>
                <a:gd name="T49" fmla="*/ 72 h 81"/>
                <a:gd name="T50" fmla="*/ 82 w 186"/>
                <a:gd name="T51" fmla="*/ 72 h 81"/>
                <a:gd name="T52" fmla="*/ 76 w 186"/>
                <a:gd name="T53" fmla="*/ 66 h 81"/>
                <a:gd name="T54" fmla="*/ 71 w 186"/>
                <a:gd name="T55" fmla="*/ 60 h 81"/>
                <a:gd name="T56" fmla="*/ 66 w 186"/>
                <a:gd name="T57" fmla="*/ 52 h 81"/>
                <a:gd name="T58" fmla="*/ 64 w 186"/>
                <a:gd name="T59" fmla="*/ 51 h 81"/>
                <a:gd name="T60" fmla="*/ 63 w 186"/>
                <a:gd name="T61" fmla="*/ 55 h 81"/>
                <a:gd name="T62" fmla="*/ 42 w 186"/>
                <a:gd name="T63" fmla="*/ 61 h 81"/>
                <a:gd name="T64" fmla="*/ 13 w 186"/>
                <a:gd name="T65" fmla="*/ 50 h 81"/>
                <a:gd name="T66" fmla="*/ 8 w 186"/>
                <a:gd name="T67" fmla="*/ 43 h 81"/>
                <a:gd name="T68" fmla="*/ 0 w 186"/>
                <a:gd name="T69" fmla="*/ 4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6" h="81">
                  <a:moveTo>
                    <a:pt x="0" y="48"/>
                  </a:moveTo>
                  <a:cubicBezTo>
                    <a:pt x="8" y="41"/>
                    <a:pt x="12" y="30"/>
                    <a:pt x="22" y="24"/>
                  </a:cubicBezTo>
                  <a:cubicBezTo>
                    <a:pt x="24" y="24"/>
                    <a:pt x="25" y="23"/>
                    <a:pt x="26" y="24"/>
                  </a:cubicBezTo>
                  <a:cubicBezTo>
                    <a:pt x="33" y="28"/>
                    <a:pt x="34" y="23"/>
                    <a:pt x="37" y="19"/>
                  </a:cubicBezTo>
                  <a:cubicBezTo>
                    <a:pt x="41" y="13"/>
                    <a:pt x="43" y="6"/>
                    <a:pt x="51" y="3"/>
                  </a:cubicBezTo>
                  <a:cubicBezTo>
                    <a:pt x="55" y="2"/>
                    <a:pt x="59" y="0"/>
                    <a:pt x="64" y="2"/>
                  </a:cubicBezTo>
                  <a:cubicBezTo>
                    <a:pt x="70" y="3"/>
                    <a:pt x="77" y="1"/>
                    <a:pt x="83" y="3"/>
                  </a:cubicBezTo>
                  <a:cubicBezTo>
                    <a:pt x="88" y="5"/>
                    <a:pt x="92" y="5"/>
                    <a:pt x="92" y="11"/>
                  </a:cubicBezTo>
                  <a:cubicBezTo>
                    <a:pt x="92" y="13"/>
                    <a:pt x="93" y="15"/>
                    <a:pt x="95" y="16"/>
                  </a:cubicBezTo>
                  <a:cubicBezTo>
                    <a:pt x="99" y="21"/>
                    <a:pt x="104" y="25"/>
                    <a:pt x="112" y="21"/>
                  </a:cubicBezTo>
                  <a:cubicBezTo>
                    <a:pt x="114" y="20"/>
                    <a:pt x="116" y="21"/>
                    <a:pt x="118" y="22"/>
                  </a:cubicBezTo>
                  <a:cubicBezTo>
                    <a:pt x="120" y="23"/>
                    <a:pt x="123" y="25"/>
                    <a:pt x="125" y="23"/>
                  </a:cubicBezTo>
                  <a:cubicBezTo>
                    <a:pt x="131" y="20"/>
                    <a:pt x="133" y="22"/>
                    <a:pt x="134" y="27"/>
                  </a:cubicBezTo>
                  <a:cubicBezTo>
                    <a:pt x="135" y="28"/>
                    <a:pt x="135" y="30"/>
                    <a:pt x="136" y="31"/>
                  </a:cubicBezTo>
                  <a:cubicBezTo>
                    <a:pt x="139" y="34"/>
                    <a:pt x="160" y="38"/>
                    <a:pt x="164" y="36"/>
                  </a:cubicBezTo>
                  <a:cubicBezTo>
                    <a:pt x="167" y="34"/>
                    <a:pt x="169" y="34"/>
                    <a:pt x="172" y="35"/>
                  </a:cubicBezTo>
                  <a:cubicBezTo>
                    <a:pt x="176" y="37"/>
                    <a:pt x="181" y="39"/>
                    <a:pt x="186" y="41"/>
                  </a:cubicBezTo>
                  <a:cubicBezTo>
                    <a:pt x="184" y="41"/>
                    <a:pt x="183" y="41"/>
                    <a:pt x="182" y="42"/>
                  </a:cubicBezTo>
                  <a:cubicBezTo>
                    <a:pt x="177" y="46"/>
                    <a:pt x="174" y="60"/>
                    <a:pt x="176" y="66"/>
                  </a:cubicBezTo>
                  <a:cubicBezTo>
                    <a:pt x="179" y="73"/>
                    <a:pt x="178" y="74"/>
                    <a:pt x="170" y="74"/>
                  </a:cubicBezTo>
                  <a:cubicBezTo>
                    <a:pt x="167" y="74"/>
                    <a:pt x="166" y="75"/>
                    <a:pt x="166" y="77"/>
                  </a:cubicBezTo>
                  <a:cubicBezTo>
                    <a:pt x="165" y="78"/>
                    <a:pt x="165" y="78"/>
                    <a:pt x="164" y="79"/>
                  </a:cubicBezTo>
                  <a:cubicBezTo>
                    <a:pt x="156" y="81"/>
                    <a:pt x="147" y="80"/>
                    <a:pt x="139" y="79"/>
                  </a:cubicBezTo>
                  <a:cubicBezTo>
                    <a:pt x="129" y="77"/>
                    <a:pt x="119" y="72"/>
                    <a:pt x="109" y="77"/>
                  </a:cubicBezTo>
                  <a:cubicBezTo>
                    <a:pt x="102" y="81"/>
                    <a:pt x="96" y="74"/>
                    <a:pt x="89" y="72"/>
                  </a:cubicBezTo>
                  <a:cubicBezTo>
                    <a:pt x="87" y="72"/>
                    <a:pt x="85" y="72"/>
                    <a:pt x="82" y="72"/>
                  </a:cubicBezTo>
                  <a:cubicBezTo>
                    <a:pt x="78" y="73"/>
                    <a:pt x="73" y="72"/>
                    <a:pt x="76" y="66"/>
                  </a:cubicBezTo>
                  <a:cubicBezTo>
                    <a:pt x="77" y="62"/>
                    <a:pt x="74" y="60"/>
                    <a:pt x="71" y="60"/>
                  </a:cubicBezTo>
                  <a:cubicBezTo>
                    <a:pt x="67" y="59"/>
                    <a:pt x="66" y="56"/>
                    <a:pt x="66" y="52"/>
                  </a:cubicBezTo>
                  <a:cubicBezTo>
                    <a:pt x="65" y="52"/>
                    <a:pt x="65" y="52"/>
                    <a:pt x="64" y="51"/>
                  </a:cubicBezTo>
                  <a:cubicBezTo>
                    <a:pt x="64" y="53"/>
                    <a:pt x="63" y="54"/>
                    <a:pt x="63" y="55"/>
                  </a:cubicBezTo>
                  <a:cubicBezTo>
                    <a:pt x="58" y="62"/>
                    <a:pt x="50" y="65"/>
                    <a:pt x="42" y="61"/>
                  </a:cubicBezTo>
                  <a:cubicBezTo>
                    <a:pt x="33" y="56"/>
                    <a:pt x="23" y="52"/>
                    <a:pt x="13" y="50"/>
                  </a:cubicBezTo>
                  <a:cubicBezTo>
                    <a:pt x="9" y="49"/>
                    <a:pt x="10" y="45"/>
                    <a:pt x="8" y="43"/>
                  </a:cubicBezTo>
                  <a:cubicBezTo>
                    <a:pt x="5" y="45"/>
                    <a:pt x="3" y="47"/>
                    <a:pt x="0" y="48"/>
                  </a:cubicBezTo>
                  <a:close/>
                </a:path>
              </a:pathLst>
            </a:custGeom>
            <a:solidFill>
              <a:srgbClr val="F4A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4" name="Freeform 103">
              <a:extLst>
                <a:ext uri="{FF2B5EF4-FFF2-40B4-BE49-F238E27FC236}">
                  <a16:creationId xmlns:a16="http://schemas.microsoft.com/office/drawing/2014/main" id="{E9E34F2B-DA0D-121A-BFCF-A5180F1B4D73}"/>
                </a:ext>
              </a:extLst>
            </p:cNvPr>
            <p:cNvSpPr/>
            <p:nvPr/>
          </p:nvSpPr>
          <p:spPr bwMode="auto">
            <a:xfrm>
              <a:off x="1995488" y="3459163"/>
              <a:ext cx="31750" cy="20638"/>
            </a:xfrm>
            <a:custGeom>
              <a:avLst/>
              <a:gdLst>
                <a:gd name="T0" fmla="*/ 6 w 11"/>
                <a:gd name="T1" fmla="*/ 7 h 7"/>
                <a:gd name="T2" fmla="*/ 0 w 11"/>
                <a:gd name="T3" fmla="*/ 3 h 7"/>
                <a:gd name="T4" fmla="*/ 4 w 11"/>
                <a:gd name="T5" fmla="*/ 1 h 7"/>
                <a:gd name="T6" fmla="*/ 11 w 11"/>
                <a:gd name="T7" fmla="*/ 5 h 7"/>
                <a:gd name="T8" fmla="*/ 6 w 11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6" y="7"/>
                  </a:moveTo>
                  <a:cubicBezTo>
                    <a:pt x="3" y="6"/>
                    <a:pt x="0" y="6"/>
                    <a:pt x="0" y="3"/>
                  </a:cubicBezTo>
                  <a:cubicBezTo>
                    <a:pt x="0" y="0"/>
                    <a:pt x="3" y="0"/>
                    <a:pt x="4" y="1"/>
                  </a:cubicBezTo>
                  <a:cubicBezTo>
                    <a:pt x="7" y="2"/>
                    <a:pt x="11" y="1"/>
                    <a:pt x="11" y="5"/>
                  </a:cubicBezTo>
                  <a:cubicBezTo>
                    <a:pt x="11" y="7"/>
                    <a:pt x="7" y="7"/>
                    <a:pt x="6" y="7"/>
                  </a:cubicBezTo>
                  <a:close/>
                </a:path>
              </a:pathLst>
            </a:custGeom>
            <a:solidFill>
              <a:srgbClr val="FAD5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5" name="Freeform 104">
              <a:extLst>
                <a:ext uri="{FF2B5EF4-FFF2-40B4-BE49-F238E27FC236}">
                  <a16:creationId xmlns:a16="http://schemas.microsoft.com/office/drawing/2014/main" id="{CB5286D5-333A-528A-D83E-F4787B0D49BA}"/>
                </a:ext>
              </a:extLst>
            </p:cNvPr>
            <p:cNvSpPr/>
            <p:nvPr/>
          </p:nvSpPr>
          <p:spPr bwMode="auto">
            <a:xfrm>
              <a:off x="1416050" y="3232151"/>
              <a:ext cx="52387" cy="25400"/>
            </a:xfrm>
            <a:custGeom>
              <a:avLst/>
              <a:gdLst>
                <a:gd name="T0" fmla="*/ 0 w 18"/>
                <a:gd name="T1" fmla="*/ 6 h 9"/>
                <a:gd name="T2" fmla="*/ 11 w 18"/>
                <a:gd name="T3" fmla="*/ 0 h 9"/>
                <a:gd name="T4" fmla="*/ 18 w 18"/>
                <a:gd name="T5" fmla="*/ 3 h 9"/>
                <a:gd name="T6" fmla="*/ 12 w 18"/>
                <a:gd name="T7" fmla="*/ 7 h 9"/>
                <a:gd name="T8" fmla="*/ 9 w 18"/>
                <a:gd name="T9" fmla="*/ 9 h 9"/>
                <a:gd name="T10" fmla="*/ 0 w 18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0" y="6"/>
                  </a:moveTo>
                  <a:cubicBezTo>
                    <a:pt x="4" y="4"/>
                    <a:pt x="6" y="0"/>
                    <a:pt x="11" y="0"/>
                  </a:cubicBezTo>
                  <a:cubicBezTo>
                    <a:pt x="14" y="0"/>
                    <a:pt x="17" y="0"/>
                    <a:pt x="18" y="3"/>
                  </a:cubicBezTo>
                  <a:cubicBezTo>
                    <a:pt x="18" y="7"/>
                    <a:pt x="14" y="6"/>
                    <a:pt x="12" y="7"/>
                  </a:cubicBezTo>
                  <a:cubicBezTo>
                    <a:pt x="11" y="7"/>
                    <a:pt x="9" y="7"/>
                    <a:pt x="9" y="9"/>
                  </a:cubicBezTo>
                  <a:cubicBezTo>
                    <a:pt x="6" y="6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F29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6" name="Freeform 105">
              <a:extLst>
                <a:ext uri="{FF2B5EF4-FFF2-40B4-BE49-F238E27FC236}">
                  <a16:creationId xmlns:a16="http://schemas.microsoft.com/office/drawing/2014/main" id="{FCE1608B-112C-7F08-EADE-17658DCE9DC5}"/>
                </a:ext>
              </a:extLst>
            </p:cNvPr>
            <p:cNvSpPr/>
            <p:nvPr/>
          </p:nvSpPr>
          <p:spPr bwMode="auto">
            <a:xfrm>
              <a:off x="1812925" y="2092326"/>
              <a:ext cx="655637" cy="234950"/>
            </a:xfrm>
            <a:custGeom>
              <a:avLst/>
              <a:gdLst>
                <a:gd name="T0" fmla="*/ 196 w 223"/>
                <a:gd name="T1" fmla="*/ 24 h 80"/>
                <a:gd name="T2" fmla="*/ 189 w 223"/>
                <a:gd name="T3" fmla="*/ 30 h 80"/>
                <a:gd name="T4" fmla="*/ 195 w 223"/>
                <a:gd name="T5" fmla="*/ 36 h 80"/>
                <a:gd name="T6" fmla="*/ 220 w 223"/>
                <a:gd name="T7" fmla="*/ 48 h 80"/>
                <a:gd name="T8" fmla="*/ 220 w 223"/>
                <a:gd name="T9" fmla="*/ 51 h 80"/>
                <a:gd name="T10" fmla="*/ 223 w 223"/>
                <a:gd name="T11" fmla="*/ 60 h 80"/>
                <a:gd name="T12" fmla="*/ 196 w 223"/>
                <a:gd name="T13" fmla="*/ 58 h 80"/>
                <a:gd name="T14" fmla="*/ 188 w 223"/>
                <a:gd name="T15" fmla="*/ 58 h 80"/>
                <a:gd name="T16" fmla="*/ 181 w 223"/>
                <a:gd name="T17" fmla="*/ 55 h 80"/>
                <a:gd name="T18" fmla="*/ 175 w 223"/>
                <a:gd name="T19" fmla="*/ 46 h 80"/>
                <a:gd name="T20" fmla="*/ 166 w 223"/>
                <a:gd name="T21" fmla="*/ 59 h 80"/>
                <a:gd name="T22" fmla="*/ 169 w 223"/>
                <a:gd name="T23" fmla="*/ 67 h 80"/>
                <a:gd name="T24" fmla="*/ 168 w 223"/>
                <a:gd name="T25" fmla="*/ 76 h 80"/>
                <a:gd name="T26" fmla="*/ 161 w 223"/>
                <a:gd name="T27" fmla="*/ 73 h 80"/>
                <a:gd name="T28" fmla="*/ 146 w 223"/>
                <a:gd name="T29" fmla="*/ 66 h 80"/>
                <a:gd name="T30" fmla="*/ 138 w 223"/>
                <a:gd name="T31" fmla="*/ 61 h 80"/>
                <a:gd name="T32" fmla="*/ 114 w 223"/>
                <a:gd name="T33" fmla="*/ 55 h 80"/>
                <a:gd name="T34" fmla="*/ 109 w 223"/>
                <a:gd name="T35" fmla="*/ 56 h 80"/>
                <a:gd name="T36" fmla="*/ 87 w 223"/>
                <a:gd name="T37" fmla="*/ 62 h 80"/>
                <a:gd name="T38" fmla="*/ 73 w 223"/>
                <a:gd name="T39" fmla="*/ 65 h 80"/>
                <a:gd name="T40" fmla="*/ 59 w 223"/>
                <a:gd name="T41" fmla="*/ 73 h 80"/>
                <a:gd name="T42" fmla="*/ 50 w 223"/>
                <a:gd name="T43" fmla="*/ 78 h 80"/>
                <a:gd name="T44" fmla="*/ 38 w 223"/>
                <a:gd name="T45" fmla="*/ 79 h 80"/>
                <a:gd name="T46" fmla="*/ 26 w 223"/>
                <a:gd name="T47" fmla="*/ 72 h 80"/>
                <a:gd name="T48" fmla="*/ 12 w 223"/>
                <a:gd name="T49" fmla="*/ 62 h 80"/>
                <a:gd name="T50" fmla="*/ 4 w 223"/>
                <a:gd name="T51" fmla="*/ 54 h 80"/>
                <a:gd name="T52" fmla="*/ 0 w 223"/>
                <a:gd name="T53" fmla="*/ 49 h 80"/>
                <a:gd name="T54" fmla="*/ 24 w 223"/>
                <a:gd name="T55" fmla="*/ 52 h 80"/>
                <a:gd name="T56" fmla="*/ 29 w 223"/>
                <a:gd name="T57" fmla="*/ 57 h 80"/>
                <a:gd name="T58" fmla="*/ 41 w 223"/>
                <a:gd name="T59" fmla="*/ 57 h 80"/>
                <a:gd name="T60" fmla="*/ 46 w 223"/>
                <a:gd name="T61" fmla="*/ 47 h 80"/>
                <a:gd name="T62" fmla="*/ 47 w 223"/>
                <a:gd name="T63" fmla="*/ 40 h 80"/>
                <a:gd name="T64" fmla="*/ 53 w 223"/>
                <a:gd name="T65" fmla="*/ 43 h 80"/>
                <a:gd name="T66" fmla="*/ 65 w 223"/>
                <a:gd name="T67" fmla="*/ 40 h 80"/>
                <a:gd name="T68" fmla="*/ 74 w 223"/>
                <a:gd name="T69" fmla="*/ 26 h 80"/>
                <a:gd name="T70" fmla="*/ 86 w 223"/>
                <a:gd name="T71" fmla="*/ 20 h 80"/>
                <a:gd name="T72" fmla="*/ 95 w 223"/>
                <a:gd name="T73" fmla="*/ 14 h 80"/>
                <a:gd name="T74" fmla="*/ 126 w 223"/>
                <a:gd name="T75" fmla="*/ 6 h 80"/>
                <a:gd name="T76" fmla="*/ 136 w 223"/>
                <a:gd name="T77" fmla="*/ 7 h 80"/>
                <a:gd name="T78" fmla="*/ 163 w 223"/>
                <a:gd name="T79" fmla="*/ 18 h 80"/>
                <a:gd name="T80" fmla="*/ 170 w 223"/>
                <a:gd name="T81" fmla="*/ 19 h 80"/>
                <a:gd name="T82" fmla="*/ 193 w 223"/>
                <a:gd name="T83" fmla="*/ 21 h 80"/>
                <a:gd name="T84" fmla="*/ 196 w 223"/>
                <a:gd name="T85" fmla="*/ 2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" h="80">
                  <a:moveTo>
                    <a:pt x="196" y="24"/>
                  </a:moveTo>
                  <a:cubicBezTo>
                    <a:pt x="192" y="24"/>
                    <a:pt x="189" y="27"/>
                    <a:pt x="189" y="30"/>
                  </a:cubicBezTo>
                  <a:cubicBezTo>
                    <a:pt x="188" y="34"/>
                    <a:pt x="192" y="35"/>
                    <a:pt x="195" y="36"/>
                  </a:cubicBezTo>
                  <a:cubicBezTo>
                    <a:pt x="203" y="40"/>
                    <a:pt x="209" y="48"/>
                    <a:pt x="220" y="48"/>
                  </a:cubicBezTo>
                  <a:cubicBezTo>
                    <a:pt x="221" y="48"/>
                    <a:pt x="221" y="50"/>
                    <a:pt x="220" y="51"/>
                  </a:cubicBezTo>
                  <a:cubicBezTo>
                    <a:pt x="215" y="55"/>
                    <a:pt x="218" y="58"/>
                    <a:pt x="223" y="60"/>
                  </a:cubicBezTo>
                  <a:cubicBezTo>
                    <a:pt x="213" y="63"/>
                    <a:pt x="204" y="65"/>
                    <a:pt x="196" y="58"/>
                  </a:cubicBezTo>
                  <a:cubicBezTo>
                    <a:pt x="193" y="56"/>
                    <a:pt x="190" y="57"/>
                    <a:pt x="188" y="58"/>
                  </a:cubicBezTo>
                  <a:cubicBezTo>
                    <a:pt x="184" y="61"/>
                    <a:pt x="182" y="59"/>
                    <a:pt x="181" y="55"/>
                  </a:cubicBezTo>
                  <a:cubicBezTo>
                    <a:pt x="180" y="51"/>
                    <a:pt x="182" y="46"/>
                    <a:pt x="175" y="46"/>
                  </a:cubicBezTo>
                  <a:cubicBezTo>
                    <a:pt x="170" y="47"/>
                    <a:pt x="165" y="54"/>
                    <a:pt x="166" y="59"/>
                  </a:cubicBezTo>
                  <a:cubicBezTo>
                    <a:pt x="166" y="62"/>
                    <a:pt x="168" y="64"/>
                    <a:pt x="169" y="67"/>
                  </a:cubicBezTo>
                  <a:cubicBezTo>
                    <a:pt x="171" y="70"/>
                    <a:pt x="172" y="74"/>
                    <a:pt x="168" y="76"/>
                  </a:cubicBezTo>
                  <a:cubicBezTo>
                    <a:pt x="164" y="79"/>
                    <a:pt x="163" y="75"/>
                    <a:pt x="161" y="73"/>
                  </a:cubicBezTo>
                  <a:cubicBezTo>
                    <a:pt x="157" y="69"/>
                    <a:pt x="152" y="67"/>
                    <a:pt x="146" y="66"/>
                  </a:cubicBezTo>
                  <a:cubicBezTo>
                    <a:pt x="143" y="65"/>
                    <a:pt x="140" y="64"/>
                    <a:pt x="138" y="61"/>
                  </a:cubicBezTo>
                  <a:cubicBezTo>
                    <a:pt x="130" y="52"/>
                    <a:pt x="124" y="50"/>
                    <a:pt x="114" y="55"/>
                  </a:cubicBezTo>
                  <a:cubicBezTo>
                    <a:pt x="112" y="56"/>
                    <a:pt x="111" y="57"/>
                    <a:pt x="109" y="56"/>
                  </a:cubicBezTo>
                  <a:cubicBezTo>
                    <a:pt x="100" y="52"/>
                    <a:pt x="93" y="56"/>
                    <a:pt x="87" y="62"/>
                  </a:cubicBezTo>
                  <a:cubicBezTo>
                    <a:pt x="83" y="65"/>
                    <a:pt x="77" y="66"/>
                    <a:pt x="73" y="65"/>
                  </a:cubicBezTo>
                  <a:cubicBezTo>
                    <a:pt x="66" y="64"/>
                    <a:pt x="62" y="67"/>
                    <a:pt x="59" y="73"/>
                  </a:cubicBezTo>
                  <a:cubicBezTo>
                    <a:pt x="57" y="77"/>
                    <a:pt x="54" y="78"/>
                    <a:pt x="50" y="78"/>
                  </a:cubicBezTo>
                  <a:cubicBezTo>
                    <a:pt x="46" y="78"/>
                    <a:pt x="42" y="78"/>
                    <a:pt x="38" y="79"/>
                  </a:cubicBezTo>
                  <a:cubicBezTo>
                    <a:pt x="33" y="80"/>
                    <a:pt x="29" y="77"/>
                    <a:pt x="26" y="72"/>
                  </a:cubicBezTo>
                  <a:cubicBezTo>
                    <a:pt x="22" y="67"/>
                    <a:pt x="20" y="62"/>
                    <a:pt x="12" y="62"/>
                  </a:cubicBezTo>
                  <a:cubicBezTo>
                    <a:pt x="8" y="62"/>
                    <a:pt x="4" y="58"/>
                    <a:pt x="4" y="54"/>
                  </a:cubicBezTo>
                  <a:cubicBezTo>
                    <a:pt x="4" y="50"/>
                    <a:pt x="1" y="51"/>
                    <a:pt x="0" y="49"/>
                  </a:cubicBezTo>
                  <a:cubicBezTo>
                    <a:pt x="8" y="49"/>
                    <a:pt x="16" y="48"/>
                    <a:pt x="24" y="52"/>
                  </a:cubicBezTo>
                  <a:cubicBezTo>
                    <a:pt x="26" y="53"/>
                    <a:pt x="28" y="54"/>
                    <a:pt x="29" y="57"/>
                  </a:cubicBezTo>
                  <a:cubicBezTo>
                    <a:pt x="33" y="59"/>
                    <a:pt x="37" y="59"/>
                    <a:pt x="41" y="57"/>
                  </a:cubicBezTo>
                  <a:cubicBezTo>
                    <a:pt x="46" y="55"/>
                    <a:pt x="48" y="52"/>
                    <a:pt x="46" y="47"/>
                  </a:cubicBezTo>
                  <a:cubicBezTo>
                    <a:pt x="44" y="44"/>
                    <a:pt x="44" y="41"/>
                    <a:pt x="47" y="40"/>
                  </a:cubicBezTo>
                  <a:cubicBezTo>
                    <a:pt x="50" y="38"/>
                    <a:pt x="51" y="40"/>
                    <a:pt x="53" y="43"/>
                  </a:cubicBezTo>
                  <a:cubicBezTo>
                    <a:pt x="55" y="46"/>
                    <a:pt x="61" y="45"/>
                    <a:pt x="65" y="40"/>
                  </a:cubicBezTo>
                  <a:cubicBezTo>
                    <a:pt x="68" y="36"/>
                    <a:pt x="71" y="31"/>
                    <a:pt x="74" y="26"/>
                  </a:cubicBezTo>
                  <a:cubicBezTo>
                    <a:pt x="77" y="22"/>
                    <a:pt x="80" y="18"/>
                    <a:pt x="86" y="20"/>
                  </a:cubicBezTo>
                  <a:cubicBezTo>
                    <a:pt x="91" y="22"/>
                    <a:pt x="93" y="18"/>
                    <a:pt x="95" y="14"/>
                  </a:cubicBezTo>
                  <a:cubicBezTo>
                    <a:pt x="101" y="4"/>
                    <a:pt x="116" y="0"/>
                    <a:pt x="126" y="6"/>
                  </a:cubicBezTo>
                  <a:cubicBezTo>
                    <a:pt x="129" y="8"/>
                    <a:pt x="132" y="9"/>
                    <a:pt x="136" y="7"/>
                  </a:cubicBezTo>
                  <a:cubicBezTo>
                    <a:pt x="146" y="7"/>
                    <a:pt x="155" y="12"/>
                    <a:pt x="163" y="18"/>
                  </a:cubicBezTo>
                  <a:cubicBezTo>
                    <a:pt x="165" y="19"/>
                    <a:pt x="168" y="19"/>
                    <a:pt x="170" y="19"/>
                  </a:cubicBezTo>
                  <a:cubicBezTo>
                    <a:pt x="177" y="24"/>
                    <a:pt x="185" y="21"/>
                    <a:pt x="193" y="21"/>
                  </a:cubicBezTo>
                  <a:cubicBezTo>
                    <a:pt x="194" y="21"/>
                    <a:pt x="195" y="22"/>
                    <a:pt x="196" y="24"/>
                  </a:cubicBezTo>
                  <a:close/>
                </a:path>
              </a:pathLst>
            </a:custGeom>
            <a:solidFill>
              <a:srgbClr val="F29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7" name="Freeform 106">
              <a:extLst>
                <a:ext uri="{FF2B5EF4-FFF2-40B4-BE49-F238E27FC236}">
                  <a16:creationId xmlns:a16="http://schemas.microsoft.com/office/drawing/2014/main" id="{A0A5C603-6F6C-79CA-30B7-EC6ACF77C094}"/>
                </a:ext>
              </a:extLst>
            </p:cNvPr>
            <p:cNvSpPr/>
            <p:nvPr/>
          </p:nvSpPr>
          <p:spPr bwMode="auto">
            <a:xfrm>
              <a:off x="1785938" y="2033588"/>
              <a:ext cx="133350" cy="227013"/>
            </a:xfrm>
            <a:custGeom>
              <a:avLst/>
              <a:gdLst>
                <a:gd name="T0" fmla="*/ 38 w 45"/>
                <a:gd name="T1" fmla="*/ 77 h 77"/>
                <a:gd name="T2" fmla="*/ 33 w 45"/>
                <a:gd name="T3" fmla="*/ 72 h 77"/>
                <a:gd name="T4" fmla="*/ 22 w 45"/>
                <a:gd name="T5" fmla="*/ 66 h 77"/>
                <a:gd name="T6" fmla="*/ 12 w 45"/>
                <a:gd name="T7" fmla="*/ 57 h 77"/>
                <a:gd name="T8" fmla="*/ 14 w 45"/>
                <a:gd name="T9" fmla="*/ 50 h 77"/>
                <a:gd name="T10" fmla="*/ 9 w 45"/>
                <a:gd name="T11" fmla="*/ 44 h 77"/>
                <a:gd name="T12" fmla="*/ 3 w 45"/>
                <a:gd name="T13" fmla="*/ 41 h 77"/>
                <a:gd name="T14" fmla="*/ 4 w 45"/>
                <a:gd name="T15" fmla="*/ 26 h 77"/>
                <a:gd name="T16" fmla="*/ 11 w 45"/>
                <a:gd name="T17" fmla="*/ 16 h 77"/>
                <a:gd name="T18" fmla="*/ 24 w 45"/>
                <a:gd name="T19" fmla="*/ 4 h 77"/>
                <a:gd name="T20" fmla="*/ 40 w 45"/>
                <a:gd name="T21" fmla="*/ 6 h 77"/>
                <a:gd name="T22" fmla="*/ 42 w 45"/>
                <a:gd name="T23" fmla="*/ 14 h 77"/>
                <a:gd name="T24" fmla="*/ 36 w 45"/>
                <a:gd name="T25" fmla="*/ 17 h 77"/>
                <a:gd name="T26" fmla="*/ 26 w 45"/>
                <a:gd name="T27" fmla="*/ 25 h 77"/>
                <a:gd name="T28" fmla="*/ 18 w 45"/>
                <a:gd name="T29" fmla="*/ 28 h 77"/>
                <a:gd name="T30" fmla="*/ 13 w 45"/>
                <a:gd name="T31" fmla="*/ 28 h 77"/>
                <a:gd name="T32" fmla="*/ 13 w 45"/>
                <a:gd name="T33" fmla="*/ 32 h 77"/>
                <a:gd name="T34" fmla="*/ 15 w 45"/>
                <a:gd name="T35" fmla="*/ 38 h 77"/>
                <a:gd name="T36" fmla="*/ 20 w 45"/>
                <a:gd name="T37" fmla="*/ 43 h 77"/>
                <a:gd name="T38" fmla="*/ 23 w 45"/>
                <a:gd name="T39" fmla="*/ 39 h 77"/>
                <a:gd name="T40" fmla="*/ 27 w 45"/>
                <a:gd name="T41" fmla="*/ 36 h 77"/>
                <a:gd name="T42" fmla="*/ 31 w 45"/>
                <a:gd name="T43" fmla="*/ 40 h 77"/>
                <a:gd name="T44" fmla="*/ 27 w 45"/>
                <a:gd name="T45" fmla="*/ 43 h 77"/>
                <a:gd name="T46" fmla="*/ 24 w 45"/>
                <a:gd name="T47" fmla="*/ 44 h 77"/>
                <a:gd name="T48" fmla="*/ 21 w 45"/>
                <a:gd name="T49" fmla="*/ 50 h 77"/>
                <a:gd name="T50" fmla="*/ 26 w 45"/>
                <a:gd name="T51" fmla="*/ 52 h 77"/>
                <a:gd name="T52" fmla="*/ 34 w 45"/>
                <a:gd name="T53" fmla="*/ 59 h 77"/>
                <a:gd name="T54" fmla="*/ 38 w 45"/>
                <a:gd name="T55" fmla="*/ 71 h 77"/>
                <a:gd name="T56" fmla="*/ 38 w 45"/>
                <a:gd name="T5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5" h="77">
                  <a:moveTo>
                    <a:pt x="38" y="77"/>
                  </a:moveTo>
                  <a:cubicBezTo>
                    <a:pt x="36" y="76"/>
                    <a:pt x="33" y="75"/>
                    <a:pt x="33" y="72"/>
                  </a:cubicBezTo>
                  <a:cubicBezTo>
                    <a:pt x="31" y="67"/>
                    <a:pt x="27" y="66"/>
                    <a:pt x="22" y="66"/>
                  </a:cubicBezTo>
                  <a:cubicBezTo>
                    <a:pt x="14" y="67"/>
                    <a:pt x="11" y="64"/>
                    <a:pt x="12" y="57"/>
                  </a:cubicBezTo>
                  <a:cubicBezTo>
                    <a:pt x="13" y="54"/>
                    <a:pt x="14" y="52"/>
                    <a:pt x="14" y="50"/>
                  </a:cubicBezTo>
                  <a:cubicBezTo>
                    <a:pt x="15" y="46"/>
                    <a:pt x="16" y="41"/>
                    <a:pt x="9" y="44"/>
                  </a:cubicBezTo>
                  <a:cubicBezTo>
                    <a:pt x="5" y="46"/>
                    <a:pt x="4" y="44"/>
                    <a:pt x="3" y="41"/>
                  </a:cubicBezTo>
                  <a:cubicBezTo>
                    <a:pt x="0" y="36"/>
                    <a:pt x="1" y="31"/>
                    <a:pt x="4" y="26"/>
                  </a:cubicBezTo>
                  <a:cubicBezTo>
                    <a:pt x="7" y="22"/>
                    <a:pt x="10" y="19"/>
                    <a:pt x="11" y="16"/>
                  </a:cubicBezTo>
                  <a:cubicBezTo>
                    <a:pt x="13" y="9"/>
                    <a:pt x="18" y="7"/>
                    <a:pt x="24" y="4"/>
                  </a:cubicBezTo>
                  <a:cubicBezTo>
                    <a:pt x="31" y="0"/>
                    <a:pt x="35" y="3"/>
                    <a:pt x="40" y="6"/>
                  </a:cubicBezTo>
                  <a:cubicBezTo>
                    <a:pt x="43" y="8"/>
                    <a:pt x="43" y="11"/>
                    <a:pt x="42" y="14"/>
                  </a:cubicBezTo>
                  <a:cubicBezTo>
                    <a:pt x="41" y="17"/>
                    <a:pt x="39" y="17"/>
                    <a:pt x="36" y="17"/>
                  </a:cubicBezTo>
                  <a:cubicBezTo>
                    <a:pt x="30" y="16"/>
                    <a:pt x="27" y="21"/>
                    <a:pt x="26" y="25"/>
                  </a:cubicBezTo>
                  <a:cubicBezTo>
                    <a:pt x="24" y="31"/>
                    <a:pt x="23" y="35"/>
                    <a:pt x="18" y="28"/>
                  </a:cubicBezTo>
                  <a:cubicBezTo>
                    <a:pt x="16" y="27"/>
                    <a:pt x="15" y="27"/>
                    <a:pt x="13" y="28"/>
                  </a:cubicBezTo>
                  <a:cubicBezTo>
                    <a:pt x="12" y="29"/>
                    <a:pt x="13" y="31"/>
                    <a:pt x="13" y="32"/>
                  </a:cubicBezTo>
                  <a:cubicBezTo>
                    <a:pt x="14" y="34"/>
                    <a:pt x="15" y="36"/>
                    <a:pt x="15" y="38"/>
                  </a:cubicBezTo>
                  <a:cubicBezTo>
                    <a:pt x="16" y="41"/>
                    <a:pt x="18" y="42"/>
                    <a:pt x="20" y="43"/>
                  </a:cubicBezTo>
                  <a:cubicBezTo>
                    <a:pt x="22" y="43"/>
                    <a:pt x="22" y="41"/>
                    <a:pt x="23" y="39"/>
                  </a:cubicBezTo>
                  <a:cubicBezTo>
                    <a:pt x="24" y="37"/>
                    <a:pt x="24" y="35"/>
                    <a:pt x="27" y="36"/>
                  </a:cubicBezTo>
                  <a:cubicBezTo>
                    <a:pt x="29" y="37"/>
                    <a:pt x="31" y="38"/>
                    <a:pt x="31" y="40"/>
                  </a:cubicBezTo>
                  <a:cubicBezTo>
                    <a:pt x="31" y="43"/>
                    <a:pt x="29" y="43"/>
                    <a:pt x="27" y="43"/>
                  </a:cubicBezTo>
                  <a:cubicBezTo>
                    <a:pt x="26" y="44"/>
                    <a:pt x="25" y="44"/>
                    <a:pt x="24" y="44"/>
                  </a:cubicBezTo>
                  <a:cubicBezTo>
                    <a:pt x="21" y="45"/>
                    <a:pt x="21" y="48"/>
                    <a:pt x="21" y="50"/>
                  </a:cubicBezTo>
                  <a:cubicBezTo>
                    <a:pt x="22" y="53"/>
                    <a:pt x="24" y="52"/>
                    <a:pt x="26" y="52"/>
                  </a:cubicBezTo>
                  <a:cubicBezTo>
                    <a:pt x="33" y="51"/>
                    <a:pt x="36" y="54"/>
                    <a:pt x="34" y="59"/>
                  </a:cubicBezTo>
                  <a:cubicBezTo>
                    <a:pt x="33" y="65"/>
                    <a:pt x="33" y="68"/>
                    <a:pt x="38" y="71"/>
                  </a:cubicBezTo>
                  <a:cubicBezTo>
                    <a:pt x="41" y="72"/>
                    <a:pt x="45" y="75"/>
                    <a:pt x="38" y="77"/>
                  </a:cubicBezTo>
                  <a:close/>
                </a:path>
              </a:pathLst>
            </a:custGeom>
            <a:solidFill>
              <a:srgbClr val="F7C4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8" name="Freeform 107">
              <a:extLst>
                <a:ext uri="{FF2B5EF4-FFF2-40B4-BE49-F238E27FC236}">
                  <a16:creationId xmlns:a16="http://schemas.microsoft.com/office/drawing/2014/main" id="{93C1474F-DC34-2FFD-9CC5-BD46AB5DD63A}"/>
                </a:ext>
              </a:extLst>
            </p:cNvPr>
            <p:cNvSpPr/>
            <p:nvPr/>
          </p:nvSpPr>
          <p:spPr bwMode="auto">
            <a:xfrm>
              <a:off x="2212975" y="2103438"/>
              <a:ext cx="79375" cy="50800"/>
            </a:xfrm>
            <a:custGeom>
              <a:avLst/>
              <a:gdLst>
                <a:gd name="T0" fmla="*/ 27 w 27"/>
                <a:gd name="T1" fmla="*/ 14 h 17"/>
                <a:gd name="T2" fmla="*/ 25 w 27"/>
                <a:gd name="T3" fmla="*/ 15 h 17"/>
                <a:gd name="T4" fmla="*/ 0 w 27"/>
                <a:gd name="T5" fmla="*/ 3 h 17"/>
                <a:gd name="T6" fmla="*/ 15 w 27"/>
                <a:gd name="T7" fmla="*/ 5 h 17"/>
                <a:gd name="T8" fmla="*/ 24 w 27"/>
                <a:gd name="T9" fmla="*/ 6 h 17"/>
                <a:gd name="T10" fmla="*/ 27 w 27"/>
                <a:gd name="T11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7">
                  <a:moveTo>
                    <a:pt x="27" y="14"/>
                  </a:moveTo>
                  <a:cubicBezTo>
                    <a:pt x="27" y="15"/>
                    <a:pt x="25" y="17"/>
                    <a:pt x="25" y="15"/>
                  </a:cubicBezTo>
                  <a:cubicBezTo>
                    <a:pt x="19" y="6"/>
                    <a:pt x="8" y="7"/>
                    <a:pt x="0" y="3"/>
                  </a:cubicBezTo>
                  <a:cubicBezTo>
                    <a:pt x="5" y="0"/>
                    <a:pt x="10" y="2"/>
                    <a:pt x="15" y="5"/>
                  </a:cubicBezTo>
                  <a:cubicBezTo>
                    <a:pt x="17" y="6"/>
                    <a:pt x="21" y="3"/>
                    <a:pt x="24" y="6"/>
                  </a:cubicBezTo>
                  <a:cubicBezTo>
                    <a:pt x="25" y="9"/>
                    <a:pt x="26" y="11"/>
                    <a:pt x="27" y="14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9" name="Freeform 108">
              <a:extLst>
                <a:ext uri="{FF2B5EF4-FFF2-40B4-BE49-F238E27FC236}">
                  <a16:creationId xmlns:a16="http://schemas.microsoft.com/office/drawing/2014/main" id="{38E9A456-8DB5-BF64-3A7B-61A409478A1E}"/>
                </a:ext>
              </a:extLst>
            </p:cNvPr>
            <p:cNvSpPr/>
            <p:nvPr/>
          </p:nvSpPr>
          <p:spPr bwMode="auto">
            <a:xfrm>
              <a:off x="2312988" y="2144713"/>
              <a:ext cx="68262" cy="26988"/>
            </a:xfrm>
            <a:custGeom>
              <a:avLst/>
              <a:gdLst>
                <a:gd name="T0" fmla="*/ 23 w 23"/>
                <a:gd name="T1" fmla="*/ 3 h 9"/>
                <a:gd name="T2" fmla="*/ 0 w 23"/>
                <a:gd name="T3" fmla="*/ 1 h 9"/>
                <a:gd name="T4" fmla="*/ 23 w 23"/>
                <a:gd name="T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9">
                  <a:moveTo>
                    <a:pt x="23" y="3"/>
                  </a:moveTo>
                  <a:cubicBezTo>
                    <a:pt x="15" y="5"/>
                    <a:pt x="7" y="9"/>
                    <a:pt x="0" y="1"/>
                  </a:cubicBezTo>
                  <a:cubicBezTo>
                    <a:pt x="8" y="3"/>
                    <a:pt x="15" y="0"/>
                    <a:pt x="23" y="3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0" name="Freeform 109">
              <a:extLst>
                <a:ext uri="{FF2B5EF4-FFF2-40B4-BE49-F238E27FC236}">
                  <a16:creationId xmlns:a16="http://schemas.microsoft.com/office/drawing/2014/main" id="{9C15DBCC-65F3-F800-DD13-DD3EDDDC6907}"/>
                </a:ext>
              </a:extLst>
            </p:cNvPr>
            <p:cNvSpPr/>
            <p:nvPr/>
          </p:nvSpPr>
          <p:spPr bwMode="auto">
            <a:xfrm>
              <a:off x="2257425" y="2095501"/>
              <a:ext cx="26987" cy="28575"/>
            </a:xfrm>
            <a:custGeom>
              <a:avLst/>
              <a:gdLst>
                <a:gd name="T0" fmla="*/ 9 w 9"/>
                <a:gd name="T1" fmla="*/ 9 h 10"/>
                <a:gd name="T2" fmla="*/ 0 w 9"/>
                <a:gd name="T3" fmla="*/ 8 h 10"/>
                <a:gd name="T4" fmla="*/ 6 w 9"/>
                <a:gd name="T5" fmla="*/ 0 h 10"/>
                <a:gd name="T6" fmla="*/ 9 w 9"/>
                <a:gd name="T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0">
                  <a:moveTo>
                    <a:pt x="9" y="9"/>
                  </a:moveTo>
                  <a:cubicBezTo>
                    <a:pt x="6" y="9"/>
                    <a:pt x="2" y="10"/>
                    <a:pt x="0" y="8"/>
                  </a:cubicBezTo>
                  <a:cubicBezTo>
                    <a:pt x="5" y="7"/>
                    <a:pt x="1" y="1"/>
                    <a:pt x="6" y="0"/>
                  </a:cubicBezTo>
                  <a:cubicBezTo>
                    <a:pt x="9" y="2"/>
                    <a:pt x="9" y="5"/>
                    <a:pt x="9" y="9"/>
                  </a:cubicBezTo>
                  <a:close/>
                </a:path>
              </a:pathLst>
            </a:custGeom>
            <a:solidFill>
              <a:srgbClr val="F29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1" name="Freeform 110">
              <a:extLst>
                <a:ext uri="{FF2B5EF4-FFF2-40B4-BE49-F238E27FC236}">
                  <a16:creationId xmlns:a16="http://schemas.microsoft.com/office/drawing/2014/main" id="{DD2CFB42-2A4D-A2D0-38DB-A5348E7FB9C0}"/>
                </a:ext>
              </a:extLst>
            </p:cNvPr>
            <p:cNvSpPr/>
            <p:nvPr/>
          </p:nvSpPr>
          <p:spPr bwMode="auto">
            <a:xfrm>
              <a:off x="2787650" y="2109788"/>
              <a:ext cx="34925" cy="20638"/>
            </a:xfrm>
            <a:custGeom>
              <a:avLst/>
              <a:gdLst>
                <a:gd name="T0" fmla="*/ 12 w 12"/>
                <a:gd name="T1" fmla="*/ 6 h 7"/>
                <a:gd name="T2" fmla="*/ 0 w 12"/>
                <a:gd name="T3" fmla="*/ 2 h 7"/>
                <a:gd name="T4" fmla="*/ 12 w 12"/>
                <a:gd name="T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8" y="7"/>
                    <a:pt x="4" y="4"/>
                    <a:pt x="0" y="2"/>
                  </a:cubicBezTo>
                  <a:cubicBezTo>
                    <a:pt x="5" y="0"/>
                    <a:pt x="9" y="3"/>
                    <a:pt x="12" y="6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2" name="Freeform 111">
              <a:extLst>
                <a:ext uri="{FF2B5EF4-FFF2-40B4-BE49-F238E27FC236}">
                  <a16:creationId xmlns:a16="http://schemas.microsoft.com/office/drawing/2014/main" id="{4E02225C-B4D4-4D85-C717-3E06780F0B6B}"/>
                </a:ext>
              </a:extLst>
            </p:cNvPr>
            <p:cNvSpPr/>
            <p:nvPr/>
          </p:nvSpPr>
          <p:spPr bwMode="auto">
            <a:xfrm>
              <a:off x="1616075" y="3160713"/>
              <a:ext cx="96837" cy="61913"/>
            </a:xfrm>
            <a:custGeom>
              <a:avLst/>
              <a:gdLst>
                <a:gd name="T0" fmla="*/ 7 w 33"/>
                <a:gd name="T1" fmla="*/ 21 h 21"/>
                <a:gd name="T2" fmla="*/ 1 w 33"/>
                <a:gd name="T3" fmla="*/ 18 h 21"/>
                <a:gd name="T4" fmla="*/ 2 w 33"/>
                <a:gd name="T5" fmla="*/ 12 h 21"/>
                <a:gd name="T6" fmla="*/ 20 w 33"/>
                <a:gd name="T7" fmla="*/ 6 h 21"/>
                <a:gd name="T8" fmla="*/ 24 w 33"/>
                <a:gd name="T9" fmla="*/ 5 h 21"/>
                <a:gd name="T10" fmla="*/ 31 w 33"/>
                <a:gd name="T11" fmla="*/ 7 h 21"/>
                <a:gd name="T12" fmla="*/ 29 w 33"/>
                <a:gd name="T13" fmla="*/ 14 h 21"/>
                <a:gd name="T14" fmla="*/ 7 w 33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21">
                  <a:moveTo>
                    <a:pt x="7" y="21"/>
                  </a:moveTo>
                  <a:cubicBezTo>
                    <a:pt x="4" y="21"/>
                    <a:pt x="2" y="20"/>
                    <a:pt x="1" y="18"/>
                  </a:cubicBezTo>
                  <a:cubicBezTo>
                    <a:pt x="0" y="15"/>
                    <a:pt x="1" y="14"/>
                    <a:pt x="2" y="12"/>
                  </a:cubicBezTo>
                  <a:cubicBezTo>
                    <a:pt x="6" y="4"/>
                    <a:pt x="11" y="0"/>
                    <a:pt x="20" y="6"/>
                  </a:cubicBezTo>
                  <a:cubicBezTo>
                    <a:pt x="21" y="7"/>
                    <a:pt x="22" y="6"/>
                    <a:pt x="24" y="5"/>
                  </a:cubicBezTo>
                  <a:cubicBezTo>
                    <a:pt x="27" y="3"/>
                    <a:pt x="29" y="5"/>
                    <a:pt x="31" y="7"/>
                  </a:cubicBezTo>
                  <a:cubicBezTo>
                    <a:pt x="33" y="10"/>
                    <a:pt x="32" y="13"/>
                    <a:pt x="29" y="14"/>
                  </a:cubicBezTo>
                  <a:cubicBezTo>
                    <a:pt x="23" y="19"/>
                    <a:pt x="14" y="19"/>
                    <a:pt x="7" y="21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3" name="Freeform 112">
              <a:extLst>
                <a:ext uri="{FF2B5EF4-FFF2-40B4-BE49-F238E27FC236}">
                  <a16:creationId xmlns:a16="http://schemas.microsoft.com/office/drawing/2014/main" id="{92A2C028-DF87-5532-F5B4-C6FC34283FC5}"/>
                </a:ext>
              </a:extLst>
            </p:cNvPr>
            <p:cNvSpPr/>
            <p:nvPr/>
          </p:nvSpPr>
          <p:spPr bwMode="auto">
            <a:xfrm>
              <a:off x="2933700" y="2930526"/>
              <a:ext cx="15875" cy="23813"/>
            </a:xfrm>
            <a:custGeom>
              <a:avLst/>
              <a:gdLst>
                <a:gd name="T0" fmla="*/ 5 w 5"/>
                <a:gd name="T1" fmla="*/ 8 h 8"/>
                <a:gd name="T2" fmla="*/ 0 w 5"/>
                <a:gd name="T3" fmla="*/ 3 h 8"/>
                <a:gd name="T4" fmla="*/ 5 w 5"/>
                <a:gd name="T5" fmla="*/ 2 h 8"/>
                <a:gd name="T6" fmla="*/ 5 w 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1" y="8"/>
                    <a:pt x="0" y="6"/>
                    <a:pt x="0" y="3"/>
                  </a:cubicBezTo>
                  <a:cubicBezTo>
                    <a:pt x="1" y="0"/>
                    <a:pt x="3" y="0"/>
                    <a:pt x="5" y="2"/>
                  </a:cubicBezTo>
                  <a:cubicBezTo>
                    <a:pt x="2" y="4"/>
                    <a:pt x="4" y="6"/>
                    <a:pt x="5" y="8"/>
                  </a:cubicBezTo>
                  <a:close/>
                </a:path>
              </a:pathLst>
            </a:custGeom>
            <a:solidFill>
              <a:srgbClr val="EC6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4" name="Freeform 113">
              <a:extLst>
                <a:ext uri="{FF2B5EF4-FFF2-40B4-BE49-F238E27FC236}">
                  <a16:creationId xmlns:a16="http://schemas.microsoft.com/office/drawing/2014/main" id="{3443C9C9-D632-E031-935A-7BEA70582359}"/>
                </a:ext>
              </a:extLst>
            </p:cNvPr>
            <p:cNvSpPr/>
            <p:nvPr/>
          </p:nvSpPr>
          <p:spPr bwMode="auto">
            <a:xfrm>
              <a:off x="2805113" y="2151063"/>
              <a:ext cx="79375" cy="106363"/>
            </a:xfrm>
            <a:custGeom>
              <a:avLst/>
              <a:gdLst>
                <a:gd name="T0" fmla="*/ 27 w 27"/>
                <a:gd name="T1" fmla="*/ 31 h 36"/>
                <a:gd name="T2" fmla="*/ 22 w 27"/>
                <a:gd name="T3" fmla="*/ 34 h 36"/>
                <a:gd name="T4" fmla="*/ 9 w 27"/>
                <a:gd name="T5" fmla="*/ 33 h 36"/>
                <a:gd name="T6" fmla="*/ 2 w 27"/>
                <a:gd name="T7" fmla="*/ 30 h 36"/>
                <a:gd name="T8" fmla="*/ 3 w 27"/>
                <a:gd name="T9" fmla="*/ 25 h 36"/>
                <a:gd name="T10" fmla="*/ 6 w 27"/>
                <a:gd name="T11" fmla="*/ 18 h 36"/>
                <a:gd name="T12" fmla="*/ 4 w 27"/>
                <a:gd name="T13" fmla="*/ 10 h 36"/>
                <a:gd name="T14" fmla="*/ 5 w 27"/>
                <a:gd name="T15" fmla="*/ 1 h 36"/>
                <a:gd name="T16" fmla="*/ 15 w 27"/>
                <a:gd name="T17" fmla="*/ 7 h 36"/>
                <a:gd name="T18" fmla="*/ 26 w 27"/>
                <a:gd name="T19" fmla="*/ 27 h 36"/>
                <a:gd name="T20" fmla="*/ 27 w 27"/>
                <a:gd name="T2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36">
                  <a:moveTo>
                    <a:pt x="27" y="31"/>
                  </a:moveTo>
                  <a:cubicBezTo>
                    <a:pt x="27" y="34"/>
                    <a:pt x="25" y="36"/>
                    <a:pt x="22" y="34"/>
                  </a:cubicBezTo>
                  <a:cubicBezTo>
                    <a:pt x="18" y="30"/>
                    <a:pt x="14" y="27"/>
                    <a:pt x="9" y="33"/>
                  </a:cubicBezTo>
                  <a:cubicBezTo>
                    <a:pt x="6" y="36"/>
                    <a:pt x="4" y="32"/>
                    <a:pt x="2" y="30"/>
                  </a:cubicBezTo>
                  <a:cubicBezTo>
                    <a:pt x="0" y="28"/>
                    <a:pt x="1" y="26"/>
                    <a:pt x="3" y="25"/>
                  </a:cubicBezTo>
                  <a:cubicBezTo>
                    <a:pt x="6" y="23"/>
                    <a:pt x="7" y="21"/>
                    <a:pt x="6" y="18"/>
                  </a:cubicBezTo>
                  <a:cubicBezTo>
                    <a:pt x="5" y="15"/>
                    <a:pt x="4" y="13"/>
                    <a:pt x="4" y="10"/>
                  </a:cubicBezTo>
                  <a:cubicBezTo>
                    <a:pt x="3" y="7"/>
                    <a:pt x="0" y="3"/>
                    <a:pt x="5" y="1"/>
                  </a:cubicBezTo>
                  <a:cubicBezTo>
                    <a:pt x="9" y="0"/>
                    <a:pt x="14" y="3"/>
                    <a:pt x="15" y="7"/>
                  </a:cubicBezTo>
                  <a:cubicBezTo>
                    <a:pt x="18" y="14"/>
                    <a:pt x="23" y="20"/>
                    <a:pt x="26" y="27"/>
                  </a:cubicBezTo>
                  <a:cubicBezTo>
                    <a:pt x="26" y="29"/>
                    <a:pt x="27" y="30"/>
                    <a:pt x="27" y="31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5" name="Freeform 114">
              <a:extLst>
                <a:ext uri="{FF2B5EF4-FFF2-40B4-BE49-F238E27FC236}">
                  <a16:creationId xmlns:a16="http://schemas.microsoft.com/office/drawing/2014/main" id="{D481446E-8AF7-E1C4-9D3C-E22E1435B54F}"/>
                </a:ext>
              </a:extLst>
            </p:cNvPr>
            <p:cNvSpPr/>
            <p:nvPr/>
          </p:nvSpPr>
          <p:spPr bwMode="auto">
            <a:xfrm>
              <a:off x="2849563" y="2281238"/>
              <a:ext cx="34925" cy="58738"/>
            </a:xfrm>
            <a:custGeom>
              <a:avLst/>
              <a:gdLst>
                <a:gd name="T0" fmla="*/ 12 w 12"/>
                <a:gd name="T1" fmla="*/ 10 h 20"/>
                <a:gd name="T2" fmla="*/ 3 w 12"/>
                <a:gd name="T3" fmla="*/ 20 h 20"/>
                <a:gd name="T4" fmla="*/ 1 w 12"/>
                <a:gd name="T5" fmla="*/ 16 h 20"/>
                <a:gd name="T6" fmla="*/ 4 w 12"/>
                <a:gd name="T7" fmla="*/ 7 h 20"/>
                <a:gd name="T8" fmla="*/ 7 w 12"/>
                <a:gd name="T9" fmla="*/ 1 h 20"/>
                <a:gd name="T10" fmla="*/ 11 w 12"/>
                <a:gd name="T11" fmla="*/ 6 h 20"/>
                <a:gd name="T12" fmla="*/ 12 w 12"/>
                <a:gd name="T1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0">
                  <a:moveTo>
                    <a:pt x="12" y="10"/>
                  </a:moveTo>
                  <a:cubicBezTo>
                    <a:pt x="12" y="13"/>
                    <a:pt x="5" y="20"/>
                    <a:pt x="3" y="20"/>
                  </a:cubicBezTo>
                  <a:cubicBezTo>
                    <a:pt x="0" y="19"/>
                    <a:pt x="0" y="18"/>
                    <a:pt x="1" y="16"/>
                  </a:cubicBezTo>
                  <a:cubicBezTo>
                    <a:pt x="2" y="13"/>
                    <a:pt x="4" y="10"/>
                    <a:pt x="4" y="7"/>
                  </a:cubicBezTo>
                  <a:cubicBezTo>
                    <a:pt x="4" y="4"/>
                    <a:pt x="4" y="1"/>
                    <a:pt x="7" y="1"/>
                  </a:cubicBezTo>
                  <a:cubicBezTo>
                    <a:pt x="10" y="0"/>
                    <a:pt x="10" y="4"/>
                    <a:pt x="11" y="6"/>
                  </a:cubicBezTo>
                  <a:cubicBezTo>
                    <a:pt x="12" y="7"/>
                    <a:pt x="12" y="9"/>
                    <a:pt x="12" y="10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6" name="Freeform 115">
              <a:extLst>
                <a:ext uri="{FF2B5EF4-FFF2-40B4-BE49-F238E27FC236}">
                  <a16:creationId xmlns:a16="http://schemas.microsoft.com/office/drawing/2014/main" id="{965657F8-7072-0424-479E-82A9D1D62FDE}"/>
                </a:ext>
              </a:extLst>
            </p:cNvPr>
            <p:cNvSpPr/>
            <p:nvPr/>
          </p:nvSpPr>
          <p:spPr bwMode="auto">
            <a:xfrm>
              <a:off x="2740025" y="2117726"/>
              <a:ext cx="31750" cy="26988"/>
            </a:xfrm>
            <a:custGeom>
              <a:avLst/>
              <a:gdLst>
                <a:gd name="T0" fmla="*/ 6 w 11"/>
                <a:gd name="T1" fmla="*/ 1 h 9"/>
                <a:gd name="T2" fmla="*/ 11 w 11"/>
                <a:gd name="T3" fmla="*/ 4 h 9"/>
                <a:gd name="T4" fmla="*/ 6 w 11"/>
                <a:gd name="T5" fmla="*/ 9 h 9"/>
                <a:gd name="T6" fmla="*/ 1 w 11"/>
                <a:gd name="T7" fmla="*/ 4 h 9"/>
                <a:gd name="T8" fmla="*/ 6 w 11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6" y="1"/>
                  </a:moveTo>
                  <a:cubicBezTo>
                    <a:pt x="9" y="1"/>
                    <a:pt x="11" y="1"/>
                    <a:pt x="11" y="4"/>
                  </a:cubicBezTo>
                  <a:cubicBezTo>
                    <a:pt x="11" y="7"/>
                    <a:pt x="9" y="9"/>
                    <a:pt x="6" y="9"/>
                  </a:cubicBezTo>
                  <a:cubicBezTo>
                    <a:pt x="4" y="9"/>
                    <a:pt x="1" y="6"/>
                    <a:pt x="1" y="4"/>
                  </a:cubicBezTo>
                  <a:cubicBezTo>
                    <a:pt x="0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7" name="Freeform 116">
              <a:extLst>
                <a:ext uri="{FF2B5EF4-FFF2-40B4-BE49-F238E27FC236}">
                  <a16:creationId xmlns:a16="http://schemas.microsoft.com/office/drawing/2014/main" id="{3C69D946-EACC-D413-AE27-2EFD6068C668}"/>
                </a:ext>
              </a:extLst>
            </p:cNvPr>
            <p:cNvSpPr/>
            <p:nvPr/>
          </p:nvSpPr>
          <p:spPr bwMode="auto">
            <a:xfrm>
              <a:off x="2781300" y="2144713"/>
              <a:ext cx="20637" cy="38100"/>
            </a:xfrm>
            <a:custGeom>
              <a:avLst/>
              <a:gdLst>
                <a:gd name="T0" fmla="*/ 7 w 7"/>
                <a:gd name="T1" fmla="*/ 6 h 13"/>
                <a:gd name="T2" fmla="*/ 3 w 7"/>
                <a:gd name="T3" fmla="*/ 13 h 13"/>
                <a:gd name="T4" fmla="*/ 1 w 7"/>
                <a:gd name="T5" fmla="*/ 7 h 13"/>
                <a:gd name="T6" fmla="*/ 4 w 7"/>
                <a:gd name="T7" fmla="*/ 1 h 13"/>
                <a:gd name="T8" fmla="*/ 7 w 7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">
                  <a:moveTo>
                    <a:pt x="7" y="6"/>
                  </a:moveTo>
                  <a:cubicBezTo>
                    <a:pt x="7" y="8"/>
                    <a:pt x="7" y="12"/>
                    <a:pt x="3" y="13"/>
                  </a:cubicBezTo>
                  <a:cubicBezTo>
                    <a:pt x="0" y="13"/>
                    <a:pt x="1" y="9"/>
                    <a:pt x="1" y="7"/>
                  </a:cubicBezTo>
                  <a:cubicBezTo>
                    <a:pt x="1" y="5"/>
                    <a:pt x="1" y="1"/>
                    <a:pt x="4" y="1"/>
                  </a:cubicBezTo>
                  <a:cubicBezTo>
                    <a:pt x="7" y="0"/>
                    <a:pt x="7" y="4"/>
                    <a:pt x="7" y="6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8" name="Freeform 117">
              <a:extLst>
                <a:ext uri="{FF2B5EF4-FFF2-40B4-BE49-F238E27FC236}">
                  <a16:creationId xmlns:a16="http://schemas.microsoft.com/office/drawing/2014/main" id="{35044DDD-E14A-FA1A-EFC8-D7060BA44DA8}"/>
                </a:ext>
              </a:extLst>
            </p:cNvPr>
            <p:cNvSpPr/>
            <p:nvPr/>
          </p:nvSpPr>
          <p:spPr bwMode="auto">
            <a:xfrm>
              <a:off x="2260600" y="2219326"/>
              <a:ext cx="31750" cy="31750"/>
            </a:xfrm>
            <a:custGeom>
              <a:avLst/>
              <a:gdLst>
                <a:gd name="T0" fmla="*/ 11 w 11"/>
                <a:gd name="T1" fmla="*/ 5 h 11"/>
                <a:gd name="T2" fmla="*/ 7 w 11"/>
                <a:gd name="T3" fmla="*/ 10 h 11"/>
                <a:gd name="T4" fmla="*/ 0 w 11"/>
                <a:gd name="T5" fmla="*/ 5 h 11"/>
                <a:gd name="T6" fmla="*/ 6 w 11"/>
                <a:gd name="T7" fmla="*/ 0 h 11"/>
                <a:gd name="T8" fmla="*/ 11 w 11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1" y="8"/>
                    <a:pt x="10" y="11"/>
                    <a:pt x="7" y="10"/>
                  </a:cubicBezTo>
                  <a:cubicBezTo>
                    <a:pt x="4" y="10"/>
                    <a:pt x="1" y="9"/>
                    <a:pt x="0" y="5"/>
                  </a:cubicBezTo>
                  <a:cubicBezTo>
                    <a:pt x="0" y="2"/>
                    <a:pt x="3" y="1"/>
                    <a:pt x="6" y="0"/>
                  </a:cubicBezTo>
                  <a:cubicBezTo>
                    <a:pt x="9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EE78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590" name="Google Shape;590;p44"/>
          <p:cNvSpPr txBox="1">
            <a:spLocks noGrp="1"/>
          </p:cNvSpPr>
          <p:nvPr>
            <p:ph type="subTitle" idx="1"/>
          </p:nvPr>
        </p:nvSpPr>
        <p:spPr>
          <a:xfrm>
            <a:off x="4377850" y="1199650"/>
            <a:ext cx="4064100" cy="33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ts val="1200"/>
              </a:spcAft>
              <a:buNone/>
            </a:pPr>
            <a:r>
              <a:rPr lang="en">
                <a:solidFill>
                  <a:schemeClr val="accent5">
                    <a:lumMod val="40000"/>
                    <a:lumOff val="60000"/>
                  </a:schemeClr>
                </a:solidFill>
                <a:latin typeface="Permanent Marker"/>
              </a:rPr>
              <a:t>Mercury</a:t>
            </a:r>
            <a:r>
              <a:rPr lang="en"/>
              <a:t> </a:t>
            </a:r>
            <a:endParaRPr/>
          </a:p>
        </p:txBody>
      </p:sp>
      <p:sp>
        <p:nvSpPr>
          <p:cNvPr id="591" name="Google Shape;591;p44"/>
          <p:cNvSpPr txBox="1">
            <a:spLocks noGrp="1"/>
          </p:cNvSpPr>
          <p:nvPr>
            <p:ph type="subTitle" idx="2"/>
          </p:nvPr>
        </p:nvSpPr>
        <p:spPr>
          <a:xfrm>
            <a:off x="4365100" y="1808775"/>
            <a:ext cx="4064100" cy="6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ts val="1200"/>
              </a:spcAft>
              <a:buNone/>
            </a:pPr>
            <a:r>
              <a:rPr lang="en" sz="1800"/>
              <a:t>It’s the closest planet to the Sun and the smallest one in the Solar System. This planet's name has nothing to do with the liquid metal</a:t>
            </a:r>
            <a:endParaRPr sz="1800"/>
          </a:p>
        </p:txBody>
      </p:sp>
      <p:sp>
        <p:nvSpPr>
          <p:cNvPr id="593" name="Google Shape;593;p44"/>
          <p:cNvSpPr txBox="1">
            <a:spLocks noGrp="1"/>
          </p:cNvSpPr>
          <p:nvPr>
            <p:ph type="subTitle" idx="3"/>
          </p:nvPr>
        </p:nvSpPr>
        <p:spPr>
          <a:xfrm>
            <a:off x="4377850" y="2948125"/>
            <a:ext cx="4064100" cy="33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ts val="1200"/>
              </a:spcAft>
              <a:buNone/>
            </a:pPr>
            <a:r>
              <a:rPr lang="en">
                <a:solidFill>
                  <a:schemeClr val="accent5">
                    <a:lumMod val="40000"/>
                    <a:lumOff val="60000"/>
                  </a:schemeClr>
                </a:solidFill>
                <a:latin typeface="Permanent Marker"/>
              </a:rPr>
              <a:t>Venus</a:t>
            </a:r>
            <a:endParaRPr>
              <a:solidFill>
                <a:schemeClr val="accent5">
                  <a:lumMod val="40000"/>
                  <a:lumOff val="60000"/>
                </a:schemeClr>
              </a:solidFill>
              <a:latin typeface="Permanent Marker"/>
            </a:endParaRPr>
          </a:p>
        </p:txBody>
      </p:sp>
      <p:sp>
        <p:nvSpPr>
          <p:cNvPr id="594" name="Google Shape;594;p44"/>
          <p:cNvSpPr txBox="1">
            <a:spLocks noGrp="1"/>
          </p:cNvSpPr>
          <p:nvPr>
            <p:ph type="subTitle" idx="4"/>
          </p:nvPr>
        </p:nvSpPr>
        <p:spPr>
          <a:xfrm>
            <a:off x="4377850" y="3498526"/>
            <a:ext cx="4064100" cy="66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ts val="1200"/>
              </a:spcAft>
              <a:buNone/>
            </a:pPr>
            <a:r>
              <a:rPr lang="en" sz="1800"/>
              <a:t>It has a beautiful name and is the second planet from the Sun. It’s terribly hot, even hotter than Mercury</a:t>
            </a:r>
            <a:endParaRPr sz="1800"/>
          </a:p>
        </p:txBody>
      </p:sp>
      <p:sp>
        <p:nvSpPr>
          <p:cNvPr id="595" name="Google Shape;595;p44"/>
          <p:cNvSpPr txBox="1">
            <a:spLocks noGrp="1"/>
          </p:cNvSpPr>
          <p:nvPr>
            <p:ph type="subTitle" idx="5"/>
          </p:nvPr>
        </p:nvSpPr>
        <p:spPr>
          <a:xfrm>
            <a:off x="1078950" y="3928296"/>
            <a:ext cx="22725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ts val="1200"/>
              </a:spcAft>
              <a:buNone/>
            </a:pPr>
            <a:r>
              <a:rPr lang="en"/>
              <a:t>It’s a gas giant and the biggest planet </a:t>
            </a:r>
            <a:endParaRPr/>
          </a:p>
        </p:txBody>
      </p:sp>
      <p:grpSp>
        <p:nvGrpSpPr>
          <p:cNvPr id="597" name="Google Shape;597;p44"/>
          <p:cNvGrpSpPr/>
          <p:nvPr/>
        </p:nvGrpSpPr>
        <p:grpSpPr>
          <a:xfrm>
            <a:off x="3734271" y="1537226"/>
            <a:ext cx="322508" cy="273494"/>
            <a:chOff x="2661459" y="2015001"/>
            <a:chExt cx="322508" cy="273494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598" name="Google Shape;598;p44"/>
            <p:cNvSpPr/>
            <p:nvPr/>
          </p:nvSpPr>
          <p:spPr>
            <a:xfrm>
              <a:off x="2661459" y="2028878"/>
              <a:ext cx="322508" cy="259617"/>
            </a:xfrm>
            <a:custGeom>
              <a:avLst/>
              <a:gdLst/>
              <a:ahLst/>
              <a:cxnLst/>
              <a:rect l="l" t="t" r="r" b="b"/>
              <a:pathLst>
                <a:path w="10133" h="8156" extrusionOk="0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/>
            </a:p>
          </p:txBody>
        </p:sp>
        <p:sp>
          <p:nvSpPr>
            <p:cNvPr id="599" name="Google Shape;599;p44"/>
            <p:cNvSpPr/>
            <p:nvPr/>
          </p:nvSpPr>
          <p:spPr>
            <a:xfrm>
              <a:off x="2946442" y="2015001"/>
              <a:ext cx="37525" cy="26799"/>
            </a:xfrm>
            <a:custGeom>
              <a:avLst/>
              <a:gdLst/>
              <a:ahLst/>
              <a:cxnLst/>
              <a:rect l="l" t="t" r="r" b="b"/>
              <a:pathLst>
                <a:path w="1179" h="842" extrusionOk="0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/>
            </a:p>
          </p:txBody>
        </p:sp>
      </p:grpSp>
      <p:sp>
        <p:nvSpPr>
          <p:cNvPr id="602" name="Google Shape;602;p44"/>
          <p:cNvSpPr/>
          <p:nvPr/>
        </p:nvSpPr>
        <p:spPr>
          <a:xfrm>
            <a:off x="3722002" y="3224253"/>
            <a:ext cx="347060" cy="357286"/>
          </a:xfrm>
          <a:custGeom>
            <a:avLst/>
            <a:gdLst/>
            <a:ahLst/>
            <a:cxnLst/>
            <a:rect l="l" t="t" r="r" b="b"/>
            <a:pathLst>
              <a:path w="10895" h="11216" extrusionOk="0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592" name="Google Shape;592;p44"/>
          <p:cNvSpPr txBox="1">
            <a:spLocks noGrp="1"/>
          </p:cNvSpPr>
          <p:nvPr>
            <p:ph type="title"/>
          </p:nvPr>
        </p:nvSpPr>
        <p:spPr>
          <a:xfrm>
            <a:off x="979488" y="1958351"/>
            <a:ext cx="2272500" cy="109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>
                <a:solidFill>
                  <a:schemeClr val="accent5">
                    <a:lumMod val="40000"/>
                    <a:lumOff val="60000"/>
                  </a:schemeClr>
                </a:solidFill>
              </a:rPr>
              <a:t>Our Values</a:t>
            </a:r>
            <a:endParaRPr>
              <a:solidFill>
                <a:schemeClr val="accent5">
                  <a:lumMod val="40000"/>
                  <a:lumOff val="6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1792098"/>
      </p:ext>
    </p:extLst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31"/>
          <p:cNvSpPr/>
          <p:nvPr/>
        </p:nvSpPr>
        <p:spPr>
          <a:xfrm>
            <a:off x="514725" y="942584"/>
            <a:ext cx="8171736" cy="3892835"/>
          </a:xfrm>
          <a:custGeom>
            <a:avLst/>
            <a:gdLst/>
            <a:ahLst/>
            <a:cxnLst/>
            <a:rect l="l" t="t" r="r" b="b"/>
            <a:pathLst>
              <a:path w="285750" h="136125" extrusionOk="0">
                <a:moveTo>
                  <a:pt x="74830" y="1313"/>
                </a:moveTo>
                <a:lnTo>
                  <a:pt x="74352" y="1330"/>
                </a:lnTo>
                <a:lnTo>
                  <a:pt x="74864" y="1330"/>
                </a:lnTo>
                <a:lnTo>
                  <a:pt x="74830" y="1313"/>
                </a:lnTo>
                <a:close/>
                <a:moveTo>
                  <a:pt x="77830" y="1739"/>
                </a:moveTo>
                <a:lnTo>
                  <a:pt x="77830" y="1739"/>
                </a:lnTo>
                <a:lnTo>
                  <a:pt x="77830" y="1739"/>
                </a:lnTo>
                <a:close/>
                <a:moveTo>
                  <a:pt x="176011" y="1432"/>
                </a:moveTo>
                <a:lnTo>
                  <a:pt x="176114" y="1636"/>
                </a:lnTo>
                <a:lnTo>
                  <a:pt x="175500" y="1841"/>
                </a:lnTo>
                <a:lnTo>
                  <a:pt x="175807" y="1943"/>
                </a:lnTo>
                <a:lnTo>
                  <a:pt x="178875" y="1943"/>
                </a:lnTo>
                <a:lnTo>
                  <a:pt x="178773" y="1636"/>
                </a:lnTo>
                <a:lnTo>
                  <a:pt x="176011" y="1432"/>
                </a:lnTo>
                <a:close/>
                <a:moveTo>
                  <a:pt x="135102" y="1841"/>
                </a:moveTo>
                <a:lnTo>
                  <a:pt x="134898" y="1943"/>
                </a:lnTo>
                <a:lnTo>
                  <a:pt x="135102" y="2045"/>
                </a:lnTo>
                <a:lnTo>
                  <a:pt x="134489" y="2045"/>
                </a:lnTo>
                <a:lnTo>
                  <a:pt x="134795" y="2148"/>
                </a:lnTo>
                <a:lnTo>
                  <a:pt x="134489" y="2148"/>
                </a:lnTo>
                <a:lnTo>
                  <a:pt x="135920" y="2352"/>
                </a:lnTo>
                <a:lnTo>
                  <a:pt x="135307" y="2455"/>
                </a:lnTo>
                <a:lnTo>
                  <a:pt x="137148" y="2557"/>
                </a:lnTo>
                <a:lnTo>
                  <a:pt x="137148" y="2659"/>
                </a:lnTo>
                <a:lnTo>
                  <a:pt x="139500" y="2148"/>
                </a:lnTo>
                <a:lnTo>
                  <a:pt x="137148" y="2045"/>
                </a:lnTo>
                <a:lnTo>
                  <a:pt x="137250" y="1841"/>
                </a:lnTo>
                <a:lnTo>
                  <a:pt x="136739" y="1841"/>
                </a:lnTo>
                <a:lnTo>
                  <a:pt x="136739" y="2045"/>
                </a:lnTo>
                <a:lnTo>
                  <a:pt x="135102" y="1841"/>
                </a:lnTo>
                <a:close/>
                <a:moveTo>
                  <a:pt x="178466" y="2045"/>
                </a:moveTo>
                <a:lnTo>
                  <a:pt x="177443" y="2148"/>
                </a:lnTo>
                <a:lnTo>
                  <a:pt x="177136" y="2455"/>
                </a:lnTo>
                <a:lnTo>
                  <a:pt x="181534" y="2864"/>
                </a:lnTo>
                <a:lnTo>
                  <a:pt x="181534" y="2864"/>
                </a:lnTo>
                <a:lnTo>
                  <a:pt x="180716" y="2659"/>
                </a:lnTo>
                <a:lnTo>
                  <a:pt x="181023" y="2659"/>
                </a:lnTo>
                <a:lnTo>
                  <a:pt x="180818" y="2250"/>
                </a:lnTo>
                <a:lnTo>
                  <a:pt x="178466" y="2045"/>
                </a:lnTo>
                <a:close/>
                <a:moveTo>
                  <a:pt x="75068" y="3170"/>
                </a:moveTo>
                <a:lnTo>
                  <a:pt x="74870" y="3225"/>
                </a:lnTo>
                <a:lnTo>
                  <a:pt x="75022" y="3201"/>
                </a:lnTo>
                <a:lnTo>
                  <a:pt x="75022" y="3201"/>
                </a:lnTo>
                <a:lnTo>
                  <a:pt x="75068" y="3170"/>
                </a:lnTo>
                <a:close/>
                <a:moveTo>
                  <a:pt x="72920" y="1227"/>
                </a:moveTo>
                <a:lnTo>
                  <a:pt x="72102" y="1330"/>
                </a:lnTo>
                <a:lnTo>
                  <a:pt x="72511" y="1330"/>
                </a:lnTo>
                <a:lnTo>
                  <a:pt x="70977" y="1534"/>
                </a:lnTo>
                <a:lnTo>
                  <a:pt x="71591" y="1739"/>
                </a:lnTo>
                <a:lnTo>
                  <a:pt x="70364" y="1739"/>
                </a:lnTo>
                <a:lnTo>
                  <a:pt x="70568" y="1841"/>
                </a:lnTo>
                <a:lnTo>
                  <a:pt x="70057" y="1943"/>
                </a:lnTo>
                <a:lnTo>
                  <a:pt x="71080" y="2045"/>
                </a:lnTo>
                <a:lnTo>
                  <a:pt x="69648" y="2045"/>
                </a:lnTo>
                <a:lnTo>
                  <a:pt x="69750" y="2352"/>
                </a:lnTo>
                <a:lnTo>
                  <a:pt x="70670" y="2352"/>
                </a:lnTo>
                <a:lnTo>
                  <a:pt x="69545" y="2557"/>
                </a:lnTo>
                <a:lnTo>
                  <a:pt x="70568" y="2557"/>
                </a:lnTo>
                <a:lnTo>
                  <a:pt x="70466" y="2659"/>
                </a:lnTo>
                <a:lnTo>
                  <a:pt x="72102" y="2557"/>
                </a:lnTo>
                <a:lnTo>
                  <a:pt x="70773" y="2761"/>
                </a:lnTo>
                <a:lnTo>
                  <a:pt x="70466" y="2966"/>
                </a:lnTo>
                <a:lnTo>
                  <a:pt x="70159" y="3068"/>
                </a:lnTo>
                <a:lnTo>
                  <a:pt x="70977" y="3170"/>
                </a:lnTo>
                <a:lnTo>
                  <a:pt x="70364" y="3273"/>
                </a:lnTo>
                <a:lnTo>
                  <a:pt x="72102" y="3477"/>
                </a:lnTo>
                <a:lnTo>
                  <a:pt x="72102" y="3170"/>
                </a:lnTo>
                <a:lnTo>
                  <a:pt x="72307" y="3273"/>
                </a:lnTo>
                <a:lnTo>
                  <a:pt x="73330" y="3170"/>
                </a:lnTo>
                <a:lnTo>
                  <a:pt x="73227" y="3068"/>
                </a:lnTo>
                <a:lnTo>
                  <a:pt x="73739" y="2864"/>
                </a:lnTo>
                <a:lnTo>
                  <a:pt x="73432" y="3068"/>
                </a:lnTo>
                <a:lnTo>
                  <a:pt x="75580" y="2557"/>
                </a:lnTo>
                <a:lnTo>
                  <a:pt x="74557" y="2455"/>
                </a:lnTo>
                <a:lnTo>
                  <a:pt x="74659" y="2045"/>
                </a:lnTo>
                <a:lnTo>
                  <a:pt x="74966" y="1841"/>
                </a:lnTo>
                <a:lnTo>
                  <a:pt x="74352" y="1943"/>
                </a:lnTo>
                <a:lnTo>
                  <a:pt x="74455" y="2045"/>
                </a:lnTo>
                <a:lnTo>
                  <a:pt x="73534" y="1739"/>
                </a:lnTo>
                <a:lnTo>
                  <a:pt x="73534" y="1636"/>
                </a:lnTo>
                <a:lnTo>
                  <a:pt x="72920" y="1227"/>
                </a:lnTo>
                <a:close/>
                <a:moveTo>
                  <a:pt x="74870" y="3225"/>
                </a:moveTo>
                <a:lnTo>
                  <a:pt x="73227" y="3477"/>
                </a:lnTo>
                <a:lnTo>
                  <a:pt x="74301" y="3380"/>
                </a:lnTo>
                <a:lnTo>
                  <a:pt x="74301" y="3380"/>
                </a:lnTo>
                <a:lnTo>
                  <a:pt x="74870" y="3225"/>
                </a:lnTo>
                <a:close/>
                <a:moveTo>
                  <a:pt x="74352" y="3375"/>
                </a:moveTo>
                <a:lnTo>
                  <a:pt x="74301" y="3380"/>
                </a:lnTo>
                <a:lnTo>
                  <a:pt x="74301" y="3380"/>
                </a:lnTo>
                <a:lnTo>
                  <a:pt x="73943" y="3477"/>
                </a:lnTo>
                <a:lnTo>
                  <a:pt x="74352" y="3375"/>
                </a:lnTo>
                <a:close/>
                <a:moveTo>
                  <a:pt x="182148" y="2557"/>
                </a:moveTo>
                <a:lnTo>
                  <a:pt x="182250" y="2966"/>
                </a:lnTo>
                <a:lnTo>
                  <a:pt x="182148" y="3170"/>
                </a:lnTo>
                <a:lnTo>
                  <a:pt x="182045" y="3580"/>
                </a:lnTo>
                <a:lnTo>
                  <a:pt x="185114" y="3170"/>
                </a:lnTo>
                <a:lnTo>
                  <a:pt x="183682" y="2761"/>
                </a:lnTo>
                <a:lnTo>
                  <a:pt x="183170" y="2864"/>
                </a:lnTo>
                <a:lnTo>
                  <a:pt x="182966" y="2761"/>
                </a:lnTo>
                <a:lnTo>
                  <a:pt x="183068" y="2659"/>
                </a:lnTo>
                <a:lnTo>
                  <a:pt x="182455" y="2557"/>
                </a:lnTo>
                <a:lnTo>
                  <a:pt x="182455" y="2557"/>
                </a:lnTo>
                <a:lnTo>
                  <a:pt x="182557" y="2659"/>
                </a:lnTo>
                <a:lnTo>
                  <a:pt x="182148" y="2557"/>
                </a:lnTo>
                <a:close/>
                <a:moveTo>
                  <a:pt x="64739" y="2557"/>
                </a:moveTo>
                <a:lnTo>
                  <a:pt x="63614" y="2864"/>
                </a:lnTo>
                <a:lnTo>
                  <a:pt x="64023" y="2864"/>
                </a:lnTo>
                <a:lnTo>
                  <a:pt x="63716" y="2966"/>
                </a:lnTo>
                <a:lnTo>
                  <a:pt x="63716" y="2966"/>
                </a:lnTo>
                <a:lnTo>
                  <a:pt x="64432" y="2864"/>
                </a:lnTo>
                <a:lnTo>
                  <a:pt x="64125" y="2966"/>
                </a:lnTo>
                <a:lnTo>
                  <a:pt x="64534" y="3068"/>
                </a:lnTo>
                <a:lnTo>
                  <a:pt x="64125" y="3068"/>
                </a:lnTo>
                <a:lnTo>
                  <a:pt x="64330" y="3170"/>
                </a:lnTo>
                <a:lnTo>
                  <a:pt x="63511" y="3375"/>
                </a:lnTo>
                <a:lnTo>
                  <a:pt x="65352" y="3477"/>
                </a:lnTo>
                <a:lnTo>
                  <a:pt x="65352" y="3580"/>
                </a:lnTo>
                <a:lnTo>
                  <a:pt x="66068" y="3682"/>
                </a:lnTo>
                <a:lnTo>
                  <a:pt x="66273" y="3375"/>
                </a:lnTo>
                <a:lnTo>
                  <a:pt x="66580" y="3170"/>
                </a:lnTo>
                <a:lnTo>
                  <a:pt x="65966" y="2966"/>
                </a:lnTo>
                <a:lnTo>
                  <a:pt x="66068" y="2864"/>
                </a:lnTo>
                <a:lnTo>
                  <a:pt x="65148" y="2966"/>
                </a:lnTo>
                <a:lnTo>
                  <a:pt x="65148" y="2864"/>
                </a:lnTo>
                <a:lnTo>
                  <a:pt x="64739" y="2557"/>
                </a:lnTo>
                <a:close/>
                <a:moveTo>
                  <a:pt x="67705" y="2966"/>
                </a:moveTo>
                <a:lnTo>
                  <a:pt x="67295" y="3273"/>
                </a:lnTo>
                <a:lnTo>
                  <a:pt x="67705" y="3477"/>
                </a:lnTo>
                <a:lnTo>
                  <a:pt x="67398" y="3682"/>
                </a:lnTo>
                <a:lnTo>
                  <a:pt x="69136" y="3273"/>
                </a:lnTo>
                <a:lnTo>
                  <a:pt x="67705" y="2966"/>
                </a:lnTo>
                <a:close/>
                <a:moveTo>
                  <a:pt x="136943" y="3170"/>
                </a:moveTo>
                <a:lnTo>
                  <a:pt x="135818" y="3273"/>
                </a:lnTo>
                <a:lnTo>
                  <a:pt x="136841" y="3682"/>
                </a:lnTo>
                <a:lnTo>
                  <a:pt x="136432" y="3886"/>
                </a:lnTo>
                <a:lnTo>
                  <a:pt x="137557" y="3886"/>
                </a:lnTo>
                <a:lnTo>
                  <a:pt x="137352" y="3989"/>
                </a:lnTo>
                <a:lnTo>
                  <a:pt x="137761" y="4091"/>
                </a:lnTo>
                <a:lnTo>
                  <a:pt x="138784" y="3784"/>
                </a:lnTo>
                <a:lnTo>
                  <a:pt x="137659" y="3477"/>
                </a:lnTo>
                <a:lnTo>
                  <a:pt x="137761" y="3477"/>
                </a:lnTo>
                <a:lnTo>
                  <a:pt x="137148" y="3375"/>
                </a:lnTo>
                <a:lnTo>
                  <a:pt x="136943" y="3170"/>
                </a:lnTo>
                <a:close/>
                <a:moveTo>
                  <a:pt x="131114" y="2250"/>
                </a:moveTo>
                <a:lnTo>
                  <a:pt x="131114" y="2352"/>
                </a:lnTo>
                <a:lnTo>
                  <a:pt x="130295" y="2352"/>
                </a:lnTo>
                <a:lnTo>
                  <a:pt x="131318" y="2864"/>
                </a:lnTo>
                <a:lnTo>
                  <a:pt x="130705" y="2864"/>
                </a:lnTo>
                <a:lnTo>
                  <a:pt x="131625" y="3375"/>
                </a:lnTo>
                <a:lnTo>
                  <a:pt x="132648" y="3273"/>
                </a:lnTo>
                <a:lnTo>
                  <a:pt x="132545" y="3170"/>
                </a:lnTo>
                <a:lnTo>
                  <a:pt x="132545" y="3068"/>
                </a:lnTo>
                <a:lnTo>
                  <a:pt x="132955" y="3068"/>
                </a:lnTo>
                <a:lnTo>
                  <a:pt x="133261" y="3273"/>
                </a:lnTo>
                <a:lnTo>
                  <a:pt x="133875" y="3068"/>
                </a:lnTo>
                <a:lnTo>
                  <a:pt x="133670" y="3170"/>
                </a:lnTo>
                <a:lnTo>
                  <a:pt x="134080" y="3273"/>
                </a:lnTo>
                <a:lnTo>
                  <a:pt x="132443" y="3580"/>
                </a:lnTo>
                <a:lnTo>
                  <a:pt x="132750" y="3784"/>
                </a:lnTo>
                <a:lnTo>
                  <a:pt x="134080" y="3784"/>
                </a:lnTo>
                <a:lnTo>
                  <a:pt x="132545" y="4091"/>
                </a:lnTo>
                <a:lnTo>
                  <a:pt x="134284" y="4602"/>
                </a:lnTo>
                <a:lnTo>
                  <a:pt x="134386" y="4398"/>
                </a:lnTo>
                <a:lnTo>
                  <a:pt x="134284" y="4295"/>
                </a:lnTo>
                <a:lnTo>
                  <a:pt x="134898" y="3886"/>
                </a:lnTo>
                <a:lnTo>
                  <a:pt x="134898" y="3580"/>
                </a:lnTo>
                <a:lnTo>
                  <a:pt x="135205" y="3477"/>
                </a:lnTo>
                <a:lnTo>
                  <a:pt x="135511" y="3170"/>
                </a:lnTo>
                <a:lnTo>
                  <a:pt x="136432" y="3068"/>
                </a:lnTo>
                <a:lnTo>
                  <a:pt x="135920" y="2864"/>
                </a:lnTo>
                <a:lnTo>
                  <a:pt x="136023" y="2761"/>
                </a:lnTo>
                <a:lnTo>
                  <a:pt x="134795" y="2659"/>
                </a:lnTo>
                <a:lnTo>
                  <a:pt x="134795" y="2455"/>
                </a:lnTo>
                <a:lnTo>
                  <a:pt x="134182" y="2557"/>
                </a:lnTo>
                <a:lnTo>
                  <a:pt x="134386" y="2352"/>
                </a:lnTo>
                <a:lnTo>
                  <a:pt x="133261" y="2250"/>
                </a:lnTo>
                <a:lnTo>
                  <a:pt x="133261" y="2250"/>
                </a:lnTo>
                <a:lnTo>
                  <a:pt x="133568" y="2864"/>
                </a:lnTo>
                <a:lnTo>
                  <a:pt x="133568" y="2864"/>
                </a:lnTo>
                <a:lnTo>
                  <a:pt x="132750" y="2455"/>
                </a:lnTo>
                <a:lnTo>
                  <a:pt x="131318" y="2455"/>
                </a:lnTo>
                <a:lnTo>
                  <a:pt x="131932" y="2250"/>
                </a:lnTo>
                <a:close/>
                <a:moveTo>
                  <a:pt x="66682" y="4398"/>
                </a:moveTo>
                <a:lnTo>
                  <a:pt x="66784" y="4500"/>
                </a:lnTo>
                <a:lnTo>
                  <a:pt x="66477" y="4500"/>
                </a:lnTo>
                <a:lnTo>
                  <a:pt x="67091" y="4705"/>
                </a:lnTo>
                <a:lnTo>
                  <a:pt x="66784" y="4705"/>
                </a:lnTo>
                <a:lnTo>
                  <a:pt x="68232" y="4795"/>
                </a:lnTo>
                <a:lnTo>
                  <a:pt x="68232" y="4795"/>
                </a:lnTo>
                <a:lnTo>
                  <a:pt x="68625" y="4500"/>
                </a:lnTo>
                <a:lnTo>
                  <a:pt x="66682" y="4398"/>
                </a:lnTo>
                <a:close/>
                <a:moveTo>
                  <a:pt x="68232" y="4795"/>
                </a:moveTo>
                <a:lnTo>
                  <a:pt x="68216" y="4807"/>
                </a:lnTo>
                <a:lnTo>
                  <a:pt x="68324" y="4801"/>
                </a:lnTo>
                <a:lnTo>
                  <a:pt x="68324" y="4801"/>
                </a:lnTo>
                <a:lnTo>
                  <a:pt x="68232" y="4795"/>
                </a:lnTo>
                <a:close/>
                <a:moveTo>
                  <a:pt x="71489" y="4500"/>
                </a:moveTo>
                <a:lnTo>
                  <a:pt x="70568" y="4705"/>
                </a:lnTo>
                <a:lnTo>
                  <a:pt x="71080" y="4807"/>
                </a:lnTo>
                <a:lnTo>
                  <a:pt x="71489" y="4500"/>
                </a:lnTo>
                <a:close/>
                <a:moveTo>
                  <a:pt x="81102" y="205"/>
                </a:moveTo>
                <a:lnTo>
                  <a:pt x="81614" y="409"/>
                </a:lnTo>
                <a:lnTo>
                  <a:pt x="80386" y="307"/>
                </a:lnTo>
                <a:lnTo>
                  <a:pt x="80489" y="409"/>
                </a:lnTo>
                <a:lnTo>
                  <a:pt x="79773" y="409"/>
                </a:lnTo>
                <a:lnTo>
                  <a:pt x="79977" y="511"/>
                </a:lnTo>
                <a:lnTo>
                  <a:pt x="79466" y="511"/>
                </a:lnTo>
                <a:lnTo>
                  <a:pt x="80693" y="920"/>
                </a:lnTo>
                <a:lnTo>
                  <a:pt x="80693" y="920"/>
                </a:lnTo>
                <a:lnTo>
                  <a:pt x="79159" y="716"/>
                </a:lnTo>
                <a:lnTo>
                  <a:pt x="77011" y="716"/>
                </a:lnTo>
                <a:lnTo>
                  <a:pt x="77727" y="818"/>
                </a:lnTo>
                <a:lnTo>
                  <a:pt x="73841" y="1023"/>
                </a:lnTo>
                <a:lnTo>
                  <a:pt x="73943" y="1125"/>
                </a:lnTo>
                <a:lnTo>
                  <a:pt x="74864" y="1023"/>
                </a:lnTo>
                <a:lnTo>
                  <a:pt x="74864" y="1023"/>
                </a:lnTo>
                <a:lnTo>
                  <a:pt x="74250" y="1125"/>
                </a:lnTo>
                <a:lnTo>
                  <a:pt x="75989" y="1125"/>
                </a:lnTo>
                <a:lnTo>
                  <a:pt x="74659" y="1227"/>
                </a:lnTo>
                <a:lnTo>
                  <a:pt x="74830" y="1313"/>
                </a:lnTo>
                <a:lnTo>
                  <a:pt x="74830" y="1313"/>
                </a:lnTo>
                <a:lnTo>
                  <a:pt x="77216" y="1227"/>
                </a:lnTo>
                <a:lnTo>
                  <a:pt x="74557" y="1534"/>
                </a:lnTo>
                <a:lnTo>
                  <a:pt x="74557" y="1534"/>
                </a:lnTo>
                <a:lnTo>
                  <a:pt x="78034" y="1330"/>
                </a:lnTo>
                <a:lnTo>
                  <a:pt x="75784" y="1739"/>
                </a:lnTo>
                <a:lnTo>
                  <a:pt x="75784" y="1739"/>
                </a:lnTo>
                <a:lnTo>
                  <a:pt x="78341" y="1636"/>
                </a:lnTo>
                <a:lnTo>
                  <a:pt x="78341" y="1636"/>
                </a:lnTo>
                <a:lnTo>
                  <a:pt x="77830" y="1739"/>
                </a:lnTo>
                <a:lnTo>
                  <a:pt x="81818" y="1125"/>
                </a:lnTo>
                <a:lnTo>
                  <a:pt x="81818" y="1125"/>
                </a:lnTo>
                <a:lnTo>
                  <a:pt x="80386" y="1534"/>
                </a:lnTo>
                <a:lnTo>
                  <a:pt x="81409" y="1534"/>
                </a:lnTo>
                <a:lnTo>
                  <a:pt x="77523" y="1943"/>
                </a:lnTo>
                <a:lnTo>
                  <a:pt x="78648" y="2352"/>
                </a:lnTo>
                <a:lnTo>
                  <a:pt x="78648" y="2352"/>
                </a:lnTo>
                <a:lnTo>
                  <a:pt x="75375" y="2045"/>
                </a:lnTo>
                <a:lnTo>
                  <a:pt x="75375" y="2352"/>
                </a:lnTo>
                <a:lnTo>
                  <a:pt x="76193" y="2761"/>
                </a:lnTo>
                <a:lnTo>
                  <a:pt x="75682" y="2761"/>
                </a:lnTo>
                <a:lnTo>
                  <a:pt x="77216" y="2864"/>
                </a:lnTo>
                <a:lnTo>
                  <a:pt x="75022" y="3201"/>
                </a:lnTo>
                <a:lnTo>
                  <a:pt x="75022" y="3201"/>
                </a:lnTo>
                <a:lnTo>
                  <a:pt x="74761" y="3375"/>
                </a:lnTo>
                <a:lnTo>
                  <a:pt x="75170" y="3477"/>
                </a:lnTo>
                <a:lnTo>
                  <a:pt x="74148" y="3682"/>
                </a:lnTo>
                <a:lnTo>
                  <a:pt x="74045" y="3886"/>
                </a:lnTo>
                <a:lnTo>
                  <a:pt x="75989" y="3580"/>
                </a:lnTo>
                <a:lnTo>
                  <a:pt x="73739" y="3989"/>
                </a:lnTo>
                <a:lnTo>
                  <a:pt x="73432" y="3682"/>
                </a:lnTo>
                <a:lnTo>
                  <a:pt x="72716" y="3682"/>
                </a:lnTo>
                <a:lnTo>
                  <a:pt x="72818" y="4193"/>
                </a:lnTo>
                <a:lnTo>
                  <a:pt x="71489" y="4500"/>
                </a:lnTo>
                <a:lnTo>
                  <a:pt x="71489" y="4500"/>
                </a:lnTo>
                <a:lnTo>
                  <a:pt x="71489" y="4500"/>
                </a:lnTo>
                <a:lnTo>
                  <a:pt x="71284" y="4807"/>
                </a:lnTo>
                <a:lnTo>
                  <a:pt x="71898" y="4705"/>
                </a:lnTo>
                <a:lnTo>
                  <a:pt x="71898" y="4807"/>
                </a:lnTo>
                <a:lnTo>
                  <a:pt x="75784" y="4807"/>
                </a:lnTo>
                <a:lnTo>
                  <a:pt x="75477" y="5011"/>
                </a:lnTo>
                <a:lnTo>
                  <a:pt x="75477" y="5011"/>
                </a:lnTo>
                <a:lnTo>
                  <a:pt x="77318" y="4705"/>
                </a:lnTo>
                <a:lnTo>
                  <a:pt x="77727" y="4398"/>
                </a:lnTo>
                <a:lnTo>
                  <a:pt x="77114" y="4398"/>
                </a:lnTo>
                <a:lnTo>
                  <a:pt x="77216" y="4193"/>
                </a:lnTo>
                <a:lnTo>
                  <a:pt x="75682" y="4091"/>
                </a:lnTo>
                <a:lnTo>
                  <a:pt x="76193" y="4091"/>
                </a:lnTo>
                <a:lnTo>
                  <a:pt x="76091" y="3989"/>
                </a:lnTo>
                <a:lnTo>
                  <a:pt x="78341" y="3886"/>
                </a:lnTo>
                <a:lnTo>
                  <a:pt x="78545" y="3580"/>
                </a:lnTo>
                <a:lnTo>
                  <a:pt x="80489" y="3375"/>
                </a:lnTo>
                <a:lnTo>
                  <a:pt x="79977" y="3170"/>
                </a:lnTo>
                <a:lnTo>
                  <a:pt x="81205" y="3068"/>
                </a:lnTo>
                <a:lnTo>
                  <a:pt x="79159" y="2761"/>
                </a:lnTo>
                <a:lnTo>
                  <a:pt x="81614" y="2659"/>
                </a:lnTo>
                <a:lnTo>
                  <a:pt x="80386" y="2455"/>
                </a:lnTo>
                <a:lnTo>
                  <a:pt x="82534" y="2352"/>
                </a:lnTo>
                <a:lnTo>
                  <a:pt x="81920" y="2250"/>
                </a:lnTo>
                <a:lnTo>
                  <a:pt x="83966" y="2250"/>
                </a:lnTo>
                <a:lnTo>
                  <a:pt x="83864" y="2148"/>
                </a:lnTo>
                <a:lnTo>
                  <a:pt x="84375" y="2045"/>
                </a:lnTo>
                <a:lnTo>
                  <a:pt x="83557" y="2045"/>
                </a:lnTo>
                <a:lnTo>
                  <a:pt x="84682" y="1943"/>
                </a:lnTo>
                <a:lnTo>
                  <a:pt x="84580" y="1739"/>
                </a:lnTo>
                <a:lnTo>
                  <a:pt x="88466" y="1125"/>
                </a:lnTo>
                <a:lnTo>
                  <a:pt x="86216" y="1330"/>
                </a:lnTo>
                <a:lnTo>
                  <a:pt x="90920" y="614"/>
                </a:lnTo>
                <a:lnTo>
                  <a:pt x="89898" y="511"/>
                </a:lnTo>
                <a:lnTo>
                  <a:pt x="90000" y="409"/>
                </a:lnTo>
                <a:lnTo>
                  <a:pt x="89795" y="409"/>
                </a:lnTo>
                <a:lnTo>
                  <a:pt x="89898" y="307"/>
                </a:lnTo>
                <a:lnTo>
                  <a:pt x="89898" y="307"/>
                </a:lnTo>
                <a:lnTo>
                  <a:pt x="87136" y="409"/>
                </a:lnTo>
                <a:lnTo>
                  <a:pt x="88466" y="205"/>
                </a:lnTo>
                <a:lnTo>
                  <a:pt x="84682" y="205"/>
                </a:lnTo>
                <a:lnTo>
                  <a:pt x="84989" y="409"/>
                </a:lnTo>
                <a:lnTo>
                  <a:pt x="82739" y="205"/>
                </a:lnTo>
                <a:lnTo>
                  <a:pt x="83352" y="409"/>
                </a:lnTo>
                <a:lnTo>
                  <a:pt x="83352" y="409"/>
                </a:lnTo>
                <a:lnTo>
                  <a:pt x="81102" y="205"/>
                </a:lnTo>
                <a:close/>
                <a:moveTo>
                  <a:pt x="62898" y="4909"/>
                </a:moveTo>
                <a:lnTo>
                  <a:pt x="63205" y="5011"/>
                </a:lnTo>
                <a:lnTo>
                  <a:pt x="63205" y="4909"/>
                </a:lnTo>
                <a:close/>
                <a:moveTo>
                  <a:pt x="55227" y="3989"/>
                </a:moveTo>
                <a:lnTo>
                  <a:pt x="55330" y="4091"/>
                </a:lnTo>
                <a:lnTo>
                  <a:pt x="50318" y="5011"/>
                </a:lnTo>
                <a:lnTo>
                  <a:pt x="50523" y="5011"/>
                </a:lnTo>
                <a:lnTo>
                  <a:pt x="50318" y="5216"/>
                </a:lnTo>
                <a:lnTo>
                  <a:pt x="50318" y="5216"/>
                </a:lnTo>
                <a:lnTo>
                  <a:pt x="51545" y="5011"/>
                </a:lnTo>
                <a:lnTo>
                  <a:pt x="51443" y="5318"/>
                </a:lnTo>
                <a:lnTo>
                  <a:pt x="54102" y="4500"/>
                </a:lnTo>
                <a:lnTo>
                  <a:pt x="53591" y="4909"/>
                </a:lnTo>
                <a:lnTo>
                  <a:pt x="53591" y="4909"/>
                </a:lnTo>
                <a:lnTo>
                  <a:pt x="56045" y="4091"/>
                </a:lnTo>
                <a:lnTo>
                  <a:pt x="55227" y="3989"/>
                </a:lnTo>
                <a:close/>
                <a:moveTo>
                  <a:pt x="65761" y="4705"/>
                </a:moveTo>
                <a:lnTo>
                  <a:pt x="63818" y="4807"/>
                </a:lnTo>
                <a:lnTo>
                  <a:pt x="64227" y="4909"/>
                </a:lnTo>
                <a:lnTo>
                  <a:pt x="63920" y="4909"/>
                </a:lnTo>
                <a:lnTo>
                  <a:pt x="64330" y="5011"/>
                </a:lnTo>
                <a:lnTo>
                  <a:pt x="64023" y="5216"/>
                </a:lnTo>
                <a:lnTo>
                  <a:pt x="63205" y="5011"/>
                </a:lnTo>
                <a:lnTo>
                  <a:pt x="62898" y="5114"/>
                </a:lnTo>
                <a:lnTo>
                  <a:pt x="63000" y="5114"/>
                </a:lnTo>
                <a:lnTo>
                  <a:pt x="63102" y="5318"/>
                </a:lnTo>
                <a:lnTo>
                  <a:pt x="63102" y="5318"/>
                </a:lnTo>
                <a:lnTo>
                  <a:pt x="62489" y="5216"/>
                </a:lnTo>
                <a:lnTo>
                  <a:pt x="61875" y="5420"/>
                </a:lnTo>
                <a:lnTo>
                  <a:pt x="64125" y="5420"/>
                </a:lnTo>
                <a:lnTo>
                  <a:pt x="62898" y="5625"/>
                </a:lnTo>
                <a:lnTo>
                  <a:pt x="63102" y="5727"/>
                </a:lnTo>
                <a:lnTo>
                  <a:pt x="63000" y="5932"/>
                </a:lnTo>
                <a:lnTo>
                  <a:pt x="63000" y="5932"/>
                </a:lnTo>
                <a:lnTo>
                  <a:pt x="65148" y="5420"/>
                </a:lnTo>
                <a:lnTo>
                  <a:pt x="64943" y="5318"/>
                </a:lnTo>
                <a:lnTo>
                  <a:pt x="65761" y="4705"/>
                </a:lnTo>
                <a:close/>
                <a:moveTo>
                  <a:pt x="209148" y="5011"/>
                </a:moveTo>
                <a:lnTo>
                  <a:pt x="209455" y="5420"/>
                </a:lnTo>
                <a:lnTo>
                  <a:pt x="207102" y="5216"/>
                </a:lnTo>
                <a:lnTo>
                  <a:pt x="207409" y="5318"/>
                </a:lnTo>
                <a:lnTo>
                  <a:pt x="207205" y="5318"/>
                </a:lnTo>
                <a:lnTo>
                  <a:pt x="207716" y="5625"/>
                </a:lnTo>
                <a:lnTo>
                  <a:pt x="207511" y="5625"/>
                </a:lnTo>
                <a:lnTo>
                  <a:pt x="211705" y="5932"/>
                </a:lnTo>
                <a:lnTo>
                  <a:pt x="210170" y="5420"/>
                </a:lnTo>
                <a:lnTo>
                  <a:pt x="210170" y="5420"/>
                </a:lnTo>
                <a:lnTo>
                  <a:pt x="212420" y="5727"/>
                </a:lnTo>
                <a:lnTo>
                  <a:pt x="212318" y="5523"/>
                </a:lnTo>
                <a:lnTo>
                  <a:pt x="209148" y="5011"/>
                </a:lnTo>
                <a:close/>
                <a:moveTo>
                  <a:pt x="65148" y="5932"/>
                </a:moveTo>
                <a:lnTo>
                  <a:pt x="65966" y="6239"/>
                </a:lnTo>
                <a:lnTo>
                  <a:pt x="66989" y="5932"/>
                </a:lnTo>
                <a:close/>
                <a:moveTo>
                  <a:pt x="59523" y="4500"/>
                </a:moveTo>
                <a:lnTo>
                  <a:pt x="58193" y="4807"/>
                </a:lnTo>
                <a:lnTo>
                  <a:pt x="58295" y="5011"/>
                </a:lnTo>
                <a:lnTo>
                  <a:pt x="57886" y="5216"/>
                </a:lnTo>
                <a:lnTo>
                  <a:pt x="58193" y="5420"/>
                </a:lnTo>
                <a:lnTo>
                  <a:pt x="56455" y="5216"/>
                </a:lnTo>
                <a:lnTo>
                  <a:pt x="56659" y="5216"/>
                </a:lnTo>
                <a:lnTo>
                  <a:pt x="55739" y="4909"/>
                </a:lnTo>
                <a:lnTo>
                  <a:pt x="55841" y="4807"/>
                </a:lnTo>
                <a:lnTo>
                  <a:pt x="54716" y="4909"/>
                </a:lnTo>
                <a:lnTo>
                  <a:pt x="55227" y="5011"/>
                </a:lnTo>
                <a:lnTo>
                  <a:pt x="53795" y="5216"/>
                </a:lnTo>
                <a:lnTo>
                  <a:pt x="54818" y="5216"/>
                </a:lnTo>
                <a:lnTo>
                  <a:pt x="53182" y="5420"/>
                </a:lnTo>
                <a:lnTo>
                  <a:pt x="54511" y="5318"/>
                </a:lnTo>
                <a:lnTo>
                  <a:pt x="52466" y="5727"/>
                </a:lnTo>
                <a:lnTo>
                  <a:pt x="53386" y="5932"/>
                </a:lnTo>
                <a:lnTo>
                  <a:pt x="53693" y="5830"/>
                </a:lnTo>
                <a:lnTo>
                  <a:pt x="53898" y="5932"/>
                </a:lnTo>
                <a:lnTo>
                  <a:pt x="54307" y="5830"/>
                </a:lnTo>
                <a:lnTo>
                  <a:pt x="54409" y="5727"/>
                </a:lnTo>
                <a:lnTo>
                  <a:pt x="55227" y="5625"/>
                </a:lnTo>
                <a:lnTo>
                  <a:pt x="54614" y="5830"/>
                </a:lnTo>
                <a:lnTo>
                  <a:pt x="56455" y="5727"/>
                </a:lnTo>
                <a:lnTo>
                  <a:pt x="56455" y="5727"/>
                </a:lnTo>
                <a:lnTo>
                  <a:pt x="54102" y="6136"/>
                </a:lnTo>
                <a:lnTo>
                  <a:pt x="54102" y="6341"/>
                </a:lnTo>
                <a:lnTo>
                  <a:pt x="57784" y="5932"/>
                </a:lnTo>
                <a:lnTo>
                  <a:pt x="57682" y="5932"/>
                </a:lnTo>
                <a:lnTo>
                  <a:pt x="59625" y="5727"/>
                </a:lnTo>
                <a:lnTo>
                  <a:pt x="60443" y="5114"/>
                </a:lnTo>
                <a:lnTo>
                  <a:pt x="58909" y="5318"/>
                </a:lnTo>
                <a:lnTo>
                  <a:pt x="59216" y="5114"/>
                </a:lnTo>
                <a:lnTo>
                  <a:pt x="58909" y="5114"/>
                </a:lnTo>
                <a:lnTo>
                  <a:pt x="59523" y="4500"/>
                </a:lnTo>
                <a:close/>
                <a:moveTo>
                  <a:pt x="70057" y="4705"/>
                </a:moveTo>
                <a:lnTo>
                  <a:pt x="68324" y="4801"/>
                </a:lnTo>
                <a:lnTo>
                  <a:pt x="68324" y="4801"/>
                </a:lnTo>
                <a:lnTo>
                  <a:pt x="68420" y="4807"/>
                </a:lnTo>
                <a:lnTo>
                  <a:pt x="68420" y="5318"/>
                </a:lnTo>
                <a:lnTo>
                  <a:pt x="67909" y="5625"/>
                </a:lnTo>
                <a:lnTo>
                  <a:pt x="67807" y="5830"/>
                </a:lnTo>
                <a:lnTo>
                  <a:pt x="68420" y="6034"/>
                </a:lnTo>
                <a:lnTo>
                  <a:pt x="68318" y="6136"/>
                </a:lnTo>
                <a:lnTo>
                  <a:pt x="69955" y="6136"/>
                </a:lnTo>
                <a:lnTo>
                  <a:pt x="69648" y="6341"/>
                </a:lnTo>
                <a:lnTo>
                  <a:pt x="75580" y="6034"/>
                </a:lnTo>
                <a:lnTo>
                  <a:pt x="75068" y="5932"/>
                </a:lnTo>
                <a:lnTo>
                  <a:pt x="75580" y="5523"/>
                </a:lnTo>
                <a:lnTo>
                  <a:pt x="74966" y="5420"/>
                </a:lnTo>
                <a:lnTo>
                  <a:pt x="75068" y="5318"/>
                </a:lnTo>
                <a:lnTo>
                  <a:pt x="71898" y="5523"/>
                </a:lnTo>
                <a:lnTo>
                  <a:pt x="72000" y="5625"/>
                </a:lnTo>
                <a:lnTo>
                  <a:pt x="70261" y="5420"/>
                </a:lnTo>
                <a:lnTo>
                  <a:pt x="70159" y="5523"/>
                </a:lnTo>
                <a:lnTo>
                  <a:pt x="69750" y="5523"/>
                </a:lnTo>
                <a:lnTo>
                  <a:pt x="70261" y="5318"/>
                </a:lnTo>
                <a:lnTo>
                  <a:pt x="69239" y="4909"/>
                </a:lnTo>
                <a:lnTo>
                  <a:pt x="70568" y="4909"/>
                </a:lnTo>
                <a:lnTo>
                  <a:pt x="69443" y="4807"/>
                </a:lnTo>
                <a:lnTo>
                  <a:pt x="70057" y="4705"/>
                </a:lnTo>
                <a:close/>
                <a:moveTo>
                  <a:pt x="165273" y="4705"/>
                </a:moveTo>
                <a:lnTo>
                  <a:pt x="160773" y="4909"/>
                </a:lnTo>
                <a:lnTo>
                  <a:pt x="160875" y="5011"/>
                </a:lnTo>
                <a:lnTo>
                  <a:pt x="160364" y="5114"/>
                </a:lnTo>
                <a:lnTo>
                  <a:pt x="159341" y="5420"/>
                </a:lnTo>
                <a:lnTo>
                  <a:pt x="158727" y="5625"/>
                </a:lnTo>
                <a:lnTo>
                  <a:pt x="158830" y="5727"/>
                </a:lnTo>
                <a:lnTo>
                  <a:pt x="158216" y="5830"/>
                </a:lnTo>
                <a:lnTo>
                  <a:pt x="158727" y="5932"/>
                </a:lnTo>
                <a:lnTo>
                  <a:pt x="158318" y="6239"/>
                </a:lnTo>
                <a:lnTo>
                  <a:pt x="158727" y="6341"/>
                </a:lnTo>
                <a:lnTo>
                  <a:pt x="158318" y="6443"/>
                </a:lnTo>
                <a:lnTo>
                  <a:pt x="158114" y="6648"/>
                </a:lnTo>
                <a:lnTo>
                  <a:pt x="157602" y="6955"/>
                </a:lnTo>
                <a:lnTo>
                  <a:pt x="158114" y="7261"/>
                </a:lnTo>
                <a:lnTo>
                  <a:pt x="160057" y="7057"/>
                </a:lnTo>
                <a:lnTo>
                  <a:pt x="159750" y="6852"/>
                </a:lnTo>
                <a:lnTo>
                  <a:pt x="160159" y="6341"/>
                </a:lnTo>
                <a:lnTo>
                  <a:pt x="160875" y="6239"/>
                </a:lnTo>
                <a:lnTo>
                  <a:pt x="160875" y="6136"/>
                </a:lnTo>
                <a:lnTo>
                  <a:pt x="161182" y="6034"/>
                </a:lnTo>
                <a:lnTo>
                  <a:pt x="160977" y="5932"/>
                </a:lnTo>
                <a:lnTo>
                  <a:pt x="165273" y="4705"/>
                </a:lnTo>
                <a:close/>
                <a:moveTo>
                  <a:pt x="212114" y="6852"/>
                </a:moveTo>
                <a:lnTo>
                  <a:pt x="211500" y="7261"/>
                </a:lnTo>
                <a:lnTo>
                  <a:pt x="214057" y="7364"/>
                </a:lnTo>
                <a:lnTo>
                  <a:pt x="212114" y="6852"/>
                </a:lnTo>
                <a:close/>
                <a:moveTo>
                  <a:pt x="177955" y="7159"/>
                </a:moveTo>
                <a:lnTo>
                  <a:pt x="178568" y="7466"/>
                </a:lnTo>
                <a:lnTo>
                  <a:pt x="177852" y="7261"/>
                </a:lnTo>
                <a:lnTo>
                  <a:pt x="177955" y="7159"/>
                </a:lnTo>
                <a:close/>
                <a:moveTo>
                  <a:pt x="58602" y="6955"/>
                </a:moveTo>
                <a:lnTo>
                  <a:pt x="57375" y="7159"/>
                </a:lnTo>
                <a:lnTo>
                  <a:pt x="57784" y="7568"/>
                </a:lnTo>
                <a:lnTo>
                  <a:pt x="58602" y="7261"/>
                </a:lnTo>
                <a:lnTo>
                  <a:pt x="58602" y="6955"/>
                </a:lnTo>
                <a:close/>
                <a:moveTo>
                  <a:pt x="108307" y="7568"/>
                </a:moveTo>
                <a:lnTo>
                  <a:pt x="108211" y="7587"/>
                </a:lnTo>
                <a:lnTo>
                  <a:pt x="108211" y="7587"/>
                </a:lnTo>
                <a:lnTo>
                  <a:pt x="108381" y="7603"/>
                </a:lnTo>
                <a:lnTo>
                  <a:pt x="108381" y="7603"/>
                </a:lnTo>
                <a:lnTo>
                  <a:pt x="108307" y="7568"/>
                </a:lnTo>
                <a:close/>
                <a:moveTo>
                  <a:pt x="73636" y="7159"/>
                </a:moveTo>
                <a:lnTo>
                  <a:pt x="74659" y="7670"/>
                </a:lnTo>
                <a:lnTo>
                  <a:pt x="76193" y="7670"/>
                </a:lnTo>
                <a:lnTo>
                  <a:pt x="76193" y="7466"/>
                </a:lnTo>
                <a:lnTo>
                  <a:pt x="75989" y="7261"/>
                </a:lnTo>
                <a:lnTo>
                  <a:pt x="73636" y="7159"/>
                </a:lnTo>
                <a:close/>
                <a:moveTo>
                  <a:pt x="108381" y="7603"/>
                </a:moveTo>
                <a:lnTo>
                  <a:pt x="109841" y="8284"/>
                </a:lnTo>
                <a:lnTo>
                  <a:pt x="110250" y="7773"/>
                </a:lnTo>
                <a:lnTo>
                  <a:pt x="108381" y="7603"/>
                </a:lnTo>
                <a:close/>
                <a:moveTo>
                  <a:pt x="68011" y="6852"/>
                </a:moveTo>
                <a:lnTo>
                  <a:pt x="64227" y="7364"/>
                </a:lnTo>
                <a:lnTo>
                  <a:pt x="63511" y="8386"/>
                </a:lnTo>
                <a:lnTo>
                  <a:pt x="63511" y="8386"/>
                </a:lnTo>
                <a:lnTo>
                  <a:pt x="64534" y="8182"/>
                </a:lnTo>
                <a:lnTo>
                  <a:pt x="64739" y="7773"/>
                </a:lnTo>
                <a:lnTo>
                  <a:pt x="65352" y="7773"/>
                </a:lnTo>
                <a:lnTo>
                  <a:pt x="68011" y="6852"/>
                </a:lnTo>
                <a:close/>
                <a:moveTo>
                  <a:pt x="216716" y="8182"/>
                </a:moveTo>
                <a:lnTo>
                  <a:pt x="217227" y="8489"/>
                </a:lnTo>
                <a:lnTo>
                  <a:pt x="217330" y="8182"/>
                </a:lnTo>
                <a:close/>
                <a:moveTo>
                  <a:pt x="62080" y="6852"/>
                </a:moveTo>
                <a:lnTo>
                  <a:pt x="60852" y="7159"/>
                </a:lnTo>
                <a:lnTo>
                  <a:pt x="61568" y="7364"/>
                </a:lnTo>
                <a:lnTo>
                  <a:pt x="61057" y="7466"/>
                </a:lnTo>
                <a:lnTo>
                  <a:pt x="61057" y="7568"/>
                </a:lnTo>
                <a:lnTo>
                  <a:pt x="60341" y="7773"/>
                </a:lnTo>
                <a:lnTo>
                  <a:pt x="60034" y="7466"/>
                </a:lnTo>
                <a:lnTo>
                  <a:pt x="59420" y="7773"/>
                </a:lnTo>
                <a:lnTo>
                  <a:pt x="59727" y="8182"/>
                </a:lnTo>
                <a:lnTo>
                  <a:pt x="60136" y="8284"/>
                </a:lnTo>
                <a:lnTo>
                  <a:pt x="60443" y="8898"/>
                </a:lnTo>
                <a:lnTo>
                  <a:pt x="61159" y="8898"/>
                </a:lnTo>
                <a:lnTo>
                  <a:pt x="61364" y="8489"/>
                </a:lnTo>
                <a:lnTo>
                  <a:pt x="62182" y="8591"/>
                </a:lnTo>
                <a:lnTo>
                  <a:pt x="63205" y="7773"/>
                </a:lnTo>
                <a:lnTo>
                  <a:pt x="62795" y="7875"/>
                </a:lnTo>
                <a:lnTo>
                  <a:pt x="62795" y="7670"/>
                </a:lnTo>
                <a:lnTo>
                  <a:pt x="62898" y="7670"/>
                </a:lnTo>
                <a:lnTo>
                  <a:pt x="62182" y="7568"/>
                </a:lnTo>
                <a:lnTo>
                  <a:pt x="63409" y="7261"/>
                </a:lnTo>
                <a:lnTo>
                  <a:pt x="63205" y="7159"/>
                </a:lnTo>
                <a:lnTo>
                  <a:pt x="63511" y="6852"/>
                </a:lnTo>
                <a:close/>
                <a:moveTo>
                  <a:pt x="47250" y="6443"/>
                </a:moveTo>
                <a:lnTo>
                  <a:pt x="47148" y="6852"/>
                </a:lnTo>
                <a:lnTo>
                  <a:pt x="43977" y="8386"/>
                </a:lnTo>
                <a:lnTo>
                  <a:pt x="44284" y="8386"/>
                </a:lnTo>
                <a:lnTo>
                  <a:pt x="44898" y="8693"/>
                </a:lnTo>
                <a:lnTo>
                  <a:pt x="44795" y="9102"/>
                </a:lnTo>
                <a:lnTo>
                  <a:pt x="44795" y="9102"/>
                </a:lnTo>
                <a:lnTo>
                  <a:pt x="51955" y="7159"/>
                </a:lnTo>
                <a:lnTo>
                  <a:pt x="51545" y="6545"/>
                </a:lnTo>
                <a:lnTo>
                  <a:pt x="50318" y="6750"/>
                </a:lnTo>
                <a:lnTo>
                  <a:pt x="50420" y="6545"/>
                </a:lnTo>
                <a:lnTo>
                  <a:pt x="50011" y="6648"/>
                </a:lnTo>
                <a:lnTo>
                  <a:pt x="50216" y="6545"/>
                </a:lnTo>
                <a:lnTo>
                  <a:pt x="47250" y="6443"/>
                </a:lnTo>
                <a:close/>
                <a:moveTo>
                  <a:pt x="158625" y="7261"/>
                </a:moveTo>
                <a:lnTo>
                  <a:pt x="157602" y="7875"/>
                </a:lnTo>
                <a:lnTo>
                  <a:pt x="157500" y="8182"/>
                </a:lnTo>
                <a:lnTo>
                  <a:pt x="156989" y="8284"/>
                </a:lnTo>
                <a:lnTo>
                  <a:pt x="159034" y="9102"/>
                </a:lnTo>
                <a:lnTo>
                  <a:pt x="158830" y="9102"/>
                </a:lnTo>
                <a:lnTo>
                  <a:pt x="158830" y="9205"/>
                </a:lnTo>
                <a:lnTo>
                  <a:pt x="158727" y="9205"/>
                </a:lnTo>
                <a:lnTo>
                  <a:pt x="158727" y="9307"/>
                </a:lnTo>
                <a:lnTo>
                  <a:pt x="158625" y="9307"/>
                </a:lnTo>
                <a:lnTo>
                  <a:pt x="160773" y="9614"/>
                </a:lnTo>
                <a:lnTo>
                  <a:pt x="160773" y="9614"/>
                </a:lnTo>
                <a:lnTo>
                  <a:pt x="160568" y="9511"/>
                </a:lnTo>
                <a:lnTo>
                  <a:pt x="161489" y="9511"/>
                </a:lnTo>
                <a:lnTo>
                  <a:pt x="159239" y="8080"/>
                </a:lnTo>
                <a:lnTo>
                  <a:pt x="159341" y="7773"/>
                </a:lnTo>
                <a:lnTo>
                  <a:pt x="159545" y="7670"/>
                </a:lnTo>
                <a:lnTo>
                  <a:pt x="159545" y="7466"/>
                </a:lnTo>
                <a:lnTo>
                  <a:pt x="158625" y="7261"/>
                </a:lnTo>
                <a:close/>
                <a:moveTo>
                  <a:pt x="18920" y="9818"/>
                </a:moveTo>
                <a:lnTo>
                  <a:pt x="18511" y="9920"/>
                </a:lnTo>
                <a:lnTo>
                  <a:pt x="18511" y="9920"/>
                </a:lnTo>
                <a:lnTo>
                  <a:pt x="18637" y="9901"/>
                </a:lnTo>
                <a:lnTo>
                  <a:pt x="18637" y="9901"/>
                </a:lnTo>
                <a:lnTo>
                  <a:pt x="18920" y="9818"/>
                </a:lnTo>
                <a:close/>
                <a:moveTo>
                  <a:pt x="137352" y="10125"/>
                </a:moveTo>
                <a:lnTo>
                  <a:pt x="137352" y="10125"/>
                </a:lnTo>
                <a:lnTo>
                  <a:pt x="137352" y="10125"/>
                </a:lnTo>
                <a:close/>
                <a:moveTo>
                  <a:pt x="88977" y="9818"/>
                </a:moveTo>
                <a:lnTo>
                  <a:pt x="88670" y="10125"/>
                </a:lnTo>
                <a:lnTo>
                  <a:pt x="88466" y="10125"/>
                </a:lnTo>
                <a:lnTo>
                  <a:pt x="88364" y="10432"/>
                </a:lnTo>
                <a:lnTo>
                  <a:pt x="88875" y="10534"/>
                </a:lnTo>
                <a:lnTo>
                  <a:pt x="88568" y="10636"/>
                </a:lnTo>
                <a:lnTo>
                  <a:pt x="89489" y="10636"/>
                </a:lnTo>
                <a:lnTo>
                  <a:pt x="90000" y="10227"/>
                </a:lnTo>
                <a:lnTo>
                  <a:pt x="88977" y="9818"/>
                </a:lnTo>
                <a:close/>
                <a:moveTo>
                  <a:pt x="52466" y="7261"/>
                </a:moveTo>
                <a:lnTo>
                  <a:pt x="48170" y="8591"/>
                </a:lnTo>
                <a:lnTo>
                  <a:pt x="48784" y="8693"/>
                </a:lnTo>
                <a:lnTo>
                  <a:pt x="48375" y="8898"/>
                </a:lnTo>
                <a:lnTo>
                  <a:pt x="50216" y="8795"/>
                </a:lnTo>
                <a:lnTo>
                  <a:pt x="50216" y="8795"/>
                </a:lnTo>
                <a:lnTo>
                  <a:pt x="49705" y="8898"/>
                </a:lnTo>
                <a:lnTo>
                  <a:pt x="49807" y="8898"/>
                </a:lnTo>
                <a:lnTo>
                  <a:pt x="47761" y="9307"/>
                </a:lnTo>
                <a:lnTo>
                  <a:pt x="51545" y="9818"/>
                </a:lnTo>
                <a:lnTo>
                  <a:pt x="48273" y="9920"/>
                </a:lnTo>
                <a:lnTo>
                  <a:pt x="47557" y="10534"/>
                </a:lnTo>
                <a:lnTo>
                  <a:pt x="49193" y="10739"/>
                </a:lnTo>
                <a:lnTo>
                  <a:pt x="48989" y="11352"/>
                </a:lnTo>
                <a:lnTo>
                  <a:pt x="54102" y="10534"/>
                </a:lnTo>
                <a:lnTo>
                  <a:pt x="54102" y="10739"/>
                </a:lnTo>
                <a:lnTo>
                  <a:pt x="54818" y="10841"/>
                </a:lnTo>
                <a:lnTo>
                  <a:pt x="54614" y="10943"/>
                </a:lnTo>
                <a:lnTo>
                  <a:pt x="56148" y="11045"/>
                </a:lnTo>
                <a:lnTo>
                  <a:pt x="57170" y="10534"/>
                </a:lnTo>
                <a:lnTo>
                  <a:pt x="56250" y="10739"/>
                </a:lnTo>
                <a:lnTo>
                  <a:pt x="56455" y="10534"/>
                </a:lnTo>
                <a:lnTo>
                  <a:pt x="56352" y="10432"/>
                </a:lnTo>
                <a:lnTo>
                  <a:pt x="58295" y="10023"/>
                </a:lnTo>
                <a:lnTo>
                  <a:pt x="57989" y="9920"/>
                </a:lnTo>
                <a:lnTo>
                  <a:pt x="57989" y="9818"/>
                </a:lnTo>
                <a:lnTo>
                  <a:pt x="56864" y="9409"/>
                </a:lnTo>
                <a:lnTo>
                  <a:pt x="57682" y="7670"/>
                </a:lnTo>
                <a:lnTo>
                  <a:pt x="56455" y="7364"/>
                </a:lnTo>
                <a:lnTo>
                  <a:pt x="55739" y="8489"/>
                </a:lnTo>
                <a:lnTo>
                  <a:pt x="55023" y="8693"/>
                </a:lnTo>
                <a:lnTo>
                  <a:pt x="55023" y="8693"/>
                </a:lnTo>
                <a:lnTo>
                  <a:pt x="55227" y="7875"/>
                </a:lnTo>
                <a:lnTo>
                  <a:pt x="54614" y="7773"/>
                </a:lnTo>
                <a:lnTo>
                  <a:pt x="53591" y="8080"/>
                </a:lnTo>
                <a:lnTo>
                  <a:pt x="53693" y="7977"/>
                </a:lnTo>
                <a:lnTo>
                  <a:pt x="53182" y="8080"/>
                </a:lnTo>
                <a:lnTo>
                  <a:pt x="53182" y="8080"/>
                </a:lnTo>
                <a:lnTo>
                  <a:pt x="53898" y="7773"/>
                </a:lnTo>
                <a:lnTo>
                  <a:pt x="51750" y="7875"/>
                </a:lnTo>
                <a:lnTo>
                  <a:pt x="52466" y="7261"/>
                </a:lnTo>
                <a:close/>
                <a:moveTo>
                  <a:pt x="60341" y="10330"/>
                </a:moveTo>
                <a:lnTo>
                  <a:pt x="58602" y="10841"/>
                </a:lnTo>
                <a:lnTo>
                  <a:pt x="59114" y="11148"/>
                </a:lnTo>
                <a:lnTo>
                  <a:pt x="60136" y="11352"/>
                </a:lnTo>
                <a:lnTo>
                  <a:pt x="61159" y="11045"/>
                </a:lnTo>
                <a:lnTo>
                  <a:pt x="60239" y="10432"/>
                </a:lnTo>
                <a:lnTo>
                  <a:pt x="60341" y="10330"/>
                </a:lnTo>
                <a:close/>
                <a:moveTo>
                  <a:pt x="175193" y="11250"/>
                </a:moveTo>
                <a:lnTo>
                  <a:pt x="176114" y="11557"/>
                </a:lnTo>
                <a:lnTo>
                  <a:pt x="176114" y="12068"/>
                </a:lnTo>
                <a:lnTo>
                  <a:pt x="177136" y="12170"/>
                </a:lnTo>
                <a:lnTo>
                  <a:pt x="177136" y="12170"/>
                </a:lnTo>
                <a:lnTo>
                  <a:pt x="176011" y="12068"/>
                </a:lnTo>
                <a:lnTo>
                  <a:pt x="175193" y="11250"/>
                </a:lnTo>
                <a:close/>
                <a:moveTo>
                  <a:pt x="73023" y="11557"/>
                </a:moveTo>
                <a:lnTo>
                  <a:pt x="72307" y="12375"/>
                </a:lnTo>
                <a:lnTo>
                  <a:pt x="73432" y="12375"/>
                </a:lnTo>
                <a:lnTo>
                  <a:pt x="74148" y="11659"/>
                </a:lnTo>
                <a:lnTo>
                  <a:pt x="73023" y="11557"/>
                </a:lnTo>
                <a:close/>
                <a:moveTo>
                  <a:pt x="108409" y="13295"/>
                </a:moveTo>
                <a:lnTo>
                  <a:pt x="108716" y="13398"/>
                </a:lnTo>
                <a:lnTo>
                  <a:pt x="108818" y="13398"/>
                </a:lnTo>
                <a:lnTo>
                  <a:pt x="108409" y="13295"/>
                </a:lnTo>
                <a:close/>
                <a:moveTo>
                  <a:pt x="9205" y="13807"/>
                </a:moveTo>
                <a:lnTo>
                  <a:pt x="9102" y="13909"/>
                </a:lnTo>
                <a:lnTo>
                  <a:pt x="9205" y="13909"/>
                </a:lnTo>
                <a:lnTo>
                  <a:pt x="9205" y="13807"/>
                </a:lnTo>
                <a:close/>
                <a:moveTo>
                  <a:pt x="5420" y="11045"/>
                </a:moveTo>
                <a:lnTo>
                  <a:pt x="0" y="14420"/>
                </a:lnTo>
                <a:lnTo>
                  <a:pt x="511" y="14318"/>
                </a:lnTo>
                <a:lnTo>
                  <a:pt x="1227" y="13909"/>
                </a:lnTo>
                <a:lnTo>
                  <a:pt x="1227" y="13705"/>
                </a:lnTo>
                <a:lnTo>
                  <a:pt x="1739" y="13398"/>
                </a:lnTo>
                <a:lnTo>
                  <a:pt x="1636" y="13500"/>
                </a:lnTo>
                <a:lnTo>
                  <a:pt x="2352" y="13295"/>
                </a:lnTo>
                <a:lnTo>
                  <a:pt x="2148" y="13398"/>
                </a:lnTo>
                <a:lnTo>
                  <a:pt x="2761" y="13193"/>
                </a:lnTo>
                <a:lnTo>
                  <a:pt x="2761" y="13193"/>
                </a:lnTo>
                <a:lnTo>
                  <a:pt x="1636" y="14011"/>
                </a:lnTo>
                <a:lnTo>
                  <a:pt x="3273" y="14114"/>
                </a:lnTo>
                <a:lnTo>
                  <a:pt x="3068" y="14625"/>
                </a:lnTo>
                <a:lnTo>
                  <a:pt x="3375" y="15034"/>
                </a:lnTo>
                <a:lnTo>
                  <a:pt x="3989" y="14932"/>
                </a:lnTo>
                <a:lnTo>
                  <a:pt x="3682" y="15136"/>
                </a:lnTo>
                <a:lnTo>
                  <a:pt x="4295" y="14932"/>
                </a:lnTo>
                <a:lnTo>
                  <a:pt x="4193" y="15034"/>
                </a:lnTo>
                <a:lnTo>
                  <a:pt x="4193" y="15034"/>
                </a:lnTo>
                <a:lnTo>
                  <a:pt x="4602" y="14727"/>
                </a:lnTo>
                <a:lnTo>
                  <a:pt x="4500" y="14625"/>
                </a:lnTo>
                <a:lnTo>
                  <a:pt x="5523" y="14318"/>
                </a:lnTo>
                <a:lnTo>
                  <a:pt x="5318" y="14318"/>
                </a:lnTo>
                <a:lnTo>
                  <a:pt x="5830" y="14114"/>
                </a:lnTo>
                <a:lnTo>
                  <a:pt x="5727" y="14114"/>
                </a:lnTo>
                <a:lnTo>
                  <a:pt x="5727" y="13909"/>
                </a:lnTo>
                <a:lnTo>
                  <a:pt x="6136" y="14011"/>
                </a:lnTo>
                <a:lnTo>
                  <a:pt x="6750" y="14011"/>
                </a:lnTo>
                <a:lnTo>
                  <a:pt x="6852" y="13807"/>
                </a:lnTo>
                <a:lnTo>
                  <a:pt x="7159" y="13909"/>
                </a:lnTo>
                <a:lnTo>
                  <a:pt x="8386" y="13500"/>
                </a:lnTo>
                <a:lnTo>
                  <a:pt x="8080" y="13398"/>
                </a:lnTo>
                <a:lnTo>
                  <a:pt x="7977" y="13398"/>
                </a:lnTo>
                <a:lnTo>
                  <a:pt x="8080" y="13193"/>
                </a:lnTo>
                <a:lnTo>
                  <a:pt x="8080" y="12886"/>
                </a:lnTo>
                <a:lnTo>
                  <a:pt x="7364" y="12682"/>
                </a:lnTo>
                <a:lnTo>
                  <a:pt x="7364" y="12682"/>
                </a:lnTo>
                <a:lnTo>
                  <a:pt x="7568" y="12784"/>
                </a:lnTo>
                <a:lnTo>
                  <a:pt x="6852" y="12886"/>
                </a:lnTo>
                <a:lnTo>
                  <a:pt x="7261" y="12682"/>
                </a:lnTo>
                <a:lnTo>
                  <a:pt x="6341" y="12682"/>
                </a:lnTo>
                <a:lnTo>
                  <a:pt x="6034" y="12989"/>
                </a:lnTo>
                <a:lnTo>
                  <a:pt x="6034" y="13193"/>
                </a:lnTo>
                <a:lnTo>
                  <a:pt x="5625" y="13398"/>
                </a:lnTo>
                <a:lnTo>
                  <a:pt x="5625" y="13398"/>
                </a:lnTo>
                <a:lnTo>
                  <a:pt x="5932" y="13193"/>
                </a:lnTo>
                <a:lnTo>
                  <a:pt x="5523" y="13295"/>
                </a:lnTo>
                <a:lnTo>
                  <a:pt x="5523" y="13091"/>
                </a:lnTo>
                <a:lnTo>
                  <a:pt x="6545" y="12375"/>
                </a:lnTo>
                <a:lnTo>
                  <a:pt x="6136" y="12375"/>
                </a:lnTo>
                <a:lnTo>
                  <a:pt x="6648" y="12068"/>
                </a:lnTo>
                <a:lnTo>
                  <a:pt x="5830" y="11659"/>
                </a:lnTo>
                <a:lnTo>
                  <a:pt x="5932" y="11557"/>
                </a:lnTo>
                <a:lnTo>
                  <a:pt x="5727" y="11352"/>
                </a:lnTo>
                <a:lnTo>
                  <a:pt x="5523" y="11557"/>
                </a:lnTo>
                <a:lnTo>
                  <a:pt x="5523" y="11352"/>
                </a:lnTo>
                <a:lnTo>
                  <a:pt x="5625" y="11250"/>
                </a:lnTo>
                <a:lnTo>
                  <a:pt x="5420" y="11045"/>
                </a:lnTo>
                <a:close/>
                <a:moveTo>
                  <a:pt x="113011" y="13193"/>
                </a:moveTo>
                <a:lnTo>
                  <a:pt x="112807" y="13398"/>
                </a:lnTo>
                <a:lnTo>
                  <a:pt x="112500" y="13398"/>
                </a:lnTo>
                <a:lnTo>
                  <a:pt x="112193" y="13602"/>
                </a:lnTo>
                <a:lnTo>
                  <a:pt x="111682" y="13500"/>
                </a:lnTo>
                <a:lnTo>
                  <a:pt x="111682" y="13500"/>
                </a:lnTo>
                <a:lnTo>
                  <a:pt x="111784" y="13807"/>
                </a:lnTo>
                <a:lnTo>
                  <a:pt x="111170" y="13500"/>
                </a:lnTo>
                <a:lnTo>
                  <a:pt x="110864" y="13500"/>
                </a:lnTo>
                <a:lnTo>
                  <a:pt x="110864" y="13807"/>
                </a:lnTo>
                <a:lnTo>
                  <a:pt x="110250" y="13602"/>
                </a:lnTo>
                <a:lnTo>
                  <a:pt x="110148" y="14011"/>
                </a:lnTo>
                <a:lnTo>
                  <a:pt x="109739" y="14011"/>
                </a:lnTo>
                <a:lnTo>
                  <a:pt x="109636" y="14216"/>
                </a:lnTo>
                <a:lnTo>
                  <a:pt x="109432" y="14114"/>
                </a:lnTo>
                <a:lnTo>
                  <a:pt x="109534" y="14011"/>
                </a:lnTo>
                <a:lnTo>
                  <a:pt x="109330" y="13807"/>
                </a:lnTo>
                <a:lnTo>
                  <a:pt x="109534" y="13602"/>
                </a:lnTo>
                <a:lnTo>
                  <a:pt x="108716" y="13398"/>
                </a:lnTo>
                <a:lnTo>
                  <a:pt x="108511" y="13398"/>
                </a:lnTo>
                <a:lnTo>
                  <a:pt x="108716" y="13705"/>
                </a:lnTo>
                <a:lnTo>
                  <a:pt x="108102" y="13500"/>
                </a:lnTo>
                <a:lnTo>
                  <a:pt x="108102" y="13500"/>
                </a:lnTo>
                <a:lnTo>
                  <a:pt x="108205" y="13602"/>
                </a:lnTo>
                <a:lnTo>
                  <a:pt x="108102" y="13705"/>
                </a:lnTo>
                <a:lnTo>
                  <a:pt x="107898" y="13705"/>
                </a:lnTo>
                <a:lnTo>
                  <a:pt x="108205" y="13807"/>
                </a:lnTo>
                <a:lnTo>
                  <a:pt x="107693" y="13807"/>
                </a:lnTo>
                <a:lnTo>
                  <a:pt x="107795" y="14011"/>
                </a:lnTo>
                <a:lnTo>
                  <a:pt x="107386" y="14011"/>
                </a:lnTo>
                <a:lnTo>
                  <a:pt x="109125" y="14114"/>
                </a:lnTo>
                <a:lnTo>
                  <a:pt x="108614" y="14318"/>
                </a:lnTo>
                <a:lnTo>
                  <a:pt x="109125" y="14318"/>
                </a:lnTo>
                <a:lnTo>
                  <a:pt x="109125" y="14420"/>
                </a:lnTo>
                <a:lnTo>
                  <a:pt x="107898" y="14523"/>
                </a:lnTo>
                <a:lnTo>
                  <a:pt x="107795" y="14727"/>
                </a:lnTo>
                <a:lnTo>
                  <a:pt x="109227" y="14830"/>
                </a:lnTo>
                <a:lnTo>
                  <a:pt x="108818" y="15136"/>
                </a:lnTo>
                <a:lnTo>
                  <a:pt x="109227" y="15034"/>
                </a:lnTo>
                <a:lnTo>
                  <a:pt x="108307" y="15341"/>
                </a:lnTo>
                <a:lnTo>
                  <a:pt x="108716" y="15545"/>
                </a:lnTo>
                <a:lnTo>
                  <a:pt x="109432" y="15443"/>
                </a:lnTo>
                <a:lnTo>
                  <a:pt x="111375" y="15852"/>
                </a:lnTo>
                <a:lnTo>
                  <a:pt x="114648" y="14625"/>
                </a:lnTo>
                <a:lnTo>
                  <a:pt x="114648" y="14216"/>
                </a:lnTo>
                <a:lnTo>
                  <a:pt x="114034" y="13807"/>
                </a:lnTo>
                <a:lnTo>
                  <a:pt x="113830" y="13500"/>
                </a:lnTo>
                <a:lnTo>
                  <a:pt x="114239" y="13295"/>
                </a:lnTo>
                <a:lnTo>
                  <a:pt x="113011" y="13193"/>
                </a:lnTo>
                <a:close/>
                <a:moveTo>
                  <a:pt x="65557" y="13705"/>
                </a:moveTo>
                <a:lnTo>
                  <a:pt x="63102" y="15750"/>
                </a:lnTo>
                <a:lnTo>
                  <a:pt x="63818" y="15750"/>
                </a:lnTo>
                <a:lnTo>
                  <a:pt x="64023" y="16159"/>
                </a:lnTo>
                <a:lnTo>
                  <a:pt x="66309" y="15364"/>
                </a:lnTo>
                <a:lnTo>
                  <a:pt x="66309" y="15364"/>
                </a:lnTo>
                <a:lnTo>
                  <a:pt x="67091" y="15852"/>
                </a:lnTo>
                <a:lnTo>
                  <a:pt x="68114" y="15545"/>
                </a:lnTo>
                <a:lnTo>
                  <a:pt x="67091" y="15443"/>
                </a:lnTo>
                <a:lnTo>
                  <a:pt x="67295" y="14830"/>
                </a:lnTo>
                <a:lnTo>
                  <a:pt x="65659" y="14011"/>
                </a:lnTo>
                <a:lnTo>
                  <a:pt x="65557" y="13705"/>
                </a:lnTo>
                <a:close/>
                <a:moveTo>
                  <a:pt x="128864" y="16773"/>
                </a:moveTo>
                <a:lnTo>
                  <a:pt x="128455" y="16875"/>
                </a:lnTo>
                <a:lnTo>
                  <a:pt x="128455" y="16875"/>
                </a:lnTo>
                <a:lnTo>
                  <a:pt x="128785" y="16804"/>
                </a:lnTo>
                <a:lnTo>
                  <a:pt x="128785" y="16804"/>
                </a:lnTo>
                <a:lnTo>
                  <a:pt x="128864" y="16773"/>
                </a:lnTo>
                <a:close/>
                <a:moveTo>
                  <a:pt x="73227" y="6955"/>
                </a:moveTo>
                <a:lnTo>
                  <a:pt x="70773" y="7364"/>
                </a:lnTo>
                <a:lnTo>
                  <a:pt x="71080" y="7670"/>
                </a:lnTo>
                <a:lnTo>
                  <a:pt x="70159" y="7773"/>
                </a:lnTo>
                <a:lnTo>
                  <a:pt x="70466" y="8080"/>
                </a:lnTo>
                <a:lnTo>
                  <a:pt x="70466" y="8386"/>
                </a:lnTo>
                <a:lnTo>
                  <a:pt x="69443" y="8386"/>
                </a:lnTo>
                <a:lnTo>
                  <a:pt x="69955" y="8693"/>
                </a:lnTo>
                <a:lnTo>
                  <a:pt x="69545" y="9205"/>
                </a:lnTo>
                <a:lnTo>
                  <a:pt x="68318" y="9205"/>
                </a:lnTo>
                <a:lnTo>
                  <a:pt x="69545" y="8898"/>
                </a:lnTo>
                <a:lnTo>
                  <a:pt x="69136" y="8489"/>
                </a:lnTo>
                <a:lnTo>
                  <a:pt x="69443" y="7773"/>
                </a:lnTo>
                <a:lnTo>
                  <a:pt x="71284" y="6955"/>
                </a:lnTo>
                <a:lnTo>
                  <a:pt x="71284" y="6955"/>
                </a:lnTo>
                <a:lnTo>
                  <a:pt x="67193" y="8284"/>
                </a:lnTo>
                <a:lnTo>
                  <a:pt x="66682" y="8898"/>
                </a:lnTo>
                <a:lnTo>
                  <a:pt x="67909" y="9205"/>
                </a:lnTo>
                <a:lnTo>
                  <a:pt x="66477" y="9205"/>
                </a:lnTo>
                <a:lnTo>
                  <a:pt x="68114" y="9716"/>
                </a:lnTo>
                <a:lnTo>
                  <a:pt x="67909" y="9920"/>
                </a:lnTo>
                <a:lnTo>
                  <a:pt x="70875" y="10125"/>
                </a:lnTo>
                <a:lnTo>
                  <a:pt x="70875" y="10023"/>
                </a:lnTo>
                <a:lnTo>
                  <a:pt x="72205" y="10227"/>
                </a:lnTo>
                <a:lnTo>
                  <a:pt x="72614" y="9716"/>
                </a:lnTo>
                <a:lnTo>
                  <a:pt x="73534" y="9920"/>
                </a:lnTo>
                <a:lnTo>
                  <a:pt x="73432" y="10227"/>
                </a:lnTo>
                <a:lnTo>
                  <a:pt x="73841" y="10330"/>
                </a:lnTo>
                <a:lnTo>
                  <a:pt x="73636" y="10432"/>
                </a:lnTo>
                <a:lnTo>
                  <a:pt x="74148" y="10330"/>
                </a:lnTo>
                <a:lnTo>
                  <a:pt x="74250" y="10739"/>
                </a:lnTo>
                <a:lnTo>
                  <a:pt x="73432" y="11148"/>
                </a:lnTo>
                <a:lnTo>
                  <a:pt x="74685" y="10969"/>
                </a:lnTo>
                <a:lnTo>
                  <a:pt x="74761" y="11045"/>
                </a:lnTo>
                <a:lnTo>
                  <a:pt x="74557" y="11148"/>
                </a:lnTo>
                <a:lnTo>
                  <a:pt x="75375" y="11557"/>
                </a:lnTo>
                <a:lnTo>
                  <a:pt x="75477" y="12273"/>
                </a:lnTo>
                <a:lnTo>
                  <a:pt x="73534" y="13398"/>
                </a:lnTo>
                <a:lnTo>
                  <a:pt x="73636" y="13807"/>
                </a:lnTo>
                <a:lnTo>
                  <a:pt x="72000" y="14216"/>
                </a:lnTo>
                <a:lnTo>
                  <a:pt x="72000" y="14318"/>
                </a:lnTo>
                <a:lnTo>
                  <a:pt x="72000" y="14420"/>
                </a:lnTo>
                <a:lnTo>
                  <a:pt x="71898" y="14625"/>
                </a:lnTo>
                <a:lnTo>
                  <a:pt x="72000" y="14318"/>
                </a:lnTo>
                <a:lnTo>
                  <a:pt x="71080" y="14114"/>
                </a:lnTo>
                <a:lnTo>
                  <a:pt x="70057" y="14727"/>
                </a:lnTo>
                <a:lnTo>
                  <a:pt x="70977" y="15136"/>
                </a:lnTo>
                <a:lnTo>
                  <a:pt x="72307" y="14727"/>
                </a:lnTo>
                <a:lnTo>
                  <a:pt x="72818" y="14830"/>
                </a:lnTo>
                <a:lnTo>
                  <a:pt x="72716" y="15034"/>
                </a:lnTo>
                <a:lnTo>
                  <a:pt x="72716" y="15034"/>
                </a:lnTo>
                <a:lnTo>
                  <a:pt x="73330" y="14830"/>
                </a:lnTo>
                <a:lnTo>
                  <a:pt x="73125" y="15034"/>
                </a:lnTo>
                <a:lnTo>
                  <a:pt x="73739" y="15545"/>
                </a:lnTo>
                <a:lnTo>
                  <a:pt x="73636" y="15648"/>
                </a:lnTo>
                <a:lnTo>
                  <a:pt x="74148" y="15750"/>
                </a:lnTo>
                <a:lnTo>
                  <a:pt x="73636" y="15955"/>
                </a:lnTo>
                <a:lnTo>
                  <a:pt x="74250" y="16261"/>
                </a:lnTo>
                <a:lnTo>
                  <a:pt x="74045" y="16364"/>
                </a:lnTo>
                <a:lnTo>
                  <a:pt x="76909" y="17386"/>
                </a:lnTo>
                <a:lnTo>
                  <a:pt x="77318" y="17080"/>
                </a:lnTo>
                <a:lnTo>
                  <a:pt x="76398" y="16364"/>
                </a:lnTo>
                <a:lnTo>
                  <a:pt x="76500" y="16261"/>
                </a:lnTo>
                <a:lnTo>
                  <a:pt x="75989" y="15648"/>
                </a:lnTo>
                <a:lnTo>
                  <a:pt x="76705" y="15648"/>
                </a:lnTo>
                <a:lnTo>
                  <a:pt x="78034" y="16568"/>
                </a:lnTo>
                <a:lnTo>
                  <a:pt x="78239" y="16364"/>
                </a:lnTo>
                <a:lnTo>
                  <a:pt x="78545" y="16364"/>
                </a:lnTo>
                <a:lnTo>
                  <a:pt x="78545" y="15648"/>
                </a:lnTo>
                <a:lnTo>
                  <a:pt x="78955" y="15955"/>
                </a:lnTo>
                <a:lnTo>
                  <a:pt x="78955" y="15443"/>
                </a:lnTo>
                <a:lnTo>
                  <a:pt x="79057" y="15341"/>
                </a:lnTo>
                <a:lnTo>
                  <a:pt x="78750" y="15341"/>
                </a:lnTo>
                <a:lnTo>
                  <a:pt x="78545" y="15136"/>
                </a:lnTo>
                <a:lnTo>
                  <a:pt x="78955" y="14932"/>
                </a:lnTo>
                <a:lnTo>
                  <a:pt x="78648" y="14932"/>
                </a:lnTo>
                <a:lnTo>
                  <a:pt x="78955" y="14830"/>
                </a:lnTo>
                <a:lnTo>
                  <a:pt x="78648" y="14625"/>
                </a:lnTo>
                <a:lnTo>
                  <a:pt x="78034" y="14625"/>
                </a:lnTo>
                <a:lnTo>
                  <a:pt x="77830" y="14216"/>
                </a:lnTo>
                <a:lnTo>
                  <a:pt x="78034" y="14114"/>
                </a:lnTo>
                <a:lnTo>
                  <a:pt x="77523" y="14011"/>
                </a:lnTo>
                <a:lnTo>
                  <a:pt x="77727" y="13807"/>
                </a:lnTo>
                <a:lnTo>
                  <a:pt x="77318" y="13398"/>
                </a:lnTo>
                <a:lnTo>
                  <a:pt x="78341" y="13602"/>
                </a:lnTo>
                <a:lnTo>
                  <a:pt x="78136" y="13193"/>
                </a:lnTo>
                <a:lnTo>
                  <a:pt x="78545" y="13091"/>
                </a:lnTo>
                <a:lnTo>
                  <a:pt x="79466" y="13398"/>
                </a:lnTo>
                <a:lnTo>
                  <a:pt x="79159" y="13602"/>
                </a:lnTo>
                <a:lnTo>
                  <a:pt x="79159" y="13602"/>
                </a:lnTo>
                <a:lnTo>
                  <a:pt x="80284" y="13295"/>
                </a:lnTo>
                <a:lnTo>
                  <a:pt x="79466" y="13909"/>
                </a:lnTo>
                <a:lnTo>
                  <a:pt x="79568" y="14318"/>
                </a:lnTo>
                <a:lnTo>
                  <a:pt x="79977" y="14114"/>
                </a:lnTo>
                <a:lnTo>
                  <a:pt x="80182" y="14420"/>
                </a:lnTo>
                <a:lnTo>
                  <a:pt x="80489" y="14420"/>
                </a:lnTo>
                <a:lnTo>
                  <a:pt x="80693" y="13909"/>
                </a:lnTo>
                <a:lnTo>
                  <a:pt x="80489" y="13909"/>
                </a:lnTo>
                <a:lnTo>
                  <a:pt x="81818" y="13602"/>
                </a:lnTo>
                <a:lnTo>
                  <a:pt x="81511" y="13398"/>
                </a:lnTo>
                <a:lnTo>
                  <a:pt x="81716" y="13295"/>
                </a:lnTo>
                <a:lnTo>
                  <a:pt x="81614" y="13193"/>
                </a:lnTo>
                <a:lnTo>
                  <a:pt x="82023" y="13295"/>
                </a:lnTo>
                <a:lnTo>
                  <a:pt x="82023" y="12989"/>
                </a:lnTo>
                <a:lnTo>
                  <a:pt x="82227" y="12989"/>
                </a:lnTo>
                <a:lnTo>
                  <a:pt x="82227" y="12682"/>
                </a:lnTo>
                <a:lnTo>
                  <a:pt x="81000" y="12886"/>
                </a:lnTo>
                <a:lnTo>
                  <a:pt x="81716" y="12477"/>
                </a:lnTo>
                <a:lnTo>
                  <a:pt x="80591" y="12375"/>
                </a:lnTo>
                <a:lnTo>
                  <a:pt x="81307" y="12170"/>
                </a:lnTo>
                <a:lnTo>
                  <a:pt x="80591" y="11966"/>
                </a:lnTo>
                <a:lnTo>
                  <a:pt x="80795" y="11864"/>
                </a:lnTo>
                <a:lnTo>
                  <a:pt x="80284" y="12068"/>
                </a:lnTo>
                <a:lnTo>
                  <a:pt x="80386" y="11864"/>
                </a:lnTo>
                <a:lnTo>
                  <a:pt x="80080" y="11864"/>
                </a:lnTo>
                <a:lnTo>
                  <a:pt x="80182" y="11761"/>
                </a:lnTo>
                <a:lnTo>
                  <a:pt x="79670" y="11966"/>
                </a:lnTo>
                <a:lnTo>
                  <a:pt x="80080" y="11557"/>
                </a:lnTo>
                <a:lnTo>
                  <a:pt x="79670" y="11761"/>
                </a:lnTo>
                <a:lnTo>
                  <a:pt x="79466" y="11761"/>
                </a:lnTo>
                <a:lnTo>
                  <a:pt x="79568" y="11557"/>
                </a:lnTo>
                <a:lnTo>
                  <a:pt x="79773" y="11455"/>
                </a:lnTo>
                <a:lnTo>
                  <a:pt x="79057" y="11352"/>
                </a:lnTo>
                <a:lnTo>
                  <a:pt x="78955" y="11148"/>
                </a:lnTo>
                <a:lnTo>
                  <a:pt x="78239" y="11045"/>
                </a:lnTo>
                <a:lnTo>
                  <a:pt x="79466" y="10943"/>
                </a:lnTo>
                <a:lnTo>
                  <a:pt x="78648" y="10841"/>
                </a:lnTo>
                <a:lnTo>
                  <a:pt x="80284" y="10739"/>
                </a:lnTo>
                <a:lnTo>
                  <a:pt x="78648" y="10534"/>
                </a:lnTo>
                <a:lnTo>
                  <a:pt x="80080" y="10330"/>
                </a:lnTo>
                <a:lnTo>
                  <a:pt x="79670" y="10023"/>
                </a:lnTo>
                <a:lnTo>
                  <a:pt x="79057" y="10125"/>
                </a:lnTo>
                <a:lnTo>
                  <a:pt x="79364" y="9920"/>
                </a:lnTo>
                <a:lnTo>
                  <a:pt x="78443" y="10023"/>
                </a:lnTo>
                <a:lnTo>
                  <a:pt x="79568" y="9716"/>
                </a:lnTo>
                <a:lnTo>
                  <a:pt x="79466" y="9409"/>
                </a:lnTo>
                <a:lnTo>
                  <a:pt x="78750" y="9409"/>
                </a:lnTo>
                <a:lnTo>
                  <a:pt x="77625" y="10023"/>
                </a:lnTo>
                <a:lnTo>
                  <a:pt x="77420" y="9716"/>
                </a:lnTo>
                <a:lnTo>
                  <a:pt x="78545" y="9205"/>
                </a:lnTo>
                <a:lnTo>
                  <a:pt x="77216" y="9409"/>
                </a:lnTo>
                <a:lnTo>
                  <a:pt x="77216" y="9409"/>
                </a:lnTo>
                <a:lnTo>
                  <a:pt x="78341" y="8898"/>
                </a:lnTo>
                <a:lnTo>
                  <a:pt x="76500" y="8898"/>
                </a:lnTo>
                <a:lnTo>
                  <a:pt x="77011" y="8591"/>
                </a:lnTo>
                <a:lnTo>
                  <a:pt x="75886" y="9000"/>
                </a:lnTo>
                <a:lnTo>
                  <a:pt x="76398" y="8693"/>
                </a:lnTo>
                <a:lnTo>
                  <a:pt x="76091" y="8693"/>
                </a:lnTo>
                <a:lnTo>
                  <a:pt x="76807" y="8386"/>
                </a:lnTo>
                <a:lnTo>
                  <a:pt x="76807" y="8386"/>
                </a:lnTo>
                <a:lnTo>
                  <a:pt x="75580" y="8591"/>
                </a:lnTo>
                <a:lnTo>
                  <a:pt x="75580" y="8591"/>
                </a:lnTo>
                <a:lnTo>
                  <a:pt x="76500" y="8182"/>
                </a:lnTo>
                <a:lnTo>
                  <a:pt x="74761" y="7875"/>
                </a:lnTo>
                <a:lnTo>
                  <a:pt x="74761" y="7875"/>
                </a:lnTo>
                <a:lnTo>
                  <a:pt x="74864" y="8182"/>
                </a:lnTo>
                <a:lnTo>
                  <a:pt x="74045" y="8489"/>
                </a:lnTo>
                <a:lnTo>
                  <a:pt x="73739" y="8080"/>
                </a:lnTo>
                <a:lnTo>
                  <a:pt x="72511" y="8489"/>
                </a:lnTo>
                <a:lnTo>
                  <a:pt x="72818" y="8284"/>
                </a:lnTo>
                <a:lnTo>
                  <a:pt x="72716" y="8182"/>
                </a:lnTo>
                <a:lnTo>
                  <a:pt x="73125" y="7977"/>
                </a:lnTo>
                <a:lnTo>
                  <a:pt x="72614" y="8182"/>
                </a:lnTo>
                <a:lnTo>
                  <a:pt x="73534" y="7773"/>
                </a:lnTo>
                <a:lnTo>
                  <a:pt x="73227" y="6955"/>
                </a:lnTo>
                <a:close/>
                <a:moveTo>
                  <a:pt x="103500" y="0"/>
                </a:moveTo>
                <a:lnTo>
                  <a:pt x="103807" y="102"/>
                </a:lnTo>
                <a:lnTo>
                  <a:pt x="99205" y="205"/>
                </a:lnTo>
                <a:lnTo>
                  <a:pt x="101864" y="307"/>
                </a:lnTo>
                <a:lnTo>
                  <a:pt x="99614" y="409"/>
                </a:lnTo>
                <a:lnTo>
                  <a:pt x="100125" y="511"/>
                </a:lnTo>
                <a:lnTo>
                  <a:pt x="99818" y="818"/>
                </a:lnTo>
                <a:lnTo>
                  <a:pt x="97057" y="511"/>
                </a:lnTo>
                <a:lnTo>
                  <a:pt x="97057" y="818"/>
                </a:lnTo>
                <a:lnTo>
                  <a:pt x="94705" y="1023"/>
                </a:lnTo>
                <a:lnTo>
                  <a:pt x="94705" y="614"/>
                </a:lnTo>
                <a:lnTo>
                  <a:pt x="91841" y="818"/>
                </a:lnTo>
                <a:lnTo>
                  <a:pt x="92966" y="1227"/>
                </a:lnTo>
                <a:lnTo>
                  <a:pt x="90716" y="920"/>
                </a:lnTo>
                <a:lnTo>
                  <a:pt x="86625" y="1841"/>
                </a:lnTo>
                <a:lnTo>
                  <a:pt x="86932" y="2148"/>
                </a:lnTo>
                <a:lnTo>
                  <a:pt x="87955" y="2045"/>
                </a:lnTo>
                <a:lnTo>
                  <a:pt x="87955" y="2045"/>
                </a:lnTo>
                <a:lnTo>
                  <a:pt x="81818" y="3477"/>
                </a:lnTo>
                <a:lnTo>
                  <a:pt x="83148" y="3682"/>
                </a:lnTo>
                <a:lnTo>
                  <a:pt x="82841" y="3784"/>
                </a:lnTo>
                <a:lnTo>
                  <a:pt x="85091" y="3989"/>
                </a:lnTo>
                <a:lnTo>
                  <a:pt x="82023" y="4295"/>
                </a:lnTo>
                <a:lnTo>
                  <a:pt x="82125" y="4398"/>
                </a:lnTo>
                <a:lnTo>
                  <a:pt x="82125" y="4500"/>
                </a:lnTo>
                <a:lnTo>
                  <a:pt x="83557" y="4602"/>
                </a:lnTo>
                <a:lnTo>
                  <a:pt x="82534" y="4807"/>
                </a:lnTo>
                <a:lnTo>
                  <a:pt x="88568" y="5318"/>
                </a:lnTo>
                <a:lnTo>
                  <a:pt x="88568" y="5625"/>
                </a:lnTo>
                <a:lnTo>
                  <a:pt x="89489" y="6341"/>
                </a:lnTo>
                <a:lnTo>
                  <a:pt x="88670" y="6648"/>
                </a:lnTo>
                <a:lnTo>
                  <a:pt x="89386" y="6750"/>
                </a:lnTo>
                <a:lnTo>
                  <a:pt x="89182" y="7057"/>
                </a:lnTo>
                <a:lnTo>
                  <a:pt x="89386" y="7466"/>
                </a:lnTo>
                <a:lnTo>
                  <a:pt x="89386" y="7568"/>
                </a:lnTo>
                <a:lnTo>
                  <a:pt x="89591" y="7773"/>
                </a:lnTo>
                <a:lnTo>
                  <a:pt x="88977" y="7977"/>
                </a:lnTo>
                <a:lnTo>
                  <a:pt x="89080" y="8080"/>
                </a:lnTo>
                <a:lnTo>
                  <a:pt x="88773" y="8182"/>
                </a:lnTo>
                <a:lnTo>
                  <a:pt x="88773" y="8182"/>
                </a:lnTo>
                <a:lnTo>
                  <a:pt x="89386" y="8080"/>
                </a:lnTo>
                <a:lnTo>
                  <a:pt x="88568" y="8795"/>
                </a:lnTo>
                <a:lnTo>
                  <a:pt x="90102" y="8489"/>
                </a:lnTo>
                <a:lnTo>
                  <a:pt x="90102" y="8591"/>
                </a:lnTo>
                <a:lnTo>
                  <a:pt x="90205" y="8591"/>
                </a:lnTo>
                <a:lnTo>
                  <a:pt x="90205" y="8693"/>
                </a:lnTo>
                <a:lnTo>
                  <a:pt x="91023" y="8693"/>
                </a:lnTo>
                <a:lnTo>
                  <a:pt x="90000" y="9102"/>
                </a:lnTo>
                <a:lnTo>
                  <a:pt x="91227" y="9205"/>
                </a:lnTo>
                <a:lnTo>
                  <a:pt x="90716" y="9205"/>
                </a:lnTo>
                <a:lnTo>
                  <a:pt x="91023" y="9409"/>
                </a:lnTo>
                <a:lnTo>
                  <a:pt x="91227" y="9716"/>
                </a:lnTo>
                <a:lnTo>
                  <a:pt x="88875" y="9614"/>
                </a:lnTo>
                <a:lnTo>
                  <a:pt x="91330" y="10125"/>
                </a:lnTo>
                <a:lnTo>
                  <a:pt x="90511" y="10739"/>
                </a:lnTo>
                <a:lnTo>
                  <a:pt x="91023" y="10739"/>
                </a:lnTo>
                <a:lnTo>
                  <a:pt x="90511" y="10841"/>
                </a:lnTo>
                <a:lnTo>
                  <a:pt x="90205" y="11148"/>
                </a:lnTo>
                <a:lnTo>
                  <a:pt x="90511" y="11148"/>
                </a:lnTo>
                <a:lnTo>
                  <a:pt x="88568" y="11557"/>
                </a:lnTo>
                <a:lnTo>
                  <a:pt x="90102" y="11455"/>
                </a:lnTo>
                <a:lnTo>
                  <a:pt x="88057" y="12170"/>
                </a:lnTo>
                <a:lnTo>
                  <a:pt x="90102" y="11966"/>
                </a:lnTo>
                <a:lnTo>
                  <a:pt x="89898" y="12068"/>
                </a:lnTo>
                <a:lnTo>
                  <a:pt x="90205" y="12273"/>
                </a:lnTo>
                <a:lnTo>
                  <a:pt x="88261" y="12273"/>
                </a:lnTo>
                <a:lnTo>
                  <a:pt x="87955" y="12784"/>
                </a:lnTo>
                <a:lnTo>
                  <a:pt x="88773" y="12784"/>
                </a:lnTo>
                <a:lnTo>
                  <a:pt x="87648" y="13500"/>
                </a:lnTo>
                <a:lnTo>
                  <a:pt x="89489" y="12784"/>
                </a:lnTo>
                <a:lnTo>
                  <a:pt x="89489" y="12784"/>
                </a:lnTo>
                <a:lnTo>
                  <a:pt x="87750" y="13602"/>
                </a:lnTo>
                <a:lnTo>
                  <a:pt x="87852" y="13602"/>
                </a:lnTo>
                <a:lnTo>
                  <a:pt x="87750" y="14011"/>
                </a:lnTo>
                <a:lnTo>
                  <a:pt x="89182" y="13807"/>
                </a:lnTo>
                <a:lnTo>
                  <a:pt x="88261" y="14114"/>
                </a:lnTo>
                <a:lnTo>
                  <a:pt x="88057" y="15239"/>
                </a:lnTo>
                <a:lnTo>
                  <a:pt x="88773" y="14727"/>
                </a:lnTo>
                <a:lnTo>
                  <a:pt x="89080" y="14318"/>
                </a:lnTo>
                <a:lnTo>
                  <a:pt x="89489" y="15034"/>
                </a:lnTo>
                <a:lnTo>
                  <a:pt x="88466" y="15034"/>
                </a:lnTo>
                <a:lnTo>
                  <a:pt x="88364" y="15341"/>
                </a:lnTo>
                <a:lnTo>
                  <a:pt x="89080" y="15136"/>
                </a:lnTo>
                <a:lnTo>
                  <a:pt x="88977" y="15239"/>
                </a:lnTo>
                <a:lnTo>
                  <a:pt x="89182" y="15239"/>
                </a:lnTo>
                <a:lnTo>
                  <a:pt x="88261" y="15443"/>
                </a:lnTo>
                <a:lnTo>
                  <a:pt x="88568" y="16466"/>
                </a:lnTo>
                <a:lnTo>
                  <a:pt x="89080" y="16261"/>
                </a:lnTo>
                <a:lnTo>
                  <a:pt x="88568" y="16773"/>
                </a:lnTo>
                <a:lnTo>
                  <a:pt x="89386" y="17182"/>
                </a:lnTo>
                <a:lnTo>
                  <a:pt x="88977" y="17591"/>
                </a:lnTo>
                <a:lnTo>
                  <a:pt x="89386" y="18205"/>
                </a:lnTo>
                <a:lnTo>
                  <a:pt x="89795" y="18205"/>
                </a:lnTo>
                <a:lnTo>
                  <a:pt x="89386" y="18409"/>
                </a:lnTo>
                <a:lnTo>
                  <a:pt x="89795" y="18409"/>
                </a:lnTo>
                <a:lnTo>
                  <a:pt x="89795" y="18307"/>
                </a:lnTo>
                <a:lnTo>
                  <a:pt x="91227" y="18000"/>
                </a:lnTo>
                <a:lnTo>
                  <a:pt x="91023" y="18614"/>
                </a:lnTo>
                <a:lnTo>
                  <a:pt x="91943" y="18511"/>
                </a:lnTo>
                <a:lnTo>
                  <a:pt x="91943" y="18511"/>
                </a:lnTo>
                <a:lnTo>
                  <a:pt x="91330" y="18920"/>
                </a:lnTo>
                <a:lnTo>
                  <a:pt x="91330" y="18920"/>
                </a:lnTo>
                <a:lnTo>
                  <a:pt x="92148" y="18818"/>
                </a:lnTo>
                <a:lnTo>
                  <a:pt x="92148" y="19227"/>
                </a:lnTo>
                <a:lnTo>
                  <a:pt x="92455" y="19227"/>
                </a:lnTo>
                <a:lnTo>
                  <a:pt x="92250" y="19125"/>
                </a:lnTo>
                <a:lnTo>
                  <a:pt x="92966" y="18920"/>
                </a:lnTo>
                <a:lnTo>
                  <a:pt x="92455" y="18614"/>
                </a:lnTo>
                <a:lnTo>
                  <a:pt x="93375" y="18409"/>
                </a:lnTo>
                <a:lnTo>
                  <a:pt x="93989" y="17591"/>
                </a:lnTo>
                <a:lnTo>
                  <a:pt x="93784" y="17489"/>
                </a:lnTo>
                <a:lnTo>
                  <a:pt x="94091" y="17386"/>
                </a:lnTo>
                <a:lnTo>
                  <a:pt x="94295" y="16670"/>
                </a:lnTo>
                <a:lnTo>
                  <a:pt x="93784" y="16568"/>
                </a:lnTo>
                <a:lnTo>
                  <a:pt x="94807" y="16364"/>
                </a:lnTo>
                <a:lnTo>
                  <a:pt x="94500" y="16159"/>
                </a:lnTo>
                <a:lnTo>
                  <a:pt x="95830" y="15648"/>
                </a:lnTo>
                <a:lnTo>
                  <a:pt x="95830" y="15239"/>
                </a:lnTo>
                <a:lnTo>
                  <a:pt x="95216" y="15136"/>
                </a:lnTo>
                <a:lnTo>
                  <a:pt x="96136" y="15034"/>
                </a:lnTo>
                <a:lnTo>
                  <a:pt x="95830" y="14625"/>
                </a:lnTo>
                <a:lnTo>
                  <a:pt x="96955" y="14216"/>
                </a:lnTo>
                <a:lnTo>
                  <a:pt x="96545" y="14011"/>
                </a:lnTo>
                <a:lnTo>
                  <a:pt x="98489" y="13398"/>
                </a:lnTo>
                <a:lnTo>
                  <a:pt x="98182" y="13295"/>
                </a:lnTo>
                <a:lnTo>
                  <a:pt x="98795" y="13295"/>
                </a:lnTo>
                <a:lnTo>
                  <a:pt x="98386" y="13909"/>
                </a:lnTo>
                <a:lnTo>
                  <a:pt x="99205" y="13602"/>
                </a:lnTo>
                <a:lnTo>
                  <a:pt x="99307" y="13705"/>
                </a:lnTo>
                <a:lnTo>
                  <a:pt x="102580" y="11659"/>
                </a:lnTo>
                <a:lnTo>
                  <a:pt x="102682" y="11455"/>
                </a:lnTo>
                <a:lnTo>
                  <a:pt x="109125" y="10227"/>
                </a:lnTo>
                <a:lnTo>
                  <a:pt x="109023" y="10227"/>
                </a:lnTo>
                <a:lnTo>
                  <a:pt x="109636" y="10023"/>
                </a:lnTo>
                <a:lnTo>
                  <a:pt x="106159" y="10023"/>
                </a:lnTo>
                <a:lnTo>
                  <a:pt x="106977" y="9716"/>
                </a:lnTo>
                <a:lnTo>
                  <a:pt x="105239" y="9716"/>
                </a:lnTo>
                <a:lnTo>
                  <a:pt x="105852" y="9205"/>
                </a:lnTo>
                <a:lnTo>
                  <a:pt x="107386" y="9205"/>
                </a:lnTo>
                <a:lnTo>
                  <a:pt x="106773" y="8693"/>
                </a:lnTo>
                <a:lnTo>
                  <a:pt x="108409" y="9102"/>
                </a:lnTo>
                <a:lnTo>
                  <a:pt x="109023" y="9716"/>
                </a:lnTo>
                <a:lnTo>
                  <a:pt x="109636" y="9307"/>
                </a:lnTo>
                <a:lnTo>
                  <a:pt x="109636" y="9716"/>
                </a:lnTo>
                <a:lnTo>
                  <a:pt x="110148" y="9307"/>
                </a:lnTo>
                <a:lnTo>
                  <a:pt x="110148" y="8795"/>
                </a:lnTo>
                <a:lnTo>
                  <a:pt x="109739" y="9000"/>
                </a:lnTo>
                <a:lnTo>
                  <a:pt x="110148" y="8591"/>
                </a:lnTo>
                <a:lnTo>
                  <a:pt x="108205" y="8080"/>
                </a:lnTo>
                <a:lnTo>
                  <a:pt x="108511" y="7977"/>
                </a:lnTo>
                <a:lnTo>
                  <a:pt x="108307" y="7670"/>
                </a:lnTo>
                <a:lnTo>
                  <a:pt x="107284" y="7773"/>
                </a:lnTo>
                <a:lnTo>
                  <a:pt x="107284" y="7773"/>
                </a:lnTo>
                <a:lnTo>
                  <a:pt x="108211" y="7587"/>
                </a:lnTo>
                <a:lnTo>
                  <a:pt x="108211" y="7587"/>
                </a:lnTo>
                <a:lnTo>
                  <a:pt x="106875" y="7466"/>
                </a:lnTo>
                <a:lnTo>
                  <a:pt x="107489" y="7364"/>
                </a:lnTo>
                <a:lnTo>
                  <a:pt x="107080" y="7159"/>
                </a:lnTo>
                <a:lnTo>
                  <a:pt x="108716" y="7159"/>
                </a:lnTo>
                <a:lnTo>
                  <a:pt x="108307" y="6852"/>
                </a:lnTo>
                <a:lnTo>
                  <a:pt x="111375" y="7159"/>
                </a:lnTo>
                <a:lnTo>
                  <a:pt x="111068" y="6750"/>
                </a:lnTo>
                <a:lnTo>
                  <a:pt x="110352" y="6750"/>
                </a:lnTo>
                <a:lnTo>
                  <a:pt x="110352" y="6545"/>
                </a:lnTo>
                <a:lnTo>
                  <a:pt x="110659" y="6239"/>
                </a:lnTo>
                <a:lnTo>
                  <a:pt x="110557" y="6545"/>
                </a:lnTo>
                <a:lnTo>
                  <a:pt x="112295" y="6443"/>
                </a:lnTo>
                <a:lnTo>
                  <a:pt x="111989" y="6034"/>
                </a:lnTo>
                <a:lnTo>
                  <a:pt x="111273" y="6239"/>
                </a:lnTo>
                <a:lnTo>
                  <a:pt x="111273" y="5830"/>
                </a:lnTo>
                <a:lnTo>
                  <a:pt x="110557" y="5830"/>
                </a:lnTo>
                <a:lnTo>
                  <a:pt x="111784" y="5727"/>
                </a:lnTo>
                <a:lnTo>
                  <a:pt x="112091" y="5830"/>
                </a:lnTo>
                <a:lnTo>
                  <a:pt x="112193" y="5011"/>
                </a:lnTo>
                <a:lnTo>
                  <a:pt x="111375" y="4909"/>
                </a:lnTo>
                <a:lnTo>
                  <a:pt x="111068" y="4705"/>
                </a:lnTo>
                <a:lnTo>
                  <a:pt x="110659" y="4602"/>
                </a:lnTo>
                <a:lnTo>
                  <a:pt x="113011" y="4500"/>
                </a:lnTo>
                <a:lnTo>
                  <a:pt x="113216" y="4091"/>
                </a:lnTo>
                <a:lnTo>
                  <a:pt x="111989" y="3886"/>
                </a:lnTo>
                <a:lnTo>
                  <a:pt x="112807" y="3886"/>
                </a:lnTo>
                <a:lnTo>
                  <a:pt x="111580" y="3784"/>
                </a:lnTo>
                <a:lnTo>
                  <a:pt x="112091" y="3170"/>
                </a:lnTo>
                <a:lnTo>
                  <a:pt x="111989" y="3068"/>
                </a:lnTo>
                <a:lnTo>
                  <a:pt x="113114" y="2557"/>
                </a:lnTo>
                <a:lnTo>
                  <a:pt x="112909" y="2352"/>
                </a:lnTo>
                <a:lnTo>
                  <a:pt x="113216" y="1943"/>
                </a:lnTo>
                <a:lnTo>
                  <a:pt x="115261" y="1841"/>
                </a:lnTo>
                <a:lnTo>
                  <a:pt x="114750" y="1739"/>
                </a:lnTo>
                <a:lnTo>
                  <a:pt x="116284" y="1534"/>
                </a:lnTo>
                <a:lnTo>
                  <a:pt x="116080" y="1432"/>
                </a:lnTo>
                <a:lnTo>
                  <a:pt x="117818" y="1125"/>
                </a:lnTo>
                <a:lnTo>
                  <a:pt x="111273" y="1636"/>
                </a:lnTo>
                <a:lnTo>
                  <a:pt x="111273" y="1636"/>
                </a:lnTo>
                <a:lnTo>
                  <a:pt x="112398" y="1125"/>
                </a:lnTo>
                <a:lnTo>
                  <a:pt x="107898" y="818"/>
                </a:lnTo>
                <a:lnTo>
                  <a:pt x="112500" y="409"/>
                </a:lnTo>
                <a:lnTo>
                  <a:pt x="106977" y="205"/>
                </a:lnTo>
                <a:lnTo>
                  <a:pt x="110352" y="0"/>
                </a:lnTo>
                <a:close/>
                <a:moveTo>
                  <a:pt x="5114" y="22807"/>
                </a:moveTo>
                <a:lnTo>
                  <a:pt x="5069" y="22823"/>
                </a:lnTo>
                <a:lnTo>
                  <a:pt x="5069" y="22823"/>
                </a:lnTo>
                <a:lnTo>
                  <a:pt x="5011" y="22909"/>
                </a:lnTo>
                <a:lnTo>
                  <a:pt x="5114" y="22807"/>
                </a:lnTo>
                <a:close/>
                <a:moveTo>
                  <a:pt x="133057" y="23011"/>
                </a:moveTo>
                <a:lnTo>
                  <a:pt x="132955" y="23216"/>
                </a:lnTo>
                <a:lnTo>
                  <a:pt x="132443" y="23216"/>
                </a:lnTo>
                <a:lnTo>
                  <a:pt x="132955" y="23727"/>
                </a:lnTo>
                <a:lnTo>
                  <a:pt x="133261" y="23727"/>
                </a:lnTo>
                <a:lnTo>
                  <a:pt x="133568" y="23216"/>
                </a:lnTo>
                <a:lnTo>
                  <a:pt x="133057" y="23011"/>
                </a:lnTo>
                <a:close/>
                <a:moveTo>
                  <a:pt x="1125" y="23625"/>
                </a:moveTo>
                <a:lnTo>
                  <a:pt x="102" y="24034"/>
                </a:lnTo>
                <a:lnTo>
                  <a:pt x="1120" y="23634"/>
                </a:lnTo>
                <a:lnTo>
                  <a:pt x="1120" y="23634"/>
                </a:lnTo>
                <a:lnTo>
                  <a:pt x="1125" y="23625"/>
                </a:lnTo>
                <a:close/>
                <a:moveTo>
                  <a:pt x="102" y="24034"/>
                </a:moveTo>
                <a:lnTo>
                  <a:pt x="102" y="24034"/>
                </a:lnTo>
                <a:lnTo>
                  <a:pt x="102" y="24034"/>
                </a:lnTo>
                <a:close/>
                <a:moveTo>
                  <a:pt x="138170" y="24136"/>
                </a:moveTo>
                <a:lnTo>
                  <a:pt x="138375" y="24239"/>
                </a:lnTo>
                <a:lnTo>
                  <a:pt x="138477" y="24239"/>
                </a:lnTo>
                <a:lnTo>
                  <a:pt x="138170" y="24136"/>
                </a:lnTo>
                <a:close/>
                <a:moveTo>
                  <a:pt x="118534" y="23523"/>
                </a:moveTo>
                <a:lnTo>
                  <a:pt x="118636" y="23625"/>
                </a:lnTo>
                <a:lnTo>
                  <a:pt x="118330" y="23932"/>
                </a:lnTo>
                <a:lnTo>
                  <a:pt x="118330" y="23727"/>
                </a:lnTo>
                <a:lnTo>
                  <a:pt x="117818" y="23830"/>
                </a:lnTo>
                <a:lnTo>
                  <a:pt x="117511" y="24239"/>
                </a:lnTo>
                <a:lnTo>
                  <a:pt x="117920" y="24239"/>
                </a:lnTo>
                <a:lnTo>
                  <a:pt x="117614" y="24648"/>
                </a:lnTo>
                <a:lnTo>
                  <a:pt x="116489" y="24750"/>
                </a:lnTo>
                <a:lnTo>
                  <a:pt x="116591" y="24852"/>
                </a:lnTo>
                <a:lnTo>
                  <a:pt x="116591" y="25057"/>
                </a:lnTo>
                <a:lnTo>
                  <a:pt x="116795" y="24955"/>
                </a:lnTo>
                <a:lnTo>
                  <a:pt x="116693" y="25261"/>
                </a:lnTo>
                <a:lnTo>
                  <a:pt x="116386" y="25364"/>
                </a:lnTo>
                <a:lnTo>
                  <a:pt x="116386" y="25466"/>
                </a:lnTo>
                <a:lnTo>
                  <a:pt x="116591" y="25466"/>
                </a:lnTo>
                <a:lnTo>
                  <a:pt x="116591" y="25568"/>
                </a:lnTo>
                <a:lnTo>
                  <a:pt x="117307" y="25670"/>
                </a:lnTo>
                <a:lnTo>
                  <a:pt x="116489" y="26284"/>
                </a:lnTo>
                <a:lnTo>
                  <a:pt x="116489" y="26284"/>
                </a:lnTo>
                <a:lnTo>
                  <a:pt x="117409" y="26182"/>
                </a:lnTo>
                <a:lnTo>
                  <a:pt x="116489" y="26489"/>
                </a:lnTo>
                <a:lnTo>
                  <a:pt x="116591" y="26591"/>
                </a:lnTo>
                <a:lnTo>
                  <a:pt x="116080" y="26693"/>
                </a:lnTo>
                <a:lnTo>
                  <a:pt x="116489" y="26693"/>
                </a:lnTo>
                <a:lnTo>
                  <a:pt x="116080" y="27000"/>
                </a:lnTo>
                <a:lnTo>
                  <a:pt x="116693" y="27000"/>
                </a:lnTo>
                <a:lnTo>
                  <a:pt x="116284" y="27205"/>
                </a:lnTo>
                <a:lnTo>
                  <a:pt x="116284" y="27205"/>
                </a:lnTo>
                <a:lnTo>
                  <a:pt x="116693" y="27102"/>
                </a:lnTo>
                <a:lnTo>
                  <a:pt x="116489" y="27307"/>
                </a:lnTo>
                <a:lnTo>
                  <a:pt x="119250" y="26591"/>
                </a:lnTo>
                <a:lnTo>
                  <a:pt x="119148" y="26489"/>
                </a:lnTo>
                <a:lnTo>
                  <a:pt x="119455" y="24852"/>
                </a:lnTo>
                <a:lnTo>
                  <a:pt x="119352" y="24750"/>
                </a:lnTo>
                <a:lnTo>
                  <a:pt x="119966" y="24545"/>
                </a:lnTo>
                <a:lnTo>
                  <a:pt x="119864" y="24341"/>
                </a:lnTo>
                <a:lnTo>
                  <a:pt x="119659" y="24239"/>
                </a:lnTo>
                <a:lnTo>
                  <a:pt x="119455" y="23727"/>
                </a:lnTo>
                <a:lnTo>
                  <a:pt x="118636" y="23830"/>
                </a:lnTo>
                <a:lnTo>
                  <a:pt x="118841" y="23625"/>
                </a:lnTo>
                <a:lnTo>
                  <a:pt x="118534" y="23523"/>
                </a:lnTo>
                <a:close/>
                <a:moveTo>
                  <a:pt x="121398" y="20455"/>
                </a:moveTo>
                <a:lnTo>
                  <a:pt x="120477" y="20761"/>
                </a:lnTo>
                <a:lnTo>
                  <a:pt x="119966" y="21682"/>
                </a:lnTo>
                <a:lnTo>
                  <a:pt x="119761" y="22091"/>
                </a:lnTo>
                <a:lnTo>
                  <a:pt x="119864" y="22091"/>
                </a:lnTo>
                <a:lnTo>
                  <a:pt x="119557" y="22295"/>
                </a:lnTo>
                <a:lnTo>
                  <a:pt x="120273" y="22193"/>
                </a:lnTo>
                <a:lnTo>
                  <a:pt x="119966" y="23523"/>
                </a:lnTo>
                <a:lnTo>
                  <a:pt x="120170" y="23011"/>
                </a:lnTo>
                <a:lnTo>
                  <a:pt x="120580" y="22807"/>
                </a:lnTo>
                <a:lnTo>
                  <a:pt x="120682" y="23011"/>
                </a:lnTo>
                <a:lnTo>
                  <a:pt x="120375" y="24239"/>
                </a:lnTo>
                <a:lnTo>
                  <a:pt x="121807" y="23932"/>
                </a:lnTo>
                <a:lnTo>
                  <a:pt x="122011" y="25568"/>
                </a:lnTo>
                <a:lnTo>
                  <a:pt x="120580" y="26080"/>
                </a:lnTo>
                <a:lnTo>
                  <a:pt x="120580" y="26080"/>
                </a:lnTo>
                <a:lnTo>
                  <a:pt x="120989" y="25977"/>
                </a:lnTo>
                <a:lnTo>
                  <a:pt x="121091" y="26284"/>
                </a:lnTo>
                <a:lnTo>
                  <a:pt x="120068" y="27000"/>
                </a:lnTo>
                <a:lnTo>
                  <a:pt x="120989" y="27205"/>
                </a:lnTo>
                <a:lnTo>
                  <a:pt x="120886" y="27307"/>
                </a:lnTo>
                <a:lnTo>
                  <a:pt x="121602" y="27409"/>
                </a:lnTo>
                <a:lnTo>
                  <a:pt x="122216" y="27102"/>
                </a:lnTo>
                <a:lnTo>
                  <a:pt x="121602" y="27614"/>
                </a:lnTo>
                <a:lnTo>
                  <a:pt x="120989" y="27614"/>
                </a:lnTo>
                <a:lnTo>
                  <a:pt x="119761" y="28739"/>
                </a:lnTo>
                <a:lnTo>
                  <a:pt x="120068" y="28841"/>
                </a:lnTo>
                <a:lnTo>
                  <a:pt x="120375" y="28534"/>
                </a:lnTo>
                <a:lnTo>
                  <a:pt x="121091" y="28534"/>
                </a:lnTo>
                <a:lnTo>
                  <a:pt x="121807" y="28125"/>
                </a:lnTo>
                <a:lnTo>
                  <a:pt x="122625" y="28227"/>
                </a:lnTo>
                <a:lnTo>
                  <a:pt x="122523" y="28125"/>
                </a:lnTo>
                <a:lnTo>
                  <a:pt x="123136" y="28023"/>
                </a:lnTo>
                <a:lnTo>
                  <a:pt x="123034" y="27920"/>
                </a:lnTo>
                <a:lnTo>
                  <a:pt x="124773" y="27920"/>
                </a:lnTo>
                <a:lnTo>
                  <a:pt x="125182" y="27409"/>
                </a:lnTo>
                <a:lnTo>
                  <a:pt x="124466" y="27409"/>
                </a:lnTo>
                <a:lnTo>
                  <a:pt x="125080" y="26898"/>
                </a:lnTo>
                <a:lnTo>
                  <a:pt x="125284" y="25977"/>
                </a:lnTo>
                <a:lnTo>
                  <a:pt x="124159" y="25977"/>
                </a:lnTo>
                <a:lnTo>
                  <a:pt x="123648" y="25159"/>
                </a:lnTo>
                <a:lnTo>
                  <a:pt x="124261" y="25261"/>
                </a:lnTo>
                <a:lnTo>
                  <a:pt x="124261" y="25261"/>
                </a:lnTo>
                <a:lnTo>
                  <a:pt x="124057" y="24750"/>
                </a:lnTo>
                <a:lnTo>
                  <a:pt x="123239" y="24239"/>
                </a:lnTo>
                <a:lnTo>
                  <a:pt x="122932" y="23420"/>
                </a:lnTo>
                <a:lnTo>
                  <a:pt x="121295" y="22807"/>
                </a:lnTo>
                <a:lnTo>
                  <a:pt x="122011" y="22705"/>
                </a:lnTo>
                <a:lnTo>
                  <a:pt x="121705" y="22602"/>
                </a:lnTo>
                <a:lnTo>
                  <a:pt x="122318" y="22295"/>
                </a:lnTo>
                <a:lnTo>
                  <a:pt x="122830" y="21580"/>
                </a:lnTo>
                <a:lnTo>
                  <a:pt x="121091" y="21375"/>
                </a:lnTo>
                <a:lnTo>
                  <a:pt x="121295" y="21170"/>
                </a:lnTo>
                <a:lnTo>
                  <a:pt x="121193" y="21170"/>
                </a:lnTo>
                <a:lnTo>
                  <a:pt x="121807" y="20659"/>
                </a:lnTo>
                <a:lnTo>
                  <a:pt x="121398" y="20455"/>
                </a:lnTo>
                <a:close/>
                <a:moveTo>
                  <a:pt x="23830" y="27920"/>
                </a:moveTo>
                <a:lnTo>
                  <a:pt x="23523" y="28330"/>
                </a:lnTo>
                <a:lnTo>
                  <a:pt x="24034" y="28227"/>
                </a:lnTo>
                <a:lnTo>
                  <a:pt x="23932" y="28432"/>
                </a:lnTo>
                <a:lnTo>
                  <a:pt x="23523" y="28534"/>
                </a:lnTo>
                <a:lnTo>
                  <a:pt x="23625" y="28534"/>
                </a:lnTo>
                <a:lnTo>
                  <a:pt x="23420" y="28739"/>
                </a:lnTo>
                <a:lnTo>
                  <a:pt x="23830" y="28739"/>
                </a:lnTo>
                <a:lnTo>
                  <a:pt x="23932" y="28636"/>
                </a:lnTo>
                <a:lnTo>
                  <a:pt x="24034" y="28943"/>
                </a:lnTo>
                <a:lnTo>
                  <a:pt x="24443" y="29148"/>
                </a:lnTo>
                <a:lnTo>
                  <a:pt x="24034" y="29455"/>
                </a:lnTo>
                <a:lnTo>
                  <a:pt x="24443" y="29455"/>
                </a:lnTo>
                <a:lnTo>
                  <a:pt x="24341" y="29557"/>
                </a:lnTo>
                <a:lnTo>
                  <a:pt x="24545" y="29659"/>
                </a:lnTo>
                <a:lnTo>
                  <a:pt x="24341" y="29761"/>
                </a:lnTo>
                <a:lnTo>
                  <a:pt x="25261" y="29557"/>
                </a:lnTo>
                <a:lnTo>
                  <a:pt x="25057" y="30273"/>
                </a:lnTo>
                <a:lnTo>
                  <a:pt x="25057" y="30273"/>
                </a:lnTo>
                <a:lnTo>
                  <a:pt x="25875" y="30170"/>
                </a:lnTo>
                <a:lnTo>
                  <a:pt x="25466" y="28534"/>
                </a:lnTo>
                <a:lnTo>
                  <a:pt x="23830" y="27920"/>
                </a:lnTo>
                <a:close/>
                <a:moveTo>
                  <a:pt x="25875" y="30170"/>
                </a:moveTo>
                <a:lnTo>
                  <a:pt x="25875" y="30273"/>
                </a:lnTo>
                <a:lnTo>
                  <a:pt x="25977" y="30170"/>
                </a:lnTo>
                <a:close/>
                <a:moveTo>
                  <a:pt x="72102" y="30989"/>
                </a:moveTo>
                <a:lnTo>
                  <a:pt x="72146" y="31003"/>
                </a:lnTo>
                <a:lnTo>
                  <a:pt x="72146" y="31003"/>
                </a:lnTo>
                <a:lnTo>
                  <a:pt x="72205" y="30989"/>
                </a:lnTo>
                <a:close/>
                <a:moveTo>
                  <a:pt x="25568" y="31398"/>
                </a:moveTo>
                <a:lnTo>
                  <a:pt x="25364" y="31500"/>
                </a:lnTo>
                <a:lnTo>
                  <a:pt x="25364" y="31500"/>
                </a:lnTo>
                <a:lnTo>
                  <a:pt x="25466" y="31398"/>
                </a:lnTo>
                <a:close/>
                <a:moveTo>
                  <a:pt x="80386" y="31500"/>
                </a:moveTo>
                <a:lnTo>
                  <a:pt x="80386" y="31500"/>
                </a:lnTo>
                <a:lnTo>
                  <a:pt x="80386" y="31500"/>
                </a:lnTo>
                <a:close/>
                <a:moveTo>
                  <a:pt x="80693" y="27307"/>
                </a:moveTo>
                <a:lnTo>
                  <a:pt x="80182" y="27409"/>
                </a:lnTo>
                <a:lnTo>
                  <a:pt x="78136" y="29864"/>
                </a:lnTo>
                <a:lnTo>
                  <a:pt x="77625" y="29966"/>
                </a:lnTo>
                <a:lnTo>
                  <a:pt x="77318" y="30170"/>
                </a:lnTo>
                <a:lnTo>
                  <a:pt x="77420" y="30068"/>
                </a:lnTo>
                <a:lnTo>
                  <a:pt x="77011" y="30273"/>
                </a:lnTo>
                <a:lnTo>
                  <a:pt x="77727" y="30273"/>
                </a:lnTo>
                <a:lnTo>
                  <a:pt x="76705" y="30989"/>
                </a:lnTo>
                <a:lnTo>
                  <a:pt x="79466" y="30989"/>
                </a:lnTo>
                <a:lnTo>
                  <a:pt x="79159" y="31295"/>
                </a:lnTo>
                <a:lnTo>
                  <a:pt x="80284" y="31193"/>
                </a:lnTo>
                <a:lnTo>
                  <a:pt x="79261" y="32011"/>
                </a:lnTo>
                <a:lnTo>
                  <a:pt x="80489" y="31295"/>
                </a:lnTo>
                <a:lnTo>
                  <a:pt x="80386" y="31500"/>
                </a:lnTo>
                <a:lnTo>
                  <a:pt x="80795" y="30989"/>
                </a:lnTo>
                <a:lnTo>
                  <a:pt x="81000" y="31398"/>
                </a:lnTo>
                <a:lnTo>
                  <a:pt x="80591" y="32011"/>
                </a:lnTo>
                <a:lnTo>
                  <a:pt x="81102" y="31705"/>
                </a:lnTo>
                <a:lnTo>
                  <a:pt x="81000" y="32216"/>
                </a:lnTo>
                <a:lnTo>
                  <a:pt x="81000" y="32216"/>
                </a:lnTo>
                <a:lnTo>
                  <a:pt x="81409" y="32114"/>
                </a:lnTo>
                <a:lnTo>
                  <a:pt x="81920" y="31091"/>
                </a:lnTo>
                <a:lnTo>
                  <a:pt x="81511" y="31398"/>
                </a:lnTo>
                <a:lnTo>
                  <a:pt x="81920" y="30682"/>
                </a:lnTo>
                <a:lnTo>
                  <a:pt x="81205" y="31193"/>
                </a:lnTo>
                <a:lnTo>
                  <a:pt x="81205" y="31193"/>
                </a:lnTo>
                <a:lnTo>
                  <a:pt x="81307" y="30784"/>
                </a:lnTo>
                <a:lnTo>
                  <a:pt x="81102" y="30784"/>
                </a:lnTo>
                <a:lnTo>
                  <a:pt x="81920" y="30170"/>
                </a:lnTo>
                <a:lnTo>
                  <a:pt x="81920" y="30170"/>
                </a:lnTo>
                <a:lnTo>
                  <a:pt x="81000" y="30477"/>
                </a:lnTo>
                <a:lnTo>
                  <a:pt x="81409" y="30170"/>
                </a:lnTo>
                <a:lnTo>
                  <a:pt x="81205" y="30068"/>
                </a:lnTo>
                <a:lnTo>
                  <a:pt x="81307" y="29966"/>
                </a:lnTo>
                <a:lnTo>
                  <a:pt x="81102" y="30068"/>
                </a:lnTo>
                <a:lnTo>
                  <a:pt x="81716" y="29557"/>
                </a:lnTo>
                <a:lnTo>
                  <a:pt x="81000" y="29455"/>
                </a:lnTo>
                <a:lnTo>
                  <a:pt x="81102" y="29250"/>
                </a:lnTo>
                <a:lnTo>
                  <a:pt x="80284" y="29761"/>
                </a:lnTo>
                <a:lnTo>
                  <a:pt x="80489" y="29250"/>
                </a:lnTo>
                <a:lnTo>
                  <a:pt x="80489" y="29250"/>
                </a:lnTo>
                <a:lnTo>
                  <a:pt x="80284" y="29455"/>
                </a:lnTo>
                <a:lnTo>
                  <a:pt x="80386" y="29352"/>
                </a:lnTo>
                <a:lnTo>
                  <a:pt x="79773" y="29352"/>
                </a:lnTo>
                <a:lnTo>
                  <a:pt x="79977" y="29148"/>
                </a:lnTo>
                <a:lnTo>
                  <a:pt x="79773" y="29250"/>
                </a:lnTo>
                <a:lnTo>
                  <a:pt x="80386" y="28841"/>
                </a:lnTo>
                <a:lnTo>
                  <a:pt x="79261" y="29250"/>
                </a:lnTo>
                <a:lnTo>
                  <a:pt x="80489" y="27716"/>
                </a:lnTo>
                <a:lnTo>
                  <a:pt x="80591" y="27511"/>
                </a:lnTo>
                <a:lnTo>
                  <a:pt x="80898" y="27307"/>
                </a:lnTo>
                <a:close/>
                <a:moveTo>
                  <a:pt x="239523" y="32216"/>
                </a:moveTo>
                <a:lnTo>
                  <a:pt x="240239" y="32830"/>
                </a:lnTo>
                <a:lnTo>
                  <a:pt x="239727" y="32318"/>
                </a:lnTo>
                <a:lnTo>
                  <a:pt x="239523" y="32216"/>
                </a:lnTo>
                <a:close/>
                <a:moveTo>
                  <a:pt x="232875" y="24443"/>
                </a:moveTo>
                <a:lnTo>
                  <a:pt x="232773" y="24648"/>
                </a:lnTo>
                <a:lnTo>
                  <a:pt x="233591" y="25159"/>
                </a:lnTo>
                <a:lnTo>
                  <a:pt x="233489" y="25261"/>
                </a:lnTo>
                <a:lnTo>
                  <a:pt x="233386" y="25364"/>
                </a:lnTo>
                <a:lnTo>
                  <a:pt x="234511" y="27102"/>
                </a:lnTo>
                <a:lnTo>
                  <a:pt x="239216" y="32932"/>
                </a:lnTo>
                <a:lnTo>
                  <a:pt x="239114" y="32114"/>
                </a:lnTo>
                <a:lnTo>
                  <a:pt x="239523" y="32216"/>
                </a:lnTo>
                <a:lnTo>
                  <a:pt x="239523" y="32216"/>
                </a:lnTo>
                <a:lnTo>
                  <a:pt x="238193" y="31091"/>
                </a:lnTo>
                <a:lnTo>
                  <a:pt x="237784" y="29557"/>
                </a:lnTo>
                <a:lnTo>
                  <a:pt x="239318" y="30170"/>
                </a:lnTo>
                <a:lnTo>
                  <a:pt x="232875" y="24443"/>
                </a:lnTo>
                <a:close/>
                <a:moveTo>
                  <a:pt x="244841" y="33341"/>
                </a:moveTo>
                <a:lnTo>
                  <a:pt x="244330" y="33443"/>
                </a:lnTo>
                <a:lnTo>
                  <a:pt x="244432" y="33648"/>
                </a:lnTo>
                <a:lnTo>
                  <a:pt x="244125" y="34364"/>
                </a:lnTo>
                <a:lnTo>
                  <a:pt x="244125" y="34466"/>
                </a:lnTo>
                <a:lnTo>
                  <a:pt x="244330" y="33955"/>
                </a:lnTo>
                <a:lnTo>
                  <a:pt x="245045" y="33545"/>
                </a:lnTo>
                <a:lnTo>
                  <a:pt x="244841" y="33341"/>
                </a:lnTo>
                <a:close/>
                <a:moveTo>
                  <a:pt x="243409" y="34466"/>
                </a:moveTo>
                <a:lnTo>
                  <a:pt x="243409" y="35080"/>
                </a:lnTo>
                <a:lnTo>
                  <a:pt x="243614" y="35284"/>
                </a:lnTo>
                <a:lnTo>
                  <a:pt x="243920" y="34466"/>
                </a:lnTo>
                <a:close/>
                <a:moveTo>
                  <a:pt x="54102" y="29864"/>
                </a:moveTo>
                <a:lnTo>
                  <a:pt x="56352" y="30886"/>
                </a:lnTo>
                <a:lnTo>
                  <a:pt x="56045" y="31193"/>
                </a:lnTo>
                <a:lnTo>
                  <a:pt x="56250" y="31602"/>
                </a:lnTo>
                <a:lnTo>
                  <a:pt x="56045" y="31807"/>
                </a:lnTo>
                <a:lnTo>
                  <a:pt x="56250" y="32011"/>
                </a:lnTo>
                <a:lnTo>
                  <a:pt x="56045" y="32114"/>
                </a:lnTo>
                <a:lnTo>
                  <a:pt x="56148" y="32114"/>
                </a:lnTo>
                <a:lnTo>
                  <a:pt x="55943" y="32318"/>
                </a:lnTo>
                <a:lnTo>
                  <a:pt x="58193" y="32727"/>
                </a:lnTo>
                <a:lnTo>
                  <a:pt x="58091" y="32830"/>
                </a:lnTo>
                <a:lnTo>
                  <a:pt x="58500" y="32830"/>
                </a:lnTo>
                <a:lnTo>
                  <a:pt x="58500" y="32932"/>
                </a:lnTo>
                <a:lnTo>
                  <a:pt x="58909" y="33239"/>
                </a:lnTo>
                <a:lnTo>
                  <a:pt x="59114" y="34057"/>
                </a:lnTo>
                <a:lnTo>
                  <a:pt x="59216" y="34057"/>
                </a:lnTo>
                <a:lnTo>
                  <a:pt x="59216" y="34159"/>
                </a:lnTo>
                <a:lnTo>
                  <a:pt x="59011" y="34057"/>
                </a:lnTo>
                <a:lnTo>
                  <a:pt x="58807" y="34364"/>
                </a:lnTo>
                <a:lnTo>
                  <a:pt x="58091" y="34261"/>
                </a:lnTo>
                <a:lnTo>
                  <a:pt x="57989" y="34159"/>
                </a:lnTo>
                <a:lnTo>
                  <a:pt x="58193" y="33955"/>
                </a:lnTo>
                <a:lnTo>
                  <a:pt x="58091" y="33955"/>
                </a:lnTo>
                <a:lnTo>
                  <a:pt x="58091" y="33648"/>
                </a:lnTo>
                <a:lnTo>
                  <a:pt x="57682" y="33648"/>
                </a:lnTo>
                <a:lnTo>
                  <a:pt x="56250" y="35898"/>
                </a:lnTo>
                <a:lnTo>
                  <a:pt x="56045" y="34875"/>
                </a:lnTo>
                <a:lnTo>
                  <a:pt x="55330" y="35182"/>
                </a:lnTo>
                <a:lnTo>
                  <a:pt x="55330" y="35182"/>
                </a:lnTo>
                <a:lnTo>
                  <a:pt x="56352" y="33750"/>
                </a:lnTo>
                <a:lnTo>
                  <a:pt x="56250" y="33443"/>
                </a:lnTo>
                <a:lnTo>
                  <a:pt x="55330" y="33136"/>
                </a:lnTo>
                <a:lnTo>
                  <a:pt x="54409" y="34159"/>
                </a:lnTo>
                <a:lnTo>
                  <a:pt x="54614" y="33648"/>
                </a:lnTo>
                <a:lnTo>
                  <a:pt x="52568" y="36818"/>
                </a:lnTo>
                <a:lnTo>
                  <a:pt x="51545" y="37125"/>
                </a:lnTo>
                <a:lnTo>
                  <a:pt x="52773" y="34364"/>
                </a:lnTo>
                <a:lnTo>
                  <a:pt x="52364" y="34364"/>
                </a:lnTo>
                <a:lnTo>
                  <a:pt x="53693" y="32932"/>
                </a:lnTo>
                <a:lnTo>
                  <a:pt x="53693" y="33136"/>
                </a:lnTo>
                <a:lnTo>
                  <a:pt x="54102" y="32932"/>
                </a:lnTo>
                <a:lnTo>
                  <a:pt x="53898" y="33239"/>
                </a:lnTo>
                <a:lnTo>
                  <a:pt x="53898" y="33239"/>
                </a:lnTo>
                <a:lnTo>
                  <a:pt x="55125" y="32727"/>
                </a:lnTo>
                <a:lnTo>
                  <a:pt x="55534" y="32932"/>
                </a:lnTo>
                <a:lnTo>
                  <a:pt x="55636" y="32830"/>
                </a:lnTo>
                <a:lnTo>
                  <a:pt x="56250" y="32830"/>
                </a:lnTo>
                <a:lnTo>
                  <a:pt x="55534" y="32318"/>
                </a:lnTo>
                <a:lnTo>
                  <a:pt x="55739" y="32114"/>
                </a:lnTo>
                <a:lnTo>
                  <a:pt x="53693" y="32318"/>
                </a:lnTo>
                <a:lnTo>
                  <a:pt x="53591" y="32011"/>
                </a:lnTo>
                <a:lnTo>
                  <a:pt x="52977" y="32011"/>
                </a:lnTo>
                <a:lnTo>
                  <a:pt x="52977" y="31602"/>
                </a:lnTo>
                <a:lnTo>
                  <a:pt x="50830" y="32216"/>
                </a:lnTo>
                <a:lnTo>
                  <a:pt x="50830" y="31909"/>
                </a:lnTo>
                <a:lnTo>
                  <a:pt x="50011" y="32011"/>
                </a:lnTo>
                <a:lnTo>
                  <a:pt x="53489" y="30273"/>
                </a:lnTo>
                <a:lnTo>
                  <a:pt x="53489" y="30273"/>
                </a:lnTo>
                <a:lnTo>
                  <a:pt x="53693" y="30068"/>
                </a:lnTo>
                <a:lnTo>
                  <a:pt x="53898" y="30068"/>
                </a:lnTo>
                <a:lnTo>
                  <a:pt x="53591" y="30375"/>
                </a:lnTo>
                <a:lnTo>
                  <a:pt x="54102" y="30068"/>
                </a:lnTo>
                <a:lnTo>
                  <a:pt x="54102" y="29864"/>
                </a:lnTo>
                <a:close/>
                <a:moveTo>
                  <a:pt x="131932" y="36000"/>
                </a:moveTo>
                <a:lnTo>
                  <a:pt x="131830" y="36205"/>
                </a:lnTo>
                <a:lnTo>
                  <a:pt x="131216" y="36511"/>
                </a:lnTo>
                <a:lnTo>
                  <a:pt x="131318" y="36614"/>
                </a:lnTo>
                <a:lnTo>
                  <a:pt x="131318" y="37023"/>
                </a:lnTo>
                <a:lnTo>
                  <a:pt x="131830" y="37432"/>
                </a:lnTo>
                <a:lnTo>
                  <a:pt x="131932" y="36000"/>
                </a:lnTo>
                <a:close/>
                <a:moveTo>
                  <a:pt x="239216" y="33443"/>
                </a:moveTo>
                <a:lnTo>
                  <a:pt x="240341" y="35693"/>
                </a:lnTo>
                <a:lnTo>
                  <a:pt x="239625" y="35591"/>
                </a:lnTo>
                <a:lnTo>
                  <a:pt x="239625" y="36205"/>
                </a:lnTo>
                <a:lnTo>
                  <a:pt x="240750" y="37432"/>
                </a:lnTo>
                <a:lnTo>
                  <a:pt x="240750" y="37125"/>
                </a:lnTo>
                <a:lnTo>
                  <a:pt x="241159" y="37125"/>
                </a:lnTo>
                <a:lnTo>
                  <a:pt x="240239" y="36614"/>
                </a:lnTo>
                <a:lnTo>
                  <a:pt x="240341" y="36307"/>
                </a:lnTo>
                <a:lnTo>
                  <a:pt x="240750" y="36511"/>
                </a:lnTo>
                <a:lnTo>
                  <a:pt x="241364" y="36409"/>
                </a:lnTo>
                <a:lnTo>
                  <a:pt x="242795" y="36920"/>
                </a:lnTo>
                <a:lnTo>
                  <a:pt x="242693" y="36409"/>
                </a:lnTo>
                <a:lnTo>
                  <a:pt x="244023" y="35489"/>
                </a:lnTo>
                <a:lnTo>
                  <a:pt x="243716" y="35591"/>
                </a:lnTo>
                <a:lnTo>
                  <a:pt x="243205" y="35284"/>
                </a:lnTo>
                <a:lnTo>
                  <a:pt x="242898" y="34568"/>
                </a:lnTo>
                <a:lnTo>
                  <a:pt x="242284" y="34875"/>
                </a:lnTo>
                <a:lnTo>
                  <a:pt x="239216" y="33443"/>
                </a:lnTo>
                <a:close/>
                <a:moveTo>
                  <a:pt x="143693" y="38659"/>
                </a:moveTo>
                <a:lnTo>
                  <a:pt x="144000" y="38864"/>
                </a:lnTo>
                <a:lnTo>
                  <a:pt x="143740" y="38678"/>
                </a:lnTo>
                <a:lnTo>
                  <a:pt x="143740" y="38678"/>
                </a:lnTo>
                <a:lnTo>
                  <a:pt x="143693" y="38659"/>
                </a:lnTo>
                <a:close/>
                <a:moveTo>
                  <a:pt x="155250" y="31602"/>
                </a:moveTo>
                <a:lnTo>
                  <a:pt x="155148" y="31705"/>
                </a:lnTo>
                <a:lnTo>
                  <a:pt x="155659" y="31705"/>
                </a:lnTo>
                <a:lnTo>
                  <a:pt x="155148" y="32011"/>
                </a:lnTo>
                <a:lnTo>
                  <a:pt x="155148" y="32216"/>
                </a:lnTo>
                <a:lnTo>
                  <a:pt x="154636" y="32216"/>
                </a:lnTo>
                <a:lnTo>
                  <a:pt x="155250" y="32727"/>
                </a:lnTo>
                <a:lnTo>
                  <a:pt x="154943" y="32932"/>
                </a:lnTo>
                <a:lnTo>
                  <a:pt x="154739" y="33341"/>
                </a:lnTo>
                <a:lnTo>
                  <a:pt x="154023" y="33443"/>
                </a:lnTo>
                <a:lnTo>
                  <a:pt x="154125" y="33545"/>
                </a:lnTo>
                <a:lnTo>
                  <a:pt x="153920" y="33648"/>
                </a:lnTo>
                <a:lnTo>
                  <a:pt x="158318" y="36205"/>
                </a:lnTo>
                <a:lnTo>
                  <a:pt x="158318" y="37636"/>
                </a:lnTo>
                <a:lnTo>
                  <a:pt x="148398" y="37636"/>
                </a:lnTo>
                <a:lnTo>
                  <a:pt x="149011" y="38148"/>
                </a:lnTo>
                <a:lnTo>
                  <a:pt x="148193" y="38352"/>
                </a:lnTo>
                <a:lnTo>
                  <a:pt x="148398" y="38455"/>
                </a:lnTo>
                <a:lnTo>
                  <a:pt x="147477" y="38557"/>
                </a:lnTo>
                <a:lnTo>
                  <a:pt x="147273" y="38455"/>
                </a:lnTo>
                <a:lnTo>
                  <a:pt x="147273" y="38455"/>
                </a:lnTo>
                <a:lnTo>
                  <a:pt x="147375" y="38557"/>
                </a:lnTo>
                <a:lnTo>
                  <a:pt x="146761" y="38455"/>
                </a:lnTo>
                <a:lnTo>
                  <a:pt x="146045" y="38864"/>
                </a:lnTo>
                <a:lnTo>
                  <a:pt x="146045" y="38864"/>
                </a:lnTo>
                <a:lnTo>
                  <a:pt x="147580" y="37841"/>
                </a:lnTo>
                <a:lnTo>
                  <a:pt x="148091" y="37943"/>
                </a:lnTo>
                <a:lnTo>
                  <a:pt x="148091" y="37943"/>
                </a:lnTo>
                <a:lnTo>
                  <a:pt x="146864" y="36409"/>
                </a:lnTo>
                <a:lnTo>
                  <a:pt x="147682" y="34364"/>
                </a:lnTo>
                <a:lnTo>
                  <a:pt x="147886" y="33955"/>
                </a:lnTo>
                <a:lnTo>
                  <a:pt x="147886" y="34159"/>
                </a:lnTo>
                <a:lnTo>
                  <a:pt x="148295" y="33545"/>
                </a:lnTo>
                <a:lnTo>
                  <a:pt x="148193" y="33239"/>
                </a:lnTo>
                <a:lnTo>
                  <a:pt x="149523" y="32011"/>
                </a:lnTo>
                <a:lnTo>
                  <a:pt x="149830" y="32114"/>
                </a:lnTo>
                <a:lnTo>
                  <a:pt x="149625" y="31602"/>
                </a:lnTo>
                <a:lnTo>
                  <a:pt x="150443" y="32216"/>
                </a:lnTo>
                <a:lnTo>
                  <a:pt x="149625" y="32318"/>
                </a:lnTo>
                <a:lnTo>
                  <a:pt x="150341" y="32727"/>
                </a:lnTo>
                <a:lnTo>
                  <a:pt x="151159" y="32727"/>
                </a:lnTo>
                <a:lnTo>
                  <a:pt x="151261" y="33034"/>
                </a:lnTo>
                <a:lnTo>
                  <a:pt x="150545" y="33443"/>
                </a:lnTo>
                <a:lnTo>
                  <a:pt x="151466" y="33852"/>
                </a:lnTo>
                <a:lnTo>
                  <a:pt x="151466" y="34364"/>
                </a:lnTo>
                <a:lnTo>
                  <a:pt x="152080" y="34364"/>
                </a:lnTo>
                <a:lnTo>
                  <a:pt x="153102" y="33750"/>
                </a:lnTo>
                <a:lnTo>
                  <a:pt x="153614" y="33852"/>
                </a:lnTo>
                <a:lnTo>
                  <a:pt x="153818" y="33443"/>
                </a:lnTo>
                <a:lnTo>
                  <a:pt x="152795" y="33443"/>
                </a:lnTo>
                <a:lnTo>
                  <a:pt x="152386" y="32830"/>
                </a:lnTo>
                <a:lnTo>
                  <a:pt x="152591" y="32420"/>
                </a:lnTo>
                <a:lnTo>
                  <a:pt x="152489" y="32727"/>
                </a:lnTo>
                <a:lnTo>
                  <a:pt x="152489" y="32727"/>
                </a:lnTo>
                <a:lnTo>
                  <a:pt x="155250" y="31602"/>
                </a:lnTo>
                <a:close/>
                <a:moveTo>
                  <a:pt x="144000" y="38864"/>
                </a:moveTo>
                <a:lnTo>
                  <a:pt x="144000" y="38864"/>
                </a:lnTo>
                <a:lnTo>
                  <a:pt x="144000" y="38864"/>
                </a:lnTo>
                <a:close/>
                <a:moveTo>
                  <a:pt x="144000" y="38864"/>
                </a:moveTo>
                <a:lnTo>
                  <a:pt x="144000" y="38864"/>
                </a:lnTo>
                <a:lnTo>
                  <a:pt x="144000" y="38864"/>
                </a:lnTo>
                <a:close/>
                <a:moveTo>
                  <a:pt x="131011" y="37943"/>
                </a:moveTo>
                <a:lnTo>
                  <a:pt x="131011" y="38250"/>
                </a:lnTo>
                <a:lnTo>
                  <a:pt x="131216" y="39580"/>
                </a:lnTo>
                <a:lnTo>
                  <a:pt x="132136" y="39682"/>
                </a:lnTo>
                <a:lnTo>
                  <a:pt x="132136" y="37943"/>
                </a:lnTo>
                <a:close/>
                <a:moveTo>
                  <a:pt x="165580" y="31807"/>
                </a:moveTo>
                <a:lnTo>
                  <a:pt x="166091" y="32011"/>
                </a:lnTo>
                <a:lnTo>
                  <a:pt x="166295" y="31909"/>
                </a:lnTo>
                <a:lnTo>
                  <a:pt x="166705" y="31909"/>
                </a:lnTo>
                <a:lnTo>
                  <a:pt x="167420" y="33545"/>
                </a:lnTo>
                <a:lnTo>
                  <a:pt x="165886" y="33545"/>
                </a:lnTo>
                <a:lnTo>
                  <a:pt x="166193" y="34364"/>
                </a:lnTo>
                <a:lnTo>
                  <a:pt x="165273" y="34568"/>
                </a:lnTo>
                <a:lnTo>
                  <a:pt x="165682" y="34670"/>
                </a:lnTo>
                <a:lnTo>
                  <a:pt x="166398" y="35693"/>
                </a:lnTo>
                <a:lnTo>
                  <a:pt x="166705" y="35795"/>
                </a:lnTo>
                <a:lnTo>
                  <a:pt x="166909" y="36000"/>
                </a:lnTo>
                <a:lnTo>
                  <a:pt x="167420" y="36102"/>
                </a:lnTo>
                <a:lnTo>
                  <a:pt x="168136" y="37739"/>
                </a:lnTo>
                <a:lnTo>
                  <a:pt x="168136" y="36818"/>
                </a:lnTo>
                <a:lnTo>
                  <a:pt x="169670" y="37841"/>
                </a:lnTo>
                <a:lnTo>
                  <a:pt x="169466" y="38250"/>
                </a:lnTo>
                <a:lnTo>
                  <a:pt x="168239" y="37841"/>
                </a:lnTo>
                <a:lnTo>
                  <a:pt x="168648" y="39068"/>
                </a:lnTo>
                <a:lnTo>
                  <a:pt x="168955" y="38864"/>
                </a:lnTo>
                <a:lnTo>
                  <a:pt x="169159" y="39273"/>
                </a:lnTo>
                <a:lnTo>
                  <a:pt x="168852" y="39273"/>
                </a:lnTo>
                <a:lnTo>
                  <a:pt x="168852" y="39580"/>
                </a:lnTo>
                <a:lnTo>
                  <a:pt x="169261" y="39682"/>
                </a:lnTo>
                <a:lnTo>
                  <a:pt x="169773" y="42034"/>
                </a:lnTo>
                <a:lnTo>
                  <a:pt x="169977" y="42034"/>
                </a:lnTo>
                <a:lnTo>
                  <a:pt x="169773" y="42136"/>
                </a:lnTo>
                <a:lnTo>
                  <a:pt x="169773" y="42034"/>
                </a:lnTo>
                <a:lnTo>
                  <a:pt x="167420" y="42136"/>
                </a:lnTo>
                <a:lnTo>
                  <a:pt x="165580" y="41114"/>
                </a:lnTo>
                <a:lnTo>
                  <a:pt x="165375" y="39682"/>
                </a:lnTo>
                <a:lnTo>
                  <a:pt x="165375" y="39682"/>
                </a:lnTo>
                <a:lnTo>
                  <a:pt x="165477" y="39886"/>
                </a:lnTo>
                <a:lnTo>
                  <a:pt x="166295" y="38659"/>
                </a:lnTo>
                <a:lnTo>
                  <a:pt x="163227" y="35693"/>
                </a:lnTo>
                <a:lnTo>
                  <a:pt x="163227" y="35080"/>
                </a:lnTo>
                <a:lnTo>
                  <a:pt x="163125" y="35386"/>
                </a:lnTo>
                <a:lnTo>
                  <a:pt x="162307" y="34261"/>
                </a:lnTo>
                <a:lnTo>
                  <a:pt x="162409" y="34057"/>
                </a:lnTo>
                <a:lnTo>
                  <a:pt x="162511" y="34057"/>
                </a:lnTo>
                <a:lnTo>
                  <a:pt x="162614" y="33136"/>
                </a:lnTo>
                <a:lnTo>
                  <a:pt x="162818" y="33239"/>
                </a:lnTo>
                <a:lnTo>
                  <a:pt x="163636" y="32932"/>
                </a:lnTo>
                <a:lnTo>
                  <a:pt x="163534" y="32727"/>
                </a:lnTo>
                <a:lnTo>
                  <a:pt x="163943" y="32523"/>
                </a:lnTo>
                <a:lnTo>
                  <a:pt x="164045" y="32420"/>
                </a:lnTo>
                <a:lnTo>
                  <a:pt x="163943" y="32318"/>
                </a:lnTo>
                <a:lnTo>
                  <a:pt x="165580" y="31807"/>
                </a:lnTo>
                <a:close/>
                <a:moveTo>
                  <a:pt x="137352" y="40602"/>
                </a:moveTo>
                <a:lnTo>
                  <a:pt x="135511" y="40807"/>
                </a:lnTo>
                <a:lnTo>
                  <a:pt x="134898" y="40705"/>
                </a:lnTo>
                <a:lnTo>
                  <a:pt x="137045" y="42239"/>
                </a:lnTo>
                <a:lnTo>
                  <a:pt x="137148" y="41932"/>
                </a:lnTo>
                <a:lnTo>
                  <a:pt x="137045" y="41625"/>
                </a:lnTo>
                <a:lnTo>
                  <a:pt x="137352" y="40602"/>
                </a:lnTo>
                <a:close/>
                <a:moveTo>
                  <a:pt x="146659" y="43670"/>
                </a:moveTo>
                <a:lnTo>
                  <a:pt x="146148" y="43875"/>
                </a:lnTo>
                <a:lnTo>
                  <a:pt x="146250" y="43875"/>
                </a:lnTo>
                <a:lnTo>
                  <a:pt x="146659" y="43670"/>
                </a:lnTo>
                <a:close/>
                <a:moveTo>
                  <a:pt x="144409" y="43364"/>
                </a:moveTo>
                <a:lnTo>
                  <a:pt x="144307" y="43466"/>
                </a:lnTo>
                <a:lnTo>
                  <a:pt x="144307" y="43773"/>
                </a:lnTo>
                <a:lnTo>
                  <a:pt x="145330" y="44080"/>
                </a:lnTo>
                <a:lnTo>
                  <a:pt x="146148" y="43875"/>
                </a:lnTo>
                <a:lnTo>
                  <a:pt x="146045" y="43670"/>
                </a:lnTo>
                <a:lnTo>
                  <a:pt x="144716" y="43568"/>
                </a:lnTo>
                <a:lnTo>
                  <a:pt x="144818" y="43466"/>
                </a:lnTo>
                <a:lnTo>
                  <a:pt x="144409" y="43364"/>
                </a:lnTo>
                <a:close/>
                <a:moveTo>
                  <a:pt x="153614" y="43364"/>
                </a:moveTo>
                <a:lnTo>
                  <a:pt x="151773" y="43977"/>
                </a:lnTo>
                <a:lnTo>
                  <a:pt x="152489" y="44489"/>
                </a:lnTo>
                <a:lnTo>
                  <a:pt x="153307" y="44080"/>
                </a:lnTo>
                <a:lnTo>
                  <a:pt x="153614" y="43466"/>
                </a:lnTo>
                <a:lnTo>
                  <a:pt x="153614" y="43364"/>
                </a:lnTo>
                <a:close/>
                <a:moveTo>
                  <a:pt x="241568" y="37534"/>
                </a:moveTo>
                <a:lnTo>
                  <a:pt x="241261" y="37636"/>
                </a:lnTo>
                <a:lnTo>
                  <a:pt x="241670" y="37739"/>
                </a:lnTo>
                <a:lnTo>
                  <a:pt x="241466" y="38045"/>
                </a:lnTo>
                <a:lnTo>
                  <a:pt x="240955" y="37636"/>
                </a:lnTo>
                <a:lnTo>
                  <a:pt x="241057" y="37943"/>
                </a:lnTo>
                <a:lnTo>
                  <a:pt x="240955" y="38148"/>
                </a:lnTo>
                <a:lnTo>
                  <a:pt x="241261" y="38864"/>
                </a:lnTo>
                <a:lnTo>
                  <a:pt x="241159" y="38864"/>
                </a:lnTo>
                <a:lnTo>
                  <a:pt x="241875" y="40807"/>
                </a:lnTo>
                <a:lnTo>
                  <a:pt x="241670" y="41114"/>
                </a:lnTo>
                <a:lnTo>
                  <a:pt x="241466" y="41727"/>
                </a:lnTo>
                <a:lnTo>
                  <a:pt x="240955" y="42136"/>
                </a:lnTo>
                <a:lnTo>
                  <a:pt x="240443" y="41932"/>
                </a:lnTo>
                <a:lnTo>
                  <a:pt x="240545" y="41420"/>
                </a:lnTo>
                <a:lnTo>
                  <a:pt x="240545" y="41420"/>
                </a:lnTo>
                <a:lnTo>
                  <a:pt x="240136" y="41727"/>
                </a:lnTo>
                <a:lnTo>
                  <a:pt x="240341" y="43261"/>
                </a:lnTo>
                <a:lnTo>
                  <a:pt x="239727" y="43466"/>
                </a:lnTo>
                <a:lnTo>
                  <a:pt x="239420" y="43364"/>
                </a:lnTo>
                <a:lnTo>
                  <a:pt x="237477" y="43977"/>
                </a:lnTo>
                <a:lnTo>
                  <a:pt x="236761" y="45102"/>
                </a:lnTo>
                <a:lnTo>
                  <a:pt x="237886" y="45205"/>
                </a:lnTo>
                <a:lnTo>
                  <a:pt x="237784" y="44795"/>
                </a:lnTo>
                <a:lnTo>
                  <a:pt x="240341" y="44489"/>
                </a:lnTo>
                <a:lnTo>
                  <a:pt x="240239" y="44795"/>
                </a:lnTo>
                <a:lnTo>
                  <a:pt x="240955" y="45614"/>
                </a:lnTo>
                <a:lnTo>
                  <a:pt x="241670" y="44795"/>
                </a:lnTo>
                <a:lnTo>
                  <a:pt x="241261" y="44080"/>
                </a:lnTo>
                <a:lnTo>
                  <a:pt x="241568" y="44386"/>
                </a:lnTo>
                <a:lnTo>
                  <a:pt x="241568" y="44182"/>
                </a:lnTo>
                <a:lnTo>
                  <a:pt x="241670" y="44489"/>
                </a:lnTo>
                <a:lnTo>
                  <a:pt x="242693" y="44489"/>
                </a:lnTo>
                <a:lnTo>
                  <a:pt x="243102" y="43977"/>
                </a:lnTo>
                <a:lnTo>
                  <a:pt x="243307" y="43977"/>
                </a:lnTo>
                <a:lnTo>
                  <a:pt x="243409" y="43773"/>
                </a:lnTo>
                <a:lnTo>
                  <a:pt x="243614" y="43773"/>
                </a:lnTo>
                <a:lnTo>
                  <a:pt x="243511" y="43364"/>
                </a:lnTo>
                <a:lnTo>
                  <a:pt x="243818" y="43466"/>
                </a:lnTo>
                <a:lnTo>
                  <a:pt x="243818" y="43773"/>
                </a:lnTo>
                <a:lnTo>
                  <a:pt x="244023" y="44182"/>
                </a:lnTo>
                <a:lnTo>
                  <a:pt x="244432" y="43261"/>
                </a:lnTo>
                <a:lnTo>
                  <a:pt x="244023" y="42852"/>
                </a:lnTo>
                <a:lnTo>
                  <a:pt x="243205" y="40602"/>
                </a:lnTo>
                <a:lnTo>
                  <a:pt x="243511" y="40500"/>
                </a:lnTo>
                <a:lnTo>
                  <a:pt x="243409" y="39886"/>
                </a:lnTo>
                <a:lnTo>
                  <a:pt x="243409" y="39784"/>
                </a:lnTo>
                <a:lnTo>
                  <a:pt x="241568" y="37534"/>
                </a:lnTo>
                <a:close/>
                <a:moveTo>
                  <a:pt x="238909" y="44795"/>
                </a:moveTo>
                <a:lnTo>
                  <a:pt x="238807" y="45102"/>
                </a:lnTo>
                <a:lnTo>
                  <a:pt x="238398" y="45000"/>
                </a:lnTo>
                <a:lnTo>
                  <a:pt x="238295" y="45307"/>
                </a:lnTo>
                <a:lnTo>
                  <a:pt x="237989" y="45716"/>
                </a:lnTo>
                <a:lnTo>
                  <a:pt x="238398" y="45920"/>
                </a:lnTo>
                <a:lnTo>
                  <a:pt x="238705" y="46330"/>
                </a:lnTo>
                <a:lnTo>
                  <a:pt x="239523" y="45614"/>
                </a:lnTo>
                <a:lnTo>
                  <a:pt x="239830" y="45818"/>
                </a:lnTo>
                <a:lnTo>
                  <a:pt x="240034" y="45307"/>
                </a:lnTo>
                <a:lnTo>
                  <a:pt x="239625" y="44795"/>
                </a:lnTo>
                <a:close/>
                <a:moveTo>
                  <a:pt x="151875" y="47659"/>
                </a:moveTo>
                <a:lnTo>
                  <a:pt x="151773" y="47761"/>
                </a:lnTo>
                <a:lnTo>
                  <a:pt x="152080" y="47864"/>
                </a:lnTo>
                <a:lnTo>
                  <a:pt x="151875" y="47659"/>
                </a:lnTo>
                <a:close/>
                <a:moveTo>
                  <a:pt x="236455" y="45307"/>
                </a:moveTo>
                <a:lnTo>
                  <a:pt x="236045" y="45614"/>
                </a:lnTo>
                <a:lnTo>
                  <a:pt x="236045" y="45818"/>
                </a:lnTo>
                <a:lnTo>
                  <a:pt x="235943" y="45716"/>
                </a:lnTo>
                <a:lnTo>
                  <a:pt x="236352" y="46227"/>
                </a:lnTo>
                <a:lnTo>
                  <a:pt x="236045" y="46023"/>
                </a:lnTo>
                <a:lnTo>
                  <a:pt x="236352" y="46534"/>
                </a:lnTo>
                <a:lnTo>
                  <a:pt x="236659" y="46227"/>
                </a:lnTo>
                <a:lnTo>
                  <a:pt x="236455" y="46023"/>
                </a:lnTo>
                <a:lnTo>
                  <a:pt x="236659" y="46125"/>
                </a:lnTo>
                <a:lnTo>
                  <a:pt x="236966" y="46534"/>
                </a:lnTo>
                <a:lnTo>
                  <a:pt x="237068" y="47761"/>
                </a:lnTo>
                <a:lnTo>
                  <a:pt x="237580" y="47966"/>
                </a:lnTo>
                <a:lnTo>
                  <a:pt x="237580" y="47455"/>
                </a:lnTo>
                <a:lnTo>
                  <a:pt x="237784" y="48170"/>
                </a:lnTo>
                <a:lnTo>
                  <a:pt x="237886" y="47966"/>
                </a:lnTo>
                <a:lnTo>
                  <a:pt x="237886" y="47761"/>
                </a:lnTo>
                <a:lnTo>
                  <a:pt x="238193" y="47761"/>
                </a:lnTo>
                <a:lnTo>
                  <a:pt x="237886" y="45818"/>
                </a:lnTo>
                <a:lnTo>
                  <a:pt x="237580" y="45818"/>
                </a:lnTo>
                <a:lnTo>
                  <a:pt x="237477" y="45409"/>
                </a:lnTo>
                <a:lnTo>
                  <a:pt x="237273" y="45511"/>
                </a:lnTo>
                <a:lnTo>
                  <a:pt x="236864" y="45307"/>
                </a:lnTo>
                <a:close/>
                <a:moveTo>
                  <a:pt x="49602" y="49398"/>
                </a:moveTo>
                <a:lnTo>
                  <a:pt x="49705" y="49500"/>
                </a:lnTo>
                <a:lnTo>
                  <a:pt x="49655" y="49401"/>
                </a:lnTo>
                <a:lnTo>
                  <a:pt x="49655" y="49401"/>
                </a:lnTo>
                <a:lnTo>
                  <a:pt x="49602" y="49398"/>
                </a:lnTo>
                <a:close/>
                <a:moveTo>
                  <a:pt x="53489" y="53386"/>
                </a:moveTo>
                <a:lnTo>
                  <a:pt x="53485" y="53390"/>
                </a:lnTo>
                <a:lnTo>
                  <a:pt x="53485" y="53390"/>
                </a:lnTo>
                <a:lnTo>
                  <a:pt x="53489" y="53489"/>
                </a:lnTo>
                <a:lnTo>
                  <a:pt x="53489" y="53386"/>
                </a:lnTo>
                <a:close/>
                <a:moveTo>
                  <a:pt x="231648" y="54102"/>
                </a:moveTo>
                <a:lnTo>
                  <a:pt x="231239" y="54205"/>
                </a:lnTo>
                <a:lnTo>
                  <a:pt x="230625" y="55739"/>
                </a:lnTo>
                <a:lnTo>
                  <a:pt x="231648" y="57477"/>
                </a:lnTo>
                <a:lnTo>
                  <a:pt x="231852" y="54511"/>
                </a:lnTo>
                <a:lnTo>
                  <a:pt x="231648" y="54102"/>
                </a:lnTo>
                <a:close/>
                <a:moveTo>
                  <a:pt x="46432" y="57886"/>
                </a:moveTo>
                <a:lnTo>
                  <a:pt x="46432" y="57989"/>
                </a:lnTo>
                <a:lnTo>
                  <a:pt x="46636" y="57886"/>
                </a:lnTo>
                <a:close/>
                <a:moveTo>
                  <a:pt x="176216" y="59114"/>
                </a:moveTo>
                <a:lnTo>
                  <a:pt x="176216" y="59114"/>
                </a:lnTo>
                <a:lnTo>
                  <a:pt x="176216" y="59114"/>
                </a:lnTo>
                <a:close/>
                <a:moveTo>
                  <a:pt x="52057" y="56250"/>
                </a:moveTo>
                <a:lnTo>
                  <a:pt x="49193" y="57170"/>
                </a:lnTo>
                <a:lnTo>
                  <a:pt x="49091" y="57375"/>
                </a:lnTo>
                <a:lnTo>
                  <a:pt x="48682" y="57580"/>
                </a:lnTo>
                <a:lnTo>
                  <a:pt x="48989" y="57477"/>
                </a:lnTo>
                <a:lnTo>
                  <a:pt x="48989" y="57682"/>
                </a:lnTo>
                <a:lnTo>
                  <a:pt x="51443" y="56761"/>
                </a:lnTo>
                <a:lnTo>
                  <a:pt x="51443" y="56761"/>
                </a:lnTo>
                <a:lnTo>
                  <a:pt x="51239" y="56966"/>
                </a:lnTo>
                <a:lnTo>
                  <a:pt x="54205" y="57886"/>
                </a:lnTo>
                <a:lnTo>
                  <a:pt x="54307" y="58500"/>
                </a:lnTo>
                <a:lnTo>
                  <a:pt x="55330" y="58807"/>
                </a:lnTo>
                <a:lnTo>
                  <a:pt x="54818" y="59625"/>
                </a:lnTo>
                <a:lnTo>
                  <a:pt x="54818" y="59625"/>
                </a:lnTo>
                <a:lnTo>
                  <a:pt x="57068" y="59420"/>
                </a:lnTo>
                <a:lnTo>
                  <a:pt x="57170" y="59523"/>
                </a:lnTo>
                <a:lnTo>
                  <a:pt x="57886" y="59420"/>
                </a:lnTo>
                <a:lnTo>
                  <a:pt x="57886" y="59114"/>
                </a:lnTo>
                <a:lnTo>
                  <a:pt x="55739" y="58091"/>
                </a:lnTo>
                <a:lnTo>
                  <a:pt x="55534" y="57886"/>
                </a:lnTo>
                <a:lnTo>
                  <a:pt x="55330" y="57784"/>
                </a:lnTo>
                <a:lnTo>
                  <a:pt x="55534" y="57784"/>
                </a:lnTo>
                <a:lnTo>
                  <a:pt x="55125" y="57580"/>
                </a:lnTo>
                <a:lnTo>
                  <a:pt x="55227" y="57682"/>
                </a:lnTo>
                <a:lnTo>
                  <a:pt x="52057" y="56250"/>
                </a:lnTo>
                <a:close/>
                <a:moveTo>
                  <a:pt x="207307" y="59625"/>
                </a:moveTo>
                <a:lnTo>
                  <a:pt x="207307" y="59625"/>
                </a:lnTo>
                <a:lnTo>
                  <a:pt x="207307" y="59625"/>
                </a:lnTo>
                <a:close/>
                <a:moveTo>
                  <a:pt x="222648" y="59420"/>
                </a:moveTo>
                <a:lnTo>
                  <a:pt x="222648" y="59523"/>
                </a:lnTo>
                <a:lnTo>
                  <a:pt x="221625" y="59727"/>
                </a:lnTo>
                <a:lnTo>
                  <a:pt x="221727" y="59727"/>
                </a:lnTo>
                <a:lnTo>
                  <a:pt x="221216" y="60341"/>
                </a:lnTo>
                <a:lnTo>
                  <a:pt x="221727" y="61159"/>
                </a:lnTo>
                <a:lnTo>
                  <a:pt x="222750" y="60852"/>
                </a:lnTo>
                <a:lnTo>
                  <a:pt x="223159" y="59932"/>
                </a:lnTo>
                <a:lnTo>
                  <a:pt x="222648" y="59420"/>
                </a:lnTo>
                <a:close/>
                <a:moveTo>
                  <a:pt x="54511" y="60955"/>
                </a:moveTo>
                <a:lnTo>
                  <a:pt x="54205" y="61057"/>
                </a:lnTo>
                <a:lnTo>
                  <a:pt x="54614" y="61670"/>
                </a:lnTo>
                <a:lnTo>
                  <a:pt x="55023" y="61773"/>
                </a:lnTo>
                <a:lnTo>
                  <a:pt x="55534" y="61568"/>
                </a:lnTo>
                <a:lnTo>
                  <a:pt x="55943" y="61568"/>
                </a:lnTo>
                <a:lnTo>
                  <a:pt x="54511" y="60955"/>
                </a:lnTo>
                <a:close/>
                <a:moveTo>
                  <a:pt x="58602" y="59727"/>
                </a:moveTo>
                <a:lnTo>
                  <a:pt x="59114" y="60034"/>
                </a:lnTo>
                <a:lnTo>
                  <a:pt x="59114" y="60443"/>
                </a:lnTo>
                <a:lnTo>
                  <a:pt x="59420" y="60955"/>
                </a:lnTo>
                <a:lnTo>
                  <a:pt x="59114" y="61057"/>
                </a:lnTo>
                <a:lnTo>
                  <a:pt x="57784" y="60852"/>
                </a:lnTo>
                <a:lnTo>
                  <a:pt x="57580" y="61159"/>
                </a:lnTo>
                <a:lnTo>
                  <a:pt x="57989" y="61466"/>
                </a:lnTo>
                <a:lnTo>
                  <a:pt x="59420" y="61261"/>
                </a:lnTo>
                <a:lnTo>
                  <a:pt x="59932" y="61568"/>
                </a:lnTo>
                <a:lnTo>
                  <a:pt x="60239" y="61875"/>
                </a:lnTo>
                <a:lnTo>
                  <a:pt x="60545" y="61261"/>
                </a:lnTo>
                <a:lnTo>
                  <a:pt x="62693" y="61261"/>
                </a:lnTo>
                <a:lnTo>
                  <a:pt x="63000" y="60750"/>
                </a:lnTo>
                <a:lnTo>
                  <a:pt x="61977" y="60341"/>
                </a:lnTo>
                <a:lnTo>
                  <a:pt x="62284" y="60239"/>
                </a:lnTo>
                <a:lnTo>
                  <a:pt x="58602" y="59727"/>
                </a:lnTo>
                <a:close/>
                <a:moveTo>
                  <a:pt x="208739" y="63614"/>
                </a:moveTo>
                <a:lnTo>
                  <a:pt x="208739" y="63614"/>
                </a:lnTo>
                <a:lnTo>
                  <a:pt x="208739" y="63614"/>
                </a:lnTo>
                <a:close/>
                <a:moveTo>
                  <a:pt x="48989" y="64227"/>
                </a:moveTo>
                <a:lnTo>
                  <a:pt x="48989" y="64330"/>
                </a:lnTo>
                <a:lnTo>
                  <a:pt x="49091" y="64432"/>
                </a:lnTo>
                <a:lnTo>
                  <a:pt x="49091" y="64432"/>
                </a:lnTo>
                <a:lnTo>
                  <a:pt x="48989" y="64227"/>
                </a:lnTo>
                <a:close/>
                <a:moveTo>
                  <a:pt x="44182" y="66375"/>
                </a:moveTo>
                <a:lnTo>
                  <a:pt x="44386" y="66477"/>
                </a:lnTo>
                <a:lnTo>
                  <a:pt x="44386" y="66477"/>
                </a:lnTo>
                <a:lnTo>
                  <a:pt x="44284" y="66375"/>
                </a:lnTo>
                <a:close/>
                <a:moveTo>
                  <a:pt x="232261" y="60955"/>
                </a:moveTo>
                <a:lnTo>
                  <a:pt x="231955" y="61670"/>
                </a:lnTo>
                <a:lnTo>
                  <a:pt x="232159" y="63511"/>
                </a:lnTo>
                <a:lnTo>
                  <a:pt x="231648" y="63307"/>
                </a:lnTo>
                <a:lnTo>
                  <a:pt x="232364" y="64943"/>
                </a:lnTo>
                <a:lnTo>
                  <a:pt x="232568" y="64739"/>
                </a:lnTo>
                <a:lnTo>
                  <a:pt x="232977" y="65148"/>
                </a:lnTo>
                <a:lnTo>
                  <a:pt x="232773" y="65864"/>
                </a:lnTo>
                <a:lnTo>
                  <a:pt x="233591" y="65966"/>
                </a:lnTo>
                <a:lnTo>
                  <a:pt x="233795" y="65659"/>
                </a:lnTo>
                <a:lnTo>
                  <a:pt x="234716" y="66375"/>
                </a:lnTo>
                <a:lnTo>
                  <a:pt x="234409" y="65761"/>
                </a:lnTo>
                <a:lnTo>
                  <a:pt x="236045" y="67091"/>
                </a:lnTo>
                <a:lnTo>
                  <a:pt x="235432" y="65966"/>
                </a:lnTo>
                <a:lnTo>
                  <a:pt x="235739" y="65864"/>
                </a:lnTo>
                <a:lnTo>
                  <a:pt x="235125" y="65659"/>
                </a:lnTo>
                <a:lnTo>
                  <a:pt x="235125" y="65864"/>
                </a:lnTo>
                <a:lnTo>
                  <a:pt x="234511" y="65352"/>
                </a:lnTo>
                <a:lnTo>
                  <a:pt x="234205" y="65455"/>
                </a:lnTo>
                <a:lnTo>
                  <a:pt x="234307" y="65659"/>
                </a:lnTo>
                <a:lnTo>
                  <a:pt x="233284" y="64330"/>
                </a:lnTo>
                <a:lnTo>
                  <a:pt x="233489" y="63511"/>
                </a:lnTo>
                <a:lnTo>
                  <a:pt x="233795" y="63205"/>
                </a:lnTo>
                <a:lnTo>
                  <a:pt x="233591" y="61159"/>
                </a:lnTo>
                <a:lnTo>
                  <a:pt x="233284" y="61261"/>
                </a:lnTo>
                <a:lnTo>
                  <a:pt x="232261" y="60955"/>
                </a:lnTo>
                <a:close/>
                <a:moveTo>
                  <a:pt x="236045" y="67091"/>
                </a:moveTo>
                <a:lnTo>
                  <a:pt x="236045" y="67091"/>
                </a:lnTo>
                <a:lnTo>
                  <a:pt x="236045" y="67091"/>
                </a:lnTo>
                <a:close/>
                <a:moveTo>
                  <a:pt x="232670" y="66170"/>
                </a:moveTo>
                <a:lnTo>
                  <a:pt x="233693" y="67398"/>
                </a:lnTo>
                <a:lnTo>
                  <a:pt x="233693" y="66580"/>
                </a:lnTo>
                <a:lnTo>
                  <a:pt x="233080" y="66170"/>
                </a:lnTo>
                <a:close/>
                <a:moveTo>
                  <a:pt x="222750" y="67705"/>
                </a:moveTo>
                <a:lnTo>
                  <a:pt x="222750" y="67705"/>
                </a:lnTo>
                <a:lnTo>
                  <a:pt x="222750" y="67705"/>
                </a:lnTo>
                <a:close/>
                <a:moveTo>
                  <a:pt x="222750" y="67705"/>
                </a:moveTo>
                <a:lnTo>
                  <a:pt x="222737" y="67743"/>
                </a:lnTo>
                <a:lnTo>
                  <a:pt x="222750" y="67807"/>
                </a:lnTo>
                <a:lnTo>
                  <a:pt x="222750" y="67705"/>
                </a:lnTo>
                <a:close/>
                <a:moveTo>
                  <a:pt x="235330" y="67091"/>
                </a:moveTo>
                <a:lnTo>
                  <a:pt x="235330" y="67807"/>
                </a:lnTo>
                <a:lnTo>
                  <a:pt x="235739" y="67602"/>
                </a:lnTo>
                <a:lnTo>
                  <a:pt x="236148" y="67909"/>
                </a:lnTo>
                <a:lnTo>
                  <a:pt x="235534" y="67193"/>
                </a:lnTo>
                <a:lnTo>
                  <a:pt x="235330" y="67091"/>
                </a:lnTo>
                <a:close/>
                <a:moveTo>
                  <a:pt x="236250" y="67091"/>
                </a:moveTo>
                <a:lnTo>
                  <a:pt x="237068" y="68420"/>
                </a:lnTo>
                <a:lnTo>
                  <a:pt x="237682" y="68625"/>
                </a:lnTo>
                <a:lnTo>
                  <a:pt x="237784" y="68625"/>
                </a:lnTo>
                <a:lnTo>
                  <a:pt x="237170" y="67295"/>
                </a:lnTo>
                <a:lnTo>
                  <a:pt x="236250" y="67091"/>
                </a:lnTo>
                <a:close/>
                <a:moveTo>
                  <a:pt x="234307" y="67807"/>
                </a:moveTo>
                <a:lnTo>
                  <a:pt x="234205" y="67909"/>
                </a:lnTo>
                <a:lnTo>
                  <a:pt x="234409" y="68011"/>
                </a:lnTo>
                <a:lnTo>
                  <a:pt x="234409" y="69341"/>
                </a:lnTo>
                <a:lnTo>
                  <a:pt x="235330" y="68420"/>
                </a:lnTo>
                <a:lnTo>
                  <a:pt x="234307" y="67807"/>
                </a:lnTo>
                <a:close/>
                <a:moveTo>
                  <a:pt x="236455" y="68216"/>
                </a:moveTo>
                <a:lnTo>
                  <a:pt x="236557" y="68625"/>
                </a:lnTo>
                <a:lnTo>
                  <a:pt x="236864" y="68932"/>
                </a:lnTo>
                <a:lnTo>
                  <a:pt x="237170" y="69750"/>
                </a:lnTo>
                <a:lnTo>
                  <a:pt x="237170" y="69341"/>
                </a:lnTo>
                <a:lnTo>
                  <a:pt x="237273" y="69545"/>
                </a:lnTo>
                <a:lnTo>
                  <a:pt x="237273" y="69443"/>
                </a:lnTo>
                <a:lnTo>
                  <a:pt x="237273" y="69136"/>
                </a:lnTo>
                <a:lnTo>
                  <a:pt x="237170" y="68932"/>
                </a:lnTo>
                <a:lnTo>
                  <a:pt x="236966" y="68318"/>
                </a:lnTo>
                <a:lnTo>
                  <a:pt x="236761" y="68420"/>
                </a:lnTo>
                <a:lnTo>
                  <a:pt x="236455" y="68216"/>
                </a:lnTo>
                <a:close/>
                <a:moveTo>
                  <a:pt x="193091" y="69852"/>
                </a:moveTo>
                <a:lnTo>
                  <a:pt x="193295" y="70261"/>
                </a:lnTo>
                <a:lnTo>
                  <a:pt x="193160" y="69965"/>
                </a:lnTo>
                <a:lnTo>
                  <a:pt x="193091" y="69852"/>
                </a:lnTo>
                <a:close/>
                <a:moveTo>
                  <a:pt x="235636" y="68830"/>
                </a:moveTo>
                <a:lnTo>
                  <a:pt x="235227" y="69034"/>
                </a:lnTo>
                <a:lnTo>
                  <a:pt x="235125" y="69239"/>
                </a:lnTo>
                <a:lnTo>
                  <a:pt x="235227" y="69648"/>
                </a:lnTo>
                <a:lnTo>
                  <a:pt x="234818" y="69955"/>
                </a:lnTo>
                <a:lnTo>
                  <a:pt x="235636" y="70670"/>
                </a:lnTo>
                <a:lnTo>
                  <a:pt x="235636" y="68830"/>
                </a:lnTo>
                <a:close/>
                <a:moveTo>
                  <a:pt x="232057" y="68420"/>
                </a:moveTo>
                <a:lnTo>
                  <a:pt x="230318" y="71284"/>
                </a:lnTo>
                <a:lnTo>
                  <a:pt x="230318" y="71386"/>
                </a:lnTo>
                <a:lnTo>
                  <a:pt x="232261" y="69341"/>
                </a:lnTo>
                <a:lnTo>
                  <a:pt x="232057" y="68420"/>
                </a:lnTo>
                <a:close/>
                <a:moveTo>
                  <a:pt x="196568" y="70159"/>
                </a:moveTo>
                <a:lnTo>
                  <a:pt x="196364" y="71795"/>
                </a:lnTo>
                <a:lnTo>
                  <a:pt x="196364" y="72000"/>
                </a:lnTo>
                <a:lnTo>
                  <a:pt x="197591" y="73739"/>
                </a:lnTo>
                <a:lnTo>
                  <a:pt x="198102" y="72102"/>
                </a:lnTo>
                <a:lnTo>
                  <a:pt x="196875" y="70261"/>
                </a:lnTo>
                <a:lnTo>
                  <a:pt x="196568" y="70159"/>
                </a:lnTo>
                <a:close/>
                <a:moveTo>
                  <a:pt x="237580" y="70261"/>
                </a:moveTo>
                <a:lnTo>
                  <a:pt x="237580" y="70773"/>
                </a:lnTo>
                <a:lnTo>
                  <a:pt x="237068" y="70977"/>
                </a:lnTo>
                <a:lnTo>
                  <a:pt x="237068" y="71182"/>
                </a:lnTo>
                <a:lnTo>
                  <a:pt x="236761" y="71182"/>
                </a:lnTo>
                <a:lnTo>
                  <a:pt x="236659" y="71591"/>
                </a:lnTo>
                <a:lnTo>
                  <a:pt x="236250" y="71795"/>
                </a:lnTo>
                <a:lnTo>
                  <a:pt x="236148" y="71182"/>
                </a:lnTo>
                <a:lnTo>
                  <a:pt x="235739" y="71284"/>
                </a:lnTo>
                <a:lnTo>
                  <a:pt x="235432" y="71693"/>
                </a:lnTo>
                <a:lnTo>
                  <a:pt x="234818" y="71898"/>
                </a:lnTo>
                <a:lnTo>
                  <a:pt x="234818" y="72818"/>
                </a:lnTo>
                <a:lnTo>
                  <a:pt x="235227" y="72000"/>
                </a:lnTo>
                <a:lnTo>
                  <a:pt x="235636" y="72102"/>
                </a:lnTo>
                <a:lnTo>
                  <a:pt x="235943" y="72409"/>
                </a:lnTo>
                <a:lnTo>
                  <a:pt x="236045" y="72000"/>
                </a:lnTo>
                <a:lnTo>
                  <a:pt x="236455" y="72205"/>
                </a:lnTo>
                <a:lnTo>
                  <a:pt x="236557" y="73125"/>
                </a:lnTo>
                <a:lnTo>
                  <a:pt x="237580" y="73943"/>
                </a:lnTo>
                <a:lnTo>
                  <a:pt x="237682" y="73841"/>
                </a:lnTo>
                <a:lnTo>
                  <a:pt x="237682" y="74045"/>
                </a:lnTo>
                <a:lnTo>
                  <a:pt x="238091" y="73841"/>
                </a:lnTo>
                <a:lnTo>
                  <a:pt x="237784" y="73227"/>
                </a:lnTo>
                <a:lnTo>
                  <a:pt x="237989" y="72614"/>
                </a:lnTo>
                <a:lnTo>
                  <a:pt x="238295" y="72818"/>
                </a:lnTo>
                <a:lnTo>
                  <a:pt x="238500" y="73534"/>
                </a:lnTo>
                <a:lnTo>
                  <a:pt x="238500" y="73023"/>
                </a:lnTo>
                <a:lnTo>
                  <a:pt x="238807" y="72614"/>
                </a:lnTo>
                <a:lnTo>
                  <a:pt x="238500" y="71284"/>
                </a:lnTo>
                <a:lnTo>
                  <a:pt x="238398" y="71182"/>
                </a:lnTo>
                <a:lnTo>
                  <a:pt x="238500" y="70977"/>
                </a:lnTo>
                <a:lnTo>
                  <a:pt x="238295" y="70466"/>
                </a:lnTo>
                <a:lnTo>
                  <a:pt x="237580" y="70261"/>
                </a:lnTo>
                <a:close/>
                <a:moveTo>
                  <a:pt x="240443" y="77727"/>
                </a:moveTo>
                <a:lnTo>
                  <a:pt x="240034" y="78545"/>
                </a:lnTo>
                <a:lnTo>
                  <a:pt x="240136" y="80284"/>
                </a:lnTo>
                <a:lnTo>
                  <a:pt x="240852" y="81000"/>
                </a:lnTo>
                <a:lnTo>
                  <a:pt x="240341" y="79568"/>
                </a:lnTo>
                <a:lnTo>
                  <a:pt x="241261" y="79773"/>
                </a:lnTo>
                <a:lnTo>
                  <a:pt x="240750" y="79057"/>
                </a:lnTo>
                <a:lnTo>
                  <a:pt x="241057" y="78852"/>
                </a:lnTo>
                <a:lnTo>
                  <a:pt x="241057" y="78545"/>
                </a:lnTo>
                <a:lnTo>
                  <a:pt x="240136" y="78955"/>
                </a:lnTo>
                <a:lnTo>
                  <a:pt x="240443" y="78648"/>
                </a:lnTo>
                <a:lnTo>
                  <a:pt x="240443" y="78341"/>
                </a:lnTo>
                <a:lnTo>
                  <a:pt x="240341" y="78136"/>
                </a:lnTo>
                <a:lnTo>
                  <a:pt x="240443" y="77727"/>
                </a:lnTo>
                <a:close/>
                <a:moveTo>
                  <a:pt x="79875" y="80284"/>
                </a:moveTo>
                <a:lnTo>
                  <a:pt x="78136" y="80591"/>
                </a:lnTo>
                <a:lnTo>
                  <a:pt x="78136" y="81511"/>
                </a:lnTo>
                <a:lnTo>
                  <a:pt x="78443" y="81818"/>
                </a:lnTo>
                <a:lnTo>
                  <a:pt x="79466" y="81511"/>
                </a:lnTo>
                <a:lnTo>
                  <a:pt x="80080" y="80693"/>
                </a:lnTo>
                <a:lnTo>
                  <a:pt x="79875" y="80284"/>
                </a:lnTo>
                <a:close/>
                <a:moveTo>
                  <a:pt x="261102" y="82636"/>
                </a:moveTo>
                <a:lnTo>
                  <a:pt x="261000" y="82841"/>
                </a:lnTo>
                <a:lnTo>
                  <a:pt x="261205" y="82943"/>
                </a:lnTo>
                <a:lnTo>
                  <a:pt x="261307" y="82943"/>
                </a:lnTo>
                <a:lnTo>
                  <a:pt x="261102" y="82636"/>
                </a:lnTo>
                <a:close/>
                <a:moveTo>
                  <a:pt x="220500" y="81818"/>
                </a:moveTo>
                <a:lnTo>
                  <a:pt x="219784" y="81920"/>
                </a:lnTo>
                <a:lnTo>
                  <a:pt x="219886" y="82227"/>
                </a:lnTo>
                <a:lnTo>
                  <a:pt x="220295" y="82534"/>
                </a:lnTo>
                <a:lnTo>
                  <a:pt x="220295" y="82841"/>
                </a:lnTo>
                <a:lnTo>
                  <a:pt x="221011" y="83148"/>
                </a:lnTo>
                <a:lnTo>
                  <a:pt x="221114" y="82636"/>
                </a:lnTo>
                <a:lnTo>
                  <a:pt x="220500" y="81818"/>
                </a:lnTo>
                <a:close/>
                <a:moveTo>
                  <a:pt x="222034" y="82636"/>
                </a:moveTo>
                <a:lnTo>
                  <a:pt x="221830" y="83045"/>
                </a:lnTo>
                <a:lnTo>
                  <a:pt x="221830" y="83352"/>
                </a:lnTo>
                <a:lnTo>
                  <a:pt x="222341" y="83148"/>
                </a:lnTo>
                <a:lnTo>
                  <a:pt x="222034" y="82636"/>
                </a:lnTo>
                <a:close/>
                <a:moveTo>
                  <a:pt x="240443" y="83352"/>
                </a:moveTo>
                <a:lnTo>
                  <a:pt x="240239" y="83659"/>
                </a:lnTo>
                <a:lnTo>
                  <a:pt x="240239" y="83659"/>
                </a:lnTo>
                <a:lnTo>
                  <a:pt x="240545" y="83352"/>
                </a:lnTo>
                <a:close/>
                <a:moveTo>
                  <a:pt x="240852" y="82943"/>
                </a:moveTo>
                <a:lnTo>
                  <a:pt x="240545" y="83352"/>
                </a:lnTo>
                <a:lnTo>
                  <a:pt x="240750" y="83557"/>
                </a:lnTo>
                <a:lnTo>
                  <a:pt x="241261" y="83455"/>
                </a:lnTo>
                <a:lnTo>
                  <a:pt x="241670" y="83557"/>
                </a:lnTo>
                <a:lnTo>
                  <a:pt x="241977" y="83455"/>
                </a:lnTo>
                <a:lnTo>
                  <a:pt x="242898" y="83966"/>
                </a:lnTo>
                <a:lnTo>
                  <a:pt x="241568" y="82943"/>
                </a:lnTo>
                <a:close/>
                <a:moveTo>
                  <a:pt x="230011" y="72818"/>
                </a:moveTo>
                <a:lnTo>
                  <a:pt x="228989" y="74250"/>
                </a:lnTo>
                <a:lnTo>
                  <a:pt x="228989" y="74761"/>
                </a:lnTo>
                <a:lnTo>
                  <a:pt x="228477" y="74966"/>
                </a:lnTo>
                <a:lnTo>
                  <a:pt x="228477" y="74864"/>
                </a:lnTo>
                <a:lnTo>
                  <a:pt x="227557" y="75375"/>
                </a:lnTo>
                <a:lnTo>
                  <a:pt x="227045" y="76398"/>
                </a:lnTo>
                <a:lnTo>
                  <a:pt x="225409" y="77216"/>
                </a:lnTo>
                <a:lnTo>
                  <a:pt x="225307" y="77420"/>
                </a:lnTo>
                <a:lnTo>
                  <a:pt x="225205" y="77523"/>
                </a:lnTo>
                <a:lnTo>
                  <a:pt x="225205" y="78648"/>
                </a:lnTo>
                <a:lnTo>
                  <a:pt x="223670" y="77932"/>
                </a:lnTo>
                <a:lnTo>
                  <a:pt x="223159" y="78750"/>
                </a:lnTo>
                <a:lnTo>
                  <a:pt x="223261" y="78750"/>
                </a:lnTo>
                <a:lnTo>
                  <a:pt x="224182" y="83045"/>
                </a:lnTo>
                <a:lnTo>
                  <a:pt x="225511" y="83045"/>
                </a:lnTo>
                <a:lnTo>
                  <a:pt x="225818" y="83659"/>
                </a:lnTo>
                <a:lnTo>
                  <a:pt x="226023" y="83455"/>
                </a:lnTo>
                <a:lnTo>
                  <a:pt x="226330" y="83557"/>
                </a:lnTo>
                <a:lnTo>
                  <a:pt x="226739" y="83045"/>
                </a:lnTo>
                <a:lnTo>
                  <a:pt x="227352" y="83557"/>
                </a:lnTo>
                <a:lnTo>
                  <a:pt x="227966" y="83352"/>
                </a:lnTo>
                <a:lnTo>
                  <a:pt x="228068" y="83557"/>
                </a:lnTo>
                <a:lnTo>
                  <a:pt x="228375" y="84273"/>
                </a:lnTo>
                <a:lnTo>
                  <a:pt x="229398" y="83659"/>
                </a:lnTo>
                <a:lnTo>
                  <a:pt x="229705" y="83250"/>
                </a:lnTo>
                <a:lnTo>
                  <a:pt x="229602" y="83045"/>
                </a:lnTo>
                <a:lnTo>
                  <a:pt x="229807" y="82739"/>
                </a:lnTo>
                <a:lnTo>
                  <a:pt x="229705" y="81920"/>
                </a:lnTo>
                <a:lnTo>
                  <a:pt x="230216" y="81102"/>
                </a:lnTo>
                <a:lnTo>
                  <a:pt x="230523" y="81102"/>
                </a:lnTo>
                <a:lnTo>
                  <a:pt x="231239" y="78955"/>
                </a:lnTo>
                <a:lnTo>
                  <a:pt x="231852" y="79159"/>
                </a:lnTo>
                <a:lnTo>
                  <a:pt x="232159" y="79159"/>
                </a:lnTo>
                <a:lnTo>
                  <a:pt x="232057" y="78955"/>
                </a:lnTo>
                <a:lnTo>
                  <a:pt x="231136" y="77932"/>
                </a:lnTo>
                <a:lnTo>
                  <a:pt x="231034" y="77114"/>
                </a:lnTo>
                <a:lnTo>
                  <a:pt x="230932" y="77011"/>
                </a:lnTo>
                <a:lnTo>
                  <a:pt x="230420" y="76295"/>
                </a:lnTo>
                <a:lnTo>
                  <a:pt x="230830" y="76193"/>
                </a:lnTo>
                <a:lnTo>
                  <a:pt x="230932" y="76091"/>
                </a:lnTo>
                <a:lnTo>
                  <a:pt x="230932" y="75580"/>
                </a:lnTo>
                <a:lnTo>
                  <a:pt x="231750" y="75580"/>
                </a:lnTo>
                <a:lnTo>
                  <a:pt x="231443" y="74864"/>
                </a:lnTo>
                <a:lnTo>
                  <a:pt x="232261" y="74761"/>
                </a:lnTo>
                <a:lnTo>
                  <a:pt x="231136" y="73841"/>
                </a:lnTo>
                <a:lnTo>
                  <a:pt x="230727" y="73943"/>
                </a:lnTo>
                <a:lnTo>
                  <a:pt x="230420" y="72920"/>
                </a:lnTo>
                <a:lnTo>
                  <a:pt x="230011" y="73227"/>
                </a:lnTo>
                <a:lnTo>
                  <a:pt x="230011" y="72818"/>
                </a:lnTo>
                <a:close/>
                <a:moveTo>
                  <a:pt x="261307" y="82943"/>
                </a:moveTo>
                <a:lnTo>
                  <a:pt x="262841" y="84989"/>
                </a:lnTo>
                <a:lnTo>
                  <a:pt x="262330" y="83761"/>
                </a:lnTo>
                <a:lnTo>
                  <a:pt x="261307" y="82943"/>
                </a:lnTo>
                <a:close/>
                <a:moveTo>
                  <a:pt x="237682" y="78239"/>
                </a:moveTo>
                <a:lnTo>
                  <a:pt x="237170" y="78852"/>
                </a:lnTo>
                <a:lnTo>
                  <a:pt x="234614" y="78955"/>
                </a:lnTo>
                <a:lnTo>
                  <a:pt x="234409" y="78750"/>
                </a:lnTo>
                <a:lnTo>
                  <a:pt x="233489" y="79057"/>
                </a:lnTo>
                <a:lnTo>
                  <a:pt x="232977" y="79875"/>
                </a:lnTo>
                <a:lnTo>
                  <a:pt x="232977" y="80080"/>
                </a:lnTo>
                <a:lnTo>
                  <a:pt x="232875" y="80182"/>
                </a:lnTo>
                <a:lnTo>
                  <a:pt x="232977" y="80898"/>
                </a:lnTo>
                <a:lnTo>
                  <a:pt x="232875" y="80693"/>
                </a:lnTo>
                <a:lnTo>
                  <a:pt x="232057" y="83455"/>
                </a:lnTo>
                <a:lnTo>
                  <a:pt x="232364" y="83659"/>
                </a:lnTo>
                <a:lnTo>
                  <a:pt x="232568" y="83864"/>
                </a:lnTo>
                <a:lnTo>
                  <a:pt x="232670" y="85909"/>
                </a:lnTo>
                <a:lnTo>
                  <a:pt x="233386" y="85807"/>
                </a:lnTo>
                <a:lnTo>
                  <a:pt x="233591" y="82841"/>
                </a:lnTo>
                <a:lnTo>
                  <a:pt x="234409" y="84784"/>
                </a:lnTo>
                <a:lnTo>
                  <a:pt x="235636" y="84375"/>
                </a:lnTo>
                <a:lnTo>
                  <a:pt x="235125" y="83761"/>
                </a:lnTo>
                <a:lnTo>
                  <a:pt x="235227" y="83148"/>
                </a:lnTo>
                <a:lnTo>
                  <a:pt x="234409" y="82023"/>
                </a:lnTo>
                <a:lnTo>
                  <a:pt x="234614" y="82023"/>
                </a:lnTo>
                <a:lnTo>
                  <a:pt x="235739" y="81000"/>
                </a:lnTo>
                <a:lnTo>
                  <a:pt x="236148" y="81102"/>
                </a:lnTo>
                <a:lnTo>
                  <a:pt x="235739" y="80693"/>
                </a:lnTo>
                <a:lnTo>
                  <a:pt x="235739" y="80795"/>
                </a:lnTo>
                <a:lnTo>
                  <a:pt x="233591" y="81205"/>
                </a:lnTo>
                <a:lnTo>
                  <a:pt x="233284" y="80693"/>
                </a:lnTo>
                <a:lnTo>
                  <a:pt x="233182" y="80182"/>
                </a:lnTo>
                <a:lnTo>
                  <a:pt x="235943" y="79568"/>
                </a:lnTo>
                <a:lnTo>
                  <a:pt x="236455" y="79773"/>
                </a:lnTo>
                <a:lnTo>
                  <a:pt x="236966" y="79670"/>
                </a:lnTo>
                <a:lnTo>
                  <a:pt x="237580" y="79057"/>
                </a:lnTo>
                <a:lnTo>
                  <a:pt x="237682" y="78239"/>
                </a:lnTo>
                <a:close/>
                <a:moveTo>
                  <a:pt x="210580" y="74659"/>
                </a:moveTo>
                <a:lnTo>
                  <a:pt x="219068" y="86114"/>
                </a:lnTo>
                <a:lnTo>
                  <a:pt x="219068" y="85705"/>
                </a:lnTo>
                <a:lnTo>
                  <a:pt x="219989" y="86011"/>
                </a:lnTo>
                <a:lnTo>
                  <a:pt x="220398" y="83250"/>
                </a:lnTo>
                <a:lnTo>
                  <a:pt x="219273" y="82636"/>
                </a:lnTo>
                <a:lnTo>
                  <a:pt x="218966" y="81102"/>
                </a:lnTo>
                <a:lnTo>
                  <a:pt x="218352" y="80898"/>
                </a:lnTo>
                <a:lnTo>
                  <a:pt x="218148" y="80489"/>
                </a:lnTo>
                <a:lnTo>
                  <a:pt x="218455" y="79977"/>
                </a:lnTo>
                <a:lnTo>
                  <a:pt x="218045" y="79466"/>
                </a:lnTo>
                <a:lnTo>
                  <a:pt x="217330" y="79773"/>
                </a:lnTo>
                <a:lnTo>
                  <a:pt x="217739" y="79568"/>
                </a:lnTo>
                <a:lnTo>
                  <a:pt x="216102" y="77830"/>
                </a:lnTo>
                <a:lnTo>
                  <a:pt x="215795" y="78034"/>
                </a:lnTo>
                <a:lnTo>
                  <a:pt x="212625" y="74659"/>
                </a:lnTo>
                <a:close/>
                <a:moveTo>
                  <a:pt x="246170" y="85602"/>
                </a:moveTo>
                <a:lnTo>
                  <a:pt x="245864" y="85909"/>
                </a:lnTo>
                <a:lnTo>
                  <a:pt x="245761" y="86216"/>
                </a:lnTo>
                <a:lnTo>
                  <a:pt x="246273" y="86523"/>
                </a:lnTo>
                <a:lnTo>
                  <a:pt x="246375" y="86011"/>
                </a:lnTo>
                <a:lnTo>
                  <a:pt x="246170" y="85602"/>
                </a:lnTo>
                <a:close/>
                <a:moveTo>
                  <a:pt x="261818" y="84375"/>
                </a:moveTo>
                <a:lnTo>
                  <a:pt x="261716" y="84886"/>
                </a:lnTo>
                <a:lnTo>
                  <a:pt x="260693" y="85705"/>
                </a:lnTo>
                <a:lnTo>
                  <a:pt x="260386" y="85705"/>
                </a:lnTo>
                <a:lnTo>
                  <a:pt x="260284" y="85193"/>
                </a:lnTo>
                <a:lnTo>
                  <a:pt x="260080" y="85705"/>
                </a:lnTo>
                <a:lnTo>
                  <a:pt x="258648" y="85909"/>
                </a:lnTo>
                <a:lnTo>
                  <a:pt x="259773" y="86523"/>
                </a:lnTo>
                <a:lnTo>
                  <a:pt x="262125" y="85500"/>
                </a:lnTo>
                <a:lnTo>
                  <a:pt x="262023" y="85295"/>
                </a:lnTo>
                <a:lnTo>
                  <a:pt x="262227" y="85193"/>
                </a:lnTo>
                <a:lnTo>
                  <a:pt x="262432" y="84477"/>
                </a:lnTo>
                <a:lnTo>
                  <a:pt x="261818" y="84375"/>
                </a:lnTo>
                <a:close/>
                <a:moveTo>
                  <a:pt x="249239" y="87852"/>
                </a:moveTo>
                <a:lnTo>
                  <a:pt x="248727" y="88670"/>
                </a:lnTo>
                <a:lnTo>
                  <a:pt x="249648" y="88466"/>
                </a:lnTo>
                <a:lnTo>
                  <a:pt x="249239" y="87852"/>
                </a:lnTo>
                <a:close/>
                <a:moveTo>
                  <a:pt x="220500" y="86216"/>
                </a:moveTo>
                <a:lnTo>
                  <a:pt x="219682" y="86932"/>
                </a:lnTo>
                <a:lnTo>
                  <a:pt x="219784" y="87136"/>
                </a:lnTo>
                <a:lnTo>
                  <a:pt x="227250" y="88875"/>
                </a:lnTo>
                <a:lnTo>
                  <a:pt x="227761" y="88977"/>
                </a:lnTo>
                <a:lnTo>
                  <a:pt x="227761" y="88057"/>
                </a:lnTo>
                <a:lnTo>
                  <a:pt x="226330" y="87648"/>
                </a:lnTo>
                <a:lnTo>
                  <a:pt x="226125" y="87136"/>
                </a:lnTo>
                <a:lnTo>
                  <a:pt x="224591" y="86727"/>
                </a:lnTo>
                <a:lnTo>
                  <a:pt x="224284" y="87136"/>
                </a:lnTo>
                <a:lnTo>
                  <a:pt x="222648" y="87034"/>
                </a:lnTo>
                <a:lnTo>
                  <a:pt x="222239" y="86523"/>
                </a:lnTo>
                <a:lnTo>
                  <a:pt x="220500" y="86216"/>
                </a:lnTo>
                <a:close/>
                <a:moveTo>
                  <a:pt x="227761" y="88364"/>
                </a:moveTo>
                <a:lnTo>
                  <a:pt x="228273" y="89080"/>
                </a:lnTo>
                <a:lnTo>
                  <a:pt x="228886" y="88670"/>
                </a:lnTo>
                <a:lnTo>
                  <a:pt x="228375" y="88364"/>
                </a:lnTo>
                <a:close/>
                <a:moveTo>
                  <a:pt x="229398" y="88568"/>
                </a:moveTo>
                <a:lnTo>
                  <a:pt x="228989" y="88977"/>
                </a:lnTo>
                <a:lnTo>
                  <a:pt x="229705" y="89182"/>
                </a:lnTo>
                <a:lnTo>
                  <a:pt x="229807" y="88670"/>
                </a:lnTo>
                <a:lnTo>
                  <a:pt x="229398" y="88568"/>
                </a:lnTo>
                <a:close/>
                <a:moveTo>
                  <a:pt x="235432" y="88466"/>
                </a:moveTo>
                <a:lnTo>
                  <a:pt x="234920" y="88875"/>
                </a:lnTo>
                <a:lnTo>
                  <a:pt x="233182" y="88568"/>
                </a:lnTo>
                <a:lnTo>
                  <a:pt x="232670" y="88670"/>
                </a:lnTo>
                <a:lnTo>
                  <a:pt x="232670" y="89182"/>
                </a:lnTo>
                <a:lnTo>
                  <a:pt x="234716" y="88977"/>
                </a:lnTo>
                <a:lnTo>
                  <a:pt x="235330" y="88773"/>
                </a:lnTo>
                <a:lnTo>
                  <a:pt x="235534" y="88466"/>
                </a:lnTo>
                <a:close/>
                <a:moveTo>
                  <a:pt x="230932" y="88364"/>
                </a:moveTo>
                <a:lnTo>
                  <a:pt x="230727" y="88568"/>
                </a:lnTo>
                <a:lnTo>
                  <a:pt x="231034" y="88977"/>
                </a:lnTo>
                <a:lnTo>
                  <a:pt x="231034" y="88977"/>
                </a:lnTo>
                <a:lnTo>
                  <a:pt x="230420" y="88670"/>
                </a:lnTo>
                <a:lnTo>
                  <a:pt x="230011" y="89386"/>
                </a:lnTo>
                <a:lnTo>
                  <a:pt x="231341" y="88977"/>
                </a:lnTo>
                <a:lnTo>
                  <a:pt x="231750" y="89080"/>
                </a:lnTo>
                <a:lnTo>
                  <a:pt x="231648" y="88977"/>
                </a:lnTo>
                <a:lnTo>
                  <a:pt x="231750" y="88977"/>
                </a:lnTo>
                <a:lnTo>
                  <a:pt x="231648" y="88670"/>
                </a:lnTo>
                <a:lnTo>
                  <a:pt x="231239" y="88568"/>
                </a:lnTo>
                <a:lnTo>
                  <a:pt x="230932" y="88364"/>
                </a:lnTo>
                <a:close/>
                <a:moveTo>
                  <a:pt x="232670" y="89591"/>
                </a:moveTo>
                <a:lnTo>
                  <a:pt x="231750" y="89898"/>
                </a:lnTo>
                <a:lnTo>
                  <a:pt x="232670" y="90409"/>
                </a:lnTo>
                <a:lnTo>
                  <a:pt x="233284" y="90205"/>
                </a:lnTo>
                <a:lnTo>
                  <a:pt x="232670" y="89591"/>
                </a:lnTo>
                <a:close/>
                <a:moveTo>
                  <a:pt x="239420" y="88670"/>
                </a:moveTo>
                <a:lnTo>
                  <a:pt x="237989" y="88773"/>
                </a:lnTo>
                <a:lnTo>
                  <a:pt x="235943" y="90102"/>
                </a:lnTo>
                <a:lnTo>
                  <a:pt x="235943" y="90511"/>
                </a:lnTo>
                <a:lnTo>
                  <a:pt x="237068" y="90102"/>
                </a:lnTo>
                <a:lnTo>
                  <a:pt x="239420" y="88670"/>
                </a:lnTo>
                <a:close/>
                <a:moveTo>
                  <a:pt x="244636" y="80386"/>
                </a:moveTo>
                <a:lnTo>
                  <a:pt x="243205" y="81409"/>
                </a:lnTo>
                <a:lnTo>
                  <a:pt x="243920" y="81614"/>
                </a:lnTo>
                <a:lnTo>
                  <a:pt x="244125" y="82125"/>
                </a:lnTo>
                <a:lnTo>
                  <a:pt x="244432" y="82330"/>
                </a:lnTo>
                <a:lnTo>
                  <a:pt x="245761" y="82227"/>
                </a:lnTo>
                <a:lnTo>
                  <a:pt x="245557" y="82739"/>
                </a:lnTo>
                <a:lnTo>
                  <a:pt x="244023" y="82943"/>
                </a:lnTo>
                <a:lnTo>
                  <a:pt x="244534" y="83250"/>
                </a:lnTo>
                <a:lnTo>
                  <a:pt x="244739" y="84068"/>
                </a:lnTo>
                <a:lnTo>
                  <a:pt x="245659" y="83148"/>
                </a:lnTo>
                <a:lnTo>
                  <a:pt x="245761" y="83966"/>
                </a:lnTo>
                <a:lnTo>
                  <a:pt x="246580" y="84068"/>
                </a:lnTo>
                <a:lnTo>
                  <a:pt x="246784" y="84580"/>
                </a:lnTo>
                <a:lnTo>
                  <a:pt x="249648" y="85909"/>
                </a:lnTo>
                <a:lnTo>
                  <a:pt x="249443" y="86011"/>
                </a:lnTo>
                <a:lnTo>
                  <a:pt x="249648" y="86011"/>
                </a:lnTo>
                <a:lnTo>
                  <a:pt x="250261" y="87443"/>
                </a:lnTo>
                <a:lnTo>
                  <a:pt x="249852" y="87545"/>
                </a:lnTo>
                <a:lnTo>
                  <a:pt x="250057" y="88057"/>
                </a:lnTo>
                <a:lnTo>
                  <a:pt x="249852" y="88466"/>
                </a:lnTo>
                <a:lnTo>
                  <a:pt x="251080" y="88159"/>
                </a:lnTo>
                <a:lnTo>
                  <a:pt x="251080" y="88670"/>
                </a:lnTo>
                <a:lnTo>
                  <a:pt x="251693" y="89386"/>
                </a:lnTo>
                <a:lnTo>
                  <a:pt x="253534" y="89386"/>
                </a:lnTo>
                <a:lnTo>
                  <a:pt x="253841" y="88977"/>
                </a:lnTo>
                <a:lnTo>
                  <a:pt x="252920" y="88466"/>
                </a:lnTo>
                <a:lnTo>
                  <a:pt x="254455" y="88261"/>
                </a:lnTo>
                <a:lnTo>
                  <a:pt x="254455" y="88159"/>
                </a:lnTo>
                <a:lnTo>
                  <a:pt x="254557" y="88159"/>
                </a:lnTo>
                <a:lnTo>
                  <a:pt x="254250" y="87750"/>
                </a:lnTo>
                <a:lnTo>
                  <a:pt x="254864" y="87955"/>
                </a:lnTo>
                <a:lnTo>
                  <a:pt x="255375" y="87852"/>
                </a:lnTo>
                <a:lnTo>
                  <a:pt x="257625" y="90307"/>
                </a:lnTo>
                <a:lnTo>
                  <a:pt x="260080" y="91023"/>
                </a:lnTo>
                <a:lnTo>
                  <a:pt x="260080" y="90716"/>
                </a:lnTo>
                <a:lnTo>
                  <a:pt x="260489" y="90614"/>
                </a:lnTo>
                <a:lnTo>
                  <a:pt x="259670" y="90307"/>
                </a:lnTo>
                <a:lnTo>
                  <a:pt x="259670" y="90102"/>
                </a:lnTo>
                <a:lnTo>
                  <a:pt x="259159" y="89386"/>
                </a:lnTo>
                <a:lnTo>
                  <a:pt x="258648" y="89386"/>
                </a:lnTo>
                <a:lnTo>
                  <a:pt x="257318" y="87034"/>
                </a:lnTo>
                <a:lnTo>
                  <a:pt x="258136" y="86932"/>
                </a:lnTo>
                <a:lnTo>
                  <a:pt x="256500" y="85705"/>
                </a:lnTo>
                <a:lnTo>
                  <a:pt x="256398" y="84989"/>
                </a:lnTo>
                <a:lnTo>
                  <a:pt x="251898" y="82636"/>
                </a:lnTo>
                <a:lnTo>
                  <a:pt x="249545" y="81716"/>
                </a:lnTo>
                <a:lnTo>
                  <a:pt x="248727" y="81920"/>
                </a:lnTo>
                <a:lnTo>
                  <a:pt x="248727" y="82125"/>
                </a:lnTo>
                <a:lnTo>
                  <a:pt x="246989" y="83455"/>
                </a:lnTo>
                <a:lnTo>
                  <a:pt x="246375" y="82636"/>
                </a:lnTo>
                <a:lnTo>
                  <a:pt x="246273" y="82943"/>
                </a:lnTo>
                <a:lnTo>
                  <a:pt x="245864" y="80795"/>
                </a:lnTo>
                <a:lnTo>
                  <a:pt x="244636" y="80386"/>
                </a:lnTo>
                <a:close/>
                <a:moveTo>
                  <a:pt x="242693" y="91534"/>
                </a:moveTo>
                <a:lnTo>
                  <a:pt x="241977" y="91636"/>
                </a:lnTo>
                <a:lnTo>
                  <a:pt x="241977" y="91841"/>
                </a:lnTo>
                <a:lnTo>
                  <a:pt x="242386" y="92352"/>
                </a:lnTo>
                <a:lnTo>
                  <a:pt x="242693" y="91534"/>
                </a:lnTo>
                <a:close/>
                <a:moveTo>
                  <a:pt x="285750" y="96648"/>
                </a:moveTo>
                <a:lnTo>
                  <a:pt x="285545" y="96750"/>
                </a:lnTo>
                <a:lnTo>
                  <a:pt x="284420" y="97159"/>
                </a:lnTo>
                <a:lnTo>
                  <a:pt x="284216" y="97261"/>
                </a:lnTo>
                <a:lnTo>
                  <a:pt x="285239" y="97261"/>
                </a:lnTo>
                <a:lnTo>
                  <a:pt x="285750" y="96648"/>
                </a:lnTo>
                <a:close/>
                <a:moveTo>
                  <a:pt x="285648" y="97057"/>
                </a:moveTo>
                <a:lnTo>
                  <a:pt x="285239" y="97261"/>
                </a:lnTo>
                <a:lnTo>
                  <a:pt x="285545" y="97261"/>
                </a:lnTo>
                <a:lnTo>
                  <a:pt x="285648" y="97057"/>
                </a:lnTo>
                <a:close/>
                <a:moveTo>
                  <a:pt x="284011" y="98080"/>
                </a:moveTo>
                <a:lnTo>
                  <a:pt x="282886" y="98591"/>
                </a:lnTo>
                <a:lnTo>
                  <a:pt x="283807" y="98693"/>
                </a:lnTo>
                <a:lnTo>
                  <a:pt x="284114" y="98386"/>
                </a:lnTo>
                <a:lnTo>
                  <a:pt x="284011" y="98080"/>
                </a:lnTo>
                <a:close/>
                <a:moveTo>
                  <a:pt x="168852" y="92761"/>
                </a:moveTo>
                <a:lnTo>
                  <a:pt x="168136" y="92864"/>
                </a:lnTo>
                <a:lnTo>
                  <a:pt x="168136" y="93682"/>
                </a:lnTo>
                <a:lnTo>
                  <a:pt x="167318" y="94295"/>
                </a:lnTo>
                <a:lnTo>
                  <a:pt x="167318" y="95114"/>
                </a:lnTo>
                <a:lnTo>
                  <a:pt x="166807" y="95420"/>
                </a:lnTo>
                <a:lnTo>
                  <a:pt x="166705" y="95318"/>
                </a:lnTo>
                <a:lnTo>
                  <a:pt x="165886" y="96341"/>
                </a:lnTo>
                <a:lnTo>
                  <a:pt x="165375" y="96239"/>
                </a:lnTo>
                <a:lnTo>
                  <a:pt x="164966" y="96443"/>
                </a:lnTo>
                <a:lnTo>
                  <a:pt x="164761" y="96443"/>
                </a:lnTo>
                <a:lnTo>
                  <a:pt x="164045" y="96955"/>
                </a:lnTo>
                <a:lnTo>
                  <a:pt x="163330" y="105955"/>
                </a:lnTo>
                <a:lnTo>
                  <a:pt x="163943" y="106261"/>
                </a:lnTo>
                <a:lnTo>
                  <a:pt x="165477" y="105852"/>
                </a:lnTo>
                <a:lnTo>
                  <a:pt x="168750" y="96034"/>
                </a:lnTo>
                <a:lnTo>
                  <a:pt x="169159" y="96341"/>
                </a:lnTo>
                <a:lnTo>
                  <a:pt x="169364" y="96136"/>
                </a:lnTo>
                <a:lnTo>
                  <a:pt x="168852" y="92761"/>
                </a:lnTo>
                <a:close/>
                <a:moveTo>
                  <a:pt x="79364" y="112500"/>
                </a:moveTo>
                <a:lnTo>
                  <a:pt x="79057" y="112807"/>
                </a:lnTo>
                <a:lnTo>
                  <a:pt x="79057" y="113011"/>
                </a:lnTo>
                <a:lnTo>
                  <a:pt x="79364" y="112500"/>
                </a:lnTo>
                <a:close/>
                <a:moveTo>
                  <a:pt x="185114" y="3784"/>
                </a:moveTo>
                <a:lnTo>
                  <a:pt x="184091" y="4398"/>
                </a:lnTo>
                <a:lnTo>
                  <a:pt x="184909" y="4705"/>
                </a:lnTo>
                <a:lnTo>
                  <a:pt x="183273" y="4705"/>
                </a:lnTo>
                <a:lnTo>
                  <a:pt x="183989" y="5011"/>
                </a:lnTo>
                <a:lnTo>
                  <a:pt x="184193" y="5318"/>
                </a:lnTo>
                <a:lnTo>
                  <a:pt x="184193" y="5318"/>
                </a:lnTo>
                <a:lnTo>
                  <a:pt x="183784" y="5011"/>
                </a:lnTo>
                <a:lnTo>
                  <a:pt x="180102" y="5114"/>
                </a:lnTo>
                <a:lnTo>
                  <a:pt x="180920" y="5216"/>
                </a:lnTo>
                <a:lnTo>
                  <a:pt x="177341" y="5727"/>
                </a:lnTo>
                <a:lnTo>
                  <a:pt x="177545" y="5932"/>
                </a:lnTo>
                <a:lnTo>
                  <a:pt x="177341" y="6239"/>
                </a:lnTo>
                <a:lnTo>
                  <a:pt x="176830" y="6136"/>
                </a:lnTo>
                <a:lnTo>
                  <a:pt x="177955" y="6443"/>
                </a:lnTo>
                <a:lnTo>
                  <a:pt x="177239" y="6443"/>
                </a:lnTo>
                <a:lnTo>
                  <a:pt x="178568" y="6852"/>
                </a:lnTo>
                <a:lnTo>
                  <a:pt x="178057" y="7057"/>
                </a:lnTo>
                <a:lnTo>
                  <a:pt x="178261" y="6852"/>
                </a:lnTo>
                <a:lnTo>
                  <a:pt x="178261" y="6852"/>
                </a:lnTo>
                <a:lnTo>
                  <a:pt x="174477" y="7057"/>
                </a:lnTo>
                <a:lnTo>
                  <a:pt x="174682" y="7466"/>
                </a:lnTo>
                <a:lnTo>
                  <a:pt x="174989" y="7568"/>
                </a:lnTo>
                <a:lnTo>
                  <a:pt x="175091" y="7773"/>
                </a:lnTo>
                <a:lnTo>
                  <a:pt x="177648" y="8795"/>
                </a:lnTo>
                <a:lnTo>
                  <a:pt x="177852" y="9205"/>
                </a:lnTo>
                <a:lnTo>
                  <a:pt x="178261" y="9511"/>
                </a:lnTo>
                <a:lnTo>
                  <a:pt x="178169" y="9789"/>
                </a:lnTo>
                <a:lnTo>
                  <a:pt x="177852" y="9409"/>
                </a:lnTo>
                <a:lnTo>
                  <a:pt x="177545" y="9716"/>
                </a:lnTo>
                <a:lnTo>
                  <a:pt x="177034" y="8591"/>
                </a:lnTo>
                <a:lnTo>
                  <a:pt x="173352" y="8182"/>
                </a:lnTo>
                <a:lnTo>
                  <a:pt x="173352" y="8182"/>
                </a:lnTo>
                <a:lnTo>
                  <a:pt x="173966" y="8489"/>
                </a:lnTo>
                <a:lnTo>
                  <a:pt x="172636" y="8489"/>
                </a:lnTo>
                <a:lnTo>
                  <a:pt x="175193" y="9205"/>
                </a:lnTo>
                <a:lnTo>
                  <a:pt x="175193" y="9205"/>
                </a:lnTo>
                <a:lnTo>
                  <a:pt x="172432" y="8898"/>
                </a:lnTo>
                <a:lnTo>
                  <a:pt x="172432" y="8693"/>
                </a:lnTo>
                <a:lnTo>
                  <a:pt x="172227" y="8591"/>
                </a:lnTo>
                <a:lnTo>
                  <a:pt x="172227" y="8182"/>
                </a:lnTo>
                <a:lnTo>
                  <a:pt x="171307" y="7670"/>
                </a:lnTo>
                <a:lnTo>
                  <a:pt x="171307" y="7670"/>
                </a:lnTo>
                <a:lnTo>
                  <a:pt x="171716" y="8284"/>
                </a:lnTo>
                <a:lnTo>
                  <a:pt x="171102" y="8898"/>
                </a:lnTo>
                <a:lnTo>
                  <a:pt x="172227" y="9511"/>
                </a:lnTo>
                <a:lnTo>
                  <a:pt x="172330" y="10330"/>
                </a:lnTo>
                <a:lnTo>
                  <a:pt x="174886" y="11148"/>
                </a:lnTo>
                <a:lnTo>
                  <a:pt x="173966" y="11045"/>
                </a:lnTo>
                <a:lnTo>
                  <a:pt x="174170" y="12068"/>
                </a:lnTo>
                <a:lnTo>
                  <a:pt x="173966" y="12375"/>
                </a:lnTo>
                <a:lnTo>
                  <a:pt x="173966" y="12580"/>
                </a:lnTo>
                <a:lnTo>
                  <a:pt x="173250" y="13398"/>
                </a:lnTo>
                <a:lnTo>
                  <a:pt x="170898" y="12886"/>
                </a:lnTo>
                <a:lnTo>
                  <a:pt x="172023" y="12886"/>
                </a:lnTo>
                <a:lnTo>
                  <a:pt x="172125" y="13091"/>
                </a:lnTo>
                <a:lnTo>
                  <a:pt x="172636" y="12989"/>
                </a:lnTo>
                <a:lnTo>
                  <a:pt x="172330" y="12784"/>
                </a:lnTo>
                <a:lnTo>
                  <a:pt x="173045" y="11761"/>
                </a:lnTo>
                <a:lnTo>
                  <a:pt x="173045" y="11352"/>
                </a:lnTo>
                <a:lnTo>
                  <a:pt x="172330" y="11045"/>
                </a:lnTo>
                <a:lnTo>
                  <a:pt x="171307" y="9920"/>
                </a:lnTo>
                <a:lnTo>
                  <a:pt x="171307" y="9716"/>
                </a:lnTo>
                <a:lnTo>
                  <a:pt x="171102" y="9307"/>
                </a:lnTo>
                <a:lnTo>
                  <a:pt x="170284" y="8898"/>
                </a:lnTo>
                <a:lnTo>
                  <a:pt x="170182" y="7875"/>
                </a:lnTo>
                <a:lnTo>
                  <a:pt x="168545" y="7670"/>
                </a:lnTo>
                <a:lnTo>
                  <a:pt x="167727" y="8080"/>
                </a:lnTo>
                <a:lnTo>
                  <a:pt x="167625" y="8795"/>
                </a:lnTo>
                <a:lnTo>
                  <a:pt x="167114" y="9205"/>
                </a:lnTo>
                <a:lnTo>
                  <a:pt x="167727" y="9409"/>
                </a:lnTo>
                <a:lnTo>
                  <a:pt x="168034" y="10432"/>
                </a:lnTo>
                <a:lnTo>
                  <a:pt x="169875" y="10943"/>
                </a:lnTo>
                <a:lnTo>
                  <a:pt x="169568" y="11557"/>
                </a:lnTo>
                <a:lnTo>
                  <a:pt x="164148" y="10227"/>
                </a:lnTo>
                <a:lnTo>
                  <a:pt x="163636" y="10432"/>
                </a:lnTo>
                <a:lnTo>
                  <a:pt x="164352" y="10841"/>
                </a:lnTo>
                <a:lnTo>
                  <a:pt x="163841" y="11250"/>
                </a:lnTo>
                <a:lnTo>
                  <a:pt x="159648" y="11557"/>
                </a:lnTo>
                <a:lnTo>
                  <a:pt x="159648" y="11557"/>
                </a:lnTo>
                <a:lnTo>
                  <a:pt x="159955" y="11455"/>
                </a:lnTo>
                <a:lnTo>
                  <a:pt x="159852" y="11045"/>
                </a:lnTo>
                <a:lnTo>
                  <a:pt x="159750" y="11045"/>
                </a:lnTo>
                <a:lnTo>
                  <a:pt x="158830" y="11250"/>
                </a:lnTo>
                <a:lnTo>
                  <a:pt x="159136" y="11352"/>
                </a:lnTo>
                <a:lnTo>
                  <a:pt x="158830" y="11455"/>
                </a:lnTo>
                <a:lnTo>
                  <a:pt x="158625" y="11352"/>
                </a:lnTo>
                <a:lnTo>
                  <a:pt x="156682" y="11966"/>
                </a:lnTo>
                <a:lnTo>
                  <a:pt x="156886" y="12068"/>
                </a:lnTo>
                <a:lnTo>
                  <a:pt x="155250" y="12886"/>
                </a:lnTo>
                <a:lnTo>
                  <a:pt x="154330" y="12273"/>
                </a:lnTo>
                <a:lnTo>
                  <a:pt x="155352" y="11966"/>
                </a:lnTo>
                <a:lnTo>
                  <a:pt x="152898" y="11250"/>
                </a:lnTo>
                <a:lnTo>
                  <a:pt x="153614" y="11659"/>
                </a:lnTo>
                <a:lnTo>
                  <a:pt x="153614" y="12375"/>
                </a:lnTo>
                <a:lnTo>
                  <a:pt x="154227" y="12784"/>
                </a:lnTo>
                <a:lnTo>
                  <a:pt x="154227" y="13602"/>
                </a:lnTo>
                <a:lnTo>
                  <a:pt x="152795" y="13193"/>
                </a:lnTo>
                <a:lnTo>
                  <a:pt x="151466" y="14011"/>
                </a:lnTo>
                <a:lnTo>
                  <a:pt x="152080" y="14727"/>
                </a:lnTo>
                <a:lnTo>
                  <a:pt x="151568" y="14932"/>
                </a:lnTo>
                <a:lnTo>
                  <a:pt x="149625" y="14318"/>
                </a:lnTo>
                <a:lnTo>
                  <a:pt x="149420" y="14523"/>
                </a:lnTo>
                <a:lnTo>
                  <a:pt x="150545" y="15239"/>
                </a:lnTo>
                <a:lnTo>
                  <a:pt x="150341" y="15545"/>
                </a:lnTo>
                <a:lnTo>
                  <a:pt x="146864" y="13295"/>
                </a:lnTo>
                <a:lnTo>
                  <a:pt x="147068" y="13193"/>
                </a:lnTo>
                <a:lnTo>
                  <a:pt x="145636" y="12580"/>
                </a:lnTo>
                <a:lnTo>
                  <a:pt x="151057" y="13398"/>
                </a:lnTo>
                <a:lnTo>
                  <a:pt x="151977" y="12886"/>
                </a:lnTo>
                <a:lnTo>
                  <a:pt x="151875" y="12375"/>
                </a:lnTo>
                <a:lnTo>
                  <a:pt x="150648" y="11659"/>
                </a:lnTo>
                <a:lnTo>
                  <a:pt x="150750" y="11761"/>
                </a:lnTo>
                <a:lnTo>
                  <a:pt x="150750" y="11761"/>
                </a:lnTo>
                <a:lnTo>
                  <a:pt x="146455" y="10636"/>
                </a:lnTo>
                <a:lnTo>
                  <a:pt x="146045" y="10841"/>
                </a:lnTo>
                <a:lnTo>
                  <a:pt x="145841" y="10636"/>
                </a:lnTo>
                <a:lnTo>
                  <a:pt x="145841" y="10534"/>
                </a:lnTo>
                <a:lnTo>
                  <a:pt x="145227" y="10432"/>
                </a:lnTo>
                <a:lnTo>
                  <a:pt x="145739" y="10330"/>
                </a:lnTo>
                <a:lnTo>
                  <a:pt x="145023" y="10125"/>
                </a:lnTo>
                <a:lnTo>
                  <a:pt x="145023" y="10125"/>
                </a:lnTo>
                <a:lnTo>
                  <a:pt x="145125" y="10227"/>
                </a:lnTo>
                <a:lnTo>
                  <a:pt x="143591" y="10330"/>
                </a:lnTo>
                <a:lnTo>
                  <a:pt x="143489" y="10125"/>
                </a:lnTo>
                <a:lnTo>
                  <a:pt x="142875" y="9920"/>
                </a:lnTo>
                <a:lnTo>
                  <a:pt x="144102" y="9920"/>
                </a:lnTo>
                <a:lnTo>
                  <a:pt x="143080" y="9409"/>
                </a:lnTo>
                <a:lnTo>
                  <a:pt x="142466" y="9920"/>
                </a:lnTo>
                <a:lnTo>
                  <a:pt x="141955" y="9409"/>
                </a:lnTo>
                <a:lnTo>
                  <a:pt x="141443" y="9716"/>
                </a:lnTo>
                <a:lnTo>
                  <a:pt x="141341" y="9511"/>
                </a:lnTo>
                <a:lnTo>
                  <a:pt x="141136" y="9409"/>
                </a:lnTo>
                <a:lnTo>
                  <a:pt x="140727" y="9920"/>
                </a:lnTo>
                <a:lnTo>
                  <a:pt x="140830" y="9409"/>
                </a:lnTo>
                <a:lnTo>
                  <a:pt x="140318" y="9307"/>
                </a:lnTo>
                <a:lnTo>
                  <a:pt x="139398" y="10023"/>
                </a:lnTo>
                <a:lnTo>
                  <a:pt x="138886" y="9716"/>
                </a:lnTo>
                <a:lnTo>
                  <a:pt x="138068" y="9920"/>
                </a:lnTo>
                <a:lnTo>
                  <a:pt x="138477" y="10227"/>
                </a:lnTo>
                <a:lnTo>
                  <a:pt x="137864" y="10125"/>
                </a:lnTo>
                <a:lnTo>
                  <a:pt x="137557" y="10330"/>
                </a:lnTo>
                <a:lnTo>
                  <a:pt x="137761" y="10534"/>
                </a:lnTo>
                <a:lnTo>
                  <a:pt x="137352" y="10636"/>
                </a:lnTo>
                <a:lnTo>
                  <a:pt x="137352" y="10125"/>
                </a:lnTo>
                <a:lnTo>
                  <a:pt x="137045" y="10534"/>
                </a:lnTo>
                <a:lnTo>
                  <a:pt x="136330" y="10534"/>
                </a:lnTo>
                <a:lnTo>
                  <a:pt x="136636" y="10636"/>
                </a:lnTo>
                <a:lnTo>
                  <a:pt x="136125" y="10636"/>
                </a:lnTo>
                <a:lnTo>
                  <a:pt x="136125" y="10841"/>
                </a:lnTo>
                <a:lnTo>
                  <a:pt x="135818" y="10841"/>
                </a:lnTo>
                <a:lnTo>
                  <a:pt x="135716" y="11045"/>
                </a:lnTo>
                <a:lnTo>
                  <a:pt x="135102" y="11352"/>
                </a:lnTo>
                <a:lnTo>
                  <a:pt x="135818" y="11455"/>
                </a:lnTo>
                <a:lnTo>
                  <a:pt x="135307" y="11455"/>
                </a:lnTo>
                <a:lnTo>
                  <a:pt x="135102" y="11761"/>
                </a:lnTo>
                <a:lnTo>
                  <a:pt x="135102" y="11966"/>
                </a:lnTo>
                <a:lnTo>
                  <a:pt x="134795" y="11659"/>
                </a:lnTo>
                <a:lnTo>
                  <a:pt x="134386" y="11761"/>
                </a:lnTo>
                <a:lnTo>
                  <a:pt x="134591" y="11864"/>
                </a:lnTo>
                <a:lnTo>
                  <a:pt x="134080" y="12068"/>
                </a:lnTo>
                <a:lnTo>
                  <a:pt x="134386" y="12068"/>
                </a:lnTo>
                <a:lnTo>
                  <a:pt x="134693" y="12273"/>
                </a:lnTo>
                <a:lnTo>
                  <a:pt x="134693" y="12375"/>
                </a:lnTo>
                <a:lnTo>
                  <a:pt x="133875" y="12477"/>
                </a:lnTo>
                <a:lnTo>
                  <a:pt x="134591" y="12477"/>
                </a:lnTo>
                <a:lnTo>
                  <a:pt x="133364" y="12784"/>
                </a:lnTo>
                <a:lnTo>
                  <a:pt x="133568" y="12886"/>
                </a:lnTo>
                <a:lnTo>
                  <a:pt x="133057" y="13091"/>
                </a:lnTo>
                <a:lnTo>
                  <a:pt x="133670" y="13295"/>
                </a:lnTo>
                <a:lnTo>
                  <a:pt x="132852" y="13500"/>
                </a:lnTo>
                <a:lnTo>
                  <a:pt x="133057" y="13602"/>
                </a:lnTo>
                <a:lnTo>
                  <a:pt x="133057" y="14216"/>
                </a:lnTo>
                <a:lnTo>
                  <a:pt x="132750" y="14420"/>
                </a:lnTo>
                <a:lnTo>
                  <a:pt x="132545" y="14318"/>
                </a:lnTo>
                <a:lnTo>
                  <a:pt x="131932" y="14727"/>
                </a:lnTo>
                <a:lnTo>
                  <a:pt x="132239" y="14625"/>
                </a:lnTo>
                <a:lnTo>
                  <a:pt x="130909" y="15750"/>
                </a:lnTo>
                <a:lnTo>
                  <a:pt x="131114" y="15852"/>
                </a:lnTo>
                <a:lnTo>
                  <a:pt x="131830" y="15545"/>
                </a:lnTo>
                <a:lnTo>
                  <a:pt x="131727" y="15443"/>
                </a:lnTo>
                <a:lnTo>
                  <a:pt x="132136" y="15443"/>
                </a:lnTo>
                <a:lnTo>
                  <a:pt x="131932" y="15545"/>
                </a:lnTo>
                <a:lnTo>
                  <a:pt x="132136" y="15545"/>
                </a:lnTo>
                <a:lnTo>
                  <a:pt x="131727" y="15852"/>
                </a:lnTo>
                <a:lnTo>
                  <a:pt x="130091" y="15955"/>
                </a:lnTo>
                <a:lnTo>
                  <a:pt x="129886" y="16057"/>
                </a:lnTo>
                <a:lnTo>
                  <a:pt x="130193" y="16466"/>
                </a:lnTo>
                <a:lnTo>
                  <a:pt x="128864" y="16568"/>
                </a:lnTo>
                <a:lnTo>
                  <a:pt x="129886" y="16568"/>
                </a:lnTo>
                <a:lnTo>
                  <a:pt x="128785" y="16804"/>
                </a:lnTo>
                <a:lnTo>
                  <a:pt x="128785" y="16804"/>
                </a:lnTo>
                <a:lnTo>
                  <a:pt x="127841" y="17182"/>
                </a:lnTo>
                <a:lnTo>
                  <a:pt x="128966" y="17386"/>
                </a:lnTo>
                <a:lnTo>
                  <a:pt x="127739" y="17386"/>
                </a:lnTo>
                <a:lnTo>
                  <a:pt x="128045" y="18102"/>
                </a:lnTo>
                <a:lnTo>
                  <a:pt x="129477" y="17795"/>
                </a:lnTo>
                <a:lnTo>
                  <a:pt x="129580" y="18000"/>
                </a:lnTo>
                <a:lnTo>
                  <a:pt x="129273" y="18205"/>
                </a:lnTo>
                <a:lnTo>
                  <a:pt x="127739" y="18307"/>
                </a:lnTo>
                <a:lnTo>
                  <a:pt x="128250" y="18511"/>
                </a:lnTo>
                <a:lnTo>
                  <a:pt x="127943" y="18818"/>
                </a:lnTo>
                <a:lnTo>
                  <a:pt x="128250" y="19023"/>
                </a:lnTo>
                <a:lnTo>
                  <a:pt x="127943" y="19227"/>
                </a:lnTo>
                <a:lnTo>
                  <a:pt x="128045" y="19330"/>
                </a:lnTo>
                <a:lnTo>
                  <a:pt x="129170" y="18614"/>
                </a:lnTo>
                <a:lnTo>
                  <a:pt x="128864" y="19023"/>
                </a:lnTo>
                <a:lnTo>
                  <a:pt x="128557" y="19023"/>
                </a:lnTo>
                <a:lnTo>
                  <a:pt x="128659" y="19330"/>
                </a:lnTo>
                <a:lnTo>
                  <a:pt x="127943" y="19841"/>
                </a:lnTo>
                <a:lnTo>
                  <a:pt x="128864" y="19534"/>
                </a:lnTo>
                <a:lnTo>
                  <a:pt x="128557" y="19841"/>
                </a:lnTo>
                <a:lnTo>
                  <a:pt x="128864" y="20045"/>
                </a:lnTo>
                <a:lnTo>
                  <a:pt x="128250" y="20352"/>
                </a:lnTo>
                <a:lnTo>
                  <a:pt x="129068" y="20761"/>
                </a:lnTo>
                <a:lnTo>
                  <a:pt x="128966" y="20864"/>
                </a:lnTo>
                <a:lnTo>
                  <a:pt x="131011" y="20148"/>
                </a:lnTo>
                <a:lnTo>
                  <a:pt x="131114" y="19943"/>
                </a:lnTo>
                <a:lnTo>
                  <a:pt x="131727" y="19841"/>
                </a:lnTo>
                <a:lnTo>
                  <a:pt x="131727" y="19534"/>
                </a:lnTo>
                <a:lnTo>
                  <a:pt x="131830" y="19330"/>
                </a:lnTo>
                <a:lnTo>
                  <a:pt x="132034" y="19841"/>
                </a:lnTo>
                <a:lnTo>
                  <a:pt x="132443" y="20045"/>
                </a:lnTo>
                <a:lnTo>
                  <a:pt x="132443" y="20659"/>
                </a:lnTo>
                <a:lnTo>
                  <a:pt x="133670" y="22295"/>
                </a:lnTo>
                <a:lnTo>
                  <a:pt x="133670" y="22500"/>
                </a:lnTo>
                <a:lnTo>
                  <a:pt x="133773" y="22705"/>
                </a:lnTo>
                <a:lnTo>
                  <a:pt x="133466" y="22705"/>
                </a:lnTo>
                <a:lnTo>
                  <a:pt x="133875" y="23523"/>
                </a:lnTo>
                <a:lnTo>
                  <a:pt x="135000" y="23318"/>
                </a:lnTo>
                <a:lnTo>
                  <a:pt x="135205" y="22909"/>
                </a:lnTo>
                <a:lnTo>
                  <a:pt x="136023" y="22807"/>
                </a:lnTo>
                <a:lnTo>
                  <a:pt x="136432" y="20557"/>
                </a:lnTo>
                <a:lnTo>
                  <a:pt x="136636" y="20557"/>
                </a:lnTo>
                <a:lnTo>
                  <a:pt x="136023" y="20455"/>
                </a:lnTo>
                <a:lnTo>
                  <a:pt x="137761" y="19739"/>
                </a:lnTo>
                <a:lnTo>
                  <a:pt x="137250" y="19739"/>
                </a:lnTo>
                <a:lnTo>
                  <a:pt x="137966" y="19227"/>
                </a:lnTo>
                <a:lnTo>
                  <a:pt x="136636" y="18307"/>
                </a:lnTo>
                <a:lnTo>
                  <a:pt x="136432" y="17489"/>
                </a:lnTo>
                <a:lnTo>
                  <a:pt x="136636" y="17591"/>
                </a:lnTo>
                <a:lnTo>
                  <a:pt x="136636" y="17080"/>
                </a:lnTo>
                <a:lnTo>
                  <a:pt x="136432" y="16773"/>
                </a:lnTo>
                <a:lnTo>
                  <a:pt x="136943" y="16670"/>
                </a:lnTo>
                <a:lnTo>
                  <a:pt x="136841" y="16670"/>
                </a:lnTo>
                <a:lnTo>
                  <a:pt x="136739" y="16466"/>
                </a:lnTo>
                <a:lnTo>
                  <a:pt x="137148" y="16364"/>
                </a:lnTo>
                <a:lnTo>
                  <a:pt x="137045" y="16364"/>
                </a:lnTo>
                <a:lnTo>
                  <a:pt x="137455" y="16159"/>
                </a:lnTo>
                <a:lnTo>
                  <a:pt x="137352" y="16057"/>
                </a:lnTo>
                <a:lnTo>
                  <a:pt x="137864" y="15955"/>
                </a:lnTo>
                <a:lnTo>
                  <a:pt x="137864" y="15852"/>
                </a:lnTo>
                <a:lnTo>
                  <a:pt x="139091" y="15034"/>
                </a:lnTo>
                <a:lnTo>
                  <a:pt x="138784" y="14625"/>
                </a:lnTo>
                <a:lnTo>
                  <a:pt x="138886" y="14216"/>
                </a:lnTo>
                <a:lnTo>
                  <a:pt x="138989" y="14216"/>
                </a:lnTo>
                <a:lnTo>
                  <a:pt x="139193" y="14011"/>
                </a:lnTo>
                <a:lnTo>
                  <a:pt x="139398" y="14011"/>
                </a:lnTo>
                <a:lnTo>
                  <a:pt x="139295" y="13909"/>
                </a:lnTo>
                <a:lnTo>
                  <a:pt x="141034" y="13705"/>
                </a:lnTo>
                <a:lnTo>
                  <a:pt x="141545" y="14011"/>
                </a:lnTo>
                <a:lnTo>
                  <a:pt x="141648" y="14625"/>
                </a:lnTo>
                <a:lnTo>
                  <a:pt x="139807" y="15852"/>
                </a:lnTo>
                <a:lnTo>
                  <a:pt x="139807" y="15955"/>
                </a:lnTo>
                <a:lnTo>
                  <a:pt x="139295" y="16159"/>
                </a:lnTo>
                <a:lnTo>
                  <a:pt x="139602" y="18511"/>
                </a:lnTo>
                <a:lnTo>
                  <a:pt x="140523" y="18716"/>
                </a:lnTo>
                <a:lnTo>
                  <a:pt x="140523" y="18920"/>
                </a:lnTo>
                <a:lnTo>
                  <a:pt x="140727" y="18920"/>
                </a:lnTo>
                <a:lnTo>
                  <a:pt x="140830" y="19330"/>
                </a:lnTo>
                <a:lnTo>
                  <a:pt x="142977" y="18818"/>
                </a:lnTo>
                <a:lnTo>
                  <a:pt x="142875" y="18716"/>
                </a:lnTo>
                <a:lnTo>
                  <a:pt x="143386" y="18511"/>
                </a:lnTo>
                <a:lnTo>
                  <a:pt x="143284" y="18716"/>
                </a:lnTo>
                <a:lnTo>
                  <a:pt x="144731" y="18619"/>
                </a:lnTo>
                <a:lnTo>
                  <a:pt x="144731" y="18619"/>
                </a:lnTo>
                <a:lnTo>
                  <a:pt x="146045" y="19125"/>
                </a:lnTo>
                <a:lnTo>
                  <a:pt x="144920" y="19227"/>
                </a:lnTo>
                <a:lnTo>
                  <a:pt x="144818" y="19432"/>
                </a:lnTo>
                <a:lnTo>
                  <a:pt x="144614" y="19330"/>
                </a:lnTo>
                <a:lnTo>
                  <a:pt x="144511" y="19636"/>
                </a:lnTo>
                <a:lnTo>
                  <a:pt x="141750" y="19739"/>
                </a:lnTo>
                <a:lnTo>
                  <a:pt x="141341" y="20045"/>
                </a:lnTo>
                <a:lnTo>
                  <a:pt x="142261" y="20864"/>
                </a:lnTo>
                <a:lnTo>
                  <a:pt x="142261" y="21784"/>
                </a:lnTo>
                <a:lnTo>
                  <a:pt x="140318" y="21375"/>
                </a:lnTo>
                <a:lnTo>
                  <a:pt x="139909" y="22398"/>
                </a:lnTo>
                <a:lnTo>
                  <a:pt x="140011" y="23318"/>
                </a:lnTo>
                <a:lnTo>
                  <a:pt x="140114" y="23932"/>
                </a:lnTo>
                <a:lnTo>
                  <a:pt x="139807" y="23932"/>
                </a:lnTo>
                <a:lnTo>
                  <a:pt x="140011" y="23318"/>
                </a:lnTo>
                <a:lnTo>
                  <a:pt x="138886" y="24545"/>
                </a:lnTo>
                <a:lnTo>
                  <a:pt x="138375" y="24239"/>
                </a:lnTo>
                <a:lnTo>
                  <a:pt x="134693" y="24750"/>
                </a:lnTo>
                <a:lnTo>
                  <a:pt x="135307" y="25261"/>
                </a:lnTo>
                <a:lnTo>
                  <a:pt x="134795" y="25057"/>
                </a:lnTo>
                <a:lnTo>
                  <a:pt x="134693" y="24750"/>
                </a:lnTo>
                <a:lnTo>
                  <a:pt x="133773" y="24443"/>
                </a:lnTo>
                <a:lnTo>
                  <a:pt x="132852" y="24955"/>
                </a:lnTo>
                <a:lnTo>
                  <a:pt x="131625" y="24443"/>
                </a:lnTo>
                <a:lnTo>
                  <a:pt x="131625" y="24136"/>
                </a:lnTo>
                <a:lnTo>
                  <a:pt x="131318" y="23830"/>
                </a:lnTo>
                <a:lnTo>
                  <a:pt x="131420" y="23420"/>
                </a:lnTo>
                <a:lnTo>
                  <a:pt x="131727" y="23216"/>
                </a:lnTo>
                <a:lnTo>
                  <a:pt x="131625" y="23114"/>
                </a:lnTo>
                <a:lnTo>
                  <a:pt x="132341" y="22500"/>
                </a:lnTo>
                <a:lnTo>
                  <a:pt x="131932" y="22398"/>
                </a:lnTo>
                <a:lnTo>
                  <a:pt x="132034" y="21273"/>
                </a:lnTo>
                <a:lnTo>
                  <a:pt x="132034" y="21273"/>
                </a:lnTo>
                <a:lnTo>
                  <a:pt x="130602" y="21886"/>
                </a:lnTo>
                <a:lnTo>
                  <a:pt x="130602" y="22193"/>
                </a:lnTo>
                <a:lnTo>
                  <a:pt x="131011" y="22295"/>
                </a:lnTo>
                <a:lnTo>
                  <a:pt x="130705" y="22398"/>
                </a:lnTo>
                <a:lnTo>
                  <a:pt x="130295" y="22398"/>
                </a:lnTo>
                <a:lnTo>
                  <a:pt x="130295" y="23318"/>
                </a:lnTo>
                <a:lnTo>
                  <a:pt x="130909" y="24341"/>
                </a:lnTo>
                <a:lnTo>
                  <a:pt x="130807" y="24545"/>
                </a:lnTo>
                <a:lnTo>
                  <a:pt x="131625" y="25261"/>
                </a:lnTo>
                <a:lnTo>
                  <a:pt x="131011" y="25057"/>
                </a:lnTo>
                <a:lnTo>
                  <a:pt x="130705" y="25466"/>
                </a:lnTo>
                <a:lnTo>
                  <a:pt x="128864" y="25466"/>
                </a:lnTo>
                <a:lnTo>
                  <a:pt x="127739" y="26080"/>
                </a:lnTo>
                <a:lnTo>
                  <a:pt x="127432" y="27205"/>
                </a:lnTo>
                <a:lnTo>
                  <a:pt x="127227" y="27205"/>
                </a:lnTo>
                <a:lnTo>
                  <a:pt x="127534" y="27409"/>
                </a:lnTo>
                <a:lnTo>
                  <a:pt x="127534" y="27409"/>
                </a:lnTo>
                <a:lnTo>
                  <a:pt x="126818" y="27307"/>
                </a:lnTo>
                <a:lnTo>
                  <a:pt x="126818" y="27307"/>
                </a:lnTo>
                <a:lnTo>
                  <a:pt x="127432" y="27409"/>
                </a:lnTo>
                <a:lnTo>
                  <a:pt x="125386" y="28023"/>
                </a:lnTo>
                <a:lnTo>
                  <a:pt x="124977" y="28841"/>
                </a:lnTo>
                <a:lnTo>
                  <a:pt x="124261" y="29148"/>
                </a:lnTo>
                <a:lnTo>
                  <a:pt x="124466" y="29352"/>
                </a:lnTo>
                <a:lnTo>
                  <a:pt x="123239" y="29455"/>
                </a:lnTo>
                <a:lnTo>
                  <a:pt x="123136" y="29148"/>
                </a:lnTo>
                <a:lnTo>
                  <a:pt x="122727" y="29352"/>
                </a:lnTo>
                <a:lnTo>
                  <a:pt x="123034" y="30170"/>
                </a:lnTo>
                <a:lnTo>
                  <a:pt x="120375" y="30375"/>
                </a:lnTo>
                <a:lnTo>
                  <a:pt x="120784" y="30477"/>
                </a:lnTo>
                <a:lnTo>
                  <a:pt x="120477" y="30580"/>
                </a:lnTo>
                <a:lnTo>
                  <a:pt x="120682" y="30682"/>
                </a:lnTo>
                <a:lnTo>
                  <a:pt x="120375" y="30784"/>
                </a:lnTo>
                <a:lnTo>
                  <a:pt x="122011" y="31193"/>
                </a:lnTo>
                <a:lnTo>
                  <a:pt x="121909" y="31295"/>
                </a:lnTo>
                <a:lnTo>
                  <a:pt x="122114" y="31295"/>
                </a:lnTo>
                <a:lnTo>
                  <a:pt x="122114" y="31398"/>
                </a:lnTo>
                <a:lnTo>
                  <a:pt x="122727" y="31602"/>
                </a:lnTo>
                <a:lnTo>
                  <a:pt x="122420" y="31705"/>
                </a:lnTo>
                <a:lnTo>
                  <a:pt x="122523" y="32114"/>
                </a:lnTo>
                <a:lnTo>
                  <a:pt x="123239" y="32523"/>
                </a:lnTo>
                <a:lnTo>
                  <a:pt x="123341" y="33136"/>
                </a:lnTo>
                <a:lnTo>
                  <a:pt x="123136" y="33034"/>
                </a:lnTo>
                <a:lnTo>
                  <a:pt x="123750" y="33852"/>
                </a:lnTo>
                <a:lnTo>
                  <a:pt x="123750" y="33852"/>
                </a:lnTo>
                <a:lnTo>
                  <a:pt x="123239" y="33341"/>
                </a:lnTo>
                <a:lnTo>
                  <a:pt x="123136" y="34261"/>
                </a:lnTo>
                <a:lnTo>
                  <a:pt x="123239" y="34159"/>
                </a:lnTo>
                <a:lnTo>
                  <a:pt x="123239" y="34261"/>
                </a:lnTo>
                <a:lnTo>
                  <a:pt x="122830" y="35386"/>
                </a:lnTo>
                <a:lnTo>
                  <a:pt x="117409" y="35284"/>
                </a:lnTo>
                <a:lnTo>
                  <a:pt x="117307" y="35489"/>
                </a:lnTo>
                <a:lnTo>
                  <a:pt x="116898" y="35591"/>
                </a:lnTo>
                <a:lnTo>
                  <a:pt x="116693" y="36307"/>
                </a:lnTo>
                <a:lnTo>
                  <a:pt x="116898" y="36307"/>
                </a:lnTo>
                <a:lnTo>
                  <a:pt x="116898" y="36614"/>
                </a:lnTo>
                <a:lnTo>
                  <a:pt x="117000" y="36614"/>
                </a:lnTo>
                <a:lnTo>
                  <a:pt x="116182" y="40091"/>
                </a:lnTo>
                <a:lnTo>
                  <a:pt x="116795" y="39784"/>
                </a:lnTo>
                <a:lnTo>
                  <a:pt x="116386" y="40295"/>
                </a:lnTo>
                <a:lnTo>
                  <a:pt x="116687" y="40446"/>
                </a:lnTo>
                <a:lnTo>
                  <a:pt x="116687" y="40446"/>
                </a:lnTo>
                <a:lnTo>
                  <a:pt x="116489" y="41932"/>
                </a:lnTo>
                <a:lnTo>
                  <a:pt x="118330" y="41625"/>
                </a:lnTo>
                <a:lnTo>
                  <a:pt x="118739" y="42136"/>
                </a:lnTo>
                <a:lnTo>
                  <a:pt x="118841" y="42034"/>
                </a:lnTo>
                <a:lnTo>
                  <a:pt x="119455" y="42955"/>
                </a:lnTo>
                <a:lnTo>
                  <a:pt x="122420" y="42034"/>
                </a:lnTo>
                <a:lnTo>
                  <a:pt x="122727" y="41625"/>
                </a:lnTo>
                <a:lnTo>
                  <a:pt x="123545" y="41318"/>
                </a:lnTo>
                <a:lnTo>
                  <a:pt x="123852" y="40500"/>
                </a:lnTo>
                <a:lnTo>
                  <a:pt x="124261" y="40193"/>
                </a:lnTo>
                <a:lnTo>
                  <a:pt x="123955" y="39784"/>
                </a:lnTo>
                <a:lnTo>
                  <a:pt x="124773" y="38045"/>
                </a:lnTo>
                <a:lnTo>
                  <a:pt x="126818" y="36920"/>
                </a:lnTo>
                <a:lnTo>
                  <a:pt x="126818" y="35693"/>
                </a:lnTo>
                <a:lnTo>
                  <a:pt x="129682" y="35591"/>
                </a:lnTo>
                <a:lnTo>
                  <a:pt x="131318" y="34466"/>
                </a:lnTo>
                <a:lnTo>
                  <a:pt x="136943" y="38864"/>
                </a:lnTo>
                <a:lnTo>
                  <a:pt x="137250" y="38864"/>
                </a:lnTo>
                <a:lnTo>
                  <a:pt x="137761" y="40091"/>
                </a:lnTo>
                <a:lnTo>
                  <a:pt x="137557" y="40193"/>
                </a:lnTo>
                <a:lnTo>
                  <a:pt x="137352" y="40807"/>
                </a:lnTo>
                <a:lnTo>
                  <a:pt x="137761" y="41011"/>
                </a:lnTo>
                <a:lnTo>
                  <a:pt x="138170" y="39989"/>
                </a:lnTo>
                <a:lnTo>
                  <a:pt x="138580" y="39886"/>
                </a:lnTo>
                <a:lnTo>
                  <a:pt x="138477" y="39375"/>
                </a:lnTo>
                <a:lnTo>
                  <a:pt x="138068" y="39170"/>
                </a:lnTo>
                <a:lnTo>
                  <a:pt x="138375" y="38455"/>
                </a:lnTo>
                <a:lnTo>
                  <a:pt x="139602" y="38966"/>
                </a:lnTo>
                <a:lnTo>
                  <a:pt x="137455" y="37432"/>
                </a:lnTo>
                <a:lnTo>
                  <a:pt x="137557" y="37023"/>
                </a:lnTo>
                <a:lnTo>
                  <a:pt x="136432" y="36818"/>
                </a:lnTo>
                <a:lnTo>
                  <a:pt x="134182" y="34057"/>
                </a:lnTo>
                <a:lnTo>
                  <a:pt x="134284" y="33341"/>
                </a:lnTo>
                <a:lnTo>
                  <a:pt x="135307" y="33239"/>
                </a:lnTo>
                <a:lnTo>
                  <a:pt x="135205" y="33750"/>
                </a:lnTo>
                <a:lnTo>
                  <a:pt x="135716" y="33750"/>
                </a:lnTo>
                <a:lnTo>
                  <a:pt x="135818" y="33545"/>
                </a:lnTo>
                <a:lnTo>
                  <a:pt x="136841" y="34670"/>
                </a:lnTo>
                <a:lnTo>
                  <a:pt x="136534" y="34670"/>
                </a:lnTo>
                <a:lnTo>
                  <a:pt x="138784" y="36102"/>
                </a:lnTo>
                <a:lnTo>
                  <a:pt x="138170" y="35898"/>
                </a:lnTo>
                <a:lnTo>
                  <a:pt x="140420" y="37330"/>
                </a:lnTo>
                <a:lnTo>
                  <a:pt x="140420" y="38557"/>
                </a:lnTo>
                <a:lnTo>
                  <a:pt x="140318" y="38557"/>
                </a:lnTo>
                <a:lnTo>
                  <a:pt x="141955" y="39989"/>
                </a:lnTo>
                <a:lnTo>
                  <a:pt x="141648" y="39989"/>
                </a:lnTo>
                <a:lnTo>
                  <a:pt x="141955" y="40398"/>
                </a:lnTo>
                <a:lnTo>
                  <a:pt x="143080" y="40500"/>
                </a:lnTo>
                <a:lnTo>
                  <a:pt x="143489" y="40807"/>
                </a:lnTo>
                <a:lnTo>
                  <a:pt x="143489" y="40909"/>
                </a:lnTo>
                <a:lnTo>
                  <a:pt x="142159" y="40909"/>
                </a:lnTo>
                <a:lnTo>
                  <a:pt x="142773" y="42239"/>
                </a:lnTo>
                <a:lnTo>
                  <a:pt x="143284" y="42545"/>
                </a:lnTo>
                <a:lnTo>
                  <a:pt x="143898" y="42545"/>
                </a:lnTo>
                <a:lnTo>
                  <a:pt x="143489" y="41318"/>
                </a:lnTo>
                <a:lnTo>
                  <a:pt x="144102" y="41523"/>
                </a:lnTo>
                <a:lnTo>
                  <a:pt x="144102" y="41523"/>
                </a:lnTo>
                <a:lnTo>
                  <a:pt x="143591" y="41011"/>
                </a:lnTo>
                <a:lnTo>
                  <a:pt x="144205" y="41011"/>
                </a:lnTo>
                <a:lnTo>
                  <a:pt x="144409" y="40807"/>
                </a:lnTo>
                <a:lnTo>
                  <a:pt x="143182" y="39989"/>
                </a:lnTo>
                <a:lnTo>
                  <a:pt x="143591" y="39784"/>
                </a:lnTo>
                <a:lnTo>
                  <a:pt x="143386" y="39682"/>
                </a:lnTo>
                <a:lnTo>
                  <a:pt x="143591" y="39580"/>
                </a:lnTo>
                <a:lnTo>
                  <a:pt x="143693" y="39784"/>
                </a:lnTo>
                <a:lnTo>
                  <a:pt x="143591" y="39477"/>
                </a:lnTo>
                <a:lnTo>
                  <a:pt x="143080" y="38761"/>
                </a:lnTo>
                <a:lnTo>
                  <a:pt x="143284" y="38352"/>
                </a:lnTo>
                <a:lnTo>
                  <a:pt x="143740" y="38678"/>
                </a:lnTo>
                <a:lnTo>
                  <a:pt x="143740" y="38678"/>
                </a:lnTo>
                <a:lnTo>
                  <a:pt x="144205" y="38864"/>
                </a:lnTo>
                <a:lnTo>
                  <a:pt x="144102" y="38557"/>
                </a:lnTo>
                <a:lnTo>
                  <a:pt x="144511" y="38761"/>
                </a:lnTo>
                <a:lnTo>
                  <a:pt x="144000" y="38250"/>
                </a:lnTo>
                <a:lnTo>
                  <a:pt x="145636" y="38045"/>
                </a:lnTo>
                <a:lnTo>
                  <a:pt x="145943" y="38250"/>
                </a:lnTo>
                <a:lnTo>
                  <a:pt x="146557" y="38250"/>
                </a:lnTo>
                <a:lnTo>
                  <a:pt x="146045" y="38864"/>
                </a:lnTo>
                <a:lnTo>
                  <a:pt x="146864" y="39989"/>
                </a:lnTo>
                <a:lnTo>
                  <a:pt x="146761" y="40295"/>
                </a:lnTo>
                <a:lnTo>
                  <a:pt x="147068" y="40398"/>
                </a:lnTo>
                <a:lnTo>
                  <a:pt x="146659" y="40602"/>
                </a:lnTo>
                <a:lnTo>
                  <a:pt x="146455" y="40295"/>
                </a:lnTo>
                <a:lnTo>
                  <a:pt x="146352" y="40705"/>
                </a:lnTo>
                <a:lnTo>
                  <a:pt x="146864" y="40807"/>
                </a:lnTo>
                <a:lnTo>
                  <a:pt x="147477" y="41727"/>
                </a:lnTo>
                <a:lnTo>
                  <a:pt x="147375" y="41830"/>
                </a:lnTo>
                <a:lnTo>
                  <a:pt x="147273" y="41932"/>
                </a:lnTo>
                <a:lnTo>
                  <a:pt x="148091" y="41932"/>
                </a:lnTo>
                <a:lnTo>
                  <a:pt x="147477" y="42239"/>
                </a:lnTo>
                <a:lnTo>
                  <a:pt x="147989" y="42239"/>
                </a:lnTo>
                <a:lnTo>
                  <a:pt x="147989" y="42341"/>
                </a:lnTo>
                <a:lnTo>
                  <a:pt x="148602" y="42239"/>
                </a:lnTo>
                <a:lnTo>
                  <a:pt x="149523" y="42852"/>
                </a:lnTo>
                <a:lnTo>
                  <a:pt x="150136" y="42648"/>
                </a:lnTo>
                <a:lnTo>
                  <a:pt x="150341" y="42136"/>
                </a:lnTo>
                <a:lnTo>
                  <a:pt x="152080" y="42955"/>
                </a:lnTo>
                <a:lnTo>
                  <a:pt x="152898" y="42852"/>
                </a:lnTo>
                <a:lnTo>
                  <a:pt x="153511" y="42239"/>
                </a:lnTo>
                <a:lnTo>
                  <a:pt x="154227" y="42443"/>
                </a:lnTo>
                <a:lnTo>
                  <a:pt x="154636" y="42136"/>
                </a:lnTo>
                <a:lnTo>
                  <a:pt x="154023" y="47659"/>
                </a:lnTo>
                <a:lnTo>
                  <a:pt x="152489" y="48068"/>
                </a:lnTo>
                <a:lnTo>
                  <a:pt x="152080" y="47864"/>
                </a:lnTo>
                <a:lnTo>
                  <a:pt x="151773" y="47864"/>
                </a:lnTo>
                <a:lnTo>
                  <a:pt x="151773" y="47761"/>
                </a:lnTo>
                <a:lnTo>
                  <a:pt x="151261" y="47557"/>
                </a:lnTo>
                <a:lnTo>
                  <a:pt x="150648" y="47761"/>
                </a:lnTo>
                <a:lnTo>
                  <a:pt x="150955" y="47557"/>
                </a:lnTo>
                <a:lnTo>
                  <a:pt x="150955" y="47557"/>
                </a:lnTo>
                <a:lnTo>
                  <a:pt x="149114" y="48170"/>
                </a:lnTo>
                <a:lnTo>
                  <a:pt x="146148" y="47659"/>
                </a:lnTo>
                <a:lnTo>
                  <a:pt x="145739" y="47148"/>
                </a:lnTo>
                <a:lnTo>
                  <a:pt x="144102" y="46739"/>
                </a:lnTo>
                <a:lnTo>
                  <a:pt x="144000" y="46432"/>
                </a:lnTo>
                <a:lnTo>
                  <a:pt x="143489" y="46227"/>
                </a:lnTo>
                <a:lnTo>
                  <a:pt x="141955" y="46534"/>
                </a:lnTo>
                <a:lnTo>
                  <a:pt x="141443" y="47250"/>
                </a:lnTo>
                <a:lnTo>
                  <a:pt x="141648" y="48170"/>
                </a:lnTo>
                <a:lnTo>
                  <a:pt x="140114" y="48580"/>
                </a:lnTo>
                <a:lnTo>
                  <a:pt x="133773" y="45818"/>
                </a:lnTo>
                <a:lnTo>
                  <a:pt x="133875" y="45818"/>
                </a:lnTo>
                <a:lnTo>
                  <a:pt x="132750" y="44898"/>
                </a:lnTo>
                <a:lnTo>
                  <a:pt x="133568" y="43670"/>
                </a:lnTo>
                <a:lnTo>
                  <a:pt x="133159" y="43057"/>
                </a:lnTo>
                <a:lnTo>
                  <a:pt x="133466" y="41932"/>
                </a:lnTo>
                <a:lnTo>
                  <a:pt x="132852" y="42136"/>
                </a:lnTo>
                <a:lnTo>
                  <a:pt x="132852" y="41830"/>
                </a:lnTo>
                <a:lnTo>
                  <a:pt x="132545" y="41727"/>
                </a:lnTo>
                <a:lnTo>
                  <a:pt x="132545" y="41625"/>
                </a:lnTo>
                <a:lnTo>
                  <a:pt x="130807" y="42136"/>
                </a:lnTo>
                <a:lnTo>
                  <a:pt x="130295" y="41830"/>
                </a:lnTo>
                <a:lnTo>
                  <a:pt x="122318" y="43977"/>
                </a:lnTo>
                <a:lnTo>
                  <a:pt x="121602" y="43670"/>
                </a:lnTo>
                <a:lnTo>
                  <a:pt x="120477" y="43875"/>
                </a:lnTo>
                <a:lnTo>
                  <a:pt x="119659" y="43057"/>
                </a:lnTo>
                <a:lnTo>
                  <a:pt x="115568" y="48477"/>
                </a:lnTo>
                <a:lnTo>
                  <a:pt x="115773" y="48784"/>
                </a:lnTo>
                <a:lnTo>
                  <a:pt x="114034" y="50932"/>
                </a:lnTo>
                <a:lnTo>
                  <a:pt x="112909" y="51239"/>
                </a:lnTo>
                <a:lnTo>
                  <a:pt x="109943" y="55739"/>
                </a:lnTo>
                <a:lnTo>
                  <a:pt x="109943" y="55739"/>
                </a:lnTo>
                <a:lnTo>
                  <a:pt x="110148" y="55534"/>
                </a:lnTo>
                <a:lnTo>
                  <a:pt x="110148" y="55534"/>
                </a:lnTo>
                <a:lnTo>
                  <a:pt x="108920" y="58602"/>
                </a:lnTo>
                <a:lnTo>
                  <a:pt x="109432" y="58807"/>
                </a:lnTo>
                <a:lnTo>
                  <a:pt x="109432" y="60034"/>
                </a:lnTo>
                <a:lnTo>
                  <a:pt x="109636" y="59932"/>
                </a:lnTo>
                <a:lnTo>
                  <a:pt x="109330" y="63716"/>
                </a:lnTo>
                <a:lnTo>
                  <a:pt x="108409" y="64841"/>
                </a:lnTo>
                <a:lnTo>
                  <a:pt x="109023" y="65659"/>
                </a:lnTo>
                <a:lnTo>
                  <a:pt x="109227" y="65557"/>
                </a:lnTo>
                <a:lnTo>
                  <a:pt x="109227" y="66170"/>
                </a:lnTo>
                <a:lnTo>
                  <a:pt x="110250" y="66170"/>
                </a:lnTo>
                <a:lnTo>
                  <a:pt x="109330" y="66375"/>
                </a:lnTo>
                <a:lnTo>
                  <a:pt x="109227" y="66273"/>
                </a:lnTo>
                <a:lnTo>
                  <a:pt x="109023" y="67091"/>
                </a:lnTo>
                <a:lnTo>
                  <a:pt x="109023" y="67091"/>
                </a:lnTo>
                <a:lnTo>
                  <a:pt x="109227" y="66989"/>
                </a:lnTo>
                <a:lnTo>
                  <a:pt x="109739" y="67909"/>
                </a:lnTo>
                <a:lnTo>
                  <a:pt x="110557" y="67705"/>
                </a:lnTo>
                <a:lnTo>
                  <a:pt x="110557" y="67705"/>
                </a:lnTo>
                <a:lnTo>
                  <a:pt x="110148" y="67909"/>
                </a:lnTo>
                <a:lnTo>
                  <a:pt x="110557" y="68114"/>
                </a:lnTo>
                <a:lnTo>
                  <a:pt x="110148" y="68318"/>
                </a:lnTo>
                <a:lnTo>
                  <a:pt x="110250" y="68318"/>
                </a:lnTo>
                <a:lnTo>
                  <a:pt x="110455" y="68523"/>
                </a:lnTo>
                <a:lnTo>
                  <a:pt x="110352" y="68727"/>
                </a:lnTo>
                <a:lnTo>
                  <a:pt x="110557" y="68625"/>
                </a:lnTo>
                <a:lnTo>
                  <a:pt x="110659" y="68932"/>
                </a:lnTo>
                <a:lnTo>
                  <a:pt x="110864" y="69034"/>
                </a:lnTo>
                <a:lnTo>
                  <a:pt x="110966" y="68932"/>
                </a:lnTo>
                <a:lnTo>
                  <a:pt x="111375" y="69648"/>
                </a:lnTo>
                <a:lnTo>
                  <a:pt x="111784" y="69852"/>
                </a:lnTo>
                <a:lnTo>
                  <a:pt x="111784" y="70261"/>
                </a:lnTo>
                <a:lnTo>
                  <a:pt x="112295" y="70875"/>
                </a:lnTo>
                <a:lnTo>
                  <a:pt x="112193" y="71182"/>
                </a:lnTo>
                <a:lnTo>
                  <a:pt x="112500" y="71182"/>
                </a:lnTo>
                <a:lnTo>
                  <a:pt x="112193" y="71284"/>
                </a:lnTo>
                <a:lnTo>
                  <a:pt x="117511" y="75477"/>
                </a:lnTo>
                <a:lnTo>
                  <a:pt x="119557" y="74761"/>
                </a:lnTo>
                <a:lnTo>
                  <a:pt x="119250" y="74761"/>
                </a:lnTo>
                <a:lnTo>
                  <a:pt x="120477" y="74659"/>
                </a:lnTo>
                <a:lnTo>
                  <a:pt x="119966" y="74659"/>
                </a:lnTo>
                <a:lnTo>
                  <a:pt x="121295" y="74557"/>
                </a:lnTo>
                <a:lnTo>
                  <a:pt x="121398" y="74761"/>
                </a:lnTo>
                <a:lnTo>
                  <a:pt x="127534" y="73227"/>
                </a:lnTo>
                <a:lnTo>
                  <a:pt x="127330" y="73432"/>
                </a:lnTo>
                <a:lnTo>
                  <a:pt x="129170" y="74455"/>
                </a:lnTo>
                <a:lnTo>
                  <a:pt x="129170" y="74761"/>
                </a:lnTo>
                <a:lnTo>
                  <a:pt x="129068" y="74761"/>
                </a:lnTo>
                <a:lnTo>
                  <a:pt x="129886" y="75477"/>
                </a:lnTo>
                <a:lnTo>
                  <a:pt x="130091" y="75477"/>
                </a:lnTo>
                <a:lnTo>
                  <a:pt x="130398" y="75580"/>
                </a:lnTo>
                <a:lnTo>
                  <a:pt x="130295" y="75170"/>
                </a:lnTo>
                <a:lnTo>
                  <a:pt x="130398" y="75477"/>
                </a:lnTo>
                <a:lnTo>
                  <a:pt x="130602" y="75170"/>
                </a:lnTo>
                <a:lnTo>
                  <a:pt x="131420" y="75375"/>
                </a:lnTo>
                <a:lnTo>
                  <a:pt x="131625" y="74966"/>
                </a:lnTo>
                <a:lnTo>
                  <a:pt x="132341" y="75784"/>
                </a:lnTo>
                <a:lnTo>
                  <a:pt x="132955" y="75886"/>
                </a:lnTo>
                <a:lnTo>
                  <a:pt x="132852" y="79466"/>
                </a:lnTo>
                <a:lnTo>
                  <a:pt x="132648" y="79568"/>
                </a:lnTo>
                <a:lnTo>
                  <a:pt x="133261" y="79875"/>
                </a:lnTo>
                <a:lnTo>
                  <a:pt x="133057" y="79977"/>
                </a:lnTo>
                <a:lnTo>
                  <a:pt x="132648" y="79670"/>
                </a:lnTo>
                <a:lnTo>
                  <a:pt x="132443" y="80591"/>
                </a:lnTo>
                <a:lnTo>
                  <a:pt x="132034" y="80693"/>
                </a:lnTo>
                <a:lnTo>
                  <a:pt x="132852" y="81716"/>
                </a:lnTo>
                <a:lnTo>
                  <a:pt x="132852" y="81716"/>
                </a:lnTo>
                <a:lnTo>
                  <a:pt x="132341" y="81409"/>
                </a:lnTo>
                <a:lnTo>
                  <a:pt x="132750" y="82023"/>
                </a:lnTo>
                <a:lnTo>
                  <a:pt x="132648" y="82023"/>
                </a:lnTo>
                <a:lnTo>
                  <a:pt x="133261" y="82636"/>
                </a:lnTo>
                <a:lnTo>
                  <a:pt x="132955" y="82534"/>
                </a:lnTo>
                <a:lnTo>
                  <a:pt x="135205" y="85909"/>
                </a:lnTo>
                <a:lnTo>
                  <a:pt x="136023" y="86114"/>
                </a:lnTo>
                <a:lnTo>
                  <a:pt x="135307" y="86318"/>
                </a:lnTo>
                <a:lnTo>
                  <a:pt x="135920" y="89284"/>
                </a:lnTo>
                <a:lnTo>
                  <a:pt x="136023" y="89182"/>
                </a:lnTo>
                <a:lnTo>
                  <a:pt x="136432" y="92557"/>
                </a:lnTo>
                <a:lnTo>
                  <a:pt x="134795" y="96648"/>
                </a:lnTo>
                <a:lnTo>
                  <a:pt x="137045" y="103602"/>
                </a:lnTo>
                <a:lnTo>
                  <a:pt x="136943" y="103602"/>
                </a:lnTo>
                <a:lnTo>
                  <a:pt x="140011" y="115364"/>
                </a:lnTo>
                <a:lnTo>
                  <a:pt x="146148" y="114955"/>
                </a:lnTo>
                <a:lnTo>
                  <a:pt x="146557" y="114648"/>
                </a:lnTo>
                <a:lnTo>
                  <a:pt x="147068" y="114648"/>
                </a:lnTo>
                <a:lnTo>
                  <a:pt x="152693" y="109125"/>
                </a:lnTo>
                <a:lnTo>
                  <a:pt x="153205" y="106977"/>
                </a:lnTo>
                <a:lnTo>
                  <a:pt x="153102" y="107080"/>
                </a:lnTo>
                <a:lnTo>
                  <a:pt x="153205" y="106875"/>
                </a:lnTo>
                <a:lnTo>
                  <a:pt x="153205" y="106977"/>
                </a:lnTo>
                <a:lnTo>
                  <a:pt x="155659" y="104523"/>
                </a:lnTo>
                <a:lnTo>
                  <a:pt x="155659" y="102784"/>
                </a:lnTo>
                <a:lnTo>
                  <a:pt x="155557" y="103091"/>
                </a:lnTo>
                <a:lnTo>
                  <a:pt x="155045" y="100330"/>
                </a:lnTo>
                <a:lnTo>
                  <a:pt x="160670" y="95932"/>
                </a:lnTo>
                <a:lnTo>
                  <a:pt x="160875" y="91125"/>
                </a:lnTo>
                <a:lnTo>
                  <a:pt x="160057" y="90307"/>
                </a:lnTo>
                <a:lnTo>
                  <a:pt x="159955" y="87136"/>
                </a:lnTo>
                <a:lnTo>
                  <a:pt x="159341" y="86523"/>
                </a:lnTo>
                <a:lnTo>
                  <a:pt x="161284" y="82125"/>
                </a:lnTo>
                <a:lnTo>
                  <a:pt x="161693" y="82023"/>
                </a:lnTo>
                <a:lnTo>
                  <a:pt x="170591" y="69341"/>
                </a:lnTo>
                <a:lnTo>
                  <a:pt x="170386" y="69136"/>
                </a:lnTo>
                <a:lnTo>
                  <a:pt x="170284" y="69341"/>
                </a:lnTo>
                <a:lnTo>
                  <a:pt x="170182" y="67807"/>
                </a:lnTo>
                <a:lnTo>
                  <a:pt x="164557" y="69341"/>
                </a:lnTo>
                <a:lnTo>
                  <a:pt x="162511" y="68114"/>
                </a:lnTo>
                <a:lnTo>
                  <a:pt x="163330" y="67602"/>
                </a:lnTo>
                <a:lnTo>
                  <a:pt x="162920" y="66784"/>
                </a:lnTo>
                <a:lnTo>
                  <a:pt x="162920" y="66886"/>
                </a:lnTo>
                <a:lnTo>
                  <a:pt x="159955" y="64125"/>
                </a:lnTo>
                <a:lnTo>
                  <a:pt x="159955" y="64534"/>
                </a:lnTo>
                <a:lnTo>
                  <a:pt x="157193" y="58295"/>
                </a:lnTo>
                <a:lnTo>
                  <a:pt x="157193" y="58295"/>
                </a:lnTo>
                <a:lnTo>
                  <a:pt x="157295" y="58398"/>
                </a:lnTo>
                <a:lnTo>
                  <a:pt x="156375" y="56761"/>
                </a:lnTo>
                <a:lnTo>
                  <a:pt x="155966" y="56557"/>
                </a:lnTo>
                <a:lnTo>
                  <a:pt x="155659" y="56148"/>
                </a:lnTo>
                <a:lnTo>
                  <a:pt x="155864" y="55432"/>
                </a:lnTo>
                <a:lnTo>
                  <a:pt x="152591" y="49193"/>
                </a:lnTo>
                <a:lnTo>
                  <a:pt x="152591" y="49193"/>
                </a:lnTo>
                <a:lnTo>
                  <a:pt x="153716" y="51136"/>
                </a:lnTo>
                <a:lnTo>
                  <a:pt x="154330" y="50830"/>
                </a:lnTo>
                <a:lnTo>
                  <a:pt x="154739" y="49602"/>
                </a:lnTo>
                <a:lnTo>
                  <a:pt x="154534" y="51136"/>
                </a:lnTo>
                <a:lnTo>
                  <a:pt x="158727" y="56557"/>
                </a:lnTo>
                <a:lnTo>
                  <a:pt x="158625" y="56557"/>
                </a:lnTo>
                <a:lnTo>
                  <a:pt x="162614" y="64330"/>
                </a:lnTo>
                <a:lnTo>
                  <a:pt x="162511" y="64227"/>
                </a:lnTo>
                <a:lnTo>
                  <a:pt x="162511" y="64227"/>
                </a:lnTo>
                <a:lnTo>
                  <a:pt x="163330" y="66989"/>
                </a:lnTo>
                <a:lnTo>
                  <a:pt x="171102" y="63818"/>
                </a:lnTo>
                <a:lnTo>
                  <a:pt x="171102" y="63409"/>
                </a:lnTo>
                <a:lnTo>
                  <a:pt x="173557" y="62489"/>
                </a:lnTo>
                <a:lnTo>
                  <a:pt x="173659" y="61977"/>
                </a:lnTo>
                <a:lnTo>
                  <a:pt x="174580" y="61568"/>
                </a:lnTo>
                <a:lnTo>
                  <a:pt x="174989" y="60750"/>
                </a:lnTo>
                <a:lnTo>
                  <a:pt x="175807" y="60443"/>
                </a:lnTo>
                <a:lnTo>
                  <a:pt x="175705" y="59625"/>
                </a:lnTo>
                <a:lnTo>
                  <a:pt x="176114" y="58807"/>
                </a:lnTo>
                <a:lnTo>
                  <a:pt x="176216" y="59114"/>
                </a:lnTo>
                <a:lnTo>
                  <a:pt x="177341" y="57170"/>
                </a:lnTo>
                <a:lnTo>
                  <a:pt x="174273" y="54920"/>
                </a:lnTo>
                <a:lnTo>
                  <a:pt x="173864" y="52977"/>
                </a:lnTo>
                <a:lnTo>
                  <a:pt x="172330" y="55023"/>
                </a:lnTo>
                <a:lnTo>
                  <a:pt x="170080" y="55330"/>
                </a:lnTo>
                <a:lnTo>
                  <a:pt x="169875" y="55023"/>
                </a:lnTo>
                <a:lnTo>
                  <a:pt x="169568" y="55023"/>
                </a:lnTo>
                <a:lnTo>
                  <a:pt x="169670" y="54818"/>
                </a:lnTo>
                <a:lnTo>
                  <a:pt x="169466" y="54716"/>
                </a:lnTo>
                <a:lnTo>
                  <a:pt x="169670" y="54000"/>
                </a:lnTo>
                <a:lnTo>
                  <a:pt x="169466" y="53284"/>
                </a:lnTo>
                <a:lnTo>
                  <a:pt x="169057" y="53795"/>
                </a:lnTo>
                <a:lnTo>
                  <a:pt x="169057" y="54511"/>
                </a:lnTo>
                <a:lnTo>
                  <a:pt x="168239" y="53182"/>
                </a:lnTo>
                <a:lnTo>
                  <a:pt x="168341" y="53182"/>
                </a:lnTo>
                <a:lnTo>
                  <a:pt x="168239" y="52568"/>
                </a:lnTo>
                <a:lnTo>
                  <a:pt x="168341" y="52568"/>
                </a:lnTo>
                <a:lnTo>
                  <a:pt x="165886" y="49807"/>
                </a:lnTo>
                <a:lnTo>
                  <a:pt x="166193" y="49602"/>
                </a:lnTo>
                <a:lnTo>
                  <a:pt x="165989" y="49193"/>
                </a:lnTo>
                <a:lnTo>
                  <a:pt x="166398" y="49295"/>
                </a:lnTo>
                <a:lnTo>
                  <a:pt x="166807" y="48682"/>
                </a:lnTo>
                <a:lnTo>
                  <a:pt x="166807" y="48784"/>
                </a:lnTo>
                <a:lnTo>
                  <a:pt x="171409" y="52568"/>
                </a:lnTo>
                <a:lnTo>
                  <a:pt x="172943" y="52466"/>
                </a:lnTo>
                <a:lnTo>
                  <a:pt x="173557" y="52057"/>
                </a:lnTo>
                <a:lnTo>
                  <a:pt x="174273" y="52364"/>
                </a:lnTo>
                <a:lnTo>
                  <a:pt x="174580" y="53182"/>
                </a:lnTo>
                <a:lnTo>
                  <a:pt x="177545" y="54000"/>
                </a:lnTo>
                <a:lnTo>
                  <a:pt x="177648" y="53898"/>
                </a:lnTo>
                <a:lnTo>
                  <a:pt x="177750" y="54000"/>
                </a:lnTo>
                <a:lnTo>
                  <a:pt x="182761" y="53898"/>
                </a:lnTo>
                <a:lnTo>
                  <a:pt x="182557" y="53795"/>
                </a:lnTo>
                <a:lnTo>
                  <a:pt x="182557" y="53795"/>
                </a:lnTo>
                <a:lnTo>
                  <a:pt x="182864" y="53898"/>
                </a:lnTo>
                <a:lnTo>
                  <a:pt x="182966" y="53898"/>
                </a:lnTo>
                <a:lnTo>
                  <a:pt x="184091" y="55432"/>
                </a:lnTo>
                <a:lnTo>
                  <a:pt x="184500" y="55636"/>
                </a:lnTo>
                <a:lnTo>
                  <a:pt x="184500" y="55534"/>
                </a:lnTo>
                <a:lnTo>
                  <a:pt x="185114" y="55534"/>
                </a:lnTo>
                <a:lnTo>
                  <a:pt x="184909" y="56045"/>
                </a:lnTo>
                <a:lnTo>
                  <a:pt x="185727" y="56557"/>
                </a:lnTo>
                <a:lnTo>
                  <a:pt x="186750" y="56250"/>
                </a:lnTo>
                <a:lnTo>
                  <a:pt x="185727" y="57068"/>
                </a:lnTo>
                <a:lnTo>
                  <a:pt x="185420" y="57068"/>
                </a:lnTo>
                <a:lnTo>
                  <a:pt x="187568" y="58602"/>
                </a:lnTo>
                <a:lnTo>
                  <a:pt x="188386" y="58193"/>
                </a:lnTo>
                <a:lnTo>
                  <a:pt x="188284" y="57170"/>
                </a:lnTo>
                <a:lnTo>
                  <a:pt x="188898" y="57170"/>
                </a:lnTo>
                <a:lnTo>
                  <a:pt x="188693" y="57682"/>
                </a:lnTo>
                <a:lnTo>
                  <a:pt x="189205" y="57682"/>
                </a:lnTo>
                <a:lnTo>
                  <a:pt x="188795" y="57989"/>
                </a:lnTo>
                <a:lnTo>
                  <a:pt x="188898" y="57989"/>
                </a:lnTo>
                <a:lnTo>
                  <a:pt x="189307" y="60239"/>
                </a:lnTo>
                <a:lnTo>
                  <a:pt x="189205" y="60239"/>
                </a:lnTo>
                <a:lnTo>
                  <a:pt x="189205" y="60545"/>
                </a:lnTo>
                <a:lnTo>
                  <a:pt x="189307" y="60341"/>
                </a:lnTo>
                <a:lnTo>
                  <a:pt x="190636" y="64227"/>
                </a:lnTo>
                <a:lnTo>
                  <a:pt x="190534" y="64227"/>
                </a:lnTo>
                <a:lnTo>
                  <a:pt x="193160" y="69965"/>
                </a:lnTo>
                <a:lnTo>
                  <a:pt x="194216" y="71693"/>
                </a:lnTo>
                <a:lnTo>
                  <a:pt x="195955" y="70568"/>
                </a:lnTo>
                <a:lnTo>
                  <a:pt x="195545" y="70261"/>
                </a:lnTo>
                <a:lnTo>
                  <a:pt x="195852" y="69443"/>
                </a:lnTo>
                <a:lnTo>
                  <a:pt x="196364" y="69239"/>
                </a:lnTo>
                <a:lnTo>
                  <a:pt x="196568" y="66375"/>
                </a:lnTo>
                <a:lnTo>
                  <a:pt x="196466" y="66170"/>
                </a:lnTo>
                <a:lnTo>
                  <a:pt x="196261" y="63920"/>
                </a:lnTo>
                <a:lnTo>
                  <a:pt x="196875" y="63818"/>
                </a:lnTo>
                <a:lnTo>
                  <a:pt x="200455" y="59830"/>
                </a:lnTo>
                <a:lnTo>
                  <a:pt x="200250" y="59932"/>
                </a:lnTo>
                <a:lnTo>
                  <a:pt x="200250" y="59932"/>
                </a:lnTo>
                <a:lnTo>
                  <a:pt x="201580" y="58705"/>
                </a:lnTo>
                <a:lnTo>
                  <a:pt x="201477" y="58091"/>
                </a:lnTo>
                <a:lnTo>
                  <a:pt x="202398" y="57580"/>
                </a:lnTo>
                <a:lnTo>
                  <a:pt x="202295" y="57068"/>
                </a:lnTo>
                <a:lnTo>
                  <a:pt x="202500" y="57580"/>
                </a:lnTo>
                <a:lnTo>
                  <a:pt x="202705" y="57682"/>
                </a:lnTo>
                <a:lnTo>
                  <a:pt x="202909" y="57273"/>
                </a:lnTo>
                <a:lnTo>
                  <a:pt x="203114" y="57886"/>
                </a:lnTo>
                <a:lnTo>
                  <a:pt x="203216" y="57682"/>
                </a:lnTo>
                <a:lnTo>
                  <a:pt x="203420" y="57784"/>
                </a:lnTo>
                <a:lnTo>
                  <a:pt x="203420" y="57784"/>
                </a:lnTo>
                <a:lnTo>
                  <a:pt x="203216" y="57477"/>
                </a:lnTo>
                <a:lnTo>
                  <a:pt x="203318" y="57273"/>
                </a:lnTo>
                <a:lnTo>
                  <a:pt x="203625" y="57682"/>
                </a:lnTo>
                <a:lnTo>
                  <a:pt x="203625" y="57170"/>
                </a:lnTo>
                <a:lnTo>
                  <a:pt x="203830" y="57682"/>
                </a:lnTo>
                <a:lnTo>
                  <a:pt x="204136" y="56966"/>
                </a:lnTo>
                <a:lnTo>
                  <a:pt x="204136" y="57375"/>
                </a:lnTo>
                <a:lnTo>
                  <a:pt x="204341" y="57273"/>
                </a:lnTo>
                <a:lnTo>
                  <a:pt x="204341" y="57580"/>
                </a:lnTo>
                <a:lnTo>
                  <a:pt x="204648" y="57170"/>
                </a:lnTo>
                <a:lnTo>
                  <a:pt x="204545" y="56250"/>
                </a:lnTo>
                <a:lnTo>
                  <a:pt x="204239" y="55943"/>
                </a:lnTo>
                <a:lnTo>
                  <a:pt x="204443" y="55943"/>
                </a:lnTo>
                <a:lnTo>
                  <a:pt x="204443" y="55739"/>
                </a:lnTo>
                <a:lnTo>
                  <a:pt x="205773" y="57068"/>
                </a:lnTo>
                <a:lnTo>
                  <a:pt x="206795" y="59216"/>
                </a:lnTo>
                <a:lnTo>
                  <a:pt x="206795" y="58909"/>
                </a:lnTo>
                <a:lnTo>
                  <a:pt x="207102" y="59011"/>
                </a:lnTo>
                <a:lnTo>
                  <a:pt x="207307" y="59625"/>
                </a:lnTo>
                <a:lnTo>
                  <a:pt x="207307" y="59420"/>
                </a:lnTo>
                <a:lnTo>
                  <a:pt x="207818" y="59523"/>
                </a:lnTo>
                <a:lnTo>
                  <a:pt x="208125" y="60136"/>
                </a:lnTo>
                <a:lnTo>
                  <a:pt x="207716" y="60136"/>
                </a:lnTo>
                <a:lnTo>
                  <a:pt x="208125" y="60648"/>
                </a:lnTo>
                <a:lnTo>
                  <a:pt x="208125" y="60239"/>
                </a:lnTo>
                <a:lnTo>
                  <a:pt x="208432" y="60750"/>
                </a:lnTo>
                <a:lnTo>
                  <a:pt x="208330" y="60750"/>
                </a:lnTo>
                <a:lnTo>
                  <a:pt x="208739" y="63614"/>
                </a:lnTo>
                <a:lnTo>
                  <a:pt x="209148" y="63102"/>
                </a:lnTo>
                <a:lnTo>
                  <a:pt x="209148" y="63716"/>
                </a:lnTo>
                <a:lnTo>
                  <a:pt x="209352" y="63409"/>
                </a:lnTo>
                <a:lnTo>
                  <a:pt x="210170" y="63409"/>
                </a:lnTo>
                <a:lnTo>
                  <a:pt x="210477" y="63205"/>
                </a:lnTo>
                <a:lnTo>
                  <a:pt x="210477" y="62795"/>
                </a:lnTo>
                <a:lnTo>
                  <a:pt x="210886" y="62898"/>
                </a:lnTo>
                <a:lnTo>
                  <a:pt x="210989" y="62182"/>
                </a:lnTo>
                <a:lnTo>
                  <a:pt x="211807" y="63000"/>
                </a:lnTo>
                <a:lnTo>
                  <a:pt x="212318" y="64943"/>
                </a:lnTo>
                <a:lnTo>
                  <a:pt x="212216" y="64943"/>
                </a:lnTo>
                <a:lnTo>
                  <a:pt x="212523" y="65966"/>
                </a:lnTo>
                <a:lnTo>
                  <a:pt x="212625" y="65659"/>
                </a:lnTo>
                <a:lnTo>
                  <a:pt x="213239" y="69750"/>
                </a:lnTo>
                <a:lnTo>
                  <a:pt x="213341" y="69545"/>
                </a:lnTo>
                <a:lnTo>
                  <a:pt x="213136" y="71386"/>
                </a:lnTo>
                <a:lnTo>
                  <a:pt x="218045" y="78545"/>
                </a:lnTo>
                <a:lnTo>
                  <a:pt x="218455" y="78545"/>
                </a:lnTo>
                <a:lnTo>
                  <a:pt x="218557" y="78341"/>
                </a:lnTo>
                <a:lnTo>
                  <a:pt x="218864" y="78341"/>
                </a:lnTo>
                <a:lnTo>
                  <a:pt x="217739" y="74659"/>
                </a:lnTo>
                <a:lnTo>
                  <a:pt x="215182" y="72307"/>
                </a:lnTo>
                <a:lnTo>
                  <a:pt x="215284" y="72614"/>
                </a:lnTo>
                <a:lnTo>
                  <a:pt x="214875" y="72102"/>
                </a:lnTo>
                <a:lnTo>
                  <a:pt x="215182" y="72307"/>
                </a:lnTo>
                <a:lnTo>
                  <a:pt x="214875" y="71284"/>
                </a:lnTo>
                <a:lnTo>
                  <a:pt x="214773" y="71386"/>
                </a:lnTo>
                <a:lnTo>
                  <a:pt x="213852" y="69852"/>
                </a:lnTo>
                <a:lnTo>
                  <a:pt x="214364" y="66580"/>
                </a:lnTo>
                <a:lnTo>
                  <a:pt x="214261" y="66375"/>
                </a:lnTo>
                <a:lnTo>
                  <a:pt x="215080" y="66273"/>
                </a:lnTo>
                <a:lnTo>
                  <a:pt x="215080" y="66784"/>
                </a:lnTo>
                <a:lnTo>
                  <a:pt x="216409" y="67398"/>
                </a:lnTo>
                <a:lnTo>
                  <a:pt x="216409" y="67295"/>
                </a:lnTo>
                <a:lnTo>
                  <a:pt x="216716" y="67602"/>
                </a:lnTo>
                <a:lnTo>
                  <a:pt x="216716" y="67500"/>
                </a:lnTo>
                <a:lnTo>
                  <a:pt x="217023" y="68011"/>
                </a:lnTo>
                <a:lnTo>
                  <a:pt x="217125" y="67909"/>
                </a:lnTo>
                <a:lnTo>
                  <a:pt x="217330" y="68625"/>
                </a:lnTo>
                <a:lnTo>
                  <a:pt x="217636" y="68625"/>
                </a:lnTo>
                <a:lnTo>
                  <a:pt x="217739" y="69034"/>
                </a:lnTo>
                <a:lnTo>
                  <a:pt x="219068" y="69648"/>
                </a:lnTo>
                <a:lnTo>
                  <a:pt x="218966" y="71182"/>
                </a:lnTo>
                <a:lnTo>
                  <a:pt x="218966" y="71182"/>
                </a:lnTo>
                <a:lnTo>
                  <a:pt x="219886" y="70568"/>
                </a:lnTo>
                <a:lnTo>
                  <a:pt x="219886" y="69750"/>
                </a:lnTo>
                <a:lnTo>
                  <a:pt x="220500" y="70159"/>
                </a:lnTo>
                <a:lnTo>
                  <a:pt x="220091" y="69545"/>
                </a:lnTo>
                <a:lnTo>
                  <a:pt x="220602" y="69852"/>
                </a:lnTo>
                <a:lnTo>
                  <a:pt x="220398" y="69443"/>
                </a:lnTo>
                <a:lnTo>
                  <a:pt x="222545" y="68318"/>
                </a:lnTo>
                <a:lnTo>
                  <a:pt x="222737" y="67743"/>
                </a:lnTo>
                <a:lnTo>
                  <a:pt x="222648" y="67295"/>
                </a:lnTo>
                <a:lnTo>
                  <a:pt x="222750" y="67295"/>
                </a:lnTo>
                <a:lnTo>
                  <a:pt x="222750" y="66886"/>
                </a:lnTo>
                <a:lnTo>
                  <a:pt x="222852" y="67091"/>
                </a:lnTo>
                <a:lnTo>
                  <a:pt x="222545" y="65864"/>
                </a:lnTo>
                <a:lnTo>
                  <a:pt x="219375" y="61773"/>
                </a:lnTo>
                <a:lnTo>
                  <a:pt x="219477" y="61773"/>
                </a:lnTo>
                <a:lnTo>
                  <a:pt x="218659" y="60239"/>
                </a:lnTo>
                <a:lnTo>
                  <a:pt x="219170" y="58398"/>
                </a:lnTo>
                <a:lnTo>
                  <a:pt x="219682" y="58500"/>
                </a:lnTo>
                <a:lnTo>
                  <a:pt x="220602" y="57477"/>
                </a:lnTo>
                <a:lnTo>
                  <a:pt x="221216" y="57989"/>
                </a:lnTo>
                <a:lnTo>
                  <a:pt x="221625" y="57682"/>
                </a:lnTo>
                <a:lnTo>
                  <a:pt x="221830" y="57886"/>
                </a:lnTo>
                <a:lnTo>
                  <a:pt x="221830" y="58500"/>
                </a:lnTo>
                <a:lnTo>
                  <a:pt x="222239" y="59011"/>
                </a:lnTo>
                <a:lnTo>
                  <a:pt x="222136" y="59011"/>
                </a:lnTo>
                <a:lnTo>
                  <a:pt x="222545" y="59114"/>
                </a:lnTo>
                <a:lnTo>
                  <a:pt x="222239" y="58500"/>
                </a:lnTo>
                <a:lnTo>
                  <a:pt x="222443" y="58091"/>
                </a:lnTo>
                <a:lnTo>
                  <a:pt x="224080" y="57477"/>
                </a:lnTo>
                <a:lnTo>
                  <a:pt x="224591" y="57477"/>
                </a:lnTo>
                <a:lnTo>
                  <a:pt x="224693" y="57170"/>
                </a:lnTo>
                <a:lnTo>
                  <a:pt x="225102" y="57068"/>
                </a:lnTo>
                <a:lnTo>
                  <a:pt x="224795" y="56455"/>
                </a:lnTo>
                <a:lnTo>
                  <a:pt x="225000" y="56250"/>
                </a:lnTo>
                <a:lnTo>
                  <a:pt x="225716" y="57068"/>
                </a:lnTo>
                <a:lnTo>
                  <a:pt x="226023" y="56659"/>
                </a:lnTo>
                <a:lnTo>
                  <a:pt x="226125" y="56761"/>
                </a:lnTo>
                <a:lnTo>
                  <a:pt x="226534" y="56659"/>
                </a:lnTo>
                <a:lnTo>
                  <a:pt x="226739" y="56659"/>
                </a:lnTo>
                <a:lnTo>
                  <a:pt x="226739" y="56557"/>
                </a:lnTo>
                <a:lnTo>
                  <a:pt x="227352" y="56455"/>
                </a:lnTo>
                <a:lnTo>
                  <a:pt x="227761" y="55739"/>
                </a:lnTo>
                <a:lnTo>
                  <a:pt x="228170" y="55739"/>
                </a:lnTo>
                <a:lnTo>
                  <a:pt x="228375" y="55534"/>
                </a:lnTo>
                <a:lnTo>
                  <a:pt x="228477" y="54920"/>
                </a:lnTo>
                <a:lnTo>
                  <a:pt x="229807" y="54000"/>
                </a:lnTo>
                <a:lnTo>
                  <a:pt x="229705" y="53386"/>
                </a:lnTo>
                <a:lnTo>
                  <a:pt x="229193" y="53182"/>
                </a:lnTo>
                <a:lnTo>
                  <a:pt x="229807" y="52977"/>
                </a:lnTo>
                <a:lnTo>
                  <a:pt x="229398" y="52466"/>
                </a:lnTo>
                <a:lnTo>
                  <a:pt x="229602" y="52466"/>
                </a:lnTo>
                <a:lnTo>
                  <a:pt x="229807" y="52670"/>
                </a:lnTo>
                <a:lnTo>
                  <a:pt x="230318" y="50932"/>
                </a:lnTo>
                <a:lnTo>
                  <a:pt x="230727" y="50932"/>
                </a:lnTo>
                <a:lnTo>
                  <a:pt x="230523" y="50318"/>
                </a:lnTo>
                <a:lnTo>
                  <a:pt x="230625" y="50318"/>
                </a:lnTo>
                <a:lnTo>
                  <a:pt x="230318" y="50114"/>
                </a:lnTo>
                <a:lnTo>
                  <a:pt x="230727" y="50114"/>
                </a:lnTo>
                <a:lnTo>
                  <a:pt x="230625" y="49602"/>
                </a:lnTo>
                <a:lnTo>
                  <a:pt x="230318" y="49705"/>
                </a:lnTo>
                <a:lnTo>
                  <a:pt x="230625" y="49295"/>
                </a:lnTo>
                <a:lnTo>
                  <a:pt x="229807" y="48886"/>
                </a:lnTo>
                <a:lnTo>
                  <a:pt x="229295" y="49091"/>
                </a:lnTo>
                <a:lnTo>
                  <a:pt x="228886" y="48989"/>
                </a:lnTo>
                <a:lnTo>
                  <a:pt x="230011" y="48273"/>
                </a:lnTo>
                <a:lnTo>
                  <a:pt x="229909" y="47966"/>
                </a:lnTo>
                <a:lnTo>
                  <a:pt x="228682" y="47148"/>
                </a:lnTo>
                <a:lnTo>
                  <a:pt x="228170" y="47250"/>
                </a:lnTo>
                <a:lnTo>
                  <a:pt x="228477" y="47045"/>
                </a:lnTo>
                <a:lnTo>
                  <a:pt x="229807" y="47455"/>
                </a:lnTo>
                <a:lnTo>
                  <a:pt x="226227" y="44080"/>
                </a:lnTo>
                <a:lnTo>
                  <a:pt x="226739" y="43057"/>
                </a:lnTo>
                <a:lnTo>
                  <a:pt x="226534" y="42750"/>
                </a:lnTo>
                <a:lnTo>
                  <a:pt x="226534" y="42750"/>
                </a:lnTo>
                <a:lnTo>
                  <a:pt x="226739" y="42955"/>
                </a:lnTo>
                <a:lnTo>
                  <a:pt x="227045" y="42545"/>
                </a:lnTo>
                <a:lnTo>
                  <a:pt x="226943" y="42341"/>
                </a:lnTo>
                <a:lnTo>
                  <a:pt x="228170" y="41932"/>
                </a:lnTo>
                <a:lnTo>
                  <a:pt x="228170" y="41523"/>
                </a:lnTo>
                <a:lnTo>
                  <a:pt x="225920" y="41216"/>
                </a:lnTo>
                <a:lnTo>
                  <a:pt x="225511" y="41830"/>
                </a:lnTo>
                <a:lnTo>
                  <a:pt x="225000" y="41625"/>
                </a:lnTo>
                <a:lnTo>
                  <a:pt x="224898" y="41216"/>
                </a:lnTo>
                <a:lnTo>
                  <a:pt x="223159" y="39989"/>
                </a:lnTo>
                <a:lnTo>
                  <a:pt x="224182" y="39580"/>
                </a:lnTo>
                <a:lnTo>
                  <a:pt x="224284" y="38966"/>
                </a:lnTo>
                <a:lnTo>
                  <a:pt x="224898" y="38659"/>
                </a:lnTo>
                <a:lnTo>
                  <a:pt x="225000" y="38250"/>
                </a:lnTo>
                <a:lnTo>
                  <a:pt x="225614" y="37943"/>
                </a:lnTo>
                <a:lnTo>
                  <a:pt x="226227" y="38557"/>
                </a:lnTo>
                <a:lnTo>
                  <a:pt x="226023" y="39477"/>
                </a:lnTo>
                <a:lnTo>
                  <a:pt x="226432" y="39477"/>
                </a:lnTo>
                <a:lnTo>
                  <a:pt x="226432" y="39784"/>
                </a:lnTo>
                <a:lnTo>
                  <a:pt x="226125" y="39989"/>
                </a:lnTo>
                <a:lnTo>
                  <a:pt x="226534" y="39989"/>
                </a:lnTo>
                <a:lnTo>
                  <a:pt x="226636" y="39886"/>
                </a:lnTo>
                <a:lnTo>
                  <a:pt x="228273" y="38864"/>
                </a:lnTo>
                <a:lnTo>
                  <a:pt x="228682" y="39273"/>
                </a:lnTo>
                <a:lnTo>
                  <a:pt x="228784" y="39068"/>
                </a:lnTo>
                <a:lnTo>
                  <a:pt x="229500" y="39580"/>
                </a:lnTo>
                <a:lnTo>
                  <a:pt x="229602" y="40091"/>
                </a:lnTo>
                <a:lnTo>
                  <a:pt x="229909" y="40193"/>
                </a:lnTo>
                <a:lnTo>
                  <a:pt x="229500" y="40807"/>
                </a:lnTo>
                <a:lnTo>
                  <a:pt x="230011" y="40807"/>
                </a:lnTo>
                <a:lnTo>
                  <a:pt x="229807" y="41011"/>
                </a:lnTo>
                <a:lnTo>
                  <a:pt x="230114" y="41114"/>
                </a:lnTo>
                <a:lnTo>
                  <a:pt x="230216" y="41216"/>
                </a:lnTo>
                <a:lnTo>
                  <a:pt x="230420" y="41114"/>
                </a:lnTo>
                <a:lnTo>
                  <a:pt x="230523" y="40909"/>
                </a:lnTo>
                <a:lnTo>
                  <a:pt x="231955" y="42136"/>
                </a:lnTo>
                <a:lnTo>
                  <a:pt x="231341" y="42136"/>
                </a:lnTo>
                <a:lnTo>
                  <a:pt x="232670" y="44182"/>
                </a:lnTo>
                <a:lnTo>
                  <a:pt x="232568" y="44284"/>
                </a:lnTo>
                <a:lnTo>
                  <a:pt x="232670" y="44386"/>
                </a:lnTo>
                <a:lnTo>
                  <a:pt x="232466" y="44386"/>
                </a:lnTo>
                <a:lnTo>
                  <a:pt x="232875" y="44795"/>
                </a:lnTo>
                <a:lnTo>
                  <a:pt x="233080" y="44591"/>
                </a:lnTo>
                <a:lnTo>
                  <a:pt x="233182" y="44284"/>
                </a:lnTo>
                <a:lnTo>
                  <a:pt x="233489" y="44489"/>
                </a:lnTo>
                <a:lnTo>
                  <a:pt x="233386" y="44284"/>
                </a:lnTo>
                <a:lnTo>
                  <a:pt x="233591" y="44284"/>
                </a:lnTo>
                <a:lnTo>
                  <a:pt x="233693" y="44080"/>
                </a:lnTo>
                <a:lnTo>
                  <a:pt x="234205" y="44182"/>
                </a:lnTo>
                <a:lnTo>
                  <a:pt x="234614" y="43875"/>
                </a:lnTo>
                <a:lnTo>
                  <a:pt x="234614" y="42955"/>
                </a:lnTo>
                <a:lnTo>
                  <a:pt x="231034" y="39170"/>
                </a:lnTo>
                <a:lnTo>
                  <a:pt x="232261" y="38045"/>
                </a:lnTo>
                <a:lnTo>
                  <a:pt x="232057" y="36205"/>
                </a:lnTo>
                <a:lnTo>
                  <a:pt x="232057" y="36205"/>
                </a:lnTo>
                <a:lnTo>
                  <a:pt x="232364" y="36307"/>
                </a:lnTo>
                <a:lnTo>
                  <a:pt x="232670" y="35591"/>
                </a:lnTo>
                <a:lnTo>
                  <a:pt x="232977" y="35591"/>
                </a:lnTo>
                <a:lnTo>
                  <a:pt x="234102" y="36102"/>
                </a:lnTo>
                <a:lnTo>
                  <a:pt x="235739" y="30273"/>
                </a:lnTo>
                <a:lnTo>
                  <a:pt x="232670" y="25773"/>
                </a:lnTo>
                <a:lnTo>
                  <a:pt x="232670" y="25466"/>
                </a:lnTo>
                <a:lnTo>
                  <a:pt x="229909" y="24545"/>
                </a:lnTo>
                <a:lnTo>
                  <a:pt x="230420" y="25159"/>
                </a:lnTo>
                <a:lnTo>
                  <a:pt x="230318" y="25364"/>
                </a:lnTo>
                <a:lnTo>
                  <a:pt x="230114" y="24955"/>
                </a:lnTo>
                <a:lnTo>
                  <a:pt x="230114" y="25159"/>
                </a:lnTo>
                <a:lnTo>
                  <a:pt x="229500" y="25261"/>
                </a:lnTo>
                <a:lnTo>
                  <a:pt x="229602" y="24955"/>
                </a:lnTo>
                <a:lnTo>
                  <a:pt x="228886" y="24648"/>
                </a:lnTo>
                <a:lnTo>
                  <a:pt x="229193" y="25057"/>
                </a:lnTo>
                <a:lnTo>
                  <a:pt x="226841" y="23830"/>
                </a:lnTo>
                <a:lnTo>
                  <a:pt x="228068" y="21068"/>
                </a:lnTo>
                <a:lnTo>
                  <a:pt x="227864" y="20761"/>
                </a:lnTo>
                <a:lnTo>
                  <a:pt x="228170" y="20455"/>
                </a:lnTo>
                <a:lnTo>
                  <a:pt x="228170" y="20045"/>
                </a:lnTo>
                <a:lnTo>
                  <a:pt x="231034" y="19841"/>
                </a:lnTo>
                <a:lnTo>
                  <a:pt x="231034" y="19636"/>
                </a:lnTo>
                <a:lnTo>
                  <a:pt x="232875" y="19841"/>
                </a:lnTo>
                <a:lnTo>
                  <a:pt x="232568" y="19534"/>
                </a:lnTo>
                <a:lnTo>
                  <a:pt x="232875" y="19636"/>
                </a:lnTo>
                <a:lnTo>
                  <a:pt x="232670" y="19432"/>
                </a:lnTo>
                <a:lnTo>
                  <a:pt x="233898" y="19534"/>
                </a:lnTo>
                <a:lnTo>
                  <a:pt x="233795" y="19636"/>
                </a:lnTo>
                <a:lnTo>
                  <a:pt x="235432" y="19841"/>
                </a:lnTo>
                <a:lnTo>
                  <a:pt x="234716" y="19943"/>
                </a:lnTo>
                <a:lnTo>
                  <a:pt x="236250" y="19943"/>
                </a:lnTo>
                <a:lnTo>
                  <a:pt x="236250" y="19841"/>
                </a:lnTo>
                <a:lnTo>
                  <a:pt x="236966" y="19943"/>
                </a:lnTo>
                <a:lnTo>
                  <a:pt x="237068" y="19841"/>
                </a:lnTo>
                <a:lnTo>
                  <a:pt x="237580" y="19841"/>
                </a:lnTo>
                <a:lnTo>
                  <a:pt x="236557" y="19636"/>
                </a:lnTo>
                <a:lnTo>
                  <a:pt x="236148" y="18818"/>
                </a:lnTo>
                <a:lnTo>
                  <a:pt x="236352" y="17489"/>
                </a:lnTo>
                <a:lnTo>
                  <a:pt x="238602" y="17693"/>
                </a:lnTo>
                <a:lnTo>
                  <a:pt x="239011" y="18205"/>
                </a:lnTo>
                <a:lnTo>
                  <a:pt x="239216" y="18102"/>
                </a:lnTo>
                <a:lnTo>
                  <a:pt x="239625" y="18511"/>
                </a:lnTo>
                <a:lnTo>
                  <a:pt x="239932" y="18409"/>
                </a:lnTo>
                <a:lnTo>
                  <a:pt x="240341" y="17591"/>
                </a:lnTo>
                <a:lnTo>
                  <a:pt x="240239" y="17489"/>
                </a:lnTo>
                <a:lnTo>
                  <a:pt x="240648" y="17693"/>
                </a:lnTo>
                <a:lnTo>
                  <a:pt x="239727" y="16773"/>
                </a:lnTo>
                <a:lnTo>
                  <a:pt x="241364" y="16875"/>
                </a:lnTo>
                <a:lnTo>
                  <a:pt x="240648" y="16875"/>
                </a:lnTo>
                <a:lnTo>
                  <a:pt x="241875" y="18307"/>
                </a:lnTo>
                <a:lnTo>
                  <a:pt x="241261" y="18614"/>
                </a:lnTo>
                <a:lnTo>
                  <a:pt x="241261" y="19432"/>
                </a:lnTo>
                <a:lnTo>
                  <a:pt x="241159" y="19534"/>
                </a:lnTo>
                <a:lnTo>
                  <a:pt x="241057" y="20966"/>
                </a:lnTo>
                <a:lnTo>
                  <a:pt x="240648" y="20966"/>
                </a:lnTo>
                <a:lnTo>
                  <a:pt x="240750" y="21170"/>
                </a:lnTo>
                <a:lnTo>
                  <a:pt x="240443" y="21273"/>
                </a:lnTo>
                <a:lnTo>
                  <a:pt x="240852" y="21784"/>
                </a:lnTo>
                <a:lnTo>
                  <a:pt x="240852" y="22398"/>
                </a:lnTo>
                <a:lnTo>
                  <a:pt x="246784" y="27716"/>
                </a:lnTo>
                <a:lnTo>
                  <a:pt x="247091" y="26898"/>
                </a:lnTo>
                <a:lnTo>
                  <a:pt x="246273" y="25773"/>
                </a:lnTo>
                <a:lnTo>
                  <a:pt x="246273" y="25773"/>
                </a:lnTo>
                <a:lnTo>
                  <a:pt x="246580" y="25977"/>
                </a:lnTo>
                <a:lnTo>
                  <a:pt x="247398" y="25773"/>
                </a:lnTo>
                <a:lnTo>
                  <a:pt x="246477" y="24852"/>
                </a:lnTo>
                <a:lnTo>
                  <a:pt x="246580" y="24341"/>
                </a:lnTo>
                <a:lnTo>
                  <a:pt x="247193" y="24341"/>
                </a:lnTo>
                <a:lnTo>
                  <a:pt x="246068" y="22705"/>
                </a:lnTo>
                <a:lnTo>
                  <a:pt x="246170" y="22398"/>
                </a:lnTo>
                <a:lnTo>
                  <a:pt x="246375" y="22807"/>
                </a:lnTo>
                <a:lnTo>
                  <a:pt x="246784" y="22705"/>
                </a:lnTo>
                <a:lnTo>
                  <a:pt x="245045" y="21170"/>
                </a:lnTo>
                <a:lnTo>
                  <a:pt x="244330" y="21068"/>
                </a:lnTo>
                <a:lnTo>
                  <a:pt x="244432" y="21273"/>
                </a:lnTo>
                <a:lnTo>
                  <a:pt x="243614" y="20761"/>
                </a:lnTo>
                <a:lnTo>
                  <a:pt x="243307" y="19943"/>
                </a:lnTo>
                <a:lnTo>
                  <a:pt x="243409" y="19943"/>
                </a:lnTo>
                <a:lnTo>
                  <a:pt x="242898" y="19227"/>
                </a:lnTo>
                <a:lnTo>
                  <a:pt x="244023" y="19227"/>
                </a:lnTo>
                <a:lnTo>
                  <a:pt x="243818" y="19023"/>
                </a:lnTo>
                <a:lnTo>
                  <a:pt x="244330" y="18716"/>
                </a:lnTo>
                <a:lnTo>
                  <a:pt x="244943" y="19227"/>
                </a:lnTo>
                <a:lnTo>
                  <a:pt x="244943" y="18920"/>
                </a:lnTo>
                <a:lnTo>
                  <a:pt x="245250" y="18716"/>
                </a:lnTo>
                <a:lnTo>
                  <a:pt x="247807" y="19125"/>
                </a:lnTo>
                <a:lnTo>
                  <a:pt x="247398" y="18716"/>
                </a:lnTo>
                <a:lnTo>
                  <a:pt x="247909" y="18102"/>
                </a:lnTo>
                <a:lnTo>
                  <a:pt x="247807" y="18000"/>
                </a:lnTo>
                <a:lnTo>
                  <a:pt x="247909" y="17898"/>
                </a:lnTo>
                <a:lnTo>
                  <a:pt x="248011" y="17898"/>
                </a:lnTo>
                <a:lnTo>
                  <a:pt x="247807" y="17693"/>
                </a:lnTo>
                <a:lnTo>
                  <a:pt x="248011" y="17795"/>
                </a:lnTo>
                <a:lnTo>
                  <a:pt x="248011" y="17489"/>
                </a:lnTo>
                <a:lnTo>
                  <a:pt x="249545" y="16773"/>
                </a:lnTo>
                <a:lnTo>
                  <a:pt x="249136" y="16568"/>
                </a:lnTo>
                <a:lnTo>
                  <a:pt x="251182" y="16977"/>
                </a:lnTo>
                <a:lnTo>
                  <a:pt x="251080" y="16670"/>
                </a:lnTo>
                <a:lnTo>
                  <a:pt x="249443" y="15852"/>
                </a:lnTo>
                <a:lnTo>
                  <a:pt x="249443" y="15852"/>
                </a:lnTo>
                <a:lnTo>
                  <a:pt x="249545" y="15955"/>
                </a:lnTo>
                <a:lnTo>
                  <a:pt x="249545" y="15955"/>
                </a:lnTo>
                <a:lnTo>
                  <a:pt x="249136" y="15750"/>
                </a:lnTo>
                <a:lnTo>
                  <a:pt x="249239" y="15750"/>
                </a:lnTo>
                <a:lnTo>
                  <a:pt x="248011" y="15034"/>
                </a:lnTo>
                <a:lnTo>
                  <a:pt x="248114" y="15239"/>
                </a:lnTo>
                <a:lnTo>
                  <a:pt x="245045" y="14830"/>
                </a:lnTo>
                <a:lnTo>
                  <a:pt x="246682" y="14625"/>
                </a:lnTo>
                <a:lnTo>
                  <a:pt x="245761" y="14420"/>
                </a:lnTo>
                <a:lnTo>
                  <a:pt x="248318" y="14420"/>
                </a:lnTo>
                <a:lnTo>
                  <a:pt x="237375" y="10125"/>
                </a:lnTo>
                <a:lnTo>
                  <a:pt x="237477" y="10227"/>
                </a:lnTo>
                <a:lnTo>
                  <a:pt x="235330" y="10023"/>
                </a:lnTo>
                <a:lnTo>
                  <a:pt x="236864" y="11148"/>
                </a:lnTo>
                <a:lnTo>
                  <a:pt x="236864" y="11148"/>
                </a:lnTo>
                <a:lnTo>
                  <a:pt x="234000" y="10330"/>
                </a:lnTo>
                <a:lnTo>
                  <a:pt x="233795" y="10432"/>
                </a:lnTo>
                <a:lnTo>
                  <a:pt x="230523" y="10432"/>
                </a:lnTo>
                <a:lnTo>
                  <a:pt x="231136" y="11352"/>
                </a:lnTo>
                <a:lnTo>
                  <a:pt x="231136" y="11352"/>
                </a:lnTo>
                <a:lnTo>
                  <a:pt x="222034" y="9205"/>
                </a:lnTo>
                <a:lnTo>
                  <a:pt x="222239" y="9205"/>
                </a:lnTo>
                <a:lnTo>
                  <a:pt x="219375" y="8591"/>
                </a:lnTo>
                <a:lnTo>
                  <a:pt x="219886" y="8489"/>
                </a:lnTo>
                <a:lnTo>
                  <a:pt x="217636" y="8080"/>
                </a:lnTo>
                <a:lnTo>
                  <a:pt x="217330" y="8591"/>
                </a:lnTo>
                <a:lnTo>
                  <a:pt x="216614" y="8489"/>
                </a:lnTo>
                <a:lnTo>
                  <a:pt x="217023" y="8489"/>
                </a:lnTo>
                <a:lnTo>
                  <a:pt x="216716" y="8182"/>
                </a:lnTo>
                <a:lnTo>
                  <a:pt x="215693" y="8182"/>
                </a:lnTo>
                <a:lnTo>
                  <a:pt x="216920" y="8080"/>
                </a:lnTo>
                <a:lnTo>
                  <a:pt x="212727" y="7670"/>
                </a:lnTo>
                <a:lnTo>
                  <a:pt x="213341" y="7875"/>
                </a:lnTo>
                <a:lnTo>
                  <a:pt x="212420" y="8080"/>
                </a:lnTo>
                <a:lnTo>
                  <a:pt x="213239" y="8182"/>
                </a:lnTo>
                <a:lnTo>
                  <a:pt x="213034" y="8284"/>
                </a:lnTo>
                <a:lnTo>
                  <a:pt x="212932" y="8386"/>
                </a:lnTo>
                <a:lnTo>
                  <a:pt x="213852" y="8795"/>
                </a:lnTo>
                <a:lnTo>
                  <a:pt x="212830" y="8795"/>
                </a:lnTo>
                <a:lnTo>
                  <a:pt x="213034" y="9000"/>
                </a:lnTo>
                <a:lnTo>
                  <a:pt x="212830" y="9000"/>
                </a:lnTo>
                <a:lnTo>
                  <a:pt x="213034" y="9102"/>
                </a:lnTo>
                <a:lnTo>
                  <a:pt x="210886" y="8693"/>
                </a:lnTo>
                <a:lnTo>
                  <a:pt x="210580" y="8898"/>
                </a:lnTo>
                <a:lnTo>
                  <a:pt x="208739" y="8591"/>
                </a:lnTo>
                <a:lnTo>
                  <a:pt x="209045" y="9000"/>
                </a:lnTo>
                <a:lnTo>
                  <a:pt x="209045" y="9409"/>
                </a:lnTo>
                <a:lnTo>
                  <a:pt x="208534" y="9307"/>
                </a:lnTo>
                <a:lnTo>
                  <a:pt x="206591" y="8693"/>
                </a:lnTo>
                <a:lnTo>
                  <a:pt x="206898" y="8591"/>
                </a:lnTo>
                <a:lnTo>
                  <a:pt x="205057" y="8080"/>
                </a:lnTo>
                <a:lnTo>
                  <a:pt x="206386" y="8284"/>
                </a:lnTo>
                <a:lnTo>
                  <a:pt x="205364" y="7977"/>
                </a:lnTo>
                <a:lnTo>
                  <a:pt x="205773" y="7773"/>
                </a:lnTo>
                <a:lnTo>
                  <a:pt x="201068" y="7057"/>
                </a:lnTo>
                <a:lnTo>
                  <a:pt x="201682" y="7364"/>
                </a:lnTo>
                <a:lnTo>
                  <a:pt x="201170" y="7568"/>
                </a:lnTo>
                <a:lnTo>
                  <a:pt x="201477" y="7670"/>
                </a:lnTo>
                <a:lnTo>
                  <a:pt x="198205" y="7159"/>
                </a:lnTo>
                <a:lnTo>
                  <a:pt x="195034" y="7159"/>
                </a:lnTo>
                <a:lnTo>
                  <a:pt x="195443" y="7261"/>
                </a:lnTo>
                <a:lnTo>
                  <a:pt x="195545" y="7568"/>
                </a:lnTo>
                <a:lnTo>
                  <a:pt x="195955" y="7875"/>
                </a:lnTo>
                <a:lnTo>
                  <a:pt x="195545" y="7670"/>
                </a:lnTo>
                <a:lnTo>
                  <a:pt x="195545" y="7568"/>
                </a:lnTo>
                <a:lnTo>
                  <a:pt x="194830" y="7159"/>
                </a:lnTo>
                <a:lnTo>
                  <a:pt x="194830" y="6955"/>
                </a:lnTo>
                <a:lnTo>
                  <a:pt x="194216" y="6750"/>
                </a:lnTo>
                <a:lnTo>
                  <a:pt x="194011" y="6955"/>
                </a:lnTo>
                <a:lnTo>
                  <a:pt x="193193" y="6750"/>
                </a:lnTo>
                <a:lnTo>
                  <a:pt x="193295" y="6750"/>
                </a:lnTo>
                <a:lnTo>
                  <a:pt x="192989" y="6648"/>
                </a:lnTo>
                <a:lnTo>
                  <a:pt x="193091" y="6750"/>
                </a:lnTo>
                <a:lnTo>
                  <a:pt x="192375" y="6955"/>
                </a:lnTo>
                <a:lnTo>
                  <a:pt x="193193" y="6955"/>
                </a:lnTo>
                <a:lnTo>
                  <a:pt x="190432" y="7773"/>
                </a:lnTo>
                <a:lnTo>
                  <a:pt x="191966" y="6648"/>
                </a:lnTo>
                <a:lnTo>
                  <a:pt x="191966" y="6443"/>
                </a:lnTo>
                <a:lnTo>
                  <a:pt x="193193" y="5830"/>
                </a:lnTo>
                <a:lnTo>
                  <a:pt x="192068" y="5216"/>
                </a:lnTo>
                <a:lnTo>
                  <a:pt x="192068" y="5216"/>
                </a:lnTo>
                <a:lnTo>
                  <a:pt x="192989" y="5523"/>
                </a:lnTo>
                <a:lnTo>
                  <a:pt x="191966" y="4909"/>
                </a:lnTo>
                <a:lnTo>
                  <a:pt x="191966" y="5114"/>
                </a:lnTo>
                <a:lnTo>
                  <a:pt x="188489" y="4602"/>
                </a:lnTo>
                <a:lnTo>
                  <a:pt x="188489" y="4602"/>
                </a:lnTo>
                <a:lnTo>
                  <a:pt x="188591" y="4705"/>
                </a:lnTo>
                <a:lnTo>
                  <a:pt x="187670" y="4705"/>
                </a:lnTo>
                <a:lnTo>
                  <a:pt x="187977" y="4398"/>
                </a:lnTo>
                <a:lnTo>
                  <a:pt x="185830" y="4295"/>
                </a:lnTo>
                <a:lnTo>
                  <a:pt x="186648" y="4091"/>
                </a:lnTo>
                <a:lnTo>
                  <a:pt x="185114" y="3784"/>
                </a:lnTo>
                <a:close/>
                <a:moveTo>
                  <a:pt x="252818" y="91125"/>
                </a:moveTo>
                <a:lnTo>
                  <a:pt x="252307" y="92455"/>
                </a:lnTo>
                <a:lnTo>
                  <a:pt x="252205" y="92352"/>
                </a:lnTo>
                <a:lnTo>
                  <a:pt x="252000" y="92966"/>
                </a:lnTo>
                <a:lnTo>
                  <a:pt x="252102" y="93170"/>
                </a:lnTo>
                <a:lnTo>
                  <a:pt x="250364" y="97875"/>
                </a:lnTo>
                <a:lnTo>
                  <a:pt x="249341" y="98080"/>
                </a:lnTo>
                <a:lnTo>
                  <a:pt x="246375" y="95727"/>
                </a:lnTo>
                <a:lnTo>
                  <a:pt x="246170" y="95011"/>
                </a:lnTo>
                <a:lnTo>
                  <a:pt x="246886" y="93580"/>
                </a:lnTo>
                <a:lnTo>
                  <a:pt x="247091" y="93682"/>
                </a:lnTo>
                <a:lnTo>
                  <a:pt x="247705" y="92761"/>
                </a:lnTo>
                <a:lnTo>
                  <a:pt x="247193" y="92455"/>
                </a:lnTo>
                <a:lnTo>
                  <a:pt x="247091" y="92864"/>
                </a:lnTo>
                <a:lnTo>
                  <a:pt x="246784" y="92352"/>
                </a:lnTo>
                <a:lnTo>
                  <a:pt x="246886" y="92148"/>
                </a:lnTo>
                <a:lnTo>
                  <a:pt x="246886" y="92148"/>
                </a:lnTo>
                <a:lnTo>
                  <a:pt x="246170" y="92557"/>
                </a:lnTo>
                <a:lnTo>
                  <a:pt x="244227" y="91841"/>
                </a:lnTo>
                <a:lnTo>
                  <a:pt x="244023" y="91841"/>
                </a:lnTo>
                <a:lnTo>
                  <a:pt x="243716" y="91534"/>
                </a:lnTo>
                <a:lnTo>
                  <a:pt x="243307" y="91534"/>
                </a:lnTo>
                <a:lnTo>
                  <a:pt x="243818" y="91841"/>
                </a:lnTo>
                <a:lnTo>
                  <a:pt x="243920" y="92455"/>
                </a:lnTo>
                <a:lnTo>
                  <a:pt x="243614" y="92659"/>
                </a:lnTo>
                <a:lnTo>
                  <a:pt x="242591" y="92455"/>
                </a:lnTo>
                <a:lnTo>
                  <a:pt x="242182" y="92966"/>
                </a:lnTo>
                <a:lnTo>
                  <a:pt x="241977" y="92864"/>
                </a:lnTo>
                <a:lnTo>
                  <a:pt x="241977" y="93068"/>
                </a:lnTo>
                <a:lnTo>
                  <a:pt x="241773" y="93068"/>
                </a:lnTo>
                <a:lnTo>
                  <a:pt x="241466" y="93375"/>
                </a:lnTo>
                <a:lnTo>
                  <a:pt x="241466" y="93784"/>
                </a:lnTo>
                <a:lnTo>
                  <a:pt x="241159" y="93989"/>
                </a:lnTo>
                <a:lnTo>
                  <a:pt x="240852" y="95011"/>
                </a:lnTo>
                <a:lnTo>
                  <a:pt x="240955" y="95318"/>
                </a:lnTo>
                <a:lnTo>
                  <a:pt x="240750" y="95625"/>
                </a:lnTo>
                <a:lnTo>
                  <a:pt x="239420" y="95727"/>
                </a:lnTo>
                <a:lnTo>
                  <a:pt x="239318" y="95727"/>
                </a:lnTo>
                <a:lnTo>
                  <a:pt x="239318" y="95011"/>
                </a:lnTo>
                <a:lnTo>
                  <a:pt x="238500" y="94193"/>
                </a:lnTo>
                <a:lnTo>
                  <a:pt x="238295" y="94500"/>
                </a:lnTo>
                <a:lnTo>
                  <a:pt x="237784" y="94602"/>
                </a:lnTo>
                <a:lnTo>
                  <a:pt x="237375" y="95114"/>
                </a:lnTo>
                <a:lnTo>
                  <a:pt x="237273" y="95011"/>
                </a:lnTo>
                <a:lnTo>
                  <a:pt x="237273" y="94705"/>
                </a:lnTo>
                <a:lnTo>
                  <a:pt x="236557" y="95932"/>
                </a:lnTo>
                <a:lnTo>
                  <a:pt x="236250" y="95727"/>
                </a:lnTo>
                <a:lnTo>
                  <a:pt x="235943" y="96443"/>
                </a:lnTo>
                <a:lnTo>
                  <a:pt x="236148" y="96341"/>
                </a:lnTo>
                <a:lnTo>
                  <a:pt x="236045" y="96545"/>
                </a:lnTo>
                <a:lnTo>
                  <a:pt x="235841" y="96648"/>
                </a:lnTo>
                <a:lnTo>
                  <a:pt x="236148" y="96955"/>
                </a:lnTo>
                <a:lnTo>
                  <a:pt x="235023" y="97057"/>
                </a:lnTo>
                <a:lnTo>
                  <a:pt x="235125" y="97670"/>
                </a:lnTo>
                <a:lnTo>
                  <a:pt x="234818" y="98080"/>
                </a:lnTo>
                <a:lnTo>
                  <a:pt x="234614" y="97364"/>
                </a:lnTo>
                <a:lnTo>
                  <a:pt x="234307" y="97159"/>
                </a:lnTo>
                <a:lnTo>
                  <a:pt x="233795" y="97568"/>
                </a:lnTo>
                <a:lnTo>
                  <a:pt x="233489" y="98795"/>
                </a:lnTo>
                <a:lnTo>
                  <a:pt x="225511" y="103193"/>
                </a:lnTo>
                <a:lnTo>
                  <a:pt x="225614" y="102477"/>
                </a:lnTo>
                <a:lnTo>
                  <a:pt x="224591" y="105034"/>
                </a:lnTo>
                <a:lnTo>
                  <a:pt x="224795" y="106466"/>
                </a:lnTo>
                <a:lnTo>
                  <a:pt x="224386" y="106977"/>
                </a:lnTo>
                <a:lnTo>
                  <a:pt x="224386" y="107386"/>
                </a:lnTo>
                <a:lnTo>
                  <a:pt x="224080" y="106875"/>
                </a:lnTo>
                <a:lnTo>
                  <a:pt x="223977" y="106977"/>
                </a:lnTo>
                <a:lnTo>
                  <a:pt x="223875" y="106977"/>
                </a:lnTo>
                <a:lnTo>
                  <a:pt x="224284" y="113318"/>
                </a:lnTo>
                <a:lnTo>
                  <a:pt x="222955" y="115261"/>
                </a:lnTo>
                <a:lnTo>
                  <a:pt x="223159" y="115364"/>
                </a:lnTo>
                <a:lnTo>
                  <a:pt x="223568" y="115773"/>
                </a:lnTo>
                <a:lnTo>
                  <a:pt x="228989" y="114852"/>
                </a:lnTo>
                <a:lnTo>
                  <a:pt x="229193" y="114955"/>
                </a:lnTo>
                <a:lnTo>
                  <a:pt x="237068" y="112500"/>
                </a:lnTo>
                <a:lnTo>
                  <a:pt x="239932" y="113216"/>
                </a:lnTo>
                <a:lnTo>
                  <a:pt x="240136" y="113523"/>
                </a:lnTo>
                <a:lnTo>
                  <a:pt x="240034" y="113727"/>
                </a:lnTo>
                <a:lnTo>
                  <a:pt x="240341" y="115364"/>
                </a:lnTo>
                <a:lnTo>
                  <a:pt x="240034" y="115568"/>
                </a:lnTo>
                <a:lnTo>
                  <a:pt x="240341" y="115977"/>
                </a:lnTo>
                <a:lnTo>
                  <a:pt x="240648" y="115977"/>
                </a:lnTo>
                <a:lnTo>
                  <a:pt x="240648" y="115670"/>
                </a:lnTo>
                <a:lnTo>
                  <a:pt x="243205" y="113523"/>
                </a:lnTo>
                <a:lnTo>
                  <a:pt x="241261" y="116284"/>
                </a:lnTo>
                <a:lnTo>
                  <a:pt x="242795" y="115159"/>
                </a:lnTo>
                <a:lnTo>
                  <a:pt x="242795" y="115977"/>
                </a:lnTo>
                <a:lnTo>
                  <a:pt x="242182" y="116693"/>
                </a:lnTo>
                <a:lnTo>
                  <a:pt x="242182" y="116693"/>
                </a:lnTo>
                <a:lnTo>
                  <a:pt x="242898" y="116489"/>
                </a:lnTo>
                <a:lnTo>
                  <a:pt x="243000" y="116591"/>
                </a:lnTo>
                <a:lnTo>
                  <a:pt x="243102" y="116591"/>
                </a:lnTo>
                <a:lnTo>
                  <a:pt x="243102" y="116693"/>
                </a:lnTo>
                <a:lnTo>
                  <a:pt x="243000" y="116591"/>
                </a:lnTo>
                <a:lnTo>
                  <a:pt x="242898" y="116591"/>
                </a:lnTo>
                <a:lnTo>
                  <a:pt x="243000" y="119148"/>
                </a:lnTo>
                <a:lnTo>
                  <a:pt x="244739" y="119864"/>
                </a:lnTo>
                <a:lnTo>
                  <a:pt x="246273" y="119352"/>
                </a:lnTo>
                <a:lnTo>
                  <a:pt x="246170" y="119352"/>
                </a:lnTo>
                <a:lnTo>
                  <a:pt x="246784" y="119148"/>
                </a:lnTo>
                <a:lnTo>
                  <a:pt x="246784" y="119148"/>
                </a:lnTo>
                <a:lnTo>
                  <a:pt x="246273" y="119557"/>
                </a:lnTo>
                <a:lnTo>
                  <a:pt x="246989" y="119557"/>
                </a:lnTo>
                <a:lnTo>
                  <a:pt x="246784" y="119761"/>
                </a:lnTo>
                <a:lnTo>
                  <a:pt x="247193" y="120375"/>
                </a:lnTo>
                <a:lnTo>
                  <a:pt x="247500" y="120068"/>
                </a:lnTo>
                <a:lnTo>
                  <a:pt x="247295" y="120068"/>
                </a:lnTo>
                <a:lnTo>
                  <a:pt x="254148" y="115057"/>
                </a:lnTo>
                <a:lnTo>
                  <a:pt x="254045" y="114955"/>
                </a:lnTo>
                <a:lnTo>
                  <a:pt x="258648" y="109432"/>
                </a:lnTo>
                <a:lnTo>
                  <a:pt x="259261" y="106773"/>
                </a:lnTo>
                <a:lnTo>
                  <a:pt x="258648" y="104932"/>
                </a:lnTo>
                <a:lnTo>
                  <a:pt x="258034" y="104420"/>
                </a:lnTo>
                <a:lnTo>
                  <a:pt x="257932" y="103193"/>
                </a:lnTo>
                <a:lnTo>
                  <a:pt x="257318" y="103193"/>
                </a:lnTo>
                <a:lnTo>
                  <a:pt x="257318" y="103091"/>
                </a:lnTo>
                <a:lnTo>
                  <a:pt x="257114" y="103091"/>
                </a:lnTo>
                <a:lnTo>
                  <a:pt x="256909" y="101148"/>
                </a:lnTo>
                <a:lnTo>
                  <a:pt x="254966" y="99614"/>
                </a:lnTo>
                <a:lnTo>
                  <a:pt x="254761" y="95318"/>
                </a:lnTo>
                <a:lnTo>
                  <a:pt x="254250" y="94807"/>
                </a:lnTo>
                <a:lnTo>
                  <a:pt x="253739" y="94909"/>
                </a:lnTo>
                <a:lnTo>
                  <a:pt x="252920" y="91227"/>
                </a:lnTo>
                <a:lnTo>
                  <a:pt x="252818" y="91125"/>
                </a:lnTo>
                <a:close/>
                <a:moveTo>
                  <a:pt x="272352" y="115466"/>
                </a:moveTo>
                <a:lnTo>
                  <a:pt x="272352" y="116591"/>
                </a:lnTo>
                <a:lnTo>
                  <a:pt x="272659" y="116386"/>
                </a:lnTo>
                <a:lnTo>
                  <a:pt x="272352" y="116693"/>
                </a:lnTo>
                <a:lnTo>
                  <a:pt x="272352" y="117511"/>
                </a:lnTo>
                <a:lnTo>
                  <a:pt x="272557" y="117000"/>
                </a:lnTo>
                <a:lnTo>
                  <a:pt x="272557" y="117307"/>
                </a:lnTo>
                <a:lnTo>
                  <a:pt x="272659" y="117205"/>
                </a:lnTo>
                <a:lnTo>
                  <a:pt x="272455" y="117716"/>
                </a:lnTo>
                <a:lnTo>
                  <a:pt x="272352" y="117614"/>
                </a:lnTo>
                <a:lnTo>
                  <a:pt x="272352" y="118125"/>
                </a:lnTo>
                <a:lnTo>
                  <a:pt x="272659" y="118227"/>
                </a:lnTo>
                <a:lnTo>
                  <a:pt x="272352" y="118330"/>
                </a:lnTo>
                <a:lnTo>
                  <a:pt x="272352" y="118227"/>
                </a:lnTo>
                <a:lnTo>
                  <a:pt x="270920" y="120170"/>
                </a:lnTo>
                <a:lnTo>
                  <a:pt x="270205" y="120477"/>
                </a:lnTo>
                <a:lnTo>
                  <a:pt x="270716" y="121398"/>
                </a:lnTo>
                <a:lnTo>
                  <a:pt x="269386" y="122523"/>
                </a:lnTo>
                <a:lnTo>
                  <a:pt x="269591" y="122420"/>
                </a:lnTo>
                <a:lnTo>
                  <a:pt x="269489" y="122625"/>
                </a:lnTo>
                <a:lnTo>
                  <a:pt x="270102" y="122625"/>
                </a:lnTo>
                <a:lnTo>
                  <a:pt x="275216" y="118739"/>
                </a:lnTo>
                <a:lnTo>
                  <a:pt x="274091" y="119148"/>
                </a:lnTo>
                <a:lnTo>
                  <a:pt x="273273" y="118739"/>
                </a:lnTo>
                <a:lnTo>
                  <a:pt x="273580" y="117818"/>
                </a:lnTo>
                <a:lnTo>
                  <a:pt x="273477" y="117818"/>
                </a:lnTo>
                <a:lnTo>
                  <a:pt x="273477" y="117614"/>
                </a:lnTo>
                <a:lnTo>
                  <a:pt x="273170" y="118330"/>
                </a:lnTo>
                <a:lnTo>
                  <a:pt x="272659" y="117920"/>
                </a:lnTo>
                <a:lnTo>
                  <a:pt x="273273" y="116284"/>
                </a:lnTo>
                <a:lnTo>
                  <a:pt x="273068" y="116386"/>
                </a:lnTo>
                <a:lnTo>
                  <a:pt x="272761" y="115875"/>
                </a:lnTo>
                <a:lnTo>
                  <a:pt x="272557" y="115977"/>
                </a:lnTo>
                <a:lnTo>
                  <a:pt x="272557" y="115977"/>
                </a:lnTo>
                <a:lnTo>
                  <a:pt x="272659" y="115466"/>
                </a:lnTo>
                <a:close/>
                <a:moveTo>
                  <a:pt x="246959" y="123166"/>
                </a:moveTo>
                <a:lnTo>
                  <a:pt x="246901" y="123224"/>
                </a:lnTo>
                <a:lnTo>
                  <a:pt x="246901" y="123224"/>
                </a:lnTo>
                <a:lnTo>
                  <a:pt x="246959" y="123166"/>
                </a:lnTo>
                <a:close/>
                <a:moveTo>
                  <a:pt x="246901" y="123224"/>
                </a:moveTo>
                <a:lnTo>
                  <a:pt x="246886" y="123239"/>
                </a:lnTo>
                <a:lnTo>
                  <a:pt x="246784" y="123443"/>
                </a:lnTo>
                <a:lnTo>
                  <a:pt x="246784" y="123443"/>
                </a:lnTo>
                <a:lnTo>
                  <a:pt x="246901" y="123224"/>
                </a:lnTo>
                <a:close/>
                <a:moveTo>
                  <a:pt x="244841" y="121807"/>
                </a:moveTo>
                <a:lnTo>
                  <a:pt x="244330" y="123341"/>
                </a:lnTo>
                <a:lnTo>
                  <a:pt x="244432" y="123341"/>
                </a:lnTo>
                <a:lnTo>
                  <a:pt x="244330" y="123648"/>
                </a:lnTo>
                <a:lnTo>
                  <a:pt x="244227" y="123443"/>
                </a:lnTo>
                <a:lnTo>
                  <a:pt x="244330" y="124466"/>
                </a:lnTo>
                <a:lnTo>
                  <a:pt x="244023" y="124670"/>
                </a:lnTo>
                <a:lnTo>
                  <a:pt x="244739" y="124670"/>
                </a:lnTo>
                <a:lnTo>
                  <a:pt x="245659" y="123955"/>
                </a:lnTo>
                <a:lnTo>
                  <a:pt x="245557" y="124159"/>
                </a:lnTo>
                <a:lnTo>
                  <a:pt x="245557" y="124159"/>
                </a:lnTo>
                <a:lnTo>
                  <a:pt x="245966" y="124057"/>
                </a:lnTo>
                <a:lnTo>
                  <a:pt x="245761" y="124364"/>
                </a:lnTo>
                <a:lnTo>
                  <a:pt x="246901" y="123224"/>
                </a:lnTo>
                <a:lnTo>
                  <a:pt x="247602" y="121909"/>
                </a:lnTo>
                <a:lnTo>
                  <a:pt x="246375" y="122318"/>
                </a:lnTo>
                <a:lnTo>
                  <a:pt x="244841" y="121807"/>
                </a:lnTo>
                <a:close/>
                <a:moveTo>
                  <a:pt x="265623" y="124957"/>
                </a:moveTo>
                <a:lnTo>
                  <a:pt x="265500" y="124977"/>
                </a:lnTo>
                <a:lnTo>
                  <a:pt x="265705" y="124977"/>
                </a:lnTo>
                <a:lnTo>
                  <a:pt x="265623" y="124957"/>
                </a:lnTo>
                <a:close/>
                <a:moveTo>
                  <a:pt x="268568" y="121705"/>
                </a:moveTo>
                <a:lnTo>
                  <a:pt x="265091" y="124057"/>
                </a:lnTo>
                <a:lnTo>
                  <a:pt x="265193" y="123852"/>
                </a:lnTo>
                <a:lnTo>
                  <a:pt x="265193" y="123852"/>
                </a:lnTo>
                <a:lnTo>
                  <a:pt x="264784" y="124159"/>
                </a:lnTo>
                <a:lnTo>
                  <a:pt x="264580" y="124261"/>
                </a:lnTo>
                <a:lnTo>
                  <a:pt x="264375" y="124261"/>
                </a:lnTo>
                <a:lnTo>
                  <a:pt x="264375" y="124364"/>
                </a:lnTo>
                <a:lnTo>
                  <a:pt x="260489" y="126102"/>
                </a:lnTo>
                <a:lnTo>
                  <a:pt x="260489" y="126102"/>
                </a:lnTo>
                <a:lnTo>
                  <a:pt x="260591" y="126000"/>
                </a:lnTo>
                <a:lnTo>
                  <a:pt x="259466" y="126818"/>
                </a:lnTo>
                <a:lnTo>
                  <a:pt x="259670" y="126818"/>
                </a:lnTo>
                <a:lnTo>
                  <a:pt x="259364" y="126920"/>
                </a:lnTo>
                <a:lnTo>
                  <a:pt x="259568" y="126920"/>
                </a:lnTo>
                <a:lnTo>
                  <a:pt x="259063" y="127173"/>
                </a:lnTo>
                <a:lnTo>
                  <a:pt x="259063" y="127173"/>
                </a:lnTo>
                <a:lnTo>
                  <a:pt x="259159" y="127125"/>
                </a:lnTo>
                <a:lnTo>
                  <a:pt x="258955" y="127330"/>
                </a:lnTo>
                <a:lnTo>
                  <a:pt x="259261" y="127227"/>
                </a:lnTo>
                <a:lnTo>
                  <a:pt x="258955" y="127432"/>
                </a:lnTo>
                <a:lnTo>
                  <a:pt x="259670" y="127636"/>
                </a:lnTo>
                <a:lnTo>
                  <a:pt x="259875" y="127841"/>
                </a:lnTo>
                <a:lnTo>
                  <a:pt x="265295" y="124875"/>
                </a:lnTo>
                <a:lnTo>
                  <a:pt x="265623" y="124957"/>
                </a:lnTo>
                <a:lnTo>
                  <a:pt x="265623" y="124957"/>
                </a:lnTo>
                <a:lnTo>
                  <a:pt x="266114" y="124875"/>
                </a:lnTo>
                <a:lnTo>
                  <a:pt x="266011" y="124670"/>
                </a:lnTo>
                <a:lnTo>
                  <a:pt x="265909" y="124670"/>
                </a:lnTo>
                <a:lnTo>
                  <a:pt x="269284" y="122318"/>
                </a:lnTo>
                <a:lnTo>
                  <a:pt x="268875" y="122420"/>
                </a:lnTo>
                <a:lnTo>
                  <a:pt x="268875" y="122420"/>
                </a:lnTo>
                <a:lnTo>
                  <a:pt x="269080" y="122318"/>
                </a:lnTo>
                <a:lnTo>
                  <a:pt x="269284" y="122216"/>
                </a:lnTo>
                <a:lnTo>
                  <a:pt x="269284" y="122216"/>
                </a:lnTo>
                <a:lnTo>
                  <a:pt x="268670" y="122420"/>
                </a:lnTo>
                <a:lnTo>
                  <a:pt x="269080" y="122114"/>
                </a:lnTo>
                <a:lnTo>
                  <a:pt x="268159" y="122420"/>
                </a:lnTo>
                <a:lnTo>
                  <a:pt x="268261" y="122011"/>
                </a:lnTo>
                <a:lnTo>
                  <a:pt x="268568" y="121705"/>
                </a:lnTo>
                <a:close/>
                <a:moveTo>
                  <a:pt x="76909" y="132648"/>
                </a:moveTo>
                <a:lnTo>
                  <a:pt x="77216" y="132852"/>
                </a:lnTo>
                <a:lnTo>
                  <a:pt x="77011" y="132955"/>
                </a:lnTo>
                <a:lnTo>
                  <a:pt x="77216" y="133057"/>
                </a:lnTo>
                <a:lnTo>
                  <a:pt x="76807" y="133261"/>
                </a:lnTo>
                <a:lnTo>
                  <a:pt x="77625" y="133057"/>
                </a:lnTo>
                <a:lnTo>
                  <a:pt x="77830" y="132750"/>
                </a:lnTo>
                <a:lnTo>
                  <a:pt x="76909" y="132648"/>
                </a:lnTo>
                <a:close/>
                <a:moveTo>
                  <a:pt x="78136" y="132545"/>
                </a:moveTo>
                <a:lnTo>
                  <a:pt x="78136" y="133261"/>
                </a:lnTo>
                <a:lnTo>
                  <a:pt x="78648" y="133364"/>
                </a:lnTo>
                <a:lnTo>
                  <a:pt x="78545" y="133159"/>
                </a:lnTo>
                <a:lnTo>
                  <a:pt x="78852" y="133057"/>
                </a:lnTo>
                <a:lnTo>
                  <a:pt x="78955" y="132852"/>
                </a:lnTo>
                <a:lnTo>
                  <a:pt x="79057" y="132750"/>
                </a:lnTo>
                <a:lnTo>
                  <a:pt x="78750" y="132852"/>
                </a:lnTo>
                <a:lnTo>
                  <a:pt x="78443" y="132648"/>
                </a:lnTo>
                <a:lnTo>
                  <a:pt x="78545" y="132648"/>
                </a:lnTo>
                <a:lnTo>
                  <a:pt x="78136" y="132545"/>
                </a:lnTo>
                <a:close/>
                <a:moveTo>
                  <a:pt x="78136" y="133261"/>
                </a:moveTo>
                <a:lnTo>
                  <a:pt x="78136" y="133568"/>
                </a:lnTo>
                <a:lnTo>
                  <a:pt x="78341" y="133364"/>
                </a:lnTo>
                <a:lnTo>
                  <a:pt x="78136" y="133261"/>
                </a:lnTo>
                <a:close/>
                <a:moveTo>
                  <a:pt x="68830" y="133875"/>
                </a:moveTo>
                <a:lnTo>
                  <a:pt x="67970" y="133970"/>
                </a:lnTo>
                <a:lnTo>
                  <a:pt x="67970" y="133970"/>
                </a:lnTo>
                <a:lnTo>
                  <a:pt x="68114" y="133875"/>
                </a:lnTo>
                <a:close/>
                <a:moveTo>
                  <a:pt x="63920" y="8386"/>
                </a:moveTo>
                <a:lnTo>
                  <a:pt x="62795" y="8795"/>
                </a:lnTo>
                <a:lnTo>
                  <a:pt x="63000" y="8795"/>
                </a:lnTo>
                <a:lnTo>
                  <a:pt x="62182" y="9000"/>
                </a:lnTo>
                <a:lnTo>
                  <a:pt x="61568" y="10330"/>
                </a:lnTo>
                <a:lnTo>
                  <a:pt x="62693" y="10534"/>
                </a:lnTo>
                <a:lnTo>
                  <a:pt x="62693" y="10636"/>
                </a:lnTo>
                <a:lnTo>
                  <a:pt x="62386" y="10739"/>
                </a:lnTo>
                <a:lnTo>
                  <a:pt x="62591" y="10636"/>
                </a:lnTo>
                <a:lnTo>
                  <a:pt x="61977" y="10841"/>
                </a:lnTo>
                <a:lnTo>
                  <a:pt x="62080" y="10841"/>
                </a:lnTo>
                <a:lnTo>
                  <a:pt x="61568" y="11148"/>
                </a:lnTo>
                <a:lnTo>
                  <a:pt x="62182" y="11250"/>
                </a:lnTo>
                <a:lnTo>
                  <a:pt x="60136" y="12068"/>
                </a:lnTo>
                <a:lnTo>
                  <a:pt x="59727" y="12784"/>
                </a:lnTo>
                <a:lnTo>
                  <a:pt x="59216" y="12784"/>
                </a:lnTo>
                <a:lnTo>
                  <a:pt x="59216" y="13091"/>
                </a:lnTo>
                <a:lnTo>
                  <a:pt x="59114" y="12682"/>
                </a:lnTo>
                <a:lnTo>
                  <a:pt x="59420" y="12682"/>
                </a:lnTo>
                <a:lnTo>
                  <a:pt x="59727" y="12477"/>
                </a:lnTo>
                <a:lnTo>
                  <a:pt x="59420" y="12477"/>
                </a:lnTo>
                <a:lnTo>
                  <a:pt x="60239" y="11557"/>
                </a:lnTo>
                <a:lnTo>
                  <a:pt x="59523" y="11761"/>
                </a:lnTo>
                <a:lnTo>
                  <a:pt x="59523" y="11761"/>
                </a:lnTo>
                <a:lnTo>
                  <a:pt x="59932" y="11557"/>
                </a:lnTo>
                <a:lnTo>
                  <a:pt x="59523" y="11557"/>
                </a:lnTo>
                <a:lnTo>
                  <a:pt x="59420" y="11352"/>
                </a:lnTo>
                <a:lnTo>
                  <a:pt x="58602" y="11455"/>
                </a:lnTo>
                <a:lnTo>
                  <a:pt x="58500" y="11864"/>
                </a:lnTo>
                <a:lnTo>
                  <a:pt x="59114" y="11966"/>
                </a:lnTo>
                <a:lnTo>
                  <a:pt x="58500" y="12068"/>
                </a:lnTo>
                <a:lnTo>
                  <a:pt x="58295" y="11761"/>
                </a:lnTo>
                <a:lnTo>
                  <a:pt x="58295" y="11966"/>
                </a:lnTo>
                <a:lnTo>
                  <a:pt x="54307" y="11557"/>
                </a:lnTo>
                <a:lnTo>
                  <a:pt x="53795" y="11045"/>
                </a:lnTo>
                <a:lnTo>
                  <a:pt x="51750" y="11557"/>
                </a:lnTo>
                <a:lnTo>
                  <a:pt x="54000" y="11250"/>
                </a:lnTo>
                <a:lnTo>
                  <a:pt x="54000" y="11250"/>
                </a:lnTo>
                <a:lnTo>
                  <a:pt x="52057" y="11966"/>
                </a:lnTo>
                <a:lnTo>
                  <a:pt x="51239" y="13193"/>
                </a:lnTo>
                <a:lnTo>
                  <a:pt x="50932" y="12068"/>
                </a:lnTo>
                <a:lnTo>
                  <a:pt x="50727" y="11966"/>
                </a:lnTo>
                <a:lnTo>
                  <a:pt x="50625" y="11864"/>
                </a:lnTo>
                <a:lnTo>
                  <a:pt x="46943" y="11864"/>
                </a:lnTo>
                <a:lnTo>
                  <a:pt x="48375" y="11455"/>
                </a:lnTo>
                <a:lnTo>
                  <a:pt x="42341" y="10636"/>
                </a:lnTo>
                <a:lnTo>
                  <a:pt x="42852" y="10330"/>
                </a:lnTo>
                <a:lnTo>
                  <a:pt x="43057" y="9920"/>
                </a:lnTo>
                <a:lnTo>
                  <a:pt x="42545" y="10023"/>
                </a:lnTo>
                <a:lnTo>
                  <a:pt x="42750" y="10125"/>
                </a:lnTo>
                <a:lnTo>
                  <a:pt x="41420" y="10636"/>
                </a:lnTo>
                <a:lnTo>
                  <a:pt x="41420" y="9920"/>
                </a:lnTo>
                <a:lnTo>
                  <a:pt x="40909" y="9716"/>
                </a:lnTo>
                <a:lnTo>
                  <a:pt x="40909" y="9716"/>
                </a:lnTo>
                <a:lnTo>
                  <a:pt x="41011" y="9818"/>
                </a:lnTo>
                <a:lnTo>
                  <a:pt x="41114" y="9818"/>
                </a:lnTo>
                <a:lnTo>
                  <a:pt x="39580" y="10330"/>
                </a:lnTo>
                <a:lnTo>
                  <a:pt x="39989" y="10125"/>
                </a:lnTo>
                <a:lnTo>
                  <a:pt x="37841" y="10739"/>
                </a:lnTo>
                <a:lnTo>
                  <a:pt x="38045" y="10534"/>
                </a:lnTo>
                <a:lnTo>
                  <a:pt x="37739" y="10636"/>
                </a:lnTo>
                <a:lnTo>
                  <a:pt x="37841" y="10636"/>
                </a:lnTo>
                <a:lnTo>
                  <a:pt x="36409" y="11045"/>
                </a:lnTo>
                <a:lnTo>
                  <a:pt x="36102" y="11045"/>
                </a:lnTo>
                <a:lnTo>
                  <a:pt x="35898" y="11148"/>
                </a:lnTo>
                <a:lnTo>
                  <a:pt x="35898" y="11045"/>
                </a:lnTo>
                <a:lnTo>
                  <a:pt x="36102" y="11045"/>
                </a:lnTo>
                <a:lnTo>
                  <a:pt x="39682" y="9920"/>
                </a:lnTo>
                <a:lnTo>
                  <a:pt x="37330" y="10330"/>
                </a:lnTo>
                <a:lnTo>
                  <a:pt x="37432" y="10330"/>
                </a:lnTo>
                <a:lnTo>
                  <a:pt x="35795" y="10739"/>
                </a:lnTo>
                <a:lnTo>
                  <a:pt x="36307" y="10534"/>
                </a:lnTo>
                <a:lnTo>
                  <a:pt x="34466" y="10841"/>
                </a:lnTo>
                <a:lnTo>
                  <a:pt x="34670" y="10943"/>
                </a:lnTo>
                <a:lnTo>
                  <a:pt x="34364" y="11045"/>
                </a:lnTo>
                <a:lnTo>
                  <a:pt x="34568" y="11148"/>
                </a:lnTo>
                <a:lnTo>
                  <a:pt x="25466" y="9716"/>
                </a:lnTo>
                <a:lnTo>
                  <a:pt x="25773" y="9614"/>
                </a:lnTo>
                <a:lnTo>
                  <a:pt x="25466" y="9614"/>
                </a:lnTo>
                <a:lnTo>
                  <a:pt x="25466" y="9511"/>
                </a:lnTo>
                <a:lnTo>
                  <a:pt x="25364" y="9511"/>
                </a:lnTo>
                <a:lnTo>
                  <a:pt x="25773" y="9409"/>
                </a:lnTo>
                <a:lnTo>
                  <a:pt x="24239" y="9307"/>
                </a:lnTo>
                <a:lnTo>
                  <a:pt x="24341" y="9205"/>
                </a:lnTo>
                <a:lnTo>
                  <a:pt x="23318" y="9409"/>
                </a:lnTo>
                <a:lnTo>
                  <a:pt x="23318" y="9307"/>
                </a:lnTo>
                <a:lnTo>
                  <a:pt x="24034" y="9102"/>
                </a:lnTo>
                <a:lnTo>
                  <a:pt x="23625" y="9000"/>
                </a:lnTo>
                <a:lnTo>
                  <a:pt x="23727" y="8898"/>
                </a:lnTo>
                <a:lnTo>
                  <a:pt x="23727" y="8898"/>
                </a:lnTo>
                <a:lnTo>
                  <a:pt x="21068" y="9409"/>
                </a:lnTo>
                <a:lnTo>
                  <a:pt x="21068" y="9409"/>
                </a:lnTo>
                <a:lnTo>
                  <a:pt x="21273" y="9307"/>
                </a:lnTo>
                <a:lnTo>
                  <a:pt x="20455" y="9511"/>
                </a:lnTo>
                <a:lnTo>
                  <a:pt x="20761" y="9614"/>
                </a:lnTo>
                <a:lnTo>
                  <a:pt x="20148" y="9818"/>
                </a:lnTo>
                <a:lnTo>
                  <a:pt x="20045" y="9818"/>
                </a:lnTo>
                <a:lnTo>
                  <a:pt x="20455" y="9614"/>
                </a:lnTo>
                <a:lnTo>
                  <a:pt x="18637" y="9901"/>
                </a:lnTo>
                <a:lnTo>
                  <a:pt x="18637" y="9901"/>
                </a:lnTo>
                <a:lnTo>
                  <a:pt x="13295" y="11455"/>
                </a:lnTo>
                <a:lnTo>
                  <a:pt x="13398" y="11455"/>
                </a:lnTo>
                <a:lnTo>
                  <a:pt x="13193" y="11557"/>
                </a:lnTo>
                <a:lnTo>
                  <a:pt x="14011" y="12273"/>
                </a:lnTo>
                <a:lnTo>
                  <a:pt x="13909" y="12682"/>
                </a:lnTo>
                <a:lnTo>
                  <a:pt x="14625" y="12580"/>
                </a:lnTo>
                <a:lnTo>
                  <a:pt x="14625" y="12580"/>
                </a:lnTo>
                <a:lnTo>
                  <a:pt x="14523" y="12682"/>
                </a:lnTo>
                <a:lnTo>
                  <a:pt x="14932" y="12682"/>
                </a:lnTo>
                <a:lnTo>
                  <a:pt x="14523" y="12989"/>
                </a:lnTo>
                <a:lnTo>
                  <a:pt x="15341" y="13091"/>
                </a:lnTo>
                <a:lnTo>
                  <a:pt x="14727" y="13193"/>
                </a:lnTo>
                <a:lnTo>
                  <a:pt x="14523" y="12989"/>
                </a:lnTo>
                <a:lnTo>
                  <a:pt x="14420" y="12886"/>
                </a:lnTo>
                <a:lnTo>
                  <a:pt x="14420" y="12784"/>
                </a:lnTo>
                <a:lnTo>
                  <a:pt x="14114" y="12989"/>
                </a:lnTo>
                <a:lnTo>
                  <a:pt x="14114" y="13295"/>
                </a:lnTo>
                <a:lnTo>
                  <a:pt x="14523" y="13295"/>
                </a:lnTo>
                <a:lnTo>
                  <a:pt x="14420" y="13398"/>
                </a:lnTo>
                <a:lnTo>
                  <a:pt x="12375" y="13398"/>
                </a:lnTo>
                <a:lnTo>
                  <a:pt x="12886" y="13091"/>
                </a:lnTo>
                <a:lnTo>
                  <a:pt x="11250" y="13398"/>
                </a:lnTo>
                <a:lnTo>
                  <a:pt x="11352" y="13398"/>
                </a:lnTo>
                <a:lnTo>
                  <a:pt x="9205" y="13909"/>
                </a:lnTo>
                <a:lnTo>
                  <a:pt x="9818" y="14216"/>
                </a:lnTo>
                <a:lnTo>
                  <a:pt x="9102" y="14318"/>
                </a:lnTo>
                <a:lnTo>
                  <a:pt x="9205" y="14523"/>
                </a:lnTo>
                <a:lnTo>
                  <a:pt x="9102" y="14932"/>
                </a:lnTo>
                <a:lnTo>
                  <a:pt x="11045" y="14932"/>
                </a:lnTo>
                <a:lnTo>
                  <a:pt x="11045" y="15034"/>
                </a:lnTo>
                <a:lnTo>
                  <a:pt x="12580" y="14625"/>
                </a:lnTo>
                <a:lnTo>
                  <a:pt x="12784" y="14830"/>
                </a:lnTo>
                <a:lnTo>
                  <a:pt x="12068" y="15034"/>
                </a:lnTo>
                <a:lnTo>
                  <a:pt x="11659" y="15648"/>
                </a:lnTo>
                <a:lnTo>
                  <a:pt x="10534" y="15852"/>
                </a:lnTo>
                <a:lnTo>
                  <a:pt x="8795" y="16261"/>
                </a:lnTo>
                <a:lnTo>
                  <a:pt x="8489" y="16159"/>
                </a:lnTo>
                <a:lnTo>
                  <a:pt x="7745" y="16624"/>
                </a:lnTo>
                <a:lnTo>
                  <a:pt x="7745" y="16624"/>
                </a:lnTo>
                <a:lnTo>
                  <a:pt x="5727" y="17489"/>
                </a:lnTo>
                <a:lnTo>
                  <a:pt x="5830" y="17489"/>
                </a:lnTo>
                <a:lnTo>
                  <a:pt x="5420" y="17693"/>
                </a:lnTo>
                <a:lnTo>
                  <a:pt x="5625" y="17693"/>
                </a:lnTo>
                <a:lnTo>
                  <a:pt x="5318" y="17898"/>
                </a:lnTo>
                <a:lnTo>
                  <a:pt x="5420" y="17898"/>
                </a:lnTo>
                <a:lnTo>
                  <a:pt x="5318" y="18102"/>
                </a:lnTo>
                <a:lnTo>
                  <a:pt x="5318" y="18102"/>
                </a:lnTo>
                <a:lnTo>
                  <a:pt x="5727" y="17898"/>
                </a:lnTo>
                <a:lnTo>
                  <a:pt x="5625" y="18000"/>
                </a:lnTo>
                <a:lnTo>
                  <a:pt x="5727" y="18000"/>
                </a:lnTo>
                <a:lnTo>
                  <a:pt x="5625" y="18102"/>
                </a:lnTo>
                <a:lnTo>
                  <a:pt x="5830" y="18102"/>
                </a:lnTo>
                <a:lnTo>
                  <a:pt x="5420" y="18205"/>
                </a:lnTo>
                <a:lnTo>
                  <a:pt x="6545" y="18307"/>
                </a:lnTo>
                <a:lnTo>
                  <a:pt x="6239" y="18307"/>
                </a:lnTo>
                <a:lnTo>
                  <a:pt x="6443" y="18409"/>
                </a:lnTo>
                <a:lnTo>
                  <a:pt x="6034" y="18614"/>
                </a:lnTo>
                <a:lnTo>
                  <a:pt x="6034" y="18614"/>
                </a:lnTo>
                <a:lnTo>
                  <a:pt x="6136" y="18409"/>
                </a:lnTo>
                <a:lnTo>
                  <a:pt x="5625" y="18511"/>
                </a:lnTo>
                <a:lnTo>
                  <a:pt x="5625" y="18307"/>
                </a:lnTo>
                <a:lnTo>
                  <a:pt x="4807" y="18614"/>
                </a:lnTo>
                <a:lnTo>
                  <a:pt x="5011" y="18614"/>
                </a:lnTo>
                <a:lnTo>
                  <a:pt x="5011" y="19227"/>
                </a:lnTo>
                <a:lnTo>
                  <a:pt x="7466" y="18511"/>
                </a:lnTo>
                <a:lnTo>
                  <a:pt x="7466" y="18511"/>
                </a:lnTo>
                <a:lnTo>
                  <a:pt x="5727" y="19943"/>
                </a:lnTo>
                <a:lnTo>
                  <a:pt x="5932" y="19943"/>
                </a:lnTo>
                <a:lnTo>
                  <a:pt x="5011" y="20352"/>
                </a:lnTo>
                <a:lnTo>
                  <a:pt x="6750" y="20045"/>
                </a:lnTo>
                <a:lnTo>
                  <a:pt x="7159" y="20352"/>
                </a:lnTo>
                <a:lnTo>
                  <a:pt x="8386" y="20045"/>
                </a:lnTo>
                <a:lnTo>
                  <a:pt x="8386" y="20045"/>
                </a:lnTo>
                <a:lnTo>
                  <a:pt x="7875" y="20352"/>
                </a:lnTo>
                <a:lnTo>
                  <a:pt x="7875" y="20352"/>
                </a:lnTo>
                <a:lnTo>
                  <a:pt x="9511" y="19943"/>
                </a:lnTo>
                <a:lnTo>
                  <a:pt x="8080" y="20761"/>
                </a:lnTo>
                <a:lnTo>
                  <a:pt x="8182" y="20864"/>
                </a:lnTo>
                <a:lnTo>
                  <a:pt x="5523" y="22193"/>
                </a:lnTo>
                <a:lnTo>
                  <a:pt x="5523" y="22091"/>
                </a:lnTo>
                <a:lnTo>
                  <a:pt x="3375" y="22909"/>
                </a:lnTo>
                <a:lnTo>
                  <a:pt x="3375" y="23114"/>
                </a:lnTo>
                <a:lnTo>
                  <a:pt x="3170" y="23011"/>
                </a:lnTo>
                <a:lnTo>
                  <a:pt x="2966" y="23114"/>
                </a:lnTo>
                <a:lnTo>
                  <a:pt x="2966" y="23114"/>
                </a:lnTo>
                <a:lnTo>
                  <a:pt x="3170" y="22909"/>
                </a:lnTo>
                <a:lnTo>
                  <a:pt x="2864" y="23011"/>
                </a:lnTo>
                <a:lnTo>
                  <a:pt x="2864" y="23011"/>
                </a:lnTo>
                <a:lnTo>
                  <a:pt x="2966" y="22909"/>
                </a:lnTo>
                <a:lnTo>
                  <a:pt x="1120" y="23634"/>
                </a:lnTo>
                <a:lnTo>
                  <a:pt x="1120" y="23634"/>
                </a:lnTo>
                <a:lnTo>
                  <a:pt x="1023" y="23830"/>
                </a:lnTo>
                <a:lnTo>
                  <a:pt x="2276" y="23472"/>
                </a:lnTo>
                <a:lnTo>
                  <a:pt x="2276" y="23472"/>
                </a:lnTo>
                <a:lnTo>
                  <a:pt x="3886" y="23114"/>
                </a:lnTo>
                <a:lnTo>
                  <a:pt x="3682" y="23318"/>
                </a:lnTo>
                <a:lnTo>
                  <a:pt x="5069" y="22823"/>
                </a:lnTo>
                <a:lnTo>
                  <a:pt x="5069" y="22823"/>
                </a:lnTo>
                <a:lnTo>
                  <a:pt x="5216" y="22602"/>
                </a:lnTo>
                <a:lnTo>
                  <a:pt x="5932" y="22398"/>
                </a:lnTo>
                <a:lnTo>
                  <a:pt x="5830" y="22398"/>
                </a:lnTo>
                <a:lnTo>
                  <a:pt x="10534" y="20761"/>
                </a:lnTo>
                <a:lnTo>
                  <a:pt x="10432" y="20761"/>
                </a:lnTo>
                <a:lnTo>
                  <a:pt x="11352" y="20352"/>
                </a:lnTo>
                <a:lnTo>
                  <a:pt x="11455" y="19943"/>
                </a:lnTo>
                <a:lnTo>
                  <a:pt x="12580" y="19330"/>
                </a:lnTo>
                <a:lnTo>
                  <a:pt x="12580" y="19432"/>
                </a:lnTo>
                <a:lnTo>
                  <a:pt x="12886" y="19330"/>
                </a:lnTo>
                <a:lnTo>
                  <a:pt x="12886" y="19227"/>
                </a:lnTo>
                <a:lnTo>
                  <a:pt x="17386" y="17693"/>
                </a:lnTo>
                <a:lnTo>
                  <a:pt x="16568" y="18102"/>
                </a:lnTo>
                <a:lnTo>
                  <a:pt x="16875" y="18205"/>
                </a:lnTo>
                <a:lnTo>
                  <a:pt x="16875" y="18307"/>
                </a:lnTo>
                <a:lnTo>
                  <a:pt x="14011" y="19125"/>
                </a:lnTo>
                <a:lnTo>
                  <a:pt x="14318" y="19330"/>
                </a:lnTo>
                <a:lnTo>
                  <a:pt x="13193" y="19841"/>
                </a:lnTo>
                <a:lnTo>
                  <a:pt x="15443" y="19227"/>
                </a:lnTo>
                <a:lnTo>
                  <a:pt x="15443" y="19227"/>
                </a:lnTo>
                <a:lnTo>
                  <a:pt x="15341" y="19330"/>
                </a:lnTo>
                <a:lnTo>
                  <a:pt x="15852" y="19023"/>
                </a:lnTo>
                <a:lnTo>
                  <a:pt x="15852" y="19125"/>
                </a:lnTo>
                <a:lnTo>
                  <a:pt x="17284" y="18614"/>
                </a:lnTo>
                <a:lnTo>
                  <a:pt x="16875" y="18614"/>
                </a:lnTo>
                <a:lnTo>
                  <a:pt x="17284" y="18409"/>
                </a:lnTo>
                <a:lnTo>
                  <a:pt x="17182" y="18409"/>
                </a:lnTo>
                <a:lnTo>
                  <a:pt x="17554" y="18186"/>
                </a:lnTo>
                <a:lnTo>
                  <a:pt x="17554" y="18186"/>
                </a:lnTo>
                <a:lnTo>
                  <a:pt x="18205" y="18000"/>
                </a:lnTo>
                <a:lnTo>
                  <a:pt x="18205" y="18000"/>
                </a:lnTo>
                <a:lnTo>
                  <a:pt x="17795" y="18307"/>
                </a:lnTo>
                <a:lnTo>
                  <a:pt x="19125" y="18102"/>
                </a:lnTo>
                <a:lnTo>
                  <a:pt x="18614" y="18409"/>
                </a:lnTo>
                <a:lnTo>
                  <a:pt x="18818" y="18409"/>
                </a:lnTo>
                <a:lnTo>
                  <a:pt x="18818" y="18511"/>
                </a:lnTo>
                <a:lnTo>
                  <a:pt x="19125" y="18511"/>
                </a:lnTo>
                <a:lnTo>
                  <a:pt x="18818" y="18716"/>
                </a:lnTo>
                <a:lnTo>
                  <a:pt x="19227" y="18716"/>
                </a:lnTo>
                <a:lnTo>
                  <a:pt x="19841" y="18511"/>
                </a:lnTo>
                <a:lnTo>
                  <a:pt x="19432" y="18920"/>
                </a:lnTo>
                <a:lnTo>
                  <a:pt x="19636" y="19125"/>
                </a:lnTo>
                <a:lnTo>
                  <a:pt x="21682" y="19023"/>
                </a:lnTo>
                <a:lnTo>
                  <a:pt x="21682" y="19023"/>
                </a:lnTo>
                <a:lnTo>
                  <a:pt x="21477" y="19227"/>
                </a:lnTo>
                <a:lnTo>
                  <a:pt x="23216" y="19227"/>
                </a:lnTo>
                <a:lnTo>
                  <a:pt x="22295" y="19534"/>
                </a:lnTo>
                <a:lnTo>
                  <a:pt x="22909" y="19943"/>
                </a:lnTo>
                <a:lnTo>
                  <a:pt x="22807" y="19943"/>
                </a:lnTo>
                <a:lnTo>
                  <a:pt x="23216" y="20659"/>
                </a:lnTo>
                <a:lnTo>
                  <a:pt x="23830" y="20659"/>
                </a:lnTo>
                <a:lnTo>
                  <a:pt x="23830" y="20455"/>
                </a:lnTo>
                <a:lnTo>
                  <a:pt x="24034" y="20352"/>
                </a:lnTo>
                <a:lnTo>
                  <a:pt x="23625" y="20148"/>
                </a:lnTo>
                <a:lnTo>
                  <a:pt x="24545" y="20045"/>
                </a:lnTo>
                <a:lnTo>
                  <a:pt x="24443" y="20148"/>
                </a:lnTo>
                <a:lnTo>
                  <a:pt x="24648" y="20148"/>
                </a:lnTo>
                <a:lnTo>
                  <a:pt x="24136" y="20659"/>
                </a:lnTo>
                <a:lnTo>
                  <a:pt x="24545" y="20761"/>
                </a:lnTo>
                <a:lnTo>
                  <a:pt x="25466" y="19636"/>
                </a:lnTo>
                <a:lnTo>
                  <a:pt x="24955" y="20557"/>
                </a:lnTo>
                <a:lnTo>
                  <a:pt x="25159" y="20761"/>
                </a:lnTo>
                <a:lnTo>
                  <a:pt x="25670" y="20557"/>
                </a:lnTo>
                <a:lnTo>
                  <a:pt x="25159" y="20966"/>
                </a:lnTo>
                <a:lnTo>
                  <a:pt x="25568" y="21170"/>
                </a:lnTo>
                <a:lnTo>
                  <a:pt x="24750" y="21784"/>
                </a:lnTo>
                <a:lnTo>
                  <a:pt x="25159" y="21886"/>
                </a:lnTo>
                <a:lnTo>
                  <a:pt x="25159" y="22193"/>
                </a:lnTo>
                <a:lnTo>
                  <a:pt x="25057" y="22295"/>
                </a:lnTo>
                <a:lnTo>
                  <a:pt x="25364" y="22705"/>
                </a:lnTo>
                <a:lnTo>
                  <a:pt x="24648" y="23114"/>
                </a:lnTo>
                <a:lnTo>
                  <a:pt x="24545" y="23420"/>
                </a:lnTo>
                <a:lnTo>
                  <a:pt x="25670" y="22807"/>
                </a:lnTo>
                <a:lnTo>
                  <a:pt x="24750" y="24136"/>
                </a:lnTo>
                <a:lnTo>
                  <a:pt x="26284" y="23011"/>
                </a:lnTo>
                <a:lnTo>
                  <a:pt x="26284" y="23011"/>
                </a:lnTo>
                <a:lnTo>
                  <a:pt x="25568" y="23830"/>
                </a:lnTo>
                <a:lnTo>
                  <a:pt x="25568" y="23830"/>
                </a:lnTo>
                <a:lnTo>
                  <a:pt x="26182" y="23318"/>
                </a:lnTo>
                <a:lnTo>
                  <a:pt x="26182" y="23495"/>
                </a:lnTo>
                <a:lnTo>
                  <a:pt x="26182" y="23495"/>
                </a:lnTo>
                <a:lnTo>
                  <a:pt x="24750" y="24545"/>
                </a:lnTo>
                <a:lnTo>
                  <a:pt x="25159" y="24648"/>
                </a:lnTo>
                <a:lnTo>
                  <a:pt x="24443" y="25364"/>
                </a:lnTo>
                <a:lnTo>
                  <a:pt x="24443" y="25568"/>
                </a:lnTo>
                <a:lnTo>
                  <a:pt x="25261" y="25261"/>
                </a:lnTo>
                <a:lnTo>
                  <a:pt x="25364" y="25159"/>
                </a:lnTo>
                <a:lnTo>
                  <a:pt x="25773" y="25057"/>
                </a:lnTo>
                <a:lnTo>
                  <a:pt x="25364" y="25261"/>
                </a:lnTo>
                <a:lnTo>
                  <a:pt x="25773" y="25568"/>
                </a:lnTo>
                <a:lnTo>
                  <a:pt x="25261" y="25261"/>
                </a:lnTo>
                <a:lnTo>
                  <a:pt x="24955" y="25466"/>
                </a:lnTo>
                <a:lnTo>
                  <a:pt x="25364" y="25977"/>
                </a:lnTo>
                <a:lnTo>
                  <a:pt x="24750" y="26489"/>
                </a:lnTo>
                <a:lnTo>
                  <a:pt x="24750" y="26489"/>
                </a:lnTo>
                <a:lnTo>
                  <a:pt x="25159" y="26284"/>
                </a:lnTo>
                <a:lnTo>
                  <a:pt x="24545" y="26693"/>
                </a:lnTo>
                <a:lnTo>
                  <a:pt x="24443" y="27000"/>
                </a:lnTo>
                <a:lnTo>
                  <a:pt x="26080" y="25977"/>
                </a:lnTo>
                <a:lnTo>
                  <a:pt x="25670" y="26386"/>
                </a:lnTo>
                <a:lnTo>
                  <a:pt x="25773" y="26795"/>
                </a:lnTo>
                <a:lnTo>
                  <a:pt x="25568" y="26489"/>
                </a:lnTo>
                <a:lnTo>
                  <a:pt x="24852" y="26795"/>
                </a:lnTo>
                <a:lnTo>
                  <a:pt x="24955" y="26795"/>
                </a:lnTo>
                <a:lnTo>
                  <a:pt x="24545" y="27307"/>
                </a:lnTo>
                <a:lnTo>
                  <a:pt x="25466" y="27102"/>
                </a:lnTo>
                <a:lnTo>
                  <a:pt x="24341" y="27614"/>
                </a:lnTo>
                <a:lnTo>
                  <a:pt x="25159" y="27818"/>
                </a:lnTo>
                <a:lnTo>
                  <a:pt x="25057" y="27920"/>
                </a:lnTo>
                <a:lnTo>
                  <a:pt x="25159" y="28023"/>
                </a:lnTo>
                <a:lnTo>
                  <a:pt x="24852" y="28125"/>
                </a:lnTo>
                <a:lnTo>
                  <a:pt x="25364" y="28125"/>
                </a:lnTo>
                <a:lnTo>
                  <a:pt x="24852" y="28227"/>
                </a:lnTo>
                <a:lnTo>
                  <a:pt x="25977" y="28227"/>
                </a:lnTo>
                <a:lnTo>
                  <a:pt x="26284" y="27920"/>
                </a:lnTo>
                <a:lnTo>
                  <a:pt x="25773" y="28841"/>
                </a:lnTo>
                <a:lnTo>
                  <a:pt x="26591" y="28636"/>
                </a:lnTo>
                <a:lnTo>
                  <a:pt x="26489" y="29148"/>
                </a:lnTo>
                <a:lnTo>
                  <a:pt x="26182" y="29352"/>
                </a:lnTo>
                <a:lnTo>
                  <a:pt x="26182" y="29352"/>
                </a:lnTo>
                <a:lnTo>
                  <a:pt x="26795" y="29148"/>
                </a:lnTo>
                <a:lnTo>
                  <a:pt x="26489" y="29455"/>
                </a:lnTo>
                <a:lnTo>
                  <a:pt x="26898" y="29455"/>
                </a:lnTo>
                <a:lnTo>
                  <a:pt x="26489" y="29659"/>
                </a:lnTo>
                <a:lnTo>
                  <a:pt x="26489" y="29864"/>
                </a:lnTo>
                <a:lnTo>
                  <a:pt x="26591" y="30068"/>
                </a:lnTo>
                <a:lnTo>
                  <a:pt x="26693" y="30068"/>
                </a:lnTo>
                <a:lnTo>
                  <a:pt x="26386" y="30375"/>
                </a:lnTo>
                <a:lnTo>
                  <a:pt x="26386" y="30682"/>
                </a:lnTo>
                <a:lnTo>
                  <a:pt x="26489" y="30682"/>
                </a:lnTo>
                <a:lnTo>
                  <a:pt x="26386" y="30784"/>
                </a:lnTo>
                <a:lnTo>
                  <a:pt x="26386" y="30682"/>
                </a:lnTo>
                <a:lnTo>
                  <a:pt x="26080" y="31295"/>
                </a:lnTo>
                <a:lnTo>
                  <a:pt x="25670" y="31500"/>
                </a:lnTo>
                <a:lnTo>
                  <a:pt x="25568" y="31602"/>
                </a:lnTo>
                <a:lnTo>
                  <a:pt x="25568" y="31500"/>
                </a:lnTo>
                <a:lnTo>
                  <a:pt x="25670" y="31500"/>
                </a:lnTo>
                <a:lnTo>
                  <a:pt x="26182" y="30886"/>
                </a:lnTo>
                <a:lnTo>
                  <a:pt x="26182" y="30886"/>
                </a:lnTo>
                <a:lnTo>
                  <a:pt x="25466" y="31398"/>
                </a:lnTo>
                <a:lnTo>
                  <a:pt x="25875" y="30989"/>
                </a:lnTo>
                <a:lnTo>
                  <a:pt x="25875" y="31091"/>
                </a:lnTo>
                <a:lnTo>
                  <a:pt x="26182" y="30682"/>
                </a:lnTo>
                <a:lnTo>
                  <a:pt x="24852" y="30477"/>
                </a:lnTo>
                <a:lnTo>
                  <a:pt x="24341" y="31909"/>
                </a:lnTo>
                <a:lnTo>
                  <a:pt x="24545" y="31909"/>
                </a:lnTo>
                <a:lnTo>
                  <a:pt x="24136" y="32420"/>
                </a:lnTo>
                <a:lnTo>
                  <a:pt x="24136" y="32216"/>
                </a:lnTo>
                <a:lnTo>
                  <a:pt x="23932" y="32523"/>
                </a:lnTo>
                <a:lnTo>
                  <a:pt x="24545" y="32727"/>
                </a:lnTo>
                <a:lnTo>
                  <a:pt x="24034" y="32625"/>
                </a:lnTo>
                <a:lnTo>
                  <a:pt x="21989" y="35489"/>
                </a:lnTo>
                <a:lnTo>
                  <a:pt x="22091" y="35489"/>
                </a:lnTo>
                <a:lnTo>
                  <a:pt x="20557" y="38250"/>
                </a:lnTo>
                <a:lnTo>
                  <a:pt x="20557" y="38148"/>
                </a:lnTo>
                <a:lnTo>
                  <a:pt x="20250" y="38659"/>
                </a:lnTo>
                <a:lnTo>
                  <a:pt x="20348" y="40709"/>
                </a:lnTo>
                <a:lnTo>
                  <a:pt x="20348" y="40709"/>
                </a:lnTo>
                <a:lnTo>
                  <a:pt x="20148" y="40909"/>
                </a:lnTo>
                <a:lnTo>
                  <a:pt x="20455" y="41011"/>
                </a:lnTo>
                <a:lnTo>
                  <a:pt x="20761" y="40807"/>
                </a:lnTo>
                <a:lnTo>
                  <a:pt x="21477" y="40807"/>
                </a:lnTo>
                <a:lnTo>
                  <a:pt x="20761" y="40909"/>
                </a:lnTo>
                <a:lnTo>
                  <a:pt x="20761" y="41420"/>
                </a:lnTo>
                <a:lnTo>
                  <a:pt x="20557" y="41114"/>
                </a:lnTo>
                <a:lnTo>
                  <a:pt x="20352" y="41727"/>
                </a:lnTo>
                <a:lnTo>
                  <a:pt x="20557" y="42341"/>
                </a:lnTo>
                <a:lnTo>
                  <a:pt x="20352" y="42648"/>
                </a:lnTo>
                <a:lnTo>
                  <a:pt x="20864" y="43875"/>
                </a:lnTo>
                <a:lnTo>
                  <a:pt x="20761" y="44284"/>
                </a:lnTo>
                <a:lnTo>
                  <a:pt x="21068" y="44591"/>
                </a:lnTo>
                <a:lnTo>
                  <a:pt x="21477" y="44693"/>
                </a:lnTo>
                <a:lnTo>
                  <a:pt x="23011" y="47250"/>
                </a:lnTo>
                <a:lnTo>
                  <a:pt x="22909" y="47455"/>
                </a:lnTo>
                <a:lnTo>
                  <a:pt x="23216" y="49295"/>
                </a:lnTo>
                <a:lnTo>
                  <a:pt x="23932" y="50114"/>
                </a:lnTo>
                <a:lnTo>
                  <a:pt x="23932" y="51341"/>
                </a:lnTo>
                <a:lnTo>
                  <a:pt x="24034" y="51341"/>
                </a:lnTo>
                <a:lnTo>
                  <a:pt x="24034" y="51545"/>
                </a:lnTo>
                <a:lnTo>
                  <a:pt x="23830" y="51341"/>
                </a:lnTo>
                <a:lnTo>
                  <a:pt x="23216" y="51443"/>
                </a:lnTo>
                <a:lnTo>
                  <a:pt x="23830" y="52159"/>
                </a:lnTo>
                <a:lnTo>
                  <a:pt x="24648" y="52364"/>
                </a:lnTo>
                <a:lnTo>
                  <a:pt x="25261" y="54818"/>
                </a:lnTo>
                <a:lnTo>
                  <a:pt x="26795" y="56455"/>
                </a:lnTo>
                <a:lnTo>
                  <a:pt x="26898" y="55432"/>
                </a:lnTo>
                <a:lnTo>
                  <a:pt x="26386" y="55227"/>
                </a:lnTo>
                <a:lnTo>
                  <a:pt x="25773" y="52364"/>
                </a:lnTo>
                <a:lnTo>
                  <a:pt x="25773" y="52670"/>
                </a:lnTo>
                <a:lnTo>
                  <a:pt x="25261" y="50830"/>
                </a:lnTo>
                <a:lnTo>
                  <a:pt x="25057" y="50727"/>
                </a:lnTo>
                <a:lnTo>
                  <a:pt x="24341" y="48068"/>
                </a:lnTo>
                <a:lnTo>
                  <a:pt x="24545" y="47250"/>
                </a:lnTo>
                <a:lnTo>
                  <a:pt x="25159" y="47659"/>
                </a:lnTo>
                <a:lnTo>
                  <a:pt x="25364" y="47557"/>
                </a:lnTo>
                <a:lnTo>
                  <a:pt x="25466" y="47761"/>
                </a:lnTo>
                <a:lnTo>
                  <a:pt x="25875" y="47966"/>
                </a:lnTo>
                <a:lnTo>
                  <a:pt x="26591" y="51034"/>
                </a:lnTo>
                <a:lnTo>
                  <a:pt x="27205" y="51341"/>
                </a:lnTo>
                <a:lnTo>
                  <a:pt x="27000" y="51852"/>
                </a:lnTo>
                <a:lnTo>
                  <a:pt x="28023" y="53080"/>
                </a:lnTo>
                <a:lnTo>
                  <a:pt x="27920" y="52977"/>
                </a:lnTo>
                <a:lnTo>
                  <a:pt x="28125" y="53591"/>
                </a:lnTo>
                <a:lnTo>
                  <a:pt x="27920" y="53795"/>
                </a:lnTo>
                <a:lnTo>
                  <a:pt x="28636" y="54307"/>
                </a:lnTo>
                <a:lnTo>
                  <a:pt x="28432" y="54205"/>
                </a:lnTo>
                <a:lnTo>
                  <a:pt x="29045" y="54920"/>
                </a:lnTo>
                <a:lnTo>
                  <a:pt x="28841" y="54920"/>
                </a:lnTo>
                <a:lnTo>
                  <a:pt x="29761" y="56148"/>
                </a:lnTo>
                <a:lnTo>
                  <a:pt x="30477" y="58091"/>
                </a:lnTo>
                <a:lnTo>
                  <a:pt x="29966" y="59216"/>
                </a:lnTo>
                <a:lnTo>
                  <a:pt x="37534" y="63920"/>
                </a:lnTo>
                <a:lnTo>
                  <a:pt x="39068" y="63307"/>
                </a:lnTo>
                <a:lnTo>
                  <a:pt x="39170" y="63307"/>
                </a:lnTo>
                <a:lnTo>
                  <a:pt x="39784" y="63614"/>
                </a:lnTo>
                <a:lnTo>
                  <a:pt x="39784" y="63614"/>
                </a:lnTo>
                <a:lnTo>
                  <a:pt x="39375" y="63307"/>
                </a:lnTo>
                <a:lnTo>
                  <a:pt x="39375" y="63307"/>
                </a:lnTo>
                <a:lnTo>
                  <a:pt x="44284" y="66375"/>
                </a:lnTo>
                <a:lnTo>
                  <a:pt x="45000" y="66273"/>
                </a:lnTo>
                <a:lnTo>
                  <a:pt x="45409" y="66682"/>
                </a:lnTo>
                <a:lnTo>
                  <a:pt x="45307" y="66989"/>
                </a:lnTo>
                <a:lnTo>
                  <a:pt x="46534" y="68830"/>
                </a:lnTo>
                <a:lnTo>
                  <a:pt x="46534" y="69443"/>
                </a:lnTo>
                <a:lnTo>
                  <a:pt x="47148" y="70159"/>
                </a:lnTo>
                <a:lnTo>
                  <a:pt x="47352" y="69852"/>
                </a:lnTo>
                <a:lnTo>
                  <a:pt x="47045" y="69443"/>
                </a:lnTo>
                <a:lnTo>
                  <a:pt x="47045" y="69443"/>
                </a:lnTo>
                <a:lnTo>
                  <a:pt x="48784" y="71386"/>
                </a:lnTo>
                <a:lnTo>
                  <a:pt x="48784" y="71386"/>
                </a:lnTo>
                <a:lnTo>
                  <a:pt x="48580" y="71080"/>
                </a:lnTo>
                <a:lnTo>
                  <a:pt x="49091" y="71693"/>
                </a:lnTo>
                <a:lnTo>
                  <a:pt x="49705" y="71489"/>
                </a:lnTo>
                <a:lnTo>
                  <a:pt x="50625" y="72205"/>
                </a:lnTo>
                <a:lnTo>
                  <a:pt x="50727" y="71898"/>
                </a:lnTo>
                <a:lnTo>
                  <a:pt x="51136" y="72614"/>
                </a:lnTo>
                <a:lnTo>
                  <a:pt x="51648" y="72307"/>
                </a:lnTo>
                <a:lnTo>
                  <a:pt x="51341" y="71693"/>
                </a:lnTo>
                <a:lnTo>
                  <a:pt x="52670" y="70773"/>
                </a:lnTo>
                <a:lnTo>
                  <a:pt x="53182" y="71489"/>
                </a:lnTo>
                <a:lnTo>
                  <a:pt x="53182" y="71284"/>
                </a:lnTo>
                <a:lnTo>
                  <a:pt x="53386" y="71386"/>
                </a:lnTo>
                <a:lnTo>
                  <a:pt x="53489" y="71284"/>
                </a:lnTo>
                <a:lnTo>
                  <a:pt x="53693" y="71693"/>
                </a:lnTo>
                <a:lnTo>
                  <a:pt x="53386" y="71386"/>
                </a:lnTo>
                <a:lnTo>
                  <a:pt x="53182" y="71795"/>
                </a:lnTo>
                <a:lnTo>
                  <a:pt x="53795" y="75682"/>
                </a:lnTo>
                <a:lnTo>
                  <a:pt x="53898" y="75682"/>
                </a:lnTo>
                <a:lnTo>
                  <a:pt x="53898" y="75989"/>
                </a:lnTo>
                <a:lnTo>
                  <a:pt x="54000" y="75886"/>
                </a:lnTo>
                <a:lnTo>
                  <a:pt x="54205" y="75989"/>
                </a:lnTo>
                <a:lnTo>
                  <a:pt x="53489" y="77216"/>
                </a:lnTo>
                <a:lnTo>
                  <a:pt x="52977" y="77523"/>
                </a:lnTo>
                <a:lnTo>
                  <a:pt x="52773" y="78239"/>
                </a:lnTo>
                <a:lnTo>
                  <a:pt x="52364" y="78341"/>
                </a:lnTo>
                <a:lnTo>
                  <a:pt x="52568" y="78750"/>
                </a:lnTo>
                <a:lnTo>
                  <a:pt x="51648" y="79159"/>
                </a:lnTo>
                <a:lnTo>
                  <a:pt x="51239" y="80693"/>
                </a:lnTo>
                <a:lnTo>
                  <a:pt x="51034" y="80591"/>
                </a:lnTo>
                <a:lnTo>
                  <a:pt x="50727" y="81307"/>
                </a:lnTo>
                <a:lnTo>
                  <a:pt x="50727" y="82227"/>
                </a:lnTo>
                <a:lnTo>
                  <a:pt x="51034" y="82739"/>
                </a:lnTo>
                <a:lnTo>
                  <a:pt x="51545" y="82432"/>
                </a:lnTo>
                <a:lnTo>
                  <a:pt x="51648" y="82125"/>
                </a:lnTo>
                <a:lnTo>
                  <a:pt x="51750" y="82841"/>
                </a:lnTo>
                <a:lnTo>
                  <a:pt x="50318" y="84886"/>
                </a:lnTo>
                <a:lnTo>
                  <a:pt x="50830" y="85909"/>
                </a:lnTo>
                <a:lnTo>
                  <a:pt x="50625" y="86011"/>
                </a:lnTo>
                <a:lnTo>
                  <a:pt x="60852" y="98693"/>
                </a:lnTo>
                <a:lnTo>
                  <a:pt x="61977" y="118125"/>
                </a:lnTo>
                <a:lnTo>
                  <a:pt x="61670" y="118330"/>
                </a:lnTo>
                <a:lnTo>
                  <a:pt x="63102" y="122932"/>
                </a:lnTo>
                <a:lnTo>
                  <a:pt x="64125" y="122625"/>
                </a:lnTo>
                <a:lnTo>
                  <a:pt x="63818" y="123136"/>
                </a:lnTo>
                <a:lnTo>
                  <a:pt x="64125" y="123136"/>
                </a:lnTo>
                <a:lnTo>
                  <a:pt x="64330" y="123648"/>
                </a:lnTo>
                <a:lnTo>
                  <a:pt x="64023" y="123648"/>
                </a:lnTo>
                <a:lnTo>
                  <a:pt x="64227" y="125284"/>
                </a:lnTo>
                <a:lnTo>
                  <a:pt x="64636" y="125489"/>
                </a:lnTo>
                <a:lnTo>
                  <a:pt x="64534" y="126511"/>
                </a:lnTo>
                <a:lnTo>
                  <a:pt x="64943" y="126716"/>
                </a:lnTo>
                <a:lnTo>
                  <a:pt x="64330" y="126716"/>
                </a:lnTo>
                <a:lnTo>
                  <a:pt x="64636" y="127432"/>
                </a:lnTo>
                <a:lnTo>
                  <a:pt x="64534" y="127739"/>
                </a:lnTo>
                <a:lnTo>
                  <a:pt x="64330" y="127023"/>
                </a:lnTo>
                <a:lnTo>
                  <a:pt x="64023" y="127432"/>
                </a:lnTo>
                <a:lnTo>
                  <a:pt x="64023" y="127432"/>
                </a:lnTo>
                <a:lnTo>
                  <a:pt x="64227" y="127023"/>
                </a:lnTo>
                <a:lnTo>
                  <a:pt x="64023" y="126614"/>
                </a:lnTo>
                <a:lnTo>
                  <a:pt x="64023" y="127023"/>
                </a:lnTo>
                <a:lnTo>
                  <a:pt x="63409" y="127125"/>
                </a:lnTo>
                <a:lnTo>
                  <a:pt x="63614" y="127432"/>
                </a:lnTo>
                <a:lnTo>
                  <a:pt x="63205" y="127943"/>
                </a:lnTo>
                <a:lnTo>
                  <a:pt x="63205" y="127943"/>
                </a:lnTo>
                <a:lnTo>
                  <a:pt x="63716" y="127739"/>
                </a:lnTo>
                <a:lnTo>
                  <a:pt x="64227" y="128148"/>
                </a:lnTo>
                <a:lnTo>
                  <a:pt x="64227" y="128045"/>
                </a:lnTo>
                <a:lnTo>
                  <a:pt x="64534" y="128250"/>
                </a:lnTo>
                <a:lnTo>
                  <a:pt x="64534" y="128455"/>
                </a:lnTo>
                <a:lnTo>
                  <a:pt x="64432" y="128659"/>
                </a:lnTo>
                <a:lnTo>
                  <a:pt x="64636" y="129068"/>
                </a:lnTo>
                <a:lnTo>
                  <a:pt x="65148" y="128864"/>
                </a:lnTo>
                <a:lnTo>
                  <a:pt x="65557" y="129477"/>
                </a:lnTo>
                <a:lnTo>
                  <a:pt x="64534" y="129273"/>
                </a:lnTo>
                <a:lnTo>
                  <a:pt x="65148" y="129682"/>
                </a:lnTo>
                <a:lnTo>
                  <a:pt x="65455" y="130705"/>
                </a:lnTo>
                <a:lnTo>
                  <a:pt x="65352" y="130295"/>
                </a:lnTo>
                <a:lnTo>
                  <a:pt x="65455" y="130295"/>
                </a:lnTo>
                <a:lnTo>
                  <a:pt x="65864" y="131216"/>
                </a:lnTo>
                <a:lnTo>
                  <a:pt x="65352" y="131420"/>
                </a:lnTo>
                <a:lnTo>
                  <a:pt x="66068" y="131727"/>
                </a:lnTo>
                <a:lnTo>
                  <a:pt x="65864" y="131727"/>
                </a:lnTo>
                <a:lnTo>
                  <a:pt x="66170" y="132034"/>
                </a:lnTo>
                <a:lnTo>
                  <a:pt x="66273" y="131727"/>
                </a:lnTo>
                <a:lnTo>
                  <a:pt x="66375" y="131932"/>
                </a:lnTo>
                <a:lnTo>
                  <a:pt x="66375" y="132239"/>
                </a:lnTo>
                <a:lnTo>
                  <a:pt x="66170" y="132034"/>
                </a:lnTo>
                <a:lnTo>
                  <a:pt x="65557" y="131625"/>
                </a:lnTo>
                <a:lnTo>
                  <a:pt x="65250" y="131932"/>
                </a:lnTo>
                <a:lnTo>
                  <a:pt x="67193" y="133261"/>
                </a:lnTo>
                <a:lnTo>
                  <a:pt x="67398" y="133159"/>
                </a:lnTo>
                <a:lnTo>
                  <a:pt x="67091" y="132750"/>
                </a:lnTo>
                <a:lnTo>
                  <a:pt x="67705" y="133057"/>
                </a:lnTo>
                <a:lnTo>
                  <a:pt x="67398" y="133159"/>
                </a:lnTo>
                <a:lnTo>
                  <a:pt x="67500" y="133261"/>
                </a:lnTo>
                <a:lnTo>
                  <a:pt x="67602" y="133159"/>
                </a:lnTo>
                <a:lnTo>
                  <a:pt x="67807" y="133568"/>
                </a:lnTo>
                <a:lnTo>
                  <a:pt x="67807" y="133568"/>
                </a:lnTo>
                <a:lnTo>
                  <a:pt x="67500" y="133261"/>
                </a:lnTo>
                <a:lnTo>
                  <a:pt x="67295" y="133364"/>
                </a:lnTo>
                <a:lnTo>
                  <a:pt x="66477" y="133364"/>
                </a:lnTo>
                <a:lnTo>
                  <a:pt x="66886" y="133773"/>
                </a:lnTo>
                <a:lnTo>
                  <a:pt x="67500" y="133670"/>
                </a:lnTo>
                <a:lnTo>
                  <a:pt x="67295" y="134080"/>
                </a:lnTo>
                <a:lnTo>
                  <a:pt x="67705" y="134284"/>
                </a:lnTo>
                <a:lnTo>
                  <a:pt x="67807" y="134080"/>
                </a:lnTo>
                <a:lnTo>
                  <a:pt x="67926" y="134000"/>
                </a:lnTo>
                <a:lnTo>
                  <a:pt x="67926" y="134000"/>
                </a:lnTo>
                <a:lnTo>
                  <a:pt x="68420" y="134693"/>
                </a:lnTo>
                <a:lnTo>
                  <a:pt x="69136" y="133977"/>
                </a:lnTo>
                <a:lnTo>
                  <a:pt x="69136" y="134284"/>
                </a:lnTo>
                <a:lnTo>
                  <a:pt x="68932" y="134489"/>
                </a:lnTo>
                <a:lnTo>
                  <a:pt x="68932" y="134693"/>
                </a:lnTo>
                <a:lnTo>
                  <a:pt x="68727" y="134795"/>
                </a:lnTo>
                <a:lnTo>
                  <a:pt x="69750" y="134795"/>
                </a:lnTo>
                <a:lnTo>
                  <a:pt x="69545" y="134182"/>
                </a:lnTo>
                <a:lnTo>
                  <a:pt x="69767" y="133988"/>
                </a:lnTo>
                <a:lnTo>
                  <a:pt x="69767" y="133988"/>
                </a:lnTo>
                <a:lnTo>
                  <a:pt x="70057" y="134182"/>
                </a:lnTo>
                <a:lnTo>
                  <a:pt x="69852" y="134284"/>
                </a:lnTo>
                <a:lnTo>
                  <a:pt x="70568" y="134591"/>
                </a:lnTo>
                <a:lnTo>
                  <a:pt x="70364" y="135000"/>
                </a:lnTo>
                <a:lnTo>
                  <a:pt x="71489" y="135614"/>
                </a:lnTo>
                <a:lnTo>
                  <a:pt x="71386" y="135716"/>
                </a:lnTo>
                <a:lnTo>
                  <a:pt x="70159" y="135205"/>
                </a:lnTo>
                <a:lnTo>
                  <a:pt x="70364" y="135205"/>
                </a:lnTo>
                <a:lnTo>
                  <a:pt x="70057" y="135000"/>
                </a:lnTo>
                <a:lnTo>
                  <a:pt x="69955" y="135102"/>
                </a:lnTo>
                <a:lnTo>
                  <a:pt x="70568" y="135716"/>
                </a:lnTo>
                <a:lnTo>
                  <a:pt x="70057" y="135511"/>
                </a:lnTo>
                <a:lnTo>
                  <a:pt x="69443" y="135716"/>
                </a:lnTo>
                <a:lnTo>
                  <a:pt x="69545" y="135818"/>
                </a:lnTo>
                <a:lnTo>
                  <a:pt x="73943" y="136125"/>
                </a:lnTo>
                <a:lnTo>
                  <a:pt x="74557" y="135818"/>
                </a:lnTo>
                <a:lnTo>
                  <a:pt x="71489" y="134489"/>
                </a:lnTo>
                <a:lnTo>
                  <a:pt x="71591" y="134284"/>
                </a:lnTo>
                <a:lnTo>
                  <a:pt x="71080" y="133875"/>
                </a:lnTo>
                <a:lnTo>
                  <a:pt x="69782" y="133975"/>
                </a:lnTo>
                <a:lnTo>
                  <a:pt x="69782" y="133975"/>
                </a:lnTo>
                <a:lnTo>
                  <a:pt x="70364" y="133466"/>
                </a:lnTo>
                <a:lnTo>
                  <a:pt x="71080" y="133568"/>
                </a:lnTo>
                <a:lnTo>
                  <a:pt x="71080" y="133568"/>
                </a:lnTo>
                <a:lnTo>
                  <a:pt x="70057" y="132852"/>
                </a:lnTo>
                <a:lnTo>
                  <a:pt x="70364" y="132750"/>
                </a:lnTo>
                <a:lnTo>
                  <a:pt x="69852" y="132341"/>
                </a:lnTo>
                <a:lnTo>
                  <a:pt x="70159" y="131318"/>
                </a:lnTo>
                <a:lnTo>
                  <a:pt x="69750" y="131216"/>
                </a:lnTo>
                <a:lnTo>
                  <a:pt x="69955" y="131216"/>
                </a:lnTo>
                <a:lnTo>
                  <a:pt x="69955" y="131011"/>
                </a:lnTo>
                <a:lnTo>
                  <a:pt x="70670" y="131216"/>
                </a:lnTo>
                <a:lnTo>
                  <a:pt x="70670" y="131216"/>
                </a:lnTo>
                <a:lnTo>
                  <a:pt x="70466" y="130500"/>
                </a:lnTo>
                <a:lnTo>
                  <a:pt x="71591" y="129170"/>
                </a:lnTo>
                <a:lnTo>
                  <a:pt x="71182" y="129068"/>
                </a:lnTo>
                <a:lnTo>
                  <a:pt x="71284" y="128455"/>
                </a:lnTo>
                <a:lnTo>
                  <a:pt x="69443" y="127330"/>
                </a:lnTo>
                <a:lnTo>
                  <a:pt x="69852" y="126409"/>
                </a:lnTo>
                <a:lnTo>
                  <a:pt x="70159" y="126205"/>
                </a:lnTo>
                <a:lnTo>
                  <a:pt x="70670" y="126205"/>
                </a:lnTo>
                <a:lnTo>
                  <a:pt x="70568" y="124670"/>
                </a:lnTo>
                <a:lnTo>
                  <a:pt x="71182" y="124159"/>
                </a:lnTo>
                <a:lnTo>
                  <a:pt x="70568" y="123852"/>
                </a:lnTo>
                <a:lnTo>
                  <a:pt x="70977" y="123750"/>
                </a:lnTo>
                <a:lnTo>
                  <a:pt x="71284" y="124057"/>
                </a:lnTo>
                <a:lnTo>
                  <a:pt x="71284" y="124057"/>
                </a:lnTo>
                <a:lnTo>
                  <a:pt x="70977" y="123443"/>
                </a:lnTo>
                <a:lnTo>
                  <a:pt x="70773" y="123545"/>
                </a:lnTo>
                <a:lnTo>
                  <a:pt x="70364" y="123239"/>
                </a:lnTo>
                <a:lnTo>
                  <a:pt x="69955" y="122318"/>
                </a:lnTo>
                <a:lnTo>
                  <a:pt x="70057" y="122011"/>
                </a:lnTo>
                <a:lnTo>
                  <a:pt x="71182" y="122318"/>
                </a:lnTo>
                <a:lnTo>
                  <a:pt x="72205" y="122011"/>
                </a:lnTo>
                <a:lnTo>
                  <a:pt x="72000" y="121193"/>
                </a:lnTo>
                <a:lnTo>
                  <a:pt x="72102" y="120886"/>
                </a:lnTo>
                <a:lnTo>
                  <a:pt x="71898" y="120580"/>
                </a:lnTo>
                <a:lnTo>
                  <a:pt x="72000" y="120580"/>
                </a:lnTo>
                <a:lnTo>
                  <a:pt x="71693" y="120170"/>
                </a:lnTo>
                <a:lnTo>
                  <a:pt x="75477" y="119250"/>
                </a:lnTo>
                <a:lnTo>
                  <a:pt x="75886" y="117716"/>
                </a:lnTo>
                <a:lnTo>
                  <a:pt x="73739" y="114545"/>
                </a:lnTo>
                <a:lnTo>
                  <a:pt x="73739" y="114034"/>
                </a:lnTo>
                <a:lnTo>
                  <a:pt x="73943" y="114034"/>
                </a:lnTo>
                <a:lnTo>
                  <a:pt x="73841" y="113420"/>
                </a:lnTo>
                <a:lnTo>
                  <a:pt x="74045" y="113932"/>
                </a:lnTo>
                <a:lnTo>
                  <a:pt x="73841" y="114341"/>
                </a:lnTo>
                <a:lnTo>
                  <a:pt x="74557" y="115466"/>
                </a:lnTo>
                <a:lnTo>
                  <a:pt x="77216" y="115875"/>
                </a:lnTo>
                <a:lnTo>
                  <a:pt x="79466" y="111580"/>
                </a:lnTo>
                <a:lnTo>
                  <a:pt x="79568" y="111682"/>
                </a:lnTo>
                <a:lnTo>
                  <a:pt x="79568" y="111273"/>
                </a:lnTo>
                <a:lnTo>
                  <a:pt x="79466" y="110966"/>
                </a:lnTo>
                <a:lnTo>
                  <a:pt x="79773" y="111273"/>
                </a:lnTo>
                <a:lnTo>
                  <a:pt x="79875" y="111273"/>
                </a:lnTo>
                <a:lnTo>
                  <a:pt x="79364" y="112500"/>
                </a:lnTo>
                <a:lnTo>
                  <a:pt x="79773" y="112193"/>
                </a:lnTo>
                <a:lnTo>
                  <a:pt x="80080" y="111170"/>
                </a:lnTo>
                <a:lnTo>
                  <a:pt x="79875" y="111273"/>
                </a:lnTo>
                <a:lnTo>
                  <a:pt x="79875" y="111273"/>
                </a:lnTo>
                <a:lnTo>
                  <a:pt x="81409" y="107898"/>
                </a:lnTo>
                <a:lnTo>
                  <a:pt x="81102" y="106159"/>
                </a:lnTo>
                <a:lnTo>
                  <a:pt x="81614" y="106057"/>
                </a:lnTo>
                <a:lnTo>
                  <a:pt x="81511" y="106159"/>
                </a:lnTo>
                <a:lnTo>
                  <a:pt x="85398" y="103705"/>
                </a:lnTo>
                <a:lnTo>
                  <a:pt x="85807" y="103602"/>
                </a:lnTo>
                <a:lnTo>
                  <a:pt x="85909" y="103398"/>
                </a:lnTo>
                <a:lnTo>
                  <a:pt x="86114" y="103705"/>
                </a:lnTo>
                <a:lnTo>
                  <a:pt x="86830" y="103602"/>
                </a:lnTo>
                <a:lnTo>
                  <a:pt x="86932" y="103091"/>
                </a:lnTo>
                <a:lnTo>
                  <a:pt x="87750" y="102580"/>
                </a:lnTo>
                <a:lnTo>
                  <a:pt x="89080" y="94398"/>
                </a:lnTo>
                <a:lnTo>
                  <a:pt x="89080" y="93170"/>
                </a:lnTo>
                <a:lnTo>
                  <a:pt x="89284" y="93068"/>
                </a:lnTo>
                <a:lnTo>
                  <a:pt x="89489" y="93375"/>
                </a:lnTo>
                <a:lnTo>
                  <a:pt x="90409" y="91534"/>
                </a:lnTo>
                <a:lnTo>
                  <a:pt x="90409" y="91739"/>
                </a:lnTo>
                <a:lnTo>
                  <a:pt x="92557" y="87136"/>
                </a:lnTo>
                <a:lnTo>
                  <a:pt x="91943" y="85398"/>
                </a:lnTo>
                <a:lnTo>
                  <a:pt x="84273" y="82739"/>
                </a:lnTo>
                <a:lnTo>
                  <a:pt x="84068" y="82943"/>
                </a:lnTo>
                <a:lnTo>
                  <a:pt x="83966" y="82534"/>
                </a:lnTo>
                <a:lnTo>
                  <a:pt x="83557" y="83352"/>
                </a:lnTo>
                <a:lnTo>
                  <a:pt x="83557" y="83352"/>
                </a:lnTo>
                <a:lnTo>
                  <a:pt x="83659" y="82636"/>
                </a:lnTo>
                <a:lnTo>
                  <a:pt x="83557" y="82330"/>
                </a:lnTo>
                <a:lnTo>
                  <a:pt x="83557" y="81818"/>
                </a:lnTo>
                <a:lnTo>
                  <a:pt x="80591" y="80795"/>
                </a:lnTo>
                <a:lnTo>
                  <a:pt x="79057" y="82739"/>
                </a:lnTo>
                <a:lnTo>
                  <a:pt x="79364" y="81818"/>
                </a:lnTo>
                <a:lnTo>
                  <a:pt x="78341" y="82125"/>
                </a:lnTo>
                <a:lnTo>
                  <a:pt x="77932" y="81307"/>
                </a:lnTo>
                <a:lnTo>
                  <a:pt x="77625" y="81205"/>
                </a:lnTo>
                <a:lnTo>
                  <a:pt x="77011" y="81614"/>
                </a:lnTo>
                <a:lnTo>
                  <a:pt x="76295" y="81614"/>
                </a:lnTo>
                <a:lnTo>
                  <a:pt x="78852" y="78750"/>
                </a:lnTo>
                <a:lnTo>
                  <a:pt x="77216" y="75375"/>
                </a:lnTo>
                <a:lnTo>
                  <a:pt x="77011" y="75580"/>
                </a:lnTo>
                <a:lnTo>
                  <a:pt x="76807" y="75068"/>
                </a:lnTo>
                <a:lnTo>
                  <a:pt x="76705" y="75170"/>
                </a:lnTo>
                <a:lnTo>
                  <a:pt x="75273" y="74148"/>
                </a:lnTo>
                <a:lnTo>
                  <a:pt x="75068" y="74557"/>
                </a:lnTo>
                <a:lnTo>
                  <a:pt x="74455" y="73841"/>
                </a:lnTo>
                <a:lnTo>
                  <a:pt x="73432" y="74148"/>
                </a:lnTo>
                <a:lnTo>
                  <a:pt x="72614" y="73943"/>
                </a:lnTo>
                <a:lnTo>
                  <a:pt x="72307" y="74352"/>
                </a:lnTo>
                <a:lnTo>
                  <a:pt x="72307" y="73739"/>
                </a:lnTo>
                <a:lnTo>
                  <a:pt x="71284" y="72920"/>
                </a:lnTo>
                <a:lnTo>
                  <a:pt x="70977" y="73432"/>
                </a:lnTo>
                <a:lnTo>
                  <a:pt x="70977" y="73432"/>
                </a:lnTo>
                <a:lnTo>
                  <a:pt x="71080" y="72307"/>
                </a:lnTo>
                <a:lnTo>
                  <a:pt x="69852" y="71284"/>
                </a:lnTo>
                <a:lnTo>
                  <a:pt x="68420" y="71182"/>
                </a:lnTo>
                <a:lnTo>
                  <a:pt x="68830" y="70875"/>
                </a:lnTo>
                <a:lnTo>
                  <a:pt x="69034" y="70568"/>
                </a:lnTo>
                <a:lnTo>
                  <a:pt x="68932" y="70159"/>
                </a:lnTo>
                <a:lnTo>
                  <a:pt x="68420" y="69852"/>
                </a:lnTo>
                <a:lnTo>
                  <a:pt x="68318" y="69955"/>
                </a:lnTo>
                <a:lnTo>
                  <a:pt x="68318" y="70159"/>
                </a:lnTo>
                <a:lnTo>
                  <a:pt x="67909" y="69852"/>
                </a:lnTo>
                <a:lnTo>
                  <a:pt x="67807" y="69955"/>
                </a:lnTo>
                <a:lnTo>
                  <a:pt x="67602" y="69545"/>
                </a:lnTo>
                <a:lnTo>
                  <a:pt x="67398" y="69648"/>
                </a:lnTo>
                <a:lnTo>
                  <a:pt x="67295" y="69239"/>
                </a:lnTo>
                <a:lnTo>
                  <a:pt x="68216" y="69034"/>
                </a:lnTo>
                <a:lnTo>
                  <a:pt x="66068" y="69136"/>
                </a:lnTo>
                <a:lnTo>
                  <a:pt x="66068" y="69239"/>
                </a:lnTo>
                <a:lnTo>
                  <a:pt x="66580" y="69239"/>
                </a:lnTo>
                <a:lnTo>
                  <a:pt x="65045" y="69648"/>
                </a:lnTo>
                <a:lnTo>
                  <a:pt x="64636" y="69443"/>
                </a:lnTo>
                <a:lnTo>
                  <a:pt x="64432" y="69136"/>
                </a:lnTo>
                <a:lnTo>
                  <a:pt x="62489" y="69136"/>
                </a:lnTo>
                <a:lnTo>
                  <a:pt x="62284" y="68523"/>
                </a:lnTo>
                <a:lnTo>
                  <a:pt x="61466" y="68216"/>
                </a:lnTo>
                <a:lnTo>
                  <a:pt x="61159" y="67705"/>
                </a:lnTo>
                <a:lnTo>
                  <a:pt x="60750" y="67705"/>
                </a:lnTo>
                <a:lnTo>
                  <a:pt x="61159" y="68114"/>
                </a:lnTo>
                <a:lnTo>
                  <a:pt x="59727" y="68727"/>
                </a:lnTo>
                <a:lnTo>
                  <a:pt x="59523" y="69239"/>
                </a:lnTo>
                <a:lnTo>
                  <a:pt x="59932" y="70057"/>
                </a:lnTo>
                <a:lnTo>
                  <a:pt x="59625" y="70670"/>
                </a:lnTo>
                <a:lnTo>
                  <a:pt x="59216" y="70364"/>
                </a:lnTo>
                <a:lnTo>
                  <a:pt x="59114" y="69648"/>
                </a:lnTo>
                <a:lnTo>
                  <a:pt x="59420" y="69239"/>
                </a:lnTo>
                <a:lnTo>
                  <a:pt x="59318" y="68727"/>
                </a:lnTo>
                <a:lnTo>
                  <a:pt x="59420" y="68727"/>
                </a:lnTo>
                <a:lnTo>
                  <a:pt x="59216" y="68114"/>
                </a:lnTo>
                <a:lnTo>
                  <a:pt x="59830" y="67807"/>
                </a:lnTo>
                <a:lnTo>
                  <a:pt x="59625" y="67295"/>
                </a:lnTo>
                <a:lnTo>
                  <a:pt x="56966" y="68932"/>
                </a:lnTo>
                <a:lnTo>
                  <a:pt x="56966" y="68727"/>
                </a:lnTo>
                <a:lnTo>
                  <a:pt x="56557" y="68625"/>
                </a:lnTo>
                <a:lnTo>
                  <a:pt x="55739" y="69648"/>
                </a:lnTo>
                <a:lnTo>
                  <a:pt x="55841" y="69545"/>
                </a:lnTo>
                <a:lnTo>
                  <a:pt x="55534" y="70364"/>
                </a:lnTo>
                <a:lnTo>
                  <a:pt x="54614" y="71182"/>
                </a:lnTo>
                <a:lnTo>
                  <a:pt x="54511" y="71898"/>
                </a:lnTo>
                <a:lnTo>
                  <a:pt x="52977" y="70364"/>
                </a:lnTo>
                <a:lnTo>
                  <a:pt x="52057" y="70261"/>
                </a:lnTo>
                <a:lnTo>
                  <a:pt x="51034" y="70875"/>
                </a:lnTo>
                <a:lnTo>
                  <a:pt x="50011" y="70670"/>
                </a:lnTo>
                <a:lnTo>
                  <a:pt x="50011" y="70670"/>
                </a:lnTo>
                <a:lnTo>
                  <a:pt x="50114" y="70875"/>
                </a:lnTo>
                <a:lnTo>
                  <a:pt x="48375" y="68420"/>
                </a:lnTo>
                <a:lnTo>
                  <a:pt x="48580" y="67602"/>
                </a:lnTo>
                <a:lnTo>
                  <a:pt x="48682" y="67705"/>
                </a:lnTo>
                <a:lnTo>
                  <a:pt x="48784" y="66989"/>
                </a:lnTo>
                <a:lnTo>
                  <a:pt x="48784" y="67193"/>
                </a:lnTo>
                <a:lnTo>
                  <a:pt x="49193" y="64739"/>
                </a:lnTo>
                <a:lnTo>
                  <a:pt x="48989" y="64330"/>
                </a:lnTo>
                <a:lnTo>
                  <a:pt x="48580" y="64125"/>
                </a:lnTo>
                <a:lnTo>
                  <a:pt x="48886" y="64227"/>
                </a:lnTo>
                <a:lnTo>
                  <a:pt x="48273" y="63716"/>
                </a:lnTo>
                <a:lnTo>
                  <a:pt x="44284" y="63614"/>
                </a:lnTo>
                <a:lnTo>
                  <a:pt x="45000" y="62795"/>
                </a:lnTo>
                <a:lnTo>
                  <a:pt x="45102" y="61159"/>
                </a:lnTo>
                <a:lnTo>
                  <a:pt x="45409" y="60648"/>
                </a:lnTo>
                <a:lnTo>
                  <a:pt x="45511" y="61261"/>
                </a:lnTo>
                <a:lnTo>
                  <a:pt x="46023" y="60136"/>
                </a:lnTo>
                <a:lnTo>
                  <a:pt x="45818" y="60239"/>
                </a:lnTo>
                <a:lnTo>
                  <a:pt x="46125" y="59932"/>
                </a:lnTo>
                <a:lnTo>
                  <a:pt x="46125" y="59625"/>
                </a:lnTo>
                <a:lnTo>
                  <a:pt x="46534" y="58807"/>
                </a:lnTo>
                <a:lnTo>
                  <a:pt x="46432" y="57989"/>
                </a:lnTo>
                <a:lnTo>
                  <a:pt x="43875" y="58295"/>
                </a:lnTo>
                <a:lnTo>
                  <a:pt x="42955" y="60239"/>
                </a:lnTo>
                <a:lnTo>
                  <a:pt x="42341" y="60648"/>
                </a:lnTo>
                <a:lnTo>
                  <a:pt x="42545" y="60648"/>
                </a:lnTo>
                <a:lnTo>
                  <a:pt x="42443" y="60955"/>
                </a:lnTo>
                <a:lnTo>
                  <a:pt x="39477" y="61261"/>
                </a:lnTo>
                <a:lnTo>
                  <a:pt x="38557" y="60750"/>
                </a:lnTo>
                <a:lnTo>
                  <a:pt x="38557" y="60750"/>
                </a:lnTo>
                <a:lnTo>
                  <a:pt x="38659" y="60852"/>
                </a:lnTo>
                <a:lnTo>
                  <a:pt x="38659" y="60852"/>
                </a:lnTo>
                <a:lnTo>
                  <a:pt x="38352" y="60648"/>
                </a:lnTo>
                <a:lnTo>
                  <a:pt x="38352" y="60648"/>
                </a:lnTo>
                <a:lnTo>
                  <a:pt x="38557" y="60750"/>
                </a:lnTo>
                <a:lnTo>
                  <a:pt x="37432" y="57989"/>
                </a:lnTo>
                <a:lnTo>
                  <a:pt x="37432" y="58193"/>
                </a:lnTo>
                <a:lnTo>
                  <a:pt x="37227" y="57375"/>
                </a:lnTo>
                <a:lnTo>
                  <a:pt x="37432" y="57989"/>
                </a:lnTo>
                <a:lnTo>
                  <a:pt x="38455" y="52159"/>
                </a:lnTo>
                <a:lnTo>
                  <a:pt x="38250" y="51750"/>
                </a:lnTo>
                <a:lnTo>
                  <a:pt x="38761" y="51545"/>
                </a:lnTo>
                <a:lnTo>
                  <a:pt x="38761" y="51341"/>
                </a:lnTo>
                <a:lnTo>
                  <a:pt x="39068" y="51136"/>
                </a:lnTo>
                <a:lnTo>
                  <a:pt x="38966" y="51136"/>
                </a:lnTo>
                <a:lnTo>
                  <a:pt x="39170" y="51034"/>
                </a:lnTo>
                <a:lnTo>
                  <a:pt x="39375" y="50830"/>
                </a:lnTo>
                <a:lnTo>
                  <a:pt x="39682" y="50727"/>
                </a:lnTo>
                <a:lnTo>
                  <a:pt x="39580" y="50523"/>
                </a:lnTo>
                <a:lnTo>
                  <a:pt x="40091" y="50625"/>
                </a:lnTo>
                <a:lnTo>
                  <a:pt x="41216" y="49909"/>
                </a:lnTo>
                <a:lnTo>
                  <a:pt x="41216" y="49705"/>
                </a:lnTo>
                <a:lnTo>
                  <a:pt x="41420" y="49398"/>
                </a:lnTo>
                <a:lnTo>
                  <a:pt x="41420" y="49602"/>
                </a:lnTo>
                <a:lnTo>
                  <a:pt x="41625" y="49602"/>
                </a:lnTo>
                <a:lnTo>
                  <a:pt x="41318" y="49807"/>
                </a:lnTo>
                <a:lnTo>
                  <a:pt x="42341" y="49193"/>
                </a:lnTo>
                <a:lnTo>
                  <a:pt x="43773" y="49602"/>
                </a:lnTo>
                <a:lnTo>
                  <a:pt x="43977" y="49398"/>
                </a:lnTo>
                <a:lnTo>
                  <a:pt x="44489" y="49602"/>
                </a:lnTo>
                <a:lnTo>
                  <a:pt x="44489" y="49909"/>
                </a:lnTo>
                <a:lnTo>
                  <a:pt x="44386" y="49909"/>
                </a:lnTo>
                <a:lnTo>
                  <a:pt x="45205" y="50114"/>
                </a:lnTo>
                <a:lnTo>
                  <a:pt x="45409" y="49705"/>
                </a:lnTo>
                <a:lnTo>
                  <a:pt x="45920" y="50216"/>
                </a:lnTo>
                <a:lnTo>
                  <a:pt x="46125" y="50216"/>
                </a:lnTo>
                <a:lnTo>
                  <a:pt x="45818" y="49705"/>
                </a:lnTo>
                <a:lnTo>
                  <a:pt x="46227" y="49091"/>
                </a:lnTo>
                <a:lnTo>
                  <a:pt x="46227" y="49091"/>
                </a:lnTo>
                <a:lnTo>
                  <a:pt x="45920" y="49295"/>
                </a:lnTo>
                <a:lnTo>
                  <a:pt x="46023" y="48989"/>
                </a:lnTo>
                <a:lnTo>
                  <a:pt x="45307" y="49091"/>
                </a:lnTo>
                <a:lnTo>
                  <a:pt x="47557" y="48477"/>
                </a:lnTo>
                <a:lnTo>
                  <a:pt x="47557" y="48477"/>
                </a:lnTo>
                <a:lnTo>
                  <a:pt x="47455" y="48989"/>
                </a:lnTo>
                <a:lnTo>
                  <a:pt x="47966" y="48784"/>
                </a:lnTo>
                <a:lnTo>
                  <a:pt x="47966" y="48886"/>
                </a:lnTo>
                <a:lnTo>
                  <a:pt x="48477" y="48580"/>
                </a:lnTo>
                <a:lnTo>
                  <a:pt x="48477" y="48580"/>
                </a:lnTo>
                <a:lnTo>
                  <a:pt x="48170" y="48886"/>
                </a:lnTo>
                <a:lnTo>
                  <a:pt x="48886" y="48784"/>
                </a:lnTo>
                <a:lnTo>
                  <a:pt x="49602" y="48886"/>
                </a:lnTo>
                <a:lnTo>
                  <a:pt x="49500" y="49091"/>
                </a:lnTo>
                <a:lnTo>
                  <a:pt x="49655" y="49401"/>
                </a:lnTo>
                <a:lnTo>
                  <a:pt x="49655" y="49401"/>
                </a:lnTo>
                <a:lnTo>
                  <a:pt x="51239" y="49500"/>
                </a:lnTo>
                <a:lnTo>
                  <a:pt x="51750" y="50216"/>
                </a:lnTo>
                <a:lnTo>
                  <a:pt x="51443" y="51545"/>
                </a:lnTo>
                <a:lnTo>
                  <a:pt x="51648" y="51239"/>
                </a:lnTo>
                <a:lnTo>
                  <a:pt x="51852" y="51341"/>
                </a:lnTo>
                <a:lnTo>
                  <a:pt x="51443" y="51750"/>
                </a:lnTo>
                <a:lnTo>
                  <a:pt x="52670" y="54102"/>
                </a:lnTo>
                <a:lnTo>
                  <a:pt x="52875" y="54102"/>
                </a:lnTo>
                <a:lnTo>
                  <a:pt x="53485" y="53390"/>
                </a:lnTo>
                <a:lnTo>
                  <a:pt x="53485" y="53390"/>
                </a:lnTo>
                <a:lnTo>
                  <a:pt x="53403" y="50915"/>
                </a:lnTo>
                <a:lnTo>
                  <a:pt x="53591" y="50727"/>
                </a:lnTo>
                <a:lnTo>
                  <a:pt x="53489" y="47761"/>
                </a:lnTo>
                <a:lnTo>
                  <a:pt x="53693" y="47659"/>
                </a:lnTo>
                <a:lnTo>
                  <a:pt x="54307" y="46636"/>
                </a:lnTo>
                <a:lnTo>
                  <a:pt x="54307" y="46841"/>
                </a:lnTo>
                <a:lnTo>
                  <a:pt x="54409" y="46739"/>
                </a:lnTo>
                <a:lnTo>
                  <a:pt x="54409" y="46636"/>
                </a:lnTo>
                <a:lnTo>
                  <a:pt x="55841" y="45716"/>
                </a:lnTo>
                <a:lnTo>
                  <a:pt x="55841" y="45818"/>
                </a:lnTo>
                <a:lnTo>
                  <a:pt x="57170" y="44898"/>
                </a:lnTo>
                <a:lnTo>
                  <a:pt x="57170" y="45102"/>
                </a:lnTo>
                <a:lnTo>
                  <a:pt x="57784" y="44284"/>
                </a:lnTo>
                <a:lnTo>
                  <a:pt x="58705" y="44080"/>
                </a:lnTo>
                <a:lnTo>
                  <a:pt x="58193" y="43875"/>
                </a:lnTo>
                <a:lnTo>
                  <a:pt x="58602" y="43875"/>
                </a:lnTo>
                <a:lnTo>
                  <a:pt x="58295" y="43466"/>
                </a:lnTo>
                <a:lnTo>
                  <a:pt x="59420" y="43364"/>
                </a:lnTo>
                <a:lnTo>
                  <a:pt x="59523" y="43057"/>
                </a:lnTo>
                <a:lnTo>
                  <a:pt x="59523" y="43057"/>
                </a:lnTo>
                <a:lnTo>
                  <a:pt x="59216" y="43364"/>
                </a:lnTo>
                <a:lnTo>
                  <a:pt x="58705" y="43057"/>
                </a:lnTo>
                <a:lnTo>
                  <a:pt x="58807" y="42750"/>
                </a:lnTo>
                <a:lnTo>
                  <a:pt x="59216" y="42852"/>
                </a:lnTo>
                <a:lnTo>
                  <a:pt x="59318" y="42750"/>
                </a:lnTo>
                <a:lnTo>
                  <a:pt x="59523" y="42852"/>
                </a:lnTo>
                <a:lnTo>
                  <a:pt x="59523" y="42545"/>
                </a:lnTo>
                <a:lnTo>
                  <a:pt x="59420" y="42034"/>
                </a:lnTo>
                <a:lnTo>
                  <a:pt x="59216" y="41932"/>
                </a:lnTo>
                <a:lnTo>
                  <a:pt x="58705" y="41625"/>
                </a:lnTo>
                <a:lnTo>
                  <a:pt x="59114" y="41727"/>
                </a:lnTo>
                <a:lnTo>
                  <a:pt x="59216" y="41932"/>
                </a:lnTo>
                <a:lnTo>
                  <a:pt x="59216" y="41932"/>
                </a:lnTo>
                <a:lnTo>
                  <a:pt x="59114" y="41420"/>
                </a:lnTo>
                <a:lnTo>
                  <a:pt x="59420" y="41420"/>
                </a:lnTo>
                <a:lnTo>
                  <a:pt x="59523" y="41318"/>
                </a:lnTo>
                <a:lnTo>
                  <a:pt x="59011" y="40705"/>
                </a:lnTo>
                <a:lnTo>
                  <a:pt x="59523" y="41216"/>
                </a:lnTo>
                <a:lnTo>
                  <a:pt x="59523" y="40807"/>
                </a:lnTo>
                <a:lnTo>
                  <a:pt x="58909" y="40500"/>
                </a:lnTo>
                <a:lnTo>
                  <a:pt x="59318" y="39989"/>
                </a:lnTo>
                <a:lnTo>
                  <a:pt x="59011" y="40500"/>
                </a:lnTo>
                <a:lnTo>
                  <a:pt x="59216" y="40398"/>
                </a:lnTo>
                <a:lnTo>
                  <a:pt x="59216" y="40602"/>
                </a:lnTo>
                <a:lnTo>
                  <a:pt x="59318" y="40500"/>
                </a:lnTo>
                <a:lnTo>
                  <a:pt x="59625" y="40807"/>
                </a:lnTo>
                <a:lnTo>
                  <a:pt x="59523" y="40295"/>
                </a:lnTo>
                <a:lnTo>
                  <a:pt x="59727" y="40500"/>
                </a:lnTo>
                <a:lnTo>
                  <a:pt x="59830" y="39580"/>
                </a:lnTo>
                <a:lnTo>
                  <a:pt x="60034" y="39477"/>
                </a:lnTo>
                <a:lnTo>
                  <a:pt x="60034" y="39580"/>
                </a:lnTo>
                <a:lnTo>
                  <a:pt x="60136" y="39375"/>
                </a:lnTo>
                <a:lnTo>
                  <a:pt x="60136" y="39477"/>
                </a:lnTo>
                <a:lnTo>
                  <a:pt x="60443" y="39273"/>
                </a:lnTo>
                <a:lnTo>
                  <a:pt x="60443" y="39375"/>
                </a:lnTo>
                <a:lnTo>
                  <a:pt x="60341" y="39477"/>
                </a:lnTo>
                <a:lnTo>
                  <a:pt x="60443" y="39477"/>
                </a:lnTo>
                <a:lnTo>
                  <a:pt x="60034" y="39784"/>
                </a:lnTo>
                <a:lnTo>
                  <a:pt x="60136" y="39784"/>
                </a:lnTo>
                <a:lnTo>
                  <a:pt x="59830" y="40193"/>
                </a:lnTo>
                <a:lnTo>
                  <a:pt x="60136" y="40295"/>
                </a:lnTo>
                <a:lnTo>
                  <a:pt x="60136" y="40500"/>
                </a:lnTo>
                <a:lnTo>
                  <a:pt x="60034" y="40705"/>
                </a:lnTo>
                <a:lnTo>
                  <a:pt x="60034" y="40909"/>
                </a:lnTo>
                <a:lnTo>
                  <a:pt x="60136" y="40909"/>
                </a:lnTo>
                <a:lnTo>
                  <a:pt x="59727" y="41830"/>
                </a:lnTo>
                <a:lnTo>
                  <a:pt x="60750" y="40500"/>
                </a:lnTo>
                <a:lnTo>
                  <a:pt x="60750" y="39375"/>
                </a:lnTo>
                <a:lnTo>
                  <a:pt x="61057" y="39886"/>
                </a:lnTo>
                <a:lnTo>
                  <a:pt x="62182" y="38864"/>
                </a:lnTo>
                <a:lnTo>
                  <a:pt x="62386" y="38455"/>
                </a:lnTo>
                <a:lnTo>
                  <a:pt x="62284" y="38250"/>
                </a:lnTo>
                <a:lnTo>
                  <a:pt x="62591" y="37636"/>
                </a:lnTo>
                <a:lnTo>
                  <a:pt x="62489" y="38148"/>
                </a:lnTo>
                <a:lnTo>
                  <a:pt x="64943" y="37125"/>
                </a:lnTo>
                <a:lnTo>
                  <a:pt x="65045" y="37227"/>
                </a:lnTo>
                <a:lnTo>
                  <a:pt x="65148" y="37125"/>
                </a:lnTo>
                <a:lnTo>
                  <a:pt x="65148" y="37125"/>
                </a:lnTo>
                <a:lnTo>
                  <a:pt x="65045" y="37432"/>
                </a:lnTo>
                <a:lnTo>
                  <a:pt x="65557" y="37227"/>
                </a:lnTo>
                <a:lnTo>
                  <a:pt x="65557" y="37227"/>
                </a:lnTo>
                <a:lnTo>
                  <a:pt x="65455" y="37330"/>
                </a:lnTo>
                <a:lnTo>
                  <a:pt x="66068" y="37227"/>
                </a:lnTo>
                <a:lnTo>
                  <a:pt x="65966" y="36818"/>
                </a:lnTo>
                <a:lnTo>
                  <a:pt x="65761" y="37125"/>
                </a:lnTo>
                <a:lnTo>
                  <a:pt x="65455" y="36614"/>
                </a:lnTo>
                <a:lnTo>
                  <a:pt x="66784" y="35080"/>
                </a:lnTo>
                <a:lnTo>
                  <a:pt x="66886" y="35182"/>
                </a:lnTo>
                <a:lnTo>
                  <a:pt x="66989" y="34977"/>
                </a:lnTo>
                <a:lnTo>
                  <a:pt x="66989" y="35080"/>
                </a:lnTo>
                <a:lnTo>
                  <a:pt x="67091" y="34875"/>
                </a:lnTo>
                <a:lnTo>
                  <a:pt x="67091" y="35080"/>
                </a:lnTo>
                <a:lnTo>
                  <a:pt x="67193" y="34977"/>
                </a:lnTo>
                <a:lnTo>
                  <a:pt x="68011" y="34364"/>
                </a:lnTo>
                <a:lnTo>
                  <a:pt x="68011" y="34466"/>
                </a:lnTo>
                <a:lnTo>
                  <a:pt x="67909" y="34568"/>
                </a:lnTo>
                <a:lnTo>
                  <a:pt x="68114" y="34670"/>
                </a:lnTo>
                <a:lnTo>
                  <a:pt x="68216" y="34364"/>
                </a:lnTo>
                <a:lnTo>
                  <a:pt x="68523" y="34568"/>
                </a:lnTo>
                <a:lnTo>
                  <a:pt x="69136" y="34261"/>
                </a:lnTo>
                <a:lnTo>
                  <a:pt x="69545" y="33648"/>
                </a:lnTo>
                <a:lnTo>
                  <a:pt x="70568" y="33443"/>
                </a:lnTo>
                <a:lnTo>
                  <a:pt x="70466" y="33545"/>
                </a:lnTo>
                <a:lnTo>
                  <a:pt x="71795" y="32932"/>
                </a:lnTo>
                <a:lnTo>
                  <a:pt x="72102" y="33034"/>
                </a:lnTo>
                <a:lnTo>
                  <a:pt x="71386" y="33443"/>
                </a:lnTo>
                <a:lnTo>
                  <a:pt x="72716" y="33443"/>
                </a:lnTo>
                <a:lnTo>
                  <a:pt x="71898" y="33852"/>
                </a:lnTo>
                <a:lnTo>
                  <a:pt x="71898" y="33545"/>
                </a:lnTo>
                <a:lnTo>
                  <a:pt x="71795" y="33545"/>
                </a:lnTo>
                <a:lnTo>
                  <a:pt x="70568" y="34261"/>
                </a:lnTo>
                <a:lnTo>
                  <a:pt x="70568" y="34261"/>
                </a:lnTo>
                <a:lnTo>
                  <a:pt x="70364" y="34364"/>
                </a:lnTo>
                <a:lnTo>
                  <a:pt x="69955" y="35182"/>
                </a:lnTo>
                <a:lnTo>
                  <a:pt x="70261" y="35386"/>
                </a:lnTo>
                <a:lnTo>
                  <a:pt x="71795" y="34364"/>
                </a:lnTo>
                <a:lnTo>
                  <a:pt x="71795" y="34466"/>
                </a:lnTo>
                <a:lnTo>
                  <a:pt x="71898" y="34261"/>
                </a:lnTo>
                <a:lnTo>
                  <a:pt x="74250" y="33648"/>
                </a:lnTo>
                <a:lnTo>
                  <a:pt x="74250" y="33443"/>
                </a:lnTo>
                <a:lnTo>
                  <a:pt x="74250" y="33136"/>
                </a:lnTo>
                <a:lnTo>
                  <a:pt x="73943" y="32932"/>
                </a:lnTo>
                <a:lnTo>
                  <a:pt x="73227" y="33239"/>
                </a:lnTo>
                <a:lnTo>
                  <a:pt x="73330" y="33136"/>
                </a:lnTo>
                <a:lnTo>
                  <a:pt x="72307" y="32830"/>
                </a:lnTo>
                <a:lnTo>
                  <a:pt x="72511" y="32727"/>
                </a:lnTo>
                <a:lnTo>
                  <a:pt x="72000" y="32420"/>
                </a:lnTo>
                <a:lnTo>
                  <a:pt x="72000" y="31807"/>
                </a:lnTo>
                <a:lnTo>
                  <a:pt x="71693" y="31705"/>
                </a:lnTo>
                <a:lnTo>
                  <a:pt x="72409" y="31091"/>
                </a:lnTo>
                <a:lnTo>
                  <a:pt x="72146" y="31003"/>
                </a:lnTo>
                <a:lnTo>
                  <a:pt x="72146" y="31003"/>
                </a:lnTo>
                <a:lnTo>
                  <a:pt x="71795" y="31091"/>
                </a:lnTo>
                <a:lnTo>
                  <a:pt x="70875" y="30784"/>
                </a:lnTo>
                <a:lnTo>
                  <a:pt x="72102" y="30784"/>
                </a:lnTo>
                <a:lnTo>
                  <a:pt x="72818" y="29966"/>
                </a:lnTo>
                <a:lnTo>
                  <a:pt x="70568" y="29966"/>
                </a:lnTo>
                <a:lnTo>
                  <a:pt x="63307" y="33852"/>
                </a:lnTo>
                <a:lnTo>
                  <a:pt x="63307" y="33852"/>
                </a:lnTo>
                <a:lnTo>
                  <a:pt x="68114" y="31091"/>
                </a:lnTo>
                <a:lnTo>
                  <a:pt x="67602" y="30375"/>
                </a:lnTo>
                <a:lnTo>
                  <a:pt x="79977" y="27205"/>
                </a:lnTo>
                <a:lnTo>
                  <a:pt x="80795" y="26489"/>
                </a:lnTo>
                <a:lnTo>
                  <a:pt x="80591" y="26284"/>
                </a:lnTo>
                <a:lnTo>
                  <a:pt x="81000" y="26080"/>
                </a:lnTo>
                <a:lnTo>
                  <a:pt x="81205" y="25466"/>
                </a:lnTo>
                <a:lnTo>
                  <a:pt x="80898" y="25159"/>
                </a:lnTo>
                <a:lnTo>
                  <a:pt x="80080" y="25364"/>
                </a:lnTo>
                <a:lnTo>
                  <a:pt x="79977" y="25261"/>
                </a:lnTo>
                <a:lnTo>
                  <a:pt x="80386" y="24852"/>
                </a:lnTo>
                <a:lnTo>
                  <a:pt x="79875" y="24750"/>
                </a:lnTo>
                <a:lnTo>
                  <a:pt x="77727" y="25568"/>
                </a:lnTo>
                <a:lnTo>
                  <a:pt x="78034" y="25364"/>
                </a:lnTo>
                <a:lnTo>
                  <a:pt x="77830" y="25261"/>
                </a:lnTo>
                <a:lnTo>
                  <a:pt x="80182" y="24545"/>
                </a:lnTo>
                <a:lnTo>
                  <a:pt x="80182" y="24034"/>
                </a:lnTo>
                <a:lnTo>
                  <a:pt x="79773" y="24136"/>
                </a:lnTo>
                <a:lnTo>
                  <a:pt x="79261" y="23727"/>
                </a:lnTo>
                <a:lnTo>
                  <a:pt x="78648" y="24034"/>
                </a:lnTo>
                <a:lnTo>
                  <a:pt x="79159" y="23727"/>
                </a:lnTo>
                <a:lnTo>
                  <a:pt x="78852" y="23625"/>
                </a:lnTo>
                <a:lnTo>
                  <a:pt x="78239" y="23830"/>
                </a:lnTo>
                <a:lnTo>
                  <a:pt x="78648" y="23523"/>
                </a:lnTo>
                <a:lnTo>
                  <a:pt x="78648" y="23114"/>
                </a:lnTo>
                <a:lnTo>
                  <a:pt x="78545" y="23216"/>
                </a:lnTo>
                <a:lnTo>
                  <a:pt x="78443" y="23011"/>
                </a:lnTo>
                <a:lnTo>
                  <a:pt x="77932" y="22909"/>
                </a:lnTo>
                <a:lnTo>
                  <a:pt x="78136" y="22705"/>
                </a:lnTo>
                <a:lnTo>
                  <a:pt x="77830" y="22705"/>
                </a:lnTo>
                <a:lnTo>
                  <a:pt x="78136" y="22602"/>
                </a:lnTo>
                <a:lnTo>
                  <a:pt x="77727" y="22500"/>
                </a:lnTo>
                <a:lnTo>
                  <a:pt x="77932" y="22398"/>
                </a:lnTo>
                <a:lnTo>
                  <a:pt x="77523" y="22193"/>
                </a:lnTo>
                <a:lnTo>
                  <a:pt x="78341" y="22091"/>
                </a:lnTo>
                <a:lnTo>
                  <a:pt x="77727" y="21477"/>
                </a:lnTo>
                <a:lnTo>
                  <a:pt x="78341" y="21170"/>
                </a:lnTo>
                <a:lnTo>
                  <a:pt x="78034" y="20864"/>
                </a:lnTo>
                <a:lnTo>
                  <a:pt x="77420" y="20966"/>
                </a:lnTo>
                <a:lnTo>
                  <a:pt x="77420" y="20966"/>
                </a:lnTo>
                <a:lnTo>
                  <a:pt x="78136" y="20557"/>
                </a:lnTo>
                <a:lnTo>
                  <a:pt x="77318" y="20659"/>
                </a:lnTo>
                <a:lnTo>
                  <a:pt x="77318" y="20659"/>
                </a:lnTo>
                <a:lnTo>
                  <a:pt x="77932" y="20455"/>
                </a:lnTo>
                <a:lnTo>
                  <a:pt x="77727" y="20148"/>
                </a:lnTo>
                <a:lnTo>
                  <a:pt x="77932" y="20045"/>
                </a:lnTo>
                <a:lnTo>
                  <a:pt x="77318" y="20045"/>
                </a:lnTo>
                <a:lnTo>
                  <a:pt x="77727" y="19943"/>
                </a:lnTo>
                <a:lnTo>
                  <a:pt x="77523" y="19636"/>
                </a:lnTo>
                <a:lnTo>
                  <a:pt x="77727" y="19534"/>
                </a:lnTo>
                <a:lnTo>
                  <a:pt x="77625" y="19330"/>
                </a:lnTo>
                <a:lnTo>
                  <a:pt x="77420" y="19330"/>
                </a:lnTo>
                <a:lnTo>
                  <a:pt x="77216" y="19125"/>
                </a:lnTo>
                <a:lnTo>
                  <a:pt x="77216" y="18818"/>
                </a:lnTo>
                <a:lnTo>
                  <a:pt x="76705" y="19739"/>
                </a:lnTo>
                <a:lnTo>
                  <a:pt x="76398" y="19739"/>
                </a:lnTo>
                <a:lnTo>
                  <a:pt x="76295" y="20045"/>
                </a:lnTo>
                <a:lnTo>
                  <a:pt x="75580" y="20557"/>
                </a:lnTo>
                <a:lnTo>
                  <a:pt x="75477" y="20250"/>
                </a:lnTo>
                <a:lnTo>
                  <a:pt x="74148" y="21068"/>
                </a:lnTo>
                <a:lnTo>
                  <a:pt x="74250" y="20659"/>
                </a:lnTo>
                <a:lnTo>
                  <a:pt x="73943" y="20864"/>
                </a:lnTo>
                <a:lnTo>
                  <a:pt x="73841" y="20761"/>
                </a:lnTo>
                <a:lnTo>
                  <a:pt x="73739" y="20761"/>
                </a:lnTo>
                <a:lnTo>
                  <a:pt x="73943" y="20250"/>
                </a:lnTo>
                <a:lnTo>
                  <a:pt x="72716" y="20250"/>
                </a:lnTo>
                <a:lnTo>
                  <a:pt x="73534" y="19739"/>
                </a:lnTo>
                <a:lnTo>
                  <a:pt x="73330" y="19739"/>
                </a:lnTo>
                <a:lnTo>
                  <a:pt x="73534" y="19330"/>
                </a:lnTo>
                <a:lnTo>
                  <a:pt x="72920" y="19125"/>
                </a:lnTo>
                <a:lnTo>
                  <a:pt x="73636" y="19023"/>
                </a:lnTo>
                <a:lnTo>
                  <a:pt x="74148" y="18102"/>
                </a:lnTo>
                <a:lnTo>
                  <a:pt x="74148" y="18102"/>
                </a:lnTo>
                <a:lnTo>
                  <a:pt x="73841" y="18307"/>
                </a:lnTo>
                <a:lnTo>
                  <a:pt x="72716" y="17795"/>
                </a:lnTo>
                <a:lnTo>
                  <a:pt x="73023" y="17591"/>
                </a:lnTo>
                <a:lnTo>
                  <a:pt x="72511" y="17591"/>
                </a:lnTo>
                <a:lnTo>
                  <a:pt x="72000" y="16875"/>
                </a:lnTo>
                <a:lnTo>
                  <a:pt x="70364" y="17080"/>
                </a:lnTo>
                <a:lnTo>
                  <a:pt x="70466" y="16977"/>
                </a:lnTo>
                <a:lnTo>
                  <a:pt x="68932" y="16875"/>
                </a:lnTo>
                <a:lnTo>
                  <a:pt x="68727" y="17693"/>
                </a:lnTo>
                <a:lnTo>
                  <a:pt x="67909" y="18307"/>
                </a:lnTo>
                <a:lnTo>
                  <a:pt x="68318" y="18307"/>
                </a:lnTo>
                <a:lnTo>
                  <a:pt x="67909" y="19023"/>
                </a:lnTo>
                <a:lnTo>
                  <a:pt x="68114" y="19125"/>
                </a:lnTo>
                <a:lnTo>
                  <a:pt x="66580" y="20250"/>
                </a:lnTo>
                <a:lnTo>
                  <a:pt x="67193" y="21784"/>
                </a:lnTo>
                <a:lnTo>
                  <a:pt x="63511" y="24239"/>
                </a:lnTo>
                <a:lnTo>
                  <a:pt x="63716" y="24750"/>
                </a:lnTo>
                <a:lnTo>
                  <a:pt x="63614" y="24750"/>
                </a:lnTo>
                <a:lnTo>
                  <a:pt x="63716" y="25057"/>
                </a:lnTo>
                <a:lnTo>
                  <a:pt x="63307" y="26591"/>
                </a:lnTo>
                <a:lnTo>
                  <a:pt x="62693" y="27000"/>
                </a:lnTo>
                <a:lnTo>
                  <a:pt x="62795" y="27307"/>
                </a:lnTo>
                <a:lnTo>
                  <a:pt x="62489" y="27614"/>
                </a:lnTo>
                <a:lnTo>
                  <a:pt x="62386" y="27205"/>
                </a:lnTo>
                <a:lnTo>
                  <a:pt x="61977" y="27511"/>
                </a:lnTo>
                <a:lnTo>
                  <a:pt x="61977" y="28023"/>
                </a:lnTo>
                <a:lnTo>
                  <a:pt x="60955" y="27716"/>
                </a:lnTo>
                <a:lnTo>
                  <a:pt x="61364" y="27000"/>
                </a:lnTo>
                <a:lnTo>
                  <a:pt x="60648" y="26591"/>
                </a:lnTo>
                <a:lnTo>
                  <a:pt x="61466" y="24341"/>
                </a:lnTo>
                <a:lnTo>
                  <a:pt x="60852" y="23625"/>
                </a:lnTo>
                <a:lnTo>
                  <a:pt x="59420" y="23830"/>
                </a:lnTo>
                <a:lnTo>
                  <a:pt x="59216" y="23216"/>
                </a:lnTo>
                <a:lnTo>
                  <a:pt x="57682" y="22091"/>
                </a:lnTo>
                <a:lnTo>
                  <a:pt x="55227" y="21989"/>
                </a:lnTo>
                <a:lnTo>
                  <a:pt x="55330" y="21886"/>
                </a:lnTo>
                <a:lnTo>
                  <a:pt x="54920" y="22091"/>
                </a:lnTo>
                <a:lnTo>
                  <a:pt x="55636" y="20761"/>
                </a:lnTo>
                <a:lnTo>
                  <a:pt x="55534" y="20250"/>
                </a:lnTo>
                <a:lnTo>
                  <a:pt x="54614" y="20761"/>
                </a:lnTo>
                <a:lnTo>
                  <a:pt x="54920" y="20352"/>
                </a:lnTo>
                <a:lnTo>
                  <a:pt x="54716" y="20045"/>
                </a:lnTo>
                <a:lnTo>
                  <a:pt x="57580" y="17489"/>
                </a:lnTo>
                <a:lnTo>
                  <a:pt x="57580" y="17284"/>
                </a:lnTo>
                <a:lnTo>
                  <a:pt x="58091" y="16875"/>
                </a:lnTo>
                <a:lnTo>
                  <a:pt x="58398" y="17080"/>
                </a:lnTo>
                <a:lnTo>
                  <a:pt x="58398" y="16875"/>
                </a:lnTo>
                <a:lnTo>
                  <a:pt x="59114" y="16670"/>
                </a:lnTo>
                <a:lnTo>
                  <a:pt x="59216" y="16466"/>
                </a:lnTo>
                <a:lnTo>
                  <a:pt x="60136" y="16364"/>
                </a:lnTo>
                <a:lnTo>
                  <a:pt x="60239" y="15852"/>
                </a:lnTo>
                <a:lnTo>
                  <a:pt x="59830" y="15648"/>
                </a:lnTo>
                <a:lnTo>
                  <a:pt x="59420" y="15852"/>
                </a:lnTo>
                <a:lnTo>
                  <a:pt x="59727" y="15648"/>
                </a:lnTo>
                <a:lnTo>
                  <a:pt x="59011" y="15443"/>
                </a:lnTo>
                <a:lnTo>
                  <a:pt x="58909" y="15239"/>
                </a:lnTo>
                <a:lnTo>
                  <a:pt x="59932" y="15545"/>
                </a:lnTo>
                <a:lnTo>
                  <a:pt x="59932" y="15648"/>
                </a:lnTo>
                <a:lnTo>
                  <a:pt x="64227" y="14318"/>
                </a:lnTo>
                <a:lnTo>
                  <a:pt x="61670" y="13602"/>
                </a:lnTo>
                <a:lnTo>
                  <a:pt x="62693" y="13705"/>
                </a:lnTo>
                <a:lnTo>
                  <a:pt x="64330" y="14114"/>
                </a:lnTo>
                <a:lnTo>
                  <a:pt x="65455" y="13602"/>
                </a:lnTo>
                <a:lnTo>
                  <a:pt x="65250" y="13193"/>
                </a:lnTo>
                <a:lnTo>
                  <a:pt x="66170" y="13091"/>
                </a:lnTo>
                <a:lnTo>
                  <a:pt x="66375" y="13398"/>
                </a:lnTo>
                <a:lnTo>
                  <a:pt x="66784" y="13295"/>
                </a:lnTo>
                <a:lnTo>
                  <a:pt x="67091" y="13091"/>
                </a:lnTo>
                <a:lnTo>
                  <a:pt x="66580" y="12784"/>
                </a:lnTo>
                <a:lnTo>
                  <a:pt x="66580" y="12784"/>
                </a:lnTo>
                <a:lnTo>
                  <a:pt x="67091" y="12886"/>
                </a:lnTo>
                <a:lnTo>
                  <a:pt x="67398" y="13295"/>
                </a:lnTo>
                <a:lnTo>
                  <a:pt x="69545" y="12273"/>
                </a:lnTo>
                <a:lnTo>
                  <a:pt x="69443" y="11659"/>
                </a:lnTo>
                <a:lnTo>
                  <a:pt x="69955" y="11045"/>
                </a:lnTo>
                <a:lnTo>
                  <a:pt x="70568" y="10841"/>
                </a:lnTo>
                <a:lnTo>
                  <a:pt x="69955" y="10739"/>
                </a:lnTo>
                <a:lnTo>
                  <a:pt x="69852" y="10534"/>
                </a:lnTo>
                <a:lnTo>
                  <a:pt x="70159" y="10432"/>
                </a:lnTo>
                <a:lnTo>
                  <a:pt x="68216" y="10227"/>
                </a:lnTo>
                <a:lnTo>
                  <a:pt x="67909" y="10739"/>
                </a:lnTo>
                <a:lnTo>
                  <a:pt x="68114" y="10943"/>
                </a:lnTo>
                <a:lnTo>
                  <a:pt x="67807" y="11045"/>
                </a:lnTo>
                <a:lnTo>
                  <a:pt x="68011" y="11148"/>
                </a:lnTo>
                <a:lnTo>
                  <a:pt x="65352" y="12580"/>
                </a:lnTo>
                <a:lnTo>
                  <a:pt x="65148" y="11761"/>
                </a:lnTo>
                <a:lnTo>
                  <a:pt x="65352" y="11557"/>
                </a:lnTo>
                <a:lnTo>
                  <a:pt x="65455" y="11557"/>
                </a:lnTo>
                <a:lnTo>
                  <a:pt x="65864" y="11045"/>
                </a:lnTo>
                <a:lnTo>
                  <a:pt x="64841" y="11045"/>
                </a:lnTo>
                <a:lnTo>
                  <a:pt x="64023" y="11557"/>
                </a:lnTo>
                <a:lnTo>
                  <a:pt x="64023" y="11557"/>
                </a:lnTo>
                <a:lnTo>
                  <a:pt x="64125" y="10739"/>
                </a:lnTo>
                <a:lnTo>
                  <a:pt x="64739" y="10534"/>
                </a:lnTo>
                <a:lnTo>
                  <a:pt x="64125" y="10534"/>
                </a:lnTo>
                <a:lnTo>
                  <a:pt x="64432" y="10432"/>
                </a:lnTo>
                <a:lnTo>
                  <a:pt x="63307" y="10330"/>
                </a:lnTo>
                <a:lnTo>
                  <a:pt x="64125" y="10023"/>
                </a:lnTo>
                <a:lnTo>
                  <a:pt x="63818" y="10023"/>
                </a:lnTo>
                <a:lnTo>
                  <a:pt x="64330" y="9920"/>
                </a:lnTo>
                <a:lnTo>
                  <a:pt x="64125" y="9409"/>
                </a:lnTo>
                <a:lnTo>
                  <a:pt x="64432" y="9000"/>
                </a:lnTo>
                <a:lnTo>
                  <a:pt x="64227" y="8591"/>
                </a:lnTo>
                <a:lnTo>
                  <a:pt x="63920" y="8386"/>
                </a:lnTo>
                <a:close/>
              </a:path>
            </a:pathLst>
          </a:custGeom>
          <a:solidFill>
            <a:srgbClr val="859CB1">
              <a:alpha val="12310"/>
            </a:srgbClr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188" name="Google Shape;188;p31"/>
          <p:cNvSpPr txBox="1">
            <a:spLocks noGrp="1"/>
          </p:cNvSpPr>
          <p:nvPr>
            <p:ph type="title"/>
          </p:nvPr>
        </p:nvSpPr>
        <p:spPr>
          <a:xfrm>
            <a:off x="457200" y="-22622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Maps</a:t>
            </a:r>
            <a:endParaRPr/>
          </a:p>
        </p:txBody>
      </p:sp>
      <p:sp>
        <p:nvSpPr>
          <p:cNvPr id="189" name="Google Shape;189;p31"/>
          <p:cNvSpPr/>
          <p:nvPr/>
        </p:nvSpPr>
        <p:spPr>
          <a:xfrm>
            <a:off x="1996375" y="1822081"/>
            <a:ext cx="717300" cy="202500"/>
          </a:xfrm>
          <a:prstGeom prst="wedgeRectCallout">
            <a:avLst>
              <a:gd name="adj1" fmla="val -21428"/>
              <a:gd name="adj2" fmla="val 84287"/>
            </a:avLst>
          </a:prstGeom>
          <a:solidFill>
            <a:srgbClr val="FE34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800">
                <a:solidFill>
                  <a:srgbClr val="FFFFFF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our office</a:t>
            </a:r>
            <a:endParaRPr sz="800">
              <a:solidFill>
                <a:srgbClr val="FFFFFF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</p:txBody>
      </p:sp>
      <p:sp>
        <p:nvSpPr>
          <p:cNvPr id="190" name="Google Shape;190;p31"/>
          <p:cNvSpPr/>
          <p:nvPr/>
        </p:nvSpPr>
        <p:spPr>
          <a:xfrm>
            <a:off x="3873225" y="1926994"/>
            <a:ext cx="170400" cy="154500"/>
          </a:xfrm>
          <a:prstGeom prst="downArrow">
            <a:avLst>
              <a:gd name="adj1" fmla="val 48886"/>
              <a:gd name="adj2" fmla="val 50000"/>
            </a:avLst>
          </a:prstGeom>
          <a:solidFill>
            <a:srgbClr val="0198AD"/>
          </a:solidFill>
          <a:ln w="9525" cap="flat" cmpd="sng">
            <a:solidFill>
              <a:srgbClr val="F3F3F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191" name="Google Shape;191;p31"/>
          <p:cNvSpPr/>
          <p:nvPr/>
        </p:nvSpPr>
        <p:spPr>
          <a:xfrm>
            <a:off x="6721175" y="2399650"/>
            <a:ext cx="170400" cy="154500"/>
          </a:xfrm>
          <a:prstGeom prst="downArrow">
            <a:avLst>
              <a:gd name="adj1" fmla="val 48886"/>
              <a:gd name="adj2" fmla="val 50000"/>
            </a:avLst>
          </a:prstGeom>
          <a:solidFill>
            <a:srgbClr val="F5A500"/>
          </a:solidFill>
          <a:ln w="9525" cap="flat" cmpd="sng">
            <a:solidFill>
              <a:srgbClr val="F3F3F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192" name="Google Shape;192;p31"/>
          <p:cNvSpPr/>
          <p:nvPr/>
        </p:nvSpPr>
        <p:spPr>
          <a:xfrm>
            <a:off x="4577725" y="4060219"/>
            <a:ext cx="170400" cy="154500"/>
          </a:xfrm>
          <a:prstGeom prst="downArrow">
            <a:avLst>
              <a:gd name="adj1" fmla="val 48886"/>
              <a:gd name="adj2" fmla="val 50000"/>
            </a:avLst>
          </a:prstGeom>
          <a:solidFill>
            <a:srgbClr val="F5A500"/>
          </a:solidFill>
          <a:ln w="9525" cap="flat" cmpd="sng">
            <a:solidFill>
              <a:srgbClr val="F3F3F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193" name="Google Shape;193;p31"/>
          <p:cNvSpPr/>
          <p:nvPr/>
        </p:nvSpPr>
        <p:spPr>
          <a:xfrm>
            <a:off x="7459325" y="4192637"/>
            <a:ext cx="170400" cy="154500"/>
          </a:xfrm>
          <a:prstGeom prst="downArrow">
            <a:avLst>
              <a:gd name="adj1" fmla="val 48886"/>
              <a:gd name="adj2" fmla="val 50000"/>
            </a:avLst>
          </a:prstGeom>
          <a:solidFill>
            <a:srgbClr val="0198AD"/>
          </a:solidFill>
          <a:ln w="9525" cap="flat" cmpd="sng">
            <a:solidFill>
              <a:srgbClr val="F3F3F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194" name="Google Shape;194;p31"/>
          <p:cNvSpPr/>
          <p:nvPr/>
        </p:nvSpPr>
        <p:spPr>
          <a:xfrm>
            <a:off x="1155325" y="2112675"/>
            <a:ext cx="170400" cy="154500"/>
          </a:xfrm>
          <a:prstGeom prst="downArrow">
            <a:avLst>
              <a:gd name="adj1" fmla="val 48886"/>
              <a:gd name="adj2" fmla="val 50000"/>
            </a:avLst>
          </a:prstGeom>
          <a:solidFill>
            <a:srgbClr val="F5A500"/>
          </a:solidFill>
          <a:ln w="9525" cap="flat" cmpd="sng">
            <a:solidFill>
              <a:srgbClr val="F3F3F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195" name="Google Shape;195;p31"/>
          <p:cNvSpPr/>
          <p:nvPr/>
        </p:nvSpPr>
        <p:spPr>
          <a:xfrm>
            <a:off x="2835475" y="3753069"/>
            <a:ext cx="170400" cy="154500"/>
          </a:xfrm>
          <a:prstGeom prst="downArrow">
            <a:avLst>
              <a:gd name="adj1" fmla="val 48886"/>
              <a:gd name="adj2" fmla="val 50000"/>
            </a:avLst>
          </a:prstGeom>
          <a:solidFill>
            <a:srgbClr val="0198AD"/>
          </a:solidFill>
          <a:ln w="9525" cap="flat" cmpd="sng">
            <a:solidFill>
              <a:srgbClr val="F3F3F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196" name="Google Shape;196;p31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19</a:t>
            </a:fld>
            <a:endParaRPr/>
          </a:p>
        </p:txBody>
      </p:sp>
    </p:spTree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32"/>
          <p:cNvSpPr txBox="1">
            <a:spLocks noGrp="1"/>
          </p:cNvSpPr>
          <p:nvPr>
            <p:ph type="ctrTitle" idx="4294967295"/>
          </p:nvPr>
        </p:nvSpPr>
        <p:spPr>
          <a:xfrm>
            <a:off x="685800" y="1811942"/>
            <a:ext cx="77724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9600" b="1">
                <a:solidFill>
                  <a:srgbClr val="0198AD"/>
                </a:solidFill>
                <a:latin typeface="Source Sans Pro"/>
                <a:ea typeface="Source Sans Pro"/>
                <a:cs typeface="Source Sans Pro"/>
                <a:sym typeface="Source Sans Pro"/>
              </a:rPr>
              <a:t>89,526,124</a:t>
            </a:r>
            <a:endParaRPr sz="9600" b="1">
              <a:solidFill>
                <a:srgbClr val="0198AD"/>
              </a:solidFill>
              <a:latin typeface="Source Sans Pro"/>
              <a:ea typeface="Source Sans Pro"/>
              <a:cs typeface="Source Sans Pro"/>
              <a:sym typeface="Source Sans Pro"/>
            </a:endParaRPr>
          </a:p>
        </p:txBody>
      </p:sp>
      <p:sp>
        <p:nvSpPr>
          <p:cNvPr id="202" name="Google Shape;202;p32"/>
          <p:cNvSpPr txBox="1">
            <a:spLocks noGrp="1"/>
          </p:cNvSpPr>
          <p:nvPr>
            <p:ph type="subTitle" idx="4294967295"/>
          </p:nvPr>
        </p:nvSpPr>
        <p:spPr>
          <a:xfrm>
            <a:off x="685800" y="2954353"/>
            <a:ext cx="77724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2400">
                <a:latin typeface="Permanent Marker"/>
                <a:ea typeface="Permanent Marker"/>
                <a:cs typeface="Permanent Marker"/>
                <a:sym typeface="Permanent Marker"/>
              </a:rPr>
              <a:t>Whoa! That’s a big number, aren’t you proud?</a:t>
            </a:r>
            <a:endParaRPr sz="2400">
              <a:latin typeface="Permanent Marker"/>
              <a:ea typeface="Permanent Marker"/>
              <a:cs typeface="Permanent Marker"/>
              <a:sym typeface="Permanent Marker"/>
            </a:endParaRPr>
          </a:p>
        </p:txBody>
      </p:sp>
      <p:sp>
        <p:nvSpPr>
          <p:cNvPr id="203" name="Google Shape;203;p32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20</a:t>
            </a:fld>
            <a:endParaRPr/>
          </a:p>
        </p:txBody>
      </p:sp>
    </p:spTree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plantilla de fondo de acuarela 4633055 Vector en Vecteezy">
            <a:extLst>
              <a:ext uri="{FF2B5EF4-FFF2-40B4-BE49-F238E27FC236}">
                <a16:creationId xmlns:a16="http://schemas.microsoft.com/office/drawing/2014/main" id="{FD9CA604-BBD4-43A9-BD09-F996102590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8859" r="28860" b="19228"/>
          <a:stretch>
            <a:fillRect/>
          </a:stretch>
        </p:blipFill>
        <p:spPr bwMode="auto">
          <a:xfrm>
            <a:off x="-13892" y="0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/>
          <p:cNvSpPr/>
          <p:nvPr/>
        </p:nvSpPr>
        <p:spPr>
          <a:xfrm>
            <a:off x="-13892" y="2861511"/>
            <a:ext cx="9144000" cy="2264482"/>
          </a:xfrm>
          <a:prstGeom prst="rect">
            <a:avLst/>
          </a:prstGeom>
          <a:solidFill>
            <a:schemeClr val="accent2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" name="Rectangle 6"/>
          <p:cNvSpPr/>
          <p:nvPr/>
        </p:nvSpPr>
        <p:spPr>
          <a:xfrm>
            <a:off x="0" y="3314701"/>
            <a:ext cx="9144000" cy="1828800"/>
          </a:xfrm>
          <a:prstGeom prst="rect">
            <a:avLst/>
          </a:prstGeom>
          <a:solidFill>
            <a:schemeClr val="accent2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" name="TextBox 7"/>
          <p:cNvSpPr txBox="1"/>
          <p:nvPr/>
        </p:nvSpPr>
        <p:spPr>
          <a:xfrm>
            <a:off x="1758530" y="3575899"/>
            <a:ext cx="5626940" cy="29546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>
                <a:solidFill>
                  <a:schemeClr val="bg1"/>
                </a:solidFill>
                <a:cs typeface="Arial" pitchFamily="34" charset="0"/>
              </a:rPr>
              <a:t>Presentation Designed</a:t>
            </a:r>
          </a:p>
        </p:txBody>
      </p:sp>
      <p:sp>
        <p:nvSpPr>
          <p:cNvPr id="9" name="Text Placeholder 13"/>
          <p:cNvSpPr txBox="1"/>
          <p:nvPr/>
        </p:nvSpPr>
        <p:spPr>
          <a:xfrm>
            <a:off x="1758530" y="3871020"/>
            <a:ext cx="5626940" cy="535918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sz="2800" b="1">
                <a:solidFill>
                  <a:schemeClr val="bg1"/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2800" b="1">
                <a:solidFill>
                  <a:schemeClr val="bg1"/>
                </a:solidFill>
                <a:latin typeface="+mj-lt"/>
                <a:cs typeface="Arial" pitchFamily="34" charset="0"/>
              </a:rPr>
              <a:t>Portfolio Presentation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58587" y="4490240"/>
            <a:ext cx="562685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>
                <a:solidFill>
                  <a:schemeClr val="bg1"/>
                </a:solidFill>
                <a:cs typeface="Arial" pitchFamily="34" charset="0"/>
              </a:rPr>
              <a:t>This PowerPoint Template has clean and neutral design that can be adapted to any content and meets various market segments. </a:t>
            </a:r>
            <a:endParaRPr lang="ko-KR" altLang="en-US" sz="1200">
              <a:solidFill>
                <a:schemeClr val="bg1"/>
              </a:solidFill>
              <a:cs typeface="Arial" panose="020B0604020202020204" pitchFamily="34" charset="0"/>
            </a:endParaRPr>
          </a:p>
        </p:txBody>
      </p:sp>
      <p:grpSp>
        <p:nvGrpSpPr>
          <p:cNvPr id="6220" name="Grupo 6219">
            <a:extLst>
              <a:ext uri="{FF2B5EF4-FFF2-40B4-BE49-F238E27FC236}">
                <a16:creationId xmlns:a16="http://schemas.microsoft.com/office/drawing/2014/main" id="{F35F4758-C2E7-8222-F68F-B5B19DED47D7}"/>
              </a:ext>
            </a:extLst>
          </p:cNvPr>
          <p:cNvGrpSpPr/>
          <p:nvPr/>
        </p:nvGrpSpPr>
        <p:grpSpPr>
          <a:xfrm>
            <a:off x="2674938" y="811213"/>
            <a:ext cx="3808413" cy="2511424"/>
            <a:chOff x="2674938" y="811213"/>
            <a:chExt cx="3808413" cy="2511424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308E3F14-BF89-9BFD-961B-AFD400F2C6D4}"/>
                </a:ext>
              </a:extLst>
            </p:cNvPr>
            <p:cNvSpPr/>
            <p:nvPr/>
          </p:nvSpPr>
          <p:spPr bwMode="auto">
            <a:xfrm>
              <a:off x="2674938" y="2400300"/>
              <a:ext cx="2379663" cy="922337"/>
            </a:xfrm>
            <a:custGeom>
              <a:avLst/>
              <a:gdLst>
                <a:gd name="T0" fmla="*/ 1235 w 1289"/>
                <a:gd name="T1" fmla="*/ 194 h 499"/>
                <a:gd name="T2" fmla="*/ 1262 w 1289"/>
                <a:gd name="T3" fmla="*/ 334 h 499"/>
                <a:gd name="T4" fmla="*/ 1104 w 1289"/>
                <a:gd name="T5" fmla="*/ 335 h 499"/>
                <a:gd name="T6" fmla="*/ 1045 w 1289"/>
                <a:gd name="T7" fmla="*/ 270 h 499"/>
                <a:gd name="T8" fmla="*/ 996 w 1289"/>
                <a:gd name="T9" fmla="*/ 390 h 499"/>
                <a:gd name="T10" fmla="*/ 931 w 1289"/>
                <a:gd name="T11" fmla="*/ 452 h 499"/>
                <a:gd name="T12" fmla="*/ 744 w 1289"/>
                <a:gd name="T13" fmla="*/ 492 h 499"/>
                <a:gd name="T14" fmla="*/ 661 w 1289"/>
                <a:gd name="T15" fmla="*/ 457 h 499"/>
                <a:gd name="T16" fmla="*/ 523 w 1289"/>
                <a:gd name="T17" fmla="*/ 358 h 499"/>
                <a:gd name="T18" fmla="*/ 467 w 1289"/>
                <a:gd name="T19" fmla="*/ 413 h 499"/>
                <a:gd name="T20" fmla="*/ 391 w 1289"/>
                <a:gd name="T21" fmla="*/ 442 h 499"/>
                <a:gd name="T22" fmla="*/ 287 w 1289"/>
                <a:gd name="T23" fmla="*/ 340 h 499"/>
                <a:gd name="T24" fmla="*/ 264 w 1289"/>
                <a:gd name="T25" fmla="*/ 395 h 499"/>
                <a:gd name="T26" fmla="*/ 184 w 1289"/>
                <a:gd name="T27" fmla="*/ 381 h 499"/>
                <a:gd name="T28" fmla="*/ 163 w 1289"/>
                <a:gd name="T29" fmla="*/ 240 h 499"/>
                <a:gd name="T30" fmla="*/ 36 w 1289"/>
                <a:gd name="T31" fmla="*/ 147 h 499"/>
                <a:gd name="T32" fmla="*/ 6 w 1289"/>
                <a:gd name="T33" fmla="*/ 24 h 499"/>
                <a:gd name="T34" fmla="*/ 72 w 1289"/>
                <a:gd name="T35" fmla="*/ 86 h 499"/>
                <a:gd name="T36" fmla="*/ 163 w 1289"/>
                <a:gd name="T37" fmla="*/ 61 h 499"/>
                <a:gd name="T38" fmla="*/ 162 w 1289"/>
                <a:gd name="T39" fmla="*/ 137 h 499"/>
                <a:gd name="T40" fmla="*/ 219 w 1289"/>
                <a:gd name="T41" fmla="*/ 193 h 499"/>
                <a:gd name="T42" fmla="*/ 226 w 1289"/>
                <a:gd name="T43" fmla="*/ 348 h 499"/>
                <a:gd name="T44" fmla="*/ 226 w 1289"/>
                <a:gd name="T45" fmla="*/ 361 h 499"/>
                <a:gd name="T46" fmla="*/ 433 w 1289"/>
                <a:gd name="T47" fmla="*/ 325 h 499"/>
                <a:gd name="T48" fmla="*/ 508 w 1289"/>
                <a:gd name="T49" fmla="*/ 336 h 499"/>
                <a:gd name="T50" fmla="*/ 593 w 1289"/>
                <a:gd name="T51" fmla="*/ 358 h 499"/>
                <a:gd name="T52" fmla="*/ 641 w 1289"/>
                <a:gd name="T53" fmla="*/ 382 h 499"/>
                <a:gd name="T54" fmla="*/ 665 w 1289"/>
                <a:gd name="T55" fmla="*/ 413 h 499"/>
                <a:gd name="T56" fmla="*/ 774 w 1289"/>
                <a:gd name="T57" fmla="*/ 436 h 499"/>
                <a:gd name="T58" fmla="*/ 946 w 1289"/>
                <a:gd name="T59" fmla="*/ 412 h 499"/>
                <a:gd name="T60" fmla="*/ 978 w 1289"/>
                <a:gd name="T61" fmla="*/ 370 h 499"/>
                <a:gd name="T62" fmla="*/ 1061 w 1289"/>
                <a:gd name="T63" fmla="*/ 265 h 499"/>
                <a:gd name="T64" fmla="*/ 1176 w 1289"/>
                <a:gd name="T65" fmla="*/ 290 h 499"/>
                <a:gd name="T66" fmla="*/ 1147 w 1289"/>
                <a:gd name="T67" fmla="*/ 185 h 499"/>
                <a:gd name="T68" fmla="*/ 1052 w 1289"/>
                <a:gd name="T69" fmla="*/ 133 h 499"/>
                <a:gd name="T70" fmla="*/ 1041 w 1289"/>
                <a:gd name="T71" fmla="*/ 241 h 499"/>
                <a:gd name="T72" fmla="*/ 992 w 1289"/>
                <a:gd name="T73" fmla="*/ 208 h 499"/>
                <a:gd name="T74" fmla="*/ 953 w 1289"/>
                <a:gd name="T75" fmla="*/ 98 h 499"/>
                <a:gd name="T76" fmla="*/ 970 w 1289"/>
                <a:gd name="T77" fmla="*/ 40 h 499"/>
                <a:gd name="T78" fmla="*/ 1041 w 1289"/>
                <a:gd name="T79" fmla="*/ 27 h 499"/>
                <a:gd name="T80" fmla="*/ 1115 w 1289"/>
                <a:gd name="T81" fmla="*/ 48 h 499"/>
                <a:gd name="T82" fmla="*/ 1264 w 1289"/>
                <a:gd name="T83" fmla="*/ 7 h 499"/>
                <a:gd name="T84" fmla="*/ 1278 w 1289"/>
                <a:gd name="T8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9" h="499">
                  <a:moveTo>
                    <a:pt x="1260" y="102"/>
                  </a:moveTo>
                  <a:cubicBezTo>
                    <a:pt x="1243" y="115"/>
                    <a:pt x="1230" y="128"/>
                    <a:pt x="1242" y="154"/>
                  </a:cubicBezTo>
                  <a:cubicBezTo>
                    <a:pt x="1248" y="165"/>
                    <a:pt x="1241" y="181"/>
                    <a:pt x="1235" y="194"/>
                  </a:cubicBezTo>
                  <a:cubicBezTo>
                    <a:pt x="1232" y="203"/>
                    <a:pt x="1230" y="211"/>
                    <a:pt x="1235" y="220"/>
                  </a:cubicBezTo>
                  <a:cubicBezTo>
                    <a:pt x="1249" y="249"/>
                    <a:pt x="1263" y="277"/>
                    <a:pt x="1277" y="306"/>
                  </a:cubicBezTo>
                  <a:cubicBezTo>
                    <a:pt x="1288" y="326"/>
                    <a:pt x="1286" y="331"/>
                    <a:pt x="1262" y="334"/>
                  </a:cubicBezTo>
                  <a:cubicBezTo>
                    <a:pt x="1244" y="336"/>
                    <a:pt x="1225" y="341"/>
                    <a:pt x="1215" y="357"/>
                  </a:cubicBezTo>
                  <a:cubicBezTo>
                    <a:pt x="1204" y="374"/>
                    <a:pt x="1190" y="379"/>
                    <a:pt x="1171" y="378"/>
                  </a:cubicBezTo>
                  <a:cubicBezTo>
                    <a:pt x="1142" y="375"/>
                    <a:pt x="1116" y="364"/>
                    <a:pt x="1104" y="335"/>
                  </a:cubicBezTo>
                  <a:cubicBezTo>
                    <a:pt x="1101" y="328"/>
                    <a:pt x="1096" y="323"/>
                    <a:pt x="1091" y="320"/>
                  </a:cubicBezTo>
                  <a:cubicBezTo>
                    <a:pt x="1074" y="311"/>
                    <a:pt x="1061" y="300"/>
                    <a:pt x="1058" y="280"/>
                  </a:cubicBezTo>
                  <a:cubicBezTo>
                    <a:pt x="1057" y="274"/>
                    <a:pt x="1051" y="270"/>
                    <a:pt x="1045" y="270"/>
                  </a:cubicBezTo>
                  <a:cubicBezTo>
                    <a:pt x="1037" y="269"/>
                    <a:pt x="1032" y="274"/>
                    <a:pt x="1030" y="281"/>
                  </a:cubicBezTo>
                  <a:cubicBezTo>
                    <a:pt x="1027" y="294"/>
                    <a:pt x="1020" y="304"/>
                    <a:pt x="1012" y="314"/>
                  </a:cubicBezTo>
                  <a:cubicBezTo>
                    <a:pt x="991" y="336"/>
                    <a:pt x="988" y="362"/>
                    <a:pt x="996" y="390"/>
                  </a:cubicBezTo>
                  <a:cubicBezTo>
                    <a:pt x="1002" y="407"/>
                    <a:pt x="997" y="417"/>
                    <a:pt x="978" y="418"/>
                  </a:cubicBezTo>
                  <a:cubicBezTo>
                    <a:pt x="969" y="418"/>
                    <a:pt x="963" y="422"/>
                    <a:pt x="962" y="430"/>
                  </a:cubicBezTo>
                  <a:cubicBezTo>
                    <a:pt x="959" y="448"/>
                    <a:pt x="945" y="453"/>
                    <a:pt x="931" y="452"/>
                  </a:cubicBezTo>
                  <a:cubicBezTo>
                    <a:pt x="892" y="450"/>
                    <a:pt x="861" y="471"/>
                    <a:pt x="829" y="487"/>
                  </a:cubicBezTo>
                  <a:cubicBezTo>
                    <a:pt x="814" y="495"/>
                    <a:pt x="800" y="499"/>
                    <a:pt x="784" y="490"/>
                  </a:cubicBezTo>
                  <a:cubicBezTo>
                    <a:pt x="771" y="483"/>
                    <a:pt x="757" y="486"/>
                    <a:pt x="744" y="492"/>
                  </a:cubicBezTo>
                  <a:cubicBezTo>
                    <a:pt x="728" y="498"/>
                    <a:pt x="717" y="495"/>
                    <a:pt x="711" y="478"/>
                  </a:cubicBezTo>
                  <a:cubicBezTo>
                    <a:pt x="708" y="470"/>
                    <a:pt x="702" y="462"/>
                    <a:pt x="693" y="468"/>
                  </a:cubicBezTo>
                  <a:cubicBezTo>
                    <a:pt x="678" y="476"/>
                    <a:pt x="667" y="467"/>
                    <a:pt x="661" y="457"/>
                  </a:cubicBezTo>
                  <a:cubicBezTo>
                    <a:pt x="651" y="441"/>
                    <a:pt x="635" y="432"/>
                    <a:pt x="620" y="425"/>
                  </a:cubicBezTo>
                  <a:cubicBezTo>
                    <a:pt x="602" y="416"/>
                    <a:pt x="590" y="402"/>
                    <a:pt x="578" y="386"/>
                  </a:cubicBezTo>
                  <a:cubicBezTo>
                    <a:pt x="564" y="368"/>
                    <a:pt x="544" y="361"/>
                    <a:pt x="523" y="358"/>
                  </a:cubicBezTo>
                  <a:cubicBezTo>
                    <a:pt x="509" y="357"/>
                    <a:pt x="503" y="370"/>
                    <a:pt x="501" y="381"/>
                  </a:cubicBezTo>
                  <a:cubicBezTo>
                    <a:pt x="499" y="392"/>
                    <a:pt x="494" y="397"/>
                    <a:pt x="484" y="400"/>
                  </a:cubicBezTo>
                  <a:cubicBezTo>
                    <a:pt x="477" y="402"/>
                    <a:pt x="472" y="407"/>
                    <a:pt x="467" y="413"/>
                  </a:cubicBezTo>
                  <a:cubicBezTo>
                    <a:pt x="459" y="422"/>
                    <a:pt x="449" y="429"/>
                    <a:pt x="437" y="431"/>
                  </a:cubicBezTo>
                  <a:cubicBezTo>
                    <a:pt x="427" y="433"/>
                    <a:pt x="420" y="439"/>
                    <a:pt x="414" y="446"/>
                  </a:cubicBezTo>
                  <a:cubicBezTo>
                    <a:pt x="401" y="461"/>
                    <a:pt x="397" y="460"/>
                    <a:pt x="391" y="442"/>
                  </a:cubicBezTo>
                  <a:cubicBezTo>
                    <a:pt x="386" y="429"/>
                    <a:pt x="379" y="421"/>
                    <a:pt x="367" y="417"/>
                  </a:cubicBezTo>
                  <a:cubicBezTo>
                    <a:pt x="353" y="413"/>
                    <a:pt x="352" y="399"/>
                    <a:pt x="343" y="392"/>
                  </a:cubicBezTo>
                  <a:cubicBezTo>
                    <a:pt x="323" y="376"/>
                    <a:pt x="298" y="365"/>
                    <a:pt x="287" y="340"/>
                  </a:cubicBezTo>
                  <a:cubicBezTo>
                    <a:pt x="285" y="334"/>
                    <a:pt x="278" y="333"/>
                    <a:pt x="271" y="335"/>
                  </a:cubicBezTo>
                  <a:cubicBezTo>
                    <a:pt x="265" y="337"/>
                    <a:pt x="264" y="342"/>
                    <a:pt x="264" y="348"/>
                  </a:cubicBezTo>
                  <a:cubicBezTo>
                    <a:pt x="264" y="363"/>
                    <a:pt x="264" y="379"/>
                    <a:pt x="264" y="395"/>
                  </a:cubicBezTo>
                  <a:cubicBezTo>
                    <a:pt x="264" y="404"/>
                    <a:pt x="263" y="411"/>
                    <a:pt x="260" y="419"/>
                  </a:cubicBezTo>
                  <a:cubicBezTo>
                    <a:pt x="252" y="444"/>
                    <a:pt x="242" y="448"/>
                    <a:pt x="218" y="437"/>
                  </a:cubicBezTo>
                  <a:cubicBezTo>
                    <a:pt x="194" y="426"/>
                    <a:pt x="181" y="410"/>
                    <a:pt x="184" y="381"/>
                  </a:cubicBezTo>
                  <a:cubicBezTo>
                    <a:pt x="187" y="349"/>
                    <a:pt x="177" y="315"/>
                    <a:pt x="198" y="284"/>
                  </a:cubicBezTo>
                  <a:cubicBezTo>
                    <a:pt x="203" y="278"/>
                    <a:pt x="199" y="270"/>
                    <a:pt x="193" y="265"/>
                  </a:cubicBezTo>
                  <a:cubicBezTo>
                    <a:pt x="183" y="256"/>
                    <a:pt x="174" y="247"/>
                    <a:pt x="163" y="240"/>
                  </a:cubicBezTo>
                  <a:cubicBezTo>
                    <a:pt x="147" y="230"/>
                    <a:pt x="135" y="219"/>
                    <a:pt x="125" y="202"/>
                  </a:cubicBezTo>
                  <a:cubicBezTo>
                    <a:pt x="115" y="184"/>
                    <a:pt x="94" y="185"/>
                    <a:pt x="75" y="182"/>
                  </a:cubicBezTo>
                  <a:cubicBezTo>
                    <a:pt x="57" y="179"/>
                    <a:pt x="40" y="165"/>
                    <a:pt x="36" y="147"/>
                  </a:cubicBezTo>
                  <a:cubicBezTo>
                    <a:pt x="32" y="131"/>
                    <a:pt x="27" y="117"/>
                    <a:pt x="17" y="104"/>
                  </a:cubicBezTo>
                  <a:cubicBezTo>
                    <a:pt x="3" y="83"/>
                    <a:pt x="1" y="58"/>
                    <a:pt x="0" y="33"/>
                  </a:cubicBezTo>
                  <a:cubicBezTo>
                    <a:pt x="0" y="29"/>
                    <a:pt x="2" y="25"/>
                    <a:pt x="6" y="24"/>
                  </a:cubicBezTo>
                  <a:cubicBezTo>
                    <a:pt x="12" y="22"/>
                    <a:pt x="15" y="26"/>
                    <a:pt x="17" y="30"/>
                  </a:cubicBezTo>
                  <a:cubicBezTo>
                    <a:pt x="26" y="49"/>
                    <a:pt x="45" y="60"/>
                    <a:pt x="53" y="80"/>
                  </a:cubicBezTo>
                  <a:cubicBezTo>
                    <a:pt x="57" y="90"/>
                    <a:pt x="63" y="91"/>
                    <a:pt x="72" y="86"/>
                  </a:cubicBezTo>
                  <a:cubicBezTo>
                    <a:pt x="95" y="74"/>
                    <a:pt x="109" y="51"/>
                    <a:pt x="132" y="38"/>
                  </a:cubicBezTo>
                  <a:cubicBezTo>
                    <a:pt x="136" y="31"/>
                    <a:pt x="141" y="29"/>
                    <a:pt x="148" y="32"/>
                  </a:cubicBezTo>
                  <a:cubicBezTo>
                    <a:pt x="160" y="38"/>
                    <a:pt x="160" y="50"/>
                    <a:pt x="163" y="61"/>
                  </a:cubicBezTo>
                  <a:cubicBezTo>
                    <a:pt x="166" y="70"/>
                    <a:pt x="162" y="78"/>
                    <a:pt x="157" y="86"/>
                  </a:cubicBezTo>
                  <a:cubicBezTo>
                    <a:pt x="152" y="96"/>
                    <a:pt x="143" y="105"/>
                    <a:pt x="145" y="118"/>
                  </a:cubicBezTo>
                  <a:cubicBezTo>
                    <a:pt x="146" y="128"/>
                    <a:pt x="154" y="133"/>
                    <a:pt x="162" y="137"/>
                  </a:cubicBezTo>
                  <a:cubicBezTo>
                    <a:pt x="172" y="140"/>
                    <a:pt x="182" y="144"/>
                    <a:pt x="189" y="152"/>
                  </a:cubicBezTo>
                  <a:cubicBezTo>
                    <a:pt x="198" y="160"/>
                    <a:pt x="207" y="168"/>
                    <a:pt x="214" y="178"/>
                  </a:cubicBezTo>
                  <a:cubicBezTo>
                    <a:pt x="217" y="183"/>
                    <a:pt x="221" y="188"/>
                    <a:pt x="219" y="193"/>
                  </a:cubicBezTo>
                  <a:cubicBezTo>
                    <a:pt x="210" y="222"/>
                    <a:pt x="227" y="246"/>
                    <a:pt x="237" y="272"/>
                  </a:cubicBezTo>
                  <a:cubicBezTo>
                    <a:pt x="240" y="280"/>
                    <a:pt x="238" y="288"/>
                    <a:pt x="233" y="294"/>
                  </a:cubicBezTo>
                  <a:cubicBezTo>
                    <a:pt x="221" y="311"/>
                    <a:pt x="216" y="328"/>
                    <a:pt x="226" y="348"/>
                  </a:cubicBezTo>
                  <a:cubicBezTo>
                    <a:pt x="228" y="352"/>
                    <a:pt x="227" y="357"/>
                    <a:pt x="225" y="362"/>
                  </a:cubicBezTo>
                  <a:cubicBezTo>
                    <a:pt x="223" y="364"/>
                    <a:pt x="228" y="364"/>
                    <a:pt x="225" y="363"/>
                  </a:cubicBezTo>
                  <a:cubicBezTo>
                    <a:pt x="225" y="363"/>
                    <a:pt x="225" y="362"/>
                    <a:pt x="226" y="361"/>
                  </a:cubicBezTo>
                  <a:cubicBezTo>
                    <a:pt x="236" y="353"/>
                    <a:pt x="243" y="345"/>
                    <a:pt x="247" y="332"/>
                  </a:cubicBezTo>
                  <a:cubicBezTo>
                    <a:pt x="250" y="319"/>
                    <a:pt x="262" y="315"/>
                    <a:pt x="274" y="317"/>
                  </a:cubicBezTo>
                  <a:cubicBezTo>
                    <a:pt x="327" y="328"/>
                    <a:pt x="380" y="323"/>
                    <a:pt x="433" y="325"/>
                  </a:cubicBezTo>
                  <a:cubicBezTo>
                    <a:pt x="446" y="326"/>
                    <a:pt x="458" y="325"/>
                    <a:pt x="471" y="324"/>
                  </a:cubicBezTo>
                  <a:cubicBezTo>
                    <a:pt x="481" y="323"/>
                    <a:pt x="493" y="315"/>
                    <a:pt x="497" y="333"/>
                  </a:cubicBezTo>
                  <a:cubicBezTo>
                    <a:pt x="498" y="337"/>
                    <a:pt x="504" y="336"/>
                    <a:pt x="508" y="336"/>
                  </a:cubicBezTo>
                  <a:cubicBezTo>
                    <a:pt x="516" y="337"/>
                    <a:pt x="525" y="336"/>
                    <a:pt x="533" y="338"/>
                  </a:cubicBezTo>
                  <a:cubicBezTo>
                    <a:pt x="543" y="341"/>
                    <a:pt x="551" y="346"/>
                    <a:pt x="560" y="350"/>
                  </a:cubicBezTo>
                  <a:cubicBezTo>
                    <a:pt x="571" y="354"/>
                    <a:pt x="583" y="353"/>
                    <a:pt x="593" y="358"/>
                  </a:cubicBezTo>
                  <a:cubicBezTo>
                    <a:pt x="595" y="359"/>
                    <a:pt x="597" y="360"/>
                    <a:pt x="598" y="361"/>
                  </a:cubicBezTo>
                  <a:cubicBezTo>
                    <a:pt x="603" y="365"/>
                    <a:pt x="605" y="370"/>
                    <a:pt x="608" y="375"/>
                  </a:cubicBezTo>
                  <a:cubicBezTo>
                    <a:pt x="619" y="393"/>
                    <a:pt x="625" y="394"/>
                    <a:pt x="641" y="382"/>
                  </a:cubicBezTo>
                  <a:cubicBezTo>
                    <a:pt x="646" y="378"/>
                    <a:pt x="651" y="375"/>
                    <a:pt x="659" y="376"/>
                  </a:cubicBezTo>
                  <a:cubicBezTo>
                    <a:pt x="669" y="379"/>
                    <a:pt x="674" y="386"/>
                    <a:pt x="670" y="397"/>
                  </a:cubicBezTo>
                  <a:cubicBezTo>
                    <a:pt x="668" y="402"/>
                    <a:pt x="657" y="405"/>
                    <a:pt x="665" y="413"/>
                  </a:cubicBezTo>
                  <a:cubicBezTo>
                    <a:pt x="673" y="421"/>
                    <a:pt x="679" y="432"/>
                    <a:pt x="693" y="429"/>
                  </a:cubicBezTo>
                  <a:cubicBezTo>
                    <a:pt x="700" y="427"/>
                    <a:pt x="707" y="427"/>
                    <a:pt x="714" y="430"/>
                  </a:cubicBezTo>
                  <a:cubicBezTo>
                    <a:pt x="744" y="441"/>
                    <a:pt x="744" y="441"/>
                    <a:pt x="774" y="436"/>
                  </a:cubicBezTo>
                  <a:cubicBezTo>
                    <a:pt x="782" y="435"/>
                    <a:pt x="790" y="433"/>
                    <a:pt x="799" y="435"/>
                  </a:cubicBezTo>
                  <a:cubicBezTo>
                    <a:pt x="844" y="447"/>
                    <a:pt x="887" y="437"/>
                    <a:pt x="931" y="428"/>
                  </a:cubicBezTo>
                  <a:cubicBezTo>
                    <a:pt x="940" y="427"/>
                    <a:pt x="944" y="421"/>
                    <a:pt x="946" y="412"/>
                  </a:cubicBezTo>
                  <a:cubicBezTo>
                    <a:pt x="951" y="401"/>
                    <a:pt x="961" y="400"/>
                    <a:pt x="971" y="402"/>
                  </a:cubicBezTo>
                  <a:cubicBezTo>
                    <a:pt x="985" y="404"/>
                    <a:pt x="986" y="398"/>
                    <a:pt x="983" y="388"/>
                  </a:cubicBezTo>
                  <a:cubicBezTo>
                    <a:pt x="981" y="382"/>
                    <a:pt x="979" y="376"/>
                    <a:pt x="978" y="370"/>
                  </a:cubicBezTo>
                  <a:cubicBezTo>
                    <a:pt x="971" y="346"/>
                    <a:pt x="974" y="324"/>
                    <a:pt x="996" y="308"/>
                  </a:cubicBezTo>
                  <a:cubicBezTo>
                    <a:pt x="1007" y="300"/>
                    <a:pt x="1011" y="288"/>
                    <a:pt x="1017" y="277"/>
                  </a:cubicBezTo>
                  <a:cubicBezTo>
                    <a:pt x="1026" y="256"/>
                    <a:pt x="1046" y="249"/>
                    <a:pt x="1061" y="265"/>
                  </a:cubicBezTo>
                  <a:cubicBezTo>
                    <a:pt x="1079" y="283"/>
                    <a:pt x="1099" y="283"/>
                    <a:pt x="1120" y="282"/>
                  </a:cubicBezTo>
                  <a:cubicBezTo>
                    <a:pt x="1135" y="282"/>
                    <a:pt x="1147" y="285"/>
                    <a:pt x="1157" y="296"/>
                  </a:cubicBezTo>
                  <a:cubicBezTo>
                    <a:pt x="1166" y="306"/>
                    <a:pt x="1173" y="304"/>
                    <a:pt x="1176" y="290"/>
                  </a:cubicBezTo>
                  <a:cubicBezTo>
                    <a:pt x="1180" y="274"/>
                    <a:pt x="1179" y="259"/>
                    <a:pt x="1171" y="244"/>
                  </a:cubicBezTo>
                  <a:cubicBezTo>
                    <a:pt x="1164" y="233"/>
                    <a:pt x="1159" y="220"/>
                    <a:pt x="1158" y="207"/>
                  </a:cubicBezTo>
                  <a:cubicBezTo>
                    <a:pt x="1158" y="197"/>
                    <a:pt x="1154" y="190"/>
                    <a:pt x="1147" y="185"/>
                  </a:cubicBezTo>
                  <a:cubicBezTo>
                    <a:pt x="1138" y="178"/>
                    <a:pt x="1131" y="171"/>
                    <a:pt x="1123" y="163"/>
                  </a:cubicBezTo>
                  <a:cubicBezTo>
                    <a:pt x="1112" y="151"/>
                    <a:pt x="1101" y="143"/>
                    <a:pt x="1083" y="144"/>
                  </a:cubicBezTo>
                  <a:cubicBezTo>
                    <a:pt x="1072" y="145"/>
                    <a:pt x="1062" y="137"/>
                    <a:pt x="1052" y="133"/>
                  </a:cubicBezTo>
                  <a:cubicBezTo>
                    <a:pt x="1033" y="126"/>
                    <a:pt x="1022" y="133"/>
                    <a:pt x="1024" y="154"/>
                  </a:cubicBezTo>
                  <a:cubicBezTo>
                    <a:pt x="1026" y="173"/>
                    <a:pt x="1032" y="192"/>
                    <a:pt x="1040" y="210"/>
                  </a:cubicBezTo>
                  <a:cubicBezTo>
                    <a:pt x="1044" y="220"/>
                    <a:pt x="1046" y="230"/>
                    <a:pt x="1041" y="241"/>
                  </a:cubicBezTo>
                  <a:cubicBezTo>
                    <a:pt x="1036" y="251"/>
                    <a:pt x="1028" y="256"/>
                    <a:pt x="1017" y="256"/>
                  </a:cubicBezTo>
                  <a:cubicBezTo>
                    <a:pt x="1006" y="255"/>
                    <a:pt x="1002" y="246"/>
                    <a:pt x="1000" y="237"/>
                  </a:cubicBezTo>
                  <a:cubicBezTo>
                    <a:pt x="998" y="227"/>
                    <a:pt x="997" y="217"/>
                    <a:pt x="992" y="208"/>
                  </a:cubicBezTo>
                  <a:cubicBezTo>
                    <a:pt x="986" y="199"/>
                    <a:pt x="980" y="191"/>
                    <a:pt x="967" y="190"/>
                  </a:cubicBezTo>
                  <a:cubicBezTo>
                    <a:pt x="954" y="190"/>
                    <a:pt x="951" y="181"/>
                    <a:pt x="951" y="170"/>
                  </a:cubicBezTo>
                  <a:cubicBezTo>
                    <a:pt x="950" y="146"/>
                    <a:pt x="951" y="122"/>
                    <a:pt x="953" y="98"/>
                  </a:cubicBezTo>
                  <a:cubicBezTo>
                    <a:pt x="957" y="88"/>
                    <a:pt x="967" y="89"/>
                    <a:pt x="975" y="86"/>
                  </a:cubicBezTo>
                  <a:cubicBezTo>
                    <a:pt x="992" y="80"/>
                    <a:pt x="993" y="75"/>
                    <a:pt x="983" y="60"/>
                  </a:cubicBezTo>
                  <a:cubicBezTo>
                    <a:pt x="979" y="54"/>
                    <a:pt x="973" y="48"/>
                    <a:pt x="970" y="40"/>
                  </a:cubicBezTo>
                  <a:cubicBezTo>
                    <a:pt x="967" y="33"/>
                    <a:pt x="967" y="26"/>
                    <a:pt x="972" y="20"/>
                  </a:cubicBezTo>
                  <a:cubicBezTo>
                    <a:pt x="977" y="13"/>
                    <a:pt x="985" y="10"/>
                    <a:pt x="993" y="13"/>
                  </a:cubicBezTo>
                  <a:cubicBezTo>
                    <a:pt x="1009" y="20"/>
                    <a:pt x="1026" y="20"/>
                    <a:pt x="1041" y="27"/>
                  </a:cubicBezTo>
                  <a:cubicBezTo>
                    <a:pt x="1048" y="30"/>
                    <a:pt x="1053" y="36"/>
                    <a:pt x="1058" y="40"/>
                  </a:cubicBezTo>
                  <a:cubicBezTo>
                    <a:pt x="1073" y="53"/>
                    <a:pt x="1080" y="53"/>
                    <a:pt x="1095" y="41"/>
                  </a:cubicBezTo>
                  <a:cubicBezTo>
                    <a:pt x="1105" y="32"/>
                    <a:pt x="1112" y="33"/>
                    <a:pt x="1115" y="48"/>
                  </a:cubicBezTo>
                  <a:cubicBezTo>
                    <a:pt x="1118" y="57"/>
                    <a:pt x="1122" y="60"/>
                    <a:pt x="1130" y="58"/>
                  </a:cubicBezTo>
                  <a:cubicBezTo>
                    <a:pt x="1138" y="56"/>
                    <a:pt x="1147" y="57"/>
                    <a:pt x="1154" y="52"/>
                  </a:cubicBezTo>
                  <a:cubicBezTo>
                    <a:pt x="1187" y="29"/>
                    <a:pt x="1229" y="26"/>
                    <a:pt x="1264" y="7"/>
                  </a:cubicBezTo>
                  <a:cubicBezTo>
                    <a:pt x="1270" y="4"/>
                    <a:pt x="1276" y="0"/>
                    <a:pt x="1282" y="5"/>
                  </a:cubicBezTo>
                  <a:cubicBezTo>
                    <a:pt x="1289" y="11"/>
                    <a:pt x="1285" y="19"/>
                    <a:pt x="1284" y="26"/>
                  </a:cubicBezTo>
                  <a:cubicBezTo>
                    <a:pt x="1283" y="32"/>
                    <a:pt x="1281" y="37"/>
                    <a:pt x="1278" y="43"/>
                  </a:cubicBezTo>
                  <a:cubicBezTo>
                    <a:pt x="1272" y="57"/>
                    <a:pt x="1263" y="71"/>
                    <a:pt x="1267" y="88"/>
                  </a:cubicBezTo>
                  <a:cubicBezTo>
                    <a:pt x="1268" y="94"/>
                    <a:pt x="1264" y="98"/>
                    <a:pt x="1260" y="102"/>
                  </a:cubicBezTo>
                  <a:close/>
                </a:path>
              </a:pathLst>
            </a:custGeom>
            <a:solidFill>
              <a:srgbClr val="FEFB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67DE2E6E-3B11-AEFF-A338-C9DB7994D3EB}"/>
                </a:ext>
              </a:extLst>
            </p:cNvPr>
            <p:cNvSpPr/>
            <p:nvPr/>
          </p:nvSpPr>
          <p:spPr bwMode="auto">
            <a:xfrm>
              <a:off x="5561013" y="1149350"/>
              <a:ext cx="808038" cy="957262"/>
            </a:xfrm>
            <a:custGeom>
              <a:avLst/>
              <a:gdLst>
                <a:gd name="T0" fmla="*/ 248 w 438"/>
                <a:gd name="T1" fmla="*/ 32 h 518"/>
                <a:gd name="T2" fmla="*/ 280 w 438"/>
                <a:gd name="T3" fmla="*/ 113 h 518"/>
                <a:gd name="T4" fmla="*/ 307 w 438"/>
                <a:gd name="T5" fmla="*/ 157 h 518"/>
                <a:gd name="T6" fmla="*/ 319 w 438"/>
                <a:gd name="T7" fmla="*/ 165 h 518"/>
                <a:gd name="T8" fmla="*/ 325 w 438"/>
                <a:gd name="T9" fmla="*/ 152 h 518"/>
                <a:gd name="T10" fmla="*/ 371 w 438"/>
                <a:gd name="T11" fmla="*/ 149 h 518"/>
                <a:gd name="T12" fmla="*/ 370 w 438"/>
                <a:gd name="T13" fmla="*/ 194 h 518"/>
                <a:gd name="T14" fmla="*/ 353 w 438"/>
                <a:gd name="T15" fmla="*/ 283 h 518"/>
                <a:gd name="T16" fmla="*/ 376 w 438"/>
                <a:gd name="T17" fmla="*/ 287 h 518"/>
                <a:gd name="T18" fmla="*/ 381 w 438"/>
                <a:gd name="T19" fmla="*/ 272 h 518"/>
                <a:gd name="T20" fmla="*/ 383 w 438"/>
                <a:gd name="T21" fmla="*/ 254 h 518"/>
                <a:gd name="T22" fmla="*/ 387 w 438"/>
                <a:gd name="T23" fmla="*/ 231 h 518"/>
                <a:gd name="T24" fmla="*/ 400 w 438"/>
                <a:gd name="T25" fmla="*/ 199 h 518"/>
                <a:gd name="T26" fmla="*/ 424 w 438"/>
                <a:gd name="T27" fmla="*/ 223 h 518"/>
                <a:gd name="T28" fmla="*/ 424 w 438"/>
                <a:gd name="T29" fmla="*/ 227 h 518"/>
                <a:gd name="T30" fmla="*/ 413 w 438"/>
                <a:gd name="T31" fmla="*/ 314 h 518"/>
                <a:gd name="T32" fmla="*/ 397 w 438"/>
                <a:gd name="T33" fmla="*/ 333 h 518"/>
                <a:gd name="T34" fmla="*/ 394 w 438"/>
                <a:gd name="T35" fmla="*/ 377 h 518"/>
                <a:gd name="T36" fmla="*/ 424 w 438"/>
                <a:gd name="T37" fmla="*/ 398 h 518"/>
                <a:gd name="T38" fmla="*/ 433 w 438"/>
                <a:gd name="T39" fmla="*/ 429 h 518"/>
                <a:gd name="T40" fmla="*/ 423 w 438"/>
                <a:gd name="T41" fmla="*/ 453 h 518"/>
                <a:gd name="T42" fmla="*/ 394 w 438"/>
                <a:gd name="T43" fmla="*/ 468 h 518"/>
                <a:gd name="T44" fmla="*/ 377 w 438"/>
                <a:gd name="T45" fmla="*/ 483 h 518"/>
                <a:gd name="T46" fmla="*/ 338 w 438"/>
                <a:gd name="T47" fmla="*/ 507 h 518"/>
                <a:gd name="T48" fmla="*/ 321 w 438"/>
                <a:gd name="T49" fmla="*/ 505 h 518"/>
                <a:gd name="T50" fmla="*/ 298 w 438"/>
                <a:gd name="T51" fmla="*/ 503 h 518"/>
                <a:gd name="T52" fmla="*/ 277 w 438"/>
                <a:gd name="T53" fmla="*/ 511 h 518"/>
                <a:gd name="T54" fmla="*/ 244 w 438"/>
                <a:gd name="T55" fmla="*/ 489 h 518"/>
                <a:gd name="T56" fmla="*/ 221 w 438"/>
                <a:gd name="T57" fmla="*/ 468 h 518"/>
                <a:gd name="T58" fmla="*/ 203 w 438"/>
                <a:gd name="T59" fmla="*/ 482 h 518"/>
                <a:gd name="T60" fmla="*/ 162 w 438"/>
                <a:gd name="T61" fmla="*/ 472 h 518"/>
                <a:gd name="T62" fmla="*/ 152 w 438"/>
                <a:gd name="T63" fmla="*/ 434 h 518"/>
                <a:gd name="T64" fmla="*/ 155 w 438"/>
                <a:gd name="T65" fmla="*/ 401 h 518"/>
                <a:gd name="T66" fmla="*/ 173 w 438"/>
                <a:gd name="T67" fmla="*/ 362 h 518"/>
                <a:gd name="T68" fmla="*/ 198 w 438"/>
                <a:gd name="T69" fmla="*/ 327 h 518"/>
                <a:gd name="T70" fmla="*/ 198 w 438"/>
                <a:gd name="T71" fmla="*/ 310 h 518"/>
                <a:gd name="T72" fmla="*/ 154 w 438"/>
                <a:gd name="T73" fmla="*/ 273 h 518"/>
                <a:gd name="T74" fmla="*/ 142 w 438"/>
                <a:gd name="T75" fmla="*/ 237 h 518"/>
                <a:gd name="T76" fmla="*/ 131 w 438"/>
                <a:gd name="T77" fmla="*/ 219 h 518"/>
                <a:gd name="T78" fmla="*/ 114 w 438"/>
                <a:gd name="T79" fmla="*/ 204 h 518"/>
                <a:gd name="T80" fmla="*/ 113 w 438"/>
                <a:gd name="T81" fmla="*/ 195 h 518"/>
                <a:gd name="T82" fmla="*/ 156 w 438"/>
                <a:gd name="T83" fmla="*/ 139 h 518"/>
                <a:gd name="T84" fmla="*/ 181 w 438"/>
                <a:gd name="T85" fmla="*/ 140 h 518"/>
                <a:gd name="T86" fmla="*/ 192 w 438"/>
                <a:gd name="T87" fmla="*/ 144 h 518"/>
                <a:gd name="T88" fmla="*/ 194 w 438"/>
                <a:gd name="T89" fmla="*/ 130 h 518"/>
                <a:gd name="T90" fmla="*/ 156 w 438"/>
                <a:gd name="T91" fmla="*/ 94 h 518"/>
                <a:gd name="T92" fmla="*/ 124 w 438"/>
                <a:gd name="T93" fmla="*/ 73 h 518"/>
                <a:gd name="T94" fmla="*/ 99 w 438"/>
                <a:gd name="T95" fmla="*/ 56 h 518"/>
                <a:gd name="T96" fmla="*/ 18 w 438"/>
                <a:gd name="T97" fmla="*/ 28 h 518"/>
                <a:gd name="T98" fmla="*/ 9 w 438"/>
                <a:gd name="T99" fmla="*/ 11 h 518"/>
                <a:gd name="T100" fmla="*/ 84 w 438"/>
                <a:gd name="T101" fmla="*/ 31 h 518"/>
                <a:gd name="T102" fmla="*/ 97 w 438"/>
                <a:gd name="T103" fmla="*/ 35 h 518"/>
                <a:gd name="T104" fmla="*/ 121 w 438"/>
                <a:gd name="T105" fmla="*/ 43 h 518"/>
                <a:gd name="T106" fmla="*/ 125 w 438"/>
                <a:gd name="T107" fmla="*/ 44 h 518"/>
                <a:gd name="T108" fmla="*/ 143 w 438"/>
                <a:gd name="T109" fmla="*/ 59 h 518"/>
                <a:gd name="T110" fmla="*/ 193 w 438"/>
                <a:gd name="T111" fmla="*/ 56 h 518"/>
                <a:gd name="T112" fmla="*/ 197 w 438"/>
                <a:gd name="T113" fmla="*/ 51 h 518"/>
                <a:gd name="T114" fmla="*/ 204 w 438"/>
                <a:gd name="T115" fmla="*/ 19 h 518"/>
                <a:gd name="T116" fmla="*/ 243 w 438"/>
                <a:gd name="T117" fmla="*/ 26 h 518"/>
                <a:gd name="T118" fmla="*/ 248 w 438"/>
                <a:gd name="T119" fmla="*/ 32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38" h="518">
                  <a:moveTo>
                    <a:pt x="248" y="32"/>
                  </a:moveTo>
                  <a:cubicBezTo>
                    <a:pt x="262" y="57"/>
                    <a:pt x="270" y="86"/>
                    <a:pt x="280" y="113"/>
                  </a:cubicBezTo>
                  <a:cubicBezTo>
                    <a:pt x="287" y="129"/>
                    <a:pt x="291" y="146"/>
                    <a:pt x="307" y="157"/>
                  </a:cubicBezTo>
                  <a:cubicBezTo>
                    <a:pt x="311" y="160"/>
                    <a:pt x="312" y="168"/>
                    <a:pt x="319" y="165"/>
                  </a:cubicBezTo>
                  <a:cubicBezTo>
                    <a:pt x="325" y="163"/>
                    <a:pt x="324" y="157"/>
                    <a:pt x="325" y="152"/>
                  </a:cubicBezTo>
                  <a:cubicBezTo>
                    <a:pt x="339" y="136"/>
                    <a:pt x="355" y="136"/>
                    <a:pt x="371" y="149"/>
                  </a:cubicBezTo>
                  <a:cubicBezTo>
                    <a:pt x="390" y="171"/>
                    <a:pt x="390" y="174"/>
                    <a:pt x="370" y="194"/>
                  </a:cubicBezTo>
                  <a:cubicBezTo>
                    <a:pt x="345" y="218"/>
                    <a:pt x="339" y="252"/>
                    <a:pt x="353" y="283"/>
                  </a:cubicBezTo>
                  <a:cubicBezTo>
                    <a:pt x="359" y="296"/>
                    <a:pt x="367" y="290"/>
                    <a:pt x="376" y="287"/>
                  </a:cubicBezTo>
                  <a:cubicBezTo>
                    <a:pt x="385" y="284"/>
                    <a:pt x="388" y="281"/>
                    <a:pt x="381" y="272"/>
                  </a:cubicBezTo>
                  <a:cubicBezTo>
                    <a:pt x="375" y="266"/>
                    <a:pt x="377" y="259"/>
                    <a:pt x="383" y="254"/>
                  </a:cubicBezTo>
                  <a:cubicBezTo>
                    <a:pt x="391" y="247"/>
                    <a:pt x="390" y="240"/>
                    <a:pt x="387" y="231"/>
                  </a:cubicBezTo>
                  <a:cubicBezTo>
                    <a:pt x="383" y="216"/>
                    <a:pt x="390" y="200"/>
                    <a:pt x="400" y="199"/>
                  </a:cubicBezTo>
                  <a:cubicBezTo>
                    <a:pt x="414" y="199"/>
                    <a:pt x="418" y="212"/>
                    <a:pt x="424" y="223"/>
                  </a:cubicBezTo>
                  <a:cubicBezTo>
                    <a:pt x="424" y="224"/>
                    <a:pt x="425" y="225"/>
                    <a:pt x="424" y="227"/>
                  </a:cubicBezTo>
                  <a:cubicBezTo>
                    <a:pt x="414" y="255"/>
                    <a:pt x="424" y="286"/>
                    <a:pt x="413" y="314"/>
                  </a:cubicBezTo>
                  <a:cubicBezTo>
                    <a:pt x="410" y="322"/>
                    <a:pt x="406" y="329"/>
                    <a:pt x="397" y="333"/>
                  </a:cubicBezTo>
                  <a:cubicBezTo>
                    <a:pt x="378" y="343"/>
                    <a:pt x="376" y="364"/>
                    <a:pt x="394" y="377"/>
                  </a:cubicBezTo>
                  <a:cubicBezTo>
                    <a:pt x="404" y="384"/>
                    <a:pt x="414" y="391"/>
                    <a:pt x="424" y="398"/>
                  </a:cubicBezTo>
                  <a:cubicBezTo>
                    <a:pt x="435" y="405"/>
                    <a:pt x="438" y="416"/>
                    <a:pt x="433" y="429"/>
                  </a:cubicBezTo>
                  <a:cubicBezTo>
                    <a:pt x="429" y="437"/>
                    <a:pt x="426" y="445"/>
                    <a:pt x="423" y="453"/>
                  </a:cubicBezTo>
                  <a:cubicBezTo>
                    <a:pt x="417" y="465"/>
                    <a:pt x="409" y="473"/>
                    <a:pt x="394" y="468"/>
                  </a:cubicBezTo>
                  <a:cubicBezTo>
                    <a:pt x="381" y="463"/>
                    <a:pt x="376" y="471"/>
                    <a:pt x="377" y="483"/>
                  </a:cubicBezTo>
                  <a:cubicBezTo>
                    <a:pt x="377" y="505"/>
                    <a:pt x="357" y="518"/>
                    <a:pt x="338" y="507"/>
                  </a:cubicBezTo>
                  <a:cubicBezTo>
                    <a:pt x="332" y="504"/>
                    <a:pt x="327" y="503"/>
                    <a:pt x="321" y="505"/>
                  </a:cubicBezTo>
                  <a:cubicBezTo>
                    <a:pt x="313" y="508"/>
                    <a:pt x="305" y="508"/>
                    <a:pt x="298" y="503"/>
                  </a:cubicBezTo>
                  <a:cubicBezTo>
                    <a:pt x="286" y="495"/>
                    <a:pt x="282" y="502"/>
                    <a:pt x="277" y="511"/>
                  </a:cubicBezTo>
                  <a:cubicBezTo>
                    <a:pt x="255" y="512"/>
                    <a:pt x="248" y="509"/>
                    <a:pt x="244" y="489"/>
                  </a:cubicBezTo>
                  <a:cubicBezTo>
                    <a:pt x="241" y="475"/>
                    <a:pt x="231" y="472"/>
                    <a:pt x="221" y="468"/>
                  </a:cubicBezTo>
                  <a:cubicBezTo>
                    <a:pt x="209" y="464"/>
                    <a:pt x="207" y="475"/>
                    <a:pt x="203" y="482"/>
                  </a:cubicBezTo>
                  <a:cubicBezTo>
                    <a:pt x="191" y="501"/>
                    <a:pt x="177" y="498"/>
                    <a:pt x="162" y="472"/>
                  </a:cubicBezTo>
                  <a:cubicBezTo>
                    <a:pt x="159" y="459"/>
                    <a:pt x="157" y="446"/>
                    <a:pt x="152" y="434"/>
                  </a:cubicBezTo>
                  <a:cubicBezTo>
                    <a:pt x="147" y="422"/>
                    <a:pt x="149" y="411"/>
                    <a:pt x="155" y="401"/>
                  </a:cubicBezTo>
                  <a:cubicBezTo>
                    <a:pt x="164" y="389"/>
                    <a:pt x="169" y="376"/>
                    <a:pt x="173" y="362"/>
                  </a:cubicBezTo>
                  <a:cubicBezTo>
                    <a:pt x="177" y="347"/>
                    <a:pt x="186" y="336"/>
                    <a:pt x="198" y="327"/>
                  </a:cubicBezTo>
                  <a:cubicBezTo>
                    <a:pt x="206" y="322"/>
                    <a:pt x="209" y="316"/>
                    <a:pt x="198" y="310"/>
                  </a:cubicBezTo>
                  <a:cubicBezTo>
                    <a:pt x="181" y="300"/>
                    <a:pt x="169" y="284"/>
                    <a:pt x="154" y="273"/>
                  </a:cubicBezTo>
                  <a:cubicBezTo>
                    <a:pt x="145" y="262"/>
                    <a:pt x="139" y="251"/>
                    <a:pt x="142" y="237"/>
                  </a:cubicBezTo>
                  <a:cubicBezTo>
                    <a:pt x="145" y="227"/>
                    <a:pt x="140" y="222"/>
                    <a:pt x="131" y="219"/>
                  </a:cubicBezTo>
                  <a:cubicBezTo>
                    <a:pt x="122" y="217"/>
                    <a:pt x="117" y="212"/>
                    <a:pt x="114" y="204"/>
                  </a:cubicBezTo>
                  <a:cubicBezTo>
                    <a:pt x="113" y="201"/>
                    <a:pt x="113" y="198"/>
                    <a:pt x="113" y="195"/>
                  </a:cubicBezTo>
                  <a:cubicBezTo>
                    <a:pt x="120" y="170"/>
                    <a:pt x="144" y="159"/>
                    <a:pt x="156" y="139"/>
                  </a:cubicBezTo>
                  <a:cubicBezTo>
                    <a:pt x="162" y="129"/>
                    <a:pt x="173" y="134"/>
                    <a:pt x="181" y="140"/>
                  </a:cubicBezTo>
                  <a:cubicBezTo>
                    <a:pt x="184" y="143"/>
                    <a:pt x="187" y="148"/>
                    <a:pt x="192" y="144"/>
                  </a:cubicBezTo>
                  <a:cubicBezTo>
                    <a:pt x="196" y="140"/>
                    <a:pt x="195" y="135"/>
                    <a:pt x="194" y="130"/>
                  </a:cubicBezTo>
                  <a:cubicBezTo>
                    <a:pt x="191" y="117"/>
                    <a:pt x="170" y="96"/>
                    <a:pt x="156" y="94"/>
                  </a:cubicBezTo>
                  <a:cubicBezTo>
                    <a:pt x="142" y="92"/>
                    <a:pt x="131" y="85"/>
                    <a:pt x="124" y="73"/>
                  </a:cubicBezTo>
                  <a:cubicBezTo>
                    <a:pt x="118" y="63"/>
                    <a:pt x="109" y="59"/>
                    <a:pt x="99" y="56"/>
                  </a:cubicBezTo>
                  <a:cubicBezTo>
                    <a:pt x="72" y="47"/>
                    <a:pt x="46" y="34"/>
                    <a:pt x="18" y="28"/>
                  </a:cubicBezTo>
                  <a:cubicBezTo>
                    <a:pt x="13" y="26"/>
                    <a:pt x="0" y="23"/>
                    <a:pt x="9" y="11"/>
                  </a:cubicBezTo>
                  <a:cubicBezTo>
                    <a:pt x="33" y="23"/>
                    <a:pt x="57" y="31"/>
                    <a:pt x="84" y="31"/>
                  </a:cubicBezTo>
                  <a:cubicBezTo>
                    <a:pt x="89" y="31"/>
                    <a:pt x="94" y="30"/>
                    <a:pt x="97" y="35"/>
                  </a:cubicBezTo>
                  <a:cubicBezTo>
                    <a:pt x="104" y="40"/>
                    <a:pt x="112" y="43"/>
                    <a:pt x="121" y="43"/>
                  </a:cubicBezTo>
                  <a:cubicBezTo>
                    <a:pt x="122" y="43"/>
                    <a:pt x="123" y="43"/>
                    <a:pt x="125" y="44"/>
                  </a:cubicBezTo>
                  <a:cubicBezTo>
                    <a:pt x="131" y="49"/>
                    <a:pt x="137" y="53"/>
                    <a:pt x="143" y="59"/>
                  </a:cubicBezTo>
                  <a:cubicBezTo>
                    <a:pt x="159" y="77"/>
                    <a:pt x="179" y="75"/>
                    <a:pt x="193" y="56"/>
                  </a:cubicBezTo>
                  <a:cubicBezTo>
                    <a:pt x="194" y="54"/>
                    <a:pt x="196" y="53"/>
                    <a:pt x="197" y="51"/>
                  </a:cubicBezTo>
                  <a:cubicBezTo>
                    <a:pt x="204" y="41"/>
                    <a:pt x="197" y="28"/>
                    <a:pt x="204" y="19"/>
                  </a:cubicBezTo>
                  <a:cubicBezTo>
                    <a:pt x="221" y="0"/>
                    <a:pt x="233" y="3"/>
                    <a:pt x="243" y="26"/>
                  </a:cubicBezTo>
                  <a:cubicBezTo>
                    <a:pt x="244" y="29"/>
                    <a:pt x="246" y="31"/>
                    <a:pt x="248" y="32"/>
                  </a:cubicBezTo>
                  <a:close/>
                </a:path>
              </a:pathLst>
            </a:custGeom>
            <a:solidFill>
              <a:srgbClr val="F4A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06F9CD61-E155-04FB-9EE1-8FD572864FDE}"/>
                </a:ext>
              </a:extLst>
            </p:cNvPr>
            <p:cNvSpPr/>
            <p:nvPr/>
          </p:nvSpPr>
          <p:spPr bwMode="auto">
            <a:xfrm>
              <a:off x="4973638" y="1963738"/>
              <a:ext cx="1400175" cy="661987"/>
            </a:xfrm>
            <a:custGeom>
              <a:avLst/>
              <a:gdLst>
                <a:gd name="T0" fmla="*/ 404 w 758"/>
                <a:gd name="T1" fmla="*/ 352 h 358"/>
                <a:gd name="T2" fmla="*/ 358 w 758"/>
                <a:gd name="T3" fmla="*/ 290 h 358"/>
                <a:gd name="T4" fmla="*/ 336 w 758"/>
                <a:gd name="T5" fmla="*/ 193 h 358"/>
                <a:gd name="T6" fmla="*/ 307 w 758"/>
                <a:gd name="T7" fmla="*/ 122 h 358"/>
                <a:gd name="T8" fmla="*/ 264 w 758"/>
                <a:gd name="T9" fmla="*/ 73 h 358"/>
                <a:gd name="T10" fmla="*/ 199 w 758"/>
                <a:gd name="T11" fmla="*/ 79 h 358"/>
                <a:gd name="T12" fmla="*/ 146 w 758"/>
                <a:gd name="T13" fmla="*/ 92 h 358"/>
                <a:gd name="T14" fmla="*/ 118 w 758"/>
                <a:gd name="T15" fmla="*/ 203 h 358"/>
                <a:gd name="T16" fmla="*/ 48 w 758"/>
                <a:gd name="T17" fmla="*/ 220 h 358"/>
                <a:gd name="T18" fmla="*/ 84 w 758"/>
                <a:gd name="T19" fmla="*/ 189 h 358"/>
                <a:gd name="T20" fmla="*/ 105 w 758"/>
                <a:gd name="T21" fmla="*/ 167 h 358"/>
                <a:gd name="T22" fmla="*/ 37 w 758"/>
                <a:gd name="T23" fmla="*/ 101 h 358"/>
                <a:gd name="T24" fmla="*/ 34 w 758"/>
                <a:gd name="T25" fmla="*/ 95 h 358"/>
                <a:gd name="T26" fmla="*/ 21 w 758"/>
                <a:gd name="T27" fmla="*/ 74 h 358"/>
                <a:gd name="T28" fmla="*/ 102 w 758"/>
                <a:gd name="T29" fmla="*/ 14 h 358"/>
                <a:gd name="T30" fmla="*/ 168 w 758"/>
                <a:gd name="T31" fmla="*/ 24 h 358"/>
                <a:gd name="T32" fmla="*/ 241 w 758"/>
                <a:gd name="T33" fmla="*/ 20 h 358"/>
                <a:gd name="T34" fmla="*/ 304 w 758"/>
                <a:gd name="T35" fmla="*/ 77 h 358"/>
                <a:gd name="T36" fmla="*/ 326 w 758"/>
                <a:gd name="T37" fmla="*/ 124 h 358"/>
                <a:gd name="T38" fmla="*/ 371 w 758"/>
                <a:gd name="T39" fmla="*/ 228 h 358"/>
                <a:gd name="T40" fmla="*/ 403 w 758"/>
                <a:gd name="T41" fmla="*/ 287 h 358"/>
                <a:gd name="T42" fmla="*/ 469 w 758"/>
                <a:gd name="T43" fmla="*/ 236 h 358"/>
                <a:gd name="T44" fmla="*/ 510 w 758"/>
                <a:gd name="T45" fmla="*/ 202 h 358"/>
                <a:gd name="T46" fmla="*/ 516 w 758"/>
                <a:gd name="T47" fmla="*/ 134 h 358"/>
                <a:gd name="T48" fmla="*/ 570 w 758"/>
                <a:gd name="T49" fmla="*/ 164 h 358"/>
                <a:gd name="T50" fmla="*/ 635 w 758"/>
                <a:gd name="T51" fmla="*/ 137 h 358"/>
                <a:gd name="T52" fmla="*/ 698 w 758"/>
                <a:gd name="T53" fmla="*/ 98 h 358"/>
                <a:gd name="T54" fmla="*/ 758 w 758"/>
                <a:gd name="T55" fmla="*/ 90 h 358"/>
                <a:gd name="T56" fmla="*/ 639 w 758"/>
                <a:gd name="T57" fmla="*/ 188 h 358"/>
                <a:gd name="T58" fmla="*/ 606 w 758"/>
                <a:gd name="T59" fmla="*/ 277 h 358"/>
                <a:gd name="T60" fmla="*/ 561 w 758"/>
                <a:gd name="T61" fmla="*/ 232 h 358"/>
                <a:gd name="T62" fmla="*/ 532 w 758"/>
                <a:gd name="T63" fmla="*/ 173 h 358"/>
                <a:gd name="T64" fmla="*/ 530 w 758"/>
                <a:gd name="T65" fmla="*/ 282 h 358"/>
                <a:gd name="T66" fmla="*/ 491 w 758"/>
                <a:gd name="T67" fmla="*/ 294 h 358"/>
                <a:gd name="T68" fmla="*/ 415 w 758"/>
                <a:gd name="T69" fmla="*/ 314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58" h="358">
                  <a:moveTo>
                    <a:pt x="415" y="314"/>
                  </a:moveTo>
                  <a:cubicBezTo>
                    <a:pt x="413" y="327"/>
                    <a:pt x="423" y="346"/>
                    <a:pt x="404" y="352"/>
                  </a:cubicBezTo>
                  <a:cubicBezTo>
                    <a:pt x="386" y="358"/>
                    <a:pt x="382" y="339"/>
                    <a:pt x="372" y="331"/>
                  </a:cubicBezTo>
                  <a:cubicBezTo>
                    <a:pt x="357" y="320"/>
                    <a:pt x="351" y="308"/>
                    <a:pt x="358" y="290"/>
                  </a:cubicBezTo>
                  <a:cubicBezTo>
                    <a:pt x="359" y="289"/>
                    <a:pt x="359" y="287"/>
                    <a:pt x="358" y="286"/>
                  </a:cubicBezTo>
                  <a:cubicBezTo>
                    <a:pt x="336" y="259"/>
                    <a:pt x="352" y="222"/>
                    <a:pt x="336" y="193"/>
                  </a:cubicBezTo>
                  <a:cubicBezTo>
                    <a:pt x="335" y="192"/>
                    <a:pt x="335" y="191"/>
                    <a:pt x="334" y="190"/>
                  </a:cubicBezTo>
                  <a:cubicBezTo>
                    <a:pt x="318" y="170"/>
                    <a:pt x="309" y="147"/>
                    <a:pt x="307" y="122"/>
                  </a:cubicBezTo>
                  <a:cubicBezTo>
                    <a:pt x="297" y="110"/>
                    <a:pt x="291" y="97"/>
                    <a:pt x="286" y="84"/>
                  </a:cubicBezTo>
                  <a:cubicBezTo>
                    <a:pt x="282" y="73"/>
                    <a:pt x="275" y="69"/>
                    <a:pt x="264" y="73"/>
                  </a:cubicBezTo>
                  <a:cubicBezTo>
                    <a:pt x="249" y="79"/>
                    <a:pt x="234" y="81"/>
                    <a:pt x="219" y="74"/>
                  </a:cubicBezTo>
                  <a:cubicBezTo>
                    <a:pt x="211" y="70"/>
                    <a:pt x="205" y="74"/>
                    <a:pt x="199" y="79"/>
                  </a:cubicBezTo>
                  <a:cubicBezTo>
                    <a:pt x="195" y="83"/>
                    <a:pt x="192" y="87"/>
                    <a:pt x="189" y="91"/>
                  </a:cubicBezTo>
                  <a:cubicBezTo>
                    <a:pt x="170" y="114"/>
                    <a:pt x="164" y="114"/>
                    <a:pt x="146" y="92"/>
                  </a:cubicBezTo>
                  <a:cubicBezTo>
                    <a:pt x="137" y="100"/>
                    <a:pt x="141" y="110"/>
                    <a:pt x="142" y="119"/>
                  </a:cubicBezTo>
                  <a:cubicBezTo>
                    <a:pt x="144" y="150"/>
                    <a:pt x="141" y="179"/>
                    <a:pt x="118" y="203"/>
                  </a:cubicBezTo>
                  <a:cubicBezTo>
                    <a:pt x="112" y="209"/>
                    <a:pt x="106" y="216"/>
                    <a:pt x="97" y="213"/>
                  </a:cubicBezTo>
                  <a:cubicBezTo>
                    <a:pt x="80" y="208"/>
                    <a:pt x="64" y="212"/>
                    <a:pt x="48" y="220"/>
                  </a:cubicBezTo>
                  <a:cubicBezTo>
                    <a:pt x="46" y="221"/>
                    <a:pt x="44" y="219"/>
                    <a:pt x="42" y="218"/>
                  </a:cubicBezTo>
                  <a:cubicBezTo>
                    <a:pt x="47" y="195"/>
                    <a:pt x="64" y="190"/>
                    <a:pt x="84" y="189"/>
                  </a:cubicBezTo>
                  <a:cubicBezTo>
                    <a:pt x="96" y="188"/>
                    <a:pt x="104" y="185"/>
                    <a:pt x="105" y="171"/>
                  </a:cubicBezTo>
                  <a:cubicBezTo>
                    <a:pt x="105" y="170"/>
                    <a:pt x="105" y="168"/>
                    <a:pt x="105" y="167"/>
                  </a:cubicBezTo>
                  <a:cubicBezTo>
                    <a:pt x="104" y="160"/>
                    <a:pt x="73" y="132"/>
                    <a:pt x="65" y="131"/>
                  </a:cubicBezTo>
                  <a:cubicBezTo>
                    <a:pt x="35" y="130"/>
                    <a:pt x="35" y="130"/>
                    <a:pt x="37" y="101"/>
                  </a:cubicBezTo>
                  <a:cubicBezTo>
                    <a:pt x="38" y="99"/>
                    <a:pt x="38" y="97"/>
                    <a:pt x="36" y="95"/>
                  </a:cubicBezTo>
                  <a:cubicBezTo>
                    <a:pt x="35" y="95"/>
                    <a:pt x="35" y="95"/>
                    <a:pt x="34" y="95"/>
                  </a:cubicBezTo>
                  <a:cubicBezTo>
                    <a:pt x="26" y="99"/>
                    <a:pt x="17" y="112"/>
                    <a:pt x="9" y="102"/>
                  </a:cubicBezTo>
                  <a:cubicBezTo>
                    <a:pt x="0" y="91"/>
                    <a:pt x="13" y="82"/>
                    <a:pt x="21" y="74"/>
                  </a:cubicBezTo>
                  <a:cubicBezTo>
                    <a:pt x="30" y="65"/>
                    <a:pt x="40" y="58"/>
                    <a:pt x="51" y="52"/>
                  </a:cubicBezTo>
                  <a:cubicBezTo>
                    <a:pt x="70" y="41"/>
                    <a:pt x="87" y="29"/>
                    <a:pt x="102" y="14"/>
                  </a:cubicBezTo>
                  <a:cubicBezTo>
                    <a:pt x="117" y="0"/>
                    <a:pt x="124" y="0"/>
                    <a:pt x="137" y="15"/>
                  </a:cubicBezTo>
                  <a:cubicBezTo>
                    <a:pt x="146" y="25"/>
                    <a:pt x="157" y="26"/>
                    <a:pt x="168" y="24"/>
                  </a:cubicBezTo>
                  <a:cubicBezTo>
                    <a:pt x="187" y="20"/>
                    <a:pt x="208" y="22"/>
                    <a:pt x="227" y="19"/>
                  </a:cubicBezTo>
                  <a:cubicBezTo>
                    <a:pt x="232" y="18"/>
                    <a:pt x="239" y="17"/>
                    <a:pt x="241" y="20"/>
                  </a:cubicBezTo>
                  <a:cubicBezTo>
                    <a:pt x="250" y="37"/>
                    <a:pt x="268" y="38"/>
                    <a:pt x="283" y="47"/>
                  </a:cubicBezTo>
                  <a:cubicBezTo>
                    <a:pt x="294" y="53"/>
                    <a:pt x="301" y="64"/>
                    <a:pt x="304" y="77"/>
                  </a:cubicBezTo>
                  <a:cubicBezTo>
                    <a:pt x="308" y="92"/>
                    <a:pt x="315" y="105"/>
                    <a:pt x="323" y="118"/>
                  </a:cubicBezTo>
                  <a:cubicBezTo>
                    <a:pt x="324" y="120"/>
                    <a:pt x="325" y="122"/>
                    <a:pt x="326" y="124"/>
                  </a:cubicBezTo>
                  <a:cubicBezTo>
                    <a:pt x="327" y="151"/>
                    <a:pt x="346" y="171"/>
                    <a:pt x="360" y="192"/>
                  </a:cubicBezTo>
                  <a:cubicBezTo>
                    <a:pt x="368" y="204"/>
                    <a:pt x="374" y="215"/>
                    <a:pt x="371" y="228"/>
                  </a:cubicBezTo>
                  <a:cubicBezTo>
                    <a:pt x="367" y="249"/>
                    <a:pt x="378" y="265"/>
                    <a:pt x="386" y="283"/>
                  </a:cubicBezTo>
                  <a:cubicBezTo>
                    <a:pt x="390" y="290"/>
                    <a:pt x="396" y="291"/>
                    <a:pt x="403" y="287"/>
                  </a:cubicBezTo>
                  <a:cubicBezTo>
                    <a:pt x="420" y="278"/>
                    <a:pt x="437" y="270"/>
                    <a:pt x="453" y="259"/>
                  </a:cubicBezTo>
                  <a:cubicBezTo>
                    <a:pt x="461" y="253"/>
                    <a:pt x="466" y="245"/>
                    <a:pt x="469" y="236"/>
                  </a:cubicBezTo>
                  <a:cubicBezTo>
                    <a:pt x="472" y="223"/>
                    <a:pt x="479" y="217"/>
                    <a:pt x="493" y="218"/>
                  </a:cubicBezTo>
                  <a:cubicBezTo>
                    <a:pt x="504" y="218"/>
                    <a:pt x="509" y="212"/>
                    <a:pt x="510" y="202"/>
                  </a:cubicBezTo>
                  <a:cubicBezTo>
                    <a:pt x="511" y="188"/>
                    <a:pt x="520" y="174"/>
                    <a:pt x="511" y="160"/>
                  </a:cubicBezTo>
                  <a:cubicBezTo>
                    <a:pt x="509" y="151"/>
                    <a:pt x="508" y="142"/>
                    <a:pt x="516" y="134"/>
                  </a:cubicBezTo>
                  <a:cubicBezTo>
                    <a:pt x="524" y="128"/>
                    <a:pt x="531" y="131"/>
                    <a:pt x="538" y="137"/>
                  </a:cubicBezTo>
                  <a:cubicBezTo>
                    <a:pt x="549" y="145"/>
                    <a:pt x="560" y="154"/>
                    <a:pt x="570" y="164"/>
                  </a:cubicBezTo>
                  <a:cubicBezTo>
                    <a:pt x="583" y="177"/>
                    <a:pt x="589" y="177"/>
                    <a:pt x="603" y="164"/>
                  </a:cubicBezTo>
                  <a:cubicBezTo>
                    <a:pt x="613" y="154"/>
                    <a:pt x="625" y="146"/>
                    <a:pt x="635" y="137"/>
                  </a:cubicBezTo>
                  <a:cubicBezTo>
                    <a:pt x="641" y="131"/>
                    <a:pt x="648" y="126"/>
                    <a:pt x="657" y="125"/>
                  </a:cubicBezTo>
                  <a:cubicBezTo>
                    <a:pt x="675" y="123"/>
                    <a:pt x="682" y="102"/>
                    <a:pt x="698" y="98"/>
                  </a:cubicBezTo>
                  <a:cubicBezTo>
                    <a:pt x="713" y="94"/>
                    <a:pt x="729" y="95"/>
                    <a:pt x="743" y="87"/>
                  </a:cubicBezTo>
                  <a:cubicBezTo>
                    <a:pt x="748" y="84"/>
                    <a:pt x="754" y="85"/>
                    <a:pt x="758" y="90"/>
                  </a:cubicBezTo>
                  <a:cubicBezTo>
                    <a:pt x="720" y="108"/>
                    <a:pt x="693" y="141"/>
                    <a:pt x="657" y="163"/>
                  </a:cubicBezTo>
                  <a:cubicBezTo>
                    <a:pt x="648" y="168"/>
                    <a:pt x="640" y="176"/>
                    <a:pt x="639" y="188"/>
                  </a:cubicBezTo>
                  <a:cubicBezTo>
                    <a:pt x="636" y="215"/>
                    <a:pt x="613" y="236"/>
                    <a:pt x="618" y="265"/>
                  </a:cubicBezTo>
                  <a:cubicBezTo>
                    <a:pt x="619" y="271"/>
                    <a:pt x="612" y="276"/>
                    <a:pt x="606" y="277"/>
                  </a:cubicBezTo>
                  <a:cubicBezTo>
                    <a:pt x="591" y="280"/>
                    <a:pt x="576" y="276"/>
                    <a:pt x="566" y="266"/>
                  </a:cubicBezTo>
                  <a:cubicBezTo>
                    <a:pt x="556" y="256"/>
                    <a:pt x="556" y="244"/>
                    <a:pt x="561" y="232"/>
                  </a:cubicBezTo>
                  <a:cubicBezTo>
                    <a:pt x="567" y="219"/>
                    <a:pt x="555" y="178"/>
                    <a:pt x="545" y="170"/>
                  </a:cubicBezTo>
                  <a:cubicBezTo>
                    <a:pt x="539" y="166"/>
                    <a:pt x="533" y="166"/>
                    <a:pt x="532" y="173"/>
                  </a:cubicBezTo>
                  <a:cubicBezTo>
                    <a:pt x="530" y="189"/>
                    <a:pt x="520" y="203"/>
                    <a:pt x="525" y="221"/>
                  </a:cubicBezTo>
                  <a:cubicBezTo>
                    <a:pt x="530" y="240"/>
                    <a:pt x="525" y="262"/>
                    <a:pt x="530" y="282"/>
                  </a:cubicBezTo>
                  <a:cubicBezTo>
                    <a:pt x="533" y="294"/>
                    <a:pt x="523" y="295"/>
                    <a:pt x="515" y="293"/>
                  </a:cubicBezTo>
                  <a:cubicBezTo>
                    <a:pt x="507" y="291"/>
                    <a:pt x="498" y="286"/>
                    <a:pt x="491" y="294"/>
                  </a:cubicBezTo>
                  <a:cubicBezTo>
                    <a:pt x="487" y="298"/>
                    <a:pt x="481" y="299"/>
                    <a:pt x="476" y="299"/>
                  </a:cubicBezTo>
                  <a:cubicBezTo>
                    <a:pt x="454" y="297"/>
                    <a:pt x="434" y="304"/>
                    <a:pt x="415" y="314"/>
                  </a:cubicBezTo>
                  <a:close/>
                </a:path>
              </a:pathLst>
            </a:custGeom>
            <a:solidFill>
              <a:srgbClr val="FB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9908D0A1-167D-5A19-ACE1-F76AC2540BCD}"/>
                </a:ext>
              </a:extLst>
            </p:cNvPr>
            <p:cNvSpPr/>
            <p:nvPr/>
          </p:nvSpPr>
          <p:spPr bwMode="auto">
            <a:xfrm>
              <a:off x="5026026" y="1058863"/>
              <a:ext cx="911225" cy="479425"/>
            </a:xfrm>
            <a:custGeom>
              <a:avLst/>
              <a:gdLst>
                <a:gd name="T0" fmla="*/ 299 w 494"/>
                <a:gd name="T1" fmla="*/ 60 h 260"/>
                <a:gd name="T2" fmla="*/ 316 w 494"/>
                <a:gd name="T3" fmla="*/ 76 h 260"/>
                <a:gd name="T4" fmla="*/ 379 w 494"/>
                <a:gd name="T5" fmla="*/ 98 h 260"/>
                <a:gd name="T6" fmla="*/ 416 w 494"/>
                <a:gd name="T7" fmla="*/ 115 h 260"/>
                <a:gd name="T8" fmla="*/ 432 w 494"/>
                <a:gd name="T9" fmla="*/ 133 h 260"/>
                <a:gd name="T10" fmla="*/ 450 w 494"/>
                <a:gd name="T11" fmla="*/ 137 h 260"/>
                <a:gd name="T12" fmla="*/ 456 w 494"/>
                <a:gd name="T13" fmla="*/ 137 h 260"/>
                <a:gd name="T14" fmla="*/ 490 w 494"/>
                <a:gd name="T15" fmla="*/ 194 h 260"/>
                <a:gd name="T16" fmla="*/ 484 w 494"/>
                <a:gd name="T17" fmla="*/ 203 h 260"/>
                <a:gd name="T18" fmla="*/ 472 w 494"/>
                <a:gd name="T19" fmla="*/ 198 h 260"/>
                <a:gd name="T20" fmla="*/ 446 w 494"/>
                <a:gd name="T21" fmla="*/ 202 h 260"/>
                <a:gd name="T22" fmla="*/ 444 w 494"/>
                <a:gd name="T23" fmla="*/ 208 h 260"/>
                <a:gd name="T24" fmla="*/ 407 w 494"/>
                <a:gd name="T25" fmla="*/ 244 h 260"/>
                <a:gd name="T26" fmla="*/ 385 w 494"/>
                <a:gd name="T27" fmla="*/ 240 h 260"/>
                <a:gd name="T28" fmla="*/ 357 w 494"/>
                <a:gd name="T29" fmla="*/ 244 h 260"/>
                <a:gd name="T30" fmla="*/ 325 w 494"/>
                <a:gd name="T31" fmla="*/ 252 h 260"/>
                <a:gd name="T32" fmla="*/ 290 w 494"/>
                <a:gd name="T33" fmla="*/ 253 h 260"/>
                <a:gd name="T34" fmla="*/ 255 w 494"/>
                <a:gd name="T35" fmla="*/ 259 h 260"/>
                <a:gd name="T36" fmla="*/ 239 w 494"/>
                <a:gd name="T37" fmla="*/ 257 h 260"/>
                <a:gd name="T38" fmla="*/ 205 w 494"/>
                <a:gd name="T39" fmla="*/ 198 h 260"/>
                <a:gd name="T40" fmla="*/ 165 w 494"/>
                <a:gd name="T41" fmla="*/ 147 h 260"/>
                <a:gd name="T42" fmla="*/ 158 w 494"/>
                <a:gd name="T43" fmla="*/ 145 h 260"/>
                <a:gd name="T44" fmla="*/ 97 w 494"/>
                <a:gd name="T45" fmla="*/ 95 h 260"/>
                <a:gd name="T46" fmla="*/ 74 w 494"/>
                <a:gd name="T47" fmla="*/ 83 h 260"/>
                <a:gd name="T48" fmla="*/ 50 w 494"/>
                <a:gd name="T49" fmla="*/ 80 h 260"/>
                <a:gd name="T50" fmla="*/ 38 w 494"/>
                <a:gd name="T51" fmla="*/ 87 h 260"/>
                <a:gd name="T52" fmla="*/ 44 w 494"/>
                <a:gd name="T53" fmla="*/ 96 h 260"/>
                <a:gd name="T54" fmla="*/ 69 w 494"/>
                <a:gd name="T55" fmla="*/ 151 h 260"/>
                <a:gd name="T56" fmla="*/ 57 w 494"/>
                <a:gd name="T57" fmla="*/ 148 h 260"/>
                <a:gd name="T58" fmla="*/ 23 w 494"/>
                <a:gd name="T59" fmla="*/ 142 h 260"/>
                <a:gd name="T60" fmla="*/ 2 w 494"/>
                <a:gd name="T61" fmla="*/ 133 h 260"/>
                <a:gd name="T62" fmla="*/ 0 w 494"/>
                <a:gd name="T63" fmla="*/ 127 h 260"/>
                <a:gd name="T64" fmla="*/ 27 w 494"/>
                <a:gd name="T65" fmla="*/ 74 h 260"/>
                <a:gd name="T66" fmla="*/ 57 w 494"/>
                <a:gd name="T67" fmla="*/ 61 h 260"/>
                <a:gd name="T68" fmla="*/ 77 w 494"/>
                <a:gd name="T69" fmla="*/ 64 h 260"/>
                <a:gd name="T70" fmla="*/ 97 w 494"/>
                <a:gd name="T71" fmla="*/ 69 h 260"/>
                <a:gd name="T72" fmla="*/ 150 w 494"/>
                <a:gd name="T73" fmla="*/ 89 h 260"/>
                <a:gd name="T74" fmla="*/ 155 w 494"/>
                <a:gd name="T75" fmla="*/ 90 h 260"/>
                <a:gd name="T76" fmla="*/ 196 w 494"/>
                <a:gd name="T77" fmla="*/ 88 h 260"/>
                <a:gd name="T78" fmla="*/ 247 w 494"/>
                <a:gd name="T79" fmla="*/ 89 h 260"/>
                <a:gd name="T80" fmla="*/ 306 w 494"/>
                <a:gd name="T81" fmla="*/ 101 h 260"/>
                <a:gd name="T82" fmla="*/ 313 w 494"/>
                <a:gd name="T83" fmla="*/ 96 h 260"/>
                <a:gd name="T84" fmla="*/ 309 w 494"/>
                <a:gd name="T85" fmla="*/ 89 h 260"/>
                <a:gd name="T86" fmla="*/ 274 w 494"/>
                <a:gd name="T87" fmla="*/ 39 h 260"/>
                <a:gd name="T88" fmla="*/ 268 w 494"/>
                <a:gd name="T89" fmla="*/ 18 h 260"/>
                <a:gd name="T90" fmla="*/ 274 w 494"/>
                <a:gd name="T91" fmla="*/ 0 h 260"/>
                <a:gd name="T92" fmla="*/ 299 w 494"/>
                <a:gd name="T93" fmla="*/ 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93" h="260">
                  <a:moveTo>
                    <a:pt x="299" y="60"/>
                  </a:moveTo>
                  <a:cubicBezTo>
                    <a:pt x="302" y="68"/>
                    <a:pt x="308" y="74"/>
                    <a:pt x="316" y="76"/>
                  </a:cubicBezTo>
                  <a:cubicBezTo>
                    <a:pt x="338" y="80"/>
                    <a:pt x="359" y="86"/>
                    <a:pt x="379" y="98"/>
                  </a:cubicBezTo>
                  <a:cubicBezTo>
                    <a:pt x="390" y="105"/>
                    <a:pt x="409" y="100"/>
                    <a:pt x="416" y="115"/>
                  </a:cubicBezTo>
                  <a:cubicBezTo>
                    <a:pt x="420" y="123"/>
                    <a:pt x="425" y="128"/>
                    <a:pt x="432" y="133"/>
                  </a:cubicBezTo>
                  <a:cubicBezTo>
                    <a:pt x="438" y="137"/>
                    <a:pt x="442" y="141"/>
                    <a:pt x="450" y="137"/>
                  </a:cubicBezTo>
                  <a:cubicBezTo>
                    <a:pt x="451" y="136"/>
                    <a:pt x="454" y="137"/>
                    <a:pt x="456" y="137"/>
                  </a:cubicBezTo>
                  <a:cubicBezTo>
                    <a:pt x="471" y="140"/>
                    <a:pt x="494" y="178"/>
                    <a:pt x="490" y="194"/>
                  </a:cubicBezTo>
                  <a:cubicBezTo>
                    <a:pt x="489" y="198"/>
                    <a:pt x="488" y="201"/>
                    <a:pt x="484" y="203"/>
                  </a:cubicBezTo>
                  <a:cubicBezTo>
                    <a:pt x="478" y="205"/>
                    <a:pt x="475" y="202"/>
                    <a:pt x="472" y="198"/>
                  </a:cubicBezTo>
                  <a:cubicBezTo>
                    <a:pt x="455" y="181"/>
                    <a:pt x="454" y="181"/>
                    <a:pt x="446" y="202"/>
                  </a:cubicBezTo>
                  <a:cubicBezTo>
                    <a:pt x="446" y="204"/>
                    <a:pt x="445" y="208"/>
                    <a:pt x="444" y="208"/>
                  </a:cubicBezTo>
                  <a:cubicBezTo>
                    <a:pt x="419" y="207"/>
                    <a:pt x="422" y="235"/>
                    <a:pt x="407" y="244"/>
                  </a:cubicBezTo>
                  <a:cubicBezTo>
                    <a:pt x="398" y="250"/>
                    <a:pt x="391" y="244"/>
                    <a:pt x="385" y="240"/>
                  </a:cubicBezTo>
                  <a:cubicBezTo>
                    <a:pt x="374" y="233"/>
                    <a:pt x="365" y="233"/>
                    <a:pt x="357" y="244"/>
                  </a:cubicBezTo>
                  <a:cubicBezTo>
                    <a:pt x="349" y="255"/>
                    <a:pt x="338" y="257"/>
                    <a:pt x="325" y="252"/>
                  </a:cubicBezTo>
                  <a:cubicBezTo>
                    <a:pt x="313" y="248"/>
                    <a:pt x="302" y="249"/>
                    <a:pt x="290" y="253"/>
                  </a:cubicBezTo>
                  <a:cubicBezTo>
                    <a:pt x="279" y="257"/>
                    <a:pt x="266" y="257"/>
                    <a:pt x="255" y="259"/>
                  </a:cubicBezTo>
                  <a:cubicBezTo>
                    <a:pt x="249" y="260"/>
                    <a:pt x="244" y="259"/>
                    <a:pt x="239" y="257"/>
                  </a:cubicBezTo>
                  <a:cubicBezTo>
                    <a:pt x="223" y="249"/>
                    <a:pt x="204" y="217"/>
                    <a:pt x="205" y="198"/>
                  </a:cubicBezTo>
                  <a:cubicBezTo>
                    <a:pt x="206" y="173"/>
                    <a:pt x="191" y="153"/>
                    <a:pt x="165" y="147"/>
                  </a:cubicBezTo>
                  <a:cubicBezTo>
                    <a:pt x="163" y="147"/>
                    <a:pt x="160" y="147"/>
                    <a:pt x="158" y="145"/>
                  </a:cubicBezTo>
                  <a:cubicBezTo>
                    <a:pt x="140" y="126"/>
                    <a:pt x="110" y="120"/>
                    <a:pt x="97" y="95"/>
                  </a:cubicBezTo>
                  <a:cubicBezTo>
                    <a:pt x="92" y="86"/>
                    <a:pt x="85" y="81"/>
                    <a:pt x="74" y="83"/>
                  </a:cubicBezTo>
                  <a:cubicBezTo>
                    <a:pt x="65" y="85"/>
                    <a:pt x="58" y="82"/>
                    <a:pt x="50" y="80"/>
                  </a:cubicBezTo>
                  <a:cubicBezTo>
                    <a:pt x="44" y="79"/>
                    <a:pt x="40" y="81"/>
                    <a:pt x="38" y="87"/>
                  </a:cubicBezTo>
                  <a:cubicBezTo>
                    <a:pt x="37" y="92"/>
                    <a:pt x="40" y="94"/>
                    <a:pt x="44" y="96"/>
                  </a:cubicBezTo>
                  <a:cubicBezTo>
                    <a:pt x="67" y="107"/>
                    <a:pt x="74" y="122"/>
                    <a:pt x="69" y="151"/>
                  </a:cubicBezTo>
                  <a:cubicBezTo>
                    <a:pt x="64" y="156"/>
                    <a:pt x="60" y="152"/>
                    <a:pt x="57" y="148"/>
                  </a:cubicBezTo>
                  <a:cubicBezTo>
                    <a:pt x="43" y="129"/>
                    <a:pt x="43" y="129"/>
                    <a:pt x="23" y="142"/>
                  </a:cubicBezTo>
                  <a:cubicBezTo>
                    <a:pt x="15" y="142"/>
                    <a:pt x="8" y="138"/>
                    <a:pt x="2" y="133"/>
                  </a:cubicBezTo>
                  <a:cubicBezTo>
                    <a:pt x="1" y="131"/>
                    <a:pt x="0" y="129"/>
                    <a:pt x="0" y="127"/>
                  </a:cubicBezTo>
                  <a:cubicBezTo>
                    <a:pt x="9" y="109"/>
                    <a:pt x="21" y="94"/>
                    <a:pt x="27" y="74"/>
                  </a:cubicBezTo>
                  <a:cubicBezTo>
                    <a:pt x="30" y="62"/>
                    <a:pt x="42" y="53"/>
                    <a:pt x="57" y="61"/>
                  </a:cubicBezTo>
                  <a:cubicBezTo>
                    <a:pt x="63" y="64"/>
                    <a:pt x="70" y="64"/>
                    <a:pt x="77" y="64"/>
                  </a:cubicBezTo>
                  <a:cubicBezTo>
                    <a:pt x="84" y="63"/>
                    <a:pt x="93" y="64"/>
                    <a:pt x="97" y="69"/>
                  </a:cubicBezTo>
                  <a:cubicBezTo>
                    <a:pt x="111" y="87"/>
                    <a:pt x="129" y="91"/>
                    <a:pt x="150" y="89"/>
                  </a:cubicBezTo>
                  <a:cubicBezTo>
                    <a:pt x="152" y="89"/>
                    <a:pt x="154" y="89"/>
                    <a:pt x="155" y="90"/>
                  </a:cubicBezTo>
                  <a:cubicBezTo>
                    <a:pt x="170" y="99"/>
                    <a:pt x="180" y="103"/>
                    <a:pt x="196" y="88"/>
                  </a:cubicBezTo>
                  <a:cubicBezTo>
                    <a:pt x="206" y="80"/>
                    <a:pt x="231" y="82"/>
                    <a:pt x="247" y="89"/>
                  </a:cubicBezTo>
                  <a:cubicBezTo>
                    <a:pt x="266" y="98"/>
                    <a:pt x="287" y="91"/>
                    <a:pt x="306" y="101"/>
                  </a:cubicBezTo>
                  <a:cubicBezTo>
                    <a:pt x="309" y="102"/>
                    <a:pt x="312" y="100"/>
                    <a:pt x="313" y="96"/>
                  </a:cubicBezTo>
                  <a:cubicBezTo>
                    <a:pt x="315" y="92"/>
                    <a:pt x="312" y="89"/>
                    <a:pt x="309" y="89"/>
                  </a:cubicBezTo>
                  <a:cubicBezTo>
                    <a:pt x="276" y="87"/>
                    <a:pt x="273" y="65"/>
                    <a:pt x="274" y="39"/>
                  </a:cubicBezTo>
                  <a:cubicBezTo>
                    <a:pt x="274" y="32"/>
                    <a:pt x="269" y="25"/>
                    <a:pt x="268" y="18"/>
                  </a:cubicBezTo>
                  <a:cubicBezTo>
                    <a:pt x="267" y="11"/>
                    <a:pt x="264" y="3"/>
                    <a:pt x="274" y="0"/>
                  </a:cubicBezTo>
                  <a:cubicBezTo>
                    <a:pt x="277" y="22"/>
                    <a:pt x="288" y="41"/>
                    <a:pt x="299" y="60"/>
                  </a:cubicBezTo>
                  <a:close/>
                </a:path>
              </a:pathLst>
            </a:custGeom>
            <a:solidFill>
              <a:srgbClr val="F6B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87B5A387-CC21-163E-836E-F51B38CDE595}"/>
                </a:ext>
              </a:extLst>
            </p:cNvPr>
            <p:cNvSpPr/>
            <p:nvPr/>
          </p:nvSpPr>
          <p:spPr bwMode="auto">
            <a:xfrm>
              <a:off x="6064251" y="1414463"/>
              <a:ext cx="407988" cy="776287"/>
            </a:xfrm>
            <a:custGeom>
              <a:avLst/>
              <a:gdLst>
                <a:gd name="T0" fmla="*/ 167 w 221"/>
                <a:gd name="T1" fmla="*/ 387 h 420"/>
                <a:gd name="T2" fmla="*/ 142 w 221"/>
                <a:gd name="T3" fmla="*/ 394 h 420"/>
                <a:gd name="T4" fmla="*/ 107 w 221"/>
                <a:gd name="T5" fmla="*/ 399 h 420"/>
                <a:gd name="T6" fmla="*/ 41 w 221"/>
                <a:gd name="T7" fmla="*/ 413 h 420"/>
                <a:gd name="T8" fmla="*/ 36 w 221"/>
                <a:gd name="T9" fmla="*/ 399 h 420"/>
                <a:gd name="T10" fmla="*/ 11 w 221"/>
                <a:gd name="T11" fmla="*/ 377 h 420"/>
                <a:gd name="T12" fmla="*/ 3 w 221"/>
                <a:gd name="T13" fmla="*/ 372 h 420"/>
                <a:gd name="T14" fmla="*/ 3 w 221"/>
                <a:gd name="T15" fmla="*/ 367 h 420"/>
                <a:gd name="T16" fmla="*/ 7 w 221"/>
                <a:gd name="T17" fmla="*/ 348 h 420"/>
                <a:gd name="T18" fmla="*/ 25 w 221"/>
                <a:gd name="T19" fmla="*/ 354 h 420"/>
                <a:gd name="T20" fmla="*/ 43 w 221"/>
                <a:gd name="T21" fmla="*/ 358 h 420"/>
                <a:gd name="T22" fmla="*/ 71 w 221"/>
                <a:gd name="T23" fmla="*/ 362 h 420"/>
                <a:gd name="T24" fmla="*/ 98 w 221"/>
                <a:gd name="T25" fmla="*/ 354 h 420"/>
                <a:gd name="T26" fmla="*/ 98 w 221"/>
                <a:gd name="T27" fmla="*/ 344 h 420"/>
                <a:gd name="T28" fmla="*/ 105 w 221"/>
                <a:gd name="T29" fmla="*/ 319 h 420"/>
                <a:gd name="T30" fmla="*/ 123 w 221"/>
                <a:gd name="T31" fmla="*/ 319 h 420"/>
                <a:gd name="T32" fmla="*/ 132 w 221"/>
                <a:gd name="T33" fmla="*/ 321 h 420"/>
                <a:gd name="T34" fmla="*/ 158 w 221"/>
                <a:gd name="T35" fmla="*/ 276 h 420"/>
                <a:gd name="T36" fmla="*/ 148 w 221"/>
                <a:gd name="T37" fmla="*/ 257 h 420"/>
                <a:gd name="T38" fmla="*/ 118 w 221"/>
                <a:gd name="T39" fmla="*/ 238 h 420"/>
                <a:gd name="T40" fmla="*/ 104 w 221"/>
                <a:gd name="T41" fmla="*/ 203 h 420"/>
                <a:gd name="T42" fmla="*/ 125 w 221"/>
                <a:gd name="T43" fmla="*/ 184 h 420"/>
                <a:gd name="T44" fmla="*/ 143 w 221"/>
                <a:gd name="T45" fmla="*/ 141 h 420"/>
                <a:gd name="T46" fmla="*/ 146 w 221"/>
                <a:gd name="T47" fmla="*/ 93 h 420"/>
                <a:gd name="T48" fmla="*/ 133 w 221"/>
                <a:gd name="T49" fmla="*/ 60 h 420"/>
                <a:gd name="T50" fmla="*/ 125 w 221"/>
                <a:gd name="T51" fmla="*/ 60 h 420"/>
                <a:gd name="T52" fmla="*/ 116 w 221"/>
                <a:gd name="T53" fmla="*/ 79 h 420"/>
                <a:gd name="T54" fmla="*/ 122 w 221"/>
                <a:gd name="T55" fmla="*/ 92 h 420"/>
                <a:gd name="T56" fmla="*/ 122 w 221"/>
                <a:gd name="T57" fmla="*/ 107 h 420"/>
                <a:gd name="T58" fmla="*/ 122 w 221"/>
                <a:gd name="T59" fmla="*/ 134 h 420"/>
                <a:gd name="T60" fmla="*/ 123 w 221"/>
                <a:gd name="T61" fmla="*/ 137 h 420"/>
                <a:gd name="T62" fmla="*/ 91 w 221"/>
                <a:gd name="T63" fmla="*/ 154 h 420"/>
                <a:gd name="T64" fmla="*/ 76 w 221"/>
                <a:gd name="T65" fmla="*/ 145 h 420"/>
                <a:gd name="T66" fmla="*/ 64 w 221"/>
                <a:gd name="T67" fmla="*/ 103 h 420"/>
                <a:gd name="T68" fmla="*/ 69 w 221"/>
                <a:gd name="T69" fmla="*/ 83 h 420"/>
                <a:gd name="T70" fmla="*/ 106 w 221"/>
                <a:gd name="T71" fmla="*/ 35 h 420"/>
                <a:gd name="T72" fmla="*/ 95 w 221"/>
                <a:gd name="T73" fmla="*/ 7 h 420"/>
                <a:gd name="T74" fmla="*/ 122 w 221"/>
                <a:gd name="T75" fmla="*/ 4 h 420"/>
                <a:gd name="T76" fmla="*/ 152 w 221"/>
                <a:gd name="T77" fmla="*/ 30 h 420"/>
                <a:gd name="T78" fmla="*/ 159 w 221"/>
                <a:gd name="T79" fmla="*/ 50 h 420"/>
                <a:gd name="T80" fmla="*/ 165 w 221"/>
                <a:gd name="T81" fmla="*/ 110 h 420"/>
                <a:gd name="T82" fmla="*/ 167 w 221"/>
                <a:gd name="T83" fmla="*/ 122 h 420"/>
                <a:gd name="T84" fmla="*/ 195 w 221"/>
                <a:gd name="T85" fmla="*/ 159 h 420"/>
                <a:gd name="T86" fmla="*/ 215 w 221"/>
                <a:gd name="T87" fmla="*/ 219 h 420"/>
                <a:gd name="T88" fmla="*/ 198 w 221"/>
                <a:gd name="T89" fmla="*/ 289 h 420"/>
                <a:gd name="T90" fmla="*/ 182 w 221"/>
                <a:gd name="T91" fmla="*/ 354 h 420"/>
                <a:gd name="T92" fmla="*/ 167 w 221"/>
                <a:gd name="T93" fmla="*/ 387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1" h="420">
                  <a:moveTo>
                    <a:pt x="167" y="387"/>
                  </a:moveTo>
                  <a:cubicBezTo>
                    <a:pt x="158" y="387"/>
                    <a:pt x="149" y="386"/>
                    <a:pt x="142" y="394"/>
                  </a:cubicBezTo>
                  <a:cubicBezTo>
                    <a:pt x="132" y="406"/>
                    <a:pt x="118" y="392"/>
                    <a:pt x="107" y="399"/>
                  </a:cubicBezTo>
                  <a:cubicBezTo>
                    <a:pt x="87" y="411"/>
                    <a:pt x="66" y="420"/>
                    <a:pt x="41" y="413"/>
                  </a:cubicBezTo>
                  <a:cubicBezTo>
                    <a:pt x="36" y="410"/>
                    <a:pt x="36" y="405"/>
                    <a:pt x="36" y="399"/>
                  </a:cubicBezTo>
                  <a:cubicBezTo>
                    <a:pt x="34" y="380"/>
                    <a:pt x="30" y="377"/>
                    <a:pt x="11" y="377"/>
                  </a:cubicBezTo>
                  <a:cubicBezTo>
                    <a:pt x="7" y="377"/>
                    <a:pt x="5" y="375"/>
                    <a:pt x="3" y="372"/>
                  </a:cubicBezTo>
                  <a:cubicBezTo>
                    <a:pt x="2" y="370"/>
                    <a:pt x="2" y="368"/>
                    <a:pt x="3" y="367"/>
                  </a:cubicBezTo>
                  <a:cubicBezTo>
                    <a:pt x="5" y="361"/>
                    <a:pt x="0" y="353"/>
                    <a:pt x="7" y="348"/>
                  </a:cubicBezTo>
                  <a:cubicBezTo>
                    <a:pt x="14" y="344"/>
                    <a:pt x="20" y="349"/>
                    <a:pt x="25" y="354"/>
                  </a:cubicBezTo>
                  <a:cubicBezTo>
                    <a:pt x="30" y="360"/>
                    <a:pt x="38" y="361"/>
                    <a:pt x="43" y="358"/>
                  </a:cubicBezTo>
                  <a:cubicBezTo>
                    <a:pt x="55" y="351"/>
                    <a:pt x="61" y="350"/>
                    <a:pt x="71" y="362"/>
                  </a:cubicBezTo>
                  <a:cubicBezTo>
                    <a:pt x="80" y="374"/>
                    <a:pt x="87" y="353"/>
                    <a:pt x="98" y="354"/>
                  </a:cubicBezTo>
                  <a:cubicBezTo>
                    <a:pt x="105" y="354"/>
                    <a:pt x="101" y="347"/>
                    <a:pt x="98" y="344"/>
                  </a:cubicBezTo>
                  <a:cubicBezTo>
                    <a:pt x="92" y="333"/>
                    <a:pt x="100" y="326"/>
                    <a:pt x="105" y="319"/>
                  </a:cubicBezTo>
                  <a:cubicBezTo>
                    <a:pt x="109" y="312"/>
                    <a:pt x="117" y="316"/>
                    <a:pt x="123" y="319"/>
                  </a:cubicBezTo>
                  <a:cubicBezTo>
                    <a:pt x="126" y="320"/>
                    <a:pt x="130" y="322"/>
                    <a:pt x="132" y="321"/>
                  </a:cubicBezTo>
                  <a:cubicBezTo>
                    <a:pt x="150" y="312"/>
                    <a:pt x="149" y="291"/>
                    <a:pt x="158" y="276"/>
                  </a:cubicBezTo>
                  <a:cubicBezTo>
                    <a:pt x="162" y="269"/>
                    <a:pt x="155" y="262"/>
                    <a:pt x="148" y="257"/>
                  </a:cubicBezTo>
                  <a:cubicBezTo>
                    <a:pt x="138" y="251"/>
                    <a:pt x="128" y="244"/>
                    <a:pt x="118" y="238"/>
                  </a:cubicBezTo>
                  <a:cubicBezTo>
                    <a:pt x="105" y="230"/>
                    <a:pt x="102" y="217"/>
                    <a:pt x="104" y="203"/>
                  </a:cubicBezTo>
                  <a:cubicBezTo>
                    <a:pt x="105" y="191"/>
                    <a:pt x="110" y="184"/>
                    <a:pt x="125" y="184"/>
                  </a:cubicBezTo>
                  <a:cubicBezTo>
                    <a:pt x="130" y="185"/>
                    <a:pt x="147" y="148"/>
                    <a:pt x="143" y="141"/>
                  </a:cubicBezTo>
                  <a:cubicBezTo>
                    <a:pt x="130" y="124"/>
                    <a:pt x="142" y="108"/>
                    <a:pt x="146" y="93"/>
                  </a:cubicBezTo>
                  <a:cubicBezTo>
                    <a:pt x="150" y="76"/>
                    <a:pt x="138" y="70"/>
                    <a:pt x="133" y="60"/>
                  </a:cubicBezTo>
                  <a:cubicBezTo>
                    <a:pt x="131" y="56"/>
                    <a:pt x="127" y="57"/>
                    <a:pt x="125" y="60"/>
                  </a:cubicBezTo>
                  <a:cubicBezTo>
                    <a:pt x="120" y="66"/>
                    <a:pt x="115" y="72"/>
                    <a:pt x="116" y="79"/>
                  </a:cubicBezTo>
                  <a:cubicBezTo>
                    <a:pt x="117" y="84"/>
                    <a:pt x="120" y="88"/>
                    <a:pt x="122" y="92"/>
                  </a:cubicBezTo>
                  <a:cubicBezTo>
                    <a:pt x="124" y="97"/>
                    <a:pt x="126" y="105"/>
                    <a:pt x="122" y="107"/>
                  </a:cubicBezTo>
                  <a:cubicBezTo>
                    <a:pt x="103" y="117"/>
                    <a:pt x="105" y="125"/>
                    <a:pt x="122" y="134"/>
                  </a:cubicBezTo>
                  <a:cubicBezTo>
                    <a:pt x="122" y="134"/>
                    <a:pt x="123" y="136"/>
                    <a:pt x="123" y="137"/>
                  </a:cubicBezTo>
                  <a:cubicBezTo>
                    <a:pt x="116" y="151"/>
                    <a:pt x="101" y="147"/>
                    <a:pt x="91" y="154"/>
                  </a:cubicBezTo>
                  <a:cubicBezTo>
                    <a:pt x="85" y="158"/>
                    <a:pt x="78" y="154"/>
                    <a:pt x="76" y="145"/>
                  </a:cubicBezTo>
                  <a:cubicBezTo>
                    <a:pt x="72" y="131"/>
                    <a:pt x="68" y="117"/>
                    <a:pt x="64" y="103"/>
                  </a:cubicBezTo>
                  <a:cubicBezTo>
                    <a:pt x="62" y="96"/>
                    <a:pt x="64" y="89"/>
                    <a:pt x="69" y="83"/>
                  </a:cubicBezTo>
                  <a:cubicBezTo>
                    <a:pt x="83" y="69"/>
                    <a:pt x="85" y="46"/>
                    <a:pt x="106" y="35"/>
                  </a:cubicBezTo>
                  <a:cubicBezTo>
                    <a:pt x="115" y="31"/>
                    <a:pt x="100" y="17"/>
                    <a:pt x="95" y="7"/>
                  </a:cubicBezTo>
                  <a:cubicBezTo>
                    <a:pt x="103" y="0"/>
                    <a:pt x="113" y="2"/>
                    <a:pt x="122" y="4"/>
                  </a:cubicBezTo>
                  <a:cubicBezTo>
                    <a:pt x="134" y="10"/>
                    <a:pt x="143" y="19"/>
                    <a:pt x="152" y="30"/>
                  </a:cubicBezTo>
                  <a:cubicBezTo>
                    <a:pt x="156" y="35"/>
                    <a:pt x="160" y="42"/>
                    <a:pt x="159" y="50"/>
                  </a:cubicBezTo>
                  <a:cubicBezTo>
                    <a:pt x="155" y="70"/>
                    <a:pt x="158" y="90"/>
                    <a:pt x="165" y="110"/>
                  </a:cubicBezTo>
                  <a:cubicBezTo>
                    <a:pt x="166" y="114"/>
                    <a:pt x="167" y="118"/>
                    <a:pt x="167" y="122"/>
                  </a:cubicBezTo>
                  <a:cubicBezTo>
                    <a:pt x="165" y="143"/>
                    <a:pt x="165" y="159"/>
                    <a:pt x="195" y="159"/>
                  </a:cubicBezTo>
                  <a:cubicBezTo>
                    <a:pt x="210" y="159"/>
                    <a:pt x="221" y="196"/>
                    <a:pt x="215" y="219"/>
                  </a:cubicBezTo>
                  <a:cubicBezTo>
                    <a:pt x="206" y="241"/>
                    <a:pt x="200" y="265"/>
                    <a:pt x="198" y="289"/>
                  </a:cubicBezTo>
                  <a:cubicBezTo>
                    <a:pt x="196" y="311"/>
                    <a:pt x="187" y="333"/>
                    <a:pt x="182" y="354"/>
                  </a:cubicBezTo>
                  <a:cubicBezTo>
                    <a:pt x="178" y="366"/>
                    <a:pt x="182" y="380"/>
                    <a:pt x="167" y="387"/>
                  </a:cubicBezTo>
                  <a:close/>
                </a:path>
              </a:pathLst>
            </a:custGeom>
            <a:solidFill>
              <a:srgbClr val="F7C2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F7ED2D53-F37C-8AD8-7C60-414F953C0959}"/>
                </a:ext>
              </a:extLst>
            </p:cNvPr>
            <p:cNvSpPr/>
            <p:nvPr/>
          </p:nvSpPr>
          <p:spPr bwMode="auto">
            <a:xfrm>
              <a:off x="5000626" y="908050"/>
              <a:ext cx="619125" cy="387350"/>
            </a:xfrm>
            <a:custGeom>
              <a:avLst/>
              <a:gdLst>
                <a:gd name="T0" fmla="*/ 287 w 335"/>
                <a:gd name="T1" fmla="*/ 81 h 209"/>
                <a:gd name="T2" fmla="*/ 286 w 335"/>
                <a:gd name="T3" fmla="*/ 100 h 209"/>
                <a:gd name="T4" fmla="*/ 292 w 335"/>
                <a:gd name="T5" fmla="*/ 144 h 209"/>
                <a:gd name="T6" fmla="*/ 307 w 335"/>
                <a:gd name="T7" fmla="*/ 161 h 209"/>
                <a:gd name="T8" fmla="*/ 325 w 335"/>
                <a:gd name="T9" fmla="*/ 164 h 209"/>
                <a:gd name="T10" fmla="*/ 335 w 335"/>
                <a:gd name="T11" fmla="*/ 173 h 209"/>
                <a:gd name="T12" fmla="*/ 325 w 335"/>
                <a:gd name="T13" fmla="*/ 189 h 209"/>
                <a:gd name="T14" fmla="*/ 314 w 335"/>
                <a:gd name="T15" fmla="*/ 186 h 209"/>
                <a:gd name="T16" fmla="*/ 293 w 335"/>
                <a:gd name="T17" fmla="*/ 181 h 209"/>
                <a:gd name="T18" fmla="*/ 258 w 335"/>
                <a:gd name="T19" fmla="*/ 173 h 209"/>
                <a:gd name="T20" fmla="*/ 243 w 335"/>
                <a:gd name="T21" fmla="*/ 173 h 209"/>
                <a:gd name="T22" fmla="*/ 230 w 335"/>
                <a:gd name="T23" fmla="*/ 175 h 209"/>
                <a:gd name="T24" fmla="*/ 200 w 335"/>
                <a:gd name="T25" fmla="*/ 186 h 209"/>
                <a:gd name="T26" fmla="*/ 181 w 335"/>
                <a:gd name="T27" fmla="*/ 187 h 209"/>
                <a:gd name="T28" fmla="*/ 147 w 335"/>
                <a:gd name="T29" fmla="*/ 175 h 209"/>
                <a:gd name="T30" fmla="*/ 117 w 335"/>
                <a:gd name="T31" fmla="*/ 163 h 209"/>
                <a:gd name="T32" fmla="*/ 85 w 335"/>
                <a:gd name="T33" fmla="*/ 151 h 209"/>
                <a:gd name="T34" fmla="*/ 70 w 335"/>
                <a:gd name="T35" fmla="*/ 148 h 209"/>
                <a:gd name="T36" fmla="*/ 41 w 335"/>
                <a:gd name="T37" fmla="*/ 161 h 209"/>
                <a:gd name="T38" fmla="*/ 16 w 335"/>
                <a:gd name="T39" fmla="*/ 209 h 209"/>
                <a:gd name="T40" fmla="*/ 4 w 335"/>
                <a:gd name="T41" fmla="*/ 186 h 209"/>
                <a:gd name="T42" fmla="*/ 10 w 335"/>
                <a:gd name="T43" fmla="*/ 176 h 209"/>
                <a:gd name="T44" fmla="*/ 28 w 335"/>
                <a:gd name="T45" fmla="*/ 150 h 209"/>
                <a:gd name="T46" fmla="*/ 69 w 335"/>
                <a:gd name="T47" fmla="*/ 121 h 209"/>
                <a:gd name="T48" fmla="*/ 95 w 335"/>
                <a:gd name="T49" fmla="*/ 107 h 209"/>
                <a:gd name="T50" fmla="*/ 143 w 335"/>
                <a:gd name="T51" fmla="*/ 73 h 209"/>
                <a:gd name="T52" fmla="*/ 163 w 335"/>
                <a:gd name="T53" fmla="*/ 37 h 209"/>
                <a:gd name="T54" fmla="*/ 168 w 335"/>
                <a:gd name="T55" fmla="*/ 13 h 209"/>
                <a:gd name="T56" fmla="*/ 185 w 335"/>
                <a:gd name="T57" fmla="*/ 6 h 209"/>
                <a:gd name="T58" fmla="*/ 202 w 335"/>
                <a:gd name="T59" fmla="*/ 2 h 209"/>
                <a:gd name="T60" fmla="*/ 248 w 335"/>
                <a:gd name="T61" fmla="*/ 6 h 209"/>
                <a:gd name="T62" fmla="*/ 277 w 335"/>
                <a:gd name="T63" fmla="*/ 31 h 209"/>
                <a:gd name="T64" fmla="*/ 287 w 335"/>
                <a:gd name="T65" fmla="*/ 81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5" h="209">
                  <a:moveTo>
                    <a:pt x="287" y="81"/>
                  </a:moveTo>
                  <a:cubicBezTo>
                    <a:pt x="281" y="87"/>
                    <a:pt x="285" y="93"/>
                    <a:pt x="286" y="100"/>
                  </a:cubicBezTo>
                  <a:cubicBezTo>
                    <a:pt x="290" y="114"/>
                    <a:pt x="298" y="127"/>
                    <a:pt x="292" y="144"/>
                  </a:cubicBezTo>
                  <a:cubicBezTo>
                    <a:pt x="289" y="153"/>
                    <a:pt x="297" y="159"/>
                    <a:pt x="307" y="161"/>
                  </a:cubicBezTo>
                  <a:cubicBezTo>
                    <a:pt x="313" y="162"/>
                    <a:pt x="319" y="162"/>
                    <a:pt x="325" y="164"/>
                  </a:cubicBezTo>
                  <a:cubicBezTo>
                    <a:pt x="330" y="165"/>
                    <a:pt x="335" y="166"/>
                    <a:pt x="335" y="173"/>
                  </a:cubicBezTo>
                  <a:cubicBezTo>
                    <a:pt x="335" y="181"/>
                    <a:pt x="330" y="185"/>
                    <a:pt x="325" y="189"/>
                  </a:cubicBezTo>
                  <a:cubicBezTo>
                    <a:pt x="320" y="194"/>
                    <a:pt x="317" y="190"/>
                    <a:pt x="314" y="186"/>
                  </a:cubicBezTo>
                  <a:cubicBezTo>
                    <a:pt x="308" y="179"/>
                    <a:pt x="301" y="181"/>
                    <a:pt x="293" y="181"/>
                  </a:cubicBezTo>
                  <a:cubicBezTo>
                    <a:pt x="281" y="181"/>
                    <a:pt x="268" y="183"/>
                    <a:pt x="258" y="173"/>
                  </a:cubicBezTo>
                  <a:cubicBezTo>
                    <a:pt x="252" y="168"/>
                    <a:pt x="248" y="172"/>
                    <a:pt x="243" y="173"/>
                  </a:cubicBezTo>
                  <a:cubicBezTo>
                    <a:pt x="238" y="174"/>
                    <a:pt x="233" y="177"/>
                    <a:pt x="230" y="175"/>
                  </a:cubicBezTo>
                  <a:cubicBezTo>
                    <a:pt x="215" y="167"/>
                    <a:pt x="206" y="169"/>
                    <a:pt x="200" y="186"/>
                  </a:cubicBezTo>
                  <a:cubicBezTo>
                    <a:pt x="197" y="194"/>
                    <a:pt x="187" y="197"/>
                    <a:pt x="181" y="187"/>
                  </a:cubicBezTo>
                  <a:cubicBezTo>
                    <a:pt x="173" y="172"/>
                    <a:pt x="159" y="171"/>
                    <a:pt x="147" y="175"/>
                  </a:cubicBezTo>
                  <a:cubicBezTo>
                    <a:pt x="133" y="179"/>
                    <a:pt x="124" y="174"/>
                    <a:pt x="117" y="163"/>
                  </a:cubicBezTo>
                  <a:cubicBezTo>
                    <a:pt x="109" y="151"/>
                    <a:pt x="99" y="147"/>
                    <a:pt x="85" y="151"/>
                  </a:cubicBezTo>
                  <a:cubicBezTo>
                    <a:pt x="79" y="153"/>
                    <a:pt x="75" y="151"/>
                    <a:pt x="70" y="148"/>
                  </a:cubicBezTo>
                  <a:cubicBezTo>
                    <a:pt x="58" y="142"/>
                    <a:pt x="41" y="148"/>
                    <a:pt x="41" y="161"/>
                  </a:cubicBezTo>
                  <a:cubicBezTo>
                    <a:pt x="41" y="183"/>
                    <a:pt x="25" y="193"/>
                    <a:pt x="16" y="209"/>
                  </a:cubicBezTo>
                  <a:cubicBezTo>
                    <a:pt x="0" y="208"/>
                    <a:pt x="3" y="196"/>
                    <a:pt x="4" y="186"/>
                  </a:cubicBezTo>
                  <a:cubicBezTo>
                    <a:pt x="5" y="182"/>
                    <a:pt x="7" y="179"/>
                    <a:pt x="10" y="176"/>
                  </a:cubicBezTo>
                  <a:cubicBezTo>
                    <a:pt x="20" y="170"/>
                    <a:pt x="25" y="161"/>
                    <a:pt x="28" y="150"/>
                  </a:cubicBezTo>
                  <a:cubicBezTo>
                    <a:pt x="35" y="126"/>
                    <a:pt x="44" y="121"/>
                    <a:pt x="69" y="121"/>
                  </a:cubicBezTo>
                  <a:cubicBezTo>
                    <a:pt x="80" y="120"/>
                    <a:pt x="89" y="116"/>
                    <a:pt x="95" y="107"/>
                  </a:cubicBezTo>
                  <a:cubicBezTo>
                    <a:pt x="106" y="88"/>
                    <a:pt x="123" y="80"/>
                    <a:pt x="143" y="73"/>
                  </a:cubicBezTo>
                  <a:cubicBezTo>
                    <a:pt x="166" y="66"/>
                    <a:pt x="169" y="60"/>
                    <a:pt x="163" y="37"/>
                  </a:cubicBezTo>
                  <a:cubicBezTo>
                    <a:pt x="160" y="27"/>
                    <a:pt x="160" y="20"/>
                    <a:pt x="168" y="13"/>
                  </a:cubicBezTo>
                  <a:cubicBezTo>
                    <a:pt x="175" y="14"/>
                    <a:pt x="180" y="11"/>
                    <a:pt x="185" y="6"/>
                  </a:cubicBezTo>
                  <a:cubicBezTo>
                    <a:pt x="190" y="1"/>
                    <a:pt x="196" y="0"/>
                    <a:pt x="202" y="2"/>
                  </a:cubicBezTo>
                  <a:cubicBezTo>
                    <a:pt x="217" y="6"/>
                    <a:pt x="232" y="7"/>
                    <a:pt x="248" y="6"/>
                  </a:cubicBezTo>
                  <a:cubicBezTo>
                    <a:pt x="264" y="4"/>
                    <a:pt x="273" y="17"/>
                    <a:pt x="277" y="31"/>
                  </a:cubicBezTo>
                  <a:cubicBezTo>
                    <a:pt x="281" y="48"/>
                    <a:pt x="284" y="65"/>
                    <a:pt x="287" y="81"/>
                  </a:cubicBezTo>
                  <a:close/>
                </a:path>
              </a:pathLst>
            </a:custGeom>
            <a:solidFill>
              <a:srgbClr val="F9C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2D9876B3-3A5D-944F-A366-B024CC052B59}"/>
                </a:ext>
              </a:extLst>
            </p:cNvPr>
            <p:cNvSpPr/>
            <p:nvPr/>
          </p:nvSpPr>
          <p:spPr bwMode="auto">
            <a:xfrm>
              <a:off x="4505326" y="860425"/>
              <a:ext cx="525463" cy="654050"/>
            </a:xfrm>
            <a:custGeom>
              <a:avLst/>
              <a:gdLst>
                <a:gd name="T0" fmla="*/ 281 w 285"/>
                <a:gd name="T1" fmla="*/ 203 h 354"/>
                <a:gd name="T2" fmla="*/ 277 w 285"/>
                <a:gd name="T3" fmla="*/ 211 h 354"/>
                <a:gd name="T4" fmla="*/ 267 w 285"/>
                <a:gd name="T5" fmla="*/ 228 h 354"/>
                <a:gd name="T6" fmla="*/ 225 w 285"/>
                <a:gd name="T7" fmla="*/ 318 h 354"/>
                <a:gd name="T8" fmla="*/ 180 w 285"/>
                <a:gd name="T9" fmla="*/ 346 h 354"/>
                <a:gd name="T10" fmla="*/ 105 w 285"/>
                <a:gd name="T11" fmla="*/ 344 h 354"/>
                <a:gd name="T12" fmla="*/ 79 w 285"/>
                <a:gd name="T13" fmla="*/ 331 h 354"/>
                <a:gd name="T14" fmla="*/ 61 w 285"/>
                <a:gd name="T15" fmla="*/ 319 h 354"/>
                <a:gd name="T16" fmla="*/ 27 w 285"/>
                <a:gd name="T17" fmla="*/ 283 h 354"/>
                <a:gd name="T18" fmla="*/ 23 w 285"/>
                <a:gd name="T19" fmla="*/ 278 h 354"/>
                <a:gd name="T20" fmla="*/ 17 w 285"/>
                <a:gd name="T21" fmla="*/ 264 h 354"/>
                <a:gd name="T22" fmla="*/ 0 w 285"/>
                <a:gd name="T23" fmla="*/ 239 h 354"/>
                <a:gd name="T24" fmla="*/ 13 w 285"/>
                <a:gd name="T25" fmla="*/ 235 h 354"/>
                <a:gd name="T26" fmla="*/ 28 w 285"/>
                <a:gd name="T27" fmla="*/ 233 h 354"/>
                <a:gd name="T28" fmla="*/ 55 w 285"/>
                <a:gd name="T29" fmla="*/ 269 h 354"/>
                <a:gd name="T30" fmla="*/ 61 w 285"/>
                <a:gd name="T31" fmla="*/ 292 h 354"/>
                <a:gd name="T32" fmla="*/ 133 w 285"/>
                <a:gd name="T33" fmla="*/ 315 h 354"/>
                <a:gd name="T34" fmla="*/ 163 w 285"/>
                <a:gd name="T35" fmla="*/ 318 h 354"/>
                <a:gd name="T36" fmla="*/ 191 w 285"/>
                <a:gd name="T37" fmla="*/ 298 h 354"/>
                <a:gd name="T38" fmla="*/ 199 w 285"/>
                <a:gd name="T39" fmla="*/ 262 h 354"/>
                <a:gd name="T40" fmla="*/ 193 w 285"/>
                <a:gd name="T41" fmla="*/ 240 h 354"/>
                <a:gd name="T42" fmla="*/ 163 w 285"/>
                <a:gd name="T43" fmla="*/ 167 h 354"/>
                <a:gd name="T44" fmla="*/ 153 w 285"/>
                <a:gd name="T45" fmla="*/ 151 h 354"/>
                <a:gd name="T46" fmla="*/ 125 w 285"/>
                <a:gd name="T47" fmla="*/ 94 h 354"/>
                <a:gd name="T48" fmla="*/ 168 w 285"/>
                <a:gd name="T49" fmla="*/ 43 h 354"/>
                <a:gd name="T50" fmla="*/ 221 w 285"/>
                <a:gd name="T51" fmla="*/ 5 h 354"/>
                <a:gd name="T52" fmla="*/ 251 w 285"/>
                <a:gd name="T53" fmla="*/ 26 h 354"/>
                <a:gd name="T54" fmla="*/ 251 w 285"/>
                <a:gd name="T55" fmla="*/ 41 h 354"/>
                <a:gd name="T56" fmla="*/ 243 w 285"/>
                <a:gd name="T57" fmla="*/ 50 h 354"/>
                <a:gd name="T58" fmla="*/ 230 w 285"/>
                <a:gd name="T59" fmla="*/ 59 h 354"/>
                <a:gd name="T60" fmla="*/ 246 w 285"/>
                <a:gd name="T61" fmla="*/ 72 h 354"/>
                <a:gd name="T62" fmla="*/ 260 w 285"/>
                <a:gd name="T63" fmla="*/ 96 h 354"/>
                <a:gd name="T64" fmla="*/ 272 w 285"/>
                <a:gd name="T65" fmla="*/ 151 h 354"/>
                <a:gd name="T66" fmla="*/ 277 w 285"/>
                <a:gd name="T67" fmla="*/ 160 h 354"/>
                <a:gd name="T68" fmla="*/ 281 w 285"/>
                <a:gd name="T69" fmla="*/ 203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5" h="354">
                  <a:moveTo>
                    <a:pt x="281" y="203"/>
                  </a:moveTo>
                  <a:cubicBezTo>
                    <a:pt x="279" y="206"/>
                    <a:pt x="278" y="208"/>
                    <a:pt x="277" y="211"/>
                  </a:cubicBezTo>
                  <a:cubicBezTo>
                    <a:pt x="272" y="216"/>
                    <a:pt x="269" y="222"/>
                    <a:pt x="267" y="228"/>
                  </a:cubicBezTo>
                  <a:cubicBezTo>
                    <a:pt x="259" y="261"/>
                    <a:pt x="238" y="288"/>
                    <a:pt x="225" y="318"/>
                  </a:cubicBezTo>
                  <a:cubicBezTo>
                    <a:pt x="216" y="337"/>
                    <a:pt x="199" y="345"/>
                    <a:pt x="180" y="346"/>
                  </a:cubicBezTo>
                  <a:cubicBezTo>
                    <a:pt x="155" y="347"/>
                    <a:pt x="130" y="354"/>
                    <a:pt x="105" y="344"/>
                  </a:cubicBezTo>
                  <a:cubicBezTo>
                    <a:pt x="95" y="343"/>
                    <a:pt x="87" y="337"/>
                    <a:pt x="79" y="331"/>
                  </a:cubicBezTo>
                  <a:cubicBezTo>
                    <a:pt x="73" y="327"/>
                    <a:pt x="67" y="319"/>
                    <a:pt x="61" y="319"/>
                  </a:cubicBezTo>
                  <a:cubicBezTo>
                    <a:pt x="36" y="319"/>
                    <a:pt x="30" y="302"/>
                    <a:pt x="27" y="283"/>
                  </a:cubicBezTo>
                  <a:cubicBezTo>
                    <a:pt x="26" y="281"/>
                    <a:pt x="25" y="279"/>
                    <a:pt x="23" y="278"/>
                  </a:cubicBezTo>
                  <a:cubicBezTo>
                    <a:pt x="20" y="274"/>
                    <a:pt x="16" y="269"/>
                    <a:pt x="17" y="264"/>
                  </a:cubicBezTo>
                  <a:cubicBezTo>
                    <a:pt x="17" y="251"/>
                    <a:pt x="10" y="244"/>
                    <a:pt x="0" y="239"/>
                  </a:cubicBezTo>
                  <a:cubicBezTo>
                    <a:pt x="4" y="234"/>
                    <a:pt x="8" y="235"/>
                    <a:pt x="13" y="235"/>
                  </a:cubicBezTo>
                  <a:cubicBezTo>
                    <a:pt x="18" y="232"/>
                    <a:pt x="23" y="233"/>
                    <a:pt x="28" y="233"/>
                  </a:cubicBezTo>
                  <a:cubicBezTo>
                    <a:pt x="58" y="233"/>
                    <a:pt x="64" y="240"/>
                    <a:pt x="55" y="269"/>
                  </a:cubicBezTo>
                  <a:cubicBezTo>
                    <a:pt x="52" y="279"/>
                    <a:pt x="53" y="286"/>
                    <a:pt x="61" y="292"/>
                  </a:cubicBezTo>
                  <a:cubicBezTo>
                    <a:pt x="83" y="307"/>
                    <a:pt x="105" y="320"/>
                    <a:pt x="133" y="315"/>
                  </a:cubicBezTo>
                  <a:cubicBezTo>
                    <a:pt x="143" y="313"/>
                    <a:pt x="153" y="317"/>
                    <a:pt x="163" y="318"/>
                  </a:cubicBezTo>
                  <a:cubicBezTo>
                    <a:pt x="182" y="322"/>
                    <a:pt x="189" y="317"/>
                    <a:pt x="191" y="298"/>
                  </a:cubicBezTo>
                  <a:cubicBezTo>
                    <a:pt x="192" y="286"/>
                    <a:pt x="192" y="273"/>
                    <a:pt x="199" y="262"/>
                  </a:cubicBezTo>
                  <a:cubicBezTo>
                    <a:pt x="203" y="253"/>
                    <a:pt x="198" y="246"/>
                    <a:pt x="193" y="240"/>
                  </a:cubicBezTo>
                  <a:cubicBezTo>
                    <a:pt x="177" y="218"/>
                    <a:pt x="165" y="195"/>
                    <a:pt x="163" y="167"/>
                  </a:cubicBezTo>
                  <a:cubicBezTo>
                    <a:pt x="162" y="160"/>
                    <a:pt x="159" y="155"/>
                    <a:pt x="153" y="151"/>
                  </a:cubicBezTo>
                  <a:cubicBezTo>
                    <a:pt x="131" y="138"/>
                    <a:pt x="125" y="119"/>
                    <a:pt x="125" y="94"/>
                  </a:cubicBezTo>
                  <a:cubicBezTo>
                    <a:pt x="125" y="63"/>
                    <a:pt x="151" y="57"/>
                    <a:pt x="168" y="43"/>
                  </a:cubicBezTo>
                  <a:cubicBezTo>
                    <a:pt x="185" y="29"/>
                    <a:pt x="203" y="17"/>
                    <a:pt x="221" y="5"/>
                  </a:cubicBezTo>
                  <a:cubicBezTo>
                    <a:pt x="244" y="0"/>
                    <a:pt x="249" y="3"/>
                    <a:pt x="251" y="26"/>
                  </a:cubicBezTo>
                  <a:cubicBezTo>
                    <a:pt x="251" y="31"/>
                    <a:pt x="252" y="36"/>
                    <a:pt x="251" y="41"/>
                  </a:cubicBezTo>
                  <a:cubicBezTo>
                    <a:pt x="250" y="45"/>
                    <a:pt x="247" y="48"/>
                    <a:pt x="243" y="50"/>
                  </a:cubicBezTo>
                  <a:cubicBezTo>
                    <a:pt x="239" y="53"/>
                    <a:pt x="230" y="52"/>
                    <a:pt x="230" y="59"/>
                  </a:cubicBezTo>
                  <a:cubicBezTo>
                    <a:pt x="230" y="69"/>
                    <a:pt x="239" y="69"/>
                    <a:pt x="246" y="72"/>
                  </a:cubicBezTo>
                  <a:cubicBezTo>
                    <a:pt x="257" y="76"/>
                    <a:pt x="265" y="84"/>
                    <a:pt x="260" y="96"/>
                  </a:cubicBezTo>
                  <a:cubicBezTo>
                    <a:pt x="250" y="118"/>
                    <a:pt x="256" y="135"/>
                    <a:pt x="272" y="151"/>
                  </a:cubicBezTo>
                  <a:cubicBezTo>
                    <a:pt x="274" y="153"/>
                    <a:pt x="276" y="156"/>
                    <a:pt x="277" y="160"/>
                  </a:cubicBezTo>
                  <a:cubicBezTo>
                    <a:pt x="277" y="174"/>
                    <a:pt x="285" y="188"/>
                    <a:pt x="281" y="203"/>
                  </a:cubicBezTo>
                  <a:close/>
                </a:path>
              </a:pathLst>
            </a:custGeom>
            <a:solidFill>
              <a:srgbClr val="FDE9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09ED5F1D-B7EA-F800-81DD-C386071BB067}"/>
                </a:ext>
              </a:extLst>
            </p:cNvPr>
            <p:cNvSpPr/>
            <p:nvPr/>
          </p:nvSpPr>
          <p:spPr bwMode="auto">
            <a:xfrm>
              <a:off x="3843338" y="969963"/>
              <a:ext cx="339725" cy="688975"/>
            </a:xfrm>
            <a:custGeom>
              <a:avLst/>
              <a:gdLst>
                <a:gd name="T0" fmla="*/ 31 w 184"/>
                <a:gd name="T1" fmla="*/ 0 h 373"/>
                <a:gd name="T2" fmla="*/ 111 w 184"/>
                <a:gd name="T3" fmla="*/ 25 h 373"/>
                <a:gd name="T4" fmla="*/ 138 w 184"/>
                <a:gd name="T5" fmla="*/ 106 h 373"/>
                <a:gd name="T6" fmla="*/ 135 w 184"/>
                <a:gd name="T7" fmla="*/ 123 h 373"/>
                <a:gd name="T8" fmla="*/ 152 w 184"/>
                <a:gd name="T9" fmla="*/ 164 h 373"/>
                <a:gd name="T10" fmla="*/ 161 w 184"/>
                <a:gd name="T11" fmla="*/ 174 h 373"/>
                <a:gd name="T12" fmla="*/ 184 w 184"/>
                <a:gd name="T13" fmla="*/ 205 h 373"/>
                <a:gd name="T14" fmla="*/ 183 w 184"/>
                <a:gd name="T15" fmla="*/ 210 h 373"/>
                <a:gd name="T16" fmla="*/ 148 w 184"/>
                <a:gd name="T17" fmla="*/ 315 h 373"/>
                <a:gd name="T18" fmla="*/ 127 w 184"/>
                <a:gd name="T19" fmla="*/ 344 h 373"/>
                <a:gd name="T20" fmla="*/ 113 w 184"/>
                <a:gd name="T21" fmla="*/ 368 h 373"/>
                <a:gd name="T22" fmla="*/ 100 w 184"/>
                <a:gd name="T23" fmla="*/ 359 h 373"/>
                <a:gd name="T24" fmla="*/ 109 w 184"/>
                <a:gd name="T25" fmla="*/ 308 h 373"/>
                <a:gd name="T26" fmla="*/ 94 w 184"/>
                <a:gd name="T27" fmla="*/ 264 h 373"/>
                <a:gd name="T28" fmla="*/ 63 w 184"/>
                <a:gd name="T29" fmla="*/ 233 h 373"/>
                <a:gd name="T30" fmla="*/ 66 w 184"/>
                <a:gd name="T31" fmla="*/ 185 h 373"/>
                <a:gd name="T32" fmla="*/ 93 w 184"/>
                <a:gd name="T33" fmla="*/ 163 h 373"/>
                <a:gd name="T34" fmla="*/ 94 w 184"/>
                <a:gd name="T35" fmla="*/ 151 h 373"/>
                <a:gd name="T36" fmla="*/ 83 w 184"/>
                <a:gd name="T37" fmla="*/ 153 h 373"/>
                <a:gd name="T38" fmla="*/ 64 w 184"/>
                <a:gd name="T39" fmla="*/ 175 h 373"/>
                <a:gd name="T40" fmla="*/ 36 w 184"/>
                <a:gd name="T41" fmla="*/ 177 h 373"/>
                <a:gd name="T42" fmla="*/ 26 w 184"/>
                <a:gd name="T43" fmla="*/ 117 h 373"/>
                <a:gd name="T44" fmla="*/ 22 w 184"/>
                <a:gd name="T45" fmla="*/ 95 h 373"/>
                <a:gd name="T46" fmla="*/ 15 w 184"/>
                <a:gd name="T47" fmla="*/ 23 h 373"/>
                <a:gd name="T48" fmla="*/ 27 w 184"/>
                <a:gd name="T49" fmla="*/ 5 h 373"/>
                <a:gd name="T50" fmla="*/ 31 w 184"/>
                <a:gd name="T51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4" h="373">
                  <a:moveTo>
                    <a:pt x="31" y="0"/>
                  </a:moveTo>
                  <a:cubicBezTo>
                    <a:pt x="60" y="0"/>
                    <a:pt x="84" y="16"/>
                    <a:pt x="111" y="25"/>
                  </a:cubicBezTo>
                  <a:cubicBezTo>
                    <a:pt x="128" y="49"/>
                    <a:pt x="143" y="74"/>
                    <a:pt x="138" y="106"/>
                  </a:cubicBezTo>
                  <a:cubicBezTo>
                    <a:pt x="136" y="111"/>
                    <a:pt x="137" y="118"/>
                    <a:pt x="135" y="123"/>
                  </a:cubicBezTo>
                  <a:cubicBezTo>
                    <a:pt x="128" y="142"/>
                    <a:pt x="125" y="159"/>
                    <a:pt x="152" y="164"/>
                  </a:cubicBezTo>
                  <a:cubicBezTo>
                    <a:pt x="156" y="164"/>
                    <a:pt x="160" y="169"/>
                    <a:pt x="161" y="174"/>
                  </a:cubicBezTo>
                  <a:cubicBezTo>
                    <a:pt x="163" y="188"/>
                    <a:pt x="174" y="196"/>
                    <a:pt x="184" y="205"/>
                  </a:cubicBezTo>
                  <a:cubicBezTo>
                    <a:pt x="184" y="207"/>
                    <a:pt x="184" y="209"/>
                    <a:pt x="183" y="210"/>
                  </a:cubicBezTo>
                  <a:cubicBezTo>
                    <a:pt x="155" y="240"/>
                    <a:pt x="150" y="277"/>
                    <a:pt x="148" y="315"/>
                  </a:cubicBezTo>
                  <a:cubicBezTo>
                    <a:pt x="147" y="329"/>
                    <a:pt x="143" y="341"/>
                    <a:pt x="127" y="344"/>
                  </a:cubicBezTo>
                  <a:cubicBezTo>
                    <a:pt x="113" y="347"/>
                    <a:pt x="118" y="360"/>
                    <a:pt x="113" y="368"/>
                  </a:cubicBezTo>
                  <a:cubicBezTo>
                    <a:pt x="103" y="373"/>
                    <a:pt x="97" y="373"/>
                    <a:pt x="100" y="359"/>
                  </a:cubicBezTo>
                  <a:cubicBezTo>
                    <a:pt x="102" y="342"/>
                    <a:pt x="108" y="326"/>
                    <a:pt x="109" y="308"/>
                  </a:cubicBezTo>
                  <a:cubicBezTo>
                    <a:pt x="109" y="291"/>
                    <a:pt x="104" y="277"/>
                    <a:pt x="94" y="264"/>
                  </a:cubicBezTo>
                  <a:cubicBezTo>
                    <a:pt x="85" y="253"/>
                    <a:pt x="76" y="242"/>
                    <a:pt x="63" y="233"/>
                  </a:cubicBezTo>
                  <a:cubicBezTo>
                    <a:pt x="42" y="219"/>
                    <a:pt x="42" y="199"/>
                    <a:pt x="66" y="185"/>
                  </a:cubicBezTo>
                  <a:cubicBezTo>
                    <a:pt x="76" y="179"/>
                    <a:pt x="87" y="173"/>
                    <a:pt x="93" y="163"/>
                  </a:cubicBezTo>
                  <a:cubicBezTo>
                    <a:pt x="96" y="160"/>
                    <a:pt x="99" y="155"/>
                    <a:pt x="94" y="151"/>
                  </a:cubicBezTo>
                  <a:cubicBezTo>
                    <a:pt x="90" y="148"/>
                    <a:pt x="86" y="150"/>
                    <a:pt x="83" y="153"/>
                  </a:cubicBezTo>
                  <a:cubicBezTo>
                    <a:pt x="74" y="158"/>
                    <a:pt x="69" y="166"/>
                    <a:pt x="64" y="175"/>
                  </a:cubicBezTo>
                  <a:cubicBezTo>
                    <a:pt x="56" y="191"/>
                    <a:pt x="46" y="192"/>
                    <a:pt x="36" y="177"/>
                  </a:cubicBezTo>
                  <a:cubicBezTo>
                    <a:pt x="24" y="159"/>
                    <a:pt x="12" y="140"/>
                    <a:pt x="26" y="117"/>
                  </a:cubicBezTo>
                  <a:cubicBezTo>
                    <a:pt x="31" y="109"/>
                    <a:pt x="29" y="102"/>
                    <a:pt x="22" y="95"/>
                  </a:cubicBezTo>
                  <a:cubicBezTo>
                    <a:pt x="3" y="74"/>
                    <a:pt x="0" y="47"/>
                    <a:pt x="15" y="23"/>
                  </a:cubicBezTo>
                  <a:cubicBezTo>
                    <a:pt x="19" y="17"/>
                    <a:pt x="23" y="11"/>
                    <a:pt x="27" y="5"/>
                  </a:cubicBezTo>
                  <a:cubicBezTo>
                    <a:pt x="28" y="3"/>
                    <a:pt x="30" y="2"/>
                    <a:pt x="31" y="0"/>
                  </a:cubicBezTo>
                  <a:close/>
                </a:path>
              </a:pathLst>
            </a:custGeom>
            <a:solidFill>
              <a:srgbClr val="F4A6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28EACF92-916D-A380-24B4-90A1B17A3341}"/>
                </a:ext>
              </a:extLst>
            </p:cNvPr>
            <p:cNvSpPr/>
            <p:nvPr/>
          </p:nvSpPr>
          <p:spPr bwMode="auto">
            <a:xfrm>
              <a:off x="4579938" y="2073275"/>
              <a:ext cx="960438" cy="528637"/>
            </a:xfrm>
            <a:custGeom>
              <a:avLst/>
              <a:gdLst>
                <a:gd name="T0" fmla="*/ 256 w 520"/>
                <a:gd name="T1" fmla="*/ 159 h 286"/>
                <a:gd name="T2" fmla="*/ 311 w 520"/>
                <a:gd name="T3" fmla="*/ 150 h 286"/>
                <a:gd name="T4" fmla="*/ 347 w 520"/>
                <a:gd name="T5" fmla="*/ 110 h 286"/>
                <a:gd name="T6" fmla="*/ 345 w 520"/>
                <a:gd name="T7" fmla="*/ 104 h 286"/>
                <a:gd name="T8" fmla="*/ 348 w 520"/>
                <a:gd name="T9" fmla="*/ 38 h 286"/>
                <a:gd name="T10" fmla="*/ 357 w 520"/>
                <a:gd name="T11" fmla="*/ 24 h 286"/>
                <a:gd name="T12" fmla="*/ 368 w 520"/>
                <a:gd name="T13" fmla="*/ 35 h 286"/>
                <a:gd name="T14" fmla="*/ 389 w 520"/>
                <a:gd name="T15" fmla="*/ 39 h 286"/>
                <a:gd name="T16" fmla="*/ 401 w 520"/>
                <a:gd name="T17" fmla="*/ 25 h 286"/>
                <a:gd name="T18" fmla="*/ 442 w 520"/>
                <a:gd name="T19" fmla="*/ 13 h 286"/>
                <a:gd name="T20" fmla="*/ 478 w 520"/>
                <a:gd name="T21" fmla="*/ 8 h 286"/>
                <a:gd name="T22" fmla="*/ 500 w 520"/>
                <a:gd name="T23" fmla="*/ 17 h 286"/>
                <a:gd name="T24" fmla="*/ 520 w 520"/>
                <a:gd name="T25" fmla="*/ 63 h 286"/>
                <a:gd name="T26" fmla="*/ 500 w 520"/>
                <a:gd name="T27" fmla="*/ 47 h 286"/>
                <a:gd name="T28" fmla="*/ 452 w 520"/>
                <a:gd name="T29" fmla="*/ 59 h 286"/>
                <a:gd name="T30" fmla="*/ 414 w 520"/>
                <a:gd name="T31" fmla="*/ 64 h 286"/>
                <a:gd name="T32" fmla="*/ 395 w 520"/>
                <a:gd name="T33" fmla="*/ 74 h 286"/>
                <a:gd name="T34" fmla="*/ 358 w 520"/>
                <a:gd name="T35" fmla="*/ 121 h 286"/>
                <a:gd name="T36" fmla="*/ 315 w 520"/>
                <a:gd name="T37" fmla="*/ 213 h 286"/>
                <a:gd name="T38" fmla="*/ 270 w 520"/>
                <a:gd name="T39" fmla="*/ 272 h 286"/>
                <a:gd name="T40" fmla="*/ 228 w 520"/>
                <a:gd name="T41" fmla="*/ 279 h 286"/>
                <a:gd name="T42" fmla="*/ 248 w 520"/>
                <a:gd name="T43" fmla="*/ 194 h 286"/>
                <a:gd name="T44" fmla="*/ 248 w 520"/>
                <a:gd name="T45" fmla="*/ 184 h 286"/>
                <a:gd name="T46" fmla="*/ 238 w 520"/>
                <a:gd name="T47" fmla="*/ 186 h 286"/>
                <a:gd name="T48" fmla="*/ 156 w 520"/>
                <a:gd name="T49" fmla="*/ 217 h 286"/>
                <a:gd name="T50" fmla="*/ 96 w 520"/>
                <a:gd name="T51" fmla="*/ 241 h 286"/>
                <a:gd name="T52" fmla="*/ 79 w 520"/>
                <a:gd name="T53" fmla="*/ 226 h 286"/>
                <a:gd name="T54" fmla="*/ 76 w 520"/>
                <a:gd name="T55" fmla="*/ 216 h 286"/>
                <a:gd name="T56" fmla="*/ 66 w 520"/>
                <a:gd name="T57" fmla="*/ 220 h 286"/>
                <a:gd name="T58" fmla="*/ 53 w 520"/>
                <a:gd name="T59" fmla="*/ 235 h 286"/>
                <a:gd name="T60" fmla="*/ 21 w 520"/>
                <a:gd name="T61" fmla="*/ 221 h 286"/>
                <a:gd name="T62" fmla="*/ 8 w 520"/>
                <a:gd name="T63" fmla="*/ 207 h 286"/>
                <a:gd name="T64" fmla="*/ 22 w 520"/>
                <a:gd name="T65" fmla="*/ 150 h 286"/>
                <a:gd name="T66" fmla="*/ 28 w 520"/>
                <a:gd name="T67" fmla="*/ 150 h 286"/>
                <a:gd name="T68" fmla="*/ 34 w 520"/>
                <a:gd name="T69" fmla="*/ 158 h 286"/>
                <a:gd name="T70" fmla="*/ 81 w 520"/>
                <a:gd name="T71" fmla="*/ 187 h 286"/>
                <a:gd name="T72" fmla="*/ 117 w 520"/>
                <a:gd name="T73" fmla="*/ 194 h 286"/>
                <a:gd name="T74" fmla="*/ 168 w 520"/>
                <a:gd name="T75" fmla="*/ 189 h 286"/>
                <a:gd name="T76" fmla="*/ 221 w 520"/>
                <a:gd name="T77" fmla="*/ 172 h 286"/>
                <a:gd name="T78" fmla="*/ 256 w 520"/>
                <a:gd name="T79" fmla="*/ 15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0" h="286">
                  <a:moveTo>
                    <a:pt x="256" y="159"/>
                  </a:moveTo>
                  <a:cubicBezTo>
                    <a:pt x="273" y="149"/>
                    <a:pt x="290" y="142"/>
                    <a:pt x="311" y="150"/>
                  </a:cubicBezTo>
                  <a:cubicBezTo>
                    <a:pt x="321" y="154"/>
                    <a:pt x="348" y="122"/>
                    <a:pt x="347" y="110"/>
                  </a:cubicBezTo>
                  <a:cubicBezTo>
                    <a:pt x="347" y="108"/>
                    <a:pt x="344" y="105"/>
                    <a:pt x="345" y="104"/>
                  </a:cubicBezTo>
                  <a:cubicBezTo>
                    <a:pt x="358" y="83"/>
                    <a:pt x="346" y="60"/>
                    <a:pt x="348" y="38"/>
                  </a:cubicBezTo>
                  <a:cubicBezTo>
                    <a:pt x="348" y="32"/>
                    <a:pt x="350" y="25"/>
                    <a:pt x="357" y="24"/>
                  </a:cubicBezTo>
                  <a:cubicBezTo>
                    <a:pt x="365" y="23"/>
                    <a:pt x="366" y="29"/>
                    <a:pt x="368" y="35"/>
                  </a:cubicBezTo>
                  <a:cubicBezTo>
                    <a:pt x="373" y="49"/>
                    <a:pt x="380" y="49"/>
                    <a:pt x="389" y="39"/>
                  </a:cubicBezTo>
                  <a:cubicBezTo>
                    <a:pt x="393" y="35"/>
                    <a:pt x="397" y="30"/>
                    <a:pt x="401" y="25"/>
                  </a:cubicBezTo>
                  <a:cubicBezTo>
                    <a:pt x="411" y="11"/>
                    <a:pt x="422" y="0"/>
                    <a:pt x="442" y="13"/>
                  </a:cubicBezTo>
                  <a:cubicBezTo>
                    <a:pt x="453" y="20"/>
                    <a:pt x="468" y="14"/>
                    <a:pt x="478" y="8"/>
                  </a:cubicBezTo>
                  <a:cubicBezTo>
                    <a:pt x="492" y="1"/>
                    <a:pt x="496" y="8"/>
                    <a:pt x="500" y="17"/>
                  </a:cubicBezTo>
                  <a:cubicBezTo>
                    <a:pt x="507" y="32"/>
                    <a:pt x="513" y="48"/>
                    <a:pt x="520" y="63"/>
                  </a:cubicBezTo>
                  <a:cubicBezTo>
                    <a:pt x="513" y="58"/>
                    <a:pt x="506" y="52"/>
                    <a:pt x="500" y="47"/>
                  </a:cubicBezTo>
                  <a:cubicBezTo>
                    <a:pt x="479" y="33"/>
                    <a:pt x="467" y="52"/>
                    <a:pt x="452" y="59"/>
                  </a:cubicBezTo>
                  <a:cubicBezTo>
                    <a:pt x="439" y="62"/>
                    <a:pt x="428" y="70"/>
                    <a:pt x="414" y="64"/>
                  </a:cubicBezTo>
                  <a:cubicBezTo>
                    <a:pt x="408" y="61"/>
                    <a:pt x="400" y="68"/>
                    <a:pt x="395" y="74"/>
                  </a:cubicBezTo>
                  <a:cubicBezTo>
                    <a:pt x="381" y="88"/>
                    <a:pt x="370" y="106"/>
                    <a:pt x="358" y="121"/>
                  </a:cubicBezTo>
                  <a:cubicBezTo>
                    <a:pt x="336" y="150"/>
                    <a:pt x="325" y="179"/>
                    <a:pt x="315" y="213"/>
                  </a:cubicBezTo>
                  <a:cubicBezTo>
                    <a:pt x="308" y="235"/>
                    <a:pt x="287" y="254"/>
                    <a:pt x="270" y="272"/>
                  </a:cubicBezTo>
                  <a:cubicBezTo>
                    <a:pt x="259" y="284"/>
                    <a:pt x="243" y="286"/>
                    <a:pt x="228" y="279"/>
                  </a:cubicBezTo>
                  <a:cubicBezTo>
                    <a:pt x="221" y="247"/>
                    <a:pt x="244" y="223"/>
                    <a:pt x="248" y="194"/>
                  </a:cubicBezTo>
                  <a:cubicBezTo>
                    <a:pt x="249" y="191"/>
                    <a:pt x="253" y="187"/>
                    <a:pt x="248" y="184"/>
                  </a:cubicBezTo>
                  <a:cubicBezTo>
                    <a:pt x="244" y="182"/>
                    <a:pt x="242" y="185"/>
                    <a:pt x="238" y="186"/>
                  </a:cubicBezTo>
                  <a:cubicBezTo>
                    <a:pt x="212" y="199"/>
                    <a:pt x="184" y="210"/>
                    <a:pt x="156" y="217"/>
                  </a:cubicBezTo>
                  <a:cubicBezTo>
                    <a:pt x="135" y="222"/>
                    <a:pt x="120" y="241"/>
                    <a:pt x="96" y="241"/>
                  </a:cubicBezTo>
                  <a:cubicBezTo>
                    <a:pt x="83" y="241"/>
                    <a:pt x="74" y="244"/>
                    <a:pt x="79" y="226"/>
                  </a:cubicBezTo>
                  <a:cubicBezTo>
                    <a:pt x="80" y="223"/>
                    <a:pt x="80" y="218"/>
                    <a:pt x="76" y="216"/>
                  </a:cubicBezTo>
                  <a:cubicBezTo>
                    <a:pt x="71" y="214"/>
                    <a:pt x="68" y="217"/>
                    <a:pt x="66" y="220"/>
                  </a:cubicBezTo>
                  <a:cubicBezTo>
                    <a:pt x="63" y="226"/>
                    <a:pt x="64" y="236"/>
                    <a:pt x="53" y="235"/>
                  </a:cubicBezTo>
                  <a:cubicBezTo>
                    <a:pt x="41" y="233"/>
                    <a:pt x="29" y="231"/>
                    <a:pt x="21" y="221"/>
                  </a:cubicBezTo>
                  <a:cubicBezTo>
                    <a:pt x="17" y="215"/>
                    <a:pt x="12" y="212"/>
                    <a:pt x="8" y="207"/>
                  </a:cubicBezTo>
                  <a:cubicBezTo>
                    <a:pt x="0" y="185"/>
                    <a:pt x="14" y="168"/>
                    <a:pt x="22" y="150"/>
                  </a:cubicBezTo>
                  <a:cubicBezTo>
                    <a:pt x="24" y="149"/>
                    <a:pt x="26" y="149"/>
                    <a:pt x="28" y="150"/>
                  </a:cubicBezTo>
                  <a:cubicBezTo>
                    <a:pt x="31" y="152"/>
                    <a:pt x="33" y="154"/>
                    <a:pt x="34" y="158"/>
                  </a:cubicBezTo>
                  <a:cubicBezTo>
                    <a:pt x="42" y="180"/>
                    <a:pt x="59" y="187"/>
                    <a:pt x="81" y="187"/>
                  </a:cubicBezTo>
                  <a:cubicBezTo>
                    <a:pt x="94" y="187"/>
                    <a:pt x="105" y="190"/>
                    <a:pt x="117" y="194"/>
                  </a:cubicBezTo>
                  <a:cubicBezTo>
                    <a:pt x="134" y="201"/>
                    <a:pt x="152" y="200"/>
                    <a:pt x="168" y="189"/>
                  </a:cubicBezTo>
                  <a:cubicBezTo>
                    <a:pt x="184" y="178"/>
                    <a:pt x="200" y="168"/>
                    <a:pt x="221" y="172"/>
                  </a:cubicBezTo>
                  <a:cubicBezTo>
                    <a:pt x="234" y="174"/>
                    <a:pt x="242" y="157"/>
                    <a:pt x="256" y="159"/>
                  </a:cubicBezTo>
                  <a:close/>
                </a:path>
              </a:pathLst>
            </a:custGeom>
            <a:solidFill>
              <a:srgbClr val="FCE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2A14511D-1C0A-2F3A-7FCF-FD9AEE1C9C5A}"/>
                </a:ext>
              </a:extLst>
            </p:cNvPr>
            <p:cNvSpPr/>
            <p:nvPr/>
          </p:nvSpPr>
          <p:spPr bwMode="auto">
            <a:xfrm>
              <a:off x="4529138" y="869950"/>
              <a:ext cx="384175" cy="596900"/>
            </a:xfrm>
            <a:custGeom>
              <a:avLst/>
              <a:gdLst>
                <a:gd name="T0" fmla="*/ 208 w 208"/>
                <a:gd name="T1" fmla="*/ 2 h 323"/>
                <a:gd name="T2" fmla="*/ 207 w 208"/>
                <a:gd name="T3" fmla="*/ 10 h 323"/>
                <a:gd name="T4" fmla="*/ 158 w 208"/>
                <a:gd name="T5" fmla="*/ 43 h 323"/>
                <a:gd name="T6" fmla="*/ 117 w 208"/>
                <a:gd name="T7" fmla="*/ 90 h 323"/>
                <a:gd name="T8" fmla="*/ 123 w 208"/>
                <a:gd name="T9" fmla="*/ 122 h 323"/>
                <a:gd name="T10" fmla="*/ 143 w 208"/>
                <a:gd name="T11" fmla="*/ 140 h 323"/>
                <a:gd name="T12" fmla="*/ 155 w 208"/>
                <a:gd name="T13" fmla="*/ 156 h 323"/>
                <a:gd name="T14" fmla="*/ 187 w 208"/>
                <a:gd name="T15" fmla="*/ 236 h 323"/>
                <a:gd name="T16" fmla="*/ 188 w 208"/>
                <a:gd name="T17" fmla="*/ 265 h 323"/>
                <a:gd name="T18" fmla="*/ 184 w 208"/>
                <a:gd name="T19" fmla="*/ 292 h 323"/>
                <a:gd name="T20" fmla="*/ 150 w 208"/>
                <a:gd name="T21" fmla="*/ 318 h 323"/>
                <a:gd name="T22" fmla="*/ 103 w 208"/>
                <a:gd name="T23" fmla="*/ 317 h 323"/>
                <a:gd name="T24" fmla="*/ 39 w 208"/>
                <a:gd name="T25" fmla="*/ 287 h 323"/>
                <a:gd name="T26" fmla="*/ 34 w 208"/>
                <a:gd name="T27" fmla="*/ 266 h 323"/>
                <a:gd name="T28" fmla="*/ 17 w 208"/>
                <a:gd name="T29" fmla="*/ 233 h 323"/>
                <a:gd name="T30" fmla="*/ 0 w 208"/>
                <a:gd name="T31" fmla="*/ 230 h 323"/>
                <a:gd name="T32" fmla="*/ 25 w 208"/>
                <a:gd name="T33" fmla="*/ 209 h 323"/>
                <a:gd name="T34" fmla="*/ 37 w 208"/>
                <a:gd name="T35" fmla="*/ 202 h 323"/>
                <a:gd name="T36" fmla="*/ 101 w 208"/>
                <a:gd name="T37" fmla="*/ 221 h 323"/>
                <a:gd name="T38" fmla="*/ 150 w 208"/>
                <a:gd name="T39" fmla="*/ 221 h 323"/>
                <a:gd name="T40" fmla="*/ 154 w 208"/>
                <a:gd name="T41" fmla="*/ 213 h 323"/>
                <a:gd name="T42" fmla="*/ 117 w 208"/>
                <a:gd name="T43" fmla="*/ 163 h 323"/>
                <a:gd name="T44" fmla="*/ 91 w 208"/>
                <a:gd name="T45" fmla="*/ 147 h 323"/>
                <a:gd name="T46" fmla="*/ 72 w 208"/>
                <a:gd name="T47" fmla="*/ 68 h 323"/>
                <a:gd name="T48" fmla="*/ 90 w 208"/>
                <a:gd name="T49" fmla="*/ 54 h 323"/>
                <a:gd name="T50" fmla="*/ 154 w 208"/>
                <a:gd name="T51" fmla="*/ 30 h 323"/>
                <a:gd name="T52" fmla="*/ 200 w 208"/>
                <a:gd name="T53" fmla="*/ 2 h 323"/>
                <a:gd name="T54" fmla="*/ 208 w 208"/>
                <a:gd name="T55" fmla="*/ 2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8" h="323">
                  <a:moveTo>
                    <a:pt x="208" y="2"/>
                  </a:moveTo>
                  <a:cubicBezTo>
                    <a:pt x="207" y="5"/>
                    <a:pt x="207" y="10"/>
                    <a:pt x="207" y="10"/>
                  </a:cubicBezTo>
                  <a:cubicBezTo>
                    <a:pt x="183" y="10"/>
                    <a:pt x="176" y="33"/>
                    <a:pt x="158" y="43"/>
                  </a:cubicBezTo>
                  <a:cubicBezTo>
                    <a:pt x="141" y="53"/>
                    <a:pt x="117" y="61"/>
                    <a:pt x="117" y="90"/>
                  </a:cubicBezTo>
                  <a:cubicBezTo>
                    <a:pt x="116" y="102"/>
                    <a:pt x="124" y="112"/>
                    <a:pt x="123" y="122"/>
                  </a:cubicBezTo>
                  <a:cubicBezTo>
                    <a:pt x="122" y="138"/>
                    <a:pt x="133" y="138"/>
                    <a:pt x="143" y="140"/>
                  </a:cubicBezTo>
                  <a:cubicBezTo>
                    <a:pt x="151" y="142"/>
                    <a:pt x="155" y="149"/>
                    <a:pt x="155" y="156"/>
                  </a:cubicBezTo>
                  <a:cubicBezTo>
                    <a:pt x="155" y="187"/>
                    <a:pt x="169" y="212"/>
                    <a:pt x="187" y="236"/>
                  </a:cubicBezTo>
                  <a:cubicBezTo>
                    <a:pt x="195" y="246"/>
                    <a:pt x="199" y="254"/>
                    <a:pt x="188" y="265"/>
                  </a:cubicBezTo>
                  <a:cubicBezTo>
                    <a:pt x="180" y="272"/>
                    <a:pt x="184" y="283"/>
                    <a:pt x="184" y="292"/>
                  </a:cubicBezTo>
                  <a:cubicBezTo>
                    <a:pt x="183" y="316"/>
                    <a:pt x="174" y="323"/>
                    <a:pt x="150" y="318"/>
                  </a:cubicBezTo>
                  <a:cubicBezTo>
                    <a:pt x="135" y="315"/>
                    <a:pt x="119" y="318"/>
                    <a:pt x="103" y="317"/>
                  </a:cubicBezTo>
                  <a:cubicBezTo>
                    <a:pt x="79" y="315"/>
                    <a:pt x="59" y="302"/>
                    <a:pt x="39" y="287"/>
                  </a:cubicBezTo>
                  <a:cubicBezTo>
                    <a:pt x="32" y="282"/>
                    <a:pt x="30" y="275"/>
                    <a:pt x="34" y="266"/>
                  </a:cubicBezTo>
                  <a:cubicBezTo>
                    <a:pt x="46" y="239"/>
                    <a:pt x="46" y="239"/>
                    <a:pt x="17" y="233"/>
                  </a:cubicBezTo>
                  <a:cubicBezTo>
                    <a:pt x="11" y="231"/>
                    <a:pt x="5" y="231"/>
                    <a:pt x="0" y="230"/>
                  </a:cubicBezTo>
                  <a:cubicBezTo>
                    <a:pt x="9" y="224"/>
                    <a:pt x="23" y="224"/>
                    <a:pt x="25" y="209"/>
                  </a:cubicBezTo>
                  <a:cubicBezTo>
                    <a:pt x="26" y="204"/>
                    <a:pt x="31" y="202"/>
                    <a:pt x="37" y="202"/>
                  </a:cubicBezTo>
                  <a:cubicBezTo>
                    <a:pt x="60" y="202"/>
                    <a:pt x="82" y="201"/>
                    <a:pt x="101" y="221"/>
                  </a:cubicBezTo>
                  <a:cubicBezTo>
                    <a:pt x="114" y="234"/>
                    <a:pt x="136" y="233"/>
                    <a:pt x="150" y="221"/>
                  </a:cubicBezTo>
                  <a:cubicBezTo>
                    <a:pt x="152" y="219"/>
                    <a:pt x="154" y="216"/>
                    <a:pt x="154" y="213"/>
                  </a:cubicBezTo>
                  <a:cubicBezTo>
                    <a:pt x="155" y="197"/>
                    <a:pt x="133" y="164"/>
                    <a:pt x="117" y="163"/>
                  </a:cubicBezTo>
                  <a:cubicBezTo>
                    <a:pt x="105" y="162"/>
                    <a:pt x="97" y="156"/>
                    <a:pt x="91" y="147"/>
                  </a:cubicBezTo>
                  <a:cubicBezTo>
                    <a:pt x="75" y="124"/>
                    <a:pt x="63" y="98"/>
                    <a:pt x="72" y="68"/>
                  </a:cubicBezTo>
                  <a:cubicBezTo>
                    <a:pt x="74" y="58"/>
                    <a:pt x="79" y="54"/>
                    <a:pt x="90" y="54"/>
                  </a:cubicBezTo>
                  <a:cubicBezTo>
                    <a:pt x="115" y="55"/>
                    <a:pt x="136" y="49"/>
                    <a:pt x="154" y="30"/>
                  </a:cubicBezTo>
                  <a:cubicBezTo>
                    <a:pt x="166" y="18"/>
                    <a:pt x="184" y="11"/>
                    <a:pt x="200" y="2"/>
                  </a:cubicBezTo>
                  <a:cubicBezTo>
                    <a:pt x="202" y="0"/>
                    <a:pt x="205" y="0"/>
                    <a:pt x="208" y="2"/>
                  </a:cubicBezTo>
                  <a:close/>
                </a:path>
              </a:pathLst>
            </a:custGeom>
            <a:solidFill>
              <a:srgbClr val="FEF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4B8B9BF2-625E-D965-B698-880DAFB3342D}"/>
                </a:ext>
              </a:extLst>
            </p:cNvPr>
            <p:cNvSpPr/>
            <p:nvPr/>
          </p:nvSpPr>
          <p:spPr bwMode="auto">
            <a:xfrm>
              <a:off x="4891088" y="811213"/>
              <a:ext cx="438150" cy="423862"/>
            </a:xfrm>
            <a:custGeom>
              <a:avLst/>
              <a:gdLst>
                <a:gd name="T0" fmla="*/ 12 w 238"/>
                <a:gd name="T1" fmla="*/ 34 h 230"/>
                <a:gd name="T2" fmla="*/ 4 w 238"/>
                <a:gd name="T3" fmla="*/ 34 h 230"/>
                <a:gd name="T4" fmla="*/ 29 w 238"/>
                <a:gd name="T5" fmla="*/ 7 h 230"/>
                <a:gd name="T6" fmla="*/ 80 w 238"/>
                <a:gd name="T7" fmla="*/ 3 h 230"/>
                <a:gd name="T8" fmla="*/ 133 w 238"/>
                <a:gd name="T9" fmla="*/ 14 h 230"/>
                <a:gd name="T10" fmla="*/ 175 w 238"/>
                <a:gd name="T11" fmla="*/ 35 h 230"/>
                <a:gd name="T12" fmla="*/ 187 w 238"/>
                <a:gd name="T13" fmla="*/ 45 h 230"/>
                <a:gd name="T14" fmla="*/ 228 w 238"/>
                <a:gd name="T15" fmla="*/ 66 h 230"/>
                <a:gd name="T16" fmla="*/ 229 w 238"/>
                <a:gd name="T17" fmla="*/ 92 h 230"/>
                <a:gd name="T18" fmla="*/ 211 w 238"/>
                <a:gd name="T19" fmla="*/ 129 h 230"/>
                <a:gd name="T20" fmla="*/ 157 w 238"/>
                <a:gd name="T21" fmla="*/ 165 h 230"/>
                <a:gd name="T22" fmla="*/ 128 w 238"/>
                <a:gd name="T23" fmla="*/ 180 h 230"/>
                <a:gd name="T24" fmla="*/ 92 w 238"/>
                <a:gd name="T25" fmla="*/ 208 h 230"/>
                <a:gd name="T26" fmla="*/ 72 w 238"/>
                <a:gd name="T27" fmla="*/ 230 h 230"/>
                <a:gd name="T28" fmla="*/ 64 w 238"/>
                <a:gd name="T29" fmla="*/ 186 h 230"/>
                <a:gd name="T30" fmla="*/ 91 w 238"/>
                <a:gd name="T31" fmla="*/ 176 h 230"/>
                <a:gd name="T32" fmla="*/ 94 w 238"/>
                <a:gd name="T33" fmla="*/ 119 h 230"/>
                <a:gd name="T34" fmla="*/ 74 w 238"/>
                <a:gd name="T35" fmla="*/ 81 h 230"/>
                <a:gd name="T36" fmla="*/ 49 w 238"/>
                <a:gd name="T37" fmla="*/ 71 h 230"/>
                <a:gd name="T38" fmla="*/ 40 w 238"/>
                <a:gd name="T39" fmla="*/ 70 h 230"/>
                <a:gd name="T40" fmla="*/ 36 w 238"/>
                <a:gd name="T41" fmla="*/ 55 h 230"/>
                <a:gd name="T42" fmla="*/ 12 w 238"/>
                <a:gd name="T43" fmla="*/ 34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8" h="230">
                  <a:moveTo>
                    <a:pt x="12" y="34"/>
                  </a:moveTo>
                  <a:cubicBezTo>
                    <a:pt x="9" y="34"/>
                    <a:pt x="6" y="34"/>
                    <a:pt x="4" y="34"/>
                  </a:cubicBezTo>
                  <a:cubicBezTo>
                    <a:pt x="0" y="14"/>
                    <a:pt x="13" y="8"/>
                    <a:pt x="29" y="7"/>
                  </a:cubicBezTo>
                  <a:cubicBezTo>
                    <a:pt x="46" y="6"/>
                    <a:pt x="63" y="5"/>
                    <a:pt x="80" y="3"/>
                  </a:cubicBezTo>
                  <a:cubicBezTo>
                    <a:pt x="98" y="0"/>
                    <a:pt x="116" y="2"/>
                    <a:pt x="133" y="14"/>
                  </a:cubicBezTo>
                  <a:cubicBezTo>
                    <a:pt x="146" y="23"/>
                    <a:pt x="159" y="32"/>
                    <a:pt x="175" y="35"/>
                  </a:cubicBezTo>
                  <a:cubicBezTo>
                    <a:pt x="181" y="36"/>
                    <a:pt x="186" y="40"/>
                    <a:pt x="187" y="45"/>
                  </a:cubicBezTo>
                  <a:cubicBezTo>
                    <a:pt x="189" y="74"/>
                    <a:pt x="209" y="68"/>
                    <a:pt x="228" y="66"/>
                  </a:cubicBezTo>
                  <a:cubicBezTo>
                    <a:pt x="225" y="75"/>
                    <a:pt x="224" y="83"/>
                    <a:pt x="229" y="92"/>
                  </a:cubicBezTo>
                  <a:cubicBezTo>
                    <a:pt x="238" y="107"/>
                    <a:pt x="228" y="125"/>
                    <a:pt x="211" y="129"/>
                  </a:cubicBezTo>
                  <a:cubicBezTo>
                    <a:pt x="189" y="135"/>
                    <a:pt x="169" y="143"/>
                    <a:pt x="157" y="165"/>
                  </a:cubicBezTo>
                  <a:cubicBezTo>
                    <a:pt x="152" y="176"/>
                    <a:pt x="140" y="180"/>
                    <a:pt x="128" y="180"/>
                  </a:cubicBezTo>
                  <a:cubicBezTo>
                    <a:pt x="107" y="178"/>
                    <a:pt x="96" y="186"/>
                    <a:pt x="92" y="208"/>
                  </a:cubicBezTo>
                  <a:cubicBezTo>
                    <a:pt x="89" y="219"/>
                    <a:pt x="87" y="230"/>
                    <a:pt x="72" y="230"/>
                  </a:cubicBezTo>
                  <a:cubicBezTo>
                    <a:pt x="67" y="216"/>
                    <a:pt x="63" y="201"/>
                    <a:pt x="64" y="186"/>
                  </a:cubicBezTo>
                  <a:cubicBezTo>
                    <a:pt x="76" y="191"/>
                    <a:pt x="82" y="185"/>
                    <a:pt x="91" y="176"/>
                  </a:cubicBezTo>
                  <a:cubicBezTo>
                    <a:pt x="107" y="156"/>
                    <a:pt x="114" y="141"/>
                    <a:pt x="94" y="119"/>
                  </a:cubicBezTo>
                  <a:cubicBezTo>
                    <a:pt x="85" y="109"/>
                    <a:pt x="79" y="94"/>
                    <a:pt x="74" y="81"/>
                  </a:cubicBezTo>
                  <a:cubicBezTo>
                    <a:pt x="69" y="67"/>
                    <a:pt x="62" y="62"/>
                    <a:pt x="49" y="71"/>
                  </a:cubicBezTo>
                  <a:cubicBezTo>
                    <a:pt x="46" y="73"/>
                    <a:pt x="43" y="73"/>
                    <a:pt x="40" y="70"/>
                  </a:cubicBezTo>
                  <a:cubicBezTo>
                    <a:pt x="38" y="65"/>
                    <a:pt x="35" y="60"/>
                    <a:pt x="36" y="55"/>
                  </a:cubicBezTo>
                  <a:cubicBezTo>
                    <a:pt x="41" y="32"/>
                    <a:pt x="27" y="33"/>
                    <a:pt x="12" y="34"/>
                  </a:cubicBezTo>
                  <a:close/>
                </a:path>
              </a:pathLst>
            </a:custGeom>
            <a:solidFill>
              <a:srgbClr val="FC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E6D02731-C9A8-3C5C-F6C7-85CDD45704EB}"/>
                </a:ext>
              </a:extLst>
            </p:cNvPr>
            <p:cNvSpPr/>
            <p:nvPr/>
          </p:nvSpPr>
          <p:spPr bwMode="auto">
            <a:xfrm>
              <a:off x="5197476" y="2482850"/>
              <a:ext cx="376238" cy="412750"/>
            </a:xfrm>
            <a:custGeom>
              <a:avLst/>
              <a:gdLst>
                <a:gd name="T0" fmla="*/ 97 w 204"/>
                <a:gd name="T1" fmla="*/ 40 h 223"/>
                <a:gd name="T2" fmla="*/ 106 w 204"/>
                <a:gd name="T3" fmla="*/ 77 h 223"/>
                <a:gd name="T4" fmla="*/ 144 w 204"/>
                <a:gd name="T5" fmla="*/ 93 h 223"/>
                <a:gd name="T6" fmla="*/ 187 w 204"/>
                <a:gd name="T7" fmla="*/ 106 h 223"/>
                <a:gd name="T8" fmla="*/ 192 w 204"/>
                <a:gd name="T9" fmla="*/ 112 h 223"/>
                <a:gd name="T10" fmla="*/ 201 w 204"/>
                <a:gd name="T11" fmla="*/ 170 h 223"/>
                <a:gd name="T12" fmla="*/ 174 w 204"/>
                <a:gd name="T13" fmla="*/ 209 h 223"/>
                <a:gd name="T14" fmla="*/ 146 w 204"/>
                <a:gd name="T15" fmla="*/ 206 h 223"/>
                <a:gd name="T16" fmla="*/ 94 w 204"/>
                <a:gd name="T17" fmla="*/ 177 h 223"/>
                <a:gd name="T18" fmla="*/ 31 w 204"/>
                <a:gd name="T19" fmla="*/ 151 h 223"/>
                <a:gd name="T20" fmla="*/ 20 w 204"/>
                <a:gd name="T21" fmla="*/ 142 h 223"/>
                <a:gd name="T22" fmla="*/ 11 w 204"/>
                <a:gd name="T23" fmla="*/ 104 h 223"/>
                <a:gd name="T24" fmla="*/ 35 w 204"/>
                <a:gd name="T25" fmla="*/ 44 h 223"/>
                <a:gd name="T26" fmla="*/ 57 w 204"/>
                <a:gd name="T27" fmla="*/ 9 h 223"/>
                <a:gd name="T28" fmla="*/ 90 w 204"/>
                <a:gd name="T29" fmla="*/ 18 h 223"/>
                <a:gd name="T30" fmla="*/ 97 w 204"/>
                <a:gd name="T31" fmla="*/ 4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23">
                  <a:moveTo>
                    <a:pt x="97" y="40"/>
                  </a:moveTo>
                  <a:cubicBezTo>
                    <a:pt x="93" y="55"/>
                    <a:pt x="90" y="68"/>
                    <a:pt x="106" y="77"/>
                  </a:cubicBezTo>
                  <a:cubicBezTo>
                    <a:pt x="118" y="84"/>
                    <a:pt x="129" y="92"/>
                    <a:pt x="144" y="93"/>
                  </a:cubicBezTo>
                  <a:cubicBezTo>
                    <a:pt x="159" y="95"/>
                    <a:pt x="173" y="102"/>
                    <a:pt x="187" y="106"/>
                  </a:cubicBezTo>
                  <a:cubicBezTo>
                    <a:pt x="189" y="107"/>
                    <a:pt x="192" y="110"/>
                    <a:pt x="192" y="112"/>
                  </a:cubicBezTo>
                  <a:cubicBezTo>
                    <a:pt x="190" y="132"/>
                    <a:pt x="204" y="150"/>
                    <a:pt x="201" y="170"/>
                  </a:cubicBezTo>
                  <a:cubicBezTo>
                    <a:pt x="199" y="188"/>
                    <a:pt x="183" y="196"/>
                    <a:pt x="174" y="209"/>
                  </a:cubicBezTo>
                  <a:cubicBezTo>
                    <a:pt x="167" y="218"/>
                    <a:pt x="154" y="223"/>
                    <a:pt x="146" y="206"/>
                  </a:cubicBezTo>
                  <a:cubicBezTo>
                    <a:pt x="136" y="183"/>
                    <a:pt x="116" y="175"/>
                    <a:pt x="94" y="177"/>
                  </a:cubicBezTo>
                  <a:cubicBezTo>
                    <a:pt x="67" y="180"/>
                    <a:pt x="50" y="164"/>
                    <a:pt x="31" y="151"/>
                  </a:cubicBezTo>
                  <a:cubicBezTo>
                    <a:pt x="27" y="148"/>
                    <a:pt x="24" y="144"/>
                    <a:pt x="20" y="142"/>
                  </a:cubicBezTo>
                  <a:cubicBezTo>
                    <a:pt x="4" y="131"/>
                    <a:pt x="0" y="119"/>
                    <a:pt x="11" y="104"/>
                  </a:cubicBezTo>
                  <a:cubicBezTo>
                    <a:pt x="24" y="85"/>
                    <a:pt x="29" y="65"/>
                    <a:pt x="35" y="44"/>
                  </a:cubicBezTo>
                  <a:cubicBezTo>
                    <a:pt x="38" y="31"/>
                    <a:pt x="47" y="19"/>
                    <a:pt x="57" y="9"/>
                  </a:cubicBezTo>
                  <a:cubicBezTo>
                    <a:pt x="65" y="0"/>
                    <a:pt x="84" y="5"/>
                    <a:pt x="90" y="18"/>
                  </a:cubicBezTo>
                  <a:cubicBezTo>
                    <a:pt x="93" y="25"/>
                    <a:pt x="94" y="33"/>
                    <a:pt x="97" y="40"/>
                  </a:cubicBezTo>
                  <a:close/>
                </a:path>
              </a:pathLst>
            </a:custGeom>
            <a:solidFill>
              <a:srgbClr val="FDF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A1EA208D-1EA0-AD55-4774-65E4794C856A}"/>
                </a:ext>
              </a:extLst>
            </p:cNvPr>
            <p:cNvSpPr/>
            <p:nvPr/>
          </p:nvSpPr>
          <p:spPr bwMode="auto">
            <a:xfrm>
              <a:off x="3581401" y="1139825"/>
              <a:ext cx="409575" cy="673100"/>
            </a:xfrm>
            <a:custGeom>
              <a:avLst/>
              <a:gdLst>
                <a:gd name="T0" fmla="*/ 84 w 222"/>
                <a:gd name="T1" fmla="*/ 11 h 364"/>
                <a:gd name="T2" fmla="*/ 93 w 222"/>
                <a:gd name="T3" fmla="*/ 0 h 364"/>
                <a:gd name="T4" fmla="*/ 114 w 222"/>
                <a:gd name="T5" fmla="*/ 42 h 364"/>
                <a:gd name="T6" fmla="*/ 113 w 222"/>
                <a:gd name="T7" fmla="*/ 47 h 364"/>
                <a:gd name="T8" fmla="*/ 132 w 222"/>
                <a:gd name="T9" fmla="*/ 97 h 364"/>
                <a:gd name="T10" fmla="*/ 136 w 222"/>
                <a:gd name="T11" fmla="*/ 114 h 364"/>
                <a:gd name="T12" fmla="*/ 127 w 222"/>
                <a:gd name="T13" fmla="*/ 145 h 364"/>
                <a:gd name="T14" fmla="*/ 112 w 222"/>
                <a:gd name="T15" fmla="*/ 185 h 364"/>
                <a:gd name="T16" fmla="*/ 124 w 222"/>
                <a:gd name="T17" fmla="*/ 235 h 364"/>
                <a:gd name="T18" fmla="*/ 132 w 222"/>
                <a:gd name="T19" fmla="*/ 240 h 364"/>
                <a:gd name="T20" fmla="*/ 148 w 222"/>
                <a:gd name="T21" fmla="*/ 244 h 364"/>
                <a:gd name="T22" fmla="*/ 167 w 222"/>
                <a:gd name="T23" fmla="*/ 253 h 364"/>
                <a:gd name="T24" fmla="*/ 197 w 222"/>
                <a:gd name="T25" fmla="*/ 244 h 364"/>
                <a:gd name="T26" fmla="*/ 211 w 222"/>
                <a:gd name="T27" fmla="*/ 228 h 364"/>
                <a:gd name="T28" fmla="*/ 221 w 222"/>
                <a:gd name="T29" fmla="*/ 246 h 364"/>
                <a:gd name="T30" fmla="*/ 207 w 222"/>
                <a:gd name="T31" fmla="*/ 287 h 364"/>
                <a:gd name="T32" fmla="*/ 182 w 222"/>
                <a:gd name="T33" fmla="*/ 297 h 364"/>
                <a:gd name="T34" fmla="*/ 99 w 222"/>
                <a:gd name="T35" fmla="*/ 309 h 364"/>
                <a:gd name="T36" fmla="*/ 84 w 222"/>
                <a:gd name="T37" fmla="*/ 330 h 364"/>
                <a:gd name="T38" fmla="*/ 71 w 222"/>
                <a:gd name="T39" fmla="*/ 360 h 364"/>
                <a:gd name="T40" fmla="*/ 38 w 222"/>
                <a:gd name="T41" fmla="*/ 345 h 364"/>
                <a:gd name="T42" fmla="*/ 32 w 222"/>
                <a:gd name="T43" fmla="*/ 339 h 364"/>
                <a:gd name="T44" fmla="*/ 28 w 222"/>
                <a:gd name="T45" fmla="*/ 332 h 364"/>
                <a:gd name="T46" fmla="*/ 52 w 222"/>
                <a:gd name="T47" fmla="*/ 320 h 364"/>
                <a:gd name="T48" fmla="*/ 68 w 222"/>
                <a:gd name="T49" fmla="*/ 311 h 364"/>
                <a:gd name="T50" fmla="*/ 73 w 222"/>
                <a:gd name="T51" fmla="*/ 292 h 364"/>
                <a:gd name="T52" fmla="*/ 62 w 222"/>
                <a:gd name="T53" fmla="*/ 262 h 364"/>
                <a:gd name="T54" fmla="*/ 46 w 222"/>
                <a:gd name="T55" fmla="*/ 240 h 364"/>
                <a:gd name="T56" fmla="*/ 30 w 222"/>
                <a:gd name="T57" fmla="*/ 205 h 364"/>
                <a:gd name="T58" fmla="*/ 27 w 222"/>
                <a:gd name="T59" fmla="*/ 199 h 364"/>
                <a:gd name="T60" fmla="*/ 7 w 222"/>
                <a:gd name="T61" fmla="*/ 151 h 364"/>
                <a:gd name="T62" fmla="*/ 7 w 222"/>
                <a:gd name="T63" fmla="*/ 133 h 364"/>
                <a:gd name="T64" fmla="*/ 24 w 222"/>
                <a:gd name="T65" fmla="*/ 135 h 364"/>
                <a:gd name="T66" fmla="*/ 50 w 222"/>
                <a:gd name="T67" fmla="*/ 129 h 364"/>
                <a:gd name="T68" fmla="*/ 84 w 222"/>
                <a:gd name="T69" fmla="*/ 47 h 364"/>
                <a:gd name="T70" fmla="*/ 84 w 222"/>
                <a:gd name="T71" fmla="*/ 11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1" h="364">
                  <a:moveTo>
                    <a:pt x="84" y="11"/>
                  </a:moveTo>
                  <a:cubicBezTo>
                    <a:pt x="87" y="8"/>
                    <a:pt x="90" y="4"/>
                    <a:pt x="93" y="0"/>
                  </a:cubicBezTo>
                  <a:cubicBezTo>
                    <a:pt x="106" y="11"/>
                    <a:pt x="117" y="23"/>
                    <a:pt x="114" y="42"/>
                  </a:cubicBezTo>
                  <a:cubicBezTo>
                    <a:pt x="114" y="44"/>
                    <a:pt x="112" y="46"/>
                    <a:pt x="113" y="47"/>
                  </a:cubicBezTo>
                  <a:cubicBezTo>
                    <a:pt x="129" y="60"/>
                    <a:pt x="122" y="82"/>
                    <a:pt x="132" y="97"/>
                  </a:cubicBezTo>
                  <a:cubicBezTo>
                    <a:pt x="136" y="102"/>
                    <a:pt x="143" y="108"/>
                    <a:pt x="136" y="114"/>
                  </a:cubicBezTo>
                  <a:cubicBezTo>
                    <a:pt x="123" y="122"/>
                    <a:pt x="127" y="133"/>
                    <a:pt x="127" y="145"/>
                  </a:cubicBezTo>
                  <a:cubicBezTo>
                    <a:pt x="128" y="159"/>
                    <a:pt x="122" y="173"/>
                    <a:pt x="112" y="185"/>
                  </a:cubicBezTo>
                  <a:cubicBezTo>
                    <a:pt x="99" y="202"/>
                    <a:pt x="105" y="227"/>
                    <a:pt x="124" y="235"/>
                  </a:cubicBezTo>
                  <a:cubicBezTo>
                    <a:pt x="127" y="236"/>
                    <a:pt x="132" y="237"/>
                    <a:pt x="132" y="240"/>
                  </a:cubicBezTo>
                  <a:cubicBezTo>
                    <a:pt x="135" y="252"/>
                    <a:pt x="140" y="249"/>
                    <a:pt x="148" y="244"/>
                  </a:cubicBezTo>
                  <a:cubicBezTo>
                    <a:pt x="156" y="240"/>
                    <a:pt x="161" y="248"/>
                    <a:pt x="167" y="253"/>
                  </a:cubicBezTo>
                  <a:cubicBezTo>
                    <a:pt x="184" y="267"/>
                    <a:pt x="191" y="264"/>
                    <a:pt x="197" y="244"/>
                  </a:cubicBezTo>
                  <a:cubicBezTo>
                    <a:pt x="199" y="236"/>
                    <a:pt x="202" y="227"/>
                    <a:pt x="211" y="228"/>
                  </a:cubicBezTo>
                  <a:cubicBezTo>
                    <a:pt x="220" y="230"/>
                    <a:pt x="221" y="239"/>
                    <a:pt x="221" y="246"/>
                  </a:cubicBezTo>
                  <a:cubicBezTo>
                    <a:pt x="222" y="262"/>
                    <a:pt x="213" y="274"/>
                    <a:pt x="207" y="287"/>
                  </a:cubicBezTo>
                  <a:cubicBezTo>
                    <a:pt x="201" y="296"/>
                    <a:pt x="192" y="297"/>
                    <a:pt x="182" y="297"/>
                  </a:cubicBezTo>
                  <a:cubicBezTo>
                    <a:pt x="153" y="290"/>
                    <a:pt x="126" y="305"/>
                    <a:pt x="99" y="309"/>
                  </a:cubicBezTo>
                  <a:cubicBezTo>
                    <a:pt x="88" y="311"/>
                    <a:pt x="84" y="320"/>
                    <a:pt x="84" y="330"/>
                  </a:cubicBezTo>
                  <a:cubicBezTo>
                    <a:pt x="84" y="342"/>
                    <a:pt x="88" y="355"/>
                    <a:pt x="71" y="360"/>
                  </a:cubicBezTo>
                  <a:cubicBezTo>
                    <a:pt x="57" y="364"/>
                    <a:pt x="46" y="358"/>
                    <a:pt x="38" y="345"/>
                  </a:cubicBezTo>
                  <a:cubicBezTo>
                    <a:pt x="36" y="343"/>
                    <a:pt x="34" y="341"/>
                    <a:pt x="32" y="339"/>
                  </a:cubicBezTo>
                  <a:cubicBezTo>
                    <a:pt x="30" y="337"/>
                    <a:pt x="29" y="335"/>
                    <a:pt x="28" y="332"/>
                  </a:cubicBezTo>
                  <a:cubicBezTo>
                    <a:pt x="32" y="319"/>
                    <a:pt x="42" y="320"/>
                    <a:pt x="52" y="320"/>
                  </a:cubicBezTo>
                  <a:cubicBezTo>
                    <a:pt x="60" y="321"/>
                    <a:pt x="67" y="322"/>
                    <a:pt x="68" y="311"/>
                  </a:cubicBezTo>
                  <a:cubicBezTo>
                    <a:pt x="70" y="305"/>
                    <a:pt x="71" y="299"/>
                    <a:pt x="73" y="292"/>
                  </a:cubicBezTo>
                  <a:cubicBezTo>
                    <a:pt x="78" y="279"/>
                    <a:pt x="83" y="267"/>
                    <a:pt x="62" y="262"/>
                  </a:cubicBezTo>
                  <a:cubicBezTo>
                    <a:pt x="53" y="259"/>
                    <a:pt x="51" y="248"/>
                    <a:pt x="46" y="240"/>
                  </a:cubicBezTo>
                  <a:cubicBezTo>
                    <a:pt x="41" y="228"/>
                    <a:pt x="39" y="214"/>
                    <a:pt x="30" y="205"/>
                  </a:cubicBezTo>
                  <a:cubicBezTo>
                    <a:pt x="28" y="203"/>
                    <a:pt x="26" y="201"/>
                    <a:pt x="27" y="199"/>
                  </a:cubicBezTo>
                  <a:cubicBezTo>
                    <a:pt x="33" y="178"/>
                    <a:pt x="17" y="166"/>
                    <a:pt x="7" y="151"/>
                  </a:cubicBezTo>
                  <a:cubicBezTo>
                    <a:pt x="3" y="145"/>
                    <a:pt x="0" y="139"/>
                    <a:pt x="7" y="133"/>
                  </a:cubicBezTo>
                  <a:cubicBezTo>
                    <a:pt x="13" y="127"/>
                    <a:pt x="20" y="131"/>
                    <a:pt x="24" y="135"/>
                  </a:cubicBezTo>
                  <a:cubicBezTo>
                    <a:pt x="37" y="149"/>
                    <a:pt x="43" y="142"/>
                    <a:pt x="50" y="129"/>
                  </a:cubicBezTo>
                  <a:cubicBezTo>
                    <a:pt x="65" y="103"/>
                    <a:pt x="79" y="78"/>
                    <a:pt x="84" y="47"/>
                  </a:cubicBezTo>
                  <a:cubicBezTo>
                    <a:pt x="85" y="35"/>
                    <a:pt x="73" y="23"/>
                    <a:pt x="84" y="11"/>
                  </a:cubicBezTo>
                  <a:close/>
                </a:path>
              </a:pathLst>
            </a:custGeom>
            <a:solidFill>
              <a:srgbClr val="F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8">
              <a:extLst>
                <a:ext uri="{FF2B5EF4-FFF2-40B4-BE49-F238E27FC236}">
                  <a16:creationId xmlns:a16="http://schemas.microsoft.com/office/drawing/2014/main" id="{C324E62B-A6B8-BA68-2F96-E33FDF538819}"/>
                </a:ext>
              </a:extLst>
            </p:cNvPr>
            <p:cNvSpPr/>
            <p:nvPr/>
          </p:nvSpPr>
          <p:spPr bwMode="auto">
            <a:xfrm>
              <a:off x="4046538" y="914400"/>
              <a:ext cx="333375" cy="314325"/>
            </a:xfrm>
            <a:custGeom>
              <a:avLst/>
              <a:gdLst>
                <a:gd name="T0" fmla="*/ 25 w 180"/>
                <a:gd name="T1" fmla="*/ 134 h 170"/>
                <a:gd name="T2" fmla="*/ 16 w 180"/>
                <a:gd name="T3" fmla="*/ 84 h 170"/>
                <a:gd name="T4" fmla="*/ 8 w 180"/>
                <a:gd name="T5" fmla="*/ 76 h 170"/>
                <a:gd name="T6" fmla="*/ 1 w 180"/>
                <a:gd name="T7" fmla="*/ 55 h 170"/>
                <a:gd name="T8" fmla="*/ 14 w 180"/>
                <a:gd name="T9" fmla="*/ 63 h 170"/>
                <a:gd name="T10" fmla="*/ 36 w 180"/>
                <a:gd name="T11" fmla="*/ 62 h 170"/>
                <a:gd name="T12" fmla="*/ 65 w 180"/>
                <a:gd name="T13" fmla="*/ 46 h 170"/>
                <a:gd name="T14" fmla="*/ 94 w 180"/>
                <a:gd name="T15" fmla="*/ 24 h 170"/>
                <a:gd name="T16" fmla="*/ 117 w 180"/>
                <a:gd name="T17" fmla="*/ 2 h 170"/>
                <a:gd name="T18" fmla="*/ 149 w 180"/>
                <a:gd name="T19" fmla="*/ 18 h 170"/>
                <a:gd name="T20" fmla="*/ 154 w 180"/>
                <a:gd name="T21" fmla="*/ 51 h 170"/>
                <a:gd name="T22" fmla="*/ 164 w 180"/>
                <a:gd name="T23" fmla="*/ 81 h 170"/>
                <a:gd name="T24" fmla="*/ 177 w 180"/>
                <a:gd name="T25" fmla="*/ 97 h 170"/>
                <a:gd name="T26" fmla="*/ 180 w 180"/>
                <a:gd name="T27" fmla="*/ 119 h 170"/>
                <a:gd name="T28" fmla="*/ 170 w 180"/>
                <a:gd name="T29" fmla="*/ 154 h 170"/>
                <a:gd name="T30" fmla="*/ 151 w 180"/>
                <a:gd name="T31" fmla="*/ 167 h 170"/>
                <a:gd name="T32" fmla="*/ 51 w 180"/>
                <a:gd name="T33" fmla="*/ 157 h 170"/>
                <a:gd name="T34" fmla="*/ 25 w 180"/>
                <a:gd name="T35" fmla="*/ 13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0" h="170">
                  <a:moveTo>
                    <a:pt x="25" y="134"/>
                  </a:moveTo>
                  <a:cubicBezTo>
                    <a:pt x="32" y="116"/>
                    <a:pt x="12" y="102"/>
                    <a:pt x="16" y="84"/>
                  </a:cubicBezTo>
                  <a:cubicBezTo>
                    <a:pt x="8" y="88"/>
                    <a:pt x="2" y="90"/>
                    <a:pt x="8" y="76"/>
                  </a:cubicBezTo>
                  <a:cubicBezTo>
                    <a:pt x="12" y="67"/>
                    <a:pt x="0" y="63"/>
                    <a:pt x="1" y="55"/>
                  </a:cubicBezTo>
                  <a:cubicBezTo>
                    <a:pt x="5" y="57"/>
                    <a:pt x="12" y="59"/>
                    <a:pt x="14" y="63"/>
                  </a:cubicBezTo>
                  <a:cubicBezTo>
                    <a:pt x="23" y="88"/>
                    <a:pt x="33" y="68"/>
                    <a:pt x="36" y="62"/>
                  </a:cubicBezTo>
                  <a:cubicBezTo>
                    <a:pt x="43" y="49"/>
                    <a:pt x="51" y="46"/>
                    <a:pt x="65" y="46"/>
                  </a:cubicBezTo>
                  <a:cubicBezTo>
                    <a:pt x="78" y="45"/>
                    <a:pt x="92" y="45"/>
                    <a:pt x="94" y="24"/>
                  </a:cubicBezTo>
                  <a:cubicBezTo>
                    <a:pt x="95" y="13"/>
                    <a:pt x="105" y="4"/>
                    <a:pt x="117" y="2"/>
                  </a:cubicBezTo>
                  <a:cubicBezTo>
                    <a:pt x="131" y="0"/>
                    <a:pt x="142" y="6"/>
                    <a:pt x="149" y="18"/>
                  </a:cubicBezTo>
                  <a:cubicBezTo>
                    <a:pt x="155" y="27"/>
                    <a:pt x="161" y="39"/>
                    <a:pt x="154" y="51"/>
                  </a:cubicBezTo>
                  <a:cubicBezTo>
                    <a:pt x="141" y="74"/>
                    <a:pt x="141" y="75"/>
                    <a:pt x="164" y="81"/>
                  </a:cubicBezTo>
                  <a:cubicBezTo>
                    <a:pt x="174" y="84"/>
                    <a:pt x="178" y="88"/>
                    <a:pt x="177" y="97"/>
                  </a:cubicBezTo>
                  <a:cubicBezTo>
                    <a:pt x="176" y="105"/>
                    <a:pt x="177" y="112"/>
                    <a:pt x="180" y="119"/>
                  </a:cubicBezTo>
                  <a:cubicBezTo>
                    <a:pt x="174" y="130"/>
                    <a:pt x="171" y="142"/>
                    <a:pt x="170" y="154"/>
                  </a:cubicBezTo>
                  <a:cubicBezTo>
                    <a:pt x="169" y="166"/>
                    <a:pt x="163" y="170"/>
                    <a:pt x="151" y="167"/>
                  </a:cubicBezTo>
                  <a:cubicBezTo>
                    <a:pt x="118" y="160"/>
                    <a:pt x="85" y="156"/>
                    <a:pt x="51" y="157"/>
                  </a:cubicBezTo>
                  <a:cubicBezTo>
                    <a:pt x="31" y="158"/>
                    <a:pt x="26" y="152"/>
                    <a:pt x="25" y="134"/>
                  </a:cubicBezTo>
                  <a:close/>
                </a:path>
              </a:pathLst>
            </a:custGeom>
            <a:solidFill>
              <a:srgbClr val="F9C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9">
              <a:extLst>
                <a:ext uri="{FF2B5EF4-FFF2-40B4-BE49-F238E27FC236}">
                  <a16:creationId xmlns:a16="http://schemas.microsoft.com/office/drawing/2014/main" id="{83576895-E69C-DA49-0CDC-F73CC8DEAB04}"/>
                </a:ext>
              </a:extLst>
            </p:cNvPr>
            <p:cNvSpPr/>
            <p:nvPr/>
          </p:nvSpPr>
          <p:spPr bwMode="auto">
            <a:xfrm>
              <a:off x="5608638" y="2505075"/>
              <a:ext cx="320675" cy="485775"/>
            </a:xfrm>
            <a:custGeom>
              <a:avLst/>
              <a:gdLst>
                <a:gd name="T0" fmla="*/ 71 w 174"/>
                <a:gd name="T1" fmla="*/ 21 h 263"/>
                <a:gd name="T2" fmla="*/ 113 w 174"/>
                <a:gd name="T3" fmla="*/ 1 h 263"/>
                <a:gd name="T4" fmla="*/ 147 w 174"/>
                <a:gd name="T5" fmla="*/ 1 h 263"/>
                <a:gd name="T6" fmla="*/ 162 w 174"/>
                <a:gd name="T7" fmla="*/ 19 h 263"/>
                <a:gd name="T8" fmla="*/ 166 w 174"/>
                <a:gd name="T9" fmla="*/ 65 h 263"/>
                <a:gd name="T10" fmla="*/ 143 w 174"/>
                <a:gd name="T11" fmla="*/ 71 h 263"/>
                <a:gd name="T12" fmla="*/ 125 w 174"/>
                <a:gd name="T13" fmla="*/ 77 h 263"/>
                <a:gd name="T14" fmla="*/ 132 w 174"/>
                <a:gd name="T15" fmla="*/ 96 h 263"/>
                <a:gd name="T16" fmla="*/ 148 w 174"/>
                <a:gd name="T17" fmla="*/ 93 h 263"/>
                <a:gd name="T18" fmla="*/ 160 w 174"/>
                <a:gd name="T19" fmla="*/ 87 h 263"/>
                <a:gd name="T20" fmla="*/ 160 w 174"/>
                <a:gd name="T21" fmla="*/ 101 h 263"/>
                <a:gd name="T22" fmla="*/ 150 w 174"/>
                <a:gd name="T23" fmla="*/ 142 h 263"/>
                <a:gd name="T24" fmla="*/ 137 w 174"/>
                <a:gd name="T25" fmla="*/ 163 h 263"/>
                <a:gd name="T26" fmla="*/ 124 w 174"/>
                <a:gd name="T27" fmla="*/ 153 h 263"/>
                <a:gd name="T28" fmla="*/ 114 w 174"/>
                <a:gd name="T29" fmla="*/ 150 h 263"/>
                <a:gd name="T30" fmla="*/ 108 w 174"/>
                <a:gd name="T31" fmla="*/ 160 h 263"/>
                <a:gd name="T32" fmla="*/ 48 w 174"/>
                <a:gd name="T33" fmla="*/ 250 h 263"/>
                <a:gd name="T34" fmla="*/ 36 w 174"/>
                <a:gd name="T35" fmla="*/ 257 h 263"/>
                <a:gd name="T36" fmla="*/ 8 w 174"/>
                <a:gd name="T37" fmla="*/ 254 h 263"/>
                <a:gd name="T38" fmla="*/ 10 w 174"/>
                <a:gd name="T39" fmla="*/ 230 h 263"/>
                <a:gd name="T40" fmla="*/ 43 w 174"/>
                <a:gd name="T41" fmla="*/ 185 h 263"/>
                <a:gd name="T42" fmla="*/ 51 w 174"/>
                <a:gd name="T43" fmla="*/ 165 h 263"/>
                <a:gd name="T44" fmla="*/ 77 w 174"/>
                <a:gd name="T45" fmla="*/ 127 h 263"/>
                <a:gd name="T46" fmla="*/ 93 w 174"/>
                <a:gd name="T47" fmla="*/ 80 h 263"/>
                <a:gd name="T48" fmla="*/ 71 w 174"/>
                <a:gd name="T49" fmla="*/ 21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4" h="263">
                  <a:moveTo>
                    <a:pt x="71" y="21"/>
                  </a:moveTo>
                  <a:cubicBezTo>
                    <a:pt x="80" y="5"/>
                    <a:pt x="97" y="2"/>
                    <a:pt x="113" y="1"/>
                  </a:cubicBezTo>
                  <a:cubicBezTo>
                    <a:pt x="124" y="0"/>
                    <a:pt x="135" y="1"/>
                    <a:pt x="147" y="1"/>
                  </a:cubicBezTo>
                  <a:cubicBezTo>
                    <a:pt x="152" y="7"/>
                    <a:pt x="157" y="13"/>
                    <a:pt x="162" y="19"/>
                  </a:cubicBezTo>
                  <a:cubicBezTo>
                    <a:pt x="172" y="29"/>
                    <a:pt x="174" y="53"/>
                    <a:pt x="166" y="65"/>
                  </a:cubicBezTo>
                  <a:cubicBezTo>
                    <a:pt x="160" y="75"/>
                    <a:pt x="152" y="74"/>
                    <a:pt x="143" y="71"/>
                  </a:cubicBezTo>
                  <a:cubicBezTo>
                    <a:pt x="135" y="67"/>
                    <a:pt x="129" y="71"/>
                    <a:pt x="125" y="77"/>
                  </a:cubicBezTo>
                  <a:cubicBezTo>
                    <a:pt x="119" y="86"/>
                    <a:pt x="127" y="91"/>
                    <a:pt x="132" y="96"/>
                  </a:cubicBezTo>
                  <a:cubicBezTo>
                    <a:pt x="139" y="103"/>
                    <a:pt x="143" y="98"/>
                    <a:pt x="148" y="93"/>
                  </a:cubicBezTo>
                  <a:cubicBezTo>
                    <a:pt x="152" y="90"/>
                    <a:pt x="155" y="84"/>
                    <a:pt x="160" y="87"/>
                  </a:cubicBezTo>
                  <a:cubicBezTo>
                    <a:pt x="165" y="91"/>
                    <a:pt x="162" y="97"/>
                    <a:pt x="160" y="101"/>
                  </a:cubicBezTo>
                  <a:cubicBezTo>
                    <a:pt x="154" y="114"/>
                    <a:pt x="150" y="127"/>
                    <a:pt x="150" y="142"/>
                  </a:cubicBezTo>
                  <a:cubicBezTo>
                    <a:pt x="150" y="150"/>
                    <a:pt x="145" y="159"/>
                    <a:pt x="137" y="163"/>
                  </a:cubicBezTo>
                  <a:cubicBezTo>
                    <a:pt x="129" y="166"/>
                    <a:pt x="128" y="157"/>
                    <a:pt x="124" y="153"/>
                  </a:cubicBezTo>
                  <a:cubicBezTo>
                    <a:pt x="121" y="150"/>
                    <a:pt x="117" y="148"/>
                    <a:pt x="114" y="150"/>
                  </a:cubicBezTo>
                  <a:cubicBezTo>
                    <a:pt x="111" y="153"/>
                    <a:pt x="108" y="157"/>
                    <a:pt x="108" y="160"/>
                  </a:cubicBezTo>
                  <a:cubicBezTo>
                    <a:pt x="111" y="206"/>
                    <a:pt x="79" y="228"/>
                    <a:pt x="48" y="250"/>
                  </a:cubicBezTo>
                  <a:cubicBezTo>
                    <a:pt x="44" y="253"/>
                    <a:pt x="40" y="255"/>
                    <a:pt x="36" y="257"/>
                  </a:cubicBezTo>
                  <a:cubicBezTo>
                    <a:pt x="26" y="263"/>
                    <a:pt x="16" y="262"/>
                    <a:pt x="8" y="254"/>
                  </a:cubicBezTo>
                  <a:cubicBezTo>
                    <a:pt x="0" y="246"/>
                    <a:pt x="4" y="239"/>
                    <a:pt x="10" y="230"/>
                  </a:cubicBezTo>
                  <a:cubicBezTo>
                    <a:pt x="21" y="215"/>
                    <a:pt x="29" y="198"/>
                    <a:pt x="43" y="185"/>
                  </a:cubicBezTo>
                  <a:cubicBezTo>
                    <a:pt x="49" y="181"/>
                    <a:pt x="50" y="173"/>
                    <a:pt x="51" y="165"/>
                  </a:cubicBezTo>
                  <a:cubicBezTo>
                    <a:pt x="54" y="149"/>
                    <a:pt x="62" y="136"/>
                    <a:pt x="77" y="127"/>
                  </a:cubicBezTo>
                  <a:cubicBezTo>
                    <a:pt x="97" y="116"/>
                    <a:pt x="100" y="102"/>
                    <a:pt x="93" y="80"/>
                  </a:cubicBezTo>
                  <a:cubicBezTo>
                    <a:pt x="86" y="60"/>
                    <a:pt x="85" y="38"/>
                    <a:pt x="71" y="21"/>
                  </a:cubicBezTo>
                  <a:close/>
                </a:path>
              </a:pathLst>
            </a:custGeom>
            <a:solidFill>
              <a:srgbClr val="FDF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0">
              <a:extLst>
                <a:ext uri="{FF2B5EF4-FFF2-40B4-BE49-F238E27FC236}">
                  <a16:creationId xmlns:a16="http://schemas.microsoft.com/office/drawing/2014/main" id="{1D21EC20-EE13-77DE-32BC-0A01DCBDFAD2}"/>
                </a:ext>
              </a:extLst>
            </p:cNvPr>
            <p:cNvSpPr/>
            <p:nvPr/>
          </p:nvSpPr>
          <p:spPr bwMode="auto">
            <a:xfrm>
              <a:off x="2732088" y="1790700"/>
              <a:ext cx="422275" cy="603250"/>
            </a:xfrm>
            <a:custGeom>
              <a:avLst/>
              <a:gdLst>
                <a:gd name="T0" fmla="*/ 5 w 229"/>
                <a:gd name="T1" fmla="*/ 84 h 327"/>
                <a:gd name="T2" fmla="*/ 5 w 229"/>
                <a:gd name="T3" fmla="*/ 16 h 327"/>
                <a:gd name="T4" fmla="*/ 13 w 229"/>
                <a:gd name="T5" fmla="*/ 0 h 327"/>
                <a:gd name="T6" fmla="*/ 17 w 229"/>
                <a:gd name="T7" fmla="*/ 7 h 327"/>
                <a:gd name="T8" fmla="*/ 25 w 229"/>
                <a:gd name="T9" fmla="*/ 38 h 327"/>
                <a:gd name="T10" fmla="*/ 49 w 229"/>
                <a:gd name="T11" fmla="*/ 62 h 327"/>
                <a:gd name="T12" fmla="*/ 67 w 229"/>
                <a:gd name="T13" fmla="*/ 64 h 327"/>
                <a:gd name="T14" fmla="*/ 85 w 229"/>
                <a:gd name="T15" fmla="*/ 96 h 327"/>
                <a:gd name="T16" fmla="*/ 82 w 229"/>
                <a:gd name="T17" fmla="*/ 113 h 327"/>
                <a:gd name="T18" fmla="*/ 91 w 229"/>
                <a:gd name="T19" fmla="*/ 169 h 327"/>
                <a:gd name="T20" fmla="*/ 111 w 229"/>
                <a:gd name="T21" fmla="*/ 205 h 327"/>
                <a:gd name="T22" fmla="*/ 130 w 229"/>
                <a:gd name="T23" fmla="*/ 216 h 327"/>
                <a:gd name="T24" fmla="*/ 166 w 229"/>
                <a:gd name="T25" fmla="*/ 251 h 327"/>
                <a:gd name="T26" fmla="*/ 194 w 229"/>
                <a:gd name="T27" fmla="*/ 260 h 327"/>
                <a:gd name="T28" fmla="*/ 214 w 229"/>
                <a:gd name="T29" fmla="*/ 285 h 327"/>
                <a:gd name="T30" fmla="*/ 225 w 229"/>
                <a:gd name="T31" fmla="*/ 306 h 327"/>
                <a:gd name="T32" fmla="*/ 223 w 229"/>
                <a:gd name="T33" fmla="*/ 310 h 327"/>
                <a:gd name="T34" fmla="*/ 129 w 229"/>
                <a:gd name="T35" fmla="*/ 305 h 327"/>
                <a:gd name="T36" fmla="*/ 98 w 229"/>
                <a:gd name="T37" fmla="*/ 288 h 327"/>
                <a:gd name="T38" fmla="*/ 72 w 229"/>
                <a:gd name="T39" fmla="*/ 270 h 327"/>
                <a:gd name="T40" fmla="*/ 58 w 229"/>
                <a:gd name="T41" fmla="*/ 191 h 327"/>
                <a:gd name="T42" fmla="*/ 59 w 229"/>
                <a:gd name="T43" fmla="*/ 157 h 327"/>
                <a:gd name="T44" fmla="*/ 35 w 229"/>
                <a:gd name="T45" fmla="*/ 131 h 327"/>
                <a:gd name="T46" fmla="*/ 5 w 229"/>
                <a:gd name="T47" fmla="*/ 84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9" h="327">
                  <a:moveTo>
                    <a:pt x="5" y="84"/>
                  </a:moveTo>
                  <a:cubicBezTo>
                    <a:pt x="4" y="61"/>
                    <a:pt x="13" y="39"/>
                    <a:pt x="5" y="16"/>
                  </a:cubicBezTo>
                  <a:cubicBezTo>
                    <a:pt x="3" y="10"/>
                    <a:pt x="7" y="4"/>
                    <a:pt x="13" y="0"/>
                  </a:cubicBezTo>
                  <a:cubicBezTo>
                    <a:pt x="15" y="2"/>
                    <a:pt x="16" y="4"/>
                    <a:pt x="17" y="7"/>
                  </a:cubicBezTo>
                  <a:cubicBezTo>
                    <a:pt x="21" y="17"/>
                    <a:pt x="25" y="26"/>
                    <a:pt x="25" y="38"/>
                  </a:cubicBezTo>
                  <a:cubicBezTo>
                    <a:pt x="25" y="52"/>
                    <a:pt x="36" y="59"/>
                    <a:pt x="49" y="62"/>
                  </a:cubicBezTo>
                  <a:cubicBezTo>
                    <a:pt x="55" y="64"/>
                    <a:pt x="61" y="63"/>
                    <a:pt x="67" y="64"/>
                  </a:cubicBezTo>
                  <a:cubicBezTo>
                    <a:pt x="85" y="68"/>
                    <a:pt x="92" y="79"/>
                    <a:pt x="85" y="96"/>
                  </a:cubicBezTo>
                  <a:cubicBezTo>
                    <a:pt x="83" y="102"/>
                    <a:pt x="79" y="107"/>
                    <a:pt x="82" y="113"/>
                  </a:cubicBezTo>
                  <a:cubicBezTo>
                    <a:pt x="92" y="131"/>
                    <a:pt x="91" y="150"/>
                    <a:pt x="91" y="169"/>
                  </a:cubicBezTo>
                  <a:cubicBezTo>
                    <a:pt x="91" y="185"/>
                    <a:pt x="95" y="198"/>
                    <a:pt x="111" y="205"/>
                  </a:cubicBezTo>
                  <a:cubicBezTo>
                    <a:pt x="118" y="207"/>
                    <a:pt x="124" y="212"/>
                    <a:pt x="130" y="216"/>
                  </a:cubicBezTo>
                  <a:cubicBezTo>
                    <a:pt x="144" y="225"/>
                    <a:pt x="159" y="234"/>
                    <a:pt x="166" y="251"/>
                  </a:cubicBezTo>
                  <a:cubicBezTo>
                    <a:pt x="172" y="265"/>
                    <a:pt x="186" y="255"/>
                    <a:pt x="194" y="260"/>
                  </a:cubicBezTo>
                  <a:cubicBezTo>
                    <a:pt x="199" y="270"/>
                    <a:pt x="205" y="278"/>
                    <a:pt x="214" y="285"/>
                  </a:cubicBezTo>
                  <a:cubicBezTo>
                    <a:pt x="221" y="290"/>
                    <a:pt x="229" y="296"/>
                    <a:pt x="225" y="306"/>
                  </a:cubicBezTo>
                  <a:cubicBezTo>
                    <a:pt x="225" y="308"/>
                    <a:pt x="224" y="309"/>
                    <a:pt x="223" y="310"/>
                  </a:cubicBezTo>
                  <a:cubicBezTo>
                    <a:pt x="201" y="327"/>
                    <a:pt x="148" y="324"/>
                    <a:pt x="129" y="305"/>
                  </a:cubicBezTo>
                  <a:cubicBezTo>
                    <a:pt x="120" y="295"/>
                    <a:pt x="112" y="289"/>
                    <a:pt x="98" y="288"/>
                  </a:cubicBezTo>
                  <a:cubicBezTo>
                    <a:pt x="86" y="288"/>
                    <a:pt x="76" y="281"/>
                    <a:pt x="72" y="270"/>
                  </a:cubicBezTo>
                  <a:cubicBezTo>
                    <a:pt x="65" y="244"/>
                    <a:pt x="50" y="220"/>
                    <a:pt x="58" y="191"/>
                  </a:cubicBezTo>
                  <a:cubicBezTo>
                    <a:pt x="61" y="180"/>
                    <a:pt x="61" y="168"/>
                    <a:pt x="59" y="157"/>
                  </a:cubicBezTo>
                  <a:cubicBezTo>
                    <a:pt x="56" y="144"/>
                    <a:pt x="49" y="134"/>
                    <a:pt x="35" y="131"/>
                  </a:cubicBezTo>
                  <a:cubicBezTo>
                    <a:pt x="5" y="124"/>
                    <a:pt x="0" y="117"/>
                    <a:pt x="5" y="84"/>
                  </a:cubicBezTo>
                  <a:close/>
                </a:path>
              </a:pathLst>
            </a:custGeom>
            <a:solidFill>
              <a:srgbClr val="F29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1">
              <a:extLst>
                <a:ext uri="{FF2B5EF4-FFF2-40B4-BE49-F238E27FC236}">
                  <a16:creationId xmlns:a16="http://schemas.microsoft.com/office/drawing/2014/main" id="{910F8218-B845-3D26-C8BD-FE3BBAA86CD0}"/>
                </a:ext>
              </a:extLst>
            </p:cNvPr>
            <p:cNvSpPr/>
            <p:nvPr/>
          </p:nvSpPr>
          <p:spPr bwMode="auto">
            <a:xfrm>
              <a:off x="3402013" y="1160463"/>
              <a:ext cx="361950" cy="431800"/>
            </a:xfrm>
            <a:custGeom>
              <a:avLst/>
              <a:gdLst>
                <a:gd name="T0" fmla="*/ 181 w 196"/>
                <a:gd name="T1" fmla="*/ 0 h 234"/>
                <a:gd name="T2" fmla="*/ 181 w 196"/>
                <a:gd name="T3" fmla="*/ 8 h 234"/>
                <a:gd name="T4" fmla="*/ 156 w 196"/>
                <a:gd name="T5" fmla="*/ 112 h 234"/>
                <a:gd name="T6" fmla="*/ 150 w 196"/>
                <a:gd name="T7" fmla="*/ 120 h 234"/>
                <a:gd name="T8" fmla="*/ 118 w 196"/>
                <a:gd name="T9" fmla="*/ 127 h 234"/>
                <a:gd name="T10" fmla="*/ 106 w 196"/>
                <a:gd name="T11" fmla="*/ 124 h 234"/>
                <a:gd name="T12" fmla="*/ 107 w 196"/>
                <a:gd name="T13" fmla="*/ 137 h 234"/>
                <a:gd name="T14" fmla="*/ 124 w 196"/>
                <a:gd name="T15" fmla="*/ 157 h 234"/>
                <a:gd name="T16" fmla="*/ 128 w 196"/>
                <a:gd name="T17" fmla="*/ 178 h 234"/>
                <a:gd name="T18" fmla="*/ 131 w 196"/>
                <a:gd name="T19" fmla="*/ 192 h 234"/>
                <a:gd name="T20" fmla="*/ 146 w 196"/>
                <a:gd name="T21" fmla="*/ 229 h 234"/>
                <a:gd name="T22" fmla="*/ 141 w 196"/>
                <a:gd name="T23" fmla="*/ 230 h 234"/>
                <a:gd name="T24" fmla="*/ 116 w 196"/>
                <a:gd name="T25" fmla="*/ 193 h 234"/>
                <a:gd name="T26" fmla="*/ 107 w 196"/>
                <a:gd name="T27" fmla="*/ 182 h 234"/>
                <a:gd name="T28" fmla="*/ 89 w 196"/>
                <a:gd name="T29" fmla="*/ 159 h 234"/>
                <a:gd name="T30" fmla="*/ 64 w 196"/>
                <a:gd name="T31" fmla="*/ 217 h 234"/>
                <a:gd name="T32" fmla="*/ 18 w 196"/>
                <a:gd name="T33" fmla="*/ 234 h 234"/>
                <a:gd name="T34" fmla="*/ 35 w 196"/>
                <a:gd name="T35" fmla="*/ 200 h 234"/>
                <a:gd name="T36" fmla="*/ 36 w 196"/>
                <a:gd name="T37" fmla="*/ 185 h 234"/>
                <a:gd name="T38" fmla="*/ 9 w 196"/>
                <a:gd name="T39" fmla="*/ 124 h 234"/>
                <a:gd name="T40" fmla="*/ 13 w 196"/>
                <a:gd name="T41" fmla="*/ 92 h 234"/>
                <a:gd name="T42" fmla="*/ 24 w 196"/>
                <a:gd name="T43" fmla="*/ 109 h 234"/>
                <a:gd name="T44" fmla="*/ 51 w 196"/>
                <a:gd name="T45" fmla="*/ 157 h 234"/>
                <a:gd name="T46" fmla="*/ 56 w 196"/>
                <a:gd name="T47" fmla="*/ 128 h 234"/>
                <a:gd name="T48" fmla="*/ 53 w 196"/>
                <a:gd name="T49" fmla="*/ 121 h 234"/>
                <a:gd name="T50" fmla="*/ 46 w 196"/>
                <a:gd name="T51" fmla="*/ 96 h 234"/>
                <a:gd name="T52" fmla="*/ 46 w 196"/>
                <a:gd name="T53" fmla="*/ 94 h 234"/>
                <a:gd name="T54" fmla="*/ 57 w 196"/>
                <a:gd name="T55" fmla="*/ 58 h 234"/>
                <a:gd name="T56" fmla="*/ 97 w 196"/>
                <a:gd name="T57" fmla="*/ 37 h 234"/>
                <a:gd name="T58" fmla="*/ 101 w 196"/>
                <a:gd name="T59" fmla="*/ 36 h 234"/>
                <a:gd name="T60" fmla="*/ 170 w 196"/>
                <a:gd name="T61" fmla="*/ 6 h 234"/>
                <a:gd name="T62" fmla="*/ 181 w 196"/>
                <a:gd name="T6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6" h="234">
                  <a:moveTo>
                    <a:pt x="181" y="0"/>
                  </a:moveTo>
                  <a:cubicBezTo>
                    <a:pt x="181" y="3"/>
                    <a:pt x="180" y="6"/>
                    <a:pt x="181" y="8"/>
                  </a:cubicBezTo>
                  <a:cubicBezTo>
                    <a:pt x="196" y="49"/>
                    <a:pt x="174" y="80"/>
                    <a:pt x="156" y="112"/>
                  </a:cubicBezTo>
                  <a:cubicBezTo>
                    <a:pt x="154" y="115"/>
                    <a:pt x="152" y="118"/>
                    <a:pt x="150" y="120"/>
                  </a:cubicBezTo>
                  <a:cubicBezTo>
                    <a:pt x="138" y="143"/>
                    <a:pt x="138" y="143"/>
                    <a:pt x="118" y="127"/>
                  </a:cubicBezTo>
                  <a:cubicBezTo>
                    <a:pt x="114" y="124"/>
                    <a:pt x="111" y="120"/>
                    <a:pt x="106" y="124"/>
                  </a:cubicBezTo>
                  <a:cubicBezTo>
                    <a:pt x="100" y="129"/>
                    <a:pt x="105" y="133"/>
                    <a:pt x="107" y="137"/>
                  </a:cubicBezTo>
                  <a:cubicBezTo>
                    <a:pt x="112" y="145"/>
                    <a:pt x="118" y="151"/>
                    <a:pt x="124" y="157"/>
                  </a:cubicBezTo>
                  <a:cubicBezTo>
                    <a:pt x="129" y="163"/>
                    <a:pt x="135" y="169"/>
                    <a:pt x="128" y="178"/>
                  </a:cubicBezTo>
                  <a:cubicBezTo>
                    <a:pt x="124" y="183"/>
                    <a:pt x="126" y="188"/>
                    <a:pt x="131" y="192"/>
                  </a:cubicBezTo>
                  <a:cubicBezTo>
                    <a:pt x="143" y="201"/>
                    <a:pt x="144" y="215"/>
                    <a:pt x="146" y="229"/>
                  </a:cubicBezTo>
                  <a:cubicBezTo>
                    <a:pt x="144" y="230"/>
                    <a:pt x="143" y="230"/>
                    <a:pt x="141" y="230"/>
                  </a:cubicBezTo>
                  <a:cubicBezTo>
                    <a:pt x="127" y="221"/>
                    <a:pt x="119" y="208"/>
                    <a:pt x="116" y="193"/>
                  </a:cubicBezTo>
                  <a:cubicBezTo>
                    <a:pt x="114" y="188"/>
                    <a:pt x="113" y="180"/>
                    <a:pt x="107" y="182"/>
                  </a:cubicBezTo>
                  <a:cubicBezTo>
                    <a:pt x="88" y="186"/>
                    <a:pt x="84" y="177"/>
                    <a:pt x="89" y="159"/>
                  </a:cubicBezTo>
                  <a:cubicBezTo>
                    <a:pt x="69" y="176"/>
                    <a:pt x="69" y="197"/>
                    <a:pt x="64" y="217"/>
                  </a:cubicBezTo>
                  <a:cubicBezTo>
                    <a:pt x="50" y="225"/>
                    <a:pt x="35" y="233"/>
                    <a:pt x="18" y="234"/>
                  </a:cubicBezTo>
                  <a:cubicBezTo>
                    <a:pt x="12" y="213"/>
                    <a:pt x="16" y="206"/>
                    <a:pt x="35" y="200"/>
                  </a:cubicBezTo>
                  <a:cubicBezTo>
                    <a:pt x="47" y="196"/>
                    <a:pt x="39" y="190"/>
                    <a:pt x="36" y="185"/>
                  </a:cubicBezTo>
                  <a:cubicBezTo>
                    <a:pt x="24" y="166"/>
                    <a:pt x="11" y="147"/>
                    <a:pt x="9" y="124"/>
                  </a:cubicBezTo>
                  <a:cubicBezTo>
                    <a:pt x="10" y="113"/>
                    <a:pt x="0" y="101"/>
                    <a:pt x="13" y="92"/>
                  </a:cubicBezTo>
                  <a:cubicBezTo>
                    <a:pt x="24" y="93"/>
                    <a:pt x="22" y="102"/>
                    <a:pt x="24" y="109"/>
                  </a:cubicBezTo>
                  <a:cubicBezTo>
                    <a:pt x="29" y="126"/>
                    <a:pt x="36" y="143"/>
                    <a:pt x="51" y="157"/>
                  </a:cubicBezTo>
                  <a:cubicBezTo>
                    <a:pt x="53" y="146"/>
                    <a:pt x="50" y="137"/>
                    <a:pt x="56" y="128"/>
                  </a:cubicBezTo>
                  <a:cubicBezTo>
                    <a:pt x="58" y="125"/>
                    <a:pt x="57" y="122"/>
                    <a:pt x="53" y="121"/>
                  </a:cubicBezTo>
                  <a:cubicBezTo>
                    <a:pt x="38" y="116"/>
                    <a:pt x="45" y="105"/>
                    <a:pt x="46" y="96"/>
                  </a:cubicBezTo>
                  <a:cubicBezTo>
                    <a:pt x="46" y="93"/>
                    <a:pt x="45" y="96"/>
                    <a:pt x="46" y="94"/>
                  </a:cubicBezTo>
                  <a:cubicBezTo>
                    <a:pt x="53" y="83"/>
                    <a:pt x="28" y="62"/>
                    <a:pt x="57" y="58"/>
                  </a:cubicBezTo>
                  <a:cubicBezTo>
                    <a:pt x="64" y="40"/>
                    <a:pt x="82" y="41"/>
                    <a:pt x="97" y="37"/>
                  </a:cubicBezTo>
                  <a:cubicBezTo>
                    <a:pt x="98" y="37"/>
                    <a:pt x="99" y="36"/>
                    <a:pt x="101" y="36"/>
                  </a:cubicBezTo>
                  <a:cubicBezTo>
                    <a:pt x="124" y="41"/>
                    <a:pt x="156" y="27"/>
                    <a:pt x="170" y="6"/>
                  </a:cubicBezTo>
                  <a:cubicBezTo>
                    <a:pt x="174" y="4"/>
                    <a:pt x="178" y="2"/>
                    <a:pt x="181" y="0"/>
                  </a:cubicBezTo>
                  <a:close/>
                </a:path>
              </a:pathLst>
            </a:custGeom>
            <a:solidFill>
              <a:srgbClr val="EE7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5F7E2FFC-A39A-C46B-B31E-70F0FEE506DC}"/>
                </a:ext>
              </a:extLst>
            </p:cNvPr>
            <p:cNvSpPr/>
            <p:nvPr/>
          </p:nvSpPr>
          <p:spPr bwMode="auto">
            <a:xfrm>
              <a:off x="2755901" y="1638300"/>
              <a:ext cx="431800" cy="493712"/>
            </a:xfrm>
            <a:custGeom>
              <a:avLst/>
              <a:gdLst>
                <a:gd name="T0" fmla="*/ 0 w 234"/>
                <a:gd name="T1" fmla="*/ 90 h 267"/>
                <a:gd name="T2" fmla="*/ 0 w 234"/>
                <a:gd name="T3" fmla="*/ 82 h 267"/>
                <a:gd name="T4" fmla="*/ 16 w 234"/>
                <a:gd name="T5" fmla="*/ 10 h 267"/>
                <a:gd name="T6" fmla="*/ 38 w 234"/>
                <a:gd name="T7" fmla="*/ 15 h 267"/>
                <a:gd name="T8" fmla="*/ 41 w 234"/>
                <a:gd name="T9" fmla="*/ 31 h 267"/>
                <a:gd name="T10" fmla="*/ 66 w 234"/>
                <a:gd name="T11" fmla="*/ 64 h 267"/>
                <a:gd name="T12" fmla="*/ 88 w 234"/>
                <a:gd name="T13" fmla="*/ 75 h 267"/>
                <a:gd name="T14" fmla="*/ 102 w 234"/>
                <a:gd name="T15" fmla="*/ 90 h 267"/>
                <a:gd name="T16" fmla="*/ 115 w 234"/>
                <a:gd name="T17" fmla="*/ 113 h 267"/>
                <a:gd name="T18" fmla="*/ 137 w 234"/>
                <a:gd name="T19" fmla="*/ 113 h 267"/>
                <a:gd name="T20" fmla="*/ 156 w 234"/>
                <a:gd name="T21" fmla="*/ 104 h 267"/>
                <a:gd name="T22" fmla="*/ 166 w 234"/>
                <a:gd name="T23" fmla="*/ 124 h 267"/>
                <a:gd name="T24" fmla="*/ 167 w 234"/>
                <a:gd name="T25" fmla="*/ 136 h 267"/>
                <a:gd name="T26" fmla="*/ 182 w 234"/>
                <a:gd name="T27" fmla="*/ 183 h 267"/>
                <a:gd name="T28" fmla="*/ 183 w 234"/>
                <a:gd name="T29" fmla="*/ 185 h 267"/>
                <a:gd name="T30" fmla="*/ 182 w 234"/>
                <a:gd name="T31" fmla="*/ 184 h 267"/>
                <a:gd name="T32" fmla="*/ 197 w 234"/>
                <a:gd name="T33" fmla="*/ 177 h 267"/>
                <a:gd name="T34" fmla="*/ 234 w 234"/>
                <a:gd name="T35" fmla="*/ 237 h 267"/>
                <a:gd name="T36" fmla="*/ 185 w 234"/>
                <a:gd name="T37" fmla="*/ 260 h 267"/>
                <a:gd name="T38" fmla="*/ 159 w 234"/>
                <a:gd name="T39" fmla="*/ 246 h 267"/>
                <a:gd name="T40" fmla="*/ 114 w 234"/>
                <a:gd name="T41" fmla="*/ 223 h 267"/>
                <a:gd name="T42" fmla="*/ 113 w 234"/>
                <a:gd name="T43" fmla="*/ 198 h 267"/>
                <a:gd name="T44" fmla="*/ 111 w 234"/>
                <a:gd name="T45" fmla="*/ 149 h 267"/>
                <a:gd name="T46" fmla="*/ 92 w 234"/>
                <a:gd name="T47" fmla="*/ 139 h 267"/>
                <a:gd name="T48" fmla="*/ 49 w 234"/>
                <a:gd name="T49" fmla="*/ 128 h 267"/>
                <a:gd name="T50" fmla="*/ 31 w 234"/>
                <a:gd name="T51" fmla="*/ 108 h 267"/>
                <a:gd name="T52" fmla="*/ 5 w 234"/>
                <a:gd name="T53" fmla="*/ 92 h 267"/>
                <a:gd name="T54" fmla="*/ 0 w 234"/>
                <a:gd name="T55" fmla="*/ 9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4" h="267">
                  <a:moveTo>
                    <a:pt x="0" y="90"/>
                  </a:moveTo>
                  <a:cubicBezTo>
                    <a:pt x="0" y="87"/>
                    <a:pt x="0" y="85"/>
                    <a:pt x="0" y="82"/>
                  </a:cubicBezTo>
                  <a:cubicBezTo>
                    <a:pt x="3" y="57"/>
                    <a:pt x="3" y="32"/>
                    <a:pt x="16" y="10"/>
                  </a:cubicBezTo>
                  <a:cubicBezTo>
                    <a:pt x="26" y="0"/>
                    <a:pt x="32" y="7"/>
                    <a:pt x="38" y="15"/>
                  </a:cubicBezTo>
                  <a:cubicBezTo>
                    <a:pt x="41" y="20"/>
                    <a:pt x="41" y="25"/>
                    <a:pt x="41" y="31"/>
                  </a:cubicBezTo>
                  <a:cubicBezTo>
                    <a:pt x="40" y="48"/>
                    <a:pt x="40" y="64"/>
                    <a:pt x="66" y="64"/>
                  </a:cubicBezTo>
                  <a:cubicBezTo>
                    <a:pt x="74" y="64"/>
                    <a:pt x="79" y="74"/>
                    <a:pt x="88" y="75"/>
                  </a:cubicBezTo>
                  <a:cubicBezTo>
                    <a:pt x="95" y="78"/>
                    <a:pt x="99" y="84"/>
                    <a:pt x="102" y="90"/>
                  </a:cubicBezTo>
                  <a:cubicBezTo>
                    <a:pt x="102" y="100"/>
                    <a:pt x="108" y="107"/>
                    <a:pt x="115" y="113"/>
                  </a:cubicBezTo>
                  <a:cubicBezTo>
                    <a:pt x="123" y="120"/>
                    <a:pt x="130" y="122"/>
                    <a:pt x="137" y="113"/>
                  </a:cubicBezTo>
                  <a:cubicBezTo>
                    <a:pt x="142" y="107"/>
                    <a:pt x="148" y="102"/>
                    <a:pt x="156" y="104"/>
                  </a:cubicBezTo>
                  <a:cubicBezTo>
                    <a:pt x="166" y="107"/>
                    <a:pt x="164" y="117"/>
                    <a:pt x="166" y="124"/>
                  </a:cubicBezTo>
                  <a:cubicBezTo>
                    <a:pt x="167" y="128"/>
                    <a:pt x="168" y="132"/>
                    <a:pt x="167" y="136"/>
                  </a:cubicBezTo>
                  <a:cubicBezTo>
                    <a:pt x="163" y="155"/>
                    <a:pt x="165" y="172"/>
                    <a:pt x="182" y="183"/>
                  </a:cubicBezTo>
                  <a:cubicBezTo>
                    <a:pt x="180" y="187"/>
                    <a:pt x="185" y="185"/>
                    <a:pt x="183" y="185"/>
                  </a:cubicBezTo>
                  <a:cubicBezTo>
                    <a:pt x="182" y="185"/>
                    <a:pt x="182" y="185"/>
                    <a:pt x="182" y="184"/>
                  </a:cubicBezTo>
                  <a:cubicBezTo>
                    <a:pt x="183" y="173"/>
                    <a:pt x="193" y="169"/>
                    <a:pt x="197" y="177"/>
                  </a:cubicBezTo>
                  <a:cubicBezTo>
                    <a:pt x="205" y="200"/>
                    <a:pt x="230" y="212"/>
                    <a:pt x="234" y="237"/>
                  </a:cubicBezTo>
                  <a:cubicBezTo>
                    <a:pt x="224" y="262"/>
                    <a:pt x="212" y="267"/>
                    <a:pt x="185" y="260"/>
                  </a:cubicBezTo>
                  <a:cubicBezTo>
                    <a:pt x="179" y="250"/>
                    <a:pt x="171" y="246"/>
                    <a:pt x="159" y="246"/>
                  </a:cubicBezTo>
                  <a:cubicBezTo>
                    <a:pt x="141" y="246"/>
                    <a:pt x="127" y="234"/>
                    <a:pt x="114" y="223"/>
                  </a:cubicBezTo>
                  <a:cubicBezTo>
                    <a:pt x="106" y="216"/>
                    <a:pt x="106" y="206"/>
                    <a:pt x="113" y="198"/>
                  </a:cubicBezTo>
                  <a:cubicBezTo>
                    <a:pt x="125" y="181"/>
                    <a:pt x="117" y="165"/>
                    <a:pt x="111" y="149"/>
                  </a:cubicBezTo>
                  <a:cubicBezTo>
                    <a:pt x="107" y="141"/>
                    <a:pt x="100" y="140"/>
                    <a:pt x="92" y="139"/>
                  </a:cubicBezTo>
                  <a:cubicBezTo>
                    <a:pt x="77" y="138"/>
                    <a:pt x="62" y="135"/>
                    <a:pt x="49" y="128"/>
                  </a:cubicBezTo>
                  <a:cubicBezTo>
                    <a:pt x="40" y="124"/>
                    <a:pt x="32" y="118"/>
                    <a:pt x="31" y="108"/>
                  </a:cubicBezTo>
                  <a:cubicBezTo>
                    <a:pt x="29" y="92"/>
                    <a:pt x="23" y="83"/>
                    <a:pt x="5" y="92"/>
                  </a:cubicBezTo>
                  <a:cubicBezTo>
                    <a:pt x="4" y="93"/>
                    <a:pt x="2" y="91"/>
                    <a:pt x="0" y="90"/>
                  </a:cubicBezTo>
                  <a:close/>
                </a:path>
              </a:pathLst>
            </a:custGeom>
            <a:solidFill>
              <a:srgbClr val="EE7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A67EBBF7-AD2D-3E95-3EE0-850A8C27A314}"/>
                </a:ext>
              </a:extLst>
            </p:cNvPr>
            <p:cNvSpPr/>
            <p:nvPr/>
          </p:nvSpPr>
          <p:spPr bwMode="auto">
            <a:xfrm>
              <a:off x="2717801" y="1944688"/>
              <a:ext cx="479425" cy="522287"/>
            </a:xfrm>
            <a:custGeom>
              <a:avLst/>
              <a:gdLst>
                <a:gd name="T0" fmla="*/ 13 w 260"/>
                <a:gd name="T1" fmla="*/ 0 h 282"/>
                <a:gd name="T2" fmla="*/ 18 w 260"/>
                <a:gd name="T3" fmla="*/ 29 h 282"/>
                <a:gd name="T4" fmla="*/ 39 w 260"/>
                <a:gd name="T5" fmla="*/ 41 h 282"/>
                <a:gd name="T6" fmla="*/ 73 w 260"/>
                <a:gd name="T7" fmla="*/ 73 h 282"/>
                <a:gd name="T8" fmla="*/ 73 w 260"/>
                <a:gd name="T9" fmla="*/ 97 h 282"/>
                <a:gd name="T10" fmla="*/ 82 w 260"/>
                <a:gd name="T11" fmla="*/ 178 h 282"/>
                <a:gd name="T12" fmla="*/ 107 w 260"/>
                <a:gd name="T13" fmla="*/ 199 h 282"/>
                <a:gd name="T14" fmla="*/ 140 w 260"/>
                <a:gd name="T15" fmla="*/ 216 h 282"/>
                <a:gd name="T16" fmla="*/ 184 w 260"/>
                <a:gd name="T17" fmla="*/ 230 h 282"/>
                <a:gd name="T18" fmla="*/ 233 w 260"/>
                <a:gd name="T19" fmla="*/ 220 h 282"/>
                <a:gd name="T20" fmla="*/ 250 w 260"/>
                <a:gd name="T21" fmla="*/ 213 h 282"/>
                <a:gd name="T22" fmla="*/ 255 w 260"/>
                <a:gd name="T23" fmla="*/ 217 h 282"/>
                <a:gd name="T24" fmla="*/ 244 w 260"/>
                <a:gd name="T25" fmla="*/ 248 h 282"/>
                <a:gd name="T26" fmla="*/ 227 w 260"/>
                <a:gd name="T27" fmla="*/ 270 h 282"/>
                <a:gd name="T28" fmla="*/ 204 w 260"/>
                <a:gd name="T29" fmla="*/ 271 h 282"/>
                <a:gd name="T30" fmla="*/ 170 w 260"/>
                <a:gd name="T31" fmla="*/ 255 h 282"/>
                <a:gd name="T32" fmla="*/ 136 w 260"/>
                <a:gd name="T33" fmla="*/ 241 h 282"/>
                <a:gd name="T34" fmla="*/ 98 w 260"/>
                <a:gd name="T35" fmla="*/ 228 h 282"/>
                <a:gd name="T36" fmla="*/ 60 w 260"/>
                <a:gd name="T37" fmla="*/ 235 h 282"/>
                <a:gd name="T38" fmla="*/ 24 w 260"/>
                <a:gd name="T39" fmla="*/ 215 h 282"/>
                <a:gd name="T40" fmla="*/ 17 w 260"/>
                <a:gd name="T41" fmla="*/ 201 h 282"/>
                <a:gd name="T42" fmla="*/ 16 w 260"/>
                <a:gd name="T43" fmla="*/ 162 h 282"/>
                <a:gd name="T44" fmla="*/ 39 w 260"/>
                <a:gd name="T45" fmla="*/ 96 h 282"/>
                <a:gd name="T46" fmla="*/ 23 w 260"/>
                <a:gd name="T47" fmla="*/ 72 h 282"/>
                <a:gd name="T48" fmla="*/ 5 w 260"/>
                <a:gd name="T49" fmla="*/ 36 h 282"/>
                <a:gd name="T50" fmla="*/ 13 w 260"/>
                <a:gd name="T51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0" h="282">
                  <a:moveTo>
                    <a:pt x="13" y="0"/>
                  </a:moveTo>
                  <a:cubicBezTo>
                    <a:pt x="14" y="10"/>
                    <a:pt x="12" y="19"/>
                    <a:pt x="18" y="29"/>
                  </a:cubicBezTo>
                  <a:cubicBezTo>
                    <a:pt x="24" y="38"/>
                    <a:pt x="27" y="43"/>
                    <a:pt x="39" y="41"/>
                  </a:cubicBezTo>
                  <a:cubicBezTo>
                    <a:pt x="55" y="38"/>
                    <a:pt x="71" y="55"/>
                    <a:pt x="73" y="73"/>
                  </a:cubicBezTo>
                  <a:cubicBezTo>
                    <a:pt x="74" y="81"/>
                    <a:pt x="75" y="90"/>
                    <a:pt x="73" y="97"/>
                  </a:cubicBezTo>
                  <a:cubicBezTo>
                    <a:pt x="62" y="126"/>
                    <a:pt x="76" y="151"/>
                    <a:pt x="82" y="178"/>
                  </a:cubicBezTo>
                  <a:cubicBezTo>
                    <a:pt x="84" y="190"/>
                    <a:pt x="93" y="200"/>
                    <a:pt x="107" y="199"/>
                  </a:cubicBezTo>
                  <a:cubicBezTo>
                    <a:pt x="123" y="198"/>
                    <a:pt x="131" y="205"/>
                    <a:pt x="140" y="216"/>
                  </a:cubicBezTo>
                  <a:cubicBezTo>
                    <a:pt x="151" y="231"/>
                    <a:pt x="167" y="236"/>
                    <a:pt x="184" y="230"/>
                  </a:cubicBezTo>
                  <a:cubicBezTo>
                    <a:pt x="200" y="224"/>
                    <a:pt x="219" y="236"/>
                    <a:pt x="233" y="220"/>
                  </a:cubicBezTo>
                  <a:cubicBezTo>
                    <a:pt x="237" y="215"/>
                    <a:pt x="243" y="213"/>
                    <a:pt x="250" y="213"/>
                  </a:cubicBezTo>
                  <a:cubicBezTo>
                    <a:pt x="252" y="214"/>
                    <a:pt x="254" y="215"/>
                    <a:pt x="255" y="217"/>
                  </a:cubicBezTo>
                  <a:cubicBezTo>
                    <a:pt x="260" y="230"/>
                    <a:pt x="252" y="239"/>
                    <a:pt x="244" y="248"/>
                  </a:cubicBezTo>
                  <a:cubicBezTo>
                    <a:pt x="236" y="253"/>
                    <a:pt x="232" y="262"/>
                    <a:pt x="227" y="270"/>
                  </a:cubicBezTo>
                  <a:cubicBezTo>
                    <a:pt x="220" y="281"/>
                    <a:pt x="211" y="282"/>
                    <a:pt x="204" y="271"/>
                  </a:cubicBezTo>
                  <a:cubicBezTo>
                    <a:pt x="195" y="258"/>
                    <a:pt x="185" y="254"/>
                    <a:pt x="170" y="255"/>
                  </a:cubicBezTo>
                  <a:cubicBezTo>
                    <a:pt x="157" y="256"/>
                    <a:pt x="145" y="252"/>
                    <a:pt x="136" y="241"/>
                  </a:cubicBezTo>
                  <a:cubicBezTo>
                    <a:pt x="126" y="227"/>
                    <a:pt x="113" y="225"/>
                    <a:pt x="98" y="228"/>
                  </a:cubicBezTo>
                  <a:cubicBezTo>
                    <a:pt x="85" y="230"/>
                    <a:pt x="73" y="231"/>
                    <a:pt x="60" y="235"/>
                  </a:cubicBezTo>
                  <a:cubicBezTo>
                    <a:pt x="41" y="240"/>
                    <a:pt x="30" y="234"/>
                    <a:pt x="24" y="215"/>
                  </a:cubicBezTo>
                  <a:cubicBezTo>
                    <a:pt x="23" y="210"/>
                    <a:pt x="22" y="204"/>
                    <a:pt x="17" y="201"/>
                  </a:cubicBezTo>
                  <a:cubicBezTo>
                    <a:pt x="2" y="188"/>
                    <a:pt x="4" y="175"/>
                    <a:pt x="16" y="162"/>
                  </a:cubicBezTo>
                  <a:cubicBezTo>
                    <a:pt x="31" y="142"/>
                    <a:pt x="32" y="118"/>
                    <a:pt x="39" y="96"/>
                  </a:cubicBezTo>
                  <a:cubicBezTo>
                    <a:pt x="42" y="84"/>
                    <a:pt x="35" y="76"/>
                    <a:pt x="23" y="72"/>
                  </a:cubicBezTo>
                  <a:cubicBezTo>
                    <a:pt x="6" y="66"/>
                    <a:pt x="0" y="53"/>
                    <a:pt x="5" y="36"/>
                  </a:cubicBezTo>
                  <a:cubicBezTo>
                    <a:pt x="11" y="25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6B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E66DCA08-AF5E-9D9B-2074-59BAE11031C0}"/>
                </a:ext>
              </a:extLst>
            </p:cNvPr>
            <p:cNvSpPr/>
            <p:nvPr/>
          </p:nvSpPr>
          <p:spPr bwMode="auto">
            <a:xfrm>
              <a:off x="4067176" y="1133475"/>
              <a:ext cx="387350" cy="261937"/>
            </a:xfrm>
            <a:custGeom>
              <a:avLst/>
              <a:gdLst>
                <a:gd name="T0" fmla="*/ 14 w 210"/>
                <a:gd name="T1" fmla="*/ 15 h 141"/>
                <a:gd name="T2" fmla="*/ 45 w 210"/>
                <a:gd name="T3" fmla="*/ 33 h 141"/>
                <a:gd name="T4" fmla="*/ 139 w 210"/>
                <a:gd name="T5" fmla="*/ 43 h 141"/>
                <a:gd name="T6" fmla="*/ 154 w 210"/>
                <a:gd name="T7" fmla="*/ 31 h 141"/>
                <a:gd name="T8" fmla="*/ 169 w 210"/>
                <a:gd name="T9" fmla="*/ 0 h 141"/>
                <a:gd name="T10" fmla="*/ 183 w 210"/>
                <a:gd name="T11" fmla="*/ 59 h 141"/>
                <a:gd name="T12" fmla="*/ 193 w 210"/>
                <a:gd name="T13" fmla="*/ 88 h 141"/>
                <a:gd name="T14" fmla="*/ 197 w 210"/>
                <a:gd name="T15" fmla="*/ 130 h 141"/>
                <a:gd name="T16" fmla="*/ 173 w 210"/>
                <a:gd name="T17" fmla="*/ 128 h 141"/>
                <a:gd name="T18" fmla="*/ 167 w 210"/>
                <a:gd name="T19" fmla="*/ 114 h 141"/>
                <a:gd name="T20" fmla="*/ 154 w 210"/>
                <a:gd name="T21" fmla="*/ 96 h 141"/>
                <a:gd name="T22" fmla="*/ 152 w 210"/>
                <a:gd name="T23" fmla="*/ 111 h 141"/>
                <a:gd name="T24" fmla="*/ 146 w 210"/>
                <a:gd name="T25" fmla="*/ 124 h 141"/>
                <a:gd name="T26" fmla="*/ 133 w 210"/>
                <a:gd name="T27" fmla="*/ 121 h 141"/>
                <a:gd name="T28" fmla="*/ 62 w 210"/>
                <a:gd name="T29" fmla="*/ 115 h 141"/>
                <a:gd name="T30" fmla="*/ 38 w 210"/>
                <a:gd name="T31" fmla="*/ 94 h 141"/>
                <a:gd name="T32" fmla="*/ 14 w 210"/>
                <a:gd name="T33" fmla="*/ 74 h 141"/>
                <a:gd name="T34" fmla="*/ 2 w 210"/>
                <a:gd name="T35" fmla="*/ 60 h 141"/>
                <a:gd name="T36" fmla="*/ 14 w 210"/>
                <a:gd name="T37" fmla="*/ 15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0" h="141">
                  <a:moveTo>
                    <a:pt x="14" y="15"/>
                  </a:moveTo>
                  <a:cubicBezTo>
                    <a:pt x="16" y="36"/>
                    <a:pt x="33" y="34"/>
                    <a:pt x="45" y="33"/>
                  </a:cubicBezTo>
                  <a:cubicBezTo>
                    <a:pt x="77" y="31"/>
                    <a:pt x="108" y="36"/>
                    <a:pt x="139" y="43"/>
                  </a:cubicBezTo>
                  <a:cubicBezTo>
                    <a:pt x="153" y="46"/>
                    <a:pt x="154" y="43"/>
                    <a:pt x="154" y="31"/>
                  </a:cubicBezTo>
                  <a:cubicBezTo>
                    <a:pt x="153" y="18"/>
                    <a:pt x="156" y="6"/>
                    <a:pt x="169" y="0"/>
                  </a:cubicBezTo>
                  <a:cubicBezTo>
                    <a:pt x="174" y="19"/>
                    <a:pt x="181" y="38"/>
                    <a:pt x="183" y="59"/>
                  </a:cubicBezTo>
                  <a:cubicBezTo>
                    <a:pt x="184" y="69"/>
                    <a:pt x="186" y="80"/>
                    <a:pt x="193" y="88"/>
                  </a:cubicBezTo>
                  <a:cubicBezTo>
                    <a:pt x="210" y="109"/>
                    <a:pt x="210" y="109"/>
                    <a:pt x="197" y="130"/>
                  </a:cubicBezTo>
                  <a:cubicBezTo>
                    <a:pt x="188" y="141"/>
                    <a:pt x="180" y="138"/>
                    <a:pt x="173" y="128"/>
                  </a:cubicBezTo>
                  <a:cubicBezTo>
                    <a:pt x="170" y="123"/>
                    <a:pt x="169" y="118"/>
                    <a:pt x="167" y="114"/>
                  </a:cubicBezTo>
                  <a:cubicBezTo>
                    <a:pt x="163" y="107"/>
                    <a:pt x="161" y="100"/>
                    <a:pt x="154" y="96"/>
                  </a:cubicBezTo>
                  <a:cubicBezTo>
                    <a:pt x="148" y="101"/>
                    <a:pt x="152" y="106"/>
                    <a:pt x="152" y="111"/>
                  </a:cubicBezTo>
                  <a:cubicBezTo>
                    <a:pt x="153" y="117"/>
                    <a:pt x="151" y="121"/>
                    <a:pt x="146" y="124"/>
                  </a:cubicBezTo>
                  <a:cubicBezTo>
                    <a:pt x="141" y="127"/>
                    <a:pt x="136" y="125"/>
                    <a:pt x="133" y="121"/>
                  </a:cubicBezTo>
                  <a:cubicBezTo>
                    <a:pt x="111" y="95"/>
                    <a:pt x="87" y="104"/>
                    <a:pt x="62" y="115"/>
                  </a:cubicBezTo>
                  <a:cubicBezTo>
                    <a:pt x="48" y="115"/>
                    <a:pt x="40" y="107"/>
                    <a:pt x="38" y="94"/>
                  </a:cubicBezTo>
                  <a:cubicBezTo>
                    <a:pt x="36" y="79"/>
                    <a:pt x="26" y="72"/>
                    <a:pt x="14" y="74"/>
                  </a:cubicBezTo>
                  <a:cubicBezTo>
                    <a:pt x="0" y="76"/>
                    <a:pt x="1" y="68"/>
                    <a:pt x="2" y="60"/>
                  </a:cubicBezTo>
                  <a:cubicBezTo>
                    <a:pt x="5" y="45"/>
                    <a:pt x="10" y="30"/>
                    <a:pt x="14" y="15"/>
                  </a:cubicBezTo>
                  <a:close/>
                </a:path>
              </a:pathLst>
            </a:custGeom>
            <a:solidFill>
              <a:srgbClr val="F4AC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F73CEFFE-2E36-A77A-832E-4454C87102D6}"/>
                </a:ext>
              </a:extLst>
            </p:cNvPr>
            <p:cNvSpPr/>
            <p:nvPr/>
          </p:nvSpPr>
          <p:spPr bwMode="auto">
            <a:xfrm>
              <a:off x="3060701" y="1266825"/>
              <a:ext cx="274638" cy="481012"/>
            </a:xfrm>
            <a:custGeom>
              <a:avLst/>
              <a:gdLst>
                <a:gd name="T0" fmla="*/ 11 w 149"/>
                <a:gd name="T1" fmla="*/ 83 h 260"/>
                <a:gd name="T2" fmla="*/ 19 w 149"/>
                <a:gd name="T3" fmla="*/ 19 h 260"/>
                <a:gd name="T4" fmla="*/ 49 w 149"/>
                <a:gd name="T5" fmla="*/ 12 h 260"/>
                <a:gd name="T6" fmla="*/ 59 w 149"/>
                <a:gd name="T7" fmla="*/ 24 h 260"/>
                <a:gd name="T8" fmla="*/ 113 w 149"/>
                <a:gd name="T9" fmla="*/ 50 h 260"/>
                <a:gd name="T10" fmla="*/ 130 w 149"/>
                <a:gd name="T11" fmla="*/ 84 h 260"/>
                <a:gd name="T12" fmla="*/ 147 w 149"/>
                <a:gd name="T13" fmla="*/ 144 h 260"/>
                <a:gd name="T14" fmla="*/ 148 w 149"/>
                <a:gd name="T15" fmla="*/ 155 h 260"/>
                <a:gd name="T16" fmla="*/ 140 w 149"/>
                <a:gd name="T17" fmla="*/ 159 h 260"/>
                <a:gd name="T18" fmla="*/ 115 w 149"/>
                <a:gd name="T19" fmla="*/ 126 h 260"/>
                <a:gd name="T20" fmla="*/ 94 w 149"/>
                <a:gd name="T21" fmla="*/ 120 h 260"/>
                <a:gd name="T22" fmla="*/ 38 w 149"/>
                <a:gd name="T23" fmla="*/ 143 h 260"/>
                <a:gd name="T24" fmla="*/ 22 w 149"/>
                <a:gd name="T25" fmla="*/ 167 h 260"/>
                <a:gd name="T26" fmla="*/ 25 w 149"/>
                <a:gd name="T27" fmla="*/ 174 h 260"/>
                <a:gd name="T28" fmla="*/ 34 w 149"/>
                <a:gd name="T29" fmla="*/ 248 h 260"/>
                <a:gd name="T30" fmla="*/ 21 w 149"/>
                <a:gd name="T31" fmla="*/ 260 h 260"/>
                <a:gd name="T32" fmla="*/ 9 w 149"/>
                <a:gd name="T33" fmla="*/ 247 h 260"/>
                <a:gd name="T34" fmla="*/ 3 w 149"/>
                <a:gd name="T35" fmla="*/ 171 h 260"/>
                <a:gd name="T36" fmla="*/ 6 w 149"/>
                <a:gd name="T37" fmla="*/ 131 h 260"/>
                <a:gd name="T38" fmla="*/ 11 w 149"/>
                <a:gd name="T39" fmla="*/ 8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9" h="260">
                  <a:moveTo>
                    <a:pt x="11" y="83"/>
                  </a:moveTo>
                  <a:cubicBezTo>
                    <a:pt x="14" y="62"/>
                    <a:pt x="16" y="40"/>
                    <a:pt x="19" y="19"/>
                  </a:cubicBezTo>
                  <a:cubicBezTo>
                    <a:pt x="28" y="1"/>
                    <a:pt x="35" y="0"/>
                    <a:pt x="49" y="12"/>
                  </a:cubicBezTo>
                  <a:cubicBezTo>
                    <a:pt x="53" y="16"/>
                    <a:pt x="56" y="20"/>
                    <a:pt x="59" y="24"/>
                  </a:cubicBezTo>
                  <a:cubicBezTo>
                    <a:pt x="72" y="44"/>
                    <a:pt x="92" y="47"/>
                    <a:pt x="113" y="50"/>
                  </a:cubicBezTo>
                  <a:cubicBezTo>
                    <a:pt x="125" y="58"/>
                    <a:pt x="128" y="72"/>
                    <a:pt x="130" y="84"/>
                  </a:cubicBezTo>
                  <a:cubicBezTo>
                    <a:pt x="132" y="105"/>
                    <a:pt x="138" y="125"/>
                    <a:pt x="147" y="144"/>
                  </a:cubicBezTo>
                  <a:cubicBezTo>
                    <a:pt x="148" y="147"/>
                    <a:pt x="149" y="151"/>
                    <a:pt x="148" y="155"/>
                  </a:cubicBezTo>
                  <a:cubicBezTo>
                    <a:pt x="146" y="158"/>
                    <a:pt x="143" y="159"/>
                    <a:pt x="140" y="159"/>
                  </a:cubicBezTo>
                  <a:cubicBezTo>
                    <a:pt x="122" y="155"/>
                    <a:pt x="120" y="139"/>
                    <a:pt x="115" y="126"/>
                  </a:cubicBezTo>
                  <a:cubicBezTo>
                    <a:pt x="108" y="107"/>
                    <a:pt x="108" y="107"/>
                    <a:pt x="94" y="120"/>
                  </a:cubicBezTo>
                  <a:cubicBezTo>
                    <a:pt x="78" y="134"/>
                    <a:pt x="58" y="139"/>
                    <a:pt x="38" y="143"/>
                  </a:cubicBezTo>
                  <a:cubicBezTo>
                    <a:pt x="23" y="146"/>
                    <a:pt x="19" y="153"/>
                    <a:pt x="22" y="167"/>
                  </a:cubicBezTo>
                  <a:cubicBezTo>
                    <a:pt x="23" y="169"/>
                    <a:pt x="23" y="172"/>
                    <a:pt x="25" y="174"/>
                  </a:cubicBezTo>
                  <a:cubicBezTo>
                    <a:pt x="41" y="197"/>
                    <a:pt x="42" y="222"/>
                    <a:pt x="34" y="248"/>
                  </a:cubicBezTo>
                  <a:cubicBezTo>
                    <a:pt x="33" y="256"/>
                    <a:pt x="29" y="260"/>
                    <a:pt x="21" y="260"/>
                  </a:cubicBezTo>
                  <a:cubicBezTo>
                    <a:pt x="14" y="259"/>
                    <a:pt x="10" y="254"/>
                    <a:pt x="9" y="247"/>
                  </a:cubicBezTo>
                  <a:cubicBezTo>
                    <a:pt x="16" y="221"/>
                    <a:pt x="17" y="195"/>
                    <a:pt x="3" y="171"/>
                  </a:cubicBezTo>
                  <a:cubicBezTo>
                    <a:pt x="0" y="157"/>
                    <a:pt x="4" y="144"/>
                    <a:pt x="6" y="131"/>
                  </a:cubicBezTo>
                  <a:cubicBezTo>
                    <a:pt x="12" y="115"/>
                    <a:pt x="1" y="98"/>
                    <a:pt x="11" y="83"/>
                  </a:cubicBezTo>
                  <a:close/>
                </a:path>
              </a:pathLst>
            </a:custGeom>
            <a:solidFill>
              <a:srgbClr val="F19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F3073732-8DDA-B3F6-69C8-82B09282CE81}"/>
                </a:ext>
              </a:extLst>
            </p:cNvPr>
            <p:cNvSpPr/>
            <p:nvPr/>
          </p:nvSpPr>
          <p:spPr bwMode="auto">
            <a:xfrm>
              <a:off x="2817813" y="1403350"/>
              <a:ext cx="287338" cy="366712"/>
            </a:xfrm>
            <a:custGeom>
              <a:avLst/>
              <a:gdLst>
                <a:gd name="T0" fmla="*/ 139 w 156"/>
                <a:gd name="T1" fmla="*/ 97 h 198"/>
                <a:gd name="T2" fmla="*/ 143 w 156"/>
                <a:gd name="T3" fmla="*/ 173 h 198"/>
                <a:gd name="T4" fmla="*/ 85 w 156"/>
                <a:gd name="T5" fmla="*/ 196 h 198"/>
                <a:gd name="T6" fmla="*/ 71 w 156"/>
                <a:gd name="T7" fmla="*/ 171 h 198"/>
                <a:gd name="T8" fmla="*/ 69 w 156"/>
                <a:gd name="T9" fmla="*/ 123 h 198"/>
                <a:gd name="T10" fmla="*/ 46 w 156"/>
                <a:gd name="T11" fmla="*/ 74 h 198"/>
                <a:gd name="T12" fmla="*/ 0 w 156"/>
                <a:gd name="T13" fmla="*/ 45 h 198"/>
                <a:gd name="T14" fmla="*/ 3 w 156"/>
                <a:gd name="T15" fmla="*/ 5 h 198"/>
                <a:gd name="T16" fmla="*/ 41 w 156"/>
                <a:gd name="T17" fmla="*/ 29 h 198"/>
                <a:gd name="T18" fmla="*/ 79 w 156"/>
                <a:gd name="T19" fmla="*/ 62 h 198"/>
                <a:gd name="T20" fmla="*/ 97 w 156"/>
                <a:gd name="T21" fmla="*/ 33 h 198"/>
                <a:gd name="T22" fmla="*/ 103 w 156"/>
                <a:gd name="T23" fmla="*/ 9 h 198"/>
                <a:gd name="T24" fmla="*/ 119 w 156"/>
                <a:gd name="T25" fmla="*/ 17 h 198"/>
                <a:gd name="T26" fmla="*/ 122 w 156"/>
                <a:gd name="T27" fmla="*/ 32 h 198"/>
                <a:gd name="T28" fmla="*/ 117 w 156"/>
                <a:gd name="T29" fmla="*/ 47 h 198"/>
                <a:gd name="T30" fmla="*/ 119 w 156"/>
                <a:gd name="T31" fmla="*/ 66 h 198"/>
                <a:gd name="T32" fmla="*/ 139 w 156"/>
                <a:gd name="T33" fmla="*/ 97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6" h="198">
                  <a:moveTo>
                    <a:pt x="139" y="97"/>
                  </a:moveTo>
                  <a:cubicBezTo>
                    <a:pt x="154" y="120"/>
                    <a:pt x="156" y="157"/>
                    <a:pt x="143" y="173"/>
                  </a:cubicBezTo>
                  <a:cubicBezTo>
                    <a:pt x="130" y="197"/>
                    <a:pt x="106" y="192"/>
                    <a:pt x="85" y="196"/>
                  </a:cubicBezTo>
                  <a:cubicBezTo>
                    <a:pt x="73" y="198"/>
                    <a:pt x="63" y="183"/>
                    <a:pt x="71" y="171"/>
                  </a:cubicBezTo>
                  <a:cubicBezTo>
                    <a:pt x="81" y="153"/>
                    <a:pt x="78" y="139"/>
                    <a:pt x="69" y="123"/>
                  </a:cubicBezTo>
                  <a:cubicBezTo>
                    <a:pt x="61" y="107"/>
                    <a:pt x="52" y="92"/>
                    <a:pt x="46" y="74"/>
                  </a:cubicBezTo>
                  <a:cubicBezTo>
                    <a:pt x="40" y="57"/>
                    <a:pt x="15" y="43"/>
                    <a:pt x="0" y="45"/>
                  </a:cubicBezTo>
                  <a:cubicBezTo>
                    <a:pt x="1" y="32"/>
                    <a:pt x="2" y="18"/>
                    <a:pt x="3" y="5"/>
                  </a:cubicBezTo>
                  <a:cubicBezTo>
                    <a:pt x="27" y="0"/>
                    <a:pt x="39" y="8"/>
                    <a:pt x="41" y="29"/>
                  </a:cubicBezTo>
                  <a:cubicBezTo>
                    <a:pt x="41" y="38"/>
                    <a:pt x="71" y="65"/>
                    <a:pt x="79" y="62"/>
                  </a:cubicBezTo>
                  <a:cubicBezTo>
                    <a:pt x="91" y="57"/>
                    <a:pt x="95" y="45"/>
                    <a:pt x="97" y="33"/>
                  </a:cubicBezTo>
                  <a:cubicBezTo>
                    <a:pt x="98" y="25"/>
                    <a:pt x="96" y="15"/>
                    <a:pt x="103" y="9"/>
                  </a:cubicBezTo>
                  <a:cubicBezTo>
                    <a:pt x="108" y="12"/>
                    <a:pt x="114" y="14"/>
                    <a:pt x="119" y="17"/>
                  </a:cubicBezTo>
                  <a:cubicBezTo>
                    <a:pt x="126" y="21"/>
                    <a:pt x="126" y="26"/>
                    <a:pt x="122" y="32"/>
                  </a:cubicBezTo>
                  <a:cubicBezTo>
                    <a:pt x="119" y="37"/>
                    <a:pt x="117" y="41"/>
                    <a:pt x="117" y="47"/>
                  </a:cubicBezTo>
                  <a:cubicBezTo>
                    <a:pt x="117" y="53"/>
                    <a:pt x="121" y="60"/>
                    <a:pt x="119" y="66"/>
                  </a:cubicBezTo>
                  <a:cubicBezTo>
                    <a:pt x="115" y="83"/>
                    <a:pt x="123" y="92"/>
                    <a:pt x="139" y="97"/>
                  </a:cubicBezTo>
                  <a:close/>
                </a:path>
              </a:pathLst>
            </a:custGeom>
            <a:solidFill>
              <a:srgbClr val="F4A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20262B5B-414F-A672-7800-DC4E610E57E8}"/>
                </a:ext>
              </a:extLst>
            </p:cNvPr>
            <p:cNvSpPr/>
            <p:nvPr/>
          </p:nvSpPr>
          <p:spPr bwMode="auto">
            <a:xfrm>
              <a:off x="3265488" y="1243013"/>
              <a:ext cx="227013" cy="412750"/>
            </a:xfrm>
            <a:custGeom>
              <a:avLst/>
              <a:gdLst>
                <a:gd name="T0" fmla="*/ 36 w 123"/>
                <a:gd name="T1" fmla="*/ 168 h 223"/>
                <a:gd name="T2" fmla="*/ 15 w 123"/>
                <a:gd name="T3" fmla="*/ 102 h 223"/>
                <a:gd name="T4" fmla="*/ 0 w 123"/>
                <a:gd name="T5" fmla="*/ 64 h 223"/>
                <a:gd name="T6" fmla="*/ 25 w 123"/>
                <a:gd name="T7" fmla="*/ 70 h 223"/>
                <a:gd name="T8" fmla="*/ 32 w 123"/>
                <a:gd name="T9" fmla="*/ 79 h 223"/>
                <a:gd name="T10" fmla="*/ 48 w 123"/>
                <a:gd name="T11" fmla="*/ 86 h 223"/>
                <a:gd name="T12" fmla="*/ 55 w 123"/>
                <a:gd name="T13" fmla="*/ 73 h 223"/>
                <a:gd name="T14" fmla="*/ 58 w 123"/>
                <a:gd name="T15" fmla="*/ 28 h 223"/>
                <a:gd name="T16" fmla="*/ 76 w 123"/>
                <a:gd name="T17" fmla="*/ 0 h 223"/>
                <a:gd name="T18" fmla="*/ 76 w 123"/>
                <a:gd name="T19" fmla="*/ 8 h 223"/>
                <a:gd name="T20" fmla="*/ 78 w 123"/>
                <a:gd name="T21" fmla="*/ 48 h 223"/>
                <a:gd name="T22" fmla="*/ 88 w 123"/>
                <a:gd name="T23" fmla="*/ 80 h 223"/>
                <a:gd name="T24" fmla="*/ 114 w 123"/>
                <a:gd name="T25" fmla="*/ 136 h 223"/>
                <a:gd name="T26" fmla="*/ 122 w 123"/>
                <a:gd name="T27" fmla="*/ 153 h 223"/>
                <a:gd name="T28" fmla="*/ 115 w 123"/>
                <a:gd name="T29" fmla="*/ 163 h 223"/>
                <a:gd name="T30" fmla="*/ 92 w 123"/>
                <a:gd name="T31" fmla="*/ 188 h 223"/>
                <a:gd name="T32" fmla="*/ 92 w 123"/>
                <a:gd name="T33" fmla="*/ 192 h 223"/>
                <a:gd name="T34" fmla="*/ 62 w 123"/>
                <a:gd name="T35" fmla="*/ 222 h 223"/>
                <a:gd name="T36" fmla="*/ 36 w 123"/>
                <a:gd name="T37" fmla="*/ 168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3" h="223">
                  <a:moveTo>
                    <a:pt x="36" y="168"/>
                  </a:moveTo>
                  <a:cubicBezTo>
                    <a:pt x="26" y="147"/>
                    <a:pt x="15" y="127"/>
                    <a:pt x="15" y="102"/>
                  </a:cubicBezTo>
                  <a:cubicBezTo>
                    <a:pt x="15" y="89"/>
                    <a:pt x="9" y="75"/>
                    <a:pt x="0" y="64"/>
                  </a:cubicBezTo>
                  <a:cubicBezTo>
                    <a:pt x="11" y="56"/>
                    <a:pt x="19" y="60"/>
                    <a:pt x="25" y="70"/>
                  </a:cubicBezTo>
                  <a:cubicBezTo>
                    <a:pt x="28" y="73"/>
                    <a:pt x="29" y="76"/>
                    <a:pt x="32" y="79"/>
                  </a:cubicBezTo>
                  <a:cubicBezTo>
                    <a:pt x="37" y="84"/>
                    <a:pt x="41" y="88"/>
                    <a:pt x="48" y="86"/>
                  </a:cubicBezTo>
                  <a:cubicBezTo>
                    <a:pt x="54" y="85"/>
                    <a:pt x="54" y="79"/>
                    <a:pt x="55" y="73"/>
                  </a:cubicBezTo>
                  <a:cubicBezTo>
                    <a:pt x="59" y="58"/>
                    <a:pt x="58" y="43"/>
                    <a:pt x="58" y="28"/>
                  </a:cubicBezTo>
                  <a:cubicBezTo>
                    <a:pt x="57" y="16"/>
                    <a:pt x="56" y="0"/>
                    <a:pt x="76" y="0"/>
                  </a:cubicBezTo>
                  <a:cubicBezTo>
                    <a:pt x="76" y="3"/>
                    <a:pt x="76" y="5"/>
                    <a:pt x="76" y="8"/>
                  </a:cubicBezTo>
                  <a:cubicBezTo>
                    <a:pt x="82" y="21"/>
                    <a:pt x="73" y="34"/>
                    <a:pt x="78" y="48"/>
                  </a:cubicBezTo>
                  <a:cubicBezTo>
                    <a:pt x="82" y="59"/>
                    <a:pt x="84" y="70"/>
                    <a:pt x="88" y="80"/>
                  </a:cubicBezTo>
                  <a:cubicBezTo>
                    <a:pt x="89" y="102"/>
                    <a:pt x="104" y="118"/>
                    <a:pt x="114" y="136"/>
                  </a:cubicBezTo>
                  <a:cubicBezTo>
                    <a:pt x="117" y="141"/>
                    <a:pt x="123" y="146"/>
                    <a:pt x="122" y="153"/>
                  </a:cubicBezTo>
                  <a:cubicBezTo>
                    <a:pt x="122" y="157"/>
                    <a:pt x="119" y="165"/>
                    <a:pt x="115" y="163"/>
                  </a:cubicBezTo>
                  <a:cubicBezTo>
                    <a:pt x="84" y="151"/>
                    <a:pt x="100" y="180"/>
                    <a:pt x="92" y="188"/>
                  </a:cubicBezTo>
                  <a:cubicBezTo>
                    <a:pt x="93" y="189"/>
                    <a:pt x="93" y="191"/>
                    <a:pt x="92" y="192"/>
                  </a:cubicBezTo>
                  <a:cubicBezTo>
                    <a:pt x="81" y="201"/>
                    <a:pt x="82" y="223"/>
                    <a:pt x="62" y="222"/>
                  </a:cubicBezTo>
                  <a:cubicBezTo>
                    <a:pt x="52" y="221"/>
                    <a:pt x="35" y="185"/>
                    <a:pt x="36" y="168"/>
                  </a:cubicBezTo>
                  <a:close/>
                </a:path>
              </a:pathLst>
            </a:custGeom>
            <a:solidFill>
              <a:srgbClr val="F4A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F23D573F-C07F-86F4-BC7F-EFFD1C019970}"/>
                </a:ext>
              </a:extLst>
            </p:cNvPr>
            <p:cNvSpPr/>
            <p:nvPr/>
          </p:nvSpPr>
          <p:spPr bwMode="auto">
            <a:xfrm>
              <a:off x="3741738" y="952500"/>
              <a:ext cx="176213" cy="466725"/>
            </a:xfrm>
            <a:custGeom>
              <a:avLst/>
              <a:gdLst>
                <a:gd name="T0" fmla="*/ 42 w 95"/>
                <a:gd name="T1" fmla="*/ 201 h 252"/>
                <a:gd name="T2" fmla="*/ 34 w 95"/>
                <a:gd name="T3" fmla="*/ 182 h 252"/>
                <a:gd name="T4" fmla="*/ 20 w 95"/>
                <a:gd name="T5" fmla="*/ 156 h 252"/>
                <a:gd name="T6" fmla="*/ 17 w 95"/>
                <a:gd name="T7" fmla="*/ 150 h 252"/>
                <a:gd name="T8" fmla="*/ 10 w 95"/>
                <a:gd name="T9" fmla="*/ 110 h 252"/>
                <a:gd name="T10" fmla="*/ 6 w 95"/>
                <a:gd name="T11" fmla="*/ 101 h 252"/>
                <a:gd name="T12" fmla="*/ 35 w 95"/>
                <a:gd name="T13" fmla="*/ 26 h 252"/>
                <a:gd name="T14" fmla="*/ 86 w 95"/>
                <a:gd name="T15" fmla="*/ 9 h 252"/>
                <a:gd name="T16" fmla="*/ 86 w 95"/>
                <a:gd name="T17" fmla="*/ 13 h 252"/>
                <a:gd name="T18" fmla="*/ 62 w 95"/>
                <a:gd name="T19" fmla="*/ 62 h 252"/>
                <a:gd name="T20" fmla="*/ 56 w 95"/>
                <a:gd name="T21" fmla="*/ 87 h 252"/>
                <a:gd name="T22" fmla="*/ 63 w 95"/>
                <a:gd name="T23" fmla="*/ 110 h 252"/>
                <a:gd name="T24" fmla="*/ 70 w 95"/>
                <a:gd name="T25" fmla="*/ 141 h 252"/>
                <a:gd name="T26" fmla="*/ 73 w 95"/>
                <a:gd name="T27" fmla="*/ 179 h 252"/>
                <a:gd name="T28" fmla="*/ 95 w 95"/>
                <a:gd name="T29" fmla="*/ 252 h 252"/>
                <a:gd name="T30" fmla="*/ 60 w 95"/>
                <a:gd name="T31" fmla="*/ 242 h 252"/>
                <a:gd name="T32" fmla="*/ 50 w 95"/>
                <a:gd name="T33" fmla="*/ 218 h 252"/>
                <a:gd name="T34" fmla="*/ 42 w 95"/>
                <a:gd name="T35" fmla="*/ 201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5" h="251">
                  <a:moveTo>
                    <a:pt x="42" y="201"/>
                  </a:moveTo>
                  <a:cubicBezTo>
                    <a:pt x="33" y="197"/>
                    <a:pt x="34" y="190"/>
                    <a:pt x="34" y="182"/>
                  </a:cubicBezTo>
                  <a:cubicBezTo>
                    <a:pt x="34" y="172"/>
                    <a:pt x="37" y="159"/>
                    <a:pt x="20" y="156"/>
                  </a:cubicBezTo>
                  <a:cubicBezTo>
                    <a:pt x="18" y="156"/>
                    <a:pt x="15" y="152"/>
                    <a:pt x="17" y="150"/>
                  </a:cubicBezTo>
                  <a:cubicBezTo>
                    <a:pt x="36" y="133"/>
                    <a:pt x="14" y="123"/>
                    <a:pt x="10" y="110"/>
                  </a:cubicBezTo>
                  <a:cubicBezTo>
                    <a:pt x="10" y="107"/>
                    <a:pt x="7" y="104"/>
                    <a:pt x="6" y="101"/>
                  </a:cubicBezTo>
                  <a:cubicBezTo>
                    <a:pt x="0" y="70"/>
                    <a:pt x="19" y="49"/>
                    <a:pt x="35" y="26"/>
                  </a:cubicBezTo>
                  <a:cubicBezTo>
                    <a:pt x="47" y="8"/>
                    <a:pt x="64" y="0"/>
                    <a:pt x="86" y="9"/>
                  </a:cubicBezTo>
                  <a:cubicBezTo>
                    <a:pt x="86" y="11"/>
                    <a:pt x="86" y="12"/>
                    <a:pt x="86" y="13"/>
                  </a:cubicBezTo>
                  <a:cubicBezTo>
                    <a:pt x="72" y="27"/>
                    <a:pt x="65" y="44"/>
                    <a:pt x="62" y="62"/>
                  </a:cubicBezTo>
                  <a:cubicBezTo>
                    <a:pt x="60" y="70"/>
                    <a:pt x="59" y="79"/>
                    <a:pt x="56" y="87"/>
                  </a:cubicBezTo>
                  <a:cubicBezTo>
                    <a:pt x="52" y="97"/>
                    <a:pt x="53" y="104"/>
                    <a:pt x="63" y="110"/>
                  </a:cubicBezTo>
                  <a:cubicBezTo>
                    <a:pt x="77" y="117"/>
                    <a:pt x="77" y="129"/>
                    <a:pt x="70" y="141"/>
                  </a:cubicBezTo>
                  <a:cubicBezTo>
                    <a:pt x="61" y="155"/>
                    <a:pt x="65" y="165"/>
                    <a:pt x="73" y="179"/>
                  </a:cubicBezTo>
                  <a:cubicBezTo>
                    <a:pt x="87" y="201"/>
                    <a:pt x="93" y="226"/>
                    <a:pt x="95" y="252"/>
                  </a:cubicBezTo>
                  <a:cubicBezTo>
                    <a:pt x="83" y="250"/>
                    <a:pt x="73" y="244"/>
                    <a:pt x="60" y="242"/>
                  </a:cubicBezTo>
                  <a:cubicBezTo>
                    <a:pt x="49" y="241"/>
                    <a:pt x="43" y="229"/>
                    <a:pt x="50" y="218"/>
                  </a:cubicBezTo>
                  <a:cubicBezTo>
                    <a:pt x="56" y="207"/>
                    <a:pt x="50" y="204"/>
                    <a:pt x="42" y="201"/>
                  </a:cubicBezTo>
                  <a:close/>
                </a:path>
              </a:pathLst>
            </a:custGeom>
            <a:solidFill>
              <a:srgbClr val="F1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9">
              <a:extLst>
                <a:ext uri="{FF2B5EF4-FFF2-40B4-BE49-F238E27FC236}">
                  <a16:creationId xmlns:a16="http://schemas.microsoft.com/office/drawing/2014/main" id="{C27B17C6-7757-EB78-CABA-C2CAB9D3C7C7}"/>
                </a:ext>
              </a:extLst>
            </p:cNvPr>
            <p:cNvSpPr/>
            <p:nvPr/>
          </p:nvSpPr>
          <p:spPr bwMode="auto">
            <a:xfrm>
              <a:off x="5343526" y="2133600"/>
              <a:ext cx="207963" cy="236537"/>
            </a:xfrm>
            <a:custGeom>
              <a:avLst/>
              <a:gdLst>
                <a:gd name="T0" fmla="*/ 39 w 113"/>
                <a:gd name="T1" fmla="*/ 26 h 128"/>
                <a:gd name="T2" fmla="*/ 61 w 113"/>
                <a:gd name="T3" fmla="*/ 7 h 128"/>
                <a:gd name="T4" fmla="*/ 87 w 113"/>
                <a:gd name="T5" fmla="*/ 14 h 128"/>
                <a:gd name="T6" fmla="*/ 83 w 113"/>
                <a:gd name="T7" fmla="*/ 43 h 128"/>
                <a:gd name="T8" fmla="*/ 97 w 113"/>
                <a:gd name="T9" fmla="*/ 74 h 128"/>
                <a:gd name="T10" fmla="*/ 111 w 113"/>
                <a:gd name="T11" fmla="*/ 100 h 128"/>
                <a:gd name="T12" fmla="*/ 89 w 113"/>
                <a:gd name="T13" fmla="*/ 122 h 128"/>
                <a:gd name="T14" fmla="*/ 60 w 113"/>
                <a:gd name="T15" fmla="*/ 125 h 128"/>
                <a:gd name="T16" fmla="*/ 30 w 113"/>
                <a:gd name="T17" fmla="*/ 115 h 128"/>
                <a:gd name="T18" fmla="*/ 7 w 113"/>
                <a:gd name="T19" fmla="*/ 88 h 128"/>
                <a:gd name="T20" fmla="*/ 9 w 113"/>
                <a:gd name="T21" fmla="*/ 61 h 128"/>
                <a:gd name="T22" fmla="*/ 39 w 113"/>
                <a:gd name="T23" fmla="*/ 2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28">
                  <a:moveTo>
                    <a:pt x="39" y="26"/>
                  </a:moveTo>
                  <a:cubicBezTo>
                    <a:pt x="44" y="17"/>
                    <a:pt x="52" y="12"/>
                    <a:pt x="61" y="7"/>
                  </a:cubicBezTo>
                  <a:cubicBezTo>
                    <a:pt x="72" y="0"/>
                    <a:pt x="81" y="2"/>
                    <a:pt x="87" y="14"/>
                  </a:cubicBezTo>
                  <a:cubicBezTo>
                    <a:pt x="87" y="24"/>
                    <a:pt x="85" y="34"/>
                    <a:pt x="83" y="43"/>
                  </a:cubicBezTo>
                  <a:cubicBezTo>
                    <a:pt x="81" y="56"/>
                    <a:pt x="80" y="70"/>
                    <a:pt x="97" y="74"/>
                  </a:cubicBezTo>
                  <a:cubicBezTo>
                    <a:pt x="112" y="78"/>
                    <a:pt x="113" y="87"/>
                    <a:pt x="111" y="100"/>
                  </a:cubicBezTo>
                  <a:cubicBezTo>
                    <a:pt x="108" y="112"/>
                    <a:pt x="102" y="121"/>
                    <a:pt x="89" y="122"/>
                  </a:cubicBezTo>
                  <a:cubicBezTo>
                    <a:pt x="79" y="122"/>
                    <a:pt x="70" y="123"/>
                    <a:pt x="60" y="125"/>
                  </a:cubicBezTo>
                  <a:cubicBezTo>
                    <a:pt x="48" y="128"/>
                    <a:pt x="38" y="125"/>
                    <a:pt x="30" y="115"/>
                  </a:cubicBezTo>
                  <a:cubicBezTo>
                    <a:pt x="22" y="106"/>
                    <a:pt x="14" y="97"/>
                    <a:pt x="7" y="88"/>
                  </a:cubicBezTo>
                  <a:cubicBezTo>
                    <a:pt x="0" y="78"/>
                    <a:pt x="2" y="70"/>
                    <a:pt x="9" y="61"/>
                  </a:cubicBezTo>
                  <a:cubicBezTo>
                    <a:pt x="20" y="50"/>
                    <a:pt x="29" y="38"/>
                    <a:pt x="39" y="26"/>
                  </a:cubicBezTo>
                  <a:close/>
                </a:path>
              </a:pathLst>
            </a:custGeom>
            <a:solidFill>
              <a:srgbClr val="FEFC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0">
              <a:extLst>
                <a:ext uri="{FF2B5EF4-FFF2-40B4-BE49-F238E27FC236}">
                  <a16:creationId xmlns:a16="http://schemas.microsoft.com/office/drawing/2014/main" id="{D56661AC-5BA6-AF4B-9099-12C13CB7A079}"/>
                </a:ext>
              </a:extLst>
            </p:cNvPr>
            <p:cNvSpPr/>
            <p:nvPr/>
          </p:nvSpPr>
          <p:spPr bwMode="auto">
            <a:xfrm>
              <a:off x="2800351" y="1460500"/>
              <a:ext cx="333375" cy="358775"/>
            </a:xfrm>
            <a:custGeom>
              <a:avLst/>
              <a:gdLst>
                <a:gd name="T0" fmla="*/ 9 w 180"/>
                <a:gd name="T1" fmla="*/ 14 h 194"/>
                <a:gd name="T2" fmla="*/ 20 w 180"/>
                <a:gd name="T3" fmla="*/ 0 h 194"/>
                <a:gd name="T4" fmla="*/ 38 w 180"/>
                <a:gd name="T5" fmla="*/ 18 h 194"/>
                <a:gd name="T6" fmla="*/ 65 w 180"/>
                <a:gd name="T7" fmla="*/ 55 h 194"/>
                <a:gd name="T8" fmla="*/ 87 w 180"/>
                <a:gd name="T9" fmla="*/ 99 h 194"/>
                <a:gd name="T10" fmla="*/ 87 w 180"/>
                <a:gd name="T11" fmla="*/ 135 h 194"/>
                <a:gd name="T12" fmla="*/ 84 w 180"/>
                <a:gd name="T13" fmla="*/ 156 h 194"/>
                <a:gd name="T14" fmla="*/ 106 w 180"/>
                <a:gd name="T15" fmla="*/ 157 h 194"/>
                <a:gd name="T16" fmla="*/ 119 w 180"/>
                <a:gd name="T17" fmla="*/ 156 h 194"/>
                <a:gd name="T18" fmla="*/ 140 w 180"/>
                <a:gd name="T19" fmla="*/ 145 h 194"/>
                <a:gd name="T20" fmla="*/ 152 w 180"/>
                <a:gd name="T21" fmla="*/ 142 h 194"/>
                <a:gd name="T22" fmla="*/ 172 w 180"/>
                <a:gd name="T23" fmla="*/ 142 h 194"/>
                <a:gd name="T24" fmla="*/ 168 w 180"/>
                <a:gd name="T25" fmla="*/ 163 h 194"/>
                <a:gd name="T26" fmla="*/ 146 w 180"/>
                <a:gd name="T27" fmla="*/ 183 h 194"/>
                <a:gd name="T28" fmla="*/ 125 w 180"/>
                <a:gd name="T29" fmla="*/ 193 h 194"/>
                <a:gd name="T30" fmla="*/ 76 w 180"/>
                <a:gd name="T31" fmla="*/ 186 h 194"/>
                <a:gd name="T32" fmla="*/ 64 w 180"/>
                <a:gd name="T33" fmla="*/ 174 h 194"/>
                <a:gd name="T34" fmla="*/ 55 w 180"/>
                <a:gd name="T35" fmla="*/ 155 h 194"/>
                <a:gd name="T36" fmla="*/ 47 w 180"/>
                <a:gd name="T37" fmla="*/ 87 h 194"/>
                <a:gd name="T38" fmla="*/ 26 w 180"/>
                <a:gd name="T39" fmla="*/ 76 h 194"/>
                <a:gd name="T40" fmla="*/ 0 w 180"/>
                <a:gd name="T41" fmla="*/ 70 h 194"/>
                <a:gd name="T42" fmla="*/ 9 w 180"/>
                <a:gd name="T43" fmla="*/ 1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0" h="194">
                  <a:moveTo>
                    <a:pt x="9" y="14"/>
                  </a:moveTo>
                  <a:cubicBezTo>
                    <a:pt x="14" y="11"/>
                    <a:pt x="11" y="2"/>
                    <a:pt x="20" y="0"/>
                  </a:cubicBezTo>
                  <a:cubicBezTo>
                    <a:pt x="23" y="9"/>
                    <a:pt x="30" y="14"/>
                    <a:pt x="38" y="18"/>
                  </a:cubicBezTo>
                  <a:cubicBezTo>
                    <a:pt x="52" y="26"/>
                    <a:pt x="61" y="38"/>
                    <a:pt x="65" y="55"/>
                  </a:cubicBezTo>
                  <a:cubicBezTo>
                    <a:pt x="68" y="71"/>
                    <a:pt x="77" y="87"/>
                    <a:pt x="87" y="99"/>
                  </a:cubicBezTo>
                  <a:cubicBezTo>
                    <a:pt x="99" y="114"/>
                    <a:pt x="92" y="123"/>
                    <a:pt x="87" y="135"/>
                  </a:cubicBezTo>
                  <a:cubicBezTo>
                    <a:pt x="84" y="142"/>
                    <a:pt x="76" y="148"/>
                    <a:pt x="84" y="156"/>
                  </a:cubicBezTo>
                  <a:cubicBezTo>
                    <a:pt x="91" y="164"/>
                    <a:pt x="98" y="161"/>
                    <a:pt x="106" y="157"/>
                  </a:cubicBezTo>
                  <a:cubicBezTo>
                    <a:pt x="110" y="155"/>
                    <a:pt x="114" y="154"/>
                    <a:pt x="119" y="156"/>
                  </a:cubicBezTo>
                  <a:cubicBezTo>
                    <a:pt x="130" y="160"/>
                    <a:pt x="137" y="157"/>
                    <a:pt x="140" y="145"/>
                  </a:cubicBezTo>
                  <a:cubicBezTo>
                    <a:pt x="142" y="136"/>
                    <a:pt x="147" y="140"/>
                    <a:pt x="152" y="142"/>
                  </a:cubicBezTo>
                  <a:cubicBezTo>
                    <a:pt x="159" y="152"/>
                    <a:pt x="165" y="159"/>
                    <a:pt x="172" y="142"/>
                  </a:cubicBezTo>
                  <a:cubicBezTo>
                    <a:pt x="180" y="151"/>
                    <a:pt x="180" y="159"/>
                    <a:pt x="168" y="163"/>
                  </a:cubicBezTo>
                  <a:cubicBezTo>
                    <a:pt x="158" y="167"/>
                    <a:pt x="150" y="171"/>
                    <a:pt x="146" y="183"/>
                  </a:cubicBezTo>
                  <a:cubicBezTo>
                    <a:pt x="143" y="192"/>
                    <a:pt x="132" y="194"/>
                    <a:pt x="125" y="193"/>
                  </a:cubicBezTo>
                  <a:cubicBezTo>
                    <a:pt x="108" y="190"/>
                    <a:pt x="92" y="192"/>
                    <a:pt x="76" y="186"/>
                  </a:cubicBezTo>
                  <a:cubicBezTo>
                    <a:pt x="72" y="182"/>
                    <a:pt x="68" y="178"/>
                    <a:pt x="64" y="174"/>
                  </a:cubicBezTo>
                  <a:cubicBezTo>
                    <a:pt x="58" y="169"/>
                    <a:pt x="52" y="161"/>
                    <a:pt x="55" y="155"/>
                  </a:cubicBezTo>
                  <a:cubicBezTo>
                    <a:pt x="70" y="130"/>
                    <a:pt x="41" y="111"/>
                    <a:pt x="47" y="87"/>
                  </a:cubicBezTo>
                  <a:cubicBezTo>
                    <a:pt x="49" y="77"/>
                    <a:pt x="34" y="78"/>
                    <a:pt x="26" y="76"/>
                  </a:cubicBezTo>
                  <a:cubicBezTo>
                    <a:pt x="18" y="74"/>
                    <a:pt x="8" y="78"/>
                    <a:pt x="0" y="70"/>
                  </a:cubicBezTo>
                  <a:cubicBezTo>
                    <a:pt x="3" y="51"/>
                    <a:pt x="6" y="33"/>
                    <a:pt x="9" y="14"/>
                  </a:cubicBezTo>
                  <a:close/>
                </a:path>
              </a:pathLst>
            </a:custGeom>
            <a:solidFill>
              <a:srgbClr val="F08E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08AD627B-D37B-30ED-991C-111D940D535D}"/>
                </a:ext>
              </a:extLst>
            </p:cNvPr>
            <p:cNvSpPr/>
            <p:nvPr/>
          </p:nvSpPr>
          <p:spPr bwMode="auto">
            <a:xfrm>
              <a:off x="2919413" y="2371725"/>
              <a:ext cx="511175" cy="219075"/>
            </a:xfrm>
            <a:custGeom>
              <a:avLst/>
              <a:gdLst>
                <a:gd name="T0" fmla="*/ 16 w 277"/>
                <a:gd name="T1" fmla="*/ 49 h 118"/>
                <a:gd name="T2" fmla="*/ 0 w 277"/>
                <a:gd name="T3" fmla="*/ 53 h 118"/>
                <a:gd name="T4" fmla="*/ 0 w 277"/>
                <a:gd name="T5" fmla="*/ 49 h 118"/>
                <a:gd name="T6" fmla="*/ 28 w 277"/>
                <a:gd name="T7" fmla="*/ 29 h 118"/>
                <a:gd name="T8" fmla="*/ 55 w 277"/>
                <a:gd name="T9" fmla="*/ 40 h 118"/>
                <a:gd name="T10" fmla="*/ 93 w 277"/>
                <a:gd name="T11" fmla="*/ 56 h 118"/>
                <a:gd name="T12" fmla="*/ 111 w 277"/>
                <a:gd name="T13" fmla="*/ 64 h 118"/>
                <a:gd name="T14" fmla="*/ 124 w 277"/>
                <a:gd name="T15" fmla="*/ 45 h 118"/>
                <a:gd name="T16" fmla="*/ 131 w 277"/>
                <a:gd name="T17" fmla="*/ 26 h 118"/>
                <a:gd name="T18" fmla="*/ 145 w 277"/>
                <a:gd name="T19" fmla="*/ 11 h 118"/>
                <a:gd name="T20" fmla="*/ 210 w 277"/>
                <a:gd name="T21" fmla="*/ 5 h 118"/>
                <a:gd name="T22" fmla="*/ 213 w 277"/>
                <a:gd name="T23" fmla="*/ 8 h 118"/>
                <a:gd name="T24" fmla="*/ 265 w 277"/>
                <a:gd name="T25" fmla="*/ 31 h 118"/>
                <a:gd name="T26" fmla="*/ 277 w 277"/>
                <a:gd name="T27" fmla="*/ 34 h 118"/>
                <a:gd name="T28" fmla="*/ 260 w 277"/>
                <a:gd name="T29" fmla="*/ 49 h 118"/>
                <a:gd name="T30" fmla="*/ 199 w 277"/>
                <a:gd name="T31" fmla="*/ 58 h 118"/>
                <a:gd name="T32" fmla="*/ 124 w 277"/>
                <a:gd name="T33" fmla="*/ 101 h 118"/>
                <a:gd name="T34" fmla="*/ 104 w 277"/>
                <a:gd name="T35" fmla="*/ 116 h 118"/>
                <a:gd name="T36" fmla="*/ 79 w 277"/>
                <a:gd name="T37" fmla="*/ 108 h 118"/>
                <a:gd name="T38" fmla="*/ 16 w 277"/>
                <a:gd name="T39" fmla="*/ 4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7" h="118">
                  <a:moveTo>
                    <a:pt x="16" y="49"/>
                  </a:moveTo>
                  <a:cubicBezTo>
                    <a:pt x="10" y="48"/>
                    <a:pt x="5" y="50"/>
                    <a:pt x="0" y="53"/>
                  </a:cubicBezTo>
                  <a:cubicBezTo>
                    <a:pt x="0" y="51"/>
                    <a:pt x="0" y="50"/>
                    <a:pt x="0" y="49"/>
                  </a:cubicBezTo>
                  <a:cubicBezTo>
                    <a:pt x="0" y="30"/>
                    <a:pt x="12" y="21"/>
                    <a:pt x="28" y="29"/>
                  </a:cubicBezTo>
                  <a:cubicBezTo>
                    <a:pt x="36" y="34"/>
                    <a:pt x="44" y="40"/>
                    <a:pt x="55" y="40"/>
                  </a:cubicBezTo>
                  <a:cubicBezTo>
                    <a:pt x="70" y="39"/>
                    <a:pt x="82" y="45"/>
                    <a:pt x="93" y="56"/>
                  </a:cubicBezTo>
                  <a:cubicBezTo>
                    <a:pt x="97" y="62"/>
                    <a:pt x="103" y="67"/>
                    <a:pt x="111" y="64"/>
                  </a:cubicBezTo>
                  <a:cubicBezTo>
                    <a:pt x="119" y="60"/>
                    <a:pt x="124" y="54"/>
                    <a:pt x="124" y="45"/>
                  </a:cubicBezTo>
                  <a:cubicBezTo>
                    <a:pt x="124" y="38"/>
                    <a:pt x="125" y="31"/>
                    <a:pt x="131" y="26"/>
                  </a:cubicBezTo>
                  <a:cubicBezTo>
                    <a:pt x="137" y="22"/>
                    <a:pt x="140" y="16"/>
                    <a:pt x="145" y="11"/>
                  </a:cubicBezTo>
                  <a:cubicBezTo>
                    <a:pt x="151" y="5"/>
                    <a:pt x="204" y="0"/>
                    <a:pt x="210" y="5"/>
                  </a:cubicBezTo>
                  <a:cubicBezTo>
                    <a:pt x="211" y="6"/>
                    <a:pt x="212" y="6"/>
                    <a:pt x="213" y="8"/>
                  </a:cubicBezTo>
                  <a:cubicBezTo>
                    <a:pt x="221" y="35"/>
                    <a:pt x="243" y="32"/>
                    <a:pt x="265" y="31"/>
                  </a:cubicBezTo>
                  <a:cubicBezTo>
                    <a:pt x="269" y="30"/>
                    <a:pt x="274" y="29"/>
                    <a:pt x="277" y="34"/>
                  </a:cubicBezTo>
                  <a:cubicBezTo>
                    <a:pt x="275" y="44"/>
                    <a:pt x="268" y="48"/>
                    <a:pt x="260" y="49"/>
                  </a:cubicBezTo>
                  <a:cubicBezTo>
                    <a:pt x="239" y="51"/>
                    <a:pt x="219" y="57"/>
                    <a:pt x="199" y="58"/>
                  </a:cubicBezTo>
                  <a:cubicBezTo>
                    <a:pt x="164" y="55"/>
                    <a:pt x="146" y="82"/>
                    <a:pt x="124" y="101"/>
                  </a:cubicBezTo>
                  <a:cubicBezTo>
                    <a:pt x="118" y="106"/>
                    <a:pt x="112" y="113"/>
                    <a:pt x="104" y="116"/>
                  </a:cubicBezTo>
                  <a:cubicBezTo>
                    <a:pt x="94" y="118"/>
                    <a:pt x="82" y="118"/>
                    <a:pt x="79" y="108"/>
                  </a:cubicBezTo>
                  <a:cubicBezTo>
                    <a:pt x="71" y="74"/>
                    <a:pt x="43" y="62"/>
                    <a:pt x="16" y="49"/>
                  </a:cubicBezTo>
                  <a:close/>
                </a:path>
              </a:pathLst>
            </a:custGeom>
            <a:solidFill>
              <a:srgbClr val="FCE3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2">
              <a:extLst>
                <a:ext uri="{FF2B5EF4-FFF2-40B4-BE49-F238E27FC236}">
                  <a16:creationId xmlns:a16="http://schemas.microsoft.com/office/drawing/2014/main" id="{367A43B4-C14D-280D-7B29-ABB163B549DA}"/>
                </a:ext>
              </a:extLst>
            </p:cNvPr>
            <p:cNvSpPr/>
            <p:nvPr/>
          </p:nvSpPr>
          <p:spPr bwMode="auto">
            <a:xfrm>
              <a:off x="3095626" y="1204913"/>
              <a:ext cx="317500" cy="214312"/>
            </a:xfrm>
            <a:custGeom>
              <a:avLst/>
              <a:gdLst>
                <a:gd name="T0" fmla="*/ 168 w 172"/>
                <a:gd name="T1" fmla="*/ 21 h 116"/>
                <a:gd name="T2" fmla="*/ 155 w 172"/>
                <a:gd name="T3" fmla="*/ 50 h 116"/>
                <a:gd name="T4" fmla="*/ 153 w 172"/>
                <a:gd name="T5" fmla="*/ 94 h 116"/>
                <a:gd name="T6" fmla="*/ 141 w 172"/>
                <a:gd name="T7" fmla="*/ 116 h 116"/>
                <a:gd name="T8" fmla="*/ 116 w 172"/>
                <a:gd name="T9" fmla="*/ 99 h 116"/>
                <a:gd name="T10" fmla="*/ 92 w 172"/>
                <a:gd name="T11" fmla="*/ 85 h 116"/>
                <a:gd name="T12" fmla="*/ 33 w 172"/>
                <a:gd name="T13" fmla="*/ 57 h 116"/>
                <a:gd name="T14" fmla="*/ 0 w 172"/>
                <a:gd name="T15" fmla="*/ 53 h 116"/>
                <a:gd name="T16" fmla="*/ 12 w 172"/>
                <a:gd name="T17" fmla="*/ 29 h 116"/>
                <a:gd name="T18" fmla="*/ 61 w 172"/>
                <a:gd name="T19" fmla="*/ 52 h 116"/>
                <a:gd name="T20" fmla="*/ 80 w 172"/>
                <a:gd name="T21" fmla="*/ 52 h 116"/>
                <a:gd name="T22" fmla="*/ 100 w 172"/>
                <a:gd name="T23" fmla="*/ 16 h 116"/>
                <a:gd name="T24" fmla="*/ 116 w 172"/>
                <a:gd name="T25" fmla="*/ 1 h 116"/>
                <a:gd name="T26" fmla="*/ 160 w 172"/>
                <a:gd name="T27" fmla="*/ 9 h 116"/>
                <a:gd name="T28" fmla="*/ 168 w 172"/>
                <a:gd name="T29" fmla="*/ 2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" h="115">
                  <a:moveTo>
                    <a:pt x="168" y="21"/>
                  </a:moveTo>
                  <a:cubicBezTo>
                    <a:pt x="154" y="27"/>
                    <a:pt x="153" y="38"/>
                    <a:pt x="155" y="50"/>
                  </a:cubicBezTo>
                  <a:cubicBezTo>
                    <a:pt x="156" y="65"/>
                    <a:pt x="157" y="79"/>
                    <a:pt x="153" y="94"/>
                  </a:cubicBezTo>
                  <a:cubicBezTo>
                    <a:pt x="150" y="102"/>
                    <a:pt x="153" y="115"/>
                    <a:pt x="141" y="116"/>
                  </a:cubicBezTo>
                  <a:cubicBezTo>
                    <a:pt x="131" y="116"/>
                    <a:pt x="121" y="110"/>
                    <a:pt x="116" y="99"/>
                  </a:cubicBezTo>
                  <a:cubicBezTo>
                    <a:pt x="111" y="88"/>
                    <a:pt x="104" y="83"/>
                    <a:pt x="92" y="85"/>
                  </a:cubicBezTo>
                  <a:cubicBezTo>
                    <a:pt x="65" y="90"/>
                    <a:pt x="48" y="78"/>
                    <a:pt x="33" y="57"/>
                  </a:cubicBezTo>
                  <a:cubicBezTo>
                    <a:pt x="19" y="37"/>
                    <a:pt x="14" y="38"/>
                    <a:pt x="0" y="53"/>
                  </a:cubicBezTo>
                  <a:cubicBezTo>
                    <a:pt x="0" y="43"/>
                    <a:pt x="3" y="35"/>
                    <a:pt x="12" y="29"/>
                  </a:cubicBezTo>
                  <a:cubicBezTo>
                    <a:pt x="33" y="26"/>
                    <a:pt x="48" y="38"/>
                    <a:pt x="61" y="52"/>
                  </a:cubicBezTo>
                  <a:cubicBezTo>
                    <a:pt x="69" y="60"/>
                    <a:pt x="72" y="60"/>
                    <a:pt x="80" y="52"/>
                  </a:cubicBezTo>
                  <a:cubicBezTo>
                    <a:pt x="90" y="42"/>
                    <a:pt x="100" y="33"/>
                    <a:pt x="100" y="16"/>
                  </a:cubicBezTo>
                  <a:cubicBezTo>
                    <a:pt x="100" y="7"/>
                    <a:pt x="107" y="1"/>
                    <a:pt x="116" y="1"/>
                  </a:cubicBezTo>
                  <a:cubicBezTo>
                    <a:pt x="131" y="2"/>
                    <a:pt x="146" y="0"/>
                    <a:pt x="160" y="9"/>
                  </a:cubicBezTo>
                  <a:cubicBezTo>
                    <a:pt x="161" y="14"/>
                    <a:pt x="172" y="13"/>
                    <a:pt x="168" y="21"/>
                  </a:cubicBezTo>
                  <a:close/>
                </a:path>
              </a:pathLst>
            </a:custGeom>
            <a:solidFill>
              <a:srgbClr val="F5B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3">
              <a:extLst>
                <a:ext uri="{FF2B5EF4-FFF2-40B4-BE49-F238E27FC236}">
                  <a16:creationId xmlns:a16="http://schemas.microsoft.com/office/drawing/2014/main" id="{AD8A4701-47FA-B5F1-7C15-220E26B2977F}"/>
                </a:ext>
              </a:extLst>
            </p:cNvPr>
            <p:cNvSpPr/>
            <p:nvPr/>
          </p:nvSpPr>
          <p:spPr bwMode="auto">
            <a:xfrm>
              <a:off x="2678113" y="2011363"/>
              <a:ext cx="344488" cy="450850"/>
            </a:xfrm>
            <a:custGeom>
              <a:avLst/>
              <a:gdLst>
                <a:gd name="T0" fmla="*/ 186 w 186"/>
                <a:gd name="T1" fmla="*/ 240 h 244"/>
                <a:gd name="T2" fmla="*/ 162 w 186"/>
                <a:gd name="T3" fmla="*/ 233 h 244"/>
                <a:gd name="T4" fmla="*/ 130 w 186"/>
                <a:gd name="T5" fmla="*/ 244 h 244"/>
                <a:gd name="T6" fmla="*/ 56 w 186"/>
                <a:gd name="T7" fmla="*/ 231 h 244"/>
                <a:gd name="T8" fmla="*/ 7 w 186"/>
                <a:gd name="T9" fmla="*/ 163 h 244"/>
                <a:gd name="T10" fmla="*/ 30 w 186"/>
                <a:gd name="T11" fmla="*/ 117 h 244"/>
                <a:gd name="T12" fmla="*/ 50 w 186"/>
                <a:gd name="T13" fmla="*/ 73 h 244"/>
                <a:gd name="T14" fmla="*/ 37 w 186"/>
                <a:gd name="T15" fmla="*/ 41 h 244"/>
                <a:gd name="T16" fmla="*/ 26 w 186"/>
                <a:gd name="T17" fmla="*/ 0 h 244"/>
                <a:gd name="T18" fmla="*/ 50 w 186"/>
                <a:gd name="T19" fmla="*/ 32 h 244"/>
                <a:gd name="T20" fmla="*/ 66 w 186"/>
                <a:gd name="T21" fmla="*/ 58 h 244"/>
                <a:gd name="T22" fmla="*/ 42 w 186"/>
                <a:gd name="T23" fmla="*/ 128 h 244"/>
                <a:gd name="T24" fmla="*/ 27 w 186"/>
                <a:gd name="T25" fmla="*/ 160 h 244"/>
                <a:gd name="T26" fmla="*/ 69 w 186"/>
                <a:gd name="T27" fmla="*/ 202 h 244"/>
                <a:gd name="T28" fmla="*/ 127 w 186"/>
                <a:gd name="T29" fmla="*/ 200 h 244"/>
                <a:gd name="T30" fmla="*/ 186 w 186"/>
                <a:gd name="T31" fmla="*/ 24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6" h="244">
                  <a:moveTo>
                    <a:pt x="186" y="240"/>
                  </a:moveTo>
                  <a:cubicBezTo>
                    <a:pt x="177" y="241"/>
                    <a:pt x="169" y="238"/>
                    <a:pt x="162" y="233"/>
                  </a:cubicBezTo>
                  <a:cubicBezTo>
                    <a:pt x="144" y="221"/>
                    <a:pt x="140" y="222"/>
                    <a:pt x="130" y="244"/>
                  </a:cubicBezTo>
                  <a:cubicBezTo>
                    <a:pt x="106" y="237"/>
                    <a:pt x="82" y="232"/>
                    <a:pt x="56" y="231"/>
                  </a:cubicBezTo>
                  <a:cubicBezTo>
                    <a:pt x="28" y="231"/>
                    <a:pt x="0" y="191"/>
                    <a:pt x="7" y="163"/>
                  </a:cubicBezTo>
                  <a:cubicBezTo>
                    <a:pt x="11" y="146"/>
                    <a:pt x="13" y="129"/>
                    <a:pt x="30" y="117"/>
                  </a:cubicBezTo>
                  <a:cubicBezTo>
                    <a:pt x="43" y="107"/>
                    <a:pt x="47" y="89"/>
                    <a:pt x="50" y="73"/>
                  </a:cubicBezTo>
                  <a:cubicBezTo>
                    <a:pt x="51" y="60"/>
                    <a:pt x="49" y="47"/>
                    <a:pt x="37" y="41"/>
                  </a:cubicBezTo>
                  <a:cubicBezTo>
                    <a:pt x="17" y="31"/>
                    <a:pt x="20" y="16"/>
                    <a:pt x="26" y="0"/>
                  </a:cubicBezTo>
                  <a:cubicBezTo>
                    <a:pt x="26" y="16"/>
                    <a:pt x="30" y="29"/>
                    <a:pt x="50" y="32"/>
                  </a:cubicBezTo>
                  <a:cubicBezTo>
                    <a:pt x="62" y="34"/>
                    <a:pt x="68" y="46"/>
                    <a:pt x="66" y="58"/>
                  </a:cubicBezTo>
                  <a:cubicBezTo>
                    <a:pt x="59" y="82"/>
                    <a:pt x="56" y="107"/>
                    <a:pt x="42" y="128"/>
                  </a:cubicBezTo>
                  <a:cubicBezTo>
                    <a:pt x="30" y="136"/>
                    <a:pt x="19" y="145"/>
                    <a:pt x="27" y="160"/>
                  </a:cubicBezTo>
                  <a:cubicBezTo>
                    <a:pt x="37" y="178"/>
                    <a:pt x="41" y="204"/>
                    <a:pt x="69" y="202"/>
                  </a:cubicBezTo>
                  <a:cubicBezTo>
                    <a:pt x="88" y="200"/>
                    <a:pt x="107" y="203"/>
                    <a:pt x="127" y="200"/>
                  </a:cubicBezTo>
                  <a:cubicBezTo>
                    <a:pt x="149" y="196"/>
                    <a:pt x="178" y="217"/>
                    <a:pt x="186" y="240"/>
                  </a:cubicBezTo>
                  <a:close/>
                </a:path>
              </a:pathLst>
            </a:custGeom>
            <a:solidFill>
              <a:srgbClr val="FB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4">
              <a:extLst>
                <a:ext uri="{FF2B5EF4-FFF2-40B4-BE49-F238E27FC236}">
                  <a16:creationId xmlns:a16="http://schemas.microsoft.com/office/drawing/2014/main" id="{8351555E-9AF9-5814-70F1-6E7E2899B958}"/>
                </a:ext>
              </a:extLst>
            </p:cNvPr>
            <p:cNvSpPr/>
            <p:nvPr/>
          </p:nvSpPr>
          <p:spPr bwMode="auto">
            <a:xfrm>
              <a:off x="2822576" y="1317625"/>
              <a:ext cx="187325" cy="217487"/>
            </a:xfrm>
            <a:custGeom>
              <a:avLst/>
              <a:gdLst>
                <a:gd name="T0" fmla="*/ 100 w 101"/>
                <a:gd name="T1" fmla="*/ 56 h 118"/>
                <a:gd name="T2" fmla="*/ 89 w 101"/>
                <a:gd name="T3" fmla="*/ 106 h 118"/>
                <a:gd name="T4" fmla="*/ 68 w 101"/>
                <a:gd name="T5" fmla="*/ 113 h 118"/>
                <a:gd name="T6" fmla="*/ 33 w 101"/>
                <a:gd name="T7" fmla="*/ 86 h 118"/>
                <a:gd name="T8" fmla="*/ 30 w 101"/>
                <a:gd name="T9" fmla="*/ 80 h 118"/>
                <a:gd name="T10" fmla="*/ 10 w 101"/>
                <a:gd name="T11" fmla="*/ 54 h 118"/>
                <a:gd name="T12" fmla="*/ 0 w 101"/>
                <a:gd name="T13" fmla="*/ 52 h 118"/>
                <a:gd name="T14" fmla="*/ 8 w 101"/>
                <a:gd name="T15" fmla="*/ 37 h 118"/>
                <a:gd name="T16" fmla="*/ 49 w 101"/>
                <a:gd name="T17" fmla="*/ 16 h 118"/>
                <a:gd name="T18" fmla="*/ 81 w 101"/>
                <a:gd name="T19" fmla="*/ 6 h 118"/>
                <a:gd name="T20" fmla="*/ 100 w 101"/>
                <a:gd name="T21" fmla="*/ 40 h 118"/>
                <a:gd name="T22" fmla="*/ 100 w 101"/>
                <a:gd name="T23" fmla="*/ 5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0" h="118">
                  <a:moveTo>
                    <a:pt x="100" y="56"/>
                  </a:moveTo>
                  <a:cubicBezTo>
                    <a:pt x="99" y="73"/>
                    <a:pt x="99" y="90"/>
                    <a:pt x="89" y="106"/>
                  </a:cubicBezTo>
                  <a:cubicBezTo>
                    <a:pt x="82" y="118"/>
                    <a:pt x="76" y="118"/>
                    <a:pt x="68" y="113"/>
                  </a:cubicBezTo>
                  <a:cubicBezTo>
                    <a:pt x="56" y="105"/>
                    <a:pt x="45" y="95"/>
                    <a:pt x="33" y="86"/>
                  </a:cubicBezTo>
                  <a:cubicBezTo>
                    <a:pt x="31" y="85"/>
                    <a:pt x="29" y="81"/>
                    <a:pt x="30" y="80"/>
                  </a:cubicBezTo>
                  <a:cubicBezTo>
                    <a:pt x="47" y="54"/>
                    <a:pt x="19" y="60"/>
                    <a:pt x="10" y="54"/>
                  </a:cubicBezTo>
                  <a:cubicBezTo>
                    <a:pt x="8" y="52"/>
                    <a:pt x="4" y="53"/>
                    <a:pt x="0" y="52"/>
                  </a:cubicBezTo>
                  <a:cubicBezTo>
                    <a:pt x="0" y="45"/>
                    <a:pt x="1" y="36"/>
                    <a:pt x="8" y="37"/>
                  </a:cubicBezTo>
                  <a:cubicBezTo>
                    <a:pt x="29" y="43"/>
                    <a:pt x="36" y="24"/>
                    <a:pt x="49" y="16"/>
                  </a:cubicBezTo>
                  <a:cubicBezTo>
                    <a:pt x="59" y="10"/>
                    <a:pt x="67" y="0"/>
                    <a:pt x="81" y="6"/>
                  </a:cubicBezTo>
                  <a:cubicBezTo>
                    <a:pt x="96" y="13"/>
                    <a:pt x="101" y="25"/>
                    <a:pt x="100" y="40"/>
                  </a:cubicBezTo>
                  <a:cubicBezTo>
                    <a:pt x="100" y="45"/>
                    <a:pt x="100" y="50"/>
                    <a:pt x="100" y="56"/>
                  </a:cubicBezTo>
                  <a:close/>
                </a:path>
              </a:pathLst>
            </a:custGeom>
            <a:solidFill>
              <a:srgbClr val="F6B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5">
              <a:extLst>
                <a:ext uri="{FF2B5EF4-FFF2-40B4-BE49-F238E27FC236}">
                  <a16:creationId xmlns:a16="http://schemas.microsoft.com/office/drawing/2014/main" id="{16563E3C-97BF-83F6-8B67-40A912543B55}"/>
                </a:ext>
              </a:extLst>
            </p:cNvPr>
            <p:cNvSpPr/>
            <p:nvPr/>
          </p:nvSpPr>
          <p:spPr bwMode="auto">
            <a:xfrm>
              <a:off x="6203951" y="1368425"/>
              <a:ext cx="279400" cy="450850"/>
            </a:xfrm>
            <a:custGeom>
              <a:avLst/>
              <a:gdLst>
                <a:gd name="T0" fmla="*/ 140 w 152"/>
                <a:gd name="T1" fmla="*/ 244 h 244"/>
                <a:gd name="T2" fmla="*/ 125 w 152"/>
                <a:gd name="T3" fmla="*/ 192 h 244"/>
                <a:gd name="T4" fmla="*/ 109 w 152"/>
                <a:gd name="T5" fmla="*/ 188 h 244"/>
                <a:gd name="T6" fmla="*/ 87 w 152"/>
                <a:gd name="T7" fmla="*/ 160 h 244"/>
                <a:gd name="T8" fmla="*/ 83 w 152"/>
                <a:gd name="T9" fmla="*/ 128 h 244"/>
                <a:gd name="T10" fmla="*/ 77 w 152"/>
                <a:gd name="T11" fmla="*/ 89 h 244"/>
                <a:gd name="T12" fmla="*/ 57 w 152"/>
                <a:gd name="T13" fmla="*/ 43 h 244"/>
                <a:gd name="T14" fmla="*/ 48 w 152"/>
                <a:gd name="T15" fmla="*/ 32 h 244"/>
                <a:gd name="T16" fmla="*/ 0 w 152"/>
                <a:gd name="T17" fmla="*/ 16 h 244"/>
                <a:gd name="T18" fmla="*/ 38 w 152"/>
                <a:gd name="T19" fmla="*/ 4 h 244"/>
                <a:gd name="T20" fmla="*/ 81 w 152"/>
                <a:gd name="T21" fmla="*/ 38 h 244"/>
                <a:gd name="T22" fmla="*/ 98 w 152"/>
                <a:gd name="T23" fmla="*/ 83 h 244"/>
                <a:gd name="T24" fmla="*/ 112 w 152"/>
                <a:gd name="T25" fmla="*/ 114 h 244"/>
                <a:gd name="T26" fmla="*/ 113 w 152"/>
                <a:gd name="T27" fmla="*/ 137 h 244"/>
                <a:gd name="T28" fmla="*/ 121 w 152"/>
                <a:gd name="T29" fmla="*/ 165 h 244"/>
                <a:gd name="T30" fmla="*/ 140 w 152"/>
                <a:gd name="T31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2" h="244">
                  <a:moveTo>
                    <a:pt x="140" y="244"/>
                  </a:moveTo>
                  <a:cubicBezTo>
                    <a:pt x="145" y="223"/>
                    <a:pt x="132" y="209"/>
                    <a:pt x="125" y="192"/>
                  </a:cubicBezTo>
                  <a:cubicBezTo>
                    <a:pt x="121" y="184"/>
                    <a:pt x="115" y="188"/>
                    <a:pt x="109" y="188"/>
                  </a:cubicBezTo>
                  <a:cubicBezTo>
                    <a:pt x="88" y="189"/>
                    <a:pt x="81" y="181"/>
                    <a:pt x="87" y="160"/>
                  </a:cubicBezTo>
                  <a:cubicBezTo>
                    <a:pt x="90" y="148"/>
                    <a:pt x="87" y="136"/>
                    <a:pt x="83" y="128"/>
                  </a:cubicBezTo>
                  <a:cubicBezTo>
                    <a:pt x="76" y="115"/>
                    <a:pt x="74" y="101"/>
                    <a:pt x="77" y="89"/>
                  </a:cubicBezTo>
                  <a:cubicBezTo>
                    <a:pt x="83" y="67"/>
                    <a:pt x="73" y="55"/>
                    <a:pt x="57" y="43"/>
                  </a:cubicBezTo>
                  <a:cubicBezTo>
                    <a:pt x="54" y="40"/>
                    <a:pt x="51" y="36"/>
                    <a:pt x="48" y="32"/>
                  </a:cubicBezTo>
                  <a:cubicBezTo>
                    <a:pt x="34" y="23"/>
                    <a:pt x="15" y="26"/>
                    <a:pt x="0" y="16"/>
                  </a:cubicBezTo>
                  <a:cubicBezTo>
                    <a:pt x="11" y="8"/>
                    <a:pt x="25" y="7"/>
                    <a:pt x="38" y="4"/>
                  </a:cubicBezTo>
                  <a:cubicBezTo>
                    <a:pt x="64" y="0"/>
                    <a:pt x="70" y="23"/>
                    <a:pt x="81" y="38"/>
                  </a:cubicBezTo>
                  <a:cubicBezTo>
                    <a:pt x="89" y="51"/>
                    <a:pt x="93" y="68"/>
                    <a:pt x="98" y="83"/>
                  </a:cubicBezTo>
                  <a:cubicBezTo>
                    <a:pt x="101" y="93"/>
                    <a:pt x="102" y="105"/>
                    <a:pt x="112" y="114"/>
                  </a:cubicBezTo>
                  <a:cubicBezTo>
                    <a:pt x="119" y="119"/>
                    <a:pt x="119" y="129"/>
                    <a:pt x="113" y="137"/>
                  </a:cubicBezTo>
                  <a:cubicBezTo>
                    <a:pt x="104" y="150"/>
                    <a:pt x="110" y="158"/>
                    <a:pt x="121" y="165"/>
                  </a:cubicBezTo>
                  <a:cubicBezTo>
                    <a:pt x="142" y="177"/>
                    <a:pt x="152" y="221"/>
                    <a:pt x="140" y="244"/>
                  </a:cubicBezTo>
                  <a:close/>
                </a:path>
              </a:pathLst>
            </a:custGeom>
            <a:solidFill>
              <a:srgbClr val="FB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6">
              <a:extLst>
                <a:ext uri="{FF2B5EF4-FFF2-40B4-BE49-F238E27FC236}">
                  <a16:creationId xmlns:a16="http://schemas.microsoft.com/office/drawing/2014/main" id="{6EA4A121-824B-B591-1953-C509C6C63736}"/>
                </a:ext>
              </a:extLst>
            </p:cNvPr>
            <p:cNvSpPr/>
            <p:nvPr/>
          </p:nvSpPr>
          <p:spPr bwMode="auto">
            <a:xfrm>
              <a:off x="3117851" y="1181100"/>
              <a:ext cx="273050" cy="149225"/>
            </a:xfrm>
            <a:custGeom>
              <a:avLst/>
              <a:gdLst>
                <a:gd name="T0" fmla="*/ 148 w 148"/>
                <a:gd name="T1" fmla="*/ 22 h 81"/>
                <a:gd name="T2" fmla="*/ 107 w 148"/>
                <a:gd name="T3" fmla="*/ 18 h 81"/>
                <a:gd name="T4" fmla="*/ 92 w 148"/>
                <a:gd name="T5" fmla="*/ 38 h 81"/>
                <a:gd name="T6" fmla="*/ 61 w 148"/>
                <a:gd name="T7" fmla="*/ 79 h 81"/>
                <a:gd name="T8" fmla="*/ 49 w 148"/>
                <a:gd name="T9" fmla="*/ 75 h 81"/>
                <a:gd name="T10" fmla="*/ 0 w 148"/>
                <a:gd name="T11" fmla="*/ 42 h 81"/>
                <a:gd name="T12" fmla="*/ 63 w 148"/>
                <a:gd name="T13" fmla="*/ 3 h 81"/>
                <a:gd name="T14" fmla="*/ 148 w 148"/>
                <a:gd name="T15" fmla="*/ 2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8" h="81">
                  <a:moveTo>
                    <a:pt x="148" y="22"/>
                  </a:moveTo>
                  <a:cubicBezTo>
                    <a:pt x="134" y="21"/>
                    <a:pt x="121" y="19"/>
                    <a:pt x="107" y="18"/>
                  </a:cubicBezTo>
                  <a:cubicBezTo>
                    <a:pt x="93" y="17"/>
                    <a:pt x="92" y="27"/>
                    <a:pt x="92" y="38"/>
                  </a:cubicBezTo>
                  <a:cubicBezTo>
                    <a:pt x="92" y="46"/>
                    <a:pt x="69" y="77"/>
                    <a:pt x="61" y="79"/>
                  </a:cubicBezTo>
                  <a:cubicBezTo>
                    <a:pt x="56" y="81"/>
                    <a:pt x="51" y="79"/>
                    <a:pt x="49" y="75"/>
                  </a:cubicBezTo>
                  <a:cubicBezTo>
                    <a:pt x="40" y="53"/>
                    <a:pt x="18" y="51"/>
                    <a:pt x="0" y="42"/>
                  </a:cubicBezTo>
                  <a:cubicBezTo>
                    <a:pt x="13" y="16"/>
                    <a:pt x="37" y="5"/>
                    <a:pt x="63" y="3"/>
                  </a:cubicBezTo>
                  <a:cubicBezTo>
                    <a:pt x="93" y="0"/>
                    <a:pt x="123" y="2"/>
                    <a:pt x="148" y="22"/>
                  </a:cubicBezTo>
                  <a:close/>
                </a:path>
              </a:pathLst>
            </a:custGeom>
            <a:solidFill>
              <a:srgbClr val="FAD4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7">
              <a:extLst>
                <a:ext uri="{FF2B5EF4-FFF2-40B4-BE49-F238E27FC236}">
                  <a16:creationId xmlns:a16="http://schemas.microsoft.com/office/drawing/2014/main" id="{F30C383B-0682-ED63-871D-D2FF57C0607D}"/>
                </a:ext>
              </a:extLst>
            </p:cNvPr>
            <p:cNvSpPr/>
            <p:nvPr/>
          </p:nvSpPr>
          <p:spPr bwMode="auto">
            <a:xfrm>
              <a:off x="2786063" y="1590675"/>
              <a:ext cx="141288" cy="200025"/>
            </a:xfrm>
            <a:custGeom>
              <a:avLst/>
              <a:gdLst>
                <a:gd name="T0" fmla="*/ 8 w 77"/>
                <a:gd name="T1" fmla="*/ 0 h 108"/>
                <a:gd name="T2" fmla="*/ 51 w 77"/>
                <a:gd name="T3" fmla="*/ 4 h 108"/>
                <a:gd name="T4" fmla="*/ 61 w 77"/>
                <a:gd name="T5" fmla="*/ 20 h 108"/>
                <a:gd name="T6" fmla="*/ 71 w 77"/>
                <a:gd name="T7" fmla="*/ 54 h 108"/>
                <a:gd name="T8" fmla="*/ 73 w 77"/>
                <a:gd name="T9" fmla="*/ 69 h 108"/>
                <a:gd name="T10" fmla="*/ 72 w 77"/>
                <a:gd name="T11" fmla="*/ 104 h 108"/>
                <a:gd name="T12" fmla="*/ 61 w 77"/>
                <a:gd name="T13" fmla="*/ 104 h 108"/>
                <a:gd name="T14" fmla="*/ 34 w 77"/>
                <a:gd name="T15" fmla="*/ 94 h 108"/>
                <a:gd name="T16" fmla="*/ 20 w 77"/>
                <a:gd name="T17" fmla="*/ 78 h 108"/>
                <a:gd name="T18" fmla="*/ 20 w 77"/>
                <a:gd name="T19" fmla="*/ 52 h 108"/>
                <a:gd name="T20" fmla="*/ 0 w 77"/>
                <a:gd name="T21" fmla="*/ 36 h 108"/>
                <a:gd name="T22" fmla="*/ 8 w 77"/>
                <a:gd name="T2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7" h="108">
                  <a:moveTo>
                    <a:pt x="8" y="0"/>
                  </a:moveTo>
                  <a:cubicBezTo>
                    <a:pt x="22" y="1"/>
                    <a:pt x="37" y="0"/>
                    <a:pt x="51" y="4"/>
                  </a:cubicBezTo>
                  <a:cubicBezTo>
                    <a:pt x="61" y="6"/>
                    <a:pt x="63" y="10"/>
                    <a:pt x="61" y="20"/>
                  </a:cubicBezTo>
                  <a:cubicBezTo>
                    <a:pt x="58" y="32"/>
                    <a:pt x="58" y="45"/>
                    <a:pt x="71" y="54"/>
                  </a:cubicBezTo>
                  <a:cubicBezTo>
                    <a:pt x="77" y="58"/>
                    <a:pt x="77" y="64"/>
                    <a:pt x="73" y="69"/>
                  </a:cubicBezTo>
                  <a:cubicBezTo>
                    <a:pt x="64" y="81"/>
                    <a:pt x="68" y="92"/>
                    <a:pt x="72" y="104"/>
                  </a:cubicBezTo>
                  <a:cubicBezTo>
                    <a:pt x="68" y="106"/>
                    <a:pt x="64" y="108"/>
                    <a:pt x="61" y="104"/>
                  </a:cubicBezTo>
                  <a:cubicBezTo>
                    <a:pt x="54" y="95"/>
                    <a:pt x="46" y="92"/>
                    <a:pt x="34" y="94"/>
                  </a:cubicBezTo>
                  <a:cubicBezTo>
                    <a:pt x="27" y="95"/>
                    <a:pt x="20" y="88"/>
                    <a:pt x="20" y="78"/>
                  </a:cubicBezTo>
                  <a:cubicBezTo>
                    <a:pt x="20" y="69"/>
                    <a:pt x="20" y="61"/>
                    <a:pt x="20" y="52"/>
                  </a:cubicBezTo>
                  <a:cubicBezTo>
                    <a:pt x="20" y="39"/>
                    <a:pt x="14" y="32"/>
                    <a:pt x="0" y="36"/>
                  </a:cubicBezTo>
                  <a:cubicBezTo>
                    <a:pt x="1" y="24"/>
                    <a:pt x="3" y="12"/>
                    <a:pt x="8" y="0"/>
                  </a:cubicBezTo>
                  <a:close/>
                </a:path>
              </a:pathLst>
            </a:custGeom>
            <a:solidFill>
              <a:srgbClr val="EC6A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8">
              <a:extLst>
                <a:ext uri="{FF2B5EF4-FFF2-40B4-BE49-F238E27FC236}">
                  <a16:creationId xmlns:a16="http://schemas.microsoft.com/office/drawing/2014/main" id="{9558F670-465E-B566-45AE-BCF21F4F039B}"/>
                </a:ext>
              </a:extLst>
            </p:cNvPr>
            <p:cNvSpPr/>
            <p:nvPr/>
          </p:nvSpPr>
          <p:spPr bwMode="auto">
            <a:xfrm>
              <a:off x="4386263" y="1243013"/>
              <a:ext cx="173038" cy="254000"/>
            </a:xfrm>
            <a:custGeom>
              <a:avLst/>
              <a:gdLst>
                <a:gd name="T0" fmla="*/ 21 w 94"/>
                <a:gd name="T1" fmla="*/ 68 h 137"/>
                <a:gd name="T2" fmla="*/ 14 w 94"/>
                <a:gd name="T3" fmla="*/ 29 h 137"/>
                <a:gd name="T4" fmla="*/ 2 w 94"/>
                <a:gd name="T5" fmla="*/ 6 h 137"/>
                <a:gd name="T6" fmla="*/ 10 w 94"/>
                <a:gd name="T7" fmla="*/ 0 h 137"/>
                <a:gd name="T8" fmla="*/ 18 w 94"/>
                <a:gd name="T9" fmla="*/ 19 h 137"/>
                <a:gd name="T10" fmla="*/ 37 w 94"/>
                <a:gd name="T11" fmla="*/ 33 h 137"/>
                <a:gd name="T12" fmla="*/ 93 w 94"/>
                <a:gd name="T13" fmla="*/ 101 h 137"/>
                <a:gd name="T14" fmla="*/ 86 w 94"/>
                <a:gd name="T15" fmla="*/ 131 h 137"/>
                <a:gd name="T16" fmla="*/ 61 w 94"/>
                <a:gd name="T17" fmla="*/ 118 h 137"/>
                <a:gd name="T18" fmla="*/ 44 w 94"/>
                <a:gd name="T19" fmla="*/ 91 h 137"/>
                <a:gd name="T20" fmla="*/ 21 w 94"/>
                <a:gd name="T21" fmla="*/ 6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37">
                  <a:moveTo>
                    <a:pt x="21" y="68"/>
                  </a:moveTo>
                  <a:cubicBezTo>
                    <a:pt x="33" y="53"/>
                    <a:pt x="29" y="40"/>
                    <a:pt x="14" y="29"/>
                  </a:cubicBezTo>
                  <a:cubicBezTo>
                    <a:pt x="8" y="23"/>
                    <a:pt x="11" y="11"/>
                    <a:pt x="2" y="6"/>
                  </a:cubicBezTo>
                  <a:cubicBezTo>
                    <a:pt x="0" y="4"/>
                    <a:pt x="6" y="0"/>
                    <a:pt x="10" y="0"/>
                  </a:cubicBezTo>
                  <a:cubicBezTo>
                    <a:pt x="15" y="5"/>
                    <a:pt x="16" y="12"/>
                    <a:pt x="18" y="19"/>
                  </a:cubicBezTo>
                  <a:cubicBezTo>
                    <a:pt x="20" y="29"/>
                    <a:pt x="28" y="32"/>
                    <a:pt x="37" y="33"/>
                  </a:cubicBezTo>
                  <a:cubicBezTo>
                    <a:pt x="68" y="40"/>
                    <a:pt x="94" y="72"/>
                    <a:pt x="93" y="101"/>
                  </a:cubicBezTo>
                  <a:cubicBezTo>
                    <a:pt x="90" y="111"/>
                    <a:pt x="91" y="121"/>
                    <a:pt x="86" y="131"/>
                  </a:cubicBezTo>
                  <a:cubicBezTo>
                    <a:pt x="73" y="137"/>
                    <a:pt x="65" y="130"/>
                    <a:pt x="61" y="118"/>
                  </a:cubicBezTo>
                  <a:cubicBezTo>
                    <a:pt x="57" y="107"/>
                    <a:pt x="53" y="98"/>
                    <a:pt x="44" y="91"/>
                  </a:cubicBezTo>
                  <a:cubicBezTo>
                    <a:pt x="37" y="83"/>
                    <a:pt x="30" y="75"/>
                    <a:pt x="21" y="68"/>
                  </a:cubicBezTo>
                  <a:close/>
                </a:path>
              </a:pathLst>
            </a:custGeom>
            <a:solidFill>
              <a:srgbClr val="F39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9">
              <a:extLst>
                <a:ext uri="{FF2B5EF4-FFF2-40B4-BE49-F238E27FC236}">
                  <a16:creationId xmlns:a16="http://schemas.microsoft.com/office/drawing/2014/main" id="{3C3DBDF6-AC0E-C61B-9285-CD9174B3D991}"/>
                </a:ext>
              </a:extLst>
            </p:cNvPr>
            <p:cNvSpPr/>
            <p:nvPr/>
          </p:nvSpPr>
          <p:spPr bwMode="auto">
            <a:xfrm>
              <a:off x="3409951" y="1181100"/>
              <a:ext cx="184150" cy="211137"/>
            </a:xfrm>
            <a:custGeom>
              <a:avLst/>
              <a:gdLst>
                <a:gd name="T0" fmla="*/ 98 w 100"/>
                <a:gd name="T1" fmla="*/ 26 h 115"/>
                <a:gd name="T2" fmla="*/ 87 w 100"/>
                <a:gd name="T3" fmla="*/ 34 h 115"/>
                <a:gd name="T4" fmla="*/ 59 w 100"/>
                <a:gd name="T5" fmla="*/ 52 h 115"/>
                <a:gd name="T6" fmla="*/ 40 w 100"/>
                <a:gd name="T7" fmla="*/ 57 h 115"/>
                <a:gd name="T8" fmla="*/ 46 w 100"/>
                <a:gd name="T9" fmla="*/ 86 h 115"/>
                <a:gd name="T10" fmla="*/ 14 w 100"/>
                <a:gd name="T11" fmla="*/ 102 h 115"/>
                <a:gd name="T12" fmla="*/ 10 w 100"/>
                <a:gd name="T13" fmla="*/ 82 h 115"/>
                <a:gd name="T14" fmla="*/ 2 w 100"/>
                <a:gd name="T15" fmla="*/ 60 h 115"/>
                <a:gd name="T16" fmla="*/ 11 w 100"/>
                <a:gd name="T17" fmla="*/ 54 h 115"/>
                <a:gd name="T18" fmla="*/ 29 w 100"/>
                <a:gd name="T19" fmla="*/ 54 h 115"/>
                <a:gd name="T20" fmla="*/ 49 w 100"/>
                <a:gd name="T21" fmla="*/ 32 h 115"/>
                <a:gd name="T22" fmla="*/ 98 w 100"/>
                <a:gd name="T23" fmla="*/ 22 h 115"/>
                <a:gd name="T24" fmla="*/ 98 w 100"/>
                <a:gd name="T25" fmla="*/ 26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0" h="115">
                  <a:moveTo>
                    <a:pt x="98" y="26"/>
                  </a:moveTo>
                  <a:cubicBezTo>
                    <a:pt x="96" y="31"/>
                    <a:pt x="93" y="34"/>
                    <a:pt x="87" y="34"/>
                  </a:cubicBezTo>
                  <a:cubicBezTo>
                    <a:pt x="75" y="35"/>
                    <a:pt x="61" y="31"/>
                    <a:pt x="59" y="52"/>
                  </a:cubicBezTo>
                  <a:cubicBezTo>
                    <a:pt x="58" y="57"/>
                    <a:pt x="47" y="52"/>
                    <a:pt x="40" y="57"/>
                  </a:cubicBezTo>
                  <a:cubicBezTo>
                    <a:pt x="47" y="65"/>
                    <a:pt x="54" y="75"/>
                    <a:pt x="46" y="86"/>
                  </a:cubicBezTo>
                  <a:cubicBezTo>
                    <a:pt x="37" y="96"/>
                    <a:pt x="33" y="115"/>
                    <a:pt x="14" y="102"/>
                  </a:cubicBezTo>
                  <a:cubicBezTo>
                    <a:pt x="13" y="95"/>
                    <a:pt x="17" y="88"/>
                    <a:pt x="10" y="82"/>
                  </a:cubicBezTo>
                  <a:cubicBezTo>
                    <a:pt x="4" y="76"/>
                    <a:pt x="3" y="68"/>
                    <a:pt x="2" y="60"/>
                  </a:cubicBezTo>
                  <a:cubicBezTo>
                    <a:pt x="0" y="53"/>
                    <a:pt x="4" y="51"/>
                    <a:pt x="11" y="54"/>
                  </a:cubicBezTo>
                  <a:cubicBezTo>
                    <a:pt x="17" y="59"/>
                    <a:pt x="22" y="58"/>
                    <a:pt x="29" y="54"/>
                  </a:cubicBezTo>
                  <a:cubicBezTo>
                    <a:pt x="37" y="48"/>
                    <a:pt x="44" y="41"/>
                    <a:pt x="49" y="32"/>
                  </a:cubicBezTo>
                  <a:cubicBezTo>
                    <a:pt x="68" y="0"/>
                    <a:pt x="68" y="0"/>
                    <a:pt x="98" y="22"/>
                  </a:cubicBezTo>
                  <a:cubicBezTo>
                    <a:pt x="100" y="23"/>
                    <a:pt x="100" y="25"/>
                    <a:pt x="98" y="26"/>
                  </a:cubicBezTo>
                  <a:close/>
                </a:path>
              </a:pathLst>
            </a:custGeom>
            <a:solidFill>
              <a:srgbClr val="E95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0">
              <a:extLst>
                <a:ext uri="{FF2B5EF4-FFF2-40B4-BE49-F238E27FC236}">
                  <a16:creationId xmlns:a16="http://schemas.microsoft.com/office/drawing/2014/main" id="{26B03092-C34A-EC84-7946-C7A73E5EDE0A}"/>
                </a:ext>
              </a:extLst>
            </p:cNvPr>
            <p:cNvSpPr/>
            <p:nvPr/>
          </p:nvSpPr>
          <p:spPr bwMode="auto">
            <a:xfrm>
              <a:off x="3590926" y="1139825"/>
              <a:ext cx="133350" cy="106362"/>
            </a:xfrm>
            <a:custGeom>
              <a:avLst/>
              <a:gdLst>
                <a:gd name="T0" fmla="*/ 0 w 72"/>
                <a:gd name="T1" fmla="*/ 48 h 58"/>
                <a:gd name="T2" fmla="*/ 0 w 72"/>
                <a:gd name="T3" fmla="*/ 44 h 58"/>
                <a:gd name="T4" fmla="*/ 40 w 72"/>
                <a:gd name="T5" fmla="*/ 16 h 58"/>
                <a:gd name="T6" fmla="*/ 68 w 72"/>
                <a:gd name="T7" fmla="*/ 17 h 58"/>
                <a:gd name="T8" fmla="*/ 61 w 72"/>
                <a:gd name="T9" fmla="*/ 34 h 58"/>
                <a:gd name="T10" fmla="*/ 27 w 72"/>
                <a:gd name="T11" fmla="*/ 52 h 58"/>
                <a:gd name="T12" fmla="*/ 0 w 72"/>
                <a:gd name="T13" fmla="*/ 4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57">
                  <a:moveTo>
                    <a:pt x="0" y="48"/>
                  </a:moveTo>
                  <a:cubicBezTo>
                    <a:pt x="0" y="47"/>
                    <a:pt x="0" y="45"/>
                    <a:pt x="0" y="44"/>
                  </a:cubicBezTo>
                  <a:cubicBezTo>
                    <a:pt x="16" y="38"/>
                    <a:pt x="32" y="34"/>
                    <a:pt x="40" y="16"/>
                  </a:cubicBezTo>
                  <a:cubicBezTo>
                    <a:pt x="47" y="0"/>
                    <a:pt x="59" y="8"/>
                    <a:pt x="68" y="17"/>
                  </a:cubicBezTo>
                  <a:cubicBezTo>
                    <a:pt x="72" y="25"/>
                    <a:pt x="68" y="33"/>
                    <a:pt x="61" y="34"/>
                  </a:cubicBezTo>
                  <a:cubicBezTo>
                    <a:pt x="47" y="36"/>
                    <a:pt x="38" y="46"/>
                    <a:pt x="27" y="52"/>
                  </a:cubicBezTo>
                  <a:cubicBezTo>
                    <a:pt x="15" y="58"/>
                    <a:pt x="8" y="56"/>
                    <a:pt x="0" y="48"/>
                  </a:cubicBezTo>
                  <a:close/>
                </a:path>
              </a:pathLst>
            </a:custGeom>
            <a:solidFill>
              <a:srgbClr val="E75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1">
              <a:extLst>
                <a:ext uri="{FF2B5EF4-FFF2-40B4-BE49-F238E27FC236}">
                  <a16:creationId xmlns:a16="http://schemas.microsoft.com/office/drawing/2014/main" id="{DFAFD00B-3CAF-F098-CACD-879091F646FE}"/>
                </a:ext>
              </a:extLst>
            </p:cNvPr>
            <p:cNvSpPr/>
            <p:nvPr/>
          </p:nvSpPr>
          <p:spPr bwMode="auto">
            <a:xfrm>
              <a:off x="4454526" y="1298575"/>
              <a:ext cx="120650" cy="130175"/>
            </a:xfrm>
            <a:custGeom>
              <a:avLst/>
              <a:gdLst>
                <a:gd name="T0" fmla="*/ 52 w 65"/>
                <a:gd name="T1" fmla="*/ 70 h 70"/>
                <a:gd name="T2" fmla="*/ 36 w 65"/>
                <a:gd name="T3" fmla="*/ 32 h 70"/>
                <a:gd name="T4" fmla="*/ 0 w 65"/>
                <a:gd name="T5" fmla="*/ 3 h 70"/>
                <a:gd name="T6" fmla="*/ 27 w 65"/>
                <a:gd name="T7" fmla="*/ 2 h 70"/>
                <a:gd name="T8" fmla="*/ 48 w 65"/>
                <a:gd name="T9" fmla="*/ 21 h 70"/>
                <a:gd name="T10" fmla="*/ 56 w 65"/>
                <a:gd name="T11" fmla="*/ 38 h 70"/>
                <a:gd name="T12" fmla="*/ 52 w 65"/>
                <a:gd name="T13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70">
                  <a:moveTo>
                    <a:pt x="52" y="70"/>
                  </a:moveTo>
                  <a:cubicBezTo>
                    <a:pt x="54" y="54"/>
                    <a:pt x="49" y="42"/>
                    <a:pt x="36" y="32"/>
                  </a:cubicBezTo>
                  <a:cubicBezTo>
                    <a:pt x="24" y="23"/>
                    <a:pt x="12" y="12"/>
                    <a:pt x="0" y="3"/>
                  </a:cubicBezTo>
                  <a:cubicBezTo>
                    <a:pt x="9" y="2"/>
                    <a:pt x="18" y="2"/>
                    <a:pt x="27" y="2"/>
                  </a:cubicBezTo>
                  <a:cubicBezTo>
                    <a:pt x="42" y="0"/>
                    <a:pt x="51" y="5"/>
                    <a:pt x="48" y="21"/>
                  </a:cubicBezTo>
                  <a:cubicBezTo>
                    <a:pt x="47" y="28"/>
                    <a:pt x="48" y="35"/>
                    <a:pt x="56" y="38"/>
                  </a:cubicBezTo>
                  <a:cubicBezTo>
                    <a:pt x="56" y="49"/>
                    <a:pt x="65" y="61"/>
                    <a:pt x="52" y="70"/>
                  </a:cubicBezTo>
                  <a:close/>
                </a:path>
              </a:pathLst>
            </a:custGeom>
            <a:solidFill>
              <a:srgbClr val="F6C2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2">
              <a:extLst>
                <a:ext uri="{FF2B5EF4-FFF2-40B4-BE49-F238E27FC236}">
                  <a16:creationId xmlns:a16="http://schemas.microsoft.com/office/drawing/2014/main" id="{C34736AB-5AE3-2905-1898-BDFF226992EE}"/>
                </a:ext>
              </a:extLst>
            </p:cNvPr>
            <p:cNvSpPr/>
            <p:nvPr/>
          </p:nvSpPr>
          <p:spPr bwMode="auto">
            <a:xfrm>
              <a:off x="3016251" y="1420813"/>
              <a:ext cx="84138" cy="104775"/>
            </a:xfrm>
            <a:custGeom>
              <a:avLst/>
              <a:gdLst>
                <a:gd name="T0" fmla="*/ 3 w 45"/>
                <a:gd name="T1" fmla="*/ 36 h 57"/>
                <a:gd name="T2" fmla="*/ 11 w 45"/>
                <a:gd name="T3" fmla="*/ 8 h 57"/>
                <a:gd name="T4" fmla="*/ 35 w 45"/>
                <a:gd name="T5" fmla="*/ 0 h 57"/>
                <a:gd name="T6" fmla="*/ 35 w 45"/>
                <a:gd name="T7" fmla="*/ 48 h 57"/>
                <a:gd name="T8" fmla="*/ 17 w 45"/>
                <a:gd name="T9" fmla="*/ 50 h 57"/>
                <a:gd name="T10" fmla="*/ 3 w 45"/>
                <a:gd name="T11" fmla="*/ 3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57">
                  <a:moveTo>
                    <a:pt x="3" y="36"/>
                  </a:moveTo>
                  <a:cubicBezTo>
                    <a:pt x="0" y="25"/>
                    <a:pt x="19" y="21"/>
                    <a:pt x="11" y="8"/>
                  </a:cubicBezTo>
                  <a:cubicBezTo>
                    <a:pt x="20" y="9"/>
                    <a:pt x="28" y="7"/>
                    <a:pt x="35" y="0"/>
                  </a:cubicBezTo>
                  <a:cubicBezTo>
                    <a:pt x="32" y="16"/>
                    <a:pt x="45" y="32"/>
                    <a:pt x="35" y="48"/>
                  </a:cubicBezTo>
                  <a:cubicBezTo>
                    <a:pt x="30" y="57"/>
                    <a:pt x="23" y="55"/>
                    <a:pt x="17" y="50"/>
                  </a:cubicBezTo>
                  <a:cubicBezTo>
                    <a:pt x="11" y="46"/>
                    <a:pt x="8" y="41"/>
                    <a:pt x="3" y="36"/>
                  </a:cubicBezTo>
                  <a:close/>
                </a:path>
              </a:pathLst>
            </a:custGeom>
            <a:solidFill>
              <a:srgbClr val="F5B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3">
              <a:extLst>
                <a:ext uri="{FF2B5EF4-FFF2-40B4-BE49-F238E27FC236}">
                  <a16:creationId xmlns:a16="http://schemas.microsoft.com/office/drawing/2014/main" id="{6B0943B6-39AF-3325-5261-7C1C87712FC5}"/>
                </a:ext>
              </a:extLst>
            </p:cNvPr>
            <p:cNvSpPr/>
            <p:nvPr/>
          </p:nvSpPr>
          <p:spPr bwMode="auto">
            <a:xfrm>
              <a:off x="5791201" y="1230313"/>
              <a:ext cx="133350" cy="65087"/>
            </a:xfrm>
            <a:custGeom>
              <a:avLst/>
              <a:gdLst>
                <a:gd name="T0" fmla="*/ 72 w 72"/>
                <a:gd name="T1" fmla="*/ 7 h 35"/>
                <a:gd name="T2" fmla="*/ 41 w 72"/>
                <a:gd name="T3" fmla="*/ 31 h 35"/>
                <a:gd name="T4" fmla="*/ 0 w 72"/>
                <a:gd name="T5" fmla="*/ 0 h 35"/>
                <a:gd name="T6" fmla="*/ 72 w 72"/>
                <a:gd name="T7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35">
                  <a:moveTo>
                    <a:pt x="72" y="7"/>
                  </a:moveTo>
                  <a:cubicBezTo>
                    <a:pt x="65" y="35"/>
                    <a:pt x="63" y="30"/>
                    <a:pt x="41" y="31"/>
                  </a:cubicBezTo>
                  <a:cubicBezTo>
                    <a:pt x="13" y="33"/>
                    <a:pt x="13" y="10"/>
                    <a:pt x="0" y="0"/>
                  </a:cubicBezTo>
                  <a:cubicBezTo>
                    <a:pt x="22" y="16"/>
                    <a:pt x="46" y="20"/>
                    <a:pt x="72" y="7"/>
                  </a:cubicBezTo>
                  <a:close/>
                </a:path>
              </a:pathLst>
            </a:custGeom>
            <a:solidFill>
              <a:srgbClr val="EA8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4">
              <a:extLst>
                <a:ext uri="{FF2B5EF4-FFF2-40B4-BE49-F238E27FC236}">
                  <a16:creationId xmlns:a16="http://schemas.microsoft.com/office/drawing/2014/main" id="{C9840520-8F08-1070-7CA1-57316058FDA5}"/>
                </a:ext>
              </a:extLst>
            </p:cNvPr>
            <p:cNvSpPr/>
            <p:nvPr/>
          </p:nvSpPr>
          <p:spPr bwMode="auto">
            <a:xfrm>
              <a:off x="3389313" y="1257300"/>
              <a:ext cx="42863" cy="133350"/>
            </a:xfrm>
            <a:custGeom>
              <a:avLst/>
              <a:gdLst>
                <a:gd name="T0" fmla="*/ 22 w 23"/>
                <a:gd name="T1" fmla="*/ 12 h 72"/>
                <a:gd name="T2" fmla="*/ 17 w 23"/>
                <a:gd name="T3" fmla="*/ 17 h 72"/>
                <a:gd name="T4" fmla="*/ 21 w 23"/>
                <a:gd name="T5" fmla="*/ 40 h 72"/>
                <a:gd name="T6" fmla="*/ 21 w 23"/>
                <a:gd name="T7" fmla="*/ 72 h 72"/>
                <a:gd name="T8" fmla="*/ 9 w 23"/>
                <a:gd name="T9" fmla="*/ 0 h 72"/>
                <a:gd name="T10" fmla="*/ 22 w 23"/>
                <a:gd name="T11" fmla="*/ 1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72">
                  <a:moveTo>
                    <a:pt x="22" y="12"/>
                  </a:moveTo>
                  <a:cubicBezTo>
                    <a:pt x="19" y="13"/>
                    <a:pt x="13" y="13"/>
                    <a:pt x="17" y="17"/>
                  </a:cubicBezTo>
                  <a:cubicBezTo>
                    <a:pt x="22" y="24"/>
                    <a:pt x="20" y="32"/>
                    <a:pt x="21" y="40"/>
                  </a:cubicBezTo>
                  <a:cubicBezTo>
                    <a:pt x="13" y="51"/>
                    <a:pt x="23" y="61"/>
                    <a:pt x="21" y="72"/>
                  </a:cubicBezTo>
                  <a:cubicBezTo>
                    <a:pt x="3" y="50"/>
                    <a:pt x="0" y="26"/>
                    <a:pt x="9" y="0"/>
                  </a:cubicBezTo>
                  <a:cubicBezTo>
                    <a:pt x="13" y="4"/>
                    <a:pt x="18" y="8"/>
                    <a:pt x="22" y="12"/>
                  </a:cubicBezTo>
                  <a:close/>
                </a:path>
              </a:pathLst>
            </a:custGeom>
            <a:solidFill>
              <a:srgbClr val="F08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5">
              <a:extLst>
                <a:ext uri="{FF2B5EF4-FFF2-40B4-BE49-F238E27FC236}">
                  <a16:creationId xmlns:a16="http://schemas.microsoft.com/office/drawing/2014/main" id="{50706BDD-56A3-10DB-0714-2F939ABA1ADC}"/>
                </a:ext>
              </a:extLst>
            </p:cNvPr>
            <p:cNvSpPr/>
            <p:nvPr/>
          </p:nvSpPr>
          <p:spPr bwMode="auto">
            <a:xfrm>
              <a:off x="6161088" y="1398588"/>
              <a:ext cx="130175" cy="31750"/>
            </a:xfrm>
            <a:custGeom>
              <a:avLst/>
              <a:gdLst>
                <a:gd name="T0" fmla="*/ 23 w 71"/>
                <a:gd name="T1" fmla="*/ 0 h 17"/>
                <a:gd name="T2" fmla="*/ 71 w 71"/>
                <a:gd name="T3" fmla="*/ 16 h 17"/>
                <a:gd name="T4" fmla="*/ 43 w 71"/>
                <a:gd name="T5" fmla="*/ 16 h 17"/>
                <a:gd name="T6" fmla="*/ 0 w 71"/>
                <a:gd name="T7" fmla="*/ 17 h 17"/>
                <a:gd name="T8" fmla="*/ 23 w 71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17">
                  <a:moveTo>
                    <a:pt x="23" y="0"/>
                  </a:moveTo>
                  <a:cubicBezTo>
                    <a:pt x="41" y="0"/>
                    <a:pt x="59" y="0"/>
                    <a:pt x="71" y="16"/>
                  </a:cubicBezTo>
                  <a:cubicBezTo>
                    <a:pt x="62" y="16"/>
                    <a:pt x="53" y="16"/>
                    <a:pt x="43" y="16"/>
                  </a:cubicBezTo>
                  <a:cubicBezTo>
                    <a:pt x="25" y="10"/>
                    <a:pt x="25" y="10"/>
                    <a:pt x="0" y="17"/>
                  </a:cubicBezTo>
                  <a:cubicBezTo>
                    <a:pt x="5" y="7"/>
                    <a:pt x="11" y="0"/>
                    <a:pt x="23" y="0"/>
                  </a:cubicBezTo>
                  <a:close/>
                </a:path>
              </a:pathLst>
            </a:custGeom>
            <a:solidFill>
              <a:srgbClr val="FB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6">
              <a:extLst>
                <a:ext uri="{FF2B5EF4-FFF2-40B4-BE49-F238E27FC236}">
                  <a16:creationId xmlns:a16="http://schemas.microsoft.com/office/drawing/2014/main" id="{CA82942F-58F1-9563-8888-279559036D78}"/>
                </a:ext>
              </a:extLst>
            </p:cNvPr>
            <p:cNvSpPr/>
            <p:nvPr/>
          </p:nvSpPr>
          <p:spPr bwMode="auto">
            <a:xfrm>
              <a:off x="5937251" y="1131888"/>
              <a:ext cx="80963" cy="79375"/>
            </a:xfrm>
            <a:custGeom>
              <a:avLst/>
              <a:gdLst>
                <a:gd name="T0" fmla="*/ 44 w 44"/>
                <a:gd name="T1" fmla="*/ 41 h 43"/>
                <a:gd name="T2" fmla="*/ 37 w 44"/>
                <a:gd name="T3" fmla="*/ 38 h 43"/>
                <a:gd name="T4" fmla="*/ 16 w 44"/>
                <a:gd name="T5" fmla="*/ 20 h 43"/>
                <a:gd name="T6" fmla="*/ 2 w 44"/>
                <a:gd name="T7" fmla="*/ 38 h 43"/>
                <a:gd name="T8" fmla="*/ 0 w 44"/>
                <a:gd name="T9" fmla="*/ 28 h 43"/>
                <a:gd name="T10" fmla="*/ 3 w 44"/>
                <a:gd name="T11" fmla="*/ 18 h 43"/>
                <a:gd name="T12" fmla="*/ 35 w 44"/>
                <a:gd name="T13" fmla="*/ 17 h 43"/>
                <a:gd name="T14" fmla="*/ 44 w 44"/>
                <a:gd name="T15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44" y="41"/>
                  </a:moveTo>
                  <a:cubicBezTo>
                    <a:pt x="38" y="43"/>
                    <a:pt x="37" y="43"/>
                    <a:pt x="37" y="38"/>
                  </a:cubicBezTo>
                  <a:cubicBezTo>
                    <a:pt x="36" y="25"/>
                    <a:pt x="28" y="21"/>
                    <a:pt x="16" y="20"/>
                  </a:cubicBezTo>
                  <a:cubicBezTo>
                    <a:pt x="3" y="19"/>
                    <a:pt x="7" y="31"/>
                    <a:pt x="2" y="38"/>
                  </a:cubicBezTo>
                  <a:cubicBezTo>
                    <a:pt x="1" y="34"/>
                    <a:pt x="1" y="31"/>
                    <a:pt x="0" y="28"/>
                  </a:cubicBezTo>
                  <a:cubicBezTo>
                    <a:pt x="1" y="25"/>
                    <a:pt x="2" y="21"/>
                    <a:pt x="3" y="18"/>
                  </a:cubicBezTo>
                  <a:cubicBezTo>
                    <a:pt x="13" y="1"/>
                    <a:pt x="25" y="0"/>
                    <a:pt x="35" y="17"/>
                  </a:cubicBezTo>
                  <a:cubicBezTo>
                    <a:pt x="39" y="24"/>
                    <a:pt x="41" y="33"/>
                    <a:pt x="44" y="41"/>
                  </a:cubicBezTo>
                  <a:close/>
                </a:path>
              </a:pathLst>
            </a:custGeom>
            <a:solidFill>
              <a:srgbClr val="E198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7">
              <a:extLst>
                <a:ext uri="{FF2B5EF4-FFF2-40B4-BE49-F238E27FC236}">
                  <a16:creationId xmlns:a16="http://schemas.microsoft.com/office/drawing/2014/main" id="{EEDBA788-D1B3-9B07-7860-E986F731AC88}"/>
                </a:ext>
              </a:extLst>
            </p:cNvPr>
            <p:cNvSpPr/>
            <p:nvPr/>
          </p:nvSpPr>
          <p:spPr bwMode="auto">
            <a:xfrm>
              <a:off x="5740401" y="1211263"/>
              <a:ext cx="44450" cy="23812"/>
            </a:xfrm>
            <a:custGeom>
              <a:avLst/>
              <a:gdLst>
                <a:gd name="T0" fmla="*/ 24 w 24"/>
                <a:gd name="T1" fmla="*/ 9 h 13"/>
                <a:gd name="T2" fmla="*/ 0 w 24"/>
                <a:gd name="T3" fmla="*/ 1 h 13"/>
                <a:gd name="T4" fmla="*/ 24 w 24"/>
                <a:gd name="T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3">
                  <a:moveTo>
                    <a:pt x="24" y="9"/>
                  </a:moveTo>
                  <a:cubicBezTo>
                    <a:pt x="13" y="13"/>
                    <a:pt x="5" y="12"/>
                    <a:pt x="0" y="1"/>
                  </a:cubicBezTo>
                  <a:cubicBezTo>
                    <a:pt x="9" y="0"/>
                    <a:pt x="16" y="6"/>
                    <a:pt x="24" y="9"/>
                  </a:cubicBezTo>
                  <a:close/>
                </a:path>
              </a:pathLst>
            </a:custGeom>
            <a:solidFill>
              <a:srgbClr val="EA8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8">
              <a:extLst>
                <a:ext uri="{FF2B5EF4-FFF2-40B4-BE49-F238E27FC236}">
                  <a16:creationId xmlns:a16="http://schemas.microsoft.com/office/drawing/2014/main" id="{768B8091-406C-4B43-D40F-47E4A4BC23FB}"/>
                </a:ext>
              </a:extLst>
            </p:cNvPr>
            <p:cNvSpPr/>
            <p:nvPr/>
          </p:nvSpPr>
          <p:spPr bwMode="auto">
            <a:xfrm>
              <a:off x="3581401" y="2571750"/>
              <a:ext cx="1285875" cy="652462"/>
            </a:xfrm>
            <a:custGeom>
              <a:avLst/>
              <a:gdLst>
                <a:gd name="T0" fmla="*/ 69 w 696"/>
                <a:gd name="T1" fmla="*/ 261 h 353"/>
                <a:gd name="T2" fmla="*/ 45 w 696"/>
                <a:gd name="T3" fmla="*/ 249 h 353"/>
                <a:gd name="T4" fmla="*/ 0 w 696"/>
                <a:gd name="T5" fmla="*/ 209 h 353"/>
                <a:gd name="T6" fmla="*/ 13 w 696"/>
                <a:gd name="T7" fmla="*/ 202 h 353"/>
                <a:gd name="T8" fmla="*/ 31 w 696"/>
                <a:gd name="T9" fmla="*/ 215 h 353"/>
                <a:gd name="T10" fmla="*/ 56 w 696"/>
                <a:gd name="T11" fmla="*/ 218 h 353"/>
                <a:gd name="T12" fmla="*/ 68 w 696"/>
                <a:gd name="T13" fmla="*/ 211 h 353"/>
                <a:gd name="T14" fmla="*/ 78 w 696"/>
                <a:gd name="T15" fmla="*/ 198 h 353"/>
                <a:gd name="T16" fmla="*/ 103 w 696"/>
                <a:gd name="T17" fmla="*/ 171 h 353"/>
                <a:gd name="T18" fmla="*/ 128 w 696"/>
                <a:gd name="T19" fmla="*/ 185 h 353"/>
                <a:gd name="T20" fmla="*/ 138 w 696"/>
                <a:gd name="T21" fmla="*/ 212 h 353"/>
                <a:gd name="T22" fmla="*/ 161 w 696"/>
                <a:gd name="T23" fmla="*/ 255 h 353"/>
                <a:gd name="T24" fmla="*/ 193 w 696"/>
                <a:gd name="T25" fmla="*/ 257 h 353"/>
                <a:gd name="T26" fmla="*/ 231 w 696"/>
                <a:gd name="T27" fmla="*/ 261 h 353"/>
                <a:gd name="T28" fmla="*/ 249 w 696"/>
                <a:gd name="T29" fmla="*/ 280 h 353"/>
                <a:gd name="T30" fmla="*/ 293 w 696"/>
                <a:gd name="T31" fmla="*/ 293 h 353"/>
                <a:gd name="T32" fmla="*/ 326 w 696"/>
                <a:gd name="T33" fmla="*/ 298 h 353"/>
                <a:gd name="T34" fmla="*/ 398 w 696"/>
                <a:gd name="T35" fmla="*/ 278 h 353"/>
                <a:gd name="T36" fmla="*/ 403 w 696"/>
                <a:gd name="T37" fmla="*/ 269 h 353"/>
                <a:gd name="T38" fmla="*/ 456 w 696"/>
                <a:gd name="T39" fmla="*/ 172 h 353"/>
                <a:gd name="T40" fmla="*/ 441 w 696"/>
                <a:gd name="T41" fmla="*/ 120 h 353"/>
                <a:gd name="T42" fmla="*/ 427 w 696"/>
                <a:gd name="T43" fmla="*/ 79 h 353"/>
                <a:gd name="T44" fmla="*/ 433 w 696"/>
                <a:gd name="T45" fmla="*/ 66 h 353"/>
                <a:gd name="T46" fmla="*/ 442 w 696"/>
                <a:gd name="T47" fmla="*/ 8 h 353"/>
                <a:gd name="T48" fmla="*/ 446 w 696"/>
                <a:gd name="T49" fmla="*/ 3 h 353"/>
                <a:gd name="T50" fmla="*/ 465 w 696"/>
                <a:gd name="T51" fmla="*/ 5 h 353"/>
                <a:gd name="T52" fmla="*/ 464 w 696"/>
                <a:gd name="T53" fmla="*/ 71 h 353"/>
                <a:gd name="T54" fmla="*/ 483 w 696"/>
                <a:gd name="T55" fmla="*/ 92 h 353"/>
                <a:gd name="T56" fmla="*/ 513 w 696"/>
                <a:gd name="T57" fmla="*/ 132 h 353"/>
                <a:gd name="T58" fmla="*/ 523 w 696"/>
                <a:gd name="T59" fmla="*/ 158 h 353"/>
                <a:gd name="T60" fmla="*/ 542 w 696"/>
                <a:gd name="T61" fmla="*/ 152 h 353"/>
                <a:gd name="T62" fmla="*/ 545 w 696"/>
                <a:gd name="T63" fmla="*/ 121 h 353"/>
                <a:gd name="T64" fmla="*/ 527 w 696"/>
                <a:gd name="T65" fmla="*/ 62 h 353"/>
                <a:gd name="T66" fmla="*/ 537 w 696"/>
                <a:gd name="T67" fmla="*/ 31 h 353"/>
                <a:gd name="T68" fmla="*/ 561 w 696"/>
                <a:gd name="T69" fmla="*/ 35 h 353"/>
                <a:gd name="T70" fmla="*/ 607 w 696"/>
                <a:gd name="T71" fmla="*/ 46 h 353"/>
                <a:gd name="T72" fmla="*/ 626 w 696"/>
                <a:gd name="T73" fmla="*/ 56 h 353"/>
                <a:gd name="T74" fmla="*/ 665 w 696"/>
                <a:gd name="T75" fmla="*/ 92 h 353"/>
                <a:gd name="T76" fmla="*/ 673 w 696"/>
                <a:gd name="T77" fmla="*/ 108 h 353"/>
                <a:gd name="T78" fmla="*/ 685 w 696"/>
                <a:gd name="T79" fmla="*/ 151 h 353"/>
                <a:gd name="T80" fmla="*/ 686 w 696"/>
                <a:gd name="T81" fmla="*/ 209 h 353"/>
                <a:gd name="T82" fmla="*/ 666 w 696"/>
                <a:gd name="T83" fmla="*/ 212 h 353"/>
                <a:gd name="T84" fmla="*/ 625 w 696"/>
                <a:gd name="T85" fmla="*/ 195 h 353"/>
                <a:gd name="T86" fmla="*/ 568 w 696"/>
                <a:gd name="T87" fmla="*/ 176 h 353"/>
                <a:gd name="T88" fmla="*/ 531 w 696"/>
                <a:gd name="T89" fmla="*/ 185 h 353"/>
                <a:gd name="T90" fmla="*/ 503 w 696"/>
                <a:gd name="T91" fmla="*/ 224 h 353"/>
                <a:gd name="T92" fmla="*/ 490 w 696"/>
                <a:gd name="T93" fmla="*/ 271 h 353"/>
                <a:gd name="T94" fmla="*/ 494 w 696"/>
                <a:gd name="T95" fmla="*/ 284 h 353"/>
                <a:gd name="T96" fmla="*/ 474 w 696"/>
                <a:gd name="T97" fmla="*/ 312 h 353"/>
                <a:gd name="T98" fmla="*/ 457 w 696"/>
                <a:gd name="T99" fmla="*/ 321 h 353"/>
                <a:gd name="T100" fmla="*/ 425 w 696"/>
                <a:gd name="T101" fmla="*/ 322 h 353"/>
                <a:gd name="T102" fmla="*/ 397 w 696"/>
                <a:gd name="T103" fmla="*/ 334 h 353"/>
                <a:gd name="T104" fmla="*/ 378 w 696"/>
                <a:gd name="T105" fmla="*/ 348 h 353"/>
                <a:gd name="T106" fmla="*/ 316 w 696"/>
                <a:gd name="T107" fmla="*/ 345 h 353"/>
                <a:gd name="T108" fmla="*/ 266 w 696"/>
                <a:gd name="T109" fmla="*/ 348 h 353"/>
                <a:gd name="T110" fmla="*/ 238 w 696"/>
                <a:gd name="T111" fmla="*/ 346 h 353"/>
                <a:gd name="T112" fmla="*/ 198 w 696"/>
                <a:gd name="T113" fmla="*/ 336 h 353"/>
                <a:gd name="T114" fmla="*/ 177 w 696"/>
                <a:gd name="T115" fmla="*/ 305 h 353"/>
                <a:gd name="T116" fmla="*/ 165 w 696"/>
                <a:gd name="T117" fmla="*/ 285 h 353"/>
                <a:gd name="T118" fmla="*/ 159 w 696"/>
                <a:gd name="T119" fmla="*/ 284 h 353"/>
                <a:gd name="T120" fmla="*/ 111 w 696"/>
                <a:gd name="T121" fmla="*/ 273 h 353"/>
                <a:gd name="T122" fmla="*/ 105 w 696"/>
                <a:gd name="T123" fmla="*/ 269 h 353"/>
                <a:gd name="T124" fmla="*/ 69 w 696"/>
                <a:gd name="T125" fmla="*/ 261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6" h="353">
                  <a:moveTo>
                    <a:pt x="69" y="261"/>
                  </a:moveTo>
                  <a:cubicBezTo>
                    <a:pt x="60" y="259"/>
                    <a:pt x="52" y="255"/>
                    <a:pt x="45" y="249"/>
                  </a:cubicBezTo>
                  <a:cubicBezTo>
                    <a:pt x="19" y="248"/>
                    <a:pt x="12" y="226"/>
                    <a:pt x="0" y="209"/>
                  </a:cubicBezTo>
                  <a:cubicBezTo>
                    <a:pt x="3" y="204"/>
                    <a:pt x="8" y="202"/>
                    <a:pt x="13" y="202"/>
                  </a:cubicBezTo>
                  <a:cubicBezTo>
                    <a:pt x="22" y="201"/>
                    <a:pt x="27" y="208"/>
                    <a:pt x="31" y="215"/>
                  </a:cubicBezTo>
                  <a:cubicBezTo>
                    <a:pt x="38" y="227"/>
                    <a:pt x="46" y="227"/>
                    <a:pt x="56" y="218"/>
                  </a:cubicBezTo>
                  <a:cubicBezTo>
                    <a:pt x="60" y="215"/>
                    <a:pt x="63" y="212"/>
                    <a:pt x="68" y="211"/>
                  </a:cubicBezTo>
                  <a:cubicBezTo>
                    <a:pt x="76" y="210"/>
                    <a:pt x="78" y="206"/>
                    <a:pt x="78" y="198"/>
                  </a:cubicBezTo>
                  <a:cubicBezTo>
                    <a:pt x="77" y="180"/>
                    <a:pt x="86" y="171"/>
                    <a:pt x="103" y="171"/>
                  </a:cubicBezTo>
                  <a:cubicBezTo>
                    <a:pt x="111" y="177"/>
                    <a:pt x="118" y="183"/>
                    <a:pt x="128" y="185"/>
                  </a:cubicBezTo>
                  <a:cubicBezTo>
                    <a:pt x="138" y="192"/>
                    <a:pt x="139" y="202"/>
                    <a:pt x="138" y="212"/>
                  </a:cubicBezTo>
                  <a:cubicBezTo>
                    <a:pt x="136" y="231"/>
                    <a:pt x="146" y="244"/>
                    <a:pt x="161" y="255"/>
                  </a:cubicBezTo>
                  <a:cubicBezTo>
                    <a:pt x="171" y="262"/>
                    <a:pt x="182" y="265"/>
                    <a:pt x="193" y="257"/>
                  </a:cubicBezTo>
                  <a:cubicBezTo>
                    <a:pt x="208" y="245"/>
                    <a:pt x="219" y="249"/>
                    <a:pt x="231" y="261"/>
                  </a:cubicBezTo>
                  <a:cubicBezTo>
                    <a:pt x="237" y="268"/>
                    <a:pt x="243" y="274"/>
                    <a:pt x="249" y="280"/>
                  </a:cubicBezTo>
                  <a:cubicBezTo>
                    <a:pt x="262" y="291"/>
                    <a:pt x="275" y="298"/>
                    <a:pt x="293" y="293"/>
                  </a:cubicBezTo>
                  <a:cubicBezTo>
                    <a:pt x="304" y="291"/>
                    <a:pt x="315" y="293"/>
                    <a:pt x="326" y="298"/>
                  </a:cubicBezTo>
                  <a:cubicBezTo>
                    <a:pt x="362" y="319"/>
                    <a:pt x="374" y="304"/>
                    <a:pt x="398" y="278"/>
                  </a:cubicBezTo>
                  <a:cubicBezTo>
                    <a:pt x="400" y="275"/>
                    <a:pt x="403" y="272"/>
                    <a:pt x="403" y="269"/>
                  </a:cubicBezTo>
                  <a:cubicBezTo>
                    <a:pt x="410" y="231"/>
                    <a:pt x="435" y="203"/>
                    <a:pt x="456" y="172"/>
                  </a:cubicBezTo>
                  <a:cubicBezTo>
                    <a:pt x="467" y="155"/>
                    <a:pt x="459" y="131"/>
                    <a:pt x="441" y="120"/>
                  </a:cubicBezTo>
                  <a:cubicBezTo>
                    <a:pt x="423" y="109"/>
                    <a:pt x="419" y="99"/>
                    <a:pt x="427" y="79"/>
                  </a:cubicBezTo>
                  <a:cubicBezTo>
                    <a:pt x="428" y="74"/>
                    <a:pt x="430" y="70"/>
                    <a:pt x="433" y="66"/>
                  </a:cubicBezTo>
                  <a:cubicBezTo>
                    <a:pt x="446" y="48"/>
                    <a:pt x="450" y="29"/>
                    <a:pt x="442" y="8"/>
                  </a:cubicBezTo>
                  <a:cubicBezTo>
                    <a:pt x="443" y="6"/>
                    <a:pt x="444" y="4"/>
                    <a:pt x="446" y="3"/>
                  </a:cubicBezTo>
                  <a:cubicBezTo>
                    <a:pt x="453" y="0"/>
                    <a:pt x="459" y="0"/>
                    <a:pt x="465" y="5"/>
                  </a:cubicBezTo>
                  <a:cubicBezTo>
                    <a:pt x="470" y="27"/>
                    <a:pt x="462" y="49"/>
                    <a:pt x="464" y="71"/>
                  </a:cubicBezTo>
                  <a:cubicBezTo>
                    <a:pt x="466" y="84"/>
                    <a:pt x="463" y="95"/>
                    <a:pt x="483" y="92"/>
                  </a:cubicBezTo>
                  <a:cubicBezTo>
                    <a:pt x="495" y="89"/>
                    <a:pt x="511" y="114"/>
                    <a:pt x="513" y="132"/>
                  </a:cubicBezTo>
                  <a:cubicBezTo>
                    <a:pt x="513" y="142"/>
                    <a:pt x="513" y="153"/>
                    <a:pt x="523" y="158"/>
                  </a:cubicBezTo>
                  <a:cubicBezTo>
                    <a:pt x="529" y="161"/>
                    <a:pt x="538" y="158"/>
                    <a:pt x="542" y="152"/>
                  </a:cubicBezTo>
                  <a:cubicBezTo>
                    <a:pt x="550" y="143"/>
                    <a:pt x="551" y="132"/>
                    <a:pt x="545" y="121"/>
                  </a:cubicBezTo>
                  <a:cubicBezTo>
                    <a:pt x="534" y="102"/>
                    <a:pt x="532" y="81"/>
                    <a:pt x="527" y="62"/>
                  </a:cubicBezTo>
                  <a:cubicBezTo>
                    <a:pt x="524" y="50"/>
                    <a:pt x="530" y="39"/>
                    <a:pt x="537" y="31"/>
                  </a:cubicBezTo>
                  <a:cubicBezTo>
                    <a:pt x="542" y="24"/>
                    <a:pt x="553" y="31"/>
                    <a:pt x="561" y="35"/>
                  </a:cubicBezTo>
                  <a:cubicBezTo>
                    <a:pt x="575" y="41"/>
                    <a:pt x="589" y="51"/>
                    <a:pt x="607" y="46"/>
                  </a:cubicBezTo>
                  <a:cubicBezTo>
                    <a:pt x="614" y="44"/>
                    <a:pt x="620" y="51"/>
                    <a:pt x="626" y="56"/>
                  </a:cubicBezTo>
                  <a:cubicBezTo>
                    <a:pt x="639" y="68"/>
                    <a:pt x="650" y="83"/>
                    <a:pt x="665" y="92"/>
                  </a:cubicBezTo>
                  <a:cubicBezTo>
                    <a:pt x="671" y="95"/>
                    <a:pt x="673" y="101"/>
                    <a:pt x="673" y="108"/>
                  </a:cubicBezTo>
                  <a:cubicBezTo>
                    <a:pt x="671" y="124"/>
                    <a:pt x="677" y="137"/>
                    <a:pt x="685" y="151"/>
                  </a:cubicBezTo>
                  <a:cubicBezTo>
                    <a:pt x="696" y="170"/>
                    <a:pt x="696" y="189"/>
                    <a:pt x="686" y="209"/>
                  </a:cubicBezTo>
                  <a:cubicBezTo>
                    <a:pt x="680" y="222"/>
                    <a:pt x="673" y="222"/>
                    <a:pt x="666" y="212"/>
                  </a:cubicBezTo>
                  <a:cubicBezTo>
                    <a:pt x="656" y="195"/>
                    <a:pt x="643" y="195"/>
                    <a:pt x="625" y="195"/>
                  </a:cubicBezTo>
                  <a:cubicBezTo>
                    <a:pt x="606" y="195"/>
                    <a:pt x="583" y="200"/>
                    <a:pt x="568" y="176"/>
                  </a:cubicBezTo>
                  <a:cubicBezTo>
                    <a:pt x="559" y="161"/>
                    <a:pt x="537" y="168"/>
                    <a:pt x="531" y="185"/>
                  </a:cubicBezTo>
                  <a:cubicBezTo>
                    <a:pt x="525" y="200"/>
                    <a:pt x="518" y="214"/>
                    <a:pt x="503" y="224"/>
                  </a:cubicBezTo>
                  <a:cubicBezTo>
                    <a:pt x="487" y="235"/>
                    <a:pt x="487" y="253"/>
                    <a:pt x="490" y="271"/>
                  </a:cubicBezTo>
                  <a:cubicBezTo>
                    <a:pt x="491" y="275"/>
                    <a:pt x="493" y="279"/>
                    <a:pt x="494" y="284"/>
                  </a:cubicBezTo>
                  <a:cubicBezTo>
                    <a:pt x="503" y="313"/>
                    <a:pt x="503" y="313"/>
                    <a:pt x="474" y="312"/>
                  </a:cubicBezTo>
                  <a:cubicBezTo>
                    <a:pt x="466" y="312"/>
                    <a:pt x="461" y="316"/>
                    <a:pt x="457" y="321"/>
                  </a:cubicBezTo>
                  <a:cubicBezTo>
                    <a:pt x="446" y="329"/>
                    <a:pt x="435" y="325"/>
                    <a:pt x="425" y="322"/>
                  </a:cubicBezTo>
                  <a:cubicBezTo>
                    <a:pt x="412" y="318"/>
                    <a:pt x="401" y="317"/>
                    <a:pt x="397" y="334"/>
                  </a:cubicBezTo>
                  <a:cubicBezTo>
                    <a:pt x="395" y="344"/>
                    <a:pt x="387" y="348"/>
                    <a:pt x="378" y="348"/>
                  </a:cubicBezTo>
                  <a:cubicBezTo>
                    <a:pt x="357" y="348"/>
                    <a:pt x="337" y="352"/>
                    <a:pt x="316" y="345"/>
                  </a:cubicBezTo>
                  <a:cubicBezTo>
                    <a:pt x="299" y="339"/>
                    <a:pt x="282" y="342"/>
                    <a:pt x="266" y="348"/>
                  </a:cubicBezTo>
                  <a:cubicBezTo>
                    <a:pt x="256" y="353"/>
                    <a:pt x="248" y="352"/>
                    <a:pt x="238" y="346"/>
                  </a:cubicBezTo>
                  <a:cubicBezTo>
                    <a:pt x="226" y="338"/>
                    <a:pt x="215" y="332"/>
                    <a:pt x="198" y="336"/>
                  </a:cubicBezTo>
                  <a:cubicBezTo>
                    <a:pt x="181" y="340"/>
                    <a:pt x="171" y="323"/>
                    <a:pt x="177" y="305"/>
                  </a:cubicBezTo>
                  <a:cubicBezTo>
                    <a:pt x="180" y="294"/>
                    <a:pt x="172" y="289"/>
                    <a:pt x="165" y="285"/>
                  </a:cubicBezTo>
                  <a:cubicBezTo>
                    <a:pt x="163" y="283"/>
                    <a:pt x="161" y="284"/>
                    <a:pt x="159" y="284"/>
                  </a:cubicBezTo>
                  <a:cubicBezTo>
                    <a:pt x="132" y="297"/>
                    <a:pt x="132" y="297"/>
                    <a:pt x="111" y="273"/>
                  </a:cubicBezTo>
                  <a:cubicBezTo>
                    <a:pt x="109" y="271"/>
                    <a:pt x="107" y="270"/>
                    <a:pt x="105" y="269"/>
                  </a:cubicBezTo>
                  <a:cubicBezTo>
                    <a:pt x="95" y="257"/>
                    <a:pt x="81" y="264"/>
                    <a:pt x="69" y="261"/>
                  </a:cubicBezTo>
                  <a:close/>
                </a:path>
              </a:pathLst>
            </a:custGeom>
            <a:solidFill>
              <a:srgbClr val="FDF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9">
              <a:extLst>
                <a:ext uri="{FF2B5EF4-FFF2-40B4-BE49-F238E27FC236}">
                  <a16:creationId xmlns:a16="http://schemas.microsoft.com/office/drawing/2014/main" id="{24B4F49A-AC14-59A0-31D5-3DE41B06D345}"/>
                </a:ext>
              </a:extLst>
            </p:cNvPr>
            <p:cNvSpPr/>
            <p:nvPr/>
          </p:nvSpPr>
          <p:spPr bwMode="auto">
            <a:xfrm>
              <a:off x="2932113" y="2462213"/>
              <a:ext cx="431800" cy="438150"/>
            </a:xfrm>
            <a:custGeom>
              <a:avLst/>
              <a:gdLst>
                <a:gd name="T0" fmla="*/ 9 w 234"/>
                <a:gd name="T1" fmla="*/ 0 h 237"/>
                <a:gd name="T2" fmla="*/ 34 w 234"/>
                <a:gd name="T3" fmla="*/ 7 h 237"/>
                <a:gd name="T4" fmla="*/ 70 w 234"/>
                <a:gd name="T5" fmla="*/ 43 h 237"/>
                <a:gd name="T6" fmla="*/ 111 w 234"/>
                <a:gd name="T7" fmla="*/ 51 h 237"/>
                <a:gd name="T8" fmla="*/ 148 w 234"/>
                <a:gd name="T9" fmla="*/ 15 h 237"/>
                <a:gd name="T10" fmla="*/ 189 w 234"/>
                <a:gd name="T11" fmla="*/ 4 h 237"/>
                <a:gd name="T12" fmla="*/ 206 w 234"/>
                <a:gd name="T13" fmla="*/ 42 h 237"/>
                <a:gd name="T14" fmla="*/ 185 w 234"/>
                <a:gd name="T15" fmla="*/ 67 h 237"/>
                <a:gd name="T16" fmla="*/ 183 w 234"/>
                <a:gd name="T17" fmla="*/ 88 h 237"/>
                <a:gd name="T18" fmla="*/ 193 w 234"/>
                <a:gd name="T19" fmla="*/ 114 h 237"/>
                <a:gd name="T20" fmla="*/ 216 w 234"/>
                <a:gd name="T21" fmla="*/ 152 h 237"/>
                <a:gd name="T22" fmla="*/ 225 w 234"/>
                <a:gd name="T23" fmla="*/ 160 h 237"/>
                <a:gd name="T24" fmla="*/ 231 w 234"/>
                <a:gd name="T25" fmla="*/ 181 h 237"/>
                <a:gd name="T26" fmla="*/ 212 w 234"/>
                <a:gd name="T27" fmla="*/ 192 h 237"/>
                <a:gd name="T28" fmla="*/ 150 w 234"/>
                <a:gd name="T29" fmla="*/ 226 h 237"/>
                <a:gd name="T30" fmla="*/ 116 w 234"/>
                <a:gd name="T31" fmla="*/ 207 h 237"/>
                <a:gd name="T32" fmla="*/ 91 w 234"/>
                <a:gd name="T33" fmla="*/ 166 h 237"/>
                <a:gd name="T34" fmla="*/ 76 w 234"/>
                <a:gd name="T35" fmla="*/ 134 h 237"/>
                <a:gd name="T36" fmla="*/ 53 w 234"/>
                <a:gd name="T37" fmla="*/ 119 h 237"/>
                <a:gd name="T38" fmla="*/ 45 w 234"/>
                <a:gd name="T39" fmla="*/ 120 h 237"/>
                <a:gd name="T40" fmla="*/ 19 w 234"/>
                <a:gd name="T41" fmla="*/ 106 h 237"/>
                <a:gd name="T42" fmla="*/ 1 w 234"/>
                <a:gd name="T43" fmla="*/ 84 h 237"/>
                <a:gd name="T44" fmla="*/ 7 w 234"/>
                <a:gd name="T45" fmla="*/ 76 h 237"/>
                <a:gd name="T46" fmla="*/ 23 w 234"/>
                <a:gd name="T47" fmla="*/ 33 h 237"/>
                <a:gd name="T48" fmla="*/ 21 w 234"/>
                <a:gd name="T49" fmla="*/ 28 h 237"/>
                <a:gd name="T50" fmla="*/ 9 w 234"/>
                <a:gd name="T51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4" h="236">
                  <a:moveTo>
                    <a:pt x="9" y="0"/>
                  </a:moveTo>
                  <a:cubicBezTo>
                    <a:pt x="17" y="2"/>
                    <a:pt x="25" y="5"/>
                    <a:pt x="34" y="7"/>
                  </a:cubicBezTo>
                  <a:cubicBezTo>
                    <a:pt x="52" y="13"/>
                    <a:pt x="64" y="23"/>
                    <a:pt x="70" y="43"/>
                  </a:cubicBezTo>
                  <a:cubicBezTo>
                    <a:pt x="77" y="69"/>
                    <a:pt x="92" y="71"/>
                    <a:pt x="111" y="51"/>
                  </a:cubicBezTo>
                  <a:cubicBezTo>
                    <a:pt x="123" y="39"/>
                    <a:pt x="136" y="27"/>
                    <a:pt x="148" y="15"/>
                  </a:cubicBezTo>
                  <a:cubicBezTo>
                    <a:pt x="159" y="3"/>
                    <a:pt x="176" y="9"/>
                    <a:pt x="189" y="4"/>
                  </a:cubicBezTo>
                  <a:cubicBezTo>
                    <a:pt x="187" y="20"/>
                    <a:pt x="200" y="29"/>
                    <a:pt x="206" y="42"/>
                  </a:cubicBezTo>
                  <a:cubicBezTo>
                    <a:pt x="204" y="54"/>
                    <a:pt x="194" y="60"/>
                    <a:pt x="185" y="67"/>
                  </a:cubicBezTo>
                  <a:cubicBezTo>
                    <a:pt x="178" y="74"/>
                    <a:pt x="177" y="80"/>
                    <a:pt x="183" y="88"/>
                  </a:cubicBezTo>
                  <a:cubicBezTo>
                    <a:pt x="188" y="96"/>
                    <a:pt x="191" y="105"/>
                    <a:pt x="193" y="114"/>
                  </a:cubicBezTo>
                  <a:cubicBezTo>
                    <a:pt x="195" y="130"/>
                    <a:pt x="203" y="142"/>
                    <a:pt x="216" y="152"/>
                  </a:cubicBezTo>
                  <a:cubicBezTo>
                    <a:pt x="219" y="154"/>
                    <a:pt x="222" y="157"/>
                    <a:pt x="225" y="160"/>
                  </a:cubicBezTo>
                  <a:cubicBezTo>
                    <a:pt x="231" y="166"/>
                    <a:pt x="234" y="173"/>
                    <a:pt x="231" y="181"/>
                  </a:cubicBezTo>
                  <a:cubicBezTo>
                    <a:pt x="228" y="190"/>
                    <a:pt x="220" y="194"/>
                    <a:pt x="212" y="192"/>
                  </a:cubicBezTo>
                  <a:cubicBezTo>
                    <a:pt x="182" y="187"/>
                    <a:pt x="165" y="204"/>
                    <a:pt x="150" y="226"/>
                  </a:cubicBezTo>
                  <a:cubicBezTo>
                    <a:pt x="128" y="237"/>
                    <a:pt x="117" y="231"/>
                    <a:pt x="116" y="207"/>
                  </a:cubicBezTo>
                  <a:cubicBezTo>
                    <a:pt x="116" y="188"/>
                    <a:pt x="113" y="173"/>
                    <a:pt x="91" y="166"/>
                  </a:cubicBezTo>
                  <a:cubicBezTo>
                    <a:pt x="77" y="162"/>
                    <a:pt x="76" y="147"/>
                    <a:pt x="76" y="134"/>
                  </a:cubicBezTo>
                  <a:cubicBezTo>
                    <a:pt x="76" y="107"/>
                    <a:pt x="76" y="107"/>
                    <a:pt x="53" y="119"/>
                  </a:cubicBezTo>
                  <a:cubicBezTo>
                    <a:pt x="50" y="120"/>
                    <a:pt x="48" y="121"/>
                    <a:pt x="45" y="120"/>
                  </a:cubicBezTo>
                  <a:cubicBezTo>
                    <a:pt x="38" y="112"/>
                    <a:pt x="28" y="110"/>
                    <a:pt x="19" y="106"/>
                  </a:cubicBezTo>
                  <a:cubicBezTo>
                    <a:pt x="9" y="103"/>
                    <a:pt x="0" y="97"/>
                    <a:pt x="1" y="84"/>
                  </a:cubicBezTo>
                  <a:cubicBezTo>
                    <a:pt x="2" y="81"/>
                    <a:pt x="4" y="78"/>
                    <a:pt x="7" y="76"/>
                  </a:cubicBezTo>
                  <a:cubicBezTo>
                    <a:pt x="32" y="61"/>
                    <a:pt x="31" y="61"/>
                    <a:pt x="23" y="33"/>
                  </a:cubicBezTo>
                  <a:cubicBezTo>
                    <a:pt x="23" y="31"/>
                    <a:pt x="22" y="29"/>
                    <a:pt x="21" y="28"/>
                  </a:cubicBezTo>
                  <a:cubicBezTo>
                    <a:pt x="14" y="20"/>
                    <a:pt x="18" y="7"/>
                    <a:pt x="9" y="0"/>
                  </a:cubicBezTo>
                  <a:close/>
                </a:path>
              </a:pathLst>
            </a:custGeom>
            <a:solidFill>
              <a:srgbClr val="FEEB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0">
              <a:extLst>
                <a:ext uri="{FF2B5EF4-FFF2-40B4-BE49-F238E27FC236}">
                  <a16:creationId xmlns:a16="http://schemas.microsoft.com/office/drawing/2014/main" id="{75B33292-C15B-A55B-FF86-52103B82B6B0}"/>
                </a:ext>
              </a:extLst>
            </p:cNvPr>
            <p:cNvSpPr/>
            <p:nvPr/>
          </p:nvSpPr>
          <p:spPr bwMode="auto">
            <a:xfrm>
              <a:off x="3014663" y="2641600"/>
              <a:ext cx="649288" cy="469900"/>
            </a:xfrm>
            <a:custGeom>
              <a:avLst/>
              <a:gdLst>
                <a:gd name="T0" fmla="*/ 0 w 352"/>
                <a:gd name="T1" fmla="*/ 23 h 254"/>
                <a:gd name="T2" fmla="*/ 17 w 352"/>
                <a:gd name="T3" fmla="*/ 9 h 254"/>
                <a:gd name="T4" fmla="*/ 33 w 352"/>
                <a:gd name="T5" fmla="*/ 5 h 254"/>
                <a:gd name="T6" fmla="*/ 38 w 352"/>
                <a:gd name="T7" fmla="*/ 21 h 254"/>
                <a:gd name="T8" fmla="*/ 36 w 352"/>
                <a:gd name="T9" fmla="*/ 49 h 254"/>
                <a:gd name="T10" fmla="*/ 51 w 352"/>
                <a:gd name="T11" fmla="*/ 66 h 254"/>
                <a:gd name="T12" fmla="*/ 76 w 352"/>
                <a:gd name="T13" fmla="*/ 96 h 254"/>
                <a:gd name="T14" fmla="*/ 76 w 352"/>
                <a:gd name="T15" fmla="*/ 108 h 254"/>
                <a:gd name="T16" fmla="*/ 104 w 352"/>
                <a:gd name="T17" fmla="*/ 127 h 254"/>
                <a:gd name="T18" fmla="*/ 137 w 352"/>
                <a:gd name="T19" fmla="*/ 121 h 254"/>
                <a:gd name="T20" fmla="*/ 163 w 352"/>
                <a:gd name="T21" fmla="*/ 129 h 254"/>
                <a:gd name="T22" fmla="*/ 208 w 352"/>
                <a:gd name="T23" fmla="*/ 147 h 254"/>
                <a:gd name="T24" fmla="*/ 227 w 352"/>
                <a:gd name="T25" fmla="*/ 153 h 254"/>
                <a:gd name="T26" fmla="*/ 308 w 352"/>
                <a:gd name="T27" fmla="*/ 171 h 254"/>
                <a:gd name="T28" fmla="*/ 330 w 352"/>
                <a:gd name="T29" fmla="*/ 197 h 254"/>
                <a:gd name="T30" fmla="*/ 352 w 352"/>
                <a:gd name="T31" fmla="*/ 211 h 254"/>
                <a:gd name="T32" fmla="*/ 318 w 352"/>
                <a:gd name="T33" fmla="*/ 211 h 254"/>
                <a:gd name="T34" fmla="*/ 314 w 352"/>
                <a:gd name="T35" fmla="*/ 190 h 254"/>
                <a:gd name="T36" fmla="*/ 236 w 352"/>
                <a:gd name="T37" fmla="*/ 199 h 254"/>
                <a:gd name="T38" fmla="*/ 92 w 352"/>
                <a:gd name="T39" fmla="*/ 191 h 254"/>
                <a:gd name="T40" fmla="*/ 64 w 352"/>
                <a:gd name="T41" fmla="*/ 213 h 254"/>
                <a:gd name="T42" fmla="*/ 50 w 352"/>
                <a:gd name="T43" fmla="*/ 228 h 254"/>
                <a:gd name="T44" fmla="*/ 44 w 352"/>
                <a:gd name="T45" fmla="*/ 236 h 254"/>
                <a:gd name="T46" fmla="*/ 40 w 352"/>
                <a:gd name="T47" fmla="*/ 254 h 254"/>
                <a:gd name="T48" fmla="*/ 37 w 352"/>
                <a:gd name="T49" fmla="*/ 232 h 254"/>
                <a:gd name="T50" fmla="*/ 38 w 352"/>
                <a:gd name="T51" fmla="*/ 219 h 254"/>
                <a:gd name="T52" fmla="*/ 45 w 352"/>
                <a:gd name="T53" fmla="*/ 161 h 254"/>
                <a:gd name="T54" fmla="*/ 43 w 352"/>
                <a:gd name="T55" fmla="*/ 135 h 254"/>
                <a:gd name="T56" fmla="*/ 36 w 352"/>
                <a:gd name="T57" fmla="*/ 115 h 254"/>
                <a:gd name="T58" fmla="*/ 30 w 352"/>
                <a:gd name="T59" fmla="*/ 60 h 254"/>
                <a:gd name="T60" fmla="*/ 7 w 352"/>
                <a:gd name="T61" fmla="*/ 31 h 254"/>
                <a:gd name="T62" fmla="*/ 0 w 352"/>
                <a:gd name="T63" fmla="*/ 2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2" h="254">
                  <a:moveTo>
                    <a:pt x="0" y="23"/>
                  </a:moveTo>
                  <a:cubicBezTo>
                    <a:pt x="6" y="18"/>
                    <a:pt x="11" y="13"/>
                    <a:pt x="17" y="9"/>
                  </a:cubicBezTo>
                  <a:cubicBezTo>
                    <a:pt x="22" y="6"/>
                    <a:pt x="27" y="0"/>
                    <a:pt x="33" y="5"/>
                  </a:cubicBezTo>
                  <a:cubicBezTo>
                    <a:pt x="38" y="8"/>
                    <a:pt x="40" y="15"/>
                    <a:pt x="38" y="21"/>
                  </a:cubicBezTo>
                  <a:cubicBezTo>
                    <a:pt x="35" y="30"/>
                    <a:pt x="36" y="39"/>
                    <a:pt x="36" y="49"/>
                  </a:cubicBezTo>
                  <a:cubicBezTo>
                    <a:pt x="36" y="59"/>
                    <a:pt x="41" y="66"/>
                    <a:pt x="51" y="66"/>
                  </a:cubicBezTo>
                  <a:cubicBezTo>
                    <a:pt x="71" y="68"/>
                    <a:pt x="75" y="80"/>
                    <a:pt x="76" y="96"/>
                  </a:cubicBezTo>
                  <a:cubicBezTo>
                    <a:pt x="76" y="100"/>
                    <a:pt x="76" y="104"/>
                    <a:pt x="76" y="108"/>
                  </a:cubicBezTo>
                  <a:cubicBezTo>
                    <a:pt x="76" y="131"/>
                    <a:pt x="81" y="134"/>
                    <a:pt x="104" y="127"/>
                  </a:cubicBezTo>
                  <a:cubicBezTo>
                    <a:pt x="113" y="114"/>
                    <a:pt x="124" y="113"/>
                    <a:pt x="137" y="121"/>
                  </a:cubicBezTo>
                  <a:cubicBezTo>
                    <a:pt x="145" y="126"/>
                    <a:pt x="153" y="129"/>
                    <a:pt x="163" y="129"/>
                  </a:cubicBezTo>
                  <a:cubicBezTo>
                    <a:pt x="180" y="129"/>
                    <a:pt x="196" y="133"/>
                    <a:pt x="208" y="147"/>
                  </a:cubicBezTo>
                  <a:cubicBezTo>
                    <a:pt x="213" y="152"/>
                    <a:pt x="220" y="153"/>
                    <a:pt x="227" y="153"/>
                  </a:cubicBezTo>
                  <a:cubicBezTo>
                    <a:pt x="254" y="156"/>
                    <a:pt x="280" y="168"/>
                    <a:pt x="308" y="171"/>
                  </a:cubicBezTo>
                  <a:cubicBezTo>
                    <a:pt x="317" y="178"/>
                    <a:pt x="327" y="184"/>
                    <a:pt x="330" y="197"/>
                  </a:cubicBezTo>
                  <a:cubicBezTo>
                    <a:pt x="332" y="208"/>
                    <a:pt x="346" y="204"/>
                    <a:pt x="352" y="211"/>
                  </a:cubicBezTo>
                  <a:cubicBezTo>
                    <a:pt x="341" y="211"/>
                    <a:pt x="329" y="211"/>
                    <a:pt x="318" y="211"/>
                  </a:cubicBezTo>
                  <a:cubicBezTo>
                    <a:pt x="307" y="210"/>
                    <a:pt x="290" y="214"/>
                    <a:pt x="314" y="190"/>
                  </a:cubicBezTo>
                  <a:cubicBezTo>
                    <a:pt x="283" y="202"/>
                    <a:pt x="260" y="200"/>
                    <a:pt x="236" y="199"/>
                  </a:cubicBezTo>
                  <a:cubicBezTo>
                    <a:pt x="188" y="197"/>
                    <a:pt x="139" y="202"/>
                    <a:pt x="92" y="191"/>
                  </a:cubicBezTo>
                  <a:cubicBezTo>
                    <a:pt x="75" y="187"/>
                    <a:pt x="65" y="195"/>
                    <a:pt x="64" y="213"/>
                  </a:cubicBezTo>
                  <a:cubicBezTo>
                    <a:pt x="64" y="222"/>
                    <a:pt x="65" y="232"/>
                    <a:pt x="50" y="228"/>
                  </a:cubicBezTo>
                  <a:cubicBezTo>
                    <a:pt x="44" y="227"/>
                    <a:pt x="44" y="232"/>
                    <a:pt x="44" y="236"/>
                  </a:cubicBezTo>
                  <a:cubicBezTo>
                    <a:pt x="43" y="242"/>
                    <a:pt x="45" y="248"/>
                    <a:pt x="40" y="254"/>
                  </a:cubicBezTo>
                  <a:cubicBezTo>
                    <a:pt x="34" y="246"/>
                    <a:pt x="35" y="239"/>
                    <a:pt x="37" y="232"/>
                  </a:cubicBezTo>
                  <a:cubicBezTo>
                    <a:pt x="39" y="228"/>
                    <a:pt x="41" y="223"/>
                    <a:pt x="38" y="219"/>
                  </a:cubicBezTo>
                  <a:cubicBezTo>
                    <a:pt x="23" y="198"/>
                    <a:pt x="31" y="179"/>
                    <a:pt x="45" y="161"/>
                  </a:cubicBezTo>
                  <a:cubicBezTo>
                    <a:pt x="51" y="153"/>
                    <a:pt x="54" y="144"/>
                    <a:pt x="43" y="135"/>
                  </a:cubicBezTo>
                  <a:cubicBezTo>
                    <a:pt x="38" y="130"/>
                    <a:pt x="36" y="123"/>
                    <a:pt x="36" y="115"/>
                  </a:cubicBezTo>
                  <a:cubicBezTo>
                    <a:pt x="37" y="97"/>
                    <a:pt x="11" y="82"/>
                    <a:pt x="30" y="60"/>
                  </a:cubicBezTo>
                  <a:cubicBezTo>
                    <a:pt x="33" y="57"/>
                    <a:pt x="20" y="37"/>
                    <a:pt x="7" y="31"/>
                  </a:cubicBezTo>
                  <a:cubicBezTo>
                    <a:pt x="3" y="29"/>
                    <a:pt x="0" y="27"/>
                    <a:pt x="0" y="23"/>
                  </a:cubicBezTo>
                  <a:close/>
                </a:path>
              </a:pathLst>
            </a:custGeom>
            <a:solidFill>
              <a:srgbClr val="FDF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1">
              <a:extLst>
                <a:ext uri="{FF2B5EF4-FFF2-40B4-BE49-F238E27FC236}">
                  <a16:creationId xmlns:a16="http://schemas.microsoft.com/office/drawing/2014/main" id="{2FF67798-443D-DC96-2CAA-C7E91A9AF0C3}"/>
                </a:ext>
              </a:extLst>
            </p:cNvPr>
            <p:cNvSpPr/>
            <p:nvPr/>
          </p:nvSpPr>
          <p:spPr bwMode="auto">
            <a:xfrm>
              <a:off x="4224338" y="2343150"/>
              <a:ext cx="400050" cy="257175"/>
            </a:xfrm>
            <a:custGeom>
              <a:avLst/>
              <a:gdLst>
                <a:gd name="T0" fmla="*/ 117 w 217"/>
                <a:gd name="T1" fmla="*/ 129 h 139"/>
                <a:gd name="T2" fmla="*/ 97 w 217"/>
                <a:gd name="T3" fmla="*/ 129 h 139"/>
                <a:gd name="T4" fmla="*/ 31 w 217"/>
                <a:gd name="T5" fmla="*/ 137 h 139"/>
                <a:gd name="T6" fmla="*/ 7 w 217"/>
                <a:gd name="T7" fmla="*/ 135 h 139"/>
                <a:gd name="T8" fmla="*/ 15 w 217"/>
                <a:gd name="T9" fmla="*/ 114 h 139"/>
                <a:gd name="T10" fmla="*/ 87 w 217"/>
                <a:gd name="T11" fmla="*/ 94 h 139"/>
                <a:gd name="T12" fmla="*/ 110 w 217"/>
                <a:gd name="T13" fmla="*/ 90 h 139"/>
                <a:gd name="T14" fmla="*/ 104 w 217"/>
                <a:gd name="T15" fmla="*/ 69 h 139"/>
                <a:gd name="T16" fmla="*/ 86 w 217"/>
                <a:gd name="T17" fmla="*/ 50 h 139"/>
                <a:gd name="T18" fmla="*/ 81 w 217"/>
                <a:gd name="T19" fmla="*/ 25 h 139"/>
                <a:gd name="T20" fmla="*/ 102 w 217"/>
                <a:gd name="T21" fmla="*/ 13 h 139"/>
                <a:gd name="T22" fmla="*/ 144 w 217"/>
                <a:gd name="T23" fmla="*/ 28 h 139"/>
                <a:gd name="T24" fmla="*/ 195 w 217"/>
                <a:gd name="T25" fmla="*/ 19 h 139"/>
                <a:gd name="T26" fmla="*/ 217 w 217"/>
                <a:gd name="T27" fmla="*/ 5 h 139"/>
                <a:gd name="T28" fmla="*/ 201 w 217"/>
                <a:gd name="T29" fmla="*/ 61 h 139"/>
                <a:gd name="T30" fmla="*/ 153 w 217"/>
                <a:gd name="T31" fmla="*/ 49 h 139"/>
                <a:gd name="T32" fmla="*/ 136 w 217"/>
                <a:gd name="T33" fmla="*/ 53 h 139"/>
                <a:gd name="T34" fmla="*/ 135 w 217"/>
                <a:gd name="T35" fmla="*/ 70 h 139"/>
                <a:gd name="T36" fmla="*/ 153 w 217"/>
                <a:gd name="T37" fmla="*/ 94 h 139"/>
                <a:gd name="T38" fmla="*/ 146 w 217"/>
                <a:gd name="T39" fmla="*/ 120 h 139"/>
                <a:gd name="T40" fmla="*/ 117 w 217"/>
                <a:gd name="T41" fmla="*/ 12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6" h="139">
                  <a:moveTo>
                    <a:pt x="117" y="129"/>
                  </a:moveTo>
                  <a:cubicBezTo>
                    <a:pt x="110" y="129"/>
                    <a:pt x="103" y="129"/>
                    <a:pt x="97" y="129"/>
                  </a:cubicBezTo>
                  <a:cubicBezTo>
                    <a:pt x="74" y="121"/>
                    <a:pt x="52" y="127"/>
                    <a:pt x="31" y="137"/>
                  </a:cubicBezTo>
                  <a:cubicBezTo>
                    <a:pt x="23" y="138"/>
                    <a:pt x="15" y="139"/>
                    <a:pt x="7" y="135"/>
                  </a:cubicBezTo>
                  <a:cubicBezTo>
                    <a:pt x="0" y="124"/>
                    <a:pt x="10" y="120"/>
                    <a:pt x="15" y="114"/>
                  </a:cubicBezTo>
                  <a:cubicBezTo>
                    <a:pt x="35" y="93"/>
                    <a:pt x="58" y="81"/>
                    <a:pt x="87" y="94"/>
                  </a:cubicBezTo>
                  <a:cubicBezTo>
                    <a:pt x="95" y="97"/>
                    <a:pt x="104" y="97"/>
                    <a:pt x="110" y="90"/>
                  </a:cubicBezTo>
                  <a:cubicBezTo>
                    <a:pt x="116" y="82"/>
                    <a:pt x="107" y="76"/>
                    <a:pt x="104" y="69"/>
                  </a:cubicBezTo>
                  <a:cubicBezTo>
                    <a:pt x="100" y="62"/>
                    <a:pt x="92" y="57"/>
                    <a:pt x="86" y="50"/>
                  </a:cubicBezTo>
                  <a:cubicBezTo>
                    <a:pt x="80" y="43"/>
                    <a:pt x="77" y="35"/>
                    <a:pt x="81" y="25"/>
                  </a:cubicBezTo>
                  <a:cubicBezTo>
                    <a:pt x="85" y="15"/>
                    <a:pt x="93" y="15"/>
                    <a:pt x="102" y="13"/>
                  </a:cubicBezTo>
                  <a:cubicBezTo>
                    <a:pt x="119" y="11"/>
                    <a:pt x="131" y="19"/>
                    <a:pt x="144" y="28"/>
                  </a:cubicBezTo>
                  <a:cubicBezTo>
                    <a:pt x="169" y="46"/>
                    <a:pt x="178" y="44"/>
                    <a:pt x="195" y="19"/>
                  </a:cubicBezTo>
                  <a:cubicBezTo>
                    <a:pt x="199" y="11"/>
                    <a:pt x="203" y="0"/>
                    <a:pt x="217" y="5"/>
                  </a:cubicBezTo>
                  <a:cubicBezTo>
                    <a:pt x="215" y="25"/>
                    <a:pt x="201" y="41"/>
                    <a:pt x="201" y="61"/>
                  </a:cubicBezTo>
                  <a:cubicBezTo>
                    <a:pt x="185" y="57"/>
                    <a:pt x="168" y="56"/>
                    <a:pt x="153" y="49"/>
                  </a:cubicBezTo>
                  <a:cubicBezTo>
                    <a:pt x="146" y="45"/>
                    <a:pt x="140" y="48"/>
                    <a:pt x="136" y="53"/>
                  </a:cubicBezTo>
                  <a:cubicBezTo>
                    <a:pt x="131" y="58"/>
                    <a:pt x="132" y="64"/>
                    <a:pt x="135" y="70"/>
                  </a:cubicBezTo>
                  <a:cubicBezTo>
                    <a:pt x="141" y="78"/>
                    <a:pt x="146" y="87"/>
                    <a:pt x="153" y="94"/>
                  </a:cubicBezTo>
                  <a:cubicBezTo>
                    <a:pt x="166" y="107"/>
                    <a:pt x="156" y="113"/>
                    <a:pt x="146" y="120"/>
                  </a:cubicBezTo>
                  <a:cubicBezTo>
                    <a:pt x="137" y="125"/>
                    <a:pt x="125" y="122"/>
                    <a:pt x="117" y="129"/>
                  </a:cubicBezTo>
                  <a:close/>
                </a:path>
              </a:pathLst>
            </a:custGeom>
            <a:solidFill>
              <a:srgbClr val="FCE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2">
              <a:extLst>
                <a:ext uri="{FF2B5EF4-FFF2-40B4-BE49-F238E27FC236}">
                  <a16:creationId xmlns:a16="http://schemas.microsoft.com/office/drawing/2014/main" id="{383FBCFE-B23F-C6F7-036E-1A0B5AA10041}"/>
                </a:ext>
              </a:extLst>
            </p:cNvPr>
            <p:cNvSpPr/>
            <p:nvPr/>
          </p:nvSpPr>
          <p:spPr bwMode="auto">
            <a:xfrm>
              <a:off x="3870326" y="3135313"/>
              <a:ext cx="566738" cy="107950"/>
            </a:xfrm>
            <a:custGeom>
              <a:avLst/>
              <a:gdLst>
                <a:gd name="T0" fmla="*/ 21 w 307"/>
                <a:gd name="T1" fmla="*/ 0 h 58"/>
                <a:gd name="T2" fmla="*/ 50 w 307"/>
                <a:gd name="T3" fmla="*/ 25 h 58"/>
                <a:gd name="T4" fmla="*/ 63 w 307"/>
                <a:gd name="T5" fmla="*/ 27 h 58"/>
                <a:gd name="T6" fmla="*/ 130 w 307"/>
                <a:gd name="T7" fmla="*/ 35 h 58"/>
                <a:gd name="T8" fmla="*/ 165 w 307"/>
                <a:gd name="T9" fmla="*/ 36 h 58"/>
                <a:gd name="T10" fmla="*/ 224 w 307"/>
                <a:gd name="T11" fmla="*/ 39 h 58"/>
                <a:gd name="T12" fmla="*/ 237 w 307"/>
                <a:gd name="T13" fmla="*/ 25 h 58"/>
                <a:gd name="T14" fmla="*/ 262 w 307"/>
                <a:gd name="T15" fmla="*/ 9 h 58"/>
                <a:gd name="T16" fmla="*/ 301 w 307"/>
                <a:gd name="T17" fmla="*/ 16 h 58"/>
                <a:gd name="T18" fmla="*/ 290 w 307"/>
                <a:gd name="T19" fmla="*/ 35 h 58"/>
                <a:gd name="T20" fmla="*/ 180 w 307"/>
                <a:gd name="T21" fmla="*/ 48 h 58"/>
                <a:gd name="T22" fmla="*/ 126 w 307"/>
                <a:gd name="T23" fmla="*/ 44 h 58"/>
                <a:gd name="T24" fmla="*/ 124 w 307"/>
                <a:gd name="T25" fmla="*/ 44 h 58"/>
                <a:gd name="T26" fmla="*/ 65 w 307"/>
                <a:gd name="T27" fmla="*/ 36 h 58"/>
                <a:gd name="T28" fmla="*/ 54 w 307"/>
                <a:gd name="T29" fmla="*/ 33 h 58"/>
                <a:gd name="T30" fmla="*/ 9 w 307"/>
                <a:gd name="T31" fmla="*/ 13 h 58"/>
                <a:gd name="T32" fmla="*/ 21 w 307"/>
                <a:gd name="T3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7" h="57">
                  <a:moveTo>
                    <a:pt x="21" y="0"/>
                  </a:moveTo>
                  <a:cubicBezTo>
                    <a:pt x="23" y="26"/>
                    <a:pt x="26" y="29"/>
                    <a:pt x="50" y="25"/>
                  </a:cubicBezTo>
                  <a:cubicBezTo>
                    <a:pt x="55" y="24"/>
                    <a:pt x="60" y="24"/>
                    <a:pt x="63" y="27"/>
                  </a:cubicBezTo>
                  <a:cubicBezTo>
                    <a:pt x="84" y="43"/>
                    <a:pt x="107" y="44"/>
                    <a:pt x="130" y="35"/>
                  </a:cubicBezTo>
                  <a:cubicBezTo>
                    <a:pt x="142" y="31"/>
                    <a:pt x="153" y="33"/>
                    <a:pt x="165" y="36"/>
                  </a:cubicBezTo>
                  <a:cubicBezTo>
                    <a:pt x="184" y="42"/>
                    <a:pt x="204" y="39"/>
                    <a:pt x="224" y="39"/>
                  </a:cubicBezTo>
                  <a:cubicBezTo>
                    <a:pt x="233" y="40"/>
                    <a:pt x="237" y="34"/>
                    <a:pt x="237" y="25"/>
                  </a:cubicBezTo>
                  <a:cubicBezTo>
                    <a:pt x="236" y="5"/>
                    <a:pt x="249" y="5"/>
                    <a:pt x="262" y="9"/>
                  </a:cubicBezTo>
                  <a:cubicBezTo>
                    <a:pt x="275" y="13"/>
                    <a:pt x="287" y="17"/>
                    <a:pt x="301" y="16"/>
                  </a:cubicBezTo>
                  <a:cubicBezTo>
                    <a:pt x="307" y="28"/>
                    <a:pt x="300" y="33"/>
                    <a:pt x="290" y="35"/>
                  </a:cubicBezTo>
                  <a:cubicBezTo>
                    <a:pt x="254" y="41"/>
                    <a:pt x="218" y="50"/>
                    <a:pt x="180" y="48"/>
                  </a:cubicBezTo>
                  <a:cubicBezTo>
                    <a:pt x="162" y="47"/>
                    <a:pt x="145" y="36"/>
                    <a:pt x="126" y="44"/>
                  </a:cubicBezTo>
                  <a:cubicBezTo>
                    <a:pt x="126" y="44"/>
                    <a:pt x="125" y="43"/>
                    <a:pt x="124" y="44"/>
                  </a:cubicBezTo>
                  <a:cubicBezTo>
                    <a:pt x="102" y="58"/>
                    <a:pt x="83" y="52"/>
                    <a:pt x="65" y="36"/>
                  </a:cubicBezTo>
                  <a:cubicBezTo>
                    <a:pt x="62" y="33"/>
                    <a:pt x="58" y="31"/>
                    <a:pt x="54" y="33"/>
                  </a:cubicBezTo>
                  <a:cubicBezTo>
                    <a:pt x="29" y="47"/>
                    <a:pt x="20" y="25"/>
                    <a:pt x="9" y="13"/>
                  </a:cubicBezTo>
                  <a:cubicBezTo>
                    <a:pt x="0" y="1"/>
                    <a:pt x="15" y="3"/>
                    <a:pt x="21" y="0"/>
                  </a:cubicBezTo>
                  <a:close/>
                </a:path>
              </a:pathLst>
            </a:custGeom>
            <a:solidFill>
              <a:srgbClr val="FDF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3">
              <a:extLst>
                <a:ext uri="{FF2B5EF4-FFF2-40B4-BE49-F238E27FC236}">
                  <a16:creationId xmlns:a16="http://schemas.microsoft.com/office/drawing/2014/main" id="{E0D176CA-ADA9-71A1-46AB-9DABE7AFB42B}"/>
                </a:ext>
              </a:extLst>
            </p:cNvPr>
            <p:cNvSpPr/>
            <p:nvPr/>
          </p:nvSpPr>
          <p:spPr bwMode="auto">
            <a:xfrm>
              <a:off x="4822826" y="2470150"/>
              <a:ext cx="158750" cy="131762"/>
            </a:xfrm>
            <a:custGeom>
              <a:avLst/>
              <a:gdLst>
                <a:gd name="T0" fmla="*/ 66 w 86"/>
                <a:gd name="T1" fmla="*/ 0 h 71"/>
                <a:gd name="T2" fmla="*/ 83 w 86"/>
                <a:gd name="T3" fmla="*/ 6 h 71"/>
                <a:gd name="T4" fmla="*/ 80 w 86"/>
                <a:gd name="T5" fmla="*/ 19 h 71"/>
                <a:gd name="T6" fmla="*/ 70 w 86"/>
                <a:gd name="T7" fmla="*/ 34 h 71"/>
                <a:gd name="T8" fmla="*/ 21 w 86"/>
                <a:gd name="T9" fmla="*/ 58 h 71"/>
                <a:gd name="T10" fmla="*/ 14 w 86"/>
                <a:gd name="T11" fmla="*/ 25 h 71"/>
                <a:gd name="T12" fmla="*/ 66 w 86"/>
                <a:gd name="T1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71">
                  <a:moveTo>
                    <a:pt x="66" y="0"/>
                  </a:moveTo>
                  <a:cubicBezTo>
                    <a:pt x="75" y="0"/>
                    <a:pt x="81" y="0"/>
                    <a:pt x="83" y="6"/>
                  </a:cubicBezTo>
                  <a:cubicBezTo>
                    <a:pt x="86" y="11"/>
                    <a:pt x="83" y="15"/>
                    <a:pt x="80" y="19"/>
                  </a:cubicBezTo>
                  <a:cubicBezTo>
                    <a:pt x="76" y="23"/>
                    <a:pt x="72" y="28"/>
                    <a:pt x="70" y="34"/>
                  </a:cubicBezTo>
                  <a:cubicBezTo>
                    <a:pt x="57" y="70"/>
                    <a:pt x="55" y="71"/>
                    <a:pt x="21" y="58"/>
                  </a:cubicBezTo>
                  <a:cubicBezTo>
                    <a:pt x="3" y="51"/>
                    <a:pt x="0" y="37"/>
                    <a:pt x="14" y="25"/>
                  </a:cubicBezTo>
                  <a:cubicBezTo>
                    <a:pt x="30" y="11"/>
                    <a:pt x="53" y="12"/>
                    <a:pt x="66" y="0"/>
                  </a:cubicBezTo>
                  <a:close/>
                </a:path>
              </a:pathLst>
            </a:custGeom>
            <a:solidFill>
              <a:srgbClr val="FCF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4">
              <a:extLst>
                <a:ext uri="{FF2B5EF4-FFF2-40B4-BE49-F238E27FC236}">
                  <a16:creationId xmlns:a16="http://schemas.microsoft.com/office/drawing/2014/main" id="{F4894ED3-A850-D853-FFD2-0D52BE424AFE}"/>
                </a:ext>
              </a:extLst>
            </p:cNvPr>
            <p:cNvSpPr/>
            <p:nvPr/>
          </p:nvSpPr>
          <p:spPr bwMode="auto">
            <a:xfrm>
              <a:off x="2924176" y="2514600"/>
              <a:ext cx="82550" cy="103187"/>
            </a:xfrm>
            <a:custGeom>
              <a:avLst/>
              <a:gdLst>
                <a:gd name="T0" fmla="*/ 25 w 45"/>
                <a:gd name="T1" fmla="*/ 0 h 56"/>
                <a:gd name="T2" fmla="*/ 37 w 45"/>
                <a:gd name="T3" fmla="*/ 18 h 56"/>
                <a:gd name="T4" fmla="*/ 25 w 45"/>
                <a:gd name="T5" fmla="*/ 48 h 56"/>
                <a:gd name="T6" fmla="*/ 5 w 45"/>
                <a:gd name="T7" fmla="*/ 56 h 56"/>
                <a:gd name="T8" fmla="*/ 18 w 45"/>
                <a:gd name="T9" fmla="*/ 21 h 56"/>
                <a:gd name="T10" fmla="*/ 25 w 45"/>
                <a:gd name="T1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56">
                  <a:moveTo>
                    <a:pt x="25" y="0"/>
                  </a:moveTo>
                  <a:cubicBezTo>
                    <a:pt x="29" y="6"/>
                    <a:pt x="33" y="12"/>
                    <a:pt x="37" y="18"/>
                  </a:cubicBezTo>
                  <a:cubicBezTo>
                    <a:pt x="45" y="31"/>
                    <a:pt x="40" y="43"/>
                    <a:pt x="25" y="48"/>
                  </a:cubicBezTo>
                  <a:cubicBezTo>
                    <a:pt x="18" y="50"/>
                    <a:pt x="12" y="53"/>
                    <a:pt x="5" y="56"/>
                  </a:cubicBezTo>
                  <a:cubicBezTo>
                    <a:pt x="0" y="41"/>
                    <a:pt x="13" y="32"/>
                    <a:pt x="18" y="21"/>
                  </a:cubicBezTo>
                  <a:cubicBezTo>
                    <a:pt x="22" y="14"/>
                    <a:pt x="26" y="8"/>
                    <a:pt x="25" y="0"/>
                  </a:cubicBezTo>
                  <a:close/>
                </a:path>
              </a:pathLst>
            </a:custGeom>
            <a:solidFill>
              <a:srgbClr val="FDF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5">
              <a:extLst>
                <a:ext uri="{FF2B5EF4-FFF2-40B4-BE49-F238E27FC236}">
                  <a16:creationId xmlns:a16="http://schemas.microsoft.com/office/drawing/2014/main" id="{55336E3A-580E-7D4F-B116-E1600B3F8C1B}"/>
                </a:ext>
              </a:extLst>
            </p:cNvPr>
            <p:cNvSpPr/>
            <p:nvPr/>
          </p:nvSpPr>
          <p:spPr bwMode="auto">
            <a:xfrm>
              <a:off x="4846638" y="2692400"/>
              <a:ext cx="80963" cy="88900"/>
            </a:xfrm>
            <a:custGeom>
              <a:avLst/>
              <a:gdLst>
                <a:gd name="T0" fmla="*/ 42 w 44"/>
                <a:gd name="T1" fmla="*/ 48 h 48"/>
                <a:gd name="T2" fmla="*/ 12 w 44"/>
                <a:gd name="T3" fmla="*/ 27 h 48"/>
                <a:gd name="T4" fmla="*/ 8 w 44"/>
                <a:gd name="T5" fmla="*/ 7 h 48"/>
                <a:gd name="T6" fmla="*/ 26 w 44"/>
                <a:gd name="T7" fmla="*/ 12 h 48"/>
                <a:gd name="T8" fmla="*/ 42 w 44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8">
                  <a:moveTo>
                    <a:pt x="42" y="48"/>
                  </a:moveTo>
                  <a:cubicBezTo>
                    <a:pt x="30" y="40"/>
                    <a:pt x="20" y="34"/>
                    <a:pt x="12" y="27"/>
                  </a:cubicBezTo>
                  <a:cubicBezTo>
                    <a:pt x="5" y="22"/>
                    <a:pt x="0" y="15"/>
                    <a:pt x="8" y="7"/>
                  </a:cubicBezTo>
                  <a:cubicBezTo>
                    <a:pt x="15" y="0"/>
                    <a:pt x="22" y="6"/>
                    <a:pt x="26" y="12"/>
                  </a:cubicBezTo>
                  <a:cubicBezTo>
                    <a:pt x="32" y="23"/>
                    <a:pt x="44" y="31"/>
                    <a:pt x="42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6">
              <a:extLst>
                <a:ext uri="{FF2B5EF4-FFF2-40B4-BE49-F238E27FC236}">
                  <a16:creationId xmlns:a16="http://schemas.microsoft.com/office/drawing/2014/main" id="{AC03C912-60FA-1A29-1DBA-7EF8BF0C73AB}"/>
                </a:ext>
              </a:extLst>
            </p:cNvPr>
            <p:cNvSpPr/>
            <p:nvPr/>
          </p:nvSpPr>
          <p:spPr bwMode="auto">
            <a:xfrm>
              <a:off x="3775076" y="3068638"/>
              <a:ext cx="111125" cy="69850"/>
            </a:xfrm>
            <a:custGeom>
              <a:avLst/>
              <a:gdLst>
                <a:gd name="T0" fmla="*/ 0 w 60"/>
                <a:gd name="T1" fmla="*/ 0 h 38"/>
                <a:gd name="T2" fmla="*/ 12 w 60"/>
                <a:gd name="T3" fmla="*/ 6 h 38"/>
                <a:gd name="T4" fmla="*/ 53 w 60"/>
                <a:gd name="T5" fmla="*/ 13 h 38"/>
                <a:gd name="T6" fmla="*/ 60 w 60"/>
                <a:gd name="T7" fmla="*/ 16 h 38"/>
                <a:gd name="T8" fmla="*/ 45 w 60"/>
                <a:gd name="T9" fmla="*/ 25 h 38"/>
                <a:gd name="T10" fmla="*/ 10 w 60"/>
                <a:gd name="T11" fmla="*/ 21 h 38"/>
                <a:gd name="T12" fmla="*/ 0 w 60"/>
                <a:gd name="T1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38">
                  <a:moveTo>
                    <a:pt x="0" y="0"/>
                  </a:moveTo>
                  <a:cubicBezTo>
                    <a:pt x="5" y="0"/>
                    <a:pt x="9" y="2"/>
                    <a:pt x="12" y="6"/>
                  </a:cubicBezTo>
                  <a:cubicBezTo>
                    <a:pt x="23" y="20"/>
                    <a:pt x="36" y="29"/>
                    <a:pt x="53" y="13"/>
                  </a:cubicBezTo>
                  <a:cubicBezTo>
                    <a:pt x="55" y="11"/>
                    <a:pt x="58" y="13"/>
                    <a:pt x="60" y="16"/>
                  </a:cubicBezTo>
                  <a:cubicBezTo>
                    <a:pt x="55" y="19"/>
                    <a:pt x="49" y="21"/>
                    <a:pt x="45" y="25"/>
                  </a:cubicBezTo>
                  <a:cubicBezTo>
                    <a:pt x="33" y="38"/>
                    <a:pt x="20" y="37"/>
                    <a:pt x="10" y="21"/>
                  </a:cubicBezTo>
                  <a:cubicBezTo>
                    <a:pt x="7" y="14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FDF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7">
              <a:extLst>
                <a:ext uri="{FF2B5EF4-FFF2-40B4-BE49-F238E27FC236}">
                  <a16:creationId xmlns:a16="http://schemas.microsoft.com/office/drawing/2014/main" id="{BD244165-BA8D-D524-A590-70663EDB6586}"/>
                </a:ext>
              </a:extLst>
            </p:cNvPr>
            <p:cNvSpPr/>
            <p:nvPr/>
          </p:nvSpPr>
          <p:spPr bwMode="auto">
            <a:xfrm>
              <a:off x="2992438" y="2728913"/>
              <a:ext cx="44450" cy="42862"/>
            </a:xfrm>
            <a:custGeom>
              <a:avLst/>
              <a:gdLst>
                <a:gd name="T0" fmla="*/ 11 w 24"/>
                <a:gd name="T1" fmla="*/ 23 h 23"/>
                <a:gd name="T2" fmla="*/ 0 w 24"/>
                <a:gd name="T3" fmla="*/ 11 h 23"/>
                <a:gd name="T4" fmla="*/ 14 w 24"/>
                <a:gd name="T5" fmla="*/ 0 h 23"/>
                <a:gd name="T6" fmla="*/ 24 w 24"/>
                <a:gd name="T7" fmla="*/ 9 h 23"/>
                <a:gd name="T8" fmla="*/ 11 w 24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3">
                  <a:moveTo>
                    <a:pt x="11" y="23"/>
                  </a:moveTo>
                  <a:cubicBezTo>
                    <a:pt x="3" y="22"/>
                    <a:pt x="0" y="18"/>
                    <a:pt x="0" y="11"/>
                  </a:cubicBezTo>
                  <a:cubicBezTo>
                    <a:pt x="1" y="3"/>
                    <a:pt x="6" y="0"/>
                    <a:pt x="14" y="0"/>
                  </a:cubicBezTo>
                  <a:cubicBezTo>
                    <a:pt x="20" y="0"/>
                    <a:pt x="24" y="2"/>
                    <a:pt x="24" y="9"/>
                  </a:cubicBezTo>
                  <a:cubicBezTo>
                    <a:pt x="23" y="17"/>
                    <a:pt x="17" y="21"/>
                    <a:pt x="11" y="23"/>
                  </a:cubicBezTo>
                  <a:close/>
                </a:path>
              </a:pathLst>
            </a:custGeom>
            <a:solidFill>
              <a:srgbClr val="FDF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8">
              <a:extLst>
                <a:ext uri="{FF2B5EF4-FFF2-40B4-BE49-F238E27FC236}">
                  <a16:creationId xmlns:a16="http://schemas.microsoft.com/office/drawing/2014/main" id="{C9896364-4034-2B8E-43BA-BA231749C2BA}"/>
                </a:ext>
              </a:extLst>
            </p:cNvPr>
            <p:cNvSpPr/>
            <p:nvPr/>
          </p:nvSpPr>
          <p:spPr bwMode="auto">
            <a:xfrm>
              <a:off x="3708401" y="3033713"/>
              <a:ext cx="66675" cy="34925"/>
            </a:xfrm>
            <a:custGeom>
              <a:avLst/>
              <a:gdLst>
                <a:gd name="T0" fmla="*/ 0 w 36"/>
                <a:gd name="T1" fmla="*/ 11 h 19"/>
                <a:gd name="T2" fmla="*/ 36 w 36"/>
                <a:gd name="T3" fmla="*/ 19 h 19"/>
                <a:gd name="T4" fmla="*/ 0 w 36"/>
                <a:gd name="T5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19">
                  <a:moveTo>
                    <a:pt x="0" y="11"/>
                  </a:moveTo>
                  <a:cubicBezTo>
                    <a:pt x="13" y="10"/>
                    <a:pt x="27" y="0"/>
                    <a:pt x="36" y="19"/>
                  </a:cubicBezTo>
                  <a:cubicBezTo>
                    <a:pt x="24" y="16"/>
                    <a:pt x="11" y="17"/>
                    <a:pt x="0" y="11"/>
                  </a:cubicBezTo>
                  <a:close/>
                </a:path>
              </a:pathLst>
            </a:custGeom>
            <a:solidFill>
              <a:srgbClr val="FDF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4" name="Freeform 59">
              <a:extLst>
                <a:ext uri="{FF2B5EF4-FFF2-40B4-BE49-F238E27FC236}">
                  <a16:creationId xmlns:a16="http://schemas.microsoft.com/office/drawing/2014/main" id="{D3174B34-8948-F857-ACAE-D6BD4F84077E}"/>
                </a:ext>
              </a:extLst>
            </p:cNvPr>
            <p:cNvSpPr/>
            <p:nvPr/>
          </p:nvSpPr>
          <p:spPr bwMode="auto">
            <a:xfrm>
              <a:off x="4570413" y="1187450"/>
              <a:ext cx="1214438" cy="892175"/>
            </a:xfrm>
            <a:custGeom>
              <a:avLst/>
              <a:gdLst>
                <a:gd name="T0" fmla="*/ 307 w 657"/>
                <a:gd name="T1" fmla="*/ 45 h 483"/>
                <a:gd name="T2" fmla="*/ 278 w 657"/>
                <a:gd name="T3" fmla="*/ 27 h 483"/>
                <a:gd name="T4" fmla="*/ 298 w 657"/>
                <a:gd name="T5" fmla="*/ 4 h 483"/>
                <a:gd name="T6" fmla="*/ 344 w 657"/>
                <a:gd name="T7" fmla="*/ 17 h 483"/>
                <a:gd name="T8" fmla="*/ 399 w 657"/>
                <a:gd name="T9" fmla="*/ 66 h 483"/>
                <a:gd name="T10" fmla="*/ 455 w 657"/>
                <a:gd name="T11" fmla="*/ 135 h 483"/>
                <a:gd name="T12" fmla="*/ 470 w 657"/>
                <a:gd name="T13" fmla="*/ 162 h 483"/>
                <a:gd name="T14" fmla="*/ 576 w 657"/>
                <a:gd name="T15" fmla="*/ 178 h 483"/>
                <a:gd name="T16" fmla="*/ 640 w 657"/>
                <a:gd name="T17" fmla="*/ 169 h 483"/>
                <a:gd name="T18" fmla="*/ 653 w 657"/>
                <a:gd name="T19" fmla="*/ 182 h 483"/>
                <a:gd name="T20" fmla="*/ 629 w 657"/>
                <a:gd name="T21" fmla="*/ 192 h 483"/>
                <a:gd name="T22" fmla="*/ 607 w 657"/>
                <a:gd name="T23" fmla="*/ 200 h 483"/>
                <a:gd name="T24" fmla="*/ 572 w 657"/>
                <a:gd name="T25" fmla="*/ 241 h 483"/>
                <a:gd name="T26" fmla="*/ 579 w 657"/>
                <a:gd name="T27" fmla="*/ 267 h 483"/>
                <a:gd name="T28" fmla="*/ 542 w 657"/>
                <a:gd name="T29" fmla="*/ 323 h 483"/>
                <a:gd name="T30" fmla="*/ 522 w 657"/>
                <a:gd name="T31" fmla="*/ 421 h 483"/>
                <a:gd name="T32" fmla="*/ 501 w 657"/>
                <a:gd name="T33" fmla="*/ 397 h 483"/>
                <a:gd name="T34" fmla="*/ 501 w 657"/>
                <a:gd name="T35" fmla="*/ 319 h 483"/>
                <a:gd name="T36" fmla="*/ 488 w 657"/>
                <a:gd name="T37" fmla="*/ 279 h 483"/>
                <a:gd name="T38" fmla="*/ 469 w 657"/>
                <a:gd name="T39" fmla="*/ 279 h 483"/>
                <a:gd name="T40" fmla="*/ 438 w 657"/>
                <a:gd name="T41" fmla="*/ 333 h 483"/>
                <a:gd name="T42" fmla="*/ 316 w 657"/>
                <a:gd name="T43" fmla="*/ 379 h 483"/>
                <a:gd name="T44" fmla="*/ 167 w 657"/>
                <a:gd name="T45" fmla="*/ 446 h 483"/>
                <a:gd name="T46" fmla="*/ 50 w 657"/>
                <a:gd name="T47" fmla="*/ 432 h 483"/>
                <a:gd name="T48" fmla="*/ 5 w 657"/>
                <a:gd name="T49" fmla="*/ 475 h 483"/>
                <a:gd name="T50" fmla="*/ 38 w 657"/>
                <a:gd name="T51" fmla="*/ 387 h 483"/>
                <a:gd name="T52" fmla="*/ 144 w 657"/>
                <a:gd name="T53" fmla="*/ 410 h 483"/>
                <a:gd name="T54" fmla="*/ 191 w 657"/>
                <a:gd name="T55" fmla="*/ 419 h 483"/>
                <a:gd name="T56" fmla="*/ 252 w 657"/>
                <a:gd name="T57" fmla="*/ 394 h 483"/>
                <a:gd name="T58" fmla="*/ 365 w 657"/>
                <a:gd name="T59" fmla="*/ 342 h 483"/>
                <a:gd name="T60" fmla="*/ 431 w 657"/>
                <a:gd name="T61" fmla="*/ 270 h 483"/>
                <a:gd name="T62" fmla="*/ 439 w 657"/>
                <a:gd name="T63" fmla="*/ 215 h 483"/>
                <a:gd name="T64" fmla="*/ 344 w 657"/>
                <a:gd name="T65" fmla="*/ 208 h 483"/>
                <a:gd name="T66" fmla="*/ 319 w 657"/>
                <a:gd name="T67" fmla="*/ 176 h 483"/>
                <a:gd name="T68" fmla="*/ 339 w 657"/>
                <a:gd name="T69" fmla="*/ 141 h 483"/>
                <a:gd name="T70" fmla="*/ 311 w 657"/>
                <a:gd name="T71" fmla="*/ 94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57" h="482">
                  <a:moveTo>
                    <a:pt x="313" y="82"/>
                  </a:moveTo>
                  <a:cubicBezTo>
                    <a:pt x="314" y="69"/>
                    <a:pt x="309" y="57"/>
                    <a:pt x="307" y="45"/>
                  </a:cubicBezTo>
                  <a:cubicBezTo>
                    <a:pt x="306" y="37"/>
                    <a:pt x="302" y="29"/>
                    <a:pt x="291" y="31"/>
                  </a:cubicBezTo>
                  <a:cubicBezTo>
                    <a:pt x="286" y="33"/>
                    <a:pt x="280" y="34"/>
                    <a:pt x="278" y="27"/>
                  </a:cubicBezTo>
                  <a:cubicBezTo>
                    <a:pt x="276" y="21"/>
                    <a:pt x="276" y="14"/>
                    <a:pt x="280" y="9"/>
                  </a:cubicBezTo>
                  <a:cubicBezTo>
                    <a:pt x="285" y="3"/>
                    <a:pt x="292" y="0"/>
                    <a:pt x="298" y="4"/>
                  </a:cubicBezTo>
                  <a:cubicBezTo>
                    <a:pt x="307" y="10"/>
                    <a:pt x="316" y="10"/>
                    <a:pt x="326" y="7"/>
                  </a:cubicBezTo>
                  <a:cubicBezTo>
                    <a:pt x="334" y="4"/>
                    <a:pt x="340" y="10"/>
                    <a:pt x="344" y="17"/>
                  </a:cubicBezTo>
                  <a:cubicBezTo>
                    <a:pt x="352" y="32"/>
                    <a:pt x="363" y="45"/>
                    <a:pt x="381" y="51"/>
                  </a:cubicBezTo>
                  <a:cubicBezTo>
                    <a:pt x="388" y="53"/>
                    <a:pt x="394" y="58"/>
                    <a:pt x="399" y="66"/>
                  </a:cubicBezTo>
                  <a:cubicBezTo>
                    <a:pt x="401" y="69"/>
                    <a:pt x="405" y="73"/>
                    <a:pt x="410" y="74"/>
                  </a:cubicBezTo>
                  <a:cubicBezTo>
                    <a:pt x="444" y="79"/>
                    <a:pt x="461" y="101"/>
                    <a:pt x="455" y="135"/>
                  </a:cubicBezTo>
                  <a:cubicBezTo>
                    <a:pt x="454" y="145"/>
                    <a:pt x="456" y="152"/>
                    <a:pt x="463" y="157"/>
                  </a:cubicBezTo>
                  <a:cubicBezTo>
                    <a:pt x="465" y="159"/>
                    <a:pt x="469" y="160"/>
                    <a:pt x="470" y="162"/>
                  </a:cubicBezTo>
                  <a:cubicBezTo>
                    <a:pt x="483" y="196"/>
                    <a:pt x="509" y="184"/>
                    <a:pt x="531" y="178"/>
                  </a:cubicBezTo>
                  <a:cubicBezTo>
                    <a:pt x="547" y="175"/>
                    <a:pt x="561" y="172"/>
                    <a:pt x="576" y="178"/>
                  </a:cubicBezTo>
                  <a:cubicBezTo>
                    <a:pt x="584" y="182"/>
                    <a:pt x="591" y="182"/>
                    <a:pt x="595" y="175"/>
                  </a:cubicBezTo>
                  <a:cubicBezTo>
                    <a:pt x="608" y="154"/>
                    <a:pt x="623" y="155"/>
                    <a:pt x="640" y="169"/>
                  </a:cubicBezTo>
                  <a:cubicBezTo>
                    <a:pt x="643" y="172"/>
                    <a:pt x="648" y="173"/>
                    <a:pt x="653" y="174"/>
                  </a:cubicBezTo>
                  <a:cubicBezTo>
                    <a:pt x="653" y="177"/>
                    <a:pt x="653" y="179"/>
                    <a:pt x="653" y="182"/>
                  </a:cubicBezTo>
                  <a:cubicBezTo>
                    <a:pt x="657" y="191"/>
                    <a:pt x="652" y="195"/>
                    <a:pt x="645" y="197"/>
                  </a:cubicBezTo>
                  <a:cubicBezTo>
                    <a:pt x="639" y="199"/>
                    <a:pt x="633" y="197"/>
                    <a:pt x="629" y="192"/>
                  </a:cubicBezTo>
                  <a:cubicBezTo>
                    <a:pt x="624" y="188"/>
                    <a:pt x="624" y="181"/>
                    <a:pt x="619" y="175"/>
                  </a:cubicBezTo>
                  <a:cubicBezTo>
                    <a:pt x="614" y="183"/>
                    <a:pt x="611" y="192"/>
                    <a:pt x="607" y="200"/>
                  </a:cubicBezTo>
                  <a:cubicBezTo>
                    <a:pt x="601" y="209"/>
                    <a:pt x="595" y="217"/>
                    <a:pt x="583" y="219"/>
                  </a:cubicBezTo>
                  <a:cubicBezTo>
                    <a:pt x="570" y="221"/>
                    <a:pt x="568" y="229"/>
                    <a:pt x="572" y="241"/>
                  </a:cubicBezTo>
                  <a:cubicBezTo>
                    <a:pt x="574" y="246"/>
                    <a:pt x="575" y="252"/>
                    <a:pt x="577" y="258"/>
                  </a:cubicBezTo>
                  <a:cubicBezTo>
                    <a:pt x="578" y="261"/>
                    <a:pt x="581" y="266"/>
                    <a:pt x="579" y="267"/>
                  </a:cubicBezTo>
                  <a:cubicBezTo>
                    <a:pt x="566" y="281"/>
                    <a:pt x="567" y="302"/>
                    <a:pt x="551" y="314"/>
                  </a:cubicBezTo>
                  <a:cubicBezTo>
                    <a:pt x="547" y="316"/>
                    <a:pt x="540" y="317"/>
                    <a:pt x="542" y="323"/>
                  </a:cubicBezTo>
                  <a:cubicBezTo>
                    <a:pt x="547" y="340"/>
                    <a:pt x="535" y="350"/>
                    <a:pt x="528" y="362"/>
                  </a:cubicBezTo>
                  <a:cubicBezTo>
                    <a:pt x="518" y="381"/>
                    <a:pt x="512" y="400"/>
                    <a:pt x="522" y="421"/>
                  </a:cubicBezTo>
                  <a:cubicBezTo>
                    <a:pt x="525" y="427"/>
                    <a:pt x="528" y="432"/>
                    <a:pt x="524" y="438"/>
                  </a:cubicBezTo>
                  <a:cubicBezTo>
                    <a:pt x="510" y="435"/>
                    <a:pt x="497" y="415"/>
                    <a:pt x="501" y="397"/>
                  </a:cubicBezTo>
                  <a:cubicBezTo>
                    <a:pt x="506" y="376"/>
                    <a:pt x="502" y="354"/>
                    <a:pt x="509" y="334"/>
                  </a:cubicBezTo>
                  <a:cubicBezTo>
                    <a:pt x="511" y="326"/>
                    <a:pt x="509" y="321"/>
                    <a:pt x="501" y="319"/>
                  </a:cubicBezTo>
                  <a:cubicBezTo>
                    <a:pt x="485" y="315"/>
                    <a:pt x="483" y="305"/>
                    <a:pt x="487" y="291"/>
                  </a:cubicBezTo>
                  <a:cubicBezTo>
                    <a:pt x="488" y="287"/>
                    <a:pt x="489" y="283"/>
                    <a:pt x="488" y="279"/>
                  </a:cubicBezTo>
                  <a:cubicBezTo>
                    <a:pt x="487" y="273"/>
                    <a:pt x="482" y="271"/>
                    <a:pt x="477" y="270"/>
                  </a:cubicBezTo>
                  <a:cubicBezTo>
                    <a:pt x="470" y="269"/>
                    <a:pt x="470" y="275"/>
                    <a:pt x="469" y="279"/>
                  </a:cubicBezTo>
                  <a:cubicBezTo>
                    <a:pt x="468" y="285"/>
                    <a:pt x="467" y="291"/>
                    <a:pt x="466" y="297"/>
                  </a:cubicBezTo>
                  <a:cubicBezTo>
                    <a:pt x="464" y="315"/>
                    <a:pt x="454" y="328"/>
                    <a:pt x="438" y="333"/>
                  </a:cubicBezTo>
                  <a:cubicBezTo>
                    <a:pt x="413" y="341"/>
                    <a:pt x="394" y="360"/>
                    <a:pt x="371" y="371"/>
                  </a:cubicBezTo>
                  <a:cubicBezTo>
                    <a:pt x="352" y="380"/>
                    <a:pt x="336" y="388"/>
                    <a:pt x="316" y="379"/>
                  </a:cubicBezTo>
                  <a:cubicBezTo>
                    <a:pt x="310" y="382"/>
                    <a:pt x="306" y="387"/>
                    <a:pt x="301" y="391"/>
                  </a:cubicBezTo>
                  <a:cubicBezTo>
                    <a:pt x="263" y="427"/>
                    <a:pt x="219" y="447"/>
                    <a:pt x="167" y="446"/>
                  </a:cubicBezTo>
                  <a:cubicBezTo>
                    <a:pt x="137" y="446"/>
                    <a:pt x="106" y="446"/>
                    <a:pt x="80" y="422"/>
                  </a:cubicBezTo>
                  <a:cubicBezTo>
                    <a:pt x="63" y="407"/>
                    <a:pt x="57" y="410"/>
                    <a:pt x="50" y="432"/>
                  </a:cubicBezTo>
                  <a:cubicBezTo>
                    <a:pt x="46" y="442"/>
                    <a:pt x="42" y="452"/>
                    <a:pt x="38" y="462"/>
                  </a:cubicBezTo>
                  <a:cubicBezTo>
                    <a:pt x="31" y="477"/>
                    <a:pt x="21" y="483"/>
                    <a:pt x="5" y="475"/>
                  </a:cubicBezTo>
                  <a:cubicBezTo>
                    <a:pt x="0" y="468"/>
                    <a:pt x="2" y="461"/>
                    <a:pt x="7" y="457"/>
                  </a:cubicBezTo>
                  <a:cubicBezTo>
                    <a:pt x="30" y="439"/>
                    <a:pt x="34" y="413"/>
                    <a:pt x="38" y="387"/>
                  </a:cubicBezTo>
                  <a:cubicBezTo>
                    <a:pt x="45" y="371"/>
                    <a:pt x="54" y="367"/>
                    <a:pt x="74" y="370"/>
                  </a:cubicBezTo>
                  <a:cubicBezTo>
                    <a:pt x="104" y="375"/>
                    <a:pt x="124" y="392"/>
                    <a:pt x="144" y="410"/>
                  </a:cubicBezTo>
                  <a:cubicBezTo>
                    <a:pt x="149" y="413"/>
                    <a:pt x="154" y="416"/>
                    <a:pt x="159" y="419"/>
                  </a:cubicBezTo>
                  <a:cubicBezTo>
                    <a:pt x="169" y="427"/>
                    <a:pt x="180" y="427"/>
                    <a:pt x="191" y="419"/>
                  </a:cubicBezTo>
                  <a:cubicBezTo>
                    <a:pt x="198" y="414"/>
                    <a:pt x="205" y="409"/>
                    <a:pt x="212" y="405"/>
                  </a:cubicBezTo>
                  <a:cubicBezTo>
                    <a:pt x="225" y="399"/>
                    <a:pt x="240" y="401"/>
                    <a:pt x="252" y="394"/>
                  </a:cubicBezTo>
                  <a:cubicBezTo>
                    <a:pt x="267" y="388"/>
                    <a:pt x="280" y="380"/>
                    <a:pt x="291" y="369"/>
                  </a:cubicBezTo>
                  <a:cubicBezTo>
                    <a:pt x="311" y="349"/>
                    <a:pt x="340" y="347"/>
                    <a:pt x="365" y="342"/>
                  </a:cubicBezTo>
                  <a:cubicBezTo>
                    <a:pt x="386" y="338"/>
                    <a:pt x="404" y="328"/>
                    <a:pt x="420" y="316"/>
                  </a:cubicBezTo>
                  <a:cubicBezTo>
                    <a:pt x="435" y="304"/>
                    <a:pt x="432" y="286"/>
                    <a:pt x="431" y="270"/>
                  </a:cubicBezTo>
                  <a:cubicBezTo>
                    <a:pt x="430" y="262"/>
                    <a:pt x="427" y="254"/>
                    <a:pt x="434" y="248"/>
                  </a:cubicBezTo>
                  <a:cubicBezTo>
                    <a:pt x="445" y="238"/>
                    <a:pt x="446" y="227"/>
                    <a:pt x="439" y="215"/>
                  </a:cubicBezTo>
                  <a:cubicBezTo>
                    <a:pt x="431" y="203"/>
                    <a:pt x="420" y="192"/>
                    <a:pt x="403" y="197"/>
                  </a:cubicBezTo>
                  <a:cubicBezTo>
                    <a:pt x="384" y="202"/>
                    <a:pt x="364" y="204"/>
                    <a:pt x="344" y="208"/>
                  </a:cubicBezTo>
                  <a:cubicBezTo>
                    <a:pt x="334" y="210"/>
                    <a:pt x="324" y="213"/>
                    <a:pt x="317" y="204"/>
                  </a:cubicBezTo>
                  <a:cubicBezTo>
                    <a:pt x="309" y="194"/>
                    <a:pt x="315" y="185"/>
                    <a:pt x="319" y="176"/>
                  </a:cubicBezTo>
                  <a:cubicBezTo>
                    <a:pt x="321" y="172"/>
                    <a:pt x="323" y="168"/>
                    <a:pt x="325" y="163"/>
                  </a:cubicBezTo>
                  <a:cubicBezTo>
                    <a:pt x="329" y="156"/>
                    <a:pt x="342" y="152"/>
                    <a:pt x="339" y="141"/>
                  </a:cubicBezTo>
                  <a:cubicBezTo>
                    <a:pt x="336" y="127"/>
                    <a:pt x="330" y="115"/>
                    <a:pt x="320" y="104"/>
                  </a:cubicBezTo>
                  <a:cubicBezTo>
                    <a:pt x="317" y="100"/>
                    <a:pt x="313" y="98"/>
                    <a:pt x="311" y="94"/>
                  </a:cubicBezTo>
                  <a:cubicBezTo>
                    <a:pt x="309" y="89"/>
                    <a:pt x="309" y="86"/>
                    <a:pt x="313" y="82"/>
                  </a:cubicBezTo>
                  <a:close/>
                </a:path>
              </a:pathLst>
            </a:custGeom>
            <a:solidFill>
              <a:srgbClr val="F5B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5" name="Freeform 60">
              <a:extLst>
                <a:ext uri="{FF2B5EF4-FFF2-40B4-BE49-F238E27FC236}">
                  <a16:creationId xmlns:a16="http://schemas.microsoft.com/office/drawing/2014/main" id="{1B29B1A6-426A-4E1B-80A6-8CA7FE5426DD}"/>
                </a:ext>
              </a:extLst>
            </p:cNvPr>
            <p:cNvSpPr/>
            <p:nvPr/>
          </p:nvSpPr>
          <p:spPr bwMode="auto">
            <a:xfrm>
              <a:off x="5572126" y="1589088"/>
              <a:ext cx="395288" cy="612775"/>
            </a:xfrm>
            <a:custGeom>
              <a:avLst/>
              <a:gdLst>
                <a:gd name="T0" fmla="*/ 151 w 214"/>
                <a:gd name="T1" fmla="*/ 33 h 332"/>
                <a:gd name="T2" fmla="*/ 206 w 214"/>
                <a:gd name="T3" fmla="*/ 73 h 332"/>
                <a:gd name="T4" fmla="*/ 204 w 214"/>
                <a:gd name="T5" fmla="*/ 85 h 332"/>
                <a:gd name="T6" fmla="*/ 151 w 214"/>
                <a:gd name="T7" fmla="*/ 170 h 332"/>
                <a:gd name="T8" fmla="*/ 152 w 214"/>
                <a:gd name="T9" fmla="*/ 199 h 332"/>
                <a:gd name="T10" fmla="*/ 159 w 214"/>
                <a:gd name="T11" fmla="*/ 233 h 332"/>
                <a:gd name="T12" fmla="*/ 158 w 214"/>
                <a:gd name="T13" fmla="*/ 269 h 332"/>
                <a:gd name="T14" fmla="*/ 162 w 214"/>
                <a:gd name="T15" fmla="*/ 311 h 332"/>
                <a:gd name="T16" fmla="*/ 141 w 214"/>
                <a:gd name="T17" fmla="*/ 327 h 332"/>
                <a:gd name="T18" fmla="*/ 85 w 214"/>
                <a:gd name="T19" fmla="*/ 307 h 332"/>
                <a:gd name="T20" fmla="*/ 68 w 214"/>
                <a:gd name="T21" fmla="*/ 293 h 332"/>
                <a:gd name="T22" fmla="*/ 31 w 214"/>
                <a:gd name="T23" fmla="*/ 232 h 332"/>
                <a:gd name="T24" fmla="*/ 46 w 214"/>
                <a:gd name="T25" fmla="*/ 202 h 332"/>
                <a:gd name="T26" fmla="*/ 66 w 214"/>
                <a:gd name="T27" fmla="*/ 203 h 332"/>
                <a:gd name="T28" fmla="*/ 79 w 214"/>
                <a:gd name="T29" fmla="*/ 199 h 332"/>
                <a:gd name="T30" fmla="*/ 74 w 214"/>
                <a:gd name="T31" fmla="*/ 181 h 332"/>
                <a:gd name="T32" fmla="*/ 48 w 214"/>
                <a:gd name="T33" fmla="*/ 175 h 332"/>
                <a:gd name="T34" fmla="*/ 30 w 214"/>
                <a:gd name="T35" fmla="*/ 177 h 332"/>
                <a:gd name="T36" fmla="*/ 6 w 214"/>
                <a:gd name="T37" fmla="*/ 162 h 332"/>
                <a:gd name="T38" fmla="*/ 12 w 214"/>
                <a:gd name="T39" fmla="*/ 136 h 332"/>
                <a:gd name="T40" fmla="*/ 31 w 214"/>
                <a:gd name="T41" fmla="*/ 111 h 332"/>
                <a:gd name="T42" fmla="*/ 42 w 214"/>
                <a:gd name="T43" fmla="*/ 52 h 332"/>
                <a:gd name="T44" fmla="*/ 46 w 214"/>
                <a:gd name="T45" fmla="*/ 35 h 332"/>
                <a:gd name="T46" fmla="*/ 89 w 214"/>
                <a:gd name="T47" fmla="*/ 3 h 332"/>
                <a:gd name="T48" fmla="*/ 106 w 214"/>
                <a:gd name="T49" fmla="*/ 6 h 332"/>
                <a:gd name="T50" fmla="*/ 151 w 214"/>
                <a:gd name="T51" fmla="*/ 33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4" h="332">
                  <a:moveTo>
                    <a:pt x="151" y="33"/>
                  </a:moveTo>
                  <a:cubicBezTo>
                    <a:pt x="173" y="41"/>
                    <a:pt x="182" y="66"/>
                    <a:pt x="206" y="73"/>
                  </a:cubicBezTo>
                  <a:cubicBezTo>
                    <a:pt x="214" y="76"/>
                    <a:pt x="208" y="83"/>
                    <a:pt x="204" y="85"/>
                  </a:cubicBezTo>
                  <a:cubicBezTo>
                    <a:pt x="169" y="103"/>
                    <a:pt x="172" y="144"/>
                    <a:pt x="151" y="170"/>
                  </a:cubicBezTo>
                  <a:cubicBezTo>
                    <a:pt x="144" y="179"/>
                    <a:pt x="147" y="190"/>
                    <a:pt x="152" y="199"/>
                  </a:cubicBezTo>
                  <a:cubicBezTo>
                    <a:pt x="158" y="210"/>
                    <a:pt x="159" y="221"/>
                    <a:pt x="159" y="233"/>
                  </a:cubicBezTo>
                  <a:cubicBezTo>
                    <a:pt x="149" y="245"/>
                    <a:pt x="155" y="258"/>
                    <a:pt x="158" y="269"/>
                  </a:cubicBezTo>
                  <a:cubicBezTo>
                    <a:pt x="161" y="283"/>
                    <a:pt x="162" y="297"/>
                    <a:pt x="162" y="311"/>
                  </a:cubicBezTo>
                  <a:cubicBezTo>
                    <a:pt x="162" y="327"/>
                    <a:pt x="155" y="332"/>
                    <a:pt x="141" y="327"/>
                  </a:cubicBezTo>
                  <a:cubicBezTo>
                    <a:pt x="123" y="319"/>
                    <a:pt x="104" y="311"/>
                    <a:pt x="85" y="307"/>
                  </a:cubicBezTo>
                  <a:cubicBezTo>
                    <a:pt x="78" y="305"/>
                    <a:pt x="72" y="300"/>
                    <a:pt x="68" y="293"/>
                  </a:cubicBezTo>
                  <a:cubicBezTo>
                    <a:pt x="55" y="273"/>
                    <a:pt x="42" y="253"/>
                    <a:pt x="31" y="232"/>
                  </a:cubicBezTo>
                  <a:cubicBezTo>
                    <a:pt x="20" y="211"/>
                    <a:pt x="23" y="206"/>
                    <a:pt x="46" y="202"/>
                  </a:cubicBezTo>
                  <a:cubicBezTo>
                    <a:pt x="53" y="201"/>
                    <a:pt x="59" y="201"/>
                    <a:pt x="66" y="203"/>
                  </a:cubicBezTo>
                  <a:cubicBezTo>
                    <a:pt x="71" y="204"/>
                    <a:pt x="77" y="206"/>
                    <a:pt x="79" y="199"/>
                  </a:cubicBezTo>
                  <a:cubicBezTo>
                    <a:pt x="82" y="192"/>
                    <a:pt x="80" y="186"/>
                    <a:pt x="74" y="181"/>
                  </a:cubicBezTo>
                  <a:cubicBezTo>
                    <a:pt x="66" y="176"/>
                    <a:pt x="57" y="174"/>
                    <a:pt x="48" y="175"/>
                  </a:cubicBezTo>
                  <a:cubicBezTo>
                    <a:pt x="42" y="176"/>
                    <a:pt x="36" y="178"/>
                    <a:pt x="30" y="177"/>
                  </a:cubicBezTo>
                  <a:cubicBezTo>
                    <a:pt x="19" y="176"/>
                    <a:pt x="11" y="171"/>
                    <a:pt x="6" y="162"/>
                  </a:cubicBezTo>
                  <a:cubicBezTo>
                    <a:pt x="0" y="152"/>
                    <a:pt x="7" y="144"/>
                    <a:pt x="12" y="136"/>
                  </a:cubicBezTo>
                  <a:cubicBezTo>
                    <a:pt x="18" y="128"/>
                    <a:pt x="27" y="122"/>
                    <a:pt x="31" y="111"/>
                  </a:cubicBezTo>
                  <a:cubicBezTo>
                    <a:pt x="40" y="92"/>
                    <a:pt x="47" y="74"/>
                    <a:pt x="42" y="52"/>
                  </a:cubicBezTo>
                  <a:cubicBezTo>
                    <a:pt x="41" y="47"/>
                    <a:pt x="42" y="39"/>
                    <a:pt x="46" y="35"/>
                  </a:cubicBezTo>
                  <a:cubicBezTo>
                    <a:pt x="60" y="24"/>
                    <a:pt x="74" y="13"/>
                    <a:pt x="89" y="3"/>
                  </a:cubicBezTo>
                  <a:cubicBezTo>
                    <a:pt x="94" y="0"/>
                    <a:pt x="102" y="1"/>
                    <a:pt x="106" y="6"/>
                  </a:cubicBezTo>
                  <a:cubicBezTo>
                    <a:pt x="117" y="22"/>
                    <a:pt x="134" y="27"/>
                    <a:pt x="151" y="33"/>
                  </a:cubicBezTo>
                  <a:close/>
                </a:path>
              </a:pathLst>
            </a:custGeom>
            <a:solidFill>
              <a:srgbClr val="F2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7" name="Freeform 61">
              <a:extLst>
                <a:ext uri="{FF2B5EF4-FFF2-40B4-BE49-F238E27FC236}">
                  <a16:creationId xmlns:a16="http://schemas.microsoft.com/office/drawing/2014/main" id="{7CC6AC45-B0FB-9D2B-3BB7-69A73BFA6768}"/>
                </a:ext>
              </a:extLst>
            </p:cNvPr>
            <p:cNvSpPr/>
            <p:nvPr/>
          </p:nvSpPr>
          <p:spPr bwMode="auto">
            <a:xfrm>
              <a:off x="5503863" y="1490663"/>
              <a:ext cx="576263" cy="790575"/>
            </a:xfrm>
            <a:custGeom>
              <a:avLst/>
              <a:gdLst>
                <a:gd name="T0" fmla="*/ 188 w 312"/>
                <a:gd name="T1" fmla="*/ 86 h 428"/>
                <a:gd name="T2" fmla="*/ 143 w 312"/>
                <a:gd name="T3" fmla="*/ 66 h 428"/>
                <a:gd name="T4" fmla="*/ 122 w 312"/>
                <a:gd name="T5" fmla="*/ 63 h 428"/>
                <a:gd name="T6" fmla="*/ 117 w 312"/>
                <a:gd name="T7" fmla="*/ 67 h 428"/>
                <a:gd name="T8" fmla="*/ 87 w 312"/>
                <a:gd name="T9" fmla="*/ 133 h 428"/>
                <a:gd name="T10" fmla="*/ 59 w 312"/>
                <a:gd name="T11" fmla="*/ 186 h 428"/>
                <a:gd name="T12" fmla="*/ 47 w 312"/>
                <a:gd name="T13" fmla="*/ 214 h 428"/>
                <a:gd name="T14" fmla="*/ 80 w 312"/>
                <a:gd name="T15" fmla="*/ 223 h 428"/>
                <a:gd name="T16" fmla="*/ 119 w 312"/>
                <a:gd name="T17" fmla="*/ 232 h 428"/>
                <a:gd name="T18" fmla="*/ 123 w 312"/>
                <a:gd name="T19" fmla="*/ 254 h 428"/>
                <a:gd name="T20" fmla="*/ 106 w 312"/>
                <a:gd name="T21" fmla="*/ 263 h 428"/>
                <a:gd name="T22" fmla="*/ 97 w 312"/>
                <a:gd name="T23" fmla="*/ 259 h 428"/>
                <a:gd name="T24" fmla="*/ 67 w 312"/>
                <a:gd name="T25" fmla="*/ 265 h 428"/>
                <a:gd name="T26" fmla="*/ 74 w 312"/>
                <a:gd name="T27" fmla="*/ 286 h 428"/>
                <a:gd name="T28" fmla="*/ 109 w 312"/>
                <a:gd name="T29" fmla="*/ 344 h 428"/>
                <a:gd name="T30" fmla="*/ 119 w 312"/>
                <a:gd name="T31" fmla="*/ 353 h 428"/>
                <a:gd name="T32" fmla="*/ 184 w 312"/>
                <a:gd name="T33" fmla="*/ 377 h 428"/>
                <a:gd name="T34" fmla="*/ 195 w 312"/>
                <a:gd name="T35" fmla="*/ 366 h 428"/>
                <a:gd name="T36" fmla="*/ 185 w 312"/>
                <a:gd name="T37" fmla="*/ 299 h 428"/>
                <a:gd name="T38" fmla="*/ 196 w 312"/>
                <a:gd name="T39" fmla="*/ 286 h 428"/>
                <a:gd name="T40" fmla="*/ 206 w 312"/>
                <a:gd name="T41" fmla="*/ 298 h 428"/>
                <a:gd name="T42" fmla="*/ 231 w 312"/>
                <a:gd name="T43" fmla="*/ 293 h 428"/>
                <a:gd name="T44" fmla="*/ 248 w 312"/>
                <a:gd name="T45" fmla="*/ 276 h 428"/>
                <a:gd name="T46" fmla="*/ 280 w 312"/>
                <a:gd name="T47" fmla="*/ 302 h 428"/>
                <a:gd name="T48" fmla="*/ 307 w 312"/>
                <a:gd name="T49" fmla="*/ 326 h 428"/>
                <a:gd name="T50" fmla="*/ 308 w 312"/>
                <a:gd name="T51" fmla="*/ 330 h 428"/>
                <a:gd name="T52" fmla="*/ 296 w 312"/>
                <a:gd name="T53" fmla="*/ 374 h 428"/>
                <a:gd name="T54" fmla="*/ 262 w 312"/>
                <a:gd name="T55" fmla="*/ 375 h 428"/>
                <a:gd name="T56" fmla="*/ 243 w 312"/>
                <a:gd name="T57" fmla="*/ 367 h 428"/>
                <a:gd name="T58" fmla="*/ 216 w 312"/>
                <a:gd name="T59" fmla="*/ 380 h 428"/>
                <a:gd name="T60" fmla="*/ 184 w 312"/>
                <a:gd name="T61" fmla="*/ 397 h 428"/>
                <a:gd name="T62" fmla="*/ 160 w 312"/>
                <a:gd name="T63" fmla="*/ 406 h 428"/>
                <a:gd name="T64" fmla="*/ 109 w 312"/>
                <a:gd name="T65" fmla="*/ 413 h 428"/>
                <a:gd name="T66" fmla="*/ 79 w 312"/>
                <a:gd name="T67" fmla="*/ 358 h 428"/>
                <a:gd name="T68" fmla="*/ 35 w 312"/>
                <a:gd name="T69" fmla="*/ 284 h 428"/>
                <a:gd name="T70" fmla="*/ 21 w 312"/>
                <a:gd name="T71" fmla="*/ 276 h 428"/>
                <a:gd name="T72" fmla="*/ 20 w 312"/>
                <a:gd name="T73" fmla="*/ 274 h 428"/>
                <a:gd name="T74" fmla="*/ 28 w 312"/>
                <a:gd name="T75" fmla="*/ 183 h 428"/>
                <a:gd name="T76" fmla="*/ 31 w 312"/>
                <a:gd name="T77" fmla="*/ 162 h 428"/>
                <a:gd name="T78" fmla="*/ 40 w 312"/>
                <a:gd name="T79" fmla="*/ 146 h 428"/>
                <a:gd name="T80" fmla="*/ 53 w 312"/>
                <a:gd name="T81" fmla="*/ 128 h 428"/>
                <a:gd name="T82" fmla="*/ 54 w 312"/>
                <a:gd name="T83" fmla="*/ 117 h 428"/>
                <a:gd name="T84" fmla="*/ 59 w 312"/>
                <a:gd name="T85" fmla="*/ 72 h 428"/>
                <a:gd name="T86" fmla="*/ 71 w 312"/>
                <a:gd name="T87" fmla="*/ 51 h 428"/>
                <a:gd name="T88" fmla="*/ 107 w 312"/>
                <a:gd name="T89" fmla="*/ 14 h 428"/>
                <a:gd name="T90" fmla="*/ 113 w 312"/>
                <a:gd name="T91" fmla="*/ 0 h 428"/>
                <a:gd name="T92" fmla="*/ 123 w 312"/>
                <a:gd name="T93" fmla="*/ 16 h 428"/>
                <a:gd name="T94" fmla="*/ 135 w 312"/>
                <a:gd name="T95" fmla="*/ 30 h 428"/>
                <a:gd name="T96" fmla="*/ 148 w 312"/>
                <a:gd name="T97" fmla="*/ 18 h 428"/>
                <a:gd name="T98" fmla="*/ 159 w 312"/>
                <a:gd name="T99" fmla="*/ 29 h 428"/>
                <a:gd name="T100" fmla="*/ 177 w 312"/>
                <a:gd name="T101" fmla="*/ 61 h 428"/>
                <a:gd name="T102" fmla="*/ 188 w 312"/>
                <a:gd name="T103" fmla="*/ 86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2" h="428">
                  <a:moveTo>
                    <a:pt x="188" y="86"/>
                  </a:moveTo>
                  <a:cubicBezTo>
                    <a:pt x="169" y="88"/>
                    <a:pt x="153" y="83"/>
                    <a:pt x="143" y="66"/>
                  </a:cubicBezTo>
                  <a:cubicBezTo>
                    <a:pt x="137" y="55"/>
                    <a:pt x="129" y="59"/>
                    <a:pt x="122" y="63"/>
                  </a:cubicBezTo>
                  <a:cubicBezTo>
                    <a:pt x="120" y="64"/>
                    <a:pt x="119" y="66"/>
                    <a:pt x="117" y="67"/>
                  </a:cubicBezTo>
                  <a:cubicBezTo>
                    <a:pt x="113" y="72"/>
                    <a:pt x="90" y="128"/>
                    <a:pt x="87" y="133"/>
                  </a:cubicBezTo>
                  <a:cubicBezTo>
                    <a:pt x="76" y="150"/>
                    <a:pt x="78" y="173"/>
                    <a:pt x="59" y="186"/>
                  </a:cubicBezTo>
                  <a:cubicBezTo>
                    <a:pt x="51" y="192"/>
                    <a:pt x="39" y="201"/>
                    <a:pt x="47" y="214"/>
                  </a:cubicBezTo>
                  <a:cubicBezTo>
                    <a:pt x="54" y="225"/>
                    <a:pt x="67" y="230"/>
                    <a:pt x="80" y="223"/>
                  </a:cubicBezTo>
                  <a:cubicBezTo>
                    <a:pt x="95" y="217"/>
                    <a:pt x="107" y="225"/>
                    <a:pt x="119" y="232"/>
                  </a:cubicBezTo>
                  <a:cubicBezTo>
                    <a:pt x="126" y="236"/>
                    <a:pt x="124" y="246"/>
                    <a:pt x="123" y="254"/>
                  </a:cubicBezTo>
                  <a:cubicBezTo>
                    <a:pt x="121" y="263"/>
                    <a:pt x="116" y="269"/>
                    <a:pt x="106" y="263"/>
                  </a:cubicBezTo>
                  <a:cubicBezTo>
                    <a:pt x="103" y="261"/>
                    <a:pt x="100" y="259"/>
                    <a:pt x="97" y="259"/>
                  </a:cubicBezTo>
                  <a:cubicBezTo>
                    <a:pt x="86" y="257"/>
                    <a:pt x="74" y="259"/>
                    <a:pt x="67" y="265"/>
                  </a:cubicBezTo>
                  <a:cubicBezTo>
                    <a:pt x="61" y="269"/>
                    <a:pt x="70" y="279"/>
                    <a:pt x="74" y="286"/>
                  </a:cubicBezTo>
                  <a:cubicBezTo>
                    <a:pt x="85" y="306"/>
                    <a:pt x="97" y="325"/>
                    <a:pt x="109" y="344"/>
                  </a:cubicBezTo>
                  <a:cubicBezTo>
                    <a:pt x="111" y="348"/>
                    <a:pt x="115" y="352"/>
                    <a:pt x="119" y="353"/>
                  </a:cubicBezTo>
                  <a:cubicBezTo>
                    <a:pt x="141" y="359"/>
                    <a:pt x="163" y="367"/>
                    <a:pt x="184" y="377"/>
                  </a:cubicBezTo>
                  <a:cubicBezTo>
                    <a:pt x="191" y="381"/>
                    <a:pt x="196" y="375"/>
                    <a:pt x="195" y="366"/>
                  </a:cubicBezTo>
                  <a:cubicBezTo>
                    <a:pt x="194" y="343"/>
                    <a:pt x="189" y="321"/>
                    <a:pt x="185" y="299"/>
                  </a:cubicBezTo>
                  <a:cubicBezTo>
                    <a:pt x="183" y="292"/>
                    <a:pt x="178" y="279"/>
                    <a:pt x="196" y="286"/>
                  </a:cubicBezTo>
                  <a:cubicBezTo>
                    <a:pt x="199" y="290"/>
                    <a:pt x="202" y="294"/>
                    <a:pt x="206" y="298"/>
                  </a:cubicBezTo>
                  <a:cubicBezTo>
                    <a:pt x="217" y="309"/>
                    <a:pt x="226" y="308"/>
                    <a:pt x="231" y="293"/>
                  </a:cubicBezTo>
                  <a:cubicBezTo>
                    <a:pt x="234" y="283"/>
                    <a:pt x="237" y="270"/>
                    <a:pt x="248" y="276"/>
                  </a:cubicBezTo>
                  <a:cubicBezTo>
                    <a:pt x="260" y="282"/>
                    <a:pt x="281" y="279"/>
                    <a:pt x="280" y="302"/>
                  </a:cubicBezTo>
                  <a:cubicBezTo>
                    <a:pt x="278" y="322"/>
                    <a:pt x="296" y="320"/>
                    <a:pt x="307" y="326"/>
                  </a:cubicBezTo>
                  <a:cubicBezTo>
                    <a:pt x="307" y="327"/>
                    <a:pt x="308" y="329"/>
                    <a:pt x="308" y="330"/>
                  </a:cubicBezTo>
                  <a:cubicBezTo>
                    <a:pt x="312" y="347"/>
                    <a:pt x="305" y="362"/>
                    <a:pt x="296" y="374"/>
                  </a:cubicBezTo>
                  <a:cubicBezTo>
                    <a:pt x="287" y="386"/>
                    <a:pt x="274" y="379"/>
                    <a:pt x="262" y="375"/>
                  </a:cubicBezTo>
                  <a:cubicBezTo>
                    <a:pt x="256" y="371"/>
                    <a:pt x="250" y="370"/>
                    <a:pt x="243" y="367"/>
                  </a:cubicBezTo>
                  <a:cubicBezTo>
                    <a:pt x="223" y="359"/>
                    <a:pt x="223" y="359"/>
                    <a:pt x="216" y="380"/>
                  </a:cubicBezTo>
                  <a:cubicBezTo>
                    <a:pt x="210" y="395"/>
                    <a:pt x="199" y="399"/>
                    <a:pt x="184" y="397"/>
                  </a:cubicBezTo>
                  <a:cubicBezTo>
                    <a:pt x="174" y="396"/>
                    <a:pt x="167" y="396"/>
                    <a:pt x="160" y="406"/>
                  </a:cubicBezTo>
                  <a:cubicBezTo>
                    <a:pt x="146" y="425"/>
                    <a:pt x="128" y="428"/>
                    <a:pt x="109" y="413"/>
                  </a:cubicBezTo>
                  <a:cubicBezTo>
                    <a:pt x="91" y="400"/>
                    <a:pt x="77" y="382"/>
                    <a:pt x="79" y="358"/>
                  </a:cubicBezTo>
                  <a:cubicBezTo>
                    <a:pt x="82" y="322"/>
                    <a:pt x="63" y="301"/>
                    <a:pt x="35" y="284"/>
                  </a:cubicBezTo>
                  <a:cubicBezTo>
                    <a:pt x="31" y="281"/>
                    <a:pt x="26" y="280"/>
                    <a:pt x="21" y="276"/>
                  </a:cubicBezTo>
                  <a:cubicBezTo>
                    <a:pt x="21" y="276"/>
                    <a:pt x="20" y="275"/>
                    <a:pt x="20" y="274"/>
                  </a:cubicBezTo>
                  <a:cubicBezTo>
                    <a:pt x="0" y="242"/>
                    <a:pt x="4" y="212"/>
                    <a:pt x="28" y="183"/>
                  </a:cubicBezTo>
                  <a:cubicBezTo>
                    <a:pt x="33" y="178"/>
                    <a:pt x="37" y="171"/>
                    <a:pt x="31" y="162"/>
                  </a:cubicBezTo>
                  <a:cubicBezTo>
                    <a:pt x="24" y="153"/>
                    <a:pt x="29" y="147"/>
                    <a:pt x="40" y="146"/>
                  </a:cubicBezTo>
                  <a:cubicBezTo>
                    <a:pt x="52" y="145"/>
                    <a:pt x="56" y="140"/>
                    <a:pt x="53" y="128"/>
                  </a:cubicBezTo>
                  <a:cubicBezTo>
                    <a:pt x="52" y="124"/>
                    <a:pt x="50" y="118"/>
                    <a:pt x="54" y="117"/>
                  </a:cubicBezTo>
                  <a:cubicBezTo>
                    <a:pt x="89" y="106"/>
                    <a:pt x="61" y="86"/>
                    <a:pt x="59" y="72"/>
                  </a:cubicBezTo>
                  <a:cubicBezTo>
                    <a:pt x="57" y="58"/>
                    <a:pt x="61" y="51"/>
                    <a:pt x="71" y="51"/>
                  </a:cubicBezTo>
                  <a:cubicBezTo>
                    <a:pt x="97" y="51"/>
                    <a:pt x="97" y="29"/>
                    <a:pt x="107" y="14"/>
                  </a:cubicBezTo>
                  <a:cubicBezTo>
                    <a:pt x="110" y="10"/>
                    <a:pt x="104" y="0"/>
                    <a:pt x="113" y="0"/>
                  </a:cubicBezTo>
                  <a:cubicBezTo>
                    <a:pt x="120" y="1"/>
                    <a:pt x="122" y="10"/>
                    <a:pt x="123" y="16"/>
                  </a:cubicBezTo>
                  <a:cubicBezTo>
                    <a:pt x="124" y="23"/>
                    <a:pt x="126" y="29"/>
                    <a:pt x="135" y="30"/>
                  </a:cubicBezTo>
                  <a:cubicBezTo>
                    <a:pt x="143" y="30"/>
                    <a:pt x="147" y="26"/>
                    <a:pt x="148" y="18"/>
                  </a:cubicBezTo>
                  <a:cubicBezTo>
                    <a:pt x="151" y="22"/>
                    <a:pt x="155" y="28"/>
                    <a:pt x="159" y="29"/>
                  </a:cubicBezTo>
                  <a:cubicBezTo>
                    <a:pt x="184" y="30"/>
                    <a:pt x="181" y="44"/>
                    <a:pt x="177" y="61"/>
                  </a:cubicBezTo>
                  <a:cubicBezTo>
                    <a:pt x="174" y="71"/>
                    <a:pt x="185" y="77"/>
                    <a:pt x="188" y="86"/>
                  </a:cubicBezTo>
                  <a:close/>
                </a:path>
              </a:pathLst>
            </a:custGeom>
            <a:solidFill>
              <a:srgbClr val="F4A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8" name="Freeform 62">
              <a:extLst>
                <a:ext uri="{FF2B5EF4-FFF2-40B4-BE49-F238E27FC236}">
                  <a16:creationId xmlns:a16="http://schemas.microsoft.com/office/drawing/2014/main" id="{12258391-839D-E0DB-8020-60BDBF8E05F6}"/>
                </a:ext>
              </a:extLst>
            </p:cNvPr>
            <p:cNvSpPr/>
            <p:nvPr/>
          </p:nvSpPr>
          <p:spPr bwMode="auto">
            <a:xfrm>
              <a:off x="4603751" y="1914525"/>
              <a:ext cx="971550" cy="542925"/>
            </a:xfrm>
            <a:custGeom>
              <a:avLst/>
              <a:gdLst>
                <a:gd name="T0" fmla="*/ 243 w 526"/>
                <a:gd name="T1" fmla="*/ 245 h 294"/>
                <a:gd name="T2" fmla="*/ 194 w 526"/>
                <a:gd name="T3" fmla="*/ 262 h 294"/>
                <a:gd name="T4" fmla="*/ 161 w 526"/>
                <a:gd name="T5" fmla="*/ 278 h 294"/>
                <a:gd name="T6" fmla="*/ 105 w 526"/>
                <a:gd name="T7" fmla="*/ 286 h 294"/>
                <a:gd name="T8" fmla="*/ 60 w 526"/>
                <a:gd name="T9" fmla="*/ 277 h 294"/>
                <a:gd name="T10" fmla="*/ 15 w 526"/>
                <a:gd name="T11" fmla="*/ 237 h 294"/>
                <a:gd name="T12" fmla="*/ 25 w 526"/>
                <a:gd name="T13" fmla="*/ 165 h 294"/>
                <a:gd name="T14" fmla="*/ 56 w 526"/>
                <a:gd name="T15" fmla="*/ 175 h 294"/>
                <a:gd name="T16" fmla="*/ 78 w 526"/>
                <a:gd name="T17" fmla="*/ 172 h 294"/>
                <a:gd name="T18" fmla="*/ 140 w 526"/>
                <a:gd name="T19" fmla="*/ 96 h 294"/>
                <a:gd name="T20" fmla="*/ 162 w 526"/>
                <a:gd name="T21" fmla="*/ 82 h 294"/>
                <a:gd name="T22" fmla="*/ 173 w 526"/>
                <a:gd name="T23" fmla="*/ 102 h 294"/>
                <a:gd name="T24" fmla="*/ 191 w 526"/>
                <a:gd name="T25" fmla="*/ 110 h 294"/>
                <a:gd name="T26" fmla="*/ 208 w 526"/>
                <a:gd name="T27" fmla="*/ 86 h 294"/>
                <a:gd name="T28" fmla="*/ 236 w 526"/>
                <a:gd name="T29" fmla="*/ 68 h 294"/>
                <a:gd name="T30" fmla="*/ 279 w 526"/>
                <a:gd name="T31" fmla="*/ 35 h 294"/>
                <a:gd name="T32" fmla="*/ 282 w 526"/>
                <a:gd name="T33" fmla="*/ 29 h 294"/>
                <a:gd name="T34" fmla="*/ 323 w 526"/>
                <a:gd name="T35" fmla="*/ 14 h 294"/>
                <a:gd name="T36" fmla="*/ 362 w 526"/>
                <a:gd name="T37" fmla="*/ 18 h 294"/>
                <a:gd name="T38" fmla="*/ 423 w 526"/>
                <a:gd name="T39" fmla="*/ 22 h 294"/>
                <a:gd name="T40" fmla="*/ 462 w 526"/>
                <a:gd name="T41" fmla="*/ 30 h 294"/>
                <a:gd name="T42" fmla="*/ 487 w 526"/>
                <a:gd name="T43" fmla="*/ 56 h 294"/>
                <a:gd name="T44" fmla="*/ 526 w 526"/>
                <a:gd name="T45" fmla="*/ 142 h 294"/>
                <a:gd name="T46" fmla="*/ 523 w 526"/>
                <a:gd name="T47" fmla="*/ 149 h 294"/>
                <a:gd name="T48" fmla="*/ 503 w 526"/>
                <a:gd name="T49" fmla="*/ 115 h 294"/>
                <a:gd name="T50" fmla="*/ 483 w 526"/>
                <a:gd name="T51" fmla="*/ 79 h 294"/>
                <a:gd name="T52" fmla="*/ 463 w 526"/>
                <a:gd name="T53" fmla="*/ 72 h 294"/>
                <a:gd name="T54" fmla="*/ 447 w 526"/>
                <a:gd name="T55" fmla="*/ 63 h 294"/>
                <a:gd name="T56" fmla="*/ 425 w 526"/>
                <a:gd name="T57" fmla="*/ 51 h 294"/>
                <a:gd name="T58" fmla="*/ 361 w 526"/>
                <a:gd name="T59" fmla="*/ 57 h 294"/>
                <a:gd name="T60" fmla="*/ 331 w 526"/>
                <a:gd name="T61" fmla="*/ 41 h 294"/>
                <a:gd name="T62" fmla="*/ 313 w 526"/>
                <a:gd name="T63" fmla="*/ 38 h 294"/>
                <a:gd name="T64" fmla="*/ 220 w 526"/>
                <a:gd name="T65" fmla="*/ 108 h 294"/>
                <a:gd name="T66" fmla="*/ 209 w 526"/>
                <a:gd name="T67" fmla="*/ 127 h 294"/>
                <a:gd name="T68" fmla="*/ 230 w 526"/>
                <a:gd name="T69" fmla="*/ 116 h 294"/>
                <a:gd name="T70" fmla="*/ 242 w 526"/>
                <a:gd name="T71" fmla="*/ 112 h 294"/>
                <a:gd name="T72" fmla="*/ 243 w 526"/>
                <a:gd name="T73" fmla="*/ 123 h 294"/>
                <a:gd name="T74" fmla="*/ 243 w 526"/>
                <a:gd name="T75" fmla="*/ 131 h 294"/>
                <a:gd name="T76" fmla="*/ 263 w 526"/>
                <a:gd name="T77" fmla="*/ 153 h 294"/>
                <a:gd name="T78" fmla="*/ 288 w 526"/>
                <a:gd name="T79" fmla="*/ 171 h 294"/>
                <a:gd name="T80" fmla="*/ 294 w 526"/>
                <a:gd name="T81" fmla="*/ 177 h 294"/>
                <a:gd name="T82" fmla="*/ 310 w 526"/>
                <a:gd name="T83" fmla="*/ 203 h 294"/>
                <a:gd name="T84" fmla="*/ 285 w 526"/>
                <a:gd name="T85" fmla="*/ 221 h 294"/>
                <a:gd name="T86" fmla="*/ 243 w 526"/>
                <a:gd name="T87" fmla="*/ 24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6" h="294">
                  <a:moveTo>
                    <a:pt x="243" y="245"/>
                  </a:moveTo>
                  <a:cubicBezTo>
                    <a:pt x="228" y="254"/>
                    <a:pt x="216" y="269"/>
                    <a:pt x="194" y="262"/>
                  </a:cubicBezTo>
                  <a:cubicBezTo>
                    <a:pt x="183" y="259"/>
                    <a:pt x="170" y="269"/>
                    <a:pt x="161" y="278"/>
                  </a:cubicBezTo>
                  <a:cubicBezTo>
                    <a:pt x="143" y="294"/>
                    <a:pt x="122" y="293"/>
                    <a:pt x="105" y="286"/>
                  </a:cubicBezTo>
                  <a:cubicBezTo>
                    <a:pt x="90" y="280"/>
                    <a:pt x="75" y="279"/>
                    <a:pt x="60" y="277"/>
                  </a:cubicBezTo>
                  <a:cubicBezTo>
                    <a:pt x="29" y="273"/>
                    <a:pt x="23" y="268"/>
                    <a:pt x="15" y="237"/>
                  </a:cubicBezTo>
                  <a:cubicBezTo>
                    <a:pt x="0" y="210"/>
                    <a:pt x="7" y="187"/>
                    <a:pt x="25" y="165"/>
                  </a:cubicBezTo>
                  <a:cubicBezTo>
                    <a:pt x="37" y="162"/>
                    <a:pt x="46" y="172"/>
                    <a:pt x="56" y="175"/>
                  </a:cubicBezTo>
                  <a:cubicBezTo>
                    <a:pt x="65" y="178"/>
                    <a:pt x="71" y="178"/>
                    <a:pt x="78" y="172"/>
                  </a:cubicBezTo>
                  <a:cubicBezTo>
                    <a:pt x="103" y="150"/>
                    <a:pt x="129" y="129"/>
                    <a:pt x="140" y="96"/>
                  </a:cubicBezTo>
                  <a:cubicBezTo>
                    <a:pt x="144" y="87"/>
                    <a:pt x="151" y="80"/>
                    <a:pt x="162" y="82"/>
                  </a:cubicBezTo>
                  <a:cubicBezTo>
                    <a:pt x="173" y="84"/>
                    <a:pt x="173" y="92"/>
                    <a:pt x="173" y="102"/>
                  </a:cubicBezTo>
                  <a:cubicBezTo>
                    <a:pt x="173" y="115"/>
                    <a:pt x="180" y="118"/>
                    <a:pt x="191" y="110"/>
                  </a:cubicBezTo>
                  <a:cubicBezTo>
                    <a:pt x="199" y="104"/>
                    <a:pt x="204" y="95"/>
                    <a:pt x="208" y="86"/>
                  </a:cubicBezTo>
                  <a:cubicBezTo>
                    <a:pt x="214" y="74"/>
                    <a:pt x="222" y="68"/>
                    <a:pt x="236" y="68"/>
                  </a:cubicBezTo>
                  <a:cubicBezTo>
                    <a:pt x="258" y="67"/>
                    <a:pt x="275" y="59"/>
                    <a:pt x="279" y="35"/>
                  </a:cubicBezTo>
                  <a:cubicBezTo>
                    <a:pt x="280" y="33"/>
                    <a:pt x="281" y="31"/>
                    <a:pt x="282" y="29"/>
                  </a:cubicBezTo>
                  <a:cubicBezTo>
                    <a:pt x="291" y="12"/>
                    <a:pt x="311" y="23"/>
                    <a:pt x="323" y="14"/>
                  </a:cubicBezTo>
                  <a:cubicBezTo>
                    <a:pt x="337" y="4"/>
                    <a:pt x="349" y="0"/>
                    <a:pt x="362" y="18"/>
                  </a:cubicBezTo>
                  <a:cubicBezTo>
                    <a:pt x="371" y="31"/>
                    <a:pt x="406" y="32"/>
                    <a:pt x="423" y="22"/>
                  </a:cubicBezTo>
                  <a:cubicBezTo>
                    <a:pt x="442" y="12"/>
                    <a:pt x="448" y="13"/>
                    <a:pt x="462" y="30"/>
                  </a:cubicBezTo>
                  <a:cubicBezTo>
                    <a:pt x="470" y="39"/>
                    <a:pt x="478" y="48"/>
                    <a:pt x="487" y="56"/>
                  </a:cubicBezTo>
                  <a:cubicBezTo>
                    <a:pt x="511" y="79"/>
                    <a:pt x="516" y="112"/>
                    <a:pt x="526" y="142"/>
                  </a:cubicBezTo>
                  <a:cubicBezTo>
                    <a:pt x="526" y="144"/>
                    <a:pt x="525" y="147"/>
                    <a:pt x="523" y="149"/>
                  </a:cubicBezTo>
                  <a:cubicBezTo>
                    <a:pt x="510" y="141"/>
                    <a:pt x="507" y="127"/>
                    <a:pt x="503" y="115"/>
                  </a:cubicBezTo>
                  <a:cubicBezTo>
                    <a:pt x="498" y="102"/>
                    <a:pt x="494" y="88"/>
                    <a:pt x="483" y="79"/>
                  </a:cubicBezTo>
                  <a:cubicBezTo>
                    <a:pt x="477" y="74"/>
                    <a:pt x="472" y="70"/>
                    <a:pt x="463" y="72"/>
                  </a:cubicBezTo>
                  <a:cubicBezTo>
                    <a:pt x="455" y="74"/>
                    <a:pt x="449" y="72"/>
                    <a:pt x="447" y="63"/>
                  </a:cubicBezTo>
                  <a:cubicBezTo>
                    <a:pt x="444" y="50"/>
                    <a:pt x="437" y="49"/>
                    <a:pt x="425" y="51"/>
                  </a:cubicBezTo>
                  <a:cubicBezTo>
                    <a:pt x="404" y="55"/>
                    <a:pt x="383" y="55"/>
                    <a:pt x="361" y="57"/>
                  </a:cubicBezTo>
                  <a:cubicBezTo>
                    <a:pt x="348" y="58"/>
                    <a:pt x="336" y="56"/>
                    <a:pt x="331" y="41"/>
                  </a:cubicBezTo>
                  <a:cubicBezTo>
                    <a:pt x="327" y="31"/>
                    <a:pt x="318" y="33"/>
                    <a:pt x="313" y="38"/>
                  </a:cubicBezTo>
                  <a:cubicBezTo>
                    <a:pt x="287" y="69"/>
                    <a:pt x="248" y="82"/>
                    <a:pt x="220" y="108"/>
                  </a:cubicBezTo>
                  <a:cubicBezTo>
                    <a:pt x="214" y="114"/>
                    <a:pt x="211" y="120"/>
                    <a:pt x="209" y="127"/>
                  </a:cubicBezTo>
                  <a:cubicBezTo>
                    <a:pt x="222" y="133"/>
                    <a:pt x="223" y="120"/>
                    <a:pt x="230" y="116"/>
                  </a:cubicBezTo>
                  <a:cubicBezTo>
                    <a:pt x="234" y="114"/>
                    <a:pt x="237" y="109"/>
                    <a:pt x="242" y="112"/>
                  </a:cubicBezTo>
                  <a:cubicBezTo>
                    <a:pt x="247" y="115"/>
                    <a:pt x="243" y="119"/>
                    <a:pt x="243" y="123"/>
                  </a:cubicBezTo>
                  <a:cubicBezTo>
                    <a:pt x="243" y="126"/>
                    <a:pt x="243" y="128"/>
                    <a:pt x="243" y="131"/>
                  </a:cubicBezTo>
                  <a:cubicBezTo>
                    <a:pt x="235" y="151"/>
                    <a:pt x="240" y="159"/>
                    <a:pt x="263" y="153"/>
                  </a:cubicBezTo>
                  <a:cubicBezTo>
                    <a:pt x="275" y="151"/>
                    <a:pt x="290" y="150"/>
                    <a:pt x="288" y="171"/>
                  </a:cubicBezTo>
                  <a:cubicBezTo>
                    <a:pt x="288" y="175"/>
                    <a:pt x="291" y="177"/>
                    <a:pt x="294" y="177"/>
                  </a:cubicBezTo>
                  <a:cubicBezTo>
                    <a:pt x="315" y="176"/>
                    <a:pt x="311" y="191"/>
                    <a:pt x="310" y="203"/>
                  </a:cubicBezTo>
                  <a:cubicBezTo>
                    <a:pt x="309" y="219"/>
                    <a:pt x="299" y="223"/>
                    <a:pt x="285" y="221"/>
                  </a:cubicBezTo>
                  <a:cubicBezTo>
                    <a:pt x="266" y="219"/>
                    <a:pt x="253" y="230"/>
                    <a:pt x="243" y="245"/>
                  </a:cubicBezTo>
                  <a:close/>
                </a:path>
              </a:pathLst>
            </a:custGeom>
            <a:solidFill>
              <a:srgbClr val="FA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9" name="Freeform 63">
              <a:extLst>
                <a:ext uri="{FF2B5EF4-FFF2-40B4-BE49-F238E27FC236}">
                  <a16:creationId xmlns:a16="http://schemas.microsoft.com/office/drawing/2014/main" id="{ED3CF0F2-EFB4-3B74-4DA2-214AE571C653}"/>
                </a:ext>
              </a:extLst>
            </p:cNvPr>
            <p:cNvSpPr/>
            <p:nvPr/>
          </p:nvSpPr>
          <p:spPr bwMode="auto">
            <a:xfrm>
              <a:off x="4629151" y="1876425"/>
              <a:ext cx="1306513" cy="615950"/>
            </a:xfrm>
            <a:custGeom>
              <a:avLst/>
              <a:gdLst>
                <a:gd name="T0" fmla="*/ 510 w 708"/>
                <a:gd name="T1" fmla="*/ 169 h 333"/>
                <a:gd name="T2" fmla="*/ 458 w 708"/>
                <a:gd name="T3" fmla="*/ 67 h 333"/>
                <a:gd name="T4" fmla="*/ 441 w 708"/>
                <a:gd name="T5" fmla="*/ 47 h 333"/>
                <a:gd name="T6" fmla="*/ 415 w 708"/>
                <a:gd name="T7" fmla="*/ 45 h 333"/>
                <a:gd name="T8" fmla="*/ 340 w 708"/>
                <a:gd name="T9" fmla="*/ 35 h 333"/>
                <a:gd name="T10" fmla="*/ 324 w 708"/>
                <a:gd name="T11" fmla="*/ 31 h 333"/>
                <a:gd name="T12" fmla="*/ 282 w 708"/>
                <a:gd name="T13" fmla="*/ 44 h 333"/>
                <a:gd name="T14" fmla="*/ 270 w 708"/>
                <a:gd name="T15" fmla="*/ 57 h 333"/>
                <a:gd name="T16" fmla="*/ 225 w 708"/>
                <a:gd name="T17" fmla="*/ 92 h 333"/>
                <a:gd name="T18" fmla="*/ 199 w 708"/>
                <a:gd name="T19" fmla="*/ 109 h 333"/>
                <a:gd name="T20" fmla="*/ 181 w 708"/>
                <a:gd name="T21" fmla="*/ 135 h 333"/>
                <a:gd name="T22" fmla="*/ 159 w 708"/>
                <a:gd name="T23" fmla="*/ 140 h 333"/>
                <a:gd name="T24" fmla="*/ 155 w 708"/>
                <a:gd name="T25" fmla="*/ 121 h 333"/>
                <a:gd name="T26" fmla="*/ 150 w 708"/>
                <a:gd name="T27" fmla="*/ 106 h 333"/>
                <a:gd name="T28" fmla="*/ 133 w 708"/>
                <a:gd name="T29" fmla="*/ 115 h 333"/>
                <a:gd name="T30" fmla="*/ 77 w 708"/>
                <a:gd name="T31" fmla="*/ 188 h 333"/>
                <a:gd name="T32" fmla="*/ 22 w 708"/>
                <a:gd name="T33" fmla="*/ 191 h 333"/>
                <a:gd name="T34" fmla="*/ 14 w 708"/>
                <a:gd name="T35" fmla="*/ 185 h 333"/>
                <a:gd name="T36" fmla="*/ 3 w 708"/>
                <a:gd name="T37" fmla="*/ 173 h 333"/>
                <a:gd name="T38" fmla="*/ 1 w 708"/>
                <a:gd name="T39" fmla="*/ 166 h 333"/>
                <a:gd name="T40" fmla="*/ 16 w 708"/>
                <a:gd name="T41" fmla="*/ 157 h 333"/>
                <a:gd name="T42" fmla="*/ 102 w 708"/>
                <a:gd name="T43" fmla="*/ 110 h 333"/>
                <a:gd name="T44" fmla="*/ 151 w 708"/>
                <a:gd name="T45" fmla="*/ 84 h 333"/>
                <a:gd name="T46" fmla="*/ 194 w 708"/>
                <a:gd name="T47" fmla="*/ 75 h 333"/>
                <a:gd name="T48" fmla="*/ 227 w 708"/>
                <a:gd name="T49" fmla="*/ 73 h 333"/>
                <a:gd name="T50" fmla="*/ 252 w 708"/>
                <a:gd name="T51" fmla="*/ 56 h 333"/>
                <a:gd name="T52" fmla="*/ 260 w 708"/>
                <a:gd name="T53" fmla="*/ 34 h 333"/>
                <a:gd name="T54" fmla="*/ 295 w 708"/>
                <a:gd name="T55" fmla="*/ 27 h 333"/>
                <a:gd name="T56" fmla="*/ 316 w 708"/>
                <a:gd name="T57" fmla="*/ 22 h 333"/>
                <a:gd name="T58" fmla="*/ 357 w 708"/>
                <a:gd name="T59" fmla="*/ 0 h 333"/>
                <a:gd name="T60" fmla="*/ 377 w 708"/>
                <a:gd name="T61" fmla="*/ 21 h 333"/>
                <a:gd name="T62" fmla="*/ 394 w 708"/>
                <a:gd name="T63" fmla="*/ 30 h 333"/>
                <a:gd name="T64" fmla="*/ 427 w 708"/>
                <a:gd name="T65" fmla="*/ 18 h 333"/>
                <a:gd name="T66" fmla="*/ 461 w 708"/>
                <a:gd name="T67" fmla="*/ 39 h 333"/>
                <a:gd name="T68" fmla="*/ 482 w 708"/>
                <a:gd name="T69" fmla="*/ 72 h 333"/>
                <a:gd name="T70" fmla="*/ 520 w 708"/>
                <a:gd name="T71" fmla="*/ 141 h 333"/>
                <a:gd name="T72" fmla="*/ 563 w 708"/>
                <a:gd name="T73" fmla="*/ 211 h 333"/>
                <a:gd name="T74" fmla="*/ 641 w 708"/>
                <a:gd name="T75" fmla="*/ 231 h 333"/>
                <a:gd name="T76" fmla="*/ 679 w 708"/>
                <a:gd name="T77" fmla="*/ 221 h 333"/>
                <a:gd name="T78" fmla="*/ 687 w 708"/>
                <a:gd name="T79" fmla="*/ 204 h 333"/>
                <a:gd name="T80" fmla="*/ 703 w 708"/>
                <a:gd name="T81" fmla="*/ 179 h 333"/>
                <a:gd name="T82" fmla="*/ 706 w 708"/>
                <a:gd name="T83" fmla="*/ 181 h 333"/>
                <a:gd name="T84" fmla="*/ 702 w 708"/>
                <a:gd name="T85" fmla="*/ 209 h 333"/>
                <a:gd name="T86" fmla="*/ 676 w 708"/>
                <a:gd name="T87" fmla="*/ 251 h 333"/>
                <a:gd name="T88" fmla="*/ 615 w 708"/>
                <a:gd name="T89" fmla="*/ 296 h 333"/>
                <a:gd name="T90" fmla="*/ 612 w 708"/>
                <a:gd name="T91" fmla="*/ 304 h 333"/>
                <a:gd name="T92" fmla="*/ 581 w 708"/>
                <a:gd name="T93" fmla="*/ 330 h 333"/>
                <a:gd name="T94" fmla="*/ 559 w 708"/>
                <a:gd name="T95" fmla="*/ 286 h 333"/>
                <a:gd name="T96" fmla="*/ 563 w 708"/>
                <a:gd name="T97" fmla="*/ 260 h 333"/>
                <a:gd name="T98" fmla="*/ 550 w 708"/>
                <a:gd name="T99" fmla="*/ 232 h 333"/>
                <a:gd name="T100" fmla="*/ 510 w 708"/>
                <a:gd name="T101" fmla="*/ 16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08" h="333">
                  <a:moveTo>
                    <a:pt x="510" y="169"/>
                  </a:moveTo>
                  <a:cubicBezTo>
                    <a:pt x="499" y="132"/>
                    <a:pt x="491" y="93"/>
                    <a:pt x="458" y="67"/>
                  </a:cubicBezTo>
                  <a:cubicBezTo>
                    <a:pt x="451" y="62"/>
                    <a:pt x="447" y="53"/>
                    <a:pt x="441" y="47"/>
                  </a:cubicBezTo>
                  <a:cubicBezTo>
                    <a:pt x="433" y="39"/>
                    <a:pt x="426" y="35"/>
                    <a:pt x="415" y="45"/>
                  </a:cubicBezTo>
                  <a:cubicBezTo>
                    <a:pt x="397" y="62"/>
                    <a:pt x="353" y="55"/>
                    <a:pt x="340" y="35"/>
                  </a:cubicBezTo>
                  <a:cubicBezTo>
                    <a:pt x="336" y="28"/>
                    <a:pt x="332" y="26"/>
                    <a:pt x="324" y="31"/>
                  </a:cubicBezTo>
                  <a:cubicBezTo>
                    <a:pt x="312" y="40"/>
                    <a:pt x="299" y="47"/>
                    <a:pt x="282" y="44"/>
                  </a:cubicBezTo>
                  <a:cubicBezTo>
                    <a:pt x="273" y="42"/>
                    <a:pt x="272" y="52"/>
                    <a:pt x="270" y="57"/>
                  </a:cubicBezTo>
                  <a:cubicBezTo>
                    <a:pt x="262" y="83"/>
                    <a:pt x="252" y="93"/>
                    <a:pt x="225" y="92"/>
                  </a:cubicBezTo>
                  <a:cubicBezTo>
                    <a:pt x="211" y="92"/>
                    <a:pt x="204" y="97"/>
                    <a:pt x="199" y="109"/>
                  </a:cubicBezTo>
                  <a:cubicBezTo>
                    <a:pt x="196" y="119"/>
                    <a:pt x="190" y="128"/>
                    <a:pt x="181" y="135"/>
                  </a:cubicBezTo>
                  <a:cubicBezTo>
                    <a:pt x="175" y="142"/>
                    <a:pt x="167" y="143"/>
                    <a:pt x="159" y="140"/>
                  </a:cubicBezTo>
                  <a:cubicBezTo>
                    <a:pt x="150" y="136"/>
                    <a:pt x="153" y="127"/>
                    <a:pt x="155" y="121"/>
                  </a:cubicBezTo>
                  <a:cubicBezTo>
                    <a:pt x="156" y="114"/>
                    <a:pt x="158" y="109"/>
                    <a:pt x="150" y="106"/>
                  </a:cubicBezTo>
                  <a:cubicBezTo>
                    <a:pt x="142" y="103"/>
                    <a:pt x="135" y="107"/>
                    <a:pt x="133" y="115"/>
                  </a:cubicBezTo>
                  <a:cubicBezTo>
                    <a:pt x="123" y="146"/>
                    <a:pt x="101" y="167"/>
                    <a:pt x="77" y="188"/>
                  </a:cubicBezTo>
                  <a:cubicBezTo>
                    <a:pt x="55" y="207"/>
                    <a:pt x="46" y="209"/>
                    <a:pt x="22" y="191"/>
                  </a:cubicBezTo>
                  <a:cubicBezTo>
                    <a:pt x="19" y="189"/>
                    <a:pt x="16" y="187"/>
                    <a:pt x="14" y="185"/>
                  </a:cubicBezTo>
                  <a:cubicBezTo>
                    <a:pt x="9" y="182"/>
                    <a:pt x="7" y="177"/>
                    <a:pt x="3" y="173"/>
                  </a:cubicBezTo>
                  <a:cubicBezTo>
                    <a:pt x="1" y="171"/>
                    <a:pt x="0" y="169"/>
                    <a:pt x="1" y="166"/>
                  </a:cubicBezTo>
                  <a:cubicBezTo>
                    <a:pt x="4" y="160"/>
                    <a:pt x="10" y="158"/>
                    <a:pt x="16" y="157"/>
                  </a:cubicBezTo>
                  <a:cubicBezTo>
                    <a:pt x="52" y="155"/>
                    <a:pt x="81" y="140"/>
                    <a:pt x="102" y="110"/>
                  </a:cubicBezTo>
                  <a:cubicBezTo>
                    <a:pt x="113" y="93"/>
                    <a:pt x="130" y="85"/>
                    <a:pt x="151" y="84"/>
                  </a:cubicBezTo>
                  <a:cubicBezTo>
                    <a:pt x="165" y="83"/>
                    <a:pt x="179" y="79"/>
                    <a:pt x="194" y="75"/>
                  </a:cubicBezTo>
                  <a:cubicBezTo>
                    <a:pt x="205" y="72"/>
                    <a:pt x="216" y="71"/>
                    <a:pt x="227" y="73"/>
                  </a:cubicBezTo>
                  <a:cubicBezTo>
                    <a:pt x="242" y="76"/>
                    <a:pt x="250" y="71"/>
                    <a:pt x="252" y="56"/>
                  </a:cubicBezTo>
                  <a:cubicBezTo>
                    <a:pt x="253" y="48"/>
                    <a:pt x="255" y="40"/>
                    <a:pt x="260" y="34"/>
                  </a:cubicBezTo>
                  <a:cubicBezTo>
                    <a:pt x="274" y="16"/>
                    <a:pt x="277" y="15"/>
                    <a:pt x="295" y="27"/>
                  </a:cubicBezTo>
                  <a:cubicBezTo>
                    <a:pt x="306" y="34"/>
                    <a:pt x="310" y="27"/>
                    <a:pt x="316" y="22"/>
                  </a:cubicBezTo>
                  <a:cubicBezTo>
                    <a:pt x="328" y="11"/>
                    <a:pt x="339" y="0"/>
                    <a:pt x="357" y="0"/>
                  </a:cubicBezTo>
                  <a:cubicBezTo>
                    <a:pt x="370" y="1"/>
                    <a:pt x="381" y="2"/>
                    <a:pt x="377" y="21"/>
                  </a:cubicBezTo>
                  <a:cubicBezTo>
                    <a:pt x="375" y="33"/>
                    <a:pt x="383" y="38"/>
                    <a:pt x="394" y="30"/>
                  </a:cubicBezTo>
                  <a:cubicBezTo>
                    <a:pt x="404" y="23"/>
                    <a:pt x="415" y="20"/>
                    <a:pt x="427" y="18"/>
                  </a:cubicBezTo>
                  <a:cubicBezTo>
                    <a:pt x="445" y="16"/>
                    <a:pt x="455" y="22"/>
                    <a:pt x="461" y="39"/>
                  </a:cubicBezTo>
                  <a:cubicBezTo>
                    <a:pt x="465" y="52"/>
                    <a:pt x="472" y="63"/>
                    <a:pt x="482" y="72"/>
                  </a:cubicBezTo>
                  <a:cubicBezTo>
                    <a:pt x="503" y="91"/>
                    <a:pt x="513" y="115"/>
                    <a:pt x="520" y="141"/>
                  </a:cubicBezTo>
                  <a:cubicBezTo>
                    <a:pt x="528" y="168"/>
                    <a:pt x="532" y="198"/>
                    <a:pt x="563" y="211"/>
                  </a:cubicBezTo>
                  <a:cubicBezTo>
                    <a:pt x="581" y="247"/>
                    <a:pt x="611" y="240"/>
                    <a:pt x="641" y="231"/>
                  </a:cubicBezTo>
                  <a:cubicBezTo>
                    <a:pt x="653" y="228"/>
                    <a:pt x="664" y="221"/>
                    <a:pt x="679" y="221"/>
                  </a:cubicBezTo>
                  <a:cubicBezTo>
                    <a:pt x="689" y="221"/>
                    <a:pt x="687" y="211"/>
                    <a:pt x="687" y="204"/>
                  </a:cubicBezTo>
                  <a:cubicBezTo>
                    <a:pt x="687" y="192"/>
                    <a:pt x="687" y="181"/>
                    <a:pt x="703" y="179"/>
                  </a:cubicBezTo>
                  <a:cubicBezTo>
                    <a:pt x="704" y="180"/>
                    <a:pt x="705" y="180"/>
                    <a:pt x="706" y="181"/>
                  </a:cubicBezTo>
                  <a:cubicBezTo>
                    <a:pt x="700" y="190"/>
                    <a:pt x="702" y="199"/>
                    <a:pt x="702" y="209"/>
                  </a:cubicBezTo>
                  <a:cubicBezTo>
                    <a:pt x="708" y="235"/>
                    <a:pt x="701" y="245"/>
                    <a:pt x="676" y="251"/>
                  </a:cubicBezTo>
                  <a:cubicBezTo>
                    <a:pt x="650" y="257"/>
                    <a:pt x="631" y="275"/>
                    <a:pt x="615" y="296"/>
                  </a:cubicBezTo>
                  <a:cubicBezTo>
                    <a:pt x="613" y="298"/>
                    <a:pt x="613" y="301"/>
                    <a:pt x="612" y="304"/>
                  </a:cubicBezTo>
                  <a:cubicBezTo>
                    <a:pt x="604" y="316"/>
                    <a:pt x="601" y="333"/>
                    <a:pt x="581" y="330"/>
                  </a:cubicBezTo>
                  <a:cubicBezTo>
                    <a:pt x="570" y="328"/>
                    <a:pt x="557" y="301"/>
                    <a:pt x="559" y="286"/>
                  </a:cubicBezTo>
                  <a:cubicBezTo>
                    <a:pt x="559" y="277"/>
                    <a:pt x="563" y="269"/>
                    <a:pt x="563" y="260"/>
                  </a:cubicBezTo>
                  <a:cubicBezTo>
                    <a:pt x="563" y="249"/>
                    <a:pt x="559" y="238"/>
                    <a:pt x="550" y="232"/>
                  </a:cubicBezTo>
                  <a:cubicBezTo>
                    <a:pt x="528" y="216"/>
                    <a:pt x="515" y="195"/>
                    <a:pt x="510" y="169"/>
                  </a:cubicBezTo>
                  <a:close/>
                </a:path>
              </a:pathLst>
            </a:custGeom>
            <a:solidFill>
              <a:srgbClr val="F8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0" name="Freeform 64">
              <a:extLst>
                <a:ext uri="{FF2B5EF4-FFF2-40B4-BE49-F238E27FC236}">
                  <a16:creationId xmlns:a16="http://schemas.microsoft.com/office/drawing/2014/main" id="{63C07504-ECCC-1C6D-CAA1-4085C1DF5817}"/>
                </a:ext>
              </a:extLst>
            </p:cNvPr>
            <p:cNvSpPr/>
            <p:nvPr/>
          </p:nvSpPr>
          <p:spPr bwMode="auto">
            <a:xfrm>
              <a:off x="5562601" y="2189163"/>
              <a:ext cx="374650" cy="330200"/>
            </a:xfrm>
            <a:custGeom>
              <a:avLst/>
              <a:gdLst>
                <a:gd name="T0" fmla="*/ 4 w 203"/>
                <a:gd name="T1" fmla="*/ 0 h 179"/>
                <a:gd name="T2" fmla="*/ 55 w 203"/>
                <a:gd name="T3" fmla="*/ 68 h 179"/>
                <a:gd name="T4" fmla="*/ 60 w 203"/>
                <a:gd name="T5" fmla="*/ 103 h 179"/>
                <a:gd name="T6" fmla="*/ 68 w 203"/>
                <a:gd name="T7" fmla="*/ 148 h 179"/>
                <a:gd name="T8" fmla="*/ 92 w 203"/>
                <a:gd name="T9" fmla="*/ 148 h 179"/>
                <a:gd name="T10" fmla="*/ 103 w 203"/>
                <a:gd name="T11" fmla="*/ 129 h 179"/>
                <a:gd name="T12" fmla="*/ 109 w 203"/>
                <a:gd name="T13" fmla="*/ 117 h 179"/>
                <a:gd name="T14" fmla="*/ 179 w 203"/>
                <a:gd name="T15" fmla="*/ 75 h 179"/>
                <a:gd name="T16" fmla="*/ 196 w 203"/>
                <a:gd name="T17" fmla="*/ 40 h 179"/>
                <a:gd name="T18" fmla="*/ 189 w 203"/>
                <a:gd name="T19" fmla="*/ 100 h 179"/>
                <a:gd name="T20" fmla="*/ 180 w 203"/>
                <a:gd name="T21" fmla="*/ 102 h 179"/>
                <a:gd name="T22" fmla="*/ 154 w 203"/>
                <a:gd name="T23" fmla="*/ 118 h 179"/>
                <a:gd name="T24" fmla="*/ 132 w 203"/>
                <a:gd name="T25" fmla="*/ 144 h 179"/>
                <a:gd name="T26" fmla="*/ 84 w 203"/>
                <a:gd name="T27" fmla="*/ 172 h 179"/>
                <a:gd name="T28" fmla="*/ 64 w 203"/>
                <a:gd name="T29" fmla="*/ 168 h 179"/>
                <a:gd name="T30" fmla="*/ 47 w 203"/>
                <a:gd name="T31" fmla="*/ 100 h 179"/>
                <a:gd name="T32" fmla="*/ 38 w 203"/>
                <a:gd name="T33" fmla="*/ 75 h 179"/>
                <a:gd name="T34" fmla="*/ 4 w 203"/>
                <a:gd name="T35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3" h="179">
                  <a:moveTo>
                    <a:pt x="4" y="0"/>
                  </a:moveTo>
                  <a:cubicBezTo>
                    <a:pt x="15" y="27"/>
                    <a:pt x="32" y="49"/>
                    <a:pt x="55" y="68"/>
                  </a:cubicBezTo>
                  <a:cubicBezTo>
                    <a:pt x="64" y="76"/>
                    <a:pt x="67" y="90"/>
                    <a:pt x="60" y="103"/>
                  </a:cubicBezTo>
                  <a:cubicBezTo>
                    <a:pt x="53" y="119"/>
                    <a:pt x="59" y="134"/>
                    <a:pt x="68" y="148"/>
                  </a:cubicBezTo>
                  <a:cubicBezTo>
                    <a:pt x="76" y="162"/>
                    <a:pt x="82" y="162"/>
                    <a:pt x="92" y="148"/>
                  </a:cubicBezTo>
                  <a:cubicBezTo>
                    <a:pt x="97" y="143"/>
                    <a:pt x="99" y="136"/>
                    <a:pt x="103" y="129"/>
                  </a:cubicBezTo>
                  <a:cubicBezTo>
                    <a:pt x="105" y="125"/>
                    <a:pt x="106" y="120"/>
                    <a:pt x="109" y="117"/>
                  </a:cubicBezTo>
                  <a:cubicBezTo>
                    <a:pt x="131" y="100"/>
                    <a:pt x="147" y="76"/>
                    <a:pt x="179" y="75"/>
                  </a:cubicBezTo>
                  <a:cubicBezTo>
                    <a:pt x="199" y="74"/>
                    <a:pt x="194" y="54"/>
                    <a:pt x="196" y="40"/>
                  </a:cubicBezTo>
                  <a:cubicBezTo>
                    <a:pt x="203" y="51"/>
                    <a:pt x="198" y="92"/>
                    <a:pt x="189" y="100"/>
                  </a:cubicBezTo>
                  <a:cubicBezTo>
                    <a:pt x="186" y="102"/>
                    <a:pt x="183" y="103"/>
                    <a:pt x="180" y="102"/>
                  </a:cubicBezTo>
                  <a:cubicBezTo>
                    <a:pt x="164" y="96"/>
                    <a:pt x="157" y="101"/>
                    <a:pt x="154" y="118"/>
                  </a:cubicBezTo>
                  <a:cubicBezTo>
                    <a:pt x="152" y="130"/>
                    <a:pt x="144" y="138"/>
                    <a:pt x="132" y="144"/>
                  </a:cubicBezTo>
                  <a:cubicBezTo>
                    <a:pt x="115" y="152"/>
                    <a:pt x="100" y="162"/>
                    <a:pt x="84" y="172"/>
                  </a:cubicBezTo>
                  <a:cubicBezTo>
                    <a:pt x="76" y="176"/>
                    <a:pt x="68" y="179"/>
                    <a:pt x="64" y="168"/>
                  </a:cubicBezTo>
                  <a:cubicBezTo>
                    <a:pt x="56" y="146"/>
                    <a:pt x="40" y="127"/>
                    <a:pt x="47" y="100"/>
                  </a:cubicBezTo>
                  <a:cubicBezTo>
                    <a:pt x="50" y="91"/>
                    <a:pt x="43" y="83"/>
                    <a:pt x="38" y="75"/>
                  </a:cubicBezTo>
                  <a:cubicBezTo>
                    <a:pt x="24" y="51"/>
                    <a:pt x="0" y="31"/>
                    <a:pt x="4" y="0"/>
                  </a:cubicBezTo>
                  <a:close/>
                </a:path>
              </a:pathLst>
            </a:custGeom>
            <a:solidFill>
              <a:srgbClr val="FAD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1" name="Freeform 65">
              <a:extLst>
                <a:ext uri="{FF2B5EF4-FFF2-40B4-BE49-F238E27FC236}">
                  <a16:creationId xmlns:a16="http://schemas.microsoft.com/office/drawing/2014/main" id="{B098672F-4979-E80A-0A23-70B5217AE3C3}"/>
                </a:ext>
              </a:extLst>
            </p:cNvPr>
            <p:cNvSpPr/>
            <p:nvPr/>
          </p:nvSpPr>
          <p:spPr bwMode="auto">
            <a:xfrm>
              <a:off x="5932488" y="2152650"/>
              <a:ext cx="330200" cy="150812"/>
            </a:xfrm>
            <a:custGeom>
              <a:avLst/>
              <a:gdLst>
                <a:gd name="T0" fmla="*/ 111 w 179"/>
                <a:gd name="T1" fmla="*/ 12 h 82"/>
                <a:gd name="T2" fmla="*/ 179 w 179"/>
                <a:gd name="T3" fmla="*/ 0 h 82"/>
                <a:gd name="T4" fmla="*/ 81 w 179"/>
                <a:gd name="T5" fmla="*/ 71 h 82"/>
                <a:gd name="T6" fmla="*/ 51 w 179"/>
                <a:gd name="T7" fmla="*/ 70 h 82"/>
                <a:gd name="T8" fmla="*/ 0 w 179"/>
                <a:gd name="T9" fmla="*/ 32 h 82"/>
                <a:gd name="T10" fmla="*/ 0 w 179"/>
                <a:gd name="T11" fmla="*/ 32 h 82"/>
                <a:gd name="T12" fmla="*/ 51 w 179"/>
                <a:gd name="T13" fmla="*/ 24 h 82"/>
                <a:gd name="T14" fmla="*/ 96 w 179"/>
                <a:gd name="T15" fmla="*/ 18 h 82"/>
                <a:gd name="T16" fmla="*/ 111 w 179"/>
                <a:gd name="T17" fmla="*/ 1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82">
                  <a:moveTo>
                    <a:pt x="111" y="12"/>
                  </a:moveTo>
                  <a:cubicBezTo>
                    <a:pt x="135" y="12"/>
                    <a:pt x="158" y="9"/>
                    <a:pt x="179" y="0"/>
                  </a:cubicBezTo>
                  <a:cubicBezTo>
                    <a:pt x="150" y="29"/>
                    <a:pt x="108" y="38"/>
                    <a:pt x="81" y="71"/>
                  </a:cubicBezTo>
                  <a:cubicBezTo>
                    <a:pt x="74" y="81"/>
                    <a:pt x="62" y="82"/>
                    <a:pt x="51" y="70"/>
                  </a:cubicBezTo>
                  <a:cubicBezTo>
                    <a:pt x="36" y="54"/>
                    <a:pt x="22" y="37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8" y="23"/>
                    <a:pt x="38" y="16"/>
                    <a:pt x="51" y="24"/>
                  </a:cubicBezTo>
                  <a:cubicBezTo>
                    <a:pt x="69" y="36"/>
                    <a:pt x="82" y="31"/>
                    <a:pt x="96" y="18"/>
                  </a:cubicBezTo>
                  <a:cubicBezTo>
                    <a:pt x="100" y="14"/>
                    <a:pt x="105" y="10"/>
                    <a:pt x="111" y="12"/>
                  </a:cubicBezTo>
                  <a:close/>
                </a:path>
              </a:pathLst>
            </a:custGeom>
            <a:solidFill>
              <a:srgbClr val="F8D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2" name="Freeform 66">
              <a:extLst>
                <a:ext uri="{FF2B5EF4-FFF2-40B4-BE49-F238E27FC236}">
                  <a16:creationId xmlns:a16="http://schemas.microsoft.com/office/drawing/2014/main" id="{E5C121D8-9799-01C1-3979-2EEA4CD1D252}"/>
                </a:ext>
              </a:extLst>
            </p:cNvPr>
            <p:cNvSpPr/>
            <p:nvPr/>
          </p:nvSpPr>
          <p:spPr bwMode="auto">
            <a:xfrm>
              <a:off x="4692651" y="1250950"/>
              <a:ext cx="401638" cy="307975"/>
            </a:xfrm>
            <a:custGeom>
              <a:avLst/>
              <a:gdLst>
                <a:gd name="T0" fmla="*/ 3 w 217"/>
                <a:gd name="T1" fmla="*/ 128 h 167"/>
                <a:gd name="T2" fmla="*/ 75 w 217"/>
                <a:gd name="T3" fmla="*/ 131 h 167"/>
                <a:gd name="T4" fmla="*/ 126 w 217"/>
                <a:gd name="T5" fmla="*/ 89 h 167"/>
                <a:gd name="T6" fmla="*/ 163 w 217"/>
                <a:gd name="T7" fmla="*/ 9 h 167"/>
                <a:gd name="T8" fmla="*/ 175 w 217"/>
                <a:gd name="T9" fmla="*/ 0 h 167"/>
                <a:gd name="T10" fmla="*/ 183 w 217"/>
                <a:gd name="T11" fmla="*/ 24 h 167"/>
                <a:gd name="T12" fmla="*/ 183 w 217"/>
                <a:gd name="T13" fmla="*/ 28 h 167"/>
                <a:gd name="T14" fmla="*/ 145 w 217"/>
                <a:gd name="T15" fmla="*/ 134 h 167"/>
                <a:gd name="T16" fmla="*/ 131 w 217"/>
                <a:gd name="T17" fmla="*/ 140 h 167"/>
                <a:gd name="T18" fmla="*/ 54 w 217"/>
                <a:gd name="T19" fmla="*/ 161 h 167"/>
                <a:gd name="T20" fmla="*/ 14 w 217"/>
                <a:gd name="T21" fmla="*/ 146 h 167"/>
                <a:gd name="T22" fmla="*/ 3 w 217"/>
                <a:gd name="T23" fmla="*/ 12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6" h="167">
                  <a:moveTo>
                    <a:pt x="3" y="128"/>
                  </a:moveTo>
                  <a:cubicBezTo>
                    <a:pt x="27" y="137"/>
                    <a:pt x="51" y="131"/>
                    <a:pt x="75" y="131"/>
                  </a:cubicBezTo>
                  <a:cubicBezTo>
                    <a:pt x="103" y="130"/>
                    <a:pt x="116" y="112"/>
                    <a:pt x="126" y="89"/>
                  </a:cubicBezTo>
                  <a:cubicBezTo>
                    <a:pt x="139" y="62"/>
                    <a:pt x="155" y="38"/>
                    <a:pt x="163" y="9"/>
                  </a:cubicBezTo>
                  <a:cubicBezTo>
                    <a:pt x="164" y="3"/>
                    <a:pt x="169" y="0"/>
                    <a:pt x="175" y="0"/>
                  </a:cubicBezTo>
                  <a:cubicBezTo>
                    <a:pt x="176" y="9"/>
                    <a:pt x="171" y="19"/>
                    <a:pt x="183" y="24"/>
                  </a:cubicBezTo>
                  <a:cubicBezTo>
                    <a:pt x="183" y="25"/>
                    <a:pt x="183" y="27"/>
                    <a:pt x="183" y="28"/>
                  </a:cubicBezTo>
                  <a:cubicBezTo>
                    <a:pt x="217" y="72"/>
                    <a:pt x="190" y="107"/>
                    <a:pt x="145" y="134"/>
                  </a:cubicBezTo>
                  <a:cubicBezTo>
                    <a:pt x="141" y="136"/>
                    <a:pt x="135" y="136"/>
                    <a:pt x="131" y="140"/>
                  </a:cubicBezTo>
                  <a:cubicBezTo>
                    <a:pt x="110" y="163"/>
                    <a:pt x="83" y="167"/>
                    <a:pt x="54" y="161"/>
                  </a:cubicBezTo>
                  <a:cubicBezTo>
                    <a:pt x="40" y="158"/>
                    <a:pt x="28" y="149"/>
                    <a:pt x="14" y="146"/>
                  </a:cubicBezTo>
                  <a:cubicBezTo>
                    <a:pt x="6" y="144"/>
                    <a:pt x="0" y="138"/>
                    <a:pt x="3" y="128"/>
                  </a:cubicBezTo>
                  <a:close/>
                </a:path>
              </a:pathLst>
            </a:custGeom>
            <a:solidFill>
              <a:srgbClr val="FAD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3" name="Freeform 67">
              <a:extLst>
                <a:ext uri="{FF2B5EF4-FFF2-40B4-BE49-F238E27FC236}">
                  <a16:creationId xmlns:a16="http://schemas.microsoft.com/office/drawing/2014/main" id="{283B8F76-1B43-68BF-E4FE-C1817AC35DA2}"/>
                </a:ext>
              </a:extLst>
            </p:cNvPr>
            <p:cNvSpPr/>
            <p:nvPr/>
          </p:nvSpPr>
          <p:spPr bwMode="auto">
            <a:xfrm>
              <a:off x="4803776" y="1285875"/>
              <a:ext cx="344488" cy="327025"/>
            </a:xfrm>
            <a:custGeom>
              <a:avLst/>
              <a:gdLst>
                <a:gd name="T0" fmla="*/ 187 w 187"/>
                <a:gd name="T1" fmla="*/ 29 h 177"/>
                <a:gd name="T2" fmla="*/ 187 w 187"/>
                <a:gd name="T3" fmla="*/ 41 h 177"/>
                <a:gd name="T4" fmla="*/ 183 w 187"/>
                <a:gd name="T5" fmla="*/ 87 h 177"/>
                <a:gd name="T6" fmla="*/ 148 w 187"/>
                <a:gd name="T7" fmla="*/ 142 h 177"/>
                <a:gd name="T8" fmla="*/ 129 w 187"/>
                <a:gd name="T9" fmla="*/ 158 h 177"/>
                <a:gd name="T10" fmla="*/ 86 w 187"/>
                <a:gd name="T11" fmla="*/ 167 h 177"/>
                <a:gd name="T12" fmla="*/ 65 w 187"/>
                <a:gd name="T13" fmla="*/ 168 h 177"/>
                <a:gd name="T14" fmla="*/ 7 w 187"/>
                <a:gd name="T15" fmla="*/ 171 h 177"/>
                <a:gd name="T16" fmla="*/ 2 w 187"/>
                <a:gd name="T17" fmla="*/ 156 h 177"/>
                <a:gd name="T18" fmla="*/ 45 w 187"/>
                <a:gd name="T19" fmla="*/ 146 h 177"/>
                <a:gd name="T20" fmla="*/ 95 w 187"/>
                <a:gd name="T21" fmla="*/ 138 h 177"/>
                <a:gd name="T22" fmla="*/ 108 w 187"/>
                <a:gd name="T23" fmla="*/ 133 h 177"/>
                <a:gd name="T24" fmla="*/ 144 w 187"/>
                <a:gd name="T25" fmla="*/ 79 h 177"/>
                <a:gd name="T26" fmla="*/ 144 w 187"/>
                <a:gd name="T27" fmla="*/ 30 h 177"/>
                <a:gd name="T28" fmla="*/ 143 w 187"/>
                <a:gd name="T29" fmla="*/ 17 h 177"/>
                <a:gd name="T30" fmla="*/ 166 w 187"/>
                <a:gd name="T31" fmla="*/ 2 h 177"/>
                <a:gd name="T32" fmla="*/ 180 w 187"/>
                <a:gd name="T33" fmla="*/ 22 h 177"/>
                <a:gd name="T34" fmla="*/ 187 w 187"/>
                <a:gd name="T35" fmla="*/ 2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7" h="177">
                  <a:moveTo>
                    <a:pt x="187" y="29"/>
                  </a:moveTo>
                  <a:cubicBezTo>
                    <a:pt x="187" y="33"/>
                    <a:pt x="187" y="37"/>
                    <a:pt x="187" y="41"/>
                  </a:cubicBezTo>
                  <a:cubicBezTo>
                    <a:pt x="186" y="56"/>
                    <a:pt x="185" y="72"/>
                    <a:pt x="183" y="87"/>
                  </a:cubicBezTo>
                  <a:cubicBezTo>
                    <a:pt x="182" y="111"/>
                    <a:pt x="163" y="126"/>
                    <a:pt x="148" y="142"/>
                  </a:cubicBezTo>
                  <a:cubicBezTo>
                    <a:pt x="143" y="148"/>
                    <a:pt x="134" y="151"/>
                    <a:pt x="129" y="158"/>
                  </a:cubicBezTo>
                  <a:cubicBezTo>
                    <a:pt x="117" y="173"/>
                    <a:pt x="104" y="177"/>
                    <a:pt x="86" y="167"/>
                  </a:cubicBezTo>
                  <a:cubicBezTo>
                    <a:pt x="79" y="163"/>
                    <a:pt x="72" y="165"/>
                    <a:pt x="65" y="168"/>
                  </a:cubicBezTo>
                  <a:cubicBezTo>
                    <a:pt x="46" y="177"/>
                    <a:pt x="27" y="176"/>
                    <a:pt x="7" y="171"/>
                  </a:cubicBezTo>
                  <a:cubicBezTo>
                    <a:pt x="2" y="167"/>
                    <a:pt x="0" y="162"/>
                    <a:pt x="2" y="156"/>
                  </a:cubicBezTo>
                  <a:cubicBezTo>
                    <a:pt x="14" y="143"/>
                    <a:pt x="31" y="151"/>
                    <a:pt x="45" y="146"/>
                  </a:cubicBezTo>
                  <a:cubicBezTo>
                    <a:pt x="61" y="140"/>
                    <a:pt x="77" y="133"/>
                    <a:pt x="95" y="138"/>
                  </a:cubicBezTo>
                  <a:cubicBezTo>
                    <a:pt x="100" y="139"/>
                    <a:pt x="105" y="137"/>
                    <a:pt x="108" y="133"/>
                  </a:cubicBezTo>
                  <a:cubicBezTo>
                    <a:pt x="120" y="115"/>
                    <a:pt x="137" y="101"/>
                    <a:pt x="144" y="79"/>
                  </a:cubicBezTo>
                  <a:cubicBezTo>
                    <a:pt x="149" y="62"/>
                    <a:pt x="152" y="47"/>
                    <a:pt x="144" y="30"/>
                  </a:cubicBezTo>
                  <a:cubicBezTo>
                    <a:pt x="142" y="26"/>
                    <a:pt x="140" y="22"/>
                    <a:pt x="143" y="17"/>
                  </a:cubicBezTo>
                  <a:cubicBezTo>
                    <a:pt x="148" y="9"/>
                    <a:pt x="154" y="0"/>
                    <a:pt x="166" y="2"/>
                  </a:cubicBezTo>
                  <a:cubicBezTo>
                    <a:pt x="178" y="3"/>
                    <a:pt x="178" y="13"/>
                    <a:pt x="180" y="22"/>
                  </a:cubicBezTo>
                  <a:cubicBezTo>
                    <a:pt x="181" y="25"/>
                    <a:pt x="184" y="27"/>
                    <a:pt x="187" y="29"/>
                  </a:cubicBezTo>
                  <a:close/>
                </a:path>
              </a:pathLst>
            </a:custGeom>
            <a:solidFill>
              <a:srgbClr val="F3A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4" name="Freeform 68">
              <a:extLst>
                <a:ext uri="{FF2B5EF4-FFF2-40B4-BE49-F238E27FC236}">
                  <a16:creationId xmlns:a16="http://schemas.microsoft.com/office/drawing/2014/main" id="{7647CB56-F246-2ECC-FEB5-13243976DCBF}"/>
                </a:ext>
              </a:extLst>
            </p:cNvPr>
            <p:cNvSpPr/>
            <p:nvPr/>
          </p:nvSpPr>
          <p:spPr bwMode="auto">
            <a:xfrm>
              <a:off x="4791076" y="1298575"/>
              <a:ext cx="315913" cy="271462"/>
            </a:xfrm>
            <a:custGeom>
              <a:avLst/>
              <a:gdLst>
                <a:gd name="T0" fmla="*/ 150 w 171"/>
                <a:gd name="T1" fmla="*/ 10 h 147"/>
                <a:gd name="T2" fmla="*/ 139 w 171"/>
                <a:gd name="T3" fmla="*/ 103 h 147"/>
                <a:gd name="T4" fmla="*/ 127 w 171"/>
                <a:gd name="T5" fmla="*/ 119 h 147"/>
                <a:gd name="T6" fmla="*/ 90 w 171"/>
                <a:gd name="T7" fmla="*/ 135 h 147"/>
                <a:gd name="T8" fmla="*/ 54 w 171"/>
                <a:gd name="T9" fmla="*/ 142 h 147"/>
                <a:gd name="T10" fmla="*/ 1 w 171"/>
                <a:gd name="T11" fmla="*/ 137 h 147"/>
                <a:gd name="T12" fmla="*/ 2 w 171"/>
                <a:gd name="T13" fmla="*/ 130 h 147"/>
                <a:gd name="T14" fmla="*/ 49 w 171"/>
                <a:gd name="T15" fmla="*/ 127 h 147"/>
                <a:gd name="T16" fmla="*/ 126 w 171"/>
                <a:gd name="T17" fmla="*/ 73 h 147"/>
                <a:gd name="T18" fmla="*/ 133 w 171"/>
                <a:gd name="T19" fmla="*/ 17 h 147"/>
                <a:gd name="T20" fmla="*/ 130 w 171"/>
                <a:gd name="T21" fmla="*/ 2 h 147"/>
                <a:gd name="T22" fmla="*/ 150 w 171"/>
                <a:gd name="T23" fmla="*/ 1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1" h="147">
                  <a:moveTo>
                    <a:pt x="150" y="10"/>
                  </a:moveTo>
                  <a:cubicBezTo>
                    <a:pt x="171" y="44"/>
                    <a:pt x="162" y="74"/>
                    <a:pt x="139" y="103"/>
                  </a:cubicBezTo>
                  <a:cubicBezTo>
                    <a:pt x="135" y="108"/>
                    <a:pt x="130" y="113"/>
                    <a:pt x="127" y="119"/>
                  </a:cubicBezTo>
                  <a:cubicBezTo>
                    <a:pt x="119" y="134"/>
                    <a:pt x="109" y="142"/>
                    <a:pt x="90" y="135"/>
                  </a:cubicBezTo>
                  <a:cubicBezTo>
                    <a:pt x="77" y="129"/>
                    <a:pt x="67" y="143"/>
                    <a:pt x="54" y="142"/>
                  </a:cubicBezTo>
                  <a:cubicBezTo>
                    <a:pt x="36" y="143"/>
                    <a:pt x="17" y="147"/>
                    <a:pt x="1" y="137"/>
                  </a:cubicBezTo>
                  <a:cubicBezTo>
                    <a:pt x="0" y="134"/>
                    <a:pt x="0" y="132"/>
                    <a:pt x="2" y="130"/>
                  </a:cubicBezTo>
                  <a:cubicBezTo>
                    <a:pt x="18" y="132"/>
                    <a:pt x="36" y="138"/>
                    <a:pt x="49" y="127"/>
                  </a:cubicBezTo>
                  <a:cubicBezTo>
                    <a:pt x="74" y="108"/>
                    <a:pt x="105" y="99"/>
                    <a:pt x="126" y="73"/>
                  </a:cubicBezTo>
                  <a:cubicBezTo>
                    <a:pt x="141" y="54"/>
                    <a:pt x="144" y="38"/>
                    <a:pt x="133" y="17"/>
                  </a:cubicBezTo>
                  <a:cubicBezTo>
                    <a:pt x="131" y="13"/>
                    <a:pt x="129" y="8"/>
                    <a:pt x="130" y="2"/>
                  </a:cubicBezTo>
                  <a:cubicBezTo>
                    <a:pt x="138" y="0"/>
                    <a:pt x="143" y="7"/>
                    <a:pt x="150" y="10"/>
                  </a:cubicBezTo>
                  <a:close/>
                </a:path>
              </a:pathLst>
            </a:custGeom>
            <a:solidFill>
              <a:srgbClr val="F6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5" name="Freeform 69">
              <a:extLst>
                <a:ext uri="{FF2B5EF4-FFF2-40B4-BE49-F238E27FC236}">
                  <a16:creationId xmlns:a16="http://schemas.microsoft.com/office/drawing/2014/main" id="{ED0EB26D-7365-25C9-C711-753146D1B619}"/>
                </a:ext>
              </a:extLst>
            </p:cNvPr>
            <p:cNvSpPr/>
            <p:nvPr/>
          </p:nvSpPr>
          <p:spPr bwMode="auto">
            <a:xfrm>
              <a:off x="4600576" y="1768475"/>
              <a:ext cx="1541463" cy="574675"/>
            </a:xfrm>
            <a:custGeom>
              <a:avLst/>
              <a:gdLst>
                <a:gd name="T0" fmla="*/ 832 w 835"/>
                <a:gd name="T1" fmla="*/ 220 h 311"/>
                <a:gd name="T2" fmla="*/ 815 w 835"/>
                <a:gd name="T3" fmla="*/ 233 h 311"/>
                <a:gd name="T4" fmla="*/ 771 w 835"/>
                <a:gd name="T5" fmla="*/ 237 h 311"/>
                <a:gd name="T6" fmla="*/ 721 w 835"/>
                <a:gd name="T7" fmla="*/ 240 h 311"/>
                <a:gd name="T8" fmla="*/ 707 w 835"/>
                <a:gd name="T9" fmla="*/ 262 h 311"/>
                <a:gd name="T10" fmla="*/ 685 w 835"/>
                <a:gd name="T11" fmla="*/ 285 h 311"/>
                <a:gd name="T12" fmla="*/ 679 w 835"/>
                <a:gd name="T13" fmla="*/ 285 h 311"/>
                <a:gd name="T14" fmla="*/ 623 w 835"/>
                <a:gd name="T15" fmla="*/ 304 h 311"/>
                <a:gd name="T16" fmla="*/ 598 w 835"/>
                <a:gd name="T17" fmla="*/ 300 h 311"/>
                <a:gd name="T18" fmla="*/ 553 w 835"/>
                <a:gd name="T19" fmla="*/ 259 h 311"/>
                <a:gd name="T20" fmla="*/ 540 w 835"/>
                <a:gd name="T21" fmla="*/ 235 h 311"/>
                <a:gd name="T22" fmla="*/ 524 w 835"/>
                <a:gd name="T23" fmla="*/ 181 h 311"/>
                <a:gd name="T24" fmla="*/ 486 w 835"/>
                <a:gd name="T25" fmla="*/ 128 h 311"/>
                <a:gd name="T26" fmla="*/ 473 w 835"/>
                <a:gd name="T27" fmla="*/ 108 h 311"/>
                <a:gd name="T28" fmla="*/ 415 w 835"/>
                <a:gd name="T29" fmla="*/ 92 h 311"/>
                <a:gd name="T30" fmla="*/ 400 w 835"/>
                <a:gd name="T31" fmla="*/ 100 h 311"/>
                <a:gd name="T32" fmla="*/ 387 w 835"/>
                <a:gd name="T33" fmla="*/ 79 h 311"/>
                <a:gd name="T34" fmla="*/ 378 w 835"/>
                <a:gd name="T35" fmla="*/ 64 h 311"/>
                <a:gd name="T36" fmla="*/ 335 w 835"/>
                <a:gd name="T37" fmla="*/ 84 h 311"/>
                <a:gd name="T38" fmla="*/ 302 w 835"/>
                <a:gd name="T39" fmla="*/ 85 h 311"/>
                <a:gd name="T40" fmla="*/ 273 w 835"/>
                <a:gd name="T41" fmla="*/ 106 h 311"/>
                <a:gd name="T42" fmla="*/ 272 w 835"/>
                <a:gd name="T43" fmla="*/ 118 h 311"/>
                <a:gd name="T44" fmla="*/ 243 w 835"/>
                <a:gd name="T45" fmla="*/ 138 h 311"/>
                <a:gd name="T46" fmla="*/ 210 w 835"/>
                <a:gd name="T47" fmla="*/ 139 h 311"/>
                <a:gd name="T48" fmla="*/ 175 w 835"/>
                <a:gd name="T49" fmla="*/ 147 h 311"/>
                <a:gd name="T50" fmla="*/ 106 w 835"/>
                <a:gd name="T51" fmla="*/ 189 h 311"/>
                <a:gd name="T52" fmla="*/ 34 w 835"/>
                <a:gd name="T53" fmla="*/ 221 h 311"/>
                <a:gd name="T54" fmla="*/ 17 w 835"/>
                <a:gd name="T55" fmla="*/ 228 h 311"/>
                <a:gd name="T56" fmla="*/ 0 w 835"/>
                <a:gd name="T57" fmla="*/ 226 h 311"/>
                <a:gd name="T58" fmla="*/ 36 w 835"/>
                <a:gd name="T59" fmla="*/ 177 h 311"/>
                <a:gd name="T60" fmla="*/ 53 w 835"/>
                <a:gd name="T61" fmla="*/ 166 h 311"/>
                <a:gd name="T62" fmla="*/ 87 w 835"/>
                <a:gd name="T63" fmla="*/ 152 h 311"/>
                <a:gd name="T64" fmla="*/ 137 w 835"/>
                <a:gd name="T65" fmla="*/ 135 h 311"/>
                <a:gd name="T66" fmla="*/ 217 w 835"/>
                <a:gd name="T67" fmla="*/ 121 h 311"/>
                <a:gd name="T68" fmla="*/ 285 w 835"/>
                <a:gd name="T69" fmla="*/ 72 h 311"/>
                <a:gd name="T70" fmla="*/ 297 w 835"/>
                <a:gd name="T71" fmla="*/ 60 h 311"/>
                <a:gd name="T72" fmla="*/ 352 w 835"/>
                <a:gd name="T73" fmla="*/ 58 h 311"/>
                <a:gd name="T74" fmla="*/ 422 w 835"/>
                <a:gd name="T75" fmla="*/ 19 h 311"/>
                <a:gd name="T76" fmla="*/ 429 w 835"/>
                <a:gd name="T77" fmla="*/ 15 h 311"/>
                <a:gd name="T78" fmla="*/ 479 w 835"/>
                <a:gd name="T79" fmla="*/ 32 h 311"/>
                <a:gd name="T80" fmla="*/ 485 w 835"/>
                <a:gd name="T81" fmla="*/ 75 h 311"/>
                <a:gd name="T82" fmla="*/ 517 w 835"/>
                <a:gd name="T83" fmla="*/ 137 h 311"/>
                <a:gd name="T84" fmla="*/ 565 w 835"/>
                <a:gd name="T85" fmla="*/ 229 h 311"/>
                <a:gd name="T86" fmla="*/ 636 w 835"/>
                <a:gd name="T87" fmla="*/ 279 h 311"/>
                <a:gd name="T88" fmla="*/ 698 w 835"/>
                <a:gd name="T89" fmla="*/ 242 h 311"/>
                <a:gd name="T90" fmla="*/ 706 w 835"/>
                <a:gd name="T91" fmla="*/ 233 h 311"/>
                <a:gd name="T92" fmla="*/ 735 w 835"/>
                <a:gd name="T93" fmla="*/ 219 h 311"/>
                <a:gd name="T94" fmla="*/ 752 w 835"/>
                <a:gd name="T95" fmla="*/ 220 h 311"/>
                <a:gd name="T96" fmla="*/ 789 w 835"/>
                <a:gd name="T97" fmla="*/ 202 h 311"/>
                <a:gd name="T98" fmla="*/ 797 w 835"/>
                <a:gd name="T99" fmla="*/ 180 h 311"/>
                <a:gd name="T100" fmla="*/ 798 w 835"/>
                <a:gd name="T101" fmla="*/ 181 h 311"/>
                <a:gd name="T102" fmla="*/ 832 w 835"/>
                <a:gd name="T103" fmla="*/ 22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35" h="311">
                  <a:moveTo>
                    <a:pt x="832" y="220"/>
                  </a:moveTo>
                  <a:cubicBezTo>
                    <a:pt x="827" y="224"/>
                    <a:pt x="820" y="228"/>
                    <a:pt x="815" y="233"/>
                  </a:cubicBezTo>
                  <a:cubicBezTo>
                    <a:pt x="801" y="248"/>
                    <a:pt x="790" y="250"/>
                    <a:pt x="771" y="237"/>
                  </a:cubicBezTo>
                  <a:cubicBezTo>
                    <a:pt x="758" y="228"/>
                    <a:pt x="737" y="235"/>
                    <a:pt x="721" y="240"/>
                  </a:cubicBezTo>
                  <a:cubicBezTo>
                    <a:pt x="708" y="242"/>
                    <a:pt x="705" y="250"/>
                    <a:pt x="707" y="262"/>
                  </a:cubicBezTo>
                  <a:cubicBezTo>
                    <a:pt x="710" y="283"/>
                    <a:pt x="707" y="286"/>
                    <a:pt x="685" y="285"/>
                  </a:cubicBezTo>
                  <a:cubicBezTo>
                    <a:pt x="683" y="285"/>
                    <a:pt x="680" y="284"/>
                    <a:pt x="679" y="285"/>
                  </a:cubicBezTo>
                  <a:cubicBezTo>
                    <a:pt x="664" y="301"/>
                    <a:pt x="640" y="291"/>
                    <a:pt x="623" y="304"/>
                  </a:cubicBezTo>
                  <a:cubicBezTo>
                    <a:pt x="614" y="311"/>
                    <a:pt x="606" y="308"/>
                    <a:pt x="598" y="300"/>
                  </a:cubicBezTo>
                  <a:cubicBezTo>
                    <a:pt x="584" y="285"/>
                    <a:pt x="572" y="268"/>
                    <a:pt x="553" y="259"/>
                  </a:cubicBezTo>
                  <a:cubicBezTo>
                    <a:pt x="545" y="255"/>
                    <a:pt x="543" y="244"/>
                    <a:pt x="540" y="235"/>
                  </a:cubicBezTo>
                  <a:cubicBezTo>
                    <a:pt x="535" y="217"/>
                    <a:pt x="529" y="199"/>
                    <a:pt x="524" y="181"/>
                  </a:cubicBezTo>
                  <a:cubicBezTo>
                    <a:pt x="517" y="159"/>
                    <a:pt x="503" y="143"/>
                    <a:pt x="486" y="128"/>
                  </a:cubicBezTo>
                  <a:cubicBezTo>
                    <a:pt x="480" y="122"/>
                    <a:pt x="476" y="116"/>
                    <a:pt x="473" y="108"/>
                  </a:cubicBezTo>
                  <a:cubicBezTo>
                    <a:pt x="464" y="78"/>
                    <a:pt x="440" y="71"/>
                    <a:pt x="415" y="92"/>
                  </a:cubicBezTo>
                  <a:cubicBezTo>
                    <a:pt x="410" y="96"/>
                    <a:pt x="406" y="101"/>
                    <a:pt x="400" y="100"/>
                  </a:cubicBezTo>
                  <a:cubicBezTo>
                    <a:pt x="389" y="97"/>
                    <a:pt x="377" y="94"/>
                    <a:pt x="387" y="79"/>
                  </a:cubicBezTo>
                  <a:cubicBezTo>
                    <a:pt x="393" y="69"/>
                    <a:pt x="390" y="65"/>
                    <a:pt x="378" y="64"/>
                  </a:cubicBezTo>
                  <a:cubicBezTo>
                    <a:pt x="360" y="62"/>
                    <a:pt x="347" y="71"/>
                    <a:pt x="335" y="84"/>
                  </a:cubicBezTo>
                  <a:cubicBezTo>
                    <a:pt x="325" y="94"/>
                    <a:pt x="315" y="104"/>
                    <a:pt x="302" y="85"/>
                  </a:cubicBezTo>
                  <a:cubicBezTo>
                    <a:pt x="297" y="76"/>
                    <a:pt x="277" y="91"/>
                    <a:pt x="273" y="106"/>
                  </a:cubicBezTo>
                  <a:cubicBezTo>
                    <a:pt x="272" y="110"/>
                    <a:pt x="273" y="114"/>
                    <a:pt x="272" y="118"/>
                  </a:cubicBezTo>
                  <a:cubicBezTo>
                    <a:pt x="269" y="134"/>
                    <a:pt x="262" y="144"/>
                    <a:pt x="243" y="138"/>
                  </a:cubicBezTo>
                  <a:cubicBezTo>
                    <a:pt x="233" y="134"/>
                    <a:pt x="221" y="135"/>
                    <a:pt x="210" y="139"/>
                  </a:cubicBezTo>
                  <a:cubicBezTo>
                    <a:pt x="199" y="143"/>
                    <a:pt x="187" y="148"/>
                    <a:pt x="175" y="147"/>
                  </a:cubicBezTo>
                  <a:cubicBezTo>
                    <a:pt x="141" y="144"/>
                    <a:pt x="125" y="167"/>
                    <a:pt x="106" y="189"/>
                  </a:cubicBezTo>
                  <a:cubicBezTo>
                    <a:pt x="87" y="210"/>
                    <a:pt x="63" y="221"/>
                    <a:pt x="34" y="221"/>
                  </a:cubicBezTo>
                  <a:cubicBezTo>
                    <a:pt x="27" y="221"/>
                    <a:pt x="21" y="223"/>
                    <a:pt x="17" y="228"/>
                  </a:cubicBezTo>
                  <a:cubicBezTo>
                    <a:pt x="10" y="233"/>
                    <a:pt x="5" y="233"/>
                    <a:pt x="0" y="226"/>
                  </a:cubicBezTo>
                  <a:cubicBezTo>
                    <a:pt x="15" y="212"/>
                    <a:pt x="29" y="198"/>
                    <a:pt x="36" y="177"/>
                  </a:cubicBezTo>
                  <a:cubicBezTo>
                    <a:pt x="38" y="171"/>
                    <a:pt x="45" y="165"/>
                    <a:pt x="53" y="166"/>
                  </a:cubicBezTo>
                  <a:cubicBezTo>
                    <a:pt x="67" y="166"/>
                    <a:pt x="77" y="160"/>
                    <a:pt x="87" y="152"/>
                  </a:cubicBezTo>
                  <a:cubicBezTo>
                    <a:pt x="102" y="139"/>
                    <a:pt x="119" y="137"/>
                    <a:pt x="137" y="135"/>
                  </a:cubicBezTo>
                  <a:cubicBezTo>
                    <a:pt x="164" y="133"/>
                    <a:pt x="190" y="125"/>
                    <a:pt x="217" y="121"/>
                  </a:cubicBezTo>
                  <a:cubicBezTo>
                    <a:pt x="250" y="115"/>
                    <a:pt x="266" y="94"/>
                    <a:pt x="285" y="72"/>
                  </a:cubicBezTo>
                  <a:cubicBezTo>
                    <a:pt x="289" y="68"/>
                    <a:pt x="293" y="64"/>
                    <a:pt x="297" y="60"/>
                  </a:cubicBezTo>
                  <a:cubicBezTo>
                    <a:pt x="316" y="78"/>
                    <a:pt x="331" y="70"/>
                    <a:pt x="352" y="58"/>
                  </a:cubicBezTo>
                  <a:cubicBezTo>
                    <a:pt x="375" y="44"/>
                    <a:pt x="394" y="22"/>
                    <a:pt x="422" y="19"/>
                  </a:cubicBezTo>
                  <a:cubicBezTo>
                    <a:pt x="425" y="19"/>
                    <a:pt x="427" y="16"/>
                    <a:pt x="429" y="15"/>
                  </a:cubicBezTo>
                  <a:cubicBezTo>
                    <a:pt x="452" y="0"/>
                    <a:pt x="470" y="6"/>
                    <a:pt x="479" y="32"/>
                  </a:cubicBezTo>
                  <a:cubicBezTo>
                    <a:pt x="484" y="46"/>
                    <a:pt x="485" y="60"/>
                    <a:pt x="485" y="75"/>
                  </a:cubicBezTo>
                  <a:cubicBezTo>
                    <a:pt x="483" y="102"/>
                    <a:pt x="495" y="121"/>
                    <a:pt x="517" y="137"/>
                  </a:cubicBezTo>
                  <a:cubicBezTo>
                    <a:pt x="548" y="159"/>
                    <a:pt x="562" y="191"/>
                    <a:pt x="565" y="229"/>
                  </a:cubicBezTo>
                  <a:cubicBezTo>
                    <a:pt x="568" y="260"/>
                    <a:pt x="606" y="287"/>
                    <a:pt x="636" y="279"/>
                  </a:cubicBezTo>
                  <a:cubicBezTo>
                    <a:pt x="659" y="272"/>
                    <a:pt x="683" y="264"/>
                    <a:pt x="698" y="242"/>
                  </a:cubicBezTo>
                  <a:cubicBezTo>
                    <a:pt x="701" y="239"/>
                    <a:pt x="704" y="237"/>
                    <a:pt x="706" y="233"/>
                  </a:cubicBezTo>
                  <a:cubicBezTo>
                    <a:pt x="711" y="220"/>
                    <a:pt x="721" y="214"/>
                    <a:pt x="735" y="219"/>
                  </a:cubicBezTo>
                  <a:cubicBezTo>
                    <a:pt x="741" y="221"/>
                    <a:pt x="747" y="218"/>
                    <a:pt x="752" y="220"/>
                  </a:cubicBezTo>
                  <a:cubicBezTo>
                    <a:pt x="779" y="230"/>
                    <a:pt x="781" y="229"/>
                    <a:pt x="789" y="202"/>
                  </a:cubicBezTo>
                  <a:cubicBezTo>
                    <a:pt x="791" y="195"/>
                    <a:pt x="794" y="187"/>
                    <a:pt x="797" y="180"/>
                  </a:cubicBezTo>
                  <a:cubicBezTo>
                    <a:pt x="797" y="180"/>
                    <a:pt x="798" y="181"/>
                    <a:pt x="798" y="181"/>
                  </a:cubicBezTo>
                  <a:cubicBezTo>
                    <a:pt x="830" y="181"/>
                    <a:pt x="835" y="186"/>
                    <a:pt x="832" y="220"/>
                  </a:cubicBezTo>
                  <a:close/>
                </a:path>
              </a:pathLst>
            </a:custGeom>
            <a:solidFill>
              <a:srgbClr val="F7C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6" name="Freeform 70">
              <a:extLst>
                <a:ext uri="{FF2B5EF4-FFF2-40B4-BE49-F238E27FC236}">
                  <a16:creationId xmlns:a16="http://schemas.microsoft.com/office/drawing/2014/main" id="{DDFDDAED-C09E-231A-DD77-331FCD274405}"/>
                </a:ext>
              </a:extLst>
            </p:cNvPr>
            <p:cNvSpPr/>
            <p:nvPr/>
          </p:nvSpPr>
          <p:spPr bwMode="auto">
            <a:xfrm>
              <a:off x="4916488" y="908050"/>
              <a:ext cx="195263" cy="274637"/>
            </a:xfrm>
            <a:custGeom>
              <a:avLst/>
              <a:gdLst>
                <a:gd name="T0" fmla="*/ 26 w 106"/>
                <a:gd name="T1" fmla="*/ 17 h 148"/>
                <a:gd name="T2" fmla="*/ 35 w 106"/>
                <a:gd name="T3" fmla="*/ 14 h 148"/>
                <a:gd name="T4" fmla="*/ 62 w 106"/>
                <a:gd name="T5" fmla="*/ 20 h 148"/>
                <a:gd name="T6" fmla="*/ 101 w 106"/>
                <a:gd name="T7" fmla="*/ 86 h 148"/>
                <a:gd name="T8" fmla="*/ 101 w 106"/>
                <a:gd name="T9" fmla="*/ 100 h 148"/>
                <a:gd name="T10" fmla="*/ 74 w 106"/>
                <a:gd name="T11" fmla="*/ 134 h 148"/>
                <a:gd name="T12" fmla="*/ 50 w 106"/>
                <a:gd name="T13" fmla="*/ 133 h 148"/>
                <a:gd name="T14" fmla="*/ 29 w 106"/>
                <a:gd name="T15" fmla="*/ 107 h 148"/>
                <a:gd name="T16" fmla="*/ 31 w 106"/>
                <a:gd name="T17" fmla="*/ 73 h 148"/>
                <a:gd name="T18" fmla="*/ 22 w 106"/>
                <a:gd name="T19" fmla="*/ 50 h 148"/>
                <a:gd name="T20" fmla="*/ 0 w 106"/>
                <a:gd name="T21" fmla="*/ 33 h 148"/>
                <a:gd name="T22" fmla="*/ 22 w 106"/>
                <a:gd name="T23" fmla="*/ 19 h 148"/>
                <a:gd name="T24" fmla="*/ 26 w 106"/>
                <a:gd name="T25" fmla="*/ 1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48">
                  <a:moveTo>
                    <a:pt x="26" y="17"/>
                  </a:moveTo>
                  <a:cubicBezTo>
                    <a:pt x="29" y="16"/>
                    <a:pt x="33" y="16"/>
                    <a:pt x="35" y="14"/>
                  </a:cubicBezTo>
                  <a:cubicBezTo>
                    <a:pt x="48" y="0"/>
                    <a:pt x="55" y="5"/>
                    <a:pt x="62" y="20"/>
                  </a:cubicBezTo>
                  <a:cubicBezTo>
                    <a:pt x="74" y="43"/>
                    <a:pt x="81" y="68"/>
                    <a:pt x="101" y="86"/>
                  </a:cubicBezTo>
                  <a:cubicBezTo>
                    <a:pt x="106" y="91"/>
                    <a:pt x="106" y="95"/>
                    <a:pt x="101" y="100"/>
                  </a:cubicBezTo>
                  <a:cubicBezTo>
                    <a:pt x="90" y="110"/>
                    <a:pt x="82" y="121"/>
                    <a:pt x="74" y="134"/>
                  </a:cubicBezTo>
                  <a:cubicBezTo>
                    <a:pt x="66" y="148"/>
                    <a:pt x="58" y="143"/>
                    <a:pt x="50" y="133"/>
                  </a:cubicBezTo>
                  <a:cubicBezTo>
                    <a:pt x="43" y="125"/>
                    <a:pt x="34" y="117"/>
                    <a:pt x="29" y="107"/>
                  </a:cubicBezTo>
                  <a:cubicBezTo>
                    <a:pt x="23" y="96"/>
                    <a:pt x="24" y="84"/>
                    <a:pt x="31" y="73"/>
                  </a:cubicBezTo>
                  <a:cubicBezTo>
                    <a:pt x="37" y="63"/>
                    <a:pt x="35" y="52"/>
                    <a:pt x="22" y="50"/>
                  </a:cubicBezTo>
                  <a:cubicBezTo>
                    <a:pt x="10" y="49"/>
                    <a:pt x="1" y="47"/>
                    <a:pt x="0" y="33"/>
                  </a:cubicBezTo>
                  <a:cubicBezTo>
                    <a:pt x="0" y="17"/>
                    <a:pt x="15" y="24"/>
                    <a:pt x="22" y="19"/>
                  </a:cubicBezTo>
                  <a:cubicBezTo>
                    <a:pt x="23" y="18"/>
                    <a:pt x="25" y="18"/>
                    <a:pt x="26" y="17"/>
                  </a:cubicBezTo>
                  <a:close/>
                </a:path>
              </a:pathLst>
            </a:custGeom>
            <a:solidFill>
              <a:srgbClr val="FEFA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7" name="Freeform 71">
              <a:extLst>
                <a:ext uri="{FF2B5EF4-FFF2-40B4-BE49-F238E27FC236}">
                  <a16:creationId xmlns:a16="http://schemas.microsoft.com/office/drawing/2014/main" id="{052B7149-2145-6A93-5514-45F470AB0851}"/>
                </a:ext>
              </a:extLst>
            </p:cNvPr>
            <p:cNvSpPr/>
            <p:nvPr/>
          </p:nvSpPr>
          <p:spPr bwMode="auto">
            <a:xfrm>
              <a:off x="4540251" y="1368425"/>
              <a:ext cx="254000" cy="190500"/>
            </a:xfrm>
            <a:custGeom>
              <a:avLst/>
              <a:gdLst>
                <a:gd name="T0" fmla="*/ 138 w 138"/>
                <a:gd name="T1" fmla="*/ 92 h 103"/>
                <a:gd name="T2" fmla="*/ 138 w 138"/>
                <a:gd name="T3" fmla="*/ 96 h 103"/>
                <a:gd name="T4" fmla="*/ 115 w 138"/>
                <a:gd name="T5" fmla="*/ 97 h 103"/>
                <a:gd name="T6" fmla="*/ 55 w 138"/>
                <a:gd name="T7" fmla="*/ 68 h 103"/>
                <a:gd name="T8" fmla="*/ 40 w 138"/>
                <a:gd name="T9" fmla="*/ 68 h 103"/>
                <a:gd name="T10" fmla="*/ 21 w 138"/>
                <a:gd name="T11" fmla="*/ 87 h 103"/>
                <a:gd name="T12" fmla="*/ 2 w 138"/>
                <a:gd name="T13" fmla="*/ 67 h 103"/>
                <a:gd name="T14" fmla="*/ 1 w 138"/>
                <a:gd name="T15" fmla="*/ 64 h 103"/>
                <a:gd name="T16" fmla="*/ 6 w 138"/>
                <a:gd name="T17" fmla="*/ 32 h 103"/>
                <a:gd name="T18" fmla="*/ 10 w 138"/>
                <a:gd name="T19" fmla="*/ 0 h 103"/>
                <a:gd name="T20" fmla="*/ 15 w 138"/>
                <a:gd name="T21" fmla="*/ 18 h 103"/>
                <a:gd name="T22" fmla="*/ 37 w 138"/>
                <a:gd name="T23" fmla="*/ 37 h 103"/>
                <a:gd name="T24" fmla="*/ 63 w 138"/>
                <a:gd name="T25" fmla="*/ 52 h 103"/>
                <a:gd name="T26" fmla="*/ 86 w 138"/>
                <a:gd name="T27" fmla="*/ 64 h 103"/>
                <a:gd name="T28" fmla="*/ 138 w 138"/>
                <a:gd name="T29" fmla="*/ 9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">
                  <a:moveTo>
                    <a:pt x="138" y="92"/>
                  </a:moveTo>
                  <a:cubicBezTo>
                    <a:pt x="138" y="93"/>
                    <a:pt x="138" y="95"/>
                    <a:pt x="138" y="96"/>
                  </a:cubicBezTo>
                  <a:cubicBezTo>
                    <a:pt x="130" y="103"/>
                    <a:pt x="122" y="100"/>
                    <a:pt x="115" y="97"/>
                  </a:cubicBezTo>
                  <a:cubicBezTo>
                    <a:pt x="94" y="89"/>
                    <a:pt x="71" y="85"/>
                    <a:pt x="55" y="68"/>
                  </a:cubicBezTo>
                  <a:cubicBezTo>
                    <a:pt x="51" y="64"/>
                    <a:pt x="43" y="57"/>
                    <a:pt x="40" y="68"/>
                  </a:cubicBezTo>
                  <a:cubicBezTo>
                    <a:pt x="36" y="78"/>
                    <a:pt x="34" y="88"/>
                    <a:pt x="21" y="87"/>
                  </a:cubicBezTo>
                  <a:cubicBezTo>
                    <a:pt x="8" y="87"/>
                    <a:pt x="5" y="76"/>
                    <a:pt x="2" y="67"/>
                  </a:cubicBezTo>
                  <a:cubicBezTo>
                    <a:pt x="1" y="66"/>
                    <a:pt x="1" y="65"/>
                    <a:pt x="1" y="64"/>
                  </a:cubicBezTo>
                  <a:cubicBezTo>
                    <a:pt x="3" y="53"/>
                    <a:pt x="0" y="42"/>
                    <a:pt x="6" y="32"/>
                  </a:cubicBezTo>
                  <a:cubicBezTo>
                    <a:pt x="14" y="22"/>
                    <a:pt x="8" y="11"/>
                    <a:pt x="10" y="0"/>
                  </a:cubicBezTo>
                  <a:cubicBezTo>
                    <a:pt x="16" y="5"/>
                    <a:pt x="13" y="13"/>
                    <a:pt x="15" y="18"/>
                  </a:cubicBezTo>
                  <a:cubicBezTo>
                    <a:pt x="19" y="29"/>
                    <a:pt x="20" y="40"/>
                    <a:pt x="37" y="37"/>
                  </a:cubicBezTo>
                  <a:cubicBezTo>
                    <a:pt x="48" y="34"/>
                    <a:pt x="55" y="47"/>
                    <a:pt x="63" y="52"/>
                  </a:cubicBezTo>
                  <a:cubicBezTo>
                    <a:pt x="71" y="57"/>
                    <a:pt x="77" y="63"/>
                    <a:pt x="86" y="64"/>
                  </a:cubicBezTo>
                  <a:cubicBezTo>
                    <a:pt x="96" y="86"/>
                    <a:pt x="122" y="80"/>
                    <a:pt x="138" y="92"/>
                  </a:cubicBezTo>
                  <a:close/>
                </a:path>
              </a:pathLst>
            </a:custGeom>
            <a:solidFill>
              <a:srgbClr val="F9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8" name="Freeform 72">
              <a:extLst>
                <a:ext uri="{FF2B5EF4-FFF2-40B4-BE49-F238E27FC236}">
                  <a16:creationId xmlns:a16="http://schemas.microsoft.com/office/drawing/2014/main" id="{B2B0FAB1-2E53-CD6C-7CC7-BD8EE556DF4A}"/>
                </a:ext>
              </a:extLst>
            </p:cNvPr>
            <p:cNvSpPr/>
            <p:nvPr/>
          </p:nvSpPr>
          <p:spPr bwMode="auto">
            <a:xfrm>
              <a:off x="3565526" y="976313"/>
              <a:ext cx="534988" cy="1068387"/>
            </a:xfrm>
            <a:custGeom>
              <a:avLst/>
              <a:gdLst>
                <a:gd name="T0" fmla="*/ 190 w 290"/>
                <a:gd name="T1" fmla="*/ 240 h 578"/>
                <a:gd name="T2" fmla="*/ 158 w 290"/>
                <a:gd name="T3" fmla="*/ 161 h 578"/>
                <a:gd name="T4" fmla="*/ 159 w 290"/>
                <a:gd name="T5" fmla="*/ 129 h 578"/>
                <a:gd name="T6" fmla="*/ 150 w 290"/>
                <a:gd name="T7" fmla="*/ 99 h 578"/>
                <a:gd name="T8" fmla="*/ 142 w 290"/>
                <a:gd name="T9" fmla="*/ 86 h 578"/>
                <a:gd name="T10" fmla="*/ 169 w 290"/>
                <a:gd name="T11" fmla="*/ 7 h 578"/>
                <a:gd name="T12" fmla="*/ 182 w 290"/>
                <a:gd name="T13" fmla="*/ 0 h 578"/>
                <a:gd name="T14" fmla="*/ 174 w 290"/>
                <a:gd name="T15" fmla="*/ 18 h 578"/>
                <a:gd name="T16" fmla="*/ 161 w 290"/>
                <a:gd name="T17" fmla="*/ 57 h 578"/>
                <a:gd name="T18" fmla="*/ 179 w 290"/>
                <a:gd name="T19" fmla="*/ 88 h 578"/>
                <a:gd name="T20" fmla="*/ 181 w 290"/>
                <a:gd name="T21" fmla="*/ 118 h 578"/>
                <a:gd name="T22" fmla="*/ 198 w 290"/>
                <a:gd name="T23" fmla="*/ 179 h 578"/>
                <a:gd name="T24" fmla="*/ 209 w 290"/>
                <a:gd name="T25" fmla="*/ 175 h 578"/>
                <a:gd name="T26" fmla="*/ 223 w 290"/>
                <a:gd name="T27" fmla="*/ 150 h 578"/>
                <a:gd name="T28" fmla="*/ 249 w 290"/>
                <a:gd name="T29" fmla="*/ 139 h 578"/>
                <a:gd name="T30" fmla="*/ 254 w 290"/>
                <a:gd name="T31" fmla="*/ 144 h 578"/>
                <a:gd name="T32" fmla="*/ 242 w 290"/>
                <a:gd name="T33" fmla="*/ 172 h 578"/>
                <a:gd name="T34" fmla="*/ 205 w 290"/>
                <a:gd name="T35" fmla="*/ 200 h 578"/>
                <a:gd name="T36" fmla="*/ 210 w 290"/>
                <a:gd name="T37" fmla="*/ 222 h 578"/>
                <a:gd name="T38" fmla="*/ 262 w 290"/>
                <a:gd name="T39" fmla="*/ 276 h 578"/>
                <a:gd name="T40" fmla="*/ 264 w 290"/>
                <a:gd name="T41" fmla="*/ 324 h 578"/>
                <a:gd name="T42" fmla="*/ 254 w 290"/>
                <a:gd name="T43" fmla="*/ 360 h 578"/>
                <a:gd name="T44" fmla="*/ 262 w 290"/>
                <a:gd name="T45" fmla="*/ 364 h 578"/>
                <a:gd name="T46" fmla="*/ 276 w 290"/>
                <a:gd name="T47" fmla="*/ 374 h 578"/>
                <a:gd name="T48" fmla="*/ 287 w 290"/>
                <a:gd name="T49" fmla="*/ 393 h 578"/>
                <a:gd name="T50" fmla="*/ 265 w 290"/>
                <a:gd name="T51" fmla="*/ 400 h 578"/>
                <a:gd name="T52" fmla="*/ 251 w 290"/>
                <a:gd name="T53" fmla="*/ 409 h 578"/>
                <a:gd name="T54" fmla="*/ 224 w 290"/>
                <a:gd name="T55" fmla="*/ 437 h 578"/>
                <a:gd name="T56" fmla="*/ 192 w 290"/>
                <a:gd name="T57" fmla="*/ 440 h 578"/>
                <a:gd name="T58" fmla="*/ 186 w 290"/>
                <a:gd name="T59" fmla="*/ 510 h 578"/>
                <a:gd name="T60" fmla="*/ 158 w 290"/>
                <a:gd name="T61" fmla="*/ 538 h 578"/>
                <a:gd name="T62" fmla="*/ 185 w 290"/>
                <a:gd name="T63" fmla="*/ 546 h 578"/>
                <a:gd name="T64" fmla="*/ 195 w 290"/>
                <a:gd name="T65" fmla="*/ 557 h 578"/>
                <a:gd name="T66" fmla="*/ 185 w 290"/>
                <a:gd name="T67" fmla="*/ 570 h 578"/>
                <a:gd name="T68" fmla="*/ 148 w 290"/>
                <a:gd name="T69" fmla="*/ 576 h 578"/>
                <a:gd name="T70" fmla="*/ 97 w 290"/>
                <a:gd name="T71" fmla="*/ 531 h 578"/>
                <a:gd name="T72" fmla="*/ 65 w 290"/>
                <a:gd name="T73" fmla="*/ 491 h 578"/>
                <a:gd name="T74" fmla="*/ 11 w 290"/>
                <a:gd name="T75" fmla="*/ 479 h 578"/>
                <a:gd name="T76" fmla="*/ 0 w 290"/>
                <a:gd name="T77" fmla="*/ 473 h 578"/>
                <a:gd name="T78" fmla="*/ 17 w 290"/>
                <a:gd name="T79" fmla="*/ 430 h 578"/>
                <a:gd name="T80" fmla="*/ 35 w 290"/>
                <a:gd name="T81" fmla="*/ 420 h 578"/>
                <a:gd name="T82" fmla="*/ 38 w 290"/>
                <a:gd name="T83" fmla="*/ 420 h 578"/>
                <a:gd name="T84" fmla="*/ 42 w 290"/>
                <a:gd name="T85" fmla="*/ 424 h 578"/>
                <a:gd name="T86" fmla="*/ 98 w 290"/>
                <a:gd name="T87" fmla="*/ 450 h 578"/>
                <a:gd name="T88" fmla="*/ 120 w 290"/>
                <a:gd name="T89" fmla="*/ 449 h 578"/>
                <a:gd name="T90" fmla="*/ 141 w 290"/>
                <a:gd name="T91" fmla="*/ 439 h 578"/>
                <a:gd name="T92" fmla="*/ 166 w 290"/>
                <a:gd name="T93" fmla="*/ 403 h 578"/>
                <a:gd name="T94" fmla="*/ 190 w 290"/>
                <a:gd name="T95" fmla="*/ 380 h 578"/>
                <a:gd name="T96" fmla="*/ 214 w 290"/>
                <a:gd name="T97" fmla="*/ 372 h 578"/>
                <a:gd name="T98" fmla="*/ 231 w 290"/>
                <a:gd name="T99" fmla="*/ 316 h 578"/>
                <a:gd name="T100" fmla="*/ 227 w 290"/>
                <a:gd name="T101" fmla="*/ 273 h 578"/>
                <a:gd name="T102" fmla="*/ 224 w 290"/>
                <a:gd name="T103" fmla="*/ 254 h 578"/>
                <a:gd name="T104" fmla="*/ 206 w 290"/>
                <a:gd name="T105" fmla="*/ 245 h 578"/>
                <a:gd name="T106" fmla="*/ 190 w 290"/>
                <a:gd name="T107" fmla="*/ 240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0" h="578">
                  <a:moveTo>
                    <a:pt x="190" y="240"/>
                  </a:moveTo>
                  <a:cubicBezTo>
                    <a:pt x="177" y="214"/>
                    <a:pt x="182" y="183"/>
                    <a:pt x="158" y="161"/>
                  </a:cubicBezTo>
                  <a:cubicBezTo>
                    <a:pt x="149" y="153"/>
                    <a:pt x="151" y="140"/>
                    <a:pt x="159" y="129"/>
                  </a:cubicBezTo>
                  <a:cubicBezTo>
                    <a:pt x="169" y="116"/>
                    <a:pt x="173" y="104"/>
                    <a:pt x="150" y="99"/>
                  </a:cubicBezTo>
                  <a:cubicBezTo>
                    <a:pt x="143" y="98"/>
                    <a:pt x="140" y="92"/>
                    <a:pt x="142" y="86"/>
                  </a:cubicBezTo>
                  <a:cubicBezTo>
                    <a:pt x="151" y="59"/>
                    <a:pt x="160" y="33"/>
                    <a:pt x="169" y="7"/>
                  </a:cubicBezTo>
                  <a:cubicBezTo>
                    <a:pt x="171" y="1"/>
                    <a:pt x="176" y="0"/>
                    <a:pt x="182" y="0"/>
                  </a:cubicBezTo>
                  <a:cubicBezTo>
                    <a:pt x="181" y="7"/>
                    <a:pt x="178" y="13"/>
                    <a:pt x="174" y="18"/>
                  </a:cubicBezTo>
                  <a:cubicBezTo>
                    <a:pt x="163" y="29"/>
                    <a:pt x="163" y="43"/>
                    <a:pt x="161" y="57"/>
                  </a:cubicBezTo>
                  <a:cubicBezTo>
                    <a:pt x="160" y="72"/>
                    <a:pt x="166" y="80"/>
                    <a:pt x="179" y="88"/>
                  </a:cubicBezTo>
                  <a:cubicBezTo>
                    <a:pt x="190" y="95"/>
                    <a:pt x="188" y="108"/>
                    <a:pt x="181" y="118"/>
                  </a:cubicBezTo>
                  <a:cubicBezTo>
                    <a:pt x="172" y="133"/>
                    <a:pt x="183" y="173"/>
                    <a:pt x="198" y="179"/>
                  </a:cubicBezTo>
                  <a:cubicBezTo>
                    <a:pt x="202" y="181"/>
                    <a:pt x="209" y="181"/>
                    <a:pt x="209" y="175"/>
                  </a:cubicBezTo>
                  <a:cubicBezTo>
                    <a:pt x="208" y="163"/>
                    <a:pt x="219" y="158"/>
                    <a:pt x="223" y="150"/>
                  </a:cubicBezTo>
                  <a:cubicBezTo>
                    <a:pt x="229" y="139"/>
                    <a:pt x="240" y="141"/>
                    <a:pt x="249" y="139"/>
                  </a:cubicBezTo>
                  <a:cubicBezTo>
                    <a:pt x="253" y="139"/>
                    <a:pt x="254" y="142"/>
                    <a:pt x="254" y="144"/>
                  </a:cubicBezTo>
                  <a:cubicBezTo>
                    <a:pt x="253" y="155"/>
                    <a:pt x="251" y="164"/>
                    <a:pt x="242" y="172"/>
                  </a:cubicBezTo>
                  <a:cubicBezTo>
                    <a:pt x="231" y="183"/>
                    <a:pt x="213" y="184"/>
                    <a:pt x="205" y="200"/>
                  </a:cubicBezTo>
                  <a:cubicBezTo>
                    <a:pt x="200" y="211"/>
                    <a:pt x="202" y="218"/>
                    <a:pt x="210" y="222"/>
                  </a:cubicBezTo>
                  <a:cubicBezTo>
                    <a:pt x="235" y="233"/>
                    <a:pt x="249" y="255"/>
                    <a:pt x="262" y="276"/>
                  </a:cubicBezTo>
                  <a:cubicBezTo>
                    <a:pt x="270" y="289"/>
                    <a:pt x="265" y="308"/>
                    <a:pt x="264" y="324"/>
                  </a:cubicBezTo>
                  <a:cubicBezTo>
                    <a:pt x="262" y="336"/>
                    <a:pt x="257" y="348"/>
                    <a:pt x="254" y="360"/>
                  </a:cubicBezTo>
                  <a:cubicBezTo>
                    <a:pt x="253" y="367"/>
                    <a:pt x="259" y="363"/>
                    <a:pt x="262" y="364"/>
                  </a:cubicBezTo>
                  <a:cubicBezTo>
                    <a:pt x="267" y="368"/>
                    <a:pt x="271" y="372"/>
                    <a:pt x="276" y="374"/>
                  </a:cubicBezTo>
                  <a:cubicBezTo>
                    <a:pt x="283" y="379"/>
                    <a:pt x="290" y="384"/>
                    <a:pt x="287" y="393"/>
                  </a:cubicBezTo>
                  <a:cubicBezTo>
                    <a:pt x="284" y="404"/>
                    <a:pt x="272" y="397"/>
                    <a:pt x="265" y="400"/>
                  </a:cubicBezTo>
                  <a:cubicBezTo>
                    <a:pt x="260" y="402"/>
                    <a:pt x="256" y="406"/>
                    <a:pt x="251" y="409"/>
                  </a:cubicBezTo>
                  <a:cubicBezTo>
                    <a:pt x="241" y="418"/>
                    <a:pt x="230" y="424"/>
                    <a:pt x="224" y="437"/>
                  </a:cubicBezTo>
                  <a:cubicBezTo>
                    <a:pt x="218" y="450"/>
                    <a:pt x="205" y="440"/>
                    <a:pt x="192" y="440"/>
                  </a:cubicBezTo>
                  <a:cubicBezTo>
                    <a:pt x="208" y="466"/>
                    <a:pt x="199" y="490"/>
                    <a:pt x="186" y="510"/>
                  </a:cubicBezTo>
                  <a:cubicBezTo>
                    <a:pt x="178" y="521"/>
                    <a:pt x="172" y="536"/>
                    <a:pt x="158" y="538"/>
                  </a:cubicBezTo>
                  <a:cubicBezTo>
                    <a:pt x="165" y="538"/>
                    <a:pt x="175" y="542"/>
                    <a:pt x="185" y="546"/>
                  </a:cubicBezTo>
                  <a:cubicBezTo>
                    <a:pt x="190" y="548"/>
                    <a:pt x="195" y="550"/>
                    <a:pt x="195" y="557"/>
                  </a:cubicBezTo>
                  <a:cubicBezTo>
                    <a:pt x="195" y="563"/>
                    <a:pt x="190" y="567"/>
                    <a:pt x="185" y="570"/>
                  </a:cubicBezTo>
                  <a:cubicBezTo>
                    <a:pt x="174" y="578"/>
                    <a:pt x="161" y="573"/>
                    <a:pt x="148" y="576"/>
                  </a:cubicBezTo>
                  <a:cubicBezTo>
                    <a:pt x="123" y="575"/>
                    <a:pt x="103" y="558"/>
                    <a:pt x="97" y="531"/>
                  </a:cubicBezTo>
                  <a:cubicBezTo>
                    <a:pt x="93" y="512"/>
                    <a:pt x="83" y="500"/>
                    <a:pt x="65" y="491"/>
                  </a:cubicBezTo>
                  <a:cubicBezTo>
                    <a:pt x="47" y="481"/>
                    <a:pt x="32" y="469"/>
                    <a:pt x="11" y="479"/>
                  </a:cubicBezTo>
                  <a:cubicBezTo>
                    <a:pt x="6" y="481"/>
                    <a:pt x="2" y="478"/>
                    <a:pt x="0" y="473"/>
                  </a:cubicBezTo>
                  <a:cubicBezTo>
                    <a:pt x="5" y="458"/>
                    <a:pt x="14" y="446"/>
                    <a:pt x="17" y="430"/>
                  </a:cubicBezTo>
                  <a:cubicBezTo>
                    <a:pt x="19" y="423"/>
                    <a:pt x="27" y="420"/>
                    <a:pt x="35" y="420"/>
                  </a:cubicBezTo>
                  <a:cubicBezTo>
                    <a:pt x="36" y="420"/>
                    <a:pt x="37" y="420"/>
                    <a:pt x="38" y="420"/>
                  </a:cubicBezTo>
                  <a:cubicBezTo>
                    <a:pt x="39" y="421"/>
                    <a:pt x="41" y="423"/>
                    <a:pt x="42" y="424"/>
                  </a:cubicBezTo>
                  <a:cubicBezTo>
                    <a:pt x="52" y="444"/>
                    <a:pt x="76" y="455"/>
                    <a:pt x="98" y="450"/>
                  </a:cubicBezTo>
                  <a:cubicBezTo>
                    <a:pt x="106" y="449"/>
                    <a:pt x="113" y="447"/>
                    <a:pt x="120" y="449"/>
                  </a:cubicBezTo>
                  <a:cubicBezTo>
                    <a:pt x="129" y="450"/>
                    <a:pt x="135" y="446"/>
                    <a:pt x="141" y="439"/>
                  </a:cubicBezTo>
                  <a:cubicBezTo>
                    <a:pt x="149" y="427"/>
                    <a:pt x="160" y="417"/>
                    <a:pt x="166" y="403"/>
                  </a:cubicBezTo>
                  <a:cubicBezTo>
                    <a:pt x="171" y="392"/>
                    <a:pt x="179" y="385"/>
                    <a:pt x="190" y="380"/>
                  </a:cubicBezTo>
                  <a:cubicBezTo>
                    <a:pt x="199" y="380"/>
                    <a:pt x="208" y="381"/>
                    <a:pt x="214" y="372"/>
                  </a:cubicBezTo>
                  <a:cubicBezTo>
                    <a:pt x="241" y="350"/>
                    <a:pt x="243" y="348"/>
                    <a:pt x="231" y="316"/>
                  </a:cubicBezTo>
                  <a:cubicBezTo>
                    <a:pt x="226" y="302"/>
                    <a:pt x="222" y="288"/>
                    <a:pt x="227" y="273"/>
                  </a:cubicBezTo>
                  <a:cubicBezTo>
                    <a:pt x="229" y="267"/>
                    <a:pt x="226" y="260"/>
                    <a:pt x="224" y="254"/>
                  </a:cubicBezTo>
                  <a:cubicBezTo>
                    <a:pt x="222" y="244"/>
                    <a:pt x="218" y="238"/>
                    <a:pt x="206" y="245"/>
                  </a:cubicBezTo>
                  <a:cubicBezTo>
                    <a:pt x="200" y="249"/>
                    <a:pt x="191" y="254"/>
                    <a:pt x="190" y="240"/>
                  </a:cubicBezTo>
                  <a:close/>
                </a:path>
              </a:pathLst>
            </a:custGeom>
            <a:solidFill>
              <a:srgbClr val="F3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9" name="Freeform 73">
              <a:extLst>
                <a:ext uri="{FF2B5EF4-FFF2-40B4-BE49-F238E27FC236}">
                  <a16:creationId xmlns:a16="http://schemas.microsoft.com/office/drawing/2014/main" id="{E5A073BE-EB5D-B49E-EAF1-FDB0E4A9E632}"/>
                </a:ext>
              </a:extLst>
            </p:cNvPr>
            <p:cNvSpPr/>
            <p:nvPr/>
          </p:nvSpPr>
          <p:spPr bwMode="auto">
            <a:xfrm>
              <a:off x="4046538" y="1290638"/>
              <a:ext cx="334963" cy="382587"/>
            </a:xfrm>
            <a:custGeom>
              <a:avLst/>
              <a:gdLst>
                <a:gd name="T0" fmla="*/ 13 w 181"/>
                <a:gd name="T1" fmla="*/ 206 h 207"/>
                <a:gd name="T2" fmla="*/ 1 w 181"/>
                <a:gd name="T3" fmla="*/ 194 h 207"/>
                <a:gd name="T4" fmla="*/ 2 w 181"/>
                <a:gd name="T5" fmla="*/ 174 h 207"/>
                <a:gd name="T6" fmla="*/ 11 w 181"/>
                <a:gd name="T7" fmla="*/ 164 h 207"/>
                <a:gd name="T8" fmla="*/ 32 w 181"/>
                <a:gd name="T9" fmla="*/ 140 h 207"/>
                <a:gd name="T10" fmla="*/ 47 w 181"/>
                <a:gd name="T11" fmla="*/ 63 h 207"/>
                <a:gd name="T12" fmla="*/ 73 w 181"/>
                <a:gd name="T13" fmla="*/ 30 h 207"/>
                <a:gd name="T14" fmla="*/ 143 w 181"/>
                <a:gd name="T15" fmla="*/ 29 h 207"/>
                <a:gd name="T16" fmla="*/ 155 w 181"/>
                <a:gd name="T17" fmla="*/ 36 h 207"/>
                <a:gd name="T18" fmla="*/ 159 w 181"/>
                <a:gd name="T19" fmla="*/ 26 h 207"/>
                <a:gd name="T20" fmla="*/ 161 w 181"/>
                <a:gd name="T21" fmla="*/ 4 h 207"/>
                <a:gd name="T22" fmla="*/ 180 w 181"/>
                <a:gd name="T23" fmla="*/ 20 h 207"/>
                <a:gd name="T24" fmla="*/ 181 w 181"/>
                <a:gd name="T25" fmla="*/ 26 h 207"/>
                <a:gd name="T26" fmla="*/ 174 w 181"/>
                <a:gd name="T27" fmla="*/ 34 h 207"/>
                <a:gd name="T28" fmla="*/ 152 w 181"/>
                <a:gd name="T29" fmla="*/ 50 h 207"/>
                <a:gd name="T30" fmla="*/ 99 w 181"/>
                <a:gd name="T31" fmla="*/ 46 h 207"/>
                <a:gd name="T32" fmla="*/ 90 w 181"/>
                <a:gd name="T33" fmla="*/ 48 h 207"/>
                <a:gd name="T34" fmla="*/ 57 w 181"/>
                <a:gd name="T35" fmla="*/ 92 h 207"/>
                <a:gd name="T36" fmla="*/ 29 w 181"/>
                <a:gd name="T37" fmla="*/ 190 h 207"/>
                <a:gd name="T38" fmla="*/ 13 w 181"/>
                <a:gd name="T39" fmla="*/ 206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1" h="206">
                  <a:moveTo>
                    <a:pt x="13" y="206"/>
                  </a:moveTo>
                  <a:cubicBezTo>
                    <a:pt x="4" y="207"/>
                    <a:pt x="0" y="203"/>
                    <a:pt x="1" y="194"/>
                  </a:cubicBezTo>
                  <a:cubicBezTo>
                    <a:pt x="1" y="187"/>
                    <a:pt x="0" y="181"/>
                    <a:pt x="2" y="174"/>
                  </a:cubicBezTo>
                  <a:cubicBezTo>
                    <a:pt x="3" y="170"/>
                    <a:pt x="4" y="162"/>
                    <a:pt x="11" y="164"/>
                  </a:cubicBezTo>
                  <a:cubicBezTo>
                    <a:pt x="33" y="169"/>
                    <a:pt x="33" y="153"/>
                    <a:pt x="32" y="140"/>
                  </a:cubicBezTo>
                  <a:cubicBezTo>
                    <a:pt x="30" y="113"/>
                    <a:pt x="43" y="89"/>
                    <a:pt x="47" y="63"/>
                  </a:cubicBezTo>
                  <a:cubicBezTo>
                    <a:pt x="48" y="48"/>
                    <a:pt x="65" y="42"/>
                    <a:pt x="73" y="30"/>
                  </a:cubicBezTo>
                  <a:cubicBezTo>
                    <a:pt x="92" y="8"/>
                    <a:pt x="124" y="8"/>
                    <a:pt x="143" y="29"/>
                  </a:cubicBezTo>
                  <a:cubicBezTo>
                    <a:pt x="146" y="33"/>
                    <a:pt x="149" y="39"/>
                    <a:pt x="155" y="36"/>
                  </a:cubicBezTo>
                  <a:cubicBezTo>
                    <a:pt x="160" y="34"/>
                    <a:pt x="160" y="30"/>
                    <a:pt x="159" y="26"/>
                  </a:cubicBezTo>
                  <a:cubicBezTo>
                    <a:pt x="157" y="18"/>
                    <a:pt x="150" y="8"/>
                    <a:pt x="161" y="4"/>
                  </a:cubicBezTo>
                  <a:cubicBezTo>
                    <a:pt x="173" y="0"/>
                    <a:pt x="173" y="15"/>
                    <a:pt x="180" y="20"/>
                  </a:cubicBezTo>
                  <a:cubicBezTo>
                    <a:pt x="181" y="22"/>
                    <a:pt x="180" y="24"/>
                    <a:pt x="181" y="26"/>
                  </a:cubicBezTo>
                  <a:cubicBezTo>
                    <a:pt x="178" y="28"/>
                    <a:pt x="172" y="27"/>
                    <a:pt x="174" y="34"/>
                  </a:cubicBezTo>
                  <a:cubicBezTo>
                    <a:pt x="178" y="54"/>
                    <a:pt x="166" y="52"/>
                    <a:pt x="152" y="50"/>
                  </a:cubicBezTo>
                  <a:cubicBezTo>
                    <a:pt x="135" y="46"/>
                    <a:pt x="117" y="44"/>
                    <a:pt x="99" y="46"/>
                  </a:cubicBezTo>
                  <a:cubicBezTo>
                    <a:pt x="96" y="47"/>
                    <a:pt x="90" y="46"/>
                    <a:pt x="90" y="48"/>
                  </a:cubicBezTo>
                  <a:cubicBezTo>
                    <a:pt x="85" y="67"/>
                    <a:pt x="61" y="72"/>
                    <a:pt x="57" y="92"/>
                  </a:cubicBezTo>
                  <a:cubicBezTo>
                    <a:pt x="50" y="126"/>
                    <a:pt x="45" y="159"/>
                    <a:pt x="29" y="190"/>
                  </a:cubicBezTo>
                  <a:cubicBezTo>
                    <a:pt x="25" y="197"/>
                    <a:pt x="25" y="207"/>
                    <a:pt x="13" y="206"/>
                  </a:cubicBezTo>
                  <a:close/>
                </a:path>
              </a:pathLst>
            </a:custGeom>
            <a:solidFill>
              <a:srgbClr val="F2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0" name="Freeform 74">
              <a:extLst>
                <a:ext uri="{FF2B5EF4-FFF2-40B4-BE49-F238E27FC236}">
                  <a16:creationId xmlns:a16="http://schemas.microsoft.com/office/drawing/2014/main" id="{D408501C-A7D2-CF6D-6F94-67C01C52A2FF}"/>
                </a:ext>
              </a:extLst>
            </p:cNvPr>
            <p:cNvSpPr/>
            <p:nvPr/>
          </p:nvSpPr>
          <p:spPr bwMode="auto">
            <a:xfrm>
              <a:off x="4130676" y="2192338"/>
              <a:ext cx="523875" cy="404812"/>
            </a:xfrm>
            <a:custGeom>
              <a:avLst/>
              <a:gdLst>
                <a:gd name="T0" fmla="*/ 276 w 284"/>
                <a:gd name="T1" fmla="*/ 2 h 219"/>
                <a:gd name="T2" fmla="*/ 284 w 284"/>
                <a:gd name="T3" fmla="*/ 14 h 219"/>
                <a:gd name="T4" fmla="*/ 272 w 284"/>
                <a:gd name="T5" fmla="*/ 86 h 219"/>
                <a:gd name="T6" fmla="*/ 268 w 284"/>
                <a:gd name="T7" fmla="*/ 86 h 219"/>
                <a:gd name="T8" fmla="*/ 247 w 284"/>
                <a:gd name="T9" fmla="*/ 108 h 219"/>
                <a:gd name="T10" fmla="*/ 197 w 284"/>
                <a:gd name="T11" fmla="*/ 117 h 219"/>
                <a:gd name="T12" fmla="*/ 153 w 284"/>
                <a:gd name="T13" fmla="*/ 100 h 219"/>
                <a:gd name="T14" fmla="*/ 136 w 284"/>
                <a:gd name="T15" fmla="*/ 108 h 219"/>
                <a:gd name="T16" fmla="*/ 143 w 284"/>
                <a:gd name="T17" fmla="*/ 130 h 219"/>
                <a:gd name="T18" fmla="*/ 166 w 284"/>
                <a:gd name="T19" fmla="*/ 157 h 219"/>
                <a:gd name="T20" fmla="*/ 156 w 284"/>
                <a:gd name="T21" fmla="*/ 181 h 219"/>
                <a:gd name="T22" fmla="*/ 133 w 284"/>
                <a:gd name="T23" fmla="*/ 179 h 219"/>
                <a:gd name="T24" fmla="*/ 81 w 284"/>
                <a:gd name="T25" fmla="*/ 189 h 219"/>
                <a:gd name="T26" fmla="*/ 68 w 284"/>
                <a:gd name="T27" fmla="*/ 198 h 219"/>
                <a:gd name="T28" fmla="*/ 27 w 284"/>
                <a:gd name="T29" fmla="*/ 217 h 219"/>
                <a:gd name="T30" fmla="*/ 11 w 284"/>
                <a:gd name="T31" fmla="*/ 217 h 219"/>
                <a:gd name="T32" fmla="*/ 8 w 284"/>
                <a:gd name="T33" fmla="*/ 190 h 219"/>
                <a:gd name="T34" fmla="*/ 22 w 284"/>
                <a:gd name="T35" fmla="*/ 162 h 219"/>
                <a:gd name="T36" fmla="*/ 100 w 284"/>
                <a:gd name="T37" fmla="*/ 146 h 219"/>
                <a:gd name="T38" fmla="*/ 112 w 284"/>
                <a:gd name="T39" fmla="*/ 145 h 219"/>
                <a:gd name="T40" fmla="*/ 120 w 284"/>
                <a:gd name="T41" fmla="*/ 133 h 219"/>
                <a:gd name="T42" fmla="*/ 105 w 284"/>
                <a:gd name="T43" fmla="*/ 90 h 219"/>
                <a:gd name="T44" fmla="*/ 125 w 284"/>
                <a:gd name="T45" fmla="*/ 60 h 219"/>
                <a:gd name="T46" fmla="*/ 197 w 284"/>
                <a:gd name="T47" fmla="*/ 76 h 219"/>
                <a:gd name="T48" fmla="*/ 221 w 284"/>
                <a:gd name="T49" fmla="*/ 67 h 219"/>
                <a:gd name="T50" fmla="*/ 249 w 284"/>
                <a:gd name="T51" fmla="*/ 33 h 219"/>
                <a:gd name="T52" fmla="*/ 263 w 284"/>
                <a:gd name="T53" fmla="*/ 14 h 219"/>
                <a:gd name="T54" fmla="*/ 276 w 284"/>
                <a:gd name="T55" fmla="*/ 2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4" h="219">
                  <a:moveTo>
                    <a:pt x="276" y="2"/>
                  </a:moveTo>
                  <a:cubicBezTo>
                    <a:pt x="284" y="2"/>
                    <a:pt x="284" y="8"/>
                    <a:pt x="284" y="14"/>
                  </a:cubicBezTo>
                  <a:cubicBezTo>
                    <a:pt x="271" y="36"/>
                    <a:pt x="267" y="60"/>
                    <a:pt x="272" y="86"/>
                  </a:cubicBezTo>
                  <a:cubicBezTo>
                    <a:pt x="270" y="86"/>
                    <a:pt x="269" y="86"/>
                    <a:pt x="268" y="86"/>
                  </a:cubicBezTo>
                  <a:cubicBezTo>
                    <a:pt x="254" y="87"/>
                    <a:pt x="252" y="99"/>
                    <a:pt x="247" y="108"/>
                  </a:cubicBezTo>
                  <a:cubicBezTo>
                    <a:pt x="235" y="130"/>
                    <a:pt x="217" y="133"/>
                    <a:pt x="197" y="117"/>
                  </a:cubicBezTo>
                  <a:cubicBezTo>
                    <a:pt x="184" y="107"/>
                    <a:pt x="173" y="93"/>
                    <a:pt x="153" y="100"/>
                  </a:cubicBezTo>
                  <a:cubicBezTo>
                    <a:pt x="147" y="102"/>
                    <a:pt x="139" y="97"/>
                    <a:pt x="136" y="108"/>
                  </a:cubicBezTo>
                  <a:cubicBezTo>
                    <a:pt x="133" y="117"/>
                    <a:pt x="135" y="125"/>
                    <a:pt x="143" y="130"/>
                  </a:cubicBezTo>
                  <a:cubicBezTo>
                    <a:pt x="152" y="138"/>
                    <a:pt x="158" y="147"/>
                    <a:pt x="166" y="157"/>
                  </a:cubicBezTo>
                  <a:cubicBezTo>
                    <a:pt x="177" y="172"/>
                    <a:pt x="168" y="177"/>
                    <a:pt x="156" y="181"/>
                  </a:cubicBezTo>
                  <a:cubicBezTo>
                    <a:pt x="149" y="183"/>
                    <a:pt x="141" y="182"/>
                    <a:pt x="133" y="179"/>
                  </a:cubicBezTo>
                  <a:cubicBezTo>
                    <a:pt x="114" y="172"/>
                    <a:pt x="96" y="170"/>
                    <a:pt x="81" y="189"/>
                  </a:cubicBezTo>
                  <a:cubicBezTo>
                    <a:pt x="78" y="193"/>
                    <a:pt x="72" y="195"/>
                    <a:pt x="68" y="198"/>
                  </a:cubicBezTo>
                  <a:cubicBezTo>
                    <a:pt x="55" y="207"/>
                    <a:pt x="42" y="214"/>
                    <a:pt x="27" y="217"/>
                  </a:cubicBezTo>
                  <a:cubicBezTo>
                    <a:pt x="21" y="219"/>
                    <a:pt x="16" y="219"/>
                    <a:pt x="11" y="217"/>
                  </a:cubicBezTo>
                  <a:cubicBezTo>
                    <a:pt x="0" y="209"/>
                    <a:pt x="2" y="199"/>
                    <a:pt x="8" y="190"/>
                  </a:cubicBezTo>
                  <a:cubicBezTo>
                    <a:pt x="13" y="181"/>
                    <a:pt x="17" y="171"/>
                    <a:pt x="22" y="162"/>
                  </a:cubicBezTo>
                  <a:cubicBezTo>
                    <a:pt x="50" y="167"/>
                    <a:pt x="76" y="160"/>
                    <a:pt x="100" y="146"/>
                  </a:cubicBezTo>
                  <a:cubicBezTo>
                    <a:pt x="104" y="144"/>
                    <a:pt x="108" y="145"/>
                    <a:pt x="112" y="145"/>
                  </a:cubicBezTo>
                  <a:cubicBezTo>
                    <a:pt x="120" y="144"/>
                    <a:pt x="123" y="141"/>
                    <a:pt x="120" y="133"/>
                  </a:cubicBezTo>
                  <a:cubicBezTo>
                    <a:pt x="114" y="119"/>
                    <a:pt x="111" y="104"/>
                    <a:pt x="105" y="90"/>
                  </a:cubicBezTo>
                  <a:cubicBezTo>
                    <a:pt x="94" y="68"/>
                    <a:pt x="102" y="58"/>
                    <a:pt x="125" y="60"/>
                  </a:cubicBezTo>
                  <a:cubicBezTo>
                    <a:pt x="150" y="62"/>
                    <a:pt x="176" y="58"/>
                    <a:pt x="197" y="76"/>
                  </a:cubicBezTo>
                  <a:cubicBezTo>
                    <a:pt x="207" y="84"/>
                    <a:pt x="217" y="78"/>
                    <a:pt x="221" y="67"/>
                  </a:cubicBezTo>
                  <a:cubicBezTo>
                    <a:pt x="225" y="51"/>
                    <a:pt x="235" y="40"/>
                    <a:pt x="249" y="33"/>
                  </a:cubicBezTo>
                  <a:cubicBezTo>
                    <a:pt x="257" y="29"/>
                    <a:pt x="260" y="22"/>
                    <a:pt x="263" y="14"/>
                  </a:cubicBezTo>
                  <a:cubicBezTo>
                    <a:pt x="265" y="8"/>
                    <a:pt x="266" y="0"/>
                    <a:pt x="276" y="2"/>
                  </a:cubicBezTo>
                  <a:close/>
                </a:path>
              </a:pathLst>
            </a:custGeom>
            <a:solidFill>
              <a:srgbClr val="FA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1" name="Freeform 75">
              <a:extLst>
                <a:ext uri="{FF2B5EF4-FFF2-40B4-BE49-F238E27FC236}">
                  <a16:creationId xmlns:a16="http://schemas.microsoft.com/office/drawing/2014/main" id="{C84EFF04-FC05-5BE7-0DFE-EBCC12720C47}"/>
                </a:ext>
              </a:extLst>
            </p:cNvPr>
            <p:cNvSpPr/>
            <p:nvPr/>
          </p:nvSpPr>
          <p:spPr bwMode="auto">
            <a:xfrm>
              <a:off x="2921001" y="1449388"/>
              <a:ext cx="803275" cy="623887"/>
            </a:xfrm>
            <a:custGeom>
              <a:avLst/>
              <a:gdLst>
                <a:gd name="T0" fmla="*/ 11 w 435"/>
                <a:gd name="T1" fmla="*/ 192 h 337"/>
                <a:gd name="T2" fmla="*/ 51 w 435"/>
                <a:gd name="T3" fmla="*/ 193 h 337"/>
                <a:gd name="T4" fmla="*/ 79 w 435"/>
                <a:gd name="T5" fmla="*/ 179 h 337"/>
                <a:gd name="T6" fmla="*/ 95 w 435"/>
                <a:gd name="T7" fmla="*/ 166 h 337"/>
                <a:gd name="T8" fmla="*/ 107 w 435"/>
                <a:gd name="T9" fmla="*/ 148 h 337"/>
                <a:gd name="T10" fmla="*/ 104 w 435"/>
                <a:gd name="T11" fmla="*/ 137 h 337"/>
                <a:gd name="T12" fmla="*/ 98 w 435"/>
                <a:gd name="T13" fmla="*/ 85 h 337"/>
                <a:gd name="T14" fmla="*/ 91 w 435"/>
                <a:gd name="T15" fmla="*/ 56 h 337"/>
                <a:gd name="T16" fmla="*/ 105 w 435"/>
                <a:gd name="T17" fmla="*/ 40 h 337"/>
                <a:gd name="T18" fmla="*/ 154 w 435"/>
                <a:gd name="T19" fmla="*/ 26 h 337"/>
                <a:gd name="T20" fmla="*/ 170 w 435"/>
                <a:gd name="T21" fmla="*/ 14 h 337"/>
                <a:gd name="T22" fmla="*/ 184 w 435"/>
                <a:gd name="T23" fmla="*/ 3 h 337"/>
                <a:gd name="T24" fmla="*/ 195 w 435"/>
                <a:gd name="T25" fmla="*/ 20 h 337"/>
                <a:gd name="T26" fmla="*/ 215 w 435"/>
                <a:gd name="T27" fmla="*/ 56 h 337"/>
                <a:gd name="T28" fmla="*/ 202 w 435"/>
                <a:gd name="T29" fmla="*/ 74 h 337"/>
                <a:gd name="T30" fmla="*/ 239 w 435"/>
                <a:gd name="T31" fmla="*/ 112 h 337"/>
                <a:gd name="T32" fmla="*/ 285 w 435"/>
                <a:gd name="T33" fmla="*/ 123 h 337"/>
                <a:gd name="T34" fmla="*/ 300 w 435"/>
                <a:gd name="T35" fmla="*/ 114 h 337"/>
                <a:gd name="T36" fmla="*/ 354 w 435"/>
                <a:gd name="T37" fmla="*/ 112 h 337"/>
                <a:gd name="T38" fmla="*/ 393 w 435"/>
                <a:gd name="T39" fmla="*/ 111 h 337"/>
                <a:gd name="T40" fmla="*/ 435 w 435"/>
                <a:gd name="T41" fmla="*/ 124 h 337"/>
                <a:gd name="T42" fmla="*/ 431 w 435"/>
                <a:gd name="T43" fmla="*/ 144 h 337"/>
                <a:gd name="T44" fmla="*/ 362 w 435"/>
                <a:gd name="T45" fmla="*/ 144 h 337"/>
                <a:gd name="T46" fmla="*/ 311 w 435"/>
                <a:gd name="T47" fmla="*/ 203 h 337"/>
                <a:gd name="T48" fmla="*/ 236 w 435"/>
                <a:gd name="T49" fmla="*/ 265 h 337"/>
                <a:gd name="T50" fmla="*/ 187 w 435"/>
                <a:gd name="T51" fmla="*/ 299 h 337"/>
                <a:gd name="T52" fmla="*/ 155 w 435"/>
                <a:gd name="T53" fmla="*/ 325 h 337"/>
                <a:gd name="T54" fmla="*/ 143 w 435"/>
                <a:gd name="T55" fmla="*/ 336 h 337"/>
                <a:gd name="T56" fmla="*/ 109 w 435"/>
                <a:gd name="T57" fmla="*/ 285 h 337"/>
                <a:gd name="T58" fmla="*/ 100 w 435"/>
                <a:gd name="T59" fmla="*/ 279 h 337"/>
                <a:gd name="T60" fmla="*/ 95 w 435"/>
                <a:gd name="T61" fmla="*/ 295 h 337"/>
                <a:gd name="T62" fmla="*/ 71 w 435"/>
                <a:gd name="T63" fmla="*/ 224 h 337"/>
                <a:gd name="T64" fmla="*/ 66 w 435"/>
                <a:gd name="T65" fmla="*/ 209 h 337"/>
                <a:gd name="T66" fmla="*/ 51 w 435"/>
                <a:gd name="T67" fmla="*/ 218 h 337"/>
                <a:gd name="T68" fmla="*/ 35 w 435"/>
                <a:gd name="T69" fmla="*/ 228 h 337"/>
                <a:gd name="T70" fmla="*/ 11 w 435"/>
                <a:gd name="T71" fmla="*/ 192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5" h="337">
                  <a:moveTo>
                    <a:pt x="11" y="192"/>
                  </a:moveTo>
                  <a:cubicBezTo>
                    <a:pt x="24" y="190"/>
                    <a:pt x="37" y="189"/>
                    <a:pt x="51" y="193"/>
                  </a:cubicBezTo>
                  <a:cubicBezTo>
                    <a:pt x="62" y="197"/>
                    <a:pt x="77" y="199"/>
                    <a:pt x="79" y="179"/>
                  </a:cubicBezTo>
                  <a:cubicBezTo>
                    <a:pt x="80" y="170"/>
                    <a:pt x="85" y="165"/>
                    <a:pt x="95" y="166"/>
                  </a:cubicBezTo>
                  <a:cubicBezTo>
                    <a:pt x="107" y="166"/>
                    <a:pt x="115" y="162"/>
                    <a:pt x="107" y="148"/>
                  </a:cubicBezTo>
                  <a:cubicBezTo>
                    <a:pt x="106" y="144"/>
                    <a:pt x="103" y="139"/>
                    <a:pt x="104" y="137"/>
                  </a:cubicBezTo>
                  <a:cubicBezTo>
                    <a:pt x="118" y="118"/>
                    <a:pt x="110" y="101"/>
                    <a:pt x="98" y="85"/>
                  </a:cubicBezTo>
                  <a:cubicBezTo>
                    <a:pt x="93" y="77"/>
                    <a:pt x="91" y="66"/>
                    <a:pt x="91" y="56"/>
                  </a:cubicBezTo>
                  <a:cubicBezTo>
                    <a:pt x="92" y="48"/>
                    <a:pt x="95" y="40"/>
                    <a:pt x="105" y="40"/>
                  </a:cubicBezTo>
                  <a:cubicBezTo>
                    <a:pt x="123" y="41"/>
                    <a:pt x="138" y="30"/>
                    <a:pt x="154" y="26"/>
                  </a:cubicBezTo>
                  <a:cubicBezTo>
                    <a:pt x="161" y="25"/>
                    <a:pt x="166" y="20"/>
                    <a:pt x="170" y="14"/>
                  </a:cubicBezTo>
                  <a:cubicBezTo>
                    <a:pt x="173" y="9"/>
                    <a:pt x="176" y="0"/>
                    <a:pt x="184" y="3"/>
                  </a:cubicBezTo>
                  <a:cubicBezTo>
                    <a:pt x="190" y="5"/>
                    <a:pt x="194" y="12"/>
                    <a:pt x="195" y="20"/>
                  </a:cubicBezTo>
                  <a:cubicBezTo>
                    <a:pt x="197" y="35"/>
                    <a:pt x="202" y="47"/>
                    <a:pt x="215" y="56"/>
                  </a:cubicBezTo>
                  <a:cubicBezTo>
                    <a:pt x="220" y="69"/>
                    <a:pt x="209" y="69"/>
                    <a:pt x="202" y="74"/>
                  </a:cubicBezTo>
                  <a:cubicBezTo>
                    <a:pt x="215" y="85"/>
                    <a:pt x="227" y="98"/>
                    <a:pt x="239" y="112"/>
                  </a:cubicBezTo>
                  <a:cubicBezTo>
                    <a:pt x="252" y="128"/>
                    <a:pt x="265" y="131"/>
                    <a:pt x="285" y="123"/>
                  </a:cubicBezTo>
                  <a:cubicBezTo>
                    <a:pt x="290" y="121"/>
                    <a:pt x="295" y="118"/>
                    <a:pt x="300" y="114"/>
                  </a:cubicBezTo>
                  <a:cubicBezTo>
                    <a:pt x="318" y="102"/>
                    <a:pt x="335" y="99"/>
                    <a:pt x="354" y="112"/>
                  </a:cubicBezTo>
                  <a:cubicBezTo>
                    <a:pt x="367" y="120"/>
                    <a:pt x="379" y="119"/>
                    <a:pt x="393" y="111"/>
                  </a:cubicBezTo>
                  <a:cubicBezTo>
                    <a:pt x="416" y="99"/>
                    <a:pt x="427" y="103"/>
                    <a:pt x="435" y="124"/>
                  </a:cubicBezTo>
                  <a:cubicBezTo>
                    <a:pt x="433" y="131"/>
                    <a:pt x="432" y="137"/>
                    <a:pt x="431" y="144"/>
                  </a:cubicBezTo>
                  <a:cubicBezTo>
                    <a:pt x="408" y="156"/>
                    <a:pt x="385" y="151"/>
                    <a:pt x="362" y="144"/>
                  </a:cubicBezTo>
                  <a:cubicBezTo>
                    <a:pt x="355" y="172"/>
                    <a:pt x="335" y="188"/>
                    <a:pt x="311" y="203"/>
                  </a:cubicBezTo>
                  <a:cubicBezTo>
                    <a:pt x="283" y="220"/>
                    <a:pt x="256" y="239"/>
                    <a:pt x="236" y="265"/>
                  </a:cubicBezTo>
                  <a:cubicBezTo>
                    <a:pt x="224" y="282"/>
                    <a:pt x="207" y="295"/>
                    <a:pt x="187" y="299"/>
                  </a:cubicBezTo>
                  <a:cubicBezTo>
                    <a:pt x="170" y="303"/>
                    <a:pt x="160" y="310"/>
                    <a:pt x="155" y="325"/>
                  </a:cubicBezTo>
                  <a:cubicBezTo>
                    <a:pt x="153" y="330"/>
                    <a:pt x="151" y="337"/>
                    <a:pt x="143" y="336"/>
                  </a:cubicBezTo>
                  <a:cubicBezTo>
                    <a:pt x="134" y="318"/>
                    <a:pt x="109" y="310"/>
                    <a:pt x="109" y="285"/>
                  </a:cubicBezTo>
                  <a:cubicBezTo>
                    <a:pt x="109" y="282"/>
                    <a:pt x="105" y="277"/>
                    <a:pt x="100" y="279"/>
                  </a:cubicBezTo>
                  <a:cubicBezTo>
                    <a:pt x="92" y="282"/>
                    <a:pt x="96" y="290"/>
                    <a:pt x="95" y="295"/>
                  </a:cubicBezTo>
                  <a:cubicBezTo>
                    <a:pt x="67" y="278"/>
                    <a:pt x="72" y="250"/>
                    <a:pt x="71" y="224"/>
                  </a:cubicBezTo>
                  <a:cubicBezTo>
                    <a:pt x="71" y="219"/>
                    <a:pt x="74" y="211"/>
                    <a:pt x="66" y="209"/>
                  </a:cubicBezTo>
                  <a:cubicBezTo>
                    <a:pt x="59" y="207"/>
                    <a:pt x="56" y="214"/>
                    <a:pt x="51" y="218"/>
                  </a:cubicBezTo>
                  <a:cubicBezTo>
                    <a:pt x="46" y="222"/>
                    <a:pt x="43" y="238"/>
                    <a:pt x="35" y="228"/>
                  </a:cubicBezTo>
                  <a:cubicBezTo>
                    <a:pt x="26" y="217"/>
                    <a:pt x="0" y="216"/>
                    <a:pt x="11" y="192"/>
                  </a:cubicBezTo>
                  <a:close/>
                </a:path>
              </a:pathLst>
            </a:custGeom>
            <a:solidFill>
              <a:srgbClr val="EE7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2" name="Freeform 76">
              <a:extLst>
                <a:ext uri="{FF2B5EF4-FFF2-40B4-BE49-F238E27FC236}">
                  <a16:creationId xmlns:a16="http://schemas.microsoft.com/office/drawing/2014/main" id="{3F9CE1A5-540A-4CAF-3439-C7CEE477EAE3}"/>
                </a:ext>
              </a:extLst>
            </p:cNvPr>
            <p:cNvSpPr/>
            <p:nvPr/>
          </p:nvSpPr>
          <p:spPr bwMode="auto">
            <a:xfrm>
              <a:off x="2970213" y="1689100"/>
              <a:ext cx="746125" cy="603250"/>
            </a:xfrm>
            <a:custGeom>
              <a:avLst/>
              <a:gdLst>
                <a:gd name="T0" fmla="*/ 116 w 404"/>
                <a:gd name="T1" fmla="*/ 207 h 327"/>
                <a:gd name="T2" fmla="*/ 126 w 404"/>
                <a:gd name="T3" fmla="*/ 188 h 327"/>
                <a:gd name="T4" fmla="*/ 148 w 404"/>
                <a:gd name="T5" fmla="*/ 167 h 327"/>
                <a:gd name="T6" fmla="*/ 210 w 404"/>
                <a:gd name="T7" fmla="*/ 124 h 327"/>
                <a:gd name="T8" fmla="*/ 239 w 404"/>
                <a:gd name="T9" fmla="*/ 99 h 327"/>
                <a:gd name="T10" fmla="*/ 284 w 404"/>
                <a:gd name="T11" fmla="*/ 68 h 327"/>
                <a:gd name="T12" fmla="*/ 328 w 404"/>
                <a:gd name="T13" fmla="*/ 28 h 327"/>
                <a:gd name="T14" fmla="*/ 329 w 404"/>
                <a:gd name="T15" fmla="*/ 4 h 327"/>
                <a:gd name="T16" fmla="*/ 353 w 404"/>
                <a:gd name="T17" fmla="*/ 16 h 327"/>
                <a:gd name="T18" fmla="*/ 404 w 404"/>
                <a:gd name="T19" fmla="*/ 15 h 327"/>
                <a:gd name="T20" fmla="*/ 385 w 404"/>
                <a:gd name="T21" fmla="*/ 28 h 327"/>
                <a:gd name="T22" fmla="*/ 360 w 404"/>
                <a:gd name="T23" fmla="*/ 35 h 327"/>
                <a:gd name="T24" fmla="*/ 360 w 404"/>
                <a:gd name="T25" fmla="*/ 35 h 327"/>
                <a:gd name="T26" fmla="*/ 327 w 404"/>
                <a:gd name="T27" fmla="*/ 61 h 327"/>
                <a:gd name="T28" fmla="*/ 293 w 404"/>
                <a:gd name="T29" fmla="*/ 84 h 327"/>
                <a:gd name="T30" fmla="*/ 282 w 404"/>
                <a:gd name="T31" fmla="*/ 90 h 327"/>
                <a:gd name="T32" fmla="*/ 234 w 404"/>
                <a:gd name="T33" fmla="*/ 144 h 327"/>
                <a:gd name="T34" fmla="*/ 192 w 404"/>
                <a:gd name="T35" fmla="*/ 196 h 327"/>
                <a:gd name="T36" fmla="*/ 179 w 404"/>
                <a:gd name="T37" fmla="*/ 213 h 327"/>
                <a:gd name="T38" fmla="*/ 136 w 404"/>
                <a:gd name="T39" fmla="*/ 253 h 327"/>
                <a:gd name="T40" fmla="*/ 95 w 404"/>
                <a:gd name="T41" fmla="*/ 268 h 327"/>
                <a:gd name="T42" fmla="*/ 89 w 404"/>
                <a:gd name="T43" fmla="*/ 290 h 327"/>
                <a:gd name="T44" fmla="*/ 80 w 404"/>
                <a:gd name="T45" fmla="*/ 309 h 327"/>
                <a:gd name="T46" fmla="*/ 64 w 404"/>
                <a:gd name="T47" fmla="*/ 315 h 327"/>
                <a:gd name="T48" fmla="*/ 30 w 404"/>
                <a:gd name="T49" fmla="*/ 302 h 327"/>
                <a:gd name="T50" fmla="*/ 0 w 404"/>
                <a:gd name="T51" fmla="*/ 275 h 327"/>
                <a:gd name="T52" fmla="*/ 23 w 404"/>
                <a:gd name="T53" fmla="*/ 246 h 327"/>
                <a:gd name="T54" fmla="*/ 50 w 404"/>
                <a:gd name="T55" fmla="*/ 234 h 327"/>
                <a:gd name="T56" fmla="*/ 68 w 404"/>
                <a:gd name="T57" fmla="*/ 231 h 327"/>
                <a:gd name="T58" fmla="*/ 116 w 404"/>
                <a:gd name="T59" fmla="*/ 20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03" h="327">
                  <a:moveTo>
                    <a:pt x="116" y="207"/>
                  </a:moveTo>
                  <a:cubicBezTo>
                    <a:pt x="122" y="202"/>
                    <a:pt x="123" y="194"/>
                    <a:pt x="126" y="188"/>
                  </a:cubicBezTo>
                  <a:cubicBezTo>
                    <a:pt x="130" y="178"/>
                    <a:pt x="136" y="169"/>
                    <a:pt x="148" y="167"/>
                  </a:cubicBezTo>
                  <a:cubicBezTo>
                    <a:pt x="176" y="163"/>
                    <a:pt x="196" y="151"/>
                    <a:pt x="210" y="124"/>
                  </a:cubicBezTo>
                  <a:cubicBezTo>
                    <a:pt x="215" y="114"/>
                    <a:pt x="230" y="102"/>
                    <a:pt x="239" y="99"/>
                  </a:cubicBezTo>
                  <a:cubicBezTo>
                    <a:pt x="257" y="91"/>
                    <a:pt x="265" y="73"/>
                    <a:pt x="284" y="68"/>
                  </a:cubicBezTo>
                  <a:cubicBezTo>
                    <a:pt x="304" y="62"/>
                    <a:pt x="314" y="43"/>
                    <a:pt x="328" y="28"/>
                  </a:cubicBezTo>
                  <a:cubicBezTo>
                    <a:pt x="336" y="20"/>
                    <a:pt x="318" y="9"/>
                    <a:pt x="329" y="4"/>
                  </a:cubicBezTo>
                  <a:cubicBezTo>
                    <a:pt x="338" y="0"/>
                    <a:pt x="341" y="15"/>
                    <a:pt x="353" y="16"/>
                  </a:cubicBezTo>
                  <a:cubicBezTo>
                    <a:pt x="370" y="17"/>
                    <a:pt x="387" y="15"/>
                    <a:pt x="404" y="15"/>
                  </a:cubicBezTo>
                  <a:cubicBezTo>
                    <a:pt x="404" y="28"/>
                    <a:pt x="399" y="33"/>
                    <a:pt x="385" y="28"/>
                  </a:cubicBezTo>
                  <a:cubicBezTo>
                    <a:pt x="376" y="25"/>
                    <a:pt x="367" y="27"/>
                    <a:pt x="360" y="35"/>
                  </a:cubicBezTo>
                  <a:cubicBezTo>
                    <a:pt x="360" y="35"/>
                    <a:pt x="360" y="35"/>
                    <a:pt x="360" y="35"/>
                  </a:cubicBezTo>
                  <a:cubicBezTo>
                    <a:pt x="343" y="36"/>
                    <a:pt x="334" y="48"/>
                    <a:pt x="327" y="61"/>
                  </a:cubicBezTo>
                  <a:cubicBezTo>
                    <a:pt x="320" y="75"/>
                    <a:pt x="310" y="84"/>
                    <a:pt x="293" y="84"/>
                  </a:cubicBezTo>
                  <a:cubicBezTo>
                    <a:pt x="289" y="84"/>
                    <a:pt x="283" y="85"/>
                    <a:pt x="282" y="90"/>
                  </a:cubicBezTo>
                  <a:cubicBezTo>
                    <a:pt x="275" y="116"/>
                    <a:pt x="250" y="127"/>
                    <a:pt x="234" y="144"/>
                  </a:cubicBezTo>
                  <a:cubicBezTo>
                    <a:pt x="218" y="160"/>
                    <a:pt x="202" y="176"/>
                    <a:pt x="192" y="196"/>
                  </a:cubicBezTo>
                  <a:cubicBezTo>
                    <a:pt x="189" y="203"/>
                    <a:pt x="184" y="208"/>
                    <a:pt x="179" y="213"/>
                  </a:cubicBezTo>
                  <a:cubicBezTo>
                    <a:pt x="164" y="226"/>
                    <a:pt x="155" y="244"/>
                    <a:pt x="136" y="253"/>
                  </a:cubicBezTo>
                  <a:cubicBezTo>
                    <a:pt x="122" y="260"/>
                    <a:pt x="109" y="264"/>
                    <a:pt x="95" y="268"/>
                  </a:cubicBezTo>
                  <a:cubicBezTo>
                    <a:pt x="77" y="273"/>
                    <a:pt x="77" y="274"/>
                    <a:pt x="89" y="290"/>
                  </a:cubicBezTo>
                  <a:cubicBezTo>
                    <a:pt x="91" y="299"/>
                    <a:pt x="86" y="304"/>
                    <a:pt x="80" y="309"/>
                  </a:cubicBezTo>
                  <a:cubicBezTo>
                    <a:pt x="75" y="312"/>
                    <a:pt x="70" y="315"/>
                    <a:pt x="64" y="315"/>
                  </a:cubicBezTo>
                  <a:cubicBezTo>
                    <a:pt x="46" y="327"/>
                    <a:pt x="36" y="318"/>
                    <a:pt x="30" y="302"/>
                  </a:cubicBezTo>
                  <a:cubicBezTo>
                    <a:pt x="24" y="287"/>
                    <a:pt x="8" y="285"/>
                    <a:pt x="0" y="275"/>
                  </a:cubicBezTo>
                  <a:cubicBezTo>
                    <a:pt x="0" y="259"/>
                    <a:pt x="8" y="249"/>
                    <a:pt x="23" y="246"/>
                  </a:cubicBezTo>
                  <a:cubicBezTo>
                    <a:pt x="33" y="243"/>
                    <a:pt x="41" y="238"/>
                    <a:pt x="50" y="234"/>
                  </a:cubicBezTo>
                  <a:cubicBezTo>
                    <a:pt x="56" y="231"/>
                    <a:pt x="61" y="226"/>
                    <a:pt x="68" y="231"/>
                  </a:cubicBezTo>
                  <a:cubicBezTo>
                    <a:pt x="89" y="233"/>
                    <a:pt x="108" y="231"/>
                    <a:pt x="116" y="207"/>
                  </a:cubicBezTo>
                  <a:close/>
                </a:path>
              </a:pathLst>
            </a:custGeom>
            <a:solidFill>
              <a:srgbClr val="F19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3" name="Freeform 77">
              <a:extLst>
                <a:ext uri="{FF2B5EF4-FFF2-40B4-BE49-F238E27FC236}">
                  <a16:creationId xmlns:a16="http://schemas.microsoft.com/office/drawing/2014/main" id="{8003ADFE-68C2-DB56-C8E3-BE07FBA9C569}"/>
                </a:ext>
              </a:extLst>
            </p:cNvPr>
            <p:cNvSpPr/>
            <p:nvPr/>
          </p:nvSpPr>
          <p:spPr bwMode="auto">
            <a:xfrm>
              <a:off x="3740151" y="1322388"/>
              <a:ext cx="280988" cy="342900"/>
            </a:xfrm>
            <a:custGeom>
              <a:avLst/>
              <a:gdLst>
                <a:gd name="T0" fmla="*/ 95 w 152"/>
                <a:gd name="T1" fmla="*/ 53 h 185"/>
                <a:gd name="T2" fmla="*/ 110 w 152"/>
                <a:gd name="T3" fmla="*/ 54 h 185"/>
                <a:gd name="T4" fmla="*/ 133 w 152"/>
                <a:gd name="T5" fmla="*/ 59 h 185"/>
                <a:gd name="T6" fmla="*/ 137 w 152"/>
                <a:gd name="T7" fmla="*/ 84 h 185"/>
                <a:gd name="T8" fmla="*/ 145 w 152"/>
                <a:gd name="T9" fmla="*/ 141 h 185"/>
                <a:gd name="T10" fmla="*/ 119 w 152"/>
                <a:gd name="T11" fmla="*/ 185 h 185"/>
                <a:gd name="T12" fmla="*/ 131 w 152"/>
                <a:gd name="T13" fmla="*/ 145 h 185"/>
                <a:gd name="T14" fmla="*/ 124 w 152"/>
                <a:gd name="T15" fmla="*/ 133 h 185"/>
                <a:gd name="T16" fmla="*/ 115 w 152"/>
                <a:gd name="T17" fmla="*/ 144 h 185"/>
                <a:gd name="T18" fmla="*/ 103 w 152"/>
                <a:gd name="T19" fmla="*/ 167 h 185"/>
                <a:gd name="T20" fmla="*/ 76 w 152"/>
                <a:gd name="T21" fmla="*/ 156 h 185"/>
                <a:gd name="T22" fmla="*/ 57 w 152"/>
                <a:gd name="T23" fmla="*/ 156 h 185"/>
                <a:gd name="T24" fmla="*/ 45 w 152"/>
                <a:gd name="T25" fmla="*/ 160 h 185"/>
                <a:gd name="T26" fmla="*/ 44 w 152"/>
                <a:gd name="T27" fmla="*/ 149 h 185"/>
                <a:gd name="T28" fmla="*/ 35 w 152"/>
                <a:gd name="T29" fmla="*/ 141 h 185"/>
                <a:gd name="T30" fmla="*/ 19 w 152"/>
                <a:gd name="T31" fmla="*/ 130 h 185"/>
                <a:gd name="T32" fmla="*/ 20 w 152"/>
                <a:gd name="T33" fmla="*/ 84 h 185"/>
                <a:gd name="T34" fmla="*/ 33 w 152"/>
                <a:gd name="T35" fmla="*/ 33 h 185"/>
                <a:gd name="T36" fmla="*/ 43 w 152"/>
                <a:gd name="T37" fmla="*/ 15 h 185"/>
                <a:gd name="T38" fmla="*/ 43 w 152"/>
                <a:gd name="T39" fmla="*/ 1 h 185"/>
                <a:gd name="T40" fmla="*/ 55 w 152"/>
                <a:gd name="T41" fmla="*/ 18 h 185"/>
                <a:gd name="T42" fmla="*/ 72 w 152"/>
                <a:gd name="T43" fmla="*/ 38 h 185"/>
                <a:gd name="T44" fmla="*/ 95 w 152"/>
                <a:gd name="T45" fmla="*/ 5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2" h="185">
                  <a:moveTo>
                    <a:pt x="95" y="53"/>
                  </a:moveTo>
                  <a:cubicBezTo>
                    <a:pt x="100" y="63"/>
                    <a:pt x="106" y="59"/>
                    <a:pt x="110" y="54"/>
                  </a:cubicBezTo>
                  <a:cubicBezTo>
                    <a:pt x="123" y="37"/>
                    <a:pt x="129" y="52"/>
                    <a:pt x="133" y="59"/>
                  </a:cubicBezTo>
                  <a:cubicBezTo>
                    <a:pt x="137" y="66"/>
                    <a:pt x="140" y="78"/>
                    <a:pt x="137" y="84"/>
                  </a:cubicBezTo>
                  <a:cubicBezTo>
                    <a:pt x="127" y="105"/>
                    <a:pt x="140" y="123"/>
                    <a:pt x="145" y="141"/>
                  </a:cubicBezTo>
                  <a:cubicBezTo>
                    <a:pt x="152" y="164"/>
                    <a:pt x="143" y="180"/>
                    <a:pt x="119" y="185"/>
                  </a:cubicBezTo>
                  <a:cubicBezTo>
                    <a:pt x="121" y="171"/>
                    <a:pt x="133" y="161"/>
                    <a:pt x="131" y="145"/>
                  </a:cubicBezTo>
                  <a:cubicBezTo>
                    <a:pt x="130" y="140"/>
                    <a:pt x="130" y="133"/>
                    <a:pt x="124" y="133"/>
                  </a:cubicBezTo>
                  <a:cubicBezTo>
                    <a:pt x="118" y="132"/>
                    <a:pt x="116" y="138"/>
                    <a:pt x="115" y="144"/>
                  </a:cubicBezTo>
                  <a:cubicBezTo>
                    <a:pt x="114" y="153"/>
                    <a:pt x="117" y="163"/>
                    <a:pt x="103" y="167"/>
                  </a:cubicBezTo>
                  <a:cubicBezTo>
                    <a:pt x="89" y="172"/>
                    <a:pt x="83" y="163"/>
                    <a:pt x="76" y="156"/>
                  </a:cubicBezTo>
                  <a:cubicBezTo>
                    <a:pt x="70" y="150"/>
                    <a:pt x="64" y="141"/>
                    <a:pt x="57" y="156"/>
                  </a:cubicBezTo>
                  <a:cubicBezTo>
                    <a:pt x="55" y="160"/>
                    <a:pt x="50" y="162"/>
                    <a:pt x="45" y="160"/>
                  </a:cubicBezTo>
                  <a:cubicBezTo>
                    <a:pt x="38" y="157"/>
                    <a:pt x="43" y="153"/>
                    <a:pt x="44" y="149"/>
                  </a:cubicBezTo>
                  <a:cubicBezTo>
                    <a:pt x="48" y="139"/>
                    <a:pt x="39" y="142"/>
                    <a:pt x="35" y="141"/>
                  </a:cubicBezTo>
                  <a:cubicBezTo>
                    <a:pt x="29" y="138"/>
                    <a:pt x="18" y="141"/>
                    <a:pt x="19" y="130"/>
                  </a:cubicBezTo>
                  <a:cubicBezTo>
                    <a:pt x="22" y="115"/>
                    <a:pt x="0" y="101"/>
                    <a:pt x="20" y="84"/>
                  </a:cubicBezTo>
                  <a:cubicBezTo>
                    <a:pt x="34" y="72"/>
                    <a:pt x="44" y="54"/>
                    <a:pt x="33" y="33"/>
                  </a:cubicBezTo>
                  <a:cubicBezTo>
                    <a:pt x="28" y="23"/>
                    <a:pt x="35" y="19"/>
                    <a:pt x="43" y="15"/>
                  </a:cubicBezTo>
                  <a:cubicBezTo>
                    <a:pt x="54" y="11"/>
                    <a:pt x="47" y="6"/>
                    <a:pt x="43" y="1"/>
                  </a:cubicBezTo>
                  <a:cubicBezTo>
                    <a:pt x="56" y="0"/>
                    <a:pt x="62" y="3"/>
                    <a:pt x="55" y="18"/>
                  </a:cubicBezTo>
                  <a:cubicBezTo>
                    <a:pt x="48" y="33"/>
                    <a:pt x="57" y="43"/>
                    <a:pt x="72" y="38"/>
                  </a:cubicBezTo>
                  <a:cubicBezTo>
                    <a:pt x="87" y="34"/>
                    <a:pt x="89" y="45"/>
                    <a:pt x="95" y="53"/>
                  </a:cubicBezTo>
                  <a:close/>
                </a:path>
              </a:pathLst>
            </a:custGeom>
            <a:solidFill>
              <a:srgbClr val="F291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4" name="Freeform 78">
              <a:extLst>
                <a:ext uri="{FF2B5EF4-FFF2-40B4-BE49-F238E27FC236}">
                  <a16:creationId xmlns:a16="http://schemas.microsoft.com/office/drawing/2014/main" id="{E18242D5-9280-F6DD-25BF-8F063400E439}"/>
                </a:ext>
              </a:extLst>
            </p:cNvPr>
            <p:cNvSpPr/>
            <p:nvPr/>
          </p:nvSpPr>
          <p:spPr bwMode="auto">
            <a:xfrm>
              <a:off x="3276601" y="1554163"/>
              <a:ext cx="463550" cy="157162"/>
            </a:xfrm>
            <a:custGeom>
              <a:avLst/>
              <a:gdLst>
                <a:gd name="T0" fmla="*/ 242 w 251"/>
                <a:gd name="T1" fmla="*/ 68 h 85"/>
                <a:gd name="T2" fmla="*/ 201 w 251"/>
                <a:gd name="T3" fmla="*/ 60 h 85"/>
                <a:gd name="T4" fmla="*/ 162 w 251"/>
                <a:gd name="T5" fmla="*/ 62 h 85"/>
                <a:gd name="T6" fmla="*/ 107 w 251"/>
                <a:gd name="T7" fmla="*/ 64 h 85"/>
                <a:gd name="T8" fmla="*/ 37 w 251"/>
                <a:gd name="T9" fmla="*/ 55 h 85"/>
                <a:gd name="T10" fmla="*/ 0 w 251"/>
                <a:gd name="T11" fmla="*/ 17 h 85"/>
                <a:gd name="T12" fmla="*/ 22 w 251"/>
                <a:gd name="T13" fmla="*/ 0 h 85"/>
                <a:gd name="T14" fmla="*/ 30 w 251"/>
                <a:gd name="T15" fmla="*/ 0 h 85"/>
                <a:gd name="T16" fmla="*/ 51 w 251"/>
                <a:gd name="T17" fmla="*/ 44 h 85"/>
                <a:gd name="T18" fmla="*/ 59 w 251"/>
                <a:gd name="T19" fmla="*/ 51 h 85"/>
                <a:gd name="T20" fmla="*/ 67 w 251"/>
                <a:gd name="T21" fmla="*/ 44 h 85"/>
                <a:gd name="T22" fmla="*/ 86 w 251"/>
                <a:gd name="T23" fmla="*/ 20 h 85"/>
                <a:gd name="T24" fmla="*/ 130 w 251"/>
                <a:gd name="T25" fmla="*/ 0 h 85"/>
                <a:gd name="T26" fmla="*/ 147 w 251"/>
                <a:gd name="T27" fmla="*/ 10 h 85"/>
                <a:gd name="T28" fmla="*/ 189 w 251"/>
                <a:gd name="T29" fmla="*/ 16 h 85"/>
                <a:gd name="T30" fmla="*/ 210 w 251"/>
                <a:gd name="T31" fmla="*/ 16 h 85"/>
                <a:gd name="T32" fmla="*/ 214 w 251"/>
                <a:gd name="T33" fmla="*/ 16 h 85"/>
                <a:gd name="T34" fmla="*/ 243 w 251"/>
                <a:gd name="T35" fmla="*/ 37 h 85"/>
                <a:gd name="T36" fmla="*/ 242 w 251"/>
                <a:gd name="T37" fmla="*/ 6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1" h="85">
                  <a:moveTo>
                    <a:pt x="242" y="68"/>
                  </a:moveTo>
                  <a:cubicBezTo>
                    <a:pt x="228" y="51"/>
                    <a:pt x="217" y="47"/>
                    <a:pt x="201" y="60"/>
                  </a:cubicBezTo>
                  <a:cubicBezTo>
                    <a:pt x="187" y="71"/>
                    <a:pt x="174" y="70"/>
                    <a:pt x="162" y="62"/>
                  </a:cubicBezTo>
                  <a:cubicBezTo>
                    <a:pt x="142" y="48"/>
                    <a:pt x="126" y="51"/>
                    <a:pt x="107" y="64"/>
                  </a:cubicBezTo>
                  <a:cubicBezTo>
                    <a:pt x="78" y="85"/>
                    <a:pt x="59" y="82"/>
                    <a:pt x="37" y="55"/>
                  </a:cubicBezTo>
                  <a:cubicBezTo>
                    <a:pt x="26" y="41"/>
                    <a:pt x="13" y="29"/>
                    <a:pt x="0" y="17"/>
                  </a:cubicBezTo>
                  <a:cubicBezTo>
                    <a:pt x="6" y="9"/>
                    <a:pt x="22" y="15"/>
                    <a:pt x="22" y="0"/>
                  </a:cubicBezTo>
                  <a:cubicBezTo>
                    <a:pt x="24" y="0"/>
                    <a:pt x="27" y="0"/>
                    <a:pt x="30" y="0"/>
                  </a:cubicBezTo>
                  <a:cubicBezTo>
                    <a:pt x="31" y="17"/>
                    <a:pt x="47" y="28"/>
                    <a:pt x="51" y="44"/>
                  </a:cubicBezTo>
                  <a:cubicBezTo>
                    <a:pt x="52" y="48"/>
                    <a:pt x="55" y="51"/>
                    <a:pt x="59" y="51"/>
                  </a:cubicBezTo>
                  <a:cubicBezTo>
                    <a:pt x="64" y="52"/>
                    <a:pt x="67" y="48"/>
                    <a:pt x="67" y="44"/>
                  </a:cubicBezTo>
                  <a:cubicBezTo>
                    <a:pt x="70" y="33"/>
                    <a:pt x="78" y="26"/>
                    <a:pt x="86" y="20"/>
                  </a:cubicBezTo>
                  <a:cubicBezTo>
                    <a:pt x="101" y="13"/>
                    <a:pt x="115" y="7"/>
                    <a:pt x="130" y="0"/>
                  </a:cubicBezTo>
                  <a:cubicBezTo>
                    <a:pt x="136" y="4"/>
                    <a:pt x="142" y="6"/>
                    <a:pt x="147" y="10"/>
                  </a:cubicBezTo>
                  <a:cubicBezTo>
                    <a:pt x="160" y="23"/>
                    <a:pt x="174" y="24"/>
                    <a:pt x="189" y="16"/>
                  </a:cubicBezTo>
                  <a:cubicBezTo>
                    <a:pt x="196" y="12"/>
                    <a:pt x="203" y="14"/>
                    <a:pt x="210" y="16"/>
                  </a:cubicBezTo>
                  <a:cubicBezTo>
                    <a:pt x="211" y="16"/>
                    <a:pt x="213" y="16"/>
                    <a:pt x="214" y="16"/>
                  </a:cubicBezTo>
                  <a:cubicBezTo>
                    <a:pt x="223" y="23"/>
                    <a:pt x="225" y="37"/>
                    <a:pt x="243" y="37"/>
                  </a:cubicBezTo>
                  <a:cubicBezTo>
                    <a:pt x="250" y="38"/>
                    <a:pt x="251" y="57"/>
                    <a:pt x="242" y="68"/>
                  </a:cubicBezTo>
                  <a:close/>
                </a:path>
              </a:pathLst>
            </a:custGeom>
            <a:solidFill>
              <a:srgbClr val="ED6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5" name="Freeform 79">
              <a:extLst>
                <a:ext uri="{FF2B5EF4-FFF2-40B4-BE49-F238E27FC236}">
                  <a16:creationId xmlns:a16="http://schemas.microsoft.com/office/drawing/2014/main" id="{B3F4FB59-94C4-F40D-6838-9D12EE79621D}"/>
                </a:ext>
              </a:extLst>
            </p:cNvPr>
            <p:cNvSpPr/>
            <p:nvPr/>
          </p:nvSpPr>
          <p:spPr bwMode="auto">
            <a:xfrm>
              <a:off x="3641726" y="1670050"/>
              <a:ext cx="274638" cy="157162"/>
            </a:xfrm>
            <a:custGeom>
              <a:avLst/>
              <a:gdLst>
                <a:gd name="T0" fmla="*/ 148 w 148"/>
                <a:gd name="T1" fmla="*/ 5 h 85"/>
                <a:gd name="T2" fmla="*/ 103 w 148"/>
                <a:gd name="T3" fmla="*/ 67 h 85"/>
                <a:gd name="T4" fmla="*/ 76 w 148"/>
                <a:gd name="T5" fmla="*/ 78 h 85"/>
                <a:gd name="T6" fmla="*/ 59 w 148"/>
                <a:gd name="T7" fmla="*/ 80 h 85"/>
                <a:gd name="T8" fmla="*/ 35 w 148"/>
                <a:gd name="T9" fmla="*/ 78 h 85"/>
                <a:gd name="T10" fmla="*/ 25 w 148"/>
                <a:gd name="T11" fmla="*/ 74 h 85"/>
                <a:gd name="T12" fmla="*/ 0 w 148"/>
                <a:gd name="T13" fmla="*/ 49 h 85"/>
                <a:gd name="T14" fmla="*/ 15 w 148"/>
                <a:gd name="T15" fmla="*/ 63 h 85"/>
                <a:gd name="T16" fmla="*/ 41 w 148"/>
                <a:gd name="T17" fmla="*/ 68 h 85"/>
                <a:gd name="T18" fmla="*/ 46 w 148"/>
                <a:gd name="T19" fmla="*/ 49 h 85"/>
                <a:gd name="T20" fmla="*/ 72 w 148"/>
                <a:gd name="T21" fmla="*/ 17 h 85"/>
                <a:gd name="T22" fmla="*/ 82 w 148"/>
                <a:gd name="T23" fmla="*/ 16 h 85"/>
                <a:gd name="T24" fmla="*/ 148 w 148"/>
                <a:gd name="T25" fmla="*/ 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8" h="85">
                  <a:moveTo>
                    <a:pt x="148" y="5"/>
                  </a:moveTo>
                  <a:cubicBezTo>
                    <a:pt x="133" y="26"/>
                    <a:pt x="118" y="47"/>
                    <a:pt x="103" y="67"/>
                  </a:cubicBezTo>
                  <a:cubicBezTo>
                    <a:pt x="96" y="76"/>
                    <a:pt x="90" y="85"/>
                    <a:pt x="76" y="78"/>
                  </a:cubicBezTo>
                  <a:cubicBezTo>
                    <a:pt x="71" y="75"/>
                    <a:pt x="64" y="76"/>
                    <a:pt x="59" y="80"/>
                  </a:cubicBezTo>
                  <a:cubicBezTo>
                    <a:pt x="50" y="85"/>
                    <a:pt x="43" y="84"/>
                    <a:pt x="35" y="78"/>
                  </a:cubicBezTo>
                  <a:cubicBezTo>
                    <a:pt x="32" y="76"/>
                    <a:pt x="29" y="73"/>
                    <a:pt x="25" y="74"/>
                  </a:cubicBezTo>
                  <a:cubicBezTo>
                    <a:pt x="2" y="79"/>
                    <a:pt x="0" y="65"/>
                    <a:pt x="0" y="49"/>
                  </a:cubicBezTo>
                  <a:cubicBezTo>
                    <a:pt x="9" y="50"/>
                    <a:pt x="11" y="58"/>
                    <a:pt x="15" y="63"/>
                  </a:cubicBezTo>
                  <a:cubicBezTo>
                    <a:pt x="23" y="73"/>
                    <a:pt x="32" y="70"/>
                    <a:pt x="41" y="68"/>
                  </a:cubicBezTo>
                  <a:cubicBezTo>
                    <a:pt x="50" y="65"/>
                    <a:pt x="48" y="57"/>
                    <a:pt x="46" y="49"/>
                  </a:cubicBezTo>
                  <a:cubicBezTo>
                    <a:pt x="42" y="29"/>
                    <a:pt x="51" y="17"/>
                    <a:pt x="72" y="17"/>
                  </a:cubicBezTo>
                  <a:cubicBezTo>
                    <a:pt x="75" y="17"/>
                    <a:pt x="79" y="17"/>
                    <a:pt x="82" y="16"/>
                  </a:cubicBezTo>
                  <a:cubicBezTo>
                    <a:pt x="102" y="0"/>
                    <a:pt x="125" y="5"/>
                    <a:pt x="148" y="5"/>
                  </a:cubicBezTo>
                  <a:close/>
                </a:path>
              </a:pathLst>
            </a:custGeom>
            <a:solidFill>
              <a:srgbClr val="F291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6" name="Freeform 80">
              <a:extLst>
                <a:ext uri="{FF2B5EF4-FFF2-40B4-BE49-F238E27FC236}">
                  <a16:creationId xmlns:a16="http://schemas.microsoft.com/office/drawing/2014/main" id="{47DB55DA-94D4-65A0-332F-4178E9BC4335}"/>
                </a:ext>
              </a:extLst>
            </p:cNvPr>
            <p:cNvSpPr/>
            <p:nvPr/>
          </p:nvSpPr>
          <p:spPr bwMode="auto">
            <a:xfrm>
              <a:off x="2755901" y="1781175"/>
              <a:ext cx="341313" cy="415925"/>
            </a:xfrm>
            <a:custGeom>
              <a:avLst/>
              <a:gdLst>
                <a:gd name="T0" fmla="*/ 184 w 185"/>
                <a:gd name="T1" fmla="*/ 181 h 225"/>
                <a:gd name="T2" fmla="*/ 132 w 185"/>
                <a:gd name="T3" fmla="*/ 203 h 225"/>
                <a:gd name="T4" fmla="*/ 116 w 185"/>
                <a:gd name="T5" fmla="*/ 225 h 225"/>
                <a:gd name="T6" fmla="*/ 85 w 185"/>
                <a:gd name="T7" fmla="*/ 208 h 225"/>
                <a:gd name="T8" fmla="*/ 72 w 185"/>
                <a:gd name="T9" fmla="*/ 173 h 225"/>
                <a:gd name="T10" fmla="*/ 63 w 185"/>
                <a:gd name="T11" fmla="*/ 118 h 225"/>
                <a:gd name="T12" fmla="*/ 64 w 185"/>
                <a:gd name="T13" fmla="*/ 103 h 225"/>
                <a:gd name="T14" fmla="*/ 46 w 185"/>
                <a:gd name="T15" fmla="*/ 73 h 225"/>
                <a:gd name="T16" fmla="*/ 10 w 185"/>
                <a:gd name="T17" fmla="*/ 57 h 225"/>
                <a:gd name="T18" fmla="*/ 6 w 185"/>
                <a:gd name="T19" fmla="*/ 51 h 225"/>
                <a:gd name="T20" fmla="*/ 0 w 185"/>
                <a:gd name="T21" fmla="*/ 13 h 225"/>
                <a:gd name="T22" fmla="*/ 2 w 185"/>
                <a:gd name="T23" fmla="*/ 13 h 225"/>
                <a:gd name="T24" fmla="*/ 36 w 185"/>
                <a:gd name="T25" fmla="*/ 31 h 225"/>
                <a:gd name="T26" fmla="*/ 46 w 185"/>
                <a:gd name="T27" fmla="*/ 44 h 225"/>
                <a:gd name="T28" fmla="*/ 85 w 185"/>
                <a:gd name="T29" fmla="*/ 57 h 225"/>
                <a:gd name="T30" fmla="*/ 113 w 185"/>
                <a:gd name="T31" fmla="*/ 63 h 225"/>
                <a:gd name="T32" fmla="*/ 127 w 185"/>
                <a:gd name="T33" fmla="*/ 108 h 225"/>
                <a:gd name="T34" fmla="*/ 117 w 185"/>
                <a:gd name="T35" fmla="*/ 122 h 225"/>
                <a:gd name="T36" fmla="*/ 117 w 185"/>
                <a:gd name="T37" fmla="*/ 143 h 225"/>
                <a:gd name="T38" fmla="*/ 168 w 185"/>
                <a:gd name="T39" fmla="*/ 165 h 225"/>
                <a:gd name="T40" fmla="*/ 184 w 185"/>
                <a:gd name="T41" fmla="*/ 181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5" h="225">
                  <a:moveTo>
                    <a:pt x="184" y="181"/>
                  </a:moveTo>
                  <a:cubicBezTo>
                    <a:pt x="166" y="187"/>
                    <a:pt x="151" y="200"/>
                    <a:pt x="132" y="203"/>
                  </a:cubicBezTo>
                  <a:cubicBezTo>
                    <a:pt x="125" y="204"/>
                    <a:pt x="121" y="217"/>
                    <a:pt x="116" y="225"/>
                  </a:cubicBezTo>
                  <a:cubicBezTo>
                    <a:pt x="105" y="219"/>
                    <a:pt x="95" y="215"/>
                    <a:pt x="85" y="208"/>
                  </a:cubicBezTo>
                  <a:cubicBezTo>
                    <a:pt x="71" y="200"/>
                    <a:pt x="72" y="186"/>
                    <a:pt x="72" y="173"/>
                  </a:cubicBezTo>
                  <a:cubicBezTo>
                    <a:pt x="72" y="154"/>
                    <a:pt x="75" y="135"/>
                    <a:pt x="63" y="118"/>
                  </a:cubicBezTo>
                  <a:cubicBezTo>
                    <a:pt x="59" y="113"/>
                    <a:pt x="60" y="109"/>
                    <a:pt x="64" y="103"/>
                  </a:cubicBezTo>
                  <a:cubicBezTo>
                    <a:pt x="75" y="84"/>
                    <a:pt x="69" y="73"/>
                    <a:pt x="46" y="73"/>
                  </a:cubicBezTo>
                  <a:cubicBezTo>
                    <a:pt x="31" y="74"/>
                    <a:pt x="19" y="69"/>
                    <a:pt x="10" y="57"/>
                  </a:cubicBezTo>
                  <a:cubicBezTo>
                    <a:pt x="9" y="55"/>
                    <a:pt x="5" y="52"/>
                    <a:pt x="6" y="51"/>
                  </a:cubicBezTo>
                  <a:cubicBezTo>
                    <a:pt x="11" y="37"/>
                    <a:pt x="3" y="25"/>
                    <a:pt x="0" y="13"/>
                  </a:cubicBezTo>
                  <a:cubicBezTo>
                    <a:pt x="1" y="13"/>
                    <a:pt x="1" y="13"/>
                    <a:pt x="2" y="13"/>
                  </a:cubicBezTo>
                  <a:cubicBezTo>
                    <a:pt x="29" y="0"/>
                    <a:pt x="29" y="0"/>
                    <a:pt x="36" y="31"/>
                  </a:cubicBezTo>
                  <a:cubicBezTo>
                    <a:pt x="37" y="38"/>
                    <a:pt x="40" y="41"/>
                    <a:pt x="46" y="44"/>
                  </a:cubicBezTo>
                  <a:cubicBezTo>
                    <a:pt x="58" y="51"/>
                    <a:pt x="71" y="55"/>
                    <a:pt x="85" y="57"/>
                  </a:cubicBezTo>
                  <a:cubicBezTo>
                    <a:pt x="95" y="58"/>
                    <a:pt x="108" y="54"/>
                    <a:pt x="113" y="63"/>
                  </a:cubicBezTo>
                  <a:cubicBezTo>
                    <a:pt x="121" y="77"/>
                    <a:pt x="125" y="92"/>
                    <a:pt x="127" y="108"/>
                  </a:cubicBezTo>
                  <a:cubicBezTo>
                    <a:pt x="127" y="115"/>
                    <a:pt x="120" y="118"/>
                    <a:pt x="117" y="122"/>
                  </a:cubicBezTo>
                  <a:cubicBezTo>
                    <a:pt x="111" y="130"/>
                    <a:pt x="109" y="139"/>
                    <a:pt x="117" y="143"/>
                  </a:cubicBezTo>
                  <a:cubicBezTo>
                    <a:pt x="133" y="152"/>
                    <a:pt x="147" y="170"/>
                    <a:pt x="168" y="165"/>
                  </a:cubicBezTo>
                  <a:cubicBezTo>
                    <a:pt x="185" y="160"/>
                    <a:pt x="184" y="170"/>
                    <a:pt x="184" y="181"/>
                  </a:cubicBezTo>
                  <a:close/>
                </a:path>
              </a:pathLst>
            </a:custGeom>
            <a:solidFill>
              <a:srgbClr val="F08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7" name="Freeform 81">
              <a:extLst>
                <a:ext uri="{FF2B5EF4-FFF2-40B4-BE49-F238E27FC236}">
                  <a16:creationId xmlns:a16="http://schemas.microsoft.com/office/drawing/2014/main" id="{8932E9A1-888C-D96F-0923-FD0156AAFC64}"/>
                </a:ext>
              </a:extLst>
            </p:cNvPr>
            <p:cNvSpPr/>
            <p:nvPr/>
          </p:nvSpPr>
          <p:spPr bwMode="auto">
            <a:xfrm>
              <a:off x="3086101" y="2078038"/>
              <a:ext cx="249238" cy="276225"/>
            </a:xfrm>
            <a:custGeom>
              <a:avLst/>
              <a:gdLst>
                <a:gd name="T0" fmla="*/ 1 w 135"/>
                <a:gd name="T1" fmla="*/ 104 h 149"/>
                <a:gd name="T2" fmla="*/ 13 w 135"/>
                <a:gd name="T3" fmla="*/ 96 h 149"/>
                <a:gd name="T4" fmla="*/ 30 w 135"/>
                <a:gd name="T5" fmla="*/ 93 h 149"/>
                <a:gd name="T6" fmla="*/ 25 w 135"/>
                <a:gd name="T7" fmla="*/ 80 h 149"/>
                <a:gd name="T8" fmla="*/ 9 w 135"/>
                <a:gd name="T9" fmla="*/ 64 h 149"/>
                <a:gd name="T10" fmla="*/ 28 w 135"/>
                <a:gd name="T11" fmla="*/ 54 h 149"/>
                <a:gd name="T12" fmla="*/ 87 w 135"/>
                <a:gd name="T13" fmla="*/ 28 h 149"/>
                <a:gd name="T14" fmla="*/ 113 w 135"/>
                <a:gd name="T15" fmla="*/ 0 h 149"/>
                <a:gd name="T16" fmla="*/ 135 w 135"/>
                <a:gd name="T17" fmla="*/ 16 h 149"/>
                <a:gd name="T18" fmla="*/ 75 w 135"/>
                <a:gd name="T19" fmla="*/ 87 h 149"/>
                <a:gd name="T20" fmla="*/ 51 w 135"/>
                <a:gd name="T21" fmla="*/ 137 h 149"/>
                <a:gd name="T22" fmla="*/ 49 w 135"/>
                <a:gd name="T23" fmla="*/ 144 h 149"/>
                <a:gd name="T24" fmla="*/ 33 w 135"/>
                <a:gd name="T25" fmla="*/ 148 h 149"/>
                <a:gd name="T26" fmla="*/ 14 w 135"/>
                <a:gd name="T27" fmla="*/ 128 h 149"/>
                <a:gd name="T28" fmla="*/ 1 w 135"/>
                <a:gd name="T29" fmla="*/ 104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5" h="149">
                  <a:moveTo>
                    <a:pt x="1" y="104"/>
                  </a:moveTo>
                  <a:cubicBezTo>
                    <a:pt x="5" y="101"/>
                    <a:pt x="9" y="99"/>
                    <a:pt x="13" y="96"/>
                  </a:cubicBezTo>
                  <a:cubicBezTo>
                    <a:pt x="19" y="98"/>
                    <a:pt x="26" y="99"/>
                    <a:pt x="30" y="93"/>
                  </a:cubicBezTo>
                  <a:cubicBezTo>
                    <a:pt x="34" y="88"/>
                    <a:pt x="27" y="84"/>
                    <a:pt x="25" y="80"/>
                  </a:cubicBezTo>
                  <a:cubicBezTo>
                    <a:pt x="18" y="76"/>
                    <a:pt x="9" y="75"/>
                    <a:pt x="9" y="64"/>
                  </a:cubicBezTo>
                  <a:cubicBezTo>
                    <a:pt x="10" y="52"/>
                    <a:pt x="22" y="54"/>
                    <a:pt x="28" y="54"/>
                  </a:cubicBezTo>
                  <a:cubicBezTo>
                    <a:pt x="50" y="51"/>
                    <a:pt x="68" y="39"/>
                    <a:pt x="87" y="28"/>
                  </a:cubicBezTo>
                  <a:cubicBezTo>
                    <a:pt x="97" y="22"/>
                    <a:pt x="100" y="6"/>
                    <a:pt x="113" y="0"/>
                  </a:cubicBezTo>
                  <a:cubicBezTo>
                    <a:pt x="117" y="9"/>
                    <a:pt x="131" y="6"/>
                    <a:pt x="135" y="16"/>
                  </a:cubicBezTo>
                  <a:cubicBezTo>
                    <a:pt x="119" y="42"/>
                    <a:pt x="100" y="67"/>
                    <a:pt x="75" y="87"/>
                  </a:cubicBezTo>
                  <a:cubicBezTo>
                    <a:pt x="61" y="99"/>
                    <a:pt x="44" y="113"/>
                    <a:pt x="51" y="137"/>
                  </a:cubicBezTo>
                  <a:cubicBezTo>
                    <a:pt x="52" y="139"/>
                    <a:pt x="51" y="142"/>
                    <a:pt x="49" y="144"/>
                  </a:cubicBezTo>
                  <a:cubicBezTo>
                    <a:pt x="44" y="147"/>
                    <a:pt x="39" y="149"/>
                    <a:pt x="33" y="148"/>
                  </a:cubicBezTo>
                  <a:cubicBezTo>
                    <a:pt x="28" y="140"/>
                    <a:pt x="22" y="133"/>
                    <a:pt x="14" y="128"/>
                  </a:cubicBezTo>
                  <a:cubicBezTo>
                    <a:pt x="3" y="123"/>
                    <a:pt x="0" y="115"/>
                    <a:pt x="1" y="104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8" name="Freeform 82">
              <a:extLst>
                <a:ext uri="{FF2B5EF4-FFF2-40B4-BE49-F238E27FC236}">
                  <a16:creationId xmlns:a16="http://schemas.microsoft.com/office/drawing/2014/main" id="{6F0CA412-EFBD-221C-DC4C-D184EA976B6F}"/>
                </a:ext>
              </a:extLst>
            </p:cNvPr>
            <p:cNvSpPr/>
            <p:nvPr/>
          </p:nvSpPr>
          <p:spPr bwMode="auto">
            <a:xfrm>
              <a:off x="3505201" y="1438275"/>
              <a:ext cx="158750" cy="173037"/>
            </a:xfrm>
            <a:custGeom>
              <a:avLst/>
              <a:gdLst>
                <a:gd name="T0" fmla="*/ 86 w 86"/>
                <a:gd name="T1" fmla="*/ 78 h 93"/>
                <a:gd name="T2" fmla="*/ 59 w 86"/>
                <a:gd name="T3" fmla="*/ 85 h 93"/>
                <a:gd name="T4" fmla="*/ 6 w 86"/>
                <a:gd name="T5" fmla="*/ 62 h 93"/>
                <a:gd name="T6" fmla="*/ 23 w 86"/>
                <a:gd name="T7" fmla="*/ 6 h 93"/>
                <a:gd name="T8" fmla="*/ 29 w 86"/>
                <a:gd name="T9" fmla="*/ 0 h 93"/>
                <a:gd name="T10" fmla="*/ 37 w 86"/>
                <a:gd name="T11" fmla="*/ 7 h 93"/>
                <a:gd name="T12" fmla="*/ 36 w 86"/>
                <a:gd name="T13" fmla="*/ 28 h 93"/>
                <a:gd name="T14" fmla="*/ 64 w 86"/>
                <a:gd name="T15" fmla="*/ 45 h 93"/>
                <a:gd name="T16" fmla="*/ 86 w 86"/>
                <a:gd name="T17" fmla="*/ 7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" h="93">
                  <a:moveTo>
                    <a:pt x="86" y="78"/>
                  </a:moveTo>
                  <a:cubicBezTo>
                    <a:pt x="77" y="81"/>
                    <a:pt x="68" y="82"/>
                    <a:pt x="59" y="85"/>
                  </a:cubicBezTo>
                  <a:cubicBezTo>
                    <a:pt x="39" y="93"/>
                    <a:pt x="22" y="84"/>
                    <a:pt x="6" y="62"/>
                  </a:cubicBezTo>
                  <a:cubicBezTo>
                    <a:pt x="0" y="40"/>
                    <a:pt x="17" y="25"/>
                    <a:pt x="23" y="6"/>
                  </a:cubicBezTo>
                  <a:cubicBezTo>
                    <a:pt x="24" y="3"/>
                    <a:pt x="26" y="0"/>
                    <a:pt x="29" y="0"/>
                  </a:cubicBezTo>
                  <a:cubicBezTo>
                    <a:pt x="34" y="0"/>
                    <a:pt x="37" y="3"/>
                    <a:pt x="37" y="7"/>
                  </a:cubicBezTo>
                  <a:cubicBezTo>
                    <a:pt x="37" y="14"/>
                    <a:pt x="36" y="21"/>
                    <a:pt x="36" y="28"/>
                  </a:cubicBezTo>
                  <a:cubicBezTo>
                    <a:pt x="59" y="19"/>
                    <a:pt x="58" y="20"/>
                    <a:pt x="64" y="45"/>
                  </a:cubicBezTo>
                  <a:cubicBezTo>
                    <a:pt x="68" y="58"/>
                    <a:pt x="79" y="67"/>
                    <a:pt x="86" y="78"/>
                  </a:cubicBezTo>
                  <a:close/>
                </a:path>
              </a:pathLst>
            </a:custGeom>
            <a:solidFill>
              <a:srgbClr val="EC6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9" name="Freeform 83">
              <a:extLst>
                <a:ext uri="{FF2B5EF4-FFF2-40B4-BE49-F238E27FC236}">
                  <a16:creationId xmlns:a16="http://schemas.microsoft.com/office/drawing/2014/main" id="{01EF1492-D841-3C4C-BBBD-076476B4E43C}"/>
                </a:ext>
              </a:extLst>
            </p:cNvPr>
            <p:cNvSpPr/>
            <p:nvPr/>
          </p:nvSpPr>
          <p:spPr bwMode="auto">
            <a:xfrm>
              <a:off x="3435351" y="1339850"/>
              <a:ext cx="88900" cy="127000"/>
            </a:xfrm>
            <a:custGeom>
              <a:avLst/>
              <a:gdLst>
                <a:gd name="T0" fmla="*/ 0 w 48"/>
                <a:gd name="T1" fmla="*/ 16 h 69"/>
                <a:gd name="T2" fmla="*/ 32 w 48"/>
                <a:gd name="T3" fmla="*/ 0 h 69"/>
                <a:gd name="T4" fmla="*/ 43 w 48"/>
                <a:gd name="T5" fmla="*/ 18 h 69"/>
                <a:gd name="T6" fmla="*/ 44 w 48"/>
                <a:gd name="T7" fmla="*/ 19 h 69"/>
                <a:gd name="T8" fmla="*/ 34 w 48"/>
                <a:gd name="T9" fmla="*/ 65 h 69"/>
                <a:gd name="T10" fmla="*/ 23 w 48"/>
                <a:gd name="T11" fmla="*/ 59 h 69"/>
                <a:gd name="T12" fmla="*/ 0 w 48"/>
                <a:gd name="T13" fmla="*/ 1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9">
                  <a:moveTo>
                    <a:pt x="0" y="16"/>
                  </a:moveTo>
                  <a:cubicBezTo>
                    <a:pt x="17" y="23"/>
                    <a:pt x="19" y="1"/>
                    <a:pt x="32" y="0"/>
                  </a:cubicBezTo>
                  <a:cubicBezTo>
                    <a:pt x="33" y="8"/>
                    <a:pt x="22" y="22"/>
                    <a:pt x="43" y="18"/>
                  </a:cubicBezTo>
                  <a:cubicBezTo>
                    <a:pt x="43" y="18"/>
                    <a:pt x="44" y="19"/>
                    <a:pt x="44" y="19"/>
                  </a:cubicBezTo>
                  <a:cubicBezTo>
                    <a:pt x="48" y="23"/>
                    <a:pt x="38" y="63"/>
                    <a:pt x="34" y="65"/>
                  </a:cubicBezTo>
                  <a:cubicBezTo>
                    <a:pt x="26" y="69"/>
                    <a:pt x="25" y="64"/>
                    <a:pt x="23" y="59"/>
                  </a:cubicBezTo>
                  <a:cubicBezTo>
                    <a:pt x="16" y="44"/>
                    <a:pt x="8" y="30"/>
                    <a:pt x="0" y="16"/>
                  </a:cubicBezTo>
                  <a:close/>
                </a:path>
              </a:pathLst>
            </a:custGeom>
            <a:solidFill>
              <a:srgbClr val="EC6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0" name="Freeform 84">
              <a:extLst>
                <a:ext uri="{FF2B5EF4-FFF2-40B4-BE49-F238E27FC236}">
                  <a16:creationId xmlns:a16="http://schemas.microsoft.com/office/drawing/2014/main" id="{2C7E7086-6C78-2A55-7CFA-77ED2E9B352B}"/>
                </a:ext>
              </a:extLst>
            </p:cNvPr>
            <p:cNvSpPr/>
            <p:nvPr/>
          </p:nvSpPr>
          <p:spPr bwMode="auto">
            <a:xfrm>
              <a:off x="3095626" y="2016125"/>
              <a:ext cx="31750" cy="38100"/>
            </a:xfrm>
            <a:custGeom>
              <a:avLst/>
              <a:gdLst>
                <a:gd name="T0" fmla="*/ 16 w 17"/>
                <a:gd name="T1" fmla="*/ 10 h 21"/>
                <a:gd name="T2" fmla="*/ 11 w 17"/>
                <a:gd name="T3" fmla="*/ 21 h 21"/>
                <a:gd name="T4" fmla="*/ 0 w 17"/>
                <a:gd name="T5" fmla="*/ 7 h 21"/>
                <a:gd name="T6" fmla="*/ 5 w 17"/>
                <a:gd name="T7" fmla="*/ 1 h 21"/>
                <a:gd name="T8" fmla="*/ 16 w 17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1">
                  <a:moveTo>
                    <a:pt x="16" y="10"/>
                  </a:moveTo>
                  <a:cubicBezTo>
                    <a:pt x="16" y="16"/>
                    <a:pt x="16" y="21"/>
                    <a:pt x="11" y="21"/>
                  </a:cubicBezTo>
                  <a:cubicBezTo>
                    <a:pt x="2" y="21"/>
                    <a:pt x="1" y="13"/>
                    <a:pt x="0" y="7"/>
                  </a:cubicBezTo>
                  <a:cubicBezTo>
                    <a:pt x="0" y="4"/>
                    <a:pt x="1" y="0"/>
                    <a:pt x="5" y="1"/>
                  </a:cubicBezTo>
                  <a:cubicBezTo>
                    <a:pt x="11" y="2"/>
                    <a:pt x="17" y="4"/>
                    <a:pt x="16" y="10"/>
                  </a:cubicBezTo>
                  <a:close/>
                </a:path>
              </a:pathLst>
            </a:custGeom>
            <a:solidFill>
              <a:srgbClr val="EE7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1" name="Freeform 85">
              <a:extLst>
                <a:ext uri="{FF2B5EF4-FFF2-40B4-BE49-F238E27FC236}">
                  <a16:creationId xmlns:a16="http://schemas.microsoft.com/office/drawing/2014/main" id="{E7FDB7C2-B575-2ACE-7FE9-9A2F66759F47}"/>
                </a:ext>
              </a:extLst>
            </p:cNvPr>
            <p:cNvSpPr/>
            <p:nvPr/>
          </p:nvSpPr>
          <p:spPr bwMode="auto">
            <a:xfrm>
              <a:off x="3162301" y="2101850"/>
              <a:ext cx="430213" cy="250825"/>
            </a:xfrm>
            <a:custGeom>
              <a:avLst/>
              <a:gdLst>
                <a:gd name="T0" fmla="*/ 8 w 233"/>
                <a:gd name="T1" fmla="*/ 131 h 135"/>
                <a:gd name="T2" fmla="*/ 37 w 233"/>
                <a:gd name="T3" fmla="*/ 67 h 135"/>
                <a:gd name="T4" fmla="*/ 63 w 233"/>
                <a:gd name="T5" fmla="*/ 37 h 135"/>
                <a:gd name="T6" fmla="*/ 92 w 233"/>
                <a:gd name="T7" fmla="*/ 3 h 135"/>
                <a:gd name="T8" fmla="*/ 146 w 233"/>
                <a:gd name="T9" fmla="*/ 32 h 135"/>
                <a:gd name="T10" fmla="*/ 178 w 233"/>
                <a:gd name="T11" fmla="*/ 36 h 135"/>
                <a:gd name="T12" fmla="*/ 183 w 233"/>
                <a:gd name="T13" fmla="*/ 29 h 135"/>
                <a:gd name="T14" fmla="*/ 189 w 233"/>
                <a:gd name="T15" fmla="*/ 24 h 135"/>
                <a:gd name="T16" fmla="*/ 224 w 233"/>
                <a:gd name="T17" fmla="*/ 48 h 135"/>
                <a:gd name="T18" fmla="*/ 231 w 233"/>
                <a:gd name="T19" fmla="*/ 66 h 135"/>
                <a:gd name="T20" fmla="*/ 228 w 233"/>
                <a:gd name="T21" fmla="*/ 94 h 135"/>
                <a:gd name="T22" fmla="*/ 188 w 233"/>
                <a:gd name="T23" fmla="*/ 125 h 135"/>
                <a:gd name="T24" fmla="*/ 153 w 233"/>
                <a:gd name="T25" fmla="*/ 131 h 135"/>
                <a:gd name="T26" fmla="*/ 133 w 233"/>
                <a:gd name="T27" fmla="*/ 116 h 135"/>
                <a:gd name="T28" fmla="*/ 87 w 233"/>
                <a:gd name="T29" fmla="*/ 86 h 135"/>
                <a:gd name="T30" fmla="*/ 49 w 233"/>
                <a:gd name="T31" fmla="*/ 111 h 135"/>
                <a:gd name="T32" fmla="*/ 30 w 233"/>
                <a:gd name="T33" fmla="*/ 122 h 135"/>
                <a:gd name="T34" fmla="*/ 12 w 233"/>
                <a:gd name="T35" fmla="*/ 131 h 135"/>
                <a:gd name="T36" fmla="*/ 8 w 233"/>
                <a:gd name="T37" fmla="*/ 13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3" h="135">
                  <a:moveTo>
                    <a:pt x="8" y="131"/>
                  </a:moveTo>
                  <a:cubicBezTo>
                    <a:pt x="0" y="105"/>
                    <a:pt x="12" y="78"/>
                    <a:pt x="37" y="67"/>
                  </a:cubicBezTo>
                  <a:cubicBezTo>
                    <a:pt x="50" y="61"/>
                    <a:pt x="53" y="47"/>
                    <a:pt x="63" y="37"/>
                  </a:cubicBezTo>
                  <a:cubicBezTo>
                    <a:pt x="74" y="27"/>
                    <a:pt x="82" y="15"/>
                    <a:pt x="92" y="3"/>
                  </a:cubicBezTo>
                  <a:cubicBezTo>
                    <a:pt x="117" y="0"/>
                    <a:pt x="135" y="8"/>
                    <a:pt x="146" y="32"/>
                  </a:cubicBezTo>
                  <a:cubicBezTo>
                    <a:pt x="155" y="51"/>
                    <a:pt x="166" y="52"/>
                    <a:pt x="178" y="36"/>
                  </a:cubicBezTo>
                  <a:cubicBezTo>
                    <a:pt x="180" y="34"/>
                    <a:pt x="181" y="31"/>
                    <a:pt x="183" y="29"/>
                  </a:cubicBezTo>
                  <a:cubicBezTo>
                    <a:pt x="184" y="27"/>
                    <a:pt x="186" y="25"/>
                    <a:pt x="189" y="24"/>
                  </a:cubicBezTo>
                  <a:cubicBezTo>
                    <a:pt x="216" y="20"/>
                    <a:pt x="219" y="21"/>
                    <a:pt x="224" y="48"/>
                  </a:cubicBezTo>
                  <a:cubicBezTo>
                    <a:pt x="226" y="54"/>
                    <a:pt x="230" y="60"/>
                    <a:pt x="231" y="66"/>
                  </a:cubicBezTo>
                  <a:cubicBezTo>
                    <a:pt x="233" y="76"/>
                    <a:pt x="230" y="85"/>
                    <a:pt x="228" y="94"/>
                  </a:cubicBezTo>
                  <a:cubicBezTo>
                    <a:pt x="222" y="113"/>
                    <a:pt x="201" y="114"/>
                    <a:pt x="188" y="125"/>
                  </a:cubicBezTo>
                  <a:cubicBezTo>
                    <a:pt x="177" y="130"/>
                    <a:pt x="165" y="127"/>
                    <a:pt x="153" y="131"/>
                  </a:cubicBezTo>
                  <a:cubicBezTo>
                    <a:pt x="144" y="135"/>
                    <a:pt x="137" y="124"/>
                    <a:pt x="133" y="116"/>
                  </a:cubicBezTo>
                  <a:cubicBezTo>
                    <a:pt x="125" y="94"/>
                    <a:pt x="108" y="87"/>
                    <a:pt x="87" y="86"/>
                  </a:cubicBezTo>
                  <a:cubicBezTo>
                    <a:pt x="67" y="85"/>
                    <a:pt x="55" y="92"/>
                    <a:pt x="49" y="111"/>
                  </a:cubicBezTo>
                  <a:cubicBezTo>
                    <a:pt x="46" y="122"/>
                    <a:pt x="42" y="129"/>
                    <a:pt x="30" y="122"/>
                  </a:cubicBezTo>
                  <a:cubicBezTo>
                    <a:pt x="19" y="115"/>
                    <a:pt x="17" y="126"/>
                    <a:pt x="12" y="131"/>
                  </a:cubicBezTo>
                  <a:cubicBezTo>
                    <a:pt x="11" y="131"/>
                    <a:pt x="9" y="131"/>
                    <a:pt x="8" y="131"/>
                  </a:cubicBezTo>
                  <a:close/>
                </a:path>
              </a:pathLst>
            </a:custGeom>
            <a:solidFill>
              <a:srgbClr val="F6B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2" name="Freeform 86">
              <a:extLst>
                <a:ext uri="{FF2B5EF4-FFF2-40B4-BE49-F238E27FC236}">
                  <a16:creationId xmlns:a16="http://schemas.microsoft.com/office/drawing/2014/main" id="{4EE8B15E-67AA-1355-95BD-53855F18B7B0}"/>
                </a:ext>
              </a:extLst>
            </p:cNvPr>
            <p:cNvSpPr/>
            <p:nvPr/>
          </p:nvSpPr>
          <p:spPr bwMode="auto">
            <a:xfrm>
              <a:off x="3152776" y="2251075"/>
              <a:ext cx="360363" cy="192087"/>
            </a:xfrm>
            <a:custGeom>
              <a:avLst/>
              <a:gdLst>
                <a:gd name="T0" fmla="*/ 17 w 195"/>
                <a:gd name="T1" fmla="*/ 51 h 104"/>
                <a:gd name="T2" fmla="*/ 38 w 195"/>
                <a:gd name="T3" fmla="*/ 38 h 104"/>
                <a:gd name="T4" fmla="*/ 49 w 195"/>
                <a:gd name="T5" fmla="*/ 33 h 104"/>
                <a:gd name="T6" fmla="*/ 95 w 195"/>
                <a:gd name="T7" fmla="*/ 1 h 104"/>
                <a:gd name="T8" fmla="*/ 144 w 195"/>
                <a:gd name="T9" fmla="*/ 36 h 104"/>
                <a:gd name="T10" fmla="*/ 166 w 195"/>
                <a:gd name="T11" fmla="*/ 44 h 104"/>
                <a:gd name="T12" fmla="*/ 193 w 195"/>
                <a:gd name="T13" fmla="*/ 43 h 104"/>
                <a:gd name="T14" fmla="*/ 177 w 195"/>
                <a:gd name="T15" fmla="*/ 72 h 104"/>
                <a:gd name="T16" fmla="*/ 174 w 195"/>
                <a:gd name="T17" fmla="*/ 77 h 104"/>
                <a:gd name="T18" fmla="*/ 156 w 195"/>
                <a:gd name="T19" fmla="*/ 96 h 104"/>
                <a:gd name="T20" fmla="*/ 149 w 195"/>
                <a:gd name="T21" fmla="*/ 99 h 104"/>
                <a:gd name="T22" fmla="*/ 112 w 195"/>
                <a:gd name="T23" fmla="*/ 102 h 104"/>
                <a:gd name="T24" fmla="*/ 84 w 195"/>
                <a:gd name="T25" fmla="*/ 80 h 104"/>
                <a:gd name="T26" fmla="*/ 67 w 195"/>
                <a:gd name="T27" fmla="*/ 76 h 104"/>
                <a:gd name="T28" fmla="*/ 43 w 195"/>
                <a:gd name="T29" fmla="*/ 76 h 104"/>
                <a:gd name="T30" fmla="*/ 22 w 195"/>
                <a:gd name="T31" fmla="*/ 80 h 104"/>
                <a:gd name="T32" fmla="*/ 5 w 195"/>
                <a:gd name="T33" fmla="*/ 95 h 104"/>
                <a:gd name="T34" fmla="*/ 5 w 195"/>
                <a:gd name="T35" fmla="*/ 79 h 104"/>
                <a:gd name="T36" fmla="*/ 17 w 195"/>
                <a:gd name="T37" fmla="*/ 5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104">
                  <a:moveTo>
                    <a:pt x="17" y="51"/>
                  </a:moveTo>
                  <a:cubicBezTo>
                    <a:pt x="19" y="29"/>
                    <a:pt x="21" y="27"/>
                    <a:pt x="38" y="38"/>
                  </a:cubicBezTo>
                  <a:cubicBezTo>
                    <a:pt x="45" y="42"/>
                    <a:pt x="47" y="42"/>
                    <a:pt x="49" y="33"/>
                  </a:cubicBezTo>
                  <a:cubicBezTo>
                    <a:pt x="54" y="7"/>
                    <a:pt x="70" y="0"/>
                    <a:pt x="95" y="1"/>
                  </a:cubicBezTo>
                  <a:cubicBezTo>
                    <a:pt x="121" y="2"/>
                    <a:pt x="135" y="14"/>
                    <a:pt x="144" y="36"/>
                  </a:cubicBezTo>
                  <a:cubicBezTo>
                    <a:pt x="148" y="45"/>
                    <a:pt x="153" y="54"/>
                    <a:pt x="166" y="44"/>
                  </a:cubicBezTo>
                  <a:cubicBezTo>
                    <a:pt x="172" y="39"/>
                    <a:pt x="184" y="43"/>
                    <a:pt x="193" y="43"/>
                  </a:cubicBezTo>
                  <a:cubicBezTo>
                    <a:pt x="195" y="57"/>
                    <a:pt x="179" y="61"/>
                    <a:pt x="177" y="72"/>
                  </a:cubicBezTo>
                  <a:cubicBezTo>
                    <a:pt x="176" y="74"/>
                    <a:pt x="175" y="75"/>
                    <a:pt x="174" y="77"/>
                  </a:cubicBezTo>
                  <a:cubicBezTo>
                    <a:pt x="169" y="84"/>
                    <a:pt x="162" y="90"/>
                    <a:pt x="156" y="96"/>
                  </a:cubicBezTo>
                  <a:cubicBezTo>
                    <a:pt x="154" y="97"/>
                    <a:pt x="152" y="99"/>
                    <a:pt x="149" y="99"/>
                  </a:cubicBezTo>
                  <a:cubicBezTo>
                    <a:pt x="137" y="103"/>
                    <a:pt x="124" y="104"/>
                    <a:pt x="112" y="102"/>
                  </a:cubicBezTo>
                  <a:cubicBezTo>
                    <a:pt x="99" y="100"/>
                    <a:pt x="86" y="99"/>
                    <a:pt x="84" y="80"/>
                  </a:cubicBezTo>
                  <a:cubicBezTo>
                    <a:pt x="83" y="70"/>
                    <a:pt x="74" y="68"/>
                    <a:pt x="67" y="76"/>
                  </a:cubicBezTo>
                  <a:cubicBezTo>
                    <a:pt x="58" y="84"/>
                    <a:pt x="52" y="84"/>
                    <a:pt x="43" y="76"/>
                  </a:cubicBezTo>
                  <a:cubicBezTo>
                    <a:pt x="34" y="66"/>
                    <a:pt x="28" y="74"/>
                    <a:pt x="22" y="80"/>
                  </a:cubicBezTo>
                  <a:cubicBezTo>
                    <a:pt x="17" y="85"/>
                    <a:pt x="15" y="95"/>
                    <a:pt x="5" y="95"/>
                  </a:cubicBezTo>
                  <a:cubicBezTo>
                    <a:pt x="0" y="90"/>
                    <a:pt x="2" y="84"/>
                    <a:pt x="5" y="79"/>
                  </a:cubicBezTo>
                  <a:cubicBezTo>
                    <a:pt x="13" y="71"/>
                    <a:pt x="19" y="63"/>
                    <a:pt x="17" y="51"/>
                  </a:cubicBezTo>
                  <a:close/>
                </a:path>
              </a:pathLst>
            </a:custGeom>
            <a:solidFill>
              <a:srgbClr val="F9D0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3" name="Freeform 87">
              <a:extLst>
                <a:ext uri="{FF2B5EF4-FFF2-40B4-BE49-F238E27FC236}">
                  <a16:creationId xmlns:a16="http://schemas.microsoft.com/office/drawing/2014/main" id="{23DBCC08-1F33-EDF4-4945-C0EC498FAAC7}"/>
                </a:ext>
              </a:extLst>
            </p:cNvPr>
            <p:cNvSpPr/>
            <p:nvPr/>
          </p:nvSpPr>
          <p:spPr bwMode="auto">
            <a:xfrm>
              <a:off x="2705101" y="2247900"/>
              <a:ext cx="457200" cy="265112"/>
            </a:xfrm>
            <a:custGeom>
              <a:avLst/>
              <a:gdLst>
                <a:gd name="T0" fmla="*/ 248 w 248"/>
                <a:gd name="T1" fmla="*/ 80 h 143"/>
                <a:gd name="T2" fmla="*/ 248 w 248"/>
                <a:gd name="T3" fmla="*/ 96 h 143"/>
                <a:gd name="T4" fmla="*/ 245 w 248"/>
                <a:gd name="T5" fmla="*/ 115 h 143"/>
                <a:gd name="T6" fmla="*/ 227 w 248"/>
                <a:gd name="T7" fmla="*/ 138 h 143"/>
                <a:gd name="T8" fmla="*/ 209 w 248"/>
                <a:gd name="T9" fmla="*/ 130 h 143"/>
                <a:gd name="T10" fmla="*/ 172 w 248"/>
                <a:gd name="T11" fmla="*/ 112 h 143"/>
                <a:gd name="T12" fmla="*/ 139 w 248"/>
                <a:gd name="T13" fmla="*/ 82 h 143"/>
                <a:gd name="T14" fmla="*/ 118 w 248"/>
                <a:gd name="T15" fmla="*/ 76 h 143"/>
                <a:gd name="T16" fmla="*/ 60 w 248"/>
                <a:gd name="T17" fmla="*/ 79 h 143"/>
                <a:gd name="T18" fmla="*/ 19 w 248"/>
                <a:gd name="T19" fmla="*/ 56 h 143"/>
                <a:gd name="T20" fmla="*/ 13 w 248"/>
                <a:gd name="T21" fmla="*/ 44 h 143"/>
                <a:gd name="T22" fmla="*/ 28 w 248"/>
                <a:gd name="T23" fmla="*/ 0 h 143"/>
                <a:gd name="T24" fmla="*/ 31 w 248"/>
                <a:gd name="T25" fmla="*/ 34 h 143"/>
                <a:gd name="T26" fmla="*/ 36 w 248"/>
                <a:gd name="T27" fmla="*/ 46 h 143"/>
                <a:gd name="T28" fmla="*/ 66 w 248"/>
                <a:gd name="T29" fmla="*/ 66 h 143"/>
                <a:gd name="T30" fmla="*/ 115 w 248"/>
                <a:gd name="T31" fmla="*/ 57 h 143"/>
                <a:gd name="T32" fmla="*/ 144 w 248"/>
                <a:gd name="T33" fmla="*/ 69 h 143"/>
                <a:gd name="T34" fmla="*/ 185 w 248"/>
                <a:gd name="T35" fmla="*/ 85 h 143"/>
                <a:gd name="T36" fmla="*/ 213 w 248"/>
                <a:gd name="T37" fmla="*/ 102 h 143"/>
                <a:gd name="T38" fmla="*/ 223 w 248"/>
                <a:gd name="T39" fmla="*/ 111 h 143"/>
                <a:gd name="T40" fmla="*/ 231 w 248"/>
                <a:gd name="T41" fmla="*/ 101 h 143"/>
                <a:gd name="T42" fmla="*/ 248 w 248"/>
                <a:gd name="T43" fmla="*/ 8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8" h="143">
                  <a:moveTo>
                    <a:pt x="248" y="80"/>
                  </a:moveTo>
                  <a:cubicBezTo>
                    <a:pt x="248" y="85"/>
                    <a:pt x="248" y="91"/>
                    <a:pt x="248" y="96"/>
                  </a:cubicBezTo>
                  <a:cubicBezTo>
                    <a:pt x="245" y="102"/>
                    <a:pt x="244" y="108"/>
                    <a:pt x="245" y="115"/>
                  </a:cubicBezTo>
                  <a:cubicBezTo>
                    <a:pt x="248" y="129"/>
                    <a:pt x="235" y="132"/>
                    <a:pt x="227" y="138"/>
                  </a:cubicBezTo>
                  <a:cubicBezTo>
                    <a:pt x="219" y="143"/>
                    <a:pt x="214" y="135"/>
                    <a:pt x="209" y="130"/>
                  </a:cubicBezTo>
                  <a:cubicBezTo>
                    <a:pt x="198" y="120"/>
                    <a:pt x="189" y="108"/>
                    <a:pt x="172" y="112"/>
                  </a:cubicBezTo>
                  <a:cubicBezTo>
                    <a:pt x="164" y="99"/>
                    <a:pt x="149" y="93"/>
                    <a:pt x="139" y="82"/>
                  </a:cubicBezTo>
                  <a:cubicBezTo>
                    <a:pt x="134" y="76"/>
                    <a:pt x="125" y="74"/>
                    <a:pt x="118" y="76"/>
                  </a:cubicBezTo>
                  <a:cubicBezTo>
                    <a:pt x="99" y="83"/>
                    <a:pt x="80" y="75"/>
                    <a:pt x="60" y="79"/>
                  </a:cubicBezTo>
                  <a:cubicBezTo>
                    <a:pt x="42" y="83"/>
                    <a:pt x="27" y="75"/>
                    <a:pt x="19" y="56"/>
                  </a:cubicBezTo>
                  <a:cubicBezTo>
                    <a:pt x="18" y="52"/>
                    <a:pt x="16" y="48"/>
                    <a:pt x="13" y="44"/>
                  </a:cubicBezTo>
                  <a:cubicBezTo>
                    <a:pt x="0" y="22"/>
                    <a:pt x="4" y="11"/>
                    <a:pt x="28" y="0"/>
                  </a:cubicBezTo>
                  <a:cubicBezTo>
                    <a:pt x="17" y="12"/>
                    <a:pt x="10" y="24"/>
                    <a:pt x="31" y="34"/>
                  </a:cubicBezTo>
                  <a:cubicBezTo>
                    <a:pt x="35" y="36"/>
                    <a:pt x="35" y="41"/>
                    <a:pt x="36" y="46"/>
                  </a:cubicBezTo>
                  <a:cubicBezTo>
                    <a:pt x="39" y="66"/>
                    <a:pt x="49" y="74"/>
                    <a:pt x="66" y="66"/>
                  </a:cubicBezTo>
                  <a:cubicBezTo>
                    <a:pt x="82" y="58"/>
                    <a:pt x="99" y="61"/>
                    <a:pt x="115" y="57"/>
                  </a:cubicBezTo>
                  <a:cubicBezTo>
                    <a:pt x="126" y="53"/>
                    <a:pt x="138" y="59"/>
                    <a:pt x="144" y="69"/>
                  </a:cubicBezTo>
                  <a:cubicBezTo>
                    <a:pt x="154" y="85"/>
                    <a:pt x="168" y="89"/>
                    <a:pt x="185" y="85"/>
                  </a:cubicBezTo>
                  <a:cubicBezTo>
                    <a:pt x="199" y="83"/>
                    <a:pt x="207" y="91"/>
                    <a:pt x="213" y="102"/>
                  </a:cubicBezTo>
                  <a:cubicBezTo>
                    <a:pt x="215" y="106"/>
                    <a:pt x="217" y="112"/>
                    <a:pt x="223" y="111"/>
                  </a:cubicBezTo>
                  <a:cubicBezTo>
                    <a:pt x="228" y="110"/>
                    <a:pt x="230" y="105"/>
                    <a:pt x="231" y="101"/>
                  </a:cubicBezTo>
                  <a:cubicBezTo>
                    <a:pt x="233" y="91"/>
                    <a:pt x="240" y="85"/>
                    <a:pt x="248" y="80"/>
                  </a:cubicBezTo>
                  <a:close/>
                </a:path>
              </a:pathLst>
            </a:custGeom>
            <a:solidFill>
              <a:srgbClr val="F9D1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4" name="Freeform 88">
              <a:extLst>
                <a:ext uri="{FF2B5EF4-FFF2-40B4-BE49-F238E27FC236}">
                  <a16:creationId xmlns:a16="http://schemas.microsoft.com/office/drawing/2014/main" id="{6910B0D2-4E63-C814-8E5B-B366678FA8B1}"/>
                </a:ext>
              </a:extLst>
            </p:cNvPr>
            <p:cNvSpPr/>
            <p:nvPr/>
          </p:nvSpPr>
          <p:spPr bwMode="auto">
            <a:xfrm>
              <a:off x="4032251" y="1322388"/>
              <a:ext cx="498475" cy="455612"/>
            </a:xfrm>
            <a:custGeom>
              <a:avLst/>
              <a:gdLst>
                <a:gd name="T0" fmla="*/ 21 w 270"/>
                <a:gd name="T1" fmla="*/ 189 h 246"/>
                <a:gd name="T2" fmla="*/ 53 w 270"/>
                <a:gd name="T3" fmla="*/ 108 h 246"/>
                <a:gd name="T4" fmla="*/ 68 w 270"/>
                <a:gd name="T5" fmla="*/ 56 h 246"/>
                <a:gd name="T6" fmla="*/ 87 w 270"/>
                <a:gd name="T7" fmla="*/ 27 h 246"/>
                <a:gd name="T8" fmla="*/ 93 w 270"/>
                <a:gd name="T9" fmla="*/ 23 h 246"/>
                <a:gd name="T10" fmla="*/ 161 w 270"/>
                <a:gd name="T11" fmla="*/ 27 h 246"/>
                <a:gd name="T12" fmla="*/ 177 w 270"/>
                <a:gd name="T13" fmla="*/ 28 h 246"/>
                <a:gd name="T14" fmla="*/ 174 w 270"/>
                <a:gd name="T15" fmla="*/ 15 h 246"/>
                <a:gd name="T16" fmla="*/ 175 w 270"/>
                <a:gd name="T17" fmla="*/ 4 h 246"/>
                <a:gd name="T18" fmla="*/ 189 w 270"/>
                <a:gd name="T19" fmla="*/ 9 h 246"/>
                <a:gd name="T20" fmla="*/ 197 w 270"/>
                <a:gd name="T21" fmla="*/ 26 h 246"/>
                <a:gd name="T22" fmla="*/ 213 w 270"/>
                <a:gd name="T23" fmla="*/ 25 h 246"/>
                <a:gd name="T24" fmla="*/ 237 w 270"/>
                <a:gd name="T25" fmla="*/ 45 h 246"/>
                <a:gd name="T26" fmla="*/ 238 w 270"/>
                <a:gd name="T27" fmla="*/ 75 h 246"/>
                <a:gd name="T28" fmla="*/ 253 w 270"/>
                <a:gd name="T29" fmla="*/ 106 h 246"/>
                <a:gd name="T30" fmla="*/ 270 w 270"/>
                <a:gd name="T31" fmla="*/ 126 h 246"/>
                <a:gd name="T32" fmla="*/ 247 w 270"/>
                <a:gd name="T33" fmla="*/ 131 h 246"/>
                <a:gd name="T34" fmla="*/ 233 w 270"/>
                <a:gd name="T35" fmla="*/ 111 h 246"/>
                <a:gd name="T36" fmla="*/ 206 w 270"/>
                <a:gd name="T37" fmla="*/ 115 h 246"/>
                <a:gd name="T38" fmla="*/ 175 w 270"/>
                <a:gd name="T39" fmla="*/ 137 h 246"/>
                <a:gd name="T40" fmla="*/ 165 w 270"/>
                <a:gd name="T41" fmla="*/ 146 h 246"/>
                <a:gd name="T42" fmla="*/ 109 w 270"/>
                <a:gd name="T43" fmla="*/ 187 h 246"/>
                <a:gd name="T44" fmla="*/ 103 w 270"/>
                <a:gd name="T45" fmla="*/ 188 h 246"/>
                <a:gd name="T46" fmla="*/ 71 w 270"/>
                <a:gd name="T47" fmla="*/ 187 h 246"/>
                <a:gd name="T48" fmla="*/ 62 w 270"/>
                <a:gd name="T49" fmla="*/ 216 h 246"/>
                <a:gd name="T50" fmla="*/ 21 w 270"/>
                <a:gd name="T51" fmla="*/ 246 h 246"/>
                <a:gd name="T52" fmla="*/ 9 w 270"/>
                <a:gd name="T53" fmla="*/ 209 h 246"/>
                <a:gd name="T54" fmla="*/ 15 w 270"/>
                <a:gd name="T55" fmla="*/ 206 h 246"/>
                <a:gd name="T56" fmla="*/ 31 w 270"/>
                <a:gd name="T57" fmla="*/ 206 h 246"/>
                <a:gd name="T58" fmla="*/ 21 w 270"/>
                <a:gd name="T59" fmla="*/ 189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46">
                  <a:moveTo>
                    <a:pt x="21" y="189"/>
                  </a:moveTo>
                  <a:cubicBezTo>
                    <a:pt x="39" y="165"/>
                    <a:pt x="46" y="137"/>
                    <a:pt x="53" y="108"/>
                  </a:cubicBezTo>
                  <a:cubicBezTo>
                    <a:pt x="57" y="90"/>
                    <a:pt x="57" y="71"/>
                    <a:pt x="68" y="56"/>
                  </a:cubicBezTo>
                  <a:cubicBezTo>
                    <a:pt x="75" y="46"/>
                    <a:pt x="94" y="45"/>
                    <a:pt x="87" y="27"/>
                  </a:cubicBezTo>
                  <a:cubicBezTo>
                    <a:pt x="87" y="26"/>
                    <a:pt x="91" y="22"/>
                    <a:pt x="93" y="23"/>
                  </a:cubicBezTo>
                  <a:cubicBezTo>
                    <a:pt x="115" y="27"/>
                    <a:pt x="139" y="21"/>
                    <a:pt x="161" y="27"/>
                  </a:cubicBezTo>
                  <a:cubicBezTo>
                    <a:pt x="166" y="29"/>
                    <a:pt x="172" y="34"/>
                    <a:pt x="177" y="28"/>
                  </a:cubicBezTo>
                  <a:cubicBezTo>
                    <a:pt x="183" y="22"/>
                    <a:pt x="175" y="19"/>
                    <a:pt x="174" y="15"/>
                  </a:cubicBezTo>
                  <a:cubicBezTo>
                    <a:pt x="173" y="11"/>
                    <a:pt x="172" y="6"/>
                    <a:pt x="175" y="4"/>
                  </a:cubicBezTo>
                  <a:cubicBezTo>
                    <a:pt x="181" y="0"/>
                    <a:pt x="184" y="8"/>
                    <a:pt x="189" y="9"/>
                  </a:cubicBezTo>
                  <a:cubicBezTo>
                    <a:pt x="192" y="15"/>
                    <a:pt x="194" y="21"/>
                    <a:pt x="197" y="26"/>
                  </a:cubicBezTo>
                  <a:cubicBezTo>
                    <a:pt x="203" y="35"/>
                    <a:pt x="208" y="34"/>
                    <a:pt x="213" y="25"/>
                  </a:cubicBezTo>
                  <a:cubicBezTo>
                    <a:pt x="227" y="24"/>
                    <a:pt x="232" y="35"/>
                    <a:pt x="237" y="45"/>
                  </a:cubicBezTo>
                  <a:cubicBezTo>
                    <a:pt x="227" y="55"/>
                    <a:pt x="228" y="66"/>
                    <a:pt x="238" y="75"/>
                  </a:cubicBezTo>
                  <a:cubicBezTo>
                    <a:pt x="246" y="84"/>
                    <a:pt x="253" y="93"/>
                    <a:pt x="253" y="106"/>
                  </a:cubicBezTo>
                  <a:cubicBezTo>
                    <a:pt x="254" y="115"/>
                    <a:pt x="263" y="121"/>
                    <a:pt x="270" y="126"/>
                  </a:cubicBezTo>
                  <a:cubicBezTo>
                    <a:pt x="266" y="143"/>
                    <a:pt x="256" y="137"/>
                    <a:pt x="247" y="131"/>
                  </a:cubicBezTo>
                  <a:cubicBezTo>
                    <a:pt x="241" y="126"/>
                    <a:pt x="238" y="117"/>
                    <a:pt x="233" y="111"/>
                  </a:cubicBezTo>
                  <a:cubicBezTo>
                    <a:pt x="223" y="98"/>
                    <a:pt x="211" y="99"/>
                    <a:pt x="206" y="115"/>
                  </a:cubicBezTo>
                  <a:cubicBezTo>
                    <a:pt x="200" y="130"/>
                    <a:pt x="195" y="143"/>
                    <a:pt x="175" y="137"/>
                  </a:cubicBezTo>
                  <a:cubicBezTo>
                    <a:pt x="171" y="136"/>
                    <a:pt x="166" y="141"/>
                    <a:pt x="165" y="146"/>
                  </a:cubicBezTo>
                  <a:cubicBezTo>
                    <a:pt x="158" y="175"/>
                    <a:pt x="137" y="185"/>
                    <a:pt x="109" y="187"/>
                  </a:cubicBezTo>
                  <a:cubicBezTo>
                    <a:pt x="107" y="187"/>
                    <a:pt x="105" y="188"/>
                    <a:pt x="103" y="188"/>
                  </a:cubicBezTo>
                  <a:cubicBezTo>
                    <a:pt x="92" y="191"/>
                    <a:pt x="81" y="179"/>
                    <a:pt x="71" y="187"/>
                  </a:cubicBezTo>
                  <a:cubicBezTo>
                    <a:pt x="62" y="193"/>
                    <a:pt x="67" y="207"/>
                    <a:pt x="62" y="216"/>
                  </a:cubicBezTo>
                  <a:cubicBezTo>
                    <a:pt x="53" y="232"/>
                    <a:pt x="43" y="246"/>
                    <a:pt x="21" y="246"/>
                  </a:cubicBezTo>
                  <a:cubicBezTo>
                    <a:pt x="2" y="237"/>
                    <a:pt x="0" y="231"/>
                    <a:pt x="9" y="209"/>
                  </a:cubicBezTo>
                  <a:cubicBezTo>
                    <a:pt x="11" y="208"/>
                    <a:pt x="13" y="206"/>
                    <a:pt x="15" y="206"/>
                  </a:cubicBezTo>
                  <a:cubicBezTo>
                    <a:pt x="20" y="205"/>
                    <a:pt x="27" y="213"/>
                    <a:pt x="31" y="206"/>
                  </a:cubicBezTo>
                  <a:cubicBezTo>
                    <a:pt x="34" y="198"/>
                    <a:pt x="25" y="194"/>
                    <a:pt x="21" y="189"/>
                  </a:cubicBezTo>
                  <a:close/>
                </a:path>
              </a:pathLst>
            </a:custGeom>
            <a:solidFill>
              <a:srgbClr val="F19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5" name="Freeform 89">
              <a:extLst>
                <a:ext uri="{FF2B5EF4-FFF2-40B4-BE49-F238E27FC236}">
                  <a16:creationId xmlns:a16="http://schemas.microsoft.com/office/drawing/2014/main" id="{A395F9DE-9CE9-CDE8-D88C-0912DA35675B}"/>
                </a:ext>
              </a:extLst>
            </p:cNvPr>
            <p:cNvSpPr/>
            <p:nvPr/>
          </p:nvSpPr>
          <p:spPr bwMode="auto">
            <a:xfrm>
              <a:off x="3022601" y="1487488"/>
              <a:ext cx="60325" cy="95250"/>
            </a:xfrm>
            <a:custGeom>
              <a:avLst/>
              <a:gdLst>
                <a:gd name="T0" fmla="*/ 0 w 33"/>
                <a:gd name="T1" fmla="*/ 0 h 52"/>
                <a:gd name="T2" fmla="*/ 15 w 33"/>
                <a:gd name="T3" fmla="*/ 9 h 52"/>
                <a:gd name="T4" fmla="*/ 32 w 33"/>
                <a:gd name="T5" fmla="*/ 12 h 52"/>
                <a:gd name="T6" fmla="*/ 28 w 33"/>
                <a:gd name="T7" fmla="*/ 52 h 52"/>
                <a:gd name="T8" fmla="*/ 4 w 33"/>
                <a:gd name="T9" fmla="*/ 27 h 52"/>
                <a:gd name="T10" fmla="*/ 0 w 33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52">
                  <a:moveTo>
                    <a:pt x="0" y="0"/>
                  </a:moveTo>
                  <a:cubicBezTo>
                    <a:pt x="7" y="0"/>
                    <a:pt x="11" y="5"/>
                    <a:pt x="15" y="9"/>
                  </a:cubicBezTo>
                  <a:cubicBezTo>
                    <a:pt x="20" y="15"/>
                    <a:pt x="25" y="17"/>
                    <a:pt x="32" y="12"/>
                  </a:cubicBezTo>
                  <a:cubicBezTo>
                    <a:pt x="33" y="26"/>
                    <a:pt x="26" y="38"/>
                    <a:pt x="28" y="52"/>
                  </a:cubicBezTo>
                  <a:cubicBezTo>
                    <a:pt x="2" y="52"/>
                    <a:pt x="3" y="52"/>
                    <a:pt x="4" y="27"/>
                  </a:cubicBezTo>
                  <a:cubicBezTo>
                    <a:pt x="4" y="18"/>
                    <a:pt x="1" y="9"/>
                    <a:pt x="0" y="0"/>
                  </a:cubicBezTo>
                  <a:close/>
                </a:path>
              </a:pathLst>
            </a:custGeom>
            <a:solidFill>
              <a:srgbClr val="F18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6" name="Freeform 90">
              <a:extLst>
                <a:ext uri="{FF2B5EF4-FFF2-40B4-BE49-F238E27FC236}">
                  <a16:creationId xmlns:a16="http://schemas.microsoft.com/office/drawing/2014/main" id="{CA358F32-87EB-C5DC-14F0-56D7F6E32D0E}"/>
                </a:ext>
              </a:extLst>
            </p:cNvPr>
            <p:cNvSpPr/>
            <p:nvPr/>
          </p:nvSpPr>
          <p:spPr bwMode="auto">
            <a:xfrm>
              <a:off x="3321051" y="1431925"/>
              <a:ext cx="68263" cy="79375"/>
            </a:xfrm>
            <a:custGeom>
              <a:avLst/>
              <a:gdLst>
                <a:gd name="T0" fmla="*/ 2 w 37"/>
                <a:gd name="T1" fmla="*/ 19 h 43"/>
                <a:gd name="T2" fmla="*/ 17 w 37"/>
                <a:gd name="T3" fmla="*/ 1 h 43"/>
                <a:gd name="T4" fmla="*/ 26 w 37"/>
                <a:gd name="T5" fmla="*/ 16 h 43"/>
                <a:gd name="T6" fmla="*/ 26 w 37"/>
                <a:gd name="T7" fmla="*/ 20 h 43"/>
                <a:gd name="T8" fmla="*/ 21 w 37"/>
                <a:gd name="T9" fmla="*/ 42 h 43"/>
                <a:gd name="T10" fmla="*/ 2 w 37"/>
                <a:gd name="T11" fmla="*/ 1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43">
                  <a:moveTo>
                    <a:pt x="2" y="19"/>
                  </a:moveTo>
                  <a:cubicBezTo>
                    <a:pt x="0" y="8"/>
                    <a:pt x="8" y="3"/>
                    <a:pt x="17" y="1"/>
                  </a:cubicBezTo>
                  <a:cubicBezTo>
                    <a:pt x="29" y="0"/>
                    <a:pt x="25" y="10"/>
                    <a:pt x="26" y="16"/>
                  </a:cubicBezTo>
                  <a:cubicBezTo>
                    <a:pt x="26" y="18"/>
                    <a:pt x="26" y="19"/>
                    <a:pt x="26" y="20"/>
                  </a:cubicBezTo>
                  <a:cubicBezTo>
                    <a:pt x="27" y="28"/>
                    <a:pt x="37" y="39"/>
                    <a:pt x="21" y="42"/>
                  </a:cubicBezTo>
                  <a:cubicBezTo>
                    <a:pt x="7" y="43"/>
                    <a:pt x="2" y="34"/>
                    <a:pt x="2" y="19"/>
                  </a:cubicBezTo>
                  <a:close/>
                </a:path>
              </a:pathLst>
            </a:custGeom>
            <a:solidFill>
              <a:srgbClr val="F5B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7" name="Freeform 91">
              <a:extLst>
                <a:ext uri="{FF2B5EF4-FFF2-40B4-BE49-F238E27FC236}">
                  <a16:creationId xmlns:a16="http://schemas.microsoft.com/office/drawing/2014/main" id="{4D14B828-32CB-006B-7632-48372CC91D0B}"/>
                </a:ext>
              </a:extLst>
            </p:cNvPr>
            <p:cNvSpPr/>
            <p:nvPr/>
          </p:nvSpPr>
          <p:spPr bwMode="auto">
            <a:xfrm>
              <a:off x="3260726" y="2322513"/>
              <a:ext cx="1023938" cy="460375"/>
            </a:xfrm>
            <a:custGeom>
              <a:avLst/>
              <a:gdLst>
                <a:gd name="T0" fmla="*/ 91 w 555"/>
                <a:gd name="T1" fmla="*/ 60 h 249"/>
                <a:gd name="T2" fmla="*/ 95 w 555"/>
                <a:gd name="T3" fmla="*/ 56 h 249"/>
                <a:gd name="T4" fmla="*/ 115 w 555"/>
                <a:gd name="T5" fmla="*/ 36 h 249"/>
                <a:gd name="T6" fmla="*/ 115 w 555"/>
                <a:gd name="T7" fmla="*/ 36 h 249"/>
                <a:gd name="T8" fmla="*/ 196 w 555"/>
                <a:gd name="T9" fmla="*/ 10 h 249"/>
                <a:gd name="T10" fmla="*/ 214 w 555"/>
                <a:gd name="T11" fmla="*/ 30 h 249"/>
                <a:gd name="T12" fmla="*/ 255 w 555"/>
                <a:gd name="T13" fmla="*/ 53 h 249"/>
                <a:gd name="T14" fmla="*/ 277 w 555"/>
                <a:gd name="T15" fmla="*/ 59 h 249"/>
                <a:gd name="T16" fmla="*/ 275 w 555"/>
                <a:gd name="T17" fmla="*/ 82 h 249"/>
                <a:gd name="T18" fmla="*/ 275 w 555"/>
                <a:gd name="T19" fmla="*/ 158 h 249"/>
                <a:gd name="T20" fmla="*/ 281 w 555"/>
                <a:gd name="T21" fmla="*/ 173 h 249"/>
                <a:gd name="T22" fmla="*/ 331 w 555"/>
                <a:gd name="T23" fmla="*/ 191 h 249"/>
                <a:gd name="T24" fmla="*/ 405 w 555"/>
                <a:gd name="T25" fmla="*/ 158 h 249"/>
                <a:gd name="T26" fmla="*/ 441 w 555"/>
                <a:gd name="T27" fmla="*/ 166 h 249"/>
                <a:gd name="T28" fmla="*/ 472 w 555"/>
                <a:gd name="T29" fmla="*/ 170 h 249"/>
                <a:gd name="T30" fmla="*/ 497 w 555"/>
                <a:gd name="T31" fmla="*/ 161 h 249"/>
                <a:gd name="T32" fmla="*/ 524 w 555"/>
                <a:gd name="T33" fmla="*/ 144 h 249"/>
                <a:gd name="T34" fmla="*/ 527 w 555"/>
                <a:gd name="T35" fmla="*/ 144 h 249"/>
                <a:gd name="T36" fmla="*/ 555 w 555"/>
                <a:gd name="T37" fmla="*/ 144 h 249"/>
                <a:gd name="T38" fmla="*/ 554 w 555"/>
                <a:gd name="T39" fmla="*/ 149 h 249"/>
                <a:gd name="T40" fmla="*/ 450 w 555"/>
                <a:gd name="T41" fmla="*/ 206 h 249"/>
                <a:gd name="T42" fmla="*/ 392 w 555"/>
                <a:gd name="T43" fmla="*/ 204 h 249"/>
                <a:gd name="T44" fmla="*/ 363 w 555"/>
                <a:gd name="T45" fmla="*/ 212 h 249"/>
                <a:gd name="T46" fmla="*/ 328 w 555"/>
                <a:gd name="T47" fmla="*/ 235 h 249"/>
                <a:gd name="T48" fmla="*/ 275 w 555"/>
                <a:gd name="T49" fmla="*/ 236 h 249"/>
                <a:gd name="T50" fmla="*/ 252 w 555"/>
                <a:gd name="T51" fmla="*/ 237 h 249"/>
                <a:gd name="T52" fmla="*/ 228 w 555"/>
                <a:gd name="T53" fmla="*/ 227 h 249"/>
                <a:gd name="T54" fmla="*/ 206 w 555"/>
                <a:gd name="T55" fmla="*/ 157 h 249"/>
                <a:gd name="T56" fmla="*/ 195 w 555"/>
                <a:gd name="T57" fmla="*/ 138 h 249"/>
                <a:gd name="T58" fmla="*/ 193 w 555"/>
                <a:gd name="T59" fmla="*/ 103 h 249"/>
                <a:gd name="T60" fmla="*/ 196 w 555"/>
                <a:gd name="T61" fmla="*/ 69 h 249"/>
                <a:gd name="T62" fmla="*/ 193 w 555"/>
                <a:gd name="T63" fmla="*/ 60 h 249"/>
                <a:gd name="T64" fmla="*/ 178 w 555"/>
                <a:gd name="T65" fmla="*/ 34 h 249"/>
                <a:gd name="T66" fmla="*/ 132 w 555"/>
                <a:gd name="T67" fmla="*/ 45 h 249"/>
                <a:gd name="T68" fmla="*/ 63 w 555"/>
                <a:gd name="T69" fmla="*/ 90 h 249"/>
                <a:gd name="T70" fmla="*/ 27 w 555"/>
                <a:gd name="T71" fmla="*/ 116 h 249"/>
                <a:gd name="T72" fmla="*/ 11 w 555"/>
                <a:gd name="T73" fmla="*/ 80 h 249"/>
                <a:gd name="T74" fmla="*/ 75 w 555"/>
                <a:gd name="T75" fmla="*/ 71 h 249"/>
                <a:gd name="T76" fmla="*/ 91 w 555"/>
                <a:gd name="T77" fmla="*/ 6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55" h="249">
                  <a:moveTo>
                    <a:pt x="91" y="60"/>
                  </a:moveTo>
                  <a:cubicBezTo>
                    <a:pt x="92" y="58"/>
                    <a:pt x="94" y="57"/>
                    <a:pt x="95" y="56"/>
                  </a:cubicBezTo>
                  <a:cubicBezTo>
                    <a:pt x="103" y="51"/>
                    <a:pt x="111" y="45"/>
                    <a:pt x="115" y="36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30" y="14"/>
                    <a:pt x="173" y="0"/>
                    <a:pt x="196" y="10"/>
                  </a:cubicBezTo>
                  <a:cubicBezTo>
                    <a:pt x="206" y="13"/>
                    <a:pt x="210" y="21"/>
                    <a:pt x="214" y="30"/>
                  </a:cubicBezTo>
                  <a:cubicBezTo>
                    <a:pt x="224" y="51"/>
                    <a:pt x="232" y="55"/>
                    <a:pt x="255" y="53"/>
                  </a:cubicBezTo>
                  <a:cubicBezTo>
                    <a:pt x="263" y="53"/>
                    <a:pt x="271" y="51"/>
                    <a:pt x="277" y="59"/>
                  </a:cubicBezTo>
                  <a:cubicBezTo>
                    <a:pt x="281" y="67"/>
                    <a:pt x="278" y="74"/>
                    <a:pt x="275" y="82"/>
                  </a:cubicBezTo>
                  <a:cubicBezTo>
                    <a:pt x="261" y="107"/>
                    <a:pt x="263" y="133"/>
                    <a:pt x="275" y="158"/>
                  </a:cubicBezTo>
                  <a:cubicBezTo>
                    <a:pt x="278" y="163"/>
                    <a:pt x="279" y="168"/>
                    <a:pt x="281" y="173"/>
                  </a:cubicBezTo>
                  <a:cubicBezTo>
                    <a:pt x="288" y="199"/>
                    <a:pt x="306" y="205"/>
                    <a:pt x="331" y="191"/>
                  </a:cubicBezTo>
                  <a:cubicBezTo>
                    <a:pt x="354" y="177"/>
                    <a:pt x="378" y="165"/>
                    <a:pt x="405" y="158"/>
                  </a:cubicBezTo>
                  <a:cubicBezTo>
                    <a:pt x="418" y="154"/>
                    <a:pt x="431" y="154"/>
                    <a:pt x="441" y="166"/>
                  </a:cubicBezTo>
                  <a:cubicBezTo>
                    <a:pt x="450" y="177"/>
                    <a:pt x="462" y="170"/>
                    <a:pt x="472" y="170"/>
                  </a:cubicBezTo>
                  <a:cubicBezTo>
                    <a:pt x="483" y="174"/>
                    <a:pt x="492" y="175"/>
                    <a:pt x="497" y="161"/>
                  </a:cubicBezTo>
                  <a:cubicBezTo>
                    <a:pt x="501" y="149"/>
                    <a:pt x="513" y="146"/>
                    <a:pt x="524" y="144"/>
                  </a:cubicBezTo>
                  <a:cubicBezTo>
                    <a:pt x="525" y="144"/>
                    <a:pt x="526" y="144"/>
                    <a:pt x="527" y="144"/>
                  </a:cubicBezTo>
                  <a:cubicBezTo>
                    <a:pt x="536" y="144"/>
                    <a:pt x="545" y="144"/>
                    <a:pt x="555" y="144"/>
                  </a:cubicBezTo>
                  <a:cubicBezTo>
                    <a:pt x="555" y="146"/>
                    <a:pt x="555" y="148"/>
                    <a:pt x="554" y="149"/>
                  </a:cubicBezTo>
                  <a:cubicBezTo>
                    <a:pt x="520" y="170"/>
                    <a:pt x="488" y="194"/>
                    <a:pt x="450" y="206"/>
                  </a:cubicBezTo>
                  <a:cubicBezTo>
                    <a:pt x="431" y="211"/>
                    <a:pt x="411" y="204"/>
                    <a:pt x="392" y="204"/>
                  </a:cubicBezTo>
                  <a:cubicBezTo>
                    <a:pt x="381" y="203"/>
                    <a:pt x="372" y="204"/>
                    <a:pt x="363" y="212"/>
                  </a:cubicBezTo>
                  <a:cubicBezTo>
                    <a:pt x="353" y="222"/>
                    <a:pt x="340" y="229"/>
                    <a:pt x="328" y="235"/>
                  </a:cubicBezTo>
                  <a:cubicBezTo>
                    <a:pt x="311" y="245"/>
                    <a:pt x="293" y="249"/>
                    <a:pt x="275" y="236"/>
                  </a:cubicBezTo>
                  <a:cubicBezTo>
                    <a:pt x="268" y="231"/>
                    <a:pt x="260" y="231"/>
                    <a:pt x="252" y="237"/>
                  </a:cubicBezTo>
                  <a:cubicBezTo>
                    <a:pt x="239" y="248"/>
                    <a:pt x="232" y="245"/>
                    <a:pt x="228" y="227"/>
                  </a:cubicBezTo>
                  <a:cubicBezTo>
                    <a:pt x="222" y="203"/>
                    <a:pt x="215" y="180"/>
                    <a:pt x="206" y="157"/>
                  </a:cubicBezTo>
                  <a:cubicBezTo>
                    <a:pt x="203" y="150"/>
                    <a:pt x="201" y="143"/>
                    <a:pt x="195" y="138"/>
                  </a:cubicBezTo>
                  <a:cubicBezTo>
                    <a:pt x="180" y="127"/>
                    <a:pt x="182" y="114"/>
                    <a:pt x="193" y="103"/>
                  </a:cubicBezTo>
                  <a:cubicBezTo>
                    <a:pt x="203" y="92"/>
                    <a:pt x="205" y="81"/>
                    <a:pt x="196" y="69"/>
                  </a:cubicBezTo>
                  <a:cubicBezTo>
                    <a:pt x="195" y="66"/>
                    <a:pt x="194" y="63"/>
                    <a:pt x="193" y="60"/>
                  </a:cubicBezTo>
                  <a:cubicBezTo>
                    <a:pt x="189" y="51"/>
                    <a:pt x="194" y="37"/>
                    <a:pt x="178" y="34"/>
                  </a:cubicBezTo>
                  <a:cubicBezTo>
                    <a:pt x="161" y="32"/>
                    <a:pt x="144" y="31"/>
                    <a:pt x="132" y="45"/>
                  </a:cubicBezTo>
                  <a:cubicBezTo>
                    <a:pt x="113" y="67"/>
                    <a:pt x="92" y="84"/>
                    <a:pt x="63" y="90"/>
                  </a:cubicBezTo>
                  <a:cubicBezTo>
                    <a:pt x="46" y="93"/>
                    <a:pt x="42" y="111"/>
                    <a:pt x="27" y="116"/>
                  </a:cubicBezTo>
                  <a:cubicBezTo>
                    <a:pt x="14" y="107"/>
                    <a:pt x="0" y="99"/>
                    <a:pt x="11" y="80"/>
                  </a:cubicBezTo>
                  <a:cubicBezTo>
                    <a:pt x="32" y="77"/>
                    <a:pt x="54" y="74"/>
                    <a:pt x="75" y="71"/>
                  </a:cubicBezTo>
                  <a:cubicBezTo>
                    <a:pt x="82" y="70"/>
                    <a:pt x="88" y="67"/>
                    <a:pt x="91" y="60"/>
                  </a:cubicBezTo>
                  <a:close/>
                </a:path>
              </a:pathLst>
            </a:custGeom>
            <a:solidFill>
              <a:srgbClr val="FDE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8" name="Freeform 92">
              <a:extLst>
                <a:ext uri="{FF2B5EF4-FFF2-40B4-BE49-F238E27FC236}">
                  <a16:creationId xmlns:a16="http://schemas.microsoft.com/office/drawing/2014/main" id="{41D3EB9E-1CD8-F2D2-4089-B3C546B00629}"/>
                </a:ext>
              </a:extLst>
            </p:cNvPr>
            <p:cNvSpPr/>
            <p:nvPr/>
          </p:nvSpPr>
          <p:spPr bwMode="auto">
            <a:xfrm>
              <a:off x="4432301" y="1406525"/>
              <a:ext cx="119063" cy="161925"/>
            </a:xfrm>
            <a:custGeom>
              <a:avLst/>
              <a:gdLst>
                <a:gd name="T0" fmla="*/ 52 w 64"/>
                <a:gd name="T1" fmla="*/ 80 h 88"/>
                <a:gd name="T2" fmla="*/ 30 w 64"/>
                <a:gd name="T3" fmla="*/ 63 h 88"/>
                <a:gd name="T4" fmla="*/ 12 w 64"/>
                <a:gd name="T5" fmla="*/ 27 h 88"/>
                <a:gd name="T6" fmla="*/ 20 w 64"/>
                <a:gd name="T7" fmla="*/ 0 h 88"/>
                <a:gd name="T8" fmla="*/ 38 w 64"/>
                <a:gd name="T9" fmla="*/ 20 h 88"/>
                <a:gd name="T10" fmla="*/ 59 w 64"/>
                <a:gd name="T11" fmla="*/ 44 h 88"/>
                <a:gd name="T12" fmla="*/ 60 w 64"/>
                <a:gd name="T13" fmla="*/ 44 h 88"/>
                <a:gd name="T14" fmla="*/ 63 w 64"/>
                <a:gd name="T15" fmla="*/ 59 h 88"/>
                <a:gd name="T16" fmla="*/ 52 w 64"/>
                <a:gd name="T17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88">
                  <a:moveTo>
                    <a:pt x="52" y="80"/>
                  </a:moveTo>
                  <a:cubicBezTo>
                    <a:pt x="34" y="88"/>
                    <a:pt x="39" y="65"/>
                    <a:pt x="30" y="63"/>
                  </a:cubicBezTo>
                  <a:cubicBezTo>
                    <a:pt x="37" y="44"/>
                    <a:pt x="19" y="37"/>
                    <a:pt x="12" y="27"/>
                  </a:cubicBezTo>
                  <a:cubicBezTo>
                    <a:pt x="0" y="12"/>
                    <a:pt x="3" y="5"/>
                    <a:pt x="20" y="0"/>
                  </a:cubicBezTo>
                  <a:cubicBezTo>
                    <a:pt x="32" y="1"/>
                    <a:pt x="38" y="12"/>
                    <a:pt x="38" y="20"/>
                  </a:cubicBezTo>
                  <a:cubicBezTo>
                    <a:pt x="39" y="36"/>
                    <a:pt x="48" y="40"/>
                    <a:pt x="59" y="44"/>
                  </a:cubicBezTo>
                  <a:cubicBezTo>
                    <a:pt x="59" y="44"/>
                    <a:pt x="60" y="44"/>
                    <a:pt x="60" y="44"/>
                  </a:cubicBezTo>
                  <a:cubicBezTo>
                    <a:pt x="63" y="49"/>
                    <a:pt x="64" y="54"/>
                    <a:pt x="63" y="59"/>
                  </a:cubicBezTo>
                  <a:cubicBezTo>
                    <a:pt x="59" y="66"/>
                    <a:pt x="58" y="74"/>
                    <a:pt x="52" y="80"/>
                  </a:cubicBezTo>
                  <a:close/>
                </a:path>
              </a:pathLst>
            </a:custGeom>
            <a:solidFill>
              <a:srgbClr val="EF7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9" name="Freeform 93">
              <a:extLst>
                <a:ext uri="{FF2B5EF4-FFF2-40B4-BE49-F238E27FC236}">
                  <a16:creationId xmlns:a16="http://schemas.microsoft.com/office/drawing/2014/main" id="{3713590F-C14F-D7D9-2D0E-E63A8EC56193}"/>
                </a:ext>
              </a:extLst>
            </p:cNvPr>
            <p:cNvSpPr/>
            <p:nvPr/>
          </p:nvSpPr>
          <p:spPr bwMode="auto">
            <a:xfrm>
              <a:off x="3811588" y="2571750"/>
              <a:ext cx="638175" cy="577850"/>
            </a:xfrm>
            <a:custGeom>
              <a:avLst/>
              <a:gdLst>
                <a:gd name="T0" fmla="*/ 320 w 345"/>
                <a:gd name="T1" fmla="*/ 9 h 313"/>
                <a:gd name="T2" fmla="*/ 318 w 345"/>
                <a:gd name="T3" fmla="*/ 58 h 313"/>
                <a:gd name="T4" fmla="*/ 304 w 345"/>
                <a:gd name="T5" fmla="*/ 85 h 313"/>
                <a:gd name="T6" fmla="*/ 318 w 345"/>
                <a:gd name="T7" fmla="*/ 116 h 313"/>
                <a:gd name="T8" fmla="*/ 330 w 345"/>
                <a:gd name="T9" fmla="*/ 183 h 313"/>
                <a:gd name="T10" fmla="*/ 290 w 345"/>
                <a:gd name="T11" fmla="*/ 252 h 313"/>
                <a:gd name="T12" fmla="*/ 225 w 345"/>
                <a:gd name="T13" fmla="*/ 313 h 313"/>
                <a:gd name="T14" fmla="*/ 203 w 345"/>
                <a:gd name="T15" fmla="*/ 306 h 313"/>
                <a:gd name="T16" fmla="*/ 165 w 345"/>
                <a:gd name="T17" fmla="*/ 299 h 313"/>
                <a:gd name="T18" fmla="*/ 124 w 345"/>
                <a:gd name="T19" fmla="*/ 286 h 313"/>
                <a:gd name="T20" fmla="*/ 105 w 345"/>
                <a:gd name="T21" fmla="*/ 268 h 313"/>
                <a:gd name="T22" fmla="*/ 68 w 345"/>
                <a:gd name="T23" fmla="*/ 263 h 313"/>
                <a:gd name="T24" fmla="*/ 8 w 345"/>
                <a:gd name="T25" fmla="*/ 220 h 313"/>
                <a:gd name="T26" fmla="*/ 0 w 345"/>
                <a:gd name="T27" fmla="*/ 185 h 313"/>
                <a:gd name="T28" fmla="*/ 36 w 345"/>
                <a:gd name="T29" fmla="*/ 148 h 313"/>
                <a:gd name="T30" fmla="*/ 83 w 345"/>
                <a:gd name="T31" fmla="*/ 135 h 313"/>
                <a:gd name="T32" fmla="*/ 108 w 345"/>
                <a:gd name="T33" fmla="*/ 111 h 313"/>
                <a:gd name="T34" fmla="*/ 133 w 345"/>
                <a:gd name="T35" fmla="*/ 85 h 313"/>
                <a:gd name="T36" fmla="*/ 261 w 345"/>
                <a:gd name="T37" fmla="*/ 12 h 313"/>
                <a:gd name="T38" fmla="*/ 320 w 345"/>
                <a:gd name="T39" fmla="*/ 9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5" h="313">
                  <a:moveTo>
                    <a:pt x="320" y="9"/>
                  </a:moveTo>
                  <a:cubicBezTo>
                    <a:pt x="331" y="26"/>
                    <a:pt x="331" y="42"/>
                    <a:pt x="318" y="58"/>
                  </a:cubicBezTo>
                  <a:cubicBezTo>
                    <a:pt x="311" y="66"/>
                    <a:pt x="308" y="76"/>
                    <a:pt x="304" y="85"/>
                  </a:cubicBezTo>
                  <a:cubicBezTo>
                    <a:pt x="299" y="99"/>
                    <a:pt x="303" y="109"/>
                    <a:pt x="318" y="116"/>
                  </a:cubicBezTo>
                  <a:cubicBezTo>
                    <a:pt x="344" y="127"/>
                    <a:pt x="345" y="159"/>
                    <a:pt x="330" y="183"/>
                  </a:cubicBezTo>
                  <a:cubicBezTo>
                    <a:pt x="317" y="206"/>
                    <a:pt x="292" y="221"/>
                    <a:pt x="290" y="252"/>
                  </a:cubicBezTo>
                  <a:cubicBezTo>
                    <a:pt x="289" y="283"/>
                    <a:pt x="251" y="313"/>
                    <a:pt x="225" y="313"/>
                  </a:cubicBezTo>
                  <a:cubicBezTo>
                    <a:pt x="217" y="313"/>
                    <a:pt x="210" y="310"/>
                    <a:pt x="203" y="306"/>
                  </a:cubicBezTo>
                  <a:cubicBezTo>
                    <a:pt x="192" y="298"/>
                    <a:pt x="180" y="294"/>
                    <a:pt x="165" y="299"/>
                  </a:cubicBezTo>
                  <a:cubicBezTo>
                    <a:pt x="149" y="305"/>
                    <a:pt x="136" y="297"/>
                    <a:pt x="124" y="286"/>
                  </a:cubicBezTo>
                  <a:cubicBezTo>
                    <a:pt x="117" y="281"/>
                    <a:pt x="111" y="274"/>
                    <a:pt x="105" y="268"/>
                  </a:cubicBezTo>
                  <a:cubicBezTo>
                    <a:pt x="94" y="256"/>
                    <a:pt x="87" y="247"/>
                    <a:pt x="68" y="263"/>
                  </a:cubicBezTo>
                  <a:cubicBezTo>
                    <a:pt x="48" y="280"/>
                    <a:pt x="9" y="251"/>
                    <a:pt x="8" y="220"/>
                  </a:cubicBezTo>
                  <a:cubicBezTo>
                    <a:pt x="7" y="208"/>
                    <a:pt x="10" y="195"/>
                    <a:pt x="0" y="185"/>
                  </a:cubicBezTo>
                  <a:cubicBezTo>
                    <a:pt x="1" y="162"/>
                    <a:pt x="13" y="150"/>
                    <a:pt x="36" y="148"/>
                  </a:cubicBezTo>
                  <a:cubicBezTo>
                    <a:pt x="53" y="147"/>
                    <a:pt x="68" y="143"/>
                    <a:pt x="83" y="135"/>
                  </a:cubicBezTo>
                  <a:cubicBezTo>
                    <a:pt x="94" y="129"/>
                    <a:pt x="103" y="122"/>
                    <a:pt x="108" y="111"/>
                  </a:cubicBezTo>
                  <a:cubicBezTo>
                    <a:pt x="113" y="99"/>
                    <a:pt x="121" y="90"/>
                    <a:pt x="133" y="85"/>
                  </a:cubicBezTo>
                  <a:cubicBezTo>
                    <a:pt x="179" y="67"/>
                    <a:pt x="217" y="36"/>
                    <a:pt x="261" y="12"/>
                  </a:cubicBezTo>
                  <a:cubicBezTo>
                    <a:pt x="280" y="2"/>
                    <a:pt x="299" y="0"/>
                    <a:pt x="320" y="9"/>
                  </a:cubicBezTo>
                  <a:close/>
                </a:path>
              </a:pathLst>
            </a:custGeom>
            <a:solidFill>
              <a:srgbClr val="FCF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0" name="Freeform 94">
              <a:extLst>
                <a:ext uri="{FF2B5EF4-FFF2-40B4-BE49-F238E27FC236}">
                  <a16:creationId xmlns:a16="http://schemas.microsoft.com/office/drawing/2014/main" id="{AABEC190-8BF8-8516-300E-FFD647F90C2F}"/>
                </a:ext>
              </a:extLst>
            </p:cNvPr>
            <p:cNvSpPr/>
            <p:nvPr/>
          </p:nvSpPr>
          <p:spPr bwMode="auto">
            <a:xfrm>
              <a:off x="3206751" y="2355850"/>
              <a:ext cx="1196975" cy="620712"/>
            </a:xfrm>
            <a:custGeom>
              <a:avLst/>
              <a:gdLst>
                <a:gd name="T0" fmla="*/ 648 w 648"/>
                <a:gd name="T1" fmla="*/ 126 h 336"/>
                <a:gd name="T2" fmla="*/ 554 w 648"/>
                <a:gd name="T3" fmla="*/ 155 h 336"/>
                <a:gd name="T4" fmla="*/ 470 w 648"/>
                <a:gd name="T5" fmla="*/ 203 h 336"/>
                <a:gd name="T6" fmla="*/ 442 w 648"/>
                <a:gd name="T7" fmla="*/ 227 h 336"/>
                <a:gd name="T8" fmla="*/ 376 w 648"/>
                <a:gd name="T9" fmla="*/ 269 h 336"/>
                <a:gd name="T10" fmla="*/ 328 w 648"/>
                <a:gd name="T11" fmla="*/ 302 h 336"/>
                <a:gd name="T12" fmla="*/ 308 w 648"/>
                <a:gd name="T13" fmla="*/ 290 h 336"/>
                <a:gd name="T14" fmla="*/ 307 w 648"/>
                <a:gd name="T15" fmla="*/ 278 h 336"/>
                <a:gd name="T16" fmla="*/ 298 w 648"/>
                <a:gd name="T17" fmla="*/ 260 h 336"/>
                <a:gd name="T18" fmla="*/ 281 w 648"/>
                <a:gd name="T19" fmla="*/ 268 h 336"/>
                <a:gd name="T20" fmla="*/ 254 w 648"/>
                <a:gd name="T21" fmla="*/ 263 h 336"/>
                <a:gd name="T22" fmla="*/ 230 w 648"/>
                <a:gd name="T23" fmla="*/ 264 h 336"/>
                <a:gd name="T24" fmla="*/ 216 w 648"/>
                <a:gd name="T25" fmla="*/ 274 h 336"/>
                <a:gd name="T26" fmla="*/ 209 w 648"/>
                <a:gd name="T27" fmla="*/ 299 h 336"/>
                <a:gd name="T28" fmla="*/ 216 w 648"/>
                <a:gd name="T29" fmla="*/ 322 h 336"/>
                <a:gd name="T30" fmla="*/ 204 w 648"/>
                <a:gd name="T31" fmla="*/ 326 h 336"/>
                <a:gd name="T32" fmla="*/ 139 w 648"/>
                <a:gd name="T33" fmla="*/ 317 h 336"/>
                <a:gd name="T34" fmla="*/ 89 w 648"/>
                <a:gd name="T35" fmla="*/ 295 h 336"/>
                <a:gd name="T36" fmla="*/ 62 w 648"/>
                <a:gd name="T37" fmla="*/ 290 h 336"/>
                <a:gd name="T38" fmla="*/ 34 w 648"/>
                <a:gd name="T39" fmla="*/ 282 h 336"/>
                <a:gd name="T40" fmla="*/ 0 w 648"/>
                <a:gd name="T41" fmla="*/ 282 h 336"/>
                <a:gd name="T42" fmla="*/ 56 w 648"/>
                <a:gd name="T43" fmla="*/ 245 h 336"/>
                <a:gd name="T44" fmla="*/ 79 w 648"/>
                <a:gd name="T45" fmla="*/ 237 h 336"/>
                <a:gd name="T46" fmla="*/ 65 w 648"/>
                <a:gd name="T47" fmla="*/ 215 h 336"/>
                <a:gd name="T48" fmla="*/ 39 w 648"/>
                <a:gd name="T49" fmla="*/ 173 h 336"/>
                <a:gd name="T50" fmla="*/ 36 w 648"/>
                <a:gd name="T51" fmla="*/ 162 h 336"/>
                <a:gd name="T52" fmla="*/ 50 w 648"/>
                <a:gd name="T53" fmla="*/ 106 h 336"/>
                <a:gd name="T54" fmla="*/ 56 w 648"/>
                <a:gd name="T55" fmla="*/ 98 h 336"/>
                <a:gd name="T56" fmla="*/ 107 w 648"/>
                <a:gd name="T57" fmla="*/ 62 h 336"/>
                <a:gd name="T58" fmla="*/ 154 w 648"/>
                <a:gd name="T59" fmla="*/ 26 h 336"/>
                <a:gd name="T60" fmla="*/ 217 w 648"/>
                <a:gd name="T61" fmla="*/ 12 h 336"/>
                <a:gd name="T62" fmla="*/ 239 w 648"/>
                <a:gd name="T63" fmla="*/ 72 h 336"/>
                <a:gd name="T64" fmla="*/ 231 w 648"/>
                <a:gd name="T65" fmla="*/ 81 h 336"/>
                <a:gd name="T66" fmla="*/ 230 w 648"/>
                <a:gd name="T67" fmla="*/ 120 h 336"/>
                <a:gd name="T68" fmla="*/ 260 w 648"/>
                <a:gd name="T69" fmla="*/ 199 h 336"/>
                <a:gd name="T70" fmla="*/ 264 w 648"/>
                <a:gd name="T71" fmla="*/ 214 h 336"/>
                <a:gd name="T72" fmla="*/ 277 w 648"/>
                <a:gd name="T73" fmla="*/ 217 h 336"/>
                <a:gd name="T74" fmla="*/ 298 w 648"/>
                <a:gd name="T75" fmla="*/ 209 h 336"/>
                <a:gd name="T76" fmla="*/ 389 w 648"/>
                <a:gd name="T77" fmla="*/ 190 h 336"/>
                <a:gd name="T78" fmla="*/ 420 w 648"/>
                <a:gd name="T79" fmla="*/ 180 h 336"/>
                <a:gd name="T80" fmla="*/ 506 w 648"/>
                <a:gd name="T81" fmla="*/ 171 h 336"/>
                <a:gd name="T82" fmla="*/ 584 w 648"/>
                <a:gd name="T83" fmla="*/ 126 h 336"/>
                <a:gd name="T84" fmla="*/ 648 w 648"/>
                <a:gd name="T85" fmla="*/ 122 h 336"/>
                <a:gd name="T86" fmla="*/ 648 w 648"/>
                <a:gd name="T87" fmla="*/ 12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48" h="336">
                  <a:moveTo>
                    <a:pt x="648" y="126"/>
                  </a:moveTo>
                  <a:cubicBezTo>
                    <a:pt x="612" y="121"/>
                    <a:pt x="583" y="136"/>
                    <a:pt x="554" y="155"/>
                  </a:cubicBezTo>
                  <a:cubicBezTo>
                    <a:pt x="528" y="173"/>
                    <a:pt x="501" y="193"/>
                    <a:pt x="470" y="203"/>
                  </a:cubicBezTo>
                  <a:cubicBezTo>
                    <a:pt x="458" y="207"/>
                    <a:pt x="447" y="215"/>
                    <a:pt x="442" y="227"/>
                  </a:cubicBezTo>
                  <a:cubicBezTo>
                    <a:pt x="430" y="257"/>
                    <a:pt x="403" y="267"/>
                    <a:pt x="376" y="269"/>
                  </a:cubicBezTo>
                  <a:cubicBezTo>
                    <a:pt x="350" y="270"/>
                    <a:pt x="336" y="279"/>
                    <a:pt x="328" y="302"/>
                  </a:cubicBezTo>
                  <a:cubicBezTo>
                    <a:pt x="315" y="309"/>
                    <a:pt x="311" y="300"/>
                    <a:pt x="308" y="290"/>
                  </a:cubicBezTo>
                  <a:cubicBezTo>
                    <a:pt x="305" y="286"/>
                    <a:pt x="306" y="282"/>
                    <a:pt x="307" y="278"/>
                  </a:cubicBezTo>
                  <a:cubicBezTo>
                    <a:pt x="307" y="270"/>
                    <a:pt x="306" y="263"/>
                    <a:pt x="298" y="260"/>
                  </a:cubicBezTo>
                  <a:cubicBezTo>
                    <a:pt x="290" y="256"/>
                    <a:pt x="286" y="263"/>
                    <a:pt x="281" y="268"/>
                  </a:cubicBezTo>
                  <a:cubicBezTo>
                    <a:pt x="270" y="280"/>
                    <a:pt x="261" y="273"/>
                    <a:pt x="254" y="263"/>
                  </a:cubicBezTo>
                  <a:cubicBezTo>
                    <a:pt x="245" y="251"/>
                    <a:pt x="238" y="248"/>
                    <a:pt x="230" y="264"/>
                  </a:cubicBezTo>
                  <a:cubicBezTo>
                    <a:pt x="227" y="269"/>
                    <a:pt x="222" y="272"/>
                    <a:pt x="216" y="274"/>
                  </a:cubicBezTo>
                  <a:cubicBezTo>
                    <a:pt x="196" y="280"/>
                    <a:pt x="196" y="281"/>
                    <a:pt x="209" y="299"/>
                  </a:cubicBezTo>
                  <a:cubicBezTo>
                    <a:pt x="213" y="306"/>
                    <a:pt x="222" y="312"/>
                    <a:pt x="216" y="322"/>
                  </a:cubicBezTo>
                  <a:cubicBezTo>
                    <a:pt x="212" y="323"/>
                    <a:pt x="208" y="324"/>
                    <a:pt x="204" y="326"/>
                  </a:cubicBezTo>
                  <a:cubicBezTo>
                    <a:pt x="181" y="336"/>
                    <a:pt x="161" y="320"/>
                    <a:pt x="139" y="317"/>
                  </a:cubicBezTo>
                  <a:cubicBezTo>
                    <a:pt x="121" y="314"/>
                    <a:pt x="101" y="314"/>
                    <a:pt x="89" y="295"/>
                  </a:cubicBezTo>
                  <a:cubicBezTo>
                    <a:pt x="84" y="289"/>
                    <a:pt x="72" y="289"/>
                    <a:pt x="62" y="290"/>
                  </a:cubicBezTo>
                  <a:cubicBezTo>
                    <a:pt x="52" y="291"/>
                    <a:pt x="42" y="289"/>
                    <a:pt x="34" y="282"/>
                  </a:cubicBezTo>
                  <a:cubicBezTo>
                    <a:pt x="22" y="272"/>
                    <a:pt x="11" y="273"/>
                    <a:pt x="0" y="282"/>
                  </a:cubicBezTo>
                  <a:cubicBezTo>
                    <a:pt x="11" y="258"/>
                    <a:pt x="27" y="242"/>
                    <a:pt x="56" y="245"/>
                  </a:cubicBezTo>
                  <a:cubicBezTo>
                    <a:pt x="64" y="246"/>
                    <a:pt x="76" y="250"/>
                    <a:pt x="79" y="237"/>
                  </a:cubicBezTo>
                  <a:cubicBezTo>
                    <a:pt x="82" y="226"/>
                    <a:pt x="73" y="220"/>
                    <a:pt x="65" y="215"/>
                  </a:cubicBezTo>
                  <a:cubicBezTo>
                    <a:pt x="50" y="205"/>
                    <a:pt x="40" y="192"/>
                    <a:pt x="39" y="173"/>
                  </a:cubicBezTo>
                  <a:cubicBezTo>
                    <a:pt x="39" y="169"/>
                    <a:pt x="38" y="164"/>
                    <a:pt x="36" y="162"/>
                  </a:cubicBezTo>
                  <a:cubicBezTo>
                    <a:pt x="11" y="135"/>
                    <a:pt x="32" y="121"/>
                    <a:pt x="50" y="106"/>
                  </a:cubicBezTo>
                  <a:cubicBezTo>
                    <a:pt x="52" y="103"/>
                    <a:pt x="54" y="100"/>
                    <a:pt x="56" y="98"/>
                  </a:cubicBezTo>
                  <a:cubicBezTo>
                    <a:pt x="67" y="76"/>
                    <a:pt x="85" y="67"/>
                    <a:pt x="107" y="62"/>
                  </a:cubicBezTo>
                  <a:cubicBezTo>
                    <a:pt x="127" y="56"/>
                    <a:pt x="141" y="42"/>
                    <a:pt x="154" y="26"/>
                  </a:cubicBezTo>
                  <a:cubicBezTo>
                    <a:pt x="166" y="12"/>
                    <a:pt x="207" y="0"/>
                    <a:pt x="217" y="12"/>
                  </a:cubicBezTo>
                  <a:cubicBezTo>
                    <a:pt x="229" y="29"/>
                    <a:pt x="232" y="52"/>
                    <a:pt x="239" y="72"/>
                  </a:cubicBezTo>
                  <a:cubicBezTo>
                    <a:pt x="239" y="74"/>
                    <a:pt x="234" y="78"/>
                    <a:pt x="231" y="81"/>
                  </a:cubicBezTo>
                  <a:cubicBezTo>
                    <a:pt x="220" y="94"/>
                    <a:pt x="211" y="102"/>
                    <a:pt x="230" y="120"/>
                  </a:cubicBezTo>
                  <a:cubicBezTo>
                    <a:pt x="249" y="140"/>
                    <a:pt x="253" y="171"/>
                    <a:pt x="260" y="199"/>
                  </a:cubicBezTo>
                  <a:cubicBezTo>
                    <a:pt x="261" y="204"/>
                    <a:pt x="262" y="209"/>
                    <a:pt x="264" y="214"/>
                  </a:cubicBezTo>
                  <a:cubicBezTo>
                    <a:pt x="266" y="224"/>
                    <a:pt x="270" y="228"/>
                    <a:pt x="277" y="217"/>
                  </a:cubicBezTo>
                  <a:cubicBezTo>
                    <a:pt x="281" y="208"/>
                    <a:pt x="288" y="202"/>
                    <a:pt x="298" y="209"/>
                  </a:cubicBezTo>
                  <a:cubicBezTo>
                    <a:pt x="336" y="238"/>
                    <a:pt x="362" y="209"/>
                    <a:pt x="389" y="190"/>
                  </a:cubicBezTo>
                  <a:cubicBezTo>
                    <a:pt x="399" y="183"/>
                    <a:pt x="406" y="179"/>
                    <a:pt x="420" y="180"/>
                  </a:cubicBezTo>
                  <a:cubicBezTo>
                    <a:pt x="449" y="183"/>
                    <a:pt x="477" y="187"/>
                    <a:pt x="506" y="171"/>
                  </a:cubicBezTo>
                  <a:cubicBezTo>
                    <a:pt x="533" y="157"/>
                    <a:pt x="555" y="135"/>
                    <a:pt x="584" y="126"/>
                  </a:cubicBezTo>
                  <a:cubicBezTo>
                    <a:pt x="604" y="114"/>
                    <a:pt x="625" y="103"/>
                    <a:pt x="648" y="122"/>
                  </a:cubicBezTo>
                  <a:cubicBezTo>
                    <a:pt x="648" y="123"/>
                    <a:pt x="648" y="125"/>
                    <a:pt x="648" y="126"/>
                  </a:cubicBezTo>
                  <a:close/>
                </a:path>
              </a:pathLst>
            </a:custGeom>
            <a:solidFill>
              <a:srgbClr val="FEE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1" name="Freeform 95">
              <a:extLst>
                <a:ext uri="{FF2B5EF4-FFF2-40B4-BE49-F238E27FC236}">
                  <a16:creationId xmlns:a16="http://schemas.microsoft.com/office/drawing/2014/main" id="{7844CB39-E99D-9729-C69D-85E7C96E4935}"/>
                </a:ext>
              </a:extLst>
            </p:cNvPr>
            <p:cNvSpPr/>
            <p:nvPr/>
          </p:nvSpPr>
          <p:spPr bwMode="auto">
            <a:xfrm>
              <a:off x="3556001" y="2798763"/>
              <a:ext cx="234950" cy="204787"/>
            </a:xfrm>
            <a:custGeom>
              <a:avLst/>
              <a:gdLst>
                <a:gd name="T0" fmla="*/ 27 w 127"/>
                <a:gd name="T1" fmla="*/ 82 h 111"/>
                <a:gd name="T2" fmla="*/ 9 w 127"/>
                <a:gd name="T3" fmla="*/ 54 h 111"/>
                <a:gd name="T4" fmla="*/ 16 w 127"/>
                <a:gd name="T5" fmla="*/ 31 h 111"/>
                <a:gd name="T6" fmla="*/ 43 w 127"/>
                <a:gd name="T7" fmla="*/ 12 h 111"/>
                <a:gd name="T8" fmla="*/ 62 w 127"/>
                <a:gd name="T9" fmla="*/ 12 h 111"/>
                <a:gd name="T10" fmla="*/ 74 w 127"/>
                <a:gd name="T11" fmla="*/ 27 h 111"/>
                <a:gd name="T12" fmla="*/ 87 w 127"/>
                <a:gd name="T13" fmla="*/ 27 h 111"/>
                <a:gd name="T14" fmla="*/ 112 w 127"/>
                <a:gd name="T15" fmla="*/ 15 h 111"/>
                <a:gd name="T16" fmla="*/ 119 w 127"/>
                <a:gd name="T17" fmla="*/ 50 h 111"/>
                <a:gd name="T18" fmla="*/ 98 w 127"/>
                <a:gd name="T19" fmla="*/ 81 h 111"/>
                <a:gd name="T20" fmla="*/ 94 w 127"/>
                <a:gd name="T21" fmla="*/ 92 h 111"/>
                <a:gd name="T22" fmla="*/ 66 w 127"/>
                <a:gd name="T23" fmla="*/ 105 h 111"/>
                <a:gd name="T24" fmla="*/ 43 w 127"/>
                <a:gd name="T25" fmla="*/ 98 h 111"/>
                <a:gd name="T26" fmla="*/ 27 w 127"/>
                <a:gd name="T27" fmla="*/ 8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7" h="110">
                  <a:moveTo>
                    <a:pt x="27" y="82"/>
                  </a:moveTo>
                  <a:cubicBezTo>
                    <a:pt x="24" y="70"/>
                    <a:pt x="16" y="62"/>
                    <a:pt x="9" y="54"/>
                  </a:cubicBezTo>
                  <a:cubicBezTo>
                    <a:pt x="0" y="43"/>
                    <a:pt x="3" y="31"/>
                    <a:pt x="16" y="31"/>
                  </a:cubicBezTo>
                  <a:cubicBezTo>
                    <a:pt x="32" y="31"/>
                    <a:pt x="37" y="22"/>
                    <a:pt x="43" y="12"/>
                  </a:cubicBezTo>
                  <a:cubicBezTo>
                    <a:pt x="49" y="0"/>
                    <a:pt x="55" y="2"/>
                    <a:pt x="62" y="12"/>
                  </a:cubicBezTo>
                  <a:cubicBezTo>
                    <a:pt x="65" y="17"/>
                    <a:pt x="70" y="22"/>
                    <a:pt x="74" y="27"/>
                  </a:cubicBezTo>
                  <a:cubicBezTo>
                    <a:pt x="78" y="32"/>
                    <a:pt x="82" y="33"/>
                    <a:pt x="87" y="27"/>
                  </a:cubicBezTo>
                  <a:cubicBezTo>
                    <a:pt x="94" y="19"/>
                    <a:pt x="97" y="4"/>
                    <a:pt x="112" y="15"/>
                  </a:cubicBezTo>
                  <a:cubicBezTo>
                    <a:pt x="127" y="24"/>
                    <a:pt x="125" y="36"/>
                    <a:pt x="119" y="50"/>
                  </a:cubicBezTo>
                  <a:cubicBezTo>
                    <a:pt x="103" y="54"/>
                    <a:pt x="90" y="60"/>
                    <a:pt x="98" y="81"/>
                  </a:cubicBezTo>
                  <a:cubicBezTo>
                    <a:pt x="100" y="85"/>
                    <a:pt x="99" y="93"/>
                    <a:pt x="94" y="92"/>
                  </a:cubicBezTo>
                  <a:cubicBezTo>
                    <a:pt x="81" y="89"/>
                    <a:pt x="75" y="100"/>
                    <a:pt x="66" y="105"/>
                  </a:cubicBezTo>
                  <a:cubicBezTo>
                    <a:pt x="57" y="111"/>
                    <a:pt x="48" y="111"/>
                    <a:pt x="43" y="98"/>
                  </a:cubicBezTo>
                  <a:cubicBezTo>
                    <a:pt x="40" y="91"/>
                    <a:pt x="36" y="83"/>
                    <a:pt x="27" y="82"/>
                  </a:cubicBezTo>
                  <a:close/>
                </a:path>
              </a:pathLst>
            </a:custGeom>
            <a:solidFill>
              <a:srgbClr val="FCF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2" name="Freeform 96">
              <a:extLst>
                <a:ext uri="{FF2B5EF4-FFF2-40B4-BE49-F238E27FC236}">
                  <a16:creationId xmlns:a16="http://schemas.microsoft.com/office/drawing/2014/main" id="{F1A32302-2E6B-52D3-1E96-ECC1383B8C33}"/>
                </a:ext>
              </a:extLst>
            </p:cNvPr>
            <p:cNvSpPr/>
            <p:nvPr/>
          </p:nvSpPr>
          <p:spPr bwMode="auto">
            <a:xfrm>
              <a:off x="4454526" y="3108325"/>
              <a:ext cx="28575" cy="25400"/>
            </a:xfrm>
            <a:custGeom>
              <a:avLst/>
              <a:gdLst>
                <a:gd name="T0" fmla="*/ 8 w 15"/>
                <a:gd name="T1" fmla="*/ 0 h 14"/>
                <a:gd name="T2" fmla="*/ 15 w 15"/>
                <a:gd name="T3" fmla="*/ 8 h 14"/>
                <a:gd name="T4" fmla="*/ 9 w 15"/>
                <a:gd name="T5" fmla="*/ 14 h 14"/>
                <a:gd name="T6" fmla="*/ 1 w 15"/>
                <a:gd name="T7" fmla="*/ 5 h 14"/>
                <a:gd name="T8" fmla="*/ 8 w 15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8" y="0"/>
                  </a:moveTo>
                  <a:cubicBezTo>
                    <a:pt x="13" y="1"/>
                    <a:pt x="15" y="4"/>
                    <a:pt x="15" y="8"/>
                  </a:cubicBezTo>
                  <a:cubicBezTo>
                    <a:pt x="15" y="12"/>
                    <a:pt x="13" y="14"/>
                    <a:pt x="9" y="14"/>
                  </a:cubicBezTo>
                  <a:cubicBezTo>
                    <a:pt x="4" y="14"/>
                    <a:pt x="0" y="11"/>
                    <a:pt x="1" y="5"/>
                  </a:cubicBezTo>
                  <a:cubicBezTo>
                    <a:pt x="2" y="2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FCF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3" name="Freeform 97">
              <a:extLst>
                <a:ext uri="{FF2B5EF4-FFF2-40B4-BE49-F238E27FC236}">
                  <a16:creationId xmlns:a16="http://schemas.microsoft.com/office/drawing/2014/main" id="{ED0B2D60-F1DD-8A50-C80A-0CF7058DC662}"/>
                </a:ext>
              </a:extLst>
            </p:cNvPr>
            <p:cNvSpPr/>
            <p:nvPr/>
          </p:nvSpPr>
          <p:spPr bwMode="auto">
            <a:xfrm>
              <a:off x="4181476" y="2559050"/>
              <a:ext cx="74613" cy="52387"/>
            </a:xfrm>
            <a:custGeom>
              <a:avLst/>
              <a:gdLst>
                <a:gd name="T0" fmla="*/ 0 w 40"/>
                <a:gd name="T1" fmla="*/ 16 h 28"/>
                <a:gd name="T2" fmla="*/ 40 w 40"/>
                <a:gd name="T3" fmla="*/ 0 h 28"/>
                <a:gd name="T4" fmla="*/ 28 w 40"/>
                <a:gd name="T5" fmla="*/ 16 h 28"/>
                <a:gd name="T6" fmla="*/ 28 w 40"/>
                <a:gd name="T7" fmla="*/ 16 h 28"/>
                <a:gd name="T8" fmla="*/ 0 w 40"/>
                <a:gd name="T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28">
                  <a:moveTo>
                    <a:pt x="0" y="16"/>
                  </a:moveTo>
                  <a:cubicBezTo>
                    <a:pt x="13" y="10"/>
                    <a:pt x="25" y="2"/>
                    <a:pt x="40" y="0"/>
                  </a:cubicBezTo>
                  <a:cubicBezTo>
                    <a:pt x="36" y="5"/>
                    <a:pt x="32" y="10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18" y="16"/>
                    <a:pt x="9" y="28"/>
                    <a:pt x="0" y="16"/>
                  </a:cubicBezTo>
                  <a:close/>
                </a:path>
              </a:pathLst>
            </a:custGeom>
            <a:solidFill>
              <a:srgbClr val="FBD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4" name="Freeform 98">
              <a:extLst>
                <a:ext uri="{FF2B5EF4-FFF2-40B4-BE49-F238E27FC236}">
                  <a16:creationId xmlns:a16="http://schemas.microsoft.com/office/drawing/2014/main" id="{4BB52A31-0BC8-76BA-9C66-D33C419DC3FE}"/>
                </a:ext>
              </a:extLst>
            </p:cNvPr>
            <p:cNvSpPr/>
            <p:nvPr/>
          </p:nvSpPr>
          <p:spPr bwMode="auto">
            <a:xfrm>
              <a:off x="4683126" y="1362075"/>
              <a:ext cx="736600" cy="623887"/>
            </a:xfrm>
            <a:custGeom>
              <a:avLst/>
              <a:gdLst>
                <a:gd name="T0" fmla="*/ 72 w 399"/>
                <a:gd name="T1" fmla="*/ 128 h 338"/>
                <a:gd name="T2" fmla="*/ 137 w 399"/>
                <a:gd name="T3" fmla="*/ 118 h 338"/>
                <a:gd name="T4" fmla="*/ 158 w 399"/>
                <a:gd name="T5" fmla="*/ 123 h 338"/>
                <a:gd name="T6" fmla="*/ 185 w 399"/>
                <a:gd name="T7" fmla="*/ 118 h 338"/>
                <a:gd name="T8" fmla="*/ 232 w 399"/>
                <a:gd name="T9" fmla="*/ 71 h 338"/>
                <a:gd name="T10" fmla="*/ 244 w 399"/>
                <a:gd name="T11" fmla="*/ 35 h 338"/>
                <a:gd name="T12" fmla="*/ 252 w 399"/>
                <a:gd name="T13" fmla="*/ 0 h 338"/>
                <a:gd name="T14" fmla="*/ 286 w 399"/>
                <a:gd name="T15" fmla="*/ 52 h 338"/>
                <a:gd name="T16" fmla="*/ 281 w 399"/>
                <a:gd name="T17" fmla="*/ 60 h 338"/>
                <a:gd name="T18" fmla="*/ 259 w 399"/>
                <a:gd name="T19" fmla="*/ 91 h 338"/>
                <a:gd name="T20" fmla="*/ 259 w 399"/>
                <a:gd name="T21" fmla="*/ 108 h 338"/>
                <a:gd name="T22" fmla="*/ 275 w 399"/>
                <a:gd name="T23" fmla="*/ 111 h 338"/>
                <a:gd name="T24" fmla="*/ 338 w 399"/>
                <a:gd name="T25" fmla="*/ 98 h 338"/>
                <a:gd name="T26" fmla="*/ 386 w 399"/>
                <a:gd name="T27" fmla="*/ 144 h 338"/>
                <a:gd name="T28" fmla="*/ 376 w 399"/>
                <a:gd name="T29" fmla="*/ 191 h 338"/>
                <a:gd name="T30" fmla="*/ 352 w 399"/>
                <a:gd name="T31" fmla="*/ 234 h 338"/>
                <a:gd name="T32" fmla="*/ 303 w 399"/>
                <a:gd name="T33" fmla="*/ 254 h 338"/>
                <a:gd name="T34" fmla="*/ 223 w 399"/>
                <a:gd name="T35" fmla="*/ 289 h 338"/>
                <a:gd name="T36" fmla="*/ 192 w 399"/>
                <a:gd name="T37" fmla="*/ 304 h 338"/>
                <a:gd name="T38" fmla="*/ 152 w 399"/>
                <a:gd name="T39" fmla="*/ 316 h 338"/>
                <a:gd name="T40" fmla="*/ 132 w 399"/>
                <a:gd name="T41" fmla="*/ 328 h 338"/>
                <a:gd name="T42" fmla="*/ 96 w 399"/>
                <a:gd name="T43" fmla="*/ 328 h 338"/>
                <a:gd name="T44" fmla="*/ 84 w 399"/>
                <a:gd name="T45" fmla="*/ 320 h 338"/>
                <a:gd name="T46" fmla="*/ 64 w 399"/>
                <a:gd name="T47" fmla="*/ 298 h 338"/>
                <a:gd name="T48" fmla="*/ 12 w 399"/>
                <a:gd name="T49" fmla="*/ 217 h 338"/>
                <a:gd name="T50" fmla="*/ 26 w 399"/>
                <a:gd name="T51" fmla="*/ 155 h 338"/>
                <a:gd name="T52" fmla="*/ 53 w 399"/>
                <a:gd name="T53" fmla="*/ 132 h 338"/>
                <a:gd name="T54" fmla="*/ 72 w 399"/>
                <a:gd name="T55" fmla="*/ 12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99" h="338">
                  <a:moveTo>
                    <a:pt x="72" y="128"/>
                  </a:moveTo>
                  <a:cubicBezTo>
                    <a:pt x="94" y="127"/>
                    <a:pt x="117" y="133"/>
                    <a:pt x="137" y="118"/>
                  </a:cubicBezTo>
                  <a:cubicBezTo>
                    <a:pt x="144" y="112"/>
                    <a:pt x="152" y="119"/>
                    <a:pt x="158" y="123"/>
                  </a:cubicBezTo>
                  <a:cubicBezTo>
                    <a:pt x="168" y="129"/>
                    <a:pt x="176" y="130"/>
                    <a:pt x="185" y="118"/>
                  </a:cubicBezTo>
                  <a:cubicBezTo>
                    <a:pt x="199" y="101"/>
                    <a:pt x="219" y="91"/>
                    <a:pt x="232" y="71"/>
                  </a:cubicBezTo>
                  <a:cubicBezTo>
                    <a:pt x="240" y="59"/>
                    <a:pt x="244" y="49"/>
                    <a:pt x="244" y="35"/>
                  </a:cubicBezTo>
                  <a:cubicBezTo>
                    <a:pt x="244" y="23"/>
                    <a:pt x="239" y="10"/>
                    <a:pt x="252" y="0"/>
                  </a:cubicBezTo>
                  <a:cubicBezTo>
                    <a:pt x="264" y="6"/>
                    <a:pt x="288" y="40"/>
                    <a:pt x="286" y="52"/>
                  </a:cubicBezTo>
                  <a:cubicBezTo>
                    <a:pt x="286" y="55"/>
                    <a:pt x="284" y="59"/>
                    <a:pt x="281" y="60"/>
                  </a:cubicBezTo>
                  <a:cubicBezTo>
                    <a:pt x="267" y="66"/>
                    <a:pt x="266" y="80"/>
                    <a:pt x="259" y="91"/>
                  </a:cubicBezTo>
                  <a:cubicBezTo>
                    <a:pt x="255" y="97"/>
                    <a:pt x="254" y="103"/>
                    <a:pt x="259" y="108"/>
                  </a:cubicBezTo>
                  <a:cubicBezTo>
                    <a:pt x="263" y="113"/>
                    <a:pt x="270" y="114"/>
                    <a:pt x="275" y="111"/>
                  </a:cubicBezTo>
                  <a:cubicBezTo>
                    <a:pt x="295" y="103"/>
                    <a:pt x="318" y="107"/>
                    <a:pt x="338" y="98"/>
                  </a:cubicBezTo>
                  <a:cubicBezTo>
                    <a:pt x="362" y="86"/>
                    <a:pt x="399" y="122"/>
                    <a:pt x="386" y="144"/>
                  </a:cubicBezTo>
                  <a:cubicBezTo>
                    <a:pt x="376" y="160"/>
                    <a:pt x="376" y="175"/>
                    <a:pt x="376" y="191"/>
                  </a:cubicBezTo>
                  <a:cubicBezTo>
                    <a:pt x="376" y="210"/>
                    <a:pt x="371" y="226"/>
                    <a:pt x="352" y="234"/>
                  </a:cubicBezTo>
                  <a:cubicBezTo>
                    <a:pt x="336" y="240"/>
                    <a:pt x="321" y="249"/>
                    <a:pt x="303" y="254"/>
                  </a:cubicBezTo>
                  <a:cubicBezTo>
                    <a:pt x="275" y="260"/>
                    <a:pt x="242" y="259"/>
                    <a:pt x="223" y="289"/>
                  </a:cubicBezTo>
                  <a:cubicBezTo>
                    <a:pt x="217" y="299"/>
                    <a:pt x="203" y="300"/>
                    <a:pt x="192" y="304"/>
                  </a:cubicBezTo>
                  <a:cubicBezTo>
                    <a:pt x="179" y="310"/>
                    <a:pt x="163" y="305"/>
                    <a:pt x="152" y="316"/>
                  </a:cubicBezTo>
                  <a:cubicBezTo>
                    <a:pt x="145" y="320"/>
                    <a:pt x="138" y="324"/>
                    <a:pt x="132" y="328"/>
                  </a:cubicBezTo>
                  <a:cubicBezTo>
                    <a:pt x="120" y="338"/>
                    <a:pt x="108" y="333"/>
                    <a:pt x="96" y="328"/>
                  </a:cubicBezTo>
                  <a:cubicBezTo>
                    <a:pt x="92" y="325"/>
                    <a:pt x="88" y="323"/>
                    <a:pt x="84" y="320"/>
                  </a:cubicBezTo>
                  <a:cubicBezTo>
                    <a:pt x="75" y="314"/>
                    <a:pt x="69" y="308"/>
                    <a:pt x="64" y="298"/>
                  </a:cubicBezTo>
                  <a:cubicBezTo>
                    <a:pt x="50" y="269"/>
                    <a:pt x="26" y="246"/>
                    <a:pt x="12" y="217"/>
                  </a:cubicBezTo>
                  <a:cubicBezTo>
                    <a:pt x="0" y="192"/>
                    <a:pt x="3" y="170"/>
                    <a:pt x="26" y="155"/>
                  </a:cubicBezTo>
                  <a:cubicBezTo>
                    <a:pt x="36" y="149"/>
                    <a:pt x="46" y="142"/>
                    <a:pt x="53" y="132"/>
                  </a:cubicBezTo>
                  <a:cubicBezTo>
                    <a:pt x="57" y="126"/>
                    <a:pt x="64" y="122"/>
                    <a:pt x="72" y="128"/>
                  </a:cubicBezTo>
                  <a:close/>
                </a:path>
              </a:pathLst>
            </a:custGeom>
            <a:solidFill>
              <a:srgbClr val="F2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5" name="Freeform 99">
              <a:extLst>
                <a:ext uri="{FF2B5EF4-FFF2-40B4-BE49-F238E27FC236}">
                  <a16:creationId xmlns:a16="http://schemas.microsoft.com/office/drawing/2014/main" id="{F9CD7F50-A206-4550-4724-09F0411F4963}"/>
                </a:ext>
              </a:extLst>
            </p:cNvPr>
            <p:cNvSpPr/>
            <p:nvPr/>
          </p:nvSpPr>
          <p:spPr bwMode="auto">
            <a:xfrm>
              <a:off x="4441826" y="1728788"/>
              <a:ext cx="204788" cy="447675"/>
            </a:xfrm>
            <a:custGeom>
              <a:avLst/>
              <a:gdLst>
                <a:gd name="T0" fmla="*/ 111 w 111"/>
                <a:gd name="T1" fmla="*/ 93 h 242"/>
                <a:gd name="T2" fmla="*/ 82 w 111"/>
                <a:gd name="T3" fmla="*/ 165 h 242"/>
                <a:gd name="T4" fmla="*/ 75 w 111"/>
                <a:gd name="T5" fmla="*/ 181 h 242"/>
                <a:gd name="T6" fmla="*/ 72 w 111"/>
                <a:gd name="T7" fmla="*/ 196 h 242"/>
                <a:gd name="T8" fmla="*/ 43 w 111"/>
                <a:gd name="T9" fmla="*/ 227 h 242"/>
                <a:gd name="T10" fmla="*/ 9 w 111"/>
                <a:gd name="T11" fmla="*/ 236 h 242"/>
                <a:gd name="T12" fmla="*/ 3 w 111"/>
                <a:gd name="T13" fmla="*/ 199 h 242"/>
                <a:gd name="T14" fmla="*/ 16 w 111"/>
                <a:gd name="T15" fmla="*/ 187 h 242"/>
                <a:gd name="T16" fmla="*/ 24 w 111"/>
                <a:gd name="T17" fmla="*/ 158 h 242"/>
                <a:gd name="T18" fmla="*/ 21 w 111"/>
                <a:gd name="T19" fmla="*/ 137 h 242"/>
                <a:gd name="T20" fmla="*/ 21 w 111"/>
                <a:gd name="T21" fmla="*/ 116 h 242"/>
                <a:gd name="T22" fmla="*/ 22 w 111"/>
                <a:gd name="T23" fmla="*/ 101 h 242"/>
                <a:gd name="T24" fmla="*/ 25 w 111"/>
                <a:gd name="T25" fmla="*/ 77 h 242"/>
                <a:gd name="T26" fmla="*/ 38 w 111"/>
                <a:gd name="T27" fmla="*/ 50 h 242"/>
                <a:gd name="T28" fmla="*/ 50 w 111"/>
                <a:gd name="T29" fmla="*/ 34 h 242"/>
                <a:gd name="T30" fmla="*/ 63 w 111"/>
                <a:gd name="T31" fmla="*/ 9 h 242"/>
                <a:gd name="T32" fmla="*/ 84 w 111"/>
                <a:gd name="T33" fmla="*/ 4 h 242"/>
                <a:gd name="T34" fmla="*/ 97 w 111"/>
                <a:gd name="T35" fmla="*/ 25 h 242"/>
                <a:gd name="T36" fmla="*/ 93 w 111"/>
                <a:gd name="T37" fmla="*/ 41 h 242"/>
                <a:gd name="T38" fmla="*/ 98 w 111"/>
                <a:gd name="T39" fmla="*/ 104 h 242"/>
                <a:gd name="T40" fmla="*/ 108 w 111"/>
                <a:gd name="T41" fmla="*/ 92 h 242"/>
                <a:gd name="T42" fmla="*/ 111 w 111"/>
                <a:gd name="T43" fmla="*/ 9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" h="241">
                  <a:moveTo>
                    <a:pt x="111" y="93"/>
                  </a:moveTo>
                  <a:cubicBezTo>
                    <a:pt x="111" y="121"/>
                    <a:pt x="108" y="147"/>
                    <a:pt x="82" y="165"/>
                  </a:cubicBezTo>
                  <a:cubicBezTo>
                    <a:pt x="77" y="168"/>
                    <a:pt x="75" y="175"/>
                    <a:pt x="75" y="181"/>
                  </a:cubicBezTo>
                  <a:cubicBezTo>
                    <a:pt x="79" y="187"/>
                    <a:pt x="77" y="193"/>
                    <a:pt x="72" y="196"/>
                  </a:cubicBezTo>
                  <a:cubicBezTo>
                    <a:pt x="61" y="205"/>
                    <a:pt x="55" y="219"/>
                    <a:pt x="43" y="227"/>
                  </a:cubicBezTo>
                  <a:cubicBezTo>
                    <a:pt x="32" y="230"/>
                    <a:pt x="22" y="242"/>
                    <a:pt x="9" y="236"/>
                  </a:cubicBezTo>
                  <a:cubicBezTo>
                    <a:pt x="3" y="224"/>
                    <a:pt x="0" y="212"/>
                    <a:pt x="3" y="199"/>
                  </a:cubicBezTo>
                  <a:cubicBezTo>
                    <a:pt x="6" y="193"/>
                    <a:pt x="11" y="191"/>
                    <a:pt x="16" y="187"/>
                  </a:cubicBezTo>
                  <a:cubicBezTo>
                    <a:pt x="27" y="180"/>
                    <a:pt x="31" y="170"/>
                    <a:pt x="24" y="158"/>
                  </a:cubicBezTo>
                  <a:cubicBezTo>
                    <a:pt x="19" y="152"/>
                    <a:pt x="18" y="145"/>
                    <a:pt x="21" y="137"/>
                  </a:cubicBezTo>
                  <a:cubicBezTo>
                    <a:pt x="24" y="130"/>
                    <a:pt x="24" y="123"/>
                    <a:pt x="21" y="116"/>
                  </a:cubicBezTo>
                  <a:cubicBezTo>
                    <a:pt x="19" y="111"/>
                    <a:pt x="18" y="105"/>
                    <a:pt x="22" y="101"/>
                  </a:cubicBezTo>
                  <a:cubicBezTo>
                    <a:pt x="28" y="93"/>
                    <a:pt x="27" y="86"/>
                    <a:pt x="25" y="77"/>
                  </a:cubicBezTo>
                  <a:cubicBezTo>
                    <a:pt x="23" y="65"/>
                    <a:pt x="28" y="56"/>
                    <a:pt x="38" y="50"/>
                  </a:cubicBezTo>
                  <a:cubicBezTo>
                    <a:pt x="47" y="48"/>
                    <a:pt x="50" y="43"/>
                    <a:pt x="50" y="34"/>
                  </a:cubicBezTo>
                  <a:cubicBezTo>
                    <a:pt x="50" y="24"/>
                    <a:pt x="55" y="15"/>
                    <a:pt x="63" y="9"/>
                  </a:cubicBezTo>
                  <a:cubicBezTo>
                    <a:pt x="69" y="3"/>
                    <a:pt x="76" y="0"/>
                    <a:pt x="84" y="4"/>
                  </a:cubicBezTo>
                  <a:cubicBezTo>
                    <a:pt x="92" y="9"/>
                    <a:pt x="98" y="15"/>
                    <a:pt x="97" y="25"/>
                  </a:cubicBezTo>
                  <a:cubicBezTo>
                    <a:pt x="97" y="30"/>
                    <a:pt x="96" y="36"/>
                    <a:pt x="93" y="41"/>
                  </a:cubicBezTo>
                  <a:cubicBezTo>
                    <a:pt x="80" y="63"/>
                    <a:pt x="85" y="84"/>
                    <a:pt x="98" y="104"/>
                  </a:cubicBezTo>
                  <a:cubicBezTo>
                    <a:pt x="102" y="100"/>
                    <a:pt x="102" y="94"/>
                    <a:pt x="108" y="92"/>
                  </a:cubicBezTo>
                  <a:cubicBezTo>
                    <a:pt x="109" y="93"/>
                    <a:pt x="110" y="93"/>
                    <a:pt x="111" y="93"/>
                  </a:cubicBezTo>
                  <a:close/>
                </a:path>
              </a:pathLst>
            </a:custGeom>
            <a:solidFill>
              <a:srgbClr val="F4A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6" name="Freeform 100">
              <a:extLst>
                <a:ext uri="{FF2B5EF4-FFF2-40B4-BE49-F238E27FC236}">
                  <a16:creationId xmlns:a16="http://schemas.microsoft.com/office/drawing/2014/main" id="{55E501D3-6CAB-98BB-63A2-0FAC7167F21C}"/>
                </a:ext>
              </a:extLst>
            </p:cNvPr>
            <p:cNvSpPr/>
            <p:nvPr/>
          </p:nvSpPr>
          <p:spPr bwMode="auto">
            <a:xfrm>
              <a:off x="4418013" y="1557338"/>
              <a:ext cx="420688" cy="395287"/>
            </a:xfrm>
            <a:custGeom>
              <a:avLst/>
              <a:gdLst>
                <a:gd name="T0" fmla="*/ 216 w 228"/>
                <a:gd name="T1" fmla="*/ 22 h 214"/>
                <a:gd name="T2" fmla="*/ 208 w 228"/>
                <a:gd name="T3" fmla="*/ 23 h 214"/>
                <a:gd name="T4" fmla="*/ 162 w 228"/>
                <a:gd name="T5" fmla="*/ 64 h 214"/>
                <a:gd name="T6" fmla="*/ 158 w 228"/>
                <a:gd name="T7" fmla="*/ 103 h 214"/>
                <a:gd name="T8" fmla="*/ 196 w 228"/>
                <a:gd name="T9" fmla="*/ 160 h 214"/>
                <a:gd name="T10" fmla="*/ 205 w 228"/>
                <a:gd name="T11" fmla="*/ 179 h 214"/>
                <a:gd name="T12" fmla="*/ 228 w 228"/>
                <a:gd name="T13" fmla="*/ 214 h 214"/>
                <a:gd name="T14" fmla="*/ 210 w 228"/>
                <a:gd name="T15" fmla="*/ 203 h 214"/>
                <a:gd name="T16" fmla="*/ 164 w 228"/>
                <a:gd name="T17" fmla="*/ 180 h 214"/>
                <a:gd name="T18" fmla="*/ 158 w 228"/>
                <a:gd name="T19" fmla="*/ 179 h 214"/>
                <a:gd name="T20" fmla="*/ 124 w 228"/>
                <a:gd name="T21" fmla="*/ 186 h 214"/>
                <a:gd name="T22" fmla="*/ 124 w 228"/>
                <a:gd name="T23" fmla="*/ 186 h 214"/>
                <a:gd name="T24" fmla="*/ 122 w 228"/>
                <a:gd name="T25" fmla="*/ 175 h 214"/>
                <a:gd name="T26" fmla="*/ 120 w 228"/>
                <a:gd name="T27" fmla="*/ 130 h 214"/>
                <a:gd name="T28" fmla="*/ 123 w 228"/>
                <a:gd name="T29" fmla="*/ 89 h 214"/>
                <a:gd name="T30" fmla="*/ 124 w 228"/>
                <a:gd name="T31" fmla="*/ 72 h 214"/>
                <a:gd name="T32" fmla="*/ 116 w 228"/>
                <a:gd name="T33" fmla="*/ 63 h 214"/>
                <a:gd name="T34" fmla="*/ 107 w 228"/>
                <a:gd name="T35" fmla="*/ 69 h 214"/>
                <a:gd name="T36" fmla="*/ 50 w 228"/>
                <a:gd name="T37" fmla="*/ 73 h 214"/>
                <a:gd name="T38" fmla="*/ 24 w 228"/>
                <a:gd name="T39" fmla="*/ 54 h 214"/>
                <a:gd name="T40" fmla="*/ 0 w 228"/>
                <a:gd name="T41" fmla="*/ 29 h 214"/>
                <a:gd name="T42" fmla="*/ 24 w 228"/>
                <a:gd name="T43" fmla="*/ 14 h 214"/>
                <a:gd name="T44" fmla="*/ 53 w 228"/>
                <a:gd name="T45" fmla="*/ 37 h 214"/>
                <a:gd name="T46" fmla="*/ 60 w 228"/>
                <a:gd name="T47" fmla="*/ 53 h 214"/>
                <a:gd name="T48" fmla="*/ 89 w 228"/>
                <a:gd name="T49" fmla="*/ 56 h 214"/>
                <a:gd name="T50" fmla="*/ 125 w 228"/>
                <a:gd name="T51" fmla="*/ 41 h 214"/>
                <a:gd name="T52" fmla="*/ 152 w 228"/>
                <a:gd name="T53" fmla="*/ 21 h 214"/>
                <a:gd name="T54" fmla="*/ 187 w 228"/>
                <a:gd name="T55" fmla="*/ 4 h 214"/>
                <a:gd name="T56" fmla="*/ 212 w 228"/>
                <a:gd name="T57" fmla="*/ 10 h 214"/>
                <a:gd name="T58" fmla="*/ 216 w 228"/>
                <a:gd name="T59" fmla="*/ 22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8" h="214">
                  <a:moveTo>
                    <a:pt x="216" y="22"/>
                  </a:moveTo>
                  <a:cubicBezTo>
                    <a:pt x="213" y="22"/>
                    <a:pt x="209" y="21"/>
                    <a:pt x="208" y="23"/>
                  </a:cubicBezTo>
                  <a:cubicBezTo>
                    <a:pt x="196" y="41"/>
                    <a:pt x="177" y="49"/>
                    <a:pt x="162" y="64"/>
                  </a:cubicBezTo>
                  <a:cubicBezTo>
                    <a:pt x="149" y="77"/>
                    <a:pt x="150" y="93"/>
                    <a:pt x="158" y="103"/>
                  </a:cubicBezTo>
                  <a:cubicBezTo>
                    <a:pt x="172" y="122"/>
                    <a:pt x="174" y="148"/>
                    <a:pt x="196" y="160"/>
                  </a:cubicBezTo>
                  <a:cubicBezTo>
                    <a:pt x="203" y="164"/>
                    <a:pt x="202" y="173"/>
                    <a:pt x="205" y="179"/>
                  </a:cubicBezTo>
                  <a:cubicBezTo>
                    <a:pt x="210" y="192"/>
                    <a:pt x="218" y="204"/>
                    <a:pt x="228" y="214"/>
                  </a:cubicBezTo>
                  <a:cubicBezTo>
                    <a:pt x="220" y="213"/>
                    <a:pt x="215" y="209"/>
                    <a:pt x="210" y="203"/>
                  </a:cubicBezTo>
                  <a:cubicBezTo>
                    <a:pt x="198" y="189"/>
                    <a:pt x="185" y="175"/>
                    <a:pt x="164" y="180"/>
                  </a:cubicBezTo>
                  <a:cubicBezTo>
                    <a:pt x="162" y="180"/>
                    <a:pt x="159" y="180"/>
                    <a:pt x="158" y="179"/>
                  </a:cubicBezTo>
                  <a:cubicBezTo>
                    <a:pt x="143" y="164"/>
                    <a:pt x="133" y="174"/>
                    <a:pt x="124" y="186"/>
                  </a:cubicBezTo>
                  <a:cubicBezTo>
                    <a:pt x="124" y="186"/>
                    <a:pt x="124" y="186"/>
                    <a:pt x="124" y="186"/>
                  </a:cubicBezTo>
                  <a:cubicBezTo>
                    <a:pt x="120" y="183"/>
                    <a:pt x="121" y="179"/>
                    <a:pt x="122" y="175"/>
                  </a:cubicBezTo>
                  <a:cubicBezTo>
                    <a:pt x="129" y="160"/>
                    <a:pt x="126" y="145"/>
                    <a:pt x="120" y="130"/>
                  </a:cubicBezTo>
                  <a:cubicBezTo>
                    <a:pt x="115" y="116"/>
                    <a:pt x="113" y="102"/>
                    <a:pt x="123" y="89"/>
                  </a:cubicBezTo>
                  <a:cubicBezTo>
                    <a:pt x="126" y="84"/>
                    <a:pt x="127" y="78"/>
                    <a:pt x="124" y="72"/>
                  </a:cubicBezTo>
                  <a:cubicBezTo>
                    <a:pt x="123" y="68"/>
                    <a:pt x="121" y="64"/>
                    <a:pt x="116" y="63"/>
                  </a:cubicBezTo>
                  <a:cubicBezTo>
                    <a:pt x="112" y="62"/>
                    <a:pt x="109" y="66"/>
                    <a:pt x="107" y="69"/>
                  </a:cubicBezTo>
                  <a:cubicBezTo>
                    <a:pt x="83" y="100"/>
                    <a:pt x="78" y="100"/>
                    <a:pt x="50" y="73"/>
                  </a:cubicBezTo>
                  <a:cubicBezTo>
                    <a:pt x="42" y="65"/>
                    <a:pt x="35" y="58"/>
                    <a:pt x="24" y="54"/>
                  </a:cubicBezTo>
                  <a:cubicBezTo>
                    <a:pt x="12" y="49"/>
                    <a:pt x="5" y="40"/>
                    <a:pt x="0" y="29"/>
                  </a:cubicBezTo>
                  <a:cubicBezTo>
                    <a:pt x="2" y="10"/>
                    <a:pt x="7" y="7"/>
                    <a:pt x="24" y="14"/>
                  </a:cubicBezTo>
                  <a:cubicBezTo>
                    <a:pt x="35" y="20"/>
                    <a:pt x="44" y="28"/>
                    <a:pt x="53" y="37"/>
                  </a:cubicBezTo>
                  <a:cubicBezTo>
                    <a:pt x="57" y="42"/>
                    <a:pt x="57" y="48"/>
                    <a:pt x="60" y="53"/>
                  </a:cubicBezTo>
                  <a:cubicBezTo>
                    <a:pt x="67" y="64"/>
                    <a:pt x="78" y="65"/>
                    <a:pt x="89" y="56"/>
                  </a:cubicBezTo>
                  <a:cubicBezTo>
                    <a:pt x="99" y="46"/>
                    <a:pt x="111" y="41"/>
                    <a:pt x="125" y="41"/>
                  </a:cubicBezTo>
                  <a:cubicBezTo>
                    <a:pt x="138" y="40"/>
                    <a:pt x="148" y="32"/>
                    <a:pt x="152" y="21"/>
                  </a:cubicBezTo>
                  <a:cubicBezTo>
                    <a:pt x="159" y="3"/>
                    <a:pt x="171" y="0"/>
                    <a:pt x="187" y="4"/>
                  </a:cubicBezTo>
                  <a:cubicBezTo>
                    <a:pt x="195" y="6"/>
                    <a:pt x="205" y="3"/>
                    <a:pt x="212" y="10"/>
                  </a:cubicBezTo>
                  <a:cubicBezTo>
                    <a:pt x="213" y="14"/>
                    <a:pt x="214" y="18"/>
                    <a:pt x="216" y="22"/>
                  </a:cubicBezTo>
                  <a:close/>
                </a:path>
              </a:pathLst>
            </a:custGeom>
            <a:solidFill>
              <a:srgbClr val="F4A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7" name="Freeform 101">
              <a:extLst>
                <a:ext uri="{FF2B5EF4-FFF2-40B4-BE49-F238E27FC236}">
                  <a16:creationId xmlns:a16="http://schemas.microsoft.com/office/drawing/2014/main" id="{6577060F-E4E8-B639-5D84-6411298E7778}"/>
                </a:ext>
              </a:extLst>
            </p:cNvPr>
            <p:cNvSpPr/>
            <p:nvPr/>
          </p:nvSpPr>
          <p:spPr bwMode="auto">
            <a:xfrm>
              <a:off x="4521201" y="1901825"/>
              <a:ext cx="606425" cy="279400"/>
            </a:xfrm>
            <a:custGeom>
              <a:avLst/>
              <a:gdLst>
                <a:gd name="T0" fmla="*/ 0 w 328"/>
                <a:gd name="T1" fmla="*/ 132 h 152"/>
                <a:gd name="T2" fmla="*/ 32 w 328"/>
                <a:gd name="T3" fmla="*/ 88 h 152"/>
                <a:gd name="T4" fmla="*/ 71 w 328"/>
                <a:gd name="T5" fmla="*/ 46 h 152"/>
                <a:gd name="T6" fmla="*/ 111 w 328"/>
                <a:gd name="T7" fmla="*/ 32 h 152"/>
                <a:gd name="T8" fmla="*/ 192 w 328"/>
                <a:gd name="T9" fmla="*/ 55 h 152"/>
                <a:gd name="T10" fmla="*/ 315 w 328"/>
                <a:gd name="T11" fmla="*/ 9 h 152"/>
                <a:gd name="T12" fmla="*/ 328 w 328"/>
                <a:gd name="T13" fmla="*/ 0 h 152"/>
                <a:gd name="T14" fmla="*/ 299 w 328"/>
                <a:gd name="T15" fmla="*/ 44 h 152"/>
                <a:gd name="T16" fmla="*/ 290 w 328"/>
                <a:gd name="T17" fmla="*/ 48 h 152"/>
                <a:gd name="T18" fmla="*/ 154 w 328"/>
                <a:gd name="T19" fmla="*/ 72 h 152"/>
                <a:gd name="T20" fmla="*/ 135 w 328"/>
                <a:gd name="T21" fmla="*/ 82 h 152"/>
                <a:gd name="T22" fmla="*/ 97 w 328"/>
                <a:gd name="T23" fmla="*/ 98 h 152"/>
                <a:gd name="T24" fmla="*/ 79 w 328"/>
                <a:gd name="T25" fmla="*/ 116 h 152"/>
                <a:gd name="T26" fmla="*/ 44 w 328"/>
                <a:gd name="T27" fmla="*/ 152 h 152"/>
                <a:gd name="T28" fmla="*/ 15 w 328"/>
                <a:gd name="T29" fmla="*/ 140 h 152"/>
                <a:gd name="T30" fmla="*/ 0 w 328"/>
                <a:gd name="T31" fmla="*/ 13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8" h="152">
                  <a:moveTo>
                    <a:pt x="0" y="132"/>
                  </a:moveTo>
                  <a:cubicBezTo>
                    <a:pt x="5" y="114"/>
                    <a:pt x="27" y="107"/>
                    <a:pt x="32" y="88"/>
                  </a:cubicBezTo>
                  <a:cubicBezTo>
                    <a:pt x="57" y="88"/>
                    <a:pt x="61" y="83"/>
                    <a:pt x="71" y="46"/>
                  </a:cubicBezTo>
                  <a:cubicBezTo>
                    <a:pt x="81" y="14"/>
                    <a:pt x="88" y="9"/>
                    <a:pt x="111" y="32"/>
                  </a:cubicBezTo>
                  <a:cubicBezTo>
                    <a:pt x="136" y="56"/>
                    <a:pt x="165" y="53"/>
                    <a:pt x="192" y="55"/>
                  </a:cubicBezTo>
                  <a:cubicBezTo>
                    <a:pt x="239" y="58"/>
                    <a:pt x="279" y="40"/>
                    <a:pt x="315" y="9"/>
                  </a:cubicBezTo>
                  <a:cubicBezTo>
                    <a:pt x="319" y="6"/>
                    <a:pt x="323" y="3"/>
                    <a:pt x="328" y="0"/>
                  </a:cubicBezTo>
                  <a:cubicBezTo>
                    <a:pt x="322" y="17"/>
                    <a:pt x="304" y="27"/>
                    <a:pt x="299" y="44"/>
                  </a:cubicBezTo>
                  <a:cubicBezTo>
                    <a:pt x="298" y="48"/>
                    <a:pt x="293" y="47"/>
                    <a:pt x="290" y="48"/>
                  </a:cubicBezTo>
                  <a:cubicBezTo>
                    <a:pt x="244" y="55"/>
                    <a:pt x="200" y="69"/>
                    <a:pt x="154" y="72"/>
                  </a:cubicBezTo>
                  <a:cubicBezTo>
                    <a:pt x="146" y="73"/>
                    <a:pt x="141" y="79"/>
                    <a:pt x="135" y="82"/>
                  </a:cubicBezTo>
                  <a:cubicBezTo>
                    <a:pt x="123" y="89"/>
                    <a:pt x="115" y="104"/>
                    <a:pt x="97" y="98"/>
                  </a:cubicBezTo>
                  <a:cubicBezTo>
                    <a:pt x="88" y="95"/>
                    <a:pt x="83" y="107"/>
                    <a:pt x="79" y="116"/>
                  </a:cubicBezTo>
                  <a:cubicBezTo>
                    <a:pt x="73" y="133"/>
                    <a:pt x="65" y="150"/>
                    <a:pt x="44" y="152"/>
                  </a:cubicBezTo>
                  <a:cubicBezTo>
                    <a:pt x="33" y="151"/>
                    <a:pt x="27" y="138"/>
                    <a:pt x="15" y="140"/>
                  </a:cubicBezTo>
                  <a:cubicBezTo>
                    <a:pt x="9" y="138"/>
                    <a:pt x="4" y="137"/>
                    <a:pt x="0" y="132"/>
                  </a:cubicBezTo>
                  <a:close/>
                </a:path>
              </a:pathLst>
            </a:custGeom>
            <a:solidFill>
              <a:srgbClr val="F6B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8" name="Freeform 102">
              <a:extLst>
                <a:ext uri="{FF2B5EF4-FFF2-40B4-BE49-F238E27FC236}">
                  <a16:creationId xmlns:a16="http://schemas.microsoft.com/office/drawing/2014/main" id="{6D274B76-1AAF-03B8-F7DE-1841167551CA}"/>
                </a:ext>
              </a:extLst>
            </p:cNvPr>
            <p:cNvSpPr/>
            <p:nvPr/>
          </p:nvSpPr>
          <p:spPr bwMode="auto">
            <a:xfrm>
              <a:off x="5148263" y="1662113"/>
              <a:ext cx="746125" cy="639762"/>
            </a:xfrm>
            <a:custGeom>
              <a:avLst/>
              <a:gdLst>
                <a:gd name="T0" fmla="*/ 404 w 404"/>
                <a:gd name="T1" fmla="*/ 301 h 346"/>
                <a:gd name="T2" fmla="*/ 323 w 404"/>
                <a:gd name="T3" fmla="*/ 345 h 346"/>
                <a:gd name="T4" fmla="*/ 304 w 404"/>
                <a:gd name="T5" fmla="*/ 339 h 346"/>
                <a:gd name="T6" fmla="*/ 294 w 404"/>
                <a:gd name="T7" fmla="*/ 329 h 346"/>
                <a:gd name="T8" fmla="*/ 261 w 404"/>
                <a:gd name="T9" fmla="*/ 272 h 346"/>
                <a:gd name="T10" fmla="*/ 211 w 404"/>
                <a:gd name="T11" fmla="*/ 193 h 346"/>
                <a:gd name="T12" fmla="*/ 182 w 404"/>
                <a:gd name="T13" fmla="*/ 124 h 346"/>
                <a:gd name="T14" fmla="*/ 163 w 404"/>
                <a:gd name="T15" fmla="*/ 70 h 346"/>
                <a:gd name="T16" fmla="*/ 144 w 404"/>
                <a:gd name="T17" fmla="*/ 67 h 346"/>
                <a:gd name="T18" fmla="*/ 37 w 404"/>
                <a:gd name="T19" fmla="*/ 132 h 346"/>
                <a:gd name="T20" fmla="*/ 0 w 404"/>
                <a:gd name="T21" fmla="*/ 117 h 346"/>
                <a:gd name="T22" fmla="*/ 2 w 404"/>
                <a:gd name="T23" fmla="*/ 115 h 346"/>
                <a:gd name="T24" fmla="*/ 86 w 404"/>
                <a:gd name="T25" fmla="*/ 92 h 346"/>
                <a:gd name="T26" fmla="*/ 106 w 404"/>
                <a:gd name="T27" fmla="*/ 78 h 346"/>
                <a:gd name="T28" fmla="*/ 152 w 404"/>
                <a:gd name="T29" fmla="*/ 18 h 346"/>
                <a:gd name="T30" fmla="*/ 160 w 404"/>
                <a:gd name="T31" fmla="*/ 5 h 346"/>
                <a:gd name="T32" fmla="*/ 181 w 404"/>
                <a:gd name="T33" fmla="*/ 28 h 346"/>
                <a:gd name="T34" fmla="*/ 197 w 404"/>
                <a:gd name="T35" fmla="*/ 58 h 346"/>
                <a:gd name="T36" fmla="*/ 201 w 404"/>
                <a:gd name="T37" fmla="*/ 79 h 346"/>
                <a:gd name="T38" fmla="*/ 200 w 404"/>
                <a:gd name="T39" fmla="*/ 169 h 346"/>
                <a:gd name="T40" fmla="*/ 212 w 404"/>
                <a:gd name="T41" fmla="*/ 181 h 346"/>
                <a:gd name="T42" fmla="*/ 212 w 404"/>
                <a:gd name="T43" fmla="*/ 181 h 346"/>
                <a:gd name="T44" fmla="*/ 272 w 404"/>
                <a:gd name="T45" fmla="*/ 273 h 346"/>
                <a:gd name="T46" fmla="*/ 344 w 404"/>
                <a:gd name="T47" fmla="*/ 323 h 346"/>
                <a:gd name="T48" fmla="*/ 394 w 404"/>
                <a:gd name="T49" fmla="*/ 301 h 346"/>
                <a:gd name="T50" fmla="*/ 404 w 404"/>
                <a:gd name="T51" fmla="*/ 301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3" h="346">
                  <a:moveTo>
                    <a:pt x="404" y="301"/>
                  </a:moveTo>
                  <a:cubicBezTo>
                    <a:pt x="386" y="332"/>
                    <a:pt x="353" y="336"/>
                    <a:pt x="323" y="345"/>
                  </a:cubicBezTo>
                  <a:cubicBezTo>
                    <a:pt x="316" y="346"/>
                    <a:pt x="309" y="342"/>
                    <a:pt x="304" y="339"/>
                  </a:cubicBezTo>
                  <a:cubicBezTo>
                    <a:pt x="300" y="336"/>
                    <a:pt x="297" y="332"/>
                    <a:pt x="294" y="329"/>
                  </a:cubicBezTo>
                  <a:cubicBezTo>
                    <a:pt x="284" y="320"/>
                    <a:pt x="264" y="285"/>
                    <a:pt x="261" y="272"/>
                  </a:cubicBezTo>
                  <a:cubicBezTo>
                    <a:pt x="255" y="240"/>
                    <a:pt x="240" y="213"/>
                    <a:pt x="211" y="193"/>
                  </a:cubicBezTo>
                  <a:cubicBezTo>
                    <a:pt x="189" y="177"/>
                    <a:pt x="181" y="152"/>
                    <a:pt x="182" y="124"/>
                  </a:cubicBezTo>
                  <a:cubicBezTo>
                    <a:pt x="183" y="103"/>
                    <a:pt x="180" y="84"/>
                    <a:pt x="163" y="70"/>
                  </a:cubicBezTo>
                  <a:cubicBezTo>
                    <a:pt x="157" y="65"/>
                    <a:pt x="151" y="63"/>
                    <a:pt x="144" y="67"/>
                  </a:cubicBezTo>
                  <a:cubicBezTo>
                    <a:pt x="108" y="88"/>
                    <a:pt x="70" y="105"/>
                    <a:pt x="37" y="132"/>
                  </a:cubicBezTo>
                  <a:cubicBezTo>
                    <a:pt x="16" y="150"/>
                    <a:pt x="11" y="126"/>
                    <a:pt x="0" y="117"/>
                  </a:cubicBezTo>
                  <a:cubicBezTo>
                    <a:pt x="1" y="116"/>
                    <a:pt x="2" y="114"/>
                    <a:pt x="2" y="115"/>
                  </a:cubicBezTo>
                  <a:cubicBezTo>
                    <a:pt x="39" y="138"/>
                    <a:pt x="59" y="101"/>
                    <a:pt x="86" y="92"/>
                  </a:cubicBezTo>
                  <a:cubicBezTo>
                    <a:pt x="93" y="89"/>
                    <a:pt x="98" y="80"/>
                    <a:pt x="106" y="78"/>
                  </a:cubicBezTo>
                  <a:cubicBezTo>
                    <a:pt x="139" y="72"/>
                    <a:pt x="150" y="49"/>
                    <a:pt x="152" y="18"/>
                  </a:cubicBezTo>
                  <a:cubicBezTo>
                    <a:pt x="152" y="13"/>
                    <a:pt x="147" y="0"/>
                    <a:pt x="160" y="5"/>
                  </a:cubicBezTo>
                  <a:cubicBezTo>
                    <a:pt x="169" y="8"/>
                    <a:pt x="189" y="9"/>
                    <a:pt x="181" y="28"/>
                  </a:cubicBezTo>
                  <a:cubicBezTo>
                    <a:pt x="175" y="45"/>
                    <a:pt x="171" y="56"/>
                    <a:pt x="197" y="58"/>
                  </a:cubicBezTo>
                  <a:cubicBezTo>
                    <a:pt x="209" y="59"/>
                    <a:pt x="201" y="71"/>
                    <a:pt x="201" y="79"/>
                  </a:cubicBezTo>
                  <a:cubicBezTo>
                    <a:pt x="200" y="109"/>
                    <a:pt x="185" y="139"/>
                    <a:pt x="200" y="169"/>
                  </a:cubicBezTo>
                  <a:cubicBezTo>
                    <a:pt x="203" y="174"/>
                    <a:pt x="204" y="181"/>
                    <a:pt x="212" y="181"/>
                  </a:cubicBezTo>
                  <a:cubicBezTo>
                    <a:pt x="212" y="181"/>
                    <a:pt x="212" y="181"/>
                    <a:pt x="212" y="181"/>
                  </a:cubicBezTo>
                  <a:cubicBezTo>
                    <a:pt x="251" y="199"/>
                    <a:pt x="271" y="229"/>
                    <a:pt x="272" y="273"/>
                  </a:cubicBezTo>
                  <a:cubicBezTo>
                    <a:pt x="273" y="309"/>
                    <a:pt x="317" y="339"/>
                    <a:pt x="344" y="323"/>
                  </a:cubicBezTo>
                  <a:cubicBezTo>
                    <a:pt x="361" y="313"/>
                    <a:pt x="377" y="307"/>
                    <a:pt x="394" y="301"/>
                  </a:cubicBezTo>
                  <a:cubicBezTo>
                    <a:pt x="398" y="299"/>
                    <a:pt x="401" y="298"/>
                    <a:pt x="404" y="301"/>
                  </a:cubicBezTo>
                  <a:close/>
                </a:path>
              </a:pathLst>
            </a:custGeom>
            <a:solidFill>
              <a:srgbClr val="F6BA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9" name="Freeform 103">
              <a:extLst>
                <a:ext uri="{FF2B5EF4-FFF2-40B4-BE49-F238E27FC236}">
                  <a16:creationId xmlns:a16="http://schemas.microsoft.com/office/drawing/2014/main" id="{1EF723FA-C70B-37FC-B421-65206CC8E415}"/>
                </a:ext>
              </a:extLst>
            </p:cNvPr>
            <p:cNvSpPr/>
            <p:nvPr/>
          </p:nvSpPr>
          <p:spPr bwMode="auto">
            <a:xfrm>
              <a:off x="4964113" y="1917700"/>
              <a:ext cx="74613" cy="26987"/>
            </a:xfrm>
            <a:custGeom>
              <a:avLst/>
              <a:gdLst>
                <a:gd name="T0" fmla="*/ 0 w 40"/>
                <a:gd name="T1" fmla="*/ 15 h 15"/>
                <a:gd name="T2" fmla="*/ 40 w 40"/>
                <a:gd name="T3" fmla="*/ 3 h 15"/>
                <a:gd name="T4" fmla="*/ 0 w 40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15">
                  <a:moveTo>
                    <a:pt x="0" y="15"/>
                  </a:moveTo>
                  <a:cubicBezTo>
                    <a:pt x="10" y="0"/>
                    <a:pt x="26" y="5"/>
                    <a:pt x="40" y="3"/>
                  </a:cubicBezTo>
                  <a:cubicBezTo>
                    <a:pt x="28" y="14"/>
                    <a:pt x="12" y="8"/>
                    <a:pt x="0" y="15"/>
                  </a:cubicBezTo>
                  <a:close/>
                </a:path>
              </a:pathLst>
            </a:custGeom>
            <a:solidFill>
              <a:srgbClr val="F4A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0" name="Freeform 104">
              <a:extLst>
                <a:ext uri="{FF2B5EF4-FFF2-40B4-BE49-F238E27FC236}">
                  <a16:creationId xmlns:a16="http://schemas.microsoft.com/office/drawing/2014/main" id="{D71122E6-9A97-8A89-AFE8-A9FB746CB67C}"/>
                </a:ext>
              </a:extLst>
            </p:cNvPr>
            <p:cNvSpPr/>
            <p:nvPr/>
          </p:nvSpPr>
          <p:spPr bwMode="auto">
            <a:xfrm>
              <a:off x="4860926" y="1965325"/>
              <a:ext cx="66675" cy="23812"/>
            </a:xfrm>
            <a:custGeom>
              <a:avLst/>
              <a:gdLst>
                <a:gd name="T0" fmla="*/ 0 w 36"/>
                <a:gd name="T1" fmla="*/ 1 h 13"/>
                <a:gd name="T2" fmla="*/ 36 w 36"/>
                <a:gd name="T3" fmla="*/ 1 h 13"/>
                <a:gd name="T4" fmla="*/ 0 w 36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13">
                  <a:moveTo>
                    <a:pt x="0" y="1"/>
                  </a:moveTo>
                  <a:cubicBezTo>
                    <a:pt x="12" y="0"/>
                    <a:pt x="24" y="7"/>
                    <a:pt x="36" y="1"/>
                  </a:cubicBezTo>
                  <a:cubicBezTo>
                    <a:pt x="24" y="13"/>
                    <a:pt x="12" y="13"/>
                    <a:pt x="0" y="1"/>
                  </a:cubicBezTo>
                  <a:close/>
                </a:path>
              </a:pathLst>
            </a:custGeom>
            <a:solidFill>
              <a:srgbClr val="F4A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1" name="Freeform 105">
              <a:extLst>
                <a:ext uri="{FF2B5EF4-FFF2-40B4-BE49-F238E27FC236}">
                  <a16:creationId xmlns:a16="http://schemas.microsoft.com/office/drawing/2014/main" id="{5C69E926-542B-F62E-ED58-34A44F858557}"/>
                </a:ext>
              </a:extLst>
            </p:cNvPr>
            <p:cNvSpPr/>
            <p:nvPr/>
          </p:nvSpPr>
          <p:spPr bwMode="auto">
            <a:xfrm>
              <a:off x="5540376" y="1997075"/>
              <a:ext cx="449263" cy="296862"/>
            </a:xfrm>
            <a:custGeom>
              <a:avLst/>
              <a:gdLst>
                <a:gd name="T0" fmla="*/ 192 w 243"/>
                <a:gd name="T1" fmla="*/ 120 h 161"/>
                <a:gd name="T2" fmla="*/ 138 w 243"/>
                <a:gd name="T3" fmla="*/ 145 h 161"/>
                <a:gd name="T4" fmla="*/ 67 w 243"/>
                <a:gd name="T5" fmla="*/ 119 h 161"/>
                <a:gd name="T6" fmla="*/ 53 w 243"/>
                <a:gd name="T7" fmla="*/ 68 h 161"/>
                <a:gd name="T8" fmla="*/ 0 w 243"/>
                <a:gd name="T9" fmla="*/ 0 h 161"/>
                <a:gd name="T10" fmla="*/ 63 w 243"/>
                <a:gd name="T11" fmla="*/ 75 h 161"/>
                <a:gd name="T12" fmla="*/ 101 w 243"/>
                <a:gd name="T13" fmla="*/ 140 h 161"/>
                <a:gd name="T14" fmla="*/ 136 w 243"/>
                <a:gd name="T15" fmla="*/ 127 h 161"/>
                <a:gd name="T16" fmla="*/ 160 w 243"/>
                <a:gd name="T17" fmla="*/ 117 h 161"/>
                <a:gd name="T18" fmla="*/ 192 w 243"/>
                <a:gd name="T19" fmla="*/ 95 h 161"/>
                <a:gd name="T20" fmla="*/ 215 w 243"/>
                <a:gd name="T21" fmla="*/ 83 h 161"/>
                <a:gd name="T22" fmla="*/ 243 w 243"/>
                <a:gd name="T23" fmla="*/ 96 h 161"/>
                <a:gd name="T24" fmla="*/ 238 w 243"/>
                <a:gd name="T25" fmla="*/ 98 h 161"/>
                <a:gd name="T26" fmla="*/ 192 w 243"/>
                <a:gd name="T27" fmla="*/ 12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3" h="161">
                  <a:moveTo>
                    <a:pt x="192" y="120"/>
                  </a:moveTo>
                  <a:cubicBezTo>
                    <a:pt x="174" y="128"/>
                    <a:pt x="155" y="133"/>
                    <a:pt x="138" y="145"/>
                  </a:cubicBezTo>
                  <a:cubicBezTo>
                    <a:pt x="117" y="161"/>
                    <a:pt x="83" y="146"/>
                    <a:pt x="67" y="119"/>
                  </a:cubicBezTo>
                  <a:cubicBezTo>
                    <a:pt x="58" y="103"/>
                    <a:pt x="57" y="85"/>
                    <a:pt x="53" y="68"/>
                  </a:cubicBezTo>
                  <a:cubicBezTo>
                    <a:pt x="46" y="38"/>
                    <a:pt x="25" y="17"/>
                    <a:pt x="0" y="0"/>
                  </a:cubicBezTo>
                  <a:cubicBezTo>
                    <a:pt x="35" y="6"/>
                    <a:pt x="64" y="40"/>
                    <a:pt x="63" y="75"/>
                  </a:cubicBezTo>
                  <a:cubicBezTo>
                    <a:pt x="62" y="105"/>
                    <a:pt x="74" y="127"/>
                    <a:pt x="101" y="140"/>
                  </a:cubicBezTo>
                  <a:cubicBezTo>
                    <a:pt x="116" y="148"/>
                    <a:pt x="130" y="146"/>
                    <a:pt x="136" y="127"/>
                  </a:cubicBezTo>
                  <a:cubicBezTo>
                    <a:pt x="141" y="114"/>
                    <a:pt x="150" y="115"/>
                    <a:pt x="160" y="117"/>
                  </a:cubicBezTo>
                  <a:cubicBezTo>
                    <a:pt x="184" y="121"/>
                    <a:pt x="186" y="119"/>
                    <a:pt x="192" y="95"/>
                  </a:cubicBezTo>
                  <a:cubicBezTo>
                    <a:pt x="195" y="83"/>
                    <a:pt x="201" y="77"/>
                    <a:pt x="215" y="83"/>
                  </a:cubicBezTo>
                  <a:cubicBezTo>
                    <a:pt x="224" y="88"/>
                    <a:pt x="234" y="92"/>
                    <a:pt x="243" y="96"/>
                  </a:cubicBezTo>
                  <a:cubicBezTo>
                    <a:pt x="242" y="97"/>
                    <a:pt x="240" y="99"/>
                    <a:pt x="238" y="98"/>
                  </a:cubicBezTo>
                  <a:cubicBezTo>
                    <a:pt x="217" y="94"/>
                    <a:pt x="202" y="103"/>
                    <a:pt x="192" y="120"/>
                  </a:cubicBezTo>
                  <a:close/>
                </a:path>
              </a:pathLst>
            </a:custGeom>
            <a:solidFill>
              <a:srgbClr val="F5B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2" name="Freeform 106">
              <a:extLst>
                <a:ext uri="{FF2B5EF4-FFF2-40B4-BE49-F238E27FC236}">
                  <a16:creationId xmlns:a16="http://schemas.microsoft.com/office/drawing/2014/main" id="{84BE85A2-DA95-51C9-17AA-36C3B78A3F53}"/>
                </a:ext>
              </a:extLst>
            </p:cNvPr>
            <p:cNvSpPr/>
            <p:nvPr/>
          </p:nvSpPr>
          <p:spPr bwMode="auto">
            <a:xfrm>
              <a:off x="5554663" y="1895475"/>
              <a:ext cx="52388" cy="49212"/>
            </a:xfrm>
            <a:custGeom>
              <a:avLst/>
              <a:gdLst>
                <a:gd name="T0" fmla="*/ 0 w 28"/>
                <a:gd name="T1" fmla="*/ 2 h 27"/>
                <a:gd name="T2" fmla="*/ 27 w 28"/>
                <a:gd name="T3" fmla="*/ 17 h 27"/>
                <a:gd name="T4" fmla="*/ 18 w 28"/>
                <a:gd name="T5" fmla="*/ 27 h 27"/>
                <a:gd name="T6" fmla="*/ 0 w 28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7">
                  <a:moveTo>
                    <a:pt x="0" y="2"/>
                  </a:moveTo>
                  <a:cubicBezTo>
                    <a:pt x="10" y="10"/>
                    <a:pt x="25" y="0"/>
                    <a:pt x="27" y="17"/>
                  </a:cubicBezTo>
                  <a:cubicBezTo>
                    <a:pt x="28" y="24"/>
                    <a:pt x="24" y="27"/>
                    <a:pt x="18" y="27"/>
                  </a:cubicBezTo>
                  <a:cubicBezTo>
                    <a:pt x="3" y="27"/>
                    <a:pt x="3" y="16"/>
                    <a:pt x="0" y="2"/>
                  </a:cubicBezTo>
                  <a:close/>
                </a:path>
              </a:pathLst>
            </a:custGeom>
            <a:solidFill>
              <a:srgbClr val="F2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3" name="Freeform 107">
              <a:extLst>
                <a:ext uri="{FF2B5EF4-FFF2-40B4-BE49-F238E27FC236}">
                  <a16:creationId xmlns:a16="http://schemas.microsoft.com/office/drawing/2014/main" id="{45D94014-CAA8-0404-3E7E-7286742C2610}"/>
                </a:ext>
              </a:extLst>
            </p:cNvPr>
            <p:cNvSpPr/>
            <p:nvPr/>
          </p:nvSpPr>
          <p:spPr bwMode="auto">
            <a:xfrm>
              <a:off x="4076701" y="2146300"/>
              <a:ext cx="561975" cy="371475"/>
            </a:xfrm>
            <a:custGeom>
              <a:avLst/>
              <a:gdLst>
                <a:gd name="T0" fmla="*/ 257 w 305"/>
                <a:gd name="T1" fmla="*/ 3 h 201"/>
                <a:gd name="T2" fmla="*/ 285 w 305"/>
                <a:gd name="T3" fmla="*/ 19 h 201"/>
                <a:gd name="T4" fmla="*/ 301 w 305"/>
                <a:gd name="T5" fmla="*/ 23 h 201"/>
                <a:gd name="T6" fmla="*/ 305 w 305"/>
                <a:gd name="T7" fmla="*/ 27 h 201"/>
                <a:gd name="T8" fmla="*/ 297 w 305"/>
                <a:gd name="T9" fmla="*/ 38 h 201"/>
                <a:gd name="T10" fmla="*/ 277 w 305"/>
                <a:gd name="T11" fmla="*/ 65 h 201"/>
                <a:gd name="T12" fmla="*/ 256 w 305"/>
                <a:gd name="T13" fmla="*/ 93 h 201"/>
                <a:gd name="T14" fmla="*/ 223 w 305"/>
                <a:gd name="T15" fmla="*/ 106 h 201"/>
                <a:gd name="T16" fmla="*/ 144 w 305"/>
                <a:gd name="T17" fmla="*/ 89 h 201"/>
                <a:gd name="T18" fmla="*/ 136 w 305"/>
                <a:gd name="T19" fmla="*/ 108 h 201"/>
                <a:gd name="T20" fmla="*/ 157 w 305"/>
                <a:gd name="T21" fmla="*/ 163 h 201"/>
                <a:gd name="T22" fmla="*/ 149 w 305"/>
                <a:gd name="T23" fmla="*/ 175 h 201"/>
                <a:gd name="T24" fmla="*/ 102 w 305"/>
                <a:gd name="T25" fmla="*/ 191 h 201"/>
                <a:gd name="T26" fmla="*/ 53 w 305"/>
                <a:gd name="T27" fmla="*/ 187 h 201"/>
                <a:gd name="T28" fmla="*/ 47 w 305"/>
                <a:gd name="T29" fmla="*/ 187 h 201"/>
                <a:gd name="T30" fmla="*/ 0 w 305"/>
                <a:gd name="T31" fmla="*/ 167 h 201"/>
                <a:gd name="T32" fmla="*/ 33 w 305"/>
                <a:gd name="T33" fmla="*/ 158 h 201"/>
                <a:gd name="T34" fmla="*/ 92 w 305"/>
                <a:gd name="T35" fmla="*/ 155 h 201"/>
                <a:gd name="T36" fmla="*/ 114 w 305"/>
                <a:gd name="T37" fmla="*/ 134 h 201"/>
                <a:gd name="T38" fmla="*/ 118 w 305"/>
                <a:gd name="T39" fmla="*/ 94 h 201"/>
                <a:gd name="T40" fmla="*/ 141 w 305"/>
                <a:gd name="T41" fmla="*/ 68 h 201"/>
                <a:gd name="T42" fmla="*/ 161 w 305"/>
                <a:gd name="T43" fmla="*/ 66 h 201"/>
                <a:gd name="T44" fmla="*/ 191 w 305"/>
                <a:gd name="T45" fmla="*/ 41 h 201"/>
                <a:gd name="T46" fmla="*/ 211 w 305"/>
                <a:gd name="T47" fmla="*/ 16 h 201"/>
                <a:gd name="T48" fmla="*/ 239 w 305"/>
                <a:gd name="T49" fmla="*/ 11 h 201"/>
                <a:gd name="T50" fmla="*/ 246 w 305"/>
                <a:gd name="T51" fmla="*/ 39 h 201"/>
                <a:gd name="T52" fmla="*/ 257 w 305"/>
                <a:gd name="T53" fmla="*/ 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201">
                  <a:moveTo>
                    <a:pt x="257" y="3"/>
                  </a:moveTo>
                  <a:cubicBezTo>
                    <a:pt x="271" y="0"/>
                    <a:pt x="277" y="10"/>
                    <a:pt x="285" y="19"/>
                  </a:cubicBezTo>
                  <a:cubicBezTo>
                    <a:pt x="289" y="25"/>
                    <a:pt x="295" y="22"/>
                    <a:pt x="301" y="23"/>
                  </a:cubicBezTo>
                  <a:cubicBezTo>
                    <a:pt x="302" y="24"/>
                    <a:pt x="303" y="26"/>
                    <a:pt x="305" y="27"/>
                  </a:cubicBezTo>
                  <a:cubicBezTo>
                    <a:pt x="300" y="29"/>
                    <a:pt x="297" y="32"/>
                    <a:pt x="297" y="38"/>
                  </a:cubicBezTo>
                  <a:cubicBezTo>
                    <a:pt x="298" y="52"/>
                    <a:pt x="288" y="59"/>
                    <a:pt x="277" y="65"/>
                  </a:cubicBezTo>
                  <a:cubicBezTo>
                    <a:pt x="265" y="71"/>
                    <a:pt x="258" y="78"/>
                    <a:pt x="256" y="93"/>
                  </a:cubicBezTo>
                  <a:cubicBezTo>
                    <a:pt x="254" y="110"/>
                    <a:pt x="235" y="117"/>
                    <a:pt x="223" y="106"/>
                  </a:cubicBezTo>
                  <a:cubicBezTo>
                    <a:pt x="199" y="84"/>
                    <a:pt x="170" y="94"/>
                    <a:pt x="144" y="89"/>
                  </a:cubicBezTo>
                  <a:cubicBezTo>
                    <a:pt x="134" y="87"/>
                    <a:pt x="129" y="99"/>
                    <a:pt x="136" y="108"/>
                  </a:cubicBezTo>
                  <a:cubicBezTo>
                    <a:pt x="147" y="125"/>
                    <a:pt x="147" y="146"/>
                    <a:pt x="157" y="163"/>
                  </a:cubicBezTo>
                  <a:cubicBezTo>
                    <a:pt x="162" y="172"/>
                    <a:pt x="159" y="176"/>
                    <a:pt x="149" y="175"/>
                  </a:cubicBezTo>
                  <a:cubicBezTo>
                    <a:pt x="131" y="173"/>
                    <a:pt x="117" y="181"/>
                    <a:pt x="102" y="191"/>
                  </a:cubicBezTo>
                  <a:cubicBezTo>
                    <a:pt x="86" y="201"/>
                    <a:pt x="69" y="194"/>
                    <a:pt x="53" y="187"/>
                  </a:cubicBezTo>
                  <a:cubicBezTo>
                    <a:pt x="51" y="188"/>
                    <a:pt x="49" y="188"/>
                    <a:pt x="47" y="187"/>
                  </a:cubicBezTo>
                  <a:cubicBezTo>
                    <a:pt x="36" y="171"/>
                    <a:pt x="16" y="174"/>
                    <a:pt x="0" y="167"/>
                  </a:cubicBezTo>
                  <a:cubicBezTo>
                    <a:pt x="7" y="151"/>
                    <a:pt x="23" y="156"/>
                    <a:pt x="33" y="158"/>
                  </a:cubicBezTo>
                  <a:cubicBezTo>
                    <a:pt x="53" y="162"/>
                    <a:pt x="72" y="154"/>
                    <a:pt x="92" y="155"/>
                  </a:cubicBezTo>
                  <a:cubicBezTo>
                    <a:pt x="105" y="155"/>
                    <a:pt x="105" y="140"/>
                    <a:pt x="114" y="134"/>
                  </a:cubicBezTo>
                  <a:cubicBezTo>
                    <a:pt x="127" y="122"/>
                    <a:pt x="118" y="107"/>
                    <a:pt x="118" y="94"/>
                  </a:cubicBezTo>
                  <a:cubicBezTo>
                    <a:pt x="116" y="77"/>
                    <a:pt x="125" y="69"/>
                    <a:pt x="141" y="68"/>
                  </a:cubicBezTo>
                  <a:cubicBezTo>
                    <a:pt x="148" y="68"/>
                    <a:pt x="154" y="66"/>
                    <a:pt x="161" y="66"/>
                  </a:cubicBezTo>
                  <a:cubicBezTo>
                    <a:pt x="177" y="65"/>
                    <a:pt x="187" y="57"/>
                    <a:pt x="191" y="41"/>
                  </a:cubicBezTo>
                  <a:cubicBezTo>
                    <a:pt x="194" y="30"/>
                    <a:pt x="201" y="22"/>
                    <a:pt x="211" y="16"/>
                  </a:cubicBezTo>
                  <a:cubicBezTo>
                    <a:pt x="220" y="11"/>
                    <a:pt x="228" y="5"/>
                    <a:pt x="239" y="11"/>
                  </a:cubicBezTo>
                  <a:cubicBezTo>
                    <a:pt x="250" y="18"/>
                    <a:pt x="250" y="28"/>
                    <a:pt x="246" y="39"/>
                  </a:cubicBezTo>
                  <a:cubicBezTo>
                    <a:pt x="259" y="30"/>
                    <a:pt x="250" y="14"/>
                    <a:pt x="257" y="3"/>
                  </a:cubicBezTo>
                  <a:close/>
                </a:path>
              </a:pathLst>
            </a:custGeom>
            <a:solidFill>
              <a:srgbClr val="F8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4" name="Freeform 108">
              <a:extLst>
                <a:ext uri="{FF2B5EF4-FFF2-40B4-BE49-F238E27FC236}">
                  <a16:creationId xmlns:a16="http://schemas.microsoft.com/office/drawing/2014/main" id="{2169DF50-AE0C-A3F1-A1D4-5D5AEB2BEFA4}"/>
                </a:ext>
              </a:extLst>
            </p:cNvPr>
            <p:cNvSpPr/>
            <p:nvPr/>
          </p:nvSpPr>
          <p:spPr bwMode="auto">
            <a:xfrm>
              <a:off x="4513263" y="1463675"/>
              <a:ext cx="377825" cy="227012"/>
            </a:xfrm>
            <a:custGeom>
              <a:avLst/>
              <a:gdLst>
                <a:gd name="T0" fmla="*/ 160 w 204"/>
                <a:gd name="T1" fmla="*/ 61 h 123"/>
                <a:gd name="T2" fmla="*/ 152 w 204"/>
                <a:gd name="T3" fmla="*/ 61 h 123"/>
                <a:gd name="T4" fmla="*/ 99 w 204"/>
                <a:gd name="T5" fmla="*/ 83 h 123"/>
                <a:gd name="T6" fmla="*/ 69 w 204"/>
                <a:gd name="T7" fmla="*/ 97 h 123"/>
                <a:gd name="T8" fmla="*/ 44 w 204"/>
                <a:gd name="T9" fmla="*/ 107 h 123"/>
                <a:gd name="T10" fmla="*/ 16 w 204"/>
                <a:gd name="T11" fmla="*/ 118 h 123"/>
                <a:gd name="T12" fmla="*/ 0 w 204"/>
                <a:gd name="T13" fmla="*/ 89 h 123"/>
                <a:gd name="T14" fmla="*/ 16 w 204"/>
                <a:gd name="T15" fmla="*/ 29 h 123"/>
                <a:gd name="T16" fmla="*/ 16 w 204"/>
                <a:gd name="T17" fmla="*/ 13 h 123"/>
                <a:gd name="T18" fmla="*/ 23 w 204"/>
                <a:gd name="T19" fmla="*/ 22 h 123"/>
                <a:gd name="T20" fmla="*/ 37 w 204"/>
                <a:gd name="T21" fmla="*/ 33 h 123"/>
                <a:gd name="T22" fmla="*/ 48 w 204"/>
                <a:gd name="T23" fmla="*/ 19 h 123"/>
                <a:gd name="T24" fmla="*/ 73 w 204"/>
                <a:gd name="T25" fmla="*/ 13 h 123"/>
                <a:gd name="T26" fmla="*/ 152 w 204"/>
                <a:gd name="T27" fmla="*/ 45 h 123"/>
                <a:gd name="T28" fmla="*/ 204 w 204"/>
                <a:gd name="T29" fmla="*/ 53 h 123"/>
                <a:gd name="T30" fmla="*/ 160 w 204"/>
                <a:gd name="T31" fmla="*/ 6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123">
                  <a:moveTo>
                    <a:pt x="160" y="61"/>
                  </a:moveTo>
                  <a:cubicBezTo>
                    <a:pt x="157" y="61"/>
                    <a:pt x="154" y="61"/>
                    <a:pt x="152" y="61"/>
                  </a:cubicBezTo>
                  <a:cubicBezTo>
                    <a:pt x="131" y="60"/>
                    <a:pt x="108" y="52"/>
                    <a:pt x="99" y="83"/>
                  </a:cubicBezTo>
                  <a:cubicBezTo>
                    <a:pt x="96" y="94"/>
                    <a:pt x="82" y="99"/>
                    <a:pt x="69" y="97"/>
                  </a:cubicBezTo>
                  <a:cubicBezTo>
                    <a:pt x="59" y="96"/>
                    <a:pt x="50" y="100"/>
                    <a:pt x="44" y="107"/>
                  </a:cubicBezTo>
                  <a:cubicBezTo>
                    <a:pt x="36" y="117"/>
                    <a:pt x="29" y="123"/>
                    <a:pt x="16" y="118"/>
                  </a:cubicBezTo>
                  <a:cubicBezTo>
                    <a:pt x="1" y="112"/>
                    <a:pt x="0" y="101"/>
                    <a:pt x="0" y="89"/>
                  </a:cubicBezTo>
                  <a:cubicBezTo>
                    <a:pt x="0" y="68"/>
                    <a:pt x="13" y="50"/>
                    <a:pt x="16" y="29"/>
                  </a:cubicBezTo>
                  <a:cubicBezTo>
                    <a:pt x="16" y="24"/>
                    <a:pt x="16" y="18"/>
                    <a:pt x="16" y="13"/>
                  </a:cubicBezTo>
                  <a:cubicBezTo>
                    <a:pt x="20" y="15"/>
                    <a:pt x="23" y="18"/>
                    <a:pt x="23" y="22"/>
                  </a:cubicBezTo>
                  <a:cubicBezTo>
                    <a:pt x="25" y="29"/>
                    <a:pt x="29" y="34"/>
                    <a:pt x="37" y="33"/>
                  </a:cubicBezTo>
                  <a:cubicBezTo>
                    <a:pt x="46" y="32"/>
                    <a:pt x="47" y="26"/>
                    <a:pt x="48" y="19"/>
                  </a:cubicBezTo>
                  <a:cubicBezTo>
                    <a:pt x="52" y="2"/>
                    <a:pt x="60" y="0"/>
                    <a:pt x="73" y="13"/>
                  </a:cubicBezTo>
                  <a:cubicBezTo>
                    <a:pt x="95" y="34"/>
                    <a:pt x="123" y="40"/>
                    <a:pt x="152" y="45"/>
                  </a:cubicBezTo>
                  <a:cubicBezTo>
                    <a:pt x="168" y="51"/>
                    <a:pt x="186" y="51"/>
                    <a:pt x="204" y="53"/>
                  </a:cubicBezTo>
                  <a:cubicBezTo>
                    <a:pt x="190" y="61"/>
                    <a:pt x="174" y="54"/>
                    <a:pt x="160" y="61"/>
                  </a:cubicBezTo>
                  <a:close/>
                </a:path>
              </a:pathLst>
            </a:custGeom>
            <a:solidFill>
              <a:srgbClr val="F6B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5" name="Freeform 109">
              <a:extLst>
                <a:ext uri="{FF2B5EF4-FFF2-40B4-BE49-F238E27FC236}">
                  <a16:creationId xmlns:a16="http://schemas.microsoft.com/office/drawing/2014/main" id="{AB677F25-9C6A-1C00-B73A-A161BF09F164}"/>
                </a:ext>
              </a:extLst>
            </p:cNvPr>
            <p:cNvSpPr/>
            <p:nvPr/>
          </p:nvSpPr>
          <p:spPr bwMode="auto">
            <a:xfrm>
              <a:off x="3482976" y="1830388"/>
              <a:ext cx="447675" cy="474662"/>
            </a:xfrm>
            <a:custGeom>
              <a:avLst/>
              <a:gdLst>
                <a:gd name="T0" fmla="*/ 54 w 242"/>
                <a:gd name="T1" fmla="*/ 214 h 257"/>
                <a:gd name="T2" fmla="*/ 45 w 242"/>
                <a:gd name="T3" fmla="*/ 186 h 257"/>
                <a:gd name="T4" fmla="*/ 33 w 242"/>
                <a:gd name="T5" fmla="*/ 174 h 257"/>
                <a:gd name="T6" fmla="*/ 14 w 242"/>
                <a:gd name="T7" fmla="*/ 174 h 257"/>
                <a:gd name="T8" fmla="*/ 6 w 242"/>
                <a:gd name="T9" fmla="*/ 146 h 257"/>
                <a:gd name="T10" fmla="*/ 18 w 242"/>
                <a:gd name="T11" fmla="*/ 130 h 257"/>
                <a:gd name="T12" fmla="*/ 20 w 242"/>
                <a:gd name="T13" fmla="*/ 103 h 257"/>
                <a:gd name="T14" fmla="*/ 11 w 242"/>
                <a:gd name="T15" fmla="*/ 22 h 257"/>
                <a:gd name="T16" fmla="*/ 46 w 242"/>
                <a:gd name="T17" fmla="*/ 10 h 257"/>
                <a:gd name="T18" fmla="*/ 63 w 242"/>
                <a:gd name="T19" fmla="*/ 10 h 257"/>
                <a:gd name="T20" fmla="*/ 80 w 242"/>
                <a:gd name="T21" fmla="*/ 6 h 257"/>
                <a:gd name="T22" fmla="*/ 146 w 242"/>
                <a:gd name="T23" fmla="*/ 66 h 257"/>
                <a:gd name="T24" fmla="*/ 194 w 242"/>
                <a:gd name="T25" fmla="*/ 110 h 257"/>
                <a:gd name="T26" fmla="*/ 221 w 242"/>
                <a:gd name="T27" fmla="*/ 198 h 257"/>
                <a:gd name="T28" fmla="*/ 210 w 242"/>
                <a:gd name="T29" fmla="*/ 229 h 257"/>
                <a:gd name="T30" fmla="*/ 181 w 242"/>
                <a:gd name="T31" fmla="*/ 256 h 257"/>
                <a:gd name="T32" fmla="*/ 169 w 242"/>
                <a:gd name="T33" fmla="*/ 254 h 257"/>
                <a:gd name="T34" fmla="*/ 63 w 242"/>
                <a:gd name="T35" fmla="*/ 218 h 257"/>
                <a:gd name="T36" fmla="*/ 54 w 242"/>
                <a:gd name="T37" fmla="*/ 214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1" h="257">
                  <a:moveTo>
                    <a:pt x="54" y="214"/>
                  </a:moveTo>
                  <a:cubicBezTo>
                    <a:pt x="49" y="205"/>
                    <a:pt x="40" y="199"/>
                    <a:pt x="45" y="186"/>
                  </a:cubicBezTo>
                  <a:cubicBezTo>
                    <a:pt x="48" y="178"/>
                    <a:pt x="41" y="174"/>
                    <a:pt x="33" y="174"/>
                  </a:cubicBezTo>
                  <a:cubicBezTo>
                    <a:pt x="27" y="174"/>
                    <a:pt x="20" y="174"/>
                    <a:pt x="14" y="174"/>
                  </a:cubicBezTo>
                  <a:cubicBezTo>
                    <a:pt x="0" y="168"/>
                    <a:pt x="0" y="158"/>
                    <a:pt x="6" y="146"/>
                  </a:cubicBezTo>
                  <a:cubicBezTo>
                    <a:pt x="9" y="140"/>
                    <a:pt x="14" y="136"/>
                    <a:pt x="18" y="130"/>
                  </a:cubicBezTo>
                  <a:cubicBezTo>
                    <a:pt x="25" y="122"/>
                    <a:pt x="26" y="114"/>
                    <a:pt x="20" y="103"/>
                  </a:cubicBezTo>
                  <a:cubicBezTo>
                    <a:pt x="7" y="78"/>
                    <a:pt x="3" y="50"/>
                    <a:pt x="11" y="22"/>
                  </a:cubicBezTo>
                  <a:cubicBezTo>
                    <a:pt x="17" y="3"/>
                    <a:pt x="30" y="0"/>
                    <a:pt x="46" y="10"/>
                  </a:cubicBezTo>
                  <a:cubicBezTo>
                    <a:pt x="52" y="16"/>
                    <a:pt x="58" y="15"/>
                    <a:pt x="63" y="10"/>
                  </a:cubicBezTo>
                  <a:cubicBezTo>
                    <a:pt x="69" y="6"/>
                    <a:pt x="74" y="6"/>
                    <a:pt x="80" y="6"/>
                  </a:cubicBezTo>
                  <a:cubicBezTo>
                    <a:pt x="101" y="8"/>
                    <a:pt x="142" y="45"/>
                    <a:pt x="146" y="66"/>
                  </a:cubicBezTo>
                  <a:cubicBezTo>
                    <a:pt x="150" y="91"/>
                    <a:pt x="169" y="108"/>
                    <a:pt x="194" y="110"/>
                  </a:cubicBezTo>
                  <a:cubicBezTo>
                    <a:pt x="227" y="123"/>
                    <a:pt x="242" y="170"/>
                    <a:pt x="221" y="198"/>
                  </a:cubicBezTo>
                  <a:cubicBezTo>
                    <a:pt x="213" y="207"/>
                    <a:pt x="212" y="218"/>
                    <a:pt x="210" y="229"/>
                  </a:cubicBezTo>
                  <a:cubicBezTo>
                    <a:pt x="204" y="243"/>
                    <a:pt x="194" y="252"/>
                    <a:pt x="181" y="256"/>
                  </a:cubicBezTo>
                  <a:cubicBezTo>
                    <a:pt x="177" y="257"/>
                    <a:pt x="172" y="256"/>
                    <a:pt x="169" y="254"/>
                  </a:cubicBezTo>
                  <a:cubicBezTo>
                    <a:pt x="139" y="226"/>
                    <a:pt x="101" y="222"/>
                    <a:pt x="63" y="218"/>
                  </a:cubicBezTo>
                  <a:cubicBezTo>
                    <a:pt x="59" y="218"/>
                    <a:pt x="56" y="216"/>
                    <a:pt x="54" y="214"/>
                  </a:cubicBezTo>
                  <a:close/>
                </a:path>
              </a:pathLst>
            </a:custGeom>
            <a:solidFill>
              <a:srgbClr val="F5A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6" name="Freeform 110">
              <a:extLst>
                <a:ext uri="{FF2B5EF4-FFF2-40B4-BE49-F238E27FC236}">
                  <a16:creationId xmlns:a16="http://schemas.microsoft.com/office/drawing/2014/main" id="{5AD6C875-CF87-48AC-D9CC-FD1B881D46BD}"/>
                </a:ext>
              </a:extLst>
            </p:cNvPr>
            <p:cNvSpPr/>
            <p:nvPr/>
          </p:nvSpPr>
          <p:spPr bwMode="auto">
            <a:xfrm>
              <a:off x="3825876" y="1724025"/>
              <a:ext cx="241300" cy="573087"/>
            </a:xfrm>
            <a:custGeom>
              <a:avLst/>
              <a:gdLst>
                <a:gd name="T0" fmla="*/ 21 w 131"/>
                <a:gd name="T1" fmla="*/ 288 h 310"/>
                <a:gd name="T2" fmla="*/ 35 w 131"/>
                <a:gd name="T3" fmla="*/ 249 h 310"/>
                <a:gd name="T4" fmla="*/ 40 w 131"/>
                <a:gd name="T5" fmla="*/ 223 h 310"/>
                <a:gd name="T6" fmla="*/ 9 w 131"/>
                <a:gd name="T7" fmla="*/ 168 h 310"/>
                <a:gd name="T8" fmla="*/ 39 w 131"/>
                <a:gd name="T9" fmla="*/ 164 h 310"/>
                <a:gd name="T10" fmla="*/ 51 w 131"/>
                <a:gd name="T11" fmla="*/ 153 h 310"/>
                <a:gd name="T12" fmla="*/ 39 w 131"/>
                <a:gd name="T13" fmla="*/ 145 h 310"/>
                <a:gd name="T14" fmla="*/ 11 w 131"/>
                <a:gd name="T15" fmla="*/ 136 h 310"/>
                <a:gd name="T16" fmla="*/ 2 w 131"/>
                <a:gd name="T17" fmla="*/ 123 h 310"/>
                <a:gd name="T18" fmla="*/ 18 w 131"/>
                <a:gd name="T19" fmla="*/ 130 h 310"/>
                <a:gd name="T20" fmla="*/ 44 w 131"/>
                <a:gd name="T21" fmla="*/ 98 h 310"/>
                <a:gd name="T22" fmla="*/ 48 w 131"/>
                <a:gd name="T23" fmla="*/ 42 h 310"/>
                <a:gd name="T24" fmla="*/ 48 w 131"/>
                <a:gd name="T25" fmla="*/ 30 h 310"/>
                <a:gd name="T26" fmla="*/ 59 w 131"/>
                <a:gd name="T27" fmla="*/ 30 h 310"/>
                <a:gd name="T28" fmla="*/ 83 w 131"/>
                <a:gd name="T29" fmla="*/ 22 h 310"/>
                <a:gd name="T30" fmla="*/ 109 w 131"/>
                <a:gd name="T31" fmla="*/ 0 h 310"/>
                <a:gd name="T32" fmla="*/ 108 w 131"/>
                <a:gd name="T33" fmla="*/ 63 h 310"/>
                <a:gd name="T34" fmla="*/ 109 w 131"/>
                <a:gd name="T35" fmla="*/ 86 h 310"/>
                <a:gd name="T36" fmla="*/ 119 w 131"/>
                <a:gd name="T37" fmla="*/ 105 h 310"/>
                <a:gd name="T38" fmla="*/ 121 w 131"/>
                <a:gd name="T39" fmla="*/ 116 h 310"/>
                <a:gd name="T40" fmla="*/ 117 w 131"/>
                <a:gd name="T41" fmla="*/ 157 h 310"/>
                <a:gd name="T42" fmla="*/ 112 w 131"/>
                <a:gd name="T43" fmla="*/ 188 h 310"/>
                <a:gd name="T44" fmla="*/ 109 w 131"/>
                <a:gd name="T45" fmla="*/ 232 h 310"/>
                <a:gd name="T46" fmla="*/ 107 w 131"/>
                <a:gd name="T47" fmla="*/ 253 h 310"/>
                <a:gd name="T48" fmla="*/ 77 w 131"/>
                <a:gd name="T49" fmla="*/ 310 h 310"/>
                <a:gd name="T50" fmla="*/ 34 w 131"/>
                <a:gd name="T51" fmla="*/ 299 h 310"/>
                <a:gd name="T52" fmla="*/ 21 w 131"/>
                <a:gd name="T53" fmla="*/ 288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1" h="310">
                  <a:moveTo>
                    <a:pt x="21" y="288"/>
                  </a:moveTo>
                  <a:cubicBezTo>
                    <a:pt x="20" y="273"/>
                    <a:pt x="21" y="259"/>
                    <a:pt x="35" y="249"/>
                  </a:cubicBezTo>
                  <a:cubicBezTo>
                    <a:pt x="43" y="243"/>
                    <a:pt x="42" y="232"/>
                    <a:pt x="40" y="223"/>
                  </a:cubicBezTo>
                  <a:cubicBezTo>
                    <a:pt x="36" y="201"/>
                    <a:pt x="29" y="181"/>
                    <a:pt x="9" y="168"/>
                  </a:cubicBezTo>
                  <a:cubicBezTo>
                    <a:pt x="18" y="159"/>
                    <a:pt x="29" y="172"/>
                    <a:pt x="39" y="164"/>
                  </a:cubicBezTo>
                  <a:cubicBezTo>
                    <a:pt x="43" y="161"/>
                    <a:pt x="51" y="159"/>
                    <a:pt x="51" y="153"/>
                  </a:cubicBezTo>
                  <a:cubicBezTo>
                    <a:pt x="51" y="146"/>
                    <a:pt x="43" y="147"/>
                    <a:pt x="39" y="145"/>
                  </a:cubicBezTo>
                  <a:cubicBezTo>
                    <a:pt x="30" y="141"/>
                    <a:pt x="20" y="139"/>
                    <a:pt x="11" y="136"/>
                  </a:cubicBezTo>
                  <a:cubicBezTo>
                    <a:pt x="4" y="134"/>
                    <a:pt x="0" y="131"/>
                    <a:pt x="2" y="123"/>
                  </a:cubicBezTo>
                  <a:cubicBezTo>
                    <a:pt x="11" y="120"/>
                    <a:pt x="13" y="135"/>
                    <a:pt x="18" y="130"/>
                  </a:cubicBezTo>
                  <a:cubicBezTo>
                    <a:pt x="28" y="121"/>
                    <a:pt x="38" y="110"/>
                    <a:pt x="44" y="98"/>
                  </a:cubicBezTo>
                  <a:cubicBezTo>
                    <a:pt x="53" y="80"/>
                    <a:pt x="62" y="62"/>
                    <a:pt x="48" y="42"/>
                  </a:cubicBezTo>
                  <a:cubicBezTo>
                    <a:pt x="45" y="38"/>
                    <a:pt x="43" y="33"/>
                    <a:pt x="48" y="30"/>
                  </a:cubicBezTo>
                  <a:cubicBezTo>
                    <a:pt x="52" y="27"/>
                    <a:pt x="56" y="28"/>
                    <a:pt x="59" y="30"/>
                  </a:cubicBezTo>
                  <a:cubicBezTo>
                    <a:pt x="71" y="37"/>
                    <a:pt x="78" y="41"/>
                    <a:pt x="83" y="22"/>
                  </a:cubicBezTo>
                  <a:cubicBezTo>
                    <a:pt x="85" y="13"/>
                    <a:pt x="100" y="7"/>
                    <a:pt x="109" y="0"/>
                  </a:cubicBezTo>
                  <a:cubicBezTo>
                    <a:pt x="115" y="21"/>
                    <a:pt x="118" y="43"/>
                    <a:pt x="108" y="63"/>
                  </a:cubicBezTo>
                  <a:cubicBezTo>
                    <a:pt x="103" y="72"/>
                    <a:pt x="105" y="79"/>
                    <a:pt x="109" y="86"/>
                  </a:cubicBezTo>
                  <a:cubicBezTo>
                    <a:pt x="113" y="92"/>
                    <a:pt x="118" y="98"/>
                    <a:pt x="119" y="105"/>
                  </a:cubicBezTo>
                  <a:cubicBezTo>
                    <a:pt x="120" y="109"/>
                    <a:pt x="120" y="113"/>
                    <a:pt x="121" y="116"/>
                  </a:cubicBezTo>
                  <a:cubicBezTo>
                    <a:pt x="131" y="131"/>
                    <a:pt x="131" y="144"/>
                    <a:pt x="117" y="157"/>
                  </a:cubicBezTo>
                  <a:cubicBezTo>
                    <a:pt x="107" y="165"/>
                    <a:pt x="107" y="176"/>
                    <a:pt x="112" y="188"/>
                  </a:cubicBezTo>
                  <a:cubicBezTo>
                    <a:pt x="119" y="203"/>
                    <a:pt x="121" y="218"/>
                    <a:pt x="109" y="232"/>
                  </a:cubicBezTo>
                  <a:cubicBezTo>
                    <a:pt x="103" y="239"/>
                    <a:pt x="105" y="246"/>
                    <a:pt x="107" y="253"/>
                  </a:cubicBezTo>
                  <a:cubicBezTo>
                    <a:pt x="119" y="289"/>
                    <a:pt x="122" y="290"/>
                    <a:pt x="77" y="310"/>
                  </a:cubicBezTo>
                  <a:cubicBezTo>
                    <a:pt x="62" y="307"/>
                    <a:pt x="49" y="301"/>
                    <a:pt x="34" y="299"/>
                  </a:cubicBezTo>
                  <a:cubicBezTo>
                    <a:pt x="28" y="298"/>
                    <a:pt x="23" y="294"/>
                    <a:pt x="21" y="288"/>
                  </a:cubicBezTo>
                  <a:close/>
                </a:path>
              </a:pathLst>
            </a:custGeom>
            <a:solidFill>
              <a:srgbClr val="F4A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7" name="Freeform 111">
              <a:extLst>
                <a:ext uri="{FF2B5EF4-FFF2-40B4-BE49-F238E27FC236}">
                  <a16:creationId xmlns:a16="http://schemas.microsoft.com/office/drawing/2014/main" id="{596D11A2-30D9-7507-F604-6CED2A29A761}"/>
                </a:ext>
              </a:extLst>
            </p:cNvPr>
            <p:cNvSpPr/>
            <p:nvPr/>
          </p:nvSpPr>
          <p:spPr bwMode="auto">
            <a:xfrm>
              <a:off x="3287713" y="1749425"/>
              <a:ext cx="347663" cy="458787"/>
            </a:xfrm>
            <a:custGeom>
              <a:avLst/>
              <a:gdLst>
                <a:gd name="T0" fmla="*/ 152 w 188"/>
                <a:gd name="T1" fmla="*/ 54 h 248"/>
                <a:gd name="T2" fmla="*/ 118 w 188"/>
                <a:gd name="T3" fmla="*/ 89 h 248"/>
                <a:gd name="T4" fmla="*/ 137 w 188"/>
                <a:gd name="T5" fmla="*/ 154 h 248"/>
                <a:gd name="T6" fmla="*/ 137 w 188"/>
                <a:gd name="T7" fmla="*/ 167 h 248"/>
                <a:gd name="T8" fmla="*/ 122 w 188"/>
                <a:gd name="T9" fmla="*/ 185 h 248"/>
                <a:gd name="T10" fmla="*/ 120 w 188"/>
                <a:gd name="T11" fmla="*/ 218 h 248"/>
                <a:gd name="T12" fmla="*/ 112 w 188"/>
                <a:gd name="T13" fmla="*/ 234 h 248"/>
                <a:gd name="T14" fmla="*/ 80 w 188"/>
                <a:gd name="T15" fmla="*/ 236 h 248"/>
                <a:gd name="T16" fmla="*/ 24 w 188"/>
                <a:gd name="T17" fmla="*/ 194 h 248"/>
                <a:gd name="T18" fmla="*/ 4 w 188"/>
                <a:gd name="T19" fmla="*/ 178 h 248"/>
                <a:gd name="T20" fmla="*/ 23 w 188"/>
                <a:gd name="T21" fmla="*/ 148 h 248"/>
                <a:gd name="T22" fmla="*/ 82 w 188"/>
                <a:gd name="T23" fmla="*/ 85 h 248"/>
                <a:gd name="T24" fmla="*/ 103 w 188"/>
                <a:gd name="T25" fmla="*/ 56 h 248"/>
                <a:gd name="T26" fmla="*/ 120 w 188"/>
                <a:gd name="T27" fmla="*/ 46 h 248"/>
                <a:gd name="T28" fmla="*/ 149 w 188"/>
                <a:gd name="T29" fmla="*/ 28 h 248"/>
                <a:gd name="T30" fmla="*/ 188 w 188"/>
                <a:gd name="T31" fmla="*/ 2 h 248"/>
                <a:gd name="T32" fmla="*/ 168 w 188"/>
                <a:gd name="T33" fmla="*/ 32 h 248"/>
                <a:gd name="T34" fmla="*/ 152 w 188"/>
                <a:gd name="T35" fmla="*/ 5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8" h="248">
                  <a:moveTo>
                    <a:pt x="152" y="54"/>
                  </a:moveTo>
                  <a:cubicBezTo>
                    <a:pt x="130" y="48"/>
                    <a:pt x="114" y="63"/>
                    <a:pt x="118" y="89"/>
                  </a:cubicBezTo>
                  <a:cubicBezTo>
                    <a:pt x="121" y="112"/>
                    <a:pt x="118" y="136"/>
                    <a:pt x="137" y="154"/>
                  </a:cubicBezTo>
                  <a:cubicBezTo>
                    <a:pt x="141" y="158"/>
                    <a:pt x="140" y="163"/>
                    <a:pt x="137" y="167"/>
                  </a:cubicBezTo>
                  <a:cubicBezTo>
                    <a:pt x="132" y="173"/>
                    <a:pt x="128" y="181"/>
                    <a:pt x="122" y="185"/>
                  </a:cubicBezTo>
                  <a:cubicBezTo>
                    <a:pt x="109" y="196"/>
                    <a:pt x="110" y="206"/>
                    <a:pt x="120" y="218"/>
                  </a:cubicBezTo>
                  <a:cubicBezTo>
                    <a:pt x="117" y="223"/>
                    <a:pt x="115" y="229"/>
                    <a:pt x="112" y="234"/>
                  </a:cubicBezTo>
                  <a:cubicBezTo>
                    <a:pt x="106" y="246"/>
                    <a:pt x="84" y="248"/>
                    <a:pt x="80" y="236"/>
                  </a:cubicBezTo>
                  <a:cubicBezTo>
                    <a:pt x="69" y="210"/>
                    <a:pt x="50" y="198"/>
                    <a:pt x="24" y="194"/>
                  </a:cubicBezTo>
                  <a:cubicBezTo>
                    <a:pt x="19" y="186"/>
                    <a:pt x="0" y="197"/>
                    <a:pt x="4" y="178"/>
                  </a:cubicBezTo>
                  <a:cubicBezTo>
                    <a:pt x="11" y="168"/>
                    <a:pt x="18" y="159"/>
                    <a:pt x="23" y="148"/>
                  </a:cubicBezTo>
                  <a:cubicBezTo>
                    <a:pt x="37" y="121"/>
                    <a:pt x="62" y="106"/>
                    <a:pt x="82" y="85"/>
                  </a:cubicBezTo>
                  <a:cubicBezTo>
                    <a:pt x="91" y="76"/>
                    <a:pt x="103" y="72"/>
                    <a:pt x="103" y="56"/>
                  </a:cubicBezTo>
                  <a:cubicBezTo>
                    <a:pt x="103" y="48"/>
                    <a:pt x="112" y="45"/>
                    <a:pt x="120" y="46"/>
                  </a:cubicBezTo>
                  <a:cubicBezTo>
                    <a:pt x="134" y="47"/>
                    <a:pt x="143" y="41"/>
                    <a:pt x="149" y="28"/>
                  </a:cubicBezTo>
                  <a:cubicBezTo>
                    <a:pt x="157" y="13"/>
                    <a:pt x="168" y="0"/>
                    <a:pt x="188" y="2"/>
                  </a:cubicBezTo>
                  <a:cubicBezTo>
                    <a:pt x="175" y="8"/>
                    <a:pt x="164" y="15"/>
                    <a:pt x="168" y="32"/>
                  </a:cubicBezTo>
                  <a:cubicBezTo>
                    <a:pt x="171" y="46"/>
                    <a:pt x="152" y="43"/>
                    <a:pt x="152" y="54"/>
                  </a:cubicBezTo>
                  <a:close/>
                </a:path>
              </a:pathLst>
            </a:custGeom>
            <a:solidFill>
              <a:srgbClr val="F39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8" name="Freeform 112">
              <a:extLst>
                <a:ext uri="{FF2B5EF4-FFF2-40B4-BE49-F238E27FC236}">
                  <a16:creationId xmlns:a16="http://schemas.microsoft.com/office/drawing/2014/main" id="{5AA6D342-F33A-5415-69A3-092BD481DC82}"/>
                </a:ext>
              </a:extLst>
            </p:cNvPr>
            <p:cNvSpPr/>
            <p:nvPr/>
          </p:nvSpPr>
          <p:spPr bwMode="auto">
            <a:xfrm>
              <a:off x="3998913" y="1708150"/>
              <a:ext cx="100013" cy="223837"/>
            </a:xfrm>
            <a:custGeom>
              <a:avLst/>
              <a:gdLst>
                <a:gd name="T0" fmla="*/ 23 w 54"/>
                <a:gd name="T1" fmla="*/ 116 h 121"/>
                <a:gd name="T2" fmla="*/ 10 w 54"/>
                <a:gd name="T3" fmla="*/ 96 h 121"/>
                <a:gd name="T4" fmla="*/ 10 w 54"/>
                <a:gd name="T5" fmla="*/ 68 h 121"/>
                <a:gd name="T6" fmla="*/ 14 w 54"/>
                <a:gd name="T7" fmla="*/ 29 h 121"/>
                <a:gd name="T8" fmla="*/ 15 w 54"/>
                <a:gd name="T9" fmla="*/ 8 h 121"/>
                <a:gd name="T10" fmla="*/ 27 w 54"/>
                <a:gd name="T11" fmla="*/ 0 h 121"/>
                <a:gd name="T12" fmla="*/ 43 w 54"/>
                <a:gd name="T13" fmla="*/ 32 h 121"/>
                <a:gd name="T14" fmla="*/ 51 w 54"/>
                <a:gd name="T15" fmla="*/ 56 h 121"/>
                <a:gd name="T16" fmla="*/ 38 w 54"/>
                <a:gd name="T17" fmla="*/ 109 h 121"/>
                <a:gd name="T18" fmla="*/ 23 w 54"/>
                <a:gd name="T19" fmla="*/ 116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120">
                  <a:moveTo>
                    <a:pt x="23" y="116"/>
                  </a:moveTo>
                  <a:cubicBezTo>
                    <a:pt x="19" y="109"/>
                    <a:pt x="15" y="102"/>
                    <a:pt x="10" y="96"/>
                  </a:cubicBezTo>
                  <a:cubicBezTo>
                    <a:pt x="3" y="86"/>
                    <a:pt x="0" y="79"/>
                    <a:pt x="10" y="68"/>
                  </a:cubicBezTo>
                  <a:cubicBezTo>
                    <a:pt x="19" y="57"/>
                    <a:pt x="16" y="42"/>
                    <a:pt x="14" y="29"/>
                  </a:cubicBezTo>
                  <a:cubicBezTo>
                    <a:pt x="13" y="22"/>
                    <a:pt x="14" y="15"/>
                    <a:pt x="15" y="8"/>
                  </a:cubicBezTo>
                  <a:cubicBezTo>
                    <a:pt x="19" y="5"/>
                    <a:pt x="23" y="3"/>
                    <a:pt x="27" y="0"/>
                  </a:cubicBezTo>
                  <a:cubicBezTo>
                    <a:pt x="30" y="12"/>
                    <a:pt x="18" y="31"/>
                    <a:pt x="43" y="32"/>
                  </a:cubicBezTo>
                  <a:cubicBezTo>
                    <a:pt x="46" y="40"/>
                    <a:pt x="48" y="48"/>
                    <a:pt x="51" y="56"/>
                  </a:cubicBezTo>
                  <a:cubicBezTo>
                    <a:pt x="54" y="76"/>
                    <a:pt x="45" y="92"/>
                    <a:pt x="38" y="109"/>
                  </a:cubicBezTo>
                  <a:cubicBezTo>
                    <a:pt x="36" y="115"/>
                    <a:pt x="31" y="121"/>
                    <a:pt x="23" y="116"/>
                  </a:cubicBezTo>
                  <a:close/>
                </a:path>
              </a:pathLst>
            </a:custGeom>
            <a:solidFill>
              <a:srgbClr val="F2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9" name="Freeform 113">
              <a:extLst>
                <a:ext uri="{FF2B5EF4-FFF2-40B4-BE49-F238E27FC236}">
                  <a16:creationId xmlns:a16="http://schemas.microsoft.com/office/drawing/2014/main" id="{56EF9EEE-C6A4-4F32-3575-B537678FBE6D}"/>
                </a:ext>
              </a:extLst>
            </p:cNvPr>
            <p:cNvSpPr/>
            <p:nvPr/>
          </p:nvSpPr>
          <p:spPr bwMode="auto">
            <a:xfrm>
              <a:off x="3730626" y="2433638"/>
              <a:ext cx="446088" cy="280987"/>
            </a:xfrm>
            <a:custGeom>
              <a:avLst/>
              <a:gdLst>
                <a:gd name="T0" fmla="*/ 236 w 241"/>
                <a:gd name="T1" fmla="*/ 32 h 152"/>
                <a:gd name="T2" fmla="*/ 240 w 241"/>
                <a:gd name="T3" fmla="*/ 32 h 152"/>
                <a:gd name="T4" fmla="*/ 230 w 241"/>
                <a:gd name="T5" fmla="*/ 59 h 152"/>
                <a:gd name="T6" fmla="*/ 228 w 241"/>
                <a:gd name="T7" fmla="*/ 84 h 152"/>
                <a:gd name="T8" fmla="*/ 220 w 241"/>
                <a:gd name="T9" fmla="*/ 112 h 152"/>
                <a:gd name="T10" fmla="*/ 178 w 241"/>
                <a:gd name="T11" fmla="*/ 105 h 152"/>
                <a:gd name="T12" fmla="*/ 158 w 241"/>
                <a:gd name="T13" fmla="*/ 101 h 152"/>
                <a:gd name="T14" fmla="*/ 75 w 241"/>
                <a:gd name="T15" fmla="*/ 138 h 152"/>
                <a:gd name="T16" fmla="*/ 22 w 241"/>
                <a:gd name="T17" fmla="*/ 117 h 152"/>
                <a:gd name="T18" fmla="*/ 8 w 241"/>
                <a:gd name="T19" fmla="*/ 80 h 152"/>
                <a:gd name="T20" fmla="*/ 17 w 241"/>
                <a:gd name="T21" fmla="*/ 17 h 152"/>
                <a:gd name="T22" fmla="*/ 20 w 241"/>
                <a:gd name="T23" fmla="*/ 0 h 152"/>
                <a:gd name="T24" fmla="*/ 31 w 241"/>
                <a:gd name="T25" fmla="*/ 20 h 152"/>
                <a:gd name="T26" fmla="*/ 52 w 241"/>
                <a:gd name="T27" fmla="*/ 56 h 152"/>
                <a:gd name="T28" fmla="*/ 60 w 241"/>
                <a:gd name="T29" fmla="*/ 62 h 152"/>
                <a:gd name="T30" fmla="*/ 87 w 241"/>
                <a:gd name="T31" fmla="*/ 62 h 152"/>
                <a:gd name="T32" fmla="*/ 122 w 241"/>
                <a:gd name="T33" fmla="*/ 51 h 152"/>
                <a:gd name="T34" fmla="*/ 160 w 241"/>
                <a:gd name="T35" fmla="*/ 37 h 152"/>
                <a:gd name="T36" fmla="*/ 236 w 241"/>
                <a:gd name="T37" fmla="*/ 3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1" h="152">
                  <a:moveTo>
                    <a:pt x="236" y="32"/>
                  </a:moveTo>
                  <a:cubicBezTo>
                    <a:pt x="237" y="32"/>
                    <a:pt x="238" y="32"/>
                    <a:pt x="240" y="32"/>
                  </a:cubicBezTo>
                  <a:cubicBezTo>
                    <a:pt x="241" y="42"/>
                    <a:pt x="238" y="52"/>
                    <a:pt x="230" y="59"/>
                  </a:cubicBezTo>
                  <a:cubicBezTo>
                    <a:pt x="223" y="67"/>
                    <a:pt x="220" y="75"/>
                    <a:pt x="228" y="84"/>
                  </a:cubicBezTo>
                  <a:cubicBezTo>
                    <a:pt x="240" y="97"/>
                    <a:pt x="234" y="106"/>
                    <a:pt x="220" y="112"/>
                  </a:cubicBezTo>
                  <a:cubicBezTo>
                    <a:pt x="204" y="119"/>
                    <a:pt x="189" y="126"/>
                    <a:pt x="178" y="105"/>
                  </a:cubicBezTo>
                  <a:cubicBezTo>
                    <a:pt x="174" y="98"/>
                    <a:pt x="165" y="99"/>
                    <a:pt x="158" y="101"/>
                  </a:cubicBezTo>
                  <a:cubicBezTo>
                    <a:pt x="128" y="109"/>
                    <a:pt x="101" y="121"/>
                    <a:pt x="75" y="138"/>
                  </a:cubicBezTo>
                  <a:cubicBezTo>
                    <a:pt x="53" y="152"/>
                    <a:pt x="28" y="142"/>
                    <a:pt x="22" y="117"/>
                  </a:cubicBezTo>
                  <a:cubicBezTo>
                    <a:pt x="19" y="104"/>
                    <a:pt x="12" y="92"/>
                    <a:pt x="8" y="80"/>
                  </a:cubicBezTo>
                  <a:cubicBezTo>
                    <a:pt x="0" y="57"/>
                    <a:pt x="5" y="37"/>
                    <a:pt x="17" y="17"/>
                  </a:cubicBezTo>
                  <a:cubicBezTo>
                    <a:pt x="20" y="11"/>
                    <a:pt x="20" y="6"/>
                    <a:pt x="20" y="0"/>
                  </a:cubicBezTo>
                  <a:cubicBezTo>
                    <a:pt x="35" y="1"/>
                    <a:pt x="32" y="12"/>
                    <a:pt x="31" y="20"/>
                  </a:cubicBezTo>
                  <a:cubicBezTo>
                    <a:pt x="27" y="39"/>
                    <a:pt x="32" y="52"/>
                    <a:pt x="52" y="56"/>
                  </a:cubicBezTo>
                  <a:cubicBezTo>
                    <a:pt x="55" y="57"/>
                    <a:pt x="58" y="59"/>
                    <a:pt x="60" y="62"/>
                  </a:cubicBezTo>
                  <a:cubicBezTo>
                    <a:pt x="69" y="74"/>
                    <a:pt x="77" y="72"/>
                    <a:pt x="87" y="62"/>
                  </a:cubicBezTo>
                  <a:cubicBezTo>
                    <a:pt x="97" y="53"/>
                    <a:pt x="110" y="51"/>
                    <a:pt x="122" y="51"/>
                  </a:cubicBezTo>
                  <a:cubicBezTo>
                    <a:pt x="137" y="51"/>
                    <a:pt x="148" y="47"/>
                    <a:pt x="160" y="37"/>
                  </a:cubicBezTo>
                  <a:cubicBezTo>
                    <a:pt x="184" y="15"/>
                    <a:pt x="210" y="14"/>
                    <a:pt x="236" y="32"/>
                  </a:cubicBezTo>
                  <a:close/>
                </a:path>
              </a:pathLst>
            </a:custGeom>
            <a:solidFill>
              <a:srgbClr val="FBD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0" name="Freeform 114">
              <a:extLst>
                <a:ext uri="{FF2B5EF4-FFF2-40B4-BE49-F238E27FC236}">
                  <a16:creationId xmlns:a16="http://schemas.microsoft.com/office/drawing/2014/main" id="{826833C7-2F67-BF61-4EB9-09B7CDEA88CE}"/>
                </a:ext>
              </a:extLst>
            </p:cNvPr>
            <p:cNvSpPr/>
            <p:nvPr/>
          </p:nvSpPr>
          <p:spPr bwMode="auto">
            <a:xfrm>
              <a:off x="4137026" y="2582863"/>
              <a:ext cx="96838" cy="79375"/>
            </a:xfrm>
            <a:custGeom>
              <a:avLst/>
              <a:gdLst>
                <a:gd name="T0" fmla="*/ 0 w 52"/>
                <a:gd name="T1" fmla="*/ 31 h 43"/>
                <a:gd name="T2" fmla="*/ 8 w 52"/>
                <a:gd name="T3" fmla="*/ 3 h 43"/>
                <a:gd name="T4" fmla="*/ 24 w 52"/>
                <a:gd name="T5" fmla="*/ 3 h 43"/>
                <a:gd name="T6" fmla="*/ 52 w 52"/>
                <a:gd name="T7" fmla="*/ 3 h 43"/>
                <a:gd name="T8" fmla="*/ 20 w 52"/>
                <a:gd name="T9" fmla="*/ 34 h 43"/>
                <a:gd name="T10" fmla="*/ 0 w 52"/>
                <a:gd name="T11" fmla="*/ 3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43">
                  <a:moveTo>
                    <a:pt x="0" y="31"/>
                  </a:moveTo>
                  <a:cubicBezTo>
                    <a:pt x="6" y="23"/>
                    <a:pt x="14" y="15"/>
                    <a:pt x="8" y="3"/>
                  </a:cubicBezTo>
                  <a:cubicBezTo>
                    <a:pt x="13" y="3"/>
                    <a:pt x="18" y="3"/>
                    <a:pt x="24" y="3"/>
                  </a:cubicBezTo>
                  <a:cubicBezTo>
                    <a:pt x="33" y="8"/>
                    <a:pt x="42" y="0"/>
                    <a:pt x="52" y="3"/>
                  </a:cubicBezTo>
                  <a:cubicBezTo>
                    <a:pt x="40" y="12"/>
                    <a:pt x="24" y="15"/>
                    <a:pt x="20" y="34"/>
                  </a:cubicBezTo>
                  <a:cubicBezTo>
                    <a:pt x="18" y="43"/>
                    <a:pt x="5" y="40"/>
                    <a:pt x="0" y="31"/>
                  </a:cubicBezTo>
                  <a:close/>
                </a:path>
              </a:pathLst>
            </a:custGeom>
            <a:solidFill>
              <a:srgbClr val="FCE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1" name="Freeform 115">
              <a:extLst>
                <a:ext uri="{FF2B5EF4-FFF2-40B4-BE49-F238E27FC236}">
                  <a16:creationId xmlns:a16="http://schemas.microsoft.com/office/drawing/2014/main" id="{6EB4A543-F940-8224-2B52-DE65BA5C2982}"/>
                </a:ext>
              </a:extLst>
            </p:cNvPr>
            <p:cNvSpPr/>
            <p:nvPr/>
          </p:nvSpPr>
          <p:spPr bwMode="auto">
            <a:xfrm>
              <a:off x="3111501" y="2225675"/>
              <a:ext cx="57150" cy="49212"/>
            </a:xfrm>
            <a:custGeom>
              <a:avLst/>
              <a:gdLst>
                <a:gd name="T0" fmla="*/ 12 w 31"/>
                <a:gd name="T1" fmla="*/ 0 h 26"/>
                <a:gd name="T2" fmla="*/ 24 w 31"/>
                <a:gd name="T3" fmla="*/ 16 h 26"/>
                <a:gd name="T4" fmla="*/ 0 w 31"/>
                <a:gd name="T5" fmla="*/ 16 h 26"/>
                <a:gd name="T6" fmla="*/ 12 w 31"/>
                <a:gd name="T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6">
                  <a:moveTo>
                    <a:pt x="12" y="0"/>
                  </a:moveTo>
                  <a:cubicBezTo>
                    <a:pt x="20" y="2"/>
                    <a:pt x="31" y="5"/>
                    <a:pt x="24" y="16"/>
                  </a:cubicBezTo>
                  <a:cubicBezTo>
                    <a:pt x="19" y="25"/>
                    <a:pt x="8" y="26"/>
                    <a:pt x="0" y="16"/>
                  </a:cubicBezTo>
                  <a:cubicBezTo>
                    <a:pt x="7" y="13"/>
                    <a:pt x="9" y="6"/>
                    <a:pt x="12" y="0"/>
                  </a:cubicBezTo>
                  <a:close/>
                </a:path>
              </a:pathLst>
            </a:custGeom>
            <a:solidFill>
              <a:srgbClr val="F29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2" name="Freeform 116">
              <a:extLst>
                <a:ext uri="{FF2B5EF4-FFF2-40B4-BE49-F238E27FC236}">
                  <a16:creationId xmlns:a16="http://schemas.microsoft.com/office/drawing/2014/main" id="{DD79DB44-EBF1-AC2C-86C0-5253B4436B69}"/>
                </a:ext>
              </a:extLst>
            </p:cNvPr>
            <p:cNvSpPr/>
            <p:nvPr/>
          </p:nvSpPr>
          <p:spPr bwMode="auto">
            <a:xfrm>
              <a:off x="3468688" y="2266950"/>
              <a:ext cx="698500" cy="319087"/>
            </a:xfrm>
            <a:custGeom>
              <a:avLst/>
              <a:gdLst>
                <a:gd name="T0" fmla="*/ 378 w 378"/>
                <a:gd name="T1" fmla="*/ 122 h 173"/>
                <a:gd name="T2" fmla="*/ 316 w 378"/>
                <a:gd name="T3" fmla="*/ 124 h 173"/>
                <a:gd name="T4" fmla="*/ 249 w 378"/>
                <a:gd name="T5" fmla="*/ 148 h 173"/>
                <a:gd name="T6" fmla="*/ 228 w 378"/>
                <a:gd name="T7" fmla="*/ 161 h 173"/>
                <a:gd name="T8" fmla="*/ 211 w 378"/>
                <a:gd name="T9" fmla="*/ 168 h 173"/>
                <a:gd name="T10" fmla="*/ 175 w 378"/>
                <a:gd name="T11" fmla="*/ 144 h 173"/>
                <a:gd name="T12" fmla="*/ 169 w 378"/>
                <a:gd name="T13" fmla="*/ 104 h 173"/>
                <a:gd name="T14" fmla="*/ 162 w 378"/>
                <a:gd name="T15" fmla="*/ 90 h 173"/>
                <a:gd name="T16" fmla="*/ 141 w 378"/>
                <a:gd name="T17" fmla="*/ 89 h 173"/>
                <a:gd name="T18" fmla="*/ 101 w 378"/>
                <a:gd name="T19" fmla="*/ 73 h 173"/>
                <a:gd name="T20" fmla="*/ 79 w 378"/>
                <a:gd name="T21" fmla="*/ 43 h 173"/>
                <a:gd name="T22" fmla="*/ 23 w 378"/>
                <a:gd name="T23" fmla="*/ 51 h 173"/>
                <a:gd name="T24" fmla="*/ 2 w 378"/>
                <a:gd name="T25" fmla="*/ 66 h 173"/>
                <a:gd name="T26" fmla="*/ 22 w 378"/>
                <a:gd name="T27" fmla="*/ 34 h 173"/>
                <a:gd name="T28" fmla="*/ 58 w 378"/>
                <a:gd name="T29" fmla="*/ 6 h 173"/>
                <a:gd name="T30" fmla="*/ 78 w 378"/>
                <a:gd name="T31" fmla="*/ 15 h 173"/>
                <a:gd name="T32" fmla="*/ 166 w 378"/>
                <a:gd name="T33" fmla="*/ 50 h 173"/>
                <a:gd name="T34" fmla="*/ 186 w 378"/>
                <a:gd name="T35" fmla="*/ 48 h 173"/>
                <a:gd name="T36" fmla="*/ 203 w 378"/>
                <a:gd name="T37" fmla="*/ 40 h 173"/>
                <a:gd name="T38" fmla="*/ 222 w 378"/>
                <a:gd name="T39" fmla="*/ 38 h 173"/>
                <a:gd name="T40" fmla="*/ 299 w 378"/>
                <a:gd name="T41" fmla="*/ 86 h 173"/>
                <a:gd name="T42" fmla="*/ 330 w 378"/>
                <a:gd name="T43" fmla="*/ 102 h 173"/>
                <a:gd name="T44" fmla="*/ 378 w 378"/>
                <a:gd name="T45" fmla="*/ 122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8" h="173">
                  <a:moveTo>
                    <a:pt x="378" y="122"/>
                  </a:moveTo>
                  <a:cubicBezTo>
                    <a:pt x="357" y="115"/>
                    <a:pt x="333" y="107"/>
                    <a:pt x="316" y="124"/>
                  </a:cubicBezTo>
                  <a:cubicBezTo>
                    <a:pt x="296" y="143"/>
                    <a:pt x="274" y="147"/>
                    <a:pt x="249" y="148"/>
                  </a:cubicBezTo>
                  <a:cubicBezTo>
                    <a:pt x="240" y="149"/>
                    <a:pt x="233" y="154"/>
                    <a:pt x="228" y="161"/>
                  </a:cubicBezTo>
                  <a:cubicBezTo>
                    <a:pt x="224" y="166"/>
                    <a:pt x="218" y="173"/>
                    <a:pt x="211" y="168"/>
                  </a:cubicBezTo>
                  <a:cubicBezTo>
                    <a:pt x="200" y="159"/>
                    <a:pt x="188" y="151"/>
                    <a:pt x="175" y="144"/>
                  </a:cubicBezTo>
                  <a:cubicBezTo>
                    <a:pt x="160" y="135"/>
                    <a:pt x="166" y="119"/>
                    <a:pt x="169" y="104"/>
                  </a:cubicBezTo>
                  <a:cubicBezTo>
                    <a:pt x="171" y="98"/>
                    <a:pt x="168" y="93"/>
                    <a:pt x="162" y="90"/>
                  </a:cubicBezTo>
                  <a:cubicBezTo>
                    <a:pt x="155" y="85"/>
                    <a:pt x="148" y="88"/>
                    <a:pt x="141" y="89"/>
                  </a:cubicBezTo>
                  <a:cubicBezTo>
                    <a:pt x="126" y="91"/>
                    <a:pt x="111" y="89"/>
                    <a:pt x="101" y="73"/>
                  </a:cubicBezTo>
                  <a:cubicBezTo>
                    <a:pt x="95" y="62"/>
                    <a:pt x="95" y="44"/>
                    <a:pt x="79" y="43"/>
                  </a:cubicBezTo>
                  <a:cubicBezTo>
                    <a:pt x="60" y="42"/>
                    <a:pt x="41" y="42"/>
                    <a:pt x="23" y="51"/>
                  </a:cubicBezTo>
                  <a:cubicBezTo>
                    <a:pt x="16" y="55"/>
                    <a:pt x="9" y="61"/>
                    <a:pt x="2" y="66"/>
                  </a:cubicBezTo>
                  <a:cubicBezTo>
                    <a:pt x="0" y="50"/>
                    <a:pt x="17" y="46"/>
                    <a:pt x="22" y="34"/>
                  </a:cubicBezTo>
                  <a:cubicBezTo>
                    <a:pt x="29" y="18"/>
                    <a:pt x="52" y="23"/>
                    <a:pt x="58" y="6"/>
                  </a:cubicBezTo>
                  <a:cubicBezTo>
                    <a:pt x="69" y="0"/>
                    <a:pt x="73" y="7"/>
                    <a:pt x="78" y="15"/>
                  </a:cubicBezTo>
                  <a:cubicBezTo>
                    <a:pt x="97" y="49"/>
                    <a:pt x="129" y="62"/>
                    <a:pt x="166" y="50"/>
                  </a:cubicBezTo>
                  <a:cubicBezTo>
                    <a:pt x="173" y="48"/>
                    <a:pt x="179" y="45"/>
                    <a:pt x="186" y="48"/>
                  </a:cubicBezTo>
                  <a:cubicBezTo>
                    <a:pt x="196" y="54"/>
                    <a:pt x="199" y="47"/>
                    <a:pt x="203" y="40"/>
                  </a:cubicBezTo>
                  <a:cubicBezTo>
                    <a:pt x="209" y="36"/>
                    <a:pt x="217" y="35"/>
                    <a:pt x="222" y="38"/>
                  </a:cubicBezTo>
                  <a:cubicBezTo>
                    <a:pt x="250" y="50"/>
                    <a:pt x="281" y="60"/>
                    <a:pt x="299" y="86"/>
                  </a:cubicBezTo>
                  <a:cubicBezTo>
                    <a:pt x="308" y="98"/>
                    <a:pt x="321" y="93"/>
                    <a:pt x="330" y="102"/>
                  </a:cubicBezTo>
                  <a:cubicBezTo>
                    <a:pt x="348" y="102"/>
                    <a:pt x="369" y="98"/>
                    <a:pt x="378" y="122"/>
                  </a:cubicBezTo>
                  <a:close/>
                </a:path>
              </a:pathLst>
            </a:custGeom>
            <a:solidFill>
              <a:srgbClr val="FAC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3" name="Freeform 117">
              <a:extLst>
                <a:ext uri="{FF2B5EF4-FFF2-40B4-BE49-F238E27FC236}">
                  <a16:creationId xmlns:a16="http://schemas.microsoft.com/office/drawing/2014/main" id="{97277654-DE35-3421-8651-8ADC45E900CD}"/>
                </a:ext>
              </a:extLst>
            </p:cNvPr>
            <p:cNvSpPr/>
            <p:nvPr/>
          </p:nvSpPr>
          <p:spPr bwMode="auto">
            <a:xfrm>
              <a:off x="3576638" y="2217738"/>
              <a:ext cx="277813" cy="184150"/>
            </a:xfrm>
            <a:custGeom>
              <a:avLst/>
              <a:gdLst>
                <a:gd name="T0" fmla="*/ 144 w 151"/>
                <a:gd name="T1" fmla="*/ 69 h 100"/>
                <a:gd name="T2" fmla="*/ 144 w 151"/>
                <a:gd name="T3" fmla="*/ 85 h 100"/>
                <a:gd name="T4" fmla="*/ 132 w 151"/>
                <a:gd name="T5" fmla="*/ 82 h 100"/>
                <a:gd name="T6" fmla="*/ 110 w 151"/>
                <a:gd name="T7" fmla="*/ 82 h 100"/>
                <a:gd name="T8" fmla="*/ 16 w 151"/>
                <a:gd name="T9" fmla="*/ 43 h 100"/>
                <a:gd name="T10" fmla="*/ 0 w 151"/>
                <a:gd name="T11" fmla="*/ 33 h 100"/>
                <a:gd name="T12" fmla="*/ 4 w 151"/>
                <a:gd name="T13" fmla="*/ 5 h 100"/>
                <a:gd name="T14" fmla="*/ 95 w 151"/>
                <a:gd name="T15" fmla="*/ 20 h 100"/>
                <a:gd name="T16" fmla="*/ 132 w 151"/>
                <a:gd name="T17" fmla="*/ 45 h 100"/>
                <a:gd name="T18" fmla="*/ 144 w 151"/>
                <a:gd name="T19" fmla="*/ 69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1" h="100">
                  <a:moveTo>
                    <a:pt x="144" y="69"/>
                  </a:moveTo>
                  <a:cubicBezTo>
                    <a:pt x="146" y="74"/>
                    <a:pt x="151" y="80"/>
                    <a:pt x="144" y="85"/>
                  </a:cubicBezTo>
                  <a:cubicBezTo>
                    <a:pt x="140" y="89"/>
                    <a:pt x="135" y="85"/>
                    <a:pt x="132" y="82"/>
                  </a:cubicBezTo>
                  <a:cubicBezTo>
                    <a:pt x="125" y="75"/>
                    <a:pt x="118" y="77"/>
                    <a:pt x="110" y="82"/>
                  </a:cubicBezTo>
                  <a:cubicBezTo>
                    <a:pt x="81" y="100"/>
                    <a:pt x="32" y="79"/>
                    <a:pt x="16" y="43"/>
                  </a:cubicBezTo>
                  <a:cubicBezTo>
                    <a:pt x="12" y="36"/>
                    <a:pt x="7" y="34"/>
                    <a:pt x="0" y="33"/>
                  </a:cubicBezTo>
                  <a:cubicBezTo>
                    <a:pt x="1" y="24"/>
                    <a:pt x="3" y="14"/>
                    <a:pt x="4" y="5"/>
                  </a:cubicBezTo>
                  <a:cubicBezTo>
                    <a:pt x="36" y="0"/>
                    <a:pt x="65" y="15"/>
                    <a:pt x="95" y="20"/>
                  </a:cubicBezTo>
                  <a:cubicBezTo>
                    <a:pt x="111" y="23"/>
                    <a:pt x="114" y="44"/>
                    <a:pt x="132" y="45"/>
                  </a:cubicBezTo>
                  <a:cubicBezTo>
                    <a:pt x="141" y="51"/>
                    <a:pt x="145" y="58"/>
                    <a:pt x="144" y="69"/>
                  </a:cubicBezTo>
                  <a:close/>
                </a:path>
              </a:pathLst>
            </a:custGeom>
            <a:solidFill>
              <a:srgbClr val="F9C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4" name="Freeform 118">
              <a:extLst>
                <a:ext uri="{FF2B5EF4-FFF2-40B4-BE49-F238E27FC236}">
                  <a16:creationId xmlns:a16="http://schemas.microsoft.com/office/drawing/2014/main" id="{DA5C0017-1053-37E7-C6D6-4C2A81F2B58E}"/>
                </a:ext>
              </a:extLst>
            </p:cNvPr>
            <p:cNvSpPr/>
            <p:nvPr/>
          </p:nvSpPr>
          <p:spPr bwMode="auto">
            <a:xfrm>
              <a:off x="3435351" y="2389188"/>
              <a:ext cx="39688" cy="36512"/>
            </a:xfrm>
            <a:custGeom>
              <a:avLst/>
              <a:gdLst>
                <a:gd name="T0" fmla="*/ 20 w 21"/>
                <a:gd name="T1" fmla="*/ 0 h 20"/>
                <a:gd name="T2" fmla="*/ 0 w 21"/>
                <a:gd name="T3" fmla="*/ 20 h 20"/>
                <a:gd name="T4" fmla="*/ 20 w 21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0">
                  <a:moveTo>
                    <a:pt x="20" y="0"/>
                  </a:moveTo>
                  <a:cubicBezTo>
                    <a:pt x="21" y="14"/>
                    <a:pt x="11" y="18"/>
                    <a:pt x="0" y="20"/>
                  </a:cubicBezTo>
                  <a:cubicBezTo>
                    <a:pt x="5" y="12"/>
                    <a:pt x="12" y="5"/>
                    <a:pt x="20" y="0"/>
                  </a:cubicBezTo>
                  <a:close/>
                </a:path>
              </a:pathLst>
            </a:custGeom>
            <a:solidFill>
              <a:srgbClr val="FCE3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5" name="Freeform 119">
              <a:extLst>
                <a:ext uri="{FF2B5EF4-FFF2-40B4-BE49-F238E27FC236}">
                  <a16:creationId xmlns:a16="http://schemas.microsoft.com/office/drawing/2014/main" id="{541FBC25-8CA1-7F09-B71C-C8072CF24036}"/>
                </a:ext>
              </a:extLst>
            </p:cNvPr>
            <p:cNvSpPr/>
            <p:nvPr/>
          </p:nvSpPr>
          <p:spPr bwMode="auto">
            <a:xfrm>
              <a:off x="4068763" y="1609725"/>
              <a:ext cx="465138" cy="485775"/>
            </a:xfrm>
            <a:custGeom>
              <a:avLst/>
              <a:gdLst>
                <a:gd name="T0" fmla="*/ 9 w 252"/>
                <a:gd name="T1" fmla="*/ 106 h 263"/>
                <a:gd name="T2" fmla="*/ 5 w 252"/>
                <a:gd name="T3" fmla="*/ 86 h 263"/>
                <a:gd name="T4" fmla="*/ 41 w 252"/>
                <a:gd name="T5" fmla="*/ 45 h 263"/>
                <a:gd name="T6" fmla="*/ 70 w 252"/>
                <a:gd name="T7" fmla="*/ 27 h 263"/>
                <a:gd name="T8" fmla="*/ 85 w 252"/>
                <a:gd name="T9" fmla="*/ 30 h 263"/>
                <a:gd name="T10" fmla="*/ 127 w 252"/>
                <a:gd name="T11" fmla="*/ 18 h 263"/>
                <a:gd name="T12" fmla="*/ 152 w 252"/>
                <a:gd name="T13" fmla="*/ 9 h 263"/>
                <a:gd name="T14" fmla="*/ 182 w 252"/>
                <a:gd name="T15" fmla="*/ 4 h 263"/>
                <a:gd name="T16" fmla="*/ 193 w 252"/>
                <a:gd name="T17" fmla="*/ 2 h 263"/>
                <a:gd name="T18" fmla="*/ 241 w 252"/>
                <a:gd name="T19" fmla="*/ 42 h 263"/>
                <a:gd name="T20" fmla="*/ 240 w 252"/>
                <a:gd name="T21" fmla="*/ 59 h 263"/>
                <a:gd name="T22" fmla="*/ 244 w 252"/>
                <a:gd name="T23" fmla="*/ 98 h 263"/>
                <a:gd name="T24" fmla="*/ 241 w 252"/>
                <a:gd name="T25" fmla="*/ 118 h 263"/>
                <a:gd name="T26" fmla="*/ 236 w 252"/>
                <a:gd name="T27" fmla="*/ 151 h 263"/>
                <a:gd name="T28" fmla="*/ 237 w 252"/>
                <a:gd name="T29" fmla="*/ 158 h 263"/>
                <a:gd name="T30" fmla="*/ 225 w 252"/>
                <a:gd name="T31" fmla="*/ 212 h 263"/>
                <a:gd name="T32" fmla="*/ 227 w 252"/>
                <a:gd name="T33" fmla="*/ 217 h 263"/>
                <a:gd name="T34" fmla="*/ 209 w 252"/>
                <a:gd name="T35" fmla="*/ 262 h 263"/>
                <a:gd name="T36" fmla="*/ 202 w 252"/>
                <a:gd name="T37" fmla="*/ 253 h 263"/>
                <a:gd name="T38" fmla="*/ 199 w 252"/>
                <a:gd name="T39" fmla="*/ 229 h 263"/>
                <a:gd name="T40" fmla="*/ 163 w 252"/>
                <a:gd name="T41" fmla="*/ 206 h 263"/>
                <a:gd name="T42" fmla="*/ 133 w 252"/>
                <a:gd name="T43" fmla="*/ 203 h 263"/>
                <a:gd name="T44" fmla="*/ 104 w 252"/>
                <a:gd name="T45" fmla="*/ 173 h 263"/>
                <a:gd name="T46" fmla="*/ 94 w 252"/>
                <a:gd name="T47" fmla="*/ 139 h 263"/>
                <a:gd name="T48" fmla="*/ 89 w 252"/>
                <a:gd name="T49" fmla="*/ 112 h 263"/>
                <a:gd name="T50" fmla="*/ 87 w 252"/>
                <a:gd name="T51" fmla="*/ 90 h 263"/>
                <a:gd name="T52" fmla="*/ 68 w 252"/>
                <a:gd name="T53" fmla="*/ 62 h 263"/>
                <a:gd name="T54" fmla="*/ 42 w 252"/>
                <a:gd name="T55" fmla="*/ 78 h 263"/>
                <a:gd name="T56" fmla="*/ 9 w 252"/>
                <a:gd name="T57" fmla="*/ 106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1" h="263">
                  <a:moveTo>
                    <a:pt x="9" y="106"/>
                  </a:moveTo>
                  <a:cubicBezTo>
                    <a:pt x="2" y="100"/>
                    <a:pt x="0" y="94"/>
                    <a:pt x="5" y="86"/>
                  </a:cubicBezTo>
                  <a:cubicBezTo>
                    <a:pt x="24" y="82"/>
                    <a:pt x="38" y="66"/>
                    <a:pt x="41" y="45"/>
                  </a:cubicBezTo>
                  <a:cubicBezTo>
                    <a:pt x="44" y="19"/>
                    <a:pt x="44" y="19"/>
                    <a:pt x="70" y="27"/>
                  </a:cubicBezTo>
                  <a:cubicBezTo>
                    <a:pt x="75" y="28"/>
                    <a:pt x="80" y="29"/>
                    <a:pt x="85" y="30"/>
                  </a:cubicBezTo>
                  <a:cubicBezTo>
                    <a:pt x="101" y="34"/>
                    <a:pt x="116" y="30"/>
                    <a:pt x="127" y="18"/>
                  </a:cubicBezTo>
                  <a:cubicBezTo>
                    <a:pt x="134" y="10"/>
                    <a:pt x="142" y="7"/>
                    <a:pt x="152" y="9"/>
                  </a:cubicBezTo>
                  <a:cubicBezTo>
                    <a:pt x="165" y="25"/>
                    <a:pt x="173" y="11"/>
                    <a:pt x="182" y="4"/>
                  </a:cubicBezTo>
                  <a:cubicBezTo>
                    <a:pt x="186" y="2"/>
                    <a:pt x="189" y="0"/>
                    <a:pt x="193" y="2"/>
                  </a:cubicBezTo>
                  <a:cubicBezTo>
                    <a:pt x="203" y="22"/>
                    <a:pt x="231" y="21"/>
                    <a:pt x="241" y="42"/>
                  </a:cubicBezTo>
                  <a:cubicBezTo>
                    <a:pt x="245" y="48"/>
                    <a:pt x="244" y="53"/>
                    <a:pt x="240" y="59"/>
                  </a:cubicBezTo>
                  <a:cubicBezTo>
                    <a:pt x="231" y="73"/>
                    <a:pt x="232" y="86"/>
                    <a:pt x="244" y="98"/>
                  </a:cubicBezTo>
                  <a:cubicBezTo>
                    <a:pt x="252" y="106"/>
                    <a:pt x="251" y="113"/>
                    <a:pt x="241" y="118"/>
                  </a:cubicBezTo>
                  <a:cubicBezTo>
                    <a:pt x="232" y="128"/>
                    <a:pt x="225" y="138"/>
                    <a:pt x="236" y="151"/>
                  </a:cubicBezTo>
                  <a:cubicBezTo>
                    <a:pt x="238" y="153"/>
                    <a:pt x="240" y="157"/>
                    <a:pt x="237" y="158"/>
                  </a:cubicBezTo>
                  <a:cubicBezTo>
                    <a:pt x="212" y="171"/>
                    <a:pt x="243" y="197"/>
                    <a:pt x="225" y="212"/>
                  </a:cubicBezTo>
                  <a:cubicBezTo>
                    <a:pt x="225" y="212"/>
                    <a:pt x="226" y="216"/>
                    <a:pt x="227" y="217"/>
                  </a:cubicBezTo>
                  <a:cubicBezTo>
                    <a:pt x="239" y="244"/>
                    <a:pt x="237" y="250"/>
                    <a:pt x="209" y="262"/>
                  </a:cubicBezTo>
                  <a:cubicBezTo>
                    <a:pt x="201" y="263"/>
                    <a:pt x="202" y="257"/>
                    <a:pt x="202" y="253"/>
                  </a:cubicBezTo>
                  <a:cubicBezTo>
                    <a:pt x="203" y="245"/>
                    <a:pt x="202" y="237"/>
                    <a:pt x="199" y="229"/>
                  </a:cubicBezTo>
                  <a:cubicBezTo>
                    <a:pt x="190" y="204"/>
                    <a:pt x="190" y="204"/>
                    <a:pt x="163" y="206"/>
                  </a:cubicBezTo>
                  <a:cubicBezTo>
                    <a:pt x="153" y="206"/>
                    <a:pt x="143" y="202"/>
                    <a:pt x="133" y="203"/>
                  </a:cubicBezTo>
                  <a:cubicBezTo>
                    <a:pt x="109" y="201"/>
                    <a:pt x="105" y="197"/>
                    <a:pt x="104" y="173"/>
                  </a:cubicBezTo>
                  <a:cubicBezTo>
                    <a:pt x="104" y="160"/>
                    <a:pt x="102" y="149"/>
                    <a:pt x="94" y="139"/>
                  </a:cubicBezTo>
                  <a:cubicBezTo>
                    <a:pt x="89" y="131"/>
                    <a:pt x="87" y="122"/>
                    <a:pt x="89" y="112"/>
                  </a:cubicBezTo>
                  <a:cubicBezTo>
                    <a:pt x="89" y="105"/>
                    <a:pt x="90" y="98"/>
                    <a:pt x="87" y="90"/>
                  </a:cubicBezTo>
                  <a:cubicBezTo>
                    <a:pt x="83" y="79"/>
                    <a:pt x="82" y="66"/>
                    <a:pt x="68" y="62"/>
                  </a:cubicBezTo>
                  <a:cubicBezTo>
                    <a:pt x="54" y="59"/>
                    <a:pt x="50" y="71"/>
                    <a:pt x="42" y="78"/>
                  </a:cubicBezTo>
                  <a:cubicBezTo>
                    <a:pt x="32" y="88"/>
                    <a:pt x="21" y="98"/>
                    <a:pt x="9" y="106"/>
                  </a:cubicBezTo>
                  <a:close/>
                </a:path>
              </a:pathLst>
            </a:custGeom>
            <a:solidFill>
              <a:srgbClr val="F29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6" name="Freeform 120">
              <a:extLst>
                <a:ext uri="{FF2B5EF4-FFF2-40B4-BE49-F238E27FC236}">
                  <a16:creationId xmlns:a16="http://schemas.microsoft.com/office/drawing/2014/main" id="{C2E7403E-346F-81C7-E399-CA5EA7ABF961}"/>
                </a:ext>
              </a:extLst>
            </p:cNvPr>
            <p:cNvSpPr/>
            <p:nvPr/>
          </p:nvSpPr>
          <p:spPr bwMode="auto">
            <a:xfrm>
              <a:off x="4113213" y="1377950"/>
              <a:ext cx="290513" cy="282575"/>
            </a:xfrm>
            <a:custGeom>
              <a:avLst/>
              <a:gdLst>
                <a:gd name="T0" fmla="*/ 9 w 157"/>
                <a:gd name="T1" fmla="*/ 153 h 153"/>
                <a:gd name="T2" fmla="*/ 2 w 157"/>
                <a:gd name="T3" fmla="*/ 142 h 153"/>
                <a:gd name="T4" fmla="*/ 24 w 157"/>
                <a:gd name="T5" fmla="*/ 49 h 153"/>
                <a:gd name="T6" fmla="*/ 32 w 157"/>
                <a:gd name="T7" fmla="*/ 38 h 153"/>
                <a:gd name="T8" fmla="*/ 43 w 157"/>
                <a:gd name="T9" fmla="*/ 47 h 153"/>
                <a:gd name="T10" fmla="*/ 60 w 157"/>
                <a:gd name="T11" fmla="*/ 52 h 153"/>
                <a:gd name="T12" fmla="*/ 94 w 157"/>
                <a:gd name="T13" fmla="*/ 16 h 153"/>
                <a:gd name="T14" fmla="*/ 116 w 157"/>
                <a:gd name="T15" fmla="*/ 15 h 153"/>
                <a:gd name="T16" fmla="*/ 142 w 157"/>
                <a:gd name="T17" fmla="*/ 22 h 153"/>
                <a:gd name="T18" fmla="*/ 154 w 157"/>
                <a:gd name="T19" fmla="*/ 24 h 153"/>
                <a:gd name="T20" fmla="*/ 152 w 157"/>
                <a:gd name="T21" fmla="*/ 34 h 153"/>
                <a:gd name="T22" fmla="*/ 149 w 157"/>
                <a:gd name="T23" fmla="*/ 49 h 153"/>
                <a:gd name="T24" fmla="*/ 129 w 157"/>
                <a:gd name="T25" fmla="*/ 77 h 153"/>
                <a:gd name="T26" fmla="*/ 115 w 157"/>
                <a:gd name="T27" fmla="*/ 88 h 153"/>
                <a:gd name="T28" fmla="*/ 29 w 157"/>
                <a:gd name="T29" fmla="*/ 142 h 153"/>
                <a:gd name="T30" fmla="*/ 9 w 157"/>
                <a:gd name="T31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7" h="153">
                  <a:moveTo>
                    <a:pt x="9" y="153"/>
                  </a:moveTo>
                  <a:cubicBezTo>
                    <a:pt x="1" y="152"/>
                    <a:pt x="0" y="147"/>
                    <a:pt x="2" y="142"/>
                  </a:cubicBezTo>
                  <a:cubicBezTo>
                    <a:pt x="12" y="112"/>
                    <a:pt x="13" y="79"/>
                    <a:pt x="24" y="49"/>
                  </a:cubicBezTo>
                  <a:cubicBezTo>
                    <a:pt x="26" y="44"/>
                    <a:pt x="27" y="40"/>
                    <a:pt x="32" y="38"/>
                  </a:cubicBezTo>
                  <a:cubicBezTo>
                    <a:pt x="39" y="36"/>
                    <a:pt x="41" y="43"/>
                    <a:pt x="43" y="47"/>
                  </a:cubicBezTo>
                  <a:cubicBezTo>
                    <a:pt x="47" y="56"/>
                    <a:pt x="53" y="55"/>
                    <a:pt x="60" y="52"/>
                  </a:cubicBezTo>
                  <a:cubicBezTo>
                    <a:pt x="77" y="45"/>
                    <a:pt x="86" y="31"/>
                    <a:pt x="94" y="16"/>
                  </a:cubicBezTo>
                  <a:cubicBezTo>
                    <a:pt x="101" y="4"/>
                    <a:pt x="109" y="0"/>
                    <a:pt x="116" y="15"/>
                  </a:cubicBezTo>
                  <a:cubicBezTo>
                    <a:pt x="123" y="28"/>
                    <a:pt x="132" y="24"/>
                    <a:pt x="142" y="22"/>
                  </a:cubicBezTo>
                  <a:cubicBezTo>
                    <a:pt x="146" y="21"/>
                    <a:pt x="151" y="19"/>
                    <a:pt x="154" y="24"/>
                  </a:cubicBezTo>
                  <a:cubicBezTo>
                    <a:pt x="157" y="28"/>
                    <a:pt x="155" y="31"/>
                    <a:pt x="152" y="34"/>
                  </a:cubicBezTo>
                  <a:cubicBezTo>
                    <a:pt x="148" y="39"/>
                    <a:pt x="149" y="44"/>
                    <a:pt x="149" y="49"/>
                  </a:cubicBezTo>
                  <a:cubicBezTo>
                    <a:pt x="147" y="62"/>
                    <a:pt x="145" y="74"/>
                    <a:pt x="129" y="77"/>
                  </a:cubicBezTo>
                  <a:cubicBezTo>
                    <a:pt x="123" y="79"/>
                    <a:pt x="117" y="82"/>
                    <a:pt x="115" y="88"/>
                  </a:cubicBezTo>
                  <a:cubicBezTo>
                    <a:pt x="100" y="128"/>
                    <a:pt x="61" y="130"/>
                    <a:pt x="29" y="142"/>
                  </a:cubicBezTo>
                  <a:cubicBezTo>
                    <a:pt x="21" y="145"/>
                    <a:pt x="14" y="147"/>
                    <a:pt x="9" y="153"/>
                  </a:cubicBezTo>
                  <a:close/>
                </a:path>
              </a:pathLst>
            </a:custGeom>
            <a:solidFill>
              <a:srgbClr val="EF7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7" name="Freeform 121">
              <a:extLst>
                <a:ext uri="{FF2B5EF4-FFF2-40B4-BE49-F238E27FC236}">
                  <a16:creationId xmlns:a16="http://schemas.microsoft.com/office/drawing/2014/main" id="{91D114F3-FD70-979B-4A4E-92C0A9FFD022}"/>
                </a:ext>
              </a:extLst>
            </p:cNvPr>
            <p:cNvSpPr/>
            <p:nvPr/>
          </p:nvSpPr>
          <p:spPr bwMode="auto">
            <a:xfrm>
              <a:off x="4225926" y="1497013"/>
              <a:ext cx="319088" cy="185737"/>
            </a:xfrm>
            <a:custGeom>
              <a:avLst/>
              <a:gdLst>
                <a:gd name="T0" fmla="*/ 68 w 173"/>
                <a:gd name="T1" fmla="*/ 71 h 101"/>
                <a:gd name="T2" fmla="*/ 22 w 173"/>
                <a:gd name="T3" fmla="*/ 96 h 101"/>
                <a:gd name="T4" fmla="*/ 0 w 173"/>
                <a:gd name="T5" fmla="*/ 91 h 101"/>
                <a:gd name="T6" fmla="*/ 15 w 173"/>
                <a:gd name="T7" fmla="*/ 85 h 101"/>
                <a:gd name="T8" fmla="*/ 52 w 173"/>
                <a:gd name="T9" fmla="*/ 57 h 101"/>
                <a:gd name="T10" fmla="*/ 80 w 173"/>
                <a:gd name="T11" fmla="*/ 40 h 101"/>
                <a:gd name="T12" fmla="*/ 92 w 173"/>
                <a:gd name="T13" fmla="*/ 29 h 101"/>
                <a:gd name="T14" fmla="*/ 108 w 173"/>
                <a:gd name="T15" fmla="*/ 2 h 101"/>
                <a:gd name="T16" fmla="*/ 139 w 173"/>
                <a:gd name="T17" fmla="*/ 25 h 101"/>
                <a:gd name="T18" fmla="*/ 164 w 173"/>
                <a:gd name="T19" fmla="*/ 31 h 101"/>
                <a:gd name="T20" fmla="*/ 172 w 173"/>
                <a:gd name="T21" fmla="*/ 11 h 101"/>
                <a:gd name="T22" fmla="*/ 156 w 173"/>
                <a:gd name="T23" fmla="*/ 71 h 101"/>
                <a:gd name="T24" fmla="*/ 126 w 173"/>
                <a:gd name="T25" fmla="*/ 52 h 101"/>
                <a:gd name="T26" fmla="*/ 108 w 173"/>
                <a:gd name="T27" fmla="*/ 63 h 101"/>
                <a:gd name="T28" fmla="*/ 100 w 173"/>
                <a:gd name="T29" fmla="*/ 67 h 101"/>
                <a:gd name="T30" fmla="*/ 68 w 173"/>
                <a:gd name="T31" fmla="*/ 7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3" h="100">
                  <a:moveTo>
                    <a:pt x="68" y="71"/>
                  </a:moveTo>
                  <a:cubicBezTo>
                    <a:pt x="49" y="73"/>
                    <a:pt x="39" y="90"/>
                    <a:pt x="22" y="96"/>
                  </a:cubicBezTo>
                  <a:cubicBezTo>
                    <a:pt x="13" y="99"/>
                    <a:pt x="5" y="101"/>
                    <a:pt x="0" y="91"/>
                  </a:cubicBezTo>
                  <a:cubicBezTo>
                    <a:pt x="4" y="86"/>
                    <a:pt x="9" y="84"/>
                    <a:pt x="15" y="85"/>
                  </a:cubicBezTo>
                  <a:cubicBezTo>
                    <a:pt x="35" y="86"/>
                    <a:pt x="46" y="75"/>
                    <a:pt x="52" y="57"/>
                  </a:cubicBezTo>
                  <a:cubicBezTo>
                    <a:pt x="56" y="45"/>
                    <a:pt x="59" y="29"/>
                    <a:pt x="80" y="40"/>
                  </a:cubicBezTo>
                  <a:cubicBezTo>
                    <a:pt x="87" y="44"/>
                    <a:pt x="90" y="36"/>
                    <a:pt x="92" y="29"/>
                  </a:cubicBezTo>
                  <a:cubicBezTo>
                    <a:pt x="96" y="20"/>
                    <a:pt x="95" y="4"/>
                    <a:pt x="108" y="2"/>
                  </a:cubicBezTo>
                  <a:cubicBezTo>
                    <a:pt x="123" y="0"/>
                    <a:pt x="133" y="11"/>
                    <a:pt x="139" y="25"/>
                  </a:cubicBezTo>
                  <a:cubicBezTo>
                    <a:pt x="144" y="35"/>
                    <a:pt x="151" y="48"/>
                    <a:pt x="164" y="31"/>
                  </a:cubicBezTo>
                  <a:cubicBezTo>
                    <a:pt x="164" y="23"/>
                    <a:pt x="162" y="15"/>
                    <a:pt x="172" y="11"/>
                  </a:cubicBezTo>
                  <a:cubicBezTo>
                    <a:pt x="173" y="33"/>
                    <a:pt x="166" y="52"/>
                    <a:pt x="156" y="71"/>
                  </a:cubicBezTo>
                  <a:cubicBezTo>
                    <a:pt x="143" y="70"/>
                    <a:pt x="137" y="57"/>
                    <a:pt x="126" y="52"/>
                  </a:cubicBezTo>
                  <a:cubicBezTo>
                    <a:pt x="113" y="46"/>
                    <a:pt x="106" y="47"/>
                    <a:pt x="108" y="63"/>
                  </a:cubicBezTo>
                  <a:cubicBezTo>
                    <a:pt x="105" y="64"/>
                    <a:pt x="102" y="66"/>
                    <a:pt x="100" y="67"/>
                  </a:cubicBezTo>
                  <a:cubicBezTo>
                    <a:pt x="89" y="67"/>
                    <a:pt x="79" y="72"/>
                    <a:pt x="68" y="71"/>
                  </a:cubicBezTo>
                  <a:close/>
                </a:path>
              </a:pathLst>
            </a:custGeom>
            <a:solidFill>
              <a:srgbClr val="F2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8" name="Freeform 122">
              <a:extLst>
                <a:ext uri="{FF2B5EF4-FFF2-40B4-BE49-F238E27FC236}">
                  <a16:creationId xmlns:a16="http://schemas.microsoft.com/office/drawing/2014/main" id="{812BD1D9-51E1-E39D-6DDE-3457A9696269}"/>
                </a:ext>
              </a:extLst>
            </p:cNvPr>
            <p:cNvSpPr/>
            <p:nvPr/>
          </p:nvSpPr>
          <p:spPr bwMode="auto">
            <a:xfrm>
              <a:off x="3292476" y="2395538"/>
              <a:ext cx="309563" cy="306387"/>
            </a:xfrm>
            <a:custGeom>
              <a:avLst/>
              <a:gdLst>
                <a:gd name="T0" fmla="*/ 166 w 168"/>
                <a:gd name="T1" fmla="*/ 31 h 165"/>
                <a:gd name="T2" fmla="*/ 152 w 168"/>
                <a:gd name="T3" fmla="*/ 61 h 165"/>
                <a:gd name="T4" fmla="*/ 129 w 168"/>
                <a:gd name="T5" fmla="*/ 95 h 165"/>
                <a:gd name="T6" fmla="*/ 41 w 168"/>
                <a:gd name="T7" fmla="*/ 164 h 165"/>
                <a:gd name="T8" fmla="*/ 17 w 168"/>
                <a:gd name="T9" fmla="*/ 147 h 165"/>
                <a:gd name="T10" fmla="*/ 13 w 168"/>
                <a:gd name="T11" fmla="*/ 136 h 165"/>
                <a:gd name="T12" fmla="*/ 28 w 168"/>
                <a:gd name="T13" fmla="*/ 85 h 165"/>
                <a:gd name="T14" fmla="*/ 126 w 168"/>
                <a:gd name="T15" fmla="*/ 10 h 165"/>
                <a:gd name="T16" fmla="*/ 154 w 168"/>
                <a:gd name="T17" fmla="*/ 7 h 165"/>
                <a:gd name="T18" fmla="*/ 166 w 168"/>
                <a:gd name="T19" fmla="*/ 3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65">
                  <a:moveTo>
                    <a:pt x="166" y="31"/>
                  </a:moveTo>
                  <a:cubicBezTo>
                    <a:pt x="166" y="44"/>
                    <a:pt x="163" y="54"/>
                    <a:pt x="152" y="61"/>
                  </a:cubicBezTo>
                  <a:cubicBezTo>
                    <a:pt x="141" y="69"/>
                    <a:pt x="135" y="82"/>
                    <a:pt x="129" y="95"/>
                  </a:cubicBezTo>
                  <a:cubicBezTo>
                    <a:pt x="112" y="133"/>
                    <a:pt x="83" y="158"/>
                    <a:pt x="41" y="164"/>
                  </a:cubicBezTo>
                  <a:cubicBezTo>
                    <a:pt x="28" y="165"/>
                    <a:pt x="18" y="164"/>
                    <a:pt x="17" y="147"/>
                  </a:cubicBezTo>
                  <a:cubicBezTo>
                    <a:pt x="17" y="144"/>
                    <a:pt x="15" y="139"/>
                    <a:pt x="13" y="136"/>
                  </a:cubicBezTo>
                  <a:cubicBezTo>
                    <a:pt x="0" y="113"/>
                    <a:pt x="9" y="107"/>
                    <a:pt x="28" y="85"/>
                  </a:cubicBezTo>
                  <a:cubicBezTo>
                    <a:pt x="56" y="53"/>
                    <a:pt x="95" y="36"/>
                    <a:pt x="126" y="10"/>
                  </a:cubicBezTo>
                  <a:cubicBezTo>
                    <a:pt x="134" y="4"/>
                    <a:pt x="144" y="0"/>
                    <a:pt x="154" y="7"/>
                  </a:cubicBezTo>
                  <a:cubicBezTo>
                    <a:pt x="163" y="13"/>
                    <a:pt x="168" y="21"/>
                    <a:pt x="166" y="31"/>
                  </a:cubicBezTo>
                  <a:close/>
                </a:path>
              </a:pathLst>
            </a:custGeom>
            <a:solidFill>
              <a:srgbClr val="FBF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9" name="Freeform 123">
              <a:extLst>
                <a:ext uri="{FF2B5EF4-FFF2-40B4-BE49-F238E27FC236}">
                  <a16:creationId xmlns:a16="http://schemas.microsoft.com/office/drawing/2014/main" id="{13A301D1-E56B-C59F-07C6-5A990BBE8185}"/>
                </a:ext>
              </a:extLst>
            </p:cNvPr>
            <p:cNvSpPr/>
            <p:nvPr/>
          </p:nvSpPr>
          <p:spPr bwMode="auto">
            <a:xfrm>
              <a:off x="4799013" y="1573213"/>
              <a:ext cx="534988" cy="301625"/>
            </a:xfrm>
            <a:custGeom>
              <a:avLst/>
              <a:gdLst>
                <a:gd name="T0" fmla="*/ 47 w 290"/>
                <a:gd name="T1" fmla="*/ 22 h 163"/>
                <a:gd name="T2" fmla="*/ 89 w 290"/>
                <a:gd name="T3" fmla="*/ 28 h 163"/>
                <a:gd name="T4" fmla="*/ 114 w 290"/>
                <a:gd name="T5" fmla="*/ 20 h 163"/>
                <a:gd name="T6" fmla="*/ 192 w 290"/>
                <a:gd name="T7" fmla="*/ 24 h 163"/>
                <a:gd name="T8" fmla="*/ 217 w 290"/>
                <a:gd name="T9" fmla="*/ 30 h 163"/>
                <a:gd name="T10" fmla="*/ 259 w 290"/>
                <a:gd name="T11" fmla="*/ 46 h 163"/>
                <a:gd name="T12" fmla="*/ 266 w 290"/>
                <a:gd name="T13" fmla="*/ 49 h 163"/>
                <a:gd name="T14" fmla="*/ 287 w 290"/>
                <a:gd name="T15" fmla="*/ 71 h 163"/>
                <a:gd name="T16" fmla="*/ 275 w 290"/>
                <a:gd name="T17" fmla="*/ 96 h 163"/>
                <a:gd name="T18" fmla="*/ 234 w 290"/>
                <a:gd name="T19" fmla="*/ 107 h 163"/>
                <a:gd name="T20" fmla="*/ 204 w 290"/>
                <a:gd name="T21" fmla="*/ 121 h 163"/>
                <a:gd name="T22" fmla="*/ 170 w 290"/>
                <a:gd name="T23" fmla="*/ 127 h 163"/>
                <a:gd name="T24" fmla="*/ 150 w 290"/>
                <a:gd name="T25" fmla="*/ 137 h 163"/>
                <a:gd name="T26" fmla="*/ 116 w 290"/>
                <a:gd name="T27" fmla="*/ 151 h 163"/>
                <a:gd name="T28" fmla="*/ 99 w 290"/>
                <a:gd name="T29" fmla="*/ 149 h 163"/>
                <a:gd name="T30" fmla="*/ 75 w 290"/>
                <a:gd name="T31" fmla="*/ 141 h 163"/>
                <a:gd name="T32" fmla="*/ 48 w 290"/>
                <a:gd name="T33" fmla="*/ 128 h 163"/>
                <a:gd name="T34" fmla="*/ 30 w 290"/>
                <a:gd name="T35" fmla="*/ 113 h 163"/>
                <a:gd name="T36" fmla="*/ 10 w 290"/>
                <a:gd name="T37" fmla="*/ 89 h 163"/>
                <a:gd name="T38" fmla="*/ 2 w 290"/>
                <a:gd name="T39" fmla="*/ 76 h 163"/>
                <a:gd name="T40" fmla="*/ 27 w 290"/>
                <a:gd name="T41" fmla="*/ 27 h 163"/>
                <a:gd name="T42" fmla="*/ 47 w 290"/>
                <a:gd name="T43" fmla="*/ 22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0" h="163">
                  <a:moveTo>
                    <a:pt x="47" y="22"/>
                  </a:moveTo>
                  <a:cubicBezTo>
                    <a:pt x="58" y="32"/>
                    <a:pt x="75" y="22"/>
                    <a:pt x="89" y="28"/>
                  </a:cubicBezTo>
                  <a:cubicBezTo>
                    <a:pt x="99" y="32"/>
                    <a:pt x="108" y="24"/>
                    <a:pt x="114" y="20"/>
                  </a:cubicBezTo>
                  <a:cubicBezTo>
                    <a:pt x="142" y="0"/>
                    <a:pt x="167" y="13"/>
                    <a:pt x="192" y="24"/>
                  </a:cubicBezTo>
                  <a:cubicBezTo>
                    <a:pt x="200" y="28"/>
                    <a:pt x="207" y="31"/>
                    <a:pt x="217" y="30"/>
                  </a:cubicBezTo>
                  <a:cubicBezTo>
                    <a:pt x="233" y="28"/>
                    <a:pt x="251" y="24"/>
                    <a:pt x="259" y="46"/>
                  </a:cubicBezTo>
                  <a:cubicBezTo>
                    <a:pt x="260" y="47"/>
                    <a:pt x="264" y="49"/>
                    <a:pt x="266" y="49"/>
                  </a:cubicBezTo>
                  <a:cubicBezTo>
                    <a:pt x="282" y="48"/>
                    <a:pt x="285" y="61"/>
                    <a:pt x="287" y="71"/>
                  </a:cubicBezTo>
                  <a:cubicBezTo>
                    <a:pt x="290" y="81"/>
                    <a:pt x="283" y="91"/>
                    <a:pt x="275" y="96"/>
                  </a:cubicBezTo>
                  <a:cubicBezTo>
                    <a:pt x="263" y="103"/>
                    <a:pt x="254" y="117"/>
                    <a:pt x="234" y="107"/>
                  </a:cubicBezTo>
                  <a:cubicBezTo>
                    <a:pt x="225" y="102"/>
                    <a:pt x="213" y="115"/>
                    <a:pt x="204" y="121"/>
                  </a:cubicBezTo>
                  <a:cubicBezTo>
                    <a:pt x="193" y="129"/>
                    <a:pt x="183" y="134"/>
                    <a:pt x="170" y="127"/>
                  </a:cubicBezTo>
                  <a:cubicBezTo>
                    <a:pt x="159" y="122"/>
                    <a:pt x="154" y="127"/>
                    <a:pt x="150" y="137"/>
                  </a:cubicBezTo>
                  <a:cubicBezTo>
                    <a:pt x="140" y="163"/>
                    <a:pt x="139" y="162"/>
                    <a:pt x="116" y="151"/>
                  </a:cubicBezTo>
                  <a:cubicBezTo>
                    <a:pt x="111" y="148"/>
                    <a:pt x="104" y="144"/>
                    <a:pt x="99" y="149"/>
                  </a:cubicBezTo>
                  <a:cubicBezTo>
                    <a:pt x="86" y="160"/>
                    <a:pt x="81" y="153"/>
                    <a:pt x="75" y="141"/>
                  </a:cubicBezTo>
                  <a:cubicBezTo>
                    <a:pt x="70" y="130"/>
                    <a:pt x="62" y="124"/>
                    <a:pt x="48" y="128"/>
                  </a:cubicBezTo>
                  <a:cubicBezTo>
                    <a:pt x="38" y="131"/>
                    <a:pt x="29" y="126"/>
                    <a:pt x="30" y="113"/>
                  </a:cubicBezTo>
                  <a:cubicBezTo>
                    <a:pt x="30" y="100"/>
                    <a:pt x="22" y="92"/>
                    <a:pt x="10" y="89"/>
                  </a:cubicBezTo>
                  <a:cubicBezTo>
                    <a:pt x="2" y="87"/>
                    <a:pt x="0" y="82"/>
                    <a:pt x="2" y="76"/>
                  </a:cubicBezTo>
                  <a:cubicBezTo>
                    <a:pt x="8" y="59"/>
                    <a:pt x="16" y="42"/>
                    <a:pt x="27" y="27"/>
                  </a:cubicBezTo>
                  <a:cubicBezTo>
                    <a:pt x="30" y="22"/>
                    <a:pt x="38" y="20"/>
                    <a:pt x="47" y="22"/>
                  </a:cubicBezTo>
                  <a:close/>
                </a:path>
              </a:pathLst>
            </a:custGeom>
            <a:solidFill>
              <a:srgbClr val="F08A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0" name="Freeform 124">
              <a:extLst>
                <a:ext uri="{FF2B5EF4-FFF2-40B4-BE49-F238E27FC236}">
                  <a16:creationId xmlns:a16="http://schemas.microsoft.com/office/drawing/2014/main" id="{860C8CE3-34E2-65AD-86DC-59C667FDE401}"/>
                </a:ext>
              </a:extLst>
            </p:cNvPr>
            <p:cNvSpPr/>
            <p:nvPr/>
          </p:nvSpPr>
          <p:spPr bwMode="auto">
            <a:xfrm>
              <a:off x="4181476" y="1963738"/>
              <a:ext cx="282575" cy="266700"/>
            </a:xfrm>
            <a:custGeom>
              <a:avLst/>
              <a:gdLst>
                <a:gd name="T0" fmla="*/ 72 w 153"/>
                <a:gd name="T1" fmla="*/ 6 h 144"/>
                <a:gd name="T2" fmla="*/ 120 w 153"/>
                <a:gd name="T3" fmla="*/ 3 h 144"/>
                <a:gd name="T4" fmla="*/ 132 w 153"/>
                <a:gd name="T5" fmla="*/ 9 h 144"/>
                <a:gd name="T6" fmla="*/ 145 w 153"/>
                <a:gd name="T7" fmla="*/ 67 h 144"/>
                <a:gd name="T8" fmla="*/ 148 w 153"/>
                <a:gd name="T9" fmla="*/ 70 h 144"/>
                <a:gd name="T10" fmla="*/ 152 w 153"/>
                <a:gd name="T11" fmla="*/ 110 h 144"/>
                <a:gd name="T12" fmla="*/ 91 w 153"/>
                <a:gd name="T13" fmla="*/ 109 h 144"/>
                <a:gd name="T14" fmla="*/ 68 w 153"/>
                <a:gd name="T15" fmla="*/ 144 h 144"/>
                <a:gd name="T16" fmla="*/ 38 w 153"/>
                <a:gd name="T17" fmla="*/ 119 h 144"/>
                <a:gd name="T18" fmla="*/ 10 w 153"/>
                <a:gd name="T19" fmla="*/ 74 h 144"/>
                <a:gd name="T20" fmla="*/ 9 w 153"/>
                <a:gd name="T21" fmla="*/ 73 h 144"/>
                <a:gd name="T22" fmla="*/ 39 w 153"/>
                <a:gd name="T23" fmla="*/ 6 h 144"/>
                <a:gd name="T24" fmla="*/ 72 w 153"/>
                <a:gd name="T25" fmla="*/ 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3" h="144">
                  <a:moveTo>
                    <a:pt x="72" y="6"/>
                  </a:moveTo>
                  <a:cubicBezTo>
                    <a:pt x="88" y="5"/>
                    <a:pt x="104" y="14"/>
                    <a:pt x="120" y="3"/>
                  </a:cubicBezTo>
                  <a:cubicBezTo>
                    <a:pt x="124" y="0"/>
                    <a:pt x="130" y="2"/>
                    <a:pt x="132" y="9"/>
                  </a:cubicBezTo>
                  <a:cubicBezTo>
                    <a:pt x="138" y="28"/>
                    <a:pt x="153" y="45"/>
                    <a:pt x="145" y="67"/>
                  </a:cubicBezTo>
                  <a:cubicBezTo>
                    <a:pt x="145" y="68"/>
                    <a:pt x="147" y="69"/>
                    <a:pt x="148" y="70"/>
                  </a:cubicBezTo>
                  <a:cubicBezTo>
                    <a:pt x="145" y="84"/>
                    <a:pt x="152" y="96"/>
                    <a:pt x="152" y="110"/>
                  </a:cubicBezTo>
                  <a:cubicBezTo>
                    <a:pt x="129" y="130"/>
                    <a:pt x="127" y="130"/>
                    <a:pt x="91" y="109"/>
                  </a:cubicBezTo>
                  <a:cubicBezTo>
                    <a:pt x="87" y="123"/>
                    <a:pt x="87" y="141"/>
                    <a:pt x="68" y="144"/>
                  </a:cubicBezTo>
                  <a:cubicBezTo>
                    <a:pt x="54" y="140"/>
                    <a:pt x="44" y="130"/>
                    <a:pt x="38" y="119"/>
                  </a:cubicBezTo>
                  <a:cubicBezTo>
                    <a:pt x="30" y="103"/>
                    <a:pt x="25" y="85"/>
                    <a:pt x="10" y="74"/>
                  </a:cubicBezTo>
                  <a:cubicBezTo>
                    <a:pt x="8" y="73"/>
                    <a:pt x="10" y="75"/>
                    <a:pt x="9" y="73"/>
                  </a:cubicBezTo>
                  <a:cubicBezTo>
                    <a:pt x="0" y="56"/>
                    <a:pt x="20" y="12"/>
                    <a:pt x="39" y="6"/>
                  </a:cubicBezTo>
                  <a:cubicBezTo>
                    <a:pt x="50" y="7"/>
                    <a:pt x="61" y="14"/>
                    <a:pt x="72" y="6"/>
                  </a:cubicBezTo>
                  <a:close/>
                </a:path>
              </a:pathLst>
            </a:custGeom>
            <a:solidFill>
              <a:srgbClr val="F4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1" name="Freeform 125">
              <a:extLst>
                <a:ext uri="{FF2B5EF4-FFF2-40B4-BE49-F238E27FC236}">
                  <a16:creationId xmlns:a16="http://schemas.microsoft.com/office/drawing/2014/main" id="{FE471CE3-248B-E9E5-1BFB-EF014F7C0819}"/>
                </a:ext>
              </a:extLst>
            </p:cNvPr>
            <p:cNvSpPr/>
            <p:nvPr/>
          </p:nvSpPr>
          <p:spPr bwMode="auto">
            <a:xfrm>
              <a:off x="4479926" y="1649413"/>
              <a:ext cx="190500" cy="298450"/>
            </a:xfrm>
            <a:custGeom>
              <a:avLst/>
              <a:gdLst>
                <a:gd name="T0" fmla="*/ 18 w 103"/>
                <a:gd name="T1" fmla="*/ 96 h 161"/>
                <a:gd name="T2" fmla="*/ 19 w 103"/>
                <a:gd name="T3" fmla="*/ 80 h 161"/>
                <a:gd name="T4" fmla="*/ 15 w 103"/>
                <a:gd name="T5" fmla="*/ 31 h 161"/>
                <a:gd name="T6" fmla="*/ 18 w 103"/>
                <a:gd name="T7" fmla="*/ 20 h 161"/>
                <a:gd name="T8" fmla="*/ 30 w 103"/>
                <a:gd name="T9" fmla="*/ 30 h 161"/>
                <a:gd name="T10" fmla="*/ 66 w 103"/>
                <a:gd name="T11" fmla="*/ 22 h 161"/>
                <a:gd name="T12" fmla="*/ 85 w 103"/>
                <a:gd name="T13" fmla="*/ 6 h 161"/>
                <a:gd name="T14" fmla="*/ 94 w 103"/>
                <a:gd name="T15" fmla="*/ 40 h 161"/>
                <a:gd name="T16" fmla="*/ 90 w 103"/>
                <a:gd name="T17" fmla="*/ 73 h 161"/>
                <a:gd name="T18" fmla="*/ 90 w 103"/>
                <a:gd name="T19" fmla="*/ 136 h 161"/>
                <a:gd name="T20" fmla="*/ 79 w 103"/>
                <a:gd name="T21" fmla="*/ 161 h 161"/>
                <a:gd name="T22" fmla="*/ 68 w 103"/>
                <a:gd name="T23" fmla="*/ 82 h 161"/>
                <a:gd name="T24" fmla="*/ 69 w 103"/>
                <a:gd name="T25" fmla="*/ 58 h 161"/>
                <a:gd name="T26" fmla="*/ 53 w 103"/>
                <a:gd name="T27" fmla="*/ 49 h 161"/>
                <a:gd name="T28" fmla="*/ 34 w 103"/>
                <a:gd name="T29" fmla="*/ 77 h 161"/>
                <a:gd name="T30" fmla="*/ 18 w 103"/>
                <a:gd name="T31" fmla="*/ 96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3" h="161">
                  <a:moveTo>
                    <a:pt x="18" y="96"/>
                  </a:moveTo>
                  <a:cubicBezTo>
                    <a:pt x="20" y="91"/>
                    <a:pt x="28" y="86"/>
                    <a:pt x="19" y="80"/>
                  </a:cubicBezTo>
                  <a:cubicBezTo>
                    <a:pt x="0" y="65"/>
                    <a:pt x="1" y="49"/>
                    <a:pt x="15" y="31"/>
                  </a:cubicBezTo>
                  <a:cubicBezTo>
                    <a:pt x="18" y="29"/>
                    <a:pt x="17" y="24"/>
                    <a:pt x="18" y="20"/>
                  </a:cubicBezTo>
                  <a:cubicBezTo>
                    <a:pt x="22" y="23"/>
                    <a:pt x="26" y="27"/>
                    <a:pt x="30" y="30"/>
                  </a:cubicBezTo>
                  <a:cubicBezTo>
                    <a:pt x="47" y="44"/>
                    <a:pt x="57" y="42"/>
                    <a:pt x="66" y="22"/>
                  </a:cubicBezTo>
                  <a:cubicBezTo>
                    <a:pt x="70" y="13"/>
                    <a:pt x="71" y="0"/>
                    <a:pt x="85" y="6"/>
                  </a:cubicBezTo>
                  <a:cubicBezTo>
                    <a:pt x="97" y="12"/>
                    <a:pt x="103" y="30"/>
                    <a:pt x="94" y="40"/>
                  </a:cubicBezTo>
                  <a:cubicBezTo>
                    <a:pt x="85" y="51"/>
                    <a:pt x="84" y="61"/>
                    <a:pt x="90" y="73"/>
                  </a:cubicBezTo>
                  <a:cubicBezTo>
                    <a:pt x="99" y="94"/>
                    <a:pt x="101" y="115"/>
                    <a:pt x="90" y="136"/>
                  </a:cubicBezTo>
                  <a:cubicBezTo>
                    <a:pt x="81" y="142"/>
                    <a:pt x="84" y="153"/>
                    <a:pt x="79" y="161"/>
                  </a:cubicBezTo>
                  <a:cubicBezTo>
                    <a:pt x="57" y="127"/>
                    <a:pt x="57" y="118"/>
                    <a:pt x="68" y="82"/>
                  </a:cubicBezTo>
                  <a:cubicBezTo>
                    <a:pt x="70" y="75"/>
                    <a:pt x="77" y="66"/>
                    <a:pt x="69" y="58"/>
                  </a:cubicBezTo>
                  <a:cubicBezTo>
                    <a:pt x="65" y="53"/>
                    <a:pt x="60" y="45"/>
                    <a:pt x="53" y="49"/>
                  </a:cubicBezTo>
                  <a:cubicBezTo>
                    <a:pt x="43" y="55"/>
                    <a:pt x="33" y="62"/>
                    <a:pt x="34" y="77"/>
                  </a:cubicBezTo>
                  <a:cubicBezTo>
                    <a:pt x="35" y="88"/>
                    <a:pt x="34" y="99"/>
                    <a:pt x="18" y="96"/>
                  </a:cubicBezTo>
                  <a:close/>
                </a:path>
              </a:pathLst>
            </a:custGeom>
            <a:solidFill>
              <a:srgbClr val="F2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2" name="Freeform 126">
              <a:extLst>
                <a:ext uri="{FF2B5EF4-FFF2-40B4-BE49-F238E27FC236}">
                  <a16:creationId xmlns:a16="http://schemas.microsoft.com/office/drawing/2014/main" id="{831E3637-5203-D492-7038-9815D32E8422}"/>
                </a:ext>
              </a:extLst>
            </p:cNvPr>
            <p:cNvSpPr/>
            <p:nvPr/>
          </p:nvSpPr>
          <p:spPr bwMode="auto">
            <a:xfrm>
              <a:off x="4271963" y="2138363"/>
              <a:ext cx="285750" cy="184150"/>
            </a:xfrm>
            <a:custGeom>
              <a:avLst/>
              <a:gdLst>
                <a:gd name="T0" fmla="*/ 19 w 155"/>
                <a:gd name="T1" fmla="*/ 48 h 100"/>
                <a:gd name="T2" fmla="*/ 35 w 155"/>
                <a:gd name="T3" fmla="*/ 17 h 100"/>
                <a:gd name="T4" fmla="*/ 46 w 155"/>
                <a:gd name="T5" fmla="*/ 10 h 100"/>
                <a:gd name="T6" fmla="*/ 103 w 155"/>
                <a:gd name="T7" fmla="*/ 16 h 100"/>
                <a:gd name="T8" fmla="*/ 135 w 155"/>
                <a:gd name="T9" fmla="*/ 4 h 100"/>
                <a:gd name="T10" fmla="*/ 151 w 155"/>
                <a:gd name="T11" fmla="*/ 8 h 100"/>
                <a:gd name="T12" fmla="*/ 133 w 155"/>
                <a:gd name="T13" fmla="*/ 58 h 100"/>
                <a:gd name="T14" fmla="*/ 137 w 155"/>
                <a:gd name="T15" fmla="*/ 38 h 100"/>
                <a:gd name="T16" fmla="*/ 121 w 155"/>
                <a:gd name="T17" fmla="*/ 18 h 100"/>
                <a:gd name="T18" fmla="*/ 92 w 155"/>
                <a:gd name="T19" fmla="*/ 40 h 100"/>
                <a:gd name="T20" fmla="*/ 36 w 155"/>
                <a:gd name="T21" fmla="*/ 79 h 100"/>
                <a:gd name="T22" fmla="*/ 15 w 155"/>
                <a:gd name="T23" fmla="*/ 100 h 100"/>
                <a:gd name="T24" fmla="*/ 12 w 155"/>
                <a:gd name="T25" fmla="*/ 100 h 100"/>
                <a:gd name="T26" fmla="*/ 19 w 155"/>
                <a:gd name="T27" fmla="*/ 4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5" h="100">
                  <a:moveTo>
                    <a:pt x="19" y="48"/>
                  </a:moveTo>
                  <a:cubicBezTo>
                    <a:pt x="31" y="41"/>
                    <a:pt x="36" y="31"/>
                    <a:pt x="35" y="17"/>
                  </a:cubicBezTo>
                  <a:cubicBezTo>
                    <a:pt x="35" y="10"/>
                    <a:pt x="38" y="0"/>
                    <a:pt x="46" y="10"/>
                  </a:cubicBezTo>
                  <a:cubicBezTo>
                    <a:pt x="64" y="31"/>
                    <a:pt x="82" y="28"/>
                    <a:pt x="103" y="16"/>
                  </a:cubicBezTo>
                  <a:cubicBezTo>
                    <a:pt x="113" y="12"/>
                    <a:pt x="122" y="3"/>
                    <a:pt x="135" y="4"/>
                  </a:cubicBezTo>
                  <a:cubicBezTo>
                    <a:pt x="141" y="3"/>
                    <a:pt x="146" y="5"/>
                    <a:pt x="151" y="8"/>
                  </a:cubicBezTo>
                  <a:cubicBezTo>
                    <a:pt x="155" y="36"/>
                    <a:pt x="154" y="40"/>
                    <a:pt x="133" y="58"/>
                  </a:cubicBezTo>
                  <a:cubicBezTo>
                    <a:pt x="129" y="49"/>
                    <a:pt x="136" y="44"/>
                    <a:pt x="137" y="38"/>
                  </a:cubicBezTo>
                  <a:cubicBezTo>
                    <a:pt x="141" y="26"/>
                    <a:pt x="132" y="14"/>
                    <a:pt x="121" y="18"/>
                  </a:cubicBezTo>
                  <a:cubicBezTo>
                    <a:pt x="109" y="21"/>
                    <a:pt x="94" y="27"/>
                    <a:pt x="92" y="40"/>
                  </a:cubicBezTo>
                  <a:cubicBezTo>
                    <a:pt x="88" y="76"/>
                    <a:pt x="61" y="77"/>
                    <a:pt x="36" y="79"/>
                  </a:cubicBezTo>
                  <a:cubicBezTo>
                    <a:pt x="19" y="79"/>
                    <a:pt x="16" y="87"/>
                    <a:pt x="15" y="100"/>
                  </a:cubicBezTo>
                  <a:cubicBezTo>
                    <a:pt x="14" y="100"/>
                    <a:pt x="13" y="100"/>
                    <a:pt x="12" y="100"/>
                  </a:cubicBezTo>
                  <a:cubicBezTo>
                    <a:pt x="0" y="81"/>
                    <a:pt x="14" y="65"/>
                    <a:pt x="19" y="48"/>
                  </a:cubicBezTo>
                  <a:close/>
                </a:path>
              </a:pathLst>
            </a:custGeom>
            <a:solidFill>
              <a:srgbClr val="F7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3" name="Freeform 127">
              <a:extLst>
                <a:ext uri="{FF2B5EF4-FFF2-40B4-BE49-F238E27FC236}">
                  <a16:creationId xmlns:a16="http://schemas.microsoft.com/office/drawing/2014/main" id="{7A3F0EBA-8FA4-73DF-7A7C-A47B3BEE287F}"/>
                </a:ext>
              </a:extLst>
            </p:cNvPr>
            <p:cNvSpPr/>
            <p:nvPr/>
          </p:nvSpPr>
          <p:spPr bwMode="auto">
            <a:xfrm>
              <a:off x="3819526" y="2255838"/>
              <a:ext cx="473075" cy="204787"/>
            </a:xfrm>
            <a:custGeom>
              <a:avLst/>
              <a:gdLst>
                <a:gd name="T0" fmla="*/ 12 w 256"/>
                <a:gd name="T1" fmla="*/ 48 h 111"/>
                <a:gd name="T2" fmla="*/ 0 w 256"/>
                <a:gd name="T3" fmla="*/ 24 h 111"/>
                <a:gd name="T4" fmla="*/ 24 w 256"/>
                <a:gd name="T5" fmla="*/ 0 h 111"/>
                <a:gd name="T6" fmla="*/ 80 w 256"/>
                <a:gd name="T7" fmla="*/ 20 h 111"/>
                <a:gd name="T8" fmla="*/ 98 w 256"/>
                <a:gd name="T9" fmla="*/ 44 h 111"/>
                <a:gd name="T10" fmla="*/ 173 w 256"/>
                <a:gd name="T11" fmla="*/ 16 h 111"/>
                <a:gd name="T12" fmla="*/ 192 w 256"/>
                <a:gd name="T13" fmla="*/ 8 h 111"/>
                <a:gd name="T14" fmla="*/ 220 w 256"/>
                <a:gd name="T15" fmla="*/ 39 h 111"/>
                <a:gd name="T16" fmla="*/ 255 w 256"/>
                <a:gd name="T17" fmla="*/ 73 h 111"/>
                <a:gd name="T18" fmla="*/ 256 w 256"/>
                <a:gd name="T19" fmla="*/ 76 h 111"/>
                <a:gd name="T20" fmla="*/ 246 w 256"/>
                <a:gd name="T21" fmla="*/ 93 h 111"/>
                <a:gd name="T22" fmla="*/ 231 w 256"/>
                <a:gd name="T23" fmla="*/ 103 h 111"/>
                <a:gd name="T24" fmla="*/ 147 w 256"/>
                <a:gd name="T25" fmla="*/ 104 h 111"/>
                <a:gd name="T26" fmla="*/ 140 w 256"/>
                <a:gd name="T27" fmla="*/ 108 h 111"/>
                <a:gd name="T28" fmla="*/ 102 w 256"/>
                <a:gd name="T29" fmla="*/ 85 h 111"/>
                <a:gd name="T30" fmla="*/ 92 w 256"/>
                <a:gd name="T31" fmla="*/ 79 h 111"/>
                <a:gd name="T32" fmla="*/ 60 w 256"/>
                <a:gd name="T33" fmla="*/ 62 h 111"/>
                <a:gd name="T34" fmla="*/ 12 w 256"/>
                <a:gd name="T35" fmla="*/ 4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110">
                  <a:moveTo>
                    <a:pt x="12" y="48"/>
                  </a:moveTo>
                  <a:cubicBezTo>
                    <a:pt x="8" y="40"/>
                    <a:pt x="4" y="32"/>
                    <a:pt x="0" y="24"/>
                  </a:cubicBezTo>
                  <a:cubicBezTo>
                    <a:pt x="7" y="15"/>
                    <a:pt x="19" y="11"/>
                    <a:pt x="24" y="0"/>
                  </a:cubicBezTo>
                  <a:cubicBezTo>
                    <a:pt x="41" y="11"/>
                    <a:pt x="63" y="7"/>
                    <a:pt x="80" y="20"/>
                  </a:cubicBezTo>
                  <a:cubicBezTo>
                    <a:pt x="87" y="27"/>
                    <a:pt x="89" y="37"/>
                    <a:pt x="98" y="44"/>
                  </a:cubicBezTo>
                  <a:cubicBezTo>
                    <a:pt x="126" y="64"/>
                    <a:pt x="166" y="51"/>
                    <a:pt x="173" y="16"/>
                  </a:cubicBezTo>
                  <a:cubicBezTo>
                    <a:pt x="176" y="1"/>
                    <a:pt x="179" y="2"/>
                    <a:pt x="192" y="8"/>
                  </a:cubicBezTo>
                  <a:cubicBezTo>
                    <a:pt x="206" y="15"/>
                    <a:pt x="216" y="24"/>
                    <a:pt x="220" y="39"/>
                  </a:cubicBezTo>
                  <a:cubicBezTo>
                    <a:pt x="225" y="58"/>
                    <a:pt x="242" y="63"/>
                    <a:pt x="255" y="73"/>
                  </a:cubicBezTo>
                  <a:cubicBezTo>
                    <a:pt x="255" y="74"/>
                    <a:pt x="255" y="75"/>
                    <a:pt x="256" y="76"/>
                  </a:cubicBezTo>
                  <a:cubicBezTo>
                    <a:pt x="253" y="82"/>
                    <a:pt x="249" y="87"/>
                    <a:pt x="246" y="93"/>
                  </a:cubicBezTo>
                  <a:cubicBezTo>
                    <a:pt x="244" y="99"/>
                    <a:pt x="239" y="103"/>
                    <a:pt x="231" y="103"/>
                  </a:cubicBezTo>
                  <a:cubicBezTo>
                    <a:pt x="203" y="103"/>
                    <a:pt x="175" y="104"/>
                    <a:pt x="147" y="104"/>
                  </a:cubicBezTo>
                  <a:cubicBezTo>
                    <a:pt x="144" y="104"/>
                    <a:pt x="142" y="107"/>
                    <a:pt x="140" y="108"/>
                  </a:cubicBezTo>
                  <a:cubicBezTo>
                    <a:pt x="122" y="108"/>
                    <a:pt x="104" y="111"/>
                    <a:pt x="102" y="85"/>
                  </a:cubicBezTo>
                  <a:cubicBezTo>
                    <a:pt x="101" y="81"/>
                    <a:pt x="96" y="80"/>
                    <a:pt x="92" y="79"/>
                  </a:cubicBezTo>
                  <a:cubicBezTo>
                    <a:pt x="80" y="76"/>
                    <a:pt x="69" y="70"/>
                    <a:pt x="60" y="62"/>
                  </a:cubicBezTo>
                  <a:cubicBezTo>
                    <a:pt x="46" y="51"/>
                    <a:pt x="30" y="45"/>
                    <a:pt x="12" y="48"/>
                  </a:cubicBezTo>
                  <a:close/>
                </a:path>
              </a:pathLst>
            </a:custGeom>
            <a:solidFill>
              <a:srgbClr val="F7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4" name="Freeform 128">
              <a:extLst>
                <a:ext uri="{FF2B5EF4-FFF2-40B4-BE49-F238E27FC236}">
                  <a16:creationId xmlns:a16="http://schemas.microsoft.com/office/drawing/2014/main" id="{A129A04C-0F7A-6CFB-A24B-2A067B91DDED}"/>
                </a:ext>
              </a:extLst>
            </p:cNvPr>
            <p:cNvSpPr/>
            <p:nvPr/>
          </p:nvSpPr>
          <p:spPr bwMode="auto">
            <a:xfrm>
              <a:off x="4275138" y="2322513"/>
              <a:ext cx="52388" cy="73025"/>
            </a:xfrm>
            <a:custGeom>
              <a:avLst/>
              <a:gdLst>
                <a:gd name="T0" fmla="*/ 13 w 28"/>
                <a:gd name="T1" fmla="*/ 0 h 40"/>
                <a:gd name="T2" fmla="*/ 9 w 28"/>
                <a:gd name="T3" fmla="*/ 40 h 40"/>
                <a:gd name="T4" fmla="*/ 9 w 28"/>
                <a:gd name="T5" fmla="*/ 40 h 40"/>
                <a:gd name="T6" fmla="*/ 13 w 28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40">
                  <a:moveTo>
                    <a:pt x="13" y="0"/>
                  </a:moveTo>
                  <a:cubicBezTo>
                    <a:pt x="15" y="14"/>
                    <a:pt x="28" y="28"/>
                    <a:pt x="9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0" y="25"/>
                    <a:pt x="2" y="12"/>
                    <a:pt x="13" y="0"/>
                  </a:cubicBezTo>
                  <a:close/>
                </a:path>
              </a:pathLst>
            </a:custGeom>
            <a:solidFill>
              <a:srgbClr val="F7BE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5" name="Freeform 129">
              <a:extLst>
                <a:ext uri="{FF2B5EF4-FFF2-40B4-BE49-F238E27FC236}">
                  <a16:creationId xmlns:a16="http://schemas.microsoft.com/office/drawing/2014/main" id="{B63140E9-9CF7-D26E-5945-DCFBBFC5F15D}"/>
                </a:ext>
              </a:extLst>
            </p:cNvPr>
            <p:cNvSpPr/>
            <p:nvPr/>
          </p:nvSpPr>
          <p:spPr bwMode="auto">
            <a:xfrm>
              <a:off x="3576638" y="2122488"/>
              <a:ext cx="82550" cy="69850"/>
            </a:xfrm>
            <a:custGeom>
              <a:avLst/>
              <a:gdLst>
                <a:gd name="T0" fmla="*/ 8 w 45"/>
                <a:gd name="T1" fmla="*/ 1 h 38"/>
                <a:gd name="T2" fmla="*/ 41 w 45"/>
                <a:gd name="T3" fmla="*/ 28 h 38"/>
                <a:gd name="T4" fmla="*/ 36 w 45"/>
                <a:gd name="T5" fmla="*/ 36 h 38"/>
                <a:gd name="T6" fmla="*/ 1 w 45"/>
                <a:gd name="T7" fmla="*/ 7 h 38"/>
                <a:gd name="T8" fmla="*/ 8 w 45"/>
                <a:gd name="T9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38">
                  <a:moveTo>
                    <a:pt x="8" y="1"/>
                  </a:moveTo>
                  <a:cubicBezTo>
                    <a:pt x="23" y="5"/>
                    <a:pt x="32" y="17"/>
                    <a:pt x="41" y="28"/>
                  </a:cubicBezTo>
                  <a:cubicBezTo>
                    <a:pt x="45" y="32"/>
                    <a:pt x="41" y="35"/>
                    <a:pt x="36" y="36"/>
                  </a:cubicBezTo>
                  <a:cubicBezTo>
                    <a:pt x="25" y="38"/>
                    <a:pt x="1" y="19"/>
                    <a:pt x="1" y="7"/>
                  </a:cubicBezTo>
                  <a:cubicBezTo>
                    <a:pt x="0" y="2"/>
                    <a:pt x="4" y="0"/>
                    <a:pt x="8" y="1"/>
                  </a:cubicBezTo>
                  <a:close/>
                </a:path>
              </a:pathLst>
            </a:custGeom>
            <a:solidFill>
              <a:srgbClr val="F6B9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6" name="Freeform 130">
              <a:extLst>
                <a:ext uri="{FF2B5EF4-FFF2-40B4-BE49-F238E27FC236}">
                  <a16:creationId xmlns:a16="http://schemas.microsoft.com/office/drawing/2014/main" id="{44F04A4D-A9A7-692C-0BC8-30E5A9CA2D44}"/>
                </a:ext>
              </a:extLst>
            </p:cNvPr>
            <p:cNvSpPr/>
            <p:nvPr/>
          </p:nvSpPr>
          <p:spPr bwMode="auto">
            <a:xfrm>
              <a:off x="3967163" y="1738313"/>
              <a:ext cx="339725" cy="657225"/>
            </a:xfrm>
            <a:custGeom>
              <a:avLst/>
              <a:gdLst>
                <a:gd name="T0" fmla="*/ 180 w 184"/>
                <a:gd name="T1" fmla="*/ 316 h 356"/>
                <a:gd name="T2" fmla="*/ 176 w 184"/>
                <a:gd name="T3" fmla="*/ 356 h 356"/>
                <a:gd name="T4" fmla="*/ 133 w 184"/>
                <a:gd name="T5" fmla="*/ 316 h 356"/>
                <a:gd name="T6" fmla="*/ 111 w 184"/>
                <a:gd name="T7" fmla="*/ 296 h 356"/>
                <a:gd name="T8" fmla="*/ 100 w 184"/>
                <a:gd name="T9" fmla="*/ 286 h 356"/>
                <a:gd name="T10" fmla="*/ 46 w 184"/>
                <a:gd name="T11" fmla="*/ 340 h 356"/>
                <a:gd name="T12" fmla="*/ 0 w 184"/>
                <a:gd name="T13" fmla="*/ 300 h 356"/>
                <a:gd name="T14" fmla="*/ 24 w 184"/>
                <a:gd name="T15" fmla="*/ 237 h 356"/>
                <a:gd name="T16" fmla="*/ 25 w 184"/>
                <a:gd name="T17" fmla="*/ 223 h 356"/>
                <a:gd name="T18" fmla="*/ 30 w 184"/>
                <a:gd name="T19" fmla="*/ 181 h 356"/>
                <a:gd name="T20" fmla="*/ 34 w 184"/>
                <a:gd name="T21" fmla="*/ 147 h 356"/>
                <a:gd name="T22" fmla="*/ 36 w 184"/>
                <a:gd name="T23" fmla="*/ 108 h 356"/>
                <a:gd name="T24" fmla="*/ 61 w 184"/>
                <a:gd name="T25" fmla="*/ 92 h 356"/>
                <a:gd name="T26" fmla="*/ 69 w 184"/>
                <a:gd name="T27" fmla="*/ 75 h 356"/>
                <a:gd name="T28" fmla="*/ 97 w 184"/>
                <a:gd name="T29" fmla="*/ 12 h 356"/>
                <a:gd name="T30" fmla="*/ 132 w 184"/>
                <a:gd name="T31" fmla="*/ 13 h 356"/>
                <a:gd name="T32" fmla="*/ 133 w 184"/>
                <a:gd name="T33" fmla="*/ 48 h 356"/>
                <a:gd name="T34" fmla="*/ 133 w 184"/>
                <a:gd name="T35" fmla="*/ 79 h 356"/>
                <a:gd name="T36" fmla="*/ 156 w 184"/>
                <a:gd name="T37" fmla="*/ 132 h 356"/>
                <a:gd name="T38" fmla="*/ 133 w 184"/>
                <a:gd name="T39" fmla="*/ 165 h 356"/>
                <a:gd name="T40" fmla="*/ 149 w 184"/>
                <a:gd name="T41" fmla="*/ 217 h 356"/>
                <a:gd name="T42" fmla="*/ 184 w 184"/>
                <a:gd name="T43" fmla="*/ 264 h 356"/>
                <a:gd name="T44" fmla="*/ 178 w 184"/>
                <a:gd name="T45" fmla="*/ 296 h 356"/>
                <a:gd name="T46" fmla="*/ 180 w 184"/>
                <a:gd name="T47" fmla="*/ 31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4" h="356">
                  <a:moveTo>
                    <a:pt x="180" y="316"/>
                  </a:moveTo>
                  <a:cubicBezTo>
                    <a:pt x="178" y="329"/>
                    <a:pt x="174" y="342"/>
                    <a:pt x="176" y="356"/>
                  </a:cubicBezTo>
                  <a:cubicBezTo>
                    <a:pt x="155" y="349"/>
                    <a:pt x="139" y="339"/>
                    <a:pt x="133" y="316"/>
                  </a:cubicBezTo>
                  <a:cubicBezTo>
                    <a:pt x="131" y="306"/>
                    <a:pt x="126" y="294"/>
                    <a:pt x="111" y="296"/>
                  </a:cubicBezTo>
                  <a:cubicBezTo>
                    <a:pt x="104" y="296"/>
                    <a:pt x="105" y="287"/>
                    <a:pt x="100" y="286"/>
                  </a:cubicBezTo>
                  <a:cubicBezTo>
                    <a:pt x="97" y="319"/>
                    <a:pt x="77" y="339"/>
                    <a:pt x="46" y="340"/>
                  </a:cubicBezTo>
                  <a:cubicBezTo>
                    <a:pt x="23" y="340"/>
                    <a:pt x="4" y="324"/>
                    <a:pt x="0" y="300"/>
                  </a:cubicBezTo>
                  <a:cubicBezTo>
                    <a:pt x="33" y="288"/>
                    <a:pt x="37" y="266"/>
                    <a:pt x="24" y="237"/>
                  </a:cubicBezTo>
                  <a:cubicBezTo>
                    <a:pt x="22" y="232"/>
                    <a:pt x="19" y="228"/>
                    <a:pt x="25" y="223"/>
                  </a:cubicBezTo>
                  <a:cubicBezTo>
                    <a:pt x="42" y="211"/>
                    <a:pt x="38" y="195"/>
                    <a:pt x="30" y="181"/>
                  </a:cubicBezTo>
                  <a:cubicBezTo>
                    <a:pt x="22" y="167"/>
                    <a:pt x="25" y="154"/>
                    <a:pt x="34" y="147"/>
                  </a:cubicBezTo>
                  <a:cubicBezTo>
                    <a:pt x="53" y="133"/>
                    <a:pt x="49" y="121"/>
                    <a:pt x="36" y="108"/>
                  </a:cubicBezTo>
                  <a:cubicBezTo>
                    <a:pt x="45" y="104"/>
                    <a:pt x="53" y="98"/>
                    <a:pt x="61" y="92"/>
                  </a:cubicBezTo>
                  <a:cubicBezTo>
                    <a:pt x="66" y="87"/>
                    <a:pt x="70" y="82"/>
                    <a:pt x="69" y="75"/>
                  </a:cubicBezTo>
                  <a:cubicBezTo>
                    <a:pt x="63" y="47"/>
                    <a:pt x="84" y="31"/>
                    <a:pt x="97" y="12"/>
                  </a:cubicBezTo>
                  <a:cubicBezTo>
                    <a:pt x="105" y="0"/>
                    <a:pt x="121" y="2"/>
                    <a:pt x="132" y="13"/>
                  </a:cubicBezTo>
                  <a:cubicBezTo>
                    <a:pt x="142" y="23"/>
                    <a:pt x="144" y="41"/>
                    <a:pt x="133" y="48"/>
                  </a:cubicBezTo>
                  <a:cubicBezTo>
                    <a:pt x="117" y="60"/>
                    <a:pt x="122" y="67"/>
                    <a:pt x="133" y="79"/>
                  </a:cubicBezTo>
                  <a:cubicBezTo>
                    <a:pt x="147" y="93"/>
                    <a:pt x="155" y="111"/>
                    <a:pt x="156" y="132"/>
                  </a:cubicBezTo>
                  <a:cubicBezTo>
                    <a:pt x="138" y="136"/>
                    <a:pt x="138" y="150"/>
                    <a:pt x="133" y="165"/>
                  </a:cubicBezTo>
                  <a:cubicBezTo>
                    <a:pt x="124" y="190"/>
                    <a:pt x="143" y="200"/>
                    <a:pt x="149" y="217"/>
                  </a:cubicBezTo>
                  <a:cubicBezTo>
                    <a:pt x="156" y="237"/>
                    <a:pt x="168" y="252"/>
                    <a:pt x="184" y="264"/>
                  </a:cubicBezTo>
                  <a:cubicBezTo>
                    <a:pt x="184" y="275"/>
                    <a:pt x="184" y="286"/>
                    <a:pt x="178" y="296"/>
                  </a:cubicBezTo>
                  <a:cubicBezTo>
                    <a:pt x="175" y="302"/>
                    <a:pt x="173" y="310"/>
                    <a:pt x="180" y="316"/>
                  </a:cubicBezTo>
                  <a:close/>
                </a:path>
              </a:pathLst>
            </a:custGeom>
            <a:solidFill>
              <a:srgbClr val="F5B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7" name="Freeform 131">
              <a:extLst>
                <a:ext uri="{FF2B5EF4-FFF2-40B4-BE49-F238E27FC236}">
                  <a16:creationId xmlns:a16="http://schemas.microsoft.com/office/drawing/2014/main" id="{A610E68C-5C7D-195A-3341-0A22887AF62A}"/>
                </a:ext>
              </a:extLst>
            </p:cNvPr>
            <p:cNvSpPr/>
            <p:nvPr/>
          </p:nvSpPr>
          <p:spPr bwMode="auto">
            <a:xfrm>
              <a:off x="4033838" y="1700213"/>
              <a:ext cx="280988" cy="296862"/>
            </a:xfrm>
            <a:custGeom>
              <a:avLst/>
              <a:gdLst>
                <a:gd name="T0" fmla="*/ 120 w 152"/>
                <a:gd name="T1" fmla="*/ 153 h 161"/>
                <a:gd name="T2" fmla="*/ 80 w 152"/>
                <a:gd name="T3" fmla="*/ 90 h 161"/>
                <a:gd name="T4" fmla="*/ 85 w 152"/>
                <a:gd name="T5" fmla="*/ 72 h 161"/>
                <a:gd name="T6" fmla="*/ 99 w 152"/>
                <a:gd name="T7" fmla="*/ 50 h 161"/>
                <a:gd name="T8" fmla="*/ 78 w 152"/>
                <a:gd name="T9" fmla="*/ 30 h 161"/>
                <a:gd name="T10" fmla="*/ 56 w 152"/>
                <a:gd name="T11" fmla="*/ 46 h 161"/>
                <a:gd name="T12" fmla="*/ 41 w 152"/>
                <a:gd name="T13" fmla="*/ 70 h 161"/>
                <a:gd name="T14" fmla="*/ 36 w 152"/>
                <a:gd name="T15" fmla="*/ 84 h 161"/>
                <a:gd name="T16" fmla="*/ 0 w 152"/>
                <a:gd name="T17" fmla="*/ 129 h 161"/>
                <a:gd name="T18" fmla="*/ 4 w 152"/>
                <a:gd name="T19" fmla="*/ 121 h 161"/>
                <a:gd name="T20" fmla="*/ 28 w 152"/>
                <a:gd name="T21" fmla="*/ 71 h 161"/>
                <a:gd name="T22" fmla="*/ 28 w 152"/>
                <a:gd name="T23" fmla="*/ 57 h 161"/>
                <a:gd name="T24" fmla="*/ 77 w 152"/>
                <a:gd name="T25" fmla="*/ 7 h 161"/>
                <a:gd name="T26" fmla="*/ 102 w 152"/>
                <a:gd name="T27" fmla="*/ 17 h 161"/>
                <a:gd name="T28" fmla="*/ 113 w 152"/>
                <a:gd name="T29" fmla="*/ 59 h 161"/>
                <a:gd name="T30" fmla="*/ 117 w 152"/>
                <a:gd name="T31" fmla="*/ 86 h 161"/>
                <a:gd name="T32" fmla="*/ 128 w 152"/>
                <a:gd name="T33" fmla="*/ 125 h 161"/>
                <a:gd name="T34" fmla="*/ 152 w 152"/>
                <a:gd name="T35" fmla="*/ 149 h 161"/>
                <a:gd name="T36" fmla="*/ 120 w 152"/>
                <a:gd name="T37" fmla="*/ 15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2" h="161">
                  <a:moveTo>
                    <a:pt x="120" y="153"/>
                  </a:moveTo>
                  <a:cubicBezTo>
                    <a:pt x="107" y="132"/>
                    <a:pt x="105" y="105"/>
                    <a:pt x="80" y="90"/>
                  </a:cubicBezTo>
                  <a:cubicBezTo>
                    <a:pt x="71" y="85"/>
                    <a:pt x="76" y="76"/>
                    <a:pt x="85" y="72"/>
                  </a:cubicBezTo>
                  <a:cubicBezTo>
                    <a:pt x="95" y="68"/>
                    <a:pt x="102" y="62"/>
                    <a:pt x="99" y="50"/>
                  </a:cubicBezTo>
                  <a:cubicBezTo>
                    <a:pt x="97" y="38"/>
                    <a:pt x="89" y="31"/>
                    <a:pt x="78" y="30"/>
                  </a:cubicBezTo>
                  <a:cubicBezTo>
                    <a:pt x="66" y="28"/>
                    <a:pt x="60" y="37"/>
                    <a:pt x="56" y="46"/>
                  </a:cubicBezTo>
                  <a:cubicBezTo>
                    <a:pt x="52" y="55"/>
                    <a:pt x="47" y="63"/>
                    <a:pt x="41" y="70"/>
                  </a:cubicBezTo>
                  <a:cubicBezTo>
                    <a:pt x="37" y="74"/>
                    <a:pt x="36" y="78"/>
                    <a:pt x="36" y="84"/>
                  </a:cubicBezTo>
                  <a:cubicBezTo>
                    <a:pt x="37" y="114"/>
                    <a:pt x="30" y="123"/>
                    <a:pt x="0" y="129"/>
                  </a:cubicBezTo>
                  <a:cubicBezTo>
                    <a:pt x="1" y="126"/>
                    <a:pt x="3" y="124"/>
                    <a:pt x="4" y="121"/>
                  </a:cubicBezTo>
                  <a:cubicBezTo>
                    <a:pt x="25" y="110"/>
                    <a:pt x="21" y="88"/>
                    <a:pt x="28" y="71"/>
                  </a:cubicBezTo>
                  <a:cubicBezTo>
                    <a:pt x="29" y="67"/>
                    <a:pt x="28" y="62"/>
                    <a:pt x="28" y="57"/>
                  </a:cubicBezTo>
                  <a:cubicBezTo>
                    <a:pt x="39" y="36"/>
                    <a:pt x="61" y="24"/>
                    <a:pt x="77" y="7"/>
                  </a:cubicBezTo>
                  <a:cubicBezTo>
                    <a:pt x="83" y="0"/>
                    <a:pt x="98" y="9"/>
                    <a:pt x="102" y="17"/>
                  </a:cubicBezTo>
                  <a:cubicBezTo>
                    <a:pt x="109" y="30"/>
                    <a:pt x="117" y="43"/>
                    <a:pt x="113" y="59"/>
                  </a:cubicBezTo>
                  <a:cubicBezTo>
                    <a:pt x="110" y="69"/>
                    <a:pt x="110" y="79"/>
                    <a:pt x="117" y="86"/>
                  </a:cubicBezTo>
                  <a:cubicBezTo>
                    <a:pt x="128" y="97"/>
                    <a:pt x="129" y="110"/>
                    <a:pt x="128" y="125"/>
                  </a:cubicBezTo>
                  <a:cubicBezTo>
                    <a:pt x="127" y="142"/>
                    <a:pt x="133" y="152"/>
                    <a:pt x="152" y="149"/>
                  </a:cubicBezTo>
                  <a:cubicBezTo>
                    <a:pt x="142" y="161"/>
                    <a:pt x="131" y="156"/>
                    <a:pt x="120" y="153"/>
                  </a:cubicBezTo>
                  <a:close/>
                </a:path>
              </a:pathLst>
            </a:custGeom>
            <a:solidFill>
              <a:srgbClr val="F3A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8" name="Freeform 132">
              <a:extLst>
                <a:ext uri="{FF2B5EF4-FFF2-40B4-BE49-F238E27FC236}">
                  <a16:creationId xmlns:a16="http://schemas.microsoft.com/office/drawing/2014/main" id="{7DF23A5D-8372-BC9E-20C6-385FCE11F32E}"/>
                </a:ext>
              </a:extLst>
            </p:cNvPr>
            <p:cNvSpPr/>
            <p:nvPr/>
          </p:nvSpPr>
          <p:spPr bwMode="auto">
            <a:xfrm>
              <a:off x="4260851" y="1644650"/>
              <a:ext cx="225425" cy="209550"/>
            </a:xfrm>
            <a:custGeom>
              <a:avLst/>
              <a:gdLst>
                <a:gd name="T0" fmla="*/ 0 w 122"/>
                <a:gd name="T1" fmla="*/ 79 h 114"/>
                <a:gd name="T2" fmla="*/ 9 w 122"/>
                <a:gd name="T3" fmla="*/ 48 h 114"/>
                <a:gd name="T4" fmla="*/ 29 w 122"/>
                <a:gd name="T5" fmla="*/ 41 h 114"/>
                <a:gd name="T6" fmla="*/ 57 w 122"/>
                <a:gd name="T7" fmla="*/ 30 h 114"/>
                <a:gd name="T8" fmla="*/ 118 w 122"/>
                <a:gd name="T9" fmla="*/ 27 h 114"/>
                <a:gd name="T10" fmla="*/ 115 w 122"/>
                <a:gd name="T11" fmla="*/ 42 h 114"/>
                <a:gd name="T12" fmla="*/ 85 w 122"/>
                <a:gd name="T13" fmla="*/ 86 h 114"/>
                <a:gd name="T14" fmla="*/ 67 w 122"/>
                <a:gd name="T15" fmla="*/ 93 h 114"/>
                <a:gd name="T16" fmla="*/ 21 w 122"/>
                <a:gd name="T17" fmla="*/ 107 h 114"/>
                <a:gd name="T18" fmla="*/ 5 w 122"/>
                <a:gd name="T19" fmla="*/ 104 h 114"/>
                <a:gd name="T20" fmla="*/ 0 w 122"/>
                <a:gd name="T21" fmla="*/ 7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114">
                  <a:moveTo>
                    <a:pt x="0" y="79"/>
                  </a:moveTo>
                  <a:cubicBezTo>
                    <a:pt x="5" y="70"/>
                    <a:pt x="3" y="58"/>
                    <a:pt x="9" y="48"/>
                  </a:cubicBezTo>
                  <a:cubicBezTo>
                    <a:pt x="14" y="40"/>
                    <a:pt x="16" y="32"/>
                    <a:pt x="29" y="41"/>
                  </a:cubicBezTo>
                  <a:cubicBezTo>
                    <a:pt x="38" y="48"/>
                    <a:pt x="50" y="42"/>
                    <a:pt x="57" y="30"/>
                  </a:cubicBezTo>
                  <a:cubicBezTo>
                    <a:pt x="72" y="1"/>
                    <a:pt x="98" y="0"/>
                    <a:pt x="118" y="27"/>
                  </a:cubicBezTo>
                  <a:cubicBezTo>
                    <a:pt x="122" y="33"/>
                    <a:pt x="119" y="37"/>
                    <a:pt x="115" y="42"/>
                  </a:cubicBezTo>
                  <a:cubicBezTo>
                    <a:pt x="105" y="57"/>
                    <a:pt x="92" y="69"/>
                    <a:pt x="85" y="86"/>
                  </a:cubicBezTo>
                  <a:cubicBezTo>
                    <a:pt x="81" y="95"/>
                    <a:pt x="75" y="94"/>
                    <a:pt x="67" y="93"/>
                  </a:cubicBezTo>
                  <a:cubicBezTo>
                    <a:pt x="51" y="91"/>
                    <a:pt x="31" y="82"/>
                    <a:pt x="21" y="107"/>
                  </a:cubicBezTo>
                  <a:cubicBezTo>
                    <a:pt x="19" y="113"/>
                    <a:pt x="8" y="114"/>
                    <a:pt x="5" y="104"/>
                  </a:cubicBezTo>
                  <a:cubicBezTo>
                    <a:pt x="3" y="96"/>
                    <a:pt x="2" y="88"/>
                    <a:pt x="0" y="79"/>
                  </a:cubicBezTo>
                  <a:close/>
                </a:path>
              </a:pathLst>
            </a:custGeom>
            <a:solidFill>
              <a:srgbClr val="F08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9" name="Freeform 133">
              <a:extLst>
                <a:ext uri="{FF2B5EF4-FFF2-40B4-BE49-F238E27FC236}">
                  <a16:creationId xmlns:a16="http://schemas.microsoft.com/office/drawing/2014/main" id="{44FCC7CE-951A-BCE1-608C-15AD5D761D3D}"/>
                </a:ext>
              </a:extLst>
            </p:cNvPr>
            <p:cNvSpPr/>
            <p:nvPr/>
          </p:nvSpPr>
          <p:spPr bwMode="auto">
            <a:xfrm>
              <a:off x="4351338" y="1603375"/>
              <a:ext cx="58738" cy="58737"/>
            </a:xfrm>
            <a:custGeom>
              <a:avLst/>
              <a:gdLst>
                <a:gd name="T0" fmla="*/ 0 w 32"/>
                <a:gd name="T1" fmla="*/ 13 h 32"/>
                <a:gd name="T2" fmla="*/ 32 w 32"/>
                <a:gd name="T3" fmla="*/ 9 h 32"/>
                <a:gd name="T4" fmla="*/ 18 w 32"/>
                <a:gd name="T5" fmla="*/ 22 h 32"/>
                <a:gd name="T6" fmla="*/ 0 w 32"/>
                <a:gd name="T7" fmla="*/ 1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0" y="13"/>
                  </a:moveTo>
                  <a:cubicBezTo>
                    <a:pt x="10" y="8"/>
                    <a:pt x="20" y="0"/>
                    <a:pt x="32" y="9"/>
                  </a:cubicBezTo>
                  <a:cubicBezTo>
                    <a:pt x="29" y="15"/>
                    <a:pt x="23" y="18"/>
                    <a:pt x="18" y="22"/>
                  </a:cubicBezTo>
                  <a:cubicBezTo>
                    <a:pt x="5" y="32"/>
                    <a:pt x="0" y="28"/>
                    <a:pt x="0" y="13"/>
                  </a:cubicBezTo>
                  <a:close/>
                </a:path>
              </a:pathLst>
            </a:custGeom>
            <a:solidFill>
              <a:srgbClr val="F4AD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590863780"/>
      </p:ext>
    </p:extLst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33"/>
          <p:cNvSpPr txBox="1">
            <a:spLocks noGrp="1"/>
          </p:cNvSpPr>
          <p:nvPr>
            <p:ph type="ctrTitle" idx="4294967295"/>
          </p:nvPr>
        </p:nvSpPr>
        <p:spPr>
          <a:xfrm>
            <a:off x="685800" y="476550"/>
            <a:ext cx="7772400" cy="89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7200" b="1">
                <a:solidFill>
                  <a:srgbClr val="F5A500"/>
                </a:solidFill>
                <a:latin typeface="Source Sans Pro"/>
                <a:ea typeface="Source Sans Pro"/>
                <a:cs typeface="Source Sans Pro"/>
                <a:sym typeface="Source Sans Pro"/>
              </a:rPr>
              <a:t>89,526,124$</a:t>
            </a:r>
            <a:endParaRPr sz="7200" b="1">
              <a:solidFill>
                <a:srgbClr val="F5A500"/>
              </a:solidFill>
              <a:latin typeface="Source Sans Pro"/>
              <a:ea typeface="Source Sans Pro"/>
              <a:cs typeface="Source Sans Pro"/>
              <a:sym typeface="Source Sans Pro"/>
            </a:endParaRPr>
          </a:p>
        </p:txBody>
      </p:sp>
      <p:sp>
        <p:nvSpPr>
          <p:cNvPr id="209" name="Google Shape;209;p33"/>
          <p:cNvSpPr txBox="1">
            <a:spLocks noGrp="1"/>
          </p:cNvSpPr>
          <p:nvPr>
            <p:ph type="subTitle" idx="4294967295"/>
          </p:nvPr>
        </p:nvSpPr>
        <p:spPr>
          <a:xfrm>
            <a:off x="685800" y="1182709"/>
            <a:ext cx="7772400" cy="4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2400">
                <a:solidFill>
                  <a:srgbClr val="F5A500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That’s a lot of money</a:t>
            </a:r>
            <a:endParaRPr sz="2400">
              <a:solidFill>
                <a:srgbClr val="F5A5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</p:txBody>
      </p:sp>
      <p:sp>
        <p:nvSpPr>
          <p:cNvPr id="210" name="Google Shape;210;p33"/>
          <p:cNvSpPr txBox="1">
            <a:spLocks noGrp="1"/>
          </p:cNvSpPr>
          <p:nvPr>
            <p:ph type="ctrTitle" idx="4294967295"/>
          </p:nvPr>
        </p:nvSpPr>
        <p:spPr>
          <a:xfrm>
            <a:off x="685800" y="3448350"/>
            <a:ext cx="7772400" cy="89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7200" b="1">
                <a:solidFill>
                  <a:srgbClr val="0198AD"/>
                </a:solidFill>
                <a:latin typeface="Source Sans Pro"/>
                <a:ea typeface="Source Sans Pro"/>
                <a:cs typeface="Source Sans Pro"/>
                <a:sym typeface="Source Sans Pro"/>
              </a:rPr>
              <a:t>100%</a:t>
            </a:r>
            <a:endParaRPr sz="7200" b="1">
              <a:solidFill>
                <a:srgbClr val="0198AD"/>
              </a:solidFill>
              <a:latin typeface="Source Sans Pro"/>
              <a:ea typeface="Source Sans Pro"/>
              <a:cs typeface="Source Sans Pro"/>
              <a:sym typeface="Source Sans Pro"/>
            </a:endParaRPr>
          </a:p>
        </p:txBody>
      </p:sp>
      <p:sp>
        <p:nvSpPr>
          <p:cNvPr id="211" name="Google Shape;211;p33"/>
          <p:cNvSpPr txBox="1">
            <a:spLocks noGrp="1"/>
          </p:cNvSpPr>
          <p:nvPr>
            <p:ph type="subTitle" idx="4294967295"/>
          </p:nvPr>
        </p:nvSpPr>
        <p:spPr>
          <a:xfrm>
            <a:off x="685800" y="4154509"/>
            <a:ext cx="7772400" cy="4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2400">
                <a:solidFill>
                  <a:srgbClr val="0198AD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Total success!</a:t>
            </a:r>
            <a:endParaRPr sz="2400">
              <a:solidFill>
                <a:srgbClr val="0198AD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</p:txBody>
      </p:sp>
      <p:sp>
        <p:nvSpPr>
          <p:cNvPr id="212" name="Google Shape;212;p33"/>
          <p:cNvSpPr txBox="1">
            <a:spLocks noGrp="1"/>
          </p:cNvSpPr>
          <p:nvPr>
            <p:ph type="ctrTitle" idx="4294967295"/>
          </p:nvPr>
        </p:nvSpPr>
        <p:spPr>
          <a:xfrm>
            <a:off x="685800" y="1962450"/>
            <a:ext cx="7772400" cy="89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7200" b="1">
                <a:solidFill>
                  <a:srgbClr val="FE344D"/>
                </a:solidFill>
                <a:latin typeface="Source Sans Pro"/>
                <a:ea typeface="Source Sans Pro"/>
                <a:cs typeface="Source Sans Pro"/>
                <a:sym typeface="Source Sans Pro"/>
              </a:rPr>
              <a:t>185,244</a:t>
            </a:r>
            <a:r>
              <a:rPr lang="en" sz="4800" b="1">
                <a:solidFill>
                  <a:srgbClr val="FE344D"/>
                </a:solidFill>
                <a:latin typeface="Source Sans Pro"/>
                <a:ea typeface="Source Sans Pro"/>
                <a:cs typeface="Source Sans Pro"/>
                <a:sym typeface="Source Sans Pro"/>
              </a:rPr>
              <a:t> users</a:t>
            </a:r>
            <a:endParaRPr sz="4800" b="1">
              <a:solidFill>
                <a:srgbClr val="FE344D"/>
              </a:solidFill>
              <a:latin typeface="Source Sans Pro"/>
              <a:ea typeface="Source Sans Pro"/>
              <a:cs typeface="Source Sans Pro"/>
              <a:sym typeface="Source Sans Pro"/>
            </a:endParaRPr>
          </a:p>
        </p:txBody>
      </p:sp>
      <p:sp>
        <p:nvSpPr>
          <p:cNvPr id="213" name="Google Shape;213;p33"/>
          <p:cNvSpPr txBox="1">
            <a:spLocks noGrp="1"/>
          </p:cNvSpPr>
          <p:nvPr>
            <p:ph type="subTitle" idx="4294967295"/>
          </p:nvPr>
        </p:nvSpPr>
        <p:spPr>
          <a:xfrm>
            <a:off x="685800" y="2668609"/>
            <a:ext cx="7772400" cy="4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2400">
                <a:solidFill>
                  <a:srgbClr val="FE344D"/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And a lot of users</a:t>
            </a:r>
            <a:endParaRPr sz="2400">
              <a:solidFill>
                <a:srgbClr val="FE344D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</p:txBody>
      </p:sp>
      <p:sp>
        <p:nvSpPr>
          <p:cNvPr id="214" name="Google Shape;214;p33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22</a:t>
            </a:fld>
            <a:endParaRPr/>
          </a:p>
        </p:txBody>
      </p:sp>
      <p:grpSp>
        <p:nvGrpSpPr>
          <p:cNvPr id="299" name="Grupo 298">
            <a:extLst>
              <a:ext uri="{FF2B5EF4-FFF2-40B4-BE49-F238E27FC236}">
                <a16:creationId xmlns:a16="http://schemas.microsoft.com/office/drawing/2014/main" id="{A6BFD1A5-9BE0-BEE6-A58A-48AE37996E39}"/>
              </a:ext>
            </a:extLst>
          </p:cNvPr>
          <p:cNvGrpSpPr/>
          <p:nvPr/>
        </p:nvGrpSpPr>
        <p:grpSpPr>
          <a:xfrm>
            <a:off x="4279901" y="2535237"/>
            <a:ext cx="3936999" cy="2479676"/>
            <a:chOff x="4279901" y="2535237"/>
            <a:chExt cx="3936999" cy="2479676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225CE48D-10FE-EA9C-37EB-5C4F5F0980C7}"/>
                </a:ext>
              </a:extLst>
            </p:cNvPr>
            <p:cNvSpPr/>
            <p:nvPr/>
          </p:nvSpPr>
          <p:spPr bwMode="auto">
            <a:xfrm>
              <a:off x="5233988" y="3276600"/>
              <a:ext cx="2836862" cy="1479550"/>
            </a:xfrm>
            <a:custGeom>
              <a:avLst/>
              <a:gdLst>
                <a:gd name="T0" fmla="*/ 2010 w 2016"/>
                <a:gd name="T1" fmla="*/ 124 h 1051"/>
                <a:gd name="T2" fmla="*/ 1972 w 2016"/>
                <a:gd name="T3" fmla="*/ 209 h 1051"/>
                <a:gd name="T4" fmla="*/ 1825 w 2016"/>
                <a:gd name="T5" fmla="*/ 229 h 1051"/>
                <a:gd name="T6" fmla="*/ 1701 w 2016"/>
                <a:gd name="T7" fmla="*/ 240 h 1051"/>
                <a:gd name="T8" fmla="*/ 1636 w 2016"/>
                <a:gd name="T9" fmla="*/ 142 h 1051"/>
                <a:gd name="T10" fmla="*/ 1463 w 2016"/>
                <a:gd name="T11" fmla="*/ 228 h 1051"/>
                <a:gd name="T12" fmla="*/ 1339 w 2016"/>
                <a:gd name="T13" fmla="*/ 251 h 1051"/>
                <a:gd name="T14" fmla="*/ 1265 w 2016"/>
                <a:gd name="T15" fmla="*/ 330 h 1051"/>
                <a:gd name="T16" fmla="*/ 1198 w 2016"/>
                <a:gd name="T17" fmla="*/ 388 h 1051"/>
                <a:gd name="T18" fmla="*/ 1211 w 2016"/>
                <a:gd name="T19" fmla="*/ 422 h 1051"/>
                <a:gd name="T20" fmla="*/ 1291 w 2016"/>
                <a:gd name="T21" fmla="*/ 442 h 1051"/>
                <a:gd name="T22" fmla="*/ 1196 w 2016"/>
                <a:gd name="T23" fmla="*/ 553 h 1051"/>
                <a:gd name="T24" fmla="*/ 1052 w 2016"/>
                <a:gd name="T25" fmla="*/ 588 h 1051"/>
                <a:gd name="T26" fmla="*/ 917 w 2016"/>
                <a:gd name="T27" fmla="*/ 615 h 1051"/>
                <a:gd name="T28" fmla="*/ 821 w 2016"/>
                <a:gd name="T29" fmla="*/ 641 h 1051"/>
                <a:gd name="T30" fmla="*/ 801 w 2016"/>
                <a:gd name="T31" fmla="*/ 658 h 1051"/>
                <a:gd name="T32" fmla="*/ 681 w 2016"/>
                <a:gd name="T33" fmla="*/ 667 h 1051"/>
                <a:gd name="T34" fmla="*/ 643 w 2016"/>
                <a:gd name="T35" fmla="*/ 734 h 1051"/>
                <a:gd name="T36" fmla="*/ 527 w 2016"/>
                <a:gd name="T37" fmla="*/ 730 h 1051"/>
                <a:gd name="T38" fmla="*/ 404 w 2016"/>
                <a:gd name="T39" fmla="*/ 747 h 1051"/>
                <a:gd name="T40" fmla="*/ 309 w 2016"/>
                <a:gd name="T41" fmla="*/ 843 h 1051"/>
                <a:gd name="T42" fmla="*/ 282 w 2016"/>
                <a:gd name="T43" fmla="*/ 897 h 1051"/>
                <a:gd name="T44" fmla="*/ 152 w 2016"/>
                <a:gd name="T45" fmla="*/ 1006 h 1051"/>
                <a:gd name="T46" fmla="*/ 110 w 2016"/>
                <a:gd name="T47" fmla="*/ 977 h 1051"/>
                <a:gd name="T48" fmla="*/ 8 w 2016"/>
                <a:gd name="T49" fmla="*/ 1006 h 1051"/>
                <a:gd name="T50" fmla="*/ 107 w 2016"/>
                <a:gd name="T51" fmla="*/ 928 h 1051"/>
                <a:gd name="T52" fmla="*/ 191 w 2016"/>
                <a:gd name="T53" fmla="*/ 875 h 1051"/>
                <a:gd name="T54" fmla="*/ 315 w 2016"/>
                <a:gd name="T55" fmla="*/ 749 h 1051"/>
                <a:gd name="T56" fmla="*/ 485 w 2016"/>
                <a:gd name="T57" fmla="*/ 585 h 1051"/>
                <a:gd name="T58" fmla="*/ 539 w 2016"/>
                <a:gd name="T59" fmla="*/ 468 h 1051"/>
                <a:gd name="T60" fmla="*/ 616 w 2016"/>
                <a:gd name="T61" fmla="*/ 348 h 1051"/>
                <a:gd name="T62" fmla="*/ 659 w 2016"/>
                <a:gd name="T63" fmla="*/ 358 h 1051"/>
                <a:gd name="T64" fmla="*/ 691 w 2016"/>
                <a:gd name="T65" fmla="*/ 425 h 1051"/>
                <a:gd name="T66" fmla="*/ 686 w 2016"/>
                <a:gd name="T67" fmla="*/ 350 h 1051"/>
                <a:gd name="T68" fmla="*/ 712 w 2016"/>
                <a:gd name="T69" fmla="*/ 400 h 1051"/>
                <a:gd name="T70" fmla="*/ 728 w 2016"/>
                <a:gd name="T71" fmla="*/ 385 h 1051"/>
                <a:gd name="T72" fmla="*/ 818 w 2016"/>
                <a:gd name="T73" fmla="*/ 342 h 1051"/>
                <a:gd name="T74" fmla="*/ 879 w 2016"/>
                <a:gd name="T75" fmla="*/ 312 h 1051"/>
                <a:gd name="T76" fmla="*/ 934 w 2016"/>
                <a:gd name="T77" fmla="*/ 259 h 1051"/>
                <a:gd name="T78" fmla="*/ 960 w 2016"/>
                <a:gd name="T79" fmla="*/ 272 h 1051"/>
                <a:gd name="T80" fmla="*/ 1071 w 2016"/>
                <a:gd name="T81" fmla="*/ 240 h 1051"/>
                <a:gd name="T82" fmla="*/ 1248 w 2016"/>
                <a:gd name="T83" fmla="*/ 136 h 1051"/>
                <a:gd name="T84" fmla="*/ 1491 w 2016"/>
                <a:gd name="T85" fmla="*/ 76 h 1051"/>
                <a:gd name="T86" fmla="*/ 1674 w 2016"/>
                <a:gd name="T87" fmla="*/ 16 h 1051"/>
                <a:gd name="T88" fmla="*/ 1754 w 2016"/>
                <a:gd name="T89" fmla="*/ 100 h 1051"/>
                <a:gd name="T90" fmla="*/ 1761 w 2016"/>
                <a:gd name="T91" fmla="*/ 184 h 1051"/>
                <a:gd name="T92" fmla="*/ 1944 w 2016"/>
                <a:gd name="T93" fmla="*/ 186 h 1051"/>
                <a:gd name="T94" fmla="*/ 1915 w 2016"/>
                <a:gd name="T95" fmla="*/ 63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15" h="1051">
                  <a:moveTo>
                    <a:pt x="1926" y="64"/>
                  </a:moveTo>
                  <a:cubicBezTo>
                    <a:pt x="1933" y="64"/>
                    <a:pt x="1936" y="71"/>
                    <a:pt x="1941" y="73"/>
                  </a:cubicBezTo>
                  <a:cubicBezTo>
                    <a:pt x="1961" y="87"/>
                    <a:pt x="1978" y="104"/>
                    <a:pt x="2001" y="111"/>
                  </a:cubicBezTo>
                  <a:cubicBezTo>
                    <a:pt x="2007" y="113"/>
                    <a:pt x="2008" y="119"/>
                    <a:pt x="2010" y="124"/>
                  </a:cubicBezTo>
                  <a:cubicBezTo>
                    <a:pt x="2013" y="137"/>
                    <a:pt x="2015" y="150"/>
                    <a:pt x="2016" y="163"/>
                  </a:cubicBezTo>
                  <a:cubicBezTo>
                    <a:pt x="2016" y="170"/>
                    <a:pt x="2015" y="176"/>
                    <a:pt x="2009" y="178"/>
                  </a:cubicBezTo>
                  <a:cubicBezTo>
                    <a:pt x="1999" y="183"/>
                    <a:pt x="1993" y="189"/>
                    <a:pt x="1990" y="200"/>
                  </a:cubicBezTo>
                  <a:cubicBezTo>
                    <a:pt x="1988" y="208"/>
                    <a:pt x="1980" y="209"/>
                    <a:pt x="1972" y="209"/>
                  </a:cubicBezTo>
                  <a:cubicBezTo>
                    <a:pt x="1936" y="207"/>
                    <a:pt x="1900" y="213"/>
                    <a:pt x="1863" y="214"/>
                  </a:cubicBezTo>
                  <a:cubicBezTo>
                    <a:pt x="1862" y="215"/>
                    <a:pt x="1860" y="215"/>
                    <a:pt x="1858" y="216"/>
                  </a:cubicBezTo>
                  <a:cubicBezTo>
                    <a:pt x="1849" y="220"/>
                    <a:pt x="1839" y="221"/>
                    <a:pt x="1830" y="227"/>
                  </a:cubicBezTo>
                  <a:cubicBezTo>
                    <a:pt x="1829" y="228"/>
                    <a:pt x="1827" y="228"/>
                    <a:pt x="1825" y="229"/>
                  </a:cubicBezTo>
                  <a:cubicBezTo>
                    <a:pt x="1807" y="229"/>
                    <a:pt x="1790" y="237"/>
                    <a:pt x="1777" y="245"/>
                  </a:cubicBezTo>
                  <a:cubicBezTo>
                    <a:pt x="1761" y="256"/>
                    <a:pt x="1746" y="250"/>
                    <a:pt x="1731" y="250"/>
                  </a:cubicBezTo>
                  <a:cubicBezTo>
                    <a:pt x="1720" y="251"/>
                    <a:pt x="1718" y="243"/>
                    <a:pt x="1724" y="227"/>
                  </a:cubicBezTo>
                  <a:cubicBezTo>
                    <a:pt x="1718" y="236"/>
                    <a:pt x="1712" y="242"/>
                    <a:pt x="1701" y="240"/>
                  </a:cubicBezTo>
                  <a:cubicBezTo>
                    <a:pt x="1695" y="238"/>
                    <a:pt x="1689" y="238"/>
                    <a:pt x="1683" y="239"/>
                  </a:cubicBezTo>
                  <a:cubicBezTo>
                    <a:pt x="1656" y="241"/>
                    <a:pt x="1651" y="235"/>
                    <a:pt x="1655" y="209"/>
                  </a:cubicBezTo>
                  <a:cubicBezTo>
                    <a:pt x="1657" y="196"/>
                    <a:pt x="1659" y="184"/>
                    <a:pt x="1662" y="171"/>
                  </a:cubicBezTo>
                  <a:cubicBezTo>
                    <a:pt x="1667" y="153"/>
                    <a:pt x="1655" y="139"/>
                    <a:pt x="1636" y="142"/>
                  </a:cubicBezTo>
                  <a:cubicBezTo>
                    <a:pt x="1623" y="144"/>
                    <a:pt x="1623" y="144"/>
                    <a:pt x="1611" y="128"/>
                  </a:cubicBezTo>
                  <a:cubicBezTo>
                    <a:pt x="1601" y="143"/>
                    <a:pt x="1591" y="160"/>
                    <a:pt x="1571" y="163"/>
                  </a:cubicBezTo>
                  <a:cubicBezTo>
                    <a:pt x="1562" y="190"/>
                    <a:pt x="1535" y="197"/>
                    <a:pt x="1517" y="213"/>
                  </a:cubicBezTo>
                  <a:cubicBezTo>
                    <a:pt x="1501" y="226"/>
                    <a:pt x="1483" y="232"/>
                    <a:pt x="1463" y="228"/>
                  </a:cubicBezTo>
                  <a:cubicBezTo>
                    <a:pt x="1445" y="226"/>
                    <a:pt x="1427" y="236"/>
                    <a:pt x="1408" y="229"/>
                  </a:cubicBezTo>
                  <a:cubicBezTo>
                    <a:pt x="1402" y="226"/>
                    <a:pt x="1400" y="236"/>
                    <a:pt x="1399" y="242"/>
                  </a:cubicBezTo>
                  <a:cubicBezTo>
                    <a:pt x="1392" y="270"/>
                    <a:pt x="1387" y="273"/>
                    <a:pt x="1361" y="257"/>
                  </a:cubicBezTo>
                  <a:cubicBezTo>
                    <a:pt x="1354" y="253"/>
                    <a:pt x="1347" y="251"/>
                    <a:pt x="1339" y="251"/>
                  </a:cubicBezTo>
                  <a:cubicBezTo>
                    <a:pt x="1326" y="251"/>
                    <a:pt x="1318" y="255"/>
                    <a:pt x="1323" y="270"/>
                  </a:cubicBezTo>
                  <a:cubicBezTo>
                    <a:pt x="1327" y="283"/>
                    <a:pt x="1321" y="290"/>
                    <a:pt x="1310" y="292"/>
                  </a:cubicBezTo>
                  <a:cubicBezTo>
                    <a:pt x="1300" y="294"/>
                    <a:pt x="1292" y="299"/>
                    <a:pt x="1284" y="303"/>
                  </a:cubicBezTo>
                  <a:cubicBezTo>
                    <a:pt x="1272" y="308"/>
                    <a:pt x="1265" y="317"/>
                    <a:pt x="1265" y="330"/>
                  </a:cubicBezTo>
                  <a:cubicBezTo>
                    <a:pt x="1256" y="336"/>
                    <a:pt x="1244" y="332"/>
                    <a:pt x="1234" y="336"/>
                  </a:cubicBezTo>
                  <a:cubicBezTo>
                    <a:pt x="1222" y="340"/>
                    <a:pt x="1214" y="348"/>
                    <a:pt x="1210" y="360"/>
                  </a:cubicBezTo>
                  <a:cubicBezTo>
                    <a:pt x="1207" y="366"/>
                    <a:pt x="1206" y="374"/>
                    <a:pt x="1203" y="380"/>
                  </a:cubicBezTo>
                  <a:cubicBezTo>
                    <a:pt x="1202" y="383"/>
                    <a:pt x="1200" y="388"/>
                    <a:pt x="1198" y="388"/>
                  </a:cubicBezTo>
                  <a:cubicBezTo>
                    <a:pt x="1178" y="385"/>
                    <a:pt x="1183" y="398"/>
                    <a:pt x="1183" y="408"/>
                  </a:cubicBezTo>
                  <a:cubicBezTo>
                    <a:pt x="1183" y="413"/>
                    <a:pt x="1182" y="418"/>
                    <a:pt x="1183" y="422"/>
                  </a:cubicBezTo>
                  <a:cubicBezTo>
                    <a:pt x="1186" y="431"/>
                    <a:pt x="1190" y="436"/>
                    <a:pt x="1197" y="426"/>
                  </a:cubicBezTo>
                  <a:cubicBezTo>
                    <a:pt x="1201" y="420"/>
                    <a:pt x="1207" y="415"/>
                    <a:pt x="1211" y="422"/>
                  </a:cubicBezTo>
                  <a:cubicBezTo>
                    <a:pt x="1220" y="440"/>
                    <a:pt x="1237" y="433"/>
                    <a:pt x="1251" y="437"/>
                  </a:cubicBezTo>
                  <a:cubicBezTo>
                    <a:pt x="1256" y="439"/>
                    <a:pt x="1263" y="438"/>
                    <a:pt x="1269" y="437"/>
                  </a:cubicBezTo>
                  <a:cubicBezTo>
                    <a:pt x="1275" y="437"/>
                    <a:pt x="1278" y="430"/>
                    <a:pt x="1283" y="427"/>
                  </a:cubicBezTo>
                  <a:cubicBezTo>
                    <a:pt x="1294" y="427"/>
                    <a:pt x="1298" y="433"/>
                    <a:pt x="1291" y="442"/>
                  </a:cubicBezTo>
                  <a:cubicBezTo>
                    <a:pt x="1282" y="452"/>
                    <a:pt x="1274" y="463"/>
                    <a:pt x="1260" y="465"/>
                  </a:cubicBezTo>
                  <a:cubicBezTo>
                    <a:pt x="1252" y="467"/>
                    <a:pt x="1247" y="470"/>
                    <a:pt x="1244" y="478"/>
                  </a:cubicBezTo>
                  <a:cubicBezTo>
                    <a:pt x="1237" y="493"/>
                    <a:pt x="1229" y="506"/>
                    <a:pt x="1213" y="515"/>
                  </a:cubicBezTo>
                  <a:cubicBezTo>
                    <a:pt x="1202" y="521"/>
                    <a:pt x="1190" y="533"/>
                    <a:pt x="1196" y="553"/>
                  </a:cubicBezTo>
                  <a:cubicBezTo>
                    <a:pt x="1207" y="586"/>
                    <a:pt x="1194" y="598"/>
                    <a:pt x="1158" y="601"/>
                  </a:cubicBezTo>
                  <a:cubicBezTo>
                    <a:pt x="1141" y="602"/>
                    <a:pt x="1129" y="602"/>
                    <a:pt x="1115" y="591"/>
                  </a:cubicBezTo>
                  <a:cubicBezTo>
                    <a:pt x="1107" y="584"/>
                    <a:pt x="1094" y="583"/>
                    <a:pt x="1083" y="576"/>
                  </a:cubicBezTo>
                  <a:cubicBezTo>
                    <a:pt x="1074" y="571"/>
                    <a:pt x="1058" y="575"/>
                    <a:pt x="1052" y="588"/>
                  </a:cubicBezTo>
                  <a:cubicBezTo>
                    <a:pt x="1047" y="599"/>
                    <a:pt x="1037" y="604"/>
                    <a:pt x="1026" y="603"/>
                  </a:cubicBezTo>
                  <a:cubicBezTo>
                    <a:pt x="1010" y="602"/>
                    <a:pt x="992" y="607"/>
                    <a:pt x="976" y="599"/>
                  </a:cubicBezTo>
                  <a:cubicBezTo>
                    <a:pt x="972" y="596"/>
                    <a:pt x="969" y="596"/>
                    <a:pt x="966" y="601"/>
                  </a:cubicBezTo>
                  <a:cubicBezTo>
                    <a:pt x="955" y="624"/>
                    <a:pt x="933" y="618"/>
                    <a:pt x="917" y="615"/>
                  </a:cubicBezTo>
                  <a:cubicBezTo>
                    <a:pt x="902" y="612"/>
                    <a:pt x="889" y="612"/>
                    <a:pt x="876" y="618"/>
                  </a:cubicBezTo>
                  <a:cubicBezTo>
                    <a:pt x="859" y="627"/>
                    <a:pt x="842" y="621"/>
                    <a:pt x="825" y="623"/>
                  </a:cubicBezTo>
                  <a:cubicBezTo>
                    <a:pt x="820" y="624"/>
                    <a:pt x="813" y="622"/>
                    <a:pt x="812" y="629"/>
                  </a:cubicBezTo>
                  <a:cubicBezTo>
                    <a:pt x="811" y="635"/>
                    <a:pt x="816" y="638"/>
                    <a:pt x="821" y="641"/>
                  </a:cubicBezTo>
                  <a:cubicBezTo>
                    <a:pt x="824" y="643"/>
                    <a:pt x="827" y="644"/>
                    <a:pt x="830" y="646"/>
                  </a:cubicBezTo>
                  <a:cubicBezTo>
                    <a:pt x="834" y="648"/>
                    <a:pt x="837" y="652"/>
                    <a:pt x="835" y="657"/>
                  </a:cubicBezTo>
                  <a:cubicBezTo>
                    <a:pt x="834" y="663"/>
                    <a:pt x="829" y="664"/>
                    <a:pt x="824" y="663"/>
                  </a:cubicBezTo>
                  <a:cubicBezTo>
                    <a:pt x="816" y="663"/>
                    <a:pt x="808" y="662"/>
                    <a:pt x="801" y="658"/>
                  </a:cubicBezTo>
                  <a:cubicBezTo>
                    <a:pt x="783" y="648"/>
                    <a:pt x="764" y="639"/>
                    <a:pt x="742" y="648"/>
                  </a:cubicBezTo>
                  <a:cubicBezTo>
                    <a:pt x="740" y="648"/>
                    <a:pt x="738" y="647"/>
                    <a:pt x="736" y="646"/>
                  </a:cubicBezTo>
                  <a:cubicBezTo>
                    <a:pt x="725" y="639"/>
                    <a:pt x="714" y="637"/>
                    <a:pt x="707" y="652"/>
                  </a:cubicBezTo>
                  <a:cubicBezTo>
                    <a:pt x="702" y="664"/>
                    <a:pt x="685" y="654"/>
                    <a:pt x="681" y="667"/>
                  </a:cubicBezTo>
                  <a:cubicBezTo>
                    <a:pt x="676" y="684"/>
                    <a:pt x="686" y="697"/>
                    <a:pt x="691" y="711"/>
                  </a:cubicBezTo>
                  <a:cubicBezTo>
                    <a:pt x="692" y="716"/>
                    <a:pt x="698" y="720"/>
                    <a:pt x="693" y="725"/>
                  </a:cubicBezTo>
                  <a:cubicBezTo>
                    <a:pt x="689" y="730"/>
                    <a:pt x="683" y="731"/>
                    <a:pt x="677" y="729"/>
                  </a:cubicBezTo>
                  <a:cubicBezTo>
                    <a:pt x="665" y="726"/>
                    <a:pt x="653" y="720"/>
                    <a:pt x="643" y="734"/>
                  </a:cubicBezTo>
                  <a:cubicBezTo>
                    <a:pt x="640" y="738"/>
                    <a:pt x="632" y="737"/>
                    <a:pt x="629" y="733"/>
                  </a:cubicBezTo>
                  <a:cubicBezTo>
                    <a:pt x="614" y="718"/>
                    <a:pt x="598" y="722"/>
                    <a:pt x="583" y="729"/>
                  </a:cubicBezTo>
                  <a:cubicBezTo>
                    <a:pt x="569" y="735"/>
                    <a:pt x="564" y="724"/>
                    <a:pt x="555" y="720"/>
                  </a:cubicBezTo>
                  <a:cubicBezTo>
                    <a:pt x="544" y="715"/>
                    <a:pt x="540" y="735"/>
                    <a:pt x="527" y="730"/>
                  </a:cubicBezTo>
                  <a:cubicBezTo>
                    <a:pt x="520" y="728"/>
                    <a:pt x="518" y="721"/>
                    <a:pt x="517" y="715"/>
                  </a:cubicBezTo>
                  <a:cubicBezTo>
                    <a:pt x="516" y="705"/>
                    <a:pt x="510" y="703"/>
                    <a:pt x="502" y="704"/>
                  </a:cubicBezTo>
                  <a:cubicBezTo>
                    <a:pt x="473" y="707"/>
                    <a:pt x="453" y="727"/>
                    <a:pt x="428" y="737"/>
                  </a:cubicBezTo>
                  <a:cubicBezTo>
                    <a:pt x="420" y="740"/>
                    <a:pt x="412" y="745"/>
                    <a:pt x="404" y="747"/>
                  </a:cubicBezTo>
                  <a:cubicBezTo>
                    <a:pt x="390" y="749"/>
                    <a:pt x="378" y="753"/>
                    <a:pt x="369" y="765"/>
                  </a:cubicBezTo>
                  <a:cubicBezTo>
                    <a:pt x="368" y="767"/>
                    <a:pt x="365" y="769"/>
                    <a:pt x="363" y="770"/>
                  </a:cubicBezTo>
                  <a:cubicBezTo>
                    <a:pt x="334" y="775"/>
                    <a:pt x="331" y="799"/>
                    <a:pt x="326" y="820"/>
                  </a:cubicBezTo>
                  <a:cubicBezTo>
                    <a:pt x="324" y="831"/>
                    <a:pt x="320" y="838"/>
                    <a:pt x="309" y="843"/>
                  </a:cubicBezTo>
                  <a:cubicBezTo>
                    <a:pt x="296" y="849"/>
                    <a:pt x="286" y="862"/>
                    <a:pt x="271" y="867"/>
                  </a:cubicBezTo>
                  <a:cubicBezTo>
                    <a:pt x="273" y="870"/>
                    <a:pt x="275" y="870"/>
                    <a:pt x="277" y="869"/>
                  </a:cubicBezTo>
                  <a:cubicBezTo>
                    <a:pt x="287" y="869"/>
                    <a:pt x="298" y="869"/>
                    <a:pt x="300" y="881"/>
                  </a:cubicBezTo>
                  <a:cubicBezTo>
                    <a:pt x="302" y="893"/>
                    <a:pt x="291" y="895"/>
                    <a:pt x="282" y="897"/>
                  </a:cubicBezTo>
                  <a:cubicBezTo>
                    <a:pt x="267" y="900"/>
                    <a:pt x="257" y="907"/>
                    <a:pt x="257" y="924"/>
                  </a:cubicBezTo>
                  <a:cubicBezTo>
                    <a:pt x="257" y="926"/>
                    <a:pt x="256" y="930"/>
                    <a:pt x="254" y="931"/>
                  </a:cubicBezTo>
                  <a:cubicBezTo>
                    <a:pt x="233" y="943"/>
                    <a:pt x="226" y="966"/>
                    <a:pt x="209" y="982"/>
                  </a:cubicBezTo>
                  <a:cubicBezTo>
                    <a:pt x="191" y="997"/>
                    <a:pt x="171" y="998"/>
                    <a:pt x="152" y="1006"/>
                  </a:cubicBezTo>
                  <a:cubicBezTo>
                    <a:pt x="142" y="1011"/>
                    <a:pt x="135" y="1004"/>
                    <a:pt x="132" y="993"/>
                  </a:cubicBezTo>
                  <a:cubicBezTo>
                    <a:pt x="130" y="988"/>
                    <a:pt x="132" y="982"/>
                    <a:pt x="130" y="977"/>
                  </a:cubicBezTo>
                  <a:cubicBezTo>
                    <a:pt x="128" y="972"/>
                    <a:pt x="125" y="967"/>
                    <a:pt x="119" y="967"/>
                  </a:cubicBezTo>
                  <a:cubicBezTo>
                    <a:pt x="113" y="967"/>
                    <a:pt x="112" y="973"/>
                    <a:pt x="110" y="977"/>
                  </a:cubicBezTo>
                  <a:cubicBezTo>
                    <a:pt x="107" y="985"/>
                    <a:pt x="105" y="993"/>
                    <a:pt x="102" y="1001"/>
                  </a:cubicBezTo>
                  <a:cubicBezTo>
                    <a:pt x="94" y="1033"/>
                    <a:pt x="63" y="1051"/>
                    <a:pt x="31" y="1046"/>
                  </a:cubicBezTo>
                  <a:cubicBezTo>
                    <a:pt x="12" y="1043"/>
                    <a:pt x="11" y="1027"/>
                    <a:pt x="1" y="1017"/>
                  </a:cubicBezTo>
                  <a:cubicBezTo>
                    <a:pt x="0" y="1011"/>
                    <a:pt x="4" y="1008"/>
                    <a:pt x="8" y="1006"/>
                  </a:cubicBezTo>
                  <a:cubicBezTo>
                    <a:pt x="15" y="1004"/>
                    <a:pt x="20" y="1006"/>
                    <a:pt x="26" y="1008"/>
                  </a:cubicBezTo>
                  <a:cubicBezTo>
                    <a:pt x="52" y="1019"/>
                    <a:pt x="78" y="1002"/>
                    <a:pt x="79" y="973"/>
                  </a:cubicBezTo>
                  <a:cubicBezTo>
                    <a:pt x="79" y="969"/>
                    <a:pt x="78" y="964"/>
                    <a:pt x="80" y="960"/>
                  </a:cubicBezTo>
                  <a:cubicBezTo>
                    <a:pt x="86" y="947"/>
                    <a:pt x="95" y="936"/>
                    <a:pt x="107" y="928"/>
                  </a:cubicBezTo>
                  <a:cubicBezTo>
                    <a:pt x="114" y="924"/>
                    <a:pt x="120" y="919"/>
                    <a:pt x="122" y="910"/>
                  </a:cubicBezTo>
                  <a:cubicBezTo>
                    <a:pt x="126" y="897"/>
                    <a:pt x="136" y="894"/>
                    <a:pt x="147" y="897"/>
                  </a:cubicBezTo>
                  <a:cubicBezTo>
                    <a:pt x="162" y="903"/>
                    <a:pt x="172" y="894"/>
                    <a:pt x="184" y="888"/>
                  </a:cubicBezTo>
                  <a:cubicBezTo>
                    <a:pt x="189" y="885"/>
                    <a:pt x="192" y="881"/>
                    <a:pt x="191" y="875"/>
                  </a:cubicBezTo>
                  <a:cubicBezTo>
                    <a:pt x="187" y="848"/>
                    <a:pt x="206" y="834"/>
                    <a:pt x="224" y="823"/>
                  </a:cubicBezTo>
                  <a:cubicBezTo>
                    <a:pt x="246" y="810"/>
                    <a:pt x="262" y="795"/>
                    <a:pt x="271" y="771"/>
                  </a:cubicBezTo>
                  <a:cubicBezTo>
                    <a:pt x="276" y="759"/>
                    <a:pt x="284" y="751"/>
                    <a:pt x="299" y="754"/>
                  </a:cubicBezTo>
                  <a:cubicBezTo>
                    <a:pt x="305" y="755"/>
                    <a:pt x="312" y="756"/>
                    <a:pt x="315" y="749"/>
                  </a:cubicBezTo>
                  <a:cubicBezTo>
                    <a:pt x="324" y="724"/>
                    <a:pt x="348" y="723"/>
                    <a:pt x="368" y="718"/>
                  </a:cubicBezTo>
                  <a:cubicBezTo>
                    <a:pt x="395" y="711"/>
                    <a:pt x="417" y="701"/>
                    <a:pt x="425" y="672"/>
                  </a:cubicBezTo>
                  <a:cubicBezTo>
                    <a:pt x="429" y="661"/>
                    <a:pt x="442" y="652"/>
                    <a:pt x="444" y="642"/>
                  </a:cubicBezTo>
                  <a:cubicBezTo>
                    <a:pt x="448" y="615"/>
                    <a:pt x="459" y="597"/>
                    <a:pt x="485" y="585"/>
                  </a:cubicBezTo>
                  <a:cubicBezTo>
                    <a:pt x="502" y="577"/>
                    <a:pt x="498" y="554"/>
                    <a:pt x="506" y="539"/>
                  </a:cubicBezTo>
                  <a:cubicBezTo>
                    <a:pt x="508" y="536"/>
                    <a:pt x="506" y="530"/>
                    <a:pt x="510" y="528"/>
                  </a:cubicBezTo>
                  <a:cubicBezTo>
                    <a:pt x="526" y="520"/>
                    <a:pt x="527" y="510"/>
                    <a:pt x="521" y="494"/>
                  </a:cubicBezTo>
                  <a:cubicBezTo>
                    <a:pt x="516" y="480"/>
                    <a:pt x="527" y="471"/>
                    <a:pt x="539" y="468"/>
                  </a:cubicBezTo>
                  <a:cubicBezTo>
                    <a:pt x="548" y="466"/>
                    <a:pt x="549" y="463"/>
                    <a:pt x="550" y="455"/>
                  </a:cubicBezTo>
                  <a:cubicBezTo>
                    <a:pt x="550" y="420"/>
                    <a:pt x="559" y="387"/>
                    <a:pt x="575" y="356"/>
                  </a:cubicBezTo>
                  <a:cubicBezTo>
                    <a:pt x="578" y="352"/>
                    <a:pt x="583" y="344"/>
                    <a:pt x="587" y="347"/>
                  </a:cubicBezTo>
                  <a:cubicBezTo>
                    <a:pt x="597" y="358"/>
                    <a:pt x="606" y="348"/>
                    <a:pt x="616" y="348"/>
                  </a:cubicBezTo>
                  <a:cubicBezTo>
                    <a:pt x="634" y="347"/>
                    <a:pt x="645" y="355"/>
                    <a:pt x="649" y="372"/>
                  </a:cubicBezTo>
                  <a:cubicBezTo>
                    <a:pt x="651" y="381"/>
                    <a:pt x="652" y="391"/>
                    <a:pt x="655" y="401"/>
                  </a:cubicBezTo>
                  <a:cubicBezTo>
                    <a:pt x="652" y="389"/>
                    <a:pt x="652" y="379"/>
                    <a:pt x="651" y="368"/>
                  </a:cubicBezTo>
                  <a:cubicBezTo>
                    <a:pt x="651" y="363"/>
                    <a:pt x="653" y="359"/>
                    <a:pt x="659" y="358"/>
                  </a:cubicBezTo>
                  <a:cubicBezTo>
                    <a:pt x="664" y="358"/>
                    <a:pt x="667" y="361"/>
                    <a:pt x="669" y="366"/>
                  </a:cubicBezTo>
                  <a:cubicBezTo>
                    <a:pt x="670" y="368"/>
                    <a:pt x="669" y="365"/>
                    <a:pt x="670" y="368"/>
                  </a:cubicBezTo>
                  <a:cubicBezTo>
                    <a:pt x="672" y="380"/>
                    <a:pt x="665" y="398"/>
                    <a:pt x="671" y="404"/>
                  </a:cubicBezTo>
                  <a:cubicBezTo>
                    <a:pt x="679" y="412"/>
                    <a:pt x="690" y="417"/>
                    <a:pt x="691" y="425"/>
                  </a:cubicBezTo>
                  <a:cubicBezTo>
                    <a:pt x="686" y="416"/>
                    <a:pt x="689" y="402"/>
                    <a:pt x="689" y="389"/>
                  </a:cubicBezTo>
                  <a:cubicBezTo>
                    <a:pt x="688" y="379"/>
                    <a:pt x="688" y="370"/>
                    <a:pt x="677" y="365"/>
                  </a:cubicBezTo>
                  <a:cubicBezTo>
                    <a:pt x="673" y="364"/>
                    <a:pt x="667" y="362"/>
                    <a:pt x="670" y="356"/>
                  </a:cubicBezTo>
                  <a:cubicBezTo>
                    <a:pt x="673" y="349"/>
                    <a:pt x="679" y="348"/>
                    <a:pt x="686" y="350"/>
                  </a:cubicBezTo>
                  <a:cubicBezTo>
                    <a:pt x="697" y="352"/>
                    <a:pt x="710" y="371"/>
                    <a:pt x="706" y="382"/>
                  </a:cubicBezTo>
                  <a:cubicBezTo>
                    <a:pt x="703" y="393"/>
                    <a:pt x="704" y="403"/>
                    <a:pt x="704" y="413"/>
                  </a:cubicBezTo>
                  <a:cubicBezTo>
                    <a:pt x="705" y="406"/>
                    <a:pt x="702" y="397"/>
                    <a:pt x="706" y="388"/>
                  </a:cubicBezTo>
                  <a:cubicBezTo>
                    <a:pt x="713" y="390"/>
                    <a:pt x="712" y="395"/>
                    <a:pt x="712" y="400"/>
                  </a:cubicBezTo>
                  <a:cubicBezTo>
                    <a:pt x="713" y="392"/>
                    <a:pt x="708" y="385"/>
                    <a:pt x="709" y="377"/>
                  </a:cubicBezTo>
                  <a:cubicBezTo>
                    <a:pt x="710" y="371"/>
                    <a:pt x="710" y="364"/>
                    <a:pt x="718" y="364"/>
                  </a:cubicBezTo>
                  <a:cubicBezTo>
                    <a:pt x="725" y="364"/>
                    <a:pt x="725" y="370"/>
                    <a:pt x="726" y="375"/>
                  </a:cubicBezTo>
                  <a:cubicBezTo>
                    <a:pt x="727" y="379"/>
                    <a:pt x="726" y="382"/>
                    <a:pt x="728" y="385"/>
                  </a:cubicBezTo>
                  <a:cubicBezTo>
                    <a:pt x="748" y="373"/>
                    <a:pt x="759" y="376"/>
                    <a:pt x="773" y="398"/>
                  </a:cubicBezTo>
                  <a:cubicBezTo>
                    <a:pt x="768" y="382"/>
                    <a:pt x="767" y="369"/>
                    <a:pt x="772" y="355"/>
                  </a:cubicBezTo>
                  <a:cubicBezTo>
                    <a:pt x="777" y="345"/>
                    <a:pt x="784" y="342"/>
                    <a:pt x="795" y="344"/>
                  </a:cubicBezTo>
                  <a:cubicBezTo>
                    <a:pt x="803" y="345"/>
                    <a:pt x="811" y="347"/>
                    <a:pt x="818" y="342"/>
                  </a:cubicBezTo>
                  <a:cubicBezTo>
                    <a:pt x="818" y="340"/>
                    <a:pt x="817" y="341"/>
                    <a:pt x="815" y="341"/>
                  </a:cubicBezTo>
                  <a:cubicBezTo>
                    <a:pt x="807" y="341"/>
                    <a:pt x="795" y="349"/>
                    <a:pt x="793" y="337"/>
                  </a:cubicBezTo>
                  <a:cubicBezTo>
                    <a:pt x="791" y="326"/>
                    <a:pt x="805" y="323"/>
                    <a:pt x="814" y="324"/>
                  </a:cubicBezTo>
                  <a:cubicBezTo>
                    <a:pt x="837" y="327"/>
                    <a:pt x="858" y="321"/>
                    <a:pt x="879" y="312"/>
                  </a:cubicBezTo>
                  <a:cubicBezTo>
                    <a:pt x="888" y="308"/>
                    <a:pt x="887" y="317"/>
                    <a:pt x="890" y="322"/>
                  </a:cubicBezTo>
                  <a:cubicBezTo>
                    <a:pt x="888" y="307"/>
                    <a:pt x="889" y="296"/>
                    <a:pt x="908" y="299"/>
                  </a:cubicBezTo>
                  <a:cubicBezTo>
                    <a:pt x="917" y="301"/>
                    <a:pt x="923" y="295"/>
                    <a:pt x="926" y="286"/>
                  </a:cubicBezTo>
                  <a:cubicBezTo>
                    <a:pt x="929" y="277"/>
                    <a:pt x="931" y="268"/>
                    <a:pt x="934" y="259"/>
                  </a:cubicBezTo>
                  <a:cubicBezTo>
                    <a:pt x="943" y="223"/>
                    <a:pt x="984" y="203"/>
                    <a:pt x="1012" y="219"/>
                  </a:cubicBezTo>
                  <a:cubicBezTo>
                    <a:pt x="1016" y="225"/>
                    <a:pt x="1018" y="230"/>
                    <a:pt x="1011" y="235"/>
                  </a:cubicBezTo>
                  <a:cubicBezTo>
                    <a:pt x="1007" y="237"/>
                    <a:pt x="1002" y="237"/>
                    <a:pt x="998" y="236"/>
                  </a:cubicBezTo>
                  <a:cubicBezTo>
                    <a:pt x="969" y="234"/>
                    <a:pt x="959" y="244"/>
                    <a:pt x="960" y="272"/>
                  </a:cubicBezTo>
                  <a:cubicBezTo>
                    <a:pt x="966" y="239"/>
                    <a:pt x="987" y="228"/>
                    <a:pt x="1013" y="246"/>
                  </a:cubicBezTo>
                  <a:cubicBezTo>
                    <a:pt x="1015" y="248"/>
                    <a:pt x="1017" y="251"/>
                    <a:pt x="1020" y="253"/>
                  </a:cubicBezTo>
                  <a:cubicBezTo>
                    <a:pt x="1027" y="235"/>
                    <a:pt x="1039" y="250"/>
                    <a:pt x="1049" y="249"/>
                  </a:cubicBezTo>
                  <a:cubicBezTo>
                    <a:pt x="1057" y="249"/>
                    <a:pt x="1066" y="247"/>
                    <a:pt x="1071" y="240"/>
                  </a:cubicBezTo>
                  <a:cubicBezTo>
                    <a:pt x="1082" y="224"/>
                    <a:pt x="1101" y="217"/>
                    <a:pt x="1116" y="206"/>
                  </a:cubicBezTo>
                  <a:cubicBezTo>
                    <a:pt x="1131" y="196"/>
                    <a:pt x="1150" y="187"/>
                    <a:pt x="1169" y="182"/>
                  </a:cubicBezTo>
                  <a:cubicBezTo>
                    <a:pt x="1187" y="177"/>
                    <a:pt x="1203" y="170"/>
                    <a:pt x="1215" y="156"/>
                  </a:cubicBezTo>
                  <a:cubicBezTo>
                    <a:pt x="1223" y="145"/>
                    <a:pt x="1235" y="141"/>
                    <a:pt x="1248" y="136"/>
                  </a:cubicBezTo>
                  <a:cubicBezTo>
                    <a:pt x="1271" y="127"/>
                    <a:pt x="1299" y="127"/>
                    <a:pt x="1317" y="115"/>
                  </a:cubicBezTo>
                  <a:cubicBezTo>
                    <a:pt x="1342" y="98"/>
                    <a:pt x="1369" y="96"/>
                    <a:pt x="1396" y="90"/>
                  </a:cubicBezTo>
                  <a:cubicBezTo>
                    <a:pt x="1411" y="86"/>
                    <a:pt x="1427" y="89"/>
                    <a:pt x="1443" y="85"/>
                  </a:cubicBezTo>
                  <a:cubicBezTo>
                    <a:pt x="1459" y="82"/>
                    <a:pt x="1477" y="76"/>
                    <a:pt x="1491" y="76"/>
                  </a:cubicBezTo>
                  <a:cubicBezTo>
                    <a:pt x="1516" y="76"/>
                    <a:pt x="1536" y="68"/>
                    <a:pt x="1557" y="57"/>
                  </a:cubicBezTo>
                  <a:cubicBezTo>
                    <a:pt x="1567" y="52"/>
                    <a:pt x="1580" y="57"/>
                    <a:pt x="1590" y="52"/>
                  </a:cubicBezTo>
                  <a:cubicBezTo>
                    <a:pt x="1607" y="38"/>
                    <a:pt x="1627" y="29"/>
                    <a:pt x="1642" y="12"/>
                  </a:cubicBezTo>
                  <a:cubicBezTo>
                    <a:pt x="1653" y="0"/>
                    <a:pt x="1665" y="3"/>
                    <a:pt x="1674" y="16"/>
                  </a:cubicBezTo>
                  <a:cubicBezTo>
                    <a:pt x="1677" y="20"/>
                    <a:pt x="1680" y="24"/>
                    <a:pt x="1681" y="28"/>
                  </a:cubicBezTo>
                  <a:cubicBezTo>
                    <a:pt x="1688" y="44"/>
                    <a:pt x="1698" y="54"/>
                    <a:pt x="1716" y="56"/>
                  </a:cubicBezTo>
                  <a:cubicBezTo>
                    <a:pt x="1727" y="57"/>
                    <a:pt x="1735" y="63"/>
                    <a:pt x="1736" y="75"/>
                  </a:cubicBezTo>
                  <a:cubicBezTo>
                    <a:pt x="1737" y="87"/>
                    <a:pt x="1745" y="94"/>
                    <a:pt x="1754" y="100"/>
                  </a:cubicBezTo>
                  <a:cubicBezTo>
                    <a:pt x="1772" y="112"/>
                    <a:pt x="1772" y="118"/>
                    <a:pt x="1754" y="129"/>
                  </a:cubicBezTo>
                  <a:cubicBezTo>
                    <a:pt x="1750" y="132"/>
                    <a:pt x="1746" y="134"/>
                    <a:pt x="1740" y="137"/>
                  </a:cubicBezTo>
                  <a:cubicBezTo>
                    <a:pt x="1752" y="141"/>
                    <a:pt x="1755" y="149"/>
                    <a:pt x="1751" y="159"/>
                  </a:cubicBezTo>
                  <a:cubicBezTo>
                    <a:pt x="1747" y="170"/>
                    <a:pt x="1751" y="178"/>
                    <a:pt x="1761" y="184"/>
                  </a:cubicBezTo>
                  <a:cubicBezTo>
                    <a:pt x="1767" y="188"/>
                    <a:pt x="1772" y="194"/>
                    <a:pt x="1777" y="198"/>
                  </a:cubicBezTo>
                  <a:cubicBezTo>
                    <a:pt x="1782" y="202"/>
                    <a:pt x="1789" y="207"/>
                    <a:pt x="1794" y="203"/>
                  </a:cubicBezTo>
                  <a:cubicBezTo>
                    <a:pt x="1815" y="186"/>
                    <a:pt x="1841" y="198"/>
                    <a:pt x="1864" y="194"/>
                  </a:cubicBezTo>
                  <a:cubicBezTo>
                    <a:pt x="1890" y="189"/>
                    <a:pt x="1917" y="184"/>
                    <a:pt x="1944" y="186"/>
                  </a:cubicBezTo>
                  <a:cubicBezTo>
                    <a:pt x="1961" y="187"/>
                    <a:pt x="1985" y="166"/>
                    <a:pt x="1987" y="150"/>
                  </a:cubicBezTo>
                  <a:cubicBezTo>
                    <a:pt x="1988" y="138"/>
                    <a:pt x="1976" y="129"/>
                    <a:pt x="1967" y="125"/>
                  </a:cubicBezTo>
                  <a:cubicBezTo>
                    <a:pt x="1943" y="113"/>
                    <a:pt x="1934" y="87"/>
                    <a:pt x="1914" y="72"/>
                  </a:cubicBezTo>
                  <a:cubicBezTo>
                    <a:pt x="1912" y="70"/>
                    <a:pt x="1911" y="66"/>
                    <a:pt x="1915" y="63"/>
                  </a:cubicBezTo>
                  <a:cubicBezTo>
                    <a:pt x="1919" y="61"/>
                    <a:pt x="1923" y="62"/>
                    <a:pt x="1926" y="64"/>
                  </a:cubicBezTo>
                  <a:close/>
                </a:path>
              </a:pathLst>
            </a:custGeom>
            <a:solidFill>
              <a:srgbClr val="F3A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8B08B53D-DE3A-58E5-BCB3-53EA07EEA92B}"/>
                </a:ext>
              </a:extLst>
            </p:cNvPr>
            <p:cNvSpPr/>
            <p:nvPr/>
          </p:nvSpPr>
          <p:spPr bwMode="auto">
            <a:xfrm>
              <a:off x="4368800" y="3592513"/>
              <a:ext cx="1150937" cy="974725"/>
            </a:xfrm>
            <a:custGeom>
              <a:avLst/>
              <a:gdLst>
                <a:gd name="T0" fmla="*/ 84 w 818"/>
                <a:gd name="T1" fmla="*/ 243 h 692"/>
                <a:gd name="T2" fmla="*/ 255 w 818"/>
                <a:gd name="T3" fmla="*/ 96 h 692"/>
                <a:gd name="T4" fmla="*/ 292 w 818"/>
                <a:gd name="T5" fmla="*/ 96 h 692"/>
                <a:gd name="T6" fmla="*/ 314 w 818"/>
                <a:gd name="T7" fmla="*/ 74 h 692"/>
                <a:gd name="T8" fmla="*/ 344 w 818"/>
                <a:gd name="T9" fmla="*/ 51 h 692"/>
                <a:gd name="T10" fmla="*/ 340 w 818"/>
                <a:gd name="T11" fmla="*/ 112 h 692"/>
                <a:gd name="T12" fmla="*/ 323 w 818"/>
                <a:gd name="T13" fmla="*/ 135 h 692"/>
                <a:gd name="T14" fmla="*/ 341 w 818"/>
                <a:gd name="T15" fmla="*/ 123 h 692"/>
                <a:gd name="T16" fmla="*/ 365 w 818"/>
                <a:gd name="T17" fmla="*/ 61 h 692"/>
                <a:gd name="T18" fmla="*/ 402 w 818"/>
                <a:gd name="T19" fmla="*/ 20 h 692"/>
                <a:gd name="T20" fmla="*/ 471 w 818"/>
                <a:gd name="T21" fmla="*/ 60 h 692"/>
                <a:gd name="T22" fmla="*/ 422 w 818"/>
                <a:gd name="T23" fmla="*/ 96 h 692"/>
                <a:gd name="T24" fmla="*/ 447 w 818"/>
                <a:gd name="T25" fmla="*/ 174 h 692"/>
                <a:gd name="T26" fmla="*/ 493 w 818"/>
                <a:gd name="T27" fmla="*/ 191 h 692"/>
                <a:gd name="T28" fmla="*/ 538 w 818"/>
                <a:gd name="T29" fmla="*/ 194 h 692"/>
                <a:gd name="T30" fmla="*/ 612 w 818"/>
                <a:gd name="T31" fmla="*/ 188 h 692"/>
                <a:gd name="T32" fmla="*/ 618 w 818"/>
                <a:gd name="T33" fmla="*/ 160 h 692"/>
                <a:gd name="T34" fmla="*/ 673 w 818"/>
                <a:gd name="T35" fmla="*/ 219 h 692"/>
                <a:gd name="T36" fmla="*/ 703 w 818"/>
                <a:gd name="T37" fmla="*/ 260 h 692"/>
                <a:gd name="T38" fmla="*/ 698 w 818"/>
                <a:gd name="T39" fmla="*/ 312 h 692"/>
                <a:gd name="T40" fmla="*/ 769 w 818"/>
                <a:gd name="T41" fmla="*/ 402 h 692"/>
                <a:gd name="T42" fmla="*/ 795 w 818"/>
                <a:gd name="T43" fmla="*/ 457 h 692"/>
                <a:gd name="T44" fmla="*/ 816 w 818"/>
                <a:gd name="T45" fmla="*/ 466 h 692"/>
                <a:gd name="T46" fmla="*/ 784 w 818"/>
                <a:gd name="T47" fmla="*/ 497 h 692"/>
                <a:gd name="T48" fmla="*/ 770 w 818"/>
                <a:gd name="T49" fmla="*/ 556 h 692"/>
                <a:gd name="T50" fmla="*/ 756 w 818"/>
                <a:gd name="T51" fmla="*/ 574 h 692"/>
                <a:gd name="T52" fmla="*/ 737 w 818"/>
                <a:gd name="T53" fmla="*/ 580 h 692"/>
                <a:gd name="T54" fmla="*/ 726 w 818"/>
                <a:gd name="T55" fmla="*/ 612 h 692"/>
                <a:gd name="T56" fmla="*/ 704 w 818"/>
                <a:gd name="T57" fmla="*/ 650 h 692"/>
                <a:gd name="T58" fmla="*/ 693 w 818"/>
                <a:gd name="T59" fmla="*/ 674 h 692"/>
                <a:gd name="T60" fmla="*/ 629 w 818"/>
                <a:gd name="T61" fmla="*/ 675 h 692"/>
                <a:gd name="T62" fmla="*/ 549 w 818"/>
                <a:gd name="T63" fmla="*/ 676 h 692"/>
                <a:gd name="T64" fmla="*/ 500 w 818"/>
                <a:gd name="T65" fmla="*/ 653 h 692"/>
                <a:gd name="T66" fmla="*/ 384 w 818"/>
                <a:gd name="T67" fmla="*/ 690 h 692"/>
                <a:gd name="T68" fmla="*/ 344 w 818"/>
                <a:gd name="T69" fmla="*/ 682 h 692"/>
                <a:gd name="T70" fmla="*/ 291 w 818"/>
                <a:gd name="T71" fmla="*/ 650 h 692"/>
                <a:gd name="T72" fmla="*/ 213 w 818"/>
                <a:gd name="T73" fmla="*/ 570 h 692"/>
                <a:gd name="T74" fmla="*/ 152 w 818"/>
                <a:gd name="T75" fmla="*/ 537 h 692"/>
                <a:gd name="T76" fmla="*/ 198 w 818"/>
                <a:gd name="T77" fmla="*/ 463 h 692"/>
                <a:gd name="T78" fmla="*/ 251 w 818"/>
                <a:gd name="T79" fmla="*/ 439 h 692"/>
                <a:gd name="T80" fmla="*/ 259 w 818"/>
                <a:gd name="T81" fmla="*/ 418 h 692"/>
                <a:gd name="T82" fmla="*/ 246 w 818"/>
                <a:gd name="T83" fmla="*/ 366 h 692"/>
                <a:gd name="T84" fmla="*/ 240 w 818"/>
                <a:gd name="T85" fmla="*/ 337 h 692"/>
                <a:gd name="T86" fmla="*/ 280 w 818"/>
                <a:gd name="T87" fmla="*/ 332 h 692"/>
                <a:gd name="T88" fmla="*/ 234 w 818"/>
                <a:gd name="T89" fmla="*/ 303 h 692"/>
                <a:gd name="T90" fmla="*/ 204 w 818"/>
                <a:gd name="T91" fmla="*/ 302 h 692"/>
                <a:gd name="T92" fmla="*/ 181 w 818"/>
                <a:gd name="T93" fmla="*/ 365 h 692"/>
                <a:gd name="T94" fmla="*/ 139 w 818"/>
                <a:gd name="T95" fmla="*/ 393 h 692"/>
                <a:gd name="T96" fmla="*/ 99 w 818"/>
                <a:gd name="T97" fmla="*/ 431 h 692"/>
                <a:gd name="T98" fmla="*/ 55 w 818"/>
                <a:gd name="T99" fmla="*/ 423 h 692"/>
                <a:gd name="T100" fmla="*/ 10 w 818"/>
                <a:gd name="T101" fmla="*/ 391 h 692"/>
                <a:gd name="T102" fmla="*/ 1 w 818"/>
                <a:gd name="T103" fmla="*/ 347 h 692"/>
                <a:gd name="T104" fmla="*/ 33 w 818"/>
                <a:gd name="T105" fmla="*/ 321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8" h="692">
                  <a:moveTo>
                    <a:pt x="29" y="287"/>
                  </a:moveTo>
                  <a:cubicBezTo>
                    <a:pt x="49" y="275"/>
                    <a:pt x="67" y="259"/>
                    <a:pt x="84" y="243"/>
                  </a:cubicBezTo>
                  <a:cubicBezTo>
                    <a:pt x="132" y="197"/>
                    <a:pt x="181" y="152"/>
                    <a:pt x="229" y="107"/>
                  </a:cubicBezTo>
                  <a:cubicBezTo>
                    <a:pt x="240" y="109"/>
                    <a:pt x="251" y="113"/>
                    <a:pt x="255" y="96"/>
                  </a:cubicBezTo>
                  <a:cubicBezTo>
                    <a:pt x="258" y="88"/>
                    <a:pt x="268" y="85"/>
                    <a:pt x="275" y="93"/>
                  </a:cubicBezTo>
                  <a:cubicBezTo>
                    <a:pt x="281" y="100"/>
                    <a:pt x="286" y="97"/>
                    <a:pt x="292" y="96"/>
                  </a:cubicBezTo>
                  <a:cubicBezTo>
                    <a:pt x="294" y="96"/>
                    <a:pt x="298" y="95"/>
                    <a:pt x="297" y="94"/>
                  </a:cubicBezTo>
                  <a:cubicBezTo>
                    <a:pt x="285" y="73"/>
                    <a:pt x="306" y="79"/>
                    <a:pt x="314" y="74"/>
                  </a:cubicBezTo>
                  <a:cubicBezTo>
                    <a:pt x="319" y="71"/>
                    <a:pt x="321" y="65"/>
                    <a:pt x="323" y="59"/>
                  </a:cubicBezTo>
                  <a:cubicBezTo>
                    <a:pt x="327" y="50"/>
                    <a:pt x="334" y="46"/>
                    <a:pt x="344" y="51"/>
                  </a:cubicBezTo>
                  <a:cubicBezTo>
                    <a:pt x="354" y="56"/>
                    <a:pt x="367" y="59"/>
                    <a:pt x="362" y="75"/>
                  </a:cubicBezTo>
                  <a:cubicBezTo>
                    <a:pt x="359" y="89"/>
                    <a:pt x="350" y="101"/>
                    <a:pt x="340" y="112"/>
                  </a:cubicBezTo>
                  <a:cubicBezTo>
                    <a:pt x="338" y="114"/>
                    <a:pt x="336" y="115"/>
                    <a:pt x="333" y="117"/>
                  </a:cubicBezTo>
                  <a:cubicBezTo>
                    <a:pt x="327" y="121"/>
                    <a:pt x="323" y="127"/>
                    <a:pt x="323" y="135"/>
                  </a:cubicBezTo>
                  <a:cubicBezTo>
                    <a:pt x="323" y="137"/>
                    <a:pt x="325" y="139"/>
                    <a:pt x="327" y="139"/>
                  </a:cubicBezTo>
                  <a:cubicBezTo>
                    <a:pt x="336" y="137"/>
                    <a:pt x="338" y="130"/>
                    <a:pt x="341" y="123"/>
                  </a:cubicBezTo>
                  <a:cubicBezTo>
                    <a:pt x="348" y="108"/>
                    <a:pt x="356" y="94"/>
                    <a:pt x="362" y="78"/>
                  </a:cubicBezTo>
                  <a:cubicBezTo>
                    <a:pt x="363" y="72"/>
                    <a:pt x="367" y="67"/>
                    <a:pt x="365" y="61"/>
                  </a:cubicBezTo>
                  <a:cubicBezTo>
                    <a:pt x="359" y="45"/>
                    <a:pt x="365" y="36"/>
                    <a:pt x="381" y="34"/>
                  </a:cubicBezTo>
                  <a:cubicBezTo>
                    <a:pt x="391" y="33"/>
                    <a:pt x="396" y="26"/>
                    <a:pt x="402" y="20"/>
                  </a:cubicBezTo>
                  <a:cubicBezTo>
                    <a:pt x="419" y="0"/>
                    <a:pt x="429" y="0"/>
                    <a:pt x="443" y="23"/>
                  </a:cubicBezTo>
                  <a:cubicBezTo>
                    <a:pt x="451" y="36"/>
                    <a:pt x="466" y="44"/>
                    <a:pt x="471" y="60"/>
                  </a:cubicBezTo>
                  <a:cubicBezTo>
                    <a:pt x="477" y="80"/>
                    <a:pt x="478" y="80"/>
                    <a:pt x="458" y="82"/>
                  </a:cubicBezTo>
                  <a:cubicBezTo>
                    <a:pt x="445" y="83"/>
                    <a:pt x="431" y="86"/>
                    <a:pt x="422" y="96"/>
                  </a:cubicBezTo>
                  <a:cubicBezTo>
                    <a:pt x="406" y="113"/>
                    <a:pt x="408" y="127"/>
                    <a:pt x="429" y="149"/>
                  </a:cubicBezTo>
                  <a:cubicBezTo>
                    <a:pt x="437" y="156"/>
                    <a:pt x="444" y="163"/>
                    <a:pt x="447" y="174"/>
                  </a:cubicBezTo>
                  <a:cubicBezTo>
                    <a:pt x="449" y="183"/>
                    <a:pt x="456" y="190"/>
                    <a:pt x="466" y="184"/>
                  </a:cubicBezTo>
                  <a:cubicBezTo>
                    <a:pt x="478" y="179"/>
                    <a:pt x="486" y="183"/>
                    <a:pt x="493" y="191"/>
                  </a:cubicBezTo>
                  <a:cubicBezTo>
                    <a:pt x="500" y="198"/>
                    <a:pt x="507" y="200"/>
                    <a:pt x="516" y="195"/>
                  </a:cubicBezTo>
                  <a:cubicBezTo>
                    <a:pt x="523" y="191"/>
                    <a:pt x="530" y="192"/>
                    <a:pt x="538" y="194"/>
                  </a:cubicBezTo>
                  <a:cubicBezTo>
                    <a:pt x="542" y="196"/>
                    <a:pt x="547" y="197"/>
                    <a:pt x="551" y="195"/>
                  </a:cubicBezTo>
                  <a:cubicBezTo>
                    <a:pt x="571" y="181"/>
                    <a:pt x="592" y="181"/>
                    <a:pt x="612" y="188"/>
                  </a:cubicBezTo>
                  <a:cubicBezTo>
                    <a:pt x="618" y="182"/>
                    <a:pt x="613" y="179"/>
                    <a:pt x="611" y="176"/>
                  </a:cubicBezTo>
                  <a:cubicBezTo>
                    <a:pt x="605" y="167"/>
                    <a:pt x="610" y="163"/>
                    <a:pt x="618" y="160"/>
                  </a:cubicBezTo>
                  <a:cubicBezTo>
                    <a:pt x="642" y="152"/>
                    <a:pt x="661" y="163"/>
                    <a:pt x="666" y="188"/>
                  </a:cubicBezTo>
                  <a:cubicBezTo>
                    <a:pt x="668" y="198"/>
                    <a:pt x="674" y="207"/>
                    <a:pt x="673" y="219"/>
                  </a:cubicBezTo>
                  <a:cubicBezTo>
                    <a:pt x="672" y="224"/>
                    <a:pt x="678" y="226"/>
                    <a:pt x="682" y="227"/>
                  </a:cubicBezTo>
                  <a:cubicBezTo>
                    <a:pt x="698" y="232"/>
                    <a:pt x="704" y="245"/>
                    <a:pt x="703" y="260"/>
                  </a:cubicBezTo>
                  <a:cubicBezTo>
                    <a:pt x="703" y="269"/>
                    <a:pt x="706" y="275"/>
                    <a:pt x="710" y="282"/>
                  </a:cubicBezTo>
                  <a:cubicBezTo>
                    <a:pt x="722" y="300"/>
                    <a:pt x="719" y="307"/>
                    <a:pt x="698" y="312"/>
                  </a:cubicBezTo>
                  <a:cubicBezTo>
                    <a:pt x="707" y="326"/>
                    <a:pt x="715" y="339"/>
                    <a:pt x="734" y="344"/>
                  </a:cubicBezTo>
                  <a:cubicBezTo>
                    <a:pt x="759" y="351"/>
                    <a:pt x="775" y="375"/>
                    <a:pt x="769" y="402"/>
                  </a:cubicBezTo>
                  <a:cubicBezTo>
                    <a:pt x="762" y="429"/>
                    <a:pt x="774" y="444"/>
                    <a:pt x="791" y="459"/>
                  </a:cubicBezTo>
                  <a:cubicBezTo>
                    <a:pt x="793" y="459"/>
                    <a:pt x="794" y="458"/>
                    <a:pt x="795" y="457"/>
                  </a:cubicBezTo>
                  <a:cubicBezTo>
                    <a:pt x="799" y="451"/>
                    <a:pt x="795" y="437"/>
                    <a:pt x="805" y="439"/>
                  </a:cubicBezTo>
                  <a:cubicBezTo>
                    <a:pt x="818" y="442"/>
                    <a:pt x="815" y="456"/>
                    <a:pt x="816" y="466"/>
                  </a:cubicBezTo>
                  <a:cubicBezTo>
                    <a:pt x="817" y="475"/>
                    <a:pt x="815" y="485"/>
                    <a:pt x="803" y="484"/>
                  </a:cubicBezTo>
                  <a:cubicBezTo>
                    <a:pt x="791" y="483"/>
                    <a:pt x="788" y="488"/>
                    <a:pt x="784" y="497"/>
                  </a:cubicBezTo>
                  <a:cubicBezTo>
                    <a:pt x="781" y="509"/>
                    <a:pt x="768" y="513"/>
                    <a:pt x="763" y="525"/>
                  </a:cubicBezTo>
                  <a:cubicBezTo>
                    <a:pt x="758" y="538"/>
                    <a:pt x="757" y="548"/>
                    <a:pt x="770" y="556"/>
                  </a:cubicBezTo>
                  <a:cubicBezTo>
                    <a:pt x="778" y="561"/>
                    <a:pt x="784" y="568"/>
                    <a:pt x="777" y="577"/>
                  </a:cubicBezTo>
                  <a:cubicBezTo>
                    <a:pt x="769" y="586"/>
                    <a:pt x="763" y="578"/>
                    <a:pt x="756" y="574"/>
                  </a:cubicBezTo>
                  <a:cubicBezTo>
                    <a:pt x="745" y="568"/>
                    <a:pt x="733" y="557"/>
                    <a:pt x="723" y="575"/>
                  </a:cubicBezTo>
                  <a:cubicBezTo>
                    <a:pt x="726" y="582"/>
                    <a:pt x="732" y="579"/>
                    <a:pt x="737" y="580"/>
                  </a:cubicBezTo>
                  <a:cubicBezTo>
                    <a:pt x="749" y="585"/>
                    <a:pt x="751" y="594"/>
                    <a:pt x="747" y="605"/>
                  </a:cubicBezTo>
                  <a:cubicBezTo>
                    <a:pt x="744" y="615"/>
                    <a:pt x="736" y="617"/>
                    <a:pt x="726" y="612"/>
                  </a:cubicBezTo>
                  <a:cubicBezTo>
                    <a:pt x="718" y="608"/>
                    <a:pt x="709" y="605"/>
                    <a:pt x="705" y="616"/>
                  </a:cubicBezTo>
                  <a:cubicBezTo>
                    <a:pt x="702" y="627"/>
                    <a:pt x="689" y="639"/>
                    <a:pt x="704" y="650"/>
                  </a:cubicBezTo>
                  <a:cubicBezTo>
                    <a:pt x="710" y="655"/>
                    <a:pt x="716" y="660"/>
                    <a:pt x="712" y="669"/>
                  </a:cubicBezTo>
                  <a:cubicBezTo>
                    <a:pt x="708" y="677"/>
                    <a:pt x="700" y="673"/>
                    <a:pt x="693" y="674"/>
                  </a:cubicBezTo>
                  <a:cubicBezTo>
                    <a:pt x="675" y="677"/>
                    <a:pt x="658" y="680"/>
                    <a:pt x="640" y="673"/>
                  </a:cubicBezTo>
                  <a:cubicBezTo>
                    <a:pt x="637" y="672"/>
                    <a:pt x="632" y="673"/>
                    <a:pt x="629" y="675"/>
                  </a:cubicBezTo>
                  <a:cubicBezTo>
                    <a:pt x="605" y="689"/>
                    <a:pt x="581" y="689"/>
                    <a:pt x="557" y="676"/>
                  </a:cubicBezTo>
                  <a:cubicBezTo>
                    <a:pt x="555" y="675"/>
                    <a:pt x="552" y="675"/>
                    <a:pt x="549" y="676"/>
                  </a:cubicBezTo>
                  <a:cubicBezTo>
                    <a:pt x="535" y="682"/>
                    <a:pt x="529" y="675"/>
                    <a:pt x="524" y="663"/>
                  </a:cubicBezTo>
                  <a:cubicBezTo>
                    <a:pt x="520" y="653"/>
                    <a:pt x="514" y="648"/>
                    <a:pt x="500" y="653"/>
                  </a:cubicBezTo>
                  <a:cubicBezTo>
                    <a:pt x="485" y="659"/>
                    <a:pt x="469" y="660"/>
                    <a:pt x="455" y="673"/>
                  </a:cubicBezTo>
                  <a:cubicBezTo>
                    <a:pt x="436" y="691"/>
                    <a:pt x="409" y="688"/>
                    <a:pt x="384" y="690"/>
                  </a:cubicBezTo>
                  <a:cubicBezTo>
                    <a:pt x="380" y="691"/>
                    <a:pt x="375" y="687"/>
                    <a:pt x="372" y="684"/>
                  </a:cubicBezTo>
                  <a:cubicBezTo>
                    <a:pt x="363" y="678"/>
                    <a:pt x="355" y="674"/>
                    <a:pt x="344" y="682"/>
                  </a:cubicBezTo>
                  <a:cubicBezTo>
                    <a:pt x="331" y="692"/>
                    <a:pt x="323" y="679"/>
                    <a:pt x="321" y="669"/>
                  </a:cubicBezTo>
                  <a:cubicBezTo>
                    <a:pt x="317" y="651"/>
                    <a:pt x="308" y="648"/>
                    <a:pt x="291" y="650"/>
                  </a:cubicBezTo>
                  <a:cubicBezTo>
                    <a:pt x="269" y="653"/>
                    <a:pt x="247" y="627"/>
                    <a:pt x="253" y="607"/>
                  </a:cubicBezTo>
                  <a:cubicBezTo>
                    <a:pt x="259" y="584"/>
                    <a:pt x="240" y="563"/>
                    <a:pt x="213" y="570"/>
                  </a:cubicBezTo>
                  <a:cubicBezTo>
                    <a:pt x="187" y="578"/>
                    <a:pt x="176" y="559"/>
                    <a:pt x="159" y="551"/>
                  </a:cubicBezTo>
                  <a:cubicBezTo>
                    <a:pt x="154" y="549"/>
                    <a:pt x="153" y="543"/>
                    <a:pt x="152" y="537"/>
                  </a:cubicBezTo>
                  <a:cubicBezTo>
                    <a:pt x="149" y="512"/>
                    <a:pt x="155" y="490"/>
                    <a:pt x="172" y="472"/>
                  </a:cubicBezTo>
                  <a:cubicBezTo>
                    <a:pt x="179" y="465"/>
                    <a:pt x="190" y="462"/>
                    <a:pt x="198" y="463"/>
                  </a:cubicBezTo>
                  <a:cubicBezTo>
                    <a:pt x="211" y="464"/>
                    <a:pt x="217" y="457"/>
                    <a:pt x="225" y="451"/>
                  </a:cubicBezTo>
                  <a:cubicBezTo>
                    <a:pt x="232" y="444"/>
                    <a:pt x="239" y="438"/>
                    <a:pt x="251" y="439"/>
                  </a:cubicBezTo>
                  <a:cubicBezTo>
                    <a:pt x="264" y="440"/>
                    <a:pt x="265" y="431"/>
                    <a:pt x="261" y="421"/>
                  </a:cubicBezTo>
                  <a:cubicBezTo>
                    <a:pt x="261" y="420"/>
                    <a:pt x="260" y="419"/>
                    <a:pt x="259" y="418"/>
                  </a:cubicBezTo>
                  <a:cubicBezTo>
                    <a:pt x="247" y="409"/>
                    <a:pt x="264" y="397"/>
                    <a:pt x="257" y="390"/>
                  </a:cubicBezTo>
                  <a:cubicBezTo>
                    <a:pt x="249" y="383"/>
                    <a:pt x="237" y="380"/>
                    <a:pt x="246" y="366"/>
                  </a:cubicBezTo>
                  <a:cubicBezTo>
                    <a:pt x="248" y="361"/>
                    <a:pt x="241" y="361"/>
                    <a:pt x="239" y="358"/>
                  </a:cubicBezTo>
                  <a:cubicBezTo>
                    <a:pt x="236" y="351"/>
                    <a:pt x="235" y="343"/>
                    <a:pt x="240" y="337"/>
                  </a:cubicBezTo>
                  <a:cubicBezTo>
                    <a:pt x="244" y="331"/>
                    <a:pt x="249" y="334"/>
                    <a:pt x="254" y="337"/>
                  </a:cubicBezTo>
                  <a:cubicBezTo>
                    <a:pt x="264" y="343"/>
                    <a:pt x="270" y="335"/>
                    <a:pt x="280" y="332"/>
                  </a:cubicBezTo>
                  <a:cubicBezTo>
                    <a:pt x="271" y="327"/>
                    <a:pt x="270" y="318"/>
                    <a:pt x="266" y="311"/>
                  </a:cubicBezTo>
                  <a:cubicBezTo>
                    <a:pt x="245" y="324"/>
                    <a:pt x="246" y="324"/>
                    <a:pt x="234" y="303"/>
                  </a:cubicBezTo>
                  <a:cubicBezTo>
                    <a:pt x="229" y="296"/>
                    <a:pt x="222" y="292"/>
                    <a:pt x="214" y="291"/>
                  </a:cubicBezTo>
                  <a:cubicBezTo>
                    <a:pt x="207" y="291"/>
                    <a:pt x="205" y="297"/>
                    <a:pt x="204" y="302"/>
                  </a:cubicBezTo>
                  <a:cubicBezTo>
                    <a:pt x="200" y="316"/>
                    <a:pt x="188" y="310"/>
                    <a:pt x="175" y="312"/>
                  </a:cubicBezTo>
                  <a:cubicBezTo>
                    <a:pt x="204" y="328"/>
                    <a:pt x="184" y="348"/>
                    <a:pt x="181" y="365"/>
                  </a:cubicBezTo>
                  <a:cubicBezTo>
                    <a:pt x="180" y="374"/>
                    <a:pt x="165" y="375"/>
                    <a:pt x="156" y="377"/>
                  </a:cubicBezTo>
                  <a:cubicBezTo>
                    <a:pt x="146" y="379"/>
                    <a:pt x="137" y="380"/>
                    <a:pt x="139" y="393"/>
                  </a:cubicBezTo>
                  <a:cubicBezTo>
                    <a:pt x="140" y="398"/>
                    <a:pt x="137" y="401"/>
                    <a:pt x="132" y="402"/>
                  </a:cubicBezTo>
                  <a:cubicBezTo>
                    <a:pt x="114" y="404"/>
                    <a:pt x="107" y="418"/>
                    <a:pt x="99" y="431"/>
                  </a:cubicBezTo>
                  <a:cubicBezTo>
                    <a:pt x="92" y="441"/>
                    <a:pt x="86" y="444"/>
                    <a:pt x="82" y="431"/>
                  </a:cubicBezTo>
                  <a:cubicBezTo>
                    <a:pt x="76" y="414"/>
                    <a:pt x="68" y="415"/>
                    <a:pt x="55" y="423"/>
                  </a:cubicBezTo>
                  <a:cubicBezTo>
                    <a:pt x="51" y="426"/>
                    <a:pt x="44" y="428"/>
                    <a:pt x="42" y="424"/>
                  </a:cubicBezTo>
                  <a:cubicBezTo>
                    <a:pt x="35" y="410"/>
                    <a:pt x="18" y="405"/>
                    <a:pt x="10" y="391"/>
                  </a:cubicBezTo>
                  <a:cubicBezTo>
                    <a:pt x="4" y="381"/>
                    <a:pt x="16" y="375"/>
                    <a:pt x="20" y="368"/>
                  </a:cubicBezTo>
                  <a:cubicBezTo>
                    <a:pt x="5" y="368"/>
                    <a:pt x="0" y="360"/>
                    <a:pt x="1" y="347"/>
                  </a:cubicBezTo>
                  <a:cubicBezTo>
                    <a:pt x="3" y="334"/>
                    <a:pt x="13" y="337"/>
                    <a:pt x="21" y="338"/>
                  </a:cubicBezTo>
                  <a:cubicBezTo>
                    <a:pt x="38" y="340"/>
                    <a:pt x="40" y="337"/>
                    <a:pt x="33" y="321"/>
                  </a:cubicBezTo>
                  <a:cubicBezTo>
                    <a:pt x="28" y="310"/>
                    <a:pt x="20" y="299"/>
                    <a:pt x="29" y="287"/>
                  </a:cubicBezTo>
                  <a:close/>
                </a:path>
              </a:pathLst>
            </a:custGeom>
            <a:solidFill>
              <a:srgbClr val="ED6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EA108859-C32D-58D1-EE34-F830BB895B8E}"/>
                </a:ext>
              </a:extLst>
            </p:cNvPr>
            <p:cNvSpPr/>
            <p:nvPr/>
          </p:nvSpPr>
          <p:spPr bwMode="auto">
            <a:xfrm>
              <a:off x="4279901" y="3136900"/>
              <a:ext cx="1936750" cy="1503363"/>
            </a:xfrm>
            <a:custGeom>
              <a:avLst/>
              <a:gdLst>
                <a:gd name="T0" fmla="*/ 84 w 1376"/>
                <a:gd name="T1" fmla="*/ 684 h 1068"/>
                <a:gd name="T2" fmla="*/ 121 w 1376"/>
                <a:gd name="T3" fmla="*/ 741 h 1068"/>
                <a:gd name="T4" fmla="*/ 247 w 1376"/>
                <a:gd name="T5" fmla="*/ 667 h 1068"/>
                <a:gd name="T6" fmla="*/ 282 w 1376"/>
                <a:gd name="T7" fmla="*/ 609 h 1068"/>
                <a:gd name="T8" fmla="*/ 336 w 1376"/>
                <a:gd name="T9" fmla="*/ 639 h 1068"/>
                <a:gd name="T10" fmla="*/ 309 w 1376"/>
                <a:gd name="T11" fmla="*/ 699 h 1068"/>
                <a:gd name="T12" fmla="*/ 300 w 1376"/>
                <a:gd name="T13" fmla="*/ 770 h 1068"/>
                <a:gd name="T14" fmla="*/ 317 w 1376"/>
                <a:gd name="T15" fmla="*/ 939 h 1068"/>
                <a:gd name="T16" fmla="*/ 430 w 1376"/>
                <a:gd name="T17" fmla="*/ 999 h 1068"/>
                <a:gd name="T18" fmla="*/ 608 w 1376"/>
                <a:gd name="T19" fmla="*/ 997 h 1068"/>
                <a:gd name="T20" fmla="*/ 772 w 1376"/>
                <a:gd name="T21" fmla="*/ 991 h 1068"/>
                <a:gd name="T22" fmla="*/ 807 w 1376"/>
                <a:gd name="T23" fmla="*/ 916 h 1068"/>
                <a:gd name="T24" fmla="*/ 837 w 1376"/>
                <a:gd name="T25" fmla="*/ 899 h 1068"/>
                <a:gd name="T26" fmla="*/ 875 w 1376"/>
                <a:gd name="T27" fmla="*/ 791 h 1068"/>
                <a:gd name="T28" fmla="*/ 786 w 1376"/>
                <a:gd name="T29" fmla="*/ 672 h 1068"/>
                <a:gd name="T30" fmla="*/ 739 w 1376"/>
                <a:gd name="T31" fmla="*/ 555 h 1068"/>
                <a:gd name="T32" fmla="*/ 687 w 1376"/>
                <a:gd name="T33" fmla="*/ 513 h 1068"/>
                <a:gd name="T34" fmla="*/ 534 w 1376"/>
                <a:gd name="T35" fmla="*/ 511 h 1068"/>
                <a:gd name="T36" fmla="*/ 501 w 1376"/>
                <a:gd name="T37" fmla="*/ 349 h 1068"/>
                <a:gd name="T38" fmla="*/ 380 w 1376"/>
                <a:gd name="T39" fmla="*/ 458 h 1068"/>
                <a:gd name="T40" fmla="*/ 374 w 1376"/>
                <a:gd name="T41" fmla="*/ 421 h 1068"/>
                <a:gd name="T42" fmla="*/ 292 w 1376"/>
                <a:gd name="T43" fmla="*/ 431 h 1068"/>
                <a:gd name="T44" fmla="*/ 564 w 1376"/>
                <a:gd name="T45" fmla="*/ 225 h 1068"/>
                <a:gd name="T46" fmla="*/ 672 w 1376"/>
                <a:gd name="T47" fmla="*/ 138 h 1068"/>
                <a:gd name="T48" fmla="*/ 822 w 1376"/>
                <a:gd name="T49" fmla="*/ 64 h 1068"/>
                <a:gd name="T50" fmla="*/ 931 w 1376"/>
                <a:gd name="T51" fmla="*/ 18 h 1068"/>
                <a:gd name="T52" fmla="*/ 884 w 1376"/>
                <a:gd name="T53" fmla="*/ 124 h 1068"/>
                <a:gd name="T54" fmla="*/ 796 w 1376"/>
                <a:gd name="T55" fmla="*/ 186 h 1068"/>
                <a:gd name="T56" fmla="*/ 724 w 1376"/>
                <a:gd name="T57" fmla="*/ 244 h 1068"/>
                <a:gd name="T58" fmla="*/ 607 w 1376"/>
                <a:gd name="T59" fmla="*/ 365 h 1068"/>
                <a:gd name="T60" fmla="*/ 557 w 1376"/>
                <a:gd name="T61" fmla="*/ 407 h 1068"/>
                <a:gd name="T62" fmla="*/ 567 w 1376"/>
                <a:gd name="T63" fmla="*/ 490 h 1068"/>
                <a:gd name="T64" fmla="*/ 715 w 1376"/>
                <a:gd name="T65" fmla="*/ 425 h 1068"/>
                <a:gd name="T66" fmla="*/ 814 w 1376"/>
                <a:gd name="T67" fmla="*/ 384 h 1068"/>
                <a:gd name="T68" fmla="*/ 800 w 1376"/>
                <a:gd name="T69" fmla="*/ 474 h 1068"/>
                <a:gd name="T70" fmla="*/ 858 w 1376"/>
                <a:gd name="T71" fmla="*/ 434 h 1068"/>
                <a:gd name="T72" fmla="*/ 876 w 1376"/>
                <a:gd name="T73" fmla="*/ 408 h 1068"/>
                <a:gd name="T74" fmla="*/ 980 w 1376"/>
                <a:gd name="T75" fmla="*/ 327 h 1068"/>
                <a:gd name="T76" fmla="*/ 1035 w 1376"/>
                <a:gd name="T77" fmla="*/ 363 h 1068"/>
                <a:gd name="T78" fmla="*/ 1090 w 1376"/>
                <a:gd name="T79" fmla="*/ 275 h 1068"/>
                <a:gd name="T80" fmla="*/ 1226 w 1376"/>
                <a:gd name="T81" fmla="*/ 221 h 1068"/>
                <a:gd name="T82" fmla="*/ 1323 w 1376"/>
                <a:gd name="T83" fmla="*/ 216 h 1068"/>
                <a:gd name="T84" fmla="*/ 1371 w 1376"/>
                <a:gd name="T85" fmla="*/ 333 h 1068"/>
                <a:gd name="T86" fmla="*/ 1247 w 1376"/>
                <a:gd name="T87" fmla="*/ 411 h 1068"/>
                <a:gd name="T88" fmla="*/ 1134 w 1376"/>
                <a:gd name="T89" fmla="*/ 465 h 1068"/>
                <a:gd name="T90" fmla="*/ 1102 w 1376"/>
                <a:gd name="T91" fmla="*/ 524 h 1068"/>
                <a:gd name="T92" fmla="*/ 1099 w 1376"/>
                <a:gd name="T93" fmla="*/ 599 h 1068"/>
                <a:gd name="T94" fmla="*/ 1036 w 1376"/>
                <a:gd name="T95" fmla="*/ 704 h 1068"/>
                <a:gd name="T96" fmla="*/ 953 w 1376"/>
                <a:gd name="T97" fmla="*/ 818 h 1068"/>
                <a:gd name="T98" fmla="*/ 875 w 1376"/>
                <a:gd name="T99" fmla="*/ 903 h 1068"/>
                <a:gd name="T100" fmla="*/ 751 w 1376"/>
                <a:gd name="T101" fmla="*/ 1062 h 1068"/>
                <a:gd name="T102" fmla="*/ 529 w 1376"/>
                <a:gd name="T103" fmla="*/ 1032 h 1068"/>
                <a:gd name="T104" fmla="*/ 347 w 1376"/>
                <a:gd name="T105" fmla="*/ 982 h 1068"/>
                <a:gd name="T106" fmla="*/ 179 w 1376"/>
                <a:gd name="T107" fmla="*/ 800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76" h="1068">
                  <a:moveTo>
                    <a:pt x="92" y="611"/>
                  </a:moveTo>
                  <a:cubicBezTo>
                    <a:pt x="92" y="621"/>
                    <a:pt x="92" y="631"/>
                    <a:pt x="98" y="640"/>
                  </a:cubicBezTo>
                  <a:cubicBezTo>
                    <a:pt x="104" y="647"/>
                    <a:pt x="110" y="656"/>
                    <a:pt x="105" y="665"/>
                  </a:cubicBezTo>
                  <a:cubicBezTo>
                    <a:pt x="99" y="677"/>
                    <a:pt x="88" y="668"/>
                    <a:pt x="82" y="666"/>
                  </a:cubicBezTo>
                  <a:cubicBezTo>
                    <a:pt x="68" y="664"/>
                    <a:pt x="66" y="669"/>
                    <a:pt x="69" y="679"/>
                  </a:cubicBezTo>
                  <a:cubicBezTo>
                    <a:pt x="71" y="686"/>
                    <a:pt x="75" y="696"/>
                    <a:pt x="84" y="684"/>
                  </a:cubicBezTo>
                  <a:cubicBezTo>
                    <a:pt x="86" y="681"/>
                    <a:pt x="89" y="680"/>
                    <a:pt x="92" y="683"/>
                  </a:cubicBezTo>
                  <a:cubicBezTo>
                    <a:pt x="96" y="686"/>
                    <a:pt x="93" y="688"/>
                    <a:pt x="91" y="691"/>
                  </a:cubicBezTo>
                  <a:cubicBezTo>
                    <a:pt x="89" y="692"/>
                    <a:pt x="88" y="694"/>
                    <a:pt x="87" y="695"/>
                  </a:cubicBezTo>
                  <a:cubicBezTo>
                    <a:pt x="72" y="713"/>
                    <a:pt x="72" y="714"/>
                    <a:pt x="94" y="722"/>
                  </a:cubicBezTo>
                  <a:cubicBezTo>
                    <a:pt x="99" y="724"/>
                    <a:pt x="99" y="728"/>
                    <a:pt x="100" y="733"/>
                  </a:cubicBezTo>
                  <a:cubicBezTo>
                    <a:pt x="103" y="747"/>
                    <a:pt x="109" y="749"/>
                    <a:pt x="121" y="741"/>
                  </a:cubicBezTo>
                  <a:cubicBezTo>
                    <a:pt x="137" y="729"/>
                    <a:pt x="144" y="732"/>
                    <a:pt x="148" y="752"/>
                  </a:cubicBezTo>
                  <a:cubicBezTo>
                    <a:pt x="149" y="755"/>
                    <a:pt x="149" y="758"/>
                    <a:pt x="152" y="760"/>
                  </a:cubicBezTo>
                  <a:cubicBezTo>
                    <a:pt x="165" y="745"/>
                    <a:pt x="170" y="720"/>
                    <a:pt x="199" y="721"/>
                  </a:cubicBezTo>
                  <a:cubicBezTo>
                    <a:pt x="194" y="706"/>
                    <a:pt x="192" y="693"/>
                    <a:pt x="215" y="697"/>
                  </a:cubicBezTo>
                  <a:cubicBezTo>
                    <a:pt x="224" y="699"/>
                    <a:pt x="232" y="689"/>
                    <a:pt x="243" y="689"/>
                  </a:cubicBezTo>
                  <a:cubicBezTo>
                    <a:pt x="242" y="681"/>
                    <a:pt x="227" y="670"/>
                    <a:pt x="247" y="667"/>
                  </a:cubicBezTo>
                  <a:cubicBezTo>
                    <a:pt x="253" y="665"/>
                    <a:pt x="252" y="660"/>
                    <a:pt x="249" y="655"/>
                  </a:cubicBezTo>
                  <a:cubicBezTo>
                    <a:pt x="245" y="650"/>
                    <a:pt x="241" y="644"/>
                    <a:pt x="237" y="640"/>
                  </a:cubicBezTo>
                  <a:cubicBezTo>
                    <a:pt x="233" y="636"/>
                    <a:pt x="231" y="633"/>
                    <a:pt x="234" y="628"/>
                  </a:cubicBezTo>
                  <a:cubicBezTo>
                    <a:pt x="237" y="624"/>
                    <a:pt x="240" y="625"/>
                    <a:pt x="245" y="628"/>
                  </a:cubicBezTo>
                  <a:cubicBezTo>
                    <a:pt x="254" y="633"/>
                    <a:pt x="263" y="638"/>
                    <a:pt x="262" y="619"/>
                  </a:cubicBezTo>
                  <a:cubicBezTo>
                    <a:pt x="262" y="610"/>
                    <a:pt x="272" y="605"/>
                    <a:pt x="282" y="609"/>
                  </a:cubicBezTo>
                  <a:cubicBezTo>
                    <a:pt x="289" y="613"/>
                    <a:pt x="294" y="620"/>
                    <a:pt x="303" y="620"/>
                  </a:cubicBezTo>
                  <a:cubicBezTo>
                    <a:pt x="307" y="621"/>
                    <a:pt x="307" y="625"/>
                    <a:pt x="305" y="628"/>
                  </a:cubicBezTo>
                  <a:cubicBezTo>
                    <a:pt x="302" y="632"/>
                    <a:pt x="298" y="637"/>
                    <a:pt x="306" y="640"/>
                  </a:cubicBezTo>
                  <a:cubicBezTo>
                    <a:pt x="312" y="643"/>
                    <a:pt x="317" y="640"/>
                    <a:pt x="319" y="635"/>
                  </a:cubicBezTo>
                  <a:cubicBezTo>
                    <a:pt x="322" y="630"/>
                    <a:pt x="322" y="624"/>
                    <a:pt x="329" y="625"/>
                  </a:cubicBezTo>
                  <a:cubicBezTo>
                    <a:pt x="336" y="627"/>
                    <a:pt x="337" y="633"/>
                    <a:pt x="336" y="639"/>
                  </a:cubicBezTo>
                  <a:cubicBezTo>
                    <a:pt x="334" y="653"/>
                    <a:pt x="353" y="649"/>
                    <a:pt x="355" y="664"/>
                  </a:cubicBezTo>
                  <a:cubicBezTo>
                    <a:pt x="338" y="655"/>
                    <a:pt x="324" y="686"/>
                    <a:pt x="309" y="659"/>
                  </a:cubicBezTo>
                  <a:cubicBezTo>
                    <a:pt x="302" y="678"/>
                    <a:pt x="302" y="679"/>
                    <a:pt x="316" y="682"/>
                  </a:cubicBezTo>
                  <a:cubicBezTo>
                    <a:pt x="319" y="683"/>
                    <a:pt x="321" y="683"/>
                    <a:pt x="322" y="686"/>
                  </a:cubicBezTo>
                  <a:cubicBezTo>
                    <a:pt x="323" y="689"/>
                    <a:pt x="321" y="691"/>
                    <a:pt x="318" y="691"/>
                  </a:cubicBezTo>
                  <a:cubicBezTo>
                    <a:pt x="313" y="692"/>
                    <a:pt x="308" y="692"/>
                    <a:pt x="309" y="699"/>
                  </a:cubicBezTo>
                  <a:cubicBezTo>
                    <a:pt x="310" y="706"/>
                    <a:pt x="315" y="707"/>
                    <a:pt x="321" y="708"/>
                  </a:cubicBezTo>
                  <a:cubicBezTo>
                    <a:pt x="337" y="709"/>
                    <a:pt x="332" y="716"/>
                    <a:pt x="326" y="724"/>
                  </a:cubicBezTo>
                  <a:cubicBezTo>
                    <a:pt x="322" y="729"/>
                    <a:pt x="316" y="735"/>
                    <a:pt x="324" y="738"/>
                  </a:cubicBezTo>
                  <a:cubicBezTo>
                    <a:pt x="339" y="744"/>
                    <a:pt x="333" y="750"/>
                    <a:pt x="329" y="759"/>
                  </a:cubicBezTo>
                  <a:cubicBezTo>
                    <a:pt x="326" y="769"/>
                    <a:pt x="326" y="780"/>
                    <a:pt x="313" y="767"/>
                  </a:cubicBezTo>
                  <a:cubicBezTo>
                    <a:pt x="308" y="763"/>
                    <a:pt x="303" y="767"/>
                    <a:pt x="300" y="770"/>
                  </a:cubicBezTo>
                  <a:cubicBezTo>
                    <a:pt x="287" y="788"/>
                    <a:pt x="268" y="793"/>
                    <a:pt x="248" y="796"/>
                  </a:cubicBezTo>
                  <a:cubicBezTo>
                    <a:pt x="240" y="797"/>
                    <a:pt x="221" y="827"/>
                    <a:pt x="221" y="836"/>
                  </a:cubicBezTo>
                  <a:cubicBezTo>
                    <a:pt x="222" y="842"/>
                    <a:pt x="220" y="848"/>
                    <a:pt x="220" y="854"/>
                  </a:cubicBezTo>
                  <a:cubicBezTo>
                    <a:pt x="219" y="865"/>
                    <a:pt x="224" y="870"/>
                    <a:pt x="234" y="877"/>
                  </a:cubicBezTo>
                  <a:cubicBezTo>
                    <a:pt x="250" y="889"/>
                    <a:pt x="263" y="889"/>
                    <a:pt x="281" y="889"/>
                  </a:cubicBezTo>
                  <a:cubicBezTo>
                    <a:pt x="316" y="888"/>
                    <a:pt x="326" y="905"/>
                    <a:pt x="317" y="939"/>
                  </a:cubicBezTo>
                  <a:cubicBezTo>
                    <a:pt x="316" y="942"/>
                    <a:pt x="316" y="945"/>
                    <a:pt x="317" y="948"/>
                  </a:cubicBezTo>
                  <a:cubicBezTo>
                    <a:pt x="319" y="954"/>
                    <a:pt x="352" y="970"/>
                    <a:pt x="358" y="969"/>
                  </a:cubicBezTo>
                  <a:cubicBezTo>
                    <a:pt x="374" y="967"/>
                    <a:pt x="388" y="965"/>
                    <a:pt x="387" y="989"/>
                  </a:cubicBezTo>
                  <a:cubicBezTo>
                    <a:pt x="386" y="994"/>
                    <a:pt x="392" y="1001"/>
                    <a:pt x="397" y="1005"/>
                  </a:cubicBezTo>
                  <a:cubicBezTo>
                    <a:pt x="404" y="1010"/>
                    <a:pt x="406" y="1001"/>
                    <a:pt x="410" y="996"/>
                  </a:cubicBezTo>
                  <a:cubicBezTo>
                    <a:pt x="418" y="987"/>
                    <a:pt x="423" y="994"/>
                    <a:pt x="430" y="999"/>
                  </a:cubicBezTo>
                  <a:cubicBezTo>
                    <a:pt x="454" y="1017"/>
                    <a:pt x="508" y="1008"/>
                    <a:pt x="525" y="983"/>
                  </a:cubicBezTo>
                  <a:cubicBezTo>
                    <a:pt x="528" y="977"/>
                    <a:pt x="532" y="976"/>
                    <a:pt x="538" y="976"/>
                  </a:cubicBezTo>
                  <a:cubicBezTo>
                    <a:pt x="546" y="977"/>
                    <a:pt x="554" y="976"/>
                    <a:pt x="561" y="974"/>
                  </a:cubicBezTo>
                  <a:cubicBezTo>
                    <a:pt x="568" y="972"/>
                    <a:pt x="577" y="962"/>
                    <a:pt x="580" y="966"/>
                  </a:cubicBezTo>
                  <a:cubicBezTo>
                    <a:pt x="584" y="974"/>
                    <a:pt x="594" y="980"/>
                    <a:pt x="594" y="990"/>
                  </a:cubicBezTo>
                  <a:cubicBezTo>
                    <a:pt x="595" y="1001"/>
                    <a:pt x="600" y="1000"/>
                    <a:pt x="608" y="997"/>
                  </a:cubicBezTo>
                  <a:cubicBezTo>
                    <a:pt x="615" y="993"/>
                    <a:pt x="624" y="983"/>
                    <a:pt x="628" y="1001"/>
                  </a:cubicBezTo>
                  <a:cubicBezTo>
                    <a:pt x="628" y="1003"/>
                    <a:pt x="636" y="1004"/>
                    <a:pt x="640" y="1004"/>
                  </a:cubicBezTo>
                  <a:cubicBezTo>
                    <a:pt x="656" y="1003"/>
                    <a:pt x="673" y="1008"/>
                    <a:pt x="687" y="995"/>
                  </a:cubicBezTo>
                  <a:cubicBezTo>
                    <a:pt x="690" y="992"/>
                    <a:pt x="696" y="990"/>
                    <a:pt x="700" y="992"/>
                  </a:cubicBezTo>
                  <a:cubicBezTo>
                    <a:pt x="720" y="1000"/>
                    <a:pt x="741" y="991"/>
                    <a:pt x="762" y="994"/>
                  </a:cubicBezTo>
                  <a:cubicBezTo>
                    <a:pt x="766" y="995"/>
                    <a:pt x="770" y="996"/>
                    <a:pt x="772" y="991"/>
                  </a:cubicBezTo>
                  <a:cubicBezTo>
                    <a:pt x="775" y="986"/>
                    <a:pt x="771" y="983"/>
                    <a:pt x="768" y="980"/>
                  </a:cubicBezTo>
                  <a:cubicBezTo>
                    <a:pt x="762" y="975"/>
                    <a:pt x="749" y="974"/>
                    <a:pt x="753" y="964"/>
                  </a:cubicBezTo>
                  <a:cubicBezTo>
                    <a:pt x="759" y="952"/>
                    <a:pt x="759" y="936"/>
                    <a:pt x="771" y="927"/>
                  </a:cubicBezTo>
                  <a:cubicBezTo>
                    <a:pt x="778" y="921"/>
                    <a:pt x="783" y="925"/>
                    <a:pt x="788" y="930"/>
                  </a:cubicBezTo>
                  <a:cubicBezTo>
                    <a:pt x="793" y="934"/>
                    <a:pt x="798" y="938"/>
                    <a:pt x="804" y="933"/>
                  </a:cubicBezTo>
                  <a:cubicBezTo>
                    <a:pt x="809" y="928"/>
                    <a:pt x="808" y="922"/>
                    <a:pt x="807" y="916"/>
                  </a:cubicBezTo>
                  <a:cubicBezTo>
                    <a:pt x="805" y="909"/>
                    <a:pt x="800" y="907"/>
                    <a:pt x="793" y="908"/>
                  </a:cubicBezTo>
                  <a:cubicBezTo>
                    <a:pt x="788" y="909"/>
                    <a:pt x="781" y="914"/>
                    <a:pt x="778" y="905"/>
                  </a:cubicBezTo>
                  <a:cubicBezTo>
                    <a:pt x="775" y="899"/>
                    <a:pt x="779" y="893"/>
                    <a:pt x="784" y="890"/>
                  </a:cubicBezTo>
                  <a:cubicBezTo>
                    <a:pt x="791" y="887"/>
                    <a:pt x="796" y="875"/>
                    <a:pt x="805" y="883"/>
                  </a:cubicBezTo>
                  <a:cubicBezTo>
                    <a:pt x="811" y="889"/>
                    <a:pt x="821" y="890"/>
                    <a:pt x="826" y="897"/>
                  </a:cubicBezTo>
                  <a:cubicBezTo>
                    <a:pt x="829" y="901"/>
                    <a:pt x="832" y="905"/>
                    <a:pt x="837" y="899"/>
                  </a:cubicBezTo>
                  <a:cubicBezTo>
                    <a:pt x="841" y="894"/>
                    <a:pt x="840" y="888"/>
                    <a:pt x="835" y="886"/>
                  </a:cubicBezTo>
                  <a:cubicBezTo>
                    <a:pt x="819" y="881"/>
                    <a:pt x="810" y="869"/>
                    <a:pt x="817" y="856"/>
                  </a:cubicBezTo>
                  <a:cubicBezTo>
                    <a:pt x="823" y="847"/>
                    <a:pt x="820" y="829"/>
                    <a:pt x="838" y="827"/>
                  </a:cubicBezTo>
                  <a:cubicBezTo>
                    <a:pt x="843" y="826"/>
                    <a:pt x="843" y="822"/>
                    <a:pt x="844" y="818"/>
                  </a:cubicBezTo>
                  <a:cubicBezTo>
                    <a:pt x="845" y="805"/>
                    <a:pt x="848" y="796"/>
                    <a:pt x="865" y="803"/>
                  </a:cubicBezTo>
                  <a:cubicBezTo>
                    <a:pt x="875" y="808"/>
                    <a:pt x="876" y="797"/>
                    <a:pt x="875" y="791"/>
                  </a:cubicBezTo>
                  <a:cubicBezTo>
                    <a:pt x="875" y="783"/>
                    <a:pt x="872" y="774"/>
                    <a:pt x="870" y="765"/>
                  </a:cubicBezTo>
                  <a:cubicBezTo>
                    <a:pt x="860" y="769"/>
                    <a:pt x="868" y="776"/>
                    <a:pt x="865" y="781"/>
                  </a:cubicBezTo>
                  <a:cubicBezTo>
                    <a:pt x="862" y="786"/>
                    <a:pt x="859" y="793"/>
                    <a:pt x="853" y="794"/>
                  </a:cubicBezTo>
                  <a:cubicBezTo>
                    <a:pt x="847" y="794"/>
                    <a:pt x="849" y="786"/>
                    <a:pt x="846" y="783"/>
                  </a:cubicBezTo>
                  <a:cubicBezTo>
                    <a:pt x="826" y="766"/>
                    <a:pt x="821" y="747"/>
                    <a:pt x="827" y="720"/>
                  </a:cubicBezTo>
                  <a:cubicBezTo>
                    <a:pt x="832" y="693"/>
                    <a:pt x="814" y="676"/>
                    <a:pt x="786" y="672"/>
                  </a:cubicBezTo>
                  <a:cubicBezTo>
                    <a:pt x="779" y="670"/>
                    <a:pt x="753" y="640"/>
                    <a:pt x="753" y="633"/>
                  </a:cubicBezTo>
                  <a:cubicBezTo>
                    <a:pt x="753" y="626"/>
                    <a:pt x="757" y="623"/>
                    <a:pt x="764" y="626"/>
                  </a:cubicBezTo>
                  <a:cubicBezTo>
                    <a:pt x="767" y="628"/>
                    <a:pt x="770" y="633"/>
                    <a:pt x="774" y="628"/>
                  </a:cubicBezTo>
                  <a:cubicBezTo>
                    <a:pt x="777" y="625"/>
                    <a:pt x="776" y="620"/>
                    <a:pt x="774" y="615"/>
                  </a:cubicBezTo>
                  <a:cubicBezTo>
                    <a:pt x="768" y="603"/>
                    <a:pt x="754" y="596"/>
                    <a:pt x="762" y="578"/>
                  </a:cubicBezTo>
                  <a:cubicBezTo>
                    <a:pt x="764" y="571"/>
                    <a:pt x="756" y="554"/>
                    <a:pt x="739" y="555"/>
                  </a:cubicBezTo>
                  <a:cubicBezTo>
                    <a:pt x="735" y="556"/>
                    <a:pt x="726" y="554"/>
                    <a:pt x="729" y="550"/>
                  </a:cubicBezTo>
                  <a:cubicBezTo>
                    <a:pt x="741" y="532"/>
                    <a:pt x="714" y="519"/>
                    <a:pt x="724" y="501"/>
                  </a:cubicBezTo>
                  <a:cubicBezTo>
                    <a:pt x="725" y="500"/>
                    <a:pt x="712" y="488"/>
                    <a:pt x="702" y="487"/>
                  </a:cubicBezTo>
                  <a:cubicBezTo>
                    <a:pt x="696" y="486"/>
                    <a:pt x="689" y="487"/>
                    <a:pt x="682" y="488"/>
                  </a:cubicBezTo>
                  <a:cubicBezTo>
                    <a:pt x="676" y="489"/>
                    <a:pt x="670" y="492"/>
                    <a:pt x="679" y="499"/>
                  </a:cubicBezTo>
                  <a:cubicBezTo>
                    <a:pt x="684" y="503"/>
                    <a:pt x="690" y="506"/>
                    <a:pt x="687" y="513"/>
                  </a:cubicBezTo>
                  <a:cubicBezTo>
                    <a:pt x="683" y="522"/>
                    <a:pt x="676" y="517"/>
                    <a:pt x="670" y="516"/>
                  </a:cubicBezTo>
                  <a:cubicBezTo>
                    <a:pt x="658" y="514"/>
                    <a:pt x="631" y="517"/>
                    <a:pt x="619" y="522"/>
                  </a:cubicBezTo>
                  <a:cubicBezTo>
                    <a:pt x="613" y="525"/>
                    <a:pt x="607" y="526"/>
                    <a:pt x="600" y="523"/>
                  </a:cubicBezTo>
                  <a:cubicBezTo>
                    <a:pt x="598" y="523"/>
                    <a:pt x="596" y="521"/>
                    <a:pt x="595" y="521"/>
                  </a:cubicBezTo>
                  <a:cubicBezTo>
                    <a:pt x="574" y="530"/>
                    <a:pt x="556" y="530"/>
                    <a:pt x="541" y="509"/>
                  </a:cubicBezTo>
                  <a:cubicBezTo>
                    <a:pt x="541" y="509"/>
                    <a:pt x="536" y="510"/>
                    <a:pt x="534" y="511"/>
                  </a:cubicBezTo>
                  <a:cubicBezTo>
                    <a:pt x="517" y="528"/>
                    <a:pt x="507" y="510"/>
                    <a:pt x="504" y="500"/>
                  </a:cubicBezTo>
                  <a:cubicBezTo>
                    <a:pt x="499" y="480"/>
                    <a:pt x="481" y="471"/>
                    <a:pt x="471" y="455"/>
                  </a:cubicBezTo>
                  <a:cubicBezTo>
                    <a:pt x="467" y="447"/>
                    <a:pt x="464" y="444"/>
                    <a:pt x="469" y="435"/>
                  </a:cubicBezTo>
                  <a:cubicBezTo>
                    <a:pt x="487" y="406"/>
                    <a:pt x="504" y="397"/>
                    <a:pt x="538" y="403"/>
                  </a:cubicBezTo>
                  <a:cubicBezTo>
                    <a:pt x="525" y="388"/>
                    <a:pt x="529" y="368"/>
                    <a:pt x="509" y="361"/>
                  </a:cubicBezTo>
                  <a:cubicBezTo>
                    <a:pt x="505" y="360"/>
                    <a:pt x="503" y="353"/>
                    <a:pt x="501" y="349"/>
                  </a:cubicBezTo>
                  <a:cubicBezTo>
                    <a:pt x="492" y="330"/>
                    <a:pt x="483" y="328"/>
                    <a:pt x="471" y="343"/>
                  </a:cubicBezTo>
                  <a:cubicBezTo>
                    <a:pt x="462" y="355"/>
                    <a:pt x="455" y="366"/>
                    <a:pt x="438" y="364"/>
                  </a:cubicBezTo>
                  <a:cubicBezTo>
                    <a:pt x="433" y="364"/>
                    <a:pt x="428" y="368"/>
                    <a:pt x="429" y="373"/>
                  </a:cubicBezTo>
                  <a:cubicBezTo>
                    <a:pt x="438" y="400"/>
                    <a:pt x="420" y="420"/>
                    <a:pt x="411" y="442"/>
                  </a:cubicBezTo>
                  <a:cubicBezTo>
                    <a:pt x="407" y="451"/>
                    <a:pt x="408" y="463"/>
                    <a:pt x="395" y="468"/>
                  </a:cubicBezTo>
                  <a:cubicBezTo>
                    <a:pt x="383" y="473"/>
                    <a:pt x="379" y="470"/>
                    <a:pt x="380" y="458"/>
                  </a:cubicBezTo>
                  <a:cubicBezTo>
                    <a:pt x="380" y="448"/>
                    <a:pt x="385" y="440"/>
                    <a:pt x="392" y="437"/>
                  </a:cubicBezTo>
                  <a:cubicBezTo>
                    <a:pt x="404" y="431"/>
                    <a:pt x="410" y="420"/>
                    <a:pt x="416" y="411"/>
                  </a:cubicBezTo>
                  <a:cubicBezTo>
                    <a:pt x="428" y="392"/>
                    <a:pt x="423" y="382"/>
                    <a:pt x="402" y="377"/>
                  </a:cubicBezTo>
                  <a:cubicBezTo>
                    <a:pt x="397" y="376"/>
                    <a:pt x="393" y="376"/>
                    <a:pt x="392" y="381"/>
                  </a:cubicBezTo>
                  <a:cubicBezTo>
                    <a:pt x="388" y="399"/>
                    <a:pt x="382" y="413"/>
                    <a:pt x="358" y="404"/>
                  </a:cubicBezTo>
                  <a:cubicBezTo>
                    <a:pt x="361" y="415"/>
                    <a:pt x="373" y="411"/>
                    <a:pt x="374" y="421"/>
                  </a:cubicBezTo>
                  <a:cubicBezTo>
                    <a:pt x="364" y="424"/>
                    <a:pt x="354" y="426"/>
                    <a:pt x="344" y="428"/>
                  </a:cubicBezTo>
                  <a:cubicBezTo>
                    <a:pt x="341" y="429"/>
                    <a:pt x="337" y="431"/>
                    <a:pt x="338" y="427"/>
                  </a:cubicBezTo>
                  <a:cubicBezTo>
                    <a:pt x="338" y="419"/>
                    <a:pt x="335" y="415"/>
                    <a:pt x="327" y="417"/>
                  </a:cubicBezTo>
                  <a:cubicBezTo>
                    <a:pt x="321" y="418"/>
                    <a:pt x="320" y="424"/>
                    <a:pt x="320" y="429"/>
                  </a:cubicBezTo>
                  <a:cubicBezTo>
                    <a:pt x="320" y="435"/>
                    <a:pt x="315" y="444"/>
                    <a:pt x="314" y="441"/>
                  </a:cubicBezTo>
                  <a:cubicBezTo>
                    <a:pt x="308" y="433"/>
                    <a:pt x="293" y="445"/>
                    <a:pt x="292" y="431"/>
                  </a:cubicBezTo>
                  <a:cubicBezTo>
                    <a:pt x="313" y="412"/>
                    <a:pt x="334" y="394"/>
                    <a:pt x="355" y="375"/>
                  </a:cubicBezTo>
                  <a:cubicBezTo>
                    <a:pt x="375" y="356"/>
                    <a:pt x="404" y="354"/>
                    <a:pt x="427" y="339"/>
                  </a:cubicBezTo>
                  <a:cubicBezTo>
                    <a:pt x="434" y="335"/>
                    <a:pt x="441" y="331"/>
                    <a:pt x="443" y="323"/>
                  </a:cubicBezTo>
                  <a:cubicBezTo>
                    <a:pt x="447" y="304"/>
                    <a:pt x="461" y="295"/>
                    <a:pt x="477" y="291"/>
                  </a:cubicBezTo>
                  <a:cubicBezTo>
                    <a:pt x="514" y="282"/>
                    <a:pt x="539" y="256"/>
                    <a:pt x="561" y="228"/>
                  </a:cubicBezTo>
                  <a:cubicBezTo>
                    <a:pt x="562" y="227"/>
                    <a:pt x="563" y="225"/>
                    <a:pt x="564" y="225"/>
                  </a:cubicBezTo>
                  <a:cubicBezTo>
                    <a:pt x="591" y="215"/>
                    <a:pt x="591" y="185"/>
                    <a:pt x="607" y="167"/>
                  </a:cubicBezTo>
                  <a:cubicBezTo>
                    <a:pt x="609" y="163"/>
                    <a:pt x="612" y="161"/>
                    <a:pt x="616" y="160"/>
                  </a:cubicBezTo>
                  <a:cubicBezTo>
                    <a:pt x="631" y="151"/>
                    <a:pt x="646" y="145"/>
                    <a:pt x="662" y="161"/>
                  </a:cubicBezTo>
                  <a:cubicBezTo>
                    <a:pt x="666" y="165"/>
                    <a:pt x="675" y="166"/>
                    <a:pt x="680" y="160"/>
                  </a:cubicBezTo>
                  <a:cubicBezTo>
                    <a:pt x="685" y="153"/>
                    <a:pt x="678" y="149"/>
                    <a:pt x="675" y="145"/>
                  </a:cubicBezTo>
                  <a:cubicBezTo>
                    <a:pt x="673" y="143"/>
                    <a:pt x="670" y="140"/>
                    <a:pt x="672" y="138"/>
                  </a:cubicBezTo>
                  <a:cubicBezTo>
                    <a:pt x="680" y="123"/>
                    <a:pt x="697" y="120"/>
                    <a:pt x="712" y="114"/>
                  </a:cubicBezTo>
                  <a:cubicBezTo>
                    <a:pt x="721" y="111"/>
                    <a:pt x="724" y="115"/>
                    <a:pt x="729" y="130"/>
                  </a:cubicBezTo>
                  <a:cubicBezTo>
                    <a:pt x="730" y="131"/>
                    <a:pt x="731" y="131"/>
                    <a:pt x="732" y="130"/>
                  </a:cubicBezTo>
                  <a:cubicBezTo>
                    <a:pt x="745" y="124"/>
                    <a:pt x="770" y="98"/>
                    <a:pt x="779" y="85"/>
                  </a:cubicBezTo>
                  <a:cubicBezTo>
                    <a:pt x="787" y="72"/>
                    <a:pt x="796" y="58"/>
                    <a:pt x="815" y="67"/>
                  </a:cubicBezTo>
                  <a:cubicBezTo>
                    <a:pt x="819" y="69"/>
                    <a:pt x="820" y="68"/>
                    <a:pt x="822" y="64"/>
                  </a:cubicBezTo>
                  <a:cubicBezTo>
                    <a:pt x="824" y="58"/>
                    <a:pt x="828" y="53"/>
                    <a:pt x="829" y="46"/>
                  </a:cubicBezTo>
                  <a:cubicBezTo>
                    <a:pt x="833" y="17"/>
                    <a:pt x="852" y="4"/>
                    <a:pt x="880" y="11"/>
                  </a:cubicBezTo>
                  <a:cubicBezTo>
                    <a:pt x="888" y="13"/>
                    <a:pt x="895" y="10"/>
                    <a:pt x="903" y="7"/>
                  </a:cubicBezTo>
                  <a:cubicBezTo>
                    <a:pt x="909" y="4"/>
                    <a:pt x="916" y="1"/>
                    <a:pt x="924" y="1"/>
                  </a:cubicBezTo>
                  <a:cubicBezTo>
                    <a:pt x="929" y="0"/>
                    <a:pt x="933" y="2"/>
                    <a:pt x="935" y="7"/>
                  </a:cubicBezTo>
                  <a:cubicBezTo>
                    <a:pt x="938" y="12"/>
                    <a:pt x="935" y="17"/>
                    <a:pt x="931" y="18"/>
                  </a:cubicBezTo>
                  <a:cubicBezTo>
                    <a:pt x="913" y="25"/>
                    <a:pt x="920" y="37"/>
                    <a:pt x="925" y="48"/>
                  </a:cubicBezTo>
                  <a:cubicBezTo>
                    <a:pt x="927" y="54"/>
                    <a:pt x="931" y="60"/>
                    <a:pt x="936" y="64"/>
                  </a:cubicBezTo>
                  <a:cubicBezTo>
                    <a:pt x="942" y="69"/>
                    <a:pt x="951" y="74"/>
                    <a:pt x="944" y="84"/>
                  </a:cubicBezTo>
                  <a:cubicBezTo>
                    <a:pt x="938" y="93"/>
                    <a:pt x="929" y="100"/>
                    <a:pt x="916" y="97"/>
                  </a:cubicBezTo>
                  <a:cubicBezTo>
                    <a:pt x="911" y="96"/>
                    <a:pt x="907" y="93"/>
                    <a:pt x="902" y="93"/>
                  </a:cubicBezTo>
                  <a:cubicBezTo>
                    <a:pt x="881" y="93"/>
                    <a:pt x="874" y="105"/>
                    <a:pt x="884" y="124"/>
                  </a:cubicBezTo>
                  <a:cubicBezTo>
                    <a:pt x="886" y="129"/>
                    <a:pt x="891" y="134"/>
                    <a:pt x="893" y="139"/>
                  </a:cubicBezTo>
                  <a:cubicBezTo>
                    <a:pt x="894" y="146"/>
                    <a:pt x="890" y="150"/>
                    <a:pt x="884" y="154"/>
                  </a:cubicBezTo>
                  <a:cubicBezTo>
                    <a:pt x="876" y="158"/>
                    <a:pt x="864" y="145"/>
                    <a:pt x="858" y="159"/>
                  </a:cubicBezTo>
                  <a:cubicBezTo>
                    <a:pt x="856" y="163"/>
                    <a:pt x="859" y="170"/>
                    <a:pt x="853" y="173"/>
                  </a:cubicBezTo>
                  <a:cubicBezTo>
                    <a:pt x="850" y="175"/>
                    <a:pt x="847" y="175"/>
                    <a:pt x="845" y="175"/>
                  </a:cubicBezTo>
                  <a:cubicBezTo>
                    <a:pt x="827" y="189"/>
                    <a:pt x="823" y="190"/>
                    <a:pt x="796" y="186"/>
                  </a:cubicBezTo>
                  <a:cubicBezTo>
                    <a:pt x="802" y="196"/>
                    <a:pt x="815" y="202"/>
                    <a:pt x="811" y="216"/>
                  </a:cubicBezTo>
                  <a:cubicBezTo>
                    <a:pt x="809" y="220"/>
                    <a:pt x="806" y="222"/>
                    <a:pt x="802" y="222"/>
                  </a:cubicBezTo>
                  <a:cubicBezTo>
                    <a:pt x="793" y="220"/>
                    <a:pt x="785" y="223"/>
                    <a:pt x="777" y="228"/>
                  </a:cubicBezTo>
                  <a:cubicBezTo>
                    <a:pt x="770" y="231"/>
                    <a:pt x="765" y="236"/>
                    <a:pt x="761" y="243"/>
                  </a:cubicBezTo>
                  <a:cubicBezTo>
                    <a:pt x="758" y="249"/>
                    <a:pt x="753" y="255"/>
                    <a:pt x="744" y="254"/>
                  </a:cubicBezTo>
                  <a:cubicBezTo>
                    <a:pt x="737" y="253"/>
                    <a:pt x="730" y="249"/>
                    <a:pt x="724" y="244"/>
                  </a:cubicBezTo>
                  <a:cubicBezTo>
                    <a:pt x="704" y="228"/>
                    <a:pt x="700" y="230"/>
                    <a:pt x="694" y="256"/>
                  </a:cubicBezTo>
                  <a:cubicBezTo>
                    <a:pt x="695" y="266"/>
                    <a:pt x="696" y="275"/>
                    <a:pt x="692" y="285"/>
                  </a:cubicBezTo>
                  <a:cubicBezTo>
                    <a:pt x="692" y="297"/>
                    <a:pt x="706" y="312"/>
                    <a:pt x="688" y="322"/>
                  </a:cubicBezTo>
                  <a:cubicBezTo>
                    <a:pt x="684" y="327"/>
                    <a:pt x="682" y="334"/>
                    <a:pt x="677" y="338"/>
                  </a:cubicBezTo>
                  <a:cubicBezTo>
                    <a:pt x="667" y="347"/>
                    <a:pt x="656" y="336"/>
                    <a:pt x="644" y="343"/>
                  </a:cubicBezTo>
                  <a:cubicBezTo>
                    <a:pt x="631" y="350"/>
                    <a:pt x="620" y="359"/>
                    <a:pt x="607" y="365"/>
                  </a:cubicBezTo>
                  <a:cubicBezTo>
                    <a:pt x="605" y="365"/>
                    <a:pt x="603" y="365"/>
                    <a:pt x="601" y="364"/>
                  </a:cubicBezTo>
                  <a:cubicBezTo>
                    <a:pt x="598" y="362"/>
                    <a:pt x="596" y="358"/>
                    <a:pt x="592" y="356"/>
                  </a:cubicBezTo>
                  <a:cubicBezTo>
                    <a:pt x="586" y="352"/>
                    <a:pt x="578" y="348"/>
                    <a:pt x="572" y="352"/>
                  </a:cubicBezTo>
                  <a:cubicBezTo>
                    <a:pt x="564" y="356"/>
                    <a:pt x="564" y="365"/>
                    <a:pt x="566" y="373"/>
                  </a:cubicBezTo>
                  <a:cubicBezTo>
                    <a:pt x="570" y="384"/>
                    <a:pt x="569" y="395"/>
                    <a:pt x="561" y="403"/>
                  </a:cubicBezTo>
                  <a:cubicBezTo>
                    <a:pt x="560" y="405"/>
                    <a:pt x="558" y="406"/>
                    <a:pt x="557" y="407"/>
                  </a:cubicBezTo>
                  <a:cubicBezTo>
                    <a:pt x="554" y="410"/>
                    <a:pt x="551" y="412"/>
                    <a:pt x="547" y="414"/>
                  </a:cubicBezTo>
                  <a:cubicBezTo>
                    <a:pt x="534" y="419"/>
                    <a:pt x="533" y="427"/>
                    <a:pt x="545" y="435"/>
                  </a:cubicBezTo>
                  <a:cubicBezTo>
                    <a:pt x="556" y="447"/>
                    <a:pt x="562" y="460"/>
                    <a:pt x="552" y="476"/>
                  </a:cubicBezTo>
                  <a:cubicBezTo>
                    <a:pt x="548" y="478"/>
                    <a:pt x="544" y="476"/>
                    <a:pt x="539" y="477"/>
                  </a:cubicBezTo>
                  <a:cubicBezTo>
                    <a:pt x="542" y="485"/>
                    <a:pt x="549" y="487"/>
                    <a:pt x="556" y="488"/>
                  </a:cubicBezTo>
                  <a:cubicBezTo>
                    <a:pt x="559" y="489"/>
                    <a:pt x="563" y="490"/>
                    <a:pt x="567" y="490"/>
                  </a:cubicBezTo>
                  <a:cubicBezTo>
                    <a:pt x="579" y="492"/>
                    <a:pt x="591" y="489"/>
                    <a:pt x="603" y="486"/>
                  </a:cubicBezTo>
                  <a:cubicBezTo>
                    <a:pt x="610" y="485"/>
                    <a:pt x="614" y="478"/>
                    <a:pt x="620" y="476"/>
                  </a:cubicBezTo>
                  <a:cubicBezTo>
                    <a:pt x="622" y="476"/>
                    <a:pt x="624" y="475"/>
                    <a:pt x="626" y="475"/>
                  </a:cubicBezTo>
                  <a:cubicBezTo>
                    <a:pt x="648" y="482"/>
                    <a:pt x="657" y="468"/>
                    <a:pt x="665" y="451"/>
                  </a:cubicBezTo>
                  <a:cubicBezTo>
                    <a:pt x="670" y="440"/>
                    <a:pt x="683" y="439"/>
                    <a:pt x="690" y="431"/>
                  </a:cubicBezTo>
                  <a:cubicBezTo>
                    <a:pt x="698" y="426"/>
                    <a:pt x="707" y="425"/>
                    <a:pt x="715" y="425"/>
                  </a:cubicBezTo>
                  <a:cubicBezTo>
                    <a:pt x="726" y="426"/>
                    <a:pt x="720" y="418"/>
                    <a:pt x="721" y="414"/>
                  </a:cubicBezTo>
                  <a:cubicBezTo>
                    <a:pt x="721" y="405"/>
                    <a:pt x="725" y="397"/>
                    <a:pt x="732" y="390"/>
                  </a:cubicBezTo>
                  <a:cubicBezTo>
                    <a:pt x="736" y="388"/>
                    <a:pt x="740" y="388"/>
                    <a:pt x="744" y="389"/>
                  </a:cubicBezTo>
                  <a:cubicBezTo>
                    <a:pt x="748" y="392"/>
                    <a:pt x="750" y="396"/>
                    <a:pt x="753" y="401"/>
                  </a:cubicBezTo>
                  <a:cubicBezTo>
                    <a:pt x="761" y="385"/>
                    <a:pt x="770" y="373"/>
                    <a:pt x="789" y="370"/>
                  </a:cubicBezTo>
                  <a:cubicBezTo>
                    <a:pt x="802" y="368"/>
                    <a:pt x="810" y="371"/>
                    <a:pt x="814" y="384"/>
                  </a:cubicBezTo>
                  <a:cubicBezTo>
                    <a:pt x="818" y="397"/>
                    <a:pt x="808" y="399"/>
                    <a:pt x="798" y="402"/>
                  </a:cubicBezTo>
                  <a:cubicBezTo>
                    <a:pt x="796" y="402"/>
                    <a:pt x="793" y="403"/>
                    <a:pt x="792" y="407"/>
                  </a:cubicBezTo>
                  <a:cubicBezTo>
                    <a:pt x="795" y="413"/>
                    <a:pt x="802" y="411"/>
                    <a:pt x="808" y="413"/>
                  </a:cubicBezTo>
                  <a:cubicBezTo>
                    <a:pt x="814" y="414"/>
                    <a:pt x="823" y="410"/>
                    <a:pt x="826" y="420"/>
                  </a:cubicBezTo>
                  <a:cubicBezTo>
                    <a:pt x="830" y="430"/>
                    <a:pt x="823" y="436"/>
                    <a:pt x="816" y="442"/>
                  </a:cubicBezTo>
                  <a:cubicBezTo>
                    <a:pt x="805" y="451"/>
                    <a:pt x="799" y="463"/>
                    <a:pt x="800" y="474"/>
                  </a:cubicBezTo>
                  <a:cubicBezTo>
                    <a:pt x="800" y="459"/>
                    <a:pt x="815" y="447"/>
                    <a:pt x="827" y="435"/>
                  </a:cubicBezTo>
                  <a:cubicBezTo>
                    <a:pt x="831" y="430"/>
                    <a:pt x="838" y="432"/>
                    <a:pt x="842" y="439"/>
                  </a:cubicBezTo>
                  <a:cubicBezTo>
                    <a:pt x="845" y="444"/>
                    <a:pt x="848" y="450"/>
                    <a:pt x="841" y="454"/>
                  </a:cubicBezTo>
                  <a:cubicBezTo>
                    <a:pt x="836" y="456"/>
                    <a:pt x="834" y="460"/>
                    <a:pt x="832" y="461"/>
                  </a:cubicBezTo>
                  <a:cubicBezTo>
                    <a:pt x="835" y="459"/>
                    <a:pt x="839" y="454"/>
                    <a:pt x="846" y="452"/>
                  </a:cubicBezTo>
                  <a:cubicBezTo>
                    <a:pt x="854" y="450"/>
                    <a:pt x="859" y="444"/>
                    <a:pt x="858" y="434"/>
                  </a:cubicBezTo>
                  <a:cubicBezTo>
                    <a:pt x="856" y="427"/>
                    <a:pt x="859" y="421"/>
                    <a:pt x="862" y="415"/>
                  </a:cubicBezTo>
                  <a:cubicBezTo>
                    <a:pt x="864" y="411"/>
                    <a:pt x="864" y="403"/>
                    <a:pt x="871" y="405"/>
                  </a:cubicBezTo>
                  <a:cubicBezTo>
                    <a:pt x="876" y="406"/>
                    <a:pt x="876" y="412"/>
                    <a:pt x="876" y="417"/>
                  </a:cubicBezTo>
                  <a:cubicBezTo>
                    <a:pt x="874" y="439"/>
                    <a:pt x="880" y="462"/>
                    <a:pt x="869" y="488"/>
                  </a:cubicBezTo>
                  <a:cubicBezTo>
                    <a:pt x="878" y="478"/>
                    <a:pt x="876" y="470"/>
                    <a:pt x="876" y="462"/>
                  </a:cubicBezTo>
                  <a:cubicBezTo>
                    <a:pt x="876" y="444"/>
                    <a:pt x="876" y="426"/>
                    <a:pt x="876" y="408"/>
                  </a:cubicBezTo>
                  <a:cubicBezTo>
                    <a:pt x="875" y="397"/>
                    <a:pt x="876" y="387"/>
                    <a:pt x="890" y="387"/>
                  </a:cubicBezTo>
                  <a:cubicBezTo>
                    <a:pt x="896" y="387"/>
                    <a:pt x="894" y="384"/>
                    <a:pt x="895" y="381"/>
                  </a:cubicBezTo>
                  <a:cubicBezTo>
                    <a:pt x="898" y="369"/>
                    <a:pt x="905" y="358"/>
                    <a:pt x="915" y="350"/>
                  </a:cubicBezTo>
                  <a:cubicBezTo>
                    <a:pt x="918" y="349"/>
                    <a:pt x="921" y="349"/>
                    <a:pt x="924" y="349"/>
                  </a:cubicBezTo>
                  <a:cubicBezTo>
                    <a:pt x="935" y="356"/>
                    <a:pt x="944" y="352"/>
                    <a:pt x="953" y="345"/>
                  </a:cubicBezTo>
                  <a:cubicBezTo>
                    <a:pt x="961" y="338"/>
                    <a:pt x="970" y="332"/>
                    <a:pt x="980" y="327"/>
                  </a:cubicBezTo>
                  <a:cubicBezTo>
                    <a:pt x="988" y="323"/>
                    <a:pt x="997" y="320"/>
                    <a:pt x="1004" y="328"/>
                  </a:cubicBezTo>
                  <a:cubicBezTo>
                    <a:pt x="1011" y="336"/>
                    <a:pt x="1006" y="345"/>
                    <a:pt x="999" y="351"/>
                  </a:cubicBezTo>
                  <a:cubicBezTo>
                    <a:pt x="989" y="361"/>
                    <a:pt x="987" y="374"/>
                    <a:pt x="986" y="387"/>
                  </a:cubicBezTo>
                  <a:cubicBezTo>
                    <a:pt x="985" y="397"/>
                    <a:pt x="987" y="407"/>
                    <a:pt x="998" y="410"/>
                  </a:cubicBezTo>
                  <a:cubicBezTo>
                    <a:pt x="1010" y="413"/>
                    <a:pt x="1009" y="402"/>
                    <a:pt x="1014" y="396"/>
                  </a:cubicBezTo>
                  <a:cubicBezTo>
                    <a:pt x="1021" y="386"/>
                    <a:pt x="1020" y="370"/>
                    <a:pt x="1035" y="363"/>
                  </a:cubicBezTo>
                  <a:cubicBezTo>
                    <a:pt x="1024" y="350"/>
                    <a:pt x="1005" y="336"/>
                    <a:pt x="1022" y="315"/>
                  </a:cubicBezTo>
                  <a:cubicBezTo>
                    <a:pt x="1031" y="305"/>
                    <a:pt x="1041" y="297"/>
                    <a:pt x="1058" y="311"/>
                  </a:cubicBezTo>
                  <a:cubicBezTo>
                    <a:pt x="1053" y="302"/>
                    <a:pt x="1040" y="297"/>
                    <a:pt x="1049" y="288"/>
                  </a:cubicBezTo>
                  <a:cubicBezTo>
                    <a:pt x="1058" y="280"/>
                    <a:pt x="1070" y="281"/>
                    <a:pt x="1080" y="285"/>
                  </a:cubicBezTo>
                  <a:cubicBezTo>
                    <a:pt x="1095" y="292"/>
                    <a:pt x="1083" y="305"/>
                    <a:pt x="1084" y="315"/>
                  </a:cubicBezTo>
                  <a:cubicBezTo>
                    <a:pt x="1103" y="299"/>
                    <a:pt x="1104" y="296"/>
                    <a:pt x="1090" y="275"/>
                  </a:cubicBezTo>
                  <a:cubicBezTo>
                    <a:pt x="1082" y="264"/>
                    <a:pt x="1085" y="252"/>
                    <a:pt x="1098" y="246"/>
                  </a:cubicBezTo>
                  <a:cubicBezTo>
                    <a:pt x="1110" y="240"/>
                    <a:pt x="1121" y="243"/>
                    <a:pt x="1135" y="247"/>
                  </a:cubicBezTo>
                  <a:cubicBezTo>
                    <a:pt x="1128" y="224"/>
                    <a:pt x="1138" y="217"/>
                    <a:pt x="1158" y="218"/>
                  </a:cubicBezTo>
                  <a:cubicBezTo>
                    <a:pt x="1162" y="218"/>
                    <a:pt x="1166" y="215"/>
                    <a:pt x="1170" y="212"/>
                  </a:cubicBezTo>
                  <a:cubicBezTo>
                    <a:pt x="1178" y="206"/>
                    <a:pt x="1187" y="207"/>
                    <a:pt x="1193" y="214"/>
                  </a:cubicBezTo>
                  <a:cubicBezTo>
                    <a:pt x="1203" y="225"/>
                    <a:pt x="1213" y="226"/>
                    <a:pt x="1226" y="221"/>
                  </a:cubicBezTo>
                  <a:cubicBezTo>
                    <a:pt x="1238" y="216"/>
                    <a:pt x="1250" y="223"/>
                    <a:pt x="1262" y="226"/>
                  </a:cubicBezTo>
                  <a:cubicBezTo>
                    <a:pt x="1262" y="218"/>
                    <a:pt x="1256" y="218"/>
                    <a:pt x="1252" y="217"/>
                  </a:cubicBezTo>
                  <a:cubicBezTo>
                    <a:pt x="1241" y="213"/>
                    <a:pt x="1237" y="206"/>
                    <a:pt x="1241" y="195"/>
                  </a:cubicBezTo>
                  <a:cubicBezTo>
                    <a:pt x="1245" y="185"/>
                    <a:pt x="1256" y="181"/>
                    <a:pt x="1264" y="185"/>
                  </a:cubicBezTo>
                  <a:cubicBezTo>
                    <a:pt x="1279" y="193"/>
                    <a:pt x="1294" y="199"/>
                    <a:pt x="1311" y="202"/>
                  </a:cubicBezTo>
                  <a:cubicBezTo>
                    <a:pt x="1317" y="203"/>
                    <a:pt x="1321" y="209"/>
                    <a:pt x="1323" y="216"/>
                  </a:cubicBezTo>
                  <a:cubicBezTo>
                    <a:pt x="1328" y="233"/>
                    <a:pt x="1318" y="256"/>
                    <a:pt x="1303" y="262"/>
                  </a:cubicBezTo>
                  <a:cubicBezTo>
                    <a:pt x="1302" y="268"/>
                    <a:pt x="1308" y="271"/>
                    <a:pt x="1310" y="275"/>
                  </a:cubicBezTo>
                  <a:cubicBezTo>
                    <a:pt x="1315" y="282"/>
                    <a:pt x="1322" y="289"/>
                    <a:pt x="1314" y="298"/>
                  </a:cubicBezTo>
                  <a:cubicBezTo>
                    <a:pt x="1307" y="306"/>
                    <a:pt x="1302" y="293"/>
                    <a:pt x="1296" y="293"/>
                  </a:cubicBezTo>
                  <a:cubicBezTo>
                    <a:pt x="1298" y="310"/>
                    <a:pt x="1303" y="313"/>
                    <a:pt x="1321" y="307"/>
                  </a:cubicBezTo>
                  <a:cubicBezTo>
                    <a:pt x="1345" y="299"/>
                    <a:pt x="1362" y="308"/>
                    <a:pt x="1371" y="333"/>
                  </a:cubicBezTo>
                  <a:cubicBezTo>
                    <a:pt x="1376" y="345"/>
                    <a:pt x="1373" y="354"/>
                    <a:pt x="1360" y="357"/>
                  </a:cubicBezTo>
                  <a:cubicBezTo>
                    <a:pt x="1352" y="360"/>
                    <a:pt x="1346" y="363"/>
                    <a:pt x="1342" y="371"/>
                  </a:cubicBezTo>
                  <a:cubicBezTo>
                    <a:pt x="1338" y="378"/>
                    <a:pt x="1332" y="379"/>
                    <a:pt x="1325" y="376"/>
                  </a:cubicBezTo>
                  <a:cubicBezTo>
                    <a:pt x="1311" y="370"/>
                    <a:pt x="1299" y="372"/>
                    <a:pt x="1288" y="382"/>
                  </a:cubicBezTo>
                  <a:cubicBezTo>
                    <a:pt x="1285" y="385"/>
                    <a:pt x="1282" y="387"/>
                    <a:pt x="1279" y="387"/>
                  </a:cubicBezTo>
                  <a:cubicBezTo>
                    <a:pt x="1260" y="385"/>
                    <a:pt x="1254" y="398"/>
                    <a:pt x="1247" y="411"/>
                  </a:cubicBezTo>
                  <a:cubicBezTo>
                    <a:pt x="1241" y="420"/>
                    <a:pt x="1233" y="427"/>
                    <a:pt x="1226" y="434"/>
                  </a:cubicBezTo>
                  <a:cubicBezTo>
                    <a:pt x="1218" y="443"/>
                    <a:pt x="1209" y="444"/>
                    <a:pt x="1199" y="438"/>
                  </a:cubicBezTo>
                  <a:cubicBezTo>
                    <a:pt x="1191" y="432"/>
                    <a:pt x="1182" y="432"/>
                    <a:pt x="1173" y="433"/>
                  </a:cubicBezTo>
                  <a:cubicBezTo>
                    <a:pt x="1157" y="434"/>
                    <a:pt x="1156" y="437"/>
                    <a:pt x="1165" y="451"/>
                  </a:cubicBezTo>
                  <a:cubicBezTo>
                    <a:pt x="1164" y="454"/>
                    <a:pt x="1163" y="456"/>
                    <a:pt x="1161" y="458"/>
                  </a:cubicBezTo>
                  <a:cubicBezTo>
                    <a:pt x="1152" y="462"/>
                    <a:pt x="1145" y="470"/>
                    <a:pt x="1134" y="465"/>
                  </a:cubicBezTo>
                  <a:cubicBezTo>
                    <a:pt x="1129" y="463"/>
                    <a:pt x="1131" y="468"/>
                    <a:pt x="1131" y="469"/>
                  </a:cubicBezTo>
                  <a:cubicBezTo>
                    <a:pt x="1129" y="477"/>
                    <a:pt x="1128" y="485"/>
                    <a:pt x="1130" y="492"/>
                  </a:cubicBezTo>
                  <a:cubicBezTo>
                    <a:pt x="1132" y="502"/>
                    <a:pt x="1130" y="511"/>
                    <a:pt x="1123" y="518"/>
                  </a:cubicBezTo>
                  <a:cubicBezTo>
                    <a:pt x="1117" y="525"/>
                    <a:pt x="1111" y="529"/>
                    <a:pt x="1104" y="520"/>
                  </a:cubicBezTo>
                  <a:cubicBezTo>
                    <a:pt x="1099" y="515"/>
                    <a:pt x="1093" y="512"/>
                    <a:pt x="1087" y="515"/>
                  </a:cubicBezTo>
                  <a:cubicBezTo>
                    <a:pt x="1093" y="514"/>
                    <a:pt x="1101" y="514"/>
                    <a:pt x="1102" y="524"/>
                  </a:cubicBezTo>
                  <a:cubicBezTo>
                    <a:pt x="1103" y="533"/>
                    <a:pt x="1096" y="536"/>
                    <a:pt x="1088" y="537"/>
                  </a:cubicBezTo>
                  <a:cubicBezTo>
                    <a:pt x="1079" y="539"/>
                    <a:pt x="1070" y="536"/>
                    <a:pt x="1062" y="538"/>
                  </a:cubicBezTo>
                  <a:cubicBezTo>
                    <a:pt x="1067" y="538"/>
                    <a:pt x="1072" y="537"/>
                    <a:pt x="1078" y="538"/>
                  </a:cubicBezTo>
                  <a:cubicBezTo>
                    <a:pt x="1086" y="539"/>
                    <a:pt x="1094" y="540"/>
                    <a:pt x="1098" y="549"/>
                  </a:cubicBezTo>
                  <a:cubicBezTo>
                    <a:pt x="1102" y="558"/>
                    <a:pt x="1096" y="563"/>
                    <a:pt x="1090" y="569"/>
                  </a:cubicBezTo>
                  <a:cubicBezTo>
                    <a:pt x="1077" y="583"/>
                    <a:pt x="1081" y="595"/>
                    <a:pt x="1099" y="599"/>
                  </a:cubicBezTo>
                  <a:cubicBezTo>
                    <a:pt x="1105" y="601"/>
                    <a:pt x="1112" y="602"/>
                    <a:pt x="1119" y="600"/>
                  </a:cubicBezTo>
                  <a:cubicBezTo>
                    <a:pt x="1132" y="597"/>
                    <a:pt x="1136" y="603"/>
                    <a:pt x="1134" y="615"/>
                  </a:cubicBezTo>
                  <a:cubicBezTo>
                    <a:pt x="1133" y="619"/>
                    <a:pt x="1131" y="622"/>
                    <a:pt x="1128" y="625"/>
                  </a:cubicBezTo>
                  <a:cubicBezTo>
                    <a:pt x="1109" y="631"/>
                    <a:pt x="1093" y="639"/>
                    <a:pt x="1085" y="659"/>
                  </a:cubicBezTo>
                  <a:cubicBezTo>
                    <a:pt x="1083" y="666"/>
                    <a:pt x="1076" y="670"/>
                    <a:pt x="1069" y="672"/>
                  </a:cubicBezTo>
                  <a:cubicBezTo>
                    <a:pt x="1053" y="677"/>
                    <a:pt x="1041" y="686"/>
                    <a:pt x="1036" y="704"/>
                  </a:cubicBezTo>
                  <a:cubicBezTo>
                    <a:pt x="1034" y="714"/>
                    <a:pt x="1021" y="719"/>
                    <a:pt x="1023" y="731"/>
                  </a:cubicBezTo>
                  <a:cubicBezTo>
                    <a:pt x="1023" y="733"/>
                    <a:pt x="1022" y="735"/>
                    <a:pt x="1021" y="736"/>
                  </a:cubicBezTo>
                  <a:cubicBezTo>
                    <a:pt x="1010" y="737"/>
                    <a:pt x="1003" y="739"/>
                    <a:pt x="1003" y="753"/>
                  </a:cubicBezTo>
                  <a:cubicBezTo>
                    <a:pt x="1002" y="766"/>
                    <a:pt x="989" y="771"/>
                    <a:pt x="980" y="779"/>
                  </a:cubicBezTo>
                  <a:cubicBezTo>
                    <a:pt x="972" y="786"/>
                    <a:pt x="965" y="792"/>
                    <a:pt x="964" y="803"/>
                  </a:cubicBezTo>
                  <a:cubicBezTo>
                    <a:pt x="963" y="810"/>
                    <a:pt x="960" y="816"/>
                    <a:pt x="953" y="818"/>
                  </a:cubicBezTo>
                  <a:cubicBezTo>
                    <a:pt x="944" y="820"/>
                    <a:pt x="938" y="815"/>
                    <a:pt x="934" y="807"/>
                  </a:cubicBezTo>
                  <a:cubicBezTo>
                    <a:pt x="934" y="820"/>
                    <a:pt x="923" y="826"/>
                    <a:pt x="915" y="835"/>
                  </a:cubicBezTo>
                  <a:cubicBezTo>
                    <a:pt x="907" y="843"/>
                    <a:pt x="899" y="851"/>
                    <a:pt x="886" y="843"/>
                  </a:cubicBezTo>
                  <a:cubicBezTo>
                    <a:pt x="881" y="840"/>
                    <a:pt x="879" y="845"/>
                    <a:pt x="878" y="848"/>
                  </a:cubicBezTo>
                  <a:cubicBezTo>
                    <a:pt x="874" y="857"/>
                    <a:pt x="872" y="865"/>
                    <a:pt x="875" y="874"/>
                  </a:cubicBezTo>
                  <a:cubicBezTo>
                    <a:pt x="878" y="884"/>
                    <a:pt x="878" y="893"/>
                    <a:pt x="875" y="903"/>
                  </a:cubicBezTo>
                  <a:cubicBezTo>
                    <a:pt x="873" y="907"/>
                    <a:pt x="872" y="910"/>
                    <a:pt x="869" y="913"/>
                  </a:cubicBezTo>
                  <a:cubicBezTo>
                    <a:pt x="860" y="917"/>
                    <a:pt x="853" y="922"/>
                    <a:pt x="849" y="931"/>
                  </a:cubicBezTo>
                  <a:cubicBezTo>
                    <a:pt x="842" y="944"/>
                    <a:pt x="833" y="954"/>
                    <a:pt x="822" y="963"/>
                  </a:cubicBezTo>
                  <a:cubicBezTo>
                    <a:pt x="805" y="976"/>
                    <a:pt x="793" y="994"/>
                    <a:pt x="782" y="1013"/>
                  </a:cubicBezTo>
                  <a:cubicBezTo>
                    <a:pt x="773" y="1022"/>
                    <a:pt x="772" y="1036"/>
                    <a:pt x="763" y="1046"/>
                  </a:cubicBezTo>
                  <a:cubicBezTo>
                    <a:pt x="759" y="1052"/>
                    <a:pt x="757" y="1059"/>
                    <a:pt x="751" y="1062"/>
                  </a:cubicBezTo>
                  <a:cubicBezTo>
                    <a:pt x="740" y="1068"/>
                    <a:pt x="733" y="1062"/>
                    <a:pt x="729" y="1053"/>
                  </a:cubicBezTo>
                  <a:cubicBezTo>
                    <a:pt x="715" y="1023"/>
                    <a:pt x="715" y="1023"/>
                    <a:pt x="683" y="1034"/>
                  </a:cubicBezTo>
                  <a:cubicBezTo>
                    <a:pt x="682" y="1035"/>
                    <a:pt x="681" y="1034"/>
                    <a:pt x="679" y="1034"/>
                  </a:cubicBezTo>
                  <a:cubicBezTo>
                    <a:pt x="673" y="1034"/>
                    <a:pt x="677" y="1025"/>
                    <a:pt x="671" y="1024"/>
                  </a:cubicBezTo>
                  <a:cubicBezTo>
                    <a:pt x="644" y="1001"/>
                    <a:pt x="617" y="1023"/>
                    <a:pt x="589" y="1024"/>
                  </a:cubicBezTo>
                  <a:cubicBezTo>
                    <a:pt x="569" y="1026"/>
                    <a:pt x="549" y="1029"/>
                    <a:pt x="529" y="1032"/>
                  </a:cubicBezTo>
                  <a:cubicBezTo>
                    <a:pt x="509" y="1035"/>
                    <a:pt x="488" y="1033"/>
                    <a:pt x="468" y="1040"/>
                  </a:cubicBezTo>
                  <a:cubicBezTo>
                    <a:pt x="468" y="1040"/>
                    <a:pt x="468" y="1040"/>
                    <a:pt x="468" y="1040"/>
                  </a:cubicBezTo>
                  <a:cubicBezTo>
                    <a:pt x="445" y="1043"/>
                    <a:pt x="422" y="1042"/>
                    <a:pt x="400" y="1036"/>
                  </a:cubicBezTo>
                  <a:cubicBezTo>
                    <a:pt x="400" y="1036"/>
                    <a:pt x="400" y="1036"/>
                    <a:pt x="400" y="1036"/>
                  </a:cubicBezTo>
                  <a:cubicBezTo>
                    <a:pt x="386" y="1024"/>
                    <a:pt x="369" y="1015"/>
                    <a:pt x="364" y="995"/>
                  </a:cubicBezTo>
                  <a:cubicBezTo>
                    <a:pt x="363" y="988"/>
                    <a:pt x="355" y="984"/>
                    <a:pt x="347" y="982"/>
                  </a:cubicBezTo>
                  <a:cubicBezTo>
                    <a:pt x="331" y="979"/>
                    <a:pt x="320" y="967"/>
                    <a:pt x="305" y="960"/>
                  </a:cubicBezTo>
                  <a:cubicBezTo>
                    <a:pt x="296" y="956"/>
                    <a:pt x="289" y="947"/>
                    <a:pt x="288" y="935"/>
                  </a:cubicBezTo>
                  <a:cubicBezTo>
                    <a:pt x="285" y="932"/>
                    <a:pt x="283" y="927"/>
                    <a:pt x="284" y="923"/>
                  </a:cubicBezTo>
                  <a:cubicBezTo>
                    <a:pt x="284" y="910"/>
                    <a:pt x="278" y="907"/>
                    <a:pt x="266" y="907"/>
                  </a:cubicBezTo>
                  <a:cubicBezTo>
                    <a:pt x="210" y="909"/>
                    <a:pt x="202" y="873"/>
                    <a:pt x="209" y="835"/>
                  </a:cubicBezTo>
                  <a:cubicBezTo>
                    <a:pt x="215" y="799"/>
                    <a:pt x="215" y="797"/>
                    <a:pt x="179" y="800"/>
                  </a:cubicBezTo>
                  <a:cubicBezTo>
                    <a:pt x="130" y="803"/>
                    <a:pt x="88" y="785"/>
                    <a:pt x="45" y="767"/>
                  </a:cubicBezTo>
                  <a:cubicBezTo>
                    <a:pt x="9" y="751"/>
                    <a:pt x="0" y="693"/>
                    <a:pt x="25" y="663"/>
                  </a:cubicBezTo>
                  <a:cubicBezTo>
                    <a:pt x="44" y="641"/>
                    <a:pt x="66" y="623"/>
                    <a:pt x="92" y="611"/>
                  </a:cubicBezTo>
                  <a:close/>
                </a:path>
              </a:pathLst>
            </a:custGeom>
            <a:solidFill>
              <a:srgbClr val="F08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17F53E1C-01C2-0726-35BE-A0D3324DDE8D}"/>
                </a:ext>
              </a:extLst>
            </p:cNvPr>
            <p:cNvSpPr/>
            <p:nvPr/>
          </p:nvSpPr>
          <p:spPr bwMode="auto">
            <a:xfrm>
              <a:off x="5419725" y="4087813"/>
              <a:ext cx="2749550" cy="887413"/>
            </a:xfrm>
            <a:custGeom>
              <a:avLst/>
              <a:gdLst>
                <a:gd name="T0" fmla="*/ 358 w 1954"/>
                <a:gd name="T1" fmla="*/ 548 h 631"/>
                <a:gd name="T2" fmla="*/ 262 w 1954"/>
                <a:gd name="T3" fmla="*/ 560 h 631"/>
                <a:gd name="T4" fmla="*/ 52 w 1954"/>
                <a:gd name="T5" fmla="*/ 620 h 631"/>
                <a:gd name="T6" fmla="*/ 0 w 1954"/>
                <a:gd name="T7" fmla="*/ 606 h 631"/>
                <a:gd name="T8" fmla="*/ 69 w 1954"/>
                <a:gd name="T9" fmla="*/ 595 h 631"/>
                <a:gd name="T10" fmla="*/ 253 w 1954"/>
                <a:gd name="T11" fmla="*/ 526 h 631"/>
                <a:gd name="T12" fmla="*/ 415 w 1954"/>
                <a:gd name="T13" fmla="*/ 445 h 631"/>
                <a:gd name="T14" fmla="*/ 461 w 1954"/>
                <a:gd name="T15" fmla="*/ 401 h 631"/>
                <a:gd name="T16" fmla="*/ 513 w 1954"/>
                <a:gd name="T17" fmla="*/ 383 h 631"/>
                <a:gd name="T18" fmla="*/ 553 w 1954"/>
                <a:gd name="T19" fmla="*/ 374 h 631"/>
                <a:gd name="T20" fmla="*/ 640 w 1954"/>
                <a:gd name="T21" fmla="*/ 336 h 631"/>
                <a:gd name="T22" fmla="*/ 719 w 1954"/>
                <a:gd name="T23" fmla="*/ 308 h 631"/>
                <a:gd name="T24" fmla="*/ 803 w 1954"/>
                <a:gd name="T25" fmla="*/ 265 h 631"/>
                <a:gd name="T26" fmla="*/ 860 w 1954"/>
                <a:gd name="T27" fmla="*/ 236 h 631"/>
                <a:gd name="T28" fmla="*/ 980 w 1954"/>
                <a:gd name="T29" fmla="*/ 219 h 631"/>
                <a:gd name="T30" fmla="*/ 1084 w 1954"/>
                <a:gd name="T31" fmla="*/ 239 h 631"/>
                <a:gd name="T32" fmla="*/ 1147 w 1954"/>
                <a:gd name="T33" fmla="*/ 214 h 631"/>
                <a:gd name="T34" fmla="*/ 1208 w 1954"/>
                <a:gd name="T35" fmla="*/ 193 h 631"/>
                <a:gd name="T36" fmla="*/ 1279 w 1954"/>
                <a:gd name="T37" fmla="*/ 165 h 631"/>
                <a:gd name="T38" fmla="*/ 1383 w 1954"/>
                <a:gd name="T39" fmla="*/ 165 h 631"/>
                <a:gd name="T40" fmla="*/ 1489 w 1954"/>
                <a:gd name="T41" fmla="*/ 235 h 631"/>
                <a:gd name="T42" fmla="*/ 1574 w 1954"/>
                <a:gd name="T43" fmla="*/ 260 h 631"/>
                <a:gd name="T44" fmla="*/ 1636 w 1954"/>
                <a:gd name="T45" fmla="*/ 257 h 631"/>
                <a:gd name="T46" fmla="*/ 1702 w 1954"/>
                <a:gd name="T47" fmla="*/ 246 h 631"/>
                <a:gd name="T48" fmla="*/ 1749 w 1954"/>
                <a:gd name="T49" fmla="*/ 241 h 631"/>
                <a:gd name="T50" fmla="*/ 1818 w 1954"/>
                <a:gd name="T51" fmla="*/ 223 h 631"/>
                <a:gd name="T52" fmla="*/ 1771 w 1954"/>
                <a:gd name="T53" fmla="*/ 212 h 631"/>
                <a:gd name="T54" fmla="*/ 1730 w 1954"/>
                <a:gd name="T55" fmla="*/ 158 h 631"/>
                <a:gd name="T56" fmla="*/ 1654 w 1954"/>
                <a:gd name="T57" fmla="*/ 118 h 631"/>
                <a:gd name="T58" fmla="*/ 1609 w 1954"/>
                <a:gd name="T59" fmla="*/ 79 h 631"/>
                <a:gd name="T60" fmla="*/ 1550 w 1954"/>
                <a:gd name="T61" fmla="*/ 42 h 631"/>
                <a:gd name="T62" fmla="*/ 1585 w 1954"/>
                <a:gd name="T63" fmla="*/ 31 h 631"/>
                <a:gd name="T64" fmla="*/ 1600 w 1954"/>
                <a:gd name="T65" fmla="*/ 58 h 631"/>
                <a:gd name="T66" fmla="*/ 1693 w 1954"/>
                <a:gd name="T67" fmla="*/ 115 h 631"/>
                <a:gd name="T68" fmla="*/ 1755 w 1954"/>
                <a:gd name="T69" fmla="*/ 129 h 631"/>
                <a:gd name="T70" fmla="*/ 1827 w 1954"/>
                <a:gd name="T71" fmla="*/ 159 h 631"/>
                <a:gd name="T72" fmla="*/ 1893 w 1954"/>
                <a:gd name="T73" fmla="*/ 203 h 631"/>
                <a:gd name="T74" fmla="*/ 1913 w 1954"/>
                <a:gd name="T75" fmla="*/ 248 h 631"/>
                <a:gd name="T76" fmla="*/ 1853 w 1954"/>
                <a:gd name="T77" fmla="*/ 253 h 631"/>
                <a:gd name="T78" fmla="*/ 1922 w 1954"/>
                <a:gd name="T79" fmla="*/ 280 h 631"/>
                <a:gd name="T80" fmla="*/ 1897 w 1954"/>
                <a:gd name="T81" fmla="*/ 310 h 631"/>
                <a:gd name="T82" fmla="*/ 1954 w 1954"/>
                <a:gd name="T83" fmla="*/ 325 h 631"/>
                <a:gd name="T84" fmla="*/ 1878 w 1954"/>
                <a:gd name="T85" fmla="*/ 337 h 631"/>
                <a:gd name="T86" fmla="*/ 1845 w 1954"/>
                <a:gd name="T87" fmla="*/ 290 h 631"/>
                <a:gd name="T88" fmla="*/ 1796 w 1954"/>
                <a:gd name="T89" fmla="*/ 312 h 631"/>
                <a:gd name="T90" fmla="*/ 1774 w 1954"/>
                <a:gd name="T91" fmla="*/ 295 h 631"/>
                <a:gd name="T92" fmla="*/ 1772 w 1954"/>
                <a:gd name="T93" fmla="*/ 261 h 631"/>
                <a:gd name="T94" fmla="*/ 1761 w 1954"/>
                <a:gd name="T95" fmla="*/ 278 h 631"/>
                <a:gd name="T96" fmla="*/ 1689 w 1954"/>
                <a:gd name="T97" fmla="*/ 313 h 631"/>
                <a:gd name="T98" fmla="*/ 1622 w 1954"/>
                <a:gd name="T99" fmla="*/ 317 h 631"/>
                <a:gd name="T100" fmla="*/ 1305 w 1954"/>
                <a:gd name="T101" fmla="*/ 298 h 631"/>
                <a:gd name="T102" fmla="*/ 1203 w 1954"/>
                <a:gd name="T103" fmla="*/ 322 h 631"/>
                <a:gd name="T104" fmla="*/ 1029 w 1954"/>
                <a:gd name="T105" fmla="*/ 362 h 631"/>
                <a:gd name="T106" fmla="*/ 942 w 1954"/>
                <a:gd name="T107" fmla="*/ 328 h 631"/>
                <a:gd name="T108" fmla="*/ 911 w 1954"/>
                <a:gd name="T109" fmla="*/ 339 h 631"/>
                <a:gd name="T110" fmla="*/ 923 w 1954"/>
                <a:gd name="T111" fmla="*/ 448 h 631"/>
                <a:gd name="T112" fmla="*/ 775 w 1954"/>
                <a:gd name="T113" fmla="*/ 529 h 631"/>
                <a:gd name="T114" fmla="*/ 682 w 1954"/>
                <a:gd name="T115" fmla="*/ 545 h 631"/>
                <a:gd name="T116" fmla="*/ 574 w 1954"/>
                <a:gd name="T117" fmla="*/ 544 h 631"/>
                <a:gd name="T118" fmla="*/ 513 w 1954"/>
                <a:gd name="T119" fmla="*/ 539 h 631"/>
                <a:gd name="T120" fmla="*/ 418 w 1954"/>
                <a:gd name="T121" fmla="*/ 536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54" h="631">
                  <a:moveTo>
                    <a:pt x="370" y="548"/>
                  </a:moveTo>
                  <a:cubicBezTo>
                    <a:pt x="366" y="548"/>
                    <a:pt x="362" y="548"/>
                    <a:pt x="358" y="548"/>
                  </a:cubicBezTo>
                  <a:cubicBezTo>
                    <a:pt x="331" y="558"/>
                    <a:pt x="303" y="541"/>
                    <a:pt x="276" y="554"/>
                  </a:cubicBezTo>
                  <a:cubicBezTo>
                    <a:pt x="272" y="556"/>
                    <a:pt x="266" y="556"/>
                    <a:pt x="262" y="560"/>
                  </a:cubicBezTo>
                  <a:cubicBezTo>
                    <a:pt x="227" y="587"/>
                    <a:pt x="183" y="598"/>
                    <a:pt x="144" y="617"/>
                  </a:cubicBezTo>
                  <a:cubicBezTo>
                    <a:pt x="115" y="631"/>
                    <a:pt x="83" y="631"/>
                    <a:pt x="52" y="620"/>
                  </a:cubicBezTo>
                  <a:cubicBezTo>
                    <a:pt x="42" y="616"/>
                    <a:pt x="32" y="614"/>
                    <a:pt x="21" y="614"/>
                  </a:cubicBezTo>
                  <a:cubicBezTo>
                    <a:pt x="14" y="613"/>
                    <a:pt x="5" y="615"/>
                    <a:pt x="0" y="606"/>
                  </a:cubicBezTo>
                  <a:cubicBezTo>
                    <a:pt x="1" y="596"/>
                    <a:pt x="9" y="595"/>
                    <a:pt x="16" y="594"/>
                  </a:cubicBezTo>
                  <a:cubicBezTo>
                    <a:pt x="34" y="590"/>
                    <a:pt x="52" y="590"/>
                    <a:pt x="69" y="595"/>
                  </a:cubicBezTo>
                  <a:cubicBezTo>
                    <a:pt x="95" y="603"/>
                    <a:pt x="117" y="598"/>
                    <a:pt x="139" y="584"/>
                  </a:cubicBezTo>
                  <a:cubicBezTo>
                    <a:pt x="175" y="560"/>
                    <a:pt x="214" y="542"/>
                    <a:pt x="253" y="526"/>
                  </a:cubicBezTo>
                  <a:cubicBezTo>
                    <a:pt x="282" y="514"/>
                    <a:pt x="309" y="498"/>
                    <a:pt x="335" y="482"/>
                  </a:cubicBezTo>
                  <a:cubicBezTo>
                    <a:pt x="361" y="467"/>
                    <a:pt x="385" y="452"/>
                    <a:pt x="415" y="445"/>
                  </a:cubicBezTo>
                  <a:cubicBezTo>
                    <a:pt x="426" y="443"/>
                    <a:pt x="431" y="438"/>
                    <a:pt x="432" y="425"/>
                  </a:cubicBezTo>
                  <a:cubicBezTo>
                    <a:pt x="433" y="406"/>
                    <a:pt x="443" y="399"/>
                    <a:pt x="461" y="401"/>
                  </a:cubicBezTo>
                  <a:cubicBezTo>
                    <a:pt x="472" y="402"/>
                    <a:pt x="483" y="400"/>
                    <a:pt x="493" y="399"/>
                  </a:cubicBezTo>
                  <a:cubicBezTo>
                    <a:pt x="504" y="398"/>
                    <a:pt x="511" y="394"/>
                    <a:pt x="513" y="383"/>
                  </a:cubicBezTo>
                  <a:cubicBezTo>
                    <a:pt x="515" y="370"/>
                    <a:pt x="522" y="365"/>
                    <a:pt x="534" y="374"/>
                  </a:cubicBezTo>
                  <a:cubicBezTo>
                    <a:pt x="541" y="380"/>
                    <a:pt x="547" y="378"/>
                    <a:pt x="553" y="374"/>
                  </a:cubicBezTo>
                  <a:cubicBezTo>
                    <a:pt x="567" y="365"/>
                    <a:pt x="582" y="360"/>
                    <a:pt x="597" y="356"/>
                  </a:cubicBezTo>
                  <a:cubicBezTo>
                    <a:pt x="613" y="353"/>
                    <a:pt x="627" y="347"/>
                    <a:pt x="640" y="336"/>
                  </a:cubicBezTo>
                  <a:cubicBezTo>
                    <a:pt x="653" y="324"/>
                    <a:pt x="673" y="322"/>
                    <a:pt x="690" y="320"/>
                  </a:cubicBezTo>
                  <a:cubicBezTo>
                    <a:pt x="701" y="318"/>
                    <a:pt x="711" y="316"/>
                    <a:pt x="719" y="308"/>
                  </a:cubicBezTo>
                  <a:cubicBezTo>
                    <a:pt x="724" y="303"/>
                    <a:pt x="730" y="299"/>
                    <a:pt x="737" y="299"/>
                  </a:cubicBezTo>
                  <a:cubicBezTo>
                    <a:pt x="764" y="298"/>
                    <a:pt x="783" y="281"/>
                    <a:pt x="803" y="265"/>
                  </a:cubicBezTo>
                  <a:cubicBezTo>
                    <a:pt x="812" y="258"/>
                    <a:pt x="821" y="251"/>
                    <a:pt x="833" y="251"/>
                  </a:cubicBezTo>
                  <a:cubicBezTo>
                    <a:pt x="844" y="251"/>
                    <a:pt x="853" y="244"/>
                    <a:pt x="860" y="236"/>
                  </a:cubicBezTo>
                  <a:cubicBezTo>
                    <a:pt x="890" y="207"/>
                    <a:pt x="928" y="209"/>
                    <a:pt x="965" y="208"/>
                  </a:cubicBezTo>
                  <a:cubicBezTo>
                    <a:pt x="972" y="208"/>
                    <a:pt x="977" y="212"/>
                    <a:pt x="980" y="219"/>
                  </a:cubicBezTo>
                  <a:cubicBezTo>
                    <a:pt x="990" y="243"/>
                    <a:pt x="1006" y="254"/>
                    <a:pt x="1031" y="248"/>
                  </a:cubicBezTo>
                  <a:cubicBezTo>
                    <a:pt x="1049" y="245"/>
                    <a:pt x="1067" y="249"/>
                    <a:pt x="1084" y="239"/>
                  </a:cubicBezTo>
                  <a:cubicBezTo>
                    <a:pt x="1089" y="236"/>
                    <a:pt x="1095" y="241"/>
                    <a:pt x="1101" y="242"/>
                  </a:cubicBezTo>
                  <a:cubicBezTo>
                    <a:pt x="1124" y="246"/>
                    <a:pt x="1140" y="236"/>
                    <a:pt x="1147" y="214"/>
                  </a:cubicBezTo>
                  <a:cubicBezTo>
                    <a:pt x="1153" y="193"/>
                    <a:pt x="1171" y="186"/>
                    <a:pt x="1189" y="198"/>
                  </a:cubicBezTo>
                  <a:cubicBezTo>
                    <a:pt x="1199" y="205"/>
                    <a:pt x="1204" y="204"/>
                    <a:pt x="1208" y="193"/>
                  </a:cubicBezTo>
                  <a:cubicBezTo>
                    <a:pt x="1216" y="173"/>
                    <a:pt x="1234" y="169"/>
                    <a:pt x="1252" y="169"/>
                  </a:cubicBezTo>
                  <a:cubicBezTo>
                    <a:pt x="1262" y="169"/>
                    <a:pt x="1271" y="169"/>
                    <a:pt x="1279" y="165"/>
                  </a:cubicBezTo>
                  <a:cubicBezTo>
                    <a:pt x="1281" y="163"/>
                    <a:pt x="1278" y="164"/>
                    <a:pt x="1281" y="164"/>
                  </a:cubicBezTo>
                  <a:cubicBezTo>
                    <a:pt x="1315" y="157"/>
                    <a:pt x="1349" y="159"/>
                    <a:pt x="1383" y="165"/>
                  </a:cubicBezTo>
                  <a:cubicBezTo>
                    <a:pt x="1406" y="169"/>
                    <a:pt x="1420" y="187"/>
                    <a:pt x="1433" y="203"/>
                  </a:cubicBezTo>
                  <a:cubicBezTo>
                    <a:pt x="1447" y="222"/>
                    <a:pt x="1466" y="232"/>
                    <a:pt x="1489" y="235"/>
                  </a:cubicBezTo>
                  <a:cubicBezTo>
                    <a:pt x="1506" y="238"/>
                    <a:pt x="1522" y="241"/>
                    <a:pt x="1536" y="253"/>
                  </a:cubicBezTo>
                  <a:cubicBezTo>
                    <a:pt x="1547" y="262"/>
                    <a:pt x="1561" y="264"/>
                    <a:pt x="1574" y="260"/>
                  </a:cubicBezTo>
                  <a:cubicBezTo>
                    <a:pt x="1587" y="256"/>
                    <a:pt x="1600" y="255"/>
                    <a:pt x="1613" y="260"/>
                  </a:cubicBezTo>
                  <a:cubicBezTo>
                    <a:pt x="1621" y="264"/>
                    <a:pt x="1629" y="261"/>
                    <a:pt x="1636" y="257"/>
                  </a:cubicBezTo>
                  <a:cubicBezTo>
                    <a:pt x="1649" y="249"/>
                    <a:pt x="1661" y="249"/>
                    <a:pt x="1674" y="257"/>
                  </a:cubicBezTo>
                  <a:cubicBezTo>
                    <a:pt x="1695" y="269"/>
                    <a:pt x="1696" y="268"/>
                    <a:pt x="1702" y="246"/>
                  </a:cubicBezTo>
                  <a:cubicBezTo>
                    <a:pt x="1706" y="229"/>
                    <a:pt x="1720" y="225"/>
                    <a:pt x="1733" y="237"/>
                  </a:cubicBezTo>
                  <a:cubicBezTo>
                    <a:pt x="1738" y="242"/>
                    <a:pt x="1742" y="248"/>
                    <a:pt x="1749" y="241"/>
                  </a:cubicBezTo>
                  <a:cubicBezTo>
                    <a:pt x="1764" y="226"/>
                    <a:pt x="1783" y="223"/>
                    <a:pt x="1803" y="227"/>
                  </a:cubicBezTo>
                  <a:cubicBezTo>
                    <a:pt x="1808" y="227"/>
                    <a:pt x="1814" y="229"/>
                    <a:pt x="1818" y="223"/>
                  </a:cubicBezTo>
                  <a:cubicBezTo>
                    <a:pt x="1813" y="214"/>
                    <a:pt x="1805" y="214"/>
                    <a:pt x="1796" y="214"/>
                  </a:cubicBezTo>
                  <a:cubicBezTo>
                    <a:pt x="1788" y="213"/>
                    <a:pt x="1779" y="214"/>
                    <a:pt x="1771" y="212"/>
                  </a:cubicBezTo>
                  <a:cubicBezTo>
                    <a:pt x="1757" y="208"/>
                    <a:pt x="1750" y="201"/>
                    <a:pt x="1753" y="186"/>
                  </a:cubicBezTo>
                  <a:cubicBezTo>
                    <a:pt x="1758" y="163"/>
                    <a:pt x="1754" y="159"/>
                    <a:pt x="1730" y="158"/>
                  </a:cubicBezTo>
                  <a:cubicBezTo>
                    <a:pt x="1718" y="157"/>
                    <a:pt x="1707" y="154"/>
                    <a:pt x="1697" y="146"/>
                  </a:cubicBezTo>
                  <a:cubicBezTo>
                    <a:pt x="1683" y="136"/>
                    <a:pt x="1669" y="126"/>
                    <a:pt x="1654" y="118"/>
                  </a:cubicBezTo>
                  <a:cubicBezTo>
                    <a:pt x="1643" y="113"/>
                    <a:pt x="1638" y="102"/>
                    <a:pt x="1633" y="92"/>
                  </a:cubicBezTo>
                  <a:cubicBezTo>
                    <a:pt x="1628" y="81"/>
                    <a:pt x="1622" y="77"/>
                    <a:pt x="1609" y="79"/>
                  </a:cubicBezTo>
                  <a:cubicBezTo>
                    <a:pt x="1593" y="81"/>
                    <a:pt x="1577" y="77"/>
                    <a:pt x="1562" y="73"/>
                  </a:cubicBezTo>
                  <a:cubicBezTo>
                    <a:pt x="1544" y="68"/>
                    <a:pt x="1539" y="58"/>
                    <a:pt x="1550" y="42"/>
                  </a:cubicBezTo>
                  <a:cubicBezTo>
                    <a:pt x="1561" y="25"/>
                    <a:pt x="1577" y="13"/>
                    <a:pt x="1593" y="0"/>
                  </a:cubicBezTo>
                  <a:cubicBezTo>
                    <a:pt x="1603" y="14"/>
                    <a:pt x="1592" y="21"/>
                    <a:pt x="1585" y="31"/>
                  </a:cubicBezTo>
                  <a:cubicBezTo>
                    <a:pt x="1580" y="36"/>
                    <a:pt x="1570" y="41"/>
                    <a:pt x="1575" y="50"/>
                  </a:cubicBezTo>
                  <a:cubicBezTo>
                    <a:pt x="1580" y="60"/>
                    <a:pt x="1591" y="61"/>
                    <a:pt x="1600" y="58"/>
                  </a:cubicBezTo>
                  <a:cubicBezTo>
                    <a:pt x="1620" y="51"/>
                    <a:pt x="1630" y="59"/>
                    <a:pt x="1643" y="73"/>
                  </a:cubicBezTo>
                  <a:cubicBezTo>
                    <a:pt x="1659" y="88"/>
                    <a:pt x="1674" y="104"/>
                    <a:pt x="1693" y="115"/>
                  </a:cubicBezTo>
                  <a:cubicBezTo>
                    <a:pt x="1703" y="122"/>
                    <a:pt x="1713" y="125"/>
                    <a:pt x="1725" y="121"/>
                  </a:cubicBezTo>
                  <a:cubicBezTo>
                    <a:pt x="1738" y="115"/>
                    <a:pt x="1747" y="120"/>
                    <a:pt x="1755" y="129"/>
                  </a:cubicBezTo>
                  <a:cubicBezTo>
                    <a:pt x="1768" y="142"/>
                    <a:pt x="1781" y="151"/>
                    <a:pt x="1801" y="145"/>
                  </a:cubicBezTo>
                  <a:cubicBezTo>
                    <a:pt x="1812" y="141"/>
                    <a:pt x="1824" y="146"/>
                    <a:pt x="1827" y="159"/>
                  </a:cubicBezTo>
                  <a:cubicBezTo>
                    <a:pt x="1831" y="175"/>
                    <a:pt x="1822" y="186"/>
                    <a:pt x="1807" y="191"/>
                  </a:cubicBezTo>
                  <a:cubicBezTo>
                    <a:pt x="1834" y="211"/>
                    <a:pt x="1864" y="208"/>
                    <a:pt x="1893" y="203"/>
                  </a:cubicBezTo>
                  <a:cubicBezTo>
                    <a:pt x="1908" y="200"/>
                    <a:pt x="1915" y="205"/>
                    <a:pt x="1913" y="221"/>
                  </a:cubicBezTo>
                  <a:cubicBezTo>
                    <a:pt x="1913" y="228"/>
                    <a:pt x="1913" y="236"/>
                    <a:pt x="1913" y="248"/>
                  </a:cubicBezTo>
                  <a:cubicBezTo>
                    <a:pt x="1898" y="231"/>
                    <a:pt x="1881" y="240"/>
                    <a:pt x="1865" y="239"/>
                  </a:cubicBezTo>
                  <a:cubicBezTo>
                    <a:pt x="1859" y="239"/>
                    <a:pt x="1846" y="239"/>
                    <a:pt x="1853" y="253"/>
                  </a:cubicBezTo>
                  <a:cubicBezTo>
                    <a:pt x="1857" y="274"/>
                    <a:pt x="1876" y="268"/>
                    <a:pt x="1889" y="273"/>
                  </a:cubicBezTo>
                  <a:cubicBezTo>
                    <a:pt x="1899" y="280"/>
                    <a:pt x="1912" y="272"/>
                    <a:pt x="1922" y="280"/>
                  </a:cubicBezTo>
                  <a:cubicBezTo>
                    <a:pt x="1920" y="282"/>
                    <a:pt x="1918" y="284"/>
                    <a:pt x="1915" y="284"/>
                  </a:cubicBezTo>
                  <a:cubicBezTo>
                    <a:pt x="1902" y="288"/>
                    <a:pt x="1894" y="296"/>
                    <a:pt x="1897" y="310"/>
                  </a:cubicBezTo>
                  <a:cubicBezTo>
                    <a:pt x="1900" y="322"/>
                    <a:pt x="1918" y="331"/>
                    <a:pt x="1931" y="329"/>
                  </a:cubicBezTo>
                  <a:cubicBezTo>
                    <a:pt x="1938" y="327"/>
                    <a:pt x="1945" y="321"/>
                    <a:pt x="1954" y="325"/>
                  </a:cubicBezTo>
                  <a:cubicBezTo>
                    <a:pt x="1954" y="332"/>
                    <a:pt x="1953" y="338"/>
                    <a:pt x="1949" y="344"/>
                  </a:cubicBezTo>
                  <a:cubicBezTo>
                    <a:pt x="1925" y="366"/>
                    <a:pt x="1898" y="363"/>
                    <a:pt x="1878" y="337"/>
                  </a:cubicBezTo>
                  <a:cubicBezTo>
                    <a:pt x="1873" y="331"/>
                    <a:pt x="1868" y="325"/>
                    <a:pt x="1861" y="321"/>
                  </a:cubicBezTo>
                  <a:cubicBezTo>
                    <a:pt x="1850" y="315"/>
                    <a:pt x="1844" y="306"/>
                    <a:pt x="1845" y="290"/>
                  </a:cubicBezTo>
                  <a:cubicBezTo>
                    <a:pt x="1837" y="313"/>
                    <a:pt x="1836" y="314"/>
                    <a:pt x="1814" y="309"/>
                  </a:cubicBezTo>
                  <a:cubicBezTo>
                    <a:pt x="1808" y="308"/>
                    <a:pt x="1802" y="307"/>
                    <a:pt x="1796" y="312"/>
                  </a:cubicBezTo>
                  <a:cubicBezTo>
                    <a:pt x="1791" y="317"/>
                    <a:pt x="1785" y="322"/>
                    <a:pt x="1779" y="315"/>
                  </a:cubicBezTo>
                  <a:cubicBezTo>
                    <a:pt x="1772" y="310"/>
                    <a:pt x="1772" y="303"/>
                    <a:pt x="1774" y="295"/>
                  </a:cubicBezTo>
                  <a:cubicBezTo>
                    <a:pt x="1776" y="289"/>
                    <a:pt x="1780" y="283"/>
                    <a:pt x="1781" y="276"/>
                  </a:cubicBezTo>
                  <a:cubicBezTo>
                    <a:pt x="1782" y="269"/>
                    <a:pt x="1780" y="262"/>
                    <a:pt x="1772" y="261"/>
                  </a:cubicBezTo>
                  <a:cubicBezTo>
                    <a:pt x="1763" y="259"/>
                    <a:pt x="1764" y="267"/>
                    <a:pt x="1762" y="273"/>
                  </a:cubicBezTo>
                  <a:cubicBezTo>
                    <a:pt x="1762" y="275"/>
                    <a:pt x="1762" y="277"/>
                    <a:pt x="1761" y="278"/>
                  </a:cubicBezTo>
                  <a:cubicBezTo>
                    <a:pt x="1755" y="309"/>
                    <a:pt x="1745" y="313"/>
                    <a:pt x="1719" y="291"/>
                  </a:cubicBezTo>
                  <a:cubicBezTo>
                    <a:pt x="1712" y="301"/>
                    <a:pt x="1705" y="313"/>
                    <a:pt x="1689" y="313"/>
                  </a:cubicBezTo>
                  <a:cubicBezTo>
                    <a:pt x="1676" y="313"/>
                    <a:pt x="1665" y="307"/>
                    <a:pt x="1658" y="295"/>
                  </a:cubicBezTo>
                  <a:cubicBezTo>
                    <a:pt x="1652" y="312"/>
                    <a:pt x="1639" y="320"/>
                    <a:pt x="1622" y="317"/>
                  </a:cubicBezTo>
                  <a:cubicBezTo>
                    <a:pt x="1564" y="307"/>
                    <a:pt x="1504" y="311"/>
                    <a:pt x="1446" y="301"/>
                  </a:cubicBezTo>
                  <a:cubicBezTo>
                    <a:pt x="1399" y="293"/>
                    <a:pt x="1352" y="291"/>
                    <a:pt x="1305" y="298"/>
                  </a:cubicBezTo>
                  <a:cubicBezTo>
                    <a:pt x="1300" y="298"/>
                    <a:pt x="1294" y="298"/>
                    <a:pt x="1289" y="301"/>
                  </a:cubicBezTo>
                  <a:cubicBezTo>
                    <a:pt x="1263" y="317"/>
                    <a:pt x="1232" y="317"/>
                    <a:pt x="1203" y="322"/>
                  </a:cubicBezTo>
                  <a:cubicBezTo>
                    <a:pt x="1181" y="326"/>
                    <a:pt x="1160" y="331"/>
                    <a:pt x="1140" y="340"/>
                  </a:cubicBezTo>
                  <a:cubicBezTo>
                    <a:pt x="1104" y="356"/>
                    <a:pt x="1067" y="361"/>
                    <a:pt x="1029" y="362"/>
                  </a:cubicBezTo>
                  <a:cubicBezTo>
                    <a:pt x="1017" y="362"/>
                    <a:pt x="1005" y="365"/>
                    <a:pt x="993" y="364"/>
                  </a:cubicBezTo>
                  <a:cubicBezTo>
                    <a:pt x="970" y="361"/>
                    <a:pt x="952" y="350"/>
                    <a:pt x="942" y="328"/>
                  </a:cubicBezTo>
                  <a:cubicBezTo>
                    <a:pt x="940" y="321"/>
                    <a:pt x="939" y="310"/>
                    <a:pt x="927" y="315"/>
                  </a:cubicBezTo>
                  <a:cubicBezTo>
                    <a:pt x="917" y="320"/>
                    <a:pt x="907" y="326"/>
                    <a:pt x="911" y="339"/>
                  </a:cubicBezTo>
                  <a:cubicBezTo>
                    <a:pt x="916" y="355"/>
                    <a:pt x="921" y="369"/>
                    <a:pt x="932" y="382"/>
                  </a:cubicBezTo>
                  <a:cubicBezTo>
                    <a:pt x="953" y="406"/>
                    <a:pt x="951" y="431"/>
                    <a:pt x="923" y="448"/>
                  </a:cubicBezTo>
                  <a:cubicBezTo>
                    <a:pt x="894" y="465"/>
                    <a:pt x="865" y="485"/>
                    <a:pt x="831" y="495"/>
                  </a:cubicBezTo>
                  <a:cubicBezTo>
                    <a:pt x="810" y="501"/>
                    <a:pt x="795" y="519"/>
                    <a:pt x="775" y="529"/>
                  </a:cubicBezTo>
                  <a:cubicBezTo>
                    <a:pt x="748" y="543"/>
                    <a:pt x="721" y="553"/>
                    <a:pt x="690" y="546"/>
                  </a:cubicBezTo>
                  <a:cubicBezTo>
                    <a:pt x="687" y="545"/>
                    <a:pt x="684" y="544"/>
                    <a:pt x="682" y="545"/>
                  </a:cubicBezTo>
                  <a:cubicBezTo>
                    <a:pt x="660" y="549"/>
                    <a:pt x="639" y="548"/>
                    <a:pt x="618" y="540"/>
                  </a:cubicBezTo>
                  <a:cubicBezTo>
                    <a:pt x="603" y="540"/>
                    <a:pt x="588" y="539"/>
                    <a:pt x="574" y="544"/>
                  </a:cubicBezTo>
                  <a:cubicBezTo>
                    <a:pt x="565" y="549"/>
                    <a:pt x="557" y="544"/>
                    <a:pt x="550" y="540"/>
                  </a:cubicBezTo>
                  <a:cubicBezTo>
                    <a:pt x="537" y="533"/>
                    <a:pt x="526" y="532"/>
                    <a:pt x="513" y="539"/>
                  </a:cubicBezTo>
                  <a:cubicBezTo>
                    <a:pt x="482" y="556"/>
                    <a:pt x="450" y="549"/>
                    <a:pt x="419" y="537"/>
                  </a:cubicBezTo>
                  <a:cubicBezTo>
                    <a:pt x="417" y="536"/>
                    <a:pt x="420" y="537"/>
                    <a:pt x="418" y="536"/>
                  </a:cubicBezTo>
                  <a:cubicBezTo>
                    <a:pt x="386" y="520"/>
                    <a:pt x="386" y="520"/>
                    <a:pt x="370" y="548"/>
                  </a:cubicBezTo>
                  <a:close/>
                </a:path>
              </a:pathLst>
            </a:custGeom>
            <a:solidFill>
              <a:srgbClr val="F8C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8DE1C160-CD6F-104B-CF57-5EC0CF859A6D}"/>
                </a:ext>
              </a:extLst>
            </p:cNvPr>
            <p:cNvSpPr/>
            <p:nvPr/>
          </p:nvSpPr>
          <p:spPr bwMode="auto">
            <a:xfrm>
              <a:off x="5089525" y="3575050"/>
              <a:ext cx="2955925" cy="1316038"/>
            </a:xfrm>
            <a:custGeom>
              <a:avLst/>
              <a:gdLst>
                <a:gd name="T0" fmla="*/ 2020 w 2101"/>
                <a:gd name="T1" fmla="*/ 30 h 935"/>
                <a:gd name="T2" fmla="*/ 1878 w 2101"/>
                <a:gd name="T3" fmla="*/ 76 h 935"/>
                <a:gd name="T4" fmla="*/ 1926 w 2101"/>
                <a:gd name="T5" fmla="*/ 197 h 935"/>
                <a:gd name="T6" fmla="*/ 1727 w 2101"/>
                <a:gd name="T7" fmla="*/ 254 h 935"/>
                <a:gd name="T8" fmla="*/ 1795 w 2101"/>
                <a:gd name="T9" fmla="*/ 301 h 935"/>
                <a:gd name="T10" fmla="*/ 1795 w 2101"/>
                <a:gd name="T11" fmla="*/ 378 h 935"/>
                <a:gd name="T12" fmla="*/ 1692 w 2101"/>
                <a:gd name="T13" fmla="*/ 466 h 935"/>
                <a:gd name="T14" fmla="*/ 1778 w 2101"/>
                <a:gd name="T15" fmla="*/ 469 h 935"/>
                <a:gd name="T16" fmla="*/ 1906 w 2101"/>
                <a:gd name="T17" fmla="*/ 558 h 935"/>
                <a:gd name="T18" fmla="*/ 1765 w 2101"/>
                <a:gd name="T19" fmla="*/ 579 h 935"/>
                <a:gd name="T20" fmla="*/ 1692 w 2101"/>
                <a:gd name="T21" fmla="*/ 532 h 935"/>
                <a:gd name="T22" fmla="*/ 1637 w 2101"/>
                <a:gd name="T23" fmla="*/ 490 h 935"/>
                <a:gd name="T24" fmla="*/ 1529 w 2101"/>
                <a:gd name="T25" fmla="*/ 500 h 935"/>
                <a:gd name="T26" fmla="*/ 1421 w 2101"/>
                <a:gd name="T27" fmla="*/ 494 h 935"/>
                <a:gd name="T28" fmla="*/ 1505 w 2101"/>
                <a:gd name="T29" fmla="*/ 416 h 935"/>
                <a:gd name="T30" fmla="*/ 1627 w 2101"/>
                <a:gd name="T31" fmla="*/ 338 h 935"/>
                <a:gd name="T32" fmla="*/ 1596 w 2101"/>
                <a:gd name="T33" fmla="*/ 307 h 935"/>
                <a:gd name="T34" fmla="*/ 1507 w 2101"/>
                <a:gd name="T35" fmla="*/ 383 h 935"/>
                <a:gd name="T36" fmla="*/ 1440 w 2101"/>
                <a:gd name="T37" fmla="*/ 432 h 935"/>
                <a:gd name="T38" fmla="*/ 1228 w 2101"/>
                <a:gd name="T39" fmla="*/ 526 h 935"/>
                <a:gd name="T40" fmla="*/ 1008 w 2101"/>
                <a:gd name="T41" fmla="*/ 555 h 935"/>
                <a:gd name="T42" fmla="*/ 933 w 2101"/>
                <a:gd name="T43" fmla="*/ 599 h 935"/>
                <a:gd name="T44" fmla="*/ 716 w 2101"/>
                <a:gd name="T45" fmla="*/ 666 h 935"/>
                <a:gd name="T46" fmla="*/ 560 w 2101"/>
                <a:gd name="T47" fmla="*/ 685 h 935"/>
                <a:gd name="T48" fmla="*/ 596 w 2101"/>
                <a:gd name="T49" fmla="*/ 770 h 935"/>
                <a:gd name="T50" fmla="*/ 535 w 2101"/>
                <a:gd name="T51" fmla="*/ 817 h 935"/>
                <a:gd name="T52" fmla="*/ 451 w 2101"/>
                <a:gd name="T53" fmla="*/ 870 h 935"/>
                <a:gd name="T54" fmla="*/ 341 w 2101"/>
                <a:gd name="T55" fmla="*/ 927 h 935"/>
                <a:gd name="T56" fmla="*/ 260 w 2101"/>
                <a:gd name="T57" fmla="*/ 867 h 935"/>
                <a:gd name="T58" fmla="*/ 185 w 2101"/>
                <a:gd name="T59" fmla="*/ 874 h 935"/>
                <a:gd name="T60" fmla="*/ 63 w 2101"/>
                <a:gd name="T61" fmla="*/ 897 h 935"/>
                <a:gd name="T62" fmla="*/ 2 w 2101"/>
                <a:gd name="T63" fmla="*/ 870 h 935"/>
                <a:gd name="T64" fmla="*/ 81 w 2101"/>
                <a:gd name="T65" fmla="*/ 813 h 935"/>
                <a:gd name="T66" fmla="*/ 60 w 2101"/>
                <a:gd name="T67" fmla="*/ 870 h 935"/>
                <a:gd name="T68" fmla="*/ 317 w 2101"/>
                <a:gd name="T69" fmla="*/ 808 h 935"/>
                <a:gd name="T70" fmla="*/ 284 w 2101"/>
                <a:gd name="T71" fmla="*/ 869 h 935"/>
                <a:gd name="T72" fmla="*/ 433 w 2101"/>
                <a:gd name="T73" fmla="*/ 827 h 935"/>
                <a:gd name="T74" fmla="*/ 506 w 2101"/>
                <a:gd name="T75" fmla="*/ 762 h 935"/>
                <a:gd name="T76" fmla="*/ 618 w 2101"/>
                <a:gd name="T77" fmla="*/ 605 h 935"/>
                <a:gd name="T78" fmla="*/ 870 w 2101"/>
                <a:gd name="T79" fmla="*/ 578 h 935"/>
                <a:gd name="T80" fmla="*/ 908 w 2101"/>
                <a:gd name="T81" fmla="*/ 521 h 935"/>
                <a:gd name="T82" fmla="*/ 931 w 2101"/>
                <a:gd name="T83" fmla="*/ 520 h 935"/>
                <a:gd name="T84" fmla="*/ 1019 w 2101"/>
                <a:gd name="T85" fmla="*/ 461 h 935"/>
                <a:gd name="T86" fmla="*/ 1071 w 2101"/>
                <a:gd name="T87" fmla="*/ 482 h 935"/>
                <a:gd name="T88" fmla="*/ 1209 w 2101"/>
                <a:gd name="T89" fmla="*/ 495 h 935"/>
                <a:gd name="T90" fmla="*/ 1394 w 2101"/>
                <a:gd name="T91" fmla="*/ 381 h 935"/>
                <a:gd name="T92" fmla="*/ 1497 w 2101"/>
                <a:gd name="T93" fmla="*/ 320 h 935"/>
                <a:gd name="T94" fmla="*/ 1661 w 2101"/>
                <a:gd name="T95" fmla="*/ 280 h 935"/>
                <a:gd name="T96" fmla="*/ 1758 w 2101"/>
                <a:gd name="T97" fmla="*/ 217 h 935"/>
                <a:gd name="T98" fmla="*/ 1900 w 2101"/>
                <a:gd name="T99" fmla="*/ 166 h 935"/>
                <a:gd name="T100" fmla="*/ 1832 w 2101"/>
                <a:gd name="T101" fmla="*/ 119 h 935"/>
                <a:gd name="T102" fmla="*/ 1927 w 2101"/>
                <a:gd name="T103" fmla="*/ 30 h 935"/>
                <a:gd name="T104" fmla="*/ 2078 w 2101"/>
                <a:gd name="T105" fmla="*/ 1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01" h="935">
                  <a:moveTo>
                    <a:pt x="2101" y="9"/>
                  </a:moveTo>
                  <a:cubicBezTo>
                    <a:pt x="2081" y="17"/>
                    <a:pt x="2061" y="25"/>
                    <a:pt x="2040" y="29"/>
                  </a:cubicBezTo>
                  <a:cubicBezTo>
                    <a:pt x="2033" y="25"/>
                    <a:pt x="2027" y="31"/>
                    <a:pt x="2020" y="30"/>
                  </a:cubicBezTo>
                  <a:cubicBezTo>
                    <a:pt x="2005" y="24"/>
                    <a:pt x="1991" y="31"/>
                    <a:pt x="1978" y="35"/>
                  </a:cubicBezTo>
                  <a:cubicBezTo>
                    <a:pt x="1952" y="43"/>
                    <a:pt x="1927" y="50"/>
                    <a:pt x="1901" y="58"/>
                  </a:cubicBezTo>
                  <a:cubicBezTo>
                    <a:pt x="1891" y="61"/>
                    <a:pt x="1884" y="68"/>
                    <a:pt x="1878" y="76"/>
                  </a:cubicBezTo>
                  <a:cubicBezTo>
                    <a:pt x="1867" y="92"/>
                    <a:pt x="1868" y="97"/>
                    <a:pt x="1885" y="108"/>
                  </a:cubicBezTo>
                  <a:cubicBezTo>
                    <a:pt x="1906" y="121"/>
                    <a:pt x="1925" y="138"/>
                    <a:pt x="1935" y="163"/>
                  </a:cubicBezTo>
                  <a:cubicBezTo>
                    <a:pt x="1942" y="177"/>
                    <a:pt x="1939" y="189"/>
                    <a:pt x="1926" y="197"/>
                  </a:cubicBezTo>
                  <a:cubicBezTo>
                    <a:pt x="1894" y="215"/>
                    <a:pt x="1860" y="228"/>
                    <a:pt x="1825" y="239"/>
                  </a:cubicBezTo>
                  <a:cubicBezTo>
                    <a:pt x="1807" y="244"/>
                    <a:pt x="1790" y="245"/>
                    <a:pt x="1773" y="239"/>
                  </a:cubicBezTo>
                  <a:cubicBezTo>
                    <a:pt x="1754" y="234"/>
                    <a:pt x="1741" y="245"/>
                    <a:pt x="1727" y="254"/>
                  </a:cubicBezTo>
                  <a:cubicBezTo>
                    <a:pt x="1719" y="259"/>
                    <a:pt x="1722" y="267"/>
                    <a:pt x="1725" y="273"/>
                  </a:cubicBezTo>
                  <a:cubicBezTo>
                    <a:pt x="1729" y="285"/>
                    <a:pt x="1730" y="296"/>
                    <a:pt x="1719" y="306"/>
                  </a:cubicBezTo>
                  <a:cubicBezTo>
                    <a:pt x="1744" y="282"/>
                    <a:pt x="1770" y="297"/>
                    <a:pt x="1795" y="301"/>
                  </a:cubicBezTo>
                  <a:cubicBezTo>
                    <a:pt x="1806" y="303"/>
                    <a:pt x="1806" y="314"/>
                    <a:pt x="1802" y="322"/>
                  </a:cubicBezTo>
                  <a:cubicBezTo>
                    <a:pt x="1797" y="333"/>
                    <a:pt x="1796" y="342"/>
                    <a:pt x="1801" y="353"/>
                  </a:cubicBezTo>
                  <a:cubicBezTo>
                    <a:pt x="1806" y="362"/>
                    <a:pt x="1802" y="371"/>
                    <a:pt x="1795" y="378"/>
                  </a:cubicBezTo>
                  <a:cubicBezTo>
                    <a:pt x="1769" y="405"/>
                    <a:pt x="1738" y="424"/>
                    <a:pt x="1700" y="429"/>
                  </a:cubicBezTo>
                  <a:cubicBezTo>
                    <a:pt x="1685" y="430"/>
                    <a:pt x="1682" y="435"/>
                    <a:pt x="1685" y="450"/>
                  </a:cubicBezTo>
                  <a:cubicBezTo>
                    <a:pt x="1687" y="455"/>
                    <a:pt x="1690" y="461"/>
                    <a:pt x="1692" y="466"/>
                  </a:cubicBezTo>
                  <a:cubicBezTo>
                    <a:pt x="1695" y="478"/>
                    <a:pt x="1702" y="481"/>
                    <a:pt x="1713" y="477"/>
                  </a:cubicBezTo>
                  <a:cubicBezTo>
                    <a:pt x="1724" y="472"/>
                    <a:pt x="1736" y="471"/>
                    <a:pt x="1748" y="475"/>
                  </a:cubicBezTo>
                  <a:cubicBezTo>
                    <a:pt x="1759" y="479"/>
                    <a:pt x="1768" y="475"/>
                    <a:pt x="1778" y="469"/>
                  </a:cubicBezTo>
                  <a:cubicBezTo>
                    <a:pt x="1806" y="453"/>
                    <a:pt x="1832" y="457"/>
                    <a:pt x="1855" y="481"/>
                  </a:cubicBezTo>
                  <a:cubicBezTo>
                    <a:pt x="1863" y="490"/>
                    <a:pt x="1872" y="496"/>
                    <a:pt x="1882" y="500"/>
                  </a:cubicBezTo>
                  <a:cubicBezTo>
                    <a:pt x="1908" y="511"/>
                    <a:pt x="1917" y="533"/>
                    <a:pt x="1906" y="558"/>
                  </a:cubicBezTo>
                  <a:cubicBezTo>
                    <a:pt x="1897" y="581"/>
                    <a:pt x="1882" y="588"/>
                    <a:pt x="1859" y="582"/>
                  </a:cubicBezTo>
                  <a:cubicBezTo>
                    <a:pt x="1852" y="580"/>
                    <a:pt x="1847" y="582"/>
                    <a:pt x="1841" y="584"/>
                  </a:cubicBezTo>
                  <a:cubicBezTo>
                    <a:pt x="1815" y="591"/>
                    <a:pt x="1790" y="590"/>
                    <a:pt x="1765" y="579"/>
                  </a:cubicBezTo>
                  <a:cubicBezTo>
                    <a:pt x="1758" y="575"/>
                    <a:pt x="1750" y="575"/>
                    <a:pt x="1742" y="574"/>
                  </a:cubicBezTo>
                  <a:cubicBezTo>
                    <a:pt x="1720" y="574"/>
                    <a:pt x="1712" y="568"/>
                    <a:pt x="1708" y="546"/>
                  </a:cubicBezTo>
                  <a:cubicBezTo>
                    <a:pt x="1706" y="537"/>
                    <a:pt x="1702" y="533"/>
                    <a:pt x="1692" y="532"/>
                  </a:cubicBezTo>
                  <a:cubicBezTo>
                    <a:pt x="1669" y="530"/>
                    <a:pt x="1669" y="529"/>
                    <a:pt x="1669" y="504"/>
                  </a:cubicBezTo>
                  <a:cubicBezTo>
                    <a:pt x="1669" y="493"/>
                    <a:pt x="1661" y="486"/>
                    <a:pt x="1653" y="481"/>
                  </a:cubicBezTo>
                  <a:cubicBezTo>
                    <a:pt x="1645" y="476"/>
                    <a:pt x="1642" y="486"/>
                    <a:pt x="1637" y="490"/>
                  </a:cubicBezTo>
                  <a:cubicBezTo>
                    <a:pt x="1620" y="506"/>
                    <a:pt x="1599" y="503"/>
                    <a:pt x="1579" y="498"/>
                  </a:cubicBezTo>
                  <a:cubicBezTo>
                    <a:pt x="1568" y="496"/>
                    <a:pt x="1557" y="494"/>
                    <a:pt x="1546" y="499"/>
                  </a:cubicBezTo>
                  <a:cubicBezTo>
                    <a:pt x="1541" y="501"/>
                    <a:pt x="1534" y="503"/>
                    <a:pt x="1529" y="500"/>
                  </a:cubicBezTo>
                  <a:cubicBezTo>
                    <a:pt x="1508" y="487"/>
                    <a:pt x="1485" y="492"/>
                    <a:pt x="1462" y="491"/>
                  </a:cubicBezTo>
                  <a:cubicBezTo>
                    <a:pt x="1454" y="491"/>
                    <a:pt x="1449" y="495"/>
                    <a:pt x="1442" y="498"/>
                  </a:cubicBezTo>
                  <a:cubicBezTo>
                    <a:pt x="1434" y="501"/>
                    <a:pt x="1426" y="502"/>
                    <a:pt x="1421" y="494"/>
                  </a:cubicBezTo>
                  <a:cubicBezTo>
                    <a:pt x="1415" y="486"/>
                    <a:pt x="1421" y="479"/>
                    <a:pt x="1427" y="475"/>
                  </a:cubicBezTo>
                  <a:cubicBezTo>
                    <a:pt x="1450" y="458"/>
                    <a:pt x="1469" y="436"/>
                    <a:pt x="1494" y="420"/>
                  </a:cubicBezTo>
                  <a:cubicBezTo>
                    <a:pt x="1498" y="418"/>
                    <a:pt x="1501" y="416"/>
                    <a:pt x="1505" y="416"/>
                  </a:cubicBezTo>
                  <a:cubicBezTo>
                    <a:pt x="1517" y="415"/>
                    <a:pt x="1524" y="410"/>
                    <a:pt x="1524" y="396"/>
                  </a:cubicBezTo>
                  <a:cubicBezTo>
                    <a:pt x="1526" y="373"/>
                    <a:pt x="1548" y="373"/>
                    <a:pt x="1562" y="370"/>
                  </a:cubicBezTo>
                  <a:cubicBezTo>
                    <a:pt x="1587" y="365"/>
                    <a:pt x="1606" y="348"/>
                    <a:pt x="1627" y="338"/>
                  </a:cubicBezTo>
                  <a:cubicBezTo>
                    <a:pt x="1632" y="335"/>
                    <a:pt x="1637" y="332"/>
                    <a:pt x="1636" y="326"/>
                  </a:cubicBezTo>
                  <a:cubicBezTo>
                    <a:pt x="1635" y="319"/>
                    <a:pt x="1629" y="318"/>
                    <a:pt x="1624" y="318"/>
                  </a:cubicBezTo>
                  <a:cubicBezTo>
                    <a:pt x="1613" y="317"/>
                    <a:pt x="1604" y="313"/>
                    <a:pt x="1596" y="307"/>
                  </a:cubicBezTo>
                  <a:cubicBezTo>
                    <a:pt x="1589" y="301"/>
                    <a:pt x="1581" y="300"/>
                    <a:pt x="1575" y="308"/>
                  </a:cubicBezTo>
                  <a:cubicBezTo>
                    <a:pt x="1564" y="321"/>
                    <a:pt x="1549" y="331"/>
                    <a:pt x="1552" y="353"/>
                  </a:cubicBezTo>
                  <a:cubicBezTo>
                    <a:pt x="1554" y="372"/>
                    <a:pt x="1528" y="390"/>
                    <a:pt x="1507" y="383"/>
                  </a:cubicBezTo>
                  <a:cubicBezTo>
                    <a:pt x="1492" y="378"/>
                    <a:pt x="1489" y="383"/>
                    <a:pt x="1489" y="397"/>
                  </a:cubicBezTo>
                  <a:cubicBezTo>
                    <a:pt x="1488" y="407"/>
                    <a:pt x="1483" y="417"/>
                    <a:pt x="1476" y="425"/>
                  </a:cubicBezTo>
                  <a:cubicBezTo>
                    <a:pt x="1465" y="436"/>
                    <a:pt x="1454" y="439"/>
                    <a:pt x="1440" y="432"/>
                  </a:cubicBezTo>
                  <a:cubicBezTo>
                    <a:pt x="1413" y="420"/>
                    <a:pt x="1389" y="423"/>
                    <a:pt x="1369" y="444"/>
                  </a:cubicBezTo>
                  <a:cubicBezTo>
                    <a:pt x="1340" y="474"/>
                    <a:pt x="1302" y="487"/>
                    <a:pt x="1265" y="501"/>
                  </a:cubicBezTo>
                  <a:cubicBezTo>
                    <a:pt x="1251" y="507"/>
                    <a:pt x="1238" y="514"/>
                    <a:pt x="1228" y="526"/>
                  </a:cubicBezTo>
                  <a:cubicBezTo>
                    <a:pt x="1222" y="533"/>
                    <a:pt x="1216" y="539"/>
                    <a:pt x="1208" y="540"/>
                  </a:cubicBezTo>
                  <a:cubicBezTo>
                    <a:pt x="1170" y="545"/>
                    <a:pt x="1130" y="557"/>
                    <a:pt x="1092" y="547"/>
                  </a:cubicBezTo>
                  <a:cubicBezTo>
                    <a:pt x="1062" y="540"/>
                    <a:pt x="1036" y="545"/>
                    <a:pt x="1008" y="555"/>
                  </a:cubicBezTo>
                  <a:cubicBezTo>
                    <a:pt x="1002" y="557"/>
                    <a:pt x="998" y="561"/>
                    <a:pt x="994" y="565"/>
                  </a:cubicBezTo>
                  <a:cubicBezTo>
                    <a:pt x="990" y="570"/>
                    <a:pt x="985" y="575"/>
                    <a:pt x="979" y="575"/>
                  </a:cubicBezTo>
                  <a:cubicBezTo>
                    <a:pt x="959" y="574"/>
                    <a:pt x="946" y="587"/>
                    <a:pt x="933" y="599"/>
                  </a:cubicBezTo>
                  <a:cubicBezTo>
                    <a:pt x="919" y="612"/>
                    <a:pt x="900" y="615"/>
                    <a:pt x="884" y="624"/>
                  </a:cubicBezTo>
                  <a:cubicBezTo>
                    <a:pt x="864" y="635"/>
                    <a:pt x="848" y="651"/>
                    <a:pt x="830" y="665"/>
                  </a:cubicBezTo>
                  <a:cubicBezTo>
                    <a:pt x="800" y="687"/>
                    <a:pt x="746" y="688"/>
                    <a:pt x="716" y="666"/>
                  </a:cubicBezTo>
                  <a:cubicBezTo>
                    <a:pt x="702" y="656"/>
                    <a:pt x="690" y="646"/>
                    <a:pt x="677" y="635"/>
                  </a:cubicBezTo>
                  <a:cubicBezTo>
                    <a:pt x="663" y="623"/>
                    <a:pt x="643" y="622"/>
                    <a:pt x="625" y="627"/>
                  </a:cubicBezTo>
                  <a:cubicBezTo>
                    <a:pt x="595" y="636"/>
                    <a:pt x="573" y="655"/>
                    <a:pt x="560" y="685"/>
                  </a:cubicBezTo>
                  <a:cubicBezTo>
                    <a:pt x="554" y="699"/>
                    <a:pt x="561" y="718"/>
                    <a:pt x="577" y="730"/>
                  </a:cubicBezTo>
                  <a:cubicBezTo>
                    <a:pt x="582" y="734"/>
                    <a:pt x="589" y="736"/>
                    <a:pt x="594" y="740"/>
                  </a:cubicBezTo>
                  <a:cubicBezTo>
                    <a:pt x="609" y="750"/>
                    <a:pt x="609" y="759"/>
                    <a:pt x="596" y="770"/>
                  </a:cubicBezTo>
                  <a:cubicBezTo>
                    <a:pt x="588" y="777"/>
                    <a:pt x="584" y="786"/>
                    <a:pt x="582" y="796"/>
                  </a:cubicBezTo>
                  <a:cubicBezTo>
                    <a:pt x="579" y="808"/>
                    <a:pt x="572" y="814"/>
                    <a:pt x="558" y="810"/>
                  </a:cubicBezTo>
                  <a:cubicBezTo>
                    <a:pt x="549" y="807"/>
                    <a:pt x="541" y="809"/>
                    <a:pt x="535" y="817"/>
                  </a:cubicBezTo>
                  <a:cubicBezTo>
                    <a:pt x="526" y="830"/>
                    <a:pt x="510" y="838"/>
                    <a:pt x="503" y="854"/>
                  </a:cubicBezTo>
                  <a:cubicBezTo>
                    <a:pt x="499" y="860"/>
                    <a:pt x="493" y="861"/>
                    <a:pt x="487" y="859"/>
                  </a:cubicBezTo>
                  <a:cubicBezTo>
                    <a:pt x="471" y="851"/>
                    <a:pt x="460" y="859"/>
                    <a:pt x="451" y="870"/>
                  </a:cubicBezTo>
                  <a:cubicBezTo>
                    <a:pt x="444" y="879"/>
                    <a:pt x="438" y="886"/>
                    <a:pt x="426" y="879"/>
                  </a:cubicBezTo>
                  <a:cubicBezTo>
                    <a:pt x="422" y="877"/>
                    <a:pt x="416" y="878"/>
                    <a:pt x="413" y="882"/>
                  </a:cubicBezTo>
                  <a:cubicBezTo>
                    <a:pt x="395" y="906"/>
                    <a:pt x="366" y="912"/>
                    <a:pt x="341" y="927"/>
                  </a:cubicBezTo>
                  <a:cubicBezTo>
                    <a:pt x="328" y="935"/>
                    <a:pt x="313" y="932"/>
                    <a:pt x="305" y="919"/>
                  </a:cubicBezTo>
                  <a:cubicBezTo>
                    <a:pt x="299" y="910"/>
                    <a:pt x="294" y="906"/>
                    <a:pt x="283" y="908"/>
                  </a:cubicBezTo>
                  <a:cubicBezTo>
                    <a:pt x="264" y="910"/>
                    <a:pt x="256" y="894"/>
                    <a:pt x="260" y="867"/>
                  </a:cubicBezTo>
                  <a:cubicBezTo>
                    <a:pt x="261" y="865"/>
                    <a:pt x="262" y="864"/>
                    <a:pt x="263" y="862"/>
                  </a:cubicBezTo>
                  <a:cubicBezTo>
                    <a:pt x="268" y="853"/>
                    <a:pt x="277" y="846"/>
                    <a:pt x="286" y="836"/>
                  </a:cubicBezTo>
                  <a:cubicBezTo>
                    <a:pt x="249" y="847"/>
                    <a:pt x="217" y="861"/>
                    <a:pt x="185" y="874"/>
                  </a:cubicBezTo>
                  <a:cubicBezTo>
                    <a:pt x="176" y="877"/>
                    <a:pt x="167" y="878"/>
                    <a:pt x="158" y="880"/>
                  </a:cubicBezTo>
                  <a:cubicBezTo>
                    <a:pt x="156" y="880"/>
                    <a:pt x="154" y="881"/>
                    <a:pt x="152" y="881"/>
                  </a:cubicBezTo>
                  <a:cubicBezTo>
                    <a:pt x="121" y="879"/>
                    <a:pt x="92" y="887"/>
                    <a:pt x="63" y="897"/>
                  </a:cubicBezTo>
                  <a:cubicBezTo>
                    <a:pt x="52" y="901"/>
                    <a:pt x="42" y="901"/>
                    <a:pt x="34" y="892"/>
                  </a:cubicBezTo>
                  <a:cubicBezTo>
                    <a:pt x="29" y="886"/>
                    <a:pt x="24" y="887"/>
                    <a:pt x="18" y="886"/>
                  </a:cubicBezTo>
                  <a:cubicBezTo>
                    <a:pt x="10" y="884"/>
                    <a:pt x="5" y="878"/>
                    <a:pt x="2" y="870"/>
                  </a:cubicBezTo>
                  <a:cubicBezTo>
                    <a:pt x="0" y="861"/>
                    <a:pt x="8" y="859"/>
                    <a:pt x="13" y="856"/>
                  </a:cubicBezTo>
                  <a:cubicBezTo>
                    <a:pt x="15" y="853"/>
                    <a:pt x="17" y="850"/>
                    <a:pt x="20" y="849"/>
                  </a:cubicBezTo>
                  <a:cubicBezTo>
                    <a:pt x="43" y="842"/>
                    <a:pt x="58" y="821"/>
                    <a:pt x="81" y="813"/>
                  </a:cubicBezTo>
                  <a:cubicBezTo>
                    <a:pt x="85" y="817"/>
                    <a:pt x="85" y="822"/>
                    <a:pt x="81" y="825"/>
                  </a:cubicBezTo>
                  <a:cubicBezTo>
                    <a:pt x="67" y="836"/>
                    <a:pt x="71" y="856"/>
                    <a:pt x="56" y="865"/>
                  </a:cubicBezTo>
                  <a:cubicBezTo>
                    <a:pt x="58" y="869"/>
                    <a:pt x="59" y="870"/>
                    <a:pt x="60" y="870"/>
                  </a:cubicBezTo>
                  <a:cubicBezTo>
                    <a:pt x="118" y="860"/>
                    <a:pt x="178" y="865"/>
                    <a:pt x="232" y="835"/>
                  </a:cubicBezTo>
                  <a:cubicBezTo>
                    <a:pt x="253" y="823"/>
                    <a:pt x="278" y="819"/>
                    <a:pt x="299" y="805"/>
                  </a:cubicBezTo>
                  <a:cubicBezTo>
                    <a:pt x="305" y="801"/>
                    <a:pt x="312" y="802"/>
                    <a:pt x="317" y="808"/>
                  </a:cubicBezTo>
                  <a:cubicBezTo>
                    <a:pt x="322" y="814"/>
                    <a:pt x="319" y="820"/>
                    <a:pt x="315" y="824"/>
                  </a:cubicBezTo>
                  <a:cubicBezTo>
                    <a:pt x="306" y="835"/>
                    <a:pt x="301" y="848"/>
                    <a:pt x="290" y="858"/>
                  </a:cubicBezTo>
                  <a:cubicBezTo>
                    <a:pt x="286" y="861"/>
                    <a:pt x="281" y="864"/>
                    <a:pt x="284" y="869"/>
                  </a:cubicBezTo>
                  <a:cubicBezTo>
                    <a:pt x="286" y="874"/>
                    <a:pt x="291" y="875"/>
                    <a:pt x="296" y="874"/>
                  </a:cubicBezTo>
                  <a:cubicBezTo>
                    <a:pt x="318" y="872"/>
                    <a:pt x="343" y="876"/>
                    <a:pt x="362" y="868"/>
                  </a:cubicBezTo>
                  <a:cubicBezTo>
                    <a:pt x="387" y="858"/>
                    <a:pt x="416" y="852"/>
                    <a:pt x="433" y="827"/>
                  </a:cubicBezTo>
                  <a:cubicBezTo>
                    <a:pt x="435" y="823"/>
                    <a:pt x="438" y="819"/>
                    <a:pt x="442" y="819"/>
                  </a:cubicBezTo>
                  <a:cubicBezTo>
                    <a:pt x="461" y="821"/>
                    <a:pt x="472" y="806"/>
                    <a:pt x="488" y="800"/>
                  </a:cubicBezTo>
                  <a:cubicBezTo>
                    <a:pt x="505" y="793"/>
                    <a:pt x="509" y="780"/>
                    <a:pt x="506" y="762"/>
                  </a:cubicBezTo>
                  <a:cubicBezTo>
                    <a:pt x="505" y="760"/>
                    <a:pt x="503" y="756"/>
                    <a:pt x="504" y="755"/>
                  </a:cubicBezTo>
                  <a:cubicBezTo>
                    <a:pt x="523" y="728"/>
                    <a:pt x="509" y="691"/>
                    <a:pt x="534" y="664"/>
                  </a:cubicBezTo>
                  <a:cubicBezTo>
                    <a:pt x="559" y="638"/>
                    <a:pt x="584" y="616"/>
                    <a:pt x="618" y="605"/>
                  </a:cubicBezTo>
                  <a:cubicBezTo>
                    <a:pt x="619" y="605"/>
                    <a:pt x="621" y="604"/>
                    <a:pt x="622" y="605"/>
                  </a:cubicBezTo>
                  <a:cubicBezTo>
                    <a:pt x="683" y="610"/>
                    <a:pt x="743" y="586"/>
                    <a:pt x="804" y="596"/>
                  </a:cubicBezTo>
                  <a:cubicBezTo>
                    <a:pt x="827" y="600"/>
                    <a:pt x="850" y="593"/>
                    <a:pt x="870" y="578"/>
                  </a:cubicBezTo>
                  <a:cubicBezTo>
                    <a:pt x="878" y="572"/>
                    <a:pt x="883" y="568"/>
                    <a:pt x="873" y="558"/>
                  </a:cubicBezTo>
                  <a:cubicBezTo>
                    <a:pt x="863" y="549"/>
                    <a:pt x="864" y="532"/>
                    <a:pt x="873" y="523"/>
                  </a:cubicBezTo>
                  <a:cubicBezTo>
                    <a:pt x="884" y="514"/>
                    <a:pt x="896" y="513"/>
                    <a:pt x="908" y="521"/>
                  </a:cubicBezTo>
                  <a:cubicBezTo>
                    <a:pt x="914" y="524"/>
                    <a:pt x="917" y="531"/>
                    <a:pt x="924" y="533"/>
                  </a:cubicBezTo>
                  <a:cubicBezTo>
                    <a:pt x="940" y="537"/>
                    <a:pt x="947" y="533"/>
                    <a:pt x="958" y="512"/>
                  </a:cubicBezTo>
                  <a:cubicBezTo>
                    <a:pt x="949" y="514"/>
                    <a:pt x="941" y="519"/>
                    <a:pt x="931" y="520"/>
                  </a:cubicBezTo>
                  <a:cubicBezTo>
                    <a:pt x="924" y="520"/>
                    <a:pt x="918" y="519"/>
                    <a:pt x="915" y="512"/>
                  </a:cubicBezTo>
                  <a:cubicBezTo>
                    <a:pt x="912" y="505"/>
                    <a:pt x="912" y="497"/>
                    <a:pt x="918" y="493"/>
                  </a:cubicBezTo>
                  <a:cubicBezTo>
                    <a:pt x="949" y="474"/>
                    <a:pt x="983" y="463"/>
                    <a:pt x="1019" y="461"/>
                  </a:cubicBezTo>
                  <a:cubicBezTo>
                    <a:pt x="1024" y="461"/>
                    <a:pt x="1030" y="464"/>
                    <a:pt x="1033" y="468"/>
                  </a:cubicBezTo>
                  <a:cubicBezTo>
                    <a:pt x="1038" y="476"/>
                    <a:pt x="1043" y="477"/>
                    <a:pt x="1051" y="472"/>
                  </a:cubicBezTo>
                  <a:cubicBezTo>
                    <a:pt x="1061" y="467"/>
                    <a:pt x="1068" y="474"/>
                    <a:pt x="1071" y="482"/>
                  </a:cubicBezTo>
                  <a:cubicBezTo>
                    <a:pt x="1075" y="492"/>
                    <a:pt x="1081" y="496"/>
                    <a:pt x="1091" y="496"/>
                  </a:cubicBezTo>
                  <a:cubicBezTo>
                    <a:pt x="1105" y="496"/>
                    <a:pt x="1119" y="502"/>
                    <a:pt x="1131" y="507"/>
                  </a:cubicBezTo>
                  <a:cubicBezTo>
                    <a:pt x="1160" y="517"/>
                    <a:pt x="1185" y="507"/>
                    <a:pt x="1209" y="495"/>
                  </a:cubicBezTo>
                  <a:cubicBezTo>
                    <a:pt x="1232" y="483"/>
                    <a:pt x="1258" y="477"/>
                    <a:pt x="1279" y="461"/>
                  </a:cubicBezTo>
                  <a:cubicBezTo>
                    <a:pt x="1297" y="447"/>
                    <a:pt x="1318" y="442"/>
                    <a:pt x="1336" y="425"/>
                  </a:cubicBezTo>
                  <a:cubicBezTo>
                    <a:pt x="1354" y="409"/>
                    <a:pt x="1376" y="398"/>
                    <a:pt x="1394" y="381"/>
                  </a:cubicBezTo>
                  <a:cubicBezTo>
                    <a:pt x="1398" y="376"/>
                    <a:pt x="1405" y="376"/>
                    <a:pt x="1411" y="378"/>
                  </a:cubicBezTo>
                  <a:cubicBezTo>
                    <a:pt x="1430" y="385"/>
                    <a:pt x="1444" y="374"/>
                    <a:pt x="1452" y="361"/>
                  </a:cubicBezTo>
                  <a:cubicBezTo>
                    <a:pt x="1463" y="342"/>
                    <a:pt x="1480" y="331"/>
                    <a:pt x="1497" y="320"/>
                  </a:cubicBezTo>
                  <a:cubicBezTo>
                    <a:pt x="1529" y="301"/>
                    <a:pt x="1562" y="282"/>
                    <a:pt x="1595" y="264"/>
                  </a:cubicBezTo>
                  <a:cubicBezTo>
                    <a:pt x="1608" y="257"/>
                    <a:pt x="1619" y="257"/>
                    <a:pt x="1630" y="265"/>
                  </a:cubicBezTo>
                  <a:cubicBezTo>
                    <a:pt x="1640" y="272"/>
                    <a:pt x="1651" y="275"/>
                    <a:pt x="1661" y="280"/>
                  </a:cubicBezTo>
                  <a:cubicBezTo>
                    <a:pt x="1676" y="287"/>
                    <a:pt x="1685" y="282"/>
                    <a:pt x="1689" y="266"/>
                  </a:cubicBezTo>
                  <a:cubicBezTo>
                    <a:pt x="1692" y="254"/>
                    <a:pt x="1688" y="240"/>
                    <a:pt x="1701" y="234"/>
                  </a:cubicBezTo>
                  <a:cubicBezTo>
                    <a:pt x="1719" y="225"/>
                    <a:pt x="1738" y="218"/>
                    <a:pt x="1758" y="217"/>
                  </a:cubicBezTo>
                  <a:cubicBezTo>
                    <a:pt x="1791" y="217"/>
                    <a:pt x="1825" y="219"/>
                    <a:pt x="1855" y="200"/>
                  </a:cubicBezTo>
                  <a:cubicBezTo>
                    <a:pt x="1867" y="193"/>
                    <a:pt x="1882" y="195"/>
                    <a:pt x="1895" y="188"/>
                  </a:cubicBezTo>
                  <a:cubicBezTo>
                    <a:pt x="1905" y="182"/>
                    <a:pt x="1908" y="177"/>
                    <a:pt x="1900" y="166"/>
                  </a:cubicBezTo>
                  <a:cubicBezTo>
                    <a:pt x="1892" y="154"/>
                    <a:pt x="1886" y="141"/>
                    <a:pt x="1869" y="139"/>
                  </a:cubicBezTo>
                  <a:cubicBezTo>
                    <a:pt x="1864" y="138"/>
                    <a:pt x="1860" y="133"/>
                    <a:pt x="1857" y="128"/>
                  </a:cubicBezTo>
                  <a:cubicBezTo>
                    <a:pt x="1851" y="119"/>
                    <a:pt x="1844" y="115"/>
                    <a:pt x="1832" y="119"/>
                  </a:cubicBezTo>
                  <a:cubicBezTo>
                    <a:pt x="1821" y="122"/>
                    <a:pt x="1814" y="116"/>
                    <a:pt x="1813" y="105"/>
                  </a:cubicBezTo>
                  <a:cubicBezTo>
                    <a:pt x="1811" y="91"/>
                    <a:pt x="1825" y="68"/>
                    <a:pt x="1838" y="65"/>
                  </a:cubicBezTo>
                  <a:cubicBezTo>
                    <a:pt x="1870" y="59"/>
                    <a:pt x="1897" y="40"/>
                    <a:pt x="1927" y="30"/>
                  </a:cubicBezTo>
                  <a:cubicBezTo>
                    <a:pt x="1952" y="22"/>
                    <a:pt x="1976" y="8"/>
                    <a:pt x="2002" y="11"/>
                  </a:cubicBezTo>
                  <a:cubicBezTo>
                    <a:pt x="2023" y="14"/>
                    <a:pt x="2042" y="8"/>
                    <a:pt x="2062" y="4"/>
                  </a:cubicBezTo>
                  <a:cubicBezTo>
                    <a:pt x="2067" y="4"/>
                    <a:pt x="2072" y="1"/>
                    <a:pt x="2078" y="1"/>
                  </a:cubicBezTo>
                  <a:cubicBezTo>
                    <a:pt x="2086" y="0"/>
                    <a:pt x="2095" y="0"/>
                    <a:pt x="2101" y="9"/>
                  </a:cubicBezTo>
                  <a:close/>
                </a:path>
              </a:pathLst>
            </a:custGeom>
            <a:solidFill>
              <a:srgbClr val="F7B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E7A03173-1F03-7EFB-4318-66F4D27F3ED1}"/>
                </a:ext>
              </a:extLst>
            </p:cNvPr>
            <p:cNvSpPr/>
            <p:nvPr/>
          </p:nvSpPr>
          <p:spPr bwMode="auto">
            <a:xfrm>
              <a:off x="5151438" y="3378200"/>
              <a:ext cx="3025775" cy="1436688"/>
            </a:xfrm>
            <a:custGeom>
              <a:avLst/>
              <a:gdLst>
                <a:gd name="T0" fmla="*/ 1938 w 2150"/>
                <a:gd name="T1" fmla="*/ 158 h 1021"/>
                <a:gd name="T2" fmla="*/ 1775 w 2150"/>
                <a:gd name="T3" fmla="*/ 252 h 1021"/>
                <a:gd name="T4" fmla="*/ 1841 w 2150"/>
                <a:gd name="T5" fmla="*/ 277 h 1021"/>
                <a:gd name="T6" fmla="*/ 1852 w 2150"/>
                <a:gd name="T7" fmla="*/ 332 h 1021"/>
                <a:gd name="T8" fmla="*/ 1652 w 2150"/>
                <a:gd name="T9" fmla="*/ 397 h 1021"/>
                <a:gd name="T10" fmla="*/ 1536 w 2150"/>
                <a:gd name="T11" fmla="*/ 417 h 1021"/>
                <a:gd name="T12" fmla="*/ 1399 w 2150"/>
                <a:gd name="T13" fmla="*/ 516 h 1021"/>
                <a:gd name="T14" fmla="*/ 1296 w 2150"/>
                <a:gd name="T15" fmla="*/ 568 h 1021"/>
                <a:gd name="T16" fmla="*/ 1139 w 2150"/>
                <a:gd name="T17" fmla="*/ 654 h 1021"/>
                <a:gd name="T18" fmla="*/ 1046 w 2150"/>
                <a:gd name="T19" fmla="*/ 641 h 1021"/>
                <a:gd name="T20" fmla="*/ 990 w 2150"/>
                <a:gd name="T21" fmla="*/ 621 h 1021"/>
                <a:gd name="T22" fmla="*/ 881 w 2150"/>
                <a:gd name="T23" fmla="*/ 634 h 1021"/>
                <a:gd name="T24" fmla="*/ 912 w 2150"/>
                <a:gd name="T25" fmla="*/ 646 h 1021"/>
                <a:gd name="T26" fmla="*/ 914 w 2150"/>
                <a:gd name="T27" fmla="*/ 661 h 1021"/>
                <a:gd name="T28" fmla="*/ 838 w 2150"/>
                <a:gd name="T29" fmla="*/ 662 h 1021"/>
                <a:gd name="T30" fmla="*/ 833 w 2150"/>
                <a:gd name="T31" fmla="*/ 720 h 1021"/>
                <a:gd name="T32" fmla="*/ 607 w 2150"/>
                <a:gd name="T33" fmla="*/ 752 h 1021"/>
                <a:gd name="T34" fmla="*/ 474 w 2150"/>
                <a:gd name="T35" fmla="*/ 855 h 1021"/>
                <a:gd name="T36" fmla="*/ 444 w 2150"/>
                <a:gd name="T37" fmla="*/ 946 h 1021"/>
                <a:gd name="T38" fmla="*/ 390 w 2150"/>
                <a:gd name="T39" fmla="*/ 976 h 1021"/>
                <a:gd name="T40" fmla="*/ 311 w 2150"/>
                <a:gd name="T41" fmla="*/ 1016 h 1021"/>
                <a:gd name="T42" fmla="*/ 230 w 2150"/>
                <a:gd name="T43" fmla="*/ 1011 h 1021"/>
                <a:gd name="T44" fmla="*/ 270 w 2150"/>
                <a:gd name="T45" fmla="*/ 950 h 1021"/>
                <a:gd name="T46" fmla="*/ 81 w 2150"/>
                <a:gd name="T47" fmla="*/ 1006 h 1021"/>
                <a:gd name="T48" fmla="*/ 3 w 2150"/>
                <a:gd name="T49" fmla="*/ 1011 h 1021"/>
                <a:gd name="T50" fmla="*/ 32 w 2150"/>
                <a:gd name="T51" fmla="*/ 965 h 1021"/>
                <a:gd name="T52" fmla="*/ 69 w 2150"/>
                <a:gd name="T53" fmla="*/ 936 h 1021"/>
                <a:gd name="T54" fmla="*/ 58 w 2150"/>
                <a:gd name="T55" fmla="*/ 973 h 1021"/>
                <a:gd name="T56" fmla="*/ 228 w 2150"/>
                <a:gd name="T57" fmla="*/ 941 h 1021"/>
                <a:gd name="T58" fmla="*/ 372 w 2150"/>
                <a:gd name="T59" fmla="*/ 870 h 1021"/>
                <a:gd name="T60" fmla="*/ 445 w 2150"/>
                <a:gd name="T61" fmla="*/ 777 h 1021"/>
                <a:gd name="T62" fmla="*/ 415 w 2150"/>
                <a:gd name="T63" fmla="*/ 718 h 1021"/>
                <a:gd name="T64" fmla="*/ 539 w 2150"/>
                <a:gd name="T65" fmla="*/ 698 h 1021"/>
                <a:gd name="T66" fmla="*/ 629 w 2150"/>
                <a:gd name="T67" fmla="*/ 697 h 1021"/>
                <a:gd name="T68" fmla="*/ 722 w 2150"/>
                <a:gd name="T69" fmla="*/ 685 h 1021"/>
                <a:gd name="T70" fmla="*/ 874 w 2150"/>
                <a:gd name="T71" fmla="*/ 607 h 1021"/>
                <a:gd name="T72" fmla="*/ 994 w 2150"/>
                <a:gd name="T73" fmla="*/ 561 h 1021"/>
                <a:gd name="T74" fmla="*/ 1073 w 2150"/>
                <a:gd name="T75" fmla="*/ 605 h 1021"/>
                <a:gd name="T76" fmla="*/ 1238 w 2150"/>
                <a:gd name="T77" fmla="*/ 555 h 1021"/>
                <a:gd name="T78" fmla="*/ 1396 w 2150"/>
                <a:gd name="T79" fmla="*/ 458 h 1021"/>
                <a:gd name="T80" fmla="*/ 1482 w 2150"/>
                <a:gd name="T81" fmla="*/ 383 h 1021"/>
                <a:gd name="T82" fmla="*/ 1519 w 2150"/>
                <a:gd name="T83" fmla="*/ 360 h 1021"/>
                <a:gd name="T84" fmla="*/ 1617 w 2150"/>
                <a:gd name="T85" fmla="*/ 272 h 1021"/>
                <a:gd name="T86" fmla="*/ 1736 w 2150"/>
                <a:gd name="T87" fmla="*/ 202 h 1021"/>
                <a:gd name="T88" fmla="*/ 1840 w 2150"/>
                <a:gd name="T89" fmla="*/ 177 h 1021"/>
                <a:gd name="T90" fmla="*/ 2032 w 2150"/>
                <a:gd name="T91" fmla="*/ 135 h 1021"/>
                <a:gd name="T92" fmla="*/ 2080 w 2150"/>
                <a:gd name="T93" fmla="*/ 100 h 1021"/>
                <a:gd name="T94" fmla="*/ 2012 w 2150"/>
                <a:gd name="T95" fmla="*/ 10 h 1021"/>
                <a:gd name="T96" fmla="*/ 2090 w 2150"/>
                <a:gd name="T97" fmla="*/ 22 h 1021"/>
                <a:gd name="T98" fmla="*/ 2060 w 2150"/>
                <a:gd name="T99" fmla="*/ 149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50" h="1021">
                  <a:moveTo>
                    <a:pt x="2057" y="149"/>
                  </a:moveTo>
                  <a:cubicBezTo>
                    <a:pt x="2042" y="142"/>
                    <a:pt x="2028" y="145"/>
                    <a:pt x="2014" y="151"/>
                  </a:cubicBezTo>
                  <a:cubicBezTo>
                    <a:pt x="1990" y="162"/>
                    <a:pt x="1963" y="153"/>
                    <a:pt x="1938" y="158"/>
                  </a:cubicBezTo>
                  <a:cubicBezTo>
                    <a:pt x="1895" y="168"/>
                    <a:pt x="1856" y="188"/>
                    <a:pt x="1816" y="205"/>
                  </a:cubicBezTo>
                  <a:cubicBezTo>
                    <a:pt x="1801" y="211"/>
                    <a:pt x="1783" y="209"/>
                    <a:pt x="1777" y="229"/>
                  </a:cubicBezTo>
                  <a:cubicBezTo>
                    <a:pt x="1774" y="237"/>
                    <a:pt x="1770" y="245"/>
                    <a:pt x="1775" y="252"/>
                  </a:cubicBezTo>
                  <a:cubicBezTo>
                    <a:pt x="1781" y="261"/>
                    <a:pt x="1787" y="254"/>
                    <a:pt x="1794" y="251"/>
                  </a:cubicBezTo>
                  <a:cubicBezTo>
                    <a:pt x="1802" y="246"/>
                    <a:pt x="1807" y="251"/>
                    <a:pt x="1812" y="258"/>
                  </a:cubicBezTo>
                  <a:cubicBezTo>
                    <a:pt x="1818" y="269"/>
                    <a:pt x="1825" y="279"/>
                    <a:pt x="1841" y="277"/>
                  </a:cubicBezTo>
                  <a:cubicBezTo>
                    <a:pt x="1847" y="276"/>
                    <a:pt x="1849" y="283"/>
                    <a:pt x="1852" y="287"/>
                  </a:cubicBezTo>
                  <a:cubicBezTo>
                    <a:pt x="1854" y="292"/>
                    <a:pt x="1856" y="299"/>
                    <a:pt x="1859" y="303"/>
                  </a:cubicBezTo>
                  <a:cubicBezTo>
                    <a:pt x="1874" y="322"/>
                    <a:pt x="1875" y="324"/>
                    <a:pt x="1852" y="332"/>
                  </a:cubicBezTo>
                  <a:cubicBezTo>
                    <a:pt x="1807" y="349"/>
                    <a:pt x="1763" y="369"/>
                    <a:pt x="1712" y="362"/>
                  </a:cubicBezTo>
                  <a:cubicBezTo>
                    <a:pt x="1694" y="360"/>
                    <a:pt x="1676" y="371"/>
                    <a:pt x="1659" y="378"/>
                  </a:cubicBezTo>
                  <a:cubicBezTo>
                    <a:pt x="1652" y="381"/>
                    <a:pt x="1651" y="388"/>
                    <a:pt x="1652" y="397"/>
                  </a:cubicBezTo>
                  <a:cubicBezTo>
                    <a:pt x="1653" y="425"/>
                    <a:pt x="1636" y="436"/>
                    <a:pt x="1611" y="423"/>
                  </a:cubicBezTo>
                  <a:cubicBezTo>
                    <a:pt x="1600" y="417"/>
                    <a:pt x="1587" y="413"/>
                    <a:pt x="1576" y="405"/>
                  </a:cubicBezTo>
                  <a:cubicBezTo>
                    <a:pt x="1561" y="395"/>
                    <a:pt x="1547" y="411"/>
                    <a:pt x="1536" y="417"/>
                  </a:cubicBezTo>
                  <a:cubicBezTo>
                    <a:pt x="1515" y="430"/>
                    <a:pt x="1496" y="442"/>
                    <a:pt x="1474" y="452"/>
                  </a:cubicBezTo>
                  <a:cubicBezTo>
                    <a:pt x="1462" y="458"/>
                    <a:pt x="1451" y="473"/>
                    <a:pt x="1440" y="477"/>
                  </a:cubicBezTo>
                  <a:cubicBezTo>
                    <a:pt x="1420" y="486"/>
                    <a:pt x="1417" y="508"/>
                    <a:pt x="1399" y="516"/>
                  </a:cubicBezTo>
                  <a:cubicBezTo>
                    <a:pt x="1388" y="522"/>
                    <a:pt x="1379" y="534"/>
                    <a:pt x="1364" y="522"/>
                  </a:cubicBezTo>
                  <a:cubicBezTo>
                    <a:pt x="1360" y="518"/>
                    <a:pt x="1354" y="521"/>
                    <a:pt x="1350" y="525"/>
                  </a:cubicBezTo>
                  <a:cubicBezTo>
                    <a:pt x="1335" y="544"/>
                    <a:pt x="1312" y="553"/>
                    <a:pt x="1296" y="568"/>
                  </a:cubicBezTo>
                  <a:cubicBezTo>
                    <a:pt x="1284" y="580"/>
                    <a:pt x="1272" y="586"/>
                    <a:pt x="1259" y="593"/>
                  </a:cubicBezTo>
                  <a:cubicBezTo>
                    <a:pt x="1235" y="605"/>
                    <a:pt x="1214" y="622"/>
                    <a:pt x="1188" y="629"/>
                  </a:cubicBezTo>
                  <a:cubicBezTo>
                    <a:pt x="1170" y="634"/>
                    <a:pt x="1153" y="643"/>
                    <a:pt x="1139" y="654"/>
                  </a:cubicBezTo>
                  <a:cubicBezTo>
                    <a:pt x="1131" y="659"/>
                    <a:pt x="1126" y="655"/>
                    <a:pt x="1121" y="656"/>
                  </a:cubicBezTo>
                  <a:cubicBezTo>
                    <a:pt x="1099" y="657"/>
                    <a:pt x="1079" y="653"/>
                    <a:pt x="1059" y="643"/>
                  </a:cubicBezTo>
                  <a:cubicBezTo>
                    <a:pt x="1056" y="641"/>
                    <a:pt x="1050" y="641"/>
                    <a:pt x="1046" y="641"/>
                  </a:cubicBezTo>
                  <a:cubicBezTo>
                    <a:pt x="1034" y="641"/>
                    <a:pt x="1025" y="641"/>
                    <a:pt x="1023" y="624"/>
                  </a:cubicBezTo>
                  <a:cubicBezTo>
                    <a:pt x="1022" y="615"/>
                    <a:pt x="1013" y="607"/>
                    <a:pt x="1004" y="621"/>
                  </a:cubicBezTo>
                  <a:cubicBezTo>
                    <a:pt x="999" y="629"/>
                    <a:pt x="992" y="630"/>
                    <a:pt x="990" y="621"/>
                  </a:cubicBezTo>
                  <a:cubicBezTo>
                    <a:pt x="985" y="601"/>
                    <a:pt x="969" y="602"/>
                    <a:pt x="957" y="606"/>
                  </a:cubicBezTo>
                  <a:cubicBezTo>
                    <a:pt x="936" y="613"/>
                    <a:pt x="916" y="620"/>
                    <a:pt x="895" y="626"/>
                  </a:cubicBezTo>
                  <a:cubicBezTo>
                    <a:pt x="890" y="627"/>
                    <a:pt x="885" y="631"/>
                    <a:pt x="881" y="634"/>
                  </a:cubicBezTo>
                  <a:cubicBezTo>
                    <a:pt x="874" y="638"/>
                    <a:pt x="870" y="643"/>
                    <a:pt x="874" y="650"/>
                  </a:cubicBezTo>
                  <a:cubicBezTo>
                    <a:pt x="878" y="657"/>
                    <a:pt x="883" y="656"/>
                    <a:pt x="890" y="654"/>
                  </a:cubicBezTo>
                  <a:cubicBezTo>
                    <a:pt x="897" y="652"/>
                    <a:pt x="905" y="650"/>
                    <a:pt x="912" y="646"/>
                  </a:cubicBezTo>
                  <a:cubicBezTo>
                    <a:pt x="916" y="643"/>
                    <a:pt x="923" y="644"/>
                    <a:pt x="926" y="649"/>
                  </a:cubicBezTo>
                  <a:cubicBezTo>
                    <a:pt x="929" y="657"/>
                    <a:pt x="922" y="656"/>
                    <a:pt x="918" y="657"/>
                  </a:cubicBezTo>
                  <a:cubicBezTo>
                    <a:pt x="917" y="658"/>
                    <a:pt x="914" y="659"/>
                    <a:pt x="914" y="661"/>
                  </a:cubicBezTo>
                  <a:cubicBezTo>
                    <a:pt x="913" y="674"/>
                    <a:pt x="913" y="684"/>
                    <a:pt x="893" y="679"/>
                  </a:cubicBezTo>
                  <a:cubicBezTo>
                    <a:pt x="882" y="676"/>
                    <a:pt x="871" y="680"/>
                    <a:pt x="864" y="667"/>
                  </a:cubicBezTo>
                  <a:cubicBezTo>
                    <a:pt x="859" y="657"/>
                    <a:pt x="847" y="660"/>
                    <a:pt x="838" y="662"/>
                  </a:cubicBezTo>
                  <a:cubicBezTo>
                    <a:pt x="827" y="665"/>
                    <a:pt x="829" y="675"/>
                    <a:pt x="826" y="683"/>
                  </a:cubicBezTo>
                  <a:cubicBezTo>
                    <a:pt x="823" y="691"/>
                    <a:pt x="829" y="694"/>
                    <a:pt x="836" y="697"/>
                  </a:cubicBezTo>
                  <a:cubicBezTo>
                    <a:pt x="848" y="703"/>
                    <a:pt x="846" y="710"/>
                    <a:pt x="833" y="720"/>
                  </a:cubicBezTo>
                  <a:cubicBezTo>
                    <a:pt x="802" y="746"/>
                    <a:pt x="765" y="741"/>
                    <a:pt x="729" y="741"/>
                  </a:cubicBezTo>
                  <a:cubicBezTo>
                    <a:pt x="696" y="740"/>
                    <a:pt x="662" y="737"/>
                    <a:pt x="630" y="751"/>
                  </a:cubicBezTo>
                  <a:cubicBezTo>
                    <a:pt x="623" y="754"/>
                    <a:pt x="613" y="754"/>
                    <a:pt x="607" y="752"/>
                  </a:cubicBezTo>
                  <a:cubicBezTo>
                    <a:pt x="577" y="741"/>
                    <a:pt x="552" y="757"/>
                    <a:pt x="531" y="771"/>
                  </a:cubicBezTo>
                  <a:cubicBezTo>
                    <a:pt x="506" y="788"/>
                    <a:pt x="485" y="813"/>
                    <a:pt x="475" y="844"/>
                  </a:cubicBezTo>
                  <a:cubicBezTo>
                    <a:pt x="474" y="847"/>
                    <a:pt x="472" y="853"/>
                    <a:pt x="474" y="855"/>
                  </a:cubicBezTo>
                  <a:cubicBezTo>
                    <a:pt x="484" y="870"/>
                    <a:pt x="481" y="880"/>
                    <a:pt x="466" y="889"/>
                  </a:cubicBezTo>
                  <a:cubicBezTo>
                    <a:pt x="463" y="891"/>
                    <a:pt x="463" y="894"/>
                    <a:pt x="464" y="898"/>
                  </a:cubicBezTo>
                  <a:cubicBezTo>
                    <a:pt x="473" y="920"/>
                    <a:pt x="465" y="937"/>
                    <a:pt x="444" y="946"/>
                  </a:cubicBezTo>
                  <a:cubicBezTo>
                    <a:pt x="433" y="951"/>
                    <a:pt x="419" y="952"/>
                    <a:pt x="415" y="967"/>
                  </a:cubicBezTo>
                  <a:cubicBezTo>
                    <a:pt x="414" y="969"/>
                    <a:pt x="411" y="971"/>
                    <a:pt x="409" y="969"/>
                  </a:cubicBezTo>
                  <a:cubicBezTo>
                    <a:pt x="395" y="953"/>
                    <a:pt x="393" y="968"/>
                    <a:pt x="390" y="976"/>
                  </a:cubicBezTo>
                  <a:cubicBezTo>
                    <a:pt x="387" y="983"/>
                    <a:pt x="382" y="986"/>
                    <a:pt x="375" y="988"/>
                  </a:cubicBezTo>
                  <a:cubicBezTo>
                    <a:pt x="360" y="995"/>
                    <a:pt x="342" y="998"/>
                    <a:pt x="330" y="1012"/>
                  </a:cubicBezTo>
                  <a:cubicBezTo>
                    <a:pt x="325" y="1018"/>
                    <a:pt x="318" y="1017"/>
                    <a:pt x="311" y="1016"/>
                  </a:cubicBezTo>
                  <a:cubicBezTo>
                    <a:pt x="294" y="1013"/>
                    <a:pt x="277" y="1016"/>
                    <a:pt x="260" y="1020"/>
                  </a:cubicBezTo>
                  <a:cubicBezTo>
                    <a:pt x="255" y="1021"/>
                    <a:pt x="248" y="1020"/>
                    <a:pt x="243" y="1019"/>
                  </a:cubicBezTo>
                  <a:cubicBezTo>
                    <a:pt x="238" y="1018"/>
                    <a:pt x="231" y="1018"/>
                    <a:pt x="230" y="1011"/>
                  </a:cubicBezTo>
                  <a:cubicBezTo>
                    <a:pt x="228" y="1005"/>
                    <a:pt x="233" y="1001"/>
                    <a:pt x="237" y="998"/>
                  </a:cubicBezTo>
                  <a:cubicBezTo>
                    <a:pt x="253" y="989"/>
                    <a:pt x="256" y="970"/>
                    <a:pt x="270" y="959"/>
                  </a:cubicBezTo>
                  <a:cubicBezTo>
                    <a:pt x="273" y="957"/>
                    <a:pt x="273" y="953"/>
                    <a:pt x="270" y="950"/>
                  </a:cubicBezTo>
                  <a:cubicBezTo>
                    <a:pt x="267" y="947"/>
                    <a:pt x="262" y="945"/>
                    <a:pt x="258" y="948"/>
                  </a:cubicBezTo>
                  <a:cubicBezTo>
                    <a:pt x="237" y="968"/>
                    <a:pt x="208" y="973"/>
                    <a:pt x="183" y="982"/>
                  </a:cubicBezTo>
                  <a:cubicBezTo>
                    <a:pt x="150" y="993"/>
                    <a:pt x="120" y="1017"/>
                    <a:pt x="81" y="1006"/>
                  </a:cubicBezTo>
                  <a:cubicBezTo>
                    <a:pt x="67" y="1002"/>
                    <a:pt x="50" y="1011"/>
                    <a:pt x="34" y="1014"/>
                  </a:cubicBezTo>
                  <a:cubicBezTo>
                    <a:pt x="28" y="1015"/>
                    <a:pt x="23" y="1016"/>
                    <a:pt x="17" y="1016"/>
                  </a:cubicBezTo>
                  <a:cubicBezTo>
                    <a:pt x="11" y="1017"/>
                    <a:pt x="5" y="1017"/>
                    <a:pt x="3" y="1011"/>
                  </a:cubicBezTo>
                  <a:cubicBezTo>
                    <a:pt x="0" y="1004"/>
                    <a:pt x="7" y="1002"/>
                    <a:pt x="11" y="999"/>
                  </a:cubicBezTo>
                  <a:cubicBezTo>
                    <a:pt x="15" y="996"/>
                    <a:pt x="21" y="993"/>
                    <a:pt x="19" y="989"/>
                  </a:cubicBezTo>
                  <a:cubicBezTo>
                    <a:pt x="15" y="976"/>
                    <a:pt x="24" y="971"/>
                    <a:pt x="32" y="965"/>
                  </a:cubicBezTo>
                  <a:cubicBezTo>
                    <a:pt x="37" y="961"/>
                    <a:pt x="37" y="957"/>
                    <a:pt x="37" y="953"/>
                  </a:cubicBezTo>
                  <a:cubicBezTo>
                    <a:pt x="45" y="944"/>
                    <a:pt x="61" y="945"/>
                    <a:pt x="61" y="929"/>
                  </a:cubicBezTo>
                  <a:cubicBezTo>
                    <a:pt x="67" y="927"/>
                    <a:pt x="70" y="930"/>
                    <a:pt x="69" y="936"/>
                  </a:cubicBezTo>
                  <a:cubicBezTo>
                    <a:pt x="65" y="938"/>
                    <a:pt x="62" y="941"/>
                    <a:pt x="61" y="944"/>
                  </a:cubicBezTo>
                  <a:cubicBezTo>
                    <a:pt x="63" y="953"/>
                    <a:pt x="56" y="956"/>
                    <a:pt x="52" y="961"/>
                  </a:cubicBezTo>
                  <a:cubicBezTo>
                    <a:pt x="46" y="969"/>
                    <a:pt x="49" y="973"/>
                    <a:pt x="58" y="973"/>
                  </a:cubicBezTo>
                  <a:cubicBezTo>
                    <a:pt x="76" y="974"/>
                    <a:pt x="94" y="977"/>
                    <a:pt x="111" y="982"/>
                  </a:cubicBezTo>
                  <a:cubicBezTo>
                    <a:pt x="124" y="985"/>
                    <a:pt x="139" y="982"/>
                    <a:pt x="149" y="973"/>
                  </a:cubicBezTo>
                  <a:cubicBezTo>
                    <a:pt x="172" y="954"/>
                    <a:pt x="201" y="951"/>
                    <a:pt x="228" y="941"/>
                  </a:cubicBezTo>
                  <a:cubicBezTo>
                    <a:pt x="250" y="933"/>
                    <a:pt x="270" y="922"/>
                    <a:pt x="288" y="908"/>
                  </a:cubicBezTo>
                  <a:cubicBezTo>
                    <a:pt x="309" y="891"/>
                    <a:pt x="331" y="881"/>
                    <a:pt x="358" y="878"/>
                  </a:cubicBezTo>
                  <a:cubicBezTo>
                    <a:pt x="364" y="878"/>
                    <a:pt x="369" y="876"/>
                    <a:pt x="372" y="870"/>
                  </a:cubicBezTo>
                  <a:cubicBezTo>
                    <a:pt x="377" y="858"/>
                    <a:pt x="386" y="855"/>
                    <a:pt x="398" y="858"/>
                  </a:cubicBezTo>
                  <a:cubicBezTo>
                    <a:pt x="419" y="862"/>
                    <a:pt x="431" y="852"/>
                    <a:pt x="437" y="832"/>
                  </a:cubicBezTo>
                  <a:cubicBezTo>
                    <a:pt x="441" y="814"/>
                    <a:pt x="437" y="795"/>
                    <a:pt x="445" y="777"/>
                  </a:cubicBezTo>
                  <a:cubicBezTo>
                    <a:pt x="447" y="773"/>
                    <a:pt x="445" y="769"/>
                    <a:pt x="441" y="767"/>
                  </a:cubicBezTo>
                  <a:cubicBezTo>
                    <a:pt x="421" y="756"/>
                    <a:pt x="428" y="742"/>
                    <a:pt x="437" y="726"/>
                  </a:cubicBezTo>
                  <a:cubicBezTo>
                    <a:pt x="428" y="726"/>
                    <a:pt x="419" y="729"/>
                    <a:pt x="415" y="718"/>
                  </a:cubicBezTo>
                  <a:cubicBezTo>
                    <a:pt x="413" y="707"/>
                    <a:pt x="421" y="704"/>
                    <a:pt x="427" y="699"/>
                  </a:cubicBezTo>
                  <a:cubicBezTo>
                    <a:pt x="454" y="677"/>
                    <a:pt x="493" y="675"/>
                    <a:pt x="522" y="695"/>
                  </a:cubicBezTo>
                  <a:cubicBezTo>
                    <a:pt x="528" y="699"/>
                    <a:pt x="533" y="702"/>
                    <a:pt x="539" y="698"/>
                  </a:cubicBezTo>
                  <a:cubicBezTo>
                    <a:pt x="552" y="688"/>
                    <a:pt x="563" y="691"/>
                    <a:pt x="575" y="699"/>
                  </a:cubicBezTo>
                  <a:cubicBezTo>
                    <a:pt x="583" y="704"/>
                    <a:pt x="593" y="705"/>
                    <a:pt x="601" y="709"/>
                  </a:cubicBezTo>
                  <a:cubicBezTo>
                    <a:pt x="616" y="717"/>
                    <a:pt x="626" y="717"/>
                    <a:pt x="629" y="697"/>
                  </a:cubicBezTo>
                  <a:cubicBezTo>
                    <a:pt x="630" y="687"/>
                    <a:pt x="636" y="687"/>
                    <a:pt x="643" y="692"/>
                  </a:cubicBezTo>
                  <a:cubicBezTo>
                    <a:pt x="661" y="703"/>
                    <a:pt x="678" y="706"/>
                    <a:pt x="696" y="690"/>
                  </a:cubicBezTo>
                  <a:cubicBezTo>
                    <a:pt x="703" y="684"/>
                    <a:pt x="713" y="683"/>
                    <a:pt x="722" y="685"/>
                  </a:cubicBezTo>
                  <a:cubicBezTo>
                    <a:pt x="743" y="688"/>
                    <a:pt x="761" y="682"/>
                    <a:pt x="771" y="662"/>
                  </a:cubicBezTo>
                  <a:cubicBezTo>
                    <a:pt x="776" y="653"/>
                    <a:pt x="785" y="649"/>
                    <a:pt x="794" y="644"/>
                  </a:cubicBezTo>
                  <a:cubicBezTo>
                    <a:pt x="820" y="630"/>
                    <a:pt x="849" y="625"/>
                    <a:pt x="874" y="607"/>
                  </a:cubicBezTo>
                  <a:cubicBezTo>
                    <a:pt x="881" y="602"/>
                    <a:pt x="890" y="601"/>
                    <a:pt x="898" y="600"/>
                  </a:cubicBezTo>
                  <a:cubicBezTo>
                    <a:pt x="921" y="598"/>
                    <a:pt x="941" y="594"/>
                    <a:pt x="955" y="573"/>
                  </a:cubicBezTo>
                  <a:cubicBezTo>
                    <a:pt x="963" y="562"/>
                    <a:pt x="980" y="559"/>
                    <a:pt x="994" y="561"/>
                  </a:cubicBezTo>
                  <a:cubicBezTo>
                    <a:pt x="1006" y="562"/>
                    <a:pt x="1019" y="565"/>
                    <a:pt x="1031" y="565"/>
                  </a:cubicBezTo>
                  <a:cubicBezTo>
                    <a:pt x="1035" y="564"/>
                    <a:pt x="1041" y="566"/>
                    <a:pt x="1042" y="570"/>
                  </a:cubicBezTo>
                  <a:cubicBezTo>
                    <a:pt x="1047" y="587"/>
                    <a:pt x="1066" y="590"/>
                    <a:pt x="1073" y="605"/>
                  </a:cubicBezTo>
                  <a:cubicBezTo>
                    <a:pt x="1076" y="611"/>
                    <a:pt x="1081" y="611"/>
                    <a:pt x="1086" y="607"/>
                  </a:cubicBezTo>
                  <a:cubicBezTo>
                    <a:pt x="1100" y="598"/>
                    <a:pt x="1118" y="601"/>
                    <a:pt x="1132" y="597"/>
                  </a:cubicBezTo>
                  <a:cubicBezTo>
                    <a:pt x="1168" y="585"/>
                    <a:pt x="1210" y="589"/>
                    <a:pt x="1238" y="555"/>
                  </a:cubicBezTo>
                  <a:cubicBezTo>
                    <a:pt x="1253" y="537"/>
                    <a:pt x="1272" y="525"/>
                    <a:pt x="1295" y="522"/>
                  </a:cubicBezTo>
                  <a:cubicBezTo>
                    <a:pt x="1299" y="521"/>
                    <a:pt x="1303" y="519"/>
                    <a:pt x="1306" y="517"/>
                  </a:cubicBezTo>
                  <a:cubicBezTo>
                    <a:pt x="1332" y="491"/>
                    <a:pt x="1367" y="479"/>
                    <a:pt x="1396" y="458"/>
                  </a:cubicBezTo>
                  <a:cubicBezTo>
                    <a:pt x="1402" y="454"/>
                    <a:pt x="1409" y="451"/>
                    <a:pt x="1408" y="442"/>
                  </a:cubicBezTo>
                  <a:cubicBezTo>
                    <a:pt x="1403" y="417"/>
                    <a:pt x="1418" y="406"/>
                    <a:pt x="1435" y="391"/>
                  </a:cubicBezTo>
                  <a:cubicBezTo>
                    <a:pt x="1452" y="378"/>
                    <a:pt x="1465" y="377"/>
                    <a:pt x="1482" y="383"/>
                  </a:cubicBezTo>
                  <a:cubicBezTo>
                    <a:pt x="1490" y="385"/>
                    <a:pt x="1493" y="381"/>
                    <a:pt x="1491" y="373"/>
                  </a:cubicBezTo>
                  <a:cubicBezTo>
                    <a:pt x="1488" y="364"/>
                    <a:pt x="1488" y="355"/>
                    <a:pt x="1498" y="351"/>
                  </a:cubicBezTo>
                  <a:cubicBezTo>
                    <a:pt x="1508" y="346"/>
                    <a:pt x="1513" y="352"/>
                    <a:pt x="1519" y="360"/>
                  </a:cubicBezTo>
                  <a:cubicBezTo>
                    <a:pt x="1525" y="370"/>
                    <a:pt x="1537" y="366"/>
                    <a:pt x="1546" y="371"/>
                  </a:cubicBezTo>
                  <a:cubicBezTo>
                    <a:pt x="1544" y="340"/>
                    <a:pt x="1560" y="319"/>
                    <a:pt x="1587" y="308"/>
                  </a:cubicBezTo>
                  <a:cubicBezTo>
                    <a:pt x="1601" y="302"/>
                    <a:pt x="1611" y="287"/>
                    <a:pt x="1617" y="272"/>
                  </a:cubicBezTo>
                  <a:cubicBezTo>
                    <a:pt x="1629" y="246"/>
                    <a:pt x="1646" y="228"/>
                    <a:pt x="1674" y="218"/>
                  </a:cubicBezTo>
                  <a:cubicBezTo>
                    <a:pt x="1687" y="213"/>
                    <a:pt x="1698" y="204"/>
                    <a:pt x="1713" y="201"/>
                  </a:cubicBezTo>
                  <a:cubicBezTo>
                    <a:pt x="1721" y="200"/>
                    <a:pt x="1728" y="198"/>
                    <a:pt x="1736" y="202"/>
                  </a:cubicBezTo>
                  <a:cubicBezTo>
                    <a:pt x="1743" y="207"/>
                    <a:pt x="1750" y="204"/>
                    <a:pt x="1755" y="198"/>
                  </a:cubicBezTo>
                  <a:cubicBezTo>
                    <a:pt x="1763" y="190"/>
                    <a:pt x="1771" y="189"/>
                    <a:pt x="1782" y="190"/>
                  </a:cubicBezTo>
                  <a:cubicBezTo>
                    <a:pt x="1802" y="191"/>
                    <a:pt x="1821" y="185"/>
                    <a:pt x="1840" y="177"/>
                  </a:cubicBezTo>
                  <a:cubicBezTo>
                    <a:pt x="1877" y="160"/>
                    <a:pt x="1914" y="142"/>
                    <a:pt x="1957" y="141"/>
                  </a:cubicBezTo>
                  <a:cubicBezTo>
                    <a:pt x="1974" y="143"/>
                    <a:pt x="1991" y="140"/>
                    <a:pt x="2008" y="137"/>
                  </a:cubicBezTo>
                  <a:cubicBezTo>
                    <a:pt x="2016" y="136"/>
                    <a:pt x="2024" y="134"/>
                    <a:pt x="2032" y="135"/>
                  </a:cubicBezTo>
                  <a:cubicBezTo>
                    <a:pt x="2041" y="136"/>
                    <a:pt x="2049" y="134"/>
                    <a:pt x="2054" y="125"/>
                  </a:cubicBezTo>
                  <a:cubicBezTo>
                    <a:pt x="2054" y="123"/>
                    <a:pt x="2056" y="122"/>
                    <a:pt x="2058" y="120"/>
                  </a:cubicBezTo>
                  <a:cubicBezTo>
                    <a:pt x="2065" y="114"/>
                    <a:pt x="2080" y="114"/>
                    <a:pt x="2080" y="100"/>
                  </a:cubicBezTo>
                  <a:cubicBezTo>
                    <a:pt x="2080" y="81"/>
                    <a:pt x="2075" y="62"/>
                    <a:pt x="2067" y="44"/>
                  </a:cubicBezTo>
                  <a:cubicBezTo>
                    <a:pt x="2064" y="38"/>
                    <a:pt x="2058" y="37"/>
                    <a:pt x="2052" y="36"/>
                  </a:cubicBezTo>
                  <a:cubicBezTo>
                    <a:pt x="2035" y="33"/>
                    <a:pt x="2025" y="20"/>
                    <a:pt x="2012" y="10"/>
                  </a:cubicBezTo>
                  <a:cubicBezTo>
                    <a:pt x="2010" y="8"/>
                    <a:pt x="2010" y="5"/>
                    <a:pt x="2012" y="2"/>
                  </a:cubicBezTo>
                  <a:cubicBezTo>
                    <a:pt x="2026" y="0"/>
                    <a:pt x="2039" y="6"/>
                    <a:pt x="2052" y="8"/>
                  </a:cubicBezTo>
                  <a:cubicBezTo>
                    <a:pt x="2074" y="2"/>
                    <a:pt x="2081" y="4"/>
                    <a:pt x="2090" y="22"/>
                  </a:cubicBezTo>
                  <a:cubicBezTo>
                    <a:pt x="2096" y="34"/>
                    <a:pt x="2105" y="42"/>
                    <a:pt x="2115" y="50"/>
                  </a:cubicBezTo>
                  <a:cubicBezTo>
                    <a:pt x="2150" y="80"/>
                    <a:pt x="2134" y="111"/>
                    <a:pt x="2100" y="130"/>
                  </a:cubicBezTo>
                  <a:cubicBezTo>
                    <a:pt x="2087" y="137"/>
                    <a:pt x="2074" y="143"/>
                    <a:pt x="2060" y="149"/>
                  </a:cubicBezTo>
                  <a:cubicBezTo>
                    <a:pt x="2059" y="149"/>
                    <a:pt x="2059" y="149"/>
                    <a:pt x="2059" y="149"/>
                  </a:cubicBezTo>
                  <a:lnTo>
                    <a:pt x="2057" y="149"/>
                  </a:lnTo>
                  <a:close/>
                </a:path>
              </a:pathLst>
            </a:custGeom>
            <a:solidFill>
              <a:srgbClr val="F5B3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56E1922C-617C-E98C-51B4-80BD8B7ACB29}"/>
                </a:ext>
              </a:extLst>
            </p:cNvPr>
            <p:cNvSpPr/>
            <p:nvPr/>
          </p:nvSpPr>
          <p:spPr bwMode="auto">
            <a:xfrm>
              <a:off x="4975225" y="3605213"/>
              <a:ext cx="3019425" cy="1357313"/>
            </a:xfrm>
            <a:custGeom>
              <a:avLst/>
              <a:gdLst>
                <a:gd name="T0" fmla="*/ 2118 w 2146"/>
                <a:gd name="T1" fmla="*/ 7 h 964"/>
                <a:gd name="T2" fmla="*/ 1996 w 2146"/>
                <a:gd name="T3" fmla="*/ 45 h 964"/>
                <a:gd name="T4" fmla="*/ 1985 w 2146"/>
                <a:gd name="T5" fmla="*/ 72 h 964"/>
                <a:gd name="T6" fmla="*/ 2039 w 2146"/>
                <a:gd name="T7" fmla="*/ 181 h 964"/>
                <a:gd name="T8" fmla="*/ 1989 w 2146"/>
                <a:gd name="T9" fmla="*/ 254 h 964"/>
                <a:gd name="T10" fmla="*/ 1876 w 2146"/>
                <a:gd name="T11" fmla="*/ 378 h 964"/>
                <a:gd name="T12" fmla="*/ 1934 w 2146"/>
                <a:gd name="T13" fmla="*/ 413 h 964"/>
                <a:gd name="T14" fmla="*/ 2052 w 2146"/>
                <a:gd name="T15" fmla="*/ 494 h 964"/>
                <a:gd name="T16" fmla="*/ 2116 w 2146"/>
                <a:gd name="T17" fmla="*/ 550 h 964"/>
                <a:gd name="T18" fmla="*/ 2132 w 2146"/>
                <a:gd name="T19" fmla="*/ 574 h 964"/>
                <a:gd name="T20" fmla="*/ 2049 w 2146"/>
                <a:gd name="T21" fmla="*/ 588 h 964"/>
                <a:gd name="T22" fmla="*/ 2006 w 2146"/>
                <a:gd name="T23" fmla="*/ 612 h 964"/>
                <a:gd name="T24" fmla="*/ 1930 w 2146"/>
                <a:gd name="T25" fmla="*/ 609 h 964"/>
                <a:gd name="T26" fmla="*/ 1832 w 2146"/>
                <a:gd name="T27" fmla="*/ 587 h 964"/>
                <a:gd name="T28" fmla="*/ 1619 w 2146"/>
                <a:gd name="T29" fmla="*/ 506 h 964"/>
                <a:gd name="T30" fmla="*/ 1529 w 2146"/>
                <a:gd name="T31" fmla="*/ 543 h 964"/>
                <a:gd name="T32" fmla="*/ 1467 w 2146"/>
                <a:gd name="T33" fmla="*/ 558 h 964"/>
                <a:gd name="T34" fmla="*/ 1393 w 2146"/>
                <a:gd name="T35" fmla="*/ 593 h 964"/>
                <a:gd name="T36" fmla="*/ 1298 w 2146"/>
                <a:gd name="T37" fmla="*/ 586 h 964"/>
                <a:gd name="T38" fmla="*/ 1173 w 2146"/>
                <a:gd name="T39" fmla="*/ 589 h 964"/>
                <a:gd name="T40" fmla="*/ 1068 w 2146"/>
                <a:gd name="T41" fmla="*/ 644 h 964"/>
                <a:gd name="T42" fmla="*/ 947 w 2146"/>
                <a:gd name="T43" fmla="*/ 693 h 964"/>
                <a:gd name="T44" fmla="*/ 848 w 2146"/>
                <a:gd name="T45" fmla="*/ 721 h 964"/>
                <a:gd name="T46" fmla="*/ 781 w 2146"/>
                <a:gd name="T47" fmla="*/ 749 h 964"/>
                <a:gd name="T48" fmla="*/ 672 w 2146"/>
                <a:gd name="T49" fmla="*/ 818 h 964"/>
                <a:gd name="T50" fmla="*/ 385 w 2146"/>
                <a:gd name="T51" fmla="*/ 943 h 964"/>
                <a:gd name="T52" fmla="*/ 288 w 2146"/>
                <a:gd name="T53" fmla="*/ 951 h 964"/>
                <a:gd name="T54" fmla="*/ 280 w 2146"/>
                <a:gd name="T55" fmla="*/ 899 h 964"/>
                <a:gd name="T56" fmla="*/ 229 w 2146"/>
                <a:gd name="T57" fmla="*/ 886 h 964"/>
                <a:gd name="T58" fmla="*/ 5 w 2146"/>
                <a:gd name="T59" fmla="*/ 923 h 964"/>
                <a:gd name="T60" fmla="*/ 82 w 2146"/>
                <a:gd name="T61" fmla="*/ 838 h 964"/>
                <a:gd name="T62" fmla="*/ 238 w 2146"/>
                <a:gd name="T63" fmla="*/ 854 h 964"/>
                <a:gd name="T64" fmla="*/ 328 w 2146"/>
                <a:gd name="T65" fmla="*/ 825 h 964"/>
                <a:gd name="T66" fmla="*/ 340 w 2146"/>
                <a:gd name="T67" fmla="*/ 855 h 964"/>
                <a:gd name="T68" fmla="*/ 424 w 2146"/>
                <a:gd name="T69" fmla="*/ 915 h 964"/>
                <a:gd name="T70" fmla="*/ 599 w 2146"/>
                <a:gd name="T71" fmla="*/ 835 h 964"/>
                <a:gd name="T72" fmla="*/ 670 w 2146"/>
                <a:gd name="T73" fmla="*/ 697 h 964"/>
                <a:gd name="T74" fmla="*/ 783 w 2146"/>
                <a:gd name="T75" fmla="*/ 647 h 964"/>
                <a:gd name="T76" fmla="*/ 865 w 2146"/>
                <a:gd name="T77" fmla="*/ 664 h 964"/>
                <a:gd name="T78" fmla="*/ 1019 w 2146"/>
                <a:gd name="T79" fmla="*/ 617 h 964"/>
                <a:gd name="T80" fmla="*/ 1152 w 2146"/>
                <a:gd name="T81" fmla="*/ 566 h 964"/>
                <a:gd name="T82" fmla="*/ 1262 w 2146"/>
                <a:gd name="T83" fmla="*/ 528 h 964"/>
                <a:gd name="T84" fmla="*/ 1381 w 2146"/>
                <a:gd name="T85" fmla="*/ 480 h 964"/>
                <a:gd name="T86" fmla="*/ 1483 w 2146"/>
                <a:gd name="T87" fmla="*/ 463 h 964"/>
                <a:gd name="T88" fmla="*/ 1567 w 2146"/>
                <a:gd name="T89" fmla="*/ 473 h 964"/>
                <a:gd name="T90" fmla="*/ 1777 w 2146"/>
                <a:gd name="T91" fmla="*/ 521 h 964"/>
                <a:gd name="T92" fmla="*/ 1875 w 2146"/>
                <a:gd name="T93" fmla="*/ 570 h 964"/>
                <a:gd name="T94" fmla="*/ 2009 w 2146"/>
                <a:gd name="T95" fmla="*/ 553 h 964"/>
                <a:gd name="T96" fmla="*/ 1942 w 2146"/>
                <a:gd name="T97" fmla="*/ 464 h 964"/>
                <a:gd name="T98" fmla="*/ 1821 w 2146"/>
                <a:gd name="T99" fmla="*/ 396 h 964"/>
                <a:gd name="T100" fmla="*/ 1879 w 2146"/>
                <a:gd name="T101" fmla="*/ 274 h 964"/>
                <a:gd name="T102" fmla="*/ 1845 w 2146"/>
                <a:gd name="T103" fmla="*/ 215 h 964"/>
                <a:gd name="T104" fmla="*/ 2014 w 2146"/>
                <a:gd name="T105" fmla="*/ 133 h 964"/>
                <a:gd name="T106" fmla="*/ 1984 w 2146"/>
                <a:gd name="T107" fmla="*/ 33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46" h="964">
                  <a:moveTo>
                    <a:pt x="2101" y="3"/>
                  </a:moveTo>
                  <a:cubicBezTo>
                    <a:pt x="2108" y="4"/>
                    <a:pt x="2116" y="0"/>
                    <a:pt x="2121" y="7"/>
                  </a:cubicBezTo>
                  <a:cubicBezTo>
                    <a:pt x="2120" y="7"/>
                    <a:pt x="2119" y="7"/>
                    <a:pt x="2118" y="7"/>
                  </a:cubicBezTo>
                  <a:cubicBezTo>
                    <a:pt x="2107" y="11"/>
                    <a:pt x="2096" y="14"/>
                    <a:pt x="2085" y="18"/>
                  </a:cubicBezTo>
                  <a:cubicBezTo>
                    <a:pt x="2071" y="23"/>
                    <a:pt x="2056" y="27"/>
                    <a:pt x="2042" y="31"/>
                  </a:cubicBezTo>
                  <a:cubicBezTo>
                    <a:pt x="2027" y="37"/>
                    <a:pt x="2011" y="41"/>
                    <a:pt x="1996" y="45"/>
                  </a:cubicBezTo>
                  <a:cubicBezTo>
                    <a:pt x="1988" y="48"/>
                    <a:pt x="1981" y="51"/>
                    <a:pt x="1977" y="59"/>
                  </a:cubicBezTo>
                  <a:cubicBezTo>
                    <a:pt x="1977" y="59"/>
                    <a:pt x="1977" y="59"/>
                    <a:pt x="1977" y="59"/>
                  </a:cubicBezTo>
                  <a:cubicBezTo>
                    <a:pt x="1971" y="68"/>
                    <a:pt x="1979" y="71"/>
                    <a:pt x="1985" y="72"/>
                  </a:cubicBezTo>
                  <a:cubicBezTo>
                    <a:pt x="2000" y="76"/>
                    <a:pt x="2010" y="85"/>
                    <a:pt x="2017" y="98"/>
                  </a:cubicBezTo>
                  <a:cubicBezTo>
                    <a:pt x="2022" y="108"/>
                    <a:pt x="2033" y="114"/>
                    <a:pt x="2040" y="122"/>
                  </a:cubicBezTo>
                  <a:cubicBezTo>
                    <a:pt x="2058" y="145"/>
                    <a:pt x="2058" y="159"/>
                    <a:pt x="2039" y="181"/>
                  </a:cubicBezTo>
                  <a:cubicBezTo>
                    <a:pt x="2031" y="191"/>
                    <a:pt x="2022" y="199"/>
                    <a:pt x="2031" y="214"/>
                  </a:cubicBezTo>
                  <a:cubicBezTo>
                    <a:pt x="2036" y="222"/>
                    <a:pt x="2029" y="230"/>
                    <a:pt x="2022" y="236"/>
                  </a:cubicBezTo>
                  <a:cubicBezTo>
                    <a:pt x="2012" y="244"/>
                    <a:pt x="2001" y="253"/>
                    <a:pt x="1989" y="254"/>
                  </a:cubicBezTo>
                  <a:cubicBezTo>
                    <a:pt x="1960" y="259"/>
                    <a:pt x="1950" y="282"/>
                    <a:pt x="1937" y="302"/>
                  </a:cubicBezTo>
                  <a:cubicBezTo>
                    <a:pt x="1928" y="315"/>
                    <a:pt x="1919" y="329"/>
                    <a:pt x="1909" y="343"/>
                  </a:cubicBezTo>
                  <a:cubicBezTo>
                    <a:pt x="1902" y="358"/>
                    <a:pt x="1888" y="367"/>
                    <a:pt x="1876" y="378"/>
                  </a:cubicBezTo>
                  <a:cubicBezTo>
                    <a:pt x="1869" y="385"/>
                    <a:pt x="1862" y="393"/>
                    <a:pt x="1865" y="403"/>
                  </a:cubicBezTo>
                  <a:cubicBezTo>
                    <a:pt x="1867" y="412"/>
                    <a:pt x="1878" y="410"/>
                    <a:pt x="1885" y="411"/>
                  </a:cubicBezTo>
                  <a:cubicBezTo>
                    <a:pt x="1901" y="414"/>
                    <a:pt x="1917" y="420"/>
                    <a:pt x="1934" y="413"/>
                  </a:cubicBezTo>
                  <a:cubicBezTo>
                    <a:pt x="1943" y="409"/>
                    <a:pt x="1947" y="417"/>
                    <a:pt x="1950" y="424"/>
                  </a:cubicBezTo>
                  <a:cubicBezTo>
                    <a:pt x="1963" y="462"/>
                    <a:pt x="2003" y="469"/>
                    <a:pt x="2029" y="492"/>
                  </a:cubicBezTo>
                  <a:cubicBezTo>
                    <a:pt x="2035" y="497"/>
                    <a:pt x="2044" y="494"/>
                    <a:pt x="2052" y="494"/>
                  </a:cubicBezTo>
                  <a:cubicBezTo>
                    <a:pt x="2074" y="495"/>
                    <a:pt x="2085" y="507"/>
                    <a:pt x="2076" y="526"/>
                  </a:cubicBezTo>
                  <a:cubicBezTo>
                    <a:pt x="2067" y="545"/>
                    <a:pt x="2079" y="547"/>
                    <a:pt x="2090" y="550"/>
                  </a:cubicBezTo>
                  <a:cubicBezTo>
                    <a:pt x="2099" y="552"/>
                    <a:pt x="2108" y="551"/>
                    <a:pt x="2116" y="550"/>
                  </a:cubicBezTo>
                  <a:cubicBezTo>
                    <a:pt x="2125" y="550"/>
                    <a:pt x="2132" y="553"/>
                    <a:pt x="2138" y="558"/>
                  </a:cubicBezTo>
                  <a:cubicBezTo>
                    <a:pt x="2142" y="561"/>
                    <a:pt x="2146" y="564"/>
                    <a:pt x="2144" y="570"/>
                  </a:cubicBezTo>
                  <a:cubicBezTo>
                    <a:pt x="2142" y="576"/>
                    <a:pt x="2137" y="574"/>
                    <a:pt x="2132" y="574"/>
                  </a:cubicBezTo>
                  <a:cubicBezTo>
                    <a:pt x="2126" y="574"/>
                    <a:pt x="2119" y="574"/>
                    <a:pt x="2112" y="573"/>
                  </a:cubicBezTo>
                  <a:cubicBezTo>
                    <a:pt x="2095" y="571"/>
                    <a:pt x="2079" y="573"/>
                    <a:pt x="2067" y="590"/>
                  </a:cubicBezTo>
                  <a:cubicBezTo>
                    <a:pt x="2062" y="598"/>
                    <a:pt x="2054" y="603"/>
                    <a:pt x="2049" y="588"/>
                  </a:cubicBezTo>
                  <a:cubicBezTo>
                    <a:pt x="2046" y="580"/>
                    <a:pt x="2042" y="573"/>
                    <a:pt x="2032" y="576"/>
                  </a:cubicBezTo>
                  <a:cubicBezTo>
                    <a:pt x="2023" y="579"/>
                    <a:pt x="2020" y="587"/>
                    <a:pt x="2023" y="597"/>
                  </a:cubicBezTo>
                  <a:cubicBezTo>
                    <a:pt x="2026" y="611"/>
                    <a:pt x="2018" y="616"/>
                    <a:pt x="2006" y="612"/>
                  </a:cubicBezTo>
                  <a:cubicBezTo>
                    <a:pt x="2000" y="611"/>
                    <a:pt x="1992" y="609"/>
                    <a:pt x="1988" y="605"/>
                  </a:cubicBezTo>
                  <a:cubicBezTo>
                    <a:pt x="1975" y="593"/>
                    <a:pt x="1964" y="595"/>
                    <a:pt x="1953" y="605"/>
                  </a:cubicBezTo>
                  <a:cubicBezTo>
                    <a:pt x="1946" y="611"/>
                    <a:pt x="1938" y="613"/>
                    <a:pt x="1930" y="609"/>
                  </a:cubicBezTo>
                  <a:cubicBezTo>
                    <a:pt x="1918" y="601"/>
                    <a:pt x="1905" y="602"/>
                    <a:pt x="1892" y="607"/>
                  </a:cubicBezTo>
                  <a:cubicBezTo>
                    <a:pt x="1873" y="613"/>
                    <a:pt x="1856" y="608"/>
                    <a:pt x="1842" y="593"/>
                  </a:cubicBezTo>
                  <a:cubicBezTo>
                    <a:pt x="1839" y="591"/>
                    <a:pt x="1835" y="587"/>
                    <a:pt x="1832" y="587"/>
                  </a:cubicBezTo>
                  <a:cubicBezTo>
                    <a:pt x="1786" y="586"/>
                    <a:pt x="1752" y="564"/>
                    <a:pt x="1726" y="529"/>
                  </a:cubicBezTo>
                  <a:cubicBezTo>
                    <a:pt x="1711" y="510"/>
                    <a:pt x="1690" y="507"/>
                    <a:pt x="1670" y="508"/>
                  </a:cubicBezTo>
                  <a:cubicBezTo>
                    <a:pt x="1653" y="508"/>
                    <a:pt x="1636" y="506"/>
                    <a:pt x="1619" y="506"/>
                  </a:cubicBezTo>
                  <a:cubicBezTo>
                    <a:pt x="1609" y="506"/>
                    <a:pt x="1600" y="507"/>
                    <a:pt x="1593" y="514"/>
                  </a:cubicBezTo>
                  <a:cubicBezTo>
                    <a:pt x="1587" y="518"/>
                    <a:pt x="1581" y="519"/>
                    <a:pt x="1574" y="518"/>
                  </a:cubicBezTo>
                  <a:cubicBezTo>
                    <a:pt x="1549" y="514"/>
                    <a:pt x="1538" y="520"/>
                    <a:pt x="1529" y="543"/>
                  </a:cubicBezTo>
                  <a:cubicBezTo>
                    <a:pt x="1524" y="553"/>
                    <a:pt x="1510" y="557"/>
                    <a:pt x="1505" y="547"/>
                  </a:cubicBezTo>
                  <a:cubicBezTo>
                    <a:pt x="1499" y="538"/>
                    <a:pt x="1491" y="537"/>
                    <a:pt x="1482" y="539"/>
                  </a:cubicBezTo>
                  <a:cubicBezTo>
                    <a:pt x="1473" y="541"/>
                    <a:pt x="1468" y="550"/>
                    <a:pt x="1467" y="558"/>
                  </a:cubicBezTo>
                  <a:cubicBezTo>
                    <a:pt x="1466" y="567"/>
                    <a:pt x="1471" y="577"/>
                    <a:pt x="1459" y="581"/>
                  </a:cubicBezTo>
                  <a:cubicBezTo>
                    <a:pt x="1443" y="586"/>
                    <a:pt x="1427" y="596"/>
                    <a:pt x="1411" y="588"/>
                  </a:cubicBezTo>
                  <a:cubicBezTo>
                    <a:pt x="1402" y="584"/>
                    <a:pt x="1396" y="582"/>
                    <a:pt x="1393" y="593"/>
                  </a:cubicBezTo>
                  <a:cubicBezTo>
                    <a:pt x="1392" y="597"/>
                    <a:pt x="1388" y="598"/>
                    <a:pt x="1386" y="596"/>
                  </a:cubicBezTo>
                  <a:cubicBezTo>
                    <a:pt x="1378" y="587"/>
                    <a:pt x="1369" y="592"/>
                    <a:pt x="1361" y="595"/>
                  </a:cubicBezTo>
                  <a:cubicBezTo>
                    <a:pt x="1339" y="603"/>
                    <a:pt x="1319" y="593"/>
                    <a:pt x="1298" y="586"/>
                  </a:cubicBezTo>
                  <a:cubicBezTo>
                    <a:pt x="1290" y="583"/>
                    <a:pt x="1289" y="578"/>
                    <a:pt x="1292" y="570"/>
                  </a:cubicBezTo>
                  <a:cubicBezTo>
                    <a:pt x="1296" y="558"/>
                    <a:pt x="1289" y="554"/>
                    <a:pt x="1278" y="555"/>
                  </a:cubicBezTo>
                  <a:cubicBezTo>
                    <a:pt x="1240" y="557"/>
                    <a:pt x="1200" y="554"/>
                    <a:pt x="1173" y="589"/>
                  </a:cubicBezTo>
                  <a:cubicBezTo>
                    <a:pt x="1170" y="592"/>
                    <a:pt x="1165" y="596"/>
                    <a:pt x="1161" y="596"/>
                  </a:cubicBezTo>
                  <a:cubicBezTo>
                    <a:pt x="1128" y="594"/>
                    <a:pt x="1112" y="626"/>
                    <a:pt x="1086" y="637"/>
                  </a:cubicBezTo>
                  <a:cubicBezTo>
                    <a:pt x="1080" y="640"/>
                    <a:pt x="1076" y="643"/>
                    <a:pt x="1068" y="644"/>
                  </a:cubicBezTo>
                  <a:cubicBezTo>
                    <a:pt x="1056" y="645"/>
                    <a:pt x="1042" y="644"/>
                    <a:pt x="1034" y="659"/>
                  </a:cubicBezTo>
                  <a:cubicBezTo>
                    <a:pt x="1030" y="666"/>
                    <a:pt x="1020" y="666"/>
                    <a:pt x="1012" y="667"/>
                  </a:cubicBezTo>
                  <a:cubicBezTo>
                    <a:pt x="988" y="670"/>
                    <a:pt x="964" y="670"/>
                    <a:pt x="947" y="693"/>
                  </a:cubicBezTo>
                  <a:cubicBezTo>
                    <a:pt x="939" y="704"/>
                    <a:pt x="922" y="703"/>
                    <a:pt x="910" y="704"/>
                  </a:cubicBezTo>
                  <a:cubicBezTo>
                    <a:pt x="892" y="707"/>
                    <a:pt x="880" y="716"/>
                    <a:pt x="866" y="725"/>
                  </a:cubicBezTo>
                  <a:cubicBezTo>
                    <a:pt x="857" y="730"/>
                    <a:pt x="853" y="733"/>
                    <a:pt x="848" y="721"/>
                  </a:cubicBezTo>
                  <a:cubicBezTo>
                    <a:pt x="846" y="714"/>
                    <a:pt x="838" y="710"/>
                    <a:pt x="834" y="721"/>
                  </a:cubicBezTo>
                  <a:cubicBezTo>
                    <a:pt x="832" y="729"/>
                    <a:pt x="835" y="740"/>
                    <a:pt x="825" y="743"/>
                  </a:cubicBezTo>
                  <a:cubicBezTo>
                    <a:pt x="811" y="748"/>
                    <a:pt x="796" y="751"/>
                    <a:pt x="781" y="749"/>
                  </a:cubicBezTo>
                  <a:cubicBezTo>
                    <a:pt x="758" y="746"/>
                    <a:pt x="753" y="750"/>
                    <a:pt x="754" y="774"/>
                  </a:cubicBezTo>
                  <a:cubicBezTo>
                    <a:pt x="754" y="783"/>
                    <a:pt x="752" y="789"/>
                    <a:pt x="741" y="790"/>
                  </a:cubicBezTo>
                  <a:cubicBezTo>
                    <a:pt x="716" y="793"/>
                    <a:pt x="693" y="804"/>
                    <a:pt x="672" y="818"/>
                  </a:cubicBezTo>
                  <a:cubicBezTo>
                    <a:pt x="609" y="859"/>
                    <a:pt x="539" y="886"/>
                    <a:pt x="473" y="919"/>
                  </a:cubicBezTo>
                  <a:cubicBezTo>
                    <a:pt x="467" y="922"/>
                    <a:pt x="461" y="926"/>
                    <a:pt x="456" y="930"/>
                  </a:cubicBezTo>
                  <a:cubicBezTo>
                    <a:pt x="435" y="950"/>
                    <a:pt x="411" y="950"/>
                    <a:pt x="385" y="943"/>
                  </a:cubicBezTo>
                  <a:cubicBezTo>
                    <a:pt x="362" y="936"/>
                    <a:pt x="340" y="935"/>
                    <a:pt x="318" y="946"/>
                  </a:cubicBezTo>
                  <a:cubicBezTo>
                    <a:pt x="310" y="952"/>
                    <a:pt x="301" y="945"/>
                    <a:pt x="294" y="950"/>
                  </a:cubicBezTo>
                  <a:cubicBezTo>
                    <a:pt x="292" y="950"/>
                    <a:pt x="290" y="951"/>
                    <a:pt x="288" y="951"/>
                  </a:cubicBezTo>
                  <a:cubicBezTo>
                    <a:pt x="280" y="950"/>
                    <a:pt x="272" y="964"/>
                    <a:pt x="265" y="954"/>
                  </a:cubicBezTo>
                  <a:cubicBezTo>
                    <a:pt x="258" y="944"/>
                    <a:pt x="260" y="932"/>
                    <a:pt x="265" y="921"/>
                  </a:cubicBezTo>
                  <a:cubicBezTo>
                    <a:pt x="269" y="913"/>
                    <a:pt x="273" y="904"/>
                    <a:pt x="280" y="899"/>
                  </a:cubicBezTo>
                  <a:cubicBezTo>
                    <a:pt x="297" y="886"/>
                    <a:pt x="303" y="868"/>
                    <a:pt x="318" y="851"/>
                  </a:cubicBezTo>
                  <a:cubicBezTo>
                    <a:pt x="301" y="851"/>
                    <a:pt x="295" y="867"/>
                    <a:pt x="282" y="867"/>
                  </a:cubicBezTo>
                  <a:cubicBezTo>
                    <a:pt x="266" y="878"/>
                    <a:pt x="247" y="880"/>
                    <a:pt x="229" y="886"/>
                  </a:cubicBezTo>
                  <a:cubicBezTo>
                    <a:pt x="170" y="905"/>
                    <a:pt x="111" y="920"/>
                    <a:pt x="52" y="935"/>
                  </a:cubicBezTo>
                  <a:cubicBezTo>
                    <a:pt x="44" y="937"/>
                    <a:pt x="37" y="939"/>
                    <a:pt x="29" y="939"/>
                  </a:cubicBezTo>
                  <a:cubicBezTo>
                    <a:pt x="18" y="938"/>
                    <a:pt x="10" y="933"/>
                    <a:pt x="5" y="923"/>
                  </a:cubicBezTo>
                  <a:cubicBezTo>
                    <a:pt x="0" y="913"/>
                    <a:pt x="4" y="906"/>
                    <a:pt x="11" y="898"/>
                  </a:cubicBezTo>
                  <a:cubicBezTo>
                    <a:pt x="26" y="882"/>
                    <a:pt x="41" y="865"/>
                    <a:pt x="58" y="850"/>
                  </a:cubicBezTo>
                  <a:cubicBezTo>
                    <a:pt x="65" y="844"/>
                    <a:pt x="72" y="838"/>
                    <a:pt x="82" y="838"/>
                  </a:cubicBezTo>
                  <a:cubicBezTo>
                    <a:pt x="88" y="869"/>
                    <a:pt x="116" y="884"/>
                    <a:pt x="146" y="874"/>
                  </a:cubicBezTo>
                  <a:cubicBezTo>
                    <a:pt x="169" y="866"/>
                    <a:pt x="193" y="855"/>
                    <a:pt x="219" y="858"/>
                  </a:cubicBezTo>
                  <a:cubicBezTo>
                    <a:pt x="225" y="859"/>
                    <a:pt x="232" y="858"/>
                    <a:pt x="238" y="854"/>
                  </a:cubicBezTo>
                  <a:cubicBezTo>
                    <a:pt x="238" y="854"/>
                    <a:pt x="238" y="854"/>
                    <a:pt x="238" y="854"/>
                  </a:cubicBezTo>
                  <a:cubicBezTo>
                    <a:pt x="249" y="856"/>
                    <a:pt x="260" y="855"/>
                    <a:pt x="270" y="849"/>
                  </a:cubicBezTo>
                  <a:cubicBezTo>
                    <a:pt x="288" y="838"/>
                    <a:pt x="309" y="835"/>
                    <a:pt x="328" y="825"/>
                  </a:cubicBezTo>
                  <a:cubicBezTo>
                    <a:pt x="340" y="817"/>
                    <a:pt x="348" y="826"/>
                    <a:pt x="346" y="842"/>
                  </a:cubicBezTo>
                  <a:cubicBezTo>
                    <a:pt x="346" y="842"/>
                    <a:pt x="346" y="842"/>
                    <a:pt x="346" y="842"/>
                  </a:cubicBezTo>
                  <a:cubicBezTo>
                    <a:pt x="343" y="846"/>
                    <a:pt x="339" y="850"/>
                    <a:pt x="340" y="855"/>
                  </a:cubicBezTo>
                  <a:cubicBezTo>
                    <a:pt x="344" y="882"/>
                    <a:pt x="332" y="904"/>
                    <a:pt x="313" y="924"/>
                  </a:cubicBezTo>
                  <a:cubicBezTo>
                    <a:pt x="337" y="924"/>
                    <a:pt x="360" y="924"/>
                    <a:pt x="383" y="917"/>
                  </a:cubicBezTo>
                  <a:cubicBezTo>
                    <a:pt x="396" y="913"/>
                    <a:pt x="409" y="911"/>
                    <a:pt x="424" y="915"/>
                  </a:cubicBezTo>
                  <a:cubicBezTo>
                    <a:pt x="440" y="920"/>
                    <a:pt x="453" y="910"/>
                    <a:pt x="466" y="902"/>
                  </a:cubicBezTo>
                  <a:cubicBezTo>
                    <a:pt x="501" y="880"/>
                    <a:pt x="539" y="863"/>
                    <a:pt x="577" y="848"/>
                  </a:cubicBezTo>
                  <a:cubicBezTo>
                    <a:pt x="585" y="845"/>
                    <a:pt x="593" y="841"/>
                    <a:pt x="599" y="835"/>
                  </a:cubicBezTo>
                  <a:cubicBezTo>
                    <a:pt x="621" y="812"/>
                    <a:pt x="648" y="800"/>
                    <a:pt x="676" y="791"/>
                  </a:cubicBezTo>
                  <a:cubicBezTo>
                    <a:pt x="692" y="785"/>
                    <a:pt x="698" y="777"/>
                    <a:pt x="702" y="759"/>
                  </a:cubicBezTo>
                  <a:cubicBezTo>
                    <a:pt x="708" y="726"/>
                    <a:pt x="690" y="712"/>
                    <a:pt x="670" y="697"/>
                  </a:cubicBezTo>
                  <a:cubicBezTo>
                    <a:pt x="640" y="674"/>
                    <a:pt x="638" y="660"/>
                    <a:pt x="664" y="632"/>
                  </a:cubicBezTo>
                  <a:cubicBezTo>
                    <a:pt x="676" y="618"/>
                    <a:pt x="691" y="608"/>
                    <a:pt x="709" y="604"/>
                  </a:cubicBezTo>
                  <a:cubicBezTo>
                    <a:pt x="736" y="597"/>
                    <a:pt x="770" y="616"/>
                    <a:pt x="783" y="647"/>
                  </a:cubicBezTo>
                  <a:cubicBezTo>
                    <a:pt x="787" y="657"/>
                    <a:pt x="791" y="660"/>
                    <a:pt x="801" y="659"/>
                  </a:cubicBezTo>
                  <a:cubicBezTo>
                    <a:pt x="803" y="659"/>
                    <a:pt x="805" y="659"/>
                    <a:pt x="807" y="661"/>
                  </a:cubicBezTo>
                  <a:cubicBezTo>
                    <a:pt x="826" y="678"/>
                    <a:pt x="845" y="666"/>
                    <a:pt x="865" y="664"/>
                  </a:cubicBezTo>
                  <a:cubicBezTo>
                    <a:pt x="906" y="660"/>
                    <a:pt x="938" y="645"/>
                    <a:pt x="966" y="618"/>
                  </a:cubicBezTo>
                  <a:cubicBezTo>
                    <a:pt x="973" y="611"/>
                    <a:pt x="982" y="610"/>
                    <a:pt x="989" y="618"/>
                  </a:cubicBezTo>
                  <a:cubicBezTo>
                    <a:pt x="1000" y="633"/>
                    <a:pt x="1011" y="628"/>
                    <a:pt x="1019" y="617"/>
                  </a:cubicBezTo>
                  <a:cubicBezTo>
                    <a:pt x="1028" y="606"/>
                    <a:pt x="1036" y="601"/>
                    <a:pt x="1047" y="613"/>
                  </a:cubicBezTo>
                  <a:cubicBezTo>
                    <a:pt x="1049" y="616"/>
                    <a:pt x="1054" y="616"/>
                    <a:pt x="1058" y="614"/>
                  </a:cubicBezTo>
                  <a:cubicBezTo>
                    <a:pt x="1088" y="595"/>
                    <a:pt x="1124" y="589"/>
                    <a:pt x="1152" y="566"/>
                  </a:cubicBezTo>
                  <a:cubicBezTo>
                    <a:pt x="1159" y="560"/>
                    <a:pt x="1167" y="554"/>
                    <a:pt x="1170" y="545"/>
                  </a:cubicBezTo>
                  <a:cubicBezTo>
                    <a:pt x="1175" y="532"/>
                    <a:pt x="1184" y="529"/>
                    <a:pt x="1197" y="532"/>
                  </a:cubicBezTo>
                  <a:cubicBezTo>
                    <a:pt x="1219" y="538"/>
                    <a:pt x="1241" y="536"/>
                    <a:pt x="1262" y="528"/>
                  </a:cubicBezTo>
                  <a:cubicBezTo>
                    <a:pt x="1266" y="526"/>
                    <a:pt x="1270" y="525"/>
                    <a:pt x="1274" y="526"/>
                  </a:cubicBezTo>
                  <a:cubicBezTo>
                    <a:pt x="1301" y="530"/>
                    <a:pt x="1320" y="516"/>
                    <a:pt x="1338" y="497"/>
                  </a:cubicBezTo>
                  <a:cubicBezTo>
                    <a:pt x="1350" y="485"/>
                    <a:pt x="1364" y="480"/>
                    <a:pt x="1381" y="480"/>
                  </a:cubicBezTo>
                  <a:cubicBezTo>
                    <a:pt x="1405" y="480"/>
                    <a:pt x="1430" y="479"/>
                    <a:pt x="1449" y="459"/>
                  </a:cubicBezTo>
                  <a:cubicBezTo>
                    <a:pt x="1453" y="455"/>
                    <a:pt x="1458" y="452"/>
                    <a:pt x="1463" y="450"/>
                  </a:cubicBezTo>
                  <a:cubicBezTo>
                    <a:pt x="1477" y="443"/>
                    <a:pt x="1485" y="448"/>
                    <a:pt x="1483" y="463"/>
                  </a:cubicBezTo>
                  <a:cubicBezTo>
                    <a:pt x="1481" y="476"/>
                    <a:pt x="1487" y="477"/>
                    <a:pt x="1497" y="478"/>
                  </a:cubicBezTo>
                  <a:cubicBezTo>
                    <a:pt x="1518" y="481"/>
                    <a:pt x="1537" y="468"/>
                    <a:pt x="1558" y="473"/>
                  </a:cubicBezTo>
                  <a:cubicBezTo>
                    <a:pt x="1561" y="473"/>
                    <a:pt x="1565" y="471"/>
                    <a:pt x="1567" y="473"/>
                  </a:cubicBezTo>
                  <a:cubicBezTo>
                    <a:pt x="1588" y="497"/>
                    <a:pt x="1615" y="485"/>
                    <a:pt x="1638" y="483"/>
                  </a:cubicBezTo>
                  <a:cubicBezTo>
                    <a:pt x="1660" y="482"/>
                    <a:pt x="1684" y="479"/>
                    <a:pt x="1704" y="484"/>
                  </a:cubicBezTo>
                  <a:cubicBezTo>
                    <a:pt x="1729" y="491"/>
                    <a:pt x="1755" y="503"/>
                    <a:pt x="1777" y="521"/>
                  </a:cubicBezTo>
                  <a:cubicBezTo>
                    <a:pt x="1779" y="524"/>
                    <a:pt x="1781" y="527"/>
                    <a:pt x="1782" y="530"/>
                  </a:cubicBezTo>
                  <a:cubicBezTo>
                    <a:pt x="1788" y="557"/>
                    <a:pt x="1808" y="563"/>
                    <a:pt x="1832" y="561"/>
                  </a:cubicBezTo>
                  <a:cubicBezTo>
                    <a:pt x="1847" y="560"/>
                    <a:pt x="1861" y="567"/>
                    <a:pt x="1875" y="570"/>
                  </a:cubicBezTo>
                  <a:cubicBezTo>
                    <a:pt x="1913" y="576"/>
                    <a:pt x="1951" y="579"/>
                    <a:pt x="1990" y="576"/>
                  </a:cubicBezTo>
                  <a:cubicBezTo>
                    <a:pt x="2002" y="575"/>
                    <a:pt x="2010" y="566"/>
                    <a:pt x="2020" y="560"/>
                  </a:cubicBezTo>
                  <a:cubicBezTo>
                    <a:pt x="2018" y="555"/>
                    <a:pt x="2013" y="555"/>
                    <a:pt x="2009" y="553"/>
                  </a:cubicBezTo>
                  <a:cubicBezTo>
                    <a:pt x="1989" y="545"/>
                    <a:pt x="1989" y="545"/>
                    <a:pt x="1997" y="524"/>
                  </a:cubicBezTo>
                  <a:cubicBezTo>
                    <a:pt x="2004" y="504"/>
                    <a:pt x="1992" y="484"/>
                    <a:pt x="1969" y="482"/>
                  </a:cubicBezTo>
                  <a:cubicBezTo>
                    <a:pt x="1957" y="481"/>
                    <a:pt x="1948" y="474"/>
                    <a:pt x="1942" y="464"/>
                  </a:cubicBezTo>
                  <a:cubicBezTo>
                    <a:pt x="1925" y="436"/>
                    <a:pt x="1890" y="426"/>
                    <a:pt x="1860" y="441"/>
                  </a:cubicBezTo>
                  <a:cubicBezTo>
                    <a:pt x="1839" y="452"/>
                    <a:pt x="1824" y="448"/>
                    <a:pt x="1810" y="429"/>
                  </a:cubicBezTo>
                  <a:cubicBezTo>
                    <a:pt x="1798" y="413"/>
                    <a:pt x="1801" y="403"/>
                    <a:pt x="1821" y="396"/>
                  </a:cubicBezTo>
                  <a:cubicBezTo>
                    <a:pt x="1851" y="385"/>
                    <a:pt x="1873" y="363"/>
                    <a:pt x="1893" y="338"/>
                  </a:cubicBezTo>
                  <a:cubicBezTo>
                    <a:pt x="1905" y="323"/>
                    <a:pt x="1905" y="292"/>
                    <a:pt x="1893" y="277"/>
                  </a:cubicBezTo>
                  <a:cubicBezTo>
                    <a:pt x="1889" y="272"/>
                    <a:pt x="1884" y="273"/>
                    <a:pt x="1879" y="274"/>
                  </a:cubicBezTo>
                  <a:cubicBezTo>
                    <a:pt x="1865" y="277"/>
                    <a:pt x="1851" y="274"/>
                    <a:pt x="1837" y="273"/>
                  </a:cubicBezTo>
                  <a:cubicBezTo>
                    <a:pt x="1820" y="272"/>
                    <a:pt x="1813" y="260"/>
                    <a:pt x="1808" y="247"/>
                  </a:cubicBezTo>
                  <a:cubicBezTo>
                    <a:pt x="1802" y="231"/>
                    <a:pt x="1828" y="208"/>
                    <a:pt x="1845" y="215"/>
                  </a:cubicBezTo>
                  <a:cubicBezTo>
                    <a:pt x="1879" y="230"/>
                    <a:pt x="1908" y="218"/>
                    <a:pt x="1938" y="207"/>
                  </a:cubicBezTo>
                  <a:cubicBezTo>
                    <a:pt x="1962" y="199"/>
                    <a:pt x="1985" y="191"/>
                    <a:pt x="2006" y="176"/>
                  </a:cubicBezTo>
                  <a:cubicBezTo>
                    <a:pt x="2025" y="162"/>
                    <a:pt x="2029" y="152"/>
                    <a:pt x="2014" y="133"/>
                  </a:cubicBezTo>
                  <a:cubicBezTo>
                    <a:pt x="2000" y="115"/>
                    <a:pt x="1988" y="95"/>
                    <a:pt x="1966" y="84"/>
                  </a:cubicBezTo>
                  <a:cubicBezTo>
                    <a:pt x="1955" y="79"/>
                    <a:pt x="1955" y="68"/>
                    <a:pt x="1958" y="58"/>
                  </a:cubicBezTo>
                  <a:cubicBezTo>
                    <a:pt x="1962" y="45"/>
                    <a:pt x="1970" y="36"/>
                    <a:pt x="1984" y="33"/>
                  </a:cubicBezTo>
                  <a:cubicBezTo>
                    <a:pt x="2015" y="24"/>
                    <a:pt x="2046" y="17"/>
                    <a:pt x="2076" y="5"/>
                  </a:cubicBezTo>
                  <a:cubicBezTo>
                    <a:pt x="2085" y="2"/>
                    <a:pt x="2094" y="9"/>
                    <a:pt x="2101" y="3"/>
                  </a:cubicBezTo>
                  <a:close/>
                </a:path>
              </a:pathLst>
            </a:custGeom>
            <a:solidFill>
              <a:srgbClr val="F8C7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E5E4BAD7-949D-A78A-9C0B-0D3B61301010}"/>
                </a:ext>
              </a:extLst>
            </p:cNvPr>
            <p:cNvSpPr/>
            <p:nvPr/>
          </p:nvSpPr>
          <p:spPr bwMode="auto">
            <a:xfrm>
              <a:off x="5027613" y="2644775"/>
              <a:ext cx="1865312" cy="1192213"/>
            </a:xfrm>
            <a:custGeom>
              <a:avLst/>
              <a:gdLst>
                <a:gd name="T0" fmla="*/ 361 w 1326"/>
                <a:gd name="T1" fmla="*/ 490 h 847"/>
                <a:gd name="T2" fmla="*/ 393 w 1326"/>
                <a:gd name="T3" fmla="*/ 464 h 847"/>
                <a:gd name="T4" fmla="*/ 479 w 1326"/>
                <a:gd name="T5" fmla="*/ 420 h 847"/>
                <a:gd name="T6" fmla="*/ 515 w 1326"/>
                <a:gd name="T7" fmla="*/ 386 h 847"/>
                <a:gd name="T8" fmla="*/ 588 w 1326"/>
                <a:gd name="T9" fmla="*/ 350 h 847"/>
                <a:gd name="T10" fmla="*/ 649 w 1326"/>
                <a:gd name="T11" fmla="*/ 302 h 847"/>
                <a:gd name="T12" fmla="*/ 671 w 1326"/>
                <a:gd name="T13" fmla="*/ 282 h 847"/>
                <a:gd name="T14" fmla="*/ 689 w 1326"/>
                <a:gd name="T15" fmla="*/ 264 h 847"/>
                <a:gd name="T16" fmla="*/ 727 w 1326"/>
                <a:gd name="T17" fmla="*/ 191 h 847"/>
                <a:gd name="T18" fmla="*/ 770 w 1326"/>
                <a:gd name="T19" fmla="*/ 207 h 847"/>
                <a:gd name="T20" fmla="*/ 863 w 1326"/>
                <a:gd name="T21" fmla="*/ 212 h 847"/>
                <a:gd name="T22" fmla="*/ 915 w 1326"/>
                <a:gd name="T23" fmla="*/ 166 h 847"/>
                <a:gd name="T24" fmla="*/ 945 w 1326"/>
                <a:gd name="T25" fmla="*/ 150 h 847"/>
                <a:gd name="T26" fmla="*/ 985 w 1326"/>
                <a:gd name="T27" fmla="*/ 137 h 847"/>
                <a:gd name="T28" fmla="*/ 997 w 1326"/>
                <a:gd name="T29" fmla="*/ 111 h 847"/>
                <a:gd name="T30" fmla="*/ 1096 w 1326"/>
                <a:gd name="T31" fmla="*/ 42 h 847"/>
                <a:gd name="T32" fmla="*/ 1237 w 1326"/>
                <a:gd name="T33" fmla="*/ 14 h 847"/>
                <a:gd name="T34" fmla="*/ 1318 w 1326"/>
                <a:gd name="T35" fmla="*/ 9 h 847"/>
                <a:gd name="T36" fmla="*/ 1291 w 1326"/>
                <a:gd name="T37" fmla="*/ 60 h 847"/>
                <a:gd name="T38" fmla="*/ 1196 w 1326"/>
                <a:gd name="T39" fmla="*/ 104 h 847"/>
                <a:gd name="T40" fmla="*/ 1130 w 1326"/>
                <a:gd name="T41" fmla="*/ 122 h 847"/>
                <a:gd name="T42" fmla="*/ 1071 w 1326"/>
                <a:gd name="T43" fmla="*/ 149 h 847"/>
                <a:gd name="T44" fmla="*/ 1004 w 1326"/>
                <a:gd name="T45" fmla="*/ 191 h 847"/>
                <a:gd name="T46" fmla="*/ 938 w 1326"/>
                <a:gd name="T47" fmla="*/ 203 h 847"/>
                <a:gd name="T48" fmla="*/ 896 w 1326"/>
                <a:gd name="T49" fmla="*/ 236 h 847"/>
                <a:gd name="T50" fmla="*/ 844 w 1326"/>
                <a:gd name="T51" fmla="*/ 265 h 847"/>
                <a:gd name="T52" fmla="*/ 821 w 1326"/>
                <a:gd name="T53" fmla="*/ 290 h 847"/>
                <a:gd name="T54" fmla="*/ 790 w 1326"/>
                <a:gd name="T55" fmla="*/ 277 h 847"/>
                <a:gd name="T56" fmla="*/ 752 w 1326"/>
                <a:gd name="T57" fmla="*/ 318 h 847"/>
                <a:gd name="T58" fmla="*/ 691 w 1326"/>
                <a:gd name="T59" fmla="*/ 350 h 847"/>
                <a:gd name="T60" fmla="*/ 655 w 1326"/>
                <a:gd name="T61" fmla="*/ 384 h 847"/>
                <a:gd name="T62" fmla="*/ 601 w 1326"/>
                <a:gd name="T63" fmla="*/ 395 h 847"/>
                <a:gd name="T64" fmla="*/ 520 w 1326"/>
                <a:gd name="T65" fmla="*/ 430 h 847"/>
                <a:gd name="T66" fmla="*/ 440 w 1326"/>
                <a:gd name="T67" fmla="*/ 477 h 847"/>
                <a:gd name="T68" fmla="*/ 361 w 1326"/>
                <a:gd name="T69" fmla="*/ 550 h 847"/>
                <a:gd name="T70" fmla="*/ 282 w 1326"/>
                <a:gd name="T71" fmla="*/ 594 h 847"/>
                <a:gd name="T72" fmla="*/ 223 w 1326"/>
                <a:gd name="T73" fmla="*/ 638 h 847"/>
                <a:gd name="T74" fmla="*/ 191 w 1326"/>
                <a:gd name="T75" fmla="*/ 654 h 847"/>
                <a:gd name="T76" fmla="*/ 94 w 1326"/>
                <a:gd name="T77" fmla="*/ 761 h 847"/>
                <a:gd name="T78" fmla="*/ 68 w 1326"/>
                <a:gd name="T79" fmla="*/ 777 h 847"/>
                <a:gd name="T80" fmla="*/ 64 w 1326"/>
                <a:gd name="T81" fmla="*/ 798 h 847"/>
                <a:gd name="T82" fmla="*/ 154 w 1326"/>
                <a:gd name="T83" fmla="*/ 765 h 847"/>
                <a:gd name="T84" fmla="*/ 182 w 1326"/>
                <a:gd name="T85" fmla="*/ 748 h 847"/>
                <a:gd name="T86" fmla="*/ 201 w 1326"/>
                <a:gd name="T87" fmla="*/ 742 h 847"/>
                <a:gd name="T88" fmla="*/ 181 w 1326"/>
                <a:gd name="T89" fmla="*/ 776 h 847"/>
                <a:gd name="T90" fmla="*/ 137 w 1326"/>
                <a:gd name="T91" fmla="*/ 802 h 847"/>
                <a:gd name="T92" fmla="*/ 89 w 1326"/>
                <a:gd name="T93" fmla="*/ 830 h 847"/>
                <a:gd name="T94" fmla="*/ 33 w 1326"/>
                <a:gd name="T95" fmla="*/ 846 h 847"/>
                <a:gd name="T96" fmla="*/ 17 w 1326"/>
                <a:gd name="T97" fmla="*/ 826 h 847"/>
                <a:gd name="T98" fmla="*/ 25 w 1326"/>
                <a:gd name="T99" fmla="*/ 754 h 847"/>
                <a:gd name="T100" fmla="*/ 37 w 1326"/>
                <a:gd name="T101" fmla="*/ 756 h 847"/>
                <a:gd name="T102" fmla="*/ 46 w 1326"/>
                <a:gd name="T103" fmla="*/ 746 h 847"/>
                <a:gd name="T104" fmla="*/ 73 w 1326"/>
                <a:gd name="T105" fmla="*/ 714 h 847"/>
                <a:gd name="T106" fmla="*/ 106 w 1326"/>
                <a:gd name="T107" fmla="*/ 696 h 847"/>
                <a:gd name="T108" fmla="*/ 153 w 1326"/>
                <a:gd name="T109" fmla="*/ 670 h 847"/>
                <a:gd name="T110" fmla="*/ 157 w 1326"/>
                <a:gd name="T111" fmla="*/ 634 h 847"/>
                <a:gd name="T112" fmla="*/ 193 w 1326"/>
                <a:gd name="T113" fmla="*/ 604 h 847"/>
                <a:gd name="T114" fmla="*/ 228 w 1326"/>
                <a:gd name="T115" fmla="*/ 588 h 847"/>
                <a:gd name="T116" fmla="*/ 269 w 1326"/>
                <a:gd name="T117" fmla="*/ 570 h 847"/>
                <a:gd name="T118" fmla="*/ 313 w 1326"/>
                <a:gd name="T119" fmla="*/ 522 h 847"/>
                <a:gd name="T120" fmla="*/ 336 w 1326"/>
                <a:gd name="T121" fmla="*/ 515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26" h="846">
                  <a:moveTo>
                    <a:pt x="353" y="502"/>
                  </a:moveTo>
                  <a:cubicBezTo>
                    <a:pt x="355" y="498"/>
                    <a:pt x="358" y="494"/>
                    <a:pt x="361" y="490"/>
                  </a:cubicBezTo>
                  <a:cubicBezTo>
                    <a:pt x="363" y="484"/>
                    <a:pt x="367" y="482"/>
                    <a:pt x="372" y="484"/>
                  </a:cubicBezTo>
                  <a:cubicBezTo>
                    <a:pt x="389" y="488"/>
                    <a:pt x="393" y="479"/>
                    <a:pt x="393" y="464"/>
                  </a:cubicBezTo>
                  <a:cubicBezTo>
                    <a:pt x="394" y="451"/>
                    <a:pt x="403" y="445"/>
                    <a:pt x="416" y="440"/>
                  </a:cubicBezTo>
                  <a:cubicBezTo>
                    <a:pt x="437" y="434"/>
                    <a:pt x="461" y="435"/>
                    <a:pt x="479" y="420"/>
                  </a:cubicBezTo>
                  <a:cubicBezTo>
                    <a:pt x="484" y="416"/>
                    <a:pt x="490" y="413"/>
                    <a:pt x="490" y="406"/>
                  </a:cubicBezTo>
                  <a:cubicBezTo>
                    <a:pt x="489" y="388"/>
                    <a:pt x="502" y="385"/>
                    <a:pt x="515" y="386"/>
                  </a:cubicBezTo>
                  <a:cubicBezTo>
                    <a:pt x="543" y="389"/>
                    <a:pt x="558" y="373"/>
                    <a:pt x="569" y="353"/>
                  </a:cubicBezTo>
                  <a:cubicBezTo>
                    <a:pt x="576" y="341"/>
                    <a:pt x="580" y="343"/>
                    <a:pt x="588" y="350"/>
                  </a:cubicBezTo>
                  <a:cubicBezTo>
                    <a:pt x="600" y="361"/>
                    <a:pt x="614" y="357"/>
                    <a:pt x="619" y="340"/>
                  </a:cubicBezTo>
                  <a:cubicBezTo>
                    <a:pt x="624" y="324"/>
                    <a:pt x="629" y="307"/>
                    <a:pt x="649" y="302"/>
                  </a:cubicBezTo>
                  <a:cubicBezTo>
                    <a:pt x="645" y="295"/>
                    <a:pt x="635" y="287"/>
                    <a:pt x="645" y="278"/>
                  </a:cubicBezTo>
                  <a:cubicBezTo>
                    <a:pt x="654" y="270"/>
                    <a:pt x="664" y="273"/>
                    <a:pt x="671" y="282"/>
                  </a:cubicBezTo>
                  <a:cubicBezTo>
                    <a:pt x="679" y="291"/>
                    <a:pt x="692" y="290"/>
                    <a:pt x="702" y="296"/>
                  </a:cubicBezTo>
                  <a:cubicBezTo>
                    <a:pt x="694" y="286"/>
                    <a:pt x="694" y="272"/>
                    <a:pt x="689" y="264"/>
                  </a:cubicBezTo>
                  <a:cubicBezTo>
                    <a:pt x="665" y="228"/>
                    <a:pt x="705" y="221"/>
                    <a:pt x="715" y="202"/>
                  </a:cubicBezTo>
                  <a:cubicBezTo>
                    <a:pt x="717" y="197"/>
                    <a:pt x="723" y="195"/>
                    <a:pt x="727" y="191"/>
                  </a:cubicBezTo>
                  <a:cubicBezTo>
                    <a:pt x="733" y="185"/>
                    <a:pt x="739" y="176"/>
                    <a:pt x="750" y="182"/>
                  </a:cubicBezTo>
                  <a:cubicBezTo>
                    <a:pt x="761" y="187"/>
                    <a:pt x="774" y="190"/>
                    <a:pt x="770" y="207"/>
                  </a:cubicBezTo>
                  <a:cubicBezTo>
                    <a:pt x="806" y="193"/>
                    <a:pt x="829" y="195"/>
                    <a:pt x="840" y="213"/>
                  </a:cubicBezTo>
                  <a:cubicBezTo>
                    <a:pt x="847" y="197"/>
                    <a:pt x="855" y="197"/>
                    <a:pt x="863" y="212"/>
                  </a:cubicBezTo>
                  <a:cubicBezTo>
                    <a:pt x="869" y="207"/>
                    <a:pt x="871" y="202"/>
                    <a:pt x="873" y="197"/>
                  </a:cubicBezTo>
                  <a:cubicBezTo>
                    <a:pt x="880" y="178"/>
                    <a:pt x="888" y="159"/>
                    <a:pt x="915" y="166"/>
                  </a:cubicBezTo>
                  <a:cubicBezTo>
                    <a:pt x="919" y="167"/>
                    <a:pt x="922" y="161"/>
                    <a:pt x="926" y="158"/>
                  </a:cubicBezTo>
                  <a:cubicBezTo>
                    <a:pt x="932" y="153"/>
                    <a:pt x="939" y="147"/>
                    <a:pt x="945" y="150"/>
                  </a:cubicBezTo>
                  <a:cubicBezTo>
                    <a:pt x="960" y="155"/>
                    <a:pt x="969" y="156"/>
                    <a:pt x="973" y="138"/>
                  </a:cubicBezTo>
                  <a:cubicBezTo>
                    <a:pt x="974" y="134"/>
                    <a:pt x="981" y="135"/>
                    <a:pt x="985" y="137"/>
                  </a:cubicBezTo>
                  <a:cubicBezTo>
                    <a:pt x="1000" y="146"/>
                    <a:pt x="1003" y="132"/>
                    <a:pt x="1007" y="125"/>
                  </a:cubicBezTo>
                  <a:cubicBezTo>
                    <a:pt x="1014" y="114"/>
                    <a:pt x="1002" y="114"/>
                    <a:pt x="997" y="111"/>
                  </a:cubicBezTo>
                  <a:cubicBezTo>
                    <a:pt x="982" y="105"/>
                    <a:pt x="973" y="91"/>
                    <a:pt x="960" y="82"/>
                  </a:cubicBezTo>
                  <a:cubicBezTo>
                    <a:pt x="1003" y="61"/>
                    <a:pt x="1049" y="51"/>
                    <a:pt x="1096" y="42"/>
                  </a:cubicBezTo>
                  <a:cubicBezTo>
                    <a:pt x="1124" y="37"/>
                    <a:pt x="1153" y="32"/>
                    <a:pt x="1180" y="24"/>
                  </a:cubicBezTo>
                  <a:cubicBezTo>
                    <a:pt x="1199" y="18"/>
                    <a:pt x="1218" y="21"/>
                    <a:pt x="1237" y="14"/>
                  </a:cubicBezTo>
                  <a:cubicBezTo>
                    <a:pt x="1257" y="19"/>
                    <a:pt x="1276" y="20"/>
                    <a:pt x="1293" y="7"/>
                  </a:cubicBezTo>
                  <a:cubicBezTo>
                    <a:pt x="1302" y="1"/>
                    <a:pt x="1311" y="0"/>
                    <a:pt x="1318" y="9"/>
                  </a:cubicBezTo>
                  <a:cubicBezTo>
                    <a:pt x="1326" y="21"/>
                    <a:pt x="1315" y="24"/>
                    <a:pt x="1309" y="29"/>
                  </a:cubicBezTo>
                  <a:cubicBezTo>
                    <a:pt x="1299" y="37"/>
                    <a:pt x="1290" y="45"/>
                    <a:pt x="1291" y="60"/>
                  </a:cubicBezTo>
                  <a:cubicBezTo>
                    <a:pt x="1291" y="71"/>
                    <a:pt x="1282" y="76"/>
                    <a:pt x="1272" y="77"/>
                  </a:cubicBezTo>
                  <a:cubicBezTo>
                    <a:pt x="1244" y="80"/>
                    <a:pt x="1218" y="86"/>
                    <a:pt x="1196" y="104"/>
                  </a:cubicBezTo>
                  <a:cubicBezTo>
                    <a:pt x="1192" y="108"/>
                    <a:pt x="1186" y="111"/>
                    <a:pt x="1181" y="109"/>
                  </a:cubicBezTo>
                  <a:cubicBezTo>
                    <a:pt x="1161" y="100"/>
                    <a:pt x="1145" y="113"/>
                    <a:pt x="1130" y="122"/>
                  </a:cubicBezTo>
                  <a:cubicBezTo>
                    <a:pt x="1120" y="128"/>
                    <a:pt x="1111" y="131"/>
                    <a:pt x="1100" y="130"/>
                  </a:cubicBezTo>
                  <a:cubicBezTo>
                    <a:pt x="1086" y="129"/>
                    <a:pt x="1076" y="133"/>
                    <a:pt x="1071" y="149"/>
                  </a:cubicBezTo>
                  <a:cubicBezTo>
                    <a:pt x="1067" y="164"/>
                    <a:pt x="1045" y="178"/>
                    <a:pt x="1028" y="177"/>
                  </a:cubicBezTo>
                  <a:cubicBezTo>
                    <a:pt x="1016" y="176"/>
                    <a:pt x="1009" y="180"/>
                    <a:pt x="1004" y="191"/>
                  </a:cubicBezTo>
                  <a:cubicBezTo>
                    <a:pt x="995" y="213"/>
                    <a:pt x="978" y="219"/>
                    <a:pt x="956" y="209"/>
                  </a:cubicBezTo>
                  <a:cubicBezTo>
                    <a:pt x="951" y="206"/>
                    <a:pt x="946" y="201"/>
                    <a:pt x="938" y="203"/>
                  </a:cubicBezTo>
                  <a:cubicBezTo>
                    <a:pt x="937" y="211"/>
                    <a:pt x="938" y="220"/>
                    <a:pt x="932" y="229"/>
                  </a:cubicBezTo>
                  <a:cubicBezTo>
                    <a:pt x="917" y="251"/>
                    <a:pt x="917" y="252"/>
                    <a:pt x="896" y="236"/>
                  </a:cubicBezTo>
                  <a:cubicBezTo>
                    <a:pt x="886" y="229"/>
                    <a:pt x="882" y="233"/>
                    <a:pt x="880" y="242"/>
                  </a:cubicBezTo>
                  <a:cubicBezTo>
                    <a:pt x="872" y="270"/>
                    <a:pt x="872" y="270"/>
                    <a:pt x="844" y="265"/>
                  </a:cubicBezTo>
                  <a:cubicBezTo>
                    <a:pt x="839" y="264"/>
                    <a:pt x="832" y="261"/>
                    <a:pt x="832" y="270"/>
                  </a:cubicBezTo>
                  <a:cubicBezTo>
                    <a:pt x="832" y="279"/>
                    <a:pt x="833" y="288"/>
                    <a:pt x="821" y="290"/>
                  </a:cubicBezTo>
                  <a:cubicBezTo>
                    <a:pt x="809" y="292"/>
                    <a:pt x="799" y="289"/>
                    <a:pt x="792" y="278"/>
                  </a:cubicBezTo>
                  <a:cubicBezTo>
                    <a:pt x="792" y="277"/>
                    <a:pt x="791" y="277"/>
                    <a:pt x="790" y="277"/>
                  </a:cubicBezTo>
                  <a:cubicBezTo>
                    <a:pt x="786" y="285"/>
                    <a:pt x="790" y="294"/>
                    <a:pt x="785" y="302"/>
                  </a:cubicBezTo>
                  <a:cubicBezTo>
                    <a:pt x="777" y="314"/>
                    <a:pt x="770" y="323"/>
                    <a:pt x="752" y="318"/>
                  </a:cubicBezTo>
                  <a:cubicBezTo>
                    <a:pt x="738" y="315"/>
                    <a:pt x="744" y="345"/>
                    <a:pt x="725" y="341"/>
                  </a:cubicBezTo>
                  <a:cubicBezTo>
                    <a:pt x="712" y="339"/>
                    <a:pt x="702" y="346"/>
                    <a:pt x="691" y="350"/>
                  </a:cubicBezTo>
                  <a:cubicBezTo>
                    <a:pt x="674" y="355"/>
                    <a:pt x="665" y="366"/>
                    <a:pt x="660" y="382"/>
                  </a:cubicBezTo>
                  <a:cubicBezTo>
                    <a:pt x="658" y="383"/>
                    <a:pt x="657" y="384"/>
                    <a:pt x="655" y="384"/>
                  </a:cubicBezTo>
                  <a:cubicBezTo>
                    <a:pt x="642" y="384"/>
                    <a:pt x="630" y="387"/>
                    <a:pt x="618" y="391"/>
                  </a:cubicBezTo>
                  <a:cubicBezTo>
                    <a:pt x="612" y="393"/>
                    <a:pt x="606" y="397"/>
                    <a:pt x="601" y="395"/>
                  </a:cubicBezTo>
                  <a:cubicBezTo>
                    <a:pt x="582" y="388"/>
                    <a:pt x="566" y="397"/>
                    <a:pt x="550" y="403"/>
                  </a:cubicBezTo>
                  <a:cubicBezTo>
                    <a:pt x="535" y="408"/>
                    <a:pt x="522" y="412"/>
                    <a:pt x="520" y="430"/>
                  </a:cubicBezTo>
                  <a:cubicBezTo>
                    <a:pt x="520" y="433"/>
                    <a:pt x="517" y="437"/>
                    <a:pt x="514" y="438"/>
                  </a:cubicBezTo>
                  <a:cubicBezTo>
                    <a:pt x="488" y="448"/>
                    <a:pt x="472" y="478"/>
                    <a:pt x="440" y="477"/>
                  </a:cubicBezTo>
                  <a:cubicBezTo>
                    <a:pt x="439" y="477"/>
                    <a:pt x="437" y="477"/>
                    <a:pt x="437" y="478"/>
                  </a:cubicBezTo>
                  <a:cubicBezTo>
                    <a:pt x="410" y="500"/>
                    <a:pt x="376" y="516"/>
                    <a:pt x="361" y="550"/>
                  </a:cubicBezTo>
                  <a:cubicBezTo>
                    <a:pt x="357" y="557"/>
                    <a:pt x="353" y="562"/>
                    <a:pt x="345" y="563"/>
                  </a:cubicBezTo>
                  <a:cubicBezTo>
                    <a:pt x="320" y="566"/>
                    <a:pt x="300" y="579"/>
                    <a:pt x="282" y="594"/>
                  </a:cubicBezTo>
                  <a:cubicBezTo>
                    <a:pt x="279" y="596"/>
                    <a:pt x="276" y="601"/>
                    <a:pt x="272" y="600"/>
                  </a:cubicBezTo>
                  <a:cubicBezTo>
                    <a:pt x="244" y="598"/>
                    <a:pt x="234" y="618"/>
                    <a:pt x="223" y="638"/>
                  </a:cubicBezTo>
                  <a:cubicBezTo>
                    <a:pt x="222" y="640"/>
                    <a:pt x="219" y="642"/>
                    <a:pt x="217" y="643"/>
                  </a:cubicBezTo>
                  <a:cubicBezTo>
                    <a:pt x="212" y="656"/>
                    <a:pt x="206" y="667"/>
                    <a:pt x="191" y="654"/>
                  </a:cubicBezTo>
                  <a:cubicBezTo>
                    <a:pt x="175" y="697"/>
                    <a:pt x="149" y="727"/>
                    <a:pt x="106" y="739"/>
                  </a:cubicBezTo>
                  <a:cubicBezTo>
                    <a:pt x="92" y="743"/>
                    <a:pt x="88" y="748"/>
                    <a:pt x="94" y="761"/>
                  </a:cubicBezTo>
                  <a:cubicBezTo>
                    <a:pt x="100" y="777"/>
                    <a:pt x="97" y="780"/>
                    <a:pt x="80" y="778"/>
                  </a:cubicBezTo>
                  <a:cubicBezTo>
                    <a:pt x="76" y="778"/>
                    <a:pt x="72" y="777"/>
                    <a:pt x="68" y="777"/>
                  </a:cubicBezTo>
                  <a:cubicBezTo>
                    <a:pt x="63" y="778"/>
                    <a:pt x="54" y="775"/>
                    <a:pt x="52" y="782"/>
                  </a:cubicBezTo>
                  <a:cubicBezTo>
                    <a:pt x="50" y="790"/>
                    <a:pt x="58" y="794"/>
                    <a:pt x="64" y="798"/>
                  </a:cubicBezTo>
                  <a:cubicBezTo>
                    <a:pt x="88" y="811"/>
                    <a:pt x="119" y="804"/>
                    <a:pt x="140" y="781"/>
                  </a:cubicBezTo>
                  <a:cubicBezTo>
                    <a:pt x="145" y="776"/>
                    <a:pt x="148" y="769"/>
                    <a:pt x="154" y="765"/>
                  </a:cubicBezTo>
                  <a:cubicBezTo>
                    <a:pt x="156" y="764"/>
                    <a:pt x="157" y="763"/>
                    <a:pt x="159" y="762"/>
                  </a:cubicBezTo>
                  <a:cubicBezTo>
                    <a:pt x="168" y="759"/>
                    <a:pt x="175" y="755"/>
                    <a:pt x="182" y="748"/>
                  </a:cubicBezTo>
                  <a:cubicBezTo>
                    <a:pt x="187" y="744"/>
                    <a:pt x="191" y="738"/>
                    <a:pt x="199" y="740"/>
                  </a:cubicBezTo>
                  <a:cubicBezTo>
                    <a:pt x="199" y="741"/>
                    <a:pt x="200" y="741"/>
                    <a:pt x="201" y="742"/>
                  </a:cubicBezTo>
                  <a:cubicBezTo>
                    <a:pt x="198" y="750"/>
                    <a:pt x="195" y="758"/>
                    <a:pt x="193" y="766"/>
                  </a:cubicBezTo>
                  <a:cubicBezTo>
                    <a:pt x="191" y="772"/>
                    <a:pt x="189" y="776"/>
                    <a:pt x="181" y="776"/>
                  </a:cubicBezTo>
                  <a:cubicBezTo>
                    <a:pt x="174" y="776"/>
                    <a:pt x="167" y="777"/>
                    <a:pt x="161" y="782"/>
                  </a:cubicBezTo>
                  <a:cubicBezTo>
                    <a:pt x="160" y="797"/>
                    <a:pt x="142" y="792"/>
                    <a:pt x="137" y="802"/>
                  </a:cubicBezTo>
                  <a:cubicBezTo>
                    <a:pt x="130" y="814"/>
                    <a:pt x="121" y="823"/>
                    <a:pt x="106" y="825"/>
                  </a:cubicBezTo>
                  <a:cubicBezTo>
                    <a:pt x="100" y="825"/>
                    <a:pt x="94" y="827"/>
                    <a:pt x="89" y="830"/>
                  </a:cubicBezTo>
                  <a:cubicBezTo>
                    <a:pt x="85" y="834"/>
                    <a:pt x="81" y="838"/>
                    <a:pt x="77" y="842"/>
                  </a:cubicBezTo>
                  <a:cubicBezTo>
                    <a:pt x="61" y="833"/>
                    <a:pt x="48" y="847"/>
                    <a:pt x="33" y="846"/>
                  </a:cubicBezTo>
                  <a:cubicBezTo>
                    <a:pt x="30" y="846"/>
                    <a:pt x="27" y="845"/>
                    <a:pt x="25" y="842"/>
                  </a:cubicBezTo>
                  <a:cubicBezTo>
                    <a:pt x="21" y="837"/>
                    <a:pt x="14" y="834"/>
                    <a:pt x="17" y="826"/>
                  </a:cubicBezTo>
                  <a:cubicBezTo>
                    <a:pt x="27" y="810"/>
                    <a:pt x="19" y="798"/>
                    <a:pt x="9" y="786"/>
                  </a:cubicBezTo>
                  <a:cubicBezTo>
                    <a:pt x="0" y="768"/>
                    <a:pt x="20" y="765"/>
                    <a:pt x="25" y="754"/>
                  </a:cubicBezTo>
                  <a:cubicBezTo>
                    <a:pt x="25" y="754"/>
                    <a:pt x="25" y="754"/>
                    <a:pt x="25" y="754"/>
                  </a:cubicBezTo>
                  <a:cubicBezTo>
                    <a:pt x="30" y="749"/>
                    <a:pt x="33" y="753"/>
                    <a:pt x="37" y="756"/>
                  </a:cubicBezTo>
                  <a:cubicBezTo>
                    <a:pt x="40" y="758"/>
                    <a:pt x="43" y="761"/>
                    <a:pt x="47" y="757"/>
                  </a:cubicBezTo>
                  <a:cubicBezTo>
                    <a:pt x="50" y="753"/>
                    <a:pt x="49" y="749"/>
                    <a:pt x="46" y="746"/>
                  </a:cubicBezTo>
                  <a:cubicBezTo>
                    <a:pt x="37" y="737"/>
                    <a:pt x="37" y="728"/>
                    <a:pt x="45" y="718"/>
                  </a:cubicBezTo>
                  <a:cubicBezTo>
                    <a:pt x="53" y="709"/>
                    <a:pt x="62" y="707"/>
                    <a:pt x="73" y="714"/>
                  </a:cubicBezTo>
                  <a:cubicBezTo>
                    <a:pt x="73" y="714"/>
                    <a:pt x="73" y="714"/>
                    <a:pt x="73" y="714"/>
                  </a:cubicBezTo>
                  <a:cubicBezTo>
                    <a:pt x="90" y="719"/>
                    <a:pt x="89" y="692"/>
                    <a:pt x="106" y="696"/>
                  </a:cubicBezTo>
                  <a:cubicBezTo>
                    <a:pt x="120" y="699"/>
                    <a:pt x="133" y="695"/>
                    <a:pt x="145" y="686"/>
                  </a:cubicBezTo>
                  <a:cubicBezTo>
                    <a:pt x="148" y="680"/>
                    <a:pt x="150" y="675"/>
                    <a:pt x="153" y="670"/>
                  </a:cubicBezTo>
                  <a:cubicBezTo>
                    <a:pt x="171" y="661"/>
                    <a:pt x="171" y="661"/>
                    <a:pt x="160" y="644"/>
                  </a:cubicBezTo>
                  <a:cubicBezTo>
                    <a:pt x="158" y="641"/>
                    <a:pt x="155" y="638"/>
                    <a:pt x="157" y="634"/>
                  </a:cubicBezTo>
                  <a:cubicBezTo>
                    <a:pt x="162" y="625"/>
                    <a:pt x="156" y="615"/>
                    <a:pt x="161" y="606"/>
                  </a:cubicBezTo>
                  <a:cubicBezTo>
                    <a:pt x="171" y="601"/>
                    <a:pt x="184" y="600"/>
                    <a:pt x="193" y="604"/>
                  </a:cubicBezTo>
                  <a:cubicBezTo>
                    <a:pt x="202" y="609"/>
                    <a:pt x="206" y="602"/>
                    <a:pt x="213" y="602"/>
                  </a:cubicBezTo>
                  <a:cubicBezTo>
                    <a:pt x="222" y="602"/>
                    <a:pt x="224" y="594"/>
                    <a:pt x="228" y="588"/>
                  </a:cubicBezTo>
                  <a:cubicBezTo>
                    <a:pt x="231" y="581"/>
                    <a:pt x="236" y="574"/>
                    <a:pt x="245" y="574"/>
                  </a:cubicBezTo>
                  <a:cubicBezTo>
                    <a:pt x="253" y="576"/>
                    <a:pt x="260" y="566"/>
                    <a:pt x="269" y="570"/>
                  </a:cubicBezTo>
                  <a:cubicBezTo>
                    <a:pt x="272" y="570"/>
                    <a:pt x="275" y="569"/>
                    <a:pt x="277" y="566"/>
                  </a:cubicBezTo>
                  <a:cubicBezTo>
                    <a:pt x="287" y="550"/>
                    <a:pt x="300" y="536"/>
                    <a:pt x="313" y="522"/>
                  </a:cubicBezTo>
                  <a:cubicBezTo>
                    <a:pt x="315" y="522"/>
                    <a:pt x="318" y="522"/>
                    <a:pt x="321" y="522"/>
                  </a:cubicBezTo>
                  <a:cubicBezTo>
                    <a:pt x="327" y="521"/>
                    <a:pt x="335" y="527"/>
                    <a:pt x="336" y="515"/>
                  </a:cubicBezTo>
                  <a:cubicBezTo>
                    <a:pt x="338" y="506"/>
                    <a:pt x="347" y="506"/>
                    <a:pt x="353" y="502"/>
                  </a:cubicBezTo>
                  <a:close/>
                </a:path>
              </a:pathLst>
            </a:custGeom>
            <a:solidFill>
              <a:srgbClr val="F2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B28E35A0-B6C7-224E-5FB2-9629888CBA24}"/>
                </a:ext>
              </a:extLst>
            </p:cNvPr>
            <p:cNvSpPr/>
            <p:nvPr/>
          </p:nvSpPr>
          <p:spPr bwMode="auto">
            <a:xfrm>
              <a:off x="5146675" y="2759075"/>
              <a:ext cx="1312862" cy="620713"/>
            </a:xfrm>
            <a:custGeom>
              <a:avLst/>
              <a:gdLst>
                <a:gd name="T0" fmla="*/ 898 w 933"/>
                <a:gd name="T1" fmla="*/ 15 h 441"/>
                <a:gd name="T2" fmla="*/ 933 w 933"/>
                <a:gd name="T3" fmla="*/ 37 h 441"/>
                <a:gd name="T4" fmla="*/ 903 w 933"/>
                <a:gd name="T5" fmla="*/ 64 h 441"/>
                <a:gd name="T6" fmla="*/ 887 w 933"/>
                <a:gd name="T7" fmla="*/ 81 h 441"/>
                <a:gd name="T8" fmla="*/ 837 w 933"/>
                <a:gd name="T9" fmla="*/ 89 h 441"/>
                <a:gd name="T10" fmla="*/ 799 w 933"/>
                <a:gd name="T11" fmla="*/ 104 h 441"/>
                <a:gd name="T12" fmla="*/ 772 w 933"/>
                <a:gd name="T13" fmla="*/ 133 h 441"/>
                <a:gd name="T14" fmla="*/ 756 w 933"/>
                <a:gd name="T15" fmla="*/ 141 h 441"/>
                <a:gd name="T16" fmla="*/ 735 w 933"/>
                <a:gd name="T17" fmla="*/ 124 h 441"/>
                <a:gd name="T18" fmla="*/ 679 w 933"/>
                <a:gd name="T19" fmla="*/ 121 h 441"/>
                <a:gd name="T20" fmla="*/ 652 w 933"/>
                <a:gd name="T21" fmla="*/ 105 h 441"/>
                <a:gd name="T22" fmla="*/ 601 w 933"/>
                <a:gd name="T23" fmla="*/ 165 h 441"/>
                <a:gd name="T24" fmla="*/ 622 w 933"/>
                <a:gd name="T25" fmla="*/ 212 h 441"/>
                <a:gd name="T26" fmla="*/ 614 w 933"/>
                <a:gd name="T27" fmla="*/ 220 h 441"/>
                <a:gd name="T28" fmla="*/ 561 w 933"/>
                <a:gd name="T29" fmla="*/ 200 h 441"/>
                <a:gd name="T30" fmla="*/ 577 w 933"/>
                <a:gd name="T31" fmla="*/ 223 h 441"/>
                <a:gd name="T32" fmla="*/ 539 w 933"/>
                <a:gd name="T33" fmla="*/ 258 h 441"/>
                <a:gd name="T34" fmla="*/ 500 w 933"/>
                <a:gd name="T35" fmla="*/ 271 h 441"/>
                <a:gd name="T36" fmla="*/ 437 w 933"/>
                <a:gd name="T37" fmla="*/ 310 h 441"/>
                <a:gd name="T38" fmla="*/ 370 w 933"/>
                <a:gd name="T39" fmla="*/ 354 h 441"/>
                <a:gd name="T40" fmla="*/ 313 w 933"/>
                <a:gd name="T41" fmla="*/ 385 h 441"/>
                <a:gd name="T42" fmla="*/ 276 w 933"/>
                <a:gd name="T43" fmla="*/ 408 h 441"/>
                <a:gd name="T44" fmla="*/ 262 w 933"/>
                <a:gd name="T45" fmla="*/ 361 h 441"/>
                <a:gd name="T46" fmla="*/ 324 w 933"/>
                <a:gd name="T47" fmla="*/ 351 h 441"/>
                <a:gd name="T48" fmla="*/ 297 w 933"/>
                <a:gd name="T49" fmla="*/ 292 h 441"/>
                <a:gd name="T50" fmla="*/ 317 w 933"/>
                <a:gd name="T51" fmla="*/ 278 h 441"/>
                <a:gd name="T52" fmla="*/ 283 w 933"/>
                <a:gd name="T53" fmla="*/ 283 h 441"/>
                <a:gd name="T54" fmla="*/ 243 w 933"/>
                <a:gd name="T55" fmla="*/ 280 h 441"/>
                <a:gd name="T56" fmla="*/ 207 w 933"/>
                <a:gd name="T57" fmla="*/ 351 h 441"/>
                <a:gd name="T58" fmla="*/ 172 w 933"/>
                <a:gd name="T59" fmla="*/ 348 h 441"/>
                <a:gd name="T60" fmla="*/ 130 w 933"/>
                <a:gd name="T61" fmla="*/ 397 h 441"/>
                <a:gd name="T62" fmla="*/ 109 w 933"/>
                <a:gd name="T63" fmla="*/ 393 h 441"/>
                <a:gd name="T64" fmla="*/ 59 w 933"/>
                <a:gd name="T65" fmla="*/ 404 h 441"/>
                <a:gd name="T66" fmla="*/ 72 w 933"/>
                <a:gd name="T67" fmla="*/ 429 h 441"/>
                <a:gd name="T68" fmla="*/ 0 w 933"/>
                <a:gd name="T69" fmla="*/ 428 h 441"/>
                <a:gd name="T70" fmla="*/ 429 w 933"/>
                <a:gd name="T71" fmla="*/ 165 h 441"/>
                <a:gd name="T72" fmla="*/ 536 w 933"/>
                <a:gd name="T73" fmla="*/ 112 h 441"/>
                <a:gd name="T74" fmla="*/ 575 w 933"/>
                <a:gd name="T75" fmla="*/ 95 h 441"/>
                <a:gd name="T76" fmla="*/ 592 w 933"/>
                <a:gd name="T77" fmla="*/ 90 h 441"/>
                <a:gd name="T78" fmla="*/ 627 w 933"/>
                <a:gd name="T79" fmla="*/ 96 h 441"/>
                <a:gd name="T80" fmla="*/ 796 w 933"/>
                <a:gd name="T81" fmla="*/ 22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33" h="441">
                  <a:moveTo>
                    <a:pt x="875" y="0"/>
                  </a:moveTo>
                  <a:cubicBezTo>
                    <a:pt x="884" y="2"/>
                    <a:pt x="895" y="3"/>
                    <a:pt x="898" y="15"/>
                  </a:cubicBezTo>
                  <a:cubicBezTo>
                    <a:pt x="899" y="18"/>
                    <a:pt x="904" y="19"/>
                    <a:pt x="907" y="22"/>
                  </a:cubicBezTo>
                  <a:cubicBezTo>
                    <a:pt x="915" y="29"/>
                    <a:pt x="932" y="25"/>
                    <a:pt x="933" y="37"/>
                  </a:cubicBezTo>
                  <a:cubicBezTo>
                    <a:pt x="933" y="45"/>
                    <a:pt x="922" y="53"/>
                    <a:pt x="917" y="61"/>
                  </a:cubicBezTo>
                  <a:cubicBezTo>
                    <a:pt x="913" y="67"/>
                    <a:pt x="909" y="70"/>
                    <a:pt x="903" y="64"/>
                  </a:cubicBezTo>
                  <a:cubicBezTo>
                    <a:pt x="885" y="46"/>
                    <a:pt x="889" y="63"/>
                    <a:pt x="888" y="73"/>
                  </a:cubicBezTo>
                  <a:cubicBezTo>
                    <a:pt x="887" y="76"/>
                    <a:pt x="887" y="78"/>
                    <a:pt x="887" y="81"/>
                  </a:cubicBezTo>
                  <a:cubicBezTo>
                    <a:pt x="884" y="81"/>
                    <a:pt x="882" y="81"/>
                    <a:pt x="880" y="80"/>
                  </a:cubicBezTo>
                  <a:cubicBezTo>
                    <a:pt x="863" y="70"/>
                    <a:pt x="848" y="67"/>
                    <a:pt x="837" y="89"/>
                  </a:cubicBezTo>
                  <a:cubicBezTo>
                    <a:pt x="835" y="95"/>
                    <a:pt x="828" y="89"/>
                    <a:pt x="823" y="88"/>
                  </a:cubicBezTo>
                  <a:cubicBezTo>
                    <a:pt x="811" y="87"/>
                    <a:pt x="800" y="86"/>
                    <a:pt x="799" y="104"/>
                  </a:cubicBezTo>
                  <a:cubicBezTo>
                    <a:pt x="799" y="115"/>
                    <a:pt x="788" y="124"/>
                    <a:pt x="784" y="135"/>
                  </a:cubicBezTo>
                  <a:cubicBezTo>
                    <a:pt x="783" y="141"/>
                    <a:pt x="774" y="142"/>
                    <a:pt x="772" y="133"/>
                  </a:cubicBezTo>
                  <a:cubicBezTo>
                    <a:pt x="771" y="129"/>
                    <a:pt x="771" y="125"/>
                    <a:pt x="767" y="123"/>
                  </a:cubicBezTo>
                  <a:cubicBezTo>
                    <a:pt x="759" y="126"/>
                    <a:pt x="762" y="136"/>
                    <a:pt x="756" y="141"/>
                  </a:cubicBezTo>
                  <a:cubicBezTo>
                    <a:pt x="750" y="141"/>
                    <a:pt x="749" y="136"/>
                    <a:pt x="749" y="133"/>
                  </a:cubicBezTo>
                  <a:cubicBezTo>
                    <a:pt x="748" y="123"/>
                    <a:pt x="743" y="126"/>
                    <a:pt x="735" y="124"/>
                  </a:cubicBezTo>
                  <a:cubicBezTo>
                    <a:pt x="715" y="119"/>
                    <a:pt x="702" y="122"/>
                    <a:pt x="686" y="133"/>
                  </a:cubicBezTo>
                  <a:cubicBezTo>
                    <a:pt x="679" y="138"/>
                    <a:pt x="677" y="128"/>
                    <a:pt x="679" y="121"/>
                  </a:cubicBezTo>
                  <a:cubicBezTo>
                    <a:pt x="681" y="116"/>
                    <a:pt x="682" y="108"/>
                    <a:pt x="678" y="110"/>
                  </a:cubicBezTo>
                  <a:cubicBezTo>
                    <a:pt x="667" y="115"/>
                    <a:pt x="663" y="94"/>
                    <a:pt x="652" y="105"/>
                  </a:cubicBezTo>
                  <a:cubicBezTo>
                    <a:pt x="636" y="122"/>
                    <a:pt x="619" y="138"/>
                    <a:pt x="602" y="154"/>
                  </a:cubicBezTo>
                  <a:cubicBezTo>
                    <a:pt x="598" y="158"/>
                    <a:pt x="595" y="163"/>
                    <a:pt x="601" y="165"/>
                  </a:cubicBezTo>
                  <a:cubicBezTo>
                    <a:pt x="613" y="170"/>
                    <a:pt x="613" y="178"/>
                    <a:pt x="609" y="189"/>
                  </a:cubicBezTo>
                  <a:cubicBezTo>
                    <a:pt x="605" y="201"/>
                    <a:pt x="620" y="202"/>
                    <a:pt x="622" y="212"/>
                  </a:cubicBezTo>
                  <a:cubicBezTo>
                    <a:pt x="623" y="216"/>
                    <a:pt x="630" y="219"/>
                    <a:pt x="625" y="224"/>
                  </a:cubicBezTo>
                  <a:cubicBezTo>
                    <a:pt x="619" y="229"/>
                    <a:pt x="617" y="222"/>
                    <a:pt x="614" y="220"/>
                  </a:cubicBezTo>
                  <a:cubicBezTo>
                    <a:pt x="602" y="211"/>
                    <a:pt x="585" y="213"/>
                    <a:pt x="577" y="197"/>
                  </a:cubicBezTo>
                  <a:cubicBezTo>
                    <a:pt x="575" y="194"/>
                    <a:pt x="564" y="193"/>
                    <a:pt x="561" y="200"/>
                  </a:cubicBezTo>
                  <a:cubicBezTo>
                    <a:pt x="558" y="207"/>
                    <a:pt x="561" y="213"/>
                    <a:pt x="569" y="215"/>
                  </a:cubicBezTo>
                  <a:cubicBezTo>
                    <a:pt x="573" y="217"/>
                    <a:pt x="580" y="215"/>
                    <a:pt x="577" y="223"/>
                  </a:cubicBezTo>
                  <a:cubicBezTo>
                    <a:pt x="576" y="227"/>
                    <a:pt x="571" y="227"/>
                    <a:pt x="567" y="227"/>
                  </a:cubicBezTo>
                  <a:cubicBezTo>
                    <a:pt x="555" y="227"/>
                    <a:pt x="537" y="245"/>
                    <a:pt x="539" y="258"/>
                  </a:cubicBezTo>
                  <a:cubicBezTo>
                    <a:pt x="543" y="279"/>
                    <a:pt x="523" y="276"/>
                    <a:pt x="514" y="283"/>
                  </a:cubicBezTo>
                  <a:cubicBezTo>
                    <a:pt x="504" y="290"/>
                    <a:pt x="503" y="277"/>
                    <a:pt x="500" y="271"/>
                  </a:cubicBezTo>
                  <a:cubicBezTo>
                    <a:pt x="499" y="268"/>
                    <a:pt x="496" y="267"/>
                    <a:pt x="493" y="264"/>
                  </a:cubicBezTo>
                  <a:cubicBezTo>
                    <a:pt x="493" y="282"/>
                    <a:pt x="455" y="314"/>
                    <a:pt x="437" y="310"/>
                  </a:cubicBezTo>
                  <a:cubicBezTo>
                    <a:pt x="423" y="307"/>
                    <a:pt x="408" y="304"/>
                    <a:pt x="410" y="329"/>
                  </a:cubicBezTo>
                  <a:cubicBezTo>
                    <a:pt x="411" y="337"/>
                    <a:pt x="380" y="353"/>
                    <a:pt x="370" y="354"/>
                  </a:cubicBezTo>
                  <a:cubicBezTo>
                    <a:pt x="353" y="357"/>
                    <a:pt x="336" y="362"/>
                    <a:pt x="320" y="368"/>
                  </a:cubicBezTo>
                  <a:cubicBezTo>
                    <a:pt x="314" y="369"/>
                    <a:pt x="312" y="378"/>
                    <a:pt x="313" y="385"/>
                  </a:cubicBezTo>
                  <a:cubicBezTo>
                    <a:pt x="314" y="405"/>
                    <a:pt x="307" y="411"/>
                    <a:pt x="287" y="405"/>
                  </a:cubicBezTo>
                  <a:cubicBezTo>
                    <a:pt x="282" y="404"/>
                    <a:pt x="279" y="407"/>
                    <a:pt x="276" y="408"/>
                  </a:cubicBezTo>
                  <a:cubicBezTo>
                    <a:pt x="271" y="405"/>
                    <a:pt x="268" y="401"/>
                    <a:pt x="264" y="397"/>
                  </a:cubicBezTo>
                  <a:cubicBezTo>
                    <a:pt x="255" y="385"/>
                    <a:pt x="254" y="368"/>
                    <a:pt x="262" y="361"/>
                  </a:cubicBezTo>
                  <a:cubicBezTo>
                    <a:pt x="269" y="355"/>
                    <a:pt x="286" y="350"/>
                    <a:pt x="299" y="359"/>
                  </a:cubicBezTo>
                  <a:cubicBezTo>
                    <a:pt x="311" y="367"/>
                    <a:pt x="318" y="356"/>
                    <a:pt x="324" y="351"/>
                  </a:cubicBezTo>
                  <a:cubicBezTo>
                    <a:pt x="333" y="342"/>
                    <a:pt x="321" y="342"/>
                    <a:pt x="317" y="338"/>
                  </a:cubicBezTo>
                  <a:cubicBezTo>
                    <a:pt x="305" y="325"/>
                    <a:pt x="299" y="309"/>
                    <a:pt x="297" y="292"/>
                  </a:cubicBezTo>
                  <a:cubicBezTo>
                    <a:pt x="296" y="285"/>
                    <a:pt x="300" y="283"/>
                    <a:pt x="305" y="285"/>
                  </a:cubicBezTo>
                  <a:cubicBezTo>
                    <a:pt x="312" y="287"/>
                    <a:pt x="318" y="283"/>
                    <a:pt x="317" y="278"/>
                  </a:cubicBezTo>
                  <a:cubicBezTo>
                    <a:pt x="316" y="269"/>
                    <a:pt x="308" y="272"/>
                    <a:pt x="303" y="274"/>
                  </a:cubicBezTo>
                  <a:cubicBezTo>
                    <a:pt x="296" y="277"/>
                    <a:pt x="289" y="279"/>
                    <a:pt x="283" y="283"/>
                  </a:cubicBezTo>
                  <a:cubicBezTo>
                    <a:pt x="275" y="288"/>
                    <a:pt x="268" y="286"/>
                    <a:pt x="260" y="283"/>
                  </a:cubicBezTo>
                  <a:cubicBezTo>
                    <a:pt x="254" y="282"/>
                    <a:pt x="249" y="272"/>
                    <a:pt x="243" y="280"/>
                  </a:cubicBezTo>
                  <a:cubicBezTo>
                    <a:pt x="235" y="289"/>
                    <a:pt x="217" y="293"/>
                    <a:pt x="219" y="304"/>
                  </a:cubicBezTo>
                  <a:cubicBezTo>
                    <a:pt x="222" y="323"/>
                    <a:pt x="204" y="333"/>
                    <a:pt x="207" y="351"/>
                  </a:cubicBezTo>
                  <a:cubicBezTo>
                    <a:pt x="197" y="347"/>
                    <a:pt x="201" y="334"/>
                    <a:pt x="189" y="335"/>
                  </a:cubicBezTo>
                  <a:cubicBezTo>
                    <a:pt x="180" y="337"/>
                    <a:pt x="177" y="343"/>
                    <a:pt x="172" y="348"/>
                  </a:cubicBezTo>
                  <a:cubicBezTo>
                    <a:pt x="167" y="352"/>
                    <a:pt x="164" y="358"/>
                    <a:pt x="163" y="365"/>
                  </a:cubicBezTo>
                  <a:cubicBezTo>
                    <a:pt x="161" y="385"/>
                    <a:pt x="153" y="399"/>
                    <a:pt x="130" y="397"/>
                  </a:cubicBezTo>
                  <a:cubicBezTo>
                    <a:pt x="127" y="397"/>
                    <a:pt x="125" y="399"/>
                    <a:pt x="122" y="400"/>
                  </a:cubicBezTo>
                  <a:cubicBezTo>
                    <a:pt x="115" y="403"/>
                    <a:pt x="112" y="401"/>
                    <a:pt x="109" y="393"/>
                  </a:cubicBezTo>
                  <a:cubicBezTo>
                    <a:pt x="107" y="386"/>
                    <a:pt x="102" y="383"/>
                    <a:pt x="94" y="387"/>
                  </a:cubicBezTo>
                  <a:cubicBezTo>
                    <a:pt x="82" y="393"/>
                    <a:pt x="70" y="399"/>
                    <a:pt x="59" y="404"/>
                  </a:cubicBezTo>
                  <a:cubicBezTo>
                    <a:pt x="59" y="406"/>
                    <a:pt x="59" y="408"/>
                    <a:pt x="60" y="409"/>
                  </a:cubicBezTo>
                  <a:cubicBezTo>
                    <a:pt x="65" y="415"/>
                    <a:pt x="80" y="415"/>
                    <a:pt x="72" y="429"/>
                  </a:cubicBezTo>
                  <a:cubicBezTo>
                    <a:pt x="65" y="441"/>
                    <a:pt x="54" y="441"/>
                    <a:pt x="45" y="434"/>
                  </a:cubicBezTo>
                  <a:cubicBezTo>
                    <a:pt x="30" y="422"/>
                    <a:pt x="16" y="423"/>
                    <a:pt x="0" y="428"/>
                  </a:cubicBezTo>
                  <a:cubicBezTo>
                    <a:pt x="54" y="388"/>
                    <a:pt x="104" y="341"/>
                    <a:pt x="163" y="308"/>
                  </a:cubicBezTo>
                  <a:cubicBezTo>
                    <a:pt x="250" y="258"/>
                    <a:pt x="336" y="204"/>
                    <a:pt x="429" y="165"/>
                  </a:cubicBezTo>
                  <a:cubicBezTo>
                    <a:pt x="456" y="153"/>
                    <a:pt x="480" y="134"/>
                    <a:pt x="508" y="124"/>
                  </a:cubicBezTo>
                  <a:cubicBezTo>
                    <a:pt x="521" y="129"/>
                    <a:pt x="528" y="119"/>
                    <a:pt x="536" y="112"/>
                  </a:cubicBezTo>
                  <a:cubicBezTo>
                    <a:pt x="537" y="112"/>
                    <a:pt x="538" y="112"/>
                    <a:pt x="540" y="112"/>
                  </a:cubicBezTo>
                  <a:cubicBezTo>
                    <a:pt x="554" y="111"/>
                    <a:pt x="565" y="103"/>
                    <a:pt x="575" y="95"/>
                  </a:cubicBezTo>
                  <a:cubicBezTo>
                    <a:pt x="577" y="92"/>
                    <a:pt x="580" y="91"/>
                    <a:pt x="583" y="91"/>
                  </a:cubicBezTo>
                  <a:cubicBezTo>
                    <a:pt x="586" y="90"/>
                    <a:pt x="591" y="89"/>
                    <a:pt x="592" y="90"/>
                  </a:cubicBezTo>
                  <a:cubicBezTo>
                    <a:pt x="600" y="107"/>
                    <a:pt x="615" y="90"/>
                    <a:pt x="625" y="98"/>
                  </a:cubicBezTo>
                  <a:cubicBezTo>
                    <a:pt x="628" y="100"/>
                    <a:pt x="627" y="97"/>
                    <a:pt x="627" y="96"/>
                  </a:cubicBezTo>
                  <a:cubicBezTo>
                    <a:pt x="623" y="84"/>
                    <a:pt x="637" y="81"/>
                    <a:pt x="640" y="72"/>
                  </a:cubicBezTo>
                  <a:cubicBezTo>
                    <a:pt x="692" y="56"/>
                    <a:pt x="743" y="35"/>
                    <a:pt x="796" y="22"/>
                  </a:cubicBezTo>
                  <a:cubicBezTo>
                    <a:pt x="822" y="16"/>
                    <a:pt x="848" y="7"/>
                    <a:pt x="875" y="0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74BBB551-75A9-2A3D-92D9-55F83B551D61}"/>
                </a:ext>
              </a:extLst>
            </p:cNvPr>
            <p:cNvSpPr/>
            <p:nvPr/>
          </p:nvSpPr>
          <p:spPr bwMode="auto">
            <a:xfrm>
              <a:off x="7026275" y="2786063"/>
              <a:ext cx="1017587" cy="793750"/>
            </a:xfrm>
            <a:custGeom>
              <a:avLst/>
              <a:gdLst>
                <a:gd name="T0" fmla="*/ 701 w 723"/>
                <a:gd name="T1" fmla="*/ 470 h 563"/>
                <a:gd name="T2" fmla="*/ 723 w 723"/>
                <a:gd name="T3" fmla="*/ 495 h 563"/>
                <a:gd name="T4" fmla="*/ 572 w 723"/>
                <a:gd name="T5" fmla="*/ 550 h 563"/>
                <a:gd name="T6" fmla="*/ 531 w 723"/>
                <a:gd name="T7" fmla="*/ 551 h 563"/>
                <a:gd name="T8" fmla="*/ 477 w 723"/>
                <a:gd name="T9" fmla="*/ 531 h 563"/>
                <a:gd name="T10" fmla="*/ 453 w 723"/>
                <a:gd name="T11" fmla="*/ 492 h 563"/>
                <a:gd name="T12" fmla="*/ 481 w 723"/>
                <a:gd name="T13" fmla="*/ 454 h 563"/>
                <a:gd name="T14" fmla="*/ 431 w 723"/>
                <a:gd name="T15" fmla="*/ 406 h 563"/>
                <a:gd name="T16" fmla="*/ 401 w 723"/>
                <a:gd name="T17" fmla="*/ 374 h 563"/>
                <a:gd name="T18" fmla="*/ 320 w 723"/>
                <a:gd name="T19" fmla="*/ 405 h 563"/>
                <a:gd name="T20" fmla="*/ 319 w 723"/>
                <a:gd name="T21" fmla="*/ 310 h 563"/>
                <a:gd name="T22" fmla="*/ 258 w 723"/>
                <a:gd name="T23" fmla="*/ 268 h 563"/>
                <a:gd name="T24" fmla="*/ 233 w 723"/>
                <a:gd name="T25" fmla="*/ 259 h 563"/>
                <a:gd name="T26" fmla="*/ 244 w 723"/>
                <a:gd name="T27" fmla="*/ 244 h 563"/>
                <a:gd name="T28" fmla="*/ 189 w 723"/>
                <a:gd name="T29" fmla="*/ 229 h 563"/>
                <a:gd name="T30" fmla="*/ 126 w 723"/>
                <a:gd name="T31" fmla="*/ 210 h 563"/>
                <a:gd name="T32" fmla="*/ 34 w 723"/>
                <a:gd name="T33" fmla="*/ 231 h 563"/>
                <a:gd name="T34" fmla="*/ 33 w 723"/>
                <a:gd name="T35" fmla="*/ 150 h 563"/>
                <a:gd name="T36" fmla="*/ 129 w 723"/>
                <a:gd name="T37" fmla="*/ 119 h 563"/>
                <a:gd name="T38" fmla="*/ 183 w 723"/>
                <a:gd name="T39" fmla="*/ 54 h 563"/>
                <a:gd name="T40" fmla="*/ 198 w 723"/>
                <a:gd name="T41" fmla="*/ 0 h 563"/>
                <a:gd name="T42" fmla="*/ 276 w 723"/>
                <a:gd name="T43" fmla="*/ 81 h 563"/>
                <a:gd name="T44" fmla="*/ 199 w 723"/>
                <a:gd name="T45" fmla="*/ 125 h 563"/>
                <a:gd name="T46" fmla="*/ 148 w 723"/>
                <a:gd name="T47" fmla="*/ 161 h 563"/>
                <a:gd name="T48" fmla="*/ 306 w 723"/>
                <a:gd name="T49" fmla="*/ 255 h 563"/>
                <a:gd name="T50" fmla="*/ 341 w 723"/>
                <a:gd name="T51" fmla="*/ 274 h 563"/>
                <a:gd name="T52" fmla="*/ 417 w 723"/>
                <a:gd name="T53" fmla="*/ 281 h 563"/>
                <a:gd name="T54" fmla="*/ 460 w 723"/>
                <a:gd name="T55" fmla="*/ 293 h 563"/>
                <a:gd name="T56" fmla="*/ 528 w 723"/>
                <a:gd name="T57" fmla="*/ 329 h 563"/>
                <a:gd name="T58" fmla="*/ 534 w 723"/>
                <a:gd name="T59" fmla="*/ 343 h 563"/>
                <a:gd name="T60" fmla="*/ 501 w 723"/>
                <a:gd name="T61" fmla="*/ 343 h 563"/>
                <a:gd name="T62" fmla="*/ 461 w 723"/>
                <a:gd name="T63" fmla="*/ 331 h 563"/>
                <a:gd name="T64" fmla="*/ 497 w 723"/>
                <a:gd name="T65" fmla="*/ 344 h 563"/>
                <a:gd name="T66" fmla="*/ 537 w 723"/>
                <a:gd name="T67" fmla="*/ 389 h 563"/>
                <a:gd name="T68" fmla="*/ 558 w 723"/>
                <a:gd name="T69" fmla="*/ 400 h 563"/>
                <a:gd name="T70" fmla="*/ 640 w 723"/>
                <a:gd name="T71" fmla="*/ 413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3" h="563">
                  <a:moveTo>
                    <a:pt x="640" y="413"/>
                  </a:moveTo>
                  <a:cubicBezTo>
                    <a:pt x="664" y="428"/>
                    <a:pt x="672" y="460"/>
                    <a:pt x="701" y="470"/>
                  </a:cubicBezTo>
                  <a:cubicBezTo>
                    <a:pt x="710" y="473"/>
                    <a:pt x="710" y="486"/>
                    <a:pt x="721" y="488"/>
                  </a:cubicBezTo>
                  <a:cubicBezTo>
                    <a:pt x="722" y="488"/>
                    <a:pt x="723" y="493"/>
                    <a:pt x="723" y="495"/>
                  </a:cubicBezTo>
                  <a:cubicBezTo>
                    <a:pt x="721" y="514"/>
                    <a:pt x="684" y="539"/>
                    <a:pt x="665" y="541"/>
                  </a:cubicBezTo>
                  <a:cubicBezTo>
                    <a:pt x="634" y="544"/>
                    <a:pt x="602" y="541"/>
                    <a:pt x="572" y="550"/>
                  </a:cubicBezTo>
                  <a:cubicBezTo>
                    <a:pt x="563" y="552"/>
                    <a:pt x="554" y="555"/>
                    <a:pt x="545" y="548"/>
                  </a:cubicBezTo>
                  <a:cubicBezTo>
                    <a:pt x="539" y="543"/>
                    <a:pt x="535" y="545"/>
                    <a:pt x="531" y="551"/>
                  </a:cubicBezTo>
                  <a:cubicBezTo>
                    <a:pt x="524" y="563"/>
                    <a:pt x="516" y="561"/>
                    <a:pt x="506" y="554"/>
                  </a:cubicBezTo>
                  <a:cubicBezTo>
                    <a:pt x="496" y="547"/>
                    <a:pt x="489" y="536"/>
                    <a:pt x="477" y="531"/>
                  </a:cubicBezTo>
                  <a:cubicBezTo>
                    <a:pt x="469" y="527"/>
                    <a:pt x="467" y="520"/>
                    <a:pt x="471" y="510"/>
                  </a:cubicBezTo>
                  <a:cubicBezTo>
                    <a:pt x="479" y="492"/>
                    <a:pt x="477" y="489"/>
                    <a:pt x="453" y="492"/>
                  </a:cubicBezTo>
                  <a:cubicBezTo>
                    <a:pt x="463" y="484"/>
                    <a:pt x="470" y="476"/>
                    <a:pt x="481" y="472"/>
                  </a:cubicBezTo>
                  <a:cubicBezTo>
                    <a:pt x="490" y="468"/>
                    <a:pt x="498" y="463"/>
                    <a:pt x="481" y="454"/>
                  </a:cubicBezTo>
                  <a:cubicBezTo>
                    <a:pt x="469" y="448"/>
                    <a:pt x="457" y="439"/>
                    <a:pt x="457" y="420"/>
                  </a:cubicBezTo>
                  <a:cubicBezTo>
                    <a:pt x="458" y="405"/>
                    <a:pt x="440" y="408"/>
                    <a:pt x="431" y="406"/>
                  </a:cubicBezTo>
                  <a:cubicBezTo>
                    <a:pt x="420" y="404"/>
                    <a:pt x="412" y="403"/>
                    <a:pt x="410" y="390"/>
                  </a:cubicBezTo>
                  <a:cubicBezTo>
                    <a:pt x="410" y="384"/>
                    <a:pt x="404" y="380"/>
                    <a:pt x="401" y="374"/>
                  </a:cubicBezTo>
                  <a:cubicBezTo>
                    <a:pt x="387" y="351"/>
                    <a:pt x="382" y="351"/>
                    <a:pt x="365" y="372"/>
                  </a:cubicBezTo>
                  <a:cubicBezTo>
                    <a:pt x="353" y="387"/>
                    <a:pt x="333" y="391"/>
                    <a:pt x="320" y="405"/>
                  </a:cubicBezTo>
                  <a:cubicBezTo>
                    <a:pt x="318" y="402"/>
                    <a:pt x="317" y="399"/>
                    <a:pt x="318" y="396"/>
                  </a:cubicBezTo>
                  <a:cubicBezTo>
                    <a:pt x="325" y="367"/>
                    <a:pt x="316" y="338"/>
                    <a:pt x="319" y="310"/>
                  </a:cubicBezTo>
                  <a:cubicBezTo>
                    <a:pt x="320" y="296"/>
                    <a:pt x="312" y="290"/>
                    <a:pt x="299" y="290"/>
                  </a:cubicBezTo>
                  <a:cubicBezTo>
                    <a:pt x="282" y="290"/>
                    <a:pt x="264" y="291"/>
                    <a:pt x="258" y="268"/>
                  </a:cubicBezTo>
                  <a:cubicBezTo>
                    <a:pt x="257" y="263"/>
                    <a:pt x="250" y="262"/>
                    <a:pt x="245" y="263"/>
                  </a:cubicBezTo>
                  <a:cubicBezTo>
                    <a:pt x="240" y="264"/>
                    <a:pt x="235" y="265"/>
                    <a:pt x="233" y="259"/>
                  </a:cubicBezTo>
                  <a:cubicBezTo>
                    <a:pt x="231" y="254"/>
                    <a:pt x="236" y="251"/>
                    <a:pt x="239" y="248"/>
                  </a:cubicBezTo>
                  <a:cubicBezTo>
                    <a:pt x="241" y="246"/>
                    <a:pt x="242" y="245"/>
                    <a:pt x="244" y="244"/>
                  </a:cubicBezTo>
                  <a:cubicBezTo>
                    <a:pt x="251" y="237"/>
                    <a:pt x="252" y="232"/>
                    <a:pt x="240" y="229"/>
                  </a:cubicBezTo>
                  <a:cubicBezTo>
                    <a:pt x="223" y="226"/>
                    <a:pt x="206" y="221"/>
                    <a:pt x="189" y="229"/>
                  </a:cubicBezTo>
                  <a:cubicBezTo>
                    <a:pt x="177" y="228"/>
                    <a:pt x="169" y="221"/>
                    <a:pt x="161" y="212"/>
                  </a:cubicBezTo>
                  <a:cubicBezTo>
                    <a:pt x="147" y="198"/>
                    <a:pt x="142" y="197"/>
                    <a:pt x="126" y="210"/>
                  </a:cubicBezTo>
                  <a:cubicBezTo>
                    <a:pt x="113" y="220"/>
                    <a:pt x="99" y="226"/>
                    <a:pt x="82" y="226"/>
                  </a:cubicBezTo>
                  <a:cubicBezTo>
                    <a:pt x="66" y="225"/>
                    <a:pt x="50" y="224"/>
                    <a:pt x="34" y="231"/>
                  </a:cubicBezTo>
                  <a:cubicBezTo>
                    <a:pt x="13" y="239"/>
                    <a:pt x="0" y="223"/>
                    <a:pt x="0" y="194"/>
                  </a:cubicBezTo>
                  <a:cubicBezTo>
                    <a:pt x="5" y="175"/>
                    <a:pt x="15" y="160"/>
                    <a:pt x="33" y="150"/>
                  </a:cubicBezTo>
                  <a:cubicBezTo>
                    <a:pt x="57" y="146"/>
                    <a:pt x="82" y="147"/>
                    <a:pt x="106" y="144"/>
                  </a:cubicBezTo>
                  <a:cubicBezTo>
                    <a:pt x="126" y="141"/>
                    <a:pt x="129" y="139"/>
                    <a:pt x="129" y="119"/>
                  </a:cubicBezTo>
                  <a:cubicBezTo>
                    <a:pt x="129" y="83"/>
                    <a:pt x="135" y="78"/>
                    <a:pt x="171" y="78"/>
                  </a:cubicBezTo>
                  <a:cubicBezTo>
                    <a:pt x="192" y="78"/>
                    <a:pt x="195" y="73"/>
                    <a:pt x="183" y="54"/>
                  </a:cubicBezTo>
                  <a:cubicBezTo>
                    <a:pt x="182" y="51"/>
                    <a:pt x="178" y="48"/>
                    <a:pt x="180" y="45"/>
                  </a:cubicBezTo>
                  <a:cubicBezTo>
                    <a:pt x="193" y="33"/>
                    <a:pt x="187" y="13"/>
                    <a:pt x="198" y="0"/>
                  </a:cubicBezTo>
                  <a:cubicBezTo>
                    <a:pt x="219" y="16"/>
                    <a:pt x="246" y="25"/>
                    <a:pt x="262" y="49"/>
                  </a:cubicBezTo>
                  <a:cubicBezTo>
                    <a:pt x="269" y="59"/>
                    <a:pt x="271" y="71"/>
                    <a:pt x="276" y="81"/>
                  </a:cubicBezTo>
                  <a:cubicBezTo>
                    <a:pt x="280" y="87"/>
                    <a:pt x="273" y="93"/>
                    <a:pt x="267" y="97"/>
                  </a:cubicBezTo>
                  <a:cubicBezTo>
                    <a:pt x="245" y="108"/>
                    <a:pt x="224" y="121"/>
                    <a:pt x="199" y="125"/>
                  </a:cubicBezTo>
                  <a:cubicBezTo>
                    <a:pt x="185" y="128"/>
                    <a:pt x="180" y="138"/>
                    <a:pt x="172" y="147"/>
                  </a:cubicBezTo>
                  <a:cubicBezTo>
                    <a:pt x="165" y="153"/>
                    <a:pt x="161" y="165"/>
                    <a:pt x="148" y="161"/>
                  </a:cubicBezTo>
                  <a:cubicBezTo>
                    <a:pt x="175" y="169"/>
                    <a:pt x="196" y="188"/>
                    <a:pt x="221" y="201"/>
                  </a:cubicBezTo>
                  <a:cubicBezTo>
                    <a:pt x="251" y="216"/>
                    <a:pt x="282" y="230"/>
                    <a:pt x="306" y="255"/>
                  </a:cubicBezTo>
                  <a:cubicBezTo>
                    <a:pt x="313" y="263"/>
                    <a:pt x="327" y="261"/>
                    <a:pt x="334" y="272"/>
                  </a:cubicBezTo>
                  <a:cubicBezTo>
                    <a:pt x="335" y="275"/>
                    <a:pt x="339" y="277"/>
                    <a:pt x="341" y="274"/>
                  </a:cubicBezTo>
                  <a:cubicBezTo>
                    <a:pt x="358" y="256"/>
                    <a:pt x="376" y="270"/>
                    <a:pt x="394" y="274"/>
                  </a:cubicBezTo>
                  <a:cubicBezTo>
                    <a:pt x="402" y="275"/>
                    <a:pt x="409" y="279"/>
                    <a:pt x="417" y="281"/>
                  </a:cubicBezTo>
                  <a:cubicBezTo>
                    <a:pt x="421" y="282"/>
                    <a:pt x="425" y="284"/>
                    <a:pt x="428" y="285"/>
                  </a:cubicBezTo>
                  <a:cubicBezTo>
                    <a:pt x="437" y="296"/>
                    <a:pt x="449" y="292"/>
                    <a:pt x="460" y="293"/>
                  </a:cubicBezTo>
                  <a:cubicBezTo>
                    <a:pt x="476" y="301"/>
                    <a:pt x="492" y="309"/>
                    <a:pt x="508" y="316"/>
                  </a:cubicBezTo>
                  <a:cubicBezTo>
                    <a:pt x="514" y="321"/>
                    <a:pt x="519" y="328"/>
                    <a:pt x="528" y="329"/>
                  </a:cubicBezTo>
                  <a:cubicBezTo>
                    <a:pt x="528" y="329"/>
                    <a:pt x="528" y="329"/>
                    <a:pt x="528" y="329"/>
                  </a:cubicBezTo>
                  <a:cubicBezTo>
                    <a:pt x="534" y="332"/>
                    <a:pt x="537" y="337"/>
                    <a:pt x="534" y="343"/>
                  </a:cubicBezTo>
                  <a:cubicBezTo>
                    <a:pt x="531" y="349"/>
                    <a:pt x="525" y="349"/>
                    <a:pt x="520" y="348"/>
                  </a:cubicBezTo>
                  <a:cubicBezTo>
                    <a:pt x="513" y="347"/>
                    <a:pt x="507" y="345"/>
                    <a:pt x="501" y="343"/>
                  </a:cubicBezTo>
                  <a:cubicBezTo>
                    <a:pt x="492" y="337"/>
                    <a:pt x="484" y="330"/>
                    <a:pt x="474" y="328"/>
                  </a:cubicBezTo>
                  <a:cubicBezTo>
                    <a:pt x="469" y="327"/>
                    <a:pt x="462" y="322"/>
                    <a:pt x="461" y="331"/>
                  </a:cubicBezTo>
                  <a:cubicBezTo>
                    <a:pt x="460" y="337"/>
                    <a:pt x="466" y="339"/>
                    <a:pt x="472" y="340"/>
                  </a:cubicBezTo>
                  <a:cubicBezTo>
                    <a:pt x="480" y="341"/>
                    <a:pt x="489" y="338"/>
                    <a:pt x="497" y="344"/>
                  </a:cubicBezTo>
                  <a:cubicBezTo>
                    <a:pt x="497" y="368"/>
                    <a:pt x="497" y="368"/>
                    <a:pt x="522" y="369"/>
                  </a:cubicBezTo>
                  <a:cubicBezTo>
                    <a:pt x="534" y="370"/>
                    <a:pt x="543" y="374"/>
                    <a:pt x="537" y="389"/>
                  </a:cubicBezTo>
                  <a:cubicBezTo>
                    <a:pt x="537" y="392"/>
                    <a:pt x="537" y="395"/>
                    <a:pt x="540" y="397"/>
                  </a:cubicBezTo>
                  <a:cubicBezTo>
                    <a:pt x="546" y="401"/>
                    <a:pt x="552" y="397"/>
                    <a:pt x="558" y="400"/>
                  </a:cubicBezTo>
                  <a:cubicBezTo>
                    <a:pt x="572" y="405"/>
                    <a:pt x="586" y="404"/>
                    <a:pt x="601" y="404"/>
                  </a:cubicBezTo>
                  <a:cubicBezTo>
                    <a:pt x="614" y="405"/>
                    <a:pt x="628" y="405"/>
                    <a:pt x="640" y="413"/>
                  </a:cubicBezTo>
                  <a:close/>
                </a:path>
              </a:pathLst>
            </a:custGeom>
            <a:solidFill>
              <a:srgbClr val="F2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DB743E7B-DC81-A40A-C2AD-FF9006E736FB}"/>
                </a:ext>
              </a:extLst>
            </p:cNvPr>
            <p:cNvSpPr/>
            <p:nvPr/>
          </p:nvSpPr>
          <p:spPr bwMode="auto">
            <a:xfrm>
              <a:off x="6289675" y="4440238"/>
              <a:ext cx="1873250" cy="444500"/>
            </a:xfrm>
            <a:custGeom>
              <a:avLst/>
              <a:gdLst>
                <a:gd name="T0" fmla="*/ 4 w 1331"/>
                <a:gd name="T1" fmla="*/ 286 h 316"/>
                <a:gd name="T2" fmla="*/ 139 w 1331"/>
                <a:gd name="T3" fmla="*/ 281 h 316"/>
                <a:gd name="T4" fmla="*/ 206 w 1331"/>
                <a:gd name="T5" fmla="*/ 240 h 316"/>
                <a:gd name="T6" fmla="*/ 310 w 1331"/>
                <a:gd name="T7" fmla="*/ 134 h 316"/>
                <a:gd name="T8" fmla="*/ 311 w 1331"/>
                <a:gd name="T9" fmla="*/ 54 h 316"/>
                <a:gd name="T10" fmla="*/ 385 w 1331"/>
                <a:gd name="T11" fmla="*/ 107 h 316"/>
                <a:gd name="T12" fmla="*/ 557 w 1331"/>
                <a:gd name="T13" fmla="*/ 72 h 316"/>
                <a:gd name="T14" fmla="*/ 669 w 1331"/>
                <a:gd name="T15" fmla="*/ 44 h 316"/>
                <a:gd name="T16" fmla="*/ 819 w 1331"/>
                <a:gd name="T17" fmla="*/ 43 h 316"/>
                <a:gd name="T18" fmla="*/ 1002 w 1331"/>
                <a:gd name="T19" fmla="*/ 61 h 316"/>
                <a:gd name="T20" fmla="*/ 1037 w 1331"/>
                <a:gd name="T21" fmla="*/ 31 h 316"/>
                <a:gd name="T22" fmla="*/ 1059 w 1331"/>
                <a:gd name="T23" fmla="*/ 55 h 316"/>
                <a:gd name="T24" fmla="*/ 1099 w 1331"/>
                <a:gd name="T25" fmla="*/ 28 h 316"/>
                <a:gd name="T26" fmla="*/ 1128 w 1331"/>
                <a:gd name="T27" fmla="*/ 49 h 316"/>
                <a:gd name="T28" fmla="*/ 1139 w 1331"/>
                <a:gd name="T29" fmla="*/ 20 h 316"/>
                <a:gd name="T30" fmla="*/ 1164 w 1331"/>
                <a:gd name="T31" fmla="*/ 7 h 316"/>
                <a:gd name="T32" fmla="*/ 1160 w 1331"/>
                <a:gd name="T33" fmla="*/ 55 h 316"/>
                <a:gd name="T34" fmla="*/ 1172 w 1331"/>
                <a:gd name="T35" fmla="*/ 60 h 316"/>
                <a:gd name="T36" fmla="*/ 1216 w 1331"/>
                <a:gd name="T37" fmla="*/ 42 h 316"/>
                <a:gd name="T38" fmla="*/ 1233 w 1331"/>
                <a:gd name="T39" fmla="*/ 43 h 316"/>
                <a:gd name="T40" fmla="*/ 1259 w 1331"/>
                <a:gd name="T41" fmla="*/ 75 h 316"/>
                <a:gd name="T42" fmla="*/ 1322 w 1331"/>
                <a:gd name="T43" fmla="*/ 129 h 316"/>
                <a:gd name="T44" fmla="*/ 1263 w 1331"/>
                <a:gd name="T45" fmla="*/ 115 h 316"/>
                <a:gd name="T46" fmla="*/ 1170 w 1331"/>
                <a:gd name="T47" fmla="*/ 88 h 316"/>
                <a:gd name="T48" fmla="*/ 1099 w 1331"/>
                <a:gd name="T49" fmla="*/ 93 h 316"/>
                <a:gd name="T50" fmla="*/ 949 w 1331"/>
                <a:gd name="T51" fmla="*/ 92 h 316"/>
                <a:gd name="T52" fmla="*/ 815 w 1331"/>
                <a:gd name="T53" fmla="*/ 91 h 316"/>
                <a:gd name="T54" fmla="*/ 697 w 1331"/>
                <a:gd name="T55" fmla="*/ 108 h 316"/>
                <a:gd name="T56" fmla="*/ 487 w 1331"/>
                <a:gd name="T57" fmla="*/ 158 h 316"/>
                <a:gd name="T58" fmla="*/ 413 w 1331"/>
                <a:gd name="T59" fmla="*/ 170 h 316"/>
                <a:gd name="T60" fmla="*/ 370 w 1331"/>
                <a:gd name="T61" fmla="*/ 189 h 316"/>
                <a:gd name="T62" fmla="*/ 197 w 1331"/>
                <a:gd name="T63" fmla="*/ 280 h 316"/>
                <a:gd name="T64" fmla="*/ 0 w 1331"/>
                <a:gd name="T65" fmla="*/ 289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31" h="316">
                  <a:moveTo>
                    <a:pt x="0" y="289"/>
                  </a:moveTo>
                  <a:cubicBezTo>
                    <a:pt x="1" y="288"/>
                    <a:pt x="3" y="286"/>
                    <a:pt x="4" y="286"/>
                  </a:cubicBezTo>
                  <a:cubicBezTo>
                    <a:pt x="30" y="299"/>
                    <a:pt x="57" y="283"/>
                    <a:pt x="84" y="292"/>
                  </a:cubicBezTo>
                  <a:cubicBezTo>
                    <a:pt x="102" y="298"/>
                    <a:pt x="123" y="289"/>
                    <a:pt x="139" y="281"/>
                  </a:cubicBezTo>
                  <a:cubicBezTo>
                    <a:pt x="157" y="274"/>
                    <a:pt x="177" y="265"/>
                    <a:pt x="191" y="248"/>
                  </a:cubicBezTo>
                  <a:cubicBezTo>
                    <a:pt x="195" y="244"/>
                    <a:pt x="200" y="241"/>
                    <a:pt x="206" y="240"/>
                  </a:cubicBezTo>
                  <a:cubicBezTo>
                    <a:pt x="242" y="232"/>
                    <a:pt x="272" y="210"/>
                    <a:pt x="303" y="192"/>
                  </a:cubicBezTo>
                  <a:cubicBezTo>
                    <a:pt x="328" y="177"/>
                    <a:pt x="331" y="154"/>
                    <a:pt x="310" y="134"/>
                  </a:cubicBezTo>
                  <a:cubicBezTo>
                    <a:pt x="295" y="120"/>
                    <a:pt x="294" y="100"/>
                    <a:pt x="285" y="83"/>
                  </a:cubicBezTo>
                  <a:cubicBezTo>
                    <a:pt x="282" y="78"/>
                    <a:pt x="304" y="55"/>
                    <a:pt x="311" y="54"/>
                  </a:cubicBezTo>
                  <a:cubicBezTo>
                    <a:pt x="323" y="54"/>
                    <a:pt x="326" y="60"/>
                    <a:pt x="328" y="71"/>
                  </a:cubicBezTo>
                  <a:cubicBezTo>
                    <a:pt x="333" y="95"/>
                    <a:pt x="361" y="111"/>
                    <a:pt x="385" y="107"/>
                  </a:cubicBezTo>
                  <a:cubicBezTo>
                    <a:pt x="413" y="103"/>
                    <a:pt x="441" y="104"/>
                    <a:pt x="470" y="100"/>
                  </a:cubicBezTo>
                  <a:cubicBezTo>
                    <a:pt x="501" y="95"/>
                    <a:pt x="527" y="79"/>
                    <a:pt x="557" y="72"/>
                  </a:cubicBezTo>
                  <a:cubicBezTo>
                    <a:pt x="580" y="66"/>
                    <a:pt x="603" y="64"/>
                    <a:pt x="627" y="58"/>
                  </a:cubicBezTo>
                  <a:cubicBezTo>
                    <a:pt x="641" y="55"/>
                    <a:pt x="655" y="52"/>
                    <a:pt x="669" y="44"/>
                  </a:cubicBezTo>
                  <a:cubicBezTo>
                    <a:pt x="682" y="36"/>
                    <a:pt x="700" y="40"/>
                    <a:pt x="716" y="39"/>
                  </a:cubicBezTo>
                  <a:cubicBezTo>
                    <a:pt x="750" y="35"/>
                    <a:pt x="785" y="37"/>
                    <a:pt x="819" y="43"/>
                  </a:cubicBezTo>
                  <a:cubicBezTo>
                    <a:pt x="850" y="48"/>
                    <a:pt x="881" y="50"/>
                    <a:pt x="912" y="53"/>
                  </a:cubicBezTo>
                  <a:cubicBezTo>
                    <a:pt x="942" y="56"/>
                    <a:pt x="972" y="52"/>
                    <a:pt x="1002" y="61"/>
                  </a:cubicBezTo>
                  <a:cubicBezTo>
                    <a:pt x="1022" y="67"/>
                    <a:pt x="1029" y="59"/>
                    <a:pt x="1034" y="36"/>
                  </a:cubicBezTo>
                  <a:cubicBezTo>
                    <a:pt x="1034" y="34"/>
                    <a:pt x="1036" y="32"/>
                    <a:pt x="1037" y="31"/>
                  </a:cubicBezTo>
                  <a:cubicBezTo>
                    <a:pt x="1041" y="30"/>
                    <a:pt x="1043" y="33"/>
                    <a:pt x="1043" y="37"/>
                  </a:cubicBezTo>
                  <a:cubicBezTo>
                    <a:pt x="1044" y="47"/>
                    <a:pt x="1051" y="52"/>
                    <a:pt x="1059" y="55"/>
                  </a:cubicBezTo>
                  <a:cubicBezTo>
                    <a:pt x="1077" y="63"/>
                    <a:pt x="1087" y="57"/>
                    <a:pt x="1095" y="36"/>
                  </a:cubicBezTo>
                  <a:cubicBezTo>
                    <a:pt x="1096" y="33"/>
                    <a:pt x="1095" y="28"/>
                    <a:pt x="1099" y="28"/>
                  </a:cubicBezTo>
                  <a:cubicBezTo>
                    <a:pt x="1104" y="26"/>
                    <a:pt x="1106" y="31"/>
                    <a:pt x="1107" y="34"/>
                  </a:cubicBezTo>
                  <a:cubicBezTo>
                    <a:pt x="1110" y="45"/>
                    <a:pt x="1116" y="51"/>
                    <a:pt x="1128" y="49"/>
                  </a:cubicBezTo>
                  <a:cubicBezTo>
                    <a:pt x="1140" y="48"/>
                    <a:pt x="1133" y="36"/>
                    <a:pt x="1137" y="30"/>
                  </a:cubicBezTo>
                  <a:cubicBezTo>
                    <a:pt x="1139" y="27"/>
                    <a:pt x="1139" y="23"/>
                    <a:pt x="1139" y="20"/>
                  </a:cubicBezTo>
                  <a:cubicBezTo>
                    <a:pt x="1141" y="14"/>
                    <a:pt x="1136" y="4"/>
                    <a:pt x="1146" y="2"/>
                  </a:cubicBezTo>
                  <a:cubicBezTo>
                    <a:pt x="1153" y="1"/>
                    <a:pt x="1160" y="0"/>
                    <a:pt x="1164" y="7"/>
                  </a:cubicBezTo>
                  <a:cubicBezTo>
                    <a:pt x="1168" y="15"/>
                    <a:pt x="1174" y="23"/>
                    <a:pt x="1168" y="33"/>
                  </a:cubicBezTo>
                  <a:cubicBezTo>
                    <a:pt x="1163" y="39"/>
                    <a:pt x="1157" y="46"/>
                    <a:pt x="1160" y="55"/>
                  </a:cubicBezTo>
                  <a:cubicBezTo>
                    <a:pt x="1160" y="58"/>
                    <a:pt x="1162" y="61"/>
                    <a:pt x="1164" y="63"/>
                  </a:cubicBezTo>
                  <a:cubicBezTo>
                    <a:pt x="1168" y="66"/>
                    <a:pt x="1171" y="63"/>
                    <a:pt x="1172" y="60"/>
                  </a:cubicBezTo>
                  <a:cubicBezTo>
                    <a:pt x="1179" y="46"/>
                    <a:pt x="1188" y="49"/>
                    <a:pt x="1200" y="54"/>
                  </a:cubicBezTo>
                  <a:cubicBezTo>
                    <a:pt x="1210" y="58"/>
                    <a:pt x="1223" y="64"/>
                    <a:pt x="1216" y="42"/>
                  </a:cubicBezTo>
                  <a:cubicBezTo>
                    <a:pt x="1214" y="35"/>
                    <a:pt x="1218" y="30"/>
                    <a:pt x="1225" y="30"/>
                  </a:cubicBezTo>
                  <a:cubicBezTo>
                    <a:pt x="1233" y="30"/>
                    <a:pt x="1236" y="35"/>
                    <a:pt x="1233" y="43"/>
                  </a:cubicBezTo>
                  <a:cubicBezTo>
                    <a:pt x="1228" y="54"/>
                    <a:pt x="1235" y="60"/>
                    <a:pt x="1244" y="64"/>
                  </a:cubicBezTo>
                  <a:cubicBezTo>
                    <a:pt x="1250" y="67"/>
                    <a:pt x="1255" y="71"/>
                    <a:pt x="1259" y="75"/>
                  </a:cubicBezTo>
                  <a:cubicBezTo>
                    <a:pt x="1286" y="106"/>
                    <a:pt x="1297" y="109"/>
                    <a:pt x="1331" y="93"/>
                  </a:cubicBezTo>
                  <a:cubicBezTo>
                    <a:pt x="1328" y="105"/>
                    <a:pt x="1318" y="114"/>
                    <a:pt x="1322" y="129"/>
                  </a:cubicBezTo>
                  <a:cubicBezTo>
                    <a:pt x="1324" y="135"/>
                    <a:pt x="1313" y="140"/>
                    <a:pt x="1310" y="137"/>
                  </a:cubicBezTo>
                  <a:cubicBezTo>
                    <a:pt x="1297" y="122"/>
                    <a:pt x="1273" y="134"/>
                    <a:pt x="1263" y="115"/>
                  </a:cubicBezTo>
                  <a:cubicBezTo>
                    <a:pt x="1261" y="112"/>
                    <a:pt x="1256" y="111"/>
                    <a:pt x="1253" y="110"/>
                  </a:cubicBezTo>
                  <a:cubicBezTo>
                    <a:pt x="1225" y="102"/>
                    <a:pt x="1198" y="95"/>
                    <a:pt x="1170" y="88"/>
                  </a:cubicBezTo>
                  <a:cubicBezTo>
                    <a:pt x="1159" y="86"/>
                    <a:pt x="1146" y="90"/>
                    <a:pt x="1136" y="93"/>
                  </a:cubicBezTo>
                  <a:cubicBezTo>
                    <a:pt x="1123" y="97"/>
                    <a:pt x="1110" y="97"/>
                    <a:pt x="1099" y="93"/>
                  </a:cubicBezTo>
                  <a:cubicBezTo>
                    <a:pt x="1086" y="88"/>
                    <a:pt x="1076" y="98"/>
                    <a:pt x="1065" y="97"/>
                  </a:cubicBezTo>
                  <a:cubicBezTo>
                    <a:pt x="1026" y="96"/>
                    <a:pt x="987" y="96"/>
                    <a:pt x="949" y="92"/>
                  </a:cubicBezTo>
                  <a:cubicBezTo>
                    <a:pt x="925" y="90"/>
                    <a:pt x="903" y="94"/>
                    <a:pt x="880" y="96"/>
                  </a:cubicBezTo>
                  <a:cubicBezTo>
                    <a:pt x="858" y="97"/>
                    <a:pt x="837" y="92"/>
                    <a:pt x="815" y="91"/>
                  </a:cubicBezTo>
                  <a:cubicBezTo>
                    <a:pt x="811" y="91"/>
                    <a:pt x="805" y="88"/>
                    <a:pt x="802" y="90"/>
                  </a:cubicBezTo>
                  <a:cubicBezTo>
                    <a:pt x="769" y="108"/>
                    <a:pt x="731" y="97"/>
                    <a:pt x="697" y="108"/>
                  </a:cubicBezTo>
                  <a:cubicBezTo>
                    <a:pt x="660" y="120"/>
                    <a:pt x="622" y="132"/>
                    <a:pt x="584" y="141"/>
                  </a:cubicBezTo>
                  <a:cubicBezTo>
                    <a:pt x="552" y="149"/>
                    <a:pt x="518" y="146"/>
                    <a:pt x="487" y="158"/>
                  </a:cubicBezTo>
                  <a:cubicBezTo>
                    <a:pt x="469" y="164"/>
                    <a:pt x="450" y="163"/>
                    <a:pt x="434" y="172"/>
                  </a:cubicBezTo>
                  <a:cubicBezTo>
                    <a:pt x="426" y="176"/>
                    <a:pt x="420" y="169"/>
                    <a:pt x="413" y="170"/>
                  </a:cubicBezTo>
                  <a:cubicBezTo>
                    <a:pt x="399" y="171"/>
                    <a:pt x="387" y="177"/>
                    <a:pt x="376" y="184"/>
                  </a:cubicBezTo>
                  <a:cubicBezTo>
                    <a:pt x="373" y="185"/>
                    <a:pt x="372" y="189"/>
                    <a:pt x="370" y="189"/>
                  </a:cubicBezTo>
                  <a:cubicBezTo>
                    <a:pt x="336" y="195"/>
                    <a:pt x="319" y="227"/>
                    <a:pt x="287" y="238"/>
                  </a:cubicBezTo>
                  <a:cubicBezTo>
                    <a:pt x="256" y="248"/>
                    <a:pt x="228" y="268"/>
                    <a:pt x="197" y="280"/>
                  </a:cubicBezTo>
                  <a:cubicBezTo>
                    <a:pt x="165" y="293"/>
                    <a:pt x="132" y="306"/>
                    <a:pt x="97" y="311"/>
                  </a:cubicBezTo>
                  <a:cubicBezTo>
                    <a:pt x="64" y="316"/>
                    <a:pt x="29" y="312"/>
                    <a:pt x="0" y="289"/>
                  </a:cubicBezTo>
                  <a:close/>
                </a:path>
              </a:pathLst>
            </a:custGeom>
            <a:solidFill>
              <a:srgbClr val="FB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64D16683-B4F2-416D-39B9-9E69EE6DC91B}"/>
                </a:ext>
              </a:extLst>
            </p:cNvPr>
            <p:cNvSpPr/>
            <p:nvPr/>
          </p:nvSpPr>
          <p:spPr bwMode="auto">
            <a:xfrm>
              <a:off x="7213600" y="2646363"/>
              <a:ext cx="398462" cy="542925"/>
            </a:xfrm>
            <a:custGeom>
              <a:avLst/>
              <a:gdLst>
                <a:gd name="T0" fmla="*/ 284 w 284"/>
                <a:gd name="T1" fmla="*/ 380 h 385"/>
                <a:gd name="T2" fmla="*/ 250 w 284"/>
                <a:gd name="T3" fmla="*/ 374 h 385"/>
                <a:gd name="T4" fmla="*/ 211 w 284"/>
                <a:gd name="T5" fmla="*/ 381 h 385"/>
                <a:gd name="T6" fmla="*/ 199 w 284"/>
                <a:gd name="T7" fmla="*/ 380 h 385"/>
                <a:gd name="T8" fmla="*/ 171 w 284"/>
                <a:gd name="T9" fmla="*/ 360 h 385"/>
                <a:gd name="T10" fmla="*/ 141 w 284"/>
                <a:gd name="T11" fmla="*/ 332 h 385"/>
                <a:gd name="T12" fmla="*/ 124 w 284"/>
                <a:gd name="T13" fmla="*/ 320 h 385"/>
                <a:gd name="T14" fmla="*/ 81 w 284"/>
                <a:gd name="T15" fmla="*/ 302 h 385"/>
                <a:gd name="T16" fmla="*/ 8 w 284"/>
                <a:gd name="T17" fmla="*/ 264 h 385"/>
                <a:gd name="T18" fmla="*/ 0 w 284"/>
                <a:gd name="T19" fmla="*/ 257 h 385"/>
                <a:gd name="T20" fmla="*/ 8 w 284"/>
                <a:gd name="T21" fmla="*/ 252 h 385"/>
                <a:gd name="T22" fmla="*/ 41 w 284"/>
                <a:gd name="T23" fmla="*/ 234 h 385"/>
                <a:gd name="T24" fmla="*/ 69 w 284"/>
                <a:gd name="T25" fmla="*/ 219 h 385"/>
                <a:gd name="T26" fmla="*/ 137 w 284"/>
                <a:gd name="T27" fmla="*/ 188 h 385"/>
                <a:gd name="T28" fmla="*/ 138 w 284"/>
                <a:gd name="T29" fmla="*/ 177 h 385"/>
                <a:gd name="T30" fmla="*/ 131 w 284"/>
                <a:gd name="T31" fmla="*/ 158 h 385"/>
                <a:gd name="T32" fmla="*/ 94 w 284"/>
                <a:gd name="T33" fmla="*/ 126 h 385"/>
                <a:gd name="T34" fmla="*/ 67 w 284"/>
                <a:gd name="T35" fmla="*/ 100 h 385"/>
                <a:gd name="T36" fmla="*/ 68 w 284"/>
                <a:gd name="T37" fmla="*/ 89 h 385"/>
                <a:gd name="T38" fmla="*/ 114 w 284"/>
                <a:gd name="T39" fmla="*/ 54 h 385"/>
                <a:gd name="T40" fmla="*/ 134 w 284"/>
                <a:gd name="T41" fmla="*/ 38 h 385"/>
                <a:gd name="T42" fmla="*/ 138 w 284"/>
                <a:gd name="T43" fmla="*/ 29 h 385"/>
                <a:gd name="T44" fmla="*/ 175 w 284"/>
                <a:gd name="T45" fmla="*/ 16 h 385"/>
                <a:gd name="T46" fmla="*/ 208 w 284"/>
                <a:gd name="T47" fmla="*/ 11 h 385"/>
                <a:gd name="T48" fmla="*/ 221 w 284"/>
                <a:gd name="T49" fmla="*/ 12 h 385"/>
                <a:gd name="T50" fmla="*/ 224 w 284"/>
                <a:gd name="T51" fmla="*/ 11 h 385"/>
                <a:gd name="T52" fmla="*/ 223 w 284"/>
                <a:gd name="T53" fmla="*/ 32 h 385"/>
                <a:gd name="T54" fmla="*/ 213 w 284"/>
                <a:gd name="T55" fmla="*/ 67 h 385"/>
                <a:gd name="T56" fmla="*/ 205 w 284"/>
                <a:gd name="T57" fmla="*/ 80 h 385"/>
                <a:gd name="T58" fmla="*/ 204 w 284"/>
                <a:gd name="T59" fmla="*/ 105 h 385"/>
                <a:gd name="T60" fmla="*/ 219 w 284"/>
                <a:gd name="T61" fmla="*/ 120 h 385"/>
                <a:gd name="T62" fmla="*/ 221 w 284"/>
                <a:gd name="T63" fmla="*/ 137 h 385"/>
                <a:gd name="T64" fmla="*/ 230 w 284"/>
                <a:gd name="T65" fmla="*/ 186 h 385"/>
                <a:gd name="T66" fmla="*/ 229 w 284"/>
                <a:gd name="T67" fmla="*/ 219 h 385"/>
                <a:gd name="T68" fmla="*/ 199 w 284"/>
                <a:gd name="T69" fmla="*/ 294 h 385"/>
                <a:gd name="T70" fmla="*/ 200 w 284"/>
                <a:gd name="T71" fmla="*/ 309 h 385"/>
                <a:gd name="T72" fmla="*/ 212 w 284"/>
                <a:gd name="T73" fmla="*/ 340 h 385"/>
                <a:gd name="T74" fmla="*/ 284 w 284"/>
                <a:gd name="T75" fmla="*/ 38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4" h="385">
                  <a:moveTo>
                    <a:pt x="284" y="380"/>
                  </a:moveTo>
                  <a:cubicBezTo>
                    <a:pt x="272" y="379"/>
                    <a:pt x="261" y="376"/>
                    <a:pt x="250" y="374"/>
                  </a:cubicBezTo>
                  <a:cubicBezTo>
                    <a:pt x="237" y="372"/>
                    <a:pt x="221" y="358"/>
                    <a:pt x="211" y="381"/>
                  </a:cubicBezTo>
                  <a:cubicBezTo>
                    <a:pt x="209" y="385"/>
                    <a:pt x="200" y="385"/>
                    <a:pt x="199" y="380"/>
                  </a:cubicBezTo>
                  <a:cubicBezTo>
                    <a:pt x="196" y="364"/>
                    <a:pt x="181" y="367"/>
                    <a:pt x="171" y="360"/>
                  </a:cubicBezTo>
                  <a:cubicBezTo>
                    <a:pt x="160" y="353"/>
                    <a:pt x="147" y="346"/>
                    <a:pt x="141" y="332"/>
                  </a:cubicBezTo>
                  <a:cubicBezTo>
                    <a:pt x="138" y="324"/>
                    <a:pt x="132" y="320"/>
                    <a:pt x="124" y="320"/>
                  </a:cubicBezTo>
                  <a:cubicBezTo>
                    <a:pt x="107" y="321"/>
                    <a:pt x="94" y="311"/>
                    <a:pt x="81" y="302"/>
                  </a:cubicBezTo>
                  <a:cubicBezTo>
                    <a:pt x="58" y="286"/>
                    <a:pt x="36" y="270"/>
                    <a:pt x="8" y="264"/>
                  </a:cubicBezTo>
                  <a:cubicBezTo>
                    <a:pt x="4" y="263"/>
                    <a:pt x="0" y="263"/>
                    <a:pt x="0" y="257"/>
                  </a:cubicBezTo>
                  <a:cubicBezTo>
                    <a:pt x="1" y="253"/>
                    <a:pt x="5" y="251"/>
                    <a:pt x="8" y="252"/>
                  </a:cubicBezTo>
                  <a:cubicBezTo>
                    <a:pt x="28" y="264"/>
                    <a:pt x="34" y="244"/>
                    <a:pt x="41" y="234"/>
                  </a:cubicBezTo>
                  <a:cubicBezTo>
                    <a:pt x="49" y="224"/>
                    <a:pt x="57" y="222"/>
                    <a:pt x="69" y="219"/>
                  </a:cubicBezTo>
                  <a:cubicBezTo>
                    <a:pt x="93" y="213"/>
                    <a:pt x="116" y="201"/>
                    <a:pt x="137" y="188"/>
                  </a:cubicBezTo>
                  <a:cubicBezTo>
                    <a:pt x="142" y="185"/>
                    <a:pt x="143" y="181"/>
                    <a:pt x="138" y="177"/>
                  </a:cubicBezTo>
                  <a:cubicBezTo>
                    <a:pt x="132" y="172"/>
                    <a:pt x="128" y="166"/>
                    <a:pt x="131" y="158"/>
                  </a:cubicBezTo>
                  <a:cubicBezTo>
                    <a:pt x="114" y="154"/>
                    <a:pt x="118" y="126"/>
                    <a:pt x="94" y="126"/>
                  </a:cubicBezTo>
                  <a:cubicBezTo>
                    <a:pt x="85" y="126"/>
                    <a:pt x="71" y="114"/>
                    <a:pt x="67" y="100"/>
                  </a:cubicBezTo>
                  <a:cubicBezTo>
                    <a:pt x="64" y="96"/>
                    <a:pt x="65" y="92"/>
                    <a:pt x="68" y="89"/>
                  </a:cubicBezTo>
                  <a:cubicBezTo>
                    <a:pt x="83" y="77"/>
                    <a:pt x="92" y="57"/>
                    <a:pt x="114" y="54"/>
                  </a:cubicBezTo>
                  <a:cubicBezTo>
                    <a:pt x="123" y="53"/>
                    <a:pt x="130" y="47"/>
                    <a:pt x="134" y="38"/>
                  </a:cubicBezTo>
                  <a:cubicBezTo>
                    <a:pt x="135" y="35"/>
                    <a:pt x="137" y="32"/>
                    <a:pt x="138" y="29"/>
                  </a:cubicBezTo>
                  <a:cubicBezTo>
                    <a:pt x="146" y="13"/>
                    <a:pt x="167" y="30"/>
                    <a:pt x="175" y="16"/>
                  </a:cubicBezTo>
                  <a:cubicBezTo>
                    <a:pt x="184" y="0"/>
                    <a:pt x="195" y="1"/>
                    <a:pt x="208" y="11"/>
                  </a:cubicBezTo>
                  <a:cubicBezTo>
                    <a:pt x="212" y="14"/>
                    <a:pt x="217" y="14"/>
                    <a:pt x="221" y="12"/>
                  </a:cubicBezTo>
                  <a:cubicBezTo>
                    <a:pt x="222" y="12"/>
                    <a:pt x="223" y="12"/>
                    <a:pt x="224" y="11"/>
                  </a:cubicBezTo>
                  <a:cubicBezTo>
                    <a:pt x="237" y="19"/>
                    <a:pt x="231" y="24"/>
                    <a:pt x="223" y="32"/>
                  </a:cubicBezTo>
                  <a:cubicBezTo>
                    <a:pt x="215" y="41"/>
                    <a:pt x="199" y="49"/>
                    <a:pt x="213" y="67"/>
                  </a:cubicBezTo>
                  <a:cubicBezTo>
                    <a:pt x="217" y="71"/>
                    <a:pt x="211" y="77"/>
                    <a:pt x="205" y="80"/>
                  </a:cubicBezTo>
                  <a:cubicBezTo>
                    <a:pt x="188" y="88"/>
                    <a:pt x="188" y="94"/>
                    <a:pt x="204" y="105"/>
                  </a:cubicBezTo>
                  <a:cubicBezTo>
                    <a:pt x="210" y="109"/>
                    <a:pt x="216" y="114"/>
                    <a:pt x="219" y="120"/>
                  </a:cubicBezTo>
                  <a:cubicBezTo>
                    <a:pt x="223" y="125"/>
                    <a:pt x="221" y="131"/>
                    <a:pt x="221" y="137"/>
                  </a:cubicBezTo>
                  <a:cubicBezTo>
                    <a:pt x="219" y="154"/>
                    <a:pt x="219" y="171"/>
                    <a:pt x="230" y="186"/>
                  </a:cubicBezTo>
                  <a:cubicBezTo>
                    <a:pt x="239" y="197"/>
                    <a:pt x="238" y="209"/>
                    <a:pt x="229" y="219"/>
                  </a:cubicBezTo>
                  <a:cubicBezTo>
                    <a:pt x="211" y="241"/>
                    <a:pt x="210" y="270"/>
                    <a:pt x="199" y="294"/>
                  </a:cubicBezTo>
                  <a:cubicBezTo>
                    <a:pt x="196" y="299"/>
                    <a:pt x="196" y="305"/>
                    <a:pt x="200" y="309"/>
                  </a:cubicBezTo>
                  <a:cubicBezTo>
                    <a:pt x="208" y="318"/>
                    <a:pt x="208" y="329"/>
                    <a:pt x="212" y="340"/>
                  </a:cubicBezTo>
                  <a:cubicBezTo>
                    <a:pt x="238" y="349"/>
                    <a:pt x="257" y="371"/>
                    <a:pt x="284" y="380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3F5451D5-A288-62BB-467C-BDFECE2A9416}"/>
                </a:ext>
              </a:extLst>
            </p:cNvPr>
            <p:cNvSpPr/>
            <p:nvPr/>
          </p:nvSpPr>
          <p:spPr bwMode="auto">
            <a:xfrm>
              <a:off x="5951538" y="2554288"/>
              <a:ext cx="1360487" cy="633413"/>
            </a:xfrm>
            <a:custGeom>
              <a:avLst/>
              <a:gdLst>
                <a:gd name="T0" fmla="*/ 26 w 967"/>
                <a:gd name="T1" fmla="*/ 412 h 450"/>
                <a:gd name="T2" fmla="*/ 80 w 967"/>
                <a:gd name="T3" fmla="*/ 391 h 450"/>
                <a:gd name="T4" fmla="*/ 127 w 967"/>
                <a:gd name="T5" fmla="*/ 353 h 450"/>
                <a:gd name="T6" fmla="*/ 133 w 967"/>
                <a:gd name="T7" fmla="*/ 329 h 450"/>
                <a:gd name="T8" fmla="*/ 164 w 967"/>
                <a:gd name="T9" fmla="*/ 349 h 450"/>
                <a:gd name="T10" fmla="*/ 190 w 967"/>
                <a:gd name="T11" fmla="*/ 324 h 450"/>
                <a:gd name="T12" fmla="*/ 217 w 967"/>
                <a:gd name="T13" fmla="*/ 310 h 450"/>
                <a:gd name="T14" fmla="*/ 245 w 967"/>
                <a:gd name="T15" fmla="*/ 300 h 450"/>
                <a:gd name="T16" fmla="*/ 274 w 967"/>
                <a:gd name="T17" fmla="*/ 266 h 450"/>
                <a:gd name="T18" fmla="*/ 329 w 967"/>
                <a:gd name="T19" fmla="*/ 271 h 450"/>
                <a:gd name="T20" fmla="*/ 375 w 967"/>
                <a:gd name="T21" fmla="*/ 237 h 450"/>
                <a:gd name="T22" fmla="*/ 436 w 967"/>
                <a:gd name="T23" fmla="*/ 189 h 450"/>
                <a:gd name="T24" fmla="*/ 522 w 967"/>
                <a:gd name="T25" fmla="*/ 168 h 450"/>
                <a:gd name="T26" fmla="*/ 612 w 967"/>
                <a:gd name="T27" fmla="*/ 136 h 450"/>
                <a:gd name="T28" fmla="*/ 652 w 967"/>
                <a:gd name="T29" fmla="*/ 87 h 450"/>
                <a:gd name="T30" fmla="*/ 644 w 967"/>
                <a:gd name="T31" fmla="*/ 72 h 450"/>
                <a:gd name="T32" fmla="*/ 580 w 967"/>
                <a:gd name="T33" fmla="*/ 78 h 450"/>
                <a:gd name="T34" fmla="*/ 760 w 967"/>
                <a:gd name="T35" fmla="*/ 38 h 450"/>
                <a:gd name="T36" fmla="*/ 819 w 967"/>
                <a:gd name="T37" fmla="*/ 28 h 450"/>
                <a:gd name="T38" fmla="*/ 836 w 967"/>
                <a:gd name="T39" fmla="*/ 18 h 450"/>
                <a:gd name="T40" fmla="*/ 946 w 967"/>
                <a:gd name="T41" fmla="*/ 1 h 450"/>
                <a:gd name="T42" fmla="*/ 941 w 967"/>
                <a:gd name="T43" fmla="*/ 25 h 450"/>
                <a:gd name="T44" fmla="*/ 890 w 967"/>
                <a:gd name="T45" fmla="*/ 40 h 450"/>
                <a:gd name="T46" fmla="*/ 807 w 967"/>
                <a:gd name="T47" fmla="*/ 118 h 450"/>
                <a:gd name="T48" fmla="*/ 750 w 967"/>
                <a:gd name="T49" fmla="*/ 110 h 450"/>
                <a:gd name="T50" fmla="*/ 704 w 967"/>
                <a:gd name="T51" fmla="*/ 124 h 450"/>
                <a:gd name="T52" fmla="*/ 669 w 967"/>
                <a:gd name="T53" fmla="*/ 149 h 450"/>
                <a:gd name="T54" fmla="*/ 511 w 967"/>
                <a:gd name="T55" fmla="*/ 198 h 450"/>
                <a:gd name="T56" fmla="*/ 480 w 967"/>
                <a:gd name="T57" fmla="*/ 230 h 450"/>
                <a:gd name="T58" fmla="*/ 293 w 967"/>
                <a:gd name="T59" fmla="*/ 307 h 450"/>
                <a:gd name="T60" fmla="*/ 247 w 967"/>
                <a:gd name="T61" fmla="*/ 341 h 450"/>
                <a:gd name="T62" fmla="*/ 148 w 967"/>
                <a:gd name="T63" fmla="*/ 376 h 450"/>
                <a:gd name="T64" fmla="*/ 66 w 967"/>
                <a:gd name="T65" fmla="*/ 429 h 450"/>
                <a:gd name="T66" fmla="*/ 0 w 967"/>
                <a:gd name="T67" fmla="*/ 446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66" h="450">
                  <a:moveTo>
                    <a:pt x="0" y="446"/>
                  </a:moveTo>
                  <a:cubicBezTo>
                    <a:pt x="6" y="433"/>
                    <a:pt x="2" y="414"/>
                    <a:pt x="26" y="412"/>
                  </a:cubicBezTo>
                  <a:cubicBezTo>
                    <a:pt x="40" y="412"/>
                    <a:pt x="50" y="393"/>
                    <a:pt x="68" y="401"/>
                  </a:cubicBezTo>
                  <a:cubicBezTo>
                    <a:pt x="76" y="404"/>
                    <a:pt x="78" y="399"/>
                    <a:pt x="80" y="391"/>
                  </a:cubicBezTo>
                  <a:cubicBezTo>
                    <a:pt x="84" y="374"/>
                    <a:pt x="88" y="372"/>
                    <a:pt x="102" y="380"/>
                  </a:cubicBezTo>
                  <a:cubicBezTo>
                    <a:pt x="111" y="384"/>
                    <a:pt x="128" y="367"/>
                    <a:pt x="127" y="353"/>
                  </a:cubicBezTo>
                  <a:cubicBezTo>
                    <a:pt x="126" y="348"/>
                    <a:pt x="125" y="343"/>
                    <a:pt x="127" y="338"/>
                  </a:cubicBezTo>
                  <a:cubicBezTo>
                    <a:pt x="129" y="334"/>
                    <a:pt x="128" y="329"/>
                    <a:pt x="133" y="329"/>
                  </a:cubicBezTo>
                  <a:cubicBezTo>
                    <a:pt x="138" y="328"/>
                    <a:pt x="139" y="333"/>
                    <a:pt x="140" y="337"/>
                  </a:cubicBezTo>
                  <a:cubicBezTo>
                    <a:pt x="141" y="354"/>
                    <a:pt x="154" y="351"/>
                    <a:pt x="164" y="349"/>
                  </a:cubicBezTo>
                  <a:cubicBezTo>
                    <a:pt x="176" y="347"/>
                    <a:pt x="168" y="338"/>
                    <a:pt x="168" y="331"/>
                  </a:cubicBezTo>
                  <a:cubicBezTo>
                    <a:pt x="168" y="314"/>
                    <a:pt x="182" y="323"/>
                    <a:pt x="190" y="324"/>
                  </a:cubicBezTo>
                  <a:cubicBezTo>
                    <a:pt x="196" y="325"/>
                    <a:pt x="201" y="333"/>
                    <a:pt x="208" y="327"/>
                  </a:cubicBezTo>
                  <a:cubicBezTo>
                    <a:pt x="213" y="323"/>
                    <a:pt x="220" y="321"/>
                    <a:pt x="217" y="310"/>
                  </a:cubicBezTo>
                  <a:cubicBezTo>
                    <a:pt x="214" y="302"/>
                    <a:pt x="220" y="292"/>
                    <a:pt x="228" y="289"/>
                  </a:cubicBezTo>
                  <a:cubicBezTo>
                    <a:pt x="236" y="286"/>
                    <a:pt x="241" y="293"/>
                    <a:pt x="245" y="300"/>
                  </a:cubicBezTo>
                  <a:cubicBezTo>
                    <a:pt x="253" y="312"/>
                    <a:pt x="260" y="311"/>
                    <a:pt x="266" y="298"/>
                  </a:cubicBezTo>
                  <a:cubicBezTo>
                    <a:pt x="270" y="288"/>
                    <a:pt x="280" y="281"/>
                    <a:pt x="274" y="266"/>
                  </a:cubicBezTo>
                  <a:cubicBezTo>
                    <a:pt x="271" y="259"/>
                    <a:pt x="284" y="255"/>
                    <a:pt x="289" y="260"/>
                  </a:cubicBezTo>
                  <a:cubicBezTo>
                    <a:pt x="301" y="272"/>
                    <a:pt x="315" y="272"/>
                    <a:pt x="329" y="271"/>
                  </a:cubicBezTo>
                  <a:cubicBezTo>
                    <a:pt x="337" y="271"/>
                    <a:pt x="340" y="269"/>
                    <a:pt x="341" y="262"/>
                  </a:cubicBezTo>
                  <a:cubicBezTo>
                    <a:pt x="345" y="240"/>
                    <a:pt x="353" y="234"/>
                    <a:pt x="375" y="237"/>
                  </a:cubicBezTo>
                  <a:cubicBezTo>
                    <a:pt x="384" y="238"/>
                    <a:pt x="412" y="219"/>
                    <a:pt x="411" y="211"/>
                  </a:cubicBezTo>
                  <a:cubicBezTo>
                    <a:pt x="408" y="190"/>
                    <a:pt x="430" y="187"/>
                    <a:pt x="436" y="189"/>
                  </a:cubicBezTo>
                  <a:cubicBezTo>
                    <a:pt x="458" y="195"/>
                    <a:pt x="470" y="179"/>
                    <a:pt x="486" y="173"/>
                  </a:cubicBezTo>
                  <a:cubicBezTo>
                    <a:pt x="498" y="168"/>
                    <a:pt x="507" y="157"/>
                    <a:pt x="522" y="168"/>
                  </a:cubicBezTo>
                  <a:cubicBezTo>
                    <a:pt x="528" y="173"/>
                    <a:pt x="536" y="167"/>
                    <a:pt x="541" y="162"/>
                  </a:cubicBezTo>
                  <a:cubicBezTo>
                    <a:pt x="561" y="143"/>
                    <a:pt x="587" y="140"/>
                    <a:pt x="612" y="136"/>
                  </a:cubicBezTo>
                  <a:cubicBezTo>
                    <a:pt x="623" y="134"/>
                    <a:pt x="632" y="134"/>
                    <a:pt x="629" y="118"/>
                  </a:cubicBezTo>
                  <a:cubicBezTo>
                    <a:pt x="625" y="101"/>
                    <a:pt x="643" y="96"/>
                    <a:pt x="652" y="87"/>
                  </a:cubicBezTo>
                  <a:cubicBezTo>
                    <a:pt x="655" y="83"/>
                    <a:pt x="664" y="85"/>
                    <a:pt x="660" y="77"/>
                  </a:cubicBezTo>
                  <a:cubicBezTo>
                    <a:pt x="656" y="71"/>
                    <a:pt x="651" y="68"/>
                    <a:pt x="644" y="72"/>
                  </a:cubicBezTo>
                  <a:cubicBezTo>
                    <a:pt x="638" y="75"/>
                    <a:pt x="631" y="78"/>
                    <a:pt x="625" y="82"/>
                  </a:cubicBezTo>
                  <a:cubicBezTo>
                    <a:pt x="609" y="93"/>
                    <a:pt x="594" y="88"/>
                    <a:pt x="580" y="78"/>
                  </a:cubicBezTo>
                  <a:cubicBezTo>
                    <a:pt x="599" y="73"/>
                    <a:pt x="619" y="67"/>
                    <a:pt x="639" y="62"/>
                  </a:cubicBezTo>
                  <a:cubicBezTo>
                    <a:pt x="680" y="56"/>
                    <a:pt x="720" y="48"/>
                    <a:pt x="760" y="38"/>
                  </a:cubicBezTo>
                  <a:cubicBezTo>
                    <a:pt x="761" y="38"/>
                    <a:pt x="762" y="38"/>
                    <a:pt x="763" y="38"/>
                  </a:cubicBezTo>
                  <a:cubicBezTo>
                    <a:pt x="782" y="35"/>
                    <a:pt x="800" y="27"/>
                    <a:pt x="819" y="28"/>
                  </a:cubicBezTo>
                  <a:cubicBezTo>
                    <a:pt x="826" y="28"/>
                    <a:pt x="832" y="24"/>
                    <a:pt x="836" y="18"/>
                  </a:cubicBezTo>
                  <a:cubicBezTo>
                    <a:pt x="836" y="18"/>
                    <a:pt x="836" y="18"/>
                    <a:pt x="836" y="18"/>
                  </a:cubicBezTo>
                  <a:cubicBezTo>
                    <a:pt x="862" y="17"/>
                    <a:pt x="887" y="12"/>
                    <a:pt x="913" y="9"/>
                  </a:cubicBezTo>
                  <a:cubicBezTo>
                    <a:pt x="925" y="8"/>
                    <a:pt x="935" y="4"/>
                    <a:pt x="946" y="1"/>
                  </a:cubicBezTo>
                  <a:cubicBezTo>
                    <a:pt x="953" y="0"/>
                    <a:pt x="960" y="1"/>
                    <a:pt x="967" y="4"/>
                  </a:cubicBezTo>
                  <a:cubicBezTo>
                    <a:pt x="966" y="21"/>
                    <a:pt x="950" y="19"/>
                    <a:pt x="941" y="25"/>
                  </a:cubicBezTo>
                  <a:cubicBezTo>
                    <a:pt x="925" y="27"/>
                    <a:pt x="913" y="40"/>
                    <a:pt x="895" y="37"/>
                  </a:cubicBezTo>
                  <a:cubicBezTo>
                    <a:pt x="894" y="37"/>
                    <a:pt x="891" y="38"/>
                    <a:pt x="890" y="40"/>
                  </a:cubicBezTo>
                  <a:cubicBezTo>
                    <a:pt x="875" y="68"/>
                    <a:pt x="839" y="76"/>
                    <a:pt x="825" y="106"/>
                  </a:cubicBezTo>
                  <a:cubicBezTo>
                    <a:pt x="822" y="113"/>
                    <a:pt x="817" y="121"/>
                    <a:pt x="807" y="118"/>
                  </a:cubicBezTo>
                  <a:cubicBezTo>
                    <a:pt x="804" y="110"/>
                    <a:pt x="803" y="102"/>
                    <a:pt x="790" y="109"/>
                  </a:cubicBezTo>
                  <a:cubicBezTo>
                    <a:pt x="778" y="115"/>
                    <a:pt x="763" y="111"/>
                    <a:pt x="750" y="110"/>
                  </a:cubicBezTo>
                  <a:cubicBezTo>
                    <a:pt x="741" y="110"/>
                    <a:pt x="728" y="124"/>
                    <a:pt x="713" y="125"/>
                  </a:cubicBezTo>
                  <a:cubicBezTo>
                    <a:pt x="710" y="125"/>
                    <a:pt x="706" y="126"/>
                    <a:pt x="704" y="124"/>
                  </a:cubicBezTo>
                  <a:cubicBezTo>
                    <a:pt x="691" y="118"/>
                    <a:pt x="685" y="124"/>
                    <a:pt x="682" y="135"/>
                  </a:cubicBezTo>
                  <a:cubicBezTo>
                    <a:pt x="680" y="142"/>
                    <a:pt x="677" y="149"/>
                    <a:pt x="669" y="149"/>
                  </a:cubicBezTo>
                  <a:cubicBezTo>
                    <a:pt x="639" y="152"/>
                    <a:pt x="613" y="167"/>
                    <a:pt x="583" y="170"/>
                  </a:cubicBezTo>
                  <a:cubicBezTo>
                    <a:pt x="556" y="173"/>
                    <a:pt x="536" y="192"/>
                    <a:pt x="511" y="198"/>
                  </a:cubicBezTo>
                  <a:cubicBezTo>
                    <a:pt x="507" y="200"/>
                    <a:pt x="506" y="204"/>
                    <a:pt x="505" y="208"/>
                  </a:cubicBezTo>
                  <a:cubicBezTo>
                    <a:pt x="501" y="219"/>
                    <a:pt x="491" y="226"/>
                    <a:pt x="480" y="230"/>
                  </a:cubicBezTo>
                  <a:cubicBezTo>
                    <a:pt x="443" y="242"/>
                    <a:pt x="406" y="259"/>
                    <a:pt x="371" y="276"/>
                  </a:cubicBezTo>
                  <a:cubicBezTo>
                    <a:pt x="346" y="289"/>
                    <a:pt x="319" y="296"/>
                    <a:pt x="293" y="307"/>
                  </a:cubicBezTo>
                  <a:cubicBezTo>
                    <a:pt x="284" y="311"/>
                    <a:pt x="279" y="319"/>
                    <a:pt x="273" y="326"/>
                  </a:cubicBezTo>
                  <a:cubicBezTo>
                    <a:pt x="266" y="335"/>
                    <a:pt x="259" y="341"/>
                    <a:pt x="247" y="341"/>
                  </a:cubicBezTo>
                  <a:cubicBezTo>
                    <a:pt x="235" y="342"/>
                    <a:pt x="223" y="346"/>
                    <a:pt x="213" y="353"/>
                  </a:cubicBezTo>
                  <a:cubicBezTo>
                    <a:pt x="193" y="366"/>
                    <a:pt x="169" y="365"/>
                    <a:pt x="148" y="376"/>
                  </a:cubicBezTo>
                  <a:cubicBezTo>
                    <a:pt x="121" y="390"/>
                    <a:pt x="92" y="401"/>
                    <a:pt x="71" y="426"/>
                  </a:cubicBezTo>
                  <a:cubicBezTo>
                    <a:pt x="69" y="427"/>
                    <a:pt x="68" y="428"/>
                    <a:pt x="66" y="429"/>
                  </a:cubicBezTo>
                  <a:cubicBezTo>
                    <a:pt x="46" y="426"/>
                    <a:pt x="29" y="432"/>
                    <a:pt x="14" y="445"/>
                  </a:cubicBezTo>
                  <a:cubicBezTo>
                    <a:pt x="10" y="449"/>
                    <a:pt x="5" y="450"/>
                    <a:pt x="0" y="446"/>
                  </a:cubicBezTo>
                  <a:close/>
                </a:path>
              </a:pathLst>
            </a:custGeom>
            <a:solidFill>
              <a:srgbClr val="F4A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FDEF074E-ACBD-CA20-5F0E-6948408994C3}"/>
                </a:ext>
              </a:extLst>
            </p:cNvPr>
            <p:cNvSpPr/>
            <p:nvPr/>
          </p:nvSpPr>
          <p:spPr bwMode="auto">
            <a:xfrm>
              <a:off x="7621588" y="3689350"/>
              <a:ext cx="515937" cy="709613"/>
            </a:xfrm>
            <a:custGeom>
              <a:avLst/>
              <a:gdLst>
                <a:gd name="T0" fmla="*/ 29 w 367"/>
                <a:gd name="T1" fmla="*/ 284 h 504"/>
                <a:gd name="T2" fmla="*/ 58 w 367"/>
                <a:gd name="T3" fmla="*/ 234 h 504"/>
                <a:gd name="T4" fmla="*/ 112 w 367"/>
                <a:gd name="T5" fmla="*/ 189 h 504"/>
                <a:gd name="T6" fmla="*/ 142 w 367"/>
                <a:gd name="T7" fmla="*/ 171 h 504"/>
                <a:gd name="T8" fmla="*/ 146 w 367"/>
                <a:gd name="T9" fmla="*/ 152 h 504"/>
                <a:gd name="T10" fmla="*/ 148 w 367"/>
                <a:gd name="T11" fmla="*/ 127 h 504"/>
                <a:gd name="T12" fmla="*/ 155 w 367"/>
                <a:gd name="T13" fmla="*/ 120 h 504"/>
                <a:gd name="T14" fmla="*/ 149 w 367"/>
                <a:gd name="T15" fmla="*/ 60 h 504"/>
                <a:gd name="T16" fmla="*/ 131 w 367"/>
                <a:gd name="T17" fmla="*/ 39 h 504"/>
                <a:gd name="T18" fmla="*/ 106 w 367"/>
                <a:gd name="T19" fmla="*/ 19 h 504"/>
                <a:gd name="T20" fmla="*/ 97 w 367"/>
                <a:gd name="T21" fmla="*/ 0 h 504"/>
                <a:gd name="T22" fmla="*/ 140 w 367"/>
                <a:gd name="T23" fmla="*/ 11 h 504"/>
                <a:gd name="T24" fmla="*/ 164 w 367"/>
                <a:gd name="T25" fmla="*/ 25 h 504"/>
                <a:gd name="T26" fmla="*/ 205 w 367"/>
                <a:gd name="T27" fmla="*/ 76 h 504"/>
                <a:gd name="T28" fmla="*/ 236 w 367"/>
                <a:gd name="T29" fmla="*/ 115 h 504"/>
                <a:gd name="T30" fmla="*/ 234 w 367"/>
                <a:gd name="T31" fmla="*/ 132 h 504"/>
                <a:gd name="T32" fmla="*/ 202 w 367"/>
                <a:gd name="T33" fmla="*/ 161 h 504"/>
                <a:gd name="T34" fmla="*/ 180 w 367"/>
                <a:gd name="T35" fmla="*/ 172 h 504"/>
                <a:gd name="T36" fmla="*/ 162 w 367"/>
                <a:gd name="T37" fmla="*/ 179 h 504"/>
                <a:gd name="T38" fmla="*/ 150 w 367"/>
                <a:gd name="T39" fmla="*/ 187 h 504"/>
                <a:gd name="T40" fmla="*/ 77 w 367"/>
                <a:gd name="T41" fmla="*/ 231 h 504"/>
                <a:gd name="T42" fmla="*/ 63 w 367"/>
                <a:gd name="T43" fmla="*/ 293 h 504"/>
                <a:gd name="T44" fmla="*/ 80 w 367"/>
                <a:gd name="T45" fmla="*/ 328 h 504"/>
                <a:gd name="T46" fmla="*/ 81 w 367"/>
                <a:gd name="T47" fmla="*/ 329 h 504"/>
                <a:gd name="T48" fmla="*/ 93 w 367"/>
                <a:gd name="T49" fmla="*/ 358 h 504"/>
                <a:gd name="T50" fmla="*/ 129 w 367"/>
                <a:gd name="T51" fmla="*/ 359 h 504"/>
                <a:gd name="T52" fmla="*/ 170 w 367"/>
                <a:gd name="T53" fmla="*/ 356 h 504"/>
                <a:gd name="T54" fmla="*/ 197 w 367"/>
                <a:gd name="T55" fmla="*/ 375 h 504"/>
                <a:gd name="T56" fmla="*/ 216 w 367"/>
                <a:gd name="T57" fmla="*/ 392 h 504"/>
                <a:gd name="T58" fmla="*/ 324 w 367"/>
                <a:gd name="T59" fmla="*/ 432 h 504"/>
                <a:gd name="T60" fmla="*/ 362 w 367"/>
                <a:gd name="T61" fmla="*/ 476 h 504"/>
                <a:gd name="T62" fmla="*/ 353 w 367"/>
                <a:gd name="T63" fmla="*/ 500 h 504"/>
                <a:gd name="T64" fmla="*/ 349 w 367"/>
                <a:gd name="T65" fmla="*/ 504 h 504"/>
                <a:gd name="T66" fmla="*/ 319 w 367"/>
                <a:gd name="T67" fmla="*/ 492 h 504"/>
                <a:gd name="T68" fmla="*/ 241 w 367"/>
                <a:gd name="T69" fmla="*/ 481 h 504"/>
                <a:gd name="T70" fmla="*/ 231 w 367"/>
                <a:gd name="T71" fmla="*/ 473 h 504"/>
                <a:gd name="T72" fmla="*/ 241 w 367"/>
                <a:gd name="T73" fmla="*/ 468 h 504"/>
                <a:gd name="T74" fmla="*/ 258 w 367"/>
                <a:gd name="T75" fmla="*/ 455 h 504"/>
                <a:gd name="T76" fmla="*/ 236 w 367"/>
                <a:gd name="T77" fmla="*/ 433 h 504"/>
                <a:gd name="T78" fmla="*/ 189 w 367"/>
                <a:gd name="T79" fmla="*/ 417 h 504"/>
                <a:gd name="T80" fmla="*/ 159 w 367"/>
                <a:gd name="T81" fmla="*/ 410 h 504"/>
                <a:gd name="T82" fmla="*/ 107 w 367"/>
                <a:gd name="T83" fmla="*/ 388 h 504"/>
                <a:gd name="T84" fmla="*/ 88 w 367"/>
                <a:gd name="T85" fmla="*/ 370 h 504"/>
                <a:gd name="T86" fmla="*/ 22 w 367"/>
                <a:gd name="T87" fmla="*/ 346 h 504"/>
                <a:gd name="T88" fmla="*/ 2 w 367"/>
                <a:gd name="T89" fmla="*/ 333 h 504"/>
                <a:gd name="T90" fmla="*/ 12 w 367"/>
                <a:gd name="T91" fmla="*/ 315 h 504"/>
                <a:gd name="T92" fmla="*/ 29 w 367"/>
                <a:gd name="T93" fmla="*/ 284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67" h="503">
                  <a:moveTo>
                    <a:pt x="29" y="284"/>
                  </a:moveTo>
                  <a:cubicBezTo>
                    <a:pt x="30" y="262"/>
                    <a:pt x="50" y="251"/>
                    <a:pt x="58" y="234"/>
                  </a:cubicBezTo>
                  <a:cubicBezTo>
                    <a:pt x="69" y="210"/>
                    <a:pt x="84" y="193"/>
                    <a:pt x="112" y="189"/>
                  </a:cubicBezTo>
                  <a:cubicBezTo>
                    <a:pt x="122" y="188"/>
                    <a:pt x="132" y="178"/>
                    <a:pt x="142" y="171"/>
                  </a:cubicBezTo>
                  <a:cubicBezTo>
                    <a:pt x="147" y="166"/>
                    <a:pt x="153" y="159"/>
                    <a:pt x="146" y="152"/>
                  </a:cubicBezTo>
                  <a:cubicBezTo>
                    <a:pt x="135" y="142"/>
                    <a:pt x="141" y="135"/>
                    <a:pt x="148" y="127"/>
                  </a:cubicBezTo>
                  <a:cubicBezTo>
                    <a:pt x="150" y="125"/>
                    <a:pt x="153" y="122"/>
                    <a:pt x="155" y="120"/>
                  </a:cubicBezTo>
                  <a:cubicBezTo>
                    <a:pt x="175" y="98"/>
                    <a:pt x="173" y="78"/>
                    <a:pt x="149" y="60"/>
                  </a:cubicBezTo>
                  <a:cubicBezTo>
                    <a:pt x="141" y="54"/>
                    <a:pt x="135" y="48"/>
                    <a:pt x="131" y="39"/>
                  </a:cubicBezTo>
                  <a:cubicBezTo>
                    <a:pt x="126" y="29"/>
                    <a:pt x="119" y="21"/>
                    <a:pt x="106" y="19"/>
                  </a:cubicBezTo>
                  <a:cubicBezTo>
                    <a:pt x="99" y="17"/>
                    <a:pt x="82" y="14"/>
                    <a:pt x="97" y="0"/>
                  </a:cubicBezTo>
                  <a:cubicBezTo>
                    <a:pt x="109" y="14"/>
                    <a:pt x="125" y="11"/>
                    <a:pt x="140" y="11"/>
                  </a:cubicBezTo>
                  <a:cubicBezTo>
                    <a:pt x="151" y="12"/>
                    <a:pt x="161" y="13"/>
                    <a:pt x="164" y="25"/>
                  </a:cubicBezTo>
                  <a:cubicBezTo>
                    <a:pt x="169" y="49"/>
                    <a:pt x="188" y="62"/>
                    <a:pt x="205" y="76"/>
                  </a:cubicBezTo>
                  <a:cubicBezTo>
                    <a:pt x="218" y="87"/>
                    <a:pt x="226" y="102"/>
                    <a:pt x="236" y="115"/>
                  </a:cubicBezTo>
                  <a:cubicBezTo>
                    <a:pt x="241" y="122"/>
                    <a:pt x="239" y="130"/>
                    <a:pt x="234" y="132"/>
                  </a:cubicBezTo>
                  <a:cubicBezTo>
                    <a:pt x="218" y="137"/>
                    <a:pt x="213" y="152"/>
                    <a:pt x="202" y="161"/>
                  </a:cubicBezTo>
                  <a:cubicBezTo>
                    <a:pt x="195" y="167"/>
                    <a:pt x="189" y="173"/>
                    <a:pt x="180" y="172"/>
                  </a:cubicBezTo>
                  <a:cubicBezTo>
                    <a:pt x="173" y="171"/>
                    <a:pt x="167" y="174"/>
                    <a:pt x="162" y="179"/>
                  </a:cubicBezTo>
                  <a:cubicBezTo>
                    <a:pt x="158" y="182"/>
                    <a:pt x="155" y="186"/>
                    <a:pt x="150" y="187"/>
                  </a:cubicBezTo>
                  <a:cubicBezTo>
                    <a:pt x="120" y="192"/>
                    <a:pt x="99" y="211"/>
                    <a:pt x="77" y="231"/>
                  </a:cubicBezTo>
                  <a:cubicBezTo>
                    <a:pt x="59" y="248"/>
                    <a:pt x="49" y="274"/>
                    <a:pt x="63" y="293"/>
                  </a:cubicBezTo>
                  <a:cubicBezTo>
                    <a:pt x="71" y="304"/>
                    <a:pt x="78" y="315"/>
                    <a:pt x="80" y="328"/>
                  </a:cubicBezTo>
                  <a:cubicBezTo>
                    <a:pt x="80" y="328"/>
                    <a:pt x="81" y="329"/>
                    <a:pt x="81" y="329"/>
                  </a:cubicBezTo>
                  <a:cubicBezTo>
                    <a:pt x="87" y="339"/>
                    <a:pt x="76" y="355"/>
                    <a:pt x="93" y="358"/>
                  </a:cubicBezTo>
                  <a:cubicBezTo>
                    <a:pt x="105" y="360"/>
                    <a:pt x="117" y="359"/>
                    <a:pt x="129" y="359"/>
                  </a:cubicBezTo>
                  <a:cubicBezTo>
                    <a:pt x="143" y="356"/>
                    <a:pt x="157" y="357"/>
                    <a:pt x="170" y="356"/>
                  </a:cubicBezTo>
                  <a:cubicBezTo>
                    <a:pt x="184" y="355"/>
                    <a:pt x="194" y="361"/>
                    <a:pt x="197" y="375"/>
                  </a:cubicBezTo>
                  <a:cubicBezTo>
                    <a:pt x="200" y="386"/>
                    <a:pt x="207" y="388"/>
                    <a:pt x="216" y="392"/>
                  </a:cubicBezTo>
                  <a:cubicBezTo>
                    <a:pt x="252" y="406"/>
                    <a:pt x="289" y="415"/>
                    <a:pt x="324" y="432"/>
                  </a:cubicBezTo>
                  <a:cubicBezTo>
                    <a:pt x="344" y="442"/>
                    <a:pt x="354" y="458"/>
                    <a:pt x="362" y="476"/>
                  </a:cubicBezTo>
                  <a:cubicBezTo>
                    <a:pt x="367" y="486"/>
                    <a:pt x="362" y="494"/>
                    <a:pt x="353" y="500"/>
                  </a:cubicBezTo>
                  <a:cubicBezTo>
                    <a:pt x="352" y="501"/>
                    <a:pt x="351" y="502"/>
                    <a:pt x="349" y="504"/>
                  </a:cubicBezTo>
                  <a:cubicBezTo>
                    <a:pt x="346" y="484"/>
                    <a:pt x="330" y="489"/>
                    <a:pt x="319" y="492"/>
                  </a:cubicBezTo>
                  <a:cubicBezTo>
                    <a:pt x="291" y="500"/>
                    <a:pt x="266" y="493"/>
                    <a:pt x="241" y="481"/>
                  </a:cubicBezTo>
                  <a:cubicBezTo>
                    <a:pt x="237" y="479"/>
                    <a:pt x="230" y="481"/>
                    <a:pt x="231" y="473"/>
                  </a:cubicBezTo>
                  <a:cubicBezTo>
                    <a:pt x="232" y="469"/>
                    <a:pt x="237" y="468"/>
                    <a:pt x="241" y="468"/>
                  </a:cubicBezTo>
                  <a:cubicBezTo>
                    <a:pt x="250" y="468"/>
                    <a:pt x="255" y="465"/>
                    <a:pt x="258" y="455"/>
                  </a:cubicBezTo>
                  <a:cubicBezTo>
                    <a:pt x="263" y="439"/>
                    <a:pt x="253" y="425"/>
                    <a:pt x="236" y="433"/>
                  </a:cubicBezTo>
                  <a:cubicBezTo>
                    <a:pt x="213" y="443"/>
                    <a:pt x="202" y="429"/>
                    <a:pt x="189" y="417"/>
                  </a:cubicBezTo>
                  <a:cubicBezTo>
                    <a:pt x="180" y="408"/>
                    <a:pt x="173" y="403"/>
                    <a:pt x="159" y="410"/>
                  </a:cubicBezTo>
                  <a:cubicBezTo>
                    <a:pt x="146" y="416"/>
                    <a:pt x="113" y="403"/>
                    <a:pt x="107" y="388"/>
                  </a:cubicBezTo>
                  <a:cubicBezTo>
                    <a:pt x="103" y="378"/>
                    <a:pt x="93" y="377"/>
                    <a:pt x="88" y="370"/>
                  </a:cubicBezTo>
                  <a:cubicBezTo>
                    <a:pt x="70" y="349"/>
                    <a:pt x="51" y="338"/>
                    <a:pt x="22" y="346"/>
                  </a:cubicBezTo>
                  <a:cubicBezTo>
                    <a:pt x="16" y="348"/>
                    <a:pt x="5" y="343"/>
                    <a:pt x="2" y="333"/>
                  </a:cubicBezTo>
                  <a:cubicBezTo>
                    <a:pt x="0" y="325"/>
                    <a:pt x="7" y="320"/>
                    <a:pt x="12" y="315"/>
                  </a:cubicBezTo>
                  <a:cubicBezTo>
                    <a:pt x="20" y="306"/>
                    <a:pt x="32" y="299"/>
                    <a:pt x="29" y="284"/>
                  </a:cubicBezTo>
                  <a:close/>
                </a:path>
              </a:pathLst>
            </a:custGeom>
            <a:solidFill>
              <a:srgbClr val="F9CE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C103134B-7EA3-F9EA-B9D1-11FBB4535672}"/>
                </a:ext>
              </a:extLst>
            </p:cNvPr>
            <p:cNvSpPr/>
            <p:nvPr/>
          </p:nvSpPr>
          <p:spPr bwMode="auto">
            <a:xfrm>
              <a:off x="7802563" y="4156075"/>
              <a:ext cx="388937" cy="236538"/>
            </a:xfrm>
            <a:custGeom>
              <a:avLst/>
              <a:gdLst>
                <a:gd name="T0" fmla="*/ 224 w 276"/>
                <a:gd name="T1" fmla="*/ 168 h 168"/>
                <a:gd name="T2" fmla="*/ 199 w 276"/>
                <a:gd name="T3" fmla="*/ 108 h 168"/>
                <a:gd name="T4" fmla="*/ 72 w 276"/>
                <a:gd name="T5" fmla="*/ 63 h 168"/>
                <a:gd name="T6" fmla="*/ 64 w 276"/>
                <a:gd name="T7" fmla="*/ 52 h 168"/>
                <a:gd name="T8" fmla="*/ 36 w 276"/>
                <a:gd name="T9" fmla="*/ 28 h 168"/>
                <a:gd name="T10" fmla="*/ 0 w 276"/>
                <a:gd name="T11" fmla="*/ 27 h 168"/>
                <a:gd name="T12" fmla="*/ 121 w 276"/>
                <a:gd name="T13" fmla="*/ 8 h 168"/>
                <a:gd name="T14" fmla="*/ 164 w 276"/>
                <a:gd name="T15" fmla="*/ 4 h 168"/>
                <a:gd name="T16" fmla="*/ 188 w 276"/>
                <a:gd name="T17" fmla="*/ 20 h 168"/>
                <a:gd name="T18" fmla="*/ 233 w 276"/>
                <a:gd name="T19" fmla="*/ 76 h 168"/>
                <a:gd name="T20" fmla="*/ 245 w 276"/>
                <a:gd name="T21" fmla="*/ 86 h 168"/>
                <a:gd name="T22" fmla="*/ 224 w 276"/>
                <a:gd name="T2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6" h="168">
                  <a:moveTo>
                    <a:pt x="224" y="168"/>
                  </a:moveTo>
                  <a:cubicBezTo>
                    <a:pt x="233" y="149"/>
                    <a:pt x="220" y="117"/>
                    <a:pt x="199" y="108"/>
                  </a:cubicBezTo>
                  <a:cubicBezTo>
                    <a:pt x="158" y="89"/>
                    <a:pt x="116" y="74"/>
                    <a:pt x="72" y="63"/>
                  </a:cubicBezTo>
                  <a:cubicBezTo>
                    <a:pt x="65" y="62"/>
                    <a:pt x="64" y="58"/>
                    <a:pt x="64" y="52"/>
                  </a:cubicBezTo>
                  <a:cubicBezTo>
                    <a:pt x="65" y="32"/>
                    <a:pt x="52" y="28"/>
                    <a:pt x="36" y="28"/>
                  </a:cubicBezTo>
                  <a:cubicBezTo>
                    <a:pt x="24" y="27"/>
                    <a:pt x="12" y="27"/>
                    <a:pt x="0" y="27"/>
                  </a:cubicBezTo>
                  <a:cubicBezTo>
                    <a:pt x="40" y="19"/>
                    <a:pt x="80" y="11"/>
                    <a:pt x="121" y="8"/>
                  </a:cubicBezTo>
                  <a:cubicBezTo>
                    <a:pt x="135" y="6"/>
                    <a:pt x="150" y="9"/>
                    <a:pt x="164" y="4"/>
                  </a:cubicBezTo>
                  <a:cubicBezTo>
                    <a:pt x="178" y="0"/>
                    <a:pt x="186" y="8"/>
                    <a:pt x="188" y="20"/>
                  </a:cubicBezTo>
                  <a:cubicBezTo>
                    <a:pt x="191" y="48"/>
                    <a:pt x="214" y="61"/>
                    <a:pt x="233" y="76"/>
                  </a:cubicBezTo>
                  <a:cubicBezTo>
                    <a:pt x="237" y="79"/>
                    <a:pt x="241" y="83"/>
                    <a:pt x="245" y="86"/>
                  </a:cubicBezTo>
                  <a:cubicBezTo>
                    <a:pt x="276" y="117"/>
                    <a:pt x="267" y="153"/>
                    <a:pt x="224" y="168"/>
                  </a:cubicBezTo>
                  <a:close/>
                </a:path>
              </a:pathLst>
            </a:custGeom>
            <a:solidFill>
              <a:srgbClr val="FAD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71690B5D-D1B9-BA69-B9BF-351913EFD43C}"/>
                </a:ext>
              </a:extLst>
            </p:cNvPr>
            <p:cNvSpPr/>
            <p:nvPr/>
          </p:nvSpPr>
          <p:spPr bwMode="auto">
            <a:xfrm>
              <a:off x="7256463" y="2535237"/>
              <a:ext cx="261937" cy="163513"/>
            </a:xfrm>
            <a:custGeom>
              <a:avLst/>
              <a:gdLst>
                <a:gd name="T0" fmla="*/ 12 w 186"/>
                <a:gd name="T1" fmla="*/ 36 h 117"/>
                <a:gd name="T2" fmla="*/ 40 w 186"/>
                <a:gd name="T3" fmla="*/ 20 h 117"/>
                <a:gd name="T4" fmla="*/ 61 w 186"/>
                <a:gd name="T5" fmla="*/ 8 h 117"/>
                <a:gd name="T6" fmla="*/ 118 w 186"/>
                <a:gd name="T7" fmla="*/ 3 h 117"/>
                <a:gd name="T8" fmla="*/ 176 w 186"/>
                <a:gd name="T9" fmla="*/ 56 h 117"/>
                <a:gd name="T10" fmla="*/ 186 w 186"/>
                <a:gd name="T11" fmla="*/ 76 h 117"/>
                <a:gd name="T12" fmla="*/ 170 w 186"/>
                <a:gd name="T13" fmla="*/ 81 h 117"/>
                <a:gd name="T14" fmla="*/ 157 w 186"/>
                <a:gd name="T15" fmla="*/ 75 h 117"/>
                <a:gd name="T16" fmla="*/ 83 w 186"/>
                <a:gd name="T17" fmla="*/ 82 h 117"/>
                <a:gd name="T18" fmla="*/ 63 w 186"/>
                <a:gd name="T19" fmla="*/ 95 h 117"/>
                <a:gd name="T20" fmla="*/ 22 w 186"/>
                <a:gd name="T21" fmla="*/ 106 h 117"/>
                <a:gd name="T22" fmla="*/ 13 w 186"/>
                <a:gd name="T23" fmla="*/ 67 h 117"/>
                <a:gd name="T24" fmla="*/ 12 w 186"/>
                <a:gd name="T25" fmla="*/ 3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6" h="117">
                  <a:moveTo>
                    <a:pt x="12" y="36"/>
                  </a:moveTo>
                  <a:cubicBezTo>
                    <a:pt x="22" y="31"/>
                    <a:pt x="31" y="25"/>
                    <a:pt x="40" y="20"/>
                  </a:cubicBezTo>
                  <a:cubicBezTo>
                    <a:pt x="43" y="8"/>
                    <a:pt x="54" y="12"/>
                    <a:pt x="61" y="8"/>
                  </a:cubicBezTo>
                  <a:cubicBezTo>
                    <a:pt x="79" y="5"/>
                    <a:pt x="99" y="6"/>
                    <a:pt x="118" y="3"/>
                  </a:cubicBezTo>
                  <a:cubicBezTo>
                    <a:pt x="152" y="0"/>
                    <a:pt x="178" y="17"/>
                    <a:pt x="176" y="56"/>
                  </a:cubicBezTo>
                  <a:cubicBezTo>
                    <a:pt x="177" y="64"/>
                    <a:pt x="186" y="68"/>
                    <a:pt x="186" y="76"/>
                  </a:cubicBezTo>
                  <a:cubicBezTo>
                    <a:pt x="182" y="84"/>
                    <a:pt x="178" y="90"/>
                    <a:pt x="170" y="81"/>
                  </a:cubicBezTo>
                  <a:cubicBezTo>
                    <a:pt x="166" y="76"/>
                    <a:pt x="163" y="74"/>
                    <a:pt x="157" y="75"/>
                  </a:cubicBezTo>
                  <a:cubicBezTo>
                    <a:pt x="132" y="76"/>
                    <a:pt x="107" y="76"/>
                    <a:pt x="83" y="82"/>
                  </a:cubicBezTo>
                  <a:cubicBezTo>
                    <a:pt x="75" y="84"/>
                    <a:pt x="68" y="88"/>
                    <a:pt x="63" y="95"/>
                  </a:cubicBezTo>
                  <a:cubicBezTo>
                    <a:pt x="51" y="114"/>
                    <a:pt x="41" y="117"/>
                    <a:pt x="22" y="106"/>
                  </a:cubicBezTo>
                  <a:cubicBezTo>
                    <a:pt x="3" y="95"/>
                    <a:pt x="0" y="85"/>
                    <a:pt x="13" y="67"/>
                  </a:cubicBezTo>
                  <a:cubicBezTo>
                    <a:pt x="20" y="56"/>
                    <a:pt x="11" y="46"/>
                    <a:pt x="12" y="36"/>
                  </a:cubicBezTo>
                  <a:close/>
                </a:path>
              </a:pathLst>
            </a:custGeom>
            <a:solidFill>
              <a:srgbClr val="EE7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A800A171-B5DF-96C5-3E71-DEE870DCB14B}"/>
                </a:ext>
              </a:extLst>
            </p:cNvPr>
            <p:cNvSpPr/>
            <p:nvPr/>
          </p:nvSpPr>
          <p:spPr bwMode="auto">
            <a:xfrm>
              <a:off x="5389563" y="4835525"/>
              <a:ext cx="534987" cy="179388"/>
            </a:xfrm>
            <a:custGeom>
              <a:avLst/>
              <a:gdLst>
                <a:gd name="T0" fmla="*/ 0 w 380"/>
                <a:gd name="T1" fmla="*/ 76 h 127"/>
                <a:gd name="T2" fmla="*/ 24 w 380"/>
                <a:gd name="T3" fmla="*/ 72 h 127"/>
                <a:gd name="T4" fmla="*/ 158 w 380"/>
                <a:gd name="T5" fmla="*/ 82 h 127"/>
                <a:gd name="T6" fmla="*/ 281 w 380"/>
                <a:gd name="T7" fmla="*/ 24 h 127"/>
                <a:gd name="T8" fmla="*/ 342 w 380"/>
                <a:gd name="T9" fmla="*/ 15 h 127"/>
                <a:gd name="T10" fmla="*/ 359 w 380"/>
                <a:gd name="T11" fmla="*/ 15 h 127"/>
                <a:gd name="T12" fmla="*/ 380 w 380"/>
                <a:gd name="T13" fmla="*/ 16 h 127"/>
                <a:gd name="T14" fmla="*/ 230 w 380"/>
                <a:gd name="T15" fmla="*/ 83 h 127"/>
                <a:gd name="T16" fmla="*/ 160 w 380"/>
                <a:gd name="T17" fmla="*/ 104 h 127"/>
                <a:gd name="T18" fmla="*/ 156 w 380"/>
                <a:gd name="T19" fmla="*/ 105 h 127"/>
                <a:gd name="T20" fmla="*/ 96 w 380"/>
                <a:gd name="T21" fmla="*/ 117 h 127"/>
                <a:gd name="T22" fmla="*/ 58 w 380"/>
                <a:gd name="T23" fmla="*/ 102 h 127"/>
                <a:gd name="T24" fmla="*/ 0 w 380"/>
                <a:gd name="T25" fmla="*/ 76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0" h="127">
                  <a:moveTo>
                    <a:pt x="0" y="76"/>
                  </a:moveTo>
                  <a:cubicBezTo>
                    <a:pt x="7" y="69"/>
                    <a:pt x="16" y="74"/>
                    <a:pt x="24" y="72"/>
                  </a:cubicBezTo>
                  <a:cubicBezTo>
                    <a:pt x="69" y="77"/>
                    <a:pt x="113" y="104"/>
                    <a:pt x="158" y="82"/>
                  </a:cubicBezTo>
                  <a:cubicBezTo>
                    <a:pt x="199" y="63"/>
                    <a:pt x="243" y="51"/>
                    <a:pt x="281" y="24"/>
                  </a:cubicBezTo>
                  <a:cubicBezTo>
                    <a:pt x="296" y="13"/>
                    <a:pt x="319" y="0"/>
                    <a:pt x="342" y="15"/>
                  </a:cubicBezTo>
                  <a:cubicBezTo>
                    <a:pt x="347" y="18"/>
                    <a:pt x="353" y="17"/>
                    <a:pt x="359" y="15"/>
                  </a:cubicBezTo>
                  <a:cubicBezTo>
                    <a:pt x="366" y="12"/>
                    <a:pt x="373" y="10"/>
                    <a:pt x="380" y="16"/>
                  </a:cubicBezTo>
                  <a:cubicBezTo>
                    <a:pt x="332" y="44"/>
                    <a:pt x="280" y="62"/>
                    <a:pt x="230" y="83"/>
                  </a:cubicBezTo>
                  <a:cubicBezTo>
                    <a:pt x="207" y="92"/>
                    <a:pt x="185" y="103"/>
                    <a:pt x="160" y="104"/>
                  </a:cubicBezTo>
                  <a:cubicBezTo>
                    <a:pt x="159" y="105"/>
                    <a:pt x="157" y="104"/>
                    <a:pt x="156" y="105"/>
                  </a:cubicBezTo>
                  <a:cubicBezTo>
                    <a:pt x="140" y="127"/>
                    <a:pt x="117" y="117"/>
                    <a:pt x="96" y="117"/>
                  </a:cubicBezTo>
                  <a:cubicBezTo>
                    <a:pt x="82" y="116"/>
                    <a:pt x="70" y="111"/>
                    <a:pt x="58" y="102"/>
                  </a:cubicBezTo>
                  <a:cubicBezTo>
                    <a:pt x="41" y="89"/>
                    <a:pt x="23" y="76"/>
                    <a:pt x="0" y="76"/>
                  </a:cubicBezTo>
                  <a:close/>
                </a:path>
              </a:pathLst>
            </a:custGeom>
            <a:solidFill>
              <a:srgbClr val="FBDC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9434738B-4D7D-B49F-C579-0BE76BA66949}"/>
                </a:ext>
              </a:extLst>
            </p:cNvPr>
            <p:cNvSpPr/>
            <p:nvPr/>
          </p:nvSpPr>
          <p:spPr bwMode="auto">
            <a:xfrm>
              <a:off x="4935538" y="4802188"/>
              <a:ext cx="436562" cy="180975"/>
            </a:xfrm>
            <a:custGeom>
              <a:avLst/>
              <a:gdLst>
                <a:gd name="T0" fmla="*/ 86 w 310"/>
                <a:gd name="T1" fmla="*/ 0 h 128"/>
                <a:gd name="T2" fmla="*/ 44 w 310"/>
                <a:gd name="T3" fmla="*/ 47 h 128"/>
                <a:gd name="T4" fmla="*/ 38 w 310"/>
                <a:gd name="T5" fmla="*/ 73 h 128"/>
                <a:gd name="T6" fmla="*/ 65 w 310"/>
                <a:gd name="T7" fmla="*/ 84 h 128"/>
                <a:gd name="T8" fmla="*/ 153 w 310"/>
                <a:gd name="T9" fmla="*/ 61 h 128"/>
                <a:gd name="T10" fmla="*/ 254 w 310"/>
                <a:gd name="T11" fmla="*/ 32 h 128"/>
                <a:gd name="T12" fmla="*/ 310 w 310"/>
                <a:gd name="T13" fmla="*/ 17 h 128"/>
                <a:gd name="T14" fmla="*/ 279 w 310"/>
                <a:gd name="T15" fmla="*/ 37 h 128"/>
                <a:gd name="T16" fmla="*/ 215 w 310"/>
                <a:gd name="T17" fmla="*/ 66 h 128"/>
                <a:gd name="T18" fmla="*/ 108 w 310"/>
                <a:gd name="T19" fmla="*/ 117 h 128"/>
                <a:gd name="T20" fmla="*/ 10 w 310"/>
                <a:gd name="T21" fmla="*/ 98 h 128"/>
                <a:gd name="T22" fmla="*/ 5 w 310"/>
                <a:gd name="T23" fmla="*/ 71 h 128"/>
                <a:gd name="T24" fmla="*/ 32 w 310"/>
                <a:gd name="T25" fmla="*/ 46 h 128"/>
                <a:gd name="T26" fmla="*/ 57 w 310"/>
                <a:gd name="T27" fmla="*/ 24 h 128"/>
                <a:gd name="T28" fmla="*/ 86 w 310"/>
                <a:gd name="T2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28">
                  <a:moveTo>
                    <a:pt x="86" y="0"/>
                  </a:moveTo>
                  <a:cubicBezTo>
                    <a:pt x="75" y="19"/>
                    <a:pt x="57" y="31"/>
                    <a:pt x="44" y="47"/>
                  </a:cubicBezTo>
                  <a:cubicBezTo>
                    <a:pt x="38" y="55"/>
                    <a:pt x="31" y="61"/>
                    <a:pt x="38" y="73"/>
                  </a:cubicBezTo>
                  <a:cubicBezTo>
                    <a:pt x="45" y="84"/>
                    <a:pt x="54" y="86"/>
                    <a:pt x="65" y="84"/>
                  </a:cubicBezTo>
                  <a:cubicBezTo>
                    <a:pt x="95" y="77"/>
                    <a:pt x="124" y="69"/>
                    <a:pt x="153" y="61"/>
                  </a:cubicBezTo>
                  <a:cubicBezTo>
                    <a:pt x="187" y="52"/>
                    <a:pt x="220" y="42"/>
                    <a:pt x="254" y="32"/>
                  </a:cubicBezTo>
                  <a:cubicBezTo>
                    <a:pt x="272" y="26"/>
                    <a:pt x="292" y="25"/>
                    <a:pt x="310" y="17"/>
                  </a:cubicBezTo>
                  <a:cubicBezTo>
                    <a:pt x="304" y="30"/>
                    <a:pt x="288" y="36"/>
                    <a:pt x="279" y="37"/>
                  </a:cubicBezTo>
                  <a:cubicBezTo>
                    <a:pt x="253" y="40"/>
                    <a:pt x="236" y="57"/>
                    <a:pt x="215" y="66"/>
                  </a:cubicBezTo>
                  <a:cubicBezTo>
                    <a:pt x="179" y="83"/>
                    <a:pt x="144" y="100"/>
                    <a:pt x="108" y="117"/>
                  </a:cubicBezTo>
                  <a:cubicBezTo>
                    <a:pt x="84" y="128"/>
                    <a:pt x="30" y="117"/>
                    <a:pt x="10" y="98"/>
                  </a:cubicBezTo>
                  <a:cubicBezTo>
                    <a:pt x="0" y="90"/>
                    <a:pt x="2" y="73"/>
                    <a:pt x="5" y="71"/>
                  </a:cubicBezTo>
                  <a:cubicBezTo>
                    <a:pt x="15" y="64"/>
                    <a:pt x="9" y="40"/>
                    <a:pt x="32" y="46"/>
                  </a:cubicBezTo>
                  <a:cubicBezTo>
                    <a:pt x="34" y="47"/>
                    <a:pt x="49" y="32"/>
                    <a:pt x="57" y="24"/>
                  </a:cubicBezTo>
                  <a:cubicBezTo>
                    <a:pt x="66" y="15"/>
                    <a:pt x="72" y="3"/>
                    <a:pt x="86" y="0"/>
                  </a:cubicBezTo>
                  <a:close/>
                </a:path>
              </a:pathLst>
            </a:custGeom>
            <a:solidFill>
              <a:srgbClr val="FB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C17280D3-7084-5DC1-9F91-C36A15B6DAF9}"/>
                </a:ext>
              </a:extLst>
            </p:cNvPr>
            <p:cNvSpPr/>
            <p:nvPr/>
          </p:nvSpPr>
          <p:spPr bwMode="auto">
            <a:xfrm>
              <a:off x="5143500" y="4576763"/>
              <a:ext cx="217487" cy="144463"/>
            </a:xfrm>
            <a:custGeom>
              <a:avLst/>
              <a:gdLst>
                <a:gd name="T0" fmla="*/ 75 w 155"/>
                <a:gd name="T1" fmla="*/ 84 h 102"/>
                <a:gd name="T2" fmla="*/ 67 w 155"/>
                <a:gd name="T3" fmla="*/ 77 h 102"/>
                <a:gd name="T4" fmla="*/ 25 w 155"/>
                <a:gd name="T5" fmla="*/ 85 h 102"/>
                <a:gd name="T6" fmla="*/ 4 w 155"/>
                <a:gd name="T7" fmla="*/ 80 h 102"/>
                <a:gd name="T8" fmla="*/ 7 w 155"/>
                <a:gd name="T9" fmla="*/ 46 h 102"/>
                <a:gd name="T10" fmla="*/ 50 w 155"/>
                <a:gd name="T11" fmla="*/ 9 h 102"/>
                <a:gd name="T12" fmla="*/ 58 w 155"/>
                <a:gd name="T13" fmla="*/ 1 h 102"/>
                <a:gd name="T14" fmla="*/ 63 w 155"/>
                <a:gd name="T15" fmla="*/ 8 h 102"/>
                <a:gd name="T16" fmla="*/ 58 w 155"/>
                <a:gd name="T17" fmla="*/ 29 h 102"/>
                <a:gd name="T18" fmla="*/ 78 w 155"/>
                <a:gd name="T19" fmla="*/ 21 h 102"/>
                <a:gd name="T20" fmla="*/ 108 w 155"/>
                <a:gd name="T21" fmla="*/ 18 h 102"/>
                <a:gd name="T22" fmla="*/ 118 w 155"/>
                <a:gd name="T23" fmla="*/ 53 h 102"/>
                <a:gd name="T24" fmla="*/ 114 w 155"/>
                <a:gd name="T25" fmla="*/ 70 h 102"/>
                <a:gd name="T26" fmla="*/ 144 w 155"/>
                <a:gd name="T27" fmla="*/ 36 h 102"/>
                <a:gd name="T28" fmla="*/ 147 w 155"/>
                <a:gd name="T29" fmla="*/ 36 h 102"/>
                <a:gd name="T30" fmla="*/ 131 w 155"/>
                <a:gd name="T31" fmla="*/ 85 h 102"/>
                <a:gd name="T32" fmla="*/ 90 w 155"/>
                <a:gd name="T33" fmla="*/ 89 h 102"/>
                <a:gd name="T34" fmla="*/ 75 w 155"/>
                <a:gd name="T35" fmla="*/ 8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5" h="102">
                  <a:moveTo>
                    <a:pt x="75" y="84"/>
                  </a:moveTo>
                  <a:cubicBezTo>
                    <a:pt x="73" y="81"/>
                    <a:pt x="71" y="78"/>
                    <a:pt x="67" y="77"/>
                  </a:cubicBezTo>
                  <a:cubicBezTo>
                    <a:pt x="52" y="76"/>
                    <a:pt x="42" y="95"/>
                    <a:pt x="25" y="85"/>
                  </a:cubicBezTo>
                  <a:cubicBezTo>
                    <a:pt x="19" y="81"/>
                    <a:pt x="7" y="89"/>
                    <a:pt x="4" y="80"/>
                  </a:cubicBezTo>
                  <a:cubicBezTo>
                    <a:pt x="1" y="69"/>
                    <a:pt x="0" y="57"/>
                    <a:pt x="7" y="46"/>
                  </a:cubicBezTo>
                  <a:cubicBezTo>
                    <a:pt x="18" y="29"/>
                    <a:pt x="32" y="17"/>
                    <a:pt x="50" y="9"/>
                  </a:cubicBezTo>
                  <a:cubicBezTo>
                    <a:pt x="54" y="8"/>
                    <a:pt x="59" y="7"/>
                    <a:pt x="58" y="1"/>
                  </a:cubicBezTo>
                  <a:cubicBezTo>
                    <a:pt x="66" y="0"/>
                    <a:pt x="65" y="4"/>
                    <a:pt x="63" y="8"/>
                  </a:cubicBezTo>
                  <a:cubicBezTo>
                    <a:pt x="69" y="17"/>
                    <a:pt x="56" y="20"/>
                    <a:pt x="58" y="29"/>
                  </a:cubicBezTo>
                  <a:cubicBezTo>
                    <a:pt x="67" y="32"/>
                    <a:pt x="72" y="26"/>
                    <a:pt x="78" y="21"/>
                  </a:cubicBezTo>
                  <a:cubicBezTo>
                    <a:pt x="87" y="13"/>
                    <a:pt x="98" y="8"/>
                    <a:pt x="108" y="18"/>
                  </a:cubicBezTo>
                  <a:cubicBezTo>
                    <a:pt x="116" y="28"/>
                    <a:pt x="127" y="38"/>
                    <a:pt x="118" y="53"/>
                  </a:cubicBezTo>
                  <a:cubicBezTo>
                    <a:pt x="114" y="58"/>
                    <a:pt x="111" y="63"/>
                    <a:pt x="114" y="70"/>
                  </a:cubicBezTo>
                  <a:cubicBezTo>
                    <a:pt x="132" y="65"/>
                    <a:pt x="129" y="42"/>
                    <a:pt x="144" y="36"/>
                  </a:cubicBezTo>
                  <a:cubicBezTo>
                    <a:pt x="145" y="36"/>
                    <a:pt x="146" y="36"/>
                    <a:pt x="147" y="36"/>
                  </a:cubicBezTo>
                  <a:cubicBezTo>
                    <a:pt x="155" y="57"/>
                    <a:pt x="144" y="73"/>
                    <a:pt x="131" y="85"/>
                  </a:cubicBezTo>
                  <a:cubicBezTo>
                    <a:pt x="119" y="96"/>
                    <a:pt x="104" y="102"/>
                    <a:pt x="90" y="89"/>
                  </a:cubicBezTo>
                  <a:cubicBezTo>
                    <a:pt x="85" y="85"/>
                    <a:pt x="80" y="84"/>
                    <a:pt x="75" y="84"/>
                  </a:cubicBezTo>
                  <a:close/>
                </a:path>
              </a:pathLst>
            </a:custGeom>
            <a:solidFill>
              <a:srgbClr val="F29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A6CD0041-8CE1-6639-0AD9-07EA9F9F4928}"/>
                </a:ext>
              </a:extLst>
            </p:cNvPr>
            <p:cNvSpPr/>
            <p:nvPr/>
          </p:nvSpPr>
          <p:spPr bwMode="auto">
            <a:xfrm>
              <a:off x="4779963" y="3371850"/>
              <a:ext cx="357187" cy="293688"/>
            </a:xfrm>
            <a:custGeom>
              <a:avLst/>
              <a:gdLst>
                <a:gd name="T0" fmla="*/ 252 w 254"/>
                <a:gd name="T1" fmla="*/ 0 h 208"/>
                <a:gd name="T2" fmla="*/ 238 w 254"/>
                <a:gd name="T3" fmla="*/ 49 h 208"/>
                <a:gd name="T4" fmla="*/ 237 w 254"/>
                <a:gd name="T5" fmla="*/ 51 h 208"/>
                <a:gd name="T6" fmla="*/ 150 w 254"/>
                <a:gd name="T7" fmla="*/ 120 h 208"/>
                <a:gd name="T8" fmla="*/ 135 w 254"/>
                <a:gd name="T9" fmla="*/ 125 h 208"/>
                <a:gd name="T10" fmla="*/ 91 w 254"/>
                <a:gd name="T11" fmla="*/ 163 h 208"/>
                <a:gd name="T12" fmla="*/ 56 w 254"/>
                <a:gd name="T13" fmla="*/ 186 h 208"/>
                <a:gd name="T14" fmla="*/ 0 w 254"/>
                <a:gd name="T15" fmla="*/ 208 h 208"/>
                <a:gd name="T16" fmla="*/ 192 w 254"/>
                <a:gd name="T17" fmla="*/ 48 h 208"/>
                <a:gd name="T18" fmla="*/ 252 w 254"/>
                <a:gd name="T19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4" h="208">
                  <a:moveTo>
                    <a:pt x="252" y="0"/>
                  </a:moveTo>
                  <a:cubicBezTo>
                    <a:pt x="254" y="18"/>
                    <a:pt x="231" y="29"/>
                    <a:pt x="238" y="49"/>
                  </a:cubicBezTo>
                  <a:cubicBezTo>
                    <a:pt x="238" y="50"/>
                    <a:pt x="237" y="51"/>
                    <a:pt x="237" y="51"/>
                  </a:cubicBezTo>
                  <a:cubicBezTo>
                    <a:pt x="198" y="61"/>
                    <a:pt x="186" y="105"/>
                    <a:pt x="150" y="120"/>
                  </a:cubicBezTo>
                  <a:cubicBezTo>
                    <a:pt x="145" y="122"/>
                    <a:pt x="140" y="123"/>
                    <a:pt x="135" y="125"/>
                  </a:cubicBezTo>
                  <a:cubicBezTo>
                    <a:pt x="115" y="131"/>
                    <a:pt x="95" y="136"/>
                    <a:pt x="91" y="163"/>
                  </a:cubicBezTo>
                  <a:cubicBezTo>
                    <a:pt x="88" y="180"/>
                    <a:pt x="68" y="180"/>
                    <a:pt x="56" y="186"/>
                  </a:cubicBezTo>
                  <a:cubicBezTo>
                    <a:pt x="38" y="195"/>
                    <a:pt x="19" y="200"/>
                    <a:pt x="0" y="208"/>
                  </a:cubicBezTo>
                  <a:cubicBezTo>
                    <a:pt x="63" y="154"/>
                    <a:pt x="124" y="97"/>
                    <a:pt x="192" y="48"/>
                  </a:cubicBezTo>
                  <a:cubicBezTo>
                    <a:pt x="213" y="33"/>
                    <a:pt x="230" y="13"/>
                    <a:pt x="252" y="0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9CD520AC-4C39-3AC8-35E5-894B3078360D}"/>
                </a:ext>
              </a:extLst>
            </p:cNvPr>
            <p:cNvSpPr/>
            <p:nvPr/>
          </p:nvSpPr>
          <p:spPr bwMode="auto">
            <a:xfrm>
              <a:off x="7473950" y="2816225"/>
              <a:ext cx="103187" cy="309563"/>
            </a:xfrm>
            <a:custGeom>
              <a:avLst/>
              <a:gdLst>
                <a:gd name="T0" fmla="*/ 26 w 73"/>
                <a:gd name="T1" fmla="*/ 220 h 220"/>
                <a:gd name="T2" fmla="*/ 10 w 73"/>
                <a:gd name="T3" fmla="*/ 193 h 220"/>
                <a:gd name="T4" fmla="*/ 12 w 73"/>
                <a:gd name="T5" fmla="*/ 160 h 220"/>
                <a:gd name="T6" fmla="*/ 44 w 73"/>
                <a:gd name="T7" fmla="*/ 88 h 220"/>
                <a:gd name="T8" fmla="*/ 44 w 73"/>
                <a:gd name="T9" fmla="*/ 75 h 220"/>
                <a:gd name="T10" fmla="*/ 33 w 73"/>
                <a:gd name="T11" fmla="*/ 0 h 220"/>
                <a:gd name="T12" fmla="*/ 70 w 73"/>
                <a:gd name="T13" fmla="*/ 105 h 220"/>
                <a:gd name="T14" fmla="*/ 37 w 73"/>
                <a:gd name="T15" fmla="*/ 184 h 220"/>
                <a:gd name="T16" fmla="*/ 26 w 73"/>
                <a:gd name="T17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220">
                  <a:moveTo>
                    <a:pt x="26" y="220"/>
                  </a:moveTo>
                  <a:cubicBezTo>
                    <a:pt x="20" y="211"/>
                    <a:pt x="18" y="201"/>
                    <a:pt x="10" y="193"/>
                  </a:cubicBezTo>
                  <a:cubicBezTo>
                    <a:pt x="0" y="183"/>
                    <a:pt x="9" y="171"/>
                    <a:pt x="12" y="160"/>
                  </a:cubicBezTo>
                  <a:cubicBezTo>
                    <a:pt x="19" y="134"/>
                    <a:pt x="27" y="109"/>
                    <a:pt x="44" y="88"/>
                  </a:cubicBezTo>
                  <a:cubicBezTo>
                    <a:pt x="47" y="85"/>
                    <a:pt x="46" y="77"/>
                    <a:pt x="44" y="75"/>
                  </a:cubicBezTo>
                  <a:cubicBezTo>
                    <a:pt x="23" y="52"/>
                    <a:pt x="28" y="26"/>
                    <a:pt x="33" y="0"/>
                  </a:cubicBezTo>
                  <a:cubicBezTo>
                    <a:pt x="56" y="31"/>
                    <a:pt x="73" y="64"/>
                    <a:pt x="70" y="105"/>
                  </a:cubicBezTo>
                  <a:cubicBezTo>
                    <a:pt x="68" y="136"/>
                    <a:pt x="56" y="161"/>
                    <a:pt x="37" y="184"/>
                  </a:cubicBezTo>
                  <a:cubicBezTo>
                    <a:pt x="29" y="194"/>
                    <a:pt x="23" y="206"/>
                    <a:pt x="26" y="220"/>
                  </a:cubicBezTo>
                  <a:close/>
                </a:path>
              </a:pathLst>
            </a:custGeom>
            <a:solidFill>
              <a:srgbClr val="F7CD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E7E0EBC6-93D2-4B3F-114B-B6D4C3460EF5}"/>
                </a:ext>
              </a:extLst>
            </p:cNvPr>
            <p:cNvSpPr/>
            <p:nvPr/>
          </p:nvSpPr>
          <p:spPr bwMode="auto">
            <a:xfrm>
              <a:off x="8039100" y="3373438"/>
              <a:ext cx="177800" cy="214313"/>
            </a:xfrm>
            <a:custGeom>
              <a:avLst/>
              <a:gdLst>
                <a:gd name="T0" fmla="*/ 8 w 126"/>
                <a:gd name="T1" fmla="*/ 152 h 152"/>
                <a:gd name="T2" fmla="*/ 45 w 126"/>
                <a:gd name="T3" fmla="*/ 130 h 152"/>
                <a:gd name="T4" fmla="*/ 53 w 126"/>
                <a:gd name="T5" fmla="*/ 51 h 152"/>
                <a:gd name="T6" fmla="*/ 34 w 126"/>
                <a:gd name="T7" fmla="*/ 28 h 152"/>
                <a:gd name="T8" fmla="*/ 0 w 126"/>
                <a:gd name="T9" fmla="*/ 11 h 152"/>
                <a:gd name="T10" fmla="*/ 51 w 126"/>
                <a:gd name="T11" fmla="*/ 17 h 152"/>
                <a:gd name="T12" fmla="*/ 102 w 126"/>
                <a:gd name="T13" fmla="*/ 55 h 152"/>
                <a:gd name="T14" fmla="*/ 119 w 126"/>
                <a:gd name="T15" fmla="*/ 105 h 152"/>
                <a:gd name="T16" fmla="*/ 107 w 126"/>
                <a:gd name="T17" fmla="*/ 115 h 152"/>
                <a:gd name="T18" fmla="*/ 82 w 126"/>
                <a:gd name="T19" fmla="*/ 127 h 152"/>
                <a:gd name="T20" fmla="*/ 50 w 126"/>
                <a:gd name="T21" fmla="*/ 138 h 152"/>
                <a:gd name="T22" fmla="*/ 8 w 126"/>
                <a:gd name="T23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5" h="152">
                  <a:moveTo>
                    <a:pt x="8" y="152"/>
                  </a:moveTo>
                  <a:cubicBezTo>
                    <a:pt x="19" y="142"/>
                    <a:pt x="31" y="135"/>
                    <a:pt x="45" y="130"/>
                  </a:cubicBezTo>
                  <a:cubicBezTo>
                    <a:pt x="83" y="117"/>
                    <a:pt x="87" y="77"/>
                    <a:pt x="53" y="51"/>
                  </a:cubicBezTo>
                  <a:cubicBezTo>
                    <a:pt x="45" y="45"/>
                    <a:pt x="37" y="39"/>
                    <a:pt x="34" y="28"/>
                  </a:cubicBezTo>
                  <a:cubicBezTo>
                    <a:pt x="29" y="10"/>
                    <a:pt x="14" y="11"/>
                    <a:pt x="0" y="11"/>
                  </a:cubicBezTo>
                  <a:cubicBezTo>
                    <a:pt x="15" y="0"/>
                    <a:pt x="37" y="1"/>
                    <a:pt x="51" y="17"/>
                  </a:cubicBezTo>
                  <a:cubicBezTo>
                    <a:pt x="65" y="34"/>
                    <a:pt x="85" y="43"/>
                    <a:pt x="102" y="55"/>
                  </a:cubicBezTo>
                  <a:cubicBezTo>
                    <a:pt x="116" y="65"/>
                    <a:pt x="126" y="90"/>
                    <a:pt x="119" y="105"/>
                  </a:cubicBezTo>
                  <a:cubicBezTo>
                    <a:pt x="117" y="110"/>
                    <a:pt x="113" y="115"/>
                    <a:pt x="107" y="115"/>
                  </a:cubicBezTo>
                  <a:cubicBezTo>
                    <a:pt x="96" y="114"/>
                    <a:pt x="90" y="120"/>
                    <a:pt x="82" y="127"/>
                  </a:cubicBezTo>
                  <a:cubicBezTo>
                    <a:pt x="74" y="135"/>
                    <a:pt x="65" y="139"/>
                    <a:pt x="50" y="138"/>
                  </a:cubicBezTo>
                  <a:cubicBezTo>
                    <a:pt x="38" y="137"/>
                    <a:pt x="24" y="151"/>
                    <a:pt x="8" y="152"/>
                  </a:cubicBezTo>
                  <a:close/>
                </a:path>
              </a:pathLst>
            </a:custGeom>
            <a:solidFill>
              <a:srgbClr val="F8C9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2223147F-66E5-44D1-E3B0-8D56709C2D98}"/>
                </a:ext>
              </a:extLst>
            </p:cNvPr>
            <p:cNvSpPr/>
            <p:nvPr/>
          </p:nvSpPr>
          <p:spPr bwMode="auto">
            <a:xfrm>
              <a:off x="8075613" y="4438650"/>
              <a:ext cx="122237" cy="131763"/>
            </a:xfrm>
            <a:custGeom>
              <a:avLst/>
              <a:gdLst>
                <a:gd name="T0" fmla="*/ 67 w 87"/>
                <a:gd name="T1" fmla="*/ 75 h 93"/>
                <a:gd name="T2" fmla="*/ 21 w 87"/>
                <a:gd name="T3" fmla="*/ 79 h 93"/>
                <a:gd name="T4" fmla="*/ 5 w 87"/>
                <a:gd name="T5" fmla="*/ 49 h 93"/>
                <a:gd name="T6" fmla="*/ 35 w 87"/>
                <a:gd name="T7" fmla="*/ 30 h 93"/>
                <a:gd name="T8" fmla="*/ 38 w 87"/>
                <a:gd name="T9" fmla="*/ 20 h 93"/>
                <a:gd name="T10" fmla="*/ 32 w 87"/>
                <a:gd name="T11" fmla="*/ 7 h 93"/>
                <a:gd name="T12" fmla="*/ 46 w 87"/>
                <a:gd name="T13" fmla="*/ 7 h 93"/>
                <a:gd name="T14" fmla="*/ 75 w 87"/>
                <a:gd name="T15" fmla="*/ 25 h 93"/>
                <a:gd name="T16" fmla="*/ 73 w 87"/>
                <a:gd name="T17" fmla="*/ 55 h 93"/>
                <a:gd name="T18" fmla="*/ 67 w 87"/>
                <a:gd name="T19" fmla="*/ 7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93">
                  <a:moveTo>
                    <a:pt x="67" y="75"/>
                  </a:moveTo>
                  <a:cubicBezTo>
                    <a:pt x="52" y="80"/>
                    <a:pt x="38" y="93"/>
                    <a:pt x="21" y="79"/>
                  </a:cubicBezTo>
                  <a:cubicBezTo>
                    <a:pt x="11" y="71"/>
                    <a:pt x="0" y="65"/>
                    <a:pt x="5" y="49"/>
                  </a:cubicBezTo>
                  <a:cubicBezTo>
                    <a:pt x="9" y="32"/>
                    <a:pt x="20" y="29"/>
                    <a:pt x="35" y="30"/>
                  </a:cubicBezTo>
                  <a:cubicBezTo>
                    <a:pt x="50" y="31"/>
                    <a:pt x="42" y="25"/>
                    <a:pt x="38" y="20"/>
                  </a:cubicBezTo>
                  <a:cubicBezTo>
                    <a:pt x="34" y="16"/>
                    <a:pt x="28" y="12"/>
                    <a:pt x="32" y="7"/>
                  </a:cubicBezTo>
                  <a:cubicBezTo>
                    <a:pt x="35" y="0"/>
                    <a:pt x="41" y="7"/>
                    <a:pt x="46" y="7"/>
                  </a:cubicBezTo>
                  <a:cubicBezTo>
                    <a:pt x="59" y="7"/>
                    <a:pt x="67" y="17"/>
                    <a:pt x="75" y="25"/>
                  </a:cubicBezTo>
                  <a:cubicBezTo>
                    <a:pt x="87" y="37"/>
                    <a:pt x="77" y="45"/>
                    <a:pt x="73" y="55"/>
                  </a:cubicBezTo>
                  <a:cubicBezTo>
                    <a:pt x="70" y="61"/>
                    <a:pt x="74" y="70"/>
                    <a:pt x="67" y="75"/>
                  </a:cubicBezTo>
                  <a:close/>
                </a:path>
              </a:pathLst>
            </a:custGeom>
            <a:solidFill>
              <a:srgbClr val="F7C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4897EC56-3131-6135-95D4-B3005399D74F}"/>
                </a:ext>
              </a:extLst>
            </p:cNvPr>
            <p:cNvSpPr/>
            <p:nvPr/>
          </p:nvSpPr>
          <p:spPr bwMode="auto">
            <a:xfrm>
              <a:off x="5940425" y="4810125"/>
              <a:ext cx="287337" cy="84138"/>
            </a:xfrm>
            <a:custGeom>
              <a:avLst/>
              <a:gdLst>
                <a:gd name="T0" fmla="*/ 0 w 204"/>
                <a:gd name="T1" fmla="*/ 34 h 59"/>
                <a:gd name="T2" fmla="*/ 2 w 204"/>
                <a:gd name="T3" fmla="*/ 17 h 59"/>
                <a:gd name="T4" fmla="*/ 26 w 204"/>
                <a:gd name="T5" fmla="*/ 5 h 59"/>
                <a:gd name="T6" fmla="*/ 92 w 204"/>
                <a:gd name="T7" fmla="*/ 29 h 59"/>
                <a:gd name="T8" fmla="*/ 134 w 204"/>
                <a:gd name="T9" fmla="*/ 24 h 59"/>
                <a:gd name="T10" fmla="*/ 189 w 204"/>
                <a:gd name="T11" fmla="*/ 25 h 59"/>
                <a:gd name="T12" fmla="*/ 204 w 204"/>
                <a:gd name="T13" fmla="*/ 30 h 59"/>
                <a:gd name="T14" fmla="*/ 196 w 204"/>
                <a:gd name="T15" fmla="*/ 34 h 59"/>
                <a:gd name="T16" fmla="*/ 141 w 204"/>
                <a:gd name="T17" fmla="*/ 49 h 59"/>
                <a:gd name="T18" fmla="*/ 53 w 204"/>
                <a:gd name="T19" fmla="*/ 46 h 59"/>
                <a:gd name="T20" fmla="*/ 8 w 204"/>
                <a:gd name="T21" fmla="*/ 34 h 59"/>
                <a:gd name="T22" fmla="*/ 0 w 204"/>
                <a:gd name="T23" fmla="*/ 3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4" h="59">
                  <a:moveTo>
                    <a:pt x="0" y="34"/>
                  </a:moveTo>
                  <a:cubicBezTo>
                    <a:pt x="1" y="28"/>
                    <a:pt x="1" y="22"/>
                    <a:pt x="2" y="17"/>
                  </a:cubicBezTo>
                  <a:cubicBezTo>
                    <a:pt x="5" y="3"/>
                    <a:pt x="13" y="0"/>
                    <a:pt x="26" y="5"/>
                  </a:cubicBezTo>
                  <a:cubicBezTo>
                    <a:pt x="47" y="15"/>
                    <a:pt x="67" y="27"/>
                    <a:pt x="92" y="29"/>
                  </a:cubicBezTo>
                  <a:cubicBezTo>
                    <a:pt x="107" y="30"/>
                    <a:pt x="123" y="31"/>
                    <a:pt x="134" y="24"/>
                  </a:cubicBezTo>
                  <a:cubicBezTo>
                    <a:pt x="154" y="11"/>
                    <a:pt x="171" y="12"/>
                    <a:pt x="189" y="25"/>
                  </a:cubicBezTo>
                  <a:cubicBezTo>
                    <a:pt x="193" y="28"/>
                    <a:pt x="199" y="29"/>
                    <a:pt x="204" y="30"/>
                  </a:cubicBezTo>
                  <a:cubicBezTo>
                    <a:pt x="202" y="34"/>
                    <a:pt x="199" y="34"/>
                    <a:pt x="196" y="34"/>
                  </a:cubicBezTo>
                  <a:cubicBezTo>
                    <a:pt x="177" y="40"/>
                    <a:pt x="159" y="43"/>
                    <a:pt x="141" y="49"/>
                  </a:cubicBezTo>
                  <a:cubicBezTo>
                    <a:pt x="111" y="59"/>
                    <a:pt x="82" y="56"/>
                    <a:pt x="53" y="46"/>
                  </a:cubicBezTo>
                  <a:cubicBezTo>
                    <a:pt x="38" y="40"/>
                    <a:pt x="24" y="34"/>
                    <a:pt x="8" y="34"/>
                  </a:cubicBezTo>
                  <a:cubicBezTo>
                    <a:pt x="5" y="34"/>
                    <a:pt x="2" y="34"/>
                    <a:pt x="0" y="34"/>
                  </a:cubicBezTo>
                  <a:close/>
                </a:path>
              </a:pathLst>
            </a:custGeom>
            <a:solidFill>
              <a:srgbClr val="FBDC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F415DCFB-EBA4-90B8-9229-0318FB376F31}"/>
                </a:ext>
              </a:extLst>
            </p:cNvPr>
            <p:cNvSpPr/>
            <p:nvPr/>
          </p:nvSpPr>
          <p:spPr bwMode="auto">
            <a:xfrm>
              <a:off x="5951538" y="4851400"/>
              <a:ext cx="265112" cy="69850"/>
            </a:xfrm>
            <a:custGeom>
              <a:avLst/>
              <a:gdLst>
                <a:gd name="T0" fmla="*/ 0 w 188"/>
                <a:gd name="T1" fmla="*/ 5 h 49"/>
                <a:gd name="T2" fmla="*/ 30 w 188"/>
                <a:gd name="T3" fmla="*/ 5 h 49"/>
                <a:gd name="T4" fmla="*/ 145 w 188"/>
                <a:gd name="T5" fmla="*/ 10 h 49"/>
                <a:gd name="T6" fmla="*/ 188 w 188"/>
                <a:gd name="T7" fmla="*/ 5 h 49"/>
                <a:gd name="T8" fmla="*/ 89 w 188"/>
                <a:gd name="T9" fmla="*/ 43 h 49"/>
                <a:gd name="T10" fmla="*/ 20 w 188"/>
                <a:gd name="T11" fmla="*/ 20 h 49"/>
                <a:gd name="T12" fmla="*/ 0 w 188"/>
                <a:gd name="T13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8" h="49">
                  <a:moveTo>
                    <a:pt x="0" y="5"/>
                  </a:moveTo>
                  <a:cubicBezTo>
                    <a:pt x="10" y="0"/>
                    <a:pt x="20" y="0"/>
                    <a:pt x="30" y="5"/>
                  </a:cubicBezTo>
                  <a:cubicBezTo>
                    <a:pt x="68" y="22"/>
                    <a:pt x="105" y="28"/>
                    <a:pt x="145" y="10"/>
                  </a:cubicBezTo>
                  <a:cubicBezTo>
                    <a:pt x="158" y="4"/>
                    <a:pt x="173" y="5"/>
                    <a:pt x="188" y="5"/>
                  </a:cubicBezTo>
                  <a:cubicBezTo>
                    <a:pt x="158" y="26"/>
                    <a:pt x="124" y="37"/>
                    <a:pt x="89" y="43"/>
                  </a:cubicBezTo>
                  <a:cubicBezTo>
                    <a:pt x="63" y="47"/>
                    <a:pt x="36" y="49"/>
                    <a:pt x="20" y="20"/>
                  </a:cubicBezTo>
                  <a:cubicBezTo>
                    <a:pt x="16" y="12"/>
                    <a:pt x="6" y="11"/>
                    <a:pt x="0" y="5"/>
                  </a:cubicBezTo>
                  <a:close/>
                </a:path>
              </a:pathLst>
            </a:custGeom>
            <a:solidFill>
              <a:srgbClr val="FBE3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4729DD98-6387-C610-FAB6-319274897C62}"/>
                </a:ext>
              </a:extLst>
            </p:cNvPr>
            <p:cNvSpPr/>
            <p:nvPr/>
          </p:nvSpPr>
          <p:spPr bwMode="auto">
            <a:xfrm>
              <a:off x="7847013" y="3379788"/>
              <a:ext cx="242887" cy="211138"/>
            </a:xfrm>
            <a:custGeom>
              <a:avLst/>
              <a:gdLst>
                <a:gd name="T0" fmla="*/ 96 w 172"/>
                <a:gd name="T1" fmla="*/ 1 h 150"/>
                <a:gd name="T2" fmla="*/ 135 w 172"/>
                <a:gd name="T3" fmla="*/ 31 h 150"/>
                <a:gd name="T4" fmla="*/ 160 w 172"/>
                <a:gd name="T5" fmla="*/ 51 h 150"/>
                <a:gd name="T6" fmla="*/ 172 w 172"/>
                <a:gd name="T7" fmla="*/ 101 h 150"/>
                <a:gd name="T8" fmla="*/ 169 w 172"/>
                <a:gd name="T9" fmla="*/ 108 h 150"/>
                <a:gd name="T10" fmla="*/ 120 w 172"/>
                <a:gd name="T11" fmla="*/ 136 h 150"/>
                <a:gd name="T12" fmla="*/ 61 w 172"/>
                <a:gd name="T13" fmla="*/ 146 h 150"/>
                <a:gd name="T14" fmla="*/ 40 w 172"/>
                <a:gd name="T15" fmla="*/ 144 h 150"/>
                <a:gd name="T16" fmla="*/ 0 w 172"/>
                <a:gd name="T17" fmla="*/ 140 h 150"/>
                <a:gd name="T18" fmla="*/ 8 w 172"/>
                <a:gd name="T19" fmla="*/ 135 h 150"/>
                <a:gd name="T20" fmla="*/ 117 w 172"/>
                <a:gd name="T21" fmla="*/ 131 h 150"/>
                <a:gd name="T22" fmla="*/ 129 w 172"/>
                <a:gd name="T23" fmla="*/ 120 h 150"/>
                <a:gd name="T24" fmla="*/ 145 w 172"/>
                <a:gd name="T25" fmla="*/ 104 h 150"/>
                <a:gd name="T26" fmla="*/ 154 w 172"/>
                <a:gd name="T27" fmla="*/ 90 h 150"/>
                <a:gd name="T28" fmla="*/ 152 w 172"/>
                <a:gd name="T29" fmla="*/ 72 h 150"/>
                <a:gd name="T30" fmla="*/ 127 w 172"/>
                <a:gd name="T31" fmla="*/ 36 h 150"/>
                <a:gd name="T32" fmla="*/ 84 w 172"/>
                <a:gd name="T33" fmla="*/ 0 h 150"/>
                <a:gd name="T34" fmla="*/ 96 w 172"/>
                <a:gd name="T35" fmla="*/ 1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2" h="150">
                  <a:moveTo>
                    <a:pt x="96" y="1"/>
                  </a:moveTo>
                  <a:cubicBezTo>
                    <a:pt x="106" y="15"/>
                    <a:pt x="118" y="28"/>
                    <a:pt x="135" y="31"/>
                  </a:cubicBezTo>
                  <a:cubicBezTo>
                    <a:pt x="149" y="33"/>
                    <a:pt x="155" y="40"/>
                    <a:pt x="160" y="51"/>
                  </a:cubicBezTo>
                  <a:cubicBezTo>
                    <a:pt x="167" y="67"/>
                    <a:pt x="166" y="84"/>
                    <a:pt x="172" y="101"/>
                  </a:cubicBezTo>
                  <a:cubicBezTo>
                    <a:pt x="172" y="103"/>
                    <a:pt x="171" y="107"/>
                    <a:pt x="169" y="108"/>
                  </a:cubicBezTo>
                  <a:cubicBezTo>
                    <a:pt x="152" y="116"/>
                    <a:pt x="141" y="136"/>
                    <a:pt x="120" y="136"/>
                  </a:cubicBezTo>
                  <a:cubicBezTo>
                    <a:pt x="100" y="136"/>
                    <a:pt x="81" y="145"/>
                    <a:pt x="61" y="146"/>
                  </a:cubicBezTo>
                  <a:cubicBezTo>
                    <a:pt x="54" y="146"/>
                    <a:pt x="47" y="147"/>
                    <a:pt x="40" y="144"/>
                  </a:cubicBezTo>
                  <a:cubicBezTo>
                    <a:pt x="27" y="138"/>
                    <a:pt x="13" y="150"/>
                    <a:pt x="0" y="140"/>
                  </a:cubicBezTo>
                  <a:cubicBezTo>
                    <a:pt x="3" y="138"/>
                    <a:pt x="6" y="134"/>
                    <a:pt x="8" y="135"/>
                  </a:cubicBezTo>
                  <a:cubicBezTo>
                    <a:pt x="45" y="138"/>
                    <a:pt x="80" y="127"/>
                    <a:pt x="117" y="131"/>
                  </a:cubicBezTo>
                  <a:cubicBezTo>
                    <a:pt x="124" y="132"/>
                    <a:pt x="131" y="132"/>
                    <a:pt x="129" y="120"/>
                  </a:cubicBezTo>
                  <a:cubicBezTo>
                    <a:pt x="128" y="110"/>
                    <a:pt x="136" y="105"/>
                    <a:pt x="145" y="104"/>
                  </a:cubicBezTo>
                  <a:cubicBezTo>
                    <a:pt x="153" y="102"/>
                    <a:pt x="156" y="99"/>
                    <a:pt x="154" y="90"/>
                  </a:cubicBezTo>
                  <a:cubicBezTo>
                    <a:pt x="152" y="84"/>
                    <a:pt x="153" y="78"/>
                    <a:pt x="152" y="72"/>
                  </a:cubicBezTo>
                  <a:cubicBezTo>
                    <a:pt x="148" y="57"/>
                    <a:pt x="150" y="42"/>
                    <a:pt x="127" y="36"/>
                  </a:cubicBezTo>
                  <a:cubicBezTo>
                    <a:pt x="111" y="31"/>
                    <a:pt x="93" y="19"/>
                    <a:pt x="84" y="0"/>
                  </a:cubicBezTo>
                  <a:cubicBezTo>
                    <a:pt x="88" y="0"/>
                    <a:pt x="92" y="0"/>
                    <a:pt x="96" y="1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55547CA1-6278-2EEA-770B-C8A5177EF55D}"/>
                </a:ext>
              </a:extLst>
            </p:cNvPr>
            <p:cNvSpPr/>
            <p:nvPr/>
          </p:nvSpPr>
          <p:spPr bwMode="auto">
            <a:xfrm>
              <a:off x="7707313" y="3246438"/>
              <a:ext cx="95250" cy="87313"/>
            </a:xfrm>
            <a:custGeom>
              <a:avLst/>
              <a:gdLst>
                <a:gd name="T0" fmla="*/ 16 w 68"/>
                <a:gd name="T1" fmla="*/ 14 h 62"/>
                <a:gd name="T2" fmla="*/ 33 w 68"/>
                <a:gd name="T3" fmla="*/ 15 h 62"/>
                <a:gd name="T4" fmla="*/ 45 w 68"/>
                <a:gd name="T5" fmla="*/ 16 h 62"/>
                <a:gd name="T6" fmla="*/ 44 w 68"/>
                <a:gd name="T7" fmla="*/ 2 h 62"/>
                <a:gd name="T8" fmla="*/ 61 w 68"/>
                <a:gd name="T9" fmla="*/ 26 h 62"/>
                <a:gd name="T10" fmla="*/ 64 w 68"/>
                <a:gd name="T11" fmla="*/ 58 h 62"/>
                <a:gd name="T12" fmla="*/ 53 w 68"/>
                <a:gd name="T13" fmla="*/ 62 h 62"/>
                <a:gd name="T14" fmla="*/ 33 w 68"/>
                <a:gd name="T15" fmla="*/ 48 h 62"/>
                <a:gd name="T16" fmla="*/ 7 w 68"/>
                <a:gd name="T17" fmla="*/ 38 h 62"/>
                <a:gd name="T18" fmla="*/ 12 w 68"/>
                <a:gd name="T19" fmla="*/ 18 h 62"/>
                <a:gd name="T20" fmla="*/ 16 w 68"/>
                <a:gd name="T21" fmla="*/ 1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62">
                  <a:moveTo>
                    <a:pt x="16" y="14"/>
                  </a:moveTo>
                  <a:cubicBezTo>
                    <a:pt x="22" y="10"/>
                    <a:pt x="27" y="10"/>
                    <a:pt x="33" y="15"/>
                  </a:cubicBezTo>
                  <a:cubicBezTo>
                    <a:pt x="36" y="18"/>
                    <a:pt x="41" y="19"/>
                    <a:pt x="45" y="16"/>
                  </a:cubicBezTo>
                  <a:cubicBezTo>
                    <a:pt x="51" y="11"/>
                    <a:pt x="46" y="6"/>
                    <a:pt x="44" y="2"/>
                  </a:cubicBezTo>
                  <a:cubicBezTo>
                    <a:pt x="65" y="0"/>
                    <a:pt x="67" y="10"/>
                    <a:pt x="61" y="26"/>
                  </a:cubicBezTo>
                  <a:cubicBezTo>
                    <a:pt x="62" y="36"/>
                    <a:pt x="68" y="46"/>
                    <a:pt x="64" y="58"/>
                  </a:cubicBezTo>
                  <a:cubicBezTo>
                    <a:pt x="60" y="59"/>
                    <a:pt x="57" y="61"/>
                    <a:pt x="53" y="62"/>
                  </a:cubicBezTo>
                  <a:cubicBezTo>
                    <a:pt x="53" y="48"/>
                    <a:pt x="46" y="42"/>
                    <a:pt x="33" y="48"/>
                  </a:cubicBezTo>
                  <a:cubicBezTo>
                    <a:pt x="21" y="53"/>
                    <a:pt x="14" y="46"/>
                    <a:pt x="7" y="38"/>
                  </a:cubicBezTo>
                  <a:cubicBezTo>
                    <a:pt x="0" y="29"/>
                    <a:pt x="10" y="24"/>
                    <a:pt x="12" y="18"/>
                  </a:cubicBezTo>
                  <a:cubicBezTo>
                    <a:pt x="13" y="16"/>
                    <a:pt x="14" y="14"/>
                    <a:pt x="16" y="14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2">
              <a:extLst>
                <a:ext uri="{FF2B5EF4-FFF2-40B4-BE49-F238E27FC236}">
                  <a16:creationId xmlns:a16="http://schemas.microsoft.com/office/drawing/2014/main" id="{F86EE376-AF2E-A717-6467-424B61A1E2C1}"/>
                </a:ext>
              </a:extLst>
            </p:cNvPr>
            <p:cNvSpPr/>
            <p:nvPr/>
          </p:nvSpPr>
          <p:spPr bwMode="auto">
            <a:xfrm>
              <a:off x="4684713" y="4452938"/>
              <a:ext cx="158750" cy="142875"/>
            </a:xfrm>
            <a:custGeom>
              <a:avLst/>
              <a:gdLst>
                <a:gd name="T0" fmla="*/ 1 w 113"/>
                <a:gd name="T1" fmla="*/ 0 h 101"/>
                <a:gd name="T2" fmla="*/ 34 w 113"/>
                <a:gd name="T3" fmla="*/ 29 h 101"/>
                <a:gd name="T4" fmla="*/ 71 w 113"/>
                <a:gd name="T5" fmla="*/ 46 h 101"/>
                <a:gd name="T6" fmla="*/ 81 w 113"/>
                <a:gd name="T7" fmla="*/ 55 h 101"/>
                <a:gd name="T8" fmla="*/ 113 w 113"/>
                <a:gd name="T9" fmla="*/ 101 h 101"/>
                <a:gd name="T10" fmla="*/ 109 w 113"/>
                <a:gd name="T11" fmla="*/ 100 h 101"/>
                <a:gd name="T12" fmla="*/ 8 w 113"/>
                <a:gd name="T13" fmla="*/ 22 h 101"/>
                <a:gd name="T14" fmla="*/ 1 w 113"/>
                <a:gd name="T1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100">
                  <a:moveTo>
                    <a:pt x="1" y="0"/>
                  </a:moveTo>
                  <a:cubicBezTo>
                    <a:pt x="8" y="15"/>
                    <a:pt x="20" y="22"/>
                    <a:pt x="34" y="29"/>
                  </a:cubicBezTo>
                  <a:cubicBezTo>
                    <a:pt x="47" y="35"/>
                    <a:pt x="59" y="41"/>
                    <a:pt x="71" y="46"/>
                  </a:cubicBezTo>
                  <a:cubicBezTo>
                    <a:pt x="75" y="48"/>
                    <a:pt x="81" y="52"/>
                    <a:pt x="81" y="55"/>
                  </a:cubicBezTo>
                  <a:cubicBezTo>
                    <a:pt x="83" y="77"/>
                    <a:pt x="105" y="84"/>
                    <a:pt x="113" y="101"/>
                  </a:cubicBezTo>
                  <a:cubicBezTo>
                    <a:pt x="111" y="101"/>
                    <a:pt x="110" y="101"/>
                    <a:pt x="109" y="100"/>
                  </a:cubicBezTo>
                  <a:cubicBezTo>
                    <a:pt x="77" y="72"/>
                    <a:pt x="37" y="54"/>
                    <a:pt x="8" y="22"/>
                  </a:cubicBezTo>
                  <a:cubicBezTo>
                    <a:pt x="3" y="16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EF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3">
              <a:extLst>
                <a:ext uri="{FF2B5EF4-FFF2-40B4-BE49-F238E27FC236}">
                  <a16:creationId xmlns:a16="http://schemas.microsoft.com/office/drawing/2014/main" id="{5B7C39F7-F911-9702-B2F5-E7BEFFC32AF1}"/>
                </a:ext>
              </a:extLst>
            </p:cNvPr>
            <p:cNvSpPr/>
            <p:nvPr/>
          </p:nvSpPr>
          <p:spPr bwMode="auto">
            <a:xfrm>
              <a:off x="5083175" y="4779963"/>
              <a:ext cx="227012" cy="71438"/>
            </a:xfrm>
            <a:custGeom>
              <a:avLst/>
              <a:gdLst>
                <a:gd name="T0" fmla="*/ 162 w 162"/>
                <a:gd name="T1" fmla="*/ 20 h 51"/>
                <a:gd name="T2" fmla="*/ 142 w 162"/>
                <a:gd name="T3" fmla="*/ 28 h 51"/>
                <a:gd name="T4" fmla="*/ 69 w 162"/>
                <a:gd name="T5" fmla="*/ 45 h 51"/>
                <a:gd name="T6" fmla="*/ 17 w 162"/>
                <a:gd name="T7" fmla="*/ 37 h 51"/>
                <a:gd name="T8" fmla="*/ 6 w 162"/>
                <a:gd name="T9" fmla="*/ 4 h 51"/>
                <a:gd name="T10" fmla="*/ 18 w 162"/>
                <a:gd name="T11" fmla="*/ 0 h 51"/>
                <a:gd name="T12" fmla="*/ 18 w 162"/>
                <a:gd name="T13" fmla="*/ 22 h 51"/>
                <a:gd name="T14" fmla="*/ 33 w 162"/>
                <a:gd name="T15" fmla="*/ 10 h 51"/>
                <a:gd name="T16" fmla="*/ 72 w 162"/>
                <a:gd name="T17" fmla="*/ 34 h 51"/>
                <a:gd name="T18" fmla="*/ 162 w 162"/>
                <a:gd name="T19" fmla="*/ 2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51">
                  <a:moveTo>
                    <a:pt x="162" y="20"/>
                  </a:moveTo>
                  <a:cubicBezTo>
                    <a:pt x="157" y="27"/>
                    <a:pt x="150" y="29"/>
                    <a:pt x="142" y="28"/>
                  </a:cubicBezTo>
                  <a:cubicBezTo>
                    <a:pt x="116" y="26"/>
                    <a:pt x="93" y="37"/>
                    <a:pt x="69" y="45"/>
                  </a:cubicBezTo>
                  <a:cubicBezTo>
                    <a:pt x="50" y="51"/>
                    <a:pt x="32" y="47"/>
                    <a:pt x="17" y="37"/>
                  </a:cubicBezTo>
                  <a:cubicBezTo>
                    <a:pt x="9" y="32"/>
                    <a:pt x="0" y="18"/>
                    <a:pt x="6" y="4"/>
                  </a:cubicBezTo>
                  <a:cubicBezTo>
                    <a:pt x="9" y="0"/>
                    <a:pt x="13" y="0"/>
                    <a:pt x="18" y="0"/>
                  </a:cubicBezTo>
                  <a:cubicBezTo>
                    <a:pt x="9" y="7"/>
                    <a:pt x="8" y="14"/>
                    <a:pt x="18" y="22"/>
                  </a:cubicBezTo>
                  <a:cubicBezTo>
                    <a:pt x="26" y="30"/>
                    <a:pt x="30" y="28"/>
                    <a:pt x="33" y="10"/>
                  </a:cubicBezTo>
                  <a:cubicBezTo>
                    <a:pt x="40" y="39"/>
                    <a:pt x="52" y="43"/>
                    <a:pt x="72" y="34"/>
                  </a:cubicBezTo>
                  <a:cubicBezTo>
                    <a:pt x="101" y="23"/>
                    <a:pt x="131" y="16"/>
                    <a:pt x="162" y="20"/>
                  </a:cubicBezTo>
                  <a:close/>
                </a:path>
              </a:pathLst>
            </a:custGeom>
            <a:solidFill>
              <a:srgbClr val="F7B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4">
              <a:extLst>
                <a:ext uri="{FF2B5EF4-FFF2-40B4-BE49-F238E27FC236}">
                  <a16:creationId xmlns:a16="http://schemas.microsoft.com/office/drawing/2014/main" id="{6F5AC312-A252-BB37-6185-4C9414FA6651}"/>
                </a:ext>
              </a:extLst>
            </p:cNvPr>
            <p:cNvSpPr/>
            <p:nvPr/>
          </p:nvSpPr>
          <p:spPr bwMode="auto">
            <a:xfrm>
              <a:off x="7127875" y="2546350"/>
              <a:ext cx="214312" cy="38100"/>
            </a:xfrm>
            <a:custGeom>
              <a:avLst/>
              <a:gdLst>
                <a:gd name="T0" fmla="*/ 152 w 152"/>
                <a:gd name="T1" fmla="*/ 0 h 27"/>
                <a:gd name="T2" fmla="*/ 131 w 152"/>
                <a:gd name="T3" fmla="*/ 12 h 27"/>
                <a:gd name="T4" fmla="*/ 73 w 152"/>
                <a:gd name="T5" fmla="*/ 21 h 27"/>
                <a:gd name="T6" fmla="*/ 0 w 152"/>
                <a:gd name="T7" fmla="*/ 24 h 27"/>
                <a:gd name="T8" fmla="*/ 104 w 152"/>
                <a:gd name="T9" fmla="*/ 4 h 27"/>
                <a:gd name="T10" fmla="*/ 152 w 152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27">
                  <a:moveTo>
                    <a:pt x="152" y="0"/>
                  </a:moveTo>
                  <a:cubicBezTo>
                    <a:pt x="145" y="4"/>
                    <a:pt x="138" y="8"/>
                    <a:pt x="131" y="12"/>
                  </a:cubicBezTo>
                  <a:cubicBezTo>
                    <a:pt x="110" y="3"/>
                    <a:pt x="93" y="20"/>
                    <a:pt x="73" y="21"/>
                  </a:cubicBezTo>
                  <a:cubicBezTo>
                    <a:pt x="48" y="23"/>
                    <a:pt x="24" y="27"/>
                    <a:pt x="0" y="24"/>
                  </a:cubicBezTo>
                  <a:cubicBezTo>
                    <a:pt x="34" y="16"/>
                    <a:pt x="69" y="8"/>
                    <a:pt x="104" y="4"/>
                  </a:cubicBezTo>
                  <a:cubicBezTo>
                    <a:pt x="120" y="2"/>
                    <a:pt x="136" y="1"/>
                    <a:pt x="152" y="0"/>
                  </a:cubicBezTo>
                  <a:close/>
                </a:path>
              </a:pathLst>
            </a:custGeom>
            <a:solidFill>
              <a:srgbClr val="F4A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EE893F2B-AD8C-1813-759F-54B5BE3E0A46}"/>
                </a:ext>
              </a:extLst>
            </p:cNvPr>
            <p:cNvSpPr/>
            <p:nvPr/>
          </p:nvSpPr>
          <p:spPr bwMode="auto">
            <a:xfrm>
              <a:off x="7807325" y="3343275"/>
              <a:ext cx="136525" cy="23813"/>
            </a:xfrm>
            <a:custGeom>
              <a:avLst/>
              <a:gdLst>
                <a:gd name="T0" fmla="*/ 84 w 97"/>
                <a:gd name="T1" fmla="*/ 18 h 18"/>
                <a:gd name="T2" fmla="*/ 13 w 97"/>
                <a:gd name="T3" fmla="*/ 14 h 18"/>
                <a:gd name="T4" fmla="*/ 0 w 97"/>
                <a:gd name="T5" fmla="*/ 6 h 18"/>
                <a:gd name="T6" fmla="*/ 28 w 97"/>
                <a:gd name="T7" fmla="*/ 2 h 18"/>
                <a:gd name="T8" fmla="*/ 76 w 97"/>
                <a:gd name="T9" fmla="*/ 2 h 18"/>
                <a:gd name="T10" fmla="*/ 97 w 97"/>
                <a:gd name="T11" fmla="*/ 17 h 18"/>
                <a:gd name="T12" fmla="*/ 84 w 97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8">
                  <a:moveTo>
                    <a:pt x="84" y="18"/>
                  </a:moveTo>
                  <a:cubicBezTo>
                    <a:pt x="61" y="16"/>
                    <a:pt x="37" y="15"/>
                    <a:pt x="13" y="14"/>
                  </a:cubicBezTo>
                  <a:cubicBezTo>
                    <a:pt x="7" y="13"/>
                    <a:pt x="3" y="11"/>
                    <a:pt x="0" y="6"/>
                  </a:cubicBezTo>
                  <a:cubicBezTo>
                    <a:pt x="9" y="0"/>
                    <a:pt x="20" y="7"/>
                    <a:pt x="28" y="2"/>
                  </a:cubicBezTo>
                  <a:cubicBezTo>
                    <a:pt x="44" y="2"/>
                    <a:pt x="60" y="3"/>
                    <a:pt x="76" y="2"/>
                  </a:cubicBezTo>
                  <a:cubicBezTo>
                    <a:pt x="89" y="1"/>
                    <a:pt x="95" y="6"/>
                    <a:pt x="97" y="17"/>
                  </a:cubicBezTo>
                  <a:cubicBezTo>
                    <a:pt x="93" y="18"/>
                    <a:pt x="89" y="18"/>
                    <a:pt x="84" y="18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B45EA074-69D2-927A-246A-DCD8F7FA6EA0}"/>
                </a:ext>
              </a:extLst>
            </p:cNvPr>
            <p:cNvSpPr/>
            <p:nvPr/>
          </p:nvSpPr>
          <p:spPr bwMode="auto">
            <a:xfrm>
              <a:off x="5967413" y="2860675"/>
              <a:ext cx="90487" cy="63500"/>
            </a:xfrm>
            <a:custGeom>
              <a:avLst/>
              <a:gdLst>
                <a:gd name="T0" fmla="*/ 57 w 64"/>
                <a:gd name="T1" fmla="*/ 0 h 45"/>
                <a:gd name="T2" fmla="*/ 50 w 64"/>
                <a:gd name="T3" fmla="*/ 14 h 45"/>
                <a:gd name="T4" fmla="*/ 49 w 64"/>
                <a:gd name="T5" fmla="*/ 23 h 45"/>
                <a:gd name="T6" fmla="*/ 53 w 64"/>
                <a:gd name="T7" fmla="*/ 33 h 45"/>
                <a:gd name="T8" fmla="*/ 41 w 64"/>
                <a:gd name="T9" fmla="*/ 32 h 45"/>
                <a:gd name="T10" fmla="*/ 28 w 64"/>
                <a:gd name="T11" fmla="*/ 34 h 45"/>
                <a:gd name="T12" fmla="*/ 15 w 64"/>
                <a:gd name="T13" fmla="*/ 31 h 45"/>
                <a:gd name="T14" fmla="*/ 0 w 64"/>
                <a:gd name="T15" fmla="*/ 19 h 45"/>
                <a:gd name="T16" fmla="*/ 57 w 64"/>
                <a:gd name="T1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45">
                  <a:moveTo>
                    <a:pt x="57" y="0"/>
                  </a:moveTo>
                  <a:cubicBezTo>
                    <a:pt x="52" y="4"/>
                    <a:pt x="64" y="15"/>
                    <a:pt x="50" y="14"/>
                  </a:cubicBezTo>
                  <a:cubicBezTo>
                    <a:pt x="46" y="14"/>
                    <a:pt x="44" y="20"/>
                    <a:pt x="49" y="23"/>
                  </a:cubicBezTo>
                  <a:cubicBezTo>
                    <a:pt x="53" y="26"/>
                    <a:pt x="58" y="27"/>
                    <a:pt x="53" y="33"/>
                  </a:cubicBezTo>
                  <a:cubicBezTo>
                    <a:pt x="49" y="37"/>
                    <a:pt x="45" y="37"/>
                    <a:pt x="41" y="32"/>
                  </a:cubicBezTo>
                  <a:cubicBezTo>
                    <a:pt x="34" y="23"/>
                    <a:pt x="32" y="24"/>
                    <a:pt x="28" y="34"/>
                  </a:cubicBezTo>
                  <a:cubicBezTo>
                    <a:pt x="23" y="45"/>
                    <a:pt x="18" y="34"/>
                    <a:pt x="15" y="31"/>
                  </a:cubicBezTo>
                  <a:cubicBezTo>
                    <a:pt x="10" y="28"/>
                    <a:pt x="10" y="17"/>
                    <a:pt x="0" y="19"/>
                  </a:cubicBezTo>
                  <a:cubicBezTo>
                    <a:pt x="19" y="13"/>
                    <a:pt x="36" y="2"/>
                    <a:pt x="57" y="0"/>
                  </a:cubicBezTo>
                  <a:close/>
                </a:path>
              </a:pathLst>
            </a:custGeom>
            <a:solidFill>
              <a:srgbClr val="F2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7">
              <a:extLst>
                <a:ext uri="{FF2B5EF4-FFF2-40B4-BE49-F238E27FC236}">
                  <a16:creationId xmlns:a16="http://schemas.microsoft.com/office/drawing/2014/main" id="{E25A4268-E3EE-BCBF-F7D2-9678B5BABEE0}"/>
                </a:ext>
              </a:extLst>
            </p:cNvPr>
            <p:cNvSpPr/>
            <p:nvPr/>
          </p:nvSpPr>
          <p:spPr bwMode="auto">
            <a:xfrm>
              <a:off x="6851650" y="2608263"/>
              <a:ext cx="169862" cy="39688"/>
            </a:xfrm>
            <a:custGeom>
              <a:avLst/>
              <a:gdLst>
                <a:gd name="T0" fmla="*/ 121 w 121"/>
                <a:gd name="T1" fmla="*/ 0 h 29"/>
                <a:gd name="T2" fmla="*/ 114 w 121"/>
                <a:gd name="T3" fmla="*/ 7 h 29"/>
                <a:gd name="T4" fmla="*/ 61 w 121"/>
                <a:gd name="T5" fmla="*/ 19 h 29"/>
                <a:gd name="T6" fmla="*/ 0 w 121"/>
                <a:gd name="T7" fmla="*/ 24 h 29"/>
                <a:gd name="T8" fmla="*/ 121 w 121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28">
                  <a:moveTo>
                    <a:pt x="121" y="0"/>
                  </a:moveTo>
                  <a:cubicBezTo>
                    <a:pt x="118" y="2"/>
                    <a:pt x="116" y="6"/>
                    <a:pt x="114" y="7"/>
                  </a:cubicBezTo>
                  <a:cubicBezTo>
                    <a:pt x="95" y="8"/>
                    <a:pt x="78" y="17"/>
                    <a:pt x="61" y="19"/>
                  </a:cubicBezTo>
                  <a:cubicBezTo>
                    <a:pt x="41" y="21"/>
                    <a:pt x="21" y="29"/>
                    <a:pt x="0" y="24"/>
                  </a:cubicBezTo>
                  <a:cubicBezTo>
                    <a:pt x="40" y="12"/>
                    <a:pt x="80" y="4"/>
                    <a:pt x="121" y="0"/>
                  </a:cubicBezTo>
                  <a:close/>
                </a:path>
              </a:pathLst>
            </a:custGeom>
            <a:solidFill>
              <a:srgbClr val="F4A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8">
              <a:extLst>
                <a:ext uri="{FF2B5EF4-FFF2-40B4-BE49-F238E27FC236}">
                  <a16:creationId xmlns:a16="http://schemas.microsoft.com/office/drawing/2014/main" id="{4B845BE6-A407-858A-9753-0DE24CC109E8}"/>
                </a:ext>
              </a:extLst>
            </p:cNvPr>
            <p:cNvSpPr/>
            <p:nvPr/>
          </p:nvSpPr>
          <p:spPr bwMode="auto">
            <a:xfrm>
              <a:off x="7026275" y="2579688"/>
              <a:ext cx="101600" cy="28575"/>
            </a:xfrm>
            <a:custGeom>
              <a:avLst/>
              <a:gdLst>
                <a:gd name="T0" fmla="*/ 73 w 73"/>
                <a:gd name="T1" fmla="*/ 0 h 20"/>
                <a:gd name="T2" fmla="*/ 57 w 73"/>
                <a:gd name="T3" fmla="*/ 16 h 20"/>
                <a:gd name="T4" fmla="*/ 0 w 73"/>
                <a:gd name="T5" fmla="*/ 20 h 20"/>
                <a:gd name="T6" fmla="*/ 73 w 73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0">
                  <a:moveTo>
                    <a:pt x="73" y="0"/>
                  </a:moveTo>
                  <a:cubicBezTo>
                    <a:pt x="71" y="9"/>
                    <a:pt x="66" y="15"/>
                    <a:pt x="57" y="16"/>
                  </a:cubicBezTo>
                  <a:cubicBezTo>
                    <a:pt x="38" y="17"/>
                    <a:pt x="19" y="18"/>
                    <a:pt x="0" y="20"/>
                  </a:cubicBezTo>
                  <a:cubicBezTo>
                    <a:pt x="23" y="7"/>
                    <a:pt x="48" y="5"/>
                    <a:pt x="73" y="0"/>
                  </a:cubicBezTo>
                  <a:close/>
                </a:path>
              </a:pathLst>
            </a:custGeom>
            <a:solidFill>
              <a:srgbClr val="F4A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9">
              <a:extLst>
                <a:ext uri="{FF2B5EF4-FFF2-40B4-BE49-F238E27FC236}">
                  <a16:creationId xmlns:a16="http://schemas.microsoft.com/office/drawing/2014/main" id="{EA301070-B5A7-21DC-97C0-F3B33AA8B85F}"/>
                </a:ext>
              </a:extLst>
            </p:cNvPr>
            <p:cNvSpPr/>
            <p:nvPr/>
          </p:nvSpPr>
          <p:spPr bwMode="auto">
            <a:xfrm>
              <a:off x="7758113" y="3649663"/>
              <a:ext cx="90487" cy="39688"/>
            </a:xfrm>
            <a:custGeom>
              <a:avLst/>
              <a:gdLst>
                <a:gd name="T0" fmla="*/ 0 w 65"/>
                <a:gd name="T1" fmla="*/ 28 h 28"/>
                <a:gd name="T2" fmla="*/ 32 w 65"/>
                <a:gd name="T3" fmla="*/ 5 h 28"/>
                <a:gd name="T4" fmla="*/ 65 w 65"/>
                <a:gd name="T5" fmla="*/ 0 h 28"/>
                <a:gd name="T6" fmla="*/ 29 w 65"/>
                <a:gd name="T7" fmla="*/ 16 h 28"/>
                <a:gd name="T8" fmla="*/ 0 w 65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28">
                  <a:moveTo>
                    <a:pt x="0" y="28"/>
                  </a:moveTo>
                  <a:cubicBezTo>
                    <a:pt x="2" y="8"/>
                    <a:pt x="21" y="12"/>
                    <a:pt x="32" y="5"/>
                  </a:cubicBezTo>
                  <a:cubicBezTo>
                    <a:pt x="41" y="0"/>
                    <a:pt x="54" y="1"/>
                    <a:pt x="65" y="0"/>
                  </a:cubicBezTo>
                  <a:cubicBezTo>
                    <a:pt x="55" y="9"/>
                    <a:pt x="43" y="14"/>
                    <a:pt x="29" y="16"/>
                  </a:cubicBezTo>
                  <a:cubicBezTo>
                    <a:pt x="18" y="17"/>
                    <a:pt x="9" y="22"/>
                    <a:pt x="0" y="28"/>
                  </a:cubicBezTo>
                  <a:close/>
                </a:path>
              </a:pathLst>
            </a:custGeom>
            <a:solidFill>
              <a:srgbClr val="F9CE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0">
              <a:extLst>
                <a:ext uri="{FF2B5EF4-FFF2-40B4-BE49-F238E27FC236}">
                  <a16:creationId xmlns:a16="http://schemas.microsoft.com/office/drawing/2014/main" id="{3CD8AFB8-EAC2-281E-E179-0A3D43FDB472}"/>
                </a:ext>
              </a:extLst>
            </p:cNvPr>
            <p:cNvSpPr/>
            <p:nvPr/>
          </p:nvSpPr>
          <p:spPr bwMode="auto">
            <a:xfrm>
              <a:off x="7788275" y="3282950"/>
              <a:ext cx="31750" cy="60325"/>
            </a:xfrm>
            <a:custGeom>
              <a:avLst/>
              <a:gdLst>
                <a:gd name="T0" fmla="*/ 6 w 23"/>
                <a:gd name="T1" fmla="*/ 32 h 43"/>
                <a:gd name="T2" fmla="*/ 3 w 23"/>
                <a:gd name="T3" fmla="*/ 0 h 43"/>
                <a:gd name="T4" fmla="*/ 22 w 23"/>
                <a:gd name="T5" fmla="*/ 25 h 43"/>
                <a:gd name="T6" fmla="*/ 21 w 23"/>
                <a:gd name="T7" fmla="*/ 36 h 43"/>
                <a:gd name="T8" fmla="*/ 6 w 23"/>
                <a:gd name="T9" fmla="*/ 3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6" y="32"/>
                  </a:moveTo>
                  <a:cubicBezTo>
                    <a:pt x="5" y="21"/>
                    <a:pt x="0" y="11"/>
                    <a:pt x="3" y="0"/>
                  </a:cubicBezTo>
                  <a:cubicBezTo>
                    <a:pt x="14" y="4"/>
                    <a:pt x="5" y="24"/>
                    <a:pt x="22" y="25"/>
                  </a:cubicBezTo>
                  <a:cubicBezTo>
                    <a:pt x="22" y="25"/>
                    <a:pt x="23" y="34"/>
                    <a:pt x="21" y="36"/>
                  </a:cubicBezTo>
                  <a:cubicBezTo>
                    <a:pt x="15" y="43"/>
                    <a:pt x="12" y="32"/>
                    <a:pt x="6" y="32"/>
                  </a:cubicBezTo>
                  <a:close/>
                </a:path>
              </a:pathLst>
            </a:custGeom>
            <a:solidFill>
              <a:srgbClr val="F7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1">
              <a:extLst>
                <a:ext uri="{FF2B5EF4-FFF2-40B4-BE49-F238E27FC236}">
                  <a16:creationId xmlns:a16="http://schemas.microsoft.com/office/drawing/2014/main" id="{C58FC2C1-A3A1-1401-D8A7-70B930B1E487}"/>
                </a:ext>
              </a:extLst>
            </p:cNvPr>
            <p:cNvSpPr/>
            <p:nvPr/>
          </p:nvSpPr>
          <p:spPr bwMode="auto">
            <a:xfrm>
              <a:off x="4843463" y="4595813"/>
              <a:ext cx="95250" cy="15875"/>
            </a:xfrm>
            <a:custGeom>
              <a:avLst/>
              <a:gdLst>
                <a:gd name="T0" fmla="*/ 0 w 68"/>
                <a:gd name="T1" fmla="*/ 0 h 11"/>
                <a:gd name="T2" fmla="*/ 68 w 68"/>
                <a:gd name="T3" fmla="*/ 4 h 11"/>
                <a:gd name="T4" fmla="*/ 0 w 68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11">
                  <a:moveTo>
                    <a:pt x="0" y="0"/>
                  </a:moveTo>
                  <a:cubicBezTo>
                    <a:pt x="22" y="1"/>
                    <a:pt x="45" y="2"/>
                    <a:pt x="68" y="4"/>
                  </a:cubicBezTo>
                  <a:cubicBezTo>
                    <a:pt x="45" y="9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EF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2">
              <a:extLst>
                <a:ext uri="{FF2B5EF4-FFF2-40B4-BE49-F238E27FC236}">
                  <a16:creationId xmlns:a16="http://schemas.microsoft.com/office/drawing/2014/main" id="{282B6CC4-5E7E-8291-791C-352CC0F44474}"/>
                </a:ext>
              </a:extLst>
            </p:cNvPr>
            <p:cNvSpPr/>
            <p:nvPr/>
          </p:nvSpPr>
          <p:spPr bwMode="auto">
            <a:xfrm>
              <a:off x="7621588" y="3184525"/>
              <a:ext cx="50800" cy="25400"/>
            </a:xfrm>
            <a:custGeom>
              <a:avLst/>
              <a:gdLst>
                <a:gd name="T0" fmla="*/ 36 w 36"/>
                <a:gd name="T1" fmla="*/ 10 h 18"/>
                <a:gd name="T2" fmla="*/ 12 w 36"/>
                <a:gd name="T3" fmla="*/ 15 h 18"/>
                <a:gd name="T4" fmla="*/ 4 w 36"/>
                <a:gd name="T5" fmla="*/ 2 h 18"/>
                <a:gd name="T6" fmla="*/ 36 w 36"/>
                <a:gd name="T7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8">
                  <a:moveTo>
                    <a:pt x="36" y="10"/>
                  </a:moveTo>
                  <a:cubicBezTo>
                    <a:pt x="29" y="17"/>
                    <a:pt x="20" y="13"/>
                    <a:pt x="12" y="15"/>
                  </a:cubicBezTo>
                  <a:cubicBezTo>
                    <a:pt x="0" y="18"/>
                    <a:pt x="6" y="7"/>
                    <a:pt x="4" y="2"/>
                  </a:cubicBezTo>
                  <a:cubicBezTo>
                    <a:pt x="16" y="0"/>
                    <a:pt x="26" y="5"/>
                    <a:pt x="36" y="10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3">
              <a:extLst>
                <a:ext uri="{FF2B5EF4-FFF2-40B4-BE49-F238E27FC236}">
                  <a16:creationId xmlns:a16="http://schemas.microsoft.com/office/drawing/2014/main" id="{FB131175-DFE3-9782-2F98-D3E505C3819B}"/>
                </a:ext>
              </a:extLst>
            </p:cNvPr>
            <p:cNvSpPr/>
            <p:nvPr/>
          </p:nvSpPr>
          <p:spPr bwMode="auto">
            <a:xfrm>
              <a:off x="4938713" y="4586288"/>
              <a:ext cx="85725" cy="15875"/>
            </a:xfrm>
            <a:custGeom>
              <a:avLst/>
              <a:gdLst>
                <a:gd name="T0" fmla="*/ 0 w 61"/>
                <a:gd name="T1" fmla="*/ 10 h 11"/>
                <a:gd name="T2" fmla="*/ 61 w 61"/>
                <a:gd name="T3" fmla="*/ 2 h 11"/>
                <a:gd name="T4" fmla="*/ 0 w 61"/>
                <a:gd name="T5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" h="11">
                  <a:moveTo>
                    <a:pt x="0" y="10"/>
                  </a:moveTo>
                  <a:cubicBezTo>
                    <a:pt x="19" y="0"/>
                    <a:pt x="40" y="1"/>
                    <a:pt x="61" y="2"/>
                  </a:cubicBezTo>
                  <a:cubicBezTo>
                    <a:pt x="41" y="11"/>
                    <a:pt x="20" y="6"/>
                    <a:pt x="0" y="10"/>
                  </a:cubicBezTo>
                  <a:close/>
                </a:path>
              </a:pathLst>
            </a:custGeom>
            <a:solidFill>
              <a:srgbClr val="EF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4">
              <a:extLst>
                <a:ext uri="{FF2B5EF4-FFF2-40B4-BE49-F238E27FC236}">
                  <a16:creationId xmlns:a16="http://schemas.microsoft.com/office/drawing/2014/main" id="{2E222741-8D30-3438-2454-18B0941967DC}"/>
                </a:ext>
              </a:extLst>
            </p:cNvPr>
            <p:cNvSpPr/>
            <p:nvPr/>
          </p:nvSpPr>
          <p:spPr bwMode="auto">
            <a:xfrm>
              <a:off x="5907088" y="2894013"/>
              <a:ext cx="49212" cy="33338"/>
            </a:xfrm>
            <a:custGeom>
              <a:avLst/>
              <a:gdLst>
                <a:gd name="T0" fmla="*/ 35 w 35"/>
                <a:gd name="T1" fmla="*/ 0 h 24"/>
                <a:gd name="T2" fmla="*/ 6 w 35"/>
                <a:gd name="T3" fmla="*/ 22 h 24"/>
                <a:gd name="T4" fmla="*/ 0 w 35"/>
                <a:gd name="T5" fmla="*/ 17 h 24"/>
                <a:gd name="T6" fmla="*/ 35 w 3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24">
                  <a:moveTo>
                    <a:pt x="35" y="0"/>
                  </a:moveTo>
                  <a:cubicBezTo>
                    <a:pt x="31" y="14"/>
                    <a:pt x="15" y="13"/>
                    <a:pt x="6" y="22"/>
                  </a:cubicBezTo>
                  <a:cubicBezTo>
                    <a:pt x="5" y="24"/>
                    <a:pt x="1" y="20"/>
                    <a:pt x="0" y="17"/>
                  </a:cubicBezTo>
                  <a:cubicBezTo>
                    <a:pt x="10" y="8"/>
                    <a:pt x="23" y="4"/>
                    <a:pt x="35" y="0"/>
                  </a:cubicBezTo>
                  <a:close/>
                </a:path>
              </a:pathLst>
            </a:custGeom>
            <a:solidFill>
              <a:srgbClr val="F2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5">
              <a:extLst>
                <a:ext uri="{FF2B5EF4-FFF2-40B4-BE49-F238E27FC236}">
                  <a16:creationId xmlns:a16="http://schemas.microsoft.com/office/drawing/2014/main" id="{85239FD2-1383-9B4C-AA57-12EC241399AC}"/>
                </a:ext>
              </a:extLst>
            </p:cNvPr>
            <p:cNvSpPr/>
            <p:nvPr/>
          </p:nvSpPr>
          <p:spPr bwMode="auto">
            <a:xfrm>
              <a:off x="8026400" y="4443413"/>
              <a:ext cx="52387" cy="30163"/>
            </a:xfrm>
            <a:custGeom>
              <a:avLst/>
              <a:gdLst>
                <a:gd name="T0" fmla="*/ 37 w 37"/>
                <a:gd name="T1" fmla="*/ 20 h 21"/>
                <a:gd name="T2" fmla="*/ 22 w 37"/>
                <a:gd name="T3" fmla="*/ 20 h 21"/>
                <a:gd name="T4" fmla="*/ 1 w 37"/>
                <a:gd name="T5" fmla="*/ 0 h 21"/>
                <a:gd name="T6" fmla="*/ 37 w 37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1">
                  <a:moveTo>
                    <a:pt x="37" y="20"/>
                  </a:moveTo>
                  <a:cubicBezTo>
                    <a:pt x="32" y="20"/>
                    <a:pt x="27" y="19"/>
                    <a:pt x="22" y="20"/>
                  </a:cubicBezTo>
                  <a:cubicBezTo>
                    <a:pt x="7" y="21"/>
                    <a:pt x="0" y="15"/>
                    <a:pt x="1" y="0"/>
                  </a:cubicBezTo>
                  <a:cubicBezTo>
                    <a:pt x="9" y="14"/>
                    <a:pt x="26" y="12"/>
                    <a:pt x="37" y="20"/>
                  </a:cubicBezTo>
                  <a:close/>
                </a:path>
              </a:pathLst>
            </a:custGeom>
            <a:solidFill>
              <a:srgbClr val="FB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6">
              <a:extLst>
                <a:ext uri="{FF2B5EF4-FFF2-40B4-BE49-F238E27FC236}">
                  <a16:creationId xmlns:a16="http://schemas.microsoft.com/office/drawing/2014/main" id="{17386AD4-B5EB-E508-3C4F-F001FBB8673B}"/>
                </a:ext>
              </a:extLst>
            </p:cNvPr>
            <p:cNvSpPr/>
            <p:nvPr/>
          </p:nvSpPr>
          <p:spPr bwMode="auto">
            <a:xfrm>
              <a:off x="7740650" y="3224213"/>
              <a:ext cx="28575" cy="38100"/>
            </a:xfrm>
            <a:custGeom>
              <a:avLst/>
              <a:gdLst>
                <a:gd name="T0" fmla="*/ 20 w 20"/>
                <a:gd name="T1" fmla="*/ 18 h 27"/>
                <a:gd name="T2" fmla="*/ 0 w 20"/>
                <a:gd name="T3" fmla="*/ 5 h 27"/>
                <a:gd name="T4" fmla="*/ 20 w 20"/>
                <a:gd name="T5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7">
                  <a:moveTo>
                    <a:pt x="20" y="18"/>
                  </a:moveTo>
                  <a:cubicBezTo>
                    <a:pt x="6" y="27"/>
                    <a:pt x="2" y="17"/>
                    <a:pt x="0" y="5"/>
                  </a:cubicBezTo>
                  <a:cubicBezTo>
                    <a:pt x="13" y="0"/>
                    <a:pt x="15" y="11"/>
                    <a:pt x="20" y="18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7">
              <a:extLst>
                <a:ext uri="{FF2B5EF4-FFF2-40B4-BE49-F238E27FC236}">
                  <a16:creationId xmlns:a16="http://schemas.microsoft.com/office/drawing/2014/main" id="{8EFC5990-DF26-C399-4B8C-F059A3CAAFF0}"/>
                </a:ext>
              </a:extLst>
            </p:cNvPr>
            <p:cNvSpPr/>
            <p:nvPr/>
          </p:nvSpPr>
          <p:spPr bwMode="auto">
            <a:xfrm>
              <a:off x="5862638" y="2917825"/>
              <a:ext cx="38100" cy="28575"/>
            </a:xfrm>
            <a:custGeom>
              <a:avLst/>
              <a:gdLst>
                <a:gd name="T0" fmla="*/ 28 w 28"/>
                <a:gd name="T1" fmla="*/ 0 h 21"/>
                <a:gd name="T2" fmla="*/ 25 w 28"/>
                <a:gd name="T3" fmla="*/ 5 h 21"/>
                <a:gd name="T4" fmla="*/ 0 w 28"/>
                <a:gd name="T5" fmla="*/ 12 h 21"/>
                <a:gd name="T6" fmla="*/ 28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28" y="0"/>
                  </a:moveTo>
                  <a:cubicBezTo>
                    <a:pt x="27" y="2"/>
                    <a:pt x="26" y="3"/>
                    <a:pt x="25" y="5"/>
                  </a:cubicBezTo>
                  <a:cubicBezTo>
                    <a:pt x="15" y="21"/>
                    <a:pt x="15" y="21"/>
                    <a:pt x="0" y="12"/>
                  </a:cubicBezTo>
                  <a:cubicBezTo>
                    <a:pt x="9" y="8"/>
                    <a:pt x="18" y="4"/>
                    <a:pt x="28" y="0"/>
                  </a:cubicBezTo>
                  <a:close/>
                </a:path>
              </a:pathLst>
            </a:custGeom>
            <a:solidFill>
              <a:srgbClr val="F2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8">
              <a:extLst>
                <a:ext uri="{FF2B5EF4-FFF2-40B4-BE49-F238E27FC236}">
                  <a16:creationId xmlns:a16="http://schemas.microsoft.com/office/drawing/2014/main" id="{C43D901E-3C9F-15A1-5397-57466793AF0F}"/>
                </a:ext>
              </a:extLst>
            </p:cNvPr>
            <p:cNvSpPr/>
            <p:nvPr/>
          </p:nvSpPr>
          <p:spPr bwMode="auto">
            <a:xfrm>
              <a:off x="7500938" y="2613025"/>
              <a:ext cx="26987" cy="50800"/>
            </a:xfrm>
            <a:custGeom>
              <a:avLst/>
              <a:gdLst>
                <a:gd name="T0" fmla="*/ 10 w 19"/>
                <a:gd name="T1" fmla="*/ 20 h 36"/>
                <a:gd name="T2" fmla="*/ 2 w 19"/>
                <a:gd name="T3" fmla="*/ 0 h 36"/>
                <a:gd name="T4" fmla="*/ 19 w 19"/>
                <a:gd name="T5" fmla="*/ 35 h 36"/>
                <a:gd name="T6" fmla="*/ 18 w 19"/>
                <a:gd name="T7" fmla="*/ 36 h 36"/>
                <a:gd name="T8" fmla="*/ 10 w 19"/>
                <a:gd name="T9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6">
                  <a:moveTo>
                    <a:pt x="10" y="20"/>
                  </a:moveTo>
                  <a:cubicBezTo>
                    <a:pt x="7" y="13"/>
                    <a:pt x="0" y="9"/>
                    <a:pt x="2" y="0"/>
                  </a:cubicBezTo>
                  <a:cubicBezTo>
                    <a:pt x="17" y="8"/>
                    <a:pt x="17" y="22"/>
                    <a:pt x="19" y="35"/>
                  </a:cubicBezTo>
                  <a:cubicBezTo>
                    <a:pt x="19" y="35"/>
                    <a:pt x="18" y="36"/>
                    <a:pt x="18" y="36"/>
                  </a:cubicBezTo>
                  <a:cubicBezTo>
                    <a:pt x="8" y="34"/>
                    <a:pt x="7" y="28"/>
                    <a:pt x="10" y="20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9">
              <a:extLst>
                <a:ext uri="{FF2B5EF4-FFF2-40B4-BE49-F238E27FC236}">
                  <a16:creationId xmlns:a16="http://schemas.microsoft.com/office/drawing/2014/main" id="{04CADC3D-FEC0-F5B5-FD79-8D87FA8A3E6D}"/>
                </a:ext>
              </a:extLst>
            </p:cNvPr>
            <p:cNvSpPr/>
            <p:nvPr/>
          </p:nvSpPr>
          <p:spPr bwMode="auto">
            <a:xfrm>
              <a:off x="7785100" y="3344863"/>
              <a:ext cx="61912" cy="11113"/>
            </a:xfrm>
            <a:custGeom>
              <a:avLst/>
              <a:gdLst>
                <a:gd name="T0" fmla="*/ 44 w 44"/>
                <a:gd name="T1" fmla="*/ 0 h 7"/>
                <a:gd name="T2" fmla="*/ 16 w 44"/>
                <a:gd name="T3" fmla="*/ 4 h 7"/>
                <a:gd name="T4" fmla="*/ 0 w 44"/>
                <a:gd name="T5" fmla="*/ 0 h 7"/>
                <a:gd name="T6" fmla="*/ 44 w 4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7">
                  <a:moveTo>
                    <a:pt x="44" y="0"/>
                  </a:moveTo>
                  <a:cubicBezTo>
                    <a:pt x="36" y="7"/>
                    <a:pt x="26" y="2"/>
                    <a:pt x="16" y="4"/>
                  </a:cubicBezTo>
                  <a:cubicBezTo>
                    <a:pt x="11" y="3"/>
                    <a:pt x="5" y="6"/>
                    <a:pt x="0" y="0"/>
                  </a:cubicBezTo>
                  <a:cubicBezTo>
                    <a:pt x="15" y="0"/>
                    <a:pt x="30" y="0"/>
                    <a:pt x="44" y="0"/>
                  </a:cubicBezTo>
                  <a:close/>
                </a:path>
              </a:pathLst>
            </a:custGeom>
            <a:solidFill>
              <a:srgbClr val="F7DA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50">
              <a:extLst>
                <a:ext uri="{FF2B5EF4-FFF2-40B4-BE49-F238E27FC236}">
                  <a16:creationId xmlns:a16="http://schemas.microsoft.com/office/drawing/2014/main" id="{4744718D-5851-3DAB-4895-0E59DBA224C6}"/>
                </a:ext>
              </a:extLst>
            </p:cNvPr>
            <p:cNvSpPr/>
            <p:nvPr/>
          </p:nvSpPr>
          <p:spPr bwMode="auto">
            <a:xfrm>
              <a:off x="7908925" y="3616325"/>
              <a:ext cx="47625" cy="14288"/>
            </a:xfrm>
            <a:custGeom>
              <a:avLst/>
              <a:gdLst>
                <a:gd name="T0" fmla="*/ 0 w 33"/>
                <a:gd name="T1" fmla="*/ 11 h 11"/>
                <a:gd name="T2" fmla="*/ 33 w 33"/>
                <a:gd name="T3" fmla="*/ 0 h 11"/>
                <a:gd name="T4" fmla="*/ 0 w 33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11">
                  <a:moveTo>
                    <a:pt x="0" y="11"/>
                  </a:moveTo>
                  <a:cubicBezTo>
                    <a:pt x="10" y="3"/>
                    <a:pt x="21" y="0"/>
                    <a:pt x="33" y="0"/>
                  </a:cubicBezTo>
                  <a:cubicBezTo>
                    <a:pt x="23" y="8"/>
                    <a:pt x="12" y="11"/>
                    <a:pt x="0" y="11"/>
                  </a:cubicBezTo>
                  <a:close/>
                </a:path>
              </a:pathLst>
            </a:custGeom>
            <a:solidFill>
              <a:srgbClr val="F9CE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1">
              <a:extLst>
                <a:ext uri="{FF2B5EF4-FFF2-40B4-BE49-F238E27FC236}">
                  <a16:creationId xmlns:a16="http://schemas.microsoft.com/office/drawing/2014/main" id="{2C923C69-345A-4A4D-F379-4EAE074FB247}"/>
                </a:ext>
              </a:extLst>
            </p:cNvPr>
            <p:cNvSpPr/>
            <p:nvPr/>
          </p:nvSpPr>
          <p:spPr bwMode="auto">
            <a:xfrm>
              <a:off x="5327650" y="2894013"/>
              <a:ext cx="2143125" cy="944563"/>
            </a:xfrm>
            <a:custGeom>
              <a:avLst/>
              <a:gdLst>
                <a:gd name="T0" fmla="*/ 1395 w 1523"/>
                <a:gd name="T1" fmla="*/ 149 h 671"/>
                <a:gd name="T2" fmla="*/ 1371 w 1523"/>
                <a:gd name="T3" fmla="*/ 229 h 671"/>
                <a:gd name="T4" fmla="*/ 1508 w 1523"/>
                <a:gd name="T5" fmla="*/ 286 h 671"/>
                <a:gd name="T6" fmla="*/ 1368 w 1523"/>
                <a:gd name="T7" fmla="*/ 289 h 671"/>
                <a:gd name="T8" fmla="*/ 1339 w 1523"/>
                <a:gd name="T9" fmla="*/ 233 h 671"/>
                <a:gd name="T10" fmla="*/ 1244 w 1523"/>
                <a:gd name="T11" fmla="*/ 257 h 671"/>
                <a:gd name="T12" fmla="*/ 1273 w 1523"/>
                <a:gd name="T13" fmla="*/ 316 h 671"/>
                <a:gd name="T14" fmla="*/ 1235 w 1523"/>
                <a:gd name="T15" fmla="*/ 349 h 671"/>
                <a:gd name="T16" fmla="*/ 1157 w 1523"/>
                <a:gd name="T17" fmla="*/ 410 h 671"/>
                <a:gd name="T18" fmla="*/ 998 w 1523"/>
                <a:gd name="T19" fmla="*/ 505 h 671"/>
                <a:gd name="T20" fmla="*/ 850 w 1523"/>
                <a:gd name="T21" fmla="*/ 576 h 671"/>
                <a:gd name="T22" fmla="*/ 817 w 1523"/>
                <a:gd name="T23" fmla="*/ 586 h 671"/>
                <a:gd name="T24" fmla="*/ 729 w 1523"/>
                <a:gd name="T25" fmla="*/ 610 h 671"/>
                <a:gd name="T26" fmla="*/ 700 w 1523"/>
                <a:gd name="T27" fmla="*/ 620 h 671"/>
                <a:gd name="T28" fmla="*/ 641 w 1523"/>
                <a:gd name="T29" fmla="*/ 593 h 671"/>
                <a:gd name="T30" fmla="*/ 592 w 1523"/>
                <a:gd name="T31" fmla="*/ 593 h 671"/>
                <a:gd name="T32" fmla="*/ 500 w 1523"/>
                <a:gd name="T33" fmla="*/ 585 h 671"/>
                <a:gd name="T34" fmla="*/ 595 w 1523"/>
                <a:gd name="T35" fmla="*/ 540 h 671"/>
                <a:gd name="T36" fmla="*/ 574 w 1523"/>
                <a:gd name="T37" fmla="*/ 486 h 671"/>
                <a:gd name="T38" fmla="*/ 567 w 1523"/>
                <a:gd name="T39" fmla="*/ 470 h 671"/>
                <a:gd name="T40" fmla="*/ 571 w 1523"/>
                <a:gd name="T41" fmla="*/ 422 h 671"/>
                <a:gd name="T42" fmla="*/ 506 w 1523"/>
                <a:gd name="T43" fmla="*/ 364 h 671"/>
                <a:gd name="T44" fmla="*/ 523 w 1523"/>
                <a:gd name="T45" fmla="*/ 406 h 671"/>
                <a:gd name="T46" fmla="*/ 427 w 1523"/>
                <a:gd name="T47" fmla="*/ 392 h 671"/>
                <a:gd name="T48" fmla="*/ 380 w 1523"/>
                <a:gd name="T49" fmla="*/ 423 h 671"/>
                <a:gd name="T50" fmla="*/ 349 w 1523"/>
                <a:gd name="T51" fmla="*/ 492 h 671"/>
                <a:gd name="T52" fmla="*/ 305 w 1523"/>
                <a:gd name="T53" fmla="*/ 466 h 671"/>
                <a:gd name="T54" fmla="*/ 283 w 1523"/>
                <a:gd name="T55" fmla="*/ 489 h 671"/>
                <a:gd name="T56" fmla="*/ 250 w 1523"/>
                <a:gd name="T57" fmla="*/ 590 h 671"/>
                <a:gd name="T58" fmla="*/ 238 w 1523"/>
                <a:gd name="T59" fmla="*/ 504 h 671"/>
                <a:gd name="T60" fmla="*/ 189 w 1523"/>
                <a:gd name="T61" fmla="*/ 503 h 671"/>
                <a:gd name="T62" fmla="*/ 136 w 1523"/>
                <a:gd name="T63" fmla="*/ 653 h 671"/>
                <a:gd name="T64" fmla="*/ 127 w 1523"/>
                <a:gd name="T65" fmla="*/ 581 h 671"/>
                <a:gd name="T66" fmla="*/ 91 w 1523"/>
                <a:gd name="T67" fmla="*/ 628 h 671"/>
                <a:gd name="T68" fmla="*/ 59 w 1523"/>
                <a:gd name="T69" fmla="*/ 670 h 671"/>
                <a:gd name="T70" fmla="*/ 38 w 1523"/>
                <a:gd name="T71" fmla="*/ 582 h 671"/>
                <a:gd name="T72" fmla="*/ 31 w 1523"/>
                <a:gd name="T73" fmla="*/ 553 h 671"/>
                <a:gd name="T74" fmla="*/ 0 w 1523"/>
                <a:gd name="T75" fmla="*/ 565 h 671"/>
                <a:gd name="T76" fmla="*/ 213 w 1523"/>
                <a:gd name="T77" fmla="*/ 482 h 671"/>
                <a:gd name="T78" fmla="*/ 323 w 1523"/>
                <a:gd name="T79" fmla="*/ 419 h 671"/>
                <a:gd name="T80" fmla="*/ 376 w 1523"/>
                <a:gd name="T81" fmla="*/ 348 h 671"/>
                <a:gd name="T82" fmla="*/ 473 w 1523"/>
                <a:gd name="T83" fmla="*/ 357 h 671"/>
                <a:gd name="T84" fmla="*/ 616 w 1523"/>
                <a:gd name="T85" fmla="*/ 301 h 671"/>
                <a:gd name="T86" fmla="*/ 700 w 1523"/>
                <a:gd name="T87" fmla="*/ 201 h 671"/>
                <a:gd name="T88" fmla="*/ 829 w 1523"/>
                <a:gd name="T89" fmla="*/ 186 h 671"/>
                <a:gd name="T90" fmla="*/ 848 w 1523"/>
                <a:gd name="T91" fmla="*/ 132 h 671"/>
                <a:gd name="T92" fmla="*/ 879 w 1523"/>
                <a:gd name="T93" fmla="*/ 122 h 671"/>
                <a:gd name="T94" fmla="*/ 925 w 1523"/>
                <a:gd name="T95" fmla="*/ 74 h 671"/>
                <a:gd name="T96" fmla="*/ 1048 w 1523"/>
                <a:gd name="T97" fmla="*/ 71 h 671"/>
                <a:gd name="T98" fmla="*/ 1122 w 1523"/>
                <a:gd name="T99" fmla="*/ 34 h 671"/>
                <a:gd name="T100" fmla="*/ 1263 w 1523"/>
                <a:gd name="T101" fmla="*/ 7 h 671"/>
                <a:gd name="T102" fmla="*/ 1240 w 1523"/>
                <a:gd name="T103" fmla="*/ 77 h 671"/>
                <a:gd name="T104" fmla="*/ 1120 w 1523"/>
                <a:gd name="T105" fmla="*/ 130 h 671"/>
                <a:gd name="T106" fmla="*/ 1070 w 1523"/>
                <a:gd name="T107" fmla="*/ 176 h 671"/>
                <a:gd name="T108" fmla="*/ 967 w 1523"/>
                <a:gd name="T109" fmla="*/ 277 h 671"/>
                <a:gd name="T110" fmla="*/ 957 w 1523"/>
                <a:gd name="T111" fmla="*/ 292 h 671"/>
                <a:gd name="T112" fmla="*/ 1100 w 1523"/>
                <a:gd name="T113" fmla="*/ 219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23" h="671">
                  <a:moveTo>
                    <a:pt x="1291" y="145"/>
                  </a:moveTo>
                  <a:cubicBezTo>
                    <a:pt x="1305" y="145"/>
                    <a:pt x="1317" y="141"/>
                    <a:pt x="1327" y="131"/>
                  </a:cubicBezTo>
                  <a:cubicBezTo>
                    <a:pt x="1344" y="117"/>
                    <a:pt x="1356" y="110"/>
                    <a:pt x="1373" y="134"/>
                  </a:cubicBezTo>
                  <a:cubicBezTo>
                    <a:pt x="1378" y="142"/>
                    <a:pt x="1386" y="147"/>
                    <a:pt x="1395" y="149"/>
                  </a:cubicBezTo>
                  <a:cubicBezTo>
                    <a:pt x="1396" y="149"/>
                    <a:pt x="1396" y="150"/>
                    <a:pt x="1397" y="150"/>
                  </a:cubicBezTo>
                  <a:cubicBezTo>
                    <a:pt x="1408" y="156"/>
                    <a:pt x="1428" y="152"/>
                    <a:pt x="1428" y="172"/>
                  </a:cubicBezTo>
                  <a:cubicBezTo>
                    <a:pt x="1428" y="189"/>
                    <a:pt x="1404" y="214"/>
                    <a:pt x="1387" y="216"/>
                  </a:cubicBezTo>
                  <a:cubicBezTo>
                    <a:pt x="1381" y="217"/>
                    <a:pt x="1373" y="215"/>
                    <a:pt x="1371" y="229"/>
                  </a:cubicBezTo>
                  <a:cubicBezTo>
                    <a:pt x="1390" y="222"/>
                    <a:pt x="1408" y="218"/>
                    <a:pt x="1426" y="224"/>
                  </a:cubicBezTo>
                  <a:cubicBezTo>
                    <a:pt x="1444" y="231"/>
                    <a:pt x="1463" y="236"/>
                    <a:pt x="1484" y="234"/>
                  </a:cubicBezTo>
                  <a:cubicBezTo>
                    <a:pt x="1498" y="232"/>
                    <a:pt x="1511" y="241"/>
                    <a:pt x="1517" y="257"/>
                  </a:cubicBezTo>
                  <a:cubicBezTo>
                    <a:pt x="1522" y="270"/>
                    <a:pt x="1523" y="277"/>
                    <a:pt x="1508" y="286"/>
                  </a:cubicBezTo>
                  <a:cubicBezTo>
                    <a:pt x="1495" y="294"/>
                    <a:pt x="1485" y="301"/>
                    <a:pt x="1469" y="302"/>
                  </a:cubicBezTo>
                  <a:cubicBezTo>
                    <a:pt x="1458" y="303"/>
                    <a:pt x="1444" y="305"/>
                    <a:pt x="1440" y="321"/>
                  </a:cubicBezTo>
                  <a:cubicBezTo>
                    <a:pt x="1438" y="329"/>
                    <a:pt x="1429" y="327"/>
                    <a:pt x="1422" y="325"/>
                  </a:cubicBezTo>
                  <a:cubicBezTo>
                    <a:pt x="1400" y="319"/>
                    <a:pt x="1385" y="303"/>
                    <a:pt x="1368" y="289"/>
                  </a:cubicBezTo>
                  <a:cubicBezTo>
                    <a:pt x="1358" y="280"/>
                    <a:pt x="1350" y="270"/>
                    <a:pt x="1334" y="274"/>
                  </a:cubicBezTo>
                  <a:cubicBezTo>
                    <a:pt x="1323" y="276"/>
                    <a:pt x="1325" y="267"/>
                    <a:pt x="1329" y="261"/>
                  </a:cubicBezTo>
                  <a:cubicBezTo>
                    <a:pt x="1334" y="252"/>
                    <a:pt x="1341" y="245"/>
                    <a:pt x="1340" y="234"/>
                  </a:cubicBezTo>
                  <a:cubicBezTo>
                    <a:pt x="1338" y="236"/>
                    <a:pt x="1340" y="232"/>
                    <a:pt x="1339" y="233"/>
                  </a:cubicBezTo>
                  <a:cubicBezTo>
                    <a:pt x="1324" y="253"/>
                    <a:pt x="1310" y="248"/>
                    <a:pt x="1297" y="232"/>
                  </a:cubicBezTo>
                  <a:cubicBezTo>
                    <a:pt x="1283" y="215"/>
                    <a:pt x="1283" y="215"/>
                    <a:pt x="1266" y="227"/>
                  </a:cubicBezTo>
                  <a:cubicBezTo>
                    <a:pt x="1262" y="230"/>
                    <a:pt x="1258" y="230"/>
                    <a:pt x="1255" y="231"/>
                  </a:cubicBezTo>
                  <a:cubicBezTo>
                    <a:pt x="1239" y="236"/>
                    <a:pt x="1236" y="243"/>
                    <a:pt x="1244" y="257"/>
                  </a:cubicBezTo>
                  <a:cubicBezTo>
                    <a:pt x="1246" y="260"/>
                    <a:pt x="1247" y="263"/>
                    <a:pt x="1247" y="267"/>
                  </a:cubicBezTo>
                  <a:cubicBezTo>
                    <a:pt x="1245" y="280"/>
                    <a:pt x="1254" y="282"/>
                    <a:pt x="1264" y="282"/>
                  </a:cubicBezTo>
                  <a:cubicBezTo>
                    <a:pt x="1271" y="282"/>
                    <a:pt x="1279" y="280"/>
                    <a:pt x="1281" y="288"/>
                  </a:cubicBezTo>
                  <a:cubicBezTo>
                    <a:pt x="1284" y="298"/>
                    <a:pt x="1278" y="307"/>
                    <a:pt x="1273" y="316"/>
                  </a:cubicBezTo>
                  <a:cubicBezTo>
                    <a:pt x="1268" y="322"/>
                    <a:pt x="1262" y="320"/>
                    <a:pt x="1257" y="316"/>
                  </a:cubicBezTo>
                  <a:cubicBezTo>
                    <a:pt x="1250" y="311"/>
                    <a:pt x="1245" y="314"/>
                    <a:pt x="1242" y="319"/>
                  </a:cubicBezTo>
                  <a:cubicBezTo>
                    <a:pt x="1237" y="327"/>
                    <a:pt x="1230" y="329"/>
                    <a:pt x="1220" y="330"/>
                  </a:cubicBezTo>
                  <a:cubicBezTo>
                    <a:pt x="1229" y="333"/>
                    <a:pt x="1237" y="338"/>
                    <a:pt x="1235" y="349"/>
                  </a:cubicBezTo>
                  <a:cubicBezTo>
                    <a:pt x="1234" y="357"/>
                    <a:pt x="1231" y="362"/>
                    <a:pt x="1222" y="363"/>
                  </a:cubicBezTo>
                  <a:cubicBezTo>
                    <a:pt x="1218" y="363"/>
                    <a:pt x="1216" y="365"/>
                    <a:pt x="1217" y="369"/>
                  </a:cubicBezTo>
                  <a:cubicBezTo>
                    <a:pt x="1220" y="384"/>
                    <a:pt x="1212" y="385"/>
                    <a:pt x="1200" y="387"/>
                  </a:cubicBezTo>
                  <a:cubicBezTo>
                    <a:pt x="1184" y="390"/>
                    <a:pt x="1168" y="396"/>
                    <a:pt x="1157" y="410"/>
                  </a:cubicBezTo>
                  <a:cubicBezTo>
                    <a:pt x="1148" y="421"/>
                    <a:pt x="1137" y="429"/>
                    <a:pt x="1123" y="433"/>
                  </a:cubicBezTo>
                  <a:cubicBezTo>
                    <a:pt x="1093" y="441"/>
                    <a:pt x="1065" y="450"/>
                    <a:pt x="1044" y="476"/>
                  </a:cubicBezTo>
                  <a:cubicBezTo>
                    <a:pt x="1040" y="480"/>
                    <a:pt x="1035" y="483"/>
                    <a:pt x="1029" y="484"/>
                  </a:cubicBezTo>
                  <a:cubicBezTo>
                    <a:pt x="1015" y="487"/>
                    <a:pt x="1004" y="490"/>
                    <a:pt x="998" y="505"/>
                  </a:cubicBezTo>
                  <a:cubicBezTo>
                    <a:pt x="992" y="516"/>
                    <a:pt x="968" y="515"/>
                    <a:pt x="957" y="505"/>
                  </a:cubicBezTo>
                  <a:cubicBezTo>
                    <a:pt x="952" y="501"/>
                    <a:pt x="949" y="495"/>
                    <a:pt x="944" y="493"/>
                  </a:cubicBezTo>
                  <a:cubicBezTo>
                    <a:pt x="911" y="482"/>
                    <a:pt x="877" y="504"/>
                    <a:pt x="871" y="537"/>
                  </a:cubicBezTo>
                  <a:cubicBezTo>
                    <a:pt x="869" y="552"/>
                    <a:pt x="869" y="570"/>
                    <a:pt x="850" y="576"/>
                  </a:cubicBezTo>
                  <a:cubicBezTo>
                    <a:pt x="848" y="577"/>
                    <a:pt x="845" y="579"/>
                    <a:pt x="843" y="579"/>
                  </a:cubicBezTo>
                  <a:cubicBezTo>
                    <a:pt x="838" y="580"/>
                    <a:pt x="833" y="567"/>
                    <a:pt x="828" y="580"/>
                  </a:cubicBezTo>
                  <a:cubicBezTo>
                    <a:pt x="823" y="590"/>
                    <a:pt x="831" y="593"/>
                    <a:pt x="838" y="597"/>
                  </a:cubicBezTo>
                  <a:cubicBezTo>
                    <a:pt x="823" y="606"/>
                    <a:pt x="821" y="595"/>
                    <a:pt x="817" y="586"/>
                  </a:cubicBezTo>
                  <a:cubicBezTo>
                    <a:pt x="810" y="587"/>
                    <a:pt x="811" y="613"/>
                    <a:pt x="798" y="594"/>
                  </a:cubicBezTo>
                  <a:cubicBezTo>
                    <a:pt x="797" y="593"/>
                    <a:pt x="795" y="592"/>
                    <a:pt x="794" y="592"/>
                  </a:cubicBezTo>
                  <a:cubicBezTo>
                    <a:pt x="780" y="614"/>
                    <a:pt x="758" y="596"/>
                    <a:pt x="740" y="601"/>
                  </a:cubicBezTo>
                  <a:cubicBezTo>
                    <a:pt x="736" y="603"/>
                    <a:pt x="731" y="603"/>
                    <a:pt x="729" y="610"/>
                  </a:cubicBezTo>
                  <a:cubicBezTo>
                    <a:pt x="740" y="610"/>
                    <a:pt x="750" y="607"/>
                    <a:pt x="760" y="610"/>
                  </a:cubicBezTo>
                  <a:cubicBezTo>
                    <a:pt x="755" y="623"/>
                    <a:pt x="747" y="626"/>
                    <a:pt x="734" y="621"/>
                  </a:cubicBezTo>
                  <a:cubicBezTo>
                    <a:pt x="726" y="619"/>
                    <a:pt x="715" y="614"/>
                    <a:pt x="712" y="629"/>
                  </a:cubicBezTo>
                  <a:cubicBezTo>
                    <a:pt x="704" y="630"/>
                    <a:pt x="702" y="624"/>
                    <a:pt x="700" y="620"/>
                  </a:cubicBezTo>
                  <a:cubicBezTo>
                    <a:pt x="695" y="608"/>
                    <a:pt x="691" y="598"/>
                    <a:pt x="675" y="607"/>
                  </a:cubicBezTo>
                  <a:cubicBezTo>
                    <a:pt x="672" y="609"/>
                    <a:pt x="667" y="606"/>
                    <a:pt x="666" y="602"/>
                  </a:cubicBezTo>
                  <a:cubicBezTo>
                    <a:pt x="663" y="594"/>
                    <a:pt x="670" y="590"/>
                    <a:pt x="673" y="585"/>
                  </a:cubicBezTo>
                  <a:cubicBezTo>
                    <a:pt x="661" y="582"/>
                    <a:pt x="650" y="581"/>
                    <a:pt x="641" y="593"/>
                  </a:cubicBezTo>
                  <a:cubicBezTo>
                    <a:pt x="636" y="599"/>
                    <a:pt x="627" y="599"/>
                    <a:pt x="621" y="602"/>
                  </a:cubicBezTo>
                  <a:cubicBezTo>
                    <a:pt x="619" y="603"/>
                    <a:pt x="617" y="602"/>
                    <a:pt x="615" y="602"/>
                  </a:cubicBezTo>
                  <a:cubicBezTo>
                    <a:pt x="611" y="599"/>
                    <a:pt x="610" y="587"/>
                    <a:pt x="600" y="594"/>
                  </a:cubicBezTo>
                  <a:cubicBezTo>
                    <a:pt x="598" y="595"/>
                    <a:pt x="595" y="594"/>
                    <a:pt x="592" y="593"/>
                  </a:cubicBezTo>
                  <a:cubicBezTo>
                    <a:pt x="571" y="591"/>
                    <a:pt x="571" y="591"/>
                    <a:pt x="559" y="603"/>
                  </a:cubicBezTo>
                  <a:cubicBezTo>
                    <a:pt x="553" y="606"/>
                    <a:pt x="547" y="606"/>
                    <a:pt x="540" y="608"/>
                  </a:cubicBezTo>
                  <a:cubicBezTo>
                    <a:pt x="531" y="610"/>
                    <a:pt x="524" y="606"/>
                    <a:pt x="518" y="598"/>
                  </a:cubicBezTo>
                  <a:cubicBezTo>
                    <a:pt x="514" y="592"/>
                    <a:pt x="507" y="588"/>
                    <a:pt x="500" y="585"/>
                  </a:cubicBezTo>
                  <a:cubicBezTo>
                    <a:pt x="505" y="569"/>
                    <a:pt x="507" y="550"/>
                    <a:pt x="532" y="556"/>
                  </a:cubicBezTo>
                  <a:cubicBezTo>
                    <a:pt x="536" y="557"/>
                    <a:pt x="539" y="554"/>
                    <a:pt x="542" y="551"/>
                  </a:cubicBezTo>
                  <a:cubicBezTo>
                    <a:pt x="554" y="538"/>
                    <a:pt x="567" y="534"/>
                    <a:pt x="582" y="545"/>
                  </a:cubicBezTo>
                  <a:cubicBezTo>
                    <a:pt x="589" y="550"/>
                    <a:pt x="594" y="547"/>
                    <a:pt x="595" y="540"/>
                  </a:cubicBezTo>
                  <a:cubicBezTo>
                    <a:pt x="597" y="530"/>
                    <a:pt x="599" y="524"/>
                    <a:pt x="611" y="527"/>
                  </a:cubicBezTo>
                  <a:cubicBezTo>
                    <a:pt x="617" y="529"/>
                    <a:pt x="626" y="524"/>
                    <a:pt x="625" y="519"/>
                  </a:cubicBezTo>
                  <a:cubicBezTo>
                    <a:pt x="624" y="510"/>
                    <a:pt x="621" y="500"/>
                    <a:pt x="614" y="493"/>
                  </a:cubicBezTo>
                  <a:cubicBezTo>
                    <a:pt x="602" y="481"/>
                    <a:pt x="591" y="477"/>
                    <a:pt x="574" y="486"/>
                  </a:cubicBezTo>
                  <a:cubicBezTo>
                    <a:pt x="557" y="496"/>
                    <a:pt x="542" y="484"/>
                    <a:pt x="544" y="467"/>
                  </a:cubicBezTo>
                  <a:cubicBezTo>
                    <a:pt x="544" y="462"/>
                    <a:pt x="544" y="458"/>
                    <a:pt x="549" y="457"/>
                  </a:cubicBezTo>
                  <a:cubicBezTo>
                    <a:pt x="554" y="456"/>
                    <a:pt x="557" y="457"/>
                    <a:pt x="558" y="462"/>
                  </a:cubicBezTo>
                  <a:cubicBezTo>
                    <a:pt x="559" y="467"/>
                    <a:pt x="562" y="472"/>
                    <a:pt x="567" y="470"/>
                  </a:cubicBezTo>
                  <a:cubicBezTo>
                    <a:pt x="574" y="466"/>
                    <a:pt x="570" y="460"/>
                    <a:pt x="567" y="456"/>
                  </a:cubicBezTo>
                  <a:cubicBezTo>
                    <a:pt x="564" y="452"/>
                    <a:pt x="558" y="449"/>
                    <a:pt x="557" y="444"/>
                  </a:cubicBezTo>
                  <a:cubicBezTo>
                    <a:pt x="555" y="439"/>
                    <a:pt x="532" y="422"/>
                    <a:pt x="563" y="428"/>
                  </a:cubicBezTo>
                  <a:cubicBezTo>
                    <a:pt x="567" y="429"/>
                    <a:pt x="571" y="427"/>
                    <a:pt x="571" y="422"/>
                  </a:cubicBezTo>
                  <a:cubicBezTo>
                    <a:pt x="573" y="413"/>
                    <a:pt x="575" y="405"/>
                    <a:pt x="575" y="396"/>
                  </a:cubicBezTo>
                  <a:cubicBezTo>
                    <a:pt x="576" y="384"/>
                    <a:pt x="570" y="377"/>
                    <a:pt x="558" y="377"/>
                  </a:cubicBezTo>
                  <a:cubicBezTo>
                    <a:pt x="545" y="377"/>
                    <a:pt x="534" y="376"/>
                    <a:pt x="526" y="365"/>
                  </a:cubicBezTo>
                  <a:cubicBezTo>
                    <a:pt x="520" y="359"/>
                    <a:pt x="513" y="360"/>
                    <a:pt x="506" y="364"/>
                  </a:cubicBezTo>
                  <a:cubicBezTo>
                    <a:pt x="501" y="367"/>
                    <a:pt x="500" y="371"/>
                    <a:pt x="500" y="376"/>
                  </a:cubicBezTo>
                  <a:cubicBezTo>
                    <a:pt x="500" y="386"/>
                    <a:pt x="508" y="384"/>
                    <a:pt x="514" y="385"/>
                  </a:cubicBezTo>
                  <a:cubicBezTo>
                    <a:pt x="520" y="386"/>
                    <a:pt x="526" y="388"/>
                    <a:pt x="527" y="395"/>
                  </a:cubicBezTo>
                  <a:cubicBezTo>
                    <a:pt x="528" y="399"/>
                    <a:pt x="527" y="404"/>
                    <a:pt x="523" y="406"/>
                  </a:cubicBezTo>
                  <a:cubicBezTo>
                    <a:pt x="517" y="410"/>
                    <a:pt x="514" y="404"/>
                    <a:pt x="509" y="402"/>
                  </a:cubicBezTo>
                  <a:cubicBezTo>
                    <a:pt x="499" y="396"/>
                    <a:pt x="488" y="394"/>
                    <a:pt x="477" y="400"/>
                  </a:cubicBezTo>
                  <a:cubicBezTo>
                    <a:pt x="466" y="407"/>
                    <a:pt x="457" y="404"/>
                    <a:pt x="450" y="394"/>
                  </a:cubicBezTo>
                  <a:cubicBezTo>
                    <a:pt x="443" y="385"/>
                    <a:pt x="436" y="378"/>
                    <a:pt x="427" y="392"/>
                  </a:cubicBezTo>
                  <a:cubicBezTo>
                    <a:pt x="422" y="400"/>
                    <a:pt x="413" y="396"/>
                    <a:pt x="406" y="397"/>
                  </a:cubicBezTo>
                  <a:cubicBezTo>
                    <a:pt x="397" y="397"/>
                    <a:pt x="387" y="397"/>
                    <a:pt x="396" y="411"/>
                  </a:cubicBezTo>
                  <a:cubicBezTo>
                    <a:pt x="400" y="417"/>
                    <a:pt x="398" y="422"/>
                    <a:pt x="394" y="426"/>
                  </a:cubicBezTo>
                  <a:cubicBezTo>
                    <a:pt x="388" y="431"/>
                    <a:pt x="384" y="425"/>
                    <a:pt x="380" y="423"/>
                  </a:cubicBezTo>
                  <a:cubicBezTo>
                    <a:pt x="368" y="417"/>
                    <a:pt x="356" y="419"/>
                    <a:pt x="348" y="429"/>
                  </a:cubicBezTo>
                  <a:cubicBezTo>
                    <a:pt x="340" y="439"/>
                    <a:pt x="348" y="446"/>
                    <a:pt x="357" y="451"/>
                  </a:cubicBezTo>
                  <a:cubicBezTo>
                    <a:pt x="367" y="457"/>
                    <a:pt x="365" y="465"/>
                    <a:pt x="361" y="473"/>
                  </a:cubicBezTo>
                  <a:cubicBezTo>
                    <a:pt x="357" y="480"/>
                    <a:pt x="352" y="485"/>
                    <a:pt x="349" y="492"/>
                  </a:cubicBezTo>
                  <a:cubicBezTo>
                    <a:pt x="346" y="497"/>
                    <a:pt x="345" y="502"/>
                    <a:pt x="338" y="499"/>
                  </a:cubicBezTo>
                  <a:cubicBezTo>
                    <a:pt x="332" y="497"/>
                    <a:pt x="331" y="492"/>
                    <a:pt x="333" y="486"/>
                  </a:cubicBezTo>
                  <a:cubicBezTo>
                    <a:pt x="336" y="478"/>
                    <a:pt x="346" y="469"/>
                    <a:pt x="336" y="463"/>
                  </a:cubicBezTo>
                  <a:cubicBezTo>
                    <a:pt x="327" y="458"/>
                    <a:pt x="314" y="457"/>
                    <a:pt x="305" y="466"/>
                  </a:cubicBezTo>
                  <a:cubicBezTo>
                    <a:pt x="305" y="471"/>
                    <a:pt x="309" y="470"/>
                    <a:pt x="310" y="472"/>
                  </a:cubicBezTo>
                  <a:cubicBezTo>
                    <a:pt x="314" y="478"/>
                    <a:pt x="328" y="480"/>
                    <a:pt x="321" y="489"/>
                  </a:cubicBezTo>
                  <a:cubicBezTo>
                    <a:pt x="315" y="498"/>
                    <a:pt x="310" y="487"/>
                    <a:pt x="305" y="483"/>
                  </a:cubicBezTo>
                  <a:cubicBezTo>
                    <a:pt x="295" y="475"/>
                    <a:pt x="288" y="484"/>
                    <a:pt x="283" y="489"/>
                  </a:cubicBezTo>
                  <a:cubicBezTo>
                    <a:pt x="276" y="496"/>
                    <a:pt x="271" y="507"/>
                    <a:pt x="280" y="516"/>
                  </a:cubicBezTo>
                  <a:cubicBezTo>
                    <a:pt x="288" y="524"/>
                    <a:pt x="294" y="536"/>
                    <a:pt x="306" y="543"/>
                  </a:cubicBezTo>
                  <a:cubicBezTo>
                    <a:pt x="275" y="532"/>
                    <a:pt x="277" y="564"/>
                    <a:pt x="274" y="573"/>
                  </a:cubicBezTo>
                  <a:cubicBezTo>
                    <a:pt x="270" y="590"/>
                    <a:pt x="261" y="592"/>
                    <a:pt x="250" y="590"/>
                  </a:cubicBezTo>
                  <a:cubicBezTo>
                    <a:pt x="240" y="588"/>
                    <a:pt x="235" y="575"/>
                    <a:pt x="237" y="566"/>
                  </a:cubicBezTo>
                  <a:cubicBezTo>
                    <a:pt x="239" y="551"/>
                    <a:pt x="234" y="532"/>
                    <a:pt x="252" y="521"/>
                  </a:cubicBezTo>
                  <a:cubicBezTo>
                    <a:pt x="257" y="518"/>
                    <a:pt x="262" y="510"/>
                    <a:pt x="258" y="504"/>
                  </a:cubicBezTo>
                  <a:cubicBezTo>
                    <a:pt x="253" y="497"/>
                    <a:pt x="245" y="500"/>
                    <a:pt x="238" y="504"/>
                  </a:cubicBezTo>
                  <a:cubicBezTo>
                    <a:pt x="227" y="511"/>
                    <a:pt x="217" y="519"/>
                    <a:pt x="207" y="526"/>
                  </a:cubicBezTo>
                  <a:cubicBezTo>
                    <a:pt x="200" y="531"/>
                    <a:pt x="188" y="540"/>
                    <a:pt x="180" y="525"/>
                  </a:cubicBezTo>
                  <a:cubicBezTo>
                    <a:pt x="188" y="517"/>
                    <a:pt x="195" y="509"/>
                    <a:pt x="206" y="505"/>
                  </a:cubicBezTo>
                  <a:cubicBezTo>
                    <a:pt x="200" y="496"/>
                    <a:pt x="196" y="492"/>
                    <a:pt x="189" y="503"/>
                  </a:cubicBezTo>
                  <a:cubicBezTo>
                    <a:pt x="184" y="510"/>
                    <a:pt x="178" y="518"/>
                    <a:pt x="172" y="525"/>
                  </a:cubicBezTo>
                  <a:cubicBezTo>
                    <a:pt x="167" y="540"/>
                    <a:pt x="148" y="549"/>
                    <a:pt x="159" y="573"/>
                  </a:cubicBezTo>
                  <a:cubicBezTo>
                    <a:pt x="143" y="560"/>
                    <a:pt x="136" y="561"/>
                    <a:pt x="136" y="578"/>
                  </a:cubicBezTo>
                  <a:cubicBezTo>
                    <a:pt x="136" y="603"/>
                    <a:pt x="135" y="628"/>
                    <a:pt x="136" y="653"/>
                  </a:cubicBezTo>
                  <a:cubicBezTo>
                    <a:pt x="137" y="671"/>
                    <a:pt x="125" y="664"/>
                    <a:pt x="118" y="663"/>
                  </a:cubicBezTo>
                  <a:cubicBezTo>
                    <a:pt x="114" y="663"/>
                    <a:pt x="112" y="656"/>
                    <a:pt x="117" y="655"/>
                  </a:cubicBezTo>
                  <a:cubicBezTo>
                    <a:pt x="131" y="651"/>
                    <a:pt x="128" y="640"/>
                    <a:pt x="128" y="630"/>
                  </a:cubicBezTo>
                  <a:cubicBezTo>
                    <a:pt x="128" y="614"/>
                    <a:pt x="128" y="598"/>
                    <a:pt x="127" y="581"/>
                  </a:cubicBezTo>
                  <a:cubicBezTo>
                    <a:pt x="123" y="592"/>
                    <a:pt x="116" y="602"/>
                    <a:pt x="119" y="615"/>
                  </a:cubicBezTo>
                  <a:cubicBezTo>
                    <a:pt x="121" y="622"/>
                    <a:pt x="117" y="628"/>
                    <a:pt x="110" y="628"/>
                  </a:cubicBezTo>
                  <a:cubicBezTo>
                    <a:pt x="94" y="627"/>
                    <a:pt x="88" y="640"/>
                    <a:pt x="78" y="652"/>
                  </a:cubicBezTo>
                  <a:cubicBezTo>
                    <a:pt x="74" y="638"/>
                    <a:pt x="84" y="634"/>
                    <a:pt x="91" y="628"/>
                  </a:cubicBezTo>
                  <a:cubicBezTo>
                    <a:pt x="94" y="625"/>
                    <a:pt x="102" y="624"/>
                    <a:pt x="96" y="618"/>
                  </a:cubicBezTo>
                  <a:cubicBezTo>
                    <a:pt x="94" y="615"/>
                    <a:pt x="95" y="609"/>
                    <a:pt x="90" y="609"/>
                  </a:cubicBezTo>
                  <a:cubicBezTo>
                    <a:pt x="84" y="609"/>
                    <a:pt x="81" y="612"/>
                    <a:pt x="79" y="617"/>
                  </a:cubicBezTo>
                  <a:cubicBezTo>
                    <a:pt x="70" y="634"/>
                    <a:pt x="51" y="646"/>
                    <a:pt x="59" y="670"/>
                  </a:cubicBezTo>
                  <a:cubicBezTo>
                    <a:pt x="47" y="651"/>
                    <a:pt x="52" y="624"/>
                    <a:pt x="68" y="612"/>
                  </a:cubicBezTo>
                  <a:cubicBezTo>
                    <a:pt x="74" y="608"/>
                    <a:pt x="82" y="604"/>
                    <a:pt x="79" y="595"/>
                  </a:cubicBezTo>
                  <a:cubicBezTo>
                    <a:pt x="77" y="585"/>
                    <a:pt x="69" y="595"/>
                    <a:pt x="64" y="592"/>
                  </a:cubicBezTo>
                  <a:cubicBezTo>
                    <a:pt x="56" y="587"/>
                    <a:pt x="40" y="593"/>
                    <a:pt x="38" y="582"/>
                  </a:cubicBezTo>
                  <a:cubicBezTo>
                    <a:pt x="37" y="570"/>
                    <a:pt x="51" y="570"/>
                    <a:pt x="60" y="568"/>
                  </a:cubicBezTo>
                  <a:cubicBezTo>
                    <a:pt x="64" y="568"/>
                    <a:pt x="67" y="566"/>
                    <a:pt x="67" y="562"/>
                  </a:cubicBezTo>
                  <a:cubicBezTo>
                    <a:pt x="67" y="556"/>
                    <a:pt x="64" y="549"/>
                    <a:pt x="59" y="548"/>
                  </a:cubicBezTo>
                  <a:cubicBezTo>
                    <a:pt x="49" y="546"/>
                    <a:pt x="37" y="546"/>
                    <a:pt x="31" y="553"/>
                  </a:cubicBezTo>
                  <a:cubicBezTo>
                    <a:pt x="25" y="560"/>
                    <a:pt x="11" y="563"/>
                    <a:pt x="16" y="577"/>
                  </a:cubicBezTo>
                  <a:cubicBezTo>
                    <a:pt x="18" y="581"/>
                    <a:pt x="19" y="586"/>
                    <a:pt x="13" y="587"/>
                  </a:cubicBezTo>
                  <a:cubicBezTo>
                    <a:pt x="8" y="588"/>
                    <a:pt x="7" y="583"/>
                    <a:pt x="5" y="580"/>
                  </a:cubicBezTo>
                  <a:cubicBezTo>
                    <a:pt x="3" y="575"/>
                    <a:pt x="2" y="570"/>
                    <a:pt x="0" y="565"/>
                  </a:cubicBezTo>
                  <a:cubicBezTo>
                    <a:pt x="9" y="551"/>
                    <a:pt x="18" y="536"/>
                    <a:pt x="38" y="535"/>
                  </a:cubicBezTo>
                  <a:cubicBezTo>
                    <a:pt x="45" y="535"/>
                    <a:pt x="52" y="530"/>
                    <a:pt x="57" y="525"/>
                  </a:cubicBezTo>
                  <a:cubicBezTo>
                    <a:pt x="86" y="497"/>
                    <a:pt x="124" y="484"/>
                    <a:pt x="159" y="467"/>
                  </a:cubicBezTo>
                  <a:cubicBezTo>
                    <a:pt x="176" y="458"/>
                    <a:pt x="201" y="467"/>
                    <a:pt x="213" y="482"/>
                  </a:cubicBezTo>
                  <a:cubicBezTo>
                    <a:pt x="221" y="491"/>
                    <a:pt x="226" y="491"/>
                    <a:pt x="229" y="478"/>
                  </a:cubicBezTo>
                  <a:cubicBezTo>
                    <a:pt x="232" y="463"/>
                    <a:pt x="237" y="460"/>
                    <a:pt x="247" y="474"/>
                  </a:cubicBezTo>
                  <a:cubicBezTo>
                    <a:pt x="249" y="476"/>
                    <a:pt x="283" y="469"/>
                    <a:pt x="285" y="466"/>
                  </a:cubicBezTo>
                  <a:cubicBezTo>
                    <a:pt x="299" y="451"/>
                    <a:pt x="317" y="440"/>
                    <a:pt x="323" y="419"/>
                  </a:cubicBezTo>
                  <a:cubicBezTo>
                    <a:pt x="328" y="416"/>
                    <a:pt x="333" y="415"/>
                    <a:pt x="337" y="412"/>
                  </a:cubicBezTo>
                  <a:cubicBezTo>
                    <a:pt x="346" y="406"/>
                    <a:pt x="350" y="400"/>
                    <a:pt x="340" y="390"/>
                  </a:cubicBezTo>
                  <a:cubicBezTo>
                    <a:pt x="328" y="379"/>
                    <a:pt x="329" y="370"/>
                    <a:pt x="344" y="363"/>
                  </a:cubicBezTo>
                  <a:cubicBezTo>
                    <a:pt x="354" y="358"/>
                    <a:pt x="365" y="353"/>
                    <a:pt x="376" y="348"/>
                  </a:cubicBezTo>
                  <a:cubicBezTo>
                    <a:pt x="390" y="341"/>
                    <a:pt x="401" y="348"/>
                    <a:pt x="403" y="363"/>
                  </a:cubicBezTo>
                  <a:cubicBezTo>
                    <a:pt x="405" y="375"/>
                    <a:pt x="411" y="379"/>
                    <a:pt x="420" y="370"/>
                  </a:cubicBezTo>
                  <a:cubicBezTo>
                    <a:pt x="432" y="357"/>
                    <a:pt x="445" y="351"/>
                    <a:pt x="462" y="359"/>
                  </a:cubicBezTo>
                  <a:cubicBezTo>
                    <a:pt x="465" y="360"/>
                    <a:pt x="470" y="359"/>
                    <a:pt x="473" y="357"/>
                  </a:cubicBezTo>
                  <a:cubicBezTo>
                    <a:pt x="494" y="339"/>
                    <a:pt x="518" y="343"/>
                    <a:pt x="542" y="345"/>
                  </a:cubicBezTo>
                  <a:cubicBezTo>
                    <a:pt x="544" y="345"/>
                    <a:pt x="545" y="345"/>
                    <a:pt x="547" y="344"/>
                  </a:cubicBezTo>
                  <a:cubicBezTo>
                    <a:pt x="564" y="342"/>
                    <a:pt x="568" y="339"/>
                    <a:pt x="578" y="325"/>
                  </a:cubicBezTo>
                  <a:cubicBezTo>
                    <a:pt x="588" y="314"/>
                    <a:pt x="601" y="306"/>
                    <a:pt x="616" y="301"/>
                  </a:cubicBezTo>
                  <a:cubicBezTo>
                    <a:pt x="640" y="294"/>
                    <a:pt x="653" y="270"/>
                    <a:pt x="671" y="254"/>
                  </a:cubicBezTo>
                  <a:cubicBezTo>
                    <a:pt x="686" y="241"/>
                    <a:pt x="688" y="240"/>
                    <a:pt x="708" y="247"/>
                  </a:cubicBezTo>
                  <a:cubicBezTo>
                    <a:pt x="706" y="237"/>
                    <a:pt x="700" y="231"/>
                    <a:pt x="693" y="224"/>
                  </a:cubicBezTo>
                  <a:cubicBezTo>
                    <a:pt x="682" y="212"/>
                    <a:pt x="683" y="205"/>
                    <a:pt x="700" y="201"/>
                  </a:cubicBezTo>
                  <a:cubicBezTo>
                    <a:pt x="717" y="196"/>
                    <a:pt x="732" y="189"/>
                    <a:pt x="743" y="174"/>
                  </a:cubicBezTo>
                  <a:cubicBezTo>
                    <a:pt x="751" y="163"/>
                    <a:pt x="763" y="161"/>
                    <a:pt x="777" y="163"/>
                  </a:cubicBezTo>
                  <a:cubicBezTo>
                    <a:pt x="791" y="165"/>
                    <a:pt x="800" y="168"/>
                    <a:pt x="803" y="184"/>
                  </a:cubicBezTo>
                  <a:cubicBezTo>
                    <a:pt x="806" y="196"/>
                    <a:pt x="816" y="197"/>
                    <a:pt x="829" y="186"/>
                  </a:cubicBezTo>
                  <a:cubicBezTo>
                    <a:pt x="848" y="171"/>
                    <a:pt x="848" y="171"/>
                    <a:pt x="859" y="192"/>
                  </a:cubicBezTo>
                  <a:cubicBezTo>
                    <a:pt x="860" y="187"/>
                    <a:pt x="855" y="181"/>
                    <a:pt x="859" y="178"/>
                  </a:cubicBezTo>
                  <a:cubicBezTo>
                    <a:pt x="875" y="165"/>
                    <a:pt x="870" y="156"/>
                    <a:pt x="854" y="147"/>
                  </a:cubicBezTo>
                  <a:cubicBezTo>
                    <a:pt x="849" y="144"/>
                    <a:pt x="845" y="139"/>
                    <a:pt x="848" y="132"/>
                  </a:cubicBezTo>
                  <a:cubicBezTo>
                    <a:pt x="850" y="126"/>
                    <a:pt x="855" y="122"/>
                    <a:pt x="861" y="121"/>
                  </a:cubicBezTo>
                  <a:cubicBezTo>
                    <a:pt x="867" y="120"/>
                    <a:pt x="873" y="120"/>
                    <a:pt x="878" y="123"/>
                  </a:cubicBezTo>
                  <a:cubicBezTo>
                    <a:pt x="884" y="127"/>
                    <a:pt x="880" y="133"/>
                    <a:pt x="881" y="140"/>
                  </a:cubicBezTo>
                  <a:cubicBezTo>
                    <a:pt x="887" y="131"/>
                    <a:pt x="881" y="127"/>
                    <a:pt x="879" y="122"/>
                  </a:cubicBezTo>
                  <a:cubicBezTo>
                    <a:pt x="878" y="121"/>
                    <a:pt x="878" y="120"/>
                    <a:pt x="879" y="119"/>
                  </a:cubicBezTo>
                  <a:cubicBezTo>
                    <a:pt x="883" y="104"/>
                    <a:pt x="894" y="104"/>
                    <a:pt x="906" y="100"/>
                  </a:cubicBezTo>
                  <a:cubicBezTo>
                    <a:pt x="914" y="97"/>
                    <a:pt x="909" y="78"/>
                    <a:pt x="923" y="75"/>
                  </a:cubicBezTo>
                  <a:cubicBezTo>
                    <a:pt x="924" y="74"/>
                    <a:pt x="925" y="74"/>
                    <a:pt x="925" y="74"/>
                  </a:cubicBezTo>
                  <a:cubicBezTo>
                    <a:pt x="945" y="78"/>
                    <a:pt x="965" y="75"/>
                    <a:pt x="985" y="73"/>
                  </a:cubicBezTo>
                  <a:cubicBezTo>
                    <a:pt x="989" y="73"/>
                    <a:pt x="992" y="76"/>
                    <a:pt x="994" y="80"/>
                  </a:cubicBezTo>
                  <a:cubicBezTo>
                    <a:pt x="1000" y="99"/>
                    <a:pt x="1012" y="91"/>
                    <a:pt x="1022" y="84"/>
                  </a:cubicBezTo>
                  <a:cubicBezTo>
                    <a:pt x="1030" y="78"/>
                    <a:pt x="1038" y="73"/>
                    <a:pt x="1048" y="71"/>
                  </a:cubicBezTo>
                  <a:cubicBezTo>
                    <a:pt x="1046" y="68"/>
                    <a:pt x="1042" y="70"/>
                    <a:pt x="1039" y="69"/>
                  </a:cubicBezTo>
                  <a:cubicBezTo>
                    <a:pt x="1031" y="68"/>
                    <a:pt x="1023" y="66"/>
                    <a:pt x="1026" y="56"/>
                  </a:cubicBezTo>
                  <a:cubicBezTo>
                    <a:pt x="1028" y="48"/>
                    <a:pt x="1036" y="49"/>
                    <a:pt x="1042" y="51"/>
                  </a:cubicBezTo>
                  <a:cubicBezTo>
                    <a:pt x="1072" y="60"/>
                    <a:pt x="1097" y="46"/>
                    <a:pt x="1122" y="34"/>
                  </a:cubicBezTo>
                  <a:cubicBezTo>
                    <a:pt x="1140" y="25"/>
                    <a:pt x="1156" y="14"/>
                    <a:pt x="1177" y="20"/>
                  </a:cubicBezTo>
                  <a:cubicBezTo>
                    <a:pt x="1183" y="21"/>
                    <a:pt x="1189" y="18"/>
                    <a:pt x="1195" y="16"/>
                  </a:cubicBezTo>
                  <a:cubicBezTo>
                    <a:pt x="1203" y="12"/>
                    <a:pt x="1211" y="10"/>
                    <a:pt x="1220" y="11"/>
                  </a:cubicBezTo>
                  <a:cubicBezTo>
                    <a:pt x="1235" y="14"/>
                    <a:pt x="1248" y="12"/>
                    <a:pt x="1263" y="7"/>
                  </a:cubicBezTo>
                  <a:cubicBezTo>
                    <a:pt x="1281" y="0"/>
                    <a:pt x="1296" y="14"/>
                    <a:pt x="1292" y="33"/>
                  </a:cubicBezTo>
                  <a:cubicBezTo>
                    <a:pt x="1290" y="40"/>
                    <a:pt x="1286" y="46"/>
                    <a:pt x="1279" y="44"/>
                  </a:cubicBezTo>
                  <a:cubicBezTo>
                    <a:pt x="1258" y="39"/>
                    <a:pt x="1252" y="55"/>
                    <a:pt x="1245" y="69"/>
                  </a:cubicBezTo>
                  <a:cubicBezTo>
                    <a:pt x="1244" y="72"/>
                    <a:pt x="1242" y="74"/>
                    <a:pt x="1240" y="77"/>
                  </a:cubicBezTo>
                  <a:cubicBezTo>
                    <a:pt x="1229" y="90"/>
                    <a:pt x="1216" y="100"/>
                    <a:pt x="1212" y="117"/>
                  </a:cubicBezTo>
                  <a:cubicBezTo>
                    <a:pt x="1206" y="128"/>
                    <a:pt x="1198" y="135"/>
                    <a:pt x="1185" y="126"/>
                  </a:cubicBezTo>
                  <a:cubicBezTo>
                    <a:pt x="1178" y="122"/>
                    <a:pt x="1169" y="122"/>
                    <a:pt x="1162" y="128"/>
                  </a:cubicBezTo>
                  <a:cubicBezTo>
                    <a:pt x="1149" y="140"/>
                    <a:pt x="1135" y="137"/>
                    <a:pt x="1120" y="130"/>
                  </a:cubicBezTo>
                  <a:cubicBezTo>
                    <a:pt x="1114" y="127"/>
                    <a:pt x="1108" y="123"/>
                    <a:pt x="1101" y="129"/>
                  </a:cubicBezTo>
                  <a:cubicBezTo>
                    <a:pt x="1096" y="134"/>
                    <a:pt x="1098" y="141"/>
                    <a:pt x="1099" y="148"/>
                  </a:cubicBezTo>
                  <a:cubicBezTo>
                    <a:pt x="1103" y="173"/>
                    <a:pt x="1103" y="173"/>
                    <a:pt x="1078" y="175"/>
                  </a:cubicBezTo>
                  <a:cubicBezTo>
                    <a:pt x="1075" y="175"/>
                    <a:pt x="1072" y="175"/>
                    <a:pt x="1070" y="176"/>
                  </a:cubicBezTo>
                  <a:cubicBezTo>
                    <a:pt x="1054" y="193"/>
                    <a:pt x="1032" y="192"/>
                    <a:pt x="1012" y="198"/>
                  </a:cubicBezTo>
                  <a:cubicBezTo>
                    <a:pt x="1004" y="200"/>
                    <a:pt x="996" y="202"/>
                    <a:pt x="991" y="208"/>
                  </a:cubicBezTo>
                  <a:cubicBezTo>
                    <a:pt x="984" y="216"/>
                    <a:pt x="992" y="222"/>
                    <a:pt x="994" y="229"/>
                  </a:cubicBezTo>
                  <a:cubicBezTo>
                    <a:pt x="999" y="252"/>
                    <a:pt x="990" y="271"/>
                    <a:pt x="967" y="277"/>
                  </a:cubicBezTo>
                  <a:cubicBezTo>
                    <a:pt x="946" y="282"/>
                    <a:pt x="931" y="290"/>
                    <a:pt x="935" y="315"/>
                  </a:cubicBezTo>
                  <a:cubicBezTo>
                    <a:pt x="936" y="323"/>
                    <a:pt x="931" y="329"/>
                    <a:pt x="928" y="338"/>
                  </a:cubicBezTo>
                  <a:cubicBezTo>
                    <a:pt x="940" y="334"/>
                    <a:pt x="947" y="330"/>
                    <a:pt x="946" y="318"/>
                  </a:cubicBezTo>
                  <a:cubicBezTo>
                    <a:pt x="944" y="307"/>
                    <a:pt x="949" y="298"/>
                    <a:pt x="957" y="292"/>
                  </a:cubicBezTo>
                  <a:cubicBezTo>
                    <a:pt x="977" y="275"/>
                    <a:pt x="995" y="253"/>
                    <a:pt x="1026" y="254"/>
                  </a:cubicBezTo>
                  <a:cubicBezTo>
                    <a:pt x="1037" y="254"/>
                    <a:pt x="1047" y="249"/>
                    <a:pt x="1056" y="243"/>
                  </a:cubicBezTo>
                  <a:cubicBezTo>
                    <a:pt x="1067" y="236"/>
                    <a:pt x="1076" y="227"/>
                    <a:pt x="1091" y="228"/>
                  </a:cubicBezTo>
                  <a:cubicBezTo>
                    <a:pt x="1096" y="229"/>
                    <a:pt x="1098" y="223"/>
                    <a:pt x="1100" y="219"/>
                  </a:cubicBezTo>
                  <a:cubicBezTo>
                    <a:pt x="1117" y="194"/>
                    <a:pt x="1154" y="180"/>
                    <a:pt x="1183" y="189"/>
                  </a:cubicBezTo>
                  <a:cubicBezTo>
                    <a:pt x="1193" y="193"/>
                    <a:pt x="1204" y="194"/>
                    <a:pt x="1213" y="186"/>
                  </a:cubicBezTo>
                  <a:cubicBezTo>
                    <a:pt x="1235" y="166"/>
                    <a:pt x="1263" y="154"/>
                    <a:pt x="1291" y="145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2">
              <a:extLst>
                <a:ext uri="{FF2B5EF4-FFF2-40B4-BE49-F238E27FC236}">
                  <a16:creationId xmlns:a16="http://schemas.microsoft.com/office/drawing/2014/main" id="{9756E13D-3697-F5E8-56B5-CE0FF4CEE092}"/>
                </a:ext>
              </a:extLst>
            </p:cNvPr>
            <p:cNvSpPr/>
            <p:nvPr/>
          </p:nvSpPr>
          <p:spPr bwMode="auto">
            <a:xfrm>
              <a:off x="5207000" y="3538538"/>
              <a:ext cx="2697162" cy="1235075"/>
            </a:xfrm>
            <a:custGeom>
              <a:avLst/>
              <a:gdLst>
                <a:gd name="T0" fmla="*/ 1796 w 1917"/>
                <a:gd name="T1" fmla="*/ 71 h 878"/>
                <a:gd name="T2" fmla="*/ 1691 w 1917"/>
                <a:gd name="T3" fmla="*/ 91 h 878"/>
                <a:gd name="T4" fmla="*/ 1588 w 1917"/>
                <a:gd name="T5" fmla="*/ 149 h 878"/>
                <a:gd name="T6" fmla="*/ 1513 w 1917"/>
                <a:gd name="T7" fmla="*/ 236 h 878"/>
                <a:gd name="T8" fmla="*/ 1473 w 1917"/>
                <a:gd name="T9" fmla="*/ 245 h 878"/>
                <a:gd name="T10" fmla="*/ 1459 w 1917"/>
                <a:gd name="T11" fmla="*/ 262 h 878"/>
                <a:gd name="T12" fmla="*/ 1418 w 1917"/>
                <a:gd name="T13" fmla="*/ 268 h 878"/>
                <a:gd name="T14" fmla="*/ 1369 w 1917"/>
                <a:gd name="T15" fmla="*/ 343 h 878"/>
                <a:gd name="T16" fmla="*/ 1246 w 1917"/>
                <a:gd name="T17" fmla="*/ 416 h 878"/>
                <a:gd name="T18" fmla="*/ 1123 w 1917"/>
                <a:gd name="T19" fmla="*/ 477 h 878"/>
                <a:gd name="T20" fmla="*/ 1000 w 1917"/>
                <a:gd name="T21" fmla="*/ 459 h 878"/>
                <a:gd name="T22" fmla="*/ 917 w 1917"/>
                <a:gd name="T23" fmla="*/ 464 h 878"/>
                <a:gd name="T24" fmla="*/ 766 w 1917"/>
                <a:gd name="T25" fmla="*/ 531 h 878"/>
                <a:gd name="T26" fmla="*/ 657 w 1917"/>
                <a:gd name="T27" fmla="*/ 581 h 878"/>
                <a:gd name="T28" fmla="*/ 570 w 1917"/>
                <a:gd name="T29" fmla="*/ 603 h 878"/>
                <a:gd name="T30" fmla="*/ 478 w 1917"/>
                <a:gd name="T31" fmla="*/ 583 h 878"/>
                <a:gd name="T32" fmla="*/ 380 w 1917"/>
                <a:gd name="T33" fmla="*/ 604 h 878"/>
                <a:gd name="T34" fmla="*/ 402 w 1917"/>
                <a:gd name="T35" fmla="*/ 619 h 878"/>
                <a:gd name="T36" fmla="*/ 402 w 1917"/>
                <a:gd name="T37" fmla="*/ 726 h 878"/>
                <a:gd name="T38" fmla="*/ 329 w 1917"/>
                <a:gd name="T39" fmla="*/ 770 h 878"/>
                <a:gd name="T40" fmla="*/ 210 w 1917"/>
                <a:gd name="T41" fmla="*/ 824 h 878"/>
                <a:gd name="T42" fmla="*/ 57 w 1917"/>
                <a:gd name="T43" fmla="*/ 869 h 878"/>
                <a:gd name="T44" fmla="*/ 11 w 1917"/>
                <a:gd name="T45" fmla="*/ 842 h 878"/>
                <a:gd name="T46" fmla="*/ 75 w 1917"/>
                <a:gd name="T47" fmla="*/ 857 h 878"/>
                <a:gd name="T48" fmla="*/ 139 w 1917"/>
                <a:gd name="T49" fmla="*/ 772 h 878"/>
                <a:gd name="T50" fmla="*/ 164 w 1917"/>
                <a:gd name="T51" fmla="*/ 817 h 878"/>
                <a:gd name="T52" fmla="*/ 222 w 1917"/>
                <a:gd name="T53" fmla="*/ 791 h 878"/>
                <a:gd name="T54" fmla="*/ 305 w 1917"/>
                <a:gd name="T55" fmla="*/ 706 h 878"/>
                <a:gd name="T56" fmla="*/ 290 w 1917"/>
                <a:gd name="T57" fmla="*/ 690 h 878"/>
                <a:gd name="T58" fmla="*/ 333 w 1917"/>
                <a:gd name="T59" fmla="*/ 650 h 878"/>
                <a:gd name="T60" fmla="*/ 357 w 1917"/>
                <a:gd name="T61" fmla="*/ 589 h 878"/>
                <a:gd name="T62" fmla="*/ 535 w 1917"/>
                <a:gd name="T63" fmla="*/ 512 h 878"/>
                <a:gd name="T64" fmla="*/ 559 w 1917"/>
                <a:gd name="T65" fmla="*/ 533 h 878"/>
                <a:gd name="T66" fmla="*/ 622 w 1917"/>
                <a:gd name="T67" fmla="*/ 533 h 878"/>
                <a:gd name="T68" fmla="*/ 680 w 1917"/>
                <a:gd name="T69" fmla="*/ 533 h 878"/>
                <a:gd name="T70" fmla="*/ 705 w 1917"/>
                <a:gd name="T71" fmla="*/ 529 h 878"/>
                <a:gd name="T72" fmla="*/ 759 w 1917"/>
                <a:gd name="T73" fmla="*/ 513 h 878"/>
                <a:gd name="T74" fmla="*/ 792 w 1917"/>
                <a:gd name="T75" fmla="*/ 466 h 878"/>
                <a:gd name="T76" fmla="*/ 894 w 1917"/>
                <a:gd name="T77" fmla="*/ 455 h 878"/>
                <a:gd name="T78" fmla="*/ 1019 w 1917"/>
                <a:gd name="T79" fmla="*/ 430 h 878"/>
                <a:gd name="T80" fmla="*/ 1088 w 1917"/>
                <a:gd name="T81" fmla="*/ 461 h 878"/>
                <a:gd name="T82" fmla="*/ 1218 w 1917"/>
                <a:gd name="T83" fmla="*/ 405 h 878"/>
                <a:gd name="T84" fmla="*/ 1220 w 1917"/>
                <a:gd name="T85" fmla="*/ 369 h 878"/>
                <a:gd name="T86" fmla="*/ 1285 w 1917"/>
                <a:gd name="T87" fmla="*/ 288 h 878"/>
                <a:gd name="T88" fmla="*/ 1347 w 1917"/>
                <a:gd name="T89" fmla="*/ 255 h 878"/>
                <a:gd name="T90" fmla="*/ 1373 w 1917"/>
                <a:gd name="T91" fmla="*/ 235 h 878"/>
                <a:gd name="T92" fmla="*/ 1457 w 1917"/>
                <a:gd name="T93" fmla="*/ 205 h 878"/>
                <a:gd name="T94" fmla="*/ 1556 w 1917"/>
                <a:gd name="T95" fmla="*/ 148 h 878"/>
                <a:gd name="T96" fmla="*/ 1539 w 1917"/>
                <a:gd name="T97" fmla="*/ 131 h 878"/>
                <a:gd name="T98" fmla="*/ 1443 w 1917"/>
                <a:gd name="T99" fmla="*/ 154 h 878"/>
                <a:gd name="T100" fmla="*/ 1334 w 1917"/>
                <a:gd name="T101" fmla="*/ 215 h 878"/>
                <a:gd name="T102" fmla="*/ 1280 w 1917"/>
                <a:gd name="T103" fmla="*/ 212 h 878"/>
                <a:gd name="T104" fmla="*/ 1396 w 1917"/>
                <a:gd name="T105" fmla="*/ 136 h 878"/>
                <a:gd name="T106" fmla="*/ 1338 w 1917"/>
                <a:gd name="T107" fmla="*/ 123 h 878"/>
                <a:gd name="T108" fmla="*/ 1266 w 1917"/>
                <a:gd name="T109" fmla="*/ 204 h 878"/>
                <a:gd name="T110" fmla="*/ 1270 w 1917"/>
                <a:gd name="T111" fmla="*/ 157 h 878"/>
                <a:gd name="T112" fmla="*/ 1322 w 1917"/>
                <a:gd name="T113" fmla="*/ 107 h 878"/>
                <a:gd name="T114" fmla="*/ 1426 w 1917"/>
                <a:gd name="T115" fmla="*/ 65 h 878"/>
                <a:gd name="T116" fmla="*/ 1583 w 1917"/>
                <a:gd name="T117" fmla="*/ 3 h 878"/>
                <a:gd name="T118" fmla="*/ 1624 w 1917"/>
                <a:gd name="T119" fmla="*/ 51 h 878"/>
                <a:gd name="T120" fmla="*/ 1683 w 1917"/>
                <a:gd name="T121" fmla="*/ 59 h 878"/>
                <a:gd name="T122" fmla="*/ 1849 w 1917"/>
                <a:gd name="T123" fmla="*/ 39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17" h="878">
                  <a:moveTo>
                    <a:pt x="1877" y="27"/>
                  </a:moveTo>
                  <a:cubicBezTo>
                    <a:pt x="1891" y="29"/>
                    <a:pt x="1905" y="23"/>
                    <a:pt x="1917" y="31"/>
                  </a:cubicBezTo>
                  <a:cubicBezTo>
                    <a:pt x="1875" y="37"/>
                    <a:pt x="1835" y="52"/>
                    <a:pt x="1796" y="71"/>
                  </a:cubicBezTo>
                  <a:cubicBezTo>
                    <a:pt x="1781" y="79"/>
                    <a:pt x="1760" y="88"/>
                    <a:pt x="1739" y="80"/>
                  </a:cubicBezTo>
                  <a:cubicBezTo>
                    <a:pt x="1732" y="77"/>
                    <a:pt x="1726" y="79"/>
                    <a:pt x="1722" y="86"/>
                  </a:cubicBezTo>
                  <a:cubicBezTo>
                    <a:pt x="1714" y="97"/>
                    <a:pt x="1704" y="104"/>
                    <a:pt x="1691" y="91"/>
                  </a:cubicBezTo>
                  <a:cubicBezTo>
                    <a:pt x="1689" y="88"/>
                    <a:pt x="1686" y="87"/>
                    <a:pt x="1682" y="89"/>
                  </a:cubicBezTo>
                  <a:cubicBezTo>
                    <a:pt x="1655" y="101"/>
                    <a:pt x="1625" y="109"/>
                    <a:pt x="1602" y="130"/>
                  </a:cubicBezTo>
                  <a:cubicBezTo>
                    <a:pt x="1596" y="136"/>
                    <a:pt x="1592" y="141"/>
                    <a:pt x="1588" y="149"/>
                  </a:cubicBezTo>
                  <a:cubicBezTo>
                    <a:pt x="1584" y="160"/>
                    <a:pt x="1583" y="175"/>
                    <a:pt x="1567" y="180"/>
                  </a:cubicBezTo>
                  <a:cubicBezTo>
                    <a:pt x="1558" y="184"/>
                    <a:pt x="1562" y="192"/>
                    <a:pt x="1565" y="200"/>
                  </a:cubicBezTo>
                  <a:cubicBezTo>
                    <a:pt x="1537" y="198"/>
                    <a:pt x="1521" y="210"/>
                    <a:pt x="1513" y="236"/>
                  </a:cubicBezTo>
                  <a:cubicBezTo>
                    <a:pt x="1512" y="238"/>
                    <a:pt x="1511" y="241"/>
                    <a:pt x="1510" y="243"/>
                  </a:cubicBezTo>
                  <a:cubicBezTo>
                    <a:pt x="1508" y="251"/>
                    <a:pt x="1521" y="265"/>
                    <a:pt x="1514" y="263"/>
                  </a:cubicBezTo>
                  <a:cubicBezTo>
                    <a:pt x="1501" y="258"/>
                    <a:pt x="1477" y="269"/>
                    <a:pt x="1473" y="245"/>
                  </a:cubicBezTo>
                  <a:cubicBezTo>
                    <a:pt x="1472" y="239"/>
                    <a:pt x="1467" y="238"/>
                    <a:pt x="1462" y="239"/>
                  </a:cubicBezTo>
                  <a:cubicBezTo>
                    <a:pt x="1456" y="241"/>
                    <a:pt x="1453" y="245"/>
                    <a:pt x="1454" y="251"/>
                  </a:cubicBezTo>
                  <a:cubicBezTo>
                    <a:pt x="1455" y="255"/>
                    <a:pt x="1458" y="259"/>
                    <a:pt x="1459" y="262"/>
                  </a:cubicBezTo>
                  <a:cubicBezTo>
                    <a:pt x="1463" y="274"/>
                    <a:pt x="1460" y="280"/>
                    <a:pt x="1447" y="276"/>
                  </a:cubicBezTo>
                  <a:cubicBezTo>
                    <a:pt x="1440" y="274"/>
                    <a:pt x="1433" y="272"/>
                    <a:pt x="1426" y="270"/>
                  </a:cubicBezTo>
                  <a:cubicBezTo>
                    <a:pt x="1423" y="269"/>
                    <a:pt x="1420" y="267"/>
                    <a:pt x="1418" y="268"/>
                  </a:cubicBezTo>
                  <a:cubicBezTo>
                    <a:pt x="1406" y="274"/>
                    <a:pt x="1397" y="284"/>
                    <a:pt x="1386" y="292"/>
                  </a:cubicBezTo>
                  <a:cubicBezTo>
                    <a:pt x="1377" y="300"/>
                    <a:pt x="1362" y="314"/>
                    <a:pt x="1376" y="332"/>
                  </a:cubicBezTo>
                  <a:cubicBezTo>
                    <a:pt x="1377" y="333"/>
                    <a:pt x="1373" y="342"/>
                    <a:pt x="1369" y="343"/>
                  </a:cubicBezTo>
                  <a:cubicBezTo>
                    <a:pt x="1343" y="355"/>
                    <a:pt x="1322" y="376"/>
                    <a:pt x="1295" y="386"/>
                  </a:cubicBezTo>
                  <a:cubicBezTo>
                    <a:pt x="1289" y="388"/>
                    <a:pt x="1286" y="391"/>
                    <a:pt x="1283" y="395"/>
                  </a:cubicBezTo>
                  <a:cubicBezTo>
                    <a:pt x="1273" y="407"/>
                    <a:pt x="1261" y="413"/>
                    <a:pt x="1246" y="416"/>
                  </a:cubicBezTo>
                  <a:cubicBezTo>
                    <a:pt x="1223" y="420"/>
                    <a:pt x="1206" y="437"/>
                    <a:pt x="1193" y="454"/>
                  </a:cubicBezTo>
                  <a:cubicBezTo>
                    <a:pt x="1176" y="474"/>
                    <a:pt x="1153" y="472"/>
                    <a:pt x="1133" y="478"/>
                  </a:cubicBezTo>
                  <a:cubicBezTo>
                    <a:pt x="1130" y="479"/>
                    <a:pt x="1124" y="476"/>
                    <a:pt x="1123" y="477"/>
                  </a:cubicBezTo>
                  <a:cubicBezTo>
                    <a:pt x="1107" y="497"/>
                    <a:pt x="1082" y="482"/>
                    <a:pt x="1065" y="492"/>
                  </a:cubicBezTo>
                  <a:cubicBezTo>
                    <a:pt x="1043" y="504"/>
                    <a:pt x="1031" y="505"/>
                    <a:pt x="1019" y="481"/>
                  </a:cubicBezTo>
                  <a:cubicBezTo>
                    <a:pt x="1015" y="474"/>
                    <a:pt x="1000" y="473"/>
                    <a:pt x="1000" y="459"/>
                  </a:cubicBezTo>
                  <a:cubicBezTo>
                    <a:pt x="1000" y="458"/>
                    <a:pt x="998" y="455"/>
                    <a:pt x="996" y="455"/>
                  </a:cubicBezTo>
                  <a:cubicBezTo>
                    <a:pt x="972" y="460"/>
                    <a:pt x="947" y="443"/>
                    <a:pt x="923" y="459"/>
                  </a:cubicBezTo>
                  <a:cubicBezTo>
                    <a:pt x="921" y="460"/>
                    <a:pt x="918" y="462"/>
                    <a:pt x="917" y="464"/>
                  </a:cubicBezTo>
                  <a:cubicBezTo>
                    <a:pt x="907" y="487"/>
                    <a:pt x="886" y="488"/>
                    <a:pt x="866" y="491"/>
                  </a:cubicBezTo>
                  <a:cubicBezTo>
                    <a:pt x="850" y="493"/>
                    <a:pt x="836" y="498"/>
                    <a:pt x="822" y="507"/>
                  </a:cubicBezTo>
                  <a:cubicBezTo>
                    <a:pt x="805" y="518"/>
                    <a:pt x="784" y="523"/>
                    <a:pt x="766" y="531"/>
                  </a:cubicBezTo>
                  <a:cubicBezTo>
                    <a:pt x="751" y="537"/>
                    <a:pt x="739" y="544"/>
                    <a:pt x="731" y="561"/>
                  </a:cubicBezTo>
                  <a:cubicBezTo>
                    <a:pt x="724" y="574"/>
                    <a:pt x="705" y="581"/>
                    <a:pt x="688" y="577"/>
                  </a:cubicBezTo>
                  <a:cubicBezTo>
                    <a:pt x="676" y="574"/>
                    <a:pt x="667" y="575"/>
                    <a:pt x="657" y="581"/>
                  </a:cubicBezTo>
                  <a:cubicBezTo>
                    <a:pt x="629" y="596"/>
                    <a:pt x="623" y="595"/>
                    <a:pt x="594" y="578"/>
                  </a:cubicBezTo>
                  <a:cubicBezTo>
                    <a:pt x="594" y="582"/>
                    <a:pt x="594" y="586"/>
                    <a:pt x="594" y="590"/>
                  </a:cubicBezTo>
                  <a:cubicBezTo>
                    <a:pt x="591" y="603"/>
                    <a:pt x="589" y="616"/>
                    <a:pt x="570" y="603"/>
                  </a:cubicBezTo>
                  <a:cubicBezTo>
                    <a:pt x="555" y="594"/>
                    <a:pt x="535" y="595"/>
                    <a:pt x="522" y="582"/>
                  </a:cubicBezTo>
                  <a:cubicBezTo>
                    <a:pt x="516" y="576"/>
                    <a:pt x="513" y="583"/>
                    <a:pt x="508" y="586"/>
                  </a:cubicBezTo>
                  <a:cubicBezTo>
                    <a:pt x="498" y="591"/>
                    <a:pt x="490" y="601"/>
                    <a:pt x="478" y="583"/>
                  </a:cubicBezTo>
                  <a:cubicBezTo>
                    <a:pt x="469" y="571"/>
                    <a:pt x="450" y="565"/>
                    <a:pt x="431" y="574"/>
                  </a:cubicBezTo>
                  <a:cubicBezTo>
                    <a:pt x="416" y="582"/>
                    <a:pt x="397" y="578"/>
                    <a:pt x="385" y="593"/>
                  </a:cubicBezTo>
                  <a:cubicBezTo>
                    <a:pt x="382" y="596"/>
                    <a:pt x="377" y="597"/>
                    <a:pt x="380" y="604"/>
                  </a:cubicBezTo>
                  <a:cubicBezTo>
                    <a:pt x="384" y="610"/>
                    <a:pt x="388" y="610"/>
                    <a:pt x="393" y="606"/>
                  </a:cubicBezTo>
                  <a:cubicBezTo>
                    <a:pt x="397" y="602"/>
                    <a:pt x="403" y="601"/>
                    <a:pt x="406" y="607"/>
                  </a:cubicBezTo>
                  <a:cubicBezTo>
                    <a:pt x="409" y="612"/>
                    <a:pt x="405" y="615"/>
                    <a:pt x="402" y="619"/>
                  </a:cubicBezTo>
                  <a:cubicBezTo>
                    <a:pt x="389" y="633"/>
                    <a:pt x="390" y="640"/>
                    <a:pt x="406" y="646"/>
                  </a:cubicBezTo>
                  <a:cubicBezTo>
                    <a:pt x="416" y="650"/>
                    <a:pt x="415" y="658"/>
                    <a:pt x="413" y="663"/>
                  </a:cubicBezTo>
                  <a:cubicBezTo>
                    <a:pt x="401" y="683"/>
                    <a:pt x="408" y="705"/>
                    <a:pt x="402" y="726"/>
                  </a:cubicBezTo>
                  <a:cubicBezTo>
                    <a:pt x="399" y="740"/>
                    <a:pt x="377" y="757"/>
                    <a:pt x="364" y="751"/>
                  </a:cubicBezTo>
                  <a:cubicBezTo>
                    <a:pt x="350" y="745"/>
                    <a:pt x="339" y="742"/>
                    <a:pt x="337" y="762"/>
                  </a:cubicBezTo>
                  <a:cubicBezTo>
                    <a:pt x="336" y="767"/>
                    <a:pt x="333" y="770"/>
                    <a:pt x="329" y="770"/>
                  </a:cubicBezTo>
                  <a:cubicBezTo>
                    <a:pt x="316" y="769"/>
                    <a:pt x="304" y="776"/>
                    <a:pt x="295" y="776"/>
                  </a:cubicBezTo>
                  <a:cubicBezTo>
                    <a:pt x="278" y="775"/>
                    <a:pt x="267" y="784"/>
                    <a:pt x="259" y="793"/>
                  </a:cubicBezTo>
                  <a:cubicBezTo>
                    <a:pt x="246" y="809"/>
                    <a:pt x="227" y="816"/>
                    <a:pt x="210" y="824"/>
                  </a:cubicBezTo>
                  <a:cubicBezTo>
                    <a:pt x="191" y="834"/>
                    <a:pt x="169" y="844"/>
                    <a:pt x="146" y="846"/>
                  </a:cubicBezTo>
                  <a:cubicBezTo>
                    <a:pt x="136" y="847"/>
                    <a:pt x="128" y="852"/>
                    <a:pt x="121" y="858"/>
                  </a:cubicBezTo>
                  <a:cubicBezTo>
                    <a:pt x="102" y="874"/>
                    <a:pt x="81" y="878"/>
                    <a:pt x="57" y="869"/>
                  </a:cubicBezTo>
                  <a:cubicBezTo>
                    <a:pt x="46" y="865"/>
                    <a:pt x="33" y="865"/>
                    <a:pt x="20" y="865"/>
                  </a:cubicBezTo>
                  <a:cubicBezTo>
                    <a:pt x="13" y="866"/>
                    <a:pt x="6" y="867"/>
                    <a:pt x="3" y="860"/>
                  </a:cubicBezTo>
                  <a:cubicBezTo>
                    <a:pt x="0" y="852"/>
                    <a:pt x="4" y="846"/>
                    <a:pt x="11" y="842"/>
                  </a:cubicBezTo>
                  <a:cubicBezTo>
                    <a:pt x="15" y="839"/>
                    <a:pt x="18" y="834"/>
                    <a:pt x="22" y="830"/>
                  </a:cubicBezTo>
                  <a:cubicBezTo>
                    <a:pt x="26" y="831"/>
                    <a:pt x="32" y="830"/>
                    <a:pt x="32" y="834"/>
                  </a:cubicBezTo>
                  <a:cubicBezTo>
                    <a:pt x="35" y="863"/>
                    <a:pt x="61" y="860"/>
                    <a:pt x="75" y="857"/>
                  </a:cubicBezTo>
                  <a:cubicBezTo>
                    <a:pt x="93" y="853"/>
                    <a:pt x="111" y="839"/>
                    <a:pt x="117" y="818"/>
                  </a:cubicBezTo>
                  <a:cubicBezTo>
                    <a:pt x="119" y="808"/>
                    <a:pt x="122" y="798"/>
                    <a:pt x="126" y="788"/>
                  </a:cubicBezTo>
                  <a:cubicBezTo>
                    <a:pt x="129" y="782"/>
                    <a:pt x="127" y="768"/>
                    <a:pt x="139" y="772"/>
                  </a:cubicBezTo>
                  <a:cubicBezTo>
                    <a:pt x="148" y="775"/>
                    <a:pt x="157" y="783"/>
                    <a:pt x="158" y="796"/>
                  </a:cubicBezTo>
                  <a:cubicBezTo>
                    <a:pt x="158" y="798"/>
                    <a:pt x="156" y="801"/>
                    <a:pt x="156" y="803"/>
                  </a:cubicBezTo>
                  <a:cubicBezTo>
                    <a:pt x="154" y="811"/>
                    <a:pt x="159" y="814"/>
                    <a:pt x="164" y="817"/>
                  </a:cubicBezTo>
                  <a:cubicBezTo>
                    <a:pt x="166" y="818"/>
                    <a:pt x="171" y="818"/>
                    <a:pt x="172" y="817"/>
                  </a:cubicBezTo>
                  <a:cubicBezTo>
                    <a:pt x="180" y="797"/>
                    <a:pt x="205" y="819"/>
                    <a:pt x="213" y="800"/>
                  </a:cubicBezTo>
                  <a:cubicBezTo>
                    <a:pt x="215" y="796"/>
                    <a:pt x="218" y="793"/>
                    <a:pt x="222" y="791"/>
                  </a:cubicBezTo>
                  <a:cubicBezTo>
                    <a:pt x="233" y="783"/>
                    <a:pt x="250" y="780"/>
                    <a:pt x="247" y="761"/>
                  </a:cubicBezTo>
                  <a:cubicBezTo>
                    <a:pt x="268" y="752"/>
                    <a:pt x="272" y="731"/>
                    <a:pt x="281" y="714"/>
                  </a:cubicBezTo>
                  <a:cubicBezTo>
                    <a:pt x="286" y="707"/>
                    <a:pt x="296" y="707"/>
                    <a:pt x="305" y="706"/>
                  </a:cubicBezTo>
                  <a:cubicBezTo>
                    <a:pt x="310" y="705"/>
                    <a:pt x="318" y="703"/>
                    <a:pt x="316" y="695"/>
                  </a:cubicBezTo>
                  <a:cubicBezTo>
                    <a:pt x="315" y="689"/>
                    <a:pt x="308" y="687"/>
                    <a:pt x="302" y="687"/>
                  </a:cubicBezTo>
                  <a:cubicBezTo>
                    <a:pt x="298" y="688"/>
                    <a:pt x="294" y="690"/>
                    <a:pt x="290" y="690"/>
                  </a:cubicBezTo>
                  <a:cubicBezTo>
                    <a:pt x="286" y="691"/>
                    <a:pt x="282" y="690"/>
                    <a:pt x="281" y="685"/>
                  </a:cubicBezTo>
                  <a:cubicBezTo>
                    <a:pt x="280" y="682"/>
                    <a:pt x="283" y="678"/>
                    <a:pt x="285" y="678"/>
                  </a:cubicBezTo>
                  <a:cubicBezTo>
                    <a:pt x="305" y="675"/>
                    <a:pt x="313" y="653"/>
                    <a:pt x="333" y="650"/>
                  </a:cubicBezTo>
                  <a:cubicBezTo>
                    <a:pt x="339" y="649"/>
                    <a:pt x="340" y="645"/>
                    <a:pt x="340" y="638"/>
                  </a:cubicBezTo>
                  <a:cubicBezTo>
                    <a:pt x="339" y="623"/>
                    <a:pt x="350" y="610"/>
                    <a:pt x="352" y="595"/>
                  </a:cubicBezTo>
                  <a:cubicBezTo>
                    <a:pt x="353" y="593"/>
                    <a:pt x="355" y="590"/>
                    <a:pt x="357" y="589"/>
                  </a:cubicBezTo>
                  <a:cubicBezTo>
                    <a:pt x="376" y="584"/>
                    <a:pt x="388" y="566"/>
                    <a:pt x="404" y="561"/>
                  </a:cubicBezTo>
                  <a:cubicBezTo>
                    <a:pt x="438" y="550"/>
                    <a:pt x="469" y="536"/>
                    <a:pt x="498" y="518"/>
                  </a:cubicBezTo>
                  <a:cubicBezTo>
                    <a:pt x="508" y="512"/>
                    <a:pt x="523" y="511"/>
                    <a:pt x="535" y="512"/>
                  </a:cubicBezTo>
                  <a:cubicBezTo>
                    <a:pt x="545" y="512"/>
                    <a:pt x="541" y="522"/>
                    <a:pt x="542" y="528"/>
                  </a:cubicBezTo>
                  <a:cubicBezTo>
                    <a:pt x="542" y="533"/>
                    <a:pt x="542" y="539"/>
                    <a:pt x="548" y="541"/>
                  </a:cubicBezTo>
                  <a:cubicBezTo>
                    <a:pt x="555" y="544"/>
                    <a:pt x="556" y="537"/>
                    <a:pt x="559" y="533"/>
                  </a:cubicBezTo>
                  <a:cubicBezTo>
                    <a:pt x="567" y="523"/>
                    <a:pt x="579" y="524"/>
                    <a:pt x="585" y="535"/>
                  </a:cubicBezTo>
                  <a:cubicBezTo>
                    <a:pt x="589" y="541"/>
                    <a:pt x="592" y="545"/>
                    <a:pt x="597" y="540"/>
                  </a:cubicBezTo>
                  <a:cubicBezTo>
                    <a:pt x="604" y="532"/>
                    <a:pt x="613" y="535"/>
                    <a:pt x="622" y="533"/>
                  </a:cubicBezTo>
                  <a:cubicBezTo>
                    <a:pt x="634" y="531"/>
                    <a:pt x="642" y="528"/>
                    <a:pt x="649" y="542"/>
                  </a:cubicBezTo>
                  <a:cubicBezTo>
                    <a:pt x="653" y="549"/>
                    <a:pt x="663" y="550"/>
                    <a:pt x="665" y="539"/>
                  </a:cubicBezTo>
                  <a:cubicBezTo>
                    <a:pt x="667" y="528"/>
                    <a:pt x="672" y="528"/>
                    <a:pt x="680" y="533"/>
                  </a:cubicBezTo>
                  <a:cubicBezTo>
                    <a:pt x="685" y="536"/>
                    <a:pt x="691" y="537"/>
                    <a:pt x="697" y="539"/>
                  </a:cubicBezTo>
                  <a:cubicBezTo>
                    <a:pt x="701" y="540"/>
                    <a:pt x="707" y="542"/>
                    <a:pt x="710" y="538"/>
                  </a:cubicBezTo>
                  <a:cubicBezTo>
                    <a:pt x="716" y="530"/>
                    <a:pt x="704" y="531"/>
                    <a:pt x="705" y="529"/>
                  </a:cubicBezTo>
                  <a:cubicBezTo>
                    <a:pt x="705" y="512"/>
                    <a:pt x="685" y="497"/>
                    <a:pt x="698" y="479"/>
                  </a:cubicBezTo>
                  <a:cubicBezTo>
                    <a:pt x="713" y="477"/>
                    <a:pt x="724" y="480"/>
                    <a:pt x="730" y="497"/>
                  </a:cubicBezTo>
                  <a:cubicBezTo>
                    <a:pt x="734" y="509"/>
                    <a:pt x="744" y="519"/>
                    <a:pt x="759" y="513"/>
                  </a:cubicBezTo>
                  <a:cubicBezTo>
                    <a:pt x="774" y="508"/>
                    <a:pt x="778" y="498"/>
                    <a:pt x="773" y="480"/>
                  </a:cubicBezTo>
                  <a:cubicBezTo>
                    <a:pt x="771" y="473"/>
                    <a:pt x="768" y="466"/>
                    <a:pt x="775" y="461"/>
                  </a:cubicBezTo>
                  <a:cubicBezTo>
                    <a:pt x="782" y="457"/>
                    <a:pt x="788" y="461"/>
                    <a:pt x="792" y="466"/>
                  </a:cubicBezTo>
                  <a:cubicBezTo>
                    <a:pt x="808" y="483"/>
                    <a:pt x="826" y="486"/>
                    <a:pt x="847" y="480"/>
                  </a:cubicBezTo>
                  <a:cubicBezTo>
                    <a:pt x="859" y="477"/>
                    <a:pt x="871" y="479"/>
                    <a:pt x="882" y="475"/>
                  </a:cubicBezTo>
                  <a:cubicBezTo>
                    <a:pt x="892" y="471"/>
                    <a:pt x="900" y="467"/>
                    <a:pt x="894" y="455"/>
                  </a:cubicBezTo>
                  <a:cubicBezTo>
                    <a:pt x="890" y="447"/>
                    <a:pt x="891" y="440"/>
                    <a:pt x="898" y="436"/>
                  </a:cubicBezTo>
                  <a:cubicBezTo>
                    <a:pt x="906" y="430"/>
                    <a:pt x="912" y="424"/>
                    <a:pt x="923" y="427"/>
                  </a:cubicBezTo>
                  <a:cubicBezTo>
                    <a:pt x="955" y="435"/>
                    <a:pt x="987" y="439"/>
                    <a:pt x="1019" y="430"/>
                  </a:cubicBezTo>
                  <a:cubicBezTo>
                    <a:pt x="1030" y="427"/>
                    <a:pt x="1041" y="428"/>
                    <a:pt x="1052" y="427"/>
                  </a:cubicBezTo>
                  <a:cubicBezTo>
                    <a:pt x="1064" y="427"/>
                    <a:pt x="1069" y="433"/>
                    <a:pt x="1067" y="445"/>
                  </a:cubicBezTo>
                  <a:cubicBezTo>
                    <a:pt x="1065" y="464"/>
                    <a:pt x="1070" y="468"/>
                    <a:pt x="1088" y="461"/>
                  </a:cubicBezTo>
                  <a:cubicBezTo>
                    <a:pt x="1097" y="457"/>
                    <a:pt x="1104" y="452"/>
                    <a:pt x="1113" y="448"/>
                  </a:cubicBezTo>
                  <a:cubicBezTo>
                    <a:pt x="1133" y="438"/>
                    <a:pt x="1150" y="424"/>
                    <a:pt x="1175" y="425"/>
                  </a:cubicBezTo>
                  <a:cubicBezTo>
                    <a:pt x="1190" y="425"/>
                    <a:pt x="1205" y="415"/>
                    <a:pt x="1218" y="405"/>
                  </a:cubicBezTo>
                  <a:cubicBezTo>
                    <a:pt x="1226" y="399"/>
                    <a:pt x="1235" y="394"/>
                    <a:pt x="1246" y="394"/>
                  </a:cubicBezTo>
                  <a:cubicBezTo>
                    <a:pt x="1240" y="392"/>
                    <a:pt x="1235" y="389"/>
                    <a:pt x="1230" y="385"/>
                  </a:cubicBezTo>
                  <a:cubicBezTo>
                    <a:pt x="1225" y="381"/>
                    <a:pt x="1218" y="377"/>
                    <a:pt x="1220" y="369"/>
                  </a:cubicBezTo>
                  <a:cubicBezTo>
                    <a:pt x="1222" y="362"/>
                    <a:pt x="1230" y="363"/>
                    <a:pt x="1236" y="363"/>
                  </a:cubicBezTo>
                  <a:cubicBezTo>
                    <a:pt x="1245" y="363"/>
                    <a:pt x="1249" y="357"/>
                    <a:pt x="1248" y="349"/>
                  </a:cubicBezTo>
                  <a:cubicBezTo>
                    <a:pt x="1246" y="319"/>
                    <a:pt x="1267" y="304"/>
                    <a:pt x="1285" y="288"/>
                  </a:cubicBezTo>
                  <a:cubicBezTo>
                    <a:pt x="1290" y="283"/>
                    <a:pt x="1298" y="281"/>
                    <a:pt x="1303" y="275"/>
                  </a:cubicBezTo>
                  <a:cubicBezTo>
                    <a:pt x="1312" y="262"/>
                    <a:pt x="1323" y="252"/>
                    <a:pt x="1341" y="260"/>
                  </a:cubicBezTo>
                  <a:cubicBezTo>
                    <a:pt x="1343" y="261"/>
                    <a:pt x="1345" y="257"/>
                    <a:pt x="1347" y="255"/>
                  </a:cubicBezTo>
                  <a:cubicBezTo>
                    <a:pt x="1348" y="253"/>
                    <a:pt x="1350" y="251"/>
                    <a:pt x="1352" y="249"/>
                  </a:cubicBezTo>
                  <a:cubicBezTo>
                    <a:pt x="1355" y="247"/>
                    <a:pt x="1358" y="246"/>
                    <a:pt x="1362" y="245"/>
                  </a:cubicBezTo>
                  <a:cubicBezTo>
                    <a:pt x="1367" y="244"/>
                    <a:pt x="1370" y="240"/>
                    <a:pt x="1373" y="235"/>
                  </a:cubicBezTo>
                  <a:cubicBezTo>
                    <a:pt x="1382" y="224"/>
                    <a:pt x="1393" y="218"/>
                    <a:pt x="1408" y="219"/>
                  </a:cubicBezTo>
                  <a:cubicBezTo>
                    <a:pt x="1416" y="220"/>
                    <a:pt x="1422" y="216"/>
                    <a:pt x="1428" y="213"/>
                  </a:cubicBezTo>
                  <a:cubicBezTo>
                    <a:pt x="1437" y="208"/>
                    <a:pt x="1446" y="205"/>
                    <a:pt x="1457" y="205"/>
                  </a:cubicBezTo>
                  <a:cubicBezTo>
                    <a:pt x="1481" y="204"/>
                    <a:pt x="1502" y="197"/>
                    <a:pt x="1517" y="176"/>
                  </a:cubicBezTo>
                  <a:cubicBezTo>
                    <a:pt x="1521" y="170"/>
                    <a:pt x="1528" y="167"/>
                    <a:pt x="1536" y="166"/>
                  </a:cubicBezTo>
                  <a:cubicBezTo>
                    <a:pt x="1546" y="164"/>
                    <a:pt x="1552" y="157"/>
                    <a:pt x="1556" y="148"/>
                  </a:cubicBezTo>
                  <a:cubicBezTo>
                    <a:pt x="1558" y="143"/>
                    <a:pt x="1560" y="138"/>
                    <a:pt x="1556" y="133"/>
                  </a:cubicBezTo>
                  <a:cubicBezTo>
                    <a:pt x="1552" y="128"/>
                    <a:pt x="1547" y="129"/>
                    <a:pt x="1541" y="131"/>
                  </a:cubicBezTo>
                  <a:cubicBezTo>
                    <a:pt x="1539" y="131"/>
                    <a:pt x="1542" y="130"/>
                    <a:pt x="1539" y="131"/>
                  </a:cubicBezTo>
                  <a:cubicBezTo>
                    <a:pt x="1525" y="140"/>
                    <a:pt x="1510" y="115"/>
                    <a:pt x="1497" y="131"/>
                  </a:cubicBezTo>
                  <a:cubicBezTo>
                    <a:pt x="1487" y="144"/>
                    <a:pt x="1473" y="148"/>
                    <a:pt x="1459" y="151"/>
                  </a:cubicBezTo>
                  <a:cubicBezTo>
                    <a:pt x="1454" y="152"/>
                    <a:pt x="1448" y="156"/>
                    <a:pt x="1443" y="154"/>
                  </a:cubicBezTo>
                  <a:cubicBezTo>
                    <a:pt x="1419" y="144"/>
                    <a:pt x="1407" y="162"/>
                    <a:pt x="1393" y="176"/>
                  </a:cubicBezTo>
                  <a:cubicBezTo>
                    <a:pt x="1389" y="180"/>
                    <a:pt x="1386" y="185"/>
                    <a:pt x="1379" y="185"/>
                  </a:cubicBezTo>
                  <a:cubicBezTo>
                    <a:pt x="1359" y="184"/>
                    <a:pt x="1342" y="196"/>
                    <a:pt x="1334" y="215"/>
                  </a:cubicBezTo>
                  <a:cubicBezTo>
                    <a:pt x="1332" y="220"/>
                    <a:pt x="1331" y="226"/>
                    <a:pt x="1327" y="231"/>
                  </a:cubicBezTo>
                  <a:cubicBezTo>
                    <a:pt x="1324" y="234"/>
                    <a:pt x="1318" y="238"/>
                    <a:pt x="1317" y="236"/>
                  </a:cubicBezTo>
                  <a:cubicBezTo>
                    <a:pt x="1310" y="220"/>
                    <a:pt x="1287" y="227"/>
                    <a:pt x="1280" y="212"/>
                  </a:cubicBezTo>
                  <a:cubicBezTo>
                    <a:pt x="1289" y="196"/>
                    <a:pt x="1296" y="180"/>
                    <a:pt x="1319" y="179"/>
                  </a:cubicBezTo>
                  <a:cubicBezTo>
                    <a:pt x="1331" y="179"/>
                    <a:pt x="1340" y="170"/>
                    <a:pt x="1351" y="165"/>
                  </a:cubicBezTo>
                  <a:cubicBezTo>
                    <a:pt x="1367" y="158"/>
                    <a:pt x="1382" y="147"/>
                    <a:pt x="1396" y="136"/>
                  </a:cubicBezTo>
                  <a:cubicBezTo>
                    <a:pt x="1400" y="133"/>
                    <a:pt x="1404" y="128"/>
                    <a:pt x="1402" y="122"/>
                  </a:cubicBezTo>
                  <a:cubicBezTo>
                    <a:pt x="1400" y="117"/>
                    <a:pt x="1394" y="119"/>
                    <a:pt x="1390" y="119"/>
                  </a:cubicBezTo>
                  <a:cubicBezTo>
                    <a:pt x="1372" y="120"/>
                    <a:pt x="1355" y="120"/>
                    <a:pt x="1338" y="123"/>
                  </a:cubicBezTo>
                  <a:cubicBezTo>
                    <a:pt x="1313" y="127"/>
                    <a:pt x="1307" y="132"/>
                    <a:pt x="1305" y="159"/>
                  </a:cubicBezTo>
                  <a:cubicBezTo>
                    <a:pt x="1303" y="177"/>
                    <a:pt x="1298" y="193"/>
                    <a:pt x="1282" y="203"/>
                  </a:cubicBezTo>
                  <a:cubicBezTo>
                    <a:pt x="1276" y="206"/>
                    <a:pt x="1271" y="210"/>
                    <a:pt x="1266" y="204"/>
                  </a:cubicBezTo>
                  <a:cubicBezTo>
                    <a:pt x="1260" y="198"/>
                    <a:pt x="1262" y="191"/>
                    <a:pt x="1269" y="187"/>
                  </a:cubicBezTo>
                  <a:cubicBezTo>
                    <a:pt x="1275" y="182"/>
                    <a:pt x="1281" y="177"/>
                    <a:pt x="1280" y="168"/>
                  </a:cubicBezTo>
                  <a:cubicBezTo>
                    <a:pt x="1284" y="157"/>
                    <a:pt x="1278" y="157"/>
                    <a:pt x="1270" y="157"/>
                  </a:cubicBezTo>
                  <a:cubicBezTo>
                    <a:pt x="1261" y="158"/>
                    <a:pt x="1251" y="160"/>
                    <a:pt x="1250" y="147"/>
                  </a:cubicBezTo>
                  <a:cubicBezTo>
                    <a:pt x="1261" y="140"/>
                    <a:pt x="1273" y="144"/>
                    <a:pt x="1286" y="143"/>
                  </a:cubicBezTo>
                  <a:cubicBezTo>
                    <a:pt x="1288" y="120"/>
                    <a:pt x="1304" y="112"/>
                    <a:pt x="1322" y="107"/>
                  </a:cubicBezTo>
                  <a:cubicBezTo>
                    <a:pt x="1333" y="104"/>
                    <a:pt x="1344" y="101"/>
                    <a:pt x="1354" y="95"/>
                  </a:cubicBezTo>
                  <a:cubicBezTo>
                    <a:pt x="1368" y="86"/>
                    <a:pt x="1382" y="79"/>
                    <a:pt x="1401" y="84"/>
                  </a:cubicBezTo>
                  <a:cubicBezTo>
                    <a:pt x="1414" y="87"/>
                    <a:pt x="1421" y="75"/>
                    <a:pt x="1426" y="65"/>
                  </a:cubicBezTo>
                  <a:cubicBezTo>
                    <a:pt x="1430" y="57"/>
                    <a:pt x="1437" y="55"/>
                    <a:pt x="1446" y="53"/>
                  </a:cubicBezTo>
                  <a:cubicBezTo>
                    <a:pt x="1479" y="43"/>
                    <a:pt x="1516" y="46"/>
                    <a:pt x="1546" y="23"/>
                  </a:cubicBezTo>
                  <a:cubicBezTo>
                    <a:pt x="1557" y="15"/>
                    <a:pt x="1573" y="15"/>
                    <a:pt x="1583" y="3"/>
                  </a:cubicBezTo>
                  <a:cubicBezTo>
                    <a:pt x="1586" y="0"/>
                    <a:pt x="1590" y="0"/>
                    <a:pt x="1595" y="1"/>
                  </a:cubicBezTo>
                  <a:cubicBezTo>
                    <a:pt x="1607" y="3"/>
                    <a:pt x="1615" y="12"/>
                    <a:pt x="1624" y="20"/>
                  </a:cubicBezTo>
                  <a:cubicBezTo>
                    <a:pt x="1638" y="30"/>
                    <a:pt x="1629" y="41"/>
                    <a:pt x="1624" y="51"/>
                  </a:cubicBezTo>
                  <a:cubicBezTo>
                    <a:pt x="1620" y="59"/>
                    <a:pt x="1617" y="66"/>
                    <a:pt x="1625" y="73"/>
                  </a:cubicBezTo>
                  <a:cubicBezTo>
                    <a:pt x="1633" y="80"/>
                    <a:pt x="1639" y="75"/>
                    <a:pt x="1644" y="70"/>
                  </a:cubicBezTo>
                  <a:cubicBezTo>
                    <a:pt x="1656" y="61"/>
                    <a:pt x="1670" y="62"/>
                    <a:pt x="1683" y="59"/>
                  </a:cubicBezTo>
                  <a:cubicBezTo>
                    <a:pt x="1714" y="52"/>
                    <a:pt x="1741" y="71"/>
                    <a:pt x="1772" y="66"/>
                  </a:cubicBezTo>
                  <a:cubicBezTo>
                    <a:pt x="1789" y="64"/>
                    <a:pt x="1800" y="53"/>
                    <a:pt x="1816" y="49"/>
                  </a:cubicBezTo>
                  <a:cubicBezTo>
                    <a:pt x="1827" y="46"/>
                    <a:pt x="1838" y="42"/>
                    <a:pt x="1849" y="39"/>
                  </a:cubicBezTo>
                  <a:cubicBezTo>
                    <a:pt x="1849" y="39"/>
                    <a:pt x="1849" y="39"/>
                    <a:pt x="1849" y="39"/>
                  </a:cubicBezTo>
                  <a:cubicBezTo>
                    <a:pt x="1858" y="32"/>
                    <a:pt x="1870" y="34"/>
                    <a:pt x="1877" y="27"/>
                  </a:cubicBezTo>
                  <a:close/>
                </a:path>
              </a:pathLst>
            </a:custGeom>
            <a:solidFill>
              <a:srgbClr val="F4A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3">
              <a:extLst>
                <a:ext uri="{FF2B5EF4-FFF2-40B4-BE49-F238E27FC236}">
                  <a16:creationId xmlns:a16="http://schemas.microsoft.com/office/drawing/2014/main" id="{871AFA78-B43A-9660-224F-AFFEBD34E4E3}"/>
                </a:ext>
              </a:extLst>
            </p:cNvPr>
            <p:cNvSpPr/>
            <p:nvPr/>
          </p:nvSpPr>
          <p:spPr bwMode="auto">
            <a:xfrm>
              <a:off x="5343525" y="3695700"/>
              <a:ext cx="985837" cy="931863"/>
            </a:xfrm>
            <a:custGeom>
              <a:avLst/>
              <a:gdLst>
                <a:gd name="T0" fmla="*/ 507 w 700"/>
                <a:gd name="T1" fmla="*/ 21 h 662"/>
                <a:gd name="T2" fmla="*/ 572 w 700"/>
                <a:gd name="T3" fmla="*/ 42 h 662"/>
                <a:gd name="T4" fmla="*/ 557 w 700"/>
                <a:gd name="T5" fmla="*/ 0 h 662"/>
                <a:gd name="T6" fmla="*/ 604 w 700"/>
                <a:gd name="T7" fmla="*/ 31 h 662"/>
                <a:gd name="T8" fmla="*/ 608 w 700"/>
                <a:gd name="T9" fmla="*/ 31 h 662"/>
                <a:gd name="T10" fmla="*/ 669 w 700"/>
                <a:gd name="T11" fmla="*/ 7 h 662"/>
                <a:gd name="T12" fmla="*/ 657 w 700"/>
                <a:gd name="T13" fmla="*/ 31 h 662"/>
                <a:gd name="T14" fmla="*/ 687 w 700"/>
                <a:gd name="T15" fmla="*/ 35 h 662"/>
                <a:gd name="T16" fmla="*/ 695 w 700"/>
                <a:gd name="T17" fmla="*/ 104 h 662"/>
                <a:gd name="T18" fmla="*/ 647 w 700"/>
                <a:gd name="T19" fmla="*/ 101 h 662"/>
                <a:gd name="T20" fmla="*/ 636 w 700"/>
                <a:gd name="T21" fmla="*/ 89 h 662"/>
                <a:gd name="T22" fmla="*/ 627 w 700"/>
                <a:gd name="T23" fmla="*/ 94 h 662"/>
                <a:gd name="T24" fmla="*/ 624 w 700"/>
                <a:gd name="T25" fmla="*/ 82 h 662"/>
                <a:gd name="T26" fmla="*/ 616 w 700"/>
                <a:gd name="T27" fmla="*/ 92 h 662"/>
                <a:gd name="T28" fmla="*/ 590 w 700"/>
                <a:gd name="T29" fmla="*/ 114 h 662"/>
                <a:gd name="T30" fmla="*/ 588 w 700"/>
                <a:gd name="T31" fmla="*/ 72 h 662"/>
                <a:gd name="T32" fmla="*/ 578 w 700"/>
                <a:gd name="T33" fmla="*/ 73 h 662"/>
                <a:gd name="T34" fmla="*/ 567 w 700"/>
                <a:gd name="T35" fmla="*/ 79 h 662"/>
                <a:gd name="T36" fmla="*/ 509 w 700"/>
                <a:gd name="T37" fmla="*/ 53 h 662"/>
                <a:gd name="T38" fmla="*/ 488 w 700"/>
                <a:gd name="T39" fmla="*/ 94 h 662"/>
                <a:gd name="T40" fmla="*/ 470 w 700"/>
                <a:gd name="T41" fmla="*/ 177 h 662"/>
                <a:gd name="T42" fmla="*/ 451 w 700"/>
                <a:gd name="T43" fmla="*/ 204 h 662"/>
                <a:gd name="T44" fmla="*/ 434 w 700"/>
                <a:gd name="T45" fmla="*/ 244 h 662"/>
                <a:gd name="T46" fmla="*/ 435 w 700"/>
                <a:gd name="T47" fmla="*/ 266 h 662"/>
                <a:gd name="T48" fmla="*/ 377 w 700"/>
                <a:gd name="T49" fmla="*/ 315 h 662"/>
                <a:gd name="T50" fmla="*/ 352 w 700"/>
                <a:gd name="T51" fmla="*/ 378 h 662"/>
                <a:gd name="T52" fmla="*/ 241 w 700"/>
                <a:gd name="T53" fmla="*/ 455 h 662"/>
                <a:gd name="T54" fmla="*/ 199 w 700"/>
                <a:gd name="T55" fmla="*/ 471 h 662"/>
                <a:gd name="T56" fmla="*/ 121 w 700"/>
                <a:gd name="T57" fmla="*/ 581 h 662"/>
                <a:gd name="T58" fmla="*/ 72 w 700"/>
                <a:gd name="T59" fmla="*/ 605 h 662"/>
                <a:gd name="T60" fmla="*/ 43 w 700"/>
                <a:gd name="T61" fmla="*/ 627 h 662"/>
                <a:gd name="T62" fmla="*/ 4 w 700"/>
                <a:gd name="T63" fmla="*/ 662 h 662"/>
                <a:gd name="T64" fmla="*/ 24 w 700"/>
                <a:gd name="T65" fmla="*/ 614 h 662"/>
                <a:gd name="T66" fmla="*/ 71 w 700"/>
                <a:gd name="T67" fmla="*/ 568 h 662"/>
                <a:gd name="T68" fmla="*/ 112 w 700"/>
                <a:gd name="T69" fmla="*/ 515 h 662"/>
                <a:gd name="T70" fmla="*/ 148 w 700"/>
                <a:gd name="T71" fmla="*/ 469 h 662"/>
                <a:gd name="T72" fmla="*/ 185 w 700"/>
                <a:gd name="T73" fmla="*/ 429 h 662"/>
                <a:gd name="T74" fmla="*/ 234 w 700"/>
                <a:gd name="T75" fmla="*/ 374 h 662"/>
                <a:gd name="T76" fmla="*/ 259 w 700"/>
                <a:gd name="T77" fmla="*/ 390 h 662"/>
                <a:gd name="T78" fmla="*/ 264 w 700"/>
                <a:gd name="T79" fmla="*/ 339 h 662"/>
                <a:gd name="T80" fmla="*/ 299 w 700"/>
                <a:gd name="T81" fmla="*/ 311 h 662"/>
                <a:gd name="T82" fmla="*/ 332 w 700"/>
                <a:gd name="T83" fmla="*/ 270 h 662"/>
                <a:gd name="T84" fmla="*/ 372 w 700"/>
                <a:gd name="T85" fmla="*/ 227 h 662"/>
                <a:gd name="T86" fmla="*/ 398 w 700"/>
                <a:gd name="T87" fmla="*/ 191 h 662"/>
                <a:gd name="T88" fmla="*/ 426 w 700"/>
                <a:gd name="T89" fmla="*/ 174 h 662"/>
                <a:gd name="T90" fmla="*/ 407 w 700"/>
                <a:gd name="T91" fmla="*/ 128 h 662"/>
                <a:gd name="T92" fmla="*/ 387 w 700"/>
                <a:gd name="T93" fmla="*/ 75 h 662"/>
                <a:gd name="T94" fmla="*/ 403 w 700"/>
                <a:gd name="T95" fmla="*/ 78 h 662"/>
                <a:gd name="T96" fmla="*/ 420 w 700"/>
                <a:gd name="T97" fmla="*/ 83 h 662"/>
                <a:gd name="T98" fmla="*/ 449 w 700"/>
                <a:gd name="T99" fmla="*/ 91 h 662"/>
                <a:gd name="T100" fmla="*/ 459 w 700"/>
                <a:gd name="T101" fmla="*/ 136 h 662"/>
                <a:gd name="T102" fmla="*/ 458 w 700"/>
                <a:gd name="T103" fmla="*/ 53 h 662"/>
                <a:gd name="T104" fmla="*/ 488 w 700"/>
                <a:gd name="T105" fmla="*/ 15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00" h="662">
                  <a:moveTo>
                    <a:pt x="488" y="15"/>
                  </a:moveTo>
                  <a:cubicBezTo>
                    <a:pt x="497" y="9"/>
                    <a:pt x="502" y="13"/>
                    <a:pt x="507" y="21"/>
                  </a:cubicBezTo>
                  <a:cubicBezTo>
                    <a:pt x="511" y="29"/>
                    <a:pt x="517" y="36"/>
                    <a:pt x="528" y="35"/>
                  </a:cubicBezTo>
                  <a:cubicBezTo>
                    <a:pt x="542" y="36"/>
                    <a:pt x="558" y="31"/>
                    <a:pt x="572" y="42"/>
                  </a:cubicBezTo>
                  <a:cubicBezTo>
                    <a:pt x="565" y="35"/>
                    <a:pt x="554" y="37"/>
                    <a:pt x="548" y="31"/>
                  </a:cubicBezTo>
                  <a:cubicBezTo>
                    <a:pt x="553" y="21"/>
                    <a:pt x="557" y="12"/>
                    <a:pt x="557" y="0"/>
                  </a:cubicBezTo>
                  <a:cubicBezTo>
                    <a:pt x="567" y="19"/>
                    <a:pt x="580" y="24"/>
                    <a:pt x="598" y="15"/>
                  </a:cubicBezTo>
                  <a:cubicBezTo>
                    <a:pt x="604" y="12"/>
                    <a:pt x="604" y="13"/>
                    <a:pt x="604" y="31"/>
                  </a:cubicBezTo>
                  <a:cubicBezTo>
                    <a:pt x="603" y="32"/>
                    <a:pt x="601" y="33"/>
                    <a:pt x="599" y="34"/>
                  </a:cubicBezTo>
                  <a:cubicBezTo>
                    <a:pt x="603" y="34"/>
                    <a:pt x="606" y="36"/>
                    <a:pt x="608" y="31"/>
                  </a:cubicBezTo>
                  <a:cubicBezTo>
                    <a:pt x="615" y="20"/>
                    <a:pt x="634" y="21"/>
                    <a:pt x="636" y="5"/>
                  </a:cubicBezTo>
                  <a:cubicBezTo>
                    <a:pt x="647" y="7"/>
                    <a:pt x="657" y="9"/>
                    <a:pt x="669" y="7"/>
                  </a:cubicBezTo>
                  <a:cubicBezTo>
                    <a:pt x="673" y="7"/>
                    <a:pt x="671" y="17"/>
                    <a:pt x="665" y="20"/>
                  </a:cubicBezTo>
                  <a:cubicBezTo>
                    <a:pt x="660" y="23"/>
                    <a:pt x="653" y="25"/>
                    <a:pt x="657" y="31"/>
                  </a:cubicBezTo>
                  <a:cubicBezTo>
                    <a:pt x="662" y="38"/>
                    <a:pt x="667" y="33"/>
                    <a:pt x="671" y="29"/>
                  </a:cubicBezTo>
                  <a:cubicBezTo>
                    <a:pt x="680" y="21"/>
                    <a:pt x="686" y="22"/>
                    <a:pt x="687" y="35"/>
                  </a:cubicBezTo>
                  <a:cubicBezTo>
                    <a:pt x="688" y="45"/>
                    <a:pt x="696" y="51"/>
                    <a:pt x="700" y="59"/>
                  </a:cubicBezTo>
                  <a:cubicBezTo>
                    <a:pt x="690" y="72"/>
                    <a:pt x="700" y="88"/>
                    <a:pt x="695" y="104"/>
                  </a:cubicBezTo>
                  <a:cubicBezTo>
                    <a:pt x="691" y="92"/>
                    <a:pt x="681" y="89"/>
                    <a:pt x="672" y="85"/>
                  </a:cubicBezTo>
                  <a:cubicBezTo>
                    <a:pt x="656" y="78"/>
                    <a:pt x="657" y="96"/>
                    <a:pt x="647" y="101"/>
                  </a:cubicBezTo>
                  <a:cubicBezTo>
                    <a:pt x="639" y="92"/>
                    <a:pt x="648" y="78"/>
                    <a:pt x="639" y="67"/>
                  </a:cubicBezTo>
                  <a:cubicBezTo>
                    <a:pt x="634" y="75"/>
                    <a:pt x="636" y="82"/>
                    <a:pt x="636" y="89"/>
                  </a:cubicBezTo>
                  <a:cubicBezTo>
                    <a:pt x="635" y="96"/>
                    <a:pt x="636" y="103"/>
                    <a:pt x="636" y="111"/>
                  </a:cubicBezTo>
                  <a:cubicBezTo>
                    <a:pt x="628" y="106"/>
                    <a:pt x="635" y="98"/>
                    <a:pt x="627" y="94"/>
                  </a:cubicBezTo>
                  <a:cubicBezTo>
                    <a:pt x="627" y="105"/>
                    <a:pt x="627" y="116"/>
                    <a:pt x="627" y="126"/>
                  </a:cubicBezTo>
                  <a:cubicBezTo>
                    <a:pt x="623" y="111"/>
                    <a:pt x="624" y="97"/>
                    <a:pt x="624" y="82"/>
                  </a:cubicBezTo>
                  <a:cubicBezTo>
                    <a:pt x="625" y="65"/>
                    <a:pt x="611" y="54"/>
                    <a:pt x="587" y="61"/>
                  </a:cubicBezTo>
                  <a:cubicBezTo>
                    <a:pt x="617" y="61"/>
                    <a:pt x="616" y="76"/>
                    <a:pt x="616" y="92"/>
                  </a:cubicBezTo>
                  <a:cubicBezTo>
                    <a:pt x="615" y="107"/>
                    <a:pt x="616" y="122"/>
                    <a:pt x="616" y="138"/>
                  </a:cubicBezTo>
                  <a:cubicBezTo>
                    <a:pt x="605" y="132"/>
                    <a:pt x="611" y="109"/>
                    <a:pt x="590" y="114"/>
                  </a:cubicBezTo>
                  <a:cubicBezTo>
                    <a:pt x="586" y="115"/>
                    <a:pt x="588" y="109"/>
                    <a:pt x="588" y="106"/>
                  </a:cubicBezTo>
                  <a:cubicBezTo>
                    <a:pt x="587" y="95"/>
                    <a:pt x="588" y="84"/>
                    <a:pt x="588" y="72"/>
                  </a:cubicBezTo>
                  <a:cubicBezTo>
                    <a:pt x="587" y="68"/>
                    <a:pt x="587" y="64"/>
                    <a:pt x="582" y="64"/>
                  </a:cubicBezTo>
                  <a:cubicBezTo>
                    <a:pt x="575" y="64"/>
                    <a:pt x="578" y="69"/>
                    <a:pt x="578" y="73"/>
                  </a:cubicBezTo>
                  <a:cubicBezTo>
                    <a:pt x="579" y="85"/>
                    <a:pt x="578" y="98"/>
                    <a:pt x="578" y="111"/>
                  </a:cubicBezTo>
                  <a:cubicBezTo>
                    <a:pt x="573" y="101"/>
                    <a:pt x="568" y="91"/>
                    <a:pt x="567" y="79"/>
                  </a:cubicBezTo>
                  <a:cubicBezTo>
                    <a:pt x="566" y="63"/>
                    <a:pt x="557" y="54"/>
                    <a:pt x="539" y="54"/>
                  </a:cubicBezTo>
                  <a:cubicBezTo>
                    <a:pt x="530" y="54"/>
                    <a:pt x="519" y="68"/>
                    <a:pt x="509" y="53"/>
                  </a:cubicBezTo>
                  <a:cubicBezTo>
                    <a:pt x="508" y="50"/>
                    <a:pt x="503" y="55"/>
                    <a:pt x="503" y="58"/>
                  </a:cubicBezTo>
                  <a:cubicBezTo>
                    <a:pt x="502" y="72"/>
                    <a:pt x="493" y="82"/>
                    <a:pt x="488" y="94"/>
                  </a:cubicBezTo>
                  <a:cubicBezTo>
                    <a:pt x="478" y="119"/>
                    <a:pt x="475" y="144"/>
                    <a:pt x="479" y="171"/>
                  </a:cubicBezTo>
                  <a:cubicBezTo>
                    <a:pt x="480" y="177"/>
                    <a:pt x="475" y="180"/>
                    <a:pt x="470" y="177"/>
                  </a:cubicBezTo>
                  <a:cubicBezTo>
                    <a:pt x="458" y="168"/>
                    <a:pt x="454" y="179"/>
                    <a:pt x="448" y="185"/>
                  </a:cubicBezTo>
                  <a:cubicBezTo>
                    <a:pt x="441" y="192"/>
                    <a:pt x="447" y="198"/>
                    <a:pt x="451" y="204"/>
                  </a:cubicBezTo>
                  <a:cubicBezTo>
                    <a:pt x="459" y="216"/>
                    <a:pt x="454" y="225"/>
                    <a:pt x="443" y="229"/>
                  </a:cubicBezTo>
                  <a:cubicBezTo>
                    <a:pt x="435" y="233"/>
                    <a:pt x="430" y="234"/>
                    <a:pt x="434" y="244"/>
                  </a:cubicBezTo>
                  <a:cubicBezTo>
                    <a:pt x="440" y="256"/>
                    <a:pt x="426" y="257"/>
                    <a:pt x="421" y="262"/>
                  </a:cubicBezTo>
                  <a:cubicBezTo>
                    <a:pt x="424" y="268"/>
                    <a:pt x="428" y="263"/>
                    <a:pt x="435" y="266"/>
                  </a:cubicBezTo>
                  <a:cubicBezTo>
                    <a:pt x="416" y="276"/>
                    <a:pt x="414" y="304"/>
                    <a:pt x="386" y="303"/>
                  </a:cubicBezTo>
                  <a:cubicBezTo>
                    <a:pt x="379" y="303"/>
                    <a:pt x="378" y="307"/>
                    <a:pt x="377" y="315"/>
                  </a:cubicBezTo>
                  <a:cubicBezTo>
                    <a:pt x="377" y="331"/>
                    <a:pt x="377" y="348"/>
                    <a:pt x="361" y="359"/>
                  </a:cubicBezTo>
                  <a:cubicBezTo>
                    <a:pt x="356" y="362"/>
                    <a:pt x="354" y="371"/>
                    <a:pt x="352" y="378"/>
                  </a:cubicBezTo>
                  <a:cubicBezTo>
                    <a:pt x="342" y="409"/>
                    <a:pt x="318" y="417"/>
                    <a:pt x="290" y="425"/>
                  </a:cubicBezTo>
                  <a:cubicBezTo>
                    <a:pt x="273" y="430"/>
                    <a:pt x="246" y="427"/>
                    <a:pt x="241" y="455"/>
                  </a:cubicBezTo>
                  <a:cubicBezTo>
                    <a:pt x="239" y="466"/>
                    <a:pt x="231" y="467"/>
                    <a:pt x="221" y="462"/>
                  </a:cubicBezTo>
                  <a:cubicBezTo>
                    <a:pt x="210" y="454"/>
                    <a:pt x="201" y="463"/>
                    <a:pt x="199" y="471"/>
                  </a:cubicBezTo>
                  <a:cubicBezTo>
                    <a:pt x="191" y="501"/>
                    <a:pt x="170" y="516"/>
                    <a:pt x="144" y="532"/>
                  </a:cubicBezTo>
                  <a:cubicBezTo>
                    <a:pt x="131" y="540"/>
                    <a:pt x="106" y="554"/>
                    <a:pt x="121" y="581"/>
                  </a:cubicBezTo>
                  <a:cubicBezTo>
                    <a:pt x="122" y="583"/>
                    <a:pt x="121" y="586"/>
                    <a:pt x="119" y="588"/>
                  </a:cubicBezTo>
                  <a:cubicBezTo>
                    <a:pt x="115" y="595"/>
                    <a:pt x="80" y="607"/>
                    <a:pt x="72" y="605"/>
                  </a:cubicBezTo>
                  <a:cubicBezTo>
                    <a:pt x="61" y="602"/>
                    <a:pt x="48" y="597"/>
                    <a:pt x="49" y="617"/>
                  </a:cubicBezTo>
                  <a:cubicBezTo>
                    <a:pt x="50" y="621"/>
                    <a:pt x="47" y="625"/>
                    <a:pt x="43" y="627"/>
                  </a:cubicBezTo>
                  <a:cubicBezTo>
                    <a:pt x="27" y="635"/>
                    <a:pt x="16" y="649"/>
                    <a:pt x="4" y="662"/>
                  </a:cubicBezTo>
                  <a:cubicBezTo>
                    <a:pt x="4" y="662"/>
                    <a:pt x="4" y="662"/>
                    <a:pt x="4" y="662"/>
                  </a:cubicBezTo>
                  <a:cubicBezTo>
                    <a:pt x="0" y="657"/>
                    <a:pt x="1" y="652"/>
                    <a:pt x="4" y="646"/>
                  </a:cubicBezTo>
                  <a:cubicBezTo>
                    <a:pt x="13" y="638"/>
                    <a:pt x="9" y="620"/>
                    <a:pt x="24" y="614"/>
                  </a:cubicBezTo>
                  <a:cubicBezTo>
                    <a:pt x="35" y="601"/>
                    <a:pt x="42" y="583"/>
                    <a:pt x="59" y="574"/>
                  </a:cubicBezTo>
                  <a:cubicBezTo>
                    <a:pt x="63" y="572"/>
                    <a:pt x="66" y="568"/>
                    <a:pt x="71" y="568"/>
                  </a:cubicBezTo>
                  <a:cubicBezTo>
                    <a:pt x="89" y="566"/>
                    <a:pt x="97" y="554"/>
                    <a:pt x="100" y="538"/>
                  </a:cubicBezTo>
                  <a:cubicBezTo>
                    <a:pt x="102" y="529"/>
                    <a:pt x="105" y="521"/>
                    <a:pt x="112" y="515"/>
                  </a:cubicBezTo>
                  <a:cubicBezTo>
                    <a:pt x="112" y="511"/>
                    <a:pt x="113" y="508"/>
                    <a:pt x="116" y="507"/>
                  </a:cubicBezTo>
                  <a:cubicBezTo>
                    <a:pt x="126" y="493"/>
                    <a:pt x="134" y="478"/>
                    <a:pt x="148" y="469"/>
                  </a:cubicBezTo>
                  <a:cubicBezTo>
                    <a:pt x="153" y="465"/>
                    <a:pt x="156" y="460"/>
                    <a:pt x="157" y="454"/>
                  </a:cubicBezTo>
                  <a:cubicBezTo>
                    <a:pt x="159" y="437"/>
                    <a:pt x="168" y="431"/>
                    <a:pt x="185" y="429"/>
                  </a:cubicBezTo>
                  <a:cubicBezTo>
                    <a:pt x="208" y="426"/>
                    <a:pt x="224" y="409"/>
                    <a:pt x="228" y="385"/>
                  </a:cubicBezTo>
                  <a:cubicBezTo>
                    <a:pt x="229" y="381"/>
                    <a:pt x="228" y="376"/>
                    <a:pt x="234" y="374"/>
                  </a:cubicBezTo>
                  <a:cubicBezTo>
                    <a:pt x="240" y="371"/>
                    <a:pt x="243" y="376"/>
                    <a:pt x="247" y="380"/>
                  </a:cubicBezTo>
                  <a:cubicBezTo>
                    <a:pt x="250" y="384"/>
                    <a:pt x="254" y="388"/>
                    <a:pt x="259" y="390"/>
                  </a:cubicBezTo>
                  <a:cubicBezTo>
                    <a:pt x="266" y="392"/>
                    <a:pt x="272" y="390"/>
                    <a:pt x="271" y="382"/>
                  </a:cubicBezTo>
                  <a:cubicBezTo>
                    <a:pt x="270" y="367"/>
                    <a:pt x="274" y="352"/>
                    <a:pt x="264" y="339"/>
                  </a:cubicBezTo>
                  <a:cubicBezTo>
                    <a:pt x="264" y="337"/>
                    <a:pt x="264" y="336"/>
                    <a:pt x="264" y="335"/>
                  </a:cubicBezTo>
                  <a:cubicBezTo>
                    <a:pt x="273" y="324"/>
                    <a:pt x="292" y="326"/>
                    <a:pt x="299" y="311"/>
                  </a:cubicBezTo>
                  <a:cubicBezTo>
                    <a:pt x="302" y="305"/>
                    <a:pt x="307" y="300"/>
                    <a:pt x="308" y="293"/>
                  </a:cubicBezTo>
                  <a:cubicBezTo>
                    <a:pt x="310" y="280"/>
                    <a:pt x="319" y="272"/>
                    <a:pt x="332" y="270"/>
                  </a:cubicBezTo>
                  <a:cubicBezTo>
                    <a:pt x="341" y="269"/>
                    <a:pt x="348" y="264"/>
                    <a:pt x="351" y="255"/>
                  </a:cubicBezTo>
                  <a:cubicBezTo>
                    <a:pt x="354" y="242"/>
                    <a:pt x="362" y="234"/>
                    <a:pt x="372" y="227"/>
                  </a:cubicBezTo>
                  <a:cubicBezTo>
                    <a:pt x="372" y="223"/>
                    <a:pt x="372" y="220"/>
                    <a:pt x="376" y="219"/>
                  </a:cubicBezTo>
                  <a:cubicBezTo>
                    <a:pt x="384" y="210"/>
                    <a:pt x="394" y="203"/>
                    <a:pt x="398" y="191"/>
                  </a:cubicBezTo>
                  <a:cubicBezTo>
                    <a:pt x="400" y="186"/>
                    <a:pt x="405" y="184"/>
                    <a:pt x="411" y="183"/>
                  </a:cubicBezTo>
                  <a:cubicBezTo>
                    <a:pt x="417" y="181"/>
                    <a:pt x="425" y="183"/>
                    <a:pt x="426" y="174"/>
                  </a:cubicBezTo>
                  <a:cubicBezTo>
                    <a:pt x="427" y="166"/>
                    <a:pt x="424" y="157"/>
                    <a:pt x="417" y="153"/>
                  </a:cubicBezTo>
                  <a:cubicBezTo>
                    <a:pt x="408" y="147"/>
                    <a:pt x="400" y="142"/>
                    <a:pt x="407" y="128"/>
                  </a:cubicBezTo>
                  <a:cubicBezTo>
                    <a:pt x="409" y="123"/>
                    <a:pt x="401" y="120"/>
                    <a:pt x="398" y="116"/>
                  </a:cubicBezTo>
                  <a:cubicBezTo>
                    <a:pt x="388" y="104"/>
                    <a:pt x="379" y="91"/>
                    <a:pt x="387" y="75"/>
                  </a:cubicBezTo>
                  <a:cubicBezTo>
                    <a:pt x="389" y="70"/>
                    <a:pt x="392" y="66"/>
                    <a:pt x="398" y="67"/>
                  </a:cubicBezTo>
                  <a:cubicBezTo>
                    <a:pt x="404" y="68"/>
                    <a:pt x="402" y="73"/>
                    <a:pt x="403" y="78"/>
                  </a:cubicBezTo>
                  <a:cubicBezTo>
                    <a:pt x="403" y="83"/>
                    <a:pt x="399" y="90"/>
                    <a:pt x="406" y="92"/>
                  </a:cubicBezTo>
                  <a:cubicBezTo>
                    <a:pt x="412" y="94"/>
                    <a:pt x="416" y="88"/>
                    <a:pt x="420" y="83"/>
                  </a:cubicBezTo>
                  <a:cubicBezTo>
                    <a:pt x="425" y="77"/>
                    <a:pt x="427" y="68"/>
                    <a:pt x="437" y="69"/>
                  </a:cubicBezTo>
                  <a:cubicBezTo>
                    <a:pt x="449" y="72"/>
                    <a:pt x="448" y="82"/>
                    <a:pt x="449" y="91"/>
                  </a:cubicBezTo>
                  <a:cubicBezTo>
                    <a:pt x="450" y="102"/>
                    <a:pt x="447" y="113"/>
                    <a:pt x="449" y="123"/>
                  </a:cubicBezTo>
                  <a:cubicBezTo>
                    <a:pt x="450" y="129"/>
                    <a:pt x="451" y="136"/>
                    <a:pt x="459" y="136"/>
                  </a:cubicBezTo>
                  <a:cubicBezTo>
                    <a:pt x="465" y="135"/>
                    <a:pt x="466" y="128"/>
                    <a:pt x="466" y="123"/>
                  </a:cubicBezTo>
                  <a:cubicBezTo>
                    <a:pt x="467" y="99"/>
                    <a:pt x="469" y="75"/>
                    <a:pt x="458" y="53"/>
                  </a:cubicBezTo>
                  <a:cubicBezTo>
                    <a:pt x="458" y="45"/>
                    <a:pt x="465" y="41"/>
                    <a:pt x="468" y="35"/>
                  </a:cubicBezTo>
                  <a:cubicBezTo>
                    <a:pt x="473" y="26"/>
                    <a:pt x="479" y="20"/>
                    <a:pt x="488" y="15"/>
                  </a:cubicBezTo>
                  <a:close/>
                </a:path>
              </a:pathLst>
            </a:custGeom>
            <a:solidFill>
              <a:srgbClr val="F29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4">
              <a:extLst>
                <a:ext uri="{FF2B5EF4-FFF2-40B4-BE49-F238E27FC236}">
                  <a16:creationId xmlns:a16="http://schemas.microsoft.com/office/drawing/2014/main" id="{B2CA334A-BA59-AC6F-070A-AB31C6ED455F}"/>
                </a:ext>
              </a:extLst>
            </p:cNvPr>
            <p:cNvSpPr/>
            <p:nvPr/>
          </p:nvSpPr>
          <p:spPr bwMode="auto">
            <a:xfrm>
              <a:off x="6648450" y="3082925"/>
              <a:ext cx="849312" cy="568325"/>
            </a:xfrm>
            <a:custGeom>
              <a:avLst/>
              <a:gdLst>
                <a:gd name="T0" fmla="*/ 43 w 603"/>
                <a:gd name="T1" fmla="*/ 373 h 403"/>
                <a:gd name="T2" fmla="*/ 79 w 603"/>
                <a:gd name="T3" fmla="*/ 346 h 403"/>
                <a:gd name="T4" fmla="*/ 177 w 603"/>
                <a:gd name="T5" fmla="*/ 294 h 403"/>
                <a:gd name="T6" fmla="*/ 259 w 603"/>
                <a:gd name="T7" fmla="*/ 246 h 403"/>
                <a:gd name="T8" fmla="*/ 269 w 603"/>
                <a:gd name="T9" fmla="*/ 223 h 403"/>
                <a:gd name="T10" fmla="*/ 292 w 603"/>
                <a:gd name="T11" fmla="*/ 216 h 403"/>
                <a:gd name="T12" fmla="*/ 270 w 603"/>
                <a:gd name="T13" fmla="*/ 194 h 403"/>
                <a:gd name="T14" fmla="*/ 300 w 603"/>
                <a:gd name="T15" fmla="*/ 179 h 403"/>
                <a:gd name="T16" fmla="*/ 333 w 603"/>
                <a:gd name="T17" fmla="*/ 172 h 403"/>
                <a:gd name="T18" fmla="*/ 303 w 603"/>
                <a:gd name="T19" fmla="*/ 132 h 403"/>
                <a:gd name="T20" fmla="*/ 290 w 603"/>
                <a:gd name="T21" fmla="*/ 115 h 403"/>
                <a:gd name="T22" fmla="*/ 324 w 603"/>
                <a:gd name="T23" fmla="*/ 89 h 403"/>
                <a:gd name="T24" fmla="*/ 383 w 603"/>
                <a:gd name="T25" fmla="*/ 106 h 403"/>
                <a:gd name="T26" fmla="*/ 388 w 603"/>
                <a:gd name="T27" fmla="*/ 137 h 403"/>
                <a:gd name="T28" fmla="*/ 471 w 603"/>
                <a:gd name="T29" fmla="*/ 179 h 403"/>
                <a:gd name="T30" fmla="*/ 505 w 603"/>
                <a:gd name="T31" fmla="*/ 167 h 403"/>
                <a:gd name="T32" fmla="*/ 555 w 603"/>
                <a:gd name="T33" fmla="*/ 159 h 403"/>
                <a:gd name="T34" fmla="*/ 579 w 603"/>
                <a:gd name="T35" fmla="*/ 135 h 403"/>
                <a:gd name="T36" fmla="*/ 500 w 603"/>
                <a:gd name="T37" fmla="*/ 100 h 403"/>
                <a:gd name="T38" fmla="*/ 427 w 603"/>
                <a:gd name="T39" fmla="*/ 98 h 403"/>
                <a:gd name="T40" fmla="*/ 440 w 603"/>
                <a:gd name="T41" fmla="*/ 75 h 403"/>
                <a:gd name="T42" fmla="*/ 476 w 603"/>
                <a:gd name="T43" fmla="*/ 26 h 403"/>
                <a:gd name="T44" fmla="*/ 521 w 603"/>
                <a:gd name="T45" fmla="*/ 15 h 403"/>
                <a:gd name="T46" fmla="*/ 500 w 603"/>
                <a:gd name="T47" fmla="*/ 47 h 403"/>
                <a:gd name="T48" fmla="*/ 554 w 603"/>
                <a:gd name="T49" fmla="*/ 74 h 403"/>
                <a:gd name="T50" fmla="*/ 589 w 603"/>
                <a:gd name="T51" fmla="*/ 122 h 403"/>
                <a:gd name="T52" fmla="*/ 579 w 603"/>
                <a:gd name="T53" fmla="*/ 197 h 403"/>
                <a:gd name="T54" fmla="*/ 500 w 603"/>
                <a:gd name="T55" fmla="*/ 216 h 403"/>
                <a:gd name="T56" fmla="*/ 404 w 603"/>
                <a:gd name="T57" fmla="*/ 230 h 403"/>
                <a:gd name="T58" fmla="*/ 341 w 603"/>
                <a:gd name="T59" fmla="*/ 240 h 403"/>
                <a:gd name="T60" fmla="*/ 230 w 603"/>
                <a:gd name="T61" fmla="*/ 282 h 403"/>
                <a:gd name="T62" fmla="*/ 163 w 603"/>
                <a:gd name="T63" fmla="*/ 323 h 403"/>
                <a:gd name="T64" fmla="*/ 125 w 603"/>
                <a:gd name="T65" fmla="*/ 342 h 403"/>
                <a:gd name="T66" fmla="*/ 106 w 603"/>
                <a:gd name="T67" fmla="*/ 359 h 403"/>
                <a:gd name="T68" fmla="*/ 33 w 603"/>
                <a:gd name="T69" fmla="*/ 391 h 403"/>
                <a:gd name="T70" fmla="*/ 24 w 603"/>
                <a:gd name="T71" fmla="*/ 397 h 403"/>
                <a:gd name="T72" fmla="*/ 5 w 603"/>
                <a:gd name="T73" fmla="*/ 386 h 403"/>
                <a:gd name="T74" fmla="*/ 5 w 603"/>
                <a:gd name="T75" fmla="*/ 358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03" h="402">
                  <a:moveTo>
                    <a:pt x="5" y="358"/>
                  </a:moveTo>
                  <a:cubicBezTo>
                    <a:pt x="19" y="358"/>
                    <a:pt x="26" y="376"/>
                    <a:pt x="43" y="373"/>
                  </a:cubicBezTo>
                  <a:cubicBezTo>
                    <a:pt x="50" y="372"/>
                    <a:pt x="59" y="370"/>
                    <a:pt x="58" y="364"/>
                  </a:cubicBezTo>
                  <a:cubicBezTo>
                    <a:pt x="56" y="346"/>
                    <a:pt x="70" y="347"/>
                    <a:pt x="79" y="346"/>
                  </a:cubicBezTo>
                  <a:cubicBezTo>
                    <a:pt x="94" y="345"/>
                    <a:pt x="102" y="337"/>
                    <a:pt x="111" y="327"/>
                  </a:cubicBezTo>
                  <a:cubicBezTo>
                    <a:pt x="128" y="308"/>
                    <a:pt x="153" y="300"/>
                    <a:pt x="177" y="294"/>
                  </a:cubicBezTo>
                  <a:cubicBezTo>
                    <a:pt x="194" y="289"/>
                    <a:pt x="209" y="283"/>
                    <a:pt x="217" y="266"/>
                  </a:cubicBezTo>
                  <a:cubicBezTo>
                    <a:pt x="219" y="262"/>
                    <a:pt x="254" y="245"/>
                    <a:pt x="259" y="246"/>
                  </a:cubicBezTo>
                  <a:cubicBezTo>
                    <a:pt x="276" y="249"/>
                    <a:pt x="279" y="244"/>
                    <a:pt x="271" y="230"/>
                  </a:cubicBezTo>
                  <a:cubicBezTo>
                    <a:pt x="270" y="228"/>
                    <a:pt x="269" y="225"/>
                    <a:pt x="269" y="223"/>
                  </a:cubicBezTo>
                  <a:cubicBezTo>
                    <a:pt x="272" y="219"/>
                    <a:pt x="275" y="221"/>
                    <a:pt x="278" y="222"/>
                  </a:cubicBezTo>
                  <a:cubicBezTo>
                    <a:pt x="286" y="226"/>
                    <a:pt x="291" y="224"/>
                    <a:pt x="292" y="216"/>
                  </a:cubicBezTo>
                  <a:cubicBezTo>
                    <a:pt x="293" y="208"/>
                    <a:pt x="293" y="202"/>
                    <a:pt x="283" y="202"/>
                  </a:cubicBezTo>
                  <a:cubicBezTo>
                    <a:pt x="277" y="201"/>
                    <a:pt x="269" y="204"/>
                    <a:pt x="270" y="194"/>
                  </a:cubicBezTo>
                  <a:cubicBezTo>
                    <a:pt x="271" y="184"/>
                    <a:pt x="278" y="187"/>
                    <a:pt x="285" y="189"/>
                  </a:cubicBezTo>
                  <a:cubicBezTo>
                    <a:pt x="294" y="192"/>
                    <a:pt x="297" y="185"/>
                    <a:pt x="300" y="179"/>
                  </a:cubicBezTo>
                  <a:cubicBezTo>
                    <a:pt x="305" y="170"/>
                    <a:pt x="312" y="165"/>
                    <a:pt x="321" y="176"/>
                  </a:cubicBezTo>
                  <a:cubicBezTo>
                    <a:pt x="328" y="185"/>
                    <a:pt x="330" y="181"/>
                    <a:pt x="333" y="172"/>
                  </a:cubicBezTo>
                  <a:cubicBezTo>
                    <a:pt x="336" y="161"/>
                    <a:pt x="352" y="146"/>
                    <a:pt x="321" y="152"/>
                  </a:cubicBezTo>
                  <a:cubicBezTo>
                    <a:pt x="314" y="154"/>
                    <a:pt x="294" y="153"/>
                    <a:pt x="303" y="132"/>
                  </a:cubicBezTo>
                  <a:cubicBezTo>
                    <a:pt x="304" y="129"/>
                    <a:pt x="305" y="125"/>
                    <a:pt x="301" y="124"/>
                  </a:cubicBezTo>
                  <a:cubicBezTo>
                    <a:pt x="296" y="122"/>
                    <a:pt x="285" y="128"/>
                    <a:pt x="290" y="115"/>
                  </a:cubicBezTo>
                  <a:cubicBezTo>
                    <a:pt x="295" y="105"/>
                    <a:pt x="298" y="92"/>
                    <a:pt x="313" y="90"/>
                  </a:cubicBezTo>
                  <a:cubicBezTo>
                    <a:pt x="317" y="89"/>
                    <a:pt x="320" y="93"/>
                    <a:pt x="324" y="89"/>
                  </a:cubicBezTo>
                  <a:cubicBezTo>
                    <a:pt x="346" y="71"/>
                    <a:pt x="347" y="71"/>
                    <a:pt x="360" y="94"/>
                  </a:cubicBezTo>
                  <a:cubicBezTo>
                    <a:pt x="366" y="103"/>
                    <a:pt x="373" y="106"/>
                    <a:pt x="383" y="106"/>
                  </a:cubicBezTo>
                  <a:cubicBezTo>
                    <a:pt x="398" y="106"/>
                    <a:pt x="395" y="93"/>
                    <a:pt x="398" y="84"/>
                  </a:cubicBezTo>
                  <a:cubicBezTo>
                    <a:pt x="412" y="105"/>
                    <a:pt x="412" y="106"/>
                    <a:pt x="388" y="137"/>
                  </a:cubicBezTo>
                  <a:cubicBezTo>
                    <a:pt x="419" y="121"/>
                    <a:pt x="428" y="150"/>
                    <a:pt x="445" y="161"/>
                  </a:cubicBezTo>
                  <a:cubicBezTo>
                    <a:pt x="454" y="167"/>
                    <a:pt x="462" y="179"/>
                    <a:pt x="471" y="179"/>
                  </a:cubicBezTo>
                  <a:cubicBezTo>
                    <a:pt x="479" y="180"/>
                    <a:pt x="502" y="207"/>
                    <a:pt x="499" y="170"/>
                  </a:cubicBezTo>
                  <a:cubicBezTo>
                    <a:pt x="499" y="169"/>
                    <a:pt x="504" y="166"/>
                    <a:pt x="505" y="167"/>
                  </a:cubicBezTo>
                  <a:cubicBezTo>
                    <a:pt x="521" y="173"/>
                    <a:pt x="533" y="148"/>
                    <a:pt x="550" y="163"/>
                  </a:cubicBezTo>
                  <a:cubicBezTo>
                    <a:pt x="551" y="165"/>
                    <a:pt x="555" y="161"/>
                    <a:pt x="555" y="159"/>
                  </a:cubicBezTo>
                  <a:cubicBezTo>
                    <a:pt x="556" y="147"/>
                    <a:pt x="561" y="141"/>
                    <a:pt x="574" y="144"/>
                  </a:cubicBezTo>
                  <a:cubicBezTo>
                    <a:pt x="577" y="145"/>
                    <a:pt x="580" y="140"/>
                    <a:pt x="579" y="135"/>
                  </a:cubicBezTo>
                  <a:cubicBezTo>
                    <a:pt x="572" y="111"/>
                    <a:pt x="551" y="97"/>
                    <a:pt x="531" y="104"/>
                  </a:cubicBezTo>
                  <a:cubicBezTo>
                    <a:pt x="520" y="108"/>
                    <a:pt x="510" y="104"/>
                    <a:pt x="500" y="100"/>
                  </a:cubicBezTo>
                  <a:cubicBezTo>
                    <a:pt x="482" y="91"/>
                    <a:pt x="463" y="85"/>
                    <a:pt x="443" y="96"/>
                  </a:cubicBezTo>
                  <a:cubicBezTo>
                    <a:pt x="439" y="99"/>
                    <a:pt x="433" y="104"/>
                    <a:pt x="427" y="98"/>
                  </a:cubicBezTo>
                  <a:cubicBezTo>
                    <a:pt x="424" y="95"/>
                    <a:pt x="424" y="91"/>
                    <a:pt x="425" y="87"/>
                  </a:cubicBezTo>
                  <a:cubicBezTo>
                    <a:pt x="427" y="79"/>
                    <a:pt x="435" y="74"/>
                    <a:pt x="440" y="75"/>
                  </a:cubicBezTo>
                  <a:cubicBezTo>
                    <a:pt x="470" y="82"/>
                    <a:pt x="472" y="54"/>
                    <a:pt x="484" y="39"/>
                  </a:cubicBezTo>
                  <a:cubicBezTo>
                    <a:pt x="490" y="32"/>
                    <a:pt x="484" y="27"/>
                    <a:pt x="476" y="26"/>
                  </a:cubicBezTo>
                  <a:cubicBezTo>
                    <a:pt x="468" y="24"/>
                    <a:pt x="461" y="22"/>
                    <a:pt x="456" y="14"/>
                  </a:cubicBezTo>
                  <a:cubicBezTo>
                    <a:pt x="478" y="0"/>
                    <a:pt x="499" y="14"/>
                    <a:pt x="521" y="15"/>
                  </a:cubicBezTo>
                  <a:cubicBezTo>
                    <a:pt x="529" y="16"/>
                    <a:pt x="529" y="23"/>
                    <a:pt x="524" y="29"/>
                  </a:cubicBezTo>
                  <a:cubicBezTo>
                    <a:pt x="517" y="35"/>
                    <a:pt x="510" y="41"/>
                    <a:pt x="500" y="47"/>
                  </a:cubicBezTo>
                  <a:cubicBezTo>
                    <a:pt x="523" y="46"/>
                    <a:pt x="523" y="46"/>
                    <a:pt x="537" y="68"/>
                  </a:cubicBezTo>
                  <a:cubicBezTo>
                    <a:pt x="541" y="76"/>
                    <a:pt x="548" y="74"/>
                    <a:pt x="554" y="74"/>
                  </a:cubicBezTo>
                  <a:cubicBezTo>
                    <a:pt x="594" y="75"/>
                    <a:pt x="594" y="75"/>
                    <a:pt x="589" y="114"/>
                  </a:cubicBezTo>
                  <a:cubicBezTo>
                    <a:pt x="589" y="116"/>
                    <a:pt x="588" y="120"/>
                    <a:pt x="589" y="122"/>
                  </a:cubicBezTo>
                  <a:cubicBezTo>
                    <a:pt x="603" y="146"/>
                    <a:pt x="590" y="170"/>
                    <a:pt x="588" y="194"/>
                  </a:cubicBezTo>
                  <a:cubicBezTo>
                    <a:pt x="585" y="195"/>
                    <a:pt x="582" y="197"/>
                    <a:pt x="579" y="197"/>
                  </a:cubicBezTo>
                  <a:cubicBezTo>
                    <a:pt x="560" y="196"/>
                    <a:pt x="543" y="200"/>
                    <a:pt x="529" y="213"/>
                  </a:cubicBezTo>
                  <a:cubicBezTo>
                    <a:pt x="521" y="220"/>
                    <a:pt x="510" y="223"/>
                    <a:pt x="500" y="216"/>
                  </a:cubicBezTo>
                  <a:cubicBezTo>
                    <a:pt x="497" y="214"/>
                    <a:pt x="491" y="213"/>
                    <a:pt x="488" y="215"/>
                  </a:cubicBezTo>
                  <a:cubicBezTo>
                    <a:pt x="462" y="232"/>
                    <a:pt x="432" y="226"/>
                    <a:pt x="404" y="230"/>
                  </a:cubicBezTo>
                  <a:cubicBezTo>
                    <a:pt x="386" y="233"/>
                    <a:pt x="368" y="242"/>
                    <a:pt x="349" y="235"/>
                  </a:cubicBezTo>
                  <a:cubicBezTo>
                    <a:pt x="347" y="234"/>
                    <a:pt x="343" y="237"/>
                    <a:pt x="341" y="240"/>
                  </a:cubicBezTo>
                  <a:cubicBezTo>
                    <a:pt x="328" y="256"/>
                    <a:pt x="311" y="262"/>
                    <a:pt x="290" y="262"/>
                  </a:cubicBezTo>
                  <a:cubicBezTo>
                    <a:pt x="269" y="262"/>
                    <a:pt x="252" y="280"/>
                    <a:pt x="230" y="282"/>
                  </a:cubicBezTo>
                  <a:cubicBezTo>
                    <a:pt x="222" y="282"/>
                    <a:pt x="218" y="292"/>
                    <a:pt x="212" y="299"/>
                  </a:cubicBezTo>
                  <a:cubicBezTo>
                    <a:pt x="199" y="312"/>
                    <a:pt x="184" y="324"/>
                    <a:pt x="163" y="323"/>
                  </a:cubicBezTo>
                  <a:cubicBezTo>
                    <a:pt x="156" y="323"/>
                    <a:pt x="154" y="327"/>
                    <a:pt x="150" y="330"/>
                  </a:cubicBezTo>
                  <a:cubicBezTo>
                    <a:pt x="143" y="337"/>
                    <a:pt x="135" y="342"/>
                    <a:pt x="125" y="342"/>
                  </a:cubicBezTo>
                  <a:cubicBezTo>
                    <a:pt x="116" y="341"/>
                    <a:pt x="109" y="344"/>
                    <a:pt x="108" y="354"/>
                  </a:cubicBezTo>
                  <a:cubicBezTo>
                    <a:pt x="108" y="356"/>
                    <a:pt x="107" y="359"/>
                    <a:pt x="106" y="359"/>
                  </a:cubicBezTo>
                  <a:cubicBezTo>
                    <a:pt x="79" y="358"/>
                    <a:pt x="71" y="392"/>
                    <a:pt x="44" y="393"/>
                  </a:cubicBezTo>
                  <a:cubicBezTo>
                    <a:pt x="40" y="393"/>
                    <a:pt x="36" y="396"/>
                    <a:pt x="33" y="391"/>
                  </a:cubicBezTo>
                  <a:cubicBezTo>
                    <a:pt x="31" y="387"/>
                    <a:pt x="29" y="381"/>
                    <a:pt x="23" y="384"/>
                  </a:cubicBezTo>
                  <a:cubicBezTo>
                    <a:pt x="18" y="388"/>
                    <a:pt x="23" y="393"/>
                    <a:pt x="24" y="397"/>
                  </a:cubicBezTo>
                  <a:cubicBezTo>
                    <a:pt x="24" y="399"/>
                    <a:pt x="24" y="401"/>
                    <a:pt x="23" y="403"/>
                  </a:cubicBezTo>
                  <a:cubicBezTo>
                    <a:pt x="15" y="399"/>
                    <a:pt x="9" y="393"/>
                    <a:pt x="5" y="386"/>
                  </a:cubicBezTo>
                  <a:cubicBezTo>
                    <a:pt x="10" y="380"/>
                    <a:pt x="0" y="375"/>
                    <a:pt x="5" y="370"/>
                  </a:cubicBezTo>
                  <a:cubicBezTo>
                    <a:pt x="11" y="366"/>
                    <a:pt x="6" y="362"/>
                    <a:pt x="5" y="358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5">
              <a:extLst>
                <a:ext uri="{FF2B5EF4-FFF2-40B4-BE49-F238E27FC236}">
                  <a16:creationId xmlns:a16="http://schemas.microsoft.com/office/drawing/2014/main" id="{D49629B8-AECA-A009-A1EF-18722883C945}"/>
                </a:ext>
              </a:extLst>
            </p:cNvPr>
            <p:cNvSpPr/>
            <p:nvPr/>
          </p:nvSpPr>
          <p:spPr bwMode="auto">
            <a:xfrm>
              <a:off x="6188075" y="3702050"/>
              <a:ext cx="1225550" cy="574675"/>
            </a:xfrm>
            <a:custGeom>
              <a:avLst/>
              <a:gdLst>
                <a:gd name="T0" fmla="*/ 637 w 871"/>
                <a:gd name="T1" fmla="*/ 148 h 409"/>
                <a:gd name="T2" fmla="*/ 588 w 871"/>
                <a:gd name="T3" fmla="*/ 177 h 409"/>
                <a:gd name="T4" fmla="*/ 536 w 871"/>
                <a:gd name="T5" fmla="*/ 253 h 409"/>
                <a:gd name="T6" fmla="*/ 563 w 871"/>
                <a:gd name="T7" fmla="*/ 271 h 409"/>
                <a:gd name="T8" fmla="*/ 481 w 871"/>
                <a:gd name="T9" fmla="*/ 313 h 409"/>
                <a:gd name="T10" fmla="*/ 368 w 871"/>
                <a:gd name="T11" fmla="*/ 352 h 409"/>
                <a:gd name="T12" fmla="*/ 352 w 871"/>
                <a:gd name="T13" fmla="*/ 316 h 409"/>
                <a:gd name="T14" fmla="*/ 229 w 871"/>
                <a:gd name="T15" fmla="*/ 317 h 409"/>
                <a:gd name="T16" fmla="*/ 204 w 871"/>
                <a:gd name="T17" fmla="*/ 341 h 409"/>
                <a:gd name="T18" fmla="*/ 118 w 871"/>
                <a:gd name="T19" fmla="*/ 373 h 409"/>
                <a:gd name="T20" fmla="*/ 79 w 871"/>
                <a:gd name="T21" fmla="*/ 348 h 409"/>
                <a:gd name="T22" fmla="*/ 61 w 871"/>
                <a:gd name="T23" fmla="*/ 404 h 409"/>
                <a:gd name="T24" fmla="*/ 0 w 871"/>
                <a:gd name="T25" fmla="*/ 363 h 409"/>
                <a:gd name="T26" fmla="*/ 50 w 871"/>
                <a:gd name="T27" fmla="*/ 335 h 409"/>
                <a:gd name="T28" fmla="*/ 51 w 871"/>
                <a:gd name="T29" fmla="*/ 378 h 409"/>
                <a:gd name="T30" fmla="*/ 67 w 871"/>
                <a:gd name="T31" fmla="*/ 379 h 409"/>
                <a:gd name="T32" fmla="*/ 54 w 871"/>
                <a:gd name="T33" fmla="*/ 345 h 409"/>
                <a:gd name="T34" fmla="*/ 128 w 871"/>
                <a:gd name="T35" fmla="*/ 354 h 409"/>
                <a:gd name="T36" fmla="*/ 154 w 871"/>
                <a:gd name="T37" fmla="*/ 355 h 409"/>
                <a:gd name="T38" fmla="*/ 125 w 871"/>
                <a:gd name="T39" fmla="*/ 324 h 409"/>
                <a:gd name="T40" fmla="*/ 215 w 871"/>
                <a:gd name="T41" fmla="*/ 304 h 409"/>
                <a:gd name="T42" fmla="*/ 272 w 871"/>
                <a:gd name="T43" fmla="*/ 309 h 409"/>
                <a:gd name="T44" fmla="*/ 305 w 871"/>
                <a:gd name="T45" fmla="*/ 297 h 409"/>
                <a:gd name="T46" fmla="*/ 343 w 871"/>
                <a:gd name="T47" fmla="*/ 297 h 409"/>
                <a:gd name="T48" fmla="*/ 396 w 871"/>
                <a:gd name="T49" fmla="*/ 268 h 409"/>
                <a:gd name="T50" fmla="*/ 460 w 871"/>
                <a:gd name="T51" fmla="*/ 296 h 409"/>
                <a:gd name="T52" fmla="*/ 514 w 871"/>
                <a:gd name="T53" fmla="*/ 249 h 409"/>
                <a:gd name="T54" fmla="*/ 557 w 871"/>
                <a:gd name="T55" fmla="*/ 183 h 409"/>
                <a:gd name="T56" fmla="*/ 604 w 871"/>
                <a:gd name="T57" fmla="*/ 127 h 409"/>
                <a:gd name="T58" fmla="*/ 592 w 871"/>
                <a:gd name="T59" fmla="*/ 139 h 409"/>
                <a:gd name="T60" fmla="*/ 539 w 871"/>
                <a:gd name="T61" fmla="*/ 142 h 409"/>
                <a:gd name="T62" fmla="*/ 524 w 871"/>
                <a:gd name="T63" fmla="*/ 125 h 409"/>
                <a:gd name="T64" fmla="*/ 500 w 871"/>
                <a:gd name="T65" fmla="*/ 123 h 409"/>
                <a:gd name="T66" fmla="*/ 520 w 871"/>
                <a:gd name="T67" fmla="*/ 95 h 409"/>
                <a:gd name="T68" fmla="*/ 529 w 871"/>
                <a:gd name="T69" fmla="*/ 79 h 409"/>
                <a:gd name="T70" fmla="*/ 556 w 871"/>
                <a:gd name="T71" fmla="*/ 110 h 409"/>
                <a:gd name="T72" fmla="*/ 555 w 871"/>
                <a:gd name="T73" fmla="*/ 112 h 409"/>
                <a:gd name="T74" fmla="*/ 577 w 871"/>
                <a:gd name="T75" fmla="*/ 97 h 409"/>
                <a:gd name="T76" fmla="*/ 603 w 871"/>
                <a:gd name="T77" fmla="*/ 103 h 409"/>
                <a:gd name="T78" fmla="*/ 629 w 871"/>
                <a:gd name="T79" fmla="*/ 105 h 409"/>
                <a:gd name="T80" fmla="*/ 679 w 871"/>
                <a:gd name="T81" fmla="*/ 64 h 409"/>
                <a:gd name="T82" fmla="*/ 716 w 871"/>
                <a:gd name="T83" fmla="*/ 33 h 409"/>
                <a:gd name="T84" fmla="*/ 795 w 871"/>
                <a:gd name="T85" fmla="*/ 10 h 409"/>
                <a:gd name="T86" fmla="*/ 863 w 871"/>
                <a:gd name="T87" fmla="*/ 13 h 409"/>
                <a:gd name="T88" fmla="*/ 814 w 871"/>
                <a:gd name="T89" fmla="*/ 75 h 409"/>
                <a:gd name="T90" fmla="*/ 746 w 871"/>
                <a:gd name="T91" fmla="*/ 95 h 409"/>
                <a:gd name="T92" fmla="*/ 676 w 871"/>
                <a:gd name="T93" fmla="*/ 123 h 409"/>
                <a:gd name="T94" fmla="*/ 710 w 871"/>
                <a:gd name="T95" fmla="*/ 77 h 409"/>
                <a:gd name="T96" fmla="*/ 771 w 871"/>
                <a:gd name="T97" fmla="*/ 58 h 409"/>
                <a:gd name="T98" fmla="*/ 719 w 871"/>
                <a:gd name="T99" fmla="*/ 64 h 409"/>
                <a:gd name="T100" fmla="*/ 691 w 871"/>
                <a:gd name="T101" fmla="*/ 76 h 409"/>
                <a:gd name="T102" fmla="*/ 659 w 871"/>
                <a:gd name="T103" fmla="*/ 106 h 409"/>
                <a:gd name="T104" fmla="*/ 652 w 871"/>
                <a:gd name="T105" fmla="*/ 139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71" h="409">
                  <a:moveTo>
                    <a:pt x="652" y="139"/>
                  </a:moveTo>
                  <a:cubicBezTo>
                    <a:pt x="655" y="155"/>
                    <a:pt x="644" y="153"/>
                    <a:pt x="637" y="148"/>
                  </a:cubicBezTo>
                  <a:cubicBezTo>
                    <a:pt x="625" y="140"/>
                    <a:pt x="619" y="147"/>
                    <a:pt x="615" y="154"/>
                  </a:cubicBezTo>
                  <a:cubicBezTo>
                    <a:pt x="608" y="166"/>
                    <a:pt x="597" y="170"/>
                    <a:pt x="588" y="177"/>
                  </a:cubicBezTo>
                  <a:cubicBezTo>
                    <a:pt x="571" y="192"/>
                    <a:pt x="552" y="206"/>
                    <a:pt x="555" y="233"/>
                  </a:cubicBezTo>
                  <a:cubicBezTo>
                    <a:pt x="558" y="248"/>
                    <a:pt x="550" y="254"/>
                    <a:pt x="536" y="253"/>
                  </a:cubicBezTo>
                  <a:cubicBezTo>
                    <a:pt x="532" y="252"/>
                    <a:pt x="529" y="249"/>
                    <a:pt x="524" y="255"/>
                  </a:cubicBezTo>
                  <a:cubicBezTo>
                    <a:pt x="534" y="266"/>
                    <a:pt x="543" y="277"/>
                    <a:pt x="563" y="271"/>
                  </a:cubicBezTo>
                  <a:cubicBezTo>
                    <a:pt x="561" y="275"/>
                    <a:pt x="560" y="278"/>
                    <a:pt x="559" y="278"/>
                  </a:cubicBezTo>
                  <a:cubicBezTo>
                    <a:pt x="530" y="283"/>
                    <a:pt x="509" y="312"/>
                    <a:pt x="481" y="313"/>
                  </a:cubicBezTo>
                  <a:cubicBezTo>
                    <a:pt x="443" y="314"/>
                    <a:pt x="418" y="342"/>
                    <a:pt x="385" y="352"/>
                  </a:cubicBezTo>
                  <a:cubicBezTo>
                    <a:pt x="380" y="354"/>
                    <a:pt x="374" y="360"/>
                    <a:pt x="368" y="352"/>
                  </a:cubicBezTo>
                  <a:cubicBezTo>
                    <a:pt x="363" y="345"/>
                    <a:pt x="357" y="341"/>
                    <a:pt x="363" y="331"/>
                  </a:cubicBezTo>
                  <a:cubicBezTo>
                    <a:pt x="370" y="319"/>
                    <a:pt x="366" y="315"/>
                    <a:pt x="352" y="316"/>
                  </a:cubicBezTo>
                  <a:cubicBezTo>
                    <a:pt x="333" y="317"/>
                    <a:pt x="316" y="323"/>
                    <a:pt x="298" y="324"/>
                  </a:cubicBezTo>
                  <a:cubicBezTo>
                    <a:pt x="275" y="326"/>
                    <a:pt x="250" y="325"/>
                    <a:pt x="229" y="317"/>
                  </a:cubicBezTo>
                  <a:cubicBezTo>
                    <a:pt x="215" y="313"/>
                    <a:pt x="210" y="319"/>
                    <a:pt x="202" y="324"/>
                  </a:cubicBezTo>
                  <a:cubicBezTo>
                    <a:pt x="191" y="331"/>
                    <a:pt x="201" y="336"/>
                    <a:pt x="204" y="341"/>
                  </a:cubicBezTo>
                  <a:cubicBezTo>
                    <a:pt x="210" y="352"/>
                    <a:pt x="202" y="358"/>
                    <a:pt x="194" y="361"/>
                  </a:cubicBezTo>
                  <a:cubicBezTo>
                    <a:pt x="170" y="370"/>
                    <a:pt x="143" y="369"/>
                    <a:pt x="118" y="373"/>
                  </a:cubicBezTo>
                  <a:cubicBezTo>
                    <a:pt x="111" y="373"/>
                    <a:pt x="97" y="363"/>
                    <a:pt x="91" y="353"/>
                  </a:cubicBezTo>
                  <a:cubicBezTo>
                    <a:pt x="88" y="349"/>
                    <a:pt x="84" y="345"/>
                    <a:pt x="79" y="348"/>
                  </a:cubicBezTo>
                  <a:cubicBezTo>
                    <a:pt x="74" y="351"/>
                    <a:pt x="77" y="356"/>
                    <a:pt x="78" y="360"/>
                  </a:cubicBezTo>
                  <a:cubicBezTo>
                    <a:pt x="86" y="383"/>
                    <a:pt x="80" y="397"/>
                    <a:pt x="61" y="404"/>
                  </a:cubicBezTo>
                  <a:cubicBezTo>
                    <a:pt x="47" y="409"/>
                    <a:pt x="29" y="398"/>
                    <a:pt x="25" y="378"/>
                  </a:cubicBezTo>
                  <a:cubicBezTo>
                    <a:pt x="21" y="361"/>
                    <a:pt x="4" y="374"/>
                    <a:pt x="0" y="363"/>
                  </a:cubicBezTo>
                  <a:cubicBezTo>
                    <a:pt x="0" y="342"/>
                    <a:pt x="24" y="360"/>
                    <a:pt x="25" y="349"/>
                  </a:cubicBezTo>
                  <a:cubicBezTo>
                    <a:pt x="28" y="330"/>
                    <a:pt x="39" y="334"/>
                    <a:pt x="50" y="335"/>
                  </a:cubicBezTo>
                  <a:cubicBezTo>
                    <a:pt x="56" y="335"/>
                    <a:pt x="59" y="337"/>
                    <a:pt x="55" y="347"/>
                  </a:cubicBezTo>
                  <a:cubicBezTo>
                    <a:pt x="53" y="360"/>
                    <a:pt x="52" y="369"/>
                    <a:pt x="51" y="378"/>
                  </a:cubicBezTo>
                  <a:cubicBezTo>
                    <a:pt x="51" y="382"/>
                    <a:pt x="51" y="387"/>
                    <a:pt x="57" y="387"/>
                  </a:cubicBezTo>
                  <a:cubicBezTo>
                    <a:pt x="62" y="387"/>
                    <a:pt x="65" y="384"/>
                    <a:pt x="67" y="379"/>
                  </a:cubicBezTo>
                  <a:cubicBezTo>
                    <a:pt x="71" y="366"/>
                    <a:pt x="49" y="357"/>
                    <a:pt x="60" y="343"/>
                  </a:cubicBezTo>
                  <a:cubicBezTo>
                    <a:pt x="58" y="344"/>
                    <a:pt x="56" y="345"/>
                    <a:pt x="54" y="345"/>
                  </a:cubicBezTo>
                  <a:cubicBezTo>
                    <a:pt x="50" y="345"/>
                    <a:pt x="48" y="346"/>
                    <a:pt x="55" y="347"/>
                  </a:cubicBezTo>
                  <a:cubicBezTo>
                    <a:pt x="85" y="333"/>
                    <a:pt x="107" y="337"/>
                    <a:pt x="128" y="354"/>
                  </a:cubicBezTo>
                  <a:cubicBezTo>
                    <a:pt x="131" y="356"/>
                    <a:pt x="136" y="355"/>
                    <a:pt x="140" y="355"/>
                  </a:cubicBezTo>
                  <a:cubicBezTo>
                    <a:pt x="145" y="356"/>
                    <a:pt x="152" y="362"/>
                    <a:pt x="154" y="355"/>
                  </a:cubicBezTo>
                  <a:cubicBezTo>
                    <a:pt x="157" y="345"/>
                    <a:pt x="147" y="348"/>
                    <a:pt x="143" y="346"/>
                  </a:cubicBezTo>
                  <a:cubicBezTo>
                    <a:pt x="133" y="342"/>
                    <a:pt x="124" y="334"/>
                    <a:pt x="125" y="324"/>
                  </a:cubicBezTo>
                  <a:cubicBezTo>
                    <a:pt x="126" y="315"/>
                    <a:pt x="138" y="316"/>
                    <a:pt x="146" y="316"/>
                  </a:cubicBezTo>
                  <a:cubicBezTo>
                    <a:pt x="170" y="316"/>
                    <a:pt x="194" y="318"/>
                    <a:pt x="215" y="304"/>
                  </a:cubicBezTo>
                  <a:cubicBezTo>
                    <a:pt x="219" y="301"/>
                    <a:pt x="226" y="301"/>
                    <a:pt x="231" y="305"/>
                  </a:cubicBezTo>
                  <a:cubicBezTo>
                    <a:pt x="243" y="316"/>
                    <a:pt x="259" y="304"/>
                    <a:pt x="272" y="309"/>
                  </a:cubicBezTo>
                  <a:cubicBezTo>
                    <a:pt x="274" y="310"/>
                    <a:pt x="278" y="306"/>
                    <a:pt x="280" y="304"/>
                  </a:cubicBezTo>
                  <a:cubicBezTo>
                    <a:pt x="286" y="292"/>
                    <a:pt x="290" y="274"/>
                    <a:pt x="305" y="297"/>
                  </a:cubicBezTo>
                  <a:cubicBezTo>
                    <a:pt x="306" y="298"/>
                    <a:pt x="308" y="298"/>
                    <a:pt x="309" y="298"/>
                  </a:cubicBezTo>
                  <a:cubicBezTo>
                    <a:pt x="320" y="288"/>
                    <a:pt x="332" y="298"/>
                    <a:pt x="343" y="297"/>
                  </a:cubicBezTo>
                  <a:cubicBezTo>
                    <a:pt x="353" y="296"/>
                    <a:pt x="366" y="298"/>
                    <a:pt x="370" y="281"/>
                  </a:cubicBezTo>
                  <a:cubicBezTo>
                    <a:pt x="372" y="272"/>
                    <a:pt x="386" y="271"/>
                    <a:pt x="396" y="268"/>
                  </a:cubicBezTo>
                  <a:cubicBezTo>
                    <a:pt x="410" y="264"/>
                    <a:pt x="413" y="276"/>
                    <a:pt x="417" y="277"/>
                  </a:cubicBezTo>
                  <a:cubicBezTo>
                    <a:pt x="434" y="280"/>
                    <a:pt x="446" y="291"/>
                    <a:pt x="460" y="296"/>
                  </a:cubicBezTo>
                  <a:cubicBezTo>
                    <a:pt x="467" y="299"/>
                    <a:pt x="485" y="296"/>
                    <a:pt x="498" y="295"/>
                  </a:cubicBezTo>
                  <a:cubicBezTo>
                    <a:pt x="513" y="293"/>
                    <a:pt x="522" y="267"/>
                    <a:pt x="514" y="249"/>
                  </a:cubicBezTo>
                  <a:cubicBezTo>
                    <a:pt x="509" y="238"/>
                    <a:pt x="510" y="234"/>
                    <a:pt x="517" y="223"/>
                  </a:cubicBezTo>
                  <a:cubicBezTo>
                    <a:pt x="528" y="206"/>
                    <a:pt x="554" y="206"/>
                    <a:pt x="557" y="183"/>
                  </a:cubicBezTo>
                  <a:cubicBezTo>
                    <a:pt x="559" y="153"/>
                    <a:pt x="594" y="160"/>
                    <a:pt x="607" y="141"/>
                  </a:cubicBezTo>
                  <a:cubicBezTo>
                    <a:pt x="612" y="133"/>
                    <a:pt x="618" y="129"/>
                    <a:pt x="604" y="127"/>
                  </a:cubicBezTo>
                  <a:cubicBezTo>
                    <a:pt x="602" y="126"/>
                    <a:pt x="602" y="124"/>
                    <a:pt x="601" y="124"/>
                  </a:cubicBezTo>
                  <a:cubicBezTo>
                    <a:pt x="600" y="130"/>
                    <a:pt x="595" y="134"/>
                    <a:pt x="592" y="139"/>
                  </a:cubicBezTo>
                  <a:cubicBezTo>
                    <a:pt x="583" y="142"/>
                    <a:pt x="574" y="142"/>
                    <a:pt x="566" y="140"/>
                  </a:cubicBezTo>
                  <a:cubicBezTo>
                    <a:pt x="556" y="136"/>
                    <a:pt x="547" y="135"/>
                    <a:pt x="539" y="142"/>
                  </a:cubicBezTo>
                  <a:cubicBezTo>
                    <a:pt x="534" y="134"/>
                    <a:pt x="536" y="126"/>
                    <a:pt x="529" y="121"/>
                  </a:cubicBezTo>
                  <a:cubicBezTo>
                    <a:pt x="526" y="120"/>
                    <a:pt x="524" y="122"/>
                    <a:pt x="524" y="125"/>
                  </a:cubicBezTo>
                  <a:cubicBezTo>
                    <a:pt x="523" y="133"/>
                    <a:pt x="518" y="138"/>
                    <a:pt x="511" y="137"/>
                  </a:cubicBezTo>
                  <a:cubicBezTo>
                    <a:pt x="504" y="136"/>
                    <a:pt x="500" y="130"/>
                    <a:pt x="500" y="123"/>
                  </a:cubicBezTo>
                  <a:cubicBezTo>
                    <a:pt x="499" y="117"/>
                    <a:pt x="500" y="112"/>
                    <a:pt x="500" y="107"/>
                  </a:cubicBezTo>
                  <a:cubicBezTo>
                    <a:pt x="505" y="99"/>
                    <a:pt x="510" y="92"/>
                    <a:pt x="520" y="95"/>
                  </a:cubicBezTo>
                  <a:cubicBezTo>
                    <a:pt x="526" y="97"/>
                    <a:pt x="525" y="95"/>
                    <a:pt x="524" y="91"/>
                  </a:cubicBezTo>
                  <a:cubicBezTo>
                    <a:pt x="524" y="86"/>
                    <a:pt x="524" y="81"/>
                    <a:pt x="529" y="79"/>
                  </a:cubicBezTo>
                  <a:cubicBezTo>
                    <a:pt x="534" y="78"/>
                    <a:pt x="536" y="84"/>
                    <a:pt x="539" y="87"/>
                  </a:cubicBezTo>
                  <a:cubicBezTo>
                    <a:pt x="546" y="94"/>
                    <a:pt x="556" y="98"/>
                    <a:pt x="556" y="110"/>
                  </a:cubicBezTo>
                  <a:cubicBezTo>
                    <a:pt x="555" y="112"/>
                    <a:pt x="552" y="113"/>
                    <a:pt x="551" y="115"/>
                  </a:cubicBezTo>
                  <a:cubicBezTo>
                    <a:pt x="552" y="114"/>
                    <a:pt x="553" y="113"/>
                    <a:pt x="555" y="112"/>
                  </a:cubicBezTo>
                  <a:cubicBezTo>
                    <a:pt x="558" y="108"/>
                    <a:pt x="564" y="108"/>
                    <a:pt x="567" y="105"/>
                  </a:cubicBezTo>
                  <a:cubicBezTo>
                    <a:pt x="571" y="102"/>
                    <a:pt x="574" y="100"/>
                    <a:pt x="577" y="97"/>
                  </a:cubicBezTo>
                  <a:cubicBezTo>
                    <a:pt x="579" y="95"/>
                    <a:pt x="581" y="93"/>
                    <a:pt x="584" y="95"/>
                  </a:cubicBezTo>
                  <a:cubicBezTo>
                    <a:pt x="590" y="98"/>
                    <a:pt x="595" y="104"/>
                    <a:pt x="603" y="103"/>
                  </a:cubicBezTo>
                  <a:cubicBezTo>
                    <a:pt x="615" y="100"/>
                    <a:pt x="620" y="105"/>
                    <a:pt x="618" y="117"/>
                  </a:cubicBezTo>
                  <a:cubicBezTo>
                    <a:pt x="625" y="115"/>
                    <a:pt x="629" y="109"/>
                    <a:pt x="629" y="105"/>
                  </a:cubicBezTo>
                  <a:cubicBezTo>
                    <a:pt x="629" y="86"/>
                    <a:pt x="646" y="80"/>
                    <a:pt x="656" y="68"/>
                  </a:cubicBezTo>
                  <a:cubicBezTo>
                    <a:pt x="662" y="61"/>
                    <a:pt x="669" y="54"/>
                    <a:pt x="679" y="64"/>
                  </a:cubicBezTo>
                  <a:cubicBezTo>
                    <a:pt x="683" y="67"/>
                    <a:pt x="688" y="66"/>
                    <a:pt x="689" y="62"/>
                  </a:cubicBezTo>
                  <a:cubicBezTo>
                    <a:pt x="691" y="46"/>
                    <a:pt x="709" y="45"/>
                    <a:pt x="716" y="33"/>
                  </a:cubicBezTo>
                  <a:cubicBezTo>
                    <a:pt x="718" y="28"/>
                    <a:pt x="723" y="26"/>
                    <a:pt x="730" y="28"/>
                  </a:cubicBezTo>
                  <a:cubicBezTo>
                    <a:pt x="756" y="37"/>
                    <a:pt x="778" y="32"/>
                    <a:pt x="795" y="10"/>
                  </a:cubicBezTo>
                  <a:cubicBezTo>
                    <a:pt x="799" y="5"/>
                    <a:pt x="808" y="0"/>
                    <a:pt x="811" y="3"/>
                  </a:cubicBezTo>
                  <a:cubicBezTo>
                    <a:pt x="827" y="20"/>
                    <a:pt x="848" y="0"/>
                    <a:pt x="863" y="13"/>
                  </a:cubicBezTo>
                  <a:cubicBezTo>
                    <a:pt x="871" y="20"/>
                    <a:pt x="862" y="50"/>
                    <a:pt x="849" y="52"/>
                  </a:cubicBezTo>
                  <a:cubicBezTo>
                    <a:pt x="833" y="55"/>
                    <a:pt x="825" y="64"/>
                    <a:pt x="814" y="75"/>
                  </a:cubicBezTo>
                  <a:cubicBezTo>
                    <a:pt x="802" y="87"/>
                    <a:pt x="782" y="96"/>
                    <a:pt x="761" y="94"/>
                  </a:cubicBezTo>
                  <a:cubicBezTo>
                    <a:pt x="756" y="94"/>
                    <a:pt x="751" y="93"/>
                    <a:pt x="746" y="95"/>
                  </a:cubicBezTo>
                  <a:cubicBezTo>
                    <a:pt x="731" y="102"/>
                    <a:pt x="717" y="112"/>
                    <a:pt x="699" y="109"/>
                  </a:cubicBezTo>
                  <a:cubicBezTo>
                    <a:pt x="689" y="108"/>
                    <a:pt x="683" y="118"/>
                    <a:pt x="676" y="123"/>
                  </a:cubicBezTo>
                  <a:cubicBezTo>
                    <a:pt x="659" y="110"/>
                    <a:pt x="674" y="100"/>
                    <a:pt x="679" y="91"/>
                  </a:cubicBezTo>
                  <a:cubicBezTo>
                    <a:pt x="685" y="79"/>
                    <a:pt x="697" y="68"/>
                    <a:pt x="710" y="77"/>
                  </a:cubicBezTo>
                  <a:cubicBezTo>
                    <a:pt x="729" y="89"/>
                    <a:pt x="745" y="72"/>
                    <a:pt x="763" y="73"/>
                  </a:cubicBezTo>
                  <a:cubicBezTo>
                    <a:pt x="768" y="73"/>
                    <a:pt x="775" y="64"/>
                    <a:pt x="771" y="58"/>
                  </a:cubicBezTo>
                  <a:cubicBezTo>
                    <a:pt x="767" y="51"/>
                    <a:pt x="762" y="58"/>
                    <a:pt x="757" y="59"/>
                  </a:cubicBezTo>
                  <a:cubicBezTo>
                    <a:pt x="745" y="64"/>
                    <a:pt x="733" y="70"/>
                    <a:pt x="719" y="64"/>
                  </a:cubicBezTo>
                  <a:cubicBezTo>
                    <a:pt x="713" y="61"/>
                    <a:pt x="708" y="65"/>
                    <a:pt x="703" y="69"/>
                  </a:cubicBezTo>
                  <a:cubicBezTo>
                    <a:pt x="699" y="71"/>
                    <a:pt x="696" y="75"/>
                    <a:pt x="691" y="76"/>
                  </a:cubicBezTo>
                  <a:cubicBezTo>
                    <a:pt x="678" y="76"/>
                    <a:pt x="665" y="74"/>
                    <a:pt x="673" y="95"/>
                  </a:cubicBezTo>
                  <a:cubicBezTo>
                    <a:pt x="675" y="102"/>
                    <a:pt x="667" y="106"/>
                    <a:pt x="659" y="106"/>
                  </a:cubicBezTo>
                  <a:cubicBezTo>
                    <a:pt x="654" y="106"/>
                    <a:pt x="649" y="105"/>
                    <a:pt x="644" y="109"/>
                  </a:cubicBezTo>
                  <a:cubicBezTo>
                    <a:pt x="632" y="117"/>
                    <a:pt x="634" y="126"/>
                    <a:pt x="652" y="139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6">
              <a:extLst>
                <a:ext uri="{FF2B5EF4-FFF2-40B4-BE49-F238E27FC236}">
                  <a16:creationId xmlns:a16="http://schemas.microsoft.com/office/drawing/2014/main" id="{335C6471-6E58-9852-25D7-8ED2BD440ECD}"/>
                </a:ext>
              </a:extLst>
            </p:cNvPr>
            <p:cNvSpPr/>
            <p:nvPr/>
          </p:nvSpPr>
          <p:spPr bwMode="auto">
            <a:xfrm>
              <a:off x="6748463" y="3324225"/>
              <a:ext cx="846137" cy="365125"/>
            </a:xfrm>
            <a:custGeom>
              <a:avLst/>
              <a:gdLst>
                <a:gd name="T0" fmla="*/ 138 w 601"/>
                <a:gd name="T1" fmla="*/ 219 h 259"/>
                <a:gd name="T2" fmla="*/ 92 w 601"/>
                <a:gd name="T3" fmla="*/ 236 h 259"/>
                <a:gd name="T4" fmla="*/ 76 w 601"/>
                <a:gd name="T5" fmla="*/ 239 h 259"/>
                <a:gd name="T6" fmla="*/ 24 w 601"/>
                <a:gd name="T7" fmla="*/ 257 h 259"/>
                <a:gd name="T8" fmla="*/ 5 w 601"/>
                <a:gd name="T9" fmla="*/ 249 h 259"/>
                <a:gd name="T10" fmla="*/ 3 w 601"/>
                <a:gd name="T11" fmla="*/ 236 h 259"/>
                <a:gd name="T12" fmla="*/ 19 w 601"/>
                <a:gd name="T13" fmla="*/ 233 h 259"/>
                <a:gd name="T14" fmla="*/ 58 w 601"/>
                <a:gd name="T15" fmla="*/ 203 h 259"/>
                <a:gd name="T16" fmla="*/ 99 w 601"/>
                <a:gd name="T17" fmla="*/ 176 h 259"/>
                <a:gd name="T18" fmla="*/ 117 w 601"/>
                <a:gd name="T19" fmla="*/ 164 h 259"/>
                <a:gd name="T20" fmla="*/ 132 w 601"/>
                <a:gd name="T21" fmla="*/ 150 h 259"/>
                <a:gd name="T22" fmla="*/ 185 w 601"/>
                <a:gd name="T23" fmla="*/ 120 h 259"/>
                <a:gd name="T24" fmla="*/ 230 w 601"/>
                <a:gd name="T25" fmla="*/ 101 h 259"/>
                <a:gd name="T26" fmla="*/ 260 w 601"/>
                <a:gd name="T27" fmla="*/ 93 h 259"/>
                <a:gd name="T28" fmla="*/ 282 w 601"/>
                <a:gd name="T29" fmla="*/ 86 h 259"/>
                <a:gd name="T30" fmla="*/ 355 w 601"/>
                <a:gd name="T31" fmla="*/ 71 h 259"/>
                <a:gd name="T32" fmla="*/ 446 w 601"/>
                <a:gd name="T33" fmla="*/ 59 h 259"/>
                <a:gd name="T34" fmla="*/ 465 w 601"/>
                <a:gd name="T35" fmla="*/ 53 h 259"/>
                <a:gd name="T36" fmla="*/ 552 w 601"/>
                <a:gd name="T37" fmla="*/ 18 h 259"/>
                <a:gd name="T38" fmla="*/ 570 w 601"/>
                <a:gd name="T39" fmla="*/ 7 h 259"/>
                <a:gd name="T40" fmla="*/ 593 w 601"/>
                <a:gd name="T41" fmla="*/ 12 h 259"/>
                <a:gd name="T42" fmla="*/ 593 w 601"/>
                <a:gd name="T43" fmla="*/ 29 h 259"/>
                <a:gd name="T44" fmla="*/ 538 w 601"/>
                <a:gd name="T45" fmla="*/ 76 h 259"/>
                <a:gd name="T46" fmla="*/ 512 w 601"/>
                <a:gd name="T47" fmla="*/ 74 h 259"/>
                <a:gd name="T48" fmla="*/ 436 w 601"/>
                <a:gd name="T49" fmla="*/ 91 h 259"/>
                <a:gd name="T50" fmla="*/ 434 w 601"/>
                <a:gd name="T51" fmla="*/ 91 h 259"/>
                <a:gd name="T52" fmla="*/ 393 w 601"/>
                <a:gd name="T53" fmla="*/ 103 h 259"/>
                <a:gd name="T54" fmla="*/ 392 w 601"/>
                <a:gd name="T55" fmla="*/ 104 h 259"/>
                <a:gd name="T56" fmla="*/ 347 w 601"/>
                <a:gd name="T57" fmla="*/ 139 h 259"/>
                <a:gd name="T58" fmla="*/ 337 w 601"/>
                <a:gd name="T59" fmla="*/ 146 h 259"/>
                <a:gd name="T60" fmla="*/ 281 w 601"/>
                <a:gd name="T61" fmla="*/ 163 h 259"/>
                <a:gd name="T62" fmla="*/ 307 w 601"/>
                <a:gd name="T63" fmla="*/ 135 h 259"/>
                <a:gd name="T64" fmla="*/ 340 w 601"/>
                <a:gd name="T65" fmla="*/ 112 h 259"/>
                <a:gd name="T66" fmla="*/ 354 w 601"/>
                <a:gd name="T67" fmla="*/ 108 h 259"/>
                <a:gd name="T68" fmla="*/ 373 w 601"/>
                <a:gd name="T69" fmla="*/ 103 h 259"/>
                <a:gd name="T70" fmla="*/ 408 w 601"/>
                <a:gd name="T71" fmla="*/ 91 h 259"/>
                <a:gd name="T72" fmla="*/ 419 w 601"/>
                <a:gd name="T73" fmla="*/ 87 h 259"/>
                <a:gd name="T74" fmla="*/ 426 w 601"/>
                <a:gd name="T75" fmla="*/ 77 h 259"/>
                <a:gd name="T76" fmla="*/ 413 w 601"/>
                <a:gd name="T77" fmla="*/ 74 h 259"/>
                <a:gd name="T78" fmla="*/ 279 w 601"/>
                <a:gd name="T79" fmla="*/ 109 h 259"/>
                <a:gd name="T80" fmla="*/ 270 w 601"/>
                <a:gd name="T81" fmla="*/ 112 h 259"/>
                <a:gd name="T82" fmla="*/ 197 w 601"/>
                <a:gd name="T83" fmla="*/ 147 h 259"/>
                <a:gd name="T84" fmla="*/ 149 w 601"/>
                <a:gd name="T85" fmla="*/ 181 h 259"/>
                <a:gd name="T86" fmla="*/ 140 w 601"/>
                <a:gd name="T87" fmla="*/ 188 h 259"/>
                <a:gd name="T88" fmla="*/ 90 w 601"/>
                <a:gd name="T89" fmla="*/ 218 h 259"/>
                <a:gd name="T90" fmla="*/ 138 w 601"/>
                <a:gd name="T91" fmla="*/ 21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01" h="259">
                  <a:moveTo>
                    <a:pt x="138" y="219"/>
                  </a:moveTo>
                  <a:cubicBezTo>
                    <a:pt x="124" y="227"/>
                    <a:pt x="112" y="241"/>
                    <a:pt x="92" y="236"/>
                  </a:cubicBezTo>
                  <a:cubicBezTo>
                    <a:pt x="87" y="234"/>
                    <a:pt x="78" y="236"/>
                    <a:pt x="76" y="239"/>
                  </a:cubicBezTo>
                  <a:cubicBezTo>
                    <a:pt x="62" y="258"/>
                    <a:pt x="41" y="250"/>
                    <a:pt x="24" y="257"/>
                  </a:cubicBezTo>
                  <a:cubicBezTo>
                    <a:pt x="16" y="259"/>
                    <a:pt x="10" y="253"/>
                    <a:pt x="5" y="249"/>
                  </a:cubicBezTo>
                  <a:cubicBezTo>
                    <a:pt x="0" y="246"/>
                    <a:pt x="1" y="241"/>
                    <a:pt x="3" y="236"/>
                  </a:cubicBezTo>
                  <a:cubicBezTo>
                    <a:pt x="7" y="230"/>
                    <a:pt x="13" y="232"/>
                    <a:pt x="19" y="233"/>
                  </a:cubicBezTo>
                  <a:cubicBezTo>
                    <a:pt x="45" y="236"/>
                    <a:pt x="54" y="229"/>
                    <a:pt x="58" y="203"/>
                  </a:cubicBezTo>
                  <a:cubicBezTo>
                    <a:pt x="60" y="184"/>
                    <a:pt x="79" y="171"/>
                    <a:pt x="99" y="176"/>
                  </a:cubicBezTo>
                  <a:cubicBezTo>
                    <a:pt x="112" y="179"/>
                    <a:pt x="118" y="176"/>
                    <a:pt x="117" y="164"/>
                  </a:cubicBezTo>
                  <a:cubicBezTo>
                    <a:pt x="117" y="153"/>
                    <a:pt x="124" y="154"/>
                    <a:pt x="132" y="150"/>
                  </a:cubicBezTo>
                  <a:cubicBezTo>
                    <a:pt x="150" y="141"/>
                    <a:pt x="172" y="138"/>
                    <a:pt x="185" y="120"/>
                  </a:cubicBezTo>
                  <a:cubicBezTo>
                    <a:pt x="196" y="106"/>
                    <a:pt x="215" y="106"/>
                    <a:pt x="230" y="101"/>
                  </a:cubicBezTo>
                  <a:cubicBezTo>
                    <a:pt x="239" y="98"/>
                    <a:pt x="250" y="98"/>
                    <a:pt x="260" y="93"/>
                  </a:cubicBezTo>
                  <a:cubicBezTo>
                    <a:pt x="267" y="90"/>
                    <a:pt x="274" y="86"/>
                    <a:pt x="282" y="86"/>
                  </a:cubicBezTo>
                  <a:cubicBezTo>
                    <a:pt x="308" y="86"/>
                    <a:pt x="330" y="69"/>
                    <a:pt x="355" y="71"/>
                  </a:cubicBezTo>
                  <a:cubicBezTo>
                    <a:pt x="387" y="73"/>
                    <a:pt x="414" y="51"/>
                    <a:pt x="446" y="59"/>
                  </a:cubicBezTo>
                  <a:cubicBezTo>
                    <a:pt x="453" y="60"/>
                    <a:pt x="459" y="56"/>
                    <a:pt x="465" y="53"/>
                  </a:cubicBezTo>
                  <a:cubicBezTo>
                    <a:pt x="493" y="38"/>
                    <a:pt x="521" y="27"/>
                    <a:pt x="552" y="18"/>
                  </a:cubicBezTo>
                  <a:cubicBezTo>
                    <a:pt x="558" y="16"/>
                    <a:pt x="565" y="12"/>
                    <a:pt x="570" y="7"/>
                  </a:cubicBezTo>
                  <a:cubicBezTo>
                    <a:pt x="580" y="0"/>
                    <a:pt x="587" y="7"/>
                    <a:pt x="593" y="12"/>
                  </a:cubicBezTo>
                  <a:cubicBezTo>
                    <a:pt x="601" y="16"/>
                    <a:pt x="595" y="23"/>
                    <a:pt x="593" y="29"/>
                  </a:cubicBezTo>
                  <a:cubicBezTo>
                    <a:pt x="585" y="57"/>
                    <a:pt x="558" y="62"/>
                    <a:pt x="538" y="76"/>
                  </a:cubicBezTo>
                  <a:cubicBezTo>
                    <a:pt x="532" y="81"/>
                    <a:pt x="523" y="69"/>
                    <a:pt x="512" y="74"/>
                  </a:cubicBezTo>
                  <a:cubicBezTo>
                    <a:pt x="488" y="86"/>
                    <a:pt x="462" y="90"/>
                    <a:pt x="436" y="91"/>
                  </a:cubicBezTo>
                  <a:cubicBezTo>
                    <a:pt x="435" y="91"/>
                    <a:pt x="434" y="91"/>
                    <a:pt x="434" y="91"/>
                  </a:cubicBezTo>
                  <a:cubicBezTo>
                    <a:pt x="425" y="109"/>
                    <a:pt x="411" y="112"/>
                    <a:pt x="393" y="103"/>
                  </a:cubicBezTo>
                  <a:cubicBezTo>
                    <a:pt x="393" y="103"/>
                    <a:pt x="392" y="104"/>
                    <a:pt x="392" y="104"/>
                  </a:cubicBezTo>
                  <a:cubicBezTo>
                    <a:pt x="388" y="130"/>
                    <a:pt x="352" y="115"/>
                    <a:pt x="347" y="139"/>
                  </a:cubicBezTo>
                  <a:cubicBezTo>
                    <a:pt x="346" y="142"/>
                    <a:pt x="340" y="146"/>
                    <a:pt x="337" y="146"/>
                  </a:cubicBezTo>
                  <a:cubicBezTo>
                    <a:pt x="316" y="142"/>
                    <a:pt x="300" y="157"/>
                    <a:pt x="281" y="163"/>
                  </a:cubicBezTo>
                  <a:cubicBezTo>
                    <a:pt x="283" y="147"/>
                    <a:pt x="298" y="143"/>
                    <a:pt x="307" y="135"/>
                  </a:cubicBezTo>
                  <a:cubicBezTo>
                    <a:pt x="317" y="127"/>
                    <a:pt x="331" y="123"/>
                    <a:pt x="340" y="112"/>
                  </a:cubicBezTo>
                  <a:cubicBezTo>
                    <a:pt x="343" y="107"/>
                    <a:pt x="349" y="107"/>
                    <a:pt x="354" y="108"/>
                  </a:cubicBezTo>
                  <a:cubicBezTo>
                    <a:pt x="361" y="109"/>
                    <a:pt x="368" y="107"/>
                    <a:pt x="373" y="103"/>
                  </a:cubicBezTo>
                  <a:cubicBezTo>
                    <a:pt x="384" y="95"/>
                    <a:pt x="394" y="90"/>
                    <a:pt x="408" y="91"/>
                  </a:cubicBezTo>
                  <a:cubicBezTo>
                    <a:pt x="412" y="92"/>
                    <a:pt x="416" y="89"/>
                    <a:pt x="419" y="87"/>
                  </a:cubicBezTo>
                  <a:cubicBezTo>
                    <a:pt x="423" y="85"/>
                    <a:pt x="429" y="82"/>
                    <a:pt x="426" y="77"/>
                  </a:cubicBezTo>
                  <a:cubicBezTo>
                    <a:pt x="423" y="72"/>
                    <a:pt x="418" y="73"/>
                    <a:pt x="413" y="74"/>
                  </a:cubicBezTo>
                  <a:cubicBezTo>
                    <a:pt x="368" y="85"/>
                    <a:pt x="324" y="99"/>
                    <a:pt x="279" y="109"/>
                  </a:cubicBezTo>
                  <a:cubicBezTo>
                    <a:pt x="276" y="109"/>
                    <a:pt x="272" y="110"/>
                    <a:pt x="270" y="112"/>
                  </a:cubicBezTo>
                  <a:cubicBezTo>
                    <a:pt x="250" y="133"/>
                    <a:pt x="223" y="139"/>
                    <a:pt x="197" y="147"/>
                  </a:cubicBezTo>
                  <a:cubicBezTo>
                    <a:pt x="178" y="154"/>
                    <a:pt x="161" y="164"/>
                    <a:pt x="149" y="181"/>
                  </a:cubicBezTo>
                  <a:cubicBezTo>
                    <a:pt x="147" y="184"/>
                    <a:pt x="144" y="188"/>
                    <a:pt x="140" y="188"/>
                  </a:cubicBezTo>
                  <a:cubicBezTo>
                    <a:pt x="117" y="187"/>
                    <a:pt x="105" y="203"/>
                    <a:pt x="90" y="218"/>
                  </a:cubicBezTo>
                  <a:cubicBezTo>
                    <a:pt x="106" y="216"/>
                    <a:pt x="122" y="208"/>
                    <a:pt x="138" y="219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7">
              <a:extLst>
                <a:ext uri="{FF2B5EF4-FFF2-40B4-BE49-F238E27FC236}">
                  <a16:creationId xmlns:a16="http://schemas.microsoft.com/office/drawing/2014/main" id="{FDCDC2DB-4C32-FA2D-4D1C-4B6E3CB9FA5D}"/>
                </a:ext>
              </a:extLst>
            </p:cNvPr>
            <p:cNvSpPr/>
            <p:nvPr/>
          </p:nvSpPr>
          <p:spPr bwMode="auto">
            <a:xfrm>
              <a:off x="6997700" y="3440113"/>
              <a:ext cx="809625" cy="301625"/>
            </a:xfrm>
            <a:custGeom>
              <a:avLst/>
              <a:gdLst>
                <a:gd name="T0" fmla="*/ 576 w 576"/>
                <a:gd name="T1" fmla="*/ 109 h 215"/>
                <a:gd name="T2" fmla="*/ 516 w 576"/>
                <a:gd name="T3" fmla="*/ 136 h 215"/>
                <a:gd name="T4" fmla="*/ 446 w 576"/>
                <a:gd name="T5" fmla="*/ 135 h 215"/>
                <a:gd name="T6" fmla="*/ 436 w 576"/>
                <a:gd name="T7" fmla="*/ 130 h 215"/>
                <a:gd name="T8" fmla="*/ 369 w 576"/>
                <a:gd name="T9" fmla="*/ 148 h 215"/>
                <a:gd name="T10" fmla="*/ 352 w 576"/>
                <a:gd name="T11" fmla="*/ 151 h 215"/>
                <a:gd name="T12" fmla="*/ 343 w 576"/>
                <a:gd name="T13" fmla="*/ 126 h 215"/>
                <a:gd name="T14" fmla="*/ 345 w 576"/>
                <a:gd name="T15" fmla="*/ 121 h 215"/>
                <a:gd name="T16" fmla="*/ 354 w 576"/>
                <a:gd name="T17" fmla="*/ 99 h 215"/>
                <a:gd name="T18" fmla="*/ 323 w 576"/>
                <a:gd name="T19" fmla="*/ 75 h 215"/>
                <a:gd name="T20" fmla="*/ 310 w 576"/>
                <a:gd name="T21" fmla="*/ 77 h 215"/>
                <a:gd name="T22" fmla="*/ 248 w 576"/>
                <a:gd name="T23" fmla="*/ 110 h 215"/>
                <a:gd name="T24" fmla="*/ 168 w 576"/>
                <a:gd name="T25" fmla="*/ 128 h 215"/>
                <a:gd name="T26" fmla="*/ 158 w 576"/>
                <a:gd name="T27" fmla="*/ 137 h 215"/>
                <a:gd name="T28" fmla="*/ 119 w 576"/>
                <a:gd name="T29" fmla="*/ 157 h 215"/>
                <a:gd name="T30" fmla="*/ 107 w 576"/>
                <a:gd name="T31" fmla="*/ 157 h 215"/>
                <a:gd name="T32" fmla="*/ 34 w 576"/>
                <a:gd name="T33" fmla="*/ 187 h 215"/>
                <a:gd name="T34" fmla="*/ 19 w 576"/>
                <a:gd name="T35" fmla="*/ 213 h 215"/>
                <a:gd name="T36" fmla="*/ 13 w 576"/>
                <a:gd name="T37" fmla="*/ 213 h 215"/>
                <a:gd name="T38" fmla="*/ 15 w 576"/>
                <a:gd name="T39" fmla="*/ 191 h 215"/>
                <a:gd name="T40" fmla="*/ 52 w 576"/>
                <a:gd name="T41" fmla="*/ 172 h 215"/>
                <a:gd name="T42" fmla="*/ 63 w 576"/>
                <a:gd name="T43" fmla="*/ 152 h 215"/>
                <a:gd name="T44" fmla="*/ 76 w 576"/>
                <a:gd name="T45" fmla="*/ 130 h 215"/>
                <a:gd name="T46" fmla="*/ 113 w 576"/>
                <a:gd name="T47" fmla="*/ 138 h 215"/>
                <a:gd name="T48" fmla="*/ 132 w 576"/>
                <a:gd name="T49" fmla="*/ 146 h 215"/>
                <a:gd name="T50" fmla="*/ 141 w 576"/>
                <a:gd name="T51" fmla="*/ 126 h 215"/>
                <a:gd name="T52" fmla="*/ 165 w 576"/>
                <a:gd name="T53" fmla="*/ 109 h 215"/>
                <a:gd name="T54" fmla="*/ 172 w 576"/>
                <a:gd name="T55" fmla="*/ 112 h 215"/>
                <a:gd name="T56" fmla="*/ 270 w 576"/>
                <a:gd name="T57" fmla="*/ 86 h 215"/>
                <a:gd name="T58" fmla="*/ 300 w 576"/>
                <a:gd name="T59" fmla="*/ 65 h 215"/>
                <a:gd name="T60" fmla="*/ 310 w 576"/>
                <a:gd name="T61" fmla="*/ 46 h 215"/>
                <a:gd name="T62" fmla="*/ 317 w 576"/>
                <a:gd name="T63" fmla="*/ 39 h 215"/>
                <a:gd name="T64" fmla="*/ 345 w 576"/>
                <a:gd name="T65" fmla="*/ 21 h 215"/>
                <a:gd name="T66" fmla="*/ 355 w 576"/>
                <a:gd name="T67" fmla="*/ 8 h 215"/>
                <a:gd name="T68" fmla="*/ 368 w 576"/>
                <a:gd name="T69" fmla="*/ 13 h 215"/>
                <a:gd name="T70" fmla="*/ 383 w 576"/>
                <a:gd name="T71" fmla="*/ 20 h 215"/>
                <a:gd name="T72" fmla="*/ 402 w 576"/>
                <a:gd name="T73" fmla="*/ 22 h 215"/>
                <a:gd name="T74" fmla="*/ 416 w 576"/>
                <a:gd name="T75" fmla="*/ 55 h 215"/>
                <a:gd name="T76" fmla="*/ 405 w 576"/>
                <a:gd name="T77" fmla="*/ 107 h 215"/>
                <a:gd name="T78" fmla="*/ 422 w 576"/>
                <a:gd name="T79" fmla="*/ 119 h 215"/>
                <a:gd name="T80" fmla="*/ 450 w 576"/>
                <a:gd name="T81" fmla="*/ 119 h 215"/>
                <a:gd name="T82" fmla="*/ 477 w 576"/>
                <a:gd name="T83" fmla="*/ 98 h 215"/>
                <a:gd name="T84" fmla="*/ 473 w 576"/>
                <a:gd name="T85" fmla="*/ 115 h 215"/>
                <a:gd name="T86" fmla="*/ 473 w 576"/>
                <a:gd name="T87" fmla="*/ 128 h 215"/>
                <a:gd name="T88" fmla="*/ 514 w 576"/>
                <a:gd name="T89" fmla="*/ 129 h 215"/>
                <a:gd name="T90" fmla="*/ 576 w 576"/>
                <a:gd name="T91" fmla="*/ 109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76" h="215">
                  <a:moveTo>
                    <a:pt x="576" y="109"/>
                  </a:moveTo>
                  <a:cubicBezTo>
                    <a:pt x="557" y="120"/>
                    <a:pt x="536" y="127"/>
                    <a:pt x="516" y="136"/>
                  </a:cubicBezTo>
                  <a:cubicBezTo>
                    <a:pt x="496" y="144"/>
                    <a:pt x="469" y="149"/>
                    <a:pt x="446" y="135"/>
                  </a:cubicBezTo>
                  <a:cubicBezTo>
                    <a:pt x="443" y="133"/>
                    <a:pt x="437" y="129"/>
                    <a:pt x="436" y="130"/>
                  </a:cubicBezTo>
                  <a:cubicBezTo>
                    <a:pt x="417" y="147"/>
                    <a:pt x="386" y="121"/>
                    <a:pt x="369" y="148"/>
                  </a:cubicBezTo>
                  <a:cubicBezTo>
                    <a:pt x="367" y="151"/>
                    <a:pt x="359" y="162"/>
                    <a:pt x="352" y="151"/>
                  </a:cubicBezTo>
                  <a:cubicBezTo>
                    <a:pt x="347" y="144"/>
                    <a:pt x="330" y="140"/>
                    <a:pt x="343" y="126"/>
                  </a:cubicBezTo>
                  <a:cubicBezTo>
                    <a:pt x="344" y="125"/>
                    <a:pt x="344" y="123"/>
                    <a:pt x="345" y="121"/>
                  </a:cubicBezTo>
                  <a:cubicBezTo>
                    <a:pt x="348" y="113"/>
                    <a:pt x="360" y="104"/>
                    <a:pt x="354" y="99"/>
                  </a:cubicBezTo>
                  <a:cubicBezTo>
                    <a:pt x="344" y="90"/>
                    <a:pt x="337" y="78"/>
                    <a:pt x="323" y="75"/>
                  </a:cubicBezTo>
                  <a:cubicBezTo>
                    <a:pt x="318" y="74"/>
                    <a:pt x="313" y="73"/>
                    <a:pt x="310" y="77"/>
                  </a:cubicBezTo>
                  <a:cubicBezTo>
                    <a:pt x="294" y="98"/>
                    <a:pt x="269" y="103"/>
                    <a:pt x="248" y="110"/>
                  </a:cubicBezTo>
                  <a:cubicBezTo>
                    <a:pt x="222" y="118"/>
                    <a:pt x="196" y="129"/>
                    <a:pt x="168" y="128"/>
                  </a:cubicBezTo>
                  <a:cubicBezTo>
                    <a:pt x="159" y="127"/>
                    <a:pt x="161" y="134"/>
                    <a:pt x="158" y="137"/>
                  </a:cubicBezTo>
                  <a:cubicBezTo>
                    <a:pt x="149" y="152"/>
                    <a:pt x="140" y="167"/>
                    <a:pt x="119" y="157"/>
                  </a:cubicBezTo>
                  <a:cubicBezTo>
                    <a:pt x="116" y="156"/>
                    <a:pt x="110" y="155"/>
                    <a:pt x="107" y="157"/>
                  </a:cubicBezTo>
                  <a:cubicBezTo>
                    <a:pt x="85" y="172"/>
                    <a:pt x="58" y="176"/>
                    <a:pt x="34" y="187"/>
                  </a:cubicBezTo>
                  <a:cubicBezTo>
                    <a:pt x="26" y="190"/>
                    <a:pt x="14" y="198"/>
                    <a:pt x="19" y="213"/>
                  </a:cubicBezTo>
                  <a:cubicBezTo>
                    <a:pt x="20" y="215"/>
                    <a:pt x="15" y="213"/>
                    <a:pt x="13" y="213"/>
                  </a:cubicBezTo>
                  <a:cubicBezTo>
                    <a:pt x="0" y="204"/>
                    <a:pt x="8" y="195"/>
                    <a:pt x="15" y="191"/>
                  </a:cubicBezTo>
                  <a:cubicBezTo>
                    <a:pt x="27" y="184"/>
                    <a:pt x="37" y="174"/>
                    <a:pt x="52" y="172"/>
                  </a:cubicBezTo>
                  <a:cubicBezTo>
                    <a:pt x="64" y="171"/>
                    <a:pt x="73" y="168"/>
                    <a:pt x="63" y="152"/>
                  </a:cubicBezTo>
                  <a:cubicBezTo>
                    <a:pt x="55" y="139"/>
                    <a:pt x="65" y="131"/>
                    <a:pt x="76" y="130"/>
                  </a:cubicBezTo>
                  <a:cubicBezTo>
                    <a:pt x="89" y="129"/>
                    <a:pt x="102" y="126"/>
                    <a:pt x="113" y="138"/>
                  </a:cubicBezTo>
                  <a:cubicBezTo>
                    <a:pt x="117" y="142"/>
                    <a:pt x="123" y="150"/>
                    <a:pt x="132" y="146"/>
                  </a:cubicBezTo>
                  <a:cubicBezTo>
                    <a:pt x="140" y="142"/>
                    <a:pt x="140" y="134"/>
                    <a:pt x="141" y="126"/>
                  </a:cubicBezTo>
                  <a:cubicBezTo>
                    <a:pt x="142" y="105"/>
                    <a:pt x="146" y="102"/>
                    <a:pt x="165" y="109"/>
                  </a:cubicBezTo>
                  <a:cubicBezTo>
                    <a:pt x="167" y="110"/>
                    <a:pt x="170" y="112"/>
                    <a:pt x="172" y="112"/>
                  </a:cubicBezTo>
                  <a:cubicBezTo>
                    <a:pt x="204" y="100"/>
                    <a:pt x="243" y="119"/>
                    <a:pt x="270" y="86"/>
                  </a:cubicBezTo>
                  <a:cubicBezTo>
                    <a:pt x="277" y="78"/>
                    <a:pt x="290" y="73"/>
                    <a:pt x="300" y="65"/>
                  </a:cubicBezTo>
                  <a:cubicBezTo>
                    <a:pt x="307" y="60"/>
                    <a:pt x="314" y="57"/>
                    <a:pt x="310" y="46"/>
                  </a:cubicBezTo>
                  <a:cubicBezTo>
                    <a:pt x="307" y="41"/>
                    <a:pt x="309" y="37"/>
                    <a:pt x="317" y="39"/>
                  </a:cubicBezTo>
                  <a:cubicBezTo>
                    <a:pt x="332" y="42"/>
                    <a:pt x="340" y="34"/>
                    <a:pt x="345" y="21"/>
                  </a:cubicBezTo>
                  <a:cubicBezTo>
                    <a:pt x="347" y="16"/>
                    <a:pt x="351" y="12"/>
                    <a:pt x="355" y="8"/>
                  </a:cubicBezTo>
                  <a:cubicBezTo>
                    <a:pt x="363" y="0"/>
                    <a:pt x="368" y="2"/>
                    <a:pt x="368" y="13"/>
                  </a:cubicBezTo>
                  <a:cubicBezTo>
                    <a:pt x="369" y="25"/>
                    <a:pt x="374" y="27"/>
                    <a:pt x="383" y="20"/>
                  </a:cubicBezTo>
                  <a:cubicBezTo>
                    <a:pt x="390" y="15"/>
                    <a:pt x="399" y="14"/>
                    <a:pt x="402" y="22"/>
                  </a:cubicBezTo>
                  <a:cubicBezTo>
                    <a:pt x="406" y="33"/>
                    <a:pt x="426" y="35"/>
                    <a:pt x="416" y="55"/>
                  </a:cubicBezTo>
                  <a:cubicBezTo>
                    <a:pt x="408" y="70"/>
                    <a:pt x="407" y="89"/>
                    <a:pt x="405" y="107"/>
                  </a:cubicBezTo>
                  <a:cubicBezTo>
                    <a:pt x="404" y="118"/>
                    <a:pt x="413" y="122"/>
                    <a:pt x="422" y="119"/>
                  </a:cubicBezTo>
                  <a:cubicBezTo>
                    <a:pt x="432" y="117"/>
                    <a:pt x="440" y="116"/>
                    <a:pt x="450" y="119"/>
                  </a:cubicBezTo>
                  <a:cubicBezTo>
                    <a:pt x="467" y="124"/>
                    <a:pt x="466" y="104"/>
                    <a:pt x="477" y="98"/>
                  </a:cubicBezTo>
                  <a:cubicBezTo>
                    <a:pt x="483" y="106"/>
                    <a:pt x="476" y="110"/>
                    <a:pt x="473" y="115"/>
                  </a:cubicBezTo>
                  <a:cubicBezTo>
                    <a:pt x="469" y="119"/>
                    <a:pt x="466" y="126"/>
                    <a:pt x="473" y="128"/>
                  </a:cubicBezTo>
                  <a:cubicBezTo>
                    <a:pt x="486" y="132"/>
                    <a:pt x="502" y="135"/>
                    <a:pt x="514" y="129"/>
                  </a:cubicBezTo>
                  <a:cubicBezTo>
                    <a:pt x="534" y="119"/>
                    <a:pt x="553" y="108"/>
                    <a:pt x="576" y="109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8">
              <a:extLst>
                <a:ext uri="{FF2B5EF4-FFF2-40B4-BE49-F238E27FC236}">
                  <a16:creationId xmlns:a16="http://schemas.microsoft.com/office/drawing/2014/main" id="{57235D70-0C52-70A3-2358-B4E512173DDE}"/>
                </a:ext>
              </a:extLst>
            </p:cNvPr>
            <p:cNvSpPr/>
            <p:nvPr/>
          </p:nvSpPr>
          <p:spPr bwMode="auto">
            <a:xfrm>
              <a:off x="6858000" y="3413125"/>
              <a:ext cx="508000" cy="231775"/>
            </a:xfrm>
            <a:custGeom>
              <a:avLst/>
              <a:gdLst>
                <a:gd name="T0" fmla="*/ 60 w 361"/>
                <a:gd name="T1" fmla="*/ 156 h 165"/>
                <a:gd name="T2" fmla="*/ 13 w 361"/>
                <a:gd name="T3" fmla="*/ 162 h 165"/>
                <a:gd name="T4" fmla="*/ 1 w 361"/>
                <a:gd name="T5" fmla="*/ 158 h 165"/>
                <a:gd name="T6" fmla="*/ 5 w 361"/>
                <a:gd name="T7" fmla="*/ 150 h 165"/>
                <a:gd name="T8" fmla="*/ 38 w 361"/>
                <a:gd name="T9" fmla="*/ 126 h 165"/>
                <a:gd name="T10" fmla="*/ 58 w 361"/>
                <a:gd name="T11" fmla="*/ 122 h 165"/>
                <a:gd name="T12" fmla="*/ 66 w 361"/>
                <a:gd name="T13" fmla="*/ 118 h 165"/>
                <a:gd name="T14" fmla="*/ 138 w 361"/>
                <a:gd name="T15" fmla="*/ 73 h 165"/>
                <a:gd name="T16" fmla="*/ 185 w 361"/>
                <a:gd name="T17" fmla="*/ 49 h 165"/>
                <a:gd name="T18" fmla="*/ 241 w 361"/>
                <a:gd name="T19" fmla="*/ 32 h 165"/>
                <a:gd name="T20" fmla="*/ 261 w 361"/>
                <a:gd name="T21" fmla="*/ 27 h 165"/>
                <a:gd name="T22" fmla="*/ 300 w 361"/>
                <a:gd name="T23" fmla="*/ 16 h 165"/>
                <a:gd name="T24" fmla="*/ 325 w 361"/>
                <a:gd name="T25" fmla="*/ 11 h 165"/>
                <a:gd name="T26" fmla="*/ 353 w 361"/>
                <a:gd name="T27" fmla="*/ 7 h 165"/>
                <a:gd name="T28" fmla="*/ 357 w 361"/>
                <a:gd name="T29" fmla="*/ 19 h 165"/>
                <a:gd name="T30" fmla="*/ 328 w 361"/>
                <a:gd name="T31" fmla="*/ 34 h 165"/>
                <a:gd name="T32" fmla="*/ 302 w 361"/>
                <a:gd name="T33" fmla="*/ 42 h 165"/>
                <a:gd name="T34" fmla="*/ 273 w 361"/>
                <a:gd name="T35" fmla="*/ 49 h 165"/>
                <a:gd name="T36" fmla="*/ 267 w 361"/>
                <a:gd name="T37" fmla="*/ 49 h 165"/>
                <a:gd name="T38" fmla="*/ 203 w 361"/>
                <a:gd name="T39" fmla="*/ 100 h 165"/>
                <a:gd name="T40" fmla="*/ 83 w 361"/>
                <a:gd name="T41" fmla="*/ 142 h 165"/>
                <a:gd name="T42" fmla="*/ 60 w 361"/>
                <a:gd name="T43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1" h="165">
                  <a:moveTo>
                    <a:pt x="60" y="156"/>
                  </a:moveTo>
                  <a:cubicBezTo>
                    <a:pt x="44" y="157"/>
                    <a:pt x="28" y="151"/>
                    <a:pt x="13" y="162"/>
                  </a:cubicBezTo>
                  <a:cubicBezTo>
                    <a:pt x="9" y="165"/>
                    <a:pt x="4" y="163"/>
                    <a:pt x="1" y="158"/>
                  </a:cubicBezTo>
                  <a:cubicBezTo>
                    <a:pt x="0" y="155"/>
                    <a:pt x="1" y="150"/>
                    <a:pt x="5" y="150"/>
                  </a:cubicBezTo>
                  <a:cubicBezTo>
                    <a:pt x="20" y="147"/>
                    <a:pt x="23" y="129"/>
                    <a:pt x="38" y="126"/>
                  </a:cubicBezTo>
                  <a:cubicBezTo>
                    <a:pt x="44" y="124"/>
                    <a:pt x="49" y="114"/>
                    <a:pt x="58" y="122"/>
                  </a:cubicBezTo>
                  <a:cubicBezTo>
                    <a:pt x="61" y="124"/>
                    <a:pt x="64" y="121"/>
                    <a:pt x="66" y="118"/>
                  </a:cubicBezTo>
                  <a:cubicBezTo>
                    <a:pt x="80" y="87"/>
                    <a:pt x="110" y="81"/>
                    <a:pt x="138" y="73"/>
                  </a:cubicBezTo>
                  <a:cubicBezTo>
                    <a:pt x="156" y="67"/>
                    <a:pt x="171" y="61"/>
                    <a:pt x="185" y="49"/>
                  </a:cubicBezTo>
                  <a:cubicBezTo>
                    <a:pt x="201" y="34"/>
                    <a:pt x="222" y="38"/>
                    <a:pt x="241" y="32"/>
                  </a:cubicBezTo>
                  <a:cubicBezTo>
                    <a:pt x="247" y="30"/>
                    <a:pt x="256" y="31"/>
                    <a:pt x="261" y="27"/>
                  </a:cubicBezTo>
                  <a:cubicBezTo>
                    <a:pt x="273" y="17"/>
                    <a:pt x="286" y="15"/>
                    <a:pt x="300" y="16"/>
                  </a:cubicBezTo>
                  <a:cubicBezTo>
                    <a:pt x="309" y="16"/>
                    <a:pt x="318" y="16"/>
                    <a:pt x="325" y="11"/>
                  </a:cubicBezTo>
                  <a:cubicBezTo>
                    <a:pt x="334" y="4"/>
                    <a:pt x="343" y="0"/>
                    <a:pt x="353" y="7"/>
                  </a:cubicBezTo>
                  <a:cubicBezTo>
                    <a:pt x="356" y="10"/>
                    <a:pt x="361" y="15"/>
                    <a:pt x="357" y="19"/>
                  </a:cubicBezTo>
                  <a:cubicBezTo>
                    <a:pt x="349" y="26"/>
                    <a:pt x="339" y="37"/>
                    <a:pt x="328" y="34"/>
                  </a:cubicBezTo>
                  <a:cubicBezTo>
                    <a:pt x="316" y="31"/>
                    <a:pt x="310" y="36"/>
                    <a:pt x="302" y="42"/>
                  </a:cubicBezTo>
                  <a:cubicBezTo>
                    <a:pt x="294" y="48"/>
                    <a:pt x="285" y="56"/>
                    <a:pt x="273" y="49"/>
                  </a:cubicBezTo>
                  <a:cubicBezTo>
                    <a:pt x="272" y="48"/>
                    <a:pt x="268" y="48"/>
                    <a:pt x="267" y="49"/>
                  </a:cubicBezTo>
                  <a:cubicBezTo>
                    <a:pt x="251" y="73"/>
                    <a:pt x="220" y="76"/>
                    <a:pt x="203" y="100"/>
                  </a:cubicBezTo>
                  <a:cubicBezTo>
                    <a:pt x="162" y="109"/>
                    <a:pt x="123" y="126"/>
                    <a:pt x="83" y="142"/>
                  </a:cubicBezTo>
                  <a:cubicBezTo>
                    <a:pt x="75" y="145"/>
                    <a:pt x="67" y="151"/>
                    <a:pt x="60" y="156"/>
                  </a:cubicBezTo>
                  <a:close/>
                </a:path>
              </a:pathLst>
            </a:custGeom>
            <a:solidFill>
              <a:srgbClr val="F5B3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9">
              <a:extLst>
                <a:ext uri="{FF2B5EF4-FFF2-40B4-BE49-F238E27FC236}">
                  <a16:creationId xmlns:a16="http://schemas.microsoft.com/office/drawing/2014/main" id="{682B2F12-5BB7-F0C8-5FC1-50DA2F7E0503}"/>
                </a:ext>
              </a:extLst>
            </p:cNvPr>
            <p:cNvSpPr/>
            <p:nvPr/>
          </p:nvSpPr>
          <p:spPr bwMode="auto">
            <a:xfrm>
              <a:off x="6891338" y="3697288"/>
              <a:ext cx="304800" cy="168275"/>
            </a:xfrm>
            <a:custGeom>
              <a:avLst/>
              <a:gdLst>
                <a:gd name="T0" fmla="*/ 85 w 217"/>
                <a:gd name="T1" fmla="*/ 98 h 120"/>
                <a:gd name="T2" fmla="*/ 80 w 217"/>
                <a:gd name="T3" fmla="*/ 102 h 120"/>
                <a:gd name="T4" fmla="*/ 62 w 217"/>
                <a:gd name="T5" fmla="*/ 101 h 120"/>
                <a:gd name="T6" fmla="*/ 68 w 217"/>
                <a:gd name="T7" fmla="*/ 110 h 120"/>
                <a:gd name="T8" fmla="*/ 57 w 217"/>
                <a:gd name="T9" fmla="*/ 114 h 120"/>
                <a:gd name="T10" fmla="*/ 57 w 217"/>
                <a:gd name="T11" fmla="*/ 114 h 120"/>
                <a:gd name="T12" fmla="*/ 30 w 217"/>
                <a:gd name="T13" fmla="*/ 85 h 120"/>
                <a:gd name="T14" fmla="*/ 28 w 217"/>
                <a:gd name="T15" fmla="*/ 113 h 120"/>
                <a:gd name="T16" fmla="*/ 1 w 217"/>
                <a:gd name="T17" fmla="*/ 110 h 120"/>
                <a:gd name="T18" fmla="*/ 1 w 217"/>
                <a:gd name="T19" fmla="*/ 92 h 120"/>
                <a:gd name="T20" fmla="*/ 8 w 217"/>
                <a:gd name="T21" fmla="*/ 80 h 120"/>
                <a:gd name="T22" fmla="*/ 29 w 217"/>
                <a:gd name="T23" fmla="*/ 58 h 120"/>
                <a:gd name="T24" fmla="*/ 56 w 217"/>
                <a:gd name="T25" fmla="*/ 53 h 120"/>
                <a:gd name="T26" fmla="*/ 85 w 217"/>
                <a:gd name="T27" fmla="*/ 54 h 120"/>
                <a:gd name="T28" fmla="*/ 77 w 217"/>
                <a:gd name="T29" fmla="*/ 75 h 120"/>
                <a:gd name="T30" fmla="*/ 71 w 217"/>
                <a:gd name="T31" fmla="*/ 89 h 120"/>
                <a:gd name="T32" fmla="*/ 83 w 217"/>
                <a:gd name="T33" fmla="*/ 85 h 120"/>
                <a:gd name="T34" fmla="*/ 102 w 217"/>
                <a:gd name="T35" fmla="*/ 46 h 120"/>
                <a:gd name="T36" fmla="*/ 139 w 217"/>
                <a:gd name="T37" fmla="*/ 5 h 120"/>
                <a:gd name="T38" fmla="*/ 201 w 217"/>
                <a:gd name="T39" fmla="*/ 1 h 120"/>
                <a:gd name="T40" fmla="*/ 210 w 217"/>
                <a:gd name="T41" fmla="*/ 15 h 120"/>
                <a:gd name="T42" fmla="*/ 157 w 217"/>
                <a:gd name="T43" fmla="*/ 57 h 120"/>
                <a:gd name="T44" fmla="*/ 128 w 217"/>
                <a:gd name="T45" fmla="*/ 72 h 120"/>
                <a:gd name="T46" fmla="*/ 118 w 217"/>
                <a:gd name="T47" fmla="*/ 75 h 120"/>
                <a:gd name="T48" fmla="*/ 106 w 217"/>
                <a:gd name="T49" fmla="*/ 74 h 120"/>
                <a:gd name="T50" fmla="*/ 85 w 217"/>
                <a:gd name="T51" fmla="*/ 9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6" h="120">
                  <a:moveTo>
                    <a:pt x="85" y="98"/>
                  </a:moveTo>
                  <a:cubicBezTo>
                    <a:pt x="83" y="99"/>
                    <a:pt x="82" y="100"/>
                    <a:pt x="80" y="102"/>
                  </a:cubicBezTo>
                  <a:cubicBezTo>
                    <a:pt x="74" y="107"/>
                    <a:pt x="68" y="106"/>
                    <a:pt x="62" y="101"/>
                  </a:cubicBezTo>
                  <a:cubicBezTo>
                    <a:pt x="65" y="104"/>
                    <a:pt x="68" y="106"/>
                    <a:pt x="68" y="110"/>
                  </a:cubicBezTo>
                  <a:cubicBezTo>
                    <a:pt x="68" y="120"/>
                    <a:pt x="62" y="116"/>
                    <a:pt x="57" y="114"/>
                  </a:cubicBezTo>
                  <a:cubicBezTo>
                    <a:pt x="57" y="114"/>
                    <a:pt x="57" y="114"/>
                    <a:pt x="57" y="114"/>
                  </a:cubicBezTo>
                  <a:cubicBezTo>
                    <a:pt x="50" y="102"/>
                    <a:pt x="37" y="96"/>
                    <a:pt x="30" y="85"/>
                  </a:cubicBezTo>
                  <a:cubicBezTo>
                    <a:pt x="25" y="94"/>
                    <a:pt x="38" y="103"/>
                    <a:pt x="28" y="113"/>
                  </a:cubicBezTo>
                  <a:cubicBezTo>
                    <a:pt x="21" y="90"/>
                    <a:pt x="10" y="107"/>
                    <a:pt x="1" y="110"/>
                  </a:cubicBezTo>
                  <a:cubicBezTo>
                    <a:pt x="1" y="104"/>
                    <a:pt x="1" y="98"/>
                    <a:pt x="1" y="92"/>
                  </a:cubicBezTo>
                  <a:cubicBezTo>
                    <a:pt x="0" y="86"/>
                    <a:pt x="3" y="82"/>
                    <a:pt x="8" y="80"/>
                  </a:cubicBezTo>
                  <a:cubicBezTo>
                    <a:pt x="22" y="75"/>
                    <a:pt x="22" y="75"/>
                    <a:pt x="29" y="58"/>
                  </a:cubicBezTo>
                  <a:cubicBezTo>
                    <a:pt x="38" y="59"/>
                    <a:pt x="47" y="59"/>
                    <a:pt x="56" y="53"/>
                  </a:cubicBezTo>
                  <a:cubicBezTo>
                    <a:pt x="64" y="47"/>
                    <a:pt x="75" y="46"/>
                    <a:pt x="85" y="54"/>
                  </a:cubicBezTo>
                  <a:cubicBezTo>
                    <a:pt x="92" y="64"/>
                    <a:pt x="90" y="71"/>
                    <a:pt x="77" y="75"/>
                  </a:cubicBezTo>
                  <a:cubicBezTo>
                    <a:pt x="72" y="77"/>
                    <a:pt x="65" y="81"/>
                    <a:pt x="71" y="89"/>
                  </a:cubicBezTo>
                  <a:cubicBezTo>
                    <a:pt x="76" y="96"/>
                    <a:pt x="79" y="87"/>
                    <a:pt x="83" y="85"/>
                  </a:cubicBezTo>
                  <a:cubicBezTo>
                    <a:pt x="101" y="78"/>
                    <a:pt x="101" y="61"/>
                    <a:pt x="102" y="46"/>
                  </a:cubicBezTo>
                  <a:cubicBezTo>
                    <a:pt x="104" y="19"/>
                    <a:pt x="113" y="10"/>
                    <a:pt x="139" y="5"/>
                  </a:cubicBezTo>
                  <a:cubicBezTo>
                    <a:pt x="160" y="1"/>
                    <a:pt x="180" y="3"/>
                    <a:pt x="201" y="1"/>
                  </a:cubicBezTo>
                  <a:cubicBezTo>
                    <a:pt x="213" y="0"/>
                    <a:pt x="217" y="2"/>
                    <a:pt x="210" y="15"/>
                  </a:cubicBezTo>
                  <a:cubicBezTo>
                    <a:pt x="199" y="38"/>
                    <a:pt x="175" y="43"/>
                    <a:pt x="157" y="57"/>
                  </a:cubicBezTo>
                  <a:cubicBezTo>
                    <a:pt x="149" y="63"/>
                    <a:pt x="138" y="67"/>
                    <a:pt x="128" y="72"/>
                  </a:cubicBezTo>
                  <a:cubicBezTo>
                    <a:pt x="125" y="74"/>
                    <a:pt x="120" y="79"/>
                    <a:pt x="118" y="75"/>
                  </a:cubicBezTo>
                  <a:cubicBezTo>
                    <a:pt x="113" y="64"/>
                    <a:pt x="110" y="70"/>
                    <a:pt x="106" y="74"/>
                  </a:cubicBezTo>
                  <a:cubicBezTo>
                    <a:pt x="99" y="82"/>
                    <a:pt x="92" y="90"/>
                    <a:pt x="85" y="98"/>
                  </a:cubicBezTo>
                  <a:close/>
                </a:path>
              </a:pathLst>
            </a:custGeom>
            <a:solidFill>
              <a:srgbClr val="F5B3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60">
              <a:extLst>
                <a:ext uri="{FF2B5EF4-FFF2-40B4-BE49-F238E27FC236}">
                  <a16:creationId xmlns:a16="http://schemas.microsoft.com/office/drawing/2014/main" id="{FF4F2E02-2910-DDCF-FFD7-8E53C1684F41}"/>
                </a:ext>
              </a:extLst>
            </p:cNvPr>
            <p:cNvSpPr/>
            <p:nvPr/>
          </p:nvSpPr>
          <p:spPr bwMode="auto">
            <a:xfrm>
              <a:off x="6572250" y="3595688"/>
              <a:ext cx="106362" cy="82550"/>
            </a:xfrm>
            <a:custGeom>
              <a:avLst/>
              <a:gdLst>
                <a:gd name="T0" fmla="*/ 59 w 75"/>
                <a:gd name="T1" fmla="*/ 6 h 59"/>
                <a:gd name="T2" fmla="*/ 59 w 75"/>
                <a:gd name="T3" fmla="*/ 22 h 59"/>
                <a:gd name="T4" fmla="*/ 14 w 75"/>
                <a:gd name="T5" fmla="*/ 43 h 59"/>
                <a:gd name="T6" fmla="*/ 10 w 75"/>
                <a:gd name="T7" fmla="*/ 59 h 59"/>
                <a:gd name="T8" fmla="*/ 3 w 75"/>
                <a:gd name="T9" fmla="*/ 41 h 59"/>
                <a:gd name="T10" fmla="*/ 47 w 75"/>
                <a:gd name="T11" fmla="*/ 5 h 59"/>
                <a:gd name="T12" fmla="*/ 59 w 75"/>
                <a:gd name="T13" fmla="*/ 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59">
                  <a:moveTo>
                    <a:pt x="59" y="6"/>
                  </a:moveTo>
                  <a:cubicBezTo>
                    <a:pt x="58" y="11"/>
                    <a:pt x="75" y="16"/>
                    <a:pt x="59" y="22"/>
                  </a:cubicBezTo>
                  <a:cubicBezTo>
                    <a:pt x="36" y="7"/>
                    <a:pt x="16" y="17"/>
                    <a:pt x="14" y="43"/>
                  </a:cubicBezTo>
                  <a:cubicBezTo>
                    <a:pt x="14" y="48"/>
                    <a:pt x="19" y="59"/>
                    <a:pt x="10" y="59"/>
                  </a:cubicBezTo>
                  <a:cubicBezTo>
                    <a:pt x="0" y="59"/>
                    <a:pt x="3" y="48"/>
                    <a:pt x="3" y="41"/>
                  </a:cubicBezTo>
                  <a:cubicBezTo>
                    <a:pt x="2" y="14"/>
                    <a:pt x="19" y="0"/>
                    <a:pt x="47" y="5"/>
                  </a:cubicBezTo>
                  <a:cubicBezTo>
                    <a:pt x="51" y="6"/>
                    <a:pt x="55" y="6"/>
                    <a:pt x="59" y="6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1">
              <a:extLst>
                <a:ext uri="{FF2B5EF4-FFF2-40B4-BE49-F238E27FC236}">
                  <a16:creationId xmlns:a16="http://schemas.microsoft.com/office/drawing/2014/main" id="{AC6F16BF-BE48-61C0-9CAF-1E21455E12EC}"/>
                </a:ext>
              </a:extLst>
            </p:cNvPr>
            <p:cNvSpPr/>
            <p:nvPr/>
          </p:nvSpPr>
          <p:spPr bwMode="auto">
            <a:xfrm>
              <a:off x="6931025" y="3744913"/>
              <a:ext cx="90487" cy="57150"/>
            </a:xfrm>
            <a:custGeom>
              <a:avLst/>
              <a:gdLst>
                <a:gd name="T0" fmla="*/ 56 w 64"/>
                <a:gd name="T1" fmla="*/ 20 h 40"/>
                <a:gd name="T2" fmla="*/ 18 w 64"/>
                <a:gd name="T3" fmla="*/ 30 h 40"/>
                <a:gd name="T4" fmla="*/ 0 w 64"/>
                <a:gd name="T5" fmla="*/ 24 h 40"/>
                <a:gd name="T6" fmla="*/ 24 w 64"/>
                <a:gd name="T7" fmla="*/ 0 h 40"/>
                <a:gd name="T8" fmla="*/ 50 w 64"/>
                <a:gd name="T9" fmla="*/ 4 h 40"/>
                <a:gd name="T10" fmla="*/ 62 w 64"/>
                <a:gd name="T11" fmla="*/ 8 h 40"/>
                <a:gd name="T12" fmla="*/ 56 w 64"/>
                <a:gd name="T13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40">
                  <a:moveTo>
                    <a:pt x="56" y="20"/>
                  </a:moveTo>
                  <a:cubicBezTo>
                    <a:pt x="42" y="20"/>
                    <a:pt x="29" y="18"/>
                    <a:pt x="18" y="30"/>
                  </a:cubicBezTo>
                  <a:cubicBezTo>
                    <a:pt x="10" y="40"/>
                    <a:pt x="5" y="27"/>
                    <a:pt x="0" y="24"/>
                  </a:cubicBezTo>
                  <a:cubicBezTo>
                    <a:pt x="4" y="12"/>
                    <a:pt x="12" y="4"/>
                    <a:pt x="24" y="0"/>
                  </a:cubicBezTo>
                  <a:cubicBezTo>
                    <a:pt x="31" y="10"/>
                    <a:pt x="41" y="7"/>
                    <a:pt x="50" y="4"/>
                  </a:cubicBezTo>
                  <a:cubicBezTo>
                    <a:pt x="54" y="3"/>
                    <a:pt x="61" y="2"/>
                    <a:pt x="62" y="8"/>
                  </a:cubicBezTo>
                  <a:cubicBezTo>
                    <a:pt x="62" y="12"/>
                    <a:pt x="64" y="20"/>
                    <a:pt x="56" y="20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36E8A196-F6CF-7174-71A5-D97D38DBFAC2}"/>
                </a:ext>
              </a:extLst>
            </p:cNvPr>
            <p:cNvSpPr/>
            <p:nvPr/>
          </p:nvSpPr>
          <p:spPr bwMode="auto">
            <a:xfrm>
              <a:off x="7015163" y="3859213"/>
              <a:ext cx="33337" cy="39688"/>
            </a:xfrm>
            <a:custGeom>
              <a:avLst/>
              <a:gdLst>
                <a:gd name="T0" fmla="*/ 5 w 24"/>
                <a:gd name="T1" fmla="*/ 27 h 28"/>
                <a:gd name="T2" fmla="*/ 0 w 24"/>
                <a:gd name="T3" fmla="*/ 0 h 28"/>
                <a:gd name="T4" fmla="*/ 17 w 24"/>
                <a:gd name="T5" fmla="*/ 15 h 28"/>
                <a:gd name="T6" fmla="*/ 5 w 24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8">
                  <a:moveTo>
                    <a:pt x="5" y="27"/>
                  </a:moveTo>
                  <a:cubicBezTo>
                    <a:pt x="0" y="17"/>
                    <a:pt x="24" y="12"/>
                    <a:pt x="0" y="0"/>
                  </a:cubicBezTo>
                  <a:cubicBezTo>
                    <a:pt x="18" y="1"/>
                    <a:pt x="16" y="9"/>
                    <a:pt x="17" y="15"/>
                  </a:cubicBezTo>
                  <a:cubicBezTo>
                    <a:pt x="17" y="24"/>
                    <a:pt x="13" y="28"/>
                    <a:pt x="5" y="27"/>
                  </a:cubicBezTo>
                  <a:close/>
                </a:path>
              </a:pathLst>
            </a:custGeom>
            <a:solidFill>
              <a:srgbClr val="F5B3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3">
              <a:extLst>
                <a:ext uri="{FF2B5EF4-FFF2-40B4-BE49-F238E27FC236}">
                  <a16:creationId xmlns:a16="http://schemas.microsoft.com/office/drawing/2014/main" id="{CA6837E3-1D01-3578-265A-ED125C195AA8}"/>
                </a:ext>
              </a:extLst>
            </p:cNvPr>
            <p:cNvSpPr/>
            <p:nvPr/>
          </p:nvSpPr>
          <p:spPr bwMode="auto">
            <a:xfrm>
              <a:off x="7807325" y="3576638"/>
              <a:ext cx="39687" cy="15875"/>
            </a:xfrm>
            <a:custGeom>
              <a:avLst/>
              <a:gdLst>
                <a:gd name="T0" fmla="*/ 28 w 28"/>
                <a:gd name="T1" fmla="*/ 0 h 12"/>
                <a:gd name="T2" fmla="*/ 0 w 28"/>
                <a:gd name="T3" fmla="*/ 12 h 12"/>
                <a:gd name="T4" fmla="*/ 28 w 2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2">
                  <a:moveTo>
                    <a:pt x="28" y="0"/>
                  </a:moveTo>
                  <a:cubicBezTo>
                    <a:pt x="22" y="10"/>
                    <a:pt x="11" y="10"/>
                    <a:pt x="0" y="12"/>
                  </a:cubicBezTo>
                  <a:cubicBezTo>
                    <a:pt x="6" y="0"/>
                    <a:pt x="19" y="4"/>
                    <a:pt x="28" y="0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64">
              <a:extLst>
                <a:ext uri="{FF2B5EF4-FFF2-40B4-BE49-F238E27FC236}">
                  <a16:creationId xmlns:a16="http://schemas.microsoft.com/office/drawing/2014/main" id="{EBB22C71-930D-D626-4BED-7AE783F52282}"/>
                </a:ext>
              </a:extLst>
            </p:cNvPr>
            <p:cNvSpPr/>
            <p:nvPr/>
          </p:nvSpPr>
          <p:spPr bwMode="auto">
            <a:xfrm>
              <a:off x="5307013" y="3429000"/>
              <a:ext cx="482600" cy="260350"/>
            </a:xfrm>
            <a:custGeom>
              <a:avLst/>
              <a:gdLst>
                <a:gd name="T0" fmla="*/ 338 w 343"/>
                <a:gd name="T1" fmla="*/ 41 h 185"/>
                <a:gd name="T2" fmla="*/ 308 w 343"/>
                <a:gd name="T3" fmla="*/ 85 h 185"/>
                <a:gd name="T4" fmla="*/ 279 w 343"/>
                <a:gd name="T5" fmla="*/ 94 h 185"/>
                <a:gd name="T6" fmla="*/ 275 w 343"/>
                <a:gd name="T7" fmla="*/ 95 h 185"/>
                <a:gd name="T8" fmla="*/ 255 w 343"/>
                <a:gd name="T9" fmla="*/ 91 h 185"/>
                <a:gd name="T10" fmla="*/ 250 w 343"/>
                <a:gd name="T11" fmla="*/ 90 h 185"/>
                <a:gd name="T12" fmla="*/ 248 w 343"/>
                <a:gd name="T13" fmla="*/ 96 h 185"/>
                <a:gd name="T14" fmla="*/ 237 w 343"/>
                <a:gd name="T15" fmla="*/ 117 h 185"/>
                <a:gd name="T16" fmla="*/ 222 w 343"/>
                <a:gd name="T17" fmla="*/ 102 h 185"/>
                <a:gd name="T18" fmla="*/ 205 w 343"/>
                <a:gd name="T19" fmla="*/ 95 h 185"/>
                <a:gd name="T20" fmla="*/ 199 w 343"/>
                <a:gd name="T21" fmla="*/ 95 h 185"/>
                <a:gd name="T22" fmla="*/ 148 w 343"/>
                <a:gd name="T23" fmla="*/ 104 h 185"/>
                <a:gd name="T24" fmla="*/ 99 w 343"/>
                <a:gd name="T25" fmla="*/ 129 h 185"/>
                <a:gd name="T26" fmla="*/ 82 w 343"/>
                <a:gd name="T27" fmla="*/ 141 h 185"/>
                <a:gd name="T28" fmla="*/ 64 w 343"/>
                <a:gd name="T29" fmla="*/ 156 h 185"/>
                <a:gd name="T30" fmla="*/ 14 w 343"/>
                <a:gd name="T31" fmla="*/ 185 h 185"/>
                <a:gd name="T32" fmla="*/ 2 w 343"/>
                <a:gd name="T33" fmla="*/ 185 h 185"/>
                <a:gd name="T34" fmla="*/ 2 w 343"/>
                <a:gd name="T35" fmla="*/ 185 h 185"/>
                <a:gd name="T36" fmla="*/ 1 w 343"/>
                <a:gd name="T37" fmla="*/ 179 h 185"/>
                <a:gd name="T38" fmla="*/ 14 w 343"/>
                <a:gd name="T39" fmla="*/ 162 h 185"/>
                <a:gd name="T40" fmla="*/ 66 w 343"/>
                <a:gd name="T41" fmla="*/ 133 h 185"/>
                <a:gd name="T42" fmla="*/ 69 w 343"/>
                <a:gd name="T43" fmla="*/ 131 h 185"/>
                <a:gd name="T44" fmla="*/ 174 w 343"/>
                <a:gd name="T45" fmla="*/ 70 h 185"/>
                <a:gd name="T46" fmla="*/ 193 w 343"/>
                <a:gd name="T47" fmla="*/ 53 h 185"/>
                <a:gd name="T48" fmla="*/ 225 w 343"/>
                <a:gd name="T49" fmla="*/ 39 h 185"/>
                <a:gd name="T50" fmla="*/ 238 w 343"/>
                <a:gd name="T51" fmla="*/ 19 h 185"/>
                <a:gd name="T52" fmla="*/ 262 w 343"/>
                <a:gd name="T53" fmla="*/ 10 h 185"/>
                <a:gd name="T54" fmla="*/ 276 w 343"/>
                <a:gd name="T55" fmla="*/ 5 h 185"/>
                <a:gd name="T56" fmla="*/ 309 w 343"/>
                <a:gd name="T57" fmla="*/ 9 h 185"/>
                <a:gd name="T58" fmla="*/ 338 w 343"/>
                <a:gd name="T59" fmla="*/ 4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3" h="185">
                  <a:moveTo>
                    <a:pt x="338" y="41"/>
                  </a:moveTo>
                  <a:cubicBezTo>
                    <a:pt x="338" y="62"/>
                    <a:pt x="322" y="72"/>
                    <a:pt x="308" y="85"/>
                  </a:cubicBezTo>
                  <a:cubicBezTo>
                    <a:pt x="299" y="93"/>
                    <a:pt x="295" y="109"/>
                    <a:pt x="279" y="94"/>
                  </a:cubicBezTo>
                  <a:cubicBezTo>
                    <a:pt x="278" y="94"/>
                    <a:pt x="276" y="94"/>
                    <a:pt x="275" y="95"/>
                  </a:cubicBezTo>
                  <a:cubicBezTo>
                    <a:pt x="266" y="105"/>
                    <a:pt x="257" y="119"/>
                    <a:pt x="255" y="91"/>
                  </a:cubicBezTo>
                  <a:cubicBezTo>
                    <a:pt x="255" y="90"/>
                    <a:pt x="252" y="89"/>
                    <a:pt x="250" y="90"/>
                  </a:cubicBezTo>
                  <a:cubicBezTo>
                    <a:pt x="247" y="91"/>
                    <a:pt x="247" y="93"/>
                    <a:pt x="248" y="96"/>
                  </a:cubicBezTo>
                  <a:cubicBezTo>
                    <a:pt x="253" y="107"/>
                    <a:pt x="243" y="115"/>
                    <a:pt x="237" y="117"/>
                  </a:cubicBezTo>
                  <a:cubicBezTo>
                    <a:pt x="228" y="120"/>
                    <a:pt x="227" y="108"/>
                    <a:pt x="222" y="102"/>
                  </a:cubicBezTo>
                  <a:cubicBezTo>
                    <a:pt x="218" y="96"/>
                    <a:pt x="216" y="86"/>
                    <a:pt x="205" y="95"/>
                  </a:cubicBezTo>
                  <a:cubicBezTo>
                    <a:pt x="204" y="96"/>
                    <a:pt x="200" y="96"/>
                    <a:pt x="199" y="95"/>
                  </a:cubicBezTo>
                  <a:cubicBezTo>
                    <a:pt x="178" y="78"/>
                    <a:pt x="165" y="97"/>
                    <a:pt x="148" y="104"/>
                  </a:cubicBezTo>
                  <a:cubicBezTo>
                    <a:pt x="130" y="111"/>
                    <a:pt x="117" y="125"/>
                    <a:pt x="99" y="129"/>
                  </a:cubicBezTo>
                  <a:cubicBezTo>
                    <a:pt x="92" y="131"/>
                    <a:pt x="85" y="134"/>
                    <a:pt x="82" y="141"/>
                  </a:cubicBezTo>
                  <a:cubicBezTo>
                    <a:pt x="78" y="149"/>
                    <a:pt x="70" y="155"/>
                    <a:pt x="64" y="156"/>
                  </a:cubicBezTo>
                  <a:cubicBezTo>
                    <a:pt x="42" y="158"/>
                    <a:pt x="30" y="174"/>
                    <a:pt x="14" y="185"/>
                  </a:cubicBezTo>
                  <a:cubicBezTo>
                    <a:pt x="10" y="185"/>
                    <a:pt x="6" y="185"/>
                    <a:pt x="2" y="185"/>
                  </a:cubicBezTo>
                  <a:cubicBezTo>
                    <a:pt x="2" y="185"/>
                    <a:pt x="2" y="185"/>
                    <a:pt x="2" y="185"/>
                  </a:cubicBezTo>
                  <a:cubicBezTo>
                    <a:pt x="0" y="183"/>
                    <a:pt x="0" y="181"/>
                    <a:pt x="1" y="179"/>
                  </a:cubicBezTo>
                  <a:cubicBezTo>
                    <a:pt x="4" y="173"/>
                    <a:pt x="8" y="166"/>
                    <a:pt x="14" y="162"/>
                  </a:cubicBezTo>
                  <a:cubicBezTo>
                    <a:pt x="32" y="153"/>
                    <a:pt x="45" y="136"/>
                    <a:pt x="66" y="133"/>
                  </a:cubicBezTo>
                  <a:cubicBezTo>
                    <a:pt x="67" y="133"/>
                    <a:pt x="69" y="132"/>
                    <a:pt x="69" y="131"/>
                  </a:cubicBezTo>
                  <a:cubicBezTo>
                    <a:pt x="94" y="93"/>
                    <a:pt x="137" y="87"/>
                    <a:pt x="174" y="70"/>
                  </a:cubicBezTo>
                  <a:cubicBezTo>
                    <a:pt x="182" y="66"/>
                    <a:pt x="188" y="60"/>
                    <a:pt x="193" y="53"/>
                  </a:cubicBezTo>
                  <a:cubicBezTo>
                    <a:pt x="200" y="42"/>
                    <a:pt x="209" y="33"/>
                    <a:pt x="225" y="39"/>
                  </a:cubicBezTo>
                  <a:cubicBezTo>
                    <a:pt x="219" y="21"/>
                    <a:pt x="222" y="16"/>
                    <a:pt x="238" y="19"/>
                  </a:cubicBezTo>
                  <a:cubicBezTo>
                    <a:pt x="249" y="21"/>
                    <a:pt x="256" y="19"/>
                    <a:pt x="262" y="10"/>
                  </a:cubicBezTo>
                  <a:cubicBezTo>
                    <a:pt x="265" y="4"/>
                    <a:pt x="269" y="0"/>
                    <a:pt x="276" y="5"/>
                  </a:cubicBezTo>
                  <a:cubicBezTo>
                    <a:pt x="286" y="13"/>
                    <a:pt x="298" y="9"/>
                    <a:pt x="309" y="9"/>
                  </a:cubicBezTo>
                  <a:cubicBezTo>
                    <a:pt x="332" y="8"/>
                    <a:pt x="343" y="21"/>
                    <a:pt x="338" y="41"/>
                  </a:cubicBezTo>
                  <a:close/>
                </a:path>
              </a:pathLst>
            </a:custGeom>
            <a:solidFill>
              <a:srgbClr val="F29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65">
              <a:extLst>
                <a:ext uri="{FF2B5EF4-FFF2-40B4-BE49-F238E27FC236}">
                  <a16:creationId xmlns:a16="http://schemas.microsoft.com/office/drawing/2014/main" id="{57339E81-56E5-FD4E-D818-CD2682782D05}"/>
                </a:ext>
              </a:extLst>
            </p:cNvPr>
            <p:cNvSpPr/>
            <p:nvPr/>
          </p:nvSpPr>
          <p:spPr bwMode="auto">
            <a:xfrm>
              <a:off x="5746750" y="3770313"/>
              <a:ext cx="215900" cy="233363"/>
            </a:xfrm>
            <a:custGeom>
              <a:avLst/>
              <a:gdLst>
                <a:gd name="T0" fmla="*/ 150 w 154"/>
                <a:gd name="T1" fmla="*/ 18 h 166"/>
                <a:gd name="T2" fmla="*/ 130 w 154"/>
                <a:gd name="T3" fmla="*/ 41 h 166"/>
                <a:gd name="T4" fmla="*/ 115 w 154"/>
                <a:gd name="T5" fmla="*/ 47 h 166"/>
                <a:gd name="T6" fmla="*/ 111 w 154"/>
                <a:gd name="T7" fmla="*/ 29 h 166"/>
                <a:gd name="T8" fmla="*/ 113 w 154"/>
                <a:gd name="T9" fmla="*/ 18 h 166"/>
                <a:gd name="T10" fmla="*/ 119 w 154"/>
                <a:gd name="T11" fmla="*/ 64 h 166"/>
                <a:gd name="T12" fmla="*/ 126 w 154"/>
                <a:gd name="T13" fmla="*/ 72 h 166"/>
                <a:gd name="T14" fmla="*/ 137 w 154"/>
                <a:gd name="T15" fmla="*/ 97 h 166"/>
                <a:gd name="T16" fmla="*/ 146 w 154"/>
                <a:gd name="T17" fmla="*/ 128 h 166"/>
                <a:gd name="T18" fmla="*/ 127 w 154"/>
                <a:gd name="T19" fmla="*/ 134 h 166"/>
                <a:gd name="T20" fmla="*/ 114 w 154"/>
                <a:gd name="T21" fmla="*/ 143 h 166"/>
                <a:gd name="T22" fmla="*/ 90 w 154"/>
                <a:gd name="T23" fmla="*/ 166 h 166"/>
                <a:gd name="T24" fmla="*/ 77 w 154"/>
                <a:gd name="T25" fmla="*/ 156 h 166"/>
                <a:gd name="T26" fmla="*/ 43 w 154"/>
                <a:gd name="T27" fmla="*/ 151 h 166"/>
                <a:gd name="T28" fmla="*/ 46 w 154"/>
                <a:gd name="T29" fmla="*/ 114 h 166"/>
                <a:gd name="T30" fmla="*/ 53 w 154"/>
                <a:gd name="T31" fmla="*/ 104 h 166"/>
                <a:gd name="T32" fmla="*/ 44 w 154"/>
                <a:gd name="T33" fmla="*/ 93 h 166"/>
                <a:gd name="T34" fmla="*/ 0 w 154"/>
                <a:gd name="T35" fmla="*/ 89 h 166"/>
                <a:gd name="T36" fmla="*/ 45 w 154"/>
                <a:gd name="T37" fmla="*/ 83 h 166"/>
                <a:gd name="T38" fmla="*/ 57 w 154"/>
                <a:gd name="T39" fmla="*/ 75 h 166"/>
                <a:gd name="T40" fmla="*/ 44 w 154"/>
                <a:gd name="T41" fmla="*/ 69 h 166"/>
                <a:gd name="T42" fmla="*/ 33 w 154"/>
                <a:gd name="T43" fmla="*/ 63 h 166"/>
                <a:gd name="T44" fmla="*/ 66 w 154"/>
                <a:gd name="T45" fmla="*/ 70 h 166"/>
                <a:gd name="T46" fmla="*/ 74 w 154"/>
                <a:gd name="T47" fmla="*/ 70 h 166"/>
                <a:gd name="T48" fmla="*/ 84 w 154"/>
                <a:gd name="T49" fmla="*/ 45 h 166"/>
                <a:gd name="T50" fmla="*/ 94 w 154"/>
                <a:gd name="T51" fmla="*/ 0 h 166"/>
                <a:gd name="T52" fmla="*/ 95 w 154"/>
                <a:gd name="T53" fmla="*/ 15 h 166"/>
                <a:gd name="T54" fmla="*/ 118 w 154"/>
                <a:gd name="T55" fmla="*/ 6 h 166"/>
                <a:gd name="T56" fmla="*/ 141 w 154"/>
                <a:gd name="T57" fmla="*/ 5 h 166"/>
                <a:gd name="T58" fmla="*/ 150 w 154"/>
                <a:gd name="T59" fmla="*/ 18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4" h="166">
                  <a:moveTo>
                    <a:pt x="150" y="18"/>
                  </a:moveTo>
                  <a:cubicBezTo>
                    <a:pt x="139" y="22"/>
                    <a:pt x="142" y="38"/>
                    <a:pt x="130" y="41"/>
                  </a:cubicBezTo>
                  <a:cubicBezTo>
                    <a:pt x="125" y="43"/>
                    <a:pt x="122" y="51"/>
                    <a:pt x="115" y="47"/>
                  </a:cubicBezTo>
                  <a:cubicBezTo>
                    <a:pt x="108" y="43"/>
                    <a:pt x="110" y="36"/>
                    <a:pt x="111" y="29"/>
                  </a:cubicBezTo>
                  <a:cubicBezTo>
                    <a:pt x="111" y="25"/>
                    <a:pt x="115" y="22"/>
                    <a:pt x="113" y="18"/>
                  </a:cubicBezTo>
                  <a:cubicBezTo>
                    <a:pt x="98" y="30"/>
                    <a:pt x="101" y="50"/>
                    <a:pt x="119" y="64"/>
                  </a:cubicBezTo>
                  <a:cubicBezTo>
                    <a:pt x="122" y="66"/>
                    <a:pt x="130" y="65"/>
                    <a:pt x="126" y="72"/>
                  </a:cubicBezTo>
                  <a:cubicBezTo>
                    <a:pt x="120" y="85"/>
                    <a:pt x="127" y="90"/>
                    <a:pt x="137" y="97"/>
                  </a:cubicBezTo>
                  <a:cubicBezTo>
                    <a:pt x="146" y="103"/>
                    <a:pt x="148" y="117"/>
                    <a:pt x="146" y="128"/>
                  </a:cubicBezTo>
                  <a:cubicBezTo>
                    <a:pt x="145" y="137"/>
                    <a:pt x="134" y="133"/>
                    <a:pt x="127" y="134"/>
                  </a:cubicBezTo>
                  <a:cubicBezTo>
                    <a:pt x="121" y="134"/>
                    <a:pt x="115" y="136"/>
                    <a:pt x="114" y="143"/>
                  </a:cubicBezTo>
                  <a:cubicBezTo>
                    <a:pt x="112" y="158"/>
                    <a:pt x="101" y="162"/>
                    <a:pt x="90" y="166"/>
                  </a:cubicBezTo>
                  <a:cubicBezTo>
                    <a:pt x="89" y="158"/>
                    <a:pt x="91" y="149"/>
                    <a:pt x="77" y="156"/>
                  </a:cubicBezTo>
                  <a:cubicBezTo>
                    <a:pt x="66" y="161"/>
                    <a:pt x="53" y="155"/>
                    <a:pt x="43" y="151"/>
                  </a:cubicBezTo>
                  <a:cubicBezTo>
                    <a:pt x="30" y="146"/>
                    <a:pt x="32" y="122"/>
                    <a:pt x="46" y="114"/>
                  </a:cubicBezTo>
                  <a:cubicBezTo>
                    <a:pt x="50" y="111"/>
                    <a:pt x="54" y="110"/>
                    <a:pt x="53" y="104"/>
                  </a:cubicBezTo>
                  <a:cubicBezTo>
                    <a:pt x="53" y="98"/>
                    <a:pt x="48" y="96"/>
                    <a:pt x="44" y="93"/>
                  </a:cubicBezTo>
                  <a:cubicBezTo>
                    <a:pt x="32" y="86"/>
                    <a:pt x="18" y="95"/>
                    <a:pt x="0" y="89"/>
                  </a:cubicBezTo>
                  <a:cubicBezTo>
                    <a:pt x="18" y="83"/>
                    <a:pt x="33" y="89"/>
                    <a:pt x="45" y="83"/>
                  </a:cubicBezTo>
                  <a:cubicBezTo>
                    <a:pt x="49" y="80"/>
                    <a:pt x="57" y="83"/>
                    <a:pt x="57" y="75"/>
                  </a:cubicBezTo>
                  <a:cubicBezTo>
                    <a:pt x="56" y="65"/>
                    <a:pt x="49" y="69"/>
                    <a:pt x="44" y="69"/>
                  </a:cubicBezTo>
                  <a:cubicBezTo>
                    <a:pt x="40" y="69"/>
                    <a:pt x="36" y="68"/>
                    <a:pt x="33" y="63"/>
                  </a:cubicBezTo>
                  <a:cubicBezTo>
                    <a:pt x="45" y="61"/>
                    <a:pt x="57" y="56"/>
                    <a:pt x="66" y="70"/>
                  </a:cubicBezTo>
                  <a:cubicBezTo>
                    <a:pt x="68" y="73"/>
                    <a:pt x="72" y="73"/>
                    <a:pt x="74" y="70"/>
                  </a:cubicBezTo>
                  <a:cubicBezTo>
                    <a:pt x="79" y="62"/>
                    <a:pt x="88" y="57"/>
                    <a:pt x="84" y="45"/>
                  </a:cubicBezTo>
                  <a:cubicBezTo>
                    <a:pt x="79" y="29"/>
                    <a:pt x="81" y="13"/>
                    <a:pt x="94" y="0"/>
                  </a:cubicBezTo>
                  <a:cubicBezTo>
                    <a:pt x="99" y="5"/>
                    <a:pt x="92" y="9"/>
                    <a:pt x="95" y="15"/>
                  </a:cubicBezTo>
                  <a:cubicBezTo>
                    <a:pt x="101" y="6"/>
                    <a:pt x="111" y="10"/>
                    <a:pt x="118" y="6"/>
                  </a:cubicBezTo>
                  <a:cubicBezTo>
                    <a:pt x="125" y="5"/>
                    <a:pt x="133" y="3"/>
                    <a:pt x="141" y="5"/>
                  </a:cubicBezTo>
                  <a:cubicBezTo>
                    <a:pt x="147" y="7"/>
                    <a:pt x="154" y="8"/>
                    <a:pt x="150" y="18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66">
              <a:extLst>
                <a:ext uri="{FF2B5EF4-FFF2-40B4-BE49-F238E27FC236}">
                  <a16:creationId xmlns:a16="http://schemas.microsoft.com/office/drawing/2014/main" id="{06DFF2DE-ED34-4F8C-4B61-188B37A72110}"/>
                </a:ext>
              </a:extLst>
            </p:cNvPr>
            <p:cNvSpPr/>
            <p:nvPr/>
          </p:nvSpPr>
          <p:spPr bwMode="auto">
            <a:xfrm>
              <a:off x="5568950" y="3690938"/>
              <a:ext cx="209550" cy="231775"/>
            </a:xfrm>
            <a:custGeom>
              <a:avLst/>
              <a:gdLst>
                <a:gd name="T0" fmla="*/ 18 w 149"/>
                <a:gd name="T1" fmla="*/ 61 h 165"/>
                <a:gd name="T2" fmla="*/ 16 w 149"/>
                <a:gd name="T3" fmla="*/ 76 h 165"/>
                <a:gd name="T4" fmla="*/ 22 w 149"/>
                <a:gd name="T5" fmla="*/ 95 h 165"/>
                <a:gd name="T6" fmla="*/ 29 w 149"/>
                <a:gd name="T7" fmla="*/ 82 h 165"/>
                <a:gd name="T8" fmla="*/ 36 w 149"/>
                <a:gd name="T9" fmla="*/ 70 h 165"/>
                <a:gd name="T10" fmla="*/ 34 w 149"/>
                <a:gd name="T11" fmla="*/ 47 h 165"/>
                <a:gd name="T12" fmla="*/ 32 w 149"/>
                <a:gd name="T13" fmla="*/ 40 h 165"/>
                <a:gd name="T14" fmla="*/ 27 w 149"/>
                <a:gd name="T15" fmla="*/ 36 h 165"/>
                <a:gd name="T16" fmla="*/ 10 w 149"/>
                <a:gd name="T17" fmla="*/ 27 h 165"/>
                <a:gd name="T18" fmla="*/ 12 w 149"/>
                <a:gd name="T19" fmla="*/ 13 h 165"/>
                <a:gd name="T20" fmla="*/ 33 w 149"/>
                <a:gd name="T21" fmla="*/ 7 h 165"/>
                <a:gd name="T22" fmla="*/ 65 w 149"/>
                <a:gd name="T23" fmla="*/ 58 h 165"/>
                <a:gd name="T24" fmla="*/ 78 w 149"/>
                <a:gd name="T25" fmla="*/ 73 h 165"/>
                <a:gd name="T26" fmla="*/ 91 w 149"/>
                <a:gd name="T27" fmla="*/ 67 h 165"/>
                <a:gd name="T28" fmla="*/ 101 w 149"/>
                <a:gd name="T29" fmla="*/ 50 h 165"/>
                <a:gd name="T30" fmla="*/ 132 w 149"/>
                <a:gd name="T31" fmla="*/ 37 h 165"/>
                <a:gd name="T32" fmla="*/ 142 w 149"/>
                <a:gd name="T33" fmla="*/ 78 h 165"/>
                <a:gd name="T34" fmla="*/ 132 w 149"/>
                <a:gd name="T35" fmla="*/ 105 h 165"/>
                <a:gd name="T36" fmla="*/ 138 w 149"/>
                <a:gd name="T37" fmla="*/ 68 h 165"/>
                <a:gd name="T38" fmla="*/ 118 w 149"/>
                <a:gd name="T39" fmla="*/ 111 h 165"/>
                <a:gd name="T40" fmla="*/ 111 w 149"/>
                <a:gd name="T41" fmla="*/ 100 h 165"/>
                <a:gd name="T42" fmla="*/ 108 w 149"/>
                <a:gd name="T43" fmla="*/ 87 h 165"/>
                <a:gd name="T44" fmla="*/ 99 w 149"/>
                <a:gd name="T45" fmla="*/ 78 h 165"/>
                <a:gd name="T46" fmla="*/ 98 w 149"/>
                <a:gd name="T47" fmla="*/ 90 h 165"/>
                <a:gd name="T48" fmla="*/ 105 w 149"/>
                <a:gd name="T49" fmla="*/ 102 h 165"/>
                <a:gd name="T50" fmla="*/ 102 w 149"/>
                <a:gd name="T51" fmla="*/ 123 h 165"/>
                <a:gd name="T52" fmla="*/ 88 w 149"/>
                <a:gd name="T53" fmla="*/ 110 h 165"/>
                <a:gd name="T54" fmla="*/ 88 w 149"/>
                <a:gd name="T55" fmla="*/ 108 h 165"/>
                <a:gd name="T56" fmla="*/ 51 w 149"/>
                <a:gd name="T57" fmla="*/ 68 h 165"/>
                <a:gd name="T58" fmla="*/ 40 w 149"/>
                <a:gd name="T59" fmla="*/ 80 h 165"/>
                <a:gd name="T60" fmla="*/ 40 w 149"/>
                <a:gd name="T61" fmla="*/ 120 h 165"/>
                <a:gd name="T62" fmla="*/ 27 w 149"/>
                <a:gd name="T63" fmla="*/ 156 h 165"/>
                <a:gd name="T64" fmla="*/ 14 w 149"/>
                <a:gd name="T65" fmla="*/ 157 h 165"/>
                <a:gd name="T66" fmla="*/ 8 w 149"/>
                <a:gd name="T67" fmla="*/ 71 h 165"/>
                <a:gd name="T68" fmla="*/ 18 w 149"/>
                <a:gd name="T69" fmla="*/ 6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9" h="165">
                  <a:moveTo>
                    <a:pt x="18" y="61"/>
                  </a:moveTo>
                  <a:cubicBezTo>
                    <a:pt x="21" y="68"/>
                    <a:pt x="16" y="72"/>
                    <a:pt x="16" y="76"/>
                  </a:cubicBezTo>
                  <a:cubicBezTo>
                    <a:pt x="16" y="83"/>
                    <a:pt x="13" y="93"/>
                    <a:pt x="22" y="95"/>
                  </a:cubicBezTo>
                  <a:cubicBezTo>
                    <a:pt x="33" y="97"/>
                    <a:pt x="25" y="86"/>
                    <a:pt x="29" y="82"/>
                  </a:cubicBezTo>
                  <a:cubicBezTo>
                    <a:pt x="32" y="78"/>
                    <a:pt x="33" y="74"/>
                    <a:pt x="36" y="70"/>
                  </a:cubicBezTo>
                  <a:cubicBezTo>
                    <a:pt x="43" y="62"/>
                    <a:pt x="51" y="53"/>
                    <a:pt x="34" y="47"/>
                  </a:cubicBezTo>
                  <a:cubicBezTo>
                    <a:pt x="29" y="46"/>
                    <a:pt x="31" y="43"/>
                    <a:pt x="32" y="40"/>
                  </a:cubicBezTo>
                  <a:cubicBezTo>
                    <a:pt x="37" y="30"/>
                    <a:pt x="33" y="34"/>
                    <a:pt x="27" y="36"/>
                  </a:cubicBezTo>
                  <a:cubicBezTo>
                    <a:pt x="19" y="40"/>
                    <a:pt x="14" y="32"/>
                    <a:pt x="10" y="27"/>
                  </a:cubicBezTo>
                  <a:cubicBezTo>
                    <a:pt x="6" y="23"/>
                    <a:pt x="7" y="16"/>
                    <a:pt x="12" y="13"/>
                  </a:cubicBezTo>
                  <a:cubicBezTo>
                    <a:pt x="19" y="11"/>
                    <a:pt x="22" y="0"/>
                    <a:pt x="33" y="7"/>
                  </a:cubicBezTo>
                  <a:cubicBezTo>
                    <a:pt x="52" y="19"/>
                    <a:pt x="70" y="31"/>
                    <a:pt x="65" y="58"/>
                  </a:cubicBezTo>
                  <a:cubicBezTo>
                    <a:pt x="63" y="68"/>
                    <a:pt x="73" y="70"/>
                    <a:pt x="78" y="73"/>
                  </a:cubicBezTo>
                  <a:cubicBezTo>
                    <a:pt x="84" y="76"/>
                    <a:pt x="89" y="72"/>
                    <a:pt x="91" y="67"/>
                  </a:cubicBezTo>
                  <a:cubicBezTo>
                    <a:pt x="94" y="61"/>
                    <a:pt x="97" y="55"/>
                    <a:pt x="101" y="50"/>
                  </a:cubicBezTo>
                  <a:cubicBezTo>
                    <a:pt x="108" y="39"/>
                    <a:pt x="121" y="34"/>
                    <a:pt x="132" y="37"/>
                  </a:cubicBezTo>
                  <a:cubicBezTo>
                    <a:pt x="144" y="41"/>
                    <a:pt x="149" y="69"/>
                    <a:pt x="142" y="78"/>
                  </a:cubicBezTo>
                  <a:cubicBezTo>
                    <a:pt x="136" y="85"/>
                    <a:pt x="130" y="90"/>
                    <a:pt x="132" y="105"/>
                  </a:cubicBezTo>
                  <a:cubicBezTo>
                    <a:pt x="116" y="85"/>
                    <a:pt x="134" y="79"/>
                    <a:pt x="138" y="68"/>
                  </a:cubicBezTo>
                  <a:cubicBezTo>
                    <a:pt x="118" y="72"/>
                    <a:pt x="116" y="76"/>
                    <a:pt x="118" y="111"/>
                  </a:cubicBezTo>
                  <a:cubicBezTo>
                    <a:pt x="111" y="111"/>
                    <a:pt x="112" y="104"/>
                    <a:pt x="111" y="100"/>
                  </a:cubicBezTo>
                  <a:cubicBezTo>
                    <a:pt x="109" y="96"/>
                    <a:pt x="108" y="91"/>
                    <a:pt x="108" y="87"/>
                  </a:cubicBezTo>
                  <a:cubicBezTo>
                    <a:pt x="107" y="81"/>
                    <a:pt x="104" y="76"/>
                    <a:pt x="99" y="78"/>
                  </a:cubicBezTo>
                  <a:cubicBezTo>
                    <a:pt x="93" y="80"/>
                    <a:pt x="96" y="86"/>
                    <a:pt x="98" y="90"/>
                  </a:cubicBezTo>
                  <a:cubicBezTo>
                    <a:pt x="100" y="94"/>
                    <a:pt x="103" y="98"/>
                    <a:pt x="105" y="102"/>
                  </a:cubicBezTo>
                  <a:cubicBezTo>
                    <a:pt x="110" y="110"/>
                    <a:pt x="109" y="120"/>
                    <a:pt x="102" y="123"/>
                  </a:cubicBezTo>
                  <a:cubicBezTo>
                    <a:pt x="94" y="126"/>
                    <a:pt x="92" y="116"/>
                    <a:pt x="88" y="110"/>
                  </a:cubicBezTo>
                  <a:cubicBezTo>
                    <a:pt x="88" y="109"/>
                    <a:pt x="88" y="108"/>
                    <a:pt x="88" y="108"/>
                  </a:cubicBezTo>
                  <a:cubicBezTo>
                    <a:pt x="69" y="101"/>
                    <a:pt x="63" y="82"/>
                    <a:pt x="51" y="68"/>
                  </a:cubicBezTo>
                  <a:cubicBezTo>
                    <a:pt x="47" y="63"/>
                    <a:pt x="40" y="72"/>
                    <a:pt x="40" y="80"/>
                  </a:cubicBezTo>
                  <a:cubicBezTo>
                    <a:pt x="40" y="93"/>
                    <a:pt x="39" y="106"/>
                    <a:pt x="40" y="120"/>
                  </a:cubicBezTo>
                  <a:cubicBezTo>
                    <a:pt x="41" y="134"/>
                    <a:pt x="33" y="145"/>
                    <a:pt x="27" y="156"/>
                  </a:cubicBezTo>
                  <a:cubicBezTo>
                    <a:pt x="25" y="162"/>
                    <a:pt x="15" y="165"/>
                    <a:pt x="14" y="157"/>
                  </a:cubicBezTo>
                  <a:cubicBezTo>
                    <a:pt x="12" y="128"/>
                    <a:pt x="0" y="100"/>
                    <a:pt x="8" y="71"/>
                  </a:cubicBezTo>
                  <a:cubicBezTo>
                    <a:pt x="10" y="67"/>
                    <a:pt x="12" y="63"/>
                    <a:pt x="18" y="61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67">
              <a:extLst>
                <a:ext uri="{FF2B5EF4-FFF2-40B4-BE49-F238E27FC236}">
                  <a16:creationId xmlns:a16="http://schemas.microsoft.com/office/drawing/2014/main" id="{477D1B42-3811-2B5E-232D-11C48C700A17}"/>
                </a:ext>
              </a:extLst>
            </p:cNvPr>
            <p:cNvSpPr/>
            <p:nvPr/>
          </p:nvSpPr>
          <p:spPr bwMode="auto">
            <a:xfrm>
              <a:off x="5492750" y="4164013"/>
              <a:ext cx="249237" cy="246063"/>
            </a:xfrm>
            <a:custGeom>
              <a:avLst/>
              <a:gdLst>
                <a:gd name="T0" fmla="*/ 159 w 178"/>
                <a:gd name="T1" fmla="*/ 7 h 175"/>
                <a:gd name="T2" fmla="*/ 171 w 178"/>
                <a:gd name="T3" fmla="*/ 24 h 175"/>
                <a:gd name="T4" fmla="*/ 171 w 178"/>
                <a:gd name="T5" fmla="*/ 41 h 175"/>
                <a:gd name="T6" fmla="*/ 167 w 178"/>
                <a:gd name="T7" fmla="*/ 65 h 175"/>
                <a:gd name="T8" fmla="*/ 138 w 178"/>
                <a:gd name="T9" fmla="*/ 52 h 175"/>
                <a:gd name="T10" fmla="*/ 128 w 178"/>
                <a:gd name="T11" fmla="*/ 44 h 175"/>
                <a:gd name="T12" fmla="*/ 113 w 178"/>
                <a:gd name="T13" fmla="*/ 86 h 175"/>
                <a:gd name="T14" fmla="*/ 70 w 178"/>
                <a:gd name="T15" fmla="*/ 103 h 175"/>
                <a:gd name="T16" fmla="*/ 59 w 178"/>
                <a:gd name="T17" fmla="*/ 116 h 175"/>
                <a:gd name="T18" fmla="*/ 41 w 178"/>
                <a:gd name="T19" fmla="*/ 144 h 175"/>
                <a:gd name="T20" fmla="*/ 11 w 178"/>
                <a:gd name="T21" fmla="*/ 175 h 175"/>
                <a:gd name="T22" fmla="*/ 12 w 178"/>
                <a:gd name="T23" fmla="*/ 115 h 175"/>
                <a:gd name="T24" fmla="*/ 29 w 178"/>
                <a:gd name="T25" fmla="*/ 110 h 175"/>
                <a:gd name="T26" fmla="*/ 41 w 178"/>
                <a:gd name="T27" fmla="*/ 112 h 175"/>
                <a:gd name="T28" fmla="*/ 67 w 178"/>
                <a:gd name="T29" fmla="*/ 70 h 175"/>
                <a:gd name="T30" fmla="*/ 71 w 178"/>
                <a:gd name="T31" fmla="*/ 64 h 175"/>
                <a:gd name="T32" fmla="*/ 76 w 178"/>
                <a:gd name="T33" fmla="*/ 70 h 175"/>
                <a:gd name="T34" fmla="*/ 90 w 178"/>
                <a:gd name="T35" fmla="*/ 86 h 175"/>
                <a:gd name="T36" fmla="*/ 99 w 178"/>
                <a:gd name="T37" fmla="*/ 70 h 175"/>
                <a:gd name="T38" fmla="*/ 124 w 178"/>
                <a:gd name="T39" fmla="*/ 40 h 175"/>
                <a:gd name="T40" fmla="*/ 137 w 178"/>
                <a:gd name="T41" fmla="*/ 10 h 175"/>
                <a:gd name="T42" fmla="*/ 159 w 178"/>
                <a:gd name="T43" fmla="*/ 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8" h="175">
                  <a:moveTo>
                    <a:pt x="159" y="7"/>
                  </a:moveTo>
                  <a:cubicBezTo>
                    <a:pt x="167" y="9"/>
                    <a:pt x="173" y="13"/>
                    <a:pt x="171" y="24"/>
                  </a:cubicBezTo>
                  <a:cubicBezTo>
                    <a:pt x="170" y="29"/>
                    <a:pt x="171" y="36"/>
                    <a:pt x="171" y="41"/>
                  </a:cubicBezTo>
                  <a:cubicBezTo>
                    <a:pt x="170" y="49"/>
                    <a:pt x="178" y="61"/>
                    <a:pt x="167" y="65"/>
                  </a:cubicBezTo>
                  <a:cubicBezTo>
                    <a:pt x="157" y="68"/>
                    <a:pt x="145" y="64"/>
                    <a:pt x="138" y="52"/>
                  </a:cubicBezTo>
                  <a:cubicBezTo>
                    <a:pt x="137" y="49"/>
                    <a:pt x="135" y="45"/>
                    <a:pt x="128" y="44"/>
                  </a:cubicBezTo>
                  <a:cubicBezTo>
                    <a:pt x="135" y="63"/>
                    <a:pt x="122" y="74"/>
                    <a:pt x="113" y="86"/>
                  </a:cubicBezTo>
                  <a:cubicBezTo>
                    <a:pt x="102" y="99"/>
                    <a:pt x="87" y="104"/>
                    <a:pt x="70" y="103"/>
                  </a:cubicBezTo>
                  <a:cubicBezTo>
                    <a:pt x="62" y="103"/>
                    <a:pt x="59" y="108"/>
                    <a:pt x="59" y="116"/>
                  </a:cubicBezTo>
                  <a:cubicBezTo>
                    <a:pt x="58" y="129"/>
                    <a:pt x="53" y="138"/>
                    <a:pt x="41" y="144"/>
                  </a:cubicBezTo>
                  <a:cubicBezTo>
                    <a:pt x="28" y="151"/>
                    <a:pt x="26" y="169"/>
                    <a:pt x="11" y="175"/>
                  </a:cubicBezTo>
                  <a:cubicBezTo>
                    <a:pt x="16" y="155"/>
                    <a:pt x="0" y="135"/>
                    <a:pt x="12" y="115"/>
                  </a:cubicBezTo>
                  <a:cubicBezTo>
                    <a:pt x="17" y="107"/>
                    <a:pt x="18" y="95"/>
                    <a:pt x="29" y="110"/>
                  </a:cubicBezTo>
                  <a:cubicBezTo>
                    <a:pt x="32" y="114"/>
                    <a:pt x="38" y="117"/>
                    <a:pt x="41" y="112"/>
                  </a:cubicBezTo>
                  <a:cubicBezTo>
                    <a:pt x="49" y="98"/>
                    <a:pt x="74" y="94"/>
                    <a:pt x="67" y="70"/>
                  </a:cubicBezTo>
                  <a:cubicBezTo>
                    <a:pt x="67" y="68"/>
                    <a:pt x="67" y="64"/>
                    <a:pt x="71" y="64"/>
                  </a:cubicBezTo>
                  <a:cubicBezTo>
                    <a:pt x="75" y="64"/>
                    <a:pt x="77" y="66"/>
                    <a:pt x="76" y="70"/>
                  </a:cubicBezTo>
                  <a:cubicBezTo>
                    <a:pt x="75" y="81"/>
                    <a:pt x="81" y="86"/>
                    <a:pt x="90" y="86"/>
                  </a:cubicBezTo>
                  <a:cubicBezTo>
                    <a:pt x="99" y="85"/>
                    <a:pt x="99" y="77"/>
                    <a:pt x="99" y="70"/>
                  </a:cubicBezTo>
                  <a:cubicBezTo>
                    <a:pt x="98" y="52"/>
                    <a:pt x="116" y="50"/>
                    <a:pt x="124" y="40"/>
                  </a:cubicBezTo>
                  <a:cubicBezTo>
                    <a:pt x="132" y="31"/>
                    <a:pt x="143" y="25"/>
                    <a:pt x="137" y="10"/>
                  </a:cubicBezTo>
                  <a:cubicBezTo>
                    <a:pt x="134" y="1"/>
                    <a:pt x="140" y="0"/>
                    <a:pt x="159" y="7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68">
              <a:extLst>
                <a:ext uri="{FF2B5EF4-FFF2-40B4-BE49-F238E27FC236}">
                  <a16:creationId xmlns:a16="http://schemas.microsoft.com/office/drawing/2014/main" id="{4B3BBAE7-1490-7AE7-1915-F34FFB715AAC}"/>
                </a:ext>
              </a:extLst>
            </p:cNvPr>
            <p:cNvSpPr/>
            <p:nvPr/>
          </p:nvSpPr>
          <p:spPr bwMode="auto">
            <a:xfrm>
              <a:off x="5707063" y="4014788"/>
              <a:ext cx="160337" cy="152400"/>
            </a:xfrm>
            <a:custGeom>
              <a:avLst/>
              <a:gdLst>
                <a:gd name="T0" fmla="*/ 114 w 114"/>
                <a:gd name="T1" fmla="*/ 1 h 109"/>
                <a:gd name="T2" fmla="*/ 91 w 114"/>
                <a:gd name="T3" fmla="*/ 44 h 109"/>
                <a:gd name="T4" fmla="*/ 90 w 114"/>
                <a:gd name="T5" fmla="*/ 46 h 109"/>
                <a:gd name="T6" fmla="*/ 38 w 114"/>
                <a:gd name="T7" fmla="*/ 98 h 109"/>
                <a:gd name="T8" fmla="*/ 6 w 114"/>
                <a:gd name="T9" fmla="*/ 109 h 109"/>
                <a:gd name="T10" fmla="*/ 13 w 114"/>
                <a:gd name="T11" fmla="*/ 85 h 109"/>
                <a:gd name="T12" fmla="*/ 36 w 114"/>
                <a:gd name="T13" fmla="*/ 52 h 109"/>
                <a:gd name="T14" fmla="*/ 50 w 114"/>
                <a:gd name="T15" fmla="*/ 45 h 109"/>
                <a:gd name="T16" fmla="*/ 71 w 114"/>
                <a:gd name="T17" fmla="*/ 27 h 109"/>
                <a:gd name="T18" fmla="*/ 114 w 114"/>
                <a:gd name="T1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109">
                  <a:moveTo>
                    <a:pt x="114" y="1"/>
                  </a:moveTo>
                  <a:cubicBezTo>
                    <a:pt x="106" y="15"/>
                    <a:pt x="99" y="30"/>
                    <a:pt x="91" y="44"/>
                  </a:cubicBezTo>
                  <a:cubicBezTo>
                    <a:pt x="91" y="45"/>
                    <a:pt x="90" y="46"/>
                    <a:pt x="90" y="46"/>
                  </a:cubicBezTo>
                  <a:cubicBezTo>
                    <a:pt x="52" y="43"/>
                    <a:pt x="55" y="81"/>
                    <a:pt x="38" y="98"/>
                  </a:cubicBezTo>
                  <a:cubicBezTo>
                    <a:pt x="28" y="108"/>
                    <a:pt x="16" y="102"/>
                    <a:pt x="6" y="109"/>
                  </a:cubicBezTo>
                  <a:cubicBezTo>
                    <a:pt x="4" y="99"/>
                    <a:pt x="0" y="93"/>
                    <a:pt x="13" y="85"/>
                  </a:cubicBezTo>
                  <a:cubicBezTo>
                    <a:pt x="22" y="80"/>
                    <a:pt x="23" y="60"/>
                    <a:pt x="36" y="52"/>
                  </a:cubicBezTo>
                  <a:cubicBezTo>
                    <a:pt x="41" y="49"/>
                    <a:pt x="44" y="44"/>
                    <a:pt x="50" y="45"/>
                  </a:cubicBezTo>
                  <a:cubicBezTo>
                    <a:pt x="63" y="46"/>
                    <a:pt x="68" y="36"/>
                    <a:pt x="71" y="27"/>
                  </a:cubicBezTo>
                  <a:cubicBezTo>
                    <a:pt x="80" y="8"/>
                    <a:pt x="94" y="0"/>
                    <a:pt x="114" y="1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69">
              <a:extLst>
                <a:ext uri="{FF2B5EF4-FFF2-40B4-BE49-F238E27FC236}">
                  <a16:creationId xmlns:a16="http://schemas.microsoft.com/office/drawing/2014/main" id="{C68AD49F-1812-8D1F-C882-99C31DB21DF0}"/>
                </a:ext>
              </a:extLst>
            </p:cNvPr>
            <p:cNvSpPr/>
            <p:nvPr/>
          </p:nvSpPr>
          <p:spPr bwMode="auto">
            <a:xfrm>
              <a:off x="5659438" y="3978275"/>
              <a:ext cx="119062" cy="90488"/>
            </a:xfrm>
            <a:custGeom>
              <a:avLst/>
              <a:gdLst>
                <a:gd name="T0" fmla="*/ 51 w 85"/>
                <a:gd name="T1" fmla="*/ 37 h 64"/>
                <a:gd name="T2" fmla="*/ 48 w 85"/>
                <a:gd name="T3" fmla="*/ 58 h 64"/>
                <a:gd name="T4" fmla="*/ 32 w 85"/>
                <a:gd name="T5" fmla="*/ 44 h 64"/>
                <a:gd name="T6" fmla="*/ 19 w 85"/>
                <a:gd name="T7" fmla="*/ 59 h 64"/>
                <a:gd name="T8" fmla="*/ 1 w 85"/>
                <a:gd name="T9" fmla="*/ 28 h 64"/>
                <a:gd name="T10" fmla="*/ 23 w 85"/>
                <a:gd name="T11" fmla="*/ 16 h 64"/>
                <a:gd name="T12" fmla="*/ 33 w 85"/>
                <a:gd name="T13" fmla="*/ 11 h 64"/>
                <a:gd name="T14" fmla="*/ 83 w 85"/>
                <a:gd name="T15" fmla="*/ 33 h 64"/>
                <a:gd name="T16" fmla="*/ 74 w 85"/>
                <a:gd name="T17" fmla="*/ 49 h 64"/>
                <a:gd name="T18" fmla="*/ 60 w 85"/>
                <a:gd name="T19" fmla="*/ 48 h 64"/>
                <a:gd name="T20" fmla="*/ 51 w 85"/>
                <a:gd name="T21" fmla="*/ 37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" h="64">
                  <a:moveTo>
                    <a:pt x="51" y="37"/>
                  </a:moveTo>
                  <a:cubicBezTo>
                    <a:pt x="48" y="46"/>
                    <a:pt x="56" y="55"/>
                    <a:pt x="48" y="58"/>
                  </a:cubicBezTo>
                  <a:cubicBezTo>
                    <a:pt x="37" y="61"/>
                    <a:pt x="40" y="46"/>
                    <a:pt x="32" y="44"/>
                  </a:cubicBezTo>
                  <a:cubicBezTo>
                    <a:pt x="22" y="44"/>
                    <a:pt x="34" y="64"/>
                    <a:pt x="19" y="59"/>
                  </a:cubicBezTo>
                  <a:cubicBezTo>
                    <a:pt x="6" y="54"/>
                    <a:pt x="0" y="41"/>
                    <a:pt x="1" y="28"/>
                  </a:cubicBezTo>
                  <a:cubicBezTo>
                    <a:pt x="2" y="22"/>
                    <a:pt x="8" y="6"/>
                    <a:pt x="23" y="16"/>
                  </a:cubicBezTo>
                  <a:cubicBezTo>
                    <a:pt x="27" y="18"/>
                    <a:pt x="30" y="12"/>
                    <a:pt x="33" y="11"/>
                  </a:cubicBezTo>
                  <a:cubicBezTo>
                    <a:pt x="52" y="0"/>
                    <a:pt x="78" y="12"/>
                    <a:pt x="83" y="33"/>
                  </a:cubicBezTo>
                  <a:cubicBezTo>
                    <a:pt x="85" y="41"/>
                    <a:pt x="78" y="45"/>
                    <a:pt x="74" y="49"/>
                  </a:cubicBezTo>
                  <a:cubicBezTo>
                    <a:pt x="69" y="55"/>
                    <a:pt x="64" y="52"/>
                    <a:pt x="60" y="48"/>
                  </a:cubicBezTo>
                  <a:cubicBezTo>
                    <a:pt x="58" y="45"/>
                    <a:pt x="55" y="42"/>
                    <a:pt x="51" y="37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70">
              <a:extLst>
                <a:ext uri="{FF2B5EF4-FFF2-40B4-BE49-F238E27FC236}">
                  <a16:creationId xmlns:a16="http://schemas.microsoft.com/office/drawing/2014/main" id="{3BAA227A-D040-B589-C090-7BF3073A9945}"/>
                </a:ext>
              </a:extLst>
            </p:cNvPr>
            <p:cNvSpPr/>
            <p:nvPr/>
          </p:nvSpPr>
          <p:spPr bwMode="auto">
            <a:xfrm>
              <a:off x="5203825" y="4570413"/>
              <a:ext cx="146050" cy="122238"/>
            </a:xfrm>
            <a:custGeom>
              <a:avLst/>
              <a:gdLst>
                <a:gd name="T0" fmla="*/ 104 w 104"/>
                <a:gd name="T1" fmla="*/ 25 h 87"/>
                <a:gd name="T2" fmla="*/ 104 w 104"/>
                <a:gd name="T3" fmla="*/ 41 h 87"/>
                <a:gd name="T4" fmla="*/ 88 w 104"/>
                <a:gd name="T5" fmla="*/ 68 h 87"/>
                <a:gd name="T6" fmla="*/ 67 w 104"/>
                <a:gd name="T7" fmla="*/ 82 h 87"/>
                <a:gd name="T8" fmla="*/ 68 w 104"/>
                <a:gd name="T9" fmla="*/ 58 h 87"/>
                <a:gd name="T10" fmla="*/ 68 w 104"/>
                <a:gd name="T11" fmla="*/ 34 h 87"/>
                <a:gd name="T12" fmla="*/ 37 w 104"/>
                <a:gd name="T13" fmla="*/ 30 h 87"/>
                <a:gd name="T14" fmla="*/ 30 w 104"/>
                <a:gd name="T15" fmla="*/ 37 h 87"/>
                <a:gd name="T16" fmla="*/ 8 w 104"/>
                <a:gd name="T17" fmla="*/ 38 h 87"/>
                <a:gd name="T18" fmla="*/ 15 w 104"/>
                <a:gd name="T19" fmla="*/ 22 h 87"/>
                <a:gd name="T20" fmla="*/ 20 w 104"/>
                <a:gd name="T21" fmla="*/ 13 h 87"/>
                <a:gd name="T22" fmla="*/ 37 w 104"/>
                <a:gd name="T23" fmla="*/ 6 h 87"/>
                <a:gd name="T24" fmla="*/ 75 w 104"/>
                <a:gd name="T25" fmla="*/ 21 h 87"/>
                <a:gd name="T26" fmla="*/ 87 w 104"/>
                <a:gd name="T27" fmla="*/ 42 h 87"/>
                <a:gd name="T28" fmla="*/ 104 w 104"/>
                <a:gd name="T29" fmla="*/ 2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87">
                  <a:moveTo>
                    <a:pt x="104" y="25"/>
                  </a:moveTo>
                  <a:cubicBezTo>
                    <a:pt x="104" y="31"/>
                    <a:pt x="104" y="36"/>
                    <a:pt x="104" y="41"/>
                  </a:cubicBezTo>
                  <a:cubicBezTo>
                    <a:pt x="95" y="49"/>
                    <a:pt x="93" y="59"/>
                    <a:pt x="88" y="68"/>
                  </a:cubicBezTo>
                  <a:cubicBezTo>
                    <a:pt x="84" y="77"/>
                    <a:pt x="75" y="87"/>
                    <a:pt x="67" y="82"/>
                  </a:cubicBezTo>
                  <a:cubicBezTo>
                    <a:pt x="59" y="78"/>
                    <a:pt x="62" y="64"/>
                    <a:pt x="68" y="58"/>
                  </a:cubicBezTo>
                  <a:cubicBezTo>
                    <a:pt x="77" y="49"/>
                    <a:pt x="74" y="43"/>
                    <a:pt x="68" y="34"/>
                  </a:cubicBezTo>
                  <a:cubicBezTo>
                    <a:pt x="57" y="18"/>
                    <a:pt x="51" y="17"/>
                    <a:pt x="37" y="30"/>
                  </a:cubicBezTo>
                  <a:cubicBezTo>
                    <a:pt x="34" y="33"/>
                    <a:pt x="32" y="35"/>
                    <a:pt x="30" y="37"/>
                  </a:cubicBezTo>
                  <a:cubicBezTo>
                    <a:pt x="23" y="43"/>
                    <a:pt x="14" y="44"/>
                    <a:pt x="8" y="38"/>
                  </a:cubicBezTo>
                  <a:cubicBezTo>
                    <a:pt x="0" y="30"/>
                    <a:pt x="10" y="26"/>
                    <a:pt x="15" y="22"/>
                  </a:cubicBezTo>
                  <a:cubicBezTo>
                    <a:pt x="18" y="19"/>
                    <a:pt x="20" y="17"/>
                    <a:pt x="20" y="13"/>
                  </a:cubicBezTo>
                  <a:cubicBezTo>
                    <a:pt x="28" y="15"/>
                    <a:pt x="32" y="8"/>
                    <a:pt x="37" y="6"/>
                  </a:cubicBezTo>
                  <a:cubicBezTo>
                    <a:pt x="50" y="0"/>
                    <a:pt x="73" y="8"/>
                    <a:pt x="75" y="21"/>
                  </a:cubicBezTo>
                  <a:cubicBezTo>
                    <a:pt x="77" y="30"/>
                    <a:pt x="75" y="41"/>
                    <a:pt x="87" y="42"/>
                  </a:cubicBezTo>
                  <a:cubicBezTo>
                    <a:pt x="99" y="44"/>
                    <a:pt x="96" y="29"/>
                    <a:pt x="104" y="25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71">
              <a:extLst>
                <a:ext uri="{FF2B5EF4-FFF2-40B4-BE49-F238E27FC236}">
                  <a16:creationId xmlns:a16="http://schemas.microsoft.com/office/drawing/2014/main" id="{15462125-69C6-49B6-76F7-BFE6326FF8C3}"/>
                </a:ext>
              </a:extLst>
            </p:cNvPr>
            <p:cNvSpPr/>
            <p:nvPr/>
          </p:nvSpPr>
          <p:spPr bwMode="auto">
            <a:xfrm>
              <a:off x="5449888" y="3900488"/>
              <a:ext cx="74612" cy="122238"/>
            </a:xfrm>
            <a:custGeom>
              <a:avLst/>
              <a:gdLst>
                <a:gd name="T0" fmla="*/ 27 w 53"/>
                <a:gd name="T1" fmla="*/ 29 h 87"/>
                <a:gd name="T2" fmla="*/ 42 w 53"/>
                <a:gd name="T3" fmla="*/ 30 h 87"/>
                <a:gd name="T4" fmla="*/ 47 w 53"/>
                <a:gd name="T5" fmla="*/ 44 h 87"/>
                <a:gd name="T6" fmla="*/ 19 w 53"/>
                <a:gd name="T7" fmla="*/ 78 h 87"/>
                <a:gd name="T8" fmla="*/ 1 w 53"/>
                <a:gd name="T9" fmla="*/ 71 h 87"/>
                <a:gd name="T10" fmla="*/ 11 w 53"/>
                <a:gd name="T11" fmla="*/ 32 h 87"/>
                <a:gd name="T12" fmla="*/ 24 w 53"/>
                <a:gd name="T13" fmla="*/ 9 h 87"/>
                <a:gd name="T14" fmla="*/ 35 w 53"/>
                <a:gd name="T15" fmla="*/ 5 h 87"/>
                <a:gd name="T16" fmla="*/ 34 w 53"/>
                <a:gd name="T17" fmla="*/ 15 h 87"/>
                <a:gd name="T18" fmla="*/ 27 w 53"/>
                <a:gd name="T19" fmla="*/ 29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87">
                  <a:moveTo>
                    <a:pt x="27" y="29"/>
                  </a:moveTo>
                  <a:cubicBezTo>
                    <a:pt x="33" y="29"/>
                    <a:pt x="37" y="29"/>
                    <a:pt x="42" y="30"/>
                  </a:cubicBezTo>
                  <a:cubicBezTo>
                    <a:pt x="50" y="32"/>
                    <a:pt x="53" y="33"/>
                    <a:pt x="47" y="44"/>
                  </a:cubicBezTo>
                  <a:cubicBezTo>
                    <a:pt x="39" y="57"/>
                    <a:pt x="33" y="70"/>
                    <a:pt x="19" y="78"/>
                  </a:cubicBezTo>
                  <a:cubicBezTo>
                    <a:pt x="8" y="84"/>
                    <a:pt x="2" y="87"/>
                    <a:pt x="1" y="71"/>
                  </a:cubicBezTo>
                  <a:cubicBezTo>
                    <a:pt x="0" y="61"/>
                    <a:pt x="5" y="42"/>
                    <a:pt x="11" y="32"/>
                  </a:cubicBezTo>
                  <a:cubicBezTo>
                    <a:pt x="16" y="25"/>
                    <a:pt x="19" y="17"/>
                    <a:pt x="24" y="9"/>
                  </a:cubicBezTo>
                  <a:cubicBezTo>
                    <a:pt x="26" y="6"/>
                    <a:pt x="29" y="0"/>
                    <a:pt x="35" y="5"/>
                  </a:cubicBezTo>
                  <a:cubicBezTo>
                    <a:pt x="38" y="7"/>
                    <a:pt x="36" y="12"/>
                    <a:pt x="34" y="15"/>
                  </a:cubicBezTo>
                  <a:cubicBezTo>
                    <a:pt x="32" y="19"/>
                    <a:pt x="30" y="23"/>
                    <a:pt x="27" y="29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72">
              <a:extLst>
                <a:ext uri="{FF2B5EF4-FFF2-40B4-BE49-F238E27FC236}">
                  <a16:creationId xmlns:a16="http://schemas.microsoft.com/office/drawing/2014/main" id="{12372313-DF8B-A0EF-9047-31E829183803}"/>
                </a:ext>
              </a:extLst>
            </p:cNvPr>
            <p:cNvSpPr/>
            <p:nvPr/>
          </p:nvSpPr>
          <p:spPr bwMode="auto">
            <a:xfrm>
              <a:off x="5913438" y="3762375"/>
              <a:ext cx="103187" cy="139700"/>
            </a:xfrm>
            <a:custGeom>
              <a:avLst/>
              <a:gdLst>
                <a:gd name="T0" fmla="*/ 32 w 74"/>
                <a:gd name="T1" fmla="*/ 24 h 99"/>
                <a:gd name="T2" fmla="*/ 18 w 74"/>
                <a:gd name="T3" fmla="*/ 16 h 99"/>
                <a:gd name="T4" fmla="*/ 0 w 74"/>
                <a:gd name="T5" fmla="*/ 12 h 99"/>
                <a:gd name="T6" fmla="*/ 4 w 74"/>
                <a:gd name="T7" fmla="*/ 8 h 99"/>
                <a:gd name="T8" fmla="*/ 35 w 74"/>
                <a:gd name="T9" fmla="*/ 7 h 99"/>
                <a:gd name="T10" fmla="*/ 56 w 74"/>
                <a:gd name="T11" fmla="*/ 4 h 99"/>
                <a:gd name="T12" fmla="*/ 66 w 74"/>
                <a:gd name="T13" fmla="*/ 86 h 99"/>
                <a:gd name="T14" fmla="*/ 55 w 74"/>
                <a:gd name="T15" fmla="*/ 98 h 99"/>
                <a:gd name="T16" fmla="*/ 41 w 74"/>
                <a:gd name="T17" fmla="*/ 86 h 99"/>
                <a:gd name="T18" fmla="*/ 40 w 74"/>
                <a:gd name="T19" fmla="*/ 44 h 99"/>
                <a:gd name="T20" fmla="*/ 32 w 74"/>
                <a:gd name="T21" fmla="*/ 2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99">
                  <a:moveTo>
                    <a:pt x="32" y="24"/>
                  </a:moveTo>
                  <a:cubicBezTo>
                    <a:pt x="31" y="15"/>
                    <a:pt x="24" y="16"/>
                    <a:pt x="18" y="16"/>
                  </a:cubicBezTo>
                  <a:cubicBezTo>
                    <a:pt x="12" y="15"/>
                    <a:pt x="5" y="18"/>
                    <a:pt x="0" y="12"/>
                  </a:cubicBezTo>
                  <a:cubicBezTo>
                    <a:pt x="1" y="10"/>
                    <a:pt x="2" y="9"/>
                    <a:pt x="4" y="8"/>
                  </a:cubicBezTo>
                  <a:cubicBezTo>
                    <a:pt x="14" y="0"/>
                    <a:pt x="26" y="1"/>
                    <a:pt x="35" y="7"/>
                  </a:cubicBezTo>
                  <a:cubicBezTo>
                    <a:pt x="45" y="13"/>
                    <a:pt x="49" y="6"/>
                    <a:pt x="56" y="4"/>
                  </a:cubicBezTo>
                  <a:cubicBezTo>
                    <a:pt x="74" y="29"/>
                    <a:pt x="67" y="58"/>
                    <a:pt x="66" y="86"/>
                  </a:cubicBezTo>
                  <a:cubicBezTo>
                    <a:pt x="66" y="91"/>
                    <a:pt x="62" y="99"/>
                    <a:pt x="55" y="98"/>
                  </a:cubicBezTo>
                  <a:cubicBezTo>
                    <a:pt x="48" y="98"/>
                    <a:pt x="43" y="92"/>
                    <a:pt x="41" y="86"/>
                  </a:cubicBezTo>
                  <a:cubicBezTo>
                    <a:pt x="36" y="72"/>
                    <a:pt x="41" y="58"/>
                    <a:pt x="40" y="44"/>
                  </a:cubicBezTo>
                  <a:cubicBezTo>
                    <a:pt x="39" y="36"/>
                    <a:pt x="41" y="28"/>
                    <a:pt x="32" y="24"/>
                  </a:cubicBezTo>
                  <a:close/>
                </a:path>
              </a:pathLst>
            </a:custGeom>
            <a:solidFill>
              <a:srgbClr val="F3A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73">
              <a:extLst>
                <a:ext uri="{FF2B5EF4-FFF2-40B4-BE49-F238E27FC236}">
                  <a16:creationId xmlns:a16="http://schemas.microsoft.com/office/drawing/2014/main" id="{C932D42A-B7C4-4C37-0D8D-DA4DFE6D2FC3}"/>
                </a:ext>
              </a:extLst>
            </p:cNvPr>
            <p:cNvSpPr/>
            <p:nvPr/>
          </p:nvSpPr>
          <p:spPr bwMode="auto">
            <a:xfrm>
              <a:off x="5540375" y="3956050"/>
              <a:ext cx="79375" cy="68263"/>
            </a:xfrm>
            <a:custGeom>
              <a:avLst/>
              <a:gdLst>
                <a:gd name="T0" fmla="*/ 22 w 57"/>
                <a:gd name="T1" fmla="*/ 47 h 48"/>
                <a:gd name="T2" fmla="*/ 1 w 57"/>
                <a:gd name="T3" fmla="*/ 28 h 48"/>
                <a:gd name="T4" fmla="*/ 18 w 57"/>
                <a:gd name="T5" fmla="*/ 1 h 48"/>
                <a:gd name="T6" fmla="*/ 26 w 57"/>
                <a:gd name="T7" fmla="*/ 0 h 48"/>
                <a:gd name="T8" fmla="*/ 51 w 57"/>
                <a:gd name="T9" fmla="*/ 10 h 48"/>
                <a:gd name="T10" fmla="*/ 56 w 57"/>
                <a:gd name="T11" fmla="*/ 19 h 48"/>
                <a:gd name="T12" fmla="*/ 22 w 57"/>
                <a:gd name="T13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48">
                  <a:moveTo>
                    <a:pt x="22" y="47"/>
                  </a:moveTo>
                  <a:cubicBezTo>
                    <a:pt x="14" y="44"/>
                    <a:pt x="2" y="41"/>
                    <a:pt x="1" y="28"/>
                  </a:cubicBezTo>
                  <a:cubicBezTo>
                    <a:pt x="0" y="15"/>
                    <a:pt x="3" y="4"/>
                    <a:pt x="18" y="1"/>
                  </a:cubicBezTo>
                  <a:cubicBezTo>
                    <a:pt x="21" y="0"/>
                    <a:pt x="25" y="0"/>
                    <a:pt x="26" y="0"/>
                  </a:cubicBezTo>
                  <a:cubicBezTo>
                    <a:pt x="29" y="16"/>
                    <a:pt x="40" y="12"/>
                    <a:pt x="51" y="10"/>
                  </a:cubicBezTo>
                  <a:cubicBezTo>
                    <a:pt x="55" y="10"/>
                    <a:pt x="57" y="15"/>
                    <a:pt x="56" y="19"/>
                  </a:cubicBezTo>
                  <a:cubicBezTo>
                    <a:pt x="55" y="35"/>
                    <a:pt x="40" y="48"/>
                    <a:pt x="22" y="47"/>
                  </a:cubicBezTo>
                  <a:close/>
                </a:path>
              </a:pathLst>
            </a:custGeom>
            <a:solidFill>
              <a:srgbClr val="ED6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74">
              <a:extLst>
                <a:ext uri="{FF2B5EF4-FFF2-40B4-BE49-F238E27FC236}">
                  <a16:creationId xmlns:a16="http://schemas.microsoft.com/office/drawing/2014/main" id="{DB6B2190-9125-94D9-B6E3-6C87A202B8DB}"/>
                </a:ext>
              </a:extLst>
            </p:cNvPr>
            <p:cNvSpPr/>
            <p:nvPr/>
          </p:nvSpPr>
          <p:spPr bwMode="auto">
            <a:xfrm>
              <a:off x="5378450" y="4418013"/>
              <a:ext cx="123825" cy="142875"/>
            </a:xfrm>
            <a:custGeom>
              <a:avLst/>
              <a:gdLst>
                <a:gd name="T0" fmla="*/ 88 w 88"/>
                <a:gd name="T1" fmla="*/ 2 h 101"/>
                <a:gd name="T2" fmla="*/ 65 w 88"/>
                <a:gd name="T3" fmla="*/ 55 h 101"/>
                <a:gd name="T4" fmla="*/ 37 w 88"/>
                <a:gd name="T5" fmla="*/ 64 h 101"/>
                <a:gd name="T6" fmla="*/ 0 w 88"/>
                <a:gd name="T7" fmla="*/ 101 h 101"/>
                <a:gd name="T8" fmla="*/ 38 w 88"/>
                <a:gd name="T9" fmla="*/ 50 h 101"/>
                <a:gd name="T10" fmla="*/ 68 w 88"/>
                <a:gd name="T11" fmla="*/ 13 h 101"/>
                <a:gd name="T12" fmla="*/ 88 w 88"/>
                <a:gd name="T13" fmla="*/ 2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8" h="100">
                  <a:moveTo>
                    <a:pt x="88" y="2"/>
                  </a:moveTo>
                  <a:cubicBezTo>
                    <a:pt x="82" y="20"/>
                    <a:pt x="82" y="40"/>
                    <a:pt x="65" y="55"/>
                  </a:cubicBezTo>
                  <a:cubicBezTo>
                    <a:pt x="57" y="62"/>
                    <a:pt x="47" y="58"/>
                    <a:pt x="37" y="64"/>
                  </a:cubicBezTo>
                  <a:cubicBezTo>
                    <a:pt x="22" y="75"/>
                    <a:pt x="14" y="91"/>
                    <a:pt x="0" y="101"/>
                  </a:cubicBezTo>
                  <a:cubicBezTo>
                    <a:pt x="7" y="80"/>
                    <a:pt x="21" y="63"/>
                    <a:pt x="38" y="50"/>
                  </a:cubicBezTo>
                  <a:cubicBezTo>
                    <a:pt x="51" y="39"/>
                    <a:pt x="61" y="28"/>
                    <a:pt x="68" y="13"/>
                  </a:cubicBezTo>
                  <a:cubicBezTo>
                    <a:pt x="72" y="4"/>
                    <a:pt x="78" y="0"/>
                    <a:pt x="88" y="2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75">
              <a:extLst>
                <a:ext uri="{FF2B5EF4-FFF2-40B4-BE49-F238E27FC236}">
                  <a16:creationId xmlns:a16="http://schemas.microsoft.com/office/drawing/2014/main" id="{2BD22B5F-411B-B2AB-80AF-62FF1B95826E}"/>
                </a:ext>
              </a:extLst>
            </p:cNvPr>
            <p:cNvSpPr/>
            <p:nvPr/>
          </p:nvSpPr>
          <p:spPr bwMode="auto">
            <a:xfrm>
              <a:off x="5060950" y="3619500"/>
              <a:ext cx="69850" cy="114300"/>
            </a:xfrm>
            <a:custGeom>
              <a:avLst/>
              <a:gdLst>
                <a:gd name="T0" fmla="*/ 49 w 49"/>
                <a:gd name="T1" fmla="*/ 21 h 81"/>
                <a:gd name="T2" fmla="*/ 20 w 49"/>
                <a:gd name="T3" fmla="*/ 35 h 81"/>
                <a:gd name="T4" fmla="*/ 22 w 49"/>
                <a:gd name="T5" fmla="*/ 47 h 81"/>
                <a:gd name="T6" fmla="*/ 25 w 49"/>
                <a:gd name="T7" fmla="*/ 72 h 81"/>
                <a:gd name="T8" fmla="*/ 8 w 49"/>
                <a:gd name="T9" fmla="*/ 64 h 81"/>
                <a:gd name="T10" fmla="*/ 1 w 49"/>
                <a:gd name="T11" fmla="*/ 61 h 81"/>
                <a:gd name="T12" fmla="*/ 5 w 49"/>
                <a:gd name="T13" fmla="*/ 28 h 81"/>
                <a:gd name="T14" fmla="*/ 13 w 49"/>
                <a:gd name="T15" fmla="*/ 0 h 81"/>
                <a:gd name="T16" fmla="*/ 43 w 49"/>
                <a:gd name="T17" fmla="*/ 10 h 81"/>
                <a:gd name="T18" fmla="*/ 49 w 49"/>
                <a:gd name="T19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81">
                  <a:moveTo>
                    <a:pt x="49" y="21"/>
                  </a:moveTo>
                  <a:cubicBezTo>
                    <a:pt x="36" y="20"/>
                    <a:pt x="25" y="21"/>
                    <a:pt x="20" y="35"/>
                  </a:cubicBezTo>
                  <a:cubicBezTo>
                    <a:pt x="18" y="40"/>
                    <a:pt x="17" y="45"/>
                    <a:pt x="22" y="47"/>
                  </a:cubicBezTo>
                  <a:cubicBezTo>
                    <a:pt x="41" y="53"/>
                    <a:pt x="31" y="66"/>
                    <a:pt x="25" y="72"/>
                  </a:cubicBezTo>
                  <a:cubicBezTo>
                    <a:pt x="17" y="81"/>
                    <a:pt x="13" y="69"/>
                    <a:pt x="8" y="64"/>
                  </a:cubicBezTo>
                  <a:cubicBezTo>
                    <a:pt x="6" y="62"/>
                    <a:pt x="3" y="62"/>
                    <a:pt x="1" y="61"/>
                  </a:cubicBezTo>
                  <a:cubicBezTo>
                    <a:pt x="8" y="51"/>
                    <a:pt x="12" y="41"/>
                    <a:pt x="5" y="28"/>
                  </a:cubicBezTo>
                  <a:cubicBezTo>
                    <a:pt x="0" y="18"/>
                    <a:pt x="10" y="9"/>
                    <a:pt x="13" y="0"/>
                  </a:cubicBezTo>
                  <a:cubicBezTo>
                    <a:pt x="22" y="5"/>
                    <a:pt x="35" y="2"/>
                    <a:pt x="43" y="10"/>
                  </a:cubicBezTo>
                  <a:cubicBezTo>
                    <a:pt x="46" y="13"/>
                    <a:pt x="47" y="17"/>
                    <a:pt x="49" y="21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76">
              <a:extLst>
                <a:ext uri="{FF2B5EF4-FFF2-40B4-BE49-F238E27FC236}">
                  <a16:creationId xmlns:a16="http://schemas.microsoft.com/office/drawing/2014/main" id="{A038B519-8B77-490E-EF32-819E3695EE06}"/>
                </a:ext>
              </a:extLst>
            </p:cNvPr>
            <p:cNvSpPr/>
            <p:nvPr/>
          </p:nvSpPr>
          <p:spPr bwMode="auto">
            <a:xfrm>
              <a:off x="5897563" y="3733800"/>
              <a:ext cx="104775" cy="65088"/>
            </a:xfrm>
            <a:custGeom>
              <a:avLst/>
              <a:gdLst>
                <a:gd name="T0" fmla="*/ 67 w 75"/>
                <a:gd name="T1" fmla="*/ 24 h 46"/>
                <a:gd name="T2" fmla="*/ 45 w 75"/>
                <a:gd name="T3" fmla="*/ 31 h 46"/>
                <a:gd name="T4" fmla="*/ 15 w 75"/>
                <a:gd name="T5" fmla="*/ 28 h 46"/>
                <a:gd name="T6" fmla="*/ 1 w 75"/>
                <a:gd name="T7" fmla="*/ 15 h 46"/>
                <a:gd name="T8" fmla="*/ 16 w 75"/>
                <a:gd name="T9" fmla="*/ 4 h 46"/>
                <a:gd name="T10" fmla="*/ 52 w 75"/>
                <a:gd name="T11" fmla="*/ 9 h 46"/>
                <a:gd name="T12" fmla="*/ 75 w 75"/>
                <a:gd name="T13" fmla="*/ 8 h 46"/>
                <a:gd name="T14" fmla="*/ 67 w 75"/>
                <a:gd name="T1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46">
                  <a:moveTo>
                    <a:pt x="67" y="24"/>
                  </a:moveTo>
                  <a:cubicBezTo>
                    <a:pt x="63" y="35"/>
                    <a:pt x="59" y="46"/>
                    <a:pt x="45" y="31"/>
                  </a:cubicBezTo>
                  <a:cubicBezTo>
                    <a:pt x="37" y="23"/>
                    <a:pt x="25" y="29"/>
                    <a:pt x="15" y="28"/>
                  </a:cubicBezTo>
                  <a:cubicBezTo>
                    <a:pt x="10" y="24"/>
                    <a:pt x="0" y="26"/>
                    <a:pt x="1" y="15"/>
                  </a:cubicBezTo>
                  <a:cubicBezTo>
                    <a:pt x="2" y="6"/>
                    <a:pt x="10" y="5"/>
                    <a:pt x="16" y="4"/>
                  </a:cubicBezTo>
                  <a:cubicBezTo>
                    <a:pt x="28" y="3"/>
                    <a:pt x="42" y="0"/>
                    <a:pt x="52" y="9"/>
                  </a:cubicBezTo>
                  <a:cubicBezTo>
                    <a:pt x="61" y="16"/>
                    <a:pt x="68" y="13"/>
                    <a:pt x="75" y="8"/>
                  </a:cubicBezTo>
                  <a:cubicBezTo>
                    <a:pt x="74" y="14"/>
                    <a:pt x="72" y="20"/>
                    <a:pt x="67" y="24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77">
              <a:extLst>
                <a:ext uri="{FF2B5EF4-FFF2-40B4-BE49-F238E27FC236}">
                  <a16:creationId xmlns:a16="http://schemas.microsoft.com/office/drawing/2014/main" id="{D7D69B9C-4B2F-39C0-47DE-6F30E5FE679B}"/>
                </a:ext>
              </a:extLst>
            </p:cNvPr>
            <p:cNvSpPr/>
            <p:nvPr/>
          </p:nvSpPr>
          <p:spPr bwMode="auto">
            <a:xfrm>
              <a:off x="5245100" y="3449638"/>
              <a:ext cx="82550" cy="68263"/>
            </a:xfrm>
            <a:custGeom>
              <a:avLst/>
              <a:gdLst>
                <a:gd name="T0" fmla="*/ 59 w 59"/>
                <a:gd name="T1" fmla="*/ 30 h 49"/>
                <a:gd name="T2" fmla="*/ 51 w 59"/>
                <a:gd name="T3" fmla="*/ 49 h 49"/>
                <a:gd name="T4" fmla="*/ 7 w 59"/>
                <a:gd name="T5" fmla="*/ 34 h 49"/>
                <a:gd name="T6" fmla="*/ 1 w 59"/>
                <a:gd name="T7" fmla="*/ 30 h 49"/>
                <a:gd name="T8" fmla="*/ 3 w 59"/>
                <a:gd name="T9" fmla="*/ 25 h 49"/>
                <a:gd name="T10" fmla="*/ 44 w 59"/>
                <a:gd name="T11" fmla="*/ 21 h 49"/>
                <a:gd name="T12" fmla="*/ 59 w 59"/>
                <a:gd name="T13" fmla="*/ 3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49">
                  <a:moveTo>
                    <a:pt x="59" y="30"/>
                  </a:moveTo>
                  <a:cubicBezTo>
                    <a:pt x="52" y="34"/>
                    <a:pt x="57" y="43"/>
                    <a:pt x="51" y="49"/>
                  </a:cubicBezTo>
                  <a:cubicBezTo>
                    <a:pt x="43" y="23"/>
                    <a:pt x="20" y="44"/>
                    <a:pt x="7" y="34"/>
                  </a:cubicBezTo>
                  <a:cubicBezTo>
                    <a:pt x="5" y="33"/>
                    <a:pt x="2" y="32"/>
                    <a:pt x="1" y="30"/>
                  </a:cubicBezTo>
                  <a:cubicBezTo>
                    <a:pt x="0" y="29"/>
                    <a:pt x="2" y="26"/>
                    <a:pt x="3" y="25"/>
                  </a:cubicBezTo>
                  <a:cubicBezTo>
                    <a:pt x="18" y="0"/>
                    <a:pt x="18" y="0"/>
                    <a:pt x="44" y="21"/>
                  </a:cubicBezTo>
                  <a:cubicBezTo>
                    <a:pt x="48" y="24"/>
                    <a:pt x="54" y="27"/>
                    <a:pt x="59" y="30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78">
              <a:extLst>
                <a:ext uri="{FF2B5EF4-FFF2-40B4-BE49-F238E27FC236}">
                  <a16:creationId xmlns:a16="http://schemas.microsoft.com/office/drawing/2014/main" id="{6F1E7E63-0BE1-7159-DDAD-DB170A04E4F0}"/>
                </a:ext>
              </a:extLst>
            </p:cNvPr>
            <p:cNvSpPr/>
            <p:nvPr/>
          </p:nvSpPr>
          <p:spPr bwMode="auto">
            <a:xfrm>
              <a:off x="5770563" y="3714750"/>
              <a:ext cx="69850" cy="115888"/>
            </a:xfrm>
            <a:custGeom>
              <a:avLst/>
              <a:gdLst>
                <a:gd name="T0" fmla="*/ 1 w 50"/>
                <a:gd name="T1" fmla="*/ 83 h 83"/>
                <a:gd name="T2" fmla="*/ 0 w 50"/>
                <a:gd name="T3" fmla="*/ 0 h 83"/>
                <a:gd name="T4" fmla="*/ 1 w 50"/>
                <a:gd name="T5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83">
                  <a:moveTo>
                    <a:pt x="1" y="83"/>
                  </a:moveTo>
                  <a:cubicBezTo>
                    <a:pt x="34" y="54"/>
                    <a:pt x="12" y="27"/>
                    <a:pt x="0" y="0"/>
                  </a:cubicBezTo>
                  <a:cubicBezTo>
                    <a:pt x="49" y="21"/>
                    <a:pt x="50" y="44"/>
                    <a:pt x="1" y="83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79">
              <a:extLst>
                <a:ext uri="{FF2B5EF4-FFF2-40B4-BE49-F238E27FC236}">
                  <a16:creationId xmlns:a16="http://schemas.microsoft.com/office/drawing/2014/main" id="{6AB5DC46-04BE-9BF0-71A5-3DA6D3232310}"/>
                </a:ext>
              </a:extLst>
            </p:cNvPr>
            <p:cNvSpPr/>
            <p:nvPr/>
          </p:nvSpPr>
          <p:spPr bwMode="auto">
            <a:xfrm>
              <a:off x="5381625" y="3371850"/>
              <a:ext cx="85725" cy="69850"/>
            </a:xfrm>
            <a:custGeom>
              <a:avLst/>
              <a:gdLst>
                <a:gd name="T0" fmla="*/ 61 w 61"/>
                <a:gd name="T1" fmla="*/ 5 h 49"/>
                <a:gd name="T2" fmla="*/ 25 w 61"/>
                <a:gd name="T3" fmla="*/ 49 h 49"/>
                <a:gd name="T4" fmla="*/ 11 w 61"/>
                <a:gd name="T5" fmla="*/ 24 h 49"/>
                <a:gd name="T6" fmla="*/ 3 w 61"/>
                <a:gd name="T7" fmla="*/ 12 h 49"/>
                <a:gd name="T8" fmla="*/ 17 w 61"/>
                <a:gd name="T9" fmla="*/ 13 h 49"/>
                <a:gd name="T10" fmla="*/ 37 w 61"/>
                <a:gd name="T11" fmla="*/ 14 h 49"/>
                <a:gd name="T12" fmla="*/ 48 w 61"/>
                <a:gd name="T13" fmla="*/ 5 h 49"/>
                <a:gd name="T14" fmla="*/ 61 w 61"/>
                <a:gd name="T15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49">
                  <a:moveTo>
                    <a:pt x="61" y="5"/>
                  </a:moveTo>
                  <a:cubicBezTo>
                    <a:pt x="50" y="20"/>
                    <a:pt x="44" y="40"/>
                    <a:pt x="25" y="49"/>
                  </a:cubicBezTo>
                  <a:cubicBezTo>
                    <a:pt x="26" y="37"/>
                    <a:pt x="17" y="32"/>
                    <a:pt x="11" y="24"/>
                  </a:cubicBezTo>
                  <a:cubicBezTo>
                    <a:pt x="7" y="21"/>
                    <a:pt x="0" y="18"/>
                    <a:pt x="3" y="12"/>
                  </a:cubicBezTo>
                  <a:cubicBezTo>
                    <a:pt x="7" y="6"/>
                    <a:pt x="12" y="11"/>
                    <a:pt x="17" y="13"/>
                  </a:cubicBezTo>
                  <a:cubicBezTo>
                    <a:pt x="24" y="16"/>
                    <a:pt x="31" y="19"/>
                    <a:pt x="37" y="14"/>
                  </a:cubicBezTo>
                  <a:cubicBezTo>
                    <a:pt x="41" y="12"/>
                    <a:pt x="57" y="24"/>
                    <a:pt x="48" y="5"/>
                  </a:cubicBezTo>
                  <a:cubicBezTo>
                    <a:pt x="46" y="1"/>
                    <a:pt x="56" y="0"/>
                    <a:pt x="61" y="5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80">
              <a:extLst>
                <a:ext uri="{FF2B5EF4-FFF2-40B4-BE49-F238E27FC236}">
                  <a16:creationId xmlns:a16="http://schemas.microsoft.com/office/drawing/2014/main" id="{40D53D51-DCB4-74A5-FAD6-FFB8A83F55E0}"/>
                </a:ext>
              </a:extLst>
            </p:cNvPr>
            <p:cNvSpPr/>
            <p:nvPr/>
          </p:nvSpPr>
          <p:spPr bwMode="auto">
            <a:xfrm>
              <a:off x="5394325" y="3875088"/>
              <a:ext cx="53975" cy="84138"/>
            </a:xfrm>
            <a:custGeom>
              <a:avLst/>
              <a:gdLst>
                <a:gd name="T0" fmla="*/ 28 w 38"/>
                <a:gd name="T1" fmla="*/ 12 h 60"/>
                <a:gd name="T2" fmla="*/ 24 w 38"/>
                <a:gd name="T3" fmla="*/ 54 h 60"/>
                <a:gd name="T4" fmla="*/ 10 w 38"/>
                <a:gd name="T5" fmla="*/ 57 h 60"/>
                <a:gd name="T6" fmla="*/ 9 w 38"/>
                <a:gd name="T7" fmla="*/ 44 h 60"/>
                <a:gd name="T8" fmla="*/ 7 w 38"/>
                <a:gd name="T9" fmla="*/ 12 h 60"/>
                <a:gd name="T10" fmla="*/ 16 w 38"/>
                <a:gd name="T11" fmla="*/ 0 h 60"/>
                <a:gd name="T12" fmla="*/ 28 w 38"/>
                <a:gd name="T13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60">
                  <a:moveTo>
                    <a:pt x="28" y="12"/>
                  </a:moveTo>
                  <a:cubicBezTo>
                    <a:pt x="38" y="27"/>
                    <a:pt x="36" y="41"/>
                    <a:pt x="24" y="54"/>
                  </a:cubicBezTo>
                  <a:cubicBezTo>
                    <a:pt x="20" y="58"/>
                    <a:pt x="16" y="60"/>
                    <a:pt x="10" y="57"/>
                  </a:cubicBezTo>
                  <a:cubicBezTo>
                    <a:pt x="3" y="52"/>
                    <a:pt x="7" y="49"/>
                    <a:pt x="9" y="44"/>
                  </a:cubicBezTo>
                  <a:cubicBezTo>
                    <a:pt x="13" y="33"/>
                    <a:pt x="18" y="23"/>
                    <a:pt x="7" y="12"/>
                  </a:cubicBezTo>
                  <a:cubicBezTo>
                    <a:pt x="0" y="4"/>
                    <a:pt x="9" y="1"/>
                    <a:pt x="16" y="0"/>
                  </a:cubicBezTo>
                  <a:cubicBezTo>
                    <a:pt x="18" y="6"/>
                    <a:pt x="28" y="4"/>
                    <a:pt x="28" y="12"/>
                  </a:cubicBezTo>
                  <a:close/>
                </a:path>
              </a:pathLst>
            </a:custGeom>
            <a:solidFill>
              <a:srgbClr val="ED6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81">
              <a:extLst>
                <a:ext uri="{FF2B5EF4-FFF2-40B4-BE49-F238E27FC236}">
                  <a16:creationId xmlns:a16="http://schemas.microsoft.com/office/drawing/2014/main" id="{7FAD3157-F5B3-4E26-C9EA-03303E3991D0}"/>
                </a:ext>
              </a:extLst>
            </p:cNvPr>
            <p:cNvSpPr/>
            <p:nvPr/>
          </p:nvSpPr>
          <p:spPr bwMode="auto">
            <a:xfrm>
              <a:off x="5567363" y="3576638"/>
              <a:ext cx="61912" cy="63500"/>
            </a:xfrm>
            <a:custGeom>
              <a:avLst/>
              <a:gdLst>
                <a:gd name="T0" fmla="*/ 2 w 45"/>
                <a:gd name="T1" fmla="*/ 40 h 45"/>
                <a:gd name="T2" fmla="*/ 21 w 45"/>
                <a:gd name="T3" fmla="*/ 4 h 45"/>
                <a:gd name="T4" fmla="*/ 29 w 45"/>
                <a:gd name="T5" fmla="*/ 3 h 45"/>
                <a:gd name="T6" fmla="*/ 45 w 45"/>
                <a:gd name="T7" fmla="*/ 22 h 45"/>
                <a:gd name="T8" fmla="*/ 36 w 45"/>
                <a:gd name="T9" fmla="*/ 27 h 45"/>
                <a:gd name="T10" fmla="*/ 10 w 45"/>
                <a:gd name="T11" fmla="*/ 40 h 45"/>
                <a:gd name="T12" fmla="*/ 2 w 45"/>
                <a:gd name="T13" fmla="*/ 4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45">
                  <a:moveTo>
                    <a:pt x="2" y="40"/>
                  </a:moveTo>
                  <a:cubicBezTo>
                    <a:pt x="0" y="24"/>
                    <a:pt x="18" y="18"/>
                    <a:pt x="21" y="4"/>
                  </a:cubicBezTo>
                  <a:cubicBezTo>
                    <a:pt x="21" y="1"/>
                    <a:pt x="27" y="0"/>
                    <a:pt x="29" y="3"/>
                  </a:cubicBezTo>
                  <a:cubicBezTo>
                    <a:pt x="33" y="11"/>
                    <a:pt x="44" y="13"/>
                    <a:pt x="45" y="22"/>
                  </a:cubicBezTo>
                  <a:cubicBezTo>
                    <a:pt x="45" y="28"/>
                    <a:pt x="40" y="27"/>
                    <a:pt x="36" y="27"/>
                  </a:cubicBezTo>
                  <a:cubicBezTo>
                    <a:pt x="24" y="25"/>
                    <a:pt x="23" y="45"/>
                    <a:pt x="10" y="40"/>
                  </a:cubicBezTo>
                  <a:cubicBezTo>
                    <a:pt x="7" y="40"/>
                    <a:pt x="4" y="40"/>
                    <a:pt x="2" y="40"/>
                  </a:cubicBezTo>
                  <a:close/>
                </a:path>
              </a:pathLst>
            </a:custGeom>
            <a:solidFill>
              <a:srgbClr val="F29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82">
              <a:extLst>
                <a:ext uri="{FF2B5EF4-FFF2-40B4-BE49-F238E27FC236}">
                  <a16:creationId xmlns:a16="http://schemas.microsoft.com/office/drawing/2014/main" id="{4DED2770-4181-5AD4-82B2-89FBF47C1083}"/>
                </a:ext>
              </a:extLst>
            </p:cNvPr>
            <p:cNvSpPr/>
            <p:nvPr/>
          </p:nvSpPr>
          <p:spPr bwMode="auto">
            <a:xfrm>
              <a:off x="5130800" y="3597275"/>
              <a:ext cx="101600" cy="68263"/>
            </a:xfrm>
            <a:custGeom>
              <a:avLst/>
              <a:gdLst>
                <a:gd name="T0" fmla="*/ 72 w 72"/>
                <a:gd name="T1" fmla="*/ 9 h 49"/>
                <a:gd name="T2" fmla="*/ 35 w 72"/>
                <a:gd name="T3" fmla="*/ 23 h 49"/>
                <a:gd name="T4" fmla="*/ 18 w 72"/>
                <a:gd name="T5" fmla="*/ 31 h 49"/>
                <a:gd name="T6" fmla="*/ 0 w 72"/>
                <a:gd name="T7" fmla="*/ 37 h 49"/>
                <a:gd name="T8" fmla="*/ 46 w 72"/>
                <a:gd name="T9" fmla="*/ 4 h 49"/>
                <a:gd name="T10" fmla="*/ 54 w 72"/>
                <a:gd name="T11" fmla="*/ 5 h 49"/>
                <a:gd name="T12" fmla="*/ 72 w 72"/>
                <a:gd name="T13" fmla="*/ 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49">
                  <a:moveTo>
                    <a:pt x="72" y="9"/>
                  </a:moveTo>
                  <a:cubicBezTo>
                    <a:pt x="63" y="23"/>
                    <a:pt x="50" y="27"/>
                    <a:pt x="35" y="23"/>
                  </a:cubicBezTo>
                  <a:cubicBezTo>
                    <a:pt x="26" y="21"/>
                    <a:pt x="19" y="23"/>
                    <a:pt x="18" y="31"/>
                  </a:cubicBezTo>
                  <a:cubicBezTo>
                    <a:pt x="16" y="49"/>
                    <a:pt x="8" y="40"/>
                    <a:pt x="0" y="37"/>
                  </a:cubicBezTo>
                  <a:cubicBezTo>
                    <a:pt x="11" y="20"/>
                    <a:pt x="35" y="21"/>
                    <a:pt x="46" y="4"/>
                  </a:cubicBezTo>
                  <a:cubicBezTo>
                    <a:pt x="48" y="0"/>
                    <a:pt x="52" y="3"/>
                    <a:pt x="54" y="5"/>
                  </a:cubicBezTo>
                  <a:cubicBezTo>
                    <a:pt x="59" y="12"/>
                    <a:pt x="65" y="10"/>
                    <a:pt x="72" y="9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83">
              <a:extLst>
                <a:ext uri="{FF2B5EF4-FFF2-40B4-BE49-F238E27FC236}">
                  <a16:creationId xmlns:a16="http://schemas.microsoft.com/office/drawing/2014/main" id="{DA2BD59C-6DD2-FFAD-3EF8-55C296CC710B}"/>
                </a:ext>
              </a:extLst>
            </p:cNvPr>
            <p:cNvSpPr/>
            <p:nvPr/>
          </p:nvSpPr>
          <p:spPr bwMode="auto">
            <a:xfrm>
              <a:off x="5526088" y="3770313"/>
              <a:ext cx="28575" cy="98425"/>
            </a:xfrm>
            <a:custGeom>
              <a:avLst/>
              <a:gdLst>
                <a:gd name="T0" fmla="*/ 12 w 21"/>
                <a:gd name="T1" fmla="*/ 0 h 70"/>
                <a:gd name="T2" fmla="*/ 3 w 21"/>
                <a:gd name="T3" fmla="*/ 70 h 70"/>
                <a:gd name="T4" fmla="*/ 12 w 21"/>
                <a:gd name="T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70">
                  <a:moveTo>
                    <a:pt x="12" y="0"/>
                  </a:moveTo>
                  <a:cubicBezTo>
                    <a:pt x="13" y="23"/>
                    <a:pt x="21" y="47"/>
                    <a:pt x="3" y="70"/>
                  </a:cubicBezTo>
                  <a:cubicBezTo>
                    <a:pt x="0" y="45"/>
                    <a:pt x="1" y="22"/>
                    <a:pt x="12" y="0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84">
              <a:extLst>
                <a:ext uri="{FF2B5EF4-FFF2-40B4-BE49-F238E27FC236}">
                  <a16:creationId xmlns:a16="http://schemas.microsoft.com/office/drawing/2014/main" id="{A2EFA7B7-554A-9364-F104-FE25C4623939}"/>
                </a:ext>
              </a:extLst>
            </p:cNvPr>
            <p:cNvSpPr/>
            <p:nvPr/>
          </p:nvSpPr>
          <p:spPr bwMode="auto">
            <a:xfrm>
              <a:off x="5330825" y="3867150"/>
              <a:ext cx="46037" cy="46038"/>
            </a:xfrm>
            <a:custGeom>
              <a:avLst/>
              <a:gdLst>
                <a:gd name="T0" fmla="*/ 16 w 32"/>
                <a:gd name="T1" fmla="*/ 32 h 32"/>
                <a:gd name="T2" fmla="*/ 2 w 32"/>
                <a:gd name="T3" fmla="*/ 20 h 32"/>
                <a:gd name="T4" fmla="*/ 20 w 32"/>
                <a:gd name="T5" fmla="*/ 3 h 32"/>
                <a:gd name="T6" fmla="*/ 32 w 32"/>
                <a:gd name="T7" fmla="*/ 14 h 32"/>
                <a:gd name="T8" fmla="*/ 16 w 32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6" y="32"/>
                  </a:moveTo>
                  <a:cubicBezTo>
                    <a:pt x="8" y="32"/>
                    <a:pt x="3" y="27"/>
                    <a:pt x="2" y="20"/>
                  </a:cubicBezTo>
                  <a:cubicBezTo>
                    <a:pt x="0" y="8"/>
                    <a:pt x="12" y="6"/>
                    <a:pt x="20" y="3"/>
                  </a:cubicBezTo>
                  <a:cubicBezTo>
                    <a:pt x="26" y="0"/>
                    <a:pt x="32" y="8"/>
                    <a:pt x="32" y="14"/>
                  </a:cubicBezTo>
                  <a:cubicBezTo>
                    <a:pt x="31" y="24"/>
                    <a:pt x="24" y="29"/>
                    <a:pt x="16" y="32"/>
                  </a:cubicBezTo>
                  <a:close/>
                </a:path>
              </a:pathLst>
            </a:custGeom>
            <a:solidFill>
              <a:srgbClr val="ED6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85">
              <a:extLst>
                <a:ext uri="{FF2B5EF4-FFF2-40B4-BE49-F238E27FC236}">
                  <a16:creationId xmlns:a16="http://schemas.microsoft.com/office/drawing/2014/main" id="{E0BDF13F-BF05-095B-8519-8AEFA1A6D844}"/>
                </a:ext>
              </a:extLst>
            </p:cNvPr>
            <p:cNvSpPr/>
            <p:nvPr/>
          </p:nvSpPr>
          <p:spPr bwMode="auto">
            <a:xfrm>
              <a:off x="5456238" y="4030663"/>
              <a:ext cx="46037" cy="46038"/>
            </a:xfrm>
            <a:custGeom>
              <a:avLst/>
              <a:gdLst>
                <a:gd name="T0" fmla="*/ 0 w 32"/>
                <a:gd name="T1" fmla="*/ 16 h 32"/>
                <a:gd name="T2" fmla="*/ 20 w 32"/>
                <a:gd name="T3" fmla="*/ 2 h 32"/>
                <a:gd name="T4" fmla="*/ 31 w 32"/>
                <a:gd name="T5" fmla="*/ 17 h 32"/>
                <a:gd name="T6" fmla="*/ 18 w 32"/>
                <a:gd name="T7" fmla="*/ 32 h 32"/>
                <a:gd name="T8" fmla="*/ 0 w 32"/>
                <a:gd name="T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0" y="16"/>
                  </a:moveTo>
                  <a:cubicBezTo>
                    <a:pt x="7" y="11"/>
                    <a:pt x="13" y="3"/>
                    <a:pt x="20" y="2"/>
                  </a:cubicBezTo>
                  <a:cubicBezTo>
                    <a:pt x="30" y="0"/>
                    <a:pt x="30" y="11"/>
                    <a:pt x="31" y="17"/>
                  </a:cubicBezTo>
                  <a:cubicBezTo>
                    <a:pt x="32" y="26"/>
                    <a:pt x="26" y="32"/>
                    <a:pt x="18" y="32"/>
                  </a:cubicBezTo>
                  <a:cubicBezTo>
                    <a:pt x="9" y="32"/>
                    <a:pt x="5" y="25"/>
                    <a:pt x="0" y="16"/>
                  </a:cubicBezTo>
                  <a:close/>
                </a:path>
              </a:pathLst>
            </a:custGeom>
            <a:solidFill>
              <a:srgbClr val="ED6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86">
              <a:extLst>
                <a:ext uri="{FF2B5EF4-FFF2-40B4-BE49-F238E27FC236}">
                  <a16:creationId xmlns:a16="http://schemas.microsoft.com/office/drawing/2014/main" id="{6F72EC77-F63B-5822-250E-C155596DCB8B}"/>
                </a:ext>
              </a:extLst>
            </p:cNvPr>
            <p:cNvSpPr/>
            <p:nvPr/>
          </p:nvSpPr>
          <p:spPr bwMode="auto">
            <a:xfrm>
              <a:off x="5410200" y="3865563"/>
              <a:ext cx="96837" cy="41275"/>
            </a:xfrm>
            <a:custGeom>
              <a:avLst/>
              <a:gdLst>
                <a:gd name="T0" fmla="*/ 17 w 69"/>
                <a:gd name="T1" fmla="*/ 19 h 30"/>
                <a:gd name="T2" fmla="*/ 5 w 69"/>
                <a:gd name="T3" fmla="*/ 7 h 30"/>
                <a:gd name="T4" fmla="*/ 13 w 69"/>
                <a:gd name="T5" fmla="*/ 3 h 30"/>
                <a:gd name="T6" fmla="*/ 69 w 69"/>
                <a:gd name="T7" fmla="*/ 13 h 30"/>
                <a:gd name="T8" fmla="*/ 17 w 69"/>
                <a:gd name="T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30">
                  <a:moveTo>
                    <a:pt x="17" y="19"/>
                  </a:moveTo>
                  <a:cubicBezTo>
                    <a:pt x="14" y="13"/>
                    <a:pt x="0" y="19"/>
                    <a:pt x="5" y="7"/>
                  </a:cubicBezTo>
                  <a:cubicBezTo>
                    <a:pt x="5" y="1"/>
                    <a:pt x="9" y="0"/>
                    <a:pt x="13" y="3"/>
                  </a:cubicBezTo>
                  <a:cubicBezTo>
                    <a:pt x="30" y="17"/>
                    <a:pt x="48" y="17"/>
                    <a:pt x="69" y="13"/>
                  </a:cubicBezTo>
                  <a:cubicBezTo>
                    <a:pt x="53" y="30"/>
                    <a:pt x="35" y="20"/>
                    <a:pt x="17" y="19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87">
              <a:extLst>
                <a:ext uri="{FF2B5EF4-FFF2-40B4-BE49-F238E27FC236}">
                  <a16:creationId xmlns:a16="http://schemas.microsoft.com/office/drawing/2014/main" id="{B0845EC9-6D83-0E02-7325-E2BB44D21C2D}"/>
                </a:ext>
              </a:extLst>
            </p:cNvPr>
            <p:cNvSpPr/>
            <p:nvPr/>
          </p:nvSpPr>
          <p:spPr bwMode="auto">
            <a:xfrm>
              <a:off x="5480050" y="3338513"/>
              <a:ext cx="44450" cy="55563"/>
            </a:xfrm>
            <a:custGeom>
              <a:avLst/>
              <a:gdLst>
                <a:gd name="T0" fmla="*/ 32 w 32"/>
                <a:gd name="T1" fmla="*/ 9 h 40"/>
                <a:gd name="T2" fmla="*/ 19 w 32"/>
                <a:gd name="T3" fmla="*/ 39 h 40"/>
                <a:gd name="T4" fmla="*/ 0 w 32"/>
                <a:gd name="T5" fmla="*/ 29 h 40"/>
                <a:gd name="T6" fmla="*/ 32 w 32"/>
                <a:gd name="T7" fmla="*/ 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40">
                  <a:moveTo>
                    <a:pt x="32" y="9"/>
                  </a:moveTo>
                  <a:cubicBezTo>
                    <a:pt x="25" y="18"/>
                    <a:pt x="10" y="23"/>
                    <a:pt x="19" y="39"/>
                  </a:cubicBezTo>
                  <a:cubicBezTo>
                    <a:pt x="8" y="40"/>
                    <a:pt x="5" y="33"/>
                    <a:pt x="0" y="29"/>
                  </a:cubicBezTo>
                  <a:cubicBezTo>
                    <a:pt x="3" y="10"/>
                    <a:pt x="12" y="0"/>
                    <a:pt x="32" y="9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88">
              <a:extLst>
                <a:ext uri="{FF2B5EF4-FFF2-40B4-BE49-F238E27FC236}">
                  <a16:creationId xmlns:a16="http://schemas.microsoft.com/office/drawing/2014/main" id="{78435187-E45F-3F04-BE7A-0CDB632A4440}"/>
                </a:ext>
              </a:extLst>
            </p:cNvPr>
            <p:cNvSpPr/>
            <p:nvPr/>
          </p:nvSpPr>
          <p:spPr bwMode="auto">
            <a:xfrm>
              <a:off x="5153025" y="3773488"/>
              <a:ext cx="68262" cy="41275"/>
            </a:xfrm>
            <a:custGeom>
              <a:avLst/>
              <a:gdLst>
                <a:gd name="T0" fmla="*/ 0 w 49"/>
                <a:gd name="T1" fmla="*/ 28 h 30"/>
                <a:gd name="T2" fmla="*/ 48 w 49"/>
                <a:gd name="T3" fmla="*/ 0 h 30"/>
                <a:gd name="T4" fmla="*/ 33 w 49"/>
                <a:gd name="T5" fmla="*/ 30 h 30"/>
                <a:gd name="T6" fmla="*/ 0 w 49"/>
                <a:gd name="T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30">
                  <a:moveTo>
                    <a:pt x="0" y="28"/>
                  </a:moveTo>
                  <a:cubicBezTo>
                    <a:pt x="13" y="14"/>
                    <a:pt x="37" y="18"/>
                    <a:pt x="48" y="0"/>
                  </a:cubicBezTo>
                  <a:cubicBezTo>
                    <a:pt x="49" y="13"/>
                    <a:pt x="31" y="17"/>
                    <a:pt x="33" y="30"/>
                  </a:cubicBezTo>
                  <a:cubicBezTo>
                    <a:pt x="22" y="29"/>
                    <a:pt x="11" y="28"/>
                    <a:pt x="0" y="28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89">
              <a:extLst>
                <a:ext uri="{FF2B5EF4-FFF2-40B4-BE49-F238E27FC236}">
                  <a16:creationId xmlns:a16="http://schemas.microsoft.com/office/drawing/2014/main" id="{DEEBC8A2-68AD-DCC2-F032-B22C091D6BAF}"/>
                </a:ext>
              </a:extLst>
            </p:cNvPr>
            <p:cNvSpPr/>
            <p:nvPr/>
          </p:nvSpPr>
          <p:spPr bwMode="auto">
            <a:xfrm>
              <a:off x="5818188" y="3636963"/>
              <a:ext cx="39687" cy="23813"/>
            </a:xfrm>
            <a:custGeom>
              <a:avLst/>
              <a:gdLst>
                <a:gd name="T0" fmla="*/ 16 w 28"/>
                <a:gd name="T1" fmla="*/ 1 h 17"/>
                <a:gd name="T2" fmla="*/ 28 w 28"/>
                <a:gd name="T3" fmla="*/ 7 h 17"/>
                <a:gd name="T4" fmla="*/ 12 w 28"/>
                <a:gd name="T5" fmla="*/ 17 h 17"/>
                <a:gd name="T6" fmla="*/ 1 w 28"/>
                <a:gd name="T7" fmla="*/ 9 h 17"/>
                <a:gd name="T8" fmla="*/ 16 w 28"/>
                <a:gd name="T9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7">
                  <a:moveTo>
                    <a:pt x="16" y="1"/>
                  </a:moveTo>
                  <a:cubicBezTo>
                    <a:pt x="21" y="1"/>
                    <a:pt x="28" y="0"/>
                    <a:pt x="28" y="7"/>
                  </a:cubicBezTo>
                  <a:cubicBezTo>
                    <a:pt x="27" y="15"/>
                    <a:pt x="19" y="17"/>
                    <a:pt x="12" y="17"/>
                  </a:cubicBezTo>
                  <a:cubicBezTo>
                    <a:pt x="7" y="16"/>
                    <a:pt x="0" y="16"/>
                    <a:pt x="1" y="9"/>
                  </a:cubicBezTo>
                  <a:cubicBezTo>
                    <a:pt x="1" y="0"/>
                    <a:pt x="9" y="1"/>
                    <a:pt x="16" y="1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90">
              <a:extLst>
                <a:ext uri="{FF2B5EF4-FFF2-40B4-BE49-F238E27FC236}">
                  <a16:creationId xmlns:a16="http://schemas.microsoft.com/office/drawing/2014/main" id="{1436434A-2FFA-C028-C666-39071DAD6225}"/>
                </a:ext>
              </a:extLst>
            </p:cNvPr>
            <p:cNvSpPr/>
            <p:nvPr/>
          </p:nvSpPr>
          <p:spPr bwMode="auto">
            <a:xfrm>
              <a:off x="5021263" y="3797300"/>
              <a:ext cx="41275" cy="34925"/>
            </a:xfrm>
            <a:custGeom>
              <a:avLst/>
              <a:gdLst>
                <a:gd name="T0" fmla="*/ 21 w 29"/>
                <a:gd name="T1" fmla="*/ 7 h 25"/>
                <a:gd name="T2" fmla="*/ 29 w 29"/>
                <a:gd name="T3" fmla="*/ 23 h 25"/>
                <a:gd name="T4" fmla="*/ 0 w 29"/>
                <a:gd name="T5" fmla="*/ 1 h 25"/>
                <a:gd name="T6" fmla="*/ 21 w 29"/>
                <a:gd name="T7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21" y="7"/>
                  </a:moveTo>
                  <a:cubicBezTo>
                    <a:pt x="23" y="12"/>
                    <a:pt x="29" y="16"/>
                    <a:pt x="29" y="23"/>
                  </a:cubicBezTo>
                  <a:cubicBezTo>
                    <a:pt x="13" y="25"/>
                    <a:pt x="9" y="12"/>
                    <a:pt x="0" y="1"/>
                  </a:cubicBezTo>
                  <a:cubicBezTo>
                    <a:pt x="10" y="0"/>
                    <a:pt x="16" y="2"/>
                    <a:pt x="21" y="7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91">
              <a:extLst>
                <a:ext uri="{FF2B5EF4-FFF2-40B4-BE49-F238E27FC236}">
                  <a16:creationId xmlns:a16="http://schemas.microsoft.com/office/drawing/2014/main" id="{5A459392-9A5E-BEDB-1776-14174229DA77}"/>
                </a:ext>
              </a:extLst>
            </p:cNvPr>
            <p:cNvSpPr/>
            <p:nvPr/>
          </p:nvSpPr>
          <p:spPr bwMode="auto">
            <a:xfrm>
              <a:off x="5014913" y="3705225"/>
              <a:ext cx="47625" cy="46038"/>
            </a:xfrm>
            <a:custGeom>
              <a:avLst/>
              <a:gdLst>
                <a:gd name="T0" fmla="*/ 34 w 34"/>
                <a:gd name="T1" fmla="*/ 0 h 32"/>
                <a:gd name="T2" fmla="*/ 18 w 34"/>
                <a:gd name="T3" fmla="*/ 32 h 32"/>
                <a:gd name="T4" fmla="*/ 19 w 34"/>
                <a:gd name="T5" fmla="*/ 8 h 32"/>
                <a:gd name="T6" fmla="*/ 34 w 34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2">
                  <a:moveTo>
                    <a:pt x="34" y="0"/>
                  </a:moveTo>
                  <a:cubicBezTo>
                    <a:pt x="34" y="13"/>
                    <a:pt x="15" y="17"/>
                    <a:pt x="18" y="32"/>
                  </a:cubicBezTo>
                  <a:cubicBezTo>
                    <a:pt x="5" y="23"/>
                    <a:pt x="0" y="16"/>
                    <a:pt x="19" y="8"/>
                  </a:cubicBezTo>
                  <a:cubicBezTo>
                    <a:pt x="24" y="6"/>
                    <a:pt x="29" y="3"/>
                    <a:pt x="34" y="0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92">
              <a:extLst>
                <a:ext uri="{FF2B5EF4-FFF2-40B4-BE49-F238E27FC236}">
                  <a16:creationId xmlns:a16="http://schemas.microsoft.com/office/drawing/2014/main" id="{5DE705D8-A9C3-9224-CA39-9BBF98CEF6D8}"/>
                </a:ext>
              </a:extLst>
            </p:cNvPr>
            <p:cNvSpPr/>
            <p:nvPr/>
          </p:nvSpPr>
          <p:spPr bwMode="auto">
            <a:xfrm>
              <a:off x="5522913" y="3725863"/>
              <a:ext cx="25400" cy="28575"/>
            </a:xfrm>
            <a:custGeom>
              <a:avLst/>
              <a:gdLst>
                <a:gd name="T0" fmla="*/ 17 w 18"/>
                <a:gd name="T1" fmla="*/ 11 h 21"/>
                <a:gd name="T2" fmla="*/ 9 w 18"/>
                <a:gd name="T3" fmla="*/ 21 h 21"/>
                <a:gd name="T4" fmla="*/ 1 w 18"/>
                <a:gd name="T5" fmla="*/ 9 h 21"/>
                <a:gd name="T6" fmla="*/ 6 w 18"/>
                <a:gd name="T7" fmla="*/ 1 h 21"/>
                <a:gd name="T8" fmla="*/ 17 w 18"/>
                <a:gd name="T9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1">
                  <a:moveTo>
                    <a:pt x="17" y="11"/>
                  </a:moveTo>
                  <a:cubicBezTo>
                    <a:pt x="17" y="17"/>
                    <a:pt x="16" y="21"/>
                    <a:pt x="9" y="21"/>
                  </a:cubicBezTo>
                  <a:cubicBezTo>
                    <a:pt x="1" y="21"/>
                    <a:pt x="1" y="15"/>
                    <a:pt x="1" y="9"/>
                  </a:cubicBezTo>
                  <a:cubicBezTo>
                    <a:pt x="1" y="5"/>
                    <a:pt x="0" y="0"/>
                    <a:pt x="6" y="1"/>
                  </a:cubicBezTo>
                  <a:cubicBezTo>
                    <a:pt x="12" y="1"/>
                    <a:pt x="18" y="4"/>
                    <a:pt x="17" y="11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93">
              <a:extLst>
                <a:ext uri="{FF2B5EF4-FFF2-40B4-BE49-F238E27FC236}">
                  <a16:creationId xmlns:a16="http://schemas.microsoft.com/office/drawing/2014/main" id="{044A12FA-3AB0-E358-B4CA-9BA151081464}"/>
                </a:ext>
              </a:extLst>
            </p:cNvPr>
            <p:cNvSpPr/>
            <p:nvPr/>
          </p:nvSpPr>
          <p:spPr bwMode="auto">
            <a:xfrm>
              <a:off x="5449888" y="3316288"/>
              <a:ext cx="31750" cy="28575"/>
            </a:xfrm>
            <a:custGeom>
              <a:avLst/>
              <a:gdLst>
                <a:gd name="T0" fmla="*/ 4 w 23"/>
                <a:gd name="T1" fmla="*/ 0 h 21"/>
                <a:gd name="T2" fmla="*/ 22 w 23"/>
                <a:gd name="T3" fmla="*/ 16 h 21"/>
                <a:gd name="T4" fmla="*/ 12 w 23"/>
                <a:gd name="T5" fmla="*/ 20 h 21"/>
                <a:gd name="T6" fmla="*/ 4 w 23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1">
                  <a:moveTo>
                    <a:pt x="4" y="0"/>
                  </a:moveTo>
                  <a:cubicBezTo>
                    <a:pt x="13" y="3"/>
                    <a:pt x="23" y="4"/>
                    <a:pt x="22" y="16"/>
                  </a:cubicBezTo>
                  <a:cubicBezTo>
                    <a:pt x="21" y="20"/>
                    <a:pt x="16" y="21"/>
                    <a:pt x="12" y="20"/>
                  </a:cubicBezTo>
                  <a:cubicBezTo>
                    <a:pt x="0" y="17"/>
                    <a:pt x="7" y="7"/>
                    <a:pt x="4" y="0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94">
              <a:extLst>
                <a:ext uri="{FF2B5EF4-FFF2-40B4-BE49-F238E27FC236}">
                  <a16:creationId xmlns:a16="http://schemas.microsoft.com/office/drawing/2014/main" id="{7F6DD75E-CDC8-97F3-E74E-2D1D113C2949}"/>
                </a:ext>
              </a:extLst>
            </p:cNvPr>
            <p:cNvSpPr/>
            <p:nvPr/>
          </p:nvSpPr>
          <p:spPr bwMode="auto">
            <a:xfrm>
              <a:off x="5240338" y="3536950"/>
              <a:ext cx="34925" cy="50800"/>
            </a:xfrm>
            <a:custGeom>
              <a:avLst/>
              <a:gdLst>
                <a:gd name="T0" fmla="*/ 6 w 25"/>
                <a:gd name="T1" fmla="*/ 0 h 36"/>
                <a:gd name="T2" fmla="*/ 14 w 25"/>
                <a:gd name="T3" fmla="*/ 13 h 36"/>
                <a:gd name="T4" fmla="*/ 2 w 25"/>
                <a:gd name="T5" fmla="*/ 36 h 36"/>
                <a:gd name="T6" fmla="*/ 4 w 25"/>
                <a:gd name="T7" fmla="*/ 10 h 36"/>
                <a:gd name="T8" fmla="*/ 6 w 25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6">
                  <a:moveTo>
                    <a:pt x="6" y="0"/>
                  </a:moveTo>
                  <a:cubicBezTo>
                    <a:pt x="9" y="4"/>
                    <a:pt x="12" y="8"/>
                    <a:pt x="14" y="13"/>
                  </a:cubicBezTo>
                  <a:cubicBezTo>
                    <a:pt x="25" y="29"/>
                    <a:pt x="22" y="34"/>
                    <a:pt x="2" y="36"/>
                  </a:cubicBezTo>
                  <a:cubicBezTo>
                    <a:pt x="10" y="28"/>
                    <a:pt x="18" y="20"/>
                    <a:pt x="4" y="10"/>
                  </a:cubicBezTo>
                  <a:cubicBezTo>
                    <a:pt x="0" y="7"/>
                    <a:pt x="2" y="2"/>
                    <a:pt x="6" y="0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95">
              <a:extLst>
                <a:ext uri="{FF2B5EF4-FFF2-40B4-BE49-F238E27FC236}">
                  <a16:creationId xmlns:a16="http://schemas.microsoft.com/office/drawing/2014/main" id="{FE870217-CB3A-9C65-A211-9927719FDC20}"/>
                </a:ext>
              </a:extLst>
            </p:cNvPr>
            <p:cNvSpPr/>
            <p:nvPr/>
          </p:nvSpPr>
          <p:spPr bwMode="auto">
            <a:xfrm>
              <a:off x="5254625" y="3722688"/>
              <a:ext cx="53975" cy="25400"/>
            </a:xfrm>
            <a:custGeom>
              <a:avLst/>
              <a:gdLst>
                <a:gd name="T0" fmla="*/ 0 w 39"/>
                <a:gd name="T1" fmla="*/ 16 h 18"/>
                <a:gd name="T2" fmla="*/ 32 w 39"/>
                <a:gd name="T3" fmla="*/ 0 h 18"/>
                <a:gd name="T4" fmla="*/ 37 w 39"/>
                <a:gd name="T5" fmla="*/ 11 h 18"/>
                <a:gd name="T6" fmla="*/ 25 w 39"/>
                <a:gd name="T7" fmla="*/ 14 h 18"/>
                <a:gd name="T8" fmla="*/ 0 w 39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8">
                  <a:moveTo>
                    <a:pt x="0" y="16"/>
                  </a:moveTo>
                  <a:cubicBezTo>
                    <a:pt x="6" y="1"/>
                    <a:pt x="25" y="14"/>
                    <a:pt x="32" y="0"/>
                  </a:cubicBezTo>
                  <a:cubicBezTo>
                    <a:pt x="33" y="4"/>
                    <a:pt x="39" y="6"/>
                    <a:pt x="37" y="11"/>
                  </a:cubicBezTo>
                  <a:cubicBezTo>
                    <a:pt x="34" y="16"/>
                    <a:pt x="29" y="16"/>
                    <a:pt x="25" y="14"/>
                  </a:cubicBezTo>
                  <a:cubicBezTo>
                    <a:pt x="16" y="11"/>
                    <a:pt x="8" y="18"/>
                    <a:pt x="0" y="16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96">
              <a:extLst>
                <a:ext uri="{FF2B5EF4-FFF2-40B4-BE49-F238E27FC236}">
                  <a16:creationId xmlns:a16="http://schemas.microsoft.com/office/drawing/2014/main" id="{E7E1DB5A-65C7-1A01-675E-0F4024C163D1}"/>
                </a:ext>
              </a:extLst>
            </p:cNvPr>
            <p:cNvSpPr/>
            <p:nvPr/>
          </p:nvSpPr>
          <p:spPr bwMode="auto">
            <a:xfrm>
              <a:off x="5913438" y="3470275"/>
              <a:ext cx="22225" cy="31750"/>
            </a:xfrm>
            <a:custGeom>
              <a:avLst/>
              <a:gdLst>
                <a:gd name="T0" fmla="*/ 16 w 16"/>
                <a:gd name="T1" fmla="*/ 12 h 22"/>
                <a:gd name="T2" fmla="*/ 5 w 16"/>
                <a:gd name="T3" fmla="*/ 21 h 22"/>
                <a:gd name="T4" fmla="*/ 0 w 16"/>
                <a:gd name="T5" fmla="*/ 13 h 22"/>
                <a:gd name="T6" fmla="*/ 11 w 16"/>
                <a:gd name="T7" fmla="*/ 1 h 22"/>
                <a:gd name="T8" fmla="*/ 16 w 16"/>
                <a:gd name="T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2">
                  <a:moveTo>
                    <a:pt x="16" y="12"/>
                  </a:moveTo>
                  <a:cubicBezTo>
                    <a:pt x="16" y="16"/>
                    <a:pt x="11" y="20"/>
                    <a:pt x="5" y="21"/>
                  </a:cubicBezTo>
                  <a:cubicBezTo>
                    <a:pt x="0" y="22"/>
                    <a:pt x="0" y="17"/>
                    <a:pt x="0" y="13"/>
                  </a:cubicBezTo>
                  <a:cubicBezTo>
                    <a:pt x="1" y="7"/>
                    <a:pt x="5" y="1"/>
                    <a:pt x="11" y="1"/>
                  </a:cubicBezTo>
                  <a:cubicBezTo>
                    <a:pt x="16" y="0"/>
                    <a:pt x="15" y="5"/>
                    <a:pt x="16" y="12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97">
              <a:extLst>
                <a:ext uri="{FF2B5EF4-FFF2-40B4-BE49-F238E27FC236}">
                  <a16:creationId xmlns:a16="http://schemas.microsoft.com/office/drawing/2014/main" id="{B254C741-40E7-4C65-C129-B57C9E06DBED}"/>
                </a:ext>
              </a:extLst>
            </p:cNvPr>
            <p:cNvSpPr/>
            <p:nvPr/>
          </p:nvSpPr>
          <p:spPr bwMode="auto">
            <a:xfrm>
              <a:off x="5443538" y="4083050"/>
              <a:ext cx="26987" cy="31750"/>
            </a:xfrm>
            <a:custGeom>
              <a:avLst/>
              <a:gdLst>
                <a:gd name="T0" fmla="*/ 17 w 19"/>
                <a:gd name="T1" fmla="*/ 23 h 23"/>
                <a:gd name="T2" fmla="*/ 2 w 19"/>
                <a:gd name="T3" fmla="*/ 3 h 23"/>
                <a:gd name="T4" fmla="*/ 9 w 19"/>
                <a:gd name="T5" fmla="*/ 1 h 23"/>
                <a:gd name="T6" fmla="*/ 17 w 19"/>
                <a:gd name="T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3">
                  <a:moveTo>
                    <a:pt x="17" y="23"/>
                  </a:moveTo>
                  <a:cubicBezTo>
                    <a:pt x="8" y="16"/>
                    <a:pt x="0" y="13"/>
                    <a:pt x="2" y="3"/>
                  </a:cubicBezTo>
                  <a:cubicBezTo>
                    <a:pt x="3" y="2"/>
                    <a:pt x="7" y="0"/>
                    <a:pt x="9" y="1"/>
                  </a:cubicBezTo>
                  <a:cubicBezTo>
                    <a:pt x="19" y="4"/>
                    <a:pt x="16" y="12"/>
                    <a:pt x="17" y="23"/>
                  </a:cubicBezTo>
                  <a:close/>
                </a:path>
              </a:pathLst>
            </a:custGeom>
            <a:solidFill>
              <a:srgbClr val="ED6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98">
              <a:extLst>
                <a:ext uri="{FF2B5EF4-FFF2-40B4-BE49-F238E27FC236}">
                  <a16:creationId xmlns:a16="http://schemas.microsoft.com/office/drawing/2014/main" id="{939CBFEA-5A26-2535-8D6D-839085BC8A90}"/>
                </a:ext>
              </a:extLst>
            </p:cNvPr>
            <p:cNvSpPr/>
            <p:nvPr/>
          </p:nvSpPr>
          <p:spPr bwMode="auto">
            <a:xfrm>
              <a:off x="5073650" y="3803650"/>
              <a:ext cx="61912" cy="34925"/>
            </a:xfrm>
            <a:custGeom>
              <a:avLst/>
              <a:gdLst>
                <a:gd name="T0" fmla="*/ 0 w 44"/>
                <a:gd name="T1" fmla="*/ 22 h 24"/>
                <a:gd name="T2" fmla="*/ 44 w 44"/>
                <a:gd name="T3" fmla="*/ 18 h 24"/>
                <a:gd name="T4" fmla="*/ 0 w 44"/>
                <a:gd name="T5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24">
                  <a:moveTo>
                    <a:pt x="0" y="22"/>
                  </a:moveTo>
                  <a:cubicBezTo>
                    <a:pt x="15" y="21"/>
                    <a:pt x="27" y="0"/>
                    <a:pt x="44" y="18"/>
                  </a:cubicBezTo>
                  <a:cubicBezTo>
                    <a:pt x="29" y="18"/>
                    <a:pt x="15" y="24"/>
                    <a:pt x="0" y="22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99">
              <a:extLst>
                <a:ext uri="{FF2B5EF4-FFF2-40B4-BE49-F238E27FC236}">
                  <a16:creationId xmlns:a16="http://schemas.microsoft.com/office/drawing/2014/main" id="{7A106B96-3691-F10D-003E-9A2419F50306}"/>
                </a:ext>
              </a:extLst>
            </p:cNvPr>
            <p:cNvSpPr/>
            <p:nvPr/>
          </p:nvSpPr>
          <p:spPr bwMode="auto">
            <a:xfrm>
              <a:off x="4384675" y="4030663"/>
              <a:ext cx="22225" cy="31750"/>
            </a:xfrm>
            <a:custGeom>
              <a:avLst/>
              <a:gdLst>
                <a:gd name="T0" fmla="*/ 13 w 16"/>
                <a:gd name="T1" fmla="*/ 22 h 22"/>
                <a:gd name="T2" fmla="*/ 3 w 16"/>
                <a:gd name="T3" fmla="*/ 4 h 22"/>
                <a:gd name="T4" fmla="*/ 10 w 16"/>
                <a:gd name="T5" fmla="*/ 2 h 22"/>
                <a:gd name="T6" fmla="*/ 13 w 16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2">
                  <a:moveTo>
                    <a:pt x="13" y="22"/>
                  </a:moveTo>
                  <a:cubicBezTo>
                    <a:pt x="3" y="18"/>
                    <a:pt x="0" y="12"/>
                    <a:pt x="3" y="4"/>
                  </a:cubicBezTo>
                  <a:cubicBezTo>
                    <a:pt x="4" y="2"/>
                    <a:pt x="8" y="0"/>
                    <a:pt x="10" y="2"/>
                  </a:cubicBezTo>
                  <a:cubicBezTo>
                    <a:pt x="16" y="7"/>
                    <a:pt x="14" y="14"/>
                    <a:pt x="13" y="22"/>
                  </a:cubicBezTo>
                  <a:close/>
                </a:path>
              </a:pathLst>
            </a:custGeom>
            <a:solidFill>
              <a:srgbClr val="ED6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100">
              <a:extLst>
                <a:ext uri="{FF2B5EF4-FFF2-40B4-BE49-F238E27FC236}">
                  <a16:creationId xmlns:a16="http://schemas.microsoft.com/office/drawing/2014/main" id="{BB0AA3B0-C377-69A7-F865-7572D32C73E5}"/>
                </a:ext>
              </a:extLst>
            </p:cNvPr>
            <p:cNvSpPr/>
            <p:nvPr/>
          </p:nvSpPr>
          <p:spPr bwMode="auto">
            <a:xfrm>
              <a:off x="4360863" y="4154488"/>
              <a:ext cx="25400" cy="34925"/>
            </a:xfrm>
            <a:custGeom>
              <a:avLst/>
              <a:gdLst>
                <a:gd name="T0" fmla="*/ 7 w 18"/>
                <a:gd name="T1" fmla="*/ 25 h 25"/>
                <a:gd name="T2" fmla="*/ 11 w 18"/>
                <a:gd name="T3" fmla="*/ 0 h 25"/>
                <a:gd name="T4" fmla="*/ 7 w 18"/>
                <a:gd name="T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5">
                  <a:moveTo>
                    <a:pt x="7" y="25"/>
                  </a:moveTo>
                  <a:cubicBezTo>
                    <a:pt x="0" y="14"/>
                    <a:pt x="5" y="8"/>
                    <a:pt x="11" y="0"/>
                  </a:cubicBezTo>
                  <a:cubicBezTo>
                    <a:pt x="18" y="10"/>
                    <a:pt x="13" y="16"/>
                    <a:pt x="7" y="25"/>
                  </a:cubicBezTo>
                  <a:close/>
                </a:path>
              </a:pathLst>
            </a:custGeom>
            <a:solidFill>
              <a:srgbClr val="ED6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101">
              <a:extLst>
                <a:ext uri="{FF2B5EF4-FFF2-40B4-BE49-F238E27FC236}">
                  <a16:creationId xmlns:a16="http://schemas.microsoft.com/office/drawing/2014/main" id="{7A211F44-D95A-0423-1E3B-AFD7A0327284}"/>
                </a:ext>
              </a:extLst>
            </p:cNvPr>
            <p:cNvSpPr/>
            <p:nvPr/>
          </p:nvSpPr>
          <p:spPr bwMode="auto">
            <a:xfrm>
              <a:off x="5513388" y="4032250"/>
              <a:ext cx="20637" cy="20638"/>
            </a:xfrm>
            <a:custGeom>
              <a:avLst/>
              <a:gdLst>
                <a:gd name="T0" fmla="*/ 15 w 15"/>
                <a:gd name="T1" fmla="*/ 8 h 15"/>
                <a:gd name="T2" fmla="*/ 6 w 15"/>
                <a:gd name="T3" fmla="*/ 15 h 15"/>
                <a:gd name="T4" fmla="*/ 1 w 15"/>
                <a:gd name="T5" fmla="*/ 9 h 15"/>
                <a:gd name="T6" fmla="*/ 9 w 15"/>
                <a:gd name="T7" fmla="*/ 1 h 15"/>
                <a:gd name="T8" fmla="*/ 15 w 15"/>
                <a:gd name="T9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3" y="13"/>
                    <a:pt x="10" y="15"/>
                    <a:pt x="6" y="15"/>
                  </a:cubicBezTo>
                  <a:cubicBezTo>
                    <a:pt x="2" y="15"/>
                    <a:pt x="0" y="13"/>
                    <a:pt x="1" y="9"/>
                  </a:cubicBezTo>
                  <a:cubicBezTo>
                    <a:pt x="1" y="4"/>
                    <a:pt x="4" y="0"/>
                    <a:pt x="9" y="1"/>
                  </a:cubicBezTo>
                  <a:cubicBezTo>
                    <a:pt x="13" y="2"/>
                    <a:pt x="15" y="5"/>
                    <a:pt x="15" y="8"/>
                  </a:cubicBezTo>
                  <a:close/>
                </a:path>
              </a:pathLst>
            </a:custGeom>
            <a:solidFill>
              <a:srgbClr val="ED6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102">
              <a:extLst>
                <a:ext uri="{FF2B5EF4-FFF2-40B4-BE49-F238E27FC236}">
                  <a16:creationId xmlns:a16="http://schemas.microsoft.com/office/drawing/2014/main" id="{CF3D58CB-37F2-0131-1B36-1778C7CF0DC0}"/>
                </a:ext>
              </a:extLst>
            </p:cNvPr>
            <p:cNvSpPr/>
            <p:nvPr/>
          </p:nvSpPr>
          <p:spPr bwMode="auto">
            <a:xfrm>
              <a:off x="5146675" y="3452813"/>
              <a:ext cx="20637" cy="20638"/>
            </a:xfrm>
            <a:custGeom>
              <a:avLst/>
              <a:gdLst>
                <a:gd name="T0" fmla="*/ 13 w 14"/>
                <a:gd name="T1" fmla="*/ 7 h 15"/>
                <a:gd name="T2" fmla="*/ 8 w 14"/>
                <a:gd name="T3" fmla="*/ 14 h 15"/>
                <a:gd name="T4" fmla="*/ 1 w 14"/>
                <a:gd name="T5" fmla="*/ 7 h 15"/>
                <a:gd name="T6" fmla="*/ 5 w 14"/>
                <a:gd name="T7" fmla="*/ 0 h 15"/>
                <a:gd name="T8" fmla="*/ 13 w 14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13" y="7"/>
                  </a:moveTo>
                  <a:cubicBezTo>
                    <a:pt x="14" y="12"/>
                    <a:pt x="12" y="14"/>
                    <a:pt x="8" y="14"/>
                  </a:cubicBezTo>
                  <a:cubicBezTo>
                    <a:pt x="4" y="15"/>
                    <a:pt x="1" y="12"/>
                    <a:pt x="1" y="7"/>
                  </a:cubicBezTo>
                  <a:cubicBezTo>
                    <a:pt x="0" y="4"/>
                    <a:pt x="2" y="1"/>
                    <a:pt x="5" y="0"/>
                  </a:cubicBezTo>
                  <a:cubicBezTo>
                    <a:pt x="10" y="0"/>
                    <a:pt x="12" y="4"/>
                    <a:pt x="13" y="7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103">
              <a:extLst>
                <a:ext uri="{FF2B5EF4-FFF2-40B4-BE49-F238E27FC236}">
                  <a16:creationId xmlns:a16="http://schemas.microsoft.com/office/drawing/2014/main" id="{BC7D3FE7-38FA-044D-9657-0B08CA415172}"/>
                </a:ext>
              </a:extLst>
            </p:cNvPr>
            <p:cNvSpPr/>
            <p:nvPr/>
          </p:nvSpPr>
          <p:spPr bwMode="auto">
            <a:xfrm>
              <a:off x="5318125" y="3430588"/>
              <a:ext cx="19050" cy="20638"/>
            </a:xfrm>
            <a:custGeom>
              <a:avLst/>
              <a:gdLst>
                <a:gd name="T0" fmla="*/ 6 w 14"/>
                <a:gd name="T1" fmla="*/ 0 h 15"/>
                <a:gd name="T2" fmla="*/ 14 w 14"/>
                <a:gd name="T3" fmla="*/ 10 h 15"/>
                <a:gd name="T4" fmla="*/ 9 w 14"/>
                <a:gd name="T5" fmla="*/ 14 h 15"/>
                <a:gd name="T6" fmla="*/ 1 w 14"/>
                <a:gd name="T7" fmla="*/ 4 h 15"/>
                <a:gd name="T8" fmla="*/ 6 w 14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11" y="2"/>
                    <a:pt x="14" y="5"/>
                    <a:pt x="14" y="10"/>
                  </a:cubicBezTo>
                  <a:cubicBezTo>
                    <a:pt x="14" y="13"/>
                    <a:pt x="12" y="15"/>
                    <a:pt x="9" y="14"/>
                  </a:cubicBezTo>
                  <a:cubicBezTo>
                    <a:pt x="5" y="12"/>
                    <a:pt x="1" y="9"/>
                    <a:pt x="1" y="4"/>
                  </a:cubicBezTo>
                  <a:cubicBezTo>
                    <a:pt x="0" y="1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104">
              <a:extLst>
                <a:ext uri="{FF2B5EF4-FFF2-40B4-BE49-F238E27FC236}">
                  <a16:creationId xmlns:a16="http://schemas.microsoft.com/office/drawing/2014/main" id="{8229132C-2EB6-AA72-142A-4B9CFE7D6609}"/>
                </a:ext>
              </a:extLst>
            </p:cNvPr>
            <p:cNvSpPr/>
            <p:nvPr/>
          </p:nvSpPr>
          <p:spPr bwMode="auto">
            <a:xfrm>
              <a:off x="4973638" y="3765550"/>
              <a:ext cx="20637" cy="17463"/>
            </a:xfrm>
            <a:custGeom>
              <a:avLst/>
              <a:gdLst>
                <a:gd name="T0" fmla="*/ 14 w 14"/>
                <a:gd name="T1" fmla="*/ 5 h 13"/>
                <a:gd name="T2" fmla="*/ 8 w 14"/>
                <a:gd name="T3" fmla="*/ 13 h 13"/>
                <a:gd name="T4" fmla="*/ 0 w 14"/>
                <a:gd name="T5" fmla="*/ 6 h 13"/>
                <a:gd name="T6" fmla="*/ 6 w 14"/>
                <a:gd name="T7" fmla="*/ 0 h 13"/>
                <a:gd name="T8" fmla="*/ 14 w 14"/>
                <a:gd name="T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14" y="5"/>
                  </a:moveTo>
                  <a:cubicBezTo>
                    <a:pt x="14" y="11"/>
                    <a:pt x="12" y="13"/>
                    <a:pt x="8" y="13"/>
                  </a:cubicBezTo>
                  <a:cubicBezTo>
                    <a:pt x="4" y="13"/>
                    <a:pt x="1" y="11"/>
                    <a:pt x="0" y="6"/>
                  </a:cubicBezTo>
                  <a:cubicBezTo>
                    <a:pt x="0" y="2"/>
                    <a:pt x="2" y="0"/>
                    <a:pt x="6" y="0"/>
                  </a:cubicBezTo>
                  <a:cubicBezTo>
                    <a:pt x="10" y="0"/>
                    <a:pt x="13" y="3"/>
                    <a:pt x="14" y="5"/>
                  </a:cubicBezTo>
                  <a:close/>
                </a:path>
              </a:pathLst>
            </a:custGeom>
            <a:solidFill>
              <a:srgbClr val="ED6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105">
              <a:extLst>
                <a:ext uri="{FF2B5EF4-FFF2-40B4-BE49-F238E27FC236}">
                  <a16:creationId xmlns:a16="http://schemas.microsoft.com/office/drawing/2014/main" id="{85B0046A-C54F-D901-FD93-68CE316B1CF0}"/>
                </a:ext>
              </a:extLst>
            </p:cNvPr>
            <p:cNvSpPr/>
            <p:nvPr/>
          </p:nvSpPr>
          <p:spPr bwMode="auto">
            <a:xfrm>
              <a:off x="5545138" y="4106863"/>
              <a:ext cx="22225" cy="22225"/>
            </a:xfrm>
            <a:custGeom>
              <a:avLst/>
              <a:gdLst>
                <a:gd name="T0" fmla="*/ 11 w 15"/>
                <a:gd name="T1" fmla="*/ 16 h 16"/>
                <a:gd name="T2" fmla="*/ 4 w 15"/>
                <a:gd name="T3" fmla="*/ 3 h 16"/>
                <a:gd name="T4" fmla="*/ 8 w 15"/>
                <a:gd name="T5" fmla="*/ 0 h 16"/>
                <a:gd name="T6" fmla="*/ 11 w 15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6">
                  <a:moveTo>
                    <a:pt x="11" y="16"/>
                  </a:moveTo>
                  <a:cubicBezTo>
                    <a:pt x="5" y="13"/>
                    <a:pt x="0" y="10"/>
                    <a:pt x="4" y="3"/>
                  </a:cubicBezTo>
                  <a:cubicBezTo>
                    <a:pt x="4" y="1"/>
                    <a:pt x="8" y="0"/>
                    <a:pt x="8" y="0"/>
                  </a:cubicBezTo>
                  <a:cubicBezTo>
                    <a:pt x="15" y="4"/>
                    <a:pt x="13" y="10"/>
                    <a:pt x="11" y="16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106">
              <a:extLst>
                <a:ext uri="{FF2B5EF4-FFF2-40B4-BE49-F238E27FC236}">
                  <a16:creationId xmlns:a16="http://schemas.microsoft.com/office/drawing/2014/main" id="{1024C868-2040-ACAA-BBE0-4A6A1C4E711E}"/>
                </a:ext>
              </a:extLst>
            </p:cNvPr>
            <p:cNvSpPr/>
            <p:nvPr/>
          </p:nvSpPr>
          <p:spPr bwMode="auto">
            <a:xfrm>
              <a:off x="5372100" y="3432175"/>
              <a:ext cx="33337" cy="28575"/>
            </a:xfrm>
            <a:custGeom>
              <a:avLst/>
              <a:gdLst>
                <a:gd name="T0" fmla="*/ 24 w 24"/>
                <a:gd name="T1" fmla="*/ 10 h 20"/>
                <a:gd name="T2" fmla="*/ 0 w 24"/>
                <a:gd name="T3" fmla="*/ 14 h 20"/>
                <a:gd name="T4" fmla="*/ 24 w 24"/>
                <a:gd name="T5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0">
                  <a:moveTo>
                    <a:pt x="24" y="10"/>
                  </a:moveTo>
                  <a:cubicBezTo>
                    <a:pt x="16" y="12"/>
                    <a:pt x="9" y="20"/>
                    <a:pt x="0" y="14"/>
                  </a:cubicBezTo>
                  <a:cubicBezTo>
                    <a:pt x="7" y="10"/>
                    <a:pt x="14" y="0"/>
                    <a:pt x="24" y="10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107">
              <a:extLst>
                <a:ext uri="{FF2B5EF4-FFF2-40B4-BE49-F238E27FC236}">
                  <a16:creationId xmlns:a16="http://schemas.microsoft.com/office/drawing/2014/main" id="{49FA7FEA-7B7D-5636-CA3D-AE71D2662884}"/>
                </a:ext>
              </a:extLst>
            </p:cNvPr>
            <p:cNvSpPr/>
            <p:nvPr/>
          </p:nvSpPr>
          <p:spPr bwMode="auto">
            <a:xfrm>
              <a:off x="4352925" y="4083050"/>
              <a:ext cx="15875" cy="25400"/>
            </a:xfrm>
            <a:custGeom>
              <a:avLst/>
              <a:gdLst>
                <a:gd name="T0" fmla="*/ 9 w 12"/>
                <a:gd name="T1" fmla="*/ 18 h 18"/>
                <a:gd name="T2" fmla="*/ 3 w 12"/>
                <a:gd name="T3" fmla="*/ 0 h 18"/>
                <a:gd name="T4" fmla="*/ 9 w 12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8">
                  <a:moveTo>
                    <a:pt x="9" y="18"/>
                  </a:moveTo>
                  <a:cubicBezTo>
                    <a:pt x="0" y="14"/>
                    <a:pt x="0" y="8"/>
                    <a:pt x="3" y="0"/>
                  </a:cubicBezTo>
                  <a:cubicBezTo>
                    <a:pt x="12" y="5"/>
                    <a:pt x="7" y="13"/>
                    <a:pt x="9" y="18"/>
                  </a:cubicBezTo>
                  <a:close/>
                </a:path>
              </a:pathLst>
            </a:custGeom>
            <a:solidFill>
              <a:srgbClr val="ED6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108">
              <a:extLst>
                <a:ext uri="{FF2B5EF4-FFF2-40B4-BE49-F238E27FC236}">
                  <a16:creationId xmlns:a16="http://schemas.microsoft.com/office/drawing/2014/main" id="{59DC2590-569F-A432-9098-F594CF39F48C}"/>
                </a:ext>
              </a:extLst>
            </p:cNvPr>
            <p:cNvSpPr/>
            <p:nvPr/>
          </p:nvSpPr>
          <p:spPr bwMode="auto">
            <a:xfrm>
              <a:off x="5635625" y="4100513"/>
              <a:ext cx="17462" cy="23813"/>
            </a:xfrm>
            <a:custGeom>
              <a:avLst/>
              <a:gdLst>
                <a:gd name="T0" fmla="*/ 6 w 13"/>
                <a:gd name="T1" fmla="*/ 16 h 16"/>
                <a:gd name="T2" fmla="*/ 3 w 13"/>
                <a:gd name="T3" fmla="*/ 1 h 16"/>
                <a:gd name="T4" fmla="*/ 8 w 13"/>
                <a:gd name="T5" fmla="*/ 1 h 16"/>
                <a:gd name="T6" fmla="*/ 6 w 13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6">
                  <a:moveTo>
                    <a:pt x="6" y="16"/>
                  </a:moveTo>
                  <a:cubicBezTo>
                    <a:pt x="0" y="12"/>
                    <a:pt x="0" y="6"/>
                    <a:pt x="3" y="1"/>
                  </a:cubicBezTo>
                  <a:cubicBezTo>
                    <a:pt x="4" y="0"/>
                    <a:pt x="7" y="0"/>
                    <a:pt x="8" y="1"/>
                  </a:cubicBezTo>
                  <a:cubicBezTo>
                    <a:pt x="13" y="7"/>
                    <a:pt x="9" y="11"/>
                    <a:pt x="6" y="16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109">
              <a:extLst>
                <a:ext uri="{FF2B5EF4-FFF2-40B4-BE49-F238E27FC236}">
                  <a16:creationId xmlns:a16="http://schemas.microsoft.com/office/drawing/2014/main" id="{1FAFC696-6725-9DA0-41AE-7DF03E6F1B0D}"/>
                </a:ext>
              </a:extLst>
            </p:cNvPr>
            <p:cNvSpPr/>
            <p:nvPr/>
          </p:nvSpPr>
          <p:spPr bwMode="auto">
            <a:xfrm>
              <a:off x="6162675" y="4524375"/>
              <a:ext cx="461962" cy="309563"/>
            </a:xfrm>
            <a:custGeom>
              <a:avLst/>
              <a:gdLst>
                <a:gd name="T0" fmla="*/ 142 w 328"/>
                <a:gd name="T1" fmla="*/ 150 h 219"/>
                <a:gd name="T2" fmla="*/ 120 w 328"/>
                <a:gd name="T3" fmla="*/ 158 h 219"/>
                <a:gd name="T4" fmla="*/ 124 w 328"/>
                <a:gd name="T5" fmla="*/ 177 h 219"/>
                <a:gd name="T6" fmla="*/ 122 w 328"/>
                <a:gd name="T7" fmla="*/ 187 h 219"/>
                <a:gd name="T8" fmla="*/ 59 w 328"/>
                <a:gd name="T9" fmla="*/ 216 h 219"/>
                <a:gd name="T10" fmla="*/ 45 w 328"/>
                <a:gd name="T11" fmla="*/ 205 h 219"/>
                <a:gd name="T12" fmla="*/ 24 w 328"/>
                <a:gd name="T13" fmla="*/ 182 h 219"/>
                <a:gd name="T14" fmla="*/ 3 w 328"/>
                <a:gd name="T15" fmla="*/ 171 h 219"/>
                <a:gd name="T16" fmla="*/ 13 w 328"/>
                <a:gd name="T17" fmla="*/ 144 h 219"/>
                <a:gd name="T18" fmla="*/ 19 w 328"/>
                <a:gd name="T19" fmla="*/ 140 h 219"/>
                <a:gd name="T20" fmla="*/ 48 w 328"/>
                <a:gd name="T21" fmla="*/ 124 h 219"/>
                <a:gd name="T22" fmla="*/ 95 w 328"/>
                <a:gd name="T23" fmla="*/ 76 h 219"/>
                <a:gd name="T24" fmla="*/ 159 w 328"/>
                <a:gd name="T25" fmla="*/ 53 h 219"/>
                <a:gd name="T26" fmla="*/ 179 w 328"/>
                <a:gd name="T27" fmla="*/ 41 h 219"/>
                <a:gd name="T28" fmla="*/ 210 w 328"/>
                <a:gd name="T29" fmla="*/ 26 h 219"/>
                <a:gd name="T30" fmla="*/ 229 w 328"/>
                <a:gd name="T31" fmla="*/ 8 h 219"/>
                <a:gd name="T32" fmla="*/ 244 w 328"/>
                <a:gd name="T33" fmla="*/ 4 h 219"/>
                <a:gd name="T34" fmla="*/ 293 w 328"/>
                <a:gd name="T35" fmla="*/ 17 h 219"/>
                <a:gd name="T36" fmla="*/ 306 w 328"/>
                <a:gd name="T37" fmla="*/ 28 h 219"/>
                <a:gd name="T38" fmla="*/ 316 w 328"/>
                <a:gd name="T39" fmla="*/ 38 h 219"/>
                <a:gd name="T40" fmla="*/ 323 w 328"/>
                <a:gd name="T41" fmla="*/ 56 h 219"/>
                <a:gd name="T42" fmla="*/ 305 w 328"/>
                <a:gd name="T43" fmla="*/ 59 h 219"/>
                <a:gd name="T44" fmla="*/ 261 w 328"/>
                <a:gd name="T45" fmla="*/ 59 h 219"/>
                <a:gd name="T46" fmla="*/ 187 w 328"/>
                <a:gd name="T47" fmla="*/ 106 h 219"/>
                <a:gd name="T48" fmla="*/ 163 w 328"/>
                <a:gd name="T49" fmla="*/ 142 h 219"/>
                <a:gd name="T50" fmla="*/ 142 w 328"/>
                <a:gd name="T51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8" h="219">
                  <a:moveTo>
                    <a:pt x="142" y="150"/>
                  </a:moveTo>
                  <a:cubicBezTo>
                    <a:pt x="132" y="148"/>
                    <a:pt x="125" y="150"/>
                    <a:pt x="120" y="158"/>
                  </a:cubicBezTo>
                  <a:cubicBezTo>
                    <a:pt x="116" y="165"/>
                    <a:pt x="117" y="172"/>
                    <a:pt x="124" y="177"/>
                  </a:cubicBezTo>
                  <a:cubicBezTo>
                    <a:pt x="131" y="182"/>
                    <a:pt x="126" y="185"/>
                    <a:pt x="122" y="187"/>
                  </a:cubicBezTo>
                  <a:cubicBezTo>
                    <a:pt x="102" y="199"/>
                    <a:pt x="81" y="209"/>
                    <a:pt x="59" y="216"/>
                  </a:cubicBezTo>
                  <a:cubicBezTo>
                    <a:pt x="50" y="219"/>
                    <a:pt x="42" y="215"/>
                    <a:pt x="45" y="205"/>
                  </a:cubicBezTo>
                  <a:cubicBezTo>
                    <a:pt x="50" y="184"/>
                    <a:pt x="35" y="185"/>
                    <a:pt x="24" y="182"/>
                  </a:cubicBezTo>
                  <a:cubicBezTo>
                    <a:pt x="16" y="180"/>
                    <a:pt x="5" y="182"/>
                    <a:pt x="3" y="171"/>
                  </a:cubicBezTo>
                  <a:cubicBezTo>
                    <a:pt x="0" y="161"/>
                    <a:pt x="8" y="153"/>
                    <a:pt x="13" y="144"/>
                  </a:cubicBezTo>
                  <a:cubicBezTo>
                    <a:pt x="14" y="142"/>
                    <a:pt x="18" y="139"/>
                    <a:pt x="19" y="140"/>
                  </a:cubicBezTo>
                  <a:cubicBezTo>
                    <a:pt x="40" y="152"/>
                    <a:pt x="39" y="131"/>
                    <a:pt x="48" y="124"/>
                  </a:cubicBezTo>
                  <a:cubicBezTo>
                    <a:pt x="66" y="110"/>
                    <a:pt x="75" y="88"/>
                    <a:pt x="95" y="76"/>
                  </a:cubicBezTo>
                  <a:cubicBezTo>
                    <a:pt x="116" y="63"/>
                    <a:pt x="135" y="54"/>
                    <a:pt x="159" y="53"/>
                  </a:cubicBezTo>
                  <a:cubicBezTo>
                    <a:pt x="167" y="53"/>
                    <a:pt x="173" y="47"/>
                    <a:pt x="179" y="41"/>
                  </a:cubicBezTo>
                  <a:cubicBezTo>
                    <a:pt x="187" y="32"/>
                    <a:pt x="195" y="23"/>
                    <a:pt x="210" y="26"/>
                  </a:cubicBezTo>
                  <a:cubicBezTo>
                    <a:pt x="219" y="28"/>
                    <a:pt x="222" y="13"/>
                    <a:pt x="229" y="8"/>
                  </a:cubicBezTo>
                  <a:cubicBezTo>
                    <a:pt x="234" y="3"/>
                    <a:pt x="235" y="0"/>
                    <a:pt x="244" y="4"/>
                  </a:cubicBezTo>
                  <a:cubicBezTo>
                    <a:pt x="259" y="12"/>
                    <a:pt x="276" y="14"/>
                    <a:pt x="293" y="17"/>
                  </a:cubicBezTo>
                  <a:cubicBezTo>
                    <a:pt x="300" y="19"/>
                    <a:pt x="306" y="19"/>
                    <a:pt x="306" y="28"/>
                  </a:cubicBezTo>
                  <a:cubicBezTo>
                    <a:pt x="305" y="35"/>
                    <a:pt x="310" y="37"/>
                    <a:pt x="316" y="38"/>
                  </a:cubicBezTo>
                  <a:cubicBezTo>
                    <a:pt x="326" y="40"/>
                    <a:pt x="328" y="48"/>
                    <a:pt x="323" y="56"/>
                  </a:cubicBezTo>
                  <a:cubicBezTo>
                    <a:pt x="319" y="63"/>
                    <a:pt x="314" y="65"/>
                    <a:pt x="305" y="59"/>
                  </a:cubicBezTo>
                  <a:cubicBezTo>
                    <a:pt x="291" y="50"/>
                    <a:pt x="277" y="56"/>
                    <a:pt x="261" y="59"/>
                  </a:cubicBezTo>
                  <a:cubicBezTo>
                    <a:pt x="228" y="66"/>
                    <a:pt x="208" y="86"/>
                    <a:pt x="187" y="106"/>
                  </a:cubicBezTo>
                  <a:cubicBezTo>
                    <a:pt x="177" y="116"/>
                    <a:pt x="175" y="133"/>
                    <a:pt x="163" y="142"/>
                  </a:cubicBezTo>
                  <a:cubicBezTo>
                    <a:pt x="156" y="148"/>
                    <a:pt x="151" y="156"/>
                    <a:pt x="142" y="150"/>
                  </a:cubicBezTo>
                  <a:close/>
                </a:path>
              </a:pathLst>
            </a:custGeom>
            <a:solidFill>
              <a:srgbClr val="F8C7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110">
              <a:extLst>
                <a:ext uri="{FF2B5EF4-FFF2-40B4-BE49-F238E27FC236}">
                  <a16:creationId xmlns:a16="http://schemas.microsoft.com/office/drawing/2014/main" id="{CEDB583F-1539-6A78-560F-14F6102E8BD3}"/>
                </a:ext>
              </a:extLst>
            </p:cNvPr>
            <p:cNvSpPr/>
            <p:nvPr/>
          </p:nvSpPr>
          <p:spPr bwMode="auto">
            <a:xfrm>
              <a:off x="7962900" y="4452938"/>
              <a:ext cx="33337" cy="20638"/>
            </a:xfrm>
            <a:custGeom>
              <a:avLst/>
              <a:gdLst>
                <a:gd name="T0" fmla="*/ 13 w 24"/>
                <a:gd name="T1" fmla="*/ 13 h 15"/>
                <a:gd name="T2" fmla="*/ 1 w 24"/>
                <a:gd name="T3" fmla="*/ 8 h 15"/>
                <a:gd name="T4" fmla="*/ 12 w 24"/>
                <a:gd name="T5" fmla="*/ 1 h 15"/>
                <a:gd name="T6" fmla="*/ 24 w 24"/>
                <a:gd name="T7" fmla="*/ 7 h 15"/>
                <a:gd name="T8" fmla="*/ 13 w 24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5">
                  <a:moveTo>
                    <a:pt x="13" y="13"/>
                  </a:moveTo>
                  <a:cubicBezTo>
                    <a:pt x="8" y="12"/>
                    <a:pt x="1" y="15"/>
                    <a:pt x="1" y="8"/>
                  </a:cubicBezTo>
                  <a:cubicBezTo>
                    <a:pt x="0" y="1"/>
                    <a:pt x="6" y="1"/>
                    <a:pt x="12" y="1"/>
                  </a:cubicBezTo>
                  <a:cubicBezTo>
                    <a:pt x="17" y="0"/>
                    <a:pt x="24" y="1"/>
                    <a:pt x="24" y="7"/>
                  </a:cubicBezTo>
                  <a:cubicBezTo>
                    <a:pt x="24" y="15"/>
                    <a:pt x="16" y="11"/>
                    <a:pt x="13" y="13"/>
                  </a:cubicBezTo>
                  <a:close/>
                </a:path>
              </a:pathLst>
            </a:custGeom>
            <a:solidFill>
              <a:srgbClr val="FBE2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111">
              <a:extLst>
                <a:ext uri="{FF2B5EF4-FFF2-40B4-BE49-F238E27FC236}">
                  <a16:creationId xmlns:a16="http://schemas.microsoft.com/office/drawing/2014/main" id="{C833A42B-BDAD-E0D0-0D00-54D10CDE5EFF}"/>
                </a:ext>
              </a:extLst>
            </p:cNvPr>
            <p:cNvSpPr/>
            <p:nvPr/>
          </p:nvSpPr>
          <p:spPr bwMode="auto">
            <a:xfrm>
              <a:off x="5394325" y="3602038"/>
              <a:ext cx="2536825" cy="1327150"/>
            </a:xfrm>
            <a:custGeom>
              <a:avLst/>
              <a:gdLst>
                <a:gd name="T0" fmla="*/ 1681 w 1803"/>
                <a:gd name="T1" fmla="*/ 41 h 943"/>
                <a:gd name="T2" fmla="*/ 1729 w 1803"/>
                <a:gd name="T3" fmla="*/ 146 h 943"/>
                <a:gd name="T4" fmla="*/ 1605 w 1803"/>
                <a:gd name="T5" fmla="*/ 227 h 943"/>
                <a:gd name="T6" fmla="*/ 1540 w 1803"/>
                <a:gd name="T7" fmla="*/ 273 h 943"/>
                <a:gd name="T8" fmla="*/ 1603 w 1803"/>
                <a:gd name="T9" fmla="*/ 293 h 943"/>
                <a:gd name="T10" fmla="*/ 1518 w 1803"/>
                <a:gd name="T11" fmla="*/ 431 h 943"/>
                <a:gd name="T12" fmla="*/ 1648 w 1803"/>
                <a:gd name="T13" fmla="*/ 463 h 943"/>
                <a:gd name="T14" fmla="*/ 1702 w 1803"/>
                <a:gd name="T15" fmla="*/ 532 h 943"/>
                <a:gd name="T16" fmla="*/ 1724 w 1803"/>
                <a:gd name="T17" fmla="*/ 568 h 943"/>
                <a:gd name="T18" fmla="*/ 1482 w 1803"/>
                <a:gd name="T19" fmla="*/ 541 h 943"/>
                <a:gd name="T20" fmla="*/ 1408 w 1803"/>
                <a:gd name="T21" fmla="*/ 490 h 943"/>
                <a:gd name="T22" fmla="*/ 1274 w 1803"/>
                <a:gd name="T23" fmla="*/ 494 h 943"/>
                <a:gd name="T24" fmla="*/ 1180 w 1803"/>
                <a:gd name="T25" fmla="*/ 467 h 943"/>
                <a:gd name="T26" fmla="*/ 1138 w 1803"/>
                <a:gd name="T27" fmla="*/ 480 h 943"/>
                <a:gd name="T28" fmla="*/ 1043 w 1803"/>
                <a:gd name="T29" fmla="*/ 504 h 943"/>
                <a:gd name="T30" fmla="*/ 897 w 1803"/>
                <a:gd name="T31" fmla="*/ 540 h 943"/>
                <a:gd name="T32" fmla="*/ 785 w 1803"/>
                <a:gd name="T33" fmla="*/ 606 h 943"/>
                <a:gd name="T34" fmla="*/ 715 w 1803"/>
                <a:gd name="T35" fmla="*/ 633 h 943"/>
                <a:gd name="T36" fmla="*/ 594 w 1803"/>
                <a:gd name="T37" fmla="*/ 669 h 943"/>
                <a:gd name="T38" fmla="*/ 514 w 1803"/>
                <a:gd name="T39" fmla="*/ 670 h 943"/>
                <a:gd name="T40" fmla="*/ 383 w 1803"/>
                <a:gd name="T41" fmla="*/ 625 h 943"/>
                <a:gd name="T42" fmla="*/ 402 w 1803"/>
                <a:gd name="T43" fmla="*/ 719 h 943"/>
                <a:gd name="T44" fmla="*/ 388 w 1803"/>
                <a:gd name="T45" fmla="*/ 796 h 943"/>
                <a:gd name="T46" fmla="*/ 152 w 1803"/>
                <a:gd name="T47" fmla="*/ 919 h 943"/>
                <a:gd name="T48" fmla="*/ 26 w 1803"/>
                <a:gd name="T49" fmla="*/ 931 h 943"/>
                <a:gd name="T50" fmla="*/ 18 w 1803"/>
                <a:gd name="T51" fmla="*/ 917 h 943"/>
                <a:gd name="T52" fmla="*/ 48 w 1803"/>
                <a:gd name="T53" fmla="*/ 872 h 943"/>
                <a:gd name="T54" fmla="*/ 124 w 1803"/>
                <a:gd name="T55" fmla="*/ 903 h 943"/>
                <a:gd name="T56" fmla="*/ 219 w 1803"/>
                <a:gd name="T57" fmla="*/ 859 h 943"/>
                <a:gd name="T58" fmla="*/ 267 w 1803"/>
                <a:gd name="T59" fmla="*/ 829 h 943"/>
                <a:gd name="T60" fmla="*/ 332 w 1803"/>
                <a:gd name="T61" fmla="*/ 782 h 943"/>
                <a:gd name="T62" fmla="*/ 371 w 1803"/>
                <a:gd name="T63" fmla="*/ 723 h 943"/>
                <a:gd name="T64" fmla="*/ 456 w 1803"/>
                <a:gd name="T65" fmla="*/ 606 h 943"/>
                <a:gd name="T66" fmla="*/ 557 w 1803"/>
                <a:gd name="T67" fmla="*/ 657 h 943"/>
                <a:gd name="T68" fmla="*/ 719 w 1803"/>
                <a:gd name="T69" fmla="*/ 570 h 943"/>
                <a:gd name="T70" fmla="*/ 815 w 1803"/>
                <a:gd name="T71" fmla="*/ 520 h 943"/>
                <a:gd name="T72" fmla="*/ 861 w 1803"/>
                <a:gd name="T73" fmla="*/ 520 h 943"/>
                <a:gd name="T74" fmla="*/ 979 w 1803"/>
                <a:gd name="T75" fmla="*/ 519 h 943"/>
                <a:gd name="T76" fmla="*/ 1152 w 1803"/>
                <a:gd name="T77" fmla="*/ 417 h 943"/>
                <a:gd name="T78" fmla="*/ 1267 w 1803"/>
                <a:gd name="T79" fmla="*/ 373 h 943"/>
                <a:gd name="T80" fmla="*/ 1322 w 1803"/>
                <a:gd name="T81" fmla="*/ 351 h 943"/>
                <a:gd name="T82" fmla="*/ 1387 w 1803"/>
                <a:gd name="T83" fmla="*/ 288 h 943"/>
                <a:gd name="T84" fmla="*/ 1417 w 1803"/>
                <a:gd name="T85" fmla="*/ 321 h 943"/>
                <a:gd name="T86" fmla="*/ 1312 w 1803"/>
                <a:gd name="T87" fmla="*/ 383 h 943"/>
                <a:gd name="T88" fmla="*/ 1212 w 1803"/>
                <a:gd name="T89" fmla="*/ 460 h 943"/>
                <a:gd name="T90" fmla="*/ 1304 w 1803"/>
                <a:gd name="T91" fmla="*/ 473 h 943"/>
                <a:gd name="T92" fmla="*/ 1422 w 1803"/>
                <a:gd name="T93" fmla="*/ 460 h 943"/>
                <a:gd name="T94" fmla="*/ 1460 w 1803"/>
                <a:gd name="T95" fmla="*/ 487 h 943"/>
                <a:gd name="T96" fmla="*/ 1515 w 1803"/>
                <a:gd name="T97" fmla="*/ 549 h 943"/>
                <a:gd name="T98" fmla="*/ 1656 w 1803"/>
                <a:gd name="T99" fmla="*/ 564 h 943"/>
                <a:gd name="T100" fmla="*/ 1634 w 1803"/>
                <a:gd name="T101" fmla="*/ 466 h 943"/>
                <a:gd name="T102" fmla="*/ 1501 w 1803"/>
                <a:gd name="T103" fmla="*/ 461 h 943"/>
                <a:gd name="T104" fmla="*/ 1484 w 1803"/>
                <a:gd name="T105" fmla="*/ 404 h 943"/>
                <a:gd name="T106" fmla="*/ 1579 w 1803"/>
                <a:gd name="T107" fmla="*/ 287 h 943"/>
                <a:gd name="T108" fmla="*/ 1500 w 1803"/>
                <a:gd name="T109" fmla="*/ 281 h 943"/>
                <a:gd name="T110" fmla="*/ 1543 w 1803"/>
                <a:gd name="T111" fmla="*/ 214 h 943"/>
                <a:gd name="T112" fmla="*/ 1691 w 1803"/>
                <a:gd name="T113" fmla="*/ 182 h 943"/>
                <a:gd name="T114" fmla="*/ 1648 w 1803"/>
                <a:gd name="T115" fmla="*/ 70 h 943"/>
                <a:gd name="T116" fmla="*/ 1803 w 1803"/>
                <a:gd name="T117" fmla="*/ 6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03" h="943">
                  <a:moveTo>
                    <a:pt x="1803" y="6"/>
                  </a:moveTo>
                  <a:cubicBezTo>
                    <a:pt x="1778" y="11"/>
                    <a:pt x="1754" y="24"/>
                    <a:pt x="1728" y="26"/>
                  </a:cubicBezTo>
                  <a:cubicBezTo>
                    <a:pt x="1712" y="28"/>
                    <a:pt x="1697" y="37"/>
                    <a:pt x="1681" y="41"/>
                  </a:cubicBezTo>
                  <a:cubicBezTo>
                    <a:pt x="1671" y="43"/>
                    <a:pt x="1663" y="53"/>
                    <a:pt x="1663" y="67"/>
                  </a:cubicBezTo>
                  <a:cubicBezTo>
                    <a:pt x="1663" y="79"/>
                    <a:pt x="1670" y="82"/>
                    <a:pt x="1679" y="88"/>
                  </a:cubicBezTo>
                  <a:cubicBezTo>
                    <a:pt x="1701" y="103"/>
                    <a:pt x="1715" y="125"/>
                    <a:pt x="1729" y="146"/>
                  </a:cubicBezTo>
                  <a:cubicBezTo>
                    <a:pt x="1736" y="158"/>
                    <a:pt x="1730" y="169"/>
                    <a:pt x="1719" y="177"/>
                  </a:cubicBezTo>
                  <a:cubicBezTo>
                    <a:pt x="1696" y="193"/>
                    <a:pt x="1673" y="208"/>
                    <a:pt x="1646" y="213"/>
                  </a:cubicBezTo>
                  <a:cubicBezTo>
                    <a:pt x="1632" y="216"/>
                    <a:pt x="1620" y="225"/>
                    <a:pt x="1605" y="227"/>
                  </a:cubicBezTo>
                  <a:cubicBezTo>
                    <a:pt x="1584" y="231"/>
                    <a:pt x="1565" y="232"/>
                    <a:pt x="1545" y="221"/>
                  </a:cubicBezTo>
                  <a:cubicBezTo>
                    <a:pt x="1537" y="217"/>
                    <a:pt x="1514" y="233"/>
                    <a:pt x="1512" y="242"/>
                  </a:cubicBezTo>
                  <a:cubicBezTo>
                    <a:pt x="1510" y="252"/>
                    <a:pt x="1528" y="273"/>
                    <a:pt x="1540" y="273"/>
                  </a:cubicBezTo>
                  <a:cubicBezTo>
                    <a:pt x="1555" y="274"/>
                    <a:pt x="1569" y="275"/>
                    <a:pt x="1584" y="271"/>
                  </a:cubicBezTo>
                  <a:cubicBezTo>
                    <a:pt x="1594" y="268"/>
                    <a:pt x="1607" y="266"/>
                    <a:pt x="1602" y="285"/>
                  </a:cubicBezTo>
                  <a:cubicBezTo>
                    <a:pt x="1601" y="288"/>
                    <a:pt x="1602" y="291"/>
                    <a:pt x="1603" y="293"/>
                  </a:cubicBezTo>
                  <a:cubicBezTo>
                    <a:pt x="1619" y="315"/>
                    <a:pt x="1611" y="335"/>
                    <a:pt x="1594" y="352"/>
                  </a:cubicBezTo>
                  <a:cubicBezTo>
                    <a:pt x="1574" y="372"/>
                    <a:pt x="1555" y="395"/>
                    <a:pt x="1525" y="403"/>
                  </a:cubicBezTo>
                  <a:cubicBezTo>
                    <a:pt x="1505" y="409"/>
                    <a:pt x="1505" y="414"/>
                    <a:pt x="1518" y="431"/>
                  </a:cubicBezTo>
                  <a:cubicBezTo>
                    <a:pt x="1529" y="446"/>
                    <a:pt x="1541" y="453"/>
                    <a:pt x="1559" y="440"/>
                  </a:cubicBezTo>
                  <a:cubicBezTo>
                    <a:pt x="1582" y="423"/>
                    <a:pt x="1607" y="435"/>
                    <a:pt x="1631" y="441"/>
                  </a:cubicBezTo>
                  <a:cubicBezTo>
                    <a:pt x="1639" y="443"/>
                    <a:pt x="1646" y="452"/>
                    <a:pt x="1648" y="463"/>
                  </a:cubicBezTo>
                  <a:cubicBezTo>
                    <a:pt x="1650" y="474"/>
                    <a:pt x="1659" y="485"/>
                    <a:pt x="1671" y="480"/>
                  </a:cubicBezTo>
                  <a:cubicBezTo>
                    <a:pt x="1693" y="472"/>
                    <a:pt x="1695" y="493"/>
                    <a:pt x="1703" y="501"/>
                  </a:cubicBezTo>
                  <a:cubicBezTo>
                    <a:pt x="1711" y="509"/>
                    <a:pt x="1710" y="523"/>
                    <a:pt x="1702" y="532"/>
                  </a:cubicBezTo>
                  <a:cubicBezTo>
                    <a:pt x="1694" y="542"/>
                    <a:pt x="1695" y="548"/>
                    <a:pt x="1708" y="549"/>
                  </a:cubicBezTo>
                  <a:cubicBezTo>
                    <a:pt x="1717" y="551"/>
                    <a:pt x="1725" y="557"/>
                    <a:pt x="1733" y="563"/>
                  </a:cubicBezTo>
                  <a:cubicBezTo>
                    <a:pt x="1729" y="565"/>
                    <a:pt x="1726" y="566"/>
                    <a:pt x="1724" y="568"/>
                  </a:cubicBezTo>
                  <a:cubicBezTo>
                    <a:pt x="1698" y="589"/>
                    <a:pt x="1668" y="584"/>
                    <a:pt x="1637" y="584"/>
                  </a:cubicBezTo>
                  <a:cubicBezTo>
                    <a:pt x="1597" y="584"/>
                    <a:pt x="1560" y="568"/>
                    <a:pt x="1520" y="569"/>
                  </a:cubicBezTo>
                  <a:cubicBezTo>
                    <a:pt x="1502" y="570"/>
                    <a:pt x="1487" y="563"/>
                    <a:pt x="1482" y="541"/>
                  </a:cubicBezTo>
                  <a:cubicBezTo>
                    <a:pt x="1479" y="527"/>
                    <a:pt x="1469" y="516"/>
                    <a:pt x="1452" y="513"/>
                  </a:cubicBezTo>
                  <a:cubicBezTo>
                    <a:pt x="1440" y="511"/>
                    <a:pt x="1428" y="507"/>
                    <a:pt x="1420" y="496"/>
                  </a:cubicBezTo>
                  <a:cubicBezTo>
                    <a:pt x="1417" y="492"/>
                    <a:pt x="1412" y="488"/>
                    <a:pt x="1408" y="490"/>
                  </a:cubicBezTo>
                  <a:cubicBezTo>
                    <a:pt x="1390" y="495"/>
                    <a:pt x="1373" y="486"/>
                    <a:pt x="1357" y="490"/>
                  </a:cubicBezTo>
                  <a:cubicBezTo>
                    <a:pt x="1332" y="496"/>
                    <a:pt x="1308" y="490"/>
                    <a:pt x="1283" y="496"/>
                  </a:cubicBezTo>
                  <a:cubicBezTo>
                    <a:pt x="1280" y="496"/>
                    <a:pt x="1277" y="496"/>
                    <a:pt x="1274" y="494"/>
                  </a:cubicBezTo>
                  <a:cubicBezTo>
                    <a:pt x="1261" y="481"/>
                    <a:pt x="1247" y="477"/>
                    <a:pt x="1229" y="483"/>
                  </a:cubicBezTo>
                  <a:cubicBezTo>
                    <a:pt x="1216" y="488"/>
                    <a:pt x="1201" y="486"/>
                    <a:pt x="1188" y="487"/>
                  </a:cubicBezTo>
                  <a:cubicBezTo>
                    <a:pt x="1178" y="488"/>
                    <a:pt x="1172" y="478"/>
                    <a:pt x="1180" y="467"/>
                  </a:cubicBezTo>
                  <a:cubicBezTo>
                    <a:pt x="1182" y="463"/>
                    <a:pt x="1185" y="459"/>
                    <a:pt x="1180" y="455"/>
                  </a:cubicBezTo>
                  <a:cubicBezTo>
                    <a:pt x="1176" y="452"/>
                    <a:pt x="1171" y="453"/>
                    <a:pt x="1167" y="456"/>
                  </a:cubicBezTo>
                  <a:cubicBezTo>
                    <a:pt x="1159" y="466"/>
                    <a:pt x="1144" y="467"/>
                    <a:pt x="1138" y="480"/>
                  </a:cubicBezTo>
                  <a:cubicBezTo>
                    <a:pt x="1134" y="487"/>
                    <a:pt x="1127" y="486"/>
                    <a:pt x="1120" y="485"/>
                  </a:cubicBezTo>
                  <a:cubicBezTo>
                    <a:pt x="1104" y="483"/>
                    <a:pt x="1088" y="491"/>
                    <a:pt x="1071" y="488"/>
                  </a:cubicBezTo>
                  <a:cubicBezTo>
                    <a:pt x="1063" y="487"/>
                    <a:pt x="1051" y="495"/>
                    <a:pt x="1043" y="504"/>
                  </a:cubicBezTo>
                  <a:cubicBezTo>
                    <a:pt x="1026" y="523"/>
                    <a:pt x="1008" y="539"/>
                    <a:pt x="980" y="534"/>
                  </a:cubicBezTo>
                  <a:cubicBezTo>
                    <a:pt x="975" y="533"/>
                    <a:pt x="969" y="533"/>
                    <a:pt x="964" y="536"/>
                  </a:cubicBezTo>
                  <a:cubicBezTo>
                    <a:pt x="942" y="547"/>
                    <a:pt x="920" y="545"/>
                    <a:pt x="897" y="540"/>
                  </a:cubicBezTo>
                  <a:cubicBezTo>
                    <a:pt x="887" y="537"/>
                    <a:pt x="882" y="537"/>
                    <a:pt x="878" y="549"/>
                  </a:cubicBezTo>
                  <a:cubicBezTo>
                    <a:pt x="873" y="567"/>
                    <a:pt x="856" y="580"/>
                    <a:pt x="842" y="583"/>
                  </a:cubicBezTo>
                  <a:cubicBezTo>
                    <a:pt x="821" y="588"/>
                    <a:pt x="810" y="615"/>
                    <a:pt x="785" y="606"/>
                  </a:cubicBezTo>
                  <a:cubicBezTo>
                    <a:pt x="780" y="605"/>
                    <a:pt x="776" y="612"/>
                    <a:pt x="772" y="615"/>
                  </a:cubicBezTo>
                  <a:cubicBezTo>
                    <a:pt x="756" y="630"/>
                    <a:pt x="750" y="629"/>
                    <a:pt x="734" y="609"/>
                  </a:cubicBezTo>
                  <a:cubicBezTo>
                    <a:pt x="733" y="622"/>
                    <a:pt x="722" y="627"/>
                    <a:pt x="715" y="633"/>
                  </a:cubicBezTo>
                  <a:cubicBezTo>
                    <a:pt x="707" y="639"/>
                    <a:pt x="697" y="643"/>
                    <a:pt x="691" y="629"/>
                  </a:cubicBezTo>
                  <a:cubicBezTo>
                    <a:pt x="685" y="616"/>
                    <a:pt x="677" y="616"/>
                    <a:pt x="668" y="627"/>
                  </a:cubicBezTo>
                  <a:cubicBezTo>
                    <a:pt x="649" y="650"/>
                    <a:pt x="622" y="666"/>
                    <a:pt x="594" y="669"/>
                  </a:cubicBezTo>
                  <a:cubicBezTo>
                    <a:pt x="573" y="672"/>
                    <a:pt x="554" y="679"/>
                    <a:pt x="534" y="683"/>
                  </a:cubicBezTo>
                  <a:cubicBezTo>
                    <a:pt x="528" y="684"/>
                    <a:pt x="525" y="683"/>
                    <a:pt x="522" y="679"/>
                  </a:cubicBezTo>
                  <a:cubicBezTo>
                    <a:pt x="520" y="676"/>
                    <a:pt x="516" y="674"/>
                    <a:pt x="514" y="670"/>
                  </a:cubicBezTo>
                  <a:cubicBezTo>
                    <a:pt x="505" y="658"/>
                    <a:pt x="482" y="679"/>
                    <a:pt x="482" y="663"/>
                  </a:cubicBezTo>
                  <a:cubicBezTo>
                    <a:pt x="482" y="647"/>
                    <a:pt x="473" y="641"/>
                    <a:pt x="464" y="633"/>
                  </a:cubicBezTo>
                  <a:cubicBezTo>
                    <a:pt x="436" y="603"/>
                    <a:pt x="417" y="602"/>
                    <a:pt x="383" y="625"/>
                  </a:cubicBezTo>
                  <a:cubicBezTo>
                    <a:pt x="371" y="634"/>
                    <a:pt x="362" y="646"/>
                    <a:pt x="354" y="658"/>
                  </a:cubicBezTo>
                  <a:cubicBezTo>
                    <a:pt x="347" y="670"/>
                    <a:pt x="355" y="681"/>
                    <a:pt x="364" y="687"/>
                  </a:cubicBezTo>
                  <a:cubicBezTo>
                    <a:pt x="379" y="696"/>
                    <a:pt x="388" y="710"/>
                    <a:pt x="402" y="719"/>
                  </a:cubicBezTo>
                  <a:cubicBezTo>
                    <a:pt x="410" y="724"/>
                    <a:pt x="413" y="732"/>
                    <a:pt x="412" y="741"/>
                  </a:cubicBezTo>
                  <a:cubicBezTo>
                    <a:pt x="409" y="753"/>
                    <a:pt x="406" y="764"/>
                    <a:pt x="410" y="777"/>
                  </a:cubicBezTo>
                  <a:cubicBezTo>
                    <a:pt x="413" y="789"/>
                    <a:pt x="396" y="793"/>
                    <a:pt x="388" y="796"/>
                  </a:cubicBezTo>
                  <a:cubicBezTo>
                    <a:pt x="355" y="806"/>
                    <a:pt x="325" y="820"/>
                    <a:pt x="301" y="845"/>
                  </a:cubicBezTo>
                  <a:cubicBezTo>
                    <a:pt x="290" y="857"/>
                    <a:pt x="273" y="857"/>
                    <a:pt x="259" y="863"/>
                  </a:cubicBezTo>
                  <a:cubicBezTo>
                    <a:pt x="223" y="881"/>
                    <a:pt x="187" y="898"/>
                    <a:pt x="152" y="919"/>
                  </a:cubicBezTo>
                  <a:cubicBezTo>
                    <a:pt x="140" y="926"/>
                    <a:pt x="128" y="928"/>
                    <a:pt x="116" y="921"/>
                  </a:cubicBezTo>
                  <a:cubicBezTo>
                    <a:pt x="111" y="919"/>
                    <a:pt x="107" y="919"/>
                    <a:pt x="101" y="921"/>
                  </a:cubicBezTo>
                  <a:cubicBezTo>
                    <a:pt x="77" y="929"/>
                    <a:pt x="52" y="935"/>
                    <a:pt x="26" y="931"/>
                  </a:cubicBezTo>
                  <a:cubicBezTo>
                    <a:pt x="26" y="931"/>
                    <a:pt x="25" y="931"/>
                    <a:pt x="24" y="931"/>
                  </a:cubicBezTo>
                  <a:cubicBezTo>
                    <a:pt x="18" y="930"/>
                    <a:pt x="11" y="943"/>
                    <a:pt x="6" y="934"/>
                  </a:cubicBezTo>
                  <a:cubicBezTo>
                    <a:pt x="0" y="924"/>
                    <a:pt x="13" y="922"/>
                    <a:pt x="18" y="917"/>
                  </a:cubicBezTo>
                  <a:cubicBezTo>
                    <a:pt x="31" y="901"/>
                    <a:pt x="38" y="882"/>
                    <a:pt x="40" y="862"/>
                  </a:cubicBezTo>
                  <a:cubicBezTo>
                    <a:pt x="40" y="855"/>
                    <a:pt x="40" y="849"/>
                    <a:pt x="48" y="845"/>
                  </a:cubicBezTo>
                  <a:cubicBezTo>
                    <a:pt x="44" y="855"/>
                    <a:pt x="46" y="864"/>
                    <a:pt x="48" y="872"/>
                  </a:cubicBezTo>
                  <a:cubicBezTo>
                    <a:pt x="51" y="885"/>
                    <a:pt x="60" y="889"/>
                    <a:pt x="71" y="883"/>
                  </a:cubicBezTo>
                  <a:cubicBezTo>
                    <a:pt x="81" y="877"/>
                    <a:pt x="85" y="878"/>
                    <a:pt x="88" y="890"/>
                  </a:cubicBezTo>
                  <a:cubicBezTo>
                    <a:pt x="93" y="908"/>
                    <a:pt x="109" y="912"/>
                    <a:pt x="124" y="903"/>
                  </a:cubicBezTo>
                  <a:cubicBezTo>
                    <a:pt x="141" y="894"/>
                    <a:pt x="157" y="881"/>
                    <a:pt x="176" y="876"/>
                  </a:cubicBezTo>
                  <a:cubicBezTo>
                    <a:pt x="178" y="876"/>
                    <a:pt x="181" y="875"/>
                    <a:pt x="181" y="873"/>
                  </a:cubicBezTo>
                  <a:cubicBezTo>
                    <a:pt x="190" y="858"/>
                    <a:pt x="199" y="844"/>
                    <a:pt x="219" y="859"/>
                  </a:cubicBezTo>
                  <a:cubicBezTo>
                    <a:pt x="222" y="861"/>
                    <a:pt x="224" y="857"/>
                    <a:pt x="225" y="855"/>
                  </a:cubicBezTo>
                  <a:cubicBezTo>
                    <a:pt x="230" y="840"/>
                    <a:pt x="244" y="836"/>
                    <a:pt x="257" y="830"/>
                  </a:cubicBezTo>
                  <a:cubicBezTo>
                    <a:pt x="260" y="829"/>
                    <a:pt x="263" y="825"/>
                    <a:pt x="267" y="829"/>
                  </a:cubicBezTo>
                  <a:cubicBezTo>
                    <a:pt x="276" y="842"/>
                    <a:pt x="274" y="837"/>
                    <a:pt x="283" y="827"/>
                  </a:cubicBezTo>
                  <a:cubicBezTo>
                    <a:pt x="296" y="811"/>
                    <a:pt x="309" y="791"/>
                    <a:pt x="330" y="783"/>
                  </a:cubicBezTo>
                  <a:cubicBezTo>
                    <a:pt x="331" y="782"/>
                    <a:pt x="332" y="782"/>
                    <a:pt x="332" y="782"/>
                  </a:cubicBezTo>
                  <a:cubicBezTo>
                    <a:pt x="358" y="798"/>
                    <a:pt x="359" y="777"/>
                    <a:pt x="364" y="761"/>
                  </a:cubicBezTo>
                  <a:cubicBezTo>
                    <a:pt x="366" y="756"/>
                    <a:pt x="369" y="752"/>
                    <a:pt x="374" y="748"/>
                  </a:cubicBezTo>
                  <a:cubicBezTo>
                    <a:pt x="390" y="737"/>
                    <a:pt x="389" y="732"/>
                    <a:pt x="371" y="723"/>
                  </a:cubicBezTo>
                  <a:cubicBezTo>
                    <a:pt x="356" y="716"/>
                    <a:pt x="345" y="706"/>
                    <a:pt x="338" y="691"/>
                  </a:cubicBezTo>
                  <a:cubicBezTo>
                    <a:pt x="333" y="680"/>
                    <a:pt x="334" y="670"/>
                    <a:pt x="339" y="661"/>
                  </a:cubicBezTo>
                  <a:cubicBezTo>
                    <a:pt x="365" y="615"/>
                    <a:pt x="401" y="592"/>
                    <a:pt x="456" y="606"/>
                  </a:cubicBezTo>
                  <a:cubicBezTo>
                    <a:pt x="459" y="606"/>
                    <a:pt x="464" y="608"/>
                    <a:pt x="465" y="610"/>
                  </a:cubicBezTo>
                  <a:cubicBezTo>
                    <a:pt x="471" y="627"/>
                    <a:pt x="490" y="630"/>
                    <a:pt x="501" y="642"/>
                  </a:cubicBezTo>
                  <a:cubicBezTo>
                    <a:pt x="517" y="659"/>
                    <a:pt x="537" y="657"/>
                    <a:pt x="557" y="657"/>
                  </a:cubicBezTo>
                  <a:cubicBezTo>
                    <a:pt x="578" y="657"/>
                    <a:pt x="596" y="653"/>
                    <a:pt x="613" y="638"/>
                  </a:cubicBezTo>
                  <a:cubicBezTo>
                    <a:pt x="631" y="624"/>
                    <a:pt x="647" y="605"/>
                    <a:pt x="668" y="598"/>
                  </a:cubicBezTo>
                  <a:cubicBezTo>
                    <a:pt x="687" y="591"/>
                    <a:pt x="704" y="584"/>
                    <a:pt x="719" y="570"/>
                  </a:cubicBezTo>
                  <a:cubicBezTo>
                    <a:pt x="731" y="559"/>
                    <a:pt x="743" y="549"/>
                    <a:pt x="761" y="552"/>
                  </a:cubicBezTo>
                  <a:cubicBezTo>
                    <a:pt x="762" y="553"/>
                    <a:pt x="764" y="552"/>
                    <a:pt x="765" y="551"/>
                  </a:cubicBezTo>
                  <a:cubicBezTo>
                    <a:pt x="775" y="530"/>
                    <a:pt x="800" y="533"/>
                    <a:pt x="815" y="520"/>
                  </a:cubicBezTo>
                  <a:cubicBezTo>
                    <a:pt x="819" y="517"/>
                    <a:pt x="822" y="514"/>
                    <a:pt x="827" y="518"/>
                  </a:cubicBezTo>
                  <a:cubicBezTo>
                    <a:pt x="833" y="523"/>
                    <a:pt x="840" y="523"/>
                    <a:pt x="845" y="518"/>
                  </a:cubicBezTo>
                  <a:cubicBezTo>
                    <a:pt x="852" y="510"/>
                    <a:pt x="856" y="511"/>
                    <a:pt x="861" y="520"/>
                  </a:cubicBezTo>
                  <a:cubicBezTo>
                    <a:pt x="868" y="529"/>
                    <a:pt x="885" y="529"/>
                    <a:pt x="890" y="527"/>
                  </a:cubicBezTo>
                  <a:cubicBezTo>
                    <a:pt x="909" y="520"/>
                    <a:pt x="930" y="532"/>
                    <a:pt x="948" y="520"/>
                  </a:cubicBezTo>
                  <a:cubicBezTo>
                    <a:pt x="957" y="514"/>
                    <a:pt x="968" y="522"/>
                    <a:pt x="979" y="519"/>
                  </a:cubicBezTo>
                  <a:cubicBezTo>
                    <a:pt x="991" y="516"/>
                    <a:pt x="1001" y="512"/>
                    <a:pt x="1009" y="502"/>
                  </a:cubicBezTo>
                  <a:cubicBezTo>
                    <a:pt x="1027" y="480"/>
                    <a:pt x="1054" y="475"/>
                    <a:pt x="1079" y="465"/>
                  </a:cubicBezTo>
                  <a:cubicBezTo>
                    <a:pt x="1106" y="454"/>
                    <a:pt x="1132" y="440"/>
                    <a:pt x="1152" y="417"/>
                  </a:cubicBezTo>
                  <a:cubicBezTo>
                    <a:pt x="1164" y="403"/>
                    <a:pt x="1202" y="394"/>
                    <a:pt x="1218" y="404"/>
                  </a:cubicBezTo>
                  <a:cubicBezTo>
                    <a:pt x="1228" y="410"/>
                    <a:pt x="1237" y="417"/>
                    <a:pt x="1248" y="409"/>
                  </a:cubicBezTo>
                  <a:cubicBezTo>
                    <a:pt x="1261" y="400"/>
                    <a:pt x="1266" y="388"/>
                    <a:pt x="1267" y="373"/>
                  </a:cubicBezTo>
                  <a:cubicBezTo>
                    <a:pt x="1268" y="372"/>
                    <a:pt x="1268" y="371"/>
                    <a:pt x="1267" y="369"/>
                  </a:cubicBezTo>
                  <a:cubicBezTo>
                    <a:pt x="1266" y="353"/>
                    <a:pt x="1269" y="347"/>
                    <a:pt x="1286" y="358"/>
                  </a:cubicBezTo>
                  <a:cubicBezTo>
                    <a:pt x="1299" y="367"/>
                    <a:pt x="1310" y="360"/>
                    <a:pt x="1322" y="351"/>
                  </a:cubicBezTo>
                  <a:cubicBezTo>
                    <a:pt x="1332" y="343"/>
                    <a:pt x="1333" y="336"/>
                    <a:pt x="1329" y="325"/>
                  </a:cubicBezTo>
                  <a:cubicBezTo>
                    <a:pt x="1322" y="307"/>
                    <a:pt x="1341" y="303"/>
                    <a:pt x="1347" y="293"/>
                  </a:cubicBezTo>
                  <a:cubicBezTo>
                    <a:pt x="1362" y="270"/>
                    <a:pt x="1365" y="271"/>
                    <a:pt x="1387" y="288"/>
                  </a:cubicBezTo>
                  <a:cubicBezTo>
                    <a:pt x="1394" y="293"/>
                    <a:pt x="1401" y="294"/>
                    <a:pt x="1409" y="294"/>
                  </a:cubicBezTo>
                  <a:cubicBezTo>
                    <a:pt x="1418" y="293"/>
                    <a:pt x="1424" y="296"/>
                    <a:pt x="1426" y="304"/>
                  </a:cubicBezTo>
                  <a:cubicBezTo>
                    <a:pt x="1429" y="313"/>
                    <a:pt x="1425" y="318"/>
                    <a:pt x="1417" y="321"/>
                  </a:cubicBezTo>
                  <a:cubicBezTo>
                    <a:pt x="1392" y="332"/>
                    <a:pt x="1374" y="355"/>
                    <a:pt x="1343" y="355"/>
                  </a:cubicBezTo>
                  <a:cubicBezTo>
                    <a:pt x="1335" y="355"/>
                    <a:pt x="1327" y="365"/>
                    <a:pt x="1317" y="366"/>
                  </a:cubicBezTo>
                  <a:cubicBezTo>
                    <a:pt x="1309" y="367"/>
                    <a:pt x="1310" y="377"/>
                    <a:pt x="1312" y="383"/>
                  </a:cubicBezTo>
                  <a:cubicBezTo>
                    <a:pt x="1316" y="395"/>
                    <a:pt x="1308" y="400"/>
                    <a:pt x="1299" y="401"/>
                  </a:cubicBezTo>
                  <a:cubicBezTo>
                    <a:pt x="1287" y="401"/>
                    <a:pt x="1280" y="409"/>
                    <a:pt x="1271" y="414"/>
                  </a:cubicBezTo>
                  <a:cubicBezTo>
                    <a:pt x="1248" y="425"/>
                    <a:pt x="1235" y="449"/>
                    <a:pt x="1212" y="460"/>
                  </a:cubicBezTo>
                  <a:cubicBezTo>
                    <a:pt x="1207" y="462"/>
                    <a:pt x="1201" y="467"/>
                    <a:pt x="1207" y="474"/>
                  </a:cubicBezTo>
                  <a:cubicBezTo>
                    <a:pt x="1212" y="479"/>
                    <a:pt x="1218" y="478"/>
                    <a:pt x="1224" y="475"/>
                  </a:cubicBezTo>
                  <a:cubicBezTo>
                    <a:pt x="1250" y="462"/>
                    <a:pt x="1277" y="463"/>
                    <a:pt x="1304" y="473"/>
                  </a:cubicBezTo>
                  <a:cubicBezTo>
                    <a:pt x="1308" y="474"/>
                    <a:pt x="1313" y="479"/>
                    <a:pt x="1317" y="477"/>
                  </a:cubicBezTo>
                  <a:cubicBezTo>
                    <a:pt x="1341" y="463"/>
                    <a:pt x="1366" y="478"/>
                    <a:pt x="1390" y="478"/>
                  </a:cubicBezTo>
                  <a:cubicBezTo>
                    <a:pt x="1405" y="478"/>
                    <a:pt x="1416" y="473"/>
                    <a:pt x="1422" y="460"/>
                  </a:cubicBezTo>
                  <a:cubicBezTo>
                    <a:pt x="1428" y="448"/>
                    <a:pt x="1434" y="449"/>
                    <a:pt x="1442" y="458"/>
                  </a:cubicBezTo>
                  <a:cubicBezTo>
                    <a:pt x="1447" y="464"/>
                    <a:pt x="1451" y="472"/>
                    <a:pt x="1459" y="476"/>
                  </a:cubicBezTo>
                  <a:cubicBezTo>
                    <a:pt x="1463" y="478"/>
                    <a:pt x="1462" y="482"/>
                    <a:pt x="1460" y="487"/>
                  </a:cubicBezTo>
                  <a:cubicBezTo>
                    <a:pt x="1452" y="503"/>
                    <a:pt x="1456" y="510"/>
                    <a:pt x="1474" y="509"/>
                  </a:cubicBezTo>
                  <a:cubicBezTo>
                    <a:pt x="1490" y="508"/>
                    <a:pt x="1499" y="511"/>
                    <a:pt x="1496" y="529"/>
                  </a:cubicBezTo>
                  <a:cubicBezTo>
                    <a:pt x="1493" y="543"/>
                    <a:pt x="1505" y="550"/>
                    <a:pt x="1515" y="549"/>
                  </a:cubicBezTo>
                  <a:cubicBezTo>
                    <a:pt x="1539" y="546"/>
                    <a:pt x="1557" y="562"/>
                    <a:pt x="1580" y="563"/>
                  </a:cubicBezTo>
                  <a:cubicBezTo>
                    <a:pt x="1589" y="563"/>
                    <a:pt x="1598" y="563"/>
                    <a:pt x="1607" y="563"/>
                  </a:cubicBezTo>
                  <a:cubicBezTo>
                    <a:pt x="1623" y="562"/>
                    <a:pt x="1639" y="548"/>
                    <a:pt x="1656" y="564"/>
                  </a:cubicBezTo>
                  <a:cubicBezTo>
                    <a:pt x="1663" y="570"/>
                    <a:pt x="1672" y="555"/>
                    <a:pt x="1679" y="548"/>
                  </a:cubicBezTo>
                  <a:cubicBezTo>
                    <a:pt x="1698" y="526"/>
                    <a:pt x="1690" y="496"/>
                    <a:pt x="1663" y="486"/>
                  </a:cubicBezTo>
                  <a:cubicBezTo>
                    <a:pt x="1652" y="482"/>
                    <a:pt x="1642" y="475"/>
                    <a:pt x="1634" y="466"/>
                  </a:cubicBezTo>
                  <a:cubicBezTo>
                    <a:pt x="1613" y="443"/>
                    <a:pt x="1589" y="439"/>
                    <a:pt x="1563" y="456"/>
                  </a:cubicBezTo>
                  <a:cubicBezTo>
                    <a:pt x="1551" y="463"/>
                    <a:pt x="1539" y="468"/>
                    <a:pt x="1525" y="461"/>
                  </a:cubicBezTo>
                  <a:cubicBezTo>
                    <a:pt x="1517" y="456"/>
                    <a:pt x="1510" y="457"/>
                    <a:pt x="1501" y="461"/>
                  </a:cubicBezTo>
                  <a:cubicBezTo>
                    <a:pt x="1487" y="468"/>
                    <a:pt x="1472" y="473"/>
                    <a:pt x="1470" y="448"/>
                  </a:cubicBezTo>
                  <a:cubicBezTo>
                    <a:pt x="1469" y="443"/>
                    <a:pt x="1464" y="437"/>
                    <a:pt x="1463" y="430"/>
                  </a:cubicBezTo>
                  <a:cubicBezTo>
                    <a:pt x="1459" y="411"/>
                    <a:pt x="1465" y="406"/>
                    <a:pt x="1484" y="404"/>
                  </a:cubicBezTo>
                  <a:cubicBezTo>
                    <a:pt x="1523" y="400"/>
                    <a:pt x="1557" y="382"/>
                    <a:pt x="1578" y="349"/>
                  </a:cubicBezTo>
                  <a:cubicBezTo>
                    <a:pt x="1587" y="335"/>
                    <a:pt x="1570" y="310"/>
                    <a:pt x="1582" y="290"/>
                  </a:cubicBezTo>
                  <a:cubicBezTo>
                    <a:pt x="1583" y="290"/>
                    <a:pt x="1580" y="287"/>
                    <a:pt x="1579" y="287"/>
                  </a:cubicBezTo>
                  <a:cubicBezTo>
                    <a:pt x="1555" y="288"/>
                    <a:pt x="1530" y="266"/>
                    <a:pt x="1508" y="291"/>
                  </a:cubicBezTo>
                  <a:cubicBezTo>
                    <a:pt x="1504" y="295"/>
                    <a:pt x="1497" y="299"/>
                    <a:pt x="1492" y="292"/>
                  </a:cubicBezTo>
                  <a:cubicBezTo>
                    <a:pt x="1485" y="282"/>
                    <a:pt x="1495" y="283"/>
                    <a:pt x="1500" y="281"/>
                  </a:cubicBezTo>
                  <a:cubicBezTo>
                    <a:pt x="1509" y="277"/>
                    <a:pt x="1509" y="270"/>
                    <a:pt x="1506" y="262"/>
                  </a:cubicBezTo>
                  <a:cubicBezTo>
                    <a:pt x="1501" y="253"/>
                    <a:pt x="1494" y="239"/>
                    <a:pt x="1502" y="233"/>
                  </a:cubicBezTo>
                  <a:cubicBezTo>
                    <a:pt x="1514" y="225"/>
                    <a:pt x="1526" y="212"/>
                    <a:pt x="1543" y="214"/>
                  </a:cubicBezTo>
                  <a:cubicBezTo>
                    <a:pt x="1554" y="216"/>
                    <a:pt x="1568" y="211"/>
                    <a:pt x="1578" y="221"/>
                  </a:cubicBezTo>
                  <a:cubicBezTo>
                    <a:pt x="1579" y="223"/>
                    <a:pt x="1583" y="223"/>
                    <a:pt x="1585" y="222"/>
                  </a:cubicBezTo>
                  <a:cubicBezTo>
                    <a:pt x="1620" y="208"/>
                    <a:pt x="1658" y="201"/>
                    <a:pt x="1691" y="182"/>
                  </a:cubicBezTo>
                  <a:cubicBezTo>
                    <a:pt x="1722" y="165"/>
                    <a:pt x="1725" y="141"/>
                    <a:pt x="1696" y="118"/>
                  </a:cubicBezTo>
                  <a:cubicBezTo>
                    <a:pt x="1682" y="107"/>
                    <a:pt x="1671" y="92"/>
                    <a:pt x="1652" y="86"/>
                  </a:cubicBezTo>
                  <a:cubicBezTo>
                    <a:pt x="1644" y="83"/>
                    <a:pt x="1645" y="78"/>
                    <a:pt x="1648" y="70"/>
                  </a:cubicBezTo>
                  <a:cubicBezTo>
                    <a:pt x="1660" y="35"/>
                    <a:pt x="1692" y="32"/>
                    <a:pt x="1720" y="23"/>
                  </a:cubicBezTo>
                  <a:cubicBezTo>
                    <a:pt x="1740" y="16"/>
                    <a:pt x="1761" y="13"/>
                    <a:pt x="1780" y="4"/>
                  </a:cubicBezTo>
                  <a:cubicBezTo>
                    <a:pt x="1789" y="0"/>
                    <a:pt x="1795" y="8"/>
                    <a:pt x="1803" y="6"/>
                  </a:cubicBezTo>
                  <a:close/>
                </a:path>
              </a:pathLst>
            </a:custGeom>
            <a:solidFill>
              <a:srgbClr val="F7B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112">
              <a:extLst>
                <a:ext uri="{FF2B5EF4-FFF2-40B4-BE49-F238E27FC236}">
                  <a16:creationId xmlns:a16="http://schemas.microsoft.com/office/drawing/2014/main" id="{32F9D6E5-6E21-60AD-AE46-ED9AC2900E51}"/>
                </a:ext>
              </a:extLst>
            </p:cNvPr>
            <p:cNvSpPr/>
            <p:nvPr/>
          </p:nvSpPr>
          <p:spPr bwMode="auto">
            <a:xfrm>
              <a:off x="5310188" y="4740275"/>
              <a:ext cx="193675" cy="77788"/>
            </a:xfrm>
            <a:custGeom>
              <a:avLst/>
              <a:gdLst>
                <a:gd name="T0" fmla="*/ 108 w 137"/>
                <a:gd name="T1" fmla="*/ 36 h 55"/>
                <a:gd name="T2" fmla="*/ 86 w 137"/>
                <a:gd name="T3" fmla="*/ 24 h 55"/>
                <a:gd name="T4" fmla="*/ 24 w 137"/>
                <a:gd name="T5" fmla="*/ 50 h 55"/>
                <a:gd name="T6" fmla="*/ 0 w 137"/>
                <a:gd name="T7" fmla="*/ 48 h 55"/>
                <a:gd name="T8" fmla="*/ 85 w 137"/>
                <a:gd name="T9" fmla="*/ 16 h 55"/>
                <a:gd name="T10" fmla="*/ 125 w 137"/>
                <a:gd name="T11" fmla="*/ 2 h 55"/>
                <a:gd name="T12" fmla="*/ 134 w 137"/>
                <a:gd name="T13" fmla="*/ 3 h 55"/>
                <a:gd name="T14" fmla="*/ 132 w 137"/>
                <a:gd name="T15" fmla="*/ 14 h 55"/>
                <a:gd name="T16" fmla="*/ 108 w 137"/>
                <a:gd name="T17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7" h="55">
                  <a:moveTo>
                    <a:pt x="108" y="36"/>
                  </a:moveTo>
                  <a:cubicBezTo>
                    <a:pt x="108" y="20"/>
                    <a:pt x="98" y="17"/>
                    <a:pt x="86" y="24"/>
                  </a:cubicBezTo>
                  <a:cubicBezTo>
                    <a:pt x="66" y="35"/>
                    <a:pt x="43" y="38"/>
                    <a:pt x="24" y="50"/>
                  </a:cubicBezTo>
                  <a:cubicBezTo>
                    <a:pt x="16" y="55"/>
                    <a:pt x="8" y="53"/>
                    <a:pt x="0" y="48"/>
                  </a:cubicBezTo>
                  <a:cubicBezTo>
                    <a:pt x="29" y="40"/>
                    <a:pt x="58" y="30"/>
                    <a:pt x="85" y="16"/>
                  </a:cubicBezTo>
                  <a:cubicBezTo>
                    <a:pt x="97" y="10"/>
                    <a:pt x="113" y="12"/>
                    <a:pt x="125" y="2"/>
                  </a:cubicBezTo>
                  <a:cubicBezTo>
                    <a:pt x="128" y="0"/>
                    <a:pt x="132" y="0"/>
                    <a:pt x="134" y="3"/>
                  </a:cubicBezTo>
                  <a:cubicBezTo>
                    <a:pt x="137" y="7"/>
                    <a:pt x="135" y="11"/>
                    <a:pt x="132" y="14"/>
                  </a:cubicBezTo>
                  <a:cubicBezTo>
                    <a:pt x="124" y="22"/>
                    <a:pt x="116" y="29"/>
                    <a:pt x="108" y="36"/>
                  </a:cubicBezTo>
                  <a:close/>
                </a:path>
              </a:pathLst>
            </a:custGeom>
            <a:solidFill>
              <a:srgbClr val="F7B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113">
              <a:extLst>
                <a:ext uri="{FF2B5EF4-FFF2-40B4-BE49-F238E27FC236}">
                  <a16:creationId xmlns:a16="http://schemas.microsoft.com/office/drawing/2014/main" id="{C4E10B80-E147-CF1A-2584-1D30C498BC4F}"/>
                </a:ext>
              </a:extLst>
            </p:cNvPr>
            <p:cNvSpPr/>
            <p:nvPr/>
          </p:nvSpPr>
          <p:spPr bwMode="auto">
            <a:xfrm>
              <a:off x="6464300" y="4275138"/>
              <a:ext cx="20637" cy="20638"/>
            </a:xfrm>
            <a:custGeom>
              <a:avLst/>
              <a:gdLst>
                <a:gd name="T0" fmla="*/ 15 w 15"/>
                <a:gd name="T1" fmla="*/ 7 h 14"/>
                <a:gd name="T2" fmla="*/ 10 w 15"/>
                <a:gd name="T3" fmla="*/ 14 h 14"/>
                <a:gd name="T4" fmla="*/ 1 w 15"/>
                <a:gd name="T5" fmla="*/ 8 h 14"/>
                <a:gd name="T6" fmla="*/ 8 w 15"/>
                <a:gd name="T7" fmla="*/ 0 h 14"/>
                <a:gd name="T8" fmla="*/ 15 w 15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15" y="7"/>
                  </a:moveTo>
                  <a:cubicBezTo>
                    <a:pt x="15" y="11"/>
                    <a:pt x="13" y="14"/>
                    <a:pt x="10" y="14"/>
                  </a:cubicBezTo>
                  <a:cubicBezTo>
                    <a:pt x="5" y="14"/>
                    <a:pt x="2" y="12"/>
                    <a:pt x="1" y="8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4" y="3"/>
                    <a:pt x="15" y="7"/>
                  </a:cubicBezTo>
                  <a:close/>
                </a:path>
              </a:pathLst>
            </a:custGeom>
            <a:solidFill>
              <a:srgbClr val="F5B3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114">
              <a:extLst>
                <a:ext uri="{FF2B5EF4-FFF2-40B4-BE49-F238E27FC236}">
                  <a16:creationId xmlns:a16="http://schemas.microsoft.com/office/drawing/2014/main" id="{EC1721F9-CD99-D4D6-C6A8-59874D411139}"/>
                </a:ext>
              </a:extLst>
            </p:cNvPr>
            <p:cNvSpPr/>
            <p:nvPr/>
          </p:nvSpPr>
          <p:spPr bwMode="auto">
            <a:xfrm>
              <a:off x="5511800" y="4648200"/>
              <a:ext cx="153987" cy="149225"/>
            </a:xfrm>
            <a:custGeom>
              <a:avLst/>
              <a:gdLst>
                <a:gd name="T0" fmla="*/ 100 w 110"/>
                <a:gd name="T1" fmla="*/ 15 h 107"/>
                <a:gd name="T2" fmla="*/ 105 w 110"/>
                <a:gd name="T3" fmla="*/ 41 h 107"/>
                <a:gd name="T4" fmla="*/ 100 w 110"/>
                <a:gd name="T5" fmla="*/ 52 h 107"/>
                <a:gd name="T6" fmla="*/ 57 w 110"/>
                <a:gd name="T7" fmla="*/ 84 h 107"/>
                <a:gd name="T8" fmla="*/ 10 w 110"/>
                <a:gd name="T9" fmla="*/ 105 h 107"/>
                <a:gd name="T10" fmla="*/ 3 w 110"/>
                <a:gd name="T11" fmla="*/ 96 h 107"/>
                <a:gd name="T12" fmla="*/ 20 w 110"/>
                <a:gd name="T13" fmla="*/ 75 h 107"/>
                <a:gd name="T14" fmla="*/ 62 w 110"/>
                <a:gd name="T15" fmla="*/ 31 h 107"/>
                <a:gd name="T16" fmla="*/ 95 w 110"/>
                <a:gd name="T17" fmla="*/ 8 h 107"/>
                <a:gd name="T18" fmla="*/ 100 w 110"/>
                <a:gd name="T19" fmla="*/ 1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107">
                  <a:moveTo>
                    <a:pt x="100" y="15"/>
                  </a:moveTo>
                  <a:cubicBezTo>
                    <a:pt x="94" y="25"/>
                    <a:pt x="97" y="33"/>
                    <a:pt x="105" y="41"/>
                  </a:cubicBezTo>
                  <a:cubicBezTo>
                    <a:pt x="110" y="46"/>
                    <a:pt x="104" y="51"/>
                    <a:pt x="100" y="52"/>
                  </a:cubicBezTo>
                  <a:cubicBezTo>
                    <a:pt x="81" y="56"/>
                    <a:pt x="73" y="76"/>
                    <a:pt x="57" y="84"/>
                  </a:cubicBezTo>
                  <a:cubicBezTo>
                    <a:pt x="42" y="93"/>
                    <a:pt x="26" y="99"/>
                    <a:pt x="10" y="105"/>
                  </a:cubicBezTo>
                  <a:cubicBezTo>
                    <a:pt x="5" y="107"/>
                    <a:pt x="0" y="101"/>
                    <a:pt x="3" y="96"/>
                  </a:cubicBezTo>
                  <a:cubicBezTo>
                    <a:pt x="7" y="89"/>
                    <a:pt x="10" y="79"/>
                    <a:pt x="20" y="75"/>
                  </a:cubicBezTo>
                  <a:cubicBezTo>
                    <a:pt x="42" y="68"/>
                    <a:pt x="56" y="55"/>
                    <a:pt x="62" y="31"/>
                  </a:cubicBezTo>
                  <a:cubicBezTo>
                    <a:pt x="67" y="8"/>
                    <a:pt x="81" y="0"/>
                    <a:pt x="95" y="8"/>
                  </a:cubicBezTo>
                  <a:cubicBezTo>
                    <a:pt x="98" y="9"/>
                    <a:pt x="103" y="9"/>
                    <a:pt x="100" y="15"/>
                  </a:cubicBezTo>
                  <a:close/>
                </a:path>
              </a:pathLst>
            </a:custGeom>
            <a:solidFill>
              <a:srgbClr val="F4A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115">
              <a:extLst>
                <a:ext uri="{FF2B5EF4-FFF2-40B4-BE49-F238E27FC236}">
                  <a16:creationId xmlns:a16="http://schemas.microsoft.com/office/drawing/2014/main" id="{EB258DB9-1AE0-5BF7-2030-289A27C29CAB}"/>
                </a:ext>
              </a:extLst>
            </p:cNvPr>
            <p:cNvSpPr/>
            <p:nvPr/>
          </p:nvSpPr>
          <p:spPr bwMode="auto">
            <a:xfrm>
              <a:off x="5653088" y="4635500"/>
              <a:ext cx="33337" cy="30163"/>
            </a:xfrm>
            <a:custGeom>
              <a:avLst/>
              <a:gdLst>
                <a:gd name="T0" fmla="*/ 15 w 23"/>
                <a:gd name="T1" fmla="*/ 0 h 21"/>
                <a:gd name="T2" fmla="*/ 22 w 23"/>
                <a:gd name="T3" fmla="*/ 7 h 21"/>
                <a:gd name="T4" fmla="*/ 11 w 23"/>
                <a:gd name="T5" fmla="*/ 21 h 21"/>
                <a:gd name="T6" fmla="*/ 0 w 23"/>
                <a:gd name="T7" fmla="*/ 17 h 21"/>
                <a:gd name="T8" fmla="*/ 15 w 23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1">
                  <a:moveTo>
                    <a:pt x="15" y="0"/>
                  </a:moveTo>
                  <a:cubicBezTo>
                    <a:pt x="20" y="0"/>
                    <a:pt x="23" y="3"/>
                    <a:pt x="22" y="7"/>
                  </a:cubicBezTo>
                  <a:cubicBezTo>
                    <a:pt x="21" y="13"/>
                    <a:pt x="19" y="21"/>
                    <a:pt x="11" y="21"/>
                  </a:cubicBezTo>
                  <a:cubicBezTo>
                    <a:pt x="8" y="21"/>
                    <a:pt x="0" y="21"/>
                    <a:pt x="0" y="17"/>
                  </a:cubicBezTo>
                  <a:cubicBezTo>
                    <a:pt x="1" y="8"/>
                    <a:pt x="8" y="3"/>
                    <a:pt x="15" y="0"/>
                  </a:cubicBezTo>
                  <a:close/>
                </a:path>
              </a:pathLst>
            </a:custGeom>
            <a:solidFill>
              <a:srgbClr val="F4A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116">
              <a:extLst>
                <a:ext uri="{FF2B5EF4-FFF2-40B4-BE49-F238E27FC236}">
                  <a16:creationId xmlns:a16="http://schemas.microsoft.com/office/drawing/2014/main" id="{BF04A415-F5A1-2BAF-16CE-E5E4E0CA5AF0}"/>
                </a:ext>
              </a:extLst>
            </p:cNvPr>
            <p:cNvSpPr/>
            <p:nvPr/>
          </p:nvSpPr>
          <p:spPr bwMode="auto">
            <a:xfrm>
              <a:off x="5794375" y="4433888"/>
              <a:ext cx="33337" cy="26988"/>
            </a:xfrm>
            <a:custGeom>
              <a:avLst/>
              <a:gdLst>
                <a:gd name="T0" fmla="*/ 8 w 24"/>
                <a:gd name="T1" fmla="*/ 0 h 19"/>
                <a:gd name="T2" fmla="*/ 22 w 24"/>
                <a:gd name="T3" fmla="*/ 12 h 19"/>
                <a:gd name="T4" fmla="*/ 17 w 24"/>
                <a:gd name="T5" fmla="*/ 18 h 19"/>
                <a:gd name="T6" fmla="*/ 2 w 24"/>
                <a:gd name="T7" fmla="*/ 6 h 19"/>
                <a:gd name="T8" fmla="*/ 8 w 24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9">
                  <a:moveTo>
                    <a:pt x="8" y="0"/>
                  </a:moveTo>
                  <a:cubicBezTo>
                    <a:pt x="14" y="1"/>
                    <a:pt x="19" y="6"/>
                    <a:pt x="22" y="12"/>
                  </a:cubicBezTo>
                  <a:cubicBezTo>
                    <a:pt x="24" y="16"/>
                    <a:pt x="20" y="19"/>
                    <a:pt x="17" y="18"/>
                  </a:cubicBezTo>
                  <a:cubicBezTo>
                    <a:pt x="10" y="16"/>
                    <a:pt x="4" y="13"/>
                    <a:pt x="2" y="6"/>
                  </a:cubicBezTo>
                  <a:cubicBezTo>
                    <a:pt x="0" y="3"/>
                    <a:pt x="4" y="1"/>
                    <a:pt x="8" y="0"/>
                  </a:cubicBezTo>
                  <a:close/>
                </a:path>
              </a:pathLst>
            </a:custGeom>
            <a:solidFill>
              <a:srgbClr val="F4A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117">
              <a:extLst>
                <a:ext uri="{FF2B5EF4-FFF2-40B4-BE49-F238E27FC236}">
                  <a16:creationId xmlns:a16="http://schemas.microsoft.com/office/drawing/2014/main" id="{53B813E2-172B-6187-3F0A-58FB75CD4DAE}"/>
                </a:ext>
              </a:extLst>
            </p:cNvPr>
            <p:cNvSpPr/>
            <p:nvPr/>
          </p:nvSpPr>
          <p:spPr bwMode="auto">
            <a:xfrm>
              <a:off x="5907088" y="4405313"/>
              <a:ext cx="19050" cy="19050"/>
            </a:xfrm>
            <a:custGeom>
              <a:avLst/>
              <a:gdLst>
                <a:gd name="T0" fmla="*/ 7 w 14"/>
                <a:gd name="T1" fmla="*/ 14 h 14"/>
                <a:gd name="T2" fmla="*/ 0 w 14"/>
                <a:gd name="T3" fmla="*/ 8 h 14"/>
                <a:gd name="T4" fmla="*/ 7 w 14"/>
                <a:gd name="T5" fmla="*/ 0 h 14"/>
                <a:gd name="T6" fmla="*/ 13 w 14"/>
                <a:gd name="T7" fmla="*/ 7 h 14"/>
                <a:gd name="T8" fmla="*/ 7 w 14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7" y="14"/>
                  </a:moveTo>
                  <a:cubicBezTo>
                    <a:pt x="2" y="14"/>
                    <a:pt x="0" y="12"/>
                    <a:pt x="0" y="8"/>
                  </a:cubicBezTo>
                  <a:cubicBezTo>
                    <a:pt x="1" y="4"/>
                    <a:pt x="3" y="0"/>
                    <a:pt x="7" y="0"/>
                  </a:cubicBezTo>
                  <a:cubicBezTo>
                    <a:pt x="11" y="0"/>
                    <a:pt x="13" y="4"/>
                    <a:pt x="13" y="7"/>
                  </a:cubicBezTo>
                  <a:cubicBezTo>
                    <a:pt x="14" y="12"/>
                    <a:pt x="10" y="13"/>
                    <a:pt x="7" y="14"/>
                  </a:cubicBezTo>
                  <a:close/>
                </a:path>
              </a:pathLst>
            </a:custGeom>
            <a:solidFill>
              <a:srgbClr val="F4A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118">
              <a:extLst>
                <a:ext uri="{FF2B5EF4-FFF2-40B4-BE49-F238E27FC236}">
                  <a16:creationId xmlns:a16="http://schemas.microsoft.com/office/drawing/2014/main" id="{7F627102-7103-82BE-E04A-03E1465EFA8B}"/>
                </a:ext>
              </a:extLst>
            </p:cNvPr>
            <p:cNvSpPr/>
            <p:nvPr/>
          </p:nvSpPr>
          <p:spPr bwMode="auto">
            <a:xfrm>
              <a:off x="7664450" y="3922713"/>
              <a:ext cx="61912" cy="53975"/>
            </a:xfrm>
            <a:custGeom>
              <a:avLst/>
              <a:gdLst>
                <a:gd name="T0" fmla="*/ 44 w 44"/>
                <a:gd name="T1" fmla="*/ 0 h 38"/>
                <a:gd name="T2" fmla="*/ 19 w 44"/>
                <a:gd name="T3" fmla="*/ 34 h 38"/>
                <a:gd name="T4" fmla="*/ 7 w 44"/>
                <a:gd name="T5" fmla="*/ 35 h 38"/>
                <a:gd name="T6" fmla="*/ 1 w 44"/>
                <a:gd name="T7" fmla="*/ 23 h 38"/>
                <a:gd name="T8" fmla="*/ 11 w 44"/>
                <a:gd name="T9" fmla="*/ 11 h 38"/>
                <a:gd name="T10" fmla="*/ 44 w 44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1" y="15"/>
                    <a:pt x="27" y="22"/>
                    <a:pt x="19" y="34"/>
                  </a:cubicBezTo>
                  <a:cubicBezTo>
                    <a:pt x="17" y="38"/>
                    <a:pt x="11" y="38"/>
                    <a:pt x="7" y="35"/>
                  </a:cubicBezTo>
                  <a:cubicBezTo>
                    <a:pt x="3" y="32"/>
                    <a:pt x="0" y="28"/>
                    <a:pt x="1" y="23"/>
                  </a:cubicBezTo>
                  <a:cubicBezTo>
                    <a:pt x="1" y="17"/>
                    <a:pt x="5" y="10"/>
                    <a:pt x="11" y="11"/>
                  </a:cubicBezTo>
                  <a:cubicBezTo>
                    <a:pt x="24" y="12"/>
                    <a:pt x="33" y="5"/>
                    <a:pt x="44" y="0"/>
                  </a:cubicBezTo>
                  <a:close/>
                </a:path>
              </a:pathLst>
            </a:custGeom>
            <a:solidFill>
              <a:srgbClr val="F9CE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119">
              <a:extLst>
                <a:ext uri="{FF2B5EF4-FFF2-40B4-BE49-F238E27FC236}">
                  <a16:creationId xmlns:a16="http://schemas.microsoft.com/office/drawing/2014/main" id="{298ECE1F-E1ED-4CFC-F240-ABA5BDB55F4E}"/>
                </a:ext>
              </a:extLst>
            </p:cNvPr>
            <p:cNvSpPr/>
            <p:nvPr/>
          </p:nvSpPr>
          <p:spPr bwMode="auto">
            <a:xfrm>
              <a:off x="7753350" y="3929063"/>
              <a:ext cx="25400" cy="15875"/>
            </a:xfrm>
            <a:custGeom>
              <a:avLst/>
              <a:gdLst>
                <a:gd name="T0" fmla="*/ 18 w 18"/>
                <a:gd name="T1" fmla="*/ 2 h 11"/>
                <a:gd name="T2" fmla="*/ 0 w 18"/>
                <a:gd name="T3" fmla="*/ 11 h 11"/>
                <a:gd name="T4" fmla="*/ 18 w 18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1">
                  <a:moveTo>
                    <a:pt x="18" y="2"/>
                  </a:moveTo>
                  <a:cubicBezTo>
                    <a:pt x="13" y="9"/>
                    <a:pt x="8" y="11"/>
                    <a:pt x="0" y="11"/>
                  </a:cubicBezTo>
                  <a:cubicBezTo>
                    <a:pt x="3" y="1"/>
                    <a:pt x="9" y="0"/>
                    <a:pt x="18" y="2"/>
                  </a:cubicBezTo>
                  <a:close/>
                </a:path>
              </a:pathLst>
            </a:custGeom>
            <a:solidFill>
              <a:srgbClr val="F7B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120">
              <a:extLst>
                <a:ext uri="{FF2B5EF4-FFF2-40B4-BE49-F238E27FC236}">
                  <a16:creationId xmlns:a16="http://schemas.microsoft.com/office/drawing/2014/main" id="{9CC1FC85-2D57-4F2C-951B-E1DA9FC94C54}"/>
                </a:ext>
              </a:extLst>
            </p:cNvPr>
            <p:cNvSpPr/>
            <p:nvPr/>
          </p:nvSpPr>
          <p:spPr bwMode="auto">
            <a:xfrm>
              <a:off x="5321300" y="2684463"/>
              <a:ext cx="1776412" cy="976313"/>
            </a:xfrm>
            <a:custGeom>
              <a:avLst/>
              <a:gdLst>
                <a:gd name="T0" fmla="*/ 255 w 1262"/>
                <a:gd name="T1" fmla="*/ 544 h 693"/>
                <a:gd name="T2" fmla="*/ 216 w 1262"/>
                <a:gd name="T3" fmla="*/ 552 h 693"/>
                <a:gd name="T4" fmla="*/ 225 w 1262"/>
                <a:gd name="T5" fmla="*/ 572 h 693"/>
                <a:gd name="T6" fmla="*/ 184 w 1262"/>
                <a:gd name="T7" fmla="*/ 587 h 693"/>
                <a:gd name="T8" fmla="*/ 93 w 1262"/>
                <a:gd name="T9" fmla="*/ 633 h 693"/>
                <a:gd name="T10" fmla="*/ 4 w 1262"/>
                <a:gd name="T11" fmla="*/ 693 h 693"/>
                <a:gd name="T12" fmla="*/ 88 w 1262"/>
                <a:gd name="T13" fmla="*/ 619 h 693"/>
                <a:gd name="T14" fmla="*/ 76 w 1262"/>
                <a:gd name="T15" fmla="*/ 599 h 693"/>
                <a:gd name="T16" fmla="*/ 2 w 1262"/>
                <a:gd name="T17" fmla="*/ 630 h 693"/>
                <a:gd name="T18" fmla="*/ 12 w 1262"/>
                <a:gd name="T19" fmla="*/ 609 h 693"/>
                <a:gd name="T20" fmla="*/ 36 w 1262"/>
                <a:gd name="T21" fmla="*/ 583 h 693"/>
                <a:gd name="T22" fmla="*/ 109 w 1262"/>
                <a:gd name="T23" fmla="*/ 552 h 693"/>
                <a:gd name="T24" fmla="*/ 254 w 1262"/>
                <a:gd name="T25" fmla="*/ 447 h 693"/>
                <a:gd name="T26" fmla="*/ 328 w 1262"/>
                <a:gd name="T27" fmla="*/ 397 h 693"/>
                <a:gd name="T28" fmla="*/ 361 w 1262"/>
                <a:gd name="T29" fmla="*/ 368 h 693"/>
                <a:gd name="T30" fmla="*/ 448 w 1262"/>
                <a:gd name="T31" fmla="*/ 353 h 693"/>
                <a:gd name="T32" fmla="*/ 516 w 1262"/>
                <a:gd name="T33" fmla="*/ 333 h 693"/>
                <a:gd name="T34" fmla="*/ 452 w 1262"/>
                <a:gd name="T35" fmla="*/ 370 h 693"/>
                <a:gd name="T36" fmla="*/ 348 w 1262"/>
                <a:gd name="T37" fmla="*/ 409 h 693"/>
                <a:gd name="T38" fmla="*/ 295 w 1262"/>
                <a:gd name="T39" fmla="*/ 440 h 693"/>
                <a:gd name="T40" fmla="*/ 239 w 1262"/>
                <a:gd name="T41" fmla="*/ 474 h 693"/>
                <a:gd name="T42" fmla="*/ 141 w 1262"/>
                <a:gd name="T43" fmla="*/ 562 h 693"/>
                <a:gd name="T44" fmla="*/ 153 w 1262"/>
                <a:gd name="T45" fmla="*/ 576 h 693"/>
                <a:gd name="T46" fmla="*/ 285 w 1262"/>
                <a:gd name="T47" fmla="*/ 494 h 693"/>
                <a:gd name="T48" fmla="*/ 393 w 1262"/>
                <a:gd name="T49" fmla="*/ 434 h 693"/>
                <a:gd name="T50" fmla="*/ 496 w 1262"/>
                <a:gd name="T51" fmla="*/ 381 h 693"/>
                <a:gd name="T52" fmla="*/ 618 w 1262"/>
                <a:gd name="T53" fmla="*/ 313 h 693"/>
                <a:gd name="T54" fmla="*/ 687 w 1262"/>
                <a:gd name="T55" fmla="*/ 297 h 693"/>
                <a:gd name="T56" fmla="*/ 870 w 1262"/>
                <a:gd name="T57" fmla="*/ 216 h 693"/>
                <a:gd name="T58" fmla="*/ 1048 w 1262"/>
                <a:gd name="T59" fmla="*/ 135 h 693"/>
                <a:gd name="T60" fmla="*/ 1094 w 1262"/>
                <a:gd name="T61" fmla="*/ 104 h 693"/>
                <a:gd name="T62" fmla="*/ 1022 w 1262"/>
                <a:gd name="T63" fmla="*/ 104 h 693"/>
                <a:gd name="T64" fmla="*/ 922 w 1262"/>
                <a:gd name="T65" fmla="*/ 161 h 693"/>
                <a:gd name="T66" fmla="*/ 826 w 1262"/>
                <a:gd name="T67" fmla="*/ 202 h 693"/>
                <a:gd name="T68" fmla="*/ 728 w 1262"/>
                <a:gd name="T69" fmla="*/ 242 h 693"/>
                <a:gd name="T70" fmla="*/ 633 w 1262"/>
                <a:gd name="T71" fmla="*/ 289 h 693"/>
                <a:gd name="T72" fmla="*/ 556 w 1262"/>
                <a:gd name="T73" fmla="*/ 323 h 693"/>
                <a:gd name="T74" fmla="*/ 554 w 1262"/>
                <a:gd name="T75" fmla="*/ 298 h 693"/>
                <a:gd name="T76" fmla="*/ 609 w 1262"/>
                <a:gd name="T77" fmla="*/ 271 h 693"/>
                <a:gd name="T78" fmla="*/ 721 w 1262"/>
                <a:gd name="T79" fmla="*/ 226 h 693"/>
                <a:gd name="T80" fmla="*/ 776 w 1262"/>
                <a:gd name="T81" fmla="*/ 194 h 693"/>
                <a:gd name="T82" fmla="*/ 857 w 1262"/>
                <a:gd name="T83" fmla="*/ 162 h 693"/>
                <a:gd name="T84" fmla="*/ 942 w 1262"/>
                <a:gd name="T85" fmla="*/ 122 h 693"/>
                <a:gd name="T86" fmla="*/ 971 w 1262"/>
                <a:gd name="T87" fmla="*/ 96 h 693"/>
                <a:gd name="T88" fmla="*/ 1114 w 1262"/>
                <a:gd name="T89" fmla="*/ 52 h 693"/>
                <a:gd name="T90" fmla="*/ 1148 w 1262"/>
                <a:gd name="T91" fmla="*/ 25 h 693"/>
                <a:gd name="T92" fmla="*/ 1237 w 1262"/>
                <a:gd name="T93" fmla="*/ 12 h 693"/>
                <a:gd name="T94" fmla="*/ 1256 w 1262"/>
                <a:gd name="T95" fmla="*/ 25 h 693"/>
                <a:gd name="T96" fmla="*/ 1227 w 1262"/>
                <a:gd name="T97" fmla="*/ 94 h 693"/>
                <a:gd name="T98" fmla="*/ 1239 w 1262"/>
                <a:gd name="T99" fmla="*/ 135 h 693"/>
                <a:gd name="T100" fmla="*/ 1195 w 1262"/>
                <a:gd name="T101" fmla="*/ 143 h 693"/>
                <a:gd name="T102" fmla="*/ 1104 w 1262"/>
                <a:gd name="T103" fmla="*/ 161 h 693"/>
                <a:gd name="T104" fmla="*/ 952 w 1262"/>
                <a:gd name="T105" fmla="*/ 216 h 693"/>
                <a:gd name="T106" fmla="*/ 798 w 1262"/>
                <a:gd name="T107" fmla="*/ 280 h 693"/>
                <a:gd name="T108" fmla="*/ 716 w 1262"/>
                <a:gd name="T109" fmla="*/ 314 h 693"/>
                <a:gd name="T110" fmla="*/ 647 w 1262"/>
                <a:gd name="T111" fmla="*/ 334 h 693"/>
                <a:gd name="T112" fmla="*/ 606 w 1262"/>
                <a:gd name="T113" fmla="*/ 387 h 693"/>
                <a:gd name="T114" fmla="*/ 477 w 1262"/>
                <a:gd name="T115" fmla="*/ 438 h 693"/>
                <a:gd name="T116" fmla="*/ 428 w 1262"/>
                <a:gd name="T117" fmla="*/ 454 h 693"/>
                <a:gd name="T118" fmla="*/ 375 w 1262"/>
                <a:gd name="T119" fmla="*/ 488 h 693"/>
                <a:gd name="T120" fmla="*/ 326 w 1262"/>
                <a:gd name="T121" fmla="*/ 514 h 693"/>
                <a:gd name="T122" fmla="*/ 264 w 1262"/>
                <a:gd name="T123" fmla="*/ 533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2" h="693">
                  <a:moveTo>
                    <a:pt x="264" y="533"/>
                  </a:moveTo>
                  <a:cubicBezTo>
                    <a:pt x="255" y="532"/>
                    <a:pt x="259" y="541"/>
                    <a:pt x="255" y="544"/>
                  </a:cubicBezTo>
                  <a:cubicBezTo>
                    <a:pt x="247" y="549"/>
                    <a:pt x="241" y="561"/>
                    <a:pt x="228" y="552"/>
                  </a:cubicBezTo>
                  <a:cubicBezTo>
                    <a:pt x="224" y="548"/>
                    <a:pt x="219" y="548"/>
                    <a:pt x="216" y="552"/>
                  </a:cubicBezTo>
                  <a:cubicBezTo>
                    <a:pt x="211" y="557"/>
                    <a:pt x="217" y="560"/>
                    <a:pt x="220" y="563"/>
                  </a:cubicBezTo>
                  <a:cubicBezTo>
                    <a:pt x="223" y="565"/>
                    <a:pt x="228" y="566"/>
                    <a:pt x="225" y="572"/>
                  </a:cubicBezTo>
                  <a:cubicBezTo>
                    <a:pt x="223" y="576"/>
                    <a:pt x="219" y="574"/>
                    <a:pt x="215" y="572"/>
                  </a:cubicBezTo>
                  <a:cubicBezTo>
                    <a:pt x="198" y="562"/>
                    <a:pt x="192" y="577"/>
                    <a:pt x="184" y="587"/>
                  </a:cubicBezTo>
                  <a:cubicBezTo>
                    <a:pt x="182" y="591"/>
                    <a:pt x="182" y="596"/>
                    <a:pt x="176" y="597"/>
                  </a:cubicBezTo>
                  <a:cubicBezTo>
                    <a:pt x="147" y="605"/>
                    <a:pt x="122" y="625"/>
                    <a:pt x="93" y="633"/>
                  </a:cubicBezTo>
                  <a:cubicBezTo>
                    <a:pt x="85" y="635"/>
                    <a:pt x="78" y="638"/>
                    <a:pt x="74" y="645"/>
                  </a:cubicBezTo>
                  <a:cubicBezTo>
                    <a:pt x="60" y="674"/>
                    <a:pt x="27" y="677"/>
                    <a:pt x="4" y="693"/>
                  </a:cubicBezTo>
                  <a:cubicBezTo>
                    <a:pt x="3" y="667"/>
                    <a:pt x="25" y="660"/>
                    <a:pt x="41" y="649"/>
                  </a:cubicBezTo>
                  <a:cubicBezTo>
                    <a:pt x="56" y="639"/>
                    <a:pt x="73" y="629"/>
                    <a:pt x="88" y="619"/>
                  </a:cubicBezTo>
                  <a:cubicBezTo>
                    <a:pt x="94" y="615"/>
                    <a:pt x="100" y="608"/>
                    <a:pt x="96" y="600"/>
                  </a:cubicBezTo>
                  <a:cubicBezTo>
                    <a:pt x="91" y="592"/>
                    <a:pt x="83" y="597"/>
                    <a:pt x="76" y="599"/>
                  </a:cubicBezTo>
                  <a:cubicBezTo>
                    <a:pt x="62" y="606"/>
                    <a:pt x="47" y="611"/>
                    <a:pt x="35" y="623"/>
                  </a:cubicBezTo>
                  <a:cubicBezTo>
                    <a:pt x="27" y="631"/>
                    <a:pt x="15" y="637"/>
                    <a:pt x="2" y="630"/>
                  </a:cubicBezTo>
                  <a:cubicBezTo>
                    <a:pt x="3" y="623"/>
                    <a:pt x="0" y="616"/>
                    <a:pt x="4" y="609"/>
                  </a:cubicBezTo>
                  <a:cubicBezTo>
                    <a:pt x="6" y="609"/>
                    <a:pt x="9" y="609"/>
                    <a:pt x="12" y="609"/>
                  </a:cubicBezTo>
                  <a:cubicBezTo>
                    <a:pt x="17" y="605"/>
                    <a:pt x="19" y="600"/>
                    <a:pt x="21" y="594"/>
                  </a:cubicBezTo>
                  <a:cubicBezTo>
                    <a:pt x="24" y="587"/>
                    <a:pt x="30" y="582"/>
                    <a:pt x="36" y="583"/>
                  </a:cubicBezTo>
                  <a:cubicBezTo>
                    <a:pt x="65" y="586"/>
                    <a:pt x="85" y="569"/>
                    <a:pt x="106" y="554"/>
                  </a:cubicBezTo>
                  <a:cubicBezTo>
                    <a:pt x="107" y="553"/>
                    <a:pt x="108" y="552"/>
                    <a:pt x="109" y="552"/>
                  </a:cubicBezTo>
                  <a:cubicBezTo>
                    <a:pt x="145" y="541"/>
                    <a:pt x="162" y="507"/>
                    <a:pt x="189" y="486"/>
                  </a:cubicBezTo>
                  <a:cubicBezTo>
                    <a:pt x="209" y="470"/>
                    <a:pt x="229" y="455"/>
                    <a:pt x="254" y="447"/>
                  </a:cubicBezTo>
                  <a:cubicBezTo>
                    <a:pt x="261" y="445"/>
                    <a:pt x="265" y="439"/>
                    <a:pt x="271" y="434"/>
                  </a:cubicBezTo>
                  <a:cubicBezTo>
                    <a:pt x="288" y="418"/>
                    <a:pt x="312" y="414"/>
                    <a:pt x="328" y="397"/>
                  </a:cubicBezTo>
                  <a:cubicBezTo>
                    <a:pt x="336" y="389"/>
                    <a:pt x="348" y="387"/>
                    <a:pt x="350" y="373"/>
                  </a:cubicBezTo>
                  <a:cubicBezTo>
                    <a:pt x="350" y="367"/>
                    <a:pt x="356" y="367"/>
                    <a:pt x="361" y="368"/>
                  </a:cubicBezTo>
                  <a:cubicBezTo>
                    <a:pt x="391" y="372"/>
                    <a:pt x="420" y="362"/>
                    <a:pt x="448" y="353"/>
                  </a:cubicBezTo>
                  <a:cubicBezTo>
                    <a:pt x="448" y="353"/>
                    <a:pt x="448" y="353"/>
                    <a:pt x="448" y="353"/>
                  </a:cubicBezTo>
                  <a:cubicBezTo>
                    <a:pt x="451" y="352"/>
                    <a:pt x="455" y="353"/>
                    <a:pt x="457" y="351"/>
                  </a:cubicBezTo>
                  <a:cubicBezTo>
                    <a:pt x="473" y="334"/>
                    <a:pt x="492" y="326"/>
                    <a:pt x="516" y="333"/>
                  </a:cubicBezTo>
                  <a:cubicBezTo>
                    <a:pt x="517" y="340"/>
                    <a:pt x="512" y="343"/>
                    <a:pt x="507" y="344"/>
                  </a:cubicBezTo>
                  <a:cubicBezTo>
                    <a:pt x="486" y="346"/>
                    <a:pt x="469" y="359"/>
                    <a:pt x="452" y="370"/>
                  </a:cubicBezTo>
                  <a:cubicBezTo>
                    <a:pt x="448" y="372"/>
                    <a:pt x="444" y="376"/>
                    <a:pt x="440" y="376"/>
                  </a:cubicBezTo>
                  <a:cubicBezTo>
                    <a:pt x="407" y="382"/>
                    <a:pt x="380" y="401"/>
                    <a:pt x="348" y="409"/>
                  </a:cubicBezTo>
                  <a:cubicBezTo>
                    <a:pt x="340" y="411"/>
                    <a:pt x="333" y="415"/>
                    <a:pt x="328" y="421"/>
                  </a:cubicBezTo>
                  <a:cubicBezTo>
                    <a:pt x="319" y="431"/>
                    <a:pt x="308" y="437"/>
                    <a:pt x="295" y="440"/>
                  </a:cubicBezTo>
                  <a:cubicBezTo>
                    <a:pt x="290" y="442"/>
                    <a:pt x="283" y="443"/>
                    <a:pt x="279" y="448"/>
                  </a:cubicBezTo>
                  <a:cubicBezTo>
                    <a:pt x="269" y="462"/>
                    <a:pt x="251" y="465"/>
                    <a:pt x="239" y="474"/>
                  </a:cubicBezTo>
                  <a:cubicBezTo>
                    <a:pt x="212" y="497"/>
                    <a:pt x="178" y="513"/>
                    <a:pt x="160" y="545"/>
                  </a:cubicBezTo>
                  <a:cubicBezTo>
                    <a:pt x="155" y="553"/>
                    <a:pt x="147" y="556"/>
                    <a:pt x="141" y="562"/>
                  </a:cubicBezTo>
                  <a:cubicBezTo>
                    <a:pt x="135" y="566"/>
                    <a:pt x="131" y="573"/>
                    <a:pt x="136" y="579"/>
                  </a:cubicBezTo>
                  <a:cubicBezTo>
                    <a:pt x="142" y="587"/>
                    <a:pt x="149" y="581"/>
                    <a:pt x="153" y="576"/>
                  </a:cubicBezTo>
                  <a:cubicBezTo>
                    <a:pt x="167" y="556"/>
                    <a:pt x="188" y="548"/>
                    <a:pt x="210" y="539"/>
                  </a:cubicBezTo>
                  <a:cubicBezTo>
                    <a:pt x="236" y="528"/>
                    <a:pt x="260" y="510"/>
                    <a:pt x="285" y="494"/>
                  </a:cubicBezTo>
                  <a:cubicBezTo>
                    <a:pt x="300" y="484"/>
                    <a:pt x="314" y="475"/>
                    <a:pt x="333" y="471"/>
                  </a:cubicBezTo>
                  <a:cubicBezTo>
                    <a:pt x="356" y="466"/>
                    <a:pt x="376" y="451"/>
                    <a:pt x="393" y="434"/>
                  </a:cubicBezTo>
                  <a:cubicBezTo>
                    <a:pt x="415" y="412"/>
                    <a:pt x="441" y="402"/>
                    <a:pt x="469" y="393"/>
                  </a:cubicBezTo>
                  <a:cubicBezTo>
                    <a:pt x="479" y="391"/>
                    <a:pt x="489" y="388"/>
                    <a:pt x="496" y="381"/>
                  </a:cubicBezTo>
                  <a:cubicBezTo>
                    <a:pt x="515" y="364"/>
                    <a:pt x="538" y="357"/>
                    <a:pt x="561" y="349"/>
                  </a:cubicBezTo>
                  <a:cubicBezTo>
                    <a:pt x="584" y="342"/>
                    <a:pt x="605" y="335"/>
                    <a:pt x="618" y="313"/>
                  </a:cubicBezTo>
                  <a:cubicBezTo>
                    <a:pt x="623" y="305"/>
                    <a:pt x="630" y="302"/>
                    <a:pt x="639" y="305"/>
                  </a:cubicBezTo>
                  <a:cubicBezTo>
                    <a:pt x="656" y="309"/>
                    <a:pt x="671" y="303"/>
                    <a:pt x="687" y="297"/>
                  </a:cubicBezTo>
                  <a:cubicBezTo>
                    <a:pt x="719" y="284"/>
                    <a:pt x="750" y="270"/>
                    <a:pt x="783" y="257"/>
                  </a:cubicBezTo>
                  <a:cubicBezTo>
                    <a:pt x="813" y="245"/>
                    <a:pt x="844" y="237"/>
                    <a:pt x="870" y="216"/>
                  </a:cubicBezTo>
                  <a:cubicBezTo>
                    <a:pt x="889" y="200"/>
                    <a:pt x="914" y="194"/>
                    <a:pt x="938" y="188"/>
                  </a:cubicBezTo>
                  <a:cubicBezTo>
                    <a:pt x="979" y="180"/>
                    <a:pt x="1016" y="162"/>
                    <a:pt x="1048" y="135"/>
                  </a:cubicBezTo>
                  <a:cubicBezTo>
                    <a:pt x="1058" y="127"/>
                    <a:pt x="1069" y="124"/>
                    <a:pt x="1081" y="124"/>
                  </a:cubicBezTo>
                  <a:cubicBezTo>
                    <a:pt x="1100" y="123"/>
                    <a:pt x="1102" y="120"/>
                    <a:pt x="1094" y="104"/>
                  </a:cubicBezTo>
                  <a:cubicBezTo>
                    <a:pt x="1083" y="82"/>
                    <a:pt x="1073" y="80"/>
                    <a:pt x="1054" y="95"/>
                  </a:cubicBezTo>
                  <a:cubicBezTo>
                    <a:pt x="1045" y="104"/>
                    <a:pt x="1033" y="102"/>
                    <a:pt x="1022" y="104"/>
                  </a:cubicBezTo>
                  <a:cubicBezTo>
                    <a:pt x="1014" y="105"/>
                    <a:pt x="1007" y="106"/>
                    <a:pt x="1002" y="114"/>
                  </a:cubicBezTo>
                  <a:cubicBezTo>
                    <a:pt x="984" y="144"/>
                    <a:pt x="954" y="155"/>
                    <a:pt x="922" y="161"/>
                  </a:cubicBezTo>
                  <a:cubicBezTo>
                    <a:pt x="890" y="167"/>
                    <a:pt x="862" y="182"/>
                    <a:pt x="834" y="197"/>
                  </a:cubicBezTo>
                  <a:cubicBezTo>
                    <a:pt x="832" y="199"/>
                    <a:pt x="829" y="202"/>
                    <a:pt x="826" y="202"/>
                  </a:cubicBezTo>
                  <a:cubicBezTo>
                    <a:pt x="798" y="204"/>
                    <a:pt x="776" y="222"/>
                    <a:pt x="749" y="228"/>
                  </a:cubicBezTo>
                  <a:cubicBezTo>
                    <a:pt x="740" y="230"/>
                    <a:pt x="734" y="236"/>
                    <a:pt x="728" y="242"/>
                  </a:cubicBezTo>
                  <a:cubicBezTo>
                    <a:pt x="721" y="248"/>
                    <a:pt x="714" y="256"/>
                    <a:pt x="705" y="257"/>
                  </a:cubicBezTo>
                  <a:cubicBezTo>
                    <a:pt x="677" y="259"/>
                    <a:pt x="655" y="274"/>
                    <a:pt x="633" y="289"/>
                  </a:cubicBezTo>
                  <a:cubicBezTo>
                    <a:pt x="617" y="300"/>
                    <a:pt x="599" y="305"/>
                    <a:pt x="581" y="309"/>
                  </a:cubicBezTo>
                  <a:cubicBezTo>
                    <a:pt x="571" y="311"/>
                    <a:pt x="563" y="315"/>
                    <a:pt x="556" y="323"/>
                  </a:cubicBezTo>
                  <a:cubicBezTo>
                    <a:pt x="545" y="335"/>
                    <a:pt x="532" y="343"/>
                    <a:pt x="516" y="333"/>
                  </a:cubicBezTo>
                  <a:cubicBezTo>
                    <a:pt x="522" y="315"/>
                    <a:pt x="539" y="306"/>
                    <a:pt x="554" y="298"/>
                  </a:cubicBezTo>
                  <a:cubicBezTo>
                    <a:pt x="563" y="294"/>
                    <a:pt x="572" y="292"/>
                    <a:pt x="578" y="284"/>
                  </a:cubicBezTo>
                  <a:cubicBezTo>
                    <a:pt x="586" y="273"/>
                    <a:pt x="602" y="271"/>
                    <a:pt x="609" y="271"/>
                  </a:cubicBezTo>
                  <a:cubicBezTo>
                    <a:pt x="640" y="272"/>
                    <a:pt x="661" y="245"/>
                    <a:pt x="690" y="244"/>
                  </a:cubicBezTo>
                  <a:cubicBezTo>
                    <a:pt x="706" y="244"/>
                    <a:pt x="712" y="235"/>
                    <a:pt x="721" y="226"/>
                  </a:cubicBezTo>
                  <a:cubicBezTo>
                    <a:pt x="729" y="217"/>
                    <a:pt x="734" y="204"/>
                    <a:pt x="752" y="208"/>
                  </a:cubicBezTo>
                  <a:cubicBezTo>
                    <a:pt x="761" y="210"/>
                    <a:pt x="766" y="191"/>
                    <a:pt x="776" y="194"/>
                  </a:cubicBezTo>
                  <a:cubicBezTo>
                    <a:pt x="801" y="201"/>
                    <a:pt x="810" y="176"/>
                    <a:pt x="829" y="171"/>
                  </a:cubicBezTo>
                  <a:cubicBezTo>
                    <a:pt x="837" y="169"/>
                    <a:pt x="848" y="166"/>
                    <a:pt x="857" y="162"/>
                  </a:cubicBezTo>
                  <a:cubicBezTo>
                    <a:pt x="873" y="155"/>
                    <a:pt x="889" y="150"/>
                    <a:pt x="903" y="138"/>
                  </a:cubicBezTo>
                  <a:cubicBezTo>
                    <a:pt x="914" y="129"/>
                    <a:pt x="933" y="137"/>
                    <a:pt x="942" y="122"/>
                  </a:cubicBezTo>
                  <a:cubicBezTo>
                    <a:pt x="943" y="120"/>
                    <a:pt x="948" y="118"/>
                    <a:pt x="948" y="118"/>
                  </a:cubicBezTo>
                  <a:cubicBezTo>
                    <a:pt x="939" y="93"/>
                    <a:pt x="962" y="101"/>
                    <a:pt x="971" y="96"/>
                  </a:cubicBezTo>
                  <a:cubicBezTo>
                    <a:pt x="994" y="83"/>
                    <a:pt x="1020" y="68"/>
                    <a:pt x="1046" y="68"/>
                  </a:cubicBezTo>
                  <a:cubicBezTo>
                    <a:pt x="1071" y="67"/>
                    <a:pt x="1089" y="48"/>
                    <a:pt x="1114" y="52"/>
                  </a:cubicBezTo>
                  <a:cubicBezTo>
                    <a:pt x="1126" y="54"/>
                    <a:pt x="1125" y="41"/>
                    <a:pt x="1128" y="34"/>
                  </a:cubicBezTo>
                  <a:cubicBezTo>
                    <a:pt x="1132" y="23"/>
                    <a:pt x="1134" y="16"/>
                    <a:pt x="1148" y="25"/>
                  </a:cubicBezTo>
                  <a:cubicBezTo>
                    <a:pt x="1164" y="34"/>
                    <a:pt x="1184" y="25"/>
                    <a:pt x="1198" y="3"/>
                  </a:cubicBezTo>
                  <a:cubicBezTo>
                    <a:pt x="1206" y="28"/>
                    <a:pt x="1224" y="12"/>
                    <a:pt x="1237" y="12"/>
                  </a:cubicBezTo>
                  <a:cubicBezTo>
                    <a:pt x="1243" y="13"/>
                    <a:pt x="1244" y="0"/>
                    <a:pt x="1253" y="5"/>
                  </a:cubicBezTo>
                  <a:cubicBezTo>
                    <a:pt x="1262" y="10"/>
                    <a:pt x="1254" y="18"/>
                    <a:pt x="1256" y="25"/>
                  </a:cubicBezTo>
                  <a:cubicBezTo>
                    <a:pt x="1257" y="28"/>
                    <a:pt x="1257" y="31"/>
                    <a:pt x="1255" y="32"/>
                  </a:cubicBezTo>
                  <a:cubicBezTo>
                    <a:pt x="1232" y="47"/>
                    <a:pt x="1233" y="72"/>
                    <a:pt x="1227" y="94"/>
                  </a:cubicBezTo>
                  <a:cubicBezTo>
                    <a:pt x="1225" y="104"/>
                    <a:pt x="1227" y="112"/>
                    <a:pt x="1233" y="120"/>
                  </a:cubicBezTo>
                  <a:cubicBezTo>
                    <a:pt x="1237" y="124"/>
                    <a:pt x="1242" y="128"/>
                    <a:pt x="1239" y="135"/>
                  </a:cubicBezTo>
                  <a:cubicBezTo>
                    <a:pt x="1235" y="143"/>
                    <a:pt x="1228" y="145"/>
                    <a:pt x="1220" y="145"/>
                  </a:cubicBezTo>
                  <a:cubicBezTo>
                    <a:pt x="1212" y="146"/>
                    <a:pt x="1203" y="142"/>
                    <a:pt x="1195" y="143"/>
                  </a:cubicBezTo>
                  <a:cubicBezTo>
                    <a:pt x="1177" y="146"/>
                    <a:pt x="1159" y="144"/>
                    <a:pt x="1143" y="155"/>
                  </a:cubicBezTo>
                  <a:cubicBezTo>
                    <a:pt x="1132" y="162"/>
                    <a:pt x="1118" y="162"/>
                    <a:pt x="1104" y="161"/>
                  </a:cubicBezTo>
                  <a:cubicBezTo>
                    <a:pt x="1083" y="159"/>
                    <a:pt x="1064" y="164"/>
                    <a:pt x="1046" y="176"/>
                  </a:cubicBezTo>
                  <a:cubicBezTo>
                    <a:pt x="1018" y="196"/>
                    <a:pt x="988" y="213"/>
                    <a:pt x="952" y="216"/>
                  </a:cubicBezTo>
                  <a:cubicBezTo>
                    <a:pt x="937" y="217"/>
                    <a:pt x="923" y="226"/>
                    <a:pt x="909" y="233"/>
                  </a:cubicBezTo>
                  <a:cubicBezTo>
                    <a:pt x="873" y="249"/>
                    <a:pt x="838" y="270"/>
                    <a:pt x="798" y="280"/>
                  </a:cubicBezTo>
                  <a:cubicBezTo>
                    <a:pt x="791" y="281"/>
                    <a:pt x="784" y="283"/>
                    <a:pt x="779" y="287"/>
                  </a:cubicBezTo>
                  <a:cubicBezTo>
                    <a:pt x="761" y="304"/>
                    <a:pt x="738" y="307"/>
                    <a:pt x="716" y="314"/>
                  </a:cubicBezTo>
                  <a:cubicBezTo>
                    <a:pt x="713" y="315"/>
                    <a:pt x="708" y="314"/>
                    <a:pt x="706" y="316"/>
                  </a:cubicBezTo>
                  <a:cubicBezTo>
                    <a:pt x="690" y="334"/>
                    <a:pt x="667" y="330"/>
                    <a:pt x="647" y="334"/>
                  </a:cubicBezTo>
                  <a:cubicBezTo>
                    <a:pt x="639" y="347"/>
                    <a:pt x="628" y="358"/>
                    <a:pt x="628" y="376"/>
                  </a:cubicBezTo>
                  <a:cubicBezTo>
                    <a:pt x="628" y="389"/>
                    <a:pt x="614" y="392"/>
                    <a:pt x="606" y="387"/>
                  </a:cubicBezTo>
                  <a:cubicBezTo>
                    <a:pt x="582" y="374"/>
                    <a:pt x="565" y="377"/>
                    <a:pt x="545" y="398"/>
                  </a:cubicBezTo>
                  <a:cubicBezTo>
                    <a:pt x="528" y="418"/>
                    <a:pt x="500" y="424"/>
                    <a:pt x="477" y="438"/>
                  </a:cubicBezTo>
                  <a:cubicBezTo>
                    <a:pt x="470" y="443"/>
                    <a:pt x="462" y="441"/>
                    <a:pt x="454" y="441"/>
                  </a:cubicBezTo>
                  <a:cubicBezTo>
                    <a:pt x="443" y="440"/>
                    <a:pt x="432" y="442"/>
                    <a:pt x="428" y="454"/>
                  </a:cubicBezTo>
                  <a:cubicBezTo>
                    <a:pt x="425" y="464"/>
                    <a:pt x="417" y="466"/>
                    <a:pt x="409" y="466"/>
                  </a:cubicBezTo>
                  <a:cubicBezTo>
                    <a:pt x="392" y="465"/>
                    <a:pt x="381" y="472"/>
                    <a:pt x="375" y="488"/>
                  </a:cubicBezTo>
                  <a:cubicBezTo>
                    <a:pt x="373" y="491"/>
                    <a:pt x="371" y="494"/>
                    <a:pt x="368" y="494"/>
                  </a:cubicBezTo>
                  <a:cubicBezTo>
                    <a:pt x="352" y="496"/>
                    <a:pt x="338" y="499"/>
                    <a:pt x="326" y="514"/>
                  </a:cubicBezTo>
                  <a:cubicBezTo>
                    <a:pt x="320" y="522"/>
                    <a:pt x="304" y="516"/>
                    <a:pt x="293" y="522"/>
                  </a:cubicBezTo>
                  <a:cubicBezTo>
                    <a:pt x="284" y="526"/>
                    <a:pt x="275" y="533"/>
                    <a:pt x="264" y="533"/>
                  </a:cubicBezTo>
                  <a:close/>
                </a:path>
              </a:pathLst>
            </a:custGeom>
            <a:solidFill>
              <a:srgbClr val="F4A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121">
              <a:extLst>
                <a:ext uri="{FF2B5EF4-FFF2-40B4-BE49-F238E27FC236}">
                  <a16:creationId xmlns:a16="http://schemas.microsoft.com/office/drawing/2014/main" id="{882B3903-3AA7-8541-FA7F-2D9A751484C1}"/>
                </a:ext>
              </a:extLst>
            </p:cNvPr>
            <p:cNvSpPr/>
            <p:nvPr/>
          </p:nvSpPr>
          <p:spPr bwMode="auto">
            <a:xfrm>
              <a:off x="5335588" y="3178175"/>
              <a:ext cx="615950" cy="363538"/>
            </a:xfrm>
            <a:custGeom>
              <a:avLst/>
              <a:gdLst>
                <a:gd name="T0" fmla="*/ 438 w 438"/>
                <a:gd name="T1" fmla="*/ 3 h 259"/>
                <a:gd name="T2" fmla="*/ 355 w 438"/>
                <a:gd name="T3" fmla="*/ 23 h 259"/>
                <a:gd name="T4" fmla="*/ 345 w 438"/>
                <a:gd name="T5" fmla="*/ 31 h 259"/>
                <a:gd name="T6" fmla="*/ 343 w 438"/>
                <a:gd name="T7" fmla="*/ 38 h 259"/>
                <a:gd name="T8" fmla="*/ 288 w 438"/>
                <a:gd name="T9" fmla="*/ 71 h 259"/>
                <a:gd name="T10" fmla="*/ 279 w 438"/>
                <a:gd name="T11" fmla="*/ 76 h 259"/>
                <a:gd name="T12" fmla="*/ 201 w 438"/>
                <a:gd name="T13" fmla="*/ 122 h 259"/>
                <a:gd name="T14" fmla="*/ 138 w 438"/>
                <a:gd name="T15" fmla="*/ 182 h 259"/>
                <a:gd name="T16" fmla="*/ 120 w 438"/>
                <a:gd name="T17" fmla="*/ 196 h 259"/>
                <a:gd name="T18" fmla="*/ 86 w 438"/>
                <a:gd name="T19" fmla="*/ 218 h 259"/>
                <a:gd name="T20" fmla="*/ 46 w 438"/>
                <a:gd name="T21" fmla="*/ 237 h 259"/>
                <a:gd name="T22" fmla="*/ 2 w 438"/>
                <a:gd name="T23" fmla="*/ 259 h 259"/>
                <a:gd name="T24" fmla="*/ 29 w 438"/>
                <a:gd name="T25" fmla="*/ 215 h 259"/>
                <a:gd name="T26" fmla="*/ 34 w 438"/>
                <a:gd name="T27" fmla="*/ 212 h 259"/>
                <a:gd name="T28" fmla="*/ 76 w 438"/>
                <a:gd name="T29" fmla="*/ 199 h 259"/>
                <a:gd name="T30" fmla="*/ 128 w 438"/>
                <a:gd name="T31" fmla="*/ 180 h 259"/>
                <a:gd name="T32" fmla="*/ 137 w 438"/>
                <a:gd name="T33" fmla="*/ 170 h 259"/>
                <a:gd name="T34" fmla="*/ 171 w 438"/>
                <a:gd name="T35" fmla="*/ 133 h 259"/>
                <a:gd name="T36" fmla="*/ 186 w 438"/>
                <a:gd name="T37" fmla="*/ 116 h 259"/>
                <a:gd name="T38" fmla="*/ 234 w 438"/>
                <a:gd name="T39" fmla="*/ 91 h 259"/>
                <a:gd name="T40" fmla="*/ 255 w 438"/>
                <a:gd name="T41" fmla="*/ 79 h 259"/>
                <a:gd name="T42" fmla="*/ 294 w 438"/>
                <a:gd name="T43" fmla="*/ 56 h 259"/>
                <a:gd name="T44" fmla="*/ 296 w 438"/>
                <a:gd name="T45" fmla="*/ 53 h 259"/>
                <a:gd name="T46" fmla="*/ 354 w 438"/>
                <a:gd name="T47" fmla="*/ 6 h 259"/>
                <a:gd name="T48" fmla="*/ 356 w 438"/>
                <a:gd name="T49" fmla="*/ 5 h 259"/>
                <a:gd name="T50" fmla="*/ 428 w 438"/>
                <a:gd name="T51" fmla="*/ 1 h 259"/>
                <a:gd name="T52" fmla="*/ 438 w 438"/>
                <a:gd name="T53" fmla="*/ 3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38" h="259">
                  <a:moveTo>
                    <a:pt x="438" y="3"/>
                  </a:moveTo>
                  <a:cubicBezTo>
                    <a:pt x="413" y="22"/>
                    <a:pt x="384" y="24"/>
                    <a:pt x="355" y="23"/>
                  </a:cubicBezTo>
                  <a:cubicBezTo>
                    <a:pt x="350" y="23"/>
                    <a:pt x="339" y="17"/>
                    <a:pt x="345" y="31"/>
                  </a:cubicBezTo>
                  <a:cubicBezTo>
                    <a:pt x="346" y="32"/>
                    <a:pt x="344" y="37"/>
                    <a:pt x="343" y="38"/>
                  </a:cubicBezTo>
                  <a:cubicBezTo>
                    <a:pt x="322" y="44"/>
                    <a:pt x="311" y="68"/>
                    <a:pt x="288" y="71"/>
                  </a:cubicBezTo>
                  <a:cubicBezTo>
                    <a:pt x="285" y="72"/>
                    <a:pt x="281" y="74"/>
                    <a:pt x="279" y="76"/>
                  </a:cubicBezTo>
                  <a:cubicBezTo>
                    <a:pt x="256" y="97"/>
                    <a:pt x="223" y="104"/>
                    <a:pt x="201" y="122"/>
                  </a:cubicBezTo>
                  <a:cubicBezTo>
                    <a:pt x="180" y="141"/>
                    <a:pt x="152" y="155"/>
                    <a:pt x="138" y="182"/>
                  </a:cubicBezTo>
                  <a:cubicBezTo>
                    <a:pt x="134" y="190"/>
                    <a:pt x="129" y="195"/>
                    <a:pt x="120" y="196"/>
                  </a:cubicBezTo>
                  <a:cubicBezTo>
                    <a:pt x="105" y="196"/>
                    <a:pt x="97" y="210"/>
                    <a:pt x="86" y="218"/>
                  </a:cubicBezTo>
                  <a:cubicBezTo>
                    <a:pt x="74" y="227"/>
                    <a:pt x="58" y="239"/>
                    <a:pt x="46" y="237"/>
                  </a:cubicBezTo>
                  <a:cubicBezTo>
                    <a:pt x="23" y="234"/>
                    <a:pt x="15" y="250"/>
                    <a:pt x="2" y="259"/>
                  </a:cubicBezTo>
                  <a:cubicBezTo>
                    <a:pt x="0" y="237"/>
                    <a:pt x="25" y="232"/>
                    <a:pt x="29" y="215"/>
                  </a:cubicBezTo>
                  <a:cubicBezTo>
                    <a:pt x="29" y="213"/>
                    <a:pt x="33" y="212"/>
                    <a:pt x="34" y="212"/>
                  </a:cubicBezTo>
                  <a:cubicBezTo>
                    <a:pt x="55" y="231"/>
                    <a:pt x="61" y="202"/>
                    <a:pt x="76" y="199"/>
                  </a:cubicBezTo>
                  <a:cubicBezTo>
                    <a:pt x="93" y="194"/>
                    <a:pt x="106" y="175"/>
                    <a:pt x="128" y="180"/>
                  </a:cubicBezTo>
                  <a:cubicBezTo>
                    <a:pt x="132" y="181"/>
                    <a:pt x="136" y="175"/>
                    <a:pt x="137" y="170"/>
                  </a:cubicBezTo>
                  <a:cubicBezTo>
                    <a:pt x="140" y="151"/>
                    <a:pt x="150" y="138"/>
                    <a:pt x="171" y="133"/>
                  </a:cubicBezTo>
                  <a:cubicBezTo>
                    <a:pt x="177" y="132"/>
                    <a:pt x="181" y="122"/>
                    <a:pt x="186" y="116"/>
                  </a:cubicBezTo>
                  <a:cubicBezTo>
                    <a:pt x="199" y="101"/>
                    <a:pt x="213" y="90"/>
                    <a:pt x="234" y="91"/>
                  </a:cubicBezTo>
                  <a:cubicBezTo>
                    <a:pt x="244" y="92"/>
                    <a:pt x="248" y="83"/>
                    <a:pt x="255" y="79"/>
                  </a:cubicBezTo>
                  <a:cubicBezTo>
                    <a:pt x="268" y="72"/>
                    <a:pt x="276" y="56"/>
                    <a:pt x="294" y="56"/>
                  </a:cubicBezTo>
                  <a:cubicBezTo>
                    <a:pt x="295" y="56"/>
                    <a:pt x="296" y="54"/>
                    <a:pt x="296" y="53"/>
                  </a:cubicBezTo>
                  <a:cubicBezTo>
                    <a:pt x="295" y="12"/>
                    <a:pt x="339" y="27"/>
                    <a:pt x="354" y="6"/>
                  </a:cubicBezTo>
                  <a:cubicBezTo>
                    <a:pt x="354" y="5"/>
                    <a:pt x="355" y="5"/>
                    <a:pt x="356" y="5"/>
                  </a:cubicBezTo>
                  <a:cubicBezTo>
                    <a:pt x="381" y="19"/>
                    <a:pt x="404" y="3"/>
                    <a:pt x="428" y="1"/>
                  </a:cubicBezTo>
                  <a:cubicBezTo>
                    <a:pt x="431" y="0"/>
                    <a:pt x="434" y="2"/>
                    <a:pt x="438" y="3"/>
                  </a:cubicBezTo>
                  <a:close/>
                </a:path>
              </a:pathLst>
            </a:custGeom>
            <a:solidFill>
              <a:srgbClr val="F4A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122">
              <a:extLst>
                <a:ext uri="{FF2B5EF4-FFF2-40B4-BE49-F238E27FC236}">
                  <a16:creationId xmlns:a16="http://schemas.microsoft.com/office/drawing/2014/main" id="{A2230226-4F31-D1CB-75D1-21A3E9A07DCF}"/>
                </a:ext>
              </a:extLst>
            </p:cNvPr>
            <p:cNvSpPr/>
            <p:nvPr/>
          </p:nvSpPr>
          <p:spPr bwMode="auto">
            <a:xfrm>
              <a:off x="5083175" y="3541713"/>
              <a:ext cx="244475" cy="241300"/>
            </a:xfrm>
            <a:custGeom>
              <a:avLst/>
              <a:gdLst>
                <a:gd name="T0" fmla="*/ 173 w 173"/>
                <a:gd name="T1" fmla="*/ 0 h 171"/>
                <a:gd name="T2" fmla="*/ 173 w 173"/>
                <a:gd name="T3" fmla="*/ 24 h 171"/>
                <a:gd name="T4" fmla="*/ 153 w 173"/>
                <a:gd name="T5" fmla="*/ 61 h 171"/>
                <a:gd name="T6" fmla="*/ 120 w 173"/>
                <a:gd name="T7" fmla="*/ 94 h 171"/>
                <a:gd name="T8" fmla="*/ 114 w 173"/>
                <a:gd name="T9" fmla="*/ 102 h 171"/>
                <a:gd name="T10" fmla="*/ 117 w 173"/>
                <a:gd name="T11" fmla="*/ 128 h 171"/>
                <a:gd name="T12" fmla="*/ 54 w 173"/>
                <a:gd name="T13" fmla="*/ 171 h 171"/>
                <a:gd name="T14" fmla="*/ 8 w 173"/>
                <a:gd name="T15" fmla="*/ 153 h 171"/>
                <a:gd name="T16" fmla="*/ 3 w 173"/>
                <a:gd name="T17" fmla="*/ 141 h 171"/>
                <a:gd name="T18" fmla="*/ 16 w 173"/>
                <a:gd name="T19" fmla="*/ 134 h 171"/>
                <a:gd name="T20" fmla="*/ 52 w 173"/>
                <a:gd name="T21" fmla="*/ 138 h 171"/>
                <a:gd name="T22" fmla="*/ 49 w 173"/>
                <a:gd name="T23" fmla="*/ 125 h 171"/>
                <a:gd name="T24" fmla="*/ 61 w 173"/>
                <a:gd name="T25" fmla="*/ 96 h 171"/>
                <a:gd name="T26" fmla="*/ 143 w 173"/>
                <a:gd name="T27" fmla="*/ 25 h 171"/>
                <a:gd name="T28" fmla="*/ 144 w 173"/>
                <a:gd name="T29" fmla="*/ 2 h 171"/>
                <a:gd name="T30" fmla="*/ 173 w 173"/>
                <a:gd name="T31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3" h="171">
                  <a:moveTo>
                    <a:pt x="173" y="0"/>
                  </a:moveTo>
                  <a:cubicBezTo>
                    <a:pt x="173" y="8"/>
                    <a:pt x="173" y="16"/>
                    <a:pt x="173" y="24"/>
                  </a:cubicBezTo>
                  <a:cubicBezTo>
                    <a:pt x="172" y="39"/>
                    <a:pt x="165" y="53"/>
                    <a:pt x="153" y="61"/>
                  </a:cubicBezTo>
                  <a:cubicBezTo>
                    <a:pt x="139" y="70"/>
                    <a:pt x="129" y="81"/>
                    <a:pt x="120" y="94"/>
                  </a:cubicBezTo>
                  <a:cubicBezTo>
                    <a:pt x="119" y="97"/>
                    <a:pt x="116" y="100"/>
                    <a:pt x="114" y="102"/>
                  </a:cubicBezTo>
                  <a:cubicBezTo>
                    <a:pt x="97" y="118"/>
                    <a:pt x="97" y="118"/>
                    <a:pt x="117" y="128"/>
                  </a:cubicBezTo>
                  <a:cubicBezTo>
                    <a:pt x="102" y="152"/>
                    <a:pt x="84" y="171"/>
                    <a:pt x="54" y="171"/>
                  </a:cubicBezTo>
                  <a:cubicBezTo>
                    <a:pt x="37" y="171"/>
                    <a:pt x="19" y="169"/>
                    <a:pt x="8" y="153"/>
                  </a:cubicBezTo>
                  <a:cubicBezTo>
                    <a:pt x="5" y="149"/>
                    <a:pt x="0" y="146"/>
                    <a:pt x="3" y="141"/>
                  </a:cubicBezTo>
                  <a:cubicBezTo>
                    <a:pt x="6" y="136"/>
                    <a:pt x="11" y="134"/>
                    <a:pt x="16" y="134"/>
                  </a:cubicBezTo>
                  <a:cubicBezTo>
                    <a:pt x="28" y="135"/>
                    <a:pt x="41" y="133"/>
                    <a:pt x="52" y="138"/>
                  </a:cubicBezTo>
                  <a:cubicBezTo>
                    <a:pt x="57" y="130"/>
                    <a:pt x="51" y="129"/>
                    <a:pt x="49" y="125"/>
                  </a:cubicBezTo>
                  <a:cubicBezTo>
                    <a:pt x="40" y="110"/>
                    <a:pt x="45" y="100"/>
                    <a:pt x="61" y="96"/>
                  </a:cubicBezTo>
                  <a:cubicBezTo>
                    <a:pt x="101" y="87"/>
                    <a:pt x="126" y="60"/>
                    <a:pt x="143" y="25"/>
                  </a:cubicBezTo>
                  <a:cubicBezTo>
                    <a:pt x="146" y="20"/>
                    <a:pt x="144" y="13"/>
                    <a:pt x="144" y="2"/>
                  </a:cubicBezTo>
                  <a:cubicBezTo>
                    <a:pt x="158" y="17"/>
                    <a:pt x="169" y="24"/>
                    <a:pt x="173" y="0"/>
                  </a:cubicBezTo>
                  <a:close/>
                </a:path>
              </a:pathLst>
            </a:custGeom>
            <a:solidFill>
              <a:srgbClr val="F4A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123">
              <a:extLst>
                <a:ext uri="{FF2B5EF4-FFF2-40B4-BE49-F238E27FC236}">
                  <a16:creationId xmlns:a16="http://schemas.microsoft.com/office/drawing/2014/main" id="{78FCA1A0-E9A8-E86C-943D-73A5A4798D7D}"/>
                </a:ext>
              </a:extLst>
            </p:cNvPr>
            <p:cNvSpPr/>
            <p:nvPr/>
          </p:nvSpPr>
          <p:spPr bwMode="auto">
            <a:xfrm>
              <a:off x="5211763" y="3508375"/>
              <a:ext cx="261937" cy="214313"/>
            </a:xfrm>
            <a:custGeom>
              <a:avLst/>
              <a:gdLst>
                <a:gd name="T0" fmla="*/ 26 w 186"/>
                <a:gd name="T1" fmla="*/ 152 h 152"/>
                <a:gd name="T2" fmla="*/ 12 w 186"/>
                <a:gd name="T3" fmla="*/ 152 h 152"/>
                <a:gd name="T4" fmla="*/ 3 w 186"/>
                <a:gd name="T5" fmla="*/ 146 h 152"/>
                <a:gd name="T6" fmla="*/ 5 w 186"/>
                <a:gd name="T7" fmla="*/ 131 h 152"/>
                <a:gd name="T8" fmla="*/ 62 w 186"/>
                <a:gd name="T9" fmla="*/ 79 h 152"/>
                <a:gd name="T10" fmla="*/ 82 w 186"/>
                <a:gd name="T11" fmla="*/ 48 h 152"/>
                <a:gd name="T12" fmla="*/ 154 w 186"/>
                <a:gd name="T13" fmla="*/ 8 h 152"/>
                <a:gd name="T14" fmla="*/ 179 w 186"/>
                <a:gd name="T15" fmla="*/ 10 h 152"/>
                <a:gd name="T16" fmla="*/ 172 w 186"/>
                <a:gd name="T17" fmla="*/ 35 h 152"/>
                <a:gd name="T18" fmla="*/ 121 w 186"/>
                <a:gd name="T19" fmla="*/ 68 h 152"/>
                <a:gd name="T20" fmla="*/ 82 w 186"/>
                <a:gd name="T21" fmla="*/ 108 h 152"/>
                <a:gd name="T22" fmla="*/ 70 w 186"/>
                <a:gd name="T23" fmla="*/ 124 h 152"/>
                <a:gd name="T24" fmla="*/ 44 w 186"/>
                <a:gd name="T25" fmla="*/ 142 h 152"/>
                <a:gd name="T26" fmla="*/ 30 w 186"/>
                <a:gd name="T27" fmla="*/ 152 h 152"/>
                <a:gd name="T28" fmla="*/ 26 w 186"/>
                <a:gd name="T29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6" h="152">
                  <a:moveTo>
                    <a:pt x="26" y="152"/>
                  </a:moveTo>
                  <a:cubicBezTo>
                    <a:pt x="21" y="152"/>
                    <a:pt x="17" y="152"/>
                    <a:pt x="12" y="152"/>
                  </a:cubicBezTo>
                  <a:cubicBezTo>
                    <a:pt x="8" y="151"/>
                    <a:pt x="4" y="151"/>
                    <a:pt x="3" y="146"/>
                  </a:cubicBezTo>
                  <a:cubicBezTo>
                    <a:pt x="1" y="141"/>
                    <a:pt x="0" y="133"/>
                    <a:pt x="5" y="131"/>
                  </a:cubicBezTo>
                  <a:cubicBezTo>
                    <a:pt x="32" y="122"/>
                    <a:pt x="34" y="88"/>
                    <a:pt x="62" y="79"/>
                  </a:cubicBezTo>
                  <a:cubicBezTo>
                    <a:pt x="71" y="76"/>
                    <a:pt x="75" y="59"/>
                    <a:pt x="82" y="48"/>
                  </a:cubicBezTo>
                  <a:cubicBezTo>
                    <a:pt x="108" y="39"/>
                    <a:pt x="127" y="16"/>
                    <a:pt x="154" y="8"/>
                  </a:cubicBezTo>
                  <a:cubicBezTo>
                    <a:pt x="163" y="6"/>
                    <a:pt x="172" y="0"/>
                    <a:pt x="179" y="10"/>
                  </a:cubicBezTo>
                  <a:cubicBezTo>
                    <a:pt x="186" y="20"/>
                    <a:pt x="180" y="29"/>
                    <a:pt x="172" y="35"/>
                  </a:cubicBezTo>
                  <a:cubicBezTo>
                    <a:pt x="155" y="47"/>
                    <a:pt x="137" y="57"/>
                    <a:pt x="121" y="68"/>
                  </a:cubicBezTo>
                  <a:cubicBezTo>
                    <a:pt x="105" y="78"/>
                    <a:pt x="89" y="89"/>
                    <a:pt x="82" y="108"/>
                  </a:cubicBezTo>
                  <a:cubicBezTo>
                    <a:pt x="78" y="114"/>
                    <a:pt x="77" y="121"/>
                    <a:pt x="70" y="124"/>
                  </a:cubicBezTo>
                  <a:cubicBezTo>
                    <a:pt x="59" y="126"/>
                    <a:pt x="47" y="127"/>
                    <a:pt x="44" y="142"/>
                  </a:cubicBezTo>
                  <a:cubicBezTo>
                    <a:pt x="43" y="147"/>
                    <a:pt x="34" y="148"/>
                    <a:pt x="30" y="152"/>
                  </a:cubicBezTo>
                  <a:cubicBezTo>
                    <a:pt x="28" y="152"/>
                    <a:pt x="27" y="152"/>
                    <a:pt x="26" y="152"/>
                  </a:cubicBezTo>
                  <a:close/>
                </a:path>
              </a:pathLst>
            </a:custGeom>
            <a:solidFill>
              <a:srgbClr val="F6B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124">
              <a:extLst>
                <a:ext uri="{FF2B5EF4-FFF2-40B4-BE49-F238E27FC236}">
                  <a16:creationId xmlns:a16="http://schemas.microsoft.com/office/drawing/2014/main" id="{FDBC551D-57E9-92A5-B951-5CAA4ADBBD21}"/>
                </a:ext>
              </a:extLst>
            </p:cNvPr>
            <p:cNvSpPr/>
            <p:nvPr/>
          </p:nvSpPr>
          <p:spPr bwMode="auto">
            <a:xfrm>
              <a:off x="5254625" y="3673475"/>
              <a:ext cx="55562" cy="49213"/>
            </a:xfrm>
            <a:custGeom>
              <a:avLst/>
              <a:gdLst>
                <a:gd name="T0" fmla="*/ 0 w 40"/>
                <a:gd name="T1" fmla="*/ 35 h 35"/>
                <a:gd name="T2" fmla="*/ 11 w 40"/>
                <a:gd name="T3" fmla="*/ 22 h 35"/>
                <a:gd name="T4" fmla="*/ 40 w 40"/>
                <a:gd name="T5" fmla="*/ 7 h 35"/>
                <a:gd name="T6" fmla="*/ 40 w 40"/>
                <a:gd name="T7" fmla="*/ 11 h 35"/>
                <a:gd name="T8" fmla="*/ 0 w 40"/>
                <a:gd name="T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35">
                  <a:moveTo>
                    <a:pt x="0" y="35"/>
                  </a:moveTo>
                  <a:cubicBezTo>
                    <a:pt x="4" y="30"/>
                    <a:pt x="11" y="26"/>
                    <a:pt x="11" y="22"/>
                  </a:cubicBezTo>
                  <a:cubicBezTo>
                    <a:pt x="13" y="0"/>
                    <a:pt x="24" y="0"/>
                    <a:pt x="40" y="7"/>
                  </a:cubicBezTo>
                  <a:cubicBezTo>
                    <a:pt x="40" y="8"/>
                    <a:pt x="40" y="9"/>
                    <a:pt x="40" y="11"/>
                  </a:cubicBezTo>
                  <a:cubicBezTo>
                    <a:pt x="23" y="14"/>
                    <a:pt x="18" y="35"/>
                    <a:pt x="0" y="35"/>
                  </a:cubicBezTo>
                  <a:close/>
                </a:path>
              </a:pathLst>
            </a:custGeom>
            <a:solidFill>
              <a:srgbClr val="F4A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125">
              <a:extLst>
                <a:ext uri="{FF2B5EF4-FFF2-40B4-BE49-F238E27FC236}">
                  <a16:creationId xmlns:a16="http://schemas.microsoft.com/office/drawing/2014/main" id="{EE626887-53E8-9CBC-FDAA-D686245A6F8B}"/>
                </a:ext>
              </a:extLst>
            </p:cNvPr>
            <p:cNvSpPr/>
            <p:nvPr/>
          </p:nvSpPr>
          <p:spPr bwMode="auto">
            <a:xfrm>
              <a:off x="6175375" y="2771775"/>
              <a:ext cx="231775" cy="150813"/>
            </a:xfrm>
            <a:custGeom>
              <a:avLst/>
              <a:gdLst>
                <a:gd name="T0" fmla="*/ 164 w 164"/>
                <a:gd name="T1" fmla="*/ 30 h 107"/>
                <a:gd name="T2" fmla="*/ 164 w 164"/>
                <a:gd name="T3" fmla="*/ 32 h 107"/>
                <a:gd name="T4" fmla="*/ 109 w 164"/>
                <a:gd name="T5" fmla="*/ 56 h 107"/>
                <a:gd name="T6" fmla="*/ 101 w 164"/>
                <a:gd name="T7" fmla="*/ 53 h 107"/>
                <a:gd name="T8" fmla="*/ 29 w 164"/>
                <a:gd name="T9" fmla="*/ 85 h 107"/>
                <a:gd name="T10" fmla="*/ 12 w 164"/>
                <a:gd name="T11" fmla="*/ 102 h 107"/>
                <a:gd name="T12" fmla="*/ 3 w 164"/>
                <a:gd name="T13" fmla="*/ 105 h 107"/>
                <a:gd name="T14" fmla="*/ 3 w 164"/>
                <a:gd name="T15" fmla="*/ 96 h 107"/>
                <a:gd name="T16" fmla="*/ 13 w 164"/>
                <a:gd name="T17" fmla="*/ 81 h 107"/>
                <a:gd name="T18" fmla="*/ 15 w 164"/>
                <a:gd name="T19" fmla="*/ 63 h 107"/>
                <a:gd name="T20" fmla="*/ 17 w 164"/>
                <a:gd name="T21" fmla="*/ 42 h 107"/>
                <a:gd name="T22" fmla="*/ 34 w 164"/>
                <a:gd name="T23" fmla="*/ 43 h 107"/>
                <a:gd name="T24" fmla="*/ 42 w 164"/>
                <a:gd name="T25" fmla="*/ 46 h 107"/>
                <a:gd name="T26" fmla="*/ 86 w 164"/>
                <a:gd name="T27" fmla="*/ 20 h 107"/>
                <a:gd name="T28" fmla="*/ 159 w 164"/>
                <a:gd name="T29" fmla="*/ 22 h 107"/>
                <a:gd name="T30" fmla="*/ 164 w 164"/>
                <a:gd name="T31" fmla="*/ 3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4" h="107">
                  <a:moveTo>
                    <a:pt x="164" y="30"/>
                  </a:moveTo>
                  <a:cubicBezTo>
                    <a:pt x="164" y="30"/>
                    <a:pt x="164" y="31"/>
                    <a:pt x="164" y="32"/>
                  </a:cubicBezTo>
                  <a:cubicBezTo>
                    <a:pt x="162" y="40"/>
                    <a:pt x="116" y="61"/>
                    <a:pt x="109" y="56"/>
                  </a:cubicBezTo>
                  <a:cubicBezTo>
                    <a:pt x="106" y="54"/>
                    <a:pt x="104" y="52"/>
                    <a:pt x="101" y="53"/>
                  </a:cubicBezTo>
                  <a:cubicBezTo>
                    <a:pt x="77" y="64"/>
                    <a:pt x="54" y="78"/>
                    <a:pt x="29" y="85"/>
                  </a:cubicBezTo>
                  <a:cubicBezTo>
                    <a:pt x="20" y="88"/>
                    <a:pt x="18" y="97"/>
                    <a:pt x="12" y="102"/>
                  </a:cubicBezTo>
                  <a:cubicBezTo>
                    <a:pt x="9" y="104"/>
                    <a:pt x="7" y="107"/>
                    <a:pt x="3" y="105"/>
                  </a:cubicBezTo>
                  <a:cubicBezTo>
                    <a:pt x="0" y="102"/>
                    <a:pt x="1" y="99"/>
                    <a:pt x="3" y="96"/>
                  </a:cubicBezTo>
                  <a:cubicBezTo>
                    <a:pt x="6" y="91"/>
                    <a:pt x="9" y="85"/>
                    <a:pt x="13" y="81"/>
                  </a:cubicBezTo>
                  <a:cubicBezTo>
                    <a:pt x="20" y="75"/>
                    <a:pt x="33" y="72"/>
                    <a:pt x="15" y="63"/>
                  </a:cubicBezTo>
                  <a:cubicBezTo>
                    <a:pt x="9" y="60"/>
                    <a:pt x="10" y="48"/>
                    <a:pt x="17" y="42"/>
                  </a:cubicBezTo>
                  <a:cubicBezTo>
                    <a:pt x="22" y="38"/>
                    <a:pt x="29" y="30"/>
                    <a:pt x="34" y="43"/>
                  </a:cubicBezTo>
                  <a:cubicBezTo>
                    <a:pt x="35" y="47"/>
                    <a:pt x="39" y="48"/>
                    <a:pt x="42" y="46"/>
                  </a:cubicBezTo>
                  <a:cubicBezTo>
                    <a:pt x="56" y="35"/>
                    <a:pt x="74" y="36"/>
                    <a:pt x="86" y="20"/>
                  </a:cubicBezTo>
                  <a:cubicBezTo>
                    <a:pt x="103" y="0"/>
                    <a:pt x="142" y="3"/>
                    <a:pt x="159" y="22"/>
                  </a:cubicBezTo>
                  <a:cubicBezTo>
                    <a:pt x="161" y="24"/>
                    <a:pt x="164" y="26"/>
                    <a:pt x="164" y="30"/>
                  </a:cubicBezTo>
                  <a:close/>
                </a:path>
              </a:pathLst>
            </a:custGeom>
            <a:solidFill>
              <a:srgbClr val="F08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126">
              <a:extLst>
                <a:ext uri="{FF2B5EF4-FFF2-40B4-BE49-F238E27FC236}">
                  <a16:creationId xmlns:a16="http://schemas.microsoft.com/office/drawing/2014/main" id="{8A1C5384-6EE5-0934-AC78-34F04748ED48}"/>
                </a:ext>
              </a:extLst>
            </p:cNvPr>
            <p:cNvSpPr/>
            <p:nvPr/>
          </p:nvSpPr>
          <p:spPr bwMode="auto">
            <a:xfrm>
              <a:off x="6130925" y="2851150"/>
              <a:ext cx="30162" cy="42863"/>
            </a:xfrm>
            <a:custGeom>
              <a:avLst/>
              <a:gdLst>
                <a:gd name="T0" fmla="*/ 21 w 22"/>
                <a:gd name="T1" fmla="*/ 13 h 30"/>
                <a:gd name="T2" fmla="*/ 9 w 22"/>
                <a:gd name="T3" fmla="*/ 30 h 30"/>
                <a:gd name="T4" fmla="*/ 2 w 22"/>
                <a:gd name="T5" fmla="*/ 18 h 30"/>
                <a:gd name="T6" fmla="*/ 16 w 22"/>
                <a:gd name="T7" fmla="*/ 1 h 30"/>
                <a:gd name="T8" fmla="*/ 21 w 22"/>
                <a:gd name="T9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0">
                  <a:moveTo>
                    <a:pt x="21" y="13"/>
                  </a:moveTo>
                  <a:cubicBezTo>
                    <a:pt x="16" y="18"/>
                    <a:pt x="21" y="30"/>
                    <a:pt x="9" y="30"/>
                  </a:cubicBezTo>
                  <a:cubicBezTo>
                    <a:pt x="3" y="30"/>
                    <a:pt x="0" y="24"/>
                    <a:pt x="2" y="18"/>
                  </a:cubicBezTo>
                  <a:cubicBezTo>
                    <a:pt x="4" y="11"/>
                    <a:pt x="7" y="2"/>
                    <a:pt x="16" y="1"/>
                  </a:cubicBezTo>
                  <a:cubicBezTo>
                    <a:pt x="22" y="0"/>
                    <a:pt x="20" y="8"/>
                    <a:pt x="21" y="13"/>
                  </a:cubicBezTo>
                  <a:close/>
                </a:path>
              </a:pathLst>
            </a:custGeom>
            <a:solidFill>
              <a:srgbClr val="F08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127">
              <a:extLst>
                <a:ext uri="{FF2B5EF4-FFF2-40B4-BE49-F238E27FC236}">
                  <a16:creationId xmlns:a16="http://schemas.microsoft.com/office/drawing/2014/main" id="{CD4C7321-BD4A-FF9D-43D8-86DA4F2AF855}"/>
                </a:ext>
              </a:extLst>
            </p:cNvPr>
            <p:cNvSpPr/>
            <p:nvPr/>
          </p:nvSpPr>
          <p:spPr bwMode="auto">
            <a:xfrm>
              <a:off x="6094413" y="2870200"/>
              <a:ext cx="38100" cy="55563"/>
            </a:xfrm>
            <a:custGeom>
              <a:avLst/>
              <a:gdLst>
                <a:gd name="T0" fmla="*/ 18 w 27"/>
                <a:gd name="T1" fmla="*/ 39 h 39"/>
                <a:gd name="T2" fmla="*/ 7 w 27"/>
                <a:gd name="T3" fmla="*/ 13 h 39"/>
                <a:gd name="T4" fmla="*/ 7 w 27"/>
                <a:gd name="T5" fmla="*/ 2 h 39"/>
                <a:gd name="T6" fmla="*/ 16 w 27"/>
                <a:gd name="T7" fmla="*/ 10 h 39"/>
                <a:gd name="T8" fmla="*/ 18 w 27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39">
                  <a:moveTo>
                    <a:pt x="18" y="39"/>
                  </a:moveTo>
                  <a:cubicBezTo>
                    <a:pt x="14" y="30"/>
                    <a:pt x="10" y="22"/>
                    <a:pt x="7" y="13"/>
                  </a:cubicBezTo>
                  <a:cubicBezTo>
                    <a:pt x="6" y="10"/>
                    <a:pt x="0" y="5"/>
                    <a:pt x="7" y="2"/>
                  </a:cubicBezTo>
                  <a:cubicBezTo>
                    <a:pt x="14" y="0"/>
                    <a:pt x="14" y="7"/>
                    <a:pt x="16" y="10"/>
                  </a:cubicBezTo>
                  <a:cubicBezTo>
                    <a:pt x="21" y="19"/>
                    <a:pt x="27" y="28"/>
                    <a:pt x="18" y="39"/>
                  </a:cubicBezTo>
                  <a:close/>
                </a:path>
              </a:pathLst>
            </a:custGeom>
            <a:solidFill>
              <a:srgbClr val="F08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128">
              <a:extLst>
                <a:ext uri="{FF2B5EF4-FFF2-40B4-BE49-F238E27FC236}">
                  <a16:creationId xmlns:a16="http://schemas.microsoft.com/office/drawing/2014/main" id="{DD8CAB19-EEDF-23BA-57ED-6DF0EC810B63}"/>
                </a:ext>
              </a:extLst>
            </p:cNvPr>
            <p:cNvSpPr/>
            <p:nvPr/>
          </p:nvSpPr>
          <p:spPr bwMode="auto">
            <a:xfrm>
              <a:off x="5867400" y="3082925"/>
              <a:ext cx="25400" cy="17463"/>
            </a:xfrm>
            <a:custGeom>
              <a:avLst/>
              <a:gdLst>
                <a:gd name="T0" fmla="*/ 18 w 18"/>
                <a:gd name="T1" fmla="*/ 12 h 12"/>
                <a:gd name="T2" fmla="*/ 1 w 18"/>
                <a:gd name="T3" fmla="*/ 4 h 12"/>
                <a:gd name="T4" fmla="*/ 4 w 18"/>
                <a:gd name="T5" fmla="*/ 0 h 12"/>
                <a:gd name="T6" fmla="*/ 18 w 18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2">
                  <a:moveTo>
                    <a:pt x="18" y="12"/>
                  </a:moveTo>
                  <a:cubicBezTo>
                    <a:pt x="6" y="12"/>
                    <a:pt x="2" y="11"/>
                    <a:pt x="1" y="4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7" y="3"/>
                    <a:pt x="11" y="6"/>
                    <a:pt x="18" y="12"/>
                  </a:cubicBezTo>
                  <a:close/>
                </a:path>
              </a:pathLst>
            </a:custGeom>
            <a:solidFill>
              <a:srgbClr val="F2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129">
              <a:extLst>
                <a:ext uri="{FF2B5EF4-FFF2-40B4-BE49-F238E27FC236}">
                  <a16:creationId xmlns:a16="http://schemas.microsoft.com/office/drawing/2014/main" id="{4B796054-4E45-1E27-7A2D-49C68DF038DD}"/>
                </a:ext>
              </a:extLst>
            </p:cNvPr>
            <p:cNvSpPr/>
            <p:nvPr/>
          </p:nvSpPr>
          <p:spPr bwMode="auto">
            <a:xfrm>
              <a:off x="6126163" y="2581275"/>
              <a:ext cx="1400175" cy="774700"/>
            </a:xfrm>
            <a:custGeom>
              <a:avLst/>
              <a:gdLst>
                <a:gd name="T0" fmla="*/ 82 w 995"/>
                <a:gd name="T1" fmla="*/ 400 h 551"/>
                <a:gd name="T2" fmla="*/ 174 w 995"/>
                <a:gd name="T3" fmla="*/ 374 h 551"/>
                <a:gd name="T4" fmla="*/ 312 w 995"/>
                <a:gd name="T5" fmla="*/ 314 h 551"/>
                <a:gd name="T6" fmla="*/ 437 w 995"/>
                <a:gd name="T7" fmla="*/ 268 h 551"/>
                <a:gd name="T8" fmla="*/ 538 w 995"/>
                <a:gd name="T9" fmla="*/ 231 h 551"/>
                <a:gd name="T10" fmla="*/ 638 w 995"/>
                <a:gd name="T11" fmla="*/ 214 h 551"/>
                <a:gd name="T12" fmla="*/ 664 w 995"/>
                <a:gd name="T13" fmla="*/ 208 h 551"/>
                <a:gd name="T14" fmla="*/ 648 w 995"/>
                <a:gd name="T15" fmla="*/ 171 h 551"/>
                <a:gd name="T16" fmla="*/ 707 w 995"/>
                <a:gd name="T17" fmla="*/ 72 h 551"/>
                <a:gd name="T18" fmla="*/ 754 w 995"/>
                <a:gd name="T19" fmla="*/ 32 h 551"/>
                <a:gd name="T20" fmla="*/ 815 w 995"/>
                <a:gd name="T21" fmla="*/ 3 h 551"/>
                <a:gd name="T22" fmla="*/ 809 w 995"/>
                <a:gd name="T23" fmla="*/ 49 h 551"/>
                <a:gd name="T24" fmla="*/ 859 w 995"/>
                <a:gd name="T25" fmla="*/ 66 h 551"/>
                <a:gd name="T26" fmla="*/ 938 w 995"/>
                <a:gd name="T27" fmla="*/ 39 h 551"/>
                <a:gd name="T28" fmla="*/ 978 w 995"/>
                <a:gd name="T29" fmla="*/ 47 h 551"/>
                <a:gd name="T30" fmla="*/ 995 w 995"/>
                <a:gd name="T31" fmla="*/ 59 h 551"/>
                <a:gd name="T32" fmla="*/ 953 w 995"/>
                <a:gd name="T33" fmla="*/ 63 h 551"/>
                <a:gd name="T34" fmla="*/ 911 w 995"/>
                <a:gd name="T35" fmla="*/ 85 h 551"/>
                <a:gd name="T36" fmla="*/ 839 w 995"/>
                <a:gd name="T37" fmla="*/ 147 h 551"/>
                <a:gd name="T38" fmla="*/ 822 w 995"/>
                <a:gd name="T39" fmla="*/ 192 h 551"/>
                <a:gd name="T40" fmla="*/ 837 w 995"/>
                <a:gd name="T41" fmla="*/ 221 h 551"/>
                <a:gd name="T42" fmla="*/ 773 w 995"/>
                <a:gd name="T43" fmla="*/ 265 h 551"/>
                <a:gd name="T44" fmla="*/ 672 w 995"/>
                <a:gd name="T45" fmla="*/ 299 h 551"/>
                <a:gd name="T46" fmla="*/ 703 w 995"/>
                <a:gd name="T47" fmla="*/ 261 h 551"/>
                <a:gd name="T48" fmla="*/ 717 w 995"/>
                <a:gd name="T49" fmla="*/ 238 h 551"/>
                <a:gd name="T50" fmla="*/ 693 w 995"/>
                <a:gd name="T51" fmla="*/ 234 h 551"/>
                <a:gd name="T52" fmla="*/ 653 w 995"/>
                <a:gd name="T53" fmla="*/ 239 h 551"/>
                <a:gd name="T54" fmla="*/ 472 w 995"/>
                <a:gd name="T55" fmla="*/ 277 h 551"/>
                <a:gd name="T56" fmla="*/ 470 w 995"/>
                <a:gd name="T57" fmla="*/ 287 h 551"/>
                <a:gd name="T58" fmla="*/ 494 w 995"/>
                <a:gd name="T59" fmla="*/ 296 h 551"/>
                <a:gd name="T60" fmla="*/ 460 w 995"/>
                <a:gd name="T61" fmla="*/ 307 h 551"/>
                <a:gd name="T62" fmla="*/ 421 w 995"/>
                <a:gd name="T63" fmla="*/ 313 h 551"/>
                <a:gd name="T64" fmla="*/ 376 w 995"/>
                <a:gd name="T65" fmla="*/ 303 h 551"/>
                <a:gd name="T66" fmla="*/ 349 w 995"/>
                <a:gd name="T67" fmla="*/ 322 h 551"/>
                <a:gd name="T68" fmla="*/ 312 w 995"/>
                <a:gd name="T69" fmla="*/ 347 h 551"/>
                <a:gd name="T70" fmla="*/ 302 w 995"/>
                <a:gd name="T71" fmla="*/ 347 h 551"/>
                <a:gd name="T72" fmla="*/ 296 w 995"/>
                <a:gd name="T73" fmla="*/ 370 h 551"/>
                <a:gd name="T74" fmla="*/ 298 w 995"/>
                <a:gd name="T75" fmla="*/ 413 h 551"/>
                <a:gd name="T76" fmla="*/ 286 w 995"/>
                <a:gd name="T77" fmla="*/ 418 h 551"/>
                <a:gd name="T78" fmla="*/ 271 w 995"/>
                <a:gd name="T79" fmla="*/ 406 h 551"/>
                <a:gd name="T80" fmla="*/ 228 w 995"/>
                <a:gd name="T81" fmla="*/ 407 h 551"/>
                <a:gd name="T82" fmla="*/ 181 w 995"/>
                <a:gd name="T83" fmla="*/ 396 h 551"/>
                <a:gd name="T84" fmla="*/ 122 w 995"/>
                <a:gd name="T85" fmla="*/ 433 h 551"/>
                <a:gd name="T86" fmla="*/ 151 w 995"/>
                <a:gd name="T87" fmla="*/ 477 h 551"/>
                <a:gd name="T88" fmla="*/ 112 w 995"/>
                <a:gd name="T89" fmla="*/ 474 h 551"/>
                <a:gd name="T90" fmla="*/ 52 w 995"/>
                <a:gd name="T91" fmla="*/ 528 h 551"/>
                <a:gd name="T92" fmla="*/ 1 w 995"/>
                <a:gd name="T93" fmla="*/ 503 h 551"/>
                <a:gd name="T94" fmla="*/ 48 w 995"/>
                <a:gd name="T95" fmla="*/ 487 h 551"/>
                <a:gd name="T96" fmla="*/ 72 w 995"/>
                <a:gd name="T97" fmla="*/ 40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95" h="551">
                  <a:moveTo>
                    <a:pt x="72" y="403"/>
                  </a:moveTo>
                  <a:cubicBezTo>
                    <a:pt x="74" y="399"/>
                    <a:pt x="78" y="400"/>
                    <a:pt x="82" y="400"/>
                  </a:cubicBezTo>
                  <a:cubicBezTo>
                    <a:pt x="97" y="399"/>
                    <a:pt x="112" y="402"/>
                    <a:pt x="127" y="388"/>
                  </a:cubicBezTo>
                  <a:cubicBezTo>
                    <a:pt x="137" y="378"/>
                    <a:pt x="157" y="378"/>
                    <a:pt x="174" y="374"/>
                  </a:cubicBezTo>
                  <a:cubicBezTo>
                    <a:pt x="177" y="373"/>
                    <a:pt x="181" y="374"/>
                    <a:pt x="185" y="371"/>
                  </a:cubicBezTo>
                  <a:cubicBezTo>
                    <a:pt x="223" y="342"/>
                    <a:pt x="271" y="337"/>
                    <a:pt x="312" y="314"/>
                  </a:cubicBezTo>
                  <a:cubicBezTo>
                    <a:pt x="325" y="307"/>
                    <a:pt x="340" y="302"/>
                    <a:pt x="352" y="294"/>
                  </a:cubicBezTo>
                  <a:cubicBezTo>
                    <a:pt x="378" y="278"/>
                    <a:pt x="411" y="285"/>
                    <a:pt x="437" y="268"/>
                  </a:cubicBezTo>
                  <a:cubicBezTo>
                    <a:pt x="448" y="260"/>
                    <a:pt x="462" y="253"/>
                    <a:pt x="473" y="245"/>
                  </a:cubicBezTo>
                  <a:cubicBezTo>
                    <a:pt x="494" y="229"/>
                    <a:pt x="515" y="228"/>
                    <a:pt x="538" y="231"/>
                  </a:cubicBezTo>
                  <a:cubicBezTo>
                    <a:pt x="551" y="232"/>
                    <a:pt x="565" y="230"/>
                    <a:pt x="574" y="223"/>
                  </a:cubicBezTo>
                  <a:cubicBezTo>
                    <a:pt x="595" y="208"/>
                    <a:pt x="617" y="213"/>
                    <a:pt x="638" y="214"/>
                  </a:cubicBezTo>
                  <a:cubicBezTo>
                    <a:pt x="643" y="214"/>
                    <a:pt x="648" y="215"/>
                    <a:pt x="652" y="215"/>
                  </a:cubicBezTo>
                  <a:cubicBezTo>
                    <a:pt x="657" y="215"/>
                    <a:pt x="661" y="212"/>
                    <a:pt x="664" y="208"/>
                  </a:cubicBezTo>
                  <a:cubicBezTo>
                    <a:pt x="668" y="202"/>
                    <a:pt x="661" y="201"/>
                    <a:pt x="658" y="198"/>
                  </a:cubicBezTo>
                  <a:cubicBezTo>
                    <a:pt x="649" y="191"/>
                    <a:pt x="645" y="182"/>
                    <a:pt x="648" y="171"/>
                  </a:cubicBezTo>
                  <a:cubicBezTo>
                    <a:pt x="656" y="145"/>
                    <a:pt x="655" y="115"/>
                    <a:pt x="684" y="99"/>
                  </a:cubicBezTo>
                  <a:cubicBezTo>
                    <a:pt x="695" y="93"/>
                    <a:pt x="700" y="82"/>
                    <a:pt x="707" y="72"/>
                  </a:cubicBezTo>
                  <a:cubicBezTo>
                    <a:pt x="718" y="59"/>
                    <a:pt x="726" y="43"/>
                    <a:pt x="746" y="39"/>
                  </a:cubicBezTo>
                  <a:cubicBezTo>
                    <a:pt x="749" y="39"/>
                    <a:pt x="753" y="35"/>
                    <a:pt x="754" y="32"/>
                  </a:cubicBezTo>
                  <a:cubicBezTo>
                    <a:pt x="759" y="17"/>
                    <a:pt x="766" y="9"/>
                    <a:pt x="784" y="13"/>
                  </a:cubicBezTo>
                  <a:cubicBezTo>
                    <a:pt x="794" y="15"/>
                    <a:pt x="803" y="0"/>
                    <a:pt x="815" y="3"/>
                  </a:cubicBezTo>
                  <a:cubicBezTo>
                    <a:pt x="828" y="19"/>
                    <a:pt x="827" y="32"/>
                    <a:pt x="811" y="41"/>
                  </a:cubicBezTo>
                  <a:cubicBezTo>
                    <a:pt x="807" y="44"/>
                    <a:pt x="808" y="46"/>
                    <a:pt x="809" y="49"/>
                  </a:cubicBezTo>
                  <a:cubicBezTo>
                    <a:pt x="814" y="63"/>
                    <a:pt x="834" y="76"/>
                    <a:pt x="848" y="75"/>
                  </a:cubicBezTo>
                  <a:cubicBezTo>
                    <a:pt x="854" y="75"/>
                    <a:pt x="859" y="74"/>
                    <a:pt x="859" y="66"/>
                  </a:cubicBezTo>
                  <a:cubicBezTo>
                    <a:pt x="859" y="53"/>
                    <a:pt x="871" y="46"/>
                    <a:pt x="880" y="46"/>
                  </a:cubicBezTo>
                  <a:cubicBezTo>
                    <a:pt x="899" y="46"/>
                    <a:pt x="916" y="27"/>
                    <a:pt x="938" y="39"/>
                  </a:cubicBezTo>
                  <a:cubicBezTo>
                    <a:pt x="940" y="41"/>
                    <a:pt x="951" y="36"/>
                    <a:pt x="959" y="36"/>
                  </a:cubicBezTo>
                  <a:cubicBezTo>
                    <a:pt x="968" y="37"/>
                    <a:pt x="976" y="31"/>
                    <a:pt x="978" y="47"/>
                  </a:cubicBezTo>
                  <a:cubicBezTo>
                    <a:pt x="978" y="54"/>
                    <a:pt x="983" y="43"/>
                    <a:pt x="987" y="43"/>
                  </a:cubicBezTo>
                  <a:cubicBezTo>
                    <a:pt x="988" y="49"/>
                    <a:pt x="990" y="55"/>
                    <a:pt x="995" y="59"/>
                  </a:cubicBezTo>
                  <a:cubicBezTo>
                    <a:pt x="988" y="75"/>
                    <a:pt x="979" y="65"/>
                    <a:pt x="972" y="59"/>
                  </a:cubicBezTo>
                  <a:cubicBezTo>
                    <a:pt x="963" y="51"/>
                    <a:pt x="958" y="52"/>
                    <a:pt x="953" y="63"/>
                  </a:cubicBezTo>
                  <a:cubicBezTo>
                    <a:pt x="949" y="75"/>
                    <a:pt x="939" y="77"/>
                    <a:pt x="929" y="74"/>
                  </a:cubicBezTo>
                  <a:cubicBezTo>
                    <a:pt x="918" y="71"/>
                    <a:pt x="914" y="75"/>
                    <a:pt x="911" y="85"/>
                  </a:cubicBezTo>
                  <a:cubicBezTo>
                    <a:pt x="909" y="98"/>
                    <a:pt x="899" y="105"/>
                    <a:pt x="888" y="106"/>
                  </a:cubicBezTo>
                  <a:cubicBezTo>
                    <a:pt x="863" y="111"/>
                    <a:pt x="853" y="131"/>
                    <a:pt x="839" y="147"/>
                  </a:cubicBezTo>
                  <a:cubicBezTo>
                    <a:pt x="834" y="151"/>
                    <a:pt x="836" y="158"/>
                    <a:pt x="836" y="164"/>
                  </a:cubicBezTo>
                  <a:cubicBezTo>
                    <a:pt x="835" y="181"/>
                    <a:pt x="835" y="181"/>
                    <a:pt x="822" y="192"/>
                  </a:cubicBezTo>
                  <a:cubicBezTo>
                    <a:pt x="823" y="193"/>
                    <a:pt x="823" y="194"/>
                    <a:pt x="824" y="195"/>
                  </a:cubicBezTo>
                  <a:cubicBezTo>
                    <a:pt x="833" y="201"/>
                    <a:pt x="843" y="210"/>
                    <a:pt x="837" y="221"/>
                  </a:cubicBezTo>
                  <a:cubicBezTo>
                    <a:pt x="832" y="231"/>
                    <a:pt x="819" y="231"/>
                    <a:pt x="807" y="229"/>
                  </a:cubicBezTo>
                  <a:cubicBezTo>
                    <a:pt x="783" y="224"/>
                    <a:pt x="769" y="239"/>
                    <a:pt x="773" y="265"/>
                  </a:cubicBezTo>
                  <a:cubicBezTo>
                    <a:pt x="776" y="288"/>
                    <a:pt x="771" y="293"/>
                    <a:pt x="749" y="295"/>
                  </a:cubicBezTo>
                  <a:cubicBezTo>
                    <a:pt x="723" y="297"/>
                    <a:pt x="697" y="300"/>
                    <a:pt x="672" y="299"/>
                  </a:cubicBezTo>
                  <a:cubicBezTo>
                    <a:pt x="668" y="283"/>
                    <a:pt x="683" y="275"/>
                    <a:pt x="687" y="261"/>
                  </a:cubicBezTo>
                  <a:cubicBezTo>
                    <a:pt x="688" y="257"/>
                    <a:pt x="697" y="259"/>
                    <a:pt x="703" y="261"/>
                  </a:cubicBezTo>
                  <a:cubicBezTo>
                    <a:pt x="708" y="262"/>
                    <a:pt x="714" y="265"/>
                    <a:pt x="718" y="259"/>
                  </a:cubicBezTo>
                  <a:cubicBezTo>
                    <a:pt x="721" y="253"/>
                    <a:pt x="720" y="245"/>
                    <a:pt x="717" y="238"/>
                  </a:cubicBezTo>
                  <a:cubicBezTo>
                    <a:pt x="714" y="231"/>
                    <a:pt x="709" y="230"/>
                    <a:pt x="702" y="231"/>
                  </a:cubicBezTo>
                  <a:cubicBezTo>
                    <a:pt x="699" y="232"/>
                    <a:pt x="696" y="233"/>
                    <a:pt x="693" y="234"/>
                  </a:cubicBezTo>
                  <a:cubicBezTo>
                    <a:pt x="682" y="242"/>
                    <a:pt x="670" y="244"/>
                    <a:pt x="657" y="239"/>
                  </a:cubicBezTo>
                  <a:cubicBezTo>
                    <a:pt x="656" y="238"/>
                    <a:pt x="655" y="238"/>
                    <a:pt x="653" y="239"/>
                  </a:cubicBezTo>
                  <a:cubicBezTo>
                    <a:pt x="621" y="248"/>
                    <a:pt x="586" y="241"/>
                    <a:pt x="554" y="261"/>
                  </a:cubicBezTo>
                  <a:cubicBezTo>
                    <a:pt x="531" y="276"/>
                    <a:pt x="503" y="290"/>
                    <a:pt x="472" y="277"/>
                  </a:cubicBezTo>
                  <a:cubicBezTo>
                    <a:pt x="468" y="275"/>
                    <a:pt x="462" y="273"/>
                    <a:pt x="461" y="280"/>
                  </a:cubicBezTo>
                  <a:cubicBezTo>
                    <a:pt x="459" y="286"/>
                    <a:pt x="465" y="287"/>
                    <a:pt x="470" y="287"/>
                  </a:cubicBezTo>
                  <a:cubicBezTo>
                    <a:pt x="475" y="287"/>
                    <a:pt x="479" y="287"/>
                    <a:pt x="484" y="287"/>
                  </a:cubicBezTo>
                  <a:cubicBezTo>
                    <a:pt x="489" y="288"/>
                    <a:pt x="495" y="289"/>
                    <a:pt x="494" y="296"/>
                  </a:cubicBezTo>
                  <a:cubicBezTo>
                    <a:pt x="492" y="303"/>
                    <a:pt x="487" y="300"/>
                    <a:pt x="482" y="298"/>
                  </a:cubicBezTo>
                  <a:cubicBezTo>
                    <a:pt x="473" y="296"/>
                    <a:pt x="463" y="301"/>
                    <a:pt x="460" y="307"/>
                  </a:cubicBezTo>
                  <a:cubicBezTo>
                    <a:pt x="453" y="324"/>
                    <a:pt x="439" y="315"/>
                    <a:pt x="428" y="319"/>
                  </a:cubicBezTo>
                  <a:cubicBezTo>
                    <a:pt x="425" y="319"/>
                    <a:pt x="422" y="317"/>
                    <a:pt x="421" y="313"/>
                  </a:cubicBezTo>
                  <a:cubicBezTo>
                    <a:pt x="417" y="298"/>
                    <a:pt x="406" y="293"/>
                    <a:pt x="396" y="302"/>
                  </a:cubicBezTo>
                  <a:cubicBezTo>
                    <a:pt x="388" y="310"/>
                    <a:pt x="384" y="309"/>
                    <a:pt x="376" y="303"/>
                  </a:cubicBezTo>
                  <a:cubicBezTo>
                    <a:pt x="369" y="298"/>
                    <a:pt x="360" y="297"/>
                    <a:pt x="352" y="303"/>
                  </a:cubicBezTo>
                  <a:cubicBezTo>
                    <a:pt x="344" y="308"/>
                    <a:pt x="345" y="314"/>
                    <a:pt x="349" y="322"/>
                  </a:cubicBezTo>
                  <a:cubicBezTo>
                    <a:pt x="353" y="330"/>
                    <a:pt x="346" y="332"/>
                    <a:pt x="341" y="330"/>
                  </a:cubicBezTo>
                  <a:cubicBezTo>
                    <a:pt x="323" y="322"/>
                    <a:pt x="317" y="334"/>
                    <a:pt x="312" y="347"/>
                  </a:cubicBezTo>
                  <a:cubicBezTo>
                    <a:pt x="312" y="347"/>
                    <a:pt x="312" y="347"/>
                    <a:pt x="312" y="347"/>
                  </a:cubicBezTo>
                  <a:cubicBezTo>
                    <a:pt x="308" y="347"/>
                    <a:pt x="305" y="347"/>
                    <a:pt x="302" y="347"/>
                  </a:cubicBezTo>
                  <a:cubicBezTo>
                    <a:pt x="294" y="346"/>
                    <a:pt x="285" y="347"/>
                    <a:pt x="283" y="355"/>
                  </a:cubicBezTo>
                  <a:cubicBezTo>
                    <a:pt x="281" y="363"/>
                    <a:pt x="290" y="367"/>
                    <a:pt x="296" y="370"/>
                  </a:cubicBezTo>
                  <a:cubicBezTo>
                    <a:pt x="313" y="380"/>
                    <a:pt x="315" y="388"/>
                    <a:pt x="299" y="398"/>
                  </a:cubicBezTo>
                  <a:cubicBezTo>
                    <a:pt x="287" y="405"/>
                    <a:pt x="297" y="408"/>
                    <a:pt x="298" y="413"/>
                  </a:cubicBezTo>
                  <a:cubicBezTo>
                    <a:pt x="299" y="418"/>
                    <a:pt x="301" y="423"/>
                    <a:pt x="295" y="425"/>
                  </a:cubicBezTo>
                  <a:cubicBezTo>
                    <a:pt x="289" y="428"/>
                    <a:pt x="287" y="422"/>
                    <a:pt x="286" y="418"/>
                  </a:cubicBezTo>
                  <a:cubicBezTo>
                    <a:pt x="284" y="415"/>
                    <a:pt x="284" y="412"/>
                    <a:pt x="283" y="409"/>
                  </a:cubicBezTo>
                  <a:cubicBezTo>
                    <a:pt x="281" y="401"/>
                    <a:pt x="276" y="395"/>
                    <a:pt x="271" y="406"/>
                  </a:cubicBezTo>
                  <a:cubicBezTo>
                    <a:pt x="267" y="412"/>
                    <a:pt x="261" y="414"/>
                    <a:pt x="255" y="418"/>
                  </a:cubicBezTo>
                  <a:cubicBezTo>
                    <a:pt x="245" y="424"/>
                    <a:pt x="230" y="419"/>
                    <a:pt x="228" y="407"/>
                  </a:cubicBezTo>
                  <a:cubicBezTo>
                    <a:pt x="227" y="402"/>
                    <a:pt x="233" y="392"/>
                    <a:pt x="223" y="392"/>
                  </a:cubicBezTo>
                  <a:cubicBezTo>
                    <a:pt x="209" y="392"/>
                    <a:pt x="194" y="382"/>
                    <a:pt x="181" y="396"/>
                  </a:cubicBezTo>
                  <a:cubicBezTo>
                    <a:pt x="171" y="406"/>
                    <a:pt x="164" y="418"/>
                    <a:pt x="149" y="423"/>
                  </a:cubicBezTo>
                  <a:cubicBezTo>
                    <a:pt x="140" y="426"/>
                    <a:pt x="125" y="422"/>
                    <a:pt x="122" y="433"/>
                  </a:cubicBezTo>
                  <a:cubicBezTo>
                    <a:pt x="120" y="442"/>
                    <a:pt x="134" y="445"/>
                    <a:pt x="140" y="453"/>
                  </a:cubicBezTo>
                  <a:cubicBezTo>
                    <a:pt x="145" y="460"/>
                    <a:pt x="142" y="470"/>
                    <a:pt x="151" y="477"/>
                  </a:cubicBezTo>
                  <a:cubicBezTo>
                    <a:pt x="142" y="477"/>
                    <a:pt x="136" y="475"/>
                    <a:pt x="132" y="471"/>
                  </a:cubicBezTo>
                  <a:cubicBezTo>
                    <a:pt x="124" y="463"/>
                    <a:pt x="116" y="469"/>
                    <a:pt x="112" y="474"/>
                  </a:cubicBezTo>
                  <a:cubicBezTo>
                    <a:pt x="100" y="491"/>
                    <a:pt x="80" y="499"/>
                    <a:pt x="70" y="517"/>
                  </a:cubicBezTo>
                  <a:cubicBezTo>
                    <a:pt x="67" y="524"/>
                    <a:pt x="59" y="528"/>
                    <a:pt x="52" y="528"/>
                  </a:cubicBezTo>
                  <a:cubicBezTo>
                    <a:pt x="34" y="529"/>
                    <a:pt x="24" y="541"/>
                    <a:pt x="12" y="551"/>
                  </a:cubicBezTo>
                  <a:cubicBezTo>
                    <a:pt x="2" y="536"/>
                    <a:pt x="2" y="519"/>
                    <a:pt x="1" y="503"/>
                  </a:cubicBezTo>
                  <a:cubicBezTo>
                    <a:pt x="0" y="489"/>
                    <a:pt x="9" y="483"/>
                    <a:pt x="23" y="483"/>
                  </a:cubicBezTo>
                  <a:cubicBezTo>
                    <a:pt x="31" y="483"/>
                    <a:pt x="40" y="486"/>
                    <a:pt x="48" y="487"/>
                  </a:cubicBezTo>
                  <a:cubicBezTo>
                    <a:pt x="65" y="489"/>
                    <a:pt x="72" y="483"/>
                    <a:pt x="67" y="467"/>
                  </a:cubicBezTo>
                  <a:cubicBezTo>
                    <a:pt x="59" y="444"/>
                    <a:pt x="66" y="424"/>
                    <a:pt x="72" y="403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130">
              <a:extLst>
                <a:ext uri="{FF2B5EF4-FFF2-40B4-BE49-F238E27FC236}">
                  <a16:creationId xmlns:a16="http://schemas.microsoft.com/office/drawing/2014/main" id="{E3C9746E-E199-3C6A-9F97-5A278D74912A}"/>
                </a:ext>
              </a:extLst>
            </p:cNvPr>
            <p:cNvSpPr/>
            <p:nvPr/>
          </p:nvSpPr>
          <p:spPr bwMode="auto">
            <a:xfrm>
              <a:off x="6618288" y="3052763"/>
              <a:ext cx="525462" cy="328613"/>
            </a:xfrm>
            <a:custGeom>
              <a:avLst/>
              <a:gdLst>
                <a:gd name="T0" fmla="*/ 374 w 374"/>
                <a:gd name="T1" fmla="*/ 32 h 234"/>
                <a:gd name="T2" fmla="*/ 338 w 374"/>
                <a:gd name="T3" fmla="*/ 51 h 234"/>
                <a:gd name="T4" fmla="*/ 299 w 374"/>
                <a:gd name="T5" fmla="*/ 77 h 234"/>
                <a:gd name="T6" fmla="*/ 278 w 374"/>
                <a:gd name="T7" fmla="*/ 84 h 234"/>
                <a:gd name="T8" fmla="*/ 225 w 374"/>
                <a:gd name="T9" fmla="*/ 83 h 234"/>
                <a:gd name="T10" fmla="*/ 186 w 374"/>
                <a:gd name="T11" fmla="*/ 114 h 234"/>
                <a:gd name="T12" fmla="*/ 171 w 374"/>
                <a:gd name="T13" fmla="*/ 122 h 234"/>
                <a:gd name="T14" fmla="*/ 149 w 374"/>
                <a:gd name="T15" fmla="*/ 131 h 234"/>
                <a:gd name="T16" fmla="*/ 108 w 374"/>
                <a:gd name="T17" fmla="*/ 147 h 234"/>
                <a:gd name="T18" fmla="*/ 43 w 374"/>
                <a:gd name="T19" fmla="*/ 183 h 234"/>
                <a:gd name="T20" fmla="*/ 36 w 374"/>
                <a:gd name="T21" fmla="*/ 210 h 234"/>
                <a:gd name="T22" fmla="*/ 24 w 374"/>
                <a:gd name="T23" fmla="*/ 225 h 234"/>
                <a:gd name="T24" fmla="*/ 5 w 374"/>
                <a:gd name="T25" fmla="*/ 230 h 234"/>
                <a:gd name="T26" fmla="*/ 4 w 374"/>
                <a:gd name="T27" fmla="*/ 221 h 234"/>
                <a:gd name="T28" fmla="*/ 12 w 374"/>
                <a:gd name="T29" fmla="*/ 191 h 234"/>
                <a:gd name="T30" fmla="*/ 31 w 374"/>
                <a:gd name="T31" fmla="*/ 164 h 234"/>
                <a:gd name="T32" fmla="*/ 50 w 374"/>
                <a:gd name="T33" fmla="*/ 159 h 234"/>
                <a:gd name="T34" fmla="*/ 72 w 374"/>
                <a:gd name="T35" fmla="*/ 114 h 234"/>
                <a:gd name="T36" fmla="*/ 65 w 374"/>
                <a:gd name="T37" fmla="*/ 93 h 234"/>
                <a:gd name="T38" fmla="*/ 90 w 374"/>
                <a:gd name="T39" fmla="*/ 81 h 234"/>
                <a:gd name="T40" fmla="*/ 133 w 374"/>
                <a:gd name="T41" fmla="*/ 72 h 234"/>
                <a:gd name="T42" fmla="*/ 142 w 374"/>
                <a:gd name="T43" fmla="*/ 66 h 234"/>
                <a:gd name="T44" fmla="*/ 163 w 374"/>
                <a:gd name="T45" fmla="*/ 57 h 234"/>
                <a:gd name="T46" fmla="*/ 178 w 374"/>
                <a:gd name="T47" fmla="*/ 39 h 234"/>
                <a:gd name="T48" fmla="*/ 176 w 374"/>
                <a:gd name="T49" fmla="*/ 18 h 234"/>
                <a:gd name="T50" fmla="*/ 199 w 374"/>
                <a:gd name="T51" fmla="*/ 9 h 234"/>
                <a:gd name="T52" fmla="*/ 244 w 374"/>
                <a:gd name="T53" fmla="*/ 9 h 234"/>
                <a:gd name="T54" fmla="*/ 267 w 374"/>
                <a:gd name="T55" fmla="*/ 6 h 234"/>
                <a:gd name="T56" fmla="*/ 295 w 374"/>
                <a:gd name="T57" fmla="*/ 4 h 234"/>
                <a:gd name="T58" fmla="*/ 295 w 374"/>
                <a:gd name="T59" fmla="*/ 22 h 234"/>
                <a:gd name="T60" fmla="*/ 319 w 374"/>
                <a:gd name="T61" fmla="*/ 38 h 234"/>
                <a:gd name="T62" fmla="*/ 374 w 374"/>
                <a:gd name="T63" fmla="*/ 32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4" h="234">
                  <a:moveTo>
                    <a:pt x="374" y="32"/>
                  </a:moveTo>
                  <a:cubicBezTo>
                    <a:pt x="365" y="43"/>
                    <a:pt x="351" y="45"/>
                    <a:pt x="338" y="51"/>
                  </a:cubicBezTo>
                  <a:cubicBezTo>
                    <a:pt x="324" y="58"/>
                    <a:pt x="311" y="67"/>
                    <a:pt x="299" y="77"/>
                  </a:cubicBezTo>
                  <a:cubicBezTo>
                    <a:pt x="293" y="83"/>
                    <a:pt x="287" y="87"/>
                    <a:pt x="278" y="84"/>
                  </a:cubicBezTo>
                  <a:cubicBezTo>
                    <a:pt x="260" y="79"/>
                    <a:pt x="244" y="77"/>
                    <a:pt x="225" y="83"/>
                  </a:cubicBezTo>
                  <a:cubicBezTo>
                    <a:pt x="207" y="89"/>
                    <a:pt x="192" y="94"/>
                    <a:pt x="186" y="114"/>
                  </a:cubicBezTo>
                  <a:cubicBezTo>
                    <a:pt x="184" y="122"/>
                    <a:pt x="179" y="125"/>
                    <a:pt x="171" y="122"/>
                  </a:cubicBezTo>
                  <a:cubicBezTo>
                    <a:pt x="161" y="118"/>
                    <a:pt x="156" y="123"/>
                    <a:pt x="149" y="131"/>
                  </a:cubicBezTo>
                  <a:cubicBezTo>
                    <a:pt x="139" y="141"/>
                    <a:pt x="122" y="147"/>
                    <a:pt x="108" y="147"/>
                  </a:cubicBezTo>
                  <a:cubicBezTo>
                    <a:pt x="78" y="146"/>
                    <a:pt x="62" y="167"/>
                    <a:pt x="43" y="183"/>
                  </a:cubicBezTo>
                  <a:cubicBezTo>
                    <a:pt x="36" y="188"/>
                    <a:pt x="27" y="196"/>
                    <a:pt x="36" y="210"/>
                  </a:cubicBezTo>
                  <a:cubicBezTo>
                    <a:pt x="41" y="217"/>
                    <a:pt x="30" y="221"/>
                    <a:pt x="24" y="225"/>
                  </a:cubicBezTo>
                  <a:cubicBezTo>
                    <a:pt x="18" y="230"/>
                    <a:pt x="12" y="234"/>
                    <a:pt x="5" y="230"/>
                  </a:cubicBezTo>
                  <a:cubicBezTo>
                    <a:pt x="0" y="228"/>
                    <a:pt x="0" y="224"/>
                    <a:pt x="4" y="221"/>
                  </a:cubicBezTo>
                  <a:cubicBezTo>
                    <a:pt x="14" y="213"/>
                    <a:pt x="15" y="203"/>
                    <a:pt x="12" y="191"/>
                  </a:cubicBezTo>
                  <a:cubicBezTo>
                    <a:pt x="9" y="176"/>
                    <a:pt x="20" y="169"/>
                    <a:pt x="31" y="164"/>
                  </a:cubicBezTo>
                  <a:cubicBezTo>
                    <a:pt x="37" y="161"/>
                    <a:pt x="44" y="161"/>
                    <a:pt x="50" y="159"/>
                  </a:cubicBezTo>
                  <a:cubicBezTo>
                    <a:pt x="69" y="154"/>
                    <a:pt x="79" y="132"/>
                    <a:pt x="72" y="114"/>
                  </a:cubicBezTo>
                  <a:cubicBezTo>
                    <a:pt x="69" y="107"/>
                    <a:pt x="58" y="101"/>
                    <a:pt x="65" y="93"/>
                  </a:cubicBezTo>
                  <a:cubicBezTo>
                    <a:pt x="71" y="87"/>
                    <a:pt x="81" y="81"/>
                    <a:pt x="90" y="81"/>
                  </a:cubicBezTo>
                  <a:cubicBezTo>
                    <a:pt x="105" y="80"/>
                    <a:pt x="118" y="71"/>
                    <a:pt x="133" y="72"/>
                  </a:cubicBezTo>
                  <a:cubicBezTo>
                    <a:pt x="137" y="72"/>
                    <a:pt x="141" y="71"/>
                    <a:pt x="142" y="66"/>
                  </a:cubicBezTo>
                  <a:cubicBezTo>
                    <a:pt x="146" y="55"/>
                    <a:pt x="154" y="54"/>
                    <a:pt x="163" y="57"/>
                  </a:cubicBezTo>
                  <a:cubicBezTo>
                    <a:pt x="181" y="62"/>
                    <a:pt x="183" y="53"/>
                    <a:pt x="178" y="39"/>
                  </a:cubicBezTo>
                  <a:cubicBezTo>
                    <a:pt x="175" y="32"/>
                    <a:pt x="173" y="25"/>
                    <a:pt x="176" y="18"/>
                  </a:cubicBezTo>
                  <a:cubicBezTo>
                    <a:pt x="180" y="8"/>
                    <a:pt x="186" y="1"/>
                    <a:pt x="199" y="9"/>
                  </a:cubicBezTo>
                  <a:cubicBezTo>
                    <a:pt x="213" y="19"/>
                    <a:pt x="229" y="26"/>
                    <a:pt x="244" y="9"/>
                  </a:cubicBezTo>
                  <a:cubicBezTo>
                    <a:pt x="249" y="4"/>
                    <a:pt x="260" y="0"/>
                    <a:pt x="267" y="6"/>
                  </a:cubicBezTo>
                  <a:cubicBezTo>
                    <a:pt x="278" y="18"/>
                    <a:pt x="286" y="12"/>
                    <a:pt x="295" y="4"/>
                  </a:cubicBezTo>
                  <a:cubicBezTo>
                    <a:pt x="295" y="10"/>
                    <a:pt x="293" y="16"/>
                    <a:pt x="295" y="22"/>
                  </a:cubicBezTo>
                  <a:cubicBezTo>
                    <a:pt x="299" y="33"/>
                    <a:pt x="308" y="45"/>
                    <a:pt x="319" y="38"/>
                  </a:cubicBezTo>
                  <a:cubicBezTo>
                    <a:pt x="338" y="27"/>
                    <a:pt x="356" y="31"/>
                    <a:pt x="374" y="32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131">
              <a:extLst>
                <a:ext uri="{FF2B5EF4-FFF2-40B4-BE49-F238E27FC236}">
                  <a16:creationId xmlns:a16="http://schemas.microsoft.com/office/drawing/2014/main" id="{9C07C6B4-1588-F607-DB05-FBC00138AEBB}"/>
                </a:ext>
              </a:extLst>
            </p:cNvPr>
            <p:cNvSpPr/>
            <p:nvPr/>
          </p:nvSpPr>
          <p:spPr bwMode="auto">
            <a:xfrm>
              <a:off x="7662863" y="3228975"/>
              <a:ext cx="66675" cy="42863"/>
            </a:xfrm>
            <a:custGeom>
              <a:avLst/>
              <a:gdLst>
                <a:gd name="T0" fmla="*/ 47 w 47"/>
                <a:gd name="T1" fmla="*/ 27 h 31"/>
                <a:gd name="T2" fmla="*/ 43 w 47"/>
                <a:gd name="T3" fmla="*/ 31 h 31"/>
                <a:gd name="T4" fmla="*/ 15 w 47"/>
                <a:gd name="T5" fmla="*/ 31 h 31"/>
                <a:gd name="T6" fmla="*/ 2 w 47"/>
                <a:gd name="T7" fmla="*/ 22 h 31"/>
                <a:gd name="T8" fmla="*/ 5 w 47"/>
                <a:gd name="T9" fmla="*/ 5 h 31"/>
                <a:gd name="T10" fmla="*/ 19 w 47"/>
                <a:gd name="T11" fmla="*/ 8 h 31"/>
                <a:gd name="T12" fmla="*/ 47 w 47"/>
                <a:gd name="T13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31">
                  <a:moveTo>
                    <a:pt x="47" y="27"/>
                  </a:moveTo>
                  <a:cubicBezTo>
                    <a:pt x="46" y="28"/>
                    <a:pt x="45" y="29"/>
                    <a:pt x="43" y="31"/>
                  </a:cubicBezTo>
                  <a:cubicBezTo>
                    <a:pt x="34" y="31"/>
                    <a:pt x="25" y="31"/>
                    <a:pt x="15" y="31"/>
                  </a:cubicBezTo>
                  <a:cubicBezTo>
                    <a:pt x="8" y="31"/>
                    <a:pt x="5" y="28"/>
                    <a:pt x="2" y="22"/>
                  </a:cubicBezTo>
                  <a:cubicBezTo>
                    <a:pt x="0" y="15"/>
                    <a:pt x="0" y="10"/>
                    <a:pt x="5" y="5"/>
                  </a:cubicBezTo>
                  <a:cubicBezTo>
                    <a:pt x="11" y="0"/>
                    <a:pt x="15" y="6"/>
                    <a:pt x="19" y="8"/>
                  </a:cubicBezTo>
                  <a:cubicBezTo>
                    <a:pt x="30" y="12"/>
                    <a:pt x="43" y="12"/>
                    <a:pt x="47" y="27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132">
              <a:extLst>
                <a:ext uri="{FF2B5EF4-FFF2-40B4-BE49-F238E27FC236}">
                  <a16:creationId xmlns:a16="http://schemas.microsoft.com/office/drawing/2014/main" id="{BA316553-D6BE-CFB7-9CF3-4015C0B31BE4}"/>
                </a:ext>
              </a:extLst>
            </p:cNvPr>
            <p:cNvSpPr/>
            <p:nvPr/>
          </p:nvSpPr>
          <p:spPr bwMode="auto">
            <a:xfrm>
              <a:off x="7167563" y="3013075"/>
              <a:ext cx="39687" cy="26988"/>
            </a:xfrm>
            <a:custGeom>
              <a:avLst/>
              <a:gdLst>
                <a:gd name="T0" fmla="*/ 9 w 28"/>
                <a:gd name="T1" fmla="*/ 0 h 19"/>
                <a:gd name="T2" fmla="*/ 26 w 28"/>
                <a:gd name="T3" fmla="*/ 9 h 19"/>
                <a:gd name="T4" fmla="*/ 16 w 28"/>
                <a:gd name="T5" fmla="*/ 18 h 19"/>
                <a:gd name="T6" fmla="*/ 0 w 28"/>
                <a:gd name="T7" fmla="*/ 6 h 19"/>
                <a:gd name="T8" fmla="*/ 9 w 28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9">
                  <a:moveTo>
                    <a:pt x="9" y="0"/>
                  </a:moveTo>
                  <a:cubicBezTo>
                    <a:pt x="15" y="3"/>
                    <a:pt x="24" y="1"/>
                    <a:pt x="26" y="9"/>
                  </a:cubicBezTo>
                  <a:cubicBezTo>
                    <a:pt x="28" y="16"/>
                    <a:pt x="21" y="19"/>
                    <a:pt x="16" y="18"/>
                  </a:cubicBezTo>
                  <a:cubicBezTo>
                    <a:pt x="9" y="18"/>
                    <a:pt x="1" y="15"/>
                    <a:pt x="0" y="6"/>
                  </a:cubicBezTo>
                  <a:cubicBezTo>
                    <a:pt x="0" y="1"/>
                    <a:pt x="4" y="0"/>
                    <a:pt x="9" y="0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133">
              <a:extLst>
                <a:ext uri="{FF2B5EF4-FFF2-40B4-BE49-F238E27FC236}">
                  <a16:creationId xmlns:a16="http://schemas.microsoft.com/office/drawing/2014/main" id="{6046A84E-3A8B-236E-E4B6-C76F56994F7A}"/>
                </a:ext>
              </a:extLst>
            </p:cNvPr>
            <p:cNvSpPr/>
            <p:nvPr/>
          </p:nvSpPr>
          <p:spPr bwMode="auto">
            <a:xfrm>
              <a:off x="7775575" y="3375025"/>
              <a:ext cx="20637" cy="19050"/>
            </a:xfrm>
            <a:custGeom>
              <a:avLst/>
              <a:gdLst>
                <a:gd name="T0" fmla="*/ 14 w 14"/>
                <a:gd name="T1" fmla="*/ 5 h 14"/>
                <a:gd name="T2" fmla="*/ 6 w 14"/>
                <a:gd name="T3" fmla="*/ 14 h 14"/>
                <a:gd name="T4" fmla="*/ 0 w 14"/>
                <a:gd name="T5" fmla="*/ 8 h 14"/>
                <a:gd name="T6" fmla="*/ 7 w 14"/>
                <a:gd name="T7" fmla="*/ 2 h 14"/>
                <a:gd name="T8" fmla="*/ 14 w 14"/>
                <a:gd name="T9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14" y="5"/>
                  </a:moveTo>
                  <a:cubicBezTo>
                    <a:pt x="12" y="12"/>
                    <a:pt x="10" y="14"/>
                    <a:pt x="6" y="14"/>
                  </a:cubicBezTo>
                  <a:cubicBezTo>
                    <a:pt x="2" y="14"/>
                    <a:pt x="0" y="12"/>
                    <a:pt x="0" y="8"/>
                  </a:cubicBezTo>
                  <a:cubicBezTo>
                    <a:pt x="0" y="4"/>
                    <a:pt x="2" y="0"/>
                    <a:pt x="7" y="2"/>
                  </a:cubicBezTo>
                  <a:cubicBezTo>
                    <a:pt x="10" y="2"/>
                    <a:pt x="13" y="5"/>
                    <a:pt x="14" y="5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134">
              <a:extLst>
                <a:ext uri="{FF2B5EF4-FFF2-40B4-BE49-F238E27FC236}">
                  <a16:creationId xmlns:a16="http://schemas.microsoft.com/office/drawing/2014/main" id="{9C6DED0A-7F03-602D-26E2-750620F7F2EE}"/>
                </a:ext>
              </a:extLst>
            </p:cNvPr>
            <p:cNvSpPr/>
            <p:nvPr/>
          </p:nvSpPr>
          <p:spPr bwMode="auto">
            <a:xfrm>
              <a:off x="7783513" y="3452813"/>
              <a:ext cx="33337" cy="20638"/>
            </a:xfrm>
            <a:custGeom>
              <a:avLst/>
              <a:gdLst>
                <a:gd name="T0" fmla="*/ 23 w 23"/>
                <a:gd name="T1" fmla="*/ 0 h 15"/>
                <a:gd name="T2" fmla="*/ 0 w 23"/>
                <a:gd name="T3" fmla="*/ 15 h 15"/>
                <a:gd name="T4" fmla="*/ 23 w 23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5">
                  <a:moveTo>
                    <a:pt x="23" y="0"/>
                  </a:moveTo>
                  <a:cubicBezTo>
                    <a:pt x="17" y="11"/>
                    <a:pt x="11" y="14"/>
                    <a:pt x="0" y="15"/>
                  </a:cubicBezTo>
                  <a:cubicBezTo>
                    <a:pt x="7" y="7"/>
                    <a:pt x="11" y="2"/>
                    <a:pt x="23" y="0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135">
              <a:extLst>
                <a:ext uri="{FF2B5EF4-FFF2-40B4-BE49-F238E27FC236}">
                  <a16:creationId xmlns:a16="http://schemas.microsoft.com/office/drawing/2014/main" id="{5CD2C988-FE4D-3004-70C7-EF1DD7CBB056}"/>
                </a:ext>
              </a:extLst>
            </p:cNvPr>
            <p:cNvSpPr/>
            <p:nvPr/>
          </p:nvSpPr>
          <p:spPr bwMode="auto">
            <a:xfrm>
              <a:off x="7715250" y="3481388"/>
              <a:ext cx="19050" cy="19050"/>
            </a:xfrm>
            <a:custGeom>
              <a:avLst/>
              <a:gdLst>
                <a:gd name="T0" fmla="*/ 7 w 14"/>
                <a:gd name="T1" fmla="*/ 0 h 13"/>
                <a:gd name="T2" fmla="*/ 13 w 14"/>
                <a:gd name="T3" fmla="*/ 8 h 13"/>
                <a:gd name="T4" fmla="*/ 7 w 14"/>
                <a:gd name="T5" fmla="*/ 12 h 13"/>
                <a:gd name="T6" fmla="*/ 1 w 14"/>
                <a:gd name="T7" fmla="*/ 4 h 13"/>
                <a:gd name="T8" fmla="*/ 7 w 1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7" y="0"/>
                  </a:moveTo>
                  <a:cubicBezTo>
                    <a:pt x="11" y="1"/>
                    <a:pt x="14" y="4"/>
                    <a:pt x="13" y="8"/>
                  </a:cubicBezTo>
                  <a:cubicBezTo>
                    <a:pt x="12" y="11"/>
                    <a:pt x="10" y="13"/>
                    <a:pt x="7" y="12"/>
                  </a:cubicBezTo>
                  <a:cubicBezTo>
                    <a:pt x="4" y="11"/>
                    <a:pt x="0" y="8"/>
                    <a:pt x="1" y="4"/>
                  </a:cubicBezTo>
                  <a:cubicBezTo>
                    <a:pt x="2" y="1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136">
              <a:extLst>
                <a:ext uri="{FF2B5EF4-FFF2-40B4-BE49-F238E27FC236}">
                  <a16:creationId xmlns:a16="http://schemas.microsoft.com/office/drawing/2014/main" id="{02F5E18C-AB44-81AC-FB6F-BEB4D865FB6A}"/>
                </a:ext>
              </a:extLst>
            </p:cNvPr>
            <p:cNvSpPr/>
            <p:nvPr/>
          </p:nvSpPr>
          <p:spPr bwMode="auto">
            <a:xfrm>
              <a:off x="5845175" y="3148013"/>
              <a:ext cx="393700" cy="263525"/>
            </a:xfrm>
            <a:custGeom>
              <a:avLst/>
              <a:gdLst>
                <a:gd name="T0" fmla="*/ 272 w 280"/>
                <a:gd name="T1" fmla="*/ 0 h 187"/>
                <a:gd name="T2" fmla="*/ 275 w 280"/>
                <a:gd name="T3" fmla="*/ 72 h 187"/>
                <a:gd name="T4" fmla="*/ 255 w 280"/>
                <a:gd name="T5" fmla="*/ 91 h 187"/>
                <a:gd name="T6" fmla="*/ 226 w 280"/>
                <a:gd name="T7" fmla="*/ 85 h 187"/>
                <a:gd name="T8" fmla="*/ 206 w 280"/>
                <a:gd name="T9" fmla="*/ 105 h 187"/>
                <a:gd name="T10" fmla="*/ 212 w 280"/>
                <a:gd name="T11" fmla="*/ 148 h 187"/>
                <a:gd name="T12" fmla="*/ 207 w 280"/>
                <a:gd name="T13" fmla="*/ 154 h 187"/>
                <a:gd name="T14" fmla="*/ 187 w 280"/>
                <a:gd name="T15" fmla="*/ 166 h 187"/>
                <a:gd name="T16" fmla="*/ 176 w 280"/>
                <a:gd name="T17" fmla="*/ 172 h 187"/>
                <a:gd name="T18" fmla="*/ 134 w 280"/>
                <a:gd name="T19" fmla="*/ 159 h 187"/>
                <a:gd name="T20" fmla="*/ 57 w 280"/>
                <a:gd name="T21" fmla="*/ 155 h 187"/>
                <a:gd name="T22" fmla="*/ 40 w 280"/>
                <a:gd name="T23" fmla="*/ 157 h 187"/>
                <a:gd name="T24" fmla="*/ 0 w 280"/>
                <a:gd name="T25" fmla="*/ 156 h 187"/>
                <a:gd name="T26" fmla="*/ 35 w 280"/>
                <a:gd name="T27" fmla="*/ 132 h 187"/>
                <a:gd name="T28" fmla="*/ 53 w 280"/>
                <a:gd name="T29" fmla="*/ 119 h 187"/>
                <a:gd name="T30" fmla="*/ 82 w 280"/>
                <a:gd name="T31" fmla="*/ 107 h 187"/>
                <a:gd name="T32" fmla="*/ 112 w 280"/>
                <a:gd name="T33" fmla="*/ 97 h 187"/>
                <a:gd name="T34" fmla="*/ 130 w 280"/>
                <a:gd name="T35" fmla="*/ 88 h 187"/>
                <a:gd name="T36" fmla="*/ 149 w 280"/>
                <a:gd name="T37" fmla="*/ 75 h 187"/>
                <a:gd name="T38" fmla="*/ 155 w 280"/>
                <a:gd name="T39" fmla="*/ 70 h 187"/>
                <a:gd name="T40" fmla="*/ 187 w 280"/>
                <a:gd name="T41" fmla="*/ 49 h 187"/>
                <a:gd name="T42" fmla="*/ 210 w 280"/>
                <a:gd name="T43" fmla="*/ 44 h 187"/>
                <a:gd name="T44" fmla="*/ 231 w 280"/>
                <a:gd name="T45" fmla="*/ 53 h 187"/>
                <a:gd name="T46" fmla="*/ 250 w 280"/>
                <a:gd name="T47" fmla="*/ 38 h 187"/>
                <a:gd name="T48" fmla="*/ 250 w 280"/>
                <a:gd name="T49" fmla="*/ 29 h 187"/>
                <a:gd name="T50" fmla="*/ 272 w 280"/>
                <a:gd name="T5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80" h="187">
                  <a:moveTo>
                    <a:pt x="272" y="0"/>
                  </a:moveTo>
                  <a:cubicBezTo>
                    <a:pt x="274" y="24"/>
                    <a:pt x="263" y="47"/>
                    <a:pt x="275" y="72"/>
                  </a:cubicBezTo>
                  <a:cubicBezTo>
                    <a:pt x="280" y="84"/>
                    <a:pt x="269" y="93"/>
                    <a:pt x="255" y="91"/>
                  </a:cubicBezTo>
                  <a:cubicBezTo>
                    <a:pt x="245" y="90"/>
                    <a:pt x="235" y="87"/>
                    <a:pt x="226" y="85"/>
                  </a:cubicBezTo>
                  <a:cubicBezTo>
                    <a:pt x="211" y="82"/>
                    <a:pt x="204" y="89"/>
                    <a:pt x="206" y="105"/>
                  </a:cubicBezTo>
                  <a:cubicBezTo>
                    <a:pt x="208" y="119"/>
                    <a:pt x="210" y="133"/>
                    <a:pt x="212" y="148"/>
                  </a:cubicBezTo>
                  <a:cubicBezTo>
                    <a:pt x="210" y="150"/>
                    <a:pt x="208" y="152"/>
                    <a:pt x="207" y="154"/>
                  </a:cubicBezTo>
                  <a:cubicBezTo>
                    <a:pt x="204" y="164"/>
                    <a:pt x="208" y="187"/>
                    <a:pt x="187" y="166"/>
                  </a:cubicBezTo>
                  <a:cubicBezTo>
                    <a:pt x="186" y="165"/>
                    <a:pt x="180" y="170"/>
                    <a:pt x="176" y="172"/>
                  </a:cubicBezTo>
                  <a:cubicBezTo>
                    <a:pt x="165" y="156"/>
                    <a:pt x="148" y="161"/>
                    <a:pt x="134" y="159"/>
                  </a:cubicBezTo>
                  <a:cubicBezTo>
                    <a:pt x="108" y="157"/>
                    <a:pt x="82" y="161"/>
                    <a:pt x="57" y="155"/>
                  </a:cubicBezTo>
                  <a:cubicBezTo>
                    <a:pt x="51" y="154"/>
                    <a:pt x="44" y="153"/>
                    <a:pt x="40" y="157"/>
                  </a:cubicBezTo>
                  <a:cubicBezTo>
                    <a:pt x="26" y="169"/>
                    <a:pt x="13" y="165"/>
                    <a:pt x="0" y="156"/>
                  </a:cubicBezTo>
                  <a:cubicBezTo>
                    <a:pt x="4" y="137"/>
                    <a:pt x="18" y="131"/>
                    <a:pt x="35" y="132"/>
                  </a:cubicBezTo>
                  <a:cubicBezTo>
                    <a:pt x="45" y="132"/>
                    <a:pt x="51" y="131"/>
                    <a:pt x="53" y="119"/>
                  </a:cubicBezTo>
                  <a:cubicBezTo>
                    <a:pt x="56" y="103"/>
                    <a:pt x="71" y="106"/>
                    <a:pt x="82" y="107"/>
                  </a:cubicBezTo>
                  <a:cubicBezTo>
                    <a:pt x="94" y="108"/>
                    <a:pt x="104" y="107"/>
                    <a:pt x="112" y="97"/>
                  </a:cubicBezTo>
                  <a:cubicBezTo>
                    <a:pt x="117" y="92"/>
                    <a:pt x="123" y="87"/>
                    <a:pt x="130" y="88"/>
                  </a:cubicBezTo>
                  <a:cubicBezTo>
                    <a:pt x="142" y="90"/>
                    <a:pt x="149" y="88"/>
                    <a:pt x="149" y="75"/>
                  </a:cubicBezTo>
                  <a:cubicBezTo>
                    <a:pt x="149" y="73"/>
                    <a:pt x="153" y="70"/>
                    <a:pt x="155" y="70"/>
                  </a:cubicBezTo>
                  <a:cubicBezTo>
                    <a:pt x="172" y="73"/>
                    <a:pt x="180" y="61"/>
                    <a:pt x="187" y="49"/>
                  </a:cubicBezTo>
                  <a:cubicBezTo>
                    <a:pt x="193" y="38"/>
                    <a:pt x="199" y="35"/>
                    <a:pt x="210" y="44"/>
                  </a:cubicBezTo>
                  <a:cubicBezTo>
                    <a:pt x="216" y="48"/>
                    <a:pt x="224" y="51"/>
                    <a:pt x="231" y="53"/>
                  </a:cubicBezTo>
                  <a:cubicBezTo>
                    <a:pt x="247" y="59"/>
                    <a:pt x="253" y="54"/>
                    <a:pt x="250" y="38"/>
                  </a:cubicBezTo>
                  <a:cubicBezTo>
                    <a:pt x="250" y="35"/>
                    <a:pt x="247" y="30"/>
                    <a:pt x="250" y="29"/>
                  </a:cubicBezTo>
                  <a:cubicBezTo>
                    <a:pt x="265" y="24"/>
                    <a:pt x="260" y="6"/>
                    <a:pt x="272" y="0"/>
                  </a:cubicBezTo>
                  <a:close/>
                </a:path>
              </a:pathLst>
            </a:custGeom>
            <a:solidFill>
              <a:srgbClr val="F29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137">
              <a:extLst>
                <a:ext uri="{FF2B5EF4-FFF2-40B4-BE49-F238E27FC236}">
                  <a16:creationId xmlns:a16="http://schemas.microsoft.com/office/drawing/2014/main" id="{BBED2B50-CC35-BE74-C9A9-D37996EBD80B}"/>
                </a:ext>
              </a:extLst>
            </p:cNvPr>
            <p:cNvSpPr/>
            <p:nvPr/>
          </p:nvSpPr>
          <p:spPr bwMode="auto">
            <a:xfrm>
              <a:off x="5692775" y="3355975"/>
              <a:ext cx="400050" cy="133350"/>
            </a:xfrm>
            <a:custGeom>
              <a:avLst/>
              <a:gdLst>
                <a:gd name="T0" fmla="*/ 108 w 284"/>
                <a:gd name="T1" fmla="*/ 9 h 95"/>
                <a:gd name="T2" fmla="*/ 150 w 284"/>
                <a:gd name="T3" fmla="*/ 2 h 95"/>
                <a:gd name="T4" fmla="*/ 158 w 284"/>
                <a:gd name="T5" fmla="*/ 1 h 95"/>
                <a:gd name="T6" fmla="*/ 224 w 284"/>
                <a:gd name="T7" fmla="*/ 7 h 95"/>
                <a:gd name="T8" fmla="*/ 265 w 284"/>
                <a:gd name="T9" fmla="*/ 8 h 95"/>
                <a:gd name="T10" fmla="*/ 284 w 284"/>
                <a:gd name="T11" fmla="*/ 25 h 95"/>
                <a:gd name="T12" fmla="*/ 219 w 284"/>
                <a:gd name="T13" fmla="*/ 33 h 95"/>
                <a:gd name="T14" fmla="*/ 193 w 284"/>
                <a:gd name="T15" fmla="*/ 34 h 95"/>
                <a:gd name="T16" fmla="*/ 171 w 284"/>
                <a:gd name="T17" fmla="*/ 38 h 95"/>
                <a:gd name="T18" fmla="*/ 134 w 284"/>
                <a:gd name="T19" fmla="*/ 51 h 95"/>
                <a:gd name="T20" fmla="*/ 139 w 284"/>
                <a:gd name="T21" fmla="*/ 32 h 95"/>
                <a:gd name="T22" fmla="*/ 131 w 284"/>
                <a:gd name="T23" fmla="*/ 22 h 95"/>
                <a:gd name="T24" fmla="*/ 75 w 284"/>
                <a:gd name="T25" fmla="*/ 48 h 95"/>
                <a:gd name="T26" fmla="*/ 78 w 284"/>
                <a:gd name="T27" fmla="*/ 56 h 95"/>
                <a:gd name="T28" fmla="*/ 92 w 284"/>
                <a:gd name="T29" fmla="*/ 76 h 95"/>
                <a:gd name="T30" fmla="*/ 64 w 284"/>
                <a:gd name="T31" fmla="*/ 93 h 95"/>
                <a:gd name="T32" fmla="*/ 28 w 284"/>
                <a:gd name="T33" fmla="*/ 66 h 95"/>
                <a:gd name="T34" fmla="*/ 0 w 284"/>
                <a:gd name="T35" fmla="*/ 57 h 95"/>
                <a:gd name="T36" fmla="*/ 54 w 284"/>
                <a:gd name="T37" fmla="*/ 36 h 95"/>
                <a:gd name="T38" fmla="*/ 67 w 284"/>
                <a:gd name="T39" fmla="*/ 28 h 95"/>
                <a:gd name="T40" fmla="*/ 87 w 284"/>
                <a:gd name="T41" fmla="*/ 16 h 95"/>
                <a:gd name="T42" fmla="*/ 108 w 284"/>
                <a:gd name="T43" fmla="*/ 9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95">
                  <a:moveTo>
                    <a:pt x="108" y="9"/>
                  </a:moveTo>
                  <a:cubicBezTo>
                    <a:pt x="122" y="10"/>
                    <a:pt x="138" y="18"/>
                    <a:pt x="150" y="2"/>
                  </a:cubicBezTo>
                  <a:cubicBezTo>
                    <a:pt x="151" y="1"/>
                    <a:pt x="156" y="0"/>
                    <a:pt x="158" y="1"/>
                  </a:cubicBezTo>
                  <a:cubicBezTo>
                    <a:pt x="179" y="12"/>
                    <a:pt x="202" y="1"/>
                    <a:pt x="224" y="7"/>
                  </a:cubicBezTo>
                  <a:cubicBezTo>
                    <a:pt x="236" y="11"/>
                    <a:pt x="251" y="5"/>
                    <a:pt x="265" y="8"/>
                  </a:cubicBezTo>
                  <a:cubicBezTo>
                    <a:pt x="275" y="11"/>
                    <a:pt x="282" y="14"/>
                    <a:pt x="284" y="25"/>
                  </a:cubicBezTo>
                  <a:cubicBezTo>
                    <a:pt x="261" y="20"/>
                    <a:pt x="239" y="13"/>
                    <a:pt x="219" y="33"/>
                  </a:cubicBezTo>
                  <a:cubicBezTo>
                    <a:pt x="211" y="40"/>
                    <a:pt x="200" y="39"/>
                    <a:pt x="193" y="34"/>
                  </a:cubicBezTo>
                  <a:cubicBezTo>
                    <a:pt x="183" y="27"/>
                    <a:pt x="177" y="33"/>
                    <a:pt x="171" y="38"/>
                  </a:cubicBezTo>
                  <a:cubicBezTo>
                    <a:pt x="156" y="51"/>
                    <a:pt x="156" y="51"/>
                    <a:pt x="134" y="51"/>
                  </a:cubicBezTo>
                  <a:cubicBezTo>
                    <a:pt x="136" y="44"/>
                    <a:pt x="138" y="38"/>
                    <a:pt x="139" y="32"/>
                  </a:cubicBezTo>
                  <a:cubicBezTo>
                    <a:pt x="140" y="26"/>
                    <a:pt x="135" y="24"/>
                    <a:pt x="131" y="22"/>
                  </a:cubicBezTo>
                  <a:cubicBezTo>
                    <a:pt x="124" y="20"/>
                    <a:pt x="78" y="41"/>
                    <a:pt x="75" y="48"/>
                  </a:cubicBezTo>
                  <a:cubicBezTo>
                    <a:pt x="73" y="52"/>
                    <a:pt x="75" y="54"/>
                    <a:pt x="78" y="56"/>
                  </a:cubicBezTo>
                  <a:cubicBezTo>
                    <a:pt x="86" y="60"/>
                    <a:pt x="98" y="63"/>
                    <a:pt x="92" y="76"/>
                  </a:cubicBezTo>
                  <a:cubicBezTo>
                    <a:pt x="87" y="87"/>
                    <a:pt x="78" y="95"/>
                    <a:pt x="64" y="93"/>
                  </a:cubicBezTo>
                  <a:cubicBezTo>
                    <a:pt x="62" y="70"/>
                    <a:pt x="50" y="62"/>
                    <a:pt x="28" y="66"/>
                  </a:cubicBezTo>
                  <a:cubicBezTo>
                    <a:pt x="17" y="69"/>
                    <a:pt x="4" y="75"/>
                    <a:pt x="0" y="57"/>
                  </a:cubicBezTo>
                  <a:cubicBezTo>
                    <a:pt x="16" y="44"/>
                    <a:pt x="32" y="34"/>
                    <a:pt x="54" y="36"/>
                  </a:cubicBezTo>
                  <a:cubicBezTo>
                    <a:pt x="60" y="37"/>
                    <a:pt x="66" y="35"/>
                    <a:pt x="67" y="28"/>
                  </a:cubicBezTo>
                  <a:cubicBezTo>
                    <a:pt x="69" y="14"/>
                    <a:pt x="75" y="11"/>
                    <a:pt x="87" y="16"/>
                  </a:cubicBezTo>
                  <a:cubicBezTo>
                    <a:pt x="95" y="19"/>
                    <a:pt x="103" y="18"/>
                    <a:pt x="108" y="9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138">
              <a:extLst>
                <a:ext uri="{FF2B5EF4-FFF2-40B4-BE49-F238E27FC236}">
                  <a16:creationId xmlns:a16="http://schemas.microsoft.com/office/drawing/2014/main" id="{A957FCA1-8CA2-A198-18BF-B73FB83E653E}"/>
                </a:ext>
              </a:extLst>
            </p:cNvPr>
            <p:cNvSpPr/>
            <p:nvPr/>
          </p:nvSpPr>
          <p:spPr bwMode="auto">
            <a:xfrm>
              <a:off x="6619875" y="3027363"/>
              <a:ext cx="73025" cy="71438"/>
            </a:xfrm>
            <a:custGeom>
              <a:avLst/>
              <a:gdLst>
                <a:gd name="T0" fmla="*/ 13 w 51"/>
                <a:gd name="T1" fmla="*/ 50 h 51"/>
                <a:gd name="T2" fmla="*/ 5 w 51"/>
                <a:gd name="T3" fmla="*/ 37 h 51"/>
                <a:gd name="T4" fmla="*/ 14 w 51"/>
                <a:gd name="T5" fmla="*/ 22 h 51"/>
                <a:gd name="T6" fmla="*/ 39 w 51"/>
                <a:gd name="T7" fmla="*/ 4 h 51"/>
                <a:gd name="T8" fmla="*/ 48 w 51"/>
                <a:gd name="T9" fmla="*/ 36 h 51"/>
                <a:gd name="T10" fmla="*/ 45 w 51"/>
                <a:gd name="T11" fmla="*/ 40 h 51"/>
                <a:gd name="T12" fmla="*/ 13 w 51"/>
                <a:gd name="T13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13" y="50"/>
                  </a:moveTo>
                  <a:cubicBezTo>
                    <a:pt x="2" y="51"/>
                    <a:pt x="0" y="47"/>
                    <a:pt x="5" y="37"/>
                  </a:cubicBezTo>
                  <a:cubicBezTo>
                    <a:pt x="8" y="32"/>
                    <a:pt x="11" y="27"/>
                    <a:pt x="14" y="22"/>
                  </a:cubicBezTo>
                  <a:cubicBezTo>
                    <a:pt x="20" y="12"/>
                    <a:pt x="30" y="0"/>
                    <a:pt x="39" y="4"/>
                  </a:cubicBezTo>
                  <a:cubicBezTo>
                    <a:pt x="51" y="8"/>
                    <a:pt x="42" y="25"/>
                    <a:pt x="48" y="36"/>
                  </a:cubicBezTo>
                  <a:cubicBezTo>
                    <a:pt x="48" y="37"/>
                    <a:pt x="46" y="39"/>
                    <a:pt x="45" y="40"/>
                  </a:cubicBezTo>
                  <a:cubicBezTo>
                    <a:pt x="30" y="30"/>
                    <a:pt x="25" y="50"/>
                    <a:pt x="13" y="50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139">
              <a:extLst>
                <a:ext uri="{FF2B5EF4-FFF2-40B4-BE49-F238E27FC236}">
                  <a16:creationId xmlns:a16="http://schemas.microsoft.com/office/drawing/2014/main" id="{4FF74ECD-8B69-3283-FF70-CF4D1E0C7BAF}"/>
                </a:ext>
              </a:extLst>
            </p:cNvPr>
            <p:cNvSpPr/>
            <p:nvPr/>
          </p:nvSpPr>
          <p:spPr bwMode="auto">
            <a:xfrm>
              <a:off x="6607175" y="3175000"/>
              <a:ext cx="71437" cy="42863"/>
            </a:xfrm>
            <a:custGeom>
              <a:avLst/>
              <a:gdLst>
                <a:gd name="T0" fmla="*/ 37 w 50"/>
                <a:gd name="T1" fmla="*/ 26 h 31"/>
                <a:gd name="T2" fmla="*/ 5 w 50"/>
                <a:gd name="T3" fmla="*/ 18 h 31"/>
                <a:gd name="T4" fmla="*/ 3 w 50"/>
                <a:gd name="T5" fmla="*/ 5 h 31"/>
                <a:gd name="T6" fmla="*/ 13 w 50"/>
                <a:gd name="T7" fmla="*/ 6 h 31"/>
                <a:gd name="T8" fmla="*/ 36 w 50"/>
                <a:gd name="T9" fmla="*/ 5 h 31"/>
                <a:gd name="T10" fmla="*/ 49 w 50"/>
                <a:gd name="T11" fmla="*/ 18 h 31"/>
                <a:gd name="T12" fmla="*/ 37 w 50"/>
                <a:gd name="T13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31">
                  <a:moveTo>
                    <a:pt x="37" y="26"/>
                  </a:moveTo>
                  <a:cubicBezTo>
                    <a:pt x="26" y="23"/>
                    <a:pt x="13" y="31"/>
                    <a:pt x="5" y="18"/>
                  </a:cubicBezTo>
                  <a:cubicBezTo>
                    <a:pt x="2" y="13"/>
                    <a:pt x="0" y="9"/>
                    <a:pt x="3" y="5"/>
                  </a:cubicBezTo>
                  <a:cubicBezTo>
                    <a:pt x="6" y="0"/>
                    <a:pt x="10" y="4"/>
                    <a:pt x="13" y="6"/>
                  </a:cubicBezTo>
                  <a:cubicBezTo>
                    <a:pt x="21" y="12"/>
                    <a:pt x="28" y="6"/>
                    <a:pt x="36" y="5"/>
                  </a:cubicBezTo>
                  <a:cubicBezTo>
                    <a:pt x="45" y="4"/>
                    <a:pt x="50" y="9"/>
                    <a:pt x="49" y="18"/>
                  </a:cubicBezTo>
                  <a:cubicBezTo>
                    <a:pt x="49" y="25"/>
                    <a:pt x="45" y="29"/>
                    <a:pt x="37" y="26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140">
              <a:extLst>
                <a:ext uri="{FF2B5EF4-FFF2-40B4-BE49-F238E27FC236}">
                  <a16:creationId xmlns:a16="http://schemas.microsoft.com/office/drawing/2014/main" id="{291C6E8F-0031-1248-B77A-E8171EBE7C2F}"/>
                </a:ext>
              </a:extLst>
            </p:cNvPr>
            <p:cNvSpPr/>
            <p:nvPr/>
          </p:nvSpPr>
          <p:spPr bwMode="auto">
            <a:xfrm>
              <a:off x="6388100" y="3178175"/>
              <a:ext cx="49212" cy="39688"/>
            </a:xfrm>
            <a:custGeom>
              <a:avLst/>
              <a:gdLst>
                <a:gd name="T0" fmla="*/ 17 w 35"/>
                <a:gd name="T1" fmla="*/ 3 h 28"/>
                <a:gd name="T2" fmla="*/ 34 w 35"/>
                <a:gd name="T3" fmla="*/ 14 h 28"/>
                <a:gd name="T4" fmla="*/ 26 w 35"/>
                <a:gd name="T5" fmla="*/ 25 h 28"/>
                <a:gd name="T6" fmla="*/ 2 w 35"/>
                <a:gd name="T7" fmla="*/ 13 h 28"/>
                <a:gd name="T8" fmla="*/ 17 w 35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8">
                  <a:moveTo>
                    <a:pt x="17" y="3"/>
                  </a:moveTo>
                  <a:cubicBezTo>
                    <a:pt x="27" y="0"/>
                    <a:pt x="35" y="0"/>
                    <a:pt x="34" y="14"/>
                  </a:cubicBezTo>
                  <a:cubicBezTo>
                    <a:pt x="33" y="19"/>
                    <a:pt x="29" y="28"/>
                    <a:pt x="26" y="25"/>
                  </a:cubicBezTo>
                  <a:cubicBezTo>
                    <a:pt x="19" y="18"/>
                    <a:pt x="4" y="26"/>
                    <a:pt x="2" y="13"/>
                  </a:cubicBezTo>
                  <a:cubicBezTo>
                    <a:pt x="0" y="0"/>
                    <a:pt x="8" y="0"/>
                    <a:pt x="17" y="3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141">
              <a:extLst>
                <a:ext uri="{FF2B5EF4-FFF2-40B4-BE49-F238E27FC236}">
                  <a16:creationId xmlns:a16="http://schemas.microsoft.com/office/drawing/2014/main" id="{20241066-F61E-4F93-F02C-0CB3290EAD34}"/>
                </a:ext>
              </a:extLst>
            </p:cNvPr>
            <p:cNvSpPr/>
            <p:nvPr/>
          </p:nvSpPr>
          <p:spPr bwMode="auto">
            <a:xfrm>
              <a:off x="6086475" y="3735388"/>
              <a:ext cx="68262" cy="26988"/>
            </a:xfrm>
            <a:custGeom>
              <a:avLst/>
              <a:gdLst>
                <a:gd name="T0" fmla="*/ 20 w 48"/>
                <a:gd name="T1" fmla="*/ 3 h 19"/>
                <a:gd name="T2" fmla="*/ 48 w 48"/>
                <a:gd name="T3" fmla="*/ 19 h 19"/>
                <a:gd name="T4" fmla="*/ 0 w 48"/>
                <a:gd name="T5" fmla="*/ 7 h 19"/>
                <a:gd name="T6" fmla="*/ 20 w 48"/>
                <a:gd name="T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9">
                  <a:moveTo>
                    <a:pt x="20" y="3"/>
                  </a:moveTo>
                  <a:cubicBezTo>
                    <a:pt x="31" y="4"/>
                    <a:pt x="43" y="4"/>
                    <a:pt x="48" y="19"/>
                  </a:cubicBezTo>
                  <a:cubicBezTo>
                    <a:pt x="34" y="3"/>
                    <a:pt x="14" y="18"/>
                    <a:pt x="0" y="7"/>
                  </a:cubicBezTo>
                  <a:cubicBezTo>
                    <a:pt x="5" y="0"/>
                    <a:pt x="13" y="4"/>
                    <a:pt x="20" y="3"/>
                  </a:cubicBezTo>
                  <a:close/>
                </a:path>
              </a:pathLst>
            </a:custGeom>
            <a:solidFill>
              <a:srgbClr val="F3A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142">
              <a:extLst>
                <a:ext uri="{FF2B5EF4-FFF2-40B4-BE49-F238E27FC236}">
                  <a16:creationId xmlns:a16="http://schemas.microsoft.com/office/drawing/2014/main" id="{A492A032-230D-ABD8-63D8-7AAB9A4AE2E7}"/>
                </a:ext>
              </a:extLst>
            </p:cNvPr>
            <p:cNvSpPr/>
            <p:nvPr/>
          </p:nvSpPr>
          <p:spPr bwMode="auto">
            <a:xfrm>
              <a:off x="6940550" y="3328988"/>
              <a:ext cx="34925" cy="38100"/>
            </a:xfrm>
            <a:custGeom>
              <a:avLst/>
              <a:gdLst>
                <a:gd name="T0" fmla="*/ 13 w 24"/>
                <a:gd name="T1" fmla="*/ 27 h 27"/>
                <a:gd name="T2" fmla="*/ 3 w 24"/>
                <a:gd name="T3" fmla="*/ 8 h 27"/>
                <a:gd name="T4" fmla="*/ 9 w 24"/>
                <a:gd name="T5" fmla="*/ 1 h 27"/>
                <a:gd name="T6" fmla="*/ 22 w 24"/>
                <a:gd name="T7" fmla="*/ 13 h 27"/>
                <a:gd name="T8" fmla="*/ 13 w 24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7">
                  <a:moveTo>
                    <a:pt x="13" y="27"/>
                  </a:moveTo>
                  <a:cubicBezTo>
                    <a:pt x="3" y="24"/>
                    <a:pt x="9" y="13"/>
                    <a:pt x="3" y="8"/>
                  </a:cubicBezTo>
                  <a:cubicBezTo>
                    <a:pt x="0" y="6"/>
                    <a:pt x="5" y="0"/>
                    <a:pt x="9" y="1"/>
                  </a:cubicBezTo>
                  <a:cubicBezTo>
                    <a:pt x="15" y="3"/>
                    <a:pt x="24" y="3"/>
                    <a:pt x="22" y="13"/>
                  </a:cubicBezTo>
                  <a:cubicBezTo>
                    <a:pt x="21" y="19"/>
                    <a:pt x="20" y="25"/>
                    <a:pt x="13" y="27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143">
              <a:extLst>
                <a:ext uri="{FF2B5EF4-FFF2-40B4-BE49-F238E27FC236}">
                  <a16:creationId xmlns:a16="http://schemas.microsoft.com/office/drawing/2014/main" id="{878375C3-20B1-94AE-3E2A-D16DF01317A2}"/>
                </a:ext>
              </a:extLst>
            </p:cNvPr>
            <p:cNvSpPr/>
            <p:nvPr/>
          </p:nvSpPr>
          <p:spPr bwMode="auto">
            <a:xfrm>
              <a:off x="6564313" y="3232150"/>
              <a:ext cx="28575" cy="33338"/>
            </a:xfrm>
            <a:custGeom>
              <a:avLst/>
              <a:gdLst>
                <a:gd name="T0" fmla="*/ 20 w 20"/>
                <a:gd name="T1" fmla="*/ 10 h 23"/>
                <a:gd name="T2" fmla="*/ 7 w 20"/>
                <a:gd name="T3" fmla="*/ 22 h 23"/>
                <a:gd name="T4" fmla="*/ 1 w 20"/>
                <a:gd name="T5" fmla="*/ 15 h 23"/>
                <a:gd name="T6" fmla="*/ 12 w 20"/>
                <a:gd name="T7" fmla="*/ 1 h 23"/>
                <a:gd name="T8" fmla="*/ 20 w 20"/>
                <a:gd name="T9" fmla="*/ 1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3">
                  <a:moveTo>
                    <a:pt x="20" y="10"/>
                  </a:moveTo>
                  <a:cubicBezTo>
                    <a:pt x="19" y="18"/>
                    <a:pt x="13" y="20"/>
                    <a:pt x="7" y="22"/>
                  </a:cubicBezTo>
                  <a:cubicBezTo>
                    <a:pt x="1" y="23"/>
                    <a:pt x="0" y="18"/>
                    <a:pt x="1" y="15"/>
                  </a:cubicBezTo>
                  <a:cubicBezTo>
                    <a:pt x="2" y="8"/>
                    <a:pt x="3" y="1"/>
                    <a:pt x="12" y="1"/>
                  </a:cubicBezTo>
                  <a:cubicBezTo>
                    <a:pt x="17" y="0"/>
                    <a:pt x="19" y="5"/>
                    <a:pt x="20" y="10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144">
              <a:extLst>
                <a:ext uri="{FF2B5EF4-FFF2-40B4-BE49-F238E27FC236}">
                  <a16:creationId xmlns:a16="http://schemas.microsoft.com/office/drawing/2014/main" id="{A9DDEC22-F35E-FC42-579D-3D21AD8BCA8F}"/>
                </a:ext>
              </a:extLst>
            </p:cNvPr>
            <p:cNvSpPr/>
            <p:nvPr/>
          </p:nvSpPr>
          <p:spPr bwMode="auto">
            <a:xfrm>
              <a:off x="6553200" y="3068638"/>
              <a:ext cx="28575" cy="33338"/>
            </a:xfrm>
            <a:custGeom>
              <a:avLst/>
              <a:gdLst>
                <a:gd name="T0" fmla="*/ 9 w 21"/>
                <a:gd name="T1" fmla="*/ 0 h 23"/>
                <a:gd name="T2" fmla="*/ 20 w 21"/>
                <a:gd name="T3" fmla="*/ 8 h 23"/>
                <a:gd name="T4" fmla="*/ 13 w 21"/>
                <a:gd name="T5" fmla="*/ 19 h 23"/>
                <a:gd name="T6" fmla="*/ 3 w 21"/>
                <a:gd name="T7" fmla="*/ 19 h 23"/>
                <a:gd name="T8" fmla="*/ 5 w 21"/>
                <a:gd name="T9" fmla="*/ 9 h 23"/>
                <a:gd name="T10" fmla="*/ 9 w 21"/>
                <a:gd name="T1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3">
                  <a:moveTo>
                    <a:pt x="9" y="0"/>
                  </a:moveTo>
                  <a:cubicBezTo>
                    <a:pt x="14" y="0"/>
                    <a:pt x="19" y="2"/>
                    <a:pt x="20" y="8"/>
                  </a:cubicBezTo>
                  <a:cubicBezTo>
                    <a:pt x="21" y="14"/>
                    <a:pt x="18" y="17"/>
                    <a:pt x="13" y="19"/>
                  </a:cubicBezTo>
                  <a:cubicBezTo>
                    <a:pt x="10" y="21"/>
                    <a:pt x="6" y="23"/>
                    <a:pt x="3" y="19"/>
                  </a:cubicBezTo>
                  <a:cubicBezTo>
                    <a:pt x="0" y="15"/>
                    <a:pt x="3" y="12"/>
                    <a:pt x="5" y="9"/>
                  </a:cubicBezTo>
                  <a:cubicBezTo>
                    <a:pt x="7" y="6"/>
                    <a:pt x="8" y="3"/>
                    <a:pt x="9" y="0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145">
              <a:extLst>
                <a:ext uri="{FF2B5EF4-FFF2-40B4-BE49-F238E27FC236}">
                  <a16:creationId xmlns:a16="http://schemas.microsoft.com/office/drawing/2014/main" id="{CF64120A-9840-B5E3-D4A0-02B223E7B2D9}"/>
                </a:ext>
              </a:extLst>
            </p:cNvPr>
            <p:cNvSpPr/>
            <p:nvPr/>
          </p:nvSpPr>
          <p:spPr bwMode="auto">
            <a:xfrm>
              <a:off x="6926263" y="3406775"/>
              <a:ext cx="20637" cy="25400"/>
            </a:xfrm>
            <a:custGeom>
              <a:avLst/>
              <a:gdLst>
                <a:gd name="T0" fmla="*/ 15 w 15"/>
                <a:gd name="T1" fmla="*/ 9 h 18"/>
                <a:gd name="T2" fmla="*/ 7 w 15"/>
                <a:gd name="T3" fmla="*/ 18 h 18"/>
                <a:gd name="T4" fmla="*/ 0 w 15"/>
                <a:gd name="T5" fmla="*/ 8 h 18"/>
                <a:gd name="T6" fmla="*/ 10 w 15"/>
                <a:gd name="T7" fmla="*/ 0 h 18"/>
                <a:gd name="T8" fmla="*/ 15 w 15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8">
                  <a:moveTo>
                    <a:pt x="15" y="9"/>
                  </a:moveTo>
                  <a:cubicBezTo>
                    <a:pt x="14" y="14"/>
                    <a:pt x="13" y="18"/>
                    <a:pt x="7" y="18"/>
                  </a:cubicBezTo>
                  <a:cubicBezTo>
                    <a:pt x="2" y="18"/>
                    <a:pt x="0" y="14"/>
                    <a:pt x="0" y="8"/>
                  </a:cubicBezTo>
                  <a:cubicBezTo>
                    <a:pt x="1" y="3"/>
                    <a:pt x="4" y="0"/>
                    <a:pt x="10" y="0"/>
                  </a:cubicBezTo>
                  <a:cubicBezTo>
                    <a:pt x="15" y="1"/>
                    <a:pt x="15" y="5"/>
                    <a:pt x="15" y="9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146">
              <a:extLst>
                <a:ext uri="{FF2B5EF4-FFF2-40B4-BE49-F238E27FC236}">
                  <a16:creationId xmlns:a16="http://schemas.microsoft.com/office/drawing/2014/main" id="{17B27DC5-2B56-AEF3-0A41-72ACFC79D907}"/>
                </a:ext>
              </a:extLst>
            </p:cNvPr>
            <p:cNvSpPr/>
            <p:nvPr/>
          </p:nvSpPr>
          <p:spPr bwMode="auto">
            <a:xfrm>
              <a:off x="6767513" y="3086100"/>
              <a:ext cx="23812" cy="25400"/>
            </a:xfrm>
            <a:custGeom>
              <a:avLst/>
              <a:gdLst>
                <a:gd name="T0" fmla="*/ 6 w 16"/>
                <a:gd name="T1" fmla="*/ 18 h 18"/>
                <a:gd name="T2" fmla="*/ 0 w 16"/>
                <a:gd name="T3" fmla="*/ 7 h 18"/>
                <a:gd name="T4" fmla="*/ 7 w 16"/>
                <a:gd name="T5" fmla="*/ 1 h 18"/>
                <a:gd name="T6" fmla="*/ 14 w 16"/>
                <a:gd name="T7" fmla="*/ 11 h 18"/>
                <a:gd name="T8" fmla="*/ 6 w 16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6" y="18"/>
                  </a:moveTo>
                  <a:cubicBezTo>
                    <a:pt x="1" y="16"/>
                    <a:pt x="0" y="12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2" y="2"/>
                    <a:pt x="16" y="5"/>
                    <a:pt x="14" y="11"/>
                  </a:cubicBezTo>
                  <a:cubicBezTo>
                    <a:pt x="12" y="14"/>
                    <a:pt x="11" y="18"/>
                    <a:pt x="6" y="18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" name="Freeform 147">
              <a:extLst>
                <a:ext uri="{FF2B5EF4-FFF2-40B4-BE49-F238E27FC236}">
                  <a16:creationId xmlns:a16="http://schemas.microsoft.com/office/drawing/2014/main" id="{F4D63265-3A65-2CB5-1ECA-6C7B377FAFFC}"/>
                </a:ext>
              </a:extLst>
            </p:cNvPr>
            <p:cNvSpPr/>
            <p:nvPr/>
          </p:nvSpPr>
          <p:spPr bwMode="auto">
            <a:xfrm>
              <a:off x="6169025" y="3735388"/>
              <a:ext cx="42862" cy="14288"/>
            </a:xfrm>
            <a:custGeom>
              <a:avLst/>
              <a:gdLst>
                <a:gd name="T0" fmla="*/ 22 w 31"/>
                <a:gd name="T1" fmla="*/ 3 h 10"/>
                <a:gd name="T2" fmla="*/ 31 w 31"/>
                <a:gd name="T3" fmla="*/ 10 h 10"/>
                <a:gd name="T4" fmla="*/ 0 w 31"/>
                <a:gd name="T5" fmla="*/ 10 h 10"/>
                <a:gd name="T6" fmla="*/ 18 w 31"/>
                <a:gd name="T7" fmla="*/ 3 h 10"/>
                <a:gd name="T8" fmla="*/ 22 w 31"/>
                <a:gd name="T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0">
                  <a:moveTo>
                    <a:pt x="22" y="3"/>
                  </a:moveTo>
                  <a:cubicBezTo>
                    <a:pt x="25" y="3"/>
                    <a:pt x="30" y="3"/>
                    <a:pt x="31" y="10"/>
                  </a:cubicBezTo>
                  <a:cubicBezTo>
                    <a:pt x="21" y="10"/>
                    <a:pt x="11" y="10"/>
                    <a:pt x="0" y="10"/>
                  </a:cubicBezTo>
                  <a:cubicBezTo>
                    <a:pt x="4" y="0"/>
                    <a:pt x="12" y="4"/>
                    <a:pt x="18" y="3"/>
                  </a:cubicBezTo>
                  <a:cubicBezTo>
                    <a:pt x="19" y="3"/>
                    <a:pt x="20" y="3"/>
                    <a:pt x="22" y="3"/>
                  </a:cubicBezTo>
                  <a:close/>
                </a:path>
              </a:pathLst>
            </a:custGeom>
            <a:solidFill>
              <a:srgbClr val="F3A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" name="Freeform 148">
              <a:extLst>
                <a:ext uri="{FF2B5EF4-FFF2-40B4-BE49-F238E27FC236}">
                  <a16:creationId xmlns:a16="http://schemas.microsoft.com/office/drawing/2014/main" id="{1D3E2C3B-D352-FB9B-4490-AA15543DB1DF}"/>
                </a:ext>
              </a:extLst>
            </p:cNvPr>
            <p:cNvSpPr/>
            <p:nvPr/>
          </p:nvSpPr>
          <p:spPr bwMode="auto">
            <a:xfrm>
              <a:off x="6977063" y="3362325"/>
              <a:ext cx="20637" cy="15875"/>
            </a:xfrm>
            <a:custGeom>
              <a:avLst/>
              <a:gdLst>
                <a:gd name="T0" fmla="*/ 7 w 15"/>
                <a:gd name="T1" fmla="*/ 11 h 11"/>
                <a:gd name="T2" fmla="*/ 2 w 15"/>
                <a:gd name="T3" fmla="*/ 6 h 11"/>
                <a:gd name="T4" fmla="*/ 9 w 15"/>
                <a:gd name="T5" fmla="*/ 0 h 11"/>
                <a:gd name="T6" fmla="*/ 15 w 15"/>
                <a:gd name="T7" fmla="*/ 7 h 11"/>
                <a:gd name="T8" fmla="*/ 7 w 15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1">
                  <a:moveTo>
                    <a:pt x="7" y="11"/>
                  </a:moveTo>
                  <a:cubicBezTo>
                    <a:pt x="4" y="11"/>
                    <a:pt x="0" y="10"/>
                    <a:pt x="2" y="6"/>
                  </a:cubicBezTo>
                  <a:cubicBezTo>
                    <a:pt x="3" y="2"/>
                    <a:pt x="6" y="0"/>
                    <a:pt x="9" y="0"/>
                  </a:cubicBezTo>
                  <a:cubicBezTo>
                    <a:pt x="13" y="1"/>
                    <a:pt x="15" y="3"/>
                    <a:pt x="15" y="7"/>
                  </a:cubicBezTo>
                  <a:cubicBezTo>
                    <a:pt x="14" y="11"/>
                    <a:pt x="10" y="11"/>
                    <a:pt x="7" y="11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" name="Freeform 149">
              <a:extLst>
                <a:ext uri="{FF2B5EF4-FFF2-40B4-BE49-F238E27FC236}">
                  <a16:creationId xmlns:a16="http://schemas.microsoft.com/office/drawing/2014/main" id="{5E766C59-452F-FB78-E78E-15D81AD29833}"/>
                </a:ext>
              </a:extLst>
            </p:cNvPr>
            <p:cNvSpPr/>
            <p:nvPr/>
          </p:nvSpPr>
          <p:spPr bwMode="auto">
            <a:xfrm>
              <a:off x="6523038" y="3268663"/>
              <a:ext cx="19050" cy="19050"/>
            </a:xfrm>
            <a:custGeom>
              <a:avLst/>
              <a:gdLst>
                <a:gd name="T0" fmla="*/ 13 w 13"/>
                <a:gd name="T1" fmla="*/ 5 h 13"/>
                <a:gd name="T2" fmla="*/ 5 w 13"/>
                <a:gd name="T3" fmla="*/ 12 h 13"/>
                <a:gd name="T4" fmla="*/ 0 w 13"/>
                <a:gd name="T5" fmla="*/ 8 h 13"/>
                <a:gd name="T6" fmla="*/ 9 w 13"/>
                <a:gd name="T7" fmla="*/ 1 h 13"/>
                <a:gd name="T8" fmla="*/ 13 w 13"/>
                <a:gd name="T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3" y="5"/>
                  </a:moveTo>
                  <a:cubicBezTo>
                    <a:pt x="12" y="9"/>
                    <a:pt x="10" y="13"/>
                    <a:pt x="5" y="12"/>
                  </a:cubicBezTo>
                  <a:cubicBezTo>
                    <a:pt x="3" y="12"/>
                    <a:pt x="0" y="9"/>
                    <a:pt x="0" y="8"/>
                  </a:cubicBezTo>
                  <a:cubicBezTo>
                    <a:pt x="0" y="3"/>
                    <a:pt x="5" y="2"/>
                    <a:pt x="9" y="1"/>
                  </a:cubicBezTo>
                  <a:cubicBezTo>
                    <a:pt x="12" y="0"/>
                    <a:pt x="13" y="2"/>
                    <a:pt x="13" y="5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" name="Freeform 150">
              <a:extLst>
                <a:ext uri="{FF2B5EF4-FFF2-40B4-BE49-F238E27FC236}">
                  <a16:creationId xmlns:a16="http://schemas.microsoft.com/office/drawing/2014/main" id="{B189FCD2-7BF3-73E6-AA49-9D11C079130C}"/>
                </a:ext>
              </a:extLst>
            </p:cNvPr>
            <p:cNvSpPr/>
            <p:nvPr/>
          </p:nvSpPr>
          <p:spPr bwMode="auto">
            <a:xfrm>
              <a:off x="7010400" y="3008313"/>
              <a:ext cx="15875" cy="20638"/>
            </a:xfrm>
            <a:custGeom>
              <a:avLst/>
              <a:gdLst>
                <a:gd name="T0" fmla="*/ 5 w 11"/>
                <a:gd name="T1" fmla="*/ 0 h 14"/>
                <a:gd name="T2" fmla="*/ 11 w 11"/>
                <a:gd name="T3" fmla="*/ 9 h 14"/>
                <a:gd name="T4" fmla="*/ 5 w 11"/>
                <a:gd name="T5" fmla="*/ 13 h 14"/>
                <a:gd name="T6" fmla="*/ 0 w 11"/>
                <a:gd name="T7" fmla="*/ 5 h 14"/>
                <a:gd name="T8" fmla="*/ 5 w 11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cubicBezTo>
                    <a:pt x="9" y="2"/>
                    <a:pt x="11" y="5"/>
                    <a:pt x="11" y="9"/>
                  </a:cubicBezTo>
                  <a:cubicBezTo>
                    <a:pt x="11" y="13"/>
                    <a:pt x="8" y="14"/>
                    <a:pt x="5" y="13"/>
                  </a:cubicBezTo>
                  <a:cubicBezTo>
                    <a:pt x="2" y="12"/>
                    <a:pt x="0" y="9"/>
                    <a:pt x="0" y="5"/>
                  </a:cubicBezTo>
                  <a:cubicBezTo>
                    <a:pt x="0" y="3"/>
                    <a:pt x="1" y="0"/>
                    <a:pt x="5" y="0"/>
                  </a:cubicBezTo>
                  <a:close/>
                </a:path>
              </a:pathLst>
            </a:custGeom>
            <a:solidFill>
              <a:srgbClr val="F29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" name="Freeform 151">
              <a:extLst>
                <a:ext uri="{FF2B5EF4-FFF2-40B4-BE49-F238E27FC236}">
                  <a16:creationId xmlns:a16="http://schemas.microsoft.com/office/drawing/2014/main" id="{507177EC-5440-4B2F-5985-5C972E6D106C}"/>
                </a:ext>
              </a:extLst>
            </p:cNvPr>
            <p:cNvSpPr/>
            <p:nvPr/>
          </p:nvSpPr>
          <p:spPr bwMode="auto">
            <a:xfrm>
              <a:off x="7072313" y="3763963"/>
              <a:ext cx="215900" cy="139700"/>
            </a:xfrm>
            <a:custGeom>
              <a:avLst/>
              <a:gdLst>
                <a:gd name="T0" fmla="*/ 24 w 153"/>
                <a:gd name="T1" fmla="*/ 95 h 100"/>
                <a:gd name="T2" fmla="*/ 0 w 153"/>
                <a:gd name="T3" fmla="*/ 82 h 100"/>
                <a:gd name="T4" fmla="*/ 31 w 153"/>
                <a:gd name="T5" fmla="*/ 58 h 100"/>
                <a:gd name="T6" fmla="*/ 41 w 153"/>
                <a:gd name="T7" fmla="*/ 54 h 100"/>
                <a:gd name="T8" fmla="*/ 38 w 153"/>
                <a:gd name="T9" fmla="*/ 44 h 100"/>
                <a:gd name="T10" fmla="*/ 48 w 153"/>
                <a:gd name="T11" fmla="*/ 27 h 100"/>
                <a:gd name="T12" fmla="*/ 74 w 153"/>
                <a:gd name="T13" fmla="*/ 19 h 100"/>
                <a:gd name="T14" fmla="*/ 99 w 153"/>
                <a:gd name="T15" fmla="*/ 16 h 100"/>
                <a:gd name="T16" fmla="*/ 128 w 153"/>
                <a:gd name="T17" fmla="*/ 10 h 100"/>
                <a:gd name="T18" fmla="*/ 147 w 153"/>
                <a:gd name="T19" fmla="*/ 5 h 100"/>
                <a:gd name="T20" fmla="*/ 150 w 153"/>
                <a:gd name="T21" fmla="*/ 19 h 100"/>
                <a:gd name="T22" fmla="*/ 132 w 153"/>
                <a:gd name="T23" fmla="*/ 37 h 100"/>
                <a:gd name="T24" fmla="*/ 104 w 153"/>
                <a:gd name="T25" fmla="*/ 44 h 100"/>
                <a:gd name="T26" fmla="*/ 90 w 153"/>
                <a:gd name="T27" fmla="*/ 43 h 100"/>
                <a:gd name="T28" fmla="*/ 64 w 153"/>
                <a:gd name="T29" fmla="*/ 38 h 100"/>
                <a:gd name="T30" fmla="*/ 48 w 153"/>
                <a:gd name="T31" fmla="*/ 79 h 100"/>
                <a:gd name="T32" fmla="*/ 35 w 153"/>
                <a:gd name="T33" fmla="*/ 87 h 100"/>
                <a:gd name="T34" fmla="*/ 24 w 153"/>
                <a:gd name="T35" fmla="*/ 79 h 100"/>
                <a:gd name="T36" fmla="*/ 28 w 153"/>
                <a:gd name="T37" fmla="*/ 91 h 100"/>
                <a:gd name="T38" fmla="*/ 24 w 153"/>
                <a:gd name="T39" fmla="*/ 9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3" h="100">
                  <a:moveTo>
                    <a:pt x="24" y="95"/>
                  </a:moveTo>
                  <a:cubicBezTo>
                    <a:pt x="17" y="88"/>
                    <a:pt x="0" y="100"/>
                    <a:pt x="0" y="82"/>
                  </a:cubicBezTo>
                  <a:cubicBezTo>
                    <a:pt x="0" y="68"/>
                    <a:pt x="14" y="58"/>
                    <a:pt x="31" y="58"/>
                  </a:cubicBezTo>
                  <a:cubicBezTo>
                    <a:pt x="35" y="58"/>
                    <a:pt x="39" y="58"/>
                    <a:pt x="41" y="54"/>
                  </a:cubicBezTo>
                  <a:cubicBezTo>
                    <a:pt x="44" y="50"/>
                    <a:pt x="41" y="47"/>
                    <a:pt x="38" y="44"/>
                  </a:cubicBezTo>
                  <a:cubicBezTo>
                    <a:pt x="26" y="29"/>
                    <a:pt x="36" y="26"/>
                    <a:pt x="48" y="27"/>
                  </a:cubicBezTo>
                  <a:cubicBezTo>
                    <a:pt x="58" y="28"/>
                    <a:pt x="66" y="27"/>
                    <a:pt x="74" y="19"/>
                  </a:cubicBezTo>
                  <a:cubicBezTo>
                    <a:pt x="80" y="13"/>
                    <a:pt x="88" y="9"/>
                    <a:pt x="99" y="16"/>
                  </a:cubicBezTo>
                  <a:cubicBezTo>
                    <a:pt x="108" y="22"/>
                    <a:pt x="120" y="15"/>
                    <a:pt x="128" y="10"/>
                  </a:cubicBezTo>
                  <a:cubicBezTo>
                    <a:pt x="135" y="6"/>
                    <a:pt x="139" y="0"/>
                    <a:pt x="147" y="5"/>
                  </a:cubicBezTo>
                  <a:cubicBezTo>
                    <a:pt x="152" y="9"/>
                    <a:pt x="153" y="15"/>
                    <a:pt x="150" y="19"/>
                  </a:cubicBezTo>
                  <a:cubicBezTo>
                    <a:pt x="145" y="27"/>
                    <a:pt x="141" y="39"/>
                    <a:pt x="132" y="37"/>
                  </a:cubicBezTo>
                  <a:cubicBezTo>
                    <a:pt x="120" y="35"/>
                    <a:pt x="112" y="37"/>
                    <a:pt x="104" y="44"/>
                  </a:cubicBezTo>
                  <a:cubicBezTo>
                    <a:pt x="99" y="47"/>
                    <a:pt x="94" y="47"/>
                    <a:pt x="90" y="43"/>
                  </a:cubicBezTo>
                  <a:cubicBezTo>
                    <a:pt x="82" y="35"/>
                    <a:pt x="71" y="29"/>
                    <a:pt x="64" y="38"/>
                  </a:cubicBezTo>
                  <a:cubicBezTo>
                    <a:pt x="55" y="49"/>
                    <a:pt x="37" y="59"/>
                    <a:pt x="48" y="79"/>
                  </a:cubicBezTo>
                  <a:cubicBezTo>
                    <a:pt x="48" y="88"/>
                    <a:pt x="45" y="92"/>
                    <a:pt x="35" y="87"/>
                  </a:cubicBezTo>
                  <a:cubicBezTo>
                    <a:pt x="28" y="89"/>
                    <a:pt x="29" y="80"/>
                    <a:pt x="24" y="79"/>
                  </a:cubicBezTo>
                  <a:cubicBezTo>
                    <a:pt x="23" y="83"/>
                    <a:pt x="31" y="86"/>
                    <a:pt x="28" y="91"/>
                  </a:cubicBezTo>
                  <a:cubicBezTo>
                    <a:pt x="26" y="92"/>
                    <a:pt x="25" y="93"/>
                    <a:pt x="24" y="95"/>
                  </a:cubicBezTo>
                  <a:close/>
                </a:path>
              </a:pathLst>
            </a:custGeom>
            <a:solidFill>
              <a:srgbClr val="F3A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" name="Freeform 152">
              <a:extLst>
                <a:ext uri="{FF2B5EF4-FFF2-40B4-BE49-F238E27FC236}">
                  <a16:creationId xmlns:a16="http://schemas.microsoft.com/office/drawing/2014/main" id="{1B810E9D-AE12-3072-8A47-1A559DEF1E1A}"/>
                </a:ext>
              </a:extLst>
            </p:cNvPr>
            <p:cNvSpPr/>
            <p:nvPr/>
          </p:nvSpPr>
          <p:spPr bwMode="auto">
            <a:xfrm>
              <a:off x="7218363" y="3627438"/>
              <a:ext cx="109537" cy="79375"/>
            </a:xfrm>
            <a:custGeom>
              <a:avLst/>
              <a:gdLst>
                <a:gd name="T0" fmla="*/ 48 w 78"/>
                <a:gd name="T1" fmla="*/ 4 h 57"/>
                <a:gd name="T2" fmla="*/ 71 w 78"/>
                <a:gd name="T3" fmla="*/ 15 h 57"/>
                <a:gd name="T4" fmla="*/ 62 w 78"/>
                <a:gd name="T5" fmla="*/ 35 h 57"/>
                <a:gd name="T6" fmla="*/ 52 w 78"/>
                <a:gd name="T7" fmla="*/ 49 h 57"/>
                <a:gd name="T8" fmla="*/ 42 w 78"/>
                <a:gd name="T9" fmla="*/ 55 h 57"/>
                <a:gd name="T10" fmla="*/ 12 w 78"/>
                <a:gd name="T11" fmla="*/ 55 h 57"/>
                <a:gd name="T12" fmla="*/ 4 w 78"/>
                <a:gd name="T13" fmla="*/ 50 h 57"/>
                <a:gd name="T14" fmla="*/ 6 w 78"/>
                <a:gd name="T15" fmla="*/ 26 h 57"/>
                <a:gd name="T16" fmla="*/ 48 w 78"/>
                <a:gd name="T17" fmla="*/ 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57">
                  <a:moveTo>
                    <a:pt x="48" y="4"/>
                  </a:moveTo>
                  <a:cubicBezTo>
                    <a:pt x="58" y="3"/>
                    <a:pt x="66" y="4"/>
                    <a:pt x="71" y="15"/>
                  </a:cubicBezTo>
                  <a:cubicBezTo>
                    <a:pt x="78" y="27"/>
                    <a:pt x="67" y="29"/>
                    <a:pt x="62" y="35"/>
                  </a:cubicBezTo>
                  <a:cubicBezTo>
                    <a:pt x="59" y="40"/>
                    <a:pt x="55" y="45"/>
                    <a:pt x="52" y="49"/>
                  </a:cubicBezTo>
                  <a:cubicBezTo>
                    <a:pt x="49" y="52"/>
                    <a:pt x="43" y="57"/>
                    <a:pt x="42" y="55"/>
                  </a:cubicBezTo>
                  <a:cubicBezTo>
                    <a:pt x="31" y="36"/>
                    <a:pt x="22" y="47"/>
                    <a:pt x="12" y="55"/>
                  </a:cubicBezTo>
                  <a:cubicBezTo>
                    <a:pt x="10" y="57"/>
                    <a:pt x="5" y="54"/>
                    <a:pt x="4" y="50"/>
                  </a:cubicBezTo>
                  <a:cubicBezTo>
                    <a:pt x="3" y="42"/>
                    <a:pt x="0" y="29"/>
                    <a:pt x="6" y="26"/>
                  </a:cubicBezTo>
                  <a:cubicBezTo>
                    <a:pt x="20" y="18"/>
                    <a:pt x="29" y="0"/>
                    <a:pt x="48" y="4"/>
                  </a:cubicBezTo>
                  <a:close/>
                </a:path>
              </a:pathLst>
            </a:custGeom>
            <a:solidFill>
              <a:srgbClr val="F5B3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" name="Freeform 153">
              <a:extLst>
                <a:ext uri="{FF2B5EF4-FFF2-40B4-BE49-F238E27FC236}">
                  <a16:creationId xmlns:a16="http://schemas.microsoft.com/office/drawing/2014/main" id="{4B71457E-94D1-2572-FF42-EFB6690E6231}"/>
                </a:ext>
              </a:extLst>
            </p:cNvPr>
            <p:cNvSpPr/>
            <p:nvPr/>
          </p:nvSpPr>
          <p:spPr bwMode="auto">
            <a:xfrm>
              <a:off x="7029450" y="3943350"/>
              <a:ext cx="31750" cy="46038"/>
            </a:xfrm>
            <a:custGeom>
              <a:avLst/>
              <a:gdLst>
                <a:gd name="T0" fmla="*/ 22 w 22"/>
                <a:gd name="T1" fmla="*/ 14 h 32"/>
                <a:gd name="T2" fmla="*/ 11 w 22"/>
                <a:gd name="T3" fmla="*/ 32 h 32"/>
                <a:gd name="T4" fmla="*/ 2 w 22"/>
                <a:gd name="T5" fmla="*/ 19 h 32"/>
                <a:gd name="T6" fmla="*/ 13 w 22"/>
                <a:gd name="T7" fmla="*/ 1 h 32"/>
                <a:gd name="T8" fmla="*/ 22 w 22"/>
                <a:gd name="T9" fmla="*/ 1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2">
                  <a:moveTo>
                    <a:pt x="22" y="14"/>
                  </a:moveTo>
                  <a:cubicBezTo>
                    <a:pt x="22" y="23"/>
                    <a:pt x="20" y="31"/>
                    <a:pt x="11" y="32"/>
                  </a:cubicBezTo>
                  <a:cubicBezTo>
                    <a:pt x="5" y="32"/>
                    <a:pt x="0" y="25"/>
                    <a:pt x="2" y="19"/>
                  </a:cubicBezTo>
                  <a:cubicBezTo>
                    <a:pt x="5" y="12"/>
                    <a:pt x="3" y="1"/>
                    <a:pt x="13" y="1"/>
                  </a:cubicBezTo>
                  <a:cubicBezTo>
                    <a:pt x="22" y="0"/>
                    <a:pt x="21" y="9"/>
                    <a:pt x="22" y="14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" name="Freeform 154">
              <a:extLst>
                <a:ext uri="{FF2B5EF4-FFF2-40B4-BE49-F238E27FC236}">
                  <a16:creationId xmlns:a16="http://schemas.microsoft.com/office/drawing/2014/main" id="{2F4D23B0-4B44-3280-01F2-ACBB8E5201CD}"/>
                </a:ext>
              </a:extLst>
            </p:cNvPr>
            <p:cNvSpPr/>
            <p:nvPr/>
          </p:nvSpPr>
          <p:spPr bwMode="auto">
            <a:xfrm>
              <a:off x="7092950" y="3859213"/>
              <a:ext cx="28575" cy="31750"/>
            </a:xfrm>
            <a:custGeom>
              <a:avLst/>
              <a:gdLst>
                <a:gd name="T0" fmla="*/ 13 w 20"/>
                <a:gd name="T1" fmla="*/ 23 h 23"/>
                <a:gd name="T2" fmla="*/ 6 w 20"/>
                <a:gd name="T3" fmla="*/ 18 h 23"/>
                <a:gd name="T4" fmla="*/ 2 w 20"/>
                <a:gd name="T5" fmla="*/ 6 h 23"/>
                <a:gd name="T6" fmla="*/ 9 w 20"/>
                <a:gd name="T7" fmla="*/ 0 h 23"/>
                <a:gd name="T8" fmla="*/ 17 w 20"/>
                <a:gd name="T9" fmla="*/ 10 h 23"/>
                <a:gd name="T10" fmla="*/ 20 w 20"/>
                <a:gd name="T11" fmla="*/ 19 h 23"/>
                <a:gd name="T12" fmla="*/ 13 w 20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3">
                  <a:moveTo>
                    <a:pt x="13" y="23"/>
                  </a:moveTo>
                  <a:cubicBezTo>
                    <a:pt x="10" y="21"/>
                    <a:pt x="9" y="19"/>
                    <a:pt x="6" y="18"/>
                  </a:cubicBezTo>
                  <a:cubicBezTo>
                    <a:pt x="0" y="16"/>
                    <a:pt x="0" y="11"/>
                    <a:pt x="2" y="6"/>
                  </a:cubicBezTo>
                  <a:cubicBezTo>
                    <a:pt x="3" y="2"/>
                    <a:pt x="5" y="0"/>
                    <a:pt x="9" y="0"/>
                  </a:cubicBezTo>
                  <a:cubicBezTo>
                    <a:pt x="15" y="1"/>
                    <a:pt x="16" y="5"/>
                    <a:pt x="17" y="10"/>
                  </a:cubicBezTo>
                  <a:cubicBezTo>
                    <a:pt x="17" y="13"/>
                    <a:pt x="19" y="16"/>
                    <a:pt x="20" y="19"/>
                  </a:cubicBezTo>
                  <a:cubicBezTo>
                    <a:pt x="19" y="22"/>
                    <a:pt x="16" y="23"/>
                    <a:pt x="13" y="23"/>
                  </a:cubicBezTo>
                  <a:close/>
                </a:path>
              </a:pathLst>
            </a:custGeom>
            <a:solidFill>
              <a:srgbClr val="F4A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" name="Freeform 155">
              <a:extLst>
                <a:ext uri="{FF2B5EF4-FFF2-40B4-BE49-F238E27FC236}">
                  <a16:creationId xmlns:a16="http://schemas.microsoft.com/office/drawing/2014/main" id="{FAFA93CF-F819-9EC1-E6EC-8510B7370FFF}"/>
                </a:ext>
              </a:extLst>
            </p:cNvPr>
            <p:cNvSpPr/>
            <p:nvPr/>
          </p:nvSpPr>
          <p:spPr bwMode="auto">
            <a:xfrm>
              <a:off x="7342188" y="3640138"/>
              <a:ext cx="20637" cy="25400"/>
            </a:xfrm>
            <a:custGeom>
              <a:avLst/>
              <a:gdLst>
                <a:gd name="T0" fmla="*/ 14 w 14"/>
                <a:gd name="T1" fmla="*/ 18 h 18"/>
                <a:gd name="T2" fmla="*/ 0 w 14"/>
                <a:gd name="T3" fmla="*/ 0 h 18"/>
                <a:gd name="T4" fmla="*/ 14 w 14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14" y="18"/>
                  </a:moveTo>
                  <a:cubicBezTo>
                    <a:pt x="4" y="16"/>
                    <a:pt x="0" y="11"/>
                    <a:pt x="0" y="0"/>
                  </a:cubicBezTo>
                  <a:cubicBezTo>
                    <a:pt x="8" y="4"/>
                    <a:pt x="13" y="8"/>
                    <a:pt x="14" y="18"/>
                  </a:cubicBezTo>
                  <a:close/>
                </a:path>
              </a:pathLst>
            </a:custGeom>
            <a:solidFill>
              <a:srgbClr val="F5B3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" name="Freeform 156">
              <a:extLst>
                <a:ext uri="{FF2B5EF4-FFF2-40B4-BE49-F238E27FC236}">
                  <a16:creationId xmlns:a16="http://schemas.microsoft.com/office/drawing/2014/main" id="{C27AC011-6AC8-2B03-0A23-15EDF0EFE109}"/>
                </a:ext>
              </a:extLst>
            </p:cNvPr>
            <p:cNvSpPr/>
            <p:nvPr/>
          </p:nvSpPr>
          <p:spPr bwMode="auto">
            <a:xfrm>
              <a:off x="6176963" y="3803650"/>
              <a:ext cx="30162" cy="34925"/>
            </a:xfrm>
            <a:custGeom>
              <a:avLst/>
              <a:gdLst>
                <a:gd name="T0" fmla="*/ 2 w 21"/>
                <a:gd name="T1" fmla="*/ 0 h 25"/>
                <a:gd name="T2" fmla="*/ 7 w 21"/>
                <a:gd name="T3" fmla="*/ 7 h 25"/>
                <a:gd name="T4" fmla="*/ 18 w 21"/>
                <a:gd name="T5" fmla="*/ 23 h 25"/>
                <a:gd name="T6" fmla="*/ 13 w 21"/>
                <a:gd name="T7" fmla="*/ 25 h 25"/>
                <a:gd name="T8" fmla="*/ 0 w 21"/>
                <a:gd name="T9" fmla="*/ 7 h 25"/>
                <a:gd name="T10" fmla="*/ 2 w 21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5">
                  <a:moveTo>
                    <a:pt x="2" y="0"/>
                  </a:moveTo>
                  <a:cubicBezTo>
                    <a:pt x="4" y="3"/>
                    <a:pt x="7" y="4"/>
                    <a:pt x="7" y="7"/>
                  </a:cubicBezTo>
                  <a:cubicBezTo>
                    <a:pt x="9" y="14"/>
                    <a:pt x="21" y="14"/>
                    <a:pt x="18" y="23"/>
                  </a:cubicBezTo>
                  <a:cubicBezTo>
                    <a:pt x="18" y="24"/>
                    <a:pt x="14" y="25"/>
                    <a:pt x="13" y="25"/>
                  </a:cubicBezTo>
                  <a:cubicBezTo>
                    <a:pt x="8" y="19"/>
                    <a:pt x="1" y="15"/>
                    <a:pt x="0" y="7"/>
                  </a:cubicBezTo>
                  <a:cubicBezTo>
                    <a:pt x="0" y="5"/>
                    <a:pt x="1" y="3"/>
                    <a:pt x="2" y="0"/>
                  </a:cubicBezTo>
                  <a:close/>
                </a:path>
              </a:pathLst>
            </a:custGeom>
            <a:solidFill>
              <a:srgbClr val="F3A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" name="Freeform 157">
              <a:extLst>
                <a:ext uri="{FF2B5EF4-FFF2-40B4-BE49-F238E27FC236}">
                  <a16:creationId xmlns:a16="http://schemas.microsoft.com/office/drawing/2014/main" id="{10DDB18C-1468-60F3-62DD-B13BFD60E7DD}"/>
                </a:ext>
              </a:extLst>
            </p:cNvPr>
            <p:cNvSpPr/>
            <p:nvPr/>
          </p:nvSpPr>
          <p:spPr bwMode="auto">
            <a:xfrm>
              <a:off x="6246813" y="4176713"/>
              <a:ext cx="47625" cy="82550"/>
            </a:xfrm>
            <a:custGeom>
              <a:avLst/>
              <a:gdLst>
                <a:gd name="T0" fmla="*/ 34 w 34"/>
                <a:gd name="T1" fmla="*/ 37 h 58"/>
                <a:gd name="T2" fmla="*/ 22 w 34"/>
                <a:gd name="T3" fmla="*/ 54 h 58"/>
                <a:gd name="T4" fmla="*/ 7 w 34"/>
                <a:gd name="T5" fmla="*/ 54 h 58"/>
                <a:gd name="T6" fmla="*/ 5 w 34"/>
                <a:gd name="T7" fmla="*/ 40 h 58"/>
                <a:gd name="T8" fmla="*/ 4 w 34"/>
                <a:gd name="T9" fmla="*/ 14 h 58"/>
                <a:gd name="T10" fmla="*/ 7 w 34"/>
                <a:gd name="T11" fmla="*/ 4 h 58"/>
                <a:gd name="T12" fmla="*/ 20 w 34"/>
                <a:gd name="T13" fmla="*/ 10 h 58"/>
                <a:gd name="T14" fmla="*/ 34 w 34"/>
                <a:gd name="T15" fmla="*/ 3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57">
                  <a:moveTo>
                    <a:pt x="34" y="37"/>
                  </a:moveTo>
                  <a:cubicBezTo>
                    <a:pt x="34" y="46"/>
                    <a:pt x="27" y="50"/>
                    <a:pt x="22" y="54"/>
                  </a:cubicBezTo>
                  <a:cubicBezTo>
                    <a:pt x="17" y="58"/>
                    <a:pt x="12" y="57"/>
                    <a:pt x="7" y="54"/>
                  </a:cubicBezTo>
                  <a:cubicBezTo>
                    <a:pt x="2" y="50"/>
                    <a:pt x="3" y="45"/>
                    <a:pt x="5" y="40"/>
                  </a:cubicBezTo>
                  <a:cubicBezTo>
                    <a:pt x="8" y="31"/>
                    <a:pt x="7" y="23"/>
                    <a:pt x="4" y="14"/>
                  </a:cubicBezTo>
                  <a:cubicBezTo>
                    <a:pt x="3" y="11"/>
                    <a:pt x="0" y="4"/>
                    <a:pt x="7" y="4"/>
                  </a:cubicBezTo>
                  <a:cubicBezTo>
                    <a:pt x="10" y="4"/>
                    <a:pt x="18" y="0"/>
                    <a:pt x="20" y="10"/>
                  </a:cubicBezTo>
                  <a:cubicBezTo>
                    <a:pt x="21" y="20"/>
                    <a:pt x="29" y="29"/>
                    <a:pt x="34" y="37"/>
                  </a:cubicBezTo>
                  <a:close/>
                </a:path>
              </a:pathLst>
            </a:custGeom>
            <a:solidFill>
              <a:srgbClr val="F3A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" name="Freeform 158">
              <a:extLst>
                <a:ext uri="{FF2B5EF4-FFF2-40B4-BE49-F238E27FC236}">
                  <a16:creationId xmlns:a16="http://schemas.microsoft.com/office/drawing/2014/main" id="{0BE379FA-5BF7-217A-341B-DD14E45681F7}"/>
                </a:ext>
              </a:extLst>
            </p:cNvPr>
            <p:cNvSpPr/>
            <p:nvPr/>
          </p:nvSpPr>
          <p:spPr bwMode="auto">
            <a:xfrm>
              <a:off x="6964363" y="3814763"/>
              <a:ext cx="38100" cy="38100"/>
            </a:xfrm>
            <a:custGeom>
              <a:avLst/>
              <a:gdLst>
                <a:gd name="T0" fmla="*/ 16 w 28"/>
                <a:gd name="T1" fmla="*/ 27 h 27"/>
                <a:gd name="T2" fmla="*/ 0 w 28"/>
                <a:gd name="T3" fmla="*/ 0 h 27"/>
                <a:gd name="T4" fmla="*/ 28 w 28"/>
                <a:gd name="T5" fmla="*/ 19 h 27"/>
                <a:gd name="T6" fmla="*/ 16 w 28"/>
                <a:gd name="T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7">
                  <a:moveTo>
                    <a:pt x="16" y="27"/>
                  </a:moveTo>
                  <a:cubicBezTo>
                    <a:pt x="9" y="22"/>
                    <a:pt x="1" y="17"/>
                    <a:pt x="0" y="0"/>
                  </a:cubicBezTo>
                  <a:cubicBezTo>
                    <a:pt x="10" y="12"/>
                    <a:pt x="16" y="22"/>
                    <a:pt x="28" y="19"/>
                  </a:cubicBezTo>
                  <a:cubicBezTo>
                    <a:pt x="28" y="27"/>
                    <a:pt x="22" y="27"/>
                    <a:pt x="16" y="27"/>
                  </a:cubicBezTo>
                  <a:close/>
                </a:path>
              </a:pathLst>
            </a:custGeom>
            <a:solidFill>
              <a:srgbClr val="F3A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" name="Freeform 159">
              <a:extLst>
                <a:ext uri="{FF2B5EF4-FFF2-40B4-BE49-F238E27FC236}">
                  <a16:creationId xmlns:a16="http://schemas.microsoft.com/office/drawing/2014/main" id="{FA28AD8B-0B8B-2F3E-190D-C3158395791D}"/>
                </a:ext>
              </a:extLst>
            </p:cNvPr>
            <p:cNvSpPr/>
            <p:nvPr/>
          </p:nvSpPr>
          <p:spPr bwMode="auto">
            <a:xfrm>
              <a:off x="6734175" y="4149725"/>
              <a:ext cx="26987" cy="22225"/>
            </a:xfrm>
            <a:custGeom>
              <a:avLst/>
              <a:gdLst>
                <a:gd name="T0" fmla="*/ 19 w 19"/>
                <a:gd name="T1" fmla="*/ 7 h 16"/>
                <a:gd name="T2" fmla="*/ 12 w 19"/>
                <a:gd name="T3" fmla="*/ 15 h 16"/>
                <a:gd name="T4" fmla="*/ 2 w 19"/>
                <a:gd name="T5" fmla="*/ 9 h 16"/>
                <a:gd name="T6" fmla="*/ 10 w 19"/>
                <a:gd name="T7" fmla="*/ 1 h 16"/>
                <a:gd name="T8" fmla="*/ 19 w 19"/>
                <a:gd name="T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6">
                  <a:moveTo>
                    <a:pt x="19" y="7"/>
                  </a:moveTo>
                  <a:cubicBezTo>
                    <a:pt x="19" y="11"/>
                    <a:pt x="17" y="15"/>
                    <a:pt x="12" y="15"/>
                  </a:cubicBezTo>
                  <a:cubicBezTo>
                    <a:pt x="8" y="16"/>
                    <a:pt x="2" y="14"/>
                    <a:pt x="2" y="9"/>
                  </a:cubicBezTo>
                  <a:cubicBezTo>
                    <a:pt x="0" y="3"/>
                    <a:pt x="5" y="1"/>
                    <a:pt x="10" y="1"/>
                  </a:cubicBezTo>
                  <a:cubicBezTo>
                    <a:pt x="14" y="0"/>
                    <a:pt x="18" y="1"/>
                    <a:pt x="19" y="7"/>
                  </a:cubicBezTo>
                  <a:close/>
                </a:path>
              </a:pathLst>
            </a:custGeom>
            <a:solidFill>
              <a:srgbClr val="F3A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" name="Freeform 160">
              <a:extLst>
                <a:ext uri="{FF2B5EF4-FFF2-40B4-BE49-F238E27FC236}">
                  <a16:creationId xmlns:a16="http://schemas.microsoft.com/office/drawing/2014/main" id="{2EF5C09A-E106-2826-7236-AE2684728C64}"/>
                </a:ext>
              </a:extLst>
            </p:cNvPr>
            <p:cNvSpPr/>
            <p:nvPr/>
          </p:nvSpPr>
          <p:spPr bwMode="auto">
            <a:xfrm>
              <a:off x="6946900" y="3852863"/>
              <a:ext cx="23812" cy="25400"/>
            </a:xfrm>
            <a:custGeom>
              <a:avLst/>
              <a:gdLst>
                <a:gd name="T0" fmla="*/ 17 w 17"/>
                <a:gd name="T1" fmla="*/ 3 h 17"/>
                <a:gd name="T2" fmla="*/ 6 w 17"/>
                <a:gd name="T3" fmla="*/ 15 h 17"/>
                <a:gd name="T4" fmla="*/ 1 w 17"/>
                <a:gd name="T5" fmla="*/ 8 h 17"/>
                <a:gd name="T6" fmla="*/ 17 w 17"/>
                <a:gd name="T7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17" y="3"/>
                  </a:moveTo>
                  <a:cubicBezTo>
                    <a:pt x="15" y="8"/>
                    <a:pt x="17" y="17"/>
                    <a:pt x="6" y="15"/>
                  </a:cubicBezTo>
                  <a:cubicBezTo>
                    <a:pt x="3" y="14"/>
                    <a:pt x="0" y="11"/>
                    <a:pt x="1" y="8"/>
                  </a:cubicBezTo>
                  <a:cubicBezTo>
                    <a:pt x="4" y="0"/>
                    <a:pt x="11" y="4"/>
                    <a:pt x="17" y="3"/>
                  </a:cubicBezTo>
                  <a:close/>
                </a:path>
              </a:pathLst>
            </a:custGeom>
            <a:solidFill>
              <a:srgbClr val="F3A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" name="Freeform 161">
              <a:extLst>
                <a:ext uri="{FF2B5EF4-FFF2-40B4-BE49-F238E27FC236}">
                  <a16:creationId xmlns:a16="http://schemas.microsoft.com/office/drawing/2014/main" id="{3E44DB1C-EB1D-52B2-ADC2-5B2AA1D9E94A}"/>
                </a:ext>
              </a:extLst>
            </p:cNvPr>
            <p:cNvSpPr/>
            <p:nvPr/>
          </p:nvSpPr>
          <p:spPr bwMode="auto">
            <a:xfrm>
              <a:off x="5970588" y="3805238"/>
              <a:ext cx="28575" cy="57150"/>
            </a:xfrm>
            <a:custGeom>
              <a:avLst/>
              <a:gdLst>
                <a:gd name="T0" fmla="*/ 18 w 20"/>
                <a:gd name="T1" fmla="*/ 0 h 40"/>
                <a:gd name="T2" fmla="*/ 9 w 20"/>
                <a:gd name="T3" fmla="*/ 40 h 40"/>
                <a:gd name="T4" fmla="*/ 18 w 20"/>
                <a:gd name="T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40">
                  <a:moveTo>
                    <a:pt x="18" y="0"/>
                  </a:moveTo>
                  <a:cubicBezTo>
                    <a:pt x="20" y="15"/>
                    <a:pt x="5" y="25"/>
                    <a:pt x="9" y="40"/>
                  </a:cubicBezTo>
                  <a:cubicBezTo>
                    <a:pt x="8" y="26"/>
                    <a:pt x="0" y="11"/>
                    <a:pt x="18" y="0"/>
                  </a:cubicBezTo>
                  <a:close/>
                </a:path>
              </a:pathLst>
            </a:custGeom>
            <a:solidFill>
              <a:srgbClr val="F08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" name="Freeform 162">
              <a:extLst>
                <a:ext uri="{FF2B5EF4-FFF2-40B4-BE49-F238E27FC236}">
                  <a16:creationId xmlns:a16="http://schemas.microsoft.com/office/drawing/2014/main" id="{8ABF86C1-E850-409F-FB02-61151EFD647A}"/>
                </a:ext>
              </a:extLst>
            </p:cNvPr>
            <p:cNvSpPr/>
            <p:nvPr/>
          </p:nvSpPr>
          <p:spPr bwMode="auto">
            <a:xfrm>
              <a:off x="7473950" y="4214813"/>
              <a:ext cx="31750" cy="23813"/>
            </a:xfrm>
            <a:custGeom>
              <a:avLst/>
              <a:gdLst>
                <a:gd name="T0" fmla="*/ 0 w 22"/>
                <a:gd name="T1" fmla="*/ 12 h 16"/>
                <a:gd name="T2" fmla="*/ 15 w 22"/>
                <a:gd name="T3" fmla="*/ 3 h 16"/>
                <a:gd name="T4" fmla="*/ 19 w 22"/>
                <a:gd name="T5" fmla="*/ 11 h 16"/>
                <a:gd name="T6" fmla="*/ 0 w 22"/>
                <a:gd name="T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6">
                  <a:moveTo>
                    <a:pt x="0" y="12"/>
                  </a:moveTo>
                  <a:cubicBezTo>
                    <a:pt x="3" y="4"/>
                    <a:pt x="7" y="0"/>
                    <a:pt x="15" y="3"/>
                  </a:cubicBezTo>
                  <a:cubicBezTo>
                    <a:pt x="18" y="4"/>
                    <a:pt x="22" y="8"/>
                    <a:pt x="19" y="11"/>
                  </a:cubicBezTo>
                  <a:cubicBezTo>
                    <a:pt x="14" y="16"/>
                    <a:pt x="7" y="14"/>
                    <a:pt x="0" y="12"/>
                  </a:cubicBezTo>
                  <a:close/>
                </a:path>
              </a:pathLst>
            </a:custGeom>
            <a:solidFill>
              <a:srgbClr val="F7B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" name="Freeform 163">
              <a:extLst>
                <a:ext uri="{FF2B5EF4-FFF2-40B4-BE49-F238E27FC236}">
                  <a16:creationId xmlns:a16="http://schemas.microsoft.com/office/drawing/2014/main" id="{4029EF2D-3364-23E5-02A6-BFDB8E02FFD0}"/>
                </a:ext>
              </a:extLst>
            </p:cNvPr>
            <p:cNvSpPr/>
            <p:nvPr/>
          </p:nvSpPr>
          <p:spPr bwMode="auto">
            <a:xfrm>
              <a:off x="5500688" y="2792413"/>
              <a:ext cx="1377950" cy="723900"/>
            </a:xfrm>
            <a:custGeom>
              <a:avLst/>
              <a:gdLst>
                <a:gd name="T0" fmla="*/ 389 w 980"/>
                <a:gd name="T1" fmla="*/ 257 h 514"/>
                <a:gd name="T2" fmla="*/ 430 w 980"/>
                <a:gd name="T3" fmla="*/ 235 h 514"/>
                <a:gd name="T4" fmla="*/ 442 w 980"/>
                <a:gd name="T5" fmla="*/ 229 h 514"/>
                <a:gd name="T6" fmla="*/ 525 w 980"/>
                <a:gd name="T7" fmla="*/ 195 h 514"/>
                <a:gd name="T8" fmla="*/ 559 w 980"/>
                <a:gd name="T9" fmla="*/ 180 h 514"/>
                <a:gd name="T10" fmla="*/ 601 w 980"/>
                <a:gd name="T11" fmla="*/ 159 h 514"/>
                <a:gd name="T12" fmla="*/ 630 w 980"/>
                <a:gd name="T13" fmla="*/ 147 h 514"/>
                <a:gd name="T14" fmla="*/ 645 w 980"/>
                <a:gd name="T15" fmla="*/ 139 h 514"/>
                <a:gd name="T16" fmla="*/ 671 w 980"/>
                <a:gd name="T17" fmla="*/ 128 h 514"/>
                <a:gd name="T18" fmla="*/ 706 w 980"/>
                <a:gd name="T19" fmla="*/ 117 h 514"/>
                <a:gd name="T20" fmla="*/ 787 w 980"/>
                <a:gd name="T21" fmla="*/ 81 h 514"/>
                <a:gd name="T22" fmla="*/ 873 w 980"/>
                <a:gd name="T23" fmla="*/ 28 h 514"/>
                <a:gd name="T24" fmla="*/ 888 w 980"/>
                <a:gd name="T25" fmla="*/ 22 h 514"/>
                <a:gd name="T26" fmla="*/ 929 w 980"/>
                <a:gd name="T27" fmla="*/ 8 h 514"/>
                <a:gd name="T28" fmla="*/ 947 w 980"/>
                <a:gd name="T29" fmla="*/ 2 h 514"/>
                <a:gd name="T30" fmla="*/ 980 w 980"/>
                <a:gd name="T31" fmla="*/ 42 h 514"/>
                <a:gd name="T32" fmla="*/ 964 w 980"/>
                <a:gd name="T33" fmla="*/ 52 h 514"/>
                <a:gd name="T34" fmla="*/ 913 w 980"/>
                <a:gd name="T35" fmla="*/ 73 h 514"/>
                <a:gd name="T36" fmla="*/ 813 w 980"/>
                <a:gd name="T37" fmla="*/ 117 h 514"/>
                <a:gd name="T38" fmla="*/ 735 w 980"/>
                <a:gd name="T39" fmla="*/ 152 h 514"/>
                <a:gd name="T40" fmla="*/ 650 w 980"/>
                <a:gd name="T41" fmla="*/ 189 h 514"/>
                <a:gd name="T42" fmla="*/ 561 w 980"/>
                <a:gd name="T43" fmla="*/ 226 h 514"/>
                <a:gd name="T44" fmla="*/ 510 w 980"/>
                <a:gd name="T45" fmla="*/ 233 h 514"/>
                <a:gd name="T46" fmla="*/ 495 w 980"/>
                <a:gd name="T47" fmla="*/ 241 h 514"/>
                <a:gd name="T48" fmla="*/ 439 w 980"/>
                <a:gd name="T49" fmla="*/ 277 h 514"/>
                <a:gd name="T50" fmla="*/ 410 w 980"/>
                <a:gd name="T51" fmla="*/ 289 h 514"/>
                <a:gd name="T52" fmla="*/ 393 w 980"/>
                <a:gd name="T53" fmla="*/ 295 h 514"/>
                <a:gd name="T54" fmla="*/ 383 w 980"/>
                <a:gd name="T55" fmla="*/ 298 h 514"/>
                <a:gd name="T56" fmla="*/ 338 w 980"/>
                <a:gd name="T57" fmla="*/ 324 h 514"/>
                <a:gd name="T58" fmla="*/ 272 w 980"/>
                <a:gd name="T59" fmla="*/ 360 h 514"/>
                <a:gd name="T60" fmla="*/ 212 w 980"/>
                <a:gd name="T61" fmla="*/ 399 h 514"/>
                <a:gd name="T62" fmla="*/ 89 w 980"/>
                <a:gd name="T63" fmla="*/ 468 h 514"/>
                <a:gd name="T64" fmla="*/ 48 w 980"/>
                <a:gd name="T65" fmla="*/ 484 h 514"/>
                <a:gd name="T66" fmla="*/ 31 w 980"/>
                <a:gd name="T67" fmla="*/ 503 h 514"/>
                <a:gd name="T68" fmla="*/ 11 w 980"/>
                <a:gd name="T69" fmla="*/ 514 h 514"/>
                <a:gd name="T70" fmla="*/ 1 w 980"/>
                <a:gd name="T71" fmla="*/ 503 h 514"/>
                <a:gd name="T72" fmla="*/ 10 w 980"/>
                <a:gd name="T73" fmla="*/ 481 h 514"/>
                <a:gd name="T74" fmla="*/ 32 w 980"/>
                <a:gd name="T75" fmla="*/ 457 h 514"/>
                <a:gd name="T76" fmla="*/ 50 w 980"/>
                <a:gd name="T77" fmla="*/ 439 h 514"/>
                <a:gd name="T78" fmla="*/ 90 w 980"/>
                <a:gd name="T79" fmla="*/ 407 h 514"/>
                <a:gd name="T80" fmla="*/ 126 w 980"/>
                <a:gd name="T81" fmla="*/ 388 h 514"/>
                <a:gd name="T82" fmla="*/ 134 w 980"/>
                <a:gd name="T83" fmla="*/ 384 h 514"/>
                <a:gd name="T84" fmla="*/ 181 w 980"/>
                <a:gd name="T85" fmla="*/ 353 h 514"/>
                <a:gd name="T86" fmla="*/ 265 w 980"/>
                <a:gd name="T87" fmla="*/ 307 h 514"/>
                <a:gd name="T88" fmla="*/ 292 w 980"/>
                <a:gd name="T89" fmla="*/ 302 h 514"/>
                <a:gd name="T90" fmla="*/ 346 w 980"/>
                <a:gd name="T91" fmla="*/ 275 h 514"/>
                <a:gd name="T92" fmla="*/ 382 w 980"/>
                <a:gd name="T93" fmla="*/ 263 h 514"/>
                <a:gd name="T94" fmla="*/ 389 w 980"/>
                <a:gd name="T95" fmla="*/ 257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80" h="514">
                  <a:moveTo>
                    <a:pt x="389" y="257"/>
                  </a:moveTo>
                  <a:cubicBezTo>
                    <a:pt x="407" y="258"/>
                    <a:pt x="423" y="255"/>
                    <a:pt x="430" y="235"/>
                  </a:cubicBezTo>
                  <a:cubicBezTo>
                    <a:pt x="432" y="230"/>
                    <a:pt x="437" y="229"/>
                    <a:pt x="442" y="229"/>
                  </a:cubicBezTo>
                  <a:cubicBezTo>
                    <a:pt x="474" y="228"/>
                    <a:pt x="500" y="212"/>
                    <a:pt x="525" y="195"/>
                  </a:cubicBezTo>
                  <a:cubicBezTo>
                    <a:pt x="535" y="187"/>
                    <a:pt x="545" y="181"/>
                    <a:pt x="559" y="180"/>
                  </a:cubicBezTo>
                  <a:cubicBezTo>
                    <a:pt x="575" y="179"/>
                    <a:pt x="590" y="173"/>
                    <a:pt x="601" y="159"/>
                  </a:cubicBezTo>
                  <a:cubicBezTo>
                    <a:pt x="608" y="150"/>
                    <a:pt x="617" y="142"/>
                    <a:pt x="630" y="147"/>
                  </a:cubicBezTo>
                  <a:cubicBezTo>
                    <a:pt x="637" y="149"/>
                    <a:pt x="642" y="145"/>
                    <a:pt x="645" y="139"/>
                  </a:cubicBezTo>
                  <a:cubicBezTo>
                    <a:pt x="650" y="127"/>
                    <a:pt x="659" y="126"/>
                    <a:pt x="671" y="128"/>
                  </a:cubicBezTo>
                  <a:cubicBezTo>
                    <a:pt x="684" y="130"/>
                    <a:pt x="695" y="124"/>
                    <a:pt x="706" y="117"/>
                  </a:cubicBezTo>
                  <a:cubicBezTo>
                    <a:pt x="731" y="100"/>
                    <a:pt x="758" y="87"/>
                    <a:pt x="787" y="81"/>
                  </a:cubicBezTo>
                  <a:cubicBezTo>
                    <a:pt x="823" y="74"/>
                    <a:pt x="857" y="65"/>
                    <a:pt x="873" y="28"/>
                  </a:cubicBezTo>
                  <a:cubicBezTo>
                    <a:pt x="876" y="21"/>
                    <a:pt x="882" y="23"/>
                    <a:pt x="888" y="22"/>
                  </a:cubicBezTo>
                  <a:cubicBezTo>
                    <a:pt x="903" y="20"/>
                    <a:pt x="920" y="27"/>
                    <a:pt x="929" y="8"/>
                  </a:cubicBezTo>
                  <a:cubicBezTo>
                    <a:pt x="931" y="3"/>
                    <a:pt x="939" y="0"/>
                    <a:pt x="947" y="2"/>
                  </a:cubicBezTo>
                  <a:cubicBezTo>
                    <a:pt x="958" y="5"/>
                    <a:pt x="980" y="30"/>
                    <a:pt x="980" y="42"/>
                  </a:cubicBezTo>
                  <a:cubicBezTo>
                    <a:pt x="979" y="51"/>
                    <a:pt x="970" y="53"/>
                    <a:pt x="964" y="52"/>
                  </a:cubicBezTo>
                  <a:cubicBezTo>
                    <a:pt x="942" y="50"/>
                    <a:pt x="929" y="61"/>
                    <a:pt x="913" y="73"/>
                  </a:cubicBezTo>
                  <a:cubicBezTo>
                    <a:pt x="883" y="94"/>
                    <a:pt x="850" y="111"/>
                    <a:pt x="813" y="117"/>
                  </a:cubicBezTo>
                  <a:cubicBezTo>
                    <a:pt x="784" y="122"/>
                    <a:pt x="758" y="133"/>
                    <a:pt x="735" y="152"/>
                  </a:cubicBezTo>
                  <a:cubicBezTo>
                    <a:pt x="710" y="172"/>
                    <a:pt x="678" y="177"/>
                    <a:pt x="650" y="189"/>
                  </a:cubicBezTo>
                  <a:cubicBezTo>
                    <a:pt x="620" y="201"/>
                    <a:pt x="590" y="214"/>
                    <a:pt x="561" y="226"/>
                  </a:cubicBezTo>
                  <a:cubicBezTo>
                    <a:pt x="544" y="233"/>
                    <a:pt x="528" y="241"/>
                    <a:pt x="510" y="233"/>
                  </a:cubicBezTo>
                  <a:cubicBezTo>
                    <a:pt x="500" y="229"/>
                    <a:pt x="498" y="234"/>
                    <a:pt x="495" y="241"/>
                  </a:cubicBezTo>
                  <a:cubicBezTo>
                    <a:pt x="483" y="264"/>
                    <a:pt x="462" y="272"/>
                    <a:pt x="439" y="277"/>
                  </a:cubicBezTo>
                  <a:cubicBezTo>
                    <a:pt x="428" y="279"/>
                    <a:pt x="418" y="281"/>
                    <a:pt x="410" y="289"/>
                  </a:cubicBezTo>
                  <a:cubicBezTo>
                    <a:pt x="406" y="294"/>
                    <a:pt x="401" y="299"/>
                    <a:pt x="393" y="295"/>
                  </a:cubicBezTo>
                  <a:cubicBezTo>
                    <a:pt x="389" y="293"/>
                    <a:pt x="385" y="294"/>
                    <a:pt x="383" y="298"/>
                  </a:cubicBezTo>
                  <a:cubicBezTo>
                    <a:pt x="372" y="314"/>
                    <a:pt x="356" y="319"/>
                    <a:pt x="338" y="324"/>
                  </a:cubicBezTo>
                  <a:cubicBezTo>
                    <a:pt x="314" y="331"/>
                    <a:pt x="291" y="340"/>
                    <a:pt x="272" y="360"/>
                  </a:cubicBezTo>
                  <a:cubicBezTo>
                    <a:pt x="255" y="377"/>
                    <a:pt x="235" y="394"/>
                    <a:pt x="212" y="399"/>
                  </a:cubicBezTo>
                  <a:cubicBezTo>
                    <a:pt x="164" y="410"/>
                    <a:pt x="130" y="446"/>
                    <a:pt x="89" y="468"/>
                  </a:cubicBezTo>
                  <a:cubicBezTo>
                    <a:pt x="76" y="475"/>
                    <a:pt x="59" y="469"/>
                    <a:pt x="48" y="484"/>
                  </a:cubicBezTo>
                  <a:cubicBezTo>
                    <a:pt x="43" y="490"/>
                    <a:pt x="35" y="495"/>
                    <a:pt x="31" y="503"/>
                  </a:cubicBezTo>
                  <a:cubicBezTo>
                    <a:pt x="27" y="511"/>
                    <a:pt x="19" y="514"/>
                    <a:pt x="11" y="514"/>
                  </a:cubicBezTo>
                  <a:cubicBezTo>
                    <a:pt x="6" y="514"/>
                    <a:pt x="2" y="509"/>
                    <a:pt x="1" y="503"/>
                  </a:cubicBezTo>
                  <a:cubicBezTo>
                    <a:pt x="0" y="494"/>
                    <a:pt x="1" y="484"/>
                    <a:pt x="10" y="481"/>
                  </a:cubicBezTo>
                  <a:cubicBezTo>
                    <a:pt x="23" y="477"/>
                    <a:pt x="28" y="469"/>
                    <a:pt x="32" y="457"/>
                  </a:cubicBezTo>
                  <a:cubicBezTo>
                    <a:pt x="35" y="449"/>
                    <a:pt x="43" y="442"/>
                    <a:pt x="50" y="439"/>
                  </a:cubicBezTo>
                  <a:cubicBezTo>
                    <a:pt x="66" y="431"/>
                    <a:pt x="78" y="419"/>
                    <a:pt x="90" y="407"/>
                  </a:cubicBezTo>
                  <a:cubicBezTo>
                    <a:pt x="99" y="397"/>
                    <a:pt x="109" y="386"/>
                    <a:pt x="126" y="388"/>
                  </a:cubicBezTo>
                  <a:cubicBezTo>
                    <a:pt x="128" y="389"/>
                    <a:pt x="133" y="387"/>
                    <a:pt x="134" y="384"/>
                  </a:cubicBezTo>
                  <a:cubicBezTo>
                    <a:pt x="144" y="364"/>
                    <a:pt x="170" y="365"/>
                    <a:pt x="181" y="353"/>
                  </a:cubicBezTo>
                  <a:cubicBezTo>
                    <a:pt x="205" y="327"/>
                    <a:pt x="241" y="329"/>
                    <a:pt x="265" y="307"/>
                  </a:cubicBezTo>
                  <a:cubicBezTo>
                    <a:pt x="272" y="301"/>
                    <a:pt x="283" y="303"/>
                    <a:pt x="292" y="302"/>
                  </a:cubicBezTo>
                  <a:cubicBezTo>
                    <a:pt x="313" y="298"/>
                    <a:pt x="328" y="284"/>
                    <a:pt x="346" y="275"/>
                  </a:cubicBezTo>
                  <a:cubicBezTo>
                    <a:pt x="358" y="270"/>
                    <a:pt x="367" y="259"/>
                    <a:pt x="382" y="263"/>
                  </a:cubicBezTo>
                  <a:cubicBezTo>
                    <a:pt x="384" y="264"/>
                    <a:pt x="386" y="259"/>
                    <a:pt x="389" y="257"/>
                  </a:cubicBezTo>
                  <a:close/>
                </a:path>
              </a:pathLst>
            </a:custGeom>
            <a:solidFill>
              <a:srgbClr val="F6B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35"/>
          <p:cNvSpPr txBox="1">
            <a:spLocks noGrp="1"/>
          </p:cNvSpPr>
          <p:nvPr>
            <p:ph type="title"/>
          </p:nvPr>
        </p:nvSpPr>
        <p:spPr>
          <a:xfrm>
            <a:off x="457200" y="-22622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Let’s review some concepts</a:t>
            </a:r>
            <a:endParaRPr/>
          </a:p>
        </p:txBody>
      </p:sp>
      <p:sp>
        <p:nvSpPr>
          <p:cNvPr id="229" name="Google Shape;229;p35"/>
          <p:cNvSpPr txBox="1">
            <a:spLocks noGrp="1"/>
          </p:cNvSpPr>
          <p:nvPr>
            <p:ph type="body" idx="1"/>
          </p:nvPr>
        </p:nvSpPr>
        <p:spPr>
          <a:xfrm>
            <a:off x="489626" y="1543050"/>
            <a:ext cx="2631900" cy="1305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b="1">
                <a:solidFill>
                  <a:schemeClr val="bg1">
                    <a:lumMod val="50000"/>
                  </a:schemeClr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Yellow</a:t>
            </a:r>
            <a:endParaRPr b="1">
              <a:solidFill>
                <a:schemeClr val="bg1">
                  <a:lumMod val="50000"/>
                </a:schemeClr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1200">
                <a:solidFill>
                  <a:schemeClr val="bg1">
                    <a:lumMod val="50000"/>
                  </a:schemeClr>
                </a:solidFill>
              </a:rPr>
              <a:t>Is the color of gold, butter and ripe lemons. In the spectrum of visible light, yellow is found between green and orange.</a:t>
            </a:r>
            <a:endParaRPr sz="120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0" name="Google Shape;230;p35"/>
          <p:cNvSpPr txBox="1">
            <a:spLocks noGrp="1"/>
          </p:cNvSpPr>
          <p:nvPr>
            <p:ph type="body" idx="2"/>
          </p:nvPr>
        </p:nvSpPr>
        <p:spPr>
          <a:xfrm>
            <a:off x="3256389" y="1543050"/>
            <a:ext cx="2631900" cy="1305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b="1">
                <a:solidFill>
                  <a:schemeClr val="bg1">
                    <a:lumMod val="50000"/>
                  </a:schemeClr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Blue</a:t>
            </a:r>
            <a:endParaRPr b="1">
              <a:solidFill>
                <a:schemeClr val="bg1">
                  <a:lumMod val="50000"/>
                </a:schemeClr>
              </a:solidFill>
            </a:endParaRPr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1200">
                <a:solidFill>
                  <a:schemeClr val="bg1">
                    <a:lumMod val="50000"/>
                  </a:schemeClr>
                </a:solidFill>
              </a:rPr>
              <a:t>Is the colour of the clear sky and the deep sea. It is located between violet and green on the optical spectrum.</a:t>
            </a:r>
            <a:endParaRPr sz="120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1" name="Google Shape;231;p35"/>
          <p:cNvSpPr txBox="1">
            <a:spLocks noGrp="1"/>
          </p:cNvSpPr>
          <p:nvPr>
            <p:ph type="body" idx="3"/>
          </p:nvPr>
        </p:nvSpPr>
        <p:spPr>
          <a:xfrm>
            <a:off x="6023153" y="1543050"/>
            <a:ext cx="2631900" cy="1305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b="1">
                <a:solidFill>
                  <a:schemeClr val="bg1">
                    <a:lumMod val="50000"/>
                  </a:schemeClr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Red</a:t>
            </a:r>
            <a:endParaRPr b="1">
              <a:solidFill>
                <a:schemeClr val="bg1">
                  <a:lumMod val="50000"/>
                </a:schemeClr>
              </a:solidFill>
            </a:endParaRPr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1200">
                <a:solidFill>
                  <a:schemeClr val="bg1">
                    <a:lumMod val="50000"/>
                  </a:schemeClr>
                </a:solidFill>
              </a:rPr>
              <a:t>Is the color of blood, and because of this it has historically been associated with sacrifice, danger and courage. </a:t>
            </a:r>
            <a:endParaRPr sz="1200">
              <a:solidFill>
                <a:schemeClr val="bg1">
                  <a:lumMod val="50000"/>
                </a:schemeClr>
              </a:solidFill>
            </a:endParaRPr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endParaRPr sz="120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2" name="Google Shape;232;p35"/>
          <p:cNvSpPr txBox="1">
            <a:spLocks noGrp="1"/>
          </p:cNvSpPr>
          <p:nvPr>
            <p:ph type="body" idx="1"/>
          </p:nvPr>
        </p:nvSpPr>
        <p:spPr>
          <a:xfrm>
            <a:off x="489626" y="3314700"/>
            <a:ext cx="2631900" cy="1305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b="1">
                <a:solidFill>
                  <a:schemeClr val="bg1">
                    <a:lumMod val="50000"/>
                  </a:schemeClr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Yellow</a:t>
            </a:r>
            <a:endParaRPr b="1">
              <a:solidFill>
                <a:schemeClr val="bg1">
                  <a:lumMod val="50000"/>
                </a:schemeClr>
              </a:solidFill>
            </a:endParaRPr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1200">
                <a:solidFill>
                  <a:schemeClr val="bg1">
                    <a:lumMod val="50000"/>
                  </a:schemeClr>
                </a:solidFill>
              </a:rPr>
              <a:t>Is the color of gold, butter and ripe lemons. In the spectrum of visible light, yellow is found between green and orange.</a:t>
            </a:r>
            <a:endParaRPr sz="120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3" name="Google Shape;233;p35"/>
          <p:cNvSpPr txBox="1">
            <a:spLocks noGrp="1"/>
          </p:cNvSpPr>
          <p:nvPr>
            <p:ph type="body" idx="2"/>
          </p:nvPr>
        </p:nvSpPr>
        <p:spPr>
          <a:xfrm>
            <a:off x="3256389" y="3314700"/>
            <a:ext cx="2631900" cy="1305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b="1">
                <a:solidFill>
                  <a:schemeClr val="bg1">
                    <a:lumMod val="50000"/>
                  </a:schemeClr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Blue</a:t>
            </a:r>
            <a:endParaRPr b="1">
              <a:solidFill>
                <a:schemeClr val="bg1">
                  <a:lumMod val="50000"/>
                </a:schemeClr>
              </a:solidFill>
            </a:endParaRPr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1200">
                <a:solidFill>
                  <a:schemeClr val="bg1">
                    <a:lumMod val="50000"/>
                  </a:schemeClr>
                </a:solidFill>
              </a:rPr>
              <a:t>Is the colour of the clear sky and the deep sea. It is located between violet and green on the optical spectrum.</a:t>
            </a:r>
            <a:endParaRPr sz="120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4" name="Google Shape;234;p35"/>
          <p:cNvSpPr txBox="1">
            <a:spLocks noGrp="1"/>
          </p:cNvSpPr>
          <p:nvPr>
            <p:ph type="body" idx="3"/>
          </p:nvPr>
        </p:nvSpPr>
        <p:spPr>
          <a:xfrm>
            <a:off x="6023153" y="3314700"/>
            <a:ext cx="2631900" cy="1305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b="1">
                <a:solidFill>
                  <a:schemeClr val="bg1">
                    <a:lumMod val="50000"/>
                  </a:schemeClr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Red</a:t>
            </a:r>
            <a:endParaRPr b="1">
              <a:solidFill>
                <a:schemeClr val="bg1">
                  <a:lumMod val="50000"/>
                </a:schemeClr>
              </a:solidFill>
            </a:endParaRPr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1200">
                <a:solidFill>
                  <a:schemeClr val="bg1">
                    <a:lumMod val="50000"/>
                  </a:schemeClr>
                </a:solidFill>
              </a:rPr>
              <a:t>Is the color of blood, and because of this it has historically been associated with sacrifice, danger and courage. </a:t>
            </a:r>
            <a:endParaRPr sz="1200">
              <a:solidFill>
                <a:schemeClr val="bg1">
                  <a:lumMod val="50000"/>
                </a:schemeClr>
              </a:solidFill>
            </a:endParaRPr>
          </a:p>
          <a:p>
            <a:pPr marL="0" lvl="0" indent="0" algn="l" rtl="0">
              <a:spcBef>
                <a:spcPts val="600"/>
              </a:spcBef>
              <a:spcAft>
                <a:spcPct val="0"/>
              </a:spcAft>
              <a:buNone/>
            </a:pPr>
            <a:endParaRPr sz="120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35" name="Google Shape;235;p35"/>
          <p:cNvSpPr/>
          <p:nvPr/>
        </p:nvSpPr>
        <p:spPr>
          <a:xfrm>
            <a:off x="638732" y="1211950"/>
            <a:ext cx="340928" cy="391567"/>
          </a:xfrm>
          <a:custGeom>
            <a:avLst/>
            <a:gdLst/>
            <a:ahLst/>
            <a:cxnLst/>
            <a:rect l="l" t="t" r="r" b="b"/>
            <a:pathLst>
              <a:path w="16863" h="20878" extrusionOk="0">
                <a:moveTo>
                  <a:pt x="974" y="1801"/>
                </a:moveTo>
                <a:lnTo>
                  <a:pt x="1144" y="1825"/>
                </a:lnTo>
                <a:lnTo>
                  <a:pt x="1314" y="1874"/>
                </a:lnTo>
                <a:lnTo>
                  <a:pt x="1436" y="1874"/>
                </a:lnTo>
                <a:lnTo>
                  <a:pt x="1460" y="2093"/>
                </a:lnTo>
                <a:lnTo>
                  <a:pt x="1485" y="2774"/>
                </a:lnTo>
                <a:lnTo>
                  <a:pt x="1387" y="2750"/>
                </a:lnTo>
                <a:lnTo>
                  <a:pt x="1314" y="2774"/>
                </a:lnTo>
                <a:lnTo>
                  <a:pt x="1241" y="2798"/>
                </a:lnTo>
                <a:lnTo>
                  <a:pt x="901" y="3042"/>
                </a:lnTo>
                <a:lnTo>
                  <a:pt x="560" y="3309"/>
                </a:lnTo>
                <a:lnTo>
                  <a:pt x="511" y="3358"/>
                </a:lnTo>
                <a:lnTo>
                  <a:pt x="511" y="2847"/>
                </a:lnTo>
                <a:lnTo>
                  <a:pt x="536" y="2823"/>
                </a:lnTo>
                <a:lnTo>
                  <a:pt x="706" y="2725"/>
                </a:lnTo>
                <a:lnTo>
                  <a:pt x="852" y="2604"/>
                </a:lnTo>
                <a:lnTo>
                  <a:pt x="1193" y="2409"/>
                </a:lnTo>
                <a:lnTo>
                  <a:pt x="1290" y="2360"/>
                </a:lnTo>
                <a:lnTo>
                  <a:pt x="1339" y="2287"/>
                </a:lnTo>
                <a:lnTo>
                  <a:pt x="1436" y="2117"/>
                </a:lnTo>
                <a:lnTo>
                  <a:pt x="1460" y="2093"/>
                </a:lnTo>
                <a:lnTo>
                  <a:pt x="1436" y="2044"/>
                </a:lnTo>
                <a:lnTo>
                  <a:pt x="1412" y="2020"/>
                </a:lnTo>
                <a:lnTo>
                  <a:pt x="1290" y="1995"/>
                </a:lnTo>
                <a:lnTo>
                  <a:pt x="1168" y="1995"/>
                </a:lnTo>
                <a:lnTo>
                  <a:pt x="998" y="2068"/>
                </a:lnTo>
                <a:lnTo>
                  <a:pt x="828" y="2166"/>
                </a:lnTo>
                <a:lnTo>
                  <a:pt x="657" y="2287"/>
                </a:lnTo>
                <a:lnTo>
                  <a:pt x="487" y="2409"/>
                </a:lnTo>
                <a:lnTo>
                  <a:pt x="487" y="2093"/>
                </a:lnTo>
                <a:lnTo>
                  <a:pt x="438" y="1801"/>
                </a:lnTo>
                <a:lnTo>
                  <a:pt x="609" y="1825"/>
                </a:lnTo>
                <a:lnTo>
                  <a:pt x="974" y="1801"/>
                </a:lnTo>
                <a:close/>
                <a:moveTo>
                  <a:pt x="13237" y="803"/>
                </a:moveTo>
                <a:lnTo>
                  <a:pt x="13383" y="949"/>
                </a:lnTo>
                <a:lnTo>
                  <a:pt x="13651" y="1192"/>
                </a:lnTo>
                <a:lnTo>
                  <a:pt x="13943" y="1436"/>
                </a:lnTo>
                <a:lnTo>
                  <a:pt x="14210" y="1655"/>
                </a:lnTo>
                <a:lnTo>
                  <a:pt x="14454" y="1922"/>
                </a:lnTo>
                <a:lnTo>
                  <a:pt x="14697" y="2214"/>
                </a:lnTo>
                <a:lnTo>
                  <a:pt x="14965" y="2482"/>
                </a:lnTo>
                <a:lnTo>
                  <a:pt x="15500" y="3017"/>
                </a:lnTo>
                <a:lnTo>
                  <a:pt x="15646" y="3188"/>
                </a:lnTo>
                <a:lnTo>
                  <a:pt x="15792" y="3382"/>
                </a:lnTo>
                <a:lnTo>
                  <a:pt x="15938" y="3577"/>
                </a:lnTo>
                <a:lnTo>
                  <a:pt x="16084" y="3772"/>
                </a:lnTo>
                <a:lnTo>
                  <a:pt x="15743" y="3796"/>
                </a:lnTo>
                <a:lnTo>
                  <a:pt x="15403" y="3820"/>
                </a:lnTo>
                <a:lnTo>
                  <a:pt x="14697" y="3820"/>
                </a:lnTo>
                <a:lnTo>
                  <a:pt x="14016" y="3796"/>
                </a:lnTo>
                <a:lnTo>
                  <a:pt x="13651" y="3772"/>
                </a:lnTo>
                <a:lnTo>
                  <a:pt x="13310" y="3820"/>
                </a:lnTo>
                <a:lnTo>
                  <a:pt x="13261" y="3042"/>
                </a:lnTo>
                <a:lnTo>
                  <a:pt x="13188" y="2239"/>
                </a:lnTo>
                <a:lnTo>
                  <a:pt x="13188" y="1874"/>
                </a:lnTo>
                <a:lnTo>
                  <a:pt x="13188" y="1533"/>
                </a:lnTo>
                <a:lnTo>
                  <a:pt x="13237" y="803"/>
                </a:lnTo>
                <a:close/>
                <a:moveTo>
                  <a:pt x="1509" y="3163"/>
                </a:moveTo>
                <a:lnTo>
                  <a:pt x="1533" y="3455"/>
                </a:lnTo>
                <a:lnTo>
                  <a:pt x="1363" y="3553"/>
                </a:lnTo>
                <a:lnTo>
                  <a:pt x="1193" y="3650"/>
                </a:lnTo>
                <a:lnTo>
                  <a:pt x="901" y="3918"/>
                </a:lnTo>
                <a:lnTo>
                  <a:pt x="706" y="4064"/>
                </a:lnTo>
                <a:lnTo>
                  <a:pt x="511" y="4210"/>
                </a:lnTo>
                <a:lnTo>
                  <a:pt x="511" y="3845"/>
                </a:lnTo>
                <a:lnTo>
                  <a:pt x="511" y="3747"/>
                </a:lnTo>
                <a:lnTo>
                  <a:pt x="657" y="3699"/>
                </a:lnTo>
                <a:lnTo>
                  <a:pt x="803" y="3626"/>
                </a:lnTo>
                <a:lnTo>
                  <a:pt x="1047" y="3455"/>
                </a:lnTo>
                <a:lnTo>
                  <a:pt x="1387" y="3236"/>
                </a:lnTo>
                <a:lnTo>
                  <a:pt x="1509" y="3163"/>
                </a:lnTo>
                <a:close/>
                <a:moveTo>
                  <a:pt x="1533" y="3942"/>
                </a:moveTo>
                <a:lnTo>
                  <a:pt x="1533" y="4404"/>
                </a:lnTo>
                <a:lnTo>
                  <a:pt x="1533" y="4526"/>
                </a:lnTo>
                <a:lnTo>
                  <a:pt x="1168" y="4745"/>
                </a:lnTo>
                <a:lnTo>
                  <a:pt x="828" y="4988"/>
                </a:lnTo>
                <a:lnTo>
                  <a:pt x="657" y="5086"/>
                </a:lnTo>
                <a:lnTo>
                  <a:pt x="511" y="5232"/>
                </a:lnTo>
                <a:lnTo>
                  <a:pt x="511" y="4648"/>
                </a:lnTo>
                <a:lnTo>
                  <a:pt x="657" y="4575"/>
                </a:lnTo>
                <a:lnTo>
                  <a:pt x="803" y="4477"/>
                </a:lnTo>
                <a:lnTo>
                  <a:pt x="1095" y="4258"/>
                </a:lnTo>
                <a:lnTo>
                  <a:pt x="1533" y="3942"/>
                </a:lnTo>
                <a:close/>
                <a:moveTo>
                  <a:pt x="1509" y="4964"/>
                </a:moveTo>
                <a:lnTo>
                  <a:pt x="1485" y="5378"/>
                </a:lnTo>
                <a:lnTo>
                  <a:pt x="1363" y="5451"/>
                </a:lnTo>
                <a:lnTo>
                  <a:pt x="1217" y="5548"/>
                </a:lnTo>
                <a:lnTo>
                  <a:pt x="998" y="5767"/>
                </a:lnTo>
                <a:lnTo>
                  <a:pt x="730" y="5986"/>
                </a:lnTo>
                <a:lnTo>
                  <a:pt x="609" y="6108"/>
                </a:lnTo>
                <a:lnTo>
                  <a:pt x="487" y="6254"/>
                </a:lnTo>
                <a:lnTo>
                  <a:pt x="487" y="5499"/>
                </a:lnTo>
                <a:lnTo>
                  <a:pt x="633" y="5475"/>
                </a:lnTo>
                <a:lnTo>
                  <a:pt x="755" y="5426"/>
                </a:lnTo>
                <a:lnTo>
                  <a:pt x="998" y="5256"/>
                </a:lnTo>
                <a:lnTo>
                  <a:pt x="1509" y="4964"/>
                </a:lnTo>
                <a:close/>
                <a:moveTo>
                  <a:pt x="1460" y="5889"/>
                </a:moveTo>
                <a:lnTo>
                  <a:pt x="1436" y="6473"/>
                </a:lnTo>
                <a:lnTo>
                  <a:pt x="1363" y="6448"/>
                </a:lnTo>
                <a:lnTo>
                  <a:pt x="1266" y="6448"/>
                </a:lnTo>
                <a:lnTo>
                  <a:pt x="1168" y="6473"/>
                </a:lnTo>
                <a:lnTo>
                  <a:pt x="998" y="6594"/>
                </a:lnTo>
                <a:lnTo>
                  <a:pt x="852" y="6716"/>
                </a:lnTo>
                <a:lnTo>
                  <a:pt x="730" y="6862"/>
                </a:lnTo>
                <a:lnTo>
                  <a:pt x="511" y="7105"/>
                </a:lnTo>
                <a:lnTo>
                  <a:pt x="487" y="6448"/>
                </a:lnTo>
                <a:lnTo>
                  <a:pt x="511" y="6448"/>
                </a:lnTo>
                <a:lnTo>
                  <a:pt x="682" y="6424"/>
                </a:lnTo>
                <a:lnTo>
                  <a:pt x="828" y="6351"/>
                </a:lnTo>
                <a:lnTo>
                  <a:pt x="974" y="6254"/>
                </a:lnTo>
                <a:lnTo>
                  <a:pt x="1095" y="6156"/>
                </a:lnTo>
                <a:lnTo>
                  <a:pt x="1460" y="5889"/>
                </a:lnTo>
                <a:close/>
                <a:moveTo>
                  <a:pt x="6984" y="6205"/>
                </a:moveTo>
                <a:lnTo>
                  <a:pt x="6935" y="6229"/>
                </a:lnTo>
                <a:lnTo>
                  <a:pt x="6862" y="6278"/>
                </a:lnTo>
                <a:lnTo>
                  <a:pt x="6716" y="6424"/>
                </a:lnTo>
                <a:lnTo>
                  <a:pt x="6546" y="6594"/>
                </a:lnTo>
                <a:lnTo>
                  <a:pt x="6327" y="6740"/>
                </a:lnTo>
                <a:lnTo>
                  <a:pt x="6108" y="6862"/>
                </a:lnTo>
                <a:lnTo>
                  <a:pt x="5986" y="6911"/>
                </a:lnTo>
                <a:lnTo>
                  <a:pt x="5889" y="6935"/>
                </a:lnTo>
                <a:lnTo>
                  <a:pt x="5767" y="6935"/>
                </a:lnTo>
                <a:lnTo>
                  <a:pt x="5670" y="6911"/>
                </a:lnTo>
                <a:lnTo>
                  <a:pt x="5572" y="6886"/>
                </a:lnTo>
                <a:lnTo>
                  <a:pt x="5499" y="6838"/>
                </a:lnTo>
                <a:lnTo>
                  <a:pt x="5426" y="6740"/>
                </a:lnTo>
                <a:lnTo>
                  <a:pt x="5353" y="6619"/>
                </a:lnTo>
                <a:lnTo>
                  <a:pt x="5305" y="6546"/>
                </a:lnTo>
                <a:lnTo>
                  <a:pt x="5232" y="6521"/>
                </a:lnTo>
                <a:lnTo>
                  <a:pt x="5134" y="6521"/>
                </a:lnTo>
                <a:lnTo>
                  <a:pt x="5061" y="6546"/>
                </a:lnTo>
                <a:lnTo>
                  <a:pt x="4794" y="6716"/>
                </a:lnTo>
                <a:lnTo>
                  <a:pt x="4599" y="6813"/>
                </a:lnTo>
                <a:lnTo>
                  <a:pt x="4429" y="6911"/>
                </a:lnTo>
                <a:lnTo>
                  <a:pt x="4283" y="6959"/>
                </a:lnTo>
                <a:lnTo>
                  <a:pt x="4210" y="6959"/>
                </a:lnTo>
                <a:lnTo>
                  <a:pt x="4137" y="6935"/>
                </a:lnTo>
                <a:lnTo>
                  <a:pt x="4088" y="6911"/>
                </a:lnTo>
                <a:lnTo>
                  <a:pt x="4064" y="6838"/>
                </a:lnTo>
                <a:lnTo>
                  <a:pt x="4039" y="6765"/>
                </a:lnTo>
                <a:lnTo>
                  <a:pt x="4039" y="6667"/>
                </a:lnTo>
                <a:lnTo>
                  <a:pt x="4039" y="6619"/>
                </a:lnTo>
                <a:lnTo>
                  <a:pt x="4015" y="6594"/>
                </a:lnTo>
                <a:lnTo>
                  <a:pt x="3966" y="6570"/>
                </a:lnTo>
                <a:lnTo>
                  <a:pt x="3893" y="6570"/>
                </a:lnTo>
                <a:lnTo>
                  <a:pt x="3845" y="6643"/>
                </a:lnTo>
                <a:lnTo>
                  <a:pt x="3796" y="6862"/>
                </a:lnTo>
                <a:lnTo>
                  <a:pt x="3772" y="6959"/>
                </a:lnTo>
                <a:lnTo>
                  <a:pt x="3772" y="7057"/>
                </a:lnTo>
                <a:lnTo>
                  <a:pt x="3796" y="7154"/>
                </a:lnTo>
                <a:lnTo>
                  <a:pt x="3845" y="7251"/>
                </a:lnTo>
                <a:lnTo>
                  <a:pt x="3942" y="7300"/>
                </a:lnTo>
                <a:lnTo>
                  <a:pt x="4064" y="7349"/>
                </a:lnTo>
                <a:lnTo>
                  <a:pt x="4331" y="7349"/>
                </a:lnTo>
                <a:lnTo>
                  <a:pt x="4453" y="7324"/>
                </a:lnTo>
                <a:lnTo>
                  <a:pt x="4599" y="7276"/>
                </a:lnTo>
                <a:lnTo>
                  <a:pt x="4842" y="7154"/>
                </a:lnTo>
                <a:lnTo>
                  <a:pt x="5086" y="7008"/>
                </a:lnTo>
                <a:lnTo>
                  <a:pt x="5183" y="7130"/>
                </a:lnTo>
                <a:lnTo>
                  <a:pt x="5280" y="7203"/>
                </a:lnTo>
                <a:lnTo>
                  <a:pt x="5378" y="7276"/>
                </a:lnTo>
                <a:lnTo>
                  <a:pt x="5499" y="7324"/>
                </a:lnTo>
                <a:lnTo>
                  <a:pt x="5597" y="7349"/>
                </a:lnTo>
                <a:lnTo>
                  <a:pt x="5718" y="7349"/>
                </a:lnTo>
                <a:lnTo>
                  <a:pt x="5962" y="7324"/>
                </a:lnTo>
                <a:lnTo>
                  <a:pt x="6229" y="7251"/>
                </a:lnTo>
                <a:lnTo>
                  <a:pt x="6473" y="7130"/>
                </a:lnTo>
                <a:lnTo>
                  <a:pt x="6716" y="6984"/>
                </a:lnTo>
                <a:lnTo>
                  <a:pt x="6935" y="6813"/>
                </a:lnTo>
                <a:lnTo>
                  <a:pt x="7057" y="6959"/>
                </a:lnTo>
                <a:lnTo>
                  <a:pt x="7203" y="7081"/>
                </a:lnTo>
                <a:lnTo>
                  <a:pt x="7373" y="7154"/>
                </a:lnTo>
                <a:lnTo>
                  <a:pt x="7568" y="7203"/>
                </a:lnTo>
                <a:lnTo>
                  <a:pt x="7714" y="7227"/>
                </a:lnTo>
                <a:lnTo>
                  <a:pt x="7981" y="7227"/>
                </a:lnTo>
                <a:lnTo>
                  <a:pt x="8103" y="7178"/>
                </a:lnTo>
                <a:lnTo>
                  <a:pt x="8225" y="7130"/>
                </a:lnTo>
                <a:lnTo>
                  <a:pt x="8322" y="7057"/>
                </a:lnTo>
                <a:lnTo>
                  <a:pt x="8541" y="6911"/>
                </a:lnTo>
                <a:lnTo>
                  <a:pt x="8663" y="7057"/>
                </a:lnTo>
                <a:lnTo>
                  <a:pt x="8833" y="7154"/>
                </a:lnTo>
                <a:lnTo>
                  <a:pt x="9028" y="7203"/>
                </a:lnTo>
                <a:lnTo>
                  <a:pt x="9222" y="7227"/>
                </a:lnTo>
                <a:lnTo>
                  <a:pt x="9441" y="7203"/>
                </a:lnTo>
                <a:lnTo>
                  <a:pt x="9636" y="7154"/>
                </a:lnTo>
                <a:lnTo>
                  <a:pt x="9830" y="7057"/>
                </a:lnTo>
                <a:lnTo>
                  <a:pt x="10001" y="6935"/>
                </a:lnTo>
                <a:lnTo>
                  <a:pt x="10171" y="7057"/>
                </a:lnTo>
                <a:lnTo>
                  <a:pt x="10341" y="7154"/>
                </a:lnTo>
                <a:lnTo>
                  <a:pt x="10512" y="7227"/>
                </a:lnTo>
                <a:lnTo>
                  <a:pt x="10706" y="7276"/>
                </a:lnTo>
                <a:lnTo>
                  <a:pt x="10877" y="7276"/>
                </a:lnTo>
                <a:lnTo>
                  <a:pt x="11047" y="7251"/>
                </a:lnTo>
                <a:lnTo>
                  <a:pt x="11193" y="7203"/>
                </a:lnTo>
                <a:lnTo>
                  <a:pt x="11339" y="7105"/>
                </a:lnTo>
                <a:lnTo>
                  <a:pt x="11436" y="7203"/>
                </a:lnTo>
                <a:lnTo>
                  <a:pt x="11534" y="7276"/>
                </a:lnTo>
                <a:lnTo>
                  <a:pt x="11655" y="7349"/>
                </a:lnTo>
                <a:lnTo>
                  <a:pt x="11777" y="7397"/>
                </a:lnTo>
                <a:lnTo>
                  <a:pt x="11899" y="7422"/>
                </a:lnTo>
                <a:lnTo>
                  <a:pt x="12020" y="7422"/>
                </a:lnTo>
                <a:lnTo>
                  <a:pt x="12142" y="7397"/>
                </a:lnTo>
                <a:lnTo>
                  <a:pt x="12239" y="7349"/>
                </a:lnTo>
                <a:lnTo>
                  <a:pt x="12337" y="7300"/>
                </a:lnTo>
                <a:lnTo>
                  <a:pt x="12434" y="7203"/>
                </a:lnTo>
                <a:lnTo>
                  <a:pt x="12604" y="7032"/>
                </a:lnTo>
                <a:lnTo>
                  <a:pt x="12848" y="7178"/>
                </a:lnTo>
                <a:lnTo>
                  <a:pt x="12969" y="7251"/>
                </a:lnTo>
                <a:lnTo>
                  <a:pt x="13091" y="7300"/>
                </a:lnTo>
                <a:lnTo>
                  <a:pt x="13213" y="7324"/>
                </a:lnTo>
                <a:lnTo>
                  <a:pt x="13334" y="7324"/>
                </a:lnTo>
                <a:lnTo>
                  <a:pt x="13432" y="7300"/>
                </a:lnTo>
                <a:lnTo>
                  <a:pt x="13529" y="7227"/>
                </a:lnTo>
                <a:lnTo>
                  <a:pt x="13651" y="7324"/>
                </a:lnTo>
                <a:lnTo>
                  <a:pt x="13797" y="7373"/>
                </a:lnTo>
                <a:lnTo>
                  <a:pt x="13967" y="7397"/>
                </a:lnTo>
                <a:lnTo>
                  <a:pt x="14113" y="7373"/>
                </a:lnTo>
                <a:lnTo>
                  <a:pt x="14259" y="7349"/>
                </a:lnTo>
                <a:lnTo>
                  <a:pt x="14405" y="7251"/>
                </a:lnTo>
                <a:lnTo>
                  <a:pt x="14502" y="7154"/>
                </a:lnTo>
                <a:lnTo>
                  <a:pt x="14575" y="7008"/>
                </a:lnTo>
                <a:lnTo>
                  <a:pt x="14575" y="6959"/>
                </a:lnTo>
                <a:lnTo>
                  <a:pt x="14575" y="6935"/>
                </a:lnTo>
                <a:lnTo>
                  <a:pt x="14527" y="6911"/>
                </a:lnTo>
                <a:lnTo>
                  <a:pt x="14502" y="6911"/>
                </a:lnTo>
                <a:lnTo>
                  <a:pt x="14283" y="6959"/>
                </a:lnTo>
                <a:lnTo>
                  <a:pt x="14016" y="7032"/>
                </a:lnTo>
                <a:lnTo>
                  <a:pt x="13894" y="7032"/>
                </a:lnTo>
                <a:lnTo>
                  <a:pt x="13772" y="7008"/>
                </a:lnTo>
                <a:lnTo>
                  <a:pt x="13699" y="6959"/>
                </a:lnTo>
                <a:lnTo>
                  <a:pt x="13651" y="6911"/>
                </a:lnTo>
                <a:lnTo>
                  <a:pt x="13651" y="6862"/>
                </a:lnTo>
                <a:lnTo>
                  <a:pt x="13626" y="6789"/>
                </a:lnTo>
                <a:lnTo>
                  <a:pt x="13578" y="6740"/>
                </a:lnTo>
                <a:lnTo>
                  <a:pt x="13529" y="6692"/>
                </a:lnTo>
                <a:lnTo>
                  <a:pt x="13407" y="6692"/>
                </a:lnTo>
                <a:lnTo>
                  <a:pt x="13359" y="6716"/>
                </a:lnTo>
                <a:lnTo>
                  <a:pt x="13334" y="6789"/>
                </a:lnTo>
                <a:lnTo>
                  <a:pt x="13310" y="6862"/>
                </a:lnTo>
                <a:lnTo>
                  <a:pt x="13286" y="6911"/>
                </a:lnTo>
                <a:lnTo>
                  <a:pt x="13286" y="6959"/>
                </a:lnTo>
                <a:lnTo>
                  <a:pt x="13261" y="6984"/>
                </a:lnTo>
                <a:lnTo>
                  <a:pt x="13115" y="6984"/>
                </a:lnTo>
                <a:lnTo>
                  <a:pt x="13018" y="6935"/>
                </a:lnTo>
                <a:lnTo>
                  <a:pt x="12823" y="6789"/>
                </a:lnTo>
                <a:lnTo>
                  <a:pt x="12677" y="6667"/>
                </a:lnTo>
                <a:lnTo>
                  <a:pt x="12629" y="6643"/>
                </a:lnTo>
                <a:lnTo>
                  <a:pt x="12580" y="6619"/>
                </a:lnTo>
                <a:lnTo>
                  <a:pt x="12507" y="6619"/>
                </a:lnTo>
                <a:lnTo>
                  <a:pt x="12458" y="6667"/>
                </a:lnTo>
                <a:lnTo>
                  <a:pt x="12264" y="6886"/>
                </a:lnTo>
                <a:lnTo>
                  <a:pt x="12166" y="6959"/>
                </a:lnTo>
                <a:lnTo>
                  <a:pt x="12045" y="7032"/>
                </a:lnTo>
                <a:lnTo>
                  <a:pt x="11947" y="7057"/>
                </a:lnTo>
                <a:lnTo>
                  <a:pt x="11850" y="7032"/>
                </a:lnTo>
                <a:lnTo>
                  <a:pt x="11777" y="7008"/>
                </a:lnTo>
                <a:lnTo>
                  <a:pt x="11704" y="6911"/>
                </a:lnTo>
                <a:lnTo>
                  <a:pt x="11631" y="6813"/>
                </a:lnTo>
                <a:lnTo>
                  <a:pt x="11582" y="6667"/>
                </a:lnTo>
                <a:lnTo>
                  <a:pt x="11582" y="6594"/>
                </a:lnTo>
                <a:lnTo>
                  <a:pt x="11534" y="6521"/>
                </a:lnTo>
                <a:lnTo>
                  <a:pt x="11485" y="6497"/>
                </a:lnTo>
                <a:lnTo>
                  <a:pt x="11436" y="6473"/>
                </a:lnTo>
                <a:lnTo>
                  <a:pt x="11363" y="6473"/>
                </a:lnTo>
                <a:lnTo>
                  <a:pt x="11315" y="6497"/>
                </a:lnTo>
                <a:lnTo>
                  <a:pt x="11266" y="6546"/>
                </a:lnTo>
                <a:lnTo>
                  <a:pt x="11217" y="6619"/>
                </a:lnTo>
                <a:lnTo>
                  <a:pt x="11193" y="6716"/>
                </a:lnTo>
                <a:lnTo>
                  <a:pt x="11144" y="6789"/>
                </a:lnTo>
                <a:lnTo>
                  <a:pt x="11071" y="6838"/>
                </a:lnTo>
                <a:lnTo>
                  <a:pt x="11023" y="6886"/>
                </a:lnTo>
                <a:lnTo>
                  <a:pt x="10950" y="6911"/>
                </a:lnTo>
                <a:lnTo>
                  <a:pt x="10877" y="6911"/>
                </a:lnTo>
                <a:lnTo>
                  <a:pt x="10706" y="6886"/>
                </a:lnTo>
                <a:lnTo>
                  <a:pt x="10560" y="6838"/>
                </a:lnTo>
                <a:lnTo>
                  <a:pt x="10390" y="6740"/>
                </a:lnTo>
                <a:lnTo>
                  <a:pt x="10268" y="6643"/>
                </a:lnTo>
                <a:lnTo>
                  <a:pt x="10147" y="6521"/>
                </a:lnTo>
                <a:lnTo>
                  <a:pt x="10074" y="6473"/>
                </a:lnTo>
                <a:lnTo>
                  <a:pt x="10001" y="6448"/>
                </a:lnTo>
                <a:lnTo>
                  <a:pt x="9928" y="6473"/>
                </a:lnTo>
                <a:lnTo>
                  <a:pt x="9855" y="6521"/>
                </a:lnTo>
                <a:lnTo>
                  <a:pt x="9757" y="6619"/>
                </a:lnTo>
                <a:lnTo>
                  <a:pt x="9611" y="6716"/>
                </a:lnTo>
                <a:lnTo>
                  <a:pt x="9441" y="6789"/>
                </a:lnTo>
                <a:lnTo>
                  <a:pt x="9271" y="6838"/>
                </a:lnTo>
                <a:lnTo>
                  <a:pt x="9101" y="6838"/>
                </a:lnTo>
                <a:lnTo>
                  <a:pt x="9028" y="6813"/>
                </a:lnTo>
                <a:lnTo>
                  <a:pt x="8979" y="6789"/>
                </a:lnTo>
                <a:lnTo>
                  <a:pt x="8906" y="6740"/>
                </a:lnTo>
                <a:lnTo>
                  <a:pt x="8882" y="6667"/>
                </a:lnTo>
                <a:lnTo>
                  <a:pt x="8833" y="6594"/>
                </a:lnTo>
                <a:lnTo>
                  <a:pt x="8833" y="6497"/>
                </a:lnTo>
                <a:lnTo>
                  <a:pt x="8809" y="6424"/>
                </a:lnTo>
                <a:lnTo>
                  <a:pt x="8784" y="6375"/>
                </a:lnTo>
                <a:lnTo>
                  <a:pt x="8736" y="6327"/>
                </a:lnTo>
                <a:lnTo>
                  <a:pt x="8687" y="6302"/>
                </a:lnTo>
                <a:lnTo>
                  <a:pt x="8638" y="6278"/>
                </a:lnTo>
                <a:lnTo>
                  <a:pt x="8565" y="6278"/>
                </a:lnTo>
                <a:lnTo>
                  <a:pt x="8517" y="6302"/>
                </a:lnTo>
                <a:lnTo>
                  <a:pt x="8468" y="6351"/>
                </a:lnTo>
                <a:lnTo>
                  <a:pt x="8298" y="6546"/>
                </a:lnTo>
                <a:lnTo>
                  <a:pt x="8200" y="6643"/>
                </a:lnTo>
                <a:lnTo>
                  <a:pt x="8103" y="6740"/>
                </a:lnTo>
                <a:lnTo>
                  <a:pt x="7981" y="6789"/>
                </a:lnTo>
                <a:lnTo>
                  <a:pt x="7860" y="6813"/>
                </a:lnTo>
                <a:lnTo>
                  <a:pt x="7714" y="6813"/>
                </a:lnTo>
                <a:lnTo>
                  <a:pt x="7592" y="6789"/>
                </a:lnTo>
                <a:lnTo>
                  <a:pt x="7446" y="6740"/>
                </a:lnTo>
                <a:lnTo>
                  <a:pt x="7349" y="6667"/>
                </a:lnTo>
                <a:lnTo>
                  <a:pt x="7276" y="6546"/>
                </a:lnTo>
                <a:lnTo>
                  <a:pt x="7227" y="6424"/>
                </a:lnTo>
                <a:lnTo>
                  <a:pt x="7227" y="6375"/>
                </a:lnTo>
                <a:lnTo>
                  <a:pt x="7178" y="6302"/>
                </a:lnTo>
                <a:lnTo>
                  <a:pt x="7154" y="6278"/>
                </a:lnTo>
                <a:lnTo>
                  <a:pt x="7105" y="6229"/>
                </a:lnTo>
                <a:lnTo>
                  <a:pt x="7032" y="6205"/>
                </a:lnTo>
                <a:close/>
                <a:moveTo>
                  <a:pt x="1412" y="6813"/>
                </a:moveTo>
                <a:lnTo>
                  <a:pt x="1387" y="7397"/>
                </a:lnTo>
                <a:lnTo>
                  <a:pt x="1144" y="7616"/>
                </a:lnTo>
                <a:lnTo>
                  <a:pt x="925" y="7835"/>
                </a:lnTo>
                <a:lnTo>
                  <a:pt x="755" y="8006"/>
                </a:lnTo>
                <a:lnTo>
                  <a:pt x="584" y="8176"/>
                </a:lnTo>
                <a:lnTo>
                  <a:pt x="536" y="7543"/>
                </a:lnTo>
                <a:lnTo>
                  <a:pt x="657" y="7446"/>
                </a:lnTo>
                <a:lnTo>
                  <a:pt x="755" y="7349"/>
                </a:lnTo>
                <a:lnTo>
                  <a:pt x="949" y="7154"/>
                </a:lnTo>
                <a:lnTo>
                  <a:pt x="1095" y="7032"/>
                </a:lnTo>
                <a:lnTo>
                  <a:pt x="1241" y="6911"/>
                </a:lnTo>
                <a:lnTo>
                  <a:pt x="1412" y="6813"/>
                </a:lnTo>
                <a:close/>
                <a:moveTo>
                  <a:pt x="1363" y="7981"/>
                </a:moveTo>
                <a:lnTo>
                  <a:pt x="1339" y="8468"/>
                </a:lnTo>
                <a:lnTo>
                  <a:pt x="1241" y="8541"/>
                </a:lnTo>
                <a:lnTo>
                  <a:pt x="1168" y="8614"/>
                </a:lnTo>
                <a:lnTo>
                  <a:pt x="1022" y="8736"/>
                </a:lnTo>
                <a:lnTo>
                  <a:pt x="901" y="8882"/>
                </a:lnTo>
                <a:lnTo>
                  <a:pt x="779" y="9052"/>
                </a:lnTo>
                <a:lnTo>
                  <a:pt x="633" y="9222"/>
                </a:lnTo>
                <a:lnTo>
                  <a:pt x="584" y="8492"/>
                </a:lnTo>
                <a:lnTo>
                  <a:pt x="730" y="8444"/>
                </a:lnTo>
                <a:lnTo>
                  <a:pt x="852" y="8395"/>
                </a:lnTo>
                <a:lnTo>
                  <a:pt x="1095" y="8200"/>
                </a:lnTo>
                <a:lnTo>
                  <a:pt x="1363" y="7981"/>
                </a:lnTo>
                <a:close/>
                <a:moveTo>
                  <a:pt x="10901" y="8638"/>
                </a:moveTo>
                <a:lnTo>
                  <a:pt x="10828" y="8687"/>
                </a:lnTo>
                <a:lnTo>
                  <a:pt x="10779" y="8736"/>
                </a:lnTo>
                <a:lnTo>
                  <a:pt x="10706" y="8857"/>
                </a:lnTo>
                <a:lnTo>
                  <a:pt x="10682" y="8979"/>
                </a:lnTo>
                <a:lnTo>
                  <a:pt x="10560" y="9076"/>
                </a:lnTo>
                <a:lnTo>
                  <a:pt x="10414" y="9149"/>
                </a:lnTo>
                <a:lnTo>
                  <a:pt x="10293" y="9173"/>
                </a:lnTo>
                <a:lnTo>
                  <a:pt x="10122" y="9173"/>
                </a:lnTo>
                <a:lnTo>
                  <a:pt x="10025" y="9149"/>
                </a:lnTo>
                <a:lnTo>
                  <a:pt x="9976" y="9125"/>
                </a:lnTo>
                <a:lnTo>
                  <a:pt x="9928" y="9076"/>
                </a:lnTo>
                <a:lnTo>
                  <a:pt x="9903" y="9028"/>
                </a:lnTo>
                <a:lnTo>
                  <a:pt x="9903" y="8930"/>
                </a:lnTo>
                <a:lnTo>
                  <a:pt x="9879" y="8857"/>
                </a:lnTo>
                <a:lnTo>
                  <a:pt x="9830" y="8809"/>
                </a:lnTo>
                <a:lnTo>
                  <a:pt x="9757" y="8760"/>
                </a:lnTo>
                <a:lnTo>
                  <a:pt x="9684" y="8760"/>
                </a:lnTo>
                <a:lnTo>
                  <a:pt x="9611" y="8784"/>
                </a:lnTo>
                <a:lnTo>
                  <a:pt x="9563" y="8833"/>
                </a:lnTo>
                <a:lnTo>
                  <a:pt x="9514" y="8906"/>
                </a:lnTo>
                <a:lnTo>
                  <a:pt x="9490" y="8955"/>
                </a:lnTo>
                <a:lnTo>
                  <a:pt x="9441" y="9003"/>
                </a:lnTo>
                <a:lnTo>
                  <a:pt x="9320" y="9052"/>
                </a:lnTo>
                <a:lnTo>
                  <a:pt x="9149" y="9101"/>
                </a:lnTo>
                <a:lnTo>
                  <a:pt x="8979" y="9125"/>
                </a:lnTo>
                <a:lnTo>
                  <a:pt x="8809" y="9101"/>
                </a:lnTo>
                <a:lnTo>
                  <a:pt x="8663" y="9076"/>
                </a:lnTo>
                <a:lnTo>
                  <a:pt x="8541" y="9003"/>
                </a:lnTo>
                <a:lnTo>
                  <a:pt x="8517" y="8955"/>
                </a:lnTo>
                <a:lnTo>
                  <a:pt x="8492" y="8906"/>
                </a:lnTo>
                <a:lnTo>
                  <a:pt x="8492" y="8833"/>
                </a:lnTo>
                <a:lnTo>
                  <a:pt x="8444" y="8784"/>
                </a:lnTo>
                <a:lnTo>
                  <a:pt x="8419" y="8736"/>
                </a:lnTo>
                <a:lnTo>
                  <a:pt x="8371" y="8711"/>
                </a:lnTo>
                <a:lnTo>
                  <a:pt x="8298" y="8687"/>
                </a:lnTo>
                <a:lnTo>
                  <a:pt x="8249" y="8687"/>
                </a:lnTo>
                <a:lnTo>
                  <a:pt x="8200" y="8711"/>
                </a:lnTo>
                <a:lnTo>
                  <a:pt x="8127" y="8736"/>
                </a:lnTo>
                <a:lnTo>
                  <a:pt x="8006" y="8906"/>
                </a:lnTo>
                <a:lnTo>
                  <a:pt x="7860" y="9052"/>
                </a:lnTo>
                <a:lnTo>
                  <a:pt x="7787" y="9125"/>
                </a:lnTo>
                <a:lnTo>
                  <a:pt x="7689" y="9173"/>
                </a:lnTo>
                <a:lnTo>
                  <a:pt x="7568" y="9222"/>
                </a:lnTo>
                <a:lnTo>
                  <a:pt x="7446" y="9246"/>
                </a:lnTo>
                <a:lnTo>
                  <a:pt x="7324" y="9246"/>
                </a:lnTo>
                <a:lnTo>
                  <a:pt x="7276" y="9222"/>
                </a:lnTo>
                <a:lnTo>
                  <a:pt x="7227" y="9198"/>
                </a:lnTo>
                <a:lnTo>
                  <a:pt x="7203" y="9149"/>
                </a:lnTo>
                <a:lnTo>
                  <a:pt x="7178" y="9076"/>
                </a:lnTo>
                <a:lnTo>
                  <a:pt x="7178" y="9003"/>
                </a:lnTo>
                <a:lnTo>
                  <a:pt x="7203" y="8930"/>
                </a:lnTo>
                <a:lnTo>
                  <a:pt x="7203" y="8833"/>
                </a:lnTo>
                <a:lnTo>
                  <a:pt x="7154" y="8760"/>
                </a:lnTo>
                <a:lnTo>
                  <a:pt x="7105" y="8687"/>
                </a:lnTo>
                <a:lnTo>
                  <a:pt x="7032" y="8663"/>
                </a:lnTo>
                <a:lnTo>
                  <a:pt x="6886" y="8663"/>
                </a:lnTo>
                <a:lnTo>
                  <a:pt x="6813" y="8711"/>
                </a:lnTo>
                <a:lnTo>
                  <a:pt x="6789" y="8809"/>
                </a:lnTo>
                <a:lnTo>
                  <a:pt x="6740" y="8906"/>
                </a:lnTo>
                <a:lnTo>
                  <a:pt x="6692" y="8979"/>
                </a:lnTo>
                <a:lnTo>
                  <a:pt x="6619" y="9076"/>
                </a:lnTo>
                <a:lnTo>
                  <a:pt x="6521" y="9125"/>
                </a:lnTo>
                <a:lnTo>
                  <a:pt x="6424" y="9173"/>
                </a:lnTo>
                <a:lnTo>
                  <a:pt x="6327" y="9222"/>
                </a:lnTo>
                <a:lnTo>
                  <a:pt x="6083" y="9271"/>
                </a:lnTo>
                <a:lnTo>
                  <a:pt x="5864" y="9246"/>
                </a:lnTo>
                <a:lnTo>
                  <a:pt x="5743" y="9222"/>
                </a:lnTo>
                <a:lnTo>
                  <a:pt x="5645" y="9198"/>
                </a:lnTo>
                <a:lnTo>
                  <a:pt x="5572" y="9125"/>
                </a:lnTo>
                <a:lnTo>
                  <a:pt x="5499" y="9052"/>
                </a:lnTo>
                <a:lnTo>
                  <a:pt x="5451" y="8979"/>
                </a:lnTo>
                <a:lnTo>
                  <a:pt x="5402" y="8882"/>
                </a:lnTo>
                <a:lnTo>
                  <a:pt x="5402" y="8833"/>
                </a:lnTo>
                <a:lnTo>
                  <a:pt x="5378" y="8784"/>
                </a:lnTo>
                <a:lnTo>
                  <a:pt x="5280" y="8736"/>
                </a:lnTo>
                <a:lnTo>
                  <a:pt x="5183" y="8711"/>
                </a:lnTo>
                <a:lnTo>
                  <a:pt x="5086" y="8736"/>
                </a:lnTo>
                <a:lnTo>
                  <a:pt x="4842" y="8906"/>
                </a:lnTo>
                <a:lnTo>
                  <a:pt x="4648" y="9028"/>
                </a:lnTo>
                <a:lnTo>
                  <a:pt x="4453" y="9149"/>
                </a:lnTo>
                <a:lnTo>
                  <a:pt x="4258" y="9222"/>
                </a:lnTo>
                <a:lnTo>
                  <a:pt x="4112" y="9222"/>
                </a:lnTo>
                <a:lnTo>
                  <a:pt x="4064" y="9198"/>
                </a:lnTo>
                <a:lnTo>
                  <a:pt x="4015" y="9149"/>
                </a:lnTo>
                <a:lnTo>
                  <a:pt x="3991" y="9076"/>
                </a:lnTo>
                <a:lnTo>
                  <a:pt x="4015" y="8955"/>
                </a:lnTo>
                <a:lnTo>
                  <a:pt x="4015" y="8906"/>
                </a:lnTo>
                <a:lnTo>
                  <a:pt x="3991" y="8857"/>
                </a:lnTo>
                <a:lnTo>
                  <a:pt x="3966" y="8833"/>
                </a:lnTo>
                <a:lnTo>
                  <a:pt x="3918" y="8809"/>
                </a:lnTo>
                <a:lnTo>
                  <a:pt x="3893" y="8784"/>
                </a:lnTo>
                <a:lnTo>
                  <a:pt x="3845" y="8809"/>
                </a:lnTo>
                <a:lnTo>
                  <a:pt x="3796" y="8809"/>
                </a:lnTo>
                <a:lnTo>
                  <a:pt x="3747" y="8857"/>
                </a:lnTo>
                <a:lnTo>
                  <a:pt x="3699" y="8979"/>
                </a:lnTo>
                <a:lnTo>
                  <a:pt x="3674" y="9101"/>
                </a:lnTo>
                <a:lnTo>
                  <a:pt x="3674" y="9222"/>
                </a:lnTo>
                <a:lnTo>
                  <a:pt x="3699" y="9319"/>
                </a:lnTo>
                <a:lnTo>
                  <a:pt x="3772" y="9417"/>
                </a:lnTo>
                <a:lnTo>
                  <a:pt x="3845" y="9514"/>
                </a:lnTo>
                <a:lnTo>
                  <a:pt x="3966" y="9587"/>
                </a:lnTo>
                <a:lnTo>
                  <a:pt x="4088" y="9636"/>
                </a:lnTo>
                <a:lnTo>
                  <a:pt x="4210" y="9660"/>
                </a:lnTo>
                <a:lnTo>
                  <a:pt x="4356" y="9636"/>
                </a:lnTo>
                <a:lnTo>
                  <a:pt x="4477" y="9611"/>
                </a:lnTo>
                <a:lnTo>
                  <a:pt x="4599" y="9563"/>
                </a:lnTo>
                <a:lnTo>
                  <a:pt x="4842" y="9417"/>
                </a:lnTo>
                <a:lnTo>
                  <a:pt x="5086" y="9246"/>
                </a:lnTo>
                <a:lnTo>
                  <a:pt x="5159" y="9344"/>
                </a:lnTo>
                <a:lnTo>
                  <a:pt x="5232" y="9441"/>
                </a:lnTo>
                <a:lnTo>
                  <a:pt x="5329" y="9514"/>
                </a:lnTo>
                <a:lnTo>
                  <a:pt x="5426" y="9563"/>
                </a:lnTo>
                <a:lnTo>
                  <a:pt x="5670" y="9660"/>
                </a:lnTo>
                <a:lnTo>
                  <a:pt x="5913" y="9684"/>
                </a:lnTo>
                <a:lnTo>
                  <a:pt x="6181" y="9684"/>
                </a:lnTo>
                <a:lnTo>
                  <a:pt x="6424" y="9636"/>
                </a:lnTo>
                <a:lnTo>
                  <a:pt x="6667" y="9538"/>
                </a:lnTo>
                <a:lnTo>
                  <a:pt x="6886" y="9392"/>
                </a:lnTo>
                <a:lnTo>
                  <a:pt x="6984" y="9490"/>
                </a:lnTo>
                <a:lnTo>
                  <a:pt x="7081" y="9563"/>
                </a:lnTo>
                <a:lnTo>
                  <a:pt x="7227" y="9636"/>
                </a:lnTo>
                <a:lnTo>
                  <a:pt x="7373" y="9684"/>
                </a:lnTo>
                <a:lnTo>
                  <a:pt x="7519" y="9709"/>
                </a:lnTo>
                <a:lnTo>
                  <a:pt x="7641" y="9684"/>
                </a:lnTo>
                <a:lnTo>
                  <a:pt x="7762" y="9660"/>
                </a:lnTo>
                <a:lnTo>
                  <a:pt x="7884" y="9611"/>
                </a:lnTo>
                <a:lnTo>
                  <a:pt x="7981" y="9538"/>
                </a:lnTo>
                <a:lnTo>
                  <a:pt x="8079" y="9465"/>
                </a:lnTo>
                <a:lnTo>
                  <a:pt x="8249" y="9271"/>
                </a:lnTo>
                <a:lnTo>
                  <a:pt x="8371" y="9368"/>
                </a:lnTo>
                <a:lnTo>
                  <a:pt x="8541" y="9465"/>
                </a:lnTo>
                <a:lnTo>
                  <a:pt x="8711" y="9514"/>
                </a:lnTo>
                <a:lnTo>
                  <a:pt x="8906" y="9538"/>
                </a:lnTo>
                <a:lnTo>
                  <a:pt x="9101" y="9538"/>
                </a:lnTo>
                <a:lnTo>
                  <a:pt x="9271" y="9514"/>
                </a:lnTo>
                <a:lnTo>
                  <a:pt x="9466" y="9441"/>
                </a:lnTo>
                <a:lnTo>
                  <a:pt x="9611" y="9368"/>
                </a:lnTo>
                <a:lnTo>
                  <a:pt x="9733" y="9465"/>
                </a:lnTo>
                <a:lnTo>
                  <a:pt x="9855" y="9514"/>
                </a:lnTo>
                <a:lnTo>
                  <a:pt x="10025" y="9563"/>
                </a:lnTo>
                <a:lnTo>
                  <a:pt x="10195" y="9563"/>
                </a:lnTo>
                <a:lnTo>
                  <a:pt x="10366" y="9538"/>
                </a:lnTo>
                <a:lnTo>
                  <a:pt x="10560" y="9490"/>
                </a:lnTo>
                <a:lnTo>
                  <a:pt x="10706" y="9417"/>
                </a:lnTo>
                <a:lnTo>
                  <a:pt x="10852" y="9319"/>
                </a:lnTo>
                <a:lnTo>
                  <a:pt x="10974" y="9392"/>
                </a:lnTo>
                <a:lnTo>
                  <a:pt x="11096" y="9441"/>
                </a:lnTo>
                <a:lnTo>
                  <a:pt x="11242" y="9465"/>
                </a:lnTo>
                <a:lnTo>
                  <a:pt x="11363" y="9490"/>
                </a:lnTo>
                <a:lnTo>
                  <a:pt x="11509" y="9490"/>
                </a:lnTo>
                <a:lnTo>
                  <a:pt x="11655" y="9465"/>
                </a:lnTo>
                <a:lnTo>
                  <a:pt x="11801" y="9417"/>
                </a:lnTo>
                <a:lnTo>
                  <a:pt x="11923" y="9344"/>
                </a:lnTo>
                <a:lnTo>
                  <a:pt x="12020" y="9441"/>
                </a:lnTo>
                <a:lnTo>
                  <a:pt x="12142" y="9490"/>
                </a:lnTo>
                <a:lnTo>
                  <a:pt x="12434" y="9490"/>
                </a:lnTo>
                <a:lnTo>
                  <a:pt x="12580" y="9441"/>
                </a:lnTo>
                <a:lnTo>
                  <a:pt x="12750" y="9392"/>
                </a:lnTo>
                <a:lnTo>
                  <a:pt x="12896" y="9319"/>
                </a:lnTo>
                <a:lnTo>
                  <a:pt x="13042" y="9222"/>
                </a:lnTo>
                <a:lnTo>
                  <a:pt x="13091" y="9295"/>
                </a:lnTo>
                <a:lnTo>
                  <a:pt x="13164" y="9344"/>
                </a:lnTo>
                <a:lnTo>
                  <a:pt x="13310" y="9417"/>
                </a:lnTo>
                <a:lnTo>
                  <a:pt x="13480" y="9441"/>
                </a:lnTo>
                <a:lnTo>
                  <a:pt x="13675" y="9441"/>
                </a:lnTo>
                <a:lnTo>
                  <a:pt x="13870" y="9392"/>
                </a:lnTo>
                <a:lnTo>
                  <a:pt x="14064" y="9319"/>
                </a:lnTo>
                <a:lnTo>
                  <a:pt x="14259" y="9246"/>
                </a:lnTo>
                <a:lnTo>
                  <a:pt x="14405" y="9149"/>
                </a:lnTo>
                <a:lnTo>
                  <a:pt x="14478" y="9101"/>
                </a:lnTo>
                <a:lnTo>
                  <a:pt x="14502" y="9028"/>
                </a:lnTo>
                <a:lnTo>
                  <a:pt x="14478" y="8955"/>
                </a:lnTo>
                <a:lnTo>
                  <a:pt x="14454" y="8882"/>
                </a:lnTo>
                <a:lnTo>
                  <a:pt x="14429" y="8833"/>
                </a:lnTo>
                <a:lnTo>
                  <a:pt x="14356" y="8809"/>
                </a:lnTo>
                <a:lnTo>
                  <a:pt x="14308" y="8809"/>
                </a:lnTo>
                <a:lnTo>
                  <a:pt x="14235" y="8833"/>
                </a:lnTo>
                <a:lnTo>
                  <a:pt x="14016" y="8955"/>
                </a:lnTo>
                <a:lnTo>
                  <a:pt x="13845" y="9028"/>
                </a:lnTo>
                <a:lnTo>
                  <a:pt x="13675" y="9076"/>
                </a:lnTo>
                <a:lnTo>
                  <a:pt x="13529" y="9101"/>
                </a:lnTo>
                <a:lnTo>
                  <a:pt x="13407" y="9101"/>
                </a:lnTo>
                <a:lnTo>
                  <a:pt x="13359" y="9076"/>
                </a:lnTo>
                <a:lnTo>
                  <a:pt x="13334" y="9028"/>
                </a:lnTo>
                <a:lnTo>
                  <a:pt x="13310" y="8979"/>
                </a:lnTo>
                <a:lnTo>
                  <a:pt x="13310" y="8906"/>
                </a:lnTo>
                <a:lnTo>
                  <a:pt x="13310" y="8857"/>
                </a:lnTo>
                <a:lnTo>
                  <a:pt x="13286" y="8784"/>
                </a:lnTo>
                <a:lnTo>
                  <a:pt x="13261" y="8736"/>
                </a:lnTo>
                <a:lnTo>
                  <a:pt x="13213" y="8711"/>
                </a:lnTo>
                <a:lnTo>
                  <a:pt x="13091" y="8711"/>
                </a:lnTo>
                <a:lnTo>
                  <a:pt x="13042" y="8736"/>
                </a:lnTo>
                <a:lnTo>
                  <a:pt x="13018" y="8784"/>
                </a:lnTo>
                <a:lnTo>
                  <a:pt x="12945" y="8882"/>
                </a:lnTo>
                <a:lnTo>
                  <a:pt x="12823" y="8979"/>
                </a:lnTo>
                <a:lnTo>
                  <a:pt x="12653" y="9076"/>
                </a:lnTo>
                <a:lnTo>
                  <a:pt x="12507" y="9149"/>
                </a:lnTo>
                <a:lnTo>
                  <a:pt x="12361" y="9198"/>
                </a:lnTo>
                <a:lnTo>
                  <a:pt x="12312" y="9198"/>
                </a:lnTo>
                <a:lnTo>
                  <a:pt x="12264" y="9173"/>
                </a:lnTo>
                <a:lnTo>
                  <a:pt x="12215" y="9149"/>
                </a:lnTo>
                <a:lnTo>
                  <a:pt x="12191" y="9101"/>
                </a:lnTo>
                <a:lnTo>
                  <a:pt x="12191" y="9028"/>
                </a:lnTo>
                <a:lnTo>
                  <a:pt x="12215" y="8930"/>
                </a:lnTo>
                <a:lnTo>
                  <a:pt x="12215" y="8857"/>
                </a:lnTo>
                <a:lnTo>
                  <a:pt x="12191" y="8809"/>
                </a:lnTo>
                <a:lnTo>
                  <a:pt x="12142" y="8760"/>
                </a:lnTo>
                <a:lnTo>
                  <a:pt x="12093" y="8736"/>
                </a:lnTo>
                <a:lnTo>
                  <a:pt x="12045" y="8736"/>
                </a:lnTo>
                <a:lnTo>
                  <a:pt x="11972" y="8760"/>
                </a:lnTo>
                <a:lnTo>
                  <a:pt x="11923" y="8784"/>
                </a:lnTo>
                <a:lnTo>
                  <a:pt x="11899" y="8857"/>
                </a:lnTo>
                <a:lnTo>
                  <a:pt x="11801" y="8979"/>
                </a:lnTo>
                <a:lnTo>
                  <a:pt x="11704" y="9076"/>
                </a:lnTo>
                <a:lnTo>
                  <a:pt x="11582" y="9125"/>
                </a:lnTo>
                <a:lnTo>
                  <a:pt x="11266" y="9125"/>
                </a:lnTo>
                <a:lnTo>
                  <a:pt x="11169" y="9076"/>
                </a:lnTo>
                <a:lnTo>
                  <a:pt x="11096" y="9028"/>
                </a:lnTo>
                <a:lnTo>
                  <a:pt x="11144" y="8882"/>
                </a:lnTo>
                <a:lnTo>
                  <a:pt x="11144" y="8809"/>
                </a:lnTo>
                <a:lnTo>
                  <a:pt x="11120" y="8736"/>
                </a:lnTo>
                <a:lnTo>
                  <a:pt x="11071" y="8687"/>
                </a:lnTo>
                <a:lnTo>
                  <a:pt x="11023" y="8663"/>
                </a:lnTo>
                <a:lnTo>
                  <a:pt x="10950" y="8638"/>
                </a:lnTo>
                <a:close/>
                <a:moveTo>
                  <a:pt x="1314" y="9003"/>
                </a:moveTo>
                <a:lnTo>
                  <a:pt x="1290" y="9611"/>
                </a:lnTo>
                <a:lnTo>
                  <a:pt x="1168" y="9660"/>
                </a:lnTo>
                <a:lnTo>
                  <a:pt x="1071" y="9733"/>
                </a:lnTo>
                <a:lnTo>
                  <a:pt x="852" y="9903"/>
                </a:lnTo>
                <a:lnTo>
                  <a:pt x="706" y="10049"/>
                </a:lnTo>
                <a:lnTo>
                  <a:pt x="657" y="9368"/>
                </a:lnTo>
                <a:lnTo>
                  <a:pt x="925" y="9271"/>
                </a:lnTo>
                <a:lnTo>
                  <a:pt x="1168" y="9101"/>
                </a:lnTo>
                <a:lnTo>
                  <a:pt x="1314" y="9003"/>
                </a:lnTo>
                <a:close/>
                <a:moveTo>
                  <a:pt x="1266" y="10122"/>
                </a:moveTo>
                <a:lnTo>
                  <a:pt x="1266" y="10877"/>
                </a:lnTo>
                <a:lnTo>
                  <a:pt x="1120" y="10998"/>
                </a:lnTo>
                <a:lnTo>
                  <a:pt x="779" y="11242"/>
                </a:lnTo>
                <a:lnTo>
                  <a:pt x="730" y="10439"/>
                </a:lnTo>
                <a:lnTo>
                  <a:pt x="876" y="10366"/>
                </a:lnTo>
                <a:lnTo>
                  <a:pt x="1022" y="10293"/>
                </a:lnTo>
                <a:lnTo>
                  <a:pt x="1266" y="10122"/>
                </a:lnTo>
                <a:close/>
                <a:moveTo>
                  <a:pt x="11485" y="10633"/>
                </a:moveTo>
                <a:lnTo>
                  <a:pt x="11412" y="10658"/>
                </a:lnTo>
                <a:lnTo>
                  <a:pt x="11339" y="10731"/>
                </a:lnTo>
                <a:lnTo>
                  <a:pt x="11169" y="11023"/>
                </a:lnTo>
                <a:lnTo>
                  <a:pt x="11071" y="11144"/>
                </a:lnTo>
                <a:lnTo>
                  <a:pt x="10950" y="11242"/>
                </a:lnTo>
                <a:lnTo>
                  <a:pt x="10877" y="11290"/>
                </a:lnTo>
                <a:lnTo>
                  <a:pt x="10779" y="11315"/>
                </a:lnTo>
                <a:lnTo>
                  <a:pt x="10560" y="11315"/>
                </a:lnTo>
                <a:lnTo>
                  <a:pt x="10463" y="11290"/>
                </a:lnTo>
                <a:lnTo>
                  <a:pt x="10390" y="11242"/>
                </a:lnTo>
                <a:lnTo>
                  <a:pt x="10317" y="11169"/>
                </a:lnTo>
                <a:lnTo>
                  <a:pt x="10293" y="11096"/>
                </a:lnTo>
                <a:lnTo>
                  <a:pt x="10366" y="10901"/>
                </a:lnTo>
                <a:lnTo>
                  <a:pt x="10366" y="10828"/>
                </a:lnTo>
                <a:lnTo>
                  <a:pt x="10341" y="10755"/>
                </a:lnTo>
                <a:lnTo>
                  <a:pt x="10293" y="10706"/>
                </a:lnTo>
                <a:lnTo>
                  <a:pt x="10244" y="10658"/>
                </a:lnTo>
                <a:lnTo>
                  <a:pt x="10098" y="10658"/>
                </a:lnTo>
                <a:lnTo>
                  <a:pt x="10049" y="10682"/>
                </a:lnTo>
                <a:lnTo>
                  <a:pt x="10001" y="10755"/>
                </a:lnTo>
                <a:lnTo>
                  <a:pt x="9928" y="10877"/>
                </a:lnTo>
                <a:lnTo>
                  <a:pt x="9903" y="10998"/>
                </a:lnTo>
                <a:lnTo>
                  <a:pt x="9806" y="11120"/>
                </a:lnTo>
                <a:lnTo>
                  <a:pt x="9636" y="11217"/>
                </a:lnTo>
                <a:lnTo>
                  <a:pt x="9539" y="11242"/>
                </a:lnTo>
                <a:lnTo>
                  <a:pt x="9393" y="11266"/>
                </a:lnTo>
                <a:lnTo>
                  <a:pt x="9344" y="11242"/>
                </a:lnTo>
                <a:lnTo>
                  <a:pt x="9295" y="11217"/>
                </a:lnTo>
                <a:lnTo>
                  <a:pt x="9295" y="11169"/>
                </a:lnTo>
                <a:lnTo>
                  <a:pt x="9295" y="11096"/>
                </a:lnTo>
                <a:lnTo>
                  <a:pt x="9320" y="11023"/>
                </a:lnTo>
                <a:lnTo>
                  <a:pt x="9320" y="10950"/>
                </a:lnTo>
                <a:lnTo>
                  <a:pt x="9295" y="10901"/>
                </a:lnTo>
                <a:lnTo>
                  <a:pt x="9247" y="10852"/>
                </a:lnTo>
                <a:lnTo>
                  <a:pt x="9198" y="10828"/>
                </a:lnTo>
                <a:lnTo>
                  <a:pt x="9125" y="10804"/>
                </a:lnTo>
                <a:lnTo>
                  <a:pt x="9052" y="10828"/>
                </a:lnTo>
                <a:lnTo>
                  <a:pt x="8979" y="10852"/>
                </a:lnTo>
                <a:lnTo>
                  <a:pt x="8784" y="11047"/>
                </a:lnTo>
                <a:lnTo>
                  <a:pt x="8565" y="11242"/>
                </a:lnTo>
                <a:lnTo>
                  <a:pt x="8419" y="11290"/>
                </a:lnTo>
                <a:lnTo>
                  <a:pt x="8225" y="11315"/>
                </a:lnTo>
                <a:lnTo>
                  <a:pt x="8103" y="11290"/>
                </a:lnTo>
                <a:lnTo>
                  <a:pt x="8006" y="11290"/>
                </a:lnTo>
                <a:lnTo>
                  <a:pt x="7933" y="11242"/>
                </a:lnTo>
                <a:lnTo>
                  <a:pt x="7884" y="11193"/>
                </a:lnTo>
                <a:lnTo>
                  <a:pt x="7908" y="11071"/>
                </a:lnTo>
                <a:lnTo>
                  <a:pt x="7908" y="10901"/>
                </a:lnTo>
                <a:lnTo>
                  <a:pt x="7884" y="10828"/>
                </a:lnTo>
                <a:lnTo>
                  <a:pt x="7835" y="10755"/>
                </a:lnTo>
                <a:lnTo>
                  <a:pt x="7787" y="10706"/>
                </a:lnTo>
                <a:lnTo>
                  <a:pt x="7714" y="10682"/>
                </a:lnTo>
                <a:lnTo>
                  <a:pt x="7616" y="10682"/>
                </a:lnTo>
                <a:lnTo>
                  <a:pt x="7543" y="10706"/>
                </a:lnTo>
                <a:lnTo>
                  <a:pt x="7495" y="10779"/>
                </a:lnTo>
                <a:lnTo>
                  <a:pt x="7446" y="10852"/>
                </a:lnTo>
                <a:lnTo>
                  <a:pt x="7397" y="10974"/>
                </a:lnTo>
                <a:lnTo>
                  <a:pt x="7397" y="11071"/>
                </a:lnTo>
                <a:lnTo>
                  <a:pt x="7324" y="11144"/>
                </a:lnTo>
                <a:lnTo>
                  <a:pt x="7227" y="11193"/>
                </a:lnTo>
                <a:lnTo>
                  <a:pt x="7008" y="11193"/>
                </a:lnTo>
                <a:lnTo>
                  <a:pt x="6911" y="11169"/>
                </a:lnTo>
                <a:lnTo>
                  <a:pt x="6789" y="11096"/>
                </a:lnTo>
                <a:lnTo>
                  <a:pt x="6716" y="11023"/>
                </a:lnTo>
                <a:lnTo>
                  <a:pt x="6667" y="10950"/>
                </a:lnTo>
                <a:lnTo>
                  <a:pt x="6619" y="10877"/>
                </a:lnTo>
                <a:lnTo>
                  <a:pt x="6546" y="10804"/>
                </a:lnTo>
                <a:lnTo>
                  <a:pt x="6473" y="10779"/>
                </a:lnTo>
                <a:lnTo>
                  <a:pt x="6400" y="10779"/>
                </a:lnTo>
                <a:lnTo>
                  <a:pt x="6302" y="10804"/>
                </a:lnTo>
                <a:lnTo>
                  <a:pt x="6254" y="10852"/>
                </a:lnTo>
                <a:lnTo>
                  <a:pt x="6205" y="10901"/>
                </a:lnTo>
                <a:lnTo>
                  <a:pt x="6205" y="10998"/>
                </a:lnTo>
                <a:lnTo>
                  <a:pt x="6205" y="11096"/>
                </a:lnTo>
                <a:lnTo>
                  <a:pt x="6181" y="11169"/>
                </a:lnTo>
                <a:lnTo>
                  <a:pt x="6156" y="11217"/>
                </a:lnTo>
                <a:lnTo>
                  <a:pt x="6132" y="11266"/>
                </a:lnTo>
                <a:lnTo>
                  <a:pt x="6035" y="11315"/>
                </a:lnTo>
                <a:lnTo>
                  <a:pt x="5937" y="11339"/>
                </a:lnTo>
                <a:lnTo>
                  <a:pt x="5840" y="11315"/>
                </a:lnTo>
                <a:lnTo>
                  <a:pt x="5743" y="11242"/>
                </a:lnTo>
                <a:lnTo>
                  <a:pt x="5694" y="11144"/>
                </a:lnTo>
                <a:lnTo>
                  <a:pt x="5694" y="11096"/>
                </a:lnTo>
                <a:lnTo>
                  <a:pt x="5694" y="11047"/>
                </a:lnTo>
                <a:lnTo>
                  <a:pt x="5694" y="10925"/>
                </a:lnTo>
                <a:lnTo>
                  <a:pt x="5670" y="10852"/>
                </a:lnTo>
                <a:lnTo>
                  <a:pt x="5621" y="10779"/>
                </a:lnTo>
                <a:lnTo>
                  <a:pt x="5524" y="10755"/>
                </a:lnTo>
                <a:lnTo>
                  <a:pt x="5451" y="10731"/>
                </a:lnTo>
                <a:lnTo>
                  <a:pt x="5353" y="10755"/>
                </a:lnTo>
                <a:lnTo>
                  <a:pt x="5280" y="10828"/>
                </a:lnTo>
                <a:lnTo>
                  <a:pt x="5232" y="10901"/>
                </a:lnTo>
                <a:lnTo>
                  <a:pt x="5183" y="10998"/>
                </a:lnTo>
                <a:lnTo>
                  <a:pt x="5110" y="11096"/>
                </a:lnTo>
                <a:lnTo>
                  <a:pt x="5037" y="11169"/>
                </a:lnTo>
                <a:lnTo>
                  <a:pt x="4964" y="11242"/>
                </a:lnTo>
                <a:lnTo>
                  <a:pt x="4769" y="11339"/>
                </a:lnTo>
                <a:lnTo>
                  <a:pt x="4648" y="11363"/>
                </a:lnTo>
                <a:lnTo>
                  <a:pt x="4550" y="11388"/>
                </a:lnTo>
                <a:lnTo>
                  <a:pt x="4502" y="11388"/>
                </a:lnTo>
                <a:lnTo>
                  <a:pt x="4453" y="11363"/>
                </a:lnTo>
                <a:lnTo>
                  <a:pt x="4380" y="11315"/>
                </a:lnTo>
                <a:lnTo>
                  <a:pt x="4331" y="11217"/>
                </a:lnTo>
                <a:lnTo>
                  <a:pt x="4307" y="11120"/>
                </a:lnTo>
                <a:lnTo>
                  <a:pt x="4258" y="10950"/>
                </a:lnTo>
                <a:lnTo>
                  <a:pt x="4234" y="10877"/>
                </a:lnTo>
                <a:lnTo>
                  <a:pt x="4210" y="10877"/>
                </a:lnTo>
                <a:lnTo>
                  <a:pt x="4210" y="10852"/>
                </a:lnTo>
                <a:lnTo>
                  <a:pt x="4185" y="10828"/>
                </a:lnTo>
                <a:lnTo>
                  <a:pt x="4137" y="10804"/>
                </a:lnTo>
                <a:lnTo>
                  <a:pt x="4088" y="10804"/>
                </a:lnTo>
                <a:lnTo>
                  <a:pt x="4039" y="10828"/>
                </a:lnTo>
                <a:lnTo>
                  <a:pt x="3991" y="10852"/>
                </a:lnTo>
                <a:lnTo>
                  <a:pt x="3942" y="10950"/>
                </a:lnTo>
                <a:lnTo>
                  <a:pt x="3918" y="11071"/>
                </a:lnTo>
                <a:lnTo>
                  <a:pt x="3918" y="11290"/>
                </a:lnTo>
                <a:lnTo>
                  <a:pt x="3942" y="11388"/>
                </a:lnTo>
                <a:lnTo>
                  <a:pt x="3966" y="11509"/>
                </a:lnTo>
                <a:lnTo>
                  <a:pt x="4015" y="11582"/>
                </a:lnTo>
                <a:lnTo>
                  <a:pt x="4088" y="11680"/>
                </a:lnTo>
                <a:lnTo>
                  <a:pt x="4185" y="11753"/>
                </a:lnTo>
                <a:lnTo>
                  <a:pt x="4283" y="11801"/>
                </a:lnTo>
                <a:lnTo>
                  <a:pt x="4429" y="11850"/>
                </a:lnTo>
                <a:lnTo>
                  <a:pt x="4721" y="11850"/>
                </a:lnTo>
                <a:lnTo>
                  <a:pt x="4842" y="11826"/>
                </a:lnTo>
                <a:lnTo>
                  <a:pt x="4988" y="11777"/>
                </a:lnTo>
                <a:lnTo>
                  <a:pt x="5110" y="11704"/>
                </a:lnTo>
                <a:lnTo>
                  <a:pt x="5232" y="11631"/>
                </a:lnTo>
                <a:lnTo>
                  <a:pt x="5353" y="11534"/>
                </a:lnTo>
                <a:lnTo>
                  <a:pt x="5475" y="11655"/>
                </a:lnTo>
                <a:lnTo>
                  <a:pt x="5645" y="11728"/>
                </a:lnTo>
                <a:lnTo>
                  <a:pt x="5816" y="11777"/>
                </a:lnTo>
                <a:lnTo>
                  <a:pt x="5986" y="11801"/>
                </a:lnTo>
                <a:lnTo>
                  <a:pt x="6156" y="11777"/>
                </a:lnTo>
                <a:lnTo>
                  <a:pt x="6327" y="11728"/>
                </a:lnTo>
                <a:lnTo>
                  <a:pt x="6473" y="11631"/>
                </a:lnTo>
                <a:lnTo>
                  <a:pt x="6570" y="11509"/>
                </a:lnTo>
                <a:lnTo>
                  <a:pt x="6716" y="11558"/>
                </a:lnTo>
                <a:lnTo>
                  <a:pt x="6838" y="11607"/>
                </a:lnTo>
                <a:lnTo>
                  <a:pt x="6984" y="11631"/>
                </a:lnTo>
                <a:lnTo>
                  <a:pt x="7105" y="11655"/>
                </a:lnTo>
                <a:lnTo>
                  <a:pt x="7251" y="11655"/>
                </a:lnTo>
                <a:lnTo>
                  <a:pt x="7373" y="11631"/>
                </a:lnTo>
                <a:lnTo>
                  <a:pt x="7519" y="11582"/>
                </a:lnTo>
                <a:lnTo>
                  <a:pt x="7616" y="11534"/>
                </a:lnTo>
                <a:lnTo>
                  <a:pt x="7787" y="11631"/>
                </a:lnTo>
                <a:lnTo>
                  <a:pt x="7957" y="11728"/>
                </a:lnTo>
                <a:lnTo>
                  <a:pt x="8103" y="11777"/>
                </a:lnTo>
                <a:lnTo>
                  <a:pt x="8249" y="11801"/>
                </a:lnTo>
                <a:lnTo>
                  <a:pt x="8395" y="11777"/>
                </a:lnTo>
                <a:lnTo>
                  <a:pt x="8517" y="11753"/>
                </a:lnTo>
                <a:lnTo>
                  <a:pt x="8638" y="11680"/>
                </a:lnTo>
                <a:lnTo>
                  <a:pt x="8760" y="11607"/>
                </a:lnTo>
                <a:lnTo>
                  <a:pt x="9003" y="11436"/>
                </a:lnTo>
                <a:lnTo>
                  <a:pt x="9052" y="11509"/>
                </a:lnTo>
                <a:lnTo>
                  <a:pt x="9149" y="11582"/>
                </a:lnTo>
                <a:lnTo>
                  <a:pt x="9271" y="11631"/>
                </a:lnTo>
                <a:lnTo>
                  <a:pt x="9563" y="11631"/>
                </a:lnTo>
                <a:lnTo>
                  <a:pt x="9733" y="11582"/>
                </a:lnTo>
                <a:lnTo>
                  <a:pt x="9903" y="11534"/>
                </a:lnTo>
                <a:lnTo>
                  <a:pt x="10025" y="11436"/>
                </a:lnTo>
                <a:lnTo>
                  <a:pt x="10098" y="11509"/>
                </a:lnTo>
                <a:lnTo>
                  <a:pt x="10195" y="11582"/>
                </a:lnTo>
                <a:lnTo>
                  <a:pt x="10414" y="11680"/>
                </a:lnTo>
                <a:lnTo>
                  <a:pt x="10560" y="11728"/>
                </a:lnTo>
                <a:lnTo>
                  <a:pt x="10682" y="11753"/>
                </a:lnTo>
                <a:lnTo>
                  <a:pt x="10828" y="11728"/>
                </a:lnTo>
                <a:lnTo>
                  <a:pt x="10950" y="11704"/>
                </a:lnTo>
                <a:lnTo>
                  <a:pt x="11071" y="11655"/>
                </a:lnTo>
                <a:lnTo>
                  <a:pt x="11193" y="11582"/>
                </a:lnTo>
                <a:lnTo>
                  <a:pt x="11388" y="11388"/>
                </a:lnTo>
                <a:lnTo>
                  <a:pt x="11509" y="11509"/>
                </a:lnTo>
                <a:lnTo>
                  <a:pt x="11655" y="11582"/>
                </a:lnTo>
                <a:lnTo>
                  <a:pt x="11801" y="11631"/>
                </a:lnTo>
                <a:lnTo>
                  <a:pt x="11996" y="11655"/>
                </a:lnTo>
                <a:lnTo>
                  <a:pt x="12166" y="11655"/>
                </a:lnTo>
                <a:lnTo>
                  <a:pt x="12337" y="11631"/>
                </a:lnTo>
                <a:lnTo>
                  <a:pt x="12507" y="11582"/>
                </a:lnTo>
                <a:lnTo>
                  <a:pt x="12653" y="11509"/>
                </a:lnTo>
                <a:lnTo>
                  <a:pt x="12799" y="11582"/>
                </a:lnTo>
                <a:lnTo>
                  <a:pt x="12945" y="11607"/>
                </a:lnTo>
                <a:lnTo>
                  <a:pt x="13115" y="11631"/>
                </a:lnTo>
                <a:lnTo>
                  <a:pt x="13286" y="11631"/>
                </a:lnTo>
                <a:lnTo>
                  <a:pt x="13456" y="11607"/>
                </a:lnTo>
                <a:lnTo>
                  <a:pt x="13651" y="11558"/>
                </a:lnTo>
                <a:lnTo>
                  <a:pt x="13797" y="11485"/>
                </a:lnTo>
                <a:lnTo>
                  <a:pt x="13967" y="11388"/>
                </a:lnTo>
                <a:lnTo>
                  <a:pt x="14040" y="11436"/>
                </a:lnTo>
                <a:lnTo>
                  <a:pt x="14137" y="11461"/>
                </a:lnTo>
                <a:lnTo>
                  <a:pt x="14259" y="11461"/>
                </a:lnTo>
                <a:lnTo>
                  <a:pt x="14405" y="11436"/>
                </a:lnTo>
                <a:lnTo>
                  <a:pt x="14478" y="11388"/>
                </a:lnTo>
                <a:lnTo>
                  <a:pt x="14527" y="11339"/>
                </a:lnTo>
                <a:lnTo>
                  <a:pt x="14551" y="11266"/>
                </a:lnTo>
                <a:lnTo>
                  <a:pt x="14551" y="11193"/>
                </a:lnTo>
                <a:lnTo>
                  <a:pt x="14527" y="11120"/>
                </a:lnTo>
                <a:lnTo>
                  <a:pt x="14478" y="11071"/>
                </a:lnTo>
                <a:lnTo>
                  <a:pt x="14429" y="11047"/>
                </a:lnTo>
                <a:lnTo>
                  <a:pt x="14356" y="11023"/>
                </a:lnTo>
                <a:lnTo>
                  <a:pt x="14283" y="11047"/>
                </a:lnTo>
                <a:lnTo>
                  <a:pt x="14210" y="11023"/>
                </a:lnTo>
                <a:lnTo>
                  <a:pt x="14137" y="10925"/>
                </a:lnTo>
                <a:lnTo>
                  <a:pt x="14040" y="10852"/>
                </a:lnTo>
                <a:lnTo>
                  <a:pt x="13943" y="10852"/>
                </a:lnTo>
                <a:lnTo>
                  <a:pt x="13894" y="10877"/>
                </a:lnTo>
                <a:lnTo>
                  <a:pt x="13845" y="10925"/>
                </a:lnTo>
                <a:lnTo>
                  <a:pt x="13772" y="10974"/>
                </a:lnTo>
                <a:lnTo>
                  <a:pt x="13651" y="11047"/>
                </a:lnTo>
                <a:lnTo>
                  <a:pt x="13505" y="11120"/>
                </a:lnTo>
                <a:lnTo>
                  <a:pt x="13334" y="11169"/>
                </a:lnTo>
                <a:lnTo>
                  <a:pt x="13188" y="11217"/>
                </a:lnTo>
                <a:lnTo>
                  <a:pt x="12994" y="11217"/>
                </a:lnTo>
                <a:lnTo>
                  <a:pt x="12969" y="11193"/>
                </a:lnTo>
                <a:lnTo>
                  <a:pt x="12945" y="11144"/>
                </a:lnTo>
                <a:lnTo>
                  <a:pt x="12921" y="11096"/>
                </a:lnTo>
                <a:lnTo>
                  <a:pt x="12945" y="10974"/>
                </a:lnTo>
                <a:lnTo>
                  <a:pt x="12945" y="10901"/>
                </a:lnTo>
                <a:lnTo>
                  <a:pt x="12896" y="10828"/>
                </a:lnTo>
                <a:lnTo>
                  <a:pt x="12848" y="10779"/>
                </a:lnTo>
                <a:lnTo>
                  <a:pt x="12775" y="10755"/>
                </a:lnTo>
                <a:lnTo>
                  <a:pt x="12677" y="10779"/>
                </a:lnTo>
                <a:lnTo>
                  <a:pt x="12629" y="10804"/>
                </a:lnTo>
                <a:lnTo>
                  <a:pt x="12556" y="10852"/>
                </a:lnTo>
                <a:lnTo>
                  <a:pt x="12531" y="10925"/>
                </a:lnTo>
                <a:lnTo>
                  <a:pt x="12507" y="11047"/>
                </a:lnTo>
                <a:lnTo>
                  <a:pt x="12458" y="11096"/>
                </a:lnTo>
                <a:lnTo>
                  <a:pt x="12410" y="11144"/>
                </a:lnTo>
                <a:lnTo>
                  <a:pt x="12288" y="11217"/>
                </a:lnTo>
                <a:lnTo>
                  <a:pt x="12142" y="11242"/>
                </a:lnTo>
                <a:lnTo>
                  <a:pt x="11972" y="11242"/>
                </a:lnTo>
                <a:lnTo>
                  <a:pt x="11850" y="11217"/>
                </a:lnTo>
                <a:lnTo>
                  <a:pt x="11728" y="11144"/>
                </a:lnTo>
                <a:lnTo>
                  <a:pt x="11704" y="11120"/>
                </a:lnTo>
                <a:lnTo>
                  <a:pt x="11680" y="11071"/>
                </a:lnTo>
                <a:lnTo>
                  <a:pt x="11680" y="10998"/>
                </a:lnTo>
                <a:lnTo>
                  <a:pt x="11704" y="10950"/>
                </a:lnTo>
                <a:lnTo>
                  <a:pt x="11728" y="10852"/>
                </a:lnTo>
                <a:lnTo>
                  <a:pt x="11728" y="10779"/>
                </a:lnTo>
                <a:lnTo>
                  <a:pt x="11680" y="10706"/>
                </a:lnTo>
                <a:lnTo>
                  <a:pt x="11631" y="10658"/>
                </a:lnTo>
                <a:lnTo>
                  <a:pt x="11558" y="10633"/>
                </a:lnTo>
                <a:close/>
                <a:moveTo>
                  <a:pt x="1266" y="11363"/>
                </a:moveTo>
                <a:lnTo>
                  <a:pt x="1266" y="11826"/>
                </a:lnTo>
                <a:lnTo>
                  <a:pt x="1095" y="11972"/>
                </a:lnTo>
                <a:lnTo>
                  <a:pt x="974" y="12118"/>
                </a:lnTo>
                <a:lnTo>
                  <a:pt x="876" y="12215"/>
                </a:lnTo>
                <a:lnTo>
                  <a:pt x="828" y="12337"/>
                </a:lnTo>
                <a:lnTo>
                  <a:pt x="803" y="11534"/>
                </a:lnTo>
                <a:lnTo>
                  <a:pt x="803" y="11485"/>
                </a:lnTo>
                <a:lnTo>
                  <a:pt x="925" y="11485"/>
                </a:lnTo>
                <a:lnTo>
                  <a:pt x="1047" y="11461"/>
                </a:lnTo>
                <a:lnTo>
                  <a:pt x="1144" y="11412"/>
                </a:lnTo>
                <a:lnTo>
                  <a:pt x="1266" y="11363"/>
                </a:lnTo>
                <a:close/>
                <a:moveTo>
                  <a:pt x="1266" y="12385"/>
                </a:moveTo>
                <a:lnTo>
                  <a:pt x="1266" y="12872"/>
                </a:lnTo>
                <a:lnTo>
                  <a:pt x="974" y="13140"/>
                </a:lnTo>
                <a:lnTo>
                  <a:pt x="828" y="13286"/>
                </a:lnTo>
                <a:lnTo>
                  <a:pt x="828" y="12653"/>
                </a:lnTo>
                <a:lnTo>
                  <a:pt x="1022" y="12556"/>
                </a:lnTo>
                <a:lnTo>
                  <a:pt x="1217" y="12410"/>
                </a:lnTo>
                <a:lnTo>
                  <a:pt x="1266" y="12385"/>
                </a:lnTo>
                <a:close/>
                <a:moveTo>
                  <a:pt x="4088" y="12775"/>
                </a:moveTo>
                <a:lnTo>
                  <a:pt x="4039" y="12799"/>
                </a:lnTo>
                <a:lnTo>
                  <a:pt x="4015" y="12823"/>
                </a:lnTo>
                <a:lnTo>
                  <a:pt x="3820" y="13164"/>
                </a:lnTo>
                <a:lnTo>
                  <a:pt x="3747" y="13359"/>
                </a:lnTo>
                <a:lnTo>
                  <a:pt x="3699" y="13553"/>
                </a:lnTo>
                <a:lnTo>
                  <a:pt x="3674" y="13748"/>
                </a:lnTo>
                <a:lnTo>
                  <a:pt x="3699" y="13821"/>
                </a:lnTo>
                <a:lnTo>
                  <a:pt x="3747" y="13894"/>
                </a:lnTo>
                <a:lnTo>
                  <a:pt x="3796" y="13967"/>
                </a:lnTo>
                <a:lnTo>
                  <a:pt x="3869" y="13991"/>
                </a:lnTo>
                <a:lnTo>
                  <a:pt x="3991" y="14040"/>
                </a:lnTo>
                <a:lnTo>
                  <a:pt x="4258" y="14040"/>
                </a:lnTo>
                <a:lnTo>
                  <a:pt x="4404" y="14016"/>
                </a:lnTo>
                <a:lnTo>
                  <a:pt x="4526" y="13967"/>
                </a:lnTo>
                <a:lnTo>
                  <a:pt x="4672" y="13918"/>
                </a:lnTo>
                <a:lnTo>
                  <a:pt x="4940" y="13748"/>
                </a:lnTo>
                <a:lnTo>
                  <a:pt x="5183" y="13578"/>
                </a:lnTo>
                <a:lnTo>
                  <a:pt x="5256" y="13675"/>
                </a:lnTo>
                <a:lnTo>
                  <a:pt x="5353" y="13748"/>
                </a:lnTo>
                <a:lnTo>
                  <a:pt x="5475" y="13821"/>
                </a:lnTo>
                <a:lnTo>
                  <a:pt x="5621" y="13870"/>
                </a:lnTo>
                <a:lnTo>
                  <a:pt x="5791" y="13918"/>
                </a:lnTo>
                <a:lnTo>
                  <a:pt x="6108" y="13918"/>
                </a:lnTo>
                <a:lnTo>
                  <a:pt x="6278" y="13894"/>
                </a:lnTo>
                <a:lnTo>
                  <a:pt x="6424" y="13821"/>
                </a:lnTo>
                <a:lnTo>
                  <a:pt x="6570" y="13772"/>
                </a:lnTo>
                <a:lnTo>
                  <a:pt x="6692" y="13675"/>
                </a:lnTo>
                <a:lnTo>
                  <a:pt x="6838" y="13578"/>
                </a:lnTo>
                <a:lnTo>
                  <a:pt x="6959" y="13675"/>
                </a:lnTo>
                <a:lnTo>
                  <a:pt x="7130" y="13724"/>
                </a:lnTo>
                <a:lnTo>
                  <a:pt x="7324" y="13748"/>
                </a:lnTo>
                <a:lnTo>
                  <a:pt x="7519" y="13748"/>
                </a:lnTo>
                <a:lnTo>
                  <a:pt x="8030" y="13724"/>
                </a:lnTo>
                <a:lnTo>
                  <a:pt x="8565" y="13748"/>
                </a:lnTo>
                <a:lnTo>
                  <a:pt x="8906" y="13772"/>
                </a:lnTo>
                <a:lnTo>
                  <a:pt x="9271" y="13748"/>
                </a:lnTo>
                <a:lnTo>
                  <a:pt x="9466" y="13724"/>
                </a:lnTo>
                <a:lnTo>
                  <a:pt x="9636" y="13675"/>
                </a:lnTo>
                <a:lnTo>
                  <a:pt x="9782" y="13578"/>
                </a:lnTo>
                <a:lnTo>
                  <a:pt x="9928" y="13480"/>
                </a:lnTo>
                <a:lnTo>
                  <a:pt x="9952" y="13432"/>
                </a:lnTo>
                <a:lnTo>
                  <a:pt x="9952" y="13383"/>
                </a:lnTo>
                <a:lnTo>
                  <a:pt x="9928" y="13334"/>
                </a:lnTo>
                <a:lnTo>
                  <a:pt x="9879" y="13310"/>
                </a:lnTo>
                <a:lnTo>
                  <a:pt x="9660" y="13261"/>
                </a:lnTo>
                <a:lnTo>
                  <a:pt x="9466" y="13286"/>
                </a:lnTo>
                <a:lnTo>
                  <a:pt x="9028" y="13334"/>
                </a:lnTo>
                <a:lnTo>
                  <a:pt x="8590" y="13334"/>
                </a:lnTo>
                <a:lnTo>
                  <a:pt x="8176" y="13286"/>
                </a:lnTo>
                <a:lnTo>
                  <a:pt x="7957" y="13286"/>
                </a:lnTo>
                <a:lnTo>
                  <a:pt x="7616" y="13310"/>
                </a:lnTo>
                <a:lnTo>
                  <a:pt x="7276" y="13310"/>
                </a:lnTo>
                <a:lnTo>
                  <a:pt x="7203" y="13286"/>
                </a:lnTo>
                <a:lnTo>
                  <a:pt x="7178" y="13261"/>
                </a:lnTo>
                <a:lnTo>
                  <a:pt x="7203" y="13164"/>
                </a:lnTo>
                <a:lnTo>
                  <a:pt x="7178" y="13091"/>
                </a:lnTo>
                <a:lnTo>
                  <a:pt x="7154" y="13042"/>
                </a:lnTo>
                <a:lnTo>
                  <a:pt x="7105" y="12969"/>
                </a:lnTo>
                <a:lnTo>
                  <a:pt x="7057" y="12945"/>
                </a:lnTo>
                <a:lnTo>
                  <a:pt x="6984" y="12921"/>
                </a:lnTo>
                <a:lnTo>
                  <a:pt x="6911" y="12945"/>
                </a:lnTo>
                <a:lnTo>
                  <a:pt x="6838" y="12994"/>
                </a:lnTo>
                <a:lnTo>
                  <a:pt x="6594" y="13237"/>
                </a:lnTo>
                <a:lnTo>
                  <a:pt x="6302" y="13432"/>
                </a:lnTo>
                <a:lnTo>
                  <a:pt x="6205" y="13480"/>
                </a:lnTo>
                <a:lnTo>
                  <a:pt x="6059" y="13505"/>
                </a:lnTo>
                <a:lnTo>
                  <a:pt x="5913" y="13505"/>
                </a:lnTo>
                <a:lnTo>
                  <a:pt x="5767" y="13480"/>
                </a:lnTo>
                <a:lnTo>
                  <a:pt x="5645" y="13432"/>
                </a:lnTo>
                <a:lnTo>
                  <a:pt x="5548" y="13359"/>
                </a:lnTo>
                <a:lnTo>
                  <a:pt x="5524" y="13286"/>
                </a:lnTo>
                <a:lnTo>
                  <a:pt x="5524" y="13237"/>
                </a:lnTo>
                <a:lnTo>
                  <a:pt x="5524" y="13164"/>
                </a:lnTo>
                <a:lnTo>
                  <a:pt x="5548" y="13067"/>
                </a:lnTo>
                <a:lnTo>
                  <a:pt x="5548" y="12994"/>
                </a:lnTo>
                <a:lnTo>
                  <a:pt x="5524" y="12921"/>
                </a:lnTo>
                <a:lnTo>
                  <a:pt x="5475" y="12872"/>
                </a:lnTo>
                <a:lnTo>
                  <a:pt x="5426" y="12823"/>
                </a:lnTo>
                <a:lnTo>
                  <a:pt x="5353" y="12799"/>
                </a:lnTo>
                <a:lnTo>
                  <a:pt x="5280" y="12799"/>
                </a:lnTo>
                <a:lnTo>
                  <a:pt x="5207" y="12848"/>
                </a:lnTo>
                <a:lnTo>
                  <a:pt x="5159" y="12896"/>
                </a:lnTo>
                <a:lnTo>
                  <a:pt x="5086" y="13018"/>
                </a:lnTo>
                <a:lnTo>
                  <a:pt x="5013" y="13091"/>
                </a:lnTo>
                <a:lnTo>
                  <a:pt x="4842" y="13261"/>
                </a:lnTo>
                <a:lnTo>
                  <a:pt x="4648" y="13407"/>
                </a:lnTo>
                <a:lnTo>
                  <a:pt x="4453" y="13505"/>
                </a:lnTo>
                <a:lnTo>
                  <a:pt x="4331" y="13578"/>
                </a:lnTo>
                <a:lnTo>
                  <a:pt x="4185" y="13602"/>
                </a:lnTo>
                <a:lnTo>
                  <a:pt x="4137" y="13602"/>
                </a:lnTo>
                <a:lnTo>
                  <a:pt x="4088" y="13578"/>
                </a:lnTo>
                <a:lnTo>
                  <a:pt x="4088" y="13505"/>
                </a:lnTo>
                <a:lnTo>
                  <a:pt x="4088" y="13407"/>
                </a:lnTo>
                <a:lnTo>
                  <a:pt x="4210" y="12945"/>
                </a:lnTo>
                <a:lnTo>
                  <a:pt x="4210" y="12896"/>
                </a:lnTo>
                <a:lnTo>
                  <a:pt x="4210" y="12848"/>
                </a:lnTo>
                <a:lnTo>
                  <a:pt x="4161" y="12799"/>
                </a:lnTo>
                <a:lnTo>
                  <a:pt x="4112" y="12775"/>
                </a:lnTo>
                <a:close/>
                <a:moveTo>
                  <a:pt x="1266" y="13407"/>
                </a:moveTo>
                <a:lnTo>
                  <a:pt x="1266" y="14113"/>
                </a:lnTo>
                <a:lnTo>
                  <a:pt x="1168" y="14186"/>
                </a:lnTo>
                <a:lnTo>
                  <a:pt x="1071" y="14235"/>
                </a:lnTo>
                <a:lnTo>
                  <a:pt x="925" y="14381"/>
                </a:lnTo>
                <a:lnTo>
                  <a:pt x="779" y="14527"/>
                </a:lnTo>
                <a:lnTo>
                  <a:pt x="803" y="13748"/>
                </a:lnTo>
                <a:lnTo>
                  <a:pt x="925" y="13675"/>
                </a:lnTo>
                <a:lnTo>
                  <a:pt x="1047" y="13578"/>
                </a:lnTo>
                <a:lnTo>
                  <a:pt x="1241" y="13407"/>
                </a:lnTo>
                <a:close/>
                <a:moveTo>
                  <a:pt x="1266" y="14624"/>
                </a:moveTo>
                <a:lnTo>
                  <a:pt x="1266" y="14940"/>
                </a:lnTo>
                <a:lnTo>
                  <a:pt x="1193" y="14989"/>
                </a:lnTo>
                <a:lnTo>
                  <a:pt x="949" y="15208"/>
                </a:lnTo>
                <a:lnTo>
                  <a:pt x="730" y="15451"/>
                </a:lnTo>
                <a:lnTo>
                  <a:pt x="755" y="15062"/>
                </a:lnTo>
                <a:lnTo>
                  <a:pt x="876" y="14989"/>
                </a:lnTo>
                <a:lnTo>
                  <a:pt x="974" y="14892"/>
                </a:lnTo>
                <a:lnTo>
                  <a:pt x="1168" y="14697"/>
                </a:lnTo>
                <a:lnTo>
                  <a:pt x="1266" y="14624"/>
                </a:lnTo>
                <a:close/>
                <a:moveTo>
                  <a:pt x="1241" y="15451"/>
                </a:moveTo>
                <a:lnTo>
                  <a:pt x="1241" y="15500"/>
                </a:lnTo>
                <a:lnTo>
                  <a:pt x="1217" y="15841"/>
                </a:lnTo>
                <a:lnTo>
                  <a:pt x="1071" y="15962"/>
                </a:lnTo>
                <a:lnTo>
                  <a:pt x="925" y="16108"/>
                </a:lnTo>
                <a:lnTo>
                  <a:pt x="682" y="16400"/>
                </a:lnTo>
                <a:lnTo>
                  <a:pt x="706" y="15695"/>
                </a:lnTo>
                <a:lnTo>
                  <a:pt x="755" y="15719"/>
                </a:lnTo>
                <a:lnTo>
                  <a:pt x="828" y="15743"/>
                </a:lnTo>
                <a:lnTo>
                  <a:pt x="876" y="15743"/>
                </a:lnTo>
                <a:lnTo>
                  <a:pt x="949" y="15695"/>
                </a:lnTo>
                <a:lnTo>
                  <a:pt x="1241" y="15451"/>
                </a:lnTo>
                <a:close/>
                <a:moveTo>
                  <a:pt x="1168" y="16327"/>
                </a:moveTo>
                <a:lnTo>
                  <a:pt x="1120" y="17009"/>
                </a:lnTo>
                <a:lnTo>
                  <a:pt x="998" y="17082"/>
                </a:lnTo>
                <a:lnTo>
                  <a:pt x="876" y="17179"/>
                </a:lnTo>
                <a:lnTo>
                  <a:pt x="682" y="17373"/>
                </a:lnTo>
                <a:lnTo>
                  <a:pt x="584" y="17495"/>
                </a:lnTo>
                <a:lnTo>
                  <a:pt x="657" y="16668"/>
                </a:lnTo>
                <a:lnTo>
                  <a:pt x="803" y="16619"/>
                </a:lnTo>
                <a:lnTo>
                  <a:pt x="949" y="16522"/>
                </a:lnTo>
                <a:lnTo>
                  <a:pt x="1168" y="16327"/>
                </a:lnTo>
                <a:close/>
                <a:moveTo>
                  <a:pt x="6813" y="463"/>
                </a:moveTo>
                <a:lnTo>
                  <a:pt x="8322" y="487"/>
                </a:lnTo>
                <a:lnTo>
                  <a:pt x="9830" y="560"/>
                </a:lnTo>
                <a:lnTo>
                  <a:pt x="12848" y="706"/>
                </a:lnTo>
                <a:lnTo>
                  <a:pt x="12775" y="901"/>
                </a:lnTo>
                <a:lnTo>
                  <a:pt x="12750" y="1071"/>
                </a:lnTo>
                <a:lnTo>
                  <a:pt x="12677" y="1484"/>
                </a:lnTo>
                <a:lnTo>
                  <a:pt x="12677" y="1874"/>
                </a:lnTo>
                <a:lnTo>
                  <a:pt x="12702" y="2312"/>
                </a:lnTo>
                <a:lnTo>
                  <a:pt x="12775" y="3115"/>
                </a:lnTo>
                <a:lnTo>
                  <a:pt x="12799" y="3528"/>
                </a:lnTo>
                <a:lnTo>
                  <a:pt x="12823" y="3893"/>
                </a:lnTo>
                <a:lnTo>
                  <a:pt x="12823" y="3966"/>
                </a:lnTo>
                <a:lnTo>
                  <a:pt x="12872" y="4039"/>
                </a:lnTo>
                <a:lnTo>
                  <a:pt x="12896" y="4064"/>
                </a:lnTo>
                <a:lnTo>
                  <a:pt x="12945" y="4112"/>
                </a:lnTo>
                <a:lnTo>
                  <a:pt x="12994" y="4161"/>
                </a:lnTo>
                <a:lnTo>
                  <a:pt x="13067" y="4210"/>
                </a:lnTo>
                <a:lnTo>
                  <a:pt x="13261" y="4258"/>
                </a:lnTo>
                <a:lnTo>
                  <a:pt x="13456" y="4307"/>
                </a:lnTo>
                <a:lnTo>
                  <a:pt x="13870" y="4331"/>
                </a:lnTo>
                <a:lnTo>
                  <a:pt x="14697" y="4356"/>
                </a:lnTo>
                <a:lnTo>
                  <a:pt x="15500" y="4356"/>
                </a:lnTo>
                <a:lnTo>
                  <a:pt x="15889" y="4331"/>
                </a:lnTo>
                <a:lnTo>
                  <a:pt x="16279" y="4283"/>
                </a:lnTo>
                <a:lnTo>
                  <a:pt x="16254" y="5061"/>
                </a:lnTo>
                <a:lnTo>
                  <a:pt x="16279" y="5864"/>
                </a:lnTo>
                <a:lnTo>
                  <a:pt x="16303" y="6643"/>
                </a:lnTo>
                <a:lnTo>
                  <a:pt x="16303" y="7422"/>
                </a:lnTo>
                <a:lnTo>
                  <a:pt x="16254" y="9319"/>
                </a:lnTo>
                <a:lnTo>
                  <a:pt x="16254" y="10268"/>
                </a:lnTo>
                <a:lnTo>
                  <a:pt x="16254" y="11242"/>
                </a:lnTo>
                <a:lnTo>
                  <a:pt x="16303" y="13140"/>
                </a:lnTo>
                <a:lnTo>
                  <a:pt x="16352" y="15062"/>
                </a:lnTo>
                <a:lnTo>
                  <a:pt x="16327" y="15962"/>
                </a:lnTo>
                <a:lnTo>
                  <a:pt x="16327" y="16887"/>
                </a:lnTo>
                <a:lnTo>
                  <a:pt x="16327" y="17738"/>
                </a:lnTo>
                <a:lnTo>
                  <a:pt x="16303" y="18152"/>
                </a:lnTo>
                <a:lnTo>
                  <a:pt x="16254" y="18590"/>
                </a:lnTo>
                <a:lnTo>
                  <a:pt x="15889" y="18614"/>
                </a:lnTo>
                <a:lnTo>
                  <a:pt x="15524" y="18639"/>
                </a:lnTo>
                <a:lnTo>
                  <a:pt x="11923" y="18639"/>
                </a:lnTo>
                <a:lnTo>
                  <a:pt x="9733" y="18614"/>
                </a:lnTo>
                <a:lnTo>
                  <a:pt x="7616" y="18566"/>
                </a:lnTo>
                <a:lnTo>
                  <a:pt x="5524" y="18517"/>
                </a:lnTo>
                <a:lnTo>
                  <a:pt x="4453" y="18517"/>
                </a:lnTo>
                <a:lnTo>
                  <a:pt x="3358" y="18566"/>
                </a:lnTo>
                <a:lnTo>
                  <a:pt x="2701" y="18566"/>
                </a:lnTo>
                <a:lnTo>
                  <a:pt x="2360" y="18590"/>
                </a:lnTo>
                <a:lnTo>
                  <a:pt x="2020" y="18639"/>
                </a:lnTo>
                <a:lnTo>
                  <a:pt x="1971" y="18590"/>
                </a:lnTo>
                <a:lnTo>
                  <a:pt x="1922" y="18517"/>
                </a:lnTo>
                <a:lnTo>
                  <a:pt x="1849" y="18493"/>
                </a:lnTo>
                <a:lnTo>
                  <a:pt x="1776" y="18493"/>
                </a:lnTo>
                <a:lnTo>
                  <a:pt x="1703" y="18298"/>
                </a:lnTo>
                <a:lnTo>
                  <a:pt x="1655" y="18103"/>
                </a:lnTo>
                <a:lnTo>
                  <a:pt x="1703" y="18030"/>
                </a:lnTo>
                <a:lnTo>
                  <a:pt x="1703" y="17957"/>
                </a:lnTo>
                <a:lnTo>
                  <a:pt x="1679" y="17884"/>
                </a:lnTo>
                <a:lnTo>
                  <a:pt x="1631" y="17811"/>
                </a:lnTo>
                <a:lnTo>
                  <a:pt x="1631" y="17398"/>
                </a:lnTo>
                <a:lnTo>
                  <a:pt x="1631" y="17009"/>
                </a:lnTo>
                <a:lnTo>
                  <a:pt x="1679" y="16133"/>
                </a:lnTo>
                <a:lnTo>
                  <a:pt x="1728" y="15281"/>
                </a:lnTo>
                <a:lnTo>
                  <a:pt x="1728" y="15086"/>
                </a:lnTo>
                <a:lnTo>
                  <a:pt x="1752" y="15038"/>
                </a:lnTo>
                <a:lnTo>
                  <a:pt x="1776" y="14965"/>
                </a:lnTo>
                <a:lnTo>
                  <a:pt x="1776" y="14916"/>
                </a:lnTo>
                <a:lnTo>
                  <a:pt x="1728" y="14843"/>
                </a:lnTo>
                <a:lnTo>
                  <a:pt x="1728" y="13018"/>
                </a:lnTo>
                <a:lnTo>
                  <a:pt x="1801" y="12945"/>
                </a:lnTo>
                <a:lnTo>
                  <a:pt x="1825" y="12848"/>
                </a:lnTo>
                <a:lnTo>
                  <a:pt x="1825" y="12775"/>
                </a:lnTo>
                <a:lnTo>
                  <a:pt x="1776" y="12726"/>
                </a:lnTo>
                <a:lnTo>
                  <a:pt x="1728" y="12677"/>
                </a:lnTo>
                <a:lnTo>
                  <a:pt x="1728" y="11071"/>
                </a:lnTo>
                <a:lnTo>
                  <a:pt x="1752" y="11023"/>
                </a:lnTo>
                <a:lnTo>
                  <a:pt x="1752" y="10974"/>
                </a:lnTo>
                <a:lnTo>
                  <a:pt x="1752" y="10925"/>
                </a:lnTo>
                <a:lnTo>
                  <a:pt x="1728" y="10852"/>
                </a:lnTo>
                <a:lnTo>
                  <a:pt x="1728" y="10049"/>
                </a:lnTo>
                <a:lnTo>
                  <a:pt x="1801" y="7373"/>
                </a:lnTo>
                <a:lnTo>
                  <a:pt x="1874" y="6059"/>
                </a:lnTo>
                <a:lnTo>
                  <a:pt x="1947" y="4721"/>
                </a:lnTo>
                <a:lnTo>
                  <a:pt x="1971" y="4137"/>
                </a:lnTo>
                <a:lnTo>
                  <a:pt x="1971" y="3553"/>
                </a:lnTo>
                <a:lnTo>
                  <a:pt x="1922" y="2969"/>
                </a:lnTo>
                <a:lnTo>
                  <a:pt x="1898" y="2360"/>
                </a:lnTo>
                <a:lnTo>
                  <a:pt x="1849" y="1825"/>
                </a:lnTo>
                <a:lnTo>
                  <a:pt x="1801" y="1290"/>
                </a:lnTo>
                <a:lnTo>
                  <a:pt x="1752" y="925"/>
                </a:lnTo>
                <a:lnTo>
                  <a:pt x="1703" y="755"/>
                </a:lnTo>
                <a:lnTo>
                  <a:pt x="1703" y="560"/>
                </a:lnTo>
                <a:lnTo>
                  <a:pt x="2141" y="609"/>
                </a:lnTo>
                <a:lnTo>
                  <a:pt x="2579" y="609"/>
                </a:lnTo>
                <a:lnTo>
                  <a:pt x="3455" y="584"/>
                </a:lnTo>
                <a:lnTo>
                  <a:pt x="5134" y="511"/>
                </a:lnTo>
                <a:lnTo>
                  <a:pt x="5962" y="487"/>
                </a:lnTo>
                <a:lnTo>
                  <a:pt x="6813" y="463"/>
                </a:lnTo>
                <a:close/>
                <a:moveTo>
                  <a:pt x="1120" y="17544"/>
                </a:moveTo>
                <a:lnTo>
                  <a:pt x="1144" y="17982"/>
                </a:lnTo>
                <a:lnTo>
                  <a:pt x="949" y="18176"/>
                </a:lnTo>
                <a:lnTo>
                  <a:pt x="779" y="18371"/>
                </a:lnTo>
                <a:lnTo>
                  <a:pt x="682" y="18517"/>
                </a:lnTo>
                <a:lnTo>
                  <a:pt x="584" y="18663"/>
                </a:lnTo>
                <a:lnTo>
                  <a:pt x="536" y="18858"/>
                </a:lnTo>
                <a:lnTo>
                  <a:pt x="513" y="19015"/>
                </a:lnTo>
                <a:lnTo>
                  <a:pt x="511" y="18979"/>
                </a:lnTo>
                <a:lnTo>
                  <a:pt x="511" y="18468"/>
                </a:lnTo>
                <a:lnTo>
                  <a:pt x="536" y="17982"/>
                </a:lnTo>
                <a:lnTo>
                  <a:pt x="657" y="17909"/>
                </a:lnTo>
                <a:lnTo>
                  <a:pt x="779" y="17836"/>
                </a:lnTo>
                <a:lnTo>
                  <a:pt x="974" y="17665"/>
                </a:lnTo>
                <a:lnTo>
                  <a:pt x="1120" y="17544"/>
                </a:lnTo>
                <a:close/>
                <a:moveTo>
                  <a:pt x="1266" y="18468"/>
                </a:moveTo>
                <a:lnTo>
                  <a:pt x="1314" y="18663"/>
                </a:lnTo>
                <a:lnTo>
                  <a:pt x="1412" y="18833"/>
                </a:lnTo>
                <a:lnTo>
                  <a:pt x="1144" y="19150"/>
                </a:lnTo>
                <a:lnTo>
                  <a:pt x="876" y="19539"/>
                </a:lnTo>
                <a:lnTo>
                  <a:pt x="633" y="19928"/>
                </a:lnTo>
                <a:lnTo>
                  <a:pt x="584" y="19685"/>
                </a:lnTo>
                <a:lnTo>
                  <a:pt x="536" y="19466"/>
                </a:lnTo>
                <a:lnTo>
                  <a:pt x="514" y="19031"/>
                </a:lnTo>
                <a:lnTo>
                  <a:pt x="514" y="19031"/>
                </a:lnTo>
                <a:lnTo>
                  <a:pt x="536" y="19052"/>
                </a:lnTo>
                <a:lnTo>
                  <a:pt x="584" y="19052"/>
                </a:lnTo>
                <a:lnTo>
                  <a:pt x="779" y="18955"/>
                </a:lnTo>
                <a:lnTo>
                  <a:pt x="949" y="18809"/>
                </a:lnTo>
                <a:lnTo>
                  <a:pt x="1266" y="18468"/>
                </a:lnTo>
                <a:close/>
                <a:moveTo>
                  <a:pt x="15427" y="19101"/>
                </a:moveTo>
                <a:lnTo>
                  <a:pt x="15427" y="19296"/>
                </a:lnTo>
                <a:lnTo>
                  <a:pt x="15427" y="19490"/>
                </a:lnTo>
                <a:lnTo>
                  <a:pt x="15451" y="19904"/>
                </a:lnTo>
                <a:lnTo>
                  <a:pt x="15086" y="19953"/>
                </a:lnTo>
                <a:lnTo>
                  <a:pt x="15086" y="19953"/>
                </a:lnTo>
                <a:lnTo>
                  <a:pt x="15159" y="19734"/>
                </a:lnTo>
                <a:lnTo>
                  <a:pt x="15257" y="19417"/>
                </a:lnTo>
                <a:lnTo>
                  <a:pt x="15281" y="19271"/>
                </a:lnTo>
                <a:lnTo>
                  <a:pt x="15281" y="19101"/>
                </a:lnTo>
                <a:close/>
                <a:moveTo>
                  <a:pt x="15038" y="19101"/>
                </a:moveTo>
                <a:lnTo>
                  <a:pt x="14989" y="19174"/>
                </a:lnTo>
                <a:lnTo>
                  <a:pt x="14940" y="19271"/>
                </a:lnTo>
                <a:lnTo>
                  <a:pt x="14843" y="19442"/>
                </a:lnTo>
                <a:lnTo>
                  <a:pt x="14721" y="19782"/>
                </a:lnTo>
                <a:lnTo>
                  <a:pt x="14600" y="20026"/>
                </a:lnTo>
                <a:lnTo>
                  <a:pt x="14356" y="20050"/>
                </a:lnTo>
                <a:lnTo>
                  <a:pt x="14429" y="19758"/>
                </a:lnTo>
                <a:lnTo>
                  <a:pt x="14502" y="19563"/>
                </a:lnTo>
                <a:lnTo>
                  <a:pt x="14551" y="19344"/>
                </a:lnTo>
                <a:lnTo>
                  <a:pt x="14575" y="19198"/>
                </a:lnTo>
                <a:lnTo>
                  <a:pt x="14551" y="19125"/>
                </a:lnTo>
                <a:lnTo>
                  <a:pt x="15038" y="19101"/>
                </a:lnTo>
                <a:close/>
                <a:moveTo>
                  <a:pt x="9782" y="19052"/>
                </a:moveTo>
                <a:lnTo>
                  <a:pt x="9660" y="19296"/>
                </a:lnTo>
                <a:lnTo>
                  <a:pt x="9563" y="19563"/>
                </a:lnTo>
                <a:lnTo>
                  <a:pt x="9490" y="19831"/>
                </a:lnTo>
                <a:lnTo>
                  <a:pt x="9441" y="20074"/>
                </a:lnTo>
                <a:lnTo>
                  <a:pt x="9028" y="20074"/>
                </a:lnTo>
                <a:lnTo>
                  <a:pt x="9101" y="19831"/>
                </a:lnTo>
                <a:lnTo>
                  <a:pt x="9174" y="19636"/>
                </a:lnTo>
                <a:lnTo>
                  <a:pt x="9320" y="19344"/>
                </a:lnTo>
                <a:lnTo>
                  <a:pt x="9368" y="19174"/>
                </a:lnTo>
                <a:lnTo>
                  <a:pt x="9393" y="19101"/>
                </a:lnTo>
                <a:lnTo>
                  <a:pt x="9368" y="19052"/>
                </a:lnTo>
                <a:close/>
                <a:moveTo>
                  <a:pt x="10779" y="19077"/>
                </a:moveTo>
                <a:lnTo>
                  <a:pt x="10585" y="19296"/>
                </a:lnTo>
                <a:lnTo>
                  <a:pt x="10439" y="19539"/>
                </a:lnTo>
                <a:lnTo>
                  <a:pt x="10366" y="19685"/>
                </a:lnTo>
                <a:lnTo>
                  <a:pt x="10317" y="19807"/>
                </a:lnTo>
                <a:lnTo>
                  <a:pt x="10268" y="19953"/>
                </a:lnTo>
                <a:lnTo>
                  <a:pt x="10244" y="20074"/>
                </a:lnTo>
                <a:lnTo>
                  <a:pt x="9879" y="20074"/>
                </a:lnTo>
                <a:lnTo>
                  <a:pt x="9903" y="19977"/>
                </a:lnTo>
                <a:lnTo>
                  <a:pt x="9976" y="19734"/>
                </a:lnTo>
                <a:lnTo>
                  <a:pt x="10049" y="19515"/>
                </a:lnTo>
                <a:lnTo>
                  <a:pt x="10122" y="19320"/>
                </a:lnTo>
                <a:lnTo>
                  <a:pt x="10195" y="19198"/>
                </a:lnTo>
                <a:lnTo>
                  <a:pt x="10220" y="19077"/>
                </a:lnTo>
                <a:close/>
                <a:moveTo>
                  <a:pt x="9076" y="19028"/>
                </a:moveTo>
                <a:lnTo>
                  <a:pt x="9003" y="19150"/>
                </a:lnTo>
                <a:lnTo>
                  <a:pt x="8906" y="19271"/>
                </a:lnTo>
                <a:lnTo>
                  <a:pt x="8809" y="19466"/>
                </a:lnTo>
                <a:lnTo>
                  <a:pt x="8711" y="19685"/>
                </a:lnTo>
                <a:lnTo>
                  <a:pt x="8638" y="19880"/>
                </a:lnTo>
                <a:lnTo>
                  <a:pt x="8590" y="19977"/>
                </a:lnTo>
                <a:lnTo>
                  <a:pt x="8565" y="20074"/>
                </a:lnTo>
                <a:lnTo>
                  <a:pt x="8054" y="20099"/>
                </a:lnTo>
                <a:lnTo>
                  <a:pt x="8079" y="19953"/>
                </a:lnTo>
                <a:lnTo>
                  <a:pt x="8176" y="19734"/>
                </a:lnTo>
                <a:lnTo>
                  <a:pt x="8273" y="19490"/>
                </a:lnTo>
                <a:lnTo>
                  <a:pt x="8395" y="19296"/>
                </a:lnTo>
                <a:lnTo>
                  <a:pt x="8468" y="19150"/>
                </a:lnTo>
                <a:lnTo>
                  <a:pt x="8517" y="19028"/>
                </a:lnTo>
                <a:close/>
                <a:moveTo>
                  <a:pt x="10901" y="19077"/>
                </a:moveTo>
                <a:lnTo>
                  <a:pt x="10998" y="19101"/>
                </a:lnTo>
                <a:lnTo>
                  <a:pt x="11631" y="19101"/>
                </a:lnTo>
                <a:lnTo>
                  <a:pt x="11509" y="19247"/>
                </a:lnTo>
                <a:lnTo>
                  <a:pt x="11412" y="19393"/>
                </a:lnTo>
                <a:lnTo>
                  <a:pt x="11266" y="19685"/>
                </a:lnTo>
                <a:lnTo>
                  <a:pt x="11193" y="19880"/>
                </a:lnTo>
                <a:lnTo>
                  <a:pt x="11144" y="20001"/>
                </a:lnTo>
                <a:lnTo>
                  <a:pt x="11144" y="20099"/>
                </a:lnTo>
                <a:lnTo>
                  <a:pt x="11047" y="20099"/>
                </a:lnTo>
                <a:lnTo>
                  <a:pt x="10609" y="20074"/>
                </a:lnTo>
                <a:lnTo>
                  <a:pt x="10658" y="19831"/>
                </a:lnTo>
                <a:lnTo>
                  <a:pt x="10731" y="19588"/>
                </a:lnTo>
                <a:lnTo>
                  <a:pt x="10901" y="19077"/>
                </a:lnTo>
                <a:close/>
                <a:moveTo>
                  <a:pt x="14356" y="19125"/>
                </a:moveTo>
                <a:lnTo>
                  <a:pt x="14308" y="19198"/>
                </a:lnTo>
                <a:lnTo>
                  <a:pt x="14186" y="19393"/>
                </a:lnTo>
                <a:lnTo>
                  <a:pt x="14089" y="19563"/>
                </a:lnTo>
                <a:lnTo>
                  <a:pt x="13991" y="19782"/>
                </a:lnTo>
                <a:lnTo>
                  <a:pt x="13918" y="20001"/>
                </a:lnTo>
                <a:lnTo>
                  <a:pt x="13870" y="20074"/>
                </a:lnTo>
                <a:lnTo>
                  <a:pt x="13334" y="20099"/>
                </a:lnTo>
                <a:lnTo>
                  <a:pt x="13432" y="19880"/>
                </a:lnTo>
                <a:lnTo>
                  <a:pt x="13529" y="19685"/>
                </a:lnTo>
                <a:lnTo>
                  <a:pt x="13651" y="19393"/>
                </a:lnTo>
                <a:lnTo>
                  <a:pt x="13675" y="19344"/>
                </a:lnTo>
                <a:lnTo>
                  <a:pt x="13675" y="19271"/>
                </a:lnTo>
                <a:lnTo>
                  <a:pt x="13675" y="19198"/>
                </a:lnTo>
                <a:lnTo>
                  <a:pt x="13675" y="19150"/>
                </a:lnTo>
                <a:lnTo>
                  <a:pt x="13675" y="19125"/>
                </a:lnTo>
                <a:close/>
                <a:moveTo>
                  <a:pt x="7665" y="18979"/>
                </a:moveTo>
                <a:lnTo>
                  <a:pt x="8176" y="19004"/>
                </a:lnTo>
                <a:lnTo>
                  <a:pt x="8079" y="19125"/>
                </a:lnTo>
                <a:lnTo>
                  <a:pt x="7981" y="19271"/>
                </a:lnTo>
                <a:lnTo>
                  <a:pt x="7860" y="19490"/>
                </a:lnTo>
                <a:lnTo>
                  <a:pt x="7738" y="19782"/>
                </a:lnTo>
                <a:lnTo>
                  <a:pt x="7689" y="19953"/>
                </a:lnTo>
                <a:lnTo>
                  <a:pt x="7689" y="20099"/>
                </a:lnTo>
                <a:lnTo>
                  <a:pt x="6984" y="20123"/>
                </a:lnTo>
                <a:lnTo>
                  <a:pt x="7057" y="19977"/>
                </a:lnTo>
                <a:lnTo>
                  <a:pt x="7130" y="19831"/>
                </a:lnTo>
                <a:lnTo>
                  <a:pt x="7324" y="19563"/>
                </a:lnTo>
                <a:lnTo>
                  <a:pt x="7519" y="19271"/>
                </a:lnTo>
                <a:lnTo>
                  <a:pt x="7592" y="19125"/>
                </a:lnTo>
                <a:lnTo>
                  <a:pt x="7665" y="18979"/>
                </a:lnTo>
                <a:close/>
                <a:moveTo>
                  <a:pt x="11972" y="19101"/>
                </a:moveTo>
                <a:lnTo>
                  <a:pt x="12556" y="19125"/>
                </a:lnTo>
                <a:lnTo>
                  <a:pt x="12483" y="19223"/>
                </a:lnTo>
                <a:lnTo>
                  <a:pt x="12410" y="19320"/>
                </a:lnTo>
                <a:lnTo>
                  <a:pt x="12312" y="19563"/>
                </a:lnTo>
                <a:lnTo>
                  <a:pt x="12239" y="19855"/>
                </a:lnTo>
                <a:lnTo>
                  <a:pt x="12166" y="20123"/>
                </a:lnTo>
                <a:lnTo>
                  <a:pt x="11558" y="20099"/>
                </a:lnTo>
                <a:lnTo>
                  <a:pt x="11582" y="19953"/>
                </a:lnTo>
                <a:lnTo>
                  <a:pt x="11655" y="19807"/>
                </a:lnTo>
                <a:lnTo>
                  <a:pt x="11801" y="19563"/>
                </a:lnTo>
                <a:lnTo>
                  <a:pt x="11899" y="19369"/>
                </a:lnTo>
                <a:lnTo>
                  <a:pt x="11947" y="19247"/>
                </a:lnTo>
                <a:lnTo>
                  <a:pt x="11972" y="19101"/>
                </a:lnTo>
                <a:close/>
                <a:moveTo>
                  <a:pt x="13602" y="19125"/>
                </a:moveTo>
                <a:lnTo>
                  <a:pt x="13505" y="19174"/>
                </a:lnTo>
                <a:lnTo>
                  <a:pt x="13383" y="19247"/>
                </a:lnTo>
                <a:lnTo>
                  <a:pt x="13261" y="19393"/>
                </a:lnTo>
                <a:lnTo>
                  <a:pt x="13164" y="19539"/>
                </a:lnTo>
                <a:lnTo>
                  <a:pt x="13018" y="19831"/>
                </a:lnTo>
                <a:lnTo>
                  <a:pt x="12896" y="20123"/>
                </a:lnTo>
                <a:lnTo>
                  <a:pt x="12580" y="20123"/>
                </a:lnTo>
                <a:lnTo>
                  <a:pt x="12653" y="19807"/>
                </a:lnTo>
                <a:lnTo>
                  <a:pt x="12750" y="19490"/>
                </a:lnTo>
                <a:lnTo>
                  <a:pt x="12848" y="19150"/>
                </a:lnTo>
                <a:lnTo>
                  <a:pt x="12848" y="19125"/>
                </a:lnTo>
                <a:close/>
                <a:moveTo>
                  <a:pt x="6813" y="18955"/>
                </a:moveTo>
                <a:lnTo>
                  <a:pt x="7300" y="18979"/>
                </a:lnTo>
                <a:lnTo>
                  <a:pt x="7178" y="19101"/>
                </a:lnTo>
                <a:lnTo>
                  <a:pt x="7081" y="19223"/>
                </a:lnTo>
                <a:lnTo>
                  <a:pt x="6862" y="19515"/>
                </a:lnTo>
                <a:lnTo>
                  <a:pt x="6716" y="19831"/>
                </a:lnTo>
                <a:lnTo>
                  <a:pt x="6594" y="20147"/>
                </a:lnTo>
                <a:lnTo>
                  <a:pt x="6278" y="20147"/>
                </a:lnTo>
                <a:lnTo>
                  <a:pt x="6351" y="20001"/>
                </a:lnTo>
                <a:lnTo>
                  <a:pt x="6375" y="19855"/>
                </a:lnTo>
                <a:lnTo>
                  <a:pt x="6424" y="19685"/>
                </a:lnTo>
                <a:lnTo>
                  <a:pt x="6473" y="19539"/>
                </a:lnTo>
                <a:lnTo>
                  <a:pt x="6643" y="19247"/>
                </a:lnTo>
                <a:lnTo>
                  <a:pt x="6813" y="18955"/>
                </a:lnTo>
                <a:close/>
                <a:moveTo>
                  <a:pt x="6375" y="18955"/>
                </a:moveTo>
                <a:lnTo>
                  <a:pt x="6229" y="19198"/>
                </a:lnTo>
                <a:lnTo>
                  <a:pt x="6132" y="19417"/>
                </a:lnTo>
                <a:lnTo>
                  <a:pt x="6035" y="19588"/>
                </a:lnTo>
                <a:lnTo>
                  <a:pt x="5962" y="19782"/>
                </a:lnTo>
                <a:lnTo>
                  <a:pt x="5913" y="19977"/>
                </a:lnTo>
                <a:lnTo>
                  <a:pt x="5913" y="20074"/>
                </a:lnTo>
                <a:lnTo>
                  <a:pt x="5937" y="20172"/>
                </a:lnTo>
                <a:lnTo>
                  <a:pt x="5086" y="20220"/>
                </a:lnTo>
                <a:lnTo>
                  <a:pt x="5207" y="19977"/>
                </a:lnTo>
                <a:lnTo>
                  <a:pt x="5305" y="19734"/>
                </a:lnTo>
                <a:lnTo>
                  <a:pt x="5572" y="19320"/>
                </a:lnTo>
                <a:lnTo>
                  <a:pt x="5670" y="19150"/>
                </a:lnTo>
                <a:lnTo>
                  <a:pt x="5718" y="19052"/>
                </a:lnTo>
                <a:lnTo>
                  <a:pt x="5743" y="19004"/>
                </a:lnTo>
                <a:lnTo>
                  <a:pt x="5694" y="19052"/>
                </a:lnTo>
                <a:lnTo>
                  <a:pt x="5694" y="19052"/>
                </a:lnTo>
                <a:lnTo>
                  <a:pt x="5718" y="19004"/>
                </a:lnTo>
                <a:lnTo>
                  <a:pt x="5718" y="18955"/>
                </a:lnTo>
                <a:close/>
                <a:moveTo>
                  <a:pt x="5451" y="18955"/>
                </a:moveTo>
                <a:lnTo>
                  <a:pt x="5305" y="19125"/>
                </a:lnTo>
                <a:lnTo>
                  <a:pt x="5183" y="19296"/>
                </a:lnTo>
                <a:lnTo>
                  <a:pt x="4940" y="19685"/>
                </a:lnTo>
                <a:lnTo>
                  <a:pt x="4794" y="19953"/>
                </a:lnTo>
                <a:lnTo>
                  <a:pt x="4745" y="20099"/>
                </a:lnTo>
                <a:lnTo>
                  <a:pt x="4721" y="20220"/>
                </a:lnTo>
                <a:lnTo>
                  <a:pt x="4210" y="20269"/>
                </a:lnTo>
                <a:lnTo>
                  <a:pt x="4210" y="20196"/>
                </a:lnTo>
                <a:lnTo>
                  <a:pt x="4307" y="19953"/>
                </a:lnTo>
                <a:lnTo>
                  <a:pt x="4429" y="19709"/>
                </a:lnTo>
                <a:lnTo>
                  <a:pt x="4623" y="19369"/>
                </a:lnTo>
                <a:lnTo>
                  <a:pt x="4672" y="19271"/>
                </a:lnTo>
                <a:lnTo>
                  <a:pt x="4696" y="19198"/>
                </a:lnTo>
                <a:lnTo>
                  <a:pt x="4696" y="19101"/>
                </a:lnTo>
                <a:lnTo>
                  <a:pt x="4672" y="19004"/>
                </a:lnTo>
                <a:lnTo>
                  <a:pt x="4550" y="19004"/>
                </a:lnTo>
                <a:lnTo>
                  <a:pt x="4453" y="19077"/>
                </a:lnTo>
                <a:lnTo>
                  <a:pt x="4356" y="19150"/>
                </a:lnTo>
                <a:lnTo>
                  <a:pt x="4258" y="19271"/>
                </a:lnTo>
                <a:lnTo>
                  <a:pt x="4112" y="19490"/>
                </a:lnTo>
                <a:lnTo>
                  <a:pt x="4015" y="19709"/>
                </a:lnTo>
                <a:lnTo>
                  <a:pt x="3869" y="19977"/>
                </a:lnTo>
                <a:lnTo>
                  <a:pt x="3820" y="20123"/>
                </a:lnTo>
                <a:lnTo>
                  <a:pt x="3772" y="20293"/>
                </a:lnTo>
                <a:lnTo>
                  <a:pt x="3358" y="20318"/>
                </a:lnTo>
                <a:lnTo>
                  <a:pt x="3382" y="20172"/>
                </a:lnTo>
                <a:lnTo>
                  <a:pt x="3455" y="19928"/>
                </a:lnTo>
                <a:lnTo>
                  <a:pt x="3553" y="19709"/>
                </a:lnTo>
                <a:lnTo>
                  <a:pt x="3747" y="19320"/>
                </a:lnTo>
                <a:lnTo>
                  <a:pt x="3942" y="18955"/>
                </a:lnTo>
                <a:close/>
                <a:moveTo>
                  <a:pt x="1825" y="19028"/>
                </a:moveTo>
                <a:lnTo>
                  <a:pt x="2166" y="19052"/>
                </a:lnTo>
                <a:lnTo>
                  <a:pt x="2482" y="19052"/>
                </a:lnTo>
                <a:lnTo>
                  <a:pt x="2214" y="19393"/>
                </a:lnTo>
                <a:lnTo>
                  <a:pt x="1971" y="19758"/>
                </a:lnTo>
                <a:lnTo>
                  <a:pt x="1752" y="20099"/>
                </a:lnTo>
                <a:lnTo>
                  <a:pt x="1679" y="20245"/>
                </a:lnTo>
                <a:lnTo>
                  <a:pt x="1631" y="20366"/>
                </a:lnTo>
                <a:lnTo>
                  <a:pt x="1558" y="20366"/>
                </a:lnTo>
                <a:lnTo>
                  <a:pt x="1217" y="20342"/>
                </a:lnTo>
                <a:lnTo>
                  <a:pt x="876" y="20318"/>
                </a:lnTo>
                <a:lnTo>
                  <a:pt x="1120" y="20001"/>
                </a:lnTo>
                <a:lnTo>
                  <a:pt x="1363" y="19685"/>
                </a:lnTo>
                <a:lnTo>
                  <a:pt x="1582" y="19344"/>
                </a:lnTo>
                <a:lnTo>
                  <a:pt x="1825" y="19028"/>
                </a:lnTo>
                <a:close/>
                <a:moveTo>
                  <a:pt x="3650" y="18955"/>
                </a:moveTo>
                <a:lnTo>
                  <a:pt x="3528" y="19077"/>
                </a:lnTo>
                <a:lnTo>
                  <a:pt x="3431" y="19223"/>
                </a:lnTo>
                <a:lnTo>
                  <a:pt x="3236" y="19539"/>
                </a:lnTo>
                <a:lnTo>
                  <a:pt x="3163" y="19709"/>
                </a:lnTo>
                <a:lnTo>
                  <a:pt x="3066" y="19904"/>
                </a:lnTo>
                <a:lnTo>
                  <a:pt x="2993" y="20123"/>
                </a:lnTo>
                <a:lnTo>
                  <a:pt x="2993" y="20220"/>
                </a:lnTo>
                <a:lnTo>
                  <a:pt x="2993" y="20342"/>
                </a:lnTo>
                <a:lnTo>
                  <a:pt x="2044" y="20391"/>
                </a:lnTo>
                <a:lnTo>
                  <a:pt x="2214" y="20123"/>
                </a:lnTo>
                <a:lnTo>
                  <a:pt x="2360" y="19928"/>
                </a:lnTo>
                <a:lnTo>
                  <a:pt x="2677" y="19442"/>
                </a:lnTo>
                <a:lnTo>
                  <a:pt x="2847" y="19198"/>
                </a:lnTo>
                <a:lnTo>
                  <a:pt x="2969" y="19101"/>
                </a:lnTo>
                <a:lnTo>
                  <a:pt x="3066" y="19004"/>
                </a:lnTo>
                <a:lnTo>
                  <a:pt x="3650" y="18955"/>
                </a:lnTo>
                <a:close/>
                <a:moveTo>
                  <a:pt x="6619" y="0"/>
                </a:moveTo>
                <a:lnTo>
                  <a:pt x="5791" y="25"/>
                </a:lnTo>
                <a:lnTo>
                  <a:pt x="4940" y="49"/>
                </a:lnTo>
                <a:lnTo>
                  <a:pt x="3261" y="146"/>
                </a:lnTo>
                <a:lnTo>
                  <a:pt x="2068" y="195"/>
                </a:lnTo>
                <a:lnTo>
                  <a:pt x="1874" y="195"/>
                </a:lnTo>
                <a:lnTo>
                  <a:pt x="1703" y="244"/>
                </a:lnTo>
                <a:lnTo>
                  <a:pt x="1631" y="219"/>
                </a:lnTo>
                <a:lnTo>
                  <a:pt x="1582" y="195"/>
                </a:lnTo>
                <a:lnTo>
                  <a:pt x="1509" y="219"/>
                </a:lnTo>
                <a:lnTo>
                  <a:pt x="1460" y="268"/>
                </a:lnTo>
                <a:lnTo>
                  <a:pt x="1387" y="390"/>
                </a:lnTo>
                <a:lnTo>
                  <a:pt x="1363" y="511"/>
                </a:lnTo>
                <a:lnTo>
                  <a:pt x="1339" y="755"/>
                </a:lnTo>
                <a:lnTo>
                  <a:pt x="1339" y="1047"/>
                </a:lnTo>
                <a:lnTo>
                  <a:pt x="1387" y="1314"/>
                </a:lnTo>
                <a:lnTo>
                  <a:pt x="1217" y="1290"/>
                </a:lnTo>
                <a:lnTo>
                  <a:pt x="1047" y="1290"/>
                </a:lnTo>
                <a:lnTo>
                  <a:pt x="706" y="1314"/>
                </a:lnTo>
                <a:lnTo>
                  <a:pt x="536" y="1314"/>
                </a:lnTo>
                <a:lnTo>
                  <a:pt x="341" y="1338"/>
                </a:lnTo>
                <a:lnTo>
                  <a:pt x="268" y="1363"/>
                </a:lnTo>
                <a:lnTo>
                  <a:pt x="195" y="1411"/>
                </a:lnTo>
                <a:lnTo>
                  <a:pt x="122" y="1460"/>
                </a:lnTo>
                <a:lnTo>
                  <a:pt x="122" y="1557"/>
                </a:lnTo>
                <a:lnTo>
                  <a:pt x="122" y="1630"/>
                </a:lnTo>
                <a:lnTo>
                  <a:pt x="73" y="1874"/>
                </a:lnTo>
                <a:lnTo>
                  <a:pt x="49" y="2117"/>
                </a:lnTo>
                <a:lnTo>
                  <a:pt x="49" y="2652"/>
                </a:lnTo>
                <a:lnTo>
                  <a:pt x="73" y="3674"/>
                </a:lnTo>
                <a:lnTo>
                  <a:pt x="49" y="4891"/>
                </a:lnTo>
                <a:lnTo>
                  <a:pt x="25" y="6083"/>
                </a:lnTo>
                <a:lnTo>
                  <a:pt x="25" y="6765"/>
                </a:lnTo>
                <a:lnTo>
                  <a:pt x="49" y="7446"/>
                </a:lnTo>
                <a:lnTo>
                  <a:pt x="122" y="8809"/>
                </a:lnTo>
                <a:lnTo>
                  <a:pt x="219" y="10171"/>
                </a:lnTo>
                <a:lnTo>
                  <a:pt x="292" y="11534"/>
                </a:lnTo>
                <a:lnTo>
                  <a:pt x="317" y="12166"/>
                </a:lnTo>
                <a:lnTo>
                  <a:pt x="317" y="12799"/>
                </a:lnTo>
                <a:lnTo>
                  <a:pt x="292" y="14064"/>
                </a:lnTo>
                <a:lnTo>
                  <a:pt x="219" y="15330"/>
                </a:lnTo>
                <a:lnTo>
                  <a:pt x="146" y="16595"/>
                </a:lnTo>
                <a:lnTo>
                  <a:pt x="73" y="17519"/>
                </a:lnTo>
                <a:lnTo>
                  <a:pt x="25" y="17982"/>
                </a:lnTo>
                <a:lnTo>
                  <a:pt x="0" y="18444"/>
                </a:lnTo>
                <a:lnTo>
                  <a:pt x="0" y="18931"/>
                </a:lnTo>
                <a:lnTo>
                  <a:pt x="25" y="19393"/>
                </a:lnTo>
                <a:lnTo>
                  <a:pt x="98" y="19831"/>
                </a:lnTo>
                <a:lnTo>
                  <a:pt x="146" y="20050"/>
                </a:lnTo>
                <a:lnTo>
                  <a:pt x="219" y="20269"/>
                </a:lnTo>
                <a:lnTo>
                  <a:pt x="268" y="20366"/>
                </a:lnTo>
                <a:lnTo>
                  <a:pt x="365" y="20415"/>
                </a:lnTo>
                <a:lnTo>
                  <a:pt x="463" y="20439"/>
                </a:lnTo>
                <a:lnTo>
                  <a:pt x="536" y="20415"/>
                </a:lnTo>
                <a:lnTo>
                  <a:pt x="560" y="20512"/>
                </a:lnTo>
                <a:lnTo>
                  <a:pt x="609" y="20610"/>
                </a:lnTo>
                <a:lnTo>
                  <a:pt x="706" y="20658"/>
                </a:lnTo>
                <a:lnTo>
                  <a:pt x="803" y="20731"/>
                </a:lnTo>
                <a:lnTo>
                  <a:pt x="1047" y="20804"/>
                </a:lnTo>
                <a:lnTo>
                  <a:pt x="1339" y="20853"/>
                </a:lnTo>
                <a:lnTo>
                  <a:pt x="1631" y="20877"/>
                </a:lnTo>
                <a:lnTo>
                  <a:pt x="1922" y="20877"/>
                </a:lnTo>
                <a:lnTo>
                  <a:pt x="2312" y="20853"/>
                </a:lnTo>
                <a:lnTo>
                  <a:pt x="3188" y="20829"/>
                </a:lnTo>
                <a:lnTo>
                  <a:pt x="4039" y="20780"/>
                </a:lnTo>
                <a:lnTo>
                  <a:pt x="5767" y="20683"/>
                </a:lnTo>
                <a:lnTo>
                  <a:pt x="7057" y="20634"/>
                </a:lnTo>
                <a:lnTo>
                  <a:pt x="8322" y="20585"/>
                </a:lnTo>
                <a:lnTo>
                  <a:pt x="9611" y="20585"/>
                </a:lnTo>
                <a:lnTo>
                  <a:pt x="10877" y="20610"/>
                </a:lnTo>
                <a:lnTo>
                  <a:pt x="12239" y="20634"/>
                </a:lnTo>
                <a:lnTo>
                  <a:pt x="12337" y="20658"/>
                </a:lnTo>
                <a:lnTo>
                  <a:pt x="12434" y="20658"/>
                </a:lnTo>
                <a:lnTo>
                  <a:pt x="12458" y="20634"/>
                </a:lnTo>
                <a:lnTo>
                  <a:pt x="13261" y="20634"/>
                </a:lnTo>
                <a:lnTo>
                  <a:pt x="14040" y="20585"/>
                </a:lnTo>
                <a:lnTo>
                  <a:pt x="14843" y="20512"/>
                </a:lnTo>
                <a:lnTo>
                  <a:pt x="15622" y="20391"/>
                </a:lnTo>
                <a:lnTo>
                  <a:pt x="15695" y="20366"/>
                </a:lnTo>
                <a:lnTo>
                  <a:pt x="15743" y="20342"/>
                </a:lnTo>
                <a:lnTo>
                  <a:pt x="15865" y="20318"/>
                </a:lnTo>
                <a:lnTo>
                  <a:pt x="15962" y="20269"/>
                </a:lnTo>
                <a:lnTo>
                  <a:pt x="16011" y="20172"/>
                </a:lnTo>
                <a:lnTo>
                  <a:pt x="16035" y="20123"/>
                </a:lnTo>
                <a:lnTo>
                  <a:pt x="16035" y="20050"/>
                </a:lnTo>
                <a:lnTo>
                  <a:pt x="16011" y="19807"/>
                </a:lnTo>
                <a:lnTo>
                  <a:pt x="15962" y="19563"/>
                </a:lnTo>
                <a:lnTo>
                  <a:pt x="15938" y="19320"/>
                </a:lnTo>
                <a:lnTo>
                  <a:pt x="15938" y="19077"/>
                </a:lnTo>
                <a:lnTo>
                  <a:pt x="16400" y="19028"/>
                </a:lnTo>
                <a:lnTo>
                  <a:pt x="16522" y="18979"/>
                </a:lnTo>
                <a:lnTo>
                  <a:pt x="16595" y="18906"/>
                </a:lnTo>
                <a:lnTo>
                  <a:pt x="16668" y="18833"/>
                </a:lnTo>
                <a:lnTo>
                  <a:pt x="16717" y="18760"/>
                </a:lnTo>
                <a:lnTo>
                  <a:pt x="16790" y="18347"/>
                </a:lnTo>
                <a:lnTo>
                  <a:pt x="16838" y="17933"/>
                </a:lnTo>
                <a:lnTo>
                  <a:pt x="16863" y="17519"/>
                </a:lnTo>
                <a:lnTo>
                  <a:pt x="16863" y="17106"/>
                </a:lnTo>
                <a:lnTo>
                  <a:pt x="16863" y="16254"/>
                </a:lnTo>
                <a:lnTo>
                  <a:pt x="16838" y="15427"/>
                </a:lnTo>
                <a:lnTo>
                  <a:pt x="16838" y="14429"/>
                </a:lnTo>
                <a:lnTo>
                  <a:pt x="16814" y="13432"/>
                </a:lnTo>
                <a:lnTo>
                  <a:pt x="16765" y="11412"/>
                </a:lnTo>
                <a:lnTo>
                  <a:pt x="16765" y="10414"/>
                </a:lnTo>
                <a:lnTo>
                  <a:pt x="16765" y="9417"/>
                </a:lnTo>
                <a:lnTo>
                  <a:pt x="16814" y="7422"/>
                </a:lnTo>
                <a:lnTo>
                  <a:pt x="16814" y="6473"/>
                </a:lnTo>
                <a:lnTo>
                  <a:pt x="16814" y="5499"/>
                </a:lnTo>
                <a:lnTo>
                  <a:pt x="16814" y="5013"/>
                </a:lnTo>
                <a:lnTo>
                  <a:pt x="16765" y="4550"/>
                </a:lnTo>
                <a:lnTo>
                  <a:pt x="16717" y="4064"/>
                </a:lnTo>
                <a:lnTo>
                  <a:pt x="16619" y="3601"/>
                </a:lnTo>
                <a:lnTo>
                  <a:pt x="16571" y="3553"/>
                </a:lnTo>
                <a:lnTo>
                  <a:pt x="16522" y="3504"/>
                </a:lnTo>
                <a:lnTo>
                  <a:pt x="16425" y="3334"/>
                </a:lnTo>
                <a:lnTo>
                  <a:pt x="16303" y="3188"/>
                </a:lnTo>
                <a:lnTo>
                  <a:pt x="16060" y="2896"/>
                </a:lnTo>
                <a:lnTo>
                  <a:pt x="15792" y="2604"/>
                </a:lnTo>
                <a:lnTo>
                  <a:pt x="15524" y="2336"/>
                </a:lnTo>
                <a:lnTo>
                  <a:pt x="14989" y="1801"/>
                </a:lnTo>
                <a:lnTo>
                  <a:pt x="14502" y="1338"/>
                </a:lnTo>
                <a:lnTo>
                  <a:pt x="14259" y="1119"/>
                </a:lnTo>
                <a:lnTo>
                  <a:pt x="13991" y="901"/>
                </a:lnTo>
                <a:lnTo>
                  <a:pt x="13699" y="633"/>
                </a:lnTo>
                <a:lnTo>
                  <a:pt x="13529" y="487"/>
                </a:lnTo>
                <a:lnTo>
                  <a:pt x="13359" y="390"/>
                </a:lnTo>
                <a:lnTo>
                  <a:pt x="13334" y="317"/>
                </a:lnTo>
                <a:lnTo>
                  <a:pt x="13286" y="292"/>
                </a:lnTo>
                <a:lnTo>
                  <a:pt x="13237" y="268"/>
                </a:lnTo>
                <a:lnTo>
                  <a:pt x="13164" y="244"/>
                </a:lnTo>
                <a:lnTo>
                  <a:pt x="9903" y="73"/>
                </a:lnTo>
                <a:lnTo>
                  <a:pt x="8249" y="25"/>
                </a:lnTo>
                <a:lnTo>
                  <a:pt x="6619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236" name="Google Shape;236;p35"/>
          <p:cNvSpPr/>
          <p:nvPr/>
        </p:nvSpPr>
        <p:spPr>
          <a:xfrm>
            <a:off x="3397441" y="1255763"/>
            <a:ext cx="300109" cy="303962"/>
          </a:xfrm>
          <a:custGeom>
            <a:avLst/>
            <a:gdLst/>
            <a:ahLst/>
            <a:cxnLst/>
            <a:rect l="l" t="t" r="r" b="b"/>
            <a:pathLst>
              <a:path w="14844" h="16207" extrusionOk="0">
                <a:moveTo>
                  <a:pt x="7836" y="2337"/>
                </a:moveTo>
                <a:lnTo>
                  <a:pt x="7519" y="2385"/>
                </a:lnTo>
                <a:lnTo>
                  <a:pt x="7081" y="2410"/>
                </a:lnTo>
                <a:lnTo>
                  <a:pt x="6619" y="2434"/>
                </a:lnTo>
                <a:lnTo>
                  <a:pt x="6327" y="2434"/>
                </a:lnTo>
                <a:lnTo>
                  <a:pt x="6181" y="2458"/>
                </a:lnTo>
                <a:lnTo>
                  <a:pt x="6035" y="2507"/>
                </a:lnTo>
                <a:lnTo>
                  <a:pt x="5986" y="2556"/>
                </a:lnTo>
                <a:lnTo>
                  <a:pt x="5962" y="2604"/>
                </a:lnTo>
                <a:lnTo>
                  <a:pt x="5962" y="2653"/>
                </a:lnTo>
                <a:lnTo>
                  <a:pt x="5962" y="2726"/>
                </a:lnTo>
                <a:lnTo>
                  <a:pt x="6059" y="2848"/>
                </a:lnTo>
                <a:lnTo>
                  <a:pt x="6181" y="2921"/>
                </a:lnTo>
                <a:lnTo>
                  <a:pt x="6303" y="2969"/>
                </a:lnTo>
                <a:lnTo>
                  <a:pt x="6449" y="3018"/>
                </a:lnTo>
                <a:lnTo>
                  <a:pt x="7057" y="3018"/>
                </a:lnTo>
                <a:lnTo>
                  <a:pt x="7519" y="2994"/>
                </a:lnTo>
                <a:lnTo>
                  <a:pt x="7957" y="2945"/>
                </a:lnTo>
                <a:lnTo>
                  <a:pt x="8152" y="2945"/>
                </a:lnTo>
                <a:lnTo>
                  <a:pt x="8347" y="2969"/>
                </a:lnTo>
                <a:lnTo>
                  <a:pt x="8833" y="2969"/>
                </a:lnTo>
                <a:lnTo>
                  <a:pt x="8906" y="2921"/>
                </a:lnTo>
                <a:lnTo>
                  <a:pt x="8955" y="2848"/>
                </a:lnTo>
                <a:lnTo>
                  <a:pt x="8979" y="2775"/>
                </a:lnTo>
                <a:lnTo>
                  <a:pt x="9003" y="2702"/>
                </a:lnTo>
                <a:lnTo>
                  <a:pt x="8979" y="2629"/>
                </a:lnTo>
                <a:lnTo>
                  <a:pt x="8930" y="2556"/>
                </a:lnTo>
                <a:lnTo>
                  <a:pt x="8857" y="2483"/>
                </a:lnTo>
                <a:lnTo>
                  <a:pt x="8711" y="2410"/>
                </a:lnTo>
                <a:lnTo>
                  <a:pt x="8566" y="2361"/>
                </a:lnTo>
                <a:lnTo>
                  <a:pt x="8395" y="2337"/>
                </a:lnTo>
                <a:close/>
                <a:moveTo>
                  <a:pt x="7130" y="5768"/>
                </a:moveTo>
                <a:lnTo>
                  <a:pt x="7154" y="5792"/>
                </a:lnTo>
                <a:lnTo>
                  <a:pt x="7179" y="5816"/>
                </a:lnTo>
                <a:lnTo>
                  <a:pt x="7203" y="5841"/>
                </a:lnTo>
                <a:lnTo>
                  <a:pt x="7227" y="5889"/>
                </a:lnTo>
                <a:lnTo>
                  <a:pt x="7227" y="5987"/>
                </a:lnTo>
                <a:lnTo>
                  <a:pt x="7203" y="6084"/>
                </a:lnTo>
                <a:lnTo>
                  <a:pt x="7179" y="6157"/>
                </a:lnTo>
                <a:lnTo>
                  <a:pt x="7106" y="6206"/>
                </a:lnTo>
                <a:lnTo>
                  <a:pt x="6960" y="6254"/>
                </a:lnTo>
                <a:lnTo>
                  <a:pt x="6814" y="6230"/>
                </a:lnTo>
                <a:lnTo>
                  <a:pt x="6741" y="6206"/>
                </a:lnTo>
                <a:lnTo>
                  <a:pt x="6692" y="6157"/>
                </a:lnTo>
                <a:lnTo>
                  <a:pt x="6668" y="6084"/>
                </a:lnTo>
                <a:lnTo>
                  <a:pt x="6643" y="6011"/>
                </a:lnTo>
                <a:lnTo>
                  <a:pt x="6668" y="5938"/>
                </a:lnTo>
                <a:lnTo>
                  <a:pt x="6692" y="5865"/>
                </a:lnTo>
                <a:lnTo>
                  <a:pt x="6741" y="5816"/>
                </a:lnTo>
                <a:lnTo>
                  <a:pt x="6789" y="5768"/>
                </a:lnTo>
                <a:lnTo>
                  <a:pt x="6838" y="5816"/>
                </a:lnTo>
                <a:lnTo>
                  <a:pt x="6911" y="5841"/>
                </a:lnTo>
                <a:lnTo>
                  <a:pt x="7008" y="5816"/>
                </a:lnTo>
                <a:lnTo>
                  <a:pt x="7081" y="5816"/>
                </a:lnTo>
                <a:lnTo>
                  <a:pt x="7130" y="5768"/>
                </a:lnTo>
                <a:close/>
                <a:moveTo>
                  <a:pt x="6911" y="5232"/>
                </a:moveTo>
                <a:lnTo>
                  <a:pt x="6741" y="5257"/>
                </a:lnTo>
                <a:lnTo>
                  <a:pt x="6595" y="5305"/>
                </a:lnTo>
                <a:lnTo>
                  <a:pt x="6473" y="5427"/>
                </a:lnTo>
                <a:lnTo>
                  <a:pt x="6351" y="5549"/>
                </a:lnTo>
                <a:lnTo>
                  <a:pt x="6254" y="5695"/>
                </a:lnTo>
                <a:lnTo>
                  <a:pt x="6181" y="5865"/>
                </a:lnTo>
                <a:lnTo>
                  <a:pt x="6157" y="6011"/>
                </a:lnTo>
                <a:lnTo>
                  <a:pt x="6157" y="6108"/>
                </a:lnTo>
                <a:lnTo>
                  <a:pt x="6157" y="6206"/>
                </a:lnTo>
                <a:lnTo>
                  <a:pt x="6181" y="6303"/>
                </a:lnTo>
                <a:lnTo>
                  <a:pt x="6230" y="6376"/>
                </a:lnTo>
                <a:lnTo>
                  <a:pt x="6351" y="6522"/>
                </a:lnTo>
                <a:lnTo>
                  <a:pt x="6497" y="6644"/>
                </a:lnTo>
                <a:lnTo>
                  <a:pt x="6668" y="6717"/>
                </a:lnTo>
                <a:lnTo>
                  <a:pt x="6862" y="6741"/>
                </a:lnTo>
                <a:lnTo>
                  <a:pt x="7057" y="6741"/>
                </a:lnTo>
                <a:lnTo>
                  <a:pt x="7252" y="6692"/>
                </a:lnTo>
                <a:lnTo>
                  <a:pt x="7373" y="6644"/>
                </a:lnTo>
                <a:lnTo>
                  <a:pt x="7495" y="6546"/>
                </a:lnTo>
                <a:lnTo>
                  <a:pt x="7592" y="6449"/>
                </a:lnTo>
                <a:lnTo>
                  <a:pt x="7665" y="6327"/>
                </a:lnTo>
                <a:lnTo>
                  <a:pt x="7714" y="6181"/>
                </a:lnTo>
                <a:lnTo>
                  <a:pt x="7738" y="6035"/>
                </a:lnTo>
                <a:lnTo>
                  <a:pt x="7738" y="5889"/>
                </a:lnTo>
                <a:lnTo>
                  <a:pt x="7714" y="5743"/>
                </a:lnTo>
                <a:lnTo>
                  <a:pt x="7665" y="5622"/>
                </a:lnTo>
                <a:lnTo>
                  <a:pt x="7617" y="5524"/>
                </a:lnTo>
                <a:lnTo>
                  <a:pt x="7544" y="5451"/>
                </a:lnTo>
                <a:lnTo>
                  <a:pt x="7471" y="5378"/>
                </a:lnTo>
                <a:lnTo>
                  <a:pt x="7373" y="5330"/>
                </a:lnTo>
                <a:lnTo>
                  <a:pt x="7276" y="5281"/>
                </a:lnTo>
                <a:lnTo>
                  <a:pt x="7081" y="5281"/>
                </a:lnTo>
                <a:lnTo>
                  <a:pt x="6984" y="5257"/>
                </a:lnTo>
                <a:lnTo>
                  <a:pt x="6911" y="5232"/>
                </a:lnTo>
                <a:close/>
                <a:moveTo>
                  <a:pt x="7982" y="7276"/>
                </a:moveTo>
                <a:lnTo>
                  <a:pt x="7884" y="7301"/>
                </a:lnTo>
                <a:lnTo>
                  <a:pt x="7787" y="7325"/>
                </a:lnTo>
                <a:lnTo>
                  <a:pt x="7738" y="7374"/>
                </a:lnTo>
                <a:lnTo>
                  <a:pt x="7617" y="7495"/>
                </a:lnTo>
                <a:lnTo>
                  <a:pt x="7568" y="7617"/>
                </a:lnTo>
                <a:lnTo>
                  <a:pt x="7544" y="7739"/>
                </a:lnTo>
                <a:lnTo>
                  <a:pt x="7568" y="7885"/>
                </a:lnTo>
                <a:lnTo>
                  <a:pt x="7617" y="8006"/>
                </a:lnTo>
                <a:lnTo>
                  <a:pt x="7665" y="8104"/>
                </a:lnTo>
                <a:lnTo>
                  <a:pt x="7714" y="8177"/>
                </a:lnTo>
                <a:lnTo>
                  <a:pt x="7860" y="8250"/>
                </a:lnTo>
                <a:lnTo>
                  <a:pt x="8030" y="8298"/>
                </a:lnTo>
                <a:lnTo>
                  <a:pt x="8103" y="8298"/>
                </a:lnTo>
                <a:lnTo>
                  <a:pt x="8176" y="8274"/>
                </a:lnTo>
                <a:lnTo>
                  <a:pt x="8298" y="8225"/>
                </a:lnTo>
                <a:lnTo>
                  <a:pt x="8444" y="8104"/>
                </a:lnTo>
                <a:lnTo>
                  <a:pt x="8566" y="7958"/>
                </a:lnTo>
                <a:lnTo>
                  <a:pt x="8590" y="7885"/>
                </a:lnTo>
                <a:lnTo>
                  <a:pt x="8590" y="7812"/>
                </a:lnTo>
                <a:lnTo>
                  <a:pt x="8590" y="7739"/>
                </a:lnTo>
                <a:lnTo>
                  <a:pt x="8566" y="7666"/>
                </a:lnTo>
                <a:lnTo>
                  <a:pt x="8468" y="7520"/>
                </a:lnTo>
                <a:lnTo>
                  <a:pt x="8347" y="7422"/>
                </a:lnTo>
                <a:lnTo>
                  <a:pt x="8225" y="7398"/>
                </a:lnTo>
                <a:lnTo>
                  <a:pt x="8152" y="7325"/>
                </a:lnTo>
                <a:lnTo>
                  <a:pt x="8079" y="7301"/>
                </a:lnTo>
                <a:lnTo>
                  <a:pt x="7982" y="7276"/>
                </a:lnTo>
                <a:close/>
                <a:moveTo>
                  <a:pt x="5889" y="488"/>
                </a:moveTo>
                <a:lnTo>
                  <a:pt x="6205" y="512"/>
                </a:lnTo>
                <a:lnTo>
                  <a:pt x="6716" y="561"/>
                </a:lnTo>
                <a:lnTo>
                  <a:pt x="7373" y="609"/>
                </a:lnTo>
                <a:lnTo>
                  <a:pt x="8055" y="634"/>
                </a:lnTo>
                <a:lnTo>
                  <a:pt x="8736" y="634"/>
                </a:lnTo>
                <a:lnTo>
                  <a:pt x="9393" y="682"/>
                </a:lnTo>
                <a:lnTo>
                  <a:pt x="9587" y="707"/>
                </a:lnTo>
                <a:lnTo>
                  <a:pt x="9782" y="731"/>
                </a:lnTo>
                <a:lnTo>
                  <a:pt x="10001" y="804"/>
                </a:lnTo>
                <a:lnTo>
                  <a:pt x="10196" y="877"/>
                </a:lnTo>
                <a:lnTo>
                  <a:pt x="10366" y="974"/>
                </a:lnTo>
                <a:lnTo>
                  <a:pt x="10439" y="1047"/>
                </a:lnTo>
                <a:lnTo>
                  <a:pt x="10512" y="1120"/>
                </a:lnTo>
                <a:lnTo>
                  <a:pt x="10536" y="1193"/>
                </a:lnTo>
                <a:lnTo>
                  <a:pt x="10585" y="1291"/>
                </a:lnTo>
                <a:lnTo>
                  <a:pt x="10585" y="1388"/>
                </a:lnTo>
                <a:lnTo>
                  <a:pt x="10585" y="1485"/>
                </a:lnTo>
                <a:lnTo>
                  <a:pt x="10536" y="1631"/>
                </a:lnTo>
                <a:lnTo>
                  <a:pt x="10439" y="1777"/>
                </a:lnTo>
                <a:lnTo>
                  <a:pt x="10317" y="1923"/>
                </a:lnTo>
                <a:lnTo>
                  <a:pt x="10196" y="2045"/>
                </a:lnTo>
                <a:lnTo>
                  <a:pt x="9904" y="2288"/>
                </a:lnTo>
                <a:lnTo>
                  <a:pt x="9660" y="2507"/>
                </a:lnTo>
                <a:lnTo>
                  <a:pt x="9587" y="2604"/>
                </a:lnTo>
                <a:lnTo>
                  <a:pt x="9587" y="2677"/>
                </a:lnTo>
                <a:lnTo>
                  <a:pt x="9587" y="2775"/>
                </a:lnTo>
                <a:lnTo>
                  <a:pt x="9636" y="2848"/>
                </a:lnTo>
                <a:lnTo>
                  <a:pt x="9587" y="3091"/>
                </a:lnTo>
                <a:lnTo>
                  <a:pt x="9563" y="3334"/>
                </a:lnTo>
                <a:lnTo>
                  <a:pt x="9563" y="3845"/>
                </a:lnTo>
                <a:lnTo>
                  <a:pt x="9587" y="4381"/>
                </a:lnTo>
                <a:lnTo>
                  <a:pt x="9612" y="4867"/>
                </a:lnTo>
                <a:lnTo>
                  <a:pt x="9612" y="5816"/>
                </a:lnTo>
                <a:lnTo>
                  <a:pt x="9612" y="6060"/>
                </a:lnTo>
                <a:lnTo>
                  <a:pt x="9563" y="6303"/>
                </a:lnTo>
                <a:lnTo>
                  <a:pt x="9563" y="6546"/>
                </a:lnTo>
                <a:lnTo>
                  <a:pt x="9587" y="6765"/>
                </a:lnTo>
                <a:lnTo>
                  <a:pt x="9612" y="6838"/>
                </a:lnTo>
                <a:lnTo>
                  <a:pt x="9660" y="6887"/>
                </a:lnTo>
                <a:lnTo>
                  <a:pt x="9660" y="6936"/>
                </a:lnTo>
                <a:lnTo>
                  <a:pt x="9685" y="6984"/>
                </a:lnTo>
                <a:lnTo>
                  <a:pt x="10269" y="7787"/>
                </a:lnTo>
                <a:lnTo>
                  <a:pt x="10828" y="8639"/>
                </a:lnTo>
                <a:lnTo>
                  <a:pt x="10512" y="8615"/>
                </a:lnTo>
                <a:lnTo>
                  <a:pt x="10171" y="8639"/>
                </a:lnTo>
                <a:lnTo>
                  <a:pt x="9514" y="8663"/>
                </a:lnTo>
                <a:lnTo>
                  <a:pt x="8395" y="8688"/>
                </a:lnTo>
                <a:lnTo>
                  <a:pt x="7300" y="8712"/>
                </a:lnTo>
                <a:lnTo>
                  <a:pt x="6765" y="8736"/>
                </a:lnTo>
                <a:lnTo>
                  <a:pt x="6254" y="8736"/>
                </a:lnTo>
                <a:lnTo>
                  <a:pt x="5208" y="8712"/>
                </a:lnTo>
                <a:lnTo>
                  <a:pt x="4599" y="8712"/>
                </a:lnTo>
                <a:lnTo>
                  <a:pt x="4283" y="8736"/>
                </a:lnTo>
                <a:lnTo>
                  <a:pt x="4137" y="8761"/>
                </a:lnTo>
                <a:lnTo>
                  <a:pt x="3991" y="8809"/>
                </a:lnTo>
                <a:lnTo>
                  <a:pt x="4599" y="8006"/>
                </a:lnTo>
                <a:lnTo>
                  <a:pt x="4940" y="7520"/>
                </a:lnTo>
                <a:lnTo>
                  <a:pt x="5135" y="7276"/>
                </a:lnTo>
                <a:lnTo>
                  <a:pt x="5305" y="7082"/>
                </a:lnTo>
                <a:lnTo>
                  <a:pt x="5354" y="7009"/>
                </a:lnTo>
                <a:lnTo>
                  <a:pt x="5378" y="6911"/>
                </a:lnTo>
                <a:lnTo>
                  <a:pt x="5354" y="6838"/>
                </a:lnTo>
                <a:lnTo>
                  <a:pt x="5329" y="6741"/>
                </a:lnTo>
                <a:lnTo>
                  <a:pt x="5329" y="6717"/>
                </a:lnTo>
                <a:lnTo>
                  <a:pt x="5354" y="6084"/>
                </a:lnTo>
                <a:lnTo>
                  <a:pt x="5354" y="5451"/>
                </a:lnTo>
                <a:lnTo>
                  <a:pt x="5354" y="4794"/>
                </a:lnTo>
                <a:lnTo>
                  <a:pt x="5378" y="4162"/>
                </a:lnTo>
                <a:lnTo>
                  <a:pt x="5402" y="3821"/>
                </a:lnTo>
                <a:lnTo>
                  <a:pt x="5427" y="3432"/>
                </a:lnTo>
                <a:lnTo>
                  <a:pt x="5402" y="3237"/>
                </a:lnTo>
                <a:lnTo>
                  <a:pt x="5378" y="3042"/>
                </a:lnTo>
                <a:lnTo>
                  <a:pt x="5329" y="2872"/>
                </a:lnTo>
                <a:lnTo>
                  <a:pt x="5256" y="2726"/>
                </a:lnTo>
                <a:lnTo>
                  <a:pt x="5256" y="2653"/>
                </a:lnTo>
                <a:lnTo>
                  <a:pt x="5256" y="2604"/>
                </a:lnTo>
                <a:lnTo>
                  <a:pt x="5232" y="2556"/>
                </a:lnTo>
                <a:lnTo>
                  <a:pt x="5183" y="2507"/>
                </a:lnTo>
                <a:lnTo>
                  <a:pt x="4989" y="2385"/>
                </a:lnTo>
                <a:lnTo>
                  <a:pt x="4794" y="2215"/>
                </a:lnTo>
                <a:lnTo>
                  <a:pt x="4648" y="1996"/>
                </a:lnTo>
                <a:lnTo>
                  <a:pt x="4502" y="1777"/>
                </a:lnTo>
                <a:lnTo>
                  <a:pt x="4405" y="1534"/>
                </a:lnTo>
                <a:lnTo>
                  <a:pt x="4380" y="1412"/>
                </a:lnTo>
                <a:lnTo>
                  <a:pt x="4380" y="1291"/>
                </a:lnTo>
                <a:lnTo>
                  <a:pt x="4380" y="1169"/>
                </a:lnTo>
                <a:lnTo>
                  <a:pt x="4429" y="1047"/>
                </a:lnTo>
                <a:lnTo>
                  <a:pt x="4478" y="926"/>
                </a:lnTo>
                <a:lnTo>
                  <a:pt x="4551" y="828"/>
                </a:lnTo>
                <a:lnTo>
                  <a:pt x="4624" y="755"/>
                </a:lnTo>
                <a:lnTo>
                  <a:pt x="4721" y="682"/>
                </a:lnTo>
                <a:lnTo>
                  <a:pt x="4843" y="609"/>
                </a:lnTo>
                <a:lnTo>
                  <a:pt x="4989" y="561"/>
                </a:lnTo>
                <a:lnTo>
                  <a:pt x="5256" y="512"/>
                </a:lnTo>
                <a:lnTo>
                  <a:pt x="5573" y="488"/>
                </a:lnTo>
                <a:close/>
                <a:moveTo>
                  <a:pt x="7446" y="9199"/>
                </a:moveTo>
                <a:lnTo>
                  <a:pt x="7106" y="9612"/>
                </a:lnTo>
                <a:lnTo>
                  <a:pt x="7033" y="9588"/>
                </a:lnTo>
                <a:lnTo>
                  <a:pt x="6960" y="9563"/>
                </a:lnTo>
                <a:lnTo>
                  <a:pt x="6789" y="9563"/>
                </a:lnTo>
                <a:lnTo>
                  <a:pt x="6595" y="9588"/>
                </a:lnTo>
                <a:lnTo>
                  <a:pt x="6424" y="9636"/>
                </a:lnTo>
                <a:lnTo>
                  <a:pt x="6595" y="9466"/>
                </a:lnTo>
                <a:lnTo>
                  <a:pt x="6643" y="9369"/>
                </a:lnTo>
                <a:lnTo>
                  <a:pt x="6692" y="9272"/>
                </a:lnTo>
                <a:lnTo>
                  <a:pt x="6692" y="9223"/>
                </a:lnTo>
                <a:lnTo>
                  <a:pt x="7300" y="9199"/>
                </a:lnTo>
                <a:close/>
                <a:moveTo>
                  <a:pt x="8566" y="9174"/>
                </a:moveTo>
                <a:lnTo>
                  <a:pt x="8347" y="9418"/>
                </a:lnTo>
                <a:lnTo>
                  <a:pt x="8176" y="9661"/>
                </a:lnTo>
                <a:lnTo>
                  <a:pt x="7860" y="10196"/>
                </a:lnTo>
                <a:lnTo>
                  <a:pt x="7836" y="10147"/>
                </a:lnTo>
                <a:lnTo>
                  <a:pt x="7787" y="10050"/>
                </a:lnTo>
                <a:lnTo>
                  <a:pt x="7714" y="9953"/>
                </a:lnTo>
                <a:lnTo>
                  <a:pt x="7617" y="9855"/>
                </a:lnTo>
                <a:lnTo>
                  <a:pt x="7519" y="9782"/>
                </a:lnTo>
                <a:lnTo>
                  <a:pt x="7982" y="9223"/>
                </a:lnTo>
                <a:lnTo>
                  <a:pt x="8030" y="9174"/>
                </a:lnTo>
                <a:close/>
                <a:moveTo>
                  <a:pt x="6765" y="10099"/>
                </a:moveTo>
                <a:lnTo>
                  <a:pt x="6935" y="10172"/>
                </a:lnTo>
                <a:lnTo>
                  <a:pt x="7081" y="10220"/>
                </a:lnTo>
                <a:lnTo>
                  <a:pt x="7227" y="10293"/>
                </a:lnTo>
                <a:lnTo>
                  <a:pt x="7276" y="10366"/>
                </a:lnTo>
                <a:lnTo>
                  <a:pt x="7325" y="10439"/>
                </a:lnTo>
                <a:lnTo>
                  <a:pt x="7373" y="10610"/>
                </a:lnTo>
                <a:lnTo>
                  <a:pt x="7398" y="10780"/>
                </a:lnTo>
                <a:lnTo>
                  <a:pt x="7373" y="10950"/>
                </a:lnTo>
                <a:lnTo>
                  <a:pt x="7325" y="11121"/>
                </a:lnTo>
                <a:lnTo>
                  <a:pt x="7300" y="11242"/>
                </a:lnTo>
                <a:lnTo>
                  <a:pt x="7227" y="11340"/>
                </a:lnTo>
                <a:lnTo>
                  <a:pt x="7154" y="11413"/>
                </a:lnTo>
                <a:lnTo>
                  <a:pt x="7081" y="11510"/>
                </a:lnTo>
                <a:lnTo>
                  <a:pt x="6984" y="11559"/>
                </a:lnTo>
                <a:lnTo>
                  <a:pt x="6887" y="11607"/>
                </a:lnTo>
                <a:lnTo>
                  <a:pt x="6692" y="11680"/>
                </a:lnTo>
                <a:lnTo>
                  <a:pt x="6351" y="11680"/>
                </a:lnTo>
                <a:lnTo>
                  <a:pt x="6254" y="11632"/>
                </a:lnTo>
                <a:lnTo>
                  <a:pt x="6157" y="11607"/>
                </a:lnTo>
                <a:lnTo>
                  <a:pt x="6059" y="11534"/>
                </a:lnTo>
                <a:lnTo>
                  <a:pt x="5986" y="11461"/>
                </a:lnTo>
                <a:lnTo>
                  <a:pt x="5913" y="11364"/>
                </a:lnTo>
                <a:lnTo>
                  <a:pt x="5840" y="11218"/>
                </a:lnTo>
                <a:lnTo>
                  <a:pt x="5816" y="11096"/>
                </a:lnTo>
                <a:lnTo>
                  <a:pt x="5816" y="10950"/>
                </a:lnTo>
                <a:lnTo>
                  <a:pt x="5840" y="10829"/>
                </a:lnTo>
                <a:lnTo>
                  <a:pt x="5889" y="10683"/>
                </a:lnTo>
                <a:lnTo>
                  <a:pt x="5986" y="10585"/>
                </a:lnTo>
                <a:lnTo>
                  <a:pt x="6084" y="10464"/>
                </a:lnTo>
                <a:lnTo>
                  <a:pt x="6181" y="10366"/>
                </a:lnTo>
                <a:lnTo>
                  <a:pt x="6424" y="10220"/>
                </a:lnTo>
                <a:lnTo>
                  <a:pt x="6668" y="10123"/>
                </a:lnTo>
                <a:lnTo>
                  <a:pt x="6741" y="10099"/>
                </a:lnTo>
                <a:close/>
                <a:moveTo>
                  <a:pt x="10926" y="9174"/>
                </a:moveTo>
                <a:lnTo>
                  <a:pt x="10707" y="9539"/>
                </a:lnTo>
                <a:lnTo>
                  <a:pt x="10536" y="9855"/>
                </a:lnTo>
                <a:lnTo>
                  <a:pt x="10244" y="10366"/>
                </a:lnTo>
                <a:lnTo>
                  <a:pt x="9977" y="10877"/>
                </a:lnTo>
                <a:lnTo>
                  <a:pt x="9685" y="11388"/>
                </a:lnTo>
                <a:lnTo>
                  <a:pt x="9393" y="11899"/>
                </a:lnTo>
                <a:lnTo>
                  <a:pt x="9271" y="12118"/>
                </a:lnTo>
                <a:lnTo>
                  <a:pt x="9174" y="12021"/>
                </a:lnTo>
                <a:lnTo>
                  <a:pt x="9101" y="11948"/>
                </a:lnTo>
                <a:lnTo>
                  <a:pt x="8979" y="11899"/>
                </a:lnTo>
                <a:lnTo>
                  <a:pt x="8882" y="11875"/>
                </a:lnTo>
                <a:lnTo>
                  <a:pt x="8760" y="11851"/>
                </a:lnTo>
                <a:lnTo>
                  <a:pt x="8639" y="11851"/>
                </a:lnTo>
                <a:lnTo>
                  <a:pt x="8517" y="11875"/>
                </a:lnTo>
                <a:lnTo>
                  <a:pt x="8420" y="11924"/>
                </a:lnTo>
                <a:lnTo>
                  <a:pt x="8420" y="11924"/>
                </a:lnTo>
                <a:lnTo>
                  <a:pt x="8857" y="11218"/>
                </a:lnTo>
                <a:lnTo>
                  <a:pt x="9320" y="10512"/>
                </a:lnTo>
                <a:lnTo>
                  <a:pt x="9806" y="9831"/>
                </a:lnTo>
                <a:lnTo>
                  <a:pt x="10050" y="9515"/>
                </a:lnTo>
                <a:lnTo>
                  <a:pt x="10317" y="9199"/>
                </a:lnTo>
                <a:lnTo>
                  <a:pt x="10634" y="9199"/>
                </a:lnTo>
                <a:lnTo>
                  <a:pt x="10926" y="9174"/>
                </a:lnTo>
                <a:close/>
                <a:moveTo>
                  <a:pt x="8809" y="12386"/>
                </a:moveTo>
                <a:lnTo>
                  <a:pt x="8833" y="12410"/>
                </a:lnTo>
                <a:lnTo>
                  <a:pt x="8857" y="12459"/>
                </a:lnTo>
                <a:lnTo>
                  <a:pt x="8882" y="12508"/>
                </a:lnTo>
                <a:lnTo>
                  <a:pt x="8882" y="12581"/>
                </a:lnTo>
                <a:lnTo>
                  <a:pt x="8906" y="12654"/>
                </a:lnTo>
                <a:lnTo>
                  <a:pt x="8906" y="12751"/>
                </a:lnTo>
                <a:lnTo>
                  <a:pt x="8882" y="12800"/>
                </a:lnTo>
                <a:lnTo>
                  <a:pt x="8857" y="12897"/>
                </a:lnTo>
                <a:lnTo>
                  <a:pt x="8857" y="12970"/>
                </a:lnTo>
                <a:lnTo>
                  <a:pt x="8809" y="13043"/>
                </a:lnTo>
                <a:lnTo>
                  <a:pt x="8784" y="13092"/>
                </a:lnTo>
                <a:lnTo>
                  <a:pt x="8736" y="13116"/>
                </a:lnTo>
                <a:lnTo>
                  <a:pt x="8711" y="13140"/>
                </a:lnTo>
                <a:lnTo>
                  <a:pt x="8687" y="13140"/>
                </a:lnTo>
                <a:lnTo>
                  <a:pt x="8614" y="13116"/>
                </a:lnTo>
                <a:lnTo>
                  <a:pt x="8517" y="13067"/>
                </a:lnTo>
                <a:lnTo>
                  <a:pt x="8444" y="12970"/>
                </a:lnTo>
                <a:lnTo>
                  <a:pt x="8395" y="12873"/>
                </a:lnTo>
                <a:lnTo>
                  <a:pt x="8395" y="12751"/>
                </a:lnTo>
                <a:lnTo>
                  <a:pt x="8420" y="12629"/>
                </a:lnTo>
                <a:lnTo>
                  <a:pt x="8444" y="12508"/>
                </a:lnTo>
                <a:lnTo>
                  <a:pt x="8614" y="12410"/>
                </a:lnTo>
                <a:lnTo>
                  <a:pt x="8760" y="12386"/>
                </a:lnTo>
                <a:close/>
                <a:moveTo>
                  <a:pt x="7884" y="12702"/>
                </a:moveTo>
                <a:lnTo>
                  <a:pt x="7884" y="12897"/>
                </a:lnTo>
                <a:lnTo>
                  <a:pt x="7909" y="13067"/>
                </a:lnTo>
                <a:lnTo>
                  <a:pt x="7957" y="13189"/>
                </a:lnTo>
                <a:lnTo>
                  <a:pt x="8030" y="13311"/>
                </a:lnTo>
                <a:lnTo>
                  <a:pt x="8128" y="13408"/>
                </a:lnTo>
                <a:lnTo>
                  <a:pt x="8225" y="13481"/>
                </a:lnTo>
                <a:lnTo>
                  <a:pt x="7811" y="13968"/>
                </a:lnTo>
                <a:lnTo>
                  <a:pt x="7568" y="14260"/>
                </a:lnTo>
                <a:lnTo>
                  <a:pt x="7568" y="14065"/>
                </a:lnTo>
                <a:lnTo>
                  <a:pt x="7568" y="13895"/>
                </a:lnTo>
                <a:lnTo>
                  <a:pt x="7544" y="13773"/>
                </a:lnTo>
                <a:lnTo>
                  <a:pt x="7495" y="13676"/>
                </a:lnTo>
                <a:lnTo>
                  <a:pt x="7422" y="13578"/>
                </a:lnTo>
                <a:lnTo>
                  <a:pt x="7349" y="13481"/>
                </a:lnTo>
                <a:lnTo>
                  <a:pt x="7763" y="12873"/>
                </a:lnTo>
                <a:lnTo>
                  <a:pt x="7884" y="12702"/>
                </a:lnTo>
                <a:close/>
                <a:moveTo>
                  <a:pt x="3699" y="9174"/>
                </a:moveTo>
                <a:lnTo>
                  <a:pt x="3869" y="9199"/>
                </a:lnTo>
                <a:lnTo>
                  <a:pt x="4015" y="9223"/>
                </a:lnTo>
                <a:lnTo>
                  <a:pt x="4307" y="9199"/>
                </a:lnTo>
                <a:lnTo>
                  <a:pt x="3310" y="10683"/>
                </a:lnTo>
                <a:lnTo>
                  <a:pt x="2774" y="11437"/>
                </a:lnTo>
                <a:lnTo>
                  <a:pt x="2239" y="12143"/>
                </a:lnTo>
                <a:lnTo>
                  <a:pt x="1996" y="12459"/>
                </a:lnTo>
                <a:lnTo>
                  <a:pt x="1752" y="12775"/>
                </a:lnTo>
                <a:lnTo>
                  <a:pt x="1241" y="13384"/>
                </a:lnTo>
                <a:lnTo>
                  <a:pt x="1071" y="13627"/>
                </a:lnTo>
                <a:lnTo>
                  <a:pt x="876" y="13870"/>
                </a:lnTo>
                <a:lnTo>
                  <a:pt x="731" y="14138"/>
                </a:lnTo>
                <a:lnTo>
                  <a:pt x="682" y="14284"/>
                </a:lnTo>
                <a:lnTo>
                  <a:pt x="633" y="14406"/>
                </a:lnTo>
                <a:lnTo>
                  <a:pt x="585" y="14284"/>
                </a:lnTo>
                <a:lnTo>
                  <a:pt x="536" y="14065"/>
                </a:lnTo>
                <a:lnTo>
                  <a:pt x="512" y="13870"/>
                </a:lnTo>
                <a:lnTo>
                  <a:pt x="560" y="13676"/>
                </a:lnTo>
                <a:lnTo>
                  <a:pt x="633" y="13481"/>
                </a:lnTo>
                <a:lnTo>
                  <a:pt x="706" y="13311"/>
                </a:lnTo>
                <a:lnTo>
                  <a:pt x="779" y="13165"/>
                </a:lnTo>
                <a:lnTo>
                  <a:pt x="779" y="13116"/>
                </a:lnTo>
                <a:lnTo>
                  <a:pt x="949" y="12994"/>
                </a:lnTo>
                <a:lnTo>
                  <a:pt x="1120" y="12848"/>
                </a:lnTo>
                <a:lnTo>
                  <a:pt x="1266" y="12678"/>
                </a:lnTo>
                <a:lnTo>
                  <a:pt x="1412" y="12508"/>
                </a:lnTo>
                <a:lnTo>
                  <a:pt x="1679" y="12118"/>
                </a:lnTo>
                <a:lnTo>
                  <a:pt x="1923" y="11778"/>
                </a:lnTo>
                <a:lnTo>
                  <a:pt x="2288" y="11291"/>
                </a:lnTo>
                <a:lnTo>
                  <a:pt x="2604" y="10780"/>
                </a:lnTo>
                <a:lnTo>
                  <a:pt x="3285" y="9758"/>
                </a:lnTo>
                <a:lnTo>
                  <a:pt x="3699" y="9174"/>
                </a:lnTo>
                <a:close/>
                <a:moveTo>
                  <a:pt x="6984" y="13797"/>
                </a:moveTo>
                <a:lnTo>
                  <a:pt x="7057" y="13846"/>
                </a:lnTo>
                <a:lnTo>
                  <a:pt x="7106" y="13968"/>
                </a:lnTo>
                <a:lnTo>
                  <a:pt x="7130" y="14089"/>
                </a:lnTo>
                <a:lnTo>
                  <a:pt x="7106" y="14211"/>
                </a:lnTo>
                <a:lnTo>
                  <a:pt x="7057" y="14308"/>
                </a:lnTo>
                <a:lnTo>
                  <a:pt x="6984" y="14406"/>
                </a:lnTo>
                <a:lnTo>
                  <a:pt x="6935" y="14430"/>
                </a:lnTo>
                <a:lnTo>
                  <a:pt x="6862" y="14430"/>
                </a:lnTo>
                <a:lnTo>
                  <a:pt x="6692" y="14406"/>
                </a:lnTo>
                <a:lnTo>
                  <a:pt x="6619" y="14381"/>
                </a:lnTo>
                <a:lnTo>
                  <a:pt x="6570" y="14333"/>
                </a:lnTo>
                <a:lnTo>
                  <a:pt x="6546" y="14284"/>
                </a:lnTo>
                <a:lnTo>
                  <a:pt x="6522" y="14211"/>
                </a:lnTo>
                <a:lnTo>
                  <a:pt x="6546" y="14138"/>
                </a:lnTo>
                <a:lnTo>
                  <a:pt x="6595" y="14065"/>
                </a:lnTo>
                <a:lnTo>
                  <a:pt x="6692" y="13919"/>
                </a:lnTo>
                <a:lnTo>
                  <a:pt x="6741" y="13895"/>
                </a:lnTo>
                <a:lnTo>
                  <a:pt x="6814" y="13870"/>
                </a:lnTo>
                <a:lnTo>
                  <a:pt x="6935" y="13846"/>
                </a:lnTo>
                <a:lnTo>
                  <a:pt x="6984" y="13797"/>
                </a:lnTo>
                <a:close/>
                <a:moveTo>
                  <a:pt x="4770" y="9174"/>
                </a:moveTo>
                <a:lnTo>
                  <a:pt x="5281" y="9199"/>
                </a:lnTo>
                <a:lnTo>
                  <a:pt x="5110" y="9393"/>
                </a:lnTo>
                <a:lnTo>
                  <a:pt x="4989" y="9636"/>
                </a:lnTo>
                <a:lnTo>
                  <a:pt x="4745" y="10099"/>
                </a:lnTo>
                <a:lnTo>
                  <a:pt x="4478" y="10561"/>
                </a:lnTo>
                <a:lnTo>
                  <a:pt x="4186" y="11023"/>
                </a:lnTo>
                <a:lnTo>
                  <a:pt x="3869" y="11437"/>
                </a:lnTo>
                <a:lnTo>
                  <a:pt x="3529" y="11851"/>
                </a:lnTo>
                <a:lnTo>
                  <a:pt x="2823" y="12678"/>
                </a:lnTo>
                <a:lnTo>
                  <a:pt x="2117" y="13505"/>
                </a:lnTo>
                <a:lnTo>
                  <a:pt x="1777" y="13846"/>
                </a:lnTo>
                <a:lnTo>
                  <a:pt x="1460" y="14235"/>
                </a:lnTo>
                <a:lnTo>
                  <a:pt x="1144" y="14600"/>
                </a:lnTo>
                <a:lnTo>
                  <a:pt x="998" y="14795"/>
                </a:lnTo>
                <a:lnTo>
                  <a:pt x="876" y="15014"/>
                </a:lnTo>
                <a:lnTo>
                  <a:pt x="779" y="14819"/>
                </a:lnTo>
                <a:lnTo>
                  <a:pt x="706" y="14600"/>
                </a:lnTo>
                <a:lnTo>
                  <a:pt x="925" y="14333"/>
                </a:lnTo>
                <a:lnTo>
                  <a:pt x="1144" y="14041"/>
                </a:lnTo>
                <a:lnTo>
                  <a:pt x="1363" y="13749"/>
                </a:lnTo>
                <a:lnTo>
                  <a:pt x="1582" y="13457"/>
                </a:lnTo>
                <a:lnTo>
                  <a:pt x="2069" y="12897"/>
                </a:lnTo>
                <a:lnTo>
                  <a:pt x="2555" y="12337"/>
                </a:lnTo>
                <a:lnTo>
                  <a:pt x="3091" y="11607"/>
                </a:lnTo>
                <a:lnTo>
                  <a:pt x="3626" y="10853"/>
                </a:lnTo>
                <a:lnTo>
                  <a:pt x="4648" y="9345"/>
                </a:lnTo>
                <a:lnTo>
                  <a:pt x="4697" y="9296"/>
                </a:lnTo>
                <a:lnTo>
                  <a:pt x="4697" y="9272"/>
                </a:lnTo>
                <a:lnTo>
                  <a:pt x="4745" y="9199"/>
                </a:lnTo>
                <a:lnTo>
                  <a:pt x="4770" y="9174"/>
                </a:lnTo>
                <a:close/>
                <a:moveTo>
                  <a:pt x="12094" y="10634"/>
                </a:moveTo>
                <a:lnTo>
                  <a:pt x="12386" y="11072"/>
                </a:lnTo>
                <a:lnTo>
                  <a:pt x="11923" y="11632"/>
                </a:lnTo>
                <a:lnTo>
                  <a:pt x="11461" y="12216"/>
                </a:lnTo>
                <a:lnTo>
                  <a:pt x="10585" y="13359"/>
                </a:lnTo>
                <a:lnTo>
                  <a:pt x="9685" y="14503"/>
                </a:lnTo>
                <a:lnTo>
                  <a:pt x="9295" y="14990"/>
                </a:lnTo>
                <a:lnTo>
                  <a:pt x="9125" y="15257"/>
                </a:lnTo>
                <a:lnTo>
                  <a:pt x="8979" y="15525"/>
                </a:lnTo>
                <a:lnTo>
                  <a:pt x="8152" y="15525"/>
                </a:lnTo>
                <a:lnTo>
                  <a:pt x="8322" y="15379"/>
                </a:lnTo>
                <a:lnTo>
                  <a:pt x="8468" y="15184"/>
                </a:lnTo>
                <a:lnTo>
                  <a:pt x="8736" y="14819"/>
                </a:lnTo>
                <a:lnTo>
                  <a:pt x="9295" y="14065"/>
                </a:lnTo>
                <a:lnTo>
                  <a:pt x="9855" y="13311"/>
                </a:lnTo>
                <a:lnTo>
                  <a:pt x="10098" y="12946"/>
                </a:lnTo>
                <a:lnTo>
                  <a:pt x="10366" y="12605"/>
                </a:lnTo>
                <a:lnTo>
                  <a:pt x="10926" y="11924"/>
                </a:lnTo>
                <a:lnTo>
                  <a:pt x="12094" y="10634"/>
                </a:lnTo>
                <a:close/>
                <a:moveTo>
                  <a:pt x="11364" y="9466"/>
                </a:moveTo>
                <a:lnTo>
                  <a:pt x="11850" y="10220"/>
                </a:lnTo>
                <a:lnTo>
                  <a:pt x="10707" y="11486"/>
                </a:lnTo>
                <a:lnTo>
                  <a:pt x="10171" y="12118"/>
                </a:lnTo>
                <a:lnTo>
                  <a:pt x="9660" y="12800"/>
                </a:lnTo>
                <a:lnTo>
                  <a:pt x="9174" y="13505"/>
                </a:lnTo>
                <a:lnTo>
                  <a:pt x="8711" y="14211"/>
                </a:lnTo>
                <a:lnTo>
                  <a:pt x="8468" y="14503"/>
                </a:lnTo>
                <a:lnTo>
                  <a:pt x="8201" y="14844"/>
                </a:lnTo>
                <a:lnTo>
                  <a:pt x="8079" y="15014"/>
                </a:lnTo>
                <a:lnTo>
                  <a:pt x="7957" y="15184"/>
                </a:lnTo>
                <a:lnTo>
                  <a:pt x="7860" y="15355"/>
                </a:lnTo>
                <a:lnTo>
                  <a:pt x="7811" y="15525"/>
                </a:lnTo>
                <a:lnTo>
                  <a:pt x="6838" y="15549"/>
                </a:lnTo>
                <a:lnTo>
                  <a:pt x="7130" y="15306"/>
                </a:lnTo>
                <a:lnTo>
                  <a:pt x="7422" y="15038"/>
                </a:lnTo>
                <a:lnTo>
                  <a:pt x="7884" y="14503"/>
                </a:lnTo>
                <a:lnTo>
                  <a:pt x="8274" y="14089"/>
                </a:lnTo>
                <a:lnTo>
                  <a:pt x="8639" y="13651"/>
                </a:lnTo>
                <a:lnTo>
                  <a:pt x="8784" y="13651"/>
                </a:lnTo>
                <a:lnTo>
                  <a:pt x="8906" y="13603"/>
                </a:lnTo>
                <a:lnTo>
                  <a:pt x="9028" y="13554"/>
                </a:lnTo>
                <a:lnTo>
                  <a:pt x="9149" y="13457"/>
                </a:lnTo>
                <a:lnTo>
                  <a:pt x="9271" y="13286"/>
                </a:lnTo>
                <a:lnTo>
                  <a:pt x="9368" y="13092"/>
                </a:lnTo>
                <a:lnTo>
                  <a:pt x="9417" y="12873"/>
                </a:lnTo>
                <a:lnTo>
                  <a:pt x="9441" y="12654"/>
                </a:lnTo>
                <a:lnTo>
                  <a:pt x="9514" y="12556"/>
                </a:lnTo>
                <a:lnTo>
                  <a:pt x="9709" y="12289"/>
                </a:lnTo>
                <a:lnTo>
                  <a:pt x="9855" y="12045"/>
                </a:lnTo>
                <a:lnTo>
                  <a:pt x="10171" y="11510"/>
                </a:lnTo>
                <a:lnTo>
                  <a:pt x="10439" y="10975"/>
                </a:lnTo>
                <a:lnTo>
                  <a:pt x="10731" y="10439"/>
                </a:lnTo>
                <a:lnTo>
                  <a:pt x="11047" y="9953"/>
                </a:lnTo>
                <a:lnTo>
                  <a:pt x="11364" y="9466"/>
                </a:lnTo>
                <a:close/>
                <a:moveTo>
                  <a:pt x="12605" y="11437"/>
                </a:moveTo>
                <a:lnTo>
                  <a:pt x="12945" y="11972"/>
                </a:lnTo>
                <a:lnTo>
                  <a:pt x="12678" y="12386"/>
                </a:lnTo>
                <a:lnTo>
                  <a:pt x="12361" y="12800"/>
                </a:lnTo>
                <a:lnTo>
                  <a:pt x="11753" y="13603"/>
                </a:lnTo>
                <a:lnTo>
                  <a:pt x="11583" y="13822"/>
                </a:lnTo>
                <a:lnTo>
                  <a:pt x="11388" y="14065"/>
                </a:lnTo>
                <a:lnTo>
                  <a:pt x="10950" y="14527"/>
                </a:lnTo>
                <a:lnTo>
                  <a:pt x="10755" y="14795"/>
                </a:lnTo>
                <a:lnTo>
                  <a:pt x="10585" y="15038"/>
                </a:lnTo>
                <a:lnTo>
                  <a:pt x="10439" y="15306"/>
                </a:lnTo>
                <a:lnTo>
                  <a:pt x="10317" y="15574"/>
                </a:lnTo>
                <a:lnTo>
                  <a:pt x="9368" y="15549"/>
                </a:lnTo>
                <a:lnTo>
                  <a:pt x="9539" y="15379"/>
                </a:lnTo>
                <a:lnTo>
                  <a:pt x="9685" y="15184"/>
                </a:lnTo>
                <a:lnTo>
                  <a:pt x="9977" y="14795"/>
                </a:lnTo>
                <a:lnTo>
                  <a:pt x="10999" y="13505"/>
                </a:lnTo>
                <a:lnTo>
                  <a:pt x="11802" y="12483"/>
                </a:lnTo>
                <a:lnTo>
                  <a:pt x="12605" y="11437"/>
                </a:lnTo>
                <a:close/>
                <a:moveTo>
                  <a:pt x="5865" y="9199"/>
                </a:moveTo>
                <a:lnTo>
                  <a:pt x="6230" y="9223"/>
                </a:lnTo>
                <a:lnTo>
                  <a:pt x="6084" y="9369"/>
                </a:lnTo>
                <a:lnTo>
                  <a:pt x="5962" y="9539"/>
                </a:lnTo>
                <a:lnTo>
                  <a:pt x="5767" y="9855"/>
                </a:lnTo>
                <a:lnTo>
                  <a:pt x="5548" y="10196"/>
                </a:lnTo>
                <a:lnTo>
                  <a:pt x="5451" y="10318"/>
                </a:lnTo>
                <a:lnTo>
                  <a:pt x="5378" y="10464"/>
                </a:lnTo>
                <a:lnTo>
                  <a:pt x="4891" y="11194"/>
                </a:lnTo>
                <a:lnTo>
                  <a:pt x="4380" y="11924"/>
                </a:lnTo>
                <a:lnTo>
                  <a:pt x="3991" y="12435"/>
                </a:lnTo>
                <a:lnTo>
                  <a:pt x="3577" y="12921"/>
                </a:lnTo>
                <a:lnTo>
                  <a:pt x="2750" y="13895"/>
                </a:lnTo>
                <a:lnTo>
                  <a:pt x="2409" y="14235"/>
                </a:lnTo>
                <a:lnTo>
                  <a:pt x="2069" y="14673"/>
                </a:lnTo>
                <a:lnTo>
                  <a:pt x="1898" y="14917"/>
                </a:lnTo>
                <a:lnTo>
                  <a:pt x="1752" y="15136"/>
                </a:lnTo>
                <a:lnTo>
                  <a:pt x="1655" y="15379"/>
                </a:lnTo>
                <a:lnTo>
                  <a:pt x="1631" y="15476"/>
                </a:lnTo>
                <a:lnTo>
                  <a:pt x="1631" y="15598"/>
                </a:lnTo>
                <a:lnTo>
                  <a:pt x="1363" y="15501"/>
                </a:lnTo>
                <a:lnTo>
                  <a:pt x="1266" y="15452"/>
                </a:lnTo>
                <a:lnTo>
                  <a:pt x="1193" y="15403"/>
                </a:lnTo>
                <a:lnTo>
                  <a:pt x="1047" y="15233"/>
                </a:lnTo>
                <a:lnTo>
                  <a:pt x="1217" y="15111"/>
                </a:lnTo>
                <a:lnTo>
                  <a:pt x="1387" y="14965"/>
                </a:lnTo>
                <a:lnTo>
                  <a:pt x="1704" y="14625"/>
                </a:lnTo>
                <a:lnTo>
                  <a:pt x="2263" y="13943"/>
                </a:lnTo>
                <a:lnTo>
                  <a:pt x="2993" y="13092"/>
                </a:lnTo>
                <a:lnTo>
                  <a:pt x="3723" y="12264"/>
                </a:lnTo>
                <a:lnTo>
                  <a:pt x="4040" y="11924"/>
                </a:lnTo>
                <a:lnTo>
                  <a:pt x="4332" y="11559"/>
                </a:lnTo>
                <a:lnTo>
                  <a:pt x="4599" y="11169"/>
                </a:lnTo>
                <a:lnTo>
                  <a:pt x="4867" y="10756"/>
                </a:lnTo>
                <a:lnTo>
                  <a:pt x="5086" y="10366"/>
                </a:lnTo>
                <a:lnTo>
                  <a:pt x="5281" y="9953"/>
                </a:lnTo>
                <a:lnTo>
                  <a:pt x="5402" y="9734"/>
                </a:lnTo>
                <a:lnTo>
                  <a:pt x="5524" y="9563"/>
                </a:lnTo>
                <a:lnTo>
                  <a:pt x="5670" y="9369"/>
                </a:lnTo>
                <a:lnTo>
                  <a:pt x="5840" y="9223"/>
                </a:lnTo>
                <a:lnTo>
                  <a:pt x="5865" y="9199"/>
                </a:lnTo>
                <a:close/>
                <a:moveTo>
                  <a:pt x="6351" y="14746"/>
                </a:moveTo>
                <a:lnTo>
                  <a:pt x="6497" y="14819"/>
                </a:lnTo>
                <a:lnTo>
                  <a:pt x="6643" y="14868"/>
                </a:lnTo>
                <a:lnTo>
                  <a:pt x="6814" y="14892"/>
                </a:lnTo>
                <a:lnTo>
                  <a:pt x="6984" y="14868"/>
                </a:lnTo>
                <a:lnTo>
                  <a:pt x="6911" y="14941"/>
                </a:lnTo>
                <a:lnTo>
                  <a:pt x="6619" y="15233"/>
                </a:lnTo>
                <a:lnTo>
                  <a:pt x="6497" y="15379"/>
                </a:lnTo>
                <a:lnTo>
                  <a:pt x="6376" y="15549"/>
                </a:lnTo>
                <a:lnTo>
                  <a:pt x="5475" y="15598"/>
                </a:lnTo>
                <a:lnTo>
                  <a:pt x="5719" y="15403"/>
                </a:lnTo>
                <a:lnTo>
                  <a:pt x="5938" y="15184"/>
                </a:lnTo>
                <a:lnTo>
                  <a:pt x="6351" y="14746"/>
                </a:lnTo>
                <a:close/>
                <a:moveTo>
                  <a:pt x="13164" y="12264"/>
                </a:moveTo>
                <a:lnTo>
                  <a:pt x="13432" y="12605"/>
                </a:lnTo>
                <a:lnTo>
                  <a:pt x="13189" y="12873"/>
                </a:lnTo>
                <a:lnTo>
                  <a:pt x="12994" y="13189"/>
                </a:lnTo>
                <a:lnTo>
                  <a:pt x="12629" y="13797"/>
                </a:lnTo>
                <a:lnTo>
                  <a:pt x="12361" y="14235"/>
                </a:lnTo>
                <a:lnTo>
                  <a:pt x="12069" y="14673"/>
                </a:lnTo>
                <a:lnTo>
                  <a:pt x="11777" y="15136"/>
                </a:lnTo>
                <a:lnTo>
                  <a:pt x="11656" y="15355"/>
                </a:lnTo>
                <a:lnTo>
                  <a:pt x="11534" y="15598"/>
                </a:lnTo>
                <a:lnTo>
                  <a:pt x="10828" y="15598"/>
                </a:lnTo>
                <a:lnTo>
                  <a:pt x="10609" y="15574"/>
                </a:lnTo>
                <a:lnTo>
                  <a:pt x="10901" y="15209"/>
                </a:lnTo>
                <a:lnTo>
                  <a:pt x="11169" y="14844"/>
                </a:lnTo>
                <a:lnTo>
                  <a:pt x="11558" y="14357"/>
                </a:lnTo>
                <a:lnTo>
                  <a:pt x="11923" y="13895"/>
                </a:lnTo>
                <a:lnTo>
                  <a:pt x="12556" y="13092"/>
                </a:lnTo>
                <a:lnTo>
                  <a:pt x="12872" y="12702"/>
                </a:lnTo>
                <a:lnTo>
                  <a:pt x="13164" y="12264"/>
                </a:lnTo>
                <a:close/>
                <a:moveTo>
                  <a:pt x="9344" y="9150"/>
                </a:moveTo>
                <a:lnTo>
                  <a:pt x="9782" y="9174"/>
                </a:lnTo>
                <a:lnTo>
                  <a:pt x="9490" y="9539"/>
                </a:lnTo>
                <a:lnTo>
                  <a:pt x="9222" y="9928"/>
                </a:lnTo>
                <a:lnTo>
                  <a:pt x="8711" y="10707"/>
                </a:lnTo>
                <a:lnTo>
                  <a:pt x="8201" y="11510"/>
                </a:lnTo>
                <a:lnTo>
                  <a:pt x="7957" y="11899"/>
                </a:lnTo>
                <a:lnTo>
                  <a:pt x="7690" y="12289"/>
                </a:lnTo>
                <a:lnTo>
                  <a:pt x="6935" y="13311"/>
                </a:lnTo>
                <a:lnTo>
                  <a:pt x="6789" y="13335"/>
                </a:lnTo>
                <a:lnTo>
                  <a:pt x="6668" y="13384"/>
                </a:lnTo>
                <a:lnTo>
                  <a:pt x="6595" y="13432"/>
                </a:lnTo>
                <a:lnTo>
                  <a:pt x="6570" y="13505"/>
                </a:lnTo>
                <a:lnTo>
                  <a:pt x="6473" y="13554"/>
                </a:lnTo>
                <a:lnTo>
                  <a:pt x="6351" y="13651"/>
                </a:lnTo>
                <a:lnTo>
                  <a:pt x="6230" y="13773"/>
                </a:lnTo>
                <a:lnTo>
                  <a:pt x="6157" y="13943"/>
                </a:lnTo>
                <a:lnTo>
                  <a:pt x="6108" y="14089"/>
                </a:lnTo>
                <a:lnTo>
                  <a:pt x="6084" y="14260"/>
                </a:lnTo>
                <a:lnTo>
                  <a:pt x="6108" y="14406"/>
                </a:lnTo>
                <a:lnTo>
                  <a:pt x="5548" y="14990"/>
                </a:lnTo>
                <a:lnTo>
                  <a:pt x="5281" y="15306"/>
                </a:lnTo>
                <a:lnTo>
                  <a:pt x="5037" y="15598"/>
                </a:lnTo>
                <a:lnTo>
                  <a:pt x="4697" y="15622"/>
                </a:lnTo>
                <a:lnTo>
                  <a:pt x="4113" y="15647"/>
                </a:lnTo>
                <a:lnTo>
                  <a:pt x="4356" y="15452"/>
                </a:lnTo>
                <a:lnTo>
                  <a:pt x="4575" y="15233"/>
                </a:lnTo>
                <a:lnTo>
                  <a:pt x="4770" y="15014"/>
                </a:lnTo>
                <a:lnTo>
                  <a:pt x="4940" y="14795"/>
                </a:lnTo>
                <a:lnTo>
                  <a:pt x="5256" y="14333"/>
                </a:lnTo>
                <a:lnTo>
                  <a:pt x="5548" y="13870"/>
                </a:lnTo>
                <a:lnTo>
                  <a:pt x="5840" y="13408"/>
                </a:lnTo>
                <a:lnTo>
                  <a:pt x="6132" y="12946"/>
                </a:lnTo>
                <a:lnTo>
                  <a:pt x="6400" y="12605"/>
                </a:lnTo>
                <a:lnTo>
                  <a:pt x="6692" y="12264"/>
                </a:lnTo>
                <a:lnTo>
                  <a:pt x="6887" y="12216"/>
                </a:lnTo>
                <a:lnTo>
                  <a:pt x="7057" y="12167"/>
                </a:lnTo>
                <a:lnTo>
                  <a:pt x="7227" y="12070"/>
                </a:lnTo>
                <a:lnTo>
                  <a:pt x="7398" y="11972"/>
                </a:lnTo>
                <a:lnTo>
                  <a:pt x="7544" y="11851"/>
                </a:lnTo>
                <a:lnTo>
                  <a:pt x="7665" y="11705"/>
                </a:lnTo>
                <a:lnTo>
                  <a:pt x="7787" y="11534"/>
                </a:lnTo>
                <a:lnTo>
                  <a:pt x="7884" y="11340"/>
                </a:lnTo>
                <a:lnTo>
                  <a:pt x="7933" y="11145"/>
                </a:lnTo>
                <a:lnTo>
                  <a:pt x="7982" y="10902"/>
                </a:lnTo>
                <a:lnTo>
                  <a:pt x="8249" y="10488"/>
                </a:lnTo>
                <a:lnTo>
                  <a:pt x="8493" y="10074"/>
                </a:lnTo>
                <a:lnTo>
                  <a:pt x="8760" y="9661"/>
                </a:lnTo>
                <a:lnTo>
                  <a:pt x="9052" y="9247"/>
                </a:lnTo>
                <a:lnTo>
                  <a:pt x="9101" y="9150"/>
                </a:lnTo>
                <a:close/>
                <a:moveTo>
                  <a:pt x="13700" y="12946"/>
                </a:moveTo>
                <a:lnTo>
                  <a:pt x="13797" y="13067"/>
                </a:lnTo>
                <a:lnTo>
                  <a:pt x="14065" y="13384"/>
                </a:lnTo>
                <a:lnTo>
                  <a:pt x="13967" y="13481"/>
                </a:lnTo>
                <a:lnTo>
                  <a:pt x="13870" y="13603"/>
                </a:lnTo>
                <a:lnTo>
                  <a:pt x="13724" y="13895"/>
                </a:lnTo>
                <a:lnTo>
                  <a:pt x="13578" y="14187"/>
                </a:lnTo>
                <a:lnTo>
                  <a:pt x="13432" y="14430"/>
                </a:lnTo>
                <a:lnTo>
                  <a:pt x="13213" y="14771"/>
                </a:lnTo>
                <a:lnTo>
                  <a:pt x="12970" y="15063"/>
                </a:lnTo>
                <a:lnTo>
                  <a:pt x="12483" y="15647"/>
                </a:lnTo>
                <a:lnTo>
                  <a:pt x="12240" y="15622"/>
                </a:lnTo>
                <a:lnTo>
                  <a:pt x="12021" y="15647"/>
                </a:lnTo>
                <a:lnTo>
                  <a:pt x="11923" y="15622"/>
                </a:lnTo>
                <a:lnTo>
                  <a:pt x="12045" y="15476"/>
                </a:lnTo>
                <a:lnTo>
                  <a:pt x="12191" y="15330"/>
                </a:lnTo>
                <a:lnTo>
                  <a:pt x="12410" y="14990"/>
                </a:lnTo>
                <a:lnTo>
                  <a:pt x="12824" y="14284"/>
                </a:lnTo>
                <a:lnTo>
                  <a:pt x="13335" y="13457"/>
                </a:lnTo>
                <a:lnTo>
                  <a:pt x="13700" y="12946"/>
                </a:lnTo>
                <a:close/>
                <a:moveTo>
                  <a:pt x="14284" y="13870"/>
                </a:moveTo>
                <a:lnTo>
                  <a:pt x="14284" y="14016"/>
                </a:lnTo>
                <a:lnTo>
                  <a:pt x="14284" y="14162"/>
                </a:lnTo>
                <a:lnTo>
                  <a:pt x="14259" y="14333"/>
                </a:lnTo>
                <a:lnTo>
                  <a:pt x="14186" y="14527"/>
                </a:lnTo>
                <a:lnTo>
                  <a:pt x="14065" y="14771"/>
                </a:lnTo>
                <a:lnTo>
                  <a:pt x="13919" y="15063"/>
                </a:lnTo>
                <a:lnTo>
                  <a:pt x="13724" y="15306"/>
                </a:lnTo>
                <a:lnTo>
                  <a:pt x="13627" y="15428"/>
                </a:lnTo>
                <a:lnTo>
                  <a:pt x="13529" y="15501"/>
                </a:lnTo>
                <a:lnTo>
                  <a:pt x="13408" y="15574"/>
                </a:lnTo>
                <a:lnTo>
                  <a:pt x="13286" y="15622"/>
                </a:lnTo>
                <a:lnTo>
                  <a:pt x="13164" y="15647"/>
                </a:lnTo>
                <a:lnTo>
                  <a:pt x="13018" y="15647"/>
                </a:lnTo>
                <a:lnTo>
                  <a:pt x="13189" y="15476"/>
                </a:lnTo>
                <a:lnTo>
                  <a:pt x="13359" y="15257"/>
                </a:lnTo>
                <a:lnTo>
                  <a:pt x="13651" y="14868"/>
                </a:lnTo>
                <a:lnTo>
                  <a:pt x="13967" y="14381"/>
                </a:lnTo>
                <a:lnTo>
                  <a:pt x="14138" y="14138"/>
                </a:lnTo>
                <a:lnTo>
                  <a:pt x="14284" y="13870"/>
                </a:lnTo>
                <a:close/>
                <a:moveTo>
                  <a:pt x="5865" y="12094"/>
                </a:moveTo>
                <a:lnTo>
                  <a:pt x="5986" y="12167"/>
                </a:lnTo>
                <a:lnTo>
                  <a:pt x="6108" y="12216"/>
                </a:lnTo>
                <a:lnTo>
                  <a:pt x="5962" y="12386"/>
                </a:lnTo>
                <a:lnTo>
                  <a:pt x="5670" y="12800"/>
                </a:lnTo>
                <a:lnTo>
                  <a:pt x="5402" y="13238"/>
                </a:lnTo>
                <a:lnTo>
                  <a:pt x="4867" y="14114"/>
                </a:lnTo>
                <a:lnTo>
                  <a:pt x="4526" y="14600"/>
                </a:lnTo>
                <a:lnTo>
                  <a:pt x="4356" y="14819"/>
                </a:lnTo>
                <a:lnTo>
                  <a:pt x="4161" y="15038"/>
                </a:lnTo>
                <a:lnTo>
                  <a:pt x="4015" y="15209"/>
                </a:lnTo>
                <a:lnTo>
                  <a:pt x="3845" y="15355"/>
                </a:lnTo>
                <a:lnTo>
                  <a:pt x="3675" y="15525"/>
                </a:lnTo>
                <a:lnTo>
                  <a:pt x="3529" y="15671"/>
                </a:lnTo>
                <a:lnTo>
                  <a:pt x="2847" y="15695"/>
                </a:lnTo>
                <a:lnTo>
                  <a:pt x="2847" y="15695"/>
                </a:lnTo>
                <a:lnTo>
                  <a:pt x="3018" y="15501"/>
                </a:lnTo>
                <a:lnTo>
                  <a:pt x="3796" y="14625"/>
                </a:lnTo>
                <a:lnTo>
                  <a:pt x="4575" y="13797"/>
                </a:lnTo>
                <a:lnTo>
                  <a:pt x="4940" y="13359"/>
                </a:lnTo>
                <a:lnTo>
                  <a:pt x="5281" y="12921"/>
                </a:lnTo>
                <a:lnTo>
                  <a:pt x="5865" y="12094"/>
                </a:lnTo>
                <a:close/>
                <a:moveTo>
                  <a:pt x="5281" y="11364"/>
                </a:moveTo>
                <a:lnTo>
                  <a:pt x="5378" y="11607"/>
                </a:lnTo>
                <a:lnTo>
                  <a:pt x="5451" y="11729"/>
                </a:lnTo>
                <a:lnTo>
                  <a:pt x="5548" y="11851"/>
                </a:lnTo>
                <a:lnTo>
                  <a:pt x="5232" y="12289"/>
                </a:lnTo>
                <a:lnTo>
                  <a:pt x="4867" y="12800"/>
                </a:lnTo>
                <a:lnTo>
                  <a:pt x="4478" y="13286"/>
                </a:lnTo>
                <a:lnTo>
                  <a:pt x="3650" y="14211"/>
                </a:lnTo>
                <a:lnTo>
                  <a:pt x="3334" y="14576"/>
                </a:lnTo>
                <a:lnTo>
                  <a:pt x="2993" y="14941"/>
                </a:lnTo>
                <a:lnTo>
                  <a:pt x="2750" y="15330"/>
                </a:lnTo>
                <a:lnTo>
                  <a:pt x="2507" y="15720"/>
                </a:lnTo>
                <a:lnTo>
                  <a:pt x="2166" y="15695"/>
                </a:lnTo>
                <a:lnTo>
                  <a:pt x="1825" y="15647"/>
                </a:lnTo>
                <a:lnTo>
                  <a:pt x="1947" y="15525"/>
                </a:lnTo>
                <a:lnTo>
                  <a:pt x="2044" y="15403"/>
                </a:lnTo>
                <a:lnTo>
                  <a:pt x="2239" y="15111"/>
                </a:lnTo>
                <a:lnTo>
                  <a:pt x="2604" y="14625"/>
                </a:lnTo>
                <a:lnTo>
                  <a:pt x="3018" y="14162"/>
                </a:lnTo>
                <a:lnTo>
                  <a:pt x="3748" y="13311"/>
                </a:lnTo>
                <a:lnTo>
                  <a:pt x="4113" y="12897"/>
                </a:lnTo>
                <a:lnTo>
                  <a:pt x="4478" y="12459"/>
                </a:lnTo>
                <a:lnTo>
                  <a:pt x="4867" y="11924"/>
                </a:lnTo>
                <a:lnTo>
                  <a:pt x="5281" y="11364"/>
                </a:lnTo>
                <a:close/>
                <a:moveTo>
                  <a:pt x="5500" y="1"/>
                </a:moveTo>
                <a:lnTo>
                  <a:pt x="5086" y="50"/>
                </a:lnTo>
                <a:lnTo>
                  <a:pt x="4916" y="98"/>
                </a:lnTo>
                <a:lnTo>
                  <a:pt x="4721" y="147"/>
                </a:lnTo>
                <a:lnTo>
                  <a:pt x="4551" y="220"/>
                </a:lnTo>
                <a:lnTo>
                  <a:pt x="4405" y="293"/>
                </a:lnTo>
                <a:lnTo>
                  <a:pt x="4259" y="415"/>
                </a:lnTo>
                <a:lnTo>
                  <a:pt x="4137" y="512"/>
                </a:lnTo>
                <a:lnTo>
                  <a:pt x="4040" y="658"/>
                </a:lnTo>
                <a:lnTo>
                  <a:pt x="3991" y="828"/>
                </a:lnTo>
                <a:lnTo>
                  <a:pt x="3942" y="1072"/>
                </a:lnTo>
                <a:lnTo>
                  <a:pt x="3942" y="1388"/>
                </a:lnTo>
                <a:lnTo>
                  <a:pt x="3967" y="1704"/>
                </a:lnTo>
                <a:lnTo>
                  <a:pt x="4064" y="2020"/>
                </a:lnTo>
                <a:lnTo>
                  <a:pt x="4210" y="2288"/>
                </a:lnTo>
                <a:lnTo>
                  <a:pt x="4283" y="2434"/>
                </a:lnTo>
                <a:lnTo>
                  <a:pt x="4380" y="2556"/>
                </a:lnTo>
                <a:lnTo>
                  <a:pt x="4502" y="2653"/>
                </a:lnTo>
                <a:lnTo>
                  <a:pt x="4599" y="2726"/>
                </a:lnTo>
                <a:lnTo>
                  <a:pt x="4745" y="2799"/>
                </a:lnTo>
                <a:lnTo>
                  <a:pt x="4867" y="2823"/>
                </a:lnTo>
                <a:lnTo>
                  <a:pt x="4891" y="3213"/>
                </a:lnTo>
                <a:lnTo>
                  <a:pt x="4891" y="3578"/>
                </a:lnTo>
                <a:lnTo>
                  <a:pt x="4843" y="4332"/>
                </a:lnTo>
                <a:lnTo>
                  <a:pt x="4843" y="4965"/>
                </a:lnTo>
                <a:lnTo>
                  <a:pt x="4843" y="5622"/>
                </a:lnTo>
                <a:lnTo>
                  <a:pt x="4843" y="5914"/>
                </a:lnTo>
                <a:lnTo>
                  <a:pt x="4818" y="6206"/>
                </a:lnTo>
                <a:lnTo>
                  <a:pt x="4794" y="6473"/>
                </a:lnTo>
                <a:lnTo>
                  <a:pt x="4818" y="6619"/>
                </a:lnTo>
                <a:lnTo>
                  <a:pt x="4843" y="6765"/>
                </a:lnTo>
                <a:lnTo>
                  <a:pt x="4697" y="6911"/>
                </a:lnTo>
                <a:lnTo>
                  <a:pt x="4551" y="7082"/>
                </a:lnTo>
                <a:lnTo>
                  <a:pt x="4332" y="7447"/>
                </a:lnTo>
                <a:lnTo>
                  <a:pt x="3723" y="8250"/>
                </a:lnTo>
                <a:lnTo>
                  <a:pt x="3115" y="9077"/>
                </a:lnTo>
                <a:lnTo>
                  <a:pt x="2434" y="10074"/>
                </a:lnTo>
                <a:lnTo>
                  <a:pt x="1728" y="11072"/>
                </a:lnTo>
                <a:lnTo>
                  <a:pt x="1047" y="12045"/>
                </a:lnTo>
                <a:lnTo>
                  <a:pt x="706" y="12483"/>
                </a:lnTo>
                <a:lnTo>
                  <a:pt x="560" y="12702"/>
                </a:lnTo>
                <a:lnTo>
                  <a:pt x="487" y="12824"/>
                </a:lnTo>
                <a:lnTo>
                  <a:pt x="463" y="12946"/>
                </a:lnTo>
                <a:lnTo>
                  <a:pt x="366" y="13043"/>
                </a:lnTo>
                <a:lnTo>
                  <a:pt x="293" y="13116"/>
                </a:lnTo>
                <a:lnTo>
                  <a:pt x="147" y="13335"/>
                </a:lnTo>
                <a:lnTo>
                  <a:pt x="74" y="13578"/>
                </a:lnTo>
                <a:lnTo>
                  <a:pt x="1" y="13773"/>
                </a:lnTo>
                <a:lnTo>
                  <a:pt x="1" y="13968"/>
                </a:lnTo>
                <a:lnTo>
                  <a:pt x="25" y="14138"/>
                </a:lnTo>
                <a:lnTo>
                  <a:pt x="49" y="14333"/>
                </a:lnTo>
                <a:lnTo>
                  <a:pt x="122" y="14503"/>
                </a:lnTo>
                <a:lnTo>
                  <a:pt x="268" y="14868"/>
                </a:lnTo>
                <a:lnTo>
                  <a:pt x="414" y="15184"/>
                </a:lnTo>
                <a:lnTo>
                  <a:pt x="512" y="15355"/>
                </a:lnTo>
                <a:lnTo>
                  <a:pt x="633" y="15501"/>
                </a:lnTo>
                <a:lnTo>
                  <a:pt x="755" y="15647"/>
                </a:lnTo>
                <a:lnTo>
                  <a:pt x="876" y="15744"/>
                </a:lnTo>
                <a:lnTo>
                  <a:pt x="998" y="15841"/>
                </a:lnTo>
                <a:lnTo>
                  <a:pt x="1144" y="15939"/>
                </a:lnTo>
                <a:lnTo>
                  <a:pt x="1290" y="15987"/>
                </a:lnTo>
                <a:lnTo>
                  <a:pt x="1460" y="16060"/>
                </a:lnTo>
                <a:lnTo>
                  <a:pt x="1777" y="16133"/>
                </a:lnTo>
                <a:lnTo>
                  <a:pt x="2117" y="16182"/>
                </a:lnTo>
                <a:lnTo>
                  <a:pt x="2482" y="16182"/>
                </a:lnTo>
                <a:lnTo>
                  <a:pt x="2847" y="16158"/>
                </a:lnTo>
                <a:lnTo>
                  <a:pt x="5208" y="16060"/>
                </a:lnTo>
                <a:lnTo>
                  <a:pt x="6400" y="16012"/>
                </a:lnTo>
                <a:lnTo>
                  <a:pt x="7568" y="15987"/>
                </a:lnTo>
                <a:lnTo>
                  <a:pt x="8711" y="15987"/>
                </a:lnTo>
                <a:lnTo>
                  <a:pt x="9879" y="16036"/>
                </a:lnTo>
                <a:lnTo>
                  <a:pt x="10828" y="16036"/>
                </a:lnTo>
                <a:lnTo>
                  <a:pt x="11339" y="16060"/>
                </a:lnTo>
                <a:lnTo>
                  <a:pt x="11826" y="16109"/>
                </a:lnTo>
                <a:lnTo>
                  <a:pt x="11850" y="16158"/>
                </a:lnTo>
                <a:lnTo>
                  <a:pt x="11899" y="16182"/>
                </a:lnTo>
                <a:lnTo>
                  <a:pt x="11972" y="16206"/>
                </a:lnTo>
                <a:lnTo>
                  <a:pt x="12045" y="16206"/>
                </a:lnTo>
                <a:lnTo>
                  <a:pt x="12459" y="16182"/>
                </a:lnTo>
                <a:lnTo>
                  <a:pt x="13067" y="16182"/>
                </a:lnTo>
                <a:lnTo>
                  <a:pt x="13262" y="16158"/>
                </a:lnTo>
                <a:lnTo>
                  <a:pt x="13456" y="16109"/>
                </a:lnTo>
                <a:lnTo>
                  <a:pt x="13651" y="16060"/>
                </a:lnTo>
                <a:lnTo>
                  <a:pt x="13773" y="15987"/>
                </a:lnTo>
                <a:lnTo>
                  <a:pt x="13870" y="15914"/>
                </a:lnTo>
                <a:lnTo>
                  <a:pt x="14065" y="15744"/>
                </a:lnTo>
                <a:lnTo>
                  <a:pt x="14211" y="15549"/>
                </a:lnTo>
                <a:lnTo>
                  <a:pt x="14357" y="15330"/>
                </a:lnTo>
                <a:lnTo>
                  <a:pt x="14527" y="14990"/>
                </a:lnTo>
                <a:lnTo>
                  <a:pt x="14697" y="14673"/>
                </a:lnTo>
                <a:lnTo>
                  <a:pt x="14770" y="14503"/>
                </a:lnTo>
                <a:lnTo>
                  <a:pt x="14795" y="14308"/>
                </a:lnTo>
                <a:lnTo>
                  <a:pt x="14843" y="14138"/>
                </a:lnTo>
                <a:lnTo>
                  <a:pt x="14843" y="13943"/>
                </a:lnTo>
                <a:lnTo>
                  <a:pt x="14819" y="13749"/>
                </a:lnTo>
                <a:lnTo>
                  <a:pt x="14770" y="13578"/>
                </a:lnTo>
                <a:lnTo>
                  <a:pt x="14697" y="13408"/>
                </a:lnTo>
                <a:lnTo>
                  <a:pt x="14624" y="13262"/>
                </a:lnTo>
                <a:lnTo>
                  <a:pt x="14405" y="12970"/>
                </a:lnTo>
                <a:lnTo>
                  <a:pt x="14162" y="12702"/>
                </a:lnTo>
                <a:lnTo>
                  <a:pt x="13773" y="12240"/>
                </a:lnTo>
                <a:lnTo>
                  <a:pt x="13408" y="11753"/>
                </a:lnTo>
                <a:lnTo>
                  <a:pt x="13408" y="11705"/>
                </a:lnTo>
                <a:lnTo>
                  <a:pt x="13359" y="11680"/>
                </a:lnTo>
                <a:lnTo>
                  <a:pt x="13018" y="11145"/>
                </a:lnTo>
                <a:lnTo>
                  <a:pt x="12702" y="10610"/>
                </a:lnTo>
                <a:lnTo>
                  <a:pt x="12410" y="10074"/>
                </a:lnTo>
                <a:lnTo>
                  <a:pt x="12094" y="9563"/>
                </a:lnTo>
                <a:lnTo>
                  <a:pt x="11534" y="8736"/>
                </a:lnTo>
                <a:lnTo>
                  <a:pt x="10974" y="7909"/>
                </a:lnTo>
                <a:lnTo>
                  <a:pt x="10755" y="7593"/>
                </a:lnTo>
                <a:lnTo>
                  <a:pt x="10536" y="7276"/>
                </a:lnTo>
                <a:lnTo>
                  <a:pt x="10415" y="7130"/>
                </a:lnTo>
                <a:lnTo>
                  <a:pt x="10293" y="6984"/>
                </a:lnTo>
                <a:lnTo>
                  <a:pt x="10147" y="6863"/>
                </a:lnTo>
                <a:lnTo>
                  <a:pt x="10001" y="6765"/>
                </a:lnTo>
                <a:lnTo>
                  <a:pt x="10074" y="6595"/>
                </a:lnTo>
                <a:lnTo>
                  <a:pt x="10123" y="6400"/>
                </a:lnTo>
                <a:lnTo>
                  <a:pt x="10147" y="6206"/>
                </a:lnTo>
                <a:lnTo>
                  <a:pt x="10171" y="5987"/>
                </a:lnTo>
                <a:lnTo>
                  <a:pt x="10171" y="5573"/>
                </a:lnTo>
                <a:lnTo>
                  <a:pt x="10147" y="5184"/>
                </a:lnTo>
                <a:lnTo>
                  <a:pt x="10147" y="4016"/>
                </a:lnTo>
                <a:lnTo>
                  <a:pt x="10147" y="3724"/>
                </a:lnTo>
                <a:lnTo>
                  <a:pt x="10123" y="3432"/>
                </a:lnTo>
                <a:lnTo>
                  <a:pt x="10074" y="3140"/>
                </a:lnTo>
                <a:lnTo>
                  <a:pt x="10025" y="2848"/>
                </a:lnTo>
                <a:lnTo>
                  <a:pt x="10317" y="2580"/>
                </a:lnTo>
                <a:lnTo>
                  <a:pt x="10609" y="2288"/>
                </a:lnTo>
                <a:lnTo>
                  <a:pt x="10755" y="2142"/>
                </a:lnTo>
                <a:lnTo>
                  <a:pt x="10877" y="1996"/>
                </a:lnTo>
                <a:lnTo>
                  <a:pt x="10974" y="1826"/>
                </a:lnTo>
                <a:lnTo>
                  <a:pt x="11072" y="1631"/>
                </a:lnTo>
                <a:lnTo>
                  <a:pt x="11096" y="1436"/>
                </a:lnTo>
                <a:lnTo>
                  <a:pt x="11096" y="1266"/>
                </a:lnTo>
                <a:lnTo>
                  <a:pt x="11047" y="1096"/>
                </a:lnTo>
                <a:lnTo>
                  <a:pt x="10974" y="950"/>
                </a:lnTo>
                <a:lnTo>
                  <a:pt x="10877" y="804"/>
                </a:lnTo>
                <a:lnTo>
                  <a:pt x="10755" y="682"/>
                </a:lnTo>
                <a:lnTo>
                  <a:pt x="10609" y="561"/>
                </a:lnTo>
                <a:lnTo>
                  <a:pt x="10463" y="463"/>
                </a:lnTo>
                <a:lnTo>
                  <a:pt x="10269" y="366"/>
                </a:lnTo>
                <a:lnTo>
                  <a:pt x="10074" y="293"/>
                </a:lnTo>
                <a:lnTo>
                  <a:pt x="9855" y="244"/>
                </a:lnTo>
                <a:lnTo>
                  <a:pt x="9636" y="196"/>
                </a:lnTo>
                <a:lnTo>
                  <a:pt x="9198" y="171"/>
                </a:lnTo>
                <a:lnTo>
                  <a:pt x="8784" y="147"/>
                </a:lnTo>
                <a:lnTo>
                  <a:pt x="7665" y="123"/>
                </a:lnTo>
                <a:lnTo>
                  <a:pt x="7106" y="98"/>
                </a:lnTo>
                <a:lnTo>
                  <a:pt x="6546" y="50"/>
                </a:lnTo>
                <a:lnTo>
                  <a:pt x="6230" y="1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237" name="Google Shape;237;p35"/>
          <p:cNvSpPr/>
          <p:nvPr/>
        </p:nvSpPr>
        <p:spPr>
          <a:xfrm>
            <a:off x="6115343" y="1301354"/>
            <a:ext cx="325178" cy="304394"/>
          </a:xfrm>
          <a:custGeom>
            <a:avLst/>
            <a:gdLst/>
            <a:ahLst/>
            <a:cxnLst/>
            <a:rect l="l" t="t" r="r" b="b"/>
            <a:pathLst>
              <a:path w="16084" h="16229" extrusionOk="0">
                <a:moveTo>
                  <a:pt x="9538" y="1095"/>
                </a:moveTo>
                <a:lnTo>
                  <a:pt x="9441" y="1120"/>
                </a:lnTo>
                <a:lnTo>
                  <a:pt x="9344" y="1144"/>
                </a:lnTo>
                <a:lnTo>
                  <a:pt x="9246" y="1217"/>
                </a:lnTo>
                <a:lnTo>
                  <a:pt x="9198" y="1290"/>
                </a:lnTo>
                <a:lnTo>
                  <a:pt x="9149" y="1412"/>
                </a:lnTo>
                <a:lnTo>
                  <a:pt x="9149" y="1509"/>
                </a:lnTo>
                <a:lnTo>
                  <a:pt x="9149" y="1606"/>
                </a:lnTo>
                <a:lnTo>
                  <a:pt x="9198" y="1704"/>
                </a:lnTo>
                <a:lnTo>
                  <a:pt x="9246" y="1801"/>
                </a:lnTo>
                <a:lnTo>
                  <a:pt x="9344" y="1850"/>
                </a:lnTo>
                <a:lnTo>
                  <a:pt x="9441" y="1898"/>
                </a:lnTo>
                <a:lnTo>
                  <a:pt x="9514" y="1923"/>
                </a:lnTo>
                <a:lnTo>
                  <a:pt x="9563" y="1923"/>
                </a:lnTo>
                <a:lnTo>
                  <a:pt x="9709" y="1898"/>
                </a:lnTo>
                <a:lnTo>
                  <a:pt x="9830" y="1825"/>
                </a:lnTo>
                <a:lnTo>
                  <a:pt x="9903" y="1704"/>
                </a:lnTo>
                <a:lnTo>
                  <a:pt x="9952" y="1606"/>
                </a:lnTo>
                <a:lnTo>
                  <a:pt x="9976" y="1485"/>
                </a:lnTo>
                <a:lnTo>
                  <a:pt x="9952" y="1363"/>
                </a:lnTo>
                <a:lnTo>
                  <a:pt x="9879" y="1266"/>
                </a:lnTo>
                <a:lnTo>
                  <a:pt x="9782" y="1168"/>
                </a:lnTo>
                <a:lnTo>
                  <a:pt x="9660" y="1120"/>
                </a:lnTo>
                <a:lnTo>
                  <a:pt x="9538" y="1095"/>
                </a:lnTo>
                <a:close/>
                <a:moveTo>
                  <a:pt x="10804" y="1582"/>
                </a:moveTo>
                <a:lnTo>
                  <a:pt x="10731" y="1606"/>
                </a:lnTo>
                <a:lnTo>
                  <a:pt x="10658" y="1631"/>
                </a:lnTo>
                <a:lnTo>
                  <a:pt x="10585" y="1655"/>
                </a:lnTo>
                <a:lnTo>
                  <a:pt x="10512" y="1704"/>
                </a:lnTo>
                <a:lnTo>
                  <a:pt x="10463" y="1777"/>
                </a:lnTo>
                <a:lnTo>
                  <a:pt x="10439" y="1850"/>
                </a:lnTo>
                <a:lnTo>
                  <a:pt x="10414" y="1923"/>
                </a:lnTo>
                <a:lnTo>
                  <a:pt x="10390" y="1996"/>
                </a:lnTo>
                <a:lnTo>
                  <a:pt x="10414" y="2069"/>
                </a:lnTo>
                <a:lnTo>
                  <a:pt x="10439" y="2142"/>
                </a:lnTo>
                <a:lnTo>
                  <a:pt x="10463" y="2215"/>
                </a:lnTo>
                <a:lnTo>
                  <a:pt x="10512" y="2288"/>
                </a:lnTo>
                <a:lnTo>
                  <a:pt x="10585" y="2336"/>
                </a:lnTo>
                <a:lnTo>
                  <a:pt x="10658" y="2361"/>
                </a:lnTo>
                <a:lnTo>
                  <a:pt x="10731" y="2385"/>
                </a:lnTo>
                <a:lnTo>
                  <a:pt x="10804" y="2409"/>
                </a:lnTo>
                <a:lnTo>
                  <a:pt x="10877" y="2385"/>
                </a:lnTo>
                <a:lnTo>
                  <a:pt x="10950" y="2361"/>
                </a:lnTo>
                <a:lnTo>
                  <a:pt x="11023" y="2336"/>
                </a:lnTo>
                <a:lnTo>
                  <a:pt x="11096" y="2288"/>
                </a:lnTo>
                <a:lnTo>
                  <a:pt x="11144" y="2215"/>
                </a:lnTo>
                <a:lnTo>
                  <a:pt x="11169" y="2142"/>
                </a:lnTo>
                <a:lnTo>
                  <a:pt x="11193" y="2069"/>
                </a:lnTo>
                <a:lnTo>
                  <a:pt x="11217" y="1996"/>
                </a:lnTo>
                <a:lnTo>
                  <a:pt x="11193" y="1923"/>
                </a:lnTo>
                <a:lnTo>
                  <a:pt x="11169" y="1850"/>
                </a:lnTo>
                <a:lnTo>
                  <a:pt x="11144" y="1777"/>
                </a:lnTo>
                <a:lnTo>
                  <a:pt x="11096" y="1704"/>
                </a:lnTo>
                <a:lnTo>
                  <a:pt x="11023" y="1655"/>
                </a:lnTo>
                <a:lnTo>
                  <a:pt x="10950" y="1631"/>
                </a:lnTo>
                <a:lnTo>
                  <a:pt x="10877" y="1606"/>
                </a:lnTo>
                <a:lnTo>
                  <a:pt x="10804" y="1582"/>
                </a:lnTo>
                <a:close/>
                <a:moveTo>
                  <a:pt x="11899" y="2166"/>
                </a:moveTo>
                <a:lnTo>
                  <a:pt x="11826" y="2190"/>
                </a:lnTo>
                <a:lnTo>
                  <a:pt x="11728" y="2215"/>
                </a:lnTo>
                <a:lnTo>
                  <a:pt x="11655" y="2239"/>
                </a:lnTo>
                <a:lnTo>
                  <a:pt x="11607" y="2288"/>
                </a:lnTo>
                <a:lnTo>
                  <a:pt x="11558" y="2361"/>
                </a:lnTo>
                <a:lnTo>
                  <a:pt x="11534" y="2434"/>
                </a:lnTo>
                <a:lnTo>
                  <a:pt x="11509" y="2580"/>
                </a:lnTo>
                <a:lnTo>
                  <a:pt x="11534" y="2726"/>
                </a:lnTo>
                <a:lnTo>
                  <a:pt x="11558" y="2799"/>
                </a:lnTo>
                <a:lnTo>
                  <a:pt x="11607" y="2872"/>
                </a:lnTo>
                <a:lnTo>
                  <a:pt x="11655" y="2920"/>
                </a:lnTo>
                <a:lnTo>
                  <a:pt x="11728" y="2945"/>
                </a:lnTo>
                <a:lnTo>
                  <a:pt x="11826" y="2969"/>
                </a:lnTo>
                <a:lnTo>
                  <a:pt x="11899" y="2993"/>
                </a:lnTo>
                <a:lnTo>
                  <a:pt x="11996" y="2969"/>
                </a:lnTo>
                <a:lnTo>
                  <a:pt x="12069" y="2945"/>
                </a:lnTo>
                <a:lnTo>
                  <a:pt x="12142" y="2920"/>
                </a:lnTo>
                <a:lnTo>
                  <a:pt x="12215" y="2872"/>
                </a:lnTo>
                <a:lnTo>
                  <a:pt x="12239" y="2799"/>
                </a:lnTo>
                <a:lnTo>
                  <a:pt x="12288" y="2726"/>
                </a:lnTo>
                <a:lnTo>
                  <a:pt x="12312" y="2580"/>
                </a:lnTo>
                <a:lnTo>
                  <a:pt x="12288" y="2434"/>
                </a:lnTo>
                <a:lnTo>
                  <a:pt x="12239" y="2361"/>
                </a:lnTo>
                <a:lnTo>
                  <a:pt x="12215" y="2288"/>
                </a:lnTo>
                <a:lnTo>
                  <a:pt x="12142" y="2239"/>
                </a:lnTo>
                <a:lnTo>
                  <a:pt x="12069" y="2215"/>
                </a:lnTo>
                <a:lnTo>
                  <a:pt x="11996" y="2190"/>
                </a:lnTo>
                <a:lnTo>
                  <a:pt x="11899" y="2166"/>
                </a:lnTo>
                <a:close/>
                <a:moveTo>
                  <a:pt x="9757" y="2409"/>
                </a:moveTo>
                <a:lnTo>
                  <a:pt x="9660" y="2434"/>
                </a:lnTo>
                <a:lnTo>
                  <a:pt x="9563" y="2458"/>
                </a:lnTo>
                <a:lnTo>
                  <a:pt x="9490" y="2507"/>
                </a:lnTo>
                <a:lnTo>
                  <a:pt x="9417" y="2580"/>
                </a:lnTo>
                <a:lnTo>
                  <a:pt x="9368" y="2653"/>
                </a:lnTo>
                <a:lnTo>
                  <a:pt x="9344" y="2750"/>
                </a:lnTo>
                <a:lnTo>
                  <a:pt x="9319" y="2847"/>
                </a:lnTo>
                <a:lnTo>
                  <a:pt x="9344" y="2945"/>
                </a:lnTo>
                <a:lnTo>
                  <a:pt x="9392" y="3042"/>
                </a:lnTo>
                <a:lnTo>
                  <a:pt x="9465" y="3139"/>
                </a:lnTo>
                <a:lnTo>
                  <a:pt x="9538" y="3188"/>
                </a:lnTo>
                <a:lnTo>
                  <a:pt x="9636" y="3237"/>
                </a:lnTo>
                <a:lnTo>
                  <a:pt x="9757" y="3261"/>
                </a:lnTo>
                <a:lnTo>
                  <a:pt x="9855" y="3237"/>
                </a:lnTo>
                <a:lnTo>
                  <a:pt x="9976" y="3188"/>
                </a:lnTo>
                <a:lnTo>
                  <a:pt x="10049" y="3139"/>
                </a:lnTo>
                <a:lnTo>
                  <a:pt x="10074" y="3115"/>
                </a:lnTo>
                <a:lnTo>
                  <a:pt x="10122" y="3066"/>
                </a:lnTo>
                <a:lnTo>
                  <a:pt x="10171" y="2969"/>
                </a:lnTo>
                <a:lnTo>
                  <a:pt x="10220" y="2847"/>
                </a:lnTo>
                <a:lnTo>
                  <a:pt x="10220" y="2774"/>
                </a:lnTo>
                <a:lnTo>
                  <a:pt x="10220" y="2701"/>
                </a:lnTo>
                <a:lnTo>
                  <a:pt x="10171" y="2628"/>
                </a:lnTo>
                <a:lnTo>
                  <a:pt x="10147" y="2555"/>
                </a:lnTo>
                <a:lnTo>
                  <a:pt x="10074" y="2507"/>
                </a:lnTo>
                <a:lnTo>
                  <a:pt x="10001" y="2458"/>
                </a:lnTo>
                <a:lnTo>
                  <a:pt x="9879" y="2434"/>
                </a:lnTo>
                <a:lnTo>
                  <a:pt x="9757" y="2409"/>
                </a:lnTo>
                <a:close/>
                <a:moveTo>
                  <a:pt x="10950" y="2750"/>
                </a:moveTo>
                <a:lnTo>
                  <a:pt x="10877" y="2774"/>
                </a:lnTo>
                <a:lnTo>
                  <a:pt x="10804" y="2823"/>
                </a:lnTo>
                <a:lnTo>
                  <a:pt x="10755" y="2872"/>
                </a:lnTo>
                <a:lnTo>
                  <a:pt x="10706" y="2920"/>
                </a:lnTo>
                <a:lnTo>
                  <a:pt x="10658" y="2993"/>
                </a:lnTo>
                <a:lnTo>
                  <a:pt x="10633" y="3066"/>
                </a:lnTo>
                <a:lnTo>
                  <a:pt x="10633" y="3139"/>
                </a:lnTo>
                <a:lnTo>
                  <a:pt x="10633" y="3212"/>
                </a:lnTo>
                <a:lnTo>
                  <a:pt x="10658" y="3285"/>
                </a:lnTo>
                <a:lnTo>
                  <a:pt x="10706" y="3358"/>
                </a:lnTo>
                <a:lnTo>
                  <a:pt x="10755" y="3407"/>
                </a:lnTo>
                <a:lnTo>
                  <a:pt x="10804" y="3456"/>
                </a:lnTo>
                <a:lnTo>
                  <a:pt x="10877" y="3504"/>
                </a:lnTo>
                <a:lnTo>
                  <a:pt x="10950" y="3529"/>
                </a:lnTo>
                <a:lnTo>
                  <a:pt x="11120" y="3529"/>
                </a:lnTo>
                <a:lnTo>
                  <a:pt x="11193" y="3504"/>
                </a:lnTo>
                <a:lnTo>
                  <a:pt x="11242" y="3456"/>
                </a:lnTo>
                <a:lnTo>
                  <a:pt x="11315" y="3407"/>
                </a:lnTo>
                <a:lnTo>
                  <a:pt x="11363" y="3358"/>
                </a:lnTo>
                <a:lnTo>
                  <a:pt x="11388" y="3285"/>
                </a:lnTo>
                <a:lnTo>
                  <a:pt x="11412" y="3212"/>
                </a:lnTo>
                <a:lnTo>
                  <a:pt x="11436" y="3139"/>
                </a:lnTo>
                <a:lnTo>
                  <a:pt x="11412" y="3066"/>
                </a:lnTo>
                <a:lnTo>
                  <a:pt x="11388" y="2993"/>
                </a:lnTo>
                <a:lnTo>
                  <a:pt x="11363" y="2920"/>
                </a:lnTo>
                <a:lnTo>
                  <a:pt x="11315" y="2872"/>
                </a:lnTo>
                <a:lnTo>
                  <a:pt x="11242" y="2823"/>
                </a:lnTo>
                <a:lnTo>
                  <a:pt x="11193" y="2774"/>
                </a:lnTo>
                <a:lnTo>
                  <a:pt x="11120" y="2750"/>
                </a:lnTo>
                <a:close/>
                <a:moveTo>
                  <a:pt x="9855" y="3626"/>
                </a:moveTo>
                <a:lnTo>
                  <a:pt x="9757" y="3650"/>
                </a:lnTo>
                <a:lnTo>
                  <a:pt x="9709" y="3699"/>
                </a:lnTo>
                <a:lnTo>
                  <a:pt x="9636" y="3748"/>
                </a:lnTo>
                <a:lnTo>
                  <a:pt x="9587" y="3796"/>
                </a:lnTo>
                <a:lnTo>
                  <a:pt x="9563" y="3869"/>
                </a:lnTo>
                <a:lnTo>
                  <a:pt x="9538" y="3942"/>
                </a:lnTo>
                <a:lnTo>
                  <a:pt x="9514" y="4040"/>
                </a:lnTo>
                <a:lnTo>
                  <a:pt x="9538" y="4113"/>
                </a:lnTo>
                <a:lnTo>
                  <a:pt x="9563" y="4186"/>
                </a:lnTo>
                <a:lnTo>
                  <a:pt x="9587" y="4259"/>
                </a:lnTo>
                <a:lnTo>
                  <a:pt x="9636" y="4307"/>
                </a:lnTo>
                <a:lnTo>
                  <a:pt x="9709" y="4356"/>
                </a:lnTo>
                <a:lnTo>
                  <a:pt x="9757" y="4405"/>
                </a:lnTo>
                <a:lnTo>
                  <a:pt x="9855" y="4429"/>
                </a:lnTo>
                <a:lnTo>
                  <a:pt x="10001" y="4429"/>
                </a:lnTo>
                <a:lnTo>
                  <a:pt x="10074" y="4405"/>
                </a:lnTo>
                <a:lnTo>
                  <a:pt x="10147" y="4356"/>
                </a:lnTo>
                <a:lnTo>
                  <a:pt x="10220" y="4307"/>
                </a:lnTo>
                <a:lnTo>
                  <a:pt x="10268" y="4259"/>
                </a:lnTo>
                <a:lnTo>
                  <a:pt x="10293" y="4186"/>
                </a:lnTo>
                <a:lnTo>
                  <a:pt x="10317" y="4113"/>
                </a:lnTo>
                <a:lnTo>
                  <a:pt x="10341" y="4040"/>
                </a:lnTo>
                <a:lnTo>
                  <a:pt x="10317" y="3942"/>
                </a:lnTo>
                <a:lnTo>
                  <a:pt x="10293" y="3869"/>
                </a:lnTo>
                <a:lnTo>
                  <a:pt x="10268" y="3796"/>
                </a:lnTo>
                <a:lnTo>
                  <a:pt x="10220" y="3748"/>
                </a:lnTo>
                <a:lnTo>
                  <a:pt x="10147" y="3699"/>
                </a:lnTo>
                <a:lnTo>
                  <a:pt x="10074" y="3650"/>
                </a:lnTo>
                <a:lnTo>
                  <a:pt x="10001" y="3626"/>
                </a:lnTo>
                <a:close/>
                <a:moveTo>
                  <a:pt x="8784" y="341"/>
                </a:moveTo>
                <a:lnTo>
                  <a:pt x="8881" y="390"/>
                </a:lnTo>
                <a:lnTo>
                  <a:pt x="9003" y="414"/>
                </a:lnTo>
                <a:lnTo>
                  <a:pt x="9271" y="438"/>
                </a:lnTo>
                <a:lnTo>
                  <a:pt x="9538" y="463"/>
                </a:lnTo>
                <a:lnTo>
                  <a:pt x="9782" y="511"/>
                </a:lnTo>
                <a:lnTo>
                  <a:pt x="10171" y="584"/>
                </a:lnTo>
                <a:lnTo>
                  <a:pt x="10512" y="706"/>
                </a:lnTo>
                <a:lnTo>
                  <a:pt x="10877" y="852"/>
                </a:lnTo>
                <a:lnTo>
                  <a:pt x="11217" y="1022"/>
                </a:lnTo>
                <a:lnTo>
                  <a:pt x="11582" y="1217"/>
                </a:lnTo>
                <a:lnTo>
                  <a:pt x="11899" y="1460"/>
                </a:lnTo>
                <a:lnTo>
                  <a:pt x="12191" y="1704"/>
                </a:lnTo>
                <a:lnTo>
                  <a:pt x="12483" y="1971"/>
                </a:lnTo>
                <a:lnTo>
                  <a:pt x="12726" y="2263"/>
                </a:lnTo>
                <a:lnTo>
                  <a:pt x="12994" y="2555"/>
                </a:lnTo>
                <a:lnTo>
                  <a:pt x="13480" y="3188"/>
                </a:lnTo>
                <a:lnTo>
                  <a:pt x="13261" y="3358"/>
                </a:lnTo>
                <a:lnTo>
                  <a:pt x="13042" y="3529"/>
                </a:lnTo>
                <a:lnTo>
                  <a:pt x="12556" y="3821"/>
                </a:lnTo>
                <a:lnTo>
                  <a:pt x="12580" y="3723"/>
                </a:lnTo>
                <a:lnTo>
                  <a:pt x="12580" y="3626"/>
                </a:lnTo>
                <a:lnTo>
                  <a:pt x="12556" y="3553"/>
                </a:lnTo>
                <a:lnTo>
                  <a:pt x="12507" y="3480"/>
                </a:lnTo>
                <a:lnTo>
                  <a:pt x="12458" y="3431"/>
                </a:lnTo>
                <a:lnTo>
                  <a:pt x="12410" y="3383"/>
                </a:lnTo>
                <a:lnTo>
                  <a:pt x="12337" y="3334"/>
                </a:lnTo>
                <a:lnTo>
                  <a:pt x="12239" y="3310"/>
                </a:lnTo>
                <a:lnTo>
                  <a:pt x="12093" y="3310"/>
                </a:lnTo>
                <a:lnTo>
                  <a:pt x="11996" y="3334"/>
                </a:lnTo>
                <a:lnTo>
                  <a:pt x="11923" y="3383"/>
                </a:lnTo>
                <a:lnTo>
                  <a:pt x="11874" y="3431"/>
                </a:lnTo>
                <a:lnTo>
                  <a:pt x="11826" y="3480"/>
                </a:lnTo>
                <a:lnTo>
                  <a:pt x="11777" y="3553"/>
                </a:lnTo>
                <a:lnTo>
                  <a:pt x="11753" y="3626"/>
                </a:lnTo>
                <a:lnTo>
                  <a:pt x="11753" y="3723"/>
                </a:lnTo>
                <a:lnTo>
                  <a:pt x="11777" y="3845"/>
                </a:lnTo>
                <a:lnTo>
                  <a:pt x="11826" y="3967"/>
                </a:lnTo>
                <a:lnTo>
                  <a:pt x="11923" y="4064"/>
                </a:lnTo>
                <a:lnTo>
                  <a:pt x="12045" y="4113"/>
                </a:lnTo>
                <a:lnTo>
                  <a:pt x="11388" y="4453"/>
                </a:lnTo>
                <a:lnTo>
                  <a:pt x="11412" y="4380"/>
                </a:lnTo>
                <a:lnTo>
                  <a:pt x="11412" y="4283"/>
                </a:lnTo>
                <a:lnTo>
                  <a:pt x="11388" y="4210"/>
                </a:lnTo>
                <a:lnTo>
                  <a:pt x="11363" y="4137"/>
                </a:lnTo>
                <a:lnTo>
                  <a:pt x="11266" y="4040"/>
                </a:lnTo>
                <a:lnTo>
                  <a:pt x="11169" y="3967"/>
                </a:lnTo>
                <a:lnTo>
                  <a:pt x="11023" y="3942"/>
                </a:lnTo>
                <a:lnTo>
                  <a:pt x="10901" y="3942"/>
                </a:lnTo>
                <a:lnTo>
                  <a:pt x="10804" y="3991"/>
                </a:lnTo>
                <a:lnTo>
                  <a:pt x="10706" y="4040"/>
                </a:lnTo>
                <a:lnTo>
                  <a:pt x="10682" y="4088"/>
                </a:lnTo>
                <a:lnTo>
                  <a:pt x="10658" y="4113"/>
                </a:lnTo>
                <a:lnTo>
                  <a:pt x="10633" y="4161"/>
                </a:lnTo>
                <a:lnTo>
                  <a:pt x="10585" y="4259"/>
                </a:lnTo>
                <a:lnTo>
                  <a:pt x="10585" y="4332"/>
                </a:lnTo>
                <a:lnTo>
                  <a:pt x="10585" y="4405"/>
                </a:lnTo>
                <a:lnTo>
                  <a:pt x="10609" y="4526"/>
                </a:lnTo>
                <a:lnTo>
                  <a:pt x="10706" y="4623"/>
                </a:lnTo>
                <a:lnTo>
                  <a:pt x="10779" y="4696"/>
                </a:lnTo>
                <a:lnTo>
                  <a:pt x="10901" y="4745"/>
                </a:lnTo>
                <a:lnTo>
                  <a:pt x="10463" y="5037"/>
                </a:lnTo>
                <a:lnTo>
                  <a:pt x="10049" y="5329"/>
                </a:lnTo>
                <a:lnTo>
                  <a:pt x="10074" y="5207"/>
                </a:lnTo>
                <a:lnTo>
                  <a:pt x="10049" y="5110"/>
                </a:lnTo>
                <a:lnTo>
                  <a:pt x="10025" y="5013"/>
                </a:lnTo>
                <a:lnTo>
                  <a:pt x="9952" y="4915"/>
                </a:lnTo>
                <a:lnTo>
                  <a:pt x="9879" y="4867"/>
                </a:lnTo>
                <a:lnTo>
                  <a:pt x="9782" y="4818"/>
                </a:lnTo>
                <a:lnTo>
                  <a:pt x="9587" y="4818"/>
                </a:lnTo>
                <a:lnTo>
                  <a:pt x="9490" y="4842"/>
                </a:lnTo>
                <a:lnTo>
                  <a:pt x="9417" y="4891"/>
                </a:lnTo>
                <a:lnTo>
                  <a:pt x="9344" y="4964"/>
                </a:lnTo>
                <a:lnTo>
                  <a:pt x="9295" y="5037"/>
                </a:lnTo>
                <a:lnTo>
                  <a:pt x="9271" y="5110"/>
                </a:lnTo>
                <a:lnTo>
                  <a:pt x="9246" y="5207"/>
                </a:lnTo>
                <a:lnTo>
                  <a:pt x="9246" y="5232"/>
                </a:lnTo>
                <a:lnTo>
                  <a:pt x="9271" y="5378"/>
                </a:lnTo>
                <a:lnTo>
                  <a:pt x="9344" y="5475"/>
                </a:lnTo>
                <a:lnTo>
                  <a:pt x="9417" y="5572"/>
                </a:lnTo>
                <a:lnTo>
                  <a:pt x="9538" y="5621"/>
                </a:lnTo>
                <a:lnTo>
                  <a:pt x="9611" y="5645"/>
                </a:lnTo>
                <a:lnTo>
                  <a:pt x="9246" y="5864"/>
                </a:lnTo>
                <a:lnTo>
                  <a:pt x="8881" y="6059"/>
                </a:lnTo>
                <a:lnTo>
                  <a:pt x="8906" y="5791"/>
                </a:lnTo>
                <a:lnTo>
                  <a:pt x="8881" y="5524"/>
                </a:lnTo>
                <a:lnTo>
                  <a:pt x="8857" y="4988"/>
                </a:lnTo>
                <a:lnTo>
                  <a:pt x="8857" y="4721"/>
                </a:lnTo>
                <a:lnTo>
                  <a:pt x="8906" y="4721"/>
                </a:lnTo>
                <a:lnTo>
                  <a:pt x="8954" y="4696"/>
                </a:lnTo>
                <a:lnTo>
                  <a:pt x="9003" y="4648"/>
                </a:lnTo>
                <a:lnTo>
                  <a:pt x="9052" y="4599"/>
                </a:lnTo>
                <a:lnTo>
                  <a:pt x="9076" y="4502"/>
                </a:lnTo>
                <a:lnTo>
                  <a:pt x="9076" y="4405"/>
                </a:lnTo>
                <a:lnTo>
                  <a:pt x="9027" y="4332"/>
                </a:lnTo>
                <a:lnTo>
                  <a:pt x="8979" y="4283"/>
                </a:lnTo>
                <a:lnTo>
                  <a:pt x="8930" y="4234"/>
                </a:lnTo>
                <a:lnTo>
                  <a:pt x="8857" y="4234"/>
                </a:lnTo>
                <a:lnTo>
                  <a:pt x="8857" y="3748"/>
                </a:lnTo>
                <a:lnTo>
                  <a:pt x="8979" y="3748"/>
                </a:lnTo>
                <a:lnTo>
                  <a:pt x="9076" y="3699"/>
                </a:lnTo>
                <a:lnTo>
                  <a:pt x="9149" y="3626"/>
                </a:lnTo>
                <a:lnTo>
                  <a:pt x="9198" y="3529"/>
                </a:lnTo>
                <a:lnTo>
                  <a:pt x="9198" y="3431"/>
                </a:lnTo>
                <a:lnTo>
                  <a:pt x="9173" y="3334"/>
                </a:lnTo>
                <a:lnTo>
                  <a:pt x="9125" y="3237"/>
                </a:lnTo>
                <a:lnTo>
                  <a:pt x="9052" y="3188"/>
                </a:lnTo>
                <a:lnTo>
                  <a:pt x="8979" y="3139"/>
                </a:lnTo>
                <a:lnTo>
                  <a:pt x="8881" y="3139"/>
                </a:lnTo>
                <a:lnTo>
                  <a:pt x="8881" y="2726"/>
                </a:lnTo>
                <a:lnTo>
                  <a:pt x="8833" y="2288"/>
                </a:lnTo>
                <a:lnTo>
                  <a:pt x="8906" y="2312"/>
                </a:lnTo>
                <a:lnTo>
                  <a:pt x="8979" y="2312"/>
                </a:lnTo>
                <a:lnTo>
                  <a:pt x="9027" y="2288"/>
                </a:lnTo>
                <a:lnTo>
                  <a:pt x="9100" y="2263"/>
                </a:lnTo>
                <a:lnTo>
                  <a:pt x="9125" y="2190"/>
                </a:lnTo>
                <a:lnTo>
                  <a:pt x="9149" y="2117"/>
                </a:lnTo>
                <a:lnTo>
                  <a:pt x="9149" y="2044"/>
                </a:lnTo>
                <a:lnTo>
                  <a:pt x="9125" y="1971"/>
                </a:lnTo>
                <a:lnTo>
                  <a:pt x="9076" y="1923"/>
                </a:lnTo>
                <a:lnTo>
                  <a:pt x="9027" y="1874"/>
                </a:lnTo>
                <a:lnTo>
                  <a:pt x="8979" y="1850"/>
                </a:lnTo>
                <a:lnTo>
                  <a:pt x="8833" y="1850"/>
                </a:lnTo>
                <a:lnTo>
                  <a:pt x="8784" y="1874"/>
                </a:lnTo>
                <a:lnTo>
                  <a:pt x="8760" y="1655"/>
                </a:lnTo>
                <a:lnTo>
                  <a:pt x="8735" y="1314"/>
                </a:lnTo>
                <a:lnTo>
                  <a:pt x="8735" y="998"/>
                </a:lnTo>
                <a:lnTo>
                  <a:pt x="8784" y="341"/>
                </a:lnTo>
                <a:close/>
                <a:moveTo>
                  <a:pt x="8638" y="0"/>
                </a:moveTo>
                <a:lnTo>
                  <a:pt x="8565" y="25"/>
                </a:lnTo>
                <a:lnTo>
                  <a:pt x="8516" y="73"/>
                </a:lnTo>
                <a:lnTo>
                  <a:pt x="8443" y="219"/>
                </a:lnTo>
                <a:lnTo>
                  <a:pt x="8395" y="365"/>
                </a:lnTo>
                <a:lnTo>
                  <a:pt x="8346" y="511"/>
                </a:lnTo>
                <a:lnTo>
                  <a:pt x="8346" y="682"/>
                </a:lnTo>
                <a:lnTo>
                  <a:pt x="8322" y="1022"/>
                </a:lnTo>
                <a:lnTo>
                  <a:pt x="8346" y="1339"/>
                </a:lnTo>
                <a:lnTo>
                  <a:pt x="8395" y="2117"/>
                </a:lnTo>
                <a:lnTo>
                  <a:pt x="8443" y="2896"/>
                </a:lnTo>
                <a:lnTo>
                  <a:pt x="8443" y="3334"/>
                </a:lnTo>
                <a:lnTo>
                  <a:pt x="8443" y="3772"/>
                </a:lnTo>
                <a:lnTo>
                  <a:pt x="8395" y="4648"/>
                </a:lnTo>
                <a:lnTo>
                  <a:pt x="8419" y="5475"/>
                </a:lnTo>
                <a:lnTo>
                  <a:pt x="8443" y="5889"/>
                </a:lnTo>
                <a:lnTo>
                  <a:pt x="8419" y="6302"/>
                </a:lnTo>
                <a:lnTo>
                  <a:pt x="8370" y="6400"/>
                </a:lnTo>
                <a:lnTo>
                  <a:pt x="8395" y="6473"/>
                </a:lnTo>
                <a:lnTo>
                  <a:pt x="8443" y="6546"/>
                </a:lnTo>
                <a:lnTo>
                  <a:pt x="8468" y="6570"/>
                </a:lnTo>
                <a:lnTo>
                  <a:pt x="8541" y="6570"/>
                </a:lnTo>
                <a:lnTo>
                  <a:pt x="8589" y="6594"/>
                </a:lnTo>
                <a:lnTo>
                  <a:pt x="8662" y="6594"/>
                </a:lnTo>
                <a:lnTo>
                  <a:pt x="8735" y="6570"/>
                </a:lnTo>
                <a:lnTo>
                  <a:pt x="8784" y="6521"/>
                </a:lnTo>
                <a:lnTo>
                  <a:pt x="8979" y="6473"/>
                </a:lnTo>
                <a:lnTo>
                  <a:pt x="9149" y="6424"/>
                </a:lnTo>
                <a:lnTo>
                  <a:pt x="9490" y="6254"/>
                </a:lnTo>
                <a:lnTo>
                  <a:pt x="9806" y="6059"/>
                </a:lnTo>
                <a:lnTo>
                  <a:pt x="10122" y="5840"/>
                </a:lnTo>
                <a:lnTo>
                  <a:pt x="10731" y="5378"/>
                </a:lnTo>
                <a:lnTo>
                  <a:pt x="11023" y="5159"/>
                </a:lnTo>
                <a:lnTo>
                  <a:pt x="11339" y="4964"/>
                </a:lnTo>
                <a:lnTo>
                  <a:pt x="11996" y="4599"/>
                </a:lnTo>
                <a:lnTo>
                  <a:pt x="12702" y="4234"/>
                </a:lnTo>
                <a:lnTo>
                  <a:pt x="13018" y="4040"/>
                </a:lnTo>
                <a:lnTo>
                  <a:pt x="13358" y="3821"/>
                </a:lnTo>
                <a:lnTo>
                  <a:pt x="13650" y="3577"/>
                </a:lnTo>
                <a:lnTo>
                  <a:pt x="13942" y="3310"/>
                </a:lnTo>
                <a:lnTo>
                  <a:pt x="13967" y="3261"/>
                </a:lnTo>
                <a:lnTo>
                  <a:pt x="13991" y="3188"/>
                </a:lnTo>
                <a:lnTo>
                  <a:pt x="13991" y="3139"/>
                </a:lnTo>
                <a:lnTo>
                  <a:pt x="13967" y="3091"/>
                </a:lnTo>
                <a:lnTo>
                  <a:pt x="13894" y="2993"/>
                </a:lnTo>
                <a:lnTo>
                  <a:pt x="13845" y="2969"/>
                </a:lnTo>
                <a:lnTo>
                  <a:pt x="13796" y="2945"/>
                </a:lnTo>
                <a:lnTo>
                  <a:pt x="13602" y="2604"/>
                </a:lnTo>
                <a:lnTo>
                  <a:pt x="13358" y="2288"/>
                </a:lnTo>
                <a:lnTo>
                  <a:pt x="13115" y="1996"/>
                </a:lnTo>
                <a:lnTo>
                  <a:pt x="12823" y="1704"/>
                </a:lnTo>
                <a:lnTo>
                  <a:pt x="12507" y="1436"/>
                </a:lnTo>
                <a:lnTo>
                  <a:pt x="12191" y="1168"/>
                </a:lnTo>
                <a:lnTo>
                  <a:pt x="11874" y="949"/>
                </a:lnTo>
                <a:lnTo>
                  <a:pt x="11558" y="755"/>
                </a:lnTo>
                <a:lnTo>
                  <a:pt x="11193" y="560"/>
                </a:lnTo>
                <a:lnTo>
                  <a:pt x="10804" y="390"/>
                </a:lnTo>
                <a:lnTo>
                  <a:pt x="10439" y="268"/>
                </a:lnTo>
                <a:lnTo>
                  <a:pt x="10025" y="146"/>
                </a:lnTo>
                <a:lnTo>
                  <a:pt x="9733" y="73"/>
                </a:lnTo>
                <a:lnTo>
                  <a:pt x="9392" y="25"/>
                </a:lnTo>
                <a:lnTo>
                  <a:pt x="9222" y="0"/>
                </a:lnTo>
                <a:lnTo>
                  <a:pt x="9052" y="0"/>
                </a:lnTo>
                <a:lnTo>
                  <a:pt x="8906" y="49"/>
                </a:lnTo>
                <a:lnTo>
                  <a:pt x="8760" y="98"/>
                </a:lnTo>
                <a:lnTo>
                  <a:pt x="8711" y="25"/>
                </a:lnTo>
                <a:lnTo>
                  <a:pt x="8638" y="0"/>
                </a:lnTo>
                <a:close/>
                <a:moveTo>
                  <a:pt x="11169" y="6278"/>
                </a:moveTo>
                <a:lnTo>
                  <a:pt x="11144" y="6521"/>
                </a:lnTo>
                <a:lnTo>
                  <a:pt x="11144" y="6765"/>
                </a:lnTo>
                <a:lnTo>
                  <a:pt x="11144" y="7300"/>
                </a:lnTo>
                <a:lnTo>
                  <a:pt x="10147" y="7276"/>
                </a:lnTo>
                <a:lnTo>
                  <a:pt x="9855" y="7251"/>
                </a:lnTo>
                <a:lnTo>
                  <a:pt x="10195" y="7032"/>
                </a:lnTo>
                <a:lnTo>
                  <a:pt x="10536" y="6789"/>
                </a:lnTo>
                <a:lnTo>
                  <a:pt x="11169" y="6278"/>
                </a:lnTo>
                <a:close/>
                <a:moveTo>
                  <a:pt x="11826" y="5767"/>
                </a:moveTo>
                <a:lnTo>
                  <a:pt x="11801" y="6010"/>
                </a:lnTo>
                <a:lnTo>
                  <a:pt x="11801" y="6229"/>
                </a:lnTo>
                <a:lnTo>
                  <a:pt x="11753" y="6765"/>
                </a:lnTo>
                <a:lnTo>
                  <a:pt x="11753" y="7057"/>
                </a:lnTo>
                <a:lnTo>
                  <a:pt x="11753" y="7324"/>
                </a:lnTo>
                <a:lnTo>
                  <a:pt x="11436" y="7324"/>
                </a:lnTo>
                <a:lnTo>
                  <a:pt x="11436" y="7081"/>
                </a:lnTo>
                <a:lnTo>
                  <a:pt x="11388" y="6838"/>
                </a:lnTo>
                <a:lnTo>
                  <a:pt x="11363" y="6497"/>
                </a:lnTo>
                <a:lnTo>
                  <a:pt x="11315" y="6327"/>
                </a:lnTo>
                <a:lnTo>
                  <a:pt x="11266" y="6181"/>
                </a:lnTo>
                <a:lnTo>
                  <a:pt x="11461" y="6035"/>
                </a:lnTo>
                <a:lnTo>
                  <a:pt x="11826" y="5767"/>
                </a:lnTo>
                <a:close/>
                <a:moveTo>
                  <a:pt x="12507" y="5329"/>
                </a:moveTo>
                <a:lnTo>
                  <a:pt x="12507" y="5743"/>
                </a:lnTo>
                <a:lnTo>
                  <a:pt x="12507" y="6132"/>
                </a:lnTo>
                <a:lnTo>
                  <a:pt x="12458" y="6716"/>
                </a:lnTo>
                <a:lnTo>
                  <a:pt x="12434" y="7324"/>
                </a:lnTo>
                <a:lnTo>
                  <a:pt x="12166" y="7324"/>
                </a:lnTo>
                <a:lnTo>
                  <a:pt x="12166" y="7008"/>
                </a:lnTo>
                <a:lnTo>
                  <a:pt x="12166" y="6716"/>
                </a:lnTo>
                <a:lnTo>
                  <a:pt x="12166" y="6108"/>
                </a:lnTo>
                <a:lnTo>
                  <a:pt x="12166" y="5840"/>
                </a:lnTo>
                <a:lnTo>
                  <a:pt x="12142" y="5718"/>
                </a:lnTo>
                <a:lnTo>
                  <a:pt x="12118" y="5572"/>
                </a:lnTo>
                <a:lnTo>
                  <a:pt x="12507" y="5329"/>
                </a:lnTo>
                <a:close/>
                <a:moveTo>
                  <a:pt x="13261" y="4915"/>
                </a:moveTo>
                <a:lnTo>
                  <a:pt x="13285" y="5159"/>
                </a:lnTo>
                <a:lnTo>
                  <a:pt x="13310" y="5426"/>
                </a:lnTo>
                <a:lnTo>
                  <a:pt x="13358" y="5937"/>
                </a:lnTo>
                <a:lnTo>
                  <a:pt x="13383" y="6643"/>
                </a:lnTo>
                <a:lnTo>
                  <a:pt x="13407" y="6984"/>
                </a:lnTo>
                <a:lnTo>
                  <a:pt x="13456" y="7324"/>
                </a:lnTo>
                <a:lnTo>
                  <a:pt x="12945" y="7324"/>
                </a:lnTo>
                <a:lnTo>
                  <a:pt x="12921" y="7251"/>
                </a:lnTo>
                <a:lnTo>
                  <a:pt x="12872" y="7203"/>
                </a:lnTo>
                <a:lnTo>
                  <a:pt x="12872" y="6667"/>
                </a:lnTo>
                <a:lnTo>
                  <a:pt x="12896" y="6132"/>
                </a:lnTo>
                <a:lnTo>
                  <a:pt x="12921" y="5913"/>
                </a:lnTo>
                <a:lnTo>
                  <a:pt x="12896" y="5645"/>
                </a:lnTo>
                <a:lnTo>
                  <a:pt x="12872" y="5402"/>
                </a:lnTo>
                <a:lnTo>
                  <a:pt x="12823" y="5280"/>
                </a:lnTo>
                <a:lnTo>
                  <a:pt x="12775" y="5183"/>
                </a:lnTo>
                <a:lnTo>
                  <a:pt x="13261" y="4915"/>
                </a:lnTo>
                <a:close/>
                <a:moveTo>
                  <a:pt x="14088" y="4502"/>
                </a:moveTo>
                <a:lnTo>
                  <a:pt x="14040" y="4672"/>
                </a:lnTo>
                <a:lnTo>
                  <a:pt x="14015" y="4842"/>
                </a:lnTo>
                <a:lnTo>
                  <a:pt x="14015" y="5037"/>
                </a:lnTo>
                <a:lnTo>
                  <a:pt x="14040" y="5232"/>
                </a:lnTo>
                <a:lnTo>
                  <a:pt x="14064" y="5597"/>
                </a:lnTo>
                <a:lnTo>
                  <a:pt x="14088" y="5937"/>
                </a:lnTo>
                <a:lnTo>
                  <a:pt x="14088" y="6278"/>
                </a:lnTo>
                <a:lnTo>
                  <a:pt x="14064" y="6643"/>
                </a:lnTo>
                <a:lnTo>
                  <a:pt x="14064" y="6984"/>
                </a:lnTo>
                <a:lnTo>
                  <a:pt x="14088" y="7154"/>
                </a:lnTo>
                <a:lnTo>
                  <a:pt x="14113" y="7324"/>
                </a:lnTo>
                <a:lnTo>
                  <a:pt x="13748" y="7324"/>
                </a:lnTo>
                <a:lnTo>
                  <a:pt x="13796" y="6984"/>
                </a:lnTo>
                <a:lnTo>
                  <a:pt x="13796" y="6619"/>
                </a:lnTo>
                <a:lnTo>
                  <a:pt x="13748" y="5937"/>
                </a:lnTo>
                <a:lnTo>
                  <a:pt x="13723" y="5645"/>
                </a:lnTo>
                <a:lnTo>
                  <a:pt x="13699" y="5353"/>
                </a:lnTo>
                <a:lnTo>
                  <a:pt x="13650" y="5037"/>
                </a:lnTo>
                <a:lnTo>
                  <a:pt x="13553" y="4769"/>
                </a:lnTo>
                <a:lnTo>
                  <a:pt x="14088" y="4502"/>
                </a:lnTo>
                <a:close/>
                <a:moveTo>
                  <a:pt x="14964" y="4113"/>
                </a:moveTo>
                <a:lnTo>
                  <a:pt x="14940" y="4137"/>
                </a:lnTo>
                <a:lnTo>
                  <a:pt x="14891" y="4526"/>
                </a:lnTo>
                <a:lnTo>
                  <a:pt x="14891" y="4915"/>
                </a:lnTo>
                <a:lnTo>
                  <a:pt x="14891" y="5694"/>
                </a:lnTo>
                <a:lnTo>
                  <a:pt x="14867" y="6083"/>
                </a:lnTo>
                <a:lnTo>
                  <a:pt x="14843" y="6497"/>
                </a:lnTo>
                <a:lnTo>
                  <a:pt x="14818" y="6911"/>
                </a:lnTo>
                <a:lnTo>
                  <a:pt x="14818" y="7324"/>
                </a:lnTo>
                <a:lnTo>
                  <a:pt x="14551" y="7324"/>
                </a:lnTo>
                <a:lnTo>
                  <a:pt x="14551" y="7300"/>
                </a:lnTo>
                <a:lnTo>
                  <a:pt x="14502" y="7130"/>
                </a:lnTo>
                <a:lnTo>
                  <a:pt x="14502" y="6959"/>
                </a:lnTo>
                <a:lnTo>
                  <a:pt x="14502" y="6619"/>
                </a:lnTo>
                <a:lnTo>
                  <a:pt x="14526" y="5937"/>
                </a:lnTo>
                <a:lnTo>
                  <a:pt x="14526" y="5718"/>
                </a:lnTo>
                <a:lnTo>
                  <a:pt x="14502" y="5524"/>
                </a:lnTo>
                <a:lnTo>
                  <a:pt x="14453" y="5086"/>
                </a:lnTo>
                <a:lnTo>
                  <a:pt x="14429" y="4721"/>
                </a:lnTo>
                <a:lnTo>
                  <a:pt x="14429" y="4550"/>
                </a:lnTo>
                <a:lnTo>
                  <a:pt x="14356" y="4380"/>
                </a:lnTo>
                <a:lnTo>
                  <a:pt x="14964" y="4113"/>
                </a:lnTo>
                <a:close/>
                <a:moveTo>
                  <a:pt x="15329" y="5013"/>
                </a:moveTo>
                <a:lnTo>
                  <a:pt x="15354" y="5134"/>
                </a:lnTo>
                <a:lnTo>
                  <a:pt x="15500" y="5670"/>
                </a:lnTo>
                <a:lnTo>
                  <a:pt x="15597" y="6229"/>
                </a:lnTo>
                <a:lnTo>
                  <a:pt x="15621" y="6497"/>
                </a:lnTo>
                <a:lnTo>
                  <a:pt x="15621" y="6765"/>
                </a:lnTo>
                <a:lnTo>
                  <a:pt x="15597" y="7057"/>
                </a:lnTo>
                <a:lnTo>
                  <a:pt x="15573" y="7324"/>
                </a:lnTo>
                <a:lnTo>
                  <a:pt x="15402" y="7300"/>
                </a:lnTo>
                <a:lnTo>
                  <a:pt x="15208" y="7300"/>
                </a:lnTo>
                <a:lnTo>
                  <a:pt x="15256" y="7130"/>
                </a:lnTo>
                <a:lnTo>
                  <a:pt x="15281" y="6959"/>
                </a:lnTo>
                <a:lnTo>
                  <a:pt x="15305" y="6594"/>
                </a:lnTo>
                <a:lnTo>
                  <a:pt x="15329" y="5864"/>
                </a:lnTo>
                <a:lnTo>
                  <a:pt x="15329" y="5013"/>
                </a:lnTo>
                <a:close/>
                <a:moveTo>
                  <a:pt x="14940" y="3529"/>
                </a:moveTo>
                <a:lnTo>
                  <a:pt x="14891" y="3553"/>
                </a:lnTo>
                <a:lnTo>
                  <a:pt x="14843" y="3553"/>
                </a:lnTo>
                <a:lnTo>
                  <a:pt x="14843" y="3602"/>
                </a:lnTo>
                <a:lnTo>
                  <a:pt x="14794" y="3626"/>
                </a:lnTo>
                <a:lnTo>
                  <a:pt x="13918" y="4015"/>
                </a:lnTo>
                <a:lnTo>
                  <a:pt x="13067" y="4453"/>
                </a:lnTo>
                <a:lnTo>
                  <a:pt x="12239" y="4915"/>
                </a:lnTo>
                <a:lnTo>
                  <a:pt x="11826" y="5159"/>
                </a:lnTo>
                <a:lnTo>
                  <a:pt x="11436" y="5426"/>
                </a:lnTo>
                <a:lnTo>
                  <a:pt x="11071" y="5694"/>
                </a:lnTo>
                <a:lnTo>
                  <a:pt x="10706" y="5962"/>
                </a:lnTo>
                <a:lnTo>
                  <a:pt x="10001" y="6521"/>
                </a:lnTo>
                <a:lnTo>
                  <a:pt x="9636" y="6765"/>
                </a:lnTo>
                <a:lnTo>
                  <a:pt x="9246" y="7008"/>
                </a:lnTo>
                <a:lnTo>
                  <a:pt x="8833" y="7178"/>
                </a:lnTo>
                <a:lnTo>
                  <a:pt x="8638" y="7276"/>
                </a:lnTo>
                <a:lnTo>
                  <a:pt x="8419" y="7324"/>
                </a:lnTo>
                <a:lnTo>
                  <a:pt x="8346" y="7349"/>
                </a:lnTo>
                <a:lnTo>
                  <a:pt x="8297" y="7397"/>
                </a:lnTo>
                <a:lnTo>
                  <a:pt x="8273" y="7446"/>
                </a:lnTo>
                <a:lnTo>
                  <a:pt x="8249" y="7519"/>
                </a:lnTo>
                <a:lnTo>
                  <a:pt x="8249" y="7568"/>
                </a:lnTo>
                <a:lnTo>
                  <a:pt x="8273" y="7641"/>
                </a:lnTo>
                <a:lnTo>
                  <a:pt x="8297" y="7689"/>
                </a:lnTo>
                <a:lnTo>
                  <a:pt x="8346" y="7738"/>
                </a:lnTo>
                <a:lnTo>
                  <a:pt x="8468" y="7787"/>
                </a:lnTo>
                <a:lnTo>
                  <a:pt x="8614" y="7762"/>
                </a:lnTo>
                <a:lnTo>
                  <a:pt x="8687" y="7738"/>
                </a:lnTo>
                <a:lnTo>
                  <a:pt x="8833" y="7714"/>
                </a:lnTo>
                <a:lnTo>
                  <a:pt x="8979" y="7738"/>
                </a:lnTo>
                <a:lnTo>
                  <a:pt x="9149" y="7714"/>
                </a:lnTo>
                <a:lnTo>
                  <a:pt x="9660" y="7738"/>
                </a:lnTo>
                <a:lnTo>
                  <a:pt x="10147" y="7762"/>
                </a:lnTo>
                <a:lnTo>
                  <a:pt x="11169" y="7811"/>
                </a:lnTo>
                <a:lnTo>
                  <a:pt x="12166" y="7835"/>
                </a:lnTo>
                <a:lnTo>
                  <a:pt x="13164" y="7811"/>
                </a:lnTo>
                <a:lnTo>
                  <a:pt x="14186" y="7835"/>
                </a:lnTo>
                <a:lnTo>
                  <a:pt x="14599" y="7860"/>
                </a:lnTo>
                <a:lnTo>
                  <a:pt x="15086" y="7908"/>
                </a:lnTo>
                <a:lnTo>
                  <a:pt x="15329" y="7908"/>
                </a:lnTo>
                <a:lnTo>
                  <a:pt x="15548" y="7884"/>
                </a:lnTo>
                <a:lnTo>
                  <a:pt x="15767" y="7860"/>
                </a:lnTo>
                <a:lnTo>
                  <a:pt x="15962" y="7787"/>
                </a:lnTo>
                <a:lnTo>
                  <a:pt x="16011" y="7738"/>
                </a:lnTo>
                <a:lnTo>
                  <a:pt x="16059" y="7665"/>
                </a:lnTo>
                <a:lnTo>
                  <a:pt x="16059" y="7592"/>
                </a:lnTo>
                <a:lnTo>
                  <a:pt x="16035" y="7519"/>
                </a:lnTo>
                <a:lnTo>
                  <a:pt x="16084" y="6959"/>
                </a:lnTo>
                <a:lnTo>
                  <a:pt x="16084" y="6424"/>
                </a:lnTo>
                <a:lnTo>
                  <a:pt x="16011" y="5864"/>
                </a:lnTo>
                <a:lnTo>
                  <a:pt x="15913" y="5329"/>
                </a:lnTo>
                <a:lnTo>
                  <a:pt x="15792" y="4867"/>
                </a:lnTo>
                <a:lnTo>
                  <a:pt x="15694" y="4575"/>
                </a:lnTo>
                <a:lnTo>
                  <a:pt x="15597" y="4307"/>
                </a:lnTo>
                <a:lnTo>
                  <a:pt x="15451" y="4040"/>
                </a:lnTo>
                <a:lnTo>
                  <a:pt x="15305" y="3821"/>
                </a:lnTo>
                <a:lnTo>
                  <a:pt x="15232" y="3723"/>
                </a:lnTo>
                <a:lnTo>
                  <a:pt x="15135" y="3650"/>
                </a:lnTo>
                <a:lnTo>
                  <a:pt x="15037" y="3577"/>
                </a:lnTo>
                <a:lnTo>
                  <a:pt x="14940" y="3529"/>
                </a:lnTo>
                <a:close/>
                <a:moveTo>
                  <a:pt x="7324" y="1168"/>
                </a:moveTo>
                <a:lnTo>
                  <a:pt x="7300" y="1363"/>
                </a:lnTo>
                <a:lnTo>
                  <a:pt x="7275" y="1582"/>
                </a:lnTo>
                <a:lnTo>
                  <a:pt x="7300" y="1971"/>
                </a:lnTo>
                <a:lnTo>
                  <a:pt x="7348" y="2653"/>
                </a:lnTo>
                <a:lnTo>
                  <a:pt x="7373" y="2993"/>
                </a:lnTo>
                <a:lnTo>
                  <a:pt x="7397" y="3334"/>
                </a:lnTo>
                <a:lnTo>
                  <a:pt x="7397" y="4794"/>
                </a:lnTo>
                <a:lnTo>
                  <a:pt x="7397" y="6254"/>
                </a:lnTo>
                <a:lnTo>
                  <a:pt x="7397" y="6789"/>
                </a:lnTo>
                <a:lnTo>
                  <a:pt x="7373" y="7324"/>
                </a:lnTo>
                <a:lnTo>
                  <a:pt x="7397" y="7884"/>
                </a:lnTo>
                <a:lnTo>
                  <a:pt x="7446" y="8127"/>
                </a:lnTo>
                <a:lnTo>
                  <a:pt x="7494" y="8395"/>
                </a:lnTo>
                <a:lnTo>
                  <a:pt x="7470" y="8444"/>
                </a:lnTo>
                <a:lnTo>
                  <a:pt x="7519" y="8492"/>
                </a:lnTo>
                <a:lnTo>
                  <a:pt x="7567" y="8565"/>
                </a:lnTo>
                <a:lnTo>
                  <a:pt x="7640" y="8614"/>
                </a:lnTo>
                <a:lnTo>
                  <a:pt x="7786" y="8614"/>
                </a:lnTo>
                <a:lnTo>
                  <a:pt x="8078" y="8663"/>
                </a:lnTo>
                <a:lnTo>
                  <a:pt x="9003" y="8663"/>
                </a:lnTo>
                <a:lnTo>
                  <a:pt x="9952" y="8736"/>
                </a:lnTo>
                <a:lnTo>
                  <a:pt x="10414" y="8760"/>
                </a:lnTo>
                <a:lnTo>
                  <a:pt x="10901" y="8784"/>
                </a:lnTo>
                <a:lnTo>
                  <a:pt x="11899" y="8760"/>
                </a:lnTo>
                <a:lnTo>
                  <a:pt x="12872" y="8736"/>
                </a:lnTo>
                <a:lnTo>
                  <a:pt x="13869" y="8711"/>
                </a:lnTo>
                <a:lnTo>
                  <a:pt x="14867" y="8736"/>
                </a:lnTo>
                <a:lnTo>
                  <a:pt x="14794" y="9052"/>
                </a:lnTo>
                <a:lnTo>
                  <a:pt x="14721" y="9368"/>
                </a:lnTo>
                <a:lnTo>
                  <a:pt x="14697" y="9685"/>
                </a:lnTo>
                <a:lnTo>
                  <a:pt x="14672" y="10025"/>
                </a:lnTo>
                <a:lnTo>
                  <a:pt x="14648" y="10293"/>
                </a:lnTo>
                <a:lnTo>
                  <a:pt x="14599" y="10536"/>
                </a:lnTo>
                <a:lnTo>
                  <a:pt x="14526" y="10780"/>
                </a:lnTo>
                <a:lnTo>
                  <a:pt x="14453" y="11023"/>
                </a:lnTo>
                <a:lnTo>
                  <a:pt x="14356" y="11266"/>
                </a:lnTo>
                <a:lnTo>
                  <a:pt x="14234" y="11485"/>
                </a:lnTo>
                <a:lnTo>
                  <a:pt x="13967" y="11923"/>
                </a:lnTo>
                <a:lnTo>
                  <a:pt x="13699" y="12337"/>
                </a:lnTo>
                <a:lnTo>
                  <a:pt x="13383" y="12750"/>
                </a:lnTo>
                <a:lnTo>
                  <a:pt x="12775" y="13529"/>
                </a:lnTo>
                <a:lnTo>
                  <a:pt x="12580" y="13748"/>
                </a:lnTo>
                <a:lnTo>
                  <a:pt x="12385" y="13943"/>
                </a:lnTo>
                <a:lnTo>
                  <a:pt x="12166" y="14113"/>
                </a:lnTo>
                <a:lnTo>
                  <a:pt x="11947" y="14283"/>
                </a:lnTo>
                <a:lnTo>
                  <a:pt x="11485" y="14575"/>
                </a:lnTo>
                <a:lnTo>
                  <a:pt x="10998" y="14819"/>
                </a:lnTo>
                <a:lnTo>
                  <a:pt x="10536" y="15062"/>
                </a:lnTo>
                <a:lnTo>
                  <a:pt x="10074" y="15257"/>
                </a:lnTo>
                <a:lnTo>
                  <a:pt x="9587" y="15403"/>
                </a:lnTo>
                <a:lnTo>
                  <a:pt x="9100" y="15549"/>
                </a:lnTo>
                <a:lnTo>
                  <a:pt x="8614" y="15646"/>
                </a:lnTo>
                <a:lnTo>
                  <a:pt x="8127" y="15695"/>
                </a:lnTo>
                <a:lnTo>
                  <a:pt x="7616" y="15719"/>
                </a:lnTo>
                <a:lnTo>
                  <a:pt x="7105" y="15695"/>
                </a:lnTo>
                <a:lnTo>
                  <a:pt x="6618" y="15622"/>
                </a:lnTo>
                <a:lnTo>
                  <a:pt x="6132" y="15524"/>
                </a:lnTo>
                <a:lnTo>
                  <a:pt x="5669" y="15378"/>
                </a:lnTo>
                <a:lnTo>
                  <a:pt x="5207" y="15184"/>
                </a:lnTo>
                <a:lnTo>
                  <a:pt x="4745" y="14989"/>
                </a:lnTo>
                <a:lnTo>
                  <a:pt x="4331" y="14746"/>
                </a:lnTo>
                <a:lnTo>
                  <a:pt x="3893" y="14502"/>
                </a:lnTo>
                <a:lnTo>
                  <a:pt x="3504" y="14235"/>
                </a:lnTo>
                <a:lnTo>
                  <a:pt x="3090" y="13943"/>
                </a:lnTo>
                <a:lnTo>
                  <a:pt x="2725" y="13626"/>
                </a:lnTo>
                <a:lnTo>
                  <a:pt x="2360" y="13310"/>
                </a:lnTo>
                <a:lnTo>
                  <a:pt x="2020" y="12945"/>
                </a:lnTo>
                <a:lnTo>
                  <a:pt x="1728" y="12580"/>
                </a:lnTo>
                <a:lnTo>
                  <a:pt x="1436" y="12191"/>
                </a:lnTo>
                <a:lnTo>
                  <a:pt x="1192" y="11777"/>
                </a:lnTo>
                <a:lnTo>
                  <a:pt x="973" y="11339"/>
                </a:lnTo>
                <a:lnTo>
                  <a:pt x="803" y="10901"/>
                </a:lnTo>
                <a:lnTo>
                  <a:pt x="657" y="10463"/>
                </a:lnTo>
                <a:lnTo>
                  <a:pt x="560" y="10001"/>
                </a:lnTo>
                <a:lnTo>
                  <a:pt x="487" y="9539"/>
                </a:lnTo>
                <a:lnTo>
                  <a:pt x="462" y="9076"/>
                </a:lnTo>
                <a:lnTo>
                  <a:pt x="438" y="8614"/>
                </a:lnTo>
                <a:lnTo>
                  <a:pt x="462" y="8152"/>
                </a:lnTo>
                <a:lnTo>
                  <a:pt x="511" y="7689"/>
                </a:lnTo>
                <a:lnTo>
                  <a:pt x="560" y="7251"/>
                </a:lnTo>
                <a:lnTo>
                  <a:pt x="633" y="6789"/>
                </a:lnTo>
                <a:lnTo>
                  <a:pt x="754" y="6327"/>
                </a:lnTo>
                <a:lnTo>
                  <a:pt x="876" y="5864"/>
                </a:lnTo>
                <a:lnTo>
                  <a:pt x="1022" y="5426"/>
                </a:lnTo>
                <a:lnTo>
                  <a:pt x="1192" y="4988"/>
                </a:lnTo>
                <a:lnTo>
                  <a:pt x="1411" y="4575"/>
                </a:lnTo>
                <a:lnTo>
                  <a:pt x="1655" y="4210"/>
                </a:lnTo>
                <a:lnTo>
                  <a:pt x="1947" y="3821"/>
                </a:lnTo>
                <a:lnTo>
                  <a:pt x="2263" y="3456"/>
                </a:lnTo>
                <a:lnTo>
                  <a:pt x="2604" y="3139"/>
                </a:lnTo>
                <a:lnTo>
                  <a:pt x="2969" y="2823"/>
                </a:lnTo>
                <a:lnTo>
                  <a:pt x="3358" y="2531"/>
                </a:lnTo>
                <a:lnTo>
                  <a:pt x="3772" y="2263"/>
                </a:lnTo>
                <a:lnTo>
                  <a:pt x="4185" y="1996"/>
                </a:lnTo>
                <a:lnTo>
                  <a:pt x="4575" y="1752"/>
                </a:lnTo>
                <a:lnTo>
                  <a:pt x="4891" y="1582"/>
                </a:lnTo>
                <a:lnTo>
                  <a:pt x="5231" y="1460"/>
                </a:lnTo>
                <a:lnTo>
                  <a:pt x="5572" y="1387"/>
                </a:lnTo>
                <a:lnTo>
                  <a:pt x="5913" y="1314"/>
                </a:lnTo>
                <a:lnTo>
                  <a:pt x="6253" y="1266"/>
                </a:lnTo>
                <a:lnTo>
                  <a:pt x="6618" y="1217"/>
                </a:lnTo>
                <a:lnTo>
                  <a:pt x="7324" y="1168"/>
                </a:lnTo>
                <a:close/>
                <a:moveTo>
                  <a:pt x="7592" y="755"/>
                </a:moveTo>
                <a:lnTo>
                  <a:pt x="7519" y="779"/>
                </a:lnTo>
                <a:lnTo>
                  <a:pt x="7470" y="828"/>
                </a:lnTo>
                <a:lnTo>
                  <a:pt x="7008" y="803"/>
                </a:lnTo>
                <a:lnTo>
                  <a:pt x="6545" y="828"/>
                </a:lnTo>
                <a:lnTo>
                  <a:pt x="6107" y="876"/>
                </a:lnTo>
                <a:lnTo>
                  <a:pt x="5669" y="974"/>
                </a:lnTo>
                <a:lnTo>
                  <a:pt x="5231" y="1095"/>
                </a:lnTo>
                <a:lnTo>
                  <a:pt x="4818" y="1241"/>
                </a:lnTo>
                <a:lnTo>
                  <a:pt x="4404" y="1412"/>
                </a:lnTo>
                <a:lnTo>
                  <a:pt x="3991" y="1606"/>
                </a:lnTo>
                <a:lnTo>
                  <a:pt x="3601" y="1850"/>
                </a:lnTo>
                <a:lnTo>
                  <a:pt x="3212" y="2093"/>
                </a:lnTo>
                <a:lnTo>
                  <a:pt x="2847" y="2361"/>
                </a:lnTo>
                <a:lnTo>
                  <a:pt x="2506" y="2653"/>
                </a:lnTo>
                <a:lnTo>
                  <a:pt x="2166" y="2969"/>
                </a:lnTo>
                <a:lnTo>
                  <a:pt x="1849" y="3285"/>
                </a:lnTo>
                <a:lnTo>
                  <a:pt x="1557" y="3626"/>
                </a:lnTo>
                <a:lnTo>
                  <a:pt x="1265" y="3991"/>
                </a:lnTo>
                <a:lnTo>
                  <a:pt x="1046" y="4332"/>
                </a:lnTo>
                <a:lnTo>
                  <a:pt x="852" y="4721"/>
                </a:lnTo>
                <a:lnTo>
                  <a:pt x="681" y="5110"/>
                </a:lnTo>
                <a:lnTo>
                  <a:pt x="535" y="5524"/>
                </a:lnTo>
                <a:lnTo>
                  <a:pt x="414" y="5962"/>
                </a:lnTo>
                <a:lnTo>
                  <a:pt x="292" y="6375"/>
                </a:lnTo>
                <a:lnTo>
                  <a:pt x="146" y="7203"/>
                </a:lnTo>
                <a:lnTo>
                  <a:pt x="73" y="7641"/>
                </a:lnTo>
                <a:lnTo>
                  <a:pt x="24" y="8054"/>
                </a:lnTo>
                <a:lnTo>
                  <a:pt x="0" y="8468"/>
                </a:lnTo>
                <a:lnTo>
                  <a:pt x="0" y="8906"/>
                </a:lnTo>
                <a:lnTo>
                  <a:pt x="24" y="9320"/>
                </a:lnTo>
                <a:lnTo>
                  <a:pt x="73" y="9733"/>
                </a:lnTo>
                <a:lnTo>
                  <a:pt x="122" y="10171"/>
                </a:lnTo>
                <a:lnTo>
                  <a:pt x="219" y="10585"/>
                </a:lnTo>
                <a:lnTo>
                  <a:pt x="341" y="11023"/>
                </a:lnTo>
                <a:lnTo>
                  <a:pt x="487" y="11437"/>
                </a:lnTo>
                <a:lnTo>
                  <a:pt x="681" y="11826"/>
                </a:lnTo>
                <a:lnTo>
                  <a:pt x="900" y="12215"/>
                </a:lnTo>
                <a:lnTo>
                  <a:pt x="1119" y="12604"/>
                </a:lnTo>
                <a:lnTo>
                  <a:pt x="1387" y="12969"/>
                </a:lnTo>
                <a:lnTo>
                  <a:pt x="1679" y="13310"/>
                </a:lnTo>
                <a:lnTo>
                  <a:pt x="1995" y="13626"/>
                </a:lnTo>
                <a:lnTo>
                  <a:pt x="2312" y="13943"/>
                </a:lnTo>
                <a:lnTo>
                  <a:pt x="2652" y="14235"/>
                </a:lnTo>
                <a:lnTo>
                  <a:pt x="3017" y="14527"/>
                </a:lnTo>
                <a:lnTo>
                  <a:pt x="3382" y="14770"/>
                </a:lnTo>
                <a:lnTo>
                  <a:pt x="3772" y="15013"/>
                </a:lnTo>
                <a:lnTo>
                  <a:pt x="4161" y="15232"/>
                </a:lnTo>
                <a:lnTo>
                  <a:pt x="4550" y="15451"/>
                </a:lnTo>
                <a:lnTo>
                  <a:pt x="4964" y="15622"/>
                </a:lnTo>
                <a:lnTo>
                  <a:pt x="5377" y="15792"/>
                </a:lnTo>
                <a:lnTo>
                  <a:pt x="5791" y="15938"/>
                </a:lnTo>
                <a:lnTo>
                  <a:pt x="6229" y="16060"/>
                </a:lnTo>
                <a:lnTo>
                  <a:pt x="6667" y="16133"/>
                </a:lnTo>
                <a:lnTo>
                  <a:pt x="7105" y="16206"/>
                </a:lnTo>
                <a:lnTo>
                  <a:pt x="7543" y="16230"/>
                </a:lnTo>
                <a:lnTo>
                  <a:pt x="8005" y="16230"/>
                </a:lnTo>
                <a:lnTo>
                  <a:pt x="8443" y="16206"/>
                </a:lnTo>
                <a:lnTo>
                  <a:pt x="8906" y="16157"/>
                </a:lnTo>
                <a:lnTo>
                  <a:pt x="9368" y="16035"/>
                </a:lnTo>
                <a:lnTo>
                  <a:pt x="9830" y="15914"/>
                </a:lnTo>
                <a:lnTo>
                  <a:pt x="10293" y="15743"/>
                </a:lnTo>
                <a:lnTo>
                  <a:pt x="10731" y="15573"/>
                </a:lnTo>
                <a:lnTo>
                  <a:pt x="11169" y="15354"/>
                </a:lnTo>
                <a:lnTo>
                  <a:pt x="11582" y="15135"/>
                </a:lnTo>
                <a:lnTo>
                  <a:pt x="11996" y="14892"/>
                </a:lnTo>
                <a:lnTo>
                  <a:pt x="12385" y="14624"/>
                </a:lnTo>
                <a:lnTo>
                  <a:pt x="12750" y="14332"/>
                </a:lnTo>
                <a:lnTo>
                  <a:pt x="13091" y="13991"/>
                </a:lnTo>
                <a:lnTo>
                  <a:pt x="13407" y="13626"/>
                </a:lnTo>
                <a:lnTo>
                  <a:pt x="13699" y="13237"/>
                </a:lnTo>
                <a:lnTo>
                  <a:pt x="13991" y="12848"/>
                </a:lnTo>
                <a:lnTo>
                  <a:pt x="14502" y="12069"/>
                </a:lnTo>
                <a:lnTo>
                  <a:pt x="14721" y="11680"/>
                </a:lnTo>
                <a:lnTo>
                  <a:pt x="14916" y="11291"/>
                </a:lnTo>
                <a:lnTo>
                  <a:pt x="15037" y="10877"/>
                </a:lnTo>
                <a:lnTo>
                  <a:pt x="15086" y="10658"/>
                </a:lnTo>
                <a:lnTo>
                  <a:pt x="15135" y="10439"/>
                </a:lnTo>
                <a:lnTo>
                  <a:pt x="15208" y="9563"/>
                </a:lnTo>
                <a:lnTo>
                  <a:pt x="15281" y="9149"/>
                </a:lnTo>
                <a:lnTo>
                  <a:pt x="15329" y="8930"/>
                </a:lnTo>
                <a:lnTo>
                  <a:pt x="15378" y="8711"/>
                </a:lnTo>
                <a:lnTo>
                  <a:pt x="15402" y="8687"/>
                </a:lnTo>
                <a:lnTo>
                  <a:pt x="15427" y="8638"/>
                </a:lnTo>
                <a:lnTo>
                  <a:pt x="15451" y="8565"/>
                </a:lnTo>
                <a:lnTo>
                  <a:pt x="15451" y="8492"/>
                </a:lnTo>
                <a:lnTo>
                  <a:pt x="15451" y="8419"/>
                </a:lnTo>
                <a:lnTo>
                  <a:pt x="15402" y="8371"/>
                </a:lnTo>
                <a:lnTo>
                  <a:pt x="15378" y="8322"/>
                </a:lnTo>
                <a:lnTo>
                  <a:pt x="15305" y="8273"/>
                </a:lnTo>
                <a:lnTo>
                  <a:pt x="15232" y="8249"/>
                </a:lnTo>
                <a:lnTo>
                  <a:pt x="14672" y="8225"/>
                </a:lnTo>
                <a:lnTo>
                  <a:pt x="14137" y="8225"/>
                </a:lnTo>
                <a:lnTo>
                  <a:pt x="13067" y="8249"/>
                </a:lnTo>
                <a:lnTo>
                  <a:pt x="11972" y="8273"/>
                </a:lnTo>
                <a:lnTo>
                  <a:pt x="10901" y="8298"/>
                </a:lnTo>
                <a:lnTo>
                  <a:pt x="10414" y="8273"/>
                </a:lnTo>
                <a:lnTo>
                  <a:pt x="9952" y="8249"/>
                </a:lnTo>
                <a:lnTo>
                  <a:pt x="9003" y="8200"/>
                </a:lnTo>
                <a:lnTo>
                  <a:pt x="8492" y="8152"/>
                </a:lnTo>
                <a:lnTo>
                  <a:pt x="8224" y="8127"/>
                </a:lnTo>
                <a:lnTo>
                  <a:pt x="7957" y="8152"/>
                </a:lnTo>
                <a:lnTo>
                  <a:pt x="7957" y="7738"/>
                </a:lnTo>
                <a:lnTo>
                  <a:pt x="7932" y="7300"/>
                </a:lnTo>
                <a:lnTo>
                  <a:pt x="7884" y="6448"/>
                </a:lnTo>
                <a:lnTo>
                  <a:pt x="7859" y="5086"/>
                </a:lnTo>
                <a:lnTo>
                  <a:pt x="7835" y="3699"/>
                </a:lnTo>
                <a:lnTo>
                  <a:pt x="7835" y="3042"/>
                </a:lnTo>
                <a:lnTo>
                  <a:pt x="7786" y="2385"/>
                </a:lnTo>
                <a:lnTo>
                  <a:pt x="7738" y="2093"/>
                </a:lnTo>
                <a:lnTo>
                  <a:pt x="7713" y="1728"/>
                </a:lnTo>
                <a:lnTo>
                  <a:pt x="7713" y="1533"/>
                </a:lnTo>
                <a:lnTo>
                  <a:pt x="7713" y="1363"/>
                </a:lnTo>
                <a:lnTo>
                  <a:pt x="7738" y="1193"/>
                </a:lnTo>
                <a:lnTo>
                  <a:pt x="7786" y="1071"/>
                </a:lnTo>
                <a:lnTo>
                  <a:pt x="7811" y="998"/>
                </a:lnTo>
                <a:lnTo>
                  <a:pt x="7811" y="925"/>
                </a:lnTo>
                <a:lnTo>
                  <a:pt x="7786" y="852"/>
                </a:lnTo>
                <a:lnTo>
                  <a:pt x="7738" y="803"/>
                </a:lnTo>
                <a:lnTo>
                  <a:pt x="7665" y="779"/>
                </a:lnTo>
                <a:lnTo>
                  <a:pt x="7592" y="755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238" name="Google Shape;238;p35"/>
          <p:cNvSpPr/>
          <p:nvPr/>
        </p:nvSpPr>
        <p:spPr>
          <a:xfrm>
            <a:off x="3352189" y="3024340"/>
            <a:ext cx="390622" cy="306232"/>
          </a:xfrm>
          <a:custGeom>
            <a:avLst/>
            <a:gdLst/>
            <a:ahLst/>
            <a:cxnLst/>
            <a:rect l="l" t="t" r="r" b="b"/>
            <a:pathLst>
              <a:path w="19321" h="16328" extrusionOk="0">
                <a:moveTo>
                  <a:pt x="15403" y="1996"/>
                </a:moveTo>
                <a:lnTo>
                  <a:pt x="15573" y="2215"/>
                </a:lnTo>
                <a:lnTo>
                  <a:pt x="15695" y="2458"/>
                </a:lnTo>
                <a:lnTo>
                  <a:pt x="15500" y="2531"/>
                </a:lnTo>
                <a:lnTo>
                  <a:pt x="15306" y="2629"/>
                </a:lnTo>
                <a:lnTo>
                  <a:pt x="14916" y="2799"/>
                </a:lnTo>
                <a:lnTo>
                  <a:pt x="14819" y="2483"/>
                </a:lnTo>
                <a:lnTo>
                  <a:pt x="14673" y="2215"/>
                </a:lnTo>
                <a:lnTo>
                  <a:pt x="14965" y="2118"/>
                </a:lnTo>
                <a:lnTo>
                  <a:pt x="15403" y="1996"/>
                </a:lnTo>
                <a:close/>
                <a:moveTo>
                  <a:pt x="15817" y="2702"/>
                </a:moveTo>
                <a:lnTo>
                  <a:pt x="16011" y="3140"/>
                </a:lnTo>
                <a:lnTo>
                  <a:pt x="15646" y="3286"/>
                </a:lnTo>
                <a:lnTo>
                  <a:pt x="15379" y="3407"/>
                </a:lnTo>
                <a:lnTo>
                  <a:pt x="15111" y="3553"/>
                </a:lnTo>
                <a:lnTo>
                  <a:pt x="14989" y="3042"/>
                </a:lnTo>
                <a:lnTo>
                  <a:pt x="15306" y="2921"/>
                </a:lnTo>
                <a:lnTo>
                  <a:pt x="15573" y="2823"/>
                </a:lnTo>
                <a:lnTo>
                  <a:pt x="15817" y="2702"/>
                </a:lnTo>
                <a:close/>
                <a:moveTo>
                  <a:pt x="16084" y="3286"/>
                </a:moveTo>
                <a:lnTo>
                  <a:pt x="16206" y="3602"/>
                </a:lnTo>
                <a:lnTo>
                  <a:pt x="15817" y="3772"/>
                </a:lnTo>
                <a:lnTo>
                  <a:pt x="15500" y="3894"/>
                </a:lnTo>
                <a:lnTo>
                  <a:pt x="15354" y="3943"/>
                </a:lnTo>
                <a:lnTo>
                  <a:pt x="15208" y="4040"/>
                </a:lnTo>
                <a:lnTo>
                  <a:pt x="15135" y="3699"/>
                </a:lnTo>
                <a:lnTo>
                  <a:pt x="15427" y="3578"/>
                </a:lnTo>
                <a:lnTo>
                  <a:pt x="15719" y="3456"/>
                </a:lnTo>
                <a:lnTo>
                  <a:pt x="16084" y="3286"/>
                </a:lnTo>
                <a:close/>
                <a:moveTo>
                  <a:pt x="16303" y="3894"/>
                </a:moveTo>
                <a:lnTo>
                  <a:pt x="16449" y="4283"/>
                </a:lnTo>
                <a:lnTo>
                  <a:pt x="16376" y="4259"/>
                </a:lnTo>
                <a:lnTo>
                  <a:pt x="16279" y="4259"/>
                </a:lnTo>
                <a:lnTo>
                  <a:pt x="16133" y="4308"/>
                </a:lnTo>
                <a:lnTo>
                  <a:pt x="15841" y="4454"/>
                </a:lnTo>
                <a:lnTo>
                  <a:pt x="15598" y="4575"/>
                </a:lnTo>
                <a:lnTo>
                  <a:pt x="15379" y="4697"/>
                </a:lnTo>
                <a:lnTo>
                  <a:pt x="15257" y="4259"/>
                </a:lnTo>
                <a:lnTo>
                  <a:pt x="15427" y="4210"/>
                </a:lnTo>
                <a:lnTo>
                  <a:pt x="15573" y="4162"/>
                </a:lnTo>
                <a:lnTo>
                  <a:pt x="15890" y="4040"/>
                </a:lnTo>
                <a:lnTo>
                  <a:pt x="16303" y="3894"/>
                </a:lnTo>
                <a:close/>
                <a:moveTo>
                  <a:pt x="16498" y="4405"/>
                </a:moveTo>
                <a:lnTo>
                  <a:pt x="16498" y="4454"/>
                </a:lnTo>
                <a:lnTo>
                  <a:pt x="16595" y="4721"/>
                </a:lnTo>
                <a:lnTo>
                  <a:pt x="16449" y="4770"/>
                </a:lnTo>
                <a:lnTo>
                  <a:pt x="16303" y="4819"/>
                </a:lnTo>
                <a:lnTo>
                  <a:pt x="16011" y="4965"/>
                </a:lnTo>
                <a:lnTo>
                  <a:pt x="15768" y="5086"/>
                </a:lnTo>
                <a:lnTo>
                  <a:pt x="15622" y="5184"/>
                </a:lnTo>
                <a:lnTo>
                  <a:pt x="15549" y="5232"/>
                </a:lnTo>
                <a:lnTo>
                  <a:pt x="15525" y="5305"/>
                </a:lnTo>
                <a:lnTo>
                  <a:pt x="15427" y="4892"/>
                </a:lnTo>
                <a:lnTo>
                  <a:pt x="15695" y="4819"/>
                </a:lnTo>
                <a:lnTo>
                  <a:pt x="15938" y="4721"/>
                </a:lnTo>
                <a:lnTo>
                  <a:pt x="16255" y="4624"/>
                </a:lnTo>
                <a:lnTo>
                  <a:pt x="16401" y="4527"/>
                </a:lnTo>
                <a:lnTo>
                  <a:pt x="16449" y="4478"/>
                </a:lnTo>
                <a:lnTo>
                  <a:pt x="16498" y="4405"/>
                </a:lnTo>
                <a:close/>
                <a:moveTo>
                  <a:pt x="16717" y="5062"/>
                </a:moveTo>
                <a:lnTo>
                  <a:pt x="16814" y="5305"/>
                </a:lnTo>
                <a:lnTo>
                  <a:pt x="16547" y="5403"/>
                </a:lnTo>
                <a:lnTo>
                  <a:pt x="16303" y="5524"/>
                </a:lnTo>
                <a:lnTo>
                  <a:pt x="15987" y="5670"/>
                </a:lnTo>
                <a:lnTo>
                  <a:pt x="15817" y="5743"/>
                </a:lnTo>
                <a:lnTo>
                  <a:pt x="15671" y="5816"/>
                </a:lnTo>
                <a:lnTo>
                  <a:pt x="15549" y="5354"/>
                </a:lnTo>
                <a:lnTo>
                  <a:pt x="15622" y="5403"/>
                </a:lnTo>
                <a:lnTo>
                  <a:pt x="15719" y="5427"/>
                </a:lnTo>
                <a:lnTo>
                  <a:pt x="15792" y="5403"/>
                </a:lnTo>
                <a:lnTo>
                  <a:pt x="15890" y="5378"/>
                </a:lnTo>
                <a:lnTo>
                  <a:pt x="16084" y="5305"/>
                </a:lnTo>
                <a:lnTo>
                  <a:pt x="16255" y="5257"/>
                </a:lnTo>
                <a:lnTo>
                  <a:pt x="16498" y="5159"/>
                </a:lnTo>
                <a:lnTo>
                  <a:pt x="16620" y="5111"/>
                </a:lnTo>
                <a:lnTo>
                  <a:pt x="16717" y="5062"/>
                </a:lnTo>
                <a:close/>
                <a:moveTo>
                  <a:pt x="17082" y="4551"/>
                </a:moveTo>
                <a:lnTo>
                  <a:pt x="17106" y="4575"/>
                </a:lnTo>
                <a:lnTo>
                  <a:pt x="17228" y="4673"/>
                </a:lnTo>
                <a:lnTo>
                  <a:pt x="17350" y="4746"/>
                </a:lnTo>
                <a:lnTo>
                  <a:pt x="17496" y="4794"/>
                </a:lnTo>
                <a:lnTo>
                  <a:pt x="17666" y="4819"/>
                </a:lnTo>
                <a:lnTo>
                  <a:pt x="17885" y="4867"/>
                </a:lnTo>
                <a:lnTo>
                  <a:pt x="18128" y="4965"/>
                </a:lnTo>
                <a:lnTo>
                  <a:pt x="18323" y="5062"/>
                </a:lnTo>
                <a:lnTo>
                  <a:pt x="18518" y="5208"/>
                </a:lnTo>
                <a:lnTo>
                  <a:pt x="18591" y="5281"/>
                </a:lnTo>
                <a:lnTo>
                  <a:pt x="18664" y="5354"/>
                </a:lnTo>
                <a:lnTo>
                  <a:pt x="18785" y="5573"/>
                </a:lnTo>
                <a:lnTo>
                  <a:pt x="18810" y="5670"/>
                </a:lnTo>
                <a:lnTo>
                  <a:pt x="18834" y="5768"/>
                </a:lnTo>
                <a:lnTo>
                  <a:pt x="18834" y="5889"/>
                </a:lnTo>
                <a:lnTo>
                  <a:pt x="18810" y="6011"/>
                </a:lnTo>
                <a:lnTo>
                  <a:pt x="18761" y="6108"/>
                </a:lnTo>
                <a:lnTo>
                  <a:pt x="18664" y="6181"/>
                </a:lnTo>
                <a:lnTo>
                  <a:pt x="18542" y="6254"/>
                </a:lnTo>
                <a:lnTo>
                  <a:pt x="18396" y="6303"/>
                </a:lnTo>
                <a:lnTo>
                  <a:pt x="18080" y="6376"/>
                </a:lnTo>
                <a:lnTo>
                  <a:pt x="17812" y="6400"/>
                </a:lnTo>
                <a:lnTo>
                  <a:pt x="17447" y="5476"/>
                </a:lnTo>
                <a:lnTo>
                  <a:pt x="17082" y="4551"/>
                </a:lnTo>
                <a:close/>
                <a:moveTo>
                  <a:pt x="16936" y="5622"/>
                </a:moveTo>
                <a:lnTo>
                  <a:pt x="17033" y="5889"/>
                </a:lnTo>
                <a:lnTo>
                  <a:pt x="16863" y="5938"/>
                </a:lnTo>
                <a:lnTo>
                  <a:pt x="16717" y="6011"/>
                </a:lnTo>
                <a:lnTo>
                  <a:pt x="16401" y="6157"/>
                </a:lnTo>
                <a:lnTo>
                  <a:pt x="16084" y="6303"/>
                </a:lnTo>
                <a:lnTo>
                  <a:pt x="15768" y="6425"/>
                </a:lnTo>
                <a:lnTo>
                  <a:pt x="15768" y="6376"/>
                </a:lnTo>
                <a:lnTo>
                  <a:pt x="15719" y="6303"/>
                </a:lnTo>
                <a:lnTo>
                  <a:pt x="15719" y="6157"/>
                </a:lnTo>
                <a:lnTo>
                  <a:pt x="15719" y="6011"/>
                </a:lnTo>
                <a:lnTo>
                  <a:pt x="15890" y="5987"/>
                </a:lnTo>
                <a:lnTo>
                  <a:pt x="16084" y="5938"/>
                </a:lnTo>
                <a:lnTo>
                  <a:pt x="16425" y="5816"/>
                </a:lnTo>
                <a:lnTo>
                  <a:pt x="16668" y="5719"/>
                </a:lnTo>
                <a:lnTo>
                  <a:pt x="16936" y="5622"/>
                </a:lnTo>
                <a:close/>
                <a:moveTo>
                  <a:pt x="2142" y="4770"/>
                </a:moveTo>
                <a:lnTo>
                  <a:pt x="1607" y="6303"/>
                </a:lnTo>
                <a:lnTo>
                  <a:pt x="1534" y="6473"/>
                </a:lnTo>
                <a:lnTo>
                  <a:pt x="1436" y="6449"/>
                </a:lnTo>
                <a:lnTo>
                  <a:pt x="877" y="6449"/>
                </a:lnTo>
                <a:lnTo>
                  <a:pt x="779" y="6400"/>
                </a:lnTo>
                <a:lnTo>
                  <a:pt x="706" y="6327"/>
                </a:lnTo>
                <a:lnTo>
                  <a:pt x="609" y="6230"/>
                </a:lnTo>
                <a:lnTo>
                  <a:pt x="536" y="6084"/>
                </a:lnTo>
                <a:lnTo>
                  <a:pt x="512" y="5938"/>
                </a:lnTo>
                <a:lnTo>
                  <a:pt x="536" y="5816"/>
                </a:lnTo>
                <a:lnTo>
                  <a:pt x="560" y="5670"/>
                </a:lnTo>
                <a:lnTo>
                  <a:pt x="633" y="5524"/>
                </a:lnTo>
                <a:lnTo>
                  <a:pt x="706" y="5403"/>
                </a:lnTo>
                <a:lnTo>
                  <a:pt x="804" y="5305"/>
                </a:lnTo>
                <a:lnTo>
                  <a:pt x="901" y="5208"/>
                </a:lnTo>
                <a:lnTo>
                  <a:pt x="998" y="5111"/>
                </a:lnTo>
                <a:lnTo>
                  <a:pt x="1144" y="5038"/>
                </a:lnTo>
                <a:lnTo>
                  <a:pt x="1266" y="4965"/>
                </a:lnTo>
                <a:lnTo>
                  <a:pt x="1412" y="4916"/>
                </a:lnTo>
                <a:lnTo>
                  <a:pt x="1704" y="4867"/>
                </a:lnTo>
                <a:lnTo>
                  <a:pt x="1996" y="4819"/>
                </a:lnTo>
                <a:lnTo>
                  <a:pt x="2142" y="4770"/>
                </a:lnTo>
                <a:close/>
                <a:moveTo>
                  <a:pt x="10342" y="1899"/>
                </a:moveTo>
                <a:lnTo>
                  <a:pt x="10926" y="1923"/>
                </a:lnTo>
                <a:lnTo>
                  <a:pt x="11510" y="1972"/>
                </a:lnTo>
                <a:lnTo>
                  <a:pt x="12094" y="2045"/>
                </a:lnTo>
                <a:lnTo>
                  <a:pt x="12702" y="2118"/>
                </a:lnTo>
                <a:lnTo>
                  <a:pt x="13286" y="2239"/>
                </a:lnTo>
                <a:lnTo>
                  <a:pt x="13797" y="2361"/>
                </a:lnTo>
                <a:lnTo>
                  <a:pt x="14065" y="2410"/>
                </a:lnTo>
                <a:lnTo>
                  <a:pt x="14308" y="2434"/>
                </a:lnTo>
                <a:lnTo>
                  <a:pt x="14332" y="2653"/>
                </a:lnTo>
                <a:lnTo>
                  <a:pt x="14357" y="2872"/>
                </a:lnTo>
                <a:lnTo>
                  <a:pt x="14478" y="3334"/>
                </a:lnTo>
                <a:lnTo>
                  <a:pt x="14600" y="3772"/>
                </a:lnTo>
                <a:lnTo>
                  <a:pt x="14722" y="4186"/>
                </a:lnTo>
                <a:lnTo>
                  <a:pt x="14989" y="5305"/>
                </a:lnTo>
                <a:lnTo>
                  <a:pt x="15111" y="5816"/>
                </a:lnTo>
                <a:lnTo>
                  <a:pt x="15184" y="6084"/>
                </a:lnTo>
                <a:lnTo>
                  <a:pt x="15281" y="6327"/>
                </a:lnTo>
                <a:lnTo>
                  <a:pt x="15014" y="6449"/>
                </a:lnTo>
                <a:lnTo>
                  <a:pt x="14722" y="6571"/>
                </a:lnTo>
                <a:lnTo>
                  <a:pt x="14162" y="6814"/>
                </a:lnTo>
                <a:lnTo>
                  <a:pt x="13457" y="7033"/>
                </a:lnTo>
                <a:lnTo>
                  <a:pt x="12751" y="7228"/>
                </a:lnTo>
                <a:lnTo>
                  <a:pt x="11972" y="7398"/>
                </a:lnTo>
                <a:lnTo>
                  <a:pt x="11169" y="7520"/>
                </a:lnTo>
                <a:lnTo>
                  <a:pt x="10366" y="7593"/>
                </a:lnTo>
                <a:lnTo>
                  <a:pt x="9588" y="7617"/>
                </a:lnTo>
                <a:lnTo>
                  <a:pt x="8809" y="7617"/>
                </a:lnTo>
                <a:lnTo>
                  <a:pt x="8055" y="7568"/>
                </a:lnTo>
                <a:lnTo>
                  <a:pt x="7300" y="7471"/>
                </a:lnTo>
                <a:lnTo>
                  <a:pt x="6546" y="7325"/>
                </a:lnTo>
                <a:lnTo>
                  <a:pt x="5840" y="7155"/>
                </a:lnTo>
                <a:lnTo>
                  <a:pt x="5135" y="6960"/>
                </a:lnTo>
                <a:lnTo>
                  <a:pt x="4794" y="6838"/>
                </a:lnTo>
                <a:lnTo>
                  <a:pt x="4478" y="6717"/>
                </a:lnTo>
                <a:lnTo>
                  <a:pt x="4137" y="6595"/>
                </a:lnTo>
                <a:lnTo>
                  <a:pt x="3821" y="6498"/>
                </a:lnTo>
                <a:lnTo>
                  <a:pt x="3821" y="6449"/>
                </a:lnTo>
                <a:lnTo>
                  <a:pt x="3943" y="5914"/>
                </a:lnTo>
                <a:lnTo>
                  <a:pt x="4064" y="5378"/>
                </a:lnTo>
                <a:lnTo>
                  <a:pt x="4186" y="4867"/>
                </a:lnTo>
                <a:lnTo>
                  <a:pt x="4356" y="4332"/>
                </a:lnTo>
                <a:lnTo>
                  <a:pt x="4527" y="3821"/>
                </a:lnTo>
                <a:lnTo>
                  <a:pt x="4697" y="3310"/>
                </a:lnTo>
                <a:lnTo>
                  <a:pt x="4843" y="2896"/>
                </a:lnTo>
                <a:lnTo>
                  <a:pt x="4916" y="2702"/>
                </a:lnTo>
                <a:lnTo>
                  <a:pt x="4965" y="2483"/>
                </a:lnTo>
                <a:lnTo>
                  <a:pt x="5038" y="2507"/>
                </a:lnTo>
                <a:lnTo>
                  <a:pt x="5111" y="2507"/>
                </a:lnTo>
                <a:lnTo>
                  <a:pt x="6254" y="2264"/>
                </a:lnTo>
                <a:lnTo>
                  <a:pt x="6838" y="2142"/>
                </a:lnTo>
                <a:lnTo>
                  <a:pt x="7398" y="2069"/>
                </a:lnTo>
                <a:lnTo>
                  <a:pt x="7982" y="1996"/>
                </a:lnTo>
                <a:lnTo>
                  <a:pt x="8566" y="1947"/>
                </a:lnTo>
                <a:lnTo>
                  <a:pt x="9150" y="1923"/>
                </a:lnTo>
                <a:lnTo>
                  <a:pt x="9734" y="1899"/>
                </a:lnTo>
                <a:close/>
                <a:moveTo>
                  <a:pt x="16863" y="7933"/>
                </a:moveTo>
                <a:lnTo>
                  <a:pt x="16011" y="8177"/>
                </a:lnTo>
                <a:lnTo>
                  <a:pt x="15160" y="8371"/>
                </a:lnTo>
                <a:lnTo>
                  <a:pt x="14308" y="8566"/>
                </a:lnTo>
                <a:lnTo>
                  <a:pt x="13432" y="8736"/>
                </a:lnTo>
                <a:lnTo>
                  <a:pt x="12581" y="8882"/>
                </a:lnTo>
                <a:lnTo>
                  <a:pt x="11705" y="9004"/>
                </a:lnTo>
                <a:lnTo>
                  <a:pt x="10829" y="9077"/>
                </a:lnTo>
                <a:lnTo>
                  <a:pt x="9953" y="9126"/>
                </a:lnTo>
                <a:lnTo>
                  <a:pt x="9052" y="9126"/>
                </a:lnTo>
                <a:lnTo>
                  <a:pt x="8176" y="9101"/>
                </a:lnTo>
                <a:lnTo>
                  <a:pt x="7276" y="9053"/>
                </a:lnTo>
                <a:lnTo>
                  <a:pt x="6400" y="8955"/>
                </a:lnTo>
                <a:lnTo>
                  <a:pt x="5476" y="8834"/>
                </a:lnTo>
                <a:lnTo>
                  <a:pt x="4575" y="8663"/>
                </a:lnTo>
                <a:lnTo>
                  <a:pt x="3675" y="8469"/>
                </a:lnTo>
                <a:lnTo>
                  <a:pt x="2775" y="8323"/>
                </a:lnTo>
                <a:lnTo>
                  <a:pt x="2702" y="8347"/>
                </a:lnTo>
                <a:lnTo>
                  <a:pt x="2677" y="8371"/>
                </a:lnTo>
                <a:lnTo>
                  <a:pt x="2677" y="8420"/>
                </a:lnTo>
                <a:lnTo>
                  <a:pt x="2726" y="8469"/>
                </a:lnTo>
                <a:lnTo>
                  <a:pt x="3140" y="8615"/>
                </a:lnTo>
                <a:lnTo>
                  <a:pt x="3553" y="8761"/>
                </a:lnTo>
                <a:lnTo>
                  <a:pt x="3991" y="8882"/>
                </a:lnTo>
                <a:lnTo>
                  <a:pt x="4429" y="8980"/>
                </a:lnTo>
                <a:lnTo>
                  <a:pt x="5305" y="9126"/>
                </a:lnTo>
                <a:lnTo>
                  <a:pt x="6181" y="9272"/>
                </a:lnTo>
                <a:lnTo>
                  <a:pt x="7081" y="9369"/>
                </a:lnTo>
                <a:lnTo>
                  <a:pt x="7957" y="9442"/>
                </a:lnTo>
                <a:lnTo>
                  <a:pt x="8858" y="9466"/>
                </a:lnTo>
                <a:lnTo>
                  <a:pt x="9758" y="9466"/>
                </a:lnTo>
                <a:lnTo>
                  <a:pt x="10658" y="9442"/>
                </a:lnTo>
                <a:lnTo>
                  <a:pt x="11583" y="9393"/>
                </a:lnTo>
                <a:lnTo>
                  <a:pt x="12508" y="9296"/>
                </a:lnTo>
                <a:lnTo>
                  <a:pt x="13408" y="9174"/>
                </a:lnTo>
                <a:lnTo>
                  <a:pt x="14308" y="9004"/>
                </a:lnTo>
                <a:lnTo>
                  <a:pt x="15208" y="8785"/>
                </a:lnTo>
                <a:lnTo>
                  <a:pt x="16084" y="8542"/>
                </a:lnTo>
                <a:lnTo>
                  <a:pt x="16960" y="8250"/>
                </a:lnTo>
                <a:lnTo>
                  <a:pt x="17009" y="8225"/>
                </a:lnTo>
                <a:lnTo>
                  <a:pt x="17058" y="8177"/>
                </a:lnTo>
                <a:lnTo>
                  <a:pt x="17058" y="8104"/>
                </a:lnTo>
                <a:lnTo>
                  <a:pt x="17058" y="8055"/>
                </a:lnTo>
                <a:lnTo>
                  <a:pt x="17033" y="8006"/>
                </a:lnTo>
                <a:lnTo>
                  <a:pt x="16985" y="7958"/>
                </a:lnTo>
                <a:lnTo>
                  <a:pt x="16936" y="7933"/>
                </a:lnTo>
                <a:close/>
                <a:moveTo>
                  <a:pt x="9320" y="9953"/>
                </a:moveTo>
                <a:lnTo>
                  <a:pt x="8639" y="9977"/>
                </a:lnTo>
                <a:lnTo>
                  <a:pt x="7714" y="9977"/>
                </a:lnTo>
                <a:lnTo>
                  <a:pt x="7446" y="10001"/>
                </a:lnTo>
                <a:lnTo>
                  <a:pt x="7300" y="10026"/>
                </a:lnTo>
                <a:lnTo>
                  <a:pt x="7179" y="10050"/>
                </a:lnTo>
                <a:lnTo>
                  <a:pt x="7081" y="10123"/>
                </a:lnTo>
                <a:lnTo>
                  <a:pt x="6984" y="10220"/>
                </a:lnTo>
                <a:lnTo>
                  <a:pt x="6960" y="10269"/>
                </a:lnTo>
                <a:lnTo>
                  <a:pt x="6984" y="10293"/>
                </a:lnTo>
                <a:lnTo>
                  <a:pt x="7057" y="10366"/>
                </a:lnTo>
                <a:lnTo>
                  <a:pt x="7154" y="10415"/>
                </a:lnTo>
                <a:lnTo>
                  <a:pt x="7252" y="10464"/>
                </a:lnTo>
                <a:lnTo>
                  <a:pt x="7349" y="10488"/>
                </a:lnTo>
                <a:lnTo>
                  <a:pt x="7568" y="10512"/>
                </a:lnTo>
                <a:lnTo>
                  <a:pt x="10585" y="10512"/>
                </a:lnTo>
                <a:lnTo>
                  <a:pt x="12021" y="10561"/>
                </a:lnTo>
                <a:lnTo>
                  <a:pt x="12143" y="10537"/>
                </a:lnTo>
                <a:lnTo>
                  <a:pt x="12216" y="10488"/>
                </a:lnTo>
                <a:lnTo>
                  <a:pt x="12264" y="10391"/>
                </a:lnTo>
                <a:lnTo>
                  <a:pt x="12289" y="10293"/>
                </a:lnTo>
                <a:lnTo>
                  <a:pt x="12264" y="10196"/>
                </a:lnTo>
                <a:lnTo>
                  <a:pt x="12216" y="10099"/>
                </a:lnTo>
                <a:lnTo>
                  <a:pt x="12143" y="10050"/>
                </a:lnTo>
                <a:lnTo>
                  <a:pt x="12021" y="10001"/>
                </a:lnTo>
                <a:lnTo>
                  <a:pt x="10683" y="9977"/>
                </a:lnTo>
                <a:lnTo>
                  <a:pt x="9320" y="9953"/>
                </a:lnTo>
                <a:close/>
                <a:moveTo>
                  <a:pt x="10950" y="10975"/>
                </a:moveTo>
                <a:lnTo>
                  <a:pt x="10683" y="10999"/>
                </a:lnTo>
                <a:lnTo>
                  <a:pt x="10123" y="11023"/>
                </a:lnTo>
                <a:lnTo>
                  <a:pt x="9612" y="11048"/>
                </a:lnTo>
                <a:lnTo>
                  <a:pt x="9028" y="11023"/>
                </a:lnTo>
                <a:lnTo>
                  <a:pt x="8152" y="11023"/>
                </a:lnTo>
                <a:lnTo>
                  <a:pt x="7860" y="11048"/>
                </a:lnTo>
                <a:lnTo>
                  <a:pt x="7568" y="11096"/>
                </a:lnTo>
                <a:lnTo>
                  <a:pt x="7300" y="11169"/>
                </a:lnTo>
                <a:lnTo>
                  <a:pt x="7252" y="11194"/>
                </a:lnTo>
                <a:lnTo>
                  <a:pt x="7227" y="11218"/>
                </a:lnTo>
                <a:lnTo>
                  <a:pt x="7203" y="11315"/>
                </a:lnTo>
                <a:lnTo>
                  <a:pt x="7227" y="11413"/>
                </a:lnTo>
                <a:lnTo>
                  <a:pt x="7252" y="11437"/>
                </a:lnTo>
                <a:lnTo>
                  <a:pt x="7300" y="11461"/>
                </a:lnTo>
                <a:lnTo>
                  <a:pt x="7568" y="11534"/>
                </a:lnTo>
                <a:lnTo>
                  <a:pt x="7811" y="11559"/>
                </a:lnTo>
                <a:lnTo>
                  <a:pt x="8079" y="11583"/>
                </a:lnTo>
                <a:lnTo>
                  <a:pt x="8347" y="11607"/>
                </a:lnTo>
                <a:lnTo>
                  <a:pt x="9417" y="11559"/>
                </a:lnTo>
                <a:lnTo>
                  <a:pt x="10561" y="11559"/>
                </a:lnTo>
                <a:lnTo>
                  <a:pt x="11145" y="11583"/>
                </a:lnTo>
                <a:lnTo>
                  <a:pt x="11437" y="11559"/>
                </a:lnTo>
                <a:lnTo>
                  <a:pt x="11583" y="11534"/>
                </a:lnTo>
                <a:lnTo>
                  <a:pt x="11729" y="11486"/>
                </a:lnTo>
                <a:lnTo>
                  <a:pt x="11802" y="11461"/>
                </a:lnTo>
                <a:lnTo>
                  <a:pt x="11851" y="11413"/>
                </a:lnTo>
                <a:lnTo>
                  <a:pt x="11875" y="11364"/>
                </a:lnTo>
                <a:lnTo>
                  <a:pt x="11875" y="11291"/>
                </a:lnTo>
                <a:lnTo>
                  <a:pt x="11875" y="11218"/>
                </a:lnTo>
                <a:lnTo>
                  <a:pt x="11851" y="11169"/>
                </a:lnTo>
                <a:lnTo>
                  <a:pt x="11802" y="11121"/>
                </a:lnTo>
                <a:lnTo>
                  <a:pt x="11729" y="11096"/>
                </a:lnTo>
                <a:lnTo>
                  <a:pt x="11486" y="11023"/>
                </a:lnTo>
                <a:lnTo>
                  <a:pt x="11218" y="10999"/>
                </a:lnTo>
                <a:lnTo>
                  <a:pt x="10950" y="10975"/>
                </a:lnTo>
                <a:close/>
                <a:moveTo>
                  <a:pt x="4210" y="9734"/>
                </a:moveTo>
                <a:lnTo>
                  <a:pt x="4356" y="9758"/>
                </a:lnTo>
                <a:lnTo>
                  <a:pt x="4478" y="9783"/>
                </a:lnTo>
                <a:lnTo>
                  <a:pt x="4600" y="9807"/>
                </a:lnTo>
                <a:lnTo>
                  <a:pt x="4819" y="9928"/>
                </a:lnTo>
                <a:lnTo>
                  <a:pt x="5013" y="10074"/>
                </a:lnTo>
                <a:lnTo>
                  <a:pt x="5184" y="10269"/>
                </a:lnTo>
                <a:lnTo>
                  <a:pt x="5330" y="10488"/>
                </a:lnTo>
                <a:lnTo>
                  <a:pt x="5451" y="10756"/>
                </a:lnTo>
                <a:lnTo>
                  <a:pt x="5524" y="10902"/>
                </a:lnTo>
                <a:lnTo>
                  <a:pt x="5549" y="11048"/>
                </a:lnTo>
                <a:lnTo>
                  <a:pt x="5549" y="11194"/>
                </a:lnTo>
                <a:lnTo>
                  <a:pt x="5524" y="11315"/>
                </a:lnTo>
                <a:lnTo>
                  <a:pt x="5476" y="11437"/>
                </a:lnTo>
                <a:lnTo>
                  <a:pt x="5427" y="11534"/>
                </a:lnTo>
                <a:lnTo>
                  <a:pt x="5330" y="11607"/>
                </a:lnTo>
                <a:lnTo>
                  <a:pt x="5232" y="11680"/>
                </a:lnTo>
                <a:lnTo>
                  <a:pt x="5135" y="11753"/>
                </a:lnTo>
                <a:lnTo>
                  <a:pt x="5013" y="11802"/>
                </a:lnTo>
                <a:lnTo>
                  <a:pt x="4770" y="11875"/>
                </a:lnTo>
                <a:lnTo>
                  <a:pt x="4478" y="11924"/>
                </a:lnTo>
                <a:lnTo>
                  <a:pt x="4210" y="11924"/>
                </a:lnTo>
                <a:lnTo>
                  <a:pt x="3967" y="11899"/>
                </a:lnTo>
                <a:lnTo>
                  <a:pt x="3699" y="11851"/>
                </a:lnTo>
                <a:lnTo>
                  <a:pt x="3456" y="11753"/>
                </a:lnTo>
                <a:lnTo>
                  <a:pt x="3213" y="11656"/>
                </a:lnTo>
                <a:lnTo>
                  <a:pt x="3018" y="11510"/>
                </a:lnTo>
                <a:lnTo>
                  <a:pt x="2921" y="11413"/>
                </a:lnTo>
                <a:lnTo>
                  <a:pt x="2848" y="11315"/>
                </a:lnTo>
                <a:lnTo>
                  <a:pt x="2799" y="11194"/>
                </a:lnTo>
                <a:lnTo>
                  <a:pt x="2750" y="11096"/>
                </a:lnTo>
                <a:lnTo>
                  <a:pt x="2702" y="10950"/>
                </a:lnTo>
                <a:lnTo>
                  <a:pt x="2677" y="10829"/>
                </a:lnTo>
                <a:lnTo>
                  <a:pt x="2702" y="10707"/>
                </a:lnTo>
                <a:lnTo>
                  <a:pt x="2702" y="10610"/>
                </a:lnTo>
                <a:lnTo>
                  <a:pt x="2726" y="10512"/>
                </a:lnTo>
                <a:lnTo>
                  <a:pt x="2775" y="10415"/>
                </a:lnTo>
                <a:lnTo>
                  <a:pt x="2896" y="10269"/>
                </a:lnTo>
                <a:lnTo>
                  <a:pt x="3042" y="10147"/>
                </a:lnTo>
                <a:lnTo>
                  <a:pt x="3213" y="10050"/>
                </a:lnTo>
                <a:lnTo>
                  <a:pt x="3383" y="9977"/>
                </a:lnTo>
                <a:lnTo>
                  <a:pt x="3772" y="9807"/>
                </a:lnTo>
                <a:lnTo>
                  <a:pt x="3797" y="9807"/>
                </a:lnTo>
                <a:lnTo>
                  <a:pt x="3943" y="9758"/>
                </a:lnTo>
                <a:lnTo>
                  <a:pt x="4089" y="9758"/>
                </a:lnTo>
                <a:lnTo>
                  <a:pt x="4210" y="9734"/>
                </a:lnTo>
                <a:close/>
                <a:moveTo>
                  <a:pt x="15208" y="9612"/>
                </a:moveTo>
                <a:lnTo>
                  <a:pt x="15476" y="9637"/>
                </a:lnTo>
                <a:lnTo>
                  <a:pt x="15622" y="9685"/>
                </a:lnTo>
                <a:lnTo>
                  <a:pt x="15719" y="9734"/>
                </a:lnTo>
                <a:lnTo>
                  <a:pt x="15914" y="9880"/>
                </a:lnTo>
                <a:lnTo>
                  <a:pt x="16084" y="10050"/>
                </a:lnTo>
                <a:lnTo>
                  <a:pt x="16279" y="10220"/>
                </a:lnTo>
                <a:lnTo>
                  <a:pt x="16401" y="10342"/>
                </a:lnTo>
                <a:lnTo>
                  <a:pt x="16498" y="10464"/>
                </a:lnTo>
                <a:lnTo>
                  <a:pt x="16547" y="10585"/>
                </a:lnTo>
                <a:lnTo>
                  <a:pt x="16571" y="10731"/>
                </a:lnTo>
                <a:lnTo>
                  <a:pt x="16571" y="10877"/>
                </a:lnTo>
                <a:lnTo>
                  <a:pt x="16547" y="11023"/>
                </a:lnTo>
                <a:lnTo>
                  <a:pt x="16498" y="11169"/>
                </a:lnTo>
                <a:lnTo>
                  <a:pt x="16425" y="11315"/>
                </a:lnTo>
                <a:lnTo>
                  <a:pt x="16352" y="11437"/>
                </a:lnTo>
                <a:lnTo>
                  <a:pt x="16255" y="11534"/>
                </a:lnTo>
                <a:lnTo>
                  <a:pt x="16133" y="11632"/>
                </a:lnTo>
                <a:lnTo>
                  <a:pt x="16011" y="11705"/>
                </a:lnTo>
                <a:lnTo>
                  <a:pt x="15768" y="11826"/>
                </a:lnTo>
                <a:lnTo>
                  <a:pt x="15500" y="11899"/>
                </a:lnTo>
                <a:lnTo>
                  <a:pt x="15208" y="11948"/>
                </a:lnTo>
                <a:lnTo>
                  <a:pt x="14916" y="11972"/>
                </a:lnTo>
                <a:lnTo>
                  <a:pt x="14624" y="11972"/>
                </a:lnTo>
                <a:lnTo>
                  <a:pt x="14357" y="11924"/>
                </a:lnTo>
                <a:lnTo>
                  <a:pt x="14235" y="11875"/>
                </a:lnTo>
                <a:lnTo>
                  <a:pt x="14113" y="11802"/>
                </a:lnTo>
                <a:lnTo>
                  <a:pt x="14016" y="11729"/>
                </a:lnTo>
                <a:lnTo>
                  <a:pt x="13919" y="11632"/>
                </a:lnTo>
                <a:lnTo>
                  <a:pt x="13846" y="11534"/>
                </a:lnTo>
                <a:lnTo>
                  <a:pt x="13797" y="11413"/>
                </a:lnTo>
                <a:lnTo>
                  <a:pt x="13773" y="11267"/>
                </a:lnTo>
                <a:lnTo>
                  <a:pt x="13748" y="11096"/>
                </a:lnTo>
                <a:lnTo>
                  <a:pt x="13773" y="10902"/>
                </a:lnTo>
                <a:lnTo>
                  <a:pt x="13821" y="10707"/>
                </a:lnTo>
                <a:lnTo>
                  <a:pt x="13919" y="10537"/>
                </a:lnTo>
                <a:lnTo>
                  <a:pt x="14040" y="10391"/>
                </a:lnTo>
                <a:lnTo>
                  <a:pt x="14284" y="10074"/>
                </a:lnTo>
                <a:lnTo>
                  <a:pt x="14405" y="9928"/>
                </a:lnTo>
                <a:lnTo>
                  <a:pt x="14503" y="9758"/>
                </a:lnTo>
                <a:lnTo>
                  <a:pt x="14746" y="9685"/>
                </a:lnTo>
                <a:lnTo>
                  <a:pt x="14989" y="9637"/>
                </a:lnTo>
                <a:lnTo>
                  <a:pt x="15208" y="9612"/>
                </a:lnTo>
                <a:close/>
                <a:moveTo>
                  <a:pt x="4064" y="9247"/>
                </a:moveTo>
                <a:lnTo>
                  <a:pt x="3870" y="9296"/>
                </a:lnTo>
                <a:lnTo>
                  <a:pt x="3675" y="9345"/>
                </a:lnTo>
                <a:lnTo>
                  <a:pt x="3626" y="9393"/>
                </a:lnTo>
                <a:lnTo>
                  <a:pt x="3578" y="9418"/>
                </a:lnTo>
                <a:lnTo>
                  <a:pt x="3334" y="9491"/>
                </a:lnTo>
                <a:lnTo>
                  <a:pt x="3091" y="9612"/>
                </a:lnTo>
                <a:lnTo>
                  <a:pt x="2848" y="9758"/>
                </a:lnTo>
                <a:lnTo>
                  <a:pt x="2653" y="9928"/>
                </a:lnTo>
                <a:lnTo>
                  <a:pt x="2458" y="10123"/>
                </a:lnTo>
                <a:lnTo>
                  <a:pt x="2337" y="10342"/>
                </a:lnTo>
                <a:lnTo>
                  <a:pt x="2239" y="10585"/>
                </a:lnTo>
                <a:lnTo>
                  <a:pt x="2215" y="10707"/>
                </a:lnTo>
                <a:lnTo>
                  <a:pt x="2215" y="10829"/>
                </a:lnTo>
                <a:lnTo>
                  <a:pt x="2239" y="11023"/>
                </a:lnTo>
                <a:lnTo>
                  <a:pt x="2264" y="11218"/>
                </a:lnTo>
                <a:lnTo>
                  <a:pt x="2337" y="11388"/>
                </a:lnTo>
                <a:lnTo>
                  <a:pt x="2434" y="11559"/>
                </a:lnTo>
                <a:lnTo>
                  <a:pt x="2531" y="11705"/>
                </a:lnTo>
                <a:lnTo>
                  <a:pt x="2653" y="11826"/>
                </a:lnTo>
                <a:lnTo>
                  <a:pt x="2775" y="11948"/>
                </a:lnTo>
                <a:lnTo>
                  <a:pt x="2945" y="12045"/>
                </a:lnTo>
                <a:lnTo>
                  <a:pt x="3091" y="12118"/>
                </a:lnTo>
                <a:lnTo>
                  <a:pt x="3261" y="12216"/>
                </a:lnTo>
                <a:lnTo>
                  <a:pt x="3626" y="12313"/>
                </a:lnTo>
                <a:lnTo>
                  <a:pt x="4016" y="12386"/>
                </a:lnTo>
                <a:lnTo>
                  <a:pt x="4381" y="12435"/>
                </a:lnTo>
                <a:lnTo>
                  <a:pt x="4575" y="12435"/>
                </a:lnTo>
                <a:lnTo>
                  <a:pt x="4746" y="12410"/>
                </a:lnTo>
                <a:lnTo>
                  <a:pt x="4916" y="12386"/>
                </a:lnTo>
                <a:lnTo>
                  <a:pt x="5086" y="12337"/>
                </a:lnTo>
                <a:lnTo>
                  <a:pt x="5232" y="12264"/>
                </a:lnTo>
                <a:lnTo>
                  <a:pt x="5378" y="12191"/>
                </a:lnTo>
                <a:lnTo>
                  <a:pt x="5500" y="12118"/>
                </a:lnTo>
                <a:lnTo>
                  <a:pt x="5622" y="11997"/>
                </a:lnTo>
                <a:lnTo>
                  <a:pt x="5719" y="11875"/>
                </a:lnTo>
                <a:lnTo>
                  <a:pt x="5816" y="11753"/>
                </a:lnTo>
                <a:lnTo>
                  <a:pt x="5889" y="11607"/>
                </a:lnTo>
                <a:lnTo>
                  <a:pt x="5938" y="11461"/>
                </a:lnTo>
                <a:lnTo>
                  <a:pt x="5986" y="11315"/>
                </a:lnTo>
                <a:lnTo>
                  <a:pt x="5986" y="11145"/>
                </a:lnTo>
                <a:lnTo>
                  <a:pt x="5986" y="10950"/>
                </a:lnTo>
                <a:lnTo>
                  <a:pt x="5962" y="10780"/>
                </a:lnTo>
                <a:lnTo>
                  <a:pt x="5913" y="10585"/>
                </a:lnTo>
                <a:lnTo>
                  <a:pt x="5865" y="10415"/>
                </a:lnTo>
                <a:lnTo>
                  <a:pt x="5768" y="10245"/>
                </a:lnTo>
                <a:lnTo>
                  <a:pt x="5670" y="10074"/>
                </a:lnTo>
                <a:lnTo>
                  <a:pt x="5549" y="9928"/>
                </a:lnTo>
                <a:lnTo>
                  <a:pt x="5427" y="9783"/>
                </a:lnTo>
                <a:lnTo>
                  <a:pt x="5281" y="9661"/>
                </a:lnTo>
                <a:lnTo>
                  <a:pt x="5111" y="9539"/>
                </a:lnTo>
                <a:lnTo>
                  <a:pt x="4965" y="9442"/>
                </a:lnTo>
                <a:lnTo>
                  <a:pt x="4794" y="9369"/>
                </a:lnTo>
                <a:lnTo>
                  <a:pt x="4600" y="9296"/>
                </a:lnTo>
                <a:lnTo>
                  <a:pt x="4429" y="9272"/>
                </a:lnTo>
                <a:lnTo>
                  <a:pt x="4235" y="9247"/>
                </a:lnTo>
                <a:close/>
                <a:moveTo>
                  <a:pt x="14916" y="9150"/>
                </a:moveTo>
                <a:lnTo>
                  <a:pt x="14746" y="9199"/>
                </a:lnTo>
                <a:lnTo>
                  <a:pt x="14576" y="9247"/>
                </a:lnTo>
                <a:lnTo>
                  <a:pt x="14405" y="9320"/>
                </a:lnTo>
                <a:lnTo>
                  <a:pt x="14259" y="9418"/>
                </a:lnTo>
                <a:lnTo>
                  <a:pt x="14113" y="9539"/>
                </a:lnTo>
                <a:lnTo>
                  <a:pt x="14065" y="9612"/>
                </a:lnTo>
                <a:lnTo>
                  <a:pt x="14065" y="9710"/>
                </a:lnTo>
                <a:lnTo>
                  <a:pt x="13846" y="9904"/>
                </a:lnTo>
                <a:lnTo>
                  <a:pt x="13676" y="10123"/>
                </a:lnTo>
                <a:lnTo>
                  <a:pt x="13505" y="10366"/>
                </a:lnTo>
                <a:lnTo>
                  <a:pt x="13408" y="10634"/>
                </a:lnTo>
                <a:lnTo>
                  <a:pt x="13335" y="10926"/>
                </a:lnTo>
                <a:lnTo>
                  <a:pt x="13311" y="11194"/>
                </a:lnTo>
                <a:lnTo>
                  <a:pt x="13335" y="11461"/>
                </a:lnTo>
                <a:lnTo>
                  <a:pt x="13359" y="11583"/>
                </a:lnTo>
                <a:lnTo>
                  <a:pt x="13408" y="11705"/>
                </a:lnTo>
                <a:lnTo>
                  <a:pt x="13505" y="11875"/>
                </a:lnTo>
                <a:lnTo>
                  <a:pt x="13627" y="12021"/>
                </a:lnTo>
                <a:lnTo>
                  <a:pt x="13773" y="12143"/>
                </a:lnTo>
                <a:lnTo>
                  <a:pt x="13919" y="12240"/>
                </a:lnTo>
                <a:lnTo>
                  <a:pt x="14089" y="12337"/>
                </a:lnTo>
                <a:lnTo>
                  <a:pt x="14259" y="12386"/>
                </a:lnTo>
                <a:lnTo>
                  <a:pt x="14454" y="12410"/>
                </a:lnTo>
                <a:lnTo>
                  <a:pt x="14649" y="12435"/>
                </a:lnTo>
                <a:lnTo>
                  <a:pt x="14843" y="12459"/>
                </a:lnTo>
                <a:lnTo>
                  <a:pt x="15038" y="12435"/>
                </a:lnTo>
                <a:lnTo>
                  <a:pt x="15452" y="12386"/>
                </a:lnTo>
                <a:lnTo>
                  <a:pt x="15817" y="12289"/>
                </a:lnTo>
                <a:lnTo>
                  <a:pt x="16157" y="12143"/>
                </a:lnTo>
                <a:lnTo>
                  <a:pt x="16303" y="12070"/>
                </a:lnTo>
                <a:lnTo>
                  <a:pt x="16449" y="11972"/>
                </a:lnTo>
                <a:lnTo>
                  <a:pt x="16571" y="11875"/>
                </a:lnTo>
                <a:lnTo>
                  <a:pt x="16693" y="11753"/>
                </a:lnTo>
                <a:lnTo>
                  <a:pt x="16790" y="11607"/>
                </a:lnTo>
                <a:lnTo>
                  <a:pt x="16887" y="11461"/>
                </a:lnTo>
                <a:lnTo>
                  <a:pt x="16936" y="11315"/>
                </a:lnTo>
                <a:lnTo>
                  <a:pt x="16985" y="11169"/>
                </a:lnTo>
                <a:lnTo>
                  <a:pt x="17033" y="10999"/>
                </a:lnTo>
                <a:lnTo>
                  <a:pt x="17033" y="10853"/>
                </a:lnTo>
                <a:lnTo>
                  <a:pt x="17033" y="10683"/>
                </a:lnTo>
                <a:lnTo>
                  <a:pt x="17009" y="10512"/>
                </a:lnTo>
                <a:lnTo>
                  <a:pt x="16936" y="10366"/>
                </a:lnTo>
                <a:lnTo>
                  <a:pt x="16863" y="10220"/>
                </a:lnTo>
                <a:lnTo>
                  <a:pt x="16790" y="10074"/>
                </a:lnTo>
                <a:lnTo>
                  <a:pt x="16668" y="9953"/>
                </a:lnTo>
                <a:lnTo>
                  <a:pt x="16401" y="9685"/>
                </a:lnTo>
                <a:lnTo>
                  <a:pt x="16109" y="9466"/>
                </a:lnTo>
                <a:lnTo>
                  <a:pt x="15963" y="9369"/>
                </a:lnTo>
                <a:lnTo>
                  <a:pt x="15817" y="9296"/>
                </a:lnTo>
                <a:lnTo>
                  <a:pt x="15646" y="9223"/>
                </a:lnTo>
                <a:lnTo>
                  <a:pt x="15452" y="9174"/>
                </a:lnTo>
                <a:lnTo>
                  <a:pt x="15281" y="9150"/>
                </a:lnTo>
                <a:close/>
                <a:moveTo>
                  <a:pt x="12337" y="561"/>
                </a:moveTo>
                <a:lnTo>
                  <a:pt x="12751" y="585"/>
                </a:lnTo>
                <a:lnTo>
                  <a:pt x="13213" y="658"/>
                </a:lnTo>
                <a:lnTo>
                  <a:pt x="13676" y="780"/>
                </a:lnTo>
                <a:lnTo>
                  <a:pt x="14113" y="974"/>
                </a:lnTo>
                <a:lnTo>
                  <a:pt x="14527" y="1193"/>
                </a:lnTo>
                <a:lnTo>
                  <a:pt x="14478" y="1218"/>
                </a:lnTo>
                <a:lnTo>
                  <a:pt x="14211" y="1315"/>
                </a:lnTo>
                <a:lnTo>
                  <a:pt x="14089" y="1412"/>
                </a:lnTo>
                <a:lnTo>
                  <a:pt x="13992" y="1534"/>
                </a:lnTo>
                <a:lnTo>
                  <a:pt x="13967" y="1558"/>
                </a:lnTo>
                <a:lnTo>
                  <a:pt x="13992" y="1607"/>
                </a:lnTo>
                <a:lnTo>
                  <a:pt x="14016" y="1631"/>
                </a:lnTo>
                <a:lnTo>
                  <a:pt x="14211" y="1631"/>
                </a:lnTo>
                <a:lnTo>
                  <a:pt x="14357" y="1583"/>
                </a:lnTo>
                <a:lnTo>
                  <a:pt x="14649" y="1461"/>
                </a:lnTo>
                <a:lnTo>
                  <a:pt x="14819" y="1412"/>
                </a:lnTo>
                <a:lnTo>
                  <a:pt x="15014" y="1558"/>
                </a:lnTo>
                <a:lnTo>
                  <a:pt x="15184" y="1729"/>
                </a:lnTo>
                <a:lnTo>
                  <a:pt x="14892" y="1850"/>
                </a:lnTo>
                <a:lnTo>
                  <a:pt x="14527" y="1996"/>
                </a:lnTo>
                <a:lnTo>
                  <a:pt x="14454" y="1972"/>
                </a:lnTo>
                <a:lnTo>
                  <a:pt x="14381" y="2020"/>
                </a:lnTo>
                <a:lnTo>
                  <a:pt x="14138" y="1923"/>
                </a:lnTo>
                <a:lnTo>
                  <a:pt x="13894" y="1826"/>
                </a:lnTo>
                <a:lnTo>
                  <a:pt x="13651" y="1777"/>
                </a:lnTo>
                <a:lnTo>
                  <a:pt x="13384" y="1729"/>
                </a:lnTo>
                <a:lnTo>
                  <a:pt x="12848" y="1656"/>
                </a:lnTo>
                <a:lnTo>
                  <a:pt x="12337" y="1583"/>
                </a:lnTo>
                <a:lnTo>
                  <a:pt x="11753" y="1510"/>
                </a:lnTo>
                <a:lnTo>
                  <a:pt x="11145" y="1461"/>
                </a:lnTo>
                <a:lnTo>
                  <a:pt x="10537" y="1437"/>
                </a:lnTo>
                <a:lnTo>
                  <a:pt x="9928" y="1412"/>
                </a:lnTo>
                <a:lnTo>
                  <a:pt x="9296" y="1412"/>
                </a:lnTo>
                <a:lnTo>
                  <a:pt x="8663" y="1437"/>
                </a:lnTo>
                <a:lnTo>
                  <a:pt x="8055" y="1485"/>
                </a:lnTo>
                <a:lnTo>
                  <a:pt x="7422" y="1534"/>
                </a:lnTo>
                <a:lnTo>
                  <a:pt x="6814" y="1631"/>
                </a:lnTo>
                <a:lnTo>
                  <a:pt x="6205" y="1729"/>
                </a:lnTo>
                <a:lnTo>
                  <a:pt x="5597" y="1874"/>
                </a:lnTo>
                <a:lnTo>
                  <a:pt x="4989" y="2020"/>
                </a:lnTo>
                <a:lnTo>
                  <a:pt x="4916" y="2069"/>
                </a:lnTo>
                <a:lnTo>
                  <a:pt x="4867" y="2118"/>
                </a:lnTo>
                <a:lnTo>
                  <a:pt x="4819" y="2166"/>
                </a:lnTo>
                <a:lnTo>
                  <a:pt x="4819" y="2239"/>
                </a:lnTo>
                <a:lnTo>
                  <a:pt x="4648" y="2410"/>
                </a:lnTo>
                <a:lnTo>
                  <a:pt x="4527" y="2580"/>
                </a:lnTo>
                <a:lnTo>
                  <a:pt x="4405" y="2799"/>
                </a:lnTo>
                <a:lnTo>
                  <a:pt x="4308" y="2994"/>
                </a:lnTo>
                <a:lnTo>
                  <a:pt x="4162" y="3456"/>
                </a:lnTo>
                <a:lnTo>
                  <a:pt x="4016" y="3870"/>
                </a:lnTo>
                <a:lnTo>
                  <a:pt x="3821" y="4478"/>
                </a:lnTo>
                <a:lnTo>
                  <a:pt x="3651" y="5086"/>
                </a:lnTo>
                <a:lnTo>
                  <a:pt x="3505" y="5695"/>
                </a:lnTo>
                <a:lnTo>
                  <a:pt x="3383" y="6303"/>
                </a:lnTo>
                <a:lnTo>
                  <a:pt x="3383" y="6376"/>
                </a:lnTo>
                <a:lnTo>
                  <a:pt x="3383" y="6425"/>
                </a:lnTo>
                <a:lnTo>
                  <a:pt x="3432" y="6522"/>
                </a:lnTo>
                <a:lnTo>
                  <a:pt x="3432" y="6595"/>
                </a:lnTo>
                <a:lnTo>
                  <a:pt x="3480" y="6644"/>
                </a:lnTo>
                <a:lnTo>
                  <a:pt x="3772" y="6863"/>
                </a:lnTo>
                <a:lnTo>
                  <a:pt x="4089" y="7057"/>
                </a:lnTo>
                <a:lnTo>
                  <a:pt x="4454" y="7203"/>
                </a:lnTo>
                <a:lnTo>
                  <a:pt x="4819" y="7349"/>
                </a:lnTo>
                <a:lnTo>
                  <a:pt x="5184" y="7471"/>
                </a:lnTo>
                <a:lnTo>
                  <a:pt x="5549" y="7568"/>
                </a:lnTo>
                <a:lnTo>
                  <a:pt x="6278" y="7763"/>
                </a:lnTo>
                <a:lnTo>
                  <a:pt x="7057" y="7933"/>
                </a:lnTo>
                <a:lnTo>
                  <a:pt x="7836" y="8031"/>
                </a:lnTo>
                <a:lnTo>
                  <a:pt x="8614" y="8104"/>
                </a:lnTo>
                <a:lnTo>
                  <a:pt x="9417" y="8128"/>
                </a:lnTo>
                <a:lnTo>
                  <a:pt x="10196" y="8128"/>
                </a:lnTo>
                <a:lnTo>
                  <a:pt x="10999" y="8055"/>
                </a:lnTo>
                <a:lnTo>
                  <a:pt x="11778" y="7933"/>
                </a:lnTo>
                <a:lnTo>
                  <a:pt x="12556" y="7787"/>
                </a:lnTo>
                <a:lnTo>
                  <a:pt x="12970" y="7714"/>
                </a:lnTo>
                <a:lnTo>
                  <a:pt x="13359" y="7593"/>
                </a:lnTo>
                <a:lnTo>
                  <a:pt x="14138" y="7349"/>
                </a:lnTo>
                <a:lnTo>
                  <a:pt x="14795" y="7106"/>
                </a:lnTo>
                <a:lnTo>
                  <a:pt x="15135" y="6984"/>
                </a:lnTo>
                <a:lnTo>
                  <a:pt x="15452" y="6814"/>
                </a:lnTo>
                <a:lnTo>
                  <a:pt x="15695" y="6814"/>
                </a:lnTo>
                <a:lnTo>
                  <a:pt x="15914" y="6765"/>
                </a:lnTo>
                <a:lnTo>
                  <a:pt x="16133" y="6668"/>
                </a:lnTo>
                <a:lnTo>
                  <a:pt x="16352" y="6595"/>
                </a:lnTo>
                <a:lnTo>
                  <a:pt x="16766" y="6425"/>
                </a:lnTo>
                <a:lnTo>
                  <a:pt x="16960" y="6327"/>
                </a:lnTo>
                <a:lnTo>
                  <a:pt x="17131" y="6206"/>
                </a:lnTo>
                <a:lnTo>
                  <a:pt x="17301" y="6619"/>
                </a:lnTo>
                <a:lnTo>
                  <a:pt x="17082" y="6692"/>
                </a:lnTo>
                <a:lnTo>
                  <a:pt x="16863" y="6790"/>
                </a:lnTo>
                <a:lnTo>
                  <a:pt x="16425" y="6984"/>
                </a:lnTo>
                <a:lnTo>
                  <a:pt x="15719" y="7252"/>
                </a:lnTo>
                <a:lnTo>
                  <a:pt x="15354" y="7422"/>
                </a:lnTo>
                <a:lnTo>
                  <a:pt x="15038" y="7593"/>
                </a:lnTo>
                <a:lnTo>
                  <a:pt x="15014" y="7617"/>
                </a:lnTo>
                <a:lnTo>
                  <a:pt x="15014" y="7666"/>
                </a:lnTo>
                <a:lnTo>
                  <a:pt x="15014" y="7690"/>
                </a:lnTo>
                <a:lnTo>
                  <a:pt x="15062" y="7690"/>
                </a:lnTo>
                <a:lnTo>
                  <a:pt x="15427" y="7641"/>
                </a:lnTo>
                <a:lnTo>
                  <a:pt x="15792" y="7544"/>
                </a:lnTo>
                <a:lnTo>
                  <a:pt x="16157" y="7422"/>
                </a:lnTo>
                <a:lnTo>
                  <a:pt x="16498" y="7301"/>
                </a:lnTo>
                <a:lnTo>
                  <a:pt x="16960" y="7130"/>
                </a:lnTo>
                <a:lnTo>
                  <a:pt x="17204" y="7033"/>
                </a:lnTo>
                <a:lnTo>
                  <a:pt x="17423" y="6911"/>
                </a:lnTo>
                <a:lnTo>
                  <a:pt x="17569" y="7252"/>
                </a:lnTo>
                <a:lnTo>
                  <a:pt x="17325" y="7276"/>
                </a:lnTo>
                <a:lnTo>
                  <a:pt x="17082" y="7349"/>
                </a:lnTo>
                <a:lnTo>
                  <a:pt x="16595" y="7520"/>
                </a:lnTo>
                <a:lnTo>
                  <a:pt x="16084" y="7690"/>
                </a:lnTo>
                <a:lnTo>
                  <a:pt x="15841" y="7812"/>
                </a:lnTo>
                <a:lnTo>
                  <a:pt x="15719" y="7885"/>
                </a:lnTo>
                <a:lnTo>
                  <a:pt x="15622" y="7958"/>
                </a:lnTo>
                <a:lnTo>
                  <a:pt x="15622" y="7982"/>
                </a:lnTo>
                <a:lnTo>
                  <a:pt x="15622" y="8006"/>
                </a:lnTo>
                <a:lnTo>
                  <a:pt x="15768" y="8031"/>
                </a:lnTo>
                <a:lnTo>
                  <a:pt x="15890" y="8031"/>
                </a:lnTo>
                <a:lnTo>
                  <a:pt x="16182" y="8006"/>
                </a:lnTo>
                <a:lnTo>
                  <a:pt x="16449" y="7933"/>
                </a:lnTo>
                <a:lnTo>
                  <a:pt x="16693" y="7860"/>
                </a:lnTo>
                <a:lnTo>
                  <a:pt x="16960" y="7787"/>
                </a:lnTo>
                <a:lnTo>
                  <a:pt x="17204" y="7690"/>
                </a:lnTo>
                <a:lnTo>
                  <a:pt x="17447" y="7568"/>
                </a:lnTo>
                <a:lnTo>
                  <a:pt x="17642" y="7422"/>
                </a:lnTo>
                <a:lnTo>
                  <a:pt x="17666" y="7471"/>
                </a:lnTo>
                <a:lnTo>
                  <a:pt x="17715" y="7544"/>
                </a:lnTo>
                <a:lnTo>
                  <a:pt x="17788" y="7568"/>
                </a:lnTo>
                <a:lnTo>
                  <a:pt x="17812" y="7763"/>
                </a:lnTo>
                <a:lnTo>
                  <a:pt x="17836" y="7958"/>
                </a:lnTo>
                <a:lnTo>
                  <a:pt x="17934" y="8347"/>
                </a:lnTo>
                <a:lnTo>
                  <a:pt x="17763" y="8396"/>
                </a:lnTo>
                <a:lnTo>
                  <a:pt x="17593" y="8444"/>
                </a:lnTo>
                <a:lnTo>
                  <a:pt x="17252" y="8590"/>
                </a:lnTo>
                <a:lnTo>
                  <a:pt x="16790" y="8761"/>
                </a:lnTo>
                <a:lnTo>
                  <a:pt x="16547" y="8834"/>
                </a:lnTo>
                <a:lnTo>
                  <a:pt x="16328" y="8955"/>
                </a:lnTo>
                <a:lnTo>
                  <a:pt x="16303" y="8955"/>
                </a:lnTo>
                <a:lnTo>
                  <a:pt x="16303" y="8980"/>
                </a:lnTo>
                <a:lnTo>
                  <a:pt x="16328" y="9004"/>
                </a:lnTo>
                <a:lnTo>
                  <a:pt x="16328" y="9028"/>
                </a:lnTo>
                <a:lnTo>
                  <a:pt x="16595" y="9028"/>
                </a:lnTo>
                <a:lnTo>
                  <a:pt x="16839" y="9004"/>
                </a:lnTo>
                <a:lnTo>
                  <a:pt x="17106" y="8955"/>
                </a:lnTo>
                <a:lnTo>
                  <a:pt x="17350" y="8882"/>
                </a:lnTo>
                <a:lnTo>
                  <a:pt x="17666" y="8785"/>
                </a:lnTo>
                <a:lnTo>
                  <a:pt x="17836" y="8712"/>
                </a:lnTo>
                <a:lnTo>
                  <a:pt x="18007" y="8639"/>
                </a:lnTo>
                <a:lnTo>
                  <a:pt x="18031" y="8809"/>
                </a:lnTo>
                <a:lnTo>
                  <a:pt x="17812" y="8907"/>
                </a:lnTo>
                <a:lnTo>
                  <a:pt x="17617" y="9004"/>
                </a:lnTo>
                <a:lnTo>
                  <a:pt x="17398" y="9077"/>
                </a:lnTo>
                <a:lnTo>
                  <a:pt x="17155" y="9174"/>
                </a:lnTo>
                <a:lnTo>
                  <a:pt x="16936" y="9247"/>
                </a:lnTo>
                <a:lnTo>
                  <a:pt x="16741" y="9369"/>
                </a:lnTo>
                <a:lnTo>
                  <a:pt x="16717" y="9418"/>
                </a:lnTo>
                <a:lnTo>
                  <a:pt x="16717" y="9466"/>
                </a:lnTo>
                <a:lnTo>
                  <a:pt x="16741" y="9515"/>
                </a:lnTo>
                <a:lnTo>
                  <a:pt x="16790" y="9539"/>
                </a:lnTo>
                <a:lnTo>
                  <a:pt x="16887" y="9564"/>
                </a:lnTo>
                <a:lnTo>
                  <a:pt x="17228" y="9564"/>
                </a:lnTo>
                <a:lnTo>
                  <a:pt x="17471" y="9491"/>
                </a:lnTo>
                <a:lnTo>
                  <a:pt x="17690" y="9442"/>
                </a:lnTo>
                <a:lnTo>
                  <a:pt x="17885" y="9369"/>
                </a:lnTo>
                <a:lnTo>
                  <a:pt x="18080" y="9272"/>
                </a:lnTo>
                <a:lnTo>
                  <a:pt x="18128" y="9564"/>
                </a:lnTo>
                <a:lnTo>
                  <a:pt x="17958" y="9612"/>
                </a:lnTo>
                <a:lnTo>
                  <a:pt x="17812" y="9661"/>
                </a:lnTo>
                <a:lnTo>
                  <a:pt x="17301" y="9880"/>
                </a:lnTo>
                <a:lnTo>
                  <a:pt x="17228" y="9928"/>
                </a:lnTo>
                <a:lnTo>
                  <a:pt x="17155" y="10001"/>
                </a:lnTo>
                <a:lnTo>
                  <a:pt x="17106" y="10074"/>
                </a:lnTo>
                <a:lnTo>
                  <a:pt x="17033" y="10147"/>
                </a:lnTo>
                <a:lnTo>
                  <a:pt x="17009" y="10172"/>
                </a:lnTo>
                <a:lnTo>
                  <a:pt x="17033" y="10172"/>
                </a:lnTo>
                <a:lnTo>
                  <a:pt x="17106" y="10196"/>
                </a:lnTo>
                <a:lnTo>
                  <a:pt x="17204" y="10220"/>
                </a:lnTo>
                <a:lnTo>
                  <a:pt x="17277" y="10245"/>
                </a:lnTo>
                <a:lnTo>
                  <a:pt x="17471" y="10245"/>
                </a:lnTo>
                <a:lnTo>
                  <a:pt x="17593" y="10196"/>
                </a:lnTo>
                <a:lnTo>
                  <a:pt x="17812" y="10123"/>
                </a:lnTo>
                <a:lnTo>
                  <a:pt x="17982" y="10074"/>
                </a:lnTo>
                <a:lnTo>
                  <a:pt x="18153" y="9977"/>
                </a:lnTo>
                <a:lnTo>
                  <a:pt x="18153" y="10220"/>
                </a:lnTo>
                <a:lnTo>
                  <a:pt x="18031" y="10269"/>
                </a:lnTo>
                <a:lnTo>
                  <a:pt x="17909" y="10318"/>
                </a:lnTo>
                <a:lnTo>
                  <a:pt x="17690" y="10415"/>
                </a:lnTo>
                <a:lnTo>
                  <a:pt x="17471" y="10512"/>
                </a:lnTo>
                <a:lnTo>
                  <a:pt x="17301" y="10634"/>
                </a:lnTo>
                <a:lnTo>
                  <a:pt x="17204" y="10731"/>
                </a:lnTo>
                <a:lnTo>
                  <a:pt x="17131" y="10829"/>
                </a:lnTo>
                <a:lnTo>
                  <a:pt x="17131" y="10853"/>
                </a:lnTo>
                <a:lnTo>
                  <a:pt x="17155" y="10902"/>
                </a:lnTo>
                <a:lnTo>
                  <a:pt x="17374" y="10902"/>
                </a:lnTo>
                <a:lnTo>
                  <a:pt x="17593" y="10877"/>
                </a:lnTo>
                <a:lnTo>
                  <a:pt x="17788" y="10804"/>
                </a:lnTo>
                <a:lnTo>
                  <a:pt x="17982" y="10731"/>
                </a:lnTo>
                <a:lnTo>
                  <a:pt x="18153" y="10683"/>
                </a:lnTo>
                <a:lnTo>
                  <a:pt x="18128" y="11169"/>
                </a:lnTo>
                <a:lnTo>
                  <a:pt x="17861" y="11267"/>
                </a:lnTo>
                <a:lnTo>
                  <a:pt x="17617" y="11364"/>
                </a:lnTo>
                <a:lnTo>
                  <a:pt x="17447" y="11413"/>
                </a:lnTo>
                <a:lnTo>
                  <a:pt x="17277" y="11461"/>
                </a:lnTo>
                <a:lnTo>
                  <a:pt x="17106" y="11510"/>
                </a:lnTo>
                <a:lnTo>
                  <a:pt x="16960" y="11607"/>
                </a:lnTo>
                <a:lnTo>
                  <a:pt x="16936" y="11632"/>
                </a:lnTo>
                <a:lnTo>
                  <a:pt x="16936" y="11680"/>
                </a:lnTo>
                <a:lnTo>
                  <a:pt x="16960" y="11729"/>
                </a:lnTo>
                <a:lnTo>
                  <a:pt x="16985" y="11753"/>
                </a:lnTo>
                <a:lnTo>
                  <a:pt x="17106" y="11802"/>
                </a:lnTo>
                <a:lnTo>
                  <a:pt x="17228" y="11826"/>
                </a:lnTo>
                <a:lnTo>
                  <a:pt x="17374" y="11826"/>
                </a:lnTo>
                <a:lnTo>
                  <a:pt x="17544" y="11778"/>
                </a:lnTo>
                <a:lnTo>
                  <a:pt x="17690" y="11753"/>
                </a:lnTo>
                <a:lnTo>
                  <a:pt x="17836" y="11680"/>
                </a:lnTo>
                <a:lnTo>
                  <a:pt x="17982" y="11607"/>
                </a:lnTo>
                <a:lnTo>
                  <a:pt x="18104" y="11510"/>
                </a:lnTo>
                <a:lnTo>
                  <a:pt x="18080" y="11656"/>
                </a:lnTo>
                <a:lnTo>
                  <a:pt x="17934" y="11705"/>
                </a:lnTo>
                <a:lnTo>
                  <a:pt x="17763" y="11753"/>
                </a:lnTo>
                <a:lnTo>
                  <a:pt x="17471" y="11899"/>
                </a:lnTo>
                <a:lnTo>
                  <a:pt x="17301" y="11948"/>
                </a:lnTo>
                <a:lnTo>
                  <a:pt x="17106" y="11972"/>
                </a:lnTo>
                <a:lnTo>
                  <a:pt x="16936" y="12021"/>
                </a:lnTo>
                <a:lnTo>
                  <a:pt x="16839" y="12045"/>
                </a:lnTo>
                <a:lnTo>
                  <a:pt x="16766" y="12094"/>
                </a:lnTo>
                <a:lnTo>
                  <a:pt x="16741" y="12143"/>
                </a:lnTo>
                <a:lnTo>
                  <a:pt x="16741" y="12167"/>
                </a:lnTo>
                <a:lnTo>
                  <a:pt x="16766" y="12240"/>
                </a:lnTo>
                <a:lnTo>
                  <a:pt x="16863" y="12289"/>
                </a:lnTo>
                <a:lnTo>
                  <a:pt x="16960" y="12337"/>
                </a:lnTo>
                <a:lnTo>
                  <a:pt x="17058" y="12362"/>
                </a:lnTo>
                <a:lnTo>
                  <a:pt x="17155" y="12362"/>
                </a:lnTo>
                <a:lnTo>
                  <a:pt x="17374" y="12313"/>
                </a:lnTo>
                <a:lnTo>
                  <a:pt x="17569" y="12289"/>
                </a:lnTo>
                <a:lnTo>
                  <a:pt x="17812" y="12216"/>
                </a:lnTo>
                <a:lnTo>
                  <a:pt x="18007" y="12094"/>
                </a:lnTo>
                <a:lnTo>
                  <a:pt x="17934" y="12435"/>
                </a:lnTo>
                <a:lnTo>
                  <a:pt x="17788" y="12459"/>
                </a:lnTo>
                <a:lnTo>
                  <a:pt x="17642" y="12508"/>
                </a:lnTo>
                <a:lnTo>
                  <a:pt x="17325" y="12629"/>
                </a:lnTo>
                <a:lnTo>
                  <a:pt x="16839" y="12751"/>
                </a:lnTo>
                <a:lnTo>
                  <a:pt x="16328" y="12897"/>
                </a:lnTo>
                <a:lnTo>
                  <a:pt x="16303" y="12897"/>
                </a:lnTo>
                <a:lnTo>
                  <a:pt x="16303" y="12946"/>
                </a:lnTo>
                <a:lnTo>
                  <a:pt x="16303" y="12970"/>
                </a:lnTo>
                <a:lnTo>
                  <a:pt x="16328" y="12970"/>
                </a:lnTo>
                <a:lnTo>
                  <a:pt x="16571" y="13019"/>
                </a:lnTo>
                <a:lnTo>
                  <a:pt x="16814" y="13019"/>
                </a:lnTo>
                <a:lnTo>
                  <a:pt x="17058" y="12994"/>
                </a:lnTo>
                <a:lnTo>
                  <a:pt x="17277" y="12946"/>
                </a:lnTo>
                <a:lnTo>
                  <a:pt x="17569" y="12897"/>
                </a:lnTo>
                <a:lnTo>
                  <a:pt x="17861" y="12824"/>
                </a:lnTo>
                <a:lnTo>
                  <a:pt x="17739" y="13286"/>
                </a:lnTo>
                <a:lnTo>
                  <a:pt x="15671" y="13286"/>
                </a:lnTo>
                <a:lnTo>
                  <a:pt x="13627" y="13311"/>
                </a:lnTo>
                <a:lnTo>
                  <a:pt x="9515" y="13359"/>
                </a:lnTo>
                <a:lnTo>
                  <a:pt x="5232" y="13408"/>
                </a:lnTo>
                <a:lnTo>
                  <a:pt x="3115" y="13432"/>
                </a:lnTo>
                <a:lnTo>
                  <a:pt x="1509" y="13432"/>
                </a:lnTo>
                <a:lnTo>
                  <a:pt x="1388" y="12654"/>
                </a:lnTo>
                <a:lnTo>
                  <a:pt x="1290" y="11851"/>
                </a:lnTo>
                <a:lnTo>
                  <a:pt x="1266" y="11048"/>
                </a:lnTo>
                <a:lnTo>
                  <a:pt x="1266" y="10245"/>
                </a:lnTo>
                <a:lnTo>
                  <a:pt x="1290" y="9442"/>
                </a:lnTo>
                <a:lnTo>
                  <a:pt x="1363" y="8615"/>
                </a:lnTo>
                <a:lnTo>
                  <a:pt x="1436" y="8152"/>
                </a:lnTo>
                <a:lnTo>
                  <a:pt x="1485" y="7690"/>
                </a:lnTo>
                <a:lnTo>
                  <a:pt x="1777" y="6936"/>
                </a:lnTo>
                <a:lnTo>
                  <a:pt x="2385" y="5305"/>
                </a:lnTo>
                <a:lnTo>
                  <a:pt x="2653" y="4575"/>
                </a:lnTo>
                <a:lnTo>
                  <a:pt x="2921" y="3821"/>
                </a:lnTo>
                <a:lnTo>
                  <a:pt x="3067" y="3456"/>
                </a:lnTo>
                <a:lnTo>
                  <a:pt x="3237" y="3091"/>
                </a:lnTo>
                <a:lnTo>
                  <a:pt x="3407" y="2750"/>
                </a:lnTo>
                <a:lnTo>
                  <a:pt x="3602" y="2410"/>
                </a:lnTo>
                <a:lnTo>
                  <a:pt x="3748" y="2215"/>
                </a:lnTo>
                <a:lnTo>
                  <a:pt x="3894" y="2045"/>
                </a:lnTo>
                <a:lnTo>
                  <a:pt x="4064" y="1899"/>
                </a:lnTo>
                <a:lnTo>
                  <a:pt x="4283" y="1753"/>
                </a:lnTo>
                <a:lnTo>
                  <a:pt x="4502" y="1607"/>
                </a:lnTo>
                <a:lnTo>
                  <a:pt x="4721" y="1485"/>
                </a:lnTo>
                <a:lnTo>
                  <a:pt x="4989" y="1388"/>
                </a:lnTo>
                <a:lnTo>
                  <a:pt x="5232" y="1291"/>
                </a:lnTo>
                <a:lnTo>
                  <a:pt x="5816" y="1096"/>
                </a:lnTo>
                <a:lnTo>
                  <a:pt x="6400" y="950"/>
                </a:lnTo>
                <a:lnTo>
                  <a:pt x="7033" y="853"/>
                </a:lnTo>
                <a:lnTo>
                  <a:pt x="7641" y="755"/>
                </a:lnTo>
                <a:lnTo>
                  <a:pt x="8249" y="707"/>
                </a:lnTo>
                <a:lnTo>
                  <a:pt x="8858" y="658"/>
                </a:lnTo>
                <a:lnTo>
                  <a:pt x="9904" y="609"/>
                </a:lnTo>
                <a:lnTo>
                  <a:pt x="10707" y="609"/>
                </a:lnTo>
                <a:lnTo>
                  <a:pt x="11121" y="585"/>
                </a:lnTo>
                <a:lnTo>
                  <a:pt x="11534" y="561"/>
                </a:lnTo>
                <a:close/>
                <a:moveTo>
                  <a:pt x="2410" y="13919"/>
                </a:moveTo>
                <a:lnTo>
                  <a:pt x="2239" y="14089"/>
                </a:lnTo>
                <a:lnTo>
                  <a:pt x="2093" y="14260"/>
                </a:lnTo>
                <a:lnTo>
                  <a:pt x="1850" y="14649"/>
                </a:lnTo>
                <a:lnTo>
                  <a:pt x="1826" y="14479"/>
                </a:lnTo>
                <a:lnTo>
                  <a:pt x="1850" y="14308"/>
                </a:lnTo>
                <a:lnTo>
                  <a:pt x="1899" y="14114"/>
                </a:lnTo>
                <a:lnTo>
                  <a:pt x="1972" y="13919"/>
                </a:lnTo>
                <a:close/>
                <a:moveTo>
                  <a:pt x="14746" y="13846"/>
                </a:moveTo>
                <a:lnTo>
                  <a:pt x="14649" y="13992"/>
                </a:lnTo>
                <a:lnTo>
                  <a:pt x="14551" y="14138"/>
                </a:lnTo>
                <a:lnTo>
                  <a:pt x="14405" y="14430"/>
                </a:lnTo>
                <a:lnTo>
                  <a:pt x="14235" y="14771"/>
                </a:lnTo>
                <a:lnTo>
                  <a:pt x="14235" y="14527"/>
                </a:lnTo>
                <a:lnTo>
                  <a:pt x="14259" y="14284"/>
                </a:lnTo>
                <a:lnTo>
                  <a:pt x="14235" y="14065"/>
                </a:lnTo>
                <a:lnTo>
                  <a:pt x="14211" y="13943"/>
                </a:lnTo>
                <a:lnTo>
                  <a:pt x="14186" y="13846"/>
                </a:lnTo>
                <a:close/>
                <a:moveTo>
                  <a:pt x="2994" y="13919"/>
                </a:moveTo>
                <a:lnTo>
                  <a:pt x="2848" y="14065"/>
                </a:lnTo>
                <a:lnTo>
                  <a:pt x="2702" y="14211"/>
                </a:lnTo>
                <a:lnTo>
                  <a:pt x="2458" y="14552"/>
                </a:lnTo>
                <a:lnTo>
                  <a:pt x="2288" y="14819"/>
                </a:lnTo>
                <a:lnTo>
                  <a:pt x="2191" y="15014"/>
                </a:lnTo>
                <a:lnTo>
                  <a:pt x="2142" y="15184"/>
                </a:lnTo>
                <a:lnTo>
                  <a:pt x="2045" y="15087"/>
                </a:lnTo>
                <a:lnTo>
                  <a:pt x="2239" y="14771"/>
                </a:lnTo>
                <a:lnTo>
                  <a:pt x="2434" y="14479"/>
                </a:lnTo>
                <a:lnTo>
                  <a:pt x="2629" y="14211"/>
                </a:lnTo>
                <a:lnTo>
                  <a:pt x="2799" y="13919"/>
                </a:lnTo>
                <a:close/>
                <a:moveTo>
                  <a:pt x="4405" y="14381"/>
                </a:moveTo>
                <a:lnTo>
                  <a:pt x="4381" y="14649"/>
                </a:lnTo>
                <a:lnTo>
                  <a:pt x="4308" y="14941"/>
                </a:lnTo>
                <a:lnTo>
                  <a:pt x="4259" y="15087"/>
                </a:lnTo>
                <a:lnTo>
                  <a:pt x="4162" y="15209"/>
                </a:lnTo>
                <a:lnTo>
                  <a:pt x="4040" y="15330"/>
                </a:lnTo>
                <a:lnTo>
                  <a:pt x="3894" y="15403"/>
                </a:lnTo>
                <a:lnTo>
                  <a:pt x="3894" y="15403"/>
                </a:lnTo>
                <a:lnTo>
                  <a:pt x="4016" y="15160"/>
                </a:lnTo>
                <a:lnTo>
                  <a:pt x="4235" y="14771"/>
                </a:lnTo>
                <a:lnTo>
                  <a:pt x="4308" y="14576"/>
                </a:lnTo>
                <a:lnTo>
                  <a:pt x="4405" y="14381"/>
                </a:lnTo>
                <a:close/>
                <a:moveTo>
                  <a:pt x="3845" y="13895"/>
                </a:moveTo>
                <a:lnTo>
                  <a:pt x="3651" y="14041"/>
                </a:lnTo>
                <a:lnTo>
                  <a:pt x="3456" y="14211"/>
                </a:lnTo>
                <a:lnTo>
                  <a:pt x="3286" y="14406"/>
                </a:lnTo>
                <a:lnTo>
                  <a:pt x="3140" y="14625"/>
                </a:lnTo>
                <a:lnTo>
                  <a:pt x="2848" y="15038"/>
                </a:lnTo>
                <a:lnTo>
                  <a:pt x="2629" y="15476"/>
                </a:lnTo>
                <a:lnTo>
                  <a:pt x="2629" y="15501"/>
                </a:lnTo>
                <a:lnTo>
                  <a:pt x="2458" y="15428"/>
                </a:lnTo>
                <a:lnTo>
                  <a:pt x="2556" y="15306"/>
                </a:lnTo>
                <a:lnTo>
                  <a:pt x="2629" y="15160"/>
                </a:lnTo>
                <a:lnTo>
                  <a:pt x="2726" y="14941"/>
                </a:lnTo>
                <a:lnTo>
                  <a:pt x="2896" y="14673"/>
                </a:lnTo>
                <a:lnTo>
                  <a:pt x="3067" y="14406"/>
                </a:lnTo>
                <a:lnTo>
                  <a:pt x="3261" y="14162"/>
                </a:lnTo>
                <a:lnTo>
                  <a:pt x="3432" y="13919"/>
                </a:lnTo>
                <a:lnTo>
                  <a:pt x="3845" y="13895"/>
                </a:lnTo>
                <a:close/>
                <a:moveTo>
                  <a:pt x="4381" y="13895"/>
                </a:moveTo>
                <a:lnTo>
                  <a:pt x="4381" y="14065"/>
                </a:lnTo>
                <a:lnTo>
                  <a:pt x="4186" y="14260"/>
                </a:lnTo>
                <a:lnTo>
                  <a:pt x="4016" y="14503"/>
                </a:lnTo>
                <a:lnTo>
                  <a:pt x="3724" y="14990"/>
                </a:lnTo>
                <a:lnTo>
                  <a:pt x="3529" y="15257"/>
                </a:lnTo>
                <a:lnTo>
                  <a:pt x="3359" y="15549"/>
                </a:lnTo>
                <a:lnTo>
                  <a:pt x="3261" y="15574"/>
                </a:lnTo>
                <a:lnTo>
                  <a:pt x="2994" y="15574"/>
                </a:lnTo>
                <a:lnTo>
                  <a:pt x="3237" y="15160"/>
                </a:lnTo>
                <a:lnTo>
                  <a:pt x="3505" y="14746"/>
                </a:lnTo>
                <a:lnTo>
                  <a:pt x="3821" y="14333"/>
                </a:lnTo>
                <a:lnTo>
                  <a:pt x="3967" y="14114"/>
                </a:lnTo>
                <a:lnTo>
                  <a:pt x="4113" y="13895"/>
                </a:lnTo>
                <a:close/>
                <a:moveTo>
                  <a:pt x="15865" y="13846"/>
                </a:moveTo>
                <a:lnTo>
                  <a:pt x="15695" y="13968"/>
                </a:lnTo>
                <a:lnTo>
                  <a:pt x="15525" y="14089"/>
                </a:lnTo>
                <a:lnTo>
                  <a:pt x="15403" y="14211"/>
                </a:lnTo>
                <a:lnTo>
                  <a:pt x="15306" y="14333"/>
                </a:lnTo>
                <a:lnTo>
                  <a:pt x="15111" y="14625"/>
                </a:lnTo>
                <a:lnTo>
                  <a:pt x="14965" y="14844"/>
                </a:lnTo>
                <a:lnTo>
                  <a:pt x="14819" y="15063"/>
                </a:lnTo>
                <a:lnTo>
                  <a:pt x="14746" y="15184"/>
                </a:lnTo>
                <a:lnTo>
                  <a:pt x="14697" y="15306"/>
                </a:lnTo>
                <a:lnTo>
                  <a:pt x="14673" y="15452"/>
                </a:lnTo>
                <a:lnTo>
                  <a:pt x="14673" y="15574"/>
                </a:lnTo>
                <a:lnTo>
                  <a:pt x="14503" y="15428"/>
                </a:lnTo>
                <a:lnTo>
                  <a:pt x="14381" y="15257"/>
                </a:lnTo>
                <a:lnTo>
                  <a:pt x="14478" y="15111"/>
                </a:lnTo>
                <a:lnTo>
                  <a:pt x="14551" y="14965"/>
                </a:lnTo>
                <a:lnTo>
                  <a:pt x="14673" y="14673"/>
                </a:lnTo>
                <a:lnTo>
                  <a:pt x="14819" y="14284"/>
                </a:lnTo>
                <a:lnTo>
                  <a:pt x="14868" y="14065"/>
                </a:lnTo>
                <a:lnTo>
                  <a:pt x="14892" y="13870"/>
                </a:lnTo>
                <a:lnTo>
                  <a:pt x="14868" y="13846"/>
                </a:lnTo>
                <a:close/>
                <a:moveTo>
                  <a:pt x="16790" y="14625"/>
                </a:moveTo>
                <a:lnTo>
                  <a:pt x="16766" y="14917"/>
                </a:lnTo>
                <a:lnTo>
                  <a:pt x="16717" y="15184"/>
                </a:lnTo>
                <a:lnTo>
                  <a:pt x="16644" y="15330"/>
                </a:lnTo>
                <a:lnTo>
                  <a:pt x="16571" y="15452"/>
                </a:lnTo>
                <a:lnTo>
                  <a:pt x="16449" y="15574"/>
                </a:lnTo>
                <a:lnTo>
                  <a:pt x="16352" y="15647"/>
                </a:lnTo>
                <a:lnTo>
                  <a:pt x="16352" y="15647"/>
                </a:lnTo>
                <a:lnTo>
                  <a:pt x="16571" y="15111"/>
                </a:lnTo>
                <a:lnTo>
                  <a:pt x="16693" y="14868"/>
                </a:lnTo>
                <a:lnTo>
                  <a:pt x="16790" y="14625"/>
                </a:lnTo>
                <a:close/>
                <a:moveTo>
                  <a:pt x="16498" y="13846"/>
                </a:moveTo>
                <a:lnTo>
                  <a:pt x="16328" y="14041"/>
                </a:lnTo>
                <a:lnTo>
                  <a:pt x="16133" y="14260"/>
                </a:lnTo>
                <a:lnTo>
                  <a:pt x="15987" y="14479"/>
                </a:lnTo>
                <a:lnTo>
                  <a:pt x="15817" y="14746"/>
                </a:lnTo>
                <a:lnTo>
                  <a:pt x="15525" y="15257"/>
                </a:lnTo>
                <a:lnTo>
                  <a:pt x="15379" y="15549"/>
                </a:lnTo>
                <a:lnTo>
                  <a:pt x="15257" y="15817"/>
                </a:lnTo>
                <a:lnTo>
                  <a:pt x="15062" y="15768"/>
                </a:lnTo>
                <a:lnTo>
                  <a:pt x="14868" y="15695"/>
                </a:lnTo>
                <a:lnTo>
                  <a:pt x="14965" y="15622"/>
                </a:lnTo>
                <a:lnTo>
                  <a:pt x="15038" y="15549"/>
                </a:lnTo>
                <a:lnTo>
                  <a:pt x="15160" y="15355"/>
                </a:lnTo>
                <a:lnTo>
                  <a:pt x="15379" y="14941"/>
                </a:lnTo>
                <a:lnTo>
                  <a:pt x="15719" y="14381"/>
                </a:lnTo>
                <a:lnTo>
                  <a:pt x="15817" y="14260"/>
                </a:lnTo>
                <a:lnTo>
                  <a:pt x="15865" y="14114"/>
                </a:lnTo>
                <a:lnTo>
                  <a:pt x="16011" y="13846"/>
                </a:lnTo>
                <a:close/>
                <a:moveTo>
                  <a:pt x="16717" y="13846"/>
                </a:moveTo>
                <a:lnTo>
                  <a:pt x="16766" y="14235"/>
                </a:lnTo>
                <a:lnTo>
                  <a:pt x="16620" y="14430"/>
                </a:lnTo>
                <a:lnTo>
                  <a:pt x="16474" y="14625"/>
                </a:lnTo>
                <a:lnTo>
                  <a:pt x="16255" y="15063"/>
                </a:lnTo>
                <a:lnTo>
                  <a:pt x="16084" y="15428"/>
                </a:lnTo>
                <a:lnTo>
                  <a:pt x="15987" y="15622"/>
                </a:lnTo>
                <a:lnTo>
                  <a:pt x="15938" y="15817"/>
                </a:lnTo>
                <a:lnTo>
                  <a:pt x="15646" y="15841"/>
                </a:lnTo>
                <a:lnTo>
                  <a:pt x="15890" y="15379"/>
                </a:lnTo>
                <a:lnTo>
                  <a:pt x="16133" y="14917"/>
                </a:lnTo>
                <a:lnTo>
                  <a:pt x="16401" y="14381"/>
                </a:lnTo>
                <a:lnTo>
                  <a:pt x="16644" y="13846"/>
                </a:lnTo>
                <a:close/>
                <a:moveTo>
                  <a:pt x="8493" y="1"/>
                </a:moveTo>
                <a:lnTo>
                  <a:pt x="7884" y="25"/>
                </a:lnTo>
                <a:lnTo>
                  <a:pt x="7252" y="98"/>
                </a:lnTo>
                <a:lnTo>
                  <a:pt x="6619" y="171"/>
                </a:lnTo>
                <a:lnTo>
                  <a:pt x="6011" y="317"/>
                </a:lnTo>
                <a:lnTo>
                  <a:pt x="5427" y="488"/>
                </a:lnTo>
                <a:lnTo>
                  <a:pt x="5135" y="585"/>
                </a:lnTo>
                <a:lnTo>
                  <a:pt x="4867" y="707"/>
                </a:lnTo>
                <a:lnTo>
                  <a:pt x="4600" y="853"/>
                </a:lnTo>
                <a:lnTo>
                  <a:pt x="4356" y="999"/>
                </a:lnTo>
                <a:lnTo>
                  <a:pt x="4113" y="1169"/>
                </a:lnTo>
                <a:lnTo>
                  <a:pt x="3894" y="1339"/>
                </a:lnTo>
                <a:lnTo>
                  <a:pt x="3699" y="1534"/>
                </a:lnTo>
                <a:lnTo>
                  <a:pt x="3529" y="1753"/>
                </a:lnTo>
                <a:lnTo>
                  <a:pt x="3310" y="2045"/>
                </a:lnTo>
                <a:lnTo>
                  <a:pt x="3115" y="2385"/>
                </a:lnTo>
                <a:lnTo>
                  <a:pt x="2945" y="2702"/>
                </a:lnTo>
                <a:lnTo>
                  <a:pt x="2799" y="3042"/>
                </a:lnTo>
                <a:lnTo>
                  <a:pt x="2507" y="3748"/>
                </a:lnTo>
                <a:lnTo>
                  <a:pt x="2264" y="4454"/>
                </a:lnTo>
                <a:lnTo>
                  <a:pt x="2142" y="4405"/>
                </a:lnTo>
                <a:lnTo>
                  <a:pt x="2020" y="4356"/>
                </a:lnTo>
                <a:lnTo>
                  <a:pt x="1728" y="4356"/>
                </a:lnTo>
                <a:lnTo>
                  <a:pt x="1412" y="4405"/>
                </a:lnTo>
                <a:lnTo>
                  <a:pt x="1193" y="4478"/>
                </a:lnTo>
                <a:lnTo>
                  <a:pt x="998" y="4551"/>
                </a:lnTo>
                <a:lnTo>
                  <a:pt x="804" y="4624"/>
                </a:lnTo>
                <a:lnTo>
                  <a:pt x="633" y="4746"/>
                </a:lnTo>
                <a:lnTo>
                  <a:pt x="487" y="4867"/>
                </a:lnTo>
                <a:lnTo>
                  <a:pt x="366" y="5013"/>
                </a:lnTo>
                <a:lnTo>
                  <a:pt x="244" y="5159"/>
                </a:lnTo>
                <a:lnTo>
                  <a:pt x="147" y="5354"/>
                </a:lnTo>
                <a:lnTo>
                  <a:pt x="49" y="5524"/>
                </a:lnTo>
                <a:lnTo>
                  <a:pt x="25" y="5695"/>
                </a:lnTo>
                <a:lnTo>
                  <a:pt x="1" y="5865"/>
                </a:lnTo>
                <a:lnTo>
                  <a:pt x="25" y="6060"/>
                </a:lnTo>
                <a:lnTo>
                  <a:pt x="49" y="6230"/>
                </a:lnTo>
                <a:lnTo>
                  <a:pt x="122" y="6400"/>
                </a:lnTo>
                <a:lnTo>
                  <a:pt x="220" y="6571"/>
                </a:lnTo>
                <a:lnTo>
                  <a:pt x="317" y="6692"/>
                </a:lnTo>
                <a:lnTo>
                  <a:pt x="463" y="6814"/>
                </a:lnTo>
                <a:lnTo>
                  <a:pt x="658" y="6911"/>
                </a:lnTo>
                <a:lnTo>
                  <a:pt x="901" y="6984"/>
                </a:lnTo>
                <a:lnTo>
                  <a:pt x="1023" y="6984"/>
                </a:lnTo>
                <a:lnTo>
                  <a:pt x="1120" y="7009"/>
                </a:lnTo>
                <a:lnTo>
                  <a:pt x="1242" y="6984"/>
                </a:lnTo>
                <a:lnTo>
                  <a:pt x="1363" y="6960"/>
                </a:lnTo>
                <a:lnTo>
                  <a:pt x="1169" y="7495"/>
                </a:lnTo>
                <a:lnTo>
                  <a:pt x="1071" y="7739"/>
                </a:lnTo>
                <a:lnTo>
                  <a:pt x="998" y="8006"/>
                </a:lnTo>
                <a:lnTo>
                  <a:pt x="901" y="8542"/>
                </a:lnTo>
                <a:lnTo>
                  <a:pt x="779" y="9393"/>
                </a:lnTo>
                <a:lnTo>
                  <a:pt x="731" y="10245"/>
                </a:lnTo>
                <a:lnTo>
                  <a:pt x="731" y="11072"/>
                </a:lnTo>
                <a:lnTo>
                  <a:pt x="755" y="11875"/>
                </a:lnTo>
                <a:lnTo>
                  <a:pt x="852" y="12702"/>
                </a:lnTo>
                <a:lnTo>
                  <a:pt x="974" y="13505"/>
                </a:lnTo>
                <a:lnTo>
                  <a:pt x="925" y="13505"/>
                </a:lnTo>
                <a:lnTo>
                  <a:pt x="877" y="13530"/>
                </a:lnTo>
                <a:lnTo>
                  <a:pt x="828" y="13578"/>
                </a:lnTo>
                <a:lnTo>
                  <a:pt x="804" y="13627"/>
                </a:lnTo>
                <a:lnTo>
                  <a:pt x="804" y="13676"/>
                </a:lnTo>
                <a:lnTo>
                  <a:pt x="804" y="13749"/>
                </a:lnTo>
                <a:lnTo>
                  <a:pt x="828" y="13797"/>
                </a:lnTo>
                <a:lnTo>
                  <a:pt x="877" y="13846"/>
                </a:lnTo>
                <a:lnTo>
                  <a:pt x="925" y="13870"/>
                </a:lnTo>
                <a:lnTo>
                  <a:pt x="1193" y="13895"/>
                </a:lnTo>
                <a:lnTo>
                  <a:pt x="1461" y="13919"/>
                </a:lnTo>
                <a:lnTo>
                  <a:pt x="1412" y="14041"/>
                </a:lnTo>
                <a:lnTo>
                  <a:pt x="1363" y="14187"/>
                </a:lnTo>
                <a:lnTo>
                  <a:pt x="1315" y="14333"/>
                </a:lnTo>
                <a:lnTo>
                  <a:pt x="1315" y="14479"/>
                </a:lnTo>
                <a:lnTo>
                  <a:pt x="1315" y="14649"/>
                </a:lnTo>
                <a:lnTo>
                  <a:pt x="1339" y="14795"/>
                </a:lnTo>
                <a:lnTo>
                  <a:pt x="1363" y="14941"/>
                </a:lnTo>
                <a:lnTo>
                  <a:pt x="1412" y="15063"/>
                </a:lnTo>
                <a:lnTo>
                  <a:pt x="1534" y="15282"/>
                </a:lnTo>
                <a:lnTo>
                  <a:pt x="1680" y="15476"/>
                </a:lnTo>
                <a:lnTo>
                  <a:pt x="1850" y="15647"/>
                </a:lnTo>
                <a:lnTo>
                  <a:pt x="2020" y="15768"/>
                </a:lnTo>
                <a:lnTo>
                  <a:pt x="2215" y="15890"/>
                </a:lnTo>
                <a:lnTo>
                  <a:pt x="2434" y="15987"/>
                </a:lnTo>
                <a:lnTo>
                  <a:pt x="2677" y="16036"/>
                </a:lnTo>
                <a:lnTo>
                  <a:pt x="2921" y="16085"/>
                </a:lnTo>
                <a:lnTo>
                  <a:pt x="3115" y="16109"/>
                </a:lnTo>
                <a:lnTo>
                  <a:pt x="3334" y="16109"/>
                </a:lnTo>
                <a:lnTo>
                  <a:pt x="3529" y="16085"/>
                </a:lnTo>
                <a:lnTo>
                  <a:pt x="3748" y="16036"/>
                </a:lnTo>
                <a:lnTo>
                  <a:pt x="3943" y="15963"/>
                </a:lnTo>
                <a:lnTo>
                  <a:pt x="4137" y="15890"/>
                </a:lnTo>
                <a:lnTo>
                  <a:pt x="4308" y="15793"/>
                </a:lnTo>
                <a:lnTo>
                  <a:pt x="4478" y="15647"/>
                </a:lnTo>
                <a:lnTo>
                  <a:pt x="4648" y="15476"/>
                </a:lnTo>
                <a:lnTo>
                  <a:pt x="4770" y="15282"/>
                </a:lnTo>
                <a:lnTo>
                  <a:pt x="4843" y="15063"/>
                </a:lnTo>
                <a:lnTo>
                  <a:pt x="4892" y="14844"/>
                </a:lnTo>
                <a:lnTo>
                  <a:pt x="4940" y="14600"/>
                </a:lnTo>
                <a:lnTo>
                  <a:pt x="4940" y="14357"/>
                </a:lnTo>
                <a:lnTo>
                  <a:pt x="4916" y="13895"/>
                </a:lnTo>
                <a:lnTo>
                  <a:pt x="5062" y="13895"/>
                </a:lnTo>
                <a:lnTo>
                  <a:pt x="9515" y="13870"/>
                </a:lnTo>
                <a:lnTo>
                  <a:pt x="14040" y="13846"/>
                </a:lnTo>
                <a:lnTo>
                  <a:pt x="13967" y="13919"/>
                </a:lnTo>
                <a:lnTo>
                  <a:pt x="13919" y="13992"/>
                </a:lnTo>
                <a:lnTo>
                  <a:pt x="13846" y="14162"/>
                </a:lnTo>
                <a:lnTo>
                  <a:pt x="13797" y="14357"/>
                </a:lnTo>
                <a:lnTo>
                  <a:pt x="13797" y="14576"/>
                </a:lnTo>
                <a:lnTo>
                  <a:pt x="13821" y="14795"/>
                </a:lnTo>
                <a:lnTo>
                  <a:pt x="13846" y="14990"/>
                </a:lnTo>
                <a:lnTo>
                  <a:pt x="13943" y="15355"/>
                </a:lnTo>
                <a:lnTo>
                  <a:pt x="13967" y="15476"/>
                </a:lnTo>
                <a:lnTo>
                  <a:pt x="14016" y="15574"/>
                </a:lnTo>
                <a:lnTo>
                  <a:pt x="14162" y="15768"/>
                </a:lnTo>
                <a:lnTo>
                  <a:pt x="14357" y="15914"/>
                </a:lnTo>
                <a:lnTo>
                  <a:pt x="14551" y="16060"/>
                </a:lnTo>
                <a:lnTo>
                  <a:pt x="14795" y="16158"/>
                </a:lnTo>
                <a:lnTo>
                  <a:pt x="15038" y="16231"/>
                </a:lnTo>
                <a:lnTo>
                  <a:pt x="15281" y="16279"/>
                </a:lnTo>
                <a:lnTo>
                  <a:pt x="15500" y="16328"/>
                </a:lnTo>
                <a:lnTo>
                  <a:pt x="15744" y="16328"/>
                </a:lnTo>
                <a:lnTo>
                  <a:pt x="15963" y="16304"/>
                </a:lnTo>
                <a:lnTo>
                  <a:pt x="16157" y="16255"/>
                </a:lnTo>
                <a:lnTo>
                  <a:pt x="16352" y="16182"/>
                </a:lnTo>
                <a:lnTo>
                  <a:pt x="16547" y="16060"/>
                </a:lnTo>
                <a:lnTo>
                  <a:pt x="16717" y="15939"/>
                </a:lnTo>
                <a:lnTo>
                  <a:pt x="16887" y="15793"/>
                </a:lnTo>
                <a:lnTo>
                  <a:pt x="17033" y="15622"/>
                </a:lnTo>
                <a:lnTo>
                  <a:pt x="17131" y="15428"/>
                </a:lnTo>
                <a:lnTo>
                  <a:pt x="17204" y="15209"/>
                </a:lnTo>
                <a:lnTo>
                  <a:pt x="17252" y="14990"/>
                </a:lnTo>
                <a:lnTo>
                  <a:pt x="17277" y="14746"/>
                </a:lnTo>
                <a:lnTo>
                  <a:pt x="17277" y="14527"/>
                </a:lnTo>
                <a:lnTo>
                  <a:pt x="17277" y="14284"/>
                </a:lnTo>
                <a:lnTo>
                  <a:pt x="17204" y="13822"/>
                </a:lnTo>
                <a:lnTo>
                  <a:pt x="18250" y="13797"/>
                </a:lnTo>
                <a:lnTo>
                  <a:pt x="18372" y="13773"/>
                </a:lnTo>
                <a:lnTo>
                  <a:pt x="18445" y="13724"/>
                </a:lnTo>
                <a:lnTo>
                  <a:pt x="18493" y="13627"/>
                </a:lnTo>
                <a:lnTo>
                  <a:pt x="18493" y="13530"/>
                </a:lnTo>
                <a:lnTo>
                  <a:pt x="18493" y="13457"/>
                </a:lnTo>
                <a:lnTo>
                  <a:pt x="18445" y="13359"/>
                </a:lnTo>
                <a:lnTo>
                  <a:pt x="18372" y="13311"/>
                </a:lnTo>
                <a:lnTo>
                  <a:pt x="18250" y="13286"/>
                </a:lnTo>
                <a:lnTo>
                  <a:pt x="18445" y="12556"/>
                </a:lnTo>
                <a:lnTo>
                  <a:pt x="18566" y="11802"/>
                </a:lnTo>
                <a:lnTo>
                  <a:pt x="18639" y="11048"/>
                </a:lnTo>
                <a:lnTo>
                  <a:pt x="18664" y="10293"/>
                </a:lnTo>
                <a:lnTo>
                  <a:pt x="18639" y="9880"/>
                </a:lnTo>
                <a:lnTo>
                  <a:pt x="18615" y="9466"/>
                </a:lnTo>
                <a:lnTo>
                  <a:pt x="18493" y="8639"/>
                </a:lnTo>
                <a:lnTo>
                  <a:pt x="18445" y="8323"/>
                </a:lnTo>
                <a:lnTo>
                  <a:pt x="18372" y="7982"/>
                </a:lnTo>
                <a:lnTo>
                  <a:pt x="18250" y="7666"/>
                </a:lnTo>
                <a:lnTo>
                  <a:pt x="18177" y="7520"/>
                </a:lnTo>
                <a:lnTo>
                  <a:pt x="18104" y="7374"/>
                </a:lnTo>
                <a:lnTo>
                  <a:pt x="18080" y="7276"/>
                </a:lnTo>
                <a:lnTo>
                  <a:pt x="17982" y="6887"/>
                </a:lnTo>
                <a:lnTo>
                  <a:pt x="18274" y="6838"/>
                </a:lnTo>
                <a:lnTo>
                  <a:pt x="18542" y="6741"/>
                </a:lnTo>
                <a:lnTo>
                  <a:pt x="18834" y="6644"/>
                </a:lnTo>
                <a:lnTo>
                  <a:pt x="19102" y="6498"/>
                </a:lnTo>
                <a:lnTo>
                  <a:pt x="19199" y="6400"/>
                </a:lnTo>
                <a:lnTo>
                  <a:pt x="19272" y="6279"/>
                </a:lnTo>
                <a:lnTo>
                  <a:pt x="19321" y="6157"/>
                </a:lnTo>
                <a:lnTo>
                  <a:pt x="19321" y="6011"/>
                </a:lnTo>
                <a:lnTo>
                  <a:pt x="19321" y="5841"/>
                </a:lnTo>
                <a:lnTo>
                  <a:pt x="19321" y="5695"/>
                </a:lnTo>
                <a:lnTo>
                  <a:pt x="19272" y="5451"/>
                </a:lnTo>
                <a:lnTo>
                  <a:pt x="19199" y="5281"/>
                </a:lnTo>
                <a:lnTo>
                  <a:pt x="19126" y="5135"/>
                </a:lnTo>
                <a:lnTo>
                  <a:pt x="19029" y="5013"/>
                </a:lnTo>
                <a:lnTo>
                  <a:pt x="18907" y="4892"/>
                </a:lnTo>
                <a:lnTo>
                  <a:pt x="18785" y="4794"/>
                </a:lnTo>
                <a:lnTo>
                  <a:pt x="18664" y="4697"/>
                </a:lnTo>
                <a:lnTo>
                  <a:pt x="18372" y="4527"/>
                </a:lnTo>
                <a:lnTo>
                  <a:pt x="18080" y="4429"/>
                </a:lnTo>
                <a:lnTo>
                  <a:pt x="17934" y="4356"/>
                </a:lnTo>
                <a:lnTo>
                  <a:pt x="17763" y="4332"/>
                </a:lnTo>
                <a:lnTo>
                  <a:pt x="17593" y="4308"/>
                </a:lnTo>
                <a:lnTo>
                  <a:pt x="17423" y="4308"/>
                </a:lnTo>
                <a:lnTo>
                  <a:pt x="17252" y="4356"/>
                </a:lnTo>
                <a:lnTo>
                  <a:pt x="17131" y="4405"/>
                </a:lnTo>
                <a:lnTo>
                  <a:pt x="17082" y="4478"/>
                </a:lnTo>
                <a:lnTo>
                  <a:pt x="17082" y="4527"/>
                </a:lnTo>
                <a:lnTo>
                  <a:pt x="16863" y="3967"/>
                </a:lnTo>
                <a:lnTo>
                  <a:pt x="16595" y="3261"/>
                </a:lnTo>
                <a:lnTo>
                  <a:pt x="16303" y="2580"/>
                </a:lnTo>
                <a:lnTo>
                  <a:pt x="16133" y="2239"/>
                </a:lnTo>
                <a:lnTo>
                  <a:pt x="15938" y="1923"/>
                </a:lnTo>
                <a:lnTo>
                  <a:pt x="15719" y="1607"/>
                </a:lnTo>
                <a:lnTo>
                  <a:pt x="15476" y="1315"/>
                </a:lnTo>
                <a:lnTo>
                  <a:pt x="15354" y="1193"/>
                </a:lnTo>
                <a:lnTo>
                  <a:pt x="15379" y="1145"/>
                </a:lnTo>
                <a:lnTo>
                  <a:pt x="15403" y="1120"/>
                </a:lnTo>
                <a:lnTo>
                  <a:pt x="15379" y="1023"/>
                </a:lnTo>
                <a:lnTo>
                  <a:pt x="15306" y="974"/>
                </a:lnTo>
                <a:lnTo>
                  <a:pt x="15257" y="950"/>
                </a:lnTo>
                <a:lnTo>
                  <a:pt x="15208" y="950"/>
                </a:lnTo>
                <a:lnTo>
                  <a:pt x="15111" y="974"/>
                </a:lnTo>
                <a:lnTo>
                  <a:pt x="14892" y="804"/>
                </a:lnTo>
                <a:lnTo>
                  <a:pt x="14624" y="658"/>
                </a:lnTo>
                <a:lnTo>
                  <a:pt x="14381" y="536"/>
                </a:lnTo>
                <a:lnTo>
                  <a:pt x="14113" y="415"/>
                </a:lnTo>
                <a:lnTo>
                  <a:pt x="13821" y="317"/>
                </a:lnTo>
                <a:lnTo>
                  <a:pt x="13530" y="244"/>
                </a:lnTo>
                <a:lnTo>
                  <a:pt x="12970" y="123"/>
                </a:lnTo>
                <a:lnTo>
                  <a:pt x="12556" y="74"/>
                </a:lnTo>
                <a:lnTo>
                  <a:pt x="12143" y="50"/>
                </a:lnTo>
                <a:lnTo>
                  <a:pt x="11729" y="50"/>
                </a:lnTo>
                <a:lnTo>
                  <a:pt x="11291" y="74"/>
                </a:lnTo>
                <a:lnTo>
                  <a:pt x="10902" y="50"/>
                </a:lnTo>
                <a:lnTo>
                  <a:pt x="10123" y="25"/>
                </a:lnTo>
                <a:lnTo>
                  <a:pt x="9077" y="1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239" name="Google Shape;239;p35"/>
          <p:cNvSpPr/>
          <p:nvPr/>
        </p:nvSpPr>
        <p:spPr>
          <a:xfrm>
            <a:off x="595751" y="3100203"/>
            <a:ext cx="398992" cy="214501"/>
          </a:xfrm>
          <a:custGeom>
            <a:avLst/>
            <a:gdLst/>
            <a:ahLst/>
            <a:cxnLst/>
            <a:rect l="l" t="t" r="r" b="b"/>
            <a:pathLst>
              <a:path w="19735" h="11437" extrusionOk="0">
                <a:moveTo>
                  <a:pt x="17155" y="1363"/>
                </a:moveTo>
                <a:lnTo>
                  <a:pt x="17058" y="1387"/>
                </a:lnTo>
                <a:lnTo>
                  <a:pt x="16985" y="1460"/>
                </a:lnTo>
                <a:lnTo>
                  <a:pt x="16936" y="1533"/>
                </a:lnTo>
                <a:lnTo>
                  <a:pt x="16912" y="1777"/>
                </a:lnTo>
                <a:lnTo>
                  <a:pt x="16912" y="1825"/>
                </a:lnTo>
                <a:lnTo>
                  <a:pt x="16936" y="1874"/>
                </a:lnTo>
                <a:lnTo>
                  <a:pt x="16985" y="1971"/>
                </a:lnTo>
                <a:lnTo>
                  <a:pt x="17082" y="2044"/>
                </a:lnTo>
                <a:lnTo>
                  <a:pt x="17204" y="2069"/>
                </a:lnTo>
                <a:lnTo>
                  <a:pt x="17277" y="2069"/>
                </a:lnTo>
                <a:lnTo>
                  <a:pt x="17374" y="2093"/>
                </a:lnTo>
                <a:lnTo>
                  <a:pt x="17496" y="2069"/>
                </a:lnTo>
                <a:lnTo>
                  <a:pt x="17593" y="2020"/>
                </a:lnTo>
                <a:lnTo>
                  <a:pt x="17666" y="1947"/>
                </a:lnTo>
                <a:lnTo>
                  <a:pt x="17691" y="1874"/>
                </a:lnTo>
                <a:lnTo>
                  <a:pt x="17715" y="1801"/>
                </a:lnTo>
                <a:lnTo>
                  <a:pt x="17715" y="1655"/>
                </a:lnTo>
                <a:lnTo>
                  <a:pt x="17642" y="1533"/>
                </a:lnTo>
                <a:lnTo>
                  <a:pt x="17593" y="1485"/>
                </a:lnTo>
                <a:lnTo>
                  <a:pt x="17545" y="1436"/>
                </a:lnTo>
                <a:lnTo>
                  <a:pt x="17447" y="1387"/>
                </a:lnTo>
                <a:lnTo>
                  <a:pt x="17326" y="1387"/>
                </a:lnTo>
                <a:lnTo>
                  <a:pt x="17277" y="1363"/>
                </a:lnTo>
                <a:close/>
                <a:moveTo>
                  <a:pt x="16523" y="511"/>
                </a:moveTo>
                <a:lnTo>
                  <a:pt x="16888" y="560"/>
                </a:lnTo>
                <a:lnTo>
                  <a:pt x="17058" y="609"/>
                </a:lnTo>
                <a:lnTo>
                  <a:pt x="17228" y="657"/>
                </a:lnTo>
                <a:lnTo>
                  <a:pt x="17374" y="730"/>
                </a:lnTo>
                <a:lnTo>
                  <a:pt x="17520" y="828"/>
                </a:lnTo>
                <a:lnTo>
                  <a:pt x="17642" y="949"/>
                </a:lnTo>
                <a:lnTo>
                  <a:pt x="17764" y="1071"/>
                </a:lnTo>
                <a:lnTo>
                  <a:pt x="17861" y="1217"/>
                </a:lnTo>
                <a:lnTo>
                  <a:pt x="17934" y="1387"/>
                </a:lnTo>
                <a:lnTo>
                  <a:pt x="17983" y="1533"/>
                </a:lnTo>
                <a:lnTo>
                  <a:pt x="18031" y="1704"/>
                </a:lnTo>
                <a:lnTo>
                  <a:pt x="18056" y="2044"/>
                </a:lnTo>
                <a:lnTo>
                  <a:pt x="18031" y="2385"/>
                </a:lnTo>
                <a:lnTo>
                  <a:pt x="18031" y="2726"/>
                </a:lnTo>
                <a:lnTo>
                  <a:pt x="17958" y="3504"/>
                </a:lnTo>
                <a:lnTo>
                  <a:pt x="17885" y="4283"/>
                </a:lnTo>
                <a:lnTo>
                  <a:pt x="17861" y="4331"/>
                </a:lnTo>
                <a:lnTo>
                  <a:pt x="17739" y="4380"/>
                </a:lnTo>
                <a:lnTo>
                  <a:pt x="17593" y="4453"/>
                </a:lnTo>
                <a:lnTo>
                  <a:pt x="17520" y="4502"/>
                </a:lnTo>
                <a:lnTo>
                  <a:pt x="17472" y="4575"/>
                </a:lnTo>
                <a:lnTo>
                  <a:pt x="17472" y="4599"/>
                </a:lnTo>
                <a:lnTo>
                  <a:pt x="17496" y="4648"/>
                </a:lnTo>
                <a:lnTo>
                  <a:pt x="17569" y="4672"/>
                </a:lnTo>
                <a:lnTo>
                  <a:pt x="17618" y="4696"/>
                </a:lnTo>
                <a:lnTo>
                  <a:pt x="17764" y="4696"/>
                </a:lnTo>
                <a:lnTo>
                  <a:pt x="17812" y="4672"/>
                </a:lnTo>
                <a:lnTo>
                  <a:pt x="17764" y="4891"/>
                </a:lnTo>
                <a:lnTo>
                  <a:pt x="17715" y="4867"/>
                </a:lnTo>
                <a:lnTo>
                  <a:pt x="17569" y="4818"/>
                </a:lnTo>
                <a:lnTo>
                  <a:pt x="17423" y="4769"/>
                </a:lnTo>
                <a:lnTo>
                  <a:pt x="17350" y="4769"/>
                </a:lnTo>
                <a:lnTo>
                  <a:pt x="17326" y="4794"/>
                </a:lnTo>
                <a:lnTo>
                  <a:pt x="17301" y="4842"/>
                </a:lnTo>
                <a:lnTo>
                  <a:pt x="17301" y="4915"/>
                </a:lnTo>
                <a:lnTo>
                  <a:pt x="17374" y="4988"/>
                </a:lnTo>
                <a:lnTo>
                  <a:pt x="17472" y="5061"/>
                </a:lnTo>
                <a:lnTo>
                  <a:pt x="17593" y="5134"/>
                </a:lnTo>
                <a:lnTo>
                  <a:pt x="17691" y="5159"/>
                </a:lnTo>
                <a:lnTo>
                  <a:pt x="17642" y="5353"/>
                </a:lnTo>
                <a:lnTo>
                  <a:pt x="17569" y="5329"/>
                </a:lnTo>
                <a:lnTo>
                  <a:pt x="17374" y="5256"/>
                </a:lnTo>
                <a:lnTo>
                  <a:pt x="17277" y="5207"/>
                </a:lnTo>
                <a:lnTo>
                  <a:pt x="17155" y="5183"/>
                </a:lnTo>
                <a:lnTo>
                  <a:pt x="17131" y="5207"/>
                </a:lnTo>
                <a:lnTo>
                  <a:pt x="17107" y="5232"/>
                </a:lnTo>
                <a:lnTo>
                  <a:pt x="17082" y="5305"/>
                </a:lnTo>
                <a:lnTo>
                  <a:pt x="17107" y="5378"/>
                </a:lnTo>
                <a:lnTo>
                  <a:pt x="17131" y="5426"/>
                </a:lnTo>
                <a:lnTo>
                  <a:pt x="17228" y="5548"/>
                </a:lnTo>
                <a:lnTo>
                  <a:pt x="17374" y="5645"/>
                </a:lnTo>
                <a:lnTo>
                  <a:pt x="17545" y="5694"/>
                </a:lnTo>
                <a:lnTo>
                  <a:pt x="17399" y="6059"/>
                </a:lnTo>
                <a:lnTo>
                  <a:pt x="17253" y="6010"/>
                </a:lnTo>
                <a:lnTo>
                  <a:pt x="17107" y="5937"/>
                </a:lnTo>
                <a:lnTo>
                  <a:pt x="17034" y="5864"/>
                </a:lnTo>
                <a:lnTo>
                  <a:pt x="16961" y="5791"/>
                </a:lnTo>
                <a:lnTo>
                  <a:pt x="16888" y="5718"/>
                </a:lnTo>
                <a:lnTo>
                  <a:pt x="16790" y="5645"/>
                </a:lnTo>
                <a:lnTo>
                  <a:pt x="16742" y="5621"/>
                </a:lnTo>
                <a:lnTo>
                  <a:pt x="16693" y="5645"/>
                </a:lnTo>
                <a:lnTo>
                  <a:pt x="16644" y="5670"/>
                </a:lnTo>
                <a:lnTo>
                  <a:pt x="16620" y="5743"/>
                </a:lnTo>
                <a:lnTo>
                  <a:pt x="16644" y="5840"/>
                </a:lnTo>
                <a:lnTo>
                  <a:pt x="16669" y="5962"/>
                </a:lnTo>
                <a:lnTo>
                  <a:pt x="16742" y="6059"/>
                </a:lnTo>
                <a:lnTo>
                  <a:pt x="16815" y="6156"/>
                </a:lnTo>
                <a:lnTo>
                  <a:pt x="16912" y="6229"/>
                </a:lnTo>
                <a:lnTo>
                  <a:pt x="17034" y="6302"/>
                </a:lnTo>
                <a:lnTo>
                  <a:pt x="17131" y="6351"/>
                </a:lnTo>
                <a:lnTo>
                  <a:pt x="17253" y="6400"/>
                </a:lnTo>
                <a:lnTo>
                  <a:pt x="17082" y="6740"/>
                </a:lnTo>
                <a:lnTo>
                  <a:pt x="16985" y="6740"/>
                </a:lnTo>
                <a:lnTo>
                  <a:pt x="16790" y="6643"/>
                </a:lnTo>
                <a:lnTo>
                  <a:pt x="16596" y="6546"/>
                </a:lnTo>
                <a:lnTo>
                  <a:pt x="16401" y="6424"/>
                </a:lnTo>
                <a:lnTo>
                  <a:pt x="16231" y="6278"/>
                </a:lnTo>
                <a:lnTo>
                  <a:pt x="16158" y="6278"/>
                </a:lnTo>
                <a:lnTo>
                  <a:pt x="16133" y="6302"/>
                </a:lnTo>
                <a:lnTo>
                  <a:pt x="16133" y="6327"/>
                </a:lnTo>
                <a:lnTo>
                  <a:pt x="16182" y="6448"/>
                </a:lnTo>
                <a:lnTo>
                  <a:pt x="16255" y="6546"/>
                </a:lnTo>
                <a:lnTo>
                  <a:pt x="16401" y="6740"/>
                </a:lnTo>
                <a:lnTo>
                  <a:pt x="16571" y="6886"/>
                </a:lnTo>
                <a:lnTo>
                  <a:pt x="16790" y="7008"/>
                </a:lnTo>
                <a:lnTo>
                  <a:pt x="16888" y="7057"/>
                </a:lnTo>
                <a:lnTo>
                  <a:pt x="16669" y="7373"/>
                </a:lnTo>
                <a:lnTo>
                  <a:pt x="16401" y="7251"/>
                </a:lnTo>
                <a:lnTo>
                  <a:pt x="16158" y="7154"/>
                </a:lnTo>
                <a:lnTo>
                  <a:pt x="15987" y="7057"/>
                </a:lnTo>
                <a:lnTo>
                  <a:pt x="15817" y="6935"/>
                </a:lnTo>
                <a:lnTo>
                  <a:pt x="15647" y="6813"/>
                </a:lnTo>
                <a:lnTo>
                  <a:pt x="15476" y="6740"/>
                </a:lnTo>
                <a:lnTo>
                  <a:pt x="15428" y="6740"/>
                </a:lnTo>
                <a:lnTo>
                  <a:pt x="15403" y="6765"/>
                </a:lnTo>
                <a:lnTo>
                  <a:pt x="15379" y="6789"/>
                </a:lnTo>
                <a:lnTo>
                  <a:pt x="15379" y="6813"/>
                </a:lnTo>
                <a:lnTo>
                  <a:pt x="15403" y="6935"/>
                </a:lnTo>
                <a:lnTo>
                  <a:pt x="15452" y="7032"/>
                </a:lnTo>
                <a:lnTo>
                  <a:pt x="15525" y="7130"/>
                </a:lnTo>
                <a:lnTo>
                  <a:pt x="15598" y="7227"/>
                </a:lnTo>
                <a:lnTo>
                  <a:pt x="15768" y="7373"/>
                </a:lnTo>
                <a:lnTo>
                  <a:pt x="15963" y="7495"/>
                </a:lnTo>
                <a:lnTo>
                  <a:pt x="16133" y="7616"/>
                </a:lnTo>
                <a:lnTo>
                  <a:pt x="16352" y="7689"/>
                </a:lnTo>
                <a:lnTo>
                  <a:pt x="16036" y="7957"/>
                </a:lnTo>
                <a:lnTo>
                  <a:pt x="15866" y="7884"/>
                </a:lnTo>
                <a:lnTo>
                  <a:pt x="15671" y="7811"/>
                </a:lnTo>
                <a:lnTo>
                  <a:pt x="15501" y="7738"/>
                </a:lnTo>
                <a:lnTo>
                  <a:pt x="15330" y="7665"/>
                </a:lnTo>
                <a:lnTo>
                  <a:pt x="14892" y="7422"/>
                </a:lnTo>
                <a:lnTo>
                  <a:pt x="14649" y="7300"/>
                </a:lnTo>
                <a:lnTo>
                  <a:pt x="14430" y="7227"/>
                </a:lnTo>
                <a:lnTo>
                  <a:pt x="14406" y="7227"/>
                </a:lnTo>
                <a:lnTo>
                  <a:pt x="14406" y="7251"/>
                </a:lnTo>
                <a:lnTo>
                  <a:pt x="14454" y="7373"/>
                </a:lnTo>
                <a:lnTo>
                  <a:pt x="14503" y="7495"/>
                </a:lnTo>
                <a:lnTo>
                  <a:pt x="14600" y="7592"/>
                </a:lnTo>
                <a:lnTo>
                  <a:pt x="14698" y="7689"/>
                </a:lnTo>
                <a:lnTo>
                  <a:pt x="14892" y="7860"/>
                </a:lnTo>
                <a:lnTo>
                  <a:pt x="15111" y="8006"/>
                </a:lnTo>
                <a:lnTo>
                  <a:pt x="15355" y="8127"/>
                </a:lnTo>
                <a:lnTo>
                  <a:pt x="15622" y="8249"/>
                </a:lnTo>
                <a:lnTo>
                  <a:pt x="15379" y="8371"/>
                </a:lnTo>
                <a:lnTo>
                  <a:pt x="15111" y="8492"/>
                </a:lnTo>
                <a:lnTo>
                  <a:pt x="15038" y="8419"/>
                </a:lnTo>
                <a:lnTo>
                  <a:pt x="14917" y="8371"/>
                </a:lnTo>
                <a:lnTo>
                  <a:pt x="14698" y="8249"/>
                </a:lnTo>
                <a:lnTo>
                  <a:pt x="14454" y="8176"/>
                </a:lnTo>
                <a:lnTo>
                  <a:pt x="14235" y="8079"/>
                </a:lnTo>
                <a:lnTo>
                  <a:pt x="14016" y="7957"/>
                </a:lnTo>
                <a:lnTo>
                  <a:pt x="13797" y="7811"/>
                </a:lnTo>
                <a:lnTo>
                  <a:pt x="13578" y="7689"/>
                </a:lnTo>
                <a:lnTo>
                  <a:pt x="13359" y="7568"/>
                </a:lnTo>
                <a:lnTo>
                  <a:pt x="13335" y="7592"/>
                </a:lnTo>
                <a:lnTo>
                  <a:pt x="13311" y="7616"/>
                </a:lnTo>
                <a:lnTo>
                  <a:pt x="13384" y="7738"/>
                </a:lnTo>
                <a:lnTo>
                  <a:pt x="13432" y="7860"/>
                </a:lnTo>
                <a:lnTo>
                  <a:pt x="13627" y="8054"/>
                </a:lnTo>
                <a:lnTo>
                  <a:pt x="13822" y="8249"/>
                </a:lnTo>
                <a:lnTo>
                  <a:pt x="14041" y="8419"/>
                </a:lnTo>
                <a:lnTo>
                  <a:pt x="14284" y="8565"/>
                </a:lnTo>
                <a:lnTo>
                  <a:pt x="14552" y="8687"/>
                </a:lnTo>
                <a:lnTo>
                  <a:pt x="14211" y="8760"/>
                </a:lnTo>
                <a:lnTo>
                  <a:pt x="13870" y="8833"/>
                </a:lnTo>
                <a:lnTo>
                  <a:pt x="13724" y="8736"/>
                </a:lnTo>
                <a:lnTo>
                  <a:pt x="13578" y="8663"/>
                </a:lnTo>
                <a:lnTo>
                  <a:pt x="13286" y="8492"/>
                </a:lnTo>
                <a:lnTo>
                  <a:pt x="13092" y="8322"/>
                </a:lnTo>
                <a:lnTo>
                  <a:pt x="12897" y="8152"/>
                </a:lnTo>
                <a:lnTo>
                  <a:pt x="12678" y="7981"/>
                </a:lnTo>
                <a:lnTo>
                  <a:pt x="12483" y="7835"/>
                </a:lnTo>
                <a:lnTo>
                  <a:pt x="12435" y="7835"/>
                </a:lnTo>
                <a:lnTo>
                  <a:pt x="12410" y="7860"/>
                </a:lnTo>
                <a:lnTo>
                  <a:pt x="12386" y="7884"/>
                </a:lnTo>
                <a:lnTo>
                  <a:pt x="12386" y="7908"/>
                </a:lnTo>
                <a:lnTo>
                  <a:pt x="12435" y="8030"/>
                </a:lnTo>
                <a:lnTo>
                  <a:pt x="12508" y="8176"/>
                </a:lnTo>
                <a:lnTo>
                  <a:pt x="12654" y="8395"/>
                </a:lnTo>
                <a:lnTo>
                  <a:pt x="12848" y="8614"/>
                </a:lnTo>
                <a:lnTo>
                  <a:pt x="13043" y="8784"/>
                </a:lnTo>
                <a:lnTo>
                  <a:pt x="13189" y="8906"/>
                </a:lnTo>
                <a:lnTo>
                  <a:pt x="12727" y="8906"/>
                </a:lnTo>
                <a:lnTo>
                  <a:pt x="12556" y="8760"/>
                </a:lnTo>
                <a:lnTo>
                  <a:pt x="12410" y="8638"/>
                </a:lnTo>
                <a:lnTo>
                  <a:pt x="12094" y="8322"/>
                </a:lnTo>
                <a:lnTo>
                  <a:pt x="11729" y="8054"/>
                </a:lnTo>
                <a:lnTo>
                  <a:pt x="11680" y="8054"/>
                </a:lnTo>
                <a:lnTo>
                  <a:pt x="11656" y="8079"/>
                </a:lnTo>
                <a:lnTo>
                  <a:pt x="11632" y="8103"/>
                </a:lnTo>
                <a:lnTo>
                  <a:pt x="11632" y="8152"/>
                </a:lnTo>
                <a:lnTo>
                  <a:pt x="11899" y="8517"/>
                </a:lnTo>
                <a:lnTo>
                  <a:pt x="12167" y="8857"/>
                </a:lnTo>
                <a:lnTo>
                  <a:pt x="12191" y="8882"/>
                </a:lnTo>
                <a:lnTo>
                  <a:pt x="12118" y="8882"/>
                </a:lnTo>
                <a:lnTo>
                  <a:pt x="11753" y="8833"/>
                </a:lnTo>
                <a:lnTo>
                  <a:pt x="11632" y="8663"/>
                </a:lnTo>
                <a:lnTo>
                  <a:pt x="11486" y="8517"/>
                </a:lnTo>
                <a:lnTo>
                  <a:pt x="11218" y="8176"/>
                </a:lnTo>
                <a:lnTo>
                  <a:pt x="10926" y="7860"/>
                </a:lnTo>
                <a:lnTo>
                  <a:pt x="10878" y="7835"/>
                </a:lnTo>
                <a:lnTo>
                  <a:pt x="10853" y="7835"/>
                </a:lnTo>
                <a:lnTo>
                  <a:pt x="10780" y="7860"/>
                </a:lnTo>
                <a:lnTo>
                  <a:pt x="10732" y="7908"/>
                </a:lnTo>
                <a:lnTo>
                  <a:pt x="10732" y="7957"/>
                </a:lnTo>
                <a:lnTo>
                  <a:pt x="10756" y="8006"/>
                </a:lnTo>
                <a:lnTo>
                  <a:pt x="10926" y="8322"/>
                </a:lnTo>
                <a:lnTo>
                  <a:pt x="11145" y="8638"/>
                </a:lnTo>
                <a:lnTo>
                  <a:pt x="11242" y="8736"/>
                </a:lnTo>
                <a:lnTo>
                  <a:pt x="10659" y="8614"/>
                </a:lnTo>
                <a:lnTo>
                  <a:pt x="10513" y="8492"/>
                </a:lnTo>
                <a:lnTo>
                  <a:pt x="10391" y="8273"/>
                </a:lnTo>
                <a:lnTo>
                  <a:pt x="10269" y="8054"/>
                </a:lnTo>
                <a:lnTo>
                  <a:pt x="10221" y="8006"/>
                </a:lnTo>
                <a:lnTo>
                  <a:pt x="10172" y="8006"/>
                </a:lnTo>
                <a:lnTo>
                  <a:pt x="10123" y="8030"/>
                </a:lnTo>
                <a:lnTo>
                  <a:pt x="10075" y="8079"/>
                </a:lnTo>
                <a:lnTo>
                  <a:pt x="10075" y="8176"/>
                </a:lnTo>
                <a:lnTo>
                  <a:pt x="10075" y="8298"/>
                </a:lnTo>
                <a:lnTo>
                  <a:pt x="10099" y="8395"/>
                </a:lnTo>
                <a:lnTo>
                  <a:pt x="10123" y="8492"/>
                </a:lnTo>
                <a:lnTo>
                  <a:pt x="9856" y="8419"/>
                </a:lnTo>
                <a:lnTo>
                  <a:pt x="9807" y="8273"/>
                </a:lnTo>
                <a:lnTo>
                  <a:pt x="9734" y="8103"/>
                </a:lnTo>
                <a:lnTo>
                  <a:pt x="9685" y="8079"/>
                </a:lnTo>
                <a:lnTo>
                  <a:pt x="9661" y="8103"/>
                </a:lnTo>
                <a:lnTo>
                  <a:pt x="9612" y="8225"/>
                </a:lnTo>
                <a:lnTo>
                  <a:pt x="9637" y="8371"/>
                </a:lnTo>
                <a:lnTo>
                  <a:pt x="9637" y="8371"/>
                </a:lnTo>
                <a:lnTo>
                  <a:pt x="9199" y="8249"/>
                </a:lnTo>
                <a:lnTo>
                  <a:pt x="8566" y="8079"/>
                </a:lnTo>
                <a:lnTo>
                  <a:pt x="8250" y="7957"/>
                </a:lnTo>
                <a:lnTo>
                  <a:pt x="7933" y="7835"/>
                </a:lnTo>
                <a:lnTo>
                  <a:pt x="7641" y="7689"/>
                </a:lnTo>
                <a:lnTo>
                  <a:pt x="7374" y="7519"/>
                </a:lnTo>
                <a:lnTo>
                  <a:pt x="7106" y="7300"/>
                </a:lnTo>
                <a:lnTo>
                  <a:pt x="6863" y="7057"/>
                </a:lnTo>
                <a:lnTo>
                  <a:pt x="6814" y="7008"/>
                </a:lnTo>
                <a:lnTo>
                  <a:pt x="6741" y="6984"/>
                </a:lnTo>
                <a:lnTo>
                  <a:pt x="6692" y="6886"/>
                </a:lnTo>
                <a:lnTo>
                  <a:pt x="6571" y="6813"/>
                </a:lnTo>
                <a:lnTo>
                  <a:pt x="6473" y="6813"/>
                </a:lnTo>
                <a:lnTo>
                  <a:pt x="6400" y="6862"/>
                </a:lnTo>
                <a:lnTo>
                  <a:pt x="6352" y="6886"/>
                </a:lnTo>
                <a:lnTo>
                  <a:pt x="5865" y="7422"/>
                </a:lnTo>
                <a:lnTo>
                  <a:pt x="5354" y="7933"/>
                </a:lnTo>
                <a:lnTo>
                  <a:pt x="4794" y="8395"/>
                </a:lnTo>
                <a:lnTo>
                  <a:pt x="4235" y="8857"/>
                </a:lnTo>
                <a:lnTo>
                  <a:pt x="3699" y="9222"/>
                </a:lnTo>
                <a:lnTo>
                  <a:pt x="3140" y="9563"/>
                </a:lnTo>
                <a:lnTo>
                  <a:pt x="2580" y="9904"/>
                </a:lnTo>
                <a:lnTo>
                  <a:pt x="2288" y="10050"/>
                </a:lnTo>
                <a:lnTo>
                  <a:pt x="2045" y="10123"/>
                </a:lnTo>
                <a:lnTo>
                  <a:pt x="1923" y="10171"/>
                </a:lnTo>
                <a:lnTo>
                  <a:pt x="1777" y="10171"/>
                </a:lnTo>
                <a:lnTo>
                  <a:pt x="1729" y="10123"/>
                </a:lnTo>
                <a:lnTo>
                  <a:pt x="1680" y="10074"/>
                </a:lnTo>
                <a:lnTo>
                  <a:pt x="1656" y="10001"/>
                </a:lnTo>
                <a:lnTo>
                  <a:pt x="1631" y="9904"/>
                </a:lnTo>
                <a:lnTo>
                  <a:pt x="1631" y="9782"/>
                </a:lnTo>
                <a:lnTo>
                  <a:pt x="1704" y="9685"/>
                </a:lnTo>
                <a:lnTo>
                  <a:pt x="1875" y="9612"/>
                </a:lnTo>
                <a:lnTo>
                  <a:pt x="2045" y="9539"/>
                </a:lnTo>
                <a:lnTo>
                  <a:pt x="2361" y="9320"/>
                </a:lnTo>
                <a:lnTo>
                  <a:pt x="2994" y="8906"/>
                </a:lnTo>
                <a:lnTo>
                  <a:pt x="3918" y="8298"/>
                </a:lnTo>
                <a:lnTo>
                  <a:pt x="4356" y="8030"/>
                </a:lnTo>
                <a:lnTo>
                  <a:pt x="4527" y="7884"/>
                </a:lnTo>
                <a:lnTo>
                  <a:pt x="4697" y="7714"/>
                </a:lnTo>
                <a:lnTo>
                  <a:pt x="4721" y="7665"/>
                </a:lnTo>
                <a:lnTo>
                  <a:pt x="4697" y="7616"/>
                </a:lnTo>
                <a:lnTo>
                  <a:pt x="4648" y="7592"/>
                </a:lnTo>
                <a:lnTo>
                  <a:pt x="4624" y="7592"/>
                </a:lnTo>
                <a:lnTo>
                  <a:pt x="4381" y="7665"/>
                </a:lnTo>
                <a:lnTo>
                  <a:pt x="4186" y="7762"/>
                </a:lnTo>
                <a:lnTo>
                  <a:pt x="3772" y="8030"/>
                </a:lnTo>
                <a:lnTo>
                  <a:pt x="2824" y="8638"/>
                </a:lnTo>
                <a:lnTo>
                  <a:pt x="2215" y="8979"/>
                </a:lnTo>
                <a:lnTo>
                  <a:pt x="1899" y="9198"/>
                </a:lnTo>
                <a:lnTo>
                  <a:pt x="1607" y="9417"/>
                </a:lnTo>
                <a:lnTo>
                  <a:pt x="1534" y="9368"/>
                </a:lnTo>
                <a:lnTo>
                  <a:pt x="1437" y="9344"/>
                </a:lnTo>
                <a:lnTo>
                  <a:pt x="1339" y="9344"/>
                </a:lnTo>
                <a:lnTo>
                  <a:pt x="1242" y="9417"/>
                </a:lnTo>
                <a:lnTo>
                  <a:pt x="1169" y="9466"/>
                </a:lnTo>
                <a:lnTo>
                  <a:pt x="1096" y="9539"/>
                </a:lnTo>
                <a:lnTo>
                  <a:pt x="1023" y="9539"/>
                </a:lnTo>
                <a:lnTo>
                  <a:pt x="999" y="9490"/>
                </a:lnTo>
                <a:lnTo>
                  <a:pt x="974" y="9417"/>
                </a:lnTo>
                <a:lnTo>
                  <a:pt x="950" y="9344"/>
                </a:lnTo>
                <a:lnTo>
                  <a:pt x="974" y="9271"/>
                </a:lnTo>
                <a:lnTo>
                  <a:pt x="999" y="9222"/>
                </a:lnTo>
                <a:lnTo>
                  <a:pt x="1072" y="9174"/>
                </a:lnTo>
                <a:lnTo>
                  <a:pt x="1315" y="9174"/>
                </a:lnTo>
                <a:lnTo>
                  <a:pt x="1388" y="9125"/>
                </a:lnTo>
                <a:lnTo>
                  <a:pt x="1437" y="9028"/>
                </a:lnTo>
                <a:lnTo>
                  <a:pt x="1485" y="8955"/>
                </a:lnTo>
                <a:lnTo>
                  <a:pt x="1729" y="8857"/>
                </a:lnTo>
                <a:lnTo>
                  <a:pt x="1996" y="8736"/>
                </a:lnTo>
                <a:lnTo>
                  <a:pt x="2580" y="8468"/>
                </a:lnTo>
                <a:lnTo>
                  <a:pt x="3164" y="8200"/>
                </a:lnTo>
                <a:lnTo>
                  <a:pt x="3772" y="7860"/>
                </a:lnTo>
                <a:lnTo>
                  <a:pt x="4405" y="7495"/>
                </a:lnTo>
                <a:lnTo>
                  <a:pt x="4648" y="7373"/>
                </a:lnTo>
                <a:lnTo>
                  <a:pt x="4892" y="7227"/>
                </a:lnTo>
                <a:lnTo>
                  <a:pt x="5111" y="7032"/>
                </a:lnTo>
                <a:lnTo>
                  <a:pt x="5208" y="6935"/>
                </a:lnTo>
                <a:lnTo>
                  <a:pt x="5281" y="6838"/>
                </a:lnTo>
                <a:lnTo>
                  <a:pt x="5281" y="6789"/>
                </a:lnTo>
                <a:lnTo>
                  <a:pt x="5281" y="6765"/>
                </a:lnTo>
                <a:lnTo>
                  <a:pt x="5232" y="6740"/>
                </a:lnTo>
                <a:lnTo>
                  <a:pt x="5208" y="6740"/>
                </a:lnTo>
                <a:lnTo>
                  <a:pt x="5062" y="6765"/>
                </a:lnTo>
                <a:lnTo>
                  <a:pt x="4940" y="6813"/>
                </a:lnTo>
                <a:lnTo>
                  <a:pt x="4697" y="6935"/>
                </a:lnTo>
                <a:lnTo>
                  <a:pt x="4235" y="7227"/>
                </a:lnTo>
                <a:lnTo>
                  <a:pt x="3699" y="7543"/>
                </a:lnTo>
                <a:lnTo>
                  <a:pt x="3164" y="7835"/>
                </a:lnTo>
                <a:lnTo>
                  <a:pt x="2605" y="8127"/>
                </a:lnTo>
                <a:lnTo>
                  <a:pt x="2045" y="8395"/>
                </a:lnTo>
                <a:lnTo>
                  <a:pt x="1704" y="8541"/>
                </a:lnTo>
                <a:lnTo>
                  <a:pt x="1534" y="8590"/>
                </a:lnTo>
                <a:lnTo>
                  <a:pt x="1388" y="8687"/>
                </a:lnTo>
                <a:lnTo>
                  <a:pt x="1291" y="8638"/>
                </a:lnTo>
                <a:lnTo>
                  <a:pt x="1120" y="8614"/>
                </a:lnTo>
                <a:lnTo>
                  <a:pt x="974" y="8638"/>
                </a:lnTo>
                <a:lnTo>
                  <a:pt x="804" y="8614"/>
                </a:lnTo>
                <a:lnTo>
                  <a:pt x="682" y="8273"/>
                </a:lnTo>
                <a:lnTo>
                  <a:pt x="1047" y="8127"/>
                </a:lnTo>
                <a:lnTo>
                  <a:pt x="2142" y="7738"/>
                </a:lnTo>
                <a:lnTo>
                  <a:pt x="4332" y="6935"/>
                </a:lnTo>
                <a:lnTo>
                  <a:pt x="6327" y="6181"/>
                </a:lnTo>
                <a:lnTo>
                  <a:pt x="7422" y="5767"/>
                </a:lnTo>
                <a:lnTo>
                  <a:pt x="7690" y="5645"/>
                </a:lnTo>
                <a:lnTo>
                  <a:pt x="7787" y="5597"/>
                </a:lnTo>
                <a:lnTo>
                  <a:pt x="7909" y="5499"/>
                </a:lnTo>
                <a:lnTo>
                  <a:pt x="8079" y="5499"/>
                </a:lnTo>
                <a:lnTo>
                  <a:pt x="8055" y="5524"/>
                </a:lnTo>
                <a:lnTo>
                  <a:pt x="8055" y="5597"/>
                </a:lnTo>
                <a:lnTo>
                  <a:pt x="8079" y="5694"/>
                </a:lnTo>
                <a:lnTo>
                  <a:pt x="8128" y="5791"/>
                </a:lnTo>
                <a:lnTo>
                  <a:pt x="8201" y="5840"/>
                </a:lnTo>
                <a:lnTo>
                  <a:pt x="8639" y="6035"/>
                </a:lnTo>
                <a:lnTo>
                  <a:pt x="9101" y="6205"/>
                </a:lnTo>
                <a:lnTo>
                  <a:pt x="9564" y="6327"/>
                </a:lnTo>
                <a:lnTo>
                  <a:pt x="10050" y="6424"/>
                </a:lnTo>
                <a:lnTo>
                  <a:pt x="10537" y="6497"/>
                </a:lnTo>
                <a:lnTo>
                  <a:pt x="11023" y="6521"/>
                </a:lnTo>
                <a:lnTo>
                  <a:pt x="11510" y="6497"/>
                </a:lnTo>
                <a:lnTo>
                  <a:pt x="11997" y="6448"/>
                </a:lnTo>
                <a:lnTo>
                  <a:pt x="12459" y="6351"/>
                </a:lnTo>
                <a:lnTo>
                  <a:pt x="12921" y="6229"/>
                </a:lnTo>
                <a:lnTo>
                  <a:pt x="13384" y="6083"/>
                </a:lnTo>
                <a:lnTo>
                  <a:pt x="13870" y="5889"/>
                </a:lnTo>
                <a:lnTo>
                  <a:pt x="14308" y="5670"/>
                </a:lnTo>
                <a:lnTo>
                  <a:pt x="14722" y="5402"/>
                </a:lnTo>
                <a:lnTo>
                  <a:pt x="14917" y="5256"/>
                </a:lnTo>
                <a:lnTo>
                  <a:pt x="15111" y="5086"/>
                </a:lnTo>
                <a:lnTo>
                  <a:pt x="15257" y="4915"/>
                </a:lnTo>
                <a:lnTo>
                  <a:pt x="15403" y="4745"/>
                </a:lnTo>
                <a:lnTo>
                  <a:pt x="15452" y="4672"/>
                </a:lnTo>
                <a:lnTo>
                  <a:pt x="15452" y="4575"/>
                </a:lnTo>
                <a:lnTo>
                  <a:pt x="15428" y="4502"/>
                </a:lnTo>
                <a:lnTo>
                  <a:pt x="15379" y="4453"/>
                </a:lnTo>
                <a:lnTo>
                  <a:pt x="15306" y="4404"/>
                </a:lnTo>
                <a:lnTo>
                  <a:pt x="15233" y="4380"/>
                </a:lnTo>
                <a:lnTo>
                  <a:pt x="15160" y="4380"/>
                </a:lnTo>
                <a:lnTo>
                  <a:pt x="15063" y="4404"/>
                </a:lnTo>
                <a:lnTo>
                  <a:pt x="14746" y="4623"/>
                </a:lnTo>
                <a:lnTo>
                  <a:pt x="14406" y="4842"/>
                </a:lnTo>
                <a:lnTo>
                  <a:pt x="14089" y="5086"/>
                </a:lnTo>
                <a:lnTo>
                  <a:pt x="13749" y="5280"/>
                </a:lnTo>
                <a:lnTo>
                  <a:pt x="13359" y="5475"/>
                </a:lnTo>
                <a:lnTo>
                  <a:pt x="12970" y="5621"/>
                </a:lnTo>
                <a:lnTo>
                  <a:pt x="12581" y="5743"/>
                </a:lnTo>
                <a:lnTo>
                  <a:pt x="12167" y="5840"/>
                </a:lnTo>
                <a:lnTo>
                  <a:pt x="11729" y="5913"/>
                </a:lnTo>
                <a:lnTo>
                  <a:pt x="11291" y="5937"/>
                </a:lnTo>
                <a:lnTo>
                  <a:pt x="10853" y="5937"/>
                </a:lnTo>
                <a:lnTo>
                  <a:pt x="10415" y="5913"/>
                </a:lnTo>
                <a:lnTo>
                  <a:pt x="9977" y="5840"/>
                </a:lnTo>
                <a:lnTo>
                  <a:pt x="9539" y="5743"/>
                </a:lnTo>
                <a:lnTo>
                  <a:pt x="9126" y="5597"/>
                </a:lnTo>
                <a:lnTo>
                  <a:pt x="8712" y="5451"/>
                </a:lnTo>
                <a:lnTo>
                  <a:pt x="8785" y="5353"/>
                </a:lnTo>
                <a:lnTo>
                  <a:pt x="8858" y="5280"/>
                </a:lnTo>
                <a:lnTo>
                  <a:pt x="8907" y="5183"/>
                </a:lnTo>
                <a:lnTo>
                  <a:pt x="8931" y="5110"/>
                </a:lnTo>
                <a:lnTo>
                  <a:pt x="8931" y="5013"/>
                </a:lnTo>
                <a:lnTo>
                  <a:pt x="8882" y="4915"/>
                </a:lnTo>
                <a:lnTo>
                  <a:pt x="8834" y="4842"/>
                </a:lnTo>
                <a:lnTo>
                  <a:pt x="8761" y="4794"/>
                </a:lnTo>
                <a:lnTo>
                  <a:pt x="8688" y="4769"/>
                </a:lnTo>
                <a:lnTo>
                  <a:pt x="8566" y="4794"/>
                </a:lnTo>
                <a:lnTo>
                  <a:pt x="8323" y="4867"/>
                </a:lnTo>
                <a:lnTo>
                  <a:pt x="8201" y="4915"/>
                </a:lnTo>
                <a:lnTo>
                  <a:pt x="8055" y="4940"/>
                </a:lnTo>
                <a:lnTo>
                  <a:pt x="7933" y="4940"/>
                </a:lnTo>
                <a:lnTo>
                  <a:pt x="7812" y="4915"/>
                </a:lnTo>
                <a:lnTo>
                  <a:pt x="7714" y="4842"/>
                </a:lnTo>
                <a:lnTo>
                  <a:pt x="7617" y="4721"/>
                </a:lnTo>
                <a:lnTo>
                  <a:pt x="7617" y="4696"/>
                </a:lnTo>
                <a:lnTo>
                  <a:pt x="7641" y="4672"/>
                </a:lnTo>
                <a:lnTo>
                  <a:pt x="7714" y="4599"/>
                </a:lnTo>
                <a:lnTo>
                  <a:pt x="7812" y="4550"/>
                </a:lnTo>
                <a:lnTo>
                  <a:pt x="7958" y="4502"/>
                </a:lnTo>
                <a:lnTo>
                  <a:pt x="8250" y="4429"/>
                </a:lnTo>
                <a:lnTo>
                  <a:pt x="8420" y="4404"/>
                </a:lnTo>
                <a:lnTo>
                  <a:pt x="10269" y="3991"/>
                </a:lnTo>
                <a:lnTo>
                  <a:pt x="12118" y="3553"/>
                </a:lnTo>
                <a:lnTo>
                  <a:pt x="12970" y="3383"/>
                </a:lnTo>
                <a:lnTo>
                  <a:pt x="13189" y="3334"/>
                </a:lnTo>
                <a:lnTo>
                  <a:pt x="13408" y="3261"/>
                </a:lnTo>
                <a:lnTo>
                  <a:pt x="13603" y="3188"/>
                </a:lnTo>
                <a:lnTo>
                  <a:pt x="13773" y="3066"/>
                </a:lnTo>
                <a:lnTo>
                  <a:pt x="13846" y="2993"/>
                </a:lnTo>
                <a:lnTo>
                  <a:pt x="13846" y="2896"/>
                </a:lnTo>
                <a:lnTo>
                  <a:pt x="13895" y="2847"/>
                </a:lnTo>
                <a:lnTo>
                  <a:pt x="13895" y="2750"/>
                </a:lnTo>
                <a:lnTo>
                  <a:pt x="13895" y="2555"/>
                </a:lnTo>
                <a:lnTo>
                  <a:pt x="13919" y="2385"/>
                </a:lnTo>
                <a:lnTo>
                  <a:pt x="13943" y="2215"/>
                </a:lnTo>
                <a:lnTo>
                  <a:pt x="13992" y="2044"/>
                </a:lnTo>
                <a:lnTo>
                  <a:pt x="14065" y="1874"/>
                </a:lnTo>
                <a:lnTo>
                  <a:pt x="14138" y="1728"/>
                </a:lnTo>
                <a:lnTo>
                  <a:pt x="14211" y="1582"/>
                </a:lnTo>
                <a:lnTo>
                  <a:pt x="14333" y="1436"/>
                </a:lnTo>
                <a:lnTo>
                  <a:pt x="14552" y="1193"/>
                </a:lnTo>
                <a:lnTo>
                  <a:pt x="14844" y="974"/>
                </a:lnTo>
                <a:lnTo>
                  <a:pt x="15136" y="779"/>
                </a:lnTo>
                <a:lnTo>
                  <a:pt x="15476" y="657"/>
                </a:lnTo>
                <a:lnTo>
                  <a:pt x="15817" y="560"/>
                </a:lnTo>
                <a:lnTo>
                  <a:pt x="16158" y="511"/>
                </a:lnTo>
                <a:close/>
                <a:moveTo>
                  <a:pt x="16182" y="0"/>
                </a:moveTo>
                <a:lnTo>
                  <a:pt x="15817" y="49"/>
                </a:lnTo>
                <a:lnTo>
                  <a:pt x="15476" y="122"/>
                </a:lnTo>
                <a:lnTo>
                  <a:pt x="15136" y="268"/>
                </a:lnTo>
                <a:lnTo>
                  <a:pt x="14795" y="414"/>
                </a:lnTo>
                <a:lnTo>
                  <a:pt x="14503" y="633"/>
                </a:lnTo>
                <a:lnTo>
                  <a:pt x="14235" y="852"/>
                </a:lnTo>
                <a:lnTo>
                  <a:pt x="13992" y="1120"/>
                </a:lnTo>
                <a:lnTo>
                  <a:pt x="13797" y="1387"/>
                </a:lnTo>
                <a:lnTo>
                  <a:pt x="13651" y="1704"/>
                </a:lnTo>
                <a:lnTo>
                  <a:pt x="13530" y="2044"/>
                </a:lnTo>
                <a:lnTo>
                  <a:pt x="13505" y="2215"/>
                </a:lnTo>
                <a:lnTo>
                  <a:pt x="13481" y="2385"/>
                </a:lnTo>
                <a:lnTo>
                  <a:pt x="13481" y="2580"/>
                </a:lnTo>
                <a:lnTo>
                  <a:pt x="13481" y="2750"/>
                </a:lnTo>
                <a:lnTo>
                  <a:pt x="13481" y="2774"/>
                </a:lnTo>
                <a:lnTo>
                  <a:pt x="13238" y="2799"/>
                </a:lnTo>
                <a:lnTo>
                  <a:pt x="12994" y="2847"/>
                </a:lnTo>
                <a:lnTo>
                  <a:pt x="12532" y="2945"/>
                </a:lnTo>
                <a:lnTo>
                  <a:pt x="11802" y="3115"/>
                </a:lnTo>
                <a:lnTo>
                  <a:pt x="11048" y="3261"/>
                </a:lnTo>
                <a:lnTo>
                  <a:pt x="8104" y="3918"/>
                </a:lnTo>
                <a:lnTo>
                  <a:pt x="7885" y="3967"/>
                </a:lnTo>
                <a:lnTo>
                  <a:pt x="7666" y="4015"/>
                </a:lnTo>
                <a:lnTo>
                  <a:pt x="7447" y="4113"/>
                </a:lnTo>
                <a:lnTo>
                  <a:pt x="7276" y="4210"/>
                </a:lnTo>
                <a:lnTo>
                  <a:pt x="7203" y="4283"/>
                </a:lnTo>
                <a:lnTo>
                  <a:pt x="7130" y="4356"/>
                </a:lnTo>
                <a:lnTo>
                  <a:pt x="7082" y="4429"/>
                </a:lnTo>
                <a:lnTo>
                  <a:pt x="7057" y="4526"/>
                </a:lnTo>
                <a:lnTo>
                  <a:pt x="7033" y="4623"/>
                </a:lnTo>
                <a:lnTo>
                  <a:pt x="7033" y="4721"/>
                </a:lnTo>
                <a:lnTo>
                  <a:pt x="7057" y="4842"/>
                </a:lnTo>
                <a:lnTo>
                  <a:pt x="7106" y="4988"/>
                </a:lnTo>
                <a:lnTo>
                  <a:pt x="7155" y="5086"/>
                </a:lnTo>
                <a:lnTo>
                  <a:pt x="7228" y="5183"/>
                </a:lnTo>
                <a:lnTo>
                  <a:pt x="7301" y="5280"/>
                </a:lnTo>
                <a:lnTo>
                  <a:pt x="7374" y="5329"/>
                </a:lnTo>
                <a:lnTo>
                  <a:pt x="7057" y="5451"/>
                </a:lnTo>
                <a:lnTo>
                  <a:pt x="6765" y="5572"/>
                </a:lnTo>
                <a:lnTo>
                  <a:pt x="6035" y="5816"/>
                </a:lnTo>
                <a:lnTo>
                  <a:pt x="5305" y="6059"/>
                </a:lnTo>
                <a:lnTo>
                  <a:pt x="2191" y="7154"/>
                </a:lnTo>
                <a:lnTo>
                  <a:pt x="731" y="7689"/>
                </a:lnTo>
                <a:lnTo>
                  <a:pt x="512" y="7762"/>
                </a:lnTo>
                <a:lnTo>
                  <a:pt x="342" y="7860"/>
                </a:lnTo>
                <a:lnTo>
                  <a:pt x="196" y="8006"/>
                </a:lnTo>
                <a:lnTo>
                  <a:pt x="123" y="8079"/>
                </a:lnTo>
                <a:lnTo>
                  <a:pt x="74" y="8176"/>
                </a:lnTo>
                <a:lnTo>
                  <a:pt x="25" y="8322"/>
                </a:lnTo>
                <a:lnTo>
                  <a:pt x="1" y="8468"/>
                </a:lnTo>
                <a:lnTo>
                  <a:pt x="1" y="8565"/>
                </a:lnTo>
                <a:lnTo>
                  <a:pt x="50" y="8687"/>
                </a:lnTo>
                <a:lnTo>
                  <a:pt x="123" y="8784"/>
                </a:lnTo>
                <a:lnTo>
                  <a:pt x="196" y="8857"/>
                </a:lnTo>
                <a:lnTo>
                  <a:pt x="293" y="8930"/>
                </a:lnTo>
                <a:lnTo>
                  <a:pt x="415" y="9003"/>
                </a:lnTo>
                <a:lnTo>
                  <a:pt x="366" y="9125"/>
                </a:lnTo>
                <a:lnTo>
                  <a:pt x="317" y="9271"/>
                </a:lnTo>
                <a:lnTo>
                  <a:pt x="317" y="9417"/>
                </a:lnTo>
                <a:lnTo>
                  <a:pt x="317" y="9563"/>
                </a:lnTo>
                <a:lnTo>
                  <a:pt x="366" y="9685"/>
                </a:lnTo>
                <a:lnTo>
                  <a:pt x="415" y="9782"/>
                </a:lnTo>
                <a:lnTo>
                  <a:pt x="488" y="9879"/>
                </a:lnTo>
                <a:lnTo>
                  <a:pt x="561" y="9952"/>
                </a:lnTo>
                <a:lnTo>
                  <a:pt x="682" y="10001"/>
                </a:lnTo>
                <a:lnTo>
                  <a:pt x="780" y="10025"/>
                </a:lnTo>
                <a:lnTo>
                  <a:pt x="901" y="10050"/>
                </a:lnTo>
                <a:lnTo>
                  <a:pt x="1023" y="10050"/>
                </a:lnTo>
                <a:lnTo>
                  <a:pt x="1047" y="10196"/>
                </a:lnTo>
                <a:lnTo>
                  <a:pt x="1096" y="10317"/>
                </a:lnTo>
                <a:lnTo>
                  <a:pt x="1193" y="10415"/>
                </a:lnTo>
                <a:lnTo>
                  <a:pt x="1315" y="10512"/>
                </a:lnTo>
                <a:lnTo>
                  <a:pt x="1412" y="10561"/>
                </a:lnTo>
                <a:lnTo>
                  <a:pt x="1534" y="10609"/>
                </a:lnTo>
                <a:lnTo>
                  <a:pt x="1656" y="10658"/>
                </a:lnTo>
                <a:lnTo>
                  <a:pt x="1996" y="10658"/>
                </a:lnTo>
                <a:lnTo>
                  <a:pt x="2240" y="10609"/>
                </a:lnTo>
                <a:lnTo>
                  <a:pt x="2459" y="10536"/>
                </a:lnTo>
                <a:lnTo>
                  <a:pt x="2702" y="10415"/>
                </a:lnTo>
                <a:lnTo>
                  <a:pt x="3140" y="10196"/>
                </a:lnTo>
                <a:lnTo>
                  <a:pt x="3578" y="9928"/>
                </a:lnTo>
                <a:lnTo>
                  <a:pt x="4040" y="9636"/>
                </a:lnTo>
                <a:lnTo>
                  <a:pt x="4478" y="9320"/>
                </a:lnTo>
                <a:lnTo>
                  <a:pt x="4892" y="9003"/>
                </a:lnTo>
                <a:lnTo>
                  <a:pt x="5305" y="8663"/>
                </a:lnTo>
                <a:lnTo>
                  <a:pt x="5719" y="8298"/>
                </a:lnTo>
                <a:lnTo>
                  <a:pt x="6108" y="7933"/>
                </a:lnTo>
                <a:lnTo>
                  <a:pt x="6473" y="7543"/>
                </a:lnTo>
                <a:lnTo>
                  <a:pt x="6717" y="7787"/>
                </a:lnTo>
                <a:lnTo>
                  <a:pt x="7009" y="8030"/>
                </a:lnTo>
                <a:lnTo>
                  <a:pt x="7325" y="8200"/>
                </a:lnTo>
                <a:lnTo>
                  <a:pt x="7641" y="8371"/>
                </a:lnTo>
                <a:lnTo>
                  <a:pt x="7982" y="8517"/>
                </a:lnTo>
                <a:lnTo>
                  <a:pt x="8347" y="8614"/>
                </a:lnTo>
                <a:lnTo>
                  <a:pt x="9053" y="8809"/>
                </a:lnTo>
                <a:lnTo>
                  <a:pt x="10221" y="9101"/>
                </a:lnTo>
                <a:lnTo>
                  <a:pt x="10829" y="9198"/>
                </a:lnTo>
                <a:lnTo>
                  <a:pt x="11413" y="9295"/>
                </a:lnTo>
                <a:lnTo>
                  <a:pt x="11364" y="9368"/>
                </a:lnTo>
                <a:lnTo>
                  <a:pt x="11291" y="9758"/>
                </a:lnTo>
                <a:lnTo>
                  <a:pt x="11194" y="10147"/>
                </a:lnTo>
                <a:lnTo>
                  <a:pt x="11145" y="10536"/>
                </a:lnTo>
                <a:lnTo>
                  <a:pt x="11121" y="10926"/>
                </a:lnTo>
                <a:lnTo>
                  <a:pt x="11121" y="10999"/>
                </a:lnTo>
                <a:lnTo>
                  <a:pt x="11169" y="11072"/>
                </a:lnTo>
                <a:lnTo>
                  <a:pt x="11218" y="11096"/>
                </a:lnTo>
                <a:lnTo>
                  <a:pt x="11291" y="11096"/>
                </a:lnTo>
                <a:lnTo>
                  <a:pt x="11340" y="11169"/>
                </a:lnTo>
                <a:lnTo>
                  <a:pt x="11388" y="11218"/>
                </a:lnTo>
                <a:lnTo>
                  <a:pt x="11534" y="11291"/>
                </a:lnTo>
                <a:lnTo>
                  <a:pt x="11729" y="11388"/>
                </a:lnTo>
                <a:lnTo>
                  <a:pt x="11826" y="11437"/>
                </a:lnTo>
                <a:lnTo>
                  <a:pt x="11972" y="11437"/>
                </a:lnTo>
                <a:lnTo>
                  <a:pt x="12021" y="11412"/>
                </a:lnTo>
                <a:lnTo>
                  <a:pt x="12070" y="11364"/>
                </a:lnTo>
                <a:lnTo>
                  <a:pt x="12070" y="11339"/>
                </a:lnTo>
                <a:lnTo>
                  <a:pt x="12070" y="11218"/>
                </a:lnTo>
                <a:lnTo>
                  <a:pt x="12045" y="11193"/>
                </a:lnTo>
                <a:lnTo>
                  <a:pt x="11997" y="11145"/>
                </a:lnTo>
                <a:lnTo>
                  <a:pt x="11851" y="11072"/>
                </a:lnTo>
                <a:lnTo>
                  <a:pt x="11705" y="10999"/>
                </a:lnTo>
                <a:lnTo>
                  <a:pt x="11632" y="10974"/>
                </a:lnTo>
                <a:lnTo>
                  <a:pt x="11997" y="10877"/>
                </a:lnTo>
                <a:lnTo>
                  <a:pt x="12094" y="10828"/>
                </a:lnTo>
                <a:lnTo>
                  <a:pt x="12118" y="10780"/>
                </a:lnTo>
                <a:lnTo>
                  <a:pt x="12143" y="10707"/>
                </a:lnTo>
                <a:lnTo>
                  <a:pt x="12143" y="10634"/>
                </a:lnTo>
                <a:lnTo>
                  <a:pt x="12118" y="10561"/>
                </a:lnTo>
                <a:lnTo>
                  <a:pt x="12070" y="10512"/>
                </a:lnTo>
                <a:lnTo>
                  <a:pt x="11997" y="10488"/>
                </a:lnTo>
                <a:lnTo>
                  <a:pt x="11899" y="10488"/>
                </a:lnTo>
                <a:lnTo>
                  <a:pt x="11753" y="10512"/>
                </a:lnTo>
                <a:lnTo>
                  <a:pt x="11510" y="10585"/>
                </a:lnTo>
                <a:lnTo>
                  <a:pt x="11559" y="10366"/>
                </a:lnTo>
                <a:lnTo>
                  <a:pt x="11583" y="10147"/>
                </a:lnTo>
                <a:lnTo>
                  <a:pt x="11632" y="9952"/>
                </a:lnTo>
                <a:lnTo>
                  <a:pt x="11705" y="9758"/>
                </a:lnTo>
                <a:lnTo>
                  <a:pt x="11826" y="9393"/>
                </a:lnTo>
                <a:lnTo>
                  <a:pt x="11826" y="9368"/>
                </a:lnTo>
                <a:lnTo>
                  <a:pt x="11899" y="9368"/>
                </a:lnTo>
                <a:lnTo>
                  <a:pt x="11924" y="9539"/>
                </a:lnTo>
                <a:lnTo>
                  <a:pt x="11972" y="9733"/>
                </a:lnTo>
                <a:lnTo>
                  <a:pt x="12094" y="10074"/>
                </a:lnTo>
                <a:lnTo>
                  <a:pt x="12216" y="10415"/>
                </a:lnTo>
                <a:lnTo>
                  <a:pt x="12337" y="10731"/>
                </a:lnTo>
                <a:lnTo>
                  <a:pt x="12337" y="10780"/>
                </a:lnTo>
                <a:lnTo>
                  <a:pt x="12386" y="10853"/>
                </a:lnTo>
                <a:lnTo>
                  <a:pt x="12435" y="10926"/>
                </a:lnTo>
                <a:lnTo>
                  <a:pt x="12605" y="11047"/>
                </a:lnTo>
                <a:lnTo>
                  <a:pt x="12800" y="11193"/>
                </a:lnTo>
                <a:lnTo>
                  <a:pt x="13019" y="11291"/>
                </a:lnTo>
                <a:lnTo>
                  <a:pt x="13116" y="11315"/>
                </a:lnTo>
                <a:lnTo>
                  <a:pt x="13189" y="11315"/>
                </a:lnTo>
                <a:lnTo>
                  <a:pt x="13238" y="11266"/>
                </a:lnTo>
                <a:lnTo>
                  <a:pt x="13286" y="11218"/>
                </a:lnTo>
                <a:lnTo>
                  <a:pt x="13311" y="11169"/>
                </a:lnTo>
                <a:lnTo>
                  <a:pt x="13311" y="11096"/>
                </a:lnTo>
                <a:lnTo>
                  <a:pt x="13286" y="11023"/>
                </a:lnTo>
                <a:lnTo>
                  <a:pt x="13213" y="10950"/>
                </a:lnTo>
                <a:lnTo>
                  <a:pt x="13116" y="10901"/>
                </a:lnTo>
                <a:lnTo>
                  <a:pt x="13457" y="10901"/>
                </a:lnTo>
                <a:lnTo>
                  <a:pt x="13603" y="10877"/>
                </a:lnTo>
                <a:lnTo>
                  <a:pt x="13676" y="10853"/>
                </a:lnTo>
                <a:lnTo>
                  <a:pt x="13724" y="10804"/>
                </a:lnTo>
                <a:lnTo>
                  <a:pt x="13773" y="10731"/>
                </a:lnTo>
                <a:lnTo>
                  <a:pt x="13773" y="10658"/>
                </a:lnTo>
                <a:lnTo>
                  <a:pt x="13773" y="10609"/>
                </a:lnTo>
                <a:lnTo>
                  <a:pt x="13724" y="10536"/>
                </a:lnTo>
                <a:lnTo>
                  <a:pt x="13676" y="10488"/>
                </a:lnTo>
                <a:lnTo>
                  <a:pt x="13627" y="10463"/>
                </a:lnTo>
                <a:lnTo>
                  <a:pt x="13481" y="10439"/>
                </a:lnTo>
                <a:lnTo>
                  <a:pt x="13019" y="10439"/>
                </a:lnTo>
                <a:lnTo>
                  <a:pt x="12824" y="10463"/>
                </a:lnTo>
                <a:lnTo>
                  <a:pt x="12556" y="9831"/>
                </a:lnTo>
                <a:lnTo>
                  <a:pt x="12410" y="9417"/>
                </a:lnTo>
                <a:lnTo>
                  <a:pt x="12848" y="9441"/>
                </a:lnTo>
                <a:lnTo>
                  <a:pt x="13189" y="9417"/>
                </a:lnTo>
                <a:lnTo>
                  <a:pt x="13554" y="9417"/>
                </a:lnTo>
                <a:lnTo>
                  <a:pt x="13895" y="9368"/>
                </a:lnTo>
                <a:lnTo>
                  <a:pt x="14211" y="9295"/>
                </a:lnTo>
                <a:lnTo>
                  <a:pt x="14552" y="9222"/>
                </a:lnTo>
                <a:lnTo>
                  <a:pt x="14868" y="9125"/>
                </a:lnTo>
                <a:lnTo>
                  <a:pt x="15184" y="9003"/>
                </a:lnTo>
                <a:lnTo>
                  <a:pt x="15476" y="8882"/>
                </a:lnTo>
                <a:lnTo>
                  <a:pt x="15768" y="8736"/>
                </a:lnTo>
                <a:lnTo>
                  <a:pt x="16036" y="8565"/>
                </a:lnTo>
                <a:lnTo>
                  <a:pt x="16304" y="8371"/>
                </a:lnTo>
                <a:lnTo>
                  <a:pt x="16571" y="8152"/>
                </a:lnTo>
                <a:lnTo>
                  <a:pt x="16790" y="7933"/>
                </a:lnTo>
                <a:lnTo>
                  <a:pt x="17034" y="7689"/>
                </a:lnTo>
                <a:lnTo>
                  <a:pt x="17228" y="7422"/>
                </a:lnTo>
                <a:lnTo>
                  <a:pt x="17423" y="7154"/>
                </a:lnTo>
                <a:lnTo>
                  <a:pt x="17545" y="7105"/>
                </a:lnTo>
                <a:lnTo>
                  <a:pt x="17666" y="7057"/>
                </a:lnTo>
                <a:lnTo>
                  <a:pt x="17691" y="7008"/>
                </a:lnTo>
                <a:lnTo>
                  <a:pt x="17691" y="6959"/>
                </a:lnTo>
                <a:lnTo>
                  <a:pt x="17666" y="6911"/>
                </a:lnTo>
                <a:lnTo>
                  <a:pt x="17642" y="6862"/>
                </a:lnTo>
                <a:lnTo>
                  <a:pt x="17593" y="6862"/>
                </a:lnTo>
                <a:lnTo>
                  <a:pt x="17739" y="6619"/>
                </a:lnTo>
                <a:lnTo>
                  <a:pt x="17837" y="6351"/>
                </a:lnTo>
                <a:lnTo>
                  <a:pt x="18007" y="5937"/>
                </a:lnTo>
                <a:lnTo>
                  <a:pt x="18129" y="5524"/>
                </a:lnTo>
                <a:lnTo>
                  <a:pt x="18226" y="5086"/>
                </a:lnTo>
                <a:lnTo>
                  <a:pt x="18323" y="4672"/>
                </a:lnTo>
                <a:lnTo>
                  <a:pt x="18396" y="4234"/>
                </a:lnTo>
                <a:lnTo>
                  <a:pt x="18445" y="3796"/>
                </a:lnTo>
                <a:lnTo>
                  <a:pt x="18518" y="2920"/>
                </a:lnTo>
                <a:lnTo>
                  <a:pt x="18542" y="2653"/>
                </a:lnTo>
                <a:lnTo>
                  <a:pt x="18786" y="2774"/>
                </a:lnTo>
                <a:lnTo>
                  <a:pt x="19029" y="2872"/>
                </a:lnTo>
                <a:lnTo>
                  <a:pt x="19150" y="2896"/>
                </a:lnTo>
                <a:lnTo>
                  <a:pt x="19223" y="2872"/>
                </a:lnTo>
                <a:lnTo>
                  <a:pt x="19296" y="2799"/>
                </a:lnTo>
                <a:lnTo>
                  <a:pt x="19345" y="2726"/>
                </a:lnTo>
                <a:lnTo>
                  <a:pt x="19369" y="2628"/>
                </a:lnTo>
                <a:lnTo>
                  <a:pt x="19369" y="2531"/>
                </a:lnTo>
                <a:lnTo>
                  <a:pt x="19321" y="2434"/>
                </a:lnTo>
                <a:lnTo>
                  <a:pt x="19248" y="2361"/>
                </a:lnTo>
                <a:lnTo>
                  <a:pt x="19102" y="2288"/>
                </a:lnTo>
                <a:lnTo>
                  <a:pt x="18956" y="2215"/>
                </a:lnTo>
                <a:lnTo>
                  <a:pt x="18737" y="2117"/>
                </a:lnTo>
                <a:lnTo>
                  <a:pt x="18980" y="2020"/>
                </a:lnTo>
                <a:lnTo>
                  <a:pt x="19199" y="1947"/>
                </a:lnTo>
                <a:lnTo>
                  <a:pt x="19394" y="1874"/>
                </a:lnTo>
                <a:lnTo>
                  <a:pt x="19588" y="1801"/>
                </a:lnTo>
                <a:lnTo>
                  <a:pt x="19661" y="1728"/>
                </a:lnTo>
                <a:lnTo>
                  <a:pt x="19710" y="1655"/>
                </a:lnTo>
                <a:lnTo>
                  <a:pt x="19734" y="1582"/>
                </a:lnTo>
                <a:lnTo>
                  <a:pt x="19686" y="1460"/>
                </a:lnTo>
                <a:lnTo>
                  <a:pt x="19637" y="1387"/>
                </a:lnTo>
                <a:lnTo>
                  <a:pt x="19540" y="1339"/>
                </a:lnTo>
                <a:lnTo>
                  <a:pt x="19442" y="1314"/>
                </a:lnTo>
                <a:lnTo>
                  <a:pt x="19321" y="1314"/>
                </a:lnTo>
                <a:lnTo>
                  <a:pt x="19102" y="1363"/>
                </a:lnTo>
                <a:lnTo>
                  <a:pt x="18883" y="1436"/>
                </a:lnTo>
                <a:lnTo>
                  <a:pt x="18688" y="1509"/>
                </a:lnTo>
                <a:lnTo>
                  <a:pt x="18494" y="1606"/>
                </a:lnTo>
                <a:lnTo>
                  <a:pt x="18445" y="1412"/>
                </a:lnTo>
                <a:lnTo>
                  <a:pt x="18396" y="1217"/>
                </a:lnTo>
                <a:lnTo>
                  <a:pt x="18323" y="1022"/>
                </a:lnTo>
                <a:lnTo>
                  <a:pt x="18202" y="852"/>
                </a:lnTo>
                <a:lnTo>
                  <a:pt x="18080" y="682"/>
                </a:lnTo>
                <a:lnTo>
                  <a:pt x="17934" y="511"/>
                </a:lnTo>
                <a:lnTo>
                  <a:pt x="17764" y="390"/>
                </a:lnTo>
                <a:lnTo>
                  <a:pt x="17545" y="268"/>
                </a:lnTo>
                <a:lnTo>
                  <a:pt x="17228" y="122"/>
                </a:lnTo>
                <a:lnTo>
                  <a:pt x="16888" y="25"/>
                </a:lnTo>
                <a:lnTo>
                  <a:pt x="16523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240" name="Google Shape;240;p35"/>
          <p:cNvSpPr/>
          <p:nvPr/>
        </p:nvSpPr>
        <p:spPr>
          <a:xfrm>
            <a:off x="6118040" y="2999460"/>
            <a:ext cx="319780" cy="355989"/>
          </a:xfrm>
          <a:custGeom>
            <a:avLst/>
            <a:gdLst/>
            <a:ahLst/>
            <a:cxnLst/>
            <a:rect l="l" t="t" r="r" b="b"/>
            <a:pathLst>
              <a:path w="15816" h="18981" extrusionOk="0">
                <a:moveTo>
                  <a:pt x="11364" y="1"/>
                </a:moveTo>
                <a:lnTo>
                  <a:pt x="11242" y="25"/>
                </a:lnTo>
                <a:lnTo>
                  <a:pt x="11169" y="74"/>
                </a:lnTo>
                <a:lnTo>
                  <a:pt x="11096" y="171"/>
                </a:lnTo>
                <a:lnTo>
                  <a:pt x="10780" y="731"/>
                </a:lnTo>
                <a:lnTo>
                  <a:pt x="10634" y="999"/>
                </a:lnTo>
                <a:lnTo>
                  <a:pt x="10537" y="1315"/>
                </a:lnTo>
                <a:lnTo>
                  <a:pt x="10512" y="1388"/>
                </a:lnTo>
                <a:lnTo>
                  <a:pt x="10537" y="1461"/>
                </a:lnTo>
                <a:lnTo>
                  <a:pt x="10585" y="1534"/>
                </a:lnTo>
                <a:lnTo>
                  <a:pt x="10634" y="1583"/>
                </a:lnTo>
                <a:lnTo>
                  <a:pt x="10707" y="1607"/>
                </a:lnTo>
                <a:lnTo>
                  <a:pt x="10804" y="1631"/>
                </a:lnTo>
                <a:lnTo>
                  <a:pt x="10877" y="1607"/>
                </a:lnTo>
                <a:lnTo>
                  <a:pt x="10950" y="1558"/>
                </a:lnTo>
                <a:lnTo>
                  <a:pt x="11145" y="1315"/>
                </a:lnTo>
                <a:lnTo>
                  <a:pt x="11291" y="1047"/>
                </a:lnTo>
                <a:lnTo>
                  <a:pt x="11510" y="731"/>
                </a:lnTo>
                <a:lnTo>
                  <a:pt x="11583" y="682"/>
                </a:lnTo>
                <a:lnTo>
                  <a:pt x="11656" y="609"/>
                </a:lnTo>
                <a:lnTo>
                  <a:pt x="11705" y="463"/>
                </a:lnTo>
                <a:lnTo>
                  <a:pt x="11729" y="342"/>
                </a:lnTo>
                <a:lnTo>
                  <a:pt x="11705" y="220"/>
                </a:lnTo>
                <a:lnTo>
                  <a:pt x="11656" y="123"/>
                </a:lnTo>
                <a:lnTo>
                  <a:pt x="11583" y="50"/>
                </a:lnTo>
                <a:lnTo>
                  <a:pt x="11486" y="25"/>
                </a:lnTo>
                <a:lnTo>
                  <a:pt x="11461" y="1"/>
                </a:lnTo>
                <a:close/>
                <a:moveTo>
                  <a:pt x="3821" y="171"/>
                </a:moveTo>
                <a:lnTo>
                  <a:pt x="3748" y="196"/>
                </a:lnTo>
                <a:lnTo>
                  <a:pt x="3699" y="244"/>
                </a:lnTo>
                <a:lnTo>
                  <a:pt x="3651" y="317"/>
                </a:lnTo>
                <a:lnTo>
                  <a:pt x="3651" y="390"/>
                </a:lnTo>
                <a:lnTo>
                  <a:pt x="3651" y="463"/>
                </a:lnTo>
                <a:lnTo>
                  <a:pt x="3699" y="634"/>
                </a:lnTo>
                <a:lnTo>
                  <a:pt x="3772" y="804"/>
                </a:lnTo>
                <a:lnTo>
                  <a:pt x="3943" y="1120"/>
                </a:lnTo>
                <a:lnTo>
                  <a:pt x="4113" y="1461"/>
                </a:lnTo>
                <a:lnTo>
                  <a:pt x="4259" y="1802"/>
                </a:lnTo>
                <a:lnTo>
                  <a:pt x="4332" y="1923"/>
                </a:lnTo>
                <a:lnTo>
                  <a:pt x="4429" y="1996"/>
                </a:lnTo>
                <a:lnTo>
                  <a:pt x="4527" y="2021"/>
                </a:lnTo>
                <a:lnTo>
                  <a:pt x="4624" y="1996"/>
                </a:lnTo>
                <a:lnTo>
                  <a:pt x="4721" y="1972"/>
                </a:lnTo>
                <a:lnTo>
                  <a:pt x="4794" y="1899"/>
                </a:lnTo>
                <a:lnTo>
                  <a:pt x="4843" y="1777"/>
                </a:lnTo>
                <a:lnTo>
                  <a:pt x="4843" y="1656"/>
                </a:lnTo>
                <a:lnTo>
                  <a:pt x="4794" y="1461"/>
                </a:lnTo>
                <a:lnTo>
                  <a:pt x="4697" y="1266"/>
                </a:lnTo>
                <a:lnTo>
                  <a:pt x="4502" y="901"/>
                </a:lnTo>
                <a:lnTo>
                  <a:pt x="4283" y="536"/>
                </a:lnTo>
                <a:lnTo>
                  <a:pt x="4162" y="390"/>
                </a:lnTo>
                <a:lnTo>
                  <a:pt x="4040" y="244"/>
                </a:lnTo>
                <a:lnTo>
                  <a:pt x="3967" y="196"/>
                </a:lnTo>
                <a:lnTo>
                  <a:pt x="3894" y="171"/>
                </a:lnTo>
                <a:close/>
                <a:moveTo>
                  <a:pt x="15452" y="4405"/>
                </a:moveTo>
                <a:lnTo>
                  <a:pt x="15379" y="4429"/>
                </a:lnTo>
                <a:lnTo>
                  <a:pt x="15306" y="4454"/>
                </a:lnTo>
                <a:lnTo>
                  <a:pt x="15135" y="4551"/>
                </a:lnTo>
                <a:lnTo>
                  <a:pt x="14941" y="4600"/>
                </a:lnTo>
                <a:lnTo>
                  <a:pt x="14551" y="4697"/>
                </a:lnTo>
                <a:lnTo>
                  <a:pt x="14357" y="4746"/>
                </a:lnTo>
                <a:lnTo>
                  <a:pt x="14162" y="4819"/>
                </a:lnTo>
                <a:lnTo>
                  <a:pt x="14016" y="4916"/>
                </a:lnTo>
                <a:lnTo>
                  <a:pt x="13870" y="5062"/>
                </a:lnTo>
                <a:lnTo>
                  <a:pt x="13822" y="5135"/>
                </a:lnTo>
                <a:lnTo>
                  <a:pt x="13822" y="5232"/>
                </a:lnTo>
                <a:lnTo>
                  <a:pt x="13846" y="5330"/>
                </a:lnTo>
                <a:lnTo>
                  <a:pt x="13895" y="5354"/>
                </a:lnTo>
                <a:lnTo>
                  <a:pt x="13943" y="5354"/>
                </a:lnTo>
                <a:lnTo>
                  <a:pt x="14138" y="5378"/>
                </a:lnTo>
                <a:lnTo>
                  <a:pt x="14357" y="5378"/>
                </a:lnTo>
                <a:lnTo>
                  <a:pt x="14600" y="5354"/>
                </a:lnTo>
                <a:lnTo>
                  <a:pt x="14819" y="5330"/>
                </a:lnTo>
                <a:lnTo>
                  <a:pt x="15038" y="5257"/>
                </a:lnTo>
                <a:lnTo>
                  <a:pt x="15257" y="5208"/>
                </a:lnTo>
                <a:lnTo>
                  <a:pt x="15452" y="5111"/>
                </a:lnTo>
                <a:lnTo>
                  <a:pt x="15646" y="5038"/>
                </a:lnTo>
                <a:lnTo>
                  <a:pt x="15719" y="4989"/>
                </a:lnTo>
                <a:lnTo>
                  <a:pt x="15768" y="4940"/>
                </a:lnTo>
                <a:lnTo>
                  <a:pt x="15817" y="4819"/>
                </a:lnTo>
                <a:lnTo>
                  <a:pt x="15792" y="4697"/>
                </a:lnTo>
                <a:lnTo>
                  <a:pt x="15768" y="4575"/>
                </a:lnTo>
                <a:lnTo>
                  <a:pt x="15671" y="4478"/>
                </a:lnTo>
                <a:lnTo>
                  <a:pt x="15573" y="4429"/>
                </a:lnTo>
                <a:lnTo>
                  <a:pt x="15452" y="4405"/>
                </a:lnTo>
                <a:close/>
                <a:moveTo>
                  <a:pt x="317" y="4697"/>
                </a:moveTo>
                <a:lnTo>
                  <a:pt x="220" y="4721"/>
                </a:lnTo>
                <a:lnTo>
                  <a:pt x="122" y="4746"/>
                </a:lnTo>
                <a:lnTo>
                  <a:pt x="25" y="4794"/>
                </a:lnTo>
                <a:lnTo>
                  <a:pt x="1" y="4867"/>
                </a:lnTo>
                <a:lnTo>
                  <a:pt x="1" y="4965"/>
                </a:lnTo>
                <a:lnTo>
                  <a:pt x="49" y="5038"/>
                </a:lnTo>
                <a:lnTo>
                  <a:pt x="195" y="5184"/>
                </a:lnTo>
                <a:lnTo>
                  <a:pt x="390" y="5305"/>
                </a:lnTo>
                <a:lnTo>
                  <a:pt x="779" y="5524"/>
                </a:lnTo>
                <a:lnTo>
                  <a:pt x="1169" y="5743"/>
                </a:lnTo>
                <a:lnTo>
                  <a:pt x="1388" y="5841"/>
                </a:lnTo>
                <a:lnTo>
                  <a:pt x="1582" y="5938"/>
                </a:lnTo>
                <a:lnTo>
                  <a:pt x="1655" y="5962"/>
                </a:lnTo>
                <a:lnTo>
                  <a:pt x="1801" y="5962"/>
                </a:lnTo>
                <a:lnTo>
                  <a:pt x="1850" y="5938"/>
                </a:lnTo>
                <a:lnTo>
                  <a:pt x="1923" y="5841"/>
                </a:lnTo>
                <a:lnTo>
                  <a:pt x="1972" y="5743"/>
                </a:lnTo>
                <a:lnTo>
                  <a:pt x="1996" y="5622"/>
                </a:lnTo>
                <a:lnTo>
                  <a:pt x="1972" y="5476"/>
                </a:lnTo>
                <a:lnTo>
                  <a:pt x="1899" y="5378"/>
                </a:lnTo>
                <a:lnTo>
                  <a:pt x="1826" y="5330"/>
                </a:lnTo>
                <a:lnTo>
                  <a:pt x="1777" y="5305"/>
                </a:lnTo>
                <a:lnTo>
                  <a:pt x="1582" y="5208"/>
                </a:lnTo>
                <a:lnTo>
                  <a:pt x="1388" y="5111"/>
                </a:lnTo>
                <a:lnTo>
                  <a:pt x="974" y="4892"/>
                </a:lnTo>
                <a:lnTo>
                  <a:pt x="755" y="4794"/>
                </a:lnTo>
                <a:lnTo>
                  <a:pt x="536" y="4721"/>
                </a:lnTo>
                <a:lnTo>
                  <a:pt x="317" y="4697"/>
                </a:lnTo>
                <a:close/>
                <a:moveTo>
                  <a:pt x="8809" y="6936"/>
                </a:moveTo>
                <a:lnTo>
                  <a:pt x="8736" y="6984"/>
                </a:lnTo>
                <a:lnTo>
                  <a:pt x="8663" y="7057"/>
                </a:lnTo>
                <a:lnTo>
                  <a:pt x="8566" y="7252"/>
                </a:lnTo>
                <a:lnTo>
                  <a:pt x="8468" y="7495"/>
                </a:lnTo>
                <a:lnTo>
                  <a:pt x="8420" y="7739"/>
                </a:lnTo>
                <a:lnTo>
                  <a:pt x="8395" y="7958"/>
                </a:lnTo>
                <a:lnTo>
                  <a:pt x="8395" y="8128"/>
                </a:lnTo>
                <a:lnTo>
                  <a:pt x="8322" y="8177"/>
                </a:lnTo>
                <a:lnTo>
                  <a:pt x="8201" y="8225"/>
                </a:lnTo>
                <a:lnTo>
                  <a:pt x="8079" y="8250"/>
                </a:lnTo>
                <a:lnTo>
                  <a:pt x="7982" y="8225"/>
                </a:lnTo>
                <a:lnTo>
                  <a:pt x="7909" y="8201"/>
                </a:lnTo>
                <a:lnTo>
                  <a:pt x="7982" y="8079"/>
                </a:lnTo>
                <a:lnTo>
                  <a:pt x="8055" y="7933"/>
                </a:lnTo>
                <a:lnTo>
                  <a:pt x="8103" y="7812"/>
                </a:lnTo>
                <a:lnTo>
                  <a:pt x="8103" y="7666"/>
                </a:lnTo>
                <a:lnTo>
                  <a:pt x="8103" y="7520"/>
                </a:lnTo>
                <a:lnTo>
                  <a:pt x="8055" y="7398"/>
                </a:lnTo>
                <a:lnTo>
                  <a:pt x="7957" y="7252"/>
                </a:lnTo>
                <a:lnTo>
                  <a:pt x="7836" y="7130"/>
                </a:lnTo>
                <a:lnTo>
                  <a:pt x="7763" y="7082"/>
                </a:lnTo>
                <a:lnTo>
                  <a:pt x="7617" y="7082"/>
                </a:lnTo>
                <a:lnTo>
                  <a:pt x="7544" y="7130"/>
                </a:lnTo>
                <a:lnTo>
                  <a:pt x="7446" y="7252"/>
                </a:lnTo>
                <a:lnTo>
                  <a:pt x="7373" y="7374"/>
                </a:lnTo>
                <a:lnTo>
                  <a:pt x="7325" y="7495"/>
                </a:lnTo>
                <a:lnTo>
                  <a:pt x="7300" y="7641"/>
                </a:lnTo>
                <a:lnTo>
                  <a:pt x="7300" y="7787"/>
                </a:lnTo>
                <a:lnTo>
                  <a:pt x="7300" y="7909"/>
                </a:lnTo>
                <a:lnTo>
                  <a:pt x="7325" y="8055"/>
                </a:lnTo>
                <a:lnTo>
                  <a:pt x="7373" y="8177"/>
                </a:lnTo>
                <a:lnTo>
                  <a:pt x="7179" y="8298"/>
                </a:lnTo>
                <a:lnTo>
                  <a:pt x="7081" y="8323"/>
                </a:lnTo>
                <a:lnTo>
                  <a:pt x="6984" y="8347"/>
                </a:lnTo>
                <a:lnTo>
                  <a:pt x="6911" y="8371"/>
                </a:lnTo>
                <a:lnTo>
                  <a:pt x="6814" y="8347"/>
                </a:lnTo>
                <a:lnTo>
                  <a:pt x="6692" y="8298"/>
                </a:lnTo>
                <a:lnTo>
                  <a:pt x="6570" y="8201"/>
                </a:lnTo>
                <a:lnTo>
                  <a:pt x="6497" y="8055"/>
                </a:lnTo>
                <a:lnTo>
                  <a:pt x="6449" y="7909"/>
                </a:lnTo>
                <a:lnTo>
                  <a:pt x="6449" y="7739"/>
                </a:lnTo>
                <a:lnTo>
                  <a:pt x="6497" y="7544"/>
                </a:lnTo>
                <a:lnTo>
                  <a:pt x="6497" y="7520"/>
                </a:lnTo>
                <a:lnTo>
                  <a:pt x="6473" y="7520"/>
                </a:lnTo>
                <a:lnTo>
                  <a:pt x="6449" y="7495"/>
                </a:lnTo>
                <a:lnTo>
                  <a:pt x="6424" y="7520"/>
                </a:lnTo>
                <a:lnTo>
                  <a:pt x="6327" y="7617"/>
                </a:lnTo>
                <a:lnTo>
                  <a:pt x="6254" y="7739"/>
                </a:lnTo>
                <a:lnTo>
                  <a:pt x="6230" y="7836"/>
                </a:lnTo>
                <a:lnTo>
                  <a:pt x="6206" y="7958"/>
                </a:lnTo>
                <a:lnTo>
                  <a:pt x="6206" y="8055"/>
                </a:lnTo>
                <a:lnTo>
                  <a:pt x="6206" y="8177"/>
                </a:lnTo>
                <a:lnTo>
                  <a:pt x="6254" y="8274"/>
                </a:lnTo>
                <a:lnTo>
                  <a:pt x="6303" y="8371"/>
                </a:lnTo>
                <a:lnTo>
                  <a:pt x="6376" y="8469"/>
                </a:lnTo>
                <a:lnTo>
                  <a:pt x="6449" y="8542"/>
                </a:lnTo>
                <a:lnTo>
                  <a:pt x="6546" y="8615"/>
                </a:lnTo>
                <a:lnTo>
                  <a:pt x="6643" y="8663"/>
                </a:lnTo>
                <a:lnTo>
                  <a:pt x="6765" y="8712"/>
                </a:lnTo>
                <a:lnTo>
                  <a:pt x="6862" y="8736"/>
                </a:lnTo>
                <a:lnTo>
                  <a:pt x="7008" y="8736"/>
                </a:lnTo>
                <a:lnTo>
                  <a:pt x="7130" y="8712"/>
                </a:lnTo>
                <a:lnTo>
                  <a:pt x="7349" y="8615"/>
                </a:lnTo>
                <a:lnTo>
                  <a:pt x="7592" y="8493"/>
                </a:lnTo>
                <a:lnTo>
                  <a:pt x="7690" y="8566"/>
                </a:lnTo>
                <a:lnTo>
                  <a:pt x="7836" y="8639"/>
                </a:lnTo>
                <a:lnTo>
                  <a:pt x="7982" y="8663"/>
                </a:lnTo>
                <a:lnTo>
                  <a:pt x="8128" y="8688"/>
                </a:lnTo>
                <a:lnTo>
                  <a:pt x="8225" y="8688"/>
                </a:lnTo>
                <a:lnTo>
                  <a:pt x="8347" y="8663"/>
                </a:lnTo>
                <a:lnTo>
                  <a:pt x="8566" y="8566"/>
                </a:lnTo>
                <a:lnTo>
                  <a:pt x="8639" y="8663"/>
                </a:lnTo>
                <a:lnTo>
                  <a:pt x="8736" y="8736"/>
                </a:lnTo>
                <a:lnTo>
                  <a:pt x="8833" y="8809"/>
                </a:lnTo>
                <a:lnTo>
                  <a:pt x="8931" y="8858"/>
                </a:lnTo>
                <a:lnTo>
                  <a:pt x="9174" y="8907"/>
                </a:lnTo>
                <a:lnTo>
                  <a:pt x="9417" y="8931"/>
                </a:lnTo>
                <a:lnTo>
                  <a:pt x="9661" y="8882"/>
                </a:lnTo>
                <a:lnTo>
                  <a:pt x="9880" y="8809"/>
                </a:lnTo>
                <a:lnTo>
                  <a:pt x="9977" y="8736"/>
                </a:lnTo>
                <a:lnTo>
                  <a:pt x="10074" y="8663"/>
                </a:lnTo>
                <a:lnTo>
                  <a:pt x="10172" y="8566"/>
                </a:lnTo>
                <a:lnTo>
                  <a:pt x="10269" y="8469"/>
                </a:lnTo>
                <a:lnTo>
                  <a:pt x="10293" y="8396"/>
                </a:lnTo>
                <a:lnTo>
                  <a:pt x="10293" y="8347"/>
                </a:lnTo>
                <a:lnTo>
                  <a:pt x="10269" y="8298"/>
                </a:lnTo>
                <a:lnTo>
                  <a:pt x="10245" y="8250"/>
                </a:lnTo>
                <a:lnTo>
                  <a:pt x="10172" y="8225"/>
                </a:lnTo>
                <a:lnTo>
                  <a:pt x="10123" y="8201"/>
                </a:lnTo>
                <a:lnTo>
                  <a:pt x="10001" y="8201"/>
                </a:lnTo>
                <a:lnTo>
                  <a:pt x="9782" y="8323"/>
                </a:lnTo>
                <a:lnTo>
                  <a:pt x="9563" y="8420"/>
                </a:lnTo>
                <a:lnTo>
                  <a:pt x="9442" y="8444"/>
                </a:lnTo>
                <a:lnTo>
                  <a:pt x="9344" y="8469"/>
                </a:lnTo>
                <a:lnTo>
                  <a:pt x="9223" y="8469"/>
                </a:lnTo>
                <a:lnTo>
                  <a:pt x="9101" y="8420"/>
                </a:lnTo>
                <a:lnTo>
                  <a:pt x="9004" y="8347"/>
                </a:lnTo>
                <a:lnTo>
                  <a:pt x="8931" y="8274"/>
                </a:lnTo>
                <a:lnTo>
                  <a:pt x="9052" y="8128"/>
                </a:lnTo>
                <a:lnTo>
                  <a:pt x="9150" y="7982"/>
                </a:lnTo>
                <a:lnTo>
                  <a:pt x="9247" y="7836"/>
                </a:lnTo>
                <a:lnTo>
                  <a:pt x="9296" y="7666"/>
                </a:lnTo>
                <a:lnTo>
                  <a:pt x="9320" y="7495"/>
                </a:lnTo>
                <a:lnTo>
                  <a:pt x="9296" y="7349"/>
                </a:lnTo>
                <a:lnTo>
                  <a:pt x="9247" y="7203"/>
                </a:lnTo>
                <a:lnTo>
                  <a:pt x="9150" y="7057"/>
                </a:lnTo>
                <a:lnTo>
                  <a:pt x="9052" y="6984"/>
                </a:lnTo>
                <a:lnTo>
                  <a:pt x="8955" y="6936"/>
                </a:lnTo>
                <a:close/>
                <a:moveTo>
                  <a:pt x="1947" y="9710"/>
                </a:moveTo>
                <a:lnTo>
                  <a:pt x="1801" y="9758"/>
                </a:lnTo>
                <a:lnTo>
                  <a:pt x="1582" y="9856"/>
                </a:lnTo>
                <a:lnTo>
                  <a:pt x="1363" y="10002"/>
                </a:lnTo>
                <a:lnTo>
                  <a:pt x="925" y="10294"/>
                </a:lnTo>
                <a:lnTo>
                  <a:pt x="706" y="10415"/>
                </a:lnTo>
                <a:lnTo>
                  <a:pt x="585" y="10513"/>
                </a:lnTo>
                <a:lnTo>
                  <a:pt x="463" y="10610"/>
                </a:lnTo>
                <a:lnTo>
                  <a:pt x="366" y="10707"/>
                </a:lnTo>
                <a:lnTo>
                  <a:pt x="317" y="10829"/>
                </a:lnTo>
                <a:lnTo>
                  <a:pt x="317" y="10878"/>
                </a:lnTo>
                <a:lnTo>
                  <a:pt x="341" y="10926"/>
                </a:lnTo>
                <a:lnTo>
                  <a:pt x="366" y="10999"/>
                </a:lnTo>
                <a:lnTo>
                  <a:pt x="439" y="11048"/>
                </a:lnTo>
                <a:lnTo>
                  <a:pt x="536" y="11097"/>
                </a:lnTo>
                <a:lnTo>
                  <a:pt x="633" y="11097"/>
                </a:lnTo>
                <a:lnTo>
                  <a:pt x="755" y="11072"/>
                </a:lnTo>
                <a:lnTo>
                  <a:pt x="877" y="11048"/>
                </a:lnTo>
                <a:lnTo>
                  <a:pt x="1120" y="10926"/>
                </a:lnTo>
                <a:lnTo>
                  <a:pt x="1315" y="10829"/>
                </a:lnTo>
                <a:lnTo>
                  <a:pt x="1728" y="10610"/>
                </a:lnTo>
                <a:lnTo>
                  <a:pt x="1947" y="10488"/>
                </a:lnTo>
                <a:lnTo>
                  <a:pt x="2142" y="10342"/>
                </a:lnTo>
                <a:lnTo>
                  <a:pt x="2264" y="10245"/>
                </a:lnTo>
                <a:lnTo>
                  <a:pt x="2312" y="10123"/>
                </a:lnTo>
                <a:lnTo>
                  <a:pt x="2312" y="10002"/>
                </a:lnTo>
                <a:lnTo>
                  <a:pt x="2264" y="9880"/>
                </a:lnTo>
                <a:lnTo>
                  <a:pt x="2191" y="9783"/>
                </a:lnTo>
                <a:lnTo>
                  <a:pt x="2069" y="9734"/>
                </a:lnTo>
                <a:lnTo>
                  <a:pt x="1947" y="9710"/>
                </a:lnTo>
                <a:close/>
                <a:moveTo>
                  <a:pt x="14065" y="10026"/>
                </a:moveTo>
                <a:lnTo>
                  <a:pt x="13895" y="10050"/>
                </a:lnTo>
                <a:lnTo>
                  <a:pt x="13846" y="10075"/>
                </a:lnTo>
                <a:lnTo>
                  <a:pt x="13797" y="10123"/>
                </a:lnTo>
                <a:lnTo>
                  <a:pt x="13773" y="10172"/>
                </a:lnTo>
                <a:lnTo>
                  <a:pt x="13749" y="10221"/>
                </a:lnTo>
                <a:lnTo>
                  <a:pt x="13773" y="10318"/>
                </a:lnTo>
                <a:lnTo>
                  <a:pt x="13797" y="10367"/>
                </a:lnTo>
                <a:lnTo>
                  <a:pt x="13846" y="10415"/>
                </a:lnTo>
                <a:lnTo>
                  <a:pt x="14138" y="10586"/>
                </a:lnTo>
                <a:lnTo>
                  <a:pt x="14454" y="10756"/>
                </a:lnTo>
                <a:lnTo>
                  <a:pt x="14624" y="10878"/>
                </a:lnTo>
                <a:lnTo>
                  <a:pt x="14819" y="10975"/>
                </a:lnTo>
                <a:lnTo>
                  <a:pt x="15014" y="11048"/>
                </a:lnTo>
                <a:lnTo>
                  <a:pt x="15208" y="11097"/>
                </a:lnTo>
                <a:lnTo>
                  <a:pt x="15379" y="11097"/>
                </a:lnTo>
                <a:lnTo>
                  <a:pt x="15427" y="11072"/>
                </a:lnTo>
                <a:lnTo>
                  <a:pt x="15500" y="11024"/>
                </a:lnTo>
                <a:lnTo>
                  <a:pt x="15573" y="10951"/>
                </a:lnTo>
                <a:lnTo>
                  <a:pt x="15598" y="10829"/>
                </a:lnTo>
                <a:lnTo>
                  <a:pt x="15598" y="10707"/>
                </a:lnTo>
                <a:lnTo>
                  <a:pt x="15549" y="10586"/>
                </a:lnTo>
                <a:lnTo>
                  <a:pt x="15500" y="10537"/>
                </a:lnTo>
                <a:lnTo>
                  <a:pt x="15452" y="10513"/>
                </a:lnTo>
                <a:lnTo>
                  <a:pt x="15379" y="10464"/>
                </a:lnTo>
                <a:lnTo>
                  <a:pt x="15306" y="10464"/>
                </a:lnTo>
                <a:lnTo>
                  <a:pt x="15135" y="10415"/>
                </a:lnTo>
                <a:lnTo>
                  <a:pt x="14965" y="10367"/>
                </a:lnTo>
                <a:lnTo>
                  <a:pt x="14600" y="10196"/>
                </a:lnTo>
                <a:lnTo>
                  <a:pt x="14430" y="10099"/>
                </a:lnTo>
                <a:lnTo>
                  <a:pt x="14260" y="10050"/>
                </a:lnTo>
                <a:lnTo>
                  <a:pt x="14065" y="10026"/>
                </a:lnTo>
                <a:close/>
                <a:moveTo>
                  <a:pt x="8468" y="2605"/>
                </a:moveTo>
                <a:lnTo>
                  <a:pt x="8760" y="2629"/>
                </a:lnTo>
                <a:lnTo>
                  <a:pt x="9052" y="2678"/>
                </a:lnTo>
                <a:lnTo>
                  <a:pt x="9344" y="2726"/>
                </a:lnTo>
                <a:lnTo>
                  <a:pt x="9125" y="2799"/>
                </a:lnTo>
                <a:lnTo>
                  <a:pt x="9101" y="2824"/>
                </a:lnTo>
                <a:lnTo>
                  <a:pt x="9101" y="2848"/>
                </a:lnTo>
                <a:lnTo>
                  <a:pt x="9101" y="2872"/>
                </a:lnTo>
                <a:lnTo>
                  <a:pt x="9125" y="2897"/>
                </a:lnTo>
                <a:lnTo>
                  <a:pt x="9223" y="2945"/>
                </a:lnTo>
                <a:lnTo>
                  <a:pt x="9320" y="2970"/>
                </a:lnTo>
                <a:lnTo>
                  <a:pt x="9442" y="2945"/>
                </a:lnTo>
                <a:lnTo>
                  <a:pt x="9563" y="2921"/>
                </a:lnTo>
                <a:lnTo>
                  <a:pt x="9855" y="2872"/>
                </a:lnTo>
                <a:lnTo>
                  <a:pt x="10269" y="3043"/>
                </a:lnTo>
                <a:lnTo>
                  <a:pt x="10074" y="3067"/>
                </a:lnTo>
                <a:lnTo>
                  <a:pt x="9855" y="3116"/>
                </a:lnTo>
                <a:lnTo>
                  <a:pt x="9685" y="3189"/>
                </a:lnTo>
                <a:lnTo>
                  <a:pt x="9515" y="3262"/>
                </a:lnTo>
                <a:lnTo>
                  <a:pt x="9515" y="3286"/>
                </a:lnTo>
                <a:lnTo>
                  <a:pt x="9490" y="3310"/>
                </a:lnTo>
                <a:lnTo>
                  <a:pt x="9515" y="3335"/>
                </a:lnTo>
                <a:lnTo>
                  <a:pt x="9539" y="3359"/>
                </a:lnTo>
                <a:lnTo>
                  <a:pt x="9953" y="3335"/>
                </a:lnTo>
                <a:lnTo>
                  <a:pt x="10342" y="3310"/>
                </a:lnTo>
                <a:lnTo>
                  <a:pt x="10780" y="3310"/>
                </a:lnTo>
                <a:lnTo>
                  <a:pt x="11048" y="3505"/>
                </a:lnTo>
                <a:lnTo>
                  <a:pt x="10756" y="3578"/>
                </a:lnTo>
                <a:lnTo>
                  <a:pt x="10464" y="3675"/>
                </a:lnTo>
                <a:lnTo>
                  <a:pt x="10245" y="3797"/>
                </a:lnTo>
                <a:lnTo>
                  <a:pt x="10099" y="3918"/>
                </a:lnTo>
                <a:lnTo>
                  <a:pt x="10074" y="3943"/>
                </a:lnTo>
                <a:lnTo>
                  <a:pt x="10099" y="3943"/>
                </a:lnTo>
                <a:lnTo>
                  <a:pt x="10391" y="3918"/>
                </a:lnTo>
                <a:lnTo>
                  <a:pt x="10683" y="3870"/>
                </a:lnTo>
                <a:lnTo>
                  <a:pt x="10975" y="3821"/>
                </a:lnTo>
                <a:lnTo>
                  <a:pt x="11291" y="3773"/>
                </a:lnTo>
                <a:lnTo>
                  <a:pt x="11364" y="3773"/>
                </a:lnTo>
                <a:lnTo>
                  <a:pt x="11583" y="3967"/>
                </a:lnTo>
                <a:lnTo>
                  <a:pt x="11778" y="4186"/>
                </a:lnTo>
                <a:lnTo>
                  <a:pt x="11388" y="4210"/>
                </a:lnTo>
                <a:lnTo>
                  <a:pt x="10829" y="4259"/>
                </a:lnTo>
                <a:lnTo>
                  <a:pt x="10561" y="4283"/>
                </a:lnTo>
                <a:lnTo>
                  <a:pt x="10318" y="4381"/>
                </a:lnTo>
                <a:lnTo>
                  <a:pt x="10293" y="4405"/>
                </a:lnTo>
                <a:lnTo>
                  <a:pt x="10293" y="4429"/>
                </a:lnTo>
                <a:lnTo>
                  <a:pt x="10318" y="4454"/>
                </a:lnTo>
                <a:lnTo>
                  <a:pt x="10585" y="4527"/>
                </a:lnTo>
                <a:lnTo>
                  <a:pt x="11705" y="4527"/>
                </a:lnTo>
                <a:lnTo>
                  <a:pt x="11997" y="4502"/>
                </a:lnTo>
                <a:lnTo>
                  <a:pt x="12216" y="4867"/>
                </a:lnTo>
                <a:lnTo>
                  <a:pt x="11851" y="4867"/>
                </a:lnTo>
                <a:lnTo>
                  <a:pt x="11267" y="4892"/>
                </a:lnTo>
                <a:lnTo>
                  <a:pt x="10658" y="4940"/>
                </a:lnTo>
                <a:lnTo>
                  <a:pt x="10634" y="4940"/>
                </a:lnTo>
                <a:lnTo>
                  <a:pt x="10634" y="4965"/>
                </a:lnTo>
                <a:lnTo>
                  <a:pt x="10634" y="4989"/>
                </a:lnTo>
                <a:lnTo>
                  <a:pt x="10658" y="5013"/>
                </a:lnTo>
                <a:lnTo>
                  <a:pt x="10902" y="5086"/>
                </a:lnTo>
                <a:lnTo>
                  <a:pt x="11169" y="5111"/>
                </a:lnTo>
                <a:lnTo>
                  <a:pt x="12021" y="5111"/>
                </a:lnTo>
                <a:lnTo>
                  <a:pt x="12362" y="5135"/>
                </a:lnTo>
                <a:lnTo>
                  <a:pt x="12556" y="5622"/>
                </a:lnTo>
                <a:lnTo>
                  <a:pt x="11461" y="5622"/>
                </a:lnTo>
                <a:lnTo>
                  <a:pt x="11291" y="5646"/>
                </a:lnTo>
                <a:lnTo>
                  <a:pt x="11145" y="5695"/>
                </a:lnTo>
                <a:lnTo>
                  <a:pt x="10999" y="5768"/>
                </a:lnTo>
                <a:lnTo>
                  <a:pt x="10975" y="5792"/>
                </a:lnTo>
                <a:lnTo>
                  <a:pt x="10999" y="5841"/>
                </a:lnTo>
                <a:lnTo>
                  <a:pt x="11267" y="5889"/>
                </a:lnTo>
                <a:lnTo>
                  <a:pt x="11534" y="5889"/>
                </a:lnTo>
                <a:lnTo>
                  <a:pt x="12070" y="5914"/>
                </a:lnTo>
                <a:lnTo>
                  <a:pt x="12654" y="5938"/>
                </a:lnTo>
                <a:lnTo>
                  <a:pt x="12702" y="6060"/>
                </a:lnTo>
                <a:lnTo>
                  <a:pt x="12727" y="6181"/>
                </a:lnTo>
                <a:lnTo>
                  <a:pt x="12386" y="6181"/>
                </a:lnTo>
                <a:lnTo>
                  <a:pt x="11729" y="6254"/>
                </a:lnTo>
                <a:lnTo>
                  <a:pt x="11413" y="6279"/>
                </a:lnTo>
                <a:lnTo>
                  <a:pt x="11121" y="6352"/>
                </a:lnTo>
                <a:lnTo>
                  <a:pt x="11096" y="6352"/>
                </a:lnTo>
                <a:lnTo>
                  <a:pt x="11096" y="6376"/>
                </a:lnTo>
                <a:lnTo>
                  <a:pt x="11096" y="6400"/>
                </a:lnTo>
                <a:lnTo>
                  <a:pt x="11121" y="6425"/>
                </a:lnTo>
                <a:lnTo>
                  <a:pt x="11388" y="6473"/>
                </a:lnTo>
                <a:lnTo>
                  <a:pt x="11656" y="6498"/>
                </a:lnTo>
                <a:lnTo>
                  <a:pt x="12508" y="6498"/>
                </a:lnTo>
                <a:lnTo>
                  <a:pt x="12824" y="6522"/>
                </a:lnTo>
                <a:lnTo>
                  <a:pt x="12873" y="6838"/>
                </a:lnTo>
                <a:lnTo>
                  <a:pt x="12556" y="6838"/>
                </a:lnTo>
                <a:lnTo>
                  <a:pt x="12240" y="6863"/>
                </a:lnTo>
                <a:lnTo>
                  <a:pt x="11753" y="6887"/>
                </a:lnTo>
                <a:lnTo>
                  <a:pt x="11510" y="6911"/>
                </a:lnTo>
                <a:lnTo>
                  <a:pt x="11267" y="6936"/>
                </a:lnTo>
                <a:lnTo>
                  <a:pt x="11242" y="6936"/>
                </a:lnTo>
                <a:lnTo>
                  <a:pt x="11242" y="6960"/>
                </a:lnTo>
                <a:lnTo>
                  <a:pt x="11242" y="7009"/>
                </a:lnTo>
                <a:lnTo>
                  <a:pt x="11267" y="7009"/>
                </a:lnTo>
                <a:lnTo>
                  <a:pt x="11461" y="7082"/>
                </a:lnTo>
                <a:lnTo>
                  <a:pt x="11680" y="7130"/>
                </a:lnTo>
                <a:lnTo>
                  <a:pt x="12727" y="7130"/>
                </a:lnTo>
                <a:lnTo>
                  <a:pt x="12921" y="7106"/>
                </a:lnTo>
                <a:lnTo>
                  <a:pt x="12994" y="7593"/>
                </a:lnTo>
                <a:lnTo>
                  <a:pt x="12994" y="7593"/>
                </a:lnTo>
                <a:lnTo>
                  <a:pt x="12848" y="7568"/>
                </a:lnTo>
                <a:lnTo>
                  <a:pt x="12702" y="7568"/>
                </a:lnTo>
                <a:lnTo>
                  <a:pt x="12435" y="7593"/>
                </a:lnTo>
                <a:lnTo>
                  <a:pt x="11997" y="7593"/>
                </a:lnTo>
                <a:lnTo>
                  <a:pt x="11778" y="7617"/>
                </a:lnTo>
                <a:lnTo>
                  <a:pt x="11559" y="7690"/>
                </a:lnTo>
                <a:lnTo>
                  <a:pt x="11534" y="7690"/>
                </a:lnTo>
                <a:lnTo>
                  <a:pt x="11534" y="7739"/>
                </a:lnTo>
                <a:lnTo>
                  <a:pt x="11534" y="7763"/>
                </a:lnTo>
                <a:lnTo>
                  <a:pt x="11559" y="7787"/>
                </a:lnTo>
                <a:lnTo>
                  <a:pt x="11778" y="7836"/>
                </a:lnTo>
                <a:lnTo>
                  <a:pt x="11997" y="7860"/>
                </a:lnTo>
                <a:lnTo>
                  <a:pt x="12435" y="7860"/>
                </a:lnTo>
                <a:lnTo>
                  <a:pt x="12702" y="7885"/>
                </a:lnTo>
                <a:lnTo>
                  <a:pt x="12848" y="7885"/>
                </a:lnTo>
                <a:lnTo>
                  <a:pt x="12994" y="7860"/>
                </a:lnTo>
                <a:lnTo>
                  <a:pt x="12994" y="7909"/>
                </a:lnTo>
                <a:lnTo>
                  <a:pt x="12994" y="8250"/>
                </a:lnTo>
                <a:lnTo>
                  <a:pt x="12873" y="8201"/>
                </a:lnTo>
                <a:lnTo>
                  <a:pt x="12775" y="8201"/>
                </a:lnTo>
                <a:lnTo>
                  <a:pt x="12532" y="8177"/>
                </a:lnTo>
                <a:lnTo>
                  <a:pt x="12094" y="8177"/>
                </a:lnTo>
                <a:lnTo>
                  <a:pt x="11875" y="8201"/>
                </a:lnTo>
                <a:lnTo>
                  <a:pt x="11656" y="8250"/>
                </a:lnTo>
                <a:lnTo>
                  <a:pt x="11656" y="8274"/>
                </a:lnTo>
                <a:lnTo>
                  <a:pt x="11632" y="8298"/>
                </a:lnTo>
                <a:lnTo>
                  <a:pt x="11656" y="8298"/>
                </a:lnTo>
                <a:lnTo>
                  <a:pt x="11656" y="8323"/>
                </a:lnTo>
                <a:lnTo>
                  <a:pt x="12045" y="8396"/>
                </a:lnTo>
                <a:lnTo>
                  <a:pt x="12410" y="8444"/>
                </a:lnTo>
                <a:lnTo>
                  <a:pt x="12702" y="8469"/>
                </a:lnTo>
                <a:lnTo>
                  <a:pt x="12824" y="8493"/>
                </a:lnTo>
                <a:lnTo>
                  <a:pt x="12970" y="8469"/>
                </a:lnTo>
                <a:lnTo>
                  <a:pt x="12873" y="8858"/>
                </a:lnTo>
                <a:lnTo>
                  <a:pt x="12654" y="8809"/>
                </a:lnTo>
                <a:lnTo>
                  <a:pt x="12483" y="8785"/>
                </a:lnTo>
                <a:lnTo>
                  <a:pt x="12264" y="8736"/>
                </a:lnTo>
                <a:lnTo>
                  <a:pt x="11826" y="8736"/>
                </a:lnTo>
                <a:lnTo>
                  <a:pt x="11607" y="8809"/>
                </a:lnTo>
                <a:lnTo>
                  <a:pt x="11583" y="8834"/>
                </a:lnTo>
                <a:lnTo>
                  <a:pt x="11583" y="8858"/>
                </a:lnTo>
                <a:lnTo>
                  <a:pt x="11583" y="8882"/>
                </a:lnTo>
                <a:lnTo>
                  <a:pt x="11851" y="8882"/>
                </a:lnTo>
                <a:lnTo>
                  <a:pt x="12094" y="8931"/>
                </a:lnTo>
                <a:lnTo>
                  <a:pt x="12556" y="9053"/>
                </a:lnTo>
                <a:lnTo>
                  <a:pt x="12775" y="9126"/>
                </a:lnTo>
                <a:lnTo>
                  <a:pt x="12654" y="9345"/>
                </a:lnTo>
                <a:lnTo>
                  <a:pt x="12508" y="9296"/>
                </a:lnTo>
                <a:lnTo>
                  <a:pt x="12313" y="9272"/>
                </a:lnTo>
                <a:lnTo>
                  <a:pt x="12143" y="9223"/>
                </a:lnTo>
                <a:lnTo>
                  <a:pt x="11972" y="9199"/>
                </a:lnTo>
                <a:lnTo>
                  <a:pt x="11607" y="9199"/>
                </a:lnTo>
                <a:lnTo>
                  <a:pt x="11583" y="9223"/>
                </a:lnTo>
                <a:lnTo>
                  <a:pt x="11583" y="9247"/>
                </a:lnTo>
                <a:lnTo>
                  <a:pt x="11583" y="9272"/>
                </a:lnTo>
                <a:lnTo>
                  <a:pt x="11924" y="9418"/>
                </a:lnTo>
                <a:lnTo>
                  <a:pt x="12240" y="9564"/>
                </a:lnTo>
                <a:lnTo>
                  <a:pt x="12532" y="9637"/>
                </a:lnTo>
                <a:lnTo>
                  <a:pt x="12337" y="9929"/>
                </a:lnTo>
                <a:lnTo>
                  <a:pt x="12337" y="9977"/>
                </a:lnTo>
                <a:lnTo>
                  <a:pt x="12167" y="9904"/>
                </a:lnTo>
                <a:lnTo>
                  <a:pt x="11997" y="9880"/>
                </a:lnTo>
                <a:lnTo>
                  <a:pt x="11802" y="9831"/>
                </a:lnTo>
                <a:lnTo>
                  <a:pt x="11242" y="9831"/>
                </a:lnTo>
                <a:lnTo>
                  <a:pt x="11218" y="9856"/>
                </a:lnTo>
                <a:lnTo>
                  <a:pt x="11218" y="9880"/>
                </a:lnTo>
                <a:lnTo>
                  <a:pt x="11242" y="9880"/>
                </a:lnTo>
                <a:lnTo>
                  <a:pt x="11534" y="10002"/>
                </a:lnTo>
                <a:lnTo>
                  <a:pt x="11851" y="10123"/>
                </a:lnTo>
                <a:lnTo>
                  <a:pt x="12167" y="10245"/>
                </a:lnTo>
                <a:lnTo>
                  <a:pt x="11972" y="10513"/>
                </a:lnTo>
                <a:lnTo>
                  <a:pt x="11826" y="10488"/>
                </a:lnTo>
                <a:lnTo>
                  <a:pt x="11413" y="10391"/>
                </a:lnTo>
                <a:lnTo>
                  <a:pt x="11023" y="10342"/>
                </a:lnTo>
                <a:lnTo>
                  <a:pt x="10975" y="10342"/>
                </a:lnTo>
                <a:lnTo>
                  <a:pt x="10975" y="10367"/>
                </a:lnTo>
                <a:lnTo>
                  <a:pt x="10975" y="10391"/>
                </a:lnTo>
                <a:lnTo>
                  <a:pt x="10999" y="10440"/>
                </a:lnTo>
                <a:lnTo>
                  <a:pt x="11145" y="10537"/>
                </a:lnTo>
                <a:lnTo>
                  <a:pt x="11315" y="10610"/>
                </a:lnTo>
                <a:lnTo>
                  <a:pt x="11632" y="10732"/>
                </a:lnTo>
                <a:lnTo>
                  <a:pt x="11802" y="10780"/>
                </a:lnTo>
                <a:lnTo>
                  <a:pt x="11656" y="10999"/>
                </a:lnTo>
                <a:lnTo>
                  <a:pt x="11510" y="10951"/>
                </a:lnTo>
                <a:lnTo>
                  <a:pt x="11364" y="10926"/>
                </a:lnTo>
                <a:lnTo>
                  <a:pt x="11072" y="10853"/>
                </a:lnTo>
                <a:lnTo>
                  <a:pt x="10950" y="10853"/>
                </a:lnTo>
                <a:lnTo>
                  <a:pt x="10804" y="10902"/>
                </a:lnTo>
                <a:lnTo>
                  <a:pt x="10780" y="10926"/>
                </a:lnTo>
                <a:lnTo>
                  <a:pt x="10756" y="10951"/>
                </a:lnTo>
                <a:lnTo>
                  <a:pt x="10756" y="10999"/>
                </a:lnTo>
                <a:lnTo>
                  <a:pt x="10780" y="11048"/>
                </a:lnTo>
                <a:lnTo>
                  <a:pt x="10902" y="11121"/>
                </a:lnTo>
                <a:lnTo>
                  <a:pt x="11023" y="11170"/>
                </a:lnTo>
                <a:lnTo>
                  <a:pt x="11267" y="11243"/>
                </a:lnTo>
                <a:lnTo>
                  <a:pt x="11461" y="11291"/>
                </a:lnTo>
                <a:lnTo>
                  <a:pt x="11242" y="11583"/>
                </a:lnTo>
                <a:lnTo>
                  <a:pt x="11072" y="11535"/>
                </a:lnTo>
                <a:lnTo>
                  <a:pt x="10877" y="11535"/>
                </a:lnTo>
                <a:lnTo>
                  <a:pt x="10683" y="11583"/>
                </a:lnTo>
                <a:lnTo>
                  <a:pt x="10658" y="11608"/>
                </a:lnTo>
                <a:lnTo>
                  <a:pt x="10683" y="11632"/>
                </a:lnTo>
                <a:lnTo>
                  <a:pt x="10829" y="11681"/>
                </a:lnTo>
                <a:lnTo>
                  <a:pt x="10975" y="11729"/>
                </a:lnTo>
                <a:lnTo>
                  <a:pt x="11096" y="11778"/>
                </a:lnTo>
                <a:lnTo>
                  <a:pt x="10877" y="12143"/>
                </a:lnTo>
                <a:lnTo>
                  <a:pt x="10829" y="12118"/>
                </a:lnTo>
                <a:lnTo>
                  <a:pt x="10658" y="12045"/>
                </a:lnTo>
                <a:lnTo>
                  <a:pt x="10561" y="11997"/>
                </a:lnTo>
                <a:lnTo>
                  <a:pt x="10464" y="11972"/>
                </a:lnTo>
                <a:lnTo>
                  <a:pt x="10439" y="11997"/>
                </a:lnTo>
                <a:lnTo>
                  <a:pt x="10439" y="12045"/>
                </a:lnTo>
                <a:lnTo>
                  <a:pt x="10488" y="12118"/>
                </a:lnTo>
                <a:lnTo>
                  <a:pt x="10585" y="12191"/>
                </a:lnTo>
                <a:lnTo>
                  <a:pt x="10756" y="12313"/>
                </a:lnTo>
                <a:lnTo>
                  <a:pt x="10561" y="12654"/>
                </a:lnTo>
                <a:lnTo>
                  <a:pt x="10415" y="12629"/>
                </a:lnTo>
                <a:lnTo>
                  <a:pt x="10172" y="12629"/>
                </a:lnTo>
                <a:lnTo>
                  <a:pt x="10026" y="12654"/>
                </a:lnTo>
                <a:lnTo>
                  <a:pt x="10026" y="12678"/>
                </a:lnTo>
                <a:lnTo>
                  <a:pt x="10026" y="12702"/>
                </a:lnTo>
                <a:lnTo>
                  <a:pt x="10245" y="12800"/>
                </a:lnTo>
                <a:lnTo>
                  <a:pt x="10439" y="12897"/>
                </a:lnTo>
                <a:lnTo>
                  <a:pt x="10196" y="13384"/>
                </a:lnTo>
                <a:lnTo>
                  <a:pt x="9880" y="13384"/>
                </a:lnTo>
                <a:lnTo>
                  <a:pt x="9904" y="13432"/>
                </a:lnTo>
                <a:lnTo>
                  <a:pt x="10147" y="13505"/>
                </a:lnTo>
                <a:lnTo>
                  <a:pt x="10074" y="13700"/>
                </a:lnTo>
                <a:lnTo>
                  <a:pt x="10026" y="13895"/>
                </a:lnTo>
                <a:lnTo>
                  <a:pt x="9953" y="14284"/>
                </a:lnTo>
                <a:lnTo>
                  <a:pt x="9880" y="14673"/>
                </a:lnTo>
                <a:lnTo>
                  <a:pt x="9807" y="15087"/>
                </a:lnTo>
                <a:lnTo>
                  <a:pt x="9101" y="15111"/>
                </a:lnTo>
                <a:lnTo>
                  <a:pt x="9247" y="14673"/>
                </a:lnTo>
                <a:lnTo>
                  <a:pt x="9344" y="14235"/>
                </a:lnTo>
                <a:lnTo>
                  <a:pt x="9539" y="13359"/>
                </a:lnTo>
                <a:lnTo>
                  <a:pt x="9734" y="12459"/>
                </a:lnTo>
                <a:lnTo>
                  <a:pt x="9855" y="12021"/>
                </a:lnTo>
                <a:lnTo>
                  <a:pt x="9977" y="11583"/>
                </a:lnTo>
                <a:lnTo>
                  <a:pt x="10269" y="10659"/>
                </a:lnTo>
                <a:lnTo>
                  <a:pt x="10537" y="9734"/>
                </a:lnTo>
                <a:lnTo>
                  <a:pt x="10658" y="9320"/>
                </a:lnTo>
                <a:lnTo>
                  <a:pt x="10756" y="8858"/>
                </a:lnTo>
                <a:lnTo>
                  <a:pt x="10780" y="8639"/>
                </a:lnTo>
                <a:lnTo>
                  <a:pt x="10780" y="8396"/>
                </a:lnTo>
                <a:lnTo>
                  <a:pt x="10756" y="8177"/>
                </a:lnTo>
                <a:lnTo>
                  <a:pt x="10707" y="7958"/>
                </a:lnTo>
                <a:lnTo>
                  <a:pt x="10683" y="7933"/>
                </a:lnTo>
                <a:lnTo>
                  <a:pt x="10634" y="7933"/>
                </a:lnTo>
                <a:lnTo>
                  <a:pt x="10610" y="7958"/>
                </a:lnTo>
                <a:lnTo>
                  <a:pt x="10537" y="8177"/>
                </a:lnTo>
                <a:lnTo>
                  <a:pt x="10464" y="8420"/>
                </a:lnTo>
                <a:lnTo>
                  <a:pt x="10366" y="8882"/>
                </a:lnTo>
                <a:lnTo>
                  <a:pt x="10293" y="9369"/>
                </a:lnTo>
                <a:lnTo>
                  <a:pt x="10172" y="9831"/>
                </a:lnTo>
                <a:lnTo>
                  <a:pt x="9904" y="10756"/>
                </a:lnTo>
                <a:lnTo>
                  <a:pt x="9588" y="11656"/>
                </a:lnTo>
                <a:lnTo>
                  <a:pt x="9466" y="12094"/>
                </a:lnTo>
                <a:lnTo>
                  <a:pt x="9369" y="12532"/>
                </a:lnTo>
                <a:lnTo>
                  <a:pt x="9174" y="13384"/>
                </a:lnTo>
                <a:lnTo>
                  <a:pt x="8979" y="14260"/>
                </a:lnTo>
                <a:lnTo>
                  <a:pt x="8858" y="14698"/>
                </a:lnTo>
                <a:lnTo>
                  <a:pt x="8736" y="15111"/>
                </a:lnTo>
                <a:lnTo>
                  <a:pt x="8128" y="15136"/>
                </a:lnTo>
                <a:lnTo>
                  <a:pt x="7519" y="15087"/>
                </a:lnTo>
                <a:lnTo>
                  <a:pt x="7179" y="15063"/>
                </a:lnTo>
                <a:lnTo>
                  <a:pt x="7154" y="15038"/>
                </a:lnTo>
                <a:lnTo>
                  <a:pt x="7081" y="14698"/>
                </a:lnTo>
                <a:lnTo>
                  <a:pt x="7033" y="14357"/>
                </a:lnTo>
                <a:lnTo>
                  <a:pt x="6935" y="13651"/>
                </a:lnTo>
                <a:lnTo>
                  <a:pt x="6765" y="12605"/>
                </a:lnTo>
                <a:lnTo>
                  <a:pt x="6570" y="11583"/>
                </a:lnTo>
                <a:lnTo>
                  <a:pt x="6230" y="9880"/>
                </a:lnTo>
                <a:lnTo>
                  <a:pt x="6060" y="9028"/>
                </a:lnTo>
                <a:lnTo>
                  <a:pt x="5841" y="8177"/>
                </a:lnTo>
                <a:lnTo>
                  <a:pt x="5816" y="8152"/>
                </a:lnTo>
                <a:lnTo>
                  <a:pt x="5768" y="8128"/>
                </a:lnTo>
                <a:lnTo>
                  <a:pt x="5743" y="8128"/>
                </a:lnTo>
                <a:lnTo>
                  <a:pt x="5695" y="8152"/>
                </a:lnTo>
                <a:lnTo>
                  <a:pt x="5646" y="8298"/>
                </a:lnTo>
                <a:lnTo>
                  <a:pt x="5646" y="8420"/>
                </a:lnTo>
                <a:lnTo>
                  <a:pt x="5646" y="8542"/>
                </a:lnTo>
                <a:lnTo>
                  <a:pt x="5646" y="8663"/>
                </a:lnTo>
                <a:lnTo>
                  <a:pt x="5719" y="8931"/>
                </a:lnTo>
                <a:lnTo>
                  <a:pt x="5768" y="9199"/>
                </a:lnTo>
                <a:lnTo>
                  <a:pt x="5865" y="9734"/>
                </a:lnTo>
                <a:lnTo>
                  <a:pt x="5962" y="10245"/>
                </a:lnTo>
                <a:lnTo>
                  <a:pt x="6035" y="10780"/>
                </a:lnTo>
                <a:lnTo>
                  <a:pt x="6133" y="11316"/>
                </a:lnTo>
                <a:lnTo>
                  <a:pt x="6327" y="12337"/>
                </a:lnTo>
                <a:lnTo>
                  <a:pt x="6522" y="13384"/>
                </a:lnTo>
                <a:lnTo>
                  <a:pt x="6570" y="13773"/>
                </a:lnTo>
                <a:lnTo>
                  <a:pt x="6619" y="14211"/>
                </a:lnTo>
                <a:lnTo>
                  <a:pt x="6668" y="14625"/>
                </a:lnTo>
                <a:lnTo>
                  <a:pt x="6716" y="14819"/>
                </a:lnTo>
                <a:lnTo>
                  <a:pt x="6765" y="15014"/>
                </a:lnTo>
                <a:lnTo>
                  <a:pt x="6497" y="15038"/>
                </a:lnTo>
                <a:lnTo>
                  <a:pt x="6473" y="14625"/>
                </a:lnTo>
                <a:lnTo>
                  <a:pt x="6400" y="14235"/>
                </a:lnTo>
                <a:lnTo>
                  <a:pt x="6279" y="13846"/>
                </a:lnTo>
                <a:lnTo>
                  <a:pt x="6133" y="13481"/>
                </a:lnTo>
                <a:lnTo>
                  <a:pt x="5938" y="13116"/>
                </a:lnTo>
                <a:lnTo>
                  <a:pt x="5743" y="12775"/>
                </a:lnTo>
                <a:lnTo>
                  <a:pt x="5281" y="12070"/>
                </a:lnTo>
                <a:lnTo>
                  <a:pt x="4746" y="11267"/>
                </a:lnTo>
                <a:lnTo>
                  <a:pt x="4210" y="10415"/>
                </a:lnTo>
                <a:lnTo>
                  <a:pt x="3967" y="9977"/>
                </a:lnTo>
                <a:lnTo>
                  <a:pt x="3724" y="9539"/>
                </a:lnTo>
                <a:lnTo>
                  <a:pt x="3529" y="9077"/>
                </a:lnTo>
                <a:lnTo>
                  <a:pt x="3359" y="8615"/>
                </a:lnTo>
                <a:lnTo>
                  <a:pt x="3286" y="8396"/>
                </a:lnTo>
                <a:lnTo>
                  <a:pt x="3261" y="8152"/>
                </a:lnTo>
                <a:lnTo>
                  <a:pt x="3237" y="7909"/>
                </a:lnTo>
                <a:lnTo>
                  <a:pt x="3237" y="7666"/>
                </a:lnTo>
                <a:lnTo>
                  <a:pt x="3261" y="7155"/>
                </a:lnTo>
                <a:lnTo>
                  <a:pt x="3310" y="6668"/>
                </a:lnTo>
                <a:lnTo>
                  <a:pt x="3334" y="6376"/>
                </a:lnTo>
                <a:lnTo>
                  <a:pt x="3407" y="6108"/>
                </a:lnTo>
                <a:lnTo>
                  <a:pt x="3480" y="5841"/>
                </a:lnTo>
                <a:lnTo>
                  <a:pt x="3578" y="5597"/>
                </a:lnTo>
                <a:lnTo>
                  <a:pt x="3699" y="5354"/>
                </a:lnTo>
                <a:lnTo>
                  <a:pt x="3845" y="5111"/>
                </a:lnTo>
                <a:lnTo>
                  <a:pt x="4016" y="4892"/>
                </a:lnTo>
                <a:lnTo>
                  <a:pt x="4186" y="4673"/>
                </a:lnTo>
                <a:lnTo>
                  <a:pt x="4648" y="4162"/>
                </a:lnTo>
                <a:lnTo>
                  <a:pt x="5062" y="3748"/>
                </a:lnTo>
                <a:lnTo>
                  <a:pt x="5403" y="3432"/>
                </a:lnTo>
                <a:lnTo>
                  <a:pt x="5743" y="3189"/>
                </a:lnTo>
                <a:lnTo>
                  <a:pt x="6060" y="3018"/>
                </a:lnTo>
                <a:lnTo>
                  <a:pt x="6352" y="2872"/>
                </a:lnTo>
                <a:lnTo>
                  <a:pt x="6668" y="2775"/>
                </a:lnTo>
                <a:lnTo>
                  <a:pt x="6984" y="2702"/>
                </a:lnTo>
                <a:lnTo>
                  <a:pt x="7276" y="2653"/>
                </a:lnTo>
                <a:lnTo>
                  <a:pt x="7568" y="2629"/>
                </a:lnTo>
                <a:lnTo>
                  <a:pt x="7860" y="2605"/>
                </a:lnTo>
                <a:close/>
                <a:moveTo>
                  <a:pt x="6716" y="15525"/>
                </a:moveTo>
                <a:lnTo>
                  <a:pt x="6619" y="15720"/>
                </a:lnTo>
                <a:lnTo>
                  <a:pt x="6352" y="16158"/>
                </a:lnTo>
                <a:lnTo>
                  <a:pt x="6279" y="16109"/>
                </a:lnTo>
                <a:lnTo>
                  <a:pt x="6230" y="16060"/>
                </a:lnTo>
                <a:lnTo>
                  <a:pt x="6206" y="15963"/>
                </a:lnTo>
                <a:lnTo>
                  <a:pt x="6206" y="15866"/>
                </a:lnTo>
                <a:lnTo>
                  <a:pt x="6206" y="15768"/>
                </a:lnTo>
                <a:lnTo>
                  <a:pt x="6230" y="15695"/>
                </a:lnTo>
                <a:lnTo>
                  <a:pt x="6279" y="15598"/>
                </a:lnTo>
                <a:lnTo>
                  <a:pt x="6327" y="15549"/>
                </a:lnTo>
                <a:lnTo>
                  <a:pt x="6595" y="15525"/>
                </a:lnTo>
                <a:close/>
                <a:moveTo>
                  <a:pt x="6887" y="15525"/>
                </a:moveTo>
                <a:lnTo>
                  <a:pt x="7276" y="15549"/>
                </a:lnTo>
                <a:lnTo>
                  <a:pt x="7641" y="15598"/>
                </a:lnTo>
                <a:lnTo>
                  <a:pt x="8225" y="15647"/>
                </a:lnTo>
                <a:lnTo>
                  <a:pt x="8809" y="15671"/>
                </a:lnTo>
                <a:lnTo>
                  <a:pt x="8541" y="15963"/>
                </a:lnTo>
                <a:lnTo>
                  <a:pt x="8298" y="16255"/>
                </a:lnTo>
                <a:lnTo>
                  <a:pt x="7909" y="16231"/>
                </a:lnTo>
                <a:lnTo>
                  <a:pt x="8249" y="15744"/>
                </a:lnTo>
                <a:lnTo>
                  <a:pt x="8249" y="15720"/>
                </a:lnTo>
                <a:lnTo>
                  <a:pt x="8225" y="15695"/>
                </a:lnTo>
                <a:lnTo>
                  <a:pt x="8201" y="15671"/>
                </a:lnTo>
                <a:lnTo>
                  <a:pt x="8176" y="15695"/>
                </a:lnTo>
                <a:lnTo>
                  <a:pt x="7690" y="16231"/>
                </a:lnTo>
                <a:lnTo>
                  <a:pt x="7179" y="16182"/>
                </a:lnTo>
                <a:lnTo>
                  <a:pt x="7325" y="15939"/>
                </a:lnTo>
                <a:lnTo>
                  <a:pt x="7471" y="15671"/>
                </a:lnTo>
                <a:lnTo>
                  <a:pt x="7471" y="15647"/>
                </a:lnTo>
                <a:lnTo>
                  <a:pt x="7446" y="15622"/>
                </a:lnTo>
                <a:lnTo>
                  <a:pt x="7422" y="15647"/>
                </a:lnTo>
                <a:lnTo>
                  <a:pt x="7203" y="15890"/>
                </a:lnTo>
                <a:lnTo>
                  <a:pt x="6935" y="16182"/>
                </a:lnTo>
                <a:lnTo>
                  <a:pt x="6741" y="16206"/>
                </a:lnTo>
                <a:lnTo>
                  <a:pt x="6570" y="16255"/>
                </a:lnTo>
                <a:lnTo>
                  <a:pt x="6668" y="16060"/>
                </a:lnTo>
                <a:lnTo>
                  <a:pt x="6814" y="15817"/>
                </a:lnTo>
                <a:lnTo>
                  <a:pt x="6862" y="15671"/>
                </a:lnTo>
                <a:lnTo>
                  <a:pt x="6887" y="15525"/>
                </a:lnTo>
                <a:close/>
                <a:moveTo>
                  <a:pt x="9661" y="15622"/>
                </a:moveTo>
                <a:lnTo>
                  <a:pt x="9734" y="15671"/>
                </a:lnTo>
                <a:lnTo>
                  <a:pt x="9807" y="15695"/>
                </a:lnTo>
                <a:lnTo>
                  <a:pt x="9953" y="15695"/>
                </a:lnTo>
                <a:lnTo>
                  <a:pt x="9782" y="15793"/>
                </a:lnTo>
                <a:lnTo>
                  <a:pt x="9661" y="15939"/>
                </a:lnTo>
                <a:lnTo>
                  <a:pt x="9539" y="16085"/>
                </a:lnTo>
                <a:lnTo>
                  <a:pt x="9417" y="16279"/>
                </a:lnTo>
                <a:lnTo>
                  <a:pt x="9271" y="16279"/>
                </a:lnTo>
                <a:lnTo>
                  <a:pt x="9612" y="15817"/>
                </a:lnTo>
                <a:lnTo>
                  <a:pt x="9612" y="15793"/>
                </a:lnTo>
                <a:lnTo>
                  <a:pt x="9612" y="15768"/>
                </a:lnTo>
                <a:lnTo>
                  <a:pt x="9563" y="15768"/>
                </a:lnTo>
                <a:lnTo>
                  <a:pt x="9320" y="16012"/>
                </a:lnTo>
                <a:lnTo>
                  <a:pt x="9077" y="16255"/>
                </a:lnTo>
                <a:lnTo>
                  <a:pt x="8517" y="16255"/>
                </a:lnTo>
                <a:lnTo>
                  <a:pt x="8882" y="15720"/>
                </a:lnTo>
                <a:lnTo>
                  <a:pt x="8906" y="15695"/>
                </a:lnTo>
                <a:lnTo>
                  <a:pt x="8882" y="15671"/>
                </a:lnTo>
                <a:lnTo>
                  <a:pt x="9271" y="15671"/>
                </a:lnTo>
                <a:lnTo>
                  <a:pt x="9661" y="15622"/>
                </a:lnTo>
                <a:close/>
                <a:moveTo>
                  <a:pt x="10074" y="15768"/>
                </a:moveTo>
                <a:lnTo>
                  <a:pt x="10074" y="15841"/>
                </a:lnTo>
                <a:lnTo>
                  <a:pt x="10099" y="15939"/>
                </a:lnTo>
                <a:lnTo>
                  <a:pt x="10074" y="16060"/>
                </a:lnTo>
                <a:lnTo>
                  <a:pt x="10050" y="16182"/>
                </a:lnTo>
                <a:lnTo>
                  <a:pt x="9977" y="16304"/>
                </a:lnTo>
                <a:lnTo>
                  <a:pt x="9758" y="16279"/>
                </a:lnTo>
                <a:lnTo>
                  <a:pt x="9880" y="16012"/>
                </a:lnTo>
                <a:lnTo>
                  <a:pt x="9977" y="15890"/>
                </a:lnTo>
                <a:lnTo>
                  <a:pt x="10074" y="15768"/>
                </a:lnTo>
                <a:close/>
                <a:moveTo>
                  <a:pt x="6522" y="16571"/>
                </a:moveTo>
                <a:lnTo>
                  <a:pt x="6595" y="16620"/>
                </a:lnTo>
                <a:lnTo>
                  <a:pt x="6424" y="16888"/>
                </a:lnTo>
                <a:lnTo>
                  <a:pt x="6376" y="17034"/>
                </a:lnTo>
                <a:lnTo>
                  <a:pt x="6327" y="17180"/>
                </a:lnTo>
                <a:lnTo>
                  <a:pt x="6254" y="17082"/>
                </a:lnTo>
                <a:lnTo>
                  <a:pt x="6230" y="16985"/>
                </a:lnTo>
                <a:lnTo>
                  <a:pt x="6206" y="16912"/>
                </a:lnTo>
                <a:lnTo>
                  <a:pt x="6230" y="16815"/>
                </a:lnTo>
                <a:lnTo>
                  <a:pt x="6254" y="16839"/>
                </a:lnTo>
                <a:lnTo>
                  <a:pt x="6303" y="16839"/>
                </a:lnTo>
                <a:lnTo>
                  <a:pt x="6352" y="16815"/>
                </a:lnTo>
                <a:lnTo>
                  <a:pt x="6376" y="16766"/>
                </a:lnTo>
                <a:lnTo>
                  <a:pt x="6424" y="16596"/>
                </a:lnTo>
                <a:lnTo>
                  <a:pt x="6449" y="16596"/>
                </a:lnTo>
                <a:lnTo>
                  <a:pt x="6522" y="16571"/>
                </a:lnTo>
                <a:close/>
                <a:moveTo>
                  <a:pt x="7884" y="16693"/>
                </a:moveTo>
                <a:lnTo>
                  <a:pt x="7957" y="16717"/>
                </a:lnTo>
                <a:lnTo>
                  <a:pt x="7787" y="16985"/>
                </a:lnTo>
                <a:lnTo>
                  <a:pt x="7617" y="17253"/>
                </a:lnTo>
                <a:lnTo>
                  <a:pt x="7592" y="17326"/>
                </a:lnTo>
                <a:lnTo>
                  <a:pt x="7300" y="17326"/>
                </a:lnTo>
                <a:lnTo>
                  <a:pt x="7398" y="17107"/>
                </a:lnTo>
                <a:lnTo>
                  <a:pt x="7519" y="16888"/>
                </a:lnTo>
                <a:lnTo>
                  <a:pt x="7617" y="16717"/>
                </a:lnTo>
                <a:lnTo>
                  <a:pt x="7884" y="16693"/>
                </a:lnTo>
                <a:close/>
                <a:moveTo>
                  <a:pt x="8225" y="16717"/>
                </a:moveTo>
                <a:lnTo>
                  <a:pt x="8736" y="16742"/>
                </a:lnTo>
                <a:lnTo>
                  <a:pt x="8541" y="17034"/>
                </a:lnTo>
                <a:lnTo>
                  <a:pt x="8371" y="17326"/>
                </a:lnTo>
                <a:lnTo>
                  <a:pt x="7909" y="17326"/>
                </a:lnTo>
                <a:lnTo>
                  <a:pt x="7933" y="17277"/>
                </a:lnTo>
                <a:lnTo>
                  <a:pt x="8225" y="16717"/>
                </a:lnTo>
                <a:close/>
                <a:moveTo>
                  <a:pt x="9223" y="16742"/>
                </a:moveTo>
                <a:lnTo>
                  <a:pt x="8979" y="17350"/>
                </a:lnTo>
                <a:lnTo>
                  <a:pt x="8663" y="17350"/>
                </a:lnTo>
                <a:lnTo>
                  <a:pt x="8979" y="16742"/>
                </a:lnTo>
                <a:close/>
                <a:moveTo>
                  <a:pt x="9928" y="16742"/>
                </a:moveTo>
                <a:lnTo>
                  <a:pt x="9661" y="17253"/>
                </a:lnTo>
                <a:lnTo>
                  <a:pt x="9612" y="17350"/>
                </a:lnTo>
                <a:lnTo>
                  <a:pt x="9320" y="17350"/>
                </a:lnTo>
                <a:lnTo>
                  <a:pt x="9563" y="16742"/>
                </a:lnTo>
                <a:close/>
                <a:moveTo>
                  <a:pt x="10147" y="16839"/>
                </a:moveTo>
                <a:lnTo>
                  <a:pt x="10220" y="16961"/>
                </a:lnTo>
                <a:lnTo>
                  <a:pt x="10245" y="17107"/>
                </a:lnTo>
                <a:lnTo>
                  <a:pt x="10220" y="17228"/>
                </a:lnTo>
                <a:lnTo>
                  <a:pt x="10147" y="17350"/>
                </a:lnTo>
                <a:lnTo>
                  <a:pt x="9928" y="17350"/>
                </a:lnTo>
                <a:lnTo>
                  <a:pt x="9953" y="17277"/>
                </a:lnTo>
                <a:lnTo>
                  <a:pt x="10050" y="17082"/>
                </a:lnTo>
                <a:lnTo>
                  <a:pt x="10147" y="16839"/>
                </a:lnTo>
                <a:close/>
                <a:moveTo>
                  <a:pt x="6862" y="16693"/>
                </a:moveTo>
                <a:lnTo>
                  <a:pt x="7081" y="16717"/>
                </a:lnTo>
                <a:lnTo>
                  <a:pt x="7300" y="16717"/>
                </a:lnTo>
                <a:lnTo>
                  <a:pt x="7106" y="17009"/>
                </a:lnTo>
                <a:lnTo>
                  <a:pt x="6935" y="17326"/>
                </a:lnTo>
                <a:lnTo>
                  <a:pt x="6741" y="17350"/>
                </a:lnTo>
                <a:lnTo>
                  <a:pt x="6570" y="17399"/>
                </a:lnTo>
                <a:lnTo>
                  <a:pt x="6619" y="17204"/>
                </a:lnTo>
                <a:lnTo>
                  <a:pt x="6692" y="17034"/>
                </a:lnTo>
                <a:lnTo>
                  <a:pt x="6862" y="16693"/>
                </a:lnTo>
                <a:close/>
                <a:moveTo>
                  <a:pt x="6473" y="17618"/>
                </a:moveTo>
                <a:lnTo>
                  <a:pt x="6643" y="17691"/>
                </a:lnTo>
                <a:lnTo>
                  <a:pt x="6814" y="17715"/>
                </a:lnTo>
                <a:lnTo>
                  <a:pt x="6789" y="17910"/>
                </a:lnTo>
                <a:lnTo>
                  <a:pt x="6765" y="18080"/>
                </a:lnTo>
                <a:lnTo>
                  <a:pt x="6643" y="17983"/>
                </a:lnTo>
                <a:lnTo>
                  <a:pt x="6546" y="17861"/>
                </a:lnTo>
                <a:lnTo>
                  <a:pt x="6352" y="17642"/>
                </a:lnTo>
                <a:lnTo>
                  <a:pt x="6376" y="17618"/>
                </a:lnTo>
                <a:lnTo>
                  <a:pt x="6424" y="17642"/>
                </a:lnTo>
                <a:lnTo>
                  <a:pt x="6473" y="17618"/>
                </a:lnTo>
                <a:close/>
                <a:moveTo>
                  <a:pt x="7398" y="17739"/>
                </a:moveTo>
                <a:lnTo>
                  <a:pt x="7300" y="18031"/>
                </a:lnTo>
                <a:lnTo>
                  <a:pt x="7252" y="18177"/>
                </a:lnTo>
                <a:lnTo>
                  <a:pt x="7252" y="18299"/>
                </a:lnTo>
                <a:lnTo>
                  <a:pt x="7008" y="18202"/>
                </a:lnTo>
                <a:lnTo>
                  <a:pt x="7154" y="17739"/>
                </a:lnTo>
                <a:close/>
                <a:moveTo>
                  <a:pt x="8833" y="17715"/>
                </a:moveTo>
                <a:lnTo>
                  <a:pt x="8785" y="17837"/>
                </a:lnTo>
                <a:lnTo>
                  <a:pt x="8736" y="17983"/>
                </a:lnTo>
                <a:lnTo>
                  <a:pt x="8712" y="18104"/>
                </a:lnTo>
                <a:lnTo>
                  <a:pt x="8736" y="18153"/>
                </a:lnTo>
                <a:lnTo>
                  <a:pt x="8736" y="18202"/>
                </a:lnTo>
                <a:lnTo>
                  <a:pt x="8809" y="18250"/>
                </a:lnTo>
                <a:lnTo>
                  <a:pt x="8882" y="18250"/>
                </a:lnTo>
                <a:lnTo>
                  <a:pt x="8931" y="18226"/>
                </a:lnTo>
                <a:lnTo>
                  <a:pt x="9004" y="18153"/>
                </a:lnTo>
                <a:lnTo>
                  <a:pt x="9125" y="17958"/>
                </a:lnTo>
                <a:lnTo>
                  <a:pt x="9198" y="17739"/>
                </a:lnTo>
                <a:lnTo>
                  <a:pt x="9393" y="17739"/>
                </a:lnTo>
                <a:lnTo>
                  <a:pt x="9369" y="17861"/>
                </a:lnTo>
                <a:lnTo>
                  <a:pt x="9369" y="18007"/>
                </a:lnTo>
                <a:lnTo>
                  <a:pt x="9125" y="18153"/>
                </a:lnTo>
                <a:lnTo>
                  <a:pt x="8833" y="18275"/>
                </a:lnTo>
                <a:lnTo>
                  <a:pt x="8566" y="18372"/>
                </a:lnTo>
                <a:lnTo>
                  <a:pt x="8249" y="18421"/>
                </a:lnTo>
                <a:lnTo>
                  <a:pt x="8274" y="18275"/>
                </a:lnTo>
                <a:lnTo>
                  <a:pt x="8371" y="17983"/>
                </a:lnTo>
                <a:lnTo>
                  <a:pt x="8468" y="17715"/>
                </a:lnTo>
                <a:close/>
                <a:moveTo>
                  <a:pt x="8176" y="17715"/>
                </a:moveTo>
                <a:lnTo>
                  <a:pt x="8030" y="18056"/>
                </a:lnTo>
                <a:lnTo>
                  <a:pt x="7957" y="18250"/>
                </a:lnTo>
                <a:lnTo>
                  <a:pt x="7933" y="18445"/>
                </a:lnTo>
                <a:lnTo>
                  <a:pt x="7738" y="18421"/>
                </a:lnTo>
                <a:lnTo>
                  <a:pt x="7568" y="18396"/>
                </a:lnTo>
                <a:lnTo>
                  <a:pt x="7568" y="18226"/>
                </a:lnTo>
                <a:lnTo>
                  <a:pt x="7641" y="17983"/>
                </a:lnTo>
                <a:lnTo>
                  <a:pt x="7738" y="17715"/>
                </a:lnTo>
                <a:close/>
                <a:moveTo>
                  <a:pt x="8128" y="2094"/>
                </a:moveTo>
                <a:lnTo>
                  <a:pt x="7714" y="2142"/>
                </a:lnTo>
                <a:lnTo>
                  <a:pt x="7325" y="2191"/>
                </a:lnTo>
                <a:lnTo>
                  <a:pt x="6935" y="2264"/>
                </a:lnTo>
                <a:lnTo>
                  <a:pt x="6546" y="2386"/>
                </a:lnTo>
                <a:lnTo>
                  <a:pt x="6181" y="2507"/>
                </a:lnTo>
                <a:lnTo>
                  <a:pt x="5841" y="2653"/>
                </a:lnTo>
                <a:lnTo>
                  <a:pt x="5500" y="2824"/>
                </a:lnTo>
                <a:lnTo>
                  <a:pt x="5184" y="3018"/>
                </a:lnTo>
                <a:lnTo>
                  <a:pt x="4892" y="3237"/>
                </a:lnTo>
                <a:lnTo>
                  <a:pt x="4551" y="3554"/>
                </a:lnTo>
                <a:lnTo>
                  <a:pt x="4210" y="3918"/>
                </a:lnTo>
                <a:lnTo>
                  <a:pt x="3918" y="4332"/>
                </a:lnTo>
                <a:lnTo>
                  <a:pt x="3626" y="4746"/>
                </a:lnTo>
                <a:lnTo>
                  <a:pt x="3383" y="5159"/>
                </a:lnTo>
                <a:lnTo>
                  <a:pt x="3164" y="5549"/>
                </a:lnTo>
                <a:lnTo>
                  <a:pt x="3018" y="5889"/>
                </a:lnTo>
                <a:lnTo>
                  <a:pt x="2921" y="6157"/>
                </a:lnTo>
                <a:lnTo>
                  <a:pt x="2823" y="6595"/>
                </a:lnTo>
                <a:lnTo>
                  <a:pt x="2775" y="7057"/>
                </a:lnTo>
                <a:lnTo>
                  <a:pt x="2750" y="7495"/>
                </a:lnTo>
                <a:lnTo>
                  <a:pt x="2775" y="7958"/>
                </a:lnTo>
                <a:lnTo>
                  <a:pt x="2823" y="8396"/>
                </a:lnTo>
                <a:lnTo>
                  <a:pt x="2921" y="8834"/>
                </a:lnTo>
                <a:lnTo>
                  <a:pt x="3067" y="9272"/>
                </a:lnTo>
                <a:lnTo>
                  <a:pt x="3237" y="9685"/>
                </a:lnTo>
                <a:lnTo>
                  <a:pt x="3602" y="10367"/>
                </a:lnTo>
                <a:lnTo>
                  <a:pt x="3991" y="11024"/>
                </a:lnTo>
                <a:lnTo>
                  <a:pt x="4843" y="12337"/>
                </a:lnTo>
                <a:lnTo>
                  <a:pt x="5281" y="13019"/>
                </a:lnTo>
                <a:lnTo>
                  <a:pt x="5476" y="13384"/>
                </a:lnTo>
                <a:lnTo>
                  <a:pt x="5646" y="13724"/>
                </a:lnTo>
                <a:lnTo>
                  <a:pt x="5792" y="14089"/>
                </a:lnTo>
                <a:lnTo>
                  <a:pt x="5914" y="14454"/>
                </a:lnTo>
                <a:lnTo>
                  <a:pt x="5987" y="14844"/>
                </a:lnTo>
                <a:lnTo>
                  <a:pt x="5987" y="15282"/>
                </a:lnTo>
                <a:lnTo>
                  <a:pt x="5962" y="15379"/>
                </a:lnTo>
                <a:lnTo>
                  <a:pt x="5962" y="15428"/>
                </a:lnTo>
                <a:lnTo>
                  <a:pt x="5889" y="15525"/>
                </a:lnTo>
                <a:lnTo>
                  <a:pt x="5841" y="15647"/>
                </a:lnTo>
                <a:lnTo>
                  <a:pt x="5816" y="15768"/>
                </a:lnTo>
                <a:lnTo>
                  <a:pt x="5792" y="15914"/>
                </a:lnTo>
                <a:lnTo>
                  <a:pt x="5816" y="16036"/>
                </a:lnTo>
                <a:lnTo>
                  <a:pt x="5841" y="16158"/>
                </a:lnTo>
                <a:lnTo>
                  <a:pt x="5889" y="16279"/>
                </a:lnTo>
                <a:lnTo>
                  <a:pt x="5962" y="16377"/>
                </a:lnTo>
                <a:lnTo>
                  <a:pt x="5865" y="16474"/>
                </a:lnTo>
                <a:lnTo>
                  <a:pt x="5792" y="16620"/>
                </a:lnTo>
                <a:lnTo>
                  <a:pt x="5768" y="16766"/>
                </a:lnTo>
                <a:lnTo>
                  <a:pt x="5768" y="16912"/>
                </a:lnTo>
                <a:lnTo>
                  <a:pt x="5768" y="17058"/>
                </a:lnTo>
                <a:lnTo>
                  <a:pt x="5816" y="17204"/>
                </a:lnTo>
                <a:lnTo>
                  <a:pt x="5889" y="17350"/>
                </a:lnTo>
                <a:lnTo>
                  <a:pt x="5987" y="17472"/>
                </a:lnTo>
                <a:lnTo>
                  <a:pt x="5962" y="17496"/>
                </a:lnTo>
                <a:lnTo>
                  <a:pt x="5914" y="17618"/>
                </a:lnTo>
                <a:lnTo>
                  <a:pt x="5914" y="17715"/>
                </a:lnTo>
                <a:lnTo>
                  <a:pt x="5938" y="17837"/>
                </a:lnTo>
                <a:lnTo>
                  <a:pt x="5987" y="17934"/>
                </a:lnTo>
                <a:lnTo>
                  <a:pt x="6133" y="18129"/>
                </a:lnTo>
                <a:lnTo>
                  <a:pt x="6303" y="18299"/>
                </a:lnTo>
                <a:lnTo>
                  <a:pt x="6424" y="18421"/>
                </a:lnTo>
                <a:lnTo>
                  <a:pt x="6570" y="18518"/>
                </a:lnTo>
                <a:lnTo>
                  <a:pt x="6862" y="18688"/>
                </a:lnTo>
                <a:lnTo>
                  <a:pt x="7179" y="18810"/>
                </a:lnTo>
                <a:lnTo>
                  <a:pt x="7495" y="18859"/>
                </a:lnTo>
                <a:lnTo>
                  <a:pt x="7738" y="18883"/>
                </a:lnTo>
                <a:lnTo>
                  <a:pt x="7982" y="18883"/>
                </a:lnTo>
                <a:lnTo>
                  <a:pt x="8030" y="18956"/>
                </a:lnTo>
                <a:lnTo>
                  <a:pt x="8079" y="18980"/>
                </a:lnTo>
                <a:lnTo>
                  <a:pt x="8128" y="18980"/>
                </a:lnTo>
                <a:lnTo>
                  <a:pt x="8176" y="18956"/>
                </a:lnTo>
                <a:lnTo>
                  <a:pt x="8201" y="18907"/>
                </a:lnTo>
                <a:lnTo>
                  <a:pt x="8201" y="18883"/>
                </a:lnTo>
                <a:lnTo>
                  <a:pt x="8493" y="18834"/>
                </a:lnTo>
                <a:lnTo>
                  <a:pt x="8785" y="18761"/>
                </a:lnTo>
                <a:lnTo>
                  <a:pt x="9052" y="18664"/>
                </a:lnTo>
                <a:lnTo>
                  <a:pt x="9320" y="18542"/>
                </a:lnTo>
                <a:lnTo>
                  <a:pt x="9563" y="18396"/>
                </a:lnTo>
                <a:lnTo>
                  <a:pt x="9807" y="18226"/>
                </a:lnTo>
                <a:lnTo>
                  <a:pt x="10050" y="18056"/>
                </a:lnTo>
                <a:lnTo>
                  <a:pt x="10269" y="17837"/>
                </a:lnTo>
                <a:lnTo>
                  <a:pt x="10318" y="17764"/>
                </a:lnTo>
                <a:lnTo>
                  <a:pt x="10342" y="17691"/>
                </a:lnTo>
                <a:lnTo>
                  <a:pt x="10464" y="17593"/>
                </a:lnTo>
                <a:lnTo>
                  <a:pt x="10537" y="17447"/>
                </a:lnTo>
                <a:lnTo>
                  <a:pt x="10585" y="17301"/>
                </a:lnTo>
                <a:lnTo>
                  <a:pt x="10634" y="17107"/>
                </a:lnTo>
                <a:lnTo>
                  <a:pt x="10634" y="16936"/>
                </a:lnTo>
                <a:lnTo>
                  <a:pt x="10585" y="16742"/>
                </a:lnTo>
                <a:lnTo>
                  <a:pt x="10512" y="16596"/>
                </a:lnTo>
                <a:lnTo>
                  <a:pt x="10391" y="16474"/>
                </a:lnTo>
                <a:lnTo>
                  <a:pt x="10488" y="16255"/>
                </a:lnTo>
                <a:lnTo>
                  <a:pt x="10537" y="16036"/>
                </a:lnTo>
                <a:lnTo>
                  <a:pt x="10537" y="15817"/>
                </a:lnTo>
                <a:lnTo>
                  <a:pt x="10488" y="15574"/>
                </a:lnTo>
                <a:lnTo>
                  <a:pt x="10415" y="15476"/>
                </a:lnTo>
                <a:lnTo>
                  <a:pt x="10342" y="15379"/>
                </a:lnTo>
                <a:lnTo>
                  <a:pt x="10342" y="15306"/>
                </a:lnTo>
                <a:lnTo>
                  <a:pt x="10415" y="14965"/>
                </a:lnTo>
                <a:lnTo>
                  <a:pt x="10464" y="14625"/>
                </a:lnTo>
                <a:lnTo>
                  <a:pt x="10512" y="14284"/>
                </a:lnTo>
                <a:lnTo>
                  <a:pt x="10585" y="13943"/>
                </a:lnTo>
                <a:lnTo>
                  <a:pt x="10658" y="13700"/>
                </a:lnTo>
                <a:lnTo>
                  <a:pt x="10756" y="13457"/>
                </a:lnTo>
                <a:lnTo>
                  <a:pt x="10999" y="12994"/>
                </a:lnTo>
                <a:lnTo>
                  <a:pt x="11023" y="12970"/>
                </a:lnTo>
                <a:lnTo>
                  <a:pt x="11023" y="12946"/>
                </a:lnTo>
                <a:lnTo>
                  <a:pt x="11340" y="12459"/>
                </a:lnTo>
                <a:lnTo>
                  <a:pt x="11632" y="11972"/>
                </a:lnTo>
                <a:lnTo>
                  <a:pt x="12191" y="11194"/>
                </a:lnTo>
                <a:lnTo>
                  <a:pt x="12483" y="10780"/>
                </a:lnTo>
                <a:lnTo>
                  <a:pt x="12751" y="10367"/>
                </a:lnTo>
                <a:lnTo>
                  <a:pt x="12994" y="9953"/>
                </a:lnTo>
                <a:lnTo>
                  <a:pt x="13213" y="9515"/>
                </a:lnTo>
                <a:lnTo>
                  <a:pt x="13384" y="9053"/>
                </a:lnTo>
                <a:lnTo>
                  <a:pt x="13457" y="8809"/>
                </a:lnTo>
                <a:lnTo>
                  <a:pt x="13505" y="8590"/>
                </a:lnTo>
                <a:lnTo>
                  <a:pt x="13554" y="8152"/>
                </a:lnTo>
                <a:lnTo>
                  <a:pt x="13554" y="7714"/>
                </a:lnTo>
                <a:lnTo>
                  <a:pt x="13505" y="7276"/>
                </a:lnTo>
                <a:lnTo>
                  <a:pt x="13432" y="6838"/>
                </a:lnTo>
                <a:lnTo>
                  <a:pt x="13335" y="6400"/>
                </a:lnTo>
                <a:lnTo>
                  <a:pt x="13213" y="5962"/>
                </a:lnTo>
                <a:lnTo>
                  <a:pt x="12946" y="5135"/>
                </a:lnTo>
                <a:lnTo>
                  <a:pt x="12800" y="4770"/>
                </a:lnTo>
                <a:lnTo>
                  <a:pt x="12605" y="4429"/>
                </a:lnTo>
                <a:lnTo>
                  <a:pt x="12386" y="4113"/>
                </a:lnTo>
                <a:lnTo>
                  <a:pt x="12143" y="3797"/>
                </a:lnTo>
                <a:lnTo>
                  <a:pt x="12143" y="3773"/>
                </a:lnTo>
                <a:lnTo>
                  <a:pt x="12094" y="3675"/>
                </a:lnTo>
                <a:lnTo>
                  <a:pt x="12021" y="3602"/>
                </a:lnTo>
                <a:lnTo>
                  <a:pt x="11948" y="3554"/>
                </a:lnTo>
                <a:lnTo>
                  <a:pt x="11851" y="3505"/>
                </a:lnTo>
                <a:lnTo>
                  <a:pt x="11607" y="3286"/>
                </a:lnTo>
                <a:lnTo>
                  <a:pt x="11340" y="3091"/>
                </a:lnTo>
                <a:lnTo>
                  <a:pt x="11072" y="2897"/>
                </a:lnTo>
                <a:lnTo>
                  <a:pt x="10804" y="2726"/>
                </a:lnTo>
                <a:lnTo>
                  <a:pt x="10464" y="2556"/>
                </a:lnTo>
                <a:lnTo>
                  <a:pt x="10099" y="2386"/>
                </a:lnTo>
                <a:lnTo>
                  <a:pt x="9709" y="2264"/>
                </a:lnTo>
                <a:lnTo>
                  <a:pt x="9320" y="2191"/>
                </a:lnTo>
                <a:lnTo>
                  <a:pt x="8931" y="2142"/>
                </a:lnTo>
                <a:lnTo>
                  <a:pt x="8517" y="2094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  <p:sp>
        <p:nvSpPr>
          <p:cNvPr id="241" name="Google Shape;241;p35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23</a:t>
            </a:fld>
            <a:endParaRPr/>
          </a:p>
        </p:txBody>
      </p:sp>
    </p:spTree>
  </p:cSld>
  <p:clrMapOvr>
    <a:masterClrMapping/>
  </p:clrMapOvr>
  <p:transition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34"/>
          <p:cNvSpPr txBox="1">
            <a:spLocks noGrp="1"/>
          </p:cNvSpPr>
          <p:nvPr>
            <p:ph type="title"/>
          </p:nvPr>
        </p:nvSpPr>
        <p:spPr>
          <a:xfrm>
            <a:off x="457200" y="-22622"/>
            <a:ext cx="82296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/>
              <a:t>Our process is easy</a:t>
            </a:r>
            <a:endParaRPr/>
          </a:p>
        </p:txBody>
      </p:sp>
      <p:sp>
        <p:nvSpPr>
          <p:cNvPr id="220" name="Google Shape;220;p34"/>
          <p:cNvSpPr/>
          <p:nvPr/>
        </p:nvSpPr>
        <p:spPr>
          <a:xfrm>
            <a:off x="864850" y="2040356"/>
            <a:ext cx="2273700" cy="12465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859CB1">
              <a:alpha val="12310"/>
            </a:srgbClr>
          </a:solidFill>
          <a:ln w="2857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1800" b="1">
                <a:solidFill>
                  <a:schemeClr val="accent3">
                    <a:lumMod val="60000"/>
                    <a:lumOff val="40000"/>
                  </a:schemeClr>
                </a:solidFill>
                <a:latin typeface="Source Sans Pro"/>
                <a:ea typeface="Source Sans Pro"/>
                <a:cs typeface="Source Sans Pro"/>
                <a:sym typeface="Source Sans Pro"/>
              </a:rPr>
              <a:t>first</a:t>
            </a:r>
            <a:endParaRPr sz="1800" b="1">
              <a:solidFill>
                <a:schemeClr val="accent3">
                  <a:lumMod val="60000"/>
                  <a:lumOff val="40000"/>
                </a:schemeClr>
              </a:solidFill>
              <a:latin typeface="Source Sans Pro"/>
              <a:ea typeface="Source Sans Pro"/>
              <a:cs typeface="Source Sans Pro"/>
              <a:sym typeface="Source Sans Pro"/>
            </a:endParaRPr>
          </a:p>
        </p:txBody>
      </p:sp>
      <p:sp>
        <p:nvSpPr>
          <p:cNvPr id="221" name="Google Shape;221;p34"/>
          <p:cNvSpPr/>
          <p:nvPr/>
        </p:nvSpPr>
        <p:spPr>
          <a:xfrm>
            <a:off x="3379450" y="2040356"/>
            <a:ext cx="2273700" cy="12465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859CB1">
              <a:alpha val="12310"/>
            </a:srgbClr>
          </a:solidFill>
          <a:ln w="2857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1800" b="1">
                <a:solidFill>
                  <a:schemeClr val="accent3">
                    <a:lumMod val="60000"/>
                    <a:lumOff val="40000"/>
                  </a:schemeClr>
                </a:solidFill>
                <a:latin typeface="Source Sans Pro"/>
                <a:ea typeface="Source Sans Pro"/>
                <a:cs typeface="Source Sans Pro"/>
                <a:sym typeface="Source Sans Pro"/>
              </a:rPr>
              <a:t>second</a:t>
            </a:r>
            <a:endParaRPr sz="1800" b="1">
              <a:solidFill>
                <a:schemeClr val="accent3">
                  <a:lumMod val="60000"/>
                  <a:lumOff val="40000"/>
                </a:schemeClr>
              </a:solidFill>
              <a:latin typeface="Source Sans Pro"/>
              <a:ea typeface="Source Sans Pro"/>
              <a:cs typeface="Source Sans Pro"/>
              <a:sym typeface="Source Sans Pro"/>
            </a:endParaRPr>
          </a:p>
        </p:txBody>
      </p:sp>
      <p:sp>
        <p:nvSpPr>
          <p:cNvPr id="222" name="Google Shape;222;p34"/>
          <p:cNvSpPr/>
          <p:nvPr/>
        </p:nvSpPr>
        <p:spPr>
          <a:xfrm>
            <a:off x="5894050" y="2040356"/>
            <a:ext cx="2273700" cy="12465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859CB1">
              <a:alpha val="12310"/>
            </a:srgbClr>
          </a:solidFill>
          <a:ln w="2857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1800" b="1">
                <a:solidFill>
                  <a:schemeClr val="accent3">
                    <a:lumMod val="60000"/>
                    <a:lumOff val="40000"/>
                  </a:schemeClr>
                </a:solidFill>
                <a:latin typeface="Source Sans Pro"/>
                <a:ea typeface="Source Sans Pro"/>
                <a:cs typeface="Source Sans Pro"/>
                <a:sym typeface="Source Sans Pro"/>
              </a:rPr>
              <a:t>last</a:t>
            </a:r>
            <a:endParaRPr sz="1800" b="1">
              <a:solidFill>
                <a:schemeClr val="accent3">
                  <a:lumMod val="60000"/>
                  <a:lumOff val="40000"/>
                </a:schemeClr>
              </a:solidFill>
              <a:latin typeface="Source Sans Pro"/>
              <a:ea typeface="Source Sans Pro"/>
              <a:cs typeface="Source Sans Pro"/>
              <a:sym typeface="Source Sans Pro"/>
            </a:endParaRPr>
          </a:p>
        </p:txBody>
      </p:sp>
      <p:sp>
        <p:nvSpPr>
          <p:cNvPr id="223" name="Google Shape;223;p34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24</a:t>
            </a:fld>
            <a:endParaRPr/>
          </a:p>
        </p:txBody>
      </p:sp>
      <p:sp>
        <p:nvSpPr>
          <p:cNvPr id="7" name="Google Shape;232;p35">
            <a:extLst>
              <a:ext uri="{FF2B5EF4-FFF2-40B4-BE49-F238E27FC236}">
                <a16:creationId xmlns:a16="http://schemas.microsoft.com/office/drawing/2014/main" id="{D9FB052B-6EEB-420B-8EFF-77D6C1F54A0E}"/>
              </a:ext>
            </a:extLst>
          </p:cNvPr>
          <p:cNvSpPr txBox="1"/>
          <p:nvPr/>
        </p:nvSpPr>
        <p:spPr>
          <a:xfrm>
            <a:off x="976250" y="3100876"/>
            <a:ext cx="1775137" cy="857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</a:defPPr>
            <a:lvl1pPr marR="0" lvl="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sz="1200">
                <a:solidFill>
                  <a:schemeClr val="bg1">
                    <a:lumMod val="50000"/>
                  </a:schemeClr>
                </a:solidFill>
              </a:rPr>
              <a:t>Is the color of gold, butter. In is found between green and orange.</a:t>
            </a:r>
          </a:p>
        </p:txBody>
      </p:sp>
      <p:sp>
        <p:nvSpPr>
          <p:cNvPr id="8" name="Google Shape;232;p35">
            <a:extLst>
              <a:ext uri="{FF2B5EF4-FFF2-40B4-BE49-F238E27FC236}">
                <a16:creationId xmlns:a16="http://schemas.microsoft.com/office/drawing/2014/main" id="{D353AE4A-359F-4142-A3D7-AD833C360A37}"/>
              </a:ext>
            </a:extLst>
          </p:cNvPr>
          <p:cNvSpPr txBox="1"/>
          <p:nvPr/>
        </p:nvSpPr>
        <p:spPr>
          <a:xfrm>
            <a:off x="3249950" y="3100876"/>
            <a:ext cx="1775137" cy="857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</a:defPPr>
            <a:lvl1pPr marR="0" lvl="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sz="1200">
                <a:solidFill>
                  <a:schemeClr val="bg1">
                    <a:lumMod val="50000"/>
                  </a:schemeClr>
                </a:solidFill>
              </a:rPr>
              <a:t>Is the color of gold, butter. In is found between green and orange.</a:t>
            </a:r>
          </a:p>
        </p:txBody>
      </p:sp>
      <p:sp>
        <p:nvSpPr>
          <p:cNvPr id="9" name="Google Shape;232;p35">
            <a:extLst>
              <a:ext uri="{FF2B5EF4-FFF2-40B4-BE49-F238E27FC236}">
                <a16:creationId xmlns:a16="http://schemas.microsoft.com/office/drawing/2014/main" id="{848DE238-4D4A-4542-A63C-8CF7058EFA42}"/>
              </a:ext>
            </a:extLst>
          </p:cNvPr>
          <p:cNvSpPr txBox="1"/>
          <p:nvPr/>
        </p:nvSpPr>
        <p:spPr>
          <a:xfrm>
            <a:off x="5672714" y="3086593"/>
            <a:ext cx="1775137" cy="857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</a:defPPr>
            <a:lvl1pPr marR="0" lvl="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sz="1200">
                <a:solidFill>
                  <a:schemeClr val="bg1">
                    <a:lumMod val="50000"/>
                  </a:schemeClr>
                </a:solidFill>
              </a:rPr>
              <a:t>Is the color of gold, butter. In is found between green and orange.</a:t>
            </a:r>
          </a:p>
        </p:txBody>
      </p:sp>
      <p:grpSp>
        <p:nvGrpSpPr>
          <p:cNvPr id="294" name="Grupo 293">
            <a:extLst>
              <a:ext uri="{FF2B5EF4-FFF2-40B4-BE49-F238E27FC236}">
                <a16:creationId xmlns:a16="http://schemas.microsoft.com/office/drawing/2014/main" id="{D60DBB47-5D62-3D62-9062-6AB716394D9E}"/>
              </a:ext>
            </a:extLst>
          </p:cNvPr>
          <p:cNvGrpSpPr/>
          <p:nvPr/>
        </p:nvGrpSpPr>
        <p:grpSpPr>
          <a:xfrm>
            <a:off x="2359026" y="596900"/>
            <a:ext cx="4424363" cy="1473201"/>
            <a:chOff x="2359026" y="596900"/>
            <a:chExt cx="4424363" cy="1473201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5596CF32-5058-364F-3A4B-7E39BD11EBDF}"/>
                </a:ext>
              </a:extLst>
            </p:cNvPr>
            <p:cNvSpPr/>
            <p:nvPr/>
          </p:nvSpPr>
          <p:spPr bwMode="auto">
            <a:xfrm>
              <a:off x="2359026" y="752475"/>
              <a:ext cx="992188" cy="1146175"/>
            </a:xfrm>
            <a:custGeom>
              <a:avLst/>
              <a:gdLst>
                <a:gd name="T0" fmla="*/ 514 w 536"/>
                <a:gd name="T1" fmla="*/ 685 h 724"/>
                <a:gd name="T2" fmla="*/ 411 w 536"/>
                <a:gd name="T3" fmla="*/ 709 h 724"/>
                <a:gd name="T4" fmla="*/ 367 w 536"/>
                <a:gd name="T5" fmla="*/ 689 h 724"/>
                <a:gd name="T6" fmla="*/ 132 w 536"/>
                <a:gd name="T7" fmla="*/ 641 h 724"/>
                <a:gd name="T8" fmla="*/ 85 w 536"/>
                <a:gd name="T9" fmla="*/ 625 h 724"/>
                <a:gd name="T10" fmla="*/ 47 w 536"/>
                <a:gd name="T11" fmla="*/ 576 h 724"/>
                <a:gd name="T12" fmla="*/ 7 w 536"/>
                <a:gd name="T13" fmla="*/ 476 h 724"/>
                <a:gd name="T14" fmla="*/ 49 w 536"/>
                <a:gd name="T15" fmla="*/ 341 h 724"/>
                <a:gd name="T16" fmla="*/ 43 w 536"/>
                <a:gd name="T17" fmla="*/ 296 h 724"/>
                <a:gd name="T18" fmla="*/ 53 w 536"/>
                <a:gd name="T19" fmla="*/ 155 h 724"/>
                <a:gd name="T20" fmla="*/ 94 w 536"/>
                <a:gd name="T21" fmla="*/ 91 h 724"/>
                <a:gd name="T22" fmla="*/ 171 w 536"/>
                <a:gd name="T23" fmla="*/ 70 h 724"/>
                <a:gd name="T24" fmla="*/ 274 w 536"/>
                <a:gd name="T25" fmla="*/ 51 h 724"/>
                <a:gd name="T26" fmla="*/ 343 w 536"/>
                <a:gd name="T27" fmla="*/ 5 h 724"/>
                <a:gd name="T28" fmla="*/ 426 w 536"/>
                <a:gd name="T29" fmla="*/ 24 h 724"/>
                <a:gd name="T30" fmla="*/ 509 w 536"/>
                <a:gd name="T31" fmla="*/ 87 h 724"/>
                <a:gd name="T32" fmla="*/ 488 w 536"/>
                <a:gd name="T33" fmla="*/ 79 h 724"/>
                <a:gd name="T34" fmla="*/ 360 w 536"/>
                <a:gd name="T35" fmla="*/ 61 h 724"/>
                <a:gd name="T36" fmla="*/ 294 w 536"/>
                <a:gd name="T37" fmla="*/ 89 h 724"/>
                <a:gd name="T38" fmla="*/ 248 w 536"/>
                <a:gd name="T39" fmla="*/ 132 h 724"/>
                <a:gd name="T40" fmla="*/ 194 w 536"/>
                <a:gd name="T41" fmla="*/ 112 h 724"/>
                <a:gd name="T42" fmla="*/ 105 w 536"/>
                <a:gd name="T43" fmla="*/ 200 h 724"/>
                <a:gd name="T44" fmla="*/ 67 w 536"/>
                <a:gd name="T45" fmla="*/ 251 h 724"/>
                <a:gd name="T46" fmla="*/ 55 w 536"/>
                <a:gd name="T47" fmla="*/ 404 h 724"/>
                <a:gd name="T48" fmla="*/ 42 w 536"/>
                <a:gd name="T49" fmla="*/ 484 h 724"/>
                <a:gd name="T50" fmla="*/ 60 w 536"/>
                <a:gd name="T51" fmla="*/ 524 h 724"/>
                <a:gd name="T52" fmla="*/ 120 w 536"/>
                <a:gd name="T53" fmla="*/ 586 h 724"/>
                <a:gd name="T54" fmla="*/ 197 w 536"/>
                <a:gd name="T55" fmla="*/ 626 h 724"/>
                <a:gd name="T56" fmla="*/ 254 w 536"/>
                <a:gd name="T57" fmla="*/ 594 h 724"/>
                <a:gd name="T58" fmla="*/ 329 w 536"/>
                <a:gd name="T59" fmla="*/ 546 h 724"/>
                <a:gd name="T60" fmla="*/ 351 w 536"/>
                <a:gd name="T61" fmla="*/ 630 h 724"/>
                <a:gd name="T62" fmla="*/ 399 w 536"/>
                <a:gd name="T63" fmla="*/ 676 h 724"/>
                <a:gd name="T64" fmla="*/ 509 w 536"/>
                <a:gd name="T65" fmla="*/ 654 h 724"/>
                <a:gd name="T66" fmla="*/ 533 w 536"/>
                <a:gd name="T67" fmla="*/ 681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6" h="724">
                  <a:moveTo>
                    <a:pt x="533" y="681"/>
                  </a:moveTo>
                  <a:cubicBezTo>
                    <a:pt x="526" y="681"/>
                    <a:pt x="519" y="680"/>
                    <a:pt x="514" y="685"/>
                  </a:cubicBezTo>
                  <a:cubicBezTo>
                    <a:pt x="491" y="704"/>
                    <a:pt x="460" y="703"/>
                    <a:pt x="435" y="717"/>
                  </a:cubicBezTo>
                  <a:cubicBezTo>
                    <a:pt x="424" y="724"/>
                    <a:pt x="417" y="715"/>
                    <a:pt x="411" y="709"/>
                  </a:cubicBezTo>
                  <a:cubicBezTo>
                    <a:pt x="404" y="701"/>
                    <a:pt x="397" y="695"/>
                    <a:pt x="385" y="697"/>
                  </a:cubicBezTo>
                  <a:cubicBezTo>
                    <a:pt x="378" y="697"/>
                    <a:pt x="372" y="693"/>
                    <a:pt x="367" y="689"/>
                  </a:cubicBezTo>
                  <a:cubicBezTo>
                    <a:pt x="339" y="665"/>
                    <a:pt x="305" y="655"/>
                    <a:pt x="269" y="653"/>
                  </a:cubicBezTo>
                  <a:cubicBezTo>
                    <a:pt x="223" y="652"/>
                    <a:pt x="179" y="638"/>
                    <a:pt x="132" y="641"/>
                  </a:cubicBezTo>
                  <a:cubicBezTo>
                    <a:pt x="127" y="641"/>
                    <a:pt x="120" y="640"/>
                    <a:pt x="115" y="643"/>
                  </a:cubicBezTo>
                  <a:cubicBezTo>
                    <a:pt x="94" y="654"/>
                    <a:pt x="88" y="641"/>
                    <a:pt x="85" y="625"/>
                  </a:cubicBezTo>
                  <a:cubicBezTo>
                    <a:pt x="82" y="609"/>
                    <a:pt x="78" y="593"/>
                    <a:pt x="58" y="589"/>
                  </a:cubicBezTo>
                  <a:cubicBezTo>
                    <a:pt x="51" y="588"/>
                    <a:pt x="47" y="581"/>
                    <a:pt x="47" y="576"/>
                  </a:cubicBezTo>
                  <a:cubicBezTo>
                    <a:pt x="44" y="547"/>
                    <a:pt x="28" y="525"/>
                    <a:pt x="10" y="505"/>
                  </a:cubicBezTo>
                  <a:cubicBezTo>
                    <a:pt x="2" y="496"/>
                    <a:pt x="0" y="487"/>
                    <a:pt x="7" y="476"/>
                  </a:cubicBezTo>
                  <a:cubicBezTo>
                    <a:pt x="18" y="460"/>
                    <a:pt x="7" y="443"/>
                    <a:pt x="10" y="426"/>
                  </a:cubicBezTo>
                  <a:cubicBezTo>
                    <a:pt x="16" y="394"/>
                    <a:pt x="35" y="369"/>
                    <a:pt x="49" y="341"/>
                  </a:cubicBezTo>
                  <a:cubicBezTo>
                    <a:pt x="56" y="327"/>
                    <a:pt x="56" y="318"/>
                    <a:pt x="49" y="306"/>
                  </a:cubicBezTo>
                  <a:cubicBezTo>
                    <a:pt x="47" y="302"/>
                    <a:pt x="42" y="298"/>
                    <a:pt x="43" y="296"/>
                  </a:cubicBezTo>
                  <a:cubicBezTo>
                    <a:pt x="57" y="268"/>
                    <a:pt x="25" y="239"/>
                    <a:pt x="45" y="209"/>
                  </a:cubicBezTo>
                  <a:cubicBezTo>
                    <a:pt x="56" y="195"/>
                    <a:pt x="54" y="174"/>
                    <a:pt x="53" y="155"/>
                  </a:cubicBezTo>
                  <a:cubicBezTo>
                    <a:pt x="53" y="148"/>
                    <a:pt x="51" y="139"/>
                    <a:pt x="58" y="135"/>
                  </a:cubicBezTo>
                  <a:cubicBezTo>
                    <a:pt x="76" y="125"/>
                    <a:pt x="84" y="107"/>
                    <a:pt x="94" y="91"/>
                  </a:cubicBezTo>
                  <a:cubicBezTo>
                    <a:pt x="104" y="76"/>
                    <a:pt x="120" y="75"/>
                    <a:pt x="135" y="79"/>
                  </a:cubicBezTo>
                  <a:cubicBezTo>
                    <a:pt x="149" y="83"/>
                    <a:pt x="162" y="83"/>
                    <a:pt x="171" y="70"/>
                  </a:cubicBezTo>
                  <a:cubicBezTo>
                    <a:pt x="173" y="67"/>
                    <a:pt x="177" y="65"/>
                    <a:pt x="182" y="66"/>
                  </a:cubicBezTo>
                  <a:cubicBezTo>
                    <a:pt x="214" y="73"/>
                    <a:pt x="243" y="54"/>
                    <a:pt x="274" y="51"/>
                  </a:cubicBezTo>
                  <a:cubicBezTo>
                    <a:pt x="279" y="50"/>
                    <a:pt x="285" y="49"/>
                    <a:pt x="288" y="44"/>
                  </a:cubicBezTo>
                  <a:cubicBezTo>
                    <a:pt x="299" y="21"/>
                    <a:pt x="326" y="19"/>
                    <a:pt x="343" y="5"/>
                  </a:cubicBezTo>
                  <a:cubicBezTo>
                    <a:pt x="349" y="0"/>
                    <a:pt x="356" y="0"/>
                    <a:pt x="362" y="3"/>
                  </a:cubicBezTo>
                  <a:cubicBezTo>
                    <a:pt x="383" y="11"/>
                    <a:pt x="405" y="18"/>
                    <a:pt x="426" y="24"/>
                  </a:cubicBezTo>
                  <a:cubicBezTo>
                    <a:pt x="460" y="36"/>
                    <a:pt x="497" y="48"/>
                    <a:pt x="533" y="25"/>
                  </a:cubicBezTo>
                  <a:cubicBezTo>
                    <a:pt x="534" y="49"/>
                    <a:pt x="523" y="68"/>
                    <a:pt x="509" y="87"/>
                  </a:cubicBezTo>
                  <a:cubicBezTo>
                    <a:pt x="507" y="88"/>
                    <a:pt x="504" y="89"/>
                    <a:pt x="500" y="88"/>
                  </a:cubicBezTo>
                  <a:cubicBezTo>
                    <a:pt x="495" y="87"/>
                    <a:pt x="490" y="84"/>
                    <a:pt x="488" y="79"/>
                  </a:cubicBezTo>
                  <a:cubicBezTo>
                    <a:pt x="478" y="59"/>
                    <a:pt x="459" y="56"/>
                    <a:pt x="439" y="54"/>
                  </a:cubicBezTo>
                  <a:cubicBezTo>
                    <a:pt x="412" y="53"/>
                    <a:pt x="386" y="60"/>
                    <a:pt x="360" y="61"/>
                  </a:cubicBezTo>
                  <a:cubicBezTo>
                    <a:pt x="356" y="61"/>
                    <a:pt x="353" y="62"/>
                    <a:pt x="350" y="65"/>
                  </a:cubicBezTo>
                  <a:cubicBezTo>
                    <a:pt x="335" y="81"/>
                    <a:pt x="317" y="91"/>
                    <a:pt x="294" y="89"/>
                  </a:cubicBezTo>
                  <a:cubicBezTo>
                    <a:pt x="288" y="89"/>
                    <a:pt x="287" y="96"/>
                    <a:pt x="285" y="101"/>
                  </a:cubicBezTo>
                  <a:cubicBezTo>
                    <a:pt x="278" y="118"/>
                    <a:pt x="263" y="126"/>
                    <a:pt x="248" y="132"/>
                  </a:cubicBezTo>
                  <a:cubicBezTo>
                    <a:pt x="235" y="136"/>
                    <a:pt x="223" y="134"/>
                    <a:pt x="216" y="123"/>
                  </a:cubicBezTo>
                  <a:cubicBezTo>
                    <a:pt x="210" y="115"/>
                    <a:pt x="203" y="113"/>
                    <a:pt x="194" y="112"/>
                  </a:cubicBezTo>
                  <a:cubicBezTo>
                    <a:pt x="155" y="109"/>
                    <a:pt x="127" y="128"/>
                    <a:pt x="105" y="156"/>
                  </a:cubicBezTo>
                  <a:cubicBezTo>
                    <a:pt x="94" y="170"/>
                    <a:pt x="101" y="186"/>
                    <a:pt x="105" y="200"/>
                  </a:cubicBezTo>
                  <a:cubicBezTo>
                    <a:pt x="115" y="231"/>
                    <a:pt x="112" y="236"/>
                    <a:pt x="81" y="232"/>
                  </a:cubicBezTo>
                  <a:cubicBezTo>
                    <a:pt x="66" y="231"/>
                    <a:pt x="61" y="237"/>
                    <a:pt x="67" y="251"/>
                  </a:cubicBezTo>
                  <a:cubicBezTo>
                    <a:pt x="76" y="269"/>
                    <a:pt x="81" y="288"/>
                    <a:pt x="86" y="306"/>
                  </a:cubicBezTo>
                  <a:cubicBezTo>
                    <a:pt x="95" y="345"/>
                    <a:pt x="87" y="379"/>
                    <a:pt x="55" y="404"/>
                  </a:cubicBezTo>
                  <a:cubicBezTo>
                    <a:pt x="46" y="411"/>
                    <a:pt x="46" y="420"/>
                    <a:pt x="52" y="429"/>
                  </a:cubicBezTo>
                  <a:cubicBezTo>
                    <a:pt x="70" y="461"/>
                    <a:pt x="70" y="462"/>
                    <a:pt x="42" y="484"/>
                  </a:cubicBezTo>
                  <a:cubicBezTo>
                    <a:pt x="34" y="491"/>
                    <a:pt x="34" y="496"/>
                    <a:pt x="41" y="504"/>
                  </a:cubicBezTo>
                  <a:cubicBezTo>
                    <a:pt x="47" y="511"/>
                    <a:pt x="52" y="518"/>
                    <a:pt x="60" y="524"/>
                  </a:cubicBezTo>
                  <a:cubicBezTo>
                    <a:pt x="72" y="532"/>
                    <a:pt x="81" y="543"/>
                    <a:pt x="87" y="557"/>
                  </a:cubicBezTo>
                  <a:cubicBezTo>
                    <a:pt x="94" y="572"/>
                    <a:pt x="103" y="582"/>
                    <a:pt x="120" y="586"/>
                  </a:cubicBezTo>
                  <a:cubicBezTo>
                    <a:pt x="138" y="591"/>
                    <a:pt x="140" y="597"/>
                    <a:pt x="129" y="611"/>
                  </a:cubicBezTo>
                  <a:cubicBezTo>
                    <a:pt x="153" y="610"/>
                    <a:pt x="175" y="619"/>
                    <a:pt x="197" y="626"/>
                  </a:cubicBezTo>
                  <a:cubicBezTo>
                    <a:pt x="215" y="632"/>
                    <a:pt x="241" y="622"/>
                    <a:pt x="251" y="607"/>
                  </a:cubicBezTo>
                  <a:cubicBezTo>
                    <a:pt x="254" y="603"/>
                    <a:pt x="254" y="599"/>
                    <a:pt x="254" y="594"/>
                  </a:cubicBezTo>
                  <a:cubicBezTo>
                    <a:pt x="253" y="568"/>
                    <a:pt x="256" y="565"/>
                    <a:pt x="282" y="559"/>
                  </a:cubicBezTo>
                  <a:cubicBezTo>
                    <a:pt x="298" y="555"/>
                    <a:pt x="312" y="545"/>
                    <a:pt x="329" y="546"/>
                  </a:cubicBezTo>
                  <a:cubicBezTo>
                    <a:pt x="352" y="557"/>
                    <a:pt x="353" y="559"/>
                    <a:pt x="350" y="584"/>
                  </a:cubicBezTo>
                  <a:cubicBezTo>
                    <a:pt x="348" y="599"/>
                    <a:pt x="350" y="615"/>
                    <a:pt x="351" y="630"/>
                  </a:cubicBezTo>
                  <a:cubicBezTo>
                    <a:pt x="351" y="637"/>
                    <a:pt x="353" y="645"/>
                    <a:pt x="361" y="648"/>
                  </a:cubicBezTo>
                  <a:cubicBezTo>
                    <a:pt x="376" y="654"/>
                    <a:pt x="386" y="667"/>
                    <a:pt x="399" y="676"/>
                  </a:cubicBezTo>
                  <a:cubicBezTo>
                    <a:pt x="428" y="696"/>
                    <a:pt x="457" y="687"/>
                    <a:pt x="485" y="670"/>
                  </a:cubicBezTo>
                  <a:cubicBezTo>
                    <a:pt x="493" y="665"/>
                    <a:pt x="500" y="658"/>
                    <a:pt x="509" y="654"/>
                  </a:cubicBezTo>
                  <a:cubicBezTo>
                    <a:pt x="517" y="649"/>
                    <a:pt x="525" y="647"/>
                    <a:pt x="533" y="655"/>
                  </a:cubicBezTo>
                  <a:cubicBezTo>
                    <a:pt x="536" y="663"/>
                    <a:pt x="535" y="672"/>
                    <a:pt x="533" y="681"/>
                  </a:cubicBezTo>
                  <a:close/>
                </a:path>
              </a:pathLst>
            </a:custGeom>
            <a:solidFill>
              <a:srgbClr val="FEF5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D95AF509-9C25-C286-C9E1-EF7108D397B4}"/>
                </a:ext>
              </a:extLst>
            </p:cNvPr>
            <p:cNvSpPr/>
            <p:nvPr/>
          </p:nvSpPr>
          <p:spPr bwMode="auto">
            <a:xfrm>
              <a:off x="5876926" y="881063"/>
              <a:ext cx="906463" cy="939800"/>
            </a:xfrm>
            <a:custGeom>
              <a:avLst/>
              <a:gdLst>
                <a:gd name="T0" fmla="*/ 32 w 490"/>
                <a:gd name="T1" fmla="*/ 0 h 594"/>
                <a:gd name="T2" fmla="*/ 102 w 490"/>
                <a:gd name="T3" fmla="*/ 33 h 594"/>
                <a:gd name="T4" fmla="*/ 134 w 490"/>
                <a:gd name="T5" fmla="*/ 40 h 594"/>
                <a:gd name="T6" fmla="*/ 188 w 490"/>
                <a:gd name="T7" fmla="*/ 45 h 594"/>
                <a:gd name="T8" fmla="*/ 228 w 490"/>
                <a:gd name="T9" fmla="*/ 51 h 594"/>
                <a:gd name="T10" fmla="*/ 289 w 490"/>
                <a:gd name="T11" fmla="*/ 72 h 594"/>
                <a:gd name="T12" fmla="*/ 334 w 490"/>
                <a:gd name="T13" fmla="*/ 98 h 594"/>
                <a:gd name="T14" fmla="*/ 380 w 490"/>
                <a:gd name="T15" fmla="*/ 161 h 594"/>
                <a:gd name="T16" fmla="*/ 393 w 490"/>
                <a:gd name="T17" fmla="*/ 195 h 594"/>
                <a:gd name="T18" fmla="*/ 412 w 490"/>
                <a:gd name="T19" fmla="*/ 239 h 594"/>
                <a:gd name="T20" fmla="*/ 423 w 490"/>
                <a:gd name="T21" fmla="*/ 256 h 594"/>
                <a:gd name="T22" fmla="*/ 468 w 490"/>
                <a:gd name="T23" fmla="*/ 291 h 594"/>
                <a:gd name="T24" fmla="*/ 484 w 490"/>
                <a:gd name="T25" fmla="*/ 333 h 594"/>
                <a:gd name="T26" fmla="*/ 487 w 490"/>
                <a:gd name="T27" fmla="*/ 367 h 594"/>
                <a:gd name="T28" fmla="*/ 480 w 490"/>
                <a:gd name="T29" fmla="*/ 381 h 594"/>
                <a:gd name="T30" fmla="*/ 432 w 490"/>
                <a:gd name="T31" fmla="*/ 413 h 594"/>
                <a:gd name="T32" fmla="*/ 424 w 490"/>
                <a:gd name="T33" fmla="*/ 418 h 594"/>
                <a:gd name="T34" fmla="*/ 402 w 490"/>
                <a:gd name="T35" fmla="*/ 496 h 594"/>
                <a:gd name="T36" fmla="*/ 372 w 490"/>
                <a:gd name="T37" fmla="*/ 525 h 594"/>
                <a:gd name="T38" fmla="*/ 340 w 490"/>
                <a:gd name="T39" fmla="*/ 538 h 594"/>
                <a:gd name="T40" fmla="*/ 284 w 490"/>
                <a:gd name="T41" fmla="*/ 524 h 594"/>
                <a:gd name="T42" fmla="*/ 252 w 490"/>
                <a:gd name="T43" fmla="*/ 478 h 594"/>
                <a:gd name="T44" fmla="*/ 221 w 490"/>
                <a:gd name="T45" fmla="*/ 495 h 594"/>
                <a:gd name="T46" fmla="*/ 206 w 490"/>
                <a:gd name="T47" fmla="*/ 521 h 594"/>
                <a:gd name="T48" fmla="*/ 194 w 490"/>
                <a:gd name="T49" fmla="*/ 537 h 594"/>
                <a:gd name="T50" fmla="*/ 151 w 490"/>
                <a:gd name="T51" fmla="*/ 571 h 594"/>
                <a:gd name="T52" fmla="*/ 121 w 490"/>
                <a:gd name="T53" fmla="*/ 585 h 594"/>
                <a:gd name="T54" fmla="*/ 106 w 490"/>
                <a:gd name="T55" fmla="*/ 590 h 594"/>
                <a:gd name="T56" fmla="*/ 96 w 490"/>
                <a:gd name="T57" fmla="*/ 574 h 594"/>
                <a:gd name="T58" fmla="*/ 56 w 490"/>
                <a:gd name="T59" fmla="*/ 546 h 594"/>
                <a:gd name="T60" fmla="*/ 0 w 490"/>
                <a:gd name="T61" fmla="*/ 548 h 594"/>
                <a:gd name="T62" fmla="*/ 63 w 490"/>
                <a:gd name="T63" fmla="*/ 526 h 594"/>
                <a:gd name="T64" fmla="*/ 110 w 490"/>
                <a:gd name="T65" fmla="*/ 542 h 594"/>
                <a:gd name="T66" fmla="*/ 139 w 490"/>
                <a:gd name="T67" fmla="*/ 544 h 594"/>
                <a:gd name="T68" fmla="*/ 184 w 490"/>
                <a:gd name="T69" fmla="*/ 503 h 594"/>
                <a:gd name="T70" fmla="*/ 226 w 490"/>
                <a:gd name="T71" fmla="*/ 457 h 594"/>
                <a:gd name="T72" fmla="*/ 243 w 490"/>
                <a:gd name="T73" fmla="*/ 453 h 594"/>
                <a:gd name="T74" fmla="*/ 291 w 490"/>
                <a:gd name="T75" fmla="*/ 495 h 594"/>
                <a:gd name="T76" fmla="*/ 325 w 490"/>
                <a:gd name="T77" fmla="*/ 529 h 594"/>
                <a:gd name="T78" fmla="*/ 342 w 490"/>
                <a:gd name="T79" fmla="*/ 516 h 594"/>
                <a:gd name="T80" fmla="*/ 358 w 490"/>
                <a:gd name="T81" fmla="*/ 505 h 594"/>
                <a:gd name="T82" fmla="*/ 375 w 490"/>
                <a:gd name="T83" fmla="*/ 477 h 594"/>
                <a:gd name="T84" fmla="*/ 390 w 490"/>
                <a:gd name="T85" fmla="*/ 437 h 594"/>
                <a:gd name="T86" fmla="*/ 425 w 490"/>
                <a:gd name="T87" fmla="*/ 392 h 594"/>
                <a:gd name="T88" fmla="*/ 424 w 490"/>
                <a:gd name="T89" fmla="*/ 379 h 594"/>
                <a:gd name="T90" fmla="*/ 403 w 490"/>
                <a:gd name="T91" fmla="*/ 301 h 594"/>
                <a:gd name="T92" fmla="*/ 403 w 490"/>
                <a:gd name="T93" fmla="*/ 289 h 594"/>
                <a:gd name="T94" fmla="*/ 331 w 490"/>
                <a:gd name="T95" fmla="*/ 188 h 594"/>
                <a:gd name="T96" fmla="*/ 318 w 490"/>
                <a:gd name="T97" fmla="*/ 167 h 594"/>
                <a:gd name="T98" fmla="*/ 290 w 490"/>
                <a:gd name="T99" fmla="*/ 139 h 594"/>
                <a:gd name="T100" fmla="*/ 275 w 490"/>
                <a:gd name="T101" fmla="*/ 123 h 594"/>
                <a:gd name="T102" fmla="*/ 240 w 490"/>
                <a:gd name="T103" fmla="*/ 76 h 594"/>
                <a:gd name="T104" fmla="*/ 231 w 490"/>
                <a:gd name="T105" fmla="*/ 72 h 594"/>
                <a:gd name="T106" fmla="*/ 143 w 490"/>
                <a:gd name="T107" fmla="*/ 74 h 594"/>
                <a:gd name="T108" fmla="*/ 94 w 490"/>
                <a:gd name="T109" fmla="*/ 60 h 594"/>
                <a:gd name="T110" fmla="*/ 27 w 490"/>
                <a:gd name="T111" fmla="*/ 16 h 594"/>
                <a:gd name="T112" fmla="*/ 32 w 490"/>
                <a:gd name="T113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0" h="594">
                  <a:moveTo>
                    <a:pt x="32" y="0"/>
                  </a:moveTo>
                  <a:cubicBezTo>
                    <a:pt x="61" y="1"/>
                    <a:pt x="82" y="16"/>
                    <a:pt x="102" y="33"/>
                  </a:cubicBezTo>
                  <a:cubicBezTo>
                    <a:pt x="113" y="42"/>
                    <a:pt x="121" y="46"/>
                    <a:pt x="134" y="40"/>
                  </a:cubicBezTo>
                  <a:cubicBezTo>
                    <a:pt x="152" y="33"/>
                    <a:pt x="170" y="35"/>
                    <a:pt x="188" y="45"/>
                  </a:cubicBezTo>
                  <a:cubicBezTo>
                    <a:pt x="200" y="53"/>
                    <a:pt x="215" y="55"/>
                    <a:pt x="228" y="51"/>
                  </a:cubicBezTo>
                  <a:cubicBezTo>
                    <a:pt x="254" y="43"/>
                    <a:pt x="273" y="54"/>
                    <a:pt x="289" y="72"/>
                  </a:cubicBezTo>
                  <a:cubicBezTo>
                    <a:pt x="302" y="85"/>
                    <a:pt x="316" y="94"/>
                    <a:pt x="334" y="98"/>
                  </a:cubicBezTo>
                  <a:cubicBezTo>
                    <a:pt x="358" y="104"/>
                    <a:pt x="380" y="137"/>
                    <a:pt x="380" y="161"/>
                  </a:cubicBezTo>
                  <a:cubicBezTo>
                    <a:pt x="380" y="175"/>
                    <a:pt x="383" y="186"/>
                    <a:pt x="393" y="195"/>
                  </a:cubicBezTo>
                  <a:cubicBezTo>
                    <a:pt x="405" y="207"/>
                    <a:pt x="407" y="223"/>
                    <a:pt x="412" y="239"/>
                  </a:cubicBezTo>
                  <a:cubicBezTo>
                    <a:pt x="414" y="246"/>
                    <a:pt x="417" y="254"/>
                    <a:pt x="423" y="256"/>
                  </a:cubicBezTo>
                  <a:cubicBezTo>
                    <a:pt x="442" y="263"/>
                    <a:pt x="453" y="280"/>
                    <a:pt x="468" y="291"/>
                  </a:cubicBezTo>
                  <a:cubicBezTo>
                    <a:pt x="481" y="301"/>
                    <a:pt x="482" y="318"/>
                    <a:pt x="484" y="333"/>
                  </a:cubicBezTo>
                  <a:cubicBezTo>
                    <a:pt x="485" y="344"/>
                    <a:pt x="483" y="356"/>
                    <a:pt x="487" y="367"/>
                  </a:cubicBezTo>
                  <a:cubicBezTo>
                    <a:pt x="490" y="373"/>
                    <a:pt x="485" y="379"/>
                    <a:pt x="480" y="381"/>
                  </a:cubicBezTo>
                  <a:cubicBezTo>
                    <a:pt x="461" y="388"/>
                    <a:pt x="449" y="405"/>
                    <a:pt x="432" y="413"/>
                  </a:cubicBezTo>
                  <a:cubicBezTo>
                    <a:pt x="429" y="414"/>
                    <a:pt x="424" y="416"/>
                    <a:pt x="424" y="418"/>
                  </a:cubicBezTo>
                  <a:cubicBezTo>
                    <a:pt x="423" y="446"/>
                    <a:pt x="390" y="463"/>
                    <a:pt x="402" y="496"/>
                  </a:cubicBezTo>
                  <a:cubicBezTo>
                    <a:pt x="410" y="517"/>
                    <a:pt x="395" y="528"/>
                    <a:pt x="372" y="525"/>
                  </a:cubicBezTo>
                  <a:cubicBezTo>
                    <a:pt x="359" y="523"/>
                    <a:pt x="350" y="530"/>
                    <a:pt x="340" y="538"/>
                  </a:cubicBezTo>
                  <a:cubicBezTo>
                    <a:pt x="320" y="555"/>
                    <a:pt x="295" y="548"/>
                    <a:pt x="284" y="524"/>
                  </a:cubicBezTo>
                  <a:cubicBezTo>
                    <a:pt x="275" y="507"/>
                    <a:pt x="272" y="487"/>
                    <a:pt x="252" y="478"/>
                  </a:cubicBezTo>
                  <a:cubicBezTo>
                    <a:pt x="232" y="468"/>
                    <a:pt x="221" y="473"/>
                    <a:pt x="221" y="495"/>
                  </a:cubicBezTo>
                  <a:cubicBezTo>
                    <a:pt x="221" y="507"/>
                    <a:pt x="217" y="516"/>
                    <a:pt x="206" y="521"/>
                  </a:cubicBezTo>
                  <a:cubicBezTo>
                    <a:pt x="200" y="524"/>
                    <a:pt x="195" y="530"/>
                    <a:pt x="194" y="537"/>
                  </a:cubicBezTo>
                  <a:cubicBezTo>
                    <a:pt x="190" y="561"/>
                    <a:pt x="172" y="568"/>
                    <a:pt x="151" y="571"/>
                  </a:cubicBezTo>
                  <a:cubicBezTo>
                    <a:pt x="139" y="573"/>
                    <a:pt x="129" y="576"/>
                    <a:pt x="121" y="585"/>
                  </a:cubicBezTo>
                  <a:cubicBezTo>
                    <a:pt x="117" y="589"/>
                    <a:pt x="113" y="594"/>
                    <a:pt x="106" y="590"/>
                  </a:cubicBezTo>
                  <a:cubicBezTo>
                    <a:pt x="100" y="587"/>
                    <a:pt x="97" y="581"/>
                    <a:pt x="96" y="574"/>
                  </a:cubicBezTo>
                  <a:cubicBezTo>
                    <a:pt x="93" y="547"/>
                    <a:pt x="83" y="541"/>
                    <a:pt x="56" y="546"/>
                  </a:cubicBezTo>
                  <a:cubicBezTo>
                    <a:pt x="38" y="549"/>
                    <a:pt x="19" y="558"/>
                    <a:pt x="0" y="548"/>
                  </a:cubicBezTo>
                  <a:cubicBezTo>
                    <a:pt x="21" y="539"/>
                    <a:pt x="42" y="532"/>
                    <a:pt x="63" y="526"/>
                  </a:cubicBezTo>
                  <a:cubicBezTo>
                    <a:pt x="79" y="522"/>
                    <a:pt x="95" y="534"/>
                    <a:pt x="110" y="542"/>
                  </a:cubicBezTo>
                  <a:cubicBezTo>
                    <a:pt x="120" y="549"/>
                    <a:pt x="128" y="546"/>
                    <a:pt x="139" y="544"/>
                  </a:cubicBezTo>
                  <a:cubicBezTo>
                    <a:pt x="162" y="538"/>
                    <a:pt x="174" y="523"/>
                    <a:pt x="184" y="503"/>
                  </a:cubicBezTo>
                  <a:cubicBezTo>
                    <a:pt x="193" y="484"/>
                    <a:pt x="205" y="466"/>
                    <a:pt x="226" y="457"/>
                  </a:cubicBezTo>
                  <a:cubicBezTo>
                    <a:pt x="231" y="454"/>
                    <a:pt x="236" y="451"/>
                    <a:pt x="243" y="453"/>
                  </a:cubicBezTo>
                  <a:cubicBezTo>
                    <a:pt x="262" y="463"/>
                    <a:pt x="281" y="474"/>
                    <a:pt x="291" y="495"/>
                  </a:cubicBezTo>
                  <a:cubicBezTo>
                    <a:pt x="298" y="510"/>
                    <a:pt x="316" y="515"/>
                    <a:pt x="325" y="529"/>
                  </a:cubicBezTo>
                  <a:cubicBezTo>
                    <a:pt x="329" y="535"/>
                    <a:pt x="335" y="520"/>
                    <a:pt x="342" y="516"/>
                  </a:cubicBezTo>
                  <a:cubicBezTo>
                    <a:pt x="347" y="512"/>
                    <a:pt x="352" y="508"/>
                    <a:pt x="358" y="505"/>
                  </a:cubicBezTo>
                  <a:cubicBezTo>
                    <a:pt x="370" y="499"/>
                    <a:pt x="376" y="490"/>
                    <a:pt x="375" y="477"/>
                  </a:cubicBezTo>
                  <a:cubicBezTo>
                    <a:pt x="374" y="461"/>
                    <a:pt x="380" y="448"/>
                    <a:pt x="390" y="437"/>
                  </a:cubicBezTo>
                  <a:cubicBezTo>
                    <a:pt x="402" y="422"/>
                    <a:pt x="409" y="404"/>
                    <a:pt x="425" y="392"/>
                  </a:cubicBezTo>
                  <a:cubicBezTo>
                    <a:pt x="431" y="387"/>
                    <a:pt x="428" y="383"/>
                    <a:pt x="424" y="379"/>
                  </a:cubicBezTo>
                  <a:cubicBezTo>
                    <a:pt x="403" y="356"/>
                    <a:pt x="391" y="332"/>
                    <a:pt x="403" y="301"/>
                  </a:cubicBezTo>
                  <a:cubicBezTo>
                    <a:pt x="404" y="297"/>
                    <a:pt x="405" y="292"/>
                    <a:pt x="403" y="289"/>
                  </a:cubicBezTo>
                  <a:cubicBezTo>
                    <a:pt x="385" y="251"/>
                    <a:pt x="377" y="206"/>
                    <a:pt x="331" y="188"/>
                  </a:cubicBezTo>
                  <a:cubicBezTo>
                    <a:pt x="322" y="184"/>
                    <a:pt x="320" y="175"/>
                    <a:pt x="318" y="167"/>
                  </a:cubicBezTo>
                  <a:cubicBezTo>
                    <a:pt x="314" y="152"/>
                    <a:pt x="310" y="139"/>
                    <a:pt x="290" y="139"/>
                  </a:cubicBezTo>
                  <a:cubicBezTo>
                    <a:pt x="281" y="140"/>
                    <a:pt x="277" y="132"/>
                    <a:pt x="275" y="123"/>
                  </a:cubicBezTo>
                  <a:cubicBezTo>
                    <a:pt x="270" y="102"/>
                    <a:pt x="253" y="90"/>
                    <a:pt x="240" y="76"/>
                  </a:cubicBezTo>
                  <a:cubicBezTo>
                    <a:pt x="237" y="74"/>
                    <a:pt x="234" y="72"/>
                    <a:pt x="231" y="72"/>
                  </a:cubicBezTo>
                  <a:cubicBezTo>
                    <a:pt x="202" y="71"/>
                    <a:pt x="172" y="60"/>
                    <a:pt x="143" y="74"/>
                  </a:cubicBezTo>
                  <a:cubicBezTo>
                    <a:pt x="120" y="85"/>
                    <a:pt x="108" y="81"/>
                    <a:pt x="94" y="60"/>
                  </a:cubicBezTo>
                  <a:cubicBezTo>
                    <a:pt x="78" y="35"/>
                    <a:pt x="54" y="22"/>
                    <a:pt x="27" y="16"/>
                  </a:cubicBezTo>
                  <a:cubicBezTo>
                    <a:pt x="24" y="9"/>
                    <a:pt x="25" y="3"/>
                    <a:pt x="32" y="0"/>
                  </a:cubicBezTo>
                  <a:close/>
                </a:path>
              </a:pathLst>
            </a:custGeom>
            <a:solidFill>
              <a:srgbClr val="F8FA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7">
              <a:extLst>
                <a:ext uri="{FF2B5EF4-FFF2-40B4-BE49-F238E27FC236}">
                  <a16:creationId xmlns:a16="http://schemas.microsoft.com/office/drawing/2014/main" id="{33748008-F9FD-D31E-79E5-73737E0AD7C3}"/>
                </a:ext>
              </a:extLst>
            </p:cNvPr>
            <p:cNvSpPr/>
            <p:nvPr/>
          </p:nvSpPr>
          <p:spPr bwMode="auto">
            <a:xfrm>
              <a:off x="3609976" y="608013"/>
              <a:ext cx="892175" cy="304800"/>
            </a:xfrm>
            <a:custGeom>
              <a:avLst/>
              <a:gdLst>
                <a:gd name="T0" fmla="*/ 464 w 482"/>
                <a:gd name="T1" fmla="*/ 84 h 192"/>
                <a:gd name="T2" fmla="*/ 480 w 482"/>
                <a:gd name="T3" fmla="*/ 88 h 192"/>
                <a:gd name="T4" fmla="*/ 474 w 482"/>
                <a:gd name="T5" fmla="*/ 96 h 192"/>
                <a:gd name="T6" fmla="*/ 446 w 482"/>
                <a:gd name="T7" fmla="*/ 114 h 192"/>
                <a:gd name="T8" fmla="*/ 402 w 482"/>
                <a:gd name="T9" fmla="*/ 141 h 192"/>
                <a:gd name="T10" fmla="*/ 368 w 482"/>
                <a:gd name="T11" fmla="*/ 176 h 192"/>
                <a:gd name="T12" fmla="*/ 318 w 482"/>
                <a:gd name="T13" fmla="*/ 177 h 192"/>
                <a:gd name="T14" fmla="*/ 283 w 482"/>
                <a:gd name="T15" fmla="*/ 119 h 192"/>
                <a:gd name="T16" fmla="*/ 268 w 482"/>
                <a:gd name="T17" fmla="*/ 116 h 192"/>
                <a:gd name="T18" fmla="*/ 236 w 482"/>
                <a:gd name="T19" fmla="*/ 114 h 192"/>
                <a:gd name="T20" fmla="*/ 220 w 482"/>
                <a:gd name="T21" fmla="*/ 111 h 192"/>
                <a:gd name="T22" fmla="*/ 142 w 482"/>
                <a:gd name="T23" fmla="*/ 147 h 192"/>
                <a:gd name="T24" fmla="*/ 137 w 482"/>
                <a:gd name="T25" fmla="*/ 165 h 192"/>
                <a:gd name="T26" fmla="*/ 112 w 482"/>
                <a:gd name="T27" fmla="*/ 182 h 192"/>
                <a:gd name="T28" fmla="*/ 107 w 482"/>
                <a:gd name="T29" fmla="*/ 180 h 192"/>
                <a:gd name="T30" fmla="*/ 39 w 482"/>
                <a:gd name="T31" fmla="*/ 159 h 192"/>
                <a:gd name="T32" fmla="*/ 0 w 482"/>
                <a:gd name="T33" fmla="*/ 153 h 192"/>
                <a:gd name="T34" fmla="*/ 45 w 482"/>
                <a:gd name="T35" fmla="*/ 141 h 192"/>
                <a:gd name="T36" fmla="*/ 72 w 482"/>
                <a:gd name="T37" fmla="*/ 152 h 192"/>
                <a:gd name="T38" fmla="*/ 127 w 482"/>
                <a:gd name="T39" fmla="*/ 125 h 192"/>
                <a:gd name="T40" fmla="*/ 157 w 482"/>
                <a:gd name="T41" fmla="*/ 86 h 192"/>
                <a:gd name="T42" fmla="*/ 198 w 482"/>
                <a:gd name="T43" fmla="*/ 49 h 192"/>
                <a:gd name="T44" fmla="*/ 270 w 482"/>
                <a:gd name="T45" fmla="*/ 18 h 192"/>
                <a:gd name="T46" fmla="*/ 293 w 482"/>
                <a:gd name="T47" fmla="*/ 8 h 192"/>
                <a:gd name="T48" fmla="*/ 333 w 482"/>
                <a:gd name="T49" fmla="*/ 19 h 192"/>
                <a:gd name="T50" fmla="*/ 383 w 482"/>
                <a:gd name="T51" fmla="*/ 81 h 192"/>
                <a:gd name="T52" fmla="*/ 404 w 482"/>
                <a:gd name="T53" fmla="*/ 89 h 192"/>
                <a:gd name="T54" fmla="*/ 464 w 482"/>
                <a:gd name="T55" fmla="*/ 8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2" h="192">
                  <a:moveTo>
                    <a:pt x="464" y="84"/>
                  </a:moveTo>
                  <a:cubicBezTo>
                    <a:pt x="469" y="87"/>
                    <a:pt x="475" y="89"/>
                    <a:pt x="480" y="88"/>
                  </a:cubicBezTo>
                  <a:cubicBezTo>
                    <a:pt x="482" y="94"/>
                    <a:pt x="477" y="96"/>
                    <a:pt x="474" y="96"/>
                  </a:cubicBezTo>
                  <a:cubicBezTo>
                    <a:pt x="461" y="97"/>
                    <a:pt x="454" y="106"/>
                    <a:pt x="446" y="114"/>
                  </a:cubicBezTo>
                  <a:cubicBezTo>
                    <a:pt x="429" y="119"/>
                    <a:pt x="415" y="129"/>
                    <a:pt x="402" y="141"/>
                  </a:cubicBezTo>
                  <a:cubicBezTo>
                    <a:pt x="390" y="151"/>
                    <a:pt x="380" y="165"/>
                    <a:pt x="368" y="176"/>
                  </a:cubicBezTo>
                  <a:cubicBezTo>
                    <a:pt x="351" y="191"/>
                    <a:pt x="337" y="192"/>
                    <a:pt x="318" y="177"/>
                  </a:cubicBezTo>
                  <a:cubicBezTo>
                    <a:pt x="320" y="149"/>
                    <a:pt x="296" y="137"/>
                    <a:pt x="283" y="119"/>
                  </a:cubicBezTo>
                  <a:cubicBezTo>
                    <a:pt x="279" y="114"/>
                    <a:pt x="273" y="113"/>
                    <a:pt x="268" y="116"/>
                  </a:cubicBezTo>
                  <a:cubicBezTo>
                    <a:pt x="257" y="121"/>
                    <a:pt x="246" y="119"/>
                    <a:pt x="236" y="114"/>
                  </a:cubicBezTo>
                  <a:cubicBezTo>
                    <a:pt x="231" y="111"/>
                    <a:pt x="225" y="109"/>
                    <a:pt x="220" y="111"/>
                  </a:cubicBezTo>
                  <a:cubicBezTo>
                    <a:pt x="194" y="122"/>
                    <a:pt x="163" y="124"/>
                    <a:pt x="142" y="147"/>
                  </a:cubicBezTo>
                  <a:cubicBezTo>
                    <a:pt x="137" y="153"/>
                    <a:pt x="138" y="159"/>
                    <a:pt x="137" y="165"/>
                  </a:cubicBezTo>
                  <a:cubicBezTo>
                    <a:pt x="136" y="185"/>
                    <a:pt x="131" y="189"/>
                    <a:pt x="112" y="182"/>
                  </a:cubicBezTo>
                  <a:cubicBezTo>
                    <a:pt x="111" y="182"/>
                    <a:pt x="109" y="180"/>
                    <a:pt x="107" y="180"/>
                  </a:cubicBezTo>
                  <a:cubicBezTo>
                    <a:pt x="80" y="186"/>
                    <a:pt x="60" y="170"/>
                    <a:pt x="39" y="159"/>
                  </a:cubicBezTo>
                  <a:cubicBezTo>
                    <a:pt x="27" y="152"/>
                    <a:pt x="13" y="157"/>
                    <a:pt x="0" y="153"/>
                  </a:cubicBezTo>
                  <a:cubicBezTo>
                    <a:pt x="7" y="135"/>
                    <a:pt x="23" y="131"/>
                    <a:pt x="45" y="141"/>
                  </a:cubicBezTo>
                  <a:cubicBezTo>
                    <a:pt x="54" y="145"/>
                    <a:pt x="61" y="150"/>
                    <a:pt x="72" y="152"/>
                  </a:cubicBezTo>
                  <a:cubicBezTo>
                    <a:pt x="98" y="155"/>
                    <a:pt x="111" y="138"/>
                    <a:pt x="127" y="125"/>
                  </a:cubicBezTo>
                  <a:cubicBezTo>
                    <a:pt x="139" y="114"/>
                    <a:pt x="151" y="102"/>
                    <a:pt x="157" y="86"/>
                  </a:cubicBezTo>
                  <a:cubicBezTo>
                    <a:pt x="164" y="67"/>
                    <a:pt x="186" y="63"/>
                    <a:pt x="198" y="49"/>
                  </a:cubicBezTo>
                  <a:cubicBezTo>
                    <a:pt x="217" y="29"/>
                    <a:pt x="239" y="13"/>
                    <a:pt x="270" y="18"/>
                  </a:cubicBezTo>
                  <a:cubicBezTo>
                    <a:pt x="278" y="19"/>
                    <a:pt x="285" y="12"/>
                    <a:pt x="293" y="8"/>
                  </a:cubicBezTo>
                  <a:cubicBezTo>
                    <a:pt x="312" y="0"/>
                    <a:pt x="321" y="3"/>
                    <a:pt x="333" y="19"/>
                  </a:cubicBezTo>
                  <a:cubicBezTo>
                    <a:pt x="349" y="40"/>
                    <a:pt x="364" y="62"/>
                    <a:pt x="383" y="81"/>
                  </a:cubicBezTo>
                  <a:cubicBezTo>
                    <a:pt x="389" y="87"/>
                    <a:pt x="395" y="89"/>
                    <a:pt x="404" y="89"/>
                  </a:cubicBezTo>
                  <a:cubicBezTo>
                    <a:pt x="424" y="86"/>
                    <a:pt x="444" y="81"/>
                    <a:pt x="464" y="84"/>
                  </a:cubicBezTo>
                  <a:close/>
                </a:path>
              </a:pathLst>
            </a:custGeom>
            <a:solidFill>
              <a:srgbClr val="F8E4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9566227E-BB80-A2D8-2EFB-A9AEE3887F86}"/>
                </a:ext>
              </a:extLst>
            </p:cNvPr>
            <p:cNvSpPr/>
            <p:nvPr/>
          </p:nvSpPr>
          <p:spPr bwMode="auto">
            <a:xfrm>
              <a:off x="3335338" y="1781175"/>
              <a:ext cx="942975" cy="255588"/>
            </a:xfrm>
            <a:custGeom>
              <a:avLst/>
              <a:gdLst>
                <a:gd name="T0" fmla="*/ 5 w 509"/>
                <a:gd name="T1" fmla="*/ 31 h 161"/>
                <a:gd name="T2" fmla="*/ 5 w 509"/>
                <a:gd name="T3" fmla="*/ 7 h 161"/>
                <a:gd name="T4" fmla="*/ 16 w 509"/>
                <a:gd name="T5" fmla="*/ 2 h 161"/>
                <a:gd name="T6" fmla="*/ 52 w 509"/>
                <a:gd name="T7" fmla="*/ 16 h 161"/>
                <a:gd name="T8" fmla="*/ 95 w 509"/>
                <a:gd name="T9" fmla="*/ 34 h 161"/>
                <a:gd name="T10" fmla="*/ 133 w 509"/>
                <a:gd name="T11" fmla="*/ 43 h 161"/>
                <a:gd name="T12" fmla="*/ 179 w 509"/>
                <a:gd name="T13" fmla="*/ 40 h 161"/>
                <a:gd name="T14" fmla="*/ 227 w 509"/>
                <a:gd name="T15" fmla="*/ 44 h 161"/>
                <a:gd name="T16" fmla="*/ 280 w 509"/>
                <a:gd name="T17" fmla="*/ 53 h 161"/>
                <a:gd name="T18" fmla="*/ 319 w 509"/>
                <a:gd name="T19" fmla="*/ 45 h 161"/>
                <a:gd name="T20" fmla="*/ 393 w 509"/>
                <a:gd name="T21" fmla="*/ 45 h 161"/>
                <a:gd name="T22" fmla="*/ 459 w 509"/>
                <a:gd name="T23" fmla="*/ 40 h 161"/>
                <a:gd name="T24" fmla="*/ 468 w 509"/>
                <a:gd name="T25" fmla="*/ 40 h 161"/>
                <a:gd name="T26" fmla="*/ 480 w 509"/>
                <a:gd name="T27" fmla="*/ 57 h 161"/>
                <a:gd name="T28" fmla="*/ 487 w 509"/>
                <a:gd name="T29" fmla="*/ 61 h 161"/>
                <a:gd name="T30" fmla="*/ 509 w 509"/>
                <a:gd name="T31" fmla="*/ 79 h 161"/>
                <a:gd name="T32" fmla="*/ 484 w 509"/>
                <a:gd name="T33" fmla="*/ 106 h 161"/>
                <a:gd name="T34" fmla="*/ 448 w 509"/>
                <a:gd name="T35" fmla="*/ 131 h 161"/>
                <a:gd name="T36" fmla="*/ 408 w 509"/>
                <a:gd name="T37" fmla="*/ 145 h 161"/>
                <a:gd name="T38" fmla="*/ 357 w 509"/>
                <a:gd name="T39" fmla="*/ 132 h 161"/>
                <a:gd name="T40" fmla="*/ 327 w 509"/>
                <a:gd name="T41" fmla="*/ 99 h 161"/>
                <a:gd name="T42" fmla="*/ 318 w 509"/>
                <a:gd name="T43" fmla="*/ 96 h 161"/>
                <a:gd name="T44" fmla="*/ 271 w 509"/>
                <a:gd name="T45" fmla="*/ 87 h 161"/>
                <a:gd name="T46" fmla="*/ 197 w 509"/>
                <a:gd name="T47" fmla="*/ 85 h 161"/>
                <a:gd name="T48" fmla="*/ 125 w 509"/>
                <a:gd name="T49" fmla="*/ 78 h 161"/>
                <a:gd name="T50" fmla="*/ 91 w 509"/>
                <a:gd name="T51" fmla="*/ 71 h 161"/>
                <a:gd name="T52" fmla="*/ 51 w 509"/>
                <a:gd name="T53" fmla="*/ 56 h 161"/>
                <a:gd name="T54" fmla="*/ 5 w 509"/>
                <a:gd name="T55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09" h="161">
                  <a:moveTo>
                    <a:pt x="5" y="31"/>
                  </a:moveTo>
                  <a:cubicBezTo>
                    <a:pt x="0" y="23"/>
                    <a:pt x="0" y="15"/>
                    <a:pt x="5" y="7"/>
                  </a:cubicBezTo>
                  <a:cubicBezTo>
                    <a:pt x="8" y="3"/>
                    <a:pt x="12" y="2"/>
                    <a:pt x="16" y="2"/>
                  </a:cubicBezTo>
                  <a:cubicBezTo>
                    <a:pt x="31" y="0"/>
                    <a:pt x="42" y="6"/>
                    <a:pt x="52" y="16"/>
                  </a:cubicBezTo>
                  <a:cubicBezTo>
                    <a:pt x="63" y="28"/>
                    <a:pt x="77" y="35"/>
                    <a:pt x="95" y="34"/>
                  </a:cubicBezTo>
                  <a:cubicBezTo>
                    <a:pt x="108" y="33"/>
                    <a:pt x="121" y="37"/>
                    <a:pt x="133" y="43"/>
                  </a:cubicBezTo>
                  <a:cubicBezTo>
                    <a:pt x="149" y="51"/>
                    <a:pt x="164" y="51"/>
                    <a:pt x="179" y="40"/>
                  </a:cubicBezTo>
                  <a:cubicBezTo>
                    <a:pt x="195" y="29"/>
                    <a:pt x="213" y="31"/>
                    <a:pt x="227" y="44"/>
                  </a:cubicBezTo>
                  <a:cubicBezTo>
                    <a:pt x="243" y="61"/>
                    <a:pt x="259" y="64"/>
                    <a:pt x="280" y="53"/>
                  </a:cubicBezTo>
                  <a:cubicBezTo>
                    <a:pt x="292" y="46"/>
                    <a:pt x="307" y="49"/>
                    <a:pt x="319" y="45"/>
                  </a:cubicBezTo>
                  <a:cubicBezTo>
                    <a:pt x="344" y="34"/>
                    <a:pt x="368" y="41"/>
                    <a:pt x="393" y="45"/>
                  </a:cubicBezTo>
                  <a:cubicBezTo>
                    <a:pt x="415" y="48"/>
                    <a:pt x="438" y="57"/>
                    <a:pt x="459" y="40"/>
                  </a:cubicBezTo>
                  <a:cubicBezTo>
                    <a:pt x="462" y="39"/>
                    <a:pt x="465" y="39"/>
                    <a:pt x="468" y="40"/>
                  </a:cubicBezTo>
                  <a:cubicBezTo>
                    <a:pt x="477" y="42"/>
                    <a:pt x="476" y="51"/>
                    <a:pt x="480" y="57"/>
                  </a:cubicBezTo>
                  <a:cubicBezTo>
                    <a:pt x="482" y="58"/>
                    <a:pt x="485" y="60"/>
                    <a:pt x="487" y="61"/>
                  </a:cubicBezTo>
                  <a:cubicBezTo>
                    <a:pt x="493" y="68"/>
                    <a:pt x="506" y="67"/>
                    <a:pt x="509" y="79"/>
                  </a:cubicBezTo>
                  <a:cubicBezTo>
                    <a:pt x="497" y="85"/>
                    <a:pt x="489" y="94"/>
                    <a:pt x="484" y="106"/>
                  </a:cubicBezTo>
                  <a:cubicBezTo>
                    <a:pt x="478" y="123"/>
                    <a:pt x="466" y="132"/>
                    <a:pt x="448" y="131"/>
                  </a:cubicBezTo>
                  <a:cubicBezTo>
                    <a:pt x="432" y="130"/>
                    <a:pt x="420" y="136"/>
                    <a:pt x="408" y="145"/>
                  </a:cubicBezTo>
                  <a:cubicBezTo>
                    <a:pt x="389" y="161"/>
                    <a:pt x="367" y="156"/>
                    <a:pt x="357" y="132"/>
                  </a:cubicBezTo>
                  <a:cubicBezTo>
                    <a:pt x="351" y="117"/>
                    <a:pt x="340" y="107"/>
                    <a:pt x="327" y="99"/>
                  </a:cubicBezTo>
                  <a:cubicBezTo>
                    <a:pt x="324" y="97"/>
                    <a:pt x="320" y="95"/>
                    <a:pt x="318" y="96"/>
                  </a:cubicBezTo>
                  <a:cubicBezTo>
                    <a:pt x="299" y="107"/>
                    <a:pt x="286" y="90"/>
                    <a:pt x="271" y="87"/>
                  </a:cubicBezTo>
                  <a:cubicBezTo>
                    <a:pt x="247" y="82"/>
                    <a:pt x="223" y="80"/>
                    <a:pt x="197" y="85"/>
                  </a:cubicBezTo>
                  <a:cubicBezTo>
                    <a:pt x="174" y="89"/>
                    <a:pt x="147" y="99"/>
                    <a:pt x="125" y="78"/>
                  </a:cubicBezTo>
                  <a:cubicBezTo>
                    <a:pt x="115" y="68"/>
                    <a:pt x="102" y="70"/>
                    <a:pt x="91" y="71"/>
                  </a:cubicBezTo>
                  <a:cubicBezTo>
                    <a:pt x="75" y="72"/>
                    <a:pt x="62" y="67"/>
                    <a:pt x="51" y="56"/>
                  </a:cubicBezTo>
                  <a:cubicBezTo>
                    <a:pt x="39" y="43"/>
                    <a:pt x="18" y="44"/>
                    <a:pt x="5" y="31"/>
                  </a:cubicBezTo>
                  <a:close/>
                </a:path>
              </a:pathLst>
            </a:custGeom>
            <a:solidFill>
              <a:srgbClr val="F9EB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30957B08-4E80-2A4B-C46E-714E7D397EEF}"/>
                </a:ext>
              </a:extLst>
            </p:cNvPr>
            <p:cNvSpPr/>
            <p:nvPr/>
          </p:nvSpPr>
          <p:spPr bwMode="auto">
            <a:xfrm>
              <a:off x="3300413" y="596900"/>
              <a:ext cx="1168400" cy="330200"/>
            </a:xfrm>
            <a:custGeom>
              <a:avLst/>
              <a:gdLst>
                <a:gd name="T0" fmla="*/ 631 w 631"/>
                <a:gd name="T1" fmla="*/ 91 h 208"/>
                <a:gd name="T2" fmla="*/ 565 w 631"/>
                <a:gd name="T3" fmla="*/ 102 h 208"/>
                <a:gd name="T4" fmla="*/ 552 w 631"/>
                <a:gd name="T5" fmla="*/ 101 h 208"/>
                <a:gd name="T6" fmla="*/ 496 w 631"/>
                <a:gd name="T7" fmla="*/ 28 h 208"/>
                <a:gd name="T8" fmla="*/ 466 w 631"/>
                <a:gd name="T9" fmla="*/ 18 h 208"/>
                <a:gd name="T10" fmla="*/ 426 w 631"/>
                <a:gd name="T11" fmla="*/ 28 h 208"/>
                <a:gd name="T12" fmla="*/ 364 w 631"/>
                <a:gd name="T13" fmla="*/ 64 h 208"/>
                <a:gd name="T14" fmla="*/ 342 w 631"/>
                <a:gd name="T15" fmla="*/ 81 h 208"/>
                <a:gd name="T16" fmla="*/ 328 w 631"/>
                <a:gd name="T17" fmla="*/ 94 h 208"/>
                <a:gd name="T18" fmla="*/ 270 w 631"/>
                <a:gd name="T19" fmla="*/ 160 h 208"/>
                <a:gd name="T20" fmla="*/ 224 w 631"/>
                <a:gd name="T21" fmla="*/ 159 h 208"/>
                <a:gd name="T22" fmla="*/ 204 w 631"/>
                <a:gd name="T23" fmla="*/ 150 h 208"/>
                <a:gd name="T24" fmla="*/ 168 w 631"/>
                <a:gd name="T25" fmla="*/ 159 h 208"/>
                <a:gd name="T26" fmla="*/ 163 w 631"/>
                <a:gd name="T27" fmla="*/ 173 h 208"/>
                <a:gd name="T28" fmla="*/ 109 w 631"/>
                <a:gd name="T29" fmla="*/ 179 h 208"/>
                <a:gd name="T30" fmla="*/ 68 w 631"/>
                <a:gd name="T31" fmla="*/ 195 h 208"/>
                <a:gd name="T32" fmla="*/ 43 w 631"/>
                <a:gd name="T33" fmla="*/ 199 h 208"/>
                <a:gd name="T34" fmla="*/ 10 w 631"/>
                <a:gd name="T35" fmla="*/ 187 h 208"/>
                <a:gd name="T36" fmla="*/ 0 w 631"/>
                <a:gd name="T37" fmla="*/ 183 h 208"/>
                <a:gd name="T38" fmla="*/ 24 w 631"/>
                <a:gd name="T39" fmla="*/ 123 h 208"/>
                <a:gd name="T40" fmla="*/ 80 w 631"/>
                <a:gd name="T41" fmla="*/ 115 h 208"/>
                <a:gd name="T42" fmla="*/ 110 w 631"/>
                <a:gd name="T43" fmla="*/ 128 h 208"/>
                <a:gd name="T44" fmla="*/ 122 w 631"/>
                <a:gd name="T45" fmla="*/ 121 h 208"/>
                <a:gd name="T46" fmla="*/ 124 w 631"/>
                <a:gd name="T47" fmla="*/ 109 h 208"/>
                <a:gd name="T48" fmla="*/ 152 w 631"/>
                <a:gd name="T49" fmla="*/ 99 h 208"/>
                <a:gd name="T50" fmla="*/ 204 w 631"/>
                <a:gd name="T51" fmla="*/ 118 h 208"/>
                <a:gd name="T52" fmla="*/ 216 w 631"/>
                <a:gd name="T53" fmla="*/ 126 h 208"/>
                <a:gd name="T54" fmla="*/ 259 w 631"/>
                <a:gd name="T55" fmla="*/ 146 h 208"/>
                <a:gd name="T56" fmla="*/ 307 w 631"/>
                <a:gd name="T57" fmla="*/ 112 h 208"/>
                <a:gd name="T58" fmla="*/ 354 w 631"/>
                <a:gd name="T59" fmla="*/ 52 h 208"/>
                <a:gd name="T60" fmla="*/ 432 w 631"/>
                <a:gd name="T61" fmla="*/ 23 h 208"/>
                <a:gd name="T62" fmla="*/ 450 w 631"/>
                <a:gd name="T63" fmla="*/ 15 h 208"/>
                <a:gd name="T64" fmla="*/ 497 w 631"/>
                <a:gd name="T65" fmla="*/ 11 h 208"/>
                <a:gd name="T66" fmla="*/ 531 w 631"/>
                <a:gd name="T67" fmla="*/ 19 h 208"/>
                <a:gd name="T68" fmla="*/ 537 w 631"/>
                <a:gd name="T69" fmla="*/ 33 h 208"/>
                <a:gd name="T70" fmla="*/ 551 w 631"/>
                <a:gd name="T71" fmla="*/ 65 h 208"/>
                <a:gd name="T72" fmla="*/ 621 w 631"/>
                <a:gd name="T73" fmla="*/ 87 h 208"/>
                <a:gd name="T74" fmla="*/ 631 w 631"/>
                <a:gd name="T75" fmla="*/ 91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31" h="208">
                  <a:moveTo>
                    <a:pt x="631" y="91"/>
                  </a:moveTo>
                  <a:cubicBezTo>
                    <a:pt x="609" y="95"/>
                    <a:pt x="587" y="99"/>
                    <a:pt x="565" y="102"/>
                  </a:cubicBezTo>
                  <a:cubicBezTo>
                    <a:pt x="561" y="103"/>
                    <a:pt x="555" y="105"/>
                    <a:pt x="552" y="101"/>
                  </a:cubicBezTo>
                  <a:cubicBezTo>
                    <a:pt x="534" y="76"/>
                    <a:pt x="511" y="55"/>
                    <a:pt x="496" y="28"/>
                  </a:cubicBezTo>
                  <a:cubicBezTo>
                    <a:pt x="488" y="15"/>
                    <a:pt x="479" y="12"/>
                    <a:pt x="466" y="18"/>
                  </a:cubicBezTo>
                  <a:cubicBezTo>
                    <a:pt x="454" y="25"/>
                    <a:pt x="441" y="27"/>
                    <a:pt x="426" y="28"/>
                  </a:cubicBezTo>
                  <a:cubicBezTo>
                    <a:pt x="400" y="29"/>
                    <a:pt x="381" y="47"/>
                    <a:pt x="364" y="64"/>
                  </a:cubicBezTo>
                  <a:cubicBezTo>
                    <a:pt x="357" y="71"/>
                    <a:pt x="352" y="78"/>
                    <a:pt x="342" y="81"/>
                  </a:cubicBezTo>
                  <a:cubicBezTo>
                    <a:pt x="335" y="82"/>
                    <a:pt x="331" y="88"/>
                    <a:pt x="328" y="94"/>
                  </a:cubicBezTo>
                  <a:cubicBezTo>
                    <a:pt x="315" y="122"/>
                    <a:pt x="290" y="140"/>
                    <a:pt x="270" y="160"/>
                  </a:cubicBezTo>
                  <a:cubicBezTo>
                    <a:pt x="260" y="169"/>
                    <a:pt x="239" y="166"/>
                    <a:pt x="224" y="159"/>
                  </a:cubicBezTo>
                  <a:cubicBezTo>
                    <a:pt x="217" y="156"/>
                    <a:pt x="211" y="152"/>
                    <a:pt x="204" y="150"/>
                  </a:cubicBezTo>
                  <a:cubicBezTo>
                    <a:pt x="190" y="146"/>
                    <a:pt x="176" y="143"/>
                    <a:pt x="168" y="159"/>
                  </a:cubicBezTo>
                  <a:cubicBezTo>
                    <a:pt x="170" y="165"/>
                    <a:pt x="168" y="170"/>
                    <a:pt x="163" y="173"/>
                  </a:cubicBezTo>
                  <a:cubicBezTo>
                    <a:pt x="146" y="184"/>
                    <a:pt x="128" y="186"/>
                    <a:pt x="109" y="179"/>
                  </a:cubicBezTo>
                  <a:cubicBezTo>
                    <a:pt x="88" y="172"/>
                    <a:pt x="79" y="176"/>
                    <a:pt x="68" y="195"/>
                  </a:cubicBezTo>
                  <a:cubicBezTo>
                    <a:pt x="61" y="208"/>
                    <a:pt x="53" y="208"/>
                    <a:pt x="43" y="199"/>
                  </a:cubicBezTo>
                  <a:cubicBezTo>
                    <a:pt x="34" y="189"/>
                    <a:pt x="24" y="184"/>
                    <a:pt x="10" y="187"/>
                  </a:cubicBezTo>
                  <a:cubicBezTo>
                    <a:pt x="6" y="188"/>
                    <a:pt x="2" y="187"/>
                    <a:pt x="0" y="183"/>
                  </a:cubicBezTo>
                  <a:cubicBezTo>
                    <a:pt x="8" y="163"/>
                    <a:pt x="16" y="143"/>
                    <a:pt x="24" y="123"/>
                  </a:cubicBezTo>
                  <a:cubicBezTo>
                    <a:pt x="44" y="99"/>
                    <a:pt x="55" y="98"/>
                    <a:pt x="80" y="115"/>
                  </a:cubicBezTo>
                  <a:cubicBezTo>
                    <a:pt x="89" y="121"/>
                    <a:pt x="101" y="122"/>
                    <a:pt x="110" y="128"/>
                  </a:cubicBezTo>
                  <a:cubicBezTo>
                    <a:pt x="116" y="132"/>
                    <a:pt x="120" y="126"/>
                    <a:pt x="122" y="121"/>
                  </a:cubicBezTo>
                  <a:cubicBezTo>
                    <a:pt x="124" y="118"/>
                    <a:pt x="123" y="113"/>
                    <a:pt x="124" y="109"/>
                  </a:cubicBezTo>
                  <a:cubicBezTo>
                    <a:pt x="129" y="88"/>
                    <a:pt x="137" y="84"/>
                    <a:pt x="152" y="99"/>
                  </a:cubicBezTo>
                  <a:cubicBezTo>
                    <a:pt x="167" y="114"/>
                    <a:pt x="182" y="124"/>
                    <a:pt x="204" y="118"/>
                  </a:cubicBezTo>
                  <a:cubicBezTo>
                    <a:pt x="210" y="116"/>
                    <a:pt x="213" y="120"/>
                    <a:pt x="216" y="126"/>
                  </a:cubicBezTo>
                  <a:cubicBezTo>
                    <a:pt x="228" y="157"/>
                    <a:pt x="229" y="158"/>
                    <a:pt x="259" y="146"/>
                  </a:cubicBezTo>
                  <a:cubicBezTo>
                    <a:pt x="277" y="139"/>
                    <a:pt x="301" y="131"/>
                    <a:pt x="307" y="112"/>
                  </a:cubicBezTo>
                  <a:cubicBezTo>
                    <a:pt x="315" y="84"/>
                    <a:pt x="340" y="72"/>
                    <a:pt x="354" y="52"/>
                  </a:cubicBezTo>
                  <a:cubicBezTo>
                    <a:pt x="375" y="20"/>
                    <a:pt x="400" y="18"/>
                    <a:pt x="432" y="23"/>
                  </a:cubicBezTo>
                  <a:cubicBezTo>
                    <a:pt x="439" y="24"/>
                    <a:pt x="444" y="19"/>
                    <a:pt x="450" y="15"/>
                  </a:cubicBezTo>
                  <a:cubicBezTo>
                    <a:pt x="465" y="6"/>
                    <a:pt x="479" y="0"/>
                    <a:pt x="497" y="11"/>
                  </a:cubicBezTo>
                  <a:cubicBezTo>
                    <a:pt x="506" y="18"/>
                    <a:pt x="520" y="10"/>
                    <a:pt x="531" y="19"/>
                  </a:cubicBezTo>
                  <a:cubicBezTo>
                    <a:pt x="535" y="23"/>
                    <a:pt x="540" y="25"/>
                    <a:pt x="537" y="33"/>
                  </a:cubicBezTo>
                  <a:cubicBezTo>
                    <a:pt x="531" y="48"/>
                    <a:pt x="541" y="56"/>
                    <a:pt x="551" y="65"/>
                  </a:cubicBezTo>
                  <a:cubicBezTo>
                    <a:pt x="571" y="81"/>
                    <a:pt x="594" y="91"/>
                    <a:pt x="621" y="87"/>
                  </a:cubicBezTo>
                  <a:cubicBezTo>
                    <a:pt x="625" y="87"/>
                    <a:pt x="629" y="88"/>
                    <a:pt x="631" y="91"/>
                  </a:cubicBezTo>
                  <a:close/>
                </a:path>
              </a:pathLst>
            </a:custGeom>
            <a:solidFill>
              <a:srgbClr val="F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43D39A88-1DDC-93F1-9669-2EC8338F0663}"/>
                </a:ext>
              </a:extLst>
            </p:cNvPr>
            <p:cNvSpPr/>
            <p:nvPr/>
          </p:nvSpPr>
          <p:spPr bwMode="auto">
            <a:xfrm>
              <a:off x="4826001" y="1695450"/>
              <a:ext cx="1035050" cy="260350"/>
            </a:xfrm>
            <a:custGeom>
              <a:avLst/>
              <a:gdLst>
                <a:gd name="T0" fmla="*/ 499 w 559"/>
                <a:gd name="T1" fmla="*/ 46 h 165"/>
                <a:gd name="T2" fmla="*/ 434 w 559"/>
                <a:gd name="T3" fmla="*/ 68 h 165"/>
                <a:gd name="T4" fmla="*/ 361 w 559"/>
                <a:gd name="T5" fmla="*/ 61 h 165"/>
                <a:gd name="T6" fmla="*/ 270 w 559"/>
                <a:gd name="T7" fmla="*/ 78 h 165"/>
                <a:gd name="T8" fmla="*/ 260 w 559"/>
                <a:gd name="T9" fmla="*/ 79 h 165"/>
                <a:gd name="T10" fmla="*/ 206 w 559"/>
                <a:gd name="T11" fmla="*/ 72 h 165"/>
                <a:gd name="T12" fmla="*/ 182 w 559"/>
                <a:gd name="T13" fmla="*/ 77 h 165"/>
                <a:gd name="T14" fmla="*/ 106 w 559"/>
                <a:gd name="T15" fmla="*/ 152 h 165"/>
                <a:gd name="T16" fmla="*/ 92 w 559"/>
                <a:gd name="T17" fmla="*/ 158 h 165"/>
                <a:gd name="T18" fmla="*/ 35 w 559"/>
                <a:gd name="T19" fmla="*/ 161 h 165"/>
                <a:gd name="T20" fmla="*/ 0 w 559"/>
                <a:gd name="T21" fmla="*/ 146 h 165"/>
                <a:gd name="T22" fmla="*/ 14 w 559"/>
                <a:gd name="T23" fmla="*/ 132 h 165"/>
                <a:gd name="T24" fmla="*/ 90 w 559"/>
                <a:gd name="T25" fmla="*/ 102 h 165"/>
                <a:gd name="T26" fmla="*/ 127 w 559"/>
                <a:gd name="T27" fmla="*/ 75 h 165"/>
                <a:gd name="T28" fmla="*/ 179 w 559"/>
                <a:gd name="T29" fmla="*/ 60 h 165"/>
                <a:gd name="T30" fmla="*/ 194 w 559"/>
                <a:gd name="T31" fmla="*/ 57 h 165"/>
                <a:gd name="T32" fmla="*/ 207 w 559"/>
                <a:gd name="T33" fmla="*/ 57 h 165"/>
                <a:gd name="T34" fmla="*/ 233 w 559"/>
                <a:gd name="T35" fmla="*/ 58 h 165"/>
                <a:gd name="T36" fmla="*/ 290 w 559"/>
                <a:gd name="T37" fmla="*/ 26 h 165"/>
                <a:gd name="T38" fmla="*/ 336 w 559"/>
                <a:gd name="T39" fmla="*/ 11 h 165"/>
                <a:gd name="T40" fmla="*/ 370 w 559"/>
                <a:gd name="T41" fmla="*/ 7 h 165"/>
                <a:gd name="T42" fmla="*/ 403 w 559"/>
                <a:gd name="T43" fmla="*/ 15 h 165"/>
                <a:gd name="T44" fmla="*/ 421 w 559"/>
                <a:gd name="T45" fmla="*/ 33 h 165"/>
                <a:gd name="T46" fmla="*/ 467 w 559"/>
                <a:gd name="T47" fmla="*/ 38 h 165"/>
                <a:gd name="T48" fmla="*/ 488 w 559"/>
                <a:gd name="T49" fmla="*/ 27 h 165"/>
                <a:gd name="T50" fmla="*/ 534 w 559"/>
                <a:gd name="T51" fmla="*/ 12 h 165"/>
                <a:gd name="T52" fmla="*/ 559 w 559"/>
                <a:gd name="T53" fmla="*/ 17 h 165"/>
                <a:gd name="T54" fmla="*/ 540 w 559"/>
                <a:gd name="T55" fmla="*/ 27 h 165"/>
                <a:gd name="T56" fmla="*/ 499 w 559"/>
                <a:gd name="T57" fmla="*/ 4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9" h="165">
                  <a:moveTo>
                    <a:pt x="499" y="46"/>
                  </a:moveTo>
                  <a:cubicBezTo>
                    <a:pt x="487" y="69"/>
                    <a:pt x="456" y="78"/>
                    <a:pt x="434" y="68"/>
                  </a:cubicBezTo>
                  <a:cubicBezTo>
                    <a:pt x="411" y="58"/>
                    <a:pt x="386" y="61"/>
                    <a:pt x="361" y="61"/>
                  </a:cubicBezTo>
                  <a:cubicBezTo>
                    <a:pt x="329" y="60"/>
                    <a:pt x="302" y="83"/>
                    <a:pt x="270" y="78"/>
                  </a:cubicBezTo>
                  <a:cubicBezTo>
                    <a:pt x="266" y="77"/>
                    <a:pt x="262" y="77"/>
                    <a:pt x="260" y="79"/>
                  </a:cubicBezTo>
                  <a:cubicBezTo>
                    <a:pt x="240" y="91"/>
                    <a:pt x="223" y="91"/>
                    <a:pt x="206" y="72"/>
                  </a:cubicBezTo>
                  <a:cubicBezTo>
                    <a:pt x="200" y="66"/>
                    <a:pt x="190" y="70"/>
                    <a:pt x="182" y="77"/>
                  </a:cubicBezTo>
                  <a:cubicBezTo>
                    <a:pt x="157" y="102"/>
                    <a:pt x="132" y="127"/>
                    <a:pt x="106" y="152"/>
                  </a:cubicBezTo>
                  <a:cubicBezTo>
                    <a:pt x="102" y="156"/>
                    <a:pt x="98" y="158"/>
                    <a:pt x="92" y="158"/>
                  </a:cubicBezTo>
                  <a:cubicBezTo>
                    <a:pt x="73" y="158"/>
                    <a:pt x="54" y="157"/>
                    <a:pt x="35" y="161"/>
                  </a:cubicBezTo>
                  <a:cubicBezTo>
                    <a:pt x="20" y="165"/>
                    <a:pt x="14" y="145"/>
                    <a:pt x="0" y="146"/>
                  </a:cubicBezTo>
                  <a:cubicBezTo>
                    <a:pt x="0" y="136"/>
                    <a:pt x="6" y="134"/>
                    <a:pt x="14" y="132"/>
                  </a:cubicBezTo>
                  <a:cubicBezTo>
                    <a:pt x="48" y="146"/>
                    <a:pt x="75" y="136"/>
                    <a:pt x="90" y="102"/>
                  </a:cubicBezTo>
                  <a:cubicBezTo>
                    <a:pt x="97" y="84"/>
                    <a:pt x="107" y="76"/>
                    <a:pt x="127" y="75"/>
                  </a:cubicBezTo>
                  <a:cubicBezTo>
                    <a:pt x="145" y="74"/>
                    <a:pt x="164" y="74"/>
                    <a:pt x="179" y="60"/>
                  </a:cubicBezTo>
                  <a:cubicBezTo>
                    <a:pt x="183" y="57"/>
                    <a:pt x="189" y="57"/>
                    <a:pt x="194" y="57"/>
                  </a:cubicBezTo>
                  <a:cubicBezTo>
                    <a:pt x="199" y="57"/>
                    <a:pt x="203" y="57"/>
                    <a:pt x="207" y="57"/>
                  </a:cubicBezTo>
                  <a:cubicBezTo>
                    <a:pt x="216" y="56"/>
                    <a:pt x="224" y="60"/>
                    <a:pt x="233" y="58"/>
                  </a:cubicBezTo>
                  <a:cubicBezTo>
                    <a:pt x="257" y="56"/>
                    <a:pt x="278" y="51"/>
                    <a:pt x="290" y="26"/>
                  </a:cubicBezTo>
                  <a:cubicBezTo>
                    <a:pt x="298" y="8"/>
                    <a:pt x="319" y="6"/>
                    <a:pt x="336" y="11"/>
                  </a:cubicBezTo>
                  <a:cubicBezTo>
                    <a:pt x="349" y="15"/>
                    <a:pt x="359" y="13"/>
                    <a:pt x="370" y="7"/>
                  </a:cubicBezTo>
                  <a:cubicBezTo>
                    <a:pt x="383" y="0"/>
                    <a:pt x="394" y="4"/>
                    <a:pt x="403" y="15"/>
                  </a:cubicBezTo>
                  <a:cubicBezTo>
                    <a:pt x="409" y="21"/>
                    <a:pt x="414" y="28"/>
                    <a:pt x="421" y="33"/>
                  </a:cubicBezTo>
                  <a:cubicBezTo>
                    <a:pt x="435" y="45"/>
                    <a:pt x="450" y="48"/>
                    <a:pt x="467" y="38"/>
                  </a:cubicBezTo>
                  <a:cubicBezTo>
                    <a:pt x="474" y="35"/>
                    <a:pt x="482" y="32"/>
                    <a:pt x="488" y="27"/>
                  </a:cubicBezTo>
                  <a:cubicBezTo>
                    <a:pt x="501" y="16"/>
                    <a:pt x="516" y="11"/>
                    <a:pt x="534" y="12"/>
                  </a:cubicBezTo>
                  <a:cubicBezTo>
                    <a:pt x="542" y="13"/>
                    <a:pt x="551" y="11"/>
                    <a:pt x="559" y="17"/>
                  </a:cubicBezTo>
                  <a:cubicBezTo>
                    <a:pt x="559" y="31"/>
                    <a:pt x="547" y="26"/>
                    <a:pt x="540" y="27"/>
                  </a:cubicBezTo>
                  <a:cubicBezTo>
                    <a:pt x="526" y="31"/>
                    <a:pt x="508" y="29"/>
                    <a:pt x="499" y="46"/>
                  </a:cubicBezTo>
                  <a:close/>
                </a:path>
              </a:pathLst>
            </a:custGeom>
            <a:solidFill>
              <a:srgbClr val="E8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B6BC1D7D-ED8A-57E5-FB29-A622D5A3A63A}"/>
                </a:ext>
              </a:extLst>
            </p:cNvPr>
            <p:cNvSpPr/>
            <p:nvPr/>
          </p:nvSpPr>
          <p:spPr bwMode="auto">
            <a:xfrm>
              <a:off x="4233863" y="1855788"/>
              <a:ext cx="614363" cy="214313"/>
            </a:xfrm>
            <a:custGeom>
              <a:avLst/>
              <a:gdLst>
                <a:gd name="T0" fmla="*/ 332 w 332"/>
                <a:gd name="T1" fmla="*/ 32 h 135"/>
                <a:gd name="T2" fmla="*/ 320 w 332"/>
                <a:gd name="T3" fmla="*/ 44 h 135"/>
                <a:gd name="T4" fmla="*/ 283 w 332"/>
                <a:gd name="T5" fmla="*/ 59 h 135"/>
                <a:gd name="T6" fmla="*/ 279 w 332"/>
                <a:gd name="T7" fmla="*/ 73 h 135"/>
                <a:gd name="T8" fmla="*/ 281 w 332"/>
                <a:gd name="T9" fmla="*/ 87 h 135"/>
                <a:gd name="T10" fmla="*/ 265 w 332"/>
                <a:gd name="T11" fmla="*/ 86 h 135"/>
                <a:gd name="T12" fmla="*/ 254 w 332"/>
                <a:gd name="T13" fmla="*/ 85 h 135"/>
                <a:gd name="T14" fmla="*/ 198 w 332"/>
                <a:gd name="T15" fmla="*/ 117 h 135"/>
                <a:gd name="T16" fmla="*/ 143 w 332"/>
                <a:gd name="T17" fmla="*/ 119 h 135"/>
                <a:gd name="T18" fmla="*/ 105 w 332"/>
                <a:gd name="T19" fmla="*/ 100 h 135"/>
                <a:gd name="T20" fmla="*/ 86 w 332"/>
                <a:gd name="T21" fmla="*/ 70 h 135"/>
                <a:gd name="T22" fmla="*/ 86 w 332"/>
                <a:gd name="T23" fmla="*/ 68 h 135"/>
                <a:gd name="T24" fmla="*/ 49 w 332"/>
                <a:gd name="T25" fmla="*/ 40 h 135"/>
                <a:gd name="T26" fmla="*/ 24 w 332"/>
                <a:gd name="T27" fmla="*/ 32 h 135"/>
                <a:gd name="T28" fmla="*/ 0 w 332"/>
                <a:gd name="T29" fmla="*/ 16 h 135"/>
                <a:gd name="T30" fmla="*/ 47 w 332"/>
                <a:gd name="T31" fmla="*/ 7 h 135"/>
                <a:gd name="T32" fmla="*/ 115 w 332"/>
                <a:gd name="T33" fmla="*/ 32 h 135"/>
                <a:gd name="T34" fmla="*/ 183 w 332"/>
                <a:gd name="T35" fmla="*/ 46 h 135"/>
                <a:gd name="T36" fmla="*/ 246 w 332"/>
                <a:gd name="T37" fmla="*/ 39 h 135"/>
                <a:gd name="T38" fmla="*/ 292 w 332"/>
                <a:gd name="T39" fmla="*/ 16 h 135"/>
                <a:gd name="T40" fmla="*/ 332 w 332"/>
                <a:gd name="T41" fmla="*/ 3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2" h="135">
                  <a:moveTo>
                    <a:pt x="332" y="32"/>
                  </a:moveTo>
                  <a:cubicBezTo>
                    <a:pt x="328" y="36"/>
                    <a:pt x="324" y="40"/>
                    <a:pt x="320" y="44"/>
                  </a:cubicBezTo>
                  <a:cubicBezTo>
                    <a:pt x="305" y="44"/>
                    <a:pt x="296" y="55"/>
                    <a:pt x="283" y="59"/>
                  </a:cubicBezTo>
                  <a:cubicBezTo>
                    <a:pt x="278" y="60"/>
                    <a:pt x="274" y="66"/>
                    <a:pt x="279" y="73"/>
                  </a:cubicBezTo>
                  <a:cubicBezTo>
                    <a:pt x="283" y="78"/>
                    <a:pt x="285" y="82"/>
                    <a:pt x="281" y="87"/>
                  </a:cubicBezTo>
                  <a:cubicBezTo>
                    <a:pt x="275" y="94"/>
                    <a:pt x="270" y="88"/>
                    <a:pt x="265" y="86"/>
                  </a:cubicBezTo>
                  <a:cubicBezTo>
                    <a:pt x="261" y="85"/>
                    <a:pt x="255" y="82"/>
                    <a:pt x="254" y="85"/>
                  </a:cubicBezTo>
                  <a:cubicBezTo>
                    <a:pt x="244" y="110"/>
                    <a:pt x="215" y="101"/>
                    <a:pt x="198" y="117"/>
                  </a:cubicBezTo>
                  <a:cubicBezTo>
                    <a:pt x="185" y="128"/>
                    <a:pt x="164" y="135"/>
                    <a:pt x="143" y="119"/>
                  </a:cubicBezTo>
                  <a:cubicBezTo>
                    <a:pt x="132" y="111"/>
                    <a:pt x="116" y="109"/>
                    <a:pt x="105" y="100"/>
                  </a:cubicBezTo>
                  <a:cubicBezTo>
                    <a:pt x="95" y="93"/>
                    <a:pt x="80" y="87"/>
                    <a:pt x="86" y="70"/>
                  </a:cubicBezTo>
                  <a:cubicBezTo>
                    <a:pt x="86" y="69"/>
                    <a:pt x="86" y="68"/>
                    <a:pt x="86" y="68"/>
                  </a:cubicBezTo>
                  <a:cubicBezTo>
                    <a:pt x="74" y="58"/>
                    <a:pt x="63" y="46"/>
                    <a:pt x="49" y="40"/>
                  </a:cubicBezTo>
                  <a:cubicBezTo>
                    <a:pt x="41" y="37"/>
                    <a:pt x="31" y="37"/>
                    <a:pt x="24" y="32"/>
                  </a:cubicBezTo>
                  <a:cubicBezTo>
                    <a:pt x="15" y="27"/>
                    <a:pt x="5" y="25"/>
                    <a:pt x="0" y="16"/>
                  </a:cubicBezTo>
                  <a:cubicBezTo>
                    <a:pt x="13" y="0"/>
                    <a:pt x="30" y="4"/>
                    <a:pt x="47" y="7"/>
                  </a:cubicBezTo>
                  <a:cubicBezTo>
                    <a:pt x="58" y="22"/>
                    <a:pt x="97" y="37"/>
                    <a:pt x="115" y="32"/>
                  </a:cubicBezTo>
                  <a:cubicBezTo>
                    <a:pt x="141" y="24"/>
                    <a:pt x="163" y="31"/>
                    <a:pt x="183" y="46"/>
                  </a:cubicBezTo>
                  <a:cubicBezTo>
                    <a:pt x="212" y="65"/>
                    <a:pt x="225" y="66"/>
                    <a:pt x="246" y="39"/>
                  </a:cubicBezTo>
                  <a:cubicBezTo>
                    <a:pt x="259" y="23"/>
                    <a:pt x="272" y="14"/>
                    <a:pt x="292" y="16"/>
                  </a:cubicBezTo>
                  <a:cubicBezTo>
                    <a:pt x="307" y="19"/>
                    <a:pt x="321" y="21"/>
                    <a:pt x="332" y="32"/>
                  </a:cubicBezTo>
                  <a:close/>
                </a:path>
              </a:pathLst>
            </a:custGeom>
            <a:solidFill>
              <a:srgbClr val="E2E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9DBF43C9-6A6A-E9ED-8EE9-459B4CEC0F48}"/>
                </a:ext>
              </a:extLst>
            </p:cNvPr>
            <p:cNvSpPr/>
            <p:nvPr/>
          </p:nvSpPr>
          <p:spPr bwMode="auto">
            <a:xfrm>
              <a:off x="4741863" y="752475"/>
              <a:ext cx="750888" cy="144463"/>
            </a:xfrm>
            <a:custGeom>
              <a:avLst/>
              <a:gdLst>
                <a:gd name="T0" fmla="*/ 6 w 406"/>
                <a:gd name="T1" fmla="*/ 9 h 91"/>
                <a:gd name="T2" fmla="*/ 75 w 406"/>
                <a:gd name="T3" fmla="*/ 16 h 91"/>
                <a:gd name="T4" fmla="*/ 101 w 406"/>
                <a:gd name="T5" fmla="*/ 22 h 91"/>
                <a:gd name="T6" fmla="*/ 146 w 406"/>
                <a:gd name="T7" fmla="*/ 45 h 91"/>
                <a:gd name="T8" fmla="*/ 153 w 406"/>
                <a:gd name="T9" fmla="*/ 43 h 91"/>
                <a:gd name="T10" fmla="*/ 206 w 406"/>
                <a:gd name="T11" fmla="*/ 42 h 91"/>
                <a:gd name="T12" fmla="*/ 245 w 406"/>
                <a:gd name="T13" fmla="*/ 17 h 91"/>
                <a:gd name="T14" fmla="*/ 277 w 406"/>
                <a:gd name="T15" fmla="*/ 15 h 91"/>
                <a:gd name="T16" fmla="*/ 322 w 406"/>
                <a:gd name="T17" fmla="*/ 52 h 91"/>
                <a:gd name="T18" fmla="*/ 360 w 406"/>
                <a:gd name="T19" fmla="*/ 53 h 91"/>
                <a:gd name="T20" fmla="*/ 406 w 406"/>
                <a:gd name="T21" fmla="*/ 53 h 91"/>
                <a:gd name="T22" fmla="*/ 347 w 406"/>
                <a:gd name="T23" fmla="*/ 79 h 91"/>
                <a:gd name="T24" fmla="*/ 245 w 406"/>
                <a:gd name="T25" fmla="*/ 68 h 91"/>
                <a:gd name="T26" fmla="*/ 186 w 406"/>
                <a:gd name="T27" fmla="*/ 84 h 91"/>
                <a:gd name="T28" fmla="*/ 164 w 406"/>
                <a:gd name="T29" fmla="*/ 81 h 91"/>
                <a:gd name="T30" fmla="*/ 127 w 406"/>
                <a:gd name="T31" fmla="*/ 68 h 91"/>
                <a:gd name="T32" fmla="*/ 51 w 406"/>
                <a:gd name="T33" fmla="*/ 72 h 91"/>
                <a:gd name="T34" fmla="*/ 42 w 406"/>
                <a:gd name="T35" fmla="*/ 69 h 91"/>
                <a:gd name="T36" fmla="*/ 20 w 406"/>
                <a:gd name="T37" fmla="*/ 50 h 91"/>
                <a:gd name="T38" fmla="*/ 6 w 406"/>
                <a:gd name="T39" fmla="*/ 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6" h="91">
                  <a:moveTo>
                    <a:pt x="6" y="9"/>
                  </a:moveTo>
                  <a:cubicBezTo>
                    <a:pt x="28" y="18"/>
                    <a:pt x="51" y="27"/>
                    <a:pt x="75" y="16"/>
                  </a:cubicBezTo>
                  <a:cubicBezTo>
                    <a:pt x="86" y="11"/>
                    <a:pt x="93" y="17"/>
                    <a:pt x="101" y="22"/>
                  </a:cubicBezTo>
                  <a:cubicBezTo>
                    <a:pt x="114" y="32"/>
                    <a:pt x="128" y="42"/>
                    <a:pt x="146" y="45"/>
                  </a:cubicBezTo>
                  <a:cubicBezTo>
                    <a:pt x="148" y="43"/>
                    <a:pt x="151" y="42"/>
                    <a:pt x="153" y="43"/>
                  </a:cubicBezTo>
                  <a:cubicBezTo>
                    <a:pt x="171" y="54"/>
                    <a:pt x="188" y="44"/>
                    <a:pt x="206" y="42"/>
                  </a:cubicBezTo>
                  <a:cubicBezTo>
                    <a:pt x="222" y="40"/>
                    <a:pt x="235" y="32"/>
                    <a:pt x="245" y="17"/>
                  </a:cubicBezTo>
                  <a:cubicBezTo>
                    <a:pt x="255" y="0"/>
                    <a:pt x="263" y="1"/>
                    <a:pt x="277" y="15"/>
                  </a:cubicBezTo>
                  <a:cubicBezTo>
                    <a:pt x="291" y="28"/>
                    <a:pt x="301" y="45"/>
                    <a:pt x="322" y="52"/>
                  </a:cubicBezTo>
                  <a:cubicBezTo>
                    <a:pt x="335" y="56"/>
                    <a:pt x="347" y="58"/>
                    <a:pt x="360" y="53"/>
                  </a:cubicBezTo>
                  <a:cubicBezTo>
                    <a:pt x="375" y="47"/>
                    <a:pt x="391" y="46"/>
                    <a:pt x="406" y="53"/>
                  </a:cubicBezTo>
                  <a:cubicBezTo>
                    <a:pt x="391" y="74"/>
                    <a:pt x="369" y="76"/>
                    <a:pt x="347" y="79"/>
                  </a:cubicBezTo>
                  <a:cubicBezTo>
                    <a:pt x="311" y="85"/>
                    <a:pt x="277" y="81"/>
                    <a:pt x="245" y="68"/>
                  </a:cubicBezTo>
                  <a:cubicBezTo>
                    <a:pt x="224" y="69"/>
                    <a:pt x="203" y="69"/>
                    <a:pt x="186" y="84"/>
                  </a:cubicBezTo>
                  <a:cubicBezTo>
                    <a:pt x="178" y="91"/>
                    <a:pt x="170" y="89"/>
                    <a:pt x="164" y="81"/>
                  </a:cubicBezTo>
                  <a:cubicBezTo>
                    <a:pt x="154" y="69"/>
                    <a:pt x="141" y="70"/>
                    <a:pt x="127" y="68"/>
                  </a:cubicBezTo>
                  <a:cubicBezTo>
                    <a:pt x="100" y="63"/>
                    <a:pt x="76" y="58"/>
                    <a:pt x="51" y="72"/>
                  </a:cubicBezTo>
                  <a:cubicBezTo>
                    <a:pt x="48" y="74"/>
                    <a:pt x="45" y="71"/>
                    <a:pt x="42" y="69"/>
                  </a:cubicBezTo>
                  <a:cubicBezTo>
                    <a:pt x="34" y="63"/>
                    <a:pt x="27" y="56"/>
                    <a:pt x="20" y="50"/>
                  </a:cubicBezTo>
                  <a:cubicBezTo>
                    <a:pt x="14" y="37"/>
                    <a:pt x="0" y="26"/>
                    <a:pt x="6" y="9"/>
                  </a:cubicBezTo>
                  <a:close/>
                </a:path>
              </a:pathLst>
            </a:custGeom>
            <a:solidFill>
              <a:srgbClr val="E3F2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9B610FEA-B9A3-B553-6909-E765EDF88A59}"/>
                </a:ext>
              </a:extLst>
            </p:cNvPr>
            <p:cNvSpPr/>
            <p:nvPr/>
          </p:nvSpPr>
          <p:spPr bwMode="auto">
            <a:xfrm>
              <a:off x="5011738" y="744538"/>
              <a:ext cx="923925" cy="203200"/>
            </a:xfrm>
            <a:custGeom>
              <a:avLst/>
              <a:gdLst>
                <a:gd name="T0" fmla="*/ 259 w 499"/>
                <a:gd name="T1" fmla="*/ 58 h 128"/>
                <a:gd name="T2" fmla="*/ 202 w 499"/>
                <a:gd name="T3" fmla="*/ 64 h 128"/>
                <a:gd name="T4" fmla="*/ 141 w 499"/>
                <a:gd name="T5" fmla="*/ 37 h 128"/>
                <a:gd name="T6" fmla="*/ 129 w 499"/>
                <a:gd name="T7" fmla="*/ 21 h 128"/>
                <a:gd name="T8" fmla="*/ 103 w 499"/>
                <a:gd name="T9" fmla="*/ 24 h 128"/>
                <a:gd name="T10" fmla="*/ 53 w 499"/>
                <a:gd name="T11" fmla="*/ 54 h 128"/>
                <a:gd name="T12" fmla="*/ 27 w 499"/>
                <a:gd name="T13" fmla="*/ 60 h 128"/>
                <a:gd name="T14" fmla="*/ 15 w 499"/>
                <a:gd name="T15" fmla="*/ 57 h 128"/>
                <a:gd name="T16" fmla="*/ 0 w 499"/>
                <a:gd name="T17" fmla="*/ 50 h 128"/>
                <a:gd name="T18" fmla="*/ 27 w 499"/>
                <a:gd name="T19" fmla="*/ 50 h 128"/>
                <a:gd name="T20" fmla="*/ 66 w 499"/>
                <a:gd name="T21" fmla="*/ 30 h 128"/>
                <a:gd name="T22" fmla="*/ 90 w 499"/>
                <a:gd name="T23" fmla="*/ 24 h 128"/>
                <a:gd name="T24" fmla="*/ 106 w 499"/>
                <a:gd name="T25" fmla="*/ 7 h 128"/>
                <a:gd name="T26" fmla="*/ 123 w 499"/>
                <a:gd name="T27" fmla="*/ 6 h 128"/>
                <a:gd name="T28" fmla="*/ 160 w 499"/>
                <a:gd name="T29" fmla="*/ 39 h 128"/>
                <a:gd name="T30" fmla="*/ 216 w 499"/>
                <a:gd name="T31" fmla="*/ 52 h 128"/>
                <a:gd name="T32" fmla="*/ 250 w 499"/>
                <a:gd name="T33" fmla="*/ 49 h 128"/>
                <a:gd name="T34" fmla="*/ 293 w 499"/>
                <a:gd name="T35" fmla="*/ 42 h 128"/>
                <a:gd name="T36" fmla="*/ 315 w 499"/>
                <a:gd name="T37" fmla="*/ 43 h 128"/>
                <a:gd name="T38" fmla="*/ 351 w 499"/>
                <a:gd name="T39" fmla="*/ 63 h 128"/>
                <a:gd name="T40" fmla="*/ 363 w 499"/>
                <a:gd name="T41" fmla="*/ 83 h 128"/>
                <a:gd name="T42" fmla="*/ 389 w 499"/>
                <a:gd name="T43" fmla="*/ 89 h 128"/>
                <a:gd name="T44" fmla="*/ 431 w 499"/>
                <a:gd name="T45" fmla="*/ 64 h 128"/>
                <a:gd name="T46" fmla="*/ 467 w 499"/>
                <a:gd name="T47" fmla="*/ 77 h 128"/>
                <a:gd name="T48" fmla="*/ 499 w 499"/>
                <a:gd name="T49" fmla="*/ 86 h 128"/>
                <a:gd name="T50" fmla="*/ 495 w 499"/>
                <a:gd name="T51" fmla="*/ 102 h 128"/>
                <a:gd name="T52" fmla="*/ 467 w 499"/>
                <a:gd name="T53" fmla="*/ 104 h 128"/>
                <a:gd name="T54" fmla="*/ 443 w 499"/>
                <a:gd name="T55" fmla="*/ 94 h 128"/>
                <a:gd name="T56" fmla="*/ 400 w 499"/>
                <a:gd name="T57" fmla="*/ 110 h 128"/>
                <a:gd name="T58" fmla="*/ 380 w 499"/>
                <a:gd name="T59" fmla="*/ 124 h 128"/>
                <a:gd name="T60" fmla="*/ 355 w 499"/>
                <a:gd name="T61" fmla="*/ 110 h 128"/>
                <a:gd name="T62" fmla="*/ 342 w 499"/>
                <a:gd name="T63" fmla="*/ 91 h 128"/>
                <a:gd name="T64" fmla="*/ 326 w 499"/>
                <a:gd name="T65" fmla="*/ 81 h 128"/>
                <a:gd name="T66" fmla="*/ 272 w 499"/>
                <a:gd name="T67" fmla="*/ 62 h 128"/>
                <a:gd name="T68" fmla="*/ 259 w 499"/>
                <a:gd name="T69" fmla="*/ 5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9" h="128">
                  <a:moveTo>
                    <a:pt x="259" y="58"/>
                  </a:moveTo>
                  <a:cubicBezTo>
                    <a:pt x="240" y="58"/>
                    <a:pt x="221" y="59"/>
                    <a:pt x="202" y="64"/>
                  </a:cubicBezTo>
                  <a:cubicBezTo>
                    <a:pt x="186" y="69"/>
                    <a:pt x="148" y="51"/>
                    <a:pt x="141" y="37"/>
                  </a:cubicBezTo>
                  <a:cubicBezTo>
                    <a:pt x="137" y="31"/>
                    <a:pt x="133" y="27"/>
                    <a:pt x="129" y="21"/>
                  </a:cubicBezTo>
                  <a:cubicBezTo>
                    <a:pt x="119" y="9"/>
                    <a:pt x="109" y="10"/>
                    <a:pt x="103" y="24"/>
                  </a:cubicBezTo>
                  <a:cubicBezTo>
                    <a:pt x="93" y="46"/>
                    <a:pt x="73" y="50"/>
                    <a:pt x="53" y="54"/>
                  </a:cubicBezTo>
                  <a:cubicBezTo>
                    <a:pt x="44" y="56"/>
                    <a:pt x="35" y="53"/>
                    <a:pt x="27" y="60"/>
                  </a:cubicBezTo>
                  <a:cubicBezTo>
                    <a:pt x="22" y="64"/>
                    <a:pt x="18" y="62"/>
                    <a:pt x="15" y="57"/>
                  </a:cubicBezTo>
                  <a:cubicBezTo>
                    <a:pt x="11" y="51"/>
                    <a:pt x="6" y="50"/>
                    <a:pt x="0" y="50"/>
                  </a:cubicBezTo>
                  <a:cubicBezTo>
                    <a:pt x="8" y="39"/>
                    <a:pt x="18" y="42"/>
                    <a:pt x="27" y="50"/>
                  </a:cubicBezTo>
                  <a:cubicBezTo>
                    <a:pt x="31" y="28"/>
                    <a:pt x="49" y="19"/>
                    <a:pt x="66" y="30"/>
                  </a:cubicBezTo>
                  <a:cubicBezTo>
                    <a:pt x="77" y="38"/>
                    <a:pt x="83" y="31"/>
                    <a:pt x="90" y="24"/>
                  </a:cubicBezTo>
                  <a:cubicBezTo>
                    <a:pt x="96" y="19"/>
                    <a:pt x="100" y="12"/>
                    <a:pt x="106" y="7"/>
                  </a:cubicBezTo>
                  <a:cubicBezTo>
                    <a:pt x="111" y="1"/>
                    <a:pt x="119" y="0"/>
                    <a:pt x="123" y="6"/>
                  </a:cubicBezTo>
                  <a:cubicBezTo>
                    <a:pt x="133" y="20"/>
                    <a:pt x="149" y="26"/>
                    <a:pt x="160" y="39"/>
                  </a:cubicBezTo>
                  <a:cubicBezTo>
                    <a:pt x="176" y="59"/>
                    <a:pt x="193" y="63"/>
                    <a:pt x="216" y="52"/>
                  </a:cubicBezTo>
                  <a:cubicBezTo>
                    <a:pt x="227" y="46"/>
                    <a:pt x="238" y="45"/>
                    <a:pt x="250" y="49"/>
                  </a:cubicBezTo>
                  <a:cubicBezTo>
                    <a:pt x="265" y="55"/>
                    <a:pt x="280" y="47"/>
                    <a:pt x="293" y="42"/>
                  </a:cubicBezTo>
                  <a:cubicBezTo>
                    <a:pt x="302" y="38"/>
                    <a:pt x="308" y="39"/>
                    <a:pt x="315" y="43"/>
                  </a:cubicBezTo>
                  <a:cubicBezTo>
                    <a:pt x="327" y="51"/>
                    <a:pt x="336" y="62"/>
                    <a:pt x="351" y="63"/>
                  </a:cubicBezTo>
                  <a:cubicBezTo>
                    <a:pt x="361" y="64"/>
                    <a:pt x="360" y="76"/>
                    <a:pt x="363" y="83"/>
                  </a:cubicBezTo>
                  <a:cubicBezTo>
                    <a:pt x="370" y="100"/>
                    <a:pt x="375" y="100"/>
                    <a:pt x="389" y="89"/>
                  </a:cubicBezTo>
                  <a:cubicBezTo>
                    <a:pt x="402" y="79"/>
                    <a:pt x="411" y="66"/>
                    <a:pt x="431" y="64"/>
                  </a:cubicBezTo>
                  <a:cubicBezTo>
                    <a:pt x="447" y="63"/>
                    <a:pt x="458" y="63"/>
                    <a:pt x="467" y="77"/>
                  </a:cubicBezTo>
                  <a:cubicBezTo>
                    <a:pt x="475" y="89"/>
                    <a:pt x="490" y="76"/>
                    <a:pt x="499" y="86"/>
                  </a:cubicBezTo>
                  <a:cubicBezTo>
                    <a:pt x="497" y="91"/>
                    <a:pt x="495" y="96"/>
                    <a:pt x="495" y="102"/>
                  </a:cubicBezTo>
                  <a:cubicBezTo>
                    <a:pt x="486" y="110"/>
                    <a:pt x="477" y="107"/>
                    <a:pt x="467" y="104"/>
                  </a:cubicBezTo>
                  <a:cubicBezTo>
                    <a:pt x="459" y="101"/>
                    <a:pt x="451" y="97"/>
                    <a:pt x="443" y="94"/>
                  </a:cubicBezTo>
                  <a:cubicBezTo>
                    <a:pt x="423" y="88"/>
                    <a:pt x="410" y="92"/>
                    <a:pt x="400" y="110"/>
                  </a:cubicBezTo>
                  <a:cubicBezTo>
                    <a:pt x="395" y="118"/>
                    <a:pt x="389" y="122"/>
                    <a:pt x="380" y="124"/>
                  </a:cubicBezTo>
                  <a:cubicBezTo>
                    <a:pt x="367" y="128"/>
                    <a:pt x="357" y="124"/>
                    <a:pt x="355" y="110"/>
                  </a:cubicBezTo>
                  <a:cubicBezTo>
                    <a:pt x="353" y="102"/>
                    <a:pt x="351" y="94"/>
                    <a:pt x="342" y="91"/>
                  </a:cubicBezTo>
                  <a:cubicBezTo>
                    <a:pt x="337" y="89"/>
                    <a:pt x="330" y="86"/>
                    <a:pt x="326" y="81"/>
                  </a:cubicBezTo>
                  <a:cubicBezTo>
                    <a:pt x="311" y="66"/>
                    <a:pt x="295" y="55"/>
                    <a:pt x="272" y="62"/>
                  </a:cubicBezTo>
                  <a:cubicBezTo>
                    <a:pt x="267" y="64"/>
                    <a:pt x="263" y="62"/>
                    <a:pt x="259" y="58"/>
                  </a:cubicBezTo>
                  <a:close/>
                </a:path>
              </a:pathLst>
            </a:custGeom>
            <a:solidFill>
              <a:srgbClr val="F0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CDEF6DD4-D8E0-A786-16AD-1F63CA1A6644}"/>
                </a:ext>
              </a:extLst>
            </p:cNvPr>
            <p:cNvSpPr/>
            <p:nvPr/>
          </p:nvSpPr>
          <p:spPr bwMode="auto">
            <a:xfrm>
              <a:off x="4433888" y="715963"/>
              <a:ext cx="347663" cy="120650"/>
            </a:xfrm>
            <a:custGeom>
              <a:avLst/>
              <a:gdLst>
                <a:gd name="T0" fmla="*/ 172 w 188"/>
                <a:gd name="T1" fmla="*/ 32 h 76"/>
                <a:gd name="T2" fmla="*/ 188 w 188"/>
                <a:gd name="T3" fmla="*/ 72 h 76"/>
                <a:gd name="T4" fmla="*/ 185 w 188"/>
                <a:gd name="T5" fmla="*/ 74 h 76"/>
                <a:gd name="T6" fmla="*/ 171 w 188"/>
                <a:gd name="T7" fmla="*/ 70 h 76"/>
                <a:gd name="T8" fmla="*/ 134 w 188"/>
                <a:gd name="T9" fmla="*/ 63 h 76"/>
                <a:gd name="T10" fmla="*/ 95 w 188"/>
                <a:gd name="T11" fmla="*/ 56 h 76"/>
                <a:gd name="T12" fmla="*/ 42 w 188"/>
                <a:gd name="T13" fmla="*/ 52 h 76"/>
                <a:gd name="T14" fmla="*/ 25 w 188"/>
                <a:gd name="T15" fmla="*/ 56 h 76"/>
                <a:gd name="T16" fmla="*/ 0 w 188"/>
                <a:gd name="T17" fmla="*/ 44 h 76"/>
                <a:gd name="T18" fmla="*/ 35 w 188"/>
                <a:gd name="T19" fmla="*/ 20 h 76"/>
                <a:gd name="T20" fmla="*/ 108 w 188"/>
                <a:gd name="T21" fmla="*/ 2 h 76"/>
                <a:gd name="T22" fmla="*/ 148 w 188"/>
                <a:gd name="T23" fmla="*/ 15 h 76"/>
                <a:gd name="T24" fmla="*/ 172 w 188"/>
                <a:gd name="T25" fmla="*/ 3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8" h="76">
                  <a:moveTo>
                    <a:pt x="172" y="32"/>
                  </a:moveTo>
                  <a:cubicBezTo>
                    <a:pt x="177" y="46"/>
                    <a:pt x="182" y="59"/>
                    <a:pt x="188" y="72"/>
                  </a:cubicBezTo>
                  <a:cubicBezTo>
                    <a:pt x="187" y="73"/>
                    <a:pt x="186" y="74"/>
                    <a:pt x="185" y="74"/>
                  </a:cubicBezTo>
                  <a:cubicBezTo>
                    <a:pt x="179" y="76"/>
                    <a:pt x="174" y="75"/>
                    <a:pt x="171" y="70"/>
                  </a:cubicBezTo>
                  <a:cubicBezTo>
                    <a:pt x="161" y="55"/>
                    <a:pt x="148" y="58"/>
                    <a:pt x="134" y="63"/>
                  </a:cubicBezTo>
                  <a:cubicBezTo>
                    <a:pt x="120" y="68"/>
                    <a:pt x="108" y="68"/>
                    <a:pt x="95" y="56"/>
                  </a:cubicBezTo>
                  <a:cubicBezTo>
                    <a:pt x="81" y="43"/>
                    <a:pt x="60" y="50"/>
                    <a:pt x="42" y="52"/>
                  </a:cubicBezTo>
                  <a:cubicBezTo>
                    <a:pt x="36" y="52"/>
                    <a:pt x="31" y="56"/>
                    <a:pt x="25" y="56"/>
                  </a:cubicBezTo>
                  <a:cubicBezTo>
                    <a:pt x="15" y="56"/>
                    <a:pt x="6" y="53"/>
                    <a:pt x="0" y="44"/>
                  </a:cubicBezTo>
                  <a:cubicBezTo>
                    <a:pt x="3" y="24"/>
                    <a:pt x="22" y="26"/>
                    <a:pt x="35" y="20"/>
                  </a:cubicBezTo>
                  <a:cubicBezTo>
                    <a:pt x="61" y="19"/>
                    <a:pt x="84" y="6"/>
                    <a:pt x="108" y="2"/>
                  </a:cubicBezTo>
                  <a:cubicBezTo>
                    <a:pt x="121" y="0"/>
                    <a:pt x="136" y="7"/>
                    <a:pt x="148" y="15"/>
                  </a:cubicBezTo>
                  <a:cubicBezTo>
                    <a:pt x="156" y="20"/>
                    <a:pt x="164" y="26"/>
                    <a:pt x="172" y="32"/>
                  </a:cubicBezTo>
                  <a:close/>
                </a:path>
              </a:pathLst>
            </a:custGeom>
            <a:solidFill>
              <a:srgbClr val="DCE0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5702BA7E-E02D-725B-9811-8986A6BFB31A}"/>
                </a:ext>
              </a:extLst>
            </p:cNvPr>
            <p:cNvSpPr/>
            <p:nvPr/>
          </p:nvSpPr>
          <p:spPr bwMode="auto">
            <a:xfrm>
              <a:off x="5748338" y="1582738"/>
              <a:ext cx="579438" cy="184150"/>
            </a:xfrm>
            <a:custGeom>
              <a:avLst/>
              <a:gdLst>
                <a:gd name="T0" fmla="*/ 1 w 313"/>
                <a:gd name="T1" fmla="*/ 117 h 117"/>
                <a:gd name="T2" fmla="*/ 17 w 313"/>
                <a:gd name="T3" fmla="*/ 97 h 117"/>
                <a:gd name="T4" fmla="*/ 61 w 313"/>
                <a:gd name="T5" fmla="*/ 89 h 117"/>
                <a:gd name="T6" fmla="*/ 73 w 313"/>
                <a:gd name="T7" fmla="*/ 79 h 117"/>
                <a:gd name="T8" fmla="*/ 168 w 313"/>
                <a:gd name="T9" fmla="*/ 76 h 117"/>
                <a:gd name="T10" fmla="*/ 228 w 313"/>
                <a:gd name="T11" fmla="*/ 58 h 117"/>
                <a:gd name="T12" fmla="*/ 275 w 313"/>
                <a:gd name="T13" fmla="*/ 18 h 117"/>
                <a:gd name="T14" fmla="*/ 294 w 313"/>
                <a:gd name="T15" fmla="*/ 6 h 117"/>
                <a:gd name="T16" fmla="*/ 313 w 313"/>
                <a:gd name="T17" fmla="*/ 13 h 117"/>
                <a:gd name="T18" fmla="*/ 273 w 313"/>
                <a:gd name="T19" fmla="*/ 38 h 117"/>
                <a:gd name="T20" fmla="*/ 245 w 313"/>
                <a:gd name="T21" fmla="*/ 90 h 117"/>
                <a:gd name="T22" fmla="*/ 183 w 313"/>
                <a:gd name="T23" fmla="*/ 108 h 117"/>
                <a:gd name="T24" fmla="*/ 144 w 313"/>
                <a:gd name="T25" fmla="*/ 89 h 117"/>
                <a:gd name="T26" fmla="*/ 123 w 313"/>
                <a:gd name="T27" fmla="*/ 90 h 117"/>
                <a:gd name="T28" fmla="*/ 69 w 313"/>
                <a:gd name="T29" fmla="*/ 105 h 117"/>
                <a:gd name="T30" fmla="*/ 1 w 313"/>
                <a:gd name="T3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3" h="117">
                  <a:moveTo>
                    <a:pt x="1" y="117"/>
                  </a:moveTo>
                  <a:cubicBezTo>
                    <a:pt x="0" y="105"/>
                    <a:pt x="5" y="99"/>
                    <a:pt x="17" y="97"/>
                  </a:cubicBezTo>
                  <a:cubicBezTo>
                    <a:pt x="32" y="93"/>
                    <a:pt x="48" y="96"/>
                    <a:pt x="61" y="89"/>
                  </a:cubicBezTo>
                  <a:cubicBezTo>
                    <a:pt x="63" y="83"/>
                    <a:pt x="67" y="80"/>
                    <a:pt x="73" y="79"/>
                  </a:cubicBezTo>
                  <a:cubicBezTo>
                    <a:pt x="104" y="68"/>
                    <a:pt x="135" y="63"/>
                    <a:pt x="168" y="76"/>
                  </a:cubicBezTo>
                  <a:cubicBezTo>
                    <a:pt x="200" y="89"/>
                    <a:pt x="209" y="86"/>
                    <a:pt x="228" y="58"/>
                  </a:cubicBezTo>
                  <a:cubicBezTo>
                    <a:pt x="241" y="40"/>
                    <a:pt x="260" y="33"/>
                    <a:pt x="275" y="18"/>
                  </a:cubicBezTo>
                  <a:cubicBezTo>
                    <a:pt x="282" y="15"/>
                    <a:pt x="287" y="9"/>
                    <a:pt x="294" y="6"/>
                  </a:cubicBezTo>
                  <a:cubicBezTo>
                    <a:pt x="302" y="3"/>
                    <a:pt x="311" y="0"/>
                    <a:pt x="313" y="13"/>
                  </a:cubicBezTo>
                  <a:cubicBezTo>
                    <a:pt x="297" y="17"/>
                    <a:pt x="282" y="23"/>
                    <a:pt x="273" y="38"/>
                  </a:cubicBezTo>
                  <a:cubicBezTo>
                    <a:pt x="262" y="55"/>
                    <a:pt x="248" y="70"/>
                    <a:pt x="245" y="90"/>
                  </a:cubicBezTo>
                  <a:cubicBezTo>
                    <a:pt x="244" y="97"/>
                    <a:pt x="188" y="113"/>
                    <a:pt x="183" y="108"/>
                  </a:cubicBezTo>
                  <a:cubicBezTo>
                    <a:pt x="172" y="98"/>
                    <a:pt x="157" y="96"/>
                    <a:pt x="144" y="89"/>
                  </a:cubicBezTo>
                  <a:cubicBezTo>
                    <a:pt x="137" y="86"/>
                    <a:pt x="130" y="85"/>
                    <a:pt x="123" y="90"/>
                  </a:cubicBezTo>
                  <a:cubicBezTo>
                    <a:pt x="107" y="101"/>
                    <a:pt x="89" y="104"/>
                    <a:pt x="69" y="105"/>
                  </a:cubicBezTo>
                  <a:cubicBezTo>
                    <a:pt x="46" y="106"/>
                    <a:pt x="24" y="113"/>
                    <a:pt x="1" y="117"/>
                  </a:cubicBezTo>
                  <a:close/>
                </a:path>
              </a:pathLst>
            </a:custGeom>
            <a:solidFill>
              <a:srgbClr val="F6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6">
              <a:extLst>
                <a:ext uri="{FF2B5EF4-FFF2-40B4-BE49-F238E27FC236}">
                  <a16:creationId xmlns:a16="http://schemas.microsoft.com/office/drawing/2014/main" id="{A6D3D39E-056E-9822-F2EA-7DAD39384803}"/>
                </a:ext>
              </a:extLst>
            </p:cNvPr>
            <p:cNvSpPr/>
            <p:nvPr/>
          </p:nvSpPr>
          <p:spPr bwMode="auto">
            <a:xfrm>
              <a:off x="2400301" y="830263"/>
              <a:ext cx="887413" cy="938213"/>
            </a:xfrm>
            <a:custGeom>
              <a:avLst/>
              <a:gdLst>
                <a:gd name="T0" fmla="*/ 306 w 479"/>
                <a:gd name="T1" fmla="*/ 500 h 593"/>
                <a:gd name="T2" fmla="*/ 250 w 479"/>
                <a:gd name="T3" fmla="*/ 517 h 593"/>
                <a:gd name="T4" fmla="*/ 236 w 479"/>
                <a:gd name="T5" fmla="*/ 542 h 593"/>
                <a:gd name="T6" fmla="*/ 225 w 479"/>
                <a:gd name="T7" fmla="*/ 569 h 593"/>
                <a:gd name="T8" fmla="*/ 150 w 479"/>
                <a:gd name="T9" fmla="*/ 575 h 593"/>
                <a:gd name="T10" fmla="*/ 109 w 479"/>
                <a:gd name="T11" fmla="*/ 568 h 593"/>
                <a:gd name="T12" fmla="*/ 93 w 479"/>
                <a:gd name="T13" fmla="*/ 563 h 593"/>
                <a:gd name="T14" fmla="*/ 106 w 479"/>
                <a:gd name="T15" fmla="*/ 555 h 593"/>
                <a:gd name="T16" fmla="*/ 112 w 479"/>
                <a:gd name="T17" fmla="*/ 551 h 593"/>
                <a:gd name="T18" fmla="*/ 93 w 479"/>
                <a:gd name="T19" fmla="*/ 541 h 593"/>
                <a:gd name="T20" fmla="*/ 67 w 479"/>
                <a:gd name="T21" fmla="*/ 523 h 593"/>
                <a:gd name="T22" fmla="*/ 14 w 479"/>
                <a:gd name="T23" fmla="*/ 459 h 593"/>
                <a:gd name="T24" fmla="*/ 18 w 479"/>
                <a:gd name="T25" fmla="*/ 430 h 593"/>
                <a:gd name="T26" fmla="*/ 26 w 479"/>
                <a:gd name="T27" fmla="*/ 386 h 593"/>
                <a:gd name="T28" fmla="*/ 33 w 479"/>
                <a:gd name="T29" fmla="*/ 348 h 593"/>
                <a:gd name="T30" fmla="*/ 60 w 479"/>
                <a:gd name="T31" fmla="*/ 268 h 593"/>
                <a:gd name="T32" fmla="*/ 36 w 479"/>
                <a:gd name="T33" fmla="*/ 199 h 593"/>
                <a:gd name="T34" fmla="*/ 39 w 479"/>
                <a:gd name="T35" fmla="*/ 181 h 593"/>
                <a:gd name="T36" fmla="*/ 61 w 479"/>
                <a:gd name="T37" fmla="*/ 178 h 593"/>
                <a:gd name="T38" fmla="*/ 82 w 479"/>
                <a:gd name="T39" fmla="*/ 177 h 593"/>
                <a:gd name="T40" fmla="*/ 79 w 479"/>
                <a:gd name="T41" fmla="*/ 158 h 593"/>
                <a:gd name="T42" fmla="*/ 71 w 479"/>
                <a:gd name="T43" fmla="*/ 118 h 593"/>
                <a:gd name="T44" fmla="*/ 94 w 479"/>
                <a:gd name="T45" fmla="*/ 88 h 593"/>
                <a:gd name="T46" fmla="*/ 165 w 479"/>
                <a:gd name="T47" fmla="*/ 58 h 593"/>
                <a:gd name="T48" fmla="*/ 199 w 479"/>
                <a:gd name="T49" fmla="*/ 74 h 593"/>
                <a:gd name="T50" fmla="*/ 220 w 479"/>
                <a:gd name="T51" fmla="*/ 79 h 593"/>
                <a:gd name="T52" fmla="*/ 258 w 479"/>
                <a:gd name="T53" fmla="*/ 43 h 593"/>
                <a:gd name="T54" fmla="*/ 274 w 479"/>
                <a:gd name="T55" fmla="*/ 34 h 593"/>
                <a:gd name="T56" fmla="*/ 313 w 479"/>
                <a:gd name="T57" fmla="*/ 22 h 593"/>
                <a:gd name="T58" fmla="*/ 348 w 479"/>
                <a:gd name="T59" fmla="*/ 6 h 593"/>
                <a:gd name="T60" fmla="*/ 405 w 479"/>
                <a:gd name="T61" fmla="*/ 0 h 593"/>
                <a:gd name="T62" fmla="*/ 471 w 479"/>
                <a:gd name="T63" fmla="*/ 32 h 593"/>
                <a:gd name="T64" fmla="*/ 478 w 479"/>
                <a:gd name="T65" fmla="*/ 36 h 593"/>
                <a:gd name="T66" fmla="*/ 471 w 479"/>
                <a:gd name="T67" fmla="*/ 45 h 593"/>
                <a:gd name="T68" fmla="*/ 444 w 479"/>
                <a:gd name="T69" fmla="*/ 38 h 593"/>
                <a:gd name="T70" fmla="*/ 424 w 479"/>
                <a:gd name="T71" fmla="*/ 31 h 593"/>
                <a:gd name="T72" fmla="*/ 426 w 479"/>
                <a:gd name="T73" fmla="*/ 48 h 593"/>
                <a:gd name="T74" fmla="*/ 412 w 479"/>
                <a:gd name="T75" fmla="*/ 75 h 593"/>
                <a:gd name="T76" fmla="*/ 382 w 479"/>
                <a:gd name="T77" fmla="*/ 78 h 593"/>
                <a:gd name="T78" fmla="*/ 277 w 479"/>
                <a:gd name="T79" fmla="*/ 111 h 593"/>
                <a:gd name="T80" fmla="*/ 260 w 479"/>
                <a:gd name="T81" fmla="*/ 115 h 593"/>
                <a:gd name="T82" fmla="*/ 164 w 479"/>
                <a:gd name="T83" fmla="*/ 102 h 593"/>
                <a:gd name="T84" fmla="*/ 103 w 479"/>
                <a:gd name="T85" fmla="*/ 166 h 593"/>
                <a:gd name="T86" fmla="*/ 140 w 479"/>
                <a:gd name="T87" fmla="*/ 254 h 593"/>
                <a:gd name="T88" fmla="*/ 148 w 479"/>
                <a:gd name="T89" fmla="*/ 282 h 593"/>
                <a:gd name="T90" fmla="*/ 162 w 479"/>
                <a:gd name="T91" fmla="*/ 297 h 593"/>
                <a:gd name="T92" fmla="*/ 173 w 479"/>
                <a:gd name="T93" fmla="*/ 281 h 593"/>
                <a:gd name="T94" fmla="*/ 173 w 479"/>
                <a:gd name="T95" fmla="*/ 277 h 593"/>
                <a:gd name="T96" fmla="*/ 194 w 479"/>
                <a:gd name="T97" fmla="*/ 241 h 593"/>
                <a:gd name="T98" fmla="*/ 226 w 479"/>
                <a:gd name="T99" fmla="*/ 263 h 593"/>
                <a:gd name="T100" fmla="*/ 224 w 479"/>
                <a:gd name="T101" fmla="*/ 286 h 593"/>
                <a:gd name="T102" fmla="*/ 221 w 479"/>
                <a:gd name="T103" fmla="*/ 310 h 593"/>
                <a:gd name="T104" fmla="*/ 222 w 479"/>
                <a:gd name="T105" fmla="*/ 312 h 593"/>
                <a:gd name="T106" fmla="*/ 269 w 479"/>
                <a:gd name="T107" fmla="*/ 373 h 593"/>
                <a:gd name="T108" fmla="*/ 311 w 479"/>
                <a:gd name="T109" fmla="*/ 404 h 593"/>
                <a:gd name="T110" fmla="*/ 330 w 479"/>
                <a:gd name="T111" fmla="*/ 436 h 593"/>
                <a:gd name="T112" fmla="*/ 306 w 479"/>
                <a:gd name="T113" fmla="*/ 500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79" h="593">
                  <a:moveTo>
                    <a:pt x="306" y="500"/>
                  </a:moveTo>
                  <a:cubicBezTo>
                    <a:pt x="286" y="502"/>
                    <a:pt x="270" y="516"/>
                    <a:pt x="250" y="517"/>
                  </a:cubicBezTo>
                  <a:cubicBezTo>
                    <a:pt x="236" y="517"/>
                    <a:pt x="231" y="531"/>
                    <a:pt x="236" y="542"/>
                  </a:cubicBezTo>
                  <a:cubicBezTo>
                    <a:pt x="243" y="557"/>
                    <a:pt x="233" y="560"/>
                    <a:pt x="225" y="569"/>
                  </a:cubicBezTo>
                  <a:cubicBezTo>
                    <a:pt x="201" y="593"/>
                    <a:pt x="175" y="586"/>
                    <a:pt x="150" y="575"/>
                  </a:cubicBezTo>
                  <a:cubicBezTo>
                    <a:pt x="136" y="569"/>
                    <a:pt x="123" y="567"/>
                    <a:pt x="109" y="568"/>
                  </a:cubicBezTo>
                  <a:cubicBezTo>
                    <a:pt x="103" y="568"/>
                    <a:pt x="94" y="570"/>
                    <a:pt x="93" y="563"/>
                  </a:cubicBezTo>
                  <a:cubicBezTo>
                    <a:pt x="92" y="554"/>
                    <a:pt x="101" y="557"/>
                    <a:pt x="106" y="555"/>
                  </a:cubicBezTo>
                  <a:cubicBezTo>
                    <a:pt x="108" y="554"/>
                    <a:pt x="109" y="553"/>
                    <a:pt x="112" y="551"/>
                  </a:cubicBezTo>
                  <a:cubicBezTo>
                    <a:pt x="107" y="545"/>
                    <a:pt x="100" y="541"/>
                    <a:pt x="93" y="541"/>
                  </a:cubicBezTo>
                  <a:cubicBezTo>
                    <a:pt x="80" y="541"/>
                    <a:pt x="71" y="535"/>
                    <a:pt x="67" y="523"/>
                  </a:cubicBezTo>
                  <a:cubicBezTo>
                    <a:pt x="58" y="495"/>
                    <a:pt x="33" y="479"/>
                    <a:pt x="14" y="459"/>
                  </a:cubicBezTo>
                  <a:cubicBezTo>
                    <a:pt x="0" y="445"/>
                    <a:pt x="2" y="438"/>
                    <a:pt x="18" y="430"/>
                  </a:cubicBezTo>
                  <a:cubicBezTo>
                    <a:pt x="41" y="418"/>
                    <a:pt x="42" y="406"/>
                    <a:pt x="26" y="386"/>
                  </a:cubicBezTo>
                  <a:cubicBezTo>
                    <a:pt x="13" y="370"/>
                    <a:pt x="15" y="359"/>
                    <a:pt x="33" y="348"/>
                  </a:cubicBezTo>
                  <a:cubicBezTo>
                    <a:pt x="53" y="336"/>
                    <a:pt x="67" y="296"/>
                    <a:pt x="60" y="268"/>
                  </a:cubicBezTo>
                  <a:cubicBezTo>
                    <a:pt x="54" y="245"/>
                    <a:pt x="50" y="220"/>
                    <a:pt x="36" y="199"/>
                  </a:cubicBezTo>
                  <a:cubicBezTo>
                    <a:pt x="32" y="193"/>
                    <a:pt x="34" y="186"/>
                    <a:pt x="39" y="181"/>
                  </a:cubicBezTo>
                  <a:cubicBezTo>
                    <a:pt x="46" y="175"/>
                    <a:pt x="54" y="175"/>
                    <a:pt x="61" y="178"/>
                  </a:cubicBezTo>
                  <a:cubicBezTo>
                    <a:pt x="69" y="181"/>
                    <a:pt x="75" y="187"/>
                    <a:pt x="82" y="177"/>
                  </a:cubicBezTo>
                  <a:cubicBezTo>
                    <a:pt x="89" y="169"/>
                    <a:pt x="83" y="164"/>
                    <a:pt x="79" y="158"/>
                  </a:cubicBezTo>
                  <a:cubicBezTo>
                    <a:pt x="70" y="146"/>
                    <a:pt x="74" y="131"/>
                    <a:pt x="71" y="118"/>
                  </a:cubicBezTo>
                  <a:cubicBezTo>
                    <a:pt x="67" y="102"/>
                    <a:pt x="86" y="98"/>
                    <a:pt x="94" y="88"/>
                  </a:cubicBezTo>
                  <a:cubicBezTo>
                    <a:pt x="111" y="64"/>
                    <a:pt x="136" y="59"/>
                    <a:pt x="165" y="58"/>
                  </a:cubicBezTo>
                  <a:cubicBezTo>
                    <a:pt x="181" y="58"/>
                    <a:pt x="192" y="56"/>
                    <a:pt x="199" y="74"/>
                  </a:cubicBezTo>
                  <a:cubicBezTo>
                    <a:pt x="202" y="83"/>
                    <a:pt x="213" y="82"/>
                    <a:pt x="220" y="79"/>
                  </a:cubicBezTo>
                  <a:cubicBezTo>
                    <a:pt x="237" y="72"/>
                    <a:pt x="256" y="67"/>
                    <a:pt x="258" y="43"/>
                  </a:cubicBezTo>
                  <a:cubicBezTo>
                    <a:pt x="259" y="34"/>
                    <a:pt x="264" y="31"/>
                    <a:pt x="274" y="34"/>
                  </a:cubicBezTo>
                  <a:cubicBezTo>
                    <a:pt x="289" y="39"/>
                    <a:pt x="303" y="32"/>
                    <a:pt x="313" y="22"/>
                  </a:cubicBezTo>
                  <a:cubicBezTo>
                    <a:pt x="323" y="11"/>
                    <a:pt x="332" y="5"/>
                    <a:pt x="348" y="6"/>
                  </a:cubicBezTo>
                  <a:cubicBezTo>
                    <a:pt x="367" y="7"/>
                    <a:pt x="386" y="0"/>
                    <a:pt x="405" y="0"/>
                  </a:cubicBezTo>
                  <a:cubicBezTo>
                    <a:pt x="432" y="1"/>
                    <a:pt x="459" y="0"/>
                    <a:pt x="471" y="32"/>
                  </a:cubicBezTo>
                  <a:cubicBezTo>
                    <a:pt x="472" y="34"/>
                    <a:pt x="476" y="35"/>
                    <a:pt x="478" y="36"/>
                  </a:cubicBezTo>
                  <a:cubicBezTo>
                    <a:pt x="479" y="42"/>
                    <a:pt x="474" y="43"/>
                    <a:pt x="471" y="45"/>
                  </a:cubicBezTo>
                  <a:cubicBezTo>
                    <a:pt x="460" y="49"/>
                    <a:pt x="452" y="46"/>
                    <a:pt x="444" y="38"/>
                  </a:cubicBezTo>
                  <a:cubicBezTo>
                    <a:pt x="439" y="32"/>
                    <a:pt x="433" y="24"/>
                    <a:pt x="424" y="31"/>
                  </a:cubicBezTo>
                  <a:cubicBezTo>
                    <a:pt x="416" y="36"/>
                    <a:pt x="423" y="43"/>
                    <a:pt x="426" y="48"/>
                  </a:cubicBezTo>
                  <a:cubicBezTo>
                    <a:pt x="431" y="62"/>
                    <a:pt x="427" y="71"/>
                    <a:pt x="412" y="75"/>
                  </a:cubicBezTo>
                  <a:cubicBezTo>
                    <a:pt x="402" y="78"/>
                    <a:pt x="392" y="78"/>
                    <a:pt x="382" y="78"/>
                  </a:cubicBezTo>
                  <a:cubicBezTo>
                    <a:pt x="344" y="79"/>
                    <a:pt x="312" y="101"/>
                    <a:pt x="277" y="111"/>
                  </a:cubicBezTo>
                  <a:cubicBezTo>
                    <a:pt x="271" y="113"/>
                    <a:pt x="265" y="118"/>
                    <a:pt x="260" y="115"/>
                  </a:cubicBezTo>
                  <a:cubicBezTo>
                    <a:pt x="229" y="100"/>
                    <a:pt x="196" y="107"/>
                    <a:pt x="164" y="102"/>
                  </a:cubicBezTo>
                  <a:cubicBezTo>
                    <a:pt x="124" y="95"/>
                    <a:pt x="93" y="124"/>
                    <a:pt x="103" y="166"/>
                  </a:cubicBezTo>
                  <a:cubicBezTo>
                    <a:pt x="109" y="197"/>
                    <a:pt x="114" y="230"/>
                    <a:pt x="140" y="254"/>
                  </a:cubicBezTo>
                  <a:cubicBezTo>
                    <a:pt x="148" y="261"/>
                    <a:pt x="146" y="273"/>
                    <a:pt x="148" y="282"/>
                  </a:cubicBezTo>
                  <a:cubicBezTo>
                    <a:pt x="150" y="290"/>
                    <a:pt x="153" y="297"/>
                    <a:pt x="162" y="297"/>
                  </a:cubicBezTo>
                  <a:cubicBezTo>
                    <a:pt x="172" y="297"/>
                    <a:pt x="172" y="288"/>
                    <a:pt x="173" y="281"/>
                  </a:cubicBezTo>
                  <a:cubicBezTo>
                    <a:pt x="173" y="279"/>
                    <a:pt x="173" y="278"/>
                    <a:pt x="173" y="277"/>
                  </a:cubicBezTo>
                  <a:cubicBezTo>
                    <a:pt x="175" y="262"/>
                    <a:pt x="176" y="246"/>
                    <a:pt x="194" y="241"/>
                  </a:cubicBezTo>
                  <a:cubicBezTo>
                    <a:pt x="211" y="237"/>
                    <a:pt x="217" y="253"/>
                    <a:pt x="226" y="263"/>
                  </a:cubicBezTo>
                  <a:cubicBezTo>
                    <a:pt x="233" y="272"/>
                    <a:pt x="232" y="280"/>
                    <a:pt x="224" y="286"/>
                  </a:cubicBezTo>
                  <a:cubicBezTo>
                    <a:pt x="212" y="293"/>
                    <a:pt x="213" y="301"/>
                    <a:pt x="221" y="310"/>
                  </a:cubicBezTo>
                  <a:cubicBezTo>
                    <a:pt x="223" y="312"/>
                    <a:pt x="222" y="309"/>
                    <a:pt x="222" y="312"/>
                  </a:cubicBezTo>
                  <a:cubicBezTo>
                    <a:pt x="224" y="343"/>
                    <a:pt x="250" y="355"/>
                    <a:pt x="269" y="373"/>
                  </a:cubicBezTo>
                  <a:cubicBezTo>
                    <a:pt x="282" y="384"/>
                    <a:pt x="291" y="399"/>
                    <a:pt x="311" y="404"/>
                  </a:cubicBezTo>
                  <a:cubicBezTo>
                    <a:pt x="324" y="407"/>
                    <a:pt x="328" y="422"/>
                    <a:pt x="330" y="436"/>
                  </a:cubicBezTo>
                  <a:cubicBezTo>
                    <a:pt x="328" y="460"/>
                    <a:pt x="313" y="478"/>
                    <a:pt x="306" y="500"/>
                  </a:cubicBezTo>
                  <a:close/>
                </a:path>
              </a:pathLst>
            </a:custGeom>
            <a:solidFill>
              <a:srgbClr val="FEF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7">
              <a:extLst>
                <a:ext uri="{FF2B5EF4-FFF2-40B4-BE49-F238E27FC236}">
                  <a16:creationId xmlns:a16="http://schemas.microsoft.com/office/drawing/2014/main" id="{0449A3B0-7A41-AD78-06F1-4234E297A3C8}"/>
                </a:ext>
              </a:extLst>
            </p:cNvPr>
            <p:cNvSpPr/>
            <p:nvPr/>
          </p:nvSpPr>
          <p:spPr bwMode="auto">
            <a:xfrm>
              <a:off x="2962276" y="1517650"/>
              <a:ext cx="444500" cy="339725"/>
            </a:xfrm>
            <a:custGeom>
              <a:avLst/>
              <a:gdLst>
                <a:gd name="T0" fmla="*/ 3 w 240"/>
                <a:gd name="T1" fmla="*/ 66 h 215"/>
                <a:gd name="T2" fmla="*/ 15 w 240"/>
                <a:gd name="T3" fmla="*/ 26 h 215"/>
                <a:gd name="T4" fmla="*/ 23 w 240"/>
                <a:gd name="T5" fmla="*/ 2 h 215"/>
                <a:gd name="T6" fmla="*/ 28 w 240"/>
                <a:gd name="T7" fmla="*/ 2 h 215"/>
                <a:gd name="T8" fmla="*/ 34 w 240"/>
                <a:gd name="T9" fmla="*/ 21 h 215"/>
                <a:gd name="T10" fmla="*/ 31 w 240"/>
                <a:gd name="T11" fmla="*/ 30 h 215"/>
                <a:gd name="T12" fmla="*/ 36 w 240"/>
                <a:gd name="T13" fmla="*/ 65 h 215"/>
                <a:gd name="T14" fmla="*/ 45 w 240"/>
                <a:gd name="T15" fmla="*/ 96 h 215"/>
                <a:gd name="T16" fmla="*/ 72 w 240"/>
                <a:gd name="T17" fmla="*/ 148 h 215"/>
                <a:gd name="T18" fmla="*/ 89 w 240"/>
                <a:gd name="T19" fmla="*/ 147 h 215"/>
                <a:gd name="T20" fmla="*/ 117 w 240"/>
                <a:gd name="T21" fmla="*/ 127 h 215"/>
                <a:gd name="T22" fmla="*/ 140 w 240"/>
                <a:gd name="T23" fmla="*/ 132 h 215"/>
                <a:gd name="T24" fmla="*/ 175 w 240"/>
                <a:gd name="T25" fmla="*/ 143 h 215"/>
                <a:gd name="T26" fmla="*/ 231 w 240"/>
                <a:gd name="T27" fmla="*/ 142 h 215"/>
                <a:gd name="T28" fmla="*/ 240 w 240"/>
                <a:gd name="T29" fmla="*/ 153 h 215"/>
                <a:gd name="T30" fmla="*/ 219 w 240"/>
                <a:gd name="T31" fmla="*/ 174 h 215"/>
                <a:gd name="T32" fmla="*/ 207 w 240"/>
                <a:gd name="T33" fmla="*/ 174 h 215"/>
                <a:gd name="T34" fmla="*/ 181 w 240"/>
                <a:gd name="T35" fmla="*/ 177 h 215"/>
                <a:gd name="T36" fmla="*/ 135 w 240"/>
                <a:gd name="T37" fmla="*/ 204 h 215"/>
                <a:gd name="T38" fmla="*/ 56 w 240"/>
                <a:gd name="T39" fmla="*/ 185 h 215"/>
                <a:gd name="T40" fmla="*/ 44 w 240"/>
                <a:gd name="T41" fmla="*/ 175 h 215"/>
                <a:gd name="T42" fmla="*/ 19 w 240"/>
                <a:gd name="T43" fmla="*/ 139 h 215"/>
                <a:gd name="T44" fmla="*/ 22 w 240"/>
                <a:gd name="T45" fmla="*/ 88 h 215"/>
                <a:gd name="T46" fmla="*/ 3 w 240"/>
                <a:gd name="T47" fmla="*/ 66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0" h="215">
                  <a:moveTo>
                    <a:pt x="3" y="66"/>
                  </a:moveTo>
                  <a:cubicBezTo>
                    <a:pt x="0" y="51"/>
                    <a:pt x="9" y="38"/>
                    <a:pt x="15" y="26"/>
                  </a:cubicBezTo>
                  <a:cubicBezTo>
                    <a:pt x="19" y="18"/>
                    <a:pt x="24" y="11"/>
                    <a:pt x="23" y="2"/>
                  </a:cubicBezTo>
                  <a:cubicBezTo>
                    <a:pt x="25" y="1"/>
                    <a:pt x="26" y="0"/>
                    <a:pt x="28" y="2"/>
                  </a:cubicBezTo>
                  <a:cubicBezTo>
                    <a:pt x="35" y="7"/>
                    <a:pt x="35" y="14"/>
                    <a:pt x="34" y="21"/>
                  </a:cubicBezTo>
                  <a:cubicBezTo>
                    <a:pt x="33" y="24"/>
                    <a:pt x="33" y="28"/>
                    <a:pt x="31" y="30"/>
                  </a:cubicBezTo>
                  <a:cubicBezTo>
                    <a:pt x="19" y="44"/>
                    <a:pt x="20" y="55"/>
                    <a:pt x="36" y="65"/>
                  </a:cubicBezTo>
                  <a:cubicBezTo>
                    <a:pt x="46" y="72"/>
                    <a:pt x="46" y="85"/>
                    <a:pt x="45" y="96"/>
                  </a:cubicBezTo>
                  <a:cubicBezTo>
                    <a:pt x="44" y="119"/>
                    <a:pt x="59" y="133"/>
                    <a:pt x="72" y="148"/>
                  </a:cubicBezTo>
                  <a:cubicBezTo>
                    <a:pt x="77" y="155"/>
                    <a:pt x="84" y="151"/>
                    <a:pt x="89" y="147"/>
                  </a:cubicBezTo>
                  <a:cubicBezTo>
                    <a:pt x="98" y="139"/>
                    <a:pt x="108" y="134"/>
                    <a:pt x="117" y="127"/>
                  </a:cubicBezTo>
                  <a:cubicBezTo>
                    <a:pt x="126" y="121"/>
                    <a:pt x="135" y="120"/>
                    <a:pt x="140" y="132"/>
                  </a:cubicBezTo>
                  <a:cubicBezTo>
                    <a:pt x="147" y="152"/>
                    <a:pt x="161" y="152"/>
                    <a:pt x="175" y="143"/>
                  </a:cubicBezTo>
                  <a:cubicBezTo>
                    <a:pt x="194" y="131"/>
                    <a:pt x="212" y="134"/>
                    <a:pt x="231" y="142"/>
                  </a:cubicBezTo>
                  <a:cubicBezTo>
                    <a:pt x="236" y="144"/>
                    <a:pt x="239" y="147"/>
                    <a:pt x="240" y="153"/>
                  </a:cubicBezTo>
                  <a:cubicBezTo>
                    <a:pt x="237" y="164"/>
                    <a:pt x="229" y="170"/>
                    <a:pt x="219" y="174"/>
                  </a:cubicBezTo>
                  <a:cubicBezTo>
                    <a:pt x="215" y="174"/>
                    <a:pt x="211" y="174"/>
                    <a:pt x="207" y="174"/>
                  </a:cubicBezTo>
                  <a:cubicBezTo>
                    <a:pt x="197" y="167"/>
                    <a:pt x="189" y="172"/>
                    <a:pt x="181" y="177"/>
                  </a:cubicBezTo>
                  <a:cubicBezTo>
                    <a:pt x="167" y="188"/>
                    <a:pt x="153" y="198"/>
                    <a:pt x="135" y="204"/>
                  </a:cubicBezTo>
                  <a:cubicBezTo>
                    <a:pt x="105" y="215"/>
                    <a:pt x="78" y="209"/>
                    <a:pt x="56" y="185"/>
                  </a:cubicBezTo>
                  <a:cubicBezTo>
                    <a:pt x="53" y="180"/>
                    <a:pt x="50" y="176"/>
                    <a:pt x="44" y="175"/>
                  </a:cubicBezTo>
                  <a:cubicBezTo>
                    <a:pt x="22" y="172"/>
                    <a:pt x="18" y="158"/>
                    <a:pt x="19" y="139"/>
                  </a:cubicBezTo>
                  <a:cubicBezTo>
                    <a:pt x="20" y="122"/>
                    <a:pt x="16" y="106"/>
                    <a:pt x="22" y="88"/>
                  </a:cubicBezTo>
                  <a:cubicBezTo>
                    <a:pt x="26" y="76"/>
                    <a:pt x="10" y="73"/>
                    <a:pt x="3" y="66"/>
                  </a:cubicBezTo>
                  <a:close/>
                </a:path>
              </a:pathLst>
            </a:custGeom>
            <a:solidFill>
              <a:srgbClr val="FCE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8">
              <a:extLst>
                <a:ext uri="{FF2B5EF4-FFF2-40B4-BE49-F238E27FC236}">
                  <a16:creationId xmlns:a16="http://schemas.microsoft.com/office/drawing/2014/main" id="{9C0BA5E8-38EF-E473-DE6E-BE90DEA39936}"/>
                </a:ext>
              </a:extLst>
            </p:cNvPr>
            <p:cNvSpPr/>
            <p:nvPr/>
          </p:nvSpPr>
          <p:spPr bwMode="auto">
            <a:xfrm>
              <a:off x="3146426" y="874713"/>
              <a:ext cx="307975" cy="122238"/>
            </a:xfrm>
            <a:custGeom>
              <a:avLst/>
              <a:gdLst>
                <a:gd name="T0" fmla="*/ 67 w 166"/>
                <a:gd name="T1" fmla="*/ 12 h 77"/>
                <a:gd name="T2" fmla="*/ 75 w 166"/>
                <a:gd name="T3" fmla="*/ 8 h 77"/>
                <a:gd name="T4" fmla="*/ 83 w 166"/>
                <a:gd name="T5" fmla="*/ 8 h 77"/>
                <a:gd name="T6" fmla="*/ 127 w 166"/>
                <a:gd name="T7" fmla="*/ 20 h 77"/>
                <a:gd name="T8" fmla="*/ 158 w 166"/>
                <a:gd name="T9" fmla="*/ 36 h 77"/>
                <a:gd name="T10" fmla="*/ 166 w 166"/>
                <a:gd name="T11" fmla="*/ 39 h 77"/>
                <a:gd name="T12" fmla="*/ 135 w 166"/>
                <a:gd name="T13" fmla="*/ 68 h 77"/>
                <a:gd name="T14" fmla="*/ 114 w 166"/>
                <a:gd name="T15" fmla="*/ 65 h 77"/>
                <a:gd name="T16" fmla="*/ 95 w 166"/>
                <a:gd name="T17" fmla="*/ 57 h 77"/>
                <a:gd name="T18" fmla="*/ 55 w 166"/>
                <a:gd name="T19" fmla="*/ 51 h 77"/>
                <a:gd name="T20" fmla="*/ 23 w 166"/>
                <a:gd name="T21" fmla="*/ 68 h 77"/>
                <a:gd name="T22" fmla="*/ 6 w 166"/>
                <a:gd name="T23" fmla="*/ 73 h 77"/>
                <a:gd name="T24" fmla="*/ 10 w 166"/>
                <a:gd name="T25" fmla="*/ 50 h 77"/>
                <a:gd name="T26" fmla="*/ 67 w 166"/>
                <a:gd name="T27" fmla="*/ 1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6" h="77">
                  <a:moveTo>
                    <a:pt x="67" y="12"/>
                  </a:moveTo>
                  <a:cubicBezTo>
                    <a:pt x="70" y="12"/>
                    <a:pt x="73" y="12"/>
                    <a:pt x="75" y="8"/>
                  </a:cubicBezTo>
                  <a:cubicBezTo>
                    <a:pt x="77" y="8"/>
                    <a:pt x="80" y="8"/>
                    <a:pt x="83" y="8"/>
                  </a:cubicBezTo>
                  <a:cubicBezTo>
                    <a:pt x="99" y="7"/>
                    <a:pt x="117" y="0"/>
                    <a:pt x="127" y="20"/>
                  </a:cubicBezTo>
                  <a:cubicBezTo>
                    <a:pt x="133" y="33"/>
                    <a:pt x="142" y="42"/>
                    <a:pt x="158" y="36"/>
                  </a:cubicBezTo>
                  <a:cubicBezTo>
                    <a:pt x="161" y="34"/>
                    <a:pt x="164" y="36"/>
                    <a:pt x="166" y="39"/>
                  </a:cubicBezTo>
                  <a:cubicBezTo>
                    <a:pt x="166" y="63"/>
                    <a:pt x="157" y="71"/>
                    <a:pt x="135" y="68"/>
                  </a:cubicBezTo>
                  <a:cubicBezTo>
                    <a:pt x="128" y="67"/>
                    <a:pt x="121" y="66"/>
                    <a:pt x="114" y="65"/>
                  </a:cubicBezTo>
                  <a:cubicBezTo>
                    <a:pt x="106" y="65"/>
                    <a:pt x="100" y="62"/>
                    <a:pt x="95" y="57"/>
                  </a:cubicBezTo>
                  <a:cubicBezTo>
                    <a:pt x="83" y="44"/>
                    <a:pt x="70" y="43"/>
                    <a:pt x="55" y="51"/>
                  </a:cubicBezTo>
                  <a:cubicBezTo>
                    <a:pt x="44" y="55"/>
                    <a:pt x="32" y="59"/>
                    <a:pt x="23" y="68"/>
                  </a:cubicBezTo>
                  <a:cubicBezTo>
                    <a:pt x="19" y="73"/>
                    <a:pt x="13" y="77"/>
                    <a:pt x="6" y="73"/>
                  </a:cubicBezTo>
                  <a:cubicBezTo>
                    <a:pt x="0" y="64"/>
                    <a:pt x="6" y="57"/>
                    <a:pt x="10" y="50"/>
                  </a:cubicBezTo>
                  <a:cubicBezTo>
                    <a:pt x="23" y="29"/>
                    <a:pt x="47" y="24"/>
                    <a:pt x="67" y="12"/>
                  </a:cubicBezTo>
                  <a:close/>
                </a:path>
              </a:pathLst>
            </a:custGeom>
            <a:solidFill>
              <a:srgbClr val="FAD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9">
              <a:extLst>
                <a:ext uri="{FF2B5EF4-FFF2-40B4-BE49-F238E27FC236}">
                  <a16:creationId xmlns:a16="http://schemas.microsoft.com/office/drawing/2014/main" id="{DD32E0C9-473B-9537-5FB9-0C74C4860A35}"/>
                </a:ext>
              </a:extLst>
            </p:cNvPr>
            <p:cNvSpPr/>
            <p:nvPr/>
          </p:nvSpPr>
          <p:spPr bwMode="auto">
            <a:xfrm>
              <a:off x="6024563" y="969963"/>
              <a:ext cx="661988" cy="773113"/>
            </a:xfrm>
            <a:custGeom>
              <a:avLst/>
              <a:gdLst>
                <a:gd name="T0" fmla="*/ 164 w 357"/>
                <a:gd name="T1" fmla="*/ 400 h 489"/>
                <a:gd name="T2" fmla="*/ 144 w 357"/>
                <a:gd name="T3" fmla="*/ 398 h 489"/>
                <a:gd name="T4" fmla="*/ 128 w 357"/>
                <a:gd name="T5" fmla="*/ 408 h 489"/>
                <a:gd name="T6" fmla="*/ 128 w 357"/>
                <a:gd name="T7" fmla="*/ 367 h 489"/>
                <a:gd name="T8" fmla="*/ 173 w 357"/>
                <a:gd name="T9" fmla="*/ 286 h 489"/>
                <a:gd name="T10" fmla="*/ 195 w 357"/>
                <a:gd name="T11" fmla="*/ 279 h 489"/>
                <a:gd name="T12" fmla="*/ 209 w 357"/>
                <a:gd name="T13" fmla="*/ 290 h 489"/>
                <a:gd name="T14" fmla="*/ 280 w 357"/>
                <a:gd name="T15" fmla="*/ 293 h 489"/>
                <a:gd name="T16" fmla="*/ 305 w 357"/>
                <a:gd name="T17" fmla="*/ 240 h 489"/>
                <a:gd name="T18" fmla="*/ 301 w 357"/>
                <a:gd name="T19" fmla="*/ 227 h 489"/>
                <a:gd name="T20" fmla="*/ 291 w 357"/>
                <a:gd name="T21" fmla="*/ 193 h 489"/>
                <a:gd name="T22" fmla="*/ 259 w 357"/>
                <a:gd name="T23" fmla="*/ 161 h 489"/>
                <a:gd name="T24" fmla="*/ 216 w 357"/>
                <a:gd name="T25" fmla="*/ 121 h 489"/>
                <a:gd name="T26" fmla="*/ 197 w 357"/>
                <a:gd name="T27" fmla="*/ 98 h 489"/>
                <a:gd name="T28" fmla="*/ 154 w 357"/>
                <a:gd name="T29" fmla="*/ 45 h 489"/>
                <a:gd name="T30" fmla="*/ 131 w 357"/>
                <a:gd name="T31" fmla="*/ 29 h 489"/>
                <a:gd name="T32" fmla="*/ 115 w 357"/>
                <a:gd name="T33" fmla="*/ 35 h 489"/>
                <a:gd name="T34" fmla="*/ 19 w 357"/>
                <a:gd name="T35" fmla="*/ 44 h 489"/>
                <a:gd name="T36" fmla="*/ 2 w 357"/>
                <a:gd name="T37" fmla="*/ 30 h 489"/>
                <a:gd name="T38" fmla="*/ 16 w 357"/>
                <a:gd name="T39" fmla="*/ 0 h 489"/>
                <a:gd name="T40" fmla="*/ 64 w 357"/>
                <a:gd name="T41" fmla="*/ 12 h 489"/>
                <a:gd name="T42" fmla="*/ 114 w 357"/>
                <a:gd name="T43" fmla="*/ 8 h 489"/>
                <a:gd name="T44" fmla="*/ 122 w 357"/>
                <a:gd name="T45" fmla="*/ 10 h 489"/>
                <a:gd name="T46" fmla="*/ 201 w 357"/>
                <a:gd name="T47" fmla="*/ 70 h 489"/>
                <a:gd name="T48" fmla="*/ 211 w 357"/>
                <a:gd name="T49" fmla="*/ 80 h 489"/>
                <a:gd name="T50" fmla="*/ 243 w 357"/>
                <a:gd name="T51" fmla="*/ 109 h 489"/>
                <a:gd name="T52" fmla="*/ 261 w 357"/>
                <a:gd name="T53" fmla="*/ 131 h 489"/>
                <a:gd name="T54" fmla="*/ 302 w 357"/>
                <a:gd name="T55" fmla="*/ 170 h 489"/>
                <a:gd name="T56" fmla="*/ 329 w 357"/>
                <a:gd name="T57" fmla="*/ 230 h 489"/>
                <a:gd name="T58" fmla="*/ 330 w 357"/>
                <a:gd name="T59" fmla="*/ 241 h 489"/>
                <a:gd name="T60" fmla="*/ 348 w 357"/>
                <a:gd name="T61" fmla="*/ 320 h 489"/>
                <a:gd name="T62" fmla="*/ 335 w 357"/>
                <a:gd name="T63" fmla="*/ 340 h 489"/>
                <a:gd name="T64" fmla="*/ 297 w 357"/>
                <a:gd name="T65" fmla="*/ 381 h 489"/>
                <a:gd name="T66" fmla="*/ 264 w 357"/>
                <a:gd name="T67" fmla="*/ 464 h 489"/>
                <a:gd name="T68" fmla="*/ 254 w 357"/>
                <a:gd name="T69" fmla="*/ 476 h 489"/>
                <a:gd name="T70" fmla="*/ 236 w 357"/>
                <a:gd name="T71" fmla="*/ 473 h 489"/>
                <a:gd name="T72" fmla="*/ 232 w 357"/>
                <a:gd name="T73" fmla="*/ 462 h 489"/>
                <a:gd name="T74" fmla="*/ 165 w 357"/>
                <a:gd name="T75" fmla="*/ 402 h 489"/>
                <a:gd name="T76" fmla="*/ 164 w 357"/>
                <a:gd name="T77" fmla="*/ 40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7" h="489">
                  <a:moveTo>
                    <a:pt x="164" y="400"/>
                  </a:moveTo>
                  <a:cubicBezTo>
                    <a:pt x="158" y="392"/>
                    <a:pt x="151" y="393"/>
                    <a:pt x="144" y="398"/>
                  </a:cubicBezTo>
                  <a:cubicBezTo>
                    <a:pt x="139" y="402"/>
                    <a:pt x="136" y="408"/>
                    <a:pt x="128" y="408"/>
                  </a:cubicBezTo>
                  <a:cubicBezTo>
                    <a:pt x="117" y="394"/>
                    <a:pt x="118" y="381"/>
                    <a:pt x="128" y="367"/>
                  </a:cubicBezTo>
                  <a:cubicBezTo>
                    <a:pt x="147" y="342"/>
                    <a:pt x="170" y="320"/>
                    <a:pt x="173" y="286"/>
                  </a:cubicBezTo>
                  <a:cubicBezTo>
                    <a:pt x="174" y="273"/>
                    <a:pt x="184" y="271"/>
                    <a:pt x="195" y="279"/>
                  </a:cubicBezTo>
                  <a:cubicBezTo>
                    <a:pt x="200" y="282"/>
                    <a:pt x="204" y="287"/>
                    <a:pt x="209" y="290"/>
                  </a:cubicBezTo>
                  <a:cubicBezTo>
                    <a:pt x="232" y="307"/>
                    <a:pt x="256" y="305"/>
                    <a:pt x="280" y="293"/>
                  </a:cubicBezTo>
                  <a:cubicBezTo>
                    <a:pt x="303" y="282"/>
                    <a:pt x="302" y="260"/>
                    <a:pt x="305" y="240"/>
                  </a:cubicBezTo>
                  <a:cubicBezTo>
                    <a:pt x="306" y="235"/>
                    <a:pt x="304" y="231"/>
                    <a:pt x="301" y="227"/>
                  </a:cubicBezTo>
                  <a:cubicBezTo>
                    <a:pt x="294" y="217"/>
                    <a:pt x="291" y="206"/>
                    <a:pt x="291" y="193"/>
                  </a:cubicBezTo>
                  <a:cubicBezTo>
                    <a:pt x="289" y="173"/>
                    <a:pt x="280" y="164"/>
                    <a:pt x="259" y="161"/>
                  </a:cubicBezTo>
                  <a:cubicBezTo>
                    <a:pt x="235" y="158"/>
                    <a:pt x="219" y="144"/>
                    <a:pt x="216" y="121"/>
                  </a:cubicBezTo>
                  <a:cubicBezTo>
                    <a:pt x="214" y="108"/>
                    <a:pt x="208" y="103"/>
                    <a:pt x="197" y="98"/>
                  </a:cubicBezTo>
                  <a:cubicBezTo>
                    <a:pt x="175" y="87"/>
                    <a:pt x="154" y="75"/>
                    <a:pt x="154" y="45"/>
                  </a:cubicBezTo>
                  <a:cubicBezTo>
                    <a:pt x="154" y="31"/>
                    <a:pt x="143" y="27"/>
                    <a:pt x="131" y="29"/>
                  </a:cubicBezTo>
                  <a:cubicBezTo>
                    <a:pt x="125" y="29"/>
                    <a:pt x="119" y="32"/>
                    <a:pt x="115" y="35"/>
                  </a:cubicBezTo>
                  <a:cubicBezTo>
                    <a:pt x="84" y="56"/>
                    <a:pt x="52" y="51"/>
                    <a:pt x="19" y="44"/>
                  </a:cubicBezTo>
                  <a:cubicBezTo>
                    <a:pt x="11" y="43"/>
                    <a:pt x="4" y="38"/>
                    <a:pt x="2" y="30"/>
                  </a:cubicBezTo>
                  <a:cubicBezTo>
                    <a:pt x="0" y="17"/>
                    <a:pt x="9" y="9"/>
                    <a:pt x="16" y="0"/>
                  </a:cubicBezTo>
                  <a:cubicBezTo>
                    <a:pt x="32" y="21"/>
                    <a:pt x="39" y="23"/>
                    <a:pt x="64" y="12"/>
                  </a:cubicBezTo>
                  <a:cubicBezTo>
                    <a:pt x="80" y="6"/>
                    <a:pt x="97" y="0"/>
                    <a:pt x="114" y="8"/>
                  </a:cubicBezTo>
                  <a:cubicBezTo>
                    <a:pt x="117" y="9"/>
                    <a:pt x="119" y="10"/>
                    <a:pt x="122" y="10"/>
                  </a:cubicBezTo>
                  <a:cubicBezTo>
                    <a:pt x="169" y="12"/>
                    <a:pt x="186" y="26"/>
                    <a:pt x="201" y="70"/>
                  </a:cubicBezTo>
                  <a:cubicBezTo>
                    <a:pt x="202" y="76"/>
                    <a:pt x="206" y="81"/>
                    <a:pt x="211" y="80"/>
                  </a:cubicBezTo>
                  <a:cubicBezTo>
                    <a:pt x="239" y="71"/>
                    <a:pt x="239" y="95"/>
                    <a:pt x="243" y="109"/>
                  </a:cubicBezTo>
                  <a:cubicBezTo>
                    <a:pt x="246" y="121"/>
                    <a:pt x="251" y="126"/>
                    <a:pt x="261" y="131"/>
                  </a:cubicBezTo>
                  <a:cubicBezTo>
                    <a:pt x="277" y="141"/>
                    <a:pt x="292" y="152"/>
                    <a:pt x="302" y="170"/>
                  </a:cubicBezTo>
                  <a:cubicBezTo>
                    <a:pt x="312" y="190"/>
                    <a:pt x="315" y="212"/>
                    <a:pt x="329" y="230"/>
                  </a:cubicBezTo>
                  <a:cubicBezTo>
                    <a:pt x="331" y="233"/>
                    <a:pt x="332" y="237"/>
                    <a:pt x="330" y="241"/>
                  </a:cubicBezTo>
                  <a:cubicBezTo>
                    <a:pt x="315" y="272"/>
                    <a:pt x="326" y="297"/>
                    <a:pt x="348" y="320"/>
                  </a:cubicBezTo>
                  <a:cubicBezTo>
                    <a:pt x="357" y="335"/>
                    <a:pt x="347" y="341"/>
                    <a:pt x="335" y="340"/>
                  </a:cubicBezTo>
                  <a:cubicBezTo>
                    <a:pt x="305" y="340"/>
                    <a:pt x="298" y="352"/>
                    <a:pt x="297" y="381"/>
                  </a:cubicBezTo>
                  <a:cubicBezTo>
                    <a:pt x="296" y="414"/>
                    <a:pt x="283" y="439"/>
                    <a:pt x="264" y="464"/>
                  </a:cubicBezTo>
                  <a:cubicBezTo>
                    <a:pt x="261" y="468"/>
                    <a:pt x="257" y="472"/>
                    <a:pt x="254" y="476"/>
                  </a:cubicBezTo>
                  <a:cubicBezTo>
                    <a:pt x="246" y="489"/>
                    <a:pt x="240" y="485"/>
                    <a:pt x="236" y="473"/>
                  </a:cubicBezTo>
                  <a:cubicBezTo>
                    <a:pt x="235" y="469"/>
                    <a:pt x="235" y="464"/>
                    <a:pt x="232" y="462"/>
                  </a:cubicBezTo>
                  <a:cubicBezTo>
                    <a:pt x="203" y="449"/>
                    <a:pt x="196" y="413"/>
                    <a:pt x="165" y="402"/>
                  </a:cubicBezTo>
                  <a:cubicBezTo>
                    <a:pt x="165" y="401"/>
                    <a:pt x="165" y="401"/>
                    <a:pt x="164" y="400"/>
                  </a:cubicBezTo>
                  <a:close/>
                </a:path>
              </a:pathLst>
            </a:custGeom>
            <a:solidFill>
              <a:srgbClr val="F2F6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0">
              <a:extLst>
                <a:ext uri="{FF2B5EF4-FFF2-40B4-BE49-F238E27FC236}">
                  <a16:creationId xmlns:a16="http://schemas.microsoft.com/office/drawing/2014/main" id="{D012D342-FEA2-53C4-B65E-FC8497FFEE87}"/>
                </a:ext>
              </a:extLst>
            </p:cNvPr>
            <p:cNvSpPr/>
            <p:nvPr/>
          </p:nvSpPr>
          <p:spPr bwMode="auto">
            <a:xfrm>
              <a:off x="5645151" y="869950"/>
              <a:ext cx="414338" cy="144463"/>
            </a:xfrm>
            <a:custGeom>
              <a:avLst/>
              <a:gdLst>
                <a:gd name="T0" fmla="*/ 221 w 224"/>
                <a:gd name="T1" fmla="*/ 63 h 92"/>
                <a:gd name="T2" fmla="*/ 209 w 224"/>
                <a:gd name="T3" fmla="*/ 91 h 92"/>
                <a:gd name="T4" fmla="*/ 204 w 224"/>
                <a:gd name="T5" fmla="*/ 90 h 92"/>
                <a:gd name="T6" fmla="*/ 124 w 224"/>
                <a:gd name="T7" fmla="*/ 45 h 92"/>
                <a:gd name="T8" fmla="*/ 99 w 224"/>
                <a:gd name="T9" fmla="*/ 47 h 92"/>
                <a:gd name="T10" fmla="*/ 84 w 224"/>
                <a:gd name="T11" fmla="*/ 52 h 92"/>
                <a:gd name="T12" fmla="*/ 34 w 224"/>
                <a:gd name="T13" fmla="*/ 58 h 92"/>
                <a:gd name="T14" fmla="*/ 7 w 224"/>
                <a:gd name="T15" fmla="*/ 40 h 92"/>
                <a:gd name="T16" fmla="*/ 1 w 224"/>
                <a:gd name="T17" fmla="*/ 7 h 92"/>
                <a:gd name="T18" fmla="*/ 17 w 224"/>
                <a:gd name="T19" fmla="*/ 26 h 92"/>
                <a:gd name="T20" fmla="*/ 27 w 224"/>
                <a:gd name="T21" fmla="*/ 42 h 92"/>
                <a:gd name="T22" fmla="*/ 53 w 224"/>
                <a:gd name="T23" fmla="*/ 31 h 92"/>
                <a:gd name="T24" fmla="*/ 108 w 224"/>
                <a:gd name="T25" fmla="*/ 12 h 92"/>
                <a:gd name="T26" fmla="*/ 153 w 224"/>
                <a:gd name="T27" fmla="*/ 23 h 92"/>
                <a:gd name="T28" fmla="*/ 221 w 224"/>
                <a:gd name="T29" fmla="*/ 6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4" h="92">
                  <a:moveTo>
                    <a:pt x="221" y="63"/>
                  </a:moveTo>
                  <a:cubicBezTo>
                    <a:pt x="224" y="76"/>
                    <a:pt x="209" y="80"/>
                    <a:pt x="209" y="91"/>
                  </a:cubicBezTo>
                  <a:cubicBezTo>
                    <a:pt x="207" y="92"/>
                    <a:pt x="205" y="92"/>
                    <a:pt x="204" y="90"/>
                  </a:cubicBezTo>
                  <a:cubicBezTo>
                    <a:pt x="188" y="56"/>
                    <a:pt x="155" y="53"/>
                    <a:pt x="124" y="45"/>
                  </a:cubicBezTo>
                  <a:cubicBezTo>
                    <a:pt x="116" y="44"/>
                    <a:pt x="107" y="43"/>
                    <a:pt x="99" y="47"/>
                  </a:cubicBezTo>
                  <a:cubicBezTo>
                    <a:pt x="94" y="49"/>
                    <a:pt x="89" y="50"/>
                    <a:pt x="84" y="52"/>
                  </a:cubicBezTo>
                  <a:cubicBezTo>
                    <a:pt x="68" y="56"/>
                    <a:pt x="51" y="53"/>
                    <a:pt x="34" y="58"/>
                  </a:cubicBezTo>
                  <a:cubicBezTo>
                    <a:pt x="21" y="61"/>
                    <a:pt x="11" y="52"/>
                    <a:pt x="7" y="40"/>
                  </a:cubicBezTo>
                  <a:cubicBezTo>
                    <a:pt x="4" y="29"/>
                    <a:pt x="0" y="19"/>
                    <a:pt x="1" y="7"/>
                  </a:cubicBezTo>
                  <a:cubicBezTo>
                    <a:pt x="12" y="9"/>
                    <a:pt x="17" y="16"/>
                    <a:pt x="17" y="26"/>
                  </a:cubicBezTo>
                  <a:cubicBezTo>
                    <a:pt x="17" y="34"/>
                    <a:pt x="18" y="43"/>
                    <a:pt x="27" y="42"/>
                  </a:cubicBezTo>
                  <a:cubicBezTo>
                    <a:pt x="36" y="41"/>
                    <a:pt x="48" y="42"/>
                    <a:pt x="53" y="31"/>
                  </a:cubicBezTo>
                  <a:cubicBezTo>
                    <a:pt x="64" y="6"/>
                    <a:pt x="83" y="0"/>
                    <a:pt x="108" y="12"/>
                  </a:cubicBezTo>
                  <a:cubicBezTo>
                    <a:pt x="122" y="19"/>
                    <a:pt x="137" y="26"/>
                    <a:pt x="153" y="23"/>
                  </a:cubicBezTo>
                  <a:cubicBezTo>
                    <a:pt x="186" y="20"/>
                    <a:pt x="204" y="40"/>
                    <a:pt x="221" y="63"/>
                  </a:cubicBezTo>
                  <a:close/>
                </a:path>
              </a:pathLst>
            </a:custGeom>
            <a:solidFill>
              <a:srgbClr val="EBF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1">
              <a:extLst>
                <a:ext uri="{FF2B5EF4-FFF2-40B4-BE49-F238E27FC236}">
                  <a16:creationId xmlns:a16="http://schemas.microsoft.com/office/drawing/2014/main" id="{B158C438-4CBC-7FF0-C515-8B59DD58C593}"/>
                </a:ext>
              </a:extLst>
            </p:cNvPr>
            <p:cNvSpPr/>
            <p:nvPr/>
          </p:nvSpPr>
          <p:spPr bwMode="auto">
            <a:xfrm>
              <a:off x="6513513" y="1476375"/>
              <a:ext cx="174625" cy="228600"/>
            </a:xfrm>
            <a:custGeom>
              <a:avLst/>
              <a:gdLst>
                <a:gd name="T0" fmla="*/ 0 w 94"/>
                <a:gd name="T1" fmla="*/ 144 h 144"/>
                <a:gd name="T2" fmla="*/ 17 w 94"/>
                <a:gd name="T3" fmla="*/ 111 h 144"/>
                <a:gd name="T4" fmla="*/ 31 w 94"/>
                <a:gd name="T5" fmla="*/ 43 h 144"/>
                <a:gd name="T6" fmla="*/ 67 w 94"/>
                <a:gd name="T7" fmla="*/ 16 h 144"/>
                <a:gd name="T8" fmla="*/ 84 w 94"/>
                <a:gd name="T9" fmla="*/ 0 h 144"/>
                <a:gd name="T10" fmla="*/ 85 w 94"/>
                <a:gd name="T11" fmla="*/ 20 h 144"/>
                <a:gd name="T12" fmla="*/ 36 w 94"/>
                <a:gd name="T13" fmla="*/ 110 h 144"/>
                <a:gd name="T14" fmla="*/ 21 w 94"/>
                <a:gd name="T15" fmla="*/ 132 h 144"/>
                <a:gd name="T16" fmla="*/ 0 w 94"/>
                <a:gd name="T17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144">
                  <a:moveTo>
                    <a:pt x="0" y="144"/>
                  </a:moveTo>
                  <a:cubicBezTo>
                    <a:pt x="1" y="131"/>
                    <a:pt x="10" y="120"/>
                    <a:pt x="17" y="111"/>
                  </a:cubicBezTo>
                  <a:cubicBezTo>
                    <a:pt x="31" y="90"/>
                    <a:pt x="25" y="65"/>
                    <a:pt x="31" y="43"/>
                  </a:cubicBezTo>
                  <a:cubicBezTo>
                    <a:pt x="36" y="21"/>
                    <a:pt x="48" y="15"/>
                    <a:pt x="67" y="16"/>
                  </a:cubicBezTo>
                  <a:cubicBezTo>
                    <a:pt x="79" y="17"/>
                    <a:pt x="86" y="14"/>
                    <a:pt x="84" y="0"/>
                  </a:cubicBezTo>
                  <a:cubicBezTo>
                    <a:pt x="94" y="6"/>
                    <a:pt x="93" y="11"/>
                    <a:pt x="85" y="20"/>
                  </a:cubicBezTo>
                  <a:cubicBezTo>
                    <a:pt x="62" y="46"/>
                    <a:pt x="33" y="69"/>
                    <a:pt x="36" y="110"/>
                  </a:cubicBezTo>
                  <a:cubicBezTo>
                    <a:pt x="37" y="121"/>
                    <a:pt x="28" y="126"/>
                    <a:pt x="21" y="132"/>
                  </a:cubicBezTo>
                  <a:cubicBezTo>
                    <a:pt x="14" y="136"/>
                    <a:pt x="7" y="140"/>
                    <a:pt x="0" y="144"/>
                  </a:cubicBezTo>
                  <a:close/>
                </a:path>
              </a:pathLst>
            </a:custGeom>
            <a:solidFill>
              <a:srgbClr val="F6F9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2">
              <a:extLst>
                <a:ext uri="{FF2B5EF4-FFF2-40B4-BE49-F238E27FC236}">
                  <a16:creationId xmlns:a16="http://schemas.microsoft.com/office/drawing/2014/main" id="{627A7987-38C9-542A-EB48-6C25F5F806AF}"/>
                </a:ext>
              </a:extLst>
            </p:cNvPr>
            <p:cNvSpPr/>
            <p:nvPr/>
          </p:nvSpPr>
          <p:spPr bwMode="auto">
            <a:xfrm>
              <a:off x="3808413" y="796925"/>
              <a:ext cx="555625" cy="282575"/>
            </a:xfrm>
            <a:custGeom>
              <a:avLst/>
              <a:gdLst>
                <a:gd name="T0" fmla="*/ 214 w 300"/>
                <a:gd name="T1" fmla="*/ 57 h 179"/>
                <a:gd name="T2" fmla="*/ 273 w 300"/>
                <a:gd name="T3" fmla="*/ 38 h 179"/>
                <a:gd name="T4" fmla="*/ 294 w 300"/>
                <a:gd name="T5" fmla="*/ 17 h 179"/>
                <a:gd name="T6" fmla="*/ 291 w 300"/>
                <a:gd name="T7" fmla="*/ 46 h 179"/>
                <a:gd name="T8" fmla="*/ 250 w 300"/>
                <a:gd name="T9" fmla="*/ 95 h 179"/>
                <a:gd name="T10" fmla="*/ 168 w 300"/>
                <a:gd name="T11" fmla="*/ 87 h 179"/>
                <a:gd name="T12" fmla="*/ 151 w 300"/>
                <a:gd name="T13" fmla="*/ 95 h 179"/>
                <a:gd name="T14" fmla="*/ 146 w 300"/>
                <a:gd name="T15" fmla="*/ 100 h 179"/>
                <a:gd name="T16" fmla="*/ 88 w 300"/>
                <a:gd name="T17" fmla="*/ 162 h 179"/>
                <a:gd name="T18" fmla="*/ 66 w 300"/>
                <a:gd name="T19" fmla="*/ 176 h 179"/>
                <a:gd name="T20" fmla="*/ 16 w 300"/>
                <a:gd name="T21" fmla="*/ 148 h 179"/>
                <a:gd name="T22" fmla="*/ 0 w 300"/>
                <a:gd name="T23" fmla="*/ 133 h 179"/>
                <a:gd name="T24" fmla="*/ 15 w 300"/>
                <a:gd name="T25" fmla="*/ 118 h 179"/>
                <a:gd name="T26" fmla="*/ 36 w 300"/>
                <a:gd name="T27" fmla="*/ 69 h 179"/>
                <a:gd name="T28" fmla="*/ 46 w 300"/>
                <a:gd name="T29" fmla="*/ 25 h 179"/>
                <a:gd name="T30" fmla="*/ 77 w 300"/>
                <a:gd name="T31" fmla="*/ 18 h 179"/>
                <a:gd name="T32" fmla="*/ 104 w 300"/>
                <a:gd name="T33" fmla="*/ 10 h 179"/>
                <a:gd name="T34" fmla="*/ 116 w 300"/>
                <a:gd name="T35" fmla="*/ 2 h 179"/>
                <a:gd name="T36" fmla="*/ 176 w 300"/>
                <a:gd name="T37" fmla="*/ 13 h 179"/>
                <a:gd name="T38" fmla="*/ 214 w 300"/>
                <a:gd name="T39" fmla="*/ 57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0" h="179">
                  <a:moveTo>
                    <a:pt x="214" y="57"/>
                  </a:moveTo>
                  <a:cubicBezTo>
                    <a:pt x="244" y="69"/>
                    <a:pt x="250" y="67"/>
                    <a:pt x="273" y="38"/>
                  </a:cubicBezTo>
                  <a:cubicBezTo>
                    <a:pt x="279" y="30"/>
                    <a:pt x="285" y="23"/>
                    <a:pt x="294" y="17"/>
                  </a:cubicBezTo>
                  <a:cubicBezTo>
                    <a:pt x="300" y="28"/>
                    <a:pt x="291" y="36"/>
                    <a:pt x="291" y="46"/>
                  </a:cubicBezTo>
                  <a:cubicBezTo>
                    <a:pt x="289" y="78"/>
                    <a:pt x="282" y="87"/>
                    <a:pt x="250" y="95"/>
                  </a:cubicBezTo>
                  <a:cubicBezTo>
                    <a:pt x="222" y="102"/>
                    <a:pt x="194" y="105"/>
                    <a:pt x="168" y="87"/>
                  </a:cubicBezTo>
                  <a:cubicBezTo>
                    <a:pt x="160" y="82"/>
                    <a:pt x="152" y="80"/>
                    <a:pt x="151" y="95"/>
                  </a:cubicBezTo>
                  <a:cubicBezTo>
                    <a:pt x="151" y="97"/>
                    <a:pt x="149" y="100"/>
                    <a:pt x="146" y="100"/>
                  </a:cubicBezTo>
                  <a:cubicBezTo>
                    <a:pt x="113" y="108"/>
                    <a:pt x="107" y="141"/>
                    <a:pt x="88" y="162"/>
                  </a:cubicBezTo>
                  <a:cubicBezTo>
                    <a:pt x="82" y="168"/>
                    <a:pt x="78" y="179"/>
                    <a:pt x="66" y="176"/>
                  </a:cubicBezTo>
                  <a:cubicBezTo>
                    <a:pt x="49" y="167"/>
                    <a:pt x="33" y="157"/>
                    <a:pt x="16" y="148"/>
                  </a:cubicBezTo>
                  <a:cubicBezTo>
                    <a:pt x="10" y="145"/>
                    <a:pt x="1" y="142"/>
                    <a:pt x="0" y="133"/>
                  </a:cubicBezTo>
                  <a:cubicBezTo>
                    <a:pt x="2" y="124"/>
                    <a:pt x="10" y="122"/>
                    <a:pt x="15" y="118"/>
                  </a:cubicBezTo>
                  <a:cubicBezTo>
                    <a:pt x="33" y="107"/>
                    <a:pt x="41" y="90"/>
                    <a:pt x="36" y="69"/>
                  </a:cubicBezTo>
                  <a:cubicBezTo>
                    <a:pt x="32" y="52"/>
                    <a:pt x="38" y="38"/>
                    <a:pt x="46" y="25"/>
                  </a:cubicBezTo>
                  <a:cubicBezTo>
                    <a:pt x="54" y="14"/>
                    <a:pt x="65" y="11"/>
                    <a:pt x="77" y="18"/>
                  </a:cubicBezTo>
                  <a:cubicBezTo>
                    <a:pt x="89" y="25"/>
                    <a:pt x="98" y="26"/>
                    <a:pt x="104" y="10"/>
                  </a:cubicBezTo>
                  <a:cubicBezTo>
                    <a:pt x="106" y="5"/>
                    <a:pt x="111" y="0"/>
                    <a:pt x="116" y="2"/>
                  </a:cubicBezTo>
                  <a:cubicBezTo>
                    <a:pt x="136" y="9"/>
                    <a:pt x="157" y="2"/>
                    <a:pt x="176" y="13"/>
                  </a:cubicBezTo>
                  <a:cubicBezTo>
                    <a:pt x="194" y="24"/>
                    <a:pt x="209" y="36"/>
                    <a:pt x="214" y="57"/>
                  </a:cubicBezTo>
                  <a:close/>
                </a:path>
              </a:pathLst>
            </a:custGeom>
            <a:solidFill>
              <a:srgbClr val="E9C9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5DDCD9D1-DD0B-EBE3-F989-A9DC4CA23BEA}"/>
                </a:ext>
              </a:extLst>
            </p:cNvPr>
            <p:cNvSpPr/>
            <p:nvPr/>
          </p:nvSpPr>
          <p:spPr bwMode="auto">
            <a:xfrm>
              <a:off x="3605213" y="766763"/>
              <a:ext cx="609600" cy="252413"/>
            </a:xfrm>
            <a:custGeom>
              <a:avLst/>
              <a:gdLst>
                <a:gd name="T0" fmla="*/ 324 w 330"/>
                <a:gd name="T1" fmla="*/ 76 h 160"/>
                <a:gd name="T2" fmla="*/ 296 w 330"/>
                <a:gd name="T3" fmla="*/ 44 h 160"/>
                <a:gd name="T4" fmla="*/ 228 w 330"/>
                <a:gd name="T5" fmla="*/ 25 h 160"/>
                <a:gd name="T6" fmla="*/ 216 w 330"/>
                <a:gd name="T7" fmla="*/ 35 h 160"/>
                <a:gd name="T8" fmla="*/ 192 w 330"/>
                <a:gd name="T9" fmla="*/ 46 h 160"/>
                <a:gd name="T10" fmla="*/ 164 w 330"/>
                <a:gd name="T11" fmla="*/ 42 h 160"/>
                <a:gd name="T12" fmla="*/ 149 w 330"/>
                <a:gd name="T13" fmla="*/ 81 h 160"/>
                <a:gd name="T14" fmla="*/ 116 w 330"/>
                <a:gd name="T15" fmla="*/ 148 h 160"/>
                <a:gd name="T16" fmla="*/ 112 w 330"/>
                <a:gd name="T17" fmla="*/ 152 h 160"/>
                <a:gd name="T18" fmla="*/ 74 w 330"/>
                <a:gd name="T19" fmla="*/ 143 h 160"/>
                <a:gd name="T20" fmla="*/ 59 w 330"/>
                <a:gd name="T21" fmla="*/ 125 h 160"/>
                <a:gd name="T22" fmla="*/ 49 w 330"/>
                <a:gd name="T23" fmla="*/ 114 h 160"/>
                <a:gd name="T24" fmla="*/ 0 w 330"/>
                <a:gd name="T25" fmla="*/ 64 h 160"/>
                <a:gd name="T26" fmla="*/ 4 w 330"/>
                <a:gd name="T27" fmla="*/ 52 h 160"/>
                <a:gd name="T28" fmla="*/ 70 w 330"/>
                <a:gd name="T29" fmla="*/ 69 h 160"/>
                <a:gd name="T30" fmla="*/ 89 w 330"/>
                <a:gd name="T31" fmla="*/ 76 h 160"/>
                <a:gd name="T32" fmla="*/ 123 w 330"/>
                <a:gd name="T33" fmla="*/ 80 h 160"/>
                <a:gd name="T34" fmla="*/ 136 w 330"/>
                <a:gd name="T35" fmla="*/ 67 h 160"/>
                <a:gd name="T36" fmla="*/ 138 w 330"/>
                <a:gd name="T37" fmla="*/ 45 h 160"/>
                <a:gd name="T38" fmla="*/ 178 w 330"/>
                <a:gd name="T39" fmla="*/ 20 h 160"/>
                <a:gd name="T40" fmla="*/ 195 w 330"/>
                <a:gd name="T41" fmla="*/ 17 h 160"/>
                <a:gd name="T42" fmla="*/ 250 w 330"/>
                <a:gd name="T43" fmla="*/ 13 h 160"/>
                <a:gd name="T44" fmla="*/ 268 w 330"/>
                <a:gd name="T45" fmla="*/ 11 h 160"/>
                <a:gd name="T46" fmla="*/ 283 w 330"/>
                <a:gd name="T47" fmla="*/ 10 h 160"/>
                <a:gd name="T48" fmla="*/ 324 w 330"/>
                <a:gd name="T49" fmla="*/ 7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0" h="160">
                  <a:moveTo>
                    <a:pt x="324" y="76"/>
                  </a:moveTo>
                  <a:cubicBezTo>
                    <a:pt x="311" y="69"/>
                    <a:pt x="308" y="54"/>
                    <a:pt x="296" y="44"/>
                  </a:cubicBezTo>
                  <a:cubicBezTo>
                    <a:pt x="275" y="26"/>
                    <a:pt x="249" y="37"/>
                    <a:pt x="228" y="25"/>
                  </a:cubicBezTo>
                  <a:cubicBezTo>
                    <a:pt x="223" y="22"/>
                    <a:pt x="216" y="27"/>
                    <a:pt x="216" y="35"/>
                  </a:cubicBezTo>
                  <a:cubicBezTo>
                    <a:pt x="215" y="54"/>
                    <a:pt x="203" y="50"/>
                    <a:pt x="192" y="46"/>
                  </a:cubicBezTo>
                  <a:cubicBezTo>
                    <a:pt x="183" y="42"/>
                    <a:pt x="176" y="31"/>
                    <a:pt x="164" y="42"/>
                  </a:cubicBezTo>
                  <a:cubicBezTo>
                    <a:pt x="153" y="52"/>
                    <a:pt x="148" y="67"/>
                    <a:pt x="149" y="81"/>
                  </a:cubicBezTo>
                  <a:cubicBezTo>
                    <a:pt x="154" y="121"/>
                    <a:pt x="151" y="128"/>
                    <a:pt x="116" y="148"/>
                  </a:cubicBezTo>
                  <a:cubicBezTo>
                    <a:pt x="114" y="149"/>
                    <a:pt x="113" y="151"/>
                    <a:pt x="112" y="152"/>
                  </a:cubicBezTo>
                  <a:cubicBezTo>
                    <a:pt x="93" y="160"/>
                    <a:pt x="85" y="159"/>
                    <a:pt x="74" y="143"/>
                  </a:cubicBezTo>
                  <a:cubicBezTo>
                    <a:pt x="69" y="136"/>
                    <a:pt x="64" y="130"/>
                    <a:pt x="59" y="125"/>
                  </a:cubicBezTo>
                  <a:cubicBezTo>
                    <a:pt x="56" y="121"/>
                    <a:pt x="52" y="118"/>
                    <a:pt x="49" y="114"/>
                  </a:cubicBezTo>
                  <a:cubicBezTo>
                    <a:pt x="37" y="93"/>
                    <a:pt x="19" y="78"/>
                    <a:pt x="0" y="64"/>
                  </a:cubicBezTo>
                  <a:cubicBezTo>
                    <a:pt x="1" y="60"/>
                    <a:pt x="2" y="56"/>
                    <a:pt x="4" y="52"/>
                  </a:cubicBezTo>
                  <a:cubicBezTo>
                    <a:pt x="29" y="43"/>
                    <a:pt x="50" y="55"/>
                    <a:pt x="70" y="69"/>
                  </a:cubicBezTo>
                  <a:cubicBezTo>
                    <a:pt x="76" y="73"/>
                    <a:pt x="82" y="79"/>
                    <a:pt x="89" y="76"/>
                  </a:cubicBezTo>
                  <a:cubicBezTo>
                    <a:pt x="102" y="71"/>
                    <a:pt x="111" y="74"/>
                    <a:pt x="123" y="80"/>
                  </a:cubicBezTo>
                  <a:cubicBezTo>
                    <a:pt x="136" y="87"/>
                    <a:pt x="135" y="75"/>
                    <a:pt x="136" y="67"/>
                  </a:cubicBezTo>
                  <a:cubicBezTo>
                    <a:pt x="137" y="59"/>
                    <a:pt x="127" y="48"/>
                    <a:pt x="138" y="45"/>
                  </a:cubicBezTo>
                  <a:cubicBezTo>
                    <a:pt x="154" y="41"/>
                    <a:pt x="157" y="17"/>
                    <a:pt x="178" y="20"/>
                  </a:cubicBezTo>
                  <a:cubicBezTo>
                    <a:pt x="184" y="21"/>
                    <a:pt x="190" y="20"/>
                    <a:pt x="195" y="17"/>
                  </a:cubicBezTo>
                  <a:cubicBezTo>
                    <a:pt x="212" y="4"/>
                    <a:pt x="231" y="0"/>
                    <a:pt x="250" y="13"/>
                  </a:cubicBezTo>
                  <a:cubicBezTo>
                    <a:pt x="256" y="18"/>
                    <a:pt x="262" y="15"/>
                    <a:pt x="268" y="11"/>
                  </a:cubicBezTo>
                  <a:cubicBezTo>
                    <a:pt x="272" y="7"/>
                    <a:pt x="279" y="4"/>
                    <a:pt x="283" y="10"/>
                  </a:cubicBezTo>
                  <a:cubicBezTo>
                    <a:pt x="300" y="30"/>
                    <a:pt x="330" y="42"/>
                    <a:pt x="324" y="76"/>
                  </a:cubicBezTo>
                  <a:close/>
                </a:path>
              </a:pathLst>
            </a:custGeom>
            <a:solidFill>
              <a:srgbClr val="FAD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4">
              <a:extLst>
                <a:ext uri="{FF2B5EF4-FFF2-40B4-BE49-F238E27FC236}">
                  <a16:creationId xmlns:a16="http://schemas.microsoft.com/office/drawing/2014/main" id="{C644921B-9884-C6E6-F104-C55E44E02064}"/>
                </a:ext>
              </a:extLst>
            </p:cNvPr>
            <p:cNvSpPr/>
            <p:nvPr/>
          </p:nvSpPr>
          <p:spPr bwMode="auto">
            <a:xfrm>
              <a:off x="4337051" y="785813"/>
              <a:ext cx="171450" cy="88900"/>
            </a:xfrm>
            <a:custGeom>
              <a:avLst/>
              <a:gdLst>
                <a:gd name="T0" fmla="*/ 0 w 92"/>
                <a:gd name="T1" fmla="*/ 52 h 56"/>
                <a:gd name="T2" fmla="*/ 8 w 92"/>
                <a:gd name="T3" fmla="*/ 24 h 56"/>
                <a:gd name="T4" fmla="*/ 52 w 92"/>
                <a:gd name="T5" fmla="*/ 0 h 56"/>
                <a:gd name="T6" fmla="*/ 76 w 92"/>
                <a:gd name="T7" fmla="*/ 8 h 56"/>
                <a:gd name="T8" fmla="*/ 91 w 92"/>
                <a:gd name="T9" fmla="*/ 26 h 56"/>
                <a:gd name="T10" fmla="*/ 84 w 92"/>
                <a:gd name="T11" fmla="*/ 45 h 56"/>
                <a:gd name="T12" fmla="*/ 24 w 92"/>
                <a:gd name="T13" fmla="*/ 52 h 56"/>
                <a:gd name="T14" fmla="*/ 0 w 92"/>
                <a:gd name="T15" fmla="*/ 5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2" h="56">
                  <a:moveTo>
                    <a:pt x="0" y="52"/>
                  </a:moveTo>
                  <a:cubicBezTo>
                    <a:pt x="2" y="43"/>
                    <a:pt x="5" y="34"/>
                    <a:pt x="8" y="24"/>
                  </a:cubicBezTo>
                  <a:cubicBezTo>
                    <a:pt x="21" y="13"/>
                    <a:pt x="32" y="0"/>
                    <a:pt x="52" y="0"/>
                  </a:cubicBezTo>
                  <a:cubicBezTo>
                    <a:pt x="60" y="3"/>
                    <a:pt x="68" y="6"/>
                    <a:pt x="76" y="8"/>
                  </a:cubicBezTo>
                  <a:cubicBezTo>
                    <a:pt x="83" y="12"/>
                    <a:pt x="89" y="17"/>
                    <a:pt x="91" y="26"/>
                  </a:cubicBezTo>
                  <a:cubicBezTo>
                    <a:pt x="92" y="34"/>
                    <a:pt x="90" y="40"/>
                    <a:pt x="84" y="45"/>
                  </a:cubicBezTo>
                  <a:cubicBezTo>
                    <a:pt x="64" y="44"/>
                    <a:pt x="43" y="41"/>
                    <a:pt x="24" y="52"/>
                  </a:cubicBezTo>
                  <a:cubicBezTo>
                    <a:pt x="16" y="53"/>
                    <a:pt x="8" y="56"/>
                    <a:pt x="0" y="52"/>
                  </a:cubicBezTo>
                  <a:close/>
                </a:path>
              </a:pathLst>
            </a:custGeom>
            <a:solidFill>
              <a:srgbClr val="DACB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5">
              <a:extLst>
                <a:ext uri="{FF2B5EF4-FFF2-40B4-BE49-F238E27FC236}">
                  <a16:creationId xmlns:a16="http://schemas.microsoft.com/office/drawing/2014/main" id="{0B8BF9FC-8273-5757-5DAC-332A2E473F55}"/>
                </a:ext>
              </a:extLst>
            </p:cNvPr>
            <p:cNvSpPr/>
            <p:nvPr/>
          </p:nvSpPr>
          <p:spPr bwMode="auto">
            <a:xfrm>
              <a:off x="3367088" y="1716088"/>
              <a:ext cx="822325" cy="180975"/>
            </a:xfrm>
            <a:custGeom>
              <a:avLst/>
              <a:gdLst>
                <a:gd name="T0" fmla="*/ 0 w 444"/>
                <a:gd name="T1" fmla="*/ 48 h 114"/>
                <a:gd name="T2" fmla="*/ 20 w 444"/>
                <a:gd name="T3" fmla="*/ 28 h 114"/>
                <a:gd name="T4" fmla="*/ 72 w 444"/>
                <a:gd name="T5" fmla="*/ 8 h 114"/>
                <a:gd name="T6" fmla="*/ 95 w 444"/>
                <a:gd name="T7" fmla="*/ 10 h 114"/>
                <a:gd name="T8" fmla="*/ 115 w 444"/>
                <a:gd name="T9" fmla="*/ 12 h 114"/>
                <a:gd name="T10" fmla="*/ 185 w 444"/>
                <a:gd name="T11" fmla="*/ 3 h 114"/>
                <a:gd name="T12" fmla="*/ 237 w 444"/>
                <a:gd name="T13" fmla="*/ 18 h 114"/>
                <a:gd name="T14" fmla="*/ 274 w 444"/>
                <a:gd name="T15" fmla="*/ 15 h 114"/>
                <a:gd name="T16" fmla="*/ 322 w 444"/>
                <a:gd name="T17" fmla="*/ 11 h 114"/>
                <a:gd name="T18" fmla="*/ 324 w 444"/>
                <a:gd name="T19" fmla="*/ 18 h 114"/>
                <a:gd name="T20" fmla="*/ 382 w 444"/>
                <a:gd name="T21" fmla="*/ 75 h 114"/>
                <a:gd name="T22" fmla="*/ 444 w 444"/>
                <a:gd name="T23" fmla="*/ 84 h 114"/>
                <a:gd name="T24" fmla="*/ 398 w 444"/>
                <a:gd name="T25" fmla="*/ 94 h 114"/>
                <a:gd name="T26" fmla="*/ 337 w 444"/>
                <a:gd name="T27" fmla="*/ 81 h 114"/>
                <a:gd name="T28" fmla="*/ 331 w 444"/>
                <a:gd name="T29" fmla="*/ 81 h 114"/>
                <a:gd name="T30" fmla="*/ 247 w 444"/>
                <a:gd name="T31" fmla="*/ 106 h 114"/>
                <a:gd name="T32" fmla="*/ 214 w 444"/>
                <a:gd name="T33" fmla="*/ 96 h 114"/>
                <a:gd name="T34" fmla="*/ 158 w 444"/>
                <a:gd name="T35" fmla="*/ 91 h 114"/>
                <a:gd name="T36" fmla="*/ 118 w 444"/>
                <a:gd name="T37" fmla="*/ 91 h 114"/>
                <a:gd name="T38" fmla="*/ 77 w 444"/>
                <a:gd name="T39" fmla="*/ 80 h 114"/>
                <a:gd name="T40" fmla="*/ 31 w 444"/>
                <a:gd name="T41" fmla="*/ 61 h 114"/>
                <a:gd name="T42" fmla="*/ 0 w 444"/>
                <a:gd name="T43" fmla="*/ 4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3" h="114">
                  <a:moveTo>
                    <a:pt x="0" y="48"/>
                  </a:moveTo>
                  <a:cubicBezTo>
                    <a:pt x="7" y="42"/>
                    <a:pt x="11" y="32"/>
                    <a:pt x="20" y="28"/>
                  </a:cubicBezTo>
                  <a:cubicBezTo>
                    <a:pt x="37" y="21"/>
                    <a:pt x="55" y="15"/>
                    <a:pt x="72" y="8"/>
                  </a:cubicBezTo>
                  <a:cubicBezTo>
                    <a:pt x="80" y="6"/>
                    <a:pt x="87" y="9"/>
                    <a:pt x="95" y="10"/>
                  </a:cubicBezTo>
                  <a:cubicBezTo>
                    <a:pt x="102" y="12"/>
                    <a:pt x="109" y="15"/>
                    <a:pt x="115" y="12"/>
                  </a:cubicBezTo>
                  <a:cubicBezTo>
                    <a:pt x="137" y="0"/>
                    <a:pt x="161" y="7"/>
                    <a:pt x="185" y="3"/>
                  </a:cubicBezTo>
                  <a:cubicBezTo>
                    <a:pt x="204" y="0"/>
                    <a:pt x="220" y="13"/>
                    <a:pt x="237" y="18"/>
                  </a:cubicBezTo>
                  <a:cubicBezTo>
                    <a:pt x="251" y="22"/>
                    <a:pt x="261" y="23"/>
                    <a:pt x="274" y="15"/>
                  </a:cubicBezTo>
                  <a:cubicBezTo>
                    <a:pt x="288" y="6"/>
                    <a:pt x="305" y="0"/>
                    <a:pt x="322" y="11"/>
                  </a:cubicBezTo>
                  <a:cubicBezTo>
                    <a:pt x="323" y="13"/>
                    <a:pt x="324" y="16"/>
                    <a:pt x="324" y="18"/>
                  </a:cubicBezTo>
                  <a:cubicBezTo>
                    <a:pt x="327" y="56"/>
                    <a:pt x="343" y="72"/>
                    <a:pt x="382" y="75"/>
                  </a:cubicBezTo>
                  <a:cubicBezTo>
                    <a:pt x="403" y="76"/>
                    <a:pt x="423" y="79"/>
                    <a:pt x="444" y="84"/>
                  </a:cubicBezTo>
                  <a:cubicBezTo>
                    <a:pt x="430" y="96"/>
                    <a:pt x="416" y="98"/>
                    <a:pt x="398" y="94"/>
                  </a:cubicBezTo>
                  <a:cubicBezTo>
                    <a:pt x="378" y="89"/>
                    <a:pt x="356" y="91"/>
                    <a:pt x="337" y="81"/>
                  </a:cubicBezTo>
                  <a:cubicBezTo>
                    <a:pt x="335" y="80"/>
                    <a:pt x="332" y="80"/>
                    <a:pt x="331" y="81"/>
                  </a:cubicBezTo>
                  <a:cubicBezTo>
                    <a:pt x="307" y="102"/>
                    <a:pt x="272" y="86"/>
                    <a:pt x="247" y="106"/>
                  </a:cubicBezTo>
                  <a:cubicBezTo>
                    <a:pt x="238" y="114"/>
                    <a:pt x="223" y="105"/>
                    <a:pt x="214" y="96"/>
                  </a:cubicBezTo>
                  <a:cubicBezTo>
                    <a:pt x="191" y="74"/>
                    <a:pt x="183" y="74"/>
                    <a:pt x="158" y="91"/>
                  </a:cubicBezTo>
                  <a:cubicBezTo>
                    <a:pt x="145" y="100"/>
                    <a:pt x="131" y="98"/>
                    <a:pt x="118" y="91"/>
                  </a:cubicBezTo>
                  <a:cubicBezTo>
                    <a:pt x="105" y="84"/>
                    <a:pt x="92" y="78"/>
                    <a:pt x="77" y="80"/>
                  </a:cubicBezTo>
                  <a:cubicBezTo>
                    <a:pt x="58" y="83"/>
                    <a:pt x="43" y="75"/>
                    <a:pt x="31" y="61"/>
                  </a:cubicBezTo>
                  <a:cubicBezTo>
                    <a:pt x="23" y="51"/>
                    <a:pt x="13" y="46"/>
                    <a:pt x="0" y="48"/>
                  </a:cubicBezTo>
                  <a:close/>
                </a:path>
              </a:pathLst>
            </a:custGeom>
            <a:solidFill>
              <a:srgbClr val="FB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80D023F0-2CAE-2508-E62F-A4DAA4525A0B}"/>
                </a:ext>
              </a:extLst>
            </p:cNvPr>
            <p:cNvSpPr/>
            <p:nvPr/>
          </p:nvSpPr>
          <p:spPr bwMode="auto">
            <a:xfrm>
              <a:off x="3952876" y="1698625"/>
              <a:ext cx="250825" cy="157163"/>
            </a:xfrm>
            <a:custGeom>
              <a:avLst/>
              <a:gdLst>
                <a:gd name="T0" fmla="*/ 128 w 136"/>
                <a:gd name="T1" fmla="*/ 96 h 100"/>
                <a:gd name="T2" fmla="*/ 42 w 136"/>
                <a:gd name="T3" fmla="*/ 87 h 100"/>
                <a:gd name="T4" fmla="*/ 4 w 136"/>
                <a:gd name="T5" fmla="*/ 24 h 100"/>
                <a:gd name="T6" fmla="*/ 24 w 136"/>
                <a:gd name="T7" fmla="*/ 0 h 100"/>
                <a:gd name="T8" fmla="*/ 28 w 136"/>
                <a:gd name="T9" fmla="*/ 8 h 100"/>
                <a:gd name="T10" fmla="*/ 35 w 136"/>
                <a:gd name="T11" fmla="*/ 38 h 100"/>
                <a:gd name="T12" fmla="*/ 60 w 136"/>
                <a:gd name="T13" fmla="*/ 57 h 100"/>
                <a:gd name="T14" fmla="*/ 115 w 136"/>
                <a:gd name="T15" fmla="*/ 74 h 100"/>
                <a:gd name="T16" fmla="*/ 136 w 136"/>
                <a:gd name="T17" fmla="*/ 96 h 100"/>
                <a:gd name="T18" fmla="*/ 128 w 136"/>
                <a:gd name="T19" fmla="*/ 9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" h="100">
                  <a:moveTo>
                    <a:pt x="128" y="96"/>
                  </a:moveTo>
                  <a:cubicBezTo>
                    <a:pt x="98" y="100"/>
                    <a:pt x="70" y="94"/>
                    <a:pt x="42" y="87"/>
                  </a:cubicBezTo>
                  <a:cubicBezTo>
                    <a:pt x="11" y="77"/>
                    <a:pt x="0" y="57"/>
                    <a:pt x="4" y="24"/>
                  </a:cubicBezTo>
                  <a:cubicBezTo>
                    <a:pt x="9" y="14"/>
                    <a:pt x="8" y="0"/>
                    <a:pt x="24" y="0"/>
                  </a:cubicBezTo>
                  <a:cubicBezTo>
                    <a:pt x="26" y="3"/>
                    <a:pt x="27" y="5"/>
                    <a:pt x="28" y="8"/>
                  </a:cubicBezTo>
                  <a:cubicBezTo>
                    <a:pt x="28" y="19"/>
                    <a:pt x="32" y="28"/>
                    <a:pt x="35" y="38"/>
                  </a:cubicBezTo>
                  <a:cubicBezTo>
                    <a:pt x="39" y="52"/>
                    <a:pt x="47" y="57"/>
                    <a:pt x="60" y="57"/>
                  </a:cubicBezTo>
                  <a:cubicBezTo>
                    <a:pt x="77" y="66"/>
                    <a:pt x="93" y="77"/>
                    <a:pt x="115" y="74"/>
                  </a:cubicBezTo>
                  <a:cubicBezTo>
                    <a:pt x="126" y="73"/>
                    <a:pt x="136" y="82"/>
                    <a:pt x="136" y="96"/>
                  </a:cubicBezTo>
                  <a:cubicBezTo>
                    <a:pt x="133" y="96"/>
                    <a:pt x="130" y="96"/>
                    <a:pt x="128" y="96"/>
                  </a:cubicBezTo>
                  <a:close/>
                </a:path>
              </a:pathLst>
            </a:custGeom>
            <a:solidFill>
              <a:srgbClr val="E7D3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7">
              <a:extLst>
                <a:ext uri="{FF2B5EF4-FFF2-40B4-BE49-F238E27FC236}">
                  <a16:creationId xmlns:a16="http://schemas.microsoft.com/office/drawing/2014/main" id="{7E7D9AFD-6F1C-DC1B-6A6E-3F8ECD3EE993}"/>
                </a:ext>
              </a:extLst>
            </p:cNvPr>
            <p:cNvSpPr/>
            <p:nvPr/>
          </p:nvSpPr>
          <p:spPr bwMode="auto">
            <a:xfrm>
              <a:off x="4064001" y="1768475"/>
              <a:ext cx="266700" cy="112713"/>
            </a:xfrm>
            <a:custGeom>
              <a:avLst/>
              <a:gdLst>
                <a:gd name="T0" fmla="*/ 76 w 144"/>
                <a:gd name="T1" fmla="*/ 51 h 71"/>
                <a:gd name="T2" fmla="*/ 40 w 144"/>
                <a:gd name="T3" fmla="*/ 34 h 71"/>
                <a:gd name="T4" fmla="*/ 0 w 144"/>
                <a:gd name="T5" fmla="*/ 15 h 71"/>
                <a:gd name="T6" fmla="*/ 1 w 144"/>
                <a:gd name="T7" fmla="*/ 12 h 71"/>
                <a:gd name="T8" fmla="*/ 37 w 144"/>
                <a:gd name="T9" fmla="*/ 8 h 71"/>
                <a:gd name="T10" fmla="*/ 55 w 144"/>
                <a:gd name="T11" fmla="*/ 8 h 71"/>
                <a:gd name="T12" fmla="*/ 83 w 144"/>
                <a:gd name="T13" fmla="*/ 13 h 71"/>
                <a:gd name="T14" fmla="*/ 120 w 144"/>
                <a:gd name="T15" fmla="*/ 30 h 71"/>
                <a:gd name="T16" fmla="*/ 134 w 144"/>
                <a:gd name="T17" fmla="*/ 36 h 71"/>
                <a:gd name="T18" fmla="*/ 142 w 144"/>
                <a:gd name="T19" fmla="*/ 54 h 71"/>
                <a:gd name="T20" fmla="*/ 135 w 144"/>
                <a:gd name="T21" fmla="*/ 60 h 71"/>
                <a:gd name="T22" fmla="*/ 84 w 144"/>
                <a:gd name="T23" fmla="*/ 71 h 71"/>
                <a:gd name="T24" fmla="*/ 76 w 144"/>
                <a:gd name="T25" fmla="*/ 5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4" h="71">
                  <a:moveTo>
                    <a:pt x="76" y="51"/>
                  </a:moveTo>
                  <a:cubicBezTo>
                    <a:pt x="68" y="37"/>
                    <a:pt x="58" y="30"/>
                    <a:pt x="40" y="34"/>
                  </a:cubicBezTo>
                  <a:cubicBezTo>
                    <a:pt x="23" y="39"/>
                    <a:pt x="12" y="24"/>
                    <a:pt x="0" y="15"/>
                  </a:cubicBezTo>
                  <a:cubicBezTo>
                    <a:pt x="0" y="14"/>
                    <a:pt x="1" y="13"/>
                    <a:pt x="1" y="12"/>
                  </a:cubicBezTo>
                  <a:cubicBezTo>
                    <a:pt x="12" y="3"/>
                    <a:pt x="24" y="0"/>
                    <a:pt x="37" y="8"/>
                  </a:cubicBezTo>
                  <a:cubicBezTo>
                    <a:pt x="43" y="11"/>
                    <a:pt x="49" y="9"/>
                    <a:pt x="55" y="8"/>
                  </a:cubicBezTo>
                  <a:cubicBezTo>
                    <a:pt x="65" y="5"/>
                    <a:pt x="76" y="6"/>
                    <a:pt x="83" y="13"/>
                  </a:cubicBezTo>
                  <a:cubicBezTo>
                    <a:pt x="94" y="23"/>
                    <a:pt x="107" y="26"/>
                    <a:pt x="120" y="30"/>
                  </a:cubicBezTo>
                  <a:cubicBezTo>
                    <a:pt x="124" y="33"/>
                    <a:pt x="129" y="34"/>
                    <a:pt x="134" y="36"/>
                  </a:cubicBezTo>
                  <a:cubicBezTo>
                    <a:pt x="141" y="40"/>
                    <a:pt x="144" y="46"/>
                    <a:pt x="142" y="54"/>
                  </a:cubicBezTo>
                  <a:cubicBezTo>
                    <a:pt x="141" y="57"/>
                    <a:pt x="138" y="59"/>
                    <a:pt x="135" y="60"/>
                  </a:cubicBezTo>
                  <a:cubicBezTo>
                    <a:pt x="118" y="61"/>
                    <a:pt x="99" y="57"/>
                    <a:pt x="84" y="71"/>
                  </a:cubicBezTo>
                  <a:cubicBezTo>
                    <a:pt x="76" y="66"/>
                    <a:pt x="83" y="55"/>
                    <a:pt x="76" y="51"/>
                  </a:cubicBezTo>
                  <a:close/>
                </a:path>
              </a:pathLst>
            </a:custGeom>
            <a:solidFill>
              <a:srgbClr val="CD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8">
              <a:extLst>
                <a:ext uri="{FF2B5EF4-FFF2-40B4-BE49-F238E27FC236}">
                  <a16:creationId xmlns:a16="http://schemas.microsoft.com/office/drawing/2014/main" id="{32063D8C-8B92-30ED-A242-D065509A97E0}"/>
                </a:ext>
              </a:extLst>
            </p:cNvPr>
            <p:cNvSpPr/>
            <p:nvPr/>
          </p:nvSpPr>
          <p:spPr bwMode="auto">
            <a:xfrm>
              <a:off x="4219576" y="1843088"/>
              <a:ext cx="103188" cy="38100"/>
            </a:xfrm>
            <a:custGeom>
              <a:avLst/>
              <a:gdLst>
                <a:gd name="T0" fmla="*/ 0 w 56"/>
                <a:gd name="T1" fmla="*/ 24 h 24"/>
                <a:gd name="T2" fmla="*/ 52 w 56"/>
                <a:gd name="T3" fmla="*/ 12 h 24"/>
                <a:gd name="T4" fmla="*/ 56 w 56"/>
                <a:gd name="T5" fmla="*/ 13 h 24"/>
                <a:gd name="T6" fmla="*/ 55 w 56"/>
                <a:gd name="T7" fmla="*/ 16 h 24"/>
                <a:gd name="T8" fmla="*/ 8 w 56"/>
                <a:gd name="T9" fmla="*/ 24 h 24"/>
                <a:gd name="T10" fmla="*/ 0 w 56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24">
                  <a:moveTo>
                    <a:pt x="0" y="24"/>
                  </a:moveTo>
                  <a:cubicBezTo>
                    <a:pt x="13" y="0"/>
                    <a:pt x="33" y="9"/>
                    <a:pt x="52" y="12"/>
                  </a:cubicBezTo>
                  <a:cubicBezTo>
                    <a:pt x="54" y="11"/>
                    <a:pt x="55" y="11"/>
                    <a:pt x="56" y="13"/>
                  </a:cubicBezTo>
                  <a:cubicBezTo>
                    <a:pt x="56" y="14"/>
                    <a:pt x="56" y="15"/>
                    <a:pt x="55" y="16"/>
                  </a:cubicBezTo>
                  <a:cubicBezTo>
                    <a:pt x="39" y="18"/>
                    <a:pt x="23" y="17"/>
                    <a:pt x="8" y="24"/>
                  </a:cubicBezTo>
                  <a:cubicBezTo>
                    <a:pt x="5" y="24"/>
                    <a:pt x="2" y="24"/>
                    <a:pt x="0" y="24"/>
                  </a:cubicBezTo>
                  <a:close/>
                </a:path>
              </a:pathLst>
            </a:custGeom>
            <a:solidFill>
              <a:srgbClr val="CFD6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9">
              <a:extLst>
                <a:ext uri="{FF2B5EF4-FFF2-40B4-BE49-F238E27FC236}">
                  <a16:creationId xmlns:a16="http://schemas.microsoft.com/office/drawing/2014/main" id="{13BBB8F7-3C16-2871-3AD6-9FD10CB04589}"/>
                </a:ext>
              </a:extLst>
            </p:cNvPr>
            <p:cNvSpPr/>
            <p:nvPr/>
          </p:nvSpPr>
          <p:spPr bwMode="auto">
            <a:xfrm>
              <a:off x="3382963" y="862013"/>
              <a:ext cx="317500" cy="95250"/>
            </a:xfrm>
            <a:custGeom>
              <a:avLst/>
              <a:gdLst>
                <a:gd name="T0" fmla="*/ 120 w 172"/>
                <a:gd name="T1" fmla="*/ 4 h 60"/>
                <a:gd name="T2" fmla="*/ 172 w 172"/>
                <a:gd name="T3" fmla="*/ 52 h 60"/>
                <a:gd name="T4" fmla="*/ 159 w 172"/>
                <a:gd name="T5" fmla="*/ 53 h 60"/>
                <a:gd name="T6" fmla="*/ 69 w 172"/>
                <a:gd name="T7" fmla="*/ 34 h 60"/>
                <a:gd name="T8" fmla="*/ 36 w 172"/>
                <a:gd name="T9" fmla="*/ 44 h 60"/>
                <a:gd name="T10" fmla="*/ 0 w 172"/>
                <a:gd name="T11" fmla="*/ 28 h 60"/>
                <a:gd name="T12" fmla="*/ 21 w 172"/>
                <a:gd name="T13" fmla="*/ 22 h 60"/>
                <a:gd name="T14" fmla="*/ 59 w 172"/>
                <a:gd name="T15" fmla="*/ 5 h 60"/>
                <a:gd name="T16" fmla="*/ 120 w 172"/>
                <a:gd name="T17" fmla="*/ 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60">
                  <a:moveTo>
                    <a:pt x="120" y="4"/>
                  </a:moveTo>
                  <a:cubicBezTo>
                    <a:pt x="147" y="9"/>
                    <a:pt x="159" y="31"/>
                    <a:pt x="172" y="52"/>
                  </a:cubicBezTo>
                  <a:cubicBezTo>
                    <a:pt x="167" y="56"/>
                    <a:pt x="163" y="54"/>
                    <a:pt x="159" y="53"/>
                  </a:cubicBezTo>
                  <a:cubicBezTo>
                    <a:pt x="130" y="41"/>
                    <a:pt x="100" y="38"/>
                    <a:pt x="69" y="34"/>
                  </a:cubicBezTo>
                  <a:cubicBezTo>
                    <a:pt x="56" y="30"/>
                    <a:pt x="47" y="42"/>
                    <a:pt x="36" y="44"/>
                  </a:cubicBezTo>
                  <a:cubicBezTo>
                    <a:pt x="18" y="60"/>
                    <a:pt x="2" y="52"/>
                    <a:pt x="0" y="28"/>
                  </a:cubicBezTo>
                  <a:cubicBezTo>
                    <a:pt x="10" y="36"/>
                    <a:pt x="17" y="39"/>
                    <a:pt x="21" y="22"/>
                  </a:cubicBezTo>
                  <a:cubicBezTo>
                    <a:pt x="25" y="1"/>
                    <a:pt x="45" y="0"/>
                    <a:pt x="59" y="5"/>
                  </a:cubicBezTo>
                  <a:cubicBezTo>
                    <a:pt x="81" y="14"/>
                    <a:pt x="100" y="11"/>
                    <a:pt x="120" y="4"/>
                  </a:cubicBezTo>
                  <a:close/>
                </a:path>
              </a:pathLst>
            </a:custGeom>
            <a:solidFill>
              <a:srgbClr val="FA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998C8F22-BA66-F72F-ACE0-06ABD4B91DFD}"/>
                </a:ext>
              </a:extLst>
            </p:cNvPr>
            <p:cNvSpPr/>
            <p:nvPr/>
          </p:nvSpPr>
          <p:spPr bwMode="auto">
            <a:xfrm>
              <a:off x="5810251" y="931863"/>
              <a:ext cx="803275" cy="793750"/>
            </a:xfrm>
            <a:custGeom>
              <a:avLst/>
              <a:gdLst>
                <a:gd name="T0" fmla="*/ 36 w 434"/>
                <a:gd name="T1" fmla="*/ 0 h 502"/>
                <a:gd name="T2" fmla="*/ 76 w 434"/>
                <a:gd name="T3" fmla="*/ 11 h 502"/>
                <a:gd name="T4" fmla="*/ 120 w 434"/>
                <a:gd name="T5" fmla="*/ 52 h 502"/>
                <a:gd name="T6" fmla="*/ 126 w 434"/>
                <a:gd name="T7" fmla="*/ 60 h 502"/>
                <a:gd name="T8" fmla="*/ 202 w 434"/>
                <a:gd name="T9" fmla="*/ 65 h 502"/>
                <a:gd name="T10" fmla="*/ 242 w 434"/>
                <a:gd name="T11" fmla="*/ 47 h 502"/>
                <a:gd name="T12" fmla="*/ 276 w 434"/>
                <a:gd name="T13" fmla="*/ 66 h 502"/>
                <a:gd name="T14" fmla="*/ 322 w 434"/>
                <a:gd name="T15" fmla="*/ 119 h 502"/>
                <a:gd name="T16" fmla="*/ 336 w 434"/>
                <a:gd name="T17" fmla="*/ 138 h 502"/>
                <a:gd name="T18" fmla="*/ 378 w 434"/>
                <a:gd name="T19" fmla="*/ 180 h 502"/>
                <a:gd name="T20" fmla="*/ 412 w 434"/>
                <a:gd name="T21" fmla="*/ 215 h 502"/>
                <a:gd name="T22" fmla="*/ 423 w 434"/>
                <a:gd name="T23" fmla="*/ 250 h 502"/>
                <a:gd name="T24" fmla="*/ 405 w 434"/>
                <a:gd name="T25" fmla="*/ 319 h 502"/>
                <a:gd name="T26" fmla="*/ 312 w 434"/>
                <a:gd name="T27" fmla="*/ 310 h 502"/>
                <a:gd name="T28" fmla="*/ 298 w 434"/>
                <a:gd name="T29" fmla="*/ 302 h 502"/>
                <a:gd name="T30" fmla="*/ 292 w 434"/>
                <a:gd name="T31" fmla="*/ 318 h 502"/>
                <a:gd name="T32" fmla="*/ 256 w 434"/>
                <a:gd name="T33" fmla="*/ 384 h 502"/>
                <a:gd name="T34" fmla="*/ 244 w 434"/>
                <a:gd name="T35" fmla="*/ 432 h 502"/>
                <a:gd name="T36" fmla="*/ 185 w 434"/>
                <a:gd name="T37" fmla="*/ 489 h 502"/>
                <a:gd name="T38" fmla="*/ 149 w 434"/>
                <a:gd name="T39" fmla="*/ 498 h 502"/>
                <a:gd name="T40" fmla="*/ 123 w 434"/>
                <a:gd name="T41" fmla="*/ 488 h 502"/>
                <a:gd name="T42" fmla="*/ 28 w 434"/>
                <a:gd name="T43" fmla="*/ 500 h 502"/>
                <a:gd name="T44" fmla="*/ 0 w 434"/>
                <a:gd name="T45" fmla="*/ 500 h 502"/>
                <a:gd name="T46" fmla="*/ 48 w 434"/>
                <a:gd name="T47" fmla="*/ 461 h 502"/>
                <a:gd name="T48" fmla="*/ 91 w 434"/>
                <a:gd name="T49" fmla="*/ 433 h 502"/>
                <a:gd name="T50" fmla="*/ 100 w 434"/>
                <a:gd name="T51" fmla="*/ 410 h 502"/>
                <a:gd name="T52" fmla="*/ 135 w 434"/>
                <a:gd name="T53" fmla="*/ 327 h 502"/>
                <a:gd name="T54" fmla="*/ 140 w 434"/>
                <a:gd name="T55" fmla="*/ 324 h 502"/>
                <a:gd name="T56" fmla="*/ 194 w 434"/>
                <a:gd name="T57" fmla="*/ 338 h 502"/>
                <a:gd name="T58" fmla="*/ 195 w 434"/>
                <a:gd name="T59" fmla="*/ 319 h 502"/>
                <a:gd name="T60" fmla="*/ 214 w 434"/>
                <a:gd name="T61" fmla="*/ 291 h 502"/>
                <a:gd name="T62" fmla="*/ 235 w 434"/>
                <a:gd name="T63" fmla="*/ 249 h 502"/>
                <a:gd name="T64" fmla="*/ 237 w 434"/>
                <a:gd name="T65" fmla="*/ 213 h 502"/>
                <a:gd name="T66" fmla="*/ 231 w 434"/>
                <a:gd name="T67" fmla="*/ 137 h 502"/>
                <a:gd name="T68" fmla="*/ 220 w 434"/>
                <a:gd name="T69" fmla="*/ 124 h 502"/>
                <a:gd name="T70" fmla="*/ 145 w 434"/>
                <a:gd name="T71" fmla="*/ 97 h 502"/>
                <a:gd name="T72" fmla="*/ 100 w 434"/>
                <a:gd name="T73" fmla="*/ 70 h 502"/>
                <a:gd name="T74" fmla="*/ 45 w 434"/>
                <a:gd name="T75" fmla="*/ 13 h 502"/>
                <a:gd name="T76" fmla="*/ 36 w 434"/>
                <a:gd name="T77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3" h="502">
                  <a:moveTo>
                    <a:pt x="36" y="0"/>
                  </a:moveTo>
                  <a:cubicBezTo>
                    <a:pt x="50" y="4"/>
                    <a:pt x="63" y="7"/>
                    <a:pt x="76" y="11"/>
                  </a:cubicBezTo>
                  <a:cubicBezTo>
                    <a:pt x="98" y="16"/>
                    <a:pt x="111" y="32"/>
                    <a:pt x="120" y="52"/>
                  </a:cubicBezTo>
                  <a:cubicBezTo>
                    <a:pt x="122" y="55"/>
                    <a:pt x="124" y="60"/>
                    <a:pt x="126" y="60"/>
                  </a:cubicBezTo>
                  <a:cubicBezTo>
                    <a:pt x="152" y="61"/>
                    <a:pt x="176" y="80"/>
                    <a:pt x="202" y="65"/>
                  </a:cubicBezTo>
                  <a:cubicBezTo>
                    <a:pt x="215" y="59"/>
                    <a:pt x="229" y="53"/>
                    <a:pt x="242" y="47"/>
                  </a:cubicBezTo>
                  <a:cubicBezTo>
                    <a:pt x="258" y="41"/>
                    <a:pt x="277" y="50"/>
                    <a:pt x="276" y="66"/>
                  </a:cubicBezTo>
                  <a:cubicBezTo>
                    <a:pt x="273" y="100"/>
                    <a:pt x="298" y="110"/>
                    <a:pt x="322" y="119"/>
                  </a:cubicBezTo>
                  <a:cubicBezTo>
                    <a:pt x="332" y="123"/>
                    <a:pt x="336" y="127"/>
                    <a:pt x="336" y="138"/>
                  </a:cubicBezTo>
                  <a:cubicBezTo>
                    <a:pt x="337" y="164"/>
                    <a:pt x="353" y="179"/>
                    <a:pt x="378" y="180"/>
                  </a:cubicBezTo>
                  <a:cubicBezTo>
                    <a:pt x="398" y="181"/>
                    <a:pt x="412" y="194"/>
                    <a:pt x="412" y="215"/>
                  </a:cubicBezTo>
                  <a:cubicBezTo>
                    <a:pt x="412" y="228"/>
                    <a:pt x="415" y="239"/>
                    <a:pt x="423" y="250"/>
                  </a:cubicBezTo>
                  <a:cubicBezTo>
                    <a:pt x="434" y="263"/>
                    <a:pt x="422" y="310"/>
                    <a:pt x="405" y="319"/>
                  </a:cubicBezTo>
                  <a:cubicBezTo>
                    <a:pt x="373" y="337"/>
                    <a:pt x="338" y="339"/>
                    <a:pt x="312" y="310"/>
                  </a:cubicBezTo>
                  <a:cubicBezTo>
                    <a:pt x="309" y="306"/>
                    <a:pt x="305" y="299"/>
                    <a:pt x="298" y="302"/>
                  </a:cubicBezTo>
                  <a:cubicBezTo>
                    <a:pt x="291" y="305"/>
                    <a:pt x="292" y="312"/>
                    <a:pt x="292" y="318"/>
                  </a:cubicBezTo>
                  <a:cubicBezTo>
                    <a:pt x="293" y="347"/>
                    <a:pt x="272" y="365"/>
                    <a:pt x="256" y="384"/>
                  </a:cubicBezTo>
                  <a:cubicBezTo>
                    <a:pt x="243" y="400"/>
                    <a:pt x="238" y="413"/>
                    <a:pt x="244" y="432"/>
                  </a:cubicBezTo>
                  <a:cubicBezTo>
                    <a:pt x="224" y="450"/>
                    <a:pt x="201" y="466"/>
                    <a:pt x="185" y="489"/>
                  </a:cubicBezTo>
                  <a:cubicBezTo>
                    <a:pt x="176" y="502"/>
                    <a:pt x="163" y="502"/>
                    <a:pt x="149" y="498"/>
                  </a:cubicBezTo>
                  <a:cubicBezTo>
                    <a:pt x="141" y="496"/>
                    <a:pt x="132" y="492"/>
                    <a:pt x="123" y="488"/>
                  </a:cubicBezTo>
                  <a:cubicBezTo>
                    <a:pt x="90" y="476"/>
                    <a:pt x="59" y="488"/>
                    <a:pt x="28" y="500"/>
                  </a:cubicBezTo>
                  <a:cubicBezTo>
                    <a:pt x="19" y="500"/>
                    <a:pt x="10" y="500"/>
                    <a:pt x="0" y="500"/>
                  </a:cubicBezTo>
                  <a:cubicBezTo>
                    <a:pt x="16" y="487"/>
                    <a:pt x="34" y="476"/>
                    <a:pt x="48" y="461"/>
                  </a:cubicBezTo>
                  <a:cubicBezTo>
                    <a:pt x="62" y="451"/>
                    <a:pt x="72" y="437"/>
                    <a:pt x="91" y="433"/>
                  </a:cubicBezTo>
                  <a:cubicBezTo>
                    <a:pt x="102" y="431"/>
                    <a:pt x="103" y="420"/>
                    <a:pt x="100" y="410"/>
                  </a:cubicBezTo>
                  <a:cubicBezTo>
                    <a:pt x="88" y="372"/>
                    <a:pt x="117" y="352"/>
                    <a:pt x="135" y="327"/>
                  </a:cubicBezTo>
                  <a:cubicBezTo>
                    <a:pt x="136" y="326"/>
                    <a:pt x="139" y="325"/>
                    <a:pt x="140" y="324"/>
                  </a:cubicBezTo>
                  <a:cubicBezTo>
                    <a:pt x="173" y="302"/>
                    <a:pt x="175" y="302"/>
                    <a:pt x="194" y="338"/>
                  </a:cubicBezTo>
                  <a:cubicBezTo>
                    <a:pt x="196" y="331"/>
                    <a:pt x="195" y="325"/>
                    <a:pt x="195" y="319"/>
                  </a:cubicBezTo>
                  <a:cubicBezTo>
                    <a:pt x="196" y="305"/>
                    <a:pt x="201" y="297"/>
                    <a:pt x="214" y="291"/>
                  </a:cubicBezTo>
                  <a:cubicBezTo>
                    <a:pt x="240" y="281"/>
                    <a:pt x="241" y="277"/>
                    <a:pt x="235" y="249"/>
                  </a:cubicBezTo>
                  <a:cubicBezTo>
                    <a:pt x="232" y="237"/>
                    <a:pt x="234" y="225"/>
                    <a:pt x="237" y="213"/>
                  </a:cubicBezTo>
                  <a:cubicBezTo>
                    <a:pt x="247" y="187"/>
                    <a:pt x="235" y="163"/>
                    <a:pt x="231" y="137"/>
                  </a:cubicBezTo>
                  <a:cubicBezTo>
                    <a:pt x="230" y="131"/>
                    <a:pt x="225" y="128"/>
                    <a:pt x="220" y="124"/>
                  </a:cubicBezTo>
                  <a:cubicBezTo>
                    <a:pt x="197" y="108"/>
                    <a:pt x="174" y="95"/>
                    <a:pt x="145" y="97"/>
                  </a:cubicBezTo>
                  <a:cubicBezTo>
                    <a:pt x="124" y="99"/>
                    <a:pt x="109" y="90"/>
                    <a:pt x="100" y="70"/>
                  </a:cubicBezTo>
                  <a:cubicBezTo>
                    <a:pt x="88" y="46"/>
                    <a:pt x="75" y="21"/>
                    <a:pt x="45" y="13"/>
                  </a:cubicBezTo>
                  <a:cubicBezTo>
                    <a:pt x="40" y="12"/>
                    <a:pt x="34" y="8"/>
                    <a:pt x="36" y="0"/>
                  </a:cubicBezTo>
                  <a:close/>
                </a:path>
              </a:pathLst>
            </a:custGeom>
            <a:solidFill>
              <a:srgbClr val="EFF4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1">
              <a:extLst>
                <a:ext uri="{FF2B5EF4-FFF2-40B4-BE49-F238E27FC236}">
                  <a16:creationId xmlns:a16="http://schemas.microsoft.com/office/drawing/2014/main" id="{DC3E922B-8217-D7E0-3264-BB3ECCC21509}"/>
                </a:ext>
              </a:extLst>
            </p:cNvPr>
            <p:cNvSpPr/>
            <p:nvPr/>
          </p:nvSpPr>
          <p:spPr bwMode="auto">
            <a:xfrm>
              <a:off x="4765676" y="1690688"/>
              <a:ext cx="434975" cy="241300"/>
            </a:xfrm>
            <a:custGeom>
              <a:avLst/>
              <a:gdLst>
                <a:gd name="T0" fmla="*/ 45 w 235"/>
                <a:gd name="T1" fmla="*/ 137 h 153"/>
                <a:gd name="T2" fmla="*/ 4 w 235"/>
                <a:gd name="T3" fmla="*/ 125 h 153"/>
                <a:gd name="T4" fmla="*/ 6 w 235"/>
                <a:gd name="T5" fmla="*/ 113 h 153"/>
                <a:gd name="T6" fmla="*/ 15 w 235"/>
                <a:gd name="T7" fmla="*/ 60 h 153"/>
                <a:gd name="T8" fmla="*/ 38 w 235"/>
                <a:gd name="T9" fmla="*/ 38 h 153"/>
                <a:gd name="T10" fmla="*/ 114 w 235"/>
                <a:gd name="T11" fmla="*/ 22 h 153"/>
                <a:gd name="T12" fmla="*/ 195 w 235"/>
                <a:gd name="T13" fmla="*/ 40 h 153"/>
                <a:gd name="T14" fmla="*/ 220 w 235"/>
                <a:gd name="T15" fmla="*/ 45 h 153"/>
                <a:gd name="T16" fmla="*/ 229 w 235"/>
                <a:gd name="T17" fmla="*/ 65 h 153"/>
                <a:gd name="T18" fmla="*/ 213 w 235"/>
                <a:gd name="T19" fmla="*/ 67 h 153"/>
                <a:gd name="T20" fmla="*/ 151 w 235"/>
                <a:gd name="T21" fmla="*/ 84 h 153"/>
                <a:gd name="T22" fmla="*/ 132 w 235"/>
                <a:gd name="T23" fmla="*/ 99 h 153"/>
                <a:gd name="T24" fmla="*/ 80 w 235"/>
                <a:gd name="T25" fmla="*/ 148 h 153"/>
                <a:gd name="T26" fmla="*/ 45 w 235"/>
                <a:gd name="T27" fmla="*/ 13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5" h="153">
                  <a:moveTo>
                    <a:pt x="45" y="137"/>
                  </a:moveTo>
                  <a:cubicBezTo>
                    <a:pt x="31" y="133"/>
                    <a:pt x="18" y="129"/>
                    <a:pt x="4" y="125"/>
                  </a:cubicBezTo>
                  <a:cubicBezTo>
                    <a:pt x="0" y="120"/>
                    <a:pt x="3" y="116"/>
                    <a:pt x="6" y="113"/>
                  </a:cubicBezTo>
                  <a:cubicBezTo>
                    <a:pt x="23" y="97"/>
                    <a:pt x="26" y="80"/>
                    <a:pt x="15" y="60"/>
                  </a:cubicBezTo>
                  <a:cubicBezTo>
                    <a:pt x="18" y="48"/>
                    <a:pt x="26" y="40"/>
                    <a:pt x="38" y="38"/>
                  </a:cubicBezTo>
                  <a:cubicBezTo>
                    <a:pt x="64" y="35"/>
                    <a:pt x="83" y="0"/>
                    <a:pt x="114" y="22"/>
                  </a:cubicBezTo>
                  <a:cubicBezTo>
                    <a:pt x="141" y="30"/>
                    <a:pt x="168" y="35"/>
                    <a:pt x="195" y="40"/>
                  </a:cubicBezTo>
                  <a:cubicBezTo>
                    <a:pt x="204" y="41"/>
                    <a:pt x="212" y="41"/>
                    <a:pt x="220" y="45"/>
                  </a:cubicBezTo>
                  <a:cubicBezTo>
                    <a:pt x="229" y="49"/>
                    <a:pt x="235" y="54"/>
                    <a:pt x="229" y="65"/>
                  </a:cubicBezTo>
                  <a:cubicBezTo>
                    <a:pt x="223" y="65"/>
                    <a:pt x="216" y="64"/>
                    <a:pt x="213" y="67"/>
                  </a:cubicBezTo>
                  <a:cubicBezTo>
                    <a:pt x="196" y="87"/>
                    <a:pt x="172" y="81"/>
                    <a:pt x="151" y="84"/>
                  </a:cubicBezTo>
                  <a:cubicBezTo>
                    <a:pt x="141" y="86"/>
                    <a:pt x="134" y="87"/>
                    <a:pt x="132" y="99"/>
                  </a:cubicBezTo>
                  <a:cubicBezTo>
                    <a:pt x="126" y="126"/>
                    <a:pt x="105" y="140"/>
                    <a:pt x="80" y="148"/>
                  </a:cubicBezTo>
                  <a:cubicBezTo>
                    <a:pt x="66" y="153"/>
                    <a:pt x="55" y="146"/>
                    <a:pt x="45" y="137"/>
                  </a:cubicBezTo>
                  <a:close/>
                </a:path>
              </a:pathLst>
            </a:custGeom>
            <a:solidFill>
              <a:srgbClr val="DBEE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2">
              <a:extLst>
                <a:ext uri="{FF2B5EF4-FFF2-40B4-BE49-F238E27FC236}">
                  <a16:creationId xmlns:a16="http://schemas.microsoft.com/office/drawing/2014/main" id="{934D76BC-C50D-2DCA-CA5A-3C4FBFB4045F}"/>
                </a:ext>
              </a:extLst>
            </p:cNvPr>
            <p:cNvSpPr/>
            <p:nvPr/>
          </p:nvSpPr>
          <p:spPr bwMode="auto">
            <a:xfrm>
              <a:off x="5499101" y="1582738"/>
              <a:ext cx="400050" cy="206375"/>
            </a:xfrm>
            <a:custGeom>
              <a:avLst/>
              <a:gdLst>
                <a:gd name="T0" fmla="*/ 216 w 216"/>
                <a:gd name="T1" fmla="*/ 53 h 131"/>
                <a:gd name="T2" fmla="*/ 168 w 216"/>
                <a:gd name="T3" fmla="*/ 89 h 131"/>
                <a:gd name="T4" fmla="*/ 128 w 216"/>
                <a:gd name="T5" fmla="*/ 102 h 131"/>
                <a:gd name="T6" fmla="*/ 37 w 216"/>
                <a:gd name="T7" fmla="*/ 90 h 131"/>
                <a:gd name="T8" fmla="*/ 8 w 216"/>
                <a:gd name="T9" fmla="*/ 81 h 131"/>
                <a:gd name="T10" fmla="*/ 8 w 216"/>
                <a:gd name="T11" fmla="*/ 45 h 131"/>
                <a:gd name="T12" fmla="*/ 48 w 216"/>
                <a:gd name="T13" fmla="*/ 11 h 131"/>
                <a:gd name="T14" fmla="*/ 81 w 216"/>
                <a:gd name="T15" fmla="*/ 9 h 131"/>
                <a:gd name="T16" fmla="*/ 119 w 216"/>
                <a:gd name="T17" fmla="*/ 40 h 131"/>
                <a:gd name="T18" fmla="*/ 147 w 216"/>
                <a:gd name="T19" fmla="*/ 49 h 131"/>
                <a:gd name="T20" fmla="*/ 176 w 216"/>
                <a:gd name="T21" fmla="*/ 55 h 131"/>
                <a:gd name="T22" fmla="*/ 203 w 216"/>
                <a:gd name="T23" fmla="*/ 53 h 131"/>
                <a:gd name="T24" fmla="*/ 216 w 216"/>
                <a:gd name="T25" fmla="*/ 53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6" h="131">
                  <a:moveTo>
                    <a:pt x="216" y="53"/>
                  </a:moveTo>
                  <a:cubicBezTo>
                    <a:pt x="204" y="70"/>
                    <a:pt x="190" y="84"/>
                    <a:pt x="168" y="89"/>
                  </a:cubicBezTo>
                  <a:cubicBezTo>
                    <a:pt x="153" y="88"/>
                    <a:pt x="141" y="92"/>
                    <a:pt x="128" y="102"/>
                  </a:cubicBezTo>
                  <a:cubicBezTo>
                    <a:pt x="90" y="131"/>
                    <a:pt x="65" y="127"/>
                    <a:pt x="37" y="90"/>
                  </a:cubicBezTo>
                  <a:cubicBezTo>
                    <a:pt x="29" y="78"/>
                    <a:pt x="20" y="77"/>
                    <a:pt x="8" y="81"/>
                  </a:cubicBezTo>
                  <a:cubicBezTo>
                    <a:pt x="0" y="69"/>
                    <a:pt x="2" y="57"/>
                    <a:pt x="8" y="45"/>
                  </a:cubicBezTo>
                  <a:cubicBezTo>
                    <a:pt x="23" y="36"/>
                    <a:pt x="38" y="28"/>
                    <a:pt x="48" y="11"/>
                  </a:cubicBezTo>
                  <a:cubicBezTo>
                    <a:pt x="56" y="0"/>
                    <a:pt x="70" y="3"/>
                    <a:pt x="81" y="9"/>
                  </a:cubicBezTo>
                  <a:cubicBezTo>
                    <a:pt x="95" y="17"/>
                    <a:pt x="108" y="28"/>
                    <a:pt x="119" y="40"/>
                  </a:cubicBezTo>
                  <a:cubicBezTo>
                    <a:pt x="127" y="50"/>
                    <a:pt x="135" y="53"/>
                    <a:pt x="147" y="49"/>
                  </a:cubicBezTo>
                  <a:cubicBezTo>
                    <a:pt x="157" y="48"/>
                    <a:pt x="168" y="47"/>
                    <a:pt x="176" y="55"/>
                  </a:cubicBezTo>
                  <a:cubicBezTo>
                    <a:pt x="186" y="63"/>
                    <a:pt x="194" y="60"/>
                    <a:pt x="203" y="53"/>
                  </a:cubicBezTo>
                  <a:cubicBezTo>
                    <a:pt x="207" y="51"/>
                    <a:pt x="212" y="49"/>
                    <a:pt x="216" y="53"/>
                  </a:cubicBezTo>
                  <a:close/>
                </a:path>
              </a:pathLst>
            </a:custGeom>
            <a:solidFill>
              <a:srgbClr val="D6E9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3">
              <a:extLst>
                <a:ext uri="{FF2B5EF4-FFF2-40B4-BE49-F238E27FC236}">
                  <a16:creationId xmlns:a16="http://schemas.microsoft.com/office/drawing/2014/main" id="{CE2E176C-9EFF-8CD2-E3E9-C5737882859F}"/>
                </a:ext>
              </a:extLst>
            </p:cNvPr>
            <p:cNvSpPr/>
            <p:nvPr/>
          </p:nvSpPr>
          <p:spPr bwMode="auto">
            <a:xfrm>
              <a:off x="4964113" y="1636713"/>
              <a:ext cx="557213" cy="155575"/>
            </a:xfrm>
            <a:custGeom>
              <a:avLst/>
              <a:gdLst>
                <a:gd name="T0" fmla="*/ 301 w 301"/>
                <a:gd name="T1" fmla="*/ 11 h 99"/>
                <a:gd name="T2" fmla="*/ 297 w 301"/>
                <a:gd name="T3" fmla="*/ 47 h 99"/>
                <a:gd name="T4" fmla="*/ 261 w 301"/>
                <a:gd name="T5" fmla="*/ 52 h 99"/>
                <a:gd name="T6" fmla="*/ 218 w 301"/>
                <a:gd name="T7" fmla="*/ 67 h 99"/>
                <a:gd name="T8" fmla="*/ 163 w 301"/>
                <a:gd name="T9" fmla="*/ 99 h 99"/>
                <a:gd name="T10" fmla="*/ 157 w 301"/>
                <a:gd name="T11" fmla="*/ 99 h 99"/>
                <a:gd name="T12" fmla="*/ 133 w 301"/>
                <a:gd name="T13" fmla="*/ 99 h 99"/>
                <a:gd name="T14" fmla="*/ 122 w 301"/>
                <a:gd name="T15" fmla="*/ 99 h 99"/>
                <a:gd name="T16" fmla="*/ 87 w 301"/>
                <a:gd name="T17" fmla="*/ 79 h 99"/>
                <a:gd name="T18" fmla="*/ 12 w 301"/>
                <a:gd name="T19" fmla="*/ 66 h 99"/>
                <a:gd name="T20" fmla="*/ 5 w 301"/>
                <a:gd name="T21" fmla="*/ 59 h 99"/>
                <a:gd name="T22" fmla="*/ 5 w 301"/>
                <a:gd name="T23" fmla="*/ 37 h 99"/>
                <a:gd name="T24" fmla="*/ 36 w 301"/>
                <a:gd name="T25" fmla="*/ 34 h 99"/>
                <a:gd name="T26" fmla="*/ 133 w 301"/>
                <a:gd name="T27" fmla="*/ 59 h 99"/>
                <a:gd name="T28" fmla="*/ 146 w 301"/>
                <a:gd name="T29" fmla="*/ 62 h 99"/>
                <a:gd name="T30" fmla="*/ 191 w 301"/>
                <a:gd name="T31" fmla="*/ 53 h 99"/>
                <a:gd name="T32" fmla="*/ 218 w 301"/>
                <a:gd name="T33" fmla="*/ 25 h 99"/>
                <a:gd name="T34" fmla="*/ 248 w 301"/>
                <a:gd name="T35" fmla="*/ 23 h 99"/>
                <a:gd name="T36" fmla="*/ 268 w 301"/>
                <a:gd name="T37" fmla="*/ 24 h 99"/>
                <a:gd name="T38" fmla="*/ 301 w 301"/>
                <a:gd name="T39" fmla="*/ 11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1" h="99">
                  <a:moveTo>
                    <a:pt x="301" y="11"/>
                  </a:moveTo>
                  <a:cubicBezTo>
                    <a:pt x="295" y="22"/>
                    <a:pt x="298" y="35"/>
                    <a:pt x="297" y="47"/>
                  </a:cubicBezTo>
                  <a:cubicBezTo>
                    <a:pt x="286" y="55"/>
                    <a:pt x="276" y="64"/>
                    <a:pt x="261" y="52"/>
                  </a:cubicBezTo>
                  <a:cubicBezTo>
                    <a:pt x="251" y="45"/>
                    <a:pt x="221" y="56"/>
                    <a:pt x="218" y="67"/>
                  </a:cubicBezTo>
                  <a:cubicBezTo>
                    <a:pt x="209" y="96"/>
                    <a:pt x="187" y="98"/>
                    <a:pt x="163" y="99"/>
                  </a:cubicBezTo>
                  <a:cubicBezTo>
                    <a:pt x="161" y="99"/>
                    <a:pt x="159" y="99"/>
                    <a:pt x="157" y="99"/>
                  </a:cubicBezTo>
                  <a:cubicBezTo>
                    <a:pt x="149" y="98"/>
                    <a:pt x="141" y="91"/>
                    <a:pt x="133" y="99"/>
                  </a:cubicBezTo>
                  <a:cubicBezTo>
                    <a:pt x="129" y="99"/>
                    <a:pt x="126" y="99"/>
                    <a:pt x="122" y="99"/>
                  </a:cubicBezTo>
                  <a:cubicBezTo>
                    <a:pt x="120" y="75"/>
                    <a:pt x="100" y="80"/>
                    <a:pt x="87" y="79"/>
                  </a:cubicBezTo>
                  <a:cubicBezTo>
                    <a:pt x="61" y="77"/>
                    <a:pt x="38" y="66"/>
                    <a:pt x="12" y="66"/>
                  </a:cubicBezTo>
                  <a:cubicBezTo>
                    <a:pt x="10" y="65"/>
                    <a:pt x="8" y="61"/>
                    <a:pt x="5" y="59"/>
                  </a:cubicBezTo>
                  <a:cubicBezTo>
                    <a:pt x="4" y="52"/>
                    <a:pt x="0" y="44"/>
                    <a:pt x="5" y="37"/>
                  </a:cubicBezTo>
                  <a:cubicBezTo>
                    <a:pt x="15" y="28"/>
                    <a:pt x="26" y="28"/>
                    <a:pt x="36" y="34"/>
                  </a:cubicBezTo>
                  <a:cubicBezTo>
                    <a:pt x="66" y="52"/>
                    <a:pt x="97" y="64"/>
                    <a:pt x="133" y="59"/>
                  </a:cubicBezTo>
                  <a:cubicBezTo>
                    <a:pt x="137" y="58"/>
                    <a:pt x="142" y="60"/>
                    <a:pt x="146" y="62"/>
                  </a:cubicBezTo>
                  <a:cubicBezTo>
                    <a:pt x="164" y="73"/>
                    <a:pt x="178" y="66"/>
                    <a:pt x="191" y="53"/>
                  </a:cubicBezTo>
                  <a:cubicBezTo>
                    <a:pt x="200" y="44"/>
                    <a:pt x="209" y="34"/>
                    <a:pt x="218" y="25"/>
                  </a:cubicBezTo>
                  <a:cubicBezTo>
                    <a:pt x="228" y="16"/>
                    <a:pt x="237" y="12"/>
                    <a:pt x="248" y="23"/>
                  </a:cubicBezTo>
                  <a:cubicBezTo>
                    <a:pt x="254" y="29"/>
                    <a:pt x="261" y="28"/>
                    <a:pt x="268" y="24"/>
                  </a:cubicBezTo>
                  <a:cubicBezTo>
                    <a:pt x="278" y="17"/>
                    <a:pt x="285" y="0"/>
                    <a:pt x="301" y="11"/>
                  </a:cubicBezTo>
                  <a:close/>
                </a:path>
              </a:pathLst>
            </a:custGeom>
            <a:solidFill>
              <a:srgbClr val="C8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4">
              <a:extLst>
                <a:ext uri="{FF2B5EF4-FFF2-40B4-BE49-F238E27FC236}">
                  <a16:creationId xmlns:a16="http://schemas.microsoft.com/office/drawing/2014/main" id="{942D7AB2-C38E-F577-62C8-DA0D9B356690}"/>
                </a:ext>
              </a:extLst>
            </p:cNvPr>
            <p:cNvSpPr/>
            <p:nvPr/>
          </p:nvSpPr>
          <p:spPr bwMode="auto">
            <a:xfrm>
              <a:off x="5210176" y="1771650"/>
              <a:ext cx="44450" cy="30163"/>
            </a:xfrm>
            <a:custGeom>
              <a:avLst/>
              <a:gdLst>
                <a:gd name="T0" fmla="*/ 0 w 24"/>
                <a:gd name="T1" fmla="*/ 13 h 19"/>
                <a:gd name="T2" fmla="*/ 24 w 24"/>
                <a:gd name="T3" fmla="*/ 13 h 19"/>
                <a:gd name="T4" fmla="*/ 0 w 24"/>
                <a:gd name="T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9">
                  <a:moveTo>
                    <a:pt x="0" y="13"/>
                  </a:moveTo>
                  <a:cubicBezTo>
                    <a:pt x="8" y="0"/>
                    <a:pt x="16" y="6"/>
                    <a:pt x="24" y="13"/>
                  </a:cubicBezTo>
                  <a:cubicBezTo>
                    <a:pt x="16" y="19"/>
                    <a:pt x="8" y="10"/>
                    <a:pt x="0" y="13"/>
                  </a:cubicBezTo>
                  <a:close/>
                </a:path>
              </a:pathLst>
            </a:custGeom>
            <a:solidFill>
              <a:srgbClr val="DBEE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5">
              <a:extLst>
                <a:ext uri="{FF2B5EF4-FFF2-40B4-BE49-F238E27FC236}">
                  <a16:creationId xmlns:a16="http://schemas.microsoft.com/office/drawing/2014/main" id="{E20B47FC-E1B0-EDC9-9770-3119AD915359}"/>
                </a:ext>
              </a:extLst>
            </p:cNvPr>
            <p:cNvSpPr/>
            <p:nvPr/>
          </p:nvSpPr>
          <p:spPr bwMode="auto">
            <a:xfrm>
              <a:off x="4321176" y="1766888"/>
              <a:ext cx="508000" cy="203200"/>
            </a:xfrm>
            <a:custGeom>
              <a:avLst/>
              <a:gdLst>
                <a:gd name="T0" fmla="*/ 257 w 274"/>
                <a:gd name="T1" fmla="*/ 12 h 128"/>
                <a:gd name="T2" fmla="*/ 255 w 274"/>
                <a:gd name="T3" fmla="*/ 60 h 128"/>
                <a:gd name="T4" fmla="*/ 244 w 274"/>
                <a:gd name="T5" fmla="*/ 76 h 128"/>
                <a:gd name="T6" fmla="*/ 197 w 274"/>
                <a:gd name="T7" fmla="*/ 105 h 128"/>
                <a:gd name="T8" fmla="*/ 133 w 274"/>
                <a:gd name="T9" fmla="*/ 105 h 128"/>
                <a:gd name="T10" fmla="*/ 69 w 274"/>
                <a:gd name="T11" fmla="*/ 93 h 128"/>
                <a:gd name="T12" fmla="*/ 46 w 274"/>
                <a:gd name="T13" fmla="*/ 93 h 128"/>
                <a:gd name="T14" fmla="*/ 20 w 274"/>
                <a:gd name="T15" fmla="*/ 86 h 128"/>
                <a:gd name="T16" fmla="*/ 0 w 274"/>
                <a:gd name="T17" fmla="*/ 64 h 128"/>
                <a:gd name="T18" fmla="*/ 1 w 274"/>
                <a:gd name="T19" fmla="*/ 64 h 128"/>
                <a:gd name="T20" fmla="*/ 125 w 274"/>
                <a:gd name="T21" fmla="*/ 48 h 128"/>
                <a:gd name="T22" fmla="*/ 165 w 274"/>
                <a:gd name="T23" fmla="*/ 67 h 128"/>
                <a:gd name="T24" fmla="*/ 181 w 274"/>
                <a:gd name="T25" fmla="*/ 70 h 128"/>
                <a:gd name="T26" fmla="*/ 222 w 274"/>
                <a:gd name="T27" fmla="*/ 5 h 128"/>
                <a:gd name="T28" fmla="*/ 257 w 274"/>
                <a:gd name="T29" fmla="*/ 1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4" h="128">
                  <a:moveTo>
                    <a:pt x="257" y="12"/>
                  </a:moveTo>
                  <a:cubicBezTo>
                    <a:pt x="274" y="34"/>
                    <a:pt x="273" y="37"/>
                    <a:pt x="255" y="60"/>
                  </a:cubicBezTo>
                  <a:cubicBezTo>
                    <a:pt x="251" y="65"/>
                    <a:pt x="245" y="68"/>
                    <a:pt x="244" y="76"/>
                  </a:cubicBezTo>
                  <a:cubicBezTo>
                    <a:pt x="221" y="73"/>
                    <a:pt x="211" y="91"/>
                    <a:pt x="197" y="105"/>
                  </a:cubicBezTo>
                  <a:cubicBezTo>
                    <a:pt x="174" y="128"/>
                    <a:pt x="162" y="126"/>
                    <a:pt x="133" y="105"/>
                  </a:cubicBezTo>
                  <a:cubicBezTo>
                    <a:pt x="115" y="92"/>
                    <a:pt x="93" y="83"/>
                    <a:pt x="69" y="93"/>
                  </a:cubicBezTo>
                  <a:cubicBezTo>
                    <a:pt x="61" y="97"/>
                    <a:pt x="54" y="96"/>
                    <a:pt x="46" y="93"/>
                  </a:cubicBezTo>
                  <a:cubicBezTo>
                    <a:pt x="38" y="89"/>
                    <a:pt x="30" y="85"/>
                    <a:pt x="20" y="86"/>
                  </a:cubicBezTo>
                  <a:cubicBezTo>
                    <a:pt x="7" y="87"/>
                    <a:pt x="0" y="78"/>
                    <a:pt x="0" y="64"/>
                  </a:cubicBezTo>
                  <a:cubicBezTo>
                    <a:pt x="0" y="64"/>
                    <a:pt x="1" y="64"/>
                    <a:pt x="1" y="64"/>
                  </a:cubicBezTo>
                  <a:cubicBezTo>
                    <a:pt x="42" y="58"/>
                    <a:pt x="83" y="50"/>
                    <a:pt x="125" y="48"/>
                  </a:cubicBezTo>
                  <a:cubicBezTo>
                    <a:pt x="142" y="47"/>
                    <a:pt x="159" y="45"/>
                    <a:pt x="165" y="67"/>
                  </a:cubicBezTo>
                  <a:cubicBezTo>
                    <a:pt x="167" y="74"/>
                    <a:pt x="174" y="77"/>
                    <a:pt x="181" y="70"/>
                  </a:cubicBezTo>
                  <a:cubicBezTo>
                    <a:pt x="200" y="52"/>
                    <a:pt x="219" y="34"/>
                    <a:pt x="222" y="5"/>
                  </a:cubicBezTo>
                  <a:cubicBezTo>
                    <a:pt x="235" y="0"/>
                    <a:pt x="245" y="12"/>
                    <a:pt x="257" y="12"/>
                  </a:cubicBezTo>
                  <a:close/>
                </a:path>
              </a:pathLst>
            </a:custGeom>
            <a:solidFill>
              <a:srgbClr val="CFD6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6">
              <a:extLst>
                <a:ext uri="{FF2B5EF4-FFF2-40B4-BE49-F238E27FC236}">
                  <a16:creationId xmlns:a16="http://schemas.microsoft.com/office/drawing/2014/main" id="{966F820A-EDCB-7369-AB41-54771243AAD5}"/>
                </a:ext>
              </a:extLst>
            </p:cNvPr>
            <p:cNvSpPr/>
            <p:nvPr/>
          </p:nvSpPr>
          <p:spPr bwMode="auto">
            <a:xfrm>
              <a:off x="4808538" y="828675"/>
              <a:ext cx="509588" cy="277813"/>
            </a:xfrm>
            <a:custGeom>
              <a:avLst/>
              <a:gdLst>
                <a:gd name="T0" fmla="*/ 6 w 275"/>
                <a:gd name="T1" fmla="*/ 17 h 176"/>
                <a:gd name="T2" fmla="*/ 28 w 275"/>
                <a:gd name="T3" fmla="*/ 16 h 176"/>
                <a:gd name="T4" fmla="*/ 41 w 275"/>
                <a:gd name="T5" fmla="*/ 8 h 176"/>
                <a:gd name="T6" fmla="*/ 58 w 275"/>
                <a:gd name="T7" fmla="*/ 7 h 176"/>
                <a:gd name="T8" fmla="*/ 130 w 275"/>
                <a:gd name="T9" fmla="*/ 28 h 176"/>
                <a:gd name="T10" fmla="*/ 150 w 275"/>
                <a:gd name="T11" fmla="*/ 30 h 176"/>
                <a:gd name="T12" fmla="*/ 209 w 275"/>
                <a:gd name="T13" fmla="*/ 13 h 176"/>
                <a:gd name="T14" fmla="*/ 229 w 275"/>
                <a:gd name="T15" fmla="*/ 33 h 176"/>
                <a:gd name="T16" fmla="*/ 258 w 275"/>
                <a:gd name="T17" fmla="*/ 84 h 176"/>
                <a:gd name="T18" fmla="*/ 275 w 275"/>
                <a:gd name="T19" fmla="*/ 128 h 176"/>
                <a:gd name="T20" fmla="*/ 226 w 275"/>
                <a:gd name="T21" fmla="*/ 164 h 176"/>
                <a:gd name="T22" fmla="*/ 179 w 275"/>
                <a:gd name="T23" fmla="*/ 147 h 176"/>
                <a:gd name="T24" fmla="*/ 103 w 275"/>
                <a:gd name="T25" fmla="*/ 66 h 176"/>
                <a:gd name="T26" fmla="*/ 76 w 275"/>
                <a:gd name="T27" fmla="*/ 65 h 176"/>
                <a:gd name="T28" fmla="*/ 42 w 275"/>
                <a:gd name="T29" fmla="*/ 76 h 176"/>
                <a:gd name="T30" fmla="*/ 30 w 275"/>
                <a:gd name="T31" fmla="*/ 68 h 176"/>
                <a:gd name="T32" fmla="*/ 10 w 275"/>
                <a:gd name="T33" fmla="*/ 41 h 176"/>
                <a:gd name="T34" fmla="*/ 6 w 275"/>
                <a:gd name="T35" fmla="*/ 1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5" h="176">
                  <a:moveTo>
                    <a:pt x="6" y="17"/>
                  </a:moveTo>
                  <a:cubicBezTo>
                    <a:pt x="13" y="23"/>
                    <a:pt x="21" y="21"/>
                    <a:pt x="28" y="16"/>
                  </a:cubicBezTo>
                  <a:cubicBezTo>
                    <a:pt x="32" y="13"/>
                    <a:pt x="37" y="10"/>
                    <a:pt x="41" y="8"/>
                  </a:cubicBezTo>
                  <a:cubicBezTo>
                    <a:pt x="47" y="5"/>
                    <a:pt x="55" y="3"/>
                    <a:pt x="58" y="7"/>
                  </a:cubicBezTo>
                  <a:cubicBezTo>
                    <a:pt x="79" y="26"/>
                    <a:pt x="113" y="0"/>
                    <a:pt x="130" y="28"/>
                  </a:cubicBezTo>
                  <a:cubicBezTo>
                    <a:pt x="136" y="38"/>
                    <a:pt x="141" y="39"/>
                    <a:pt x="150" y="30"/>
                  </a:cubicBezTo>
                  <a:cubicBezTo>
                    <a:pt x="166" y="14"/>
                    <a:pt x="189" y="17"/>
                    <a:pt x="209" y="13"/>
                  </a:cubicBezTo>
                  <a:cubicBezTo>
                    <a:pt x="215" y="21"/>
                    <a:pt x="221" y="28"/>
                    <a:pt x="229" y="33"/>
                  </a:cubicBezTo>
                  <a:cubicBezTo>
                    <a:pt x="249" y="44"/>
                    <a:pt x="258" y="62"/>
                    <a:pt x="258" y="84"/>
                  </a:cubicBezTo>
                  <a:cubicBezTo>
                    <a:pt x="258" y="101"/>
                    <a:pt x="270" y="113"/>
                    <a:pt x="275" y="128"/>
                  </a:cubicBezTo>
                  <a:cubicBezTo>
                    <a:pt x="259" y="141"/>
                    <a:pt x="242" y="151"/>
                    <a:pt x="226" y="164"/>
                  </a:cubicBezTo>
                  <a:cubicBezTo>
                    <a:pt x="204" y="176"/>
                    <a:pt x="200" y="175"/>
                    <a:pt x="179" y="147"/>
                  </a:cubicBezTo>
                  <a:cubicBezTo>
                    <a:pt x="168" y="107"/>
                    <a:pt x="137" y="85"/>
                    <a:pt x="103" y="66"/>
                  </a:cubicBezTo>
                  <a:cubicBezTo>
                    <a:pt x="94" y="61"/>
                    <a:pt x="85" y="62"/>
                    <a:pt x="76" y="65"/>
                  </a:cubicBezTo>
                  <a:cubicBezTo>
                    <a:pt x="64" y="68"/>
                    <a:pt x="54" y="74"/>
                    <a:pt x="42" y="76"/>
                  </a:cubicBezTo>
                  <a:cubicBezTo>
                    <a:pt x="36" y="75"/>
                    <a:pt x="33" y="72"/>
                    <a:pt x="30" y="68"/>
                  </a:cubicBezTo>
                  <a:cubicBezTo>
                    <a:pt x="23" y="59"/>
                    <a:pt x="16" y="50"/>
                    <a:pt x="10" y="41"/>
                  </a:cubicBezTo>
                  <a:cubicBezTo>
                    <a:pt x="5" y="34"/>
                    <a:pt x="0" y="26"/>
                    <a:pt x="6" y="17"/>
                  </a:cubicBezTo>
                  <a:close/>
                </a:path>
              </a:pathLst>
            </a:custGeom>
            <a:solidFill>
              <a:srgbClr val="B5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7">
              <a:extLst>
                <a:ext uri="{FF2B5EF4-FFF2-40B4-BE49-F238E27FC236}">
                  <a16:creationId xmlns:a16="http://schemas.microsoft.com/office/drawing/2014/main" id="{9A46FA39-ACEA-C8D0-4718-85EEF2DC5B46}"/>
                </a:ext>
              </a:extLst>
            </p:cNvPr>
            <p:cNvSpPr/>
            <p:nvPr/>
          </p:nvSpPr>
          <p:spPr bwMode="auto">
            <a:xfrm>
              <a:off x="5195888" y="849313"/>
              <a:ext cx="252413" cy="195263"/>
            </a:xfrm>
            <a:custGeom>
              <a:avLst/>
              <a:gdLst>
                <a:gd name="T0" fmla="*/ 64 w 137"/>
                <a:gd name="T1" fmla="*/ 116 h 124"/>
                <a:gd name="T2" fmla="*/ 44 w 137"/>
                <a:gd name="T3" fmla="*/ 65 h 124"/>
                <a:gd name="T4" fmla="*/ 18 w 137"/>
                <a:gd name="T5" fmla="*/ 25 h 124"/>
                <a:gd name="T6" fmla="*/ 0 w 137"/>
                <a:gd name="T7" fmla="*/ 0 h 124"/>
                <a:gd name="T8" fmla="*/ 100 w 137"/>
                <a:gd name="T9" fmla="*/ 12 h 124"/>
                <a:gd name="T10" fmla="*/ 121 w 137"/>
                <a:gd name="T11" fmla="*/ 15 h 124"/>
                <a:gd name="T12" fmla="*/ 137 w 137"/>
                <a:gd name="T13" fmla="*/ 21 h 124"/>
                <a:gd name="T14" fmla="*/ 125 w 137"/>
                <a:gd name="T15" fmla="*/ 39 h 124"/>
                <a:gd name="T16" fmla="*/ 114 w 137"/>
                <a:gd name="T17" fmla="*/ 62 h 124"/>
                <a:gd name="T18" fmla="*/ 98 w 137"/>
                <a:gd name="T19" fmla="*/ 91 h 124"/>
                <a:gd name="T20" fmla="*/ 77 w 137"/>
                <a:gd name="T21" fmla="*/ 122 h 124"/>
                <a:gd name="T22" fmla="*/ 64 w 137"/>
                <a:gd name="T23" fmla="*/ 116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7" h="124">
                  <a:moveTo>
                    <a:pt x="64" y="116"/>
                  </a:moveTo>
                  <a:cubicBezTo>
                    <a:pt x="51" y="102"/>
                    <a:pt x="44" y="85"/>
                    <a:pt x="44" y="65"/>
                  </a:cubicBezTo>
                  <a:cubicBezTo>
                    <a:pt x="43" y="48"/>
                    <a:pt x="35" y="33"/>
                    <a:pt x="18" y="25"/>
                  </a:cubicBezTo>
                  <a:cubicBezTo>
                    <a:pt x="8" y="20"/>
                    <a:pt x="2" y="12"/>
                    <a:pt x="0" y="0"/>
                  </a:cubicBezTo>
                  <a:cubicBezTo>
                    <a:pt x="32" y="15"/>
                    <a:pt x="66" y="19"/>
                    <a:pt x="100" y="12"/>
                  </a:cubicBezTo>
                  <a:cubicBezTo>
                    <a:pt x="107" y="16"/>
                    <a:pt x="114" y="17"/>
                    <a:pt x="121" y="15"/>
                  </a:cubicBezTo>
                  <a:cubicBezTo>
                    <a:pt x="128" y="14"/>
                    <a:pt x="134" y="15"/>
                    <a:pt x="137" y="21"/>
                  </a:cubicBezTo>
                  <a:cubicBezTo>
                    <a:pt x="136" y="29"/>
                    <a:pt x="130" y="34"/>
                    <a:pt x="125" y="39"/>
                  </a:cubicBezTo>
                  <a:cubicBezTo>
                    <a:pt x="118" y="45"/>
                    <a:pt x="114" y="52"/>
                    <a:pt x="114" y="62"/>
                  </a:cubicBezTo>
                  <a:cubicBezTo>
                    <a:pt x="114" y="74"/>
                    <a:pt x="110" y="85"/>
                    <a:pt x="98" y="91"/>
                  </a:cubicBezTo>
                  <a:cubicBezTo>
                    <a:pt x="86" y="97"/>
                    <a:pt x="90" y="115"/>
                    <a:pt x="77" y="122"/>
                  </a:cubicBezTo>
                  <a:cubicBezTo>
                    <a:pt x="71" y="124"/>
                    <a:pt x="67" y="122"/>
                    <a:pt x="64" y="116"/>
                  </a:cubicBezTo>
                  <a:close/>
                </a:path>
              </a:pathLst>
            </a:custGeom>
            <a:solidFill>
              <a:srgbClr val="CF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8">
              <a:extLst>
                <a:ext uri="{FF2B5EF4-FFF2-40B4-BE49-F238E27FC236}">
                  <a16:creationId xmlns:a16="http://schemas.microsoft.com/office/drawing/2014/main" id="{344D7B0F-7401-73ED-7820-7F3BCC9E0491}"/>
                </a:ext>
              </a:extLst>
            </p:cNvPr>
            <p:cNvSpPr/>
            <p:nvPr/>
          </p:nvSpPr>
          <p:spPr bwMode="auto">
            <a:xfrm>
              <a:off x="5380038" y="827088"/>
              <a:ext cx="423863" cy="171450"/>
            </a:xfrm>
            <a:custGeom>
              <a:avLst/>
              <a:gdLst>
                <a:gd name="T0" fmla="*/ 36 w 229"/>
                <a:gd name="T1" fmla="*/ 34 h 109"/>
                <a:gd name="T2" fmla="*/ 0 w 229"/>
                <a:gd name="T3" fmla="*/ 26 h 109"/>
                <a:gd name="T4" fmla="*/ 60 w 229"/>
                <a:gd name="T5" fmla="*/ 6 h 109"/>
                <a:gd name="T6" fmla="*/ 129 w 229"/>
                <a:gd name="T7" fmla="*/ 25 h 109"/>
                <a:gd name="T8" fmla="*/ 144 w 229"/>
                <a:gd name="T9" fmla="*/ 34 h 109"/>
                <a:gd name="T10" fmla="*/ 153 w 229"/>
                <a:gd name="T11" fmla="*/ 58 h 109"/>
                <a:gd name="T12" fmla="*/ 186 w 229"/>
                <a:gd name="T13" fmla="*/ 77 h 109"/>
                <a:gd name="T14" fmla="*/ 228 w 229"/>
                <a:gd name="T15" fmla="*/ 74 h 109"/>
                <a:gd name="T16" fmla="*/ 211 w 229"/>
                <a:gd name="T17" fmla="*/ 89 h 109"/>
                <a:gd name="T18" fmla="*/ 181 w 229"/>
                <a:gd name="T19" fmla="*/ 99 h 109"/>
                <a:gd name="T20" fmla="*/ 93 w 229"/>
                <a:gd name="T21" fmla="*/ 61 h 109"/>
                <a:gd name="T22" fmla="*/ 53 w 229"/>
                <a:gd name="T23" fmla="*/ 39 h 109"/>
                <a:gd name="T24" fmla="*/ 36 w 229"/>
                <a:gd name="T25" fmla="*/ 3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9" h="109">
                  <a:moveTo>
                    <a:pt x="36" y="34"/>
                  </a:moveTo>
                  <a:cubicBezTo>
                    <a:pt x="25" y="30"/>
                    <a:pt x="10" y="39"/>
                    <a:pt x="0" y="26"/>
                  </a:cubicBezTo>
                  <a:cubicBezTo>
                    <a:pt x="23" y="28"/>
                    <a:pt x="41" y="16"/>
                    <a:pt x="60" y="6"/>
                  </a:cubicBezTo>
                  <a:cubicBezTo>
                    <a:pt x="87" y="0"/>
                    <a:pt x="111" y="1"/>
                    <a:pt x="129" y="25"/>
                  </a:cubicBezTo>
                  <a:cubicBezTo>
                    <a:pt x="133" y="29"/>
                    <a:pt x="139" y="31"/>
                    <a:pt x="144" y="34"/>
                  </a:cubicBezTo>
                  <a:cubicBezTo>
                    <a:pt x="150" y="41"/>
                    <a:pt x="152" y="49"/>
                    <a:pt x="153" y="58"/>
                  </a:cubicBezTo>
                  <a:cubicBezTo>
                    <a:pt x="154" y="78"/>
                    <a:pt x="167" y="85"/>
                    <a:pt x="186" y="77"/>
                  </a:cubicBezTo>
                  <a:cubicBezTo>
                    <a:pt x="200" y="72"/>
                    <a:pt x="214" y="78"/>
                    <a:pt x="228" y="74"/>
                  </a:cubicBezTo>
                  <a:cubicBezTo>
                    <a:pt x="229" y="86"/>
                    <a:pt x="219" y="88"/>
                    <a:pt x="211" y="89"/>
                  </a:cubicBezTo>
                  <a:cubicBezTo>
                    <a:pt x="201" y="92"/>
                    <a:pt x="191" y="95"/>
                    <a:pt x="181" y="99"/>
                  </a:cubicBezTo>
                  <a:cubicBezTo>
                    <a:pt x="143" y="109"/>
                    <a:pt x="116" y="99"/>
                    <a:pt x="93" y="61"/>
                  </a:cubicBezTo>
                  <a:cubicBezTo>
                    <a:pt x="82" y="45"/>
                    <a:pt x="71" y="38"/>
                    <a:pt x="53" y="39"/>
                  </a:cubicBezTo>
                  <a:cubicBezTo>
                    <a:pt x="47" y="40"/>
                    <a:pt x="41" y="39"/>
                    <a:pt x="36" y="34"/>
                  </a:cubicBezTo>
                  <a:close/>
                </a:path>
              </a:pathLst>
            </a:custGeom>
            <a:solidFill>
              <a:srgbClr val="DDE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9">
              <a:extLst>
                <a:ext uri="{FF2B5EF4-FFF2-40B4-BE49-F238E27FC236}">
                  <a16:creationId xmlns:a16="http://schemas.microsoft.com/office/drawing/2014/main" id="{34811C92-E20D-29D1-3CC7-70AFA91EF655}"/>
                </a:ext>
              </a:extLst>
            </p:cNvPr>
            <p:cNvSpPr/>
            <p:nvPr/>
          </p:nvSpPr>
          <p:spPr bwMode="auto">
            <a:xfrm>
              <a:off x="4670426" y="830263"/>
              <a:ext cx="198438" cy="109538"/>
            </a:xfrm>
            <a:custGeom>
              <a:avLst/>
              <a:gdLst>
                <a:gd name="T0" fmla="*/ 80 w 107"/>
                <a:gd name="T1" fmla="*/ 16 h 69"/>
                <a:gd name="T2" fmla="*/ 107 w 107"/>
                <a:gd name="T3" fmla="*/ 64 h 69"/>
                <a:gd name="T4" fmla="*/ 97 w 107"/>
                <a:gd name="T5" fmla="*/ 67 h 69"/>
                <a:gd name="T6" fmla="*/ 60 w 107"/>
                <a:gd name="T7" fmla="*/ 50 h 69"/>
                <a:gd name="T8" fmla="*/ 13 w 107"/>
                <a:gd name="T9" fmla="*/ 37 h 69"/>
                <a:gd name="T10" fmla="*/ 6 w 107"/>
                <a:gd name="T11" fmla="*/ 35 h 69"/>
                <a:gd name="T12" fmla="*/ 20 w 107"/>
                <a:gd name="T13" fmla="*/ 10 h 69"/>
                <a:gd name="T14" fmla="*/ 59 w 107"/>
                <a:gd name="T15" fmla="*/ 1 h 69"/>
                <a:gd name="T16" fmla="*/ 60 w 107"/>
                <a:gd name="T17" fmla="*/ 0 h 69"/>
                <a:gd name="T18" fmla="*/ 80 w 107"/>
                <a:gd name="T19" fmla="*/ 1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69">
                  <a:moveTo>
                    <a:pt x="80" y="16"/>
                  </a:moveTo>
                  <a:cubicBezTo>
                    <a:pt x="81" y="37"/>
                    <a:pt x="99" y="48"/>
                    <a:pt x="107" y="64"/>
                  </a:cubicBezTo>
                  <a:cubicBezTo>
                    <a:pt x="105" y="68"/>
                    <a:pt x="100" y="69"/>
                    <a:pt x="97" y="67"/>
                  </a:cubicBezTo>
                  <a:cubicBezTo>
                    <a:pt x="85" y="59"/>
                    <a:pt x="70" y="58"/>
                    <a:pt x="60" y="50"/>
                  </a:cubicBezTo>
                  <a:cubicBezTo>
                    <a:pt x="46" y="37"/>
                    <a:pt x="31" y="33"/>
                    <a:pt x="13" y="37"/>
                  </a:cubicBezTo>
                  <a:cubicBezTo>
                    <a:pt x="10" y="38"/>
                    <a:pt x="8" y="37"/>
                    <a:pt x="6" y="35"/>
                  </a:cubicBezTo>
                  <a:cubicBezTo>
                    <a:pt x="0" y="21"/>
                    <a:pt x="9" y="15"/>
                    <a:pt x="20" y="10"/>
                  </a:cubicBezTo>
                  <a:cubicBezTo>
                    <a:pt x="32" y="4"/>
                    <a:pt x="47" y="6"/>
                    <a:pt x="59" y="1"/>
                  </a:cubicBezTo>
                  <a:cubicBezTo>
                    <a:pt x="59" y="1"/>
                    <a:pt x="60" y="0"/>
                    <a:pt x="60" y="0"/>
                  </a:cubicBezTo>
                  <a:cubicBezTo>
                    <a:pt x="70" y="1"/>
                    <a:pt x="75" y="9"/>
                    <a:pt x="80" y="16"/>
                  </a:cubicBezTo>
                  <a:close/>
                </a:path>
              </a:pathLst>
            </a:custGeom>
            <a:solidFill>
              <a:srgbClr val="B1D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0">
              <a:extLst>
                <a:ext uri="{FF2B5EF4-FFF2-40B4-BE49-F238E27FC236}">
                  <a16:creationId xmlns:a16="http://schemas.microsoft.com/office/drawing/2014/main" id="{0C1EA558-E679-8952-1C03-A6BF851E9EED}"/>
                </a:ext>
              </a:extLst>
            </p:cNvPr>
            <p:cNvSpPr/>
            <p:nvPr/>
          </p:nvSpPr>
          <p:spPr bwMode="auto">
            <a:xfrm>
              <a:off x="4478338" y="784225"/>
              <a:ext cx="301625" cy="117475"/>
            </a:xfrm>
            <a:custGeom>
              <a:avLst/>
              <a:gdLst>
                <a:gd name="T0" fmla="*/ 163 w 163"/>
                <a:gd name="T1" fmla="*/ 30 h 74"/>
                <a:gd name="T2" fmla="*/ 130 w 163"/>
                <a:gd name="T3" fmla="*/ 42 h 74"/>
                <a:gd name="T4" fmla="*/ 111 w 163"/>
                <a:gd name="T5" fmla="*/ 65 h 74"/>
                <a:gd name="T6" fmla="*/ 112 w 163"/>
                <a:gd name="T7" fmla="*/ 73 h 74"/>
                <a:gd name="T8" fmla="*/ 107 w 163"/>
                <a:gd name="T9" fmla="*/ 74 h 74"/>
                <a:gd name="T10" fmla="*/ 81 w 163"/>
                <a:gd name="T11" fmla="*/ 61 h 74"/>
                <a:gd name="T12" fmla="*/ 32 w 163"/>
                <a:gd name="T13" fmla="*/ 30 h 74"/>
                <a:gd name="T14" fmla="*/ 11 w 163"/>
                <a:gd name="T15" fmla="*/ 25 h 74"/>
                <a:gd name="T16" fmla="*/ 0 w 163"/>
                <a:gd name="T17" fmla="*/ 9 h 74"/>
                <a:gd name="T18" fmla="*/ 52 w 163"/>
                <a:gd name="T19" fmla="*/ 1 h 74"/>
                <a:gd name="T20" fmla="*/ 81 w 163"/>
                <a:gd name="T21" fmla="*/ 15 h 74"/>
                <a:gd name="T22" fmla="*/ 93 w 163"/>
                <a:gd name="T23" fmla="*/ 19 h 74"/>
                <a:gd name="T24" fmla="*/ 121 w 163"/>
                <a:gd name="T25" fmla="*/ 11 h 74"/>
                <a:gd name="T26" fmla="*/ 147 w 163"/>
                <a:gd name="T27" fmla="*/ 21 h 74"/>
                <a:gd name="T28" fmla="*/ 163 w 163"/>
                <a:gd name="T29" fmla="*/ 3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3" h="74">
                  <a:moveTo>
                    <a:pt x="163" y="30"/>
                  </a:moveTo>
                  <a:cubicBezTo>
                    <a:pt x="155" y="41"/>
                    <a:pt x="141" y="39"/>
                    <a:pt x="130" y="42"/>
                  </a:cubicBezTo>
                  <a:cubicBezTo>
                    <a:pt x="118" y="46"/>
                    <a:pt x="109" y="51"/>
                    <a:pt x="111" y="65"/>
                  </a:cubicBezTo>
                  <a:cubicBezTo>
                    <a:pt x="114" y="68"/>
                    <a:pt x="114" y="70"/>
                    <a:pt x="112" y="73"/>
                  </a:cubicBezTo>
                  <a:cubicBezTo>
                    <a:pt x="111" y="74"/>
                    <a:pt x="109" y="74"/>
                    <a:pt x="107" y="74"/>
                  </a:cubicBezTo>
                  <a:cubicBezTo>
                    <a:pt x="101" y="64"/>
                    <a:pt x="93" y="61"/>
                    <a:pt x="81" y="61"/>
                  </a:cubicBezTo>
                  <a:cubicBezTo>
                    <a:pt x="60" y="60"/>
                    <a:pt x="44" y="47"/>
                    <a:pt x="32" y="30"/>
                  </a:cubicBezTo>
                  <a:cubicBezTo>
                    <a:pt x="26" y="21"/>
                    <a:pt x="20" y="19"/>
                    <a:pt x="11" y="25"/>
                  </a:cubicBezTo>
                  <a:cubicBezTo>
                    <a:pt x="8" y="20"/>
                    <a:pt x="4" y="15"/>
                    <a:pt x="0" y="9"/>
                  </a:cubicBezTo>
                  <a:cubicBezTo>
                    <a:pt x="16" y="1"/>
                    <a:pt x="34" y="1"/>
                    <a:pt x="52" y="1"/>
                  </a:cubicBezTo>
                  <a:cubicBezTo>
                    <a:pt x="64" y="1"/>
                    <a:pt x="76" y="0"/>
                    <a:pt x="81" y="15"/>
                  </a:cubicBezTo>
                  <a:cubicBezTo>
                    <a:pt x="82" y="20"/>
                    <a:pt x="87" y="21"/>
                    <a:pt x="93" y="19"/>
                  </a:cubicBezTo>
                  <a:cubicBezTo>
                    <a:pt x="102" y="16"/>
                    <a:pt x="112" y="13"/>
                    <a:pt x="121" y="11"/>
                  </a:cubicBezTo>
                  <a:cubicBezTo>
                    <a:pt x="132" y="8"/>
                    <a:pt x="142" y="7"/>
                    <a:pt x="147" y="21"/>
                  </a:cubicBezTo>
                  <a:cubicBezTo>
                    <a:pt x="150" y="28"/>
                    <a:pt x="156" y="30"/>
                    <a:pt x="163" y="30"/>
                  </a:cubicBezTo>
                  <a:close/>
                </a:path>
              </a:pathLst>
            </a:custGeom>
            <a:solidFill>
              <a:srgbClr val="C5C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1">
              <a:extLst>
                <a:ext uri="{FF2B5EF4-FFF2-40B4-BE49-F238E27FC236}">
                  <a16:creationId xmlns:a16="http://schemas.microsoft.com/office/drawing/2014/main" id="{8F27B35B-D276-077A-3D7A-E556CF7848B2}"/>
                </a:ext>
              </a:extLst>
            </p:cNvPr>
            <p:cNvSpPr/>
            <p:nvPr/>
          </p:nvSpPr>
          <p:spPr bwMode="auto">
            <a:xfrm>
              <a:off x="2566988" y="854075"/>
              <a:ext cx="704850" cy="666750"/>
            </a:xfrm>
            <a:custGeom>
              <a:avLst/>
              <a:gdLst>
                <a:gd name="T0" fmla="*/ 380 w 380"/>
                <a:gd name="T1" fmla="*/ 25 h 421"/>
                <a:gd name="T2" fmla="*/ 355 w 380"/>
                <a:gd name="T3" fmla="*/ 42 h 421"/>
                <a:gd name="T4" fmla="*/ 328 w 380"/>
                <a:gd name="T5" fmla="*/ 65 h 421"/>
                <a:gd name="T6" fmla="*/ 291 w 380"/>
                <a:gd name="T7" fmla="*/ 79 h 421"/>
                <a:gd name="T8" fmla="*/ 274 w 380"/>
                <a:gd name="T9" fmla="*/ 85 h 421"/>
                <a:gd name="T10" fmla="*/ 214 w 380"/>
                <a:gd name="T11" fmla="*/ 103 h 421"/>
                <a:gd name="T12" fmla="*/ 195 w 380"/>
                <a:gd name="T13" fmla="*/ 133 h 421"/>
                <a:gd name="T14" fmla="*/ 187 w 380"/>
                <a:gd name="T15" fmla="*/ 198 h 421"/>
                <a:gd name="T16" fmla="*/ 188 w 380"/>
                <a:gd name="T17" fmla="*/ 229 h 421"/>
                <a:gd name="T18" fmla="*/ 208 w 380"/>
                <a:gd name="T19" fmla="*/ 263 h 421"/>
                <a:gd name="T20" fmla="*/ 256 w 380"/>
                <a:gd name="T21" fmla="*/ 293 h 421"/>
                <a:gd name="T22" fmla="*/ 286 w 380"/>
                <a:gd name="T23" fmla="*/ 335 h 421"/>
                <a:gd name="T24" fmla="*/ 270 w 380"/>
                <a:gd name="T25" fmla="*/ 334 h 421"/>
                <a:gd name="T26" fmla="*/ 260 w 380"/>
                <a:gd name="T27" fmla="*/ 327 h 421"/>
                <a:gd name="T28" fmla="*/ 232 w 380"/>
                <a:gd name="T29" fmla="*/ 334 h 421"/>
                <a:gd name="T30" fmla="*/ 242 w 380"/>
                <a:gd name="T31" fmla="*/ 351 h 421"/>
                <a:gd name="T32" fmla="*/ 276 w 380"/>
                <a:gd name="T33" fmla="*/ 365 h 421"/>
                <a:gd name="T34" fmla="*/ 240 w 380"/>
                <a:gd name="T35" fmla="*/ 421 h 421"/>
                <a:gd name="T36" fmla="*/ 236 w 380"/>
                <a:gd name="T37" fmla="*/ 421 h 421"/>
                <a:gd name="T38" fmla="*/ 203 w 380"/>
                <a:gd name="T39" fmla="*/ 389 h 421"/>
                <a:gd name="T40" fmla="*/ 191 w 380"/>
                <a:gd name="T41" fmla="*/ 379 h 421"/>
                <a:gd name="T42" fmla="*/ 146 w 380"/>
                <a:gd name="T43" fmla="*/ 338 h 421"/>
                <a:gd name="T44" fmla="*/ 132 w 380"/>
                <a:gd name="T45" fmla="*/ 318 h 421"/>
                <a:gd name="T46" fmla="*/ 120 w 380"/>
                <a:gd name="T47" fmla="*/ 290 h 421"/>
                <a:gd name="T48" fmla="*/ 127 w 380"/>
                <a:gd name="T49" fmla="*/ 270 h 421"/>
                <a:gd name="T50" fmla="*/ 136 w 380"/>
                <a:gd name="T51" fmla="*/ 257 h 421"/>
                <a:gd name="T52" fmla="*/ 107 w 380"/>
                <a:gd name="T53" fmla="*/ 230 h 421"/>
                <a:gd name="T54" fmla="*/ 91 w 380"/>
                <a:gd name="T55" fmla="*/ 245 h 421"/>
                <a:gd name="T56" fmla="*/ 88 w 380"/>
                <a:gd name="T57" fmla="*/ 274 h 421"/>
                <a:gd name="T58" fmla="*/ 78 w 380"/>
                <a:gd name="T59" fmla="*/ 289 h 421"/>
                <a:gd name="T60" fmla="*/ 58 w 380"/>
                <a:gd name="T61" fmla="*/ 280 h 421"/>
                <a:gd name="T62" fmla="*/ 27 w 380"/>
                <a:gd name="T63" fmla="*/ 217 h 421"/>
                <a:gd name="T64" fmla="*/ 5 w 380"/>
                <a:gd name="T65" fmla="*/ 145 h 421"/>
                <a:gd name="T66" fmla="*/ 47 w 380"/>
                <a:gd name="T67" fmla="*/ 84 h 421"/>
                <a:gd name="T68" fmla="*/ 110 w 380"/>
                <a:gd name="T69" fmla="*/ 86 h 421"/>
                <a:gd name="T70" fmla="*/ 171 w 380"/>
                <a:gd name="T71" fmla="*/ 94 h 421"/>
                <a:gd name="T72" fmla="*/ 222 w 380"/>
                <a:gd name="T73" fmla="*/ 79 h 421"/>
                <a:gd name="T74" fmla="*/ 305 w 380"/>
                <a:gd name="T75" fmla="*/ 57 h 421"/>
                <a:gd name="T76" fmla="*/ 323 w 380"/>
                <a:gd name="T77" fmla="*/ 55 h 421"/>
                <a:gd name="T78" fmla="*/ 330 w 380"/>
                <a:gd name="T79" fmla="*/ 34 h 421"/>
                <a:gd name="T80" fmla="*/ 329 w 380"/>
                <a:gd name="T81" fmla="*/ 10 h 421"/>
                <a:gd name="T82" fmla="*/ 356 w 380"/>
                <a:gd name="T83" fmla="*/ 16 h 421"/>
                <a:gd name="T84" fmla="*/ 380 w 380"/>
                <a:gd name="T85" fmla="*/ 2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0" h="421">
                  <a:moveTo>
                    <a:pt x="380" y="25"/>
                  </a:moveTo>
                  <a:cubicBezTo>
                    <a:pt x="374" y="35"/>
                    <a:pt x="367" y="41"/>
                    <a:pt x="355" y="42"/>
                  </a:cubicBezTo>
                  <a:cubicBezTo>
                    <a:pt x="342" y="43"/>
                    <a:pt x="335" y="56"/>
                    <a:pt x="328" y="65"/>
                  </a:cubicBezTo>
                  <a:cubicBezTo>
                    <a:pt x="316" y="73"/>
                    <a:pt x="305" y="79"/>
                    <a:pt x="291" y="79"/>
                  </a:cubicBezTo>
                  <a:cubicBezTo>
                    <a:pt x="285" y="79"/>
                    <a:pt x="279" y="81"/>
                    <a:pt x="274" y="85"/>
                  </a:cubicBezTo>
                  <a:cubicBezTo>
                    <a:pt x="256" y="97"/>
                    <a:pt x="236" y="102"/>
                    <a:pt x="214" y="103"/>
                  </a:cubicBezTo>
                  <a:cubicBezTo>
                    <a:pt x="190" y="104"/>
                    <a:pt x="184" y="112"/>
                    <a:pt x="195" y="133"/>
                  </a:cubicBezTo>
                  <a:cubicBezTo>
                    <a:pt x="208" y="157"/>
                    <a:pt x="204" y="178"/>
                    <a:pt x="187" y="198"/>
                  </a:cubicBezTo>
                  <a:cubicBezTo>
                    <a:pt x="177" y="209"/>
                    <a:pt x="178" y="220"/>
                    <a:pt x="188" y="229"/>
                  </a:cubicBezTo>
                  <a:cubicBezTo>
                    <a:pt x="199" y="238"/>
                    <a:pt x="205" y="250"/>
                    <a:pt x="208" y="263"/>
                  </a:cubicBezTo>
                  <a:cubicBezTo>
                    <a:pt x="220" y="279"/>
                    <a:pt x="229" y="297"/>
                    <a:pt x="256" y="293"/>
                  </a:cubicBezTo>
                  <a:cubicBezTo>
                    <a:pt x="271" y="291"/>
                    <a:pt x="283" y="309"/>
                    <a:pt x="286" y="335"/>
                  </a:cubicBezTo>
                  <a:cubicBezTo>
                    <a:pt x="280" y="342"/>
                    <a:pt x="275" y="337"/>
                    <a:pt x="270" y="334"/>
                  </a:cubicBezTo>
                  <a:cubicBezTo>
                    <a:pt x="266" y="332"/>
                    <a:pt x="264" y="329"/>
                    <a:pt x="260" y="327"/>
                  </a:cubicBezTo>
                  <a:cubicBezTo>
                    <a:pt x="249" y="320"/>
                    <a:pt x="239" y="326"/>
                    <a:pt x="232" y="334"/>
                  </a:cubicBezTo>
                  <a:cubicBezTo>
                    <a:pt x="224" y="343"/>
                    <a:pt x="237" y="346"/>
                    <a:pt x="242" y="351"/>
                  </a:cubicBezTo>
                  <a:cubicBezTo>
                    <a:pt x="250" y="363"/>
                    <a:pt x="263" y="364"/>
                    <a:pt x="276" y="365"/>
                  </a:cubicBezTo>
                  <a:cubicBezTo>
                    <a:pt x="271" y="388"/>
                    <a:pt x="254" y="403"/>
                    <a:pt x="240" y="421"/>
                  </a:cubicBezTo>
                  <a:cubicBezTo>
                    <a:pt x="238" y="421"/>
                    <a:pt x="237" y="421"/>
                    <a:pt x="236" y="421"/>
                  </a:cubicBezTo>
                  <a:cubicBezTo>
                    <a:pt x="230" y="404"/>
                    <a:pt x="226" y="387"/>
                    <a:pt x="203" y="389"/>
                  </a:cubicBezTo>
                  <a:cubicBezTo>
                    <a:pt x="196" y="389"/>
                    <a:pt x="194" y="384"/>
                    <a:pt x="191" y="379"/>
                  </a:cubicBezTo>
                  <a:cubicBezTo>
                    <a:pt x="179" y="362"/>
                    <a:pt x="164" y="349"/>
                    <a:pt x="146" y="338"/>
                  </a:cubicBezTo>
                  <a:cubicBezTo>
                    <a:pt x="137" y="333"/>
                    <a:pt x="133" y="327"/>
                    <a:pt x="132" y="318"/>
                  </a:cubicBezTo>
                  <a:cubicBezTo>
                    <a:pt x="132" y="306"/>
                    <a:pt x="129" y="298"/>
                    <a:pt x="120" y="290"/>
                  </a:cubicBezTo>
                  <a:cubicBezTo>
                    <a:pt x="110" y="281"/>
                    <a:pt x="120" y="275"/>
                    <a:pt x="127" y="270"/>
                  </a:cubicBezTo>
                  <a:cubicBezTo>
                    <a:pt x="131" y="266"/>
                    <a:pt x="141" y="262"/>
                    <a:pt x="136" y="257"/>
                  </a:cubicBezTo>
                  <a:cubicBezTo>
                    <a:pt x="127" y="248"/>
                    <a:pt x="124" y="231"/>
                    <a:pt x="107" y="230"/>
                  </a:cubicBezTo>
                  <a:cubicBezTo>
                    <a:pt x="98" y="229"/>
                    <a:pt x="94" y="236"/>
                    <a:pt x="91" y="245"/>
                  </a:cubicBezTo>
                  <a:cubicBezTo>
                    <a:pt x="87" y="254"/>
                    <a:pt x="88" y="264"/>
                    <a:pt x="88" y="274"/>
                  </a:cubicBezTo>
                  <a:cubicBezTo>
                    <a:pt x="88" y="281"/>
                    <a:pt x="86" y="288"/>
                    <a:pt x="78" y="289"/>
                  </a:cubicBezTo>
                  <a:cubicBezTo>
                    <a:pt x="70" y="290"/>
                    <a:pt x="60" y="291"/>
                    <a:pt x="58" y="280"/>
                  </a:cubicBezTo>
                  <a:cubicBezTo>
                    <a:pt x="53" y="256"/>
                    <a:pt x="38" y="238"/>
                    <a:pt x="27" y="217"/>
                  </a:cubicBezTo>
                  <a:cubicBezTo>
                    <a:pt x="15" y="196"/>
                    <a:pt x="9" y="170"/>
                    <a:pt x="5" y="145"/>
                  </a:cubicBezTo>
                  <a:cubicBezTo>
                    <a:pt x="0" y="120"/>
                    <a:pt x="24" y="93"/>
                    <a:pt x="47" y="84"/>
                  </a:cubicBezTo>
                  <a:cubicBezTo>
                    <a:pt x="70" y="74"/>
                    <a:pt x="89" y="86"/>
                    <a:pt x="110" y="86"/>
                  </a:cubicBezTo>
                  <a:cubicBezTo>
                    <a:pt x="130" y="87"/>
                    <a:pt x="150" y="86"/>
                    <a:pt x="171" y="94"/>
                  </a:cubicBezTo>
                  <a:cubicBezTo>
                    <a:pt x="184" y="99"/>
                    <a:pt x="208" y="89"/>
                    <a:pt x="222" y="79"/>
                  </a:cubicBezTo>
                  <a:cubicBezTo>
                    <a:pt x="248" y="59"/>
                    <a:pt x="277" y="63"/>
                    <a:pt x="305" y="57"/>
                  </a:cubicBezTo>
                  <a:cubicBezTo>
                    <a:pt x="311" y="56"/>
                    <a:pt x="317" y="57"/>
                    <a:pt x="323" y="55"/>
                  </a:cubicBezTo>
                  <a:cubicBezTo>
                    <a:pt x="334" y="51"/>
                    <a:pt x="341" y="45"/>
                    <a:pt x="330" y="34"/>
                  </a:cubicBezTo>
                  <a:cubicBezTo>
                    <a:pt x="323" y="26"/>
                    <a:pt x="318" y="19"/>
                    <a:pt x="329" y="10"/>
                  </a:cubicBezTo>
                  <a:cubicBezTo>
                    <a:pt x="340" y="0"/>
                    <a:pt x="350" y="8"/>
                    <a:pt x="356" y="16"/>
                  </a:cubicBezTo>
                  <a:cubicBezTo>
                    <a:pt x="362" y="26"/>
                    <a:pt x="368" y="31"/>
                    <a:pt x="380" y="25"/>
                  </a:cubicBezTo>
                  <a:close/>
                </a:path>
              </a:pathLst>
            </a:custGeom>
            <a:solidFill>
              <a:srgbClr val="FFF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2">
              <a:extLst>
                <a:ext uri="{FF2B5EF4-FFF2-40B4-BE49-F238E27FC236}">
                  <a16:creationId xmlns:a16="http://schemas.microsoft.com/office/drawing/2014/main" id="{7B33B0BB-9C7F-0967-9F19-8FE4FE1B9090}"/>
                </a:ext>
              </a:extLst>
            </p:cNvPr>
            <p:cNvSpPr/>
            <p:nvPr/>
          </p:nvSpPr>
          <p:spPr bwMode="auto">
            <a:xfrm>
              <a:off x="2462213" y="1346200"/>
              <a:ext cx="382588" cy="269875"/>
            </a:xfrm>
            <a:custGeom>
              <a:avLst/>
              <a:gdLst>
                <a:gd name="T0" fmla="*/ 153 w 207"/>
                <a:gd name="T1" fmla="*/ 82 h 170"/>
                <a:gd name="T2" fmla="*/ 185 w 207"/>
                <a:gd name="T3" fmla="*/ 109 h 170"/>
                <a:gd name="T4" fmla="*/ 197 w 207"/>
                <a:gd name="T5" fmla="*/ 118 h 170"/>
                <a:gd name="T6" fmla="*/ 188 w 207"/>
                <a:gd name="T7" fmla="*/ 158 h 170"/>
                <a:gd name="T8" fmla="*/ 162 w 207"/>
                <a:gd name="T9" fmla="*/ 158 h 170"/>
                <a:gd name="T10" fmla="*/ 96 w 207"/>
                <a:gd name="T11" fmla="*/ 126 h 170"/>
                <a:gd name="T12" fmla="*/ 75 w 207"/>
                <a:gd name="T13" fmla="*/ 125 h 170"/>
                <a:gd name="T14" fmla="*/ 32 w 207"/>
                <a:gd name="T15" fmla="*/ 140 h 170"/>
                <a:gd name="T16" fmla="*/ 5 w 207"/>
                <a:gd name="T17" fmla="*/ 132 h 170"/>
                <a:gd name="T18" fmla="*/ 3 w 207"/>
                <a:gd name="T19" fmla="*/ 115 h 170"/>
                <a:gd name="T20" fmla="*/ 25 w 207"/>
                <a:gd name="T21" fmla="*/ 106 h 170"/>
                <a:gd name="T22" fmla="*/ 44 w 207"/>
                <a:gd name="T23" fmla="*/ 82 h 170"/>
                <a:gd name="T24" fmla="*/ 55 w 207"/>
                <a:gd name="T25" fmla="*/ 63 h 170"/>
                <a:gd name="T26" fmla="*/ 72 w 207"/>
                <a:gd name="T27" fmla="*/ 40 h 170"/>
                <a:gd name="T28" fmla="*/ 125 w 207"/>
                <a:gd name="T29" fmla="*/ 5 h 170"/>
                <a:gd name="T30" fmla="*/ 146 w 207"/>
                <a:gd name="T31" fmla="*/ 9 h 170"/>
                <a:gd name="T32" fmla="*/ 158 w 207"/>
                <a:gd name="T33" fmla="*/ 38 h 170"/>
                <a:gd name="T34" fmla="*/ 153 w 207"/>
                <a:gd name="T35" fmla="*/ 82 h 170"/>
                <a:gd name="T36" fmla="*/ 136 w 207"/>
                <a:gd name="T37" fmla="*/ 82 h 170"/>
                <a:gd name="T38" fmla="*/ 97 w 207"/>
                <a:gd name="T39" fmla="*/ 80 h 170"/>
                <a:gd name="T40" fmla="*/ 91 w 207"/>
                <a:gd name="T41" fmla="*/ 88 h 170"/>
                <a:gd name="T42" fmla="*/ 135 w 207"/>
                <a:gd name="T43" fmla="*/ 109 h 170"/>
                <a:gd name="T44" fmla="*/ 153 w 207"/>
                <a:gd name="T45" fmla="*/ 8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" h="170">
                  <a:moveTo>
                    <a:pt x="153" y="82"/>
                  </a:moveTo>
                  <a:cubicBezTo>
                    <a:pt x="157" y="98"/>
                    <a:pt x="163" y="113"/>
                    <a:pt x="185" y="109"/>
                  </a:cubicBezTo>
                  <a:cubicBezTo>
                    <a:pt x="190" y="108"/>
                    <a:pt x="194" y="113"/>
                    <a:pt x="197" y="118"/>
                  </a:cubicBezTo>
                  <a:cubicBezTo>
                    <a:pt x="207" y="135"/>
                    <a:pt x="195" y="147"/>
                    <a:pt x="188" y="158"/>
                  </a:cubicBezTo>
                  <a:cubicBezTo>
                    <a:pt x="181" y="170"/>
                    <a:pt x="170" y="163"/>
                    <a:pt x="162" y="158"/>
                  </a:cubicBezTo>
                  <a:cubicBezTo>
                    <a:pt x="140" y="146"/>
                    <a:pt x="116" y="140"/>
                    <a:pt x="96" y="126"/>
                  </a:cubicBezTo>
                  <a:cubicBezTo>
                    <a:pt x="89" y="121"/>
                    <a:pt x="82" y="122"/>
                    <a:pt x="75" y="125"/>
                  </a:cubicBezTo>
                  <a:cubicBezTo>
                    <a:pt x="61" y="130"/>
                    <a:pt x="46" y="135"/>
                    <a:pt x="32" y="140"/>
                  </a:cubicBezTo>
                  <a:cubicBezTo>
                    <a:pt x="21" y="144"/>
                    <a:pt x="13" y="139"/>
                    <a:pt x="5" y="132"/>
                  </a:cubicBezTo>
                  <a:cubicBezTo>
                    <a:pt x="0" y="127"/>
                    <a:pt x="0" y="121"/>
                    <a:pt x="3" y="115"/>
                  </a:cubicBezTo>
                  <a:cubicBezTo>
                    <a:pt x="7" y="106"/>
                    <a:pt x="16" y="105"/>
                    <a:pt x="25" y="106"/>
                  </a:cubicBezTo>
                  <a:cubicBezTo>
                    <a:pt x="42" y="107"/>
                    <a:pt x="53" y="104"/>
                    <a:pt x="44" y="82"/>
                  </a:cubicBezTo>
                  <a:cubicBezTo>
                    <a:pt x="40" y="74"/>
                    <a:pt x="48" y="67"/>
                    <a:pt x="55" y="63"/>
                  </a:cubicBezTo>
                  <a:cubicBezTo>
                    <a:pt x="64" y="58"/>
                    <a:pt x="70" y="50"/>
                    <a:pt x="72" y="40"/>
                  </a:cubicBezTo>
                  <a:cubicBezTo>
                    <a:pt x="79" y="14"/>
                    <a:pt x="98" y="0"/>
                    <a:pt x="125" y="5"/>
                  </a:cubicBezTo>
                  <a:cubicBezTo>
                    <a:pt x="132" y="6"/>
                    <a:pt x="139" y="5"/>
                    <a:pt x="146" y="9"/>
                  </a:cubicBezTo>
                  <a:cubicBezTo>
                    <a:pt x="158" y="16"/>
                    <a:pt x="164" y="24"/>
                    <a:pt x="158" y="38"/>
                  </a:cubicBezTo>
                  <a:cubicBezTo>
                    <a:pt x="152" y="52"/>
                    <a:pt x="145" y="66"/>
                    <a:pt x="153" y="82"/>
                  </a:cubicBezTo>
                  <a:cubicBezTo>
                    <a:pt x="147" y="87"/>
                    <a:pt x="141" y="85"/>
                    <a:pt x="136" y="82"/>
                  </a:cubicBezTo>
                  <a:cubicBezTo>
                    <a:pt x="123" y="72"/>
                    <a:pt x="110" y="77"/>
                    <a:pt x="97" y="80"/>
                  </a:cubicBezTo>
                  <a:cubicBezTo>
                    <a:pt x="92" y="81"/>
                    <a:pt x="89" y="82"/>
                    <a:pt x="91" y="88"/>
                  </a:cubicBezTo>
                  <a:cubicBezTo>
                    <a:pt x="96" y="102"/>
                    <a:pt x="122" y="114"/>
                    <a:pt x="135" y="109"/>
                  </a:cubicBezTo>
                  <a:cubicBezTo>
                    <a:pt x="149" y="104"/>
                    <a:pt x="146" y="90"/>
                    <a:pt x="153" y="82"/>
                  </a:cubicBezTo>
                  <a:close/>
                </a:path>
              </a:pathLst>
            </a:custGeom>
            <a:solidFill>
              <a:srgbClr val="FDE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3">
              <a:extLst>
                <a:ext uri="{FF2B5EF4-FFF2-40B4-BE49-F238E27FC236}">
                  <a16:creationId xmlns:a16="http://schemas.microsoft.com/office/drawing/2014/main" id="{AFD28233-985D-95FC-0AA7-BADF62667955}"/>
                </a:ext>
              </a:extLst>
            </p:cNvPr>
            <p:cNvSpPr/>
            <p:nvPr/>
          </p:nvSpPr>
          <p:spPr bwMode="auto">
            <a:xfrm>
              <a:off x="2976563" y="1541463"/>
              <a:ext cx="425450" cy="231775"/>
            </a:xfrm>
            <a:custGeom>
              <a:avLst/>
              <a:gdLst>
                <a:gd name="T0" fmla="*/ 223 w 230"/>
                <a:gd name="T1" fmla="*/ 131 h 147"/>
                <a:gd name="T2" fmla="*/ 204 w 230"/>
                <a:gd name="T3" fmla="*/ 126 h 147"/>
                <a:gd name="T4" fmla="*/ 180 w 230"/>
                <a:gd name="T5" fmla="*/ 128 h 147"/>
                <a:gd name="T6" fmla="*/ 127 w 230"/>
                <a:gd name="T7" fmla="*/ 117 h 147"/>
                <a:gd name="T8" fmla="*/ 113 w 230"/>
                <a:gd name="T9" fmla="*/ 115 h 147"/>
                <a:gd name="T10" fmla="*/ 81 w 230"/>
                <a:gd name="T11" fmla="*/ 138 h 147"/>
                <a:gd name="T12" fmla="*/ 58 w 230"/>
                <a:gd name="T13" fmla="*/ 136 h 147"/>
                <a:gd name="T14" fmla="*/ 32 w 230"/>
                <a:gd name="T15" fmla="*/ 75 h 147"/>
                <a:gd name="T16" fmla="*/ 16 w 230"/>
                <a:gd name="T17" fmla="*/ 46 h 147"/>
                <a:gd name="T18" fmla="*/ 12 w 230"/>
                <a:gd name="T19" fmla="*/ 23 h 147"/>
                <a:gd name="T20" fmla="*/ 23 w 230"/>
                <a:gd name="T21" fmla="*/ 7 h 147"/>
                <a:gd name="T22" fmla="*/ 32 w 230"/>
                <a:gd name="T23" fmla="*/ 4 h 147"/>
                <a:gd name="T24" fmla="*/ 34 w 230"/>
                <a:gd name="T25" fmla="*/ 10 h 147"/>
                <a:gd name="T26" fmla="*/ 66 w 230"/>
                <a:gd name="T27" fmla="*/ 46 h 147"/>
                <a:gd name="T28" fmla="*/ 125 w 230"/>
                <a:gd name="T29" fmla="*/ 68 h 147"/>
                <a:gd name="T30" fmla="*/ 206 w 230"/>
                <a:gd name="T31" fmla="*/ 87 h 147"/>
                <a:gd name="T32" fmla="*/ 226 w 230"/>
                <a:gd name="T33" fmla="*/ 101 h 147"/>
                <a:gd name="T34" fmla="*/ 223 w 230"/>
                <a:gd name="T35" fmla="*/ 13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147">
                  <a:moveTo>
                    <a:pt x="223" y="131"/>
                  </a:moveTo>
                  <a:cubicBezTo>
                    <a:pt x="216" y="132"/>
                    <a:pt x="210" y="128"/>
                    <a:pt x="204" y="126"/>
                  </a:cubicBezTo>
                  <a:cubicBezTo>
                    <a:pt x="195" y="122"/>
                    <a:pt x="188" y="122"/>
                    <a:pt x="180" y="128"/>
                  </a:cubicBezTo>
                  <a:cubicBezTo>
                    <a:pt x="152" y="147"/>
                    <a:pt x="144" y="145"/>
                    <a:pt x="127" y="117"/>
                  </a:cubicBezTo>
                  <a:cubicBezTo>
                    <a:pt x="122" y="109"/>
                    <a:pt x="118" y="110"/>
                    <a:pt x="113" y="115"/>
                  </a:cubicBezTo>
                  <a:cubicBezTo>
                    <a:pt x="103" y="125"/>
                    <a:pt x="90" y="128"/>
                    <a:pt x="81" y="138"/>
                  </a:cubicBezTo>
                  <a:cubicBezTo>
                    <a:pt x="73" y="147"/>
                    <a:pt x="64" y="146"/>
                    <a:pt x="58" y="136"/>
                  </a:cubicBezTo>
                  <a:cubicBezTo>
                    <a:pt x="47" y="117"/>
                    <a:pt x="27" y="102"/>
                    <a:pt x="32" y="75"/>
                  </a:cubicBezTo>
                  <a:cubicBezTo>
                    <a:pt x="34" y="64"/>
                    <a:pt x="29" y="52"/>
                    <a:pt x="16" y="46"/>
                  </a:cubicBezTo>
                  <a:cubicBezTo>
                    <a:pt x="3" y="41"/>
                    <a:pt x="0" y="34"/>
                    <a:pt x="12" y="23"/>
                  </a:cubicBezTo>
                  <a:cubicBezTo>
                    <a:pt x="17" y="19"/>
                    <a:pt x="19" y="12"/>
                    <a:pt x="23" y="7"/>
                  </a:cubicBezTo>
                  <a:cubicBezTo>
                    <a:pt x="25" y="4"/>
                    <a:pt x="27" y="0"/>
                    <a:pt x="32" y="4"/>
                  </a:cubicBezTo>
                  <a:cubicBezTo>
                    <a:pt x="33" y="6"/>
                    <a:pt x="34" y="8"/>
                    <a:pt x="34" y="10"/>
                  </a:cubicBezTo>
                  <a:cubicBezTo>
                    <a:pt x="36" y="37"/>
                    <a:pt x="39" y="41"/>
                    <a:pt x="66" y="46"/>
                  </a:cubicBezTo>
                  <a:cubicBezTo>
                    <a:pt x="87" y="50"/>
                    <a:pt x="103" y="68"/>
                    <a:pt x="125" y="68"/>
                  </a:cubicBezTo>
                  <a:cubicBezTo>
                    <a:pt x="154" y="68"/>
                    <a:pt x="179" y="82"/>
                    <a:pt x="206" y="87"/>
                  </a:cubicBezTo>
                  <a:cubicBezTo>
                    <a:pt x="215" y="89"/>
                    <a:pt x="222" y="92"/>
                    <a:pt x="226" y="101"/>
                  </a:cubicBezTo>
                  <a:cubicBezTo>
                    <a:pt x="229" y="112"/>
                    <a:pt x="230" y="122"/>
                    <a:pt x="223" y="131"/>
                  </a:cubicBezTo>
                  <a:close/>
                </a:path>
              </a:pathLst>
            </a:custGeom>
            <a:solidFill>
              <a:srgbClr val="FBD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4">
              <a:extLst>
                <a:ext uri="{FF2B5EF4-FFF2-40B4-BE49-F238E27FC236}">
                  <a16:creationId xmlns:a16="http://schemas.microsoft.com/office/drawing/2014/main" id="{DAADAAFC-9EC6-5F43-37E4-2F34365B6537}"/>
                </a:ext>
              </a:extLst>
            </p:cNvPr>
            <p:cNvSpPr/>
            <p:nvPr/>
          </p:nvSpPr>
          <p:spPr bwMode="auto">
            <a:xfrm>
              <a:off x="2943226" y="1266825"/>
              <a:ext cx="214313" cy="285750"/>
            </a:xfrm>
            <a:custGeom>
              <a:avLst/>
              <a:gdLst>
                <a:gd name="T0" fmla="*/ 49 w 116"/>
                <a:gd name="T1" fmla="*/ 176 h 180"/>
                <a:gd name="T2" fmla="*/ 41 w 116"/>
                <a:gd name="T3" fmla="*/ 180 h 180"/>
                <a:gd name="T4" fmla="*/ 37 w 116"/>
                <a:gd name="T5" fmla="*/ 160 h 180"/>
                <a:gd name="T6" fmla="*/ 73 w 116"/>
                <a:gd name="T7" fmla="*/ 104 h 180"/>
                <a:gd name="T8" fmla="*/ 81 w 116"/>
                <a:gd name="T9" fmla="*/ 76 h 180"/>
                <a:gd name="T10" fmla="*/ 68 w 116"/>
                <a:gd name="T11" fmla="*/ 47 h 180"/>
                <a:gd name="T12" fmla="*/ 46 w 116"/>
                <a:gd name="T13" fmla="*/ 37 h 180"/>
                <a:gd name="T14" fmla="*/ 17 w 116"/>
                <a:gd name="T15" fmla="*/ 25 h 180"/>
                <a:gd name="T16" fmla="*/ 1 w 116"/>
                <a:gd name="T17" fmla="*/ 4 h 180"/>
                <a:gd name="T18" fmla="*/ 12 w 116"/>
                <a:gd name="T19" fmla="*/ 2 h 180"/>
                <a:gd name="T20" fmla="*/ 36 w 116"/>
                <a:gd name="T21" fmla="*/ 10 h 180"/>
                <a:gd name="T22" fmla="*/ 115 w 116"/>
                <a:gd name="T23" fmla="*/ 81 h 180"/>
                <a:gd name="T24" fmla="*/ 111 w 116"/>
                <a:gd name="T25" fmla="*/ 96 h 180"/>
                <a:gd name="T26" fmla="*/ 65 w 116"/>
                <a:gd name="T27" fmla="*/ 148 h 180"/>
                <a:gd name="T28" fmla="*/ 49 w 116"/>
                <a:gd name="T29" fmla="*/ 176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5" h="180">
                  <a:moveTo>
                    <a:pt x="49" y="176"/>
                  </a:moveTo>
                  <a:cubicBezTo>
                    <a:pt x="46" y="177"/>
                    <a:pt x="43" y="179"/>
                    <a:pt x="41" y="180"/>
                  </a:cubicBezTo>
                  <a:cubicBezTo>
                    <a:pt x="41" y="173"/>
                    <a:pt x="41" y="166"/>
                    <a:pt x="37" y="160"/>
                  </a:cubicBezTo>
                  <a:cubicBezTo>
                    <a:pt x="44" y="138"/>
                    <a:pt x="61" y="123"/>
                    <a:pt x="73" y="104"/>
                  </a:cubicBezTo>
                  <a:cubicBezTo>
                    <a:pt x="72" y="94"/>
                    <a:pt x="80" y="86"/>
                    <a:pt x="81" y="76"/>
                  </a:cubicBezTo>
                  <a:cubicBezTo>
                    <a:pt x="79" y="65"/>
                    <a:pt x="72" y="57"/>
                    <a:pt x="68" y="47"/>
                  </a:cubicBezTo>
                  <a:cubicBezTo>
                    <a:pt x="64" y="36"/>
                    <a:pt x="55" y="33"/>
                    <a:pt x="46" y="37"/>
                  </a:cubicBezTo>
                  <a:cubicBezTo>
                    <a:pt x="32" y="43"/>
                    <a:pt x="23" y="36"/>
                    <a:pt x="17" y="25"/>
                  </a:cubicBezTo>
                  <a:cubicBezTo>
                    <a:pt x="13" y="16"/>
                    <a:pt x="0" y="16"/>
                    <a:pt x="1" y="4"/>
                  </a:cubicBezTo>
                  <a:cubicBezTo>
                    <a:pt x="4" y="1"/>
                    <a:pt x="8" y="0"/>
                    <a:pt x="12" y="2"/>
                  </a:cubicBezTo>
                  <a:cubicBezTo>
                    <a:pt x="20" y="7"/>
                    <a:pt x="26" y="10"/>
                    <a:pt x="36" y="10"/>
                  </a:cubicBezTo>
                  <a:cubicBezTo>
                    <a:pt x="77" y="7"/>
                    <a:pt x="112" y="40"/>
                    <a:pt x="115" y="81"/>
                  </a:cubicBezTo>
                  <a:cubicBezTo>
                    <a:pt x="116" y="87"/>
                    <a:pt x="114" y="92"/>
                    <a:pt x="111" y="96"/>
                  </a:cubicBezTo>
                  <a:cubicBezTo>
                    <a:pt x="98" y="115"/>
                    <a:pt x="92" y="140"/>
                    <a:pt x="65" y="148"/>
                  </a:cubicBezTo>
                  <a:cubicBezTo>
                    <a:pt x="53" y="151"/>
                    <a:pt x="56" y="168"/>
                    <a:pt x="49" y="176"/>
                  </a:cubicBezTo>
                  <a:close/>
                </a:path>
              </a:pathLst>
            </a:custGeom>
            <a:solidFill>
              <a:srgbClr val="FDE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5">
              <a:extLst>
                <a:ext uri="{FF2B5EF4-FFF2-40B4-BE49-F238E27FC236}">
                  <a16:creationId xmlns:a16="http://schemas.microsoft.com/office/drawing/2014/main" id="{04AD08A4-8B56-F105-2E9C-5C7CAA734FB0}"/>
                </a:ext>
              </a:extLst>
            </p:cNvPr>
            <p:cNvSpPr/>
            <p:nvPr/>
          </p:nvSpPr>
          <p:spPr bwMode="auto">
            <a:xfrm>
              <a:off x="3384551" y="1647825"/>
              <a:ext cx="136525" cy="117475"/>
            </a:xfrm>
            <a:custGeom>
              <a:avLst/>
              <a:gdLst>
                <a:gd name="T0" fmla="*/ 3 w 74"/>
                <a:gd name="T1" fmla="*/ 64 h 75"/>
                <a:gd name="T2" fmla="*/ 3 w 74"/>
                <a:gd name="T3" fmla="*/ 32 h 75"/>
                <a:gd name="T4" fmla="*/ 10 w 74"/>
                <a:gd name="T5" fmla="*/ 13 h 75"/>
                <a:gd name="T6" fmla="*/ 58 w 74"/>
                <a:gd name="T7" fmla="*/ 1 h 75"/>
                <a:gd name="T8" fmla="*/ 74 w 74"/>
                <a:gd name="T9" fmla="*/ 17 h 75"/>
                <a:gd name="T10" fmla="*/ 63 w 74"/>
                <a:gd name="T11" fmla="*/ 56 h 75"/>
                <a:gd name="T12" fmla="*/ 11 w 74"/>
                <a:gd name="T13" fmla="*/ 72 h 75"/>
                <a:gd name="T14" fmla="*/ 3 w 74"/>
                <a:gd name="T15" fmla="*/ 6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75">
                  <a:moveTo>
                    <a:pt x="3" y="64"/>
                  </a:moveTo>
                  <a:cubicBezTo>
                    <a:pt x="3" y="53"/>
                    <a:pt x="3" y="43"/>
                    <a:pt x="3" y="32"/>
                  </a:cubicBezTo>
                  <a:cubicBezTo>
                    <a:pt x="0" y="24"/>
                    <a:pt x="5" y="18"/>
                    <a:pt x="10" y="13"/>
                  </a:cubicBezTo>
                  <a:cubicBezTo>
                    <a:pt x="25" y="2"/>
                    <a:pt x="41" y="0"/>
                    <a:pt x="58" y="1"/>
                  </a:cubicBezTo>
                  <a:cubicBezTo>
                    <a:pt x="65" y="4"/>
                    <a:pt x="71" y="9"/>
                    <a:pt x="74" y="17"/>
                  </a:cubicBezTo>
                  <a:cubicBezTo>
                    <a:pt x="74" y="31"/>
                    <a:pt x="74" y="45"/>
                    <a:pt x="63" y="56"/>
                  </a:cubicBezTo>
                  <a:cubicBezTo>
                    <a:pt x="46" y="64"/>
                    <a:pt x="31" y="75"/>
                    <a:pt x="11" y="72"/>
                  </a:cubicBezTo>
                  <a:cubicBezTo>
                    <a:pt x="9" y="68"/>
                    <a:pt x="7" y="65"/>
                    <a:pt x="3" y="64"/>
                  </a:cubicBezTo>
                  <a:close/>
                </a:path>
              </a:pathLst>
            </a:custGeom>
            <a:solidFill>
              <a:srgbClr val="FA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6">
              <a:extLst>
                <a:ext uri="{FF2B5EF4-FFF2-40B4-BE49-F238E27FC236}">
                  <a16:creationId xmlns:a16="http://schemas.microsoft.com/office/drawing/2014/main" id="{73051761-814E-FE95-8FF6-1954024FC111}"/>
                </a:ext>
              </a:extLst>
            </p:cNvPr>
            <p:cNvSpPr/>
            <p:nvPr/>
          </p:nvSpPr>
          <p:spPr bwMode="auto">
            <a:xfrm>
              <a:off x="2965451" y="931863"/>
              <a:ext cx="533400" cy="712788"/>
            </a:xfrm>
            <a:custGeom>
              <a:avLst/>
              <a:gdLst>
                <a:gd name="T0" fmla="*/ 153 w 288"/>
                <a:gd name="T1" fmla="*/ 12 h 450"/>
                <a:gd name="T2" fmla="*/ 193 w 288"/>
                <a:gd name="T3" fmla="*/ 14 h 450"/>
                <a:gd name="T4" fmla="*/ 209 w 288"/>
                <a:gd name="T5" fmla="*/ 24 h 450"/>
                <a:gd name="T6" fmla="*/ 263 w 288"/>
                <a:gd name="T7" fmla="*/ 58 h 450"/>
                <a:gd name="T8" fmla="*/ 288 w 288"/>
                <a:gd name="T9" fmla="*/ 86 h 450"/>
                <a:gd name="T10" fmla="*/ 266 w 288"/>
                <a:gd name="T11" fmla="*/ 89 h 450"/>
                <a:gd name="T12" fmla="*/ 205 w 288"/>
                <a:gd name="T13" fmla="*/ 52 h 450"/>
                <a:gd name="T14" fmla="*/ 190 w 288"/>
                <a:gd name="T15" fmla="*/ 39 h 450"/>
                <a:gd name="T16" fmla="*/ 156 w 288"/>
                <a:gd name="T17" fmla="*/ 45 h 450"/>
                <a:gd name="T18" fmla="*/ 147 w 288"/>
                <a:gd name="T19" fmla="*/ 55 h 450"/>
                <a:gd name="T20" fmla="*/ 156 w 288"/>
                <a:gd name="T21" fmla="*/ 95 h 450"/>
                <a:gd name="T22" fmla="*/ 161 w 288"/>
                <a:gd name="T23" fmla="*/ 96 h 450"/>
                <a:gd name="T24" fmla="*/ 175 w 288"/>
                <a:gd name="T25" fmla="*/ 110 h 450"/>
                <a:gd name="T26" fmla="*/ 160 w 288"/>
                <a:gd name="T27" fmla="*/ 124 h 450"/>
                <a:gd name="T28" fmla="*/ 99 w 288"/>
                <a:gd name="T29" fmla="*/ 110 h 450"/>
                <a:gd name="T30" fmla="*/ 87 w 288"/>
                <a:gd name="T31" fmla="*/ 99 h 450"/>
                <a:gd name="T32" fmla="*/ 68 w 288"/>
                <a:gd name="T33" fmla="*/ 111 h 450"/>
                <a:gd name="T34" fmla="*/ 58 w 288"/>
                <a:gd name="T35" fmla="*/ 155 h 450"/>
                <a:gd name="T36" fmla="*/ 69 w 288"/>
                <a:gd name="T37" fmla="*/ 180 h 450"/>
                <a:gd name="T38" fmla="*/ 120 w 288"/>
                <a:gd name="T39" fmla="*/ 195 h 450"/>
                <a:gd name="T40" fmla="*/ 180 w 288"/>
                <a:gd name="T41" fmla="*/ 224 h 450"/>
                <a:gd name="T42" fmla="*/ 185 w 288"/>
                <a:gd name="T43" fmla="*/ 250 h 450"/>
                <a:gd name="T44" fmla="*/ 191 w 288"/>
                <a:gd name="T45" fmla="*/ 291 h 450"/>
                <a:gd name="T46" fmla="*/ 192 w 288"/>
                <a:gd name="T47" fmla="*/ 310 h 450"/>
                <a:gd name="T48" fmla="*/ 144 w 288"/>
                <a:gd name="T49" fmla="*/ 373 h 450"/>
                <a:gd name="T50" fmla="*/ 115 w 288"/>
                <a:gd name="T51" fmla="*/ 383 h 450"/>
                <a:gd name="T52" fmla="*/ 77 w 288"/>
                <a:gd name="T53" fmla="*/ 394 h 450"/>
                <a:gd name="T54" fmla="*/ 142 w 288"/>
                <a:gd name="T55" fmla="*/ 424 h 450"/>
                <a:gd name="T56" fmla="*/ 197 w 288"/>
                <a:gd name="T57" fmla="*/ 413 h 450"/>
                <a:gd name="T58" fmla="*/ 238 w 288"/>
                <a:gd name="T59" fmla="*/ 412 h 450"/>
                <a:gd name="T60" fmla="*/ 242 w 288"/>
                <a:gd name="T61" fmla="*/ 420 h 450"/>
                <a:gd name="T62" fmla="*/ 223 w 288"/>
                <a:gd name="T63" fmla="*/ 435 h 450"/>
                <a:gd name="T64" fmla="*/ 164 w 288"/>
                <a:gd name="T65" fmla="*/ 444 h 450"/>
                <a:gd name="T66" fmla="*/ 108 w 288"/>
                <a:gd name="T67" fmla="*/ 434 h 450"/>
                <a:gd name="T68" fmla="*/ 64 w 288"/>
                <a:gd name="T69" fmla="*/ 417 h 450"/>
                <a:gd name="T70" fmla="*/ 51 w 288"/>
                <a:gd name="T71" fmla="*/ 394 h 450"/>
                <a:gd name="T72" fmla="*/ 86 w 288"/>
                <a:gd name="T73" fmla="*/ 354 h 450"/>
                <a:gd name="T74" fmla="*/ 132 w 288"/>
                <a:gd name="T75" fmla="*/ 277 h 450"/>
                <a:gd name="T76" fmla="*/ 133 w 288"/>
                <a:gd name="T77" fmla="*/ 267 h 450"/>
                <a:gd name="T78" fmla="*/ 114 w 288"/>
                <a:gd name="T79" fmla="*/ 234 h 450"/>
                <a:gd name="T80" fmla="*/ 84 w 288"/>
                <a:gd name="T81" fmla="*/ 224 h 450"/>
                <a:gd name="T82" fmla="*/ 58 w 288"/>
                <a:gd name="T83" fmla="*/ 208 h 450"/>
                <a:gd name="T84" fmla="*/ 43 w 288"/>
                <a:gd name="T85" fmla="*/ 198 h 450"/>
                <a:gd name="T86" fmla="*/ 4 w 288"/>
                <a:gd name="T87" fmla="*/ 162 h 450"/>
                <a:gd name="T88" fmla="*/ 2 w 288"/>
                <a:gd name="T89" fmla="*/ 151 h 450"/>
                <a:gd name="T90" fmla="*/ 8 w 288"/>
                <a:gd name="T91" fmla="*/ 92 h 450"/>
                <a:gd name="T92" fmla="*/ 24 w 288"/>
                <a:gd name="T93" fmla="*/ 76 h 450"/>
                <a:gd name="T94" fmla="*/ 91 w 288"/>
                <a:gd name="T95" fmla="*/ 76 h 450"/>
                <a:gd name="T96" fmla="*/ 118 w 288"/>
                <a:gd name="T97" fmla="*/ 93 h 450"/>
                <a:gd name="T98" fmla="*/ 153 w 288"/>
                <a:gd name="T99" fmla="*/ 12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" h="450">
                  <a:moveTo>
                    <a:pt x="153" y="12"/>
                  </a:moveTo>
                  <a:cubicBezTo>
                    <a:pt x="167" y="0"/>
                    <a:pt x="180" y="0"/>
                    <a:pt x="193" y="14"/>
                  </a:cubicBezTo>
                  <a:cubicBezTo>
                    <a:pt x="197" y="19"/>
                    <a:pt x="201" y="24"/>
                    <a:pt x="209" y="24"/>
                  </a:cubicBezTo>
                  <a:cubicBezTo>
                    <a:pt x="229" y="32"/>
                    <a:pt x="245" y="47"/>
                    <a:pt x="263" y="58"/>
                  </a:cubicBezTo>
                  <a:cubicBezTo>
                    <a:pt x="269" y="69"/>
                    <a:pt x="287" y="69"/>
                    <a:pt x="288" y="86"/>
                  </a:cubicBezTo>
                  <a:cubicBezTo>
                    <a:pt x="281" y="91"/>
                    <a:pt x="273" y="93"/>
                    <a:pt x="266" y="89"/>
                  </a:cubicBezTo>
                  <a:cubicBezTo>
                    <a:pt x="245" y="78"/>
                    <a:pt x="222" y="69"/>
                    <a:pt x="205" y="52"/>
                  </a:cubicBezTo>
                  <a:cubicBezTo>
                    <a:pt x="200" y="48"/>
                    <a:pt x="195" y="43"/>
                    <a:pt x="190" y="39"/>
                  </a:cubicBezTo>
                  <a:cubicBezTo>
                    <a:pt x="176" y="30"/>
                    <a:pt x="165" y="30"/>
                    <a:pt x="156" y="45"/>
                  </a:cubicBezTo>
                  <a:cubicBezTo>
                    <a:pt x="154" y="49"/>
                    <a:pt x="150" y="52"/>
                    <a:pt x="147" y="55"/>
                  </a:cubicBezTo>
                  <a:cubicBezTo>
                    <a:pt x="128" y="71"/>
                    <a:pt x="132" y="87"/>
                    <a:pt x="156" y="95"/>
                  </a:cubicBezTo>
                  <a:cubicBezTo>
                    <a:pt x="157" y="95"/>
                    <a:pt x="160" y="95"/>
                    <a:pt x="161" y="96"/>
                  </a:cubicBezTo>
                  <a:cubicBezTo>
                    <a:pt x="169" y="98"/>
                    <a:pt x="176" y="101"/>
                    <a:pt x="175" y="110"/>
                  </a:cubicBezTo>
                  <a:cubicBezTo>
                    <a:pt x="175" y="119"/>
                    <a:pt x="168" y="122"/>
                    <a:pt x="160" y="124"/>
                  </a:cubicBezTo>
                  <a:cubicBezTo>
                    <a:pt x="137" y="131"/>
                    <a:pt x="117" y="125"/>
                    <a:pt x="99" y="110"/>
                  </a:cubicBezTo>
                  <a:cubicBezTo>
                    <a:pt x="95" y="106"/>
                    <a:pt x="92" y="102"/>
                    <a:pt x="87" y="99"/>
                  </a:cubicBezTo>
                  <a:cubicBezTo>
                    <a:pt x="74" y="92"/>
                    <a:pt x="69" y="96"/>
                    <a:pt x="68" y="111"/>
                  </a:cubicBezTo>
                  <a:cubicBezTo>
                    <a:pt x="67" y="126"/>
                    <a:pt x="67" y="141"/>
                    <a:pt x="58" y="155"/>
                  </a:cubicBezTo>
                  <a:cubicBezTo>
                    <a:pt x="51" y="167"/>
                    <a:pt x="57" y="177"/>
                    <a:pt x="69" y="180"/>
                  </a:cubicBezTo>
                  <a:cubicBezTo>
                    <a:pt x="86" y="184"/>
                    <a:pt x="102" y="191"/>
                    <a:pt x="120" y="195"/>
                  </a:cubicBezTo>
                  <a:cubicBezTo>
                    <a:pt x="142" y="199"/>
                    <a:pt x="162" y="211"/>
                    <a:pt x="180" y="224"/>
                  </a:cubicBezTo>
                  <a:cubicBezTo>
                    <a:pt x="188" y="231"/>
                    <a:pt x="189" y="240"/>
                    <a:pt x="185" y="250"/>
                  </a:cubicBezTo>
                  <a:cubicBezTo>
                    <a:pt x="180" y="265"/>
                    <a:pt x="175" y="279"/>
                    <a:pt x="191" y="291"/>
                  </a:cubicBezTo>
                  <a:cubicBezTo>
                    <a:pt x="197" y="296"/>
                    <a:pt x="195" y="303"/>
                    <a:pt x="192" y="310"/>
                  </a:cubicBezTo>
                  <a:cubicBezTo>
                    <a:pt x="179" y="333"/>
                    <a:pt x="163" y="354"/>
                    <a:pt x="144" y="373"/>
                  </a:cubicBezTo>
                  <a:cubicBezTo>
                    <a:pt x="136" y="381"/>
                    <a:pt x="126" y="384"/>
                    <a:pt x="115" y="383"/>
                  </a:cubicBezTo>
                  <a:cubicBezTo>
                    <a:pt x="103" y="383"/>
                    <a:pt x="91" y="383"/>
                    <a:pt x="77" y="394"/>
                  </a:cubicBezTo>
                  <a:cubicBezTo>
                    <a:pt x="104" y="398"/>
                    <a:pt x="121" y="418"/>
                    <a:pt x="142" y="424"/>
                  </a:cubicBezTo>
                  <a:cubicBezTo>
                    <a:pt x="159" y="428"/>
                    <a:pt x="181" y="432"/>
                    <a:pt x="197" y="413"/>
                  </a:cubicBezTo>
                  <a:cubicBezTo>
                    <a:pt x="210" y="397"/>
                    <a:pt x="217" y="398"/>
                    <a:pt x="238" y="412"/>
                  </a:cubicBezTo>
                  <a:cubicBezTo>
                    <a:pt x="240" y="414"/>
                    <a:pt x="242" y="417"/>
                    <a:pt x="242" y="420"/>
                  </a:cubicBezTo>
                  <a:cubicBezTo>
                    <a:pt x="237" y="426"/>
                    <a:pt x="232" y="433"/>
                    <a:pt x="223" y="435"/>
                  </a:cubicBezTo>
                  <a:cubicBezTo>
                    <a:pt x="203" y="436"/>
                    <a:pt x="183" y="438"/>
                    <a:pt x="164" y="444"/>
                  </a:cubicBezTo>
                  <a:cubicBezTo>
                    <a:pt x="143" y="450"/>
                    <a:pt x="125" y="445"/>
                    <a:pt x="108" y="434"/>
                  </a:cubicBezTo>
                  <a:cubicBezTo>
                    <a:pt x="95" y="425"/>
                    <a:pt x="81" y="418"/>
                    <a:pt x="64" y="417"/>
                  </a:cubicBezTo>
                  <a:cubicBezTo>
                    <a:pt x="50" y="416"/>
                    <a:pt x="46" y="407"/>
                    <a:pt x="51" y="394"/>
                  </a:cubicBezTo>
                  <a:cubicBezTo>
                    <a:pt x="57" y="376"/>
                    <a:pt x="67" y="361"/>
                    <a:pt x="86" y="354"/>
                  </a:cubicBezTo>
                  <a:cubicBezTo>
                    <a:pt x="123" y="340"/>
                    <a:pt x="134" y="313"/>
                    <a:pt x="132" y="277"/>
                  </a:cubicBezTo>
                  <a:cubicBezTo>
                    <a:pt x="132" y="274"/>
                    <a:pt x="132" y="270"/>
                    <a:pt x="133" y="267"/>
                  </a:cubicBezTo>
                  <a:cubicBezTo>
                    <a:pt x="138" y="250"/>
                    <a:pt x="131" y="239"/>
                    <a:pt x="114" y="234"/>
                  </a:cubicBezTo>
                  <a:cubicBezTo>
                    <a:pt x="104" y="230"/>
                    <a:pt x="95" y="226"/>
                    <a:pt x="84" y="224"/>
                  </a:cubicBezTo>
                  <a:cubicBezTo>
                    <a:pt x="73" y="222"/>
                    <a:pt x="64" y="219"/>
                    <a:pt x="58" y="208"/>
                  </a:cubicBezTo>
                  <a:cubicBezTo>
                    <a:pt x="55" y="203"/>
                    <a:pt x="49" y="199"/>
                    <a:pt x="43" y="198"/>
                  </a:cubicBezTo>
                  <a:cubicBezTo>
                    <a:pt x="21" y="196"/>
                    <a:pt x="14" y="178"/>
                    <a:pt x="4" y="162"/>
                  </a:cubicBezTo>
                  <a:cubicBezTo>
                    <a:pt x="2" y="159"/>
                    <a:pt x="0" y="154"/>
                    <a:pt x="2" y="151"/>
                  </a:cubicBezTo>
                  <a:cubicBezTo>
                    <a:pt x="11" y="132"/>
                    <a:pt x="6" y="111"/>
                    <a:pt x="8" y="92"/>
                  </a:cubicBezTo>
                  <a:cubicBezTo>
                    <a:pt x="10" y="83"/>
                    <a:pt x="16" y="79"/>
                    <a:pt x="24" y="76"/>
                  </a:cubicBezTo>
                  <a:cubicBezTo>
                    <a:pt x="46" y="67"/>
                    <a:pt x="69" y="66"/>
                    <a:pt x="91" y="76"/>
                  </a:cubicBezTo>
                  <a:cubicBezTo>
                    <a:pt x="99" y="80"/>
                    <a:pt x="105" y="89"/>
                    <a:pt x="118" y="93"/>
                  </a:cubicBezTo>
                  <a:cubicBezTo>
                    <a:pt x="110" y="56"/>
                    <a:pt x="118" y="28"/>
                    <a:pt x="153" y="12"/>
                  </a:cubicBezTo>
                  <a:close/>
                </a:path>
              </a:pathLst>
            </a:custGeom>
            <a:solidFill>
              <a:srgbClr val="F8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7">
              <a:extLst>
                <a:ext uri="{FF2B5EF4-FFF2-40B4-BE49-F238E27FC236}">
                  <a16:creationId xmlns:a16="http://schemas.microsoft.com/office/drawing/2014/main" id="{EEE873DF-96DA-4E5C-CD1A-0A0603C152A5}"/>
                </a:ext>
              </a:extLst>
            </p:cNvPr>
            <p:cNvSpPr/>
            <p:nvPr/>
          </p:nvSpPr>
          <p:spPr bwMode="auto">
            <a:xfrm>
              <a:off x="2906713" y="946150"/>
              <a:ext cx="342900" cy="609600"/>
            </a:xfrm>
            <a:custGeom>
              <a:avLst/>
              <a:gdLst>
                <a:gd name="T0" fmla="*/ 169 w 185"/>
                <a:gd name="T1" fmla="*/ 259 h 385"/>
                <a:gd name="T2" fmla="*/ 169 w 185"/>
                <a:gd name="T3" fmla="*/ 267 h 385"/>
                <a:gd name="T4" fmla="*/ 157 w 185"/>
                <a:gd name="T5" fmla="*/ 309 h 385"/>
                <a:gd name="T6" fmla="*/ 120 w 185"/>
                <a:gd name="T7" fmla="*/ 345 h 385"/>
                <a:gd name="T8" fmla="*/ 85 w 185"/>
                <a:gd name="T9" fmla="*/ 371 h 385"/>
                <a:gd name="T10" fmla="*/ 69 w 185"/>
                <a:gd name="T11" fmla="*/ 383 h 385"/>
                <a:gd name="T12" fmla="*/ 69 w 185"/>
                <a:gd name="T13" fmla="*/ 379 h 385"/>
                <a:gd name="T14" fmla="*/ 95 w 185"/>
                <a:gd name="T15" fmla="*/ 341 h 385"/>
                <a:gd name="T16" fmla="*/ 114 w 185"/>
                <a:gd name="T17" fmla="*/ 317 h 385"/>
                <a:gd name="T18" fmla="*/ 129 w 185"/>
                <a:gd name="T19" fmla="*/ 279 h 385"/>
                <a:gd name="T20" fmla="*/ 80 w 185"/>
                <a:gd name="T21" fmla="*/ 221 h 385"/>
                <a:gd name="T22" fmla="*/ 48 w 185"/>
                <a:gd name="T23" fmla="*/ 220 h 385"/>
                <a:gd name="T24" fmla="*/ 33 w 185"/>
                <a:gd name="T25" fmla="*/ 207 h 385"/>
                <a:gd name="T26" fmla="*/ 13 w 185"/>
                <a:gd name="T27" fmla="*/ 136 h 385"/>
                <a:gd name="T28" fmla="*/ 24 w 185"/>
                <a:gd name="T29" fmla="*/ 78 h 385"/>
                <a:gd name="T30" fmla="*/ 51 w 185"/>
                <a:gd name="T31" fmla="*/ 46 h 385"/>
                <a:gd name="T32" fmla="*/ 93 w 185"/>
                <a:gd name="T33" fmla="*/ 25 h 385"/>
                <a:gd name="T34" fmla="*/ 137 w 185"/>
                <a:gd name="T35" fmla="*/ 27 h 385"/>
                <a:gd name="T36" fmla="*/ 185 w 185"/>
                <a:gd name="T37" fmla="*/ 3 h 385"/>
                <a:gd name="T38" fmla="*/ 177 w 185"/>
                <a:gd name="T39" fmla="*/ 14 h 385"/>
                <a:gd name="T40" fmla="*/ 153 w 185"/>
                <a:gd name="T41" fmla="*/ 72 h 385"/>
                <a:gd name="T42" fmla="*/ 152 w 185"/>
                <a:gd name="T43" fmla="*/ 90 h 385"/>
                <a:gd name="T44" fmla="*/ 133 w 185"/>
                <a:gd name="T45" fmla="*/ 82 h 385"/>
                <a:gd name="T46" fmla="*/ 125 w 185"/>
                <a:gd name="T47" fmla="*/ 71 h 385"/>
                <a:gd name="T48" fmla="*/ 57 w 185"/>
                <a:gd name="T49" fmla="*/ 71 h 385"/>
                <a:gd name="T50" fmla="*/ 45 w 185"/>
                <a:gd name="T51" fmla="*/ 83 h 385"/>
                <a:gd name="T52" fmla="*/ 41 w 185"/>
                <a:gd name="T53" fmla="*/ 108 h 385"/>
                <a:gd name="T54" fmla="*/ 39 w 185"/>
                <a:gd name="T55" fmla="*/ 128 h 385"/>
                <a:gd name="T56" fmla="*/ 38 w 185"/>
                <a:gd name="T57" fmla="*/ 168 h 385"/>
                <a:gd name="T58" fmla="*/ 67 w 185"/>
                <a:gd name="T59" fmla="*/ 198 h 385"/>
                <a:gd name="T60" fmla="*/ 143 w 185"/>
                <a:gd name="T61" fmla="*/ 225 h 385"/>
                <a:gd name="T62" fmla="*/ 169 w 185"/>
                <a:gd name="T63" fmla="*/ 259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5" h="385">
                  <a:moveTo>
                    <a:pt x="169" y="259"/>
                  </a:moveTo>
                  <a:cubicBezTo>
                    <a:pt x="169" y="262"/>
                    <a:pt x="169" y="264"/>
                    <a:pt x="169" y="267"/>
                  </a:cubicBezTo>
                  <a:cubicBezTo>
                    <a:pt x="164" y="281"/>
                    <a:pt x="163" y="295"/>
                    <a:pt x="157" y="309"/>
                  </a:cubicBezTo>
                  <a:cubicBezTo>
                    <a:pt x="151" y="327"/>
                    <a:pt x="140" y="342"/>
                    <a:pt x="120" y="345"/>
                  </a:cubicBezTo>
                  <a:cubicBezTo>
                    <a:pt x="103" y="348"/>
                    <a:pt x="93" y="357"/>
                    <a:pt x="85" y="371"/>
                  </a:cubicBezTo>
                  <a:cubicBezTo>
                    <a:pt x="82" y="377"/>
                    <a:pt x="78" y="385"/>
                    <a:pt x="69" y="383"/>
                  </a:cubicBezTo>
                  <a:cubicBezTo>
                    <a:pt x="69" y="382"/>
                    <a:pt x="69" y="380"/>
                    <a:pt x="69" y="379"/>
                  </a:cubicBezTo>
                  <a:cubicBezTo>
                    <a:pt x="68" y="360"/>
                    <a:pt x="72" y="345"/>
                    <a:pt x="95" y="341"/>
                  </a:cubicBezTo>
                  <a:cubicBezTo>
                    <a:pt x="107" y="339"/>
                    <a:pt x="109" y="326"/>
                    <a:pt x="114" y="317"/>
                  </a:cubicBezTo>
                  <a:cubicBezTo>
                    <a:pt x="120" y="305"/>
                    <a:pt x="134" y="297"/>
                    <a:pt x="129" y="279"/>
                  </a:cubicBezTo>
                  <a:cubicBezTo>
                    <a:pt x="122" y="252"/>
                    <a:pt x="112" y="227"/>
                    <a:pt x="80" y="221"/>
                  </a:cubicBezTo>
                  <a:cubicBezTo>
                    <a:pt x="70" y="219"/>
                    <a:pt x="60" y="212"/>
                    <a:pt x="48" y="220"/>
                  </a:cubicBezTo>
                  <a:cubicBezTo>
                    <a:pt x="38" y="227"/>
                    <a:pt x="37" y="212"/>
                    <a:pt x="33" y="207"/>
                  </a:cubicBezTo>
                  <a:cubicBezTo>
                    <a:pt x="19" y="186"/>
                    <a:pt x="0" y="167"/>
                    <a:pt x="13" y="136"/>
                  </a:cubicBezTo>
                  <a:cubicBezTo>
                    <a:pt x="21" y="119"/>
                    <a:pt x="19" y="97"/>
                    <a:pt x="24" y="78"/>
                  </a:cubicBezTo>
                  <a:cubicBezTo>
                    <a:pt x="28" y="63"/>
                    <a:pt x="36" y="52"/>
                    <a:pt x="51" y="46"/>
                  </a:cubicBezTo>
                  <a:cubicBezTo>
                    <a:pt x="66" y="41"/>
                    <a:pt x="80" y="35"/>
                    <a:pt x="93" y="25"/>
                  </a:cubicBezTo>
                  <a:cubicBezTo>
                    <a:pt x="108" y="14"/>
                    <a:pt x="123" y="22"/>
                    <a:pt x="137" y="27"/>
                  </a:cubicBezTo>
                  <a:cubicBezTo>
                    <a:pt x="154" y="22"/>
                    <a:pt x="163" y="0"/>
                    <a:pt x="185" y="3"/>
                  </a:cubicBezTo>
                  <a:cubicBezTo>
                    <a:pt x="182" y="7"/>
                    <a:pt x="181" y="13"/>
                    <a:pt x="177" y="14"/>
                  </a:cubicBezTo>
                  <a:cubicBezTo>
                    <a:pt x="150" y="26"/>
                    <a:pt x="151" y="49"/>
                    <a:pt x="153" y="72"/>
                  </a:cubicBezTo>
                  <a:cubicBezTo>
                    <a:pt x="153" y="78"/>
                    <a:pt x="162" y="86"/>
                    <a:pt x="152" y="90"/>
                  </a:cubicBezTo>
                  <a:cubicBezTo>
                    <a:pt x="145" y="93"/>
                    <a:pt x="139" y="87"/>
                    <a:pt x="133" y="82"/>
                  </a:cubicBezTo>
                  <a:cubicBezTo>
                    <a:pt x="130" y="79"/>
                    <a:pt x="128" y="75"/>
                    <a:pt x="125" y="71"/>
                  </a:cubicBezTo>
                  <a:cubicBezTo>
                    <a:pt x="102" y="58"/>
                    <a:pt x="79" y="57"/>
                    <a:pt x="57" y="71"/>
                  </a:cubicBezTo>
                  <a:cubicBezTo>
                    <a:pt x="52" y="74"/>
                    <a:pt x="45" y="75"/>
                    <a:pt x="45" y="83"/>
                  </a:cubicBezTo>
                  <a:cubicBezTo>
                    <a:pt x="39" y="91"/>
                    <a:pt x="41" y="100"/>
                    <a:pt x="41" y="108"/>
                  </a:cubicBezTo>
                  <a:cubicBezTo>
                    <a:pt x="40" y="115"/>
                    <a:pt x="43" y="122"/>
                    <a:pt x="39" y="128"/>
                  </a:cubicBezTo>
                  <a:cubicBezTo>
                    <a:pt x="28" y="141"/>
                    <a:pt x="32" y="154"/>
                    <a:pt x="38" y="168"/>
                  </a:cubicBezTo>
                  <a:cubicBezTo>
                    <a:pt x="43" y="183"/>
                    <a:pt x="52" y="193"/>
                    <a:pt x="67" y="198"/>
                  </a:cubicBezTo>
                  <a:cubicBezTo>
                    <a:pt x="93" y="207"/>
                    <a:pt x="115" y="222"/>
                    <a:pt x="143" y="225"/>
                  </a:cubicBezTo>
                  <a:cubicBezTo>
                    <a:pt x="164" y="228"/>
                    <a:pt x="171" y="239"/>
                    <a:pt x="169" y="259"/>
                  </a:cubicBezTo>
                  <a:close/>
                </a:path>
              </a:pathLst>
            </a:custGeom>
            <a:solidFill>
              <a:srgbClr val="FBD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8">
              <a:extLst>
                <a:ext uri="{FF2B5EF4-FFF2-40B4-BE49-F238E27FC236}">
                  <a16:creationId xmlns:a16="http://schemas.microsoft.com/office/drawing/2014/main" id="{11E50B91-205F-A194-8879-33CA20D2EE3D}"/>
                </a:ext>
              </a:extLst>
            </p:cNvPr>
            <p:cNvSpPr/>
            <p:nvPr/>
          </p:nvSpPr>
          <p:spPr bwMode="auto">
            <a:xfrm>
              <a:off x="2884488" y="957263"/>
              <a:ext cx="290513" cy="315913"/>
            </a:xfrm>
            <a:custGeom>
              <a:avLst/>
              <a:gdLst>
                <a:gd name="T0" fmla="*/ 149 w 157"/>
                <a:gd name="T1" fmla="*/ 20 h 200"/>
                <a:gd name="T2" fmla="*/ 145 w 157"/>
                <a:gd name="T3" fmla="*/ 22 h 200"/>
                <a:gd name="T4" fmla="*/ 54 w 157"/>
                <a:gd name="T5" fmla="*/ 50 h 200"/>
                <a:gd name="T6" fmla="*/ 38 w 157"/>
                <a:gd name="T7" fmla="*/ 84 h 200"/>
                <a:gd name="T8" fmla="*/ 23 w 157"/>
                <a:gd name="T9" fmla="*/ 146 h 200"/>
                <a:gd name="T10" fmla="*/ 23 w 157"/>
                <a:gd name="T11" fmla="*/ 151 h 200"/>
                <a:gd name="T12" fmla="*/ 45 w 157"/>
                <a:gd name="T13" fmla="*/ 200 h 200"/>
                <a:gd name="T14" fmla="*/ 33 w 157"/>
                <a:gd name="T15" fmla="*/ 200 h 200"/>
                <a:gd name="T16" fmla="*/ 11 w 157"/>
                <a:gd name="T17" fmla="*/ 166 h 200"/>
                <a:gd name="T18" fmla="*/ 12 w 157"/>
                <a:gd name="T19" fmla="*/ 130 h 200"/>
                <a:gd name="T20" fmla="*/ 22 w 157"/>
                <a:gd name="T21" fmla="*/ 76 h 200"/>
                <a:gd name="T22" fmla="*/ 15 w 157"/>
                <a:gd name="T23" fmla="*/ 60 h 200"/>
                <a:gd name="T24" fmla="*/ 30 w 157"/>
                <a:gd name="T25" fmla="*/ 33 h 200"/>
                <a:gd name="T26" fmla="*/ 111 w 157"/>
                <a:gd name="T27" fmla="*/ 11 h 200"/>
                <a:gd name="T28" fmla="*/ 157 w 157"/>
                <a:gd name="T29" fmla="*/ 0 h 200"/>
                <a:gd name="T30" fmla="*/ 149 w 157"/>
                <a:gd name="T31" fmla="*/ 2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7" h="200">
                  <a:moveTo>
                    <a:pt x="149" y="20"/>
                  </a:moveTo>
                  <a:cubicBezTo>
                    <a:pt x="148" y="21"/>
                    <a:pt x="146" y="22"/>
                    <a:pt x="145" y="22"/>
                  </a:cubicBezTo>
                  <a:cubicBezTo>
                    <a:pt x="107" y="6"/>
                    <a:pt x="85" y="41"/>
                    <a:pt x="54" y="50"/>
                  </a:cubicBezTo>
                  <a:cubicBezTo>
                    <a:pt x="41" y="53"/>
                    <a:pt x="42" y="72"/>
                    <a:pt x="38" y="84"/>
                  </a:cubicBezTo>
                  <a:cubicBezTo>
                    <a:pt x="31" y="104"/>
                    <a:pt x="39" y="128"/>
                    <a:pt x="23" y="146"/>
                  </a:cubicBezTo>
                  <a:cubicBezTo>
                    <a:pt x="22" y="147"/>
                    <a:pt x="22" y="150"/>
                    <a:pt x="23" y="151"/>
                  </a:cubicBezTo>
                  <a:cubicBezTo>
                    <a:pt x="36" y="165"/>
                    <a:pt x="36" y="185"/>
                    <a:pt x="45" y="200"/>
                  </a:cubicBezTo>
                  <a:cubicBezTo>
                    <a:pt x="41" y="200"/>
                    <a:pt x="37" y="200"/>
                    <a:pt x="33" y="200"/>
                  </a:cubicBezTo>
                  <a:cubicBezTo>
                    <a:pt x="29" y="187"/>
                    <a:pt x="25" y="174"/>
                    <a:pt x="11" y="166"/>
                  </a:cubicBezTo>
                  <a:cubicBezTo>
                    <a:pt x="0" y="160"/>
                    <a:pt x="1" y="139"/>
                    <a:pt x="12" y="130"/>
                  </a:cubicBezTo>
                  <a:cubicBezTo>
                    <a:pt x="26" y="118"/>
                    <a:pt x="31" y="93"/>
                    <a:pt x="22" y="76"/>
                  </a:cubicBezTo>
                  <a:cubicBezTo>
                    <a:pt x="20" y="71"/>
                    <a:pt x="17" y="66"/>
                    <a:pt x="15" y="60"/>
                  </a:cubicBezTo>
                  <a:cubicBezTo>
                    <a:pt x="9" y="45"/>
                    <a:pt x="15" y="33"/>
                    <a:pt x="30" y="33"/>
                  </a:cubicBezTo>
                  <a:cubicBezTo>
                    <a:pt x="60" y="33"/>
                    <a:pt x="85" y="24"/>
                    <a:pt x="111" y="11"/>
                  </a:cubicBezTo>
                  <a:cubicBezTo>
                    <a:pt x="124" y="5"/>
                    <a:pt x="141" y="3"/>
                    <a:pt x="157" y="0"/>
                  </a:cubicBezTo>
                  <a:cubicBezTo>
                    <a:pt x="153" y="7"/>
                    <a:pt x="147" y="12"/>
                    <a:pt x="149" y="20"/>
                  </a:cubicBezTo>
                  <a:close/>
                </a:path>
              </a:pathLst>
            </a:custGeom>
            <a:solidFill>
              <a:srgbClr val="FDE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9">
              <a:extLst>
                <a:ext uri="{FF2B5EF4-FFF2-40B4-BE49-F238E27FC236}">
                  <a16:creationId xmlns:a16="http://schemas.microsoft.com/office/drawing/2014/main" id="{92D89CB1-70D9-F142-3D39-BB3AA32369D6}"/>
                </a:ext>
              </a:extLst>
            </p:cNvPr>
            <p:cNvSpPr/>
            <p:nvPr/>
          </p:nvSpPr>
          <p:spPr bwMode="auto">
            <a:xfrm>
              <a:off x="3352801" y="901700"/>
              <a:ext cx="188913" cy="134938"/>
            </a:xfrm>
            <a:custGeom>
              <a:avLst/>
              <a:gdLst>
                <a:gd name="T0" fmla="*/ 52 w 102"/>
                <a:gd name="T1" fmla="*/ 79 h 86"/>
                <a:gd name="T2" fmla="*/ 0 w 102"/>
                <a:gd name="T3" fmla="*/ 43 h 86"/>
                <a:gd name="T4" fmla="*/ 19 w 102"/>
                <a:gd name="T5" fmla="*/ 44 h 86"/>
                <a:gd name="T6" fmla="*/ 52 w 102"/>
                <a:gd name="T7" fmla="*/ 19 h 86"/>
                <a:gd name="T8" fmla="*/ 84 w 102"/>
                <a:gd name="T9" fmla="*/ 3 h 86"/>
                <a:gd name="T10" fmla="*/ 96 w 102"/>
                <a:gd name="T11" fmla="*/ 24 h 86"/>
                <a:gd name="T12" fmla="*/ 80 w 102"/>
                <a:gd name="T13" fmla="*/ 54 h 86"/>
                <a:gd name="T14" fmla="*/ 79 w 102"/>
                <a:gd name="T15" fmla="*/ 75 h 86"/>
                <a:gd name="T16" fmla="*/ 52 w 102"/>
                <a:gd name="T17" fmla="*/ 7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86">
                  <a:moveTo>
                    <a:pt x="52" y="79"/>
                  </a:moveTo>
                  <a:cubicBezTo>
                    <a:pt x="32" y="70"/>
                    <a:pt x="15" y="58"/>
                    <a:pt x="0" y="43"/>
                  </a:cubicBezTo>
                  <a:cubicBezTo>
                    <a:pt x="6" y="43"/>
                    <a:pt x="13" y="43"/>
                    <a:pt x="19" y="44"/>
                  </a:cubicBezTo>
                  <a:cubicBezTo>
                    <a:pt x="46" y="49"/>
                    <a:pt x="50" y="46"/>
                    <a:pt x="52" y="19"/>
                  </a:cubicBezTo>
                  <a:cubicBezTo>
                    <a:pt x="59" y="8"/>
                    <a:pt x="69" y="0"/>
                    <a:pt x="84" y="3"/>
                  </a:cubicBezTo>
                  <a:cubicBezTo>
                    <a:pt x="91" y="8"/>
                    <a:pt x="102" y="11"/>
                    <a:pt x="96" y="24"/>
                  </a:cubicBezTo>
                  <a:cubicBezTo>
                    <a:pt x="76" y="30"/>
                    <a:pt x="73" y="34"/>
                    <a:pt x="80" y="54"/>
                  </a:cubicBezTo>
                  <a:cubicBezTo>
                    <a:pt x="84" y="61"/>
                    <a:pt x="87" y="69"/>
                    <a:pt x="79" y="75"/>
                  </a:cubicBezTo>
                  <a:cubicBezTo>
                    <a:pt x="71" y="82"/>
                    <a:pt x="62" y="86"/>
                    <a:pt x="52" y="79"/>
                  </a:cubicBezTo>
                  <a:close/>
                </a:path>
              </a:pathLst>
            </a:custGeom>
            <a:solidFill>
              <a:srgbClr val="F8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0">
              <a:extLst>
                <a:ext uri="{FF2B5EF4-FFF2-40B4-BE49-F238E27FC236}">
                  <a16:creationId xmlns:a16="http://schemas.microsoft.com/office/drawing/2014/main" id="{5AB47932-C3D3-086C-52C8-2EFDD65E5C0E}"/>
                </a:ext>
              </a:extLst>
            </p:cNvPr>
            <p:cNvSpPr/>
            <p:nvPr/>
          </p:nvSpPr>
          <p:spPr bwMode="auto">
            <a:xfrm>
              <a:off x="5824538" y="927100"/>
              <a:ext cx="447675" cy="746125"/>
            </a:xfrm>
            <a:custGeom>
              <a:avLst/>
              <a:gdLst>
                <a:gd name="T0" fmla="*/ 40 w 242"/>
                <a:gd name="T1" fmla="*/ 467 h 471"/>
                <a:gd name="T2" fmla="*/ 28 w 242"/>
                <a:gd name="T3" fmla="*/ 471 h 471"/>
                <a:gd name="T4" fmla="*/ 33 w 242"/>
                <a:gd name="T5" fmla="*/ 446 h 471"/>
                <a:gd name="T6" fmla="*/ 49 w 242"/>
                <a:gd name="T7" fmla="*/ 415 h 471"/>
                <a:gd name="T8" fmla="*/ 53 w 242"/>
                <a:gd name="T9" fmla="*/ 404 h 471"/>
                <a:gd name="T10" fmla="*/ 107 w 242"/>
                <a:gd name="T11" fmla="*/ 321 h 471"/>
                <a:gd name="T12" fmla="*/ 116 w 242"/>
                <a:gd name="T13" fmla="*/ 314 h 471"/>
                <a:gd name="T14" fmla="*/ 178 w 242"/>
                <a:gd name="T15" fmla="*/ 279 h 471"/>
                <a:gd name="T16" fmla="*/ 185 w 242"/>
                <a:gd name="T17" fmla="*/ 254 h 471"/>
                <a:gd name="T18" fmla="*/ 186 w 242"/>
                <a:gd name="T19" fmla="*/ 212 h 471"/>
                <a:gd name="T20" fmla="*/ 168 w 242"/>
                <a:gd name="T21" fmla="*/ 178 h 471"/>
                <a:gd name="T22" fmla="*/ 110 w 242"/>
                <a:gd name="T23" fmla="*/ 126 h 471"/>
                <a:gd name="T24" fmla="*/ 82 w 242"/>
                <a:gd name="T25" fmla="*/ 95 h 471"/>
                <a:gd name="T26" fmla="*/ 36 w 242"/>
                <a:gd name="T27" fmla="*/ 30 h 471"/>
                <a:gd name="T28" fmla="*/ 0 w 242"/>
                <a:gd name="T29" fmla="*/ 7 h 471"/>
                <a:gd name="T30" fmla="*/ 28 w 242"/>
                <a:gd name="T31" fmla="*/ 3 h 471"/>
                <a:gd name="T32" fmla="*/ 39 w 242"/>
                <a:gd name="T33" fmla="*/ 12 h 471"/>
                <a:gd name="T34" fmla="*/ 96 w 242"/>
                <a:gd name="T35" fmla="*/ 72 h 471"/>
                <a:gd name="T36" fmla="*/ 134 w 242"/>
                <a:gd name="T37" fmla="*/ 95 h 471"/>
                <a:gd name="T38" fmla="*/ 223 w 242"/>
                <a:gd name="T39" fmla="*/ 129 h 471"/>
                <a:gd name="T40" fmla="*/ 232 w 242"/>
                <a:gd name="T41" fmla="*/ 144 h 471"/>
                <a:gd name="T42" fmla="*/ 230 w 242"/>
                <a:gd name="T43" fmla="*/ 239 h 471"/>
                <a:gd name="T44" fmla="*/ 234 w 242"/>
                <a:gd name="T45" fmla="*/ 258 h 471"/>
                <a:gd name="T46" fmla="*/ 218 w 242"/>
                <a:gd name="T47" fmla="*/ 295 h 471"/>
                <a:gd name="T48" fmla="*/ 192 w 242"/>
                <a:gd name="T49" fmla="*/ 336 h 471"/>
                <a:gd name="T50" fmla="*/ 189 w 242"/>
                <a:gd name="T51" fmla="*/ 351 h 471"/>
                <a:gd name="T52" fmla="*/ 178 w 242"/>
                <a:gd name="T53" fmla="*/ 339 h 471"/>
                <a:gd name="T54" fmla="*/ 172 w 242"/>
                <a:gd name="T55" fmla="*/ 325 h 471"/>
                <a:gd name="T56" fmla="*/ 149 w 242"/>
                <a:gd name="T57" fmla="*/ 320 h 471"/>
                <a:gd name="T58" fmla="*/ 128 w 242"/>
                <a:gd name="T59" fmla="*/ 335 h 471"/>
                <a:gd name="T60" fmla="*/ 102 w 242"/>
                <a:gd name="T61" fmla="*/ 372 h 471"/>
                <a:gd name="T62" fmla="*/ 97 w 242"/>
                <a:gd name="T63" fmla="*/ 413 h 471"/>
                <a:gd name="T64" fmla="*/ 78 w 242"/>
                <a:gd name="T65" fmla="*/ 443 h 471"/>
                <a:gd name="T66" fmla="*/ 61 w 242"/>
                <a:gd name="T67" fmla="*/ 452 h 471"/>
                <a:gd name="T68" fmla="*/ 40 w 242"/>
                <a:gd name="T69" fmla="*/ 467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1" h="471">
                  <a:moveTo>
                    <a:pt x="40" y="467"/>
                  </a:moveTo>
                  <a:cubicBezTo>
                    <a:pt x="36" y="468"/>
                    <a:pt x="32" y="470"/>
                    <a:pt x="28" y="471"/>
                  </a:cubicBezTo>
                  <a:cubicBezTo>
                    <a:pt x="21" y="461"/>
                    <a:pt x="26" y="453"/>
                    <a:pt x="33" y="446"/>
                  </a:cubicBezTo>
                  <a:cubicBezTo>
                    <a:pt x="41" y="437"/>
                    <a:pt x="48" y="428"/>
                    <a:pt x="49" y="415"/>
                  </a:cubicBezTo>
                  <a:cubicBezTo>
                    <a:pt x="49" y="411"/>
                    <a:pt x="51" y="407"/>
                    <a:pt x="53" y="404"/>
                  </a:cubicBezTo>
                  <a:cubicBezTo>
                    <a:pt x="72" y="377"/>
                    <a:pt x="92" y="351"/>
                    <a:pt x="107" y="321"/>
                  </a:cubicBezTo>
                  <a:cubicBezTo>
                    <a:pt x="109" y="317"/>
                    <a:pt x="113" y="314"/>
                    <a:pt x="116" y="314"/>
                  </a:cubicBezTo>
                  <a:cubicBezTo>
                    <a:pt x="143" y="313"/>
                    <a:pt x="155" y="287"/>
                    <a:pt x="178" y="279"/>
                  </a:cubicBezTo>
                  <a:cubicBezTo>
                    <a:pt x="190" y="275"/>
                    <a:pt x="194" y="265"/>
                    <a:pt x="185" y="254"/>
                  </a:cubicBezTo>
                  <a:cubicBezTo>
                    <a:pt x="174" y="239"/>
                    <a:pt x="187" y="226"/>
                    <a:pt x="186" y="212"/>
                  </a:cubicBezTo>
                  <a:cubicBezTo>
                    <a:pt x="184" y="199"/>
                    <a:pt x="175" y="189"/>
                    <a:pt x="168" y="178"/>
                  </a:cubicBezTo>
                  <a:cubicBezTo>
                    <a:pt x="154" y="154"/>
                    <a:pt x="133" y="139"/>
                    <a:pt x="110" y="126"/>
                  </a:cubicBezTo>
                  <a:cubicBezTo>
                    <a:pt x="98" y="119"/>
                    <a:pt x="92" y="105"/>
                    <a:pt x="82" y="95"/>
                  </a:cubicBezTo>
                  <a:cubicBezTo>
                    <a:pt x="63" y="76"/>
                    <a:pt x="52" y="51"/>
                    <a:pt x="36" y="30"/>
                  </a:cubicBezTo>
                  <a:cubicBezTo>
                    <a:pt x="27" y="17"/>
                    <a:pt x="13" y="13"/>
                    <a:pt x="0" y="7"/>
                  </a:cubicBezTo>
                  <a:cubicBezTo>
                    <a:pt x="9" y="0"/>
                    <a:pt x="19" y="5"/>
                    <a:pt x="28" y="3"/>
                  </a:cubicBezTo>
                  <a:cubicBezTo>
                    <a:pt x="30" y="8"/>
                    <a:pt x="34" y="11"/>
                    <a:pt x="39" y="12"/>
                  </a:cubicBezTo>
                  <a:cubicBezTo>
                    <a:pt x="72" y="19"/>
                    <a:pt x="84" y="45"/>
                    <a:pt x="96" y="72"/>
                  </a:cubicBezTo>
                  <a:cubicBezTo>
                    <a:pt x="104" y="88"/>
                    <a:pt x="115" y="97"/>
                    <a:pt x="134" y="95"/>
                  </a:cubicBezTo>
                  <a:cubicBezTo>
                    <a:pt x="169" y="91"/>
                    <a:pt x="196" y="110"/>
                    <a:pt x="223" y="129"/>
                  </a:cubicBezTo>
                  <a:cubicBezTo>
                    <a:pt x="228" y="132"/>
                    <a:pt x="231" y="138"/>
                    <a:pt x="232" y="144"/>
                  </a:cubicBezTo>
                  <a:cubicBezTo>
                    <a:pt x="237" y="175"/>
                    <a:pt x="242" y="207"/>
                    <a:pt x="230" y="239"/>
                  </a:cubicBezTo>
                  <a:cubicBezTo>
                    <a:pt x="228" y="246"/>
                    <a:pt x="232" y="252"/>
                    <a:pt x="234" y="258"/>
                  </a:cubicBezTo>
                  <a:cubicBezTo>
                    <a:pt x="240" y="274"/>
                    <a:pt x="235" y="292"/>
                    <a:pt x="218" y="295"/>
                  </a:cubicBezTo>
                  <a:cubicBezTo>
                    <a:pt x="193" y="301"/>
                    <a:pt x="190" y="315"/>
                    <a:pt x="192" y="336"/>
                  </a:cubicBezTo>
                  <a:cubicBezTo>
                    <a:pt x="193" y="341"/>
                    <a:pt x="196" y="349"/>
                    <a:pt x="189" y="351"/>
                  </a:cubicBezTo>
                  <a:cubicBezTo>
                    <a:pt x="181" y="353"/>
                    <a:pt x="181" y="344"/>
                    <a:pt x="178" y="339"/>
                  </a:cubicBezTo>
                  <a:cubicBezTo>
                    <a:pt x="176" y="334"/>
                    <a:pt x="175" y="329"/>
                    <a:pt x="172" y="325"/>
                  </a:cubicBezTo>
                  <a:cubicBezTo>
                    <a:pt x="166" y="315"/>
                    <a:pt x="158" y="311"/>
                    <a:pt x="149" y="320"/>
                  </a:cubicBezTo>
                  <a:cubicBezTo>
                    <a:pt x="143" y="327"/>
                    <a:pt x="136" y="331"/>
                    <a:pt x="128" y="335"/>
                  </a:cubicBezTo>
                  <a:cubicBezTo>
                    <a:pt x="115" y="344"/>
                    <a:pt x="114" y="362"/>
                    <a:pt x="102" y="372"/>
                  </a:cubicBezTo>
                  <a:cubicBezTo>
                    <a:pt x="89" y="384"/>
                    <a:pt x="94" y="398"/>
                    <a:pt x="97" y="413"/>
                  </a:cubicBezTo>
                  <a:cubicBezTo>
                    <a:pt x="102" y="430"/>
                    <a:pt x="95" y="440"/>
                    <a:pt x="78" y="443"/>
                  </a:cubicBezTo>
                  <a:cubicBezTo>
                    <a:pt x="70" y="444"/>
                    <a:pt x="66" y="448"/>
                    <a:pt x="61" y="452"/>
                  </a:cubicBezTo>
                  <a:cubicBezTo>
                    <a:pt x="55" y="458"/>
                    <a:pt x="50" y="467"/>
                    <a:pt x="40" y="467"/>
                  </a:cubicBezTo>
                  <a:close/>
                </a:path>
              </a:pathLst>
            </a:custGeom>
            <a:solidFill>
              <a:srgbClr val="E3ED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1">
              <a:extLst>
                <a:ext uri="{FF2B5EF4-FFF2-40B4-BE49-F238E27FC236}">
                  <a16:creationId xmlns:a16="http://schemas.microsoft.com/office/drawing/2014/main" id="{448DBF66-E27E-ACEF-40E0-F2C037794133}"/>
                </a:ext>
              </a:extLst>
            </p:cNvPr>
            <p:cNvSpPr/>
            <p:nvPr/>
          </p:nvSpPr>
          <p:spPr bwMode="auto">
            <a:xfrm>
              <a:off x="5646738" y="938213"/>
              <a:ext cx="533400" cy="325438"/>
            </a:xfrm>
            <a:custGeom>
              <a:avLst/>
              <a:gdLst>
                <a:gd name="T0" fmla="*/ 96 w 288"/>
                <a:gd name="T1" fmla="*/ 0 h 206"/>
                <a:gd name="T2" fmla="*/ 152 w 288"/>
                <a:gd name="T3" fmla="*/ 47 h 206"/>
                <a:gd name="T4" fmla="*/ 156 w 288"/>
                <a:gd name="T5" fmla="*/ 57 h 206"/>
                <a:gd name="T6" fmla="*/ 206 w 288"/>
                <a:gd name="T7" fmla="*/ 114 h 206"/>
                <a:gd name="T8" fmla="*/ 224 w 288"/>
                <a:gd name="T9" fmla="*/ 125 h 206"/>
                <a:gd name="T10" fmla="*/ 259 w 288"/>
                <a:gd name="T11" fmla="*/ 157 h 206"/>
                <a:gd name="T12" fmla="*/ 288 w 288"/>
                <a:gd name="T13" fmla="*/ 204 h 206"/>
                <a:gd name="T14" fmla="*/ 278 w 288"/>
                <a:gd name="T15" fmla="*/ 201 h 206"/>
                <a:gd name="T16" fmla="*/ 238 w 288"/>
                <a:gd name="T17" fmla="*/ 179 h 206"/>
                <a:gd name="T18" fmla="*/ 225 w 288"/>
                <a:gd name="T19" fmla="*/ 160 h 206"/>
                <a:gd name="T20" fmla="*/ 223 w 288"/>
                <a:gd name="T21" fmla="*/ 143 h 206"/>
                <a:gd name="T22" fmla="*/ 168 w 288"/>
                <a:gd name="T23" fmla="*/ 108 h 206"/>
                <a:gd name="T24" fmla="*/ 147 w 288"/>
                <a:gd name="T25" fmla="*/ 116 h 206"/>
                <a:gd name="T26" fmla="*/ 125 w 288"/>
                <a:gd name="T27" fmla="*/ 119 h 206"/>
                <a:gd name="T28" fmla="*/ 121 w 288"/>
                <a:gd name="T29" fmla="*/ 97 h 206"/>
                <a:gd name="T30" fmla="*/ 114 w 288"/>
                <a:gd name="T31" fmla="*/ 67 h 206"/>
                <a:gd name="T32" fmla="*/ 106 w 288"/>
                <a:gd name="T33" fmla="*/ 35 h 206"/>
                <a:gd name="T34" fmla="*/ 103 w 288"/>
                <a:gd name="T35" fmla="*/ 20 h 206"/>
                <a:gd name="T36" fmla="*/ 88 w 288"/>
                <a:gd name="T37" fmla="*/ 26 h 206"/>
                <a:gd name="T38" fmla="*/ 79 w 288"/>
                <a:gd name="T39" fmla="*/ 39 h 206"/>
                <a:gd name="T40" fmla="*/ 74 w 288"/>
                <a:gd name="T41" fmla="*/ 42 h 206"/>
                <a:gd name="T42" fmla="*/ 33 w 288"/>
                <a:gd name="T43" fmla="*/ 52 h 206"/>
                <a:gd name="T44" fmla="*/ 0 w 288"/>
                <a:gd name="T45" fmla="*/ 61 h 206"/>
                <a:gd name="T46" fmla="*/ 36 w 288"/>
                <a:gd name="T47" fmla="*/ 24 h 206"/>
                <a:gd name="T48" fmla="*/ 66 w 288"/>
                <a:gd name="T49" fmla="*/ 15 h 206"/>
                <a:gd name="T50" fmla="*/ 84 w 288"/>
                <a:gd name="T51" fmla="*/ 4 h 206"/>
                <a:gd name="T52" fmla="*/ 96 w 288"/>
                <a:gd name="T53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206">
                  <a:moveTo>
                    <a:pt x="96" y="0"/>
                  </a:moveTo>
                  <a:cubicBezTo>
                    <a:pt x="122" y="0"/>
                    <a:pt x="148" y="22"/>
                    <a:pt x="152" y="47"/>
                  </a:cubicBezTo>
                  <a:cubicBezTo>
                    <a:pt x="153" y="51"/>
                    <a:pt x="154" y="56"/>
                    <a:pt x="156" y="57"/>
                  </a:cubicBezTo>
                  <a:cubicBezTo>
                    <a:pt x="179" y="71"/>
                    <a:pt x="187" y="97"/>
                    <a:pt x="206" y="114"/>
                  </a:cubicBezTo>
                  <a:cubicBezTo>
                    <a:pt x="211" y="118"/>
                    <a:pt x="217" y="122"/>
                    <a:pt x="224" y="125"/>
                  </a:cubicBezTo>
                  <a:cubicBezTo>
                    <a:pt x="239" y="132"/>
                    <a:pt x="251" y="139"/>
                    <a:pt x="259" y="157"/>
                  </a:cubicBezTo>
                  <a:cubicBezTo>
                    <a:pt x="266" y="173"/>
                    <a:pt x="284" y="185"/>
                    <a:pt x="288" y="204"/>
                  </a:cubicBezTo>
                  <a:cubicBezTo>
                    <a:pt x="284" y="206"/>
                    <a:pt x="280" y="204"/>
                    <a:pt x="278" y="201"/>
                  </a:cubicBezTo>
                  <a:cubicBezTo>
                    <a:pt x="267" y="188"/>
                    <a:pt x="255" y="180"/>
                    <a:pt x="238" y="179"/>
                  </a:cubicBezTo>
                  <a:cubicBezTo>
                    <a:pt x="227" y="179"/>
                    <a:pt x="224" y="170"/>
                    <a:pt x="225" y="160"/>
                  </a:cubicBezTo>
                  <a:cubicBezTo>
                    <a:pt x="226" y="154"/>
                    <a:pt x="229" y="148"/>
                    <a:pt x="223" y="143"/>
                  </a:cubicBezTo>
                  <a:cubicBezTo>
                    <a:pt x="206" y="130"/>
                    <a:pt x="187" y="119"/>
                    <a:pt x="168" y="108"/>
                  </a:cubicBezTo>
                  <a:cubicBezTo>
                    <a:pt x="160" y="103"/>
                    <a:pt x="153" y="112"/>
                    <a:pt x="147" y="116"/>
                  </a:cubicBezTo>
                  <a:cubicBezTo>
                    <a:pt x="140" y="120"/>
                    <a:pt x="133" y="126"/>
                    <a:pt x="125" y="119"/>
                  </a:cubicBezTo>
                  <a:cubicBezTo>
                    <a:pt x="118" y="113"/>
                    <a:pt x="117" y="105"/>
                    <a:pt x="121" y="97"/>
                  </a:cubicBezTo>
                  <a:cubicBezTo>
                    <a:pt x="128" y="84"/>
                    <a:pt x="120" y="76"/>
                    <a:pt x="114" y="67"/>
                  </a:cubicBezTo>
                  <a:cubicBezTo>
                    <a:pt x="107" y="57"/>
                    <a:pt x="102" y="47"/>
                    <a:pt x="106" y="35"/>
                  </a:cubicBezTo>
                  <a:cubicBezTo>
                    <a:pt x="109" y="30"/>
                    <a:pt x="111" y="23"/>
                    <a:pt x="103" y="20"/>
                  </a:cubicBezTo>
                  <a:cubicBezTo>
                    <a:pt x="97" y="17"/>
                    <a:pt x="92" y="22"/>
                    <a:pt x="88" y="26"/>
                  </a:cubicBezTo>
                  <a:cubicBezTo>
                    <a:pt x="84" y="30"/>
                    <a:pt x="82" y="35"/>
                    <a:pt x="79" y="39"/>
                  </a:cubicBezTo>
                  <a:cubicBezTo>
                    <a:pt x="78" y="40"/>
                    <a:pt x="76" y="41"/>
                    <a:pt x="74" y="42"/>
                  </a:cubicBezTo>
                  <a:cubicBezTo>
                    <a:pt x="57" y="31"/>
                    <a:pt x="44" y="35"/>
                    <a:pt x="33" y="52"/>
                  </a:cubicBezTo>
                  <a:cubicBezTo>
                    <a:pt x="25" y="62"/>
                    <a:pt x="14" y="69"/>
                    <a:pt x="0" y="61"/>
                  </a:cubicBezTo>
                  <a:cubicBezTo>
                    <a:pt x="11" y="48"/>
                    <a:pt x="22" y="35"/>
                    <a:pt x="36" y="24"/>
                  </a:cubicBezTo>
                  <a:cubicBezTo>
                    <a:pt x="45" y="18"/>
                    <a:pt x="56" y="17"/>
                    <a:pt x="66" y="15"/>
                  </a:cubicBezTo>
                  <a:cubicBezTo>
                    <a:pt x="73" y="13"/>
                    <a:pt x="81" y="13"/>
                    <a:pt x="84" y="4"/>
                  </a:cubicBezTo>
                  <a:cubicBezTo>
                    <a:pt x="88" y="3"/>
                    <a:pt x="92" y="2"/>
                    <a:pt x="96" y="0"/>
                  </a:cubicBezTo>
                  <a:close/>
                </a:path>
              </a:pathLst>
            </a:custGeom>
            <a:solidFill>
              <a:srgbClr val="D8E8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2">
              <a:extLst>
                <a:ext uri="{FF2B5EF4-FFF2-40B4-BE49-F238E27FC236}">
                  <a16:creationId xmlns:a16="http://schemas.microsoft.com/office/drawing/2014/main" id="{D2E7008E-6031-BFDA-DB5D-74E701825B9A}"/>
                </a:ext>
              </a:extLst>
            </p:cNvPr>
            <p:cNvSpPr/>
            <p:nvPr/>
          </p:nvSpPr>
          <p:spPr bwMode="auto">
            <a:xfrm>
              <a:off x="3913188" y="862013"/>
              <a:ext cx="461963" cy="374650"/>
            </a:xfrm>
            <a:custGeom>
              <a:avLst/>
              <a:gdLst>
                <a:gd name="T0" fmla="*/ 229 w 249"/>
                <a:gd name="T1" fmla="*/ 4 h 237"/>
                <a:gd name="T2" fmla="*/ 249 w 249"/>
                <a:gd name="T3" fmla="*/ 0 h 237"/>
                <a:gd name="T4" fmla="*/ 243 w 249"/>
                <a:gd name="T5" fmla="*/ 36 h 237"/>
                <a:gd name="T6" fmla="*/ 223 w 249"/>
                <a:gd name="T7" fmla="*/ 56 h 237"/>
                <a:gd name="T8" fmla="*/ 198 w 249"/>
                <a:gd name="T9" fmla="*/ 63 h 237"/>
                <a:gd name="T10" fmla="*/ 175 w 249"/>
                <a:gd name="T11" fmla="*/ 94 h 237"/>
                <a:gd name="T12" fmla="*/ 159 w 249"/>
                <a:gd name="T13" fmla="*/ 145 h 237"/>
                <a:gd name="T14" fmla="*/ 141 w 249"/>
                <a:gd name="T15" fmla="*/ 159 h 237"/>
                <a:gd name="T16" fmla="*/ 112 w 249"/>
                <a:gd name="T17" fmla="*/ 194 h 237"/>
                <a:gd name="T18" fmla="*/ 82 w 249"/>
                <a:gd name="T19" fmla="*/ 237 h 237"/>
                <a:gd name="T20" fmla="*/ 81 w 249"/>
                <a:gd name="T21" fmla="*/ 215 h 237"/>
                <a:gd name="T22" fmla="*/ 88 w 249"/>
                <a:gd name="T23" fmla="*/ 200 h 237"/>
                <a:gd name="T24" fmla="*/ 75 w 249"/>
                <a:gd name="T25" fmla="*/ 182 h 237"/>
                <a:gd name="T26" fmla="*/ 58 w 249"/>
                <a:gd name="T27" fmla="*/ 188 h 237"/>
                <a:gd name="T28" fmla="*/ 50 w 249"/>
                <a:gd name="T29" fmla="*/ 203 h 237"/>
                <a:gd name="T30" fmla="*/ 18 w 249"/>
                <a:gd name="T31" fmla="*/ 204 h 237"/>
                <a:gd name="T32" fmla="*/ 7 w 249"/>
                <a:gd name="T33" fmla="*/ 193 h 237"/>
                <a:gd name="T34" fmla="*/ 4 w 249"/>
                <a:gd name="T35" fmla="*/ 132 h 237"/>
                <a:gd name="T36" fmla="*/ 9 w 249"/>
                <a:gd name="T37" fmla="*/ 132 h 237"/>
                <a:gd name="T38" fmla="*/ 22 w 249"/>
                <a:gd name="T39" fmla="*/ 126 h 237"/>
                <a:gd name="T40" fmla="*/ 57 w 249"/>
                <a:gd name="T41" fmla="*/ 73 h 237"/>
                <a:gd name="T42" fmla="*/ 75 w 249"/>
                <a:gd name="T43" fmla="*/ 60 h 237"/>
                <a:gd name="T44" fmla="*/ 85 w 249"/>
                <a:gd name="T45" fmla="*/ 36 h 237"/>
                <a:gd name="T46" fmla="*/ 113 w 249"/>
                <a:gd name="T47" fmla="*/ 42 h 237"/>
                <a:gd name="T48" fmla="*/ 213 w 249"/>
                <a:gd name="T49" fmla="*/ 41 h 237"/>
                <a:gd name="T50" fmla="*/ 229 w 249"/>
                <a:gd name="T51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9" h="236">
                  <a:moveTo>
                    <a:pt x="229" y="4"/>
                  </a:moveTo>
                  <a:cubicBezTo>
                    <a:pt x="235" y="3"/>
                    <a:pt x="242" y="2"/>
                    <a:pt x="249" y="0"/>
                  </a:cubicBezTo>
                  <a:cubicBezTo>
                    <a:pt x="246" y="12"/>
                    <a:pt x="240" y="22"/>
                    <a:pt x="243" y="36"/>
                  </a:cubicBezTo>
                  <a:cubicBezTo>
                    <a:pt x="245" y="47"/>
                    <a:pt x="234" y="54"/>
                    <a:pt x="223" y="56"/>
                  </a:cubicBezTo>
                  <a:cubicBezTo>
                    <a:pt x="214" y="58"/>
                    <a:pt x="206" y="59"/>
                    <a:pt x="198" y="63"/>
                  </a:cubicBezTo>
                  <a:cubicBezTo>
                    <a:pt x="185" y="70"/>
                    <a:pt x="176" y="77"/>
                    <a:pt x="175" y="94"/>
                  </a:cubicBezTo>
                  <a:cubicBezTo>
                    <a:pt x="174" y="112"/>
                    <a:pt x="165" y="128"/>
                    <a:pt x="159" y="145"/>
                  </a:cubicBezTo>
                  <a:cubicBezTo>
                    <a:pt x="157" y="153"/>
                    <a:pt x="148" y="156"/>
                    <a:pt x="141" y="159"/>
                  </a:cubicBezTo>
                  <a:cubicBezTo>
                    <a:pt x="125" y="166"/>
                    <a:pt x="116" y="177"/>
                    <a:pt x="112" y="194"/>
                  </a:cubicBezTo>
                  <a:cubicBezTo>
                    <a:pt x="108" y="212"/>
                    <a:pt x="98" y="227"/>
                    <a:pt x="82" y="237"/>
                  </a:cubicBezTo>
                  <a:cubicBezTo>
                    <a:pt x="73" y="230"/>
                    <a:pt x="78" y="222"/>
                    <a:pt x="81" y="215"/>
                  </a:cubicBezTo>
                  <a:cubicBezTo>
                    <a:pt x="84" y="210"/>
                    <a:pt x="87" y="206"/>
                    <a:pt x="88" y="200"/>
                  </a:cubicBezTo>
                  <a:cubicBezTo>
                    <a:pt x="89" y="191"/>
                    <a:pt x="82" y="186"/>
                    <a:pt x="75" y="182"/>
                  </a:cubicBezTo>
                  <a:cubicBezTo>
                    <a:pt x="68" y="178"/>
                    <a:pt x="63" y="183"/>
                    <a:pt x="58" y="188"/>
                  </a:cubicBezTo>
                  <a:cubicBezTo>
                    <a:pt x="54" y="192"/>
                    <a:pt x="54" y="198"/>
                    <a:pt x="50" y="203"/>
                  </a:cubicBezTo>
                  <a:cubicBezTo>
                    <a:pt x="39" y="213"/>
                    <a:pt x="29" y="206"/>
                    <a:pt x="18" y="204"/>
                  </a:cubicBezTo>
                  <a:cubicBezTo>
                    <a:pt x="13" y="201"/>
                    <a:pt x="9" y="199"/>
                    <a:pt x="7" y="193"/>
                  </a:cubicBezTo>
                  <a:cubicBezTo>
                    <a:pt x="14" y="172"/>
                    <a:pt x="0" y="153"/>
                    <a:pt x="4" y="132"/>
                  </a:cubicBezTo>
                  <a:cubicBezTo>
                    <a:pt x="5" y="131"/>
                    <a:pt x="7" y="130"/>
                    <a:pt x="9" y="132"/>
                  </a:cubicBezTo>
                  <a:cubicBezTo>
                    <a:pt x="14" y="132"/>
                    <a:pt x="19" y="132"/>
                    <a:pt x="22" y="126"/>
                  </a:cubicBezTo>
                  <a:cubicBezTo>
                    <a:pt x="31" y="106"/>
                    <a:pt x="49" y="93"/>
                    <a:pt x="57" y="73"/>
                  </a:cubicBezTo>
                  <a:cubicBezTo>
                    <a:pt x="60" y="65"/>
                    <a:pt x="66" y="61"/>
                    <a:pt x="75" y="60"/>
                  </a:cubicBezTo>
                  <a:cubicBezTo>
                    <a:pt x="89" y="58"/>
                    <a:pt x="100" y="53"/>
                    <a:pt x="85" y="36"/>
                  </a:cubicBezTo>
                  <a:cubicBezTo>
                    <a:pt x="97" y="34"/>
                    <a:pt x="105" y="37"/>
                    <a:pt x="113" y="42"/>
                  </a:cubicBezTo>
                  <a:cubicBezTo>
                    <a:pt x="146" y="63"/>
                    <a:pt x="179" y="54"/>
                    <a:pt x="213" y="41"/>
                  </a:cubicBezTo>
                  <a:cubicBezTo>
                    <a:pt x="232" y="33"/>
                    <a:pt x="228" y="19"/>
                    <a:pt x="229" y="4"/>
                  </a:cubicBezTo>
                  <a:close/>
                </a:path>
              </a:pathLst>
            </a:custGeom>
            <a:solidFill>
              <a:srgbClr val="D6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3">
              <a:extLst>
                <a:ext uri="{FF2B5EF4-FFF2-40B4-BE49-F238E27FC236}">
                  <a16:creationId xmlns:a16="http://schemas.microsoft.com/office/drawing/2014/main" id="{9680086E-77B7-C93C-6372-84A6FBB56D96}"/>
                </a:ext>
              </a:extLst>
            </p:cNvPr>
            <p:cNvSpPr/>
            <p:nvPr/>
          </p:nvSpPr>
          <p:spPr bwMode="auto">
            <a:xfrm>
              <a:off x="3652838" y="957263"/>
              <a:ext cx="277813" cy="117475"/>
            </a:xfrm>
            <a:custGeom>
              <a:avLst/>
              <a:gdLst>
                <a:gd name="T0" fmla="*/ 150 w 150"/>
                <a:gd name="T1" fmla="*/ 72 h 75"/>
                <a:gd name="T2" fmla="*/ 146 w 150"/>
                <a:gd name="T3" fmla="*/ 72 h 75"/>
                <a:gd name="T4" fmla="*/ 99 w 150"/>
                <a:gd name="T5" fmla="*/ 68 h 75"/>
                <a:gd name="T6" fmla="*/ 54 w 150"/>
                <a:gd name="T7" fmla="*/ 64 h 75"/>
                <a:gd name="T8" fmla="*/ 29 w 150"/>
                <a:gd name="T9" fmla="*/ 68 h 75"/>
                <a:gd name="T10" fmla="*/ 0 w 150"/>
                <a:gd name="T11" fmla="*/ 17 h 75"/>
                <a:gd name="T12" fmla="*/ 34 w 150"/>
                <a:gd name="T13" fmla="*/ 0 h 75"/>
                <a:gd name="T14" fmla="*/ 46 w 150"/>
                <a:gd name="T15" fmla="*/ 12 h 75"/>
                <a:gd name="T16" fmla="*/ 86 w 150"/>
                <a:gd name="T17" fmla="*/ 32 h 75"/>
                <a:gd name="T18" fmla="*/ 150 w 150"/>
                <a:gd name="T19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0" h="75">
                  <a:moveTo>
                    <a:pt x="150" y="72"/>
                  </a:moveTo>
                  <a:cubicBezTo>
                    <a:pt x="148" y="72"/>
                    <a:pt x="147" y="72"/>
                    <a:pt x="146" y="72"/>
                  </a:cubicBezTo>
                  <a:cubicBezTo>
                    <a:pt x="130" y="75"/>
                    <a:pt x="115" y="68"/>
                    <a:pt x="99" y="68"/>
                  </a:cubicBezTo>
                  <a:cubicBezTo>
                    <a:pt x="85" y="58"/>
                    <a:pt x="71" y="55"/>
                    <a:pt x="54" y="64"/>
                  </a:cubicBezTo>
                  <a:cubicBezTo>
                    <a:pt x="47" y="68"/>
                    <a:pt x="37" y="68"/>
                    <a:pt x="29" y="68"/>
                  </a:cubicBezTo>
                  <a:cubicBezTo>
                    <a:pt x="7" y="58"/>
                    <a:pt x="1" y="39"/>
                    <a:pt x="0" y="17"/>
                  </a:cubicBezTo>
                  <a:cubicBezTo>
                    <a:pt x="10" y="9"/>
                    <a:pt x="19" y="0"/>
                    <a:pt x="34" y="0"/>
                  </a:cubicBezTo>
                  <a:cubicBezTo>
                    <a:pt x="38" y="4"/>
                    <a:pt x="45" y="7"/>
                    <a:pt x="46" y="12"/>
                  </a:cubicBezTo>
                  <a:cubicBezTo>
                    <a:pt x="53" y="32"/>
                    <a:pt x="68" y="34"/>
                    <a:pt x="86" y="32"/>
                  </a:cubicBezTo>
                  <a:cubicBezTo>
                    <a:pt x="106" y="48"/>
                    <a:pt x="132" y="54"/>
                    <a:pt x="150" y="72"/>
                  </a:cubicBezTo>
                  <a:close/>
                </a:path>
              </a:pathLst>
            </a:custGeom>
            <a:solidFill>
              <a:srgbClr val="F6BD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4">
              <a:extLst>
                <a:ext uri="{FF2B5EF4-FFF2-40B4-BE49-F238E27FC236}">
                  <a16:creationId xmlns:a16="http://schemas.microsoft.com/office/drawing/2014/main" id="{8C10E671-FFF9-44ED-F11C-AA52EFAAD439}"/>
                </a:ext>
              </a:extLst>
            </p:cNvPr>
            <p:cNvSpPr/>
            <p:nvPr/>
          </p:nvSpPr>
          <p:spPr bwMode="auto">
            <a:xfrm>
              <a:off x="3508376" y="906463"/>
              <a:ext cx="207963" cy="101600"/>
            </a:xfrm>
            <a:custGeom>
              <a:avLst/>
              <a:gdLst>
                <a:gd name="T0" fmla="*/ 112 w 112"/>
                <a:gd name="T1" fmla="*/ 32 h 65"/>
                <a:gd name="T2" fmla="*/ 80 w 112"/>
                <a:gd name="T3" fmla="*/ 48 h 65"/>
                <a:gd name="T4" fmla="*/ 25 w 112"/>
                <a:gd name="T5" fmla="*/ 40 h 65"/>
                <a:gd name="T6" fmla="*/ 18 w 112"/>
                <a:gd name="T7" fmla="*/ 33 h 65"/>
                <a:gd name="T8" fmla="*/ 12 w 112"/>
                <a:gd name="T9" fmla="*/ 20 h 65"/>
                <a:gd name="T10" fmla="*/ 0 w 112"/>
                <a:gd name="T11" fmla="*/ 0 h 65"/>
                <a:gd name="T12" fmla="*/ 49 w 112"/>
                <a:gd name="T13" fmla="*/ 9 h 65"/>
                <a:gd name="T14" fmla="*/ 104 w 112"/>
                <a:gd name="T15" fmla="*/ 24 h 65"/>
                <a:gd name="T16" fmla="*/ 112 w 112"/>
                <a:gd name="T17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2" h="65">
                  <a:moveTo>
                    <a:pt x="112" y="32"/>
                  </a:moveTo>
                  <a:cubicBezTo>
                    <a:pt x="101" y="38"/>
                    <a:pt x="93" y="49"/>
                    <a:pt x="80" y="48"/>
                  </a:cubicBezTo>
                  <a:cubicBezTo>
                    <a:pt x="57" y="65"/>
                    <a:pt x="41" y="63"/>
                    <a:pt x="25" y="40"/>
                  </a:cubicBezTo>
                  <a:cubicBezTo>
                    <a:pt x="23" y="37"/>
                    <a:pt x="20" y="35"/>
                    <a:pt x="18" y="33"/>
                  </a:cubicBezTo>
                  <a:cubicBezTo>
                    <a:pt x="14" y="29"/>
                    <a:pt x="10" y="26"/>
                    <a:pt x="12" y="20"/>
                  </a:cubicBezTo>
                  <a:cubicBezTo>
                    <a:pt x="12" y="11"/>
                    <a:pt x="3" y="8"/>
                    <a:pt x="0" y="0"/>
                  </a:cubicBezTo>
                  <a:cubicBezTo>
                    <a:pt x="17" y="0"/>
                    <a:pt x="34" y="9"/>
                    <a:pt x="49" y="9"/>
                  </a:cubicBezTo>
                  <a:cubicBezTo>
                    <a:pt x="70" y="9"/>
                    <a:pt x="86" y="18"/>
                    <a:pt x="104" y="24"/>
                  </a:cubicBezTo>
                  <a:cubicBezTo>
                    <a:pt x="107" y="26"/>
                    <a:pt x="110" y="28"/>
                    <a:pt x="112" y="32"/>
                  </a:cubicBezTo>
                  <a:close/>
                </a:path>
              </a:pathLst>
            </a:custGeom>
            <a:solidFill>
              <a:srgbClr val="F8C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5">
              <a:extLst>
                <a:ext uri="{FF2B5EF4-FFF2-40B4-BE49-F238E27FC236}">
                  <a16:creationId xmlns:a16="http://schemas.microsoft.com/office/drawing/2014/main" id="{A75F3C1D-A1B8-5BC5-A76F-AA23DFD8593E}"/>
                </a:ext>
              </a:extLst>
            </p:cNvPr>
            <p:cNvSpPr/>
            <p:nvPr/>
          </p:nvSpPr>
          <p:spPr bwMode="auto">
            <a:xfrm>
              <a:off x="4056063" y="836613"/>
              <a:ext cx="454025" cy="523875"/>
            </a:xfrm>
            <a:custGeom>
              <a:avLst/>
              <a:gdLst>
                <a:gd name="T0" fmla="*/ 4 w 245"/>
                <a:gd name="T1" fmla="*/ 252 h 331"/>
                <a:gd name="T2" fmla="*/ 33 w 245"/>
                <a:gd name="T3" fmla="*/ 197 h 331"/>
                <a:gd name="T4" fmla="*/ 60 w 245"/>
                <a:gd name="T5" fmla="*/ 172 h 331"/>
                <a:gd name="T6" fmla="*/ 83 w 245"/>
                <a:gd name="T7" fmla="*/ 143 h 331"/>
                <a:gd name="T8" fmla="*/ 95 w 245"/>
                <a:gd name="T9" fmla="*/ 95 h 331"/>
                <a:gd name="T10" fmla="*/ 136 w 245"/>
                <a:gd name="T11" fmla="*/ 69 h 331"/>
                <a:gd name="T12" fmla="*/ 156 w 245"/>
                <a:gd name="T13" fmla="*/ 37 h 331"/>
                <a:gd name="T14" fmla="*/ 172 w 245"/>
                <a:gd name="T15" fmla="*/ 16 h 331"/>
                <a:gd name="T16" fmla="*/ 235 w 245"/>
                <a:gd name="T17" fmla="*/ 12 h 331"/>
                <a:gd name="T18" fmla="*/ 245 w 245"/>
                <a:gd name="T19" fmla="*/ 19 h 331"/>
                <a:gd name="T20" fmla="*/ 227 w 245"/>
                <a:gd name="T21" fmla="*/ 35 h 331"/>
                <a:gd name="T22" fmla="*/ 179 w 245"/>
                <a:gd name="T23" fmla="*/ 66 h 331"/>
                <a:gd name="T24" fmla="*/ 178 w 245"/>
                <a:gd name="T25" fmla="*/ 67 h 331"/>
                <a:gd name="T26" fmla="*/ 118 w 245"/>
                <a:gd name="T27" fmla="*/ 148 h 331"/>
                <a:gd name="T28" fmla="*/ 80 w 245"/>
                <a:gd name="T29" fmla="*/ 187 h 331"/>
                <a:gd name="T30" fmla="*/ 61 w 245"/>
                <a:gd name="T31" fmla="*/ 208 h 331"/>
                <a:gd name="T32" fmla="*/ 48 w 245"/>
                <a:gd name="T33" fmla="*/ 230 h 331"/>
                <a:gd name="T34" fmla="*/ 41 w 245"/>
                <a:gd name="T35" fmla="*/ 274 h 331"/>
                <a:gd name="T36" fmla="*/ 49 w 245"/>
                <a:gd name="T37" fmla="*/ 327 h 331"/>
                <a:gd name="T38" fmla="*/ 30 w 245"/>
                <a:gd name="T39" fmla="*/ 312 h 331"/>
                <a:gd name="T40" fmla="*/ 10 w 245"/>
                <a:gd name="T41" fmla="*/ 276 h 331"/>
                <a:gd name="T42" fmla="*/ 1 w 245"/>
                <a:gd name="T43" fmla="*/ 257 h 331"/>
                <a:gd name="T44" fmla="*/ 4 w 245"/>
                <a:gd name="T45" fmla="*/ 252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5" h="331">
                  <a:moveTo>
                    <a:pt x="4" y="252"/>
                  </a:moveTo>
                  <a:cubicBezTo>
                    <a:pt x="16" y="235"/>
                    <a:pt x="30" y="220"/>
                    <a:pt x="33" y="197"/>
                  </a:cubicBezTo>
                  <a:cubicBezTo>
                    <a:pt x="35" y="185"/>
                    <a:pt x="47" y="175"/>
                    <a:pt x="60" y="172"/>
                  </a:cubicBezTo>
                  <a:cubicBezTo>
                    <a:pt x="76" y="168"/>
                    <a:pt x="82" y="157"/>
                    <a:pt x="83" y="143"/>
                  </a:cubicBezTo>
                  <a:cubicBezTo>
                    <a:pt x="84" y="126"/>
                    <a:pt x="95" y="113"/>
                    <a:pt x="95" y="95"/>
                  </a:cubicBezTo>
                  <a:cubicBezTo>
                    <a:pt x="95" y="79"/>
                    <a:pt x="119" y="72"/>
                    <a:pt x="136" y="69"/>
                  </a:cubicBezTo>
                  <a:cubicBezTo>
                    <a:pt x="162" y="63"/>
                    <a:pt x="162" y="64"/>
                    <a:pt x="156" y="37"/>
                  </a:cubicBezTo>
                  <a:cubicBezTo>
                    <a:pt x="154" y="24"/>
                    <a:pt x="169" y="25"/>
                    <a:pt x="172" y="16"/>
                  </a:cubicBezTo>
                  <a:cubicBezTo>
                    <a:pt x="192" y="7"/>
                    <a:pt x="213" y="0"/>
                    <a:pt x="235" y="12"/>
                  </a:cubicBezTo>
                  <a:cubicBezTo>
                    <a:pt x="242" y="9"/>
                    <a:pt x="245" y="12"/>
                    <a:pt x="245" y="19"/>
                  </a:cubicBezTo>
                  <a:cubicBezTo>
                    <a:pt x="242" y="27"/>
                    <a:pt x="234" y="30"/>
                    <a:pt x="227" y="35"/>
                  </a:cubicBezTo>
                  <a:cubicBezTo>
                    <a:pt x="216" y="38"/>
                    <a:pt x="188" y="56"/>
                    <a:pt x="179" y="66"/>
                  </a:cubicBezTo>
                  <a:cubicBezTo>
                    <a:pt x="177" y="68"/>
                    <a:pt x="180" y="66"/>
                    <a:pt x="178" y="67"/>
                  </a:cubicBezTo>
                  <a:cubicBezTo>
                    <a:pt x="142" y="83"/>
                    <a:pt x="134" y="118"/>
                    <a:pt x="118" y="148"/>
                  </a:cubicBezTo>
                  <a:cubicBezTo>
                    <a:pt x="110" y="165"/>
                    <a:pt x="99" y="179"/>
                    <a:pt x="80" y="187"/>
                  </a:cubicBezTo>
                  <a:cubicBezTo>
                    <a:pt x="71" y="191"/>
                    <a:pt x="63" y="197"/>
                    <a:pt x="61" y="208"/>
                  </a:cubicBezTo>
                  <a:cubicBezTo>
                    <a:pt x="60" y="218"/>
                    <a:pt x="55" y="224"/>
                    <a:pt x="48" y="230"/>
                  </a:cubicBezTo>
                  <a:cubicBezTo>
                    <a:pt x="32" y="242"/>
                    <a:pt x="32" y="255"/>
                    <a:pt x="41" y="274"/>
                  </a:cubicBezTo>
                  <a:cubicBezTo>
                    <a:pt x="48" y="290"/>
                    <a:pt x="54" y="308"/>
                    <a:pt x="49" y="327"/>
                  </a:cubicBezTo>
                  <a:cubicBezTo>
                    <a:pt x="36" y="331"/>
                    <a:pt x="30" y="321"/>
                    <a:pt x="30" y="312"/>
                  </a:cubicBezTo>
                  <a:cubicBezTo>
                    <a:pt x="30" y="296"/>
                    <a:pt x="21" y="286"/>
                    <a:pt x="10" y="276"/>
                  </a:cubicBezTo>
                  <a:cubicBezTo>
                    <a:pt x="5" y="271"/>
                    <a:pt x="0" y="265"/>
                    <a:pt x="1" y="257"/>
                  </a:cubicBezTo>
                  <a:cubicBezTo>
                    <a:pt x="1" y="255"/>
                    <a:pt x="2" y="253"/>
                    <a:pt x="4" y="252"/>
                  </a:cubicBezTo>
                  <a:close/>
                </a:path>
              </a:pathLst>
            </a:custGeom>
            <a:solidFill>
              <a:srgbClr val="C4A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6">
              <a:extLst>
                <a:ext uri="{FF2B5EF4-FFF2-40B4-BE49-F238E27FC236}">
                  <a16:creationId xmlns:a16="http://schemas.microsoft.com/office/drawing/2014/main" id="{37589E42-3095-DC4A-0E1E-D7FD43913B7E}"/>
                </a:ext>
              </a:extLst>
            </p:cNvPr>
            <p:cNvSpPr/>
            <p:nvPr/>
          </p:nvSpPr>
          <p:spPr bwMode="auto">
            <a:xfrm>
              <a:off x="4491038" y="800100"/>
              <a:ext cx="187325" cy="152400"/>
            </a:xfrm>
            <a:custGeom>
              <a:avLst/>
              <a:gdLst>
                <a:gd name="T0" fmla="*/ 9 w 101"/>
                <a:gd name="T1" fmla="*/ 43 h 96"/>
                <a:gd name="T2" fmla="*/ 0 w 101"/>
                <a:gd name="T3" fmla="*/ 35 h 96"/>
                <a:gd name="T4" fmla="*/ 4 w 101"/>
                <a:gd name="T5" fmla="*/ 15 h 96"/>
                <a:gd name="T6" fmla="*/ 26 w 101"/>
                <a:gd name="T7" fmla="*/ 13 h 96"/>
                <a:gd name="T8" fmla="*/ 83 w 101"/>
                <a:gd name="T9" fmla="*/ 45 h 96"/>
                <a:gd name="T10" fmla="*/ 100 w 101"/>
                <a:gd name="T11" fmla="*/ 63 h 96"/>
                <a:gd name="T12" fmla="*/ 73 w 101"/>
                <a:gd name="T13" fmla="*/ 86 h 96"/>
                <a:gd name="T14" fmla="*/ 42 w 101"/>
                <a:gd name="T15" fmla="*/ 89 h 96"/>
                <a:gd name="T16" fmla="*/ 31 w 101"/>
                <a:gd name="T17" fmla="*/ 62 h 96"/>
                <a:gd name="T18" fmla="*/ 22 w 101"/>
                <a:gd name="T19" fmla="*/ 53 h 96"/>
                <a:gd name="T20" fmla="*/ 9 w 101"/>
                <a:gd name="T21" fmla="*/ 4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96">
                  <a:moveTo>
                    <a:pt x="9" y="43"/>
                  </a:moveTo>
                  <a:cubicBezTo>
                    <a:pt x="9" y="38"/>
                    <a:pt x="5" y="35"/>
                    <a:pt x="0" y="35"/>
                  </a:cubicBezTo>
                  <a:cubicBezTo>
                    <a:pt x="2" y="28"/>
                    <a:pt x="3" y="22"/>
                    <a:pt x="4" y="15"/>
                  </a:cubicBezTo>
                  <a:cubicBezTo>
                    <a:pt x="13" y="0"/>
                    <a:pt x="17" y="0"/>
                    <a:pt x="26" y="13"/>
                  </a:cubicBezTo>
                  <a:cubicBezTo>
                    <a:pt x="40" y="32"/>
                    <a:pt x="54" y="50"/>
                    <a:pt x="83" y="45"/>
                  </a:cubicBezTo>
                  <a:cubicBezTo>
                    <a:pt x="93" y="43"/>
                    <a:pt x="101" y="50"/>
                    <a:pt x="100" y="63"/>
                  </a:cubicBezTo>
                  <a:cubicBezTo>
                    <a:pt x="94" y="74"/>
                    <a:pt x="81" y="77"/>
                    <a:pt x="73" y="86"/>
                  </a:cubicBezTo>
                  <a:cubicBezTo>
                    <a:pt x="63" y="92"/>
                    <a:pt x="53" y="96"/>
                    <a:pt x="42" y="89"/>
                  </a:cubicBezTo>
                  <a:cubicBezTo>
                    <a:pt x="33" y="82"/>
                    <a:pt x="31" y="72"/>
                    <a:pt x="31" y="62"/>
                  </a:cubicBezTo>
                  <a:cubicBezTo>
                    <a:pt x="32" y="55"/>
                    <a:pt x="28" y="53"/>
                    <a:pt x="22" y="53"/>
                  </a:cubicBezTo>
                  <a:cubicBezTo>
                    <a:pt x="15" y="53"/>
                    <a:pt x="8" y="53"/>
                    <a:pt x="9" y="43"/>
                  </a:cubicBezTo>
                  <a:close/>
                </a:path>
              </a:pathLst>
            </a:custGeom>
            <a:solidFill>
              <a:srgbClr val="B8B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7">
              <a:extLst>
                <a:ext uri="{FF2B5EF4-FFF2-40B4-BE49-F238E27FC236}">
                  <a16:creationId xmlns:a16="http://schemas.microsoft.com/office/drawing/2014/main" id="{A8DFF82A-15FB-968B-E049-C3BC824F1EFA}"/>
                </a:ext>
              </a:extLst>
            </p:cNvPr>
            <p:cNvSpPr/>
            <p:nvPr/>
          </p:nvSpPr>
          <p:spPr bwMode="auto">
            <a:xfrm>
              <a:off x="3500438" y="1665288"/>
              <a:ext cx="496888" cy="101600"/>
            </a:xfrm>
            <a:custGeom>
              <a:avLst/>
              <a:gdLst>
                <a:gd name="T0" fmla="*/ 0 w 268"/>
                <a:gd name="T1" fmla="*/ 45 h 65"/>
                <a:gd name="T2" fmla="*/ 8 w 268"/>
                <a:gd name="T3" fmla="*/ 5 h 65"/>
                <a:gd name="T4" fmla="*/ 39 w 268"/>
                <a:gd name="T5" fmla="*/ 8 h 65"/>
                <a:gd name="T6" fmla="*/ 115 w 268"/>
                <a:gd name="T7" fmla="*/ 17 h 65"/>
                <a:gd name="T8" fmla="*/ 210 w 268"/>
                <a:gd name="T9" fmla="*/ 25 h 65"/>
                <a:gd name="T10" fmla="*/ 257 w 268"/>
                <a:gd name="T11" fmla="*/ 9 h 65"/>
                <a:gd name="T12" fmla="*/ 268 w 268"/>
                <a:gd name="T13" fmla="*/ 18 h 65"/>
                <a:gd name="T14" fmla="*/ 267 w 268"/>
                <a:gd name="T15" fmla="*/ 21 h 65"/>
                <a:gd name="T16" fmla="*/ 248 w 268"/>
                <a:gd name="T17" fmla="*/ 45 h 65"/>
                <a:gd name="T18" fmla="*/ 198 w 268"/>
                <a:gd name="T19" fmla="*/ 57 h 65"/>
                <a:gd name="T20" fmla="*/ 177 w 268"/>
                <a:gd name="T21" fmla="*/ 60 h 65"/>
                <a:gd name="T22" fmla="*/ 133 w 268"/>
                <a:gd name="T23" fmla="*/ 44 h 65"/>
                <a:gd name="T24" fmla="*/ 123 w 268"/>
                <a:gd name="T25" fmla="*/ 41 h 65"/>
                <a:gd name="T26" fmla="*/ 50 w 268"/>
                <a:gd name="T27" fmla="*/ 49 h 65"/>
                <a:gd name="T28" fmla="*/ 0 w 268"/>
                <a:gd name="T29" fmla="*/ 4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8" h="65">
                  <a:moveTo>
                    <a:pt x="0" y="45"/>
                  </a:moveTo>
                  <a:cubicBezTo>
                    <a:pt x="2" y="32"/>
                    <a:pt x="5" y="18"/>
                    <a:pt x="8" y="5"/>
                  </a:cubicBezTo>
                  <a:cubicBezTo>
                    <a:pt x="19" y="0"/>
                    <a:pt x="29" y="6"/>
                    <a:pt x="39" y="8"/>
                  </a:cubicBezTo>
                  <a:cubicBezTo>
                    <a:pt x="64" y="13"/>
                    <a:pt x="90" y="12"/>
                    <a:pt x="115" y="17"/>
                  </a:cubicBezTo>
                  <a:cubicBezTo>
                    <a:pt x="146" y="27"/>
                    <a:pt x="177" y="34"/>
                    <a:pt x="210" y="25"/>
                  </a:cubicBezTo>
                  <a:cubicBezTo>
                    <a:pt x="226" y="21"/>
                    <a:pt x="239" y="8"/>
                    <a:pt x="257" y="9"/>
                  </a:cubicBezTo>
                  <a:cubicBezTo>
                    <a:pt x="262" y="10"/>
                    <a:pt x="266" y="12"/>
                    <a:pt x="268" y="18"/>
                  </a:cubicBezTo>
                  <a:cubicBezTo>
                    <a:pt x="268" y="19"/>
                    <a:pt x="268" y="20"/>
                    <a:pt x="267" y="21"/>
                  </a:cubicBezTo>
                  <a:cubicBezTo>
                    <a:pt x="257" y="26"/>
                    <a:pt x="259" y="40"/>
                    <a:pt x="248" y="45"/>
                  </a:cubicBezTo>
                  <a:cubicBezTo>
                    <a:pt x="230" y="45"/>
                    <a:pt x="211" y="41"/>
                    <a:pt x="198" y="57"/>
                  </a:cubicBezTo>
                  <a:cubicBezTo>
                    <a:pt x="191" y="65"/>
                    <a:pt x="184" y="64"/>
                    <a:pt x="177" y="60"/>
                  </a:cubicBezTo>
                  <a:cubicBezTo>
                    <a:pt x="163" y="53"/>
                    <a:pt x="145" y="54"/>
                    <a:pt x="133" y="44"/>
                  </a:cubicBezTo>
                  <a:cubicBezTo>
                    <a:pt x="130" y="42"/>
                    <a:pt x="126" y="40"/>
                    <a:pt x="123" y="41"/>
                  </a:cubicBezTo>
                  <a:cubicBezTo>
                    <a:pt x="99" y="47"/>
                    <a:pt x="73" y="36"/>
                    <a:pt x="50" y="49"/>
                  </a:cubicBezTo>
                  <a:cubicBezTo>
                    <a:pt x="33" y="58"/>
                    <a:pt x="17" y="43"/>
                    <a:pt x="0" y="45"/>
                  </a:cubicBezTo>
                  <a:close/>
                </a:path>
              </a:pathLst>
            </a:custGeom>
            <a:solidFill>
              <a:srgbClr val="F8D1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8">
              <a:extLst>
                <a:ext uri="{FF2B5EF4-FFF2-40B4-BE49-F238E27FC236}">
                  <a16:creationId xmlns:a16="http://schemas.microsoft.com/office/drawing/2014/main" id="{2AD6DA51-492A-8ECA-AF07-6438E4E99AFA}"/>
                </a:ext>
              </a:extLst>
            </p:cNvPr>
            <p:cNvSpPr/>
            <p:nvPr/>
          </p:nvSpPr>
          <p:spPr bwMode="auto">
            <a:xfrm>
              <a:off x="3929063" y="1365250"/>
              <a:ext cx="266700" cy="352425"/>
            </a:xfrm>
            <a:custGeom>
              <a:avLst/>
              <a:gdLst>
                <a:gd name="T0" fmla="*/ 37 w 144"/>
                <a:gd name="T1" fmla="*/ 218 h 223"/>
                <a:gd name="T2" fmla="*/ 36 w 144"/>
                <a:gd name="T3" fmla="*/ 210 h 223"/>
                <a:gd name="T4" fmla="*/ 37 w 144"/>
                <a:gd name="T5" fmla="*/ 210 h 223"/>
                <a:gd name="T6" fmla="*/ 66 w 144"/>
                <a:gd name="T7" fmla="*/ 160 h 223"/>
                <a:gd name="T8" fmla="*/ 2 w 144"/>
                <a:gd name="T9" fmla="*/ 77 h 223"/>
                <a:gd name="T10" fmla="*/ 0 w 144"/>
                <a:gd name="T11" fmla="*/ 66 h 223"/>
                <a:gd name="T12" fmla="*/ 34 w 144"/>
                <a:gd name="T13" fmla="*/ 0 h 223"/>
                <a:gd name="T14" fmla="*/ 53 w 144"/>
                <a:gd name="T15" fmla="*/ 24 h 223"/>
                <a:gd name="T16" fmla="*/ 54 w 144"/>
                <a:gd name="T17" fmla="*/ 35 h 223"/>
                <a:gd name="T18" fmla="*/ 39 w 144"/>
                <a:gd name="T19" fmla="*/ 43 h 223"/>
                <a:gd name="T20" fmla="*/ 27 w 144"/>
                <a:gd name="T21" fmla="*/ 47 h 223"/>
                <a:gd name="T22" fmla="*/ 31 w 144"/>
                <a:gd name="T23" fmla="*/ 60 h 223"/>
                <a:gd name="T24" fmla="*/ 73 w 144"/>
                <a:gd name="T25" fmla="*/ 91 h 223"/>
                <a:gd name="T26" fmla="*/ 136 w 144"/>
                <a:gd name="T27" fmla="*/ 149 h 223"/>
                <a:gd name="T28" fmla="*/ 123 w 144"/>
                <a:gd name="T29" fmla="*/ 175 h 223"/>
                <a:gd name="T30" fmla="*/ 76 w 144"/>
                <a:gd name="T31" fmla="*/ 206 h 223"/>
                <a:gd name="T32" fmla="*/ 59 w 144"/>
                <a:gd name="T33" fmla="*/ 223 h 223"/>
                <a:gd name="T34" fmla="*/ 37 w 144"/>
                <a:gd name="T35" fmla="*/ 218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4" h="223">
                  <a:moveTo>
                    <a:pt x="37" y="218"/>
                  </a:moveTo>
                  <a:cubicBezTo>
                    <a:pt x="37" y="215"/>
                    <a:pt x="37" y="213"/>
                    <a:pt x="36" y="210"/>
                  </a:cubicBezTo>
                  <a:cubicBezTo>
                    <a:pt x="36" y="210"/>
                    <a:pt x="37" y="210"/>
                    <a:pt x="37" y="210"/>
                  </a:cubicBezTo>
                  <a:cubicBezTo>
                    <a:pt x="41" y="187"/>
                    <a:pt x="52" y="170"/>
                    <a:pt x="66" y="160"/>
                  </a:cubicBezTo>
                  <a:cubicBezTo>
                    <a:pt x="55" y="124"/>
                    <a:pt x="22" y="106"/>
                    <a:pt x="2" y="77"/>
                  </a:cubicBezTo>
                  <a:cubicBezTo>
                    <a:pt x="0" y="74"/>
                    <a:pt x="0" y="70"/>
                    <a:pt x="0" y="66"/>
                  </a:cubicBezTo>
                  <a:cubicBezTo>
                    <a:pt x="0" y="38"/>
                    <a:pt x="15" y="18"/>
                    <a:pt x="34" y="0"/>
                  </a:cubicBezTo>
                  <a:cubicBezTo>
                    <a:pt x="50" y="0"/>
                    <a:pt x="57" y="8"/>
                    <a:pt x="53" y="24"/>
                  </a:cubicBezTo>
                  <a:cubicBezTo>
                    <a:pt x="53" y="27"/>
                    <a:pt x="54" y="31"/>
                    <a:pt x="54" y="35"/>
                  </a:cubicBezTo>
                  <a:cubicBezTo>
                    <a:pt x="52" y="43"/>
                    <a:pt x="47" y="45"/>
                    <a:pt x="39" y="43"/>
                  </a:cubicBezTo>
                  <a:cubicBezTo>
                    <a:pt x="34" y="42"/>
                    <a:pt x="30" y="41"/>
                    <a:pt x="27" y="47"/>
                  </a:cubicBezTo>
                  <a:cubicBezTo>
                    <a:pt x="26" y="52"/>
                    <a:pt x="27" y="57"/>
                    <a:pt x="31" y="60"/>
                  </a:cubicBezTo>
                  <a:cubicBezTo>
                    <a:pt x="46" y="68"/>
                    <a:pt x="57" y="82"/>
                    <a:pt x="73" y="91"/>
                  </a:cubicBezTo>
                  <a:cubicBezTo>
                    <a:pt x="97" y="105"/>
                    <a:pt x="120" y="124"/>
                    <a:pt x="136" y="149"/>
                  </a:cubicBezTo>
                  <a:cubicBezTo>
                    <a:pt x="144" y="161"/>
                    <a:pt x="139" y="170"/>
                    <a:pt x="123" y="175"/>
                  </a:cubicBezTo>
                  <a:cubicBezTo>
                    <a:pt x="104" y="181"/>
                    <a:pt x="87" y="189"/>
                    <a:pt x="76" y="206"/>
                  </a:cubicBezTo>
                  <a:cubicBezTo>
                    <a:pt x="70" y="212"/>
                    <a:pt x="66" y="220"/>
                    <a:pt x="59" y="223"/>
                  </a:cubicBezTo>
                  <a:cubicBezTo>
                    <a:pt x="51" y="221"/>
                    <a:pt x="43" y="222"/>
                    <a:pt x="37" y="218"/>
                  </a:cubicBezTo>
                  <a:close/>
                </a:path>
              </a:pathLst>
            </a:custGeom>
            <a:solidFill>
              <a:srgbClr val="D1A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9">
              <a:extLst>
                <a:ext uri="{FF2B5EF4-FFF2-40B4-BE49-F238E27FC236}">
                  <a16:creationId xmlns:a16="http://schemas.microsoft.com/office/drawing/2014/main" id="{D8E85A50-D3CF-BD9D-A4EA-ADC5A77B1FB0}"/>
                </a:ext>
              </a:extLst>
            </p:cNvPr>
            <p:cNvSpPr/>
            <p:nvPr/>
          </p:nvSpPr>
          <p:spPr bwMode="auto">
            <a:xfrm>
              <a:off x="3995738" y="1698625"/>
              <a:ext cx="68263" cy="98425"/>
            </a:xfrm>
            <a:custGeom>
              <a:avLst/>
              <a:gdLst>
                <a:gd name="T0" fmla="*/ 1 w 37"/>
                <a:gd name="T1" fmla="*/ 8 h 63"/>
                <a:gd name="T2" fmla="*/ 21 w 37"/>
                <a:gd name="T3" fmla="*/ 12 h 63"/>
                <a:gd name="T4" fmla="*/ 37 w 37"/>
                <a:gd name="T5" fmla="*/ 60 h 63"/>
                <a:gd name="T6" fmla="*/ 37 w 37"/>
                <a:gd name="T7" fmla="*/ 60 h 63"/>
                <a:gd name="T8" fmla="*/ 1 w 37"/>
                <a:gd name="T9" fmla="*/ 22 h 63"/>
                <a:gd name="T10" fmla="*/ 1 w 37"/>
                <a:gd name="T11" fmla="*/ 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62">
                  <a:moveTo>
                    <a:pt x="1" y="8"/>
                  </a:moveTo>
                  <a:cubicBezTo>
                    <a:pt x="8" y="7"/>
                    <a:pt x="16" y="0"/>
                    <a:pt x="21" y="12"/>
                  </a:cubicBezTo>
                  <a:cubicBezTo>
                    <a:pt x="28" y="27"/>
                    <a:pt x="36" y="42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15" y="63"/>
                    <a:pt x="4" y="50"/>
                    <a:pt x="1" y="22"/>
                  </a:cubicBezTo>
                  <a:cubicBezTo>
                    <a:pt x="0" y="17"/>
                    <a:pt x="1" y="13"/>
                    <a:pt x="1" y="8"/>
                  </a:cubicBezTo>
                  <a:close/>
                </a:path>
              </a:pathLst>
            </a:custGeom>
            <a:solidFill>
              <a:srgbClr val="CDB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0">
              <a:extLst>
                <a:ext uri="{FF2B5EF4-FFF2-40B4-BE49-F238E27FC236}">
                  <a16:creationId xmlns:a16="http://schemas.microsoft.com/office/drawing/2014/main" id="{CEFB7CCE-286B-585D-5458-B30D075353F1}"/>
                </a:ext>
              </a:extLst>
            </p:cNvPr>
            <p:cNvSpPr/>
            <p:nvPr/>
          </p:nvSpPr>
          <p:spPr bwMode="auto">
            <a:xfrm>
              <a:off x="4306888" y="1582738"/>
              <a:ext cx="392113" cy="287338"/>
            </a:xfrm>
            <a:custGeom>
              <a:avLst/>
              <a:gdLst>
                <a:gd name="T0" fmla="*/ 9 w 212"/>
                <a:gd name="T1" fmla="*/ 173 h 182"/>
                <a:gd name="T2" fmla="*/ 1 w 212"/>
                <a:gd name="T3" fmla="*/ 157 h 182"/>
                <a:gd name="T4" fmla="*/ 10 w 212"/>
                <a:gd name="T5" fmla="*/ 150 h 182"/>
                <a:gd name="T6" fmla="*/ 39 w 212"/>
                <a:gd name="T7" fmla="*/ 139 h 182"/>
                <a:gd name="T8" fmla="*/ 81 w 212"/>
                <a:gd name="T9" fmla="*/ 115 h 182"/>
                <a:gd name="T10" fmla="*/ 102 w 212"/>
                <a:gd name="T11" fmla="*/ 125 h 182"/>
                <a:gd name="T12" fmla="*/ 149 w 212"/>
                <a:gd name="T13" fmla="*/ 135 h 182"/>
                <a:gd name="T14" fmla="*/ 159 w 212"/>
                <a:gd name="T15" fmla="*/ 127 h 182"/>
                <a:gd name="T16" fmla="*/ 150 w 212"/>
                <a:gd name="T17" fmla="*/ 116 h 182"/>
                <a:gd name="T18" fmla="*/ 146 w 212"/>
                <a:gd name="T19" fmla="*/ 113 h 182"/>
                <a:gd name="T20" fmla="*/ 129 w 212"/>
                <a:gd name="T21" fmla="*/ 103 h 182"/>
                <a:gd name="T22" fmla="*/ 117 w 212"/>
                <a:gd name="T23" fmla="*/ 89 h 182"/>
                <a:gd name="T24" fmla="*/ 119 w 212"/>
                <a:gd name="T25" fmla="*/ 80 h 182"/>
                <a:gd name="T26" fmla="*/ 160 w 212"/>
                <a:gd name="T27" fmla="*/ 1 h 182"/>
                <a:gd name="T28" fmla="*/ 179 w 212"/>
                <a:gd name="T29" fmla="*/ 21 h 182"/>
                <a:gd name="T30" fmla="*/ 197 w 212"/>
                <a:gd name="T31" fmla="*/ 57 h 182"/>
                <a:gd name="T32" fmla="*/ 196 w 212"/>
                <a:gd name="T33" fmla="*/ 81 h 182"/>
                <a:gd name="T34" fmla="*/ 197 w 212"/>
                <a:gd name="T35" fmla="*/ 103 h 182"/>
                <a:gd name="T36" fmla="*/ 204 w 212"/>
                <a:gd name="T37" fmla="*/ 110 h 182"/>
                <a:gd name="T38" fmla="*/ 183 w 212"/>
                <a:gd name="T39" fmla="*/ 148 h 182"/>
                <a:gd name="T40" fmla="*/ 104 w 212"/>
                <a:gd name="T41" fmla="*/ 170 h 182"/>
                <a:gd name="T42" fmla="*/ 98 w 212"/>
                <a:gd name="T43" fmla="*/ 171 h 182"/>
                <a:gd name="T44" fmla="*/ 28 w 212"/>
                <a:gd name="T45" fmla="*/ 179 h 182"/>
                <a:gd name="T46" fmla="*/ 9 w 212"/>
                <a:gd name="T47" fmla="*/ 17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11" h="182">
                  <a:moveTo>
                    <a:pt x="9" y="173"/>
                  </a:moveTo>
                  <a:cubicBezTo>
                    <a:pt x="9" y="166"/>
                    <a:pt x="8" y="160"/>
                    <a:pt x="1" y="157"/>
                  </a:cubicBezTo>
                  <a:cubicBezTo>
                    <a:pt x="0" y="149"/>
                    <a:pt x="6" y="149"/>
                    <a:pt x="10" y="150"/>
                  </a:cubicBezTo>
                  <a:cubicBezTo>
                    <a:pt x="23" y="155"/>
                    <a:pt x="32" y="149"/>
                    <a:pt x="39" y="139"/>
                  </a:cubicBezTo>
                  <a:cubicBezTo>
                    <a:pt x="49" y="124"/>
                    <a:pt x="68" y="126"/>
                    <a:pt x="81" y="115"/>
                  </a:cubicBezTo>
                  <a:cubicBezTo>
                    <a:pt x="87" y="110"/>
                    <a:pt x="97" y="118"/>
                    <a:pt x="102" y="125"/>
                  </a:cubicBezTo>
                  <a:cubicBezTo>
                    <a:pt x="115" y="142"/>
                    <a:pt x="131" y="144"/>
                    <a:pt x="149" y="135"/>
                  </a:cubicBezTo>
                  <a:cubicBezTo>
                    <a:pt x="153" y="133"/>
                    <a:pt x="158" y="132"/>
                    <a:pt x="159" y="127"/>
                  </a:cubicBezTo>
                  <a:cubicBezTo>
                    <a:pt x="161" y="120"/>
                    <a:pt x="154" y="119"/>
                    <a:pt x="150" y="116"/>
                  </a:cubicBezTo>
                  <a:cubicBezTo>
                    <a:pt x="148" y="115"/>
                    <a:pt x="146" y="114"/>
                    <a:pt x="146" y="113"/>
                  </a:cubicBezTo>
                  <a:cubicBezTo>
                    <a:pt x="145" y="101"/>
                    <a:pt x="136" y="103"/>
                    <a:pt x="129" y="103"/>
                  </a:cubicBezTo>
                  <a:cubicBezTo>
                    <a:pt x="123" y="100"/>
                    <a:pt x="119" y="96"/>
                    <a:pt x="117" y="89"/>
                  </a:cubicBezTo>
                  <a:cubicBezTo>
                    <a:pt x="117" y="86"/>
                    <a:pt x="117" y="83"/>
                    <a:pt x="119" y="80"/>
                  </a:cubicBezTo>
                  <a:cubicBezTo>
                    <a:pt x="126" y="50"/>
                    <a:pt x="154" y="31"/>
                    <a:pt x="160" y="1"/>
                  </a:cubicBezTo>
                  <a:cubicBezTo>
                    <a:pt x="174" y="0"/>
                    <a:pt x="177" y="11"/>
                    <a:pt x="179" y="21"/>
                  </a:cubicBezTo>
                  <a:cubicBezTo>
                    <a:pt x="182" y="35"/>
                    <a:pt x="187" y="47"/>
                    <a:pt x="197" y="57"/>
                  </a:cubicBezTo>
                  <a:cubicBezTo>
                    <a:pt x="204" y="65"/>
                    <a:pt x="207" y="74"/>
                    <a:pt x="196" y="81"/>
                  </a:cubicBezTo>
                  <a:cubicBezTo>
                    <a:pt x="180" y="90"/>
                    <a:pt x="186" y="96"/>
                    <a:pt x="197" y="103"/>
                  </a:cubicBezTo>
                  <a:cubicBezTo>
                    <a:pt x="200" y="105"/>
                    <a:pt x="202" y="107"/>
                    <a:pt x="204" y="110"/>
                  </a:cubicBezTo>
                  <a:cubicBezTo>
                    <a:pt x="212" y="138"/>
                    <a:pt x="208" y="138"/>
                    <a:pt x="183" y="148"/>
                  </a:cubicBezTo>
                  <a:cubicBezTo>
                    <a:pt x="157" y="158"/>
                    <a:pt x="128" y="155"/>
                    <a:pt x="104" y="170"/>
                  </a:cubicBezTo>
                  <a:cubicBezTo>
                    <a:pt x="102" y="171"/>
                    <a:pt x="100" y="171"/>
                    <a:pt x="98" y="171"/>
                  </a:cubicBezTo>
                  <a:cubicBezTo>
                    <a:pt x="73" y="163"/>
                    <a:pt x="51" y="171"/>
                    <a:pt x="28" y="179"/>
                  </a:cubicBezTo>
                  <a:cubicBezTo>
                    <a:pt x="20" y="182"/>
                    <a:pt x="14" y="179"/>
                    <a:pt x="9" y="173"/>
                  </a:cubicBezTo>
                  <a:close/>
                </a:path>
              </a:pathLst>
            </a:custGeom>
            <a:solidFill>
              <a:srgbClr val="B0B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61">
              <a:extLst>
                <a:ext uri="{FF2B5EF4-FFF2-40B4-BE49-F238E27FC236}">
                  <a16:creationId xmlns:a16="http://schemas.microsoft.com/office/drawing/2014/main" id="{2DB75705-8AED-7EBF-7AF8-B8399595DEDE}"/>
                </a:ext>
              </a:extLst>
            </p:cNvPr>
            <p:cNvSpPr/>
            <p:nvPr/>
          </p:nvSpPr>
          <p:spPr bwMode="auto">
            <a:xfrm>
              <a:off x="4032251" y="1651000"/>
              <a:ext cx="257175" cy="173038"/>
            </a:xfrm>
            <a:custGeom>
              <a:avLst/>
              <a:gdLst>
                <a:gd name="T0" fmla="*/ 17 w 139"/>
                <a:gd name="T1" fmla="*/ 90 h 110"/>
                <a:gd name="T2" fmla="*/ 1 w 139"/>
                <a:gd name="T3" fmla="*/ 42 h 110"/>
                <a:gd name="T4" fmla="*/ 16 w 139"/>
                <a:gd name="T5" fmla="*/ 26 h 110"/>
                <a:gd name="T6" fmla="*/ 52 w 139"/>
                <a:gd name="T7" fmla="*/ 10 h 110"/>
                <a:gd name="T8" fmla="*/ 103 w 139"/>
                <a:gd name="T9" fmla="*/ 8 h 110"/>
                <a:gd name="T10" fmla="*/ 90 w 139"/>
                <a:gd name="T11" fmla="*/ 29 h 110"/>
                <a:gd name="T12" fmla="*/ 76 w 139"/>
                <a:gd name="T13" fmla="*/ 53 h 110"/>
                <a:gd name="T14" fmla="*/ 93 w 139"/>
                <a:gd name="T15" fmla="*/ 68 h 110"/>
                <a:gd name="T16" fmla="*/ 133 w 139"/>
                <a:gd name="T17" fmla="*/ 96 h 110"/>
                <a:gd name="T18" fmla="*/ 139 w 139"/>
                <a:gd name="T19" fmla="*/ 105 h 110"/>
                <a:gd name="T20" fmla="*/ 137 w 139"/>
                <a:gd name="T21" fmla="*/ 110 h 110"/>
                <a:gd name="T22" fmla="*/ 98 w 139"/>
                <a:gd name="T23" fmla="*/ 91 h 110"/>
                <a:gd name="T24" fmla="*/ 87 w 139"/>
                <a:gd name="T25" fmla="*/ 88 h 110"/>
                <a:gd name="T26" fmla="*/ 17 w 139"/>
                <a:gd name="T27" fmla="*/ 9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9" h="110">
                  <a:moveTo>
                    <a:pt x="17" y="90"/>
                  </a:moveTo>
                  <a:cubicBezTo>
                    <a:pt x="9" y="75"/>
                    <a:pt x="0" y="60"/>
                    <a:pt x="1" y="42"/>
                  </a:cubicBezTo>
                  <a:cubicBezTo>
                    <a:pt x="6" y="37"/>
                    <a:pt x="9" y="29"/>
                    <a:pt x="16" y="26"/>
                  </a:cubicBezTo>
                  <a:cubicBezTo>
                    <a:pt x="25" y="13"/>
                    <a:pt x="52" y="40"/>
                    <a:pt x="52" y="10"/>
                  </a:cubicBezTo>
                  <a:cubicBezTo>
                    <a:pt x="69" y="0"/>
                    <a:pt x="86" y="8"/>
                    <a:pt x="103" y="8"/>
                  </a:cubicBezTo>
                  <a:cubicBezTo>
                    <a:pt x="109" y="21"/>
                    <a:pt x="98" y="25"/>
                    <a:pt x="90" y="29"/>
                  </a:cubicBezTo>
                  <a:cubicBezTo>
                    <a:pt x="78" y="34"/>
                    <a:pt x="76" y="43"/>
                    <a:pt x="76" y="53"/>
                  </a:cubicBezTo>
                  <a:cubicBezTo>
                    <a:pt x="75" y="65"/>
                    <a:pt x="86" y="68"/>
                    <a:pt x="93" y="68"/>
                  </a:cubicBezTo>
                  <a:cubicBezTo>
                    <a:pt x="113" y="69"/>
                    <a:pt x="125" y="80"/>
                    <a:pt x="133" y="96"/>
                  </a:cubicBezTo>
                  <a:cubicBezTo>
                    <a:pt x="136" y="98"/>
                    <a:pt x="138" y="101"/>
                    <a:pt x="139" y="105"/>
                  </a:cubicBezTo>
                  <a:cubicBezTo>
                    <a:pt x="139" y="107"/>
                    <a:pt x="138" y="108"/>
                    <a:pt x="137" y="110"/>
                  </a:cubicBezTo>
                  <a:cubicBezTo>
                    <a:pt x="124" y="104"/>
                    <a:pt x="106" y="108"/>
                    <a:pt x="98" y="91"/>
                  </a:cubicBezTo>
                  <a:cubicBezTo>
                    <a:pt x="97" y="89"/>
                    <a:pt x="90" y="87"/>
                    <a:pt x="87" y="88"/>
                  </a:cubicBezTo>
                  <a:cubicBezTo>
                    <a:pt x="64" y="95"/>
                    <a:pt x="40" y="75"/>
                    <a:pt x="17" y="90"/>
                  </a:cubicBezTo>
                  <a:close/>
                </a:path>
              </a:pathLst>
            </a:custGeom>
            <a:solidFill>
              <a:srgbClr val="BEA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62">
              <a:extLst>
                <a:ext uri="{FF2B5EF4-FFF2-40B4-BE49-F238E27FC236}">
                  <a16:creationId xmlns:a16="http://schemas.microsoft.com/office/drawing/2014/main" id="{CBEE439E-7601-9B13-4C52-8F7E3E542B7D}"/>
                </a:ext>
              </a:extLst>
            </p:cNvPr>
            <p:cNvSpPr/>
            <p:nvPr/>
          </p:nvSpPr>
          <p:spPr bwMode="auto">
            <a:xfrm>
              <a:off x="4314826" y="1744663"/>
              <a:ext cx="425450" cy="153988"/>
            </a:xfrm>
            <a:custGeom>
              <a:avLst/>
              <a:gdLst>
                <a:gd name="T0" fmla="*/ 4 w 229"/>
                <a:gd name="T1" fmla="*/ 70 h 97"/>
                <a:gd name="T2" fmla="*/ 37 w 229"/>
                <a:gd name="T3" fmla="*/ 66 h 97"/>
                <a:gd name="T4" fmla="*/ 84 w 229"/>
                <a:gd name="T5" fmla="*/ 62 h 97"/>
                <a:gd name="T6" fmla="*/ 101 w 229"/>
                <a:gd name="T7" fmla="*/ 57 h 97"/>
                <a:gd name="T8" fmla="*/ 115 w 229"/>
                <a:gd name="T9" fmla="*/ 51 h 97"/>
                <a:gd name="T10" fmla="*/ 162 w 229"/>
                <a:gd name="T11" fmla="*/ 42 h 97"/>
                <a:gd name="T12" fmla="*/ 171 w 229"/>
                <a:gd name="T13" fmla="*/ 38 h 97"/>
                <a:gd name="T14" fmla="*/ 195 w 229"/>
                <a:gd name="T15" fmla="*/ 6 h 97"/>
                <a:gd name="T16" fmla="*/ 218 w 229"/>
                <a:gd name="T17" fmla="*/ 6 h 97"/>
                <a:gd name="T18" fmla="*/ 228 w 229"/>
                <a:gd name="T19" fmla="*/ 12 h 97"/>
                <a:gd name="T20" fmla="*/ 228 w 229"/>
                <a:gd name="T21" fmla="*/ 18 h 97"/>
                <a:gd name="T22" fmla="*/ 199 w 229"/>
                <a:gd name="T23" fmla="*/ 73 h 97"/>
                <a:gd name="T24" fmla="*/ 190 w 229"/>
                <a:gd name="T25" fmla="*/ 86 h 97"/>
                <a:gd name="T26" fmla="*/ 179 w 229"/>
                <a:gd name="T27" fmla="*/ 95 h 97"/>
                <a:gd name="T28" fmla="*/ 162 w 229"/>
                <a:gd name="T29" fmla="*/ 84 h 97"/>
                <a:gd name="T30" fmla="*/ 127 w 229"/>
                <a:gd name="T31" fmla="*/ 68 h 97"/>
                <a:gd name="T32" fmla="*/ 86 w 229"/>
                <a:gd name="T33" fmla="*/ 70 h 97"/>
                <a:gd name="T34" fmla="*/ 24 w 229"/>
                <a:gd name="T35" fmla="*/ 80 h 97"/>
                <a:gd name="T36" fmla="*/ 4 w 229"/>
                <a:gd name="T37" fmla="*/ 78 h 97"/>
                <a:gd name="T38" fmla="*/ 0 w 229"/>
                <a:gd name="T39" fmla="*/ 74 h 97"/>
                <a:gd name="T40" fmla="*/ 4 w 229"/>
                <a:gd name="T41" fmla="*/ 7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9" h="97">
                  <a:moveTo>
                    <a:pt x="4" y="70"/>
                  </a:moveTo>
                  <a:cubicBezTo>
                    <a:pt x="15" y="74"/>
                    <a:pt x="25" y="73"/>
                    <a:pt x="37" y="66"/>
                  </a:cubicBezTo>
                  <a:cubicBezTo>
                    <a:pt x="50" y="59"/>
                    <a:pt x="68" y="54"/>
                    <a:pt x="84" y="62"/>
                  </a:cubicBezTo>
                  <a:cubicBezTo>
                    <a:pt x="91" y="66"/>
                    <a:pt x="97" y="68"/>
                    <a:pt x="101" y="57"/>
                  </a:cubicBezTo>
                  <a:cubicBezTo>
                    <a:pt x="103" y="50"/>
                    <a:pt x="109" y="51"/>
                    <a:pt x="115" y="51"/>
                  </a:cubicBezTo>
                  <a:cubicBezTo>
                    <a:pt x="132" y="53"/>
                    <a:pt x="148" y="53"/>
                    <a:pt x="162" y="42"/>
                  </a:cubicBezTo>
                  <a:cubicBezTo>
                    <a:pt x="164" y="40"/>
                    <a:pt x="168" y="39"/>
                    <a:pt x="171" y="38"/>
                  </a:cubicBezTo>
                  <a:cubicBezTo>
                    <a:pt x="197" y="33"/>
                    <a:pt x="197" y="33"/>
                    <a:pt x="195" y="6"/>
                  </a:cubicBezTo>
                  <a:cubicBezTo>
                    <a:pt x="203" y="0"/>
                    <a:pt x="211" y="5"/>
                    <a:pt x="218" y="6"/>
                  </a:cubicBezTo>
                  <a:cubicBezTo>
                    <a:pt x="222" y="7"/>
                    <a:pt x="226" y="9"/>
                    <a:pt x="228" y="12"/>
                  </a:cubicBezTo>
                  <a:cubicBezTo>
                    <a:pt x="229" y="14"/>
                    <a:pt x="229" y="16"/>
                    <a:pt x="228" y="18"/>
                  </a:cubicBezTo>
                  <a:cubicBezTo>
                    <a:pt x="225" y="40"/>
                    <a:pt x="225" y="63"/>
                    <a:pt x="199" y="73"/>
                  </a:cubicBezTo>
                  <a:cubicBezTo>
                    <a:pt x="195" y="75"/>
                    <a:pt x="193" y="81"/>
                    <a:pt x="190" y="86"/>
                  </a:cubicBezTo>
                  <a:cubicBezTo>
                    <a:pt x="187" y="90"/>
                    <a:pt x="186" y="97"/>
                    <a:pt x="179" y="95"/>
                  </a:cubicBezTo>
                  <a:cubicBezTo>
                    <a:pt x="171" y="94"/>
                    <a:pt x="162" y="91"/>
                    <a:pt x="162" y="84"/>
                  </a:cubicBezTo>
                  <a:cubicBezTo>
                    <a:pt x="160" y="56"/>
                    <a:pt x="139" y="67"/>
                    <a:pt x="127" y="68"/>
                  </a:cubicBezTo>
                  <a:cubicBezTo>
                    <a:pt x="114" y="69"/>
                    <a:pt x="100" y="70"/>
                    <a:pt x="86" y="70"/>
                  </a:cubicBezTo>
                  <a:cubicBezTo>
                    <a:pt x="65" y="71"/>
                    <a:pt x="46" y="81"/>
                    <a:pt x="24" y="80"/>
                  </a:cubicBezTo>
                  <a:cubicBezTo>
                    <a:pt x="17" y="80"/>
                    <a:pt x="10" y="82"/>
                    <a:pt x="4" y="78"/>
                  </a:cubicBezTo>
                  <a:cubicBezTo>
                    <a:pt x="2" y="76"/>
                    <a:pt x="1" y="75"/>
                    <a:pt x="0" y="74"/>
                  </a:cubicBezTo>
                  <a:cubicBezTo>
                    <a:pt x="1" y="73"/>
                    <a:pt x="2" y="71"/>
                    <a:pt x="4" y="70"/>
                  </a:cubicBezTo>
                  <a:close/>
                </a:path>
              </a:pathLst>
            </a:custGeom>
            <a:solidFill>
              <a:srgbClr val="BBC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63">
              <a:extLst>
                <a:ext uri="{FF2B5EF4-FFF2-40B4-BE49-F238E27FC236}">
                  <a16:creationId xmlns:a16="http://schemas.microsoft.com/office/drawing/2014/main" id="{4BF787BE-8DC0-23B9-A68E-C45DE521906E}"/>
                </a:ext>
              </a:extLst>
            </p:cNvPr>
            <p:cNvSpPr/>
            <p:nvPr/>
          </p:nvSpPr>
          <p:spPr bwMode="auto">
            <a:xfrm>
              <a:off x="4286251" y="1695450"/>
              <a:ext cx="333375" cy="149225"/>
            </a:xfrm>
            <a:custGeom>
              <a:avLst/>
              <a:gdLst>
                <a:gd name="T0" fmla="*/ 0 w 180"/>
                <a:gd name="T1" fmla="*/ 82 h 95"/>
                <a:gd name="T2" fmla="*/ 0 w 180"/>
                <a:gd name="T3" fmla="*/ 78 h 95"/>
                <a:gd name="T4" fmla="*/ 29 w 180"/>
                <a:gd name="T5" fmla="*/ 38 h 95"/>
                <a:gd name="T6" fmla="*/ 76 w 180"/>
                <a:gd name="T7" fmla="*/ 13 h 95"/>
                <a:gd name="T8" fmla="*/ 132 w 180"/>
                <a:gd name="T9" fmla="*/ 18 h 95"/>
                <a:gd name="T10" fmla="*/ 140 w 180"/>
                <a:gd name="T11" fmla="*/ 30 h 95"/>
                <a:gd name="T12" fmla="*/ 143 w 180"/>
                <a:gd name="T13" fmla="*/ 52 h 95"/>
                <a:gd name="T14" fmla="*/ 164 w 180"/>
                <a:gd name="T15" fmla="*/ 42 h 95"/>
                <a:gd name="T16" fmla="*/ 178 w 180"/>
                <a:gd name="T17" fmla="*/ 54 h 95"/>
                <a:gd name="T18" fmla="*/ 160 w 180"/>
                <a:gd name="T19" fmla="*/ 70 h 95"/>
                <a:gd name="T20" fmla="*/ 106 w 180"/>
                <a:gd name="T21" fmla="*/ 53 h 95"/>
                <a:gd name="T22" fmla="*/ 87 w 180"/>
                <a:gd name="T23" fmla="*/ 54 h 95"/>
                <a:gd name="T24" fmla="*/ 80 w 180"/>
                <a:gd name="T25" fmla="*/ 61 h 95"/>
                <a:gd name="T26" fmla="*/ 50 w 180"/>
                <a:gd name="T27" fmla="*/ 76 h 95"/>
                <a:gd name="T28" fmla="*/ 18 w 180"/>
                <a:gd name="T29" fmla="*/ 82 h 95"/>
                <a:gd name="T30" fmla="*/ 12 w 180"/>
                <a:gd name="T31" fmla="*/ 86 h 95"/>
                <a:gd name="T32" fmla="*/ 0 w 180"/>
                <a:gd name="T33" fmla="*/ 8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0" h="95">
                  <a:moveTo>
                    <a:pt x="0" y="82"/>
                  </a:moveTo>
                  <a:cubicBezTo>
                    <a:pt x="0" y="80"/>
                    <a:pt x="0" y="79"/>
                    <a:pt x="0" y="78"/>
                  </a:cubicBezTo>
                  <a:cubicBezTo>
                    <a:pt x="20" y="72"/>
                    <a:pt x="26" y="57"/>
                    <a:pt x="29" y="38"/>
                  </a:cubicBezTo>
                  <a:cubicBezTo>
                    <a:pt x="32" y="17"/>
                    <a:pt x="59" y="0"/>
                    <a:pt x="76" y="13"/>
                  </a:cubicBezTo>
                  <a:cubicBezTo>
                    <a:pt x="96" y="26"/>
                    <a:pt x="112" y="28"/>
                    <a:pt x="132" y="18"/>
                  </a:cubicBezTo>
                  <a:cubicBezTo>
                    <a:pt x="134" y="22"/>
                    <a:pt x="137" y="26"/>
                    <a:pt x="140" y="30"/>
                  </a:cubicBezTo>
                  <a:cubicBezTo>
                    <a:pt x="133" y="38"/>
                    <a:pt x="136" y="47"/>
                    <a:pt x="143" y="52"/>
                  </a:cubicBezTo>
                  <a:cubicBezTo>
                    <a:pt x="154" y="59"/>
                    <a:pt x="157" y="46"/>
                    <a:pt x="164" y="42"/>
                  </a:cubicBezTo>
                  <a:cubicBezTo>
                    <a:pt x="168" y="46"/>
                    <a:pt x="180" y="43"/>
                    <a:pt x="178" y="54"/>
                  </a:cubicBezTo>
                  <a:cubicBezTo>
                    <a:pt x="177" y="64"/>
                    <a:pt x="169" y="66"/>
                    <a:pt x="160" y="70"/>
                  </a:cubicBezTo>
                  <a:cubicBezTo>
                    <a:pt x="136" y="82"/>
                    <a:pt x="120" y="73"/>
                    <a:pt x="106" y="53"/>
                  </a:cubicBezTo>
                  <a:cubicBezTo>
                    <a:pt x="101" y="47"/>
                    <a:pt x="92" y="40"/>
                    <a:pt x="87" y="54"/>
                  </a:cubicBezTo>
                  <a:cubicBezTo>
                    <a:pt x="86" y="57"/>
                    <a:pt x="81" y="61"/>
                    <a:pt x="80" y="61"/>
                  </a:cubicBezTo>
                  <a:cubicBezTo>
                    <a:pt x="64" y="55"/>
                    <a:pt x="59" y="68"/>
                    <a:pt x="50" y="76"/>
                  </a:cubicBezTo>
                  <a:cubicBezTo>
                    <a:pt x="42" y="84"/>
                    <a:pt x="32" y="95"/>
                    <a:pt x="18" y="82"/>
                  </a:cubicBezTo>
                  <a:cubicBezTo>
                    <a:pt x="17" y="82"/>
                    <a:pt x="14" y="85"/>
                    <a:pt x="12" y="86"/>
                  </a:cubicBezTo>
                  <a:cubicBezTo>
                    <a:pt x="7" y="86"/>
                    <a:pt x="2" y="87"/>
                    <a:pt x="0" y="82"/>
                  </a:cubicBezTo>
                  <a:close/>
                </a:path>
              </a:pathLst>
            </a:custGeom>
            <a:solidFill>
              <a:srgbClr val="A4A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64">
              <a:extLst>
                <a:ext uri="{FF2B5EF4-FFF2-40B4-BE49-F238E27FC236}">
                  <a16:creationId xmlns:a16="http://schemas.microsoft.com/office/drawing/2014/main" id="{F398986B-38A8-7F85-AD32-BF374E4E8091}"/>
                </a:ext>
              </a:extLst>
            </p:cNvPr>
            <p:cNvSpPr/>
            <p:nvPr/>
          </p:nvSpPr>
          <p:spPr bwMode="auto">
            <a:xfrm>
              <a:off x="4735513" y="1638300"/>
              <a:ext cx="254000" cy="161925"/>
            </a:xfrm>
            <a:custGeom>
              <a:avLst/>
              <a:gdLst>
                <a:gd name="T0" fmla="*/ 1 w 137"/>
                <a:gd name="T1" fmla="*/ 86 h 103"/>
                <a:gd name="T2" fmla="*/ 1 w 137"/>
                <a:gd name="T3" fmla="*/ 82 h 103"/>
                <a:gd name="T4" fmla="*/ 16 w 137"/>
                <a:gd name="T5" fmla="*/ 66 h 103"/>
                <a:gd name="T6" fmla="*/ 33 w 137"/>
                <a:gd name="T7" fmla="*/ 34 h 103"/>
                <a:gd name="T8" fmla="*/ 63 w 137"/>
                <a:gd name="T9" fmla="*/ 3 h 103"/>
                <a:gd name="T10" fmla="*/ 95 w 137"/>
                <a:gd name="T11" fmla="*/ 26 h 103"/>
                <a:gd name="T12" fmla="*/ 128 w 137"/>
                <a:gd name="T13" fmla="*/ 32 h 103"/>
                <a:gd name="T14" fmla="*/ 129 w 137"/>
                <a:gd name="T15" fmla="*/ 38 h 103"/>
                <a:gd name="T16" fmla="*/ 128 w 137"/>
                <a:gd name="T17" fmla="*/ 58 h 103"/>
                <a:gd name="T18" fmla="*/ 75 w 137"/>
                <a:gd name="T19" fmla="*/ 69 h 103"/>
                <a:gd name="T20" fmla="*/ 33 w 137"/>
                <a:gd name="T21" fmla="*/ 94 h 103"/>
                <a:gd name="T22" fmla="*/ 1 w 137"/>
                <a:gd name="T23" fmla="*/ 8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7" h="103">
                  <a:moveTo>
                    <a:pt x="1" y="86"/>
                  </a:moveTo>
                  <a:cubicBezTo>
                    <a:pt x="1" y="85"/>
                    <a:pt x="1" y="83"/>
                    <a:pt x="1" y="82"/>
                  </a:cubicBezTo>
                  <a:cubicBezTo>
                    <a:pt x="0" y="72"/>
                    <a:pt x="9" y="69"/>
                    <a:pt x="16" y="66"/>
                  </a:cubicBezTo>
                  <a:cubicBezTo>
                    <a:pt x="30" y="60"/>
                    <a:pt x="36" y="51"/>
                    <a:pt x="33" y="34"/>
                  </a:cubicBezTo>
                  <a:cubicBezTo>
                    <a:pt x="28" y="8"/>
                    <a:pt x="37" y="0"/>
                    <a:pt x="63" y="3"/>
                  </a:cubicBezTo>
                  <a:cubicBezTo>
                    <a:pt x="76" y="7"/>
                    <a:pt x="79" y="25"/>
                    <a:pt x="95" y="26"/>
                  </a:cubicBezTo>
                  <a:cubicBezTo>
                    <a:pt x="106" y="30"/>
                    <a:pt x="118" y="27"/>
                    <a:pt x="128" y="32"/>
                  </a:cubicBezTo>
                  <a:cubicBezTo>
                    <a:pt x="130" y="34"/>
                    <a:pt x="130" y="36"/>
                    <a:pt x="129" y="38"/>
                  </a:cubicBezTo>
                  <a:cubicBezTo>
                    <a:pt x="127" y="45"/>
                    <a:pt x="137" y="51"/>
                    <a:pt x="128" y="58"/>
                  </a:cubicBezTo>
                  <a:cubicBezTo>
                    <a:pt x="108" y="47"/>
                    <a:pt x="92" y="58"/>
                    <a:pt x="75" y="69"/>
                  </a:cubicBezTo>
                  <a:cubicBezTo>
                    <a:pt x="61" y="77"/>
                    <a:pt x="41" y="76"/>
                    <a:pt x="33" y="94"/>
                  </a:cubicBezTo>
                  <a:cubicBezTo>
                    <a:pt x="19" y="103"/>
                    <a:pt x="11" y="91"/>
                    <a:pt x="1" y="86"/>
                  </a:cubicBezTo>
                  <a:close/>
                </a:path>
              </a:pathLst>
            </a:custGeom>
            <a:solidFill>
              <a:srgbClr val="B6D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65">
              <a:extLst>
                <a:ext uri="{FF2B5EF4-FFF2-40B4-BE49-F238E27FC236}">
                  <a16:creationId xmlns:a16="http://schemas.microsoft.com/office/drawing/2014/main" id="{0758218B-455C-F27B-ED4A-37CDAEFC3768}"/>
                </a:ext>
              </a:extLst>
            </p:cNvPr>
            <p:cNvSpPr/>
            <p:nvPr/>
          </p:nvSpPr>
          <p:spPr bwMode="auto">
            <a:xfrm>
              <a:off x="5619751" y="993775"/>
              <a:ext cx="577850" cy="700088"/>
            </a:xfrm>
            <a:custGeom>
              <a:avLst/>
              <a:gdLst>
                <a:gd name="T0" fmla="*/ 131 w 312"/>
                <a:gd name="T1" fmla="*/ 29 h 442"/>
                <a:gd name="T2" fmla="*/ 139 w 312"/>
                <a:gd name="T3" fmla="*/ 67 h 442"/>
                <a:gd name="T4" fmla="*/ 143 w 312"/>
                <a:gd name="T5" fmla="*/ 82 h 442"/>
                <a:gd name="T6" fmla="*/ 156 w 312"/>
                <a:gd name="T7" fmla="*/ 79 h 442"/>
                <a:gd name="T8" fmla="*/ 208 w 312"/>
                <a:gd name="T9" fmla="*/ 84 h 442"/>
                <a:gd name="T10" fmla="*/ 225 w 312"/>
                <a:gd name="T11" fmla="*/ 92 h 442"/>
                <a:gd name="T12" fmla="*/ 244 w 312"/>
                <a:gd name="T13" fmla="*/ 126 h 442"/>
                <a:gd name="T14" fmla="*/ 251 w 312"/>
                <a:gd name="T15" fmla="*/ 140 h 442"/>
                <a:gd name="T16" fmla="*/ 303 w 312"/>
                <a:gd name="T17" fmla="*/ 169 h 442"/>
                <a:gd name="T18" fmla="*/ 299 w 312"/>
                <a:gd name="T19" fmla="*/ 188 h 442"/>
                <a:gd name="T20" fmla="*/ 300 w 312"/>
                <a:gd name="T21" fmla="*/ 208 h 442"/>
                <a:gd name="T22" fmla="*/ 288 w 312"/>
                <a:gd name="T23" fmla="*/ 244 h 442"/>
                <a:gd name="T24" fmla="*/ 260 w 312"/>
                <a:gd name="T25" fmla="*/ 265 h 442"/>
                <a:gd name="T26" fmla="*/ 247 w 312"/>
                <a:gd name="T27" fmla="*/ 273 h 442"/>
                <a:gd name="T28" fmla="*/ 214 w 312"/>
                <a:gd name="T29" fmla="*/ 296 h 442"/>
                <a:gd name="T30" fmla="*/ 169 w 312"/>
                <a:gd name="T31" fmla="*/ 365 h 442"/>
                <a:gd name="T32" fmla="*/ 142 w 312"/>
                <a:gd name="T33" fmla="*/ 414 h 442"/>
                <a:gd name="T34" fmla="*/ 139 w 312"/>
                <a:gd name="T35" fmla="*/ 429 h 442"/>
                <a:gd name="T36" fmla="*/ 109 w 312"/>
                <a:gd name="T37" fmla="*/ 431 h 442"/>
                <a:gd name="T38" fmla="*/ 83 w 312"/>
                <a:gd name="T39" fmla="*/ 425 h 442"/>
                <a:gd name="T40" fmla="*/ 75 w 312"/>
                <a:gd name="T41" fmla="*/ 408 h 442"/>
                <a:gd name="T42" fmla="*/ 106 w 312"/>
                <a:gd name="T43" fmla="*/ 409 h 442"/>
                <a:gd name="T44" fmla="*/ 145 w 312"/>
                <a:gd name="T45" fmla="*/ 385 h 442"/>
                <a:gd name="T46" fmla="*/ 119 w 312"/>
                <a:gd name="T47" fmla="*/ 355 h 442"/>
                <a:gd name="T48" fmla="*/ 79 w 312"/>
                <a:gd name="T49" fmla="*/ 337 h 442"/>
                <a:gd name="T50" fmla="*/ 22 w 312"/>
                <a:gd name="T51" fmla="*/ 314 h 442"/>
                <a:gd name="T52" fmla="*/ 6 w 312"/>
                <a:gd name="T53" fmla="*/ 273 h 442"/>
                <a:gd name="T54" fmla="*/ 29 w 312"/>
                <a:gd name="T55" fmla="*/ 231 h 442"/>
                <a:gd name="T56" fmla="*/ 37 w 312"/>
                <a:gd name="T57" fmla="*/ 212 h 442"/>
                <a:gd name="T58" fmla="*/ 73 w 312"/>
                <a:gd name="T59" fmla="*/ 202 h 442"/>
                <a:gd name="T60" fmla="*/ 88 w 312"/>
                <a:gd name="T61" fmla="*/ 218 h 442"/>
                <a:gd name="T62" fmla="*/ 111 w 312"/>
                <a:gd name="T63" fmla="*/ 229 h 442"/>
                <a:gd name="T64" fmla="*/ 129 w 312"/>
                <a:gd name="T65" fmla="*/ 250 h 442"/>
                <a:gd name="T66" fmla="*/ 139 w 312"/>
                <a:gd name="T67" fmla="*/ 267 h 442"/>
                <a:gd name="T68" fmla="*/ 174 w 312"/>
                <a:gd name="T69" fmla="*/ 285 h 442"/>
                <a:gd name="T70" fmla="*/ 194 w 312"/>
                <a:gd name="T71" fmla="*/ 282 h 442"/>
                <a:gd name="T72" fmla="*/ 260 w 312"/>
                <a:gd name="T73" fmla="*/ 229 h 442"/>
                <a:gd name="T74" fmla="*/ 267 w 312"/>
                <a:gd name="T75" fmla="*/ 207 h 442"/>
                <a:gd name="T76" fmla="*/ 236 w 312"/>
                <a:gd name="T77" fmla="*/ 162 h 442"/>
                <a:gd name="T78" fmla="*/ 207 w 312"/>
                <a:gd name="T79" fmla="*/ 124 h 442"/>
                <a:gd name="T80" fmla="*/ 179 w 312"/>
                <a:gd name="T81" fmla="*/ 106 h 442"/>
                <a:gd name="T82" fmla="*/ 158 w 312"/>
                <a:gd name="T83" fmla="*/ 108 h 442"/>
                <a:gd name="T84" fmla="*/ 116 w 312"/>
                <a:gd name="T85" fmla="*/ 62 h 442"/>
                <a:gd name="T86" fmla="*/ 108 w 312"/>
                <a:gd name="T87" fmla="*/ 38 h 442"/>
                <a:gd name="T88" fmla="*/ 87 w 312"/>
                <a:gd name="T89" fmla="*/ 17 h 442"/>
                <a:gd name="T90" fmla="*/ 86 w 312"/>
                <a:gd name="T91" fmla="*/ 11 h 442"/>
                <a:gd name="T92" fmla="*/ 91 w 312"/>
                <a:gd name="T93" fmla="*/ 5 h 442"/>
                <a:gd name="T94" fmla="*/ 91 w 312"/>
                <a:gd name="T95" fmla="*/ 5 h 442"/>
                <a:gd name="T96" fmla="*/ 106 w 312"/>
                <a:gd name="T97" fmla="*/ 13 h 442"/>
                <a:gd name="T98" fmla="*/ 131 w 312"/>
                <a:gd name="T99" fmla="*/ 29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2" h="442">
                  <a:moveTo>
                    <a:pt x="131" y="29"/>
                  </a:moveTo>
                  <a:cubicBezTo>
                    <a:pt x="142" y="40"/>
                    <a:pt x="153" y="51"/>
                    <a:pt x="139" y="67"/>
                  </a:cubicBezTo>
                  <a:cubicBezTo>
                    <a:pt x="135" y="72"/>
                    <a:pt x="139" y="78"/>
                    <a:pt x="143" y="82"/>
                  </a:cubicBezTo>
                  <a:cubicBezTo>
                    <a:pt x="148" y="87"/>
                    <a:pt x="152" y="82"/>
                    <a:pt x="156" y="79"/>
                  </a:cubicBezTo>
                  <a:cubicBezTo>
                    <a:pt x="182" y="63"/>
                    <a:pt x="183" y="63"/>
                    <a:pt x="208" y="84"/>
                  </a:cubicBezTo>
                  <a:cubicBezTo>
                    <a:pt x="213" y="88"/>
                    <a:pt x="221" y="88"/>
                    <a:pt x="225" y="92"/>
                  </a:cubicBezTo>
                  <a:cubicBezTo>
                    <a:pt x="235" y="102"/>
                    <a:pt x="258" y="103"/>
                    <a:pt x="244" y="126"/>
                  </a:cubicBezTo>
                  <a:cubicBezTo>
                    <a:pt x="241" y="131"/>
                    <a:pt x="245" y="141"/>
                    <a:pt x="251" y="140"/>
                  </a:cubicBezTo>
                  <a:cubicBezTo>
                    <a:pt x="278" y="134"/>
                    <a:pt x="287" y="157"/>
                    <a:pt x="303" y="169"/>
                  </a:cubicBezTo>
                  <a:cubicBezTo>
                    <a:pt x="303" y="176"/>
                    <a:pt x="304" y="182"/>
                    <a:pt x="299" y="188"/>
                  </a:cubicBezTo>
                  <a:cubicBezTo>
                    <a:pt x="293" y="194"/>
                    <a:pt x="295" y="201"/>
                    <a:pt x="300" y="208"/>
                  </a:cubicBezTo>
                  <a:cubicBezTo>
                    <a:pt x="312" y="229"/>
                    <a:pt x="311" y="235"/>
                    <a:pt x="288" y="244"/>
                  </a:cubicBezTo>
                  <a:cubicBezTo>
                    <a:pt x="276" y="249"/>
                    <a:pt x="267" y="254"/>
                    <a:pt x="260" y="265"/>
                  </a:cubicBezTo>
                  <a:cubicBezTo>
                    <a:pt x="258" y="270"/>
                    <a:pt x="253" y="274"/>
                    <a:pt x="247" y="273"/>
                  </a:cubicBezTo>
                  <a:cubicBezTo>
                    <a:pt x="228" y="270"/>
                    <a:pt x="219" y="281"/>
                    <a:pt x="214" y="296"/>
                  </a:cubicBezTo>
                  <a:cubicBezTo>
                    <a:pt x="204" y="323"/>
                    <a:pt x="180" y="340"/>
                    <a:pt x="169" y="365"/>
                  </a:cubicBezTo>
                  <a:cubicBezTo>
                    <a:pt x="162" y="383"/>
                    <a:pt x="158" y="401"/>
                    <a:pt x="142" y="414"/>
                  </a:cubicBezTo>
                  <a:cubicBezTo>
                    <a:pt x="139" y="416"/>
                    <a:pt x="140" y="424"/>
                    <a:pt x="139" y="429"/>
                  </a:cubicBezTo>
                  <a:cubicBezTo>
                    <a:pt x="130" y="441"/>
                    <a:pt x="119" y="442"/>
                    <a:pt x="109" y="431"/>
                  </a:cubicBezTo>
                  <a:cubicBezTo>
                    <a:pt x="101" y="422"/>
                    <a:pt x="92" y="426"/>
                    <a:pt x="83" y="425"/>
                  </a:cubicBezTo>
                  <a:cubicBezTo>
                    <a:pt x="76" y="422"/>
                    <a:pt x="71" y="418"/>
                    <a:pt x="75" y="408"/>
                  </a:cubicBezTo>
                  <a:cubicBezTo>
                    <a:pt x="85" y="404"/>
                    <a:pt x="95" y="408"/>
                    <a:pt x="106" y="409"/>
                  </a:cubicBezTo>
                  <a:cubicBezTo>
                    <a:pt x="123" y="410"/>
                    <a:pt x="139" y="401"/>
                    <a:pt x="145" y="385"/>
                  </a:cubicBezTo>
                  <a:cubicBezTo>
                    <a:pt x="148" y="376"/>
                    <a:pt x="132" y="356"/>
                    <a:pt x="119" y="355"/>
                  </a:cubicBezTo>
                  <a:cubicBezTo>
                    <a:pt x="103" y="354"/>
                    <a:pt x="91" y="346"/>
                    <a:pt x="79" y="337"/>
                  </a:cubicBezTo>
                  <a:cubicBezTo>
                    <a:pt x="62" y="324"/>
                    <a:pt x="39" y="325"/>
                    <a:pt x="22" y="314"/>
                  </a:cubicBezTo>
                  <a:cubicBezTo>
                    <a:pt x="16" y="300"/>
                    <a:pt x="0" y="291"/>
                    <a:pt x="6" y="273"/>
                  </a:cubicBezTo>
                  <a:cubicBezTo>
                    <a:pt x="19" y="262"/>
                    <a:pt x="24" y="246"/>
                    <a:pt x="29" y="231"/>
                  </a:cubicBezTo>
                  <a:cubicBezTo>
                    <a:pt x="32" y="225"/>
                    <a:pt x="33" y="217"/>
                    <a:pt x="37" y="212"/>
                  </a:cubicBezTo>
                  <a:cubicBezTo>
                    <a:pt x="48" y="203"/>
                    <a:pt x="57" y="192"/>
                    <a:pt x="73" y="202"/>
                  </a:cubicBezTo>
                  <a:cubicBezTo>
                    <a:pt x="78" y="208"/>
                    <a:pt x="84" y="212"/>
                    <a:pt x="88" y="218"/>
                  </a:cubicBezTo>
                  <a:cubicBezTo>
                    <a:pt x="93" y="228"/>
                    <a:pt x="100" y="230"/>
                    <a:pt x="111" y="229"/>
                  </a:cubicBezTo>
                  <a:cubicBezTo>
                    <a:pt x="129" y="228"/>
                    <a:pt x="133" y="232"/>
                    <a:pt x="129" y="250"/>
                  </a:cubicBezTo>
                  <a:cubicBezTo>
                    <a:pt x="127" y="260"/>
                    <a:pt x="129" y="265"/>
                    <a:pt x="139" y="267"/>
                  </a:cubicBezTo>
                  <a:cubicBezTo>
                    <a:pt x="152" y="270"/>
                    <a:pt x="164" y="275"/>
                    <a:pt x="174" y="285"/>
                  </a:cubicBezTo>
                  <a:cubicBezTo>
                    <a:pt x="181" y="293"/>
                    <a:pt x="189" y="290"/>
                    <a:pt x="194" y="282"/>
                  </a:cubicBezTo>
                  <a:cubicBezTo>
                    <a:pt x="210" y="258"/>
                    <a:pt x="234" y="242"/>
                    <a:pt x="260" y="229"/>
                  </a:cubicBezTo>
                  <a:cubicBezTo>
                    <a:pt x="269" y="224"/>
                    <a:pt x="271" y="217"/>
                    <a:pt x="267" y="207"/>
                  </a:cubicBezTo>
                  <a:cubicBezTo>
                    <a:pt x="260" y="190"/>
                    <a:pt x="250" y="174"/>
                    <a:pt x="236" y="162"/>
                  </a:cubicBezTo>
                  <a:cubicBezTo>
                    <a:pt x="224" y="151"/>
                    <a:pt x="213" y="139"/>
                    <a:pt x="207" y="124"/>
                  </a:cubicBezTo>
                  <a:cubicBezTo>
                    <a:pt x="202" y="111"/>
                    <a:pt x="193" y="106"/>
                    <a:pt x="179" y="106"/>
                  </a:cubicBezTo>
                  <a:cubicBezTo>
                    <a:pt x="172" y="106"/>
                    <a:pt x="165" y="107"/>
                    <a:pt x="158" y="108"/>
                  </a:cubicBezTo>
                  <a:cubicBezTo>
                    <a:pt x="128" y="112"/>
                    <a:pt x="108" y="91"/>
                    <a:pt x="116" y="62"/>
                  </a:cubicBezTo>
                  <a:cubicBezTo>
                    <a:pt x="120" y="50"/>
                    <a:pt x="117" y="45"/>
                    <a:pt x="108" y="38"/>
                  </a:cubicBezTo>
                  <a:cubicBezTo>
                    <a:pt x="100" y="32"/>
                    <a:pt x="93" y="25"/>
                    <a:pt x="87" y="17"/>
                  </a:cubicBezTo>
                  <a:cubicBezTo>
                    <a:pt x="86" y="15"/>
                    <a:pt x="86" y="13"/>
                    <a:pt x="86" y="11"/>
                  </a:cubicBezTo>
                  <a:cubicBezTo>
                    <a:pt x="86" y="8"/>
                    <a:pt x="89" y="7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100" y="0"/>
                    <a:pt x="103" y="8"/>
                    <a:pt x="106" y="13"/>
                  </a:cubicBezTo>
                  <a:cubicBezTo>
                    <a:pt x="112" y="22"/>
                    <a:pt x="120" y="28"/>
                    <a:pt x="131" y="29"/>
                  </a:cubicBezTo>
                  <a:close/>
                </a:path>
              </a:pathLst>
            </a:custGeom>
            <a:solidFill>
              <a:srgbClr val="D4E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66">
              <a:extLst>
                <a:ext uri="{FF2B5EF4-FFF2-40B4-BE49-F238E27FC236}">
                  <a16:creationId xmlns:a16="http://schemas.microsoft.com/office/drawing/2014/main" id="{FAC48B4D-4497-0C02-1BD2-B9A06BD26380}"/>
                </a:ext>
              </a:extLst>
            </p:cNvPr>
            <p:cNvSpPr/>
            <p:nvPr/>
          </p:nvSpPr>
          <p:spPr bwMode="auto">
            <a:xfrm>
              <a:off x="5437188" y="1366838"/>
              <a:ext cx="334963" cy="312738"/>
            </a:xfrm>
            <a:custGeom>
              <a:avLst/>
              <a:gdLst>
                <a:gd name="T0" fmla="*/ 105 w 181"/>
                <a:gd name="T1" fmla="*/ 37 h 197"/>
                <a:gd name="T2" fmla="*/ 121 w 181"/>
                <a:gd name="T3" fmla="*/ 77 h 197"/>
                <a:gd name="T4" fmla="*/ 132 w 181"/>
                <a:gd name="T5" fmla="*/ 129 h 197"/>
                <a:gd name="T6" fmla="*/ 173 w 181"/>
                <a:gd name="T7" fmla="*/ 173 h 197"/>
                <a:gd name="T8" fmla="*/ 181 w 181"/>
                <a:gd name="T9" fmla="*/ 189 h 197"/>
                <a:gd name="T10" fmla="*/ 148 w 181"/>
                <a:gd name="T11" fmla="*/ 180 h 197"/>
                <a:gd name="T12" fmla="*/ 108 w 181"/>
                <a:gd name="T13" fmla="*/ 148 h 197"/>
                <a:gd name="T14" fmla="*/ 81 w 181"/>
                <a:gd name="T15" fmla="*/ 156 h 197"/>
                <a:gd name="T16" fmla="*/ 45 w 181"/>
                <a:gd name="T17" fmla="*/ 181 h 197"/>
                <a:gd name="T18" fmla="*/ 13 w 181"/>
                <a:gd name="T19" fmla="*/ 197 h 197"/>
                <a:gd name="T20" fmla="*/ 15 w 181"/>
                <a:gd name="T21" fmla="*/ 157 h 197"/>
                <a:gd name="T22" fmla="*/ 65 w 181"/>
                <a:gd name="T23" fmla="*/ 119 h 197"/>
                <a:gd name="T24" fmla="*/ 86 w 181"/>
                <a:gd name="T25" fmla="*/ 81 h 197"/>
                <a:gd name="T26" fmla="*/ 80 w 181"/>
                <a:gd name="T27" fmla="*/ 63 h 197"/>
                <a:gd name="T28" fmla="*/ 21 w 181"/>
                <a:gd name="T29" fmla="*/ 67 h 197"/>
                <a:gd name="T30" fmla="*/ 7 w 181"/>
                <a:gd name="T31" fmla="*/ 53 h 197"/>
                <a:gd name="T32" fmla="*/ 7 w 181"/>
                <a:gd name="T33" fmla="*/ 44 h 197"/>
                <a:gd name="T34" fmla="*/ 95 w 181"/>
                <a:gd name="T35" fmla="*/ 20 h 197"/>
                <a:gd name="T36" fmla="*/ 105 w 181"/>
                <a:gd name="T37" fmla="*/ 3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1" h="197">
                  <a:moveTo>
                    <a:pt x="105" y="37"/>
                  </a:moveTo>
                  <a:cubicBezTo>
                    <a:pt x="102" y="54"/>
                    <a:pt x="123" y="61"/>
                    <a:pt x="121" y="77"/>
                  </a:cubicBezTo>
                  <a:cubicBezTo>
                    <a:pt x="106" y="95"/>
                    <a:pt x="111" y="118"/>
                    <a:pt x="132" y="129"/>
                  </a:cubicBezTo>
                  <a:cubicBezTo>
                    <a:pt x="151" y="138"/>
                    <a:pt x="167" y="152"/>
                    <a:pt x="173" y="173"/>
                  </a:cubicBezTo>
                  <a:cubicBezTo>
                    <a:pt x="173" y="180"/>
                    <a:pt x="179" y="183"/>
                    <a:pt x="181" y="189"/>
                  </a:cubicBezTo>
                  <a:cubicBezTo>
                    <a:pt x="167" y="196"/>
                    <a:pt x="158" y="193"/>
                    <a:pt x="148" y="180"/>
                  </a:cubicBezTo>
                  <a:cubicBezTo>
                    <a:pt x="138" y="166"/>
                    <a:pt x="123" y="155"/>
                    <a:pt x="108" y="148"/>
                  </a:cubicBezTo>
                  <a:cubicBezTo>
                    <a:pt x="99" y="142"/>
                    <a:pt x="87" y="140"/>
                    <a:pt x="81" y="156"/>
                  </a:cubicBezTo>
                  <a:cubicBezTo>
                    <a:pt x="75" y="171"/>
                    <a:pt x="61" y="178"/>
                    <a:pt x="45" y="181"/>
                  </a:cubicBezTo>
                  <a:cubicBezTo>
                    <a:pt x="30" y="176"/>
                    <a:pt x="25" y="193"/>
                    <a:pt x="13" y="197"/>
                  </a:cubicBezTo>
                  <a:cubicBezTo>
                    <a:pt x="0" y="176"/>
                    <a:pt x="0" y="169"/>
                    <a:pt x="15" y="157"/>
                  </a:cubicBezTo>
                  <a:cubicBezTo>
                    <a:pt x="45" y="157"/>
                    <a:pt x="57" y="148"/>
                    <a:pt x="65" y="119"/>
                  </a:cubicBezTo>
                  <a:cubicBezTo>
                    <a:pt x="69" y="105"/>
                    <a:pt x="69" y="89"/>
                    <a:pt x="86" y="81"/>
                  </a:cubicBezTo>
                  <a:cubicBezTo>
                    <a:pt x="94" y="78"/>
                    <a:pt x="88" y="60"/>
                    <a:pt x="80" y="63"/>
                  </a:cubicBezTo>
                  <a:cubicBezTo>
                    <a:pt x="60" y="68"/>
                    <a:pt x="39" y="53"/>
                    <a:pt x="21" y="67"/>
                  </a:cubicBezTo>
                  <a:cubicBezTo>
                    <a:pt x="11" y="68"/>
                    <a:pt x="9" y="60"/>
                    <a:pt x="7" y="53"/>
                  </a:cubicBezTo>
                  <a:cubicBezTo>
                    <a:pt x="6" y="50"/>
                    <a:pt x="6" y="47"/>
                    <a:pt x="7" y="44"/>
                  </a:cubicBezTo>
                  <a:cubicBezTo>
                    <a:pt x="26" y="10"/>
                    <a:pt x="61" y="0"/>
                    <a:pt x="95" y="20"/>
                  </a:cubicBezTo>
                  <a:cubicBezTo>
                    <a:pt x="101" y="23"/>
                    <a:pt x="107" y="28"/>
                    <a:pt x="105" y="37"/>
                  </a:cubicBezTo>
                  <a:close/>
                </a:path>
              </a:pathLst>
            </a:custGeom>
            <a:solidFill>
              <a:srgbClr val="BBD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67">
              <a:extLst>
                <a:ext uri="{FF2B5EF4-FFF2-40B4-BE49-F238E27FC236}">
                  <a16:creationId xmlns:a16="http://schemas.microsoft.com/office/drawing/2014/main" id="{A1959C03-0695-BAEF-A4EE-00B44EFD503A}"/>
                </a:ext>
              </a:extLst>
            </p:cNvPr>
            <p:cNvSpPr/>
            <p:nvPr/>
          </p:nvSpPr>
          <p:spPr bwMode="auto">
            <a:xfrm>
              <a:off x="4973638" y="1595438"/>
              <a:ext cx="495300" cy="163513"/>
            </a:xfrm>
            <a:custGeom>
              <a:avLst/>
              <a:gdLst>
                <a:gd name="T0" fmla="*/ 268 w 268"/>
                <a:gd name="T1" fmla="*/ 17 h 104"/>
                <a:gd name="T2" fmla="*/ 260 w 268"/>
                <a:gd name="T3" fmla="*/ 32 h 104"/>
                <a:gd name="T4" fmla="*/ 264 w 268"/>
                <a:gd name="T5" fmla="*/ 53 h 104"/>
                <a:gd name="T6" fmla="*/ 240 w 268"/>
                <a:gd name="T7" fmla="*/ 53 h 104"/>
                <a:gd name="T8" fmla="*/ 220 w 268"/>
                <a:gd name="T9" fmla="*/ 52 h 104"/>
                <a:gd name="T10" fmla="*/ 180 w 268"/>
                <a:gd name="T11" fmla="*/ 91 h 104"/>
                <a:gd name="T12" fmla="*/ 146 w 268"/>
                <a:gd name="T13" fmla="*/ 96 h 104"/>
                <a:gd name="T14" fmla="*/ 88 w 268"/>
                <a:gd name="T15" fmla="*/ 90 h 104"/>
                <a:gd name="T16" fmla="*/ 36 w 268"/>
                <a:gd name="T17" fmla="*/ 69 h 104"/>
                <a:gd name="T18" fmla="*/ 1 w 268"/>
                <a:gd name="T19" fmla="*/ 65 h 104"/>
                <a:gd name="T20" fmla="*/ 0 w 268"/>
                <a:gd name="T21" fmla="*/ 61 h 104"/>
                <a:gd name="T22" fmla="*/ 19 w 268"/>
                <a:gd name="T23" fmla="*/ 41 h 104"/>
                <a:gd name="T24" fmla="*/ 39 w 268"/>
                <a:gd name="T25" fmla="*/ 53 h 104"/>
                <a:gd name="T26" fmla="*/ 62 w 268"/>
                <a:gd name="T27" fmla="*/ 58 h 104"/>
                <a:gd name="T28" fmla="*/ 73 w 268"/>
                <a:gd name="T29" fmla="*/ 59 h 104"/>
                <a:gd name="T30" fmla="*/ 78 w 268"/>
                <a:gd name="T31" fmla="*/ 66 h 104"/>
                <a:gd name="T32" fmla="*/ 112 w 268"/>
                <a:gd name="T33" fmla="*/ 70 h 104"/>
                <a:gd name="T34" fmla="*/ 144 w 268"/>
                <a:gd name="T35" fmla="*/ 53 h 104"/>
                <a:gd name="T36" fmla="*/ 170 w 268"/>
                <a:gd name="T37" fmla="*/ 54 h 104"/>
                <a:gd name="T38" fmla="*/ 187 w 268"/>
                <a:gd name="T39" fmla="*/ 54 h 104"/>
                <a:gd name="T40" fmla="*/ 220 w 268"/>
                <a:gd name="T41" fmla="*/ 18 h 104"/>
                <a:gd name="T42" fmla="*/ 268 w 268"/>
                <a:gd name="T43" fmla="*/ 1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8" h="104">
                  <a:moveTo>
                    <a:pt x="268" y="17"/>
                  </a:moveTo>
                  <a:cubicBezTo>
                    <a:pt x="259" y="18"/>
                    <a:pt x="258" y="24"/>
                    <a:pt x="260" y="32"/>
                  </a:cubicBezTo>
                  <a:cubicBezTo>
                    <a:pt x="262" y="39"/>
                    <a:pt x="263" y="46"/>
                    <a:pt x="264" y="53"/>
                  </a:cubicBezTo>
                  <a:cubicBezTo>
                    <a:pt x="256" y="63"/>
                    <a:pt x="248" y="67"/>
                    <a:pt x="240" y="53"/>
                  </a:cubicBezTo>
                  <a:cubicBezTo>
                    <a:pt x="234" y="41"/>
                    <a:pt x="227" y="44"/>
                    <a:pt x="220" y="52"/>
                  </a:cubicBezTo>
                  <a:cubicBezTo>
                    <a:pt x="206" y="65"/>
                    <a:pt x="193" y="78"/>
                    <a:pt x="180" y="91"/>
                  </a:cubicBezTo>
                  <a:cubicBezTo>
                    <a:pt x="170" y="101"/>
                    <a:pt x="158" y="104"/>
                    <a:pt x="146" y="96"/>
                  </a:cubicBezTo>
                  <a:cubicBezTo>
                    <a:pt x="128" y="83"/>
                    <a:pt x="108" y="96"/>
                    <a:pt x="88" y="90"/>
                  </a:cubicBezTo>
                  <a:cubicBezTo>
                    <a:pt x="70" y="84"/>
                    <a:pt x="51" y="79"/>
                    <a:pt x="36" y="69"/>
                  </a:cubicBezTo>
                  <a:cubicBezTo>
                    <a:pt x="23" y="61"/>
                    <a:pt x="13" y="59"/>
                    <a:pt x="1" y="65"/>
                  </a:cubicBezTo>
                  <a:cubicBezTo>
                    <a:pt x="1" y="64"/>
                    <a:pt x="1" y="62"/>
                    <a:pt x="0" y="61"/>
                  </a:cubicBezTo>
                  <a:cubicBezTo>
                    <a:pt x="0" y="48"/>
                    <a:pt x="6" y="42"/>
                    <a:pt x="19" y="41"/>
                  </a:cubicBezTo>
                  <a:cubicBezTo>
                    <a:pt x="27" y="42"/>
                    <a:pt x="33" y="48"/>
                    <a:pt x="39" y="53"/>
                  </a:cubicBezTo>
                  <a:cubicBezTo>
                    <a:pt x="46" y="58"/>
                    <a:pt x="53" y="61"/>
                    <a:pt x="62" y="58"/>
                  </a:cubicBezTo>
                  <a:cubicBezTo>
                    <a:pt x="65" y="57"/>
                    <a:pt x="69" y="57"/>
                    <a:pt x="73" y="59"/>
                  </a:cubicBezTo>
                  <a:cubicBezTo>
                    <a:pt x="75" y="61"/>
                    <a:pt x="76" y="64"/>
                    <a:pt x="78" y="66"/>
                  </a:cubicBezTo>
                  <a:cubicBezTo>
                    <a:pt x="89" y="75"/>
                    <a:pt x="100" y="77"/>
                    <a:pt x="112" y="70"/>
                  </a:cubicBezTo>
                  <a:cubicBezTo>
                    <a:pt x="123" y="64"/>
                    <a:pt x="134" y="60"/>
                    <a:pt x="144" y="53"/>
                  </a:cubicBezTo>
                  <a:cubicBezTo>
                    <a:pt x="153" y="46"/>
                    <a:pt x="161" y="45"/>
                    <a:pt x="170" y="54"/>
                  </a:cubicBezTo>
                  <a:cubicBezTo>
                    <a:pt x="175" y="61"/>
                    <a:pt x="182" y="58"/>
                    <a:pt x="187" y="54"/>
                  </a:cubicBezTo>
                  <a:cubicBezTo>
                    <a:pt x="201" y="44"/>
                    <a:pt x="211" y="32"/>
                    <a:pt x="220" y="18"/>
                  </a:cubicBezTo>
                  <a:cubicBezTo>
                    <a:pt x="232" y="0"/>
                    <a:pt x="256" y="0"/>
                    <a:pt x="268" y="17"/>
                  </a:cubicBezTo>
                  <a:close/>
                </a:path>
              </a:pathLst>
            </a:custGeom>
            <a:solidFill>
              <a:srgbClr val="B3D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68">
              <a:extLst>
                <a:ext uri="{FF2B5EF4-FFF2-40B4-BE49-F238E27FC236}">
                  <a16:creationId xmlns:a16="http://schemas.microsoft.com/office/drawing/2014/main" id="{576C8AF9-424C-3B55-1E53-0525AEEA4B2B}"/>
                </a:ext>
              </a:extLst>
            </p:cNvPr>
            <p:cNvSpPr/>
            <p:nvPr/>
          </p:nvSpPr>
          <p:spPr bwMode="auto">
            <a:xfrm>
              <a:off x="4841876" y="908050"/>
              <a:ext cx="309563" cy="271463"/>
            </a:xfrm>
            <a:custGeom>
              <a:avLst/>
              <a:gdLst>
                <a:gd name="T0" fmla="*/ 24 w 167"/>
                <a:gd name="T1" fmla="*/ 23 h 172"/>
                <a:gd name="T2" fmla="*/ 60 w 167"/>
                <a:gd name="T3" fmla="*/ 9 h 172"/>
                <a:gd name="T4" fmla="*/ 114 w 167"/>
                <a:gd name="T5" fmla="*/ 27 h 172"/>
                <a:gd name="T6" fmla="*/ 159 w 167"/>
                <a:gd name="T7" fmla="*/ 71 h 172"/>
                <a:gd name="T8" fmla="*/ 163 w 167"/>
                <a:gd name="T9" fmla="*/ 95 h 172"/>
                <a:gd name="T10" fmla="*/ 153 w 167"/>
                <a:gd name="T11" fmla="*/ 135 h 172"/>
                <a:gd name="T12" fmla="*/ 139 w 167"/>
                <a:gd name="T13" fmla="*/ 159 h 172"/>
                <a:gd name="T14" fmla="*/ 132 w 167"/>
                <a:gd name="T15" fmla="*/ 172 h 172"/>
                <a:gd name="T16" fmla="*/ 93 w 167"/>
                <a:gd name="T17" fmla="*/ 133 h 172"/>
                <a:gd name="T18" fmla="*/ 73 w 167"/>
                <a:gd name="T19" fmla="*/ 103 h 172"/>
                <a:gd name="T20" fmla="*/ 50 w 167"/>
                <a:gd name="T21" fmla="*/ 112 h 172"/>
                <a:gd name="T22" fmla="*/ 11 w 167"/>
                <a:gd name="T23" fmla="*/ 117 h 172"/>
                <a:gd name="T24" fmla="*/ 1 w 167"/>
                <a:gd name="T25" fmla="*/ 105 h 172"/>
                <a:gd name="T26" fmla="*/ 14 w 167"/>
                <a:gd name="T27" fmla="*/ 35 h 172"/>
                <a:gd name="T28" fmla="*/ 24 w 167"/>
                <a:gd name="T29" fmla="*/ 23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7" h="172">
                  <a:moveTo>
                    <a:pt x="24" y="23"/>
                  </a:moveTo>
                  <a:cubicBezTo>
                    <a:pt x="36" y="19"/>
                    <a:pt x="48" y="14"/>
                    <a:pt x="60" y="9"/>
                  </a:cubicBezTo>
                  <a:cubicBezTo>
                    <a:pt x="83" y="0"/>
                    <a:pt x="97" y="20"/>
                    <a:pt x="114" y="27"/>
                  </a:cubicBezTo>
                  <a:cubicBezTo>
                    <a:pt x="134" y="36"/>
                    <a:pt x="142" y="58"/>
                    <a:pt x="159" y="71"/>
                  </a:cubicBezTo>
                  <a:cubicBezTo>
                    <a:pt x="165" y="77"/>
                    <a:pt x="156" y="88"/>
                    <a:pt x="163" y="95"/>
                  </a:cubicBezTo>
                  <a:cubicBezTo>
                    <a:pt x="167" y="110"/>
                    <a:pt x="164" y="124"/>
                    <a:pt x="153" y="135"/>
                  </a:cubicBezTo>
                  <a:cubicBezTo>
                    <a:pt x="146" y="142"/>
                    <a:pt x="142" y="150"/>
                    <a:pt x="139" y="159"/>
                  </a:cubicBezTo>
                  <a:cubicBezTo>
                    <a:pt x="137" y="163"/>
                    <a:pt x="136" y="168"/>
                    <a:pt x="132" y="172"/>
                  </a:cubicBezTo>
                  <a:cubicBezTo>
                    <a:pt x="107" y="172"/>
                    <a:pt x="90" y="156"/>
                    <a:pt x="93" y="133"/>
                  </a:cubicBezTo>
                  <a:cubicBezTo>
                    <a:pt x="96" y="115"/>
                    <a:pt x="84" y="110"/>
                    <a:pt x="73" y="103"/>
                  </a:cubicBezTo>
                  <a:cubicBezTo>
                    <a:pt x="62" y="96"/>
                    <a:pt x="56" y="104"/>
                    <a:pt x="50" y="112"/>
                  </a:cubicBezTo>
                  <a:cubicBezTo>
                    <a:pt x="39" y="127"/>
                    <a:pt x="25" y="120"/>
                    <a:pt x="11" y="117"/>
                  </a:cubicBezTo>
                  <a:cubicBezTo>
                    <a:pt x="6" y="114"/>
                    <a:pt x="3" y="111"/>
                    <a:pt x="1" y="105"/>
                  </a:cubicBezTo>
                  <a:cubicBezTo>
                    <a:pt x="0" y="81"/>
                    <a:pt x="9" y="58"/>
                    <a:pt x="14" y="35"/>
                  </a:cubicBezTo>
                  <a:cubicBezTo>
                    <a:pt x="15" y="30"/>
                    <a:pt x="18" y="25"/>
                    <a:pt x="24" y="23"/>
                  </a:cubicBezTo>
                  <a:close/>
                </a:path>
              </a:pathLst>
            </a:custGeom>
            <a:solidFill>
              <a:srgbClr val="8BC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69">
              <a:extLst>
                <a:ext uri="{FF2B5EF4-FFF2-40B4-BE49-F238E27FC236}">
                  <a16:creationId xmlns:a16="http://schemas.microsoft.com/office/drawing/2014/main" id="{72960955-DA5A-3EB5-214F-E94C7DDA6B67}"/>
                </a:ext>
              </a:extLst>
            </p:cNvPr>
            <p:cNvSpPr/>
            <p:nvPr/>
          </p:nvSpPr>
          <p:spPr bwMode="auto">
            <a:xfrm>
              <a:off x="5084763" y="1057275"/>
              <a:ext cx="327025" cy="265113"/>
            </a:xfrm>
            <a:custGeom>
              <a:avLst/>
              <a:gdLst>
                <a:gd name="T0" fmla="*/ 4 w 177"/>
                <a:gd name="T1" fmla="*/ 64 h 167"/>
                <a:gd name="T2" fmla="*/ 9 w 177"/>
                <a:gd name="T3" fmla="*/ 48 h 167"/>
                <a:gd name="T4" fmla="*/ 32 w 177"/>
                <a:gd name="T5" fmla="*/ 0 h 167"/>
                <a:gd name="T6" fmla="*/ 38 w 177"/>
                <a:gd name="T7" fmla="*/ 5 h 167"/>
                <a:gd name="T8" fmla="*/ 76 w 177"/>
                <a:gd name="T9" fmla="*/ 16 h 167"/>
                <a:gd name="T10" fmla="*/ 104 w 177"/>
                <a:gd name="T11" fmla="*/ 28 h 167"/>
                <a:gd name="T12" fmla="*/ 141 w 177"/>
                <a:gd name="T13" fmla="*/ 67 h 167"/>
                <a:gd name="T14" fmla="*/ 171 w 177"/>
                <a:gd name="T15" fmla="*/ 82 h 167"/>
                <a:gd name="T16" fmla="*/ 165 w 177"/>
                <a:gd name="T17" fmla="*/ 107 h 167"/>
                <a:gd name="T18" fmla="*/ 144 w 177"/>
                <a:gd name="T19" fmla="*/ 104 h 167"/>
                <a:gd name="T20" fmla="*/ 101 w 177"/>
                <a:gd name="T21" fmla="*/ 78 h 167"/>
                <a:gd name="T22" fmla="*/ 93 w 177"/>
                <a:gd name="T23" fmla="*/ 77 h 167"/>
                <a:gd name="T24" fmla="*/ 96 w 177"/>
                <a:gd name="T25" fmla="*/ 89 h 167"/>
                <a:gd name="T26" fmla="*/ 129 w 177"/>
                <a:gd name="T27" fmla="*/ 117 h 167"/>
                <a:gd name="T28" fmla="*/ 132 w 177"/>
                <a:gd name="T29" fmla="*/ 123 h 167"/>
                <a:gd name="T30" fmla="*/ 77 w 177"/>
                <a:gd name="T31" fmla="*/ 155 h 167"/>
                <a:gd name="T32" fmla="*/ 29 w 177"/>
                <a:gd name="T33" fmla="*/ 127 h 167"/>
                <a:gd name="T34" fmla="*/ 23 w 177"/>
                <a:gd name="T35" fmla="*/ 92 h 167"/>
                <a:gd name="T36" fmla="*/ 4 w 177"/>
                <a:gd name="T37" fmla="*/ 6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7" h="167">
                  <a:moveTo>
                    <a:pt x="4" y="64"/>
                  </a:moveTo>
                  <a:cubicBezTo>
                    <a:pt x="4" y="58"/>
                    <a:pt x="5" y="51"/>
                    <a:pt x="9" y="48"/>
                  </a:cubicBezTo>
                  <a:cubicBezTo>
                    <a:pt x="24" y="35"/>
                    <a:pt x="29" y="18"/>
                    <a:pt x="32" y="0"/>
                  </a:cubicBezTo>
                  <a:cubicBezTo>
                    <a:pt x="35" y="2"/>
                    <a:pt x="37" y="3"/>
                    <a:pt x="38" y="5"/>
                  </a:cubicBezTo>
                  <a:cubicBezTo>
                    <a:pt x="47" y="23"/>
                    <a:pt x="60" y="26"/>
                    <a:pt x="76" y="16"/>
                  </a:cubicBezTo>
                  <a:cubicBezTo>
                    <a:pt x="93" y="7"/>
                    <a:pt x="101" y="10"/>
                    <a:pt x="104" y="28"/>
                  </a:cubicBezTo>
                  <a:cubicBezTo>
                    <a:pt x="108" y="50"/>
                    <a:pt x="121" y="61"/>
                    <a:pt x="141" y="67"/>
                  </a:cubicBezTo>
                  <a:cubicBezTo>
                    <a:pt x="152" y="70"/>
                    <a:pt x="161" y="78"/>
                    <a:pt x="171" y="82"/>
                  </a:cubicBezTo>
                  <a:cubicBezTo>
                    <a:pt x="177" y="92"/>
                    <a:pt x="171" y="100"/>
                    <a:pt x="165" y="107"/>
                  </a:cubicBezTo>
                  <a:cubicBezTo>
                    <a:pt x="158" y="115"/>
                    <a:pt x="151" y="107"/>
                    <a:pt x="144" y="104"/>
                  </a:cubicBezTo>
                  <a:cubicBezTo>
                    <a:pt x="129" y="97"/>
                    <a:pt x="110" y="96"/>
                    <a:pt x="101" y="78"/>
                  </a:cubicBezTo>
                  <a:cubicBezTo>
                    <a:pt x="100" y="75"/>
                    <a:pt x="96" y="74"/>
                    <a:pt x="93" y="77"/>
                  </a:cubicBezTo>
                  <a:cubicBezTo>
                    <a:pt x="90" y="82"/>
                    <a:pt x="91" y="87"/>
                    <a:pt x="96" y="89"/>
                  </a:cubicBezTo>
                  <a:cubicBezTo>
                    <a:pt x="110" y="96"/>
                    <a:pt x="117" y="109"/>
                    <a:pt x="129" y="117"/>
                  </a:cubicBezTo>
                  <a:cubicBezTo>
                    <a:pt x="130" y="119"/>
                    <a:pt x="131" y="121"/>
                    <a:pt x="132" y="123"/>
                  </a:cubicBezTo>
                  <a:cubicBezTo>
                    <a:pt x="128" y="156"/>
                    <a:pt x="108" y="167"/>
                    <a:pt x="77" y="155"/>
                  </a:cubicBezTo>
                  <a:cubicBezTo>
                    <a:pt x="59" y="148"/>
                    <a:pt x="41" y="144"/>
                    <a:pt x="29" y="127"/>
                  </a:cubicBezTo>
                  <a:cubicBezTo>
                    <a:pt x="20" y="114"/>
                    <a:pt x="25" y="103"/>
                    <a:pt x="23" y="92"/>
                  </a:cubicBezTo>
                  <a:cubicBezTo>
                    <a:pt x="21" y="82"/>
                    <a:pt x="0" y="81"/>
                    <a:pt x="4" y="64"/>
                  </a:cubicBezTo>
                  <a:close/>
                </a:path>
              </a:pathLst>
            </a:custGeom>
            <a:solidFill>
              <a:srgbClr val="A9D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70">
              <a:extLst>
                <a:ext uri="{FF2B5EF4-FFF2-40B4-BE49-F238E27FC236}">
                  <a16:creationId xmlns:a16="http://schemas.microsoft.com/office/drawing/2014/main" id="{977F612F-D3A9-CB81-1396-B049298D433D}"/>
                </a:ext>
              </a:extLst>
            </p:cNvPr>
            <p:cNvSpPr/>
            <p:nvPr/>
          </p:nvSpPr>
          <p:spPr bwMode="auto">
            <a:xfrm>
              <a:off x="5224463" y="969963"/>
              <a:ext cx="377825" cy="231775"/>
            </a:xfrm>
            <a:custGeom>
              <a:avLst/>
              <a:gdLst>
                <a:gd name="T0" fmla="*/ 96 w 204"/>
                <a:gd name="T1" fmla="*/ 140 h 147"/>
                <a:gd name="T2" fmla="*/ 36 w 204"/>
                <a:gd name="T3" fmla="*/ 114 h 147"/>
                <a:gd name="T4" fmla="*/ 24 w 204"/>
                <a:gd name="T5" fmla="*/ 89 h 147"/>
                <a:gd name="T6" fmla="*/ 0 w 204"/>
                <a:gd name="T7" fmla="*/ 72 h 147"/>
                <a:gd name="T8" fmla="*/ 48 w 204"/>
                <a:gd name="T9" fmla="*/ 40 h 147"/>
                <a:gd name="T10" fmla="*/ 60 w 204"/>
                <a:gd name="T11" fmla="*/ 44 h 147"/>
                <a:gd name="T12" fmla="*/ 94 w 204"/>
                <a:gd name="T13" fmla="*/ 8 h 147"/>
                <a:gd name="T14" fmla="*/ 115 w 204"/>
                <a:gd name="T15" fmla="*/ 9 h 147"/>
                <a:gd name="T16" fmla="*/ 148 w 204"/>
                <a:gd name="T17" fmla="*/ 21 h 147"/>
                <a:gd name="T18" fmla="*/ 187 w 204"/>
                <a:gd name="T19" fmla="*/ 27 h 147"/>
                <a:gd name="T20" fmla="*/ 200 w 204"/>
                <a:gd name="T21" fmla="*/ 49 h 147"/>
                <a:gd name="T22" fmla="*/ 181 w 204"/>
                <a:gd name="T23" fmla="*/ 47 h 147"/>
                <a:gd name="T24" fmla="*/ 123 w 204"/>
                <a:gd name="T25" fmla="*/ 101 h 147"/>
                <a:gd name="T26" fmla="*/ 120 w 204"/>
                <a:gd name="T27" fmla="*/ 130 h 147"/>
                <a:gd name="T28" fmla="*/ 96 w 204"/>
                <a:gd name="T29" fmla="*/ 14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4" h="147">
                  <a:moveTo>
                    <a:pt x="96" y="140"/>
                  </a:moveTo>
                  <a:cubicBezTo>
                    <a:pt x="75" y="134"/>
                    <a:pt x="54" y="127"/>
                    <a:pt x="36" y="114"/>
                  </a:cubicBezTo>
                  <a:cubicBezTo>
                    <a:pt x="29" y="108"/>
                    <a:pt x="24" y="99"/>
                    <a:pt x="24" y="89"/>
                  </a:cubicBezTo>
                  <a:cubicBezTo>
                    <a:pt x="25" y="72"/>
                    <a:pt x="16" y="67"/>
                    <a:pt x="0" y="72"/>
                  </a:cubicBezTo>
                  <a:cubicBezTo>
                    <a:pt x="14" y="58"/>
                    <a:pt x="28" y="44"/>
                    <a:pt x="48" y="40"/>
                  </a:cubicBezTo>
                  <a:cubicBezTo>
                    <a:pt x="52" y="42"/>
                    <a:pt x="56" y="43"/>
                    <a:pt x="60" y="44"/>
                  </a:cubicBezTo>
                  <a:cubicBezTo>
                    <a:pt x="71" y="31"/>
                    <a:pt x="80" y="18"/>
                    <a:pt x="94" y="8"/>
                  </a:cubicBezTo>
                  <a:cubicBezTo>
                    <a:pt x="102" y="2"/>
                    <a:pt x="109" y="0"/>
                    <a:pt x="115" y="9"/>
                  </a:cubicBezTo>
                  <a:cubicBezTo>
                    <a:pt x="123" y="22"/>
                    <a:pt x="134" y="24"/>
                    <a:pt x="148" y="21"/>
                  </a:cubicBezTo>
                  <a:cubicBezTo>
                    <a:pt x="162" y="18"/>
                    <a:pt x="175" y="23"/>
                    <a:pt x="187" y="27"/>
                  </a:cubicBezTo>
                  <a:cubicBezTo>
                    <a:pt x="197" y="29"/>
                    <a:pt x="204" y="37"/>
                    <a:pt x="200" y="49"/>
                  </a:cubicBezTo>
                  <a:cubicBezTo>
                    <a:pt x="193" y="52"/>
                    <a:pt x="187" y="48"/>
                    <a:pt x="181" y="47"/>
                  </a:cubicBezTo>
                  <a:cubicBezTo>
                    <a:pt x="142" y="39"/>
                    <a:pt x="117" y="62"/>
                    <a:pt x="123" y="101"/>
                  </a:cubicBezTo>
                  <a:cubicBezTo>
                    <a:pt x="125" y="111"/>
                    <a:pt x="124" y="121"/>
                    <a:pt x="120" y="130"/>
                  </a:cubicBezTo>
                  <a:cubicBezTo>
                    <a:pt x="115" y="139"/>
                    <a:pt x="109" y="147"/>
                    <a:pt x="96" y="140"/>
                  </a:cubicBezTo>
                  <a:close/>
                </a:path>
              </a:pathLst>
            </a:custGeom>
            <a:solidFill>
              <a:srgbClr val="C1E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71">
              <a:extLst>
                <a:ext uri="{FF2B5EF4-FFF2-40B4-BE49-F238E27FC236}">
                  <a16:creationId xmlns:a16="http://schemas.microsoft.com/office/drawing/2014/main" id="{D6E6085C-3FBA-D90F-0F08-06E4DB1A0FBF}"/>
                </a:ext>
              </a:extLst>
            </p:cNvPr>
            <p:cNvSpPr/>
            <p:nvPr/>
          </p:nvSpPr>
          <p:spPr bwMode="auto">
            <a:xfrm>
              <a:off x="4659313" y="871538"/>
              <a:ext cx="227013" cy="207963"/>
            </a:xfrm>
            <a:custGeom>
              <a:avLst/>
              <a:gdLst>
                <a:gd name="T0" fmla="*/ 122 w 122"/>
                <a:gd name="T1" fmla="*/ 46 h 132"/>
                <a:gd name="T2" fmla="*/ 102 w 122"/>
                <a:gd name="T3" fmla="*/ 130 h 132"/>
                <a:gd name="T4" fmla="*/ 93 w 122"/>
                <a:gd name="T5" fmla="*/ 131 h 132"/>
                <a:gd name="T6" fmla="*/ 73 w 122"/>
                <a:gd name="T7" fmla="*/ 84 h 132"/>
                <a:gd name="T8" fmla="*/ 39 w 122"/>
                <a:gd name="T9" fmla="*/ 56 h 132"/>
                <a:gd name="T10" fmla="*/ 36 w 122"/>
                <a:gd name="T11" fmla="*/ 50 h 132"/>
                <a:gd name="T12" fmla="*/ 7 w 122"/>
                <a:gd name="T13" fmla="*/ 46 h 132"/>
                <a:gd name="T14" fmla="*/ 13 w 122"/>
                <a:gd name="T15" fmla="*/ 18 h 132"/>
                <a:gd name="T16" fmla="*/ 13 w 122"/>
                <a:gd name="T17" fmla="*/ 10 h 132"/>
                <a:gd name="T18" fmla="*/ 66 w 122"/>
                <a:gd name="T19" fmla="*/ 18 h 132"/>
                <a:gd name="T20" fmla="*/ 113 w 122"/>
                <a:gd name="T21" fmla="*/ 38 h 132"/>
                <a:gd name="T22" fmla="*/ 122 w 122"/>
                <a:gd name="T23" fmla="*/ 4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32">
                  <a:moveTo>
                    <a:pt x="122" y="46"/>
                  </a:moveTo>
                  <a:cubicBezTo>
                    <a:pt x="112" y="73"/>
                    <a:pt x="109" y="102"/>
                    <a:pt x="102" y="130"/>
                  </a:cubicBezTo>
                  <a:cubicBezTo>
                    <a:pt x="99" y="132"/>
                    <a:pt x="96" y="132"/>
                    <a:pt x="93" y="131"/>
                  </a:cubicBezTo>
                  <a:cubicBezTo>
                    <a:pt x="88" y="115"/>
                    <a:pt x="80" y="100"/>
                    <a:pt x="73" y="84"/>
                  </a:cubicBezTo>
                  <a:cubicBezTo>
                    <a:pt x="66" y="68"/>
                    <a:pt x="56" y="58"/>
                    <a:pt x="39" y="56"/>
                  </a:cubicBezTo>
                  <a:cubicBezTo>
                    <a:pt x="34" y="56"/>
                    <a:pt x="40" y="48"/>
                    <a:pt x="36" y="50"/>
                  </a:cubicBezTo>
                  <a:cubicBezTo>
                    <a:pt x="25" y="55"/>
                    <a:pt x="15" y="57"/>
                    <a:pt x="7" y="46"/>
                  </a:cubicBezTo>
                  <a:cubicBezTo>
                    <a:pt x="0" y="36"/>
                    <a:pt x="6" y="26"/>
                    <a:pt x="13" y="18"/>
                  </a:cubicBezTo>
                  <a:cubicBezTo>
                    <a:pt x="13" y="15"/>
                    <a:pt x="13" y="13"/>
                    <a:pt x="13" y="10"/>
                  </a:cubicBezTo>
                  <a:cubicBezTo>
                    <a:pt x="36" y="0"/>
                    <a:pt x="47" y="4"/>
                    <a:pt x="66" y="18"/>
                  </a:cubicBezTo>
                  <a:cubicBezTo>
                    <a:pt x="80" y="28"/>
                    <a:pt x="98" y="32"/>
                    <a:pt x="113" y="38"/>
                  </a:cubicBezTo>
                  <a:cubicBezTo>
                    <a:pt x="115" y="42"/>
                    <a:pt x="118" y="45"/>
                    <a:pt x="122" y="46"/>
                  </a:cubicBezTo>
                  <a:close/>
                </a:path>
              </a:pathLst>
            </a:custGeom>
            <a:solidFill>
              <a:srgbClr val="82C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72">
              <a:extLst>
                <a:ext uri="{FF2B5EF4-FFF2-40B4-BE49-F238E27FC236}">
                  <a16:creationId xmlns:a16="http://schemas.microsoft.com/office/drawing/2014/main" id="{523D26E0-8FCB-4FC3-8B6F-25B3E66EC9B3}"/>
                </a:ext>
              </a:extLst>
            </p:cNvPr>
            <p:cNvSpPr/>
            <p:nvPr/>
          </p:nvSpPr>
          <p:spPr bwMode="auto">
            <a:xfrm>
              <a:off x="5335588" y="879475"/>
              <a:ext cx="377825" cy="182563"/>
            </a:xfrm>
            <a:custGeom>
              <a:avLst/>
              <a:gdLst>
                <a:gd name="T0" fmla="*/ 140 w 204"/>
                <a:gd name="T1" fmla="*/ 105 h 116"/>
                <a:gd name="T2" fmla="*/ 90 w 204"/>
                <a:gd name="T3" fmla="*/ 83 h 116"/>
                <a:gd name="T4" fmla="*/ 51 w 204"/>
                <a:gd name="T5" fmla="*/ 68 h 116"/>
                <a:gd name="T6" fmla="*/ 39 w 204"/>
                <a:gd name="T7" fmla="*/ 67 h 116"/>
                <a:gd name="T8" fmla="*/ 0 w 204"/>
                <a:gd name="T9" fmla="*/ 101 h 116"/>
                <a:gd name="T10" fmla="*/ 29 w 204"/>
                <a:gd name="T11" fmla="*/ 62 h 116"/>
                <a:gd name="T12" fmla="*/ 32 w 204"/>
                <a:gd name="T13" fmla="*/ 53 h 116"/>
                <a:gd name="T14" fmla="*/ 60 w 204"/>
                <a:gd name="T15" fmla="*/ 1 h 116"/>
                <a:gd name="T16" fmla="*/ 82 w 204"/>
                <a:gd name="T17" fmla="*/ 1 h 116"/>
                <a:gd name="T18" fmla="*/ 118 w 204"/>
                <a:gd name="T19" fmla="*/ 23 h 116"/>
                <a:gd name="T20" fmla="*/ 138 w 204"/>
                <a:gd name="T21" fmla="*/ 42 h 116"/>
                <a:gd name="T22" fmla="*/ 149 w 204"/>
                <a:gd name="T23" fmla="*/ 49 h 116"/>
                <a:gd name="T24" fmla="*/ 193 w 204"/>
                <a:gd name="T25" fmla="*/ 64 h 116"/>
                <a:gd name="T26" fmla="*/ 204 w 204"/>
                <a:gd name="T27" fmla="*/ 61 h 116"/>
                <a:gd name="T28" fmla="*/ 168 w 204"/>
                <a:gd name="T29" fmla="*/ 97 h 116"/>
                <a:gd name="T30" fmla="*/ 154 w 204"/>
                <a:gd name="T31" fmla="*/ 110 h 116"/>
                <a:gd name="T32" fmla="*/ 140 w 204"/>
                <a:gd name="T33" fmla="*/ 10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4" h="115">
                  <a:moveTo>
                    <a:pt x="140" y="105"/>
                  </a:moveTo>
                  <a:cubicBezTo>
                    <a:pt x="131" y="88"/>
                    <a:pt x="110" y="78"/>
                    <a:pt x="90" y="83"/>
                  </a:cubicBezTo>
                  <a:cubicBezTo>
                    <a:pt x="73" y="87"/>
                    <a:pt x="59" y="88"/>
                    <a:pt x="51" y="68"/>
                  </a:cubicBezTo>
                  <a:cubicBezTo>
                    <a:pt x="49" y="61"/>
                    <a:pt x="45" y="61"/>
                    <a:pt x="39" y="67"/>
                  </a:cubicBezTo>
                  <a:cubicBezTo>
                    <a:pt x="27" y="79"/>
                    <a:pt x="13" y="90"/>
                    <a:pt x="0" y="101"/>
                  </a:cubicBezTo>
                  <a:cubicBezTo>
                    <a:pt x="9" y="88"/>
                    <a:pt x="7" y="66"/>
                    <a:pt x="29" y="62"/>
                  </a:cubicBezTo>
                  <a:cubicBezTo>
                    <a:pt x="30" y="62"/>
                    <a:pt x="33" y="56"/>
                    <a:pt x="32" y="53"/>
                  </a:cubicBezTo>
                  <a:cubicBezTo>
                    <a:pt x="28" y="28"/>
                    <a:pt x="44" y="15"/>
                    <a:pt x="60" y="1"/>
                  </a:cubicBezTo>
                  <a:cubicBezTo>
                    <a:pt x="68" y="1"/>
                    <a:pt x="75" y="2"/>
                    <a:pt x="82" y="1"/>
                  </a:cubicBezTo>
                  <a:cubicBezTo>
                    <a:pt x="100" y="0"/>
                    <a:pt x="113" y="2"/>
                    <a:pt x="118" y="23"/>
                  </a:cubicBezTo>
                  <a:cubicBezTo>
                    <a:pt x="120" y="31"/>
                    <a:pt x="129" y="37"/>
                    <a:pt x="138" y="42"/>
                  </a:cubicBezTo>
                  <a:cubicBezTo>
                    <a:pt x="142" y="44"/>
                    <a:pt x="148" y="46"/>
                    <a:pt x="149" y="49"/>
                  </a:cubicBezTo>
                  <a:cubicBezTo>
                    <a:pt x="158" y="71"/>
                    <a:pt x="176" y="65"/>
                    <a:pt x="193" y="64"/>
                  </a:cubicBezTo>
                  <a:cubicBezTo>
                    <a:pt x="197" y="64"/>
                    <a:pt x="201" y="62"/>
                    <a:pt x="204" y="61"/>
                  </a:cubicBezTo>
                  <a:cubicBezTo>
                    <a:pt x="193" y="74"/>
                    <a:pt x="188" y="93"/>
                    <a:pt x="168" y="97"/>
                  </a:cubicBezTo>
                  <a:cubicBezTo>
                    <a:pt x="165" y="103"/>
                    <a:pt x="160" y="107"/>
                    <a:pt x="154" y="110"/>
                  </a:cubicBezTo>
                  <a:cubicBezTo>
                    <a:pt x="149" y="112"/>
                    <a:pt x="142" y="116"/>
                    <a:pt x="140" y="105"/>
                  </a:cubicBezTo>
                  <a:close/>
                </a:path>
              </a:pathLst>
            </a:custGeom>
            <a:solidFill>
              <a:srgbClr val="D0E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73">
              <a:extLst>
                <a:ext uri="{FF2B5EF4-FFF2-40B4-BE49-F238E27FC236}">
                  <a16:creationId xmlns:a16="http://schemas.microsoft.com/office/drawing/2014/main" id="{DA2D6E35-9DF0-9D22-D413-91B638CDDFCB}"/>
                </a:ext>
              </a:extLst>
            </p:cNvPr>
            <p:cNvSpPr/>
            <p:nvPr/>
          </p:nvSpPr>
          <p:spPr bwMode="auto">
            <a:xfrm>
              <a:off x="4622801" y="900113"/>
              <a:ext cx="131763" cy="153988"/>
            </a:xfrm>
            <a:custGeom>
              <a:avLst/>
              <a:gdLst>
                <a:gd name="T0" fmla="*/ 33 w 71"/>
                <a:gd name="T1" fmla="*/ 0 h 98"/>
                <a:gd name="T2" fmla="*/ 32 w 71"/>
                <a:gd name="T3" fmla="*/ 6 h 98"/>
                <a:gd name="T4" fmla="*/ 33 w 71"/>
                <a:gd name="T5" fmla="*/ 29 h 98"/>
                <a:gd name="T6" fmla="*/ 58 w 71"/>
                <a:gd name="T7" fmla="*/ 25 h 98"/>
                <a:gd name="T8" fmla="*/ 70 w 71"/>
                <a:gd name="T9" fmla="*/ 21 h 98"/>
                <a:gd name="T10" fmla="*/ 58 w 71"/>
                <a:gd name="T11" fmla="*/ 36 h 98"/>
                <a:gd name="T12" fmla="*/ 47 w 71"/>
                <a:gd name="T13" fmla="*/ 52 h 98"/>
                <a:gd name="T14" fmla="*/ 29 w 71"/>
                <a:gd name="T15" fmla="*/ 88 h 98"/>
                <a:gd name="T16" fmla="*/ 7 w 71"/>
                <a:gd name="T17" fmla="*/ 95 h 98"/>
                <a:gd name="T18" fmla="*/ 2 w 71"/>
                <a:gd name="T19" fmla="*/ 87 h 98"/>
                <a:gd name="T20" fmla="*/ 1 w 71"/>
                <a:gd name="T21" fmla="*/ 20 h 98"/>
                <a:gd name="T22" fmla="*/ 29 w 71"/>
                <a:gd name="T23" fmla="*/ 0 h 98"/>
                <a:gd name="T24" fmla="*/ 33 w 71"/>
                <a:gd name="T2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1" h="98">
                  <a:moveTo>
                    <a:pt x="33" y="0"/>
                  </a:moveTo>
                  <a:cubicBezTo>
                    <a:pt x="33" y="2"/>
                    <a:pt x="33" y="4"/>
                    <a:pt x="32" y="6"/>
                  </a:cubicBezTo>
                  <a:cubicBezTo>
                    <a:pt x="31" y="14"/>
                    <a:pt x="23" y="22"/>
                    <a:pt x="33" y="29"/>
                  </a:cubicBezTo>
                  <a:cubicBezTo>
                    <a:pt x="43" y="36"/>
                    <a:pt x="51" y="30"/>
                    <a:pt x="58" y="25"/>
                  </a:cubicBezTo>
                  <a:cubicBezTo>
                    <a:pt x="62" y="23"/>
                    <a:pt x="65" y="20"/>
                    <a:pt x="70" y="21"/>
                  </a:cubicBezTo>
                  <a:cubicBezTo>
                    <a:pt x="71" y="31"/>
                    <a:pt x="60" y="30"/>
                    <a:pt x="58" y="36"/>
                  </a:cubicBezTo>
                  <a:cubicBezTo>
                    <a:pt x="56" y="43"/>
                    <a:pt x="52" y="51"/>
                    <a:pt x="47" y="52"/>
                  </a:cubicBezTo>
                  <a:cubicBezTo>
                    <a:pt x="23" y="56"/>
                    <a:pt x="27" y="72"/>
                    <a:pt x="29" y="88"/>
                  </a:cubicBezTo>
                  <a:cubicBezTo>
                    <a:pt x="24" y="98"/>
                    <a:pt x="16" y="98"/>
                    <a:pt x="7" y="95"/>
                  </a:cubicBezTo>
                  <a:cubicBezTo>
                    <a:pt x="4" y="93"/>
                    <a:pt x="2" y="91"/>
                    <a:pt x="2" y="87"/>
                  </a:cubicBezTo>
                  <a:cubicBezTo>
                    <a:pt x="0" y="65"/>
                    <a:pt x="1" y="43"/>
                    <a:pt x="1" y="20"/>
                  </a:cubicBezTo>
                  <a:cubicBezTo>
                    <a:pt x="7" y="8"/>
                    <a:pt x="19" y="5"/>
                    <a:pt x="29" y="0"/>
                  </a:cubicBezTo>
                  <a:cubicBezTo>
                    <a:pt x="31" y="0"/>
                    <a:pt x="32" y="0"/>
                    <a:pt x="33" y="0"/>
                  </a:cubicBezTo>
                  <a:close/>
                </a:path>
              </a:pathLst>
            </a:custGeom>
            <a:solidFill>
              <a:srgbClr val="89B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74">
              <a:extLst>
                <a:ext uri="{FF2B5EF4-FFF2-40B4-BE49-F238E27FC236}">
                  <a16:creationId xmlns:a16="http://schemas.microsoft.com/office/drawing/2014/main" id="{B1CBEA7D-141A-A1D3-AA53-A5442D932B72}"/>
                </a:ext>
              </a:extLst>
            </p:cNvPr>
            <p:cNvSpPr/>
            <p:nvPr/>
          </p:nvSpPr>
          <p:spPr bwMode="auto">
            <a:xfrm>
              <a:off x="2805113" y="1281113"/>
              <a:ext cx="155575" cy="96838"/>
            </a:xfrm>
            <a:custGeom>
              <a:avLst/>
              <a:gdLst>
                <a:gd name="T0" fmla="*/ 29 w 84"/>
                <a:gd name="T1" fmla="*/ 3 h 61"/>
                <a:gd name="T2" fmla="*/ 57 w 84"/>
                <a:gd name="T3" fmla="*/ 17 h 61"/>
                <a:gd name="T4" fmla="*/ 76 w 84"/>
                <a:gd name="T5" fmla="*/ 31 h 61"/>
                <a:gd name="T6" fmla="*/ 83 w 84"/>
                <a:gd name="T7" fmla="*/ 42 h 61"/>
                <a:gd name="T8" fmla="*/ 73 w 84"/>
                <a:gd name="T9" fmla="*/ 50 h 61"/>
                <a:gd name="T10" fmla="*/ 41 w 84"/>
                <a:gd name="T11" fmla="*/ 58 h 61"/>
                <a:gd name="T12" fmla="*/ 24 w 84"/>
                <a:gd name="T13" fmla="*/ 50 h 61"/>
                <a:gd name="T14" fmla="*/ 13 w 84"/>
                <a:gd name="T15" fmla="*/ 34 h 61"/>
                <a:gd name="T16" fmla="*/ 6 w 84"/>
                <a:gd name="T17" fmla="*/ 9 h 61"/>
                <a:gd name="T18" fmla="*/ 29 w 84"/>
                <a:gd name="T19" fmla="*/ 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61">
                  <a:moveTo>
                    <a:pt x="29" y="3"/>
                  </a:moveTo>
                  <a:cubicBezTo>
                    <a:pt x="42" y="1"/>
                    <a:pt x="51" y="5"/>
                    <a:pt x="57" y="17"/>
                  </a:cubicBezTo>
                  <a:cubicBezTo>
                    <a:pt x="61" y="25"/>
                    <a:pt x="69" y="27"/>
                    <a:pt x="76" y="31"/>
                  </a:cubicBezTo>
                  <a:cubicBezTo>
                    <a:pt x="80" y="33"/>
                    <a:pt x="84" y="36"/>
                    <a:pt x="83" y="42"/>
                  </a:cubicBezTo>
                  <a:cubicBezTo>
                    <a:pt x="82" y="47"/>
                    <a:pt x="77" y="49"/>
                    <a:pt x="73" y="50"/>
                  </a:cubicBezTo>
                  <a:cubicBezTo>
                    <a:pt x="62" y="51"/>
                    <a:pt x="51" y="53"/>
                    <a:pt x="41" y="58"/>
                  </a:cubicBezTo>
                  <a:cubicBezTo>
                    <a:pt x="34" y="61"/>
                    <a:pt x="28" y="56"/>
                    <a:pt x="24" y="50"/>
                  </a:cubicBezTo>
                  <a:cubicBezTo>
                    <a:pt x="20" y="45"/>
                    <a:pt x="16" y="39"/>
                    <a:pt x="13" y="34"/>
                  </a:cubicBezTo>
                  <a:cubicBezTo>
                    <a:pt x="9" y="26"/>
                    <a:pt x="0" y="19"/>
                    <a:pt x="6" y="9"/>
                  </a:cubicBezTo>
                  <a:cubicBezTo>
                    <a:pt x="11" y="0"/>
                    <a:pt x="21" y="4"/>
                    <a:pt x="29" y="3"/>
                  </a:cubicBezTo>
                  <a:close/>
                </a:path>
              </a:pathLst>
            </a:custGeom>
            <a:solidFill>
              <a:srgbClr val="FDED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75">
              <a:extLst>
                <a:ext uri="{FF2B5EF4-FFF2-40B4-BE49-F238E27FC236}">
                  <a16:creationId xmlns:a16="http://schemas.microsoft.com/office/drawing/2014/main" id="{54933A74-AD2D-1790-77DB-A8702BD2E5E5}"/>
                </a:ext>
              </a:extLst>
            </p:cNvPr>
            <p:cNvSpPr/>
            <p:nvPr/>
          </p:nvSpPr>
          <p:spPr bwMode="auto">
            <a:xfrm>
              <a:off x="2971801" y="1343025"/>
              <a:ext cx="139700" cy="106363"/>
            </a:xfrm>
            <a:custGeom>
              <a:avLst/>
              <a:gdLst>
                <a:gd name="T0" fmla="*/ 66 w 76"/>
                <a:gd name="T1" fmla="*/ 28 h 67"/>
                <a:gd name="T2" fmla="*/ 58 w 76"/>
                <a:gd name="T3" fmla="*/ 56 h 67"/>
                <a:gd name="T4" fmla="*/ 38 w 76"/>
                <a:gd name="T5" fmla="*/ 61 h 67"/>
                <a:gd name="T6" fmla="*/ 4 w 76"/>
                <a:gd name="T7" fmla="*/ 31 h 67"/>
                <a:gd name="T8" fmla="*/ 9 w 76"/>
                <a:gd name="T9" fmla="*/ 20 h 67"/>
                <a:gd name="T10" fmla="*/ 54 w 76"/>
                <a:gd name="T11" fmla="*/ 21 h 67"/>
                <a:gd name="T12" fmla="*/ 66 w 76"/>
                <a:gd name="T13" fmla="*/ 2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67">
                  <a:moveTo>
                    <a:pt x="66" y="28"/>
                  </a:moveTo>
                  <a:cubicBezTo>
                    <a:pt x="76" y="41"/>
                    <a:pt x="62" y="47"/>
                    <a:pt x="58" y="56"/>
                  </a:cubicBezTo>
                  <a:cubicBezTo>
                    <a:pt x="50" y="54"/>
                    <a:pt x="46" y="67"/>
                    <a:pt x="38" y="61"/>
                  </a:cubicBezTo>
                  <a:cubicBezTo>
                    <a:pt x="26" y="52"/>
                    <a:pt x="15" y="42"/>
                    <a:pt x="4" y="31"/>
                  </a:cubicBezTo>
                  <a:cubicBezTo>
                    <a:pt x="0" y="27"/>
                    <a:pt x="5" y="23"/>
                    <a:pt x="9" y="20"/>
                  </a:cubicBezTo>
                  <a:cubicBezTo>
                    <a:pt x="24" y="13"/>
                    <a:pt x="39" y="0"/>
                    <a:pt x="54" y="21"/>
                  </a:cubicBezTo>
                  <a:cubicBezTo>
                    <a:pt x="56" y="25"/>
                    <a:pt x="62" y="26"/>
                    <a:pt x="66" y="28"/>
                  </a:cubicBezTo>
                  <a:close/>
                </a:path>
              </a:pathLst>
            </a:custGeom>
            <a:solidFill>
              <a:srgbClr val="FEF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76">
              <a:extLst>
                <a:ext uri="{FF2B5EF4-FFF2-40B4-BE49-F238E27FC236}">
                  <a16:creationId xmlns:a16="http://schemas.microsoft.com/office/drawing/2014/main" id="{AA54B8F5-E105-9698-FACB-E4FC16B7A714}"/>
                </a:ext>
              </a:extLst>
            </p:cNvPr>
            <p:cNvSpPr/>
            <p:nvPr/>
          </p:nvSpPr>
          <p:spPr bwMode="auto">
            <a:xfrm>
              <a:off x="2932113" y="1403350"/>
              <a:ext cx="69850" cy="61913"/>
            </a:xfrm>
            <a:custGeom>
              <a:avLst/>
              <a:gdLst>
                <a:gd name="T0" fmla="*/ 38 w 38"/>
                <a:gd name="T1" fmla="*/ 26 h 39"/>
                <a:gd name="T2" fmla="*/ 22 w 38"/>
                <a:gd name="T3" fmla="*/ 38 h 39"/>
                <a:gd name="T4" fmla="*/ 1 w 38"/>
                <a:gd name="T5" fmla="*/ 17 h 39"/>
                <a:gd name="T6" fmla="*/ 16 w 38"/>
                <a:gd name="T7" fmla="*/ 3 h 39"/>
                <a:gd name="T8" fmla="*/ 38 w 38"/>
                <a:gd name="T9" fmla="*/ 2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9">
                  <a:moveTo>
                    <a:pt x="38" y="26"/>
                  </a:moveTo>
                  <a:cubicBezTo>
                    <a:pt x="36" y="35"/>
                    <a:pt x="31" y="39"/>
                    <a:pt x="22" y="38"/>
                  </a:cubicBezTo>
                  <a:cubicBezTo>
                    <a:pt x="10" y="36"/>
                    <a:pt x="0" y="30"/>
                    <a:pt x="1" y="17"/>
                  </a:cubicBezTo>
                  <a:cubicBezTo>
                    <a:pt x="1" y="9"/>
                    <a:pt x="6" y="0"/>
                    <a:pt x="16" y="3"/>
                  </a:cubicBezTo>
                  <a:cubicBezTo>
                    <a:pt x="29" y="5"/>
                    <a:pt x="34" y="15"/>
                    <a:pt x="38" y="26"/>
                  </a:cubicBezTo>
                  <a:close/>
                </a:path>
              </a:pathLst>
            </a:custGeom>
            <a:solidFill>
              <a:srgbClr val="FCED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77">
              <a:extLst>
                <a:ext uri="{FF2B5EF4-FFF2-40B4-BE49-F238E27FC236}">
                  <a16:creationId xmlns:a16="http://schemas.microsoft.com/office/drawing/2014/main" id="{3DD57AB3-02F3-079C-2C29-8281BF79AA3B}"/>
                </a:ext>
              </a:extLst>
            </p:cNvPr>
            <p:cNvSpPr/>
            <p:nvPr/>
          </p:nvSpPr>
          <p:spPr bwMode="auto">
            <a:xfrm>
              <a:off x="2606676" y="1450975"/>
              <a:ext cx="139700" cy="88900"/>
            </a:xfrm>
            <a:custGeom>
              <a:avLst/>
              <a:gdLst>
                <a:gd name="T0" fmla="*/ 75 w 76"/>
                <a:gd name="T1" fmla="*/ 16 h 56"/>
                <a:gd name="T2" fmla="*/ 59 w 76"/>
                <a:gd name="T3" fmla="*/ 48 h 56"/>
                <a:gd name="T4" fmla="*/ 22 w 76"/>
                <a:gd name="T5" fmla="*/ 39 h 56"/>
                <a:gd name="T6" fmla="*/ 7 w 76"/>
                <a:gd name="T7" fmla="*/ 23 h 56"/>
                <a:gd name="T8" fmla="*/ 13 w 76"/>
                <a:gd name="T9" fmla="*/ 9 h 56"/>
                <a:gd name="T10" fmla="*/ 69 w 76"/>
                <a:gd name="T11" fmla="*/ 16 h 56"/>
                <a:gd name="T12" fmla="*/ 75 w 76"/>
                <a:gd name="T13" fmla="*/ 16 h 56"/>
                <a:gd name="T14" fmla="*/ 75 w 76"/>
                <a:gd name="T15" fmla="*/ 1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56">
                  <a:moveTo>
                    <a:pt x="75" y="16"/>
                  </a:moveTo>
                  <a:cubicBezTo>
                    <a:pt x="76" y="30"/>
                    <a:pt x="75" y="41"/>
                    <a:pt x="59" y="48"/>
                  </a:cubicBezTo>
                  <a:cubicBezTo>
                    <a:pt x="43" y="56"/>
                    <a:pt x="33" y="47"/>
                    <a:pt x="22" y="39"/>
                  </a:cubicBezTo>
                  <a:cubicBezTo>
                    <a:pt x="16" y="35"/>
                    <a:pt x="11" y="29"/>
                    <a:pt x="7" y="23"/>
                  </a:cubicBezTo>
                  <a:cubicBezTo>
                    <a:pt x="0" y="15"/>
                    <a:pt x="4" y="10"/>
                    <a:pt x="13" y="9"/>
                  </a:cubicBezTo>
                  <a:cubicBezTo>
                    <a:pt x="32" y="6"/>
                    <a:pt x="52" y="0"/>
                    <a:pt x="69" y="16"/>
                  </a:cubicBezTo>
                  <a:cubicBezTo>
                    <a:pt x="70" y="17"/>
                    <a:pt x="73" y="16"/>
                    <a:pt x="75" y="16"/>
                  </a:cubicBezTo>
                  <a:cubicBezTo>
                    <a:pt x="75" y="16"/>
                    <a:pt x="75" y="16"/>
                    <a:pt x="75" y="16"/>
                  </a:cubicBezTo>
                  <a:close/>
                </a:path>
              </a:pathLst>
            </a:custGeom>
            <a:solidFill>
              <a:srgbClr val="FCE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78">
              <a:extLst>
                <a:ext uri="{FF2B5EF4-FFF2-40B4-BE49-F238E27FC236}">
                  <a16:creationId xmlns:a16="http://schemas.microsoft.com/office/drawing/2014/main" id="{163378C3-BD9B-413A-B7A0-FCC7DA58345C}"/>
                </a:ext>
              </a:extLst>
            </p:cNvPr>
            <p:cNvSpPr/>
            <p:nvPr/>
          </p:nvSpPr>
          <p:spPr bwMode="auto">
            <a:xfrm>
              <a:off x="3021013" y="1368425"/>
              <a:ext cx="384175" cy="330200"/>
            </a:xfrm>
            <a:custGeom>
              <a:avLst/>
              <a:gdLst>
                <a:gd name="T0" fmla="*/ 7 w 207"/>
                <a:gd name="T1" fmla="*/ 116 h 208"/>
                <a:gd name="T2" fmla="*/ 16 w 207"/>
                <a:gd name="T3" fmla="*/ 106 h 208"/>
                <a:gd name="T4" fmla="*/ 61 w 207"/>
                <a:gd name="T5" fmla="*/ 74 h 208"/>
                <a:gd name="T6" fmla="*/ 91 w 207"/>
                <a:gd name="T7" fmla="*/ 40 h 208"/>
                <a:gd name="T8" fmla="*/ 107 w 207"/>
                <a:gd name="T9" fmla="*/ 0 h 208"/>
                <a:gd name="T10" fmla="*/ 59 w 207"/>
                <a:gd name="T11" fmla="*/ 81 h 208"/>
                <a:gd name="T12" fmla="*/ 25 w 207"/>
                <a:gd name="T13" fmla="*/ 121 h 208"/>
                <a:gd name="T14" fmla="*/ 31 w 207"/>
                <a:gd name="T15" fmla="*/ 135 h 208"/>
                <a:gd name="T16" fmla="*/ 99 w 207"/>
                <a:gd name="T17" fmla="*/ 163 h 208"/>
                <a:gd name="T18" fmla="*/ 118 w 207"/>
                <a:gd name="T19" fmla="*/ 166 h 208"/>
                <a:gd name="T20" fmla="*/ 182 w 207"/>
                <a:gd name="T21" fmla="*/ 153 h 208"/>
                <a:gd name="T22" fmla="*/ 195 w 207"/>
                <a:gd name="T23" fmla="*/ 156 h 208"/>
                <a:gd name="T24" fmla="*/ 207 w 207"/>
                <a:gd name="T25" fmla="*/ 192 h 208"/>
                <a:gd name="T26" fmla="*/ 199 w 207"/>
                <a:gd name="T27" fmla="*/ 208 h 208"/>
                <a:gd name="T28" fmla="*/ 117 w 207"/>
                <a:gd name="T29" fmla="*/ 186 h 208"/>
                <a:gd name="T30" fmla="*/ 60 w 207"/>
                <a:gd name="T31" fmla="*/ 168 h 208"/>
                <a:gd name="T32" fmla="*/ 36 w 207"/>
                <a:gd name="T33" fmla="*/ 160 h 208"/>
                <a:gd name="T34" fmla="*/ 7 w 207"/>
                <a:gd name="T35" fmla="*/ 11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6" h="208">
                  <a:moveTo>
                    <a:pt x="7" y="116"/>
                  </a:moveTo>
                  <a:cubicBezTo>
                    <a:pt x="11" y="114"/>
                    <a:pt x="14" y="110"/>
                    <a:pt x="16" y="106"/>
                  </a:cubicBezTo>
                  <a:cubicBezTo>
                    <a:pt x="25" y="88"/>
                    <a:pt x="36" y="74"/>
                    <a:pt x="61" y="74"/>
                  </a:cubicBezTo>
                  <a:cubicBezTo>
                    <a:pt x="80" y="74"/>
                    <a:pt x="85" y="55"/>
                    <a:pt x="91" y="40"/>
                  </a:cubicBezTo>
                  <a:cubicBezTo>
                    <a:pt x="96" y="27"/>
                    <a:pt x="96" y="11"/>
                    <a:pt x="107" y="0"/>
                  </a:cubicBezTo>
                  <a:cubicBezTo>
                    <a:pt x="109" y="43"/>
                    <a:pt x="98" y="64"/>
                    <a:pt x="59" y="81"/>
                  </a:cubicBezTo>
                  <a:cubicBezTo>
                    <a:pt x="41" y="90"/>
                    <a:pt x="32" y="104"/>
                    <a:pt x="25" y="121"/>
                  </a:cubicBezTo>
                  <a:cubicBezTo>
                    <a:pt x="22" y="127"/>
                    <a:pt x="21" y="136"/>
                    <a:pt x="31" y="135"/>
                  </a:cubicBezTo>
                  <a:cubicBezTo>
                    <a:pt x="58" y="133"/>
                    <a:pt x="77" y="153"/>
                    <a:pt x="99" y="163"/>
                  </a:cubicBezTo>
                  <a:cubicBezTo>
                    <a:pt x="105" y="166"/>
                    <a:pt x="111" y="170"/>
                    <a:pt x="118" y="166"/>
                  </a:cubicBezTo>
                  <a:cubicBezTo>
                    <a:pt x="138" y="156"/>
                    <a:pt x="161" y="164"/>
                    <a:pt x="182" y="153"/>
                  </a:cubicBezTo>
                  <a:cubicBezTo>
                    <a:pt x="186" y="151"/>
                    <a:pt x="190" y="154"/>
                    <a:pt x="195" y="156"/>
                  </a:cubicBezTo>
                  <a:cubicBezTo>
                    <a:pt x="204" y="166"/>
                    <a:pt x="202" y="180"/>
                    <a:pt x="207" y="192"/>
                  </a:cubicBezTo>
                  <a:cubicBezTo>
                    <a:pt x="204" y="197"/>
                    <a:pt x="201" y="203"/>
                    <a:pt x="199" y="208"/>
                  </a:cubicBezTo>
                  <a:cubicBezTo>
                    <a:pt x="171" y="204"/>
                    <a:pt x="147" y="187"/>
                    <a:pt x="117" y="186"/>
                  </a:cubicBezTo>
                  <a:cubicBezTo>
                    <a:pt x="99" y="185"/>
                    <a:pt x="76" y="184"/>
                    <a:pt x="60" y="168"/>
                  </a:cubicBezTo>
                  <a:cubicBezTo>
                    <a:pt x="54" y="161"/>
                    <a:pt x="45" y="160"/>
                    <a:pt x="36" y="160"/>
                  </a:cubicBezTo>
                  <a:cubicBezTo>
                    <a:pt x="12" y="159"/>
                    <a:pt x="0" y="140"/>
                    <a:pt x="7" y="116"/>
                  </a:cubicBezTo>
                  <a:close/>
                </a:path>
              </a:pathLst>
            </a:custGeom>
            <a:solidFill>
              <a:srgbClr val="F9C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79">
              <a:extLst>
                <a:ext uri="{FF2B5EF4-FFF2-40B4-BE49-F238E27FC236}">
                  <a16:creationId xmlns:a16="http://schemas.microsoft.com/office/drawing/2014/main" id="{7E60A7D0-10B4-347D-8825-7DFB393AD856}"/>
                </a:ext>
              </a:extLst>
            </p:cNvPr>
            <p:cNvSpPr/>
            <p:nvPr/>
          </p:nvSpPr>
          <p:spPr bwMode="auto">
            <a:xfrm>
              <a:off x="3378201" y="1592263"/>
              <a:ext cx="133350" cy="80963"/>
            </a:xfrm>
            <a:custGeom>
              <a:avLst/>
              <a:gdLst>
                <a:gd name="T0" fmla="*/ 14 w 72"/>
                <a:gd name="T1" fmla="*/ 51 h 51"/>
                <a:gd name="T2" fmla="*/ 2 w 72"/>
                <a:gd name="T3" fmla="*/ 15 h 51"/>
                <a:gd name="T4" fmla="*/ 18 w 72"/>
                <a:gd name="T5" fmla="*/ 3 h 51"/>
                <a:gd name="T6" fmla="*/ 22 w 72"/>
                <a:gd name="T7" fmla="*/ 0 h 51"/>
                <a:gd name="T8" fmla="*/ 38 w 72"/>
                <a:gd name="T9" fmla="*/ 4 h 51"/>
                <a:gd name="T10" fmla="*/ 52 w 72"/>
                <a:gd name="T11" fmla="*/ 12 h 51"/>
                <a:gd name="T12" fmla="*/ 72 w 72"/>
                <a:gd name="T13" fmla="*/ 26 h 51"/>
                <a:gd name="T14" fmla="*/ 62 w 72"/>
                <a:gd name="T15" fmla="*/ 39 h 51"/>
                <a:gd name="T16" fmla="*/ 14 w 72"/>
                <a:gd name="T1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51">
                  <a:moveTo>
                    <a:pt x="14" y="51"/>
                  </a:moveTo>
                  <a:cubicBezTo>
                    <a:pt x="0" y="42"/>
                    <a:pt x="5" y="27"/>
                    <a:pt x="2" y="15"/>
                  </a:cubicBezTo>
                  <a:cubicBezTo>
                    <a:pt x="7" y="11"/>
                    <a:pt x="9" y="2"/>
                    <a:pt x="18" y="3"/>
                  </a:cubicBezTo>
                  <a:cubicBezTo>
                    <a:pt x="19" y="1"/>
                    <a:pt x="21" y="1"/>
                    <a:pt x="22" y="0"/>
                  </a:cubicBezTo>
                  <a:cubicBezTo>
                    <a:pt x="28" y="1"/>
                    <a:pt x="33" y="3"/>
                    <a:pt x="38" y="4"/>
                  </a:cubicBezTo>
                  <a:cubicBezTo>
                    <a:pt x="43" y="7"/>
                    <a:pt x="48" y="9"/>
                    <a:pt x="52" y="12"/>
                  </a:cubicBezTo>
                  <a:cubicBezTo>
                    <a:pt x="58" y="18"/>
                    <a:pt x="68" y="17"/>
                    <a:pt x="72" y="26"/>
                  </a:cubicBezTo>
                  <a:cubicBezTo>
                    <a:pt x="72" y="33"/>
                    <a:pt x="68" y="37"/>
                    <a:pt x="62" y="39"/>
                  </a:cubicBezTo>
                  <a:cubicBezTo>
                    <a:pt x="45" y="41"/>
                    <a:pt x="29" y="43"/>
                    <a:pt x="14" y="51"/>
                  </a:cubicBezTo>
                  <a:close/>
                </a:path>
              </a:pathLst>
            </a:custGeom>
            <a:solidFill>
              <a:srgbClr val="F4A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80">
              <a:extLst>
                <a:ext uri="{FF2B5EF4-FFF2-40B4-BE49-F238E27FC236}">
                  <a16:creationId xmlns:a16="http://schemas.microsoft.com/office/drawing/2014/main" id="{4D3B1653-19BE-18EB-91FB-8985B3403B21}"/>
                </a:ext>
              </a:extLst>
            </p:cNvPr>
            <p:cNvSpPr/>
            <p:nvPr/>
          </p:nvSpPr>
          <p:spPr bwMode="auto">
            <a:xfrm>
              <a:off x="3494088" y="1628775"/>
              <a:ext cx="223838" cy="69850"/>
            </a:xfrm>
            <a:custGeom>
              <a:avLst/>
              <a:gdLst>
                <a:gd name="T0" fmla="*/ 0 w 121"/>
                <a:gd name="T1" fmla="*/ 16 h 44"/>
                <a:gd name="T2" fmla="*/ 8 w 121"/>
                <a:gd name="T3" fmla="*/ 4 h 44"/>
                <a:gd name="T4" fmla="*/ 22 w 121"/>
                <a:gd name="T5" fmla="*/ 5 h 44"/>
                <a:gd name="T6" fmla="*/ 62 w 121"/>
                <a:gd name="T7" fmla="*/ 22 h 44"/>
                <a:gd name="T8" fmla="*/ 105 w 121"/>
                <a:gd name="T9" fmla="*/ 28 h 44"/>
                <a:gd name="T10" fmla="*/ 120 w 121"/>
                <a:gd name="T11" fmla="*/ 44 h 44"/>
                <a:gd name="T12" fmla="*/ 36 w 121"/>
                <a:gd name="T13" fmla="*/ 36 h 44"/>
                <a:gd name="T14" fmla="*/ 12 w 121"/>
                <a:gd name="T15" fmla="*/ 28 h 44"/>
                <a:gd name="T16" fmla="*/ 0 w 121"/>
                <a:gd name="T17" fmla="*/ 1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" h="44">
                  <a:moveTo>
                    <a:pt x="0" y="16"/>
                  </a:moveTo>
                  <a:cubicBezTo>
                    <a:pt x="2" y="12"/>
                    <a:pt x="5" y="8"/>
                    <a:pt x="8" y="4"/>
                  </a:cubicBezTo>
                  <a:cubicBezTo>
                    <a:pt x="13" y="0"/>
                    <a:pt x="18" y="1"/>
                    <a:pt x="22" y="5"/>
                  </a:cubicBezTo>
                  <a:cubicBezTo>
                    <a:pt x="32" y="18"/>
                    <a:pt x="46" y="22"/>
                    <a:pt x="62" y="22"/>
                  </a:cubicBezTo>
                  <a:cubicBezTo>
                    <a:pt x="77" y="21"/>
                    <a:pt x="91" y="24"/>
                    <a:pt x="105" y="28"/>
                  </a:cubicBezTo>
                  <a:cubicBezTo>
                    <a:pt x="112" y="31"/>
                    <a:pt x="121" y="33"/>
                    <a:pt x="120" y="44"/>
                  </a:cubicBezTo>
                  <a:cubicBezTo>
                    <a:pt x="92" y="44"/>
                    <a:pt x="64" y="40"/>
                    <a:pt x="36" y="36"/>
                  </a:cubicBezTo>
                  <a:cubicBezTo>
                    <a:pt x="28" y="34"/>
                    <a:pt x="20" y="31"/>
                    <a:pt x="12" y="28"/>
                  </a:cubicBezTo>
                  <a:cubicBezTo>
                    <a:pt x="8" y="24"/>
                    <a:pt x="4" y="20"/>
                    <a:pt x="0" y="16"/>
                  </a:cubicBezTo>
                  <a:close/>
                </a:path>
              </a:pathLst>
            </a:custGeom>
            <a:solidFill>
              <a:srgbClr val="F3B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81">
              <a:extLst>
                <a:ext uri="{FF2B5EF4-FFF2-40B4-BE49-F238E27FC236}">
                  <a16:creationId xmlns:a16="http://schemas.microsoft.com/office/drawing/2014/main" id="{0A292A21-4FCD-3567-93A6-FDAB8955055E}"/>
                </a:ext>
              </a:extLst>
            </p:cNvPr>
            <p:cNvSpPr/>
            <p:nvPr/>
          </p:nvSpPr>
          <p:spPr bwMode="auto">
            <a:xfrm>
              <a:off x="3046413" y="965200"/>
              <a:ext cx="538163" cy="658813"/>
            </a:xfrm>
            <a:custGeom>
              <a:avLst/>
              <a:gdLst>
                <a:gd name="T0" fmla="*/ 193 w 290"/>
                <a:gd name="T1" fmla="*/ 395 h 416"/>
                <a:gd name="T2" fmla="*/ 150 w 290"/>
                <a:gd name="T3" fmla="*/ 403 h 416"/>
                <a:gd name="T4" fmla="*/ 134 w 290"/>
                <a:gd name="T5" fmla="*/ 410 h 416"/>
                <a:gd name="T6" fmla="*/ 77 w 290"/>
                <a:gd name="T7" fmla="*/ 398 h 416"/>
                <a:gd name="T8" fmla="*/ 35 w 290"/>
                <a:gd name="T9" fmla="*/ 379 h 416"/>
                <a:gd name="T10" fmla="*/ 31 w 290"/>
                <a:gd name="T11" fmla="*/ 367 h 416"/>
                <a:gd name="T12" fmla="*/ 70 w 290"/>
                <a:gd name="T13" fmla="*/ 357 h 416"/>
                <a:gd name="T14" fmla="*/ 100 w 290"/>
                <a:gd name="T15" fmla="*/ 346 h 416"/>
                <a:gd name="T16" fmla="*/ 145 w 290"/>
                <a:gd name="T17" fmla="*/ 286 h 416"/>
                <a:gd name="T18" fmla="*/ 143 w 290"/>
                <a:gd name="T19" fmla="*/ 272 h 416"/>
                <a:gd name="T20" fmla="*/ 134 w 290"/>
                <a:gd name="T21" fmla="*/ 233 h 416"/>
                <a:gd name="T22" fmla="*/ 116 w 290"/>
                <a:gd name="T23" fmla="*/ 196 h 416"/>
                <a:gd name="T24" fmla="*/ 88 w 290"/>
                <a:gd name="T25" fmla="*/ 182 h 416"/>
                <a:gd name="T26" fmla="*/ 72 w 290"/>
                <a:gd name="T27" fmla="*/ 177 h 416"/>
                <a:gd name="T28" fmla="*/ 13 w 290"/>
                <a:gd name="T29" fmla="*/ 159 h 416"/>
                <a:gd name="T30" fmla="*/ 7 w 290"/>
                <a:gd name="T31" fmla="*/ 135 h 416"/>
                <a:gd name="T32" fmla="*/ 17 w 290"/>
                <a:gd name="T33" fmla="*/ 82 h 416"/>
                <a:gd name="T34" fmla="*/ 24 w 290"/>
                <a:gd name="T35" fmla="*/ 69 h 416"/>
                <a:gd name="T36" fmla="*/ 53 w 290"/>
                <a:gd name="T37" fmla="*/ 78 h 416"/>
                <a:gd name="T38" fmla="*/ 79 w 290"/>
                <a:gd name="T39" fmla="*/ 97 h 416"/>
                <a:gd name="T40" fmla="*/ 117 w 290"/>
                <a:gd name="T41" fmla="*/ 98 h 416"/>
                <a:gd name="T42" fmla="*/ 128 w 290"/>
                <a:gd name="T43" fmla="*/ 88 h 416"/>
                <a:gd name="T44" fmla="*/ 117 w 290"/>
                <a:gd name="T45" fmla="*/ 79 h 416"/>
                <a:gd name="T46" fmla="*/ 96 w 290"/>
                <a:gd name="T47" fmla="*/ 73 h 416"/>
                <a:gd name="T48" fmla="*/ 100 w 290"/>
                <a:gd name="T49" fmla="*/ 30 h 416"/>
                <a:gd name="T50" fmla="*/ 107 w 290"/>
                <a:gd name="T51" fmla="*/ 23 h 416"/>
                <a:gd name="T52" fmla="*/ 164 w 290"/>
                <a:gd name="T53" fmla="*/ 26 h 416"/>
                <a:gd name="T54" fmla="*/ 245 w 290"/>
                <a:gd name="T55" fmla="*/ 63 h 416"/>
                <a:gd name="T56" fmla="*/ 287 w 290"/>
                <a:gd name="T57" fmla="*/ 110 h 416"/>
                <a:gd name="T58" fmla="*/ 275 w 290"/>
                <a:gd name="T59" fmla="*/ 115 h 416"/>
                <a:gd name="T60" fmla="*/ 240 w 290"/>
                <a:gd name="T61" fmla="*/ 150 h 416"/>
                <a:gd name="T62" fmla="*/ 233 w 290"/>
                <a:gd name="T63" fmla="*/ 219 h 416"/>
                <a:gd name="T64" fmla="*/ 237 w 290"/>
                <a:gd name="T65" fmla="*/ 245 h 416"/>
                <a:gd name="T66" fmla="*/ 208 w 290"/>
                <a:gd name="T67" fmla="*/ 262 h 416"/>
                <a:gd name="T68" fmla="*/ 203 w 290"/>
                <a:gd name="T69" fmla="*/ 251 h 416"/>
                <a:gd name="T70" fmla="*/ 187 w 290"/>
                <a:gd name="T71" fmla="*/ 242 h 416"/>
                <a:gd name="T72" fmla="*/ 179 w 290"/>
                <a:gd name="T73" fmla="*/ 256 h 416"/>
                <a:gd name="T74" fmla="*/ 129 w 290"/>
                <a:gd name="T75" fmla="*/ 356 h 416"/>
                <a:gd name="T76" fmla="*/ 100 w 290"/>
                <a:gd name="T77" fmla="*/ 380 h 416"/>
                <a:gd name="T78" fmla="*/ 95 w 290"/>
                <a:gd name="T79" fmla="*/ 387 h 416"/>
                <a:gd name="T80" fmla="*/ 103 w 290"/>
                <a:gd name="T81" fmla="*/ 391 h 416"/>
                <a:gd name="T82" fmla="*/ 134 w 290"/>
                <a:gd name="T83" fmla="*/ 378 h 416"/>
                <a:gd name="T84" fmla="*/ 188 w 290"/>
                <a:gd name="T85" fmla="*/ 377 h 416"/>
                <a:gd name="T86" fmla="*/ 193 w 290"/>
                <a:gd name="T87" fmla="*/ 395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0" h="416">
                  <a:moveTo>
                    <a:pt x="193" y="395"/>
                  </a:moveTo>
                  <a:cubicBezTo>
                    <a:pt x="175" y="380"/>
                    <a:pt x="161" y="383"/>
                    <a:pt x="150" y="403"/>
                  </a:cubicBezTo>
                  <a:cubicBezTo>
                    <a:pt x="147" y="408"/>
                    <a:pt x="140" y="411"/>
                    <a:pt x="134" y="410"/>
                  </a:cubicBezTo>
                  <a:cubicBezTo>
                    <a:pt x="115" y="407"/>
                    <a:pt x="94" y="416"/>
                    <a:pt x="77" y="398"/>
                  </a:cubicBezTo>
                  <a:cubicBezTo>
                    <a:pt x="66" y="386"/>
                    <a:pt x="50" y="382"/>
                    <a:pt x="35" y="379"/>
                  </a:cubicBezTo>
                  <a:cubicBezTo>
                    <a:pt x="23" y="377"/>
                    <a:pt x="25" y="373"/>
                    <a:pt x="31" y="367"/>
                  </a:cubicBezTo>
                  <a:cubicBezTo>
                    <a:pt x="42" y="355"/>
                    <a:pt x="58" y="356"/>
                    <a:pt x="70" y="357"/>
                  </a:cubicBezTo>
                  <a:cubicBezTo>
                    <a:pt x="84" y="359"/>
                    <a:pt x="92" y="354"/>
                    <a:pt x="100" y="346"/>
                  </a:cubicBezTo>
                  <a:cubicBezTo>
                    <a:pt x="117" y="327"/>
                    <a:pt x="131" y="307"/>
                    <a:pt x="145" y="286"/>
                  </a:cubicBezTo>
                  <a:cubicBezTo>
                    <a:pt x="148" y="280"/>
                    <a:pt x="149" y="275"/>
                    <a:pt x="143" y="272"/>
                  </a:cubicBezTo>
                  <a:cubicBezTo>
                    <a:pt x="123" y="263"/>
                    <a:pt x="130" y="247"/>
                    <a:pt x="134" y="233"/>
                  </a:cubicBezTo>
                  <a:cubicBezTo>
                    <a:pt x="140" y="212"/>
                    <a:pt x="137" y="202"/>
                    <a:pt x="116" y="196"/>
                  </a:cubicBezTo>
                  <a:cubicBezTo>
                    <a:pt x="105" y="193"/>
                    <a:pt x="97" y="189"/>
                    <a:pt x="88" y="182"/>
                  </a:cubicBezTo>
                  <a:cubicBezTo>
                    <a:pt x="84" y="178"/>
                    <a:pt x="79" y="177"/>
                    <a:pt x="72" y="177"/>
                  </a:cubicBezTo>
                  <a:cubicBezTo>
                    <a:pt x="51" y="177"/>
                    <a:pt x="32" y="167"/>
                    <a:pt x="13" y="159"/>
                  </a:cubicBezTo>
                  <a:cubicBezTo>
                    <a:pt x="5" y="156"/>
                    <a:pt x="0" y="142"/>
                    <a:pt x="7" y="135"/>
                  </a:cubicBezTo>
                  <a:cubicBezTo>
                    <a:pt x="20" y="118"/>
                    <a:pt x="20" y="101"/>
                    <a:pt x="17" y="82"/>
                  </a:cubicBezTo>
                  <a:cubicBezTo>
                    <a:pt x="16" y="76"/>
                    <a:pt x="18" y="69"/>
                    <a:pt x="24" y="69"/>
                  </a:cubicBezTo>
                  <a:cubicBezTo>
                    <a:pt x="34" y="68"/>
                    <a:pt x="46" y="69"/>
                    <a:pt x="53" y="78"/>
                  </a:cubicBezTo>
                  <a:cubicBezTo>
                    <a:pt x="60" y="88"/>
                    <a:pt x="69" y="92"/>
                    <a:pt x="79" y="97"/>
                  </a:cubicBezTo>
                  <a:cubicBezTo>
                    <a:pt x="93" y="105"/>
                    <a:pt x="105" y="100"/>
                    <a:pt x="117" y="98"/>
                  </a:cubicBezTo>
                  <a:cubicBezTo>
                    <a:pt x="122" y="97"/>
                    <a:pt x="128" y="95"/>
                    <a:pt x="128" y="88"/>
                  </a:cubicBezTo>
                  <a:cubicBezTo>
                    <a:pt x="127" y="82"/>
                    <a:pt x="122" y="79"/>
                    <a:pt x="117" y="79"/>
                  </a:cubicBezTo>
                  <a:cubicBezTo>
                    <a:pt x="109" y="79"/>
                    <a:pt x="102" y="79"/>
                    <a:pt x="96" y="73"/>
                  </a:cubicBezTo>
                  <a:cubicBezTo>
                    <a:pt x="77" y="53"/>
                    <a:pt x="77" y="49"/>
                    <a:pt x="100" y="30"/>
                  </a:cubicBezTo>
                  <a:cubicBezTo>
                    <a:pt x="102" y="28"/>
                    <a:pt x="104" y="26"/>
                    <a:pt x="107" y="23"/>
                  </a:cubicBezTo>
                  <a:cubicBezTo>
                    <a:pt x="127" y="0"/>
                    <a:pt x="140" y="4"/>
                    <a:pt x="164" y="26"/>
                  </a:cubicBezTo>
                  <a:cubicBezTo>
                    <a:pt x="186" y="46"/>
                    <a:pt x="210" y="68"/>
                    <a:pt x="245" y="63"/>
                  </a:cubicBezTo>
                  <a:cubicBezTo>
                    <a:pt x="275" y="68"/>
                    <a:pt x="290" y="84"/>
                    <a:pt x="287" y="110"/>
                  </a:cubicBezTo>
                  <a:cubicBezTo>
                    <a:pt x="284" y="114"/>
                    <a:pt x="280" y="114"/>
                    <a:pt x="275" y="115"/>
                  </a:cubicBezTo>
                  <a:cubicBezTo>
                    <a:pt x="249" y="117"/>
                    <a:pt x="242" y="125"/>
                    <a:pt x="240" y="150"/>
                  </a:cubicBezTo>
                  <a:cubicBezTo>
                    <a:pt x="227" y="172"/>
                    <a:pt x="224" y="195"/>
                    <a:pt x="233" y="219"/>
                  </a:cubicBezTo>
                  <a:cubicBezTo>
                    <a:pt x="236" y="227"/>
                    <a:pt x="237" y="236"/>
                    <a:pt x="237" y="245"/>
                  </a:cubicBezTo>
                  <a:cubicBezTo>
                    <a:pt x="236" y="261"/>
                    <a:pt x="226" y="267"/>
                    <a:pt x="208" y="262"/>
                  </a:cubicBezTo>
                  <a:cubicBezTo>
                    <a:pt x="206" y="258"/>
                    <a:pt x="205" y="255"/>
                    <a:pt x="203" y="251"/>
                  </a:cubicBezTo>
                  <a:cubicBezTo>
                    <a:pt x="200" y="244"/>
                    <a:pt x="195" y="240"/>
                    <a:pt x="187" y="242"/>
                  </a:cubicBezTo>
                  <a:cubicBezTo>
                    <a:pt x="181" y="244"/>
                    <a:pt x="180" y="250"/>
                    <a:pt x="179" y="256"/>
                  </a:cubicBezTo>
                  <a:cubicBezTo>
                    <a:pt x="175" y="296"/>
                    <a:pt x="159" y="330"/>
                    <a:pt x="129" y="356"/>
                  </a:cubicBezTo>
                  <a:cubicBezTo>
                    <a:pt x="119" y="364"/>
                    <a:pt x="112" y="375"/>
                    <a:pt x="100" y="380"/>
                  </a:cubicBezTo>
                  <a:cubicBezTo>
                    <a:pt x="97" y="381"/>
                    <a:pt x="93" y="382"/>
                    <a:pt x="95" y="387"/>
                  </a:cubicBezTo>
                  <a:cubicBezTo>
                    <a:pt x="96" y="390"/>
                    <a:pt x="100" y="391"/>
                    <a:pt x="103" y="391"/>
                  </a:cubicBezTo>
                  <a:cubicBezTo>
                    <a:pt x="115" y="390"/>
                    <a:pt x="126" y="385"/>
                    <a:pt x="134" y="378"/>
                  </a:cubicBezTo>
                  <a:cubicBezTo>
                    <a:pt x="152" y="361"/>
                    <a:pt x="170" y="372"/>
                    <a:pt x="188" y="377"/>
                  </a:cubicBezTo>
                  <a:cubicBezTo>
                    <a:pt x="195" y="380"/>
                    <a:pt x="199" y="387"/>
                    <a:pt x="193" y="395"/>
                  </a:cubicBezTo>
                  <a:close/>
                </a:path>
              </a:pathLst>
            </a:custGeom>
            <a:solidFill>
              <a:srgbClr val="F7B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82">
              <a:extLst>
                <a:ext uri="{FF2B5EF4-FFF2-40B4-BE49-F238E27FC236}">
                  <a16:creationId xmlns:a16="http://schemas.microsoft.com/office/drawing/2014/main" id="{A01FD714-7B98-2BAF-8429-F3BD63AAA586}"/>
                </a:ext>
              </a:extLst>
            </p:cNvPr>
            <p:cNvSpPr/>
            <p:nvPr/>
          </p:nvSpPr>
          <p:spPr bwMode="auto">
            <a:xfrm>
              <a:off x="3198813" y="1336675"/>
              <a:ext cx="250825" cy="263525"/>
            </a:xfrm>
            <a:custGeom>
              <a:avLst/>
              <a:gdLst>
                <a:gd name="T0" fmla="*/ 111 w 135"/>
                <a:gd name="T1" fmla="*/ 160 h 166"/>
                <a:gd name="T2" fmla="*/ 96 w 135"/>
                <a:gd name="T3" fmla="*/ 143 h 166"/>
                <a:gd name="T4" fmla="*/ 46 w 135"/>
                <a:gd name="T5" fmla="*/ 152 h 166"/>
                <a:gd name="T6" fmla="*/ 27 w 135"/>
                <a:gd name="T7" fmla="*/ 162 h 166"/>
                <a:gd name="T8" fmla="*/ 5 w 135"/>
                <a:gd name="T9" fmla="*/ 154 h 166"/>
                <a:gd name="T10" fmla="*/ 17 w 135"/>
                <a:gd name="T11" fmla="*/ 139 h 166"/>
                <a:gd name="T12" fmla="*/ 71 w 135"/>
                <a:gd name="T13" fmla="*/ 82 h 166"/>
                <a:gd name="T14" fmla="*/ 80 w 135"/>
                <a:gd name="T15" fmla="*/ 64 h 166"/>
                <a:gd name="T16" fmla="*/ 91 w 135"/>
                <a:gd name="T17" fmla="*/ 20 h 166"/>
                <a:gd name="T18" fmla="*/ 107 w 135"/>
                <a:gd name="T19" fmla="*/ 0 h 166"/>
                <a:gd name="T20" fmla="*/ 127 w 135"/>
                <a:gd name="T21" fmla="*/ 24 h 166"/>
                <a:gd name="T22" fmla="*/ 133 w 135"/>
                <a:gd name="T23" fmla="*/ 50 h 166"/>
                <a:gd name="T24" fmla="*/ 118 w 135"/>
                <a:gd name="T25" fmla="*/ 78 h 166"/>
                <a:gd name="T26" fmla="*/ 123 w 135"/>
                <a:gd name="T27" fmla="*/ 115 h 166"/>
                <a:gd name="T28" fmla="*/ 128 w 135"/>
                <a:gd name="T29" fmla="*/ 153 h 166"/>
                <a:gd name="T30" fmla="*/ 119 w 135"/>
                <a:gd name="T31" fmla="*/ 164 h 166"/>
                <a:gd name="T32" fmla="*/ 115 w 135"/>
                <a:gd name="T33" fmla="*/ 164 h 166"/>
                <a:gd name="T34" fmla="*/ 111 w 135"/>
                <a:gd name="T35" fmla="*/ 16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5" h="166">
                  <a:moveTo>
                    <a:pt x="111" y="160"/>
                  </a:moveTo>
                  <a:cubicBezTo>
                    <a:pt x="111" y="149"/>
                    <a:pt x="105" y="147"/>
                    <a:pt x="96" y="143"/>
                  </a:cubicBezTo>
                  <a:cubicBezTo>
                    <a:pt x="76" y="135"/>
                    <a:pt x="62" y="140"/>
                    <a:pt x="46" y="152"/>
                  </a:cubicBezTo>
                  <a:cubicBezTo>
                    <a:pt x="41" y="156"/>
                    <a:pt x="33" y="159"/>
                    <a:pt x="27" y="162"/>
                  </a:cubicBezTo>
                  <a:cubicBezTo>
                    <a:pt x="17" y="166"/>
                    <a:pt x="9" y="162"/>
                    <a:pt x="5" y="154"/>
                  </a:cubicBezTo>
                  <a:cubicBezTo>
                    <a:pt x="0" y="143"/>
                    <a:pt x="11" y="144"/>
                    <a:pt x="17" y="139"/>
                  </a:cubicBezTo>
                  <a:cubicBezTo>
                    <a:pt x="38" y="123"/>
                    <a:pt x="62" y="109"/>
                    <a:pt x="71" y="82"/>
                  </a:cubicBezTo>
                  <a:cubicBezTo>
                    <a:pt x="73" y="75"/>
                    <a:pt x="77" y="70"/>
                    <a:pt x="80" y="64"/>
                  </a:cubicBezTo>
                  <a:cubicBezTo>
                    <a:pt x="86" y="50"/>
                    <a:pt x="97" y="38"/>
                    <a:pt x="91" y="20"/>
                  </a:cubicBezTo>
                  <a:cubicBezTo>
                    <a:pt x="88" y="9"/>
                    <a:pt x="95" y="1"/>
                    <a:pt x="107" y="0"/>
                  </a:cubicBezTo>
                  <a:cubicBezTo>
                    <a:pt x="124" y="0"/>
                    <a:pt x="127" y="10"/>
                    <a:pt x="127" y="24"/>
                  </a:cubicBezTo>
                  <a:cubicBezTo>
                    <a:pt x="129" y="33"/>
                    <a:pt x="135" y="41"/>
                    <a:pt x="133" y="50"/>
                  </a:cubicBezTo>
                  <a:cubicBezTo>
                    <a:pt x="128" y="60"/>
                    <a:pt x="121" y="68"/>
                    <a:pt x="118" y="78"/>
                  </a:cubicBezTo>
                  <a:cubicBezTo>
                    <a:pt x="115" y="91"/>
                    <a:pt x="113" y="103"/>
                    <a:pt x="123" y="115"/>
                  </a:cubicBezTo>
                  <a:cubicBezTo>
                    <a:pt x="132" y="126"/>
                    <a:pt x="132" y="139"/>
                    <a:pt x="128" y="153"/>
                  </a:cubicBezTo>
                  <a:cubicBezTo>
                    <a:pt x="126" y="158"/>
                    <a:pt x="124" y="162"/>
                    <a:pt x="119" y="164"/>
                  </a:cubicBezTo>
                  <a:cubicBezTo>
                    <a:pt x="117" y="164"/>
                    <a:pt x="116" y="164"/>
                    <a:pt x="115" y="164"/>
                  </a:cubicBezTo>
                  <a:cubicBezTo>
                    <a:pt x="113" y="162"/>
                    <a:pt x="112" y="161"/>
                    <a:pt x="111" y="160"/>
                  </a:cubicBezTo>
                  <a:close/>
                </a:path>
              </a:pathLst>
            </a:custGeom>
            <a:solidFill>
              <a:srgbClr val="F5A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83">
              <a:extLst>
                <a:ext uri="{FF2B5EF4-FFF2-40B4-BE49-F238E27FC236}">
                  <a16:creationId xmlns:a16="http://schemas.microsoft.com/office/drawing/2014/main" id="{FD68EF97-736C-7847-A445-34884C8EDFF5}"/>
                </a:ext>
              </a:extLst>
            </p:cNvPr>
            <p:cNvSpPr/>
            <p:nvPr/>
          </p:nvSpPr>
          <p:spPr bwMode="auto">
            <a:xfrm>
              <a:off x="3449638" y="928688"/>
              <a:ext cx="207963" cy="234950"/>
            </a:xfrm>
            <a:custGeom>
              <a:avLst/>
              <a:gdLst>
                <a:gd name="T0" fmla="*/ 68 w 113"/>
                <a:gd name="T1" fmla="*/ 134 h 149"/>
                <a:gd name="T2" fmla="*/ 46 w 113"/>
                <a:gd name="T3" fmla="*/ 97 h 149"/>
                <a:gd name="T4" fmla="*/ 28 w 113"/>
                <a:gd name="T5" fmla="*/ 86 h 149"/>
                <a:gd name="T6" fmla="*/ 0 w 113"/>
                <a:gd name="T7" fmla="*/ 62 h 149"/>
                <a:gd name="T8" fmla="*/ 19 w 113"/>
                <a:gd name="T9" fmla="*/ 59 h 149"/>
                <a:gd name="T10" fmla="*/ 24 w 113"/>
                <a:gd name="T11" fmla="*/ 40 h 149"/>
                <a:gd name="T12" fmla="*/ 22 w 113"/>
                <a:gd name="T13" fmla="*/ 8 h 149"/>
                <a:gd name="T14" fmla="*/ 44 w 113"/>
                <a:gd name="T15" fmla="*/ 6 h 149"/>
                <a:gd name="T16" fmla="*/ 52 w 113"/>
                <a:gd name="T17" fmla="*/ 14 h 149"/>
                <a:gd name="T18" fmla="*/ 74 w 113"/>
                <a:gd name="T19" fmla="*/ 77 h 149"/>
                <a:gd name="T20" fmla="*/ 91 w 113"/>
                <a:gd name="T21" fmla="*/ 96 h 149"/>
                <a:gd name="T22" fmla="*/ 113 w 113"/>
                <a:gd name="T23" fmla="*/ 113 h 149"/>
                <a:gd name="T24" fmla="*/ 81 w 113"/>
                <a:gd name="T25" fmla="*/ 149 h 149"/>
                <a:gd name="T26" fmla="*/ 68 w 113"/>
                <a:gd name="T27" fmla="*/ 134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3" h="149">
                  <a:moveTo>
                    <a:pt x="68" y="134"/>
                  </a:moveTo>
                  <a:cubicBezTo>
                    <a:pt x="70" y="116"/>
                    <a:pt x="62" y="104"/>
                    <a:pt x="46" y="97"/>
                  </a:cubicBezTo>
                  <a:cubicBezTo>
                    <a:pt x="39" y="94"/>
                    <a:pt x="34" y="90"/>
                    <a:pt x="28" y="86"/>
                  </a:cubicBezTo>
                  <a:cubicBezTo>
                    <a:pt x="19" y="78"/>
                    <a:pt x="5" y="75"/>
                    <a:pt x="0" y="62"/>
                  </a:cubicBezTo>
                  <a:cubicBezTo>
                    <a:pt x="6" y="62"/>
                    <a:pt x="13" y="62"/>
                    <a:pt x="19" y="59"/>
                  </a:cubicBezTo>
                  <a:cubicBezTo>
                    <a:pt x="27" y="54"/>
                    <a:pt x="34" y="51"/>
                    <a:pt x="24" y="40"/>
                  </a:cubicBezTo>
                  <a:cubicBezTo>
                    <a:pt x="16" y="31"/>
                    <a:pt x="17" y="18"/>
                    <a:pt x="22" y="8"/>
                  </a:cubicBezTo>
                  <a:cubicBezTo>
                    <a:pt x="27" y="0"/>
                    <a:pt x="36" y="5"/>
                    <a:pt x="44" y="6"/>
                  </a:cubicBezTo>
                  <a:cubicBezTo>
                    <a:pt x="45" y="10"/>
                    <a:pt x="48" y="13"/>
                    <a:pt x="52" y="14"/>
                  </a:cubicBezTo>
                  <a:cubicBezTo>
                    <a:pt x="61" y="35"/>
                    <a:pt x="78" y="52"/>
                    <a:pt x="74" y="77"/>
                  </a:cubicBezTo>
                  <a:cubicBezTo>
                    <a:pt x="73" y="89"/>
                    <a:pt x="82" y="93"/>
                    <a:pt x="91" y="96"/>
                  </a:cubicBezTo>
                  <a:cubicBezTo>
                    <a:pt x="101" y="99"/>
                    <a:pt x="111" y="101"/>
                    <a:pt x="113" y="113"/>
                  </a:cubicBezTo>
                  <a:cubicBezTo>
                    <a:pt x="109" y="130"/>
                    <a:pt x="101" y="145"/>
                    <a:pt x="81" y="149"/>
                  </a:cubicBezTo>
                  <a:cubicBezTo>
                    <a:pt x="73" y="147"/>
                    <a:pt x="69" y="142"/>
                    <a:pt x="68" y="134"/>
                  </a:cubicBezTo>
                  <a:close/>
                </a:path>
              </a:pathLst>
            </a:custGeom>
            <a:solidFill>
              <a:srgbClr val="F5A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84">
              <a:extLst>
                <a:ext uri="{FF2B5EF4-FFF2-40B4-BE49-F238E27FC236}">
                  <a16:creationId xmlns:a16="http://schemas.microsoft.com/office/drawing/2014/main" id="{3DADFD49-3FED-6C30-6D77-76AC96EABE73}"/>
                </a:ext>
              </a:extLst>
            </p:cNvPr>
            <p:cNvSpPr/>
            <p:nvPr/>
          </p:nvSpPr>
          <p:spPr bwMode="auto">
            <a:xfrm>
              <a:off x="2943226" y="1076325"/>
              <a:ext cx="290513" cy="279400"/>
            </a:xfrm>
            <a:custGeom>
              <a:avLst/>
              <a:gdLst>
                <a:gd name="T0" fmla="*/ 149 w 157"/>
                <a:gd name="T1" fmla="*/ 176 h 176"/>
                <a:gd name="T2" fmla="*/ 111 w 157"/>
                <a:gd name="T3" fmla="*/ 146 h 176"/>
                <a:gd name="T4" fmla="*/ 95 w 157"/>
                <a:gd name="T5" fmla="*/ 143 h 176"/>
                <a:gd name="T6" fmla="*/ 34 w 157"/>
                <a:gd name="T7" fmla="*/ 116 h 176"/>
                <a:gd name="T8" fmla="*/ 7 w 157"/>
                <a:gd name="T9" fmla="*/ 56 h 176"/>
                <a:gd name="T10" fmla="*/ 17 w 157"/>
                <a:gd name="T11" fmla="*/ 15 h 176"/>
                <a:gd name="T12" fmla="*/ 25 w 157"/>
                <a:gd name="T13" fmla="*/ 0 h 176"/>
                <a:gd name="T14" fmla="*/ 18 w 157"/>
                <a:gd name="T15" fmla="*/ 60 h 176"/>
                <a:gd name="T16" fmla="*/ 50 w 157"/>
                <a:gd name="T17" fmla="*/ 100 h 176"/>
                <a:gd name="T18" fmla="*/ 77 w 157"/>
                <a:gd name="T19" fmla="*/ 118 h 176"/>
                <a:gd name="T20" fmla="*/ 98 w 157"/>
                <a:gd name="T21" fmla="*/ 127 h 176"/>
                <a:gd name="T22" fmla="*/ 135 w 157"/>
                <a:gd name="T23" fmla="*/ 140 h 176"/>
                <a:gd name="T24" fmla="*/ 149 w 157"/>
                <a:gd name="T2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7" h="176">
                  <a:moveTo>
                    <a:pt x="149" y="176"/>
                  </a:moveTo>
                  <a:cubicBezTo>
                    <a:pt x="147" y="156"/>
                    <a:pt x="132" y="143"/>
                    <a:pt x="111" y="146"/>
                  </a:cubicBezTo>
                  <a:cubicBezTo>
                    <a:pt x="105" y="146"/>
                    <a:pt x="100" y="146"/>
                    <a:pt x="95" y="143"/>
                  </a:cubicBezTo>
                  <a:cubicBezTo>
                    <a:pt x="76" y="131"/>
                    <a:pt x="54" y="124"/>
                    <a:pt x="34" y="116"/>
                  </a:cubicBezTo>
                  <a:cubicBezTo>
                    <a:pt x="20" y="110"/>
                    <a:pt x="0" y="69"/>
                    <a:pt x="7" y="56"/>
                  </a:cubicBezTo>
                  <a:cubicBezTo>
                    <a:pt x="15" y="43"/>
                    <a:pt x="18" y="30"/>
                    <a:pt x="17" y="15"/>
                  </a:cubicBezTo>
                  <a:cubicBezTo>
                    <a:pt x="16" y="8"/>
                    <a:pt x="18" y="3"/>
                    <a:pt x="25" y="0"/>
                  </a:cubicBezTo>
                  <a:cubicBezTo>
                    <a:pt x="23" y="20"/>
                    <a:pt x="30" y="41"/>
                    <a:pt x="18" y="60"/>
                  </a:cubicBezTo>
                  <a:cubicBezTo>
                    <a:pt x="14" y="68"/>
                    <a:pt x="40" y="99"/>
                    <a:pt x="50" y="100"/>
                  </a:cubicBezTo>
                  <a:cubicBezTo>
                    <a:pt x="63" y="101"/>
                    <a:pt x="73" y="104"/>
                    <a:pt x="77" y="118"/>
                  </a:cubicBezTo>
                  <a:cubicBezTo>
                    <a:pt x="80" y="127"/>
                    <a:pt x="91" y="126"/>
                    <a:pt x="98" y="127"/>
                  </a:cubicBezTo>
                  <a:cubicBezTo>
                    <a:pt x="111" y="129"/>
                    <a:pt x="123" y="135"/>
                    <a:pt x="135" y="140"/>
                  </a:cubicBezTo>
                  <a:cubicBezTo>
                    <a:pt x="153" y="146"/>
                    <a:pt x="157" y="159"/>
                    <a:pt x="149" y="176"/>
                  </a:cubicBezTo>
                  <a:close/>
                </a:path>
              </a:pathLst>
            </a:custGeom>
            <a:solidFill>
              <a:srgbClr val="F9C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85">
              <a:extLst>
                <a:ext uri="{FF2B5EF4-FFF2-40B4-BE49-F238E27FC236}">
                  <a16:creationId xmlns:a16="http://schemas.microsoft.com/office/drawing/2014/main" id="{3CA5D4FD-2A17-165B-417F-7BF2DDF3ED36}"/>
                </a:ext>
              </a:extLst>
            </p:cNvPr>
            <p:cNvSpPr/>
            <p:nvPr/>
          </p:nvSpPr>
          <p:spPr bwMode="auto">
            <a:xfrm>
              <a:off x="3011488" y="1027113"/>
              <a:ext cx="127000" cy="30163"/>
            </a:xfrm>
            <a:custGeom>
              <a:avLst/>
              <a:gdLst>
                <a:gd name="T0" fmla="*/ 0 w 68"/>
                <a:gd name="T1" fmla="*/ 19 h 19"/>
                <a:gd name="T2" fmla="*/ 68 w 68"/>
                <a:gd name="T3" fmla="*/ 19 h 19"/>
                <a:gd name="T4" fmla="*/ 0 w 68"/>
                <a:gd name="T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19">
                  <a:moveTo>
                    <a:pt x="0" y="19"/>
                  </a:moveTo>
                  <a:cubicBezTo>
                    <a:pt x="17" y="0"/>
                    <a:pt x="42" y="0"/>
                    <a:pt x="68" y="19"/>
                  </a:cubicBezTo>
                  <a:cubicBezTo>
                    <a:pt x="45" y="12"/>
                    <a:pt x="22" y="10"/>
                    <a:pt x="0" y="19"/>
                  </a:cubicBezTo>
                  <a:close/>
                </a:path>
              </a:pathLst>
            </a:custGeom>
            <a:solidFill>
              <a:srgbClr val="F9C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86">
              <a:extLst>
                <a:ext uri="{FF2B5EF4-FFF2-40B4-BE49-F238E27FC236}">
                  <a16:creationId xmlns:a16="http://schemas.microsoft.com/office/drawing/2014/main" id="{04C14E05-5607-D7AC-C8D2-B81869D0F284}"/>
                </a:ext>
              </a:extLst>
            </p:cNvPr>
            <p:cNvSpPr/>
            <p:nvPr/>
          </p:nvSpPr>
          <p:spPr bwMode="auto">
            <a:xfrm>
              <a:off x="5432426" y="974725"/>
              <a:ext cx="355600" cy="196850"/>
            </a:xfrm>
            <a:custGeom>
              <a:avLst/>
              <a:gdLst>
                <a:gd name="T0" fmla="*/ 88 w 192"/>
                <a:gd name="T1" fmla="*/ 45 h 125"/>
                <a:gd name="T2" fmla="*/ 116 w 192"/>
                <a:gd name="T3" fmla="*/ 37 h 125"/>
                <a:gd name="T4" fmla="*/ 149 w 192"/>
                <a:gd name="T5" fmla="*/ 23 h 125"/>
                <a:gd name="T6" fmla="*/ 192 w 192"/>
                <a:gd name="T7" fmla="*/ 17 h 125"/>
                <a:gd name="T8" fmla="*/ 188 w 192"/>
                <a:gd name="T9" fmla="*/ 21 h 125"/>
                <a:gd name="T10" fmla="*/ 158 w 192"/>
                <a:gd name="T11" fmla="*/ 65 h 125"/>
                <a:gd name="T12" fmla="*/ 110 w 192"/>
                <a:gd name="T13" fmla="*/ 101 h 125"/>
                <a:gd name="T14" fmla="*/ 53 w 192"/>
                <a:gd name="T15" fmla="*/ 75 h 125"/>
                <a:gd name="T16" fmla="*/ 29 w 192"/>
                <a:gd name="T17" fmla="*/ 73 h 125"/>
                <a:gd name="T18" fmla="*/ 19 w 192"/>
                <a:gd name="T19" fmla="*/ 97 h 125"/>
                <a:gd name="T20" fmla="*/ 4 w 192"/>
                <a:gd name="T21" fmla="*/ 125 h 125"/>
                <a:gd name="T22" fmla="*/ 6 w 192"/>
                <a:gd name="T23" fmla="*/ 100 h 125"/>
                <a:gd name="T24" fmla="*/ 23 w 192"/>
                <a:gd name="T25" fmla="*/ 46 h 125"/>
                <a:gd name="T26" fmla="*/ 83 w 192"/>
                <a:gd name="T27" fmla="*/ 44 h 125"/>
                <a:gd name="T28" fmla="*/ 88 w 192"/>
                <a:gd name="T29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2" h="125">
                  <a:moveTo>
                    <a:pt x="88" y="45"/>
                  </a:moveTo>
                  <a:cubicBezTo>
                    <a:pt x="102" y="57"/>
                    <a:pt x="106" y="34"/>
                    <a:pt x="116" y="37"/>
                  </a:cubicBezTo>
                  <a:cubicBezTo>
                    <a:pt x="130" y="40"/>
                    <a:pt x="140" y="33"/>
                    <a:pt x="149" y="23"/>
                  </a:cubicBezTo>
                  <a:cubicBezTo>
                    <a:pt x="167" y="0"/>
                    <a:pt x="168" y="0"/>
                    <a:pt x="192" y="17"/>
                  </a:cubicBezTo>
                  <a:cubicBezTo>
                    <a:pt x="191" y="19"/>
                    <a:pt x="190" y="20"/>
                    <a:pt x="188" y="21"/>
                  </a:cubicBezTo>
                  <a:cubicBezTo>
                    <a:pt x="167" y="28"/>
                    <a:pt x="162" y="46"/>
                    <a:pt x="158" y="65"/>
                  </a:cubicBezTo>
                  <a:cubicBezTo>
                    <a:pt x="152" y="92"/>
                    <a:pt x="136" y="103"/>
                    <a:pt x="110" y="101"/>
                  </a:cubicBezTo>
                  <a:cubicBezTo>
                    <a:pt x="90" y="94"/>
                    <a:pt x="69" y="91"/>
                    <a:pt x="53" y="75"/>
                  </a:cubicBezTo>
                  <a:cubicBezTo>
                    <a:pt x="47" y="68"/>
                    <a:pt x="38" y="67"/>
                    <a:pt x="29" y="73"/>
                  </a:cubicBezTo>
                  <a:cubicBezTo>
                    <a:pt x="20" y="78"/>
                    <a:pt x="18" y="86"/>
                    <a:pt x="19" y="97"/>
                  </a:cubicBezTo>
                  <a:cubicBezTo>
                    <a:pt x="20" y="109"/>
                    <a:pt x="22" y="122"/>
                    <a:pt x="4" y="125"/>
                  </a:cubicBezTo>
                  <a:cubicBezTo>
                    <a:pt x="5" y="117"/>
                    <a:pt x="9" y="110"/>
                    <a:pt x="6" y="100"/>
                  </a:cubicBezTo>
                  <a:cubicBezTo>
                    <a:pt x="0" y="79"/>
                    <a:pt x="5" y="58"/>
                    <a:pt x="23" y="46"/>
                  </a:cubicBezTo>
                  <a:cubicBezTo>
                    <a:pt x="41" y="33"/>
                    <a:pt x="62" y="32"/>
                    <a:pt x="83" y="44"/>
                  </a:cubicBezTo>
                  <a:cubicBezTo>
                    <a:pt x="84" y="45"/>
                    <a:pt x="86" y="45"/>
                    <a:pt x="88" y="45"/>
                  </a:cubicBezTo>
                  <a:close/>
                </a:path>
              </a:pathLst>
            </a:custGeom>
            <a:solidFill>
              <a:srgbClr val="C6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87">
              <a:extLst>
                <a:ext uri="{FF2B5EF4-FFF2-40B4-BE49-F238E27FC236}">
                  <a16:creationId xmlns:a16="http://schemas.microsoft.com/office/drawing/2014/main" id="{93432CC3-C57D-BD95-275D-4C17639BBCB3}"/>
                </a:ext>
              </a:extLst>
            </p:cNvPr>
            <p:cNvSpPr/>
            <p:nvPr/>
          </p:nvSpPr>
          <p:spPr bwMode="auto">
            <a:xfrm>
              <a:off x="5786438" y="954088"/>
              <a:ext cx="80963" cy="100013"/>
            </a:xfrm>
            <a:custGeom>
              <a:avLst/>
              <a:gdLst>
                <a:gd name="T0" fmla="*/ 41 w 44"/>
                <a:gd name="T1" fmla="*/ 54 h 64"/>
                <a:gd name="T2" fmla="*/ 15 w 44"/>
                <a:gd name="T3" fmla="*/ 45 h 64"/>
                <a:gd name="T4" fmla="*/ 1 w 44"/>
                <a:gd name="T5" fmla="*/ 30 h 64"/>
                <a:gd name="T6" fmla="*/ 19 w 44"/>
                <a:gd name="T7" fmla="*/ 4 h 64"/>
                <a:gd name="T8" fmla="*/ 35 w 44"/>
                <a:gd name="T9" fmla="*/ 6 h 64"/>
                <a:gd name="T10" fmla="*/ 39 w 44"/>
                <a:gd name="T11" fmla="*/ 22 h 64"/>
                <a:gd name="T12" fmla="*/ 41 w 44"/>
                <a:gd name="T13" fmla="*/ 5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64">
                  <a:moveTo>
                    <a:pt x="41" y="54"/>
                  </a:moveTo>
                  <a:cubicBezTo>
                    <a:pt x="28" y="64"/>
                    <a:pt x="22" y="53"/>
                    <a:pt x="15" y="45"/>
                  </a:cubicBezTo>
                  <a:cubicBezTo>
                    <a:pt x="11" y="40"/>
                    <a:pt x="11" y="31"/>
                    <a:pt x="1" y="30"/>
                  </a:cubicBezTo>
                  <a:cubicBezTo>
                    <a:pt x="0" y="17"/>
                    <a:pt x="10" y="10"/>
                    <a:pt x="19" y="4"/>
                  </a:cubicBezTo>
                  <a:cubicBezTo>
                    <a:pt x="24" y="0"/>
                    <a:pt x="30" y="2"/>
                    <a:pt x="35" y="6"/>
                  </a:cubicBezTo>
                  <a:cubicBezTo>
                    <a:pt x="40" y="11"/>
                    <a:pt x="44" y="16"/>
                    <a:pt x="39" y="22"/>
                  </a:cubicBezTo>
                  <a:cubicBezTo>
                    <a:pt x="28" y="34"/>
                    <a:pt x="37" y="44"/>
                    <a:pt x="41" y="54"/>
                  </a:cubicBezTo>
                  <a:close/>
                </a:path>
              </a:pathLst>
            </a:custGeom>
            <a:solidFill>
              <a:srgbClr val="C6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88">
              <a:extLst>
                <a:ext uri="{FF2B5EF4-FFF2-40B4-BE49-F238E27FC236}">
                  <a16:creationId xmlns:a16="http://schemas.microsoft.com/office/drawing/2014/main" id="{B2012255-E449-C48B-E271-358504ED257B}"/>
                </a:ext>
              </a:extLst>
            </p:cNvPr>
            <p:cNvSpPr/>
            <p:nvPr/>
          </p:nvSpPr>
          <p:spPr bwMode="auto">
            <a:xfrm>
              <a:off x="3813176" y="1146175"/>
              <a:ext cx="261938" cy="254000"/>
            </a:xfrm>
            <a:custGeom>
              <a:avLst/>
              <a:gdLst>
                <a:gd name="T0" fmla="*/ 71 w 141"/>
                <a:gd name="T1" fmla="*/ 20 h 160"/>
                <a:gd name="T2" fmla="*/ 103 w 141"/>
                <a:gd name="T3" fmla="*/ 20 h 160"/>
                <a:gd name="T4" fmla="*/ 128 w 141"/>
                <a:gd name="T5" fmla="*/ 8 h 160"/>
                <a:gd name="T6" fmla="*/ 132 w 141"/>
                <a:gd name="T7" fmla="*/ 37 h 160"/>
                <a:gd name="T8" fmla="*/ 99 w 141"/>
                <a:gd name="T9" fmla="*/ 69 h 160"/>
                <a:gd name="T10" fmla="*/ 92 w 141"/>
                <a:gd name="T11" fmla="*/ 85 h 160"/>
                <a:gd name="T12" fmla="*/ 96 w 141"/>
                <a:gd name="T13" fmla="*/ 112 h 160"/>
                <a:gd name="T14" fmla="*/ 83 w 141"/>
                <a:gd name="T15" fmla="*/ 120 h 160"/>
                <a:gd name="T16" fmla="*/ 48 w 141"/>
                <a:gd name="T17" fmla="*/ 140 h 160"/>
                <a:gd name="T18" fmla="*/ 4 w 141"/>
                <a:gd name="T19" fmla="*/ 135 h 160"/>
                <a:gd name="T20" fmla="*/ 2 w 141"/>
                <a:gd name="T21" fmla="*/ 90 h 160"/>
                <a:gd name="T22" fmla="*/ 8 w 141"/>
                <a:gd name="T23" fmla="*/ 76 h 160"/>
                <a:gd name="T24" fmla="*/ 71 w 141"/>
                <a:gd name="T25" fmla="*/ 2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1" h="160">
                  <a:moveTo>
                    <a:pt x="71" y="20"/>
                  </a:moveTo>
                  <a:cubicBezTo>
                    <a:pt x="81" y="16"/>
                    <a:pt x="92" y="30"/>
                    <a:pt x="103" y="20"/>
                  </a:cubicBezTo>
                  <a:cubicBezTo>
                    <a:pt x="107" y="8"/>
                    <a:pt x="114" y="0"/>
                    <a:pt x="128" y="8"/>
                  </a:cubicBezTo>
                  <a:cubicBezTo>
                    <a:pt x="141" y="16"/>
                    <a:pt x="140" y="26"/>
                    <a:pt x="132" y="37"/>
                  </a:cubicBezTo>
                  <a:cubicBezTo>
                    <a:pt x="123" y="49"/>
                    <a:pt x="115" y="64"/>
                    <a:pt x="99" y="69"/>
                  </a:cubicBezTo>
                  <a:cubicBezTo>
                    <a:pt x="91" y="72"/>
                    <a:pt x="89" y="77"/>
                    <a:pt x="92" y="85"/>
                  </a:cubicBezTo>
                  <a:cubicBezTo>
                    <a:pt x="95" y="94"/>
                    <a:pt x="99" y="102"/>
                    <a:pt x="96" y="112"/>
                  </a:cubicBezTo>
                  <a:cubicBezTo>
                    <a:pt x="93" y="116"/>
                    <a:pt x="88" y="119"/>
                    <a:pt x="83" y="120"/>
                  </a:cubicBezTo>
                  <a:cubicBezTo>
                    <a:pt x="68" y="121"/>
                    <a:pt x="58" y="130"/>
                    <a:pt x="48" y="140"/>
                  </a:cubicBezTo>
                  <a:cubicBezTo>
                    <a:pt x="27" y="160"/>
                    <a:pt x="21" y="159"/>
                    <a:pt x="4" y="135"/>
                  </a:cubicBezTo>
                  <a:cubicBezTo>
                    <a:pt x="0" y="120"/>
                    <a:pt x="1" y="105"/>
                    <a:pt x="2" y="90"/>
                  </a:cubicBezTo>
                  <a:cubicBezTo>
                    <a:pt x="2" y="85"/>
                    <a:pt x="3" y="78"/>
                    <a:pt x="8" y="76"/>
                  </a:cubicBezTo>
                  <a:cubicBezTo>
                    <a:pt x="33" y="62"/>
                    <a:pt x="47" y="36"/>
                    <a:pt x="71" y="20"/>
                  </a:cubicBezTo>
                  <a:close/>
                </a:path>
              </a:pathLst>
            </a:custGeom>
            <a:solidFill>
              <a:srgbClr val="EF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89">
              <a:extLst>
                <a:ext uri="{FF2B5EF4-FFF2-40B4-BE49-F238E27FC236}">
                  <a16:creationId xmlns:a16="http://schemas.microsoft.com/office/drawing/2014/main" id="{03436EA0-D449-C1B6-51D9-77063DF162B1}"/>
                </a:ext>
              </a:extLst>
            </p:cNvPr>
            <p:cNvSpPr/>
            <p:nvPr/>
          </p:nvSpPr>
          <p:spPr bwMode="auto">
            <a:xfrm>
              <a:off x="3727451" y="1143000"/>
              <a:ext cx="217488" cy="304800"/>
            </a:xfrm>
            <a:custGeom>
              <a:avLst/>
              <a:gdLst>
                <a:gd name="T0" fmla="*/ 118 w 118"/>
                <a:gd name="T1" fmla="*/ 22 h 192"/>
                <a:gd name="T2" fmla="*/ 63 w 118"/>
                <a:gd name="T3" fmla="*/ 76 h 192"/>
                <a:gd name="T4" fmla="*/ 54 w 118"/>
                <a:gd name="T5" fmla="*/ 94 h 192"/>
                <a:gd name="T6" fmla="*/ 54 w 118"/>
                <a:gd name="T7" fmla="*/ 138 h 192"/>
                <a:gd name="T8" fmla="*/ 57 w 118"/>
                <a:gd name="T9" fmla="*/ 187 h 192"/>
                <a:gd name="T10" fmla="*/ 45 w 118"/>
                <a:gd name="T11" fmla="*/ 189 h 192"/>
                <a:gd name="T12" fmla="*/ 7 w 118"/>
                <a:gd name="T13" fmla="*/ 120 h 192"/>
                <a:gd name="T14" fmla="*/ 16 w 118"/>
                <a:gd name="T15" fmla="*/ 89 h 192"/>
                <a:gd name="T16" fmla="*/ 9 w 118"/>
                <a:gd name="T17" fmla="*/ 50 h 192"/>
                <a:gd name="T18" fmla="*/ 0 w 118"/>
                <a:gd name="T19" fmla="*/ 38 h 192"/>
                <a:gd name="T20" fmla="*/ 19 w 118"/>
                <a:gd name="T21" fmla="*/ 23 h 192"/>
                <a:gd name="T22" fmla="*/ 75 w 118"/>
                <a:gd name="T23" fmla="*/ 7 h 192"/>
                <a:gd name="T24" fmla="*/ 110 w 118"/>
                <a:gd name="T25" fmla="*/ 14 h 192"/>
                <a:gd name="T26" fmla="*/ 118 w 118"/>
                <a:gd name="T27" fmla="*/ 2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8" h="192">
                  <a:moveTo>
                    <a:pt x="118" y="22"/>
                  </a:moveTo>
                  <a:cubicBezTo>
                    <a:pt x="102" y="43"/>
                    <a:pt x="89" y="65"/>
                    <a:pt x="63" y="76"/>
                  </a:cubicBezTo>
                  <a:cubicBezTo>
                    <a:pt x="56" y="79"/>
                    <a:pt x="53" y="86"/>
                    <a:pt x="54" y="94"/>
                  </a:cubicBezTo>
                  <a:cubicBezTo>
                    <a:pt x="54" y="109"/>
                    <a:pt x="54" y="123"/>
                    <a:pt x="54" y="138"/>
                  </a:cubicBezTo>
                  <a:cubicBezTo>
                    <a:pt x="62" y="154"/>
                    <a:pt x="60" y="170"/>
                    <a:pt x="57" y="187"/>
                  </a:cubicBezTo>
                  <a:cubicBezTo>
                    <a:pt x="54" y="192"/>
                    <a:pt x="50" y="191"/>
                    <a:pt x="45" y="189"/>
                  </a:cubicBezTo>
                  <a:cubicBezTo>
                    <a:pt x="29" y="169"/>
                    <a:pt x="6" y="152"/>
                    <a:pt x="7" y="120"/>
                  </a:cubicBezTo>
                  <a:cubicBezTo>
                    <a:pt x="8" y="109"/>
                    <a:pt x="9" y="99"/>
                    <a:pt x="16" y="89"/>
                  </a:cubicBezTo>
                  <a:cubicBezTo>
                    <a:pt x="31" y="70"/>
                    <a:pt x="29" y="64"/>
                    <a:pt x="9" y="50"/>
                  </a:cubicBezTo>
                  <a:cubicBezTo>
                    <a:pt x="4" y="47"/>
                    <a:pt x="0" y="44"/>
                    <a:pt x="0" y="38"/>
                  </a:cubicBezTo>
                  <a:cubicBezTo>
                    <a:pt x="2" y="28"/>
                    <a:pt x="11" y="26"/>
                    <a:pt x="19" y="23"/>
                  </a:cubicBezTo>
                  <a:cubicBezTo>
                    <a:pt x="38" y="20"/>
                    <a:pt x="59" y="22"/>
                    <a:pt x="75" y="7"/>
                  </a:cubicBezTo>
                  <a:cubicBezTo>
                    <a:pt x="87" y="5"/>
                    <a:pt x="100" y="0"/>
                    <a:pt x="110" y="14"/>
                  </a:cubicBezTo>
                  <a:cubicBezTo>
                    <a:pt x="112" y="17"/>
                    <a:pt x="115" y="20"/>
                    <a:pt x="118" y="22"/>
                  </a:cubicBezTo>
                  <a:close/>
                </a:path>
              </a:pathLst>
            </a:custGeom>
            <a:solidFill>
              <a:srgbClr val="F3B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90">
              <a:extLst>
                <a:ext uri="{FF2B5EF4-FFF2-40B4-BE49-F238E27FC236}">
                  <a16:creationId xmlns:a16="http://schemas.microsoft.com/office/drawing/2014/main" id="{B7F95053-7529-B8F7-BA68-80FC0190E2BD}"/>
                </a:ext>
              </a:extLst>
            </p:cNvPr>
            <p:cNvSpPr/>
            <p:nvPr/>
          </p:nvSpPr>
          <p:spPr bwMode="auto">
            <a:xfrm>
              <a:off x="3951288" y="1130300"/>
              <a:ext cx="147638" cy="301625"/>
            </a:xfrm>
            <a:custGeom>
              <a:avLst/>
              <a:gdLst>
                <a:gd name="T0" fmla="*/ 21 w 80"/>
                <a:gd name="T1" fmla="*/ 122 h 190"/>
                <a:gd name="T2" fmla="*/ 17 w 80"/>
                <a:gd name="T3" fmla="*/ 107 h 190"/>
                <a:gd name="T4" fmla="*/ 30 w 80"/>
                <a:gd name="T5" fmla="*/ 71 h 190"/>
                <a:gd name="T6" fmla="*/ 59 w 80"/>
                <a:gd name="T7" fmla="*/ 35 h 190"/>
                <a:gd name="T8" fmla="*/ 51 w 80"/>
                <a:gd name="T9" fmla="*/ 21 h 190"/>
                <a:gd name="T10" fmla="*/ 29 w 80"/>
                <a:gd name="T11" fmla="*/ 30 h 190"/>
                <a:gd name="T12" fmla="*/ 47 w 80"/>
                <a:gd name="T13" fmla="*/ 4 h 190"/>
                <a:gd name="T14" fmla="*/ 71 w 80"/>
                <a:gd name="T15" fmla="*/ 18 h 190"/>
                <a:gd name="T16" fmla="*/ 71 w 80"/>
                <a:gd name="T17" fmla="*/ 37 h 190"/>
                <a:gd name="T18" fmla="*/ 61 w 80"/>
                <a:gd name="T19" fmla="*/ 66 h 190"/>
                <a:gd name="T20" fmla="*/ 61 w 80"/>
                <a:gd name="T21" fmla="*/ 70 h 190"/>
                <a:gd name="T22" fmla="*/ 61 w 80"/>
                <a:gd name="T23" fmla="*/ 85 h 190"/>
                <a:gd name="T24" fmla="*/ 78 w 80"/>
                <a:gd name="T25" fmla="*/ 155 h 190"/>
                <a:gd name="T26" fmla="*/ 69 w 80"/>
                <a:gd name="T27" fmla="*/ 178 h 190"/>
                <a:gd name="T28" fmla="*/ 41 w 80"/>
                <a:gd name="T29" fmla="*/ 182 h 190"/>
                <a:gd name="T30" fmla="*/ 34 w 80"/>
                <a:gd name="T31" fmla="*/ 172 h 190"/>
                <a:gd name="T32" fmla="*/ 25 w 80"/>
                <a:gd name="T33" fmla="*/ 150 h 190"/>
                <a:gd name="T34" fmla="*/ 21 w 80"/>
                <a:gd name="T35" fmla="*/ 122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0" h="190">
                  <a:moveTo>
                    <a:pt x="21" y="122"/>
                  </a:moveTo>
                  <a:cubicBezTo>
                    <a:pt x="19" y="117"/>
                    <a:pt x="19" y="112"/>
                    <a:pt x="17" y="107"/>
                  </a:cubicBezTo>
                  <a:cubicBezTo>
                    <a:pt x="10" y="90"/>
                    <a:pt x="0" y="77"/>
                    <a:pt x="30" y="71"/>
                  </a:cubicBezTo>
                  <a:cubicBezTo>
                    <a:pt x="42" y="69"/>
                    <a:pt x="53" y="49"/>
                    <a:pt x="59" y="35"/>
                  </a:cubicBezTo>
                  <a:cubicBezTo>
                    <a:pt x="63" y="28"/>
                    <a:pt x="56" y="25"/>
                    <a:pt x="51" y="21"/>
                  </a:cubicBezTo>
                  <a:cubicBezTo>
                    <a:pt x="39" y="14"/>
                    <a:pt x="35" y="24"/>
                    <a:pt x="29" y="30"/>
                  </a:cubicBezTo>
                  <a:cubicBezTo>
                    <a:pt x="28" y="17"/>
                    <a:pt x="37" y="8"/>
                    <a:pt x="47" y="4"/>
                  </a:cubicBezTo>
                  <a:cubicBezTo>
                    <a:pt x="57" y="0"/>
                    <a:pt x="63" y="12"/>
                    <a:pt x="71" y="18"/>
                  </a:cubicBezTo>
                  <a:cubicBezTo>
                    <a:pt x="78" y="25"/>
                    <a:pt x="74" y="31"/>
                    <a:pt x="71" y="37"/>
                  </a:cubicBezTo>
                  <a:cubicBezTo>
                    <a:pt x="66" y="47"/>
                    <a:pt x="58" y="54"/>
                    <a:pt x="61" y="66"/>
                  </a:cubicBezTo>
                  <a:cubicBezTo>
                    <a:pt x="61" y="67"/>
                    <a:pt x="61" y="69"/>
                    <a:pt x="61" y="70"/>
                  </a:cubicBezTo>
                  <a:cubicBezTo>
                    <a:pt x="56" y="75"/>
                    <a:pt x="60" y="81"/>
                    <a:pt x="61" y="85"/>
                  </a:cubicBezTo>
                  <a:cubicBezTo>
                    <a:pt x="71" y="108"/>
                    <a:pt x="72" y="132"/>
                    <a:pt x="78" y="155"/>
                  </a:cubicBezTo>
                  <a:cubicBezTo>
                    <a:pt x="80" y="166"/>
                    <a:pt x="76" y="172"/>
                    <a:pt x="69" y="178"/>
                  </a:cubicBezTo>
                  <a:cubicBezTo>
                    <a:pt x="61" y="185"/>
                    <a:pt x="52" y="190"/>
                    <a:pt x="41" y="182"/>
                  </a:cubicBezTo>
                  <a:cubicBezTo>
                    <a:pt x="37" y="180"/>
                    <a:pt x="31" y="176"/>
                    <a:pt x="34" y="172"/>
                  </a:cubicBezTo>
                  <a:cubicBezTo>
                    <a:pt x="46" y="157"/>
                    <a:pt x="33" y="155"/>
                    <a:pt x="25" y="150"/>
                  </a:cubicBezTo>
                  <a:cubicBezTo>
                    <a:pt x="18" y="141"/>
                    <a:pt x="14" y="133"/>
                    <a:pt x="21" y="122"/>
                  </a:cubicBezTo>
                  <a:close/>
                </a:path>
              </a:pathLst>
            </a:custGeom>
            <a:solidFill>
              <a:srgbClr val="D7B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91">
              <a:extLst>
                <a:ext uri="{FF2B5EF4-FFF2-40B4-BE49-F238E27FC236}">
                  <a16:creationId xmlns:a16="http://schemas.microsoft.com/office/drawing/2014/main" id="{15D2FDA8-36BE-BDE4-143F-BB5BAC373A68}"/>
                </a:ext>
              </a:extLst>
            </p:cNvPr>
            <p:cNvSpPr/>
            <p:nvPr/>
          </p:nvSpPr>
          <p:spPr bwMode="auto">
            <a:xfrm>
              <a:off x="3833813" y="1055688"/>
              <a:ext cx="122238" cy="109538"/>
            </a:xfrm>
            <a:custGeom>
              <a:avLst/>
              <a:gdLst>
                <a:gd name="T0" fmla="*/ 52 w 66"/>
                <a:gd name="T1" fmla="*/ 69 h 69"/>
                <a:gd name="T2" fmla="*/ 16 w 66"/>
                <a:gd name="T3" fmla="*/ 65 h 69"/>
                <a:gd name="T4" fmla="*/ 9 w 66"/>
                <a:gd name="T5" fmla="*/ 60 h 69"/>
                <a:gd name="T6" fmla="*/ 0 w 66"/>
                <a:gd name="T7" fmla="*/ 1 h 69"/>
                <a:gd name="T8" fmla="*/ 48 w 66"/>
                <a:gd name="T9" fmla="*/ 9 h 69"/>
                <a:gd name="T10" fmla="*/ 52 w 66"/>
                <a:gd name="T1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69">
                  <a:moveTo>
                    <a:pt x="52" y="69"/>
                  </a:moveTo>
                  <a:cubicBezTo>
                    <a:pt x="40" y="63"/>
                    <a:pt x="28" y="66"/>
                    <a:pt x="16" y="65"/>
                  </a:cubicBezTo>
                  <a:cubicBezTo>
                    <a:pt x="12" y="66"/>
                    <a:pt x="8" y="63"/>
                    <a:pt x="9" y="60"/>
                  </a:cubicBezTo>
                  <a:cubicBezTo>
                    <a:pt x="11" y="40"/>
                    <a:pt x="1" y="21"/>
                    <a:pt x="0" y="1"/>
                  </a:cubicBezTo>
                  <a:cubicBezTo>
                    <a:pt x="16" y="0"/>
                    <a:pt x="33" y="1"/>
                    <a:pt x="48" y="9"/>
                  </a:cubicBezTo>
                  <a:cubicBezTo>
                    <a:pt x="50" y="29"/>
                    <a:pt x="66" y="48"/>
                    <a:pt x="52" y="69"/>
                  </a:cubicBezTo>
                  <a:close/>
                </a:path>
              </a:pathLst>
            </a:custGeom>
            <a:solidFill>
              <a:srgbClr val="E49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92">
              <a:extLst>
                <a:ext uri="{FF2B5EF4-FFF2-40B4-BE49-F238E27FC236}">
                  <a16:creationId xmlns:a16="http://schemas.microsoft.com/office/drawing/2014/main" id="{22A4C1C0-61EF-8898-E3FC-A1F76268D386}"/>
                </a:ext>
              </a:extLst>
            </p:cNvPr>
            <p:cNvSpPr/>
            <p:nvPr/>
          </p:nvSpPr>
          <p:spPr bwMode="auto">
            <a:xfrm>
              <a:off x="3668713" y="1023938"/>
              <a:ext cx="198438" cy="161925"/>
            </a:xfrm>
            <a:custGeom>
              <a:avLst/>
              <a:gdLst>
                <a:gd name="T0" fmla="*/ 89 w 107"/>
                <a:gd name="T1" fmla="*/ 21 h 102"/>
                <a:gd name="T2" fmla="*/ 101 w 107"/>
                <a:gd name="T3" fmla="*/ 73 h 102"/>
                <a:gd name="T4" fmla="*/ 105 w 107"/>
                <a:gd name="T5" fmla="*/ 85 h 102"/>
                <a:gd name="T6" fmla="*/ 72 w 107"/>
                <a:gd name="T7" fmla="*/ 101 h 102"/>
                <a:gd name="T8" fmla="*/ 49 w 107"/>
                <a:gd name="T9" fmla="*/ 101 h 102"/>
                <a:gd name="T10" fmla="*/ 28 w 107"/>
                <a:gd name="T11" fmla="*/ 90 h 102"/>
                <a:gd name="T12" fmla="*/ 0 w 107"/>
                <a:gd name="T13" fmla="*/ 55 h 102"/>
                <a:gd name="T14" fmla="*/ 21 w 107"/>
                <a:gd name="T15" fmla="*/ 21 h 102"/>
                <a:gd name="T16" fmla="*/ 63 w 107"/>
                <a:gd name="T17" fmla="*/ 8 h 102"/>
                <a:gd name="T18" fmla="*/ 89 w 107"/>
                <a:gd name="T19" fmla="*/ 2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102">
                  <a:moveTo>
                    <a:pt x="89" y="21"/>
                  </a:moveTo>
                  <a:cubicBezTo>
                    <a:pt x="97" y="37"/>
                    <a:pt x="107" y="53"/>
                    <a:pt x="101" y="73"/>
                  </a:cubicBezTo>
                  <a:cubicBezTo>
                    <a:pt x="100" y="77"/>
                    <a:pt x="100" y="82"/>
                    <a:pt x="105" y="85"/>
                  </a:cubicBezTo>
                  <a:cubicBezTo>
                    <a:pt x="99" y="101"/>
                    <a:pt x="85" y="99"/>
                    <a:pt x="72" y="101"/>
                  </a:cubicBezTo>
                  <a:cubicBezTo>
                    <a:pt x="65" y="102"/>
                    <a:pt x="57" y="101"/>
                    <a:pt x="49" y="101"/>
                  </a:cubicBezTo>
                  <a:cubicBezTo>
                    <a:pt x="42" y="97"/>
                    <a:pt x="36" y="92"/>
                    <a:pt x="28" y="90"/>
                  </a:cubicBezTo>
                  <a:cubicBezTo>
                    <a:pt x="4" y="85"/>
                    <a:pt x="1" y="80"/>
                    <a:pt x="0" y="55"/>
                  </a:cubicBezTo>
                  <a:cubicBezTo>
                    <a:pt x="3" y="41"/>
                    <a:pt x="9" y="29"/>
                    <a:pt x="21" y="21"/>
                  </a:cubicBezTo>
                  <a:cubicBezTo>
                    <a:pt x="34" y="16"/>
                    <a:pt x="50" y="18"/>
                    <a:pt x="63" y="8"/>
                  </a:cubicBezTo>
                  <a:cubicBezTo>
                    <a:pt x="73" y="0"/>
                    <a:pt x="80" y="16"/>
                    <a:pt x="89" y="21"/>
                  </a:cubicBezTo>
                  <a:close/>
                </a:path>
              </a:pathLst>
            </a:custGeom>
            <a:solidFill>
              <a:srgbClr val="F09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93">
              <a:extLst>
                <a:ext uri="{FF2B5EF4-FFF2-40B4-BE49-F238E27FC236}">
                  <a16:creationId xmlns:a16="http://schemas.microsoft.com/office/drawing/2014/main" id="{B424165D-A497-711E-9554-25238A869F27}"/>
                </a:ext>
              </a:extLst>
            </p:cNvPr>
            <p:cNvSpPr/>
            <p:nvPr/>
          </p:nvSpPr>
          <p:spPr bwMode="auto">
            <a:xfrm>
              <a:off x="3544888" y="950913"/>
              <a:ext cx="163513" cy="163513"/>
            </a:xfrm>
            <a:custGeom>
              <a:avLst/>
              <a:gdLst>
                <a:gd name="T0" fmla="*/ 88 w 88"/>
                <a:gd name="T1" fmla="*/ 68 h 104"/>
                <a:gd name="T2" fmla="*/ 72 w 88"/>
                <a:gd name="T3" fmla="*/ 100 h 104"/>
                <a:gd name="T4" fmla="*/ 60 w 88"/>
                <a:gd name="T5" fmla="*/ 100 h 104"/>
                <a:gd name="T6" fmla="*/ 35 w 88"/>
                <a:gd name="T7" fmla="*/ 86 h 104"/>
                <a:gd name="T8" fmla="*/ 17 w 88"/>
                <a:gd name="T9" fmla="*/ 69 h 104"/>
                <a:gd name="T10" fmla="*/ 0 w 88"/>
                <a:gd name="T11" fmla="*/ 0 h 104"/>
                <a:gd name="T12" fmla="*/ 5 w 88"/>
                <a:gd name="T13" fmla="*/ 3 h 104"/>
                <a:gd name="T14" fmla="*/ 60 w 88"/>
                <a:gd name="T15" fmla="*/ 20 h 104"/>
                <a:gd name="T16" fmla="*/ 88 w 88"/>
                <a:gd name="T17" fmla="*/ 6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8" h="104">
                  <a:moveTo>
                    <a:pt x="88" y="68"/>
                  </a:moveTo>
                  <a:cubicBezTo>
                    <a:pt x="82" y="79"/>
                    <a:pt x="77" y="90"/>
                    <a:pt x="72" y="100"/>
                  </a:cubicBezTo>
                  <a:cubicBezTo>
                    <a:pt x="68" y="103"/>
                    <a:pt x="64" y="104"/>
                    <a:pt x="60" y="100"/>
                  </a:cubicBezTo>
                  <a:cubicBezTo>
                    <a:pt x="55" y="89"/>
                    <a:pt x="45" y="89"/>
                    <a:pt x="35" y="86"/>
                  </a:cubicBezTo>
                  <a:cubicBezTo>
                    <a:pt x="26" y="83"/>
                    <a:pt x="14" y="79"/>
                    <a:pt x="17" y="69"/>
                  </a:cubicBezTo>
                  <a:cubicBezTo>
                    <a:pt x="24" y="42"/>
                    <a:pt x="3" y="24"/>
                    <a:pt x="0" y="0"/>
                  </a:cubicBezTo>
                  <a:cubicBezTo>
                    <a:pt x="1" y="1"/>
                    <a:pt x="4" y="2"/>
                    <a:pt x="5" y="3"/>
                  </a:cubicBezTo>
                  <a:cubicBezTo>
                    <a:pt x="16" y="33"/>
                    <a:pt x="38" y="27"/>
                    <a:pt x="60" y="20"/>
                  </a:cubicBezTo>
                  <a:cubicBezTo>
                    <a:pt x="65" y="39"/>
                    <a:pt x="68" y="58"/>
                    <a:pt x="88" y="68"/>
                  </a:cubicBezTo>
                  <a:close/>
                </a:path>
              </a:pathLst>
            </a:custGeom>
            <a:solidFill>
              <a:srgbClr val="F5B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94">
              <a:extLst>
                <a:ext uri="{FF2B5EF4-FFF2-40B4-BE49-F238E27FC236}">
                  <a16:creationId xmlns:a16="http://schemas.microsoft.com/office/drawing/2014/main" id="{F7F3EBDE-F037-6BDA-8461-A7E92D71FF3C}"/>
                </a:ext>
              </a:extLst>
            </p:cNvPr>
            <p:cNvSpPr/>
            <p:nvPr/>
          </p:nvSpPr>
          <p:spPr bwMode="auto">
            <a:xfrm>
              <a:off x="3962401" y="1241425"/>
              <a:ext cx="293688" cy="469900"/>
            </a:xfrm>
            <a:custGeom>
              <a:avLst/>
              <a:gdLst>
                <a:gd name="T0" fmla="*/ 35 w 159"/>
                <a:gd name="T1" fmla="*/ 112 h 297"/>
                <a:gd name="T2" fmla="*/ 63 w 159"/>
                <a:gd name="T3" fmla="*/ 102 h 297"/>
                <a:gd name="T4" fmla="*/ 65 w 159"/>
                <a:gd name="T5" fmla="*/ 83 h 297"/>
                <a:gd name="T6" fmla="*/ 65 w 159"/>
                <a:gd name="T7" fmla="*/ 57 h 297"/>
                <a:gd name="T8" fmla="*/ 60 w 159"/>
                <a:gd name="T9" fmla="*/ 43 h 297"/>
                <a:gd name="T10" fmla="*/ 55 w 159"/>
                <a:gd name="T11" fmla="*/ 0 h 297"/>
                <a:gd name="T12" fmla="*/ 69 w 159"/>
                <a:gd name="T13" fmla="*/ 20 h 297"/>
                <a:gd name="T14" fmla="*/ 84 w 159"/>
                <a:gd name="T15" fmla="*/ 55 h 297"/>
                <a:gd name="T16" fmla="*/ 99 w 159"/>
                <a:gd name="T17" fmla="*/ 72 h 297"/>
                <a:gd name="T18" fmla="*/ 114 w 159"/>
                <a:gd name="T19" fmla="*/ 82 h 297"/>
                <a:gd name="T20" fmla="*/ 117 w 159"/>
                <a:gd name="T21" fmla="*/ 101 h 297"/>
                <a:gd name="T22" fmla="*/ 133 w 159"/>
                <a:gd name="T23" fmla="*/ 125 h 297"/>
                <a:gd name="T24" fmla="*/ 138 w 159"/>
                <a:gd name="T25" fmla="*/ 132 h 297"/>
                <a:gd name="T26" fmla="*/ 141 w 159"/>
                <a:gd name="T27" fmla="*/ 154 h 297"/>
                <a:gd name="T28" fmla="*/ 123 w 159"/>
                <a:gd name="T29" fmla="*/ 191 h 297"/>
                <a:gd name="T30" fmla="*/ 112 w 159"/>
                <a:gd name="T31" fmla="*/ 201 h 297"/>
                <a:gd name="T32" fmla="*/ 122 w 159"/>
                <a:gd name="T33" fmla="*/ 209 h 297"/>
                <a:gd name="T34" fmla="*/ 139 w 159"/>
                <a:gd name="T35" fmla="*/ 231 h 297"/>
                <a:gd name="T36" fmla="*/ 148 w 159"/>
                <a:gd name="T37" fmla="*/ 248 h 297"/>
                <a:gd name="T38" fmla="*/ 155 w 159"/>
                <a:gd name="T39" fmla="*/ 264 h 297"/>
                <a:gd name="T40" fmla="*/ 143 w 159"/>
                <a:gd name="T41" fmla="*/ 268 h 297"/>
                <a:gd name="T42" fmla="*/ 110 w 159"/>
                <a:gd name="T43" fmla="*/ 268 h 297"/>
                <a:gd name="T44" fmla="*/ 90 w 159"/>
                <a:gd name="T45" fmla="*/ 284 h 297"/>
                <a:gd name="T46" fmla="*/ 83 w 159"/>
                <a:gd name="T47" fmla="*/ 295 h 297"/>
                <a:gd name="T48" fmla="*/ 72 w 159"/>
                <a:gd name="T49" fmla="*/ 290 h 297"/>
                <a:gd name="T50" fmla="*/ 54 w 159"/>
                <a:gd name="T51" fmla="*/ 284 h 297"/>
                <a:gd name="T52" fmla="*/ 104 w 159"/>
                <a:gd name="T53" fmla="*/ 248 h 297"/>
                <a:gd name="T54" fmla="*/ 111 w 159"/>
                <a:gd name="T55" fmla="*/ 223 h 297"/>
                <a:gd name="T56" fmla="*/ 67 w 159"/>
                <a:gd name="T57" fmla="*/ 186 h 297"/>
                <a:gd name="T58" fmla="*/ 10 w 159"/>
                <a:gd name="T59" fmla="*/ 144 h 297"/>
                <a:gd name="T60" fmla="*/ 4 w 159"/>
                <a:gd name="T61" fmla="*/ 119 h 297"/>
                <a:gd name="T62" fmla="*/ 22 w 159"/>
                <a:gd name="T63" fmla="*/ 117 h 297"/>
                <a:gd name="T64" fmla="*/ 35 w 159"/>
                <a:gd name="T65" fmla="*/ 11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9" h="297">
                  <a:moveTo>
                    <a:pt x="35" y="112"/>
                  </a:moveTo>
                  <a:cubicBezTo>
                    <a:pt x="46" y="113"/>
                    <a:pt x="55" y="111"/>
                    <a:pt x="63" y="102"/>
                  </a:cubicBezTo>
                  <a:cubicBezTo>
                    <a:pt x="69" y="95"/>
                    <a:pt x="71" y="91"/>
                    <a:pt x="65" y="83"/>
                  </a:cubicBezTo>
                  <a:cubicBezTo>
                    <a:pt x="59" y="76"/>
                    <a:pt x="51" y="67"/>
                    <a:pt x="65" y="57"/>
                  </a:cubicBezTo>
                  <a:cubicBezTo>
                    <a:pt x="70" y="53"/>
                    <a:pt x="64" y="47"/>
                    <a:pt x="60" y="43"/>
                  </a:cubicBezTo>
                  <a:cubicBezTo>
                    <a:pt x="47" y="30"/>
                    <a:pt x="48" y="16"/>
                    <a:pt x="55" y="0"/>
                  </a:cubicBezTo>
                  <a:cubicBezTo>
                    <a:pt x="55" y="10"/>
                    <a:pt x="63" y="14"/>
                    <a:pt x="69" y="20"/>
                  </a:cubicBezTo>
                  <a:cubicBezTo>
                    <a:pt x="78" y="30"/>
                    <a:pt x="89" y="38"/>
                    <a:pt x="84" y="55"/>
                  </a:cubicBezTo>
                  <a:cubicBezTo>
                    <a:pt x="82" y="63"/>
                    <a:pt x="92" y="68"/>
                    <a:pt x="99" y="72"/>
                  </a:cubicBezTo>
                  <a:cubicBezTo>
                    <a:pt x="108" y="70"/>
                    <a:pt x="110" y="77"/>
                    <a:pt x="114" y="82"/>
                  </a:cubicBezTo>
                  <a:cubicBezTo>
                    <a:pt x="117" y="89"/>
                    <a:pt x="117" y="95"/>
                    <a:pt x="117" y="101"/>
                  </a:cubicBezTo>
                  <a:cubicBezTo>
                    <a:pt x="118" y="113"/>
                    <a:pt x="123" y="121"/>
                    <a:pt x="133" y="125"/>
                  </a:cubicBezTo>
                  <a:cubicBezTo>
                    <a:pt x="136" y="127"/>
                    <a:pt x="137" y="129"/>
                    <a:pt x="138" y="132"/>
                  </a:cubicBezTo>
                  <a:cubicBezTo>
                    <a:pt x="140" y="139"/>
                    <a:pt x="139" y="147"/>
                    <a:pt x="141" y="154"/>
                  </a:cubicBezTo>
                  <a:cubicBezTo>
                    <a:pt x="146" y="175"/>
                    <a:pt x="143" y="182"/>
                    <a:pt x="123" y="191"/>
                  </a:cubicBezTo>
                  <a:cubicBezTo>
                    <a:pt x="119" y="194"/>
                    <a:pt x="112" y="193"/>
                    <a:pt x="112" y="201"/>
                  </a:cubicBezTo>
                  <a:cubicBezTo>
                    <a:pt x="113" y="206"/>
                    <a:pt x="117" y="208"/>
                    <a:pt x="122" y="209"/>
                  </a:cubicBezTo>
                  <a:cubicBezTo>
                    <a:pt x="134" y="212"/>
                    <a:pt x="138" y="220"/>
                    <a:pt x="139" y="231"/>
                  </a:cubicBezTo>
                  <a:cubicBezTo>
                    <a:pt x="140" y="237"/>
                    <a:pt x="142" y="244"/>
                    <a:pt x="148" y="248"/>
                  </a:cubicBezTo>
                  <a:cubicBezTo>
                    <a:pt x="153" y="252"/>
                    <a:pt x="159" y="256"/>
                    <a:pt x="155" y="264"/>
                  </a:cubicBezTo>
                  <a:cubicBezTo>
                    <a:pt x="153" y="269"/>
                    <a:pt x="149" y="272"/>
                    <a:pt x="143" y="268"/>
                  </a:cubicBezTo>
                  <a:cubicBezTo>
                    <a:pt x="132" y="269"/>
                    <a:pt x="121" y="271"/>
                    <a:pt x="110" y="268"/>
                  </a:cubicBezTo>
                  <a:cubicBezTo>
                    <a:pt x="98" y="265"/>
                    <a:pt x="89" y="268"/>
                    <a:pt x="90" y="284"/>
                  </a:cubicBezTo>
                  <a:cubicBezTo>
                    <a:pt x="91" y="289"/>
                    <a:pt x="88" y="293"/>
                    <a:pt x="83" y="295"/>
                  </a:cubicBezTo>
                  <a:cubicBezTo>
                    <a:pt x="78" y="297"/>
                    <a:pt x="74" y="294"/>
                    <a:pt x="72" y="290"/>
                  </a:cubicBezTo>
                  <a:cubicBezTo>
                    <a:pt x="68" y="281"/>
                    <a:pt x="63" y="279"/>
                    <a:pt x="54" y="284"/>
                  </a:cubicBezTo>
                  <a:cubicBezTo>
                    <a:pt x="63" y="261"/>
                    <a:pt x="84" y="255"/>
                    <a:pt x="104" y="248"/>
                  </a:cubicBezTo>
                  <a:cubicBezTo>
                    <a:pt x="118" y="244"/>
                    <a:pt x="122" y="231"/>
                    <a:pt x="111" y="223"/>
                  </a:cubicBezTo>
                  <a:cubicBezTo>
                    <a:pt x="95" y="212"/>
                    <a:pt x="85" y="196"/>
                    <a:pt x="67" y="186"/>
                  </a:cubicBezTo>
                  <a:cubicBezTo>
                    <a:pt x="46" y="175"/>
                    <a:pt x="28" y="158"/>
                    <a:pt x="10" y="144"/>
                  </a:cubicBezTo>
                  <a:cubicBezTo>
                    <a:pt x="0" y="136"/>
                    <a:pt x="1" y="127"/>
                    <a:pt x="4" y="119"/>
                  </a:cubicBezTo>
                  <a:cubicBezTo>
                    <a:pt x="8" y="109"/>
                    <a:pt x="16" y="112"/>
                    <a:pt x="22" y="117"/>
                  </a:cubicBezTo>
                  <a:cubicBezTo>
                    <a:pt x="28" y="122"/>
                    <a:pt x="32" y="117"/>
                    <a:pt x="35" y="112"/>
                  </a:cubicBezTo>
                  <a:close/>
                </a:path>
              </a:pathLst>
            </a:custGeom>
            <a:solidFill>
              <a:srgbClr val="C3A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95">
              <a:extLst>
                <a:ext uri="{FF2B5EF4-FFF2-40B4-BE49-F238E27FC236}">
                  <a16:creationId xmlns:a16="http://schemas.microsoft.com/office/drawing/2014/main" id="{A31C85E1-E666-0A29-FE66-C1126E64D451}"/>
                </a:ext>
              </a:extLst>
            </p:cNvPr>
            <p:cNvSpPr/>
            <p:nvPr/>
          </p:nvSpPr>
          <p:spPr bwMode="auto">
            <a:xfrm>
              <a:off x="4200526" y="860425"/>
              <a:ext cx="377825" cy="590550"/>
            </a:xfrm>
            <a:custGeom>
              <a:avLst/>
              <a:gdLst>
                <a:gd name="T0" fmla="*/ 6 w 204"/>
                <a:gd name="T1" fmla="*/ 373 h 373"/>
                <a:gd name="T2" fmla="*/ 2 w 204"/>
                <a:gd name="T3" fmla="*/ 369 h 373"/>
                <a:gd name="T4" fmla="*/ 1 w 204"/>
                <a:gd name="T5" fmla="*/ 366 h 373"/>
                <a:gd name="T6" fmla="*/ 1 w 204"/>
                <a:gd name="T7" fmla="*/ 364 h 373"/>
                <a:gd name="T8" fmla="*/ 12 w 204"/>
                <a:gd name="T9" fmla="*/ 355 h 373"/>
                <a:gd name="T10" fmla="*/ 18 w 204"/>
                <a:gd name="T11" fmla="*/ 330 h 373"/>
                <a:gd name="T12" fmla="*/ 26 w 204"/>
                <a:gd name="T13" fmla="*/ 314 h 373"/>
                <a:gd name="T14" fmla="*/ 67 w 204"/>
                <a:gd name="T15" fmla="*/ 299 h 373"/>
                <a:gd name="T16" fmla="*/ 81 w 204"/>
                <a:gd name="T17" fmla="*/ 284 h 373"/>
                <a:gd name="T18" fmla="*/ 110 w 204"/>
                <a:gd name="T19" fmla="*/ 219 h 373"/>
                <a:gd name="T20" fmla="*/ 109 w 204"/>
                <a:gd name="T21" fmla="*/ 194 h 373"/>
                <a:gd name="T22" fmla="*/ 137 w 204"/>
                <a:gd name="T23" fmla="*/ 151 h 373"/>
                <a:gd name="T24" fmla="*/ 148 w 204"/>
                <a:gd name="T25" fmla="*/ 148 h 373"/>
                <a:gd name="T26" fmla="*/ 156 w 204"/>
                <a:gd name="T27" fmla="*/ 69 h 373"/>
                <a:gd name="T28" fmla="*/ 125 w 204"/>
                <a:gd name="T29" fmla="*/ 87 h 373"/>
                <a:gd name="T30" fmla="*/ 104 w 204"/>
                <a:gd name="T31" fmla="*/ 96 h 373"/>
                <a:gd name="T32" fmla="*/ 92 w 204"/>
                <a:gd name="T33" fmla="*/ 85 h 373"/>
                <a:gd name="T34" fmla="*/ 116 w 204"/>
                <a:gd name="T35" fmla="*/ 46 h 373"/>
                <a:gd name="T36" fmla="*/ 149 w 204"/>
                <a:gd name="T37" fmla="*/ 17 h 373"/>
                <a:gd name="T38" fmla="*/ 166 w 204"/>
                <a:gd name="T39" fmla="*/ 5 h 373"/>
                <a:gd name="T40" fmla="*/ 180 w 204"/>
                <a:gd name="T41" fmla="*/ 11 h 373"/>
                <a:gd name="T42" fmla="*/ 193 w 204"/>
                <a:gd name="T43" fmla="*/ 21 h 373"/>
                <a:gd name="T44" fmla="*/ 195 w 204"/>
                <a:gd name="T45" fmla="*/ 46 h 373"/>
                <a:gd name="T46" fmla="*/ 169 w 204"/>
                <a:gd name="T47" fmla="*/ 108 h 373"/>
                <a:gd name="T48" fmla="*/ 165 w 204"/>
                <a:gd name="T49" fmla="*/ 126 h 373"/>
                <a:gd name="T50" fmla="*/ 175 w 204"/>
                <a:gd name="T51" fmla="*/ 141 h 373"/>
                <a:gd name="T52" fmla="*/ 171 w 204"/>
                <a:gd name="T53" fmla="*/ 169 h 373"/>
                <a:gd name="T54" fmla="*/ 160 w 204"/>
                <a:gd name="T55" fmla="*/ 173 h 373"/>
                <a:gd name="T56" fmla="*/ 132 w 204"/>
                <a:gd name="T57" fmla="*/ 206 h 373"/>
                <a:gd name="T58" fmla="*/ 109 w 204"/>
                <a:gd name="T59" fmla="*/ 281 h 373"/>
                <a:gd name="T60" fmla="*/ 63 w 204"/>
                <a:gd name="T61" fmla="*/ 324 h 373"/>
                <a:gd name="T62" fmla="*/ 48 w 204"/>
                <a:gd name="T63" fmla="*/ 343 h 373"/>
                <a:gd name="T64" fmla="*/ 6 w 204"/>
                <a:gd name="T65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4" h="373">
                  <a:moveTo>
                    <a:pt x="6" y="373"/>
                  </a:moveTo>
                  <a:cubicBezTo>
                    <a:pt x="4" y="372"/>
                    <a:pt x="3" y="370"/>
                    <a:pt x="2" y="369"/>
                  </a:cubicBezTo>
                  <a:cubicBezTo>
                    <a:pt x="1" y="368"/>
                    <a:pt x="0" y="367"/>
                    <a:pt x="1" y="366"/>
                  </a:cubicBezTo>
                  <a:cubicBezTo>
                    <a:pt x="1" y="364"/>
                    <a:pt x="1" y="364"/>
                    <a:pt x="1" y="364"/>
                  </a:cubicBezTo>
                  <a:cubicBezTo>
                    <a:pt x="4" y="360"/>
                    <a:pt x="8" y="357"/>
                    <a:pt x="12" y="355"/>
                  </a:cubicBezTo>
                  <a:cubicBezTo>
                    <a:pt x="22" y="348"/>
                    <a:pt x="25" y="341"/>
                    <a:pt x="18" y="330"/>
                  </a:cubicBezTo>
                  <a:cubicBezTo>
                    <a:pt x="13" y="322"/>
                    <a:pt x="15" y="317"/>
                    <a:pt x="26" y="314"/>
                  </a:cubicBezTo>
                  <a:cubicBezTo>
                    <a:pt x="40" y="311"/>
                    <a:pt x="52" y="302"/>
                    <a:pt x="67" y="299"/>
                  </a:cubicBezTo>
                  <a:cubicBezTo>
                    <a:pt x="75" y="298"/>
                    <a:pt x="78" y="292"/>
                    <a:pt x="81" y="284"/>
                  </a:cubicBezTo>
                  <a:cubicBezTo>
                    <a:pt x="90" y="262"/>
                    <a:pt x="95" y="239"/>
                    <a:pt x="110" y="219"/>
                  </a:cubicBezTo>
                  <a:cubicBezTo>
                    <a:pt x="116" y="211"/>
                    <a:pt x="112" y="202"/>
                    <a:pt x="109" y="194"/>
                  </a:cubicBezTo>
                  <a:cubicBezTo>
                    <a:pt x="99" y="167"/>
                    <a:pt x="108" y="153"/>
                    <a:pt x="137" y="151"/>
                  </a:cubicBezTo>
                  <a:cubicBezTo>
                    <a:pt x="140" y="150"/>
                    <a:pt x="143" y="152"/>
                    <a:pt x="148" y="148"/>
                  </a:cubicBezTo>
                  <a:cubicBezTo>
                    <a:pt x="118" y="121"/>
                    <a:pt x="125" y="95"/>
                    <a:pt x="156" y="69"/>
                  </a:cubicBezTo>
                  <a:cubicBezTo>
                    <a:pt x="138" y="70"/>
                    <a:pt x="126" y="67"/>
                    <a:pt x="125" y="87"/>
                  </a:cubicBezTo>
                  <a:cubicBezTo>
                    <a:pt x="124" y="99"/>
                    <a:pt x="115" y="102"/>
                    <a:pt x="104" y="96"/>
                  </a:cubicBezTo>
                  <a:cubicBezTo>
                    <a:pt x="100" y="93"/>
                    <a:pt x="95" y="90"/>
                    <a:pt x="92" y="85"/>
                  </a:cubicBezTo>
                  <a:cubicBezTo>
                    <a:pt x="90" y="66"/>
                    <a:pt x="96" y="52"/>
                    <a:pt x="116" y="46"/>
                  </a:cubicBezTo>
                  <a:cubicBezTo>
                    <a:pt x="133" y="42"/>
                    <a:pt x="135" y="23"/>
                    <a:pt x="149" y="17"/>
                  </a:cubicBezTo>
                  <a:cubicBezTo>
                    <a:pt x="153" y="11"/>
                    <a:pt x="157" y="5"/>
                    <a:pt x="166" y="5"/>
                  </a:cubicBezTo>
                  <a:cubicBezTo>
                    <a:pt x="170" y="10"/>
                    <a:pt x="175" y="15"/>
                    <a:pt x="180" y="11"/>
                  </a:cubicBezTo>
                  <a:cubicBezTo>
                    <a:pt x="196" y="0"/>
                    <a:pt x="193" y="13"/>
                    <a:pt x="193" y="21"/>
                  </a:cubicBezTo>
                  <a:cubicBezTo>
                    <a:pt x="190" y="30"/>
                    <a:pt x="192" y="37"/>
                    <a:pt x="195" y="46"/>
                  </a:cubicBezTo>
                  <a:cubicBezTo>
                    <a:pt x="204" y="76"/>
                    <a:pt x="197" y="93"/>
                    <a:pt x="169" y="108"/>
                  </a:cubicBezTo>
                  <a:cubicBezTo>
                    <a:pt x="159" y="113"/>
                    <a:pt x="159" y="118"/>
                    <a:pt x="165" y="126"/>
                  </a:cubicBezTo>
                  <a:cubicBezTo>
                    <a:pt x="168" y="131"/>
                    <a:pt x="172" y="136"/>
                    <a:pt x="175" y="141"/>
                  </a:cubicBezTo>
                  <a:cubicBezTo>
                    <a:pt x="183" y="151"/>
                    <a:pt x="183" y="161"/>
                    <a:pt x="171" y="169"/>
                  </a:cubicBezTo>
                  <a:cubicBezTo>
                    <a:pt x="168" y="171"/>
                    <a:pt x="164" y="173"/>
                    <a:pt x="160" y="173"/>
                  </a:cubicBezTo>
                  <a:cubicBezTo>
                    <a:pt x="134" y="179"/>
                    <a:pt x="137" y="180"/>
                    <a:pt x="132" y="206"/>
                  </a:cubicBezTo>
                  <a:cubicBezTo>
                    <a:pt x="128" y="232"/>
                    <a:pt x="122" y="258"/>
                    <a:pt x="109" y="281"/>
                  </a:cubicBezTo>
                  <a:cubicBezTo>
                    <a:pt x="96" y="298"/>
                    <a:pt x="82" y="314"/>
                    <a:pt x="63" y="324"/>
                  </a:cubicBezTo>
                  <a:cubicBezTo>
                    <a:pt x="56" y="328"/>
                    <a:pt x="53" y="336"/>
                    <a:pt x="48" y="343"/>
                  </a:cubicBezTo>
                  <a:cubicBezTo>
                    <a:pt x="39" y="358"/>
                    <a:pt x="27" y="372"/>
                    <a:pt x="6" y="373"/>
                  </a:cubicBezTo>
                  <a:close/>
                </a:path>
              </a:pathLst>
            </a:custGeom>
            <a:solidFill>
              <a:srgbClr val="9F9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96">
              <a:extLst>
                <a:ext uri="{FF2B5EF4-FFF2-40B4-BE49-F238E27FC236}">
                  <a16:creationId xmlns:a16="http://schemas.microsoft.com/office/drawing/2014/main" id="{49146145-47A9-639A-3321-6715D659D55D}"/>
                </a:ext>
              </a:extLst>
            </p:cNvPr>
            <p:cNvSpPr/>
            <p:nvPr/>
          </p:nvSpPr>
          <p:spPr bwMode="auto">
            <a:xfrm>
              <a:off x="4098926" y="884238"/>
              <a:ext cx="377825" cy="492125"/>
            </a:xfrm>
            <a:custGeom>
              <a:avLst/>
              <a:gdLst>
                <a:gd name="T0" fmla="*/ 204 w 204"/>
                <a:gd name="T1" fmla="*/ 2 h 311"/>
                <a:gd name="T2" fmla="*/ 163 w 204"/>
                <a:gd name="T3" fmla="*/ 40 h 311"/>
                <a:gd name="T4" fmla="*/ 149 w 204"/>
                <a:gd name="T5" fmla="*/ 70 h 311"/>
                <a:gd name="T6" fmla="*/ 133 w 204"/>
                <a:gd name="T7" fmla="*/ 117 h 311"/>
                <a:gd name="T8" fmla="*/ 103 w 204"/>
                <a:gd name="T9" fmla="*/ 155 h 311"/>
                <a:gd name="T10" fmla="*/ 61 w 204"/>
                <a:gd name="T11" fmla="*/ 193 h 311"/>
                <a:gd name="T12" fmla="*/ 56 w 204"/>
                <a:gd name="T13" fmla="*/ 198 h 311"/>
                <a:gd name="T14" fmla="*/ 45 w 204"/>
                <a:gd name="T15" fmla="*/ 245 h 311"/>
                <a:gd name="T16" fmla="*/ 42 w 204"/>
                <a:gd name="T17" fmla="*/ 310 h 311"/>
                <a:gd name="T18" fmla="*/ 37 w 204"/>
                <a:gd name="T19" fmla="*/ 310 h 311"/>
                <a:gd name="T20" fmla="*/ 25 w 204"/>
                <a:gd name="T21" fmla="*/ 298 h 311"/>
                <a:gd name="T22" fmla="*/ 8 w 204"/>
                <a:gd name="T23" fmla="*/ 239 h 311"/>
                <a:gd name="T24" fmla="*/ 22 w 204"/>
                <a:gd name="T25" fmla="*/ 195 h 311"/>
                <a:gd name="T26" fmla="*/ 32 w 204"/>
                <a:gd name="T27" fmla="*/ 180 h 311"/>
                <a:gd name="T28" fmla="*/ 53 w 204"/>
                <a:gd name="T29" fmla="*/ 152 h 311"/>
                <a:gd name="T30" fmla="*/ 108 w 204"/>
                <a:gd name="T31" fmla="*/ 73 h 311"/>
                <a:gd name="T32" fmla="*/ 121 w 204"/>
                <a:gd name="T33" fmla="*/ 54 h 311"/>
                <a:gd name="T34" fmla="*/ 167 w 204"/>
                <a:gd name="T35" fmla="*/ 10 h 311"/>
                <a:gd name="T36" fmla="*/ 179 w 204"/>
                <a:gd name="T37" fmla="*/ 3 h 311"/>
                <a:gd name="T38" fmla="*/ 204 w 204"/>
                <a:gd name="T39" fmla="*/ 2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4" h="311">
                  <a:moveTo>
                    <a:pt x="204" y="2"/>
                  </a:moveTo>
                  <a:cubicBezTo>
                    <a:pt x="195" y="19"/>
                    <a:pt x="185" y="36"/>
                    <a:pt x="163" y="40"/>
                  </a:cubicBezTo>
                  <a:cubicBezTo>
                    <a:pt x="148" y="43"/>
                    <a:pt x="155" y="61"/>
                    <a:pt x="149" y="70"/>
                  </a:cubicBezTo>
                  <a:cubicBezTo>
                    <a:pt x="140" y="85"/>
                    <a:pt x="134" y="99"/>
                    <a:pt x="133" y="117"/>
                  </a:cubicBezTo>
                  <a:cubicBezTo>
                    <a:pt x="132" y="136"/>
                    <a:pt x="119" y="148"/>
                    <a:pt x="103" y="155"/>
                  </a:cubicBezTo>
                  <a:cubicBezTo>
                    <a:pt x="85" y="164"/>
                    <a:pt x="64" y="168"/>
                    <a:pt x="61" y="193"/>
                  </a:cubicBezTo>
                  <a:cubicBezTo>
                    <a:pt x="61" y="195"/>
                    <a:pt x="58" y="197"/>
                    <a:pt x="56" y="198"/>
                  </a:cubicBezTo>
                  <a:cubicBezTo>
                    <a:pt x="37" y="211"/>
                    <a:pt x="40" y="225"/>
                    <a:pt x="45" y="245"/>
                  </a:cubicBezTo>
                  <a:cubicBezTo>
                    <a:pt x="51" y="265"/>
                    <a:pt x="53" y="289"/>
                    <a:pt x="42" y="310"/>
                  </a:cubicBezTo>
                  <a:cubicBezTo>
                    <a:pt x="40" y="311"/>
                    <a:pt x="39" y="311"/>
                    <a:pt x="37" y="310"/>
                  </a:cubicBezTo>
                  <a:cubicBezTo>
                    <a:pt x="34" y="305"/>
                    <a:pt x="30" y="301"/>
                    <a:pt x="25" y="298"/>
                  </a:cubicBezTo>
                  <a:cubicBezTo>
                    <a:pt x="20" y="278"/>
                    <a:pt x="23" y="257"/>
                    <a:pt x="8" y="239"/>
                  </a:cubicBezTo>
                  <a:cubicBezTo>
                    <a:pt x="0" y="229"/>
                    <a:pt x="8" y="202"/>
                    <a:pt x="22" y="195"/>
                  </a:cubicBezTo>
                  <a:cubicBezTo>
                    <a:pt x="29" y="191"/>
                    <a:pt x="33" y="187"/>
                    <a:pt x="32" y="180"/>
                  </a:cubicBezTo>
                  <a:cubicBezTo>
                    <a:pt x="30" y="164"/>
                    <a:pt x="44" y="156"/>
                    <a:pt x="53" y="152"/>
                  </a:cubicBezTo>
                  <a:cubicBezTo>
                    <a:pt x="89" y="137"/>
                    <a:pt x="100" y="106"/>
                    <a:pt x="108" y="73"/>
                  </a:cubicBezTo>
                  <a:cubicBezTo>
                    <a:pt x="110" y="64"/>
                    <a:pt x="112" y="57"/>
                    <a:pt x="121" y="54"/>
                  </a:cubicBezTo>
                  <a:cubicBezTo>
                    <a:pt x="143" y="46"/>
                    <a:pt x="158" y="32"/>
                    <a:pt x="167" y="10"/>
                  </a:cubicBezTo>
                  <a:cubicBezTo>
                    <a:pt x="169" y="5"/>
                    <a:pt x="174" y="0"/>
                    <a:pt x="179" y="3"/>
                  </a:cubicBezTo>
                  <a:cubicBezTo>
                    <a:pt x="188" y="7"/>
                    <a:pt x="196" y="2"/>
                    <a:pt x="204" y="2"/>
                  </a:cubicBezTo>
                  <a:close/>
                </a:path>
              </a:pathLst>
            </a:custGeom>
            <a:solidFill>
              <a:srgbClr val="B792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97">
              <a:extLst>
                <a:ext uri="{FF2B5EF4-FFF2-40B4-BE49-F238E27FC236}">
                  <a16:creationId xmlns:a16="http://schemas.microsoft.com/office/drawing/2014/main" id="{C37AF205-1D46-213F-95D4-2AFDAD3B1A68}"/>
                </a:ext>
              </a:extLst>
            </p:cNvPr>
            <p:cNvSpPr/>
            <p:nvPr/>
          </p:nvSpPr>
          <p:spPr bwMode="auto">
            <a:xfrm>
              <a:off x="4476751" y="893763"/>
              <a:ext cx="149225" cy="355600"/>
            </a:xfrm>
            <a:custGeom>
              <a:avLst/>
              <a:gdLst>
                <a:gd name="T0" fmla="*/ 21 w 81"/>
                <a:gd name="T1" fmla="*/ 144 h 225"/>
                <a:gd name="T2" fmla="*/ 24 w 81"/>
                <a:gd name="T3" fmla="*/ 124 h 225"/>
                <a:gd name="T4" fmla="*/ 19 w 81"/>
                <a:gd name="T5" fmla="*/ 119 h 225"/>
                <a:gd name="T6" fmla="*/ 24 w 81"/>
                <a:gd name="T7" fmla="*/ 80 h 225"/>
                <a:gd name="T8" fmla="*/ 44 w 81"/>
                <a:gd name="T9" fmla="*/ 40 h 225"/>
                <a:gd name="T10" fmla="*/ 44 w 81"/>
                <a:gd name="T11" fmla="*/ 0 h 225"/>
                <a:gd name="T12" fmla="*/ 53 w 81"/>
                <a:gd name="T13" fmla="*/ 28 h 225"/>
                <a:gd name="T14" fmla="*/ 62 w 81"/>
                <a:gd name="T15" fmla="*/ 36 h 225"/>
                <a:gd name="T16" fmla="*/ 58 w 81"/>
                <a:gd name="T17" fmla="*/ 68 h 225"/>
                <a:gd name="T18" fmla="*/ 55 w 81"/>
                <a:gd name="T19" fmla="*/ 70 h 225"/>
                <a:gd name="T20" fmla="*/ 33 w 81"/>
                <a:gd name="T21" fmla="*/ 103 h 225"/>
                <a:gd name="T22" fmla="*/ 61 w 81"/>
                <a:gd name="T23" fmla="*/ 119 h 225"/>
                <a:gd name="T24" fmla="*/ 70 w 81"/>
                <a:gd name="T25" fmla="*/ 187 h 225"/>
                <a:gd name="T26" fmla="*/ 40 w 81"/>
                <a:gd name="T27" fmla="*/ 224 h 225"/>
                <a:gd name="T28" fmla="*/ 9 w 81"/>
                <a:gd name="T29" fmla="*/ 217 h 225"/>
                <a:gd name="T30" fmla="*/ 21 w 81"/>
                <a:gd name="T31" fmla="*/ 14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1" h="225">
                  <a:moveTo>
                    <a:pt x="21" y="144"/>
                  </a:moveTo>
                  <a:cubicBezTo>
                    <a:pt x="30" y="139"/>
                    <a:pt x="30" y="132"/>
                    <a:pt x="24" y="124"/>
                  </a:cubicBezTo>
                  <a:cubicBezTo>
                    <a:pt x="23" y="122"/>
                    <a:pt x="20" y="121"/>
                    <a:pt x="19" y="119"/>
                  </a:cubicBezTo>
                  <a:cubicBezTo>
                    <a:pt x="0" y="99"/>
                    <a:pt x="1" y="93"/>
                    <a:pt x="24" y="80"/>
                  </a:cubicBezTo>
                  <a:cubicBezTo>
                    <a:pt x="40" y="72"/>
                    <a:pt x="47" y="58"/>
                    <a:pt x="44" y="40"/>
                  </a:cubicBezTo>
                  <a:cubicBezTo>
                    <a:pt x="42" y="27"/>
                    <a:pt x="36" y="14"/>
                    <a:pt x="44" y="0"/>
                  </a:cubicBezTo>
                  <a:cubicBezTo>
                    <a:pt x="43" y="11"/>
                    <a:pt x="45" y="20"/>
                    <a:pt x="53" y="28"/>
                  </a:cubicBezTo>
                  <a:cubicBezTo>
                    <a:pt x="56" y="30"/>
                    <a:pt x="59" y="33"/>
                    <a:pt x="62" y="36"/>
                  </a:cubicBezTo>
                  <a:cubicBezTo>
                    <a:pt x="81" y="53"/>
                    <a:pt x="81" y="57"/>
                    <a:pt x="58" y="68"/>
                  </a:cubicBezTo>
                  <a:cubicBezTo>
                    <a:pt x="57" y="69"/>
                    <a:pt x="56" y="69"/>
                    <a:pt x="55" y="70"/>
                  </a:cubicBezTo>
                  <a:cubicBezTo>
                    <a:pt x="43" y="78"/>
                    <a:pt x="33" y="89"/>
                    <a:pt x="33" y="103"/>
                  </a:cubicBezTo>
                  <a:cubicBezTo>
                    <a:pt x="33" y="120"/>
                    <a:pt x="51" y="114"/>
                    <a:pt x="61" y="119"/>
                  </a:cubicBezTo>
                  <a:cubicBezTo>
                    <a:pt x="74" y="140"/>
                    <a:pt x="76" y="163"/>
                    <a:pt x="70" y="187"/>
                  </a:cubicBezTo>
                  <a:cubicBezTo>
                    <a:pt x="63" y="202"/>
                    <a:pt x="58" y="218"/>
                    <a:pt x="40" y="224"/>
                  </a:cubicBezTo>
                  <a:cubicBezTo>
                    <a:pt x="29" y="225"/>
                    <a:pt x="18" y="223"/>
                    <a:pt x="9" y="217"/>
                  </a:cubicBezTo>
                  <a:cubicBezTo>
                    <a:pt x="12" y="193"/>
                    <a:pt x="3" y="166"/>
                    <a:pt x="21" y="144"/>
                  </a:cubicBezTo>
                  <a:close/>
                </a:path>
              </a:pathLst>
            </a:custGeom>
            <a:solidFill>
              <a:srgbClr val="96A2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98">
              <a:extLst>
                <a:ext uri="{FF2B5EF4-FFF2-40B4-BE49-F238E27FC236}">
                  <a16:creationId xmlns:a16="http://schemas.microsoft.com/office/drawing/2014/main" id="{C270FABB-4390-EBB7-6234-503E619FF838}"/>
                </a:ext>
              </a:extLst>
            </p:cNvPr>
            <p:cNvSpPr/>
            <p:nvPr/>
          </p:nvSpPr>
          <p:spPr bwMode="auto">
            <a:xfrm>
              <a:off x="4513263" y="931863"/>
              <a:ext cx="131763" cy="157163"/>
            </a:xfrm>
            <a:custGeom>
              <a:avLst/>
              <a:gdLst>
                <a:gd name="T0" fmla="*/ 37 w 71"/>
                <a:gd name="T1" fmla="*/ 96 h 100"/>
                <a:gd name="T2" fmla="*/ 9 w 71"/>
                <a:gd name="T3" fmla="*/ 88 h 100"/>
                <a:gd name="T4" fmla="*/ 23 w 71"/>
                <a:gd name="T5" fmla="*/ 48 h 100"/>
                <a:gd name="T6" fmla="*/ 24 w 71"/>
                <a:gd name="T7" fmla="*/ 47 h 100"/>
                <a:gd name="T8" fmla="*/ 33 w 71"/>
                <a:gd name="T9" fmla="*/ 4 h 100"/>
                <a:gd name="T10" fmla="*/ 60 w 71"/>
                <a:gd name="T11" fmla="*/ 0 h 100"/>
                <a:gd name="T12" fmla="*/ 65 w 71"/>
                <a:gd name="T13" fmla="*/ 72 h 100"/>
                <a:gd name="T14" fmla="*/ 37 w 71"/>
                <a:gd name="T15" fmla="*/ 9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100">
                  <a:moveTo>
                    <a:pt x="37" y="96"/>
                  </a:moveTo>
                  <a:cubicBezTo>
                    <a:pt x="26" y="98"/>
                    <a:pt x="15" y="100"/>
                    <a:pt x="9" y="88"/>
                  </a:cubicBezTo>
                  <a:cubicBezTo>
                    <a:pt x="0" y="70"/>
                    <a:pt x="17" y="61"/>
                    <a:pt x="23" y="48"/>
                  </a:cubicBezTo>
                  <a:cubicBezTo>
                    <a:pt x="23" y="48"/>
                    <a:pt x="24" y="47"/>
                    <a:pt x="24" y="47"/>
                  </a:cubicBezTo>
                  <a:cubicBezTo>
                    <a:pt x="41" y="33"/>
                    <a:pt x="43" y="23"/>
                    <a:pt x="33" y="4"/>
                  </a:cubicBezTo>
                  <a:cubicBezTo>
                    <a:pt x="43" y="9"/>
                    <a:pt x="51" y="2"/>
                    <a:pt x="60" y="0"/>
                  </a:cubicBezTo>
                  <a:cubicBezTo>
                    <a:pt x="71" y="24"/>
                    <a:pt x="63" y="48"/>
                    <a:pt x="65" y="72"/>
                  </a:cubicBezTo>
                  <a:cubicBezTo>
                    <a:pt x="47" y="71"/>
                    <a:pt x="48" y="90"/>
                    <a:pt x="37" y="96"/>
                  </a:cubicBezTo>
                  <a:close/>
                </a:path>
              </a:pathLst>
            </a:custGeom>
            <a:solidFill>
              <a:srgbClr val="96A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99">
              <a:extLst>
                <a:ext uri="{FF2B5EF4-FFF2-40B4-BE49-F238E27FC236}">
                  <a16:creationId xmlns:a16="http://schemas.microsoft.com/office/drawing/2014/main" id="{AE27245E-6114-3504-D4B2-7AA3BB07D13B}"/>
                </a:ext>
              </a:extLst>
            </p:cNvPr>
            <p:cNvSpPr/>
            <p:nvPr/>
          </p:nvSpPr>
          <p:spPr bwMode="auto">
            <a:xfrm>
              <a:off x="3530601" y="1554163"/>
              <a:ext cx="496888" cy="171450"/>
            </a:xfrm>
            <a:custGeom>
              <a:avLst/>
              <a:gdLst>
                <a:gd name="T0" fmla="*/ 100 w 268"/>
                <a:gd name="T1" fmla="*/ 91 h 109"/>
                <a:gd name="T2" fmla="*/ 42 w 268"/>
                <a:gd name="T3" fmla="*/ 74 h 109"/>
                <a:gd name="T4" fmla="*/ 0 w 268"/>
                <a:gd name="T5" fmla="*/ 55 h 109"/>
                <a:gd name="T6" fmla="*/ 95 w 268"/>
                <a:gd name="T7" fmla="*/ 71 h 109"/>
                <a:gd name="T8" fmla="*/ 118 w 268"/>
                <a:gd name="T9" fmla="*/ 73 h 109"/>
                <a:gd name="T10" fmla="*/ 161 w 268"/>
                <a:gd name="T11" fmla="*/ 77 h 109"/>
                <a:gd name="T12" fmla="*/ 190 w 268"/>
                <a:gd name="T13" fmla="*/ 59 h 109"/>
                <a:gd name="T14" fmla="*/ 186 w 268"/>
                <a:gd name="T15" fmla="*/ 43 h 109"/>
                <a:gd name="T16" fmla="*/ 199 w 268"/>
                <a:gd name="T17" fmla="*/ 5 h 109"/>
                <a:gd name="T18" fmla="*/ 217 w 268"/>
                <a:gd name="T19" fmla="*/ 2 h 109"/>
                <a:gd name="T20" fmla="*/ 233 w 268"/>
                <a:gd name="T21" fmla="*/ 14 h 109"/>
                <a:gd name="T22" fmla="*/ 252 w 268"/>
                <a:gd name="T23" fmla="*/ 72 h 109"/>
                <a:gd name="T24" fmla="*/ 244 w 268"/>
                <a:gd name="T25" fmla="*/ 83 h 109"/>
                <a:gd name="T26" fmla="*/ 200 w 268"/>
                <a:gd name="T27" fmla="*/ 99 h 109"/>
                <a:gd name="T28" fmla="*/ 135 w 268"/>
                <a:gd name="T29" fmla="*/ 102 h 109"/>
                <a:gd name="T30" fmla="*/ 100 w 268"/>
                <a:gd name="T31" fmla="*/ 9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8" h="109">
                  <a:moveTo>
                    <a:pt x="100" y="91"/>
                  </a:moveTo>
                  <a:cubicBezTo>
                    <a:pt x="84" y="73"/>
                    <a:pt x="62" y="75"/>
                    <a:pt x="42" y="74"/>
                  </a:cubicBezTo>
                  <a:cubicBezTo>
                    <a:pt x="25" y="73"/>
                    <a:pt x="9" y="72"/>
                    <a:pt x="0" y="55"/>
                  </a:cubicBezTo>
                  <a:cubicBezTo>
                    <a:pt x="32" y="59"/>
                    <a:pt x="65" y="56"/>
                    <a:pt x="95" y="71"/>
                  </a:cubicBezTo>
                  <a:cubicBezTo>
                    <a:pt x="103" y="74"/>
                    <a:pt x="110" y="76"/>
                    <a:pt x="118" y="73"/>
                  </a:cubicBezTo>
                  <a:cubicBezTo>
                    <a:pt x="133" y="68"/>
                    <a:pt x="147" y="71"/>
                    <a:pt x="161" y="77"/>
                  </a:cubicBezTo>
                  <a:cubicBezTo>
                    <a:pt x="176" y="84"/>
                    <a:pt x="189" y="75"/>
                    <a:pt x="190" y="59"/>
                  </a:cubicBezTo>
                  <a:cubicBezTo>
                    <a:pt x="190" y="53"/>
                    <a:pt x="188" y="48"/>
                    <a:pt x="186" y="43"/>
                  </a:cubicBezTo>
                  <a:cubicBezTo>
                    <a:pt x="177" y="20"/>
                    <a:pt x="178" y="19"/>
                    <a:pt x="199" y="5"/>
                  </a:cubicBezTo>
                  <a:cubicBezTo>
                    <a:pt x="204" y="2"/>
                    <a:pt x="210" y="0"/>
                    <a:pt x="217" y="2"/>
                  </a:cubicBezTo>
                  <a:cubicBezTo>
                    <a:pt x="222" y="6"/>
                    <a:pt x="227" y="11"/>
                    <a:pt x="233" y="14"/>
                  </a:cubicBezTo>
                  <a:cubicBezTo>
                    <a:pt x="262" y="28"/>
                    <a:pt x="268" y="43"/>
                    <a:pt x="252" y="72"/>
                  </a:cubicBezTo>
                  <a:cubicBezTo>
                    <a:pt x="250" y="76"/>
                    <a:pt x="248" y="80"/>
                    <a:pt x="244" y="83"/>
                  </a:cubicBezTo>
                  <a:cubicBezTo>
                    <a:pt x="228" y="86"/>
                    <a:pt x="215" y="94"/>
                    <a:pt x="200" y="99"/>
                  </a:cubicBezTo>
                  <a:cubicBezTo>
                    <a:pt x="180" y="106"/>
                    <a:pt x="157" y="109"/>
                    <a:pt x="135" y="102"/>
                  </a:cubicBezTo>
                  <a:cubicBezTo>
                    <a:pt x="123" y="98"/>
                    <a:pt x="110" y="100"/>
                    <a:pt x="100" y="91"/>
                  </a:cubicBezTo>
                  <a:close/>
                </a:path>
              </a:pathLst>
            </a:custGeom>
            <a:solidFill>
              <a:srgbClr val="EFB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100">
              <a:extLst>
                <a:ext uri="{FF2B5EF4-FFF2-40B4-BE49-F238E27FC236}">
                  <a16:creationId xmlns:a16="http://schemas.microsoft.com/office/drawing/2014/main" id="{0F55C3EE-BF1F-F16E-E4F3-A04392846883}"/>
                </a:ext>
              </a:extLst>
            </p:cNvPr>
            <p:cNvSpPr/>
            <p:nvPr/>
          </p:nvSpPr>
          <p:spPr bwMode="auto">
            <a:xfrm>
              <a:off x="3916363" y="1487488"/>
              <a:ext cx="161925" cy="211138"/>
            </a:xfrm>
            <a:custGeom>
              <a:avLst/>
              <a:gdLst>
                <a:gd name="T0" fmla="*/ 36 w 88"/>
                <a:gd name="T1" fmla="*/ 125 h 133"/>
                <a:gd name="T2" fmla="*/ 45 w 88"/>
                <a:gd name="T3" fmla="*/ 97 h 133"/>
                <a:gd name="T4" fmla="*/ 26 w 88"/>
                <a:gd name="T5" fmla="*/ 62 h 133"/>
                <a:gd name="T6" fmla="*/ 8 w 88"/>
                <a:gd name="T7" fmla="*/ 45 h 133"/>
                <a:gd name="T8" fmla="*/ 2 w 88"/>
                <a:gd name="T9" fmla="*/ 16 h 133"/>
                <a:gd name="T10" fmla="*/ 12 w 88"/>
                <a:gd name="T11" fmla="*/ 1 h 133"/>
                <a:gd name="T12" fmla="*/ 54 w 88"/>
                <a:gd name="T13" fmla="*/ 42 h 133"/>
                <a:gd name="T14" fmla="*/ 67 w 88"/>
                <a:gd name="T15" fmla="*/ 63 h 133"/>
                <a:gd name="T16" fmla="*/ 79 w 88"/>
                <a:gd name="T17" fmla="*/ 74 h 133"/>
                <a:gd name="T18" fmla="*/ 87 w 88"/>
                <a:gd name="T19" fmla="*/ 78 h 133"/>
                <a:gd name="T20" fmla="*/ 83 w 88"/>
                <a:gd name="T21" fmla="*/ 86 h 133"/>
                <a:gd name="T22" fmla="*/ 52 w 88"/>
                <a:gd name="T23" fmla="*/ 120 h 133"/>
                <a:gd name="T24" fmla="*/ 44 w 88"/>
                <a:gd name="T25" fmla="*/ 133 h 133"/>
                <a:gd name="T26" fmla="*/ 36 w 88"/>
                <a:gd name="T27" fmla="*/ 12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8" h="133">
                  <a:moveTo>
                    <a:pt x="36" y="125"/>
                  </a:moveTo>
                  <a:cubicBezTo>
                    <a:pt x="39" y="116"/>
                    <a:pt x="43" y="106"/>
                    <a:pt x="45" y="97"/>
                  </a:cubicBezTo>
                  <a:cubicBezTo>
                    <a:pt x="51" y="77"/>
                    <a:pt x="46" y="67"/>
                    <a:pt x="26" y="62"/>
                  </a:cubicBezTo>
                  <a:cubicBezTo>
                    <a:pt x="16" y="59"/>
                    <a:pt x="9" y="56"/>
                    <a:pt x="8" y="45"/>
                  </a:cubicBezTo>
                  <a:cubicBezTo>
                    <a:pt x="5" y="35"/>
                    <a:pt x="3" y="26"/>
                    <a:pt x="2" y="16"/>
                  </a:cubicBezTo>
                  <a:cubicBezTo>
                    <a:pt x="1" y="8"/>
                    <a:pt x="0" y="0"/>
                    <a:pt x="12" y="1"/>
                  </a:cubicBezTo>
                  <a:cubicBezTo>
                    <a:pt x="26" y="15"/>
                    <a:pt x="40" y="28"/>
                    <a:pt x="54" y="42"/>
                  </a:cubicBezTo>
                  <a:cubicBezTo>
                    <a:pt x="61" y="48"/>
                    <a:pt x="66" y="54"/>
                    <a:pt x="67" y="63"/>
                  </a:cubicBezTo>
                  <a:cubicBezTo>
                    <a:pt x="68" y="71"/>
                    <a:pt x="70" y="77"/>
                    <a:pt x="79" y="74"/>
                  </a:cubicBezTo>
                  <a:cubicBezTo>
                    <a:pt x="83" y="73"/>
                    <a:pt x="86" y="74"/>
                    <a:pt x="87" y="78"/>
                  </a:cubicBezTo>
                  <a:cubicBezTo>
                    <a:pt x="88" y="82"/>
                    <a:pt x="86" y="86"/>
                    <a:pt x="83" y="86"/>
                  </a:cubicBezTo>
                  <a:cubicBezTo>
                    <a:pt x="61" y="87"/>
                    <a:pt x="61" y="107"/>
                    <a:pt x="52" y="120"/>
                  </a:cubicBezTo>
                  <a:cubicBezTo>
                    <a:pt x="49" y="124"/>
                    <a:pt x="48" y="130"/>
                    <a:pt x="44" y="133"/>
                  </a:cubicBezTo>
                  <a:cubicBezTo>
                    <a:pt x="41" y="130"/>
                    <a:pt x="38" y="127"/>
                    <a:pt x="36" y="125"/>
                  </a:cubicBezTo>
                  <a:close/>
                </a:path>
              </a:pathLst>
            </a:custGeom>
            <a:solidFill>
              <a:srgbClr val="E2B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101">
              <a:extLst>
                <a:ext uri="{FF2B5EF4-FFF2-40B4-BE49-F238E27FC236}">
                  <a16:creationId xmlns:a16="http://schemas.microsoft.com/office/drawing/2014/main" id="{1D7DAAF2-298E-86D1-A436-36645CF1BEBB}"/>
                </a:ext>
              </a:extLst>
            </p:cNvPr>
            <p:cNvSpPr/>
            <p:nvPr/>
          </p:nvSpPr>
          <p:spPr bwMode="auto">
            <a:xfrm>
              <a:off x="3738563" y="1438275"/>
              <a:ext cx="207963" cy="149225"/>
            </a:xfrm>
            <a:custGeom>
              <a:avLst/>
              <a:gdLst>
                <a:gd name="T0" fmla="*/ 108 w 113"/>
                <a:gd name="T1" fmla="*/ 32 h 94"/>
                <a:gd name="T2" fmla="*/ 103 w 113"/>
                <a:gd name="T3" fmla="*/ 48 h 94"/>
                <a:gd name="T4" fmla="*/ 104 w 113"/>
                <a:gd name="T5" fmla="*/ 76 h 94"/>
                <a:gd name="T6" fmla="*/ 88 w 113"/>
                <a:gd name="T7" fmla="*/ 80 h 94"/>
                <a:gd name="T8" fmla="*/ 3 w 113"/>
                <a:gd name="T9" fmla="*/ 34 h 94"/>
                <a:gd name="T10" fmla="*/ 40 w 113"/>
                <a:gd name="T11" fmla="*/ 0 h 94"/>
                <a:gd name="T12" fmla="*/ 48 w 113"/>
                <a:gd name="T13" fmla="*/ 4 h 94"/>
                <a:gd name="T14" fmla="*/ 81 w 113"/>
                <a:gd name="T15" fmla="*/ 7 h 94"/>
                <a:gd name="T16" fmla="*/ 108 w 113"/>
                <a:gd name="T17" fmla="*/ 20 h 94"/>
                <a:gd name="T18" fmla="*/ 108 w 113"/>
                <a:gd name="T19" fmla="*/ 3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94">
                  <a:moveTo>
                    <a:pt x="108" y="32"/>
                  </a:moveTo>
                  <a:cubicBezTo>
                    <a:pt x="99" y="36"/>
                    <a:pt x="102" y="41"/>
                    <a:pt x="103" y="48"/>
                  </a:cubicBezTo>
                  <a:cubicBezTo>
                    <a:pt x="103" y="57"/>
                    <a:pt x="113" y="67"/>
                    <a:pt x="104" y="76"/>
                  </a:cubicBezTo>
                  <a:cubicBezTo>
                    <a:pt x="99" y="79"/>
                    <a:pt x="93" y="81"/>
                    <a:pt x="88" y="80"/>
                  </a:cubicBezTo>
                  <a:cubicBezTo>
                    <a:pt x="57" y="94"/>
                    <a:pt x="8" y="67"/>
                    <a:pt x="3" y="34"/>
                  </a:cubicBezTo>
                  <a:cubicBezTo>
                    <a:pt x="0" y="18"/>
                    <a:pt x="19" y="0"/>
                    <a:pt x="40" y="0"/>
                  </a:cubicBezTo>
                  <a:cubicBezTo>
                    <a:pt x="42" y="1"/>
                    <a:pt x="45" y="3"/>
                    <a:pt x="48" y="4"/>
                  </a:cubicBezTo>
                  <a:cubicBezTo>
                    <a:pt x="59" y="8"/>
                    <a:pt x="68" y="12"/>
                    <a:pt x="81" y="7"/>
                  </a:cubicBezTo>
                  <a:cubicBezTo>
                    <a:pt x="91" y="3"/>
                    <a:pt x="100" y="13"/>
                    <a:pt x="108" y="20"/>
                  </a:cubicBezTo>
                  <a:cubicBezTo>
                    <a:pt x="108" y="24"/>
                    <a:pt x="108" y="28"/>
                    <a:pt x="108" y="32"/>
                  </a:cubicBezTo>
                  <a:close/>
                </a:path>
              </a:pathLst>
            </a:custGeom>
            <a:solidFill>
              <a:srgbClr val="DE9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102">
              <a:extLst>
                <a:ext uri="{FF2B5EF4-FFF2-40B4-BE49-F238E27FC236}">
                  <a16:creationId xmlns:a16="http://schemas.microsoft.com/office/drawing/2014/main" id="{E1302536-20EF-BDFD-527D-ADCC88E7232F}"/>
                </a:ext>
              </a:extLst>
            </p:cNvPr>
            <p:cNvSpPr/>
            <p:nvPr/>
          </p:nvSpPr>
          <p:spPr bwMode="auto">
            <a:xfrm>
              <a:off x="3827463" y="1323975"/>
              <a:ext cx="169863" cy="155575"/>
            </a:xfrm>
            <a:custGeom>
              <a:avLst/>
              <a:gdLst>
                <a:gd name="T0" fmla="*/ 60 w 92"/>
                <a:gd name="T1" fmla="*/ 92 h 98"/>
                <a:gd name="T2" fmla="*/ 17 w 92"/>
                <a:gd name="T3" fmla="*/ 90 h 98"/>
                <a:gd name="T4" fmla="*/ 0 w 92"/>
                <a:gd name="T5" fmla="*/ 76 h 98"/>
                <a:gd name="T6" fmla="*/ 0 w 92"/>
                <a:gd name="T7" fmla="*/ 24 h 98"/>
                <a:gd name="T8" fmla="*/ 40 w 92"/>
                <a:gd name="T9" fmla="*/ 21 h 98"/>
                <a:gd name="T10" fmla="*/ 88 w 92"/>
                <a:gd name="T11" fmla="*/ 0 h 98"/>
                <a:gd name="T12" fmla="*/ 92 w 92"/>
                <a:gd name="T13" fmla="*/ 28 h 98"/>
                <a:gd name="T14" fmla="*/ 60 w 92"/>
                <a:gd name="T15" fmla="*/ 9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2" h="98">
                  <a:moveTo>
                    <a:pt x="60" y="92"/>
                  </a:moveTo>
                  <a:cubicBezTo>
                    <a:pt x="46" y="89"/>
                    <a:pt x="34" y="75"/>
                    <a:pt x="17" y="90"/>
                  </a:cubicBezTo>
                  <a:cubicBezTo>
                    <a:pt x="8" y="98"/>
                    <a:pt x="9" y="77"/>
                    <a:pt x="0" y="76"/>
                  </a:cubicBezTo>
                  <a:cubicBezTo>
                    <a:pt x="0" y="59"/>
                    <a:pt x="0" y="41"/>
                    <a:pt x="0" y="24"/>
                  </a:cubicBezTo>
                  <a:cubicBezTo>
                    <a:pt x="21" y="41"/>
                    <a:pt x="22" y="42"/>
                    <a:pt x="40" y="21"/>
                  </a:cubicBezTo>
                  <a:cubicBezTo>
                    <a:pt x="53" y="6"/>
                    <a:pt x="71" y="4"/>
                    <a:pt x="88" y="0"/>
                  </a:cubicBezTo>
                  <a:cubicBezTo>
                    <a:pt x="89" y="9"/>
                    <a:pt x="90" y="19"/>
                    <a:pt x="92" y="28"/>
                  </a:cubicBezTo>
                  <a:cubicBezTo>
                    <a:pt x="76" y="47"/>
                    <a:pt x="60" y="65"/>
                    <a:pt x="60" y="92"/>
                  </a:cubicBezTo>
                  <a:close/>
                </a:path>
              </a:pathLst>
            </a:custGeom>
            <a:solidFill>
              <a:srgbClr val="E2B0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103">
              <a:extLst>
                <a:ext uri="{FF2B5EF4-FFF2-40B4-BE49-F238E27FC236}">
                  <a16:creationId xmlns:a16="http://schemas.microsoft.com/office/drawing/2014/main" id="{5580B374-973B-8C90-E943-69BA082B406E}"/>
                </a:ext>
              </a:extLst>
            </p:cNvPr>
            <p:cNvSpPr/>
            <p:nvPr/>
          </p:nvSpPr>
          <p:spPr bwMode="auto">
            <a:xfrm>
              <a:off x="4257676" y="1492250"/>
              <a:ext cx="317500" cy="328613"/>
            </a:xfrm>
            <a:custGeom>
              <a:avLst/>
              <a:gdLst>
                <a:gd name="T0" fmla="*/ 147 w 171"/>
                <a:gd name="T1" fmla="*/ 146 h 208"/>
                <a:gd name="T2" fmla="*/ 132 w 171"/>
                <a:gd name="T3" fmla="*/ 157 h 208"/>
                <a:gd name="T4" fmla="*/ 103 w 171"/>
                <a:gd name="T5" fmla="*/ 153 h 208"/>
                <a:gd name="T6" fmla="*/ 51 w 171"/>
                <a:gd name="T7" fmla="*/ 156 h 208"/>
                <a:gd name="T8" fmla="*/ 45 w 171"/>
                <a:gd name="T9" fmla="*/ 185 h 208"/>
                <a:gd name="T10" fmla="*/ 15 w 171"/>
                <a:gd name="T11" fmla="*/ 206 h 208"/>
                <a:gd name="T12" fmla="*/ 11 w 171"/>
                <a:gd name="T13" fmla="*/ 198 h 208"/>
                <a:gd name="T14" fmla="*/ 0 w 171"/>
                <a:gd name="T15" fmla="*/ 167 h 208"/>
                <a:gd name="T16" fmla="*/ 21 w 171"/>
                <a:gd name="T17" fmla="*/ 126 h 208"/>
                <a:gd name="T18" fmla="*/ 71 w 171"/>
                <a:gd name="T19" fmla="*/ 110 h 208"/>
                <a:gd name="T20" fmla="*/ 104 w 171"/>
                <a:gd name="T21" fmla="*/ 92 h 208"/>
                <a:gd name="T22" fmla="*/ 98 w 171"/>
                <a:gd name="T23" fmla="*/ 82 h 208"/>
                <a:gd name="T24" fmla="*/ 77 w 171"/>
                <a:gd name="T25" fmla="*/ 63 h 208"/>
                <a:gd name="T26" fmla="*/ 102 w 171"/>
                <a:gd name="T27" fmla="*/ 28 h 208"/>
                <a:gd name="T28" fmla="*/ 152 w 171"/>
                <a:gd name="T29" fmla="*/ 0 h 208"/>
                <a:gd name="T30" fmla="*/ 159 w 171"/>
                <a:gd name="T31" fmla="*/ 21 h 208"/>
                <a:gd name="T32" fmla="*/ 160 w 171"/>
                <a:gd name="T33" fmla="*/ 50 h 208"/>
                <a:gd name="T34" fmla="*/ 156 w 171"/>
                <a:gd name="T35" fmla="*/ 110 h 208"/>
                <a:gd name="T36" fmla="*/ 147 w 171"/>
                <a:gd name="T37" fmla="*/ 138 h 208"/>
                <a:gd name="T38" fmla="*/ 147 w 171"/>
                <a:gd name="T39" fmla="*/ 14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1" h="208">
                  <a:moveTo>
                    <a:pt x="147" y="146"/>
                  </a:moveTo>
                  <a:cubicBezTo>
                    <a:pt x="142" y="150"/>
                    <a:pt x="137" y="154"/>
                    <a:pt x="132" y="157"/>
                  </a:cubicBezTo>
                  <a:cubicBezTo>
                    <a:pt x="122" y="163"/>
                    <a:pt x="113" y="165"/>
                    <a:pt x="103" y="153"/>
                  </a:cubicBezTo>
                  <a:cubicBezTo>
                    <a:pt x="89" y="137"/>
                    <a:pt x="62" y="140"/>
                    <a:pt x="51" y="156"/>
                  </a:cubicBezTo>
                  <a:cubicBezTo>
                    <a:pt x="45" y="165"/>
                    <a:pt x="47" y="176"/>
                    <a:pt x="45" y="185"/>
                  </a:cubicBezTo>
                  <a:cubicBezTo>
                    <a:pt x="41" y="206"/>
                    <a:pt x="31" y="208"/>
                    <a:pt x="15" y="206"/>
                  </a:cubicBezTo>
                  <a:cubicBezTo>
                    <a:pt x="13" y="203"/>
                    <a:pt x="12" y="200"/>
                    <a:pt x="11" y="198"/>
                  </a:cubicBezTo>
                  <a:cubicBezTo>
                    <a:pt x="3" y="189"/>
                    <a:pt x="2" y="178"/>
                    <a:pt x="0" y="167"/>
                  </a:cubicBezTo>
                  <a:cubicBezTo>
                    <a:pt x="7" y="154"/>
                    <a:pt x="18" y="143"/>
                    <a:pt x="21" y="126"/>
                  </a:cubicBezTo>
                  <a:cubicBezTo>
                    <a:pt x="23" y="118"/>
                    <a:pt x="61" y="108"/>
                    <a:pt x="71" y="110"/>
                  </a:cubicBezTo>
                  <a:cubicBezTo>
                    <a:pt x="84" y="114"/>
                    <a:pt x="100" y="105"/>
                    <a:pt x="104" y="92"/>
                  </a:cubicBezTo>
                  <a:cubicBezTo>
                    <a:pt x="106" y="86"/>
                    <a:pt x="103" y="84"/>
                    <a:pt x="98" y="82"/>
                  </a:cubicBezTo>
                  <a:cubicBezTo>
                    <a:pt x="87" y="79"/>
                    <a:pt x="80" y="73"/>
                    <a:pt x="77" y="63"/>
                  </a:cubicBezTo>
                  <a:cubicBezTo>
                    <a:pt x="85" y="51"/>
                    <a:pt x="95" y="41"/>
                    <a:pt x="102" y="28"/>
                  </a:cubicBezTo>
                  <a:cubicBezTo>
                    <a:pt x="120" y="20"/>
                    <a:pt x="130" y="0"/>
                    <a:pt x="152" y="0"/>
                  </a:cubicBezTo>
                  <a:cubicBezTo>
                    <a:pt x="163" y="4"/>
                    <a:pt x="164" y="12"/>
                    <a:pt x="159" y="21"/>
                  </a:cubicBezTo>
                  <a:cubicBezTo>
                    <a:pt x="152" y="31"/>
                    <a:pt x="155" y="40"/>
                    <a:pt x="160" y="50"/>
                  </a:cubicBezTo>
                  <a:cubicBezTo>
                    <a:pt x="171" y="71"/>
                    <a:pt x="170" y="92"/>
                    <a:pt x="156" y="110"/>
                  </a:cubicBezTo>
                  <a:cubicBezTo>
                    <a:pt x="149" y="119"/>
                    <a:pt x="153" y="130"/>
                    <a:pt x="147" y="138"/>
                  </a:cubicBezTo>
                  <a:cubicBezTo>
                    <a:pt x="147" y="141"/>
                    <a:pt x="147" y="143"/>
                    <a:pt x="147" y="146"/>
                  </a:cubicBezTo>
                  <a:close/>
                </a:path>
              </a:pathLst>
            </a:custGeom>
            <a:solidFill>
              <a:srgbClr val="989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104">
              <a:extLst>
                <a:ext uri="{FF2B5EF4-FFF2-40B4-BE49-F238E27FC236}">
                  <a16:creationId xmlns:a16="http://schemas.microsoft.com/office/drawing/2014/main" id="{C7582F9F-42C5-1D5E-5498-3A8A9FC64AF0}"/>
                </a:ext>
              </a:extLst>
            </p:cNvPr>
            <p:cNvSpPr/>
            <p:nvPr/>
          </p:nvSpPr>
          <p:spPr bwMode="auto">
            <a:xfrm>
              <a:off x="4581526" y="1500188"/>
              <a:ext cx="211138" cy="261938"/>
            </a:xfrm>
            <a:custGeom>
              <a:avLst/>
              <a:gdLst>
                <a:gd name="T0" fmla="*/ 76 w 114"/>
                <a:gd name="T1" fmla="*/ 165 h 166"/>
                <a:gd name="T2" fmla="*/ 51 w 114"/>
                <a:gd name="T3" fmla="*/ 161 h 166"/>
                <a:gd name="T4" fmla="*/ 39 w 114"/>
                <a:gd name="T5" fmla="*/ 155 h 166"/>
                <a:gd name="T6" fmla="*/ 28 w 114"/>
                <a:gd name="T7" fmla="*/ 142 h 166"/>
                <a:gd name="T8" fmla="*/ 40 w 114"/>
                <a:gd name="T9" fmla="*/ 131 h 166"/>
                <a:gd name="T10" fmla="*/ 46 w 114"/>
                <a:gd name="T11" fmla="*/ 114 h 166"/>
                <a:gd name="T12" fmla="*/ 25 w 114"/>
                <a:gd name="T13" fmla="*/ 73 h 166"/>
                <a:gd name="T14" fmla="*/ 12 w 114"/>
                <a:gd name="T15" fmla="*/ 53 h 166"/>
                <a:gd name="T16" fmla="*/ 6 w 114"/>
                <a:gd name="T17" fmla="*/ 9 h 166"/>
                <a:gd name="T18" fmla="*/ 40 w 114"/>
                <a:gd name="T19" fmla="*/ 14 h 166"/>
                <a:gd name="T20" fmla="*/ 55 w 114"/>
                <a:gd name="T21" fmla="*/ 53 h 166"/>
                <a:gd name="T22" fmla="*/ 79 w 114"/>
                <a:gd name="T23" fmla="*/ 66 h 166"/>
                <a:gd name="T24" fmla="*/ 98 w 114"/>
                <a:gd name="T25" fmla="*/ 84 h 166"/>
                <a:gd name="T26" fmla="*/ 100 w 114"/>
                <a:gd name="T27" fmla="*/ 104 h 166"/>
                <a:gd name="T28" fmla="*/ 76 w 114"/>
                <a:gd name="T29" fmla="*/ 165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" h="166">
                  <a:moveTo>
                    <a:pt x="76" y="165"/>
                  </a:moveTo>
                  <a:cubicBezTo>
                    <a:pt x="67" y="166"/>
                    <a:pt x="60" y="162"/>
                    <a:pt x="51" y="161"/>
                  </a:cubicBezTo>
                  <a:cubicBezTo>
                    <a:pt x="47" y="159"/>
                    <a:pt x="43" y="157"/>
                    <a:pt x="39" y="155"/>
                  </a:cubicBezTo>
                  <a:cubicBezTo>
                    <a:pt x="34" y="152"/>
                    <a:pt x="28" y="150"/>
                    <a:pt x="28" y="142"/>
                  </a:cubicBezTo>
                  <a:cubicBezTo>
                    <a:pt x="28" y="135"/>
                    <a:pt x="35" y="133"/>
                    <a:pt x="40" y="131"/>
                  </a:cubicBezTo>
                  <a:cubicBezTo>
                    <a:pt x="51" y="127"/>
                    <a:pt x="56" y="122"/>
                    <a:pt x="46" y="114"/>
                  </a:cubicBezTo>
                  <a:cubicBezTo>
                    <a:pt x="33" y="103"/>
                    <a:pt x="27" y="90"/>
                    <a:pt x="25" y="73"/>
                  </a:cubicBezTo>
                  <a:cubicBezTo>
                    <a:pt x="25" y="65"/>
                    <a:pt x="20" y="57"/>
                    <a:pt x="12" y="53"/>
                  </a:cubicBezTo>
                  <a:cubicBezTo>
                    <a:pt x="3" y="39"/>
                    <a:pt x="0" y="25"/>
                    <a:pt x="6" y="9"/>
                  </a:cubicBezTo>
                  <a:cubicBezTo>
                    <a:pt x="19" y="0"/>
                    <a:pt x="30" y="5"/>
                    <a:pt x="40" y="14"/>
                  </a:cubicBezTo>
                  <a:cubicBezTo>
                    <a:pt x="47" y="27"/>
                    <a:pt x="46" y="41"/>
                    <a:pt x="55" y="53"/>
                  </a:cubicBezTo>
                  <a:cubicBezTo>
                    <a:pt x="61" y="61"/>
                    <a:pt x="67" y="68"/>
                    <a:pt x="79" y="66"/>
                  </a:cubicBezTo>
                  <a:cubicBezTo>
                    <a:pt x="93" y="64"/>
                    <a:pt x="100" y="70"/>
                    <a:pt x="98" y="84"/>
                  </a:cubicBezTo>
                  <a:cubicBezTo>
                    <a:pt x="97" y="91"/>
                    <a:pt x="97" y="98"/>
                    <a:pt x="100" y="104"/>
                  </a:cubicBezTo>
                  <a:cubicBezTo>
                    <a:pt x="114" y="133"/>
                    <a:pt x="94" y="149"/>
                    <a:pt x="76" y="165"/>
                  </a:cubicBezTo>
                  <a:close/>
                </a:path>
              </a:pathLst>
            </a:custGeom>
            <a:solidFill>
              <a:srgbClr val="9CC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105">
              <a:extLst>
                <a:ext uri="{FF2B5EF4-FFF2-40B4-BE49-F238E27FC236}">
                  <a16:creationId xmlns:a16="http://schemas.microsoft.com/office/drawing/2014/main" id="{B8B03F5D-83EE-EB97-C509-52DD8CEB69C4}"/>
                </a:ext>
              </a:extLst>
            </p:cNvPr>
            <p:cNvSpPr/>
            <p:nvPr/>
          </p:nvSpPr>
          <p:spPr bwMode="auto">
            <a:xfrm>
              <a:off x="4524376" y="1482725"/>
              <a:ext cx="82550" cy="227013"/>
            </a:xfrm>
            <a:custGeom>
              <a:avLst/>
              <a:gdLst>
                <a:gd name="T0" fmla="*/ 39 w 44"/>
                <a:gd name="T1" fmla="*/ 20 h 144"/>
                <a:gd name="T2" fmla="*/ 43 w 44"/>
                <a:gd name="T3" fmla="*/ 64 h 144"/>
                <a:gd name="T4" fmla="*/ 23 w 44"/>
                <a:gd name="T5" fmla="*/ 109 h 144"/>
                <a:gd name="T6" fmla="*/ 11 w 44"/>
                <a:gd name="T7" fmla="*/ 135 h 144"/>
                <a:gd name="T8" fmla="*/ 3 w 44"/>
                <a:gd name="T9" fmla="*/ 144 h 144"/>
                <a:gd name="T10" fmla="*/ 8 w 44"/>
                <a:gd name="T11" fmla="*/ 114 h 144"/>
                <a:gd name="T12" fmla="*/ 9 w 44"/>
                <a:gd name="T13" fmla="*/ 53 h 144"/>
                <a:gd name="T14" fmla="*/ 9 w 44"/>
                <a:gd name="T15" fmla="*/ 27 h 144"/>
                <a:gd name="T16" fmla="*/ 7 w 44"/>
                <a:gd name="T17" fmla="*/ 8 h 144"/>
                <a:gd name="T18" fmla="*/ 6 w 44"/>
                <a:gd name="T19" fmla="*/ 3 h 144"/>
                <a:gd name="T20" fmla="*/ 28 w 44"/>
                <a:gd name="T21" fmla="*/ 2 h 144"/>
                <a:gd name="T22" fmla="*/ 39 w 44"/>
                <a:gd name="T23" fmla="*/ 2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144">
                  <a:moveTo>
                    <a:pt x="39" y="20"/>
                  </a:moveTo>
                  <a:cubicBezTo>
                    <a:pt x="36" y="35"/>
                    <a:pt x="44" y="49"/>
                    <a:pt x="43" y="64"/>
                  </a:cubicBezTo>
                  <a:cubicBezTo>
                    <a:pt x="42" y="82"/>
                    <a:pt x="38" y="97"/>
                    <a:pt x="23" y="109"/>
                  </a:cubicBezTo>
                  <a:cubicBezTo>
                    <a:pt x="16" y="115"/>
                    <a:pt x="10" y="124"/>
                    <a:pt x="11" y="135"/>
                  </a:cubicBezTo>
                  <a:cubicBezTo>
                    <a:pt x="11" y="140"/>
                    <a:pt x="8" y="143"/>
                    <a:pt x="3" y="144"/>
                  </a:cubicBezTo>
                  <a:cubicBezTo>
                    <a:pt x="1" y="133"/>
                    <a:pt x="1" y="124"/>
                    <a:pt x="8" y="114"/>
                  </a:cubicBezTo>
                  <a:cubicBezTo>
                    <a:pt x="22" y="95"/>
                    <a:pt x="22" y="73"/>
                    <a:pt x="9" y="53"/>
                  </a:cubicBezTo>
                  <a:cubicBezTo>
                    <a:pt x="2" y="43"/>
                    <a:pt x="0" y="36"/>
                    <a:pt x="9" y="27"/>
                  </a:cubicBezTo>
                  <a:cubicBezTo>
                    <a:pt x="17" y="20"/>
                    <a:pt x="16" y="13"/>
                    <a:pt x="7" y="8"/>
                  </a:cubicBezTo>
                  <a:cubicBezTo>
                    <a:pt x="5" y="6"/>
                    <a:pt x="5" y="5"/>
                    <a:pt x="6" y="3"/>
                  </a:cubicBezTo>
                  <a:cubicBezTo>
                    <a:pt x="13" y="0"/>
                    <a:pt x="21" y="2"/>
                    <a:pt x="28" y="2"/>
                  </a:cubicBezTo>
                  <a:cubicBezTo>
                    <a:pt x="36" y="5"/>
                    <a:pt x="41" y="10"/>
                    <a:pt x="39" y="20"/>
                  </a:cubicBezTo>
                  <a:close/>
                </a:path>
              </a:pathLst>
            </a:custGeom>
            <a:solidFill>
              <a:srgbClr val="9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106">
              <a:extLst>
                <a:ext uri="{FF2B5EF4-FFF2-40B4-BE49-F238E27FC236}">
                  <a16:creationId xmlns:a16="http://schemas.microsoft.com/office/drawing/2014/main" id="{EE92FA05-0F36-03DA-E85B-52710E7CF6A6}"/>
                </a:ext>
              </a:extLst>
            </p:cNvPr>
            <p:cNvSpPr/>
            <p:nvPr/>
          </p:nvSpPr>
          <p:spPr bwMode="auto">
            <a:xfrm>
              <a:off x="4522788" y="1731963"/>
              <a:ext cx="66675" cy="61913"/>
            </a:xfrm>
            <a:custGeom>
              <a:avLst/>
              <a:gdLst>
                <a:gd name="T0" fmla="*/ 36 w 36"/>
                <a:gd name="T1" fmla="*/ 18 h 39"/>
                <a:gd name="T2" fmla="*/ 16 w 36"/>
                <a:gd name="T3" fmla="*/ 36 h 39"/>
                <a:gd name="T4" fmla="*/ 1 w 36"/>
                <a:gd name="T5" fmla="*/ 11 h 39"/>
                <a:gd name="T6" fmla="*/ 12 w 36"/>
                <a:gd name="T7" fmla="*/ 6 h 39"/>
                <a:gd name="T8" fmla="*/ 36 w 36"/>
                <a:gd name="T9" fmla="*/ 1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9">
                  <a:moveTo>
                    <a:pt x="36" y="18"/>
                  </a:moveTo>
                  <a:cubicBezTo>
                    <a:pt x="36" y="32"/>
                    <a:pt x="27" y="39"/>
                    <a:pt x="16" y="36"/>
                  </a:cubicBezTo>
                  <a:cubicBezTo>
                    <a:pt x="5" y="34"/>
                    <a:pt x="3" y="21"/>
                    <a:pt x="1" y="11"/>
                  </a:cubicBezTo>
                  <a:cubicBezTo>
                    <a:pt x="0" y="5"/>
                    <a:pt x="7" y="6"/>
                    <a:pt x="12" y="6"/>
                  </a:cubicBezTo>
                  <a:cubicBezTo>
                    <a:pt x="24" y="0"/>
                    <a:pt x="28" y="12"/>
                    <a:pt x="36" y="18"/>
                  </a:cubicBezTo>
                  <a:close/>
                </a:path>
              </a:pathLst>
            </a:custGeom>
            <a:solidFill>
              <a:srgbClr val="989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107">
              <a:extLst>
                <a:ext uri="{FF2B5EF4-FFF2-40B4-BE49-F238E27FC236}">
                  <a16:creationId xmlns:a16="http://schemas.microsoft.com/office/drawing/2014/main" id="{E3AA421D-F658-B873-12C7-D33AD106F5A2}"/>
                </a:ext>
              </a:extLst>
            </p:cNvPr>
            <p:cNvSpPr/>
            <p:nvPr/>
          </p:nvSpPr>
          <p:spPr bwMode="auto">
            <a:xfrm>
              <a:off x="4159251" y="1417638"/>
              <a:ext cx="307975" cy="400050"/>
            </a:xfrm>
            <a:custGeom>
              <a:avLst/>
              <a:gdLst>
                <a:gd name="T0" fmla="*/ 156 w 166"/>
                <a:gd name="T1" fmla="*/ 77 h 253"/>
                <a:gd name="T2" fmla="*/ 132 w 166"/>
                <a:gd name="T3" fmla="*/ 109 h 253"/>
                <a:gd name="T4" fmla="*/ 120 w 166"/>
                <a:gd name="T5" fmla="*/ 115 h 253"/>
                <a:gd name="T6" fmla="*/ 65 w 166"/>
                <a:gd name="T7" fmla="*/ 156 h 253"/>
                <a:gd name="T8" fmla="*/ 49 w 166"/>
                <a:gd name="T9" fmla="*/ 190 h 253"/>
                <a:gd name="T10" fmla="*/ 56 w 166"/>
                <a:gd name="T11" fmla="*/ 213 h 253"/>
                <a:gd name="T12" fmla="*/ 64 w 166"/>
                <a:gd name="T13" fmla="*/ 245 h 253"/>
                <a:gd name="T14" fmla="*/ 53 w 166"/>
                <a:gd name="T15" fmla="*/ 242 h 253"/>
                <a:gd name="T16" fmla="*/ 31 w 166"/>
                <a:gd name="T17" fmla="*/ 223 h 253"/>
                <a:gd name="T18" fmla="*/ 3 w 166"/>
                <a:gd name="T19" fmla="*/ 189 h 253"/>
                <a:gd name="T20" fmla="*/ 17 w 166"/>
                <a:gd name="T21" fmla="*/ 173 h 253"/>
                <a:gd name="T22" fmla="*/ 36 w 166"/>
                <a:gd name="T23" fmla="*/ 157 h 253"/>
                <a:gd name="T24" fmla="*/ 46 w 166"/>
                <a:gd name="T25" fmla="*/ 150 h 253"/>
                <a:gd name="T26" fmla="*/ 36 w 166"/>
                <a:gd name="T27" fmla="*/ 141 h 253"/>
                <a:gd name="T28" fmla="*/ 36 w 166"/>
                <a:gd name="T29" fmla="*/ 130 h 253"/>
                <a:gd name="T30" fmla="*/ 57 w 166"/>
                <a:gd name="T31" fmla="*/ 79 h 253"/>
                <a:gd name="T32" fmla="*/ 93 w 166"/>
                <a:gd name="T33" fmla="*/ 45 h 253"/>
                <a:gd name="T34" fmla="*/ 139 w 166"/>
                <a:gd name="T35" fmla="*/ 12 h 253"/>
                <a:gd name="T36" fmla="*/ 157 w 166"/>
                <a:gd name="T37" fmla="*/ 3 h 253"/>
                <a:gd name="T38" fmla="*/ 162 w 166"/>
                <a:gd name="T39" fmla="*/ 22 h 253"/>
                <a:gd name="T40" fmla="*/ 156 w 166"/>
                <a:gd name="T41" fmla="*/ 7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6" h="253">
                  <a:moveTo>
                    <a:pt x="156" y="77"/>
                  </a:moveTo>
                  <a:cubicBezTo>
                    <a:pt x="153" y="92"/>
                    <a:pt x="145" y="102"/>
                    <a:pt x="132" y="109"/>
                  </a:cubicBezTo>
                  <a:cubicBezTo>
                    <a:pt x="128" y="113"/>
                    <a:pt x="124" y="115"/>
                    <a:pt x="120" y="115"/>
                  </a:cubicBezTo>
                  <a:cubicBezTo>
                    <a:pt x="91" y="116"/>
                    <a:pt x="73" y="128"/>
                    <a:pt x="65" y="156"/>
                  </a:cubicBezTo>
                  <a:cubicBezTo>
                    <a:pt x="62" y="168"/>
                    <a:pt x="57" y="180"/>
                    <a:pt x="49" y="190"/>
                  </a:cubicBezTo>
                  <a:cubicBezTo>
                    <a:pt x="41" y="199"/>
                    <a:pt x="48" y="207"/>
                    <a:pt x="56" y="213"/>
                  </a:cubicBezTo>
                  <a:cubicBezTo>
                    <a:pt x="60" y="223"/>
                    <a:pt x="62" y="234"/>
                    <a:pt x="64" y="245"/>
                  </a:cubicBezTo>
                  <a:cubicBezTo>
                    <a:pt x="60" y="245"/>
                    <a:pt x="53" y="253"/>
                    <a:pt x="53" y="242"/>
                  </a:cubicBezTo>
                  <a:cubicBezTo>
                    <a:pt x="54" y="225"/>
                    <a:pt x="45" y="223"/>
                    <a:pt x="31" y="223"/>
                  </a:cubicBezTo>
                  <a:cubicBezTo>
                    <a:pt x="9" y="223"/>
                    <a:pt x="0" y="210"/>
                    <a:pt x="3" y="189"/>
                  </a:cubicBezTo>
                  <a:cubicBezTo>
                    <a:pt x="5" y="180"/>
                    <a:pt x="6" y="174"/>
                    <a:pt x="17" y="173"/>
                  </a:cubicBezTo>
                  <a:cubicBezTo>
                    <a:pt x="26" y="172"/>
                    <a:pt x="31" y="164"/>
                    <a:pt x="36" y="157"/>
                  </a:cubicBezTo>
                  <a:cubicBezTo>
                    <a:pt x="41" y="157"/>
                    <a:pt x="46" y="155"/>
                    <a:pt x="46" y="150"/>
                  </a:cubicBezTo>
                  <a:cubicBezTo>
                    <a:pt x="47" y="143"/>
                    <a:pt x="41" y="141"/>
                    <a:pt x="36" y="141"/>
                  </a:cubicBezTo>
                  <a:cubicBezTo>
                    <a:pt x="33" y="137"/>
                    <a:pt x="34" y="133"/>
                    <a:pt x="36" y="130"/>
                  </a:cubicBezTo>
                  <a:cubicBezTo>
                    <a:pt x="43" y="113"/>
                    <a:pt x="51" y="96"/>
                    <a:pt x="57" y="79"/>
                  </a:cubicBezTo>
                  <a:cubicBezTo>
                    <a:pt x="63" y="63"/>
                    <a:pt x="77" y="53"/>
                    <a:pt x="93" y="45"/>
                  </a:cubicBezTo>
                  <a:cubicBezTo>
                    <a:pt x="110" y="37"/>
                    <a:pt x="127" y="28"/>
                    <a:pt x="139" y="12"/>
                  </a:cubicBezTo>
                  <a:cubicBezTo>
                    <a:pt x="143" y="6"/>
                    <a:pt x="149" y="0"/>
                    <a:pt x="157" y="3"/>
                  </a:cubicBezTo>
                  <a:cubicBezTo>
                    <a:pt x="166" y="7"/>
                    <a:pt x="164" y="15"/>
                    <a:pt x="162" y="22"/>
                  </a:cubicBezTo>
                  <a:cubicBezTo>
                    <a:pt x="157" y="40"/>
                    <a:pt x="163" y="59"/>
                    <a:pt x="156" y="77"/>
                  </a:cubicBezTo>
                  <a:close/>
                </a:path>
              </a:pathLst>
            </a:custGeom>
            <a:solidFill>
              <a:srgbClr val="A49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108">
              <a:extLst>
                <a:ext uri="{FF2B5EF4-FFF2-40B4-BE49-F238E27FC236}">
                  <a16:creationId xmlns:a16="http://schemas.microsoft.com/office/drawing/2014/main" id="{D3F756A1-18D7-0847-BF53-E5E3D152669E}"/>
                </a:ext>
              </a:extLst>
            </p:cNvPr>
            <p:cNvSpPr/>
            <p:nvPr/>
          </p:nvSpPr>
          <p:spPr bwMode="auto">
            <a:xfrm>
              <a:off x="4654551" y="1296988"/>
              <a:ext cx="204788" cy="469900"/>
            </a:xfrm>
            <a:custGeom>
              <a:avLst/>
              <a:gdLst>
                <a:gd name="T0" fmla="*/ 37 w 111"/>
                <a:gd name="T1" fmla="*/ 293 h 297"/>
                <a:gd name="T2" fmla="*/ 54 w 111"/>
                <a:gd name="T3" fmla="*/ 219 h 297"/>
                <a:gd name="T4" fmla="*/ 33 w 111"/>
                <a:gd name="T5" fmla="*/ 200 h 297"/>
                <a:gd name="T6" fmla="*/ 1 w 111"/>
                <a:gd name="T7" fmla="*/ 161 h 297"/>
                <a:gd name="T8" fmla="*/ 0 w 111"/>
                <a:gd name="T9" fmla="*/ 145 h 297"/>
                <a:gd name="T10" fmla="*/ 12 w 111"/>
                <a:gd name="T11" fmla="*/ 134 h 297"/>
                <a:gd name="T12" fmla="*/ 20 w 111"/>
                <a:gd name="T13" fmla="*/ 115 h 297"/>
                <a:gd name="T14" fmla="*/ 19 w 111"/>
                <a:gd name="T15" fmla="*/ 113 h 297"/>
                <a:gd name="T16" fmla="*/ 68 w 111"/>
                <a:gd name="T17" fmla="*/ 0 h 297"/>
                <a:gd name="T18" fmla="*/ 79 w 111"/>
                <a:gd name="T19" fmla="*/ 9 h 297"/>
                <a:gd name="T20" fmla="*/ 65 w 111"/>
                <a:gd name="T21" fmla="*/ 51 h 297"/>
                <a:gd name="T22" fmla="*/ 47 w 111"/>
                <a:gd name="T23" fmla="*/ 107 h 297"/>
                <a:gd name="T24" fmla="*/ 56 w 111"/>
                <a:gd name="T25" fmla="*/ 129 h 297"/>
                <a:gd name="T26" fmla="*/ 81 w 111"/>
                <a:gd name="T27" fmla="*/ 164 h 297"/>
                <a:gd name="T28" fmla="*/ 99 w 111"/>
                <a:gd name="T29" fmla="*/ 200 h 297"/>
                <a:gd name="T30" fmla="*/ 108 w 111"/>
                <a:gd name="T31" fmla="*/ 221 h 297"/>
                <a:gd name="T32" fmla="*/ 82 w 111"/>
                <a:gd name="T33" fmla="*/ 251 h 297"/>
                <a:gd name="T34" fmla="*/ 66 w 111"/>
                <a:gd name="T35" fmla="*/ 283 h 297"/>
                <a:gd name="T36" fmla="*/ 45 w 111"/>
                <a:gd name="T37" fmla="*/ 297 h 297"/>
                <a:gd name="T38" fmla="*/ 37 w 111"/>
                <a:gd name="T39" fmla="*/ 293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0" h="297">
                  <a:moveTo>
                    <a:pt x="37" y="293"/>
                  </a:moveTo>
                  <a:cubicBezTo>
                    <a:pt x="54" y="271"/>
                    <a:pt x="64" y="250"/>
                    <a:pt x="54" y="219"/>
                  </a:cubicBezTo>
                  <a:cubicBezTo>
                    <a:pt x="50" y="204"/>
                    <a:pt x="54" y="193"/>
                    <a:pt x="33" y="200"/>
                  </a:cubicBezTo>
                  <a:cubicBezTo>
                    <a:pt x="23" y="204"/>
                    <a:pt x="3" y="178"/>
                    <a:pt x="1" y="161"/>
                  </a:cubicBezTo>
                  <a:cubicBezTo>
                    <a:pt x="0" y="156"/>
                    <a:pt x="1" y="150"/>
                    <a:pt x="0" y="145"/>
                  </a:cubicBezTo>
                  <a:cubicBezTo>
                    <a:pt x="2" y="139"/>
                    <a:pt x="7" y="137"/>
                    <a:pt x="12" y="134"/>
                  </a:cubicBezTo>
                  <a:cubicBezTo>
                    <a:pt x="20" y="130"/>
                    <a:pt x="24" y="125"/>
                    <a:pt x="20" y="115"/>
                  </a:cubicBezTo>
                  <a:cubicBezTo>
                    <a:pt x="19" y="113"/>
                    <a:pt x="19" y="116"/>
                    <a:pt x="19" y="113"/>
                  </a:cubicBezTo>
                  <a:cubicBezTo>
                    <a:pt x="17" y="96"/>
                    <a:pt x="55" y="8"/>
                    <a:pt x="68" y="0"/>
                  </a:cubicBezTo>
                  <a:cubicBezTo>
                    <a:pt x="73" y="1"/>
                    <a:pt x="76" y="5"/>
                    <a:pt x="79" y="9"/>
                  </a:cubicBezTo>
                  <a:cubicBezTo>
                    <a:pt x="78" y="24"/>
                    <a:pt x="70" y="38"/>
                    <a:pt x="65" y="51"/>
                  </a:cubicBezTo>
                  <a:cubicBezTo>
                    <a:pt x="59" y="70"/>
                    <a:pt x="60" y="91"/>
                    <a:pt x="47" y="107"/>
                  </a:cubicBezTo>
                  <a:cubicBezTo>
                    <a:pt x="40" y="117"/>
                    <a:pt x="46" y="125"/>
                    <a:pt x="56" y="129"/>
                  </a:cubicBezTo>
                  <a:cubicBezTo>
                    <a:pt x="71" y="136"/>
                    <a:pt x="80" y="146"/>
                    <a:pt x="81" y="164"/>
                  </a:cubicBezTo>
                  <a:cubicBezTo>
                    <a:pt x="82" y="178"/>
                    <a:pt x="88" y="191"/>
                    <a:pt x="99" y="200"/>
                  </a:cubicBezTo>
                  <a:cubicBezTo>
                    <a:pt x="105" y="205"/>
                    <a:pt x="111" y="212"/>
                    <a:pt x="108" y="221"/>
                  </a:cubicBezTo>
                  <a:cubicBezTo>
                    <a:pt x="82" y="221"/>
                    <a:pt x="72" y="230"/>
                    <a:pt x="82" y="251"/>
                  </a:cubicBezTo>
                  <a:cubicBezTo>
                    <a:pt x="92" y="273"/>
                    <a:pt x="77" y="277"/>
                    <a:pt x="66" y="283"/>
                  </a:cubicBezTo>
                  <a:cubicBezTo>
                    <a:pt x="59" y="288"/>
                    <a:pt x="51" y="291"/>
                    <a:pt x="45" y="297"/>
                  </a:cubicBezTo>
                  <a:cubicBezTo>
                    <a:pt x="42" y="295"/>
                    <a:pt x="39" y="294"/>
                    <a:pt x="37" y="293"/>
                  </a:cubicBezTo>
                  <a:close/>
                </a:path>
              </a:pathLst>
            </a:custGeom>
            <a:solidFill>
              <a:srgbClr val="A7D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109">
              <a:extLst>
                <a:ext uri="{FF2B5EF4-FFF2-40B4-BE49-F238E27FC236}">
                  <a16:creationId xmlns:a16="http://schemas.microsoft.com/office/drawing/2014/main" id="{2FA5FF66-A5CA-EA27-A862-8C924D0E867C}"/>
                </a:ext>
              </a:extLst>
            </p:cNvPr>
            <p:cNvSpPr/>
            <p:nvPr/>
          </p:nvSpPr>
          <p:spPr bwMode="auto">
            <a:xfrm>
              <a:off x="4718051" y="1290638"/>
              <a:ext cx="200025" cy="396875"/>
            </a:xfrm>
            <a:custGeom>
              <a:avLst/>
              <a:gdLst>
                <a:gd name="T0" fmla="*/ 74 w 108"/>
                <a:gd name="T1" fmla="*/ 225 h 250"/>
                <a:gd name="T2" fmla="*/ 43 w 108"/>
                <a:gd name="T3" fmla="*/ 172 h 250"/>
                <a:gd name="T4" fmla="*/ 13 w 108"/>
                <a:gd name="T5" fmla="*/ 135 h 250"/>
                <a:gd name="T6" fmla="*/ 7 w 108"/>
                <a:gd name="T7" fmla="*/ 110 h 250"/>
                <a:gd name="T8" fmla="*/ 27 w 108"/>
                <a:gd name="T9" fmla="*/ 40 h 250"/>
                <a:gd name="T10" fmla="*/ 43 w 108"/>
                <a:gd name="T11" fmla="*/ 13 h 250"/>
                <a:gd name="T12" fmla="*/ 97 w 108"/>
                <a:gd name="T13" fmla="*/ 0 h 250"/>
                <a:gd name="T14" fmla="*/ 92 w 108"/>
                <a:gd name="T15" fmla="*/ 26 h 250"/>
                <a:gd name="T16" fmla="*/ 48 w 108"/>
                <a:gd name="T17" fmla="*/ 76 h 250"/>
                <a:gd name="T18" fmla="*/ 49 w 108"/>
                <a:gd name="T19" fmla="*/ 108 h 250"/>
                <a:gd name="T20" fmla="*/ 49 w 108"/>
                <a:gd name="T21" fmla="*/ 114 h 250"/>
                <a:gd name="T22" fmla="*/ 96 w 108"/>
                <a:gd name="T23" fmla="*/ 233 h 250"/>
                <a:gd name="T24" fmla="*/ 102 w 108"/>
                <a:gd name="T25" fmla="*/ 249 h 250"/>
                <a:gd name="T26" fmla="*/ 74 w 108"/>
                <a:gd name="T27" fmla="*/ 225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8" h="250">
                  <a:moveTo>
                    <a:pt x="74" y="225"/>
                  </a:moveTo>
                  <a:cubicBezTo>
                    <a:pt x="65" y="207"/>
                    <a:pt x="43" y="195"/>
                    <a:pt x="43" y="172"/>
                  </a:cubicBezTo>
                  <a:cubicBezTo>
                    <a:pt x="42" y="151"/>
                    <a:pt x="31" y="142"/>
                    <a:pt x="13" y="135"/>
                  </a:cubicBezTo>
                  <a:cubicBezTo>
                    <a:pt x="4" y="131"/>
                    <a:pt x="0" y="121"/>
                    <a:pt x="7" y="110"/>
                  </a:cubicBezTo>
                  <a:cubicBezTo>
                    <a:pt x="21" y="89"/>
                    <a:pt x="25" y="64"/>
                    <a:pt x="27" y="40"/>
                  </a:cubicBezTo>
                  <a:cubicBezTo>
                    <a:pt x="28" y="28"/>
                    <a:pt x="43" y="25"/>
                    <a:pt x="43" y="13"/>
                  </a:cubicBezTo>
                  <a:cubicBezTo>
                    <a:pt x="59" y="4"/>
                    <a:pt x="80" y="9"/>
                    <a:pt x="97" y="0"/>
                  </a:cubicBezTo>
                  <a:cubicBezTo>
                    <a:pt x="108" y="11"/>
                    <a:pt x="101" y="20"/>
                    <a:pt x="92" y="26"/>
                  </a:cubicBezTo>
                  <a:cubicBezTo>
                    <a:pt x="72" y="38"/>
                    <a:pt x="67" y="62"/>
                    <a:pt x="48" y="76"/>
                  </a:cubicBezTo>
                  <a:cubicBezTo>
                    <a:pt x="39" y="82"/>
                    <a:pt x="49" y="97"/>
                    <a:pt x="49" y="108"/>
                  </a:cubicBezTo>
                  <a:cubicBezTo>
                    <a:pt x="49" y="110"/>
                    <a:pt x="49" y="112"/>
                    <a:pt x="49" y="114"/>
                  </a:cubicBezTo>
                  <a:cubicBezTo>
                    <a:pt x="52" y="159"/>
                    <a:pt x="67" y="199"/>
                    <a:pt x="96" y="233"/>
                  </a:cubicBezTo>
                  <a:cubicBezTo>
                    <a:pt x="100" y="238"/>
                    <a:pt x="105" y="242"/>
                    <a:pt x="102" y="249"/>
                  </a:cubicBezTo>
                  <a:cubicBezTo>
                    <a:pt x="85" y="250"/>
                    <a:pt x="84" y="233"/>
                    <a:pt x="74" y="225"/>
                  </a:cubicBezTo>
                  <a:close/>
                </a:path>
              </a:pathLst>
            </a:custGeom>
            <a:solidFill>
              <a:srgbClr val="9DC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110">
              <a:extLst>
                <a:ext uri="{FF2B5EF4-FFF2-40B4-BE49-F238E27FC236}">
                  <a16:creationId xmlns:a16="http://schemas.microsoft.com/office/drawing/2014/main" id="{8D448E6B-550F-D92E-4593-E9FFA72E53B8}"/>
                </a:ext>
              </a:extLst>
            </p:cNvPr>
            <p:cNvSpPr/>
            <p:nvPr/>
          </p:nvSpPr>
          <p:spPr bwMode="auto">
            <a:xfrm>
              <a:off x="4799013" y="1466850"/>
              <a:ext cx="212725" cy="230188"/>
            </a:xfrm>
            <a:custGeom>
              <a:avLst/>
              <a:gdLst>
                <a:gd name="T0" fmla="*/ 58 w 115"/>
                <a:gd name="T1" fmla="*/ 138 h 145"/>
                <a:gd name="T2" fmla="*/ 18 w 115"/>
                <a:gd name="T3" fmla="*/ 81 h 145"/>
                <a:gd name="T4" fmla="*/ 3 w 115"/>
                <a:gd name="T5" fmla="*/ 2 h 145"/>
                <a:gd name="T6" fmla="*/ 18 w 115"/>
                <a:gd name="T7" fmla="*/ 14 h 145"/>
                <a:gd name="T8" fmla="*/ 51 w 115"/>
                <a:gd name="T9" fmla="*/ 73 h 145"/>
                <a:gd name="T10" fmla="*/ 68 w 115"/>
                <a:gd name="T11" fmla="*/ 100 h 145"/>
                <a:gd name="T12" fmla="*/ 103 w 115"/>
                <a:gd name="T13" fmla="*/ 114 h 145"/>
                <a:gd name="T14" fmla="*/ 114 w 115"/>
                <a:gd name="T15" fmla="*/ 126 h 145"/>
                <a:gd name="T16" fmla="*/ 94 w 115"/>
                <a:gd name="T17" fmla="*/ 142 h 145"/>
                <a:gd name="T18" fmla="*/ 58 w 115"/>
                <a:gd name="T19" fmla="*/ 138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5" h="145">
                  <a:moveTo>
                    <a:pt x="58" y="138"/>
                  </a:moveTo>
                  <a:cubicBezTo>
                    <a:pt x="40" y="123"/>
                    <a:pt x="29" y="100"/>
                    <a:pt x="18" y="81"/>
                  </a:cubicBezTo>
                  <a:cubicBezTo>
                    <a:pt x="5" y="58"/>
                    <a:pt x="0" y="30"/>
                    <a:pt x="3" y="2"/>
                  </a:cubicBezTo>
                  <a:cubicBezTo>
                    <a:pt x="12" y="0"/>
                    <a:pt x="15" y="7"/>
                    <a:pt x="18" y="14"/>
                  </a:cubicBezTo>
                  <a:cubicBezTo>
                    <a:pt x="20" y="38"/>
                    <a:pt x="43" y="52"/>
                    <a:pt x="51" y="73"/>
                  </a:cubicBezTo>
                  <a:cubicBezTo>
                    <a:pt x="54" y="83"/>
                    <a:pt x="63" y="90"/>
                    <a:pt x="68" y="100"/>
                  </a:cubicBezTo>
                  <a:cubicBezTo>
                    <a:pt x="75" y="114"/>
                    <a:pt x="91" y="110"/>
                    <a:pt x="103" y="114"/>
                  </a:cubicBezTo>
                  <a:cubicBezTo>
                    <a:pt x="108" y="117"/>
                    <a:pt x="115" y="117"/>
                    <a:pt x="114" y="126"/>
                  </a:cubicBezTo>
                  <a:cubicBezTo>
                    <a:pt x="102" y="124"/>
                    <a:pt x="100" y="135"/>
                    <a:pt x="94" y="142"/>
                  </a:cubicBezTo>
                  <a:cubicBezTo>
                    <a:pt x="82" y="141"/>
                    <a:pt x="70" y="145"/>
                    <a:pt x="58" y="138"/>
                  </a:cubicBezTo>
                  <a:close/>
                </a:path>
              </a:pathLst>
            </a:custGeom>
            <a:solidFill>
              <a:srgbClr val="90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111">
              <a:extLst>
                <a:ext uri="{FF2B5EF4-FFF2-40B4-BE49-F238E27FC236}">
                  <a16:creationId xmlns:a16="http://schemas.microsoft.com/office/drawing/2014/main" id="{07272867-FD17-94B5-7ABC-6B79DEF85CD4}"/>
                </a:ext>
              </a:extLst>
            </p:cNvPr>
            <p:cNvSpPr/>
            <p:nvPr/>
          </p:nvSpPr>
          <p:spPr bwMode="auto">
            <a:xfrm>
              <a:off x="5749926" y="1012825"/>
              <a:ext cx="388938" cy="455613"/>
            </a:xfrm>
            <a:custGeom>
              <a:avLst/>
              <a:gdLst>
                <a:gd name="T0" fmla="*/ 16 w 210"/>
                <a:gd name="T1" fmla="*/ 0 h 287"/>
                <a:gd name="T2" fmla="*/ 55 w 210"/>
                <a:gd name="T3" fmla="*/ 30 h 287"/>
                <a:gd name="T4" fmla="*/ 55 w 210"/>
                <a:gd name="T5" fmla="*/ 40 h 287"/>
                <a:gd name="T6" fmla="*/ 56 w 210"/>
                <a:gd name="T7" fmla="*/ 82 h 287"/>
                <a:gd name="T8" fmla="*/ 88 w 210"/>
                <a:gd name="T9" fmla="*/ 89 h 287"/>
                <a:gd name="T10" fmla="*/ 143 w 210"/>
                <a:gd name="T11" fmla="*/ 115 h 287"/>
                <a:gd name="T12" fmla="*/ 169 w 210"/>
                <a:gd name="T13" fmla="*/ 146 h 287"/>
                <a:gd name="T14" fmla="*/ 204 w 210"/>
                <a:gd name="T15" fmla="*/ 201 h 287"/>
                <a:gd name="T16" fmla="*/ 192 w 210"/>
                <a:gd name="T17" fmla="*/ 220 h 287"/>
                <a:gd name="T18" fmla="*/ 124 w 210"/>
                <a:gd name="T19" fmla="*/ 276 h 287"/>
                <a:gd name="T20" fmla="*/ 100 w 210"/>
                <a:gd name="T21" fmla="*/ 277 h 287"/>
                <a:gd name="T22" fmla="*/ 66 w 210"/>
                <a:gd name="T23" fmla="*/ 259 h 287"/>
                <a:gd name="T24" fmla="*/ 54 w 210"/>
                <a:gd name="T25" fmla="*/ 235 h 287"/>
                <a:gd name="T26" fmla="*/ 45 w 210"/>
                <a:gd name="T27" fmla="*/ 221 h 287"/>
                <a:gd name="T28" fmla="*/ 0 w 210"/>
                <a:gd name="T29" fmla="*/ 192 h 287"/>
                <a:gd name="T30" fmla="*/ 14 w 210"/>
                <a:gd name="T31" fmla="*/ 151 h 287"/>
                <a:gd name="T32" fmla="*/ 31 w 210"/>
                <a:gd name="T33" fmla="*/ 83 h 287"/>
                <a:gd name="T34" fmla="*/ 29 w 210"/>
                <a:gd name="T35" fmla="*/ 46 h 287"/>
                <a:gd name="T36" fmla="*/ 22 w 210"/>
                <a:gd name="T37" fmla="*/ 22 h 287"/>
                <a:gd name="T38" fmla="*/ 16 w 210"/>
                <a:gd name="T39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0" h="287">
                  <a:moveTo>
                    <a:pt x="16" y="0"/>
                  </a:moveTo>
                  <a:cubicBezTo>
                    <a:pt x="31" y="8"/>
                    <a:pt x="38" y="26"/>
                    <a:pt x="55" y="30"/>
                  </a:cubicBezTo>
                  <a:cubicBezTo>
                    <a:pt x="60" y="32"/>
                    <a:pt x="57" y="37"/>
                    <a:pt x="55" y="40"/>
                  </a:cubicBezTo>
                  <a:cubicBezTo>
                    <a:pt x="43" y="54"/>
                    <a:pt x="47" y="69"/>
                    <a:pt x="56" y="82"/>
                  </a:cubicBezTo>
                  <a:cubicBezTo>
                    <a:pt x="64" y="93"/>
                    <a:pt x="75" y="92"/>
                    <a:pt x="88" y="89"/>
                  </a:cubicBezTo>
                  <a:cubicBezTo>
                    <a:pt x="119" y="82"/>
                    <a:pt x="127" y="88"/>
                    <a:pt x="143" y="115"/>
                  </a:cubicBezTo>
                  <a:cubicBezTo>
                    <a:pt x="149" y="127"/>
                    <a:pt x="158" y="138"/>
                    <a:pt x="169" y="146"/>
                  </a:cubicBezTo>
                  <a:cubicBezTo>
                    <a:pt x="188" y="160"/>
                    <a:pt x="195" y="181"/>
                    <a:pt x="204" y="201"/>
                  </a:cubicBezTo>
                  <a:cubicBezTo>
                    <a:pt x="210" y="212"/>
                    <a:pt x="199" y="217"/>
                    <a:pt x="192" y="220"/>
                  </a:cubicBezTo>
                  <a:cubicBezTo>
                    <a:pt x="164" y="233"/>
                    <a:pt x="141" y="250"/>
                    <a:pt x="124" y="276"/>
                  </a:cubicBezTo>
                  <a:cubicBezTo>
                    <a:pt x="117" y="287"/>
                    <a:pt x="108" y="287"/>
                    <a:pt x="100" y="277"/>
                  </a:cubicBezTo>
                  <a:cubicBezTo>
                    <a:pt x="91" y="266"/>
                    <a:pt x="80" y="262"/>
                    <a:pt x="66" y="259"/>
                  </a:cubicBezTo>
                  <a:cubicBezTo>
                    <a:pt x="54" y="257"/>
                    <a:pt x="42" y="252"/>
                    <a:pt x="54" y="235"/>
                  </a:cubicBezTo>
                  <a:cubicBezTo>
                    <a:pt x="60" y="227"/>
                    <a:pt x="55" y="217"/>
                    <a:pt x="45" y="221"/>
                  </a:cubicBezTo>
                  <a:cubicBezTo>
                    <a:pt x="16" y="230"/>
                    <a:pt x="13" y="205"/>
                    <a:pt x="0" y="192"/>
                  </a:cubicBezTo>
                  <a:cubicBezTo>
                    <a:pt x="26" y="185"/>
                    <a:pt x="13" y="166"/>
                    <a:pt x="14" y="151"/>
                  </a:cubicBezTo>
                  <a:cubicBezTo>
                    <a:pt x="41" y="134"/>
                    <a:pt x="39" y="110"/>
                    <a:pt x="31" y="83"/>
                  </a:cubicBezTo>
                  <a:cubicBezTo>
                    <a:pt x="27" y="71"/>
                    <a:pt x="26" y="59"/>
                    <a:pt x="29" y="46"/>
                  </a:cubicBezTo>
                  <a:cubicBezTo>
                    <a:pt x="30" y="37"/>
                    <a:pt x="26" y="29"/>
                    <a:pt x="22" y="22"/>
                  </a:cubicBezTo>
                  <a:cubicBezTo>
                    <a:pt x="18" y="15"/>
                    <a:pt x="11" y="9"/>
                    <a:pt x="16" y="0"/>
                  </a:cubicBezTo>
                  <a:close/>
                </a:path>
              </a:pathLst>
            </a:custGeom>
            <a:solidFill>
              <a:srgbClr val="CFE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112">
              <a:extLst>
                <a:ext uri="{FF2B5EF4-FFF2-40B4-BE49-F238E27FC236}">
                  <a16:creationId xmlns:a16="http://schemas.microsoft.com/office/drawing/2014/main" id="{F80E6BB5-B61B-317F-FDA1-DF491274A377}"/>
                </a:ext>
              </a:extLst>
            </p:cNvPr>
            <p:cNvSpPr/>
            <p:nvPr/>
          </p:nvSpPr>
          <p:spPr bwMode="auto">
            <a:xfrm>
              <a:off x="5608638" y="1006475"/>
              <a:ext cx="228600" cy="280988"/>
            </a:xfrm>
            <a:custGeom>
              <a:avLst/>
              <a:gdLst>
                <a:gd name="T0" fmla="*/ 93 w 124"/>
                <a:gd name="T1" fmla="*/ 4 h 177"/>
                <a:gd name="T2" fmla="*/ 101 w 124"/>
                <a:gd name="T3" fmla="*/ 20 h 177"/>
                <a:gd name="T4" fmla="*/ 110 w 124"/>
                <a:gd name="T5" fmla="*/ 56 h 177"/>
                <a:gd name="T6" fmla="*/ 115 w 124"/>
                <a:gd name="T7" fmla="*/ 102 h 177"/>
                <a:gd name="T8" fmla="*/ 99 w 124"/>
                <a:gd name="T9" fmla="*/ 151 h 177"/>
                <a:gd name="T10" fmla="*/ 93 w 124"/>
                <a:gd name="T11" fmla="*/ 156 h 177"/>
                <a:gd name="T12" fmla="*/ 50 w 124"/>
                <a:gd name="T13" fmla="*/ 177 h 177"/>
                <a:gd name="T14" fmla="*/ 42 w 124"/>
                <a:gd name="T15" fmla="*/ 130 h 177"/>
                <a:gd name="T16" fmla="*/ 27 w 124"/>
                <a:gd name="T17" fmla="*/ 108 h 177"/>
                <a:gd name="T18" fmla="*/ 0 w 124"/>
                <a:gd name="T19" fmla="*/ 92 h 177"/>
                <a:gd name="T20" fmla="*/ 13 w 124"/>
                <a:gd name="T21" fmla="*/ 76 h 177"/>
                <a:gd name="T22" fmla="*/ 58 w 124"/>
                <a:gd name="T23" fmla="*/ 38 h 177"/>
                <a:gd name="T24" fmla="*/ 93 w 124"/>
                <a:gd name="T25" fmla="*/ 0 h 177"/>
                <a:gd name="T26" fmla="*/ 93 w 124"/>
                <a:gd name="T27" fmla="*/ 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177">
                  <a:moveTo>
                    <a:pt x="93" y="4"/>
                  </a:moveTo>
                  <a:cubicBezTo>
                    <a:pt x="93" y="11"/>
                    <a:pt x="98" y="15"/>
                    <a:pt x="101" y="20"/>
                  </a:cubicBezTo>
                  <a:cubicBezTo>
                    <a:pt x="109" y="31"/>
                    <a:pt x="115" y="41"/>
                    <a:pt x="110" y="56"/>
                  </a:cubicBezTo>
                  <a:cubicBezTo>
                    <a:pt x="106" y="71"/>
                    <a:pt x="111" y="87"/>
                    <a:pt x="115" y="102"/>
                  </a:cubicBezTo>
                  <a:cubicBezTo>
                    <a:pt x="123" y="133"/>
                    <a:pt x="124" y="133"/>
                    <a:pt x="99" y="151"/>
                  </a:cubicBezTo>
                  <a:cubicBezTo>
                    <a:pt x="97" y="153"/>
                    <a:pt x="95" y="154"/>
                    <a:pt x="93" y="156"/>
                  </a:cubicBezTo>
                  <a:cubicBezTo>
                    <a:pt x="77" y="158"/>
                    <a:pt x="63" y="167"/>
                    <a:pt x="50" y="177"/>
                  </a:cubicBezTo>
                  <a:cubicBezTo>
                    <a:pt x="48" y="161"/>
                    <a:pt x="38" y="147"/>
                    <a:pt x="42" y="130"/>
                  </a:cubicBezTo>
                  <a:cubicBezTo>
                    <a:pt x="44" y="119"/>
                    <a:pt x="34" y="114"/>
                    <a:pt x="27" y="108"/>
                  </a:cubicBezTo>
                  <a:cubicBezTo>
                    <a:pt x="18" y="102"/>
                    <a:pt x="7" y="101"/>
                    <a:pt x="0" y="92"/>
                  </a:cubicBezTo>
                  <a:cubicBezTo>
                    <a:pt x="0" y="83"/>
                    <a:pt x="2" y="76"/>
                    <a:pt x="13" y="76"/>
                  </a:cubicBezTo>
                  <a:cubicBezTo>
                    <a:pt x="43" y="76"/>
                    <a:pt x="52" y="68"/>
                    <a:pt x="58" y="38"/>
                  </a:cubicBezTo>
                  <a:cubicBezTo>
                    <a:pt x="64" y="6"/>
                    <a:pt x="69" y="1"/>
                    <a:pt x="93" y="0"/>
                  </a:cubicBezTo>
                  <a:cubicBezTo>
                    <a:pt x="93" y="2"/>
                    <a:pt x="93" y="3"/>
                    <a:pt x="93" y="4"/>
                  </a:cubicBezTo>
                  <a:close/>
                </a:path>
              </a:pathLst>
            </a:custGeom>
            <a:solidFill>
              <a:srgbClr val="BBDA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113">
              <a:extLst>
                <a:ext uri="{FF2B5EF4-FFF2-40B4-BE49-F238E27FC236}">
                  <a16:creationId xmlns:a16="http://schemas.microsoft.com/office/drawing/2014/main" id="{A46A6339-F291-284B-50AD-571E9B100BF2}"/>
                </a:ext>
              </a:extLst>
            </p:cNvPr>
            <p:cNvSpPr/>
            <p:nvPr/>
          </p:nvSpPr>
          <p:spPr bwMode="auto">
            <a:xfrm>
              <a:off x="5632451" y="1489075"/>
              <a:ext cx="284163" cy="176213"/>
            </a:xfrm>
            <a:custGeom>
              <a:avLst/>
              <a:gdLst>
                <a:gd name="T0" fmla="*/ 68 w 154"/>
                <a:gd name="T1" fmla="*/ 96 h 111"/>
                <a:gd name="T2" fmla="*/ 20 w 154"/>
                <a:gd name="T3" fmla="*/ 54 h 111"/>
                <a:gd name="T4" fmla="*/ 1 w 154"/>
                <a:gd name="T5" fmla="*/ 13 h 111"/>
                <a:gd name="T6" fmla="*/ 16 w 154"/>
                <a:gd name="T7" fmla="*/ 0 h 111"/>
                <a:gd name="T8" fmla="*/ 85 w 154"/>
                <a:gd name="T9" fmla="*/ 29 h 111"/>
                <a:gd name="T10" fmla="*/ 107 w 154"/>
                <a:gd name="T11" fmla="*/ 36 h 111"/>
                <a:gd name="T12" fmla="*/ 131 w 154"/>
                <a:gd name="T13" fmla="*/ 48 h 111"/>
                <a:gd name="T14" fmla="*/ 144 w 154"/>
                <a:gd name="T15" fmla="*/ 73 h 111"/>
                <a:gd name="T16" fmla="*/ 98 w 154"/>
                <a:gd name="T17" fmla="*/ 101 h 111"/>
                <a:gd name="T18" fmla="*/ 68 w 154"/>
                <a:gd name="T19" fmla="*/ 9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4" h="110">
                  <a:moveTo>
                    <a:pt x="68" y="96"/>
                  </a:moveTo>
                  <a:cubicBezTo>
                    <a:pt x="53" y="81"/>
                    <a:pt x="43" y="62"/>
                    <a:pt x="20" y="54"/>
                  </a:cubicBezTo>
                  <a:cubicBezTo>
                    <a:pt x="4" y="49"/>
                    <a:pt x="2" y="29"/>
                    <a:pt x="1" y="13"/>
                  </a:cubicBezTo>
                  <a:cubicBezTo>
                    <a:pt x="0" y="3"/>
                    <a:pt x="7" y="0"/>
                    <a:pt x="16" y="0"/>
                  </a:cubicBezTo>
                  <a:cubicBezTo>
                    <a:pt x="40" y="7"/>
                    <a:pt x="67" y="8"/>
                    <a:pt x="85" y="29"/>
                  </a:cubicBezTo>
                  <a:cubicBezTo>
                    <a:pt x="91" y="35"/>
                    <a:pt x="99" y="37"/>
                    <a:pt x="107" y="36"/>
                  </a:cubicBezTo>
                  <a:cubicBezTo>
                    <a:pt x="118" y="35"/>
                    <a:pt x="127" y="38"/>
                    <a:pt x="131" y="48"/>
                  </a:cubicBezTo>
                  <a:cubicBezTo>
                    <a:pt x="135" y="57"/>
                    <a:pt x="154" y="61"/>
                    <a:pt x="144" y="73"/>
                  </a:cubicBezTo>
                  <a:cubicBezTo>
                    <a:pt x="133" y="87"/>
                    <a:pt x="125" y="111"/>
                    <a:pt x="98" y="101"/>
                  </a:cubicBezTo>
                  <a:cubicBezTo>
                    <a:pt x="89" y="98"/>
                    <a:pt x="78" y="99"/>
                    <a:pt x="68" y="96"/>
                  </a:cubicBezTo>
                  <a:close/>
                </a:path>
              </a:pathLst>
            </a:custGeom>
            <a:solidFill>
              <a:srgbClr val="C4D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114">
              <a:extLst>
                <a:ext uri="{FF2B5EF4-FFF2-40B4-BE49-F238E27FC236}">
                  <a16:creationId xmlns:a16="http://schemas.microsoft.com/office/drawing/2014/main" id="{7912C28C-5CE3-AB1F-2403-8398C61C6694}"/>
                </a:ext>
              </a:extLst>
            </p:cNvPr>
            <p:cNvSpPr/>
            <p:nvPr/>
          </p:nvSpPr>
          <p:spPr bwMode="auto">
            <a:xfrm>
              <a:off x="5443538" y="1314450"/>
              <a:ext cx="250825" cy="123825"/>
            </a:xfrm>
            <a:custGeom>
              <a:avLst/>
              <a:gdLst>
                <a:gd name="T0" fmla="*/ 102 w 136"/>
                <a:gd name="T1" fmla="*/ 70 h 78"/>
                <a:gd name="T2" fmla="*/ 6 w 136"/>
                <a:gd name="T3" fmla="*/ 78 h 78"/>
                <a:gd name="T4" fmla="*/ 5 w 136"/>
                <a:gd name="T5" fmla="*/ 56 h 78"/>
                <a:gd name="T6" fmla="*/ 16 w 136"/>
                <a:gd name="T7" fmla="*/ 28 h 78"/>
                <a:gd name="T8" fmla="*/ 20 w 136"/>
                <a:gd name="T9" fmla="*/ 24 h 78"/>
                <a:gd name="T10" fmla="*/ 65 w 136"/>
                <a:gd name="T11" fmla="*/ 36 h 78"/>
                <a:gd name="T12" fmla="*/ 111 w 136"/>
                <a:gd name="T13" fmla="*/ 19 h 78"/>
                <a:gd name="T14" fmla="*/ 126 w 136"/>
                <a:gd name="T15" fmla="*/ 0 h 78"/>
                <a:gd name="T16" fmla="*/ 134 w 136"/>
                <a:gd name="T17" fmla="*/ 10 h 78"/>
                <a:gd name="T18" fmla="*/ 118 w 136"/>
                <a:gd name="T19" fmla="*/ 60 h 78"/>
                <a:gd name="T20" fmla="*/ 102 w 136"/>
                <a:gd name="T21" fmla="*/ 7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6" h="78">
                  <a:moveTo>
                    <a:pt x="102" y="70"/>
                  </a:moveTo>
                  <a:cubicBezTo>
                    <a:pt x="77" y="39"/>
                    <a:pt x="35" y="42"/>
                    <a:pt x="6" y="78"/>
                  </a:cubicBezTo>
                  <a:cubicBezTo>
                    <a:pt x="0" y="71"/>
                    <a:pt x="1" y="63"/>
                    <a:pt x="5" y="56"/>
                  </a:cubicBezTo>
                  <a:cubicBezTo>
                    <a:pt x="11" y="47"/>
                    <a:pt x="13" y="38"/>
                    <a:pt x="16" y="28"/>
                  </a:cubicBezTo>
                  <a:cubicBezTo>
                    <a:pt x="16" y="26"/>
                    <a:pt x="18" y="25"/>
                    <a:pt x="20" y="24"/>
                  </a:cubicBezTo>
                  <a:cubicBezTo>
                    <a:pt x="36" y="25"/>
                    <a:pt x="54" y="21"/>
                    <a:pt x="65" y="36"/>
                  </a:cubicBezTo>
                  <a:cubicBezTo>
                    <a:pt x="94" y="49"/>
                    <a:pt x="99" y="47"/>
                    <a:pt x="111" y="19"/>
                  </a:cubicBezTo>
                  <a:cubicBezTo>
                    <a:pt x="114" y="12"/>
                    <a:pt x="116" y="3"/>
                    <a:pt x="126" y="0"/>
                  </a:cubicBezTo>
                  <a:cubicBezTo>
                    <a:pt x="132" y="1"/>
                    <a:pt x="136" y="3"/>
                    <a:pt x="134" y="10"/>
                  </a:cubicBezTo>
                  <a:cubicBezTo>
                    <a:pt x="132" y="28"/>
                    <a:pt x="122" y="43"/>
                    <a:pt x="118" y="60"/>
                  </a:cubicBezTo>
                  <a:cubicBezTo>
                    <a:pt x="116" y="68"/>
                    <a:pt x="109" y="69"/>
                    <a:pt x="102" y="70"/>
                  </a:cubicBezTo>
                  <a:close/>
                </a:path>
              </a:pathLst>
            </a:custGeom>
            <a:solidFill>
              <a:srgbClr val="ABD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115">
              <a:extLst>
                <a:ext uri="{FF2B5EF4-FFF2-40B4-BE49-F238E27FC236}">
                  <a16:creationId xmlns:a16="http://schemas.microsoft.com/office/drawing/2014/main" id="{C5FC1DCF-5F57-7133-A2E3-42C74917BD56}"/>
                </a:ext>
              </a:extLst>
            </p:cNvPr>
            <p:cNvSpPr/>
            <p:nvPr/>
          </p:nvSpPr>
          <p:spPr bwMode="auto">
            <a:xfrm>
              <a:off x="5668963" y="1247775"/>
              <a:ext cx="133350" cy="82550"/>
            </a:xfrm>
            <a:custGeom>
              <a:avLst/>
              <a:gdLst>
                <a:gd name="T0" fmla="*/ 12 w 72"/>
                <a:gd name="T1" fmla="*/ 52 h 52"/>
                <a:gd name="T2" fmla="*/ 4 w 72"/>
                <a:gd name="T3" fmla="*/ 44 h 52"/>
                <a:gd name="T4" fmla="*/ 16 w 72"/>
                <a:gd name="T5" fmla="*/ 24 h 52"/>
                <a:gd name="T6" fmla="*/ 18 w 72"/>
                <a:gd name="T7" fmla="*/ 23 h 52"/>
                <a:gd name="T8" fmla="*/ 60 w 72"/>
                <a:gd name="T9" fmla="*/ 4 h 52"/>
                <a:gd name="T10" fmla="*/ 64 w 72"/>
                <a:gd name="T11" fmla="*/ 17 h 52"/>
                <a:gd name="T12" fmla="*/ 44 w 72"/>
                <a:gd name="T13" fmla="*/ 44 h 52"/>
                <a:gd name="T14" fmla="*/ 12 w 72"/>
                <a:gd name="T1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52">
                  <a:moveTo>
                    <a:pt x="12" y="52"/>
                  </a:moveTo>
                  <a:cubicBezTo>
                    <a:pt x="10" y="49"/>
                    <a:pt x="7" y="47"/>
                    <a:pt x="4" y="44"/>
                  </a:cubicBezTo>
                  <a:cubicBezTo>
                    <a:pt x="3" y="34"/>
                    <a:pt x="0" y="23"/>
                    <a:pt x="16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6" y="3"/>
                    <a:pt x="42" y="0"/>
                    <a:pt x="60" y="4"/>
                  </a:cubicBezTo>
                  <a:cubicBezTo>
                    <a:pt x="62" y="8"/>
                    <a:pt x="63" y="13"/>
                    <a:pt x="64" y="17"/>
                  </a:cubicBezTo>
                  <a:cubicBezTo>
                    <a:pt x="72" y="41"/>
                    <a:pt x="70" y="44"/>
                    <a:pt x="44" y="44"/>
                  </a:cubicBezTo>
                  <a:cubicBezTo>
                    <a:pt x="31" y="34"/>
                    <a:pt x="23" y="49"/>
                    <a:pt x="12" y="52"/>
                  </a:cubicBezTo>
                  <a:close/>
                </a:path>
              </a:pathLst>
            </a:custGeom>
            <a:solidFill>
              <a:srgbClr val="CEE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116">
              <a:extLst>
                <a:ext uri="{FF2B5EF4-FFF2-40B4-BE49-F238E27FC236}">
                  <a16:creationId xmlns:a16="http://schemas.microsoft.com/office/drawing/2014/main" id="{822B0B5C-0909-35A6-CD11-B4726DC3EE5D}"/>
                </a:ext>
              </a:extLst>
            </p:cNvPr>
            <p:cNvSpPr/>
            <p:nvPr/>
          </p:nvSpPr>
          <p:spPr bwMode="auto">
            <a:xfrm>
              <a:off x="4979988" y="1425575"/>
              <a:ext cx="642938" cy="300038"/>
            </a:xfrm>
            <a:custGeom>
              <a:avLst/>
              <a:gdLst>
                <a:gd name="T0" fmla="*/ 264 w 347"/>
                <a:gd name="T1" fmla="*/ 124 h 190"/>
                <a:gd name="T2" fmla="*/ 216 w 347"/>
                <a:gd name="T3" fmla="*/ 136 h 190"/>
                <a:gd name="T4" fmla="*/ 183 w 347"/>
                <a:gd name="T5" fmla="*/ 168 h 190"/>
                <a:gd name="T6" fmla="*/ 161 w 347"/>
                <a:gd name="T7" fmla="*/ 164 h 190"/>
                <a:gd name="T8" fmla="*/ 149 w 347"/>
                <a:gd name="T9" fmla="*/ 160 h 190"/>
                <a:gd name="T10" fmla="*/ 104 w 347"/>
                <a:gd name="T11" fmla="*/ 184 h 190"/>
                <a:gd name="T12" fmla="*/ 68 w 347"/>
                <a:gd name="T13" fmla="*/ 176 h 190"/>
                <a:gd name="T14" fmla="*/ 80 w 347"/>
                <a:gd name="T15" fmla="*/ 174 h 190"/>
                <a:gd name="T16" fmla="*/ 97 w 347"/>
                <a:gd name="T17" fmla="*/ 147 h 190"/>
                <a:gd name="T18" fmla="*/ 95 w 347"/>
                <a:gd name="T19" fmla="*/ 108 h 190"/>
                <a:gd name="T20" fmla="*/ 137 w 347"/>
                <a:gd name="T21" fmla="*/ 96 h 190"/>
                <a:gd name="T22" fmla="*/ 154 w 347"/>
                <a:gd name="T23" fmla="*/ 115 h 190"/>
                <a:gd name="T24" fmla="*/ 179 w 347"/>
                <a:gd name="T25" fmla="*/ 134 h 190"/>
                <a:gd name="T26" fmla="*/ 205 w 347"/>
                <a:gd name="T27" fmla="*/ 99 h 190"/>
                <a:gd name="T28" fmla="*/ 214 w 347"/>
                <a:gd name="T29" fmla="*/ 80 h 190"/>
                <a:gd name="T30" fmla="*/ 212 w 347"/>
                <a:gd name="T31" fmla="*/ 55 h 190"/>
                <a:gd name="T32" fmla="*/ 110 w 347"/>
                <a:gd name="T33" fmla="*/ 64 h 190"/>
                <a:gd name="T34" fmla="*/ 55 w 347"/>
                <a:gd name="T35" fmla="*/ 64 h 190"/>
                <a:gd name="T36" fmla="*/ 10 w 347"/>
                <a:gd name="T37" fmla="*/ 46 h 190"/>
                <a:gd name="T38" fmla="*/ 18 w 347"/>
                <a:gd name="T39" fmla="*/ 22 h 190"/>
                <a:gd name="T40" fmla="*/ 42 w 347"/>
                <a:gd name="T41" fmla="*/ 15 h 190"/>
                <a:gd name="T42" fmla="*/ 72 w 347"/>
                <a:gd name="T43" fmla="*/ 36 h 190"/>
                <a:gd name="T44" fmla="*/ 93 w 347"/>
                <a:gd name="T45" fmla="*/ 36 h 190"/>
                <a:gd name="T46" fmla="*/ 118 w 347"/>
                <a:gd name="T47" fmla="*/ 16 h 190"/>
                <a:gd name="T48" fmla="*/ 209 w 347"/>
                <a:gd name="T49" fmla="*/ 21 h 190"/>
                <a:gd name="T50" fmla="*/ 231 w 347"/>
                <a:gd name="T51" fmla="*/ 35 h 190"/>
                <a:gd name="T52" fmla="*/ 268 w 347"/>
                <a:gd name="T53" fmla="*/ 28 h 190"/>
                <a:gd name="T54" fmla="*/ 296 w 347"/>
                <a:gd name="T55" fmla="*/ 21 h 190"/>
                <a:gd name="T56" fmla="*/ 319 w 347"/>
                <a:gd name="T57" fmla="*/ 19 h 190"/>
                <a:gd name="T58" fmla="*/ 343 w 347"/>
                <a:gd name="T59" fmla="*/ 34 h 190"/>
                <a:gd name="T60" fmla="*/ 330 w 347"/>
                <a:gd name="T61" fmla="*/ 52 h 190"/>
                <a:gd name="T62" fmla="*/ 320 w 347"/>
                <a:gd name="T63" fmla="*/ 65 h 190"/>
                <a:gd name="T64" fmla="*/ 312 w 347"/>
                <a:gd name="T65" fmla="*/ 98 h 190"/>
                <a:gd name="T66" fmla="*/ 264 w 347"/>
                <a:gd name="T67" fmla="*/ 12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7" h="190">
                  <a:moveTo>
                    <a:pt x="264" y="124"/>
                  </a:moveTo>
                  <a:cubicBezTo>
                    <a:pt x="237" y="110"/>
                    <a:pt x="233" y="112"/>
                    <a:pt x="216" y="136"/>
                  </a:cubicBezTo>
                  <a:cubicBezTo>
                    <a:pt x="207" y="148"/>
                    <a:pt x="197" y="160"/>
                    <a:pt x="183" y="168"/>
                  </a:cubicBezTo>
                  <a:cubicBezTo>
                    <a:pt x="173" y="173"/>
                    <a:pt x="167" y="179"/>
                    <a:pt x="161" y="164"/>
                  </a:cubicBezTo>
                  <a:cubicBezTo>
                    <a:pt x="160" y="160"/>
                    <a:pt x="155" y="154"/>
                    <a:pt x="149" y="160"/>
                  </a:cubicBezTo>
                  <a:cubicBezTo>
                    <a:pt x="137" y="173"/>
                    <a:pt x="119" y="177"/>
                    <a:pt x="104" y="184"/>
                  </a:cubicBezTo>
                  <a:cubicBezTo>
                    <a:pt x="94" y="189"/>
                    <a:pt x="78" y="190"/>
                    <a:pt x="68" y="176"/>
                  </a:cubicBezTo>
                  <a:cubicBezTo>
                    <a:pt x="72" y="174"/>
                    <a:pt x="76" y="175"/>
                    <a:pt x="80" y="174"/>
                  </a:cubicBezTo>
                  <a:cubicBezTo>
                    <a:pt x="103" y="174"/>
                    <a:pt x="107" y="168"/>
                    <a:pt x="97" y="147"/>
                  </a:cubicBezTo>
                  <a:cubicBezTo>
                    <a:pt x="90" y="135"/>
                    <a:pt x="93" y="121"/>
                    <a:pt x="95" y="108"/>
                  </a:cubicBezTo>
                  <a:cubicBezTo>
                    <a:pt x="98" y="91"/>
                    <a:pt x="124" y="84"/>
                    <a:pt x="137" y="96"/>
                  </a:cubicBezTo>
                  <a:cubicBezTo>
                    <a:pt x="143" y="102"/>
                    <a:pt x="149" y="108"/>
                    <a:pt x="154" y="115"/>
                  </a:cubicBezTo>
                  <a:cubicBezTo>
                    <a:pt x="160" y="124"/>
                    <a:pt x="163" y="138"/>
                    <a:pt x="179" y="134"/>
                  </a:cubicBezTo>
                  <a:cubicBezTo>
                    <a:pt x="192" y="130"/>
                    <a:pt x="204" y="113"/>
                    <a:pt x="205" y="99"/>
                  </a:cubicBezTo>
                  <a:cubicBezTo>
                    <a:pt x="205" y="91"/>
                    <a:pt x="209" y="86"/>
                    <a:pt x="214" y="80"/>
                  </a:cubicBezTo>
                  <a:cubicBezTo>
                    <a:pt x="223" y="71"/>
                    <a:pt x="221" y="63"/>
                    <a:pt x="212" y="55"/>
                  </a:cubicBezTo>
                  <a:cubicBezTo>
                    <a:pt x="183" y="31"/>
                    <a:pt x="133" y="35"/>
                    <a:pt x="110" y="64"/>
                  </a:cubicBezTo>
                  <a:cubicBezTo>
                    <a:pt x="97" y="80"/>
                    <a:pt x="77" y="82"/>
                    <a:pt x="55" y="64"/>
                  </a:cubicBezTo>
                  <a:cubicBezTo>
                    <a:pt x="41" y="54"/>
                    <a:pt x="28" y="46"/>
                    <a:pt x="10" y="46"/>
                  </a:cubicBezTo>
                  <a:cubicBezTo>
                    <a:pt x="0" y="34"/>
                    <a:pt x="8" y="27"/>
                    <a:pt x="18" y="22"/>
                  </a:cubicBezTo>
                  <a:cubicBezTo>
                    <a:pt x="25" y="18"/>
                    <a:pt x="33" y="16"/>
                    <a:pt x="42" y="15"/>
                  </a:cubicBezTo>
                  <a:cubicBezTo>
                    <a:pt x="52" y="21"/>
                    <a:pt x="63" y="28"/>
                    <a:pt x="72" y="36"/>
                  </a:cubicBezTo>
                  <a:cubicBezTo>
                    <a:pt x="80" y="43"/>
                    <a:pt x="86" y="42"/>
                    <a:pt x="93" y="36"/>
                  </a:cubicBezTo>
                  <a:cubicBezTo>
                    <a:pt x="101" y="29"/>
                    <a:pt x="109" y="21"/>
                    <a:pt x="118" y="16"/>
                  </a:cubicBezTo>
                  <a:cubicBezTo>
                    <a:pt x="149" y="0"/>
                    <a:pt x="180" y="4"/>
                    <a:pt x="209" y="21"/>
                  </a:cubicBezTo>
                  <a:cubicBezTo>
                    <a:pt x="217" y="25"/>
                    <a:pt x="223" y="31"/>
                    <a:pt x="231" y="35"/>
                  </a:cubicBezTo>
                  <a:cubicBezTo>
                    <a:pt x="254" y="48"/>
                    <a:pt x="254" y="48"/>
                    <a:pt x="268" y="28"/>
                  </a:cubicBezTo>
                  <a:cubicBezTo>
                    <a:pt x="275" y="16"/>
                    <a:pt x="284" y="12"/>
                    <a:pt x="296" y="21"/>
                  </a:cubicBezTo>
                  <a:cubicBezTo>
                    <a:pt x="304" y="27"/>
                    <a:pt x="311" y="21"/>
                    <a:pt x="319" y="19"/>
                  </a:cubicBezTo>
                  <a:cubicBezTo>
                    <a:pt x="332" y="16"/>
                    <a:pt x="339" y="22"/>
                    <a:pt x="343" y="34"/>
                  </a:cubicBezTo>
                  <a:cubicBezTo>
                    <a:pt x="347" y="45"/>
                    <a:pt x="342" y="51"/>
                    <a:pt x="330" y="52"/>
                  </a:cubicBezTo>
                  <a:cubicBezTo>
                    <a:pt x="323" y="53"/>
                    <a:pt x="321" y="59"/>
                    <a:pt x="320" y="65"/>
                  </a:cubicBezTo>
                  <a:cubicBezTo>
                    <a:pt x="319" y="77"/>
                    <a:pt x="317" y="88"/>
                    <a:pt x="312" y="98"/>
                  </a:cubicBezTo>
                  <a:cubicBezTo>
                    <a:pt x="300" y="121"/>
                    <a:pt x="290" y="127"/>
                    <a:pt x="264" y="124"/>
                  </a:cubicBezTo>
                  <a:close/>
                </a:path>
              </a:pathLst>
            </a:custGeom>
            <a:solidFill>
              <a:srgbClr val="A3D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117">
              <a:extLst>
                <a:ext uri="{FF2B5EF4-FFF2-40B4-BE49-F238E27FC236}">
                  <a16:creationId xmlns:a16="http://schemas.microsoft.com/office/drawing/2014/main" id="{EECAF396-8039-BF31-CA5A-2C4DD82084F1}"/>
                </a:ext>
              </a:extLst>
            </p:cNvPr>
            <p:cNvSpPr/>
            <p:nvPr/>
          </p:nvSpPr>
          <p:spPr bwMode="auto">
            <a:xfrm>
              <a:off x="5062538" y="1322388"/>
              <a:ext cx="414338" cy="187325"/>
            </a:xfrm>
            <a:custGeom>
              <a:avLst/>
              <a:gdLst>
                <a:gd name="T0" fmla="*/ 224 w 224"/>
                <a:gd name="T1" fmla="*/ 93 h 118"/>
                <a:gd name="T2" fmla="*/ 196 w 224"/>
                <a:gd name="T3" fmla="*/ 110 h 118"/>
                <a:gd name="T4" fmla="*/ 164 w 224"/>
                <a:gd name="T5" fmla="*/ 91 h 118"/>
                <a:gd name="T6" fmla="*/ 127 w 224"/>
                <a:gd name="T7" fmla="*/ 82 h 118"/>
                <a:gd name="T8" fmla="*/ 123 w 224"/>
                <a:gd name="T9" fmla="*/ 83 h 118"/>
                <a:gd name="T10" fmla="*/ 50 w 224"/>
                <a:gd name="T11" fmla="*/ 107 h 118"/>
                <a:gd name="T12" fmla="*/ 27 w 224"/>
                <a:gd name="T13" fmla="*/ 105 h 118"/>
                <a:gd name="T14" fmla="*/ 0 w 224"/>
                <a:gd name="T15" fmla="*/ 81 h 118"/>
                <a:gd name="T16" fmla="*/ 38 w 224"/>
                <a:gd name="T17" fmla="*/ 40 h 118"/>
                <a:gd name="T18" fmla="*/ 60 w 224"/>
                <a:gd name="T19" fmla="*/ 25 h 118"/>
                <a:gd name="T20" fmla="*/ 101 w 224"/>
                <a:gd name="T21" fmla="*/ 17 h 118"/>
                <a:gd name="T22" fmla="*/ 121 w 224"/>
                <a:gd name="T23" fmla="*/ 32 h 118"/>
                <a:gd name="T24" fmla="*/ 162 w 224"/>
                <a:gd name="T25" fmla="*/ 48 h 118"/>
                <a:gd name="T26" fmla="*/ 212 w 224"/>
                <a:gd name="T27" fmla="*/ 81 h 118"/>
                <a:gd name="T28" fmla="*/ 224 w 224"/>
                <a:gd name="T29" fmla="*/ 9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4" h="118">
                  <a:moveTo>
                    <a:pt x="224" y="93"/>
                  </a:moveTo>
                  <a:cubicBezTo>
                    <a:pt x="219" y="117"/>
                    <a:pt x="216" y="118"/>
                    <a:pt x="196" y="110"/>
                  </a:cubicBezTo>
                  <a:cubicBezTo>
                    <a:pt x="184" y="105"/>
                    <a:pt x="174" y="98"/>
                    <a:pt x="164" y="91"/>
                  </a:cubicBezTo>
                  <a:cubicBezTo>
                    <a:pt x="153" y="83"/>
                    <a:pt x="142" y="72"/>
                    <a:pt x="127" y="82"/>
                  </a:cubicBezTo>
                  <a:cubicBezTo>
                    <a:pt x="125" y="82"/>
                    <a:pt x="124" y="83"/>
                    <a:pt x="123" y="83"/>
                  </a:cubicBezTo>
                  <a:cubicBezTo>
                    <a:pt x="89" y="61"/>
                    <a:pt x="71" y="92"/>
                    <a:pt x="50" y="107"/>
                  </a:cubicBezTo>
                  <a:cubicBezTo>
                    <a:pt x="39" y="114"/>
                    <a:pt x="34" y="115"/>
                    <a:pt x="27" y="105"/>
                  </a:cubicBezTo>
                  <a:cubicBezTo>
                    <a:pt x="20" y="95"/>
                    <a:pt x="1" y="98"/>
                    <a:pt x="0" y="81"/>
                  </a:cubicBezTo>
                  <a:cubicBezTo>
                    <a:pt x="3" y="60"/>
                    <a:pt x="19" y="41"/>
                    <a:pt x="38" y="40"/>
                  </a:cubicBezTo>
                  <a:cubicBezTo>
                    <a:pt x="50" y="40"/>
                    <a:pt x="55" y="35"/>
                    <a:pt x="60" y="25"/>
                  </a:cubicBezTo>
                  <a:cubicBezTo>
                    <a:pt x="70" y="2"/>
                    <a:pt x="82" y="0"/>
                    <a:pt x="101" y="17"/>
                  </a:cubicBezTo>
                  <a:cubicBezTo>
                    <a:pt x="107" y="22"/>
                    <a:pt x="113" y="29"/>
                    <a:pt x="121" y="32"/>
                  </a:cubicBezTo>
                  <a:cubicBezTo>
                    <a:pt x="134" y="39"/>
                    <a:pt x="148" y="44"/>
                    <a:pt x="162" y="48"/>
                  </a:cubicBezTo>
                  <a:cubicBezTo>
                    <a:pt x="182" y="54"/>
                    <a:pt x="194" y="73"/>
                    <a:pt x="212" y="81"/>
                  </a:cubicBezTo>
                  <a:cubicBezTo>
                    <a:pt x="218" y="84"/>
                    <a:pt x="216" y="94"/>
                    <a:pt x="224" y="93"/>
                  </a:cubicBezTo>
                  <a:close/>
                </a:path>
              </a:pathLst>
            </a:custGeom>
            <a:solidFill>
              <a:srgbClr val="A9D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118">
              <a:extLst>
                <a:ext uri="{FF2B5EF4-FFF2-40B4-BE49-F238E27FC236}">
                  <a16:creationId xmlns:a16="http://schemas.microsoft.com/office/drawing/2014/main" id="{D6A04273-9B56-91A0-AF9F-3F8812C57C94}"/>
                </a:ext>
              </a:extLst>
            </p:cNvPr>
            <p:cNvSpPr/>
            <p:nvPr/>
          </p:nvSpPr>
          <p:spPr bwMode="auto">
            <a:xfrm>
              <a:off x="5253038" y="1223963"/>
              <a:ext cx="227013" cy="233363"/>
            </a:xfrm>
            <a:custGeom>
              <a:avLst/>
              <a:gdLst>
                <a:gd name="T0" fmla="*/ 109 w 123"/>
                <a:gd name="T1" fmla="*/ 143 h 147"/>
                <a:gd name="T2" fmla="*/ 79 w 123"/>
                <a:gd name="T3" fmla="*/ 129 h 147"/>
                <a:gd name="T4" fmla="*/ 44 w 123"/>
                <a:gd name="T5" fmla="*/ 111 h 147"/>
                <a:gd name="T6" fmla="*/ 17 w 123"/>
                <a:gd name="T7" fmla="*/ 99 h 147"/>
                <a:gd name="T8" fmla="*/ 25 w 123"/>
                <a:gd name="T9" fmla="*/ 49 h 147"/>
                <a:gd name="T10" fmla="*/ 37 w 123"/>
                <a:gd name="T11" fmla="*/ 15 h 147"/>
                <a:gd name="T12" fmla="*/ 37 w 123"/>
                <a:gd name="T13" fmla="*/ 15 h 147"/>
                <a:gd name="T14" fmla="*/ 49 w 123"/>
                <a:gd name="T15" fmla="*/ 5 h 147"/>
                <a:gd name="T16" fmla="*/ 103 w 123"/>
                <a:gd name="T17" fmla="*/ 39 h 147"/>
                <a:gd name="T18" fmla="*/ 108 w 123"/>
                <a:gd name="T19" fmla="*/ 49 h 147"/>
                <a:gd name="T20" fmla="*/ 121 w 123"/>
                <a:gd name="T21" fmla="*/ 83 h 147"/>
                <a:gd name="T22" fmla="*/ 113 w 123"/>
                <a:gd name="T23" fmla="*/ 114 h 147"/>
                <a:gd name="T24" fmla="*/ 109 w 123"/>
                <a:gd name="T25" fmla="*/ 135 h 147"/>
                <a:gd name="T26" fmla="*/ 109 w 123"/>
                <a:gd name="T27" fmla="*/ 14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3" h="147">
                  <a:moveTo>
                    <a:pt x="109" y="143"/>
                  </a:moveTo>
                  <a:cubicBezTo>
                    <a:pt x="95" y="147"/>
                    <a:pt x="85" y="136"/>
                    <a:pt x="79" y="129"/>
                  </a:cubicBezTo>
                  <a:cubicBezTo>
                    <a:pt x="69" y="117"/>
                    <a:pt x="57" y="114"/>
                    <a:pt x="44" y="111"/>
                  </a:cubicBezTo>
                  <a:cubicBezTo>
                    <a:pt x="35" y="108"/>
                    <a:pt x="26" y="103"/>
                    <a:pt x="17" y="99"/>
                  </a:cubicBezTo>
                  <a:cubicBezTo>
                    <a:pt x="0" y="81"/>
                    <a:pt x="2" y="59"/>
                    <a:pt x="25" y="49"/>
                  </a:cubicBezTo>
                  <a:cubicBezTo>
                    <a:pt x="42" y="42"/>
                    <a:pt x="40" y="29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4" y="2"/>
                    <a:pt x="39" y="0"/>
                    <a:pt x="49" y="5"/>
                  </a:cubicBezTo>
                  <a:cubicBezTo>
                    <a:pt x="68" y="15"/>
                    <a:pt x="82" y="32"/>
                    <a:pt x="103" y="39"/>
                  </a:cubicBezTo>
                  <a:cubicBezTo>
                    <a:pt x="107" y="40"/>
                    <a:pt x="109" y="45"/>
                    <a:pt x="108" y="49"/>
                  </a:cubicBezTo>
                  <a:cubicBezTo>
                    <a:pt x="103" y="64"/>
                    <a:pt x="113" y="73"/>
                    <a:pt x="121" y="83"/>
                  </a:cubicBezTo>
                  <a:cubicBezTo>
                    <a:pt x="121" y="94"/>
                    <a:pt x="123" y="105"/>
                    <a:pt x="113" y="114"/>
                  </a:cubicBezTo>
                  <a:cubicBezTo>
                    <a:pt x="107" y="120"/>
                    <a:pt x="110" y="128"/>
                    <a:pt x="109" y="135"/>
                  </a:cubicBezTo>
                  <a:cubicBezTo>
                    <a:pt x="109" y="138"/>
                    <a:pt x="109" y="140"/>
                    <a:pt x="109" y="143"/>
                  </a:cubicBezTo>
                  <a:close/>
                </a:path>
              </a:pathLst>
            </a:custGeom>
            <a:solidFill>
              <a:srgbClr val="9AC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119">
              <a:extLst>
                <a:ext uri="{FF2B5EF4-FFF2-40B4-BE49-F238E27FC236}">
                  <a16:creationId xmlns:a16="http://schemas.microsoft.com/office/drawing/2014/main" id="{2CCF15AB-B864-E0D7-A535-C471D8130080}"/>
                </a:ext>
              </a:extLst>
            </p:cNvPr>
            <p:cNvSpPr/>
            <p:nvPr/>
          </p:nvSpPr>
          <p:spPr bwMode="auto">
            <a:xfrm>
              <a:off x="4800601" y="1398588"/>
              <a:ext cx="609600" cy="314325"/>
            </a:xfrm>
            <a:custGeom>
              <a:avLst/>
              <a:gdLst>
                <a:gd name="T0" fmla="*/ 109 w 329"/>
                <a:gd name="T1" fmla="*/ 61 h 199"/>
                <a:gd name="T2" fmla="*/ 149 w 329"/>
                <a:gd name="T3" fmla="*/ 74 h 199"/>
                <a:gd name="T4" fmla="*/ 183 w 329"/>
                <a:gd name="T5" fmla="*/ 89 h 199"/>
                <a:gd name="T6" fmla="*/ 199 w 329"/>
                <a:gd name="T7" fmla="*/ 84 h 199"/>
                <a:gd name="T8" fmla="*/ 252 w 329"/>
                <a:gd name="T9" fmla="*/ 53 h 199"/>
                <a:gd name="T10" fmla="*/ 318 w 329"/>
                <a:gd name="T11" fmla="*/ 73 h 199"/>
                <a:gd name="T12" fmla="*/ 315 w 329"/>
                <a:gd name="T13" fmla="*/ 100 h 199"/>
                <a:gd name="T14" fmla="*/ 308 w 329"/>
                <a:gd name="T15" fmla="*/ 124 h 199"/>
                <a:gd name="T16" fmla="*/ 300 w 329"/>
                <a:gd name="T17" fmla="*/ 141 h 199"/>
                <a:gd name="T18" fmla="*/ 288 w 329"/>
                <a:gd name="T19" fmla="*/ 148 h 199"/>
                <a:gd name="T20" fmla="*/ 250 w 329"/>
                <a:gd name="T21" fmla="*/ 141 h 199"/>
                <a:gd name="T22" fmla="*/ 237 w 329"/>
                <a:gd name="T23" fmla="*/ 122 h 199"/>
                <a:gd name="T24" fmla="*/ 197 w 329"/>
                <a:gd name="T25" fmla="*/ 123 h 199"/>
                <a:gd name="T26" fmla="*/ 197 w 329"/>
                <a:gd name="T27" fmla="*/ 162 h 199"/>
                <a:gd name="T28" fmla="*/ 205 w 329"/>
                <a:gd name="T29" fmla="*/ 186 h 199"/>
                <a:gd name="T30" fmla="*/ 171 w 329"/>
                <a:gd name="T31" fmla="*/ 195 h 199"/>
                <a:gd name="T32" fmla="*/ 165 w 329"/>
                <a:gd name="T33" fmla="*/ 193 h 199"/>
                <a:gd name="T34" fmla="*/ 165 w 329"/>
                <a:gd name="T35" fmla="*/ 185 h 199"/>
                <a:gd name="T36" fmla="*/ 171 w 329"/>
                <a:gd name="T37" fmla="*/ 174 h 199"/>
                <a:gd name="T38" fmla="*/ 160 w 329"/>
                <a:gd name="T39" fmla="*/ 172 h 199"/>
                <a:gd name="T40" fmla="*/ 154 w 329"/>
                <a:gd name="T41" fmla="*/ 185 h 199"/>
                <a:gd name="T42" fmla="*/ 113 w 329"/>
                <a:gd name="T43" fmla="*/ 169 h 199"/>
                <a:gd name="T44" fmla="*/ 101 w 329"/>
                <a:gd name="T45" fmla="*/ 161 h 199"/>
                <a:gd name="T46" fmla="*/ 111 w 329"/>
                <a:gd name="T47" fmla="*/ 144 h 199"/>
                <a:gd name="T48" fmla="*/ 105 w 329"/>
                <a:gd name="T49" fmla="*/ 104 h 199"/>
                <a:gd name="T50" fmla="*/ 55 w 329"/>
                <a:gd name="T51" fmla="*/ 85 h 199"/>
                <a:gd name="T52" fmla="*/ 29 w 329"/>
                <a:gd name="T53" fmla="*/ 66 h 199"/>
                <a:gd name="T54" fmla="*/ 14 w 329"/>
                <a:gd name="T55" fmla="*/ 57 h 199"/>
                <a:gd name="T56" fmla="*/ 2 w 329"/>
                <a:gd name="T57" fmla="*/ 45 h 199"/>
                <a:gd name="T58" fmla="*/ 1 w 329"/>
                <a:gd name="T59" fmla="*/ 41 h 199"/>
                <a:gd name="T60" fmla="*/ 3 w 329"/>
                <a:gd name="T61" fmla="*/ 24 h 199"/>
                <a:gd name="T62" fmla="*/ 43 w 329"/>
                <a:gd name="T63" fmla="*/ 4 h 199"/>
                <a:gd name="T64" fmla="*/ 87 w 329"/>
                <a:gd name="T65" fmla="*/ 31 h 199"/>
                <a:gd name="T66" fmla="*/ 75 w 329"/>
                <a:gd name="T67" fmla="*/ 64 h 199"/>
                <a:gd name="T68" fmla="*/ 109 w 329"/>
                <a:gd name="T69" fmla="*/ 6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9" h="199">
                  <a:moveTo>
                    <a:pt x="109" y="61"/>
                  </a:moveTo>
                  <a:cubicBezTo>
                    <a:pt x="126" y="57"/>
                    <a:pt x="138" y="60"/>
                    <a:pt x="149" y="74"/>
                  </a:cubicBezTo>
                  <a:cubicBezTo>
                    <a:pt x="157" y="84"/>
                    <a:pt x="170" y="86"/>
                    <a:pt x="183" y="89"/>
                  </a:cubicBezTo>
                  <a:cubicBezTo>
                    <a:pt x="189" y="90"/>
                    <a:pt x="197" y="90"/>
                    <a:pt x="199" y="84"/>
                  </a:cubicBezTo>
                  <a:cubicBezTo>
                    <a:pt x="208" y="58"/>
                    <a:pt x="233" y="60"/>
                    <a:pt x="252" y="53"/>
                  </a:cubicBezTo>
                  <a:cubicBezTo>
                    <a:pt x="279" y="43"/>
                    <a:pt x="299" y="58"/>
                    <a:pt x="318" y="73"/>
                  </a:cubicBezTo>
                  <a:cubicBezTo>
                    <a:pt x="329" y="82"/>
                    <a:pt x="325" y="93"/>
                    <a:pt x="315" y="100"/>
                  </a:cubicBezTo>
                  <a:cubicBezTo>
                    <a:pt x="307" y="107"/>
                    <a:pt x="304" y="113"/>
                    <a:pt x="308" y="124"/>
                  </a:cubicBezTo>
                  <a:cubicBezTo>
                    <a:pt x="311" y="131"/>
                    <a:pt x="309" y="138"/>
                    <a:pt x="300" y="141"/>
                  </a:cubicBezTo>
                  <a:cubicBezTo>
                    <a:pt x="295" y="142"/>
                    <a:pt x="292" y="145"/>
                    <a:pt x="288" y="148"/>
                  </a:cubicBezTo>
                  <a:cubicBezTo>
                    <a:pt x="270" y="164"/>
                    <a:pt x="260" y="162"/>
                    <a:pt x="250" y="141"/>
                  </a:cubicBezTo>
                  <a:cubicBezTo>
                    <a:pt x="247" y="134"/>
                    <a:pt x="242" y="128"/>
                    <a:pt x="237" y="122"/>
                  </a:cubicBezTo>
                  <a:cubicBezTo>
                    <a:pt x="221" y="107"/>
                    <a:pt x="206" y="105"/>
                    <a:pt x="197" y="123"/>
                  </a:cubicBezTo>
                  <a:cubicBezTo>
                    <a:pt x="192" y="133"/>
                    <a:pt x="193" y="149"/>
                    <a:pt x="197" y="162"/>
                  </a:cubicBezTo>
                  <a:cubicBezTo>
                    <a:pt x="200" y="170"/>
                    <a:pt x="215" y="173"/>
                    <a:pt x="205" y="186"/>
                  </a:cubicBezTo>
                  <a:cubicBezTo>
                    <a:pt x="195" y="199"/>
                    <a:pt x="184" y="198"/>
                    <a:pt x="171" y="195"/>
                  </a:cubicBezTo>
                  <a:cubicBezTo>
                    <a:pt x="169" y="195"/>
                    <a:pt x="167" y="194"/>
                    <a:pt x="165" y="193"/>
                  </a:cubicBezTo>
                  <a:cubicBezTo>
                    <a:pt x="165" y="190"/>
                    <a:pt x="165" y="188"/>
                    <a:pt x="165" y="185"/>
                  </a:cubicBezTo>
                  <a:cubicBezTo>
                    <a:pt x="166" y="181"/>
                    <a:pt x="174" y="180"/>
                    <a:pt x="171" y="174"/>
                  </a:cubicBezTo>
                  <a:cubicBezTo>
                    <a:pt x="168" y="170"/>
                    <a:pt x="164" y="171"/>
                    <a:pt x="160" y="172"/>
                  </a:cubicBezTo>
                  <a:cubicBezTo>
                    <a:pt x="153" y="174"/>
                    <a:pt x="151" y="178"/>
                    <a:pt x="154" y="185"/>
                  </a:cubicBezTo>
                  <a:cubicBezTo>
                    <a:pt x="134" y="195"/>
                    <a:pt x="127" y="175"/>
                    <a:pt x="113" y="169"/>
                  </a:cubicBezTo>
                  <a:cubicBezTo>
                    <a:pt x="109" y="166"/>
                    <a:pt x="105" y="163"/>
                    <a:pt x="101" y="161"/>
                  </a:cubicBezTo>
                  <a:cubicBezTo>
                    <a:pt x="100" y="153"/>
                    <a:pt x="107" y="149"/>
                    <a:pt x="111" y="144"/>
                  </a:cubicBezTo>
                  <a:cubicBezTo>
                    <a:pt x="123" y="127"/>
                    <a:pt x="121" y="117"/>
                    <a:pt x="105" y="104"/>
                  </a:cubicBezTo>
                  <a:cubicBezTo>
                    <a:pt x="90" y="92"/>
                    <a:pt x="70" y="95"/>
                    <a:pt x="55" y="85"/>
                  </a:cubicBezTo>
                  <a:cubicBezTo>
                    <a:pt x="46" y="79"/>
                    <a:pt x="34" y="77"/>
                    <a:pt x="29" y="66"/>
                  </a:cubicBezTo>
                  <a:cubicBezTo>
                    <a:pt x="26" y="60"/>
                    <a:pt x="19" y="60"/>
                    <a:pt x="14" y="57"/>
                  </a:cubicBezTo>
                  <a:cubicBezTo>
                    <a:pt x="11" y="52"/>
                    <a:pt x="7" y="48"/>
                    <a:pt x="2" y="45"/>
                  </a:cubicBezTo>
                  <a:cubicBezTo>
                    <a:pt x="2" y="44"/>
                    <a:pt x="1" y="42"/>
                    <a:pt x="1" y="41"/>
                  </a:cubicBezTo>
                  <a:cubicBezTo>
                    <a:pt x="0" y="35"/>
                    <a:pt x="2" y="30"/>
                    <a:pt x="3" y="24"/>
                  </a:cubicBezTo>
                  <a:cubicBezTo>
                    <a:pt x="11" y="7"/>
                    <a:pt x="26" y="7"/>
                    <a:pt x="43" y="4"/>
                  </a:cubicBezTo>
                  <a:cubicBezTo>
                    <a:pt x="70" y="0"/>
                    <a:pt x="78" y="13"/>
                    <a:pt x="87" y="31"/>
                  </a:cubicBezTo>
                  <a:cubicBezTo>
                    <a:pt x="94" y="44"/>
                    <a:pt x="91" y="54"/>
                    <a:pt x="75" y="64"/>
                  </a:cubicBezTo>
                  <a:cubicBezTo>
                    <a:pt x="91" y="64"/>
                    <a:pt x="100" y="60"/>
                    <a:pt x="109" y="61"/>
                  </a:cubicBezTo>
                  <a:close/>
                </a:path>
              </a:pathLst>
            </a:custGeom>
            <a:solidFill>
              <a:srgbClr val="8BCB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120">
              <a:extLst>
                <a:ext uri="{FF2B5EF4-FFF2-40B4-BE49-F238E27FC236}">
                  <a16:creationId xmlns:a16="http://schemas.microsoft.com/office/drawing/2014/main" id="{5D35E35A-BC36-1739-0B6E-28CEC4E2CDC7}"/>
                </a:ext>
              </a:extLst>
            </p:cNvPr>
            <p:cNvSpPr/>
            <p:nvPr/>
          </p:nvSpPr>
          <p:spPr bwMode="auto">
            <a:xfrm>
              <a:off x="5062538" y="1660525"/>
              <a:ext cx="71438" cy="33338"/>
            </a:xfrm>
            <a:custGeom>
              <a:avLst/>
              <a:gdLst>
                <a:gd name="T0" fmla="*/ 13 w 39"/>
                <a:gd name="T1" fmla="*/ 20 h 21"/>
                <a:gd name="T2" fmla="*/ 4 w 39"/>
                <a:gd name="T3" fmla="*/ 11 h 21"/>
                <a:gd name="T4" fmla="*/ 26 w 39"/>
                <a:gd name="T5" fmla="*/ 0 h 21"/>
                <a:gd name="T6" fmla="*/ 39 w 39"/>
                <a:gd name="T7" fmla="*/ 11 h 21"/>
                <a:gd name="T8" fmla="*/ 24 w 39"/>
                <a:gd name="T9" fmla="*/ 20 h 21"/>
                <a:gd name="T10" fmla="*/ 13 w 39"/>
                <a:gd name="T11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21">
                  <a:moveTo>
                    <a:pt x="13" y="20"/>
                  </a:moveTo>
                  <a:cubicBezTo>
                    <a:pt x="8" y="19"/>
                    <a:pt x="0" y="19"/>
                    <a:pt x="4" y="11"/>
                  </a:cubicBezTo>
                  <a:cubicBezTo>
                    <a:pt x="9" y="4"/>
                    <a:pt x="17" y="0"/>
                    <a:pt x="26" y="0"/>
                  </a:cubicBezTo>
                  <a:cubicBezTo>
                    <a:pt x="33" y="1"/>
                    <a:pt x="38" y="5"/>
                    <a:pt x="39" y="11"/>
                  </a:cubicBezTo>
                  <a:cubicBezTo>
                    <a:pt x="39" y="21"/>
                    <a:pt x="30" y="19"/>
                    <a:pt x="24" y="20"/>
                  </a:cubicBezTo>
                  <a:cubicBezTo>
                    <a:pt x="20" y="20"/>
                    <a:pt x="17" y="20"/>
                    <a:pt x="13" y="20"/>
                  </a:cubicBezTo>
                  <a:close/>
                </a:path>
              </a:pathLst>
            </a:custGeom>
            <a:solidFill>
              <a:srgbClr val="83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121">
              <a:extLst>
                <a:ext uri="{FF2B5EF4-FFF2-40B4-BE49-F238E27FC236}">
                  <a16:creationId xmlns:a16="http://schemas.microsoft.com/office/drawing/2014/main" id="{503AC1C5-F59C-BCB3-4A4F-7832A556B81D}"/>
                </a:ext>
              </a:extLst>
            </p:cNvPr>
            <p:cNvSpPr/>
            <p:nvPr/>
          </p:nvSpPr>
          <p:spPr bwMode="auto">
            <a:xfrm>
              <a:off x="4800601" y="1158875"/>
              <a:ext cx="541338" cy="357188"/>
            </a:xfrm>
            <a:custGeom>
              <a:avLst/>
              <a:gdLst>
                <a:gd name="T0" fmla="*/ 109 w 292"/>
                <a:gd name="T1" fmla="*/ 212 h 225"/>
                <a:gd name="T2" fmla="*/ 86 w 292"/>
                <a:gd name="T3" fmla="*/ 222 h 225"/>
                <a:gd name="T4" fmla="*/ 73 w 292"/>
                <a:gd name="T5" fmla="*/ 221 h 225"/>
                <a:gd name="T6" fmla="*/ 77 w 292"/>
                <a:gd name="T7" fmla="*/ 207 h 225"/>
                <a:gd name="T8" fmla="*/ 78 w 292"/>
                <a:gd name="T9" fmla="*/ 175 h 225"/>
                <a:gd name="T10" fmla="*/ 49 w 292"/>
                <a:gd name="T11" fmla="*/ 162 h 225"/>
                <a:gd name="T12" fmla="*/ 32 w 292"/>
                <a:gd name="T13" fmla="*/ 159 h 225"/>
                <a:gd name="T14" fmla="*/ 5 w 292"/>
                <a:gd name="T15" fmla="*/ 176 h 225"/>
                <a:gd name="T16" fmla="*/ 5 w 292"/>
                <a:gd name="T17" fmla="*/ 158 h 225"/>
                <a:gd name="T18" fmla="*/ 44 w 292"/>
                <a:gd name="T19" fmla="*/ 119 h 225"/>
                <a:gd name="T20" fmla="*/ 64 w 292"/>
                <a:gd name="T21" fmla="*/ 89 h 225"/>
                <a:gd name="T22" fmla="*/ 78 w 292"/>
                <a:gd name="T23" fmla="*/ 87 h 225"/>
                <a:gd name="T24" fmla="*/ 91 w 292"/>
                <a:gd name="T25" fmla="*/ 93 h 225"/>
                <a:gd name="T26" fmla="*/ 126 w 292"/>
                <a:gd name="T27" fmla="*/ 139 h 225"/>
                <a:gd name="T28" fmla="*/ 148 w 292"/>
                <a:gd name="T29" fmla="*/ 148 h 225"/>
                <a:gd name="T30" fmla="*/ 174 w 292"/>
                <a:gd name="T31" fmla="*/ 137 h 225"/>
                <a:gd name="T32" fmla="*/ 192 w 292"/>
                <a:gd name="T33" fmla="*/ 123 h 225"/>
                <a:gd name="T34" fmla="*/ 183 w 292"/>
                <a:gd name="T35" fmla="*/ 103 h 225"/>
                <a:gd name="T36" fmla="*/ 170 w 292"/>
                <a:gd name="T37" fmla="*/ 94 h 225"/>
                <a:gd name="T38" fmla="*/ 150 w 292"/>
                <a:gd name="T39" fmla="*/ 33 h 225"/>
                <a:gd name="T40" fmla="*/ 153 w 292"/>
                <a:gd name="T41" fmla="*/ 12 h 225"/>
                <a:gd name="T42" fmla="*/ 157 w 292"/>
                <a:gd name="T43" fmla="*/ 0 h 225"/>
                <a:gd name="T44" fmla="*/ 179 w 292"/>
                <a:gd name="T45" fmla="*/ 20 h 225"/>
                <a:gd name="T46" fmla="*/ 184 w 292"/>
                <a:gd name="T47" fmla="*/ 32 h 225"/>
                <a:gd name="T48" fmla="*/ 186 w 292"/>
                <a:gd name="T49" fmla="*/ 59 h 225"/>
                <a:gd name="T50" fmla="*/ 249 w 292"/>
                <a:gd name="T51" fmla="*/ 94 h 225"/>
                <a:gd name="T52" fmla="*/ 281 w 292"/>
                <a:gd name="T53" fmla="*/ 56 h 225"/>
                <a:gd name="T54" fmla="*/ 267 w 292"/>
                <a:gd name="T55" fmla="*/ 93 h 225"/>
                <a:gd name="T56" fmla="*/ 261 w 292"/>
                <a:gd name="T57" fmla="*/ 140 h 225"/>
                <a:gd name="T58" fmla="*/ 237 w 292"/>
                <a:gd name="T59" fmla="*/ 121 h 225"/>
                <a:gd name="T60" fmla="*/ 206 w 292"/>
                <a:gd name="T61" fmla="*/ 128 h 225"/>
                <a:gd name="T62" fmla="*/ 174 w 292"/>
                <a:gd name="T63" fmla="*/ 148 h 225"/>
                <a:gd name="T64" fmla="*/ 159 w 292"/>
                <a:gd name="T65" fmla="*/ 161 h 225"/>
                <a:gd name="T66" fmla="*/ 141 w 292"/>
                <a:gd name="T67" fmla="*/ 184 h 225"/>
                <a:gd name="T68" fmla="*/ 121 w 292"/>
                <a:gd name="T69" fmla="*/ 193 h 225"/>
                <a:gd name="T70" fmla="*/ 109 w 292"/>
                <a:gd name="T71" fmla="*/ 212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2" h="225">
                  <a:moveTo>
                    <a:pt x="109" y="212"/>
                  </a:moveTo>
                  <a:cubicBezTo>
                    <a:pt x="102" y="215"/>
                    <a:pt x="94" y="218"/>
                    <a:pt x="86" y="222"/>
                  </a:cubicBezTo>
                  <a:cubicBezTo>
                    <a:pt x="81" y="224"/>
                    <a:pt x="77" y="225"/>
                    <a:pt x="73" y="221"/>
                  </a:cubicBezTo>
                  <a:cubicBezTo>
                    <a:pt x="69" y="215"/>
                    <a:pt x="73" y="209"/>
                    <a:pt x="77" y="207"/>
                  </a:cubicBezTo>
                  <a:cubicBezTo>
                    <a:pt x="99" y="196"/>
                    <a:pt x="82" y="185"/>
                    <a:pt x="78" y="175"/>
                  </a:cubicBezTo>
                  <a:cubicBezTo>
                    <a:pt x="73" y="164"/>
                    <a:pt x="66" y="150"/>
                    <a:pt x="49" y="162"/>
                  </a:cubicBezTo>
                  <a:cubicBezTo>
                    <a:pt x="44" y="166"/>
                    <a:pt x="38" y="160"/>
                    <a:pt x="32" y="159"/>
                  </a:cubicBezTo>
                  <a:cubicBezTo>
                    <a:pt x="19" y="158"/>
                    <a:pt x="13" y="169"/>
                    <a:pt x="5" y="176"/>
                  </a:cubicBezTo>
                  <a:cubicBezTo>
                    <a:pt x="0" y="170"/>
                    <a:pt x="0" y="163"/>
                    <a:pt x="5" y="158"/>
                  </a:cubicBezTo>
                  <a:cubicBezTo>
                    <a:pt x="18" y="145"/>
                    <a:pt x="27" y="126"/>
                    <a:pt x="44" y="119"/>
                  </a:cubicBezTo>
                  <a:cubicBezTo>
                    <a:pt x="59" y="113"/>
                    <a:pt x="64" y="103"/>
                    <a:pt x="64" y="89"/>
                  </a:cubicBezTo>
                  <a:cubicBezTo>
                    <a:pt x="68" y="85"/>
                    <a:pt x="73" y="87"/>
                    <a:pt x="78" y="87"/>
                  </a:cubicBezTo>
                  <a:cubicBezTo>
                    <a:pt x="83" y="88"/>
                    <a:pt x="87" y="90"/>
                    <a:pt x="91" y="93"/>
                  </a:cubicBezTo>
                  <a:cubicBezTo>
                    <a:pt x="113" y="100"/>
                    <a:pt x="127" y="113"/>
                    <a:pt x="126" y="139"/>
                  </a:cubicBezTo>
                  <a:cubicBezTo>
                    <a:pt x="126" y="156"/>
                    <a:pt x="135" y="158"/>
                    <a:pt x="148" y="148"/>
                  </a:cubicBezTo>
                  <a:cubicBezTo>
                    <a:pt x="156" y="142"/>
                    <a:pt x="163" y="135"/>
                    <a:pt x="174" y="137"/>
                  </a:cubicBezTo>
                  <a:cubicBezTo>
                    <a:pt x="185" y="139"/>
                    <a:pt x="190" y="132"/>
                    <a:pt x="192" y="123"/>
                  </a:cubicBezTo>
                  <a:cubicBezTo>
                    <a:pt x="195" y="114"/>
                    <a:pt x="191" y="108"/>
                    <a:pt x="183" y="103"/>
                  </a:cubicBezTo>
                  <a:cubicBezTo>
                    <a:pt x="178" y="101"/>
                    <a:pt x="173" y="100"/>
                    <a:pt x="170" y="94"/>
                  </a:cubicBezTo>
                  <a:cubicBezTo>
                    <a:pt x="164" y="74"/>
                    <a:pt x="165" y="51"/>
                    <a:pt x="150" y="33"/>
                  </a:cubicBezTo>
                  <a:cubicBezTo>
                    <a:pt x="145" y="27"/>
                    <a:pt x="147" y="18"/>
                    <a:pt x="153" y="12"/>
                  </a:cubicBezTo>
                  <a:cubicBezTo>
                    <a:pt x="154" y="8"/>
                    <a:pt x="153" y="3"/>
                    <a:pt x="157" y="0"/>
                  </a:cubicBezTo>
                  <a:cubicBezTo>
                    <a:pt x="160" y="12"/>
                    <a:pt x="167" y="19"/>
                    <a:pt x="179" y="20"/>
                  </a:cubicBezTo>
                  <a:cubicBezTo>
                    <a:pt x="189" y="21"/>
                    <a:pt x="191" y="25"/>
                    <a:pt x="184" y="32"/>
                  </a:cubicBezTo>
                  <a:cubicBezTo>
                    <a:pt x="174" y="42"/>
                    <a:pt x="180" y="49"/>
                    <a:pt x="186" y="59"/>
                  </a:cubicBezTo>
                  <a:cubicBezTo>
                    <a:pt x="200" y="84"/>
                    <a:pt x="229" y="81"/>
                    <a:pt x="249" y="94"/>
                  </a:cubicBezTo>
                  <a:cubicBezTo>
                    <a:pt x="260" y="101"/>
                    <a:pt x="277" y="79"/>
                    <a:pt x="281" y="56"/>
                  </a:cubicBezTo>
                  <a:cubicBezTo>
                    <a:pt x="292" y="83"/>
                    <a:pt x="292" y="83"/>
                    <a:pt x="267" y="93"/>
                  </a:cubicBezTo>
                  <a:cubicBezTo>
                    <a:pt x="254" y="99"/>
                    <a:pt x="251" y="119"/>
                    <a:pt x="261" y="140"/>
                  </a:cubicBezTo>
                  <a:cubicBezTo>
                    <a:pt x="249" y="139"/>
                    <a:pt x="245" y="128"/>
                    <a:pt x="237" y="121"/>
                  </a:cubicBezTo>
                  <a:cubicBezTo>
                    <a:pt x="221" y="108"/>
                    <a:pt x="212" y="109"/>
                    <a:pt x="206" y="128"/>
                  </a:cubicBezTo>
                  <a:cubicBezTo>
                    <a:pt x="200" y="146"/>
                    <a:pt x="190" y="150"/>
                    <a:pt x="174" y="148"/>
                  </a:cubicBezTo>
                  <a:cubicBezTo>
                    <a:pt x="166" y="147"/>
                    <a:pt x="158" y="148"/>
                    <a:pt x="159" y="161"/>
                  </a:cubicBezTo>
                  <a:cubicBezTo>
                    <a:pt x="161" y="173"/>
                    <a:pt x="142" y="172"/>
                    <a:pt x="141" y="184"/>
                  </a:cubicBezTo>
                  <a:cubicBezTo>
                    <a:pt x="135" y="188"/>
                    <a:pt x="129" y="191"/>
                    <a:pt x="121" y="193"/>
                  </a:cubicBezTo>
                  <a:cubicBezTo>
                    <a:pt x="111" y="194"/>
                    <a:pt x="101" y="198"/>
                    <a:pt x="109" y="212"/>
                  </a:cubicBezTo>
                  <a:close/>
                </a:path>
              </a:pathLst>
            </a:custGeom>
            <a:solidFill>
              <a:srgbClr val="95C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122">
              <a:extLst>
                <a:ext uri="{FF2B5EF4-FFF2-40B4-BE49-F238E27FC236}">
                  <a16:creationId xmlns:a16="http://schemas.microsoft.com/office/drawing/2014/main" id="{6267EA94-252A-E825-50C3-7C2FEDD41C01}"/>
                </a:ext>
              </a:extLst>
            </p:cNvPr>
            <p:cNvSpPr/>
            <p:nvPr/>
          </p:nvSpPr>
          <p:spPr bwMode="auto">
            <a:xfrm>
              <a:off x="4854576" y="1047750"/>
              <a:ext cx="268288" cy="280988"/>
            </a:xfrm>
            <a:custGeom>
              <a:avLst/>
              <a:gdLst>
                <a:gd name="T0" fmla="*/ 124 w 145"/>
                <a:gd name="T1" fmla="*/ 82 h 177"/>
                <a:gd name="T2" fmla="*/ 131 w 145"/>
                <a:gd name="T3" fmla="*/ 110 h 177"/>
                <a:gd name="T4" fmla="*/ 145 w 145"/>
                <a:gd name="T5" fmla="*/ 166 h 177"/>
                <a:gd name="T6" fmla="*/ 131 w 145"/>
                <a:gd name="T7" fmla="*/ 175 h 177"/>
                <a:gd name="T8" fmla="*/ 115 w 145"/>
                <a:gd name="T9" fmla="*/ 161 h 177"/>
                <a:gd name="T10" fmla="*/ 88 w 145"/>
                <a:gd name="T11" fmla="*/ 157 h 177"/>
                <a:gd name="T12" fmla="*/ 75 w 145"/>
                <a:gd name="T13" fmla="*/ 158 h 177"/>
                <a:gd name="T14" fmla="*/ 74 w 145"/>
                <a:gd name="T15" fmla="*/ 147 h 177"/>
                <a:gd name="T16" fmla="*/ 75 w 145"/>
                <a:gd name="T17" fmla="*/ 106 h 177"/>
                <a:gd name="T18" fmla="*/ 74 w 145"/>
                <a:gd name="T19" fmla="*/ 78 h 177"/>
                <a:gd name="T20" fmla="*/ 58 w 145"/>
                <a:gd name="T21" fmla="*/ 107 h 177"/>
                <a:gd name="T22" fmla="*/ 49 w 145"/>
                <a:gd name="T23" fmla="*/ 162 h 177"/>
                <a:gd name="T24" fmla="*/ 37 w 145"/>
                <a:gd name="T25" fmla="*/ 158 h 177"/>
                <a:gd name="T26" fmla="*/ 27 w 145"/>
                <a:gd name="T27" fmla="*/ 153 h 177"/>
                <a:gd name="T28" fmla="*/ 28 w 145"/>
                <a:gd name="T29" fmla="*/ 148 h 177"/>
                <a:gd name="T30" fmla="*/ 17 w 145"/>
                <a:gd name="T31" fmla="*/ 59 h 177"/>
                <a:gd name="T32" fmla="*/ 5 w 145"/>
                <a:gd name="T33" fmla="*/ 26 h 177"/>
                <a:gd name="T34" fmla="*/ 18 w 145"/>
                <a:gd name="T35" fmla="*/ 25 h 177"/>
                <a:gd name="T36" fmla="*/ 42 w 145"/>
                <a:gd name="T37" fmla="*/ 17 h 177"/>
                <a:gd name="T38" fmla="*/ 62 w 145"/>
                <a:gd name="T39" fmla="*/ 6 h 177"/>
                <a:gd name="T40" fmla="*/ 93 w 145"/>
                <a:gd name="T41" fmla="*/ 35 h 177"/>
                <a:gd name="T42" fmla="*/ 124 w 145"/>
                <a:gd name="T43" fmla="*/ 8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5" h="177">
                  <a:moveTo>
                    <a:pt x="124" y="82"/>
                  </a:moveTo>
                  <a:cubicBezTo>
                    <a:pt x="122" y="93"/>
                    <a:pt x="123" y="101"/>
                    <a:pt x="131" y="110"/>
                  </a:cubicBezTo>
                  <a:cubicBezTo>
                    <a:pt x="145" y="126"/>
                    <a:pt x="142" y="147"/>
                    <a:pt x="145" y="166"/>
                  </a:cubicBezTo>
                  <a:cubicBezTo>
                    <a:pt x="145" y="177"/>
                    <a:pt x="138" y="176"/>
                    <a:pt x="131" y="175"/>
                  </a:cubicBezTo>
                  <a:cubicBezTo>
                    <a:pt x="124" y="173"/>
                    <a:pt x="119" y="168"/>
                    <a:pt x="115" y="161"/>
                  </a:cubicBezTo>
                  <a:cubicBezTo>
                    <a:pt x="108" y="149"/>
                    <a:pt x="100" y="139"/>
                    <a:pt x="88" y="157"/>
                  </a:cubicBezTo>
                  <a:cubicBezTo>
                    <a:pt x="85" y="161"/>
                    <a:pt x="80" y="162"/>
                    <a:pt x="75" y="158"/>
                  </a:cubicBezTo>
                  <a:cubicBezTo>
                    <a:pt x="73" y="155"/>
                    <a:pt x="72" y="150"/>
                    <a:pt x="74" y="147"/>
                  </a:cubicBezTo>
                  <a:cubicBezTo>
                    <a:pt x="80" y="133"/>
                    <a:pt x="80" y="120"/>
                    <a:pt x="75" y="106"/>
                  </a:cubicBezTo>
                  <a:cubicBezTo>
                    <a:pt x="71" y="98"/>
                    <a:pt x="76" y="89"/>
                    <a:pt x="74" y="78"/>
                  </a:cubicBezTo>
                  <a:cubicBezTo>
                    <a:pt x="61" y="85"/>
                    <a:pt x="58" y="95"/>
                    <a:pt x="58" y="107"/>
                  </a:cubicBezTo>
                  <a:cubicBezTo>
                    <a:pt x="58" y="126"/>
                    <a:pt x="54" y="144"/>
                    <a:pt x="49" y="162"/>
                  </a:cubicBezTo>
                  <a:cubicBezTo>
                    <a:pt x="45" y="161"/>
                    <a:pt x="41" y="159"/>
                    <a:pt x="37" y="158"/>
                  </a:cubicBezTo>
                  <a:cubicBezTo>
                    <a:pt x="32" y="160"/>
                    <a:pt x="29" y="157"/>
                    <a:pt x="27" y="153"/>
                  </a:cubicBezTo>
                  <a:cubicBezTo>
                    <a:pt x="27" y="151"/>
                    <a:pt x="27" y="149"/>
                    <a:pt x="28" y="148"/>
                  </a:cubicBezTo>
                  <a:cubicBezTo>
                    <a:pt x="52" y="116"/>
                    <a:pt x="48" y="84"/>
                    <a:pt x="17" y="59"/>
                  </a:cubicBezTo>
                  <a:cubicBezTo>
                    <a:pt x="7" y="50"/>
                    <a:pt x="0" y="40"/>
                    <a:pt x="5" y="26"/>
                  </a:cubicBezTo>
                  <a:cubicBezTo>
                    <a:pt x="9" y="26"/>
                    <a:pt x="15" y="24"/>
                    <a:pt x="18" y="25"/>
                  </a:cubicBezTo>
                  <a:cubicBezTo>
                    <a:pt x="30" y="32"/>
                    <a:pt x="36" y="26"/>
                    <a:pt x="42" y="17"/>
                  </a:cubicBezTo>
                  <a:cubicBezTo>
                    <a:pt x="46" y="9"/>
                    <a:pt x="54" y="0"/>
                    <a:pt x="62" y="6"/>
                  </a:cubicBezTo>
                  <a:cubicBezTo>
                    <a:pt x="73" y="15"/>
                    <a:pt x="93" y="14"/>
                    <a:pt x="93" y="35"/>
                  </a:cubicBezTo>
                  <a:cubicBezTo>
                    <a:pt x="92" y="65"/>
                    <a:pt x="95" y="70"/>
                    <a:pt x="124" y="82"/>
                  </a:cubicBezTo>
                  <a:close/>
                </a:path>
              </a:pathLst>
            </a:custGeom>
            <a:solidFill>
              <a:srgbClr val="67B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123">
              <a:extLst>
                <a:ext uri="{FF2B5EF4-FFF2-40B4-BE49-F238E27FC236}">
                  <a16:creationId xmlns:a16="http://schemas.microsoft.com/office/drawing/2014/main" id="{7C8FE375-2932-B0DB-25E3-BE059328356B}"/>
                </a:ext>
              </a:extLst>
            </p:cNvPr>
            <p:cNvSpPr/>
            <p:nvPr/>
          </p:nvSpPr>
          <p:spPr bwMode="auto">
            <a:xfrm>
              <a:off x="4821238" y="1076325"/>
              <a:ext cx="138113" cy="209550"/>
            </a:xfrm>
            <a:custGeom>
              <a:avLst/>
              <a:gdLst>
                <a:gd name="T0" fmla="*/ 23 w 75"/>
                <a:gd name="T1" fmla="*/ 8 h 132"/>
                <a:gd name="T2" fmla="*/ 49 w 75"/>
                <a:gd name="T3" fmla="*/ 45 h 132"/>
                <a:gd name="T4" fmla="*/ 47 w 75"/>
                <a:gd name="T5" fmla="*/ 132 h 132"/>
                <a:gd name="T6" fmla="*/ 32 w 75"/>
                <a:gd name="T7" fmla="*/ 106 h 132"/>
                <a:gd name="T8" fmla="*/ 16 w 75"/>
                <a:gd name="T9" fmla="*/ 63 h 132"/>
                <a:gd name="T10" fmla="*/ 0 w 75"/>
                <a:gd name="T11" fmla="*/ 13 h 132"/>
                <a:gd name="T12" fmla="*/ 7 w 75"/>
                <a:gd name="T13" fmla="*/ 0 h 132"/>
                <a:gd name="T14" fmla="*/ 15 w 75"/>
                <a:gd name="T15" fmla="*/ 0 h 132"/>
                <a:gd name="T16" fmla="*/ 23 w 75"/>
                <a:gd name="T17" fmla="*/ 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32">
                  <a:moveTo>
                    <a:pt x="23" y="8"/>
                  </a:moveTo>
                  <a:cubicBezTo>
                    <a:pt x="26" y="24"/>
                    <a:pt x="35" y="35"/>
                    <a:pt x="49" y="45"/>
                  </a:cubicBezTo>
                  <a:cubicBezTo>
                    <a:pt x="75" y="61"/>
                    <a:pt x="72" y="115"/>
                    <a:pt x="47" y="132"/>
                  </a:cubicBezTo>
                  <a:cubicBezTo>
                    <a:pt x="40" y="125"/>
                    <a:pt x="36" y="116"/>
                    <a:pt x="32" y="106"/>
                  </a:cubicBezTo>
                  <a:cubicBezTo>
                    <a:pt x="35" y="89"/>
                    <a:pt x="31" y="75"/>
                    <a:pt x="16" y="63"/>
                  </a:cubicBezTo>
                  <a:cubicBezTo>
                    <a:pt x="0" y="51"/>
                    <a:pt x="2" y="31"/>
                    <a:pt x="0" y="13"/>
                  </a:cubicBezTo>
                  <a:cubicBezTo>
                    <a:pt x="0" y="8"/>
                    <a:pt x="2" y="3"/>
                    <a:pt x="7" y="0"/>
                  </a:cubicBezTo>
                  <a:cubicBezTo>
                    <a:pt x="9" y="0"/>
                    <a:pt x="12" y="0"/>
                    <a:pt x="15" y="0"/>
                  </a:cubicBezTo>
                  <a:cubicBezTo>
                    <a:pt x="17" y="3"/>
                    <a:pt x="20" y="5"/>
                    <a:pt x="23" y="8"/>
                  </a:cubicBezTo>
                  <a:close/>
                </a:path>
              </a:pathLst>
            </a:custGeom>
            <a:solidFill>
              <a:srgbClr val="56A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124">
              <a:extLst>
                <a:ext uri="{FF2B5EF4-FFF2-40B4-BE49-F238E27FC236}">
                  <a16:creationId xmlns:a16="http://schemas.microsoft.com/office/drawing/2014/main" id="{72E6C45C-D5A4-15FE-6192-BF0B7D156F9A}"/>
                </a:ext>
              </a:extLst>
            </p:cNvPr>
            <p:cNvSpPr/>
            <p:nvPr/>
          </p:nvSpPr>
          <p:spPr bwMode="auto">
            <a:xfrm>
              <a:off x="5230813" y="1062038"/>
              <a:ext cx="401638" cy="293688"/>
            </a:xfrm>
            <a:custGeom>
              <a:avLst/>
              <a:gdLst>
                <a:gd name="T0" fmla="*/ 133 w 217"/>
                <a:gd name="T1" fmla="*/ 185 h 185"/>
                <a:gd name="T2" fmla="*/ 115 w 217"/>
                <a:gd name="T3" fmla="*/ 154 h 185"/>
                <a:gd name="T4" fmla="*/ 114 w 217"/>
                <a:gd name="T5" fmla="*/ 145 h 185"/>
                <a:gd name="T6" fmla="*/ 75 w 217"/>
                <a:gd name="T7" fmla="*/ 124 h 185"/>
                <a:gd name="T8" fmla="*/ 61 w 217"/>
                <a:gd name="T9" fmla="*/ 112 h 185"/>
                <a:gd name="T10" fmla="*/ 49 w 217"/>
                <a:gd name="T11" fmla="*/ 117 h 185"/>
                <a:gd name="T12" fmla="*/ 9 w 217"/>
                <a:gd name="T13" fmla="*/ 87 h 185"/>
                <a:gd name="T14" fmla="*/ 13 w 217"/>
                <a:gd name="T15" fmla="*/ 65 h 185"/>
                <a:gd name="T16" fmla="*/ 27 w 217"/>
                <a:gd name="T17" fmla="*/ 73 h 185"/>
                <a:gd name="T18" fmla="*/ 80 w 217"/>
                <a:gd name="T19" fmla="*/ 102 h 185"/>
                <a:gd name="T20" fmla="*/ 93 w 217"/>
                <a:gd name="T21" fmla="*/ 81 h 185"/>
                <a:gd name="T22" fmla="*/ 113 w 217"/>
                <a:gd name="T23" fmla="*/ 69 h 185"/>
                <a:gd name="T24" fmla="*/ 123 w 217"/>
                <a:gd name="T25" fmla="*/ 40 h 185"/>
                <a:gd name="T26" fmla="*/ 158 w 217"/>
                <a:gd name="T27" fmla="*/ 11 h 185"/>
                <a:gd name="T28" fmla="*/ 217 w 217"/>
                <a:gd name="T29" fmla="*/ 41 h 185"/>
                <a:gd name="T30" fmla="*/ 205 w 217"/>
                <a:gd name="T31" fmla="*/ 57 h 185"/>
                <a:gd name="T32" fmla="*/ 177 w 217"/>
                <a:gd name="T33" fmla="*/ 63 h 185"/>
                <a:gd name="T34" fmla="*/ 168 w 217"/>
                <a:gd name="T35" fmla="*/ 80 h 185"/>
                <a:gd name="T36" fmla="*/ 162 w 217"/>
                <a:gd name="T37" fmla="*/ 129 h 185"/>
                <a:gd name="T38" fmla="*/ 159 w 217"/>
                <a:gd name="T39" fmla="*/ 137 h 185"/>
                <a:gd name="T40" fmla="*/ 133 w 217"/>
                <a:gd name="T41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6" h="185">
                  <a:moveTo>
                    <a:pt x="133" y="185"/>
                  </a:moveTo>
                  <a:cubicBezTo>
                    <a:pt x="116" y="181"/>
                    <a:pt x="109" y="171"/>
                    <a:pt x="115" y="154"/>
                  </a:cubicBezTo>
                  <a:cubicBezTo>
                    <a:pt x="116" y="150"/>
                    <a:pt x="116" y="145"/>
                    <a:pt x="114" y="145"/>
                  </a:cubicBezTo>
                  <a:cubicBezTo>
                    <a:pt x="95" y="149"/>
                    <a:pt x="91" y="125"/>
                    <a:pt x="75" y="124"/>
                  </a:cubicBezTo>
                  <a:cubicBezTo>
                    <a:pt x="67" y="124"/>
                    <a:pt x="65" y="117"/>
                    <a:pt x="61" y="112"/>
                  </a:cubicBezTo>
                  <a:cubicBezTo>
                    <a:pt x="52" y="102"/>
                    <a:pt x="51" y="110"/>
                    <a:pt x="49" y="117"/>
                  </a:cubicBezTo>
                  <a:cubicBezTo>
                    <a:pt x="32" y="112"/>
                    <a:pt x="25" y="94"/>
                    <a:pt x="9" y="87"/>
                  </a:cubicBezTo>
                  <a:cubicBezTo>
                    <a:pt x="0" y="83"/>
                    <a:pt x="7" y="70"/>
                    <a:pt x="13" y="65"/>
                  </a:cubicBezTo>
                  <a:cubicBezTo>
                    <a:pt x="22" y="58"/>
                    <a:pt x="25" y="67"/>
                    <a:pt x="27" y="73"/>
                  </a:cubicBezTo>
                  <a:cubicBezTo>
                    <a:pt x="37" y="96"/>
                    <a:pt x="64" y="90"/>
                    <a:pt x="80" y="102"/>
                  </a:cubicBezTo>
                  <a:cubicBezTo>
                    <a:pt x="85" y="106"/>
                    <a:pt x="87" y="88"/>
                    <a:pt x="93" y="81"/>
                  </a:cubicBezTo>
                  <a:cubicBezTo>
                    <a:pt x="103" y="82"/>
                    <a:pt x="109" y="77"/>
                    <a:pt x="113" y="69"/>
                  </a:cubicBezTo>
                  <a:cubicBezTo>
                    <a:pt x="124" y="62"/>
                    <a:pt x="126" y="53"/>
                    <a:pt x="123" y="40"/>
                  </a:cubicBezTo>
                  <a:cubicBezTo>
                    <a:pt x="118" y="19"/>
                    <a:pt x="139" y="0"/>
                    <a:pt x="158" y="11"/>
                  </a:cubicBezTo>
                  <a:cubicBezTo>
                    <a:pt x="177" y="22"/>
                    <a:pt x="196" y="33"/>
                    <a:pt x="217" y="41"/>
                  </a:cubicBezTo>
                  <a:cubicBezTo>
                    <a:pt x="210" y="44"/>
                    <a:pt x="209" y="51"/>
                    <a:pt x="205" y="57"/>
                  </a:cubicBezTo>
                  <a:cubicBezTo>
                    <a:pt x="197" y="65"/>
                    <a:pt x="186" y="61"/>
                    <a:pt x="177" y="63"/>
                  </a:cubicBezTo>
                  <a:cubicBezTo>
                    <a:pt x="165" y="64"/>
                    <a:pt x="159" y="67"/>
                    <a:pt x="168" y="80"/>
                  </a:cubicBezTo>
                  <a:cubicBezTo>
                    <a:pt x="181" y="98"/>
                    <a:pt x="170" y="114"/>
                    <a:pt x="162" y="129"/>
                  </a:cubicBezTo>
                  <a:cubicBezTo>
                    <a:pt x="161" y="132"/>
                    <a:pt x="159" y="134"/>
                    <a:pt x="159" y="137"/>
                  </a:cubicBezTo>
                  <a:cubicBezTo>
                    <a:pt x="166" y="162"/>
                    <a:pt x="149" y="173"/>
                    <a:pt x="133" y="185"/>
                  </a:cubicBezTo>
                  <a:close/>
                </a:path>
              </a:pathLst>
            </a:custGeom>
            <a:solidFill>
              <a:srgbClr val="ABD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125">
              <a:extLst>
                <a:ext uri="{FF2B5EF4-FFF2-40B4-BE49-F238E27FC236}">
                  <a16:creationId xmlns:a16="http://schemas.microsoft.com/office/drawing/2014/main" id="{5F29FC89-1211-74B1-0D04-486215462471}"/>
                </a:ext>
              </a:extLst>
            </p:cNvPr>
            <p:cNvSpPr/>
            <p:nvPr/>
          </p:nvSpPr>
          <p:spPr bwMode="auto">
            <a:xfrm>
              <a:off x="4656138" y="950913"/>
              <a:ext cx="188913" cy="146050"/>
            </a:xfrm>
            <a:custGeom>
              <a:avLst/>
              <a:gdLst>
                <a:gd name="T0" fmla="*/ 96 w 102"/>
                <a:gd name="T1" fmla="*/ 80 h 93"/>
                <a:gd name="T2" fmla="*/ 91 w 102"/>
                <a:gd name="T3" fmla="*/ 92 h 93"/>
                <a:gd name="T4" fmla="*/ 79 w 102"/>
                <a:gd name="T5" fmla="*/ 76 h 93"/>
                <a:gd name="T6" fmla="*/ 71 w 102"/>
                <a:gd name="T7" fmla="*/ 64 h 93"/>
                <a:gd name="T8" fmla="*/ 12 w 102"/>
                <a:gd name="T9" fmla="*/ 55 h 93"/>
                <a:gd name="T10" fmla="*/ 8 w 102"/>
                <a:gd name="T11" fmla="*/ 52 h 93"/>
                <a:gd name="T12" fmla="*/ 2 w 102"/>
                <a:gd name="T13" fmla="*/ 33 h 93"/>
                <a:gd name="T14" fmla="*/ 5 w 102"/>
                <a:gd name="T15" fmla="*/ 22 h 93"/>
                <a:gd name="T16" fmla="*/ 40 w 102"/>
                <a:gd name="T17" fmla="*/ 4 h 93"/>
                <a:gd name="T18" fmla="*/ 78 w 102"/>
                <a:gd name="T19" fmla="*/ 30 h 93"/>
                <a:gd name="T20" fmla="*/ 96 w 102"/>
                <a:gd name="T21" fmla="*/ 8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93">
                  <a:moveTo>
                    <a:pt x="96" y="80"/>
                  </a:moveTo>
                  <a:cubicBezTo>
                    <a:pt x="94" y="84"/>
                    <a:pt x="93" y="88"/>
                    <a:pt x="91" y="92"/>
                  </a:cubicBezTo>
                  <a:cubicBezTo>
                    <a:pt x="80" y="93"/>
                    <a:pt x="80" y="83"/>
                    <a:pt x="79" y="76"/>
                  </a:cubicBezTo>
                  <a:cubicBezTo>
                    <a:pt x="78" y="71"/>
                    <a:pt x="77" y="64"/>
                    <a:pt x="71" y="64"/>
                  </a:cubicBezTo>
                  <a:cubicBezTo>
                    <a:pt x="50" y="65"/>
                    <a:pt x="33" y="52"/>
                    <a:pt x="12" y="55"/>
                  </a:cubicBezTo>
                  <a:cubicBezTo>
                    <a:pt x="11" y="54"/>
                    <a:pt x="9" y="53"/>
                    <a:pt x="8" y="52"/>
                  </a:cubicBezTo>
                  <a:cubicBezTo>
                    <a:pt x="6" y="46"/>
                    <a:pt x="4" y="40"/>
                    <a:pt x="2" y="33"/>
                  </a:cubicBezTo>
                  <a:cubicBezTo>
                    <a:pt x="0" y="28"/>
                    <a:pt x="1" y="22"/>
                    <a:pt x="5" y="22"/>
                  </a:cubicBezTo>
                  <a:cubicBezTo>
                    <a:pt x="22" y="24"/>
                    <a:pt x="29" y="11"/>
                    <a:pt x="40" y="4"/>
                  </a:cubicBezTo>
                  <a:cubicBezTo>
                    <a:pt x="61" y="0"/>
                    <a:pt x="73" y="9"/>
                    <a:pt x="78" y="30"/>
                  </a:cubicBezTo>
                  <a:cubicBezTo>
                    <a:pt x="83" y="47"/>
                    <a:pt x="102" y="59"/>
                    <a:pt x="96" y="80"/>
                  </a:cubicBezTo>
                  <a:close/>
                </a:path>
              </a:pathLst>
            </a:custGeom>
            <a:solidFill>
              <a:srgbClr val="59B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126">
              <a:extLst>
                <a:ext uri="{FF2B5EF4-FFF2-40B4-BE49-F238E27FC236}">
                  <a16:creationId xmlns:a16="http://schemas.microsoft.com/office/drawing/2014/main" id="{6AF9BE4E-FB24-D1D4-0D43-4914AC6D9AB5}"/>
                </a:ext>
              </a:extLst>
            </p:cNvPr>
            <p:cNvSpPr/>
            <p:nvPr/>
          </p:nvSpPr>
          <p:spPr bwMode="auto">
            <a:xfrm>
              <a:off x="4581526" y="1031875"/>
              <a:ext cx="207963" cy="250825"/>
            </a:xfrm>
            <a:custGeom>
              <a:avLst/>
              <a:gdLst>
                <a:gd name="T0" fmla="*/ 48 w 112"/>
                <a:gd name="T1" fmla="*/ 0 h 158"/>
                <a:gd name="T2" fmla="*/ 51 w 112"/>
                <a:gd name="T3" fmla="*/ 0 h 158"/>
                <a:gd name="T4" fmla="*/ 78 w 112"/>
                <a:gd name="T5" fmla="*/ 48 h 158"/>
                <a:gd name="T6" fmla="*/ 90 w 112"/>
                <a:gd name="T7" fmla="*/ 91 h 158"/>
                <a:gd name="T8" fmla="*/ 112 w 112"/>
                <a:gd name="T9" fmla="*/ 125 h 158"/>
                <a:gd name="T10" fmla="*/ 98 w 112"/>
                <a:gd name="T11" fmla="*/ 146 h 158"/>
                <a:gd name="T12" fmla="*/ 90 w 112"/>
                <a:gd name="T13" fmla="*/ 154 h 158"/>
                <a:gd name="T14" fmla="*/ 68 w 112"/>
                <a:gd name="T15" fmla="*/ 139 h 158"/>
                <a:gd name="T16" fmla="*/ 39 w 112"/>
                <a:gd name="T17" fmla="*/ 119 h 158"/>
                <a:gd name="T18" fmla="*/ 8 w 112"/>
                <a:gd name="T19" fmla="*/ 100 h 158"/>
                <a:gd name="T20" fmla="*/ 0 w 112"/>
                <a:gd name="T21" fmla="*/ 32 h 158"/>
                <a:gd name="T22" fmla="*/ 8 w 112"/>
                <a:gd name="T23" fmla="*/ 12 h 158"/>
                <a:gd name="T24" fmla="*/ 28 w 112"/>
                <a:gd name="T25" fmla="*/ 8 h 158"/>
                <a:gd name="T26" fmla="*/ 48 w 112"/>
                <a:gd name="T2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2" h="158">
                  <a:moveTo>
                    <a:pt x="48" y="0"/>
                  </a:moveTo>
                  <a:cubicBezTo>
                    <a:pt x="49" y="0"/>
                    <a:pt x="50" y="0"/>
                    <a:pt x="51" y="0"/>
                  </a:cubicBezTo>
                  <a:cubicBezTo>
                    <a:pt x="67" y="12"/>
                    <a:pt x="73" y="30"/>
                    <a:pt x="78" y="48"/>
                  </a:cubicBezTo>
                  <a:cubicBezTo>
                    <a:pt x="83" y="62"/>
                    <a:pt x="88" y="77"/>
                    <a:pt x="90" y="91"/>
                  </a:cubicBezTo>
                  <a:cubicBezTo>
                    <a:pt x="92" y="108"/>
                    <a:pt x="99" y="118"/>
                    <a:pt x="112" y="125"/>
                  </a:cubicBezTo>
                  <a:cubicBezTo>
                    <a:pt x="111" y="134"/>
                    <a:pt x="102" y="138"/>
                    <a:pt x="98" y="146"/>
                  </a:cubicBezTo>
                  <a:cubicBezTo>
                    <a:pt x="96" y="149"/>
                    <a:pt x="94" y="152"/>
                    <a:pt x="90" y="154"/>
                  </a:cubicBezTo>
                  <a:cubicBezTo>
                    <a:pt x="77" y="158"/>
                    <a:pt x="73" y="148"/>
                    <a:pt x="68" y="139"/>
                  </a:cubicBezTo>
                  <a:cubicBezTo>
                    <a:pt x="62" y="127"/>
                    <a:pt x="55" y="119"/>
                    <a:pt x="39" y="119"/>
                  </a:cubicBezTo>
                  <a:cubicBezTo>
                    <a:pt x="26" y="119"/>
                    <a:pt x="19" y="106"/>
                    <a:pt x="8" y="100"/>
                  </a:cubicBezTo>
                  <a:cubicBezTo>
                    <a:pt x="13" y="76"/>
                    <a:pt x="11" y="54"/>
                    <a:pt x="0" y="32"/>
                  </a:cubicBezTo>
                  <a:cubicBezTo>
                    <a:pt x="2" y="25"/>
                    <a:pt x="5" y="19"/>
                    <a:pt x="8" y="12"/>
                  </a:cubicBezTo>
                  <a:cubicBezTo>
                    <a:pt x="12" y="1"/>
                    <a:pt x="19" y="1"/>
                    <a:pt x="28" y="8"/>
                  </a:cubicBezTo>
                  <a:cubicBezTo>
                    <a:pt x="35" y="6"/>
                    <a:pt x="45" y="13"/>
                    <a:pt x="48" y="0"/>
                  </a:cubicBezTo>
                  <a:close/>
                </a:path>
              </a:pathLst>
            </a:custGeom>
            <a:solidFill>
              <a:srgbClr val="82A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127">
              <a:extLst>
                <a:ext uri="{FF2B5EF4-FFF2-40B4-BE49-F238E27FC236}">
                  <a16:creationId xmlns:a16="http://schemas.microsoft.com/office/drawing/2014/main" id="{FA7ADEF8-19B2-5346-973C-1F127BFC74ED}"/>
                </a:ext>
              </a:extLst>
            </p:cNvPr>
            <p:cNvSpPr/>
            <p:nvPr/>
          </p:nvSpPr>
          <p:spPr bwMode="auto">
            <a:xfrm>
              <a:off x="3471863" y="1195388"/>
              <a:ext cx="430213" cy="504825"/>
            </a:xfrm>
            <a:custGeom>
              <a:avLst/>
              <a:gdLst>
                <a:gd name="T0" fmla="*/ 184 w 233"/>
                <a:gd name="T1" fmla="*/ 153 h 318"/>
                <a:gd name="T2" fmla="*/ 156 w 233"/>
                <a:gd name="T3" fmla="*/ 171 h 318"/>
                <a:gd name="T4" fmla="*/ 153 w 233"/>
                <a:gd name="T5" fmla="*/ 193 h 318"/>
                <a:gd name="T6" fmla="*/ 232 w 233"/>
                <a:gd name="T7" fmla="*/ 233 h 318"/>
                <a:gd name="T8" fmla="*/ 225 w 233"/>
                <a:gd name="T9" fmla="*/ 272 h 318"/>
                <a:gd name="T10" fmla="*/ 210 w 233"/>
                <a:gd name="T11" fmla="*/ 315 h 318"/>
                <a:gd name="T12" fmla="*/ 197 w 233"/>
                <a:gd name="T13" fmla="*/ 312 h 318"/>
                <a:gd name="T14" fmla="*/ 173 w 233"/>
                <a:gd name="T15" fmla="*/ 303 h 318"/>
                <a:gd name="T16" fmla="*/ 62 w 233"/>
                <a:gd name="T17" fmla="*/ 290 h 318"/>
                <a:gd name="T18" fmla="*/ 32 w 233"/>
                <a:gd name="T19" fmla="*/ 281 h 318"/>
                <a:gd name="T20" fmla="*/ 20 w 233"/>
                <a:gd name="T21" fmla="*/ 277 h 318"/>
                <a:gd name="T22" fmla="*/ 0 w 233"/>
                <a:gd name="T23" fmla="*/ 265 h 318"/>
                <a:gd name="T24" fmla="*/ 6 w 233"/>
                <a:gd name="T25" fmla="*/ 259 h 318"/>
                <a:gd name="T26" fmla="*/ 52 w 233"/>
                <a:gd name="T27" fmla="*/ 260 h 318"/>
                <a:gd name="T28" fmla="*/ 95 w 233"/>
                <a:gd name="T29" fmla="*/ 234 h 318"/>
                <a:gd name="T30" fmla="*/ 111 w 233"/>
                <a:gd name="T31" fmla="*/ 175 h 318"/>
                <a:gd name="T32" fmla="*/ 114 w 233"/>
                <a:gd name="T33" fmla="*/ 164 h 318"/>
                <a:gd name="T34" fmla="*/ 116 w 233"/>
                <a:gd name="T35" fmla="*/ 120 h 318"/>
                <a:gd name="T36" fmla="*/ 136 w 233"/>
                <a:gd name="T37" fmla="*/ 55 h 318"/>
                <a:gd name="T38" fmla="*/ 132 w 233"/>
                <a:gd name="T39" fmla="*/ 40 h 318"/>
                <a:gd name="T40" fmla="*/ 111 w 233"/>
                <a:gd name="T41" fmla="*/ 17 h 318"/>
                <a:gd name="T42" fmla="*/ 140 w 233"/>
                <a:gd name="T43" fmla="*/ 5 h 318"/>
                <a:gd name="T44" fmla="*/ 141 w 233"/>
                <a:gd name="T45" fmla="*/ 7 h 318"/>
                <a:gd name="T46" fmla="*/ 151 w 233"/>
                <a:gd name="T47" fmla="*/ 68 h 318"/>
                <a:gd name="T48" fmla="*/ 165 w 233"/>
                <a:gd name="T49" fmla="*/ 128 h 318"/>
                <a:gd name="T50" fmla="*/ 184 w 233"/>
                <a:gd name="T51" fmla="*/ 153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3" h="318">
                  <a:moveTo>
                    <a:pt x="184" y="153"/>
                  </a:moveTo>
                  <a:cubicBezTo>
                    <a:pt x="172" y="156"/>
                    <a:pt x="165" y="164"/>
                    <a:pt x="156" y="171"/>
                  </a:cubicBezTo>
                  <a:cubicBezTo>
                    <a:pt x="149" y="177"/>
                    <a:pt x="149" y="184"/>
                    <a:pt x="153" y="193"/>
                  </a:cubicBezTo>
                  <a:cubicBezTo>
                    <a:pt x="168" y="222"/>
                    <a:pt x="198" y="238"/>
                    <a:pt x="232" y="233"/>
                  </a:cubicBezTo>
                  <a:cubicBezTo>
                    <a:pt x="215" y="244"/>
                    <a:pt x="215" y="256"/>
                    <a:pt x="225" y="272"/>
                  </a:cubicBezTo>
                  <a:cubicBezTo>
                    <a:pt x="233" y="287"/>
                    <a:pt x="224" y="306"/>
                    <a:pt x="210" y="315"/>
                  </a:cubicBezTo>
                  <a:cubicBezTo>
                    <a:pt x="205" y="318"/>
                    <a:pt x="200" y="316"/>
                    <a:pt x="197" y="312"/>
                  </a:cubicBezTo>
                  <a:cubicBezTo>
                    <a:pt x="191" y="304"/>
                    <a:pt x="179" y="300"/>
                    <a:pt x="173" y="303"/>
                  </a:cubicBezTo>
                  <a:cubicBezTo>
                    <a:pt x="133" y="316"/>
                    <a:pt x="100" y="282"/>
                    <a:pt x="62" y="290"/>
                  </a:cubicBezTo>
                  <a:cubicBezTo>
                    <a:pt x="53" y="292"/>
                    <a:pt x="42" y="284"/>
                    <a:pt x="32" y="281"/>
                  </a:cubicBezTo>
                  <a:cubicBezTo>
                    <a:pt x="29" y="276"/>
                    <a:pt x="24" y="277"/>
                    <a:pt x="20" y="277"/>
                  </a:cubicBezTo>
                  <a:cubicBezTo>
                    <a:pt x="14" y="271"/>
                    <a:pt x="4" y="273"/>
                    <a:pt x="0" y="265"/>
                  </a:cubicBezTo>
                  <a:cubicBezTo>
                    <a:pt x="1" y="262"/>
                    <a:pt x="3" y="260"/>
                    <a:pt x="6" y="259"/>
                  </a:cubicBezTo>
                  <a:cubicBezTo>
                    <a:pt x="21" y="257"/>
                    <a:pt x="36" y="260"/>
                    <a:pt x="52" y="260"/>
                  </a:cubicBezTo>
                  <a:cubicBezTo>
                    <a:pt x="71" y="259"/>
                    <a:pt x="86" y="252"/>
                    <a:pt x="95" y="234"/>
                  </a:cubicBezTo>
                  <a:cubicBezTo>
                    <a:pt x="104" y="215"/>
                    <a:pt x="111" y="196"/>
                    <a:pt x="111" y="175"/>
                  </a:cubicBezTo>
                  <a:cubicBezTo>
                    <a:pt x="111" y="171"/>
                    <a:pt x="112" y="166"/>
                    <a:pt x="114" y="164"/>
                  </a:cubicBezTo>
                  <a:cubicBezTo>
                    <a:pt x="132" y="150"/>
                    <a:pt x="127" y="135"/>
                    <a:pt x="116" y="120"/>
                  </a:cubicBezTo>
                  <a:cubicBezTo>
                    <a:pt x="114" y="96"/>
                    <a:pt x="116" y="73"/>
                    <a:pt x="136" y="55"/>
                  </a:cubicBezTo>
                  <a:cubicBezTo>
                    <a:pt x="144" y="48"/>
                    <a:pt x="140" y="44"/>
                    <a:pt x="132" y="40"/>
                  </a:cubicBezTo>
                  <a:cubicBezTo>
                    <a:pt x="123" y="34"/>
                    <a:pt x="111" y="31"/>
                    <a:pt x="111" y="17"/>
                  </a:cubicBezTo>
                  <a:cubicBezTo>
                    <a:pt x="118" y="8"/>
                    <a:pt x="126" y="0"/>
                    <a:pt x="140" y="5"/>
                  </a:cubicBezTo>
                  <a:cubicBezTo>
                    <a:pt x="140" y="6"/>
                    <a:pt x="140" y="7"/>
                    <a:pt x="141" y="7"/>
                  </a:cubicBezTo>
                  <a:cubicBezTo>
                    <a:pt x="174" y="31"/>
                    <a:pt x="174" y="31"/>
                    <a:pt x="151" y="68"/>
                  </a:cubicBezTo>
                  <a:cubicBezTo>
                    <a:pt x="144" y="79"/>
                    <a:pt x="153" y="118"/>
                    <a:pt x="165" y="128"/>
                  </a:cubicBezTo>
                  <a:cubicBezTo>
                    <a:pt x="174" y="135"/>
                    <a:pt x="179" y="143"/>
                    <a:pt x="184" y="153"/>
                  </a:cubicBezTo>
                  <a:close/>
                </a:path>
              </a:pathLst>
            </a:custGeom>
            <a:solidFill>
              <a:srgbClr val="F2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128">
              <a:extLst>
                <a:ext uri="{FF2B5EF4-FFF2-40B4-BE49-F238E27FC236}">
                  <a16:creationId xmlns:a16="http://schemas.microsoft.com/office/drawing/2014/main" id="{F4313BA7-E579-FA3A-4562-0C7812AACA7D}"/>
                </a:ext>
              </a:extLst>
            </p:cNvPr>
            <p:cNvSpPr/>
            <p:nvPr/>
          </p:nvSpPr>
          <p:spPr bwMode="auto">
            <a:xfrm>
              <a:off x="3432176" y="1162050"/>
              <a:ext cx="247650" cy="454025"/>
            </a:xfrm>
            <a:custGeom>
              <a:avLst/>
              <a:gdLst>
                <a:gd name="T0" fmla="*/ 25 w 134"/>
                <a:gd name="T1" fmla="*/ 282 h 286"/>
                <a:gd name="T2" fmla="*/ 21 w 134"/>
                <a:gd name="T3" fmla="*/ 286 h 286"/>
                <a:gd name="T4" fmla="*/ 9 w 134"/>
                <a:gd name="T5" fmla="*/ 278 h 286"/>
                <a:gd name="T6" fmla="*/ 17 w 134"/>
                <a:gd name="T7" fmla="*/ 236 h 286"/>
                <a:gd name="T8" fmla="*/ 61 w 134"/>
                <a:gd name="T9" fmla="*/ 181 h 286"/>
                <a:gd name="T10" fmla="*/ 56 w 134"/>
                <a:gd name="T11" fmla="*/ 103 h 286"/>
                <a:gd name="T12" fmla="*/ 53 w 134"/>
                <a:gd name="T13" fmla="*/ 59 h 286"/>
                <a:gd name="T14" fmla="*/ 70 w 134"/>
                <a:gd name="T15" fmla="*/ 37 h 286"/>
                <a:gd name="T16" fmla="*/ 98 w 134"/>
                <a:gd name="T17" fmla="*/ 10 h 286"/>
                <a:gd name="T18" fmla="*/ 124 w 134"/>
                <a:gd name="T19" fmla="*/ 9 h 286"/>
                <a:gd name="T20" fmla="*/ 125 w 134"/>
                <a:gd name="T21" fmla="*/ 42 h 286"/>
                <a:gd name="T22" fmla="*/ 108 w 134"/>
                <a:gd name="T23" fmla="*/ 55 h 286"/>
                <a:gd name="T24" fmla="*/ 88 w 134"/>
                <a:gd name="T25" fmla="*/ 104 h 286"/>
                <a:gd name="T26" fmla="*/ 107 w 134"/>
                <a:gd name="T27" fmla="*/ 164 h 286"/>
                <a:gd name="T28" fmla="*/ 108 w 134"/>
                <a:gd name="T29" fmla="*/ 204 h 286"/>
                <a:gd name="T30" fmla="*/ 55 w 134"/>
                <a:gd name="T31" fmla="*/ 248 h 286"/>
                <a:gd name="T32" fmla="*/ 25 w 134"/>
                <a:gd name="T33" fmla="*/ 282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4" h="286">
                  <a:moveTo>
                    <a:pt x="25" y="282"/>
                  </a:moveTo>
                  <a:cubicBezTo>
                    <a:pt x="23" y="283"/>
                    <a:pt x="22" y="285"/>
                    <a:pt x="21" y="286"/>
                  </a:cubicBezTo>
                  <a:cubicBezTo>
                    <a:pt x="17" y="283"/>
                    <a:pt x="13" y="281"/>
                    <a:pt x="9" y="278"/>
                  </a:cubicBezTo>
                  <a:cubicBezTo>
                    <a:pt x="0" y="262"/>
                    <a:pt x="8" y="248"/>
                    <a:pt x="17" y="236"/>
                  </a:cubicBezTo>
                  <a:cubicBezTo>
                    <a:pt x="32" y="218"/>
                    <a:pt x="39" y="195"/>
                    <a:pt x="61" y="181"/>
                  </a:cubicBezTo>
                  <a:cubicBezTo>
                    <a:pt x="75" y="172"/>
                    <a:pt x="69" y="118"/>
                    <a:pt x="56" y="103"/>
                  </a:cubicBezTo>
                  <a:cubicBezTo>
                    <a:pt x="37" y="82"/>
                    <a:pt x="37" y="82"/>
                    <a:pt x="53" y="59"/>
                  </a:cubicBezTo>
                  <a:cubicBezTo>
                    <a:pt x="59" y="52"/>
                    <a:pt x="63" y="44"/>
                    <a:pt x="70" y="37"/>
                  </a:cubicBezTo>
                  <a:cubicBezTo>
                    <a:pt x="81" y="31"/>
                    <a:pt x="88" y="19"/>
                    <a:pt x="98" y="10"/>
                  </a:cubicBezTo>
                  <a:cubicBezTo>
                    <a:pt x="106" y="6"/>
                    <a:pt x="116" y="0"/>
                    <a:pt x="124" y="9"/>
                  </a:cubicBezTo>
                  <a:cubicBezTo>
                    <a:pt x="134" y="19"/>
                    <a:pt x="129" y="31"/>
                    <a:pt x="125" y="42"/>
                  </a:cubicBezTo>
                  <a:cubicBezTo>
                    <a:pt x="121" y="49"/>
                    <a:pt x="114" y="52"/>
                    <a:pt x="108" y="55"/>
                  </a:cubicBezTo>
                  <a:cubicBezTo>
                    <a:pt x="87" y="67"/>
                    <a:pt x="82" y="81"/>
                    <a:pt x="88" y="104"/>
                  </a:cubicBezTo>
                  <a:cubicBezTo>
                    <a:pt x="94" y="124"/>
                    <a:pt x="96" y="145"/>
                    <a:pt x="107" y="164"/>
                  </a:cubicBezTo>
                  <a:cubicBezTo>
                    <a:pt x="110" y="177"/>
                    <a:pt x="114" y="190"/>
                    <a:pt x="108" y="204"/>
                  </a:cubicBezTo>
                  <a:cubicBezTo>
                    <a:pt x="97" y="226"/>
                    <a:pt x="79" y="243"/>
                    <a:pt x="55" y="248"/>
                  </a:cubicBezTo>
                  <a:cubicBezTo>
                    <a:pt x="33" y="252"/>
                    <a:pt x="24" y="261"/>
                    <a:pt x="25" y="282"/>
                  </a:cubicBezTo>
                  <a:close/>
                </a:path>
              </a:pathLst>
            </a:custGeom>
            <a:solidFill>
              <a:srgbClr val="EF83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129">
              <a:extLst>
                <a:ext uri="{FF2B5EF4-FFF2-40B4-BE49-F238E27FC236}">
                  <a16:creationId xmlns:a16="http://schemas.microsoft.com/office/drawing/2014/main" id="{943C2CC9-548B-6FE5-A3B4-AE8D45619636}"/>
                </a:ext>
              </a:extLst>
            </p:cNvPr>
            <p:cNvSpPr/>
            <p:nvPr/>
          </p:nvSpPr>
          <p:spPr bwMode="auto">
            <a:xfrm>
              <a:off x="3419476" y="1212850"/>
              <a:ext cx="147638" cy="392113"/>
            </a:xfrm>
            <a:custGeom>
              <a:avLst/>
              <a:gdLst>
                <a:gd name="T0" fmla="*/ 80 w 80"/>
                <a:gd name="T1" fmla="*/ 6 h 247"/>
                <a:gd name="T2" fmla="*/ 72 w 80"/>
                <a:gd name="T3" fmla="*/ 20 h 247"/>
                <a:gd name="T4" fmla="*/ 72 w 80"/>
                <a:gd name="T5" fmla="*/ 74 h 247"/>
                <a:gd name="T6" fmla="*/ 80 w 80"/>
                <a:gd name="T7" fmla="*/ 99 h 247"/>
                <a:gd name="T8" fmla="*/ 79 w 80"/>
                <a:gd name="T9" fmla="*/ 137 h 247"/>
                <a:gd name="T10" fmla="*/ 67 w 80"/>
                <a:gd name="T11" fmla="*/ 158 h 247"/>
                <a:gd name="T12" fmla="*/ 16 w 80"/>
                <a:gd name="T13" fmla="*/ 242 h 247"/>
                <a:gd name="T14" fmla="*/ 16 w 80"/>
                <a:gd name="T15" fmla="*/ 246 h 247"/>
                <a:gd name="T16" fmla="*/ 0 w 80"/>
                <a:gd name="T17" fmla="*/ 242 h 247"/>
                <a:gd name="T18" fmla="*/ 4 w 80"/>
                <a:gd name="T19" fmla="*/ 230 h 247"/>
                <a:gd name="T20" fmla="*/ 18 w 80"/>
                <a:gd name="T21" fmla="*/ 195 h 247"/>
                <a:gd name="T22" fmla="*/ 28 w 80"/>
                <a:gd name="T23" fmla="*/ 172 h 247"/>
                <a:gd name="T24" fmla="*/ 27 w 80"/>
                <a:gd name="T25" fmla="*/ 126 h 247"/>
                <a:gd name="T26" fmla="*/ 34 w 80"/>
                <a:gd name="T27" fmla="*/ 60 h 247"/>
                <a:gd name="T28" fmla="*/ 48 w 80"/>
                <a:gd name="T29" fmla="*/ 5 h 247"/>
                <a:gd name="T30" fmla="*/ 80 w 80"/>
                <a:gd name="T31" fmla="*/ 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0" h="246">
                  <a:moveTo>
                    <a:pt x="80" y="6"/>
                  </a:moveTo>
                  <a:cubicBezTo>
                    <a:pt x="77" y="11"/>
                    <a:pt x="75" y="16"/>
                    <a:pt x="72" y="20"/>
                  </a:cubicBezTo>
                  <a:cubicBezTo>
                    <a:pt x="57" y="38"/>
                    <a:pt x="43" y="55"/>
                    <a:pt x="72" y="74"/>
                  </a:cubicBezTo>
                  <a:cubicBezTo>
                    <a:pt x="79" y="78"/>
                    <a:pt x="80" y="90"/>
                    <a:pt x="80" y="99"/>
                  </a:cubicBezTo>
                  <a:cubicBezTo>
                    <a:pt x="80" y="112"/>
                    <a:pt x="80" y="124"/>
                    <a:pt x="79" y="137"/>
                  </a:cubicBezTo>
                  <a:cubicBezTo>
                    <a:pt x="79" y="146"/>
                    <a:pt x="75" y="153"/>
                    <a:pt x="67" y="158"/>
                  </a:cubicBezTo>
                  <a:cubicBezTo>
                    <a:pt x="45" y="172"/>
                    <a:pt x="19" y="216"/>
                    <a:pt x="16" y="242"/>
                  </a:cubicBezTo>
                  <a:cubicBezTo>
                    <a:pt x="16" y="243"/>
                    <a:pt x="16" y="245"/>
                    <a:pt x="16" y="246"/>
                  </a:cubicBezTo>
                  <a:cubicBezTo>
                    <a:pt x="10" y="247"/>
                    <a:pt x="5" y="245"/>
                    <a:pt x="0" y="242"/>
                  </a:cubicBezTo>
                  <a:cubicBezTo>
                    <a:pt x="1" y="238"/>
                    <a:pt x="2" y="234"/>
                    <a:pt x="4" y="230"/>
                  </a:cubicBezTo>
                  <a:cubicBezTo>
                    <a:pt x="14" y="221"/>
                    <a:pt x="13" y="207"/>
                    <a:pt x="18" y="195"/>
                  </a:cubicBezTo>
                  <a:cubicBezTo>
                    <a:pt x="21" y="187"/>
                    <a:pt x="24" y="179"/>
                    <a:pt x="28" y="172"/>
                  </a:cubicBezTo>
                  <a:cubicBezTo>
                    <a:pt x="42" y="150"/>
                    <a:pt x="42" y="147"/>
                    <a:pt x="27" y="126"/>
                  </a:cubicBezTo>
                  <a:cubicBezTo>
                    <a:pt x="38" y="105"/>
                    <a:pt x="42" y="85"/>
                    <a:pt x="34" y="60"/>
                  </a:cubicBezTo>
                  <a:cubicBezTo>
                    <a:pt x="28" y="42"/>
                    <a:pt x="42" y="23"/>
                    <a:pt x="48" y="5"/>
                  </a:cubicBezTo>
                  <a:cubicBezTo>
                    <a:pt x="58" y="3"/>
                    <a:pt x="69" y="0"/>
                    <a:pt x="80" y="6"/>
                  </a:cubicBezTo>
                  <a:close/>
                </a:path>
              </a:pathLst>
            </a:custGeom>
            <a:solidFill>
              <a:srgbClr val="F29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130">
              <a:extLst>
                <a:ext uri="{FF2B5EF4-FFF2-40B4-BE49-F238E27FC236}">
                  <a16:creationId xmlns:a16="http://schemas.microsoft.com/office/drawing/2014/main" id="{8CD54C7F-ACF3-BB01-0815-D25A7AD115A1}"/>
                </a:ext>
              </a:extLst>
            </p:cNvPr>
            <p:cNvSpPr/>
            <p:nvPr/>
          </p:nvSpPr>
          <p:spPr bwMode="auto">
            <a:xfrm>
              <a:off x="3478213" y="1133475"/>
              <a:ext cx="142875" cy="96838"/>
            </a:xfrm>
            <a:custGeom>
              <a:avLst/>
              <a:gdLst>
                <a:gd name="T0" fmla="*/ 48 w 77"/>
                <a:gd name="T1" fmla="*/ 56 h 61"/>
                <a:gd name="T2" fmla="*/ 16 w 77"/>
                <a:gd name="T3" fmla="*/ 56 h 61"/>
                <a:gd name="T4" fmla="*/ 4 w 77"/>
                <a:gd name="T5" fmla="*/ 40 h 61"/>
                <a:gd name="T6" fmla="*/ 40 w 77"/>
                <a:gd name="T7" fmla="*/ 2 h 61"/>
                <a:gd name="T8" fmla="*/ 52 w 77"/>
                <a:gd name="T9" fmla="*/ 4 h 61"/>
                <a:gd name="T10" fmla="*/ 64 w 77"/>
                <a:gd name="T11" fmla="*/ 16 h 61"/>
                <a:gd name="T12" fmla="*/ 72 w 77"/>
                <a:gd name="T13" fmla="*/ 32 h 61"/>
                <a:gd name="T14" fmla="*/ 48 w 77"/>
                <a:gd name="T15" fmla="*/ 5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61">
                  <a:moveTo>
                    <a:pt x="48" y="56"/>
                  </a:moveTo>
                  <a:cubicBezTo>
                    <a:pt x="37" y="57"/>
                    <a:pt x="26" y="61"/>
                    <a:pt x="16" y="56"/>
                  </a:cubicBezTo>
                  <a:cubicBezTo>
                    <a:pt x="7" y="55"/>
                    <a:pt x="6" y="47"/>
                    <a:pt x="4" y="40"/>
                  </a:cubicBezTo>
                  <a:cubicBezTo>
                    <a:pt x="0" y="21"/>
                    <a:pt x="20" y="0"/>
                    <a:pt x="40" y="2"/>
                  </a:cubicBezTo>
                  <a:cubicBezTo>
                    <a:pt x="44" y="3"/>
                    <a:pt x="48" y="3"/>
                    <a:pt x="52" y="4"/>
                  </a:cubicBezTo>
                  <a:cubicBezTo>
                    <a:pt x="56" y="8"/>
                    <a:pt x="60" y="12"/>
                    <a:pt x="64" y="16"/>
                  </a:cubicBezTo>
                  <a:cubicBezTo>
                    <a:pt x="67" y="21"/>
                    <a:pt x="77" y="23"/>
                    <a:pt x="72" y="32"/>
                  </a:cubicBezTo>
                  <a:cubicBezTo>
                    <a:pt x="66" y="42"/>
                    <a:pt x="62" y="54"/>
                    <a:pt x="48" y="56"/>
                  </a:cubicBezTo>
                  <a:close/>
                </a:path>
              </a:pathLst>
            </a:custGeom>
            <a:solidFill>
              <a:srgbClr val="F1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131">
              <a:extLst>
                <a:ext uri="{FF2B5EF4-FFF2-40B4-BE49-F238E27FC236}">
                  <a16:creationId xmlns:a16="http://schemas.microsoft.com/office/drawing/2014/main" id="{8883C7AF-BE36-A545-F3FE-A829A707623A}"/>
                </a:ext>
              </a:extLst>
            </p:cNvPr>
            <p:cNvSpPr/>
            <p:nvPr/>
          </p:nvSpPr>
          <p:spPr bwMode="auto">
            <a:xfrm>
              <a:off x="3119438" y="1120775"/>
              <a:ext cx="163513" cy="103188"/>
            </a:xfrm>
            <a:custGeom>
              <a:avLst/>
              <a:gdLst>
                <a:gd name="T0" fmla="*/ 6 w 88"/>
                <a:gd name="T1" fmla="*/ 27 h 65"/>
                <a:gd name="T2" fmla="*/ 14 w 88"/>
                <a:gd name="T3" fmla="*/ 2 h 65"/>
                <a:gd name="T4" fmla="*/ 43 w 88"/>
                <a:gd name="T5" fmla="*/ 15 h 65"/>
                <a:gd name="T6" fmla="*/ 70 w 88"/>
                <a:gd name="T7" fmla="*/ 26 h 65"/>
                <a:gd name="T8" fmla="*/ 87 w 88"/>
                <a:gd name="T9" fmla="*/ 28 h 65"/>
                <a:gd name="T10" fmla="*/ 87 w 88"/>
                <a:gd name="T11" fmla="*/ 36 h 65"/>
                <a:gd name="T12" fmla="*/ 73 w 88"/>
                <a:gd name="T13" fmla="*/ 38 h 65"/>
                <a:gd name="T14" fmla="*/ 60 w 88"/>
                <a:gd name="T15" fmla="*/ 43 h 65"/>
                <a:gd name="T16" fmla="*/ 25 w 88"/>
                <a:gd name="T17" fmla="*/ 62 h 65"/>
                <a:gd name="T18" fmla="*/ 6 w 88"/>
                <a:gd name="T19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65">
                  <a:moveTo>
                    <a:pt x="6" y="27"/>
                  </a:moveTo>
                  <a:cubicBezTo>
                    <a:pt x="8" y="18"/>
                    <a:pt x="0" y="4"/>
                    <a:pt x="14" y="2"/>
                  </a:cubicBezTo>
                  <a:cubicBezTo>
                    <a:pt x="25" y="0"/>
                    <a:pt x="38" y="3"/>
                    <a:pt x="43" y="15"/>
                  </a:cubicBezTo>
                  <a:cubicBezTo>
                    <a:pt x="49" y="28"/>
                    <a:pt x="58" y="31"/>
                    <a:pt x="70" y="26"/>
                  </a:cubicBezTo>
                  <a:cubicBezTo>
                    <a:pt x="76" y="24"/>
                    <a:pt x="82" y="23"/>
                    <a:pt x="87" y="28"/>
                  </a:cubicBezTo>
                  <a:cubicBezTo>
                    <a:pt x="88" y="30"/>
                    <a:pt x="88" y="34"/>
                    <a:pt x="87" y="36"/>
                  </a:cubicBezTo>
                  <a:cubicBezTo>
                    <a:pt x="83" y="41"/>
                    <a:pt x="78" y="40"/>
                    <a:pt x="73" y="38"/>
                  </a:cubicBezTo>
                  <a:cubicBezTo>
                    <a:pt x="67" y="35"/>
                    <a:pt x="63" y="38"/>
                    <a:pt x="60" y="43"/>
                  </a:cubicBezTo>
                  <a:cubicBezTo>
                    <a:pt x="53" y="58"/>
                    <a:pt x="38" y="65"/>
                    <a:pt x="25" y="62"/>
                  </a:cubicBezTo>
                  <a:cubicBezTo>
                    <a:pt x="10" y="58"/>
                    <a:pt x="2" y="44"/>
                    <a:pt x="6" y="27"/>
                  </a:cubicBezTo>
                  <a:close/>
                </a:path>
              </a:pathLst>
            </a:custGeom>
            <a:solidFill>
              <a:srgbClr val="F4A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132">
              <a:extLst>
                <a:ext uri="{FF2B5EF4-FFF2-40B4-BE49-F238E27FC236}">
                  <a16:creationId xmlns:a16="http://schemas.microsoft.com/office/drawing/2014/main" id="{23D077BB-EF6F-F200-44CF-1E5C93B9A43A}"/>
                </a:ext>
              </a:extLst>
            </p:cNvPr>
            <p:cNvSpPr/>
            <p:nvPr/>
          </p:nvSpPr>
          <p:spPr bwMode="auto">
            <a:xfrm>
              <a:off x="3422651" y="1196975"/>
              <a:ext cx="88900" cy="223838"/>
            </a:xfrm>
            <a:custGeom>
              <a:avLst/>
              <a:gdLst>
                <a:gd name="T0" fmla="*/ 34 w 48"/>
                <a:gd name="T1" fmla="*/ 0 h 141"/>
                <a:gd name="T2" fmla="*/ 46 w 48"/>
                <a:gd name="T3" fmla="*/ 16 h 141"/>
                <a:gd name="T4" fmla="*/ 43 w 48"/>
                <a:gd name="T5" fmla="*/ 39 h 141"/>
                <a:gd name="T6" fmla="*/ 41 w 48"/>
                <a:gd name="T7" fmla="*/ 85 h 141"/>
                <a:gd name="T8" fmla="*/ 26 w 48"/>
                <a:gd name="T9" fmla="*/ 136 h 141"/>
                <a:gd name="T10" fmla="*/ 10 w 48"/>
                <a:gd name="T11" fmla="*/ 136 h 141"/>
                <a:gd name="T12" fmla="*/ 6 w 48"/>
                <a:gd name="T13" fmla="*/ 112 h 141"/>
                <a:gd name="T14" fmla="*/ 29 w 48"/>
                <a:gd name="T15" fmla="*/ 93 h 141"/>
                <a:gd name="T16" fmla="*/ 20 w 48"/>
                <a:gd name="T17" fmla="*/ 55 h 141"/>
                <a:gd name="T18" fmla="*/ 34 w 48"/>
                <a:gd name="T19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141">
                  <a:moveTo>
                    <a:pt x="34" y="0"/>
                  </a:moveTo>
                  <a:cubicBezTo>
                    <a:pt x="38" y="6"/>
                    <a:pt x="42" y="11"/>
                    <a:pt x="46" y="16"/>
                  </a:cubicBezTo>
                  <a:cubicBezTo>
                    <a:pt x="48" y="24"/>
                    <a:pt x="46" y="31"/>
                    <a:pt x="43" y="39"/>
                  </a:cubicBezTo>
                  <a:cubicBezTo>
                    <a:pt x="37" y="54"/>
                    <a:pt x="33" y="68"/>
                    <a:pt x="41" y="85"/>
                  </a:cubicBezTo>
                  <a:cubicBezTo>
                    <a:pt x="48" y="103"/>
                    <a:pt x="43" y="123"/>
                    <a:pt x="26" y="136"/>
                  </a:cubicBezTo>
                  <a:cubicBezTo>
                    <a:pt x="20" y="141"/>
                    <a:pt x="15" y="141"/>
                    <a:pt x="10" y="136"/>
                  </a:cubicBezTo>
                  <a:cubicBezTo>
                    <a:pt x="8" y="128"/>
                    <a:pt x="0" y="121"/>
                    <a:pt x="6" y="112"/>
                  </a:cubicBezTo>
                  <a:cubicBezTo>
                    <a:pt x="24" y="116"/>
                    <a:pt x="33" y="109"/>
                    <a:pt x="29" y="93"/>
                  </a:cubicBezTo>
                  <a:cubicBezTo>
                    <a:pt x="26" y="81"/>
                    <a:pt x="25" y="68"/>
                    <a:pt x="20" y="55"/>
                  </a:cubicBezTo>
                  <a:cubicBezTo>
                    <a:pt x="12" y="35"/>
                    <a:pt x="24" y="17"/>
                    <a:pt x="34" y="0"/>
                  </a:cubicBezTo>
                  <a:close/>
                </a:path>
              </a:pathLst>
            </a:custGeom>
            <a:solidFill>
              <a:srgbClr val="F5A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133">
              <a:extLst>
                <a:ext uri="{FF2B5EF4-FFF2-40B4-BE49-F238E27FC236}">
                  <a16:creationId xmlns:a16="http://schemas.microsoft.com/office/drawing/2014/main" id="{0FC047FA-E591-EAFC-6C57-9CE0774B78ED}"/>
                </a:ext>
              </a:extLst>
            </p:cNvPr>
            <p:cNvSpPr/>
            <p:nvPr/>
          </p:nvSpPr>
          <p:spPr bwMode="auto">
            <a:xfrm>
              <a:off x="3394076" y="1412875"/>
              <a:ext cx="115888" cy="165100"/>
            </a:xfrm>
            <a:custGeom>
              <a:avLst/>
              <a:gdLst>
                <a:gd name="T0" fmla="*/ 26 w 63"/>
                <a:gd name="T1" fmla="*/ 0 h 104"/>
                <a:gd name="T2" fmla="*/ 42 w 63"/>
                <a:gd name="T3" fmla="*/ 0 h 104"/>
                <a:gd name="T4" fmla="*/ 56 w 63"/>
                <a:gd name="T5" fmla="*/ 33 h 104"/>
                <a:gd name="T6" fmla="*/ 27 w 63"/>
                <a:gd name="T7" fmla="*/ 97 h 104"/>
                <a:gd name="T8" fmla="*/ 18 w 63"/>
                <a:gd name="T9" fmla="*/ 104 h 104"/>
                <a:gd name="T10" fmla="*/ 16 w 63"/>
                <a:gd name="T11" fmla="*/ 72 h 104"/>
                <a:gd name="T12" fmla="*/ 26 w 63"/>
                <a:gd name="T1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104">
                  <a:moveTo>
                    <a:pt x="26" y="0"/>
                  </a:moveTo>
                  <a:cubicBezTo>
                    <a:pt x="31" y="0"/>
                    <a:pt x="36" y="0"/>
                    <a:pt x="42" y="0"/>
                  </a:cubicBezTo>
                  <a:cubicBezTo>
                    <a:pt x="59" y="6"/>
                    <a:pt x="63" y="22"/>
                    <a:pt x="56" y="33"/>
                  </a:cubicBezTo>
                  <a:cubicBezTo>
                    <a:pt x="43" y="53"/>
                    <a:pt x="36" y="76"/>
                    <a:pt x="27" y="97"/>
                  </a:cubicBezTo>
                  <a:cubicBezTo>
                    <a:pt x="25" y="101"/>
                    <a:pt x="22" y="104"/>
                    <a:pt x="18" y="104"/>
                  </a:cubicBezTo>
                  <a:cubicBezTo>
                    <a:pt x="21" y="93"/>
                    <a:pt x="22" y="83"/>
                    <a:pt x="16" y="72"/>
                  </a:cubicBezTo>
                  <a:cubicBezTo>
                    <a:pt x="0" y="43"/>
                    <a:pt x="3" y="24"/>
                    <a:pt x="26" y="0"/>
                  </a:cubicBezTo>
                  <a:close/>
                </a:path>
              </a:pathLst>
            </a:custGeom>
            <a:solidFill>
              <a:srgbClr val="F29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134">
              <a:extLst>
                <a:ext uri="{FF2B5EF4-FFF2-40B4-BE49-F238E27FC236}">
                  <a16:creationId xmlns:a16="http://schemas.microsoft.com/office/drawing/2014/main" id="{FDF9566F-DB71-BA27-408D-A8C71AD743EA}"/>
                </a:ext>
              </a:extLst>
            </p:cNvPr>
            <p:cNvSpPr/>
            <p:nvPr/>
          </p:nvSpPr>
          <p:spPr bwMode="auto">
            <a:xfrm>
              <a:off x="3595688" y="1108075"/>
              <a:ext cx="165100" cy="125413"/>
            </a:xfrm>
            <a:custGeom>
              <a:avLst/>
              <a:gdLst>
                <a:gd name="T0" fmla="*/ 9 w 89"/>
                <a:gd name="T1" fmla="*/ 48 h 79"/>
                <a:gd name="T2" fmla="*/ 1 w 89"/>
                <a:gd name="T3" fmla="*/ 32 h 79"/>
                <a:gd name="T4" fmla="*/ 33 w 89"/>
                <a:gd name="T5" fmla="*/ 0 h 79"/>
                <a:gd name="T6" fmla="*/ 45 w 89"/>
                <a:gd name="T7" fmla="*/ 0 h 79"/>
                <a:gd name="T8" fmla="*/ 73 w 89"/>
                <a:gd name="T9" fmla="*/ 32 h 79"/>
                <a:gd name="T10" fmla="*/ 89 w 89"/>
                <a:gd name="T11" fmla="*/ 48 h 79"/>
                <a:gd name="T12" fmla="*/ 73 w 89"/>
                <a:gd name="T13" fmla="*/ 60 h 79"/>
                <a:gd name="T14" fmla="*/ 45 w 89"/>
                <a:gd name="T15" fmla="*/ 72 h 79"/>
                <a:gd name="T16" fmla="*/ 33 w 89"/>
                <a:gd name="T17" fmla="*/ 76 h 79"/>
                <a:gd name="T18" fmla="*/ 33 w 89"/>
                <a:gd name="T19" fmla="*/ 72 h 79"/>
                <a:gd name="T20" fmla="*/ 34 w 89"/>
                <a:gd name="T21" fmla="*/ 46 h 79"/>
                <a:gd name="T22" fmla="*/ 9 w 89"/>
                <a:gd name="T23" fmla="*/ 4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9" h="79">
                  <a:moveTo>
                    <a:pt x="9" y="48"/>
                  </a:moveTo>
                  <a:cubicBezTo>
                    <a:pt x="9" y="41"/>
                    <a:pt x="0" y="39"/>
                    <a:pt x="1" y="32"/>
                  </a:cubicBezTo>
                  <a:cubicBezTo>
                    <a:pt x="19" y="29"/>
                    <a:pt x="23" y="11"/>
                    <a:pt x="33" y="0"/>
                  </a:cubicBezTo>
                  <a:cubicBezTo>
                    <a:pt x="37" y="0"/>
                    <a:pt x="41" y="0"/>
                    <a:pt x="45" y="0"/>
                  </a:cubicBezTo>
                  <a:cubicBezTo>
                    <a:pt x="45" y="27"/>
                    <a:pt x="47" y="30"/>
                    <a:pt x="73" y="32"/>
                  </a:cubicBezTo>
                  <a:cubicBezTo>
                    <a:pt x="84" y="33"/>
                    <a:pt x="87" y="39"/>
                    <a:pt x="89" y="48"/>
                  </a:cubicBezTo>
                  <a:cubicBezTo>
                    <a:pt x="83" y="52"/>
                    <a:pt x="78" y="56"/>
                    <a:pt x="73" y="60"/>
                  </a:cubicBezTo>
                  <a:cubicBezTo>
                    <a:pt x="62" y="61"/>
                    <a:pt x="54" y="68"/>
                    <a:pt x="45" y="72"/>
                  </a:cubicBezTo>
                  <a:cubicBezTo>
                    <a:pt x="41" y="76"/>
                    <a:pt x="38" y="79"/>
                    <a:pt x="33" y="76"/>
                  </a:cubicBezTo>
                  <a:cubicBezTo>
                    <a:pt x="33" y="75"/>
                    <a:pt x="33" y="73"/>
                    <a:pt x="33" y="72"/>
                  </a:cubicBezTo>
                  <a:cubicBezTo>
                    <a:pt x="36" y="63"/>
                    <a:pt x="40" y="54"/>
                    <a:pt x="34" y="46"/>
                  </a:cubicBezTo>
                  <a:cubicBezTo>
                    <a:pt x="26" y="36"/>
                    <a:pt x="18" y="49"/>
                    <a:pt x="9" y="48"/>
                  </a:cubicBezTo>
                  <a:close/>
                </a:path>
              </a:pathLst>
            </a:custGeom>
            <a:solidFill>
              <a:srgbClr val="F19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135">
              <a:extLst>
                <a:ext uri="{FF2B5EF4-FFF2-40B4-BE49-F238E27FC236}">
                  <a16:creationId xmlns:a16="http://schemas.microsoft.com/office/drawing/2014/main" id="{3009A1E2-CC3E-9995-345A-02B29048542C}"/>
                </a:ext>
              </a:extLst>
            </p:cNvPr>
            <p:cNvSpPr/>
            <p:nvPr/>
          </p:nvSpPr>
          <p:spPr bwMode="auto">
            <a:xfrm>
              <a:off x="4152901" y="1231900"/>
              <a:ext cx="392113" cy="409575"/>
            </a:xfrm>
            <a:custGeom>
              <a:avLst/>
              <a:gdLst>
                <a:gd name="T0" fmla="*/ 160 w 212"/>
                <a:gd name="T1" fmla="*/ 194 h 258"/>
                <a:gd name="T2" fmla="*/ 163 w 212"/>
                <a:gd name="T3" fmla="*/ 134 h 258"/>
                <a:gd name="T4" fmla="*/ 160 w 212"/>
                <a:gd name="T5" fmla="*/ 123 h 258"/>
                <a:gd name="T6" fmla="*/ 148 w 212"/>
                <a:gd name="T7" fmla="*/ 129 h 258"/>
                <a:gd name="T8" fmla="*/ 98 w 212"/>
                <a:gd name="T9" fmla="*/ 167 h 258"/>
                <a:gd name="T10" fmla="*/ 62 w 212"/>
                <a:gd name="T11" fmla="*/ 209 h 258"/>
                <a:gd name="T12" fmla="*/ 40 w 212"/>
                <a:gd name="T13" fmla="*/ 258 h 258"/>
                <a:gd name="T14" fmla="*/ 32 w 212"/>
                <a:gd name="T15" fmla="*/ 240 h 258"/>
                <a:gd name="T16" fmla="*/ 13 w 212"/>
                <a:gd name="T17" fmla="*/ 220 h 258"/>
                <a:gd name="T18" fmla="*/ 1 w 212"/>
                <a:gd name="T19" fmla="*/ 203 h 258"/>
                <a:gd name="T20" fmla="*/ 13 w 212"/>
                <a:gd name="T21" fmla="*/ 194 h 258"/>
                <a:gd name="T22" fmla="*/ 32 w 212"/>
                <a:gd name="T23" fmla="*/ 162 h 258"/>
                <a:gd name="T24" fmla="*/ 32 w 212"/>
                <a:gd name="T25" fmla="*/ 138 h 258"/>
                <a:gd name="T26" fmla="*/ 73 w 212"/>
                <a:gd name="T27" fmla="*/ 96 h 258"/>
                <a:gd name="T28" fmla="*/ 75 w 212"/>
                <a:gd name="T29" fmla="*/ 93 h 258"/>
                <a:gd name="T30" fmla="*/ 132 w 212"/>
                <a:gd name="T31" fmla="*/ 46 h 258"/>
                <a:gd name="T32" fmla="*/ 145 w 212"/>
                <a:gd name="T33" fmla="*/ 21 h 258"/>
                <a:gd name="T34" fmla="*/ 167 w 212"/>
                <a:gd name="T35" fmla="*/ 5 h 258"/>
                <a:gd name="T36" fmla="*/ 187 w 212"/>
                <a:gd name="T37" fmla="*/ 65 h 258"/>
                <a:gd name="T38" fmla="*/ 175 w 212"/>
                <a:gd name="T39" fmla="*/ 90 h 258"/>
                <a:gd name="T40" fmla="*/ 166 w 212"/>
                <a:gd name="T41" fmla="*/ 110 h 258"/>
                <a:gd name="T42" fmla="*/ 188 w 212"/>
                <a:gd name="T43" fmla="*/ 139 h 258"/>
                <a:gd name="T44" fmla="*/ 208 w 212"/>
                <a:gd name="T45" fmla="*/ 162 h 258"/>
                <a:gd name="T46" fmla="*/ 208 w 212"/>
                <a:gd name="T47" fmla="*/ 166 h 258"/>
                <a:gd name="T48" fmla="*/ 177 w 212"/>
                <a:gd name="T49" fmla="*/ 187 h 258"/>
                <a:gd name="T50" fmla="*/ 160 w 212"/>
                <a:gd name="T51" fmla="*/ 194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1" h="258">
                  <a:moveTo>
                    <a:pt x="160" y="194"/>
                  </a:moveTo>
                  <a:cubicBezTo>
                    <a:pt x="156" y="174"/>
                    <a:pt x="158" y="154"/>
                    <a:pt x="163" y="134"/>
                  </a:cubicBezTo>
                  <a:cubicBezTo>
                    <a:pt x="164" y="130"/>
                    <a:pt x="164" y="125"/>
                    <a:pt x="160" y="123"/>
                  </a:cubicBezTo>
                  <a:cubicBezTo>
                    <a:pt x="154" y="121"/>
                    <a:pt x="151" y="124"/>
                    <a:pt x="148" y="129"/>
                  </a:cubicBezTo>
                  <a:cubicBezTo>
                    <a:pt x="138" y="150"/>
                    <a:pt x="117" y="157"/>
                    <a:pt x="98" y="167"/>
                  </a:cubicBezTo>
                  <a:cubicBezTo>
                    <a:pt x="81" y="176"/>
                    <a:pt x="67" y="187"/>
                    <a:pt x="62" y="209"/>
                  </a:cubicBezTo>
                  <a:cubicBezTo>
                    <a:pt x="59" y="226"/>
                    <a:pt x="48" y="242"/>
                    <a:pt x="40" y="258"/>
                  </a:cubicBezTo>
                  <a:cubicBezTo>
                    <a:pt x="34" y="253"/>
                    <a:pt x="32" y="247"/>
                    <a:pt x="32" y="240"/>
                  </a:cubicBezTo>
                  <a:cubicBezTo>
                    <a:pt x="31" y="228"/>
                    <a:pt x="30" y="218"/>
                    <a:pt x="13" y="220"/>
                  </a:cubicBezTo>
                  <a:cubicBezTo>
                    <a:pt x="5" y="221"/>
                    <a:pt x="3" y="210"/>
                    <a:pt x="1" y="203"/>
                  </a:cubicBezTo>
                  <a:cubicBezTo>
                    <a:pt x="0" y="195"/>
                    <a:pt x="7" y="195"/>
                    <a:pt x="13" y="194"/>
                  </a:cubicBezTo>
                  <a:cubicBezTo>
                    <a:pt x="33" y="190"/>
                    <a:pt x="37" y="182"/>
                    <a:pt x="32" y="162"/>
                  </a:cubicBezTo>
                  <a:cubicBezTo>
                    <a:pt x="31" y="154"/>
                    <a:pt x="32" y="146"/>
                    <a:pt x="32" y="138"/>
                  </a:cubicBezTo>
                  <a:cubicBezTo>
                    <a:pt x="48" y="127"/>
                    <a:pt x="69" y="120"/>
                    <a:pt x="73" y="96"/>
                  </a:cubicBezTo>
                  <a:cubicBezTo>
                    <a:pt x="73" y="95"/>
                    <a:pt x="74" y="94"/>
                    <a:pt x="75" y="93"/>
                  </a:cubicBezTo>
                  <a:cubicBezTo>
                    <a:pt x="96" y="80"/>
                    <a:pt x="115" y="65"/>
                    <a:pt x="132" y="46"/>
                  </a:cubicBezTo>
                  <a:cubicBezTo>
                    <a:pt x="138" y="39"/>
                    <a:pt x="144" y="32"/>
                    <a:pt x="145" y="21"/>
                  </a:cubicBezTo>
                  <a:cubicBezTo>
                    <a:pt x="146" y="10"/>
                    <a:pt x="152" y="0"/>
                    <a:pt x="167" y="5"/>
                  </a:cubicBezTo>
                  <a:cubicBezTo>
                    <a:pt x="174" y="25"/>
                    <a:pt x="189" y="42"/>
                    <a:pt x="187" y="65"/>
                  </a:cubicBezTo>
                  <a:cubicBezTo>
                    <a:pt x="184" y="74"/>
                    <a:pt x="178" y="82"/>
                    <a:pt x="175" y="90"/>
                  </a:cubicBezTo>
                  <a:cubicBezTo>
                    <a:pt x="173" y="98"/>
                    <a:pt x="161" y="101"/>
                    <a:pt x="166" y="110"/>
                  </a:cubicBezTo>
                  <a:cubicBezTo>
                    <a:pt x="171" y="121"/>
                    <a:pt x="176" y="133"/>
                    <a:pt x="188" y="139"/>
                  </a:cubicBezTo>
                  <a:cubicBezTo>
                    <a:pt x="197" y="144"/>
                    <a:pt x="212" y="146"/>
                    <a:pt x="208" y="162"/>
                  </a:cubicBezTo>
                  <a:cubicBezTo>
                    <a:pt x="208" y="163"/>
                    <a:pt x="208" y="165"/>
                    <a:pt x="208" y="166"/>
                  </a:cubicBezTo>
                  <a:cubicBezTo>
                    <a:pt x="196" y="171"/>
                    <a:pt x="185" y="177"/>
                    <a:pt x="177" y="187"/>
                  </a:cubicBezTo>
                  <a:cubicBezTo>
                    <a:pt x="172" y="192"/>
                    <a:pt x="167" y="195"/>
                    <a:pt x="160" y="194"/>
                  </a:cubicBezTo>
                  <a:close/>
                </a:path>
              </a:pathLst>
            </a:custGeom>
            <a:solidFill>
              <a:srgbClr val="B69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136">
              <a:extLst>
                <a:ext uri="{FF2B5EF4-FFF2-40B4-BE49-F238E27FC236}">
                  <a16:creationId xmlns:a16="http://schemas.microsoft.com/office/drawing/2014/main" id="{7F077E65-A937-D4D4-1F5A-ADD63C9CFA95}"/>
                </a:ext>
              </a:extLst>
            </p:cNvPr>
            <p:cNvSpPr/>
            <p:nvPr/>
          </p:nvSpPr>
          <p:spPr bwMode="auto">
            <a:xfrm>
              <a:off x="4156076" y="1374775"/>
              <a:ext cx="53975" cy="69850"/>
            </a:xfrm>
            <a:custGeom>
              <a:avLst/>
              <a:gdLst>
                <a:gd name="T0" fmla="*/ 6 w 29"/>
                <a:gd name="T1" fmla="*/ 0 h 44"/>
                <a:gd name="T2" fmla="*/ 10 w 29"/>
                <a:gd name="T3" fmla="*/ 0 h 44"/>
                <a:gd name="T4" fmla="*/ 26 w 29"/>
                <a:gd name="T5" fmla="*/ 40 h 44"/>
                <a:gd name="T6" fmla="*/ 26 w 29"/>
                <a:gd name="T7" fmla="*/ 44 h 44"/>
                <a:gd name="T8" fmla="*/ 6 w 29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44">
                  <a:moveTo>
                    <a:pt x="6" y="0"/>
                  </a:moveTo>
                  <a:cubicBezTo>
                    <a:pt x="7" y="0"/>
                    <a:pt x="8" y="0"/>
                    <a:pt x="10" y="0"/>
                  </a:cubicBezTo>
                  <a:cubicBezTo>
                    <a:pt x="27" y="7"/>
                    <a:pt x="29" y="13"/>
                    <a:pt x="26" y="40"/>
                  </a:cubicBezTo>
                  <a:cubicBezTo>
                    <a:pt x="26" y="41"/>
                    <a:pt x="26" y="43"/>
                    <a:pt x="26" y="44"/>
                  </a:cubicBezTo>
                  <a:cubicBezTo>
                    <a:pt x="0" y="38"/>
                    <a:pt x="11" y="15"/>
                    <a:pt x="6" y="0"/>
                  </a:cubicBezTo>
                  <a:close/>
                </a:path>
              </a:pathLst>
            </a:custGeom>
            <a:solidFill>
              <a:srgbClr val="B69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137">
              <a:extLst>
                <a:ext uri="{FF2B5EF4-FFF2-40B4-BE49-F238E27FC236}">
                  <a16:creationId xmlns:a16="http://schemas.microsoft.com/office/drawing/2014/main" id="{6480D249-D814-D2D9-40C4-3965136F5C2B}"/>
                </a:ext>
              </a:extLst>
            </p:cNvPr>
            <p:cNvSpPr/>
            <p:nvPr/>
          </p:nvSpPr>
          <p:spPr bwMode="auto">
            <a:xfrm>
              <a:off x="4152901" y="947738"/>
              <a:ext cx="354013" cy="490538"/>
            </a:xfrm>
            <a:custGeom>
              <a:avLst/>
              <a:gdLst>
                <a:gd name="T0" fmla="*/ 28 w 191"/>
                <a:gd name="T1" fmla="*/ 310 h 310"/>
                <a:gd name="T2" fmla="*/ 12 w 191"/>
                <a:gd name="T3" fmla="*/ 270 h 310"/>
                <a:gd name="T4" fmla="*/ 8 w 191"/>
                <a:gd name="T5" fmla="*/ 196 h 310"/>
                <a:gd name="T6" fmla="*/ 17 w 191"/>
                <a:gd name="T7" fmla="*/ 159 h 310"/>
                <a:gd name="T8" fmla="*/ 29 w 191"/>
                <a:gd name="T9" fmla="*/ 149 h 310"/>
                <a:gd name="T10" fmla="*/ 72 w 191"/>
                <a:gd name="T11" fmla="*/ 111 h 310"/>
                <a:gd name="T12" fmla="*/ 100 w 191"/>
                <a:gd name="T13" fmla="*/ 69 h 310"/>
                <a:gd name="T14" fmla="*/ 120 w 191"/>
                <a:gd name="T15" fmla="*/ 30 h 310"/>
                <a:gd name="T16" fmla="*/ 127 w 191"/>
                <a:gd name="T17" fmla="*/ 32 h 310"/>
                <a:gd name="T18" fmla="*/ 144 w 191"/>
                <a:gd name="T19" fmla="*/ 39 h 310"/>
                <a:gd name="T20" fmla="*/ 146 w 191"/>
                <a:gd name="T21" fmla="*/ 23 h 310"/>
                <a:gd name="T22" fmla="*/ 158 w 191"/>
                <a:gd name="T23" fmla="*/ 11 h 310"/>
                <a:gd name="T24" fmla="*/ 185 w 191"/>
                <a:gd name="T25" fmla="*/ 11 h 310"/>
                <a:gd name="T26" fmla="*/ 170 w 191"/>
                <a:gd name="T27" fmla="*/ 33 h 310"/>
                <a:gd name="T28" fmla="*/ 174 w 191"/>
                <a:gd name="T29" fmla="*/ 85 h 310"/>
                <a:gd name="T30" fmla="*/ 182 w 191"/>
                <a:gd name="T31" fmla="*/ 98 h 310"/>
                <a:gd name="T32" fmla="*/ 166 w 191"/>
                <a:gd name="T33" fmla="*/ 101 h 310"/>
                <a:gd name="T34" fmla="*/ 139 w 191"/>
                <a:gd name="T35" fmla="*/ 135 h 310"/>
                <a:gd name="T36" fmla="*/ 134 w 191"/>
                <a:gd name="T37" fmla="*/ 176 h 310"/>
                <a:gd name="T38" fmla="*/ 112 w 191"/>
                <a:gd name="T39" fmla="*/ 232 h 310"/>
                <a:gd name="T40" fmla="*/ 103 w 191"/>
                <a:gd name="T41" fmla="*/ 246 h 310"/>
                <a:gd name="T42" fmla="*/ 45 w 191"/>
                <a:gd name="T43" fmla="*/ 267 h 310"/>
                <a:gd name="T44" fmla="*/ 28 w 191"/>
                <a:gd name="T45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1" h="310">
                  <a:moveTo>
                    <a:pt x="28" y="310"/>
                  </a:moveTo>
                  <a:cubicBezTo>
                    <a:pt x="20" y="297"/>
                    <a:pt x="29" y="279"/>
                    <a:pt x="12" y="270"/>
                  </a:cubicBezTo>
                  <a:cubicBezTo>
                    <a:pt x="13" y="245"/>
                    <a:pt x="19" y="220"/>
                    <a:pt x="8" y="196"/>
                  </a:cubicBezTo>
                  <a:cubicBezTo>
                    <a:pt x="0" y="181"/>
                    <a:pt x="5" y="169"/>
                    <a:pt x="17" y="159"/>
                  </a:cubicBezTo>
                  <a:cubicBezTo>
                    <a:pt x="22" y="156"/>
                    <a:pt x="29" y="153"/>
                    <a:pt x="29" y="149"/>
                  </a:cubicBezTo>
                  <a:cubicBezTo>
                    <a:pt x="29" y="120"/>
                    <a:pt x="55" y="120"/>
                    <a:pt x="72" y="111"/>
                  </a:cubicBezTo>
                  <a:cubicBezTo>
                    <a:pt x="89" y="102"/>
                    <a:pt x="99" y="90"/>
                    <a:pt x="100" y="69"/>
                  </a:cubicBezTo>
                  <a:cubicBezTo>
                    <a:pt x="100" y="54"/>
                    <a:pt x="102" y="38"/>
                    <a:pt x="120" y="30"/>
                  </a:cubicBezTo>
                  <a:cubicBezTo>
                    <a:pt x="122" y="31"/>
                    <a:pt x="125" y="31"/>
                    <a:pt x="127" y="32"/>
                  </a:cubicBezTo>
                  <a:cubicBezTo>
                    <a:pt x="133" y="35"/>
                    <a:pt x="135" y="45"/>
                    <a:pt x="144" y="39"/>
                  </a:cubicBezTo>
                  <a:cubicBezTo>
                    <a:pt x="149" y="35"/>
                    <a:pt x="148" y="29"/>
                    <a:pt x="146" y="23"/>
                  </a:cubicBezTo>
                  <a:cubicBezTo>
                    <a:pt x="143" y="11"/>
                    <a:pt x="151" y="9"/>
                    <a:pt x="158" y="11"/>
                  </a:cubicBezTo>
                  <a:cubicBezTo>
                    <a:pt x="168" y="13"/>
                    <a:pt x="180" y="0"/>
                    <a:pt x="185" y="11"/>
                  </a:cubicBezTo>
                  <a:cubicBezTo>
                    <a:pt x="191" y="21"/>
                    <a:pt x="176" y="27"/>
                    <a:pt x="170" y="33"/>
                  </a:cubicBezTo>
                  <a:cubicBezTo>
                    <a:pt x="155" y="50"/>
                    <a:pt x="155" y="70"/>
                    <a:pt x="174" y="85"/>
                  </a:cubicBezTo>
                  <a:cubicBezTo>
                    <a:pt x="178" y="89"/>
                    <a:pt x="186" y="91"/>
                    <a:pt x="182" y="98"/>
                  </a:cubicBezTo>
                  <a:cubicBezTo>
                    <a:pt x="179" y="105"/>
                    <a:pt x="172" y="102"/>
                    <a:pt x="166" y="101"/>
                  </a:cubicBezTo>
                  <a:cubicBezTo>
                    <a:pt x="142" y="98"/>
                    <a:pt x="130" y="113"/>
                    <a:pt x="139" y="135"/>
                  </a:cubicBezTo>
                  <a:cubicBezTo>
                    <a:pt x="145" y="150"/>
                    <a:pt x="146" y="161"/>
                    <a:pt x="134" y="176"/>
                  </a:cubicBezTo>
                  <a:cubicBezTo>
                    <a:pt x="122" y="191"/>
                    <a:pt x="118" y="213"/>
                    <a:pt x="112" y="232"/>
                  </a:cubicBezTo>
                  <a:cubicBezTo>
                    <a:pt x="110" y="238"/>
                    <a:pt x="109" y="245"/>
                    <a:pt x="103" y="246"/>
                  </a:cubicBezTo>
                  <a:cubicBezTo>
                    <a:pt x="82" y="249"/>
                    <a:pt x="66" y="264"/>
                    <a:pt x="45" y="267"/>
                  </a:cubicBezTo>
                  <a:cubicBezTo>
                    <a:pt x="61" y="290"/>
                    <a:pt x="59" y="297"/>
                    <a:pt x="28" y="310"/>
                  </a:cubicBezTo>
                  <a:close/>
                </a:path>
              </a:pathLst>
            </a:custGeom>
            <a:solidFill>
              <a:srgbClr val="9B7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138">
              <a:extLst>
                <a:ext uri="{FF2B5EF4-FFF2-40B4-BE49-F238E27FC236}">
                  <a16:creationId xmlns:a16="http://schemas.microsoft.com/office/drawing/2014/main" id="{E9EDD291-4124-D3AC-1D77-028A58C21E4B}"/>
                </a:ext>
              </a:extLst>
            </p:cNvPr>
            <p:cNvSpPr/>
            <p:nvPr/>
          </p:nvSpPr>
          <p:spPr bwMode="auto">
            <a:xfrm>
              <a:off x="4397376" y="1120775"/>
              <a:ext cx="122238" cy="184150"/>
            </a:xfrm>
            <a:custGeom>
              <a:avLst/>
              <a:gdLst>
                <a:gd name="T0" fmla="*/ 36 w 66"/>
                <a:gd name="T1" fmla="*/ 76 h 116"/>
                <a:gd name="T2" fmla="*/ 16 w 66"/>
                <a:gd name="T3" fmla="*/ 95 h 116"/>
                <a:gd name="T4" fmla="*/ 0 w 66"/>
                <a:gd name="T5" fmla="*/ 116 h 116"/>
                <a:gd name="T6" fmla="*/ 23 w 66"/>
                <a:gd name="T7" fmla="*/ 48 h 116"/>
                <a:gd name="T8" fmla="*/ 23 w 66"/>
                <a:gd name="T9" fmla="*/ 40 h 116"/>
                <a:gd name="T10" fmla="*/ 52 w 66"/>
                <a:gd name="T11" fmla="*/ 4 h 116"/>
                <a:gd name="T12" fmla="*/ 64 w 66"/>
                <a:gd name="T13" fmla="*/ 0 h 116"/>
                <a:gd name="T14" fmla="*/ 52 w 66"/>
                <a:gd name="T15" fmla="*/ 72 h 116"/>
                <a:gd name="T16" fmla="*/ 36 w 66"/>
                <a:gd name="T17" fmla="*/ 7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115">
                  <a:moveTo>
                    <a:pt x="36" y="76"/>
                  </a:moveTo>
                  <a:cubicBezTo>
                    <a:pt x="22" y="75"/>
                    <a:pt x="16" y="84"/>
                    <a:pt x="16" y="95"/>
                  </a:cubicBezTo>
                  <a:cubicBezTo>
                    <a:pt x="16" y="107"/>
                    <a:pt x="9" y="112"/>
                    <a:pt x="0" y="116"/>
                  </a:cubicBezTo>
                  <a:cubicBezTo>
                    <a:pt x="11" y="94"/>
                    <a:pt x="8" y="68"/>
                    <a:pt x="23" y="48"/>
                  </a:cubicBezTo>
                  <a:cubicBezTo>
                    <a:pt x="24" y="46"/>
                    <a:pt x="23" y="43"/>
                    <a:pt x="23" y="40"/>
                  </a:cubicBezTo>
                  <a:cubicBezTo>
                    <a:pt x="19" y="11"/>
                    <a:pt x="22" y="8"/>
                    <a:pt x="52" y="4"/>
                  </a:cubicBezTo>
                  <a:cubicBezTo>
                    <a:pt x="56" y="3"/>
                    <a:pt x="60" y="1"/>
                    <a:pt x="64" y="0"/>
                  </a:cubicBezTo>
                  <a:cubicBezTo>
                    <a:pt x="53" y="23"/>
                    <a:pt x="66" y="50"/>
                    <a:pt x="52" y="72"/>
                  </a:cubicBezTo>
                  <a:cubicBezTo>
                    <a:pt x="48" y="80"/>
                    <a:pt x="42" y="81"/>
                    <a:pt x="36" y="76"/>
                  </a:cubicBezTo>
                  <a:close/>
                </a:path>
              </a:pathLst>
            </a:custGeom>
            <a:solidFill>
              <a:srgbClr val="A398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139">
              <a:extLst>
                <a:ext uri="{FF2B5EF4-FFF2-40B4-BE49-F238E27FC236}">
                  <a16:creationId xmlns:a16="http://schemas.microsoft.com/office/drawing/2014/main" id="{536901D1-560A-4D4F-08F8-D5BE56A7F967}"/>
                </a:ext>
              </a:extLst>
            </p:cNvPr>
            <p:cNvSpPr/>
            <p:nvPr/>
          </p:nvSpPr>
          <p:spPr bwMode="auto">
            <a:xfrm>
              <a:off x="4521201" y="1190625"/>
              <a:ext cx="236538" cy="204788"/>
            </a:xfrm>
            <a:custGeom>
              <a:avLst/>
              <a:gdLst>
                <a:gd name="T0" fmla="*/ 41 w 128"/>
                <a:gd name="T1" fmla="*/ 0 h 129"/>
                <a:gd name="T2" fmla="*/ 62 w 128"/>
                <a:gd name="T3" fmla="*/ 10 h 129"/>
                <a:gd name="T4" fmla="*/ 73 w 128"/>
                <a:gd name="T5" fmla="*/ 16 h 129"/>
                <a:gd name="T6" fmla="*/ 104 w 128"/>
                <a:gd name="T7" fmla="*/ 35 h 129"/>
                <a:gd name="T8" fmla="*/ 124 w 128"/>
                <a:gd name="T9" fmla="*/ 52 h 129"/>
                <a:gd name="T10" fmla="*/ 124 w 128"/>
                <a:gd name="T11" fmla="*/ 63 h 129"/>
                <a:gd name="T12" fmla="*/ 91 w 128"/>
                <a:gd name="T13" fmla="*/ 91 h 129"/>
                <a:gd name="T14" fmla="*/ 51 w 128"/>
                <a:gd name="T15" fmla="*/ 123 h 129"/>
                <a:gd name="T16" fmla="*/ 33 w 128"/>
                <a:gd name="T17" fmla="*/ 126 h 129"/>
                <a:gd name="T18" fmla="*/ 10 w 128"/>
                <a:gd name="T19" fmla="*/ 120 h 129"/>
                <a:gd name="T20" fmla="*/ 4 w 128"/>
                <a:gd name="T21" fmla="*/ 108 h 129"/>
                <a:gd name="T22" fmla="*/ 1 w 128"/>
                <a:gd name="T23" fmla="*/ 76 h 129"/>
                <a:gd name="T24" fmla="*/ 17 w 128"/>
                <a:gd name="T25" fmla="*/ 32 h 129"/>
                <a:gd name="T26" fmla="*/ 41 w 128"/>
                <a:gd name="T2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8" h="129">
                  <a:moveTo>
                    <a:pt x="41" y="0"/>
                  </a:moveTo>
                  <a:cubicBezTo>
                    <a:pt x="49" y="0"/>
                    <a:pt x="58" y="0"/>
                    <a:pt x="62" y="10"/>
                  </a:cubicBezTo>
                  <a:cubicBezTo>
                    <a:pt x="64" y="15"/>
                    <a:pt x="69" y="17"/>
                    <a:pt x="73" y="16"/>
                  </a:cubicBezTo>
                  <a:cubicBezTo>
                    <a:pt x="92" y="9"/>
                    <a:pt x="97" y="23"/>
                    <a:pt x="104" y="35"/>
                  </a:cubicBezTo>
                  <a:cubicBezTo>
                    <a:pt x="109" y="43"/>
                    <a:pt x="111" y="54"/>
                    <a:pt x="124" y="52"/>
                  </a:cubicBezTo>
                  <a:cubicBezTo>
                    <a:pt x="128" y="56"/>
                    <a:pt x="127" y="61"/>
                    <a:pt x="124" y="63"/>
                  </a:cubicBezTo>
                  <a:cubicBezTo>
                    <a:pt x="110" y="69"/>
                    <a:pt x="103" y="83"/>
                    <a:pt x="91" y="91"/>
                  </a:cubicBezTo>
                  <a:cubicBezTo>
                    <a:pt x="76" y="100"/>
                    <a:pt x="61" y="107"/>
                    <a:pt x="51" y="123"/>
                  </a:cubicBezTo>
                  <a:cubicBezTo>
                    <a:pt x="47" y="129"/>
                    <a:pt x="40" y="129"/>
                    <a:pt x="33" y="126"/>
                  </a:cubicBezTo>
                  <a:cubicBezTo>
                    <a:pt x="25" y="124"/>
                    <a:pt x="18" y="122"/>
                    <a:pt x="10" y="120"/>
                  </a:cubicBezTo>
                  <a:cubicBezTo>
                    <a:pt x="4" y="118"/>
                    <a:pt x="0" y="113"/>
                    <a:pt x="4" y="108"/>
                  </a:cubicBezTo>
                  <a:cubicBezTo>
                    <a:pt x="12" y="96"/>
                    <a:pt x="6" y="86"/>
                    <a:pt x="1" y="76"/>
                  </a:cubicBezTo>
                  <a:cubicBezTo>
                    <a:pt x="4" y="61"/>
                    <a:pt x="14" y="48"/>
                    <a:pt x="17" y="32"/>
                  </a:cubicBezTo>
                  <a:cubicBezTo>
                    <a:pt x="30" y="25"/>
                    <a:pt x="34" y="12"/>
                    <a:pt x="41" y="0"/>
                  </a:cubicBezTo>
                  <a:close/>
                </a:path>
              </a:pathLst>
            </a:custGeom>
            <a:solidFill>
              <a:srgbClr val="A2B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140">
              <a:extLst>
                <a:ext uri="{FF2B5EF4-FFF2-40B4-BE49-F238E27FC236}">
                  <a16:creationId xmlns:a16="http://schemas.microsoft.com/office/drawing/2014/main" id="{60267C61-3D59-8277-7DFA-75C4AF7E6655}"/>
                </a:ext>
              </a:extLst>
            </p:cNvPr>
            <p:cNvSpPr/>
            <p:nvPr/>
          </p:nvSpPr>
          <p:spPr bwMode="auto">
            <a:xfrm>
              <a:off x="4457701" y="1235075"/>
              <a:ext cx="109538" cy="101600"/>
            </a:xfrm>
            <a:custGeom>
              <a:avLst/>
              <a:gdLst>
                <a:gd name="T0" fmla="*/ 51 w 59"/>
                <a:gd name="T1" fmla="*/ 4 h 64"/>
                <a:gd name="T2" fmla="*/ 39 w 59"/>
                <a:gd name="T3" fmla="*/ 48 h 64"/>
                <a:gd name="T4" fmla="*/ 19 w 59"/>
                <a:gd name="T5" fmla="*/ 64 h 64"/>
                <a:gd name="T6" fmla="*/ 5 w 59"/>
                <a:gd name="T7" fmla="*/ 24 h 64"/>
                <a:gd name="T8" fmla="*/ 3 w 59"/>
                <a:gd name="T9" fmla="*/ 4 h 64"/>
                <a:gd name="T10" fmla="*/ 19 w 59"/>
                <a:gd name="T11" fmla="*/ 0 h 64"/>
                <a:gd name="T12" fmla="*/ 51 w 59"/>
                <a:gd name="T13" fmla="*/ 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64">
                  <a:moveTo>
                    <a:pt x="51" y="4"/>
                  </a:moveTo>
                  <a:cubicBezTo>
                    <a:pt x="59" y="22"/>
                    <a:pt x="42" y="33"/>
                    <a:pt x="39" y="48"/>
                  </a:cubicBezTo>
                  <a:cubicBezTo>
                    <a:pt x="32" y="54"/>
                    <a:pt x="29" y="64"/>
                    <a:pt x="19" y="64"/>
                  </a:cubicBezTo>
                  <a:cubicBezTo>
                    <a:pt x="16" y="50"/>
                    <a:pt x="15" y="36"/>
                    <a:pt x="5" y="24"/>
                  </a:cubicBezTo>
                  <a:cubicBezTo>
                    <a:pt x="0" y="18"/>
                    <a:pt x="1" y="11"/>
                    <a:pt x="3" y="4"/>
                  </a:cubicBezTo>
                  <a:cubicBezTo>
                    <a:pt x="8" y="5"/>
                    <a:pt x="14" y="3"/>
                    <a:pt x="19" y="0"/>
                  </a:cubicBezTo>
                  <a:cubicBezTo>
                    <a:pt x="29" y="1"/>
                    <a:pt x="40" y="3"/>
                    <a:pt x="51" y="4"/>
                  </a:cubicBezTo>
                  <a:close/>
                </a:path>
              </a:pathLst>
            </a:custGeom>
            <a:solidFill>
              <a:srgbClr val="AEA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141">
              <a:extLst>
                <a:ext uri="{FF2B5EF4-FFF2-40B4-BE49-F238E27FC236}">
                  <a16:creationId xmlns:a16="http://schemas.microsoft.com/office/drawing/2014/main" id="{373E8AF9-ED61-6F14-1E4E-EB7AD7C0B899}"/>
                </a:ext>
              </a:extLst>
            </p:cNvPr>
            <p:cNvSpPr/>
            <p:nvPr/>
          </p:nvSpPr>
          <p:spPr bwMode="auto">
            <a:xfrm>
              <a:off x="4229101" y="1589088"/>
              <a:ext cx="239713" cy="171450"/>
            </a:xfrm>
            <a:custGeom>
              <a:avLst/>
              <a:gdLst>
                <a:gd name="T0" fmla="*/ 19 w 130"/>
                <a:gd name="T1" fmla="*/ 105 h 109"/>
                <a:gd name="T2" fmla="*/ 4 w 130"/>
                <a:gd name="T3" fmla="*/ 97 h 109"/>
                <a:gd name="T4" fmla="*/ 7 w 130"/>
                <a:gd name="T5" fmla="*/ 77 h 109"/>
                <a:gd name="T6" fmla="*/ 29 w 130"/>
                <a:gd name="T7" fmla="*/ 35 h 109"/>
                <a:gd name="T8" fmla="*/ 71 w 130"/>
                <a:gd name="T9" fmla="*/ 3 h 109"/>
                <a:gd name="T10" fmla="*/ 95 w 130"/>
                <a:gd name="T11" fmla="*/ 1 h 109"/>
                <a:gd name="T12" fmla="*/ 122 w 130"/>
                <a:gd name="T13" fmla="*/ 18 h 109"/>
                <a:gd name="T14" fmla="*/ 129 w 130"/>
                <a:gd name="T15" fmla="*/ 25 h 109"/>
                <a:gd name="T16" fmla="*/ 105 w 130"/>
                <a:gd name="T17" fmla="*/ 56 h 109"/>
                <a:gd name="T18" fmla="*/ 84 w 130"/>
                <a:gd name="T19" fmla="*/ 53 h 109"/>
                <a:gd name="T20" fmla="*/ 72 w 130"/>
                <a:gd name="T21" fmla="*/ 53 h 109"/>
                <a:gd name="T22" fmla="*/ 51 w 130"/>
                <a:gd name="T23" fmla="*/ 61 h 109"/>
                <a:gd name="T24" fmla="*/ 39 w 130"/>
                <a:gd name="T25" fmla="*/ 71 h 109"/>
                <a:gd name="T26" fmla="*/ 19 w 130"/>
                <a:gd name="T27" fmla="*/ 10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0" h="109">
                  <a:moveTo>
                    <a:pt x="19" y="105"/>
                  </a:moveTo>
                  <a:cubicBezTo>
                    <a:pt x="10" y="109"/>
                    <a:pt x="6" y="104"/>
                    <a:pt x="4" y="97"/>
                  </a:cubicBezTo>
                  <a:cubicBezTo>
                    <a:pt x="2" y="91"/>
                    <a:pt x="0" y="82"/>
                    <a:pt x="7" y="77"/>
                  </a:cubicBezTo>
                  <a:cubicBezTo>
                    <a:pt x="22" y="67"/>
                    <a:pt x="21" y="49"/>
                    <a:pt x="29" y="35"/>
                  </a:cubicBezTo>
                  <a:cubicBezTo>
                    <a:pt x="40" y="16"/>
                    <a:pt x="50" y="2"/>
                    <a:pt x="71" y="3"/>
                  </a:cubicBezTo>
                  <a:cubicBezTo>
                    <a:pt x="79" y="3"/>
                    <a:pt x="87" y="0"/>
                    <a:pt x="95" y="1"/>
                  </a:cubicBezTo>
                  <a:cubicBezTo>
                    <a:pt x="102" y="9"/>
                    <a:pt x="108" y="19"/>
                    <a:pt x="122" y="18"/>
                  </a:cubicBezTo>
                  <a:cubicBezTo>
                    <a:pt x="126" y="17"/>
                    <a:pt x="130" y="21"/>
                    <a:pt x="129" y="25"/>
                  </a:cubicBezTo>
                  <a:cubicBezTo>
                    <a:pt x="124" y="38"/>
                    <a:pt x="116" y="48"/>
                    <a:pt x="105" y="56"/>
                  </a:cubicBezTo>
                  <a:cubicBezTo>
                    <a:pt x="97" y="61"/>
                    <a:pt x="91" y="60"/>
                    <a:pt x="84" y="53"/>
                  </a:cubicBezTo>
                  <a:cubicBezTo>
                    <a:pt x="81" y="49"/>
                    <a:pt x="76" y="49"/>
                    <a:pt x="72" y="53"/>
                  </a:cubicBezTo>
                  <a:cubicBezTo>
                    <a:pt x="67" y="60"/>
                    <a:pt x="59" y="61"/>
                    <a:pt x="51" y="61"/>
                  </a:cubicBezTo>
                  <a:cubicBezTo>
                    <a:pt x="44" y="61"/>
                    <a:pt x="38" y="65"/>
                    <a:pt x="39" y="71"/>
                  </a:cubicBezTo>
                  <a:cubicBezTo>
                    <a:pt x="42" y="89"/>
                    <a:pt x="28" y="95"/>
                    <a:pt x="19" y="105"/>
                  </a:cubicBezTo>
                  <a:close/>
                </a:path>
              </a:pathLst>
            </a:custGeom>
            <a:solidFill>
              <a:srgbClr val="868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142">
              <a:extLst>
                <a:ext uri="{FF2B5EF4-FFF2-40B4-BE49-F238E27FC236}">
                  <a16:creationId xmlns:a16="http://schemas.microsoft.com/office/drawing/2014/main" id="{BC1DDF93-56CC-061F-1FA5-F767A7751D72}"/>
                </a:ext>
              </a:extLst>
            </p:cNvPr>
            <p:cNvSpPr/>
            <p:nvPr/>
          </p:nvSpPr>
          <p:spPr bwMode="auto">
            <a:xfrm>
              <a:off x="4530726" y="1260475"/>
              <a:ext cx="261938" cy="266700"/>
            </a:xfrm>
            <a:custGeom>
              <a:avLst/>
              <a:gdLst>
                <a:gd name="T0" fmla="*/ 4 w 142"/>
                <a:gd name="T1" fmla="*/ 72 h 168"/>
                <a:gd name="T2" fmla="*/ 59 w 142"/>
                <a:gd name="T3" fmla="*/ 55 h 168"/>
                <a:gd name="T4" fmla="*/ 116 w 142"/>
                <a:gd name="T5" fmla="*/ 17 h 168"/>
                <a:gd name="T6" fmla="*/ 119 w 142"/>
                <a:gd name="T7" fmla="*/ 8 h 168"/>
                <a:gd name="T8" fmla="*/ 123 w 142"/>
                <a:gd name="T9" fmla="*/ 0 h 168"/>
                <a:gd name="T10" fmla="*/ 135 w 142"/>
                <a:gd name="T11" fmla="*/ 24 h 168"/>
                <a:gd name="T12" fmla="*/ 109 w 142"/>
                <a:gd name="T13" fmla="*/ 78 h 168"/>
                <a:gd name="T14" fmla="*/ 91 w 142"/>
                <a:gd name="T15" fmla="*/ 125 h 168"/>
                <a:gd name="T16" fmla="*/ 89 w 142"/>
                <a:gd name="T17" fmla="*/ 132 h 168"/>
                <a:gd name="T18" fmla="*/ 67 w 142"/>
                <a:gd name="T19" fmla="*/ 168 h 168"/>
                <a:gd name="T20" fmla="*/ 36 w 142"/>
                <a:gd name="T21" fmla="*/ 160 h 168"/>
                <a:gd name="T22" fmla="*/ 24 w 142"/>
                <a:gd name="T23" fmla="*/ 144 h 168"/>
                <a:gd name="T24" fmla="*/ 2 w 142"/>
                <a:gd name="T25" fmla="*/ 79 h 168"/>
                <a:gd name="T26" fmla="*/ 4 w 142"/>
                <a:gd name="T27" fmla="*/ 72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2" h="168">
                  <a:moveTo>
                    <a:pt x="4" y="72"/>
                  </a:moveTo>
                  <a:cubicBezTo>
                    <a:pt x="26" y="78"/>
                    <a:pt x="47" y="82"/>
                    <a:pt x="59" y="55"/>
                  </a:cubicBezTo>
                  <a:cubicBezTo>
                    <a:pt x="85" y="52"/>
                    <a:pt x="91" y="21"/>
                    <a:pt x="116" y="17"/>
                  </a:cubicBezTo>
                  <a:cubicBezTo>
                    <a:pt x="117" y="16"/>
                    <a:pt x="118" y="11"/>
                    <a:pt x="119" y="8"/>
                  </a:cubicBezTo>
                  <a:cubicBezTo>
                    <a:pt x="120" y="5"/>
                    <a:pt x="120" y="2"/>
                    <a:pt x="123" y="0"/>
                  </a:cubicBezTo>
                  <a:cubicBezTo>
                    <a:pt x="140" y="2"/>
                    <a:pt x="142" y="5"/>
                    <a:pt x="135" y="24"/>
                  </a:cubicBezTo>
                  <a:cubicBezTo>
                    <a:pt x="117" y="38"/>
                    <a:pt x="119" y="61"/>
                    <a:pt x="109" y="78"/>
                  </a:cubicBezTo>
                  <a:cubicBezTo>
                    <a:pt x="101" y="93"/>
                    <a:pt x="97" y="109"/>
                    <a:pt x="91" y="125"/>
                  </a:cubicBezTo>
                  <a:cubicBezTo>
                    <a:pt x="90" y="127"/>
                    <a:pt x="88" y="131"/>
                    <a:pt x="89" y="132"/>
                  </a:cubicBezTo>
                  <a:cubicBezTo>
                    <a:pt x="110" y="161"/>
                    <a:pt x="79" y="158"/>
                    <a:pt x="67" y="168"/>
                  </a:cubicBezTo>
                  <a:cubicBezTo>
                    <a:pt x="58" y="162"/>
                    <a:pt x="47" y="159"/>
                    <a:pt x="36" y="160"/>
                  </a:cubicBezTo>
                  <a:cubicBezTo>
                    <a:pt x="32" y="154"/>
                    <a:pt x="31" y="147"/>
                    <a:pt x="24" y="144"/>
                  </a:cubicBezTo>
                  <a:cubicBezTo>
                    <a:pt x="14" y="123"/>
                    <a:pt x="16" y="98"/>
                    <a:pt x="2" y="79"/>
                  </a:cubicBezTo>
                  <a:cubicBezTo>
                    <a:pt x="0" y="77"/>
                    <a:pt x="2" y="74"/>
                    <a:pt x="4" y="72"/>
                  </a:cubicBezTo>
                  <a:close/>
                </a:path>
              </a:pathLst>
            </a:custGeom>
            <a:solidFill>
              <a:srgbClr val="A9C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143">
              <a:extLst>
                <a:ext uri="{FF2B5EF4-FFF2-40B4-BE49-F238E27FC236}">
                  <a16:creationId xmlns:a16="http://schemas.microsoft.com/office/drawing/2014/main" id="{83527183-BEDE-0C04-92E6-7AB8E06F6297}"/>
                </a:ext>
              </a:extLst>
            </p:cNvPr>
            <p:cNvSpPr/>
            <p:nvPr/>
          </p:nvSpPr>
          <p:spPr bwMode="auto">
            <a:xfrm>
              <a:off x="4429126" y="1311275"/>
              <a:ext cx="152400" cy="185738"/>
            </a:xfrm>
            <a:custGeom>
              <a:avLst/>
              <a:gdLst>
                <a:gd name="T0" fmla="*/ 59 w 83"/>
                <a:gd name="T1" fmla="*/ 40 h 117"/>
                <a:gd name="T2" fmla="*/ 81 w 83"/>
                <a:gd name="T3" fmla="*/ 97 h 117"/>
                <a:gd name="T4" fmla="*/ 79 w 83"/>
                <a:gd name="T5" fmla="*/ 112 h 117"/>
                <a:gd name="T6" fmla="*/ 59 w 83"/>
                <a:gd name="T7" fmla="*/ 112 h 117"/>
                <a:gd name="T8" fmla="*/ 35 w 83"/>
                <a:gd name="T9" fmla="*/ 92 h 117"/>
                <a:gd name="T10" fmla="*/ 19 w 83"/>
                <a:gd name="T11" fmla="*/ 77 h 117"/>
                <a:gd name="T12" fmla="*/ 35 w 83"/>
                <a:gd name="T13" fmla="*/ 16 h 117"/>
                <a:gd name="T14" fmla="*/ 55 w 83"/>
                <a:gd name="T15" fmla="*/ 0 h 117"/>
                <a:gd name="T16" fmla="*/ 56 w 83"/>
                <a:gd name="T17" fmla="*/ 34 h 117"/>
                <a:gd name="T18" fmla="*/ 59 w 83"/>
                <a:gd name="T19" fmla="*/ 4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" h="117">
                  <a:moveTo>
                    <a:pt x="59" y="40"/>
                  </a:moveTo>
                  <a:cubicBezTo>
                    <a:pt x="72" y="57"/>
                    <a:pt x="73" y="78"/>
                    <a:pt x="81" y="97"/>
                  </a:cubicBezTo>
                  <a:cubicBezTo>
                    <a:pt x="83" y="103"/>
                    <a:pt x="81" y="107"/>
                    <a:pt x="79" y="112"/>
                  </a:cubicBezTo>
                  <a:cubicBezTo>
                    <a:pt x="72" y="117"/>
                    <a:pt x="65" y="113"/>
                    <a:pt x="59" y="112"/>
                  </a:cubicBezTo>
                  <a:cubicBezTo>
                    <a:pt x="55" y="101"/>
                    <a:pt x="44" y="97"/>
                    <a:pt x="35" y="92"/>
                  </a:cubicBezTo>
                  <a:cubicBezTo>
                    <a:pt x="28" y="89"/>
                    <a:pt x="23" y="84"/>
                    <a:pt x="19" y="77"/>
                  </a:cubicBezTo>
                  <a:cubicBezTo>
                    <a:pt x="0" y="50"/>
                    <a:pt x="27" y="35"/>
                    <a:pt x="35" y="16"/>
                  </a:cubicBezTo>
                  <a:cubicBezTo>
                    <a:pt x="41" y="11"/>
                    <a:pt x="44" y="0"/>
                    <a:pt x="55" y="0"/>
                  </a:cubicBezTo>
                  <a:cubicBezTo>
                    <a:pt x="65" y="11"/>
                    <a:pt x="72" y="21"/>
                    <a:pt x="56" y="34"/>
                  </a:cubicBezTo>
                  <a:cubicBezTo>
                    <a:pt x="54" y="35"/>
                    <a:pt x="56" y="38"/>
                    <a:pt x="59" y="40"/>
                  </a:cubicBezTo>
                  <a:close/>
                </a:path>
              </a:pathLst>
            </a:custGeom>
            <a:solidFill>
              <a:srgbClr val="C0B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144">
              <a:extLst>
                <a:ext uri="{FF2B5EF4-FFF2-40B4-BE49-F238E27FC236}">
                  <a16:creationId xmlns:a16="http://schemas.microsoft.com/office/drawing/2014/main" id="{4220DB06-3ABF-DA68-7F2E-E3BD40049784}"/>
                </a:ext>
              </a:extLst>
            </p:cNvPr>
            <p:cNvSpPr/>
            <p:nvPr/>
          </p:nvSpPr>
          <p:spPr bwMode="auto">
            <a:xfrm>
              <a:off x="4757738" y="1230313"/>
              <a:ext cx="150813" cy="87313"/>
            </a:xfrm>
            <a:custGeom>
              <a:avLst/>
              <a:gdLst>
                <a:gd name="T0" fmla="*/ 12 w 81"/>
                <a:gd name="T1" fmla="*/ 43 h 55"/>
                <a:gd name="T2" fmla="*/ 0 w 81"/>
                <a:gd name="T3" fmla="*/ 19 h 55"/>
                <a:gd name="T4" fmla="*/ 17 w 81"/>
                <a:gd name="T5" fmla="*/ 3 h 55"/>
                <a:gd name="T6" fmla="*/ 23 w 81"/>
                <a:gd name="T7" fmla="*/ 2 h 55"/>
                <a:gd name="T8" fmla="*/ 69 w 81"/>
                <a:gd name="T9" fmla="*/ 11 h 55"/>
                <a:gd name="T10" fmla="*/ 81 w 81"/>
                <a:gd name="T11" fmla="*/ 35 h 55"/>
                <a:gd name="T12" fmla="*/ 81 w 81"/>
                <a:gd name="T13" fmla="*/ 39 h 55"/>
                <a:gd name="T14" fmla="*/ 76 w 81"/>
                <a:gd name="T15" fmla="*/ 39 h 55"/>
                <a:gd name="T16" fmla="*/ 21 w 81"/>
                <a:gd name="T17" fmla="*/ 51 h 55"/>
                <a:gd name="T18" fmla="*/ 12 w 81"/>
                <a:gd name="T19" fmla="*/ 4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55">
                  <a:moveTo>
                    <a:pt x="12" y="43"/>
                  </a:moveTo>
                  <a:cubicBezTo>
                    <a:pt x="12" y="34"/>
                    <a:pt x="17" y="21"/>
                    <a:pt x="0" y="19"/>
                  </a:cubicBezTo>
                  <a:cubicBezTo>
                    <a:pt x="4" y="12"/>
                    <a:pt x="6" y="3"/>
                    <a:pt x="17" y="3"/>
                  </a:cubicBezTo>
                  <a:cubicBezTo>
                    <a:pt x="19" y="1"/>
                    <a:pt x="22" y="0"/>
                    <a:pt x="23" y="2"/>
                  </a:cubicBezTo>
                  <a:cubicBezTo>
                    <a:pt x="36" y="15"/>
                    <a:pt x="53" y="11"/>
                    <a:pt x="69" y="11"/>
                  </a:cubicBezTo>
                  <a:cubicBezTo>
                    <a:pt x="78" y="16"/>
                    <a:pt x="80" y="25"/>
                    <a:pt x="81" y="35"/>
                  </a:cubicBezTo>
                  <a:cubicBezTo>
                    <a:pt x="81" y="36"/>
                    <a:pt x="81" y="38"/>
                    <a:pt x="81" y="39"/>
                  </a:cubicBezTo>
                  <a:cubicBezTo>
                    <a:pt x="79" y="41"/>
                    <a:pt x="78" y="41"/>
                    <a:pt x="76" y="39"/>
                  </a:cubicBezTo>
                  <a:cubicBezTo>
                    <a:pt x="60" y="55"/>
                    <a:pt x="40" y="51"/>
                    <a:pt x="21" y="51"/>
                  </a:cubicBezTo>
                  <a:cubicBezTo>
                    <a:pt x="17" y="50"/>
                    <a:pt x="14" y="47"/>
                    <a:pt x="12" y="43"/>
                  </a:cubicBezTo>
                  <a:close/>
                </a:path>
              </a:pathLst>
            </a:custGeom>
            <a:solidFill>
              <a:srgbClr val="82B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145">
              <a:extLst>
                <a:ext uri="{FF2B5EF4-FFF2-40B4-BE49-F238E27FC236}">
                  <a16:creationId xmlns:a16="http://schemas.microsoft.com/office/drawing/2014/main" id="{90538910-487B-E91E-B396-4818E8A5C57D}"/>
                </a:ext>
              </a:extLst>
            </p:cNvPr>
            <p:cNvSpPr/>
            <p:nvPr/>
          </p:nvSpPr>
          <p:spPr bwMode="auto">
            <a:xfrm>
              <a:off x="4778376" y="1292225"/>
              <a:ext cx="153988" cy="171450"/>
            </a:xfrm>
            <a:custGeom>
              <a:avLst/>
              <a:gdLst>
                <a:gd name="T0" fmla="*/ 65 w 83"/>
                <a:gd name="T1" fmla="*/ 0 h 108"/>
                <a:gd name="T2" fmla="*/ 70 w 83"/>
                <a:gd name="T3" fmla="*/ 0 h 108"/>
                <a:gd name="T4" fmla="*/ 78 w 83"/>
                <a:gd name="T5" fmla="*/ 4 h 108"/>
                <a:gd name="T6" fmla="*/ 61 w 83"/>
                <a:gd name="T7" fmla="*/ 38 h 108"/>
                <a:gd name="T8" fmla="*/ 17 w 83"/>
                <a:gd name="T9" fmla="*/ 92 h 108"/>
                <a:gd name="T10" fmla="*/ 13 w 83"/>
                <a:gd name="T11" fmla="*/ 108 h 108"/>
                <a:gd name="T12" fmla="*/ 24 w 83"/>
                <a:gd name="T13" fmla="*/ 59 h 108"/>
                <a:gd name="T14" fmla="*/ 35 w 83"/>
                <a:gd name="T15" fmla="*/ 43 h 108"/>
                <a:gd name="T16" fmla="*/ 54 w 83"/>
                <a:gd name="T17" fmla="*/ 23 h 108"/>
                <a:gd name="T18" fmla="*/ 65 w 83"/>
                <a:gd name="T1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" h="108">
                  <a:moveTo>
                    <a:pt x="65" y="0"/>
                  </a:moveTo>
                  <a:cubicBezTo>
                    <a:pt x="67" y="0"/>
                    <a:pt x="68" y="0"/>
                    <a:pt x="70" y="0"/>
                  </a:cubicBezTo>
                  <a:cubicBezTo>
                    <a:pt x="72" y="2"/>
                    <a:pt x="75" y="3"/>
                    <a:pt x="78" y="4"/>
                  </a:cubicBezTo>
                  <a:cubicBezTo>
                    <a:pt x="83" y="21"/>
                    <a:pt x="80" y="29"/>
                    <a:pt x="61" y="38"/>
                  </a:cubicBezTo>
                  <a:cubicBezTo>
                    <a:pt x="41" y="48"/>
                    <a:pt x="20" y="64"/>
                    <a:pt x="17" y="92"/>
                  </a:cubicBezTo>
                  <a:cubicBezTo>
                    <a:pt x="18" y="98"/>
                    <a:pt x="16" y="103"/>
                    <a:pt x="13" y="108"/>
                  </a:cubicBezTo>
                  <a:cubicBezTo>
                    <a:pt x="5" y="89"/>
                    <a:pt x="0" y="71"/>
                    <a:pt x="24" y="59"/>
                  </a:cubicBezTo>
                  <a:cubicBezTo>
                    <a:pt x="29" y="56"/>
                    <a:pt x="33" y="49"/>
                    <a:pt x="35" y="43"/>
                  </a:cubicBezTo>
                  <a:cubicBezTo>
                    <a:pt x="39" y="34"/>
                    <a:pt x="43" y="26"/>
                    <a:pt x="54" y="23"/>
                  </a:cubicBezTo>
                  <a:cubicBezTo>
                    <a:pt x="65" y="20"/>
                    <a:pt x="66" y="10"/>
                    <a:pt x="65" y="0"/>
                  </a:cubicBezTo>
                  <a:close/>
                </a:path>
              </a:pathLst>
            </a:custGeom>
            <a:solidFill>
              <a:srgbClr val="90D0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" name="Freeform 146">
              <a:extLst>
                <a:ext uri="{FF2B5EF4-FFF2-40B4-BE49-F238E27FC236}">
                  <a16:creationId xmlns:a16="http://schemas.microsoft.com/office/drawing/2014/main" id="{9735D2D9-A950-F6C8-2CE9-9E651E3D2D9A}"/>
                </a:ext>
              </a:extLst>
            </p:cNvPr>
            <p:cNvSpPr/>
            <p:nvPr/>
          </p:nvSpPr>
          <p:spPr bwMode="auto">
            <a:xfrm>
              <a:off x="4821238" y="1477963"/>
              <a:ext cx="223838" cy="176213"/>
            </a:xfrm>
            <a:custGeom>
              <a:avLst/>
              <a:gdLst>
                <a:gd name="T0" fmla="*/ 3 w 121"/>
                <a:gd name="T1" fmla="*/ 7 h 111"/>
                <a:gd name="T2" fmla="*/ 19 w 121"/>
                <a:gd name="T3" fmla="*/ 6 h 111"/>
                <a:gd name="T4" fmla="*/ 80 w 121"/>
                <a:gd name="T5" fmla="*/ 41 h 111"/>
                <a:gd name="T6" fmla="*/ 111 w 121"/>
                <a:gd name="T7" fmla="*/ 65 h 111"/>
                <a:gd name="T8" fmla="*/ 90 w 121"/>
                <a:gd name="T9" fmla="*/ 111 h 111"/>
                <a:gd name="T10" fmla="*/ 46 w 121"/>
                <a:gd name="T11" fmla="*/ 87 h 111"/>
                <a:gd name="T12" fmla="*/ 7 w 121"/>
                <a:gd name="T13" fmla="*/ 29 h 111"/>
                <a:gd name="T14" fmla="*/ 3 w 121"/>
                <a:gd name="T15" fmla="*/ 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0">
                  <a:moveTo>
                    <a:pt x="3" y="7"/>
                  </a:moveTo>
                  <a:cubicBezTo>
                    <a:pt x="8" y="4"/>
                    <a:pt x="15" y="0"/>
                    <a:pt x="19" y="6"/>
                  </a:cubicBezTo>
                  <a:cubicBezTo>
                    <a:pt x="32" y="32"/>
                    <a:pt x="57" y="34"/>
                    <a:pt x="80" y="41"/>
                  </a:cubicBezTo>
                  <a:cubicBezTo>
                    <a:pt x="92" y="44"/>
                    <a:pt x="104" y="51"/>
                    <a:pt x="111" y="65"/>
                  </a:cubicBezTo>
                  <a:cubicBezTo>
                    <a:pt x="121" y="88"/>
                    <a:pt x="102" y="98"/>
                    <a:pt x="90" y="111"/>
                  </a:cubicBezTo>
                  <a:cubicBezTo>
                    <a:pt x="72" y="109"/>
                    <a:pt x="58" y="108"/>
                    <a:pt x="46" y="87"/>
                  </a:cubicBezTo>
                  <a:cubicBezTo>
                    <a:pt x="35" y="68"/>
                    <a:pt x="27" y="44"/>
                    <a:pt x="7" y="29"/>
                  </a:cubicBezTo>
                  <a:cubicBezTo>
                    <a:pt x="0" y="24"/>
                    <a:pt x="3" y="15"/>
                    <a:pt x="3" y="7"/>
                  </a:cubicBezTo>
                  <a:close/>
                </a:path>
              </a:pathLst>
            </a:custGeom>
            <a:solidFill>
              <a:srgbClr val="73C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" name="Freeform 147">
              <a:extLst>
                <a:ext uri="{FF2B5EF4-FFF2-40B4-BE49-F238E27FC236}">
                  <a16:creationId xmlns:a16="http://schemas.microsoft.com/office/drawing/2014/main" id="{6E15A0D6-AB13-EC79-0886-811ED80452DA}"/>
                </a:ext>
              </a:extLst>
            </p:cNvPr>
            <p:cNvSpPr/>
            <p:nvPr/>
          </p:nvSpPr>
          <p:spPr bwMode="auto">
            <a:xfrm>
              <a:off x="5894388" y="1209675"/>
              <a:ext cx="187325" cy="180975"/>
            </a:xfrm>
            <a:custGeom>
              <a:avLst/>
              <a:gdLst>
                <a:gd name="T0" fmla="*/ 23 w 101"/>
                <a:gd name="T1" fmla="*/ 0 h 114"/>
                <a:gd name="T2" fmla="*/ 38 w 101"/>
                <a:gd name="T3" fmla="*/ 6 h 114"/>
                <a:gd name="T4" fmla="*/ 86 w 101"/>
                <a:gd name="T5" fmla="*/ 50 h 114"/>
                <a:gd name="T6" fmla="*/ 86 w 101"/>
                <a:gd name="T7" fmla="*/ 88 h 114"/>
                <a:gd name="T8" fmla="*/ 82 w 101"/>
                <a:gd name="T9" fmla="*/ 92 h 114"/>
                <a:gd name="T10" fmla="*/ 57 w 101"/>
                <a:gd name="T11" fmla="*/ 111 h 114"/>
                <a:gd name="T12" fmla="*/ 22 w 101"/>
                <a:gd name="T13" fmla="*/ 89 h 114"/>
                <a:gd name="T14" fmla="*/ 15 w 101"/>
                <a:gd name="T15" fmla="*/ 74 h 114"/>
                <a:gd name="T16" fmla="*/ 5 w 101"/>
                <a:gd name="T17" fmla="*/ 19 h 114"/>
                <a:gd name="T18" fmla="*/ 23 w 101"/>
                <a:gd name="T1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114">
                  <a:moveTo>
                    <a:pt x="23" y="0"/>
                  </a:moveTo>
                  <a:cubicBezTo>
                    <a:pt x="27" y="0"/>
                    <a:pt x="34" y="0"/>
                    <a:pt x="38" y="6"/>
                  </a:cubicBezTo>
                  <a:cubicBezTo>
                    <a:pt x="51" y="24"/>
                    <a:pt x="69" y="36"/>
                    <a:pt x="86" y="50"/>
                  </a:cubicBezTo>
                  <a:cubicBezTo>
                    <a:pt x="100" y="62"/>
                    <a:pt x="101" y="75"/>
                    <a:pt x="86" y="88"/>
                  </a:cubicBezTo>
                  <a:cubicBezTo>
                    <a:pt x="85" y="89"/>
                    <a:pt x="83" y="90"/>
                    <a:pt x="82" y="92"/>
                  </a:cubicBezTo>
                  <a:cubicBezTo>
                    <a:pt x="75" y="100"/>
                    <a:pt x="70" y="114"/>
                    <a:pt x="57" y="111"/>
                  </a:cubicBezTo>
                  <a:cubicBezTo>
                    <a:pt x="43" y="109"/>
                    <a:pt x="33" y="98"/>
                    <a:pt x="22" y="89"/>
                  </a:cubicBezTo>
                  <a:cubicBezTo>
                    <a:pt x="18" y="86"/>
                    <a:pt x="13" y="79"/>
                    <a:pt x="15" y="74"/>
                  </a:cubicBezTo>
                  <a:cubicBezTo>
                    <a:pt x="22" y="53"/>
                    <a:pt x="11" y="37"/>
                    <a:pt x="5" y="19"/>
                  </a:cubicBezTo>
                  <a:cubicBezTo>
                    <a:pt x="0" y="3"/>
                    <a:pt x="7" y="0"/>
                    <a:pt x="23" y="0"/>
                  </a:cubicBezTo>
                  <a:close/>
                </a:path>
              </a:pathLst>
            </a:custGeom>
            <a:solidFill>
              <a:srgbClr val="C7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" name="Freeform 148">
              <a:extLst>
                <a:ext uri="{FF2B5EF4-FFF2-40B4-BE49-F238E27FC236}">
                  <a16:creationId xmlns:a16="http://schemas.microsoft.com/office/drawing/2014/main" id="{CC398784-ECD1-4221-FCE9-159BEC6CC804}"/>
                </a:ext>
              </a:extLst>
            </p:cNvPr>
            <p:cNvSpPr/>
            <p:nvPr/>
          </p:nvSpPr>
          <p:spPr bwMode="auto">
            <a:xfrm>
              <a:off x="5802313" y="1236663"/>
              <a:ext cx="103188" cy="111125"/>
            </a:xfrm>
            <a:custGeom>
              <a:avLst/>
              <a:gdLst>
                <a:gd name="T0" fmla="*/ 56 w 56"/>
                <a:gd name="T1" fmla="*/ 36 h 70"/>
                <a:gd name="T2" fmla="*/ 26 w 56"/>
                <a:gd name="T3" fmla="*/ 70 h 70"/>
                <a:gd name="T4" fmla="*/ 1 w 56"/>
                <a:gd name="T5" fmla="*/ 27 h 70"/>
                <a:gd name="T6" fmla="*/ 29 w 56"/>
                <a:gd name="T7" fmla="*/ 0 h 70"/>
                <a:gd name="T8" fmla="*/ 56 w 56"/>
                <a:gd name="T9" fmla="*/ 3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70">
                  <a:moveTo>
                    <a:pt x="56" y="36"/>
                  </a:moveTo>
                  <a:cubicBezTo>
                    <a:pt x="56" y="53"/>
                    <a:pt x="41" y="70"/>
                    <a:pt x="26" y="70"/>
                  </a:cubicBezTo>
                  <a:cubicBezTo>
                    <a:pt x="15" y="70"/>
                    <a:pt x="0" y="45"/>
                    <a:pt x="1" y="27"/>
                  </a:cubicBezTo>
                  <a:cubicBezTo>
                    <a:pt x="1" y="17"/>
                    <a:pt x="20" y="0"/>
                    <a:pt x="29" y="0"/>
                  </a:cubicBezTo>
                  <a:cubicBezTo>
                    <a:pt x="41" y="1"/>
                    <a:pt x="56" y="21"/>
                    <a:pt x="56" y="36"/>
                  </a:cubicBezTo>
                  <a:close/>
                </a:path>
              </a:pathLst>
            </a:custGeom>
            <a:solidFill>
              <a:srgbClr val="D4E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" name="Freeform 149">
              <a:extLst>
                <a:ext uri="{FF2B5EF4-FFF2-40B4-BE49-F238E27FC236}">
                  <a16:creationId xmlns:a16="http://schemas.microsoft.com/office/drawing/2014/main" id="{6A89C72F-E8DE-87F4-319E-323EA4F6A20B}"/>
                </a:ext>
              </a:extLst>
            </p:cNvPr>
            <p:cNvSpPr/>
            <p:nvPr/>
          </p:nvSpPr>
          <p:spPr bwMode="auto">
            <a:xfrm>
              <a:off x="5510213" y="1152525"/>
              <a:ext cx="206375" cy="249238"/>
            </a:xfrm>
            <a:custGeom>
              <a:avLst/>
              <a:gdLst>
                <a:gd name="T0" fmla="*/ 6 w 112"/>
                <a:gd name="T1" fmla="*/ 72 h 157"/>
                <a:gd name="T2" fmla="*/ 17 w 112"/>
                <a:gd name="T3" fmla="*/ 51 h 157"/>
                <a:gd name="T4" fmla="*/ 11 w 112"/>
                <a:gd name="T5" fmla="*/ 23 h 157"/>
                <a:gd name="T6" fmla="*/ 4 w 112"/>
                <a:gd name="T7" fmla="*/ 10 h 157"/>
                <a:gd name="T8" fmla="*/ 20 w 112"/>
                <a:gd name="T9" fmla="*/ 0 h 157"/>
                <a:gd name="T10" fmla="*/ 54 w 112"/>
                <a:gd name="T11" fmla="*/ 0 h 157"/>
                <a:gd name="T12" fmla="*/ 99 w 112"/>
                <a:gd name="T13" fmla="*/ 31 h 157"/>
                <a:gd name="T14" fmla="*/ 102 w 112"/>
                <a:gd name="T15" fmla="*/ 84 h 157"/>
                <a:gd name="T16" fmla="*/ 90 w 112"/>
                <a:gd name="T17" fmla="*/ 104 h 157"/>
                <a:gd name="T18" fmla="*/ 77 w 112"/>
                <a:gd name="T19" fmla="*/ 132 h 157"/>
                <a:gd name="T20" fmla="*/ 47 w 112"/>
                <a:gd name="T21" fmla="*/ 149 h 157"/>
                <a:gd name="T22" fmla="*/ 26 w 112"/>
                <a:gd name="T23" fmla="*/ 144 h 157"/>
                <a:gd name="T24" fmla="*/ 7 w 112"/>
                <a:gd name="T25" fmla="*/ 91 h 157"/>
                <a:gd name="T26" fmla="*/ 6 w 112"/>
                <a:gd name="T27" fmla="*/ 72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2" h="157">
                  <a:moveTo>
                    <a:pt x="6" y="72"/>
                  </a:moveTo>
                  <a:cubicBezTo>
                    <a:pt x="7" y="63"/>
                    <a:pt x="15" y="59"/>
                    <a:pt x="17" y="51"/>
                  </a:cubicBezTo>
                  <a:cubicBezTo>
                    <a:pt x="19" y="41"/>
                    <a:pt x="21" y="31"/>
                    <a:pt x="11" y="23"/>
                  </a:cubicBezTo>
                  <a:cubicBezTo>
                    <a:pt x="7" y="20"/>
                    <a:pt x="0" y="17"/>
                    <a:pt x="4" y="10"/>
                  </a:cubicBezTo>
                  <a:cubicBezTo>
                    <a:pt x="8" y="3"/>
                    <a:pt x="13" y="0"/>
                    <a:pt x="20" y="0"/>
                  </a:cubicBezTo>
                  <a:cubicBezTo>
                    <a:pt x="32" y="0"/>
                    <a:pt x="43" y="0"/>
                    <a:pt x="54" y="0"/>
                  </a:cubicBezTo>
                  <a:cubicBezTo>
                    <a:pt x="73" y="6"/>
                    <a:pt x="99" y="14"/>
                    <a:pt x="99" y="31"/>
                  </a:cubicBezTo>
                  <a:cubicBezTo>
                    <a:pt x="98" y="49"/>
                    <a:pt x="112" y="66"/>
                    <a:pt x="102" y="84"/>
                  </a:cubicBezTo>
                  <a:cubicBezTo>
                    <a:pt x="90" y="86"/>
                    <a:pt x="96" y="99"/>
                    <a:pt x="90" y="104"/>
                  </a:cubicBezTo>
                  <a:cubicBezTo>
                    <a:pt x="82" y="112"/>
                    <a:pt x="79" y="122"/>
                    <a:pt x="77" y="132"/>
                  </a:cubicBezTo>
                  <a:cubicBezTo>
                    <a:pt x="72" y="148"/>
                    <a:pt x="65" y="157"/>
                    <a:pt x="47" y="149"/>
                  </a:cubicBezTo>
                  <a:cubicBezTo>
                    <a:pt x="40" y="146"/>
                    <a:pt x="32" y="151"/>
                    <a:pt x="26" y="144"/>
                  </a:cubicBezTo>
                  <a:cubicBezTo>
                    <a:pt x="20" y="126"/>
                    <a:pt x="10" y="110"/>
                    <a:pt x="7" y="91"/>
                  </a:cubicBezTo>
                  <a:cubicBezTo>
                    <a:pt x="5" y="85"/>
                    <a:pt x="3" y="78"/>
                    <a:pt x="6" y="72"/>
                  </a:cubicBezTo>
                  <a:close/>
                </a:path>
              </a:pathLst>
            </a:custGeom>
            <a:solidFill>
              <a:srgbClr val="A4D1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" name="Freeform 150">
              <a:extLst>
                <a:ext uri="{FF2B5EF4-FFF2-40B4-BE49-F238E27FC236}">
                  <a16:creationId xmlns:a16="http://schemas.microsoft.com/office/drawing/2014/main" id="{77BD90A4-0560-3112-57E9-254F3399B0A5}"/>
                </a:ext>
              </a:extLst>
            </p:cNvPr>
            <p:cNvSpPr/>
            <p:nvPr/>
          </p:nvSpPr>
          <p:spPr bwMode="auto">
            <a:xfrm>
              <a:off x="5476876" y="1266825"/>
              <a:ext cx="82550" cy="114300"/>
            </a:xfrm>
            <a:custGeom>
              <a:avLst/>
              <a:gdLst>
                <a:gd name="T0" fmla="*/ 24 w 45"/>
                <a:gd name="T1" fmla="*/ 0 h 72"/>
                <a:gd name="T2" fmla="*/ 40 w 45"/>
                <a:gd name="T3" fmla="*/ 51 h 72"/>
                <a:gd name="T4" fmla="*/ 44 w 45"/>
                <a:gd name="T5" fmla="*/ 72 h 72"/>
                <a:gd name="T6" fmla="*/ 23 w 45"/>
                <a:gd name="T7" fmla="*/ 60 h 72"/>
                <a:gd name="T8" fmla="*/ 0 w 45"/>
                <a:gd name="T9" fmla="*/ 56 h 72"/>
                <a:gd name="T10" fmla="*/ 24 w 45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72">
                  <a:moveTo>
                    <a:pt x="24" y="0"/>
                  </a:moveTo>
                  <a:cubicBezTo>
                    <a:pt x="26" y="18"/>
                    <a:pt x="35" y="34"/>
                    <a:pt x="40" y="51"/>
                  </a:cubicBezTo>
                  <a:cubicBezTo>
                    <a:pt x="43" y="58"/>
                    <a:pt x="45" y="65"/>
                    <a:pt x="44" y="72"/>
                  </a:cubicBezTo>
                  <a:cubicBezTo>
                    <a:pt x="40" y="64"/>
                    <a:pt x="34" y="59"/>
                    <a:pt x="23" y="60"/>
                  </a:cubicBezTo>
                  <a:cubicBezTo>
                    <a:pt x="16" y="60"/>
                    <a:pt x="8" y="57"/>
                    <a:pt x="0" y="56"/>
                  </a:cubicBezTo>
                  <a:cubicBezTo>
                    <a:pt x="15" y="40"/>
                    <a:pt x="24" y="22"/>
                    <a:pt x="24" y="0"/>
                  </a:cubicBezTo>
                  <a:close/>
                </a:path>
              </a:pathLst>
            </a:custGeom>
            <a:solidFill>
              <a:srgbClr val="9AC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" name="Freeform 151">
              <a:extLst>
                <a:ext uri="{FF2B5EF4-FFF2-40B4-BE49-F238E27FC236}">
                  <a16:creationId xmlns:a16="http://schemas.microsoft.com/office/drawing/2014/main" id="{D14AD8DB-634A-5FA8-F089-6536297B894C}"/>
                </a:ext>
              </a:extLst>
            </p:cNvPr>
            <p:cNvSpPr/>
            <p:nvPr/>
          </p:nvSpPr>
          <p:spPr bwMode="auto">
            <a:xfrm>
              <a:off x="5445126" y="1550988"/>
              <a:ext cx="85725" cy="58738"/>
            </a:xfrm>
            <a:custGeom>
              <a:avLst/>
              <a:gdLst>
                <a:gd name="T0" fmla="*/ 27 w 46"/>
                <a:gd name="T1" fmla="*/ 1 h 37"/>
                <a:gd name="T2" fmla="*/ 45 w 46"/>
                <a:gd name="T3" fmla="*/ 18 h 37"/>
                <a:gd name="T4" fmla="*/ 26 w 46"/>
                <a:gd name="T5" fmla="*/ 37 h 37"/>
                <a:gd name="T6" fmla="*/ 0 w 46"/>
                <a:gd name="T7" fmla="*/ 17 h 37"/>
                <a:gd name="T8" fmla="*/ 27 w 46"/>
                <a:gd name="T9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7">
                  <a:moveTo>
                    <a:pt x="27" y="1"/>
                  </a:moveTo>
                  <a:cubicBezTo>
                    <a:pt x="39" y="0"/>
                    <a:pt x="46" y="4"/>
                    <a:pt x="45" y="18"/>
                  </a:cubicBezTo>
                  <a:cubicBezTo>
                    <a:pt x="45" y="31"/>
                    <a:pt x="38" y="37"/>
                    <a:pt x="26" y="37"/>
                  </a:cubicBezTo>
                  <a:cubicBezTo>
                    <a:pt x="12" y="37"/>
                    <a:pt x="0" y="28"/>
                    <a:pt x="0" y="17"/>
                  </a:cubicBezTo>
                  <a:cubicBezTo>
                    <a:pt x="0" y="4"/>
                    <a:pt x="15" y="2"/>
                    <a:pt x="27" y="1"/>
                  </a:cubicBezTo>
                  <a:close/>
                </a:path>
              </a:pathLst>
            </a:custGeom>
            <a:solidFill>
              <a:srgbClr val="93C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" name="Freeform 152">
              <a:extLst>
                <a:ext uri="{FF2B5EF4-FFF2-40B4-BE49-F238E27FC236}">
                  <a16:creationId xmlns:a16="http://schemas.microsoft.com/office/drawing/2014/main" id="{B65DFC36-789C-611F-0D16-1893660903A6}"/>
                </a:ext>
              </a:extLst>
            </p:cNvPr>
            <p:cNvSpPr/>
            <p:nvPr/>
          </p:nvSpPr>
          <p:spPr bwMode="auto">
            <a:xfrm>
              <a:off x="4965701" y="1262063"/>
              <a:ext cx="215900" cy="161925"/>
            </a:xfrm>
            <a:custGeom>
              <a:avLst/>
              <a:gdLst>
                <a:gd name="T0" fmla="*/ 17 w 117"/>
                <a:gd name="T1" fmla="*/ 23 h 102"/>
                <a:gd name="T2" fmla="*/ 27 w 117"/>
                <a:gd name="T3" fmla="*/ 18 h 102"/>
                <a:gd name="T4" fmla="*/ 56 w 117"/>
                <a:gd name="T5" fmla="*/ 19 h 102"/>
                <a:gd name="T6" fmla="*/ 79 w 117"/>
                <a:gd name="T7" fmla="*/ 36 h 102"/>
                <a:gd name="T8" fmla="*/ 85 w 117"/>
                <a:gd name="T9" fmla="*/ 31 h 102"/>
                <a:gd name="T10" fmla="*/ 104 w 117"/>
                <a:gd name="T11" fmla="*/ 71 h 102"/>
                <a:gd name="T12" fmla="*/ 91 w 117"/>
                <a:gd name="T13" fmla="*/ 78 h 102"/>
                <a:gd name="T14" fmla="*/ 59 w 117"/>
                <a:gd name="T15" fmla="*/ 89 h 102"/>
                <a:gd name="T16" fmla="*/ 44 w 117"/>
                <a:gd name="T17" fmla="*/ 98 h 102"/>
                <a:gd name="T18" fmla="*/ 31 w 117"/>
                <a:gd name="T19" fmla="*/ 77 h 102"/>
                <a:gd name="T20" fmla="*/ 0 w 117"/>
                <a:gd name="T21" fmla="*/ 31 h 102"/>
                <a:gd name="T22" fmla="*/ 17 w 117"/>
                <a:gd name="T23" fmla="*/ 2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7" h="102">
                  <a:moveTo>
                    <a:pt x="17" y="23"/>
                  </a:moveTo>
                  <a:cubicBezTo>
                    <a:pt x="21" y="23"/>
                    <a:pt x="24" y="22"/>
                    <a:pt x="27" y="18"/>
                  </a:cubicBezTo>
                  <a:cubicBezTo>
                    <a:pt x="39" y="0"/>
                    <a:pt x="45" y="0"/>
                    <a:pt x="56" y="19"/>
                  </a:cubicBezTo>
                  <a:cubicBezTo>
                    <a:pt x="62" y="29"/>
                    <a:pt x="67" y="37"/>
                    <a:pt x="79" y="36"/>
                  </a:cubicBezTo>
                  <a:cubicBezTo>
                    <a:pt x="81" y="36"/>
                    <a:pt x="83" y="33"/>
                    <a:pt x="85" y="31"/>
                  </a:cubicBezTo>
                  <a:cubicBezTo>
                    <a:pt x="117" y="38"/>
                    <a:pt x="113" y="51"/>
                    <a:pt x="104" y="71"/>
                  </a:cubicBezTo>
                  <a:cubicBezTo>
                    <a:pt x="101" y="77"/>
                    <a:pt x="96" y="81"/>
                    <a:pt x="91" y="78"/>
                  </a:cubicBezTo>
                  <a:cubicBezTo>
                    <a:pt x="76" y="71"/>
                    <a:pt x="68" y="82"/>
                    <a:pt x="59" y="89"/>
                  </a:cubicBezTo>
                  <a:cubicBezTo>
                    <a:pt x="54" y="93"/>
                    <a:pt x="51" y="102"/>
                    <a:pt x="44" y="98"/>
                  </a:cubicBezTo>
                  <a:cubicBezTo>
                    <a:pt x="37" y="93"/>
                    <a:pt x="29" y="85"/>
                    <a:pt x="31" y="77"/>
                  </a:cubicBezTo>
                  <a:cubicBezTo>
                    <a:pt x="38" y="49"/>
                    <a:pt x="20" y="40"/>
                    <a:pt x="0" y="31"/>
                  </a:cubicBezTo>
                  <a:cubicBezTo>
                    <a:pt x="5" y="26"/>
                    <a:pt x="10" y="24"/>
                    <a:pt x="17" y="23"/>
                  </a:cubicBezTo>
                  <a:close/>
                </a:path>
              </a:pathLst>
            </a:custGeom>
            <a:solidFill>
              <a:srgbClr val="78C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" name="Freeform 153">
              <a:extLst>
                <a:ext uri="{FF2B5EF4-FFF2-40B4-BE49-F238E27FC236}">
                  <a16:creationId xmlns:a16="http://schemas.microsoft.com/office/drawing/2014/main" id="{E81ADD08-3C2F-12FE-73C4-5468E09E9581}"/>
                </a:ext>
              </a:extLst>
            </p:cNvPr>
            <p:cNvSpPr/>
            <p:nvPr/>
          </p:nvSpPr>
          <p:spPr bwMode="auto">
            <a:xfrm>
              <a:off x="4943476" y="1155700"/>
              <a:ext cx="77788" cy="155575"/>
            </a:xfrm>
            <a:custGeom>
              <a:avLst/>
              <a:gdLst>
                <a:gd name="T0" fmla="*/ 29 w 42"/>
                <a:gd name="T1" fmla="*/ 90 h 98"/>
                <a:gd name="T2" fmla="*/ 12 w 42"/>
                <a:gd name="T3" fmla="*/ 98 h 98"/>
                <a:gd name="T4" fmla="*/ 1 w 42"/>
                <a:gd name="T5" fmla="*/ 94 h 98"/>
                <a:gd name="T6" fmla="*/ 9 w 42"/>
                <a:gd name="T7" fmla="*/ 19 h 98"/>
                <a:gd name="T8" fmla="*/ 18 w 42"/>
                <a:gd name="T9" fmla="*/ 7 h 98"/>
                <a:gd name="T10" fmla="*/ 30 w 42"/>
                <a:gd name="T11" fmla="*/ 4 h 98"/>
                <a:gd name="T12" fmla="*/ 33 w 42"/>
                <a:gd name="T13" fmla="*/ 17 h 98"/>
                <a:gd name="T14" fmla="*/ 33 w 42"/>
                <a:gd name="T15" fmla="*/ 43 h 98"/>
                <a:gd name="T16" fmla="*/ 29 w 42"/>
                <a:gd name="T17" fmla="*/ 9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98">
                  <a:moveTo>
                    <a:pt x="29" y="90"/>
                  </a:moveTo>
                  <a:cubicBezTo>
                    <a:pt x="25" y="97"/>
                    <a:pt x="19" y="98"/>
                    <a:pt x="12" y="98"/>
                  </a:cubicBezTo>
                  <a:cubicBezTo>
                    <a:pt x="8" y="97"/>
                    <a:pt x="5" y="95"/>
                    <a:pt x="1" y="94"/>
                  </a:cubicBezTo>
                  <a:cubicBezTo>
                    <a:pt x="0" y="69"/>
                    <a:pt x="4" y="44"/>
                    <a:pt x="9" y="19"/>
                  </a:cubicBezTo>
                  <a:cubicBezTo>
                    <a:pt x="9" y="14"/>
                    <a:pt x="15" y="10"/>
                    <a:pt x="18" y="7"/>
                  </a:cubicBezTo>
                  <a:cubicBezTo>
                    <a:pt x="21" y="3"/>
                    <a:pt x="26" y="0"/>
                    <a:pt x="30" y="4"/>
                  </a:cubicBezTo>
                  <a:cubicBezTo>
                    <a:pt x="34" y="7"/>
                    <a:pt x="36" y="12"/>
                    <a:pt x="33" y="17"/>
                  </a:cubicBezTo>
                  <a:cubicBezTo>
                    <a:pt x="27" y="26"/>
                    <a:pt x="29" y="35"/>
                    <a:pt x="33" y="43"/>
                  </a:cubicBezTo>
                  <a:cubicBezTo>
                    <a:pt x="42" y="60"/>
                    <a:pt x="32" y="75"/>
                    <a:pt x="29" y="90"/>
                  </a:cubicBezTo>
                  <a:close/>
                </a:path>
              </a:pathLst>
            </a:custGeom>
            <a:solidFill>
              <a:srgbClr val="4DB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" name="Freeform 154">
              <a:extLst>
                <a:ext uri="{FF2B5EF4-FFF2-40B4-BE49-F238E27FC236}">
                  <a16:creationId xmlns:a16="http://schemas.microsoft.com/office/drawing/2014/main" id="{E7180212-8FD2-BD32-382E-A2397FBEE702}"/>
                </a:ext>
              </a:extLst>
            </p:cNvPr>
            <p:cNvSpPr/>
            <p:nvPr/>
          </p:nvSpPr>
          <p:spPr bwMode="auto">
            <a:xfrm>
              <a:off x="4676776" y="1025525"/>
              <a:ext cx="225425" cy="247650"/>
            </a:xfrm>
            <a:custGeom>
              <a:avLst/>
              <a:gdLst>
                <a:gd name="T0" fmla="*/ 113 w 122"/>
                <a:gd name="T1" fmla="*/ 140 h 156"/>
                <a:gd name="T2" fmla="*/ 61 w 122"/>
                <a:gd name="T3" fmla="*/ 132 h 156"/>
                <a:gd name="T4" fmla="*/ 34 w 122"/>
                <a:gd name="T5" fmla="*/ 96 h 156"/>
                <a:gd name="T6" fmla="*/ 0 w 122"/>
                <a:gd name="T7" fmla="*/ 4 h 156"/>
                <a:gd name="T8" fmla="*/ 36 w 122"/>
                <a:gd name="T9" fmla="*/ 6 h 156"/>
                <a:gd name="T10" fmla="*/ 77 w 122"/>
                <a:gd name="T11" fmla="*/ 42 h 156"/>
                <a:gd name="T12" fmla="*/ 80 w 122"/>
                <a:gd name="T13" fmla="*/ 44 h 156"/>
                <a:gd name="T14" fmla="*/ 85 w 122"/>
                <a:gd name="T15" fmla="*/ 60 h 156"/>
                <a:gd name="T16" fmla="*/ 106 w 122"/>
                <a:gd name="T17" fmla="*/ 100 h 156"/>
                <a:gd name="T18" fmla="*/ 113 w 122"/>
                <a:gd name="T19" fmla="*/ 14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156">
                  <a:moveTo>
                    <a:pt x="113" y="140"/>
                  </a:moveTo>
                  <a:cubicBezTo>
                    <a:pt x="92" y="156"/>
                    <a:pt x="77" y="143"/>
                    <a:pt x="61" y="132"/>
                  </a:cubicBezTo>
                  <a:cubicBezTo>
                    <a:pt x="41" y="127"/>
                    <a:pt x="38" y="115"/>
                    <a:pt x="34" y="96"/>
                  </a:cubicBezTo>
                  <a:cubicBezTo>
                    <a:pt x="26" y="65"/>
                    <a:pt x="20" y="32"/>
                    <a:pt x="0" y="4"/>
                  </a:cubicBezTo>
                  <a:cubicBezTo>
                    <a:pt x="13" y="0"/>
                    <a:pt x="24" y="5"/>
                    <a:pt x="36" y="6"/>
                  </a:cubicBezTo>
                  <a:cubicBezTo>
                    <a:pt x="59" y="10"/>
                    <a:pt x="77" y="14"/>
                    <a:pt x="77" y="42"/>
                  </a:cubicBezTo>
                  <a:cubicBezTo>
                    <a:pt x="77" y="43"/>
                    <a:pt x="79" y="43"/>
                    <a:pt x="80" y="44"/>
                  </a:cubicBezTo>
                  <a:cubicBezTo>
                    <a:pt x="86" y="48"/>
                    <a:pt x="84" y="55"/>
                    <a:pt x="85" y="60"/>
                  </a:cubicBezTo>
                  <a:cubicBezTo>
                    <a:pt x="87" y="76"/>
                    <a:pt x="90" y="90"/>
                    <a:pt x="106" y="100"/>
                  </a:cubicBezTo>
                  <a:cubicBezTo>
                    <a:pt x="122" y="109"/>
                    <a:pt x="118" y="125"/>
                    <a:pt x="113" y="140"/>
                  </a:cubicBezTo>
                  <a:close/>
                </a:path>
              </a:pathLst>
            </a:custGeom>
            <a:solidFill>
              <a:srgbClr val="509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" name="Freeform 155">
              <a:extLst>
                <a:ext uri="{FF2B5EF4-FFF2-40B4-BE49-F238E27FC236}">
                  <a16:creationId xmlns:a16="http://schemas.microsoft.com/office/drawing/2014/main" id="{C77BD718-192A-FF6B-1BC3-C95DE85EC214}"/>
                </a:ext>
              </a:extLst>
            </p:cNvPr>
            <p:cNvSpPr/>
            <p:nvPr/>
          </p:nvSpPr>
          <p:spPr bwMode="auto">
            <a:xfrm>
              <a:off x="3575051" y="1222375"/>
              <a:ext cx="179388" cy="203200"/>
            </a:xfrm>
            <a:custGeom>
              <a:avLst/>
              <a:gdLst>
                <a:gd name="T0" fmla="*/ 44 w 97"/>
                <a:gd name="T1" fmla="*/ 4 h 128"/>
                <a:gd name="T2" fmla="*/ 56 w 97"/>
                <a:gd name="T3" fmla="*/ 0 h 128"/>
                <a:gd name="T4" fmla="*/ 86 w 97"/>
                <a:gd name="T5" fmla="*/ 21 h 128"/>
                <a:gd name="T6" fmla="*/ 89 w 97"/>
                <a:gd name="T7" fmla="*/ 37 h 128"/>
                <a:gd name="T8" fmla="*/ 64 w 97"/>
                <a:gd name="T9" fmla="*/ 104 h 128"/>
                <a:gd name="T10" fmla="*/ 28 w 97"/>
                <a:gd name="T11" fmla="*/ 128 h 128"/>
                <a:gd name="T12" fmla="*/ 3 w 97"/>
                <a:gd name="T13" fmla="*/ 49 h 128"/>
                <a:gd name="T14" fmla="*/ 29 w 97"/>
                <a:gd name="T15" fmla="*/ 13 h 128"/>
                <a:gd name="T16" fmla="*/ 44 w 97"/>
                <a:gd name="T17" fmla="*/ 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128">
                  <a:moveTo>
                    <a:pt x="44" y="4"/>
                  </a:moveTo>
                  <a:cubicBezTo>
                    <a:pt x="48" y="3"/>
                    <a:pt x="52" y="1"/>
                    <a:pt x="56" y="0"/>
                  </a:cubicBezTo>
                  <a:cubicBezTo>
                    <a:pt x="63" y="12"/>
                    <a:pt x="74" y="17"/>
                    <a:pt x="86" y="21"/>
                  </a:cubicBezTo>
                  <a:cubicBezTo>
                    <a:pt x="95" y="25"/>
                    <a:pt x="97" y="31"/>
                    <a:pt x="89" y="37"/>
                  </a:cubicBezTo>
                  <a:cubicBezTo>
                    <a:pt x="65" y="54"/>
                    <a:pt x="64" y="78"/>
                    <a:pt x="64" y="104"/>
                  </a:cubicBezTo>
                  <a:cubicBezTo>
                    <a:pt x="51" y="111"/>
                    <a:pt x="44" y="127"/>
                    <a:pt x="28" y="128"/>
                  </a:cubicBezTo>
                  <a:cubicBezTo>
                    <a:pt x="9" y="105"/>
                    <a:pt x="8" y="76"/>
                    <a:pt x="3" y="49"/>
                  </a:cubicBezTo>
                  <a:cubicBezTo>
                    <a:pt x="0" y="34"/>
                    <a:pt x="13" y="20"/>
                    <a:pt x="29" y="13"/>
                  </a:cubicBezTo>
                  <a:cubicBezTo>
                    <a:pt x="34" y="10"/>
                    <a:pt x="40" y="9"/>
                    <a:pt x="44" y="4"/>
                  </a:cubicBezTo>
                  <a:close/>
                </a:path>
              </a:pathLst>
            </a:custGeom>
            <a:solidFill>
              <a:srgbClr val="EF8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" name="Freeform 156">
              <a:extLst>
                <a:ext uri="{FF2B5EF4-FFF2-40B4-BE49-F238E27FC236}">
                  <a16:creationId xmlns:a16="http://schemas.microsoft.com/office/drawing/2014/main" id="{F4AABFC2-BB4A-0B6C-24B4-87B0B5DBFB1F}"/>
                </a:ext>
              </a:extLst>
            </p:cNvPr>
            <p:cNvSpPr/>
            <p:nvPr/>
          </p:nvSpPr>
          <p:spPr bwMode="auto">
            <a:xfrm>
              <a:off x="3462338" y="1455738"/>
              <a:ext cx="228600" cy="163513"/>
            </a:xfrm>
            <a:custGeom>
              <a:avLst/>
              <a:gdLst>
                <a:gd name="T0" fmla="*/ 9 w 124"/>
                <a:gd name="T1" fmla="*/ 97 h 103"/>
                <a:gd name="T2" fmla="*/ 31 w 124"/>
                <a:gd name="T3" fmla="*/ 61 h 103"/>
                <a:gd name="T4" fmla="*/ 89 w 124"/>
                <a:gd name="T5" fmla="*/ 17 h 103"/>
                <a:gd name="T6" fmla="*/ 121 w 124"/>
                <a:gd name="T7" fmla="*/ 9 h 103"/>
                <a:gd name="T8" fmla="*/ 94 w 124"/>
                <a:gd name="T9" fmla="*/ 89 h 103"/>
                <a:gd name="T10" fmla="*/ 68 w 124"/>
                <a:gd name="T11" fmla="*/ 100 h 103"/>
                <a:gd name="T12" fmla="*/ 9 w 124"/>
                <a:gd name="T13" fmla="*/ 9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4" h="103">
                  <a:moveTo>
                    <a:pt x="9" y="97"/>
                  </a:moveTo>
                  <a:cubicBezTo>
                    <a:pt x="0" y="71"/>
                    <a:pt x="5" y="65"/>
                    <a:pt x="31" y="61"/>
                  </a:cubicBezTo>
                  <a:cubicBezTo>
                    <a:pt x="57" y="56"/>
                    <a:pt x="74" y="38"/>
                    <a:pt x="89" y="17"/>
                  </a:cubicBezTo>
                  <a:cubicBezTo>
                    <a:pt x="97" y="7"/>
                    <a:pt x="107" y="0"/>
                    <a:pt x="121" y="9"/>
                  </a:cubicBezTo>
                  <a:cubicBezTo>
                    <a:pt x="124" y="39"/>
                    <a:pt x="109" y="64"/>
                    <a:pt x="94" y="89"/>
                  </a:cubicBezTo>
                  <a:cubicBezTo>
                    <a:pt x="88" y="99"/>
                    <a:pt x="77" y="99"/>
                    <a:pt x="68" y="100"/>
                  </a:cubicBezTo>
                  <a:cubicBezTo>
                    <a:pt x="48" y="102"/>
                    <a:pt x="28" y="103"/>
                    <a:pt x="9" y="97"/>
                  </a:cubicBezTo>
                  <a:close/>
                </a:path>
              </a:pathLst>
            </a:custGeom>
            <a:solidFill>
              <a:srgbClr val="EE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" name="Freeform 157">
              <a:extLst>
                <a:ext uri="{FF2B5EF4-FFF2-40B4-BE49-F238E27FC236}">
                  <a16:creationId xmlns:a16="http://schemas.microsoft.com/office/drawing/2014/main" id="{A5EE7028-C2B1-2B9D-87E2-0AE41D079EFF}"/>
                </a:ext>
              </a:extLst>
            </p:cNvPr>
            <p:cNvSpPr/>
            <p:nvPr/>
          </p:nvSpPr>
          <p:spPr bwMode="auto">
            <a:xfrm>
              <a:off x="3621088" y="1385888"/>
              <a:ext cx="109538" cy="96838"/>
            </a:xfrm>
            <a:custGeom>
              <a:avLst/>
              <a:gdLst>
                <a:gd name="T0" fmla="*/ 35 w 59"/>
                <a:gd name="T1" fmla="*/ 53 h 61"/>
                <a:gd name="T2" fmla="*/ 3 w 59"/>
                <a:gd name="T3" fmla="*/ 61 h 61"/>
                <a:gd name="T4" fmla="*/ 3 w 59"/>
                <a:gd name="T5" fmla="*/ 25 h 61"/>
                <a:gd name="T6" fmla="*/ 39 w 59"/>
                <a:gd name="T7" fmla="*/ 1 h 61"/>
                <a:gd name="T8" fmla="*/ 38 w 59"/>
                <a:gd name="T9" fmla="*/ 44 h 61"/>
                <a:gd name="T10" fmla="*/ 35 w 59"/>
                <a:gd name="T11" fmla="*/ 5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" h="61">
                  <a:moveTo>
                    <a:pt x="35" y="53"/>
                  </a:moveTo>
                  <a:cubicBezTo>
                    <a:pt x="23" y="50"/>
                    <a:pt x="13" y="58"/>
                    <a:pt x="3" y="61"/>
                  </a:cubicBezTo>
                  <a:cubicBezTo>
                    <a:pt x="8" y="49"/>
                    <a:pt x="0" y="37"/>
                    <a:pt x="3" y="25"/>
                  </a:cubicBezTo>
                  <a:cubicBezTo>
                    <a:pt x="16" y="19"/>
                    <a:pt x="21" y="0"/>
                    <a:pt x="39" y="1"/>
                  </a:cubicBezTo>
                  <a:cubicBezTo>
                    <a:pt x="53" y="16"/>
                    <a:pt x="59" y="30"/>
                    <a:pt x="38" y="44"/>
                  </a:cubicBezTo>
                  <a:cubicBezTo>
                    <a:pt x="36" y="46"/>
                    <a:pt x="36" y="50"/>
                    <a:pt x="35" y="53"/>
                  </a:cubicBezTo>
                  <a:close/>
                </a:path>
              </a:pathLst>
            </a:custGeom>
            <a:solidFill>
              <a:srgbClr val="F29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textil azul en fotografía de cerca">
            <a:extLst>
              <a:ext uri="{FF2B5EF4-FFF2-40B4-BE49-F238E27FC236}">
                <a16:creationId xmlns:a16="http://schemas.microsoft.com/office/drawing/2014/main" id="{ED39133D-0427-478B-B853-FBE9A3E59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2205"/>
          <a:stretch>
            <a:fillRect/>
          </a:stretch>
        </p:blipFill>
        <p:spPr bwMode="auto">
          <a:xfrm>
            <a:off x="0" y="0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B07612F4-4720-4138-A52F-4C46D58C8671}"/>
              </a:ext>
            </a:extLst>
          </p:cNvPr>
          <p:cNvSpPr/>
          <p:nvPr/>
        </p:nvSpPr>
        <p:spPr>
          <a:xfrm>
            <a:off x="209550" y="217590"/>
            <a:ext cx="8667750" cy="4642261"/>
          </a:xfrm>
          <a:prstGeom prst="rect">
            <a:avLst/>
          </a:prstGeom>
          <a:blipFill>
            <a:blip r:embed="rId4"/>
            <a:stretch>
              <a:fillRect/>
            </a:stretch>
          </a:blipFill>
          <a:ln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6" name="Google Shape;246;p36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ct val="0"/>
              </a:spcAft>
              <a:buNone/>
            </a:pPr>
            <a:r>
              <a:rPr lang="en"/>
              <a:t>You can copy&amp;paste graphs from</a:t>
            </a:r>
            <a:endParaRPr/>
          </a:p>
        </p:txBody>
      </p:sp>
      <p:pic>
        <p:nvPicPr>
          <p:cNvPr id="247" name="Google Shape;247;p3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996675" y="114300"/>
            <a:ext cx="5150644" cy="4271963"/>
          </a:xfrm>
          <a:prstGeom prst="rect">
            <a:avLst/>
          </a:prstGeom>
          <a:noFill/>
          <a:ln>
            <a:noFill/>
          </a:ln>
        </p:spPr>
      </p:pic>
      <p:sp>
        <p:nvSpPr>
          <p:cNvPr id="248" name="Google Shape;248;p36"/>
          <p:cNvSpPr txBox="1">
            <a:spLocks noGrp="1"/>
          </p:cNvSpPr>
          <p:nvPr>
            <p:ph type="sldNum" idx="12"/>
          </p:nvPr>
        </p:nvSpPr>
        <p:spPr>
          <a:xfrm>
            <a:off x="4297650" y="4859852"/>
            <a:ext cx="548700" cy="28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fld id="{00000000-1234-1234-1234-123412341234}" type="slidenum">
              <a:rPr lang="en"/>
              <a:t>25</a:t>
            </a:fld>
            <a:endParaRPr/>
          </a:p>
        </p:txBody>
      </p:sp>
    </p:spTree>
  </p:cSld>
  <p:clrMapOvr>
    <a:masterClrMapping/>
  </p:clrMapOvr>
  <p:transition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9" name="Grupo 348">
            <a:extLst>
              <a:ext uri="{FF2B5EF4-FFF2-40B4-BE49-F238E27FC236}">
                <a16:creationId xmlns:a16="http://schemas.microsoft.com/office/drawing/2014/main" id="{EE753804-ED14-2E64-347D-B9FEA4F2E6AD}"/>
              </a:ext>
            </a:extLst>
          </p:cNvPr>
          <p:cNvGrpSpPr/>
          <p:nvPr/>
        </p:nvGrpSpPr>
        <p:grpSpPr>
          <a:xfrm>
            <a:off x="2536826" y="2089150"/>
            <a:ext cx="4056062" cy="2287588"/>
            <a:chOff x="2536826" y="2089150"/>
            <a:chExt cx="4056062" cy="2287588"/>
          </a:xfrm>
        </p:grpSpPr>
        <p:sp>
          <p:nvSpPr>
            <p:cNvPr id="320" name="Freeform 123">
              <a:extLst>
                <a:ext uri="{FF2B5EF4-FFF2-40B4-BE49-F238E27FC236}">
                  <a16:creationId xmlns:a16="http://schemas.microsoft.com/office/drawing/2014/main" id="{7377B052-6888-9D2A-721D-E3F74511539A}"/>
                </a:ext>
              </a:extLst>
            </p:cNvPr>
            <p:cNvSpPr/>
            <p:nvPr/>
          </p:nvSpPr>
          <p:spPr bwMode="auto">
            <a:xfrm>
              <a:off x="2589213" y="2244725"/>
              <a:ext cx="1709738" cy="2098675"/>
            </a:xfrm>
            <a:custGeom>
              <a:avLst/>
              <a:gdLst>
                <a:gd name="T0" fmla="*/ 77 w 453"/>
                <a:gd name="T1" fmla="*/ 2 h 555"/>
                <a:gd name="T2" fmla="*/ 158 w 453"/>
                <a:gd name="T3" fmla="*/ 4 h 555"/>
                <a:gd name="T4" fmla="*/ 182 w 453"/>
                <a:gd name="T5" fmla="*/ 4 h 555"/>
                <a:gd name="T6" fmla="*/ 187 w 453"/>
                <a:gd name="T7" fmla="*/ 4 h 555"/>
                <a:gd name="T8" fmla="*/ 203 w 453"/>
                <a:gd name="T9" fmla="*/ 54 h 555"/>
                <a:gd name="T10" fmla="*/ 194 w 453"/>
                <a:gd name="T11" fmla="*/ 91 h 555"/>
                <a:gd name="T12" fmla="*/ 189 w 453"/>
                <a:gd name="T13" fmla="*/ 106 h 555"/>
                <a:gd name="T14" fmla="*/ 191 w 453"/>
                <a:gd name="T15" fmla="*/ 133 h 555"/>
                <a:gd name="T16" fmla="*/ 174 w 453"/>
                <a:gd name="T17" fmla="*/ 180 h 555"/>
                <a:gd name="T18" fmla="*/ 183 w 453"/>
                <a:gd name="T19" fmla="*/ 258 h 555"/>
                <a:gd name="T20" fmla="*/ 195 w 453"/>
                <a:gd name="T21" fmla="*/ 305 h 555"/>
                <a:gd name="T22" fmla="*/ 230 w 453"/>
                <a:gd name="T23" fmla="*/ 324 h 555"/>
                <a:gd name="T24" fmla="*/ 214 w 453"/>
                <a:gd name="T25" fmla="*/ 378 h 555"/>
                <a:gd name="T26" fmla="*/ 192 w 453"/>
                <a:gd name="T27" fmla="*/ 418 h 555"/>
                <a:gd name="T28" fmla="*/ 205 w 453"/>
                <a:gd name="T29" fmla="*/ 459 h 555"/>
                <a:gd name="T30" fmla="*/ 261 w 453"/>
                <a:gd name="T31" fmla="*/ 480 h 555"/>
                <a:gd name="T32" fmla="*/ 283 w 453"/>
                <a:gd name="T33" fmla="*/ 477 h 555"/>
                <a:gd name="T34" fmla="*/ 268 w 453"/>
                <a:gd name="T35" fmla="*/ 469 h 555"/>
                <a:gd name="T36" fmla="*/ 306 w 453"/>
                <a:gd name="T37" fmla="*/ 453 h 555"/>
                <a:gd name="T38" fmla="*/ 355 w 453"/>
                <a:gd name="T39" fmla="*/ 467 h 555"/>
                <a:gd name="T40" fmla="*/ 375 w 453"/>
                <a:gd name="T41" fmla="*/ 472 h 555"/>
                <a:gd name="T42" fmla="*/ 401 w 453"/>
                <a:gd name="T43" fmla="*/ 520 h 555"/>
                <a:gd name="T44" fmla="*/ 433 w 453"/>
                <a:gd name="T45" fmla="*/ 496 h 555"/>
                <a:gd name="T46" fmla="*/ 415 w 453"/>
                <a:gd name="T47" fmla="*/ 470 h 555"/>
                <a:gd name="T48" fmla="*/ 446 w 453"/>
                <a:gd name="T49" fmla="*/ 468 h 555"/>
                <a:gd name="T50" fmla="*/ 445 w 453"/>
                <a:gd name="T51" fmla="*/ 509 h 555"/>
                <a:gd name="T52" fmla="*/ 381 w 453"/>
                <a:gd name="T53" fmla="*/ 531 h 555"/>
                <a:gd name="T54" fmla="*/ 261 w 453"/>
                <a:gd name="T55" fmla="*/ 549 h 555"/>
                <a:gd name="T56" fmla="*/ 191 w 453"/>
                <a:gd name="T57" fmla="*/ 506 h 555"/>
                <a:gd name="T58" fmla="*/ 133 w 453"/>
                <a:gd name="T59" fmla="*/ 498 h 555"/>
                <a:gd name="T60" fmla="*/ 143 w 453"/>
                <a:gd name="T61" fmla="*/ 375 h 555"/>
                <a:gd name="T62" fmla="*/ 175 w 453"/>
                <a:gd name="T63" fmla="*/ 347 h 555"/>
                <a:gd name="T64" fmla="*/ 173 w 453"/>
                <a:gd name="T65" fmla="*/ 330 h 555"/>
                <a:gd name="T66" fmla="*/ 161 w 453"/>
                <a:gd name="T67" fmla="*/ 296 h 555"/>
                <a:gd name="T68" fmla="*/ 165 w 453"/>
                <a:gd name="T69" fmla="*/ 248 h 555"/>
                <a:gd name="T70" fmla="*/ 150 w 453"/>
                <a:gd name="T71" fmla="*/ 176 h 555"/>
                <a:gd name="T72" fmla="*/ 159 w 453"/>
                <a:gd name="T73" fmla="*/ 141 h 555"/>
                <a:gd name="T74" fmla="*/ 150 w 453"/>
                <a:gd name="T75" fmla="*/ 99 h 555"/>
                <a:gd name="T76" fmla="*/ 148 w 453"/>
                <a:gd name="T77" fmla="*/ 75 h 555"/>
                <a:gd name="T78" fmla="*/ 122 w 453"/>
                <a:gd name="T79" fmla="*/ 40 h 555"/>
                <a:gd name="T80" fmla="*/ 84 w 453"/>
                <a:gd name="T81" fmla="*/ 27 h 555"/>
                <a:gd name="T82" fmla="*/ 78 w 453"/>
                <a:gd name="T83" fmla="*/ 49 h 555"/>
                <a:gd name="T84" fmla="*/ 94 w 453"/>
                <a:gd name="T85" fmla="*/ 86 h 555"/>
                <a:gd name="T86" fmla="*/ 73 w 453"/>
                <a:gd name="T87" fmla="*/ 107 h 555"/>
                <a:gd name="T88" fmla="*/ 0 w 453"/>
                <a:gd name="T89" fmla="*/ 110 h 555"/>
                <a:gd name="T90" fmla="*/ 40 w 453"/>
                <a:gd name="T91" fmla="*/ 7 h 555"/>
                <a:gd name="T92" fmla="*/ 73 w 453"/>
                <a:gd name="T93" fmla="*/ 2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52" h="555">
                  <a:moveTo>
                    <a:pt x="73" y="2"/>
                  </a:moveTo>
                  <a:cubicBezTo>
                    <a:pt x="74" y="2"/>
                    <a:pt x="76" y="2"/>
                    <a:pt x="77" y="2"/>
                  </a:cubicBezTo>
                  <a:cubicBezTo>
                    <a:pt x="100" y="5"/>
                    <a:pt x="124" y="2"/>
                    <a:pt x="147" y="6"/>
                  </a:cubicBezTo>
                  <a:cubicBezTo>
                    <a:pt x="151" y="6"/>
                    <a:pt x="155" y="7"/>
                    <a:pt x="158" y="4"/>
                  </a:cubicBezTo>
                  <a:cubicBezTo>
                    <a:pt x="158" y="4"/>
                    <a:pt x="158" y="4"/>
                    <a:pt x="158" y="4"/>
                  </a:cubicBezTo>
                  <a:cubicBezTo>
                    <a:pt x="166" y="0"/>
                    <a:pt x="174" y="8"/>
                    <a:pt x="182" y="4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3" y="3"/>
                    <a:pt x="185" y="3"/>
                    <a:pt x="187" y="4"/>
                  </a:cubicBezTo>
                  <a:cubicBezTo>
                    <a:pt x="197" y="17"/>
                    <a:pt x="205" y="30"/>
                    <a:pt x="202" y="48"/>
                  </a:cubicBezTo>
                  <a:cubicBezTo>
                    <a:pt x="202" y="50"/>
                    <a:pt x="202" y="53"/>
                    <a:pt x="203" y="54"/>
                  </a:cubicBezTo>
                  <a:cubicBezTo>
                    <a:pt x="211" y="61"/>
                    <a:pt x="208" y="70"/>
                    <a:pt x="208" y="78"/>
                  </a:cubicBezTo>
                  <a:cubicBezTo>
                    <a:pt x="207" y="87"/>
                    <a:pt x="203" y="91"/>
                    <a:pt x="194" y="91"/>
                  </a:cubicBezTo>
                  <a:cubicBezTo>
                    <a:pt x="191" y="90"/>
                    <a:pt x="187" y="89"/>
                    <a:pt x="185" y="93"/>
                  </a:cubicBezTo>
                  <a:cubicBezTo>
                    <a:pt x="183" y="98"/>
                    <a:pt x="186" y="102"/>
                    <a:pt x="189" y="106"/>
                  </a:cubicBezTo>
                  <a:cubicBezTo>
                    <a:pt x="193" y="110"/>
                    <a:pt x="202" y="110"/>
                    <a:pt x="202" y="118"/>
                  </a:cubicBezTo>
                  <a:cubicBezTo>
                    <a:pt x="201" y="125"/>
                    <a:pt x="195" y="128"/>
                    <a:pt x="191" y="133"/>
                  </a:cubicBezTo>
                  <a:cubicBezTo>
                    <a:pt x="184" y="140"/>
                    <a:pt x="179" y="147"/>
                    <a:pt x="179" y="158"/>
                  </a:cubicBezTo>
                  <a:cubicBezTo>
                    <a:pt x="179" y="165"/>
                    <a:pt x="175" y="173"/>
                    <a:pt x="174" y="180"/>
                  </a:cubicBezTo>
                  <a:cubicBezTo>
                    <a:pt x="173" y="192"/>
                    <a:pt x="171" y="203"/>
                    <a:pt x="175" y="216"/>
                  </a:cubicBezTo>
                  <a:cubicBezTo>
                    <a:pt x="180" y="228"/>
                    <a:pt x="184" y="243"/>
                    <a:pt x="183" y="258"/>
                  </a:cubicBezTo>
                  <a:cubicBezTo>
                    <a:pt x="183" y="263"/>
                    <a:pt x="183" y="269"/>
                    <a:pt x="186" y="274"/>
                  </a:cubicBezTo>
                  <a:cubicBezTo>
                    <a:pt x="192" y="283"/>
                    <a:pt x="198" y="293"/>
                    <a:pt x="195" y="305"/>
                  </a:cubicBezTo>
                  <a:cubicBezTo>
                    <a:pt x="194" y="308"/>
                    <a:pt x="196" y="312"/>
                    <a:pt x="201" y="310"/>
                  </a:cubicBezTo>
                  <a:cubicBezTo>
                    <a:pt x="214" y="307"/>
                    <a:pt x="224" y="311"/>
                    <a:pt x="230" y="324"/>
                  </a:cubicBezTo>
                  <a:cubicBezTo>
                    <a:pt x="236" y="336"/>
                    <a:pt x="237" y="349"/>
                    <a:pt x="235" y="362"/>
                  </a:cubicBezTo>
                  <a:cubicBezTo>
                    <a:pt x="233" y="373"/>
                    <a:pt x="225" y="379"/>
                    <a:pt x="214" y="378"/>
                  </a:cubicBezTo>
                  <a:cubicBezTo>
                    <a:pt x="204" y="377"/>
                    <a:pt x="201" y="381"/>
                    <a:pt x="201" y="390"/>
                  </a:cubicBezTo>
                  <a:cubicBezTo>
                    <a:pt x="201" y="400"/>
                    <a:pt x="199" y="409"/>
                    <a:pt x="192" y="418"/>
                  </a:cubicBezTo>
                  <a:cubicBezTo>
                    <a:pt x="190" y="420"/>
                    <a:pt x="189" y="423"/>
                    <a:pt x="190" y="425"/>
                  </a:cubicBezTo>
                  <a:cubicBezTo>
                    <a:pt x="194" y="437"/>
                    <a:pt x="197" y="449"/>
                    <a:pt x="205" y="459"/>
                  </a:cubicBezTo>
                  <a:cubicBezTo>
                    <a:pt x="216" y="471"/>
                    <a:pt x="230" y="475"/>
                    <a:pt x="247" y="471"/>
                  </a:cubicBezTo>
                  <a:cubicBezTo>
                    <a:pt x="254" y="470"/>
                    <a:pt x="257" y="475"/>
                    <a:pt x="261" y="480"/>
                  </a:cubicBezTo>
                  <a:cubicBezTo>
                    <a:pt x="263" y="484"/>
                    <a:pt x="263" y="491"/>
                    <a:pt x="270" y="490"/>
                  </a:cubicBezTo>
                  <a:cubicBezTo>
                    <a:pt x="276" y="489"/>
                    <a:pt x="281" y="485"/>
                    <a:pt x="283" y="477"/>
                  </a:cubicBezTo>
                  <a:cubicBezTo>
                    <a:pt x="279" y="480"/>
                    <a:pt x="276" y="487"/>
                    <a:pt x="271" y="483"/>
                  </a:cubicBezTo>
                  <a:cubicBezTo>
                    <a:pt x="266" y="480"/>
                    <a:pt x="267" y="474"/>
                    <a:pt x="268" y="469"/>
                  </a:cubicBezTo>
                  <a:cubicBezTo>
                    <a:pt x="270" y="463"/>
                    <a:pt x="273" y="461"/>
                    <a:pt x="280" y="461"/>
                  </a:cubicBezTo>
                  <a:cubicBezTo>
                    <a:pt x="290" y="462"/>
                    <a:pt x="300" y="466"/>
                    <a:pt x="306" y="453"/>
                  </a:cubicBezTo>
                  <a:cubicBezTo>
                    <a:pt x="309" y="448"/>
                    <a:pt x="314" y="451"/>
                    <a:pt x="317" y="455"/>
                  </a:cubicBezTo>
                  <a:cubicBezTo>
                    <a:pt x="326" y="469"/>
                    <a:pt x="339" y="473"/>
                    <a:pt x="355" y="467"/>
                  </a:cubicBezTo>
                  <a:cubicBezTo>
                    <a:pt x="360" y="465"/>
                    <a:pt x="364" y="467"/>
                    <a:pt x="367" y="472"/>
                  </a:cubicBezTo>
                  <a:cubicBezTo>
                    <a:pt x="369" y="477"/>
                    <a:pt x="372" y="475"/>
                    <a:pt x="375" y="472"/>
                  </a:cubicBezTo>
                  <a:cubicBezTo>
                    <a:pt x="386" y="463"/>
                    <a:pt x="397" y="466"/>
                    <a:pt x="400" y="480"/>
                  </a:cubicBezTo>
                  <a:cubicBezTo>
                    <a:pt x="403" y="493"/>
                    <a:pt x="410" y="505"/>
                    <a:pt x="401" y="520"/>
                  </a:cubicBezTo>
                  <a:cubicBezTo>
                    <a:pt x="411" y="517"/>
                    <a:pt x="414" y="511"/>
                    <a:pt x="417" y="505"/>
                  </a:cubicBezTo>
                  <a:cubicBezTo>
                    <a:pt x="420" y="498"/>
                    <a:pt x="425" y="494"/>
                    <a:pt x="433" y="496"/>
                  </a:cubicBezTo>
                  <a:cubicBezTo>
                    <a:pt x="429" y="492"/>
                    <a:pt x="425" y="493"/>
                    <a:pt x="421" y="491"/>
                  </a:cubicBezTo>
                  <a:cubicBezTo>
                    <a:pt x="411" y="488"/>
                    <a:pt x="408" y="478"/>
                    <a:pt x="415" y="470"/>
                  </a:cubicBezTo>
                  <a:cubicBezTo>
                    <a:pt x="419" y="466"/>
                    <a:pt x="424" y="461"/>
                    <a:pt x="431" y="460"/>
                  </a:cubicBezTo>
                  <a:cubicBezTo>
                    <a:pt x="437" y="462"/>
                    <a:pt x="441" y="466"/>
                    <a:pt x="446" y="468"/>
                  </a:cubicBezTo>
                  <a:cubicBezTo>
                    <a:pt x="453" y="474"/>
                    <a:pt x="451" y="482"/>
                    <a:pt x="452" y="490"/>
                  </a:cubicBezTo>
                  <a:cubicBezTo>
                    <a:pt x="452" y="497"/>
                    <a:pt x="446" y="502"/>
                    <a:pt x="445" y="509"/>
                  </a:cubicBezTo>
                  <a:cubicBezTo>
                    <a:pt x="439" y="528"/>
                    <a:pt x="428" y="533"/>
                    <a:pt x="409" y="528"/>
                  </a:cubicBezTo>
                  <a:cubicBezTo>
                    <a:pt x="400" y="525"/>
                    <a:pt x="390" y="528"/>
                    <a:pt x="381" y="531"/>
                  </a:cubicBezTo>
                  <a:cubicBezTo>
                    <a:pt x="348" y="547"/>
                    <a:pt x="311" y="546"/>
                    <a:pt x="276" y="554"/>
                  </a:cubicBezTo>
                  <a:cubicBezTo>
                    <a:pt x="270" y="555"/>
                    <a:pt x="265" y="554"/>
                    <a:pt x="261" y="549"/>
                  </a:cubicBezTo>
                  <a:cubicBezTo>
                    <a:pt x="251" y="537"/>
                    <a:pt x="238" y="531"/>
                    <a:pt x="225" y="524"/>
                  </a:cubicBezTo>
                  <a:cubicBezTo>
                    <a:pt x="214" y="518"/>
                    <a:pt x="204" y="509"/>
                    <a:pt x="191" y="506"/>
                  </a:cubicBezTo>
                  <a:cubicBezTo>
                    <a:pt x="178" y="503"/>
                    <a:pt x="165" y="500"/>
                    <a:pt x="152" y="505"/>
                  </a:cubicBezTo>
                  <a:cubicBezTo>
                    <a:pt x="142" y="509"/>
                    <a:pt x="137" y="505"/>
                    <a:pt x="133" y="498"/>
                  </a:cubicBezTo>
                  <a:cubicBezTo>
                    <a:pt x="118" y="471"/>
                    <a:pt x="116" y="445"/>
                    <a:pt x="132" y="419"/>
                  </a:cubicBezTo>
                  <a:cubicBezTo>
                    <a:pt x="140" y="405"/>
                    <a:pt x="145" y="391"/>
                    <a:pt x="143" y="375"/>
                  </a:cubicBezTo>
                  <a:cubicBezTo>
                    <a:pt x="142" y="371"/>
                    <a:pt x="143" y="368"/>
                    <a:pt x="145" y="365"/>
                  </a:cubicBezTo>
                  <a:cubicBezTo>
                    <a:pt x="154" y="357"/>
                    <a:pt x="161" y="347"/>
                    <a:pt x="175" y="347"/>
                  </a:cubicBezTo>
                  <a:cubicBezTo>
                    <a:pt x="178" y="347"/>
                    <a:pt x="182" y="346"/>
                    <a:pt x="181" y="341"/>
                  </a:cubicBezTo>
                  <a:cubicBezTo>
                    <a:pt x="179" y="337"/>
                    <a:pt x="178" y="332"/>
                    <a:pt x="173" y="330"/>
                  </a:cubicBezTo>
                  <a:cubicBezTo>
                    <a:pt x="164" y="327"/>
                    <a:pt x="164" y="320"/>
                    <a:pt x="167" y="313"/>
                  </a:cubicBezTo>
                  <a:cubicBezTo>
                    <a:pt x="170" y="305"/>
                    <a:pt x="168" y="301"/>
                    <a:pt x="161" y="296"/>
                  </a:cubicBezTo>
                  <a:cubicBezTo>
                    <a:pt x="149" y="287"/>
                    <a:pt x="149" y="279"/>
                    <a:pt x="160" y="269"/>
                  </a:cubicBezTo>
                  <a:cubicBezTo>
                    <a:pt x="167" y="263"/>
                    <a:pt x="169" y="256"/>
                    <a:pt x="165" y="248"/>
                  </a:cubicBezTo>
                  <a:cubicBezTo>
                    <a:pt x="159" y="234"/>
                    <a:pt x="156" y="219"/>
                    <a:pt x="157" y="204"/>
                  </a:cubicBezTo>
                  <a:cubicBezTo>
                    <a:pt x="158" y="194"/>
                    <a:pt x="154" y="185"/>
                    <a:pt x="150" y="176"/>
                  </a:cubicBezTo>
                  <a:cubicBezTo>
                    <a:pt x="147" y="166"/>
                    <a:pt x="146" y="159"/>
                    <a:pt x="157" y="154"/>
                  </a:cubicBezTo>
                  <a:cubicBezTo>
                    <a:pt x="164" y="151"/>
                    <a:pt x="162" y="145"/>
                    <a:pt x="159" y="141"/>
                  </a:cubicBezTo>
                  <a:cubicBezTo>
                    <a:pt x="153" y="132"/>
                    <a:pt x="150" y="124"/>
                    <a:pt x="156" y="113"/>
                  </a:cubicBezTo>
                  <a:cubicBezTo>
                    <a:pt x="159" y="107"/>
                    <a:pt x="155" y="103"/>
                    <a:pt x="150" y="99"/>
                  </a:cubicBezTo>
                  <a:cubicBezTo>
                    <a:pt x="140" y="92"/>
                    <a:pt x="140" y="92"/>
                    <a:pt x="148" y="84"/>
                  </a:cubicBezTo>
                  <a:cubicBezTo>
                    <a:pt x="152" y="81"/>
                    <a:pt x="154" y="78"/>
                    <a:pt x="148" y="75"/>
                  </a:cubicBezTo>
                  <a:cubicBezTo>
                    <a:pt x="144" y="72"/>
                    <a:pt x="143" y="69"/>
                    <a:pt x="142" y="64"/>
                  </a:cubicBezTo>
                  <a:cubicBezTo>
                    <a:pt x="141" y="50"/>
                    <a:pt x="136" y="43"/>
                    <a:pt x="122" y="40"/>
                  </a:cubicBezTo>
                  <a:cubicBezTo>
                    <a:pt x="118" y="39"/>
                    <a:pt x="114" y="38"/>
                    <a:pt x="111" y="33"/>
                  </a:cubicBezTo>
                  <a:cubicBezTo>
                    <a:pt x="107" y="27"/>
                    <a:pt x="90" y="24"/>
                    <a:pt x="84" y="27"/>
                  </a:cubicBezTo>
                  <a:cubicBezTo>
                    <a:pt x="81" y="28"/>
                    <a:pt x="81" y="29"/>
                    <a:pt x="82" y="31"/>
                  </a:cubicBezTo>
                  <a:cubicBezTo>
                    <a:pt x="85" y="39"/>
                    <a:pt x="82" y="44"/>
                    <a:pt x="78" y="49"/>
                  </a:cubicBezTo>
                  <a:cubicBezTo>
                    <a:pt x="71" y="59"/>
                    <a:pt x="72" y="63"/>
                    <a:pt x="81" y="69"/>
                  </a:cubicBezTo>
                  <a:cubicBezTo>
                    <a:pt x="87" y="74"/>
                    <a:pt x="91" y="80"/>
                    <a:pt x="94" y="86"/>
                  </a:cubicBezTo>
                  <a:cubicBezTo>
                    <a:pt x="98" y="92"/>
                    <a:pt x="95" y="100"/>
                    <a:pt x="87" y="104"/>
                  </a:cubicBezTo>
                  <a:cubicBezTo>
                    <a:pt x="83" y="107"/>
                    <a:pt x="78" y="108"/>
                    <a:pt x="73" y="107"/>
                  </a:cubicBezTo>
                  <a:cubicBezTo>
                    <a:pt x="66" y="106"/>
                    <a:pt x="60" y="108"/>
                    <a:pt x="55" y="113"/>
                  </a:cubicBezTo>
                  <a:cubicBezTo>
                    <a:pt x="42" y="125"/>
                    <a:pt x="13" y="123"/>
                    <a:pt x="0" y="110"/>
                  </a:cubicBezTo>
                  <a:cubicBezTo>
                    <a:pt x="2" y="94"/>
                    <a:pt x="3" y="79"/>
                    <a:pt x="1" y="63"/>
                  </a:cubicBezTo>
                  <a:cubicBezTo>
                    <a:pt x="12" y="43"/>
                    <a:pt x="25" y="24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51" y="1"/>
                    <a:pt x="62" y="0"/>
                    <a:pt x="73" y="2"/>
                  </a:cubicBezTo>
                  <a:close/>
                </a:path>
              </a:pathLst>
            </a:custGeom>
            <a:solidFill>
              <a:srgbClr val="FCC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1" name="Freeform 124">
              <a:extLst>
                <a:ext uri="{FF2B5EF4-FFF2-40B4-BE49-F238E27FC236}">
                  <a16:creationId xmlns:a16="http://schemas.microsoft.com/office/drawing/2014/main" id="{3CB60828-E0D8-DA3C-B659-B3DCE6ACD142}"/>
                </a:ext>
              </a:extLst>
            </p:cNvPr>
            <p:cNvSpPr/>
            <p:nvPr/>
          </p:nvSpPr>
          <p:spPr bwMode="auto">
            <a:xfrm>
              <a:off x="5819776" y="2947988"/>
              <a:ext cx="663575" cy="1233488"/>
            </a:xfrm>
            <a:custGeom>
              <a:avLst/>
              <a:gdLst>
                <a:gd name="T0" fmla="*/ 144 w 176"/>
                <a:gd name="T1" fmla="*/ 270 h 326"/>
                <a:gd name="T2" fmla="*/ 108 w 176"/>
                <a:gd name="T3" fmla="*/ 304 h 326"/>
                <a:gd name="T4" fmla="*/ 93 w 176"/>
                <a:gd name="T5" fmla="*/ 313 h 326"/>
                <a:gd name="T6" fmla="*/ 65 w 176"/>
                <a:gd name="T7" fmla="*/ 320 h 326"/>
                <a:gd name="T8" fmla="*/ 40 w 176"/>
                <a:gd name="T9" fmla="*/ 323 h 326"/>
                <a:gd name="T10" fmla="*/ 16 w 176"/>
                <a:gd name="T11" fmla="*/ 312 h 326"/>
                <a:gd name="T12" fmla="*/ 20 w 176"/>
                <a:gd name="T13" fmla="*/ 287 h 326"/>
                <a:gd name="T14" fmla="*/ 26 w 176"/>
                <a:gd name="T15" fmla="*/ 269 h 326"/>
                <a:gd name="T16" fmla="*/ 36 w 176"/>
                <a:gd name="T17" fmla="*/ 248 h 326"/>
                <a:gd name="T18" fmla="*/ 59 w 176"/>
                <a:gd name="T19" fmla="*/ 225 h 326"/>
                <a:gd name="T20" fmla="*/ 91 w 176"/>
                <a:gd name="T21" fmla="*/ 223 h 326"/>
                <a:gd name="T22" fmla="*/ 95 w 176"/>
                <a:gd name="T23" fmla="*/ 224 h 326"/>
                <a:gd name="T24" fmla="*/ 75 w 176"/>
                <a:gd name="T25" fmla="*/ 192 h 326"/>
                <a:gd name="T26" fmla="*/ 68 w 176"/>
                <a:gd name="T27" fmla="*/ 189 h 326"/>
                <a:gd name="T28" fmla="*/ 49 w 176"/>
                <a:gd name="T29" fmla="*/ 175 h 326"/>
                <a:gd name="T30" fmla="*/ 29 w 176"/>
                <a:gd name="T31" fmla="*/ 137 h 326"/>
                <a:gd name="T32" fmla="*/ 23 w 176"/>
                <a:gd name="T33" fmla="*/ 116 h 326"/>
                <a:gd name="T34" fmla="*/ 15 w 176"/>
                <a:gd name="T35" fmla="*/ 103 h 326"/>
                <a:gd name="T36" fmla="*/ 10 w 176"/>
                <a:gd name="T37" fmla="*/ 78 h 326"/>
                <a:gd name="T38" fmla="*/ 44 w 176"/>
                <a:gd name="T39" fmla="*/ 68 h 326"/>
                <a:gd name="T40" fmla="*/ 66 w 176"/>
                <a:gd name="T41" fmla="*/ 75 h 326"/>
                <a:gd name="T42" fmla="*/ 76 w 176"/>
                <a:gd name="T43" fmla="*/ 71 h 326"/>
                <a:gd name="T44" fmla="*/ 78 w 176"/>
                <a:gd name="T45" fmla="*/ 56 h 326"/>
                <a:gd name="T46" fmla="*/ 72 w 176"/>
                <a:gd name="T47" fmla="*/ 54 h 326"/>
                <a:gd name="T48" fmla="*/ 61 w 176"/>
                <a:gd name="T49" fmla="*/ 57 h 326"/>
                <a:gd name="T50" fmla="*/ 54 w 176"/>
                <a:gd name="T51" fmla="*/ 47 h 326"/>
                <a:gd name="T52" fmla="*/ 74 w 176"/>
                <a:gd name="T53" fmla="*/ 12 h 326"/>
                <a:gd name="T54" fmla="*/ 85 w 176"/>
                <a:gd name="T55" fmla="*/ 8 h 326"/>
                <a:gd name="T56" fmla="*/ 109 w 176"/>
                <a:gd name="T57" fmla="*/ 12 h 326"/>
                <a:gd name="T58" fmla="*/ 110 w 176"/>
                <a:gd name="T59" fmla="*/ 12 h 326"/>
                <a:gd name="T60" fmla="*/ 142 w 176"/>
                <a:gd name="T61" fmla="*/ 34 h 326"/>
                <a:gd name="T62" fmla="*/ 142 w 176"/>
                <a:gd name="T63" fmla="*/ 38 h 326"/>
                <a:gd name="T64" fmla="*/ 151 w 176"/>
                <a:gd name="T65" fmla="*/ 55 h 326"/>
                <a:gd name="T66" fmla="*/ 155 w 176"/>
                <a:gd name="T67" fmla="*/ 71 h 326"/>
                <a:gd name="T68" fmla="*/ 149 w 176"/>
                <a:gd name="T69" fmla="*/ 76 h 326"/>
                <a:gd name="T70" fmla="*/ 141 w 176"/>
                <a:gd name="T71" fmla="*/ 84 h 326"/>
                <a:gd name="T72" fmla="*/ 150 w 176"/>
                <a:gd name="T73" fmla="*/ 79 h 326"/>
                <a:gd name="T74" fmla="*/ 161 w 176"/>
                <a:gd name="T75" fmla="*/ 84 h 326"/>
                <a:gd name="T76" fmla="*/ 170 w 176"/>
                <a:gd name="T77" fmla="*/ 105 h 326"/>
                <a:gd name="T78" fmla="*/ 168 w 176"/>
                <a:gd name="T79" fmla="*/ 121 h 326"/>
                <a:gd name="T80" fmla="*/ 163 w 176"/>
                <a:gd name="T81" fmla="*/ 151 h 326"/>
                <a:gd name="T82" fmla="*/ 171 w 176"/>
                <a:gd name="T83" fmla="*/ 182 h 326"/>
                <a:gd name="T84" fmla="*/ 164 w 176"/>
                <a:gd name="T85" fmla="*/ 189 h 326"/>
                <a:gd name="T86" fmla="*/ 151 w 176"/>
                <a:gd name="T87" fmla="*/ 199 h 326"/>
                <a:gd name="T88" fmla="*/ 148 w 176"/>
                <a:gd name="T89" fmla="*/ 216 h 326"/>
                <a:gd name="T90" fmla="*/ 146 w 176"/>
                <a:gd name="T91" fmla="*/ 235 h 326"/>
                <a:gd name="T92" fmla="*/ 140 w 176"/>
                <a:gd name="T93" fmla="*/ 245 h 326"/>
                <a:gd name="T94" fmla="*/ 135 w 176"/>
                <a:gd name="T95" fmla="*/ 250 h 326"/>
                <a:gd name="T96" fmla="*/ 130 w 176"/>
                <a:gd name="T97" fmla="*/ 244 h 326"/>
                <a:gd name="T98" fmla="*/ 126 w 176"/>
                <a:gd name="T99" fmla="*/ 238 h 326"/>
                <a:gd name="T100" fmla="*/ 124 w 176"/>
                <a:gd name="T101" fmla="*/ 247 h 326"/>
                <a:gd name="T102" fmla="*/ 139 w 176"/>
                <a:gd name="T103" fmla="*/ 266 h 326"/>
                <a:gd name="T104" fmla="*/ 144 w 176"/>
                <a:gd name="T105" fmla="*/ 27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6" h="326">
                  <a:moveTo>
                    <a:pt x="144" y="270"/>
                  </a:moveTo>
                  <a:cubicBezTo>
                    <a:pt x="130" y="280"/>
                    <a:pt x="120" y="293"/>
                    <a:pt x="108" y="304"/>
                  </a:cubicBezTo>
                  <a:cubicBezTo>
                    <a:pt x="104" y="307"/>
                    <a:pt x="99" y="312"/>
                    <a:pt x="93" y="313"/>
                  </a:cubicBezTo>
                  <a:cubicBezTo>
                    <a:pt x="85" y="319"/>
                    <a:pt x="74" y="318"/>
                    <a:pt x="65" y="320"/>
                  </a:cubicBezTo>
                  <a:cubicBezTo>
                    <a:pt x="57" y="321"/>
                    <a:pt x="48" y="321"/>
                    <a:pt x="40" y="323"/>
                  </a:cubicBezTo>
                  <a:cubicBezTo>
                    <a:pt x="30" y="326"/>
                    <a:pt x="23" y="318"/>
                    <a:pt x="16" y="312"/>
                  </a:cubicBezTo>
                  <a:cubicBezTo>
                    <a:pt x="12" y="303"/>
                    <a:pt x="13" y="294"/>
                    <a:pt x="20" y="287"/>
                  </a:cubicBezTo>
                  <a:cubicBezTo>
                    <a:pt x="26" y="282"/>
                    <a:pt x="28" y="276"/>
                    <a:pt x="26" y="269"/>
                  </a:cubicBezTo>
                  <a:cubicBezTo>
                    <a:pt x="24" y="259"/>
                    <a:pt x="27" y="252"/>
                    <a:pt x="36" y="248"/>
                  </a:cubicBezTo>
                  <a:cubicBezTo>
                    <a:pt x="46" y="243"/>
                    <a:pt x="53" y="234"/>
                    <a:pt x="59" y="225"/>
                  </a:cubicBezTo>
                  <a:cubicBezTo>
                    <a:pt x="70" y="208"/>
                    <a:pt x="79" y="207"/>
                    <a:pt x="91" y="223"/>
                  </a:cubicBezTo>
                  <a:cubicBezTo>
                    <a:pt x="92" y="224"/>
                    <a:pt x="92" y="224"/>
                    <a:pt x="95" y="224"/>
                  </a:cubicBezTo>
                  <a:cubicBezTo>
                    <a:pt x="86" y="214"/>
                    <a:pt x="82" y="202"/>
                    <a:pt x="75" y="192"/>
                  </a:cubicBezTo>
                  <a:cubicBezTo>
                    <a:pt x="73" y="190"/>
                    <a:pt x="71" y="188"/>
                    <a:pt x="68" y="189"/>
                  </a:cubicBezTo>
                  <a:cubicBezTo>
                    <a:pt x="56" y="191"/>
                    <a:pt x="52" y="184"/>
                    <a:pt x="49" y="175"/>
                  </a:cubicBezTo>
                  <a:cubicBezTo>
                    <a:pt x="44" y="161"/>
                    <a:pt x="36" y="149"/>
                    <a:pt x="29" y="137"/>
                  </a:cubicBezTo>
                  <a:cubicBezTo>
                    <a:pt x="26" y="130"/>
                    <a:pt x="22" y="124"/>
                    <a:pt x="23" y="116"/>
                  </a:cubicBezTo>
                  <a:cubicBezTo>
                    <a:pt x="24" y="110"/>
                    <a:pt x="21" y="106"/>
                    <a:pt x="15" y="103"/>
                  </a:cubicBezTo>
                  <a:cubicBezTo>
                    <a:pt x="0" y="95"/>
                    <a:pt x="0" y="92"/>
                    <a:pt x="10" y="78"/>
                  </a:cubicBezTo>
                  <a:cubicBezTo>
                    <a:pt x="20" y="63"/>
                    <a:pt x="27" y="61"/>
                    <a:pt x="44" y="68"/>
                  </a:cubicBezTo>
                  <a:cubicBezTo>
                    <a:pt x="51" y="70"/>
                    <a:pt x="58" y="75"/>
                    <a:pt x="66" y="75"/>
                  </a:cubicBezTo>
                  <a:cubicBezTo>
                    <a:pt x="70" y="75"/>
                    <a:pt x="74" y="75"/>
                    <a:pt x="76" y="71"/>
                  </a:cubicBezTo>
                  <a:cubicBezTo>
                    <a:pt x="79" y="66"/>
                    <a:pt x="79" y="61"/>
                    <a:pt x="78" y="56"/>
                  </a:cubicBezTo>
                  <a:cubicBezTo>
                    <a:pt x="78" y="53"/>
                    <a:pt x="74" y="54"/>
                    <a:pt x="72" y="54"/>
                  </a:cubicBezTo>
                  <a:cubicBezTo>
                    <a:pt x="68" y="55"/>
                    <a:pt x="65" y="58"/>
                    <a:pt x="61" y="57"/>
                  </a:cubicBezTo>
                  <a:cubicBezTo>
                    <a:pt x="54" y="57"/>
                    <a:pt x="50" y="51"/>
                    <a:pt x="54" y="47"/>
                  </a:cubicBezTo>
                  <a:cubicBezTo>
                    <a:pt x="64" y="37"/>
                    <a:pt x="63" y="21"/>
                    <a:pt x="74" y="12"/>
                  </a:cubicBezTo>
                  <a:cubicBezTo>
                    <a:pt x="77" y="10"/>
                    <a:pt x="82" y="10"/>
                    <a:pt x="85" y="8"/>
                  </a:cubicBezTo>
                  <a:cubicBezTo>
                    <a:pt x="94" y="0"/>
                    <a:pt x="102" y="1"/>
                    <a:pt x="109" y="12"/>
                  </a:cubicBezTo>
                  <a:cubicBezTo>
                    <a:pt x="110" y="13"/>
                    <a:pt x="108" y="12"/>
                    <a:pt x="110" y="12"/>
                  </a:cubicBezTo>
                  <a:cubicBezTo>
                    <a:pt x="125" y="12"/>
                    <a:pt x="131" y="26"/>
                    <a:pt x="142" y="34"/>
                  </a:cubicBezTo>
                  <a:cubicBezTo>
                    <a:pt x="143" y="35"/>
                    <a:pt x="143" y="36"/>
                    <a:pt x="142" y="38"/>
                  </a:cubicBezTo>
                  <a:cubicBezTo>
                    <a:pt x="138" y="51"/>
                    <a:pt x="138" y="51"/>
                    <a:pt x="151" y="55"/>
                  </a:cubicBezTo>
                  <a:cubicBezTo>
                    <a:pt x="160" y="58"/>
                    <a:pt x="161" y="64"/>
                    <a:pt x="155" y="71"/>
                  </a:cubicBezTo>
                  <a:cubicBezTo>
                    <a:pt x="153" y="73"/>
                    <a:pt x="151" y="75"/>
                    <a:pt x="149" y="76"/>
                  </a:cubicBezTo>
                  <a:cubicBezTo>
                    <a:pt x="145" y="77"/>
                    <a:pt x="138" y="80"/>
                    <a:pt x="141" y="84"/>
                  </a:cubicBezTo>
                  <a:cubicBezTo>
                    <a:pt x="145" y="89"/>
                    <a:pt x="147" y="81"/>
                    <a:pt x="150" y="79"/>
                  </a:cubicBezTo>
                  <a:cubicBezTo>
                    <a:pt x="157" y="75"/>
                    <a:pt x="160" y="78"/>
                    <a:pt x="161" y="84"/>
                  </a:cubicBezTo>
                  <a:cubicBezTo>
                    <a:pt x="162" y="92"/>
                    <a:pt x="165" y="99"/>
                    <a:pt x="170" y="105"/>
                  </a:cubicBezTo>
                  <a:cubicBezTo>
                    <a:pt x="176" y="111"/>
                    <a:pt x="174" y="116"/>
                    <a:pt x="168" y="121"/>
                  </a:cubicBezTo>
                  <a:cubicBezTo>
                    <a:pt x="155" y="131"/>
                    <a:pt x="153" y="138"/>
                    <a:pt x="163" y="151"/>
                  </a:cubicBezTo>
                  <a:cubicBezTo>
                    <a:pt x="170" y="161"/>
                    <a:pt x="167" y="172"/>
                    <a:pt x="171" y="182"/>
                  </a:cubicBezTo>
                  <a:cubicBezTo>
                    <a:pt x="172" y="186"/>
                    <a:pt x="168" y="188"/>
                    <a:pt x="164" y="189"/>
                  </a:cubicBezTo>
                  <a:cubicBezTo>
                    <a:pt x="159" y="191"/>
                    <a:pt x="155" y="195"/>
                    <a:pt x="151" y="199"/>
                  </a:cubicBezTo>
                  <a:cubicBezTo>
                    <a:pt x="146" y="204"/>
                    <a:pt x="144" y="209"/>
                    <a:pt x="148" y="216"/>
                  </a:cubicBezTo>
                  <a:cubicBezTo>
                    <a:pt x="153" y="223"/>
                    <a:pt x="152" y="229"/>
                    <a:pt x="146" y="235"/>
                  </a:cubicBezTo>
                  <a:cubicBezTo>
                    <a:pt x="143" y="238"/>
                    <a:pt x="141" y="241"/>
                    <a:pt x="140" y="245"/>
                  </a:cubicBezTo>
                  <a:cubicBezTo>
                    <a:pt x="139" y="247"/>
                    <a:pt x="139" y="251"/>
                    <a:pt x="135" y="250"/>
                  </a:cubicBezTo>
                  <a:cubicBezTo>
                    <a:pt x="132" y="250"/>
                    <a:pt x="131" y="247"/>
                    <a:pt x="130" y="244"/>
                  </a:cubicBezTo>
                  <a:cubicBezTo>
                    <a:pt x="129" y="242"/>
                    <a:pt x="130" y="237"/>
                    <a:pt x="126" y="238"/>
                  </a:cubicBezTo>
                  <a:cubicBezTo>
                    <a:pt x="122" y="239"/>
                    <a:pt x="123" y="244"/>
                    <a:pt x="124" y="247"/>
                  </a:cubicBezTo>
                  <a:cubicBezTo>
                    <a:pt x="126" y="256"/>
                    <a:pt x="130" y="263"/>
                    <a:pt x="139" y="266"/>
                  </a:cubicBezTo>
                  <a:cubicBezTo>
                    <a:pt x="142" y="267"/>
                    <a:pt x="144" y="267"/>
                    <a:pt x="144" y="270"/>
                  </a:cubicBezTo>
                  <a:close/>
                </a:path>
              </a:pathLst>
            </a:custGeom>
            <a:solidFill>
              <a:srgbClr val="FF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2" name="Freeform 125">
              <a:extLst>
                <a:ext uri="{FF2B5EF4-FFF2-40B4-BE49-F238E27FC236}">
                  <a16:creationId xmlns:a16="http://schemas.microsoft.com/office/drawing/2014/main" id="{8C111D24-DB95-4D51-5075-81F257416ACC}"/>
                </a:ext>
              </a:extLst>
            </p:cNvPr>
            <p:cNvSpPr/>
            <p:nvPr/>
          </p:nvSpPr>
          <p:spPr bwMode="auto">
            <a:xfrm>
              <a:off x="2536826" y="3049588"/>
              <a:ext cx="773113" cy="1131888"/>
            </a:xfrm>
            <a:custGeom>
              <a:avLst/>
              <a:gdLst>
                <a:gd name="T0" fmla="*/ 161 w 205"/>
                <a:gd name="T1" fmla="*/ 151 h 299"/>
                <a:gd name="T2" fmla="*/ 160 w 205"/>
                <a:gd name="T3" fmla="*/ 168 h 299"/>
                <a:gd name="T4" fmla="*/ 152 w 205"/>
                <a:gd name="T5" fmla="*/ 202 h 299"/>
                <a:gd name="T6" fmla="*/ 138 w 205"/>
                <a:gd name="T7" fmla="*/ 255 h 299"/>
                <a:gd name="T8" fmla="*/ 151 w 205"/>
                <a:gd name="T9" fmla="*/ 286 h 299"/>
                <a:gd name="T10" fmla="*/ 166 w 205"/>
                <a:gd name="T11" fmla="*/ 291 h 299"/>
                <a:gd name="T12" fmla="*/ 205 w 205"/>
                <a:gd name="T13" fmla="*/ 293 h 299"/>
                <a:gd name="T14" fmla="*/ 157 w 205"/>
                <a:gd name="T15" fmla="*/ 296 h 299"/>
                <a:gd name="T16" fmla="*/ 146 w 205"/>
                <a:gd name="T17" fmla="*/ 291 h 299"/>
                <a:gd name="T18" fmla="*/ 133 w 205"/>
                <a:gd name="T19" fmla="*/ 244 h 299"/>
                <a:gd name="T20" fmla="*/ 128 w 205"/>
                <a:gd name="T21" fmla="*/ 236 h 299"/>
                <a:gd name="T22" fmla="*/ 119 w 205"/>
                <a:gd name="T23" fmla="*/ 228 h 299"/>
                <a:gd name="T24" fmla="*/ 109 w 205"/>
                <a:gd name="T25" fmla="*/ 225 h 299"/>
                <a:gd name="T26" fmla="*/ 104 w 205"/>
                <a:gd name="T27" fmla="*/ 226 h 299"/>
                <a:gd name="T28" fmla="*/ 104 w 205"/>
                <a:gd name="T29" fmla="*/ 221 h 299"/>
                <a:gd name="T30" fmla="*/ 109 w 205"/>
                <a:gd name="T31" fmla="*/ 213 h 299"/>
                <a:gd name="T32" fmla="*/ 104 w 205"/>
                <a:gd name="T33" fmla="*/ 205 h 299"/>
                <a:gd name="T34" fmla="*/ 93 w 205"/>
                <a:gd name="T35" fmla="*/ 207 h 299"/>
                <a:gd name="T36" fmla="*/ 72 w 205"/>
                <a:gd name="T37" fmla="*/ 199 h 299"/>
                <a:gd name="T38" fmla="*/ 67 w 205"/>
                <a:gd name="T39" fmla="*/ 195 h 299"/>
                <a:gd name="T40" fmla="*/ 55 w 205"/>
                <a:gd name="T41" fmla="*/ 178 h 299"/>
                <a:gd name="T42" fmla="*/ 54 w 205"/>
                <a:gd name="T43" fmla="*/ 169 h 299"/>
                <a:gd name="T44" fmla="*/ 38 w 205"/>
                <a:gd name="T45" fmla="*/ 141 h 299"/>
                <a:gd name="T46" fmla="*/ 36 w 205"/>
                <a:gd name="T47" fmla="*/ 127 h 299"/>
                <a:gd name="T48" fmla="*/ 25 w 205"/>
                <a:gd name="T49" fmla="*/ 116 h 299"/>
                <a:gd name="T50" fmla="*/ 14 w 205"/>
                <a:gd name="T51" fmla="*/ 103 h 299"/>
                <a:gd name="T52" fmla="*/ 12 w 205"/>
                <a:gd name="T53" fmla="*/ 97 h 299"/>
                <a:gd name="T54" fmla="*/ 4 w 205"/>
                <a:gd name="T55" fmla="*/ 71 h 299"/>
                <a:gd name="T56" fmla="*/ 17 w 205"/>
                <a:gd name="T57" fmla="*/ 28 h 299"/>
                <a:gd name="T58" fmla="*/ 22 w 205"/>
                <a:gd name="T59" fmla="*/ 0 h 299"/>
                <a:gd name="T60" fmla="*/ 25 w 205"/>
                <a:gd name="T61" fmla="*/ 2 h 299"/>
                <a:gd name="T62" fmla="*/ 39 w 205"/>
                <a:gd name="T63" fmla="*/ 15 h 299"/>
                <a:gd name="T64" fmla="*/ 40 w 205"/>
                <a:gd name="T65" fmla="*/ 16 h 299"/>
                <a:gd name="T66" fmla="*/ 94 w 205"/>
                <a:gd name="T67" fmla="*/ 24 h 299"/>
                <a:gd name="T68" fmla="*/ 106 w 205"/>
                <a:gd name="T69" fmla="*/ 34 h 299"/>
                <a:gd name="T70" fmla="*/ 119 w 205"/>
                <a:gd name="T71" fmla="*/ 47 h 299"/>
                <a:gd name="T72" fmla="*/ 134 w 205"/>
                <a:gd name="T73" fmla="*/ 51 h 299"/>
                <a:gd name="T74" fmla="*/ 139 w 205"/>
                <a:gd name="T75" fmla="*/ 67 h 299"/>
                <a:gd name="T76" fmla="*/ 140 w 205"/>
                <a:gd name="T77" fmla="*/ 79 h 299"/>
                <a:gd name="T78" fmla="*/ 140 w 205"/>
                <a:gd name="T79" fmla="*/ 89 h 299"/>
                <a:gd name="T80" fmla="*/ 143 w 205"/>
                <a:gd name="T81" fmla="*/ 103 h 299"/>
                <a:gd name="T82" fmla="*/ 165 w 205"/>
                <a:gd name="T83" fmla="*/ 124 h 299"/>
                <a:gd name="T84" fmla="*/ 167 w 205"/>
                <a:gd name="T85" fmla="*/ 136 h 299"/>
                <a:gd name="T86" fmla="*/ 161 w 205"/>
                <a:gd name="T87" fmla="*/ 151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99">
                  <a:moveTo>
                    <a:pt x="161" y="151"/>
                  </a:moveTo>
                  <a:cubicBezTo>
                    <a:pt x="160" y="157"/>
                    <a:pt x="160" y="162"/>
                    <a:pt x="160" y="168"/>
                  </a:cubicBezTo>
                  <a:cubicBezTo>
                    <a:pt x="161" y="180"/>
                    <a:pt x="159" y="191"/>
                    <a:pt x="152" y="202"/>
                  </a:cubicBezTo>
                  <a:cubicBezTo>
                    <a:pt x="141" y="218"/>
                    <a:pt x="135" y="236"/>
                    <a:pt x="138" y="255"/>
                  </a:cubicBezTo>
                  <a:cubicBezTo>
                    <a:pt x="140" y="266"/>
                    <a:pt x="145" y="277"/>
                    <a:pt x="151" y="286"/>
                  </a:cubicBezTo>
                  <a:cubicBezTo>
                    <a:pt x="155" y="291"/>
                    <a:pt x="159" y="293"/>
                    <a:pt x="166" y="291"/>
                  </a:cubicBezTo>
                  <a:cubicBezTo>
                    <a:pt x="179" y="286"/>
                    <a:pt x="192" y="288"/>
                    <a:pt x="205" y="293"/>
                  </a:cubicBezTo>
                  <a:cubicBezTo>
                    <a:pt x="189" y="292"/>
                    <a:pt x="173" y="290"/>
                    <a:pt x="157" y="296"/>
                  </a:cubicBezTo>
                  <a:cubicBezTo>
                    <a:pt x="152" y="299"/>
                    <a:pt x="148" y="296"/>
                    <a:pt x="146" y="291"/>
                  </a:cubicBezTo>
                  <a:cubicBezTo>
                    <a:pt x="140" y="276"/>
                    <a:pt x="132" y="261"/>
                    <a:pt x="133" y="244"/>
                  </a:cubicBezTo>
                  <a:cubicBezTo>
                    <a:pt x="133" y="240"/>
                    <a:pt x="132" y="237"/>
                    <a:pt x="128" y="236"/>
                  </a:cubicBezTo>
                  <a:cubicBezTo>
                    <a:pt x="124" y="235"/>
                    <a:pt x="121" y="232"/>
                    <a:pt x="119" y="228"/>
                  </a:cubicBezTo>
                  <a:cubicBezTo>
                    <a:pt x="117" y="223"/>
                    <a:pt x="114" y="222"/>
                    <a:pt x="109" y="225"/>
                  </a:cubicBezTo>
                  <a:cubicBezTo>
                    <a:pt x="108" y="226"/>
                    <a:pt x="106" y="228"/>
                    <a:pt x="104" y="226"/>
                  </a:cubicBezTo>
                  <a:cubicBezTo>
                    <a:pt x="102" y="224"/>
                    <a:pt x="103" y="222"/>
                    <a:pt x="104" y="221"/>
                  </a:cubicBezTo>
                  <a:cubicBezTo>
                    <a:pt x="106" y="218"/>
                    <a:pt x="108" y="216"/>
                    <a:pt x="109" y="213"/>
                  </a:cubicBezTo>
                  <a:cubicBezTo>
                    <a:pt x="111" y="208"/>
                    <a:pt x="109" y="205"/>
                    <a:pt x="104" y="205"/>
                  </a:cubicBezTo>
                  <a:cubicBezTo>
                    <a:pt x="100" y="206"/>
                    <a:pt x="97" y="206"/>
                    <a:pt x="93" y="207"/>
                  </a:cubicBezTo>
                  <a:cubicBezTo>
                    <a:pt x="84" y="209"/>
                    <a:pt x="76" y="211"/>
                    <a:pt x="72" y="199"/>
                  </a:cubicBezTo>
                  <a:cubicBezTo>
                    <a:pt x="72" y="197"/>
                    <a:pt x="69" y="195"/>
                    <a:pt x="67" y="195"/>
                  </a:cubicBezTo>
                  <a:cubicBezTo>
                    <a:pt x="54" y="195"/>
                    <a:pt x="54" y="187"/>
                    <a:pt x="55" y="178"/>
                  </a:cubicBezTo>
                  <a:cubicBezTo>
                    <a:pt x="56" y="175"/>
                    <a:pt x="56" y="171"/>
                    <a:pt x="54" y="169"/>
                  </a:cubicBezTo>
                  <a:cubicBezTo>
                    <a:pt x="42" y="163"/>
                    <a:pt x="42" y="151"/>
                    <a:pt x="38" y="141"/>
                  </a:cubicBezTo>
                  <a:cubicBezTo>
                    <a:pt x="36" y="136"/>
                    <a:pt x="35" y="132"/>
                    <a:pt x="36" y="127"/>
                  </a:cubicBezTo>
                  <a:cubicBezTo>
                    <a:pt x="36" y="119"/>
                    <a:pt x="33" y="116"/>
                    <a:pt x="25" y="116"/>
                  </a:cubicBezTo>
                  <a:cubicBezTo>
                    <a:pt x="15" y="117"/>
                    <a:pt x="11" y="113"/>
                    <a:pt x="14" y="103"/>
                  </a:cubicBezTo>
                  <a:cubicBezTo>
                    <a:pt x="15" y="101"/>
                    <a:pt x="15" y="98"/>
                    <a:pt x="12" y="97"/>
                  </a:cubicBezTo>
                  <a:cubicBezTo>
                    <a:pt x="0" y="91"/>
                    <a:pt x="3" y="80"/>
                    <a:pt x="4" y="71"/>
                  </a:cubicBezTo>
                  <a:cubicBezTo>
                    <a:pt x="5" y="56"/>
                    <a:pt x="8" y="41"/>
                    <a:pt x="17" y="28"/>
                  </a:cubicBezTo>
                  <a:cubicBezTo>
                    <a:pt x="23" y="20"/>
                    <a:pt x="22" y="10"/>
                    <a:pt x="22" y="0"/>
                  </a:cubicBezTo>
                  <a:cubicBezTo>
                    <a:pt x="24" y="0"/>
                    <a:pt x="25" y="1"/>
                    <a:pt x="25" y="2"/>
                  </a:cubicBezTo>
                  <a:cubicBezTo>
                    <a:pt x="27" y="10"/>
                    <a:pt x="32" y="14"/>
                    <a:pt x="39" y="15"/>
                  </a:cubicBezTo>
                  <a:cubicBezTo>
                    <a:pt x="41" y="15"/>
                    <a:pt x="40" y="14"/>
                    <a:pt x="40" y="16"/>
                  </a:cubicBezTo>
                  <a:cubicBezTo>
                    <a:pt x="56" y="33"/>
                    <a:pt x="76" y="26"/>
                    <a:pt x="94" y="24"/>
                  </a:cubicBezTo>
                  <a:cubicBezTo>
                    <a:pt x="102" y="24"/>
                    <a:pt x="106" y="25"/>
                    <a:pt x="106" y="34"/>
                  </a:cubicBezTo>
                  <a:cubicBezTo>
                    <a:pt x="105" y="45"/>
                    <a:pt x="108" y="47"/>
                    <a:pt x="119" y="47"/>
                  </a:cubicBezTo>
                  <a:cubicBezTo>
                    <a:pt x="124" y="47"/>
                    <a:pt x="129" y="49"/>
                    <a:pt x="134" y="51"/>
                  </a:cubicBezTo>
                  <a:cubicBezTo>
                    <a:pt x="142" y="54"/>
                    <a:pt x="144" y="59"/>
                    <a:pt x="139" y="67"/>
                  </a:cubicBezTo>
                  <a:cubicBezTo>
                    <a:pt x="135" y="72"/>
                    <a:pt x="134" y="75"/>
                    <a:pt x="140" y="79"/>
                  </a:cubicBezTo>
                  <a:cubicBezTo>
                    <a:pt x="145" y="81"/>
                    <a:pt x="144" y="85"/>
                    <a:pt x="140" y="89"/>
                  </a:cubicBezTo>
                  <a:cubicBezTo>
                    <a:pt x="134" y="95"/>
                    <a:pt x="134" y="99"/>
                    <a:pt x="143" y="103"/>
                  </a:cubicBezTo>
                  <a:cubicBezTo>
                    <a:pt x="152" y="107"/>
                    <a:pt x="158" y="116"/>
                    <a:pt x="165" y="124"/>
                  </a:cubicBezTo>
                  <a:cubicBezTo>
                    <a:pt x="169" y="127"/>
                    <a:pt x="168" y="132"/>
                    <a:pt x="167" y="136"/>
                  </a:cubicBezTo>
                  <a:cubicBezTo>
                    <a:pt x="165" y="141"/>
                    <a:pt x="164" y="146"/>
                    <a:pt x="161" y="151"/>
                  </a:cubicBezTo>
                  <a:close/>
                </a:path>
              </a:pathLst>
            </a:custGeom>
            <a:solidFill>
              <a:srgbClr val="FED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3" name="Freeform 126">
              <a:extLst>
                <a:ext uri="{FF2B5EF4-FFF2-40B4-BE49-F238E27FC236}">
                  <a16:creationId xmlns:a16="http://schemas.microsoft.com/office/drawing/2014/main" id="{66BBE72A-0C24-C359-FE3F-4C2024439B9E}"/>
                </a:ext>
              </a:extLst>
            </p:cNvPr>
            <p:cNvSpPr/>
            <p:nvPr/>
          </p:nvSpPr>
          <p:spPr bwMode="auto">
            <a:xfrm>
              <a:off x="4087813" y="2179638"/>
              <a:ext cx="1606550" cy="412750"/>
            </a:xfrm>
            <a:custGeom>
              <a:avLst/>
              <a:gdLst>
                <a:gd name="T0" fmla="*/ 102 w 426"/>
                <a:gd name="T1" fmla="*/ 10 h 109"/>
                <a:gd name="T2" fmla="*/ 178 w 426"/>
                <a:gd name="T3" fmla="*/ 19 h 109"/>
                <a:gd name="T4" fmla="*/ 282 w 426"/>
                <a:gd name="T5" fmla="*/ 2 h 109"/>
                <a:gd name="T6" fmla="*/ 289 w 426"/>
                <a:gd name="T7" fmla="*/ 2 h 109"/>
                <a:gd name="T8" fmla="*/ 315 w 426"/>
                <a:gd name="T9" fmla="*/ 16 h 109"/>
                <a:gd name="T10" fmla="*/ 321 w 426"/>
                <a:gd name="T11" fmla="*/ 28 h 109"/>
                <a:gd name="T12" fmla="*/ 321 w 426"/>
                <a:gd name="T13" fmla="*/ 42 h 109"/>
                <a:gd name="T14" fmla="*/ 331 w 426"/>
                <a:gd name="T15" fmla="*/ 47 h 109"/>
                <a:gd name="T16" fmla="*/ 362 w 426"/>
                <a:gd name="T17" fmla="*/ 44 h 109"/>
                <a:gd name="T18" fmla="*/ 410 w 426"/>
                <a:gd name="T19" fmla="*/ 69 h 109"/>
                <a:gd name="T20" fmla="*/ 422 w 426"/>
                <a:gd name="T21" fmla="*/ 73 h 109"/>
                <a:gd name="T22" fmla="*/ 425 w 426"/>
                <a:gd name="T23" fmla="*/ 73 h 109"/>
                <a:gd name="T24" fmla="*/ 423 w 426"/>
                <a:gd name="T25" fmla="*/ 79 h 109"/>
                <a:gd name="T26" fmla="*/ 401 w 426"/>
                <a:gd name="T27" fmla="*/ 101 h 109"/>
                <a:gd name="T28" fmla="*/ 382 w 426"/>
                <a:gd name="T29" fmla="*/ 99 h 109"/>
                <a:gd name="T30" fmla="*/ 365 w 426"/>
                <a:gd name="T31" fmla="*/ 80 h 109"/>
                <a:gd name="T32" fmla="*/ 341 w 426"/>
                <a:gd name="T33" fmla="*/ 77 h 109"/>
                <a:gd name="T34" fmla="*/ 306 w 426"/>
                <a:gd name="T35" fmla="*/ 88 h 109"/>
                <a:gd name="T36" fmla="*/ 293 w 426"/>
                <a:gd name="T37" fmla="*/ 93 h 109"/>
                <a:gd name="T38" fmla="*/ 263 w 426"/>
                <a:gd name="T39" fmla="*/ 86 h 109"/>
                <a:gd name="T40" fmla="*/ 255 w 426"/>
                <a:gd name="T41" fmla="*/ 81 h 109"/>
                <a:gd name="T42" fmla="*/ 238 w 426"/>
                <a:gd name="T43" fmla="*/ 66 h 109"/>
                <a:gd name="T44" fmla="*/ 202 w 426"/>
                <a:gd name="T45" fmla="*/ 54 h 109"/>
                <a:gd name="T46" fmla="*/ 142 w 426"/>
                <a:gd name="T47" fmla="*/ 80 h 109"/>
                <a:gd name="T48" fmla="*/ 88 w 426"/>
                <a:gd name="T49" fmla="*/ 82 h 109"/>
                <a:gd name="T50" fmla="*/ 70 w 426"/>
                <a:gd name="T51" fmla="*/ 83 h 109"/>
                <a:gd name="T52" fmla="*/ 43 w 426"/>
                <a:gd name="T53" fmla="*/ 71 h 109"/>
                <a:gd name="T54" fmla="*/ 28 w 426"/>
                <a:gd name="T55" fmla="*/ 59 h 109"/>
                <a:gd name="T56" fmla="*/ 17 w 426"/>
                <a:gd name="T57" fmla="*/ 49 h 109"/>
                <a:gd name="T58" fmla="*/ 0 w 426"/>
                <a:gd name="T59" fmla="*/ 12 h 109"/>
                <a:gd name="T60" fmla="*/ 13 w 426"/>
                <a:gd name="T61" fmla="*/ 20 h 109"/>
                <a:gd name="T62" fmla="*/ 21 w 426"/>
                <a:gd name="T63" fmla="*/ 35 h 109"/>
                <a:gd name="T64" fmla="*/ 71 w 426"/>
                <a:gd name="T65" fmla="*/ 47 h 109"/>
                <a:gd name="T66" fmla="*/ 74 w 426"/>
                <a:gd name="T67" fmla="*/ 41 h 109"/>
                <a:gd name="T68" fmla="*/ 75 w 426"/>
                <a:gd name="T69" fmla="*/ 27 h 109"/>
                <a:gd name="T70" fmla="*/ 72 w 426"/>
                <a:gd name="T71" fmla="*/ 25 h 109"/>
                <a:gd name="T72" fmla="*/ 61 w 426"/>
                <a:gd name="T73" fmla="*/ 21 h 109"/>
                <a:gd name="T74" fmla="*/ 68 w 426"/>
                <a:gd name="T75" fmla="*/ 11 h 109"/>
                <a:gd name="T76" fmla="*/ 78 w 426"/>
                <a:gd name="T77" fmla="*/ 8 h 109"/>
                <a:gd name="T78" fmla="*/ 102 w 426"/>
                <a:gd name="T79" fmla="*/ 1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6" h="109">
                  <a:moveTo>
                    <a:pt x="102" y="10"/>
                  </a:moveTo>
                  <a:cubicBezTo>
                    <a:pt x="127" y="16"/>
                    <a:pt x="152" y="21"/>
                    <a:pt x="178" y="19"/>
                  </a:cubicBezTo>
                  <a:cubicBezTo>
                    <a:pt x="213" y="16"/>
                    <a:pt x="248" y="13"/>
                    <a:pt x="282" y="2"/>
                  </a:cubicBezTo>
                  <a:cubicBezTo>
                    <a:pt x="284" y="1"/>
                    <a:pt x="288" y="0"/>
                    <a:pt x="289" y="2"/>
                  </a:cubicBezTo>
                  <a:cubicBezTo>
                    <a:pt x="296" y="10"/>
                    <a:pt x="306" y="13"/>
                    <a:pt x="315" y="16"/>
                  </a:cubicBezTo>
                  <a:cubicBezTo>
                    <a:pt x="320" y="18"/>
                    <a:pt x="321" y="23"/>
                    <a:pt x="321" y="28"/>
                  </a:cubicBezTo>
                  <a:cubicBezTo>
                    <a:pt x="320" y="33"/>
                    <a:pt x="320" y="37"/>
                    <a:pt x="321" y="42"/>
                  </a:cubicBezTo>
                  <a:cubicBezTo>
                    <a:pt x="322" y="47"/>
                    <a:pt x="325" y="52"/>
                    <a:pt x="331" y="47"/>
                  </a:cubicBezTo>
                  <a:cubicBezTo>
                    <a:pt x="341" y="38"/>
                    <a:pt x="352" y="39"/>
                    <a:pt x="362" y="44"/>
                  </a:cubicBezTo>
                  <a:cubicBezTo>
                    <a:pt x="378" y="52"/>
                    <a:pt x="394" y="60"/>
                    <a:pt x="410" y="69"/>
                  </a:cubicBezTo>
                  <a:cubicBezTo>
                    <a:pt x="414" y="71"/>
                    <a:pt x="418" y="73"/>
                    <a:pt x="422" y="73"/>
                  </a:cubicBezTo>
                  <a:cubicBezTo>
                    <a:pt x="423" y="72"/>
                    <a:pt x="424" y="72"/>
                    <a:pt x="425" y="73"/>
                  </a:cubicBezTo>
                  <a:cubicBezTo>
                    <a:pt x="426" y="75"/>
                    <a:pt x="425" y="77"/>
                    <a:pt x="423" y="79"/>
                  </a:cubicBezTo>
                  <a:cubicBezTo>
                    <a:pt x="416" y="87"/>
                    <a:pt x="409" y="95"/>
                    <a:pt x="401" y="101"/>
                  </a:cubicBezTo>
                  <a:cubicBezTo>
                    <a:pt x="392" y="109"/>
                    <a:pt x="388" y="108"/>
                    <a:pt x="382" y="99"/>
                  </a:cubicBezTo>
                  <a:cubicBezTo>
                    <a:pt x="377" y="92"/>
                    <a:pt x="371" y="86"/>
                    <a:pt x="365" y="80"/>
                  </a:cubicBezTo>
                  <a:cubicBezTo>
                    <a:pt x="357" y="73"/>
                    <a:pt x="350" y="72"/>
                    <a:pt x="341" y="77"/>
                  </a:cubicBezTo>
                  <a:cubicBezTo>
                    <a:pt x="330" y="84"/>
                    <a:pt x="319" y="88"/>
                    <a:pt x="306" y="88"/>
                  </a:cubicBezTo>
                  <a:cubicBezTo>
                    <a:pt x="301" y="88"/>
                    <a:pt x="297" y="91"/>
                    <a:pt x="293" y="93"/>
                  </a:cubicBezTo>
                  <a:cubicBezTo>
                    <a:pt x="281" y="99"/>
                    <a:pt x="271" y="97"/>
                    <a:pt x="263" y="86"/>
                  </a:cubicBezTo>
                  <a:cubicBezTo>
                    <a:pt x="261" y="83"/>
                    <a:pt x="259" y="81"/>
                    <a:pt x="255" y="81"/>
                  </a:cubicBezTo>
                  <a:cubicBezTo>
                    <a:pt x="239" y="82"/>
                    <a:pt x="239" y="82"/>
                    <a:pt x="238" y="66"/>
                  </a:cubicBezTo>
                  <a:cubicBezTo>
                    <a:pt x="234" y="49"/>
                    <a:pt x="218" y="44"/>
                    <a:pt x="202" y="54"/>
                  </a:cubicBezTo>
                  <a:cubicBezTo>
                    <a:pt x="183" y="65"/>
                    <a:pt x="165" y="78"/>
                    <a:pt x="142" y="80"/>
                  </a:cubicBezTo>
                  <a:cubicBezTo>
                    <a:pt x="123" y="74"/>
                    <a:pt x="106" y="77"/>
                    <a:pt x="88" y="82"/>
                  </a:cubicBezTo>
                  <a:cubicBezTo>
                    <a:pt x="82" y="83"/>
                    <a:pt x="76" y="82"/>
                    <a:pt x="70" y="83"/>
                  </a:cubicBezTo>
                  <a:cubicBezTo>
                    <a:pt x="59" y="84"/>
                    <a:pt x="50" y="80"/>
                    <a:pt x="43" y="71"/>
                  </a:cubicBezTo>
                  <a:cubicBezTo>
                    <a:pt x="40" y="65"/>
                    <a:pt x="34" y="61"/>
                    <a:pt x="28" y="59"/>
                  </a:cubicBezTo>
                  <a:cubicBezTo>
                    <a:pt x="23" y="57"/>
                    <a:pt x="20" y="54"/>
                    <a:pt x="17" y="49"/>
                  </a:cubicBezTo>
                  <a:cubicBezTo>
                    <a:pt x="12" y="36"/>
                    <a:pt x="4" y="25"/>
                    <a:pt x="0" y="12"/>
                  </a:cubicBezTo>
                  <a:cubicBezTo>
                    <a:pt x="7" y="9"/>
                    <a:pt x="10" y="15"/>
                    <a:pt x="13" y="20"/>
                  </a:cubicBezTo>
                  <a:cubicBezTo>
                    <a:pt x="16" y="24"/>
                    <a:pt x="19" y="30"/>
                    <a:pt x="21" y="35"/>
                  </a:cubicBezTo>
                  <a:cubicBezTo>
                    <a:pt x="30" y="55"/>
                    <a:pt x="57" y="53"/>
                    <a:pt x="71" y="47"/>
                  </a:cubicBezTo>
                  <a:cubicBezTo>
                    <a:pt x="74" y="46"/>
                    <a:pt x="75" y="44"/>
                    <a:pt x="74" y="41"/>
                  </a:cubicBezTo>
                  <a:cubicBezTo>
                    <a:pt x="72" y="36"/>
                    <a:pt x="73" y="31"/>
                    <a:pt x="75" y="27"/>
                  </a:cubicBezTo>
                  <a:cubicBezTo>
                    <a:pt x="74" y="25"/>
                    <a:pt x="73" y="25"/>
                    <a:pt x="72" y="25"/>
                  </a:cubicBezTo>
                  <a:cubicBezTo>
                    <a:pt x="68" y="25"/>
                    <a:pt x="62" y="28"/>
                    <a:pt x="61" y="21"/>
                  </a:cubicBezTo>
                  <a:cubicBezTo>
                    <a:pt x="59" y="16"/>
                    <a:pt x="65" y="14"/>
                    <a:pt x="68" y="11"/>
                  </a:cubicBezTo>
                  <a:cubicBezTo>
                    <a:pt x="71" y="9"/>
                    <a:pt x="75" y="7"/>
                    <a:pt x="78" y="8"/>
                  </a:cubicBezTo>
                  <a:cubicBezTo>
                    <a:pt x="86" y="10"/>
                    <a:pt x="94" y="10"/>
                    <a:pt x="102" y="10"/>
                  </a:cubicBezTo>
                  <a:close/>
                </a:path>
              </a:pathLst>
            </a:custGeom>
            <a:solidFill>
              <a:srgbClr val="FED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4" name="Freeform 127">
              <a:extLst>
                <a:ext uri="{FF2B5EF4-FFF2-40B4-BE49-F238E27FC236}">
                  <a16:creationId xmlns:a16="http://schemas.microsoft.com/office/drawing/2014/main" id="{3F67A00B-55A3-95F4-AD4C-94DBDC12815F}"/>
                </a:ext>
              </a:extLst>
            </p:cNvPr>
            <p:cNvSpPr/>
            <p:nvPr/>
          </p:nvSpPr>
          <p:spPr bwMode="auto">
            <a:xfrm>
              <a:off x="2551113" y="2452688"/>
              <a:ext cx="750888" cy="1168400"/>
            </a:xfrm>
            <a:custGeom>
              <a:avLst/>
              <a:gdLst>
                <a:gd name="T0" fmla="*/ 157 w 199"/>
                <a:gd name="T1" fmla="*/ 309 h 309"/>
                <a:gd name="T2" fmla="*/ 157 w 199"/>
                <a:gd name="T3" fmla="*/ 300 h 309"/>
                <a:gd name="T4" fmla="*/ 160 w 199"/>
                <a:gd name="T5" fmla="*/ 284 h 309"/>
                <a:gd name="T6" fmla="*/ 135 w 199"/>
                <a:gd name="T7" fmla="*/ 263 h 309"/>
                <a:gd name="T8" fmla="*/ 128 w 199"/>
                <a:gd name="T9" fmla="*/ 258 h 309"/>
                <a:gd name="T10" fmla="*/ 133 w 199"/>
                <a:gd name="T11" fmla="*/ 244 h 309"/>
                <a:gd name="T12" fmla="*/ 137 w 199"/>
                <a:gd name="T13" fmla="*/ 241 h 309"/>
                <a:gd name="T14" fmla="*/ 132 w 199"/>
                <a:gd name="T15" fmla="*/ 237 h 309"/>
                <a:gd name="T16" fmla="*/ 128 w 199"/>
                <a:gd name="T17" fmla="*/ 228 h 309"/>
                <a:gd name="T18" fmla="*/ 134 w 199"/>
                <a:gd name="T19" fmla="*/ 215 h 309"/>
                <a:gd name="T20" fmla="*/ 116 w 199"/>
                <a:gd name="T21" fmla="*/ 208 h 309"/>
                <a:gd name="T22" fmla="*/ 99 w 199"/>
                <a:gd name="T23" fmla="*/ 191 h 309"/>
                <a:gd name="T24" fmla="*/ 93 w 199"/>
                <a:gd name="T25" fmla="*/ 185 h 309"/>
                <a:gd name="T26" fmla="*/ 58 w 199"/>
                <a:gd name="T27" fmla="*/ 188 h 309"/>
                <a:gd name="T28" fmla="*/ 40 w 199"/>
                <a:gd name="T29" fmla="*/ 180 h 309"/>
                <a:gd name="T30" fmla="*/ 35 w 199"/>
                <a:gd name="T31" fmla="*/ 176 h 309"/>
                <a:gd name="T32" fmla="*/ 18 w 199"/>
                <a:gd name="T33" fmla="*/ 158 h 309"/>
                <a:gd name="T34" fmla="*/ 6 w 199"/>
                <a:gd name="T35" fmla="*/ 72 h 309"/>
                <a:gd name="T36" fmla="*/ 10 w 199"/>
                <a:gd name="T37" fmla="*/ 10 h 309"/>
                <a:gd name="T38" fmla="*/ 13 w 199"/>
                <a:gd name="T39" fmla="*/ 0 h 309"/>
                <a:gd name="T40" fmla="*/ 13 w 199"/>
                <a:gd name="T41" fmla="*/ 5 h 309"/>
                <a:gd name="T42" fmla="*/ 11 w 199"/>
                <a:gd name="T43" fmla="*/ 56 h 309"/>
                <a:gd name="T44" fmla="*/ 13 w 199"/>
                <a:gd name="T45" fmla="*/ 68 h 309"/>
                <a:gd name="T46" fmla="*/ 12 w 199"/>
                <a:gd name="T47" fmla="*/ 83 h 309"/>
                <a:gd name="T48" fmla="*/ 27 w 199"/>
                <a:gd name="T49" fmla="*/ 95 h 309"/>
                <a:gd name="T50" fmla="*/ 45 w 199"/>
                <a:gd name="T51" fmla="*/ 90 h 309"/>
                <a:gd name="T52" fmla="*/ 70 w 199"/>
                <a:gd name="T53" fmla="*/ 91 h 309"/>
                <a:gd name="T54" fmla="*/ 77 w 199"/>
                <a:gd name="T55" fmla="*/ 88 h 309"/>
                <a:gd name="T56" fmla="*/ 94 w 199"/>
                <a:gd name="T57" fmla="*/ 89 h 309"/>
                <a:gd name="T58" fmla="*/ 119 w 199"/>
                <a:gd name="T59" fmla="*/ 104 h 309"/>
                <a:gd name="T60" fmla="*/ 136 w 199"/>
                <a:gd name="T61" fmla="*/ 109 h 309"/>
                <a:gd name="T62" fmla="*/ 127 w 199"/>
                <a:gd name="T63" fmla="*/ 123 h 309"/>
                <a:gd name="T64" fmla="*/ 134 w 199"/>
                <a:gd name="T65" fmla="*/ 123 h 309"/>
                <a:gd name="T66" fmla="*/ 147 w 199"/>
                <a:gd name="T67" fmla="*/ 130 h 309"/>
                <a:gd name="T68" fmla="*/ 156 w 199"/>
                <a:gd name="T69" fmla="*/ 139 h 309"/>
                <a:gd name="T70" fmla="*/ 165 w 199"/>
                <a:gd name="T71" fmla="*/ 156 h 309"/>
                <a:gd name="T72" fmla="*/ 165 w 199"/>
                <a:gd name="T73" fmla="*/ 162 h 309"/>
                <a:gd name="T74" fmla="*/ 174 w 199"/>
                <a:gd name="T75" fmla="*/ 191 h 309"/>
                <a:gd name="T76" fmla="*/ 172 w 199"/>
                <a:gd name="T77" fmla="*/ 204 h 309"/>
                <a:gd name="T78" fmla="*/ 164 w 199"/>
                <a:gd name="T79" fmla="*/ 236 h 309"/>
                <a:gd name="T80" fmla="*/ 163 w 199"/>
                <a:gd name="T81" fmla="*/ 250 h 309"/>
                <a:gd name="T82" fmla="*/ 179 w 199"/>
                <a:gd name="T83" fmla="*/ 276 h 309"/>
                <a:gd name="T84" fmla="*/ 194 w 199"/>
                <a:gd name="T85" fmla="*/ 286 h 309"/>
                <a:gd name="T86" fmla="*/ 191 w 199"/>
                <a:gd name="T87" fmla="*/ 295 h 309"/>
                <a:gd name="T88" fmla="*/ 157 w 199"/>
                <a:gd name="T89" fmla="*/ 30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9" h="309">
                  <a:moveTo>
                    <a:pt x="157" y="309"/>
                  </a:moveTo>
                  <a:cubicBezTo>
                    <a:pt x="157" y="306"/>
                    <a:pt x="157" y="303"/>
                    <a:pt x="157" y="300"/>
                  </a:cubicBezTo>
                  <a:cubicBezTo>
                    <a:pt x="158" y="295"/>
                    <a:pt x="165" y="289"/>
                    <a:pt x="160" y="284"/>
                  </a:cubicBezTo>
                  <a:cubicBezTo>
                    <a:pt x="151" y="277"/>
                    <a:pt x="146" y="266"/>
                    <a:pt x="135" y="263"/>
                  </a:cubicBezTo>
                  <a:cubicBezTo>
                    <a:pt x="132" y="262"/>
                    <a:pt x="127" y="262"/>
                    <a:pt x="128" y="258"/>
                  </a:cubicBezTo>
                  <a:cubicBezTo>
                    <a:pt x="129" y="253"/>
                    <a:pt x="126" y="247"/>
                    <a:pt x="133" y="244"/>
                  </a:cubicBezTo>
                  <a:cubicBezTo>
                    <a:pt x="135" y="244"/>
                    <a:pt x="138" y="244"/>
                    <a:pt x="137" y="241"/>
                  </a:cubicBezTo>
                  <a:cubicBezTo>
                    <a:pt x="136" y="238"/>
                    <a:pt x="134" y="238"/>
                    <a:pt x="132" y="237"/>
                  </a:cubicBezTo>
                  <a:cubicBezTo>
                    <a:pt x="124" y="236"/>
                    <a:pt x="125" y="232"/>
                    <a:pt x="128" y="228"/>
                  </a:cubicBezTo>
                  <a:cubicBezTo>
                    <a:pt x="131" y="224"/>
                    <a:pt x="139" y="221"/>
                    <a:pt x="134" y="215"/>
                  </a:cubicBezTo>
                  <a:cubicBezTo>
                    <a:pt x="130" y="209"/>
                    <a:pt x="122" y="208"/>
                    <a:pt x="116" y="208"/>
                  </a:cubicBezTo>
                  <a:cubicBezTo>
                    <a:pt x="101" y="209"/>
                    <a:pt x="96" y="204"/>
                    <a:pt x="99" y="191"/>
                  </a:cubicBezTo>
                  <a:cubicBezTo>
                    <a:pt x="101" y="184"/>
                    <a:pt x="97" y="183"/>
                    <a:pt x="93" y="185"/>
                  </a:cubicBezTo>
                  <a:cubicBezTo>
                    <a:pt x="81" y="191"/>
                    <a:pt x="69" y="186"/>
                    <a:pt x="58" y="188"/>
                  </a:cubicBezTo>
                  <a:cubicBezTo>
                    <a:pt x="51" y="189"/>
                    <a:pt x="44" y="187"/>
                    <a:pt x="40" y="180"/>
                  </a:cubicBezTo>
                  <a:cubicBezTo>
                    <a:pt x="39" y="178"/>
                    <a:pt x="36" y="175"/>
                    <a:pt x="35" y="176"/>
                  </a:cubicBezTo>
                  <a:cubicBezTo>
                    <a:pt x="22" y="177"/>
                    <a:pt x="20" y="167"/>
                    <a:pt x="18" y="158"/>
                  </a:cubicBezTo>
                  <a:cubicBezTo>
                    <a:pt x="1" y="131"/>
                    <a:pt x="0" y="102"/>
                    <a:pt x="6" y="72"/>
                  </a:cubicBezTo>
                  <a:cubicBezTo>
                    <a:pt x="9" y="51"/>
                    <a:pt x="13" y="31"/>
                    <a:pt x="10" y="10"/>
                  </a:cubicBezTo>
                  <a:cubicBezTo>
                    <a:pt x="9" y="6"/>
                    <a:pt x="10" y="3"/>
                    <a:pt x="13" y="0"/>
                  </a:cubicBezTo>
                  <a:cubicBezTo>
                    <a:pt x="15" y="2"/>
                    <a:pt x="14" y="4"/>
                    <a:pt x="13" y="5"/>
                  </a:cubicBezTo>
                  <a:cubicBezTo>
                    <a:pt x="13" y="22"/>
                    <a:pt x="14" y="39"/>
                    <a:pt x="11" y="56"/>
                  </a:cubicBezTo>
                  <a:cubicBezTo>
                    <a:pt x="14" y="60"/>
                    <a:pt x="13" y="64"/>
                    <a:pt x="13" y="68"/>
                  </a:cubicBezTo>
                  <a:cubicBezTo>
                    <a:pt x="12" y="73"/>
                    <a:pt x="11" y="78"/>
                    <a:pt x="12" y="83"/>
                  </a:cubicBezTo>
                  <a:cubicBezTo>
                    <a:pt x="14" y="92"/>
                    <a:pt x="18" y="96"/>
                    <a:pt x="27" y="95"/>
                  </a:cubicBezTo>
                  <a:cubicBezTo>
                    <a:pt x="34" y="94"/>
                    <a:pt x="39" y="92"/>
                    <a:pt x="45" y="90"/>
                  </a:cubicBezTo>
                  <a:cubicBezTo>
                    <a:pt x="54" y="87"/>
                    <a:pt x="62" y="84"/>
                    <a:pt x="70" y="91"/>
                  </a:cubicBezTo>
                  <a:cubicBezTo>
                    <a:pt x="74" y="94"/>
                    <a:pt x="75" y="90"/>
                    <a:pt x="77" y="88"/>
                  </a:cubicBezTo>
                  <a:cubicBezTo>
                    <a:pt x="83" y="79"/>
                    <a:pt x="90" y="80"/>
                    <a:pt x="94" y="89"/>
                  </a:cubicBezTo>
                  <a:cubicBezTo>
                    <a:pt x="99" y="100"/>
                    <a:pt x="107" y="105"/>
                    <a:pt x="119" y="104"/>
                  </a:cubicBezTo>
                  <a:cubicBezTo>
                    <a:pt x="125" y="104"/>
                    <a:pt x="133" y="102"/>
                    <a:pt x="136" y="109"/>
                  </a:cubicBezTo>
                  <a:cubicBezTo>
                    <a:pt x="139" y="116"/>
                    <a:pt x="131" y="118"/>
                    <a:pt x="127" y="123"/>
                  </a:cubicBezTo>
                  <a:cubicBezTo>
                    <a:pt x="130" y="126"/>
                    <a:pt x="132" y="124"/>
                    <a:pt x="134" y="123"/>
                  </a:cubicBezTo>
                  <a:cubicBezTo>
                    <a:pt x="142" y="120"/>
                    <a:pt x="147" y="121"/>
                    <a:pt x="147" y="130"/>
                  </a:cubicBezTo>
                  <a:cubicBezTo>
                    <a:pt x="147" y="136"/>
                    <a:pt x="151" y="138"/>
                    <a:pt x="156" y="139"/>
                  </a:cubicBezTo>
                  <a:cubicBezTo>
                    <a:pt x="170" y="142"/>
                    <a:pt x="170" y="143"/>
                    <a:pt x="165" y="156"/>
                  </a:cubicBezTo>
                  <a:cubicBezTo>
                    <a:pt x="165" y="158"/>
                    <a:pt x="163" y="160"/>
                    <a:pt x="165" y="162"/>
                  </a:cubicBezTo>
                  <a:cubicBezTo>
                    <a:pt x="173" y="170"/>
                    <a:pt x="168" y="182"/>
                    <a:pt x="174" y="191"/>
                  </a:cubicBezTo>
                  <a:cubicBezTo>
                    <a:pt x="177" y="195"/>
                    <a:pt x="174" y="199"/>
                    <a:pt x="172" y="204"/>
                  </a:cubicBezTo>
                  <a:cubicBezTo>
                    <a:pt x="166" y="213"/>
                    <a:pt x="158" y="223"/>
                    <a:pt x="164" y="236"/>
                  </a:cubicBezTo>
                  <a:cubicBezTo>
                    <a:pt x="166" y="240"/>
                    <a:pt x="164" y="245"/>
                    <a:pt x="163" y="250"/>
                  </a:cubicBezTo>
                  <a:cubicBezTo>
                    <a:pt x="162" y="263"/>
                    <a:pt x="166" y="271"/>
                    <a:pt x="179" y="276"/>
                  </a:cubicBezTo>
                  <a:cubicBezTo>
                    <a:pt x="185" y="278"/>
                    <a:pt x="189" y="282"/>
                    <a:pt x="194" y="286"/>
                  </a:cubicBezTo>
                  <a:cubicBezTo>
                    <a:pt x="195" y="290"/>
                    <a:pt x="199" y="296"/>
                    <a:pt x="191" y="295"/>
                  </a:cubicBezTo>
                  <a:cubicBezTo>
                    <a:pt x="176" y="292"/>
                    <a:pt x="168" y="304"/>
                    <a:pt x="157" y="309"/>
                  </a:cubicBezTo>
                  <a:close/>
                </a:path>
              </a:pathLst>
            </a:custGeom>
            <a:solidFill>
              <a:srgbClr val="FED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5" name="Freeform 128">
              <a:extLst>
                <a:ext uri="{FF2B5EF4-FFF2-40B4-BE49-F238E27FC236}">
                  <a16:creationId xmlns:a16="http://schemas.microsoft.com/office/drawing/2014/main" id="{5BB12373-838D-71C1-BECA-B189104D3AB3}"/>
                </a:ext>
              </a:extLst>
            </p:cNvPr>
            <p:cNvSpPr/>
            <p:nvPr/>
          </p:nvSpPr>
          <p:spPr bwMode="auto">
            <a:xfrm>
              <a:off x="5680076" y="2184400"/>
              <a:ext cx="841375" cy="971550"/>
            </a:xfrm>
            <a:custGeom>
              <a:avLst/>
              <a:gdLst>
                <a:gd name="T0" fmla="*/ 3 w 223"/>
                <a:gd name="T1" fmla="*/ 72 h 257"/>
                <a:gd name="T2" fmla="*/ 0 w 223"/>
                <a:gd name="T3" fmla="*/ 72 h 257"/>
                <a:gd name="T4" fmla="*/ 26 w 223"/>
                <a:gd name="T5" fmla="*/ 39 h 257"/>
                <a:gd name="T6" fmla="*/ 38 w 223"/>
                <a:gd name="T7" fmla="*/ 18 h 257"/>
                <a:gd name="T8" fmla="*/ 55 w 223"/>
                <a:gd name="T9" fmla="*/ 5 h 257"/>
                <a:gd name="T10" fmla="*/ 103 w 223"/>
                <a:gd name="T11" fmla="*/ 0 h 257"/>
                <a:gd name="T12" fmla="*/ 120 w 223"/>
                <a:gd name="T13" fmla="*/ 4 h 257"/>
                <a:gd name="T14" fmla="*/ 179 w 223"/>
                <a:gd name="T15" fmla="*/ 23 h 257"/>
                <a:gd name="T16" fmla="*/ 212 w 223"/>
                <a:gd name="T17" fmla="*/ 55 h 257"/>
                <a:gd name="T18" fmla="*/ 216 w 223"/>
                <a:gd name="T19" fmla="*/ 128 h 257"/>
                <a:gd name="T20" fmla="*/ 223 w 223"/>
                <a:gd name="T21" fmla="*/ 248 h 257"/>
                <a:gd name="T22" fmla="*/ 223 w 223"/>
                <a:gd name="T23" fmla="*/ 257 h 257"/>
                <a:gd name="T24" fmla="*/ 216 w 223"/>
                <a:gd name="T25" fmla="*/ 245 h 257"/>
                <a:gd name="T26" fmla="*/ 211 w 223"/>
                <a:gd name="T27" fmla="*/ 225 h 257"/>
                <a:gd name="T28" fmla="*/ 194 w 223"/>
                <a:gd name="T29" fmla="*/ 196 h 257"/>
                <a:gd name="T30" fmla="*/ 184 w 223"/>
                <a:gd name="T31" fmla="*/ 190 h 257"/>
                <a:gd name="T32" fmla="*/ 165 w 223"/>
                <a:gd name="T33" fmla="*/ 177 h 257"/>
                <a:gd name="T34" fmla="*/ 154 w 223"/>
                <a:gd name="T35" fmla="*/ 162 h 257"/>
                <a:gd name="T36" fmla="*/ 134 w 223"/>
                <a:gd name="T37" fmla="*/ 152 h 257"/>
                <a:gd name="T38" fmla="*/ 127 w 223"/>
                <a:gd name="T39" fmla="*/ 148 h 257"/>
                <a:gd name="T40" fmla="*/ 129 w 223"/>
                <a:gd name="T41" fmla="*/ 141 h 257"/>
                <a:gd name="T42" fmla="*/ 136 w 223"/>
                <a:gd name="T43" fmla="*/ 124 h 257"/>
                <a:gd name="T44" fmla="*/ 129 w 223"/>
                <a:gd name="T45" fmla="*/ 108 h 257"/>
                <a:gd name="T46" fmla="*/ 131 w 223"/>
                <a:gd name="T47" fmla="*/ 92 h 257"/>
                <a:gd name="T48" fmla="*/ 136 w 223"/>
                <a:gd name="T49" fmla="*/ 73 h 257"/>
                <a:gd name="T50" fmla="*/ 140 w 223"/>
                <a:gd name="T51" fmla="*/ 61 h 257"/>
                <a:gd name="T52" fmla="*/ 141 w 223"/>
                <a:gd name="T53" fmla="*/ 36 h 257"/>
                <a:gd name="T54" fmla="*/ 129 w 223"/>
                <a:gd name="T55" fmla="*/ 17 h 257"/>
                <a:gd name="T56" fmla="*/ 80 w 223"/>
                <a:gd name="T57" fmla="*/ 8 h 257"/>
                <a:gd name="T58" fmla="*/ 71 w 223"/>
                <a:gd name="T59" fmla="*/ 10 h 257"/>
                <a:gd name="T60" fmla="*/ 37 w 223"/>
                <a:gd name="T61" fmla="*/ 36 h 257"/>
                <a:gd name="T62" fmla="*/ 37 w 223"/>
                <a:gd name="T63" fmla="*/ 46 h 257"/>
                <a:gd name="T64" fmla="*/ 35 w 223"/>
                <a:gd name="T65" fmla="*/ 65 h 257"/>
                <a:gd name="T66" fmla="*/ 20 w 223"/>
                <a:gd name="T67" fmla="*/ 64 h 257"/>
                <a:gd name="T68" fmla="*/ 11 w 223"/>
                <a:gd name="T69" fmla="*/ 66 h 257"/>
                <a:gd name="T70" fmla="*/ 3 w 223"/>
                <a:gd name="T71" fmla="*/ 7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3" h="257">
                  <a:moveTo>
                    <a:pt x="3" y="72"/>
                  </a:moveTo>
                  <a:cubicBezTo>
                    <a:pt x="2" y="72"/>
                    <a:pt x="1" y="72"/>
                    <a:pt x="0" y="72"/>
                  </a:cubicBezTo>
                  <a:cubicBezTo>
                    <a:pt x="6" y="58"/>
                    <a:pt x="14" y="47"/>
                    <a:pt x="26" y="39"/>
                  </a:cubicBezTo>
                  <a:cubicBezTo>
                    <a:pt x="33" y="35"/>
                    <a:pt x="37" y="27"/>
                    <a:pt x="38" y="18"/>
                  </a:cubicBezTo>
                  <a:cubicBezTo>
                    <a:pt x="39" y="9"/>
                    <a:pt x="46" y="5"/>
                    <a:pt x="55" y="5"/>
                  </a:cubicBezTo>
                  <a:cubicBezTo>
                    <a:pt x="71" y="3"/>
                    <a:pt x="87" y="2"/>
                    <a:pt x="103" y="0"/>
                  </a:cubicBezTo>
                  <a:cubicBezTo>
                    <a:pt x="109" y="0"/>
                    <a:pt x="115" y="1"/>
                    <a:pt x="120" y="4"/>
                  </a:cubicBezTo>
                  <a:cubicBezTo>
                    <a:pt x="137" y="18"/>
                    <a:pt x="159" y="18"/>
                    <a:pt x="179" y="23"/>
                  </a:cubicBezTo>
                  <a:cubicBezTo>
                    <a:pt x="193" y="26"/>
                    <a:pt x="207" y="42"/>
                    <a:pt x="212" y="55"/>
                  </a:cubicBezTo>
                  <a:cubicBezTo>
                    <a:pt x="222" y="79"/>
                    <a:pt x="217" y="104"/>
                    <a:pt x="216" y="128"/>
                  </a:cubicBezTo>
                  <a:cubicBezTo>
                    <a:pt x="215" y="168"/>
                    <a:pt x="216" y="208"/>
                    <a:pt x="223" y="248"/>
                  </a:cubicBezTo>
                  <a:cubicBezTo>
                    <a:pt x="223" y="251"/>
                    <a:pt x="223" y="254"/>
                    <a:pt x="223" y="257"/>
                  </a:cubicBezTo>
                  <a:cubicBezTo>
                    <a:pt x="216" y="256"/>
                    <a:pt x="216" y="250"/>
                    <a:pt x="216" y="245"/>
                  </a:cubicBezTo>
                  <a:cubicBezTo>
                    <a:pt x="215" y="238"/>
                    <a:pt x="215" y="231"/>
                    <a:pt x="211" y="225"/>
                  </a:cubicBezTo>
                  <a:cubicBezTo>
                    <a:pt x="204" y="216"/>
                    <a:pt x="199" y="207"/>
                    <a:pt x="194" y="196"/>
                  </a:cubicBezTo>
                  <a:cubicBezTo>
                    <a:pt x="192" y="192"/>
                    <a:pt x="190" y="189"/>
                    <a:pt x="184" y="190"/>
                  </a:cubicBezTo>
                  <a:cubicBezTo>
                    <a:pt x="175" y="190"/>
                    <a:pt x="169" y="184"/>
                    <a:pt x="165" y="177"/>
                  </a:cubicBezTo>
                  <a:cubicBezTo>
                    <a:pt x="162" y="172"/>
                    <a:pt x="158" y="167"/>
                    <a:pt x="154" y="162"/>
                  </a:cubicBezTo>
                  <a:cubicBezTo>
                    <a:pt x="148" y="156"/>
                    <a:pt x="145" y="148"/>
                    <a:pt x="134" y="152"/>
                  </a:cubicBezTo>
                  <a:cubicBezTo>
                    <a:pt x="131" y="153"/>
                    <a:pt x="129" y="151"/>
                    <a:pt x="127" y="148"/>
                  </a:cubicBezTo>
                  <a:cubicBezTo>
                    <a:pt x="126" y="145"/>
                    <a:pt x="127" y="142"/>
                    <a:pt x="129" y="141"/>
                  </a:cubicBezTo>
                  <a:cubicBezTo>
                    <a:pt x="135" y="137"/>
                    <a:pt x="138" y="132"/>
                    <a:pt x="136" y="124"/>
                  </a:cubicBezTo>
                  <a:cubicBezTo>
                    <a:pt x="134" y="119"/>
                    <a:pt x="135" y="113"/>
                    <a:pt x="129" y="108"/>
                  </a:cubicBezTo>
                  <a:cubicBezTo>
                    <a:pt x="123" y="103"/>
                    <a:pt x="127" y="97"/>
                    <a:pt x="131" y="92"/>
                  </a:cubicBezTo>
                  <a:cubicBezTo>
                    <a:pt x="136" y="86"/>
                    <a:pt x="139" y="81"/>
                    <a:pt x="136" y="73"/>
                  </a:cubicBezTo>
                  <a:cubicBezTo>
                    <a:pt x="134" y="68"/>
                    <a:pt x="137" y="64"/>
                    <a:pt x="140" y="61"/>
                  </a:cubicBezTo>
                  <a:cubicBezTo>
                    <a:pt x="147" y="53"/>
                    <a:pt x="149" y="45"/>
                    <a:pt x="141" y="36"/>
                  </a:cubicBezTo>
                  <a:cubicBezTo>
                    <a:pt x="136" y="30"/>
                    <a:pt x="135" y="22"/>
                    <a:pt x="129" y="17"/>
                  </a:cubicBezTo>
                  <a:cubicBezTo>
                    <a:pt x="113" y="5"/>
                    <a:pt x="97" y="7"/>
                    <a:pt x="80" y="8"/>
                  </a:cubicBezTo>
                  <a:cubicBezTo>
                    <a:pt x="77" y="8"/>
                    <a:pt x="74" y="9"/>
                    <a:pt x="71" y="10"/>
                  </a:cubicBezTo>
                  <a:cubicBezTo>
                    <a:pt x="46" y="13"/>
                    <a:pt x="46" y="13"/>
                    <a:pt x="37" y="36"/>
                  </a:cubicBezTo>
                  <a:cubicBezTo>
                    <a:pt x="35" y="39"/>
                    <a:pt x="34" y="42"/>
                    <a:pt x="37" y="46"/>
                  </a:cubicBezTo>
                  <a:cubicBezTo>
                    <a:pt x="41" y="52"/>
                    <a:pt x="40" y="59"/>
                    <a:pt x="35" y="65"/>
                  </a:cubicBezTo>
                  <a:cubicBezTo>
                    <a:pt x="30" y="71"/>
                    <a:pt x="25" y="67"/>
                    <a:pt x="20" y="64"/>
                  </a:cubicBezTo>
                  <a:cubicBezTo>
                    <a:pt x="16" y="62"/>
                    <a:pt x="13" y="63"/>
                    <a:pt x="11" y="66"/>
                  </a:cubicBezTo>
                  <a:cubicBezTo>
                    <a:pt x="8" y="68"/>
                    <a:pt x="7" y="72"/>
                    <a:pt x="3" y="72"/>
                  </a:cubicBezTo>
                  <a:close/>
                </a:path>
              </a:pathLst>
            </a:custGeom>
            <a:solidFill>
              <a:srgbClr val="FFE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6" name="Freeform 129">
              <a:extLst>
                <a:ext uri="{FF2B5EF4-FFF2-40B4-BE49-F238E27FC236}">
                  <a16:creationId xmlns:a16="http://schemas.microsoft.com/office/drawing/2014/main" id="{CCABED38-9AF1-2B9E-386D-D324E0CDD374}"/>
                </a:ext>
              </a:extLst>
            </p:cNvPr>
            <p:cNvSpPr/>
            <p:nvPr/>
          </p:nvSpPr>
          <p:spPr bwMode="auto">
            <a:xfrm>
              <a:off x="4027488" y="3954463"/>
              <a:ext cx="2063750" cy="422275"/>
            </a:xfrm>
            <a:custGeom>
              <a:avLst/>
              <a:gdLst>
                <a:gd name="T0" fmla="*/ 0 w 547"/>
                <a:gd name="T1" fmla="*/ 79 h 112"/>
                <a:gd name="T2" fmla="*/ 43 w 547"/>
                <a:gd name="T3" fmla="*/ 76 h 112"/>
                <a:gd name="T4" fmla="*/ 54 w 547"/>
                <a:gd name="T5" fmla="*/ 69 h 112"/>
                <a:gd name="T6" fmla="*/ 63 w 547"/>
                <a:gd name="T7" fmla="*/ 52 h 112"/>
                <a:gd name="T8" fmla="*/ 67 w 547"/>
                <a:gd name="T9" fmla="*/ 37 h 112"/>
                <a:gd name="T10" fmla="*/ 68 w 547"/>
                <a:gd name="T11" fmla="*/ 29 h 112"/>
                <a:gd name="T12" fmla="*/ 81 w 547"/>
                <a:gd name="T13" fmla="*/ 13 h 112"/>
                <a:gd name="T14" fmla="*/ 104 w 547"/>
                <a:gd name="T15" fmla="*/ 6 h 112"/>
                <a:gd name="T16" fmla="*/ 144 w 547"/>
                <a:gd name="T17" fmla="*/ 19 h 112"/>
                <a:gd name="T18" fmla="*/ 159 w 547"/>
                <a:gd name="T19" fmla="*/ 30 h 112"/>
                <a:gd name="T20" fmla="*/ 186 w 547"/>
                <a:gd name="T21" fmla="*/ 44 h 112"/>
                <a:gd name="T22" fmla="*/ 213 w 547"/>
                <a:gd name="T23" fmla="*/ 49 h 112"/>
                <a:gd name="T24" fmla="*/ 228 w 547"/>
                <a:gd name="T25" fmla="*/ 54 h 112"/>
                <a:gd name="T26" fmla="*/ 271 w 547"/>
                <a:gd name="T27" fmla="*/ 50 h 112"/>
                <a:gd name="T28" fmla="*/ 282 w 547"/>
                <a:gd name="T29" fmla="*/ 50 h 112"/>
                <a:gd name="T30" fmla="*/ 306 w 547"/>
                <a:gd name="T31" fmla="*/ 51 h 112"/>
                <a:gd name="T32" fmla="*/ 331 w 547"/>
                <a:gd name="T33" fmla="*/ 61 h 112"/>
                <a:gd name="T34" fmla="*/ 348 w 547"/>
                <a:gd name="T35" fmla="*/ 76 h 112"/>
                <a:gd name="T36" fmla="*/ 367 w 547"/>
                <a:gd name="T37" fmla="*/ 78 h 112"/>
                <a:gd name="T38" fmla="*/ 390 w 547"/>
                <a:gd name="T39" fmla="*/ 76 h 112"/>
                <a:gd name="T40" fmla="*/ 414 w 547"/>
                <a:gd name="T41" fmla="*/ 71 h 112"/>
                <a:gd name="T42" fmla="*/ 448 w 547"/>
                <a:gd name="T43" fmla="*/ 61 h 112"/>
                <a:gd name="T44" fmla="*/ 484 w 547"/>
                <a:gd name="T45" fmla="*/ 55 h 112"/>
                <a:gd name="T46" fmla="*/ 493 w 547"/>
                <a:gd name="T47" fmla="*/ 54 h 112"/>
                <a:gd name="T48" fmla="*/ 518 w 547"/>
                <a:gd name="T49" fmla="*/ 60 h 112"/>
                <a:gd name="T50" fmla="*/ 547 w 547"/>
                <a:gd name="T51" fmla="*/ 63 h 112"/>
                <a:gd name="T52" fmla="*/ 540 w 547"/>
                <a:gd name="T53" fmla="*/ 65 h 112"/>
                <a:gd name="T54" fmla="*/ 468 w 547"/>
                <a:gd name="T55" fmla="*/ 71 h 112"/>
                <a:gd name="T56" fmla="*/ 386 w 547"/>
                <a:gd name="T57" fmla="*/ 100 h 112"/>
                <a:gd name="T58" fmla="*/ 380 w 547"/>
                <a:gd name="T59" fmla="*/ 104 h 112"/>
                <a:gd name="T60" fmla="*/ 313 w 547"/>
                <a:gd name="T61" fmla="*/ 102 h 112"/>
                <a:gd name="T62" fmla="*/ 299 w 547"/>
                <a:gd name="T63" fmla="*/ 93 h 112"/>
                <a:gd name="T64" fmla="*/ 273 w 547"/>
                <a:gd name="T65" fmla="*/ 85 h 112"/>
                <a:gd name="T66" fmla="*/ 257 w 547"/>
                <a:gd name="T67" fmla="*/ 82 h 112"/>
                <a:gd name="T68" fmla="*/ 213 w 547"/>
                <a:gd name="T69" fmla="*/ 77 h 112"/>
                <a:gd name="T70" fmla="*/ 197 w 547"/>
                <a:gd name="T71" fmla="*/ 81 h 112"/>
                <a:gd name="T72" fmla="*/ 164 w 547"/>
                <a:gd name="T73" fmla="*/ 79 h 112"/>
                <a:gd name="T74" fmla="*/ 109 w 547"/>
                <a:gd name="T75" fmla="*/ 55 h 112"/>
                <a:gd name="T76" fmla="*/ 87 w 547"/>
                <a:gd name="T77" fmla="*/ 52 h 112"/>
                <a:gd name="T78" fmla="*/ 79 w 547"/>
                <a:gd name="T79" fmla="*/ 59 h 112"/>
                <a:gd name="T80" fmla="*/ 52 w 547"/>
                <a:gd name="T81" fmla="*/ 80 h 112"/>
                <a:gd name="T82" fmla="*/ 46 w 547"/>
                <a:gd name="T83" fmla="*/ 79 h 112"/>
                <a:gd name="T84" fmla="*/ 0 w 547"/>
                <a:gd name="T85" fmla="*/ 7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47" h="112">
                  <a:moveTo>
                    <a:pt x="0" y="79"/>
                  </a:moveTo>
                  <a:cubicBezTo>
                    <a:pt x="14" y="72"/>
                    <a:pt x="28" y="74"/>
                    <a:pt x="43" y="76"/>
                  </a:cubicBezTo>
                  <a:cubicBezTo>
                    <a:pt x="49" y="77"/>
                    <a:pt x="53" y="78"/>
                    <a:pt x="54" y="69"/>
                  </a:cubicBezTo>
                  <a:cubicBezTo>
                    <a:pt x="54" y="62"/>
                    <a:pt x="58" y="57"/>
                    <a:pt x="63" y="52"/>
                  </a:cubicBezTo>
                  <a:cubicBezTo>
                    <a:pt x="67" y="47"/>
                    <a:pt x="68" y="43"/>
                    <a:pt x="67" y="37"/>
                  </a:cubicBezTo>
                  <a:cubicBezTo>
                    <a:pt x="69" y="35"/>
                    <a:pt x="69" y="32"/>
                    <a:pt x="68" y="29"/>
                  </a:cubicBezTo>
                  <a:cubicBezTo>
                    <a:pt x="68" y="20"/>
                    <a:pt x="72" y="15"/>
                    <a:pt x="81" y="13"/>
                  </a:cubicBezTo>
                  <a:cubicBezTo>
                    <a:pt x="89" y="11"/>
                    <a:pt x="97" y="8"/>
                    <a:pt x="104" y="6"/>
                  </a:cubicBezTo>
                  <a:cubicBezTo>
                    <a:pt x="121" y="0"/>
                    <a:pt x="133" y="9"/>
                    <a:pt x="144" y="19"/>
                  </a:cubicBezTo>
                  <a:cubicBezTo>
                    <a:pt x="149" y="23"/>
                    <a:pt x="153" y="27"/>
                    <a:pt x="159" y="30"/>
                  </a:cubicBezTo>
                  <a:cubicBezTo>
                    <a:pt x="168" y="34"/>
                    <a:pt x="177" y="39"/>
                    <a:pt x="186" y="44"/>
                  </a:cubicBezTo>
                  <a:cubicBezTo>
                    <a:pt x="194" y="49"/>
                    <a:pt x="202" y="55"/>
                    <a:pt x="213" y="49"/>
                  </a:cubicBezTo>
                  <a:cubicBezTo>
                    <a:pt x="218" y="47"/>
                    <a:pt x="223" y="53"/>
                    <a:pt x="228" y="54"/>
                  </a:cubicBezTo>
                  <a:cubicBezTo>
                    <a:pt x="242" y="54"/>
                    <a:pt x="256" y="49"/>
                    <a:pt x="271" y="50"/>
                  </a:cubicBezTo>
                  <a:cubicBezTo>
                    <a:pt x="274" y="50"/>
                    <a:pt x="278" y="49"/>
                    <a:pt x="282" y="50"/>
                  </a:cubicBezTo>
                  <a:cubicBezTo>
                    <a:pt x="290" y="53"/>
                    <a:pt x="298" y="53"/>
                    <a:pt x="306" y="51"/>
                  </a:cubicBezTo>
                  <a:cubicBezTo>
                    <a:pt x="316" y="49"/>
                    <a:pt x="325" y="51"/>
                    <a:pt x="331" y="61"/>
                  </a:cubicBezTo>
                  <a:cubicBezTo>
                    <a:pt x="336" y="67"/>
                    <a:pt x="342" y="71"/>
                    <a:pt x="348" y="76"/>
                  </a:cubicBezTo>
                  <a:cubicBezTo>
                    <a:pt x="354" y="80"/>
                    <a:pt x="360" y="81"/>
                    <a:pt x="367" y="78"/>
                  </a:cubicBezTo>
                  <a:cubicBezTo>
                    <a:pt x="375" y="74"/>
                    <a:pt x="382" y="74"/>
                    <a:pt x="390" y="76"/>
                  </a:cubicBezTo>
                  <a:cubicBezTo>
                    <a:pt x="399" y="79"/>
                    <a:pt x="407" y="77"/>
                    <a:pt x="414" y="71"/>
                  </a:cubicBezTo>
                  <a:cubicBezTo>
                    <a:pt x="424" y="62"/>
                    <a:pt x="434" y="59"/>
                    <a:pt x="448" y="61"/>
                  </a:cubicBezTo>
                  <a:cubicBezTo>
                    <a:pt x="460" y="63"/>
                    <a:pt x="473" y="66"/>
                    <a:pt x="484" y="55"/>
                  </a:cubicBezTo>
                  <a:cubicBezTo>
                    <a:pt x="486" y="52"/>
                    <a:pt x="490" y="51"/>
                    <a:pt x="493" y="54"/>
                  </a:cubicBezTo>
                  <a:cubicBezTo>
                    <a:pt x="500" y="61"/>
                    <a:pt x="509" y="59"/>
                    <a:pt x="518" y="60"/>
                  </a:cubicBezTo>
                  <a:cubicBezTo>
                    <a:pt x="528" y="61"/>
                    <a:pt x="538" y="57"/>
                    <a:pt x="547" y="63"/>
                  </a:cubicBezTo>
                  <a:cubicBezTo>
                    <a:pt x="545" y="65"/>
                    <a:pt x="543" y="65"/>
                    <a:pt x="540" y="65"/>
                  </a:cubicBezTo>
                  <a:cubicBezTo>
                    <a:pt x="516" y="63"/>
                    <a:pt x="491" y="66"/>
                    <a:pt x="468" y="71"/>
                  </a:cubicBezTo>
                  <a:cubicBezTo>
                    <a:pt x="440" y="76"/>
                    <a:pt x="410" y="80"/>
                    <a:pt x="386" y="100"/>
                  </a:cubicBezTo>
                  <a:cubicBezTo>
                    <a:pt x="384" y="102"/>
                    <a:pt x="382" y="104"/>
                    <a:pt x="380" y="104"/>
                  </a:cubicBezTo>
                  <a:cubicBezTo>
                    <a:pt x="358" y="103"/>
                    <a:pt x="335" y="112"/>
                    <a:pt x="313" y="102"/>
                  </a:cubicBezTo>
                  <a:cubicBezTo>
                    <a:pt x="308" y="100"/>
                    <a:pt x="302" y="98"/>
                    <a:pt x="299" y="93"/>
                  </a:cubicBezTo>
                  <a:cubicBezTo>
                    <a:pt x="292" y="85"/>
                    <a:pt x="282" y="84"/>
                    <a:pt x="273" y="85"/>
                  </a:cubicBezTo>
                  <a:cubicBezTo>
                    <a:pt x="267" y="85"/>
                    <a:pt x="263" y="84"/>
                    <a:pt x="257" y="82"/>
                  </a:cubicBezTo>
                  <a:cubicBezTo>
                    <a:pt x="243" y="75"/>
                    <a:pt x="228" y="71"/>
                    <a:pt x="213" y="77"/>
                  </a:cubicBezTo>
                  <a:cubicBezTo>
                    <a:pt x="208" y="79"/>
                    <a:pt x="201" y="75"/>
                    <a:pt x="197" y="81"/>
                  </a:cubicBezTo>
                  <a:cubicBezTo>
                    <a:pt x="186" y="83"/>
                    <a:pt x="175" y="82"/>
                    <a:pt x="164" y="79"/>
                  </a:cubicBezTo>
                  <a:cubicBezTo>
                    <a:pt x="144" y="73"/>
                    <a:pt x="128" y="61"/>
                    <a:pt x="109" y="55"/>
                  </a:cubicBezTo>
                  <a:cubicBezTo>
                    <a:pt x="102" y="52"/>
                    <a:pt x="95" y="48"/>
                    <a:pt x="87" y="52"/>
                  </a:cubicBezTo>
                  <a:cubicBezTo>
                    <a:pt x="83" y="53"/>
                    <a:pt x="80" y="55"/>
                    <a:pt x="79" y="59"/>
                  </a:cubicBezTo>
                  <a:cubicBezTo>
                    <a:pt x="76" y="75"/>
                    <a:pt x="68" y="81"/>
                    <a:pt x="52" y="80"/>
                  </a:cubicBezTo>
                  <a:cubicBezTo>
                    <a:pt x="50" y="80"/>
                    <a:pt x="48" y="80"/>
                    <a:pt x="46" y="79"/>
                  </a:cubicBezTo>
                  <a:cubicBezTo>
                    <a:pt x="31" y="75"/>
                    <a:pt x="16" y="78"/>
                    <a:pt x="0" y="79"/>
                  </a:cubicBezTo>
                  <a:close/>
                </a:path>
              </a:pathLst>
            </a:custGeom>
            <a:solidFill>
              <a:srgbClr val="FEF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" name="Freeform 130">
              <a:extLst>
                <a:ext uri="{FF2B5EF4-FFF2-40B4-BE49-F238E27FC236}">
                  <a16:creationId xmlns:a16="http://schemas.microsoft.com/office/drawing/2014/main" id="{51783E47-D90D-3AE1-5935-F6D26B771ACB}"/>
                </a:ext>
              </a:extLst>
            </p:cNvPr>
            <p:cNvSpPr/>
            <p:nvPr/>
          </p:nvSpPr>
          <p:spPr bwMode="auto">
            <a:xfrm>
              <a:off x="6269038" y="3005138"/>
              <a:ext cx="323850" cy="971550"/>
            </a:xfrm>
            <a:custGeom>
              <a:avLst/>
              <a:gdLst>
                <a:gd name="T0" fmla="*/ 58 w 86"/>
                <a:gd name="T1" fmla="*/ 5 h 257"/>
                <a:gd name="T2" fmla="*/ 63 w 86"/>
                <a:gd name="T3" fmla="*/ 27 h 257"/>
                <a:gd name="T4" fmla="*/ 67 w 86"/>
                <a:gd name="T5" fmla="*/ 40 h 257"/>
                <a:gd name="T6" fmla="*/ 77 w 86"/>
                <a:gd name="T7" fmla="*/ 114 h 257"/>
                <a:gd name="T8" fmla="*/ 84 w 86"/>
                <a:gd name="T9" fmla="*/ 180 h 257"/>
                <a:gd name="T10" fmla="*/ 86 w 86"/>
                <a:gd name="T11" fmla="*/ 221 h 257"/>
                <a:gd name="T12" fmla="*/ 79 w 86"/>
                <a:gd name="T13" fmla="*/ 233 h 257"/>
                <a:gd name="T14" fmla="*/ 67 w 86"/>
                <a:gd name="T15" fmla="*/ 249 h 257"/>
                <a:gd name="T16" fmla="*/ 54 w 86"/>
                <a:gd name="T17" fmla="*/ 253 h 257"/>
                <a:gd name="T18" fmla="*/ 25 w 86"/>
                <a:gd name="T19" fmla="*/ 255 h 257"/>
                <a:gd name="T20" fmla="*/ 1 w 86"/>
                <a:gd name="T21" fmla="*/ 230 h 257"/>
                <a:gd name="T22" fmla="*/ 7 w 86"/>
                <a:gd name="T23" fmla="*/ 217 h 257"/>
                <a:gd name="T24" fmla="*/ 14 w 86"/>
                <a:gd name="T25" fmla="*/ 227 h 257"/>
                <a:gd name="T26" fmla="*/ 17 w 86"/>
                <a:gd name="T27" fmla="*/ 234 h 257"/>
                <a:gd name="T28" fmla="*/ 26 w 86"/>
                <a:gd name="T29" fmla="*/ 216 h 257"/>
                <a:gd name="T30" fmla="*/ 26 w 86"/>
                <a:gd name="T31" fmla="*/ 202 h 257"/>
                <a:gd name="T32" fmla="*/ 28 w 86"/>
                <a:gd name="T33" fmla="*/ 183 h 257"/>
                <a:gd name="T34" fmla="*/ 46 w 86"/>
                <a:gd name="T35" fmla="*/ 171 h 257"/>
                <a:gd name="T36" fmla="*/ 50 w 86"/>
                <a:gd name="T37" fmla="*/ 168 h 257"/>
                <a:gd name="T38" fmla="*/ 41 w 86"/>
                <a:gd name="T39" fmla="*/ 138 h 257"/>
                <a:gd name="T40" fmla="*/ 48 w 86"/>
                <a:gd name="T41" fmla="*/ 104 h 257"/>
                <a:gd name="T42" fmla="*/ 49 w 86"/>
                <a:gd name="T43" fmla="*/ 91 h 257"/>
                <a:gd name="T44" fmla="*/ 39 w 86"/>
                <a:gd name="T45" fmla="*/ 70 h 257"/>
                <a:gd name="T46" fmla="*/ 37 w 86"/>
                <a:gd name="T47" fmla="*/ 65 h 257"/>
                <a:gd name="T48" fmla="*/ 31 w 86"/>
                <a:gd name="T49" fmla="*/ 68 h 257"/>
                <a:gd name="T50" fmla="*/ 22 w 86"/>
                <a:gd name="T51" fmla="*/ 76 h 257"/>
                <a:gd name="T52" fmla="*/ 17 w 86"/>
                <a:gd name="T53" fmla="*/ 70 h 257"/>
                <a:gd name="T54" fmla="*/ 22 w 86"/>
                <a:gd name="T55" fmla="*/ 60 h 257"/>
                <a:gd name="T56" fmla="*/ 29 w 86"/>
                <a:gd name="T57" fmla="*/ 58 h 257"/>
                <a:gd name="T58" fmla="*/ 38 w 86"/>
                <a:gd name="T59" fmla="*/ 48 h 257"/>
                <a:gd name="T60" fmla="*/ 31 w 86"/>
                <a:gd name="T61" fmla="*/ 43 h 257"/>
                <a:gd name="T62" fmla="*/ 23 w 86"/>
                <a:gd name="T63" fmla="*/ 19 h 257"/>
                <a:gd name="T64" fmla="*/ 27 w 86"/>
                <a:gd name="T65" fmla="*/ 17 h 257"/>
                <a:gd name="T66" fmla="*/ 38 w 86"/>
                <a:gd name="T67" fmla="*/ 8 h 257"/>
                <a:gd name="T68" fmla="*/ 48 w 86"/>
                <a:gd name="T69" fmla="*/ 1 h 257"/>
                <a:gd name="T70" fmla="*/ 58 w 86"/>
                <a:gd name="T71" fmla="*/ 5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257">
                  <a:moveTo>
                    <a:pt x="58" y="5"/>
                  </a:moveTo>
                  <a:cubicBezTo>
                    <a:pt x="62" y="12"/>
                    <a:pt x="62" y="20"/>
                    <a:pt x="63" y="27"/>
                  </a:cubicBezTo>
                  <a:cubicBezTo>
                    <a:pt x="63" y="32"/>
                    <a:pt x="64" y="37"/>
                    <a:pt x="67" y="40"/>
                  </a:cubicBezTo>
                  <a:cubicBezTo>
                    <a:pt x="73" y="65"/>
                    <a:pt x="77" y="89"/>
                    <a:pt x="77" y="114"/>
                  </a:cubicBezTo>
                  <a:cubicBezTo>
                    <a:pt x="77" y="136"/>
                    <a:pt x="81" y="158"/>
                    <a:pt x="84" y="180"/>
                  </a:cubicBezTo>
                  <a:cubicBezTo>
                    <a:pt x="86" y="194"/>
                    <a:pt x="86" y="207"/>
                    <a:pt x="86" y="221"/>
                  </a:cubicBezTo>
                  <a:cubicBezTo>
                    <a:pt x="86" y="227"/>
                    <a:pt x="83" y="230"/>
                    <a:pt x="79" y="233"/>
                  </a:cubicBezTo>
                  <a:cubicBezTo>
                    <a:pt x="73" y="236"/>
                    <a:pt x="68" y="241"/>
                    <a:pt x="67" y="249"/>
                  </a:cubicBezTo>
                  <a:cubicBezTo>
                    <a:pt x="65" y="257"/>
                    <a:pt x="59" y="254"/>
                    <a:pt x="54" y="253"/>
                  </a:cubicBezTo>
                  <a:cubicBezTo>
                    <a:pt x="44" y="250"/>
                    <a:pt x="34" y="250"/>
                    <a:pt x="25" y="255"/>
                  </a:cubicBezTo>
                  <a:cubicBezTo>
                    <a:pt x="12" y="253"/>
                    <a:pt x="3" y="244"/>
                    <a:pt x="1" y="230"/>
                  </a:cubicBezTo>
                  <a:cubicBezTo>
                    <a:pt x="0" y="224"/>
                    <a:pt x="1" y="218"/>
                    <a:pt x="7" y="217"/>
                  </a:cubicBezTo>
                  <a:cubicBezTo>
                    <a:pt x="14" y="216"/>
                    <a:pt x="14" y="222"/>
                    <a:pt x="14" y="227"/>
                  </a:cubicBezTo>
                  <a:cubicBezTo>
                    <a:pt x="14" y="229"/>
                    <a:pt x="14" y="232"/>
                    <a:pt x="17" y="234"/>
                  </a:cubicBezTo>
                  <a:cubicBezTo>
                    <a:pt x="18" y="226"/>
                    <a:pt x="21" y="221"/>
                    <a:pt x="26" y="216"/>
                  </a:cubicBezTo>
                  <a:cubicBezTo>
                    <a:pt x="31" y="212"/>
                    <a:pt x="31" y="207"/>
                    <a:pt x="26" y="202"/>
                  </a:cubicBezTo>
                  <a:cubicBezTo>
                    <a:pt x="20" y="195"/>
                    <a:pt x="22" y="188"/>
                    <a:pt x="28" y="183"/>
                  </a:cubicBezTo>
                  <a:cubicBezTo>
                    <a:pt x="33" y="179"/>
                    <a:pt x="37" y="171"/>
                    <a:pt x="46" y="171"/>
                  </a:cubicBezTo>
                  <a:cubicBezTo>
                    <a:pt x="47" y="171"/>
                    <a:pt x="48" y="169"/>
                    <a:pt x="50" y="168"/>
                  </a:cubicBezTo>
                  <a:cubicBezTo>
                    <a:pt x="42" y="159"/>
                    <a:pt x="49" y="147"/>
                    <a:pt x="41" y="138"/>
                  </a:cubicBezTo>
                  <a:cubicBezTo>
                    <a:pt x="30" y="124"/>
                    <a:pt x="33" y="114"/>
                    <a:pt x="48" y="104"/>
                  </a:cubicBezTo>
                  <a:cubicBezTo>
                    <a:pt x="53" y="101"/>
                    <a:pt x="55" y="97"/>
                    <a:pt x="49" y="91"/>
                  </a:cubicBezTo>
                  <a:cubicBezTo>
                    <a:pt x="43" y="86"/>
                    <a:pt x="40" y="78"/>
                    <a:pt x="39" y="70"/>
                  </a:cubicBezTo>
                  <a:cubicBezTo>
                    <a:pt x="39" y="68"/>
                    <a:pt x="40" y="65"/>
                    <a:pt x="37" y="65"/>
                  </a:cubicBezTo>
                  <a:cubicBezTo>
                    <a:pt x="35" y="65"/>
                    <a:pt x="33" y="67"/>
                    <a:pt x="31" y="68"/>
                  </a:cubicBezTo>
                  <a:cubicBezTo>
                    <a:pt x="29" y="71"/>
                    <a:pt x="28" y="77"/>
                    <a:pt x="22" y="76"/>
                  </a:cubicBezTo>
                  <a:cubicBezTo>
                    <a:pt x="20" y="75"/>
                    <a:pt x="16" y="73"/>
                    <a:pt x="17" y="70"/>
                  </a:cubicBezTo>
                  <a:cubicBezTo>
                    <a:pt x="18" y="66"/>
                    <a:pt x="18" y="62"/>
                    <a:pt x="22" y="60"/>
                  </a:cubicBezTo>
                  <a:cubicBezTo>
                    <a:pt x="24" y="59"/>
                    <a:pt x="27" y="59"/>
                    <a:pt x="29" y="58"/>
                  </a:cubicBezTo>
                  <a:cubicBezTo>
                    <a:pt x="33" y="56"/>
                    <a:pt x="37" y="52"/>
                    <a:pt x="38" y="48"/>
                  </a:cubicBezTo>
                  <a:cubicBezTo>
                    <a:pt x="38" y="45"/>
                    <a:pt x="34" y="43"/>
                    <a:pt x="31" y="43"/>
                  </a:cubicBezTo>
                  <a:cubicBezTo>
                    <a:pt x="13" y="38"/>
                    <a:pt x="12" y="36"/>
                    <a:pt x="23" y="19"/>
                  </a:cubicBezTo>
                  <a:cubicBezTo>
                    <a:pt x="24" y="18"/>
                    <a:pt x="25" y="17"/>
                    <a:pt x="27" y="17"/>
                  </a:cubicBezTo>
                  <a:cubicBezTo>
                    <a:pt x="35" y="19"/>
                    <a:pt x="40" y="19"/>
                    <a:pt x="38" y="8"/>
                  </a:cubicBezTo>
                  <a:cubicBezTo>
                    <a:pt x="36" y="2"/>
                    <a:pt x="42" y="0"/>
                    <a:pt x="48" y="1"/>
                  </a:cubicBezTo>
                  <a:cubicBezTo>
                    <a:pt x="52" y="1"/>
                    <a:pt x="55" y="3"/>
                    <a:pt x="58" y="5"/>
                  </a:cubicBezTo>
                  <a:close/>
                </a:path>
              </a:pathLst>
            </a:custGeom>
            <a:solidFill>
              <a:srgbClr val="FFEA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" name="Freeform 131">
              <a:extLst>
                <a:ext uri="{FF2B5EF4-FFF2-40B4-BE49-F238E27FC236}">
                  <a16:creationId xmlns:a16="http://schemas.microsoft.com/office/drawing/2014/main" id="{499F449A-028D-F694-E949-F2F7EAD89CDC}"/>
                </a:ext>
              </a:extLst>
            </p:cNvPr>
            <p:cNvSpPr/>
            <p:nvPr/>
          </p:nvSpPr>
          <p:spPr bwMode="auto">
            <a:xfrm>
              <a:off x="4883151" y="4033838"/>
              <a:ext cx="1287463" cy="244475"/>
            </a:xfrm>
            <a:custGeom>
              <a:avLst/>
              <a:gdLst>
                <a:gd name="T0" fmla="*/ 320 w 341"/>
                <a:gd name="T1" fmla="*/ 42 h 65"/>
                <a:gd name="T2" fmla="*/ 280 w 341"/>
                <a:gd name="T3" fmla="*/ 42 h 65"/>
                <a:gd name="T4" fmla="*/ 266 w 341"/>
                <a:gd name="T5" fmla="*/ 36 h 65"/>
                <a:gd name="T6" fmla="*/ 257 w 341"/>
                <a:gd name="T7" fmla="*/ 37 h 65"/>
                <a:gd name="T8" fmla="*/ 221 w 341"/>
                <a:gd name="T9" fmla="*/ 44 h 65"/>
                <a:gd name="T10" fmla="*/ 191 w 341"/>
                <a:gd name="T11" fmla="*/ 51 h 65"/>
                <a:gd name="T12" fmla="*/ 159 w 341"/>
                <a:gd name="T13" fmla="*/ 58 h 65"/>
                <a:gd name="T14" fmla="*/ 142 w 341"/>
                <a:gd name="T15" fmla="*/ 59 h 65"/>
                <a:gd name="T16" fmla="*/ 119 w 341"/>
                <a:gd name="T17" fmla="*/ 57 h 65"/>
                <a:gd name="T18" fmla="*/ 98 w 341"/>
                <a:gd name="T19" fmla="*/ 37 h 65"/>
                <a:gd name="T20" fmla="*/ 78 w 341"/>
                <a:gd name="T21" fmla="*/ 33 h 65"/>
                <a:gd name="T22" fmla="*/ 55 w 341"/>
                <a:gd name="T23" fmla="*/ 32 h 65"/>
                <a:gd name="T24" fmla="*/ 22 w 341"/>
                <a:gd name="T25" fmla="*/ 34 h 65"/>
                <a:gd name="T26" fmla="*/ 0 w 341"/>
                <a:gd name="T27" fmla="*/ 35 h 65"/>
                <a:gd name="T28" fmla="*/ 2 w 341"/>
                <a:gd name="T29" fmla="*/ 26 h 65"/>
                <a:gd name="T30" fmla="*/ 9 w 341"/>
                <a:gd name="T31" fmla="*/ 21 h 65"/>
                <a:gd name="T32" fmla="*/ 16 w 341"/>
                <a:gd name="T33" fmla="*/ 20 h 65"/>
                <a:gd name="T34" fmla="*/ 23 w 341"/>
                <a:gd name="T35" fmla="*/ 12 h 65"/>
                <a:gd name="T36" fmla="*/ 48 w 341"/>
                <a:gd name="T37" fmla="*/ 15 h 65"/>
                <a:gd name="T38" fmla="*/ 75 w 341"/>
                <a:gd name="T39" fmla="*/ 18 h 65"/>
                <a:gd name="T40" fmla="*/ 111 w 341"/>
                <a:gd name="T41" fmla="*/ 25 h 65"/>
                <a:gd name="T42" fmla="*/ 117 w 341"/>
                <a:gd name="T43" fmla="*/ 41 h 65"/>
                <a:gd name="T44" fmla="*/ 126 w 341"/>
                <a:gd name="T45" fmla="*/ 34 h 65"/>
                <a:gd name="T46" fmla="*/ 138 w 341"/>
                <a:gd name="T47" fmla="*/ 20 h 65"/>
                <a:gd name="T48" fmla="*/ 150 w 341"/>
                <a:gd name="T49" fmla="*/ 16 h 65"/>
                <a:gd name="T50" fmla="*/ 157 w 341"/>
                <a:gd name="T51" fmla="*/ 29 h 65"/>
                <a:gd name="T52" fmla="*/ 158 w 341"/>
                <a:gd name="T53" fmla="*/ 34 h 65"/>
                <a:gd name="T54" fmla="*/ 187 w 341"/>
                <a:gd name="T55" fmla="*/ 28 h 65"/>
                <a:gd name="T56" fmla="*/ 187 w 341"/>
                <a:gd name="T57" fmla="*/ 6 h 65"/>
                <a:gd name="T58" fmla="*/ 206 w 341"/>
                <a:gd name="T59" fmla="*/ 5 h 65"/>
                <a:gd name="T60" fmla="*/ 223 w 341"/>
                <a:gd name="T61" fmla="*/ 3 h 65"/>
                <a:gd name="T62" fmla="*/ 240 w 341"/>
                <a:gd name="T63" fmla="*/ 11 h 65"/>
                <a:gd name="T64" fmla="*/ 249 w 341"/>
                <a:gd name="T65" fmla="*/ 27 h 65"/>
                <a:gd name="T66" fmla="*/ 265 w 341"/>
                <a:gd name="T67" fmla="*/ 23 h 65"/>
                <a:gd name="T68" fmla="*/ 267 w 341"/>
                <a:gd name="T69" fmla="*/ 24 h 65"/>
                <a:gd name="T70" fmla="*/ 298 w 341"/>
                <a:gd name="T71" fmla="*/ 31 h 65"/>
                <a:gd name="T72" fmla="*/ 329 w 341"/>
                <a:gd name="T73" fmla="*/ 28 h 65"/>
                <a:gd name="T74" fmla="*/ 341 w 341"/>
                <a:gd name="T75" fmla="*/ 26 h 65"/>
                <a:gd name="T76" fmla="*/ 320 w 341"/>
                <a:gd name="T77" fmla="*/ 4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41" h="65">
                  <a:moveTo>
                    <a:pt x="320" y="42"/>
                  </a:moveTo>
                  <a:cubicBezTo>
                    <a:pt x="307" y="42"/>
                    <a:pt x="293" y="42"/>
                    <a:pt x="280" y="42"/>
                  </a:cubicBezTo>
                  <a:cubicBezTo>
                    <a:pt x="274" y="42"/>
                    <a:pt x="269" y="43"/>
                    <a:pt x="266" y="36"/>
                  </a:cubicBezTo>
                  <a:cubicBezTo>
                    <a:pt x="264" y="31"/>
                    <a:pt x="259" y="34"/>
                    <a:pt x="257" y="37"/>
                  </a:cubicBezTo>
                  <a:cubicBezTo>
                    <a:pt x="248" y="51"/>
                    <a:pt x="233" y="45"/>
                    <a:pt x="221" y="44"/>
                  </a:cubicBezTo>
                  <a:cubicBezTo>
                    <a:pt x="209" y="42"/>
                    <a:pt x="200" y="42"/>
                    <a:pt x="191" y="51"/>
                  </a:cubicBezTo>
                  <a:cubicBezTo>
                    <a:pt x="182" y="60"/>
                    <a:pt x="171" y="62"/>
                    <a:pt x="159" y="58"/>
                  </a:cubicBezTo>
                  <a:cubicBezTo>
                    <a:pt x="153" y="55"/>
                    <a:pt x="147" y="56"/>
                    <a:pt x="142" y="59"/>
                  </a:cubicBezTo>
                  <a:cubicBezTo>
                    <a:pt x="134" y="65"/>
                    <a:pt x="126" y="63"/>
                    <a:pt x="119" y="57"/>
                  </a:cubicBezTo>
                  <a:cubicBezTo>
                    <a:pt x="111" y="51"/>
                    <a:pt x="104" y="46"/>
                    <a:pt x="98" y="37"/>
                  </a:cubicBezTo>
                  <a:cubicBezTo>
                    <a:pt x="94" y="30"/>
                    <a:pt x="85" y="32"/>
                    <a:pt x="78" y="33"/>
                  </a:cubicBezTo>
                  <a:cubicBezTo>
                    <a:pt x="70" y="35"/>
                    <a:pt x="63" y="34"/>
                    <a:pt x="55" y="32"/>
                  </a:cubicBezTo>
                  <a:cubicBezTo>
                    <a:pt x="44" y="30"/>
                    <a:pt x="33" y="32"/>
                    <a:pt x="22" y="34"/>
                  </a:cubicBezTo>
                  <a:cubicBezTo>
                    <a:pt x="15" y="35"/>
                    <a:pt x="8" y="37"/>
                    <a:pt x="0" y="35"/>
                  </a:cubicBezTo>
                  <a:cubicBezTo>
                    <a:pt x="1" y="32"/>
                    <a:pt x="2" y="29"/>
                    <a:pt x="2" y="26"/>
                  </a:cubicBezTo>
                  <a:cubicBezTo>
                    <a:pt x="1" y="20"/>
                    <a:pt x="4" y="19"/>
                    <a:pt x="9" y="21"/>
                  </a:cubicBezTo>
                  <a:cubicBezTo>
                    <a:pt x="11" y="22"/>
                    <a:pt x="14" y="24"/>
                    <a:pt x="16" y="20"/>
                  </a:cubicBezTo>
                  <a:cubicBezTo>
                    <a:pt x="17" y="16"/>
                    <a:pt x="18" y="12"/>
                    <a:pt x="23" y="12"/>
                  </a:cubicBezTo>
                  <a:cubicBezTo>
                    <a:pt x="31" y="14"/>
                    <a:pt x="40" y="9"/>
                    <a:pt x="48" y="15"/>
                  </a:cubicBezTo>
                  <a:cubicBezTo>
                    <a:pt x="56" y="21"/>
                    <a:pt x="65" y="21"/>
                    <a:pt x="75" y="18"/>
                  </a:cubicBezTo>
                  <a:cubicBezTo>
                    <a:pt x="88" y="15"/>
                    <a:pt x="100" y="17"/>
                    <a:pt x="111" y="25"/>
                  </a:cubicBezTo>
                  <a:cubicBezTo>
                    <a:pt x="117" y="29"/>
                    <a:pt x="118" y="35"/>
                    <a:pt x="117" y="41"/>
                  </a:cubicBezTo>
                  <a:cubicBezTo>
                    <a:pt x="123" y="42"/>
                    <a:pt x="125" y="37"/>
                    <a:pt x="126" y="34"/>
                  </a:cubicBezTo>
                  <a:cubicBezTo>
                    <a:pt x="129" y="29"/>
                    <a:pt x="133" y="24"/>
                    <a:pt x="138" y="20"/>
                  </a:cubicBezTo>
                  <a:cubicBezTo>
                    <a:pt x="141" y="17"/>
                    <a:pt x="145" y="13"/>
                    <a:pt x="150" y="16"/>
                  </a:cubicBezTo>
                  <a:cubicBezTo>
                    <a:pt x="155" y="19"/>
                    <a:pt x="158" y="23"/>
                    <a:pt x="157" y="29"/>
                  </a:cubicBezTo>
                  <a:cubicBezTo>
                    <a:pt x="157" y="31"/>
                    <a:pt x="156" y="32"/>
                    <a:pt x="158" y="34"/>
                  </a:cubicBezTo>
                  <a:cubicBezTo>
                    <a:pt x="165" y="23"/>
                    <a:pt x="174" y="20"/>
                    <a:pt x="187" y="28"/>
                  </a:cubicBezTo>
                  <a:cubicBezTo>
                    <a:pt x="186" y="20"/>
                    <a:pt x="180" y="12"/>
                    <a:pt x="187" y="6"/>
                  </a:cubicBezTo>
                  <a:cubicBezTo>
                    <a:pt x="194" y="3"/>
                    <a:pt x="199" y="2"/>
                    <a:pt x="206" y="5"/>
                  </a:cubicBezTo>
                  <a:cubicBezTo>
                    <a:pt x="212" y="8"/>
                    <a:pt x="218" y="5"/>
                    <a:pt x="223" y="3"/>
                  </a:cubicBezTo>
                  <a:cubicBezTo>
                    <a:pt x="232" y="0"/>
                    <a:pt x="237" y="3"/>
                    <a:pt x="240" y="11"/>
                  </a:cubicBezTo>
                  <a:cubicBezTo>
                    <a:pt x="243" y="17"/>
                    <a:pt x="245" y="23"/>
                    <a:pt x="249" y="27"/>
                  </a:cubicBezTo>
                  <a:cubicBezTo>
                    <a:pt x="255" y="33"/>
                    <a:pt x="258" y="20"/>
                    <a:pt x="265" y="23"/>
                  </a:cubicBezTo>
                  <a:cubicBezTo>
                    <a:pt x="265" y="24"/>
                    <a:pt x="266" y="24"/>
                    <a:pt x="267" y="24"/>
                  </a:cubicBezTo>
                  <a:cubicBezTo>
                    <a:pt x="276" y="30"/>
                    <a:pt x="284" y="36"/>
                    <a:pt x="298" y="31"/>
                  </a:cubicBezTo>
                  <a:cubicBezTo>
                    <a:pt x="307" y="28"/>
                    <a:pt x="318" y="28"/>
                    <a:pt x="329" y="28"/>
                  </a:cubicBezTo>
                  <a:cubicBezTo>
                    <a:pt x="333" y="28"/>
                    <a:pt x="337" y="26"/>
                    <a:pt x="341" y="26"/>
                  </a:cubicBezTo>
                  <a:cubicBezTo>
                    <a:pt x="336" y="33"/>
                    <a:pt x="327" y="36"/>
                    <a:pt x="320" y="42"/>
                  </a:cubicBezTo>
                  <a:close/>
                </a:path>
              </a:pathLst>
            </a:custGeom>
            <a:solidFill>
              <a:srgbClr val="FFE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" name="Freeform 132">
              <a:extLst>
                <a:ext uri="{FF2B5EF4-FFF2-40B4-BE49-F238E27FC236}">
                  <a16:creationId xmlns:a16="http://schemas.microsoft.com/office/drawing/2014/main" id="{7A306C36-2073-5F9E-7F3A-F9650AFCF5C4}"/>
                </a:ext>
              </a:extLst>
            </p:cNvPr>
            <p:cNvSpPr/>
            <p:nvPr/>
          </p:nvSpPr>
          <p:spPr bwMode="auto">
            <a:xfrm>
              <a:off x="3422651" y="2089150"/>
              <a:ext cx="1049338" cy="303213"/>
            </a:xfrm>
            <a:custGeom>
              <a:avLst/>
              <a:gdLst>
                <a:gd name="T0" fmla="*/ 278 w 278"/>
                <a:gd name="T1" fmla="*/ 34 h 80"/>
                <a:gd name="T2" fmla="*/ 258 w 278"/>
                <a:gd name="T3" fmla="*/ 35 h 80"/>
                <a:gd name="T4" fmla="*/ 239 w 278"/>
                <a:gd name="T5" fmla="*/ 42 h 80"/>
                <a:gd name="T6" fmla="*/ 239 w 278"/>
                <a:gd name="T7" fmla="*/ 46 h 80"/>
                <a:gd name="T8" fmla="*/ 243 w 278"/>
                <a:gd name="T9" fmla="*/ 47 h 80"/>
                <a:gd name="T10" fmla="*/ 256 w 278"/>
                <a:gd name="T11" fmla="*/ 48 h 80"/>
                <a:gd name="T12" fmla="*/ 252 w 278"/>
                <a:gd name="T13" fmla="*/ 56 h 80"/>
                <a:gd name="T14" fmla="*/ 252 w 278"/>
                <a:gd name="T15" fmla="*/ 61 h 80"/>
                <a:gd name="T16" fmla="*/ 244 w 278"/>
                <a:gd name="T17" fmla="*/ 75 h 80"/>
                <a:gd name="T18" fmla="*/ 214 w 278"/>
                <a:gd name="T19" fmla="*/ 77 h 80"/>
                <a:gd name="T20" fmla="*/ 189 w 278"/>
                <a:gd name="T21" fmla="*/ 50 h 80"/>
                <a:gd name="T22" fmla="*/ 177 w 278"/>
                <a:gd name="T23" fmla="*/ 36 h 80"/>
                <a:gd name="T24" fmla="*/ 164 w 278"/>
                <a:gd name="T25" fmla="*/ 29 h 80"/>
                <a:gd name="T26" fmla="*/ 139 w 278"/>
                <a:gd name="T27" fmla="*/ 19 h 80"/>
                <a:gd name="T28" fmla="*/ 106 w 278"/>
                <a:gd name="T29" fmla="*/ 12 h 80"/>
                <a:gd name="T30" fmla="*/ 78 w 278"/>
                <a:gd name="T31" fmla="*/ 10 h 80"/>
                <a:gd name="T32" fmla="*/ 37 w 278"/>
                <a:gd name="T33" fmla="*/ 14 h 80"/>
                <a:gd name="T34" fmla="*/ 20 w 278"/>
                <a:gd name="T35" fmla="*/ 22 h 80"/>
                <a:gd name="T36" fmla="*/ 6 w 278"/>
                <a:gd name="T37" fmla="*/ 35 h 80"/>
                <a:gd name="T38" fmla="*/ 0 w 278"/>
                <a:gd name="T39" fmla="*/ 34 h 80"/>
                <a:gd name="T40" fmla="*/ 31 w 278"/>
                <a:gd name="T41" fmla="*/ 7 h 80"/>
                <a:gd name="T42" fmla="*/ 36 w 278"/>
                <a:gd name="T43" fmla="*/ 6 h 80"/>
                <a:gd name="T44" fmla="*/ 126 w 278"/>
                <a:gd name="T45" fmla="*/ 6 h 80"/>
                <a:gd name="T46" fmla="*/ 142 w 278"/>
                <a:gd name="T47" fmla="*/ 11 h 80"/>
                <a:gd name="T48" fmla="*/ 229 w 278"/>
                <a:gd name="T49" fmla="*/ 20 h 80"/>
                <a:gd name="T50" fmla="*/ 269 w 278"/>
                <a:gd name="T51" fmla="*/ 28 h 80"/>
                <a:gd name="T52" fmla="*/ 278 w 278"/>
                <a:gd name="T53" fmla="*/ 3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78" h="80">
                  <a:moveTo>
                    <a:pt x="278" y="34"/>
                  </a:moveTo>
                  <a:cubicBezTo>
                    <a:pt x="272" y="37"/>
                    <a:pt x="266" y="39"/>
                    <a:pt x="258" y="35"/>
                  </a:cubicBezTo>
                  <a:cubicBezTo>
                    <a:pt x="251" y="31"/>
                    <a:pt x="245" y="38"/>
                    <a:pt x="239" y="42"/>
                  </a:cubicBezTo>
                  <a:cubicBezTo>
                    <a:pt x="238" y="43"/>
                    <a:pt x="238" y="45"/>
                    <a:pt x="239" y="46"/>
                  </a:cubicBezTo>
                  <a:cubicBezTo>
                    <a:pt x="240" y="47"/>
                    <a:pt x="242" y="48"/>
                    <a:pt x="243" y="47"/>
                  </a:cubicBezTo>
                  <a:cubicBezTo>
                    <a:pt x="247" y="44"/>
                    <a:pt x="252" y="43"/>
                    <a:pt x="256" y="48"/>
                  </a:cubicBezTo>
                  <a:cubicBezTo>
                    <a:pt x="259" y="52"/>
                    <a:pt x="253" y="53"/>
                    <a:pt x="252" y="56"/>
                  </a:cubicBezTo>
                  <a:cubicBezTo>
                    <a:pt x="251" y="58"/>
                    <a:pt x="250" y="59"/>
                    <a:pt x="252" y="61"/>
                  </a:cubicBezTo>
                  <a:cubicBezTo>
                    <a:pt x="259" y="72"/>
                    <a:pt x="252" y="71"/>
                    <a:pt x="244" y="75"/>
                  </a:cubicBezTo>
                  <a:cubicBezTo>
                    <a:pt x="233" y="80"/>
                    <a:pt x="224" y="77"/>
                    <a:pt x="214" y="77"/>
                  </a:cubicBezTo>
                  <a:cubicBezTo>
                    <a:pt x="198" y="75"/>
                    <a:pt x="195" y="60"/>
                    <a:pt x="189" y="50"/>
                  </a:cubicBezTo>
                  <a:cubicBezTo>
                    <a:pt x="186" y="44"/>
                    <a:pt x="184" y="38"/>
                    <a:pt x="177" y="36"/>
                  </a:cubicBezTo>
                  <a:cubicBezTo>
                    <a:pt x="171" y="37"/>
                    <a:pt x="167" y="33"/>
                    <a:pt x="164" y="29"/>
                  </a:cubicBezTo>
                  <a:cubicBezTo>
                    <a:pt x="157" y="23"/>
                    <a:pt x="149" y="20"/>
                    <a:pt x="139" y="19"/>
                  </a:cubicBezTo>
                  <a:cubicBezTo>
                    <a:pt x="128" y="17"/>
                    <a:pt x="117" y="15"/>
                    <a:pt x="106" y="12"/>
                  </a:cubicBezTo>
                  <a:cubicBezTo>
                    <a:pt x="97" y="9"/>
                    <a:pt x="87" y="8"/>
                    <a:pt x="78" y="10"/>
                  </a:cubicBezTo>
                  <a:cubicBezTo>
                    <a:pt x="64" y="14"/>
                    <a:pt x="51" y="14"/>
                    <a:pt x="37" y="14"/>
                  </a:cubicBezTo>
                  <a:cubicBezTo>
                    <a:pt x="30" y="14"/>
                    <a:pt x="24" y="16"/>
                    <a:pt x="20" y="22"/>
                  </a:cubicBezTo>
                  <a:cubicBezTo>
                    <a:pt x="17" y="28"/>
                    <a:pt x="11" y="32"/>
                    <a:pt x="6" y="35"/>
                  </a:cubicBezTo>
                  <a:cubicBezTo>
                    <a:pt x="4" y="36"/>
                    <a:pt x="2" y="36"/>
                    <a:pt x="0" y="34"/>
                  </a:cubicBezTo>
                  <a:cubicBezTo>
                    <a:pt x="10" y="25"/>
                    <a:pt x="15" y="10"/>
                    <a:pt x="31" y="7"/>
                  </a:cubicBezTo>
                  <a:cubicBezTo>
                    <a:pt x="33" y="7"/>
                    <a:pt x="34" y="6"/>
                    <a:pt x="36" y="6"/>
                  </a:cubicBezTo>
                  <a:cubicBezTo>
                    <a:pt x="66" y="8"/>
                    <a:pt x="96" y="0"/>
                    <a:pt x="126" y="6"/>
                  </a:cubicBezTo>
                  <a:cubicBezTo>
                    <a:pt x="131" y="7"/>
                    <a:pt x="137" y="9"/>
                    <a:pt x="142" y="11"/>
                  </a:cubicBezTo>
                  <a:cubicBezTo>
                    <a:pt x="170" y="22"/>
                    <a:pt x="200" y="20"/>
                    <a:pt x="229" y="20"/>
                  </a:cubicBezTo>
                  <a:cubicBezTo>
                    <a:pt x="243" y="20"/>
                    <a:pt x="256" y="24"/>
                    <a:pt x="269" y="28"/>
                  </a:cubicBezTo>
                  <a:cubicBezTo>
                    <a:pt x="273" y="28"/>
                    <a:pt x="277" y="30"/>
                    <a:pt x="278" y="34"/>
                  </a:cubicBezTo>
                  <a:close/>
                </a:path>
              </a:pathLst>
            </a:custGeom>
            <a:solidFill>
              <a:srgbClr val="FFE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" name="Freeform 133">
              <a:extLst>
                <a:ext uri="{FF2B5EF4-FFF2-40B4-BE49-F238E27FC236}">
                  <a16:creationId xmlns:a16="http://schemas.microsoft.com/office/drawing/2014/main" id="{09B559F4-E0B7-7C13-C8E1-32A7B8EC8940}"/>
                </a:ext>
              </a:extLst>
            </p:cNvPr>
            <p:cNvSpPr/>
            <p:nvPr/>
          </p:nvSpPr>
          <p:spPr bwMode="auto">
            <a:xfrm>
              <a:off x="4200526" y="4124325"/>
              <a:ext cx="569913" cy="185738"/>
            </a:xfrm>
            <a:custGeom>
              <a:avLst/>
              <a:gdLst>
                <a:gd name="T0" fmla="*/ 0 w 151"/>
                <a:gd name="T1" fmla="*/ 34 h 49"/>
                <a:gd name="T2" fmla="*/ 27 w 151"/>
                <a:gd name="T3" fmla="*/ 26 h 49"/>
                <a:gd name="T4" fmla="*/ 30 w 151"/>
                <a:gd name="T5" fmla="*/ 19 h 49"/>
                <a:gd name="T6" fmla="*/ 32 w 151"/>
                <a:gd name="T7" fmla="*/ 7 h 49"/>
                <a:gd name="T8" fmla="*/ 54 w 151"/>
                <a:gd name="T9" fmla="*/ 2 h 49"/>
                <a:gd name="T10" fmla="*/ 91 w 151"/>
                <a:gd name="T11" fmla="*/ 16 h 49"/>
                <a:gd name="T12" fmla="*/ 97 w 151"/>
                <a:gd name="T13" fmla="*/ 22 h 49"/>
                <a:gd name="T14" fmla="*/ 111 w 151"/>
                <a:gd name="T15" fmla="*/ 28 h 49"/>
                <a:gd name="T16" fmla="*/ 117 w 151"/>
                <a:gd name="T17" fmla="*/ 29 h 49"/>
                <a:gd name="T18" fmla="*/ 151 w 151"/>
                <a:gd name="T19" fmla="*/ 36 h 49"/>
                <a:gd name="T20" fmla="*/ 145 w 151"/>
                <a:gd name="T21" fmla="*/ 39 h 49"/>
                <a:gd name="T22" fmla="*/ 55 w 151"/>
                <a:gd name="T23" fmla="*/ 48 h 49"/>
                <a:gd name="T24" fmla="*/ 20 w 151"/>
                <a:gd name="T25" fmla="*/ 40 h 49"/>
                <a:gd name="T26" fmla="*/ 0 w 151"/>
                <a:gd name="T27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1" h="49">
                  <a:moveTo>
                    <a:pt x="0" y="34"/>
                  </a:moveTo>
                  <a:cubicBezTo>
                    <a:pt x="11" y="37"/>
                    <a:pt x="18" y="28"/>
                    <a:pt x="27" y="26"/>
                  </a:cubicBezTo>
                  <a:cubicBezTo>
                    <a:pt x="30" y="25"/>
                    <a:pt x="31" y="22"/>
                    <a:pt x="30" y="19"/>
                  </a:cubicBezTo>
                  <a:cubicBezTo>
                    <a:pt x="30" y="15"/>
                    <a:pt x="26" y="10"/>
                    <a:pt x="32" y="7"/>
                  </a:cubicBezTo>
                  <a:cubicBezTo>
                    <a:pt x="39" y="3"/>
                    <a:pt x="46" y="0"/>
                    <a:pt x="54" y="2"/>
                  </a:cubicBezTo>
                  <a:cubicBezTo>
                    <a:pt x="66" y="6"/>
                    <a:pt x="77" y="17"/>
                    <a:pt x="91" y="16"/>
                  </a:cubicBezTo>
                  <a:cubicBezTo>
                    <a:pt x="94" y="16"/>
                    <a:pt x="95" y="20"/>
                    <a:pt x="97" y="22"/>
                  </a:cubicBezTo>
                  <a:cubicBezTo>
                    <a:pt x="100" y="26"/>
                    <a:pt x="104" y="32"/>
                    <a:pt x="111" y="28"/>
                  </a:cubicBezTo>
                  <a:cubicBezTo>
                    <a:pt x="113" y="27"/>
                    <a:pt x="116" y="27"/>
                    <a:pt x="117" y="29"/>
                  </a:cubicBezTo>
                  <a:cubicBezTo>
                    <a:pt x="127" y="39"/>
                    <a:pt x="139" y="36"/>
                    <a:pt x="151" y="36"/>
                  </a:cubicBezTo>
                  <a:cubicBezTo>
                    <a:pt x="150" y="39"/>
                    <a:pt x="147" y="39"/>
                    <a:pt x="145" y="39"/>
                  </a:cubicBezTo>
                  <a:cubicBezTo>
                    <a:pt x="114" y="37"/>
                    <a:pt x="85" y="43"/>
                    <a:pt x="55" y="48"/>
                  </a:cubicBezTo>
                  <a:cubicBezTo>
                    <a:pt x="43" y="49"/>
                    <a:pt x="32" y="41"/>
                    <a:pt x="20" y="40"/>
                  </a:cubicBezTo>
                  <a:cubicBezTo>
                    <a:pt x="13" y="39"/>
                    <a:pt x="7" y="36"/>
                    <a:pt x="0" y="34"/>
                  </a:cubicBezTo>
                  <a:close/>
                </a:path>
              </a:pathLst>
            </a:custGeom>
            <a:solidFill>
              <a:srgbClr val="FFF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" name="Freeform 134">
              <a:extLst>
                <a:ext uri="{FF2B5EF4-FFF2-40B4-BE49-F238E27FC236}">
                  <a16:creationId xmlns:a16="http://schemas.microsoft.com/office/drawing/2014/main" id="{346BF911-6CF1-C850-AF53-5670F254714F}"/>
                </a:ext>
              </a:extLst>
            </p:cNvPr>
            <p:cNvSpPr/>
            <p:nvPr/>
          </p:nvSpPr>
          <p:spPr bwMode="auto">
            <a:xfrm>
              <a:off x="2600326" y="2270125"/>
              <a:ext cx="139700" cy="201613"/>
            </a:xfrm>
            <a:custGeom>
              <a:avLst/>
              <a:gdLst>
                <a:gd name="T0" fmla="*/ 0 w 37"/>
                <a:gd name="T1" fmla="*/ 53 h 53"/>
                <a:gd name="T2" fmla="*/ 0 w 37"/>
                <a:gd name="T3" fmla="*/ 48 h 53"/>
                <a:gd name="T4" fmla="*/ 37 w 37"/>
                <a:gd name="T5" fmla="*/ 0 h 53"/>
                <a:gd name="T6" fmla="*/ 14 w 37"/>
                <a:gd name="T7" fmla="*/ 33 h 53"/>
                <a:gd name="T8" fmla="*/ 0 w 37"/>
                <a:gd name="T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52">
                  <a:moveTo>
                    <a:pt x="0" y="53"/>
                  </a:moveTo>
                  <a:cubicBezTo>
                    <a:pt x="0" y="52"/>
                    <a:pt x="0" y="50"/>
                    <a:pt x="0" y="48"/>
                  </a:cubicBezTo>
                  <a:cubicBezTo>
                    <a:pt x="11" y="31"/>
                    <a:pt x="20" y="13"/>
                    <a:pt x="37" y="0"/>
                  </a:cubicBezTo>
                  <a:cubicBezTo>
                    <a:pt x="30" y="11"/>
                    <a:pt x="22" y="23"/>
                    <a:pt x="14" y="33"/>
                  </a:cubicBezTo>
                  <a:cubicBezTo>
                    <a:pt x="9" y="40"/>
                    <a:pt x="8" y="49"/>
                    <a:pt x="0" y="53"/>
                  </a:cubicBezTo>
                  <a:close/>
                </a:path>
              </a:pathLst>
            </a:custGeom>
            <a:solidFill>
              <a:srgbClr val="FC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" name="Freeform 135">
              <a:extLst>
                <a:ext uri="{FF2B5EF4-FFF2-40B4-BE49-F238E27FC236}">
                  <a16:creationId xmlns:a16="http://schemas.microsoft.com/office/drawing/2014/main" id="{59777DFD-51A9-1D89-1E43-4C4EC9AB0AD9}"/>
                </a:ext>
              </a:extLst>
            </p:cNvPr>
            <p:cNvSpPr/>
            <p:nvPr/>
          </p:nvSpPr>
          <p:spPr bwMode="auto">
            <a:xfrm>
              <a:off x="2879726" y="2252663"/>
              <a:ext cx="304800" cy="25400"/>
            </a:xfrm>
            <a:custGeom>
              <a:avLst/>
              <a:gdLst>
                <a:gd name="T0" fmla="*/ 81 w 81"/>
                <a:gd name="T1" fmla="*/ 2 h 7"/>
                <a:gd name="T2" fmla="*/ 65 w 81"/>
                <a:gd name="T3" fmla="*/ 5 h 7"/>
                <a:gd name="T4" fmla="*/ 10 w 81"/>
                <a:gd name="T5" fmla="*/ 3 h 7"/>
                <a:gd name="T6" fmla="*/ 0 w 81"/>
                <a:gd name="T7" fmla="*/ 0 h 7"/>
                <a:gd name="T8" fmla="*/ 56 w 81"/>
                <a:gd name="T9" fmla="*/ 1 h 7"/>
                <a:gd name="T10" fmla="*/ 81 w 81"/>
                <a:gd name="T1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7">
                  <a:moveTo>
                    <a:pt x="81" y="2"/>
                  </a:moveTo>
                  <a:cubicBezTo>
                    <a:pt x="77" y="7"/>
                    <a:pt x="70" y="6"/>
                    <a:pt x="65" y="5"/>
                  </a:cubicBezTo>
                  <a:cubicBezTo>
                    <a:pt x="47" y="2"/>
                    <a:pt x="28" y="3"/>
                    <a:pt x="10" y="3"/>
                  </a:cubicBezTo>
                  <a:cubicBezTo>
                    <a:pt x="6" y="3"/>
                    <a:pt x="3" y="2"/>
                    <a:pt x="0" y="0"/>
                  </a:cubicBezTo>
                  <a:cubicBezTo>
                    <a:pt x="19" y="0"/>
                    <a:pt x="38" y="0"/>
                    <a:pt x="56" y="1"/>
                  </a:cubicBezTo>
                  <a:cubicBezTo>
                    <a:pt x="65" y="2"/>
                    <a:pt x="73" y="2"/>
                    <a:pt x="81" y="2"/>
                  </a:cubicBezTo>
                  <a:close/>
                </a:path>
              </a:pathLst>
            </a:custGeom>
            <a:solidFill>
              <a:srgbClr val="FC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" name="Freeform 136">
              <a:extLst>
                <a:ext uri="{FF2B5EF4-FFF2-40B4-BE49-F238E27FC236}">
                  <a16:creationId xmlns:a16="http://schemas.microsoft.com/office/drawing/2014/main" id="{551C0B70-CB2F-883E-3891-36D5854E6113}"/>
                </a:ext>
              </a:extLst>
            </p:cNvPr>
            <p:cNvSpPr/>
            <p:nvPr/>
          </p:nvSpPr>
          <p:spPr bwMode="auto">
            <a:xfrm>
              <a:off x="3271838" y="2217738"/>
              <a:ext cx="173038" cy="49213"/>
            </a:xfrm>
            <a:custGeom>
              <a:avLst/>
              <a:gdLst>
                <a:gd name="T0" fmla="*/ 40 w 46"/>
                <a:gd name="T1" fmla="*/ 0 h 13"/>
                <a:gd name="T2" fmla="*/ 45 w 46"/>
                <a:gd name="T3" fmla="*/ 0 h 13"/>
                <a:gd name="T4" fmla="*/ 39 w 46"/>
                <a:gd name="T5" fmla="*/ 8 h 13"/>
                <a:gd name="T6" fmla="*/ 5 w 46"/>
                <a:gd name="T7" fmla="*/ 12 h 13"/>
                <a:gd name="T8" fmla="*/ 0 w 46"/>
                <a:gd name="T9" fmla="*/ 11 h 13"/>
                <a:gd name="T10" fmla="*/ 20 w 46"/>
                <a:gd name="T11" fmla="*/ 4 h 13"/>
                <a:gd name="T12" fmla="*/ 40 w 46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13">
                  <a:moveTo>
                    <a:pt x="40" y="0"/>
                  </a:moveTo>
                  <a:cubicBezTo>
                    <a:pt x="42" y="0"/>
                    <a:pt x="43" y="0"/>
                    <a:pt x="45" y="0"/>
                  </a:cubicBezTo>
                  <a:cubicBezTo>
                    <a:pt x="46" y="5"/>
                    <a:pt x="42" y="7"/>
                    <a:pt x="39" y="8"/>
                  </a:cubicBezTo>
                  <a:cubicBezTo>
                    <a:pt x="28" y="10"/>
                    <a:pt x="17" y="13"/>
                    <a:pt x="5" y="12"/>
                  </a:cubicBezTo>
                  <a:cubicBezTo>
                    <a:pt x="4" y="12"/>
                    <a:pt x="2" y="12"/>
                    <a:pt x="0" y="11"/>
                  </a:cubicBezTo>
                  <a:cubicBezTo>
                    <a:pt x="6" y="6"/>
                    <a:pt x="13" y="5"/>
                    <a:pt x="20" y="4"/>
                  </a:cubicBezTo>
                  <a:cubicBezTo>
                    <a:pt x="27" y="4"/>
                    <a:pt x="34" y="5"/>
                    <a:pt x="40" y="0"/>
                  </a:cubicBezTo>
                  <a:close/>
                </a:path>
              </a:pathLst>
            </a:custGeom>
            <a:solidFill>
              <a:srgbClr val="FC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" name="Freeform 137">
              <a:extLst>
                <a:ext uri="{FF2B5EF4-FFF2-40B4-BE49-F238E27FC236}">
                  <a16:creationId xmlns:a16="http://schemas.microsoft.com/office/drawing/2014/main" id="{48097B6F-857B-E9AE-1D7F-72FBB6DDEB47}"/>
                </a:ext>
              </a:extLst>
            </p:cNvPr>
            <p:cNvSpPr/>
            <p:nvPr/>
          </p:nvSpPr>
          <p:spPr bwMode="auto">
            <a:xfrm>
              <a:off x="2740026" y="2233613"/>
              <a:ext cx="123825" cy="36513"/>
            </a:xfrm>
            <a:custGeom>
              <a:avLst/>
              <a:gdLst>
                <a:gd name="T0" fmla="*/ 33 w 33"/>
                <a:gd name="T1" fmla="*/ 5 h 10"/>
                <a:gd name="T2" fmla="*/ 0 w 33"/>
                <a:gd name="T3" fmla="*/ 10 h 10"/>
                <a:gd name="T4" fmla="*/ 33 w 33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10">
                  <a:moveTo>
                    <a:pt x="33" y="5"/>
                  </a:moveTo>
                  <a:cubicBezTo>
                    <a:pt x="22" y="5"/>
                    <a:pt x="11" y="8"/>
                    <a:pt x="0" y="10"/>
                  </a:cubicBezTo>
                  <a:cubicBezTo>
                    <a:pt x="10" y="0"/>
                    <a:pt x="22" y="3"/>
                    <a:pt x="33" y="5"/>
                  </a:cubicBezTo>
                  <a:close/>
                </a:path>
              </a:pathLst>
            </a:custGeom>
            <a:solidFill>
              <a:srgbClr val="FC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" name="Freeform 138">
              <a:extLst>
                <a:ext uri="{FF2B5EF4-FFF2-40B4-BE49-F238E27FC236}">
                  <a16:creationId xmlns:a16="http://schemas.microsoft.com/office/drawing/2014/main" id="{F3082817-F9B9-AAA5-60FC-34A5853EE3EB}"/>
                </a:ext>
              </a:extLst>
            </p:cNvPr>
            <p:cNvSpPr/>
            <p:nvPr/>
          </p:nvSpPr>
          <p:spPr bwMode="auto">
            <a:xfrm>
              <a:off x="3184526" y="2236788"/>
              <a:ext cx="92075" cy="46038"/>
            </a:xfrm>
            <a:custGeom>
              <a:avLst/>
              <a:gdLst>
                <a:gd name="T0" fmla="*/ 24 w 24"/>
                <a:gd name="T1" fmla="*/ 6 h 12"/>
                <a:gd name="T2" fmla="*/ 0 w 24"/>
                <a:gd name="T3" fmla="*/ 6 h 12"/>
                <a:gd name="T4" fmla="*/ 24 w 24"/>
                <a:gd name="T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2">
                  <a:moveTo>
                    <a:pt x="24" y="6"/>
                  </a:moveTo>
                  <a:cubicBezTo>
                    <a:pt x="16" y="12"/>
                    <a:pt x="8" y="4"/>
                    <a:pt x="0" y="6"/>
                  </a:cubicBezTo>
                  <a:cubicBezTo>
                    <a:pt x="8" y="0"/>
                    <a:pt x="16" y="7"/>
                    <a:pt x="24" y="6"/>
                  </a:cubicBezTo>
                  <a:close/>
                </a:path>
              </a:pathLst>
            </a:custGeom>
            <a:solidFill>
              <a:srgbClr val="FC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" name="Freeform 139">
              <a:extLst>
                <a:ext uri="{FF2B5EF4-FFF2-40B4-BE49-F238E27FC236}">
                  <a16:creationId xmlns:a16="http://schemas.microsoft.com/office/drawing/2014/main" id="{A7BF595D-9A20-0E86-6482-964AF040159D}"/>
                </a:ext>
              </a:extLst>
            </p:cNvPr>
            <p:cNvSpPr/>
            <p:nvPr/>
          </p:nvSpPr>
          <p:spPr bwMode="auto">
            <a:xfrm>
              <a:off x="3189288" y="2100262"/>
              <a:ext cx="1419225" cy="2128838"/>
            </a:xfrm>
            <a:custGeom>
              <a:avLst/>
              <a:gdLst>
                <a:gd name="T0" fmla="*/ 50 w 376"/>
                <a:gd name="T1" fmla="*/ 38 h 563"/>
                <a:gd name="T2" fmla="*/ 83 w 376"/>
                <a:gd name="T3" fmla="*/ 12 h 563"/>
                <a:gd name="T4" fmla="*/ 142 w 376"/>
                <a:gd name="T5" fmla="*/ 4 h 563"/>
                <a:gd name="T6" fmla="*/ 194 w 376"/>
                <a:gd name="T7" fmla="*/ 12 h 563"/>
                <a:gd name="T8" fmla="*/ 256 w 376"/>
                <a:gd name="T9" fmla="*/ 68 h 563"/>
                <a:gd name="T10" fmla="*/ 264 w 376"/>
                <a:gd name="T11" fmla="*/ 143 h 563"/>
                <a:gd name="T12" fmla="*/ 322 w 376"/>
                <a:gd name="T13" fmla="*/ 195 h 563"/>
                <a:gd name="T14" fmla="*/ 334 w 376"/>
                <a:gd name="T15" fmla="*/ 262 h 563"/>
                <a:gd name="T16" fmla="*/ 372 w 376"/>
                <a:gd name="T17" fmla="*/ 321 h 563"/>
                <a:gd name="T18" fmla="*/ 362 w 376"/>
                <a:gd name="T19" fmla="*/ 357 h 563"/>
                <a:gd name="T20" fmla="*/ 326 w 376"/>
                <a:gd name="T21" fmla="*/ 408 h 563"/>
                <a:gd name="T22" fmla="*/ 300 w 376"/>
                <a:gd name="T23" fmla="*/ 434 h 563"/>
                <a:gd name="T24" fmla="*/ 273 w 376"/>
                <a:gd name="T25" fmla="*/ 499 h 563"/>
                <a:gd name="T26" fmla="*/ 255 w 376"/>
                <a:gd name="T27" fmla="*/ 520 h 563"/>
                <a:gd name="T28" fmla="*/ 273 w 376"/>
                <a:gd name="T29" fmla="*/ 529 h 563"/>
                <a:gd name="T30" fmla="*/ 271 w 376"/>
                <a:gd name="T31" fmla="*/ 536 h 563"/>
                <a:gd name="T32" fmla="*/ 251 w 376"/>
                <a:gd name="T33" fmla="*/ 558 h 563"/>
                <a:gd name="T34" fmla="*/ 241 w 376"/>
                <a:gd name="T35" fmla="*/ 552 h 563"/>
                <a:gd name="T36" fmla="*/ 238 w 376"/>
                <a:gd name="T37" fmla="*/ 519 h 563"/>
                <a:gd name="T38" fmla="*/ 217 w 376"/>
                <a:gd name="T39" fmla="*/ 513 h 563"/>
                <a:gd name="T40" fmla="*/ 194 w 376"/>
                <a:gd name="T41" fmla="*/ 508 h 563"/>
                <a:gd name="T42" fmla="*/ 152 w 376"/>
                <a:gd name="T43" fmla="*/ 491 h 563"/>
                <a:gd name="T44" fmla="*/ 138 w 376"/>
                <a:gd name="T45" fmla="*/ 504 h 563"/>
                <a:gd name="T46" fmla="*/ 112 w 376"/>
                <a:gd name="T47" fmla="*/ 508 h 563"/>
                <a:gd name="T48" fmla="*/ 120 w 376"/>
                <a:gd name="T49" fmla="*/ 515 h 563"/>
                <a:gd name="T50" fmla="*/ 109 w 376"/>
                <a:gd name="T51" fmla="*/ 533 h 563"/>
                <a:gd name="T52" fmla="*/ 81 w 376"/>
                <a:gd name="T53" fmla="*/ 515 h 563"/>
                <a:gd name="T54" fmla="*/ 45 w 376"/>
                <a:gd name="T55" fmla="*/ 500 h 563"/>
                <a:gd name="T56" fmla="*/ 28 w 376"/>
                <a:gd name="T57" fmla="*/ 463 h 563"/>
                <a:gd name="T58" fmla="*/ 53 w 376"/>
                <a:gd name="T59" fmla="*/ 412 h 563"/>
                <a:gd name="T60" fmla="*/ 54 w 376"/>
                <a:gd name="T61" fmla="*/ 348 h 563"/>
                <a:gd name="T62" fmla="*/ 37 w 376"/>
                <a:gd name="T63" fmla="*/ 353 h 563"/>
                <a:gd name="T64" fmla="*/ 24 w 376"/>
                <a:gd name="T65" fmla="*/ 314 h 563"/>
                <a:gd name="T66" fmla="*/ 16 w 376"/>
                <a:gd name="T67" fmla="*/ 258 h 563"/>
                <a:gd name="T68" fmla="*/ 15 w 376"/>
                <a:gd name="T69" fmla="*/ 205 h 563"/>
                <a:gd name="T70" fmla="*/ 20 w 376"/>
                <a:gd name="T71" fmla="*/ 179 h 563"/>
                <a:gd name="T72" fmla="*/ 40 w 376"/>
                <a:gd name="T73" fmla="*/ 156 h 563"/>
                <a:gd name="T74" fmla="*/ 21 w 376"/>
                <a:gd name="T75" fmla="*/ 132 h 563"/>
                <a:gd name="T76" fmla="*/ 46 w 376"/>
                <a:gd name="T77" fmla="*/ 115 h 563"/>
                <a:gd name="T78" fmla="*/ 39 w 376"/>
                <a:gd name="T79" fmla="*/ 91 h 563"/>
                <a:gd name="T80" fmla="*/ 27 w 376"/>
                <a:gd name="T81" fmla="*/ 43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76" h="563">
                  <a:moveTo>
                    <a:pt x="27" y="43"/>
                  </a:moveTo>
                  <a:cubicBezTo>
                    <a:pt x="34" y="40"/>
                    <a:pt x="42" y="38"/>
                    <a:pt x="50" y="38"/>
                  </a:cubicBezTo>
                  <a:cubicBezTo>
                    <a:pt x="56" y="38"/>
                    <a:pt x="63" y="38"/>
                    <a:pt x="67" y="31"/>
                  </a:cubicBezTo>
                  <a:cubicBezTo>
                    <a:pt x="71" y="24"/>
                    <a:pt x="80" y="21"/>
                    <a:pt x="83" y="12"/>
                  </a:cubicBezTo>
                  <a:cubicBezTo>
                    <a:pt x="84" y="8"/>
                    <a:pt x="89" y="8"/>
                    <a:pt x="93" y="8"/>
                  </a:cubicBezTo>
                  <a:cubicBezTo>
                    <a:pt x="109" y="7"/>
                    <a:pt x="126" y="8"/>
                    <a:pt x="142" y="4"/>
                  </a:cubicBezTo>
                  <a:cubicBezTo>
                    <a:pt x="158" y="0"/>
                    <a:pt x="174" y="7"/>
                    <a:pt x="189" y="10"/>
                  </a:cubicBezTo>
                  <a:cubicBezTo>
                    <a:pt x="191" y="11"/>
                    <a:pt x="192" y="12"/>
                    <a:pt x="194" y="12"/>
                  </a:cubicBezTo>
                  <a:cubicBezTo>
                    <a:pt x="213" y="10"/>
                    <a:pt x="226" y="21"/>
                    <a:pt x="239" y="33"/>
                  </a:cubicBezTo>
                  <a:cubicBezTo>
                    <a:pt x="247" y="44"/>
                    <a:pt x="252" y="56"/>
                    <a:pt x="256" y="68"/>
                  </a:cubicBezTo>
                  <a:cubicBezTo>
                    <a:pt x="250" y="91"/>
                    <a:pt x="249" y="115"/>
                    <a:pt x="255" y="138"/>
                  </a:cubicBezTo>
                  <a:cubicBezTo>
                    <a:pt x="257" y="144"/>
                    <a:pt x="259" y="145"/>
                    <a:pt x="264" y="143"/>
                  </a:cubicBezTo>
                  <a:cubicBezTo>
                    <a:pt x="269" y="141"/>
                    <a:pt x="272" y="142"/>
                    <a:pt x="276" y="145"/>
                  </a:cubicBezTo>
                  <a:cubicBezTo>
                    <a:pt x="294" y="159"/>
                    <a:pt x="309" y="176"/>
                    <a:pt x="322" y="195"/>
                  </a:cubicBezTo>
                  <a:cubicBezTo>
                    <a:pt x="326" y="202"/>
                    <a:pt x="325" y="209"/>
                    <a:pt x="327" y="216"/>
                  </a:cubicBezTo>
                  <a:cubicBezTo>
                    <a:pt x="332" y="231"/>
                    <a:pt x="336" y="246"/>
                    <a:pt x="334" y="262"/>
                  </a:cubicBezTo>
                  <a:cubicBezTo>
                    <a:pt x="333" y="279"/>
                    <a:pt x="348" y="291"/>
                    <a:pt x="362" y="299"/>
                  </a:cubicBezTo>
                  <a:cubicBezTo>
                    <a:pt x="376" y="307"/>
                    <a:pt x="376" y="307"/>
                    <a:pt x="372" y="321"/>
                  </a:cubicBezTo>
                  <a:cubicBezTo>
                    <a:pt x="370" y="330"/>
                    <a:pt x="367" y="339"/>
                    <a:pt x="366" y="348"/>
                  </a:cubicBezTo>
                  <a:cubicBezTo>
                    <a:pt x="366" y="352"/>
                    <a:pt x="366" y="356"/>
                    <a:pt x="362" y="357"/>
                  </a:cubicBezTo>
                  <a:cubicBezTo>
                    <a:pt x="353" y="360"/>
                    <a:pt x="352" y="367"/>
                    <a:pt x="351" y="374"/>
                  </a:cubicBezTo>
                  <a:cubicBezTo>
                    <a:pt x="351" y="392"/>
                    <a:pt x="341" y="402"/>
                    <a:pt x="326" y="408"/>
                  </a:cubicBezTo>
                  <a:cubicBezTo>
                    <a:pt x="320" y="410"/>
                    <a:pt x="316" y="414"/>
                    <a:pt x="316" y="420"/>
                  </a:cubicBezTo>
                  <a:cubicBezTo>
                    <a:pt x="313" y="428"/>
                    <a:pt x="310" y="434"/>
                    <a:pt x="300" y="434"/>
                  </a:cubicBezTo>
                  <a:cubicBezTo>
                    <a:pt x="296" y="434"/>
                    <a:pt x="294" y="437"/>
                    <a:pt x="296" y="441"/>
                  </a:cubicBezTo>
                  <a:cubicBezTo>
                    <a:pt x="309" y="469"/>
                    <a:pt x="286" y="482"/>
                    <a:pt x="273" y="499"/>
                  </a:cubicBezTo>
                  <a:cubicBezTo>
                    <a:pt x="268" y="503"/>
                    <a:pt x="263" y="506"/>
                    <a:pt x="258" y="510"/>
                  </a:cubicBezTo>
                  <a:cubicBezTo>
                    <a:pt x="254" y="512"/>
                    <a:pt x="254" y="516"/>
                    <a:pt x="255" y="520"/>
                  </a:cubicBezTo>
                  <a:cubicBezTo>
                    <a:pt x="256" y="524"/>
                    <a:pt x="259" y="528"/>
                    <a:pt x="263" y="527"/>
                  </a:cubicBezTo>
                  <a:cubicBezTo>
                    <a:pt x="267" y="526"/>
                    <a:pt x="270" y="528"/>
                    <a:pt x="273" y="529"/>
                  </a:cubicBezTo>
                  <a:cubicBezTo>
                    <a:pt x="276" y="531"/>
                    <a:pt x="282" y="532"/>
                    <a:pt x="280" y="536"/>
                  </a:cubicBezTo>
                  <a:cubicBezTo>
                    <a:pt x="279" y="541"/>
                    <a:pt x="275" y="537"/>
                    <a:pt x="271" y="536"/>
                  </a:cubicBezTo>
                  <a:cubicBezTo>
                    <a:pt x="266" y="535"/>
                    <a:pt x="263" y="538"/>
                    <a:pt x="262" y="542"/>
                  </a:cubicBezTo>
                  <a:cubicBezTo>
                    <a:pt x="260" y="549"/>
                    <a:pt x="255" y="553"/>
                    <a:pt x="251" y="558"/>
                  </a:cubicBezTo>
                  <a:cubicBezTo>
                    <a:pt x="248" y="562"/>
                    <a:pt x="245" y="563"/>
                    <a:pt x="241" y="561"/>
                  </a:cubicBezTo>
                  <a:cubicBezTo>
                    <a:pt x="237" y="558"/>
                    <a:pt x="238" y="554"/>
                    <a:pt x="241" y="552"/>
                  </a:cubicBezTo>
                  <a:cubicBezTo>
                    <a:pt x="246" y="546"/>
                    <a:pt x="244" y="541"/>
                    <a:pt x="242" y="535"/>
                  </a:cubicBezTo>
                  <a:cubicBezTo>
                    <a:pt x="241" y="530"/>
                    <a:pt x="239" y="524"/>
                    <a:pt x="238" y="519"/>
                  </a:cubicBezTo>
                  <a:cubicBezTo>
                    <a:pt x="238" y="513"/>
                    <a:pt x="235" y="510"/>
                    <a:pt x="229" y="508"/>
                  </a:cubicBezTo>
                  <a:cubicBezTo>
                    <a:pt x="222" y="506"/>
                    <a:pt x="220" y="509"/>
                    <a:pt x="217" y="513"/>
                  </a:cubicBezTo>
                  <a:cubicBezTo>
                    <a:pt x="213" y="520"/>
                    <a:pt x="209" y="525"/>
                    <a:pt x="206" y="512"/>
                  </a:cubicBezTo>
                  <a:cubicBezTo>
                    <a:pt x="204" y="505"/>
                    <a:pt x="199" y="506"/>
                    <a:pt x="194" y="508"/>
                  </a:cubicBezTo>
                  <a:cubicBezTo>
                    <a:pt x="183" y="514"/>
                    <a:pt x="163" y="508"/>
                    <a:pt x="157" y="498"/>
                  </a:cubicBezTo>
                  <a:cubicBezTo>
                    <a:pt x="156" y="495"/>
                    <a:pt x="156" y="491"/>
                    <a:pt x="152" y="491"/>
                  </a:cubicBezTo>
                  <a:cubicBezTo>
                    <a:pt x="147" y="490"/>
                    <a:pt x="149" y="495"/>
                    <a:pt x="147" y="497"/>
                  </a:cubicBezTo>
                  <a:cubicBezTo>
                    <a:pt x="145" y="502"/>
                    <a:pt x="142" y="506"/>
                    <a:pt x="138" y="504"/>
                  </a:cubicBezTo>
                  <a:cubicBezTo>
                    <a:pt x="131" y="500"/>
                    <a:pt x="124" y="506"/>
                    <a:pt x="118" y="502"/>
                  </a:cubicBezTo>
                  <a:cubicBezTo>
                    <a:pt x="114" y="499"/>
                    <a:pt x="113" y="505"/>
                    <a:pt x="112" y="508"/>
                  </a:cubicBezTo>
                  <a:cubicBezTo>
                    <a:pt x="110" y="512"/>
                    <a:pt x="109" y="517"/>
                    <a:pt x="113" y="519"/>
                  </a:cubicBezTo>
                  <a:cubicBezTo>
                    <a:pt x="117" y="522"/>
                    <a:pt x="118" y="517"/>
                    <a:pt x="120" y="515"/>
                  </a:cubicBezTo>
                  <a:cubicBezTo>
                    <a:pt x="122" y="513"/>
                    <a:pt x="122" y="509"/>
                    <a:pt x="126" y="508"/>
                  </a:cubicBezTo>
                  <a:cubicBezTo>
                    <a:pt x="129" y="519"/>
                    <a:pt x="120" y="534"/>
                    <a:pt x="109" y="533"/>
                  </a:cubicBezTo>
                  <a:cubicBezTo>
                    <a:pt x="105" y="533"/>
                    <a:pt x="103" y="530"/>
                    <a:pt x="102" y="526"/>
                  </a:cubicBezTo>
                  <a:cubicBezTo>
                    <a:pt x="97" y="512"/>
                    <a:pt x="94" y="511"/>
                    <a:pt x="81" y="515"/>
                  </a:cubicBezTo>
                  <a:cubicBezTo>
                    <a:pt x="76" y="516"/>
                    <a:pt x="55" y="508"/>
                    <a:pt x="52" y="505"/>
                  </a:cubicBezTo>
                  <a:cubicBezTo>
                    <a:pt x="50" y="503"/>
                    <a:pt x="48" y="501"/>
                    <a:pt x="45" y="500"/>
                  </a:cubicBezTo>
                  <a:cubicBezTo>
                    <a:pt x="44" y="498"/>
                    <a:pt x="40" y="498"/>
                    <a:pt x="40" y="496"/>
                  </a:cubicBezTo>
                  <a:cubicBezTo>
                    <a:pt x="39" y="484"/>
                    <a:pt x="25" y="474"/>
                    <a:pt x="28" y="463"/>
                  </a:cubicBezTo>
                  <a:cubicBezTo>
                    <a:pt x="33" y="448"/>
                    <a:pt x="39" y="433"/>
                    <a:pt x="41" y="417"/>
                  </a:cubicBezTo>
                  <a:cubicBezTo>
                    <a:pt x="42" y="411"/>
                    <a:pt x="48" y="411"/>
                    <a:pt x="53" y="412"/>
                  </a:cubicBezTo>
                  <a:cubicBezTo>
                    <a:pt x="62" y="416"/>
                    <a:pt x="68" y="411"/>
                    <a:pt x="72" y="403"/>
                  </a:cubicBezTo>
                  <a:cubicBezTo>
                    <a:pt x="80" y="387"/>
                    <a:pt x="69" y="357"/>
                    <a:pt x="54" y="348"/>
                  </a:cubicBezTo>
                  <a:cubicBezTo>
                    <a:pt x="51" y="347"/>
                    <a:pt x="48" y="346"/>
                    <a:pt x="46" y="349"/>
                  </a:cubicBezTo>
                  <a:cubicBezTo>
                    <a:pt x="44" y="352"/>
                    <a:pt x="42" y="356"/>
                    <a:pt x="37" y="353"/>
                  </a:cubicBezTo>
                  <a:cubicBezTo>
                    <a:pt x="33" y="351"/>
                    <a:pt x="31" y="346"/>
                    <a:pt x="32" y="342"/>
                  </a:cubicBezTo>
                  <a:cubicBezTo>
                    <a:pt x="36" y="330"/>
                    <a:pt x="31" y="322"/>
                    <a:pt x="24" y="314"/>
                  </a:cubicBezTo>
                  <a:cubicBezTo>
                    <a:pt x="20" y="310"/>
                    <a:pt x="22" y="306"/>
                    <a:pt x="22" y="302"/>
                  </a:cubicBezTo>
                  <a:cubicBezTo>
                    <a:pt x="24" y="287"/>
                    <a:pt x="13" y="274"/>
                    <a:pt x="16" y="258"/>
                  </a:cubicBezTo>
                  <a:cubicBezTo>
                    <a:pt x="16" y="257"/>
                    <a:pt x="16" y="255"/>
                    <a:pt x="15" y="254"/>
                  </a:cubicBezTo>
                  <a:cubicBezTo>
                    <a:pt x="0" y="238"/>
                    <a:pt x="14" y="221"/>
                    <a:pt x="15" y="205"/>
                  </a:cubicBezTo>
                  <a:cubicBezTo>
                    <a:pt x="15" y="198"/>
                    <a:pt x="20" y="193"/>
                    <a:pt x="17" y="186"/>
                  </a:cubicBezTo>
                  <a:cubicBezTo>
                    <a:pt x="15" y="183"/>
                    <a:pt x="18" y="181"/>
                    <a:pt x="20" y="179"/>
                  </a:cubicBezTo>
                  <a:cubicBezTo>
                    <a:pt x="23" y="176"/>
                    <a:pt x="26" y="173"/>
                    <a:pt x="29" y="170"/>
                  </a:cubicBezTo>
                  <a:cubicBezTo>
                    <a:pt x="33" y="165"/>
                    <a:pt x="39" y="161"/>
                    <a:pt x="40" y="156"/>
                  </a:cubicBezTo>
                  <a:cubicBezTo>
                    <a:pt x="42" y="148"/>
                    <a:pt x="32" y="151"/>
                    <a:pt x="28" y="147"/>
                  </a:cubicBezTo>
                  <a:cubicBezTo>
                    <a:pt x="24" y="142"/>
                    <a:pt x="22" y="137"/>
                    <a:pt x="21" y="132"/>
                  </a:cubicBezTo>
                  <a:cubicBezTo>
                    <a:pt x="21" y="125"/>
                    <a:pt x="26" y="123"/>
                    <a:pt x="33" y="125"/>
                  </a:cubicBezTo>
                  <a:cubicBezTo>
                    <a:pt x="42" y="128"/>
                    <a:pt x="47" y="125"/>
                    <a:pt x="46" y="115"/>
                  </a:cubicBezTo>
                  <a:cubicBezTo>
                    <a:pt x="45" y="107"/>
                    <a:pt x="50" y="98"/>
                    <a:pt x="40" y="94"/>
                  </a:cubicBezTo>
                  <a:cubicBezTo>
                    <a:pt x="39" y="94"/>
                    <a:pt x="39" y="92"/>
                    <a:pt x="39" y="91"/>
                  </a:cubicBezTo>
                  <a:cubicBezTo>
                    <a:pt x="46" y="73"/>
                    <a:pt x="37" y="60"/>
                    <a:pt x="28" y="46"/>
                  </a:cubicBezTo>
                  <a:cubicBezTo>
                    <a:pt x="27" y="45"/>
                    <a:pt x="27" y="44"/>
                    <a:pt x="27" y="43"/>
                  </a:cubicBezTo>
                  <a:close/>
                </a:path>
              </a:pathLst>
            </a:custGeom>
            <a:solidFill>
              <a:srgbClr val="FAB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" name="Freeform 140">
              <a:extLst>
                <a:ext uri="{FF2B5EF4-FFF2-40B4-BE49-F238E27FC236}">
                  <a16:creationId xmlns:a16="http://schemas.microsoft.com/office/drawing/2014/main" id="{00309539-F078-3C7C-0C15-E25346D4494E}"/>
                </a:ext>
              </a:extLst>
            </p:cNvPr>
            <p:cNvSpPr/>
            <p:nvPr/>
          </p:nvSpPr>
          <p:spPr bwMode="auto">
            <a:xfrm>
              <a:off x="4264026" y="3440113"/>
              <a:ext cx="1350963" cy="771525"/>
            </a:xfrm>
            <a:custGeom>
              <a:avLst/>
              <a:gdLst>
                <a:gd name="T0" fmla="*/ 352 w 358"/>
                <a:gd name="T1" fmla="*/ 164 h 204"/>
                <a:gd name="T2" fmla="*/ 354 w 358"/>
                <a:gd name="T3" fmla="*/ 181 h 204"/>
                <a:gd name="T4" fmla="*/ 355 w 358"/>
                <a:gd name="T5" fmla="*/ 189 h 204"/>
                <a:gd name="T6" fmla="*/ 348 w 358"/>
                <a:gd name="T7" fmla="*/ 187 h 204"/>
                <a:gd name="T8" fmla="*/ 326 w 358"/>
                <a:gd name="T9" fmla="*/ 193 h 204"/>
                <a:gd name="T10" fmla="*/ 318 w 358"/>
                <a:gd name="T11" fmla="*/ 195 h 204"/>
                <a:gd name="T12" fmla="*/ 317 w 358"/>
                <a:gd name="T13" fmla="*/ 189 h 204"/>
                <a:gd name="T14" fmla="*/ 314 w 358"/>
                <a:gd name="T15" fmla="*/ 176 h 204"/>
                <a:gd name="T16" fmla="*/ 303 w 358"/>
                <a:gd name="T17" fmla="*/ 180 h 204"/>
                <a:gd name="T18" fmla="*/ 290 w 358"/>
                <a:gd name="T19" fmla="*/ 198 h 204"/>
                <a:gd name="T20" fmla="*/ 280 w 358"/>
                <a:gd name="T21" fmla="*/ 203 h 204"/>
                <a:gd name="T22" fmla="*/ 279 w 358"/>
                <a:gd name="T23" fmla="*/ 195 h 204"/>
                <a:gd name="T24" fmla="*/ 260 w 358"/>
                <a:gd name="T25" fmla="*/ 178 h 204"/>
                <a:gd name="T26" fmla="*/ 235 w 358"/>
                <a:gd name="T27" fmla="*/ 180 h 204"/>
                <a:gd name="T28" fmla="*/ 214 w 358"/>
                <a:gd name="T29" fmla="*/ 177 h 204"/>
                <a:gd name="T30" fmla="*/ 196 w 358"/>
                <a:gd name="T31" fmla="*/ 172 h 204"/>
                <a:gd name="T32" fmla="*/ 181 w 358"/>
                <a:gd name="T33" fmla="*/ 182 h 204"/>
                <a:gd name="T34" fmla="*/ 168 w 358"/>
                <a:gd name="T35" fmla="*/ 179 h 204"/>
                <a:gd name="T36" fmla="*/ 164 w 358"/>
                <a:gd name="T37" fmla="*/ 192 h 204"/>
                <a:gd name="T38" fmla="*/ 140 w 358"/>
                <a:gd name="T39" fmla="*/ 192 h 204"/>
                <a:gd name="T40" fmla="*/ 118 w 358"/>
                <a:gd name="T41" fmla="*/ 181 h 204"/>
                <a:gd name="T42" fmla="*/ 102 w 358"/>
                <a:gd name="T43" fmla="*/ 173 h 204"/>
                <a:gd name="T44" fmla="*/ 68 w 358"/>
                <a:gd name="T45" fmla="*/ 149 h 204"/>
                <a:gd name="T46" fmla="*/ 32 w 358"/>
                <a:gd name="T47" fmla="*/ 147 h 204"/>
                <a:gd name="T48" fmla="*/ 29 w 358"/>
                <a:gd name="T49" fmla="*/ 149 h 204"/>
                <a:gd name="T50" fmla="*/ 4 w 358"/>
                <a:gd name="T51" fmla="*/ 173 h 204"/>
                <a:gd name="T52" fmla="*/ 0 w 358"/>
                <a:gd name="T53" fmla="*/ 152 h 204"/>
                <a:gd name="T54" fmla="*/ 17 w 358"/>
                <a:gd name="T55" fmla="*/ 126 h 204"/>
                <a:gd name="T56" fmla="*/ 24 w 358"/>
                <a:gd name="T57" fmla="*/ 119 h 204"/>
                <a:gd name="T58" fmla="*/ 56 w 358"/>
                <a:gd name="T59" fmla="*/ 105 h 204"/>
                <a:gd name="T60" fmla="*/ 66 w 358"/>
                <a:gd name="T61" fmla="*/ 109 h 204"/>
                <a:gd name="T62" fmla="*/ 79 w 358"/>
                <a:gd name="T63" fmla="*/ 104 h 204"/>
                <a:gd name="T64" fmla="*/ 79 w 358"/>
                <a:gd name="T65" fmla="*/ 103 h 204"/>
                <a:gd name="T66" fmla="*/ 102 w 358"/>
                <a:gd name="T67" fmla="*/ 61 h 204"/>
                <a:gd name="T68" fmla="*/ 94 w 358"/>
                <a:gd name="T69" fmla="*/ 61 h 204"/>
                <a:gd name="T70" fmla="*/ 89 w 358"/>
                <a:gd name="T71" fmla="*/ 52 h 204"/>
                <a:gd name="T72" fmla="*/ 101 w 358"/>
                <a:gd name="T73" fmla="*/ 16 h 204"/>
                <a:gd name="T74" fmla="*/ 125 w 358"/>
                <a:gd name="T75" fmla="*/ 4 h 204"/>
                <a:gd name="T76" fmla="*/ 133 w 358"/>
                <a:gd name="T77" fmla="*/ 28 h 204"/>
                <a:gd name="T78" fmla="*/ 138 w 358"/>
                <a:gd name="T79" fmla="*/ 35 h 204"/>
                <a:gd name="T80" fmla="*/ 166 w 358"/>
                <a:gd name="T81" fmla="*/ 50 h 204"/>
                <a:gd name="T82" fmla="*/ 180 w 358"/>
                <a:gd name="T83" fmla="*/ 55 h 204"/>
                <a:gd name="T84" fmla="*/ 202 w 358"/>
                <a:gd name="T85" fmla="*/ 69 h 204"/>
                <a:gd name="T86" fmla="*/ 221 w 358"/>
                <a:gd name="T87" fmla="*/ 76 h 204"/>
                <a:gd name="T88" fmla="*/ 233 w 358"/>
                <a:gd name="T89" fmla="*/ 81 h 204"/>
                <a:gd name="T90" fmla="*/ 241 w 358"/>
                <a:gd name="T91" fmla="*/ 118 h 204"/>
                <a:gd name="T92" fmla="*/ 247 w 358"/>
                <a:gd name="T93" fmla="*/ 143 h 204"/>
                <a:gd name="T94" fmla="*/ 256 w 358"/>
                <a:gd name="T95" fmla="*/ 149 h 204"/>
                <a:gd name="T96" fmla="*/ 303 w 358"/>
                <a:gd name="T97" fmla="*/ 160 h 204"/>
                <a:gd name="T98" fmla="*/ 311 w 358"/>
                <a:gd name="T99" fmla="*/ 157 h 204"/>
                <a:gd name="T100" fmla="*/ 322 w 358"/>
                <a:gd name="T101" fmla="*/ 149 h 204"/>
                <a:gd name="T102" fmla="*/ 329 w 358"/>
                <a:gd name="T103" fmla="*/ 148 h 204"/>
                <a:gd name="T104" fmla="*/ 334 w 358"/>
                <a:gd name="T105" fmla="*/ 156 h 204"/>
                <a:gd name="T106" fmla="*/ 348 w 358"/>
                <a:gd name="T107" fmla="*/ 159 h 204"/>
                <a:gd name="T108" fmla="*/ 351 w 358"/>
                <a:gd name="T109" fmla="*/ 161 h 204"/>
                <a:gd name="T110" fmla="*/ 352 w 358"/>
                <a:gd name="T111" fmla="*/ 16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8" h="204">
                  <a:moveTo>
                    <a:pt x="352" y="164"/>
                  </a:moveTo>
                  <a:cubicBezTo>
                    <a:pt x="348" y="170"/>
                    <a:pt x="351" y="176"/>
                    <a:pt x="354" y="181"/>
                  </a:cubicBezTo>
                  <a:cubicBezTo>
                    <a:pt x="355" y="184"/>
                    <a:pt x="358" y="186"/>
                    <a:pt x="355" y="189"/>
                  </a:cubicBezTo>
                  <a:cubicBezTo>
                    <a:pt x="352" y="191"/>
                    <a:pt x="350" y="189"/>
                    <a:pt x="348" y="187"/>
                  </a:cubicBezTo>
                  <a:cubicBezTo>
                    <a:pt x="338" y="180"/>
                    <a:pt x="331" y="181"/>
                    <a:pt x="326" y="193"/>
                  </a:cubicBezTo>
                  <a:cubicBezTo>
                    <a:pt x="325" y="196"/>
                    <a:pt x="322" y="197"/>
                    <a:pt x="318" y="195"/>
                  </a:cubicBezTo>
                  <a:cubicBezTo>
                    <a:pt x="315" y="194"/>
                    <a:pt x="315" y="191"/>
                    <a:pt x="317" y="189"/>
                  </a:cubicBezTo>
                  <a:cubicBezTo>
                    <a:pt x="321" y="183"/>
                    <a:pt x="319" y="179"/>
                    <a:pt x="314" y="176"/>
                  </a:cubicBezTo>
                  <a:cubicBezTo>
                    <a:pt x="308" y="171"/>
                    <a:pt x="306" y="178"/>
                    <a:pt x="303" y="180"/>
                  </a:cubicBezTo>
                  <a:cubicBezTo>
                    <a:pt x="295" y="184"/>
                    <a:pt x="293" y="192"/>
                    <a:pt x="290" y="198"/>
                  </a:cubicBezTo>
                  <a:cubicBezTo>
                    <a:pt x="288" y="202"/>
                    <a:pt x="285" y="204"/>
                    <a:pt x="280" y="203"/>
                  </a:cubicBezTo>
                  <a:cubicBezTo>
                    <a:pt x="275" y="202"/>
                    <a:pt x="278" y="198"/>
                    <a:pt x="279" y="195"/>
                  </a:cubicBezTo>
                  <a:cubicBezTo>
                    <a:pt x="280" y="187"/>
                    <a:pt x="271" y="179"/>
                    <a:pt x="260" y="178"/>
                  </a:cubicBezTo>
                  <a:cubicBezTo>
                    <a:pt x="252" y="178"/>
                    <a:pt x="244" y="175"/>
                    <a:pt x="235" y="180"/>
                  </a:cubicBezTo>
                  <a:cubicBezTo>
                    <a:pt x="229" y="183"/>
                    <a:pt x="220" y="182"/>
                    <a:pt x="214" y="177"/>
                  </a:cubicBezTo>
                  <a:cubicBezTo>
                    <a:pt x="209" y="172"/>
                    <a:pt x="204" y="171"/>
                    <a:pt x="196" y="172"/>
                  </a:cubicBezTo>
                  <a:cubicBezTo>
                    <a:pt x="189" y="174"/>
                    <a:pt x="184" y="171"/>
                    <a:pt x="181" y="182"/>
                  </a:cubicBezTo>
                  <a:cubicBezTo>
                    <a:pt x="180" y="189"/>
                    <a:pt x="174" y="178"/>
                    <a:pt x="168" y="179"/>
                  </a:cubicBezTo>
                  <a:cubicBezTo>
                    <a:pt x="166" y="183"/>
                    <a:pt x="176" y="191"/>
                    <a:pt x="164" y="192"/>
                  </a:cubicBezTo>
                  <a:cubicBezTo>
                    <a:pt x="156" y="191"/>
                    <a:pt x="149" y="184"/>
                    <a:pt x="140" y="192"/>
                  </a:cubicBezTo>
                  <a:cubicBezTo>
                    <a:pt x="137" y="194"/>
                    <a:pt x="125" y="185"/>
                    <a:pt x="118" y="181"/>
                  </a:cubicBezTo>
                  <a:cubicBezTo>
                    <a:pt x="113" y="177"/>
                    <a:pt x="108" y="174"/>
                    <a:pt x="102" y="173"/>
                  </a:cubicBezTo>
                  <a:cubicBezTo>
                    <a:pt x="88" y="170"/>
                    <a:pt x="79" y="157"/>
                    <a:pt x="68" y="149"/>
                  </a:cubicBezTo>
                  <a:cubicBezTo>
                    <a:pt x="55" y="137"/>
                    <a:pt x="44" y="147"/>
                    <a:pt x="32" y="147"/>
                  </a:cubicBezTo>
                  <a:cubicBezTo>
                    <a:pt x="31" y="147"/>
                    <a:pt x="30" y="149"/>
                    <a:pt x="29" y="149"/>
                  </a:cubicBezTo>
                  <a:cubicBezTo>
                    <a:pt x="13" y="150"/>
                    <a:pt x="6" y="158"/>
                    <a:pt x="4" y="173"/>
                  </a:cubicBezTo>
                  <a:cubicBezTo>
                    <a:pt x="4" y="166"/>
                    <a:pt x="5" y="158"/>
                    <a:pt x="0" y="152"/>
                  </a:cubicBezTo>
                  <a:cubicBezTo>
                    <a:pt x="1" y="141"/>
                    <a:pt x="4" y="131"/>
                    <a:pt x="17" y="126"/>
                  </a:cubicBezTo>
                  <a:cubicBezTo>
                    <a:pt x="21" y="125"/>
                    <a:pt x="23" y="122"/>
                    <a:pt x="24" y="119"/>
                  </a:cubicBezTo>
                  <a:cubicBezTo>
                    <a:pt x="32" y="101"/>
                    <a:pt x="39" y="98"/>
                    <a:pt x="56" y="105"/>
                  </a:cubicBezTo>
                  <a:cubicBezTo>
                    <a:pt x="59" y="106"/>
                    <a:pt x="62" y="107"/>
                    <a:pt x="66" y="109"/>
                  </a:cubicBezTo>
                  <a:cubicBezTo>
                    <a:pt x="71" y="110"/>
                    <a:pt x="76" y="110"/>
                    <a:pt x="79" y="104"/>
                  </a:cubicBezTo>
                  <a:cubicBezTo>
                    <a:pt x="79" y="102"/>
                    <a:pt x="78" y="103"/>
                    <a:pt x="79" y="103"/>
                  </a:cubicBezTo>
                  <a:cubicBezTo>
                    <a:pt x="93" y="92"/>
                    <a:pt x="95" y="75"/>
                    <a:pt x="102" y="61"/>
                  </a:cubicBezTo>
                  <a:cubicBezTo>
                    <a:pt x="100" y="60"/>
                    <a:pt x="97" y="62"/>
                    <a:pt x="94" y="61"/>
                  </a:cubicBezTo>
                  <a:cubicBezTo>
                    <a:pt x="88" y="61"/>
                    <a:pt x="85" y="57"/>
                    <a:pt x="89" y="52"/>
                  </a:cubicBezTo>
                  <a:cubicBezTo>
                    <a:pt x="95" y="41"/>
                    <a:pt x="96" y="28"/>
                    <a:pt x="101" y="16"/>
                  </a:cubicBezTo>
                  <a:cubicBezTo>
                    <a:pt x="105" y="7"/>
                    <a:pt x="116" y="0"/>
                    <a:pt x="125" y="4"/>
                  </a:cubicBezTo>
                  <a:cubicBezTo>
                    <a:pt x="133" y="7"/>
                    <a:pt x="138" y="19"/>
                    <a:pt x="133" y="28"/>
                  </a:cubicBezTo>
                  <a:cubicBezTo>
                    <a:pt x="130" y="35"/>
                    <a:pt x="133" y="36"/>
                    <a:pt x="138" y="35"/>
                  </a:cubicBezTo>
                  <a:cubicBezTo>
                    <a:pt x="150" y="34"/>
                    <a:pt x="159" y="40"/>
                    <a:pt x="166" y="50"/>
                  </a:cubicBezTo>
                  <a:cubicBezTo>
                    <a:pt x="170" y="55"/>
                    <a:pt x="174" y="57"/>
                    <a:pt x="180" y="55"/>
                  </a:cubicBezTo>
                  <a:cubicBezTo>
                    <a:pt x="196" y="54"/>
                    <a:pt x="198" y="56"/>
                    <a:pt x="202" y="69"/>
                  </a:cubicBezTo>
                  <a:cubicBezTo>
                    <a:pt x="206" y="83"/>
                    <a:pt x="210" y="84"/>
                    <a:pt x="221" y="76"/>
                  </a:cubicBezTo>
                  <a:cubicBezTo>
                    <a:pt x="227" y="73"/>
                    <a:pt x="233" y="75"/>
                    <a:pt x="233" y="81"/>
                  </a:cubicBezTo>
                  <a:cubicBezTo>
                    <a:pt x="233" y="94"/>
                    <a:pt x="242" y="105"/>
                    <a:pt x="241" y="118"/>
                  </a:cubicBezTo>
                  <a:cubicBezTo>
                    <a:pt x="241" y="125"/>
                    <a:pt x="249" y="133"/>
                    <a:pt x="247" y="143"/>
                  </a:cubicBezTo>
                  <a:cubicBezTo>
                    <a:pt x="247" y="147"/>
                    <a:pt x="252" y="148"/>
                    <a:pt x="256" y="149"/>
                  </a:cubicBezTo>
                  <a:cubicBezTo>
                    <a:pt x="272" y="151"/>
                    <a:pt x="288" y="151"/>
                    <a:pt x="303" y="160"/>
                  </a:cubicBezTo>
                  <a:cubicBezTo>
                    <a:pt x="306" y="162"/>
                    <a:pt x="308" y="159"/>
                    <a:pt x="311" y="157"/>
                  </a:cubicBezTo>
                  <a:cubicBezTo>
                    <a:pt x="314" y="153"/>
                    <a:pt x="317" y="150"/>
                    <a:pt x="322" y="149"/>
                  </a:cubicBezTo>
                  <a:cubicBezTo>
                    <a:pt x="324" y="148"/>
                    <a:pt x="327" y="147"/>
                    <a:pt x="329" y="148"/>
                  </a:cubicBezTo>
                  <a:cubicBezTo>
                    <a:pt x="334" y="149"/>
                    <a:pt x="331" y="157"/>
                    <a:pt x="334" y="156"/>
                  </a:cubicBezTo>
                  <a:cubicBezTo>
                    <a:pt x="340" y="155"/>
                    <a:pt x="344" y="156"/>
                    <a:pt x="348" y="159"/>
                  </a:cubicBezTo>
                  <a:cubicBezTo>
                    <a:pt x="349" y="160"/>
                    <a:pt x="350" y="160"/>
                    <a:pt x="351" y="161"/>
                  </a:cubicBezTo>
                  <a:cubicBezTo>
                    <a:pt x="351" y="162"/>
                    <a:pt x="352" y="163"/>
                    <a:pt x="352" y="164"/>
                  </a:cubicBezTo>
                  <a:close/>
                </a:path>
              </a:pathLst>
            </a:custGeom>
            <a:solidFill>
              <a:srgbClr val="FFE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" name="Freeform 141">
              <a:extLst>
                <a:ext uri="{FF2B5EF4-FFF2-40B4-BE49-F238E27FC236}">
                  <a16:creationId xmlns:a16="http://schemas.microsoft.com/office/drawing/2014/main" id="{6168A2BD-8502-79C0-9BB2-4B01751743D8}"/>
                </a:ext>
              </a:extLst>
            </p:cNvPr>
            <p:cNvSpPr/>
            <p:nvPr/>
          </p:nvSpPr>
          <p:spPr bwMode="auto">
            <a:xfrm>
              <a:off x="4219576" y="3246438"/>
              <a:ext cx="981075" cy="771525"/>
            </a:xfrm>
            <a:custGeom>
              <a:avLst/>
              <a:gdLst>
                <a:gd name="T0" fmla="*/ 193 w 260"/>
                <a:gd name="T1" fmla="*/ 108 h 204"/>
                <a:gd name="T2" fmla="*/ 177 w 260"/>
                <a:gd name="T3" fmla="*/ 105 h 204"/>
                <a:gd name="T4" fmla="*/ 149 w 260"/>
                <a:gd name="T5" fmla="*/ 90 h 204"/>
                <a:gd name="T6" fmla="*/ 138 w 260"/>
                <a:gd name="T7" fmla="*/ 86 h 204"/>
                <a:gd name="T8" fmla="*/ 143 w 260"/>
                <a:gd name="T9" fmla="*/ 78 h 204"/>
                <a:gd name="T10" fmla="*/ 141 w 260"/>
                <a:gd name="T11" fmla="*/ 62 h 204"/>
                <a:gd name="T12" fmla="*/ 131 w 260"/>
                <a:gd name="T13" fmla="*/ 57 h 204"/>
                <a:gd name="T14" fmla="*/ 117 w 260"/>
                <a:gd name="T15" fmla="*/ 65 h 204"/>
                <a:gd name="T16" fmla="*/ 109 w 260"/>
                <a:gd name="T17" fmla="*/ 95 h 204"/>
                <a:gd name="T18" fmla="*/ 102 w 260"/>
                <a:gd name="T19" fmla="*/ 108 h 204"/>
                <a:gd name="T20" fmla="*/ 116 w 260"/>
                <a:gd name="T21" fmla="*/ 107 h 204"/>
                <a:gd name="T22" fmla="*/ 123 w 260"/>
                <a:gd name="T23" fmla="*/ 114 h 204"/>
                <a:gd name="T24" fmla="*/ 109 w 260"/>
                <a:gd name="T25" fmla="*/ 133 h 204"/>
                <a:gd name="T26" fmla="*/ 101 w 260"/>
                <a:gd name="T27" fmla="*/ 146 h 204"/>
                <a:gd name="T28" fmla="*/ 94 w 260"/>
                <a:gd name="T29" fmla="*/ 155 h 204"/>
                <a:gd name="T30" fmla="*/ 75 w 260"/>
                <a:gd name="T31" fmla="*/ 162 h 204"/>
                <a:gd name="T32" fmla="*/ 60 w 260"/>
                <a:gd name="T33" fmla="*/ 156 h 204"/>
                <a:gd name="T34" fmla="*/ 40 w 260"/>
                <a:gd name="T35" fmla="*/ 169 h 204"/>
                <a:gd name="T36" fmla="*/ 28 w 260"/>
                <a:gd name="T37" fmla="*/ 180 h 204"/>
                <a:gd name="T38" fmla="*/ 20 w 260"/>
                <a:gd name="T39" fmla="*/ 187 h 204"/>
                <a:gd name="T40" fmla="*/ 12 w 260"/>
                <a:gd name="T41" fmla="*/ 203 h 204"/>
                <a:gd name="T42" fmla="*/ 0 w 260"/>
                <a:gd name="T43" fmla="*/ 196 h 204"/>
                <a:gd name="T44" fmla="*/ 14 w 260"/>
                <a:gd name="T45" fmla="*/ 176 h 204"/>
                <a:gd name="T46" fmla="*/ 20 w 260"/>
                <a:gd name="T47" fmla="*/ 139 h 204"/>
                <a:gd name="T48" fmla="*/ 29 w 260"/>
                <a:gd name="T49" fmla="*/ 128 h 204"/>
                <a:gd name="T50" fmla="*/ 40 w 260"/>
                <a:gd name="T51" fmla="*/ 118 h 204"/>
                <a:gd name="T52" fmla="*/ 57 w 260"/>
                <a:gd name="T53" fmla="*/ 114 h 204"/>
                <a:gd name="T54" fmla="*/ 61 w 260"/>
                <a:gd name="T55" fmla="*/ 118 h 204"/>
                <a:gd name="T56" fmla="*/ 68 w 260"/>
                <a:gd name="T57" fmla="*/ 122 h 204"/>
                <a:gd name="T58" fmla="*/ 71 w 260"/>
                <a:gd name="T59" fmla="*/ 115 h 204"/>
                <a:gd name="T60" fmla="*/ 84 w 260"/>
                <a:gd name="T61" fmla="*/ 83 h 204"/>
                <a:gd name="T62" fmla="*/ 87 w 260"/>
                <a:gd name="T63" fmla="*/ 78 h 204"/>
                <a:gd name="T64" fmla="*/ 112 w 260"/>
                <a:gd name="T65" fmla="*/ 23 h 204"/>
                <a:gd name="T66" fmla="*/ 133 w 260"/>
                <a:gd name="T67" fmla="*/ 4 h 204"/>
                <a:gd name="T68" fmla="*/ 146 w 260"/>
                <a:gd name="T69" fmla="*/ 9 h 204"/>
                <a:gd name="T70" fmla="*/ 163 w 260"/>
                <a:gd name="T71" fmla="*/ 20 h 204"/>
                <a:gd name="T72" fmla="*/ 190 w 260"/>
                <a:gd name="T73" fmla="*/ 28 h 204"/>
                <a:gd name="T74" fmla="*/ 196 w 260"/>
                <a:gd name="T75" fmla="*/ 24 h 204"/>
                <a:gd name="T76" fmla="*/ 209 w 260"/>
                <a:gd name="T77" fmla="*/ 15 h 204"/>
                <a:gd name="T78" fmla="*/ 234 w 260"/>
                <a:gd name="T79" fmla="*/ 7 h 204"/>
                <a:gd name="T80" fmla="*/ 239 w 260"/>
                <a:gd name="T81" fmla="*/ 5 h 204"/>
                <a:gd name="T82" fmla="*/ 254 w 260"/>
                <a:gd name="T83" fmla="*/ 4 h 204"/>
                <a:gd name="T84" fmla="*/ 259 w 260"/>
                <a:gd name="T85" fmla="*/ 19 h 204"/>
                <a:gd name="T86" fmla="*/ 252 w 260"/>
                <a:gd name="T87" fmla="*/ 62 h 204"/>
                <a:gd name="T88" fmla="*/ 240 w 260"/>
                <a:gd name="T89" fmla="*/ 76 h 204"/>
                <a:gd name="T90" fmla="*/ 215 w 260"/>
                <a:gd name="T91" fmla="*/ 95 h 204"/>
                <a:gd name="T92" fmla="*/ 193 w 260"/>
                <a:gd name="T93" fmla="*/ 108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0" h="204">
                  <a:moveTo>
                    <a:pt x="193" y="108"/>
                  </a:moveTo>
                  <a:cubicBezTo>
                    <a:pt x="186" y="112"/>
                    <a:pt x="181" y="111"/>
                    <a:pt x="177" y="105"/>
                  </a:cubicBezTo>
                  <a:cubicBezTo>
                    <a:pt x="171" y="94"/>
                    <a:pt x="162" y="87"/>
                    <a:pt x="149" y="90"/>
                  </a:cubicBezTo>
                  <a:cubicBezTo>
                    <a:pt x="145" y="90"/>
                    <a:pt x="140" y="91"/>
                    <a:pt x="138" y="86"/>
                  </a:cubicBezTo>
                  <a:cubicBezTo>
                    <a:pt x="136" y="81"/>
                    <a:pt x="141" y="80"/>
                    <a:pt x="143" y="78"/>
                  </a:cubicBezTo>
                  <a:cubicBezTo>
                    <a:pt x="149" y="72"/>
                    <a:pt x="142" y="68"/>
                    <a:pt x="141" y="62"/>
                  </a:cubicBezTo>
                  <a:cubicBezTo>
                    <a:pt x="140" y="58"/>
                    <a:pt x="136" y="56"/>
                    <a:pt x="131" y="57"/>
                  </a:cubicBezTo>
                  <a:cubicBezTo>
                    <a:pt x="126" y="58"/>
                    <a:pt x="117" y="58"/>
                    <a:pt x="117" y="65"/>
                  </a:cubicBezTo>
                  <a:cubicBezTo>
                    <a:pt x="116" y="76"/>
                    <a:pt x="106" y="83"/>
                    <a:pt x="109" y="95"/>
                  </a:cubicBezTo>
                  <a:cubicBezTo>
                    <a:pt x="110" y="101"/>
                    <a:pt x="99" y="102"/>
                    <a:pt x="102" y="108"/>
                  </a:cubicBezTo>
                  <a:cubicBezTo>
                    <a:pt x="106" y="116"/>
                    <a:pt x="111" y="104"/>
                    <a:pt x="116" y="107"/>
                  </a:cubicBezTo>
                  <a:cubicBezTo>
                    <a:pt x="118" y="109"/>
                    <a:pt x="120" y="111"/>
                    <a:pt x="123" y="114"/>
                  </a:cubicBezTo>
                  <a:cubicBezTo>
                    <a:pt x="109" y="115"/>
                    <a:pt x="110" y="125"/>
                    <a:pt x="109" y="133"/>
                  </a:cubicBezTo>
                  <a:cubicBezTo>
                    <a:pt x="109" y="139"/>
                    <a:pt x="109" y="145"/>
                    <a:pt x="101" y="146"/>
                  </a:cubicBezTo>
                  <a:cubicBezTo>
                    <a:pt x="98" y="147"/>
                    <a:pt x="94" y="151"/>
                    <a:pt x="94" y="155"/>
                  </a:cubicBezTo>
                  <a:cubicBezTo>
                    <a:pt x="92" y="169"/>
                    <a:pt x="83" y="164"/>
                    <a:pt x="75" y="162"/>
                  </a:cubicBezTo>
                  <a:cubicBezTo>
                    <a:pt x="70" y="160"/>
                    <a:pt x="66" y="158"/>
                    <a:pt x="60" y="156"/>
                  </a:cubicBezTo>
                  <a:cubicBezTo>
                    <a:pt x="50" y="154"/>
                    <a:pt x="42" y="158"/>
                    <a:pt x="40" y="169"/>
                  </a:cubicBezTo>
                  <a:cubicBezTo>
                    <a:pt x="38" y="175"/>
                    <a:pt x="37" y="182"/>
                    <a:pt x="28" y="180"/>
                  </a:cubicBezTo>
                  <a:cubicBezTo>
                    <a:pt x="23" y="180"/>
                    <a:pt x="22" y="184"/>
                    <a:pt x="20" y="187"/>
                  </a:cubicBezTo>
                  <a:cubicBezTo>
                    <a:pt x="17" y="192"/>
                    <a:pt x="15" y="198"/>
                    <a:pt x="12" y="203"/>
                  </a:cubicBezTo>
                  <a:cubicBezTo>
                    <a:pt x="6" y="204"/>
                    <a:pt x="3" y="201"/>
                    <a:pt x="0" y="196"/>
                  </a:cubicBezTo>
                  <a:cubicBezTo>
                    <a:pt x="4" y="189"/>
                    <a:pt x="8" y="181"/>
                    <a:pt x="14" y="176"/>
                  </a:cubicBezTo>
                  <a:cubicBezTo>
                    <a:pt x="24" y="165"/>
                    <a:pt x="27" y="154"/>
                    <a:pt x="20" y="139"/>
                  </a:cubicBezTo>
                  <a:cubicBezTo>
                    <a:pt x="16" y="130"/>
                    <a:pt x="18" y="126"/>
                    <a:pt x="29" y="128"/>
                  </a:cubicBezTo>
                  <a:cubicBezTo>
                    <a:pt x="38" y="129"/>
                    <a:pt x="37" y="122"/>
                    <a:pt x="40" y="118"/>
                  </a:cubicBezTo>
                  <a:cubicBezTo>
                    <a:pt x="45" y="108"/>
                    <a:pt x="48" y="107"/>
                    <a:pt x="57" y="114"/>
                  </a:cubicBezTo>
                  <a:cubicBezTo>
                    <a:pt x="58" y="116"/>
                    <a:pt x="59" y="117"/>
                    <a:pt x="61" y="118"/>
                  </a:cubicBezTo>
                  <a:cubicBezTo>
                    <a:pt x="63" y="120"/>
                    <a:pt x="65" y="122"/>
                    <a:pt x="68" y="122"/>
                  </a:cubicBezTo>
                  <a:cubicBezTo>
                    <a:pt x="71" y="121"/>
                    <a:pt x="71" y="117"/>
                    <a:pt x="71" y="115"/>
                  </a:cubicBezTo>
                  <a:cubicBezTo>
                    <a:pt x="70" y="102"/>
                    <a:pt x="75" y="92"/>
                    <a:pt x="84" y="83"/>
                  </a:cubicBezTo>
                  <a:cubicBezTo>
                    <a:pt x="86" y="81"/>
                    <a:pt x="87" y="80"/>
                    <a:pt x="87" y="78"/>
                  </a:cubicBezTo>
                  <a:cubicBezTo>
                    <a:pt x="87" y="56"/>
                    <a:pt x="107" y="43"/>
                    <a:pt x="112" y="23"/>
                  </a:cubicBezTo>
                  <a:cubicBezTo>
                    <a:pt x="115" y="14"/>
                    <a:pt x="125" y="9"/>
                    <a:pt x="133" y="4"/>
                  </a:cubicBezTo>
                  <a:cubicBezTo>
                    <a:pt x="138" y="0"/>
                    <a:pt x="143" y="4"/>
                    <a:pt x="146" y="9"/>
                  </a:cubicBezTo>
                  <a:cubicBezTo>
                    <a:pt x="150" y="15"/>
                    <a:pt x="156" y="19"/>
                    <a:pt x="163" y="20"/>
                  </a:cubicBezTo>
                  <a:cubicBezTo>
                    <a:pt x="173" y="21"/>
                    <a:pt x="182" y="22"/>
                    <a:pt x="190" y="28"/>
                  </a:cubicBezTo>
                  <a:cubicBezTo>
                    <a:pt x="194" y="31"/>
                    <a:pt x="196" y="28"/>
                    <a:pt x="196" y="24"/>
                  </a:cubicBezTo>
                  <a:cubicBezTo>
                    <a:pt x="198" y="17"/>
                    <a:pt x="202" y="15"/>
                    <a:pt x="209" y="15"/>
                  </a:cubicBezTo>
                  <a:cubicBezTo>
                    <a:pt x="218" y="16"/>
                    <a:pt x="225" y="9"/>
                    <a:pt x="234" y="7"/>
                  </a:cubicBezTo>
                  <a:cubicBezTo>
                    <a:pt x="236" y="7"/>
                    <a:pt x="238" y="6"/>
                    <a:pt x="239" y="5"/>
                  </a:cubicBezTo>
                  <a:cubicBezTo>
                    <a:pt x="244" y="2"/>
                    <a:pt x="249" y="0"/>
                    <a:pt x="254" y="4"/>
                  </a:cubicBezTo>
                  <a:cubicBezTo>
                    <a:pt x="260" y="7"/>
                    <a:pt x="260" y="13"/>
                    <a:pt x="259" y="19"/>
                  </a:cubicBezTo>
                  <a:cubicBezTo>
                    <a:pt x="257" y="33"/>
                    <a:pt x="255" y="48"/>
                    <a:pt x="252" y="62"/>
                  </a:cubicBezTo>
                  <a:cubicBezTo>
                    <a:pt x="250" y="69"/>
                    <a:pt x="246" y="74"/>
                    <a:pt x="240" y="76"/>
                  </a:cubicBezTo>
                  <a:cubicBezTo>
                    <a:pt x="229" y="80"/>
                    <a:pt x="220" y="85"/>
                    <a:pt x="215" y="95"/>
                  </a:cubicBezTo>
                  <a:cubicBezTo>
                    <a:pt x="210" y="104"/>
                    <a:pt x="201" y="105"/>
                    <a:pt x="193" y="108"/>
                  </a:cubicBezTo>
                  <a:close/>
                </a:path>
              </a:pathLst>
            </a:custGeom>
            <a:solidFill>
              <a:srgbClr val="FFE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" name="Freeform 142">
              <a:extLst>
                <a:ext uri="{FF2B5EF4-FFF2-40B4-BE49-F238E27FC236}">
                  <a16:creationId xmlns:a16="http://schemas.microsoft.com/office/drawing/2014/main" id="{7B9F2A93-BE32-9156-8407-3E2692A2509E}"/>
                </a:ext>
              </a:extLst>
            </p:cNvPr>
            <p:cNvSpPr/>
            <p:nvPr/>
          </p:nvSpPr>
          <p:spPr bwMode="auto">
            <a:xfrm>
              <a:off x="2578101" y="2332038"/>
              <a:ext cx="704850" cy="1201738"/>
            </a:xfrm>
            <a:custGeom>
              <a:avLst/>
              <a:gdLst>
                <a:gd name="T0" fmla="*/ 187 w 187"/>
                <a:gd name="T1" fmla="*/ 318 h 318"/>
                <a:gd name="T2" fmla="*/ 162 w 187"/>
                <a:gd name="T3" fmla="*/ 307 h 318"/>
                <a:gd name="T4" fmla="*/ 153 w 187"/>
                <a:gd name="T5" fmla="*/ 284 h 318"/>
                <a:gd name="T6" fmla="*/ 152 w 187"/>
                <a:gd name="T7" fmla="*/ 258 h 318"/>
                <a:gd name="T8" fmla="*/ 161 w 187"/>
                <a:gd name="T9" fmla="*/ 235 h 318"/>
                <a:gd name="T10" fmla="*/ 166 w 187"/>
                <a:gd name="T11" fmla="*/ 229 h 318"/>
                <a:gd name="T12" fmla="*/ 157 w 187"/>
                <a:gd name="T13" fmla="*/ 198 h 318"/>
                <a:gd name="T14" fmla="*/ 157 w 187"/>
                <a:gd name="T15" fmla="*/ 185 h 318"/>
                <a:gd name="T16" fmla="*/ 160 w 187"/>
                <a:gd name="T17" fmla="*/ 179 h 318"/>
                <a:gd name="T18" fmla="*/ 152 w 187"/>
                <a:gd name="T19" fmla="*/ 174 h 318"/>
                <a:gd name="T20" fmla="*/ 137 w 187"/>
                <a:gd name="T21" fmla="*/ 159 h 318"/>
                <a:gd name="T22" fmla="*/ 129 w 187"/>
                <a:gd name="T23" fmla="*/ 157 h 318"/>
                <a:gd name="T24" fmla="*/ 117 w 187"/>
                <a:gd name="T25" fmla="*/ 159 h 318"/>
                <a:gd name="T26" fmla="*/ 113 w 187"/>
                <a:gd name="T27" fmla="*/ 154 h 318"/>
                <a:gd name="T28" fmla="*/ 118 w 187"/>
                <a:gd name="T29" fmla="*/ 151 h 318"/>
                <a:gd name="T30" fmla="*/ 126 w 187"/>
                <a:gd name="T31" fmla="*/ 146 h 318"/>
                <a:gd name="T32" fmla="*/ 123 w 187"/>
                <a:gd name="T33" fmla="*/ 139 h 318"/>
                <a:gd name="T34" fmla="*/ 107 w 187"/>
                <a:gd name="T35" fmla="*/ 139 h 318"/>
                <a:gd name="T36" fmla="*/ 85 w 187"/>
                <a:gd name="T37" fmla="*/ 123 h 318"/>
                <a:gd name="T38" fmla="*/ 78 w 187"/>
                <a:gd name="T39" fmla="*/ 116 h 318"/>
                <a:gd name="T40" fmla="*/ 71 w 187"/>
                <a:gd name="T41" fmla="*/ 123 h 318"/>
                <a:gd name="T42" fmla="*/ 62 w 187"/>
                <a:gd name="T43" fmla="*/ 126 h 318"/>
                <a:gd name="T44" fmla="*/ 44 w 187"/>
                <a:gd name="T45" fmla="*/ 123 h 318"/>
                <a:gd name="T46" fmla="*/ 20 w 187"/>
                <a:gd name="T47" fmla="*/ 130 h 318"/>
                <a:gd name="T48" fmla="*/ 1 w 187"/>
                <a:gd name="T49" fmla="*/ 115 h 318"/>
                <a:gd name="T50" fmla="*/ 4 w 187"/>
                <a:gd name="T51" fmla="*/ 88 h 318"/>
                <a:gd name="T52" fmla="*/ 45 w 187"/>
                <a:gd name="T53" fmla="*/ 93 h 318"/>
                <a:gd name="T54" fmla="*/ 88 w 187"/>
                <a:gd name="T55" fmla="*/ 79 h 318"/>
                <a:gd name="T56" fmla="*/ 92 w 187"/>
                <a:gd name="T57" fmla="*/ 60 h 318"/>
                <a:gd name="T58" fmla="*/ 78 w 187"/>
                <a:gd name="T59" fmla="*/ 46 h 318"/>
                <a:gd name="T60" fmla="*/ 77 w 187"/>
                <a:gd name="T61" fmla="*/ 26 h 318"/>
                <a:gd name="T62" fmla="*/ 79 w 187"/>
                <a:gd name="T63" fmla="*/ 7 h 318"/>
                <a:gd name="T64" fmla="*/ 83 w 187"/>
                <a:gd name="T65" fmla="*/ 0 h 318"/>
                <a:gd name="T66" fmla="*/ 109 w 187"/>
                <a:gd name="T67" fmla="*/ 1 h 318"/>
                <a:gd name="T68" fmla="*/ 110 w 187"/>
                <a:gd name="T69" fmla="*/ 1 h 318"/>
                <a:gd name="T70" fmla="*/ 147 w 187"/>
                <a:gd name="T71" fmla="*/ 27 h 318"/>
                <a:gd name="T72" fmla="*/ 149 w 187"/>
                <a:gd name="T73" fmla="*/ 38 h 318"/>
                <a:gd name="T74" fmla="*/ 154 w 187"/>
                <a:gd name="T75" fmla="*/ 51 h 318"/>
                <a:gd name="T76" fmla="*/ 161 w 187"/>
                <a:gd name="T77" fmla="*/ 55 h 318"/>
                <a:gd name="T78" fmla="*/ 155 w 187"/>
                <a:gd name="T79" fmla="*/ 62 h 318"/>
                <a:gd name="T80" fmla="*/ 155 w 187"/>
                <a:gd name="T81" fmla="*/ 74 h 318"/>
                <a:gd name="T82" fmla="*/ 162 w 187"/>
                <a:gd name="T83" fmla="*/ 93 h 318"/>
                <a:gd name="T84" fmla="*/ 163 w 187"/>
                <a:gd name="T85" fmla="*/ 114 h 318"/>
                <a:gd name="T86" fmla="*/ 168 w 187"/>
                <a:gd name="T87" fmla="*/ 128 h 318"/>
                <a:gd name="T88" fmla="*/ 162 w 187"/>
                <a:gd name="T89" fmla="*/ 135 h 318"/>
                <a:gd name="T90" fmla="*/ 155 w 187"/>
                <a:gd name="T91" fmla="*/ 148 h 318"/>
                <a:gd name="T92" fmla="*/ 163 w 187"/>
                <a:gd name="T93" fmla="*/ 190 h 318"/>
                <a:gd name="T94" fmla="*/ 171 w 187"/>
                <a:gd name="T95" fmla="*/ 223 h 318"/>
                <a:gd name="T96" fmla="*/ 164 w 187"/>
                <a:gd name="T97" fmla="*/ 249 h 318"/>
                <a:gd name="T98" fmla="*/ 164 w 187"/>
                <a:gd name="T99" fmla="*/ 270 h 318"/>
                <a:gd name="T100" fmla="*/ 172 w 187"/>
                <a:gd name="T101" fmla="*/ 293 h 318"/>
                <a:gd name="T102" fmla="*/ 178 w 187"/>
                <a:gd name="T103" fmla="*/ 304 h 318"/>
                <a:gd name="T104" fmla="*/ 187 w 187"/>
                <a:gd name="T105" fmla="*/ 318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7" h="318">
                  <a:moveTo>
                    <a:pt x="187" y="318"/>
                  </a:moveTo>
                  <a:cubicBezTo>
                    <a:pt x="179" y="314"/>
                    <a:pt x="169" y="312"/>
                    <a:pt x="162" y="307"/>
                  </a:cubicBezTo>
                  <a:cubicBezTo>
                    <a:pt x="154" y="302"/>
                    <a:pt x="152" y="293"/>
                    <a:pt x="153" y="284"/>
                  </a:cubicBezTo>
                  <a:cubicBezTo>
                    <a:pt x="154" y="275"/>
                    <a:pt x="154" y="267"/>
                    <a:pt x="152" y="258"/>
                  </a:cubicBezTo>
                  <a:cubicBezTo>
                    <a:pt x="150" y="251"/>
                    <a:pt x="156" y="242"/>
                    <a:pt x="161" y="235"/>
                  </a:cubicBezTo>
                  <a:cubicBezTo>
                    <a:pt x="163" y="233"/>
                    <a:pt x="167" y="231"/>
                    <a:pt x="166" y="229"/>
                  </a:cubicBezTo>
                  <a:cubicBezTo>
                    <a:pt x="161" y="219"/>
                    <a:pt x="164" y="207"/>
                    <a:pt x="157" y="198"/>
                  </a:cubicBezTo>
                  <a:cubicBezTo>
                    <a:pt x="152" y="193"/>
                    <a:pt x="150" y="190"/>
                    <a:pt x="157" y="185"/>
                  </a:cubicBezTo>
                  <a:cubicBezTo>
                    <a:pt x="159" y="184"/>
                    <a:pt x="161" y="181"/>
                    <a:pt x="160" y="179"/>
                  </a:cubicBezTo>
                  <a:cubicBezTo>
                    <a:pt x="158" y="176"/>
                    <a:pt x="155" y="174"/>
                    <a:pt x="152" y="174"/>
                  </a:cubicBezTo>
                  <a:cubicBezTo>
                    <a:pt x="142" y="174"/>
                    <a:pt x="134" y="173"/>
                    <a:pt x="137" y="159"/>
                  </a:cubicBezTo>
                  <a:cubicBezTo>
                    <a:pt x="138" y="154"/>
                    <a:pt x="132" y="155"/>
                    <a:pt x="129" y="157"/>
                  </a:cubicBezTo>
                  <a:cubicBezTo>
                    <a:pt x="125" y="159"/>
                    <a:pt x="122" y="163"/>
                    <a:pt x="117" y="159"/>
                  </a:cubicBezTo>
                  <a:cubicBezTo>
                    <a:pt x="116" y="158"/>
                    <a:pt x="113" y="157"/>
                    <a:pt x="113" y="154"/>
                  </a:cubicBezTo>
                  <a:cubicBezTo>
                    <a:pt x="113" y="151"/>
                    <a:pt x="116" y="151"/>
                    <a:pt x="118" y="151"/>
                  </a:cubicBezTo>
                  <a:cubicBezTo>
                    <a:pt x="122" y="150"/>
                    <a:pt x="124" y="148"/>
                    <a:pt x="126" y="146"/>
                  </a:cubicBezTo>
                  <a:cubicBezTo>
                    <a:pt x="129" y="142"/>
                    <a:pt x="129" y="140"/>
                    <a:pt x="123" y="139"/>
                  </a:cubicBezTo>
                  <a:cubicBezTo>
                    <a:pt x="118" y="139"/>
                    <a:pt x="113" y="139"/>
                    <a:pt x="107" y="139"/>
                  </a:cubicBezTo>
                  <a:cubicBezTo>
                    <a:pt x="95" y="140"/>
                    <a:pt x="88" y="134"/>
                    <a:pt x="85" y="123"/>
                  </a:cubicBezTo>
                  <a:cubicBezTo>
                    <a:pt x="84" y="119"/>
                    <a:pt x="82" y="116"/>
                    <a:pt x="78" y="116"/>
                  </a:cubicBezTo>
                  <a:cubicBezTo>
                    <a:pt x="74" y="116"/>
                    <a:pt x="71" y="118"/>
                    <a:pt x="71" y="123"/>
                  </a:cubicBezTo>
                  <a:cubicBezTo>
                    <a:pt x="71" y="132"/>
                    <a:pt x="66" y="132"/>
                    <a:pt x="62" y="126"/>
                  </a:cubicBezTo>
                  <a:cubicBezTo>
                    <a:pt x="56" y="119"/>
                    <a:pt x="50" y="120"/>
                    <a:pt x="44" y="123"/>
                  </a:cubicBezTo>
                  <a:cubicBezTo>
                    <a:pt x="36" y="126"/>
                    <a:pt x="29" y="129"/>
                    <a:pt x="20" y="130"/>
                  </a:cubicBezTo>
                  <a:cubicBezTo>
                    <a:pt x="9" y="132"/>
                    <a:pt x="3" y="126"/>
                    <a:pt x="1" y="115"/>
                  </a:cubicBezTo>
                  <a:cubicBezTo>
                    <a:pt x="0" y="106"/>
                    <a:pt x="4" y="97"/>
                    <a:pt x="4" y="88"/>
                  </a:cubicBezTo>
                  <a:cubicBezTo>
                    <a:pt x="18" y="90"/>
                    <a:pt x="31" y="100"/>
                    <a:pt x="45" y="93"/>
                  </a:cubicBezTo>
                  <a:cubicBezTo>
                    <a:pt x="59" y="85"/>
                    <a:pt x="72" y="81"/>
                    <a:pt x="88" y="79"/>
                  </a:cubicBezTo>
                  <a:cubicBezTo>
                    <a:pt x="97" y="77"/>
                    <a:pt x="99" y="67"/>
                    <a:pt x="92" y="60"/>
                  </a:cubicBezTo>
                  <a:cubicBezTo>
                    <a:pt x="88" y="56"/>
                    <a:pt x="84" y="50"/>
                    <a:pt x="78" y="46"/>
                  </a:cubicBezTo>
                  <a:cubicBezTo>
                    <a:pt x="70" y="42"/>
                    <a:pt x="71" y="33"/>
                    <a:pt x="77" y="26"/>
                  </a:cubicBezTo>
                  <a:cubicBezTo>
                    <a:pt x="82" y="20"/>
                    <a:pt x="88" y="15"/>
                    <a:pt x="79" y="7"/>
                  </a:cubicBezTo>
                  <a:cubicBezTo>
                    <a:pt x="77" y="4"/>
                    <a:pt x="78" y="0"/>
                    <a:pt x="83" y="0"/>
                  </a:cubicBezTo>
                  <a:cubicBezTo>
                    <a:pt x="91" y="0"/>
                    <a:pt x="100" y="1"/>
                    <a:pt x="109" y="1"/>
                  </a:cubicBezTo>
                  <a:cubicBezTo>
                    <a:pt x="109" y="1"/>
                    <a:pt x="110" y="1"/>
                    <a:pt x="110" y="1"/>
                  </a:cubicBezTo>
                  <a:cubicBezTo>
                    <a:pt x="119" y="15"/>
                    <a:pt x="137" y="15"/>
                    <a:pt x="147" y="27"/>
                  </a:cubicBezTo>
                  <a:cubicBezTo>
                    <a:pt x="150" y="31"/>
                    <a:pt x="150" y="34"/>
                    <a:pt x="149" y="38"/>
                  </a:cubicBezTo>
                  <a:cubicBezTo>
                    <a:pt x="146" y="44"/>
                    <a:pt x="149" y="48"/>
                    <a:pt x="154" y="51"/>
                  </a:cubicBezTo>
                  <a:cubicBezTo>
                    <a:pt x="157" y="52"/>
                    <a:pt x="161" y="51"/>
                    <a:pt x="161" y="55"/>
                  </a:cubicBezTo>
                  <a:cubicBezTo>
                    <a:pt x="161" y="59"/>
                    <a:pt x="158" y="61"/>
                    <a:pt x="155" y="62"/>
                  </a:cubicBezTo>
                  <a:cubicBezTo>
                    <a:pt x="146" y="66"/>
                    <a:pt x="143" y="70"/>
                    <a:pt x="155" y="74"/>
                  </a:cubicBezTo>
                  <a:cubicBezTo>
                    <a:pt x="163" y="77"/>
                    <a:pt x="167" y="87"/>
                    <a:pt x="162" y="93"/>
                  </a:cubicBezTo>
                  <a:cubicBezTo>
                    <a:pt x="154" y="101"/>
                    <a:pt x="158" y="108"/>
                    <a:pt x="163" y="114"/>
                  </a:cubicBezTo>
                  <a:cubicBezTo>
                    <a:pt x="166" y="118"/>
                    <a:pt x="169" y="123"/>
                    <a:pt x="168" y="128"/>
                  </a:cubicBezTo>
                  <a:cubicBezTo>
                    <a:pt x="168" y="132"/>
                    <a:pt x="166" y="134"/>
                    <a:pt x="162" y="135"/>
                  </a:cubicBezTo>
                  <a:cubicBezTo>
                    <a:pt x="151" y="135"/>
                    <a:pt x="152" y="141"/>
                    <a:pt x="155" y="148"/>
                  </a:cubicBezTo>
                  <a:cubicBezTo>
                    <a:pt x="160" y="162"/>
                    <a:pt x="164" y="175"/>
                    <a:pt x="163" y="190"/>
                  </a:cubicBezTo>
                  <a:cubicBezTo>
                    <a:pt x="162" y="200"/>
                    <a:pt x="164" y="213"/>
                    <a:pt x="171" y="223"/>
                  </a:cubicBezTo>
                  <a:cubicBezTo>
                    <a:pt x="177" y="233"/>
                    <a:pt x="174" y="243"/>
                    <a:pt x="164" y="249"/>
                  </a:cubicBezTo>
                  <a:cubicBezTo>
                    <a:pt x="156" y="254"/>
                    <a:pt x="156" y="267"/>
                    <a:pt x="164" y="270"/>
                  </a:cubicBezTo>
                  <a:cubicBezTo>
                    <a:pt x="177" y="275"/>
                    <a:pt x="177" y="282"/>
                    <a:pt x="172" y="293"/>
                  </a:cubicBezTo>
                  <a:cubicBezTo>
                    <a:pt x="170" y="298"/>
                    <a:pt x="169" y="304"/>
                    <a:pt x="178" y="304"/>
                  </a:cubicBezTo>
                  <a:cubicBezTo>
                    <a:pt x="187" y="304"/>
                    <a:pt x="183" y="314"/>
                    <a:pt x="187" y="318"/>
                  </a:cubicBezTo>
                  <a:close/>
                </a:path>
              </a:pathLst>
            </a:custGeom>
            <a:solidFill>
              <a:srgbClr val="FCC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" name="Freeform 143">
              <a:extLst>
                <a:ext uri="{FF2B5EF4-FFF2-40B4-BE49-F238E27FC236}">
                  <a16:creationId xmlns:a16="http://schemas.microsoft.com/office/drawing/2014/main" id="{3D6C064B-92BB-20CE-6FED-A41ADFE3E0A3}"/>
                </a:ext>
              </a:extLst>
            </p:cNvPr>
            <p:cNvSpPr/>
            <p:nvPr/>
          </p:nvSpPr>
          <p:spPr bwMode="auto">
            <a:xfrm>
              <a:off x="4252913" y="2422525"/>
              <a:ext cx="1944688" cy="1743075"/>
            </a:xfrm>
            <a:custGeom>
              <a:avLst/>
              <a:gdLst>
                <a:gd name="T0" fmla="*/ 353 w 515"/>
                <a:gd name="T1" fmla="*/ 433 h 461"/>
                <a:gd name="T2" fmla="*/ 345 w 515"/>
                <a:gd name="T3" fmla="*/ 383 h 461"/>
                <a:gd name="T4" fmla="*/ 346 w 515"/>
                <a:gd name="T5" fmla="*/ 334 h 461"/>
                <a:gd name="T6" fmla="*/ 373 w 515"/>
                <a:gd name="T7" fmla="*/ 334 h 461"/>
                <a:gd name="T8" fmla="*/ 393 w 515"/>
                <a:gd name="T9" fmla="*/ 318 h 461"/>
                <a:gd name="T10" fmla="*/ 390 w 515"/>
                <a:gd name="T11" fmla="*/ 283 h 461"/>
                <a:gd name="T12" fmla="*/ 384 w 515"/>
                <a:gd name="T13" fmla="*/ 271 h 461"/>
                <a:gd name="T14" fmla="*/ 357 w 515"/>
                <a:gd name="T15" fmla="*/ 237 h 461"/>
                <a:gd name="T16" fmla="*/ 350 w 515"/>
                <a:gd name="T17" fmla="*/ 218 h 461"/>
                <a:gd name="T18" fmla="*/ 359 w 515"/>
                <a:gd name="T19" fmla="*/ 193 h 461"/>
                <a:gd name="T20" fmla="*/ 340 w 515"/>
                <a:gd name="T21" fmla="*/ 184 h 461"/>
                <a:gd name="T22" fmla="*/ 328 w 515"/>
                <a:gd name="T23" fmla="*/ 191 h 461"/>
                <a:gd name="T24" fmla="*/ 300 w 515"/>
                <a:gd name="T25" fmla="*/ 187 h 461"/>
                <a:gd name="T26" fmla="*/ 281 w 515"/>
                <a:gd name="T27" fmla="*/ 211 h 461"/>
                <a:gd name="T28" fmla="*/ 266 w 515"/>
                <a:gd name="T29" fmla="*/ 184 h 461"/>
                <a:gd name="T30" fmla="*/ 295 w 515"/>
                <a:gd name="T31" fmla="*/ 137 h 461"/>
                <a:gd name="T32" fmla="*/ 331 w 515"/>
                <a:gd name="T33" fmla="*/ 91 h 461"/>
                <a:gd name="T34" fmla="*/ 339 w 515"/>
                <a:gd name="T35" fmla="*/ 50 h 461"/>
                <a:gd name="T36" fmla="*/ 314 w 515"/>
                <a:gd name="T37" fmla="*/ 36 h 461"/>
                <a:gd name="T38" fmla="*/ 291 w 515"/>
                <a:gd name="T39" fmla="*/ 40 h 461"/>
                <a:gd name="T40" fmla="*/ 261 w 515"/>
                <a:gd name="T41" fmla="*/ 31 h 461"/>
                <a:gd name="T42" fmla="*/ 221 w 515"/>
                <a:gd name="T43" fmla="*/ 39 h 461"/>
                <a:gd name="T44" fmla="*/ 183 w 515"/>
                <a:gd name="T45" fmla="*/ 28 h 461"/>
                <a:gd name="T46" fmla="*/ 154 w 515"/>
                <a:gd name="T47" fmla="*/ 26 h 461"/>
                <a:gd name="T48" fmla="*/ 97 w 515"/>
                <a:gd name="T49" fmla="*/ 56 h 461"/>
                <a:gd name="T50" fmla="*/ 58 w 515"/>
                <a:gd name="T51" fmla="*/ 95 h 461"/>
                <a:gd name="T52" fmla="*/ 48 w 515"/>
                <a:gd name="T53" fmla="*/ 120 h 461"/>
                <a:gd name="T54" fmla="*/ 6 w 515"/>
                <a:gd name="T55" fmla="*/ 67 h 461"/>
                <a:gd name="T56" fmla="*/ 11 w 515"/>
                <a:gd name="T57" fmla="*/ 52 h 461"/>
                <a:gd name="T58" fmla="*/ 84 w 515"/>
                <a:gd name="T59" fmla="*/ 23 h 461"/>
                <a:gd name="T60" fmla="*/ 56 w 515"/>
                <a:gd name="T61" fmla="*/ 19 h 461"/>
                <a:gd name="T62" fmla="*/ 98 w 515"/>
                <a:gd name="T63" fmla="*/ 13 h 461"/>
                <a:gd name="T64" fmla="*/ 184 w 515"/>
                <a:gd name="T65" fmla="*/ 13 h 461"/>
                <a:gd name="T66" fmla="*/ 197 w 515"/>
                <a:gd name="T67" fmla="*/ 2 h 461"/>
                <a:gd name="T68" fmla="*/ 207 w 515"/>
                <a:gd name="T69" fmla="*/ 15 h 461"/>
                <a:gd name="T70" fmla="*/ 248 w 515"/>
                <a:gd name="T71" fmla="*/ 26 h 461"/>
                <a:gd name="T72" fmla="*/ 305 w 515"/>
                <a:gd name="T73" fmla="*/ 7 h 461"/>
                <a:gd name="T74" fmla="*/ 341 w 515"/>
                <a:gd name="T75" fmla="*/ 34 h 461"/>
                <a:gd name="T76" fmla="*/ 378 w 515"/>
                <a:gd name="T77" fmla="*/ 13 h 461"/>
                <a:gd name="T78" fmla="*/ 421 w 515"/>
                <a:gd name="T79" fmla="*/ 38 h 461"/>
                <a:gd name="T80" fmla="*/ 461 w 515"/>
                <a:gd name="T81" fmla="*/ 45 h 461"/>
                <a:gd name="T82" fmla="*/ 468 w 515"/>
                <a:gd name="T83" fmla="*/ 97 h 461"/>
                <a:gd name="T84" fmla="*/ 475 w 515"/>
                <a:gd name="T85" fmla="*/ 122 h 461"/>
                <a:gd name="T86" fmla="*/ 472 w 515"/>
                <a:gd name="T87" fmla="*/ 185 h 461"/>
                <a:gd name="T88" fmla="*/ 478 w 515"/>
                <a:gd name="T89" fmla="*/ 194 h 461"/>
                <a:gd name="T90" fmla="*/ 497 w 515"/>
                <a:gd name="T91" fmla="*/ 190 h 461"/>
                <a:gd name="T92" fmla="*/ 495 w 515"/>
                <a:gd name="T93" fmla="*/ 202 h 461"/>
                <a:gd name="T94" fmla="*/ 453 w 515"/>
                <a:gd name="T95" fmla="*/ 207 h 461"/>
                <a:gd name="T96" fmla="*/ 430 w 515"/>
                <a:gd name="T97" fmla="*/ 218 h 461"/>
                <a:gd name="T98" fmla="*/ 437 w 515"/>
                <a:gd name="T99" fmla="*/ 241 h 461"/>
                <a:gd name="T100" fmla="*/ 447 w 515"/>
                <a:gd name="T101" fmla="*/ 274 h 461"/>
                <a:gd name="T102" fmla="*/ 485 w 515"/>
                <a:gd name="T103" fmla="*/ 323 h 461"/>
                <a:gd name="T104" fmla="*/ 503 w 515"/>
                <a:gd name="T105" fmla="*/ 347 h 461"/>
                <a:gd name="T106" fmla="*/ 515 w 515"/>
                <a:gd name="T107" fmla="*/ 364 h 461"/>
                <a:gd name="T108" fmla="*/ 502 w 515"/>
                <a:gd name="T109" fmla="*/ 364 h 461"/>
                <a:gd name="T110" fmla="*/ 448 w 515"/>
                <a:gd name="T111" fmla="*/ 392 h 461"/>
                <a:gd name="T112" fmla="*/ 438 w 515"/>
                <a:gd name="T113" fmla="*/ 428 h 461"/>
                <a:gd name="T114" fmla="*/ 408 w 515"/>
                <a:gd name="T115" fmla="*/ 445 h 461"/>
                <a:gd name="T116" fmla="*/ 396 w 515"/>
                <a:gd name="T117" fmla="*/ 43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5" h="461">
                  <a:moveTo>
                    <a:pt x="355" y="433"/>
                  </a:moveTo>
                  <a:cubicBezTo>
                    <a:pt x="354" y="433"/>
                    <a:pt x="354" y="433"/>
                    <a:pt x="353" y="433"/>
                  </a:cubicBezTo>
                  <a:cubicBezTo>
                    <a:pt x="352" y="432"/>
                    <a:pt x="352" y="432"/>
                    <a:pt x="352" y="431"/>
                  </a:cubicBezTo>
                  <a:cubicBezTo>
                    <a:pt x="355" y="414"/>
                    <a:pt x="346" y="399"/>
                    <a:pt x="345" y="383"/>
                  </a:cubicBezTo>
                  <a:cubicBezTo>
                    <a:pt x="345" y="373"/>
                    <a:pt x="345" y="364"/>
                    <a:pt x="341" y="355"/>
                  </a:cubicBezTo>
                  <a:cubicBezTo>
                    <a:pt x="338" y="347"/>
                    <a:pt x="341" y="340"/>
                    <a:pt x="346" y="334"/>
                  </a:cubicBezTo>
                  <a:cubicBezTo>
                    <a:pt x="350" y="329"/>
                    <a:pt x="355" y="327"/>
                    <a:pt x="360" y="333"/>
                  </a:cubicBezTo>
                  <a:cubicBezTo>
                    <a:pt x="364" y="338"/>
                    <a:pt x="368" y="338"/>
                    <a:pt x="373" y="334"/>
                  </a:cubicBezTo>
                  <a:cubicBezTo>
                    <a:pt x="377" y="330"/>
                    <a:pt x="382" y="329"/>
                    <a:pt x="387" y="328"/>
                  </a:cubicBezTo>
                  <a:cubicBezTo>
                    <a:pt x="393" y="327"/>
                    <a:pt x="396" y="323"/>
                    <a:pt x="393" y="318"/>
                  </a:cubicBezTo>
                  <a:cubicBezTo>
                    <a:pt x="391" y="311"/>
                    <a:pt x="391" y="303"/>
                    <a:pt x="386" y="297"/>
                  </a:cubicBezTo>
                  <a:cubicBezTo>
                    <a:pt x="380" y="291"/>
                    <a:pt x="385" y="287"/>
                    <a:pt x="390" y="283"/>
                  </a:cubicBezTo>
                  <a:cubicBezTo>
                    <a:pt x="399" y="277"/>
                    <a:pt x="399" y="276"/>
                    <a:pt x="389" y="273"/>
                  </a:cubicBezTo>
                  <a:cubicBezTo>
                    <a:pt x="387" y="272"/>
                    <a:pt x="386" y="271"/>
                    <a:pt x="384" y="271"/>
                  </a:cubicBezTo>
                  <a:cubicBezTo>
                    <a:pt x="366" y="264"/>
                    <a:pt x="365" y="263"/>
                    <a:pt x="368" y="244"/>
                  </a:cubicBezTo>
                  <a:cubicBezTo>
                    <a:pt x="369" y="236"/>
                    <a:pt x="367" y="235"/>
                    <a:pt x="357" y="237"/>
                  </a:cubicBezTo>
                  <a:cubicBezTo>
                    <a:pt x="346" y="240"/>
                    <a:pt x="343" y="238"/>
                    <a:pt x="342" y="229"/>
                  </a:cubicBezTo>
                  <a:cubicBezTo>
                    <a:pt x="341" y="223"/>
                    <a:pt x="342" y="219"/>
                    <a:pt x="350" y="218"/>
                  </a:cubicBezTo>
                  <a:cubicBezTo>
                    <a:pt x="361" y="217"/>
                    <a:pt x="362" y="214"/>
                    <a:pt x="359" y="203"/>
                  </a:cubicBezTo>
                  <a:cubicBezTo>
                    <a:pt x="358" y="199"/>
                    <a:pt x="358" y="196"/>
                    <a:pt x="359" y="193"/>
                  </a:cubicBezTo>
                  <a:cubicBezTo>
                    <a:pt x="361" y="188"/>
                    <a:pt x="362" y="183"/>
                    <a:pt x="356" y="180"/>
                  </a:cubicBezTo>
                  <a:cubicBezTo>
                    <a:pt x="350" y="178"/>
                    <a:pt x="344" y="178"/>
                    <a:pt x="340" y="184"/>
                  </a:cubicBezTo>
                  <a:cubicBezTo>
                    <a:pt x="339" y="186"/>
                    <a:pt x="337" y="189"/>
                    <a:pt x="335" y="190"/>
                  </a:cubicBezTo>
                  <a:cubicBezTo>
                    <a:pt x="333" y="192"/>
                    <a:pt x="329" y="194"/>
                    <a:pt x="328" y="191"/>
                  </a:cubicBezTo>
                  <a:cubicBezTo>
                    <a:pt x="324" y="180"/>
                    <a:pt x="312" y="185"/>
                    <a:pt x="305" y="181"/>
                  </a:cubicBezTo>
                  <a:cubicBezTo>
                    <a:pt x="300" y="177"/>
                    <a:pt x="301" y="184"/>
                    <a:pt x="300" y="187"/>
                  </a:cubicBezTo>
                  <a:cubicBezTo>
                    <a:pt x="300" y="194"/>
                    <a:pt x="300" y="201"/>
                    <a:pt x="296" y="207"/>
                  </a:cubicBezTo>
                  <a:cubicBezTo>
                    <a:pt x="292" y="212"/>
                    <a:pt x="287" y="216"/>
                    <a:pt x="281" y="211"/>
                  </a:cubicBezTo>
                  <a:cubicBezTo>
                    <a:pt x="273" y="205"/>
                    <a:pt x="265" y="208"/>
                    <a:pt x="257" y="206"/>
                  </a:cubicBezTo>
                  <a:cubicBezTo>
                    <a:pt x="256" y="197"/>
                    <a:pt x="262" y="191"/>
                    <a:pt x="266" y="184"/>
                  </a:cubicBezTo>
                  <a:cubicBezTo>
                    <a:pt x="270" y="178"/>
                    <a:pt x="273" y="171"/>
                    <a:pt x="274" y="164"/>
                  </a:cubicBezTo>
                  <a:cubicBezTo>
                    <a:pt x="275" y="151"/>
                    <a:pt x="281" y="142"/>
                    <a:pt x="295" y="137"/>
                  </a:cubicBezTo>
                  <a:cubicBezTo>
                    <a:pt x="305" y="134"/>
                    <a:pt x="310" y="122"/>
                    <a:pt x="312" y="112"/>
                  </a:cubicBezTo>
                  <a:cubicBezTo>
                    <a:pt x="314" y="99"/>
                    <a:pt x="317" y="91"/>
                    <a:pt x="331" y="91"/>
                  </a:cubicBezTo>
                  <a:cubicBezTo>
                    <a:pt x="334" y="91"/>
                    <a:pt x="337" y="90"/>
                    <a:pt x="338" y="87"/>
                  </a:cubicBezTo>
                  <a:cubicBezTo>
                    <a:pt x="341" y="75"/>
                    <a:pt x="347" y="62"/>
                    <a:pt x="339" y="50"/>
                  </a:cubicBezTo>
                  <a:cubicBezTo>
                    <a:pt x="335" y="44"/>
                    <a:pt x="335" y="36"/>
                    <a:pt x="327" y="33"/>
                  </a:cubicBezTo>
                  <a:cubicBezTo>
                    <a:pt x="322" y="31"/>
                    <a:pt x="318" y="29"/>
                    <a:pt x="314" y="36"/>
                  </a:cubicBezTo>
                  <a:cubicBezTo>
                    <a:pt x="311" y="40"/>
                    <a:pt x="307" y="43"/>
                    <a:pt x="302" y="44"/>
                  </a:cubicBezTo>
                  <a:cubicBezTo>
                    <a:pt x="297" y="46"/>
                    <a:pt x="294" y="45"/>
                    <a:pt x="291" y="40"/>
                  </a:cubicBezTo>
                  <a:cubicBezTo>
                    <a:pt x="289" y="37"/>
                    <a:pt x="290" y="31"/>
                    <a:pt x="285" y="30"/>
                  </a:cubicBezTo>
                  <a:cubicBezTo>
                    <a:pt x="277" y="29"/>
                    <a:pt x="269" y="26"/>
                    <a:pt x="261" y="31"/>
                  </a:cubicBezTo>
                  <a:cubicBezTo>
                    <a:pt x="260" y="32"/>
                    <a:pt x="258" y="32"/>
                    <a:pt x="257" y="33"/>
                  </a:cubicBezTo>
                  <a:cubicBezTo>
                    <a:pt x="246" y="44"/>
                    <a:pt x="233" y="40"/>
                    <a:pt x="221" y="39"/>
                  </a:cubicBezTo>
                  <a:cubicBezTo>
                    <a:pt x="219" y="39"/>
                    <a:pt x="216" y="38"/>
                    <a:pt x="215" y="36"/>
                  </a:cubicBezTo>
                  <a:cubicBezTo>
                    <a:pt x="208" y="18"/>
                    <a:pt x="194" y="29"/>
                    <a:pt x="183" y="28"/>
                  </a:cubicBezTo>
                  <a:cubicBezTo>
                    <a:pt x="175" y="28"/>
                    <a:pt x="167" y="30"/>
                    <a:pt x="159" y="27"/>
                  </a:cubicBezTo>
                  <a:cubicBezTo>
                    <a:pt x="158" y="27"/>
                    <a:pt x="155" y="25"/>
                    <a:pt x="154" y="26"/>
                  </a:cubicBezTo>
                  <a:cubicBezTo>
                    <a:pt x="140" y="33"/>
                    <a:pt x="124" y="34"/>
                    <a:pt x="113" y="46"/>
                  </a:cubicBezTo>
                  <a:cubicBezTo>
                    <a:pt x="108" y="51"/>
                    <a:pt x="104" y="55"/>
                    <a:pt x="97" y="56"/>
                  </a:cubicBezTo>
                  <a:cubicBezTo>
                    <a:pt x="89" y="57"/>
                    <a:pt x="80" y="61"/>
                    <a:pt x="74" y="65"/>
                  </a:cubicBezTo>
                  <a:cubicBezTo>
                    <a:pt x="65" y="72"/>
                    <a:pt x="60" y="84"/>
                    <a:pt x="58" y="95"/>
                  </a:cubicBezTo>
                  <a:cubicBezTo>
                    <a:pt x="57" y="102"/>
                    <a:pt x="55" y="108"/>
                    <a:pt x="53" y="115"/>
                  </a:cubicBezTo>
                  <a:cubicBezTo>
                    <a:pt x="52" y="117"/>
                    <a:pt x="51" y="119"/>
                    <a:pt x="48" y="120"/>
                  </a:cubicBezTo>
                  <a:cubicBezTo>
                    <a:pt x="46" y="120"/>
                    <a:pt x="44" y="118"/>
                    <a:pt x="44" y="115"/>
                  </a:cubicBezTo>
                  <a:cubicBezTo>
                    <a:pt x="36" y="96"/>
                    <a:pt x="21" y="81"/>
                    <a:pt x="6" y="67"/>
                  </a:cubicBezTo>
                  <a:cubicBezTo>
                    <a:pt x="3" y="64"/>
                    <a:pt x="0" y="60"/>
                    <a:pt x="1" y="55"/>
                  </a:cubicBezTo>
                  <a:cubicBezTo>
                    <a:pt x="3" y="50"/>
                    <a:pt x="8" y="53"/>
                    <a:pt x="11" y="52"/>
                  </a:cubicBezTo>
                  <a:cubicBezTo>
                    <a:pt x="27" y="47"/>
                    <a:pt x="43" y="43"/>
                    <a:pt x="60" y="41"/>
                  </a:cubicBezTo>
                  <a:cubicBezTo>
                    <a:pt x="70" y="40"/>
                    <a:pt x="77" y="30"/>
                    <a:pt x="84" y="23"/>
                  </a:cubicBezTo>
                  <a:cubicBezTo>
                    <a:pt x="89" y="18"/>
                    <a:pt x="82" y="16"/>
                    <a:pt x="78" y="16"/>
                  </a:cubicBezTo>
                  <a:cubicBezTo>
                    <a:pt x="71" y="17"/>
                    <a:pt x="64" y="19"/>
                    <a:pt x="56" y="19"/>
                  </a:cubicBezTo>
                  <a:cubicBezTo>
                    <a:pt x="52" y="18"/>
                    <a:pt x="48" y="19"/>
                    <a:pt x="44" y="16"/>
                  </a:cubicBezTo>
                  <a:cubicBezTo>
                    <a:pt x="62" y="9"/>
                    <a:pt x="80" y="6"/>
                    <a:pt x="98" y="13"/>
                  </a:cubicBezTo>
                  <a:cubicBezTo>
                    <a:pt x="116" y="17"/>
                    <a:pt x="133" y="18"/>
                    <a:pt x="151" y="15"/>
                  </a:cubicBezTo>
                  <a:cubicBezTo>
                    <a:pt x="162" y="13"/>
                    <a:pt x="173" y="8"/>
                    <a:pt x="184" y="13"/>
                  </a:cubicBezTo>
                  <a:cubicBezTo>
                    <a:pt x="188" y="14"/>
                    <a:pt x="188" y="11"/>
                    <a:pt x="189" y="8"/>
                  </a:cubicBezTo>
                  <a:cubicBezTo>
                    <a:pt x="190" y="3"/>
                    <a:pt x="192" y="0"/>
                    <a:pt x="197" y="2"/>
                  </a:cubicBezTo>
                  <a:cubicBezTo>
                    <a:pt x="197" y="4"/>
                    <a:pt x="198" y="6"/>
                    <a:pt x="198" y="9"/>
                  </a:cubicBezTo>
                  <a:cubicBezTo>
                    <a:pt x="198" y="16"/>
                    <a:pt x="200" y="20"/>
                    <a:pt x="207" y="15"/>
                  </a:cubicBezTo>
                  <a:cubicBezTo>
                    <a:pt x="214" y="12"/>
                    <a:pt x="218" y="15"/>
                    <a:pt x="221" y="19"/>
                  </a:cubicBezTo>
                  <a:cubicBezTo>
                    <a:pt x="228" y="30"/>
                    <a:pt x="237" y="32"/>
                    <a:pt x="248" y="26"/>
                  </a:cubicBezTo>
                  <a:cubicBezTo>
                    <a:pt x="250" y="25"/>
                    <a:pt x="252" y="23"/>
                    <a:pt x="253" y="23"/>
                  </a:cubicBezTo>
                  <a:cubicBezTo>
                    <a:pt x="272" y="21"/>
                    <a:pt x="288" y="14"/>
                    <a:pt x="305" y="7"/>
                  </a:cubicBezTo>
                  <a:cubicBezTo>
                    <a:pt x="316" y="2"/>
                    <a:pt x="321" y="14"/>
                    <a:pt x="329" y="19"/>
                  </a:cubicBezTo>
                  <a:cubicBezTo>
                    <a:pt x="334" y="22"/>
                    <a:pt x="338" y="28"/>
                    <a:pt x="341" y="34"/>
                  </a:cubicBezTo>
                  <a:cubicBezTo>
                    <a:pt x="344" y="44"/>
                    <a:pt x="349" y="41"/>
                    <a:pt x="354" y="36"/>
                  </a:cubicBezTo>
                  <a:cubicBezTo>
                    <a:pt x="362" y="29"/>
                    <a:pt x="370" y="21"/>
                    <a:pt x="378" y="13"/>
                  </a:cubicBezTo>
                  <a:cubicBezTo>
                    <a:pt x="384" y="10"/>
                    <a:pt x="387" y="14"/>
                    <a:pt x="391" y="17"/>
                  </a:cubicBezTo>
                  <a:cubicBezTo>
                    <a:pt x="401" y="23"/>
                    <a:pt x="410" y="33"/>
                    <a:pt x="421" y="38"/>
                  </a:cubicBezTo>
                  <a:cubicBezTo>
                    <a:pt x="424" y="39"/>
                    <a:pt x="426" y="42"/>
                    <a:pt x="428" y="41"/>
                  </a:cubicBezTo>
                  <a:cubicBezTo>
                    <a:pt x="440" y="36"/>
                    <a:pt x="450" y="44"/>
                    <a:pt x="461" y="45"/>
                  </a:cubicBezTo>
                  <a:cubicBezTo>
                    <a:pt x="467" y="46"/>
                    <a:pt x="473" y="49"/>
                    <a:pt x="473" y="56"/>
                  </a:cubicBezTo>
                  <a:cubicBezTo>
                    <a:pt x="474" y="70"/>
                    <a:pt x="476" y="84"/>
                    <a:pt x="468" y="97"/>
                  </a:cubicBezTo>
                  <a:cubicBezTo>
                    <a:pt x="463" y="104"/>
                    <a:pt x="460" y="111"/>
                    <a:pt x="458" y="120"/>
                  </a:cubicBezTo>
                  <a:cubicBezTo>
                    <a:pt x="464" y="121"/>
                    <a:pt x="470" y="119"/>
                    <a:pt x="475" y="122"/>
                  </a:cubicBezTo>
                  <a:cubicBezTo>
                    <a:pt x="489" y="128"/>
                    <a:pt x="491" y="140"/>
                    <a:pt x="490" y="152"/>
                  </a:cubicBezTo>
                  <a:cubicBezTo>
                    <a:pt x="482" y="162"/>
                    <a:pt x="484" y="177"/>
                    <a:pt x="472" y="185"/>
                  </a:cubicBezTo>
                  <a:cubicBezTo>
                    <a:pt x="470" y="186"/>
                    <a:pt x="468" y="189"/>
                    <a:pt x="471" y="192"/>
                  </a:cubicBezTo>
                  <a:cubicBezTo>
                    <a:pt x="472" y="194"/>
                    <a:pt x="475" y="195"/>
                    <a:pt x="478" y="194"/>
                  </a:cubicBezTo>
                  <a:cubicBezTo>
                    <a:pt x="480" y="193"/>
                    <a:pt x="483" y="192"/>
                    <a:pt x="485" y="191"/>
                  </a:cubicBezTo>
                  <a:cubicBezTo>
                    <a:pt x="489" y="189"/>
                    <a:pt x="493" y="186"/>
                    <a:pt x="497" y="190"/>
                  </a:cubicBezTo>
                  <a:cubicBezTo>
                    <a:pt x="501" y="193"/>
                    <a:pt x="498" y="196"/>
                    <a:pt x="496" y="199"/>
                  </a:cubicBezTo>
                  <a:cubicBezTo>
                    <a:pt x="495" y="200"/>
                    <a:pt x="495" y="201"/>
                    <a:pt x="495" y="202"/>
                  </a:cubicBezTo>
                  <a:cubicBezTo>
                    <a:pt x="495" y="217"/>
                    <a:pt x="488" y="221"/>
                    <a:pt x="473" y="216"/>
                  </a:cubicBezTo>
                  <a:cubicBezTo>
                    <a:pt x="466" y="213"/>
                    <a:pt x="460" y="210"/>
                    <a:pt x="453" y="207"/>
                  </a:cubicBezTo>
                  <a:cubicBezTo>
                    <a:pt x="443" y="203"/>
                    <a:pt x="436" y="206"/>
                    <a:pt x="430" y="217"/>
                  </a:cubicBezTo>
                  <a:cubicBezTo>
                    <a:pt x="430" y="217"/>
                    <a:pt x="430" y="218"/>
                    <a:pt x="430" y="218"/>
                  </a:cubicBezTo>
                  <a:cubicBezTo>
                    <a:pt x="425" y="222"/>
                    <a:pt x="418" y="224"/>
                    <a:pt x="421" y="232"/>
                  </a:cubicBezTo>
                  <a:cubicBezTo>
                    <a:pt x="424" y="238"/>
                    <a:pt x="431" y="239"/>
                    <a:pt x="437" y="241"/>
                  </a:cubicBezTo>
                  <a:cubicBezTo>
                    <a:pt x="441" y="243"/>
                    <a:pt x="443" y="246"/>
                    <a:pt x="442" y="252"/>
                  </a:cubicBezTo>
                  <a:cubicBezTo>
                    <a:pt x="440" y="260"/>
                    <a:pt x="442" y="267"/>
                    <a:pt x="447" y="274"/>
                  </a:cubicBezTo>
                  <a:cubicBezTo>
                    <a:pt x="455" y="285"/>
                    <a:pt x="461" y="299"/>
                    <a:pt x="466" y="312"/>
                  </a:cubicBezTo>
                  <a:cubicBezTo>
                    <a:pt x="471" y="325"/>
                    <a:pt x="471" y="326"/>
                    <a:pt x="485" y="323"/>
                  </a:cubicBezTo>
                  <a:cubicBezTo>
                    <a:pt x="487" y="322"/>
                    <a:pt x="490" y="322"/>
                    <a:pt x="491" y="325"/>
                  </a:cubicBezTo>
                  <a:cubicBezTo>
                    <a:pt x="493" y="333"/>
                    <a:pt x="501" y="338"/>
                    <a:pt x="503" y="347"/>
                  </a:cubicBezTo>
                  <a:cubicBezTo>
                    <a:pt x="504" y="352"/>
                    <a:pt x="506" y="356"/>
                    <a:pt x="511" y="358"/>
                  </a:cubicBezTo>
                  <a:cubicBezTo>
                    <a:pt x="514" y="359"/>
                    <a:pt x="515" y="361"/>
                    <a:pt x="515" y="364"/>
                  </a:cubicBezTo>
                  <a:cubicBezTo>
                    <a:pt x="515" y="367"/>
                    <a:pt x="513" y="368"/>
                    <a:pt x="510" y="368"/>
                  </a:cubicBezTo>
                  <a:cubicBezTo>
                    <a:pt x="507" y="368"/>
                    <a:pt x="504" y="368"/>
                    <a:pt x="502" y="364"/>
                  </a:cubicBezTo>
                  <a:cubicBezTo>
                    <a:pt x="493" y="350"/>
                    <a:pt x="487" y="350"/>
                    <a:pt x="477" y="365"/>
                  </a:cubicBezTo>
                  <a:cubicBezTo>
                    <a:pt x="470" y="376"/>
                    <a:pt x="462" y="387"/>
                    <a:pt x="448" y="392"/>
                  </a:cubicBezTo>
                  <a:cubicBezTo>
                    <a:pt x="441" y="395"/>
                    <a:pt x="442" y="402"/>
                    <a:pt x="444" y="407"/>
                  </a:cubicBezTo>
                  <a:cubicBezTo>
                    <a:pt x="447" y="416"/>
                    <a:pt x="445" y="423"/>
                    <a:pt x="438" y="428"/>
                  </a:cubicBezTo>
                  <a:cubicBezTo>
                    <a:pt x="430" y="434"/>
                    <a:pt x="432" y="442"/>
                    <a:pt x="432" y="449"/>
                  </a:cubicBezTo>
                  <a:cubicBezTo>
                    <a:pt x="417" y="461"/>
                    <a:pt x="417" y="461"/>
                    <a:pt x="408" y="445"/>
                  </a:cubicBezTo>
                  <a:cubicBezTo>
                    <a:pt x="406" y="442"/>
                    <a:pt x="405" y="439"/>
                    <a:pt x="404" y="436"/>
                  </a:cubicBezTo>
                  <a:cubicBezTo>
                    <a:pt x="402" y="432"/>
                    <a:pt x="398" y="429"/>
                    <a:pt x="396" y="430"/>
                  </a:cubicBezTo>
                  <a:cubicBezTo>
                    <a:pt x="383" y="438"/>
                    <a:pt x="369" y="431"/>
                    <a:pt x="355" y="433"/>
                  </a:cubicBezTo>
                  <a:close/>
                </a:path>
              </a:pathLst>
            </a:custGeom>
            <a:solidFill>
              <a:srgbClr val="FFD1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" name="Freeform 144">
              <a:extLst>
                <a:ext uri="{FF2B5EF4-FFF2-40B4-BE49-F238E27FC236}">
                  <a16:creationId xmlns:a16="http://schemas.microsoft.com/office/drawing/2014/main" id="{D3B93CD0-BFF3-77D6-A538-9591D142B8A9}"/>
                </a:ext>
              </a:extLst>
            </p:cNvPr>
            <p:cNvSpPr/>
            <p:nvPr/>
          </p:nvSpPr>
          <p:spPr bwMode="auto">
            <a:xfrm>
              <a:off x="5680076" y="2195513"/>
              <a:ext cx="808038" cy="903288"/>
            </a:xfrm>
            <a:custGeom>
              <a:avLst/>
              <a:gdLst>
                <a:gd name="T0" fmla="*/ 112 w 214"/>
                <a:gd name="T1" fmla="*/ 212 h 239"/>
                <a:gd name="T2" fmla="*/ 108 w 214"/>
                <a:gd name="T3" fmla="*/ 204 h 239"/>
                <a:gd name="T4" fmla="*/ 86 w 214"/>
                <a:gd name="T5" fmla="*/ 183 h 239"/>
                <a:gd name="T6" fmla="*/ 76 w 214"/>
                <a:gd name="T7" fmla="*/ 183 h 239"/>
                <a:gd name="T8" fmla="*/ 79 w 214"/>
                <a:gd name="T9" fmla="*/ 173 h 239"/>
                <a:gd name="T10" fmla="*/ 91 w 214"/>
                <a:gd name="T11" fmla="*/ 149 h 239"/>
                <a:gd name="T12" fmla="*/ 92 w 214"/>
                <a:gd name="T13" fmla="*/ 115 h 239"/>
                <a:gd name="T14" fmla="*/ 90 w 214"/>
                <a:gd name="T15" fmla="*/ 111 h 239"/>
                <a:gd name="T16" fmla="*/ 55 w 214"/>
                <a:gd name="T17" fmla="*/ 104 h 239"/>
                <a:gd name="T18" fmla="*/ 44 w 214"/>
                <a:gd name="T19" fmla="*/ 102 h 239"/>
                <a:gd name="T20" fmla="*/ 0 w 214"/>
                <a:gd name="T21" fmla="*/ 73 h 239"/>
                <a:gd name="T22" fmla="*/ 3 w 214"/>
                <a:gd name="T23" fmla="*/ 69 h 239"/>
                <a:gd name="T24" fmla="*/ 8 w 214"/>
                <a:gd name="T25" fmla="*/ 61 h 239"/>
                <a:gd name="T26" fmla="*/ 22 w 214"/>
                <a:gd name="T27" fmla="*/ 58 h 239"/>
                <a:gd name="T28" fmla="*/ 33 w 214"/>
                <a:gd name="T29" fmla="*/ 61 h 239"/>
                <a:gd name="T30" fmla="*/ 34 w 214"/>
                <a:gd name="T31" fmla="*/ 44 h 239"/>
                <a:gd name="T32" fmla="*/ 31 w 214"/>
                <a:gd name="T33" fmla="*/ 42 h 239"/>
                <a:gd name="T34" fmla="*/ 51 w 214"/>
                <a:gd name="T35" fmla="*/ 6 h 239"/>
                <a:gd name="T36" fmla="*/ 109 w 214"/>
                <a:gd name="T37" fmla="*/ 1 h 239"/>
                <a:gd name="T38" fmla="*/ 140 w 214"/>
                <a:gd name="T39" fmla="*/ 25 h 239"/>
                <a:gd name="T40" fmla="*/ 145 w 214"/>
                <a:gd name="T41" fmla="*/ 33 h 239"/>
                <a:gd name="T42" fmla="*/ 142 w 214"/>
                <a:gd name="T43" fmla="*/ 60 h 239"/>
                <a:gd name="T44" fmla="*/ 139 w 214"/>
                <a:gd name="T45" fmla="*/ 70 h 239"/>
                <a:gd name="T46" fmla="*/ 135 w 214"/>
                <a:gd name="T47" fmla="*/ 88 h 239"/>
                <a:gd name="T48" fmla="*/ 137 w 214"/>
                <a:gd name="T49" fmla="*/ 106 h 239"/>
                <a:gd name="T50" fmla="*/ 139 w 214"/>
                <a:gd name="T51" fmla="*/ 113 h 239"/>
                <a:gd name="T52" fmla="*/ 139 w 214"/>
                <a:gd name="T53" fmla="*/ 122 h 239"/>
                <a:gd name="T54" fmla="*/ 133 w 214"/>
                <a:gd name="T55" fmla="*/ 138 h 239"/>
                <a:gd name="T56" fmla="*/ 129 w 214"/>
                <a:gd name="T57" fmla="*/ 144 h 239"/>
                <a:gd name="T58" fmla="*/ 137 w 214"/>
                <a:gd name="T59" fmla="*/ 146 h 239"/>
                <a:gd name="T60" fmla="*/ 152 w 214"/>
                <a:gd name="T61" fmla="*/ 152 h 239"/>
                <a:gd name="T62" fmla="*/ 172 w 214"/>
                <a:gd name="T63" fmla="*/ 178 h 239"/>
                <a:gd name="T64" fmla="*/ 180 w 214"/>
                <a:gd name="T65" fmla="*/ 184 h 239"/>
                <a:gd name="T66" fmla="*/ 202 w 214"/>
                <a:gd name="T67" fmla="*/ 204 h 239"/>
                <a:gd name="T68" fmla="*/ 214 w 214"/>
                <a:gd name="T69" fmla="*/ 219 h 239"/>
                <a:gd name="T70" fmla="*/ 204 w 214"/>
                <a:gd name="T71" fmla="*/ 217 h 239"/>
                <a:gd name="T72" fmla="*/ 196 w 214"/>
                <a:gd name="T73" fmla="*/ 227 h 239"/>
                <a:gd name="T74" fmla="*/ 197 w 214"/>
                <a:gd name="T75" fmla="*/ 237 h 239"/>
                <a:gd name="T76" fmla="*/ 188 w 214"/>
                <a:gd name="T77" fmla="*/ 235 h 239"/>
                <a:gd name="T78" fmla="*/ 179 w 214"/>
                <a:gd name="T79" fmla="*/ 233 h 239"/>
                <a:gd name="T80" fmla="*/ 165 w 214"/>
                <a:gd name="T81" fmla="*/ 222 h 239"/>
                <a:gd name="T82" fmla="*/ 158 w 214"/>
                <a:gd name="T83" fmla="*/ 217 h 239"/>
                <a:gd name="T84" fmla="*/ 140 w 214"/>
                <a:gd name="T85" fmla="*/ 209 h 239"/>
                <a:gd name="T86" fmla="*/ 128 w 214"/>
                <a:gd name="T87" fmla="*/ 207 h 239"/>
                <a:gd name="T88" fmla="*/ 112 w 214"/>
                <a:gd name="T89" fmla="*/ 212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14" h="239">
                  <a:moveTo>
                    <a:pt x="112" y="212"/>
                  </a:moveTo>
                  <a:cubicBezTo>
                    <a:pt x="108" y="211"/>
                    <a:pt x="107" y="208"/>
                    <a:pt x="108" y="204"/>
                  </a:cubicBezTo>
                  <a:cubicBezTo>
                    <a:pt x="110" y="191"/>
                    <a:pt x="98" y="180"/>
                    <a:pt x="86" y="183"/>
                  </a:cubicBezTo>
                  <a:cubicBezTo>
                    <a:pt x="82" y="184"/>
                    <a:pt x="78" y="186"/>
                    <a:pt x="76" y="183"/>
                  </a:cubicBezTo>
                  <a:cubicBezTo>
                    <a:pt x="73" y="179"/>
                    <a:pt x="77" y="176"/>
                    <a:pt x="79" y="173"/>
                  </a:cubicBezTo>
                  <a:cubicBezTo>
                    <a:pt x="82" y="164"/>
                    <a:pt x="88" y="157"/>
                    <a:pt x="91" y="149"/>
                  </a:cubicBezTo>
                  <a:cubicBezTo>
                    <a:pt x="94" y="138"/>
                    <a:pt x="94" y="126"/>
                    <a:pt x="92" y="115"/>
                  </a:cubicBezTo>
                  <a:cubicBezTo>
                    <a:pt x="92" y="113"/>
                    <a:pt x="91" y="111"/>
                    <a:pt x="90" y="111"/>
                  </a:cubicBezTo>
                  <a:cubicBezTo>
                    <a:pt x="78" y="110"/>
                    <a:pt x="68" y="99"/>
                    <a:pt x="55" y="104"/>
                  </a:cubicBezTo>
                  <a:cubicBezTo>
                    <a:pt x="50" y="106"/>
                    <a:pt x="48" y="104"/>
                    <a:pt x="44" y="102"/>
                  </a:cubicBezTo>
                  <a:cubicBezTo>
                    <a:pt x="28" y="95"/>
                    <a:pt x="17" y="80"/>
                    <a:pt x="0" y="73"/>
                  </a:cubicBezTo>
                  <a:cubicBezTo>
                    <a:pt x="1" y="72"/>
                    <a:pt x="2" y="70"/>
                    <a:pt x="3" y="69"/>
                  </a:cubicBezTo>
                  <a:cubicBezTo>
                    <a:pt x="4" y="66"/>
                    <a:pt x="6" y="64"/>
                    <a:pt x="8" y="61"/>
                  </a:cubicBezTo>
                  <a:cubicBezTo>
                    <a:pt x="11" y="55"/>
                    <a:pt x="15" y="52"/>
                    <a:pt x="22" y="58"/>
                  </a:cubicBezTo>
                  <a:cubicBezTo>
                    <a:pt x="25" y="62"/>
                    <a:pt x="30" y="66"/>
                    <a:pt x="33" y="61"/>
                  </a:cubicBezTo>
                  <a:cubicBezTo>
                    <a:pt x="36" y="56"/>
                    <a:pt x="41" y="50"/>
                    <a:pt x="34" y="44"/>
                  </a:cubicBezTo>
                  <a:cubicBezTo>
                    <a:pt x="33" y="44"/>
                    <a:pt x="32" y="43"/>
                    <a:pt x="31" y="42"/>
                  </a:cubicBezTo>
                  <a:cubicBezTo>
                    <a:pt x="29" y="37"/>
                    <a:pt x="45" y="7"/>
                    <a:pt x="51" y="6"/>
                  </a:cubicBezTo>
                  <a:cubicBezTo>
                    <a:pt x="70" y="4"/>
                    <a:pt x="89" y="0"/>
                    <a:pt x="109" y="1"/>
                  </a:cubicBezTo>
                  <a:cubicBezTo>
                    <a:pt x="120" y="2"/>
                    <a:pt x="136" y="14"/>
                    <a:pt x="140" y="25"/>
                  </a:cubicBezTo>
                  <a:cubicBezTo>
                    <a:pt x="141" y="28"/>
                    <a:pt x="143" y="30"/>
                    <a:pt x="145" y="33"/>
                  </a:cubicBezTo>
                  <a:cubicBezTo>
                    <a:pt x="151" y="42"/>
                    <a:pt x="150" y="52"/>
                    <a:pt x="142" y="60"/>
                  </a:cubicBezTo>
                  <a:cubicBezTo>
                    <a:pt x="139" y="63"/>
                    <a:pt x="136" y="66"/>
                    <a:pt x="139" y="70"/>
                  </a:cubicBezTo>
                  <a:cubicBezTo>
                    <a:pt x="145" y="78"/>
                    <a:pt x="140" y="83"/>
                    <a:pt x="135" y="88"/>
                  </a:cubicBezTo>
                  <a:cubicBezTo>
                    <a:pt x="131" y="94"/>
                    <a:pt x="121" y="102"/>
                    <a:pt x="137" y="106"/>
                  </a:cubicBezTo>
                  <a:cubicBezTo>
                    <a:pt x="140" y="107"/>
                    <a:pt x="140" y="111"/>
                    <a:pt x="139" y="113"/>
                  </a:cubicBezTo>
                  <a:cubicBezTo>
                    <a:pt x="138" y="116"/>
                    <a:pt x="137" y="119"/>
                    <a:pt x="139" y="122"/>
                  </a:cubicBezTo>
                  <a:cubicBezTo>
                    <a:pt x="144" y="130"/>
                    <a:pt x="142" y="135"/>
                    <a:pt x="133" y="138"/>
                  </a:cubicBezTo>
                  <a:cubicBezTo>
                    <a:pt x="131" y="139"/>
                    <a:pt x="128" y="141"/>
                    <a:pt x="129" y="144"/>
                  </a:cubicBezTo>
                  <a:cubicBezTo>
                    <a:pt x="130" y="148"/>
                    <a:pt x="134" y="148"/>
                    <a:pt x="137" y="146"/>
                  </a:cubicBezTo>
                  <a:cubicBezTo>
                    <a:pt x="145" y="141"/>
                    <a:pt x="147" y="146"/>
                    <a:pt x="152" y="152"/>
                  </a:cubicBezTo>
                  <a:cubicBezTo>
                    <a:pt x="159" y="160"/>
                    <a:pt x="165" y="170"/>
                    <a:pt x="172" y="178"/>
                  </a:cubicBezTo>
                  <a:cubicBezTo>
                    <a:pt x="174" y="181"/>
                    <a:pt x="178" y="184"/>
                    <a:pt x="180" y="184"/>
                  </a:cubicBezTo>
                  <a:cubicBezTo>
                    <a:pt x="198" y="179"/>
                    <a:pt x="197" y="195"/>
                    <a:pt x="202" y="204"/>
                  </a:cubicBezTo>
                  <a:cubicBezTo>
                    <a:pt x="205" y="210"/>
                    <a:pt x="211" y="213"/>
                    <a:pt x="214" y="219"/>
                  </a:cubicBezTo>
                  <a:cubicBezTo>
                    <a:pt x="210" y="219"/>
                    <a:pt x="207" y="218"/>
                    <a:pt x="204" y="217"/>
                  </a:cubicBezTo>
                  <a:cubicBezTo>
                    <a:pt x="197" y="216"/>
                    <a:pt x="194" y="219"/>
                    <a:pt x="196" y="227"/>
                  </a:cubicBezTo>
                  <a:cubicBezTo>
                    <a:pt x="198" y="230"/>
                    <a:pt x="202" y="233"/>
                    <a:pt x="197" y="237"/>
                  </a:cubicBezTo>
                  <a:cubicBezTo>
                    <a:pt x="194" y="239"/>
                    <a:pt x="191" y="236"/>
                    <a:pt x="188" y="235"/>
                  </a:cubicBezTo>
                  <a:cubicBezTo>
                    <a:pt x="185" y="234"/>
                    <a:pt x="182" y="234"/>
                    <a:pt x="179" y="233"/>
                  </a:cubicBezTo>
                  <a:cubicBezTo>
                    <a:pt x="171" y="234"/>
                    <a:pt x="165" y="231"/>
                    <a:pt x="165" y="222"/>
                  </a:cubicBezTo>
                  <a:cubicBezTo>
                    <a:pt x="165" y="217"/>
                    <a:pt x="161" y="216"/>
                    <a:pt x="158" y="217"/>
                  </a:cubicBezTo>
                  <a:cubicBezTo>
                    <a:pt x="149" y="221"/>
                    <a:pt x="144" y="215"/>
                    <a:pt x="140" y="209"/>
                  </a:cubicBezTo>
                  <a:cubicBezTo>
                    <a:pt x="136" y="203"/>
                    <a:pt x="133" y="202"/>
                    <a:pt x="128" y="207"/>
                  </a:cubicBezTo>
                  <a:cubicBezTo>
                    <a:pt x="123" y="211"/>
                    <a:pt x="118" y="212"/>
                    <a:pt x="112" y="212"/>
                  </a:cubicBezTo>
                  <a:close/>
                </a:path>
              </a:pathLst>
            </a:custGeom>
            <a:solidFill>
              <a:srgbClr val="FFE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" name="Freeform 145">
              <a:extLst>
                <a:ext uri="{FF2B5EF4-FFF2-40B4-BE49-F238E27FC236}">
                  <a16:creationId xmlns:a16="http://schemas.microsoft.com/office/drawing/2014/main" id="{20C0B70D-760C-E77A-959A-45D74E442940}"/>
                </a:ext>
              </a:extLst>
            </p:cNvPr>
            <p:cNvSpPr/>
            <p:nvPr/>
          </p:nvSpPr>
          <p:spPr bwMode="auto">
            <a:xfrm>
              <a:off x="6381751" y="3586163"/>
              <a:ext cx="26988" cy="34925"/>
            </a:xfrm>
            <a:custGeom>
              <a:avLst/>
              <a:gdLst>
                <a:gd name="T0" fmla="*/ 7 w 7"/>
                <a:gd name="T1" fmla="*/ 4 h 9"/>
                <a:gd name="T2" fmla="*/ 4 w 7"/>
                <a:gd name="T3" fmla="*/ 8 h 9"/>
                <a:gd name="T4" fmla="*/ 0 w 7"/>
                <a:gd name="T5" fmla="*/ 5 h 9"/>
                <a:gd name="T6" fmla="*/ 3 w 7"/>
                <a:gd name="T7" fmla="*/ 0 h 9"/>
                <a:gd name="T8" fmla="*/ 7 w 7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0" y="3"/>
                    <a:pt x="0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FFEA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" name="Freeform 146">
              <a:extLst>
                <a:ext uri="{FF2B5EF4-FFF2-40B4-BE49-F238E27FC236}">
                  <a16:creationId xmlns:a16="http://schemas.microsoft.com/office/drawing/2014/main" id="{AEBE762C-5EFA-11A3-60BD-21F984BA7B68}"/>
                </a:ext>
              </a:extLst>
            </p:cNvPr>
            <p:cNvSpPr/>
            <p:nvPr/>
          </p:nvSpPr>
          <p:spPr bwMode="auto">
            <a:xfrm>
              <a:off x="4121151" y="2357438"/>
              <a:ext cx="1441450" cy="1373188"/>
            </a:xfrm>
            <a:custGeom>
              <a:avLst/>
              <a:gdLst>
                <a:gd name="T0" fmla="*/ 111 w 382"/>
                <a:gd name="T1" fmla="*/ 30 h 363"/>
                <a:gd name="T2" fmla="*/ 119 w 382"/>
                <a:gd name="T3" fmla="*/ 46 h 363"/>
                <a:gd name="T4" fmla="*/ 91 w 382"/>
                <a:gd name="T5" fmla="*/ 63 h 363"/>
                <a:gd name="T6" fmla="*/ 36 w 382"/>
                <a:gd name="T7" fmla="*/ 72 h 363"/>
                <a:gd name="T8" fmla="*/ 89 w 382"/>
                <a:gd name="T9" fmla="*/ 109 h 363"/>
                <a:gd name="T10" fmla="*/ 96 w 382"/>
                <a:gd name="T11" fmla="*/ 97 h 363"/>
                <a:gd name="T12" fmla="*/ 144 w 382"/>
                <a:gd name="T13" fmla="*/ 64 h 363"/>
                <a:gd name="T14" fmla="*/ 165 w 382"/>
                <a:gd name="T15" fmla="*/ 50 h 363"/>
                <a:gd name="T16" fmla="*/ 246 w 382"/>
                <a:gd name="T17" fmla="*/ 38 h 363"/>
                <a:gd name="T18" fmla="*/ 261 w 382"/>
                <a:gd name="T19" fmla="*/ 54 h 363"/>
                <a:gd name="T20" fmla="*/ 324 w 382"/>
                <a:gd name="T21" fmla="*/ 43 h 363"/>
                <a:gd name="T22" fmla="*/ 332 w 382"/>
                <a:gd name="T23" fmla="*/ 59 h 363"/>
                <a:gd name="T24" fmla="*/ 349 w 382"/>
                <a:gd name="T25" fmla="*/ 47 h 363"/>
                <a:gd name="T26" fmla="*/ 374 w 382"/>
                <a:gd name="T27" fmla="*/ 55 h 363"/>
                <a:gd name="T28" fmla="*/ 367 w 382"/>
                <a:gd name="T29" fmla="*/ 111 h 363"/>
                <a:gd name="T30" fmla="*/ 346 w 382"/>
                <a:gd name="T31" fmla="*/ 141 h 363"/>
                <a:gd name="T32" fmla="*/ 331 w 382"/>
                <a:gd name="T33" fmla="*/ 159 h 363"/>
                <a:gd name="T34" fmla="*/ 293 w 382"/>
                <a:gd name="T35" fmla="*/ 223 h 363"/>
                <a:gd name="T36" fmla="*/ 273 w 382"/>
                <a:gd name="T37" fmla="*/ 229 h 363"/>
                <a:gd name="T38" fmla="*/ 230 w 382"/>
                <a:gd name="T39" fmla="*/ 253 h 363"/>
                <a:gd name="T40" fmla="*/ 214 w 382"/>
                <a:gd name="T41" fmla="*/ 266 h 363"/>
                <a:gd name="T42" fmla="*/ 170 w 382"/>
                <a:gd name="T43" fmla="*/ 245 h 363"/>
                <a:gd name="T44" fmla="*/ 140 w 382"/>
                <a:gd name="T45" fmla="*/ 262 h 363"/>
                <a:gd name="T46" fmla="*/ 119 w 382"/>
                <a:gd name="T47" fmla="*/ 302 h 363"/>
                <a:gd name="T48" fmla="*/ 100 w 382"/>
                <a:gd name="T49" fmla="*/ 348 h 363"/>
                <a:gd name="T50" fmla="*/ 82 w 382"/>
                <a:gd name="T51" fmla="*/ 353 h 363"/>
                <a:gd name="T52" fmla="*/ 74 w 382"/>
                <a:gd name="T53" fmla="*/ 339 h 363"/>
                <a:gd name="T54" fmla="*/ 112 w 382"/>
                <a:gd name="T55" fmla="*/ 288 h 363"/>
                <a:gd name="T56" fmla="*/ 125 w 382"/>
                <a:gd name="T57" fmla="*/ 246 h 363"/>
                <a:gd name="T58" fmla="*/ 84 w 382"/>
                <a:gd name="T59" fmla="*/ 201 h 363"/>
                <a:gd name="T60" fmla="*/ 78 w 382"/>
                <a:gd name="T61" fmla="*/ 152 h 363"/>
                <a:gd name="T62" fmla="*/ 16 w 382"/>
                <a:gd name="T63" fmla="*/ 79 h 363"/>
                <a:gd name="T64" fmla="*/ 3 w 382"/>
                <a:gd name="T65" fmla="*/ 13 h 363"/>
                <a:gd name="T66" fmla="*/ 29 w 382"/>
                <a:gd name="T67" fmla="*/ 1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63">
                  <a:moveTo>
                    <a:pt x="79" y="33"/>
                  </a:moveTo>
                  <a:cubicBezTo>
                    <a:pt x="90" y="33"/>
                    <a:pt x="101" y="34"/>
                    <a:pt x="111" y="30"/>
                  </a:cubicBezTo>
                  <a:cubicBezTo>
                    <a:pt x="117" y="28"/>
                    <a:pt x="123" y="29"/>
                    <a:pt x="125" y="35"/>
                  </a:cubicBezTo>
                  <a:cubicBezTo>
                    <a:pt x="127" y="40"/>
                    <a:pt x="123" y="43"/>
                    <a:pt x="119" y="46"/>
                  </a:cubicBezTo>
                  <a:cubicBezTo>
                    <a:pt x="113" y="48"/>
                    <a:pt x="110" y="52"/>
                    <a:pt x="106" y="56"/>
                  </a:cubicBezTo>
                  <a:cubicBezTo>
                    <a:pt x="102" y="60"/>
                    <a:pt x="97" y="63"/>
                    <a:pt x="91" y="63"/>
                  </a:cubicBezTo>
                  <a:cubicBezTo>
                    <a:pt x="78" y="62"/>
                    <a:pt x="65" y="65"/>
                    <a:pt x="53" y="71"/>
                  </a:cubicBezTo>
                  <a:cubicBezTo>
                    <a:pt x="48" y="73"/>
                    <a:pt x="43" y="71"/>
                    <a:pt x="36" y="72"/>
                  </a:cubicBezTo>
                  <a:cubicBezTo>
                    <a:pt x="52" y="94"/>
                    <a:pt x="76" y="109"/>
                    <a:pt x="83" y="135"/>
                  </a:cubicBezTo>
                  <a:cubicBezTo>
                    <a:pt x="85" y="126"/>
                    <a:pt x="93" y="119"/>
                    <a:pt x="89" y="109"/>
                  </a:cubicBezTo>
                  <a:cubicBezTo>
                    <a:pt x="88" y="106"/>
                    <a:pt x="90" y="103"/>
                    <a:pt x="92" y="101"/>
                  </a:cubicBezTo>
                  <a:cubicBezTo>
                    <a:pt x="93" y="100"/>
                    <a:pt x="96" y="99"/>
                    <a:pt x="96" y="97"/>
                  </a:cubicBezTo>
                  <a:cubicBezTo>
                    <a:pt x="100" y="74"/>
                    <a:pt x="120" y="74"/>
                    <a:pt x="137" y="70"/>
                  </a:cubicBezTo>
                  <a:cubicBezTo>
                    <a:pt x="140" y="69"/>
                    <a:pt x="143" y="67"/>
                    <a:pt x="144" y="64"/>
                  </a:cubicBezTo>
                  <a:cubicBezTo>
                    <a:pt x="147" y="55"/>
                    <a:pt x="153" y="52"/>
                    <a:pt x="162" y="51"/>
                  </a:cubicBezTo>
                  <a:cubicBezTo>
                    <a:pt x="163" y="51"/>
                    <a:pt x="164" y="51"/>
                    <a:pt x="165" y="50"/>
                  </a:cubicBezTo>
                  <a:cubicBezTo>
                    <a:pt x="178" y="42"/>
                    <a:pt x="191" y="36"/>
                    <a:pt x="206" y="44"/>
                  </a:cubicBezTo>
                  <a:cubicBezTo>
                    <a:pt x="218" y="36"/>
                    <a:pt x="233" y="46"/>
                    <a:pt x="246" y="38"/>
                  </a:cubicBezTo>
                  <a:cubicBezTo>
                    <a:pt x="251" y="34"/>
                    <a:pt x="252" y="40"/>
                    <a:pt x="251" y="43"/>
                  </a:cubicBezTo>
                  <a:cubicBezTo>
                    <a:pt x="247" y="53"/>
                    <a:pt x="254" y="52"/>
                    <a:pt x="261" y="54"/>
                  </a:cubicBezTo>
                  <a:cubicBezTo>
                    <a:pt x="274" y="56"/>
                    <a:pt x="285" y="53"/>
                    <a:pt x="295" y="45"/>
                  </a:cubicBezTo>
                  <a:cubicBezTo>
                    <a:pt x="305" y="38"/>
                    <a:pt x="315" y="46"/>
                    <a:pt x="324" y="43"/>
                  </a:cubicBezTo>
                  <a:cubicBezTo>
                    <a:pt x="326" y="43"/>
                    <a:pt x="327" y="47"/>
                    <a:pt x="328" y="50"/>
                  </a:cubicBezTo>
                  <a:cubicBezTo>
                    <a:pt x="328" y="53"/>
                    <a:pt x="327" y="58"/>
                    <a:pt x="332" y="59"/>
                  </a:cubicBezTo>
                  <a:cubicBezTo>
                    <a:pt x="336" y="60"/>
                    <a:pt x="340" y="58"/>
                    <a:pt x="343" y="55"/>
                  </a:cubicBezTo>
                  <a:cubicBezTo>
                    <a:pt x="346" y="53"/>
                    <a:pt x="348" y="50"/>
                    <a:pt x="349" y="47"/>
                  </a:cubicBezTo>
                  <a:cubicBezTo>
                    <a:pt x="351" y="41"/>
                    <a:pt x="355" y="40"/>
                    <a:pt x="359" y="44"/>
                  </a:cubicBezTo>
                  <a:cubicBezTo>
                    <a:pt x="363" y="50"/>
                    <a:pt x="371" y="48"/>
                    <a:pt x="374" y="55"/>
                  </a:cubicBezTo>
                  <a:cubicBezTo>
                    <a:pt x="382" y="73"/>
                    <a:pt x="382" y="90"/>
                    <a:pt x="376" y="108"/>
                  </a:cubicBezTo>
                  <a:cubicBezTo>
                    <a:pt x="375" y="113"/>
                    <a:pt x="371" y="112"/>
                    <a:pt x="367" y="111"/>
                  </a:cubicBezTo>
                  <a:cubicBezTo>
                    <a:pt x="356" y="110"/>
                    <a:pt x="349" y="115"/>
                    <a:pt x="351" y="127"/>
                  </a:cubicBezTo>
                  <a:cubicBezTo>
                    <a:pt x="351" y="132"/>
                    <a:pt x="349" y="137"/>
                    <a:pt x="346" y="141"/>
                  </a:cubicBezTo>
                  <a:cubicBezTo>
                    <a:pt x="342" y="144"/>
                    <a:pt x="339" y="148"/>
                    <a:pt x="339" y="154"/>
                  </a:cubicBezTo>
                  <a:cubicBezTo>
                    <a:pt x="339" y="158"/>
                    <a:pt x="336" y="160"/>
                    <a:pt x="331" y="159"/>
                  </a:cubicBezTo>
                  <a:cubicBezTo>
                    <a:pt x="322" y="156"/>
                    <a:pt x="315" y="163"/>
                    <a:pt x="315" y="169"/>
                  </a:cubicBezTo>
                  <a:cubicBezTo>
                    <a:pt x="314" y="190"/>
                    <a:pt x="300" y="205"/>
                    <a:pt x="293" y="223"/>
                  </a:cubicBezTo>
                  <a:cubicBezTo>
                    <a:pt x="291" y="231"/>
                    <a:pt x="286" y="230"/>
                    <a:pt x="280" y="226"/>
                  </a:cubicBezTo>
                  <a:cubicBezTo>
                    <a:pt x="276" y="223"/>
                    <a:pt x="273" y="224"/>
                    <a:pt x="273" y="229"/>
                  </a:cubicBezTo>
                  <a:cubicBezTo>
                    <a:pt x="272" y="238"/>
                    <a:pt x="266" y="242"/>
                    <a:pt x="260" y="246"/>
                  </a:cubicBezTo>
                  <a:cubicBezTo>
                    <a:pt x="250" y="249"/>
                    <a:pt x="241" y="255"/>
                    <a:pt x="230" y="253"/>
                  </a:cubicBezTo>
                  <a:cubicBezTo>
                    <a:pt x="225" y="253"/>
                    <a:pt x="226" y="258"/>
                    <a:pt x="226" y="261"/>
                  </a:cubicBezTo>
                  <a:cubicBezTo>
                    <a:pt x="224" y="269"/>
                    <a:pt x="223" y="274"/>
                    <a:pt x="214" y="266"/>
                  </a:cubicBezTo>
                  <a:cubicBezTo>
                    <a:pt x="210" y="261"/>
                    <a:pt x="204" y="259"/>
                    <a:pt x="196" y="259"/>
                  </a:cubicBezTo>
                  <a:cubicBezTo>
                    <a:pt x="185" y="259"/>
                    <a:pt x="174" y="257"/>
                    <a:pt x="170" y="245"/>
                  </a:cubicBezTo>
                  <a:cubicBezTo>
                    <a:pt x="168" y="240"/>
                    <a:pt x="164" y="238"/>
                    <a:pt x="161" y="241"/>
                  </a:cubicBezTo>
                  <a:cubicBezTo>
                    <a:pt x="153" y="247"/>
                    <a:pt x="143" y="251"/>
                    <a:pt x="140" y="262"/>
                  </a:cubicBezTo>
                  <a:cubicBezTo>
                    <a:pt x="137" y="272"/>
                    <a:pt x="134" y="282"/>
                    <a:pt x="125" y="288"/>
                  </a:cubicBezTo>
                  <a:cubicBezTo>
                    <a:pt x="120" y="291"/>
                    <a:pt x="118" y="296"/>
                    <a:pt x="119" y="302"/>
                  </a:cubicBezTo>
                  <a:cubicBezTo>
                    <a:pt x="120" y="311"/>
                    <a:pt x="116" y="317"/>
                    <a:pt x="110" y="323"/>
                  </a:cubicBezTo>
                  <a:cubicBezTo>
                    <a:pt x="103" y="330"/>
                    <a:pt x="100" y="338"/>
                    <a:pt x="100" y="348"/>
                  </a:cubicBezTo>
                  <a:cubicBezTo>
                    <a:pt x="100" y="353"/>
                    <a:pt x="103" y="359"/>
                    <a:pt x="96" y="361"/>
                  </a:cubicBezTo>
                  <a:cubicBezTo>
                    <a:pt x="90" y="363"/>
                    <a:pt x="85" y="358"/>
                    <a:pt x="82" y="353"/>
                  </a:cubicBezTo>
                  <a:cubicBezTo>
                    <a:pt x="77" y="345"/>
                    <a:pt x="71" y="344"/>
                    <a:pt x="66" y="353"/>
                  </a:cubicBezTo>
                  <a:cubicBezTo>
                    <a:pt x="66" y="347"/>
                    <a:pt x="67" y="341"/>
                    <a:pt x="74" y="339"/>
                  </a:cubicBezTo>
                  <a:cubicBezTo>
                    <a:pt x="94" y="334"/>
                    <a:pt x="102" y="319"/>
                    <a:pt x="102" y="300"/>
                  </a:cubicBezTo>
                  <a:cubicBezTo>
                    <a:pt x="103" y="293"/>
                    <a:pt x="103" y="287"/>
                    <a:pt x="112" y="288"/>
                  </a:cubicBezTo>
                  <a:cubicBezTo>
                    <a:pt x="115" y="288"/>
                    <a:pt x="117" y="285"/>
                    <a:pt x="117" y="282"/>
                  </a:cubicBezTo>
                  <a:cubicBezTo>
                    <a:pt x="117" y="269"/>
                    <a:pt x="121" y="258"/>
                    <a:pt x="125" y="246"/>
                  </a:cubicBezTo>
                  <a:cubicBezTo>
                    <a:pt x="126" y="241"/>
                    <a:pt x="125" y="238"/>
                    <a:pt x="120" y="237"/>
                  </a:cubicBezTo>
                  <a:cubicBezTo>
                    <a:pt x="102" y="231"/>
                    <a:pt x="93" y="216"/>
                    <a:pt x="84" y="201"/>
                  </a:cubicBezTo>
                  <a:cubicBezTo>
                    <a:pt x="83" y="199"/>
                    <a:pt x="82" y="196"/>
                    <a:pt x="82" y="195"/>
                  </a:cubicBezTo>
                  <a:cubicBezTo>
                    <a:pt x="90" y="179"/>
                    <a:pt x="80" y="166"/>
                    <a:pt x="78" y="152"/>
                  </a:cubicBezTo>
                  <a:cubicBezTo>
                    <a:pt x="73" y="118"/>
                    <a:pt x="48" y="100"/>
                    <a:pt x="27" y="78"/>
                  </a:cubicBezTo>
                  <a:cubicBezTo>
                    <a:pt x="22" y="74"/>
                    <a:pt x="19" y="76"/>
                    <a:pt x="16" y="79"/>
                  </a:cubicBezTo>
                  <a:cubicBezTo>
                    <a:pt x="9" y="84"/>
                    <a:pt x="7" y="80"/>
                    <a:pt x="5" y="73"/>
                  </a:cubicBezTo>
                  <a:cubicBezTo>
                    <a:pt x="1" y="53"/>
                    <a:pt x="0" y="33"/>
                    <a:pt x="3" y="13"/>
                  </a:cubicBezTo>
                  <a:cubicBezTo>
                    <a:pt x="4" y="7"/>
                    <a:pt x="5" y="3"/>
                    <a:pt x="9" y="0"/>
                  </a:cubicBezTo>
                  <a:cubicBezTo>
                    <a:pt x="13" y="9"/>
                    <a:pt x="25" y="7"/>
                    <a:pt x="29" y="14"/>
                  </a:cubicBezTo>
                  <a:cubicBezTo>
                    <a:pt x="41" y="34"/>
                    <a:pt x="59" y="34"/>
                    <a:pt x="79" y="33"/>
                  </a:cubicBezTo>
                  <a:close/>
                </a:path>
              </a:pathLst>
            </a:custGeom>
            <a:solidFill>
              <a:srgbClr val="FCB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" name="Freeform 147">
              <a:extLst>
                <a:ext uri="{FF2B5EF4-FFF2-40B4-BE49-F238E27FC236}">
                  <a16:creationId xmlns:a16="http://schemas.microsoft.com/office/drawing/2014/main" id="{C936F9F3-163C-0F76-8438-5ECB38C11822}"/>
                </a:ext>
              </a:extLst>
            </p:cNvPr>
            <p:cNvSpPr/>
            <p:nvPr/>
          </p:nvSpPr>
          <p:spPr bwMode="auto">
            <a:xfrm>
              <a:off x="4622801" y="2346325"/>
              <a:ext cx="374650" cy="163513"/>
            </a:xfrm>
            <a:custGeom>
              <a:avLst/>
              <a:gdLst>
                <a:gd name="T0" fmla="*/ 99 w 99"/>
                <a:gd name="T1" fmla="*/ 22 h 43"/>
                <a:gd name="T2" fmla="*/ 94 w 99"/>
                <a:gd name="T3" fmla="*/ 32 h 43"/>
                <a:gd name="T4" fmla="*/ 90 w 99"/>
                <a:gd name="T5" fmla="*/ 38 h 43"/>
                <a:gd name="T6" fmla="*/ 47 w 99"/>
                <a:gd name="T7" fmla="*/ 39 h 43"/>
                <a:gd name="T8" fmla="*/ 27 w 99"/>
                <a:gd name="T9" fmla="*/ 38 h 43"/>
                <a:gd name="T10" fmla="*/ 11 w 99"/>
                <a:gd name="T11" fmla="*/ 40 h 43"/>
                <a:gd name="T12" fmla="*/ 0 w 99"/>
                <a:gd name="T13" fmla="*/ 33 h 43"/>
                <a:gd name="T14" fmla="*/ 41 w 99"/>
                <a:gd name="T15" fmla="*/ 16 h 43"/>
                <a:gd name="T16" fmla="*/ 85 w 99"/>
                <a:gd name="T17" fmla="*/ 2 h 43"/>
                <a:gd name="T18" fmla="*/ 99 w 99"/>
                <a:gd name="T1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" h="43">
                  <a:moveTo>
                    <a:pt x="99" y="22"/>
                  </a:moveTo>
                  <a:cubicBezTo>
                    <a:pt x="95" y="24"/>
                    <a:pt x="91" y="26"/>
                    <a:pt x="94" y="32"/>
                  </a:cubicBezTo>
                  <a:cubicBezTo>
                    <a:pt x="95" y="35"/>
                    <a:pt x="94" y="41"/>
                    <a:pt x="90" y="38"/>
                  </a:cubicBezTo>
                  <a:cubicBezTo>
                    <a:pt x="75" y="28"/>
                    <a:pt x="61" y="38"/>
                    <a:pt x="47" y="39"/>
                  </a:cubicBezTo>
                  <a:cubicBezTo>
                    <a:pt x="40" y="40"/>
                    <a:pt x="33" y="42"/>
                    <a:pt x="27" y="38"/>
                  </a:cubicBezTo>
                  <a:cubicBezTo>
                    <a:pt x="21" y="36"/>
                    <a:pt x="16" y="43"/>
                    <a:pt x="11" y="40"/>
                  </a:cubicBezTo>
                  <a:cubicBezTo>
                    <a:pt x="7" y="38"/>
                    <a:pt x="3" y="37"/>
                    <a:pt x="0" y="33"/>
                  </a:cubicBezTo>
                  <a:cubicBezTo>
                    <a:pt x="15" y="32"/>
                    <a:pt x="28" y="24"/>
                    <a:pt x="41" y="16"/>
                  </a:cubicBezTo>
                  <a:cubicBezTo>
                    <a:pt x="55" y="9"/>
                    <a:pt x="69" y="0"/>
                    <a:pt x="85" y="2"/>
                  </a:cubicBezTo>
                  <a:cubicBezTo>
                    <a:pt x="97" y="3"/>
                    <a:pt x="97" y="13"/>
                    <a:pt x="99" y="22"/>
                  </a:cubicBezTo>
                  <a:close/>
                </a:path>
              </a:pathLst>
            </a:custGeom>
            <a:solidFill>
              <a:srgbClr val="FFD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" name="Freeform 148">
              <a:extLst>
                <a:ext uri="{FF2B5EF4-FFF2-40B4-BE49-F238E27FC236}">
                  <a16:creationId xmlns:a16="http://schemas.microsoft.com/office/drawing/2014/main" id="{BD0CB8CD-1BDE-0E55-E236-BED355F67520}"/>
                </a:ext>
              </a:extLst>
            </p:cNvPr>
            <p:cNvSpPr/>
            <p:nvPr/>
          </p:nvSpPr>
          <p:spPr bwMode="auto">
            <a:xfrm>
              <a:off x="4948238" y="3071813"/>
              <a:ext cx="825500" cy="995363"/>
            </a:xfrm>
            <a:custGeom>
              <a:avLst/>
              <a:gdLst>
                <a:gd name="T0" fmla="*/ 41 w 219"/>
                <a:gd name="T1" fmla="*/ 57 h 263"/>
                <a:gd name="T2" fmla="*/ 51 w 219"/>
                <a:gd name="T3" fmla="*/ 37 h 263"/>
                <a:gd name="T4" fmla="*/ 61 w 219"/>
                <a:gd name="T5" fmla="*/ 34 h 263"/>
                <a:gd name="T6" fmla="*/ 74 w 219"/>
                <a:gd name="T7" fmla="*/ 34 h 263"/>
                <a:gd name="T8" fmla="*/ 98 w 219"/>
                <a:gd name="T9" fmla="*/ 36 h 263"/>
                <a:gd name="T10" fmla="*/ 109 w 219"/>
                <a:gd name="T11" fmla="*/ 34 h 263"/>
                <a:gd name="T12" fmla="*/ 113 w 219"/>
                <a:gd name="T13" fmla="*/ 14 h 263"/>
                <a:gd name="T14" fmla="*/ 116 w 219"/>
                <a:gd name="T15" fmla="*/ 3 h 263"/>
                <a:gd name="T16" fmla="*/ 125 w 219"/>
                <a:gd name="T17" fmla="*/ 7 h 263"/>
                <a:gd name="T18" fmla="*/ 129 w 219"/>
                <a:gd name="T19" fmla="*/ 10 h 263"/>
                <a:gd name="T20" fmla="*/ 145 w 219"/>
                <a:gd name="T21" fmla="*/ 17 h 263"/>
                <a:gd name="T22" fmla="*/ 152 w 219"/>
                <a:gd name="T23" fmla="*/ 13 h 263"/>
                <a:gd name="T24" fmla="*/ 171 w 219"/>
                <a:gd name="T25" fmla="*/ 4 h 263"/>
                <a:gd name="T26" fmla="*/ 178 w 219"/>
                <a:gd name="T27" fmla="*/ 21 h 263"/>
                <a:gd name="T28" fmla="*/ 178 w 219"/>
                <a:gd name="T29" fmla="*/ 31 h 263"/>
                <a:gd name="T30" fmla="*/ 181 w 219"/>
                <a:gd name="T31" fmla="*/ 40 h 263"/>
                <a:gd name="T32" fmla="*/ 167 w 219"/>
                <a:gd name="T33" fmla="*/ 50 h 263"/>
                <a:gd name="T34" fmla="*/ 160 w 219"/>
                <a:gd name="T35" fmla="*/ 51 h 263"/>
                <a:gd name="T36" fmla="*/ 162 w 219"/>
                <a:gd name="T37" fmla="*/ 63 h 263"/>
                <a:gd name="T38" fmla="*/ 169 w 219"/>
                <a:gd name="T39" fmla="*/ 64 h 263"/>
                <a:gd name="T40" fmla="*/ 178 w 219"/>
                <a:gd name="T41" fmla="*/ 60 h 263"/>
                <a:gd name="T42" fmla="*/ 188 w 219"/>
                <a:gd name="T43" fmla="*/ 69 h 263"/>
                <a:gd name="T44" fmla="*/ 207 w 219"/>
                <a:gd name="T45" fmla="*/ 98 h 263"/>
                <a:gd name="T46" fmla="*/ 213 w 219"/>
                <a:gd name="T47" fmla="*/ 100 h 263"/>
                <a:gd name="T48" fmla="*/ 219 w 219"/>
                <a:gd name="T49" fmla="*/ 105 h 263"/>
                <a:gd name="T50" fmla="*/ 214 w 219"/>
                <a:gd name="T51" fmla="*/ 110 h 263"/>
                <a:gd name="T52" fmla="*/ 205 w 219"/>
                <a:gd name="T53" fmla="*/ 116 h 263"/>
                <a:gd name="T54" fmla="*/ 203 w 219"/>
                <a:gd name="T55" fmla="*/ 123 h 263"/>
                <a:gd name="T56" fmla="*/ 213 w 219"/>
                <a:gd name="T57" fmla="*/ 146 h 263"/>
                <a:gd name="T58" fmla="*/ 205 w 219"/>
                <a:gd name="T59" fmla="*/ 159 h 263"/>
                <a:gd name="T60" fmla="*/ 188 w 219"/>
                <a:gd name="T61" fmla="*/ 167 h 263"/>
                <a:gd name="T62" fmla="*/ 175 w 219"/>
                <a:gd name="T63" fmla="*/ 165 h 263"/>
                <a:gd name="T64" fmla="*/ 163 w 219"/>
                <a:gd name="T65" fmla="*/ 165 h 263"/>
                <a:gd name="T66" fmla="*/ 161 w 219"/>
                <a:gd name="T67" fmla="*/ 185 h 263"/>
                <a:gd name="T68" fmla="*/ 164 w 219"/>
                <a:gd name="T69" fmla="*/ 203 h 263"/>
                <a:gd name="T70" fmla="*/ 170 w 219"/>
                <a:gd name="T71" fmla="*/ 232 h 263"/>
                <a:gd name="T72" fmla="*/ 169 w 219"/>
                <a:gd name="T73" fmla="*/ 261 h 263"/>
                <a:gd name="T74" fmla="*/ 151 w 219"/>
                <a:gd name="T75" fmla="*/ 261 h 263"/>
                <a:gd name="T76" fmla="*/ 147 w 219"/>
                <a:gd name="T77" fmla="*/ 262 h 263"/>
                <a:gd name="T78" fmla="*/ 146 w 219"/>
                <a:gd name="T79" fmla="*/ 256 h 263"/>
                <a:gd name="T80" fmla="*/ 148 w 219"/>
                <a:gd name="T81" fmla="*/ 247 h 263"/>
                <a:gd name="T82" fmla="*/ 137 w 219"/>
                <a:gd name="T83" fmla="*/ 251 h 263"/>
                <a:gd name="T84" fmla="*/ 111 w 219"/>
                <a:gd name="T85" fmla="*/ 255 h 263"/>
                <a:gd name="T86" fmla="*/ 79 w 219"/>
                <a:gd name="T87" fmla="*/ 249 h 263"/>
                <a:gd name="T88" fmla="*/ 64 w 219"/>
                <a:gd name="T89" fmla="*/ 232 h 263"/>
                <a:gd name="T90" fmla="*/ 64 w 219"/>
                <a:gd name="T91" fmla="*/ 230 h 263"/>
                <a:gd name="T92" fmla="*/ 54 w 219"/>
                <a:gd name="T93" fmla="*/ 196 h 263"/>
                <a:gd name="T94" fmla="*/ 50 w 219"/>
                <a:gd name="T95" fmla="*/ 179 h 263"/>
                <a:gd name="T96" fmla="*/ 46 w 219"/>
                <a:gd name="T97" fmla="*/ 174 h 263"/>
                <a:gd name="T98" fmla="*/ 42 w 219"/>
                <a:gd name="T99" fmla="*/ 176 h 263"/>
                <a:gd name="T100" fmla="*/ 29 w 219"/>
                <a:gd name="T101" fmla="*/ 182 h 263"/>
                <a:gd name="T102" fmla="*/ 19 w 219"/>
                <a:gd name="T103" fmla="*/ 169 h 263"/>
                <a:gd name="T104" fmla="*/ 0 w 219"/>
                <a:gd name="T105" fmla="*/ 154 h 263"/>
                <a:gd name="T106" fmla="*/ 6 w 219"/>
                <a:gd name="T107" fmla="*/ 149 h 263"/>
                <a:gd name="T108" fmla="*/ 20 w 219"/>
                <a:gd name="T109" fmla="*/ 139 h 263"/>
                <a:gd name="T110" fmla="*/ 47 w 219"/>
                <a:gd name="T111" fmla="*/ 119 h 263"/>
                <a:gd name="T112" fmla="*/ 55 w 219"/>
                <a:gd name="T113" fmla="*/ 109 h 263"/>
                <a:gd name="T114" fmla="*/ 63 w 219"/>
                <a:gd name="T115" fmla="*/ 66 h 263"/>
                <a:gd name="T116" fmla="*/ 60 w 219"/>
                <a:gd name="T117" fmla="*/ 51 h 263"/>
                <a:gd name="T118" fmla="*/ 47 w 219"/>
                <a:gd name="T119" fmla="*/ 55 h 263"/>
                <a:gd name="T120" fmla="*/ 41 w 219"/>
                <a:gd name="T121" fmla="*/ 5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9" h="263">
                  <a:moveTo>
                    <a:pt x="41" y="57"/>
                  </a:moveTo>
                  <a:cubicBezTo>
                    <a:pt x="46" y="51"/>
                    <a:pt x="52" y="46"/>
                    <a:pt x="51" y="37"/>
                  </a:cubicBezTo>
                  <a:cubicBezTo>
                    <a:pt x="51" y="32"/>
                    <a:pt x="55" y="27"/>
                    <a:pt x="61" y="34"/>
                  </a:cubicBezTo>
                  <a:cubicBezTo>
                    <a:pt x="65" y="39"/>
                    <a:pt x="70" y="40"/>
                    <a:pt x="74" y="34"/>
                  </a:cubicBezTo>
                  <a:cubicBezTo>
                    <a:pt x="82" y="30"/>
                    <a:pt x="91" y="30"/>
                    <a:pt x="98" y="36"/>
                  </a:cubicBezTo>
                  <a:cubicBezTo>
                    <a:pt x="104" y="42"/>
                    <a:pt x="106" y="38"/>
                    <a:pt x="109" y="34"/>
                  </a:cubicBezTo>
                  <a:cubicBezTo>
                    <a:pt x="114" y="28"/>
                    <a:pt x="113" y="21"/>
                    <a:pt x="113" y="14"/>
                  </a:cubicBezTo>
                  <a:cubicBezTo>
                    <a:pt x="113" y="10"/>
                    <a:pt x="112" y="6"/>
                    <a:pt x="116" y="3"/>
                  </a:cubicBezTo>
                  <a:cubicBezTo>
                    <a:pt x="121" y="0"/>
                    <a:pt x="122" y="6"/>
                    <a:pt x="125" y="7"/>
                  </a:cubicBezTo>
                  <a:cubicBezTo>
                    <a:pt x="126" y="8"/>
                    <a:pt x="128" y="10"/>
                    <a:pt x="129" y="10"/>
                  </a:cubicBezTo>
                  <a:cubicBezTo>
                    <a:pt x="138" y="3"/>
                    <a:pt x="141" y="9"/>
                    <a:pt x="145" y="17"/>
                  </a:cubicBezTo>
                  <a:cubicBezTo>
                    <a:pt x="147" y="22"/>
                    <a:pt x="151" y="16"/>
                    <a:pt x="152" y="13"/>
                  </a:cubicBezTo>
                  <a:cubicBezTo>
                    <a:pt x="155" y="2"/>
                    <a:pt x="163" y="3"/>
                    <a:pt x="171" y="4"/>
                  </a:cubicBezTo>
                  <a:cubicBezTo>
                    <a:pt x="180" y="6"/>
                    <a:pt x="183" y="12"/>
                    <a:pt x="178" y="21"/>
                  </a:cubicBezTo>
                  <a:cubicBezTo>
                    <a:pt x="177" y="24"/>
                    <a:pt x="174" y="28"/>
                    <a:pt x="178" y="31"/>
                  </a:cubicBezTo>
                  <a:cubicBezTo>
                    <a:pt x="181" y="34"/>
                    <a:pt x="185" y="36"/>
                    <a:pt x="181" y="40"/>
                  </a:cubicBezTo>
                  <a:cubicBezTo>
                    <a:pt x="178" y="45"/>
                    <a:pt x="174" y="51"/>
                    <a:pt x="167" y="50"/>
                  </a:cubicBezTo>
                  <a:cubicBezTo>
                    <a:pt x="164" y="49"/>
                    <a:pt x="161" y="47"/>
                    <a:pt x="160" y="51"/>
                  </a:cubicBezTo>
                  <a:cubicBezTo>
                    <a:pt x="160" y="55"/>
                    <a:pt x="161" y="59"/>
                    <a:pt x="162" y="63"/>
                  </a:cubicBezTo>
                  <a:cubicBezTo>
                    <a:pt x="164" y="66"/>
                    <a:pt x="167" y="64"/>
                    <a:pt x="169" y="64"/>
                  </a:cubicBezTo>
                  <a:cubicBezTo>
                    <a:pt x="172" y="63"/>
                    <a:pt x="175" y="60"/>
                    <a:pt x="178" y="60"/>
                  </a:cubicBezTo>
                  <a:cubicBezTo>
                    <a:pt x="185" y="58"/>
                    <a:pt x="189" y="62"/>
                    <a:pt x="188" y="69"/>
                  </a:cubicBezTo>
                  <a:cubicBezTo>
                    <a:pt x="186" y="91"/>
                    <a:pt x="186" y="91"/>
                    <a:pt x="207" y="98"/>
                  </a:cubicBezTo>
                  <a:cubicBezTo>
                    <a:pt x="209" y="99"/>
                    <a:pt x="211" y="99"/>
                    <a:pt x="213" y="100"/>
                  </a:cubicBezTo>
                  <a:cubicBezTo>
                    <a:pt x="216" y="101"/>
                    <a:pt x="219" y="102"/>
                    <a:pt x="219" y="105"/>
                  </a:cubicBezTo>
                  <a:cubicBezTo>
                    <a:pt x="219" y="108"/>
                    <a:pt x="216" y="108"/>
                    <a:pt x="214" y="110"/>
                  </a:cubicBezTo>
                  <a:cubicBezTo>
                    <a:pt x="211" y="112"/>
                    <a:pt x="208" y="114"/>
                    <a:pt x="205" y="116"/>
                  </a:cubicBezTo>
                  <a:cubicBezTo>
                    <a:pt x="202" y="118"/>
                    <a:pt x="200" y="121"/>
                    <a:pt x="203" y="123"/>
                  </a:cubicBezTo>
                  <a:cubicBezTo>
                    <a:pt x="214" y="127"/>
                    <a:pt x="209" y="139"/>
                    <a:pt x="213" y="146"/>
                  </a:cubicBezTo>
                  <a:cubicBezTo>
                    <a:pt x="218" y="154"/>
                    <a:pt x="211" y="158"/>
                    <a:pt x="205" y="159"/>
                  </a:cubicBezTo>
                  <a:cubicBezTo>
                    <a:pt x="197" y="159"/>
                    <a:pt x="192" y="162"/>
                    <a:pt x="188" y="167"/>
                  </a:cubicBezTo>
                  <a:cubicBezTo>
                    <a:pt x="183" y="172"/>
                    <a:pt x="178" y="171"/>
                    <a:pt x="175" y="165"/>
                  </a:cubicBezTo>
                  <a:cubicBezTo>
                    <a:pt x="171" y="156"/>
                    <a:pt x="166" y="159"/>
                    <a:pt x="163" y="165"/>
                  </a:cubicBezTo>
                  <a:cubicBezTo>
                    <a:pt x="159" y="171"/>
                    <a:pt x="156" y="178"/>
                    <a:pt x="161" y="185"/>
                  </a:cubicBezTo>
                  <a:cubicBezTo>
                    <a:pt x="165" y="190"/>
                    <a:pt x="164" y="197"/>
                    <a:pt x="164" y="203"/>
                  </a:cubicBezTo>
                  <a:cubicBezTo>
                    <a:pt x="165" y="213"/>
                    <a:pt x="163" y="222"/>
                    <a:pt x="170" y="232"/>
                  </a:cubicBezTo>
                  <a:cubicBezTo>
                    <a:pt x="176" y="240"/>
                    <a:pt x="168" y="251"/>
                    <a:pt x="169" y="261"/>
                  </a:cubicBezTo>
                  <a:cubicBezTo>
                    <a:pt x="163" y="258"/>
                    <a:pt x="157" y="247"/>
                    <a:pt x="151" y="261"/>
                  </a:cubicBezTo>
                  <a:cubicBezTo>
                    <a:pt x="150" y="263"/>
                    <a:pt x="148" y="263"/>
                    <a:pt x="147" y="262"/>
                  </a:cubicBezTo>
                  <a:cubicBezTo>
                    <a:pt x="144" y="261"/>
                    <a:pt x="145" y="259"/>
                    <a:pt x="146" y="256"/>
                  </a:cubicBezTo>
                  <a:cubicBezTo>
                    <a:pt x="147" y="253"/>
                    <a:pt x="153" y="250"/>
                    <a:pt x="148" y="247"/>
                  </a:cubicBezTo>
                  <a:cubicBezTo>
                    <a:pt x="144" y="244"/>
                    <a:pt x="139" y="248"/>
                    <a:pt x="137" y="251"/>
                  </a:cubicBezTo>
                  <a:cubicBezTo>
                    <a:pt x="129" y="262"/>
                    <a:pt x="123" y="263"/>
                    <a:pt x="111" y="255"/>
                  </a:cubicBezTo>
                  <a:cubicBezTo>
                    <a:pt x="102" y="250"/>
                    <a:pt x="90" y="250"/>
                    <a:pt x="79" y="249"/>
                  </a:cubicBezTo>
                  <a:cubicBezTo>
                    <a:pt x="64" y="249"/>
                    <a:pt x="62" y="246"/>
                    <a:pt x="64" y="232"/>
                  </a:cubicBezTo>
                  <a:cubicBezTo>
                    <a:pt x="64" y="231"/>
                    <a:pt x="65" y="230"/>
                    <a:pt x="64" y="230"/>
                  </a:cubicBezTo>
                  <a:cubicBezTo>
                    <a:pt x="52" y="221"/>
                    <a:pt x="59" y="206"/>
                    <a:pt x="54" y="196"/>
                  </a:cubicBezTo>
                  <a:cubicBezTo>
                    <a:pt x="51" y="190"/>
                    <a:pt x="46" y="186"/>
                    <a:pt x="50" y="179"/>
                  </a:cubicBezTo>
                  <a:cubicBezTo>
                    <a:pt x="51" y="176"/>
                    <a:pt x="49" y="174"/>
                    <a:pt x="46" y="174"/>
                  </a:cubicBezTo>
                  <a:cubicBezTo>
                    <a:pt x="44" y="173"/>
                    <a:pt x="42" y="174"/>
                    <a:pt x="42" y="176"/>
                  </a:cubicBezTo>
                  <a:cubicBezTo>
                    <a:pt x="40" y="183"/>
                    <a:pt x="34" y="183"/>
                    <a:pt x="29" y="182"/>
                  </a:cubicBezTo>
                  <a:cubicBezTo>
                    <a:pt x="22" y="181"/>
                    <a:pt x="19" y="175"/>
                    <a:pt x="19" y="169"/>
                  </a:cubicBezTo>
                  <a:cubicBezTo>
                    <a:pt x="18" y="156"/>
                    <a:pt x="11" y="153"/>
                    <a:pt x="0" y="154"/>
                  </a:cubicBezTo>
                  <a:cubicBezTo>
                    <a:pt x="0" y="150"/>
                    <a:pt x="3" y="150"/>
                    <a:pt x="6" y="149"/>
                  </a:cubicBezTo>
                  <a:cubicBezTo>
                    <a:pt x="12" y="148"/>
                    <a:pt x="17" y="145"/>
                    <a:pt x="20" y="139"/>
                  </a:cubicBezTo>
                  <a:cubicBezTo>
                    <a:pt x="25" y="128"/>
                    <a:pt x="35" y="122"/>
                    <a:pt x="47" y="119"/>
                  </a:cubicBezTo>
                  <a:cubicBezTo>
                    <a:pt x="51" y="118"/>
                    <a:pt x="54" y="115"/>
                    <a:pt x="55" y="109"/>
                  </a:cubicBezTo>
                  <a:cubicBezTo>
                    <a:pt x="58" y="95"/>
                    <a:pt x="61" y="80"/>
                    <a:pt x="63" y="66"/>
                  </a:cubicBezTo>
                  <a:cubicBezTo>
                    <a:pt x="64" y="60"/>
                    <a:pt x="65" y="55"/>
                    <a:pt x="60" y="51"/>
                  </a:cubicBezTo>
                  <a:cubicBezTo>
                    <a:pt x="54" y="48"/>
                    <a:pt x="50" y="52"/>
                    <a:pt x="47" y="55"/>
                  </a:cubicBezTo>
                  <a:cubicBezTo>
                    <a:pt x="45" y="56"/>
                    <a:pt x="43" y="56"/>
                    <a:pt x="41" y="57"/>
                  </a:cubicBezTo>
                  <a:close/>
                </a:path>
              </a:pathLst>
            </a:custGeom>
            <a:solidFill>
              <a:srgbClr val="FF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" name="Freeform 149">
              <a:extLst>
                <a:ext uri="{FF2B5EF4-FFF2-40B4-BE49-F238E27FC236}">
                  <a16:creationId xmlns:a16="http://schemas.microsoft.com/office/drawing/2014/main" id="{819FD425-DC59-483A-D062-6BA19AE3E1FA}"/>
                </a:ext>
              </a:extLst>
            </p:cNvPr>
            <p:cNvSpPr/>
            <p:nvPr/>
          </p:nvSpPr>
          <p:spPr bwMode="auto">
            <a:xfrm>
              <a:off x="5857876" y="3640138"/>
              <a:ext cx="165100" cy="230188"/>
            </a:xfrm>
            <a:custGeom>
              <a:avLst/>
              <a:gdLst>
                <a:gd name="T0" fmla="*/ 24 w 44"/>
                <a:gd name="T1" fmla="*/ 1 h 61"/>
                <a:gd name="T2" fmla="*/ 37 w 44"/>
                <a:gd name="T3" fmla="*/ 20 h 61"/>
                <a:gd name="T4" fmla="*/ 35 w 44"/>
                <a:gd name="T5" fmla="*/ 25 h 61"/>
                <a:gd name="T6" fmla="*/ 28 w 44"/>
                <a:gd name="T7" fmla="*/ 53 h 61"/>
                <a:gd name="T8" fmla="*/ 8 w 44"/>
                <a:gd name="T9" fmla="*/ 58 h 61"/>
                <a:gd name="T10" fmla="*/ 4 w 44"/>
                <a:gd name="T11" fmla="*/ 46 h 61"/>
                <a:gd name="T12" fmla="*/ 16 w 44"/>
                <a:gd name="T13" fmla="*/ 10 h 61"/>
                <a:gd name="T14" fmla="*/ 24 w 44"/>
                <a:gd name="T15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61">
                  <a:moveTo>
                    <a:pt x="24" y="1"/>
                  </a:moveTo>
                  <a:cubicBezTo>
                    <a:pt x="36" y="3"/>
                    <a:pt x="40" y="8"/>
                    <a:pt x="37" y="20"/>
                  </a:cubicBezTo>
                  <a:cubicBezTo>
                    <a:pt x="36" y="22"/>
                    <a:pt x="35" y="24"/>
                    <a:pt x="35" y="25"/>
                  </a:cubicBezTo>
                  <a:cubicBezTo>
                    <a:pt x="44" y="38"/>
                    <a:pt x="34" y="45"/>
                    <a:pt x="28" y="53"/>
                  </a:cubicBezTo>
                  <a:cubicBezTo>
                    <a:pt x="22" y="60"/>
                    <a:pt x="16" y="61"/>
                    <a:pt x="8" y="58"/>
                  </a:cubicBezTo>
                  <a:cubicBezTo>
                    <a:pt x="1" y="55"/>
                    <a:pt x="0" y="51"/>
                    <a:pt x="4" y="46"/>
                  </a:cubicBezTo>
                  <a:cubicBezTo>
                    <a:pt x="13" y="35"/>
                    <a:pt x="14" y="23"/>
                    <a:pt x="16" y="10"/>
                  </a:cubicBezTo>
                  <a:cubicBezTo>
                    <a:pt x="17" y="6"/>
                    <a:pt x="16" y="0"/>
                    <a:pt x="24" y="1"/>
                  </a:cubicBezTo>
                  <a:close/>
                </a:path>
              </a:pathLst>
            </a:custGeom>
            <a:solidFill>
              <a:srgbClr val="FF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" name="Freeform 150">
              <a:extLst>
                <a:ext uri="{FF2B5EF4-FFF2-40B4-BE49-F238E27FC236}">
                  <a16:creationId xmlns:a16="http://schemas.microsoft.com/office/drawing/2014/main" id="{51FD1AA0-95C9-15D6-8153-636F6C833F12}"/>
                </a:ext>
              </a:extLst>
            </p:cNvPr>
            <p:cNvSpPr/>
            <p:nvPr/>
          </p:nvSpPr>
          <p:spPr bwMode="auto">
            <a:xfrm>
              <a:off x="5834063" y="3930650"/>
              <a:ext cx="26988" cy="38100"/>
            </a:xfrm>
            <a:custGeom>
              <a:avLst/>
              <a:gdLst>
                <a:gd name="T0" fmla="*/ 7 w 7"/>
                <a:gd name="T1" fmla="*/ 6 h 10"/>
                <a:gd name="T2" fmla="*/ 4 w 7"/>
                <a:gd name="T3" fmla="*/ 10 h 10"/>
                <a:gd name="T4" fmla="*/ 0 w 7"/>
                <a:gd name="T5" fmla="*/ 5 h 10"/>
                <a:gd name="T6" fmla="*/ 4 w 7"/>
                <a:gd name="T7" fmla="*/ 0 h 10"/>
                <a:gd name="T8" fmla="*/ 7 w 7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7" y="6"/>
                  </a:moveTo>
                  <a:cubicBezTo>
                    <a:pt x="7" y="8"/>
                    <a:pt x="6" y="10"/>
                    <a:pt x="4" y="10"/>
                  </a:cubicBezTo>
                  <a:cubicBezTo>
                    <a:pt x="1" y="10"/>
                    <a:pt x="0" y="7"/>
                    <a:pt x="0" y="5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1"/>
                    <a:pt x="6" y="4"/>
                    <a:pt x="7" y="6"/>
                  </a:cubicBezTo>
                  <a:close/>
                </a:path>
              </a:pathLst>
            </a:custGeom>
            <a:solidFill>
              <a:srgbClr val="FF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" name="Freeform 151">
              <a:extLst>
                <a:ext uri="{FF2B5EF4-FFF2-40B4-BE49-F238E27FC236}">
                  <a16:creationId xmlns:a16="http://schemas.microsoft.com/office/drawing/2014/main" id="{4F61BC05-8AE0-1B7C-48FB-1703416F855F}"/>
                </a:ext>
              </a:extLst>
            </p:cNvPr>
            <p:cNvSpPr/>
            <p:nvPr/>
          </p:nvSpPr>
          <p:spPr bwMode="auto">
            <a:xfrm>
              <a:off x="5759451" y="3175000"/>
              <a:ext cx="25400" cy="33338"/>
            </a:xfrm>
            <a:custGeom>
              <a:avLst/>
              <a:gdLst>
                <a:gd name="T0" fmla="*/ 7 w 7"/>
                <a:gd name="T1" fmla="*/ 4 h 9"/>
                <a:gd name="T2" fmla="*/ 4 w 7"/>
                <a:gd name="T3" fmla="*/ 8 h 9"/>
                <a:gd name="T4" fmla="*/ 1 w 7"/>
                <a:gd name="T5" fmla="*/ 5 h 9"/>
                <a:gd name="T6" fmla="*/ 3 w 7"/>
                <a:gd name="T7" fmla="*/ 0 h 9"/>
                <a:gd name="T8" fmla="*/ 7 w 7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4"/>
                  </a:moveTo>
                  <a:cubicBezTo>
                    <a:pt x="7" y="6"/>
                    <a:pt x="6" y="7"/>
                    <a:pt x="4" y="8"/>
                  </a:cubicBezTo>
                  <a:cubicBezTo>
                    <a:pt x="1" y="9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6" y="0"/>
                    <a:pt x="7" y="1"/>
                    <a:pt x="7" y="4"/>
                  </a:cubicBezTo>
                  <a:close/>
                </a:path>
              </a:pathLst>
            </a:custGeom>
            <a:solidFill>
              <a:srgbClr val="FFDC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17" name="Grupo 316">
            <a:extLst>
              <a:ext uri="{FF2B5EF4-FFF2-40B4-BE49-F238E27FC236}">
                <a16:creationId xmlns:a16="http://schemas.microsoft.com/office/drawing/2014/main" id="{F2F02229-2E48-3B12-BA15-C8D9DAB0F327}"/>
              </a:ext>
            </a:extLst>
          </p:cNvPr>
          <p:cNvGrpSpPr/>
          <p:nvPr/>
        </p:nvGrpSpPr>
        <p:grpSpPr>
          <a:xfrm rot="19802198">
            <a:off x="3141663" y="2586038"/>
            <a:ext cx="2862263" cy="1335088"/>
            <a:chOff x="3141663" y="2586038"/>
            <a:chExt cx="2862263" cy="1335088"/>
          </a:xfrm>
        </p:grpSpPr>
        <p:sp>
          <p:nvSpPr>
            <p:cNvPr id="288" name="Freeform 91">
              <a:extLst>
                <a:ext uri="{FF2B5EF4-FFF2-40B4-BE49-F238E27FC236}">
                  <a16:creationId xmlns:a16="http://schemas.microsoft.com/office/drawing/2014/main" id="{EBB3A168-53A3-976B-D3E8-65DA32B7998A}"/>
                </a:ext>
              </a:extLst>
            </p:cNvPr>
            <p:cNvSpPr/>
            <p:nvPr/>
          </p:nvSpPr>
          <p:spPr bwMode="auto">
            <a:xfrm>
              <a:off x="3822700" y="2749551"/>
              <a:ext cx="1471613" cy="1004888"/>
            </a:xfrm>
            <a:custGeom>
              <a:avLst/>
              <a:gdLst>
                <a:gd name="T0" fmla="*/ 272 w 649"/>
                <a:gd name="T1" fmla="*/ 4 h 442"/>
                <a:gd name="T2" fmla="*/ 319 w 649"/>
                <a:gd name="T3" fmla="*/ 20 h 442"/>
                <a:gd name="T4" fmla="*/ 339 w 649"/>
                <a:gd name="T5" fmla="*/ 37 h 442"/>
                <a:gd name="T6" fmla="*/ 344 w 649"/>
                <a:gd name="T7" fmla="*/ 61 h 442"/>
                <a:gd name="T8" fmla="*/ 370 w 649"/>
                <a:gd name="T9" fmla="*/ 56 h 442"/>
                <a:gd name="T10" fmla="*/ 375 w 649"/>
                <a:gd name="T11" fmla="*/ 39 h 442"/>
                <a:gd name="T12" fmla="*/ 385 w 649"/>
                <a:gd name="T13" fmla="*/ 24 h 442"/>
                <a:gd name="T14" fmla="*/ 401 w 649"/>
                <a:gd name="T15" fmla="*/ 25 h 442"/>
                <a:gd name="T16" fmla="*/ 447 w 649"/>
                <a:gd name="T17" fmla="*/ 50 h 442"/>
                <a:gd name="T18" fmla="*/ 473 w 649"/>
                <a:gd name="T19" fmla="*/ 92 h 442"/>
                <a:gd name="T20" fmla="*/ 516 w 649"/>
                <a:gd name="T21" fmla="*/ 117 h 442"/>
                <a:gd name="T22" fmla="*/ 564 w 649"/>
                <a:gd name="T23" fmla="*/ 160 h 442"/>
                <a:gd name="T24" fmla="*/ 579 w 649"/>
                <a:gd name="T25" fmla="*/ 134 h 442"/>
                <a:gd name="T26" fmla="*/ 590 w 649"/>
                <a:gd name="T27" fmla="*/ 88 h 442"/>
                <a:gd name="T28" fmla="*/ 620 w 649"/>
                <a:gd name="T29" fmla="*/ 82 h 442"/>
                <a:gd name="T30" fmla="*/ 647 w 649"/>
                <a:gd name="T31" fmla="*/ 91 h 442"/>
                <a:gd name="T32" fmla="*/ 604 w 649"/>
                <a:gd name="T33" fmla="*/ 131 h 442"/>
                <a:gd name="T34" fmla="*/ 563 w 649"/>
                <a:gd name="T35" fmla="*/ 215 h 442"/>
                <a:gd name="T36" fmla="*/ 531 w 649"/>
                <a:gd name="T37" fmla="*/ 194 h 442"/>
                <a:gd name="T38" fmla="*/ 506 w 649"/>
                <a:gd name="T39" fmla="*/ 189 h 442"/>
                <a:gd name="T40" fmla="*/ 462 w 649"/>
                <a:gd name="T41" fmla="*/ 217 h 442"/>
                <a:gd name="T42" fmla="*/ 428 w 649"/>
                <a:gd name="T43" fmla="*/ 259 h 442"/>
                <a:gd name="T44" fmla="*/ 399 w 649"/>
                <a:gd name="T45" fmla="*/ 306 h 442"/>
                <a:gd name="T46" fmla="*/ 374 w 649"/>
                <a:gd name="T47" fmla="*/ 367 h 442"/>
                <a:gd name="T48" fmla="*/ 328 w 649"/>
                <a:gd name="T49" fmla="*/ 388 h 442"/>
                <a:gd name="T50" fmla="*/ 293 w 649"/>
                <a:gd name="T51" fmla="*/ 390 h 442"/>
                <a:gd name="T52" fmla="*/ 281 w 649"/>
                <a:gd name="T53" fmla="*/ 376 h 442"/>
                <a:gd name="T54" fmla="*/ 259 w 649"/>
                <a:gd name="T55" fmla="*/ 352 h 442"/>
                <a:gd name="T56" fmla="*/ 274 w 649"/>
                <a:gd name="T57" fmla="*/ 302 h 442"/>
                <a:gd name="T58" fmla="*/ 248 w 649"/>
                <a:gd name="T59" fmla="*/ 295 h 442"/>
                <a:gd name="T60" fmla="*/ 233 w 649"/>
                <a:gd name="T61" fmla="*/ 288 h 442"/>
                <a:gd name="T62" fmla="*/ 205 w 649"/>
                <a:gd name="T63" fmla="*/ 283 h 442"/>
                <a:gd name="T64" fmla="*/ 195 w 649"/>
                <a:gd name="T65" fmla="*/ 266 h 442"/>
                <a:gd name="T66" fmla="*/ 148 w 649"/>
                <a:gd name="T67" fmla="*/ 272 h 442"/>
                <a:gd name="T68" fmla="*/ 89 w 649"/>
                <a:gd name="T69" fmla="*/ 288 h 442"/>
                <a:gd name="T70" fmla="*/ 125 w 649"/>
                <a:gd name="T71" fmla="*/ 350 h 442"/>
                <a:gd name="T72" fmla="*/ 174 w 649"/>
                <a:gd name="T73" fmla="*/ 328 h 442"/>
                <a:gd name="T74" fmla="*/ 187 w 649"/>
                <a:gd name="T75" fmla="*/ 331 h 442"/>
                <a:gd name="T76" fmla="*/ 219 w 649"/>
                <a:gd name="T77" fmla="*/ 382 h 442"/>
                <a:gd name="T78" fmla="*/ 185 w 649"/>
                <a:gd name="T79" fmla="*/ 392 h 442"/>
                <a:gd name="T80" fmla="*/ 195 w 649"/>
                <a:gd name="T81" fmla="*/ 407 h 442"/>
                <a:gd name="T82" fmla="*/ 173 w 649"/>
                <a:gd name="T83" fmla="*/ 435 h 442"/>
                <a:gd name="T84" fmla="*/ 154 w 649"/>
                <a:gd name="T85" fmla="*/ 433 h 442"/>
                <a:gd name="T86" fmla="*/ 88 w 649"/>
                <a:gd name="T87" fmla="*/ 428 h 442"/>
                <a:gd name="T88" fmla="*/ 72 w 649"/>
                <a:gd name="T89" fmla="*/ 418 h 442"/>
                <a:gd name="T90" fmla="*/ 5 w 649"/>
                <a:gd name="T91" fmla="*/ 419 h 442"/>
                <a:gd name="T92" fmla="*/ 20 w 649"/>
                <a:gd name="T93" fmla="*/ 345 h 442"/>
                <a:gd name="T94" fmla="*/ 31 w 649"/>
                <a:gd name="T95" fmla="*/ 269 h 442"/>
                <a:gd name="T96" fmla="*/ 58 w 649"/>
                <a:gd name="T97" fmla="*/ 210 h 442"/>
                <a:gd name="T98" fmla="*/ 39 w 649"/>
                <a:gd name="T99" fmla="*/ 164 h 442"/>
                <a:gd name="T100" fmla="*/ 44 w 649"/>
                <a:gd name="T101" fmla="*/ 116 h 442"/>
                <a:gd name="T102" fmla="*/ 51 w 649"/>
                <a:gd name="T103" fmla="*/ 76 h 442"/>
                <a:gd name="T104" fmla="*/ 65 w 649"/>
                <a:gd name="T105" fmla="*/ 85 h 442"/>
                <a:gd name="T106" fmla="*/ 79 w 649"/>
                <a:gd name="T107" fmla="*/ 82 h 442"/>
                <a:gd name="T108" fmla="*/ 107 w 649"/>
                <a:gd name="T109" fmla="*/ 88 h 442"/>
                <a:gd name="T110" fmla="*/ 120 w 649"/>
                <a:gd name="T111" fmla="*/ 93 h 442"/>
                <a:gd name="T112" fmla="*/ 131 w 649"/>
                <a:gd name="T113" fmla="*/ 75 h 442"/>
                <a:gd name="T114" fmla="*/ 125 w 649"/>
                <a:gd name="T115" fmla="*/ 54 h 442"/>
                <a:gd name="T116" fmla="*/ 133 w 649"/>
                <a:gd name="T117" fmla="*/ 34 h 442"/>
                <a:gd name="T118" fmla="*/ 173 w 649"/>
                <a:gd name="T119" fmla="*/ 15 h 442"/>
                <a:gd name="T120" fmla="*/ 235 w 649"/>
                <a:gd name="T121" fmla="*/ 1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49" h="442">
                  <a:moveTo>
                    <a:pt x="235" y="1"/>
                  </a:moveTo>
                  <a:cubicBezTo>
                    <a:pt x="238" y="1"/>
                    <a:pt x="240" y="1"/>
                    <a:pt x="242" y="1"/>
                  </a:cubicBezTo>
                  <a:cubicBezTo>
                    <a:pt x="252" y="11"/>
                    <a:pt x="256" y="11"/>
                    <a:pt x="272" y="4"/>
                  </a:cubicBezTo>
                  <a:cubicBezTo>
                    <a:pt x="278" y="0"/>
                    <a:pt x="283" y="0"/>
                    <a:pt x="287" y="7"/>
                  </a:cubicBezTo>
                  <a:cubicBezTo>
                    <a:pt x="289" y="11"/>
                    <a:pt x="294" y="12"/>
                    <a:pt x="299" y="11"/>
                  </a:cubicBezTo>
                  <a:cubicBezTo>
                    <a:pt x="307" y="10"/>
                    <a:pt x="312" y="17"/>
                    <a:pt x="319" y="20"/>
                  </a:cubicBezTo>
                  <a:cubicBezTo>
                    <a:pt x="322" y="21"/>
                    <a:pt x="321" y="26"/>
                    <a:pt x="319" y="29"/>
                  </a:cubicBezTo>
                  <a:cubicBezTo>
                    <a:pt x="327" y="26"/>
                    <a:pt x="334" y="23"/>
                    <a:pt x="342" y="28"/>
                  </a:cubicBezTo>
                  <a:cubicBezTo>
                    <a:pt x="345" y="33"/>
                    <a:pt x="344" y="37"/>
                    <a:pt x="339" y="37"/>
                  </a:cubicBezTo>
                  <a:cubicBezTo>
                    <a:pt x="324" y="37"/>
                    <a:pt x="324" y="52"/>
                    <a:pt x="313" y="58"/>
                  </a:cubicBezTo>
                  <a:cubicBezTo>
                    <a:pt x="320" y="60"/>
                    <a:pt x="322" y="56"/>
                    <a:pt x="325" y="54"/>
                  </a:cubicBezTo>
                  <a:cubicBezTo>
                    <a:pt x="333" y="49"/>
                    <a:pt x="342" y="51"/>
                    <a:pt x="344" y="61"/>
                  </a:cubicBezTo>
                  <a:cubicBezTo>
                    <a:pt x="345" y="64"/>
                    <a:pt x="344" y="68"/>
                    <a:pt x="348" y="69"/>
                  </a:cubicBezTo>
                  <a:cubicBezTo>
                    <a:pt x="353" y="69"/>
                    <a:pt x="351" y="65"/>
                    <a:pt x="353" y="62"/>
                  </a:cubicBezTo>
                  <a:cubicBezTo>
                    <a:pt x="357" y="54"/>
                    <a:pt x="363" y="52"/>
                    <a:pt x="370" y="56"/>
                  </a:cubicBezTo>
                  <a:cubicBezTo>
                    <a:pt x="365" y="47"/>
                    <a:pt x="366" y="45"/>
                    <a:pt x="376" y="41"/>
                  </a:cubicBezTo>
                  <a:cubicBezTo>
                    <a:pt x="376" y="40"/>
                    <a:pt x="377" y="41"/>
                    <a:pt x="377" y="41"/>
                  </a:cubicBezTo>
                  <a:cubicBezTo>
                    <a:pt x="376" y="40"/>
                    <a:pt x="376" y="40"/>
                    <a:pt x="375" y="39"/>
                  </a:cubicBezTo>
                  <a:cubicBezTo>
                    <a:pt x="371" y="35"/>
                    <a:pt x="372" y="30"/>
                    <a:pt x="372" y="25"/>
                  </a:cubicBezTo>
                  <a:cubicBezTo>
                    <a:pt x="373" y="21"/>
                    <a:pt x="372" y="16"/>
                    <a:pt x="377" y="16"/>
                  </a:cubicBezTo>
                  <a:cubicBezTo>
                    <a:pt x="382" y="16"/>
                    <a:pt x="385" y="20"/>
                    <a:pt x="385" y="24"/>
                  </a:cubicBezTo>
                  <a:cubicBezTo>
                    <a:pt x="386" y="27"/>
                    <a:pt x="385" y="30"/>
                    <a:pt x="388" y="35"/>
                  </a:cubicBezTo>
                  <a:cubicBezTo>
                    <a:pt x="388" y="29"/>
                    <a:pt x="385" y="25"/>
                    <a:pt x="390" y="23"/>
                  </a:cubicBezTo>
                  <a:cubicBezTo>
                    <a:pt x="394" y="22"/>
                    <a:pt x="398" y="24"/>
                    <a:pt x="401" y="25"/>
                  </a:cubicBezTo>
                  <a:cubicBezTo>
                    <a:pt x="412" y="31"/>
                    <a:pt x="423" y="33"/>
                    <a:pt x="434" y="27"/>
                  </a:cubicBezTo>
                  <a:cubicBezTo>
                    <a:pt x="437" y="29"/>
                    <a:pt x="440" y="31"/>
                    <a:pt x="442" y="33"/>
                  </a:cubicBezTo>
                  <a:cubicBezTo>
                    <a:pt x="445" y="38"/>
                    <a:pt x="449" y="43"/>
                    <a:pt x="447" y="50"/>
                  </a:cubicBezTo>
                  <a:cubicBezTo>
                    <a:pt x="446" y="54"/>
                    <a:pt x="448" y="56"/>
                    <a:pt x="452" y="57"/>
                  </a:cubicBezTo>
                  <a:cubicBezTo>
                    <a:pt x="459" y="57"/>
                    <a:pt x="459" y="61"/>
                    <a:pt x="458" y="66"/>
                  </a:cubicBezTo>
                  <a:cubicBezTo>
                    <a:pt x="454" y="84"/>
                    <a:pt x="455" y="86"/>
                    <a:pt x="473" y="92"/>
                  </a:cubicBezTo>
                  <a:cubicBezTo>
                    <a:pt x="482" y="96"/>
                    <a:pt x="487" y="104"/>
                    <a:pt x="492" y="111"/>
                  </a:cubicBezTo>
                  <a:cubicBezTo>
                    <a:pt x="495" y="115"/>
                    <a:pt x="497" y="118"/>
                    <a:pt x="502" y="113"/>
                  </a:cubicBezTo>
                  <a:cubicBezTo>
                    <a:pt x="508" y="107"/>
                    <a:pt x="513" y="110"/>
                    <a:pt x="516" y="117"/>
                  </a:cubicBezTo>
                  <a:cubicBezTo>
                    <a:pt x="520" y="126"/>
                    <a:pt x="526" y="131"/>
                    <a:pt x="536" y="131"/>
                  </a:cubicBezTo>
                  <a:cubicBezTo>
                    <a:pt x="543" y="131"/>
                    <a:pt x="546" y="135"/>
                    <a:pt x="545" y="141"/>
                  </a:cubicBezTo>
                  <a:cubicBezTo>
                    <a:pt x="541" y="157"/>
                    <a:pt x="548" y="164"/>
                    <a:pt x="564" y="160"/>
                  </a:cubicBezTo>
                  <a:cubicBezTo>
                    <a:pt x="565" y="160"/>
                    <a:pt x="567" y="159"/>
                    <a:pt x="569" y="159"/>
                  </a:cubicBezTo>
                  <a:cubicBezTo>
                    <a:pt x="564" y="155"/>
                    <a:pt x="559" y="150"/>
                    <a:pt x="563" y="144"/>
                  </a:cubicBezTo>
                  <a:cubicBezTo>
                    <a:pt x="566" y="139"/>
                    <a:pt x="568" y="128"/>
                    <a:pt x="579" y="134"/>
                  </a:cubicBezTo>
                  <a:cubicBezTo>
                    <a:pt x="579" y="134"/>
                    <a:pt x="580" y="135"/>
                    <a:pt x="580" y="134"/>
                  </a:cubicBezTo>
                  <a:cubicBezTo>
                    <a:pt x="581" y="125"/>
                    <a:pt x="590" y="121"/>
                    <a:pt x="589" y="112"/>
                  </a:cubicBezTo>
                  <a:cubicBezTo>
                    <a:pt x="589" y="104"/>
                    <a:pt x="591" y="96"/>
                    <a:pt x="590" y="88"/>
                  </a:cubicBezTo>
                  <a:cubicBezTo>
                    <a:pt x="590" y="82"/>
                    <a:pt x="591" y="75"/>
                    <a:pt x="598" y="72"/>
                  </a:cubicBezTo>
                  <a:cubicBezTo>
                    <a:pt x="606" y="70"/>
                    <a:pt x="611" y="74"/>
                    <a:pt x="615" y="79"/>
                  </a:cubicBezTo>
                  <a:cubicBezTo>
                    <a:pt x="616" y="80"/>
                    <a:pt x="617" y="82"/>
                    <a:pt x="620" y="82"/>
                  </a:cubicBezTo>
                  <a:cubicBezTo>
                    <a:pt x="626" y="77"/>
                    <a:pt x="621" y="64"/>
                    <a:pt x="632" y="62"/>
                  </a:cubicBezTo>
                  <a:cubicBezTo>
                    <a:pt x="636" y="61"/>
                    <a:pt x="640" y="63"/>
                    <a:pt x="642" y="66"/>
                  </a:cubicBezTo>
                  <a:cubicBezTo>
                    <a:pt x="645" y="74"/>
                    <a:pt x="644" y="82"/>
                    <a:pt x="647" y="91"/>
                  </a:cubicBezTo>
                  <a:cubicBezTo>
                    <a:pt x="649" y="94"/>
                    <a:pt x="648" y="98"/>
                    <a:pt x="644" y="99"/>
                  </a:cubicBezTo>
                  <a:cubicBezTo>
                    <a:pt x="629" y="106"/>
                    <a:pt x="622" y="122"/>
                    <a:pt x="607" y="127"/>
                  </a:cubicBezTo>
                  <a:cubicBezTo>
                    <a:pt x="605" y="128"/>
                    <a:pt x="604" y="129"/>
                    <a:pt x="604" y="131"/>
                  </a:cubicBezTo>
                  <a:cubicBezTo>
                    <a:pt x="599" y="149"/>
                    <a:pt x="583" y="164"/>
                    <a:pt x="584" y="185"/>
                  </a:cubicBezTo>
                  <a:cubicBezTo>
                    <a:pt x="584" y="191"/>
                    <a:pt x="582" y="197"/>
                    <a:pt x="576" y="200"/>
                  </a:cubicBezTo>
                  <a:cubicBezTo>
                    <a:pt x="570" y="204"/>
                    <a:pt x="568" y="211"/>
                    <a:pt x="563" y="215"/>
                  </a:cubicBezTo>
                  <a:cubicBezTo>
                    <a:pt x="562" y="217"/>
                    <a:pt x="558" y="221"/>
                    <a:pt x="557" y="219"/>
                  </a:cubicBezTo>
                  <a:cubicBezTo>
                    <a:pt x="553" y="210"/>
                    <a:pt x="538" y="212"/>
                    <a:pt x="537" y="200"/>
                  </a:cubicBezTo>
                  <a:cubicBezTo>
                    <a:pt x="537" y="196"/>
                    <a:pt x="534" y="194"/>
                    <a:pt x="531" y="194"/>
                  </a:cubicBezTo>
                  <a:cubicBezTo>
                    <a:pt x="528" y="194"/>
                    <a:pt x="525" y="195"/>
                    <a:pt x="524" y="199"/>
                  </a:cubicBezTo>
                  <a:cubicBezTo>
                    <a:pt x="521" y="206"/>
                    <a:pt x="517" y="207"/>
                    <a:pt x="512" y="200"/>
                  </a:cubicBezTo>
                  <a:cubicBezTo>
                    <a:pt x="509" y="197"/>
                    <a:pt x="508" y="193"/>
                    <a:pt x="506" y="189"/>
                  </a:cubicBezTo>
                  <a:cubicBezTo>
                    <a:pt x="503" y="185"/>
                    <a:pt x="500" y="183"/>
                    <a:pt x="498" y="190"/>
                  </a:cubicBezTo>
                  <a:cubicBezTo>
                    <a:pt x="496" y="197"/>
                    <a:pt x="491" y="198"/>
                    <a:pt x="485" y="199"/>
                  </a:cubicBezTo>
                  <a:cubicBezTo>
                    <a:pt x="474" y="200"/>
                    <a:pt x="466" y="205"/>
                    <a:pt x="462" y="217"/>
                  </a:cubicBezTo>
                  <a:cubicBezTo>
                    <a:pt x="460" y="223"/>
                    <a:pt x="457" y="229"/>
                    <a:pt x="448" y="226"/>
                  </a:cubicBezTo>
                  <a:cubicBezTo>
                    <a:pt x="444" y="225"/>
                    <a:pt x="442" y="227"/>
                    <a:pt x="440" y="230"/>
                  </a:cubicBezTo>
                  <a:cubicBezTo>
                    <a:pt x="436" y="240"/>
                    <a:pt x="429" y="248"/>
                    <a:pt x="428" y="259"/>
                  </a:cubicBezTo>
                  <a:cubicBezTo>
                    <a:pt x="427" y="271"/>
                    <a:pt x="425" y="282"/>
                    <a:pt x="409" y="283"/>
                  </a:cubicBezTo>
                  <a:cubicBezTo>
                    <a:pt x="406" y="284"/>
                    <a:pt x="405" y="287"/>
                    <a:pt x="405" y="289"/>
                  </a:cubicBezTo>
                  <a:cubicBezTo>
                    <a:pt x="403" y="295"/>
                    <a:pt x="401" y="300"/>
                    <a:pt x="399" y="306"/>
                  </a:cubicBezTo>
                  <a:cubicBezTo>
                    <a:pt x="397" y="315"/>
                    <a:pt x="393" y="324"/>
                    <a:pt x="382" y="327"/>
                  </a:cubicBezTo>
                  <a:cubicBezTo>
                    <a:pt x="373" y="330"/>
                    <a:pt x="369" y="347"/>
                    <a:pt x="373" y="359"/>
                  </a:cubicBezTo>
                  <a:cubicBezTo>
                    <a:pt x="374" y="361"/>
                    <a:pt x="377" y="364"/>
                    <a:pt x="374" y="367"/>
                  </a:cubicBezTo>
                  <a:cubicBezTo>
                    <a:pt x="366" y="369"/>
                    <a:pt x="361" y="375"/>
                    <a:pt x="356" y="381"/>
                  </a:cubicBezTo>
                  <a:cubicBezTo>
                    <a:pt x="351" y="386"/>
                    <a:pt x="347" y="391"/>
                    <a:pt x="341" y="394"/>
                  </a:cubicBezTo>
                  <a:cubicBezTo>
                    <a:pt x="335" y="395"/>
                    <a:pt x="331" y="392"/>
                    <a:pt x="328" y="388"/>
                  </a:cubicBezTo>
                  <a:cubicBezTo>
                    <a:pt x="320" y="382"/>
                    <a:pt x="311" y="380"/>
                    <a:pt x="304" y="373"/>
                  </a:cubicBezTo>
                  <a:cubicBezTo>
                    <a:pt x="301" y="369"/>
                    <a:pt x="298" y="374"/>
                    <a:pt x="296" y="377"/>
                  </a:cubicBezTo>
                  <a:cubicBezTo>
                    <a:pt x="294" y="381"/>
                    <a:pt x="294" y="386"/>
                    <a:pt x="293" y="390"/>
                  </a:cubicBezTo>
                  <a:cubicBezTo>
                    <a:pt x="292" y="393"/>
                    <a:pt x="290" y="396"/>
                    <a:pt x="287" y="396"/>
                  </a:cubicBezTo>
                  <a:cubicBezTo>
                    <a:pt x="283" y="396"/>
                    <a:pt x="283" y="392"/>
                    <a:pt x="282" y="390"/>
                  </a:cubicBezTo>
                  <a:cubicBezTo>
                    <a:pt x="280" y="386"/>
                    <a:pt x="281" y="381"/>
                    <a:pt x="281" y="376"/>
                  </a:cubicBezTo>
                  <a:cubicBezTo>
                    <a:pt x="281" y="373"/>
                    <a:pt x="281" y="368"/>
                    <a:pt x="276" y="369"/>
                  </a:cubicBezTo>
                  <a:cubicBezTo>
                    <a:pt x="272" y="371"/>
                    <a:pt x="268" y="372"/>
                    <a:pt x="265" y="368"/>
                  </a:cubicBezTo>
                  <a:cubicBezTo>
                    <a:pt x="261" y="363"/>
                    <a:pt x="258" y="358"/>
                    <a:pt x="259" y="352"/>
                  </a:cubicBezTo>
                  <a:cubicBezTo>
                    <a:pt x="260" y="347"/>
                    <a:pt x="262" y="343"/>
                    <a:pt x="254" y="343"/>
                  </a:cubicBezTo>
                  <a:cubicBezTo>
                    <a:pt x="250" y="343"/>
                    <a:pt x="249" y="338"/>
                    <a:pt x="252" y="336"/>
                  </a:cubicBezTo>
                  <a:cubicBezTo>
                    <a:pt x="264" y="328"/>
                    <a:pt x="268" y="314"/>
                    <a:pt x="274" y="302"/>
                  </a:cubicBezTo>
                  <a:cubicBezTo>
                    <a:pt x="264" y="302"/>
                    <a:pt x="264" y="302"/>
                    <a:pt x="261" y="286"/>
                  </a:cubicBezTo>
                  <a:cubicBezTo>
                    <a:pt x="257" y="285"/>
                    <a:pt x="256" y="288"/>
                    <a:pt x="255" y="291"/>
                  </a:cubicBezTo>
                  <a:cubicBezTo>
                    <a:pt x="253" y="294"/>
                    <a:pt x="252" y="297"/>
                    <a:pt x="248" y="295"/>
                  </a:cubicBezTo>
                  <a:cubicBezTo>
                    <a:pt x="245" y="293"/>
                    <a:pt x="244" y="289"/>
                    <a:pt x="246" y="286"/>
                  </a:cubicBezTo>
                  <a:cubicBezTo>
                    <a:pt x="248" y="281"/>
                    <a:pt x="253" y="277"/>
                    <a:pt x="258" y="275"/>
                  </a:cubicBezTo>
                  <a:cubicBezTo>
                    <a:pt x="249" y="278"/>
                    <a:pt x="240" y="281"/>
                    <a:pt x="233" y="288"/>
                  </a:cubicBezTo>
                  <a:cubicBezTo>
                    <a:pt x="231" y="290"/>
                    <a:pt x="226" y="291"/>
                    <a:pt x="225" y="289"/>
                  </a:cubicBezTo>
                  <a:cubicBezTo>
                    <a:pt x="220" y="282"/>
                    <a:pt x="212" y="280"/>
                    <a:pt x="208" y="274"/>
                  </a:cubicBezTo>
                  <a:cubicBezTo>
                    <a:pt x="207" y="277"/>
                    <a:pt x="207" y="281"/>
                    <a:pt x="205" y="283"/>
                  </a:cubicBezTo>
                  <a:cubicBezTo>
                    <a:pt x="203" y="285"/>
                    <a:pt x="200" y="288"/>
                    <a:pt x="197" y="286"/>
                  </a:cubicBezTo>
                  <a:cubicBezTo>
                    <a:pt x="193" y="285"/>
                    <a:pt x="195" y="281"/>
                    <a:pt x="195" y="278"/>
                  </a:cubicBezTo>
                  <a:cubicBezTo>
                    <a:pt x="196" y="274"/>
                    <a:pt x="200" y="268"/>
                    <a:pt x="195" y="266"/>
                  </a:cubicBezTo>
                  <a:cubicBezTo>
                    <a:pt x="189" y="262"/>
                    <a:pt x="182" y="258"/>
                    <a:pt x="175" y="260"/>
                  </a:cubicBezTo>
                  <a:cubicBezTo>
                    <a:pt x="170" y="261"/>
                    <a:pt x="166" y="262"/>
                    <a:pt x="161" y="262"/>
                  </a:cubicBezTo>
                  <a:cubicBezTo>
                    <a:pt x="153" y="262"/>
                    <a:pt x="149" y="265"/>
                    <a:pt x="148" y="272"/>
                  </a:cubicBezTo>
                  <a:cubicBezTo>
                    <a:pt x="140" y="280"/>
                    <a:pt x="132" y="282"/>
                    <a:pt x="122" y="275"/>
                  </a:cubicBezTo>
                  <a:cubicBezTo>
                    <a:pt x="114" y="270"/>
                    <a:pt x="98" y="274"/>
                    <a:pt x="92" y="282"/>
                  </a:cubicBezTo>
                  <a:cubicBezTo>
                    <a:pt x="91" y="284"/>
                    <a:pt x="89" y="286"/>
                    <a:pt x="89" y="288"/>
                  </a:cubicBezTo>
                  <a:cubicBezTo>
                    <a:pt x="88" y="292"/>
                    <a:pt x="102" y="322"/>
                    <a:pt x="105" y="323"/>
                  </a:cubicBezTo>
                  <a:cubicBezTo>
                    <a:pt x="110" y="325"/>
                    <a:pt x="114" y="328"/>
                    <a:pt x="115" y="334"/>
                  </a:cubicBezTo>
                  <a:cubicBezTo>
                    <a:pt x="115" y="341"/>
                    <a:pt x="120" y="345"/>
                    <a:pt x="125" y="350"/>
                  </a:cubicBezTo>
                  <a:cubicBezTo>
                    <a:pt x="130" y="355"/>
                    <a:pt x="135" y="363"/>
                    <a:pt x="141" y="351"/>
                  </a:cubicBezTo>
                  <a:cubicBezTo>
                    <a:pt x="143" y="347"/>
                    <a:pt x="148" y="347"/>
                    <a:pt x="153" y="346"/>
                  </a:cubicBezTo>
                  <a:cubicBezTo>
                    <a:pt x="163" y="344"/>
                    <a:pt x="173" y="341"/>
                    <a:pt x="174" y="328"/>
                  </a:cubicBezTo>
                  <a:cubicBezTo>
                    <a:pt x="174" y="324"/>
                    <a:pt x="176" y="321"/>
                    <a:pt x="180" y="321"/>
                  </a:cubicBezTo>
                  <a:cubicBezTo>
                    <a:pt x="184" y="320"/>
                    <a:pt x="184" y="325"/>
                    <a:pt x="185" y="327"/>
                  </a:cubicBezTo>
                  <a:cubicBezTo>
                    <a:pt x="185" y="329"/>
                    <a:pt x="185" y="331"/>
                    <a:pt x="187" y="331"/>
                  </a:cubicBezTo>
                  <a:cubicBezTo>
                    <a:pt x="198" y="337"/>
                    <a:pt x="199" y="346"/>
                    <a:pt x="200" y="357"/>
                  </a:cubicBezTo>
                  <a:cubicBezTo>
                    <a:pt x="201" y="362"/>
                    <a:pt x="207" y="373"/>
                    <a:pt x="217" y="373"/>
                  </a:cubicBezTo>
                  <a:cubicBezTo>
                    <a:pt x="219" y="376"/>
                    <a:pt x="218" y="379"/>
                    <a:pt x="219" y="382"/>
                  </a:cubicBezTo>
                  <a:cubicBezTo>
                    <a:pt x="221" y="387"/>
                    <a:pt x="223" y="392"/>
                    <a:pt x="218" y="396"/>
                  </a:cubicBezTo>
                  <a:cubicBezTo>
                    <a:pt x="213" y="401"/>
                    <a:pt x="207" y="399"/>
                    <a:pt x="202" y="396"/>
                  </a:cubicBezTo>
                  <a:cubicBezTo>
                    <a:pt x="197" y="394"/>
                    <a:pt x="192" y="391"/>
                    <a:pt x="185" y="392"/>
                  </a:cubicBezTo>
                  <a:cubicBezTo>
                    <a:pt x="188" y="394"/>
                    <a:pt x="190" y="392"/>
                    <a:pt x="193" y="393"/>
                  </a:cubicBezTo>
                  <a:cubicBezTo>
                    <a:pt x="196" y="394"/>
                    <a:pt x="198" y="395"/>
                    <a:pt x="199" y="399"/>
                  </a:cubicBezTo>
                  <a:cubicBezTo>
                    <a:pt x="200" y="402"/>
                    <a:pt x="198" y="405"/>
                    <a:pt x="195" y="407"/>
                  </a:cubicBezTo>
                  <a:cubicBezTo>
                    <a:pt x="193" y="408"/>
                    <a:pt x="191" y="409"/>
                    <a:pt x="189" y="409"/>
                  </a:cubicBezTo>
                  <a:cubicBezTo>
                    <a:pt x="180" y="410"/>
                    <a:pt x="176" y="415"/>
                    <a:pt x="177" y="424"/>
                  </a:cubicBezTo>
                  <a:cubicBezTo>
                    <a:pt x="178" y="428"/>
                    <a:pt x="178" y="434"/>
                    <a:pt x="173" y="435"/>
                  </a:cubicBezTo>
                  <a:cubicBezTo>
                    <a:pt x="168" y="436"/>
                    <a:pt x="166" y="432"/>
                    <a:pt x="164" y="428"/>
                  </a:cubicBezTo>
                  <a:cubicBezTo>
                    <a:pt x="164" y="431"/>
                    <a:pt x="164" y="435"/>
                    <a:pt x="160" y="437"/>
                  </a:cubicBezTo>
                  <a:cubicBezTo>
                    <a:pt x="157" y="438"/>
                    <a:pt x="155" y="436"/>
                    <a:pt x="154" y="433"/>
                  </a:cubicBezTo>
                  <a:cubicBezTo>
                    <a:pt x="152" y="431"/>
                    <a:pt x="150" y="429"/>
                    <a:pt x="148" y="432"/>
                  </a:cubicBezTo>
                  <a:cubicBezTo>
                    <a:pt x="143" y="442"/>
                    <a:pt x="133" y="441"/>
                    <a:pt x="124" y="442"/>
                  </a:cubicBezTo>
                  <a:cubicBezTo>
                    <a:pt x="112" y="439"/>
                    <a:pt x="100" y="433"/>
                    <a:pt x="88" y="428"/>
                  </a:cubicBezTo>
                  <a:cubicBezTo>
                    <a:pt x="87" y="428"/>
                    <a:pt x="89" y="429"/>
                    <a:pt x="87" y="428"/>
                  </a:cubicBezTo>
                  <a:cubicBezTo>
                    <a:pt x="83" y="425"/>
                    <a:pt x="89" y="417"/>
                    <a:pt x="83" y="416"/>
                  </a:cubicBezTo>
                  <a:cubicBezTo>
                    <a:pt x="80" y="415"/>
                    <a:pt x="77" y="421"/>
                    <a:pt x="72" y="418"/>
                  </a:cubicBezTo>
                  <a:cubicBezTo>
                    <a:pt x="66" y="414"/>
                    <a:pt x="60" y="410"/>
                    <a:pt x="55" y="406"/>
                  </a:cubicBezTo>
                  <a:cubicBezTo>
                    <a:pt x="38" y="393"/>
                    <a:pt x="24" y="396"/>
                    <a:pt x="13" y="414"/>
                  </a:cubicBezTo>
                  <a:cubicBezTo>
                    <a:pt x="11" y="417"/>
                    <a:pt x="10" y="421"/>
                    <a:pt x="5" y="419"/>
                  </a:cubicBezTo>
                  <a:cubicBezTo>
                    <a:pt x="0" y="410"/>
                    <a:pt x="5" y="403"/>
                    <a:pt x="11" y="397"/>
                  </a:cubicBezTo>
                  <a:cubicBezTo>
                    <a:pt x="24" y="383"/>
                    <a:pt x="26" y="378"/>
                    <a:pt x="18" y="359"/>
                  </a:cubicBezTo>
                  <a:cubicBezTo>
                    <a:pt x="15" y="354"/>
                    <a:pt x="15" y="350"/>
                    <a:pt x="20" y="345"/>
                  </a:cubicBezTo>
                  <a:cubicBezTo>
                    <a:pt x="26" y="336"/>
                    <a:pt x="29" y="326"/>
                    <a:pt x="25" y="316"/>
                  </a:cubicBezTo>
                  <a:cubicBezTo>
                    <a:pt x="24" y="313"/>
                    <a:pt x="23" y="310"/>
                    <a:pt x="24" y="306"/>
                  </a:cubicBezTo>
                  <a:cubicBezTo>
                    <a:pt x="30" y="294"/>
                    <a:pt x="30" y="281"/>
                    <a:pt x="31" y="269"/>
                  </a:cubicBezTo>
                  <a:cubicBezTo>
                    <a:pt x="32" y="254"/>
                    <a:pt x="37" y="246"/>
                    <a:pt x="48" y="243"/>
                  </a:cubicBezTo>
                  <a:cubicBezTo>
                    <a:pt x="46" y="236"/>
                    <a:pt x="42" y="229"/>
                    <a:pt x="42" y="222"/>
                  </a:cubicBezTo>
                  <a:cubicBezTo>
                    <a:pt x="43" y="213"/>
                    <a:pt x="49" y="210"/>
                    <a:pt x="58" y="210"/>
                  </a:cubicBezTo>
                  <a:cubicBezTo>
                    <a:pt x="53" y="205"/>
                    <a:pt x="51" y="209"/>
                    <a:pt x="48" y="210"/>
                  </a:cubicBezTo>
                  <a:cubicBezTo>
                    <a:pt x="40" y="213"/>
                    <a:pt x="34" y="208"/>
                    <a:pt x="37" y="201"/>
                  </a:cubicBezTo>
                  <a:cubicBezTo>
                    <a:pt x="42" y="189"/>
                    <a:pt x="45" y="178"/>
                    <a:pt x="39" y="164"/>
                  </a:cubicBezTo>
                  <a:cubicBezTo>
                    <a:pt x="36" y="157"/>
                    <a:pt x="36" y="146"/>
                    <a:pt x="43" y="139"/>
                  </a:cubicBezTo>
                  <a:cubicBezTo>
                    <a:pt x="46" y="136"/>
                    <a:pt x="44" y="134"/>
                    <a:pt x="42" y="132"/>
                  </a:cubicBezTo>
                  <a:cubicBezTo>
                    <a:pt x="37" y="126"/>
                    <a:pt x="37" y="121"/>
                    <a:pt x="44" y="116"/>
                  </a:cubicBezTo>
                  <a:cubicBezTo>
                    <a:pt x="49" y="113"/>
                    <a:pt x="48" y="110"/>
                    <a:pt x="45" y="105"/>
                  </a:cubicBezTo>
                  <a:cubicBezTo>
                    <a:pt x="41" y="98"/>
                    <a:pt x="40" y="91"/>
                    <a:pt x="42" y="84"/>
                  </a:cubicBezTo>
                  <a:cubicBezTo>
                    <a:pt x="43" y="79"/>
                    <a:pt x="45" y="76"/>
                    <a:pt x="51" y="76"/>
                  </a:cubicBezTo>
                  <a:cubicBezTo>
                    <a:pt x="55" y="77"/>
                    <a:pt x="57" y="80"/>
                    <a:pt x="58" y="84"/>
                  </a:cubicBezTo>
                  <a:cubicBezTo>
                    <a:pt x="58" y="86"/>
                    <a:pt x="56" y="89"/>
                    <a:pt x="60" y="89"/>
                  </a:cubicBezTo>
                  <a:cubicBezTo>
                    <a:pt x="63" y="89"/>
                    <a:pt x="64" y="87"/>
                    <a:pt x="65" y="85"/>
                  </a:cubicBezTo>
                  <a:cubicBezTo>
                    <a:pt x="65" y="83"/>
                    <a:pt x="65" y="85"/>
                    <a:pt x="65" y="84"/>
                  </a:cubicBezTo>
                  <a:cubicBezTo>
                    <a:pt x="66" y="80"/>
                    <a:pt x="62" y="73"/>
                    <a:pt x="68" y="72"/>
                  </a:cubicBezTo>
                  <a:cubicBezTo>
                    <a:pt x="76" y="70"/>
                    <a:pt x="75" y="78"/>
                    <a:pt x="79" y="82"/>
                  </a:cubicBezTo>
                  <a:cubicBezTo>
                    <a:pt x="82" y="86"/>
                    <a:pt x="85" y="90"/>
                    <a:pt x="91" y="88"/>
                  </a:cubicBezTo>
                  <a:cubicBezTo>
                    <a:pt x="92" y="87"/>
                    <a:pt x="95" y="87"/>
                    <a:pt x="95" y="87"/>
                  </a:cubicBezTo>
                  <a:cubicBezTo>
                    <a:pt x="99" y="94"/>
                    <a:pt x="102" y="91"/>
                    <a:pt x="107" y="88"/>
                  </a:cubicBezTo>
                  <a:cubicBezTo>
                    <a:pt x="111" y="86"/>
                    <a:pt x="113" y="92"/>
                    <a:pt x="115" y="95"/>
                  </a:cubicBezTo>
                  <a:cubicBezTo>
                    <a:pt x="116" y="97"/>
                    <a:pt x="116" y="102"/>
                    <a:pt x="120" y="100"/>
                  </a:cubicBezTo>
                  <a:cubicBezTo>
                    <a:pt x="123" y="98"/>
                    <a:pt x="121" y="95"/>
                    <a:pt x="120" y="93"/>
                  </a:cubicBezTo>
                  <a:cubicBezTo>
                    <a:pt x="120" y="92"/>
                    <a:pt x="119" y="91"/>
                    <a:pt x="119" y="90"/>
                  </a:cubicBezTo>
                  <a:cubicBezTo>
                    <a:pt x="116" y="85"/>
                    <a:pt x="114" y="81"/>
                    <a:pt x="118" y="77"/>
                  </a:cubicBezTo>
                  <a:cubicBezTo>
                    <a:pt x="122" y="73"/>
                    <a:pt x="126" y="73"/>
                    <a:pt x="131" y="75"/>
                  </a:cubicBezTo>
                  <a:cubicBezTo>
                    <a:pt x="133" y="77"/>
                    <a:pt x="137" y="78"/>
                    <a:pt x="139" y="75"/>
                  </a:cubicBezTo>
                  <a:cubicBezTo>
                    <a:pt x="141" y="71"/>
                    <a:pt x="137" y="68"/>
                    <a:pt x="134" y="67"/>
                  </a:cubicBezTo>
                  <a:cubicBezTo>
                    <a:pt x="127" y="65"/>
                    <a:pt x="123" y="62"/>
                    <a:pt x="125" y="54"/>
                  </a:cubicBezTo>
                  <a:cubicBezTo>
                    <a:pt x="125" y="53"/>
                    <a:pt x="125" y="52"/>
                    <a:pt x="124" y="51"/>
                  </a:cubicBezTo>
                  <a:cubicBezTo>
                    <a:pt x="123" y="47"/>
                    <a:pt x="115" y="45"/>
                    <a:pt x="121" y="39"/>
                  </a:cubicBezTo>
                  <a:cubicBezTo>
                    <a:pt x="124" y="37"/>
                    <a:pt x="127" y="34"/>
                    <a:pt x="133" y="34"/>
                  </a:cubicBezTo>
                  <a:cubicBezTo>
                    <a:pt x="126" y="31"/>
                    <a:pt x="122" y="45"/>
                    <a:pt x="116" y="35"/>
                  </a:cubicBezTo>
                  <a:cubicBezTo>
                    <a:pt x="120" y="25"/>
                    <a:pt x="126" y="20"/>
                    <a:pt x="136" y="21"/>
                  </a:cubicBezTo>
                  <a:cubicBezTo>
                    <a:pt x="149" y="23"/>
                    <a:pt x="161" y="17"/>
                    <a:pt x="173" y="15"/>
                  </a:cubicBezTo>
                  <a:cubicBezTo>
                    <a:pt x="179" y="14"/>
                    <a:pt x="186" y="12"/>
                    <a:pt x="193" y="14"/>
                  </a:cubicBezTo>
                  <a:cubicBezTo>
                    <a:pt x="195" y="15"/>
                    <a:pt x="198" y="15"/>
                    <a:pt x="199" y="13"/>
                  </a:cubicBezTo>
                  <a:cubicBezTo>
                    <a:pt x="209" y="2"/>
                    <a:pt x="222" y="2"/>
                    <a:pt x="235" y="1"/>
                  </a:cubicBezTo>
                  <a:close/>
                </a:path>
              </a:pathLst>
            </a:custGeom>
            <a:solidFill>
              <a:srgbClr val="75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" name="Freeform 92">
              <a:extLst>
                <a:ext uri="{FF2B5EF4-FFF2-40B4-BE49-F238E27FC236}">
                  <a16:creationId xmlns:a16="http://schemas.microsoft.com/office/drawing/2014/main" id="{954E2E1D-47CA-AD25-AEFE-383ECF4DE65A}"/>
                </a:ext>
              </a:extLst>
            </p:cNvPr>
            <p:cNvSpPr/>
            <p:nvPr/>
          </p:nvSpPr>
          <p:spPr bwMode="auto">
            <a:xfrm>
              <a:off x="3141663" y="2884488"/>
              <a:ext cx="762000" cy="806450"/>
            </a:xfrm>
            <a:custGeom>
              <a:avLst/>
              <a:gdLst>
                <a:gd name="T0" fmla="*/ 4 w 336"/>
                <a:gd name="T1" fmla="*/ 97 h 355"/>
                <a:gd name="T2" fmla="*/ 44 w 336"/>
                <a:gd name="T3" fmla="*/ 38 h 355"/>
                <a:gd name="T4" fmla="*/ 82 w 336"/>
                <a:gd name="T5" fmla="*/ 49 h 355"/>
                <a:gd name="T6" fmla="*/ 108 w 336"/>
                <a:gd name="T7" fmla="*/ 59 h 355"/>
                <a:gd name="T8" fmla="*/ 132 w 336"/>
                <a:gd name="T9" fmla="*/ 75 h 355"/>
                <a:gd name="T10" fmla="*/ 151 w 336"/>
                <a:gd name="T11" fmla="*/ 107 h 355"/>
                <a:gd name="T12" fmla="*/ 144 w 336"/>
                <a:gd name="T13" fmla="*/ 77 h 355"/>
                <a:gd name="T14" fmla="*/ 193 w 336"/>
                <a:gd name="T15" fmla="*/ 76 h 355"/>
                <a:gd name="T16" fmla="*/ 173 w 336"/>
                <a:gd name="T17" fmla="*/ 75 h 355"/>
                <a:gd name="T18" fmla="*/ 185 w 336"/>
                <a:gd name="T19" fmla="*/ 54 h 355"/>
                <a:gd name="T20" fmla="*/ 179 w 336"/>
                <a:gd name="T21" fmla="*/ 15 h 355"/>
                <a:gd name="T22" fmla="*/ 207 w 336"/>
                <a:gd name="T23" fmla="*/ 4 h 355"/>
                <a:gd name="T24" fmla="*/ 232 w 336"/>
                <a:gd name="T25" fmla="*/ 15 h 355"/>
                <a:gd name="T26" fmla="*/ 279 w 336"/>
                <a:gd name="T27" fmla="*/ 27 h 355"/>
                <a:gd name="T28" fmla="*/ 273 w 336"/>
                <a:gd name="T29" fmla="*/ 6 h 355"/>
                <a:gd name="T30" fmla="*/ 316 w 336"/>
                <a:gd name="T31" fmla="*/ 11 h 355"/>
                <a:gd name="T32" fmla="*/ 325 w 336"/>
                <a:gd name="T33" fmla="*/ 17 h 355"/>
                <a:gd name="T34" fmla="*/ 305 w 336"/>
                <a:gd name="T35" fmla="*/ 48 h 355"/>
                <a:gd name="T36" fmla="*/ 316 w 336"/>
                <a:gd name="T37" fmla="*/ 97 h 355"/>
                <a:gd name="T38" fmla="*/ 334 w 336"/>
                <a:gd name="T39" fmla="*/ 135 h 355"/>
                <a:gd name="T40" fmla="*/ 327 w 336"/>
                <a:gd name="T41" fmla="*/ 160 h 355"/>
                <a:gd name="T42" fmla="*/ 319 w 336"/>
                <a:gd name="T43" fmla="*/ 186 h 355"/>
                <a:gd name="T44" fmla="*/ 270 w 336"/>
                <a:gd name="T45" fmla="*/ 200 h 355"/>
                <a:gd name="T46" fmla="*/ 264 w 336"/>
                <a:gd name="T47" fmla="*/ 211 h 355"/>
                <a:gd name="T48" fmla="*/ 293 w 336"/>
                <a:gd name="T49" fmla="*/ 226 h 355"/>
                <a:gd name="T50" fmla="*/ 302 w 336"/>
                <a:gd name="T51" fmla="*/ 286 h 355"/>
                <a:gd name="T52" fmla="*/ 302 w 336"/>
                <a:gd name="T53" fmla="*/ 341 h 355"/>
                <a:gd name="T54" fmla="*/ 279 w 336"/>
                <a:gd name="T55" fmla="*/ 334 h 355"/>
                <a:gd name="T56" fmla="*/ 246 w 336"/>
                <a:gd name="T57" fmla="*/ 327 h 355"/>
                <a:gd name="T58" fmla="*/ 222 w 336"/>
                <a:gd name="T59" fmla="*/ 297 h 355"/>
                <a:gd name="T60" fmla="*/ 204 w 336"/>
                <a:gd name="T61" fmla="*/ 287 h 355"/>
                <a:gd name="T62" fmla="*/ 209 w 336"/>
                <a:gd name="T63" fmla="*/ 320 h 355"/>
                <a:gd name="T64" fmla="*/ 184 w 336"/>
                <a:gd name="T65" fmla="*/ 353 h 355"/>
                <a:gd name="T66" fmla="*/ 127 w 336"/>
                <a:gd name="T67" fmla="*/ 343 h 355"/>
                <a:gd name="T68" fmla="*/ 84 w 336"/>
                <a:gd name="T69" fmla="*/ 340 h 355"/>
                <a:gd name="T70" fmla="*/ 48 w 336"/>
                <a:gd name="T71" fmla="*/ 321 h 355"/>
                <a:gd name="T72" fmla="*/ 57 w 336"/>
                <a:gd name="T73" fmla="*/ 244 h 355"/>
                <a:gd name="T74" fmla="*/ 67 w 336"/>
                <a:gd name="T75" fmla="*/ 195 h 355"/>
                <a:gd name="T76" fmla="*/ 48 w 336"/>
                <a:gd name="T77" fmla="*/ 172 h 355"/>
                <a:gd name="T78" fmla="*/ 4 w 336"/>
                <a:gd name="T79" fmla="*/ 144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36" h="355">
                  <a:moveTo>
                    <a:pt x="4" y="144"/>
                  </a:moveTo>
                  <a:cubicBezTo>
                    <a:pt x="0" y="128"/>
                    <a:pt x="3" y="113"/>
                    <a:pt x="4" y="97"/>
                  </a:cubicBezTo>
                  <a:cubicBezTo>
                    <a:pt x="9" y="88"/>
                    <a:pt x="12" y="78"/>
                    <a:pt x="14" y="68"/>
                  </a:cubicBezTo>
                  <a:cubicBezTo>
                    <a:pt x="18" y="51"/>
                    <a:pt x="32" y="45"/>
                    <a:pt x="44" y="38"/>
                  </a:cubicBezTo>
                  <a:cubicBezTo>
                    <a:pt x="46" y="36"/>
                    <a:pt x="49" y="36"/>
                    <a:pt x="51" y="37"/>
                  </a:cubicBezTo>
                  <a:cubicBezTo>
                    <a:pt x="61" y="43"/>
                    <a:pt x="73" y="42"/>
                    <a:pt x="82" y="49"/>
                  </a:cubicBezTo>
                  <a:cubicBezTo>
                    <a:pt x="86" y="53"/>
                    <a:pt x="92" y="54"/>
                    <a:pt x="98" y="55"/>
                  </a:cubicBezTo>
                  <a:cubicBezTo>
                    <a:pt x="102" y="55"/>
                    <a:pt x="106" y="56"/>
                    <a:pt x="108" y="59"/>
                  </a:cubicBezTo>
                  <a:cubicBezTo>
                    <a:pt x="112" y="65"/>
                    <a:pt x="116" y="67"/>
                    <a:pt x="124" y="66"/>
                  </a:cubicBezTo>
                  <a:cubicBezTo>
                    <a:pt x="129" y="65"/>
                    <a:pt x="135" y="70"/>
                    <a:pt x="132" y="75"/>
                  </a:cubicBezTo>
                  <a:cubicBezTo>
                    <a:pt x="127" y="87"/>
                    <a:pt x="135" y="92"/>
                    <a:pt x="141" y="99"/>
                  </a:cubicBezTo>
                  <a:cubicBezTo>
                    <a:pt x="144" y="101"/>
                    <a:pt x="146" y="105"/>
                    <a:pt x="151" y="107"/>
                  </a:cubicBezTo>
                  <a:cubicBezTo>
                    <a:pt x="145" y="102"/>
                    <a:pt x="141" y="97"/>
                    <a:pt x="138" y="92"/>
                  </a:cubicBezTo>
                  <a:cubicBezTo>
                    <a:pt x="133" y="85"/>
                    <a:pt x="135" y="79"/>
                    <a:pt x="144" y="77"/>
                  </a:cubicBezTo>
                  <a:cubicBezTo>
                    <a:pt x="153" y="76"/>
                    <a:pt x="162" y="75"/>
                    <a:pt x="171" y="79"/>
                  </a:cubicBezTo>
                  <a:cubicBezTo>
                    <a:pt x="179" y="83"/>
                    <a:pt x="186" y="82"/>
                    <a:pt x="193" y="76"/>
                  </a:cubicBezTo>
                  <a:cubicBezTo>
                    <a:pt x="190" y="78"/>
                    <a:pt x="187" y="80"/>
                    <a:pt x="184" y="80"/>
                  </a:cubicBezTo>
                  <a:cubicBezTo>
                    <a:pt x="179" y="81"/>
                    <a:pt x="176" y="79"/>
                    <a:pt x="173" y="75"/>
                  </a:cubicBezTo>
                  <a:cubicBezTo>
                    <a:pt x="171" y="71"/>
                    <a:pt x="172" y="67"/>
                    <a:pt x="175" y="63"/>
                  </a:cubicBezTo>
                  <a:cubicBezTo>
                    <a:pt x="178" y="60"/>
                    <a:pt x="182" y="58"/>
                    <a:pt x="185" y="54"/>
                  </a:cubicBezTo>
                  <a:cubicBezTo>
                    <a:pt x="188" y="49"/>
                    <a:pt x="189" y="44"/>
                    <a:pt x="183" y="40"/>
                  </a:cubicBezTo>
                  <a:cubicBezTo>
                    <a:pt x="175" y="34"/>
                    <a:pt x="173" y="26"/>
                    <a:pt x="179" y="15"/>
                  </a:cubicBezTo>
                  <a:cubicBezTo>
                    <a:pt x="182" y="8"/>
                    <a:pt x="187" y="3"/>
                    <a:pt x="196" y="7"/>
                  </a:cubicBezTo>
                  <a:cubicBezTo>
                    <a:pt x="201" y="10"/>
                    <a:pt x="204" y="5"/>
                    <a:pt x="207" y="4"/>
                  </a:cubicBezTo>
                  <a:cubicBezTo>
                    <a:pt x="216" y="0"/>
                    <a:pt x="221" y="2"/>
                    <a:pt x="224" y="12"/>
                  </a:cubicBezTo>
                  <a:cubicBezTo>
                    <a:pt x="225" y="19"/>
                    <a:pt x="229" y="17"/>
                    <a:pt x="232" y="15"/>
                  </a:cubicBezTo>
                  <a:cubicBezTo>
                    <a:pt x="251" y="5"/>
                    <a:pt x="257" y="6"/>
                    <a:pt x="269" y="23"/>
                  </a:cubicBezTo>
                  <a:cubicBezTo>
                    <a:pt x="272" y="26"/>
                    <a:pt x="274" y="31"/>
                    <a:pt x="279" y="27"/>
                  </a:cubicBezTo>
                  <a:cubicBezTo>
                    <a:pt x="284" y="22"/>
                    <a:pt x="282" y="19"/>
                    <a:pt x="278" y="15"/>
                  </a:cubicBezTo>
                  <a:cubicBezTo>
                    <a:pt x="275" y="13"/>
                    <a:pt x="272" y="11"/>
                    <a:pt x="273" y="6"/>
                  </a:cubicBezTo>
                  <a:cubicBezTo>
                    <a:pt x="275" y="2"/>
                    <a:pt x="281" y="2"/>
                    <a:pt x="286" y="6"/>
                  </a:cubicBezTo>
                  <a:cubicBezTo>
                    <a:pt x="299" y="19"/>
                    <a:pt x="299" y="19"/>
                    <a:pt x="316" y="11"/>
                  </a:cubicBezTo>
                  <a:cubicBezTo>
                    <a:pt x="319" y="9"/>
                    <a:pt x="321" y="7"/>
                    <a:pt x="324" y="9"/>
                  </a:cubicBezTo>
                  <a:cubicBezTo>
                    <a:pt x="326" y="11"/>
                    <a:pt x="325" y="14"/>
                    <a:pt x="325" y="17"/>
                  </a:cubicBezTo>
                  <a:cubicBezTo>
                    <a:pt x="324" y="23"/>
                    <a:pt x="322" y="29"/>
                    <a:pt x="314" y="30"/>
                  </a:cubicBezTo>
                  <a:cubicBezTo>
                    <a:pt x="301" y="31"/>
                    <a:pt x="298" y="37"/>
                    <a:pt x="305" y="48"/>
                  </a:cubicBezTo>
                  <a:cubicBezTo>
                    <a:pt x="309" y="54"/>
                    <a:pt x="311" y="60"/>
                    <a:pt x="313" y="67"/>
                  </a:cubicBezTo>
                  <a:cubicBezTo>
                    <a:pt x="316" y="77"/>
                    <a:pt x="314" y="87"/>
                    <a:pt x="316" y="97"/>
                  </a:cubicBezTo>
                  <a:cubicBezTo>
                    <a:pt x="317" y="106"/>
                    <a:pt x="319" y="114"/>
                    <a:pt x="328" y="119"/>
                  </a:cubicBezTo>
                  <a:cubicBezTo>
                    <a:pt x="334" y="123"/>
                    <a:pt x="336" y="128"/>
                    <a:pt x="334" y="135"/>
                  </a:cubicBezTo>
                  <a:cubicBezTo>
                    <a:pt x="333" y="138"/>
                    <a:pt x="333" y="142"/>
                    <a:pt x="334" y="145"/>
                  </a:cubicBezTo>
                  <a:cubicBezTo>
                    <a:pt x="334" y="151"/>
                    <a:pt x="332" y="157"/>
                    <a:pt x="327" y="160"/>
                  </a:cubicBezTo>
                  <a:cubicBezTo>
                    <a:pt x="322" y="163"/>
                    <a:pt x="321" y="167"/>
                    <a:pt x="323" y="172"/>
                  </a:cubicBezTo>
                  <a:cubicBezTo>
                    <a:pt x="325" y="178"/>
                    <a:pt x="323" y="183"/>
                    <a:pt x="319" y="186"/>
                  </a:cubicBezTo>
                  <a:cubicBezTo>
                    <a:pt x="309" y="193"/>
                    <a:pt x="300" y="202"/>
                    <a:pt x="287" y="204"/>
                  </a:cubicBezTo>
                  <a:cubicBezTo>
                    <a:pt x="280" y="205"/>
                    <a:pt x="275" y="206"/>
                    <a:pt x="270" y="200"/>
                  </a:cubicBezTo>
                  <a:cubicBezTo>
                    <a:pt x="267" y="196"/>
                    <a:pt x="263" y="196"/>
                    <a:pt x="260" y="201"/>
                  </a:cubicBezTo>
                  <a:cubicBezTo>
                    <a:pt x="257" y="206"/>
                    <a:pt x="259" y="209"/>
                    <a:pt x="264" y="211"/>
                  </a:cubicBezTo>
                  <a:cubicBezTo>
                    <a:pt x="268" y="214"/>
                    <a:pt x="272" y="215"/>
                    <a:pt x="277" y="215"/>
                  </a:cubicBezTo>
                  <a:cubicBezTo>
                    <a:pt x="285" y="215"/>
                    <a:pt x="290" y="220"/>
                    <a:pt x="293" y="226"/>
                  </a:cubicBezTo>
                  <a:cubicBezTo>
                    <a:pt x="296" y="236"/>
                    <a:pt x="300" y="246"/>
                    <a:pt x="303" y="256"/>
                  </a:cubicBezTo>
                  <a:cubicBezTo>
                    <a:pt x="306" y="266"/>
                    <a:pt x="309" y="276"/>
                    <a:pt x="302" y="286"/>
                  </a:cubicBezTo>
                  <a:cubicBezTo>
                    <a:pt x="298" y="291"/>
                    <a:pt x="301" y="296"/>
                    <a:pt x="305" y="301"/>
                  </a:cubicBezTo>
                  <a:cubicBezTo>
                    <a:pt x="312" y="309"/>
                    <a:pt x="310" y="333"/>
                    <a:pt x="302" y="341"/>
                  </a:cubicBezTo>
                  <a:cubicBezTo>
                    <a:pt x="298" y="345"/>
                    <a:pt x="294" y="346"/>
                    <a:pt x="290" y="343"/>
                  </a:cubicBezTo>
                  <a:cubicBezTo>
                    <a:pt x="286" y="340"/>
                    <a:pt x="282" y="337"/>
                    <a:pt x="279" y="334"/>
                  </a:cubicBezTo>
                  <a:cubicBezTo>
                    <a:pt x="273" y="331"/>
                    <a:pt x="270" y="329"/>
                    <a:pt x="264" y="335"/>
                  </a:cubicBezTo>
                  <a:cubicBezTo>
                    <a:pt x="257" y="341"/>
                    <a:pt x="247" y="337"/>
                    <a:pt x="246" y="327"/>
                  </a:cubicBezTo>
                  <a:cubicBezTo>
                    <a:pt x="244" y="317"/>
                    <a:pt x="240" y="312"/>
                    <a:pt x="229" y="310"/>
                  </a:cubicBezTo>
                  <a:cubicBezTo>
                    <a:pt x="223" y="309"/>
                    <a:pt x="222" y="303"/>
                    <a:pt x="222" y="297"/>
                  </a:cubicBezTo>
                  <a:cubicBezTo>
                    <a:pt x="221" y="275"/>
                    <a:pt x="221" y="252"/>
                    <a:pt x="206" y="233"/>
                  </a:cubicBezTo>
                  <a:cubicBezTo>
                    <a:pt x="189" y="249"/>
                    <a:pt x="188" y="270"/>
                    <a:pt x="204" y="287"/>
                  </a:cubicBezTo>
                  <a:cubicBezTo>
                    <a:pt x="210" y="293"/>
                    <a:pt x="213" y="300"/>
                    <a:pt x="207" y="308"/>
                  </a:cubicBezTo>
                  <a:cubicBezTo>
                    <a:pt x="203" y="313"/>
                    <a:pt x="204" y="316"/>
                    <a:pt x="209" y="320"/>
                  </a:cubicBezTo>
                  <a:cubicBezTo>
                    <a:pt x="220" y="329"/>
                    <a:pt x="219" y="338"/>
                    <a:pt x="206" y="343"/>
                  </a:cubicBezTo>
                  <a:cubicBezTo>
                    <a:pt x="199" y="346"/>
                    <a:pt x="191" y="348"/>
                    <a:pt x="184" y="353"/>
                  </a:cubicBezTo>
                  <a:cubicBezTo>
                    <a:pt x="180" y="355"/>
                    <a:pt x="175" y="354"/>
                    <a:pt x="170" y="353"/>
                  </a:cubicBezTo>
                  <a:cubicBezTo>
                    <a:pt x="156" y="349"/>
                    <a:pt x="141" y="347"/>
                    <a:pt x="127" y="343"/>
                  </a:cubicBezTo>
                  <a:cubicBezTo>
                    <a:pt x="127" y="343"/>
                    <a:pt x="127" y="343"/>
                    <a:pt x="127" y="343"/>
                  </a:cubicBezTo>
                  <a:cubicBezTo>
                    <a:pt x="112" y="346"/>
                    <a:pt x="98" y="340"/>
                    <a:pt x="84" y="340"/>
                  </a:cubicBezTo>
                  <a:cubicBezTo>
                    <a:pt x="72" y="341"/>
                    <a:pt x="62" y="331"/>
                    <a:pt x="51" y="326"/>
                  </a:cubicBezTo>
                  <a:cubicBezTo>
                    <a:pt x="50" y="325"/>
                    <a:pt x="49" y="323"/>
                    <a:pt x="48" y="321"/>
                  </a:cubicBezTo>
                  <a:cubicBezTo>
                    <a:pt x="43" y="301"/>
                    <a:pt x="38" y="281"/>
                    <a:pt x="48" y="260"/>
                  </a:cubicBezTo>
                  <a:cubicBezTo>
                    <a:pt x="51" y="255"/>
                    <a:pt x="54" y="249"/>
                    <a:pt x="57" y="244"/>
                  </a:cubicBezTo>
                  <a:cubicBezTo>
                    <a:pt x="61" y="237"/>
                    <a:pt x="63" y="229"/>
                    <a:pt x="62" y="221"/>
                  </a:cubicBezTo>
                  <a:cubicBezTo>
                    <a:pt x="62" y="212"/>
                    <a:pt x="63" y="203"/>
                    <a:pt x="67" y="195"/>
                  </a:cubicBezTo>
                  <a:cubicBezTo>
                    <a:pt x="70" y="190"/>
                    <a:pt x="69" y="186"/>
                    <a:pt x="64" y="182"/>
                  </a:cubicBezTo>
                  <a:cubicBezTo>
                    <a:pt x="60" y="178"/>
                    <a:pt x="54" y="174"/>
                    <a:pt x="48" y="172"/>
                  </a:cubicBezTo>
                  <a:cubicBezTo>
                    <a:pt x="41" y="171"/>
                    <a:pt x="35" y="168"/>
                    <a:pt x="28" y="167"/>
                  </a:cubicBezTo>
                  <a:cubicBezTo>
                    <a:pt x="14" y="164"/>
                    <a:pt x="6" y="158"/>
                    <a:pt x="4" y="144"/>
                  </a:cubicBezTo>
                  <a:close/>
                </a:path>
              </a:pathLst>
            </a:custGeom>
            <a:solidFill>
              <a:srgbClr val="476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" name="Freeform 93">
              <a:extLst>
                <a:ext uri="{FF2B5EF4-FFF2-40B4-BE49-F238E27FC236}">
                  <a16:creationId xmlns:a16="http://schemas.microsoft.com/office/drawing/2014/main" id="{E7CB1F79-AC11-10E1-E14F-826D6C85AA49}"/>
                </a:ext>
              </a:extLst>
            </p:cNvPr>
            <p:cNvSpPr/>
            <p:nvPr/>
          </p:nvSpPr>
          <p:spPr bwMode="auto">
            <a:xfrm>
              <a:off x="3151188" y="2681288"/>
              <a:ext cx="1004888" cy="1055688"/>
            </a:xfrm>
            <a:custGeom>
              <a:avLst/>
              <a:gdLst>
                <a:gd name="T0" fmla="*/ 150 w 443"/>
                <a:gd name="T1" fmla="*/ 436 h 464"/>
                <a:gd name="T2" fmla="*/ 196 w 443"/>
                <a:gd name="T3" fmla="*/ 432 h 464"/>
                <a:gd name="T4" fmla="*/ 199 w 443"/>
                <a:gd name="T5" fmla="*/ 397 h 464"/>
                <a:gd name="T6" fmla="*/ 196 w 443"/>
                <a:gd name="T7" fmla="*/ 323 h 464"/>
                <a:gd name="T8" fmla="*/ 221 w 443"/>
                <a:gd name="T9" fmla="*/ 374 h 464"/>
                <a:gd name="T10" fmla="*/ 251 w 443"/>
                <a:gd name="T11" fmla="*/ 424 h 464"/>
                <a:gd name="T12" fmla="*/ 286 w 443"/>
                <a:gd name="T13" fmla="*/ 427 h 464"/>
                <a:gd name="T14" fmla="*/ 295 w 443"/>
                <a:gd name="T15" fmla="*/ 373 h 464"/>
                <a:gd name="T16" fmla="*/ 264 w 443"/>
                <a:gd name="T17" fmla="*/ 305 h 464"/>
                <a:gd name="T18" fmla="*/ 267 w 443"/>
                <a:gd name="T19" fmla="*/ 285 h 464"/>
                <a:gd name="T20" fmla="*/ 308 w 443"/>
                <a:gd name="T21" fmla="*/ 277 h 464"/>
                <a:gd name="T22" fmla="*/ 323 w 443"/>
                <a:gd name="T23" fmla="*/ 246 h 464"/>
                <a:gd name="T24" fmla="*/ 299 w 443"/>
                <a:gd name="T25" fmla="*/ 141 h 464"/>
                <a:gd name="T26" fmla="*/ 318 w 443"/>
                <a:gd name="T27" fmla="*/ 99 h 464"/>
                <a:gd name="T28" fmla="*/ 279 w 443"/>
                <a:gd name="T29" fmla="*/ 96 h 464"/>
                <a:gd name="T30" fmla="*/ 279 w 443"/>
                <a:gd name="T31" fmla="*/ 117 h 464"/>
                <a:gd name="T32" fmla="*/ 232 w 443"/>
                <a:gd name="T33" fmla="*/ 105 h 464"/>
                <a:gd name="T34" fmla="*/ 216 w 443"/>
                <a:gd name="T35" fmla="*/ 96 h 464"/>
                <a:gd name="T36" fmla="*/ 191 w 443"/>
                <a:gd name="T37" fmla="*/ 100 h 464"/>
                <a:gd name="T38" fmla="*/ 186 w 443"/>
                <a:gd name="T39" fmla="*/ 140 h 464"/>
                <a:gd name="T40" fmla="*/ 189 w 443"/>
                <a:gd name="T41" fmla="*/ 162 h 464"/>
                <a:gd name="T42" fmla="*/ 139 w 443"/>
                <a:gd name="T43" fmla="*/ 169 h 464"/>
                <a:gd name="T44" fmla="*/ 152 w 443"/>
                <a:gd name="T45" fmla="*/ 201 h 464"/>
                <a:gd name="T46" fmla="*/ 124 w 443"/>
                <a:gd name="T47" fmla="*/ 168 h 464"/>
                <a:gd name="T48" fmla="*/ 104 w 443"/>
                <a:gd name="T49" fmla="*/ 151 h 464"/>
                <a:gd name="T50" fmla="*/ 46 w 443"/>
                <a:gd name="T51" fmla="*/ 129 h 464"/>
                <a:gd name="T52" fmla="*/ 0 w 443"/>
                <a:gd name="T53" fmla="*/ 186 h 464"/>
                <a:gd name="T54" fmla="*/ 41 w 443"/>
                <a:gd name="T55" fmla="*/ 110 h 464"/>
                <a:gd name="T56" fmla="*/ 164 w 443"/>
                <a:gd name="T57" fmla="*/ 50 h 464"/>
                <a:gd name="T58" fmla="*/ 213 w 443"/>
                <a:gd name="T59" fmla="*/ 17 h 464"/>
                <a:gd name="T60" fmla="*/ 260 w 443"/>
                <a:gd name="T61" fmla="*/ 13 h 464"/>
                <a:gd name="T62" fmla="*/ 305 w 443"/>
                <a:gd name="T63" fmla="*/ 33 h 464"/>
                <a:gd name="T64" fmla="*/ 309 w 443"/>
                <a:gd name="T65" fmla="*/ 18 h 464"/>
                <a:gd name="T66" fmla="*/ 332 w 443"/>
                <a:gd name="T67" fmla="*/ 3 h 464"/>
                <a:gd name="T68" fmla="*/ 365 w 443"/>
                <a:gd name="T69" fmla="*/ 10 h 464"/>
                <a:gd name="T70" fmla="*/ 407 w 443"/>
                <a:gd name="T71" fmla="*/ 59 h 464"/>
                <a:gd name="T72" fmla="*/ 433 w 443"/>
                <a:gd name="T73" fmla="*/ 63 h 464"/>
                <a:gd name="T74" fmla="*/ 416 w 443"/>
                <a:gd name="T75" fmla="*/ 72 h 464"/>
                <a:gd name="T76" fmla="*/ 434 w 443"/>
                <a:gd name="T77" fmla="*/ 96 h 464"/>
                <a:gd name="T78" fmla="*/ 417 w 443"/>
                <a:gd name="T79" fmla="*/ 108 h 464"/>
                <a:gd name="T80" fmla="*/ 415 w 443"/>
                <a:gd name="T81" fmla="*/ 136 h 464"/>
                <a:gd name="T82" fmla="*/ 394 w 443"/>
                <a:gd name="T83" fmla="*/ 128 h 464"/>
                <a:gd name="T84" fmla="*/ 360 w 443"/>
                <a:gd name="T85" fmla="*/ 123 h 464"/>
                <a:gd name="T86" fmla="*/ 344 w 443"/>
                <a:gd name="T87" fmla="*/ 108 h 464"/>
                <a:gd name="T88" fmla="*/ 340 w 443"/>
                <a:gd name="T89" fmla="*/ 150 h 464"/>
                <a:gd name="T90" fmla="*/ 337 w 443"/>
                <a:gd name="T91" fmla="*/ 182 h 464"/>
                <a:gd name="T92" fmla="*/ 336 w 443"/>
                <a:gd name="T93" fmla="*/ 230 h 464"/>
                <a:gd name="T94" fmla="*/ 359 w 443"/>
                <a:gd name="T95" fmla="*/ 240 h 464"/>
                <a:gd name="T96" fmla="*/ 347 w 443"/>
                <a:gd name="T97" fmla="*/ 272 h 464"/>
                <a:gd name="T98" fmla="*/ 334 w 443"/>
                <a:gd name="T99" fmla="*/ 282 h 464"/>
                <a:gd name="T100" fmla="*/ 322 w 443"/>
                <a:gd name="T101" fmla="*/ 341 h 464"/>
                <a:gd name="T102" fmla="*/ 316 w 443"/>
                <a:gd name="T103" fmla="*/ 387 h 464"/>
                <a:gd name="T104" fmla="*/ 258 w 443"/>
                <a:gd name="T105" fmla="*/ 457 h 464"/>
                <a:gd name="T106" fmla="*/ 218 w 443"/>
                <a:gd name="T107" fmla="*/ 425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2" h="463">
                  <a:moveTo>
                    <a:pt x="123" y="432"/>
                  </a:moveTo>
                  <a:cubicBezTo>
                    <a:pt x="129" y="429"/>
                    <a:pt x="136" y="429"/>
                    <a:pt x="141" y="434"/>
                  </a:cubicBezTo>
                  <a:cubicBezTo>
                    <a:pt x="144" y="436"/>
                    <a:pt x="147" y="437"/>
                    <a:pt x="150" y="436"/>
                  </a:cubicBezTo>
                  <a:cubicBezTo>
                    <a:pt x="155" y="433"/>
                    <a:pt x="161" y="435"/>
                    <a:pt x="165" y="438"/>
                  </a:cubicBezTo>
                  <a:cubicBezTo>
                    <a:pt x="173" y="442"/>
                    <a:pt x="178" y="443"/>
                    <a:pt x="184" y="435"/>
                  </a:cubicBezTo>
                  <a:cubicBezTo>
                    <a:pt x="187" y="431"/>
                    <a:pt x="191" y="432"/>
                    <a:pt x="196" y="432"/>
                  </a:cubicBezTo>
                  <a:cubicBezTo>
                    <a:pt x="202" y="431"/>
                    <a:pt x="208" y="427"/>
                    <a:pt x="210" y="421"/>
                  </a:cubicBezTo>
                  <a:cubicBezTo>
                    <a:pt x="212" y="415"/>
                    <a:pt x="206" y="413"/>
                    <a:pt x="201" y="410"/>
                  </a:cubicBezTo>
                  <a:cubicBezTo>
                    <a:pt x="194" y="407"/>
                    <a:pt x="193" y="402"/>
                    <a:pt x="199" y="397"/>
                  </a:cubicBezTo>
                  <a:cubicBezTo>
                    <a:pt x="207" y="390"/>
                    <a:pt x="205" y="385"/>
                    <a:pt x="198" y="378"/>
                  </a:cubicBezTo>
                  <a:cubicBezTo>
                    <a:pt x="181" y="360"/>
                    <a:pt x="180" y="349"/>
                    <a:pt x="194" y="327"/>
                  </a:cubicBezTo>
                  <a:cubicBezTo>
                    <a:pt x="195" y="325"/>
                    <a:pt x="195" y="324"/>
                    <a:pt x="196" y="323"/>
                  </a:cubicBezTo>
                  <a:cubicBezTo>
                    <a:pt x="198" y="320"/>
                    <a:pt x="197" y="315"/>
                    <a:pt x="202" y="315"/>
                  </a:cubicBezTo>
                  <a:cubicBezTo>
                    <a:pt x="206" y="315"/>
                    <a:pt x="205" y="321"/>
                    <a:pt x="207" y="323"/>
                  </a:cubicBezTo>
                  <a:cubicBezTo>
                    <a:pt x="221" y="337"/>
                    <a:pt x="219" y="357"/>
                    <a:pt x="221" y="374"/>
                  </a:cubicBezTo>
                  <a:cubicBezTo>
                    <a:pt x="223" y="388"/>
                    <a:pt x="221" y="399"/>
                    <a:pt x="239" y="401"/>
                  </a:cubicBezTo>
                  <a:cubicBezTo>
                    <a:pt x="244" y="401"/>
                    <a:pt x="244" y="407"/>
                    <a:pt x="244" y="411"/>
                  </a:cubicBezTo>
                  <a:cubicBezTo>
                    <a:pt x="243" y="417"/>
                    <a:pt x="245" y="422"/>
                    <a:pt x="251" y="424"/>
                  </a:cubicBezTo>
                  <a:cubicBezTo>
                    <a:pt x="257" y="426"/>
                    <a:pt x="259" y="422"/>
                    <a:pt x="261" y="418"/>
                  </a:cubicBezTo>
                  <a:cubicBezTo>
                    <a:pt x="263" y="414"/>
                    <a:pt x="266" y="412"/>
                    <a:pt x="268" y="415"/>
                  </a:cubicBezTo>
                  <a:cubicBezTo>
                    <a:pt x="273" y="421"/>
                    <a:pt x="281" y="421"/>
                    <a:pt x="286" y="427"/>
                  </a:cubicBezTo>
                  <a:cubicBezTo>
                    <a:pt x="291" y="435"/>
                    <a:pt x="297" y="432"/>
                    <a:pt x="298" y="426"/>
                  </a:cubicBezTo>
                  <a:cubicBezTo>
                    <a:pt x="301" y="413"/>
                    <a:pt x="311" y="400"/>
                    <a:pt x="295" y="388"/>
                  </a:cubicBezTo>
                  <a:cubicBezTo>
                    <a:pt x="290" y="385"/>
                    <a:pt x="291" y="378"/>
                    <a:pt x="295" y="373"/>
                  </a:cubicBezTo>
                  <a:cubicBezTo>
                    <a:pt x="304" y="362"/>
                    <a:pt x="297" y="352"/>
                    <a:pt x="295" y="341"/>
                  </a:cubicBezTo>
                  <a:cubicBezTo>
                    <a:pt x="294" y="337"/>
                    <a:pt x="292" y="335"/>
                    <a:pt x="291" y="331"/>
                  </a:cubicBezTo>
                  <a:cubicBezTo>
                    <a:pt x="288" y="316"/>
                    <a:pt x="282" y="305"/>
                    <a:pt x="264" y="305"/>
                  </a:cubicBezTo>
                  <a:cubicBezTo>
                    <a:pt x="259" y="305"/>
                    <a:pt x="252" y="303"/>
                    <a:pt x="251" y="296"/>
                  </a:cubicBezTo>
                  <a:cubicBezTo>
                    <a:pt x="250" y="291"/>
                    <a:pt x="252" y="288"/>
                    <a:pt x="255" y="285"/>
                  </a:cubicBezTo>
                  <a:cubicBezTo>
                    <a:pt x="259" y="280"/>
                    <a:pt x="263" y="281"/>
                    <a:pt x="267" y="285"/>
                  </a:cubicBezTo>
                  <a:cubicBezTo>
                    <a:pt x="269" y="288"/>
                    <a:pt x="270" y="293"/>
                    <a:pt x="275" y="292"/>
                  </a:cubicBezTo>
                  <a:cubicBezTo>
                    <a:pt x="281" y="291"/>
                    <a:pt x="289" y="291"/>
                    <a:pt x="293" y="287"/>
                  </a:cubicBezTo>
                  <a:cubicBezTo>
                    <a:pt x="297" y="283"/>
                    <a:pt x="303" y="281"/>
                    <a:pt x="308" y="277"/>
                  </a:cubicBezTo>
                  <a:cubicBezTo>
                    <a:pt x="315" y="272"/>
                    <a:pt x="320" y="267"/>
                    <a:pt x="315" y="258"/>
                  </a:cubicBezTo>
                  <a:cubicBezTo>
                    <a:pt x="312" y="253"/>
                    <a:pt x="311" y="247"/>
                    <a:pt x="320" y="248"/>
                  </a:cubicBezTo>
                  <a:cubicBezTo>
                    <a:pt x="321" y="248"/>
                    <a:pt x="322" y="247"/>
                    <a:pt x="323" y="246"/>
                  </a:cubicBezTo>
                  <a:cubicBezTo>
                    <a:pt x="330" y="241"/>
                    <a:pt x="328" y="214"/>
                    <a:pt x="321" y="210"/>
                  </a:cubicBezTo>
                  <a:cubicBezTo>
                    <a:pt x="306" y="201"/>
                    <a:pt x="309" y="186"/>
                    <a:pt x="308" y="173"/>
                  </a:cubicBezTo>
                  <a:cubicBezTo>
                    <a:pt x="306" y="162"/>
                    <a:pt x="307" y="150"/>
                    <a:pt x="299" y="141"/>
                  </a:cubicBezTo>
                  <a:cubicBezTo>
                    <a:pt x="295" y="135"/>
                    <a:pt x="294" y="128"/>
                    <a:pt x="295" y="121"/>
                  </a:cubicBezTo>
                  <a:cubicBezTo>
                    <a:pt x="295" y="116"/>
                    <a:pt x="298" y="114"/>
                    <a:pt x="303" y="114"/>
                  </a:cubicBezTo>
                  <a:cubicBezTo>
                    <a:pt x="317" y="115"/>
                    <a:pt x="317" y="115"/>
                    <a:pt x="318" y="99"/>
                  </a:cubicBezTo>
                  <a:cubicBezTo>
                    <a:pt x="310" y="106"/>
                    <a:pt x="302" y="109"/>
                    <a:pt x="292" y="110"/>
                  </a:cubicBezTo>
                  <a:cubicBezTo>
                    <a:pt x="288" y="110"/>
                    <a:pt x="285" y="108"/>
                    <a:pt x="284" y="104"/>
                  </a:cubicBezTo>
                  <a:cubicBezTo>
                    <a:pt x="282" y="101"/>
                    <a:pt x="281" y="99"/>
                    <a:pt x="279" y="96"/>
                  </a:cubicBezTo>
                  <a:cubicBezTo>
                    <a:pt x="277" y="93"/>
                    <a:pt x="274" y="92"/>
                    <a:pt x="272" y="95"/>
                  </a:cubicBezTo>
                  <a:cubicBezTo>
                    <a:pt x="269" y="99"/>
                    <a:pt x="273" y="99"/>
                    <a:pt x="275" y="101"/>
                  </a:cubicBezTo>
                  <a:cubicBezTo>
                    <a:pt x="280" y="105"/>
                    <a:pt x="287" y="109"/>
                    <a:pt x="279" y="117"/>
                  </a:cubicBezTo>
                  <a:cubicBezTo>
                    <a:pt x="272" y="124"/>
                    <a:pt x="268" y="124"/>
                    <a:pt x="264" y="115"/>
                  </a:cubicBezTo>
                  <a:cubicBezTo>
                    <a:pt x="259" y="106"/>
                    <a:pt x="254" y="99"/>
                    <a:pt x="242" y="100"/>
                  </a:cubicBezTo>
                  <a:cubicBezTo>
                    <a:pt x="238" y="101"/>
                    <a:pt x="234" y="101"/>
                    <a:pt x="232" y="105"/>
                  </a:cubicBezTo>
                  <a:cubicBezTo>
                    <a:pt x="229" y="111"/>
                    <a:pt x="224" y="110"/>
                    <a:pt x="219" y="109"/>
                  </a:cubicBezTo>
                  <a:cubicBezTo>
                    <a:pt x="216" y="109"/>
                    <a:pt x="213" y="108"/>
                    <a:pt x="215" y="105"/>
                  </a:cubicBezTo>
                  <a:cubicBezTo>
                    <a:pt x="217" y="102"/>
                    <a:pt x="220" y="99"/>
                    <a:pt x="216" y="96"/>
                  </a:cubicBezTo>
                  <a:cubicBezTo>
                    <a:pt x="212" y="93"/>
                    <a:pt x="208" y="93"/>
                    <a:pt x="205" y="95"/>
                  </a:cubicBezTo>
                  <a:cubicBezTo>
                    <a:pt x="202" y="97"/>
                    <a:pt x="199" y="98"/>
                    <a:pt x="197" y="100"/>
                  </a:cubicBezTo>
                  <a:cubicBezTo>
                    <a:pt x="195" y="102"/>
                    <a:pt x="193" y="105"/>
                    <a:pt x="191" y="100"/>
                  </a:cubicBezTo>
                  <a:cubicBezTo>
                    <a:pt x="189" y="94"/>
                    <a:pt x="185" y="97"/>
                    <a:pt x="181" y="99"/>
                  </a:cubicBezTo>
                  <a:cubicBezTo>
                    <a:pt x="172" y="106"/>
                    <a:pt x="173" y="121"/>
                    <a:pt x="182" y="127"/>
                  </a:cubicBezTo>
                  <a:cubicBezTo>
                    <a:pt x="188" y="130"/>
                    <a:pt x="190" y="134"/>
                    <a:pt x="186" y="140"/>
                  </a:cubicBezTo>
                  <a:cubicBezTo>
                    <a:pt x="183" y="144"/>
                    <a:pt x="182" y="148"/>
                    <a:pt x="177" y="151"/>
                  </a:cubicBezTo>
                  <a:cubicBezTo>
                    <a:pt x="172" y="154"/>
                    <a:pt x="166" y="157"/>
                    <a:pt x="172" y="164"/>
                  </a:cubicBezTo>
                  <a:cubicBezTo>
                    <a:pt x="178" y="171"/>
                    <a:pt x="184" y="166"/>
                    <a:pt x="189" y="162"/>
                  </a:cubicBezTo>
                  <a:cubicBezTo>
                    <a:pt x="191" y="159"/>
                    <a:pt x="193" y="157"/>
                    <a:pt x="195" y="154"/>
                  </a:cubicBezTo>
                  <a:cubicBezTo>
                    <a:pt x="193" y="170"/>
                    <a:pt x="181" y="177"/>
                    <a:pt x="168" y="171"/>
                  </a:cubicBezTo>
                  <a:cubicBezTo>
                    <a:pt x="158" y="166"/>
                    <a:pt x="148" y="168"/>
                    <a:pt x="139" y="169"/>
                  </a:cubicBezTo>
                  <a:cubicBezTo>
                    <a:pt x="133" y="170"/>
                    <a:pt x="130" y="174"/>
                    <a:pt x="136" y="179"/>
                  </a:cubicBezTo>
                  <a:cubicBezTo>
                    <a:pt x="141" y="183"/>
                    <a:pt x="143" y="191"/>
                    <a:pt x="150" y="194"/>
                  </a:cubicBezTo>
                  <a:cubicBezTo>
                    <a:pt x="152" y="195"/>
                    <a:pt x="154" y="198"/>
                    <a:pt x="152" y="201"/>
                  </a:cubicBezTo>
                  <a:cubicBezTo>
                    <a:pt x="150" y="204"/>
                    <a:pt x="147" y="202"/>
                    <a:pt x="145" y="200"/>
                  </a:cubicBezTo>
                  <a:cubicBezTo>
                    <a:pt x="138" y="193"/>
                    <a:pt x="131" y="186"/>
                    <a:pt x="125" y="179"/>
                  </a:cubicBezTo>
                  <a:cubicBezTo>
                    <a:pt x="121" y="176"/>
                    <a:pt x="121" y="172"/>
                    <a:pt x="124" y="168"/>
                  </a:cubicBezTo>
                  <a:cubicBezTo>
                    <a:pt x="126" y="166"/>
                    <a:pt x="129" y="163"/>
                    <a:pt x="126" y="160"/>
                  </a:cubicBezTo>
                  <a:cubicBezTo>
                    <a:pt x="123" y="157"/>
                    <a:pt x="120" y="156"/>
                    <a:pt x="117" y="158"/>
                  </a:cubicBezTo>
                  <a:cubicBezTo>
                    <a:pt x="110" y="161"/>
                    <a:pt x="105" y="161"/>
                    <a:pt x="104" y="151"/>
                  </a:cubicBezTo>
                  <a:cubicBezTo>
                    <a:pt x="103" y="148"/>
                    <a:pt x="99" y="147"/>
                    <a:pt x="95" y="147"/>
                  </a:cubicBezTo>
                  <a:cubicBezTo>
                    <a:pt x="88" y="147"/>
                    <a:pt x="81" y="145"/>
                    <a:pt x="76" y="140"/>
                  </a:cubicBezTo>
                  <a:cubicBezTo>
                    <a:pt x="67" y="132"/>
                    <a:pt x="55" y="136"/>
                    <a:pt x="46" y="129"/>
                  </a:cubicBezTo>
                  <a:cubicBezTo>
                    <a:pt x="43" y="126"/>
                    <a:pt x="38" y="131"/>
                    <a:pt x="34" y="133"/>
                  </a:cubicBezTo>
                  <a:cubicBezTo>
                    <a:pt x="18" y="142"/>
                    <a:pt x="12" y="158"/>
                    <a:pt x="7" y="174"/>
                  </a:cubicBezTo>
                  <a:cubicBezTo>
                    <a:pt x="6" y="179"/>
                    <a:pt x="5" y="183"/>
                    <a:pt x="0" y="186"/>
                  </a:cubicBezTo>
                  <a:cubicBezTo>
                    <a:pt x="2" y="173"/>
                    <a:pt x="3" y="160"/>
                    <a:pt x="3" y="146"/>
                  </a:cubicBezTo>
                  <a:cubicBezTo>
                    <a:pt x="3" y="137"/>
                    <a:pt x="9" y="132"/>
                    <a:pt x="16" y="128"/>
                  </a:cubicBezTo>
                  <a:cubicBezTo>
                    <a:pt x="23" y="120"/>
                    <a:pt x="31" y="113"/>
                    <a:pt x="41" y="110"/>
                  </a:cubicBezTo>
                  <a:cubicBezTo>
                    <a:pt x="43" y="110"/>
                    <a:pt x="45" y="109"/>
                    <a:pt x="46" y="108"/>
                  </a:cubicBezTo>
                  <a:cubicBezTo>
                    <a:pt x="62" y="93"/>
                    <a:pt x="82" y="93"/>
                    <a:pt x="101" y="93"/>
                  </a:cubicBezTo>
                  <a:cubicBezTo>
                    <a:pt x="132" y="92"/>
                    <a:pt x="153" y="77"/>
                    <a:pt x="164" y="50"/>
                  </a:cubicBezTo>
                  <a:cubicBezTo>
                    <a:pt x="170" y="37"/>
                    <a:pt x="176" y="28"/>
                    <a:pt x="191" y="30"/>
                  </a:cubicBezTo>
                  <a:cubicBezTo>
                    <a:pt x="195" y="30"/>
                    <a:pt x="199" y="30"/>
                    <a:pt x="200" y="25"/>
                  </a:cubicBezTo>
                  <a:cubicBezTo>
                    <a:pt x="201" y="18"/>
                    <a:pt x="206" y="17"/>
                    <a:pt x="213" y="17"/>
                  </a:cubicBezTo>
                  <a:cubicBezTo>
                    <a:pt x="215" y="17"/>
                    <a:pt x="218" y="16"/>
                    <a:pt x="221" y="15"/>
                  </a:cubicBezTo>
                  <a:cubicBezTo>
                    <a:pt x="229" y="9"/>
                    <a:pt x="237" y="6"/>
                    <a:pt x="246" y="15"/>
                  </a:cubicBezTo>
                  <a:cubicBezTo>
                    <a:pt x="249" y="19"/>
                    <a:pt x="256" y="16"/>
                    <a:pt x="260" y="13"/>
                  </a:cubicBezTo>
                  <a:cubicBezTo>
                    <a:pt x="264" y="11"/>
                    <a:pt x="269" y="9"/>
                    <a:pt x="274" y="9"/>
                  </a:cubicBezTo>
                  <a:cubicBezTo>
                    <a:pt x="281" y="9"/>
                    <a:pt x="286" y="9"/>
                    <a:pt x="290" y="17"/>
                  </a:cubicBezTo>
                  <a:cubicBezTo>
                    <a:pt x="294" y="23"/>
                    <a:pt x="298" y="31"/>
                    <a:pt x="305" y="33"/>
                  </a:cubicBezTo>
                  <a:cubicBezTo>
                    <a:pt x="314" y="35"/>
                    <a:pt x="312" y="21"/>
                    <a:pt x="322" y="20"/>
                  </a:cubicBezTo>
                  <a:cubicBezTo>
                    <a:pt x="318" y="19"/>
                    <a:pt x="317" y="20"/>
                    <a:pt x="316" y="20"/>
                  </a:cubicBezTo>
                  <a:cubicBezTo>
                    <a:pt x="313" y="21"/>
                    <a:pt x="310" y="21"/>
                    <a:pt x="309" y="18"/>
                  </a:cubicBezTo>
                  <a:cubicBezTo>
                    <a:pt x="308" y="16"/>
                    <a:pt x="310" y="14"/>
                    <a:pt x="312" y="13"/>
                  </a:cubicBezTo>
                  <a:cubicBezTo>
                    <a:pt x="314" y="12"/>
                    <a:pt x="315" y="11"/>
                    <a:pt x="317" y="10"/>
                  </a:cubicBezTo>
                  <a:cubicBezTo>
                    <a:pt x="322" y="7"/>
                    <a:pt x="327" y="6"/>
                    <a:pt x="332" y="3"/>
                  </a:cubicBezTo>
                  <a:cubicBezTo>
                    <a:pt x="337" y="1"/>
                    <a:pt x="343" y="0"/>
                    <a:pt x="345" y="8"/>
                  </a:cubicBezTo>
                  <a:cubicBezTo>
                    <a:pt x="346" y="12"/>
                    <a:pt x="349" y="11"/>
                    <a:pt x="352" y="10"/>
                  </a:cubicBezTo>
                  <a:cubicBezTo>
                    <a:pt x="356" y="9"/>
                    <a:pt x="361" y="9"/>
                    <a:pt x="365" y="10"/>
                  </a:cubicBezTo>
                  <a:cubicBezTo>
                    <a:pt x="373" y="13"/>
                    <a:pt x="378" y="17"/>
                    <a:pt x="377" y="26"/>
                  </a:cubicBezTo>
                  <a:cubicBezTo>
                    <a:pt x="375" y="42"/>
                    <a:pt x="376" y="42"/>
                    <a:pt x="391" y="45"/>
                  </a:cubicBezTo>
                  <a:cubicBezTo>
                    <a:pt x="400" y="46"/>
                    <a:pt x="407" y="48"/>
                    <a:pt x="407" y="59"/>
                  </a:cubicBezTo>
                  <a:cubicBezTo>
                    <a:pt x="407" y="63"/>
                    <a:pt x="410" y="64"/>
                    <a:pt x="413" y="65"/>
                  </a:cubicBezTo>
                  <a:cubicBezTo>
                    <a:pt x="416" y="67"/>
                    <a:pt x="418" y="66"/>
                    <a:pt x="420" y="63"/>
                  </a:cubicBezTo>
                  <a:cubicBezTo>
                    <a:pt x="424" y="59"/>
                    <a:pt x="429" y="61"/>
                    <a:pt x="433" y="63"/>
                  </a:cubicBezTo>
                  <a:cubicBezTo>
                    <a:pt x="434" y="64"/>
                    <a:pt x="436" y="65"/>
                    <a:pt x="435" y="67"/>
                  </a:cubicBezTo>
                  <a:cubicBezTo>
                    <a:pt x="434" y="69"/>
                    <a:pt x="432" y="70"/>
                    <a:pt x="431" y="69"/>
                  </a:cubicBezTo>
                  <a:cubicBezTo>
                    <a:pt x="424" y="63"/>
                    <a:pt x="422" y="71"/>
                    <a:pt x="416" y="72"/>
                  </a:cubicBezTo>
                  <a:cubicBezTo>
                    <a:pt x="423" y="76"/>
                    <a:pt x="429" y="79"/>
                    <a:pt x="423" y="87"/>
                  </a:cubicBezTo>
                  <a:cubicBezTo>
                    <a:pt x="421" y="90"/>
                    <a:pt x="423" y="93"/>
                    <a:pt x="427" y="93"/>
                  </a:cubicBezTo>
                  <a:cubicBezTo>
                    <a:pt x="429" y="94"/>
                    <a:pt x="432" y="94"/>
                    <a:pt x="434" y="96"/>
                  </a:cubicBezTo>
                  <a:cubicBezTo>
                    <a:pt x="437" y="98"/>
                    <a:pt x="443" y="101"/>
                    <a:pt x="440" y="106"/>
                  </a:cubicBezTo>
                  <a:cubicBezTo>
                    <a:pt x="437" y="111"/>
                    <a:pt x="431" y="113"/>
                    <a:pt x="426" y="109"/>
                  </a:cubicBezTo>
                  <a:cubicBezTo>
                    <a:pt x="423" y="105"/>
                    <a:pt x="421" y="104"/>
                    <a:pt x="417" y="108"/>
                  </a:cubicBezTo>
                  <a:cubicBezTo>
                    <a:pt x="412" y="112"/>
                    <a:pt x="415" y="115"/>
                    <a:pt x="417" y="118"/>
                  </a:cubicBezTo>
                  <a:cubicBezTo>
                    <a:pt x="419" y="120"/>
                    <a:pt x="420" y="122"/>
                    <a:pt x="421" y="125"/>
                  </a:cubicBezTo>
                  <a:cubicBezTo>
                    <a:pt x="424" y="130"/>
                    <a:pt x="419" y="134"/>
                    <a:pt x="415" y="136"/>
                  </a:cubicBezTo>
                  <a:cubicBezTo>
                    <a:pt x="409" y="138"/>
                    <a:pt x="409" y="132"/>
                    <a:pt x="409" y="129"/>
                  </a:cubicBezTo>
                  <a:cubicBezTo>
                    <a:pt x="406" y="121"/>
                    <a:pt x="406" y="121"/>
                    <a:pt x="400" y="127"/>
                  </a:cubicBezTo>
                  <a:cubicBezTo>
                    <a:pt x="398" y="128"/>
                    <a:pt x="396" y="129"/>
                    <a:pt x="394" y="128"/>
                  </a:cubicBezTo>
                  <a:cubicBezTo>
                    <a:pt x="388" y="126"/>
                    <a:pt x="395" y="122"/>
                    <a:pt x="391" y="119"/>
                  </a:cubicBezTo>
                  <a:cubicBezTo>
                    <a:pt x="373" y="131"/>
                    <a:pt x="373" y="110"/>
                    <a:pt x="365" y="102"/>
                  </a:cubicBezTo>
                  <a:cubicBezTo>
                    <a:pt x="362" y="109"/>
                    <a:pt x="368" y="118"/>
                    <a:pt x="360" y="123"/>
                  </a:cubicBezTo>
                  <a:cubicBezTo>
                    <a:pt x="356" y="125"/>
                    <a:pt x="352" y="122"/>
                    <a:pt x="347" y="120"/>
                  </a:cubicBezTo>
                  <a:cubicBezTo>
                    <a:pt x="345" y="116"/>
                    <a:pt x="356" y="116"/>
                    <a:pt x="350" y="111"/>
                  </a:cubicBezTo>
                  <a:cubicBezTo>
                    <a:pt x="349" y="109"/>
                    <a:pt x="347" y="107"/>
                    <a:pt x="344" y="108"/>
                  </a:cubicBezTo>
                  <a:cubicBezTo>
                    <a:pt x="340" y="111"/>
                    <a:pt x="338" y="115"/>
                    <a:pt x="340" y="120"/>
                  </a:cubicBezTo>
                  <a:cubicBezTo>
                    <a:pt x="341" y="124"/>
                    <a:pt x="340" y="130"/>
                    <a:pt x="343" y="132"/>
                  </a:cubicBezTo>
                  <a:cubicBezTo>
                    <a:pt x="349" y="140"/>
                    <a:pt x="351" y="145"/>
                    <a:pt x="340" y="150"/>
                  </a:cubicBezTo>
                  <a:cubicBezTo>
                    <a:pt x="335" y="151"/>
                    <a:pt x="335" y="157"/>
                    <a:pt x="340" y="160"/>
                  </a:cubicBezTo>
                  <a:cubicBezTo>
                    <a:pt x="343" y="162"/>
                    <a:pt x="346" y="166"/>
                    <a:pt x="348" y="171"/>
                  </a:cubicBezTo>
                  <a:cubicBezTo>
                    <a:pt x="338" y="169"/>
                    <a:pt x="336" y="177"/>
                    <a:pt x="337" y="182"/>
                  </a:cubicBezTo>
                  <a:cubicBezTo>
                    <a:pt x="339" y="190"/>
                    <a:pt x="332" y="201"/>
                    <a:pt x="344" y="206"/>
                  </a:cubicBezTo>
                  <a:cubicBezTo>
                    <a:pt x="347" y="207"/>
                    <a:pt x="345" y="211"/>
                    <a:pt x="344" y="213"/>
                  </a:cubicBezTo>
                  <a:cubicBezTo>
                    <a:pt x="341" y="219"/>
                    <a:pt x="339" y="225"/>
                    <a:pt x="336" y="230"/>
                  </a:cubicBezTo>
                  <a:cubicBezTo>
                    <a:pt x="335" y="233"/>
                    <a:pt x="334" y="236"/>
                    <a:pt x="337" y="238"/>
                  </a:cubicBezTo>
                  <a:cubicBezTo>
                    <a:pt x="341" y="240"/>
                    <a:pt x="343" y="238"/>
                    <a:pt x="345" y="236"/>
                  </a:cubicBezTo>
                  <a:cubicBezTo>
                    <a:pt x="350" y="232"/>
                    <a:pt x="358" y="234"/>
                    <a:pt x="359" y="240"/>
                  </a:cubicBezTo>
                  <a:cubicBezTo>
                    <a:pt x="359" y="245"/>
                    <a:pt x="357" y="247"/>
                    <a:pt x="352" y="245"/>
                  </a:cubicBezTo>
                  <a:cubicBezTo>
                    <a:pt x="343" y="240"/>
                    <a:pt x="341" y="246"/>
                    <a:pt x="341" y="253"/>
                  </a:cubicBezTo>
                  <a:cubicBezTo>
                    <a:pt x="341" y="260"/>
                    <a:pt x="344" y="266"/>
                    <a:pt x="347" y="272"/>
                  </a:cubicBezTo>
                  <a:cubicBezTo>
                    <a:pt x="348" y="274"/>
                    <a:pt x="350" y="275"/>
                    <a:pt x="349" y="277"/>
                  </a:cubicBezTo>
                  <a:cubicBezTo>
                    <a:pt x="348" y="279"/>
                    <a:pt x="345" y="279"/>
                    <a:pt x="344" y="278"/>
                  </a:cubicBezTo>
                  <a:cubicBezTo>
                    <a:pt x="338" y="273"/>
                    <a:pt x="337" y="278"/>
                    <a:pt x="334" y="282"/>
                  </a:cubicBezTo>
                  <a:cubicBezTo>
                    <a:pt x="327" y="294"/>
                    <a:pt x="331" y="307"/>
                    <a:pt x="327" y="319"/>
                  </a:cubicBezTo>
                  <a:cubicBezTo>
                    <a:pt x="326" y="325"/>
                    <a:pt x="327" y="332"/>
                    <a:pt x="323" y="337"/>
                  </a:cubicBezTo>
                  <a:cubicBezTo>
                    <a:pt x="322" y="338"/>
                    <a:pt x="321" y="340"/>
                    <a:pt x="322" y="341"/>
                  </a:cubicBezTo>
                  <a:cubicBezTo>
                    <a:pt x="329" y="348"/>
                    <a:pt x="325" y="355"/>
                    <a:pt x="324" y="364"/>
                  </a:cubicBezTo>
                  <a:cubicBezTo>
                    <a:pt x="322" y="370"/>
                    <a:pt x="325" y="375"/>
                    <a:pt x="317" y="377"/>
                  </a:cubicBezTo>
                  <a:cubicBezTo>
                    <a:pt x="312" y="379"/>
                    <a:pt x="313" y="383"/>
                    <a:pt x="316" y="387"/>
                  </a:cubicBezTo>
                  <a:cubicBezTo>
                    <a:pt x="324" y="401"/>
                    <a:pt x="326" y="416"/>
                    <a:pt x="308" y="429"/>
                  </a:cubicBezTo>
                  <a:cubicBezTo>
                    <a:pt x="302" y="434"/>
                    <a:pt x="301" y="441"/>
                    <a:pt x="302" y="448"/>
                  </a:cubicBezTo>
                  <a:cubicBezTo>
                    <a:pt x="290" y="464"/>
                    <a:pt x="274" y="462"/>
                    <a:pt x="258" y="457"/>
                  </a:cubicBezTo>
                  <a:cubicBezTo>
                    <a:pt x="250" y="452"/>
                    <a:pt x="240" y="452"/>
                    <a:pt x="232" y="446"/>
                  </a:cubicBezTo>
                  <a:cubicBezTo>
                    <a:pt x="232" y="438"/>
                    <a:pt x="223" y="434"/>
                    <a:pt x="223" y="426"/>
                  </a:cubicBezTo>
                  <a:cubicBezTo>
                    <a:pt x="223" y="423"/>
                    <a:pt x="219" y="423"/>
                    <a:pt x="218" y="425"/>
                  </a:cubicBezTo>
                  <a:cubicBezTo>
                    <a:pt x="206" y="441"/>
                    <a:pt x="189" y="443"/>
                    <a:pt x="170" y="445"/>
                  </a:cubicBezTo>
                  <a:cubicBezTo>
                    <a:pt x="151" y="446"/>
                    <a:pt x="137" y="441"/>
                    <a:pt x="123" y="432"/>
                  </a:cubicBezTo>
                  <a:close/>
                </a:path>
              </a:pathLst>
            </a:custGeom>
            <a:solidFill>
              <a:srgbClr val="617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" name="Freeform 94">
              <a:extLst>
                <a:ext uri="{FF2B5EF4-FFF2-40B4-BE49-F238E27FC236}">
                  <a16:creationId xmlns:a16="http://schemas.microsoft.com/office/drawing/2014/main" id="{DBF0034E-EA1E-84AC-F2FA-D6F3834AD80C}"/>
                </a:ext>
              </a:extLst>
            </p:cNvPr>
            <p:cNvSpPr/>
            <p:nvPr/>
          </p:nvSpPr>
          <p:spPr bwMode="auto">
            <a:xfrm>
              <a:off x="5289550" y="2654301"/>
              <a:ext cx="596900" cy="1082675"/>
            </a:xfrm>
            <a:custGeom>
              <a:avLst/>
              <a:gdLst>
                <a:gd name="T0" fmla="*/ 69 w 263"/>
                <a:gd name="T1" fmla="*/ 16 h 476"/>
                <a:gd name="T2" fmla="*/ 139 w 263"/>
                <a:gd name="T3" fmla="*/ 1 h 476"/>
                <a:gd name="T4" fmla="*/ 217 w 263"/>
                <a:gd name="T5" fmla="*/ 42 h 476"/>
                <a:gd name="T6" fmla="*/ 223 w 263"/>
                <a:gd name="T7" fmla="*/ 72 h 476"/>
                <a:gd name="T8" fmla="*/ 221 w 263"/>
                <a:gd name="T9" fmla="*/ 93 h 476"/>
                <a:gd name="T10" fmla="*/ 224 w 263"/>
                <a:gd name="T11" fmla="*/ 135 h 476"/>
                <a:gd name="T12" fmla="*/ 214 w 263"/>
                <a:gd name="T13" fmla="*/ 165 h 476"/>
                <a:gd name="T14" fmla="*/ 195 w 263"/>
                <a:gd name="T15" fmla="*/ 167 h 476"/>
                <a:gd name="T16" fmla="*/ 210 w 263"/>
                <a:gd name="T17" fmla="*/ 182 h 476"/>
                <a:gd name="T18" fmla="*/ 224 w 263"/>
                <a:gd name="T19" fmla="*/ 197 h 476"/>
                <a:gd name="T20" fmla="*/ 235 w 263"/>
                <a:gd name="T21" fmla="*/ 220 h 476"/>
                <a:gd name="T22" fmla="*/ 237 w 263"/>
                <a:gd name="T23" fmla="*/ 276 h 476"/>
                <a:gd name="T24" fmla="*/ 243 w 263"/>
                <a:gd name="T25" fmla="*/ 326 h 476"/>
                <a:gd name="T26" fmla="*/ 233 w 263"/>
                <a:gd name="T27" fmla="*/ 355 h 476"/>
                <a:gd name="T28" fmla="*/ 235 w 263"/>
                <a:gd name="T29" fmla="*/ 414 h 476"/>
                <a:gd name="T30" fmla="*/ 254 w 263"/>
                <a:gd name="T31" fmla="*/ 438 h 476"/>
                <a:gd name="T32" fmla="*/ 262 w 263"/>
                <a:gd name="T33" fmla="*/ 458 h 476"/>
                <a:gd name="T34" fmla="*/ 226 w 263"/>
                <a:gd name="T35" fmla="*/ 474 h 476"/>
                <a:gd name="T36" fmla="*/ 193 w 263"/>
                <a:gd name="T37" fmla="*/ 469 h 476"/>
                <a:gd name="T38" fmla="*/ 184 w 263"/>
                <a:gd name="T39" fmla="*/ 451 h 476"/>
                <a:gd name="T40" fmla="*/ 194 w 263"/>
                <a:gd name="T41" fmla="*/ 405 h 476"/>
                <a:gd name="T42" fmla="*/ 199 w 263"/>
                <a:gd name="T43" fmla="*/ 376 h 476"/>
                <a:gd name="T44" fmla="*/ 223 w 263"/>
                <a:gd name="T45" fmla="*/ 313 h 476"/>
                <a:gd name="T46" fmla="*/ 214 w 263"/>
                <a:gd name="T47" fmla="*/ 288 h 476"/>
                <a:gd name="T48" fmla="*/ 212 w 263"/>
                <a:gd name="T49" fmla="*/ 254 h 476"/>
                <a:gd name="T50" fmla="*/ 194 w 263"/>
                <a:gd name="T51" fmla="*/ 220 h 476"/>
                <a:gd name="T52" fmla="*/ 180 w 263"/>
                <a:gd name="T53" fmla="*/ 211 h 476"/>
                <a:gd name="T54" fmla="*/ 168 w 263"/>
                <a:gd name="T55" fmla="*/ 180 h 476"/>
                <a:gd name="T56" fmla="*/ 190 w 263"/>
                <a:gd name="T57" fmla="*/ 141 h 476"/>
                <a:gd name="T58" fmla="*/ 168 w 263"/>
                <a:gd name="T59" fmla="*/ 123 h 476"/>
                <a:gd name="T60" fmla="*/ 152 w 263"/>
                <a:gd name="T61" fmla="*/ 113 h 476"/>
                <a:gd name="T62" fmla="*/ 101 w 263"/>
                <a:gd name="T63" fmla="*/ 91 h 476"/>
                <a:gd name="T64" fmla="*/ 31 w 263"/>
                <a:gd name="T65" fmla="*/ 64 h 476"/>
                <a:gd name="T66" fmla="*/ 5 w 263"/>
                <a:gd name="T67" fmla="*/ 56 h 476"/>
                <a:gd name="T68" fmla="*/ 13 w 263"/>
                <a:gd name="T69" fmla="*/ 22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3" h="476">
                  <a:moveTo>
                    <a:pt x="13" y="22"/>
                  </a:moveTo>
                  <a:cubicBezTo>
                    <a:pt x="32" y="27"/>
                    <a:pt x="51" y="26"/>
                    <a:pt x="69" y="16"/>
                  </a:cubicBezTo>
                  <a:cubicBezTo>
                    <a:pt x="79" y="10"/>
                    <a:pt x="90" y="9"/>
                    <a:pt x="101" y="8"/>
                  </a:cubicBezTo>
                  <a:cubicBezTo>
                    <a:pt x="114" y="7"/>
                    <a:pt x="126" y="4"/>
                    <a:pt x="139" y="1"/>
                  </a:cubicBezTo>
                  <a:cubicBezTo>
                    <a:pt x="146" y="0"/>
                    <a:pt x="153" y="1"/>
                    <a:pt x="159" y="7"/>
                  </a:cubicBezTo>
                  <a:cubicBezTo>
                    <a:pt x="175" y="24"/>
                    <a:pt x="197" y="32"/>
                    <a:pt x="217" y="42"/>
                  </a:cubicBezTo>
                  <a:cubicBezTo>
                    <a:pt x="215" y="52"/>
                    <a:pt x="221" y="60"/>
                    <a:pt x="220" y="69"/>
                  </a:cubicBezTo>
                  <a:cubicBezTo>
                    <a:pt x="220" y="71"/>
                    <a:pt x="221" y="72"/>
                    <a:pt x="223" y="72"/>
                  </a:cubicBezTo>
                  <a:cubicBezTo>
                    <a:pt x="229" y="75"/>
                    <a:pt x="228" y="80"/>
                    <a:pt x="224" y="83"/>
                  </a:cubicBezTo>
                  <a:cubicBezTo>
                    <a:pt x="221" y="86"/>
                    <a:pt x="218" y="90"/>
                    <a:pt x="221" y="93"/>
                  </a:cubicBezTo>
                  <a:cubicBezTo>
                    <a:pt x="231" y="104"/>
                    <a:pt x="224" y="114"/>
                    <a:pt x="220" y="124"/>
                  </a:cubicBezTo>
                  <a:cubicBezTo>
                    <a:pt x="217" y="130"/>
                    <a:pt x="217" y="133"/>
                    <a:pt x="224" y="135"/>
                  </a:cubicBezTo>
                  <a:cubicBezTo>
                    <a:pt x="233" y="138"/>
                    <a:pt x="235" y="147"/>
                    <a:pt x="232" y="156"/>
                  </a:cubicBezTo>
                  <a:cubicBezTo>
                    <a:pt x="228" y="165"/>
                    <a:pt x="222" y="168"/>
                    <a:pt x="214" y="165"/>
                  </a:cubicBezTo>
                  <a:cubicBezTo>
                    <a:pt x="211" y="165"/>
                    <a:pt x="209" y="163"/>
                    <a:pt x="207" y="164"/>
                  </a:cubicBezTo>
                  <a:cubicBezTo>
                    <a:pt x="203" y="164"/>
                    <a:pt x="197" y="161"/>
                    <a:pt x="195" y="167"/>
                  </a:cubicBezTo>
                  <a:cubicBezTo>
                    <a:pt x="193" y="173"/>
                    <a:pt x="195" y="178"/>
                    <a:pt x="199" y="182"/>
                  </a:cubicBezTo>
                  <a:cubicBezTo>
                    <a:pt x="203" y="186"/>
                    <a:pt x="206" y="184"/>
                    <a:pt x="210" y="182"/>
                  </a:cubicBezTo>
                  <a:cubicBezTo>
                    <a:pt x="218" y="178"/>
                    <a:pt x="222" y="181"/>
                    <a:pt x="222" y="190"/>
                  </a:cubicBezTo>
                  <a:cubicBezTo>
                    <a:pt x="222" y="193"/>
                    <a:pt x="221" y="196"/>
                    <a:pt x="224" y="197"/>
                  </a:cubicBezTo>
                  <a:cubicBezTo>
                    <a:pt x="231" y="201"/>
                    <a:pt x="233" y="205"/>
                    <a:pt x="231" y="212"/>
                  </a:cubicBezTo>
                  <a:cubicBezTo>
                    <a:pt x="229" y="216"/>
                    <a:pt x="232" y="218"/>
                    <a:pt x="235" y="220"/>
                  </a:cubicBezTo>
                  <a:cubicBezTo>
                    <a:pt x="243" y="224"/>
                    <a:pt x="244" y="233"/>
                    <a:pt x="239" y="239"/>
                  </a:cubicBezTo>
                  <a:cubicBezTo>
                    <a:pt x="229" y="251"/>
                    <a:pt x="234" y="264"/>
                    <a:pt x="237" y="276"/>
                  </a:cubicBezTo>
                  <a:cubicBezTo>
                    <a:pt x="239" y="285"/>
                    <a:pt x="242" y="293"/>
                    <a:pt x="240" y="303"/>
                  </a:cubicBezTo>
                  <a:cubicBezTo>
                    <a:pt x="238" y="310"/>
                    <a:pt x="242" y="318"/>
                    <a:pt x="243" y="326"/>
                  </a:cubicBezTo>
                  <a:cubicBezTo>
                    <a:pt x="244" y="332"/>
                    <a:pt x="243" y="337"/>
                    <a:pt x="238" y="341"/>
                  </a:cubicBezTo>
                  <a:cubicBezTo>
                    <a:pt x="232" y="344"/>
                    <a:pt x="231" y="349"/>
                    <a:pt x="233" y="355"/>
                  </a:cubicBezTo>
                  <a:cubicBezTo>
                    <a:pt x="236" y="362"/>
                    <a:pt x="235" y="370"/>
                    <a:pt x="235" y="378"/>
                  </a:cubicBezTo>
                  <a:cubicBezTo>
                    <a:pt x="235" y="390"/>
                    <a:pt x="239" y="402"/>
                    <a:pt x="235" y="414"/>
                  </a:cubicBezTo>
                  <a:cubicBezTo>
                    <a:pt x="233" y="420"/>
                    <a:pt x="238" y="424"/>
                    <a:pt x="242" y="428"/>
                  </a:cubicBezTo>
                  <a:cubicBezTo>
                    <a:pt x="247" y="431"/>
                    <a:pt x="251" y="434"/>
                    <a:pt x="254" y="438"/>
                  </a:cubicBezTo>
                  <a:cubicBezTo>
                    <a:pt x="258" y="445"/>
                    <a:pt x="259" y="450"/>
                    <a:pt x="250" y="454"/>
                  </a:cubicBezTo>
                  <a:cubicBezTo>
                    <a:pt x="254" y="457"/>
                    <a:pt x="261" y="452"/>
                    <a:pt x="262" y="458"/>
                  </a:cubicBezTo>
                  <a:cubicBezTo>
                    <a:pt x="262" y="462"/>
                    <a:pt x="263" y="467"/>
                    <a:pt x="261" y="471"/>
                  </a:cubicBezTo>
                  <a:cubicBezTo>
                    <a:pt x="249" y="467"/>
                    <a:pt x="238" y="476"/>
                    <a:pt x="226" y="474"/>
                  </a:cubicBezTo>
                  <a:cubicBezTo>
                    <a:pt x="225" y="472"/>
                    <a:pt x="224" y="470"/>
                    <a:pt x="222" y="471"/>
                  </a:cubicBezTo>
                  <a:cubicBezTo>
                    <a:pt x="212" y="475"/>
                    <a:pt x="203" y="467"/>
                    <a:pt x="193" y="469"/>
                  </a:cubicBezTo>
                  <a:cubicBezTo>
                    <a:pt x="189" y="470"/>
                    <a:pt x="184" y="468"/>
                    <a:pt x="182" y="464"/>
                  </a:cubicBezTo>
                  <a:cubicBezTo>
                    <a:pt x="179" y="459"/>
                    <a:pt x="181" y="454"/>
                    <a:pt x="184" y="451"/>
                  </a:cubicBezTo>
                  <a:cubicBezTo>
                    <a:pt x="193" y="444"/>
                    <a:pt x="197" y="438"/>
                    <a:pt x="190" y="427"/>
                  </a:cubicBezTo>
                  <a:cubicBezTo>
                    <a:pt x="186" y="420"/>
                    <a:pt x="192" y="412"/>
                    <a:pt x="194" y="405"/>
                  </a:cubicBezTo>
                  <a:cubicBezTo>
                    <a:pt x="196" y="400"/>
                    <a:pt x="198" y="395"/>
                    <a:pt x="195" y="389"/>
                  </a:cubicBezTo>
                  <a:cubicBezTo>
                    <a:pt x="192" y="384"/>
                    <a:pt x="195" y="379"/>
                    <a:pt x="199" y="376"/>
                  </a:cubicBezTo>
                  <a:cubicBezTo>
                    <a:pt x="214" y="360"/>
                    <a:pt x="222" y="342"/>
                    <a:pt x="221" y="320"/>
                  </a:cubicBezTo>
                  <a:cubicBezTo>
                    <a:pt x="221" y="317"/>
                    <a:pt x="222" y="315"/>
                    <a:pt x="223" y="313"/>
                  </a:cubicBezTo>
                  <a:cubicBezTo>
                    <a:pt x="228" y="306"/>
                    <a:pt x="230" y="300"/>
                    <a:pt x="218" y="297"/>
                  </a:cubicBezTo>
                  <a:cubicBezTo>
                    <a:pt x="212" y="297"/>
                    <a:pt x="211" y="292"/>
                    <a:pt x="214" y="288"/>
                  </a:cubicBezTo>
                  <a:cubicBezTo>
                    <a:pt x="220" y="280"/>
                    <a:pt x="221" y="274"/>
                    <a:pt x="213" y="267"/>
                  </a:cubicBezTo>
                  <a:cubicBezTo>
                    <a:pt x="210" y="264"/>
                    <a:pt x="211" y="258"/>
                    <a:pt x="212" y="254"/>
                  </a:cubicBezTo>
                  <a:cubicBezTo>
                    <a:pt x="215" y="245"/>
                    <a:pt x="211" y="238"/>
                    <a:pt x="208" y="230"/>
                  </a:cubicBezTo>
                  <a:cubicBezTo>
                    <a:pt x="206" y="223"/>
                    <a:pt x="202" y="219"/>
                    <a:pt x="194" y="220"/>
                  </a:cubicBezTo>
                  <a:cubicBezTo>
                    <a:pt x="191" y="219"/>
                    <a:pt x="189" y="219"/>
                    <a:pt x="187" y="220"/>
                  </a:cubicBezTo>
                  <a:cubicBezTo>
                    <a:pt x="179" y="221"/>
                    <a:pt x="176" y="218"/>
                    <a:pt x="180" y="211"/>
                  </a:cubicBezTo>
                  <a:cubicBezTo>
                    <a:pt x="182" y="207"/>
                    <a:pt x="182" y="204"/>
                    <a:pt x="179" y="201"/>
                  </a:cubicBezTo>
                  <a:cubicBezTo>
                    <a:pt x="175" y="194"/>
                    <a:pt x="172" y="187"/>
                    <a:pt x="168" y="180"/>
                  </a:cubicBezTo>
                  <a:cubicBezTo>
                    <a:pt x="164" y="173"/>
                    <a:pt x="165" y="165"/>
                    <a:pt x="171" y="160"/>
                  </a:cubicBezTo>
                  <a:cubicBezTo>
                    <a:pt x="177" y="154"/>
                    <a:pt x="183" y="148"/>
                    <a:pt x="190" y="141"/>
                  </a:cubicBezTo>
                  <a:cubicBezTo>
                    <a:pt x="193" y="138"/>
                    <a:pt x="197" y="138"/>
                    <a:pt x="202" y="137"/>
                  </a:cubicBezTo>
                  <a:cubicBezTo>
                    <a:pt x="189" y="134"/>
                    <a:pt x="181" y="122"/>
                    <a:pt x="168" y="123"/>
                  </a:cubicBezTo>
                  <a:cubicBezTo>
                    <a:pt x="166" y="123"/>
                    <a:pt x="163" y="122"/>
                    <a:pt x="163" y="121"/>
                  </a:cubicBezTo>
                  <a:cubicBezTo>
                    <a:pt x="164" y="111"/>
                    <a:pt x="156" y="114"/>
                    <a:pt x="152" y="113"/>
                  </a:cubicBezTo>
                  <a:cubicBezTo>
                    <a:pt x="144" y="112"/>
                    <a:pt x="136" y="109"/>
                    <a:pt x="129" y="106"/>
                  </a:cubicBezTo>
                  <a:cubicBezTo>
                    <a:pt x="118" y="103"/>
                    <a:pt x="110" y="97"/>
                    <a:pt x="101" y="91"/>
                  </a:cubicBezTo>
                  <a:cubicBezTo>
                    <a:pt x="90" y="84"/>
                    <a:pt x="76" y="82"/>
                    <a:pt x="63" y="83"/>
                  </a:cubicBezTo>
                  <a:cubicBezTo>
                    <a:pt x="47" y="83"/>
                    <a:pt x="37" y="79"/>
                    <a:pt x="31" y="64"/>
                  </a:cubicBezTo>
                  <a:cubicBezTo>
                    <a:pt x="30" y="63"/>
                    <a:pt x="31" y="56"/>
                    <a:pt x="26" y="61"/>
                  </a:cubicBezTo>
                  <a:cubicBezTo>
                    <a:pt x="17" y="65"/>
                    <a:pt x="11" y="61"/>
                    <a:pt x="5" y="56"/>
                  </a:cubicBezTo>
                  <a:cubicBezTo>
                    <a:pt x="0" y="50"/>
                    <a:pt x="1" y="43"/>
                    <a:pt x="5" y="38"/>
                  </a:cubicBezTo>
                  <a:cubicBezTo>
                    <a:pt x="9" y="33"/>
                    <a:pt x="6" y="25"/>
                    <a:pt x="13" y="22"/>
                  </a:cubicBezTo>
                  <a:close/>
                </a:path>
              </a:pathLst>
            </a:custGeom>
            <a:solidFill>
              <a:srgbClr val="7889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" name="Freeform 95">
              <a:extLst>
                <a:ext uri="{FF2B5EF4-FFF2-40B4-BE49-F238E27FC236}">
                  <a16:creationId xmlns:a16="http://schemas.microsoft.com/office/drawing/2014/main" id="{1123178B-640F-05DD-D764-274E6B3BC58D}"/>
                </a:ext>
              </a:extLst>
            </p:cNvPr>
            <p:cNvSpPr/>
            <p:nvPr/>
          </p:nvSpPr>
          <p:spPr bwMode="auto">
            <a:xfrm>
              <a:off x="4103688" y="3325813"/>
              <a:ext cx="496888" cy="476250"/>
            </a:xfrm>
            <a:custGeom>
              <a:avLst/>
              <a:gdLst>
                <a:gd name="T0" fmla="*/ 40 w 219"/>
                <a:gd name="T1" fmla="*/ 6 h 210"/>
                <a:gd name="T2" fmla="*/ 54 w 219"/>
                <a:gd name="T3" fmla="*/ 1 h 210"/>
                <a:gd name="T4" fmla="*/ 76 w 219"/>
                <a:gd name="T5" fmla="*/ 15 h 210"/>
                <a:gd name="T6" fmla="*/ 81 w 219"/>
                <a:gd name="T7" fmla="*/ 20 h 210"/>
                <a:gd name="T8" fmla="*/ 87 w 219"/>
                <a:gd name="T9" fmla="*/ 20 h 210"/>
                <a:gd name="T10" fmla="*/ 96 w 219"/>
                <a:gd name="T11" fmla="*/ 26 h 210"/>
                <a:gd name="T12" fmla="*/ 136 w 219"/>
                <a:gd name="T13" fmla="*/ 18 h 210"/>
                <a:gd name="T14" fmla="*/ 125 w 219"/>
                <a:gd name="T15" fmla="*/ 33 h 210"/>
                <a:gd name="T16" fmla="*/ 126 w 219"/>
                <a:gd name="T17" fmla="*/ 41 h 210"/>
                <a:gd name="T18" fmla="*/ 140 w 219"/>
                <a:gd name="T19" fmla="*/ 29 h 210"/>
                <a:gd name="T20" fmla="*/ 160 w 219"/>
                <a:gd name="T21" fmla="*/ 44 h 210"/>
                <a:gd name="T22" fmla="*/ 138 w 219"/>
                <a:gd name="T23" fmla="*/ 98 h 210"/>
                <a:gd name="T24" fmla="*/ 149 w 219"/>
                <a:gd name="T25" fmla="*/ 116 h 210"/>
                <a:gd name="T26" fmla="*/ 159 w 219"/>
                <a:gd name="T27" fmla="*/ 133 h 210"/>
                <a:gd name="T28" fmla="*/ 167 w 219"/>
                <a:gd name="T29" fmla="*/ 131 h 210"/>
                <a:gd name="T30" fmla="*/ 183 w 219"/>
                <a:gd name="T31" fmla="*/ 117 h 210"/>
                <a:gd name="T32" fmla="*/ 219 w 219"/>
                <a:gd name="T33" fmla="*/ 141 h 210"/>
                <a:gd name="T34" fmla="*/ 194 w 219"/>
                <a:gd name="T35" fmla="*/ 173 h 210"/>
                <a:gd name="T36" fmla="*/ 172 w 219"/>
                <a:gd name="T37" fmla="*/ 203 h 210"/>
                <a:gd name="T38" fmla="*/ 114 w 219"/>
                <a:gd name="T39" fmla="*/ 204 h 210"/>
                <a:gd name="T40" fmla="*/ 42 w 219"/>
                <a:gd name="T41" fmla="*/ 189 h 210"/>
                <a:gd name="T42" fmla="*/ 0 w 219"/>
                <a:gd name="T43" fmla="*/ 186 h 210"/>
                <a:gd name="T44" fmla="*/ 21 w 219"/>
                <a:gd name="T45" fmla="*/ 178 h 210"/>
                <a:gd name="T46" fmla="*/ 32 w 219"/>
                <a:gd name="T47" fmla="*/ 178 h 210"/>
                <a:gd name="T48" fmla="*/ 37 w 219"/>
                <a:gd name="T49" fmla="*/ 177 h 210"/>
                <a:gd name="T50" fmla="*/ 41 w 219"/>
                <a:gd name="T51" fmla="*/ 166 h 210"/>
                <a:gd name="T52" fmla="*/ 48 w 219"/>
                <a:gd name="T53" fmla="*/ 180 h 210"/>
                <a:gd name="T54" fmla="*/ 64 w 219"/>
                <a:gd name="T55" fmla="*/ 154 h 210"/>
                <a:gd name="T56" fmla="*/ 63 w 219"/>
                <a:gd name="T57" fmla="*/ 143 h 210"/>
                <a:gd name="T58" fmla="*/ 62 w 219"/>
                <a:gd name="T59" fmla="*/ 136 h 210"/>
                <a:gd name="T60" fmla="*/ 93 w 219"/>
                <a:gd name="T61" fmla="*/ 141 h 210"/>
                <a:gd name="T62" fmla="*/ 93 w 219"/>
                <a:gd name="T63" fmla="*/ 121 h 210"/>
                <a:gd name="T64" fmla="*/ 108 w 219"/>
                <a:gd name="T65" fmla="*/ 86 h 210"/>
                <a:gd name="T66" fmla="*/ 91 w 219"/>
                <a:gd name="T67" fmla="*/ 87 h 210"/>
                <a:gd name="T68" fmla="*/ 83 w 219"/>
                <a:gd name="T69" fmla="*/ 63 h 210"/>
                <a:gd name="T70" fmla="*/ 58 w 219"/>
                <a:gd name="T71" fmla="*/ 54 h 210"/>
                <a:gd name="T72" fmla="*/ 45 w 219"/>
                <a:gd name="T73" fmla="*/ 33 h 210"/>
                <a:gd name="T74" fmla="*/ 32 w 219"/>
                <a:gd name="T75" fmla="*/ 52 h 210"/>
                <a:gd name="T76" fmla="*/ 24 w 219"/>
                <a:gd name="T77" fmla="*/ 3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9" h="210">
                  <a:moveTo>
                    <a:pt x="23" y="19"/>
                  </a:moveTo>
                  <a:cubicBezTo>
                    <a:pt x="22" y="8"/>
                    <a:pt x="25" y="4"/>
                    <a:pt x="40" y="6"/>
                  </a:cubicBezTo>
                  <a:cubicBezTo>
                    <a:pt x="44" y="6"/>
                    <a:pt x="47" y="8"/>
                    <a:pt x="49" y="3"/>
                  </a:cubicBezTo>
                  <a:cubicBezTo>
                    <a:pt x="50" y="1"/>
                    <a:pt x="53" y="0"/>
                    <a:pt x="54" y="1"/>
                  </a:cubicBezTo>
                  <a:cubicBezTo>
                    <a:pt x="59" y="6"/>
                    <a:pt x="66" y="8"/>
                    <a:pt x="73" y="8"/>
                  </a:cubicBezTo>
                  <a:cubicBezTo>
                    <a:pt x="77" y="8"/>
                    <a:pt x="76" y="12"/>
                    <a:pt x="76" y="15"/>
                  </a:cubicBezTo>
                  <a:cubicBezTo>
                    <a:pt x="77" y="21"/>
                    <a:pt x="73" y="26"/>
                    <a:pt x="72" y="32"/>
                  </a:cubicBezTo>
                  <a:cubicBezTo>
                    <a:pt x="81" y="31"/>
                    <a:pt x="81" y="26"/>
                    <a:pt x="81" y="20"/>
                  </a:cubicBezTo>
                  <a:cubicBezTo>
                    <a:pt x="81" y="17"/>
                    <a:pt x="82" y="15"/>
                    <a:pt x="86" y="15"/>
                  </a:cubicBezTo>
                  <a:cubicBezTo>
                    <a:pt x="90" y="15"/>
                    <a:pt x="89" y="17"/>
                    <a:pt x="87" y="20"/>
                  </a:cubicBezTo>
                  <a:cubicBezTo>
                    <a:pt x="86" y="22"/>
                    <a:pt x="88" y="23"/>
                    <a:pt x="90" y="24"/>
                  </a:cubicBezTo>
                  <a:cubicBezTo>
                    <a:pt x="92" y="24"/>
                    <a:pt x="96" y="25"/>
                    <a:pt x="96" y="26"/>
                  </a:cubicBezTo>
                  <a:cubicBezTo>
                    <a:pt x="103" y="42"/>
                    <a:pt x="109" y="30"/>
                    <a:pt x="116" y="26"/>
                  </a:cubicBezTo>
                  <a:cubicBezTo>
                    <a:pt x="122" y="23"/>
                    <a:pt x="129" y="20"/>
                    <a:pt x="136" y="18"/>
                  </a:cubicBezTo>
                  <a:cubicBezTo>
                    <a:pt x="139" y="17"/>
                    <a:pt x="140" y="19"/>
                    <a:pt x="143" y="23"/>
                  </a:cubicBezTo>
                  <a:cubicBezTo>
                    <a:pt x="135" y="23"/>
                    <a:pt x="129" y="27"/>
                    <a:pt x="125" y="33"/>
                  </a:cubicBezTo>
                  <a:cubicBezTo>
                    <a:pt x="123" y="35"/>
                    <a:pt x="122" y="37"/>
                    <a:pt x="124" y="39"/>
                  </a:cubicBezTo>
                  <a:cubicBezTo>
                    <a:pt x="124" y="40"/>
                    <a:pt x="126" y="41"/>
                    <a:pt x="126" y="41"/>
                  </a:cubicBezTo>
                  <a:cubicBezTo>
                    <a:pt x="130" y="40"/>
                    <a:pt x="128" y="37"/>
                    <a:pt x="128" y="35"/>
                  </a:cubicBezTo>
                  <a:cubicBezTo>
                    <a:pt x="130" y="29"/>
                    <a:pt x="135" y="27"/>
                    <a:pt x="140" y="29"/>
                  </a:cubicBezTo>
                  <a:cubicBezTo>
                    <a:pt x="147" y="31"/>
                    <a:pt x="142" y="34"/>
                    <a:pt x="141" y="38"/>
                  </a:cubicBezTo>
                  <a:cubicBezTo>
                    <a:pt x="139" y="46"/>
                    <a:pt x="144" y="48"/>
                    <a:pt x="160" y="44"/>
                  </a:cubicBezTo>
                  <a:cubicBezTo>
                    <a:pt x="146" y="58"/>
                    <a:pt x="146" y="78"/>
                    <a:pt x="128" y="87"/>
                  </a:cubicBezTo>
                  <a:cubicBezTo>
                    <a:pt x="141" y="85"/>
                    <a:pt x="142" y="86"/>
                    <a:pt x="138" y="98"/>
                  </a:cubicBezTo>
                  <a:cubicBezTo>
                    <a:pt x="136" y="105"/>
                    <a:pt x="142" y="109"/>
                    <a:pt x="144" y="115"/>
                  </a:cubicBezTo>
                  <a:cubicBezTo>
                    <a:pt x="144" y="116"/>
                    <a:pt x="147" y="116"/>
                    <a:pt x="149" y="116"/>
                  </a:cubicBezTo>
                  <a:cubicBezTo>
                    <a:pt x="159" y="112"/>
                    <a:pt x="162" y="115"/>
                    <a:pt x="161" y="125"/>
                  </a:cubicBezTo>
                  <a:cubicBezTo>
                    <a:pt x="161" y="128"/>
                    <a:pt x="156" y="130"/>
                    <a:pt x="159" y="133"/>
                  </a:cubicBezTo>
                  <a:cubicBezTo>
                    <a:pt x="162" y="135"/>
                    <a:pt x="162" y="138"/>
                    <a:pt x="162" y="142"/>
                  </a:cubicBezTo>
                  <a:cubicBezTo>
                    <a:pt x="168" y="139"/>
                    <a:pt x="166" y="135"/>
                    <a:pt x="167" y="131"/>
                  </a:cubicBezTo>
                  <a:cubicBezTo>
                    <a:pt x="169" y="126"/>
                    <a:pt x="167" y="120"/>
                    <a:pt x="175" y="116"/>
                  </a:cubicBezTo>
                  <a:cubicBezTo>
                    <a:pt x="180" y="114"/>
                    <a:pt x="181" y="115"/>
                    <a:pt x="183" y="117"/>
                  </a:cubicBezTo>
                  <a:cubicBezTo>
                    <a:pt x="193" y="127"/>
                    <a:pt x="205" y="133"/>
                    <a:pt x="218" y="140"/>
                  </a:cubicBezTo>
                  <a:cubicBezTo>
                    <a:pt x="218" y="140"/>
                    <a:pt x="219" y="141"/>
                    <a:pt x="219" y="141"/>
                  </a:cubicBezTo>
                  <a:cubicBezTo>
                    <a:pt x="218" y="142"/>
                    <a:pt x="218" y="142"/>
                    <a:pt x="218" y="142"/>
                  </a:cubicBezTo>
                  <a:cubicBezTo>
                    <a:pt x="211" y="153"/>
                    <a:pt x="207" y="166"/>
                    <a:pt x="194" y="173"/>
                  </a:cubicBezTo>
                  <a:cubicBezTo>
                    <a:pt x="187" y="176"/>
                    <a:pt x="187" y="185"/>
                    <a:pt x="185" y="191"/>
                  </a:cubicBezTo>
                  <a:cubicBezTo>
                    <a:pt x="184" y="199"/>
                    <a:pt x="180" y="202"/>
                    <a:pt x="172" y="203"/>
                  </a:cubicBezTo>
                  <a:cubicBezTo>
                    <a:pt x="162" y="203"/>
                    <a:pt x="151" y="205"/>
                    <a:pt x="141" y="208"/>
                  </a:cubicBezTo>
                  <a:cubicBezTo>
                    <a:pt x="132" y="210"/>
                    <a:pt x="122" y="209"/>
                    <a:pt x="114" y="204"/>
                  </a:cubicBezTo>
                  <a:cubicBezTo>
                    <a:pt x="97" y="193"/>
                    <a:pt x="77" y="195"/>
                    <a:pt x="58" y="191"/>
                  </a:cubicBezTo>
                  <a:cubicBezTo>
                    <a:pt x="53" y="190"/>
                    <a:pt x="47" y="189"/>
                    <a:pt x="42" y="189"/>
                  </a:cubicBezTo>
                  <a:cubicBezTo>
                    <a:pt x="35" y="190"/>
                    <a:pt x="27" y="193"/>
                    <a:pt x="20" y="193"/>
                  </a:cubicBezTo>
                  <a:cubicBezTo>
                    <a:pt x="13" y="193"/>
                    <a:pt x="4" y="195"/>
                    <a:pt x="0" y="186"/>
                  </a:cubicBezTo>
                  <a:cubicBezTo>
                    <a:pt x="2" y="186"/>
                    <a:pt x="6" y="184"/>
                    <a:pt x="8" y="185"/>
                  </a:cubicBezTo>
                  <a:cubicBezTo>
                    <a:pt x="15" y="187"/>
                    <a:pt x="19" y="184"/>
                    <a:pt x="21" y="178"/>
                  </a:cubicBezTo>
                  <a:cubicBezTo>
                    <a:pt x="22" y="175"/>
                    <a:pt x="23" y="173"/>
                    <a:pt x="26" y="173"/>
                  </a:cubicBezTo>
                  <a:cubicBezTo>
                    <a:pt x="30" y="172"/>
                    <a:pt x="32" y="175"/>
                    <a:pt x="32" y="178"/>
                  </a:cubicBezTo>
                  <a:cubicBezTo>
                    <a:pt x="32" y="180"/>
                    <a:pt x="32" y="182"/>
                    <a:pt x="35" y="182"/>
                  </a:cubicBezTo>
                  <a:cubicBezTo>
                    <a:pt x="38" y="181"/>
                    <a:pt x="38" y="179"/>
                    <a:pt x="37" y="177"/>
                  </a:cubicBezTo>
                  <a:cubicBezTo>
                    <a:pt x="37" y="174"/>
                    <a:pt x="37" y="172"/>
                    <a:pt x="37" y="170"/>
                  </a:cubicBezTo>
                  <a:cubicBezTo>
                    <a:pt x="38" y="168"/>
                    <a:pt x="39" y="166"/>
                    <a:pt x="41" y="166"/>
                  </a:cubicBezTo>
                  <a:cubicBezTo>
                    <a:pt x="44" y="167"/>
                    <a:pt x="44" y="169"/>
                    <a:pt x="43" y="171"/>
                  </a:cubicBezTo>
                  <a:cubicBezTo>
                    <a:pt x="41" y="176"/>
                    <a:pt x="44" y="180"/>
                    <a:pt x="48" y="180"/>
                  </a:cubicBezTo>
                  <a:cubicBezTo>
                    <a:pt x="53" y="180"/>
                    <a:pt x="51" y="174"/>
                    <a:pt x="51" y="170"/>
                  </a:cubicBezTo>
                  <a:cubicBezTo>
                    <a:pt x="48" y="159"/>
                    <a:pt x="53" y="154"/>
                    <a:pt x="64" y="154"/>
                  </a:cubicBezTo>
                  <a:cubicBezTo>
                    <a:pt x="69" y="153"/>
                    <a:pt x="73" y="151"/>
                    <a:pt x="73" y="146"/>
                  </a:cubicBezTo>
                  <a:cubicBezTo>
                    <a:pt x="72" y="141"/>
                    <a:pt x="67" y="142"/>
                    <a:pt x="63" y="143"/>
                  </a:cubicBezTo>
                  <a:cubicBezTo>
                    <a:pt x="59" y="144"/>
                    <a:pt x="55" y="145"/>
                    <a:pt x="55" y="140"/>
                  </a:cubicBezTo>
                  <a:cubicBezTo>
                    <a:pt x="54" y="136"/>
                    <a:pt x="60" y="136"/>
                    <a:pt x="62" y="136"/>
                  </a:cubicBezTo>
                  <a:cubicBezTo>
                    <a:pt x="70" y="135"/>
                    <a:pt x="76" y="139"/>
                    <a:pt x="83" y="142"/>
                  </a:cubicBezTo>
                  <a:cubicBezTo>
                    <a:pt x="87" y="144"/>
                    <a:pt x="90" y="144"/>
                    <a:pt x="93" y="141"/>
                  </a:cubicBezTo>
                  <a:cubicBezTo>
                    <a:pt x="96" y="139"/>
                    <a:pt x="96" y="135"/>
                    <a:pt x="93" y="132"/>
                  </a:cubicBezTo>
                  <a:cubicBezTo>
                    <a:pt x="89" y="128"/>
                    <a:pt x="92" y="125"/>
                    <a:pt x="93" y="121"/>
                  </a:cubicBezTo>
                  <a:cubicBezTo>
                    <a:pt x="88" y="115"/>
                    <a:pt x="92" y="111"/>
                    <a:pt x="96" y="106"/>
                  </a:cubicBezTo>
                  <a:cubicBezTo>
                    <a:pt x="102" y="101"/>
                    <a:pt x="106" y="94"/>
                    <a:pt x="108" y="86"/>
                  </a:cubicBezTo>
                  <a:cubicBezTo>
                    <a:pt x="105" y="84"/>
                    <a:pt x="104" y="87"/>
                    <a:pt x="102" y="88"/>
                  </a:cubicBezTo>
                  <a:cubicBezTo>
                    <a:pt x="98" y="90"/>
                    <a:pt x="94" y="90"/>
                    <a:pt x="91" y="87"/>
                  </a:cubicBezTo>
                  <a:cubicBezTo>
                    <a:pt x="88" y="85"/>
                    <a:pt x="89" y="81"/>
                    <a:pt x="90" y="78"/>
                  </a:cubicBezTo>
                  <a:cubicBezTo>
                    <a:pt x="94" y="70"/>
                    <a:pt x="95" y="63"/>
                    <a:pt x="83" y="63"/>
                  </a:cubicBezTo>
                  <a:cubicBezTo>
                    <a:pt x="82" y="63"/>
                    <a:pt x="81" y="62"/>
                    <a:pt x="80" y="62"/>
                  </a:cubicBezTo>
                  <a:cubicBezTo>
                    <a:pt x="74" y="53"/>
                    <a:pt x="67" y="50"/>
                    <a:pt x="58" y="54"/>
                  </a:cubicBezTo>
                  <a:cubicBezTo>
                    <a:pt x="55" y="55"/>
                    <a:pt x="53" y="53"/>
                    <a:pt x="52" y="50"/>
                  </a:cubicBezTo>
                  <a:cubicBezTo>
                    <a:pt x="50" y="43"/>
                    <a:pt x="45" y="38"/>
                    <a:pt x="45" y="33"/>
                  </a:cubicBezTo>
                  <a:cubicBezTo>
                    <a:pt x="49" y="38"/>
                    <a:pt x="45" y="44"/>
                    <a:pt x="41" y="49"/>
                  </a:cubicBezTo>
                  <a:cubicBezTo>
                    <a:pt x="39" y="53"/>
                    <a:pt x="36" y="54"/>
                    <a:pt x="32" y="52"/>
                  </a:cubicBezTo>
                  <a:cubicBezTo>
                    <a:pt x="29" y="50"/>
                    <a:pt x="29" y="47"/>
                    <a:pt x="30" y="44"/>
                  </a:cubicBezTo>
                  <a:cubicBezTo>
                    <a:pt x="35" y="37"/>
                    <a:pt x="32" y="33"/>
                    <a:pt x="24" y="30"/>
                  </a:cubicBezTo>
                  <a:cubicBezTo>
                    <a:pt x="17" y="28"/>
                    <a:pt x="19" y="23"/>
                    <a:pt x="23" y="19"/>
                  </a:cubicBezTo>
                  <a:close/>
                </a:path>
              </a:pathLst>
            </a:custGeom>
            <a:solidFill>
              <a:srgbClr val="90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" name="Freeform 96">
              <a:extLst>
                <a:ext uri="{FF2B5EF4-FFF2-40B4-BE49-F238E27FC236}">
                  <a16:creationId xmlns:a16="http://schemas.microsoft.com/office/drawing/2014/main" id="{FEF84C9B-727C-0B35-DA60-2801DFC749C2}"/>
                </a:ext>
              </a:extLst>
            </p:cNvPr>
            <p:cNvSpPr/>
            <p:nvPr/>
          </p:nvSpPr>
          <p:spPr bwMode="auto">
            <a:xfrm>
              <a:off x="5722938" y="2738438"/>
              <a:ext cx="274638" cy="987425"/>
            </a:xfrm>
            <a:custGeom>
              <a:avLst/>
              <a:gdLst>
                <a:gd name="T0" fmla="*/ 70 w 121"/>
                <a:gd name="T1" fmla="*/ 434 h 434"/>
                <a:gd name="T2" fmla="*/ 57 w 121"/>
                <a:gd name="T3" fmla="*/ 421 h 434"/>
                <a:gd name="T4" fmla="*/ 52 w 121"/>
                <a:gd name="T5" fmla="*/ 418 h 434"/>
                <a:gd name="T6" fmla="*/ 57 w 121"/>
                <a:gd name="T7" fmla="*/ 414 h 434"/>
                <a:gd name="T8" fmla="*/ 61 w 121"/>
                <a:gd name="T9" fmla="*/ 403 h 434"/>
                <a:gd name="T10" fmla="*/ 48 w 121"/>
                <a:gd name="T11" fmla="*/ 391 h 434"/>
                <a:gd name="T12" fmla="*/ 43 w 121"/>
                <a:gd name="T13" fmla="*/ 368 h 434"/>
                <a:gd name="T14" fmla="*/ 44 w 121"/>
                <a:gd name="T15" fmla="*/ 360 h 434"/>
                <a:gd name="T16" fmla="*/ 40 w 121"/>
                <a:gd name="T17" fmla="*/ 328 h 434"/>
                <a:gd name="T18" fmla="*/ 38 w 121"/>
                <a:gd name="T19" fmla="*/ 316 h 434"/>
                <a:gd name="T20" fmla="*/ 44 w 121"/>
                <a:gd name="T21" fmla="*/ 302 h 434"/>
                <a:gd name="T22" fmla="*/ 49 w 121"/>
                <a:gd name="T23" fmla="*/ 290 h 434"/>
                <a:gd name="T24" fmla="*/ 47 w 121"/>
                <a:gd name="T25" fmla="*/ 257 h 434"/>
                <a:gd name="T26" fmla="*/ 40 w 121"/>
                <a:gd name="T27" fmla="*/ 229 h 434"/>
                <a:gd name="T28" fmla="*/ 45 w 121"/>
                <a:gd name="T29" fmla="*/ 202 h 434"/>
                <a:gd name="T30" fmla="*/ 40 w 121"/>
                <a:gd name="T31" fmla="*/ 185 h 434"/>
                <a:gd name="T32" fmla="*/ 36 w 121"/>
                <a:gd name="T33" fmla="*/ 174 h 434"/>
                <a:gd name="T34" fmla="*/ 32 w 121"/>
                <a:gd name="T35" fmla="*/ 163 h 434"/>
                <a:gd name="T36" fmla="*/ 28 w 121"/>
                <a:gd name="T37" fmla="*/ 153 h 434"/>
                <a:gd name="T38" fmla="*/ 28 w 121"/>
                <a:gd name="T39" fmla="*/ 146 h 434"/>
                <a:gd name="T40" fmla="*/ 21 w 121"/>
                <a:gd name="T41" fmla="*/ 147 h 434"/>
                <a:gd name="T42" fmla="*/ 1 w 121"/>
                <a:gd name="T43" fmla="*/ 140 h 434"/>
                <a:gd name="T44" fmla="*/ 0 w 121"/>
                <a:gd name="T45" fmla="*/ 128 h 434"/>
                <a:gd name="T46" fmla="*/ 5 w 121"/>
                <a:gd name="T47" fmla="*/ 123 h 434"/>
                <a:gd name="T48" fmla="*/ 27 w 121"/>
                <a:gd name="T49" fmla="*/ 127 h 434"/>
                <a:gd name="T50" fmla="*/ 38 w 121"/>
                <a:gd name="T51" fmla="*/ 118 h 434"/>
                <a:gd name="T52" fmla="*/ 34 w 121"/>
                <a:gd name="T53" fmla="*/ 101 h 434"/>
                <a:gd name="T54" fmla="*/ 28 w 121"/>
                <a:gd name="T55" fmla="*/ 83 h 434"/>
                <a:gd name="T56" fmla="*/ 34 w 121"/>
                <a:gd name="T57" fmla="*/ 64 h 434"/>
                <a:gd name="T58" fmla="*/ 26 w 121"/>
                <a:gd name="T59" fmla="*/ 60 h 434"/>
                <a:gd name="T60" fmla="*/ 30 w 121"/>
                <a:gd name="T61" fmla="*/ 46 h 434"/>
                <a:gd name="T62" fmla="*/ 34 w 121"/>
                <a:gd name="T63" fmla="*/ 40 h 434"/>
                <a:gd name="T64" fmla="*/ 27 w 121"/>
                <a:gd name="T65" fmla="*/ 39 h 434"/>
                <a:gd name="T66" fmla="*/ 24 w 121"/>
                <a:gd name="T67" fmla="*/ 35 h 434"/>
                <a:gd name="T68" fmla="*/ 22 w 121"/>
                <a:gd name="T69" fmla="*/ 16 h 434"/>
                <a:gd name="T70" fmla="*/ 26 w 121"/>
                <a:gd name="T71" fmla="*/ 5 h 434"/>
                <a:gd name="T72" fmla="*/ 63 w 121"/>
                <a:gd name="T73" fmla="*/ 2 h 434"/>
                <a:gd name="T74" fmla="*/ 72 w 121"/>
                <a:gd name="T75" fmla="*/ 5 h 434"/>
                <a:gd name="T76" fmla="*/ 81 w 121"/>
                <a:gd name="T77" fmla="*/ 50 h 434"/>
                <a:gd name="T78" fmla="*/ 69 w 121"/>
                <a:gd name="T79" fmla="*/ 87 h 434"/>
                <a:gd name="T80" fmla="*/ 63 w 121"/>
                <a:gd name="T81" fmla="*/ 113 h 434"/>
                <a:gd name="T82" fmla="*/ 52 w 121"/>
                <a:gd name="T83" fmla="*/ 136 h 434"/>
                <a:gd name="T84" fmla="*/ 52 w 121"/>
                <a:gd name="T85" fmla="*/ 150 h 434"/>
                <a:gd name="T86" fmla="*/ 63 w 121"/>
                <a:gd name="T87" fmla="*/ 179 h 434"/>
                <a:gd name="T88" fmla="*/ 66 w 121"/>
                <a:gd name="T89" fmla="*/ 191 h 434"/>
                <a:gd name="T90" fmla="*/ 65 w 121"/>
                <a:gd name="T91" fmla="*/ 204 h 434"/>
                <a:gd name="T92" fmla="*/ 57 w 121"/>
                <a:gd name="T93" fmla="*/ 216 h 434"/>
                <a:gd name="T94" fmla="*/ 52 w 121"/>
                <a:gd name="T95" fmla="*/ 222 h 434"/>
                <a:gd name="T96" fmla="*/ 65 w 121"/>
                <a:gd name="T97" fmla="*/ 225 h 434"/>
                <a:gd name="T98" fmla="*/ 64 w 121"/>
                <a:gd name="T99" fmla="*/ 238 h 434"/>
                <a:gd name="T100" fmla="*/ 65 w 121"/>
                <a:gd name="T101" fmla="*/ 254 h 434"/>
                <a:gd name="T102" fmla="*/ 76 w 121"/>
                <a:gd name="T103" fmla="*/ 264 h 434"/>
                <a:gd name="T104" fmla="*/ 77 w 121"/>
                <a:gd name="T105" fmla="*/ 265 h 434"/>
                <a:gd name="T106" fmla="*/ 100 w 121"/>
                <a:gd name="T107" fmla="*/ 272 h 434"/>
                <a:gd name="T108" fmla="*/ 108 w 121"/>
                <a:gd name="T109" fmla="*/ 280 h 434"/>
                <a:gd name="T110" fmla="*/ 114 w 121"/>
                <a:gd name="T111" fmla="*/ 296 h 434"/>
                <a:gd name="T112" fmla="*/ 120 w 121"/>
                <a:gd name="T113" fmla="*/ 347 h 434"/>
                <a:gd name="T114" fmla="*/ 106 w 121"/>
                <a:gd name="T115" fmla="*/ 367 h 434"/>
                <a:gd name="T116" fmla="*/ 72 w 121"/>
                <a:gd name="T117" fmla="*/ 422 h 434"/>
                <a:gd name="T118" fmla="*/ 70 w 121"/>
                <a:gd name="T119" fmla="*/ 43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" h="433">
                  <a:moveTo>
                    <a:pt x="70" y="434"/>
                  </a:moveTo>
                  <a:cubicBezTo>
                    <a:pt x="71" y="425"/>
                    <a:pt x="70" y="418"/>
                    <a:pt x="57" y="421"/>
                  </a:cubicBezTo>
                  <a:cubicBezTo>
                    <a:pt x="55" y="421"/>
                    <a:pt x="52" y="421"/>
                    <a:pt x="52" y="418"/>
                  </a:cubicBezTo>
                  <a:cubicBezTo>
                    <a:pt x="51" y="414"/>
                    <a:pt x="55" y="414"/>
                    <a:pt x="57" y="414"/>
                  </a:cubicBezTo>
                  <a:cubicBezTo>
                    <a:pt x="66" y="413"/>
                    <a:pt x="64" y="409"/>
                    <a:pt x="61" y="403"/>
                  </a:cubicBezTo>
                  <a:cubicBezTo>
                    <a:pt x="58" y="397"/>
                    <a:pt x="52" y="395"/>
                    <a:pt x="48" y="391"/>
                  </a:cubicBezTo>
                  <a:cubicBezTo>
                    <a:pt x="39" y="384"/>
                    <a:pt x="38" y="377"/>
                    <a:pt x="43" y="368"/>
                  </a:cubicBezTo>
                  <a:cubicBezTo>
                    <a:pt x="44" y="365"/>
                    <a:pt x="45" y="363"/>
                    <a:pt x="44" y="360"/>
                  </a:cubicBezTo>
                  <a:cubicBezTo>
                    <a:pt x="37" y="350"/>
                    <a:pt x="42" y="339"/>
                    <a:pt x="40" y="328"/>
                  </a:cubicBezTo>
                  <a:cubicBezTo>
                    <a:pt x="40" y="324"/>
                    <a:pt x="40" y="320"/>
                    <a:pt x="38" y="316"/>
                  </a:cubicBezTo>
                  <a:cubicBezTo>
                    <a:pt x="36" y="310"/>
                    <a:pt x="36" y="305"/>
                    <a:pt x="44" y="302"/>
                  </a:cubicBezTo>
                  <a:cubicBezTo>
                    <a:pt x="49" y="300"/>
                    <a:pt x="49" y="296"/>
                    <a:pt x="49" y="290"/>
                  </a:cubicBezTo>
                  <a:cubicBezTo>
                    <a:pt x="50" y="279"/>
                    <a:pt x="42" y="269"/>
                    <a:pt x="47" y="257"/>
                  </a:cubicBezTo>
                  <a:cubicBezTo>
                    <a:pt x="51" y="249"/>
                    <a:pt x="42" y="239"/>
                    <a:pt x="40" y="229"/>
                  </a:cubicBezTo>
                  <a:cubicBezTo>
                    <a:pt x="39" y="219"/>
                    <a:pt x="37" y="210"/>
                    <a:pt x="45" y="202"/>
                  </a:cubicBezTo>
                  <a:cubicBezTo>
                    <a:pt x="51" y="197"/>
                    <a:pt x="48" y="187"/>
                    <a:pt x="40" y="185"/>
                  </a:cubicBezTo>
                  <a:cubicBezTo>
                    <a:pt x="33" y="182"/>
                    <a:pt x="34" y="178"/>
                    <a:pt x="36" y="174"/>
                  </a:cubicBezTo>
                  <a:cubicBezTo>
                    <a:pt x="41" y="168"/>
                    <a:pt x="38" y="165"/>
                    <a:pt x="32" y="163"/>
                  </a:cubicBezTo>
                  <a:cubicBezTo>
                    <a:pt x="25" y="162"/>
                    <a:pt x="24" y="158"/>
                    <a:pt x="28" y="153"/>
                  </a:cubicBezTo>
                  <a:cubicBezTo>
                    <a:pt x="30" y="150"/>
                    <a:pt x="30" y="148"/>
                    <a:pt x="28" y="146"/>
                  </a:cubicBezTo>
                  <a:cubicBezTo>
                    <a:pt x="25" y="144"/>
                    <a:pt x="23" y="145"/>
                    <a:pt x="21" y="147"/>
                  </a:cubicBezTo>
                  <a:cubicBezTo>
                    <a:pt x="11" y="154"/>
                    <a:pt x="5" y="152"/>
                    <a:pt x="1" y="140"/>
                  </a:cubicBezTo>
                  <a:cubicBezTo>
                    <a:pt x="0" y="136"/>
                    <a:pt x="0" y="132"/>
                    <a:pt x="0" y="128"/>
                  </a:cubicBezTo>
                  <a:cubicBezTo>
                    <a:pt x="0" y="125"/>
                    <a:pt x="1" y="121"/>
                    <a:pt x="5" y="123"/>
                  </a:cubicBezTo>
                  <a:cubicBezTo>
                    <a:pt x="12" y="126"/>
                    <a:pt x="19" y="121"/>
                    <a:pt x="27" y="127"/>
                  </a:cubicBezTo>
                  <a:cubicBezTo>
                    <a:pt x="33" y="132"/>
                    <a:pt x="36" y="122"/>
                    <a:pt x="38" y="118"/>
                  </a:cubicBezTo>
                  <a:cubicBezTo>
                    <a:pt x="41" y="112"/>
                    <a:pt x="42" y="103"/>
                    <a:pt x="34" y="101"/>
                  </a:cubicBezTo>
                  <a:cubicBezTo>
                    <a:pt x="18" y="98"/>
                    <a:pt x="22" y="92"/>
                    <a:pt x="28" y="83"/>
                  </a:cubicBezTo>
                  <a:cubicBezTo>
                    <a:pt x="32" y="77"/>
                    <a:pt x="29" y="69"/>
                    <a:pt x="34" y="64"/>
                  </a:cubicBezTo>
                  <a:cubicBezTo>
                    <a:pt x="32" y="59"/>
                    <a:pt x="24" y="61"/>
                    <a:pt x="26" y="60"/>
                  </a:cubicBezTo>
                  <a:cubicBezTo>
                    <a:pt x="30" y="55"/>
                    <a:pt x="19" y="47"/>
                    <a:pt x="30" y="46"/>
                  </a:cubicBezTo>
                  <a:cubicBezTo>
                    <a:pt x="32" y="46"/>
                    <a:pt x="35" y="43"/>
                    <a:pt x="34" y="40"/>
                  </a:cubicBezTo>
                  <a:cubicBezTo>
                    <a:pt x="33" y="35"/>
                    <a:pt x="30" y="39"/>
                    <a:pt x="27" y="39"/>
                  </a:cubicBezTo>
                  <a:cubicBezTo>
                    <a:pt x="23" y="40"/>
                    <a:pt x="23" y="37"/>
                    <a:pt x="24" y="35"/>
                  </a:cubicBezTo>
                  <a:cubicBezTo>
                    <a:pt x="28" y="28"/>
                    <a:pt x="27" y="22"/>
                    <a:pt x="22" y="16"/>
                  </a:cubicBezTo>
                  <a:cubicBezTo>
                    <a:pt x="19" y="11"/>
                    <a:pt x="23" y="9"/>
                    <a:pt x="26" y="5"/>
                  </a:cubicBezTo>
                  <a:cubicBezTo>
                    <a:pt x="38" y="5"/>
                    <a:pt x="51" y="7"/>
                    <a:pt x="63" y="2"/>
                  </a:cubicBezTo>
                  <a:cubicBezTo>
                    <a:pt x="67" y="0"/>
                    <a:pt x="70" y="1"/>
                    <a:pt x="72" y="5"/>
                  </a:cubicBezTo>
                  <a:cubicBezTo>
                    <a:pt x="78" y="19"/>
                    <a:pt x="86" y="33"/>
                    <a:pt x="81" y="50"/>
                  </a:cubicBezTo>
                  <a:cubicBezTo>
                    <a:pt x="80" y="63"/>
                    <a:pt x="77" y="76"/>
                    <a:pt x="69" y="87"/>
                  </a:cubicBezTo>
                  <a:cubicBezTo>
                    <a:pt x="64" y="94"/>
                    <a:pt x="63" y="104"/>
                    <a:pt x="63" y="113"/>
                  </a:cubicBezTo>
                  <a:cubicBezTo>
                    <a:pt x="62" y="122"/>
                    <a:pt x="65" y="132"/>
                    <a:pt x="52" y="136"/>
                  </a:cubicBezTo>
                  <a:cubicBezTo>
                    <a:pt x="48" y="137"/>
                    <a:pt x="46" y="146"/>
                    <a:pt x="52" y="150"/>
                  </a:cubicBezTo>
                  <a:cubicBezTo>
                    <a:pt x="61" y="158"/>
                    <a:pt x="66" y="167"/>
                    <a:pt x="63" y="179"/>
                  </a:cubicBezTo>
                  <a:cubicBezTo>
                    <a:pt x="62" y="183"/>
                    <a:pt x="63" y="187"/>
                    <a:pt x="66" y="191"/>
                  </a:cubicBezTo>
                  <a:cubicBezTo>
                    <a:pt x="71" y="195"/>
                    <a:pt x="71" y="201"/>
                    <a:pt x="65" y="204"/>
                  </a:cubicBezTo>
                  <a:cubicBezTo>
                    <a:pt x="59" y="207"/>
                    <a:pt x="57" y="210"/>
                    <a:pt x="57" y="216"/>
                  </a:cubicBezTo>
                  <a:cubicBezTo>
                    <a:pt x="57" y="218"/>
                    <a:pt x="55" y="220"/>
                    <a:pt x="52" y="222"/>
                  </a:cubicBezTo>
                  <a:cubicBezTo>
                    <a:pt x="57" y="224"/>
                    <a:pt x="63" y="219"/>
                    <a:pt x="65" y="225"/>
                  </a:cubicBezTo>
                  <a:cubicBezTo>
                    <a:pt x="67" y="229"/>
                    <a:pt x="67" y="234"/>
                    <a:pt x="64" y="238"/>
                  </a:cubicBezTo>
                  <a:cubicBezTo>
                    <a:pt x="62" y="243"/>
                    <a:pt x="67" y="248"/>
                    <a:pt x="65" y="254"/>
                  </a:cubicBezTo>
                  <a:cubicBezTo>
                    <a:pt x="63" y="262"/>
                    <a:pt x="71" y="263"/>
                    <a:pt x="76" y="264"/>
                  </a:cubicBezTo>
                  <a:cubicBezTo>
                    <a:pt x="78" y="265"/>
                    <a:pt x="77" y="264"/>
                    <a:pt x="77" y="265"/>
                  </a:cubicBezTo>
                  <a:cubicBezTo>
                    <a:pt x="81" y="279"/>
                    <a:pt x="92" y="272"/>
                    <a:pt x="100" y="272"/>
                  </a:cubicBezTo>
                  <a:cubicBezTo>
                    <a:pt x="107" y="272"/>
                    <a:pt x="104" y="275"/>
                    <a:pt x="108" y="280"/>
                  </a:cubicBezTo>
                  <a:cubicBezTo>
                    <a:pt x="113" y="286"/>
                    <a:pt x="110" y="292"/>
                    <a:pt x="114" y="296"/>
                  </a:cubicBezTo>
                  <a:cubicBezTo>
                    <a:pt x="120" y="312"/>
                    <a:pt x="118" y="330"/>
                    <a:pt x="120" y="347"/>
                  </a:cubicBezTo>
                  <a:cubicBezTo>
                    <a:pt x="121" y="357"/>
                    <a:pt x="114" y="364"/>
                    <a:pt x="106" y="367"/>
                  </a:cubicBezTo>
                  <a:cubicBezTo>
                    <a:pt x="81" y="378"/>
                    <a:pt x="73" y="398"/>
                    <a:pt x="72" y="422"/>
                  </a:cubicBezTo>
                  <a:cubicBezTo>
                    <a:pt x="71" y="426"/>
                    <a:pt x="73" y="431"/>
                    <a:pt x="70" y="434"/>
                  </a:cubicBezTo>
                  <a:close/>
                </a:path>
              </a:pathLst>
            </a:custGeom>
            <a:solidFill>
              <a:srgbClr val="8E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" name="Freeform 97">
              <a:extLst>
                <a:ext uri="{FF2B5EF4-FFF2-40B4-BE49-F238E27FC236}">
                  <a16:creationId xmlns:a16="http://schemas.microsoft.com/office/drawing/2014/main" id="{29BA79C8-9E01-F788-036A-2322F5888E53}"/>
                </a:ext>
              </a:extLst>
            </p:cNvPr>
            <p:cNvSpPr/>
            <p:nvPr/>
          </p:nvSpPr>
          <p:spPr bwMode="auto">
            <a:xfrm>
              <a:off x="4597400" y="3578226"/>
              <a:ext cx="715963" cy="204788"/>
            </a:xfrm>
            <a:custGeom>
              <a:avLst/>
              <a:gdLst>
                <a:gd name="T0" fmla="*/ 0 w 315"/>
                <a:gd name="T1" fmla="*/ 31 h 90"/>
                <a:gd name="T2" fmla="*/ 0 w 315"/>
                <a:gd name="T3" fmla="*/ 29 h 90"/>
                <a:gd name="T4" fmla="*/ 23 w 315"/>
                <a:gd name="T5" fmla="*/ 4 h 90"/>
                <a:gd name="T6" fmla="*/ 30 w 315"/>
                <a:gd name="T7" fmla="*/ 3 h 90"/>
                <a:gd name="T8" fmla="*/ 38 w 315"/>
                <a:gd name="T9" fmla="*/ 10 h 90"/>
                <a:gd name="T10" fmla="*/ 50 w 315"/>
                <a:gd name="T11" fmla="*/ 20 h 90"/>
                <a:gd name="T12" fmla="*/ 66 w 315"/>
                <a:gd name="T13" fmla="*/ 21 h 90"/>
                <a:gd name="T14" fmla="*/ 71 w 315"/>
                <a:gd name="T15" fmla="*/ 16 h 90"/>
                <a:gd name="T16" fmla="*/ 127 w 315"/>
                <a:gd name="T17" fmla="*/ 3 h 90"/>
                <a:gd name="T18" fmla="*/ 137 w 315"/>
                <a:gd name="T19" fmla="*/ 14 h 90"/>
                <a:gd name="T20" fmla="*/ 149 w 315"/>
                <a:gd name="T21" fmla="*/ 12 h 90"/>
                <a:gd name="T22" fmla="*/ 157 w 315"/>
                <a:gd name="T23" fmla="*/ 37 h 90"/>
                <a:gd name="T24" fmla="*/ 156 w 315"/>
                <a:gd name="T25" fmla="*/ 46 h 90"/>
                <a:gd name="T26" fmla="*/ 164 w 315"/>
                <a:gd name="T27" fmla="*/ 47 h 90"/>
                <a:gd name="T28" fmla="*/ 185 w 315"/>
                <a:gd name="T29" fmla="*/ 39 h 90"/>
                <a:gd name="T30" fmla="*/ 219 w 315"/>
                <a:gd name="T31" fmla="*/ 21 h 90"/>
                <a:gd name="T32" fmla="*/ 235 w 315"/>
                <a:gd name="T33" fmla="*/ 20 h 90"/>
                <a:gd name="T34" fmla="*/ 264 w 315"/>
                <a:gd name="T35" fmla="*/ 18 h 90"/>
                <a:gd name="T36" fmla="*/ 285 w 315"/>
                <a:gd name="T37" fmla="*/ 15 h 90"/>
                <a:gd name="T38" fmla="*/ 311 w 315"/>
                <a:gd name="T39" fmla="*/ 26 h 90"/>
                <a:gd name="T40" fmla="*/ 314 w 315"/>
                <a:gd name="T41" fmla="*/ 32 h 90"/>
                <a:gd name="T42" fmla="*/ 304 w 315"/>
                <a:gd name="T43" fmla="*/ 42 h 90"/>
                <a:gd name="T44" fmla="*/ 292 w 315"/>
                <a:gd name="T45" fmla="*/ 47 h 90"/>
                <a:gd name="T46" fmla="*/ 286 w 315"/>
                <a:gd name="T47" fmla="*/ 58 h 90"/>
                <a:gd name="T48" fmla="*/ 283 w 315"/>
                <a:gd name="T49" fmla="*/ 65 h 90"/>
                <a:gd name="T50" fmla="*/ 289 w 315"/>
                <a:gd name="T51" fmla="*/ 66 h 90"/>
                <a:gd name="T52" fmla="*/ 297 w 315"/>
                <a:gd name="T53" fmla="*/ 70 h 90"/>
                <a:gd name="T54" fmla="*/ 291 w 315"/>
                <a:gd name="T55" fmla="*/ 77 h 90"/>
                <a:gd name="T56" fmla="*/ 285 w 315"/>
                <a:gd name="T57" fmla="*/ 78 h 90"/>
                <a:gd name="T58" fmla="*/ 279 w 315"/>
                <a:gd name="T59" fmla="*/ 84 h 90"/>
                <a:gd name="T60" fmla="*/ 276 w 315"/>
                <a:gd name="T61" fmla="*/ 84 h 90"/>
                <a:gd name="T62" fmla="*/ 210 w 315"/>
                <a:gd name="T63" fmla="*/ 71 h 90"/>
                <a:gd name="T64" fmla="*/ 157 w 315"/>
                <a:gd name="T65" fmla="*/ 79 h 90"/>
                <a:gd name="T66" fmla="*/ 115 w 315"/>
                <a:gd name="T67" fmla="*/ 89 h 90"/>
                <a:gd name="T68" fmla="*/ 106 w 315"/>
                <a:gd name="T69" fmla="*/ 86 h 90"/>
                <a:gd name="T70" fmla="*/ 100 w 315"/>
                <a:gd name="T71" fmla="*/ 83 h 90"/>
                <a:gd name="T72" fmla="*/ 83 w 315"/>
                <a:gd name="T73" fmla="*/ 59 h 90"/>
                <a:gd name="T74" fmla="*/ 72 w 315"/>
                <a:gd name="T75" fmla="*/ 53 h 90"/>
                <a:gd name="T76" fmla="*/ 46 w 315"/>
                <a:gd name="T77" fmla="*/ 54 h 90"/>
                <a:gd name="T78" fmla="*/ 0 w 315"/>
                <a:gd name="T79" fmla="*/ 3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5" h="90">
                  <a:moveTo>
                    <a:pt x="0" y="31"/>
                  </a:moveTo>
                  <a:cubicBezTo>
                    <a:pt x="0" y="30"/>
                    <a:pt x="0" y="29"/>
                    <a:pt x="0" y="29"/>
                  </a:cubicBezTo>
                  <a:cubicBezTo>
                    <a:pt x="8" y="20"/>
                    <a:pt x="15" y="12"/>
                    <a:pt x="23" y="4"/>
                  </a:cubicBezTo>
                  <a:cubicBezTo>
                    <a:pt x="25" y="3"/>
                    <a:pt x="27" y="0"/>
                    <a:pt x="30" y="3"/>
                  </a:cubicBezTo>
                  <a:cubicBezTo>
                    <a:pt x="31" y="7"/>
                    <a:pt x="34" y="9"/>
                    <a:pt x="38" y="10"/>
                  </a:cubicBezTo>
                  <a:cubicBezTo>
                    <a:pt x="42" y="13"/>
                    <a:pt x="46" y="16"/>
                    <a:pt x="50" y="20"/>
                  </a:cubicBezTo>
                  <a:cubicBezTo>
                    <a:pt x="57" y="29"/>
                    <a:pt x="58" y="29"/>
                    <a:pt x="66" y="21"/>
                  </a:cubicBezTo>
                  <a:cubicBezTo>
                    <a:pt x="68" y="19"/>
                    <a:pt x="69" y="17"/>
                    <a:pt x="71" y="16"/>
                  </a:cubicBezTo>
                  <a:cubicBezTo>
                    <a:pt x="90" y="12"/>
                    <a:pt x="106" y="0"/>
                    <a:pt x="127" y="3"/>
                  </a:cubicBezTo>
                  <a:cubicBezTo>
                    <a:pt x="134" y="3"/>
                    <a:pt x="136" y="7"/>
                    <a:pt x="137" y="14"/>
                  </a:cubicBezTo>
                  <a:cubicBezTo>
                    <a:pt x="142" y="13"/>
                    <a:pt x="145" y="9"/>
                    <a:pt x="149" y="12"/>
                  </a:cubicBezTo>
                  <a:cubicBezTo>
                    <a:pt x="161" y="18"/>
                    <a:pt x="163" y="26"/>
                    <a:pt x="157" y="37"/>
                  </a:cubicBezTo>
                  <a:cubicBezTo>
                    <a:pt x="155" y="40"/>
                    <a:pt x="154" y="43"/>
                    <a:pt x="156" y="46"/>
                  </a:cubicBezTo>
                  <a:cubicBezTo>
                    <a:pt x="158" y="48"/>
                    <a:pt x="161" y="48"/>
                    <a:pt x="164" y="47"/>
                  </a:cubicBezTo>
                  <a:cubicBezTo>
                    <a:pt x="170" y="44"/>
                    <a:pt x="178" y="44"/>
                    <a:pt x="185" y="39"/>
                  </a:cubicBezTo>
                  <a:cubicBezTo>
                    <a:pt x="195" y="31"/>
                    <a:pt x="207" y="26"/>
                    <a:pt x="219" y="21"/>
                  </a:cubicBezTo>
                  <a:cubicBezTo>
                    <a:pt x="224" y="19"/>
                    <a:pt x="230" y="18"/>
                    <a:pt x="235" y="20"/>
                  </a:cubicBezTo>
                  <a:cubicBezTo>
                    <a:pt x="245" y="23"/>
                    <a:pt x="254" y="18"/>
                    <a:pt x="264" y="18"/>
                  </a:cubicBezTo>
                  <a:cubicBezTo>
                    <a:pt x="271" y="18"/>
                    <a:pt x="278" y="17"/>
                    <a:pt x="285" y="15"/>
                  </a:cubicBezTo>
                  <a:cubicBezTo>
                    <a:pt x="297" y="12"/>
                    <a:pt x="305" y="16"/>
                    <a:pt x="311" y="26"/>
                  </a:cubicBezTo>
                  <a:cubicBezTo>
                    <a:pt x="313" y="28"/>
                    <a:pt x="314" y="30"/>
                    <a:pt x="314" y="32"/>
                  </a:cubicBezTo>
                  <a:cubicBezTo>
                    <a:pt x="315" y="40"/>
                    <a:pt x="315" y="46"/>
                    <a:pt x="304" y="42"/>
                  </a:cubicBezTo>
                  <a:cubicBezTo>
                    <a:pt x="300" y="41"/>
                    <a:pt x="296" y="46"/>
                    <a:pt x="292" y="47"/>
                  </a:cubicBezTo>
                  <a:cubicBezTo>
                    <a:pt x="284" y="48"/>
                    <a:pt x="287" y="54"/>
                    <a:pt x="286" y="58"/>
                  </a:cubicBezTo>
                  <a:cubicBezTo>
                    <a:pt x="286" y="60"/>
                    <a:pt x="283" y="62"/>
                    <a:pt x="283" y="65"/>
                  </a:cubicBezTo>
                  <a:cubicBezTo>
                    <a:pt x="285" y="67"/>
                    <a:pt x="287" y="66"/>
                    <a:pt x="289" y="66"/>
                  </a:cubicBezTo>
                  <a:cubicBezTo>
                    <a:pt x="293" y="65"/>
                    <a:pt x="297" y="64"/>
                    <a:pt x="297" y="70"/>
                  </a:cubicBezTo>
                  <a:cubicBezTo>
                    <a:pt x="298" y="74"/>
                    <a:pt x="294" y="76"/>
                    <a:pt x="291" y="77"/>
                  </a:cubicBezTo>
                  <a:cubicBezTo>
                    <a:pt x="289" y="77"/>
                    <a:pt x="287" y="78"/>
                    <a:pt x="285" y="78"/>
                  </a:cubicBezTo>
                  <a:cubicBezTo>
                    <a:pt x="281" y="77"/>
                    <a:pt x="276" y="77"/>
                    <a:pt x="279" y="84"/>
                  </a:cubicBezTo>
                  <a:cubicBezTo>
                    <a:pt x="279" y="84"/>
                    <a:pt x="277" y="85"/>
                    <a:pt x="276" y="84"/>
                  </a:cubicBezTo>
                  <a:cubicBezTo>
                    <a:pt x="255" y="74"/>
                    <a:pt x="232" y="73"/>
                    <a:pt x="210" y="71"/>
                  </a:cubicBezTo>
                  <a:cubicBezTo>
                    <a:pt x="192" y="69"/>
                    <a:pt x="174" y="76"/>
                    <a:pt x="157" y="79"/>
                  </a:cubicBezTo>
                  <a:cubicBezTo>
                    <a:pt x="143" y="82"/>
                    <a:pt x="128" y="83"/>
                    <a:pt x="115" y="89"/>
                  </a:cubicBezTo>
                  <a:cubicBezTo>
                    <a:pt x="112" y="90"/>
                    <a:pt x="108" y="89"/>
                    <a:pt x="106" y="86"/>
                  </a:cubicBezTo>
                  <a:cubicBezTo>
                    <a:pt x="104" y="85"/>
                    <a:pt x="102" y="83"/>
                    <a:pt x="100" y="83"/>
                  </a:cubicBezTo>
                  <a:cubicBezTo>
                    <a:pt x="85" y="81"/>
                    <a:pt x="82" y="72"/>
                    <a:pt x="83" y="59"/>
                  </a:cubicBezTo>
                  <a:cubicBezTo>
                    <a:pt x="84" y="50"/>
                    <a:pt x="80" y="48"/>
                    <a:pt x="72" y="53"/>
                  </a:cubicBezTo>
                  <a:cubicBezTo>
                    <a:pt x="63" y="60"/>
                    <a:pt x="55" y="59"/>
                    <a:pt x="46" y="54"/>
                  </a:cubicBezTo>
                  <a:cubicBezTo>
                    <a:pt x="31" y="46"/>
                    <a:pt x="16" y="39"/>
                    <a:pt x="0" y="31"/>
                  </a:cubicBezTo>
                  <a:close/>
                </a:path>
              </a:pathLst>
            </a:custGeom>
            <a:solidFill>
              <a:srgbClr val="B0B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" name="Freeform 98">
              <a:extLst>
                <a:ext uri="{FF2B5EF4-FFF2-40B4-BE49-F238E27FC236}">
                  <a16:creationId xmlns:a16="http://schemas.microsoft.com/office/drawing/2014/main" id="{6B2E76DF-379F-EE14-E65D-2D8B0B35109C}"/>
                </a:ext>
              </a:extLst>
            </p:cNvPr>
            <p:cNvSpPr/>
            <p:nvPr/>
          </p:nvSpPr>
          <p:spPr bwMode="auto">
            <a:xfrm>
              <a:off x="3155950" y="2643188"/>
              <a:ext cx="741363" cy="330200"/>
            </a:xfrm>
            <a:custGeom>
              <a:avLst/>
              <a:gdLst>
                <a:gd name="T0" fmla="*/ 316 w 327"/>
                <a:gd name="T1" fmla="*/ 29 h 145"/>
                <a:gd name="T2" fmla="*/ 308 w 327"/>
                <a:gd name="T3" fmla="*/ 36 h 145"/>
                <a:gd name="T4" fmla="*/ 323 w 327"/>
                <a:gd name="T5" fmla="*/ 34 h 145"/>
                <a:gd name="T6" fmla="*/ 326 w 327"/>
                <a:gd name="T7" fmla="*/ 36 h 145"/>
                <a:gd name="T8" fmla="*/ 324 w 327"/>
                <a:gd name="T9" fmla="*/ 39 h 145"/>
                <a:gd name="T10" fmla="*/ 310 w 327"/>
                <a:gd name="T11" fmla="*/ 51 h 145"/>
                <a:gd name="T12" fmla="*/ 299 w 327"/>
                <a:gd name="T13" fmla="*/ 52 h 145"/>
                <a:gd name="T14" fmla="*/ 283 w 327"/>
                <a:gd name="T15" fmla="*/ 31 h 145"/>
                <a:gd name="T16" fmla="*/ 262 w 327"/>
                <a:gd name="T17" fmla="*/ 31 h 145"/>
                <a:gd name="T18" fmla="*/ 235 w 327"/>
                <a:gd name="T19" fmla="*/ 29 h 145"/>
                <a:gd name="T20" fmla="*/ 230 w 327"/>
                <a:gd name="T21" fmla="*/ 29 h 145"/>
                <a:gd name="T22" fmla="*/ 205 w 327"/>
                <a:gd name="T23" fmla="*/ 37 h 145"/>
                <a:gd name="T24" fmla="*/ 201 w 327"/>
                <a:gd name="T25" fmla="*/ 42 h 145"/>
                <a:gd name="T26" fmla="*/ 191 w 327"/>
                <a:gd name="T27" fmla="*/ 50 h 145"/>
                <a:gd name="T28" fmla="*/ 166 w 327"/>
                <a:gd name="T29" fmla="*/ 67 h 145"/>
                <a:gd name="T30" fmla="*/ 99 w 327"/>
                <a:gd name="T31" fmla="*/ 113 h 145"/>
                <a:gd name="T32" fmla="*/ 46 w 327"/>
                <a:gd name="T33" fmla="*/ 126 h 145"/>
                <a:gd name="T34" fmla="*/ 14 w 327"/>
                <a:gd name="T35" fmla="*/ 145 h 145"/>
                <a:gd name="T36" fmla="*/ 5 w 327"/>
                <a:gd name="T37" fmla="*/ 133 h 145"/>
                <a:gd name="T38" fmla="*/ 1 w 327"/>
                <a:gd name="T39" fmla="*/ 94 h 145"/>
                <a:gd name="T40" fmla="*/ 20 w 327"/>
                <a:gd name="T41" fmla="*/ 72 h 145"/>
                <a:gd name="T42" fmla="*/ 21 w 327"/>
                <a:gd name="T43" fmla="*/ 76 h 145"/>
                <a:gd name="T44" fmla="*/ 37 w 327"/>
                <a:gd name="T45" fmla="*/ 100 h 145"/>
                <a:gd name="T46" fmla="*/ 50 w 327"/>
                <a:gd name="T47" fmla="*/ 95 h 145"/>
                <a:gd name="T48" fmla="*/ 72 w 327"/>
                <a:gd name="T49" fmla="*/ 81 h 145"/>
                <a:gd name="T50" fmla="*/ 82 w 327"/>
                <a:gd name="T51" fmla="*/ 73 h 145"/>
                <a:gd name="T52" fmla="*/ 100 w 327"/>
                <a:gd name="T53" fmla="*/ 39 h 145"/>
                <a:gd name="T54" fmla="*/ 106 w 327"/>
                <a:gd name="T55" fmla="*/ 29 h 145"/>
                <a:gd name="T56" fmla="*/ 127 w 327"/>
                <a:gd name="T57" fmla="*/ 11 h 145"/>
                <a:gd name="T58" fmla="*/ 131 w 327"/>
                <a:gd name="T59" fmla="*/ 9 h 145"/>
                <a:gd name="T60" fmla="*/ 155 w 327"/>
                <a:gd name="T61" fmla="*/ 5 h 145"/>
                <a:gd name="T62" fmla="*/ 158 w 327"/>
                <a:gd name="T63" fmla="*/ 4 h 145"/>
                <a:gd name="T64" fmla="*/ 160 w 327"/>
                <a:gd name="T65" fmla="*/ 1 h 145"/>
                <a:gd name="T66" fmla="*/ 192 w 327"/>
                <a:gd name="T67" fmla="*/ 6 h 145"/>
                <a:gd name="T68" fmla="*/ 193 w 327"/>
                <a:gd name="T69" fmla="*/ 17 h 145"/>
                <a:gd name="T70" fmla="*/ 230 w 327"/>
                <a:gd name="T71" fmla="*/ 8 h 145"/>
                <a:gd name="T72" fmla="*/ 250 w 327"/>
                <a:gd name="T73" fmla="*/ 13 h 145"/>
                <a:gd name="T74" fmla="*/ 272 w 327"/>
                <a:gd name="T75" fmla="*/ 22 h 145"/>
                <a:gd name="T76" fmla="*/ 286 w 327"/>
                <a:gd name="T77" fmla="*/ 24 h 145"/>
                <a:gd name="T78" fmla="*/ 316 w 327"/>
                <a:gd name="T79" fmla="*/ 29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145">
                  <a:moveTo>
                    <a:pt x="316" y="29"/>
                  </a:moveTo>
                  <a:cubicBezTo>
                    <a:pt x="314" y="32"/>
                    <a:pt x="309" y="31"/>
                    <a:pt x="308" y="36"/>
                  </a:cubicBezTo>
                  <a:cubicBezTo>
                    <a:pt x="313" y="35"/>
                    <a:pt x="318" y="34"/>
                    <a:pt x="323" y="34"/>
                  </a:cubicBezTo>
                  <a:cubicBezTo>
                    <a:pt x="324" y="34"/>
                    <a:pt x="326" y="34"/>
                    <a:pt x="326" y="36"/>
                  </a:cubicBezTo>
                  <a:cubicBezTo>
                    <a:pt x="327" y="38"/>
                    <a:pt x="325" y="40"/>
                    <a:pt x="324" y="39"/>
                  </a:cubicBezTo>
                  <a:cubicBezTo>
                    <a:pt x="313" y="36"/>
                    <a:pt x="313" y="46"/>
                    <a:pt x="310" y="51"/>
                  </a:cubicBezTo>
                  <a:cubicBezTo>
                    <a:pt x="306" y="60"/>
                    <a:pt x="302" y="57"/>
                    <a:pt x="299" y="52"/>
                  </a:cubicBezTo>
                  <a:cubicBezTo>
                    <a:pt x="294" y="44"/>
                    <a:pt x="288" y="39"/>
                    <a:pt x="283" y="31"/>
                  </a:cubicBezTo>
                  <a:cubicBezTo>
                    <a:pt x="280" y="26"/>
                    <a:pt x="269" y="27"/>
                    <a:pt x="262" y="31"/>
                  </a:cubicBezTo>
                  <a:cubicBezTo>
                    <a:pt x="252" y="37"/>
                    <a:pt x="243" y="42"/>
                    <a:pt x="235" y="29"/>
                  </a:cubicBezTo>
                  <a:cubicBezTo>
                    <a:pt x="234" y="27"/>
                    <a:pt x="232" y="27"/>
                    <a:pt x="230" y="29"/>
                  </a:cubicBezTo>
                  <a:cubicBezTo>
                    <a:pt x="223" y="36"/>
                    <a:pt x="215" y="38"/>
                    <a:pt x="205" y="37"/>
                  </a:cubicBezTo>
                  <a:cubicBezTo>
                    <a:pt x="202" y="36"/>
                    <a:pt x="200" y="39"/>
                    <a:pt x="201" y="42"/>
                  </a:cubicBezTo>
                  <a:cubicBezTo>
                    <a:pt x="203" y="51"/>
                    <a:pt x="196" y="51"/>
                    <a:pt x="191" y="50"/>
                  </a:cubicBezTo>
                  <a:cubicBezTo>
                    <a:pt x="177" y="48"/>
                    <a:pt x="171" y="53"/>
                    <a:pt x="166" y="67"/>
                  </a:cubicBezTo>
                  <a:cubicBezTo>
                    <a:pt x="154" y="96"/>
                    <a:pt x="132" y="113"/>
                    <a:pt x="99" y="113"/>
                  </a:cubicBezTo>
                  <a:cubicBezTo>
                    <a:pt x="81" y="113"/>
                    <a:pt x="63" y="113"/>
                    <a:pt x="46" y="126"/>
                  </a:cubicBezTo>
                  <a:cubicBezTo>
                    <a:pt x="37" y="133"/>
                    <a:pt x="25" y="140"/>
                    <a:pt x="14" y="145"/>
                  </a:cubicBezTo>
                  <a:cubicBezTo>
                    <a:pt x="9" y="143"/>
                    <a:pt x="5" y="140"/>
                    <a:pt x="5" y="133"/>
                  </a:cubicBezTo>
                  <a:cubicBezTo>
                    <a:pt x="4" y="120"/>
                    <a:pt x="2" y="107"/>
                    <a:pt x="1" y="94"/>
                  </a:cubicBezTo>
                  <a:cubicBezTo>
                    <a:pt x="0" y="88"/>
                    <a:pt x="14" y="72"/>
                    <a:pt x="20" y="72"/>
                  </a:cubicBezTo>
                  <a:cubicBezTo>
                    <a:pt x="20" y="72"/>
                    <a:pt x="21" y="74"/>
                    <a:pt x="21" y="76"/>
                  </a:cubicBezTo>
                  <a:cubicBezTo>
                    <a:pt x="20" y="91"/>
                    <a:pt x="24" y="97"/>
                    <a:pt x="37" y="100"/>
                  </a:cubicBezTo>
                  <a:cubicBezTo>
                    <a:pt x="42" y="101"/>
                    <a:pt x="46" y="100"/>
                    <a:pt x="50" y="95"/>
                  </a:cubicBezTo>
                  <a:cubicBezTo>
                    <a:pt x="56" y="89"/>
                    <a:pt x="61" y="81"/>
                    <a:pt x="72" y="81"/>
                  </a:cubicBezTo>
                  <a:cubicBezTo>
                    <a:pt x="76" y="81"/>
                    <a:pt x="77" y="75"/>
                    <a:pt x="82" y="73"/>
                  </a:cubicBezTo>
                  <a:cubicBezTo>
                    <a:pt x="93" y="65"/>
                    <a:pt x="97" y="52"/>
                    <a:pt x="100" y="39"/>
                  </a:cubicBezTo>
                  <a:cubicBezTo>
                    <a:pt x="104" y="37"/>
                    <a:pt x="104" y="32"/>
                    <a:pt x="106" y="29"/>
                  </a:cubicBezTo>
                  <a:cubicBezTo>
                    <a:pt x="111" y="20"/>
                    <a:pt x="115" y="11"/>
                    <a:pt x="127" y="11"/>
                  </a:cubicBezTo>
                  <a:cubicBezTo>
                    <a:pt x="129" y="11"/>
                    <a:pt x="130" y="10"/>
                    <a:pt x="131" y="9"/>
                  </a:cubicBezTo>
                  <a:cubicBezTo>
                    <a:pt x="138" y="1"/>
                    <a:pt x="146" y="0"/>
                    <a:pt x="155" y="5"/>
                  </a:cubicBezTo>
                  <a:cubicBezTo>
                    <a:pt x="156" y="5"/>
                    <a:pt x="157" y="4"/>
                    <a:pt x="158" y="4"/>
                  </a:cubicBezTo>
                  <a:cubicBezTo>
                    <a:pt x="159" y="3"/>
                    <a:pt x="160" y="2"/>
                    <a:pt x="160" y="1"/>
                  </a:cubicBezTo>
                  <a:cubicBezTo>
                    <a:pt x="171" y="1"/>
                    <a:pt x="181" y="6"/>
                    <a:pt x="192" y="6"/>
                  </a:cubicBezTo>
                  <a:cubicBezTo>
                    <a:pt x="197" y="6"/>
                    <a:pt x="195" y="12"/>
                    <a:pt x="193" y="17"/>
                  </a:cubicBezTo>
                  <a:cubicBezTo>
                    <a:pt x="206" y="18"/>
                    <a:pt x="218" y="11"/>
                    <a:pt x="230" y="8"/>
                  </a:cubicBezTo>
                  <a:cubicBezTo>
                    <a:pt x="238" y="7"/>
                    <a:pt x="244" y="8"/>
                    <a:pt x="250" y="13"/>
                  </a:cubicBezTo>
                  <a:cubicBezTo>
                    <a:pt x="256" y="20"/>
                    <a:pt x="262" y="24"/>
                    <a:pt x="272" y="22"/>
                  </a:cubicBezTo>
                  <a:cubicBezTo>
                    <a:pt x="276" y="21"/>
                    <a:pt x="282" y="23"/>
                    <a:pt x="286" y="24"/>
                  </a:cubicBezTo>
                  <a:cubicBezTo>
                    <a:pt x="296" y="28"/>
                    <a:pt x="306" y="26"/>
                    <a:pt x="316" y="29"/>
                  </a:cubicBezTo>
                  <a:close/>
                </a:path>
              </a:pathLst>
            </a:custGeom>
            <a:solidFill>
              <a:srgbClr val="97A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" name="Freeform 99">
              <a:extLst>
                <a:ext uri="{FF2B5EF4-FFF2-40B4-BE49-F238E27FC236}">
                  <a16:creationId xmlns:a16="http://schemas.microsoft.com/office/drawing/2014/main" id="{07E02C12-9D89-29A3-57F9-7FE980B6842D}"/>
                </a:ext>
              </a:extLst>
            </p:cNvPr>
            <p:cNvSpPr/>
            <p:nvPr/>
          </p:nvSpPr>
          <p:spPr bwMode="auto">
            <a:xfrm>
              <a:off x="5399088" y="3148013"/>
              <a:ext cx="422275" cy="663575"/>
            </a:xfrm>
            <a:custGeom>
              <a:avLst/>
              <a:gdLst>
                <a:gd name="T0" fmla="*/ 145 w 186"/>
                <a:gd name="T1" fmla="*/ 0 h 292"/>
                <a:gd name="T2" fmla="*/ 168 w 186"/>
                <a:gd name="T3" fmla="*/ 31 h 292"/>
                <a:gd name="T4" fmla="*/ 173 w 186"/>
                <a:gd name="T5" fmla="*/ 54 h 292"/>
                <a:gd name="T6" fmla="*/ 170 w 186"/>
                <a:gd name="T7" fmla="*/ 71 h 292"/>
                <a:gd name="T8" fmla="*/ 173 w 186"/>
                <a:gd name="T9" fmla="*/ 79 h 292"/>
                <a:gd name="T10" fmla="*/ 180 w 186"/>
                <a:gd name="T11" fmla="*/ 94 h 292"/>
                <a:gd name="T12" fmla="*/ 175 w 186"/>
                <a:gd name="T13" fmla="*/ 128 h 292"/>
                <a:gd name="T14" fmla="*/ 172 w 186"/>
                <a:gd name="T15" fmla="*/ 138 h 292"/>
                <a:gd name="T16" fmla="*/ 153 w 186"/>
                <a:gd name="T17" fmla="*/ 161 h 292"/>
                <a:gd name="T18" fmla="*/ 153 w 186"/>
                <a:gd name="T19" fmla="*/ 175 h 292"/>
                <a:gd name="T20" fmla="*/ 152 w 186"/>
                <a:gd name="T21" fmla="*/ 181 h 292"/>
                <a:gd name="T22" fmla="*/ 143 w 186"/>
                <a:gd name="T23" fmla="*/ 205 h 292"/>
                <a:gd name="T24" fmla="*/ 145 w 186"/>
                <a:gd name="T25" fmla="*/ 212 h 292"/>
                <a:gd name="T26" fmla="*/ 143 w 186"/>
                <a:gd name="T27" fmla="*/ 232 h 292"/>
                <a:gd name="T28" fmla="*/ 136 w 186"/>
                <a:gd name="T29" fmla="*/ 245 h 292"/>
                <a:gd name="T30" fmla="*/ 150 w 186"/>
                <a:gd name="T31" fmla="*/ 249 h 292"/>
                <a:gd name="T32" fmla="*/ 178 w 186"/>
                <a:gd name="T33" fmla="*/ 257 h 292"/>
                <a:gd name="T34" fmla="*/ 155 w 186"/>
                <a:gd name="T35" fmla="*/ 261 h 292"/>
                <a:gd name="T36" fmla="*/ 130 w 186"/>
                <a:gd name="T37" fmla="*/ 273 h 292"/>
                <a:gd name="T38" fmla="*/ 92 w 186"/>
                <a:gd name="T39" fmla="*/ 287 h 292"/>
                <a:gd name="T40" fmla="*/ 43 w 186"/>
                <a:gd name="T41" fmla="*/ 287 h 292"/>
                <a:gd name="T42" fmla="*/ 5 w 186"/>
                <a:gd name="T43" fmla="*/ 278 h 292"/>
                <a:gd name="T44" fmla="*/ 2 w 186"/>
                <a:gd name="T45" fmla="*/ 270 h 292"/>
                <a:gd name="T46" fmla="*/ 6 w 186"/>
                <a:gd name="T47" fmla="*/ 267 h 292"/>
                <a:gd name="T48" fmla="*/ 23 w 186"/>
                <a:gd name="T49" fmla="*/ 276 h 292"/>
                <a:gd name="T50" fmla="*/ 25 w 186"/>
                <a:gd name="T51" fmla="*/ 267 h 292"/>
                <a:gd name="T52" fmla="*/ 54 w 186"/>
                <a:gd name="T53" fmla="*/ 229 h 292"/>
                <a:gd name="T54" fmla="*/ 102 w 186"/>
                <a:gd name="T55" fmla="*/ 197 h 292"/>
                <a:gd name="T56" fmla="*/ 115 w 186"/>
                <a:gd name="T57" fmla="*/ 189 h 292"/>
                <a:gd name="T58" fmla="*/ 121 w 186"/>
                <a:gd name="T59" fmla="*/ 179 h 292"/>
                <a:gd name="T60" fmla="*/ 119 w 186"/>
                <a:gd name="T61" fmla="*/ 162 h 292"/>
                <a:gd name="T62" fmla="*/ 130 w 186"/>
                <a:gd name="T63" fmla="*/ 153 h 292"/>
                <a:gd name="T64" fmla="*/ 152 w 186"/>
                <a:gd name="T65" fmla="*/ 145 h 292"/>
                <a:gd name="T66" fmla="*/ 152 w 186"/>
                <a:gd name="T67" fmla="*/ 132 h 292"/>
                <a:gd name="T68" fmla="*/ 154 w 186"/>
                <a:gd name="T69" fmla="*/ 122 h 292"/>
                <a:gd name="T70" fmla="*/ 155 w 186"/>
                <a:gd name="T71" fmla="*/ 104 h 292"/>
                <a:gd name="T72" fmla="*/ 153 w 186"/>
                <a:gd name="T73" fmla="*/ 92 h 292"/>
                <a:gd name="T74" fmla="*/ 140 w 186"/>
                <a:gd name="T75" fmla="*/ 77 h 292"/>
                <a:gd name="T76" fmla="*/ 113 w 186"/>
                <a:gd name="T77" fmla="*/ 66 h 292"/>
                <a:gd name="T78" fmla="*/ 109 w 186"/>
                <a:gd name="T79" fmla="*/ 54 h 292"/>
                <a:gd name="T80" fmla="*/ 122 w 186"/>
                <a:gd name="T81" fmla="*/ 48 h 292"/>
                <a:gd name="T82" fmla="*/ 127 w 186"/>
                <a:gd name="T83" fmla="*/ 48 h 292"/>
                <a:gd name="T84" fmla="*/ 127 w 186"/>
                <a:gd name="T85" fmla="*/ 34 h 292"/>
                <a:gd name="T86" fmla="*/ 151 w 186"/>
                <a:gd name="T87" fmla="*/ 52 h 292"/>
                <a:gd name="T88" fmla="*/ 149 w 186"/>
                <a:gd name="T89" fmla="*/ 8 h 292"/>
                <a:gd name="T90" fmla="*/ 145 w 186"/>
                <a:gd name="T91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6" h="292">
                  <a:moveTo>
                    <a:pt x="145" y="0"/>
                  </a:moveTo>
                  <a:cubicBezTo>
                    <a:pt x="159" y="0"/>
                    <a:pt x="171" y="16"/>
                    <a:pt x="168" y="31"/>
                  </a:cubicBezTo>
                  <a:cubicBezTo>
                    <a:pt x="167" y="40"/>
                    <a:pt x="164" y="47"/>
                    <a:pt x="173" y="54"/>
                  </a:cubicBezTo>
                  <a:cubicBezTo>
                    <a:pt x="179" y="59"/>
                    <a:pt x="174" y="66"/>
                    <a:pt x="170" y="71"/>
                  </a:cubicBezTo>
                  <a:cubicBezTo>
                    <a:pt x="165" y="76"/>
                    <a:pt x="167" y="78"/>
                    <a:pt x="173" y="79"/>
                  </a:cubicBezTo>
                  <a:cubicBezTo>
                    <a:pt x="185" y="81"/>
                    <a:pt x="186" y="82"/>
                    <a:pt x="180" y="94"/>
                  </a:cubicBezTo>
                  <a:cubicBezTo>
                    <a:pt x="175" y="104"/>
                    <a:pt x="173" y="116"/>
                    <a:pt x="175" y="128"/>
                  </a:cubicBezTo>
                  <a:cubicBezTo>
                    <a:pt x="176" y="132"/>
                    <a:pt x="176" y="136"/>
                    <a:pt x="172" y="138"/>
                  </a:cubicBezTo>
                  <a:cubicBezTo>
                    <a:pt x="163" y="144"/>
                    <a:pt x="158" y="153"/>
                    <a:pt x="153" y="161"/>
                  </a:cubicBezTo>
                  <a:cubicBezTo>
                    <a:pt x="150" y="165"/>
                    <a:pt x="144" y="170"/>
                    <a:pt x="153" y="175"/>
                  </a:cubicBezTo>
                  <a:cubicBezTo>
                    <a:pt x="156" y="176"/>
                    <a:pt x="154" y="179"/>
                    <a:pt x="152" y="181"/>
                  </a:cubicBezTo>
                  <a:cubicBezTo>
                    <a:pt x="146" y="188"/>
                    <a:pt x="148" y="198"/>
                    <a:pt x="143" y="205"/>
                  </a:cubicBezTo>
                  <a:cubicBezTo>
                    <a:pt x="141" y="208"/>
                    <a:pt x="144" y="210"/>
                    <a:pt x="145" y="212"/>
                  </a:cubicBezTo>
                  <a:cubicBezTo>
                    <a:pt x="153" y="219"/>
                    <a:pt x="152" y="226"/>
                    <a:pt x="143" y="232"/>
                  </a:cubicBezTo>
                  <a:cubicBezTo>
                    <a:pt x="138" y="235"/>
                    <a:pt x="133" y="239"/>
                    <a:pt x="136" y="245"/>
                  </a:cubicBezTo>
                  <a:cubicBezTo>
                    <a:pt x="138" y="251"/>
                    <a:pt x="144" y="249"/>
                    <a:pt x="150" y="249"/>
                  </a:cubicBezTo>
                  <a:cubicBezTo>
                    <a:pt x="159" y="249"/>
                    <a:pt x="169" y="251"/>
                    <a:pt x="178" y="257"/>
                  </a:cubicBezTo>
                  <a:cubicBezTo>
                    <a:pt x="169" y="252"/>
                    <a:pt x="163" y="263"/>
                    <a:pt x="155" y="261"/>
                  </a:cubicBezTo>
                  <a:cubicBezTo>
                    <a:pt x="144" y="259"/>
                    <a:pt x="135" y="264"/>
                    <a:pt x="130" y="273"/>
                  </a:cubicBezTo>
                  <a:cubicBezTo>
                    <a:pt x="120" y="289"/>
                    <a:pt x="106" y="286"/>
                    <a:pt x="92" y="287"/>
                  </a:cubicBezTo>
                  <a:cubicBezTo>
                    <a:pt x="75" y="289"/>
                    <a:pt x="59" y="292"/>
                    <a:pt x="43" y="287"/>
                  </a:cubicBezTo>
                  <a:cubicBezTo>
                    <a:pt x="31" y="283"/>
                    <a:pt x="17" y="284"/>
                    <a:pt x="5" y="278"/>
                  </a:cubicBezTo>
                  <a:cubicBezTo>
                    <a:pt x="2" y="276"/>
                    <a:pt x="0" y="274"/>
                    <a:pt x="2" y="270"/>
                  </a:cubicBezTo>
                  <a:cubicBezTo>
                    <a:pt x="3" y="269"/>
                    <a:pt x="5" y="268"/>
                    <a:pt x="6" y="267"/>
                  </a:cubicBezTo>
                  <a:cubicBezTo>
                    <a:pt x="18" y="263"/>
                    <a:pt x="20" y="263"/>
                    <a:pt x="23" y="276"/>
                  </a:cubicBezTo>
                  <a:cubicBezTo>
                    <a:pt x="27" y="273"/>
                    <a:pt x="25" y="270"/>
                    <a:pt x="25" y="267"/>
                  </a:cubicBezTo>
                  <a:cubicBezTo>
                    <a:pt x="23" y="243"/>
                    <a:pt x="31" y="235"/>
                    <a:pt x="54" y="229"/>
                  </a:cubicBezTo>
                  <a:cubicBezTo>
                    <a:pt x="73" y="224"/>
                    <a:pt x="92" y="216"/>
                    <a:pt x="102" y="197"/>
                  </a:cubicBezTo>
                  <a:cubicBezTo>
                    <a:pt x="105" y="192"/>
                    <a:pt x="109" y="188"/>
                    <a:pt x="115" y="189"/>
                  </a:cubicBezTo>
                  <a:cubicBezTo>
                    <a:pt x="123" y="189"/>
                    <a:pt x="123" y="183"/>
                    <a:pt x="121" y="179"/>
                  </a:cubicBezTo>
                  <a:cubicBezTo>
                    <a:pt x="119" y="173"/>
                    <a:pt x="119" y="167"/>
                    <a:pt x="119" y="162"/>
                  </a:cubicBezTo>
                  <a:cubicBezTo>
                    <a:pt x="119" y="154"/>
                    <a:pt x="123" y="151"/>
                    <a:pt x="130" y="153"/>
                  </a:cubicBezTo>
                  <a:cubicBezTo>
                    <a:pt x="139" y="155"/>
                    <a:pt x="146" y="151"/>
                    <a:pt x="152" y="145"/>
                  </a:cubicBezTo>
                  <a:cubicBezTo>
                    <a:pt x="156" y="141"/>
                    <a:pt x="162" y="137"/>
                    <a:pt x="152" y="132"/>
                  </a:cubicBezTo>
                  <a:cubicBezTo>
                    <a:pt x="147" y="129"/>
                    <a:pt x="150" y="124"/>
                    <a:pt x="154" y="122"/>
                  </a:cubicBezTo>
                  <a:cubicBezTo>
                    <a:pt x="162" y="116"/>
                    <a:pt x="162" y="111"/>
                    <a:pt x="155" y="104"/>
                  </a:cubicBezTo>
                  <a:cubicBezTo>
                    <a:pt x="153" y="101"/>
                    <a:pt x="151" y="97"/>
                    <a:pt x="153" y="92"/>
                  </a:cubicBezTo>
                  <a:cubicBezTo>
                    <a:pt x="155" y="81"/>
                    <a:pt x="151" y="75"/>
                    <a:pt x="140" y="77"/>
                  </a:cubicBezTo>
                  <a:cubicBezTo>
                    <a:pt x="128" y="79"/>
                    <a:pt x="120" y="76"/>
                    <a:pt x="113" y="66"/>
                  </a:cubicBezTo>
                  <a:cubicBezTo>
                    <a:pt x="110" y="63"/>
                    <a:pt x="106" y="60"/>
                    <a:pt x="109" y="54"/>
                  </a:cubicBezTo>
                  <a:cubicBezTo>
                    <a:pt x="112" y="49"/>
                    <a:pt x="116" y="47"/>
                    <a:pt x="122" y="48"/>
                  </a:cubicBezTo>
                  <a:cubicBezTo>
                    <a:pt x="124" y="48"/>
                    <a:pt x="125" y="49"/>
                    <a:pt x="127" y="48"/>
                  </a:cubicBezTo>
                  <a:cubicBezTo>
                    <a:pt x="124" y="44"/>
                    <a:pt x="120" y="39"/>
                    <a:pt x="127" y="34"/>
                  </a:cubicBezTo>
                  <a:cubicBezTo>
                    <a:pt x="133" y="30"/>
                    <a:pt x="139" y="35"/>
                    <a:pt x="151" y="52"/>
                  </a:cubicBezTo>
                  <a:cubicBezTo>
                    <a:pt x="152" y="35"/>
                    <a:pt x="161" y="21"/>
                    <a:pt x="149" y="8"/>
                  </a:cubicBezTo>
                  <a:cubicBezTo>
                    <a:pt x="147" y="5"/>
                    <a:pt x="144" y="3"/>
                    <a:pt x="145" y="0"/>
                  </a:cubicBezTo>
                  <a:close/>
                </a:path>
              </a:pathLst>
            </a:custGeom>
            <a:solidFill>
              <a:srgbClr val="6E8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" name="Freeform 100">
              <a:extLst>
                <a:ext uri="{FF2B5EF4-FFF2-40B4-BE49-F238E27FC236}">
                  <a16:creationId xmlns:a16="http://schemas.microsoft.com/office/drawing/2014/main" id="{BBCC0D46-E6BC-27C1-DF9F-3F677070A5F4}"/>
                </a:ext>
              </a:extLst>
            </p:cNvPr>
            <p:cNvSpPr/>
            <p:nvPr/>
          </p:nvSpPr>
          <p:spPr bwMode="auto">
            <a:xfrm>
              <a:off x="4521200" y="2647951"/>
              <a:ext cx="841375" cy="238125"/>
            </a:xfrm>
            <a:custGeom>
              <a:avLst/>
              <a:gdLst>
                <a:gd name="T0" fmla="*/ 352 w 371"/>
                <a:gd name="T1" fmla="*/ 25 h 105"/>
                <a:gd name="T2" fmla="*/ 349 w 371"/>
                <a:gd name="T3" fmla="*/ 39 h 105"/>
                <a:gd name="T4" fmla="*/ 345 w 371"/>
                <a:gd name="T5" fmla="*/ 56 h 105"/>
                <a:gd name="T6" fmla="*/ 365 w 371"/>
                <a:gd name="T7" fmla="*/ 62 h 105"/>
                <a:gd name="T8" fmla="*/ 357 w 371"/>
                <a:gd name="T9" fmla="*/ 82 h 105"/>
                <a:gd name="T10" fmla="*/ 337 w 371"/>
                <a:gd name="T11" fmla="*/ 87 h 105"/>
                <a:gd name="T12" fmla="*/ 323 w 371"/>
                <a:gd name="T13" fmla="*/ 90 h 105"/>
                <a:gd name="T14" fmla="*/ 310 w 371"/>
                <a:gd name="T15" fmla="*/ 96 h 105"/>
                <a:gd name="T16" fmla="*/ 290 w 371"/>
                <a:gd name="T17" fmla="*/ 100 h 105"/>
                <a:gd name="T18" fmla="*/ 264 w 371"/>
                <a:gd name="T19" fmla="*/ 83 h 105"/>
                <a:gd name="T20" fmla="*/ 255 w 371"/>
                <a:gd name="T21" fmla="*/ 80 h 105"/>
                <a:gd name="T22" fmla="*/ 238 w 371"/>
                <a:gd name="T23" fmla="*/ 70 h 105"/>
                <a:gd name="T24" fmla="*/ 227 w 371"/>
                <a:gd name="T25" fmla="*/ 56 h 105"/>
                <a:gd name="T26" fmla="*/ 224 w 371"/>
                <a:gd name="T27" fmla="*/ 56 h 105"/>
                <a:gd name="T28" fmla="*/ 182 w 371"/>
                <a:gd name="T29" fmla="*/ 53 h 105"/>
                <a:gd name="T30" fmla="*/ 171 w 371"/>
                <a:gd name="T31" fmla="*/ 59 h 105"/>
                <a:gd name="T32" fmla="*/ 162 w 371"/>
                <a:gd name="T33" fmla="*/ 57 h 105"/>
                <a:gd name="T34" fmla="*/ 145 w 371"/>
                <a:gd name="T35" fmla="*/ 59 h 105"/>
                <a:gd name="T36" fmla="*/ 137 w 371"/>
                <a:gd name="T37" fmla="*/ 63 h 105"/>
                <a:gd name="T38" fmla="*/ 108 w 371"/>
                <a:gd name="T39" fmla="*/ 33 h 105"/>
                <a:gd name="T40" fmla="*/ 86 w 371"/>
                <a:gd name="T41" fmla="*/ 32 h 105"/>
                <a:gd name="T42" fmla="*/ 73 w 371"/>
                <a:gd name="T43" fmla="*/ 32 h 105"/>
                <a:gd name="T44" fmla="*/ 53 w 371"/>
                <a:gd name="T45" fmla="*/ 35 h 105"/>
                <a:gd name="T46" fmla="*/ 25 w 371"/>
                <a:gd name="T47" fmla="*/ 47 h 105"/>
                <a:gd name="T48" fmla="*/ 13 w 371"/>
                <a:gd name="T49" fmla="*/ 48 h 105"/>
                <a:gd name="T50" fmla="*/ 1 w 371"/>
                <a:gd name="T51" fmla="*/ 38 h 105"/>
                <a:gd name="T52" fmla="*/ 52 w 371"/>
                <a:gd name="T53" fmla="*/ 23 h 105"/>
                <a:gd name="T54" fmla="*/ 73 w 371"/>
                <a:gd name="T55" fmla="*/ 10 h 105"/>
                <a:gd name="T56" fmla="*/ 89 w 371"/>
                <a:gd name="T57" fmla="*/ 10 h 105"/>
                <a:gd name="T58" fmla="*/ 101 w 371"/>
                <a:gd name="T59" fmla="*/ 10 h 105"/>
                <a:gd name="T60" fmla="*/ 110 w 371"/>
                <a:gd name="T61" fmla="*/ 6 h 105"/>
                <a:gd name="T62" fmla="*/ 154 w 371"/>
                <a:gd name="T63" fmla="*/ 17 h 105"/>
                <a:gd name="T64" fmla="*/ 171 w 371"/>
                <a:gd name="T65" fmla="*/ 21 h 105"/>
                <a:gd name="T66" fmla="*/ 177 w 371"/>
                <a:gd name="T67" fmla="*/ 21 h 105"/>
                <a:gd name="T68" fmla="*/ 235 w 371"/>
                <a:gd name="T69" fmla="*/ 23 h 105"/>
                <a:gd name="T70" fmla="*/ 297 w 371"/>
                <a:gd name="T71" fmla="*/ 41 h 105"/>
                <a:gd name="T72" fmla="*/ 322 w 371"/>
                <a:gd name="T73" fmla="*/ 50 h 105"/>
                <a:gd name="T74" fmla="*/ 328 w 371"/>
                <a:gd name="T75" fmla="*/ 37 h 105"/>
                <a:gd name="T76" fmla="*/ 331 w 371"/>
                <a:gd name="T77" fmla="*/ 28 h 105"/>
                <a:gd name="T78" fmla="*/ 349 w 371"/>
                <a:gd name="T79" fmla="*/ 23 h 105"/>
                <a:gd name="T80" fmla="*/ 352 w 371"/>
                <a:gd name="T81" fmla="*/ 2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71" h="105">
                  <a:moveTo>
                    <a:pt x="352" y="25"/>
                  </a:moveTo>
                  <a:cubicBezTo>
                    <a:pt x="350" y="29"/>
                    <a:pt x="352" y="34"/>
                    <a:pt x="349" y="39"/>
                  </a:cubicBezTo>
                  <a:cubicBezTo>
                    <a:pt x="345" y="43"/>
                    <a:pt x="340" y="49"/>
                    <a:pt x="345" y="56"/>
                  </a:cubicBezTo>
                  <a:cubicBezTo>
                    <a:pt x="350" y="62"/>
                    <a:pt x="357" y="64"/>
                    <a:pt x="365" y="62"/>
                  </a:cubicBezTo>
                  <a:cubicBezTo>
                    <a:pt x="371" y="71"/>
                    <a:pt x="370" y="75"/>
                    <a:pt x="357" y="82"/>
                  </a:cubicBezTo>
                  <a:cubicBezTo>
                    <a:pt x="349" y="79"/>
                    <a:pt x="343" y="79"/>
                    <a:pt x="337" y="87"/>
                  </a:cubicBezTo>
                  <a:cubicBezTo>
                    <a:pt x="335" y="92"/>
                    <a:pt x="331" y="100"/>
                    <a:pt x="323" y="90"/>
                  </a:cubicBezTo>
                  <a:cubicBezTo>
                    <a:pt x="320" y="86"/>
                    <a:pt x="312" y="91"/>
                    <a:pt x="310" y="96"/>
                  </a:cubicBezTo>
                  <a:cubicBezTo>
                    <a:pt x="305" y="105"/>
                    <a:pt x="298" y="104"/>
                    <a:pt x="290" y="100"/>
                  </a:cubicBezTo>
                  <a:cubicBezTo>
                    <a:pt x="281" y="96"/>
                    <a:pt x="270" y="94"/>
                    <a:pt x="264" y="83"/>
                  </a:cubicBezTo>
                  <a:cubicBezTo>
                    <a:pt x="262" y="81"/>
                    <a:pt x="258" y="81"/>
                    <a:pt x="255" y="80"/>
                  </a:cubicBezTo>
                  <a:cubicBezTo>
                    <a:pt x="249" y="78"/>
                    <a:pt x="243" y="76"/>
                    <a:pt x="238" y="70"/>
                  </a:cubicBezTo>
                  <a:cubicBezTo>
                    <a:pt x="235" y="65"/>
                    <a:pt x="227" y="64"/>
                    <a:pt x="227" y="56"/>
                  </a:cubicBezTo>
                  <a:cubicBezTo>
                    <a:pt x="227" y="55"/>
                    <a:pt x="225" y="56"/>
                    <a:pt x="224" y="56"/>
                  </a:cubicBezTo>
                  <a:cubicBezTo>
                    <a:pt x="210" y="51"/>
                    <a:pt x="196" y="43"/>
                    <a:pt x="182" y="53"/>
                  </a:cubicBezTo>
                  <a:cubicBezTo>
                    <a:pt x="178" y="56"/>
                    <a:pt x="174" y="57"/>
                    <a:pt x="171" y="59"/>
                  </a:cubicBezTo>
                  <a:cubicBezTo>
                    <a:pt x="167" y="61"/>
                    <a:pt x="165" y="61"/>
                    <a:pt x="162" y="57"/>
                  </a:cubicBezTo>
                  <a:cubicBezTo>
                    <a:pt x="155" y="48"/>
                    <a:pt x="149" y="48"/>
                    <a:pt x="145" y="59"/>
                  </a:cubicBezTo>
                  <a:cubicBezTo>
                    <a:pt x="143" y="63"/>
                    <a:pt x="141" y="64"/>
                    <a:pt x="137" y="63"/>
                  </a:cubicBezTo>
                  <a:cubicBezTo>
                    <a:pt x="127" y="53"/>
                    <a:pt x="118" y="42"/>
                    <a:pt x="108" y="33"/>
                  </a:cubicBezTo>
                  <a:cubicBezTo>
                    <a:pt x="101" y="27"/>
                    <a:pt x="94" y="26"/>
                    <a:pt x="86" y="32"/>
                  </a:cubicBezTo>
                  <a:cubicBezTo>
                    <a:pt x="82" y="35"/>
                    <a:pt x="79" y="36"/>
                    <a:pt x="73" y="32"/>
                  </a:cubicBezTo>
                  <a:cubicBezTo>
                    <a:pt x="67" y="28"/>
                    <a:pt x="59" y="28"/>
                    <a:pt x="53" y="35"/>
                  </a:cubicBezTo>
                  <a:cubicBezTo>
                    <a:pt x="46" y="45"/>
                    <a:pt x="37" y="49"/>
                    <a:pt x="25" y="47"/>
                  </a:cubicBezTo>
                  <a:cubicBezTo>
                    <a:pt x="21" y="46"/>
                    <a:pt x="17" y="46"/>
                    <a:pt x="13" y="48"/>
                  </a:cubicBezTo>
                  <a:cubicBezTo>
                    <a:pt x="3" y="51"/>
                    <a:pt x="0" y="47"/>
                    <a:pt x="1" y="38"/>
                  </a:cubicBezTo>
                  <a:cubicBezTo>
                    <a:pt x="18" y="33"/>
                    <a:pt x="35" y="28"/>
                    <a:pt x="52" y="23"/>
                  </a:cubicBezTo>
                  <a:cubicBezTo>
                    <a:pt x="60" y="21"/>
                    <a:pt x="67" y="17"/>
                    <a:pt x="73" y="10"/>
                  </a:cubicBezTo>
                  <a:cubicBezTo>
                    <a:pt x="78" y="5"/>
                    <a:pt x="84" y="4"/>
                    <a:pt x="89" y="10"/>
                  </a:cubicBezTo>
                  <a:cubicBezTo>
                    <a:pt x="93" y="15"/>
                    <a:pt x="97" y="14"/>
                    <a:pt x="101" y="10"/>
                  </a:cubicBezTo>
                  <a:cubicBezTo>
                    <a:pt x="103" y="7"/>
                    <a:pt x="107" y="7"/>
                    <a:pt x="110" y="6"/>
                  </a:cubicBezTo>
                  <a:cubicBezTo>
                    <a:pt x="127" y="0"/>
                    <a:pt x="141" y="7"/>
                    <a:pt x="154" y="17"/>
                  </a:cubicBezTo>
                  <a:cubicBezTo>
                    <a:pt x="159" y="21"/>
                    <a:pt x="164" y="24"/>
                    <a:pt x="171" y="21"/>
                  </a:cubicBezTo>
                  <a:cubicBezTo>
                    <a:pt x="172" y="20"/>
                    <a:pt x="175" y="20"/>
                    <a:pt x="177" y="21"/>
                  </a:cubicBezTo>
                  <a:cubicBezTo>
                    <a:pt x="196" y="32"/>
                    <a:pt x="215" y="29"/>
                    <a:pt x="235" y="23"/>
                  </a:cubicBezTo>
                  <a:cubicBezTo>
                    <a:pt x="259" y="17"/>
                    <a:pt x="279" y="27"/>
                    <a:pt x="297" y="41"/>
                  </a:cubicBezTo>
                  <a:cubicBezTo>
                    <a:pt x="305" y="48"/>
                    <a:pt x="312" y="52"/>
                    <a:pt x="322" y="50"/>
                  </a:cubicBezTo>
                  <a:cubicBezTo>
                    <a:pt x="329" y="48"/>
                    <a:pt x="336" y="46"/>
                    <a:pt x="328" y="37"/>
                  </a:cubicBezTo>
                  <a:cubicBezTo>
                    <a:pt x="325" y="33"/>
                    <a:pt x="328" y="27"/>
                    <a:pt x="331" y="28"/>
                  </a:cubicBezTo>
                  <a:cubicBezTo>
                    <a:pt x="339" y="31"/>
                    <a:pt x="343" y="26"/>
                    <a:pt x="349" y="23"/>
                  </a:cubicBezTo>
                  <a:cubicBezTo>
                    <a:pt x="349" y="23"/>
                    <a:pt x="351" y="24"/>
                    <a:pt x="352" y="25"/>
                  </a:cubicBezTo>
                  <a:close/>
                </a:path>
              </a:pathLst>
            </a:custGeom>
            <a:solidFill>
              <a:srgbClr val="BEC4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" name="Freeform 101">
              <a:extLst>
                <a:ext uri="{FF2B5EF4-FFF2-40B4-BE49-F238E27FC236}">
                  <a16:creationId xmlns:a16="http://schemas.microsoft.com/office/drawing/2014/main" id="{1EF7C478-42EE-C8B5-67A5-814E24E468AA}"/>
                </a:ext>
              </a:extLst>
            </p:cNvPr>
            <p:cNvSpPr/>
            <p:nvPr/>
          </p:nvSpPr>
          <p:spPr bwMode="auto">
            <a:xfrm>
              <a:off x="5821363" y="2844801"/>
              <a:ext cx="182563" cy="566738"/>
            </a:xfrm>
            <a:custGeom>
              <a:avLst/>
              <a:gdLst>
                <a:gd name="T0" fmla="*/ 71 w 81"/>
                <a:gd name="T1" fmla="*/ 249 h 249"/>
                <a:gd name="T2" fmla="*/ 67 w 81"/>
                <a:gd name="T3" fmla="*/ 247 h 249"/>
                <a:gd name="T4" fmla="*/ 56 w 81"/>
                <a:gd name="T5" fmla="*/ 237 h 249"/>
                <a:gd name="T6" fmla="*/ 65 w 81"/>
                <a:gd name="T7" fmla="*/ 229 h 249"/>
                <a:gd name="T8" fmla="*/ 47 w 81"/>
                <a:gd name="T9" fmla="*/ 230 h 249"/>
                <a:gd name="T10" fmla="*/ 35 w 81"/>
                <a:gd name="T11" fmla="*/ 222 h 249"/>
                <a:gd name="T12" fmla="*/ 30 w 81"/>
                <a:gd name="T13" fmla="*/ 221 h 249"/>
                <a:gd name="T14" fmla="*/ 20 w 81"/>
                <a:gd name="T15" fmla="*/ 202 h 249"/>
                <a:gd name="T16" fmla="*/ 19 w 81"/>
                <a:gd name="T17" fmla="*/ 198 h 249"/>
                <a:gd name="T18" fmla="*/ 19 w 81"/>
                <a:gd name="T19" fmla="*/ 189 h 249"/>
                <a:gd name="T20" fmla="*/ 20 w 81"/>
                <a:gd name="T21" fmla="*/ 178 h 249"/>
                <a:gd name="T22" fmla="*/ 15 w 81"/>
                <a:gd name="T23" fmla="*/ 178 h 249"/>
                <a:gd name="T24" fmla="*/ 0 w 81"/>
                <a:gd name="T25" fmla="*/ 174 h 249"/>
                <a:gd name="T26" fmla="*/ 11 w 81"/>
                <a:gd name="T27" fmla="*/ 162 h 249"/>
                <a:gd name="T28" fmla="*/ 18 w 81"/>
                <a:gd name="T29" fmla="*/ 156 h 249"/>
                <a:gd name="T30" fmla="*/ 23 w 81"/>
                <a:gd name="T31" fmla="*/ 151 h 249"/>
                <a:gd name="T32" fmla="*/ 20 w 81"/>
                <a:gd name="T33" fmla="*/ 145 h 249"/>
                <a:gd name="T34" fmla="*/ 17 w 81"/>
                <a:gd name="T35" fmla="*/ 127 h 249"/>
                <a:gd name="T36" fmla="*/ 10 w 81"/>
                <a:gd name="T37" fmla="*/ 108 h 249"/>
                <a:gd name="T38" fmla="*/ 4 w 81"/>
                <a:gd name="T39" fmla="*/ 91 h 249"/>
                <a:gd name="T40" fmla="*/ 5 w 81"/>
                <a:gd name="T41" fmla="*/ 83 h 249"/>
                <a:gd name="T42" fmla="*/ 17 w 81"/>
                <a:gd name="T43" fmla="*/ 71 h 249"/>
                <a:gd name="T44" fmla="*/ 28 w 81"/>
                <a:gd name="T45" fmla="*/ 31 h 249"/>
                <a:gd name="T46" fmla="*/ 38 w 81"/>
                <a:gd name="T47" fmla="*/ 3 h 249"/>
                <a:gd name="T48" fmla="*/ 42 w 81"/>
                <a:gd name="T49" fmla="*/ 6 h 249"/>
                <a:gd name="T50" fmla="*/ 52 w 81"/>
                <a:gd name="T51" fmla="*/ 9 h 249"/>
                <a:gd name="T52" fmla="*/ 57 w 81"/>
                <a:gd name="T53" fmla="*/ 32 h 249"/>
                <a:gd name="T54" fmla="*/ 63 w 81"/>
                <a:gd name="T55" fmla="*/ 50 h 249"/>
                <a:gd name="T56" fmla="*/ 58 w 81"/>
                <a:gd name="T57" fmla="*/ 75 h 249"/>
                <a:gd name="T58" fmla="*/ 49 w 81"/>
                <a:gd name="T59" fmla="*/ 88 h 249"/>
                <a:gd name="T60" fmla="*/ 59 w 81"/>
                <a:gd name="T61" fmla="*/ 97 h 249"/>
                <a:gd name="T62" fmla="*/ 69 w 81"/>
                <a:gd name="T63" fmla="*/ 102 h 249"/>
                <a:gd name="T64" fmla="*/ 75 w 81"/>
                <a:gd name="T65" fmla="*/ 161 h 249"/>
                <a:gd name="T66" fmla="*/ 72 w 81"/>
                <a:gd name="T67" fmla="*/ 219 h 249"/>
                <a:gd name="T68" fmla="*/ 71 w 81"/>
                <a:gd name="T69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1" h="249">
                  <a:moveTo>
                    <a:pt x="71" y="249"/>
                  </a:moveTo>
                  <a:cubicBezTo>
                    <a:pt x="69" y="248"/>
                    <a:pt x="67" y="247"/>
                    <a:pt x="67" y="247"/>
                  </a:cubicBezTo>
                  <a:cubicBezTo>
                    <a:pt x="70" y="237"/>
                    <a:pt x="63" y="237"/>
                    <a:pt x="56" y="237"/>
                  </a:cubicBezTo>
                  <a:cubicBezTo>
                    <a:pt x="57" y="230"/>
                    <a:pt x="64" y="234"/>
                    <a:pt x="65" y="229"/>
                  </a:cubicBezTo>
                  <a:cubicBezTo>
                    <a:pt x="59" y="228"/>
                    <a:pt x="53" y="227"/>
                    <a:pt x="47" y="230"/>
                  </a:cubicBezTo>
                  <a:cubicBezTo>
                    <a:pt x="39" y="233"/>
                    <a:pt x="35" y="230"/>
                    <a:pt x="35" y="222"/>
                  </a:cubicBezTo>
                  <a:cubicBezTo>
                    <a:pt x="35" y="218"/>
                    <a:pt x="32" y="221"/>
                    <a:pt x="30" y="221"/>
                  </a:cubicBezTo>
                  <a:cubicBezTo>
                    <a:pt x="19" y="218"/>
                    <a:pt x="16" y="214"/>
                    <a:pt x="20" y="202"/>
                  </a:cubicBezTo>
                  <a:cubicBezTo>
                    <a:pt x="21" y="200"/>
                    <a:pt x="22" y="199"/>
                    <a:pt x="19" y="198"/>
                  </a:cubicBezTo>
                  <a:cubicBezTo>
                    <a:pt x="10" y="194"/>
                    <a:pt x="14" y="192"/>
                    <a:pt x="19" y="189"/>
                  </a:cubicBezTo>
                  <a:cubicBezTo>
                    <a:pt x="25" y="186"/>
                    <a:pt x="17" y="182"/>
                    <a:pt x="20" y="178"/>
                  </a:cubicBezTo>
                  <a:cubicBezTo>
                    <a:pt x="21" y="177"/>
                    <a:pt x="16" y="177"/>
                    <a:pt x="15" y="178"/>
                  </a:cubicBezTo>
                  <a:cubicBezTo>
                    <a:pt x="10" y="180"/>
                    <a:pt x="6" y="178"/>
                    <a:pt x="0" y="174"/>
                  </a:cubicBezTo>
                  <a:cubicBezTo>
                    <a:pt x="9" y="173"/>
                    <a:pt x="14" y="171"/>
                    <a:pt x="11" y="162"/>
                  </a:cubicBezTo>
                  <a:cubicBezTo>
                    <a:pt x="9" y="157"/>
                    <a:pt x="14" y="156"/>
                    <a:pt x="18" y="156"/>
                  </a:cubicBezTo>
                  <a:cubicBezTo>
                    <a:pt x="21" y="156"/>
                    <a:pt x="24" y="156"/>
                    <a:pt x="23" y="151"/>
                  </a:cubicBezTo>
                  <a:cubicBezTo>
                    <a:pt x="23" y="148"/>
                    <a:pt x="25" y="146"/>
                    <a:pt x="20" y="145"/>
                  </a:cubicBezTo>
                  <a:cubicBezTo>
                    <a:pt x="10" y="142"/>
                    <a:pt x="16" y="130"/>
                    <a:pt x="17" y="127"/>
                  </a:cubicBezTo>
                  <a:cubicBezTo>
                    <a:pt x="22" y="116"/>
                    <a:pt x="13" y="110"/>
                    <a:pt x="10" y="108"/>
                  </a:cubicBezTo>
                  <a:cubicBezTo>
                    <a:pt x="0" y="103"/>
                    <a:pt x="0" y="99"/>
                    <a:pt x="4" y="91"/>
                  </a:cubicBezTo>
                  <a:cubicBezTo>
                    <a:pt x="5" y="89"/>
                    <a:pt x="5" y="86"/>
                    <a:pt x="5" y="83"/>
                  </a:cubicBezTo>
                  <a:cubicBezTo>
                    <a:pt x="14" y="87"/>
                    <a:pt x="18" y="83"/>
                    <a:pt x="17" y="71"/>
                  </a:cubicBezTo>
                  <a:cubicBezTo>
                    <a:pt x="17" y="56"/>
                    <a:pt x="19" y="44"/>
                    <a:pt x="28" y="31"/>
                  </a:cubicBezTo>
                  <a:cubicBezTo>
                    <a:pt x="34" y="24"/>
                    <a:pt x="35" y="12"/>
                    <a:pt x="38" y="3"/>
                  </a:cubicBezTo>
                  <a:cubicBezTo>
                    <a:pt x="40" y="4"/>
                    <a:pt x="36" y="12"/>
                    <a:pt x="42" y="6"/>
                  </a:cubicBezTo>
                  <a:cubicBezTo>
                    <a:pt x="48" y="0"/>
                    <a:pt x="50" y="4"/>
                    <a:pt x="52" y="9"/>
                  </a:cubicBezTo>
                  <a:cubicBezTo>
                    <a:pt x="54" y="17"/>
                    <a:pt x="55" y="25"/>
                    <a:pt x="57" y="32"/>
                  </a:cubicBezTo>
                  <a:cubicBezTo>
                    <a:pt x="58" y="38"/>
                    <a:pt x="59" y="45"/>
                    <a:pt x="63" y="50"/>
                  </a:cubicBezTo>
                  <a:cubicBezTo>
                    <a:pt x="73" y="62"/>
                    <a:pt x="69" y="67"/>
                    <a:pt x="58" y="75"/>
                  </a:cubicBezTo>
                  <a:cubicBezTo>
                    <a:pt x="52" y="78"/>
                    <a:pt x="51" y="82"/>
                    <a:pt x="49" y="88"/>
                  </a:cubicBezTo>
                  <a:cubicBezTo>
                    <a:pt x="46" y="97"/>
                    <a:pt x="51" y="99"/>
                    <a:pt x="59" y="97"/>
                  </a:cubicBezTo>
                  <a:cubicBezTo>
                    <a:pt x="64" y="95"/>
                    <a:pt x="69" y="94"/>
                    <a:pt x="69" y="102"/>
                  </a:cubicBezTo>
                  <a:cubicBezTo>
                    <a:pt x="67" y="122"/>
                    <a:pt x="71" y="141"/>
                    <a:pt x="75" y="161"/>
                  </a:cubicBezTo>
                  <a:cubicBezTo>
                    <a:pt x="81" y="180"/>
                    <a:pt x="74" y="199"/>
                    <a:pt x="72" y="219"/>
                  </a:cubicBezTo>
                  <a:cubicBezTo>
                    <a:pt x="71" y="229"/>
                    <a:pt x="72" y="239"/>
                    <a:pt x="71" y="249"/>
                  </a:cubicBezTo>
                  <a:close/>
                </a:path>
              </a:pathLst>
            </a:custGeom>
            <a:solidFill>
              <a:srgbClr val="AFB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" name="Freeform 102">
              <a:extLst>
                <a:ext uri="{FF2B5EF4-FFF2-40B4-BE49-F238E27FC236}">
                  <a16:creationId xmlns:a16="http://schemas.microsoft.com/office/drawing/2014/main" id="{409BDED3-D540-C434-8BC2-D7CCDE7BDBC9}"/>
                </a:ext>
              </a:extLst>
            </p:cNvPr>
            <p:cNvSpPr/>
            <p:nvPr/>
          </p:nvSpPr>
          <p:spPr bwMode="auto">
            <a:xfrm>
              <a:off x="3517900" y="2586038"/>
              <a:ext cx="838200" cy="266700"/>
            </a:xfrm>
            <a:custGeom>
              <a:avLst/>
              <a:gdLst>
                <a:gd name="T0" fmla="*/ 156 w 369"/>
                <a:gd name="T1" fmla="*/ 54 h 117"/>
                <a:gd name="T2" fmla="*/ 114 w 369"/>
                <a:gd name="T3" fmla="*/ 51 h 117"/>
                <a:gd name="T4" fmla="*/ 83 w 369"/>
                <a:gd name="T5" fmla="*/ 37 h 117"/>
                <a:gd name="T6" fmla="*/ 52 w 369"/>
                <a:gd name="T7" fmla="*/ 42 h 117"/>
                <a:gd name="T8" fmla="*/ 25 w 369"/>
                <a:gd name="T9" fmla="*/ 44 h 117"/>
                <a:gd name="T10" fmla="*/ 30 w 369"/>
                <a:gd name="T11" fmla="*/ 40 h 117"/>
                <a:gd name="T12" fmla="*/ 32 w 369"/>
                <a:gd name="T13" fmla="*/ 34 h 117"/>
                <a:gd name="T14" fmla="*/ 28 w 369"/>
                <a:gd name="T15" fmla="*/ 34 h 117"/>
                <a:gd name="T16" fmla="*/ 0 w 369"/>
                <a:gd name="T17" fmla="*/ 26 h 117"/>
                <a:gd name="T18" fmla="*/ 68 w 369"/>
                <a:gd name="T19" fmla="*/ 1 h 117"/>
                <a:gd name="T20" fmla="*/ 99 w 369"/>
                <a:gd name="T21" fmla="*/ 20 h 117"/>
                <a:gd name="T22" fmla="*/ 109 w 369"/>
                <a:gd name="T23" fmla="*/ 41 h 117"/>
                <a:gd name="T24" fmla="*/ 116 w 369"/>
                <a:gd name="T25" fmla="*/ 42 h 117"/>
                <a:gd name="T26" fmla="*/ 162 w 369"/>
                <a:gd name="T27" fmla="*/ 31 h 117"/>
                <a:gd name="T28" fmla="*/ 171 w 369"/>
                <a:gd name="T29" fmla="*/ 29 h 117"/>
                <a:gd name="T30" fmla="*/ 188 w 369"/>
                <a:gd name="T31" fmla="*/ 32 h 117"/>
                <a:gd name="T32" fmla="*/ 242 w 369"/>
                <a:gd name="T33" fmla="*/ 50 h 117"/>
                <a:gd name="T34" fmla="*/ 284 w 369"/>
                <a:gd name="T35" fmla="*/ 58 h 117"/>
                <a:gd name="T36" fmla="*/ 352 w 369"/>
                <a:gd name="T37" fmla="*/ 70 h 117"/>
                <a:gd name="T38" fmla="*/ 369 w 369"/>
                <a:gd name="T39" fmla="*/ 73 h 117"/>
                <a:gd name="T40" fmla="*/ 367 w 369"/>
                <a:gd name="T41" fmla="*/ 75 h 117"/>
                <a:gd name="T42" fmla="*/ 331 w 369"/>
                <a:gd name="T43" fmla="*/ 90 h 117"/>
                <a:gd name="T44" fmla="*/ 309 w 369"/>
                <a:gd name="T45" fmla="*/ 90 h 117"/>
                <a:gd name="T46" fmla="*/ 265 w 369"/>
                <a:gd name="T47" fmla="*/ 96 h 117"/>
                <a:gd name="T48" fmla="*/ 251 w 369"/>
                <a:gd name="T49" fmla="*/ 107 h 117"/>
                <a:gd name="T50" fmla="*/ 242 w 369"/>
                <a:gd name="T51" fmla="*/ 105 h 117"/>
                <a:gd name="T52" fmla="*/ 226 w 369"/>
                <a:gd name="T53" fmla="*/ 89 h 117"/>
                <a:gd name="T54" fmla="*/ 211 w 369"/>
                <a:gd name="T55" fmla="*/ 69 h 117"/>
                <a:gd name="T56" fmla="*/ 209 w 369"/>
                <a:gd name="T57" fmla="*/ 58 h 117"/>
                <a:gd name="T58" fmla="*/ 190 w 369"/>
                <a:gd name="T59" fmla="*/ 55 h 117"/>
                <a:gd name="T60" fmla="*/ 180 w 369"/>
                <a:gd name="T61" fmla="*/ 50 h 117"/>
                <a:gd name="T62" fmla="*/ 174 w 369"/>
                <a:gd name="T63" fmla="*/ 47 h 117"/>
                <a:gd name="T64" fmla="*/ 156 w 369"/>
                <a:gd name="T65" fmla="*/ 5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9" h="117">
                  <a:moveTo>
                    <a:pt x="156" y="54"/>
                  </a:moveTo>
                  <a:cubicBezTo>
                    <a:pt x="141" y="60"/>
                    <a:pt x="128" y="49"/>
                    <a:pt x="114" y="51"/>
                  </a:cubicBezTo>
                  <a:cubicBezTo>
                    <a:pt x="99" y="53"/>
                    <a:pt x="93" y="43"/>
                    <a:pt x="83" y="37"/>
                  </a:cubicBezTo>
                  <a:cubicBezTo>
                    <a:pt x="74" y="31"/>
                    <a:pt x="62" y="38"/>
                    <a:pt x="52" y="42"/>
                  </a:cubicBezTo>
                  <a:cubicBezTo>
                    <a:pt x="43" y="45"/>
                    <a:pt x="35" y="45"/>
                    <a:pt x="25" y="44"/>
                  </a:cubicBezTo>
                  <a:cubicBezTo>
                    <a:pt x="24" y="39"/>
                    <a:pt x="29" y="41"/>
                    <a:pt x="30" y="40"/>
                  </a:cubicBezTo>
                  <a:cubicBezTo>
                    <a:pt x="33" y="38"/>
                    <a:pt x="33" y="36"/>
                    <a:pt x="32" y="34"/>
                  </a:cubicBezTo>
                  <a:cubicBezTo>
                    <a:pt x="31" y="31"/>
                    <a:pt x="29" y="34"/>
                    <a:pt x="28" y="34"/>
                  </a:cubicBezTo>
                  <a:cubicBezTo>
                    <a:pt x="18" y="34"/>
                    <a:pt x="9" y="31"/>
                    <a:pt x="0" y="26"/>
                  </a:cubicBezTo>
                  <a:cubicBezTo>
                    <a:pt x="21" y="13"/>
                    <a:pt x="43" y="3"/>
                    <a:pt x="68" y="1"/>
                  </a:cubicBezTo>
                  <a:cubicBezTo>
                    <a:pt x="84" y="0"/>
                    <a:pt x="93" y="5"/>
                    <a:pt x="99" y="20"/>
                  </a:cubicBezTo>
                  <a:cubicBezTo>
                    <a:pt x="102" y="27"/>
                    <a:pt x="107" y="33"/>
                    <a:pt x="109" y="41"/>
                  </a:cubicBezTo>
                  <a:cubicBezTo>
                    <a:pt x="111" y="46"/>
                    <a:pt x="114" y="44"/>
                    <a:pt x="116" y="42"/>
                  </a:cubicBezTo>
                  <a:cubicBezTo>
                    <a:pt x="130" y="33"/>
                    <a:pt x="147" y="35"/>
                    <a:pt x="162" y="31"/>
                  </a:cubicBezTo>
                  <a:cubicBezTo>
                    <a:pt x="165" y="30"/>
                    <a:pt x="169" y="30"/>
                    <a:pt x="171" y="29"/>
                  </a:cubicBezTo>
                  <a:cubicBezTo>
                    <a:pt x="178" y="25"/>
                    <a:pt x="183" y="27"/>
                    <a:pt x="188" y="32"/>
                  </a:cubicBezTo>
                  <a:cubicBezTo>
                    <a:pt x="203" y="47"/>
                    <a:pt x="220" y="53"/>
                    <a:pt x="242" y="50"/>
                  </a:cubicBezTo>
                  <a:cubicBezTo>
                    <a:pt x="255" y="48"/>
                    <a:pt x="270" y="54"/>
                    <a:pt x="284" y="58"/>
                  </a:cubicBezTo>
                  <a:cubicBezTo>
                    <a:pt x="306" y="64"/>
                    <a:pt x="329" y="70"/>
                    <a:pt x="352" y="70"/>
                  </a:cubicBezTo>
                  <a:cubicBezTo>
                    <a:pt x="358" y="70"/>
                    <a:pt x="364" y="70"/>
                    <a:pt x="369" y="73"/>
                  </a:cubicBezTo>
                  <a:cubicBezTo>
                    <a:pt x="368" y="74"/>
                    <a:pt x="368" y="75"/>
                    <a:pt x="367" y="75"/>
                  </a:cubicBezTo>
                  <a:cubicBezTo>
                    <a:pt x="353" y="76"/>
                    <a:pt x="342" y="82"/>
                    <a:pt x="331" y="90"/>
                  </a:cubicBezTo>
                  <a:cubicBezTo>
                    <a:pt x="326" y="93"/>
                    <a:pt x="317" y="88"/>
                    <a:pt x="309" y="90"/>
                  </a:cubicBezTo>
                  <a:cubicBezTo>
                    <a:pt x="295" y="93"/>
                    <a:pt x="281" y="99"/>
                    <a:pt x="265" y="96"/>
                  </a:cubicBezTo>
                  <a:cubicBezTo>
                    <a:pt x="258" y="95"/>
                    <a:pt x="256" y="104"/>
                    <a:pt x="251" y="107"/>
                  </a:cubicBezTo>
                  <a:cubicBezTo>
                    <a:pt x="247" y="109"/>
                    <a:pt x="241" y="117"/>
                    <a:pt x="242" y="105"/>
                  </a:cubicBezTo>
                  <a:cubicBezTo>
                    <a:pt x="244" y="91"/>
                    <a:pt x="235" y="90"/>
                    <a:pt x="226" y="89"/>
                  </a:cubicBezTo>
                  <a:cubicBezTo>
                    <a:pt x="213" y="87"/>
                    <a:pt x="209" y="82"/>
                    <a:pt x="211" y="69"/>
                  </a:cubicBezTo>
                  <a:cubicBezTo>
                    <a:pt x="212" y="65"/>
                    <a:pt x="214" y="61"/>
                    <a:pt x="209" y="58"/>
                  </a:cubicBezTo>
                  <a:cubicBezTo>
                    <a:pt x="203" y="53"/>
                    <a:pt x="196" y="52"/>
                    <a:pt x="190" y="55"/>
                  </a:cubicBezTo>
                  <a:cubicBezTo>
                    <a:pt x="182" y="59"/>
                    <a:pt x="178" y="61"/>
                    <a:pt x="180" y="50"/>
                  </a:cubicBezTo>
                  <a:cubicBezTo>
                    <a:pt x="181" y="46"/>
                    <a:pt x="178" y="45"/>
                    <a:pt x="174" y="47"/>
                  </a:cubicBezTo>
                  <a:cubicBezTo>
                    <a:pt x="168" y="49"/>
                    <a:pt x="162" y="52"/>
                    <a:pt x="156" y="54"/>
                  </a:cubicBezTo>
                  <a:close/>
                </a:path>
              </a:pathLst>
            </a:custGeom>
            <a:solidFill>
              <a:srgbClr val="B3B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" name="Freeform 103">
              <a:extLst>
                <a:ext uri="{FF2B5EF4-FFF2-40B4-BE49-F238E27FC236}">
                  <a16:creationId xmlns:a16="http://schemas.microsoft.com/office/drawing/2014/main" id="{CDEFB03F-ADF7-C550-C305-2A3B6CDBEC99}"/>
                </a:ext>
              </a:extLst>
            </p:cNvPr>
            <p:cNvSpPr/>
            <p:nvPr/>
          </p:nvSpPr>
          <p:spPr bwMode="auto">
            <a:xfrm>
              <a:off x="3148013" y="3211513"/>
              <a:ext cx="282575" cy="482600"/>
            </a:xfrm>
            <a:custGeom>
              <a:avLst/>
              <a:gdLst>
                <a:gd name="T0" fmla="*/ 1 w 124"/>
                <a:gd name="T1" fmla="*/ 0 h 212"/>
                <a:gd name="T2" fmla="*/ 51 w 124"/>
                <a:gd name="T3" fmla="*/ 27 h 212"/>
                <a:gd name="T4" fmla="*/ 70 w 124"/>
                <a:gd name="T5" fmla="*/ 41 h 212"/>
                <a:gd name="T6" fmla="*/ 70 w 124"/>
                <a:gd name="T7" fmla="*/ 47 h 212"/>
                <a:gd name="T8" fmla="*/ 63 w 124"/>
                <a:gd name="T9" fmla="*/ 84 h 212"/>
                <a:gd name="T10" fmla="*/ 48 w 124"/>
                <a:gd name="T11" fmla="*/ 119 h 212"/>
                <a:gd name="T12" fmla="*/ 48 w 124"/>
                <a:gd name="T13" fmla="*/ 177 h 212"/>
                <a:gd name="T14" fmla="*/ 53 w 124"/>
                <a:gd name="T15" fmla="*/ 182 h 212"/>
                <a:gd name="T16" fmla="*/ 73 w 124"/>
                <a:gd name="T17" fmla="*/ 191 h 212"/>
                <a:gd name="T18" fmla="*/ 88 w 124"/>
                <a:gd name="T19" fmla="*/ 194 h 212"/>
                <a:gd name="T20" fmla="*/ 124 w 124"/>
                <a:gd name="T21" fmla="*/ 199 h 212"/>
                <a:gd name="T22" fmla="*/ 116 w 124"/>
                <a:gd name="T23" fmla="*/ 206 h 212"/>
                <a:gd name="T24" fmla="*/ 108 w 124"/>
                <a:gd name="T25" fmla="*/ 210 h 212"/>
                <a:gd name="T26" fmla="*/ 56 w 124"/>
                <a:gd name="T27" fmla="*/ 199 h 212"/>
                <a:gd name="T28" fmla="*/ 26 w 124"/>
                <a:gd name="T29" fmla="*/ 173 h 212"/>
                <a:gd name="T30" fmla="*/ 22 w 124"/>
                <a:gd name="T31" fmla="*/ 162 h 212"/>
                <a:gd name="T32" fmla="*/ 5 w 124"/>
                <a:gd name="T33" fmla="*/ 72 h 212"/>
                <a:gd name="T34" fmla="*/ 1 w 124"/>
                <a:gd name="T35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4" h="211">
                  <a:moveTo>
                    <a:pt x="1" y="0"/>
                  </a:moveTo>
                  <a:cubicBezTo>
                    <a:pt x="10" y="23"/>
                    <a:pt x="33" y="20"/>
                    <a:pt x="51" y="27"/>
                  </a:cubicBezTo>
                  <a:cubicBezTo>
                    <a:pt x="59" y="30"/>
                    <a:pt x="62" y="37"/>
                    <a:pt x="70" y="41"/>
                  </a:cubicBezTo>
                  <a:cubicBezTo>
                    <a:pt x="71" y="42"/>
                    <a:pt x="71" y="45"/>
                    <a:pt x="70" y="47"/>
                  </a:cubicBezTo>
                  <a:cubicBezTo>
                    <a:pt x="63" y="59"/>
                    <a:pt x="63" y="71"/>
                    <a:pt x="63" y="84"/>
                  </a:cubicBezTo>
                  <a:cubicBezTo>
                    <a:pt x="63" y="97"/>
                    <a:pt x="53" y="108"/>
                    <a:pt x="48" y="119"/>
                  </a:cubicBezTo>
                  <a:cubicBezTo>
                    <a:pt x="38" y="139"/>
                    <a:pt x="44" y="158"/>
                    <a:pt x="48" y="177"/>
                  </a:cubicBezTo>
                  <a:cubicBezTo>
                    <a:pt x="48" y="180"/>
                    <a:pt x="51" y="181"/>
                    <a:pt x="53" y="182"/>
                  </a:cubicBezTo>
                  <a:cubicBezTo>
                    <a:pt x="61" y="183"/>
                    <a:pt x="67" y="187"/>
                    <a:pt x="73" y="191"/>
                  </a:cubicBezTo>
                  <a:cubicBezTo>
                    <a:pt x="78" y="194"/>
                    <a:pt x="83" y="195"/>
                    <a:pt x="88" y="194"/>
                  </a:cubicBezTo>
                  <a:cubicBezTo>
                    <a:pt x="101" y="191"/>
                    <a:pt x="112" y="197"/>
                    <a:pt x="124" y="199"/>
                  </a:cubicBezTo>
                  <a:cubicBezTo>
                    <a:pt x="121" y="200"/>
                    <a:pt x="118" y="203"/>
                    <a:pt x="116" y="206"/>
                  </a:cubicBezTo>
                  <a:cubicBezTo>
                    <a:pt x="114" y="208"/>
                    <a:pt x="111" y="211"/>
                    <a:pt x="108" y="210"/>
                  </a:cubicBezTo>
                  <a:cubicBezTo>
                    <a:pt x="91" y="206"/>
                    <a:pt x="69" y="212"/>
                    <a:pt x="56" y="199"/>
                  </a:cubicBezTo>
                  <a:cubicBezTo>
                    <a:pt x="46" y="190"/>
                    <a:pt x="33" y="184"/>
                    <a:pt x="26" y="173"/>
                  </a:cubicBezTo>
                  <a:cubicBezTo>
                    <a:pt x="24" y="170"/>
                    <a:pt x="23" y="166"/>
                    <a:pt x="22" y="162"/>
                  </a:cubicBezTo>
                  <a:cubicBezTo>
                    <a:pt x="16" y="132"/>
                    <a:pt x="9" y="102"/>
                    <a:pt x="5" y="72"/>
                  </a:cubicBezTo>
                  <a:cubicBezTo>
                    <a:pt x="1" y="48"/>
                    <a:pt x="0" y="24"/>
                    <a:pt x="1" y="0"/>
                  </a:cubicBezTo>
                  <a:close/>
                </a:path>
              </a:pathLst>
            </a:custGeom>
            <a:solidFill>
              <a:srgbClr val="657A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" name="Freeform 104">
              <a:extLst>
                <a:ext uri="{FF2B5EF4-FFF2-40B4-BE49-F238E27FC236}">
                  <a16:creationId xmlns:a16="http://schemas.microsoft.com/office/drawing/2014/main" id="{A6A678B8-D9B0-F083-60CD-A8BF5458BD19}"/>
                </a:ext>
              </a:extLst>
            </p:cNvPr>
            <p:cNvSpPr/>
            <p:nvPr/>
          </p:nvSpPr>
          <p:spPr bwMode="auto">
            <a:xfrm>
              <a:off x="4371975" y="2697163"/>
              <a:ext cx="461963" cy="128588"/>
            </a:xfrm>
            <a:custGeom>
              <a:avLst/>
              <a:gdLst>
                <a:gd name="T0" fmla="*/ 67 w 204"/>
                <a:gd name="T1" fmla="*/ 16 h 56"/>
                <a:gd name="T2" fmla="*/ 79 w 204"/>
                <a:gd name="T3" fmla="*/ 22 h 56"/>
                <a:gd name="T4" fmla="*/ 93 w 204"/>
                <a:gd name="T5" fmla="*/ 22 h 56"/>
                <a:gd name="T6" fmla="*/ 117 w 204"/>
                <a:gd name="T7" fmla="*/ 10 h 56"/>
                <a:gd name="T8" fmla="*/ 142 w 204"/>
                <a:gd name="T9" fmla="*/ 7 h 56"/>
                <a:gd name="T10" fmla="*/ 149 w 204"/>
                <a:gd name="T11" fmla="*/ 8 h 56"/>
                <a:gd name="T12" fmla="*/ 176 w 204"/>
                <a:gd name="T13" fmla="*/ 9 h 56"/>
                <a:gd name="T14" fmla="*/ 204 w 204"/>
                <a:gd name="T15" fmla="*/ 40 h 56"/>
                <a:gd name="T16" fmla="*/ 173 w 204"/>
                <a:gd name="T17" fmla="*/ 38 h 56"/>
                <a:gd name="T18" fmla="*/ 171 w 204"/>
                <a:gd name="T19" fmla="*/ 24 h 56"/>
                <a:gd name="T20" fmla="*/ 151 w 204"/>
                <a:gd name="T21" fmla="*/ 44 h 56"/>
                <a:gd name="T22" fmla="*/ 140 w 204"/>
                <a:gd name="T23" fmla="*/ 29 h 56"/>
                <a:gd name="T24" fmla="*/ 118 w 204"/>
                <a:gd name="T25" fmla="*/ 33 h 56"/>
                <a:gd name="T26" fmla="*/ 120 w 204"/>
                <a:gd name="T27" fmla="*/ 49 h 56"/>
                <a:gd name="T28" fmla="*/ 100 w 204"/>
                <a:gd name="T29" fmla="*/ 52 h 56"/>
                <a:gd name="T30" fmla="*/ 71 w 204"/>
                <a:gd name="T31" fmla="*/ 54 h 56"/>
                <a:gd name="T32" fmla="*/ 76 w 204"/>
                <a:gd name="T33" fmla="*/ 44 h 56"/>
                <a:gd name="T34" fmla="*/ 67 w 204"/>
                <a:gd name="T35" fmla="*/ 46 h 56"/>
                <a:gd name="T36" fmla="*/ 66 w 204"/>
                <a:gd name="T37" fmla="*/ 36 h 56"/>
                <a:gd name="T38" fmla="*/ 38 w 204"/>
                <a:gd name="T39" fmla="*/ 25 h 56"/>
                <a:gd name="T40" fmla="*/ 19 w 204"/>
                <a:gd name="T41" fmla="*/ 34 h 56"/>
                <a:gd name="T42" fmla="*/ 0 w 204"/>
                <a:gd name="T43" fmla="*/ 24 h 56"/>
                <a:gd name="T44" fmla="*/ 67 w 204"/>
                <a:gd name="T45" fmla="*/ 1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4" h="56">
                  <a:moveTo>
                    <a:pt x="67" y="16"/>
                  </a:moveTo>
                  <a:cubicBezTo>
                    <a:pt x="70" y="21"/>
                    <a:pt x="71" y="28"/>
                    <a:pt x="79" y="22"/>
                  </a:cubicBezTo>
                  <a:cubicBezTo>
                    <a:pt x="83" y="20"/>
                    <a:pt x="89" y="21"/>
                    <a:pt x="93" y="22"/>
                  </a:cubicBezTo>
                  <a:cubicBezTo>
                    <a:pt x="104" y="24"/>
                    <a:pt x="112" y="19"/>
                    <a:pt x="117" y="10"/>
                  </a:cubicBezTo>
                  <a:cubicBezTo>
                    <a:pt x="120" y="5"/>
                    <a:pt x="140" y="2"/>
                    <a:pt x="142" y="7"/>
                  </a:cubicBezTo>
                  <a:cubicBezTo>
                    <a:pt x="144" y="15"/>
                    <a:pt x="147" y="10"/>
                    <a:pt x="149" y="8"/>
                  </a:cubicBezTo>
                  <a:cubicBezTo>
                    <a:pt x="159" y="0"/>
                    <a:pt x="167" y="1"/>
                    <a:pt x="176" y="9"/>
                  </a:cubicBezTo>
                  <a:cubicBezTo>
                    <a:pt x="186" y="19"/>
                    <a:pt x="197" y="28"/>
                    <a:pt x="204" y="40"/>
                  </a:cubicBezTo>
                  <a:cubicBezTo>
                    <a:pt x="197" y="44"/>
                    <a:pt x="178" y="43"/>
                    <a:pt x="173" y="38"/>
                  </a:cubicBezTo>
                  <a:cubicBezTo>
                    <a:pt x="168" y="34"/>
                    <a:pt x="174" y="29"/>
                    <a:pt x="171" y="24"/>
                  </a:cubicBezTo>
                  <a:cubicBezTo>
                    <a:pt x="170" y="34"/>
                    <a:pt x="161" y="43"/>
                    <a:pt x="151" y="44"/>
                  </a:cubicBezTo>
                  <a:cubicBezTo>
                    <a:pt x="145" y="44"/>
                    <a:pt x="142" y="40"/>
                    <a:pt x="140" y="29"/>
                  </a:cubicBezTo>
                  <a:cubicBezTo>
                    <a:pt x="135" y="36"/>
                    <a:pt x="128" y="41"/>
                    <a:pt x="118" y="33"/>
                  </a:cubicBezTo>
                  <a:cubicBezTo>
                    <a:pt x="122" y="39"/>
                    <a:pt x="125" y="44"/>
                    <a:pt x="120" y="49"/>
                  </a:cubicBezTo>
                  <a:cubicBezTo>
                    <a:pt x="114" y="53"/>
                    <a:pt x="107" y="56"/>
                    <a:pt x="100" y="52"/>
                  </a:cubicBezTo>
                  <a:cubicBezTo>
                    <a:pt x="91" y="52"/>
                    <a:pt x="82" y="53"/>
                    <a:pt x="71" y="54"/>
                  </a:cubicBezTo>
                  <a:cubicBezTo>
                    <a:pt x="74" y="51"/>
                    <a:pt x="79" y="48"/>
                    <a:pt x="76" y="44"/>
                  </a:cubicBezTo>
                  <a:cubicBezTo>
                    <a:pt x="72" y="40"/>
                    <a:pt x="70" y="48"/>
                    <a:pt x="67" y="46"/>
                  </a:cubicBezTo>
                  <a:cubicBezTo>
                    <a:pt x="63" y="43"/>
                    <a:pt x="68" y="39"/>
                    <a:pt x="66" y="36"/>
                  </a:cubicBezTo>
                  <a:cubicBezTo>
                    <a:pt x="59" y="43"/>
                    <a:pt x="45" y="38"/>
                    <a:pt x="38" y="25"/>
                  </a:cubicBezTo>
                  <a:cubicBezTo>
                    <a:pt x="33" y="29"/>
                    <a:pt x="26" y="32"/>
                    <a:pt x="19" y="34"/>
                  </a:cubicBezTo>
                  <a:cubicBezTo>
                    <a:pt x="9" y="37"/>
                    <a:pt x="1" y="38"/>
                    <a:pt x="0" y="24"/>
                  </a:cubicBezTo>
                  <a:cubicBezTo>
                    <a:pt x="22" y="22"/>
                    <a:pt x="45" y="21"/>
                    <a:pt x="67" y="16"/>
                  </a:cubicBezTo>
                  <a:close/>
                </a:path>
              </a:pathLst>
            </a:custGeom>
            <a:solidFill>
              <a:srgbClr val="94A1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" name="Freeform 105">
              <a:extLst>
                <a:ext uri="{FF2B5EF4-FFF2-40B4-BE49-F238E27FC236}">
                  <a16:creationId xmlns:a16="http://schemas.microsoft.com/office/drawing/2014/main" id="{F01C3420-2DDD-2D66-45F9-27081509CA4D}"/>
                </a:ext>
              </a:extLst>
            </p:cNvPr>
            <p:cNvSpPr/>
            <p:nvPr/>
          </p:nvSpPr>
          <p:spPr bwMode="auto">
            <a:xfrm>
              <a:off x="3684588" y="3683001"/>
              <a:ext cx="233363" cy="238125"/>
            </a:xfrm>
            <a:custGeom>
              <a:avLst/>
              <a:gdLst>
                <a:gd name="T0" fmla="*/ 97 w 103"/>
                <a:gd name="T1" fmla="*/ 11 h 105"/>
                <a:gd name="T2" fmla="*/ 86 w 103"/>
                <a:gd name="T3" fmla="*/ 34 h 105"/>
                <a:gd name="T4" fmla="*/ 66 w 103"/>
                <a:gd name="T5" fmla="*/ 49 h 105"/>
                <a:gd name="T6" fmla="*/ 57 w 103"/>
                <a:gd name="T7" fmla="*/ 66 h 105"/>
                <a:gd name="T8" fmla="*/ 56 w 103"/>
                <a:gd name="T9" fmla="*/ 72 h 105"/>
                <a:gd name="T10" fmla="*/ 33 w 103"/>
                <a:gd name="T11" fmla="*/ 98 h 105"/>
                <a:gd name="T12" fmla="*/ 13 w 103"/>
                <a:gd name="T13" fmla="*/ 97 h 105"/>
                <a:gd name="T14" fmla="*/ 15 w 103"/>
                <a:gd name="T15" fmla="*/ 63 h 105"/>
                <a:gd name="T16" fmla="*/ 14 w 103"/>
                <a:gd name="T17" fmla="*/ 50 h 105"/>
                <a:gd name="T18" fmla="*/ 0 w 103"/>
                <a:gd name="T19" fmla="*/ 20 h 105"/>
                <a:gd name="T20" fmla="*/ 2 w 103"/>
                <a:gd name="T21" fmla="*/ 15 h 105"/>
                <a:gd name="T22" fmla="*/ 5 w 103"/>
                <a:gd name="T23" fmla="*/ 15 h 105"/>
                <a:gd name="T24" fmla="*/ 17 w 103"/>
                <a:gd name="T25" fmla="*/ 19 h 105"/>
                <a:gd name="T26" fmla="*/ 34 w 103"/>
                <a:gd name="T27" fmla="*/ 35 h 105"/>
                <a:gd name="T28" fmla="*/ 40 w 103"/>
                <a:gd name="T29" fmla="*/ 50 h 105"/>
                <a:gd name="T30" fmla="*/ 53 w 103"/>
                <a:gd name="T31" fmla="*/ 39 h 105"/>
                <a:gd name="T32" fmla="*/ 63 w 103"/>
                <a:gd name="T33" fmla="*/ 18 h 105"/>
                <a:gd name="T34" fmla="*/ 97 w 103"/>
                <a:gd name="T35" fmla="*/ 1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105">
                  <a:moveTo>
                    <a:pt x="97" y="11"/>
                  </a:moveTo>
                  <a:cubicBezTo>
                    <a:pt x="103" y="23"/>
                    <a:pt x="94" y="28"/>
                    <a:pt x="86" y="34"/>
                  </a:cubicBezTo>
                  <a:cubicBezTo>
                    <a:pt x="80" y="39"/>
                    <a:pt x="73" y="44"/>
                    <a:pt x="66" y="49"/>
                  </a:cubicBezTo>
                  <a:cubicBezTo>
                    <a:pt x="60" y="54"/>
                    <a:pt x="55" y="58"/>
                    <a:pt x="57" y="66"/>
                  </a:cubicBezTo>
                  <a:cubicBezTo>
                    <a:pt x="57" y="68"/>
                    <a:pt x="57" y="71"/>
                    <a:pt x="56" y="72"/>
                  </a:cubicBezTo>
                  <a:cubicBezTo>
                    <a:pt x="46" y="78"/>
                    <a:pt x="42" y="90"/>
                    <a:pt x="33" y="98"/>
                  </a:cubicBezTo>
                  <a:cubicBezTo>
                    <a:pt x="25" y="105"/>
                    <a:pt x="20" y="105"/>
                    <a:pt x="13" y="97"/>
                  </a:cubicBezTo>
                  <a:cubicBezTo>
                    <a:pt x="4" y="85"/>
                    <a:pt x="4" y="74"/>
                    <a:pt x="15" y="63"/>
                  </a:cubicBezTo>
                  <a:cubicBezTo>
                    <a:pt x="19" y="59"/>
                    <a:pt x="16" y="53"/>
                    <a:pt x="14" y="50"/>
                  </a:cubicBezTo>
                  <a:cubicBezTo>
                    <a:pt x="7" y="41"/>
                    <a:pt x="10" y="28"/>
                    <a:pt x="0" y="20"/>
                  </a:cubicBezTo>
                  <a:cubicBezTo>
                    <a:pt x="0" y="20"/>
                    <a:pt x="1" y="17"/>
                    <a:pt x="2" y="15"/>
                  </a:cubicBezTo>
                  <a:cubicBezTo>
                    <a:pt x="3" y="14"/>
                    <a:pt x="4" y="14"/>
                    <a:pt x="5" y="15"/>
                  </a:cubicBezTo>
                  <a:cubicBezTo>
                    <a:pt x="9" y="16"/>
                    <a:pt x="12" y="19"/>
                    <a:pt x="17" y="19"/>
                  </a:cubicBezTo>
                  <a:cubicBezTo>
                    <a:pt x="28" y="18"/>
                    <a:pt x="32" y="25"/>
                    <a:pt x="34" y="35"/>
                  </a:cubicBezTo>
                  <a:cubicBezTo>
                    <a:pt x="35" y="40"/>
                    <a:pt x="33" y="49"/>
                    <a:pt x="40" y="50"/>
                  </a:cubicBezTo>
                  <a:cubicBezTo>
                    <a:pt x="46" y="51"/>
                    <a:pt x="49" y="43"/>
                    <a:pt x="53" y="39"/>
                  </a:cubicBezTo>
                  <a:cubicBezTo>
                    <a:pt x="57" y="32"/>
                    <a:pt x="61" y="26"/>
                    <a:pt x="63" y="18"/>
                  </a:cubicBezTo>
                  <a:cubicBezTo>
                    <a:pt x="68" y="4"/>
                    <a:pt x="85" y="0"/>
                    <a:pt x="97" y="11"/>
                  </a:cubicBezTo>
                  <a:close/>
                </a:path>
              </a:pathLst>
            </a:custGeom>
            <a:solidFill>
              <a:srgbClr val="C7C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" name="Freeform 106">
              <a:extLst>
                <a:ext uri="{FF2B5EF4-FFF2-40B4-BE49-F238E27FC236}">
                  <a16:creationId xmlns:a16="http://schemas.microsoft.com/office/drawing/2014/main" id="{AE5E3CB6-C729-0139-9D51-131CDDBECBAC}"/>
                </a:ext>
              </a:extLst>
            </p:cNvPr>
            <p:cNvSpPr/>
            <p:nvPr/>
          </p:nvSpPr>
          <p:spPr bwMode="auto">
            <a:xfrm>
              <a:off x="3692525" y="3641726"/>
              <a:ext cx="506413" cy="174625"/>
            </a:xfrm>
            <a:custGeom>
              <a:avLst/>
              <a:gdLst>
                <a:gd name="T0" fmla="*/ 93 w 223"/>
                <a:gd name="T1" fmla="*/ 29 h 77"/>
                <a:gd name="T2" fmla="*/ 71 w 223"/>
                <a:gd name="T3" fmla="*/ 27 h 77"/>
                <a:gd name="T4" fmla="*/ 62 w 223"/>
                <a:gd name="T5" fmla="*/ 38 h 77"/>
                <a:gd name="T6" fmla="*/ 39 w 223"/>
                <a:gd name="T7" fmla="*/ 73 h 77"/>
                <a:gd name="T8" fmla="*/ 30 w 223"/>
                <a:gd name="T9" fmla="*/ 70 h 77"/>
                <a:gd name="T10" fmla="*/ 26 w 223"/>
                <a:gd name="T11" fmla="*/ 49 h 77"/>
                <a:gd name="T12" fmla="*/ 15 w 223"/>
                <a:gd name="T13" fmla="*/ 40 h 77"/>
                <a:gd name="T14" fmla="*/ 0 w 223"/>
                <a:gd name="T15" fmla="*/ 33 h 77"/>
                <a:gd name="T16" fmla="*/ 19 w 223"/>
                <a:gd name="T17" fmla="*/ 33 h 77"/>
                <a:gd name="T18" fmla="*/ 36 w 223"/>
                <a:gd name="T19" fmla="*/ 36 h 77"/>
                <a:gd name="T20" fmla="*/ 51 w 223"/>
                <a:gd name="T21" fmla="*/ 32 h 77"/>
                <a:gd name="T22" fmla="*/ 63 w 223"/>
                <a:gd name="T23" fmla="*/ 26 h 77"/>
                <a:gd name="T24" fmla="*/ 76 w 223"/>
                <a:gd name="T25" fmla="*/ 9 h 77"/>
                <a:gd name="T26" fmla="*/ 103 w 223"/>
                <a:gd name="T27" fmla="*/ 6 h 77"/>
                <a:gd name="T28" fmla="*/ 130 w 223"/>
                <a:gd name="T29" fmla="*/ 23 h 77"/>
                <a:gd name="T30" fmla="*/ 136 w 223"/>
                <a:gd name="T31" fmla="*/ 24 h 77"/>
                <a:gd name="T32" fmla="*/ 146 w 223"/>
                <a:gd name="T33" fmla="*/ 23 h 77"/>
                <a:gd name="T34" fmla="*/ 144 w 223"/>
                <a:gd name="T35" fmla="*/ 33 h 77"/>
                <a:gd name="T36" fmla="*/ 181 w 223"/>
                <a:gd name="T37" fmla="*/ 47 h 77"/>
                <a:gd name="T38" fmla="*/ 223 w 223"/>
                <a:gd name="T39" fmla="*/ 50 h 77"/>
                <a:gd name="T40" fmla="*/ 187 w 223"/>
                <a:gd name="T41" fmla="*/ 67 h 77"/>
                <a:gd name="T42" fmla="*/ 176 w 223"/>
                <a:gd name="T43" fmla="*/ 66 h 77"/>
                <a:gd name="T44" fmla="*/ 158 w 223"/>
                <a:gd name="T45" fmla="*/ 58 h 77"/>
                <a:gd name="T46" fmla="*/ 152 w 223"/>
                <a:gd name="T47" fmla="*/ 53 h 77"/>
                <a:gd name="T48" fmla="*/ 116 w 223"/>
                <a:gd name="T49" fmla="*/ 29 h 77"/>
                <a:gd name="T50" fmla="*/ 93 w 223"/>
                <a:gd name="T51" fmla="*/ 2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3" h="77">
                  <a:moveTo>
                    <a:pt x="93" y="29"/>
                  </a:moveTo>
                  <a:cubicBezTo>
                    <a:pt x="86" y="26"/>
                    <a:pt x="79" y="23"/>
                    <a:pt x="71" y="27"/>
                  </a:cubicBezTo>
                  <a:cubicBezTo>
                    <a:pt x="66" y="30"/>
                    <a:pt x="64" y="32"/>
                    <a:pt x="62" y="38"/>
                  </a:cubicBezTo>
                  <a:cubicBezTo>
                    <a:pt x="59" y="52"/>
                    <a:pt x="49" y="63"/>
                    <a:pt x="39" y="73"/>
                  </a:cubicBezTo>
                  <a:cubicBezTo>
                    <a:pt x="36" y="77"/>
                    <a:pt x="32" y="74"/>
                    <a:pt x="30" y="70"/>
                  </a:cubicBezTo>
                  <a:cubicBezTo>
                    <a:pt x="29" y="63"/>
                    <a:pt x="27" y="56"/>
                    <a:pt x="26" y="49"/>
                  </a:cubicBezTo>
                  <a:cubicBezTo>
                    <a:pt x="25" y="42"/>
                    <a:pt x="22" y="39"/>
                    <a:pt x="15" y="40"/>
                  </a:cubicBezTo>
                  <a:cubicBezTo>
                    <a:pt x="8" y="41"/>
                    <a:pt x="3" y="39"/>
                    <a:pt x="0" y="33"/>
                  </a:cubicBezTo>
                  <a:cubicBezTo>
                    <a:pt x="6" y="28"/>
                    <a:pt x="12" y="31"/>
                    <a:pt x="19" y="33"/>
                  </a:cubicBezTo>
                  <a:cubicBezTo>
                    <a:pt x="25" y="33"/>
                    <a:pt x="31" y="33"/>
                    <a:pt x="36" y="36"/>
                  </a:cubicBezTo>
                  <a:cubicBezTo>
                    <a:pt x="42" y="39"/>
                    <a:pt x="47" y="36"/>
                    <a:pt x="51" y="32"/>
                  </a:cubicBezTo>
                  <a:cubicBezTo>
                    <a:pt x="54" y="29"/>
                    <a:pt x="57" y="25"/>
                    <a:pt x="63" y="26"/>
                  </a:cubicBezTo>
                  <a:cubicBezTo>
                    <a:pt x="70" y="23"/>
                    <a:pt x="70" y="14"/>
                    <a:pt x="76" y="9"/>
                  </a:cubicBezTo>
                  <a:cubicBezTo>
                    <a:pt x="86" y="0"/>
                    <a:pt x="94" y="3"/>
                    <a:pt x="103" y="6"/>
                  </a:cubicBezTo>
                  <a:cubicBezTo>
                    <a:pt x="114" y="8"/>
                    <a:pt x="120" y="20"/>
                    <a:pt x="130" y="23"/>
                  </a:cubicBezTo>
                  <a:cubicBezTo>
                    <a:pt x="132" y="24"/>
                    <a:pt x="135" y="27"/>
                    <a:pt x="136" y="24"/>
                  </a:cubicBezTo>
                  <a:cubicBezTo>
                    <a:pt x="138" y="15"/>
                    <a:pt x="144" y="22"/>
                    <a:pt x="146" y="23"/>
                  </a:cubicBezTo>
                  <a:cubicBezTo>
                    <a:pt x="152" y="26"/>
                    <a:pt x="144" y="29"/>
                    <a:pt x="144" y="33"/>
                  </a:cubicBezTo>
                  <a:cubicBezTo>
                    <a:pt x="157" y="38"/>
                    <a:pt x="169" y="42"/>
                    <a:pt x="181" y="47"/>
                  </a:cubicBezTo>
                  <a:cubicBezTo>
                    <a:pt x="195" y="55"/>
                    <a:pt x="209" y="47"/>
                    <a:pt x="223" y="50"/>
                  </a:cubicBezTo>
                  <a:cubicBezTo>
                    <a:pt x="210" y="54"/>
                    <a:pt x="202" y="67"/>
                    <a:pt x="187" y="67"/>
                  </a:cubicBezTo>
                  <a:cubicBezTo>
                    <a:pt x="183" y="67"/>
                    <a:pt x="179" y="69"/>
                    <a:pt x="176" y="66"/>
                  </a:cubicBezTo>
                  <a:cubicBezTo>
                    <a:pt x="171" y="61"/>
                    <a:pt x="165" y="58"/>
                    <a:pt x="158" y="58"/>
                  </a:cubicBezTo>
                  <a:cubicBezTo>
                    <a:pt x="155" y="58"/>
                    <a:pt x="152" y="56"/>
                    <a:pt x="152" y="53"/>
                  </a:cubicBezTo>
                  <a:cubicBezTo>
                    <a:pt x="146" y="35"/>
                    <a:pt x="131" y="31"/>
                    <a:pt x="116" y="29"/>
                  </a:cubicBezTo>
                  <a:cubicBezTo>
                    <a:pt x="108" y="28"/>
                    <a:pt x="100" y="22"/>
                    <a:pt x="93" y="29"/>
                  </a:cubicBezTo>
                  <a:close/>
                </a:path>
              </a:pathLst>
            </a:custGeom>
            <a:solidFill>
              <a:srgbClr val="9CA9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" name="Freeform 107">
              <a:extLst>
                <a:ext uri="{FF2B5EF4-FFF2-40B4-BE49-F238E27FC236}">
                  <a16:creationId xmlns:a16="http://schemas.microsoft.com/office/drawing/2014/main" id="{10E4419B-3ABD-7038-9EA9-E8CF92F5E4BA}"/>
                </a:ext>
              </a:extLst>
            </p:cNvPr>
            <p:cNvSpPr/>
            <p:nvPr/>
          </p:nvSpPr>
          <p:spPr bwMode="auto">
            <a:xfrm>
              <a:off x="5208588" y="3652838"/>
              <a:ext cx="201613" cy="136525"/>
            </a:xfrm>
            <a:custGeom>
              <a:avLst/>
              <a:gdLst>
                <a:gd name="T0" fmla="*/ 85 w 89"/>
                <a:gd name="T1" fmla="*/ 49 h 60"/>
                <a:gd name="T2" fmla="*/ 89 w 89"/>
                <a:gd name="T3" fmla="*/ 56 h 60"/>
                <a:gd name="T4" fmla="*/ 22 w 89"/>
                <a:gd name="T5" fmla="*/ 56 h 60"/>
                <a:gd name="T6" fmla="*/ 7 w 89"/>
                <a:gd name="T7" fmla="*/ 51 h 60"/>
                <a:gd name="T8" fmla="*/ 8 w 89"/>
                <a:gd name="T9" fmla="*/ 49 h 60"/>
                <a:gd name="T10" fmla="*/ 1 w 89"/>
                <a:gd name="T11" fmla="*/ 43 h 60"/>
                <a:gd name="T12" fmla="*/ 11 w 89"/>
                <a:gd name="T13" fmla="*/ 42 h 60"/>
                <a:gd name="T14" fmla="*/ 19 w 89"/>
                <a:gd name="T15" fmla="*/ 42 h 60"/>
                <a:gd name="T16" fmla="*/ 26 w 89"/>
                <a:gd name="T17" fmla="*/ 36 h 60"/>
                <a:gd name="T18" fmla="*/ 19 w 89"/>
                <a:gd name="T19" fmla="*/ 37 h 60"/>
                <a:gd name="T20" fmla="*/ 9 w 89"/>
                <a:gd name="T21" fmla="*/ 33 h 60"/>
                <a:gd name="T22" fmla="*/ 13 w 89"/>
                <a:gd name="T23" fmla="*/ 27 h 60"/>
                <a:gd name="T24" fmla="*/ 15 w 89"/>
                <a:gd name="T25" fmla="*/ 24 h 60"/>
                <a:gd name="T26" fmla="*/ 33 w 89"/>
                <a:gd name="T27" fmla="*/ 6 h 60"/>
                <a:gd name="T28" fmla="*/ 44 w 89"/>
                <a:gd name="T29" fmla="*/ 7 h 60"/>
                <a:gd name="T30" fmla="*/ 44 w 89"/>
                <a:gd name="T31" fmla="*/ 0 h 60"/>
                <a:gd name="T32" fmla="*/ 64 w 89"/>
                <a:gd name="T33" fmla="*/ 14 h 60"/>
                <a:gd name="T34" fmla="*/ 85 w 89"/>
                <a:gd name="T35" fmla="*/ 4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9" h="60">
                  <a:moveTo>
                    <a:pt x="85" y="49"/>
                  </a:moveTo>
                  <a:cubicBezTo>
                    <a:pt x="86" y="51"/>
                    <a:pt x="87" y="53"/>
                    <a:pt x="89" y="56"/>
                  </a:cubicBezTo>
                  <a:cubicBezTo>
                    <a:pt x="66" y="59"/>
                    <a:pt x="44" y="60"/>
                    <a:pt x="22" y="56"/>
                  </a:cubicBezTo>
                  <a:cubicBezTo>
                    <a:pt x="17" y="55"/>
                    <a:pt x="11" y="55"/>
                    <a:pt x="7" y="51"/>
                  </a:cubicBezTo>
                  <a:cubicBezTo>
                    <a:pt x="7" y="50"/>
                    <a:pt x="8" y="49"/>
                    <a:pt x="8" y="49"/>
                  </a:cubicBezTo>
                  <a:cubicBezTo>
                    <a:pt x="7" y="45"/>
                    <a:pt x="0" y="48"/>
                    <a:pt x="1" y="43"/>
                  </a:cubicBezTo>
                  <a:cubicBezTo>
                    <a:pt x="3" y="37"/>
                    <a:pt x="8" y="42"/>
                    <a:pt x="11" y="42"/>
                  </a:cubicBezTo>
                  <a:cubicBezTo>
                    <a:pt x="14" y="42"/>
                    <a:pt x="17" y="42"/>
                    <a:pt x="19" y="42"/>
                  </a:cubicBezTo>
                  <a:cubicBezTo>
                    <a:pt x="23" y="41"/>
                    <a:pt x="28" y="41"/>
                    <a:pt x="26" y="36"/>
                  </a:cubicBezTo>
                  <a:cubicBezTo>
                    <a:pt x="25" y="31"/>
                    <a:pt x="22" y="36"/>
                    <a:pt x="19" y="37"/>
                  </a:cubicBezTo>
                  <a:cubicBezTo>
                    <a:pt x="15" y="38"/>
                    <a:pt x="11" y="37"/>
                    <a:pt x="9" y="33"/>
                  </a:cubicBezTo>
                  <a:cubicBezTo>
                    <a:pt x="6" y="29"/>
                    <a:pt x="12" y="29"/>
                    <a:pt x="13" y="27"/>
                  </a:cubicBezTo>
                  <a:cubicBezTo>
                    <a:pt x="14" y="26"/>
                    <a:pt x="16" y="25"/>
                    <a:pt x="15" y="24"/>
                  </a:cubicBezTo>
                  <a:cubicBezTo>
                    <a:pt x="7" y="5"/>
                    <a:pt x="29" y="13"/>
                    <a:pt x="33" y="6"/>
                  </a:cubicBezTo>
                  <a:cubicBezTo>
                    <a:pt x="36" y="0"/>
                    <a:pt x="38" y="11"/>
                    <a:pt x="44" y="7"/>
                  </a:cubicBezTo>
                  <a:cubicBezTo>
                    <a:pt x="45" y="6"/>
                    <a:pt x="40" y="3"/>
                    <a:pt x="44" y="0"/>
                  </a:cubicBezTo>
                  <a:cubicBezTo>
                    <a:pt x="52" y="2"/>
                    <a:pt x="60" y="7"/>
                    <a:pt x="64" y="14"/>
                  </a:cubicBezTo>
                  <a:cubicBezTo>
                    <a:pt x="70" y="27"/>
                    <a:pt x="78" y="38"/>
                    <a:pt x="85" y="49"/>
                  </a:cubicBezTo>
                  <a:close/>
                </a:path>
              </a:pathLst>
            </a:custGeom>
            <a:solidFill>
              <a:srgbClr val="D6D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" name="Freeform 108">
              <a:extLst>
                <a:ext uri="{FF2B5EF4-FFF2-40B4-BE49-F238E27FC236}">
                  <a16:creationId xmlns:a16="http://schemas.microsoft.com/office/drawing/2014/main" id="{4329359B-E18A-0A34-B48B-DBC907D78304}"/>
                </a:ext>
              </a:extLst>
            </p:cNvPr>
            <p:cNvSpPr/>
            <p:nvPr/>
          </p:nvSpPr>
          <p:spPr bwMode="auto">
            <a:xfrm>
              <a:off x="3382963" y="2605088"/>
              <a:ext cx="130175" cy="127000"/>
            </a:xfrm>
            <a:custGeom>
              <a:avLst/>
              <a:gdLst>
                <a:gd name="T0" fmla="*/ 58 w 58"/>
                <a:gd name="T1" fmla="*/ 21 h 56"/>
                <a:gd name="T2" fmla="*/ 53 w 58"/>
                <a:gd name="T3" fmla="*/ 23 h 56"/>
                <a:gd name="T4" fmla="*/ 32 w 58"/>
                <a:gd name="T5" fmla="*/ 29 h 56"/>
                <a:gd name="T6" fmla="*/ 18 w 58"/>
                <a:gd name="T7" fmla="*/ 33 h 56"/>
                <a:gd name="T8" fmla="*/ 7 w 58"/>
                <a:gd name="T9" fmla="*/ 49 h 56"/>
                <a:gd name="T10" fmla="*/ 0 w 58"/>
                <a:gd name="T11" fmla="*/ 56 h 56"/>
                <a:gd name="T12" fmla="*/ 10 w 58"/>
                <a:gd name="T13" fmla="*/ 22 h 56"/>
                <a:gd name="T14" fmla="*/ 11 w 58"/>
                <a:gd name="T15" fmla="*/ 18 h 56"/>
                <a:gd name="T16" fmla="*/ 38 w 58"/>
                <a:gd name="T17" fmla="*/ 2 h 56"/>
                <a:gd name="T18" fmla="*/ 49 w 58"/>
                <a:gd name="T19" fmla="*/ 10 h 56"/>
                <a:gd name="T20" fmla="*/ 58 w 58"/>
                <a:gd name="T21" fmla="*/ 2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56">
                  <a:moveTo>
                    <a:pt x="58" y="21"/>
                  </a:moveTo>
                  <a:cubicBezTo>
                    <a:pt x="57" y="22"/>
                    <a:pt x="55" y="24"/>
                    <a:pt x="53" y="23"/>
                  </a:cubicBezTo>
                  <a:cubicBezTo>
                    <a:pt x="44" y="19"/>
                    <a:pt x="37" y="21"/>
                    <a:pt x="32" y="29"/>
                  </a:cubicBezTo>
                  <a:cubicBezTo>
                    <a:pt x="29" y="35"/>
                    <a:pt x="22" y="28"/>
                    <a:pt x="18" y="33"/>
                  </a:cubicBezTo>
                  <a:cubicBezTo>
                    <a:pt x="14" y="38"/>
                    <a:pt x="10" y="43"/>
                    <a:pt x="7" y="49"/>
                  </a:cubicBezTo>
                  <a:cubicBezTo>
                    <a:pt x="6" y="53"/>
                    <a:pt x="4" y="55"/>
                    <a:pt x="0" y="56"/>
                  </a:cubicBezTo>
                  <a:cubicBezTo>
                    <a:pt x="4" y="45"/>
                    <a:pt x="9" y="34"/>
                    <a:pt x="10" y="22"/>
                  </a:cubicBezTo>
                  <a:cubicBezTo>
                    <a:pt x="10" y="21"/>
                    <a:pt x="10" y="19"/>
                    <a:pt x="11" y="18"/>
                  </a:cubicBezTo>
                  <a:cubicBezTo>
                    <a:pt x="20" y="13"/>
                    <a:pt x="28" y="7"/>
                    <a:pt x="38" y="2"/>
                  </a:cubicBezTo>
                  <a:cubicBezTo>
                    <a:pt x="43" y="0"/>
                    <a:pt x="48" y="3"/>
                    <a:pt x="49" y="10"/>
                  </a:cubicBezTo>
                  <a:cubicBezTo>
                    <a:pt x="49" y="15"/>
                    <a:pt x="52" y="20"/>
                    <a:pt x="58" y="21"/>
                  </a:cubicBezTo>
                  <a:close/>
                </a:path>
              </a:pathLst>
            </a:custGeom>
            <a:solidFill>
              <a:srgbClr val="CFD4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" name="Freeform 109">
              <a:extLst>
                <a:ext uri="{FF2B5EF4-FFF2-40B4-BE49-F238E27FC236}">
                  <a16:creationId xmlns:a16="http://schemas.microsoft.com/office/drawing/2014/main" id="{7E911FD4-56DF-FC55-9711-BE0D2FEFFF77}"/>
                </a:ext>
              </a:extLst>
            </p:cNvPr>
            <p:cNvSpPr/>
            <p:nvPr/>
          </p:nvSpPr>
          <p:spPr bwMode="auto">
            <a:xfrm>
              <a:off x="3194050" y="2773363"/>
              <a:ext cx="147638" cy="111125"/>
            </a:xfrm>
            <a:custGeom>
              <a:avLst/>
              <a:gdLst>
                <a:gd name="T0" fmla="*/ 65 w 65"/>
                <a:gd name="T1" fmla="*/ 16 h 49"/>
                <a:gd name="T2" fmla="*/ 60 w 65"/>
                <a:gd name="T3" fmla="*/ 25 h 49"/>
                <a:gd name="T4" fmla="*/ 56 w 65"/>
                <a:gd name="T5" fmla="*/ 29 h 49"/>
                <a:gd name="T6" fmla="*/ 38 w 65"/>
                <a:gd name="T7" fmla="*/ 38 h 49"/>
                <a:gd name="T8" fmla="*/ 9 w 65"/>
                <a:gd name="T9" fmla="*/ 43 h 49"/>
                <a:gd name="T10" fmla="*/ 4 w 65"/>
                <a:gd name="T11" fmla="*/ 19 h 49"/>
                <a:gd name="T12" fmla="*/ 14 w 65"/>
                <a:gd name="T13" fmla="*/ 29 h 49"/>
                <a:gd name="T14" fmla="*/ 28 w 65"/>
                <a:gd name="T15" fmla="*/ 33 h 49"/>
                <a:gd name="T16" fmla="*/ 33 w 65"/>
                <a:gd name="T17" fmla="*/ 30 h 49"/>
                <a:gd name="T18" fmla="*/ 38 w 65"/>
                <a:gd name="T19" fmla="*/ 20 h 49"/>
                <a:gd name="T20" fmla="*/ 52 w 65"/>
                <a:gd name="T21" fmla="*/ 17 h 49"/>
                <a:gd name="T22" fmla="*/ 65 w 65"/>
                <a:gd name="T23" fmla="*/ 1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" h="49">
                  <a:moveTo>
                    <a:pt x="65" y="16"/>
                  </a:moveTo>
                  <a:cubicBezTo>
                    <a:pt x="63" y="19"/>
                    <a:pt x="60" y="22"/>
                    <a:pt x="60" y="25"/>
                  </a:cubicBezTo>
                  <a:cubicBezTo>
                    <a:pt x="60" y="28"/>
                    <a:pt x="58" y="31"/>
                    <a:pt x="56" y="29"/>
                  </a:cubicBezTo>
                  <a:cubicBezTo>
                    <a:pt x="45" y="22"/>
                    <a:pt x="42" y="34"/>
                    <a:pt x="38" y="38"/>
                  </a:cubicBezTo>
                  <a:cubicBezTo>
                    <a:pt x="29" y="46"/>
                    <a:pt x="20" y="49"/>
                    <a:pt x="9" y="43"/>
                  </a:cubicBezTo>
                  <a:cubicBezTo>
                    <a:pt x="0" y="37"/>
                    <a:pt x="0" y="28"/>
                    <a:pt x="4" y="19"/>
                  </a:cubicBezTo>
                  <a:cubicBezTo>
                    <a:pt x="5" y="25"/>
                    <a:pt x="6" y="29"/>
                    <a:pt x="14" y="29"/>
                  </a:cubicBezTo>
                  <a:cubicBezTo>
                    <a:pt x="19" y="29"/>
                    <a:pt x="25" y="26"/>
                    <a:pt x="28" y="33"/>
                  </a:cubicBezTo>
                  <a:cubicBezTo>
                    <a:pt x="30" y="35"/>
                    <a:pt x="32" y="32"/>
                    <a:pt x="33" y="30"/>
                  </a:cubicBezTo>
                  <a:cubicBezTo>
                    <a:pt x="35" y="27"/>
                    <a:pt x="36" y="23"/>
                    <a:pt x="38" y="20"/>
                  </a:cubicBezTo>
                  <a:cubicBezTo>
                    <a:pt x="41" y="13"/>
                    <a:pt x="43" y="0"/>
                    <a:pt x="52" y="17"/>
                  </a:cubicBezTo>
                  <a:cubicBezTo>
                    <a:pt x="55" y="21"/>
                    <a:pt x="60" y="15"/>
                    <a:pt x="65" y="16"/>
                  </a:cubicBezTo>
                  <a:close/>
                </a:path>
              </a:pathLst>
            </a:custGeom>
            <a:solidFill>
              <a:srgbClr val="C9CE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" name="Freeform 110">
              <a:extLst>
                <a:ext uri="{FF2B5EF4-FFF2-40B4-BE49-F238E27FC236}">
                  <a16:creationId xmlns:a16="http://schemas.microsoft.com/office/drawing/2014/main" id="{C1887AEA-2779-275A-9BEC-7D1E1FFD4025}"/>
                </a:ext>
              </a:extLst>
            </p:cNvPr>
            <p:cNvSpPr/>
            <p:nvPr/>
          </p:nvSpPr>
          <p:spPr bwMode="auto">
            <a:xfrm>
              <a:off x="3675063" y="3695701"/>
              <a:ext cx="61913" cy="20638"/>
            </a:xfrm>
            <a:custGeom>
              <a:avLst/>
              <a:gdLst>
                <a:gd name="T0" fmla="*/ 27 w 27"/>
                <a:gd name="T1" fmla="*/ 9 h 9"/>
                <a:gd name="T2" fmla="*/ 8 w 27"/>
                <a:gd name="T3" fmla="*/ 9 h 9"/>
                <a:gd name="T4" fmla="*/ 6 w 27"/>
                <a:gd name="T5" fmla="*/ 9 h 9"/>
                <a:gd name="T6" fmla="*/ 1 w 27"/>
                <a:gd name="T7" fmla="*/ 0 h 9"/>
                <a:gd name="T8" fmla="*/ 27 w 27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9">
                  <a:moveTo>
                    <a:pt x="27" y="9"/>
                  </a:moveTo>
                  <a:cubicBezTo>
                    <a:pt x="20" y="9"/>
                    <a:pt x="14" y="9"/>
                    <a:pt x="8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5" y="6"/>
                    <a:pt x="0" y="4"/>
                    <a:pt x="1" y="0"/>
                  </a:cubicBezTo>
                  <a:cubicBezTo>
                    <a:pt x="11" y="1"/>
                    <a:pt x="19" y="3"/>
                    <a:pt x="27" y="9"/>
                  </a:cubicBezTo>
                  <a:close/>
                </a:path>
              </a:pathLst>
            </a:custGeom>
            <a:solidFill>
              <a:srgbClr val="758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" name="Freeform 111">
              <a:extLst>
                <a:ext uri="{FF2B5EF4-FFF2-40B4-BE49-F238E27FC236}">
                  <a16:creationId xmlns:a16="http://schemas.microsoft.com/office/drawing/2014/main" id="{7009F890-285F-688D-EC70-DAE83CA77623}"/>
                </a:ext>
              </a:extLst>
            </p:cNvPr>
            <p:cNvSpPr/>
            <p:nvPr/>
          </p:nvSpPr>
          <p:spPr bwMode="auto">
            <a:xfrm>
              <a:off x="4654550" y="2770188"/>
              <a:ext cx="1122363" cy="1016000"/>
            </a:xfrm>
            <a:custGeom>
              <a:avLst/>
              <a:gdLst>
                <a:gd name="T0" fmla="*/ 288 w 495"/>
                <a:gd name="T1" fmla="*/ 388 h 447"/>
                <a:gd name="T2" fmla="*/ 275 w 495"/>
                <a:gd name="T3" fmla="*/ 362 h 447"/>
                <a:gd name="T4" fmla="*/ 291 w 495"/>
                <a:gd name="T5" fmla="*/ 346 h 447"/>
                <a:gd name="T6" fmla="*/ 309 w 495"/>
                <a:gd name="T7" fmla="*/ 326 h 447"/>
                <a:gd name="T8" fmla="*/ 310 w 495"/>
                <a:gd name="T9" fmla="*/ 284 h 447"/>
                <a:gd name="T10" fmla="*/ 361 w 495"/>
                <a:gd name="T11" fmla="*/ 239 h 447"/>
                <a:gd name="T12" fmla="*/ 319 w 495"/>
                <a:gd name="T13" fmla="*/ 244 h 447"/>
                <a:gd name="T14" fmla="*/ 305 w 495"/>
                <a:gd name="T15" fmla="*/ 202 h 447"/>
                <a:gd name="T16" fmla="*/ 284 w 495"/>
                <a:gd name="T17" fmla="*/ 202 h 447"/>
                <a:gd name="T18" fmla="*/ 273 w 495"/>
                <a:gd name="T19" fmla="*/ 225 h 447"/>
                <a:gd name="T20" fmla="*/ 239 w 495"/>
                <a:gd name="T21" fmla="*/ 301 h 447"/>
                <a:gd name="T22" fmla="*/ 158 w 495"/>
                <a:gd name="T23" fmla="*/ 376 h 447"/>
                <a:gd name="T24" fmla="*/ 115 w 495"/>
                <a:gd name="T25" fmla="*/ 372 h 447"/>
                <a:gd name="T26" fmla="*/ 102 w 495"/>
                <a:gd name="T27" fmla="*/ 360 h 447"/>
                <a:gd name="T28" fmla="*/ 42 w 495"/>
                <a:gd name="T29" fmla="*/ 379 h 447"/>
                <a:gd name="T30" fmla="*/ 5 w 495"/>
                <a:gd name="T31" fmla="*/ 358 h 447"/>
                <a:gd name="T32" fmla="*/ 30 w 495"/>
                <a:gd name="T33" fmla="*/ 295 h 447"/>
                <a:gd name="T34" fmla="*/ 58 w 495"/>
                <a:gd name="T35" fmla="*/ 254 h 447"/>
                <a:gd name="T36" fmla="*/ 92 w 495"/>
                <a:gd name="T37" fmla="*/ 207 h 447"/>
                <a:gd name="T38" fmla="*/ 133 w 495"/>
                <a:gd name="T39" fmla="*/ 171 h 447"/>
                <a:gd name="T40" fmla="*/ 155 w 495"/>
                <a:gd name="T41" fmla="*/ 183 h 447"/>
                <a:gd name="T42" fmla="*/ 179 w 495"/>
                <a:gd name="T43" fmla="*/ 199 h 447"/>
                <a:gd name="T44" fmla="*/ 214 w 495"/>
                <a:gd name="T45" fmla="*/ 177 h 447"/>
                <a:gd name="T46" fmla="*/ 250 w 495"/>
                <a:gd name="T47" fmla="*/ 108 h 447"/>
                <a:gd name="T48" fmla="*/ 277 w 495"/>
                <a:gd name="T49" fmla="*/ 80 h 447"/>
                <a:gd name="T50" fmla="*/ 306 w 495"/>
                <a:gd name="T51" fmla="*/ 8 h 447"/>
                <a:gd name="T52" fmla="*/ 340 w 495"/>
                <a:gd name="T53" fmla="*/ 28 h 447"/>
                <a:gd name="T54" fmla="*/ 395 w 495"/>
                <a:gd name="T55" fmla="*/ 49 h 447"/>
                <a:gd name="T56" fmla="*/ 447 w 495"/>
                <a:gd name="T57" fmla="*/ 58 h 447"/>
                <a:gd name="T58" fmla="*/ 487 w 495"/>
                <a:gd name="T59" fmla="*/ 88 h 447"/>
                <a:gd name="T60" fmla="*/ 448 w 495"/>
                <a:gd name="T61" fmla="*/ 122 h 447"/>
                <a:gd name="T62" fmla="*/ 473 w 495"/>
                <a:gd name="T63" fmla="*/ 166 h 447"/>
                <a:gd name="T64" fmla="*/ 478 w 495"/>
                <a:gd name="T65" fmla="*/ 221 h 447"/>
                <a:gd name="T66" fmla="*/ 453 w 495"/>
                <a:gd name="T67" fmla="*/ 204 h 447"/>
                <a:gd name="T68" fmla="*/ 451 w 495"/>
                <a:gd name="T69" fmla="*/ 218 h 447"/>
                <a:gd name="T70" fmla="*/ 449 w 495"/>
                <a:gd name="T71" fmla="*/ 237 h 447"/>
                <a:gd name="T72" fmla="*/ 485 w 495"/>
                <a:gd name="T73" fmla="*/ 255 h 447"/>
                <a:gd name="T74" fmla="*/ 480 w 495"/>
                <a:gd name="T75" fmla="*/ 295 h 447"/>
                <a:gd name="T76" fmla="*/ 450 w 495"/>
                <a:gd name="T77" fmla="*/ 325 h 447"/>
                <a:gd name="T78" fmla="*/ 442 w 495"/>
                <a:gd name="T79" fmla="*/ 357 h 447"/>
                <a:gd name="T80" fmla="*/ 374 w 495"/>
                <a:gd name="T81" fmla="*/ 400 h 447"/>
                <a:gd name="T82" fmla="*/ 347 w 495"/>
                <a:gd name="T83" fmla="*/ 437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5" h="447">
                  <a:moveTo>
                    <a:pt x="329" y="437"/>
                  </a:moveTo>
                  <a:cubicBezTo>
                    <a:pt x="321" y="430"/>
                    <a:pt x="313" y="423"/>
                    <a:pt x="310" y="411"/>
                  </a:cubicBezTo>
                  <a:cubicBezTo>
                    <a:pt x="307" y="400"/>
                    <a:pt x="296" y="395"/>
                    <a:pt x="288" y="388"/>
                  </a:cubicBezTo>
                  <a:cubicBezTo>
                    <a:pt x="287" y="387"/>
                    <a:pt x="286" y="385"/>
                    <a:pt x="286" y="384"/>
                  </a:cubicBezTo>
                  <a:cubicBezTo>
                    <a:pt x="284" y="380"/>
                    <a:pt x="281" y="376"/>
                    <a:pt x="281" y="372"/>
                  </a:cubicBezTo>
                  <a:cubicBezTo>
                    <a:pt x="282" y="367"/>
                    <a:pt x="279" y="364"/>
                    <a:pt x="275" y="362"/>
                  </a:cubicBezTo>
                  <a:cubicBezTo>
                    <a:pt x="269" y="359"/>
                    <a:pt x="266" y="354"/>
                    <a:pt x="269" y="347"/>
                  </a:cubicBezTo>
                  <a:cubicBezTo>
                    <a:pt x="272" y="340"/>
                    <a:pt x="278" y="342"/>
                    <a:pt x="283" y="344"/>
                  </a:cubicBezTo>
                  <a:cubicBezTo>
                    <a:pt x="286" y="345"/>
                    <a:pt x="288" y="346"/>
                    <a:pt x="291" y="346"/>
                  </a:cubicBezTo>
                  <a:cubicBezTo>
                    <a:pt x="296" y="345"/>
                    <a:pt x="305" y="348"/>
                    <a:pt x="306" y="345"/>
                  </a:cubicBezTo>
                  <a:cubicBezTo>
                    <a:pt x="307" y="338"/>
                    <a:pt x="310" y="336"/>
                    <a:pt x="313" y="332"/>
                  </a:cubicBezTo>
                  <a:cubicBezTo>
                    <a:pt x="315" y="329"/>
                    <a:pt x="311" y="327"/>
                    <a:pt x="309" y="326"/>
                  </a:cubicBezTo>
                  <a:cubicBezTo>
                    <a:pt x="304" y="321"/>
                    <a:pt x="298" y="317"/>
                    <a:pt x="303" y="309"/>
                  </a:cubicBezTo>
                  <a:cubicBezTo>
                    <a:pt x="305" y="307"/>
                    <a:pt x="302" y="304"/>
                    <a:pt x="302" y="301"/>
                  </a:cubicBezTo>
                  <a:cubicBezTo>
                    <a:pt x="301" y="293"/>
                    <a:pt x="301" y="287"/>
                    <a:pt x="310" y="284"/>
                  </a:cubicBezTo>
                  <a:cubicBezTo>
                    <a:pt x="315" y="282"/>
                    <a:pt x="317" y="278"/>
                    <a:pt x="319" y="274"/>
                  </a:cubicBezTo>
                  <a:cubicBezTo>
                    <a:pt x="323" y="265"/>
                    <a:pt x="329" y="260"/>
                    <a:pt x="340" y="260"/>
                  </a:cubicBezTo>
                  <a:cubicBezTo>
                    <a:pt x="348" y="260"/>
                    <a:pt x="358" y="250"/>
                    <a:pt x="361" y="239"/>
                  </a:cubicBezTo>
                  <a:cubicBezTo>
                    <a:pt x="352" y="245"/>
                    <a:pt x="344" y="250"/>
                    <a:pt x="336" y="255"/>
                  </a:cubicBezTo>
                  <a:cubicBezTo>
                    <a:pt x="332" y="257"/>
                    <a:pt x="328" y="261"/>
                    <a:pt x="322" y="257"/>
                  </a:cubicBezTo>
                  <a:cubicBezTo>
                    <a:pt x="318" y="254"/>
                    <a:pt x="316" y="250"/>
                    <a:pt x="319" y="244"/>
                  </a:cubicBezTo>
                  <a:cubicBezTo>
                    <a:pt x="326" y="232"/>
                    <a:pt x="323" y="221"/>
                    <a:pt x="310" y="217"/>
                  </a:cubicBezTo>
                  <a:cubicBezTo>
                    <a:pt x="305" y="216"/>
                    <a:pt x="305" y="214"/>
                    <a:pt x="305" y="210"/>
                  </a:cubicBezTo>
                  <a:cubicBezTo>
                    <a:pt x="305" y="207"/>
                    <a:pt x="307" y="204"/>
                    <a:pt x="305" y="202"/>
                  </a:cubicBezTo>
                  <a:cubicBezTo>
                    <a:pt x="301" y="199"/>
                    <a:pt x="302" y="191"/>
                    <a:pt x="297" y="190"/>
                  </a:cubicBezTo>
                  <a:cubicBezTo>
                    <a:pt x="292" y="189"/>
                    <a:pt x="293" y="197"/>
                    <a:pt x="289" y="199"/>
                  </a:cubicBezTo>
                  <a:cubicBezTo>
                    <a:pt x="287" y="200"/>
                    <a:pt x="286" y="202"/>
                    <a:pt x="284" y="202"/>
                  </a:cubicBezTo>
                  <a:cubicBezTo>
                    <a:pt x="276" y="204"/>
                    <a:pt x="276" y="208"/>
                    <a:pt x="282" y="213"/>
                  </a:cubicBezTo>
                  <a:cubicBezTo>
                    <a:pt x="285" y="216"/>
                    <a:pt x="287" y="220"/>
                    <a:pt x="284" y="225"/>
                  </a:cubicBezTo>
                  <a:cubicBezTo>
                    <a:pt x="281" y="230"/>
                    <a:pt x="277" y="226"/>
                    <a:pt x="273" y="225"/>
                  </a:cubicBezTo>
                  <a:cubicBezTo>
                    <a:pt x="254" y="220"/>
                    <a:pt x="246" y="226"/>
                    <a:pt x="249" y="246"/>
                  </a:cubicBezTo>
                  <a:cubicBezTo>
                    <a:pt x="252" y="263"/>
                    <a:pt x="245" y="277"/>
                    <a:pt x="241" y="293"/>
                  </a:cubicBezTo>
                  <a:cubicBezTo>
                    <a:pt x="241" y="296"/>
                    <a:pt x="239" y="298"/>
                    <a:pt x="239" y="301"/>
                  </a:cubicBezTo>
                  <a:cubicBezTo>
                    <a:pt x="241" y="316"/>
                    <a:pt x="235" y="330"/>
                    <a:pt x="222" y="334"/>
                  </a:cubicBezTo>
                  <a:cubicBezTo>
                    <a:pt x="205" y="338"/>
                    <a:pt x="193" y="351"/>
                    <a:pt x="178" y="361"/>
                  </a:cubicBezTo>
                  <a:cubicBezTo>
                    <a:pt x="171" y="365"/>
                    <a:pt x="164" y="370"/>
                    <a:pt x="158" y="376"/>
                  </a:cubicBezTo>
                  <a:cubicBezTo>
                    <a:pt x="157" y="376"/>
                    <a:pt x="156" y="376"/>
                    <a:pt x="156" y="376"/>
                  </a:cubicBezTo>
                  <a:cubicBezTo>
                    <a:pt x="146" y="369"/>
                    <a:pt x="134" y="371"/>
                    <a:pt x="123" y="370"/>
                  </a:cubicBezTo>
                  <a:cubicBezTo>
                    <a:pt x="119" y="366"/>
                    <a:pt x="117" y="370"/>
                    <a:pt x="115" y="372"/>
                  </a:cubicBezTo>
                  <a:cubicBezTo>
                    <a:pt x="113" y="373"/>
                    <a:pt x="111" y="375"/>
                    <a:pt x="109" y="374"/>
                  </a:cubicBezTo>
                  <a:cubicBezTo>
                    <a:pt x="106" y="372"/>
                    <a:pt x="106" y="370"/>
                    <a:pt x="107" y="368"/>
                  </a:cubicBezTo>
                  <a:cubicBezTo>
                    <a:pt x="110" y="361"/>
                    <a:pt x="107" y="361"/>
                    <a:pt x="102" y="360"/>
                  </a:cubicBezTo>
                  <a:cubicBezTo>
                    <a:pt x="89" y="359"/>
                    <a:pt x="78" y="363"/>
                    <a:pt x="68" y="369"/>
                  </a:cubicBezTo>
                  <a:cubicBezTo>
                    <a:pt x="66" y="370"/>
                    <a:pt x="63" y="370"/>
                    <a:pt x="60" y="370"/>
                  </a:cubicBezTo>
                  <a:cubicBezTo>
                    <a:pt x="52" y="369"/>
                    <a:pt x="46" y="373"/>
                    <a:pt x="42" y="379"/>
                  </a:cubicBezTo>
                  <a:cubicBezTo>
                    <a:pt x="35" y="389"/>
                    <a:pt x="29" y="388"/>
                    <a:pt x="23" y="378"/>
                  </a:cubicBezTo>
                  <a:cubicBezTo>
                    <a:pt x="20" y="373"/>
                    <a:pt x="16" y="369"/>
                    <a:pt x="9" y="367"/>
                  </a:cubicBezTo>
                  <a:cubicBezTo>
                    <a:pt x="4" y="366"/>
                    <a:pt x="1" y="364"/>
                    <a:pt x="5" y="358"/>
                  </a:cubicBezTo>
                  <a:cubicBezTo>
                    <a:pt x="0" y="349"/>
                    <a:pt x="1" y="340"/>
                    <a:pt x="3" y="330"/>
                  </a:cubicBezTo>
                  <a:cubicBezTo>
                    <a:pt x="4" y="322"/>
                    <a:pt x="6" y="315"/>
                    <a:pt x="17" y="314"/>
                  </a:cubicBezTo>
                  <a:cubicBezTo>
                    <a:pt x="27" y="313"/>
                    <a:pt x="28" y="302"/>
                    <a:pt x="30" y="295"/>
                  </a:cubicBezTo>
                  <a:cubicBezTo>
                    <a:pt x="31" y="288"/>
                    <a:pt x="36" y="282"/>
                    <a:pt x="35" y="275"/>
                  </a:cubicBezTo>
                  <a:cubicBezTo>
                    <a:pt x="35" y="271"/>
                    <a:pt x="38" y="270"/>
                    <a:pt x="41" y="270"/>
                  </a:cubicBezTo>
                  <a:cubicBezTo>
                    <a:pt x="56" y="274"/>
                    <a:pt x="58" y="262"/>
                    <a:pt x="58" y="254"/>
                  </a:cubicBezTo>
                  <a:cubicBezTo>
                    <a:pt x="58" y="239"/>
                    <a:pt x="67" y="229"/>
                    <a:pt x="72" y="217"/>
                  </a:cubicBezTo>
                  <a:cubicBezTo>
                    <a:pt x="74" y="213"/>
                    <a:pt x="77" y="210"/>
                    <a:pt x="81" y="213"/>
                  </a:cubicBezTo>
                  <a:cubicBezTo>
                    <a:pt x="89" y="219"/>
                    <a:pt x="90" y="213"/>
                    <a:pt x="92" y="207"/>
                  </a:cubicBezTo>
                  <a:cubicBezTo>
                    <a:pt x="96" y="193"/>
                    <a:pt x="105" y="187"/>
                    <a:pt x="120" y="186"/>
                  </a:cubicBezTo>
                  <a:cubicBezTo>
                    <a:pt x="125" y="186"/>
                    <a:pt x="128" y="186"/>
                    <a:pt x="128" y="180"/>
                  </a:cubicBezTo>
                  <a:cubicBezTo>
                    <a:pt x="128" y="176"/>
                    <a:pt x="129" y="172"/>
                    <a:pt x="133" y="171"/>
                  </a:cubicBezTo>
                  <a:cubicBezTo>
                    <a:pt x="138" y="169"/>
                    <a:pt x="138" y="175"/>
                    <a:pt x="141" y="178"/>
                  </a:cubicBezTo>
                  <a:cubicBezTo>
                    <a:pt x="146" y="182"/>
                    <a:pt x="144" y="192"/>
                    <a:pt x="154" y="194"/>
                  </a:cubicBezTo>
                  <a:cubicBezTo>
                    <a:pt x="156" y="191"/>
                    <a:pt x="149" y="185"/>
                    <a:pt x="155" y="183"/>
                  </a:cubicBezTo>
                  <a:cubicBezTo>
                    <a:pt x="160" y="181"/>
                    <a:pt x="166" y="181"/>
                    <a:pt x="171" y="182"/>
                  </a:cubicBezTo>
                  <a:cubicBezTo>
                    <a:pt x="176" y="183"/>
                    <a:pt x="174" y="187"/>
                    <a:pt x="173" y="190"/>
                  </a:cubicBezTo>
                  <a:cubicBezTo>
                    <a:pt x="171" y="195"/>
                    <a:pt x="175" y="198"/>
                    <a:pt x="179" y="199"/>
                  </a:cubicBezTo>
                  <a:cubicBezTo>
                    <a:pt x="188" y="201"/>
                    <a:pt x="188" y="200"/>
                    <a:pt x="190" y="209"/>
                  </a:cubicBezTo>
                  <a:cubicBezTo>
                    <a:pt x="198" y="202"/>
                    <a:pt x="201" y="191"/>
                    <a:pt x="211" y="186"/>
                  </a:cubicBezTo>
                  <a:cubicBezTo>
                    <a:pt x="215" y="184"/>
                    <a:pt x="213" y="180"/>
                    <a:pt x="214" y="177"/>
                  </a:cubicBezTo>
                  <a:cubicBezTo>
                    <a:pt x="217" y="165"/>
                    <a:pt x="212" y="151"/>
                    <a:pt x="226" y="143"/>
                  </a:cubicBezTo>
                  <a:cubicBezTo>
                    <a:pt x="228" y="142"/>
                    <a:pt x="228" y="139"/>
                    <a:pt x="228" y="137"/>
                  </a:cubicBezTo>
                  <a:cubicBezTo>
                    <a:pt x="229" y="123"/>
                    <a:pt x="237" y="113"/>
                    <a:pt x="250" y="108"/>
                  </a:cubicBezTo>
                  <a:cubicBezTo>
                    <a:pt x="256" y="106"/>
                    <a:pt x="261" y="102"/>
                    <a:pt x="262" y="96"/>
                  </a:cubicBezTo>
                  <a:cubicBezTo>
                    <a:pt x="263" y="90"/>
                    <a:pt x="267" y="89"/>
                    <a:pt x="272" y="89"/>
                  </a:cubicBezTo>
                  <a:cubicBezTo>
                    <a:pt x="278" y="89"/>
                    <a:pt x="280" y="86"/>
                    <a:pt x="277" y="80"/>
                  </a:cubicBezTo>
                  <a:cubicBezTo>
                    <a:pt x="273" y="73"/>
                    <a:pt x="274" y="65"/>
                    <a:pt x="274" y="57"/>
                  </a:cubicBezTo>
                  <a:cubicBezTo>
                    <a:pt x="273" y="40"/>
                    <a:pt x="287" y="34"/>
                    <a:pt x="297" y="26"/>
                  </a:cubicBezTo>
                  <a:cubicBezTo>
                    <a:pt x="303" y="22"/>
                    <a:pt x="311" y="18"/>
                    <a:pt x="306" y="8"/>
                  </a:cubicBezTo>
                  <a:cubicBezTo>
                    <a:pt x="306" y="5"/>
                    <a:pt x="304" y="2"/>
                    <a:pt x="309" y="0"/>
                  </a:cubicBezTo>
                  <a:cubicBezTo>
                    <a:pt x="312" y="4"/>
                    <a:pt x="313" y="10"/>
                    <a:pt x="315" y="15"/>
                  </a:cubicBezTo>
                  <a:cubicBezTo>
                    <a:pt x="320" y="27"/>
                    <a:pt x="329" y="30"/>
                    <a:pt x="340" y="28"/>
                  </a:cubicBezTo>
                  <a:cubicBezTo>
                    <a:pt x="354" y="27"/>
                    <a:pt x="366" y="35"/>
                    <a:pt x="380" y="34"/>
                  </a:cubicBezTo>
                  <a:cubicBezTo>
                    <a:pt x="381" y="34"/>
                    <a:pt x="381" y="36"/>
                    <a:pt x="382" y="36"/>
                  </a:cubicBezTo>
                  <a:cubicBezTo>
                    <a:pt x="390" y="38"/>
                    <a:pt x="393" y="50"/>
                    <a:pt x="395" y="49"/>
                  </a:cubicBezTo>
                  <a:cubicBezTo>
                    <a:pt x="404" y="44"/>
                    <a:pt x="408" y="52"/>
                    <a:pt x="414" y="54"/>
                  </a:cubicBezTo>
                  <a:cubicBezTo>
                    <a:pt x="423" y="58"/>
                    <a:pt x="432" y="63"/>
                    <a:pt x="443" y="57"/>
                  </a:cubicBezTo>
                  <a:cubicBezTo>
                    <a:pt x="444" y="57"/>
                    <a:pt x="446" y="57"/>
                    <a:pt x="447" y="58"/>
                  </a:cubicBezTo>
                  <a:cubicBezTo>
                    <a:pt x="450" y="62"/>
                    <a:pt x="444" y="65"/>
                    <a:pt x="444" y="69"/>
                  </a:cubicBezTo>
                  <a:cubicBezTo>
                    <a:pt x="461" y="65"/>
                    <a:pt x="470" y="81"/>
                    <a:pt x="485" y="83"/>
                  </a:cubicBezTo>
                  <a:cubicBezTo>
                    <a:pt x="487" y="83"/>
                    <a:pt x="488" y="86"/>
                    <a:pt x="487" y="88"/>
                  </a:cubicBezTo>
                  <a:cubicBezTo>
                    <a:pt x="485" y="90"/>
                    <a:pt x="484" y="93"/>
                    <a:pt x="481" y="91"/>
                  </a:cubicBezTo>
                  <a:cubicBezTo>
                    <a:pt x="479" y="91"/>
                    <a:pt x="478" y="89"/>
                    <a:pt x="476" y="90"/>
                  </a:cubicBezTo>
                  <a:cubicBezTo>
                    <a:pt x="471" y="91"/>
                    <a:pt x="448" y="118"/>
                    <a:pt x="448" y="122"/>
                  </a:cubicBezTo>
                  <a:cubicBezTo>
                    <a:pt x="450" y="131"/>
                    <a:pt x="455" y="139"/>
                    <a:pt x="460" y="145"/>
                  </a:cubicBezTo>
                  <a:cubicBezTo>
                    <a:pt x="468" y="154"/>
                    <a:pt x="467" y="159"/>
                    <a:pt x="457" y="167"/>
                  </a:cubicBezTo>
                  <a:cubicBezTo>
                    <a:pt x="465" y="167"/>
                    <a:pt x="469" y="163"/>
                    <a:pt x="473" y="166"/>
                  </a:cubicBezTo>
                  <a:cubicBezTo>
                    <a:pt x="483" y="175"/>
                    <a:pt x="491" y="185"/>
                    <a:pt x="485" y="200"/>
                  </a:cubicBezTo>
                  <a:cubicBezTo>
                    <a:pt x="483" y="204"/>
                    <a:pt x="484" y="208"/>
                    <a:pt x="484" y="212"/>
                  </a:cubicBezTo>
                  <a:cubicBezTo>
                    <a:pt x="485" y="215"/>
                    <a:pt x="483" y="220"/>
                    <a:pt x="478" y="221"/>
                  </a:cubicBezTo>
                  <a:cubicBezTo>
                    <a:pt x="473" y="222"/>
                    <a:pt x="472" y="217"/>
                    <a:pt x="472" y="213"/>
                  </a:cubicBezTo>
                  <a:cubicBezTo>
                    <a:pt x="471" y="205"/>
                    <a:pt x="466" y="203"/>
                    <a:pt x="459" y="201"/>
                  </a:cubicBezTo>
                  <a:cubicBezTo>
                    <a:pt x="456" y="201"/>
                    <a:pt x="454" y="202"/>
                    <a:pt x="453" y="204"/>
                  </a:cubicBezTo>
                  <a:cubicBezTo>
                    <a:pt x="452" y="207"/>
                    <a:pt x="453" y="209"/>
                    <a:pt x="455" y="210"/>
                  </a:cubicBezTo>
                  <a:cubicBezTo>
                    <a:pt x="458" y="212"/>
                    <a:pt x="464" y="209"/>
                    <a:pt x="461" y="215"/>
                  </a:cubicBezTo>
                  <a:cubicBezTo>
                    <a:pt x="459" y="218"/>
                    <a:pt x="454" y="220"/>
                    <a:pt x="451" y="218"/>
                  </a:cubicBezTo>
                  <a:cubicBezTo>
                    <a:pt x="446" y="214"/>
                    <a:pt x="443" y="216"/>
                    <a:pt x="440" y="219"/>
                  </a:cubicBezTo>
                  <a:cubicBezTo>
                    <a:pt x="438" y="222"/>
                    <a:pt x="436" y="225"/>
                    <a:pt x="441" y="228"/>
                  </a:cubicBezTo>
                  <a:cubicBezTo>
                    <a:pt x="445" y="230"/>
                    <a:pt x="447" y="233"/>
                    <a:pt x="449" y="237"/>
                  </a:cubicBezTo>
                  <a:cubicBezTo>
                    <a:pt x="451" y="241"/>
                    <a:pt x="455" y="243"/>
                    <a:pt x="460" y="241"/>
                  </a:cubicBezTo>
                  <a:cubicBezTo>
                    <a:pt x="468" y="239"/>
                    <a:pt x="476" y="238"/>
                    <a:pt x="482" y="244"/>
                  </a:cubicBezTo>
                  <a:cubicBezTo>
                    <a:pt x="486" y="247"/>
                    <a:pt x="489" y="251"/>
                    <a:pt x="485" y="255"/>
                  </a:cubicBezTo>
                  <a:cubicBezTo>
                    <a:pt x="479" y="263"/>
                    <a:pt x="484" y="268"/>
                    <a:pt x="489" y="273"/>
                  </a:cubicBezTo>
                  <a:cubicBezTo>
                    <a:pt x="495" y="278"/>
                    <a:pt x="494" y="282"/>
                    <a:pt x="488" y="286"/>
                  </a:cubicBezTo>
                  <a:cubicBezTo>
                    <a:pt x="485" y="289"/>
                    <a:pt x="479" y="290"/>
                    <a:pt x="480" y="295"/>
                  </a:cubicBezTo>
                  <a:cubicBezTo>
                    <a:pt x="481" y="300"/>
                    <a:pt x="488" y="296"/>
                    <a:pt x="491" y="299"/>
                  </a:cubicBezTo>
                  <a:cubicBezTo>
                    <a:pt x="484" y="318"/>
                    <a:pt x="476" y="322"/>
                    <a:pt x="456" y="320"/>
                  </a:cubicBezTo>
                  <a:cubicBezTo>
                    <a:pt x="451" y="320"/>
                    <a:pt x="448" y="323"/>
                    <a:pt x="450" y="325"/>
                  </a:cubicBezTo>
                  <a:cubicBezTo>
                    <a:pt x="452" y="331"/>
                    <a:pt x="447" y="338"/>
                    <a:pt x="453" y="344"/>
                  </a:cubicBezTo>
                  <a:cubicBezTo>
                    <a:pt x="456" y="347"/>
                    <a:pt x="453" y="352"/>
                    <a:pt x="452" y="356"/>
                  </a:cubicBezTo>
                  <a:cubicBezTo>
                    <a:pt x="450" y="363"/>
                    <a:pt x="446" y="358"/>
                    <a:pt x="442" y="357"/>
                  </a:cubicBezTo>
                  <a:cubicBezTo>
                    <a:pt x="438" y="356"/>
                    <a:pt x="434" y="360"/>
                    <a:pt x="433" y="363"/>
                  </a:cubicBezTo>
                  <a:cubicBezTo>
                    <a:pt x="428" y="379"/>
                    <a:pt x="413" y="383"/>
                    <a:pt x="401" y="391"/>
                  </a:cubicBezTo>
                  <a:cubicBezTo>
                    <a:pt x="392" y="397"/>
                    <a:pt x="383" y="398"/>
                    <a:pt x="374" y="400"/>
                  </a:cubicBezTo>
                  <a:cubicBezTo>
                    <a:pt x="357" y="405"/>
                    <a:pt x="353" y="416"/>
                    <a:pt x="356" y="436"/>
                  </a:cubicBezTo>
                  <a:cubicBezTo>
                    <a:pt x="357" y="440"/>
                    <a:pt x="360" y="445"/>
                    <a:pt x="352" y="446"/>
                  </a:cubicBezTo>
                  <a:cubicBezTo>
                    <a:pt x="345" y="447"/>
                    <a:pt x="346" y="442"/>
                    <a:pt x="347" y="437"/>
                  </a:cubicBezTo>
                  <a:cubicBezTo>
                    <a:pt x="348" y="432"/>
                    <a:pt x="345" y="432"/>
                    <a:pt x="342" y="433"/>
                  </a:cubicBezTo>
                  <a:cubicBezTo>
                    <a:pt x="338" y="435"/>
                    <a:pt x="334" y="437"/>
                    <a:pt x="329" y="437"/>
                  </a:cubicBezTo>
                  <a:close/>
                </a:path>
              </a:pathLst>
            </a:custGeom>
            <a:solidFill>
              <a:srgbClr val="586E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" name="Freeform 112">
              <a:extLst>
                <a:ext uri="{FF2B5EF4-FFF2-40B4-BE49-F238E27FC236}">
                  <a16:creationId xmlns:a16="http://schemas.microsoft.com/office/drawing/2014/main" id="{CD3E5869-3B09-19A5-2ED4-1F236BBEE5F7}"/>
                </a:ext>
              </a:extLst>
            </p:cNvPr>
            <p:cNvSpPr/>
            <p:nvPr/>
          </p:nvSpPr>
          <p:spPr bwMode="auto">
            <a:xfrm>
              <a:off x="4522788" y="2736851"/>
              <a:ext cx="806450" cy="388938"/>
            </a:xfrm>
            <a:custGeom>
              <a:avLst/>
              <a:gdLst>
                <a:gd name="T0" fmla="*/ 347 w 355"/>
                <a:gd name="T1" fmla="*/ 51 h 171"/>
                <a:gd name="T2" fmla="*/ 318 w 355"/>
                <a:gd name="T3" fmla="*/ 80 h 171"/>
                <a:gd name="T4" fmla="*/ 312 w 355"/>
                <a:gd name="T5" fmla="*/ 94 h 171"/>
                <a:gd name="T6" fmla="*/ 299 w 355"/>
                <a:gd name="T7" fmla="*/ 82 h 171"/>
                <a:gd name="T8" fmla="*/ 284 w 355"/>
                <a:gd name="T9" fmla="*/ 109 h 171"/>
                <a:gd name="T10" fmla="*/ 266 w 355"/>
                <a:gd name="T11" fmla="*/ 146 h 171"/>
                <a:gd name="T12" fmla="*/ 255 w 355"/>
                <a:gd name="T13" fmla="*/ 153 h 171"/>
                <a:gd name="T14" fmla="*/ 244 w 355"/>
                <a:gd name="T15" fmla="*/ 171 h 171"/>
                <a:gd name="T16" fmla="*/ 224 w 355"/>
                <a:gd name="T17" fmla="*/ 160 h 171"/>
                <a:gd name="T18" fmla="*/ 233 w 355"/>
                <a:gd name="T19" fmla="*/ 142 h 171"/>
                <a:gd name="T20" fmla="*/ 205 w 355"/>
                <a:gd name="T21" fmla="*/ 126 h 171"/>
                <a:gd name="T22" fmla="*/ 193 w 355"/>
                <a:gd name="T23" fmla="*/ 124 h 171"/>
                <a:gd name="T24" fmla="*/ 170 w 355"/>
                <a:gd name="T25" fmla="*/ 106 h 171"/>
                <a:gd name="T26" fmla="*/ 148 w 355"/>
                <a:gd name="T27" fmla="*/ 67 h 171"/>
                <a:gd name="T28" fmla="*/ 133 w 355"/>
                <a:gd name="T29" fmla="*/ 59 h 171"/>
                <a:gd name="T30" fmla="*/ 126 w 355"/>
                <a:gd name="T31" fmla="*/ 35 h 171"/>
                <a:gd name="T32" fmla="*/ 117 w 355"/>
                <a:gd name="T33" fmla="*/ 43 h 171"/>
                <a:gd name="T34" fmla="*/ 81 w 355"/>
                <a:gd name="T35" fmla="*/ 31 h 171"/>
                <a:gd name="T36" fmla="*/ 83 w 355"/>
                <a:gd name="T37" fmla="*/ 42 h 171"/>
                <a:gd name="T38" fmla="*/ 74 w 355"/>
                <a:gd name="T39" fmla="*/ 33 h 171"/>
                <a:gd name="T40" fmla="*/ 72 w 355"/>
                <a:gd name="T41" fmla="*/ 47 h 171"/>
                <a:gd name="T42" fmla="*/ 67 w 355"/>
                <a:gd name="T43" fmla="*/ 51 h 171"/>
                <a:gd name="T44" fmla="*/ 68 w 355"/>
                <a:gd name="T45" fmla="*/ 65 h 171"/>
                <a:gd name="T46" fmla="*/ 47 w 355"/>
                <a:gd name="T47" fmla="*/ 72 h 171"/>
                <a:gd name="T48" fmla="*/ 33 w 355"/>
                <a:gd name="T49" fmla="*/ 70 h 171"/>
                <a:gd name="T50" fmla="*/ 17 w 355"/>
                <a:gd name="T51" fmla="*/ 64 h 171"/>
                <a:gd name="T52" fmla="*/ 3 w 355"/>
                <a:gd name="T53" fmla="*/ 68 h 171"/>
                <a:gd name="T54" fmla="*/ 16 w 355"/>
                <a:gd name="T55" fmla="*/ 43 h 171"/>
                <a:gd name="T56" fmla="*/ 33 w 355"/>
                <a:gd name="T57" fmla="*/ 35 h 171"/>
                <a:gd name="T58" fmla="*/ 53 w 355"/>
                <a:gd name="T59" fmla="*/ 28 h 171"/>
                <a:gd name="T60" fmla="*/ 53 w 355"/>
                <a:gd name="T61" fmla="*/ 14 h 171"/>
                <a:gd name="T62" fmla="*/ 75 w 355"/>
                <a:gd name="T63" fmla="*/ 6 h 171"/>
                <a:gd name="T64" fmla="*/ 83 w 355"/>
                <a:gd name="T65" fmla="*/ 25 h 171"/>
                <a:gd name="T66" fmla="*/ 107 w 355"/>
                <a:gd name="T67" fmla="*/ 0 h 171"/>
                <a:gd name="T68" fmla="*/ 110 w 355"/>
                <a:gd name="T69" fmla="*/ 20 h 171"/>
                <a:gd name="T70" fmla="*/ 137 w 355"/>
                <a:gd name="T71" fmla="*/ 23 h 171"/>
                <a:gd name="T72" fmla="*/ 153 w 355"/>
                <a:gd name="T73" fmla="*/ 7 h 171"/>
                <a:gd name="T74" fmla="*/ 196 w 355"/>
                <a:gd name="T75" fmla="*/ 7 h 171"/>
                <a:gd name="T76" fmla="*/ 223 w 355"/>
                <a:gd name="T77" fmla="*/ 14 h 171"/>
                <a:gd name="T78" fmla="*/ 243 w 355"/>
                <a:gd name="T79" fmla="*/ 22 h 171"/>
                <a:gd name="T80" fmla="*/ 277 w 355"/>
                <a:gd name="T81" fmla="*/ 52 h 171"/>
                <a:gd name="T82" fmla="*/ 305 w 355"/>
                <a:gd name="T83" fmla="*/ 56 h 171"/>
                <a:gd name="T84" fmla="*/ 329 w 355"/>
                <a:gd name="T85" fmla="*/ 56 h 171"/>
                <a:gd name="T86" fmla="*/ 355 w 355"/>
                <a:gd name="T87" fmla="*/ 4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5" h="171">
                  <a:moveTo>
                    <a:pt x="355" y="41"/>
                  </a:moveTo>
                  <a:cubicBezTo>
                    <a:pt x="352" y="45"/>
                    <a:pt x="350" y="49"/>
                    <a:pt x="347" y="51"/>
                  </a:cubicBezTo>
                  <a:cubicBezTo>
                    <a:pt x="339" y="56"/>
                    <a:pt x="335" y="63"/>
                    <a:pt x="332" y="72"/>
                  </a:cubicBezTo>
                  <a:cubicBezTo>
                    <a:pt x="324" y="69"/>
                    <a:pt x="317" y="68"/>
                    <a:pt x="318" y="80"/>
                  </a:cubicBezTo>
                  <a:cubicBezTo>
                    <a:pt x="318" y="82"/>
                    <a:pt x="316" y="84"/>
                    <a:pt x="316" y="87"/>
                  </a:cubicBezTo>
                  <a:cubicBezTo>
                    <a:pt x="315" y="90"/>
                    <a:pt x="315" y="93"/>
                    <a:pt x="312" y="94"/>
                  </a:cubicBezTo>
                  <a:cubicBezTo>
                    <a:pt x="308" y="94"/>
                    <a:pt x="306" y="91"/>
                    <a:pt x="305" y="88"/>
                  </a:cubicBezTo>
                  <a:cubicBezTo>
                    <a:pt x="304" y="85"/>
                    <a:pt x="302" y="83"/>
                    <a:pt x="299" y="82"/>
                  </a:cubicBezTo>
                  <a:cubicBezTo>
                    <a:pt x="291" y="77"/>
                    <a:pt x="285" y="80"/>
                    <a:pt x="284" y="90"/>
                  </a:cubicBezTo>
                  <a:cubicBezTo>
                    <a:pt x="284" y="96"/>
                    <a:pt x="282" y="103"/>
                    <a:pt x="284" y="109"/>
                  </a:cubicBezTo>
                  <a:cubicBezTo>
                    <a:pt x="287" y="123"/>
                    <a:pt x="276" y="132"/>
                    <a:pt x="272" y="144"/>
                  </a:cubicBezTo>
                  <a:cubicBezTo>
                    <a:pt x="272" y="146"/>
                    <a:pt x="269" y="149"/>
                    <a:pt x="266" y="146"/>
                  </a:cubicBezTo>
                  <a:cubicBezTo>
                    <a:pt x="264" y="145"/>
                    <a:pt x="268" y="143"/>
                    <a:pt x="268" y="140"/>
                  </a:cubicBezTo>
                  <a:cubicBezTo>
                    <a:pt x="259" y="140"/>
                    <a:pt x="257" y="148"/>
                    <a:pt x="255" y="153"/>
                  </a:cubicBezTo>
                  <a:cubicBezTo>
                    <a:pt x="253" y="162"/>
                    <a:pt x="262" y="162"/>
                    <a:pt x="269" y="164"/>
                  </a:cubicBezTo>
                  <a:cubicBezTo>
                    <a:pt x="261" y="169"/>
                    <a:pt x="253" y="171"/>
                    <a:pt x="244" y="171"/>
                  </a:cubicBezTo>
                  <a:cubicBezTo>
                    <a:pt x="240" y="171"/>
                    <a:pt x="235" y="170"/>
                    <a:pt x="235" y="164"/>
                  </a:cubicBezTo>
                  <a:cubicBezTo>
                    <a:pt x="235" y="157"/>
                    <a:pt x="231" y="158"/>
                    <a:pt x="224" y="160"/>
                  </a:cubicBezTo>
                  <a:cubicBezTo>
                    <a:pt x="227" y="156"/>
                    <a:pt x="227" y="155"/>
                    <a:pt x="228" y="154"/>
                  </a:cubicBezTo>
                  <a:cubicBezTo>
                    <a:pt x="231" y="150"/>
                    <a:pt x="237" y="148"/>
                    <a:pt x="233" y="142"/>
                  </a:cubicBezTo>
                  <a:cubicBezTo>
                    <a:pt x="231" y="137"/>
                    <a:pt x="226" y="141"/>
                    <a:pt x="222" y="140"/>
                  </a:cubicBezTo>
                  <a:cubicBezTo>
                    <a:pt x="214" y="138"/>
                    <a:pt x="207" y="134"/>
                    <a:pt x="205" y="126"/>
                  </a:cubicBezTo>
                  <a:cubicBezTo>
                    <a:pt x="204" y="122"/>
                    <a:pt x="203" y="119"/>
                    <a:pt x="199" y="118"/>
                  </a:cubicBezTo>
                  <a:cubicBezTo>
                    <a:pt x="195" y="118"/>
                    <a:pt x="194" y="121"/>
                    <a:pt x="193" y="124"/>
                  </a:cubicBezTo>
                  <a:cubicBezTo>
                    <a:pt x="191" y="131"/>
                    <a:pt x="187" y="128"/>
                    <a:pt x="185" y="125"/>
                  </a:cubicBezTo>
                  <a:cubicBezTo>
                    <a:pt x="180" y="118"/>
                    <a:pt x="176" y="111"/>
                    <a:pt x="170" y="106"/>
                  </a:cubicBezTo>
                  <a:cubicBezTo>
                    <a:pt x="168" y="104"/>
                    <a:pt x="166" y="101"/>
                    <a:pt x="163" y="100"/>
                  </a:cubicBezTo>
                  <a:cubicBezTo>
                    <a:pt x="143" y="95"/>
                    <a:pt x="139" y="86"/>
                    <a:pt x="148" y="67"/>
                  </a:cubicBezTo>
                  <a:cubicBezTo>
                    <a:pt x="144" y="65"/>
                    <a:pt x="140" y="68"/>
                    <a:pt x="136" y="64"/>
                  </a:cubicBezTo>
                  <a:cubicBezTo>
                    <a:pt x="135" y="63"/>
                    <a:pt x="132" y="60"/>
                    <a:pt x="133" y="59"/>
                  </a:cubicBezTo>
                  <a:cubicBezTo>
                    <a:pt x="141" y="52"/>
                    <a:pt x="132" y="46"/>
                    <a:pt x="133" y="39"/>
                  </a:cubicBezTo>
                  <a:cubicBezTo>
                    <a:pt x="131" y="36"/>
                    <a:pt x="130" y="32"/>
                    <a:pt x="126" y="35"/>
                  </a:cubicBezTo>
                  <a:cubicBezTo>
                    <a:pt x="122" y="35"/>
                    <a:pt x="121" y="37"/>
                    <a:pt x="121" y="40"/>
                  </a:cubicBezTo>
                  <a:cubicBezTo>
                    <a:pt x="121" y="42"/>
                    <a:pt x="119" y="44"/>
                    <a:pt x="117" y="43"/>
                  </a:cubicBezTo>
                  <a:cubicBezTo>
                    <a:pt x="109" y="38"/>
                    <a:pt x="99" y="40"/>
                    <a:pt x="92" y="34"/>
                  </a:cubicBezTo>
                  <a:cubicBezTo>
                    <a:pt x="89" y="32"/>
                    <a:pt x="85" y="31"/>
                    <a:pt x="81" y="31"/>
                  </a:cubicBezTo>
                  <a:cubicBezTo>
                    <a:pt x="81" y="32"/>
                    <a:pt x="80" y="32"/>
                    <a:pt x="80" y="33"/>
                  </a:cubicBezTo>
                  <a:cubicBezTo>
                    <a:pt x="80" y="37"/>
                    <a:pt x="88" y="38"/>
                    <a:pt x="83" y="42"/>
                  </a:cubicBezTo>
                  <a:cubicBezTo>
                    <a:pt x="82" y="44"/>
                    <a:pt x="79" y="46"/>
                    <a:pt x="77" y="44"/>
                  </a:cubicBezTo>
                  <a:cubicBezTo>
                    <a:pt x="74" y="42"/>
                    <a:pt x="72" y="38"/>
                    <a:pt x="74" y="33"/>
                  </a:cubicBezTo>
                  <a:cubicBezTo>
                    <a:pt x="76" y="28"/>
                    <a:pt x="72" y="26"/>
                    <a:pt x="67" y="23"/>
                  </a:cubicBezTo>
                  <a:cubicBezTo>
                    <a:pt x="68" y="32"/>
                    <a:pt x="61" y="41"/>
                    <a:pt x="72" y="47"/>
                  </a:cubicBezTo>
                  <a:cubicBezTo>
                    <a:pt x="74" y="48"/>
                    <a:pt x="76" y="52"/>
                    <a:pt x="73" y="54"/>
                  </a:cubicBezTo>
                  <a:cubicBezTo>
                    <a:pt x="71" y="56"/>
                    <a:pt x="69" y="53"/>
                    <a:pt x="67" y="51"/>
                  </a:cubicBezTo>
                  <a:cubicBezTo>
                    <a:pt x="66" y="50"/>
                    <a:pt x="65" y="49"/>
                    <a:pt x="63" y="46"/>
                  </a:cubicBezTo>
                  <a:cubicBezTo>
                    <a:pt x="59" y="53"/>
                    <a:pt x="59" y="59"/>
                    <a:pt x="68" y="65"/>
                  </a:cubicBezTo>
                  <a:cubicBezTo>
                    <a:pt x="60" y="64"/>
                    <a:pt x="55" y="60"/>
                    <a:pt x="50" y="64"/>
                  </a:cubicBezTo>
                  <a:cubicBezTo>
                    <a:pt x="47" y="66"/>
                    <a:pt x="43" y="67"/>
                    <a:pt x="47" y="72"/>
                  </a:cubicBezTo>
                  <a:cubicBezTo>
                    <a:pt x="51" y="77"/>
                    <a:pt x="48" y="76"/>
                    <a:pt x="43" y="78"/>
                  </a:cubicBezTo>
                  <a:cubicBezTo>
                    <a:pt x="33" y="81"/>
                    <a:pt x="32" y="78"/>
                    <a:pt x="33" y="70"/>
                  </a:cubicBezTo>
                  <a:cubicBezTo>
                    <a:pt x="33" y="66"/>
                    <a:pt x="33" y="61"/>
                    <a:pt x="28" y="61"/>
                  </a:cubicBezTo>
                  <a:cubicBezTo>
                    <a:pt x="24" y="60"/>
                    <a:pt x="19" y="58"/>
                    <a:pt x="17" y="64"/>
                  </a:cubicBezTo>
                  <a:cubicBezTo>
                    <a:pt x="15" y="67"/>
                    <a:pt x="11" y="67"/>
                    <a:pt x="9" y="69"/>
                  </a:cubicBezTo>
                  <a:cubicBezTo>
                    <a:pt x="6" y="71"/>
                    <a:pt x="4" y="70"/>
                    <a:pt x="3" y="68"/>
                  </a:cubicBezTo>
                  <a:cubicBezTo>
                    <a:pt x="1" y="66"/>
                    <a:pt x="0" y="64"/>
                    <a:pt x="2" y="62"/>
                  </a:cubicBezTo>
                  <a:cubicBezTo>
                    <a:pt x="7" y="56"/>
                    <a:pt x="15" y="52"/>
                    <a:pt x="16" y="43"/>
                  </a:cubicBezTo>
                  <a:cubicBezTo>
                    <a:pt x="16" y="41"/>
                    <a:pt x="22" y="39"/>
                    <a:pt x="26" y="41"/>
                  </a:cubicBezTo>
                  <a:cubicBezTo>
                    <a:pt x="32" y="43"/>
                    <a:pt x="33" y="39"/>
                    <a:pt x="33" y="35"/>
                  </a:cubicBezTo>
                  <a:cubicBezTo>
                    <a:pt x="35" y="35"/>
                    <a:pt x="37" y="35"/>
                    <a:pt x="39" y="34"/>
                  </a:cubicBezTo>
                  <a:cubicBezTo>
                    <a:pt x="43" y="32"/>
                    <a:pt x="50" y="34"/>
                    <a:pt x="53" y="28"/>
                  </a:cubicBezTo>
                  <a:cubicBezTo>
                    <a:pt x="56" y="21"/>
                    <a:pt x="48" y="19"/>
                    <a:pt x="45" y="14"/>
                  </a:cubicBezTo>
                  <a:cubicBezTo>
                    <a:pt x="48" y="12"/>
                    <a:pt x="50" y="12"/>
                    <a:pt x="53" y="14"/>
                  </a:cubicBezTo>
                  <a:cubicBezTo>
                    <a:pt x="61" y="22"/>
                    <a:pt x="67" y="19"/>
                    <a:pt x="70" y="9"/>
                  </a:cubicBezTo>
                  <a:cubicBezTo>
                    <a:pt x="71" y="7"/>
                    <a:pt x="73" y="5"/>
                    <a:pt x="75" y="6"/>
                  </a:cubicBezTo>
                  <a:cubicBezTo>
                    <a:pt x="78" y="7"/>
                    <a:pt x="80" y="10"/>
                    <a:pt x="78" y="12"/>
                  </a:cubicBezTo>
                  <a:cubicBezTo>
                    <a:pt x="75" y="19"/>
                    <a:pt x="78" y="23"/>
                    <a:pt x="83" y="25"/>
                  </a:cubicBezTo>
                  <a:cubicBezTo>
                    <a:pt x="89" y="26"/>
                    <a:pt x="102" y="15"/>
                    <a:pt x="100" y="10"/>
                  </a:cubicBezTo>
                  <a:cubicBezTo>
                    <a:pt x="99" y="3"/>
                    <a:pt x="103" y="2"/>
                    <a:pt x="107" y="0"/>
                  </a:cubicBezTo>
                  <a:cubicBezTo>
                    <a:pt x="109" y="2"/>
                    <a:pt x="108" y="3"/>
                    <a:pt x="108" y="5"/>
                  </a:cubicBezTo>
                  <a:cubicBezTo>
                    <a:pt x="105" y="20"/>
                    <a:pt x="106" y="22"/>
                    <a:pt x="110" y="20"/>
                  </a:cubicBezTo>
                  <a:cubicBezTo>
                    <a:pt x="117" y="16"/>
                    <a:pt x="119" y="30"/>
                    <a:pt x="126" y="22"/>
                  </a:cubicBezTo>
                  <a:cubicBezTo>
                    <a:pt x="129" y="19"/>
                    <a:pt x="133" y="27"/>
                    <a:pt x="137" y="23"/>
                  </a:cubicBezTo>
                  <a:cubicBezTo>
                    <a:pt x="140" y="23"/>
                    <a:pt x="143" y="21"/>
                    <a:pt x="141" y="19"/>
                  </a:cubicBezTo>
                  <a:cubicBezTo>
                    <a:pt x="135" y="4"/>
                    <a:pt x="151" y="13"/>
                    <a:pt x="153" y="7"/>
                  </a:cubicBezTo>
                  <a:cubicBezTo>
                    <a:pt x="158" y="10"/>
                    <a:pt x="166" y="10"/>
                    <a:pt x="164" y="21"/>
                  </a:cubicBezTo>
                  <a:cubicBezTo>
                    <a:pt x="174" y="14"/>
                    <a:pt x="184" y="8"/>
                    <a:pt x="196" y="7"/>
                  </a:cubicBezTo>
                  <a:cubicBezTo>
                    <a:pt x="204" y="6"/>
                    <a:pt x="212" y="3"/>
                    <a:pt x="216" y="13"/>
                  </a:cubicBezTo>
                  <a:cubicBezTo>
                    <a:pt x="218" y="16"/>
                    <a:pt x="220" y="16"/>
                    <a:pt x="223" y="14"/>
                  </a:cubicBezTo>
                  <a:cubicBezTo>
                    <a:pt x="228" y="9"/>
                    <a:pt x="230" y="10"/>
                    <a:pt x="230" y="17"/>
                  </a:cubicBezTo>
                  <a:cubicBezTo>
                    <a:pt x="229" y="28"/>
                    <a:pt x="234" y="28"/>
                    <a:pt x="243" y="22"/>
                  </a:cubicBezTo>
                  <a:cubicBezTo>
                    <a:pt x="239" y="32"/>
                    <a:pt x="241" y="38"/>
                    <a:pt x="250" y="37"/>
                  </a:cubicBezTo>
                  <a:cubicBezTo>
                    <a:pt x="263" y="35"/>
                    <a:pt x="267" y="48"/>
                    <a:pt x="277" y="52"/>
                  </a:cubicBezTo>
                  <a:cubicBezTo>
                    <a:pt x="282" y="55"/>
                    <a:pt x="288" y="58"/>
                    <a:pt x="294" y="60"/>
                  </a:cubicBezTo>
                  <a:cubicBezTo>
                    <a:pt x="299" y="62"/>
                    <a:pt x="303" y="64"/>
                    <a:pt x="305" y="56"/>
                  </a:cubicBezTo>
                  <a:cubicBezTo>
                    <a:pt x="307" y="47"/>
                    <a:pt x="317" y="46"/>
                    <a:pt x="324" y="45"/>
                  </a:cubicBezTo>
                  <a:cubicBezTo>
                    <a:pt x="330" y="43"/>
                    <a:pt x="323" y="51"/>
                    <a:pt x="329" y="56"/>
                  </a:cubicBezTo>
                  <a:cubicBezTo>
                    <a:pt x="331" y="53"/>
                    <a:pt x="335" y="49"/>
                    <a:pt x="336" y="45"/>
                  </a:cubicBezTo>
                  <a:cubicBezTo>
                    <a:pt x="340" y="31"/>
                    <a:pt x="348" y="37"/>
                    <a:pt x="355" y="41"/>
                  </a:cubicBezTo>
                  <a:close/>
                </a:path>
              </a:pathLst>
            </a:custGeom>
            <a:solidFill>
              <a:srgbClr val="81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" name="Freeform 113">
              <a:extLst>
                <a:ext uri="{FF2B5EF4-FFF2-40B4-BE49-F238E27FC236}">
                  <a16:creationId xmlns:a16="http://schemas.microsoft.com/office/drawing/2014/main" id="{BC0EB22E-B06B-CEB8-F520-EB66BC829473}"/>
                </a:ext>
              </a:extLst>
            </p:cNvPr>
            <p:cNvSpPr/>
            <p:nvPr/>
          </p:nvSpPr>
          <p:spPr bwMode="auto">
            <a:xfrm>
              <a:off x="4013200" y="3359151"/>
              <a:ext cx="350838" cy="257175"/>
            </a:xfrm>
            <a:custGeom>
              <a:avLst/>
              <a:gdLst>
                <a:gd name="T0" fmla="*/ 63 w 155"/>
                <a:gd name="T1" fmla="*/ 4 h 113"/>
                <a:gd name="T2" fmla="*/ 69 w 155"/>
                <a:gd name="T3" fmla="*/ 14 h 113"/>
                <a:gd name="T4" fmla="*/ 75 w 155"/>
                <a:gd name="T5" fmla="*/ 28 h 113"/>
                <a:gd name="T6" fmla="*/ 74 w 155"/>
                <a:gd name="T7" fmla="*/ 36 h 113"/>
                <a:gd name="T8" fmla="*/ 80 w 155"/>
                <a:gd name="T9" fmla="*/ 31 h 113"/>
                <a:gd name="T10" fmla="*/ 80 w 155"/>
                <a:gd name="T11" fmla="*/ 17 h 113"/>
                <a:gd name="T12" fmla="*/ 82 w 155"/>
                <a:gd name="T13" fmla="*/ 9 h 113"/>
                <a:gd name="T14" fmla="*/ 88 w 155"/>
                <a:gd name="T15" fmla="*/ 15 h 113"/>
                <a:gd name="T16" fmla="*/ 94 w 155"/>
                <a:gd name="T17" fmla="*/ 34 h 113"/>
                <a:gd name="T18" fmla="*/ 97 w 155"/>
                <a:gd name="T19" fmla="*/ 37 h 113"/>
                <a:gd name="T20" fmla="*/ 119 w 155"/>
                <a:gd name="T21" fmla="*/ 29 h 113"/>
                <a:gd name="T22" fmla="*/ 130 w 155"/>
                <a:gd name="T23" fmla="*/ 45 h 113"/>
                <a:gd name="T24" fmla="*/ 136 w 155"/>
                <a:gd name="T25" fmla="*/ 54 h 113"/>
                <a:gd name="T26" fmla="*/ 133 w 155"/>
                <a:gd name="T27" fmla="*/ 64 h 113"/>
                <a:gd name="T28" fmla="*/ 133 w 155"/>
                <a:gd name="T29" fmla="*/ 71 h 113"/>
                <a:gd name="T30" fmla="*/ 142 w 155"/>
                <a:gd name="T31" fmla="*/ 69 h 113"/>
                <a:gd name="T32" fmla="*/ 150 w 155"/>
                <a:gd name="T33" fmla="*/ 65 h 113"/>
                <a:gd name="T34" fmla="*/ 151 w 155"/>
                <a:gd name="T35" fmla="*/ 75 h 113"/>
                <a:gd name="T36" fmla="*/ 137 w 155"/>
                <a:gd name="T37" fmla="*/ 94 h 113"/>
                <a:gd name="T38" fmla="*/ 133 w 155"/>
                <a:gd name="T39" fmla="*/ 106 h 113"/>
                <a:gd name="T40" fmla="*/ 120 w 155"/>
                <a:gd name="T41" fmla="*/ 98 h 113"/>
                <a:gd name="T42" fmla="*/ 110 w 155"/>
                <a:gd name="T43" fmla="*/ 95 h 113"/>
                <a:gd name="T44" fmla="*/ 112 w 155"/>
                <a:gd name="T45" fmla="*/ 76 h 113"/>
                <a:gd name="T46" fmla="*/ 107 w 155"/>
                <a:gd name="T47" fmla="*/ 70 h 113"/>
                <a:gd name="T48" fmla="*/ 98 w 155"/>
                <a:gd name="T49" fmla="*/ 55 h 113"/>
                <a:gd name="T50" fmla="*/ 92 w 155"/>
                <a:gd name="T51" fmla="*/ 60 h 113"/>
                <a:gd name="T52" fmla="*/ 69 w 155"/>
                <a:gd name="T53" fmla="*/ 81 h 113"/>
                <a:gd name="T54" fmla="*/ 56 w 155"/>
                <a:gd name="T55" fmla="*/ 91 h 113"/>
                <a:gd name="T56" fmla="*/ 47 w 155"/>
                <a:gd name="T57" fmla="*/ 93 h 113"/>
                <a:gd name="T58" fmla="*/ 27 w 155"/>
                <a:gd name="T59" fmla="*/ 63 h 113"/>
                <a:gd name="T60" fmla="*/ 22 w 155"/>
                <a:gd name="T61" fmla="*/ 58 h 113"/>
                <a:gd name="T62" fmla="*/ 11 w 155"/>
                <a:gd name="T63" fmla="*/ 45 h 113"/>
                <a:gd name="T64" fmla="*/ 7 w 155"/>
                <a:gd name="T65" fmla="*/ 34 h 113"/>
                <a:gd name="T66" fmla="*/ 3 w 155"/>
                <a:gd name="T67" fmla="*/ 15 h 113"/>
                <a:gd name="T68" fmla="*/ 25 w 155"/>
                <a:gd name="T69" fmla="*/ 2 h 113"/>
                <a:gd name="T70" fmla="*/ 44 w 155"/>
                <a:gd name="T71" fmla="*/ 7 h 113"/>
                <a:gd name="T72" fmla="*/ 63 w 155"/>
                <a:gd name="T73" fmla="*/ 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" h="113">
                  <a:moveTo>
                    <a:pt x="63" y="4"/>
                  </a:moveTo>
                  <a:cubicBezTo>
                    <a:pt x="60" y="11"/>
                    <a:pt x="64" y="13"/>
                    <a:pt x="69" y="14"/>
                  </a:cubicBezTo>
                  <a:cubicBezTo>
                    <a:pt x="78" y="16"/>
                    <a:pt x="78" y="21"/>
                    <a:pt x="75" y="28"/>
                  </a:cubicBezTo>
                  <a:cubicBezTo>
                    <a:pt x="73" y="30"/>
                    <a:pt x="68" y="33"/>
                    <a:pt x="74" y="36"/>
                  </a:cubicBezTo>
                  <a:cubicBezTo>
                    <a:pt x="78" y="38"/>
                    <a:pt x="78" y="33"/>
                    <a:pt x="80" y="31"/>
                  </a:cubicBezTo>
                  <a:cubicBezTo>
                    <a:pt x="85" y="26"/>
                    <a:pt x="83" y="22"/>
                    <a:pt x="80" y="17"/>
                  </a:cubicBezTo>
                  <a:cubicBezTo>
                    <a:pt x="79" y="14"/>
                    <a:pt x="78" y="10"/>
                    <a:pt x="82" y="9"/>
                  </a:cubicBezTo>
                  <a:cubicBezTo>
                    <a:pt x="86" y="8"/>
                    <a:pt x="89" y="12"/>
                    <a:pt x="88" y="15"/>
                  </a:cubicBezTo>
                  <a:cubicBezTo>
                    <a:pt x="86" y="23"/>
                    <a:pt x="94" y="27"/>
                    <a:pt x="94" y="34"/>
                  </a:cubicBezTo>
                  <a:cubicBezTo>
                    <a:pt x="94" y="36"/>
                    <a:pt x="96" y="39"/>
                    <a:pt x="97" y="37"/>
                  </a:cubicBezTo>
                  <a:cubicBezTo>
                    <a:pt x="103" y="31"/>
                    <a:pt x="112" y="38"/>
                    <a:pt x="119" y="29"/>
                  </a:cubicBezTo>
                  <a:cubicBezTo>
                    <a:pt x="116" y="42"/>
                    <a:pt x="119" y="46"/>
                    <a:pt x="130" y="45"/>
                  </a:cubicBezTo>
                  <a:cubicBezTo>
                    <a:pt x="136" y="45"/>
                    <a:pt x="138" y="49"/>
                    <a:pt x="136" y="54"/>
                  </a:cubicBezTo>
                  <a:cubicBezTo>
                    <a:pt x="135" y="58"/>
                    <a:pt x="134" y="61"/>
                    <a:pt x="133" y="64"/>
                  </a:cubicBezTo>
                  <a:cubicBezTo>
                    <a:pt x="132" y="66"/>
                    <a:pt x="129" y="69"/>
                    <a:pt x="133" y="71"/>
                  </a:cubicBezTo>
                  <a:cubicBezTo>
                    <a:pt x="136" y="72"/>
                    <a:pt x="140" y="74"/>
                    <a:pt x="142" y="69"/>
                  </a:cubicBezTo>
                  <a:cubicBezTo>
                    <a:pt x="143" y="66"/>
                    <a:pt x="146" y="63"/>
                    <a:pt x="150" y="65"/>
                  </a:cubicBezTo>
                  <a:cubicBezTo>
                    <a:pt x="155" y="68"/>
                    <a:pt x="152" y="74"/>
                    <a:pt x="151" y="75"/>
                  </a:cubicBezTo>
                  <a:cubicBezTo>
                    <a:pt x="146" y="81"/>
                    <a:pt x="146" y="91"/>
                    <a:pt x="137" y="94"/>
                  </a:cubicBezTo>
                  <a:cubicBezTo>
                    <a:pt x="132" y="96"/>
                    <a:pt x="133" y="102"/>
                    <a:pt x="133" y="106"/>
                  </a:cubicBezTo>
                  <a:cubicBezTo>
                    <a:pt x="127" y="106"/>
                    <a:pt x="117" y="113"/>
                    <a:pt x="120" y="98"/>
                  </a:cubicBezTo>
                  <a:cubicBezTo>
                    <a:pt x="121" y="91"/>
                    <a:pt x="114" y="98"/>
                    <a:pt x="110" y="95"/>
                  </a:cubicBezTo>
                  <a:cubicBezTo>
                    <a:pt x="111" y="89"/>
                    <a:pt x="115" y="82"/>
                    <a:pt x="112" y="76"/>
                  </a:cubicBezTo>
                  <a:cubicBezTo>
                    <a:pt x="111" y="73"/>
                    <a:pt x="110" y="70"/>
                    <a:pt x="107" y="70"/>
                  </a:cubicBezTo>
                  <a:cubicBezTo>
                    <a:pt x="97" y="69"/>
                    <a:pt x="98" y="62"/>
                    <a:pt x="98" y="55"/>
                  </a:cubicBezTo>
                  <a:cubicBezTo>
                    <a:pt x="93" y="54"/>
                    <a:pt x="93" y="58"/>
                    <a:pt x="92" y="60"/>
                  </a:cubicBezTo>
                  <a:cubicBezTo>
                    <a:pt x="89" y="73"/>
                    <a:pt x="83" y="79"/>
                    <a:pt x="69" y="81"/>
                  </a:cubicBezTo>
                  <a:cubicBezTo>
                    <a:pt x="62" y="81"/>
                    <a:pt x="57" y="83"/>
                    <a:pt x="56" y="91"/>
                  </a:cubicBezTo>
                  <a:cubicBezTo>
                    <a:pt x="55" y="97"/>
                    <a:pt x="51" y="98"/>
                    <a:pt x="47" y="93"/>
                  </a:cubicBezTo>
                  <a:cubicBezTo>
                    <a:pt x="40" y="83"/>
                    <a:pt x="27" y="78"/>
                    <a:pt x="27" y="63"/>
                  </a:cubicBezTo>
                  <a:cubicBezTo>
                    <a:pt x="27" y="61"/>
                    <a:pt x="24" y="58"/>
                    <a:pt x="22" y="58"/>
                  </a:cubicBezTo>
                  <a:cubicBezTo>
                    <a:pt x="12" y="58"/>
                    <a:pt x="11" y="53"/>
                    <a:pt x="11" y="45"/>
                  </a:cubicBezTo>
                  <a:cubicBezTo>
                    <a:pt x="12" y="41"/>
                    <a:pt x="10" y="36"/>
                    <a:pt x="7" y="34"/>
                  </a:cubicBezTo>
                  <a:cubicBezTo>
                    <a:pt x="0" y="29"/>
                    <a:pt x="0" y="22"/>
                    <a:pt x="3" y="15"/>
                  </a:cubicBezTo>
                  <a:cubicBezTo>
                    <a:pt x="8" y="7"/>
                    <a:pt x="15" y="2"/>
                    <a:pt x="25" y="2"/>
                  </a:cubicBezTo>
                  <a:cubicBezTo>
                    <a:pt x="32" y="2"/>
                    <a:pt x="38" y="0"/>
                    <a:pt x="44" y="7"/>
                  </a:cubicBezTo>
                  <a:cubicBezTo>
                    <a:pt x="49" y="13"/>
                    <a:pt x="57" y="6"/>
                    <a:pt x="63" y="4"/>
                  </a:cubicBezTo>
                  <a:close/>
                </a:path>
              </a:pathLst>
            </a:custGeom>
            <a:solidFill>
              <a:srgbClr val="A9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" name="Freeform 114">
              <a:extLst>
                <a:ext uri="{FF2B5EF4-FFF2-40B4-BE49-F238E27FC236}">
                  <a16:creationId xmlns:a16="http://schemas.microsoft.com/office/drawing/2014/main" id="{326AFA4E-7DA5-8FF7-F6BC-045C718F2C88}"/>
                </a:ext>
              </a:extLst>
            </p:cNvPr>
            <p:cNvSpPr/>
            <p:nvPr/>
          </p:nvSpPr>
          <p:spPr bwMode="auto">
            <a:xfrm>
              <a:off x="4808538" y="2797176"/>
              <a:ext cx="20638" cy="28575"/>
            </a:xfrm>
            <a:custGeom>
              <a:avLst/>
              <a:gdLst>
                <a:gd name="T0" fmla="*/ 0 w 9"/>
                <a:gd name="T1" fmla="*/ 8 h 12"/>
                <a:gd name="T2" fmla="*/ 5 w 9"/>
                <a:gd name="T3" fmla="*/ 2 h 12"/>
                <a:gd name="T4" fmla="*/ 7 w 9"/>
                <a:gd name="T5" fmla="*/ 12 h 12"/>
                <a:gd name="T6" fmla="*/ 0 w 9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2">
                  <a:moveTo>
                    <a:pt x="0" y="8"/>
                  </a:moveTo>
                  <a:cubicBezTo>
                    <a:pt x="1" y="5"/>
                    <a:pt x="1" y="0"/>
                    <a:pt x="5" y="2"/>
                  </a:cubicBezTo>
                  <a:cubicBezTo>
                    <a:pt x="9" y="4"/>
                    <a:pt x="9" y="8"/>
                    <a:pt x="7" y="12"/>
                  </a:cubicBezTo>
                  <a:cubicBezTo>
                    <a:pt x="3" y="12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94A1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2" name="Freeform 115">
              <a:extLst>
                <a:ext uri="{FF2B5EF4-FFF2-40B4-BE49-F238E27FC236}">
                  <a16:creationId xmlns:a16="http://schemas.microsoft.com/office/drawing/2014/main" id="{434C4938-C38A-7E0F-B29B-87BF1A39A2A0}"/>
                </a:ext>
              </a:extLst>
            </p:cNvPr>
            <p:cNvSpPr/>
            <p:nvPr/>
          </p:nvSpPr>
          <p:spPr bwMode="auto">
            <a:xfrm>
              <a:off x="3581400" y="2927351"/>
              <a:ext cx="84138" cy="61913"/>
            </a:xfrm>
            <a:custGeom>
              <a:avLst/>
              <a:gdLst>
                <a:gd name="T0" fmla="*/ 37 w 37"/>
                <a:gd name="T1" fmla="*/ 19 h 27"/>
                <a:gd name="T2" fmla="*/ 15 w 37"/>
                <a:gd name="T3" fmla="*/ 23 h 27"/>
                <a:gd name="T4" fmla="*/ 4 w 37"/>
                <a:gd name="T5" fmla="*/ 0 h 27"/>
                <a:gd name="T6" fmla="*/ 21 w 37"/>
                <a:gd name="T7" fmla="*/ 16 h 27"/>
                <a:gd name="T8" fmla="*/ 37 w 37"/>
                <a:gd name="T9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7">
                  <a:moveTo>
                    <a:pt x="37" y="19"/>
                  </a:moveTo>
                  <a:cubicBezTo>
                    <a:pt x="29" y="27"/>
                    <a:pt x="22" y="26"/>
                    <a:pt x="15" y="23"/>
                  </a:cubicBezTo>
                  <a:cubicBezTo>
                    <a:pt x="7" y="18"/>
                    <a:pt x="0" y="12"/>
                    <a:pt x="4" y="0"/>
                  </a:cubicBezTo>
                  <a:cubicBezTo>
                    <a:pt x="7" y="8"/>
                    <a:pt x="19" y="5"/>
                    <a:pt x="21" y="16"/>
                  </a:cubicBezTo>
                  <a:cubicBezTo>
                    <a:pt x="21" y="20"/>
                    <a:pt x="31" y="16"/>
                    <a:pt x="37" y="19"/>
                  </a:cubicBezTo>
                  <a:close/>
                </a:path>
              </a:pathLst>
            </a:custGeom>
            <a:solidFill>
              <a:srgbClr val="617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3" name="Freeform 116">
              <a:extLst>
                <a:ext uri="{FF2B5EF4-FFF2-40B4-BE49-F238E27FC236}">
                  <a16:creationId xmlns:a16="http://schemas.microsoft.com/office/drawing/2014/main" id="{979EB87B-0435-5269-ACF5-A676AFF0C752}"/>
                </a:ext>
              </a:extLst>
            </p:cNvPr>
            <p:cNvSpPr/>
            <p:nvPr/>
          </p:nvSpPr>
          <p:spPr bwMode="auto">
            <a:xfrm>
              <a:off x="5765800" y="3630613"/>
              <a:ext cx="25400" cy="28575"/>
            </a:xfrm>
            <a:custGeom>
              <a:avLst/>
              <a:gdLst>
                <a:gd name="T0" fmla="*/ 11 w 11"/>
                <a:gd name="T1" fmla="*/ 5 h 13"/>
                <a:gd name="T2" fmla="*/ 4 w 11"/>
                <a:gd name="T3" fmla="*/ 12 h 13"/>
                <a:gd name="T4" fmla="*/ 0 w 11"/>
                <a:gd name="T5" fmla="*/ 8 h 13"/>
                <a:gd name="T6" fmla="*/ 7 w 11"/>
                <a:gd name="T7" fmla="*/ 0 h 13"/>
                <a:gd name="T8" fmla="*/ 11 w 11"/>
                <a:gd name="T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11" y="5"/>
                  </a:moveTo>
                  <a:cubicBezTo>
                    <a:pt x="10" y="9"/>
                    <a:pt x="8" y="11"/>
                    <a:pt x="4" y="12"/>
                  </a:cubicBezTo>
                  <a:cubicBezTo>
                    <a:pt x="1" y="13"/>
                    <a:pt x="0" y="10"/>
                    <a:pt x="0" y="8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8E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4" name="Freeform 117">
              <a:extLst>
                <a:ext uri="{FF2B5EF4-FFF2-40B4-BE49-F238E27FC236}">
                  <a16:creationId xmlns:a16="http://schemas.microsoft.com/office/drawing/2014/main" id="{1C0A8E42-4129-70A8-FB3E-05D4AB02B6B1}"/>
                </a:ext>
              </a:extLst>
            </p:cNvPr>
            <p:cNvSpPr/>
            <p:nvPr/>
          </p:nvSpPr>
          <p:spPr bwMode="auto">
            <a:xfrm>
              <a:off x="5786438" y="3663951"/>
              <a:ext cx="19050" cy="14288"/>
            </a:xfrm>
            <a:custGeom>
              <a:avLst/>
              <a:gdLst>
                <a:gd name="T0" fmla="*/ 8 w 8"/>
                <a:gd name="T1" fmla="*/ 3 h 6"/>
                <a:gd name="T2" fmla="*/ 3 w 8"/>
                <a:gd name="T3" fmla="*/ 6 h 6"/>
                <a:gd name="T4" fmla="*/ 1 w 8"/>
                <a:gd name="T5" fmla="*/ 3 h 6"/>
                <a:gd name="T6" fmla="*/ 5 w 8"/>
                <a:gd name="T7" fmla="*/ 0 h 6"/>
                <a:gd name="T8" fmla="*/ 8 w 8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8" y="3"/>
                  </a:moveTo>
                  <a:cubicBezTo>
                    <a:pt x="7" y="5"/>
                    <a:pt x="5" y="6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7" y="0"/>
                    <a:pt x="8" y="1"/>
                    <a:pt x="8" y="3"/>
                  </a:cubicBezTo>
                  <a:close/>
                </a:path>
              </a:pathLst>
            </a:custGeom>
            <a:solidFill>
              <a:srgbClr val="8E9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5" name="Freeform 118">
              <a:extLst>
                <a:ext uri="{FF2B5EF4-FFF2-40B4-BE49-F238E27FC236}">
                  <a16:creationId xmlns:a16="http://schemas.microsoft.com/office/drawing/2014/main" id="{3A152BA7-6B41-E983-7ED7-2CE80FFAA9DB}"/>
                </a:ext>
              </a:extLst>
            </p:cNvPr>
            <p:cNvSpPr/>
            <p:nvPr/>
          </p:nvSpPr>
          <p:spPr bwMode="auto">
            <a:xfrm>
              <a:off x="5013325" y="3189288"/>
              <a:ext cx="474663" cy="454025"/>
            </a:xfrm>
            <a:custGeom>
              <a:avLst/>
              <a:gdLst>
                <a:gd name="T0" fmla="*/ 0 w 209"/>
                <a:gd name="T1" fmla="*/ 190 h 200"/>
                <a:gd name="T2" fmla="*/ 22 w 209"/>
                <a:gd name="T3" fmla="*/ 172 h 200"/>
                <a:gd name="T4" fmla="*/ 38 w 209"/>
                <a:gd name="T5" fmla="*/ 152 h 200"/>
                <a:gd name="T6" fmla="*/ 76 w 209"/>
                <a:gd name="T7" fmla="*/ 134 h 200"/>
                <a:gd name="T8" fmla="*/ 77 w 209"/>
                <a:gd name="T9" fmla="*/ 120 h 200"/>
                <a:gd name="T10" fmla="*/ 77 w 209"/>
                <a:gd name="T11" fmla="*/ 117 h 200"/>
                <a:gd name="T12" fmla="*/ 88 w 209"/>
                <a:gd name="T13" fmla="*/ 83 h 200"/>
                <a:gd name="T14" fmla="*/ 88 w 209"/>
                <a:gd name="T15" fmla="*/ 60 h 200"/>
                <a:gd name="T16" fmla="*/ 91 w 209"/>
                <a:gd name="T17" fmla="*/ 42 h 200"/>
                <a:gd name="T18" fmla="*/ 117 w 209"/>
                <a:gd name="T19" fmla="*/ 39 h 200"/>
                <a:gd name="T20" fmla="*/ 125 w 209"/>
                <a:gd name="T21" fmla="*/ 39 h 200"/>
                <a:gd name="T22" fmla="*/ 122 w 209"/>
                <a:gd name="T23" fmla="*/ 31 h 200"/>
                <a:gd name="T24" fmla="*/ 116 w 209"/>
                <a:gd name="T25" fmla="*/ 26 h 200"/>
                <a:gd name="T26" fmla="*/ 121 w 209"/>
                <a:gd name="T27" fmla="*/ 17 h 200"/>
                <a:gd name="T28" fmla="*/ 132 w 209"/>
                <a:gd name="T29" fmla="*/ 7 h 200"/>
                <a:gd name="T30" fmla="*/ 139 w 209"/>
                <a:gd name="T31" fmla="*/ 1 h 200"/>
                <a:gd name="T32" fmla="*/ 145 w 209"/>
                <a:gd name="T33" fmla="*/ 9 h 200"/>
                <a:gd name="T34" fmla="*/ 145 w 209"/>
                <a:gd name="T35" fmla="*/ 13 h 200"/>
                <a:gd name="T36" fmla="*/ 148 w 209"/>
                <a:gd name="T37" fmla="*/ 31 h 200"/>
                <a:gd name="T38" fmla="*/ 166 w 209"/>
                <a:gd name="T39" fmla="*/ 41 h 200"/>
                <a:gd name="T40" fmla="*/ 164 w 209"/>
                <a:gd name="T41" fmla="*/ 61 h 200"/>
                <a:gd name="T42" fmla="*/ 163 w 209"/>
                <a:gd name="T43" fmla="*/ 69 h 200"/>
                <a:gd name="T44" fmla="*/ 171 w 209"/>
                <a:gd name="T45" fmla="*/ 72 h 200"/>
                <a:gd name="T46" fmla="*/ 196 w 209"/>
                <a:gd name="T47" fmla="*/ 55 h 200"/>
                <a:gd name="T48" fmla="*/ 205 w 209"/>
                <a:gd name="T49" fmla="*/ 51 h 200"/>
                <a:gd name="T50" fmla="*/ 204 w 209"/>
                <a:gd name="T51" fmla="*/ 66 h 200"/>
                <a:gd name="T52" fmla="*/ 175 w 209"/>
                <a:gd name="T53" fmla="*/ 80 h 200"/>
                <a:gd name="T54" fmla="*/ 163 w 209"/>
                <a:gd name="T55" fmla="*/ 92 h 200"/>
                <a:gd name="T56" fmla="*/ 155 w 209"/>
                <a:gd name="T57" fmla="*/ 103 h 200"/>
                <a:gd name="T58" fmla="*/ 148 w 209"/>
                <a:gd name="T59" fmla="*/ 121 h 200"/>
                <a:gd name="T60" fmla="*/ 146 w 209"/>
                <a:gd name="T61" fmla="*/ 129 h 200"/>
                <a:gd name="T62" fmla="*/ 148 w 209"/>
                <a:gd name="T63" fmla="*/ 135 h 200"/>
                <a:gd name="T64" fmla="*/ 158 w 209"/>
                <a:gd name="T65" fmla="*/ 144 h 200"/>
                <a:gd name="T66" fmla="*/ 155 w 209"/>
                <a:gd name="T67" fmla="*/ 152 h 200"/>
                <a:gd name="T68" fmla="*/ 153 w 209"/>
                <a:gd name="T69" fmla="*/ 159 h 200"/>
                <a:gd name="T70" fmla="*/ 149 w 209"/>
                <a:gd name="T71" fmla="*/ 166 h 200"/>
                <a:gd name="T72" fmla="*/ 122 w 209"/>
                <a:gd name="T73" fmla="*/ 162 h 200"/>
                <a:gd name="T74" fmla="*/ 112 w 209"/>
                <a:gd name="T75" fmla="*/ 164 h 200"/>
                <a:gd name="T76" fmla="*/ 116 w 209"/>
                <a:gd name="T77" fmla="*/ 174 h 200"/>
                <a:gd name="T78" fmla="*/ 127 w 209"/>
                <a:gd name="T79" fmla="*/ 193 h 200"/>
                <a:gd name="T80" fmla="*/ 128 w 209"/>
                <a:gd name="T81" fmla="*/ 200 h 200"/>
                <a:gd name="T82" fmla="*/ 98 w 209"/>
                <a:gd name="T83" fmla="*/ 190 h 200"/>
                <a:gd name="T84" fmla="*/ 62 w 209"/>
                <a:gd name="T85" fmla="*/ 196 h 200"/>
                <a:gd name="T86" fmla="*/ 51 w 209"/>
                <a:gd name="T87" fmla="*/ 193 h 200"/>
                <a:gd name="T88" fmla="*/ 7 w 209"/>
                <a:gd name="T89" fmla="*/ 192 h 200"/>
                <a:gd name="T90" fmla="*/ 0 w 209"/>
                <a:gd name="T91" fmla="*/ 19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9" h="200">
                  <a:moveTo>
                    <a:pt x="0" y="190"/>
                  </a:moveTo>
                  <a:cubicBezTo>
                    <a:pt x="5" y="181"/>
                    <a:pt x="14" y="177"/>
                    <a:pt x="22" y="172"/>
                  </a:cubicBezTo>
                  <a:cubicBezTo>
                    <a:pt x="30" y="167"/>
                    <a:pt x="39" y="163"/>
                    <a:pt x="38" y="152"/>
                  </a:cubicBezTo>
                  <a:cubicBezTo>
                    <a:pt x="50" y="156"/>
                    <a:pt x="70" y="147"/>
                    <a:pt x="76" y="134"/>
                  </a:cubicBezTo>
                  <a:cubicBezTo>
                    <a:pt x="78" y="130"/>
                    <a:pt x="86" y="125"/>
                    <a:pt x="77" y="120"/>
                  </a:cubicBezTo>
                  <a:cubicBezTo>
                    <a:pt x="77" y="120"/>
                    <a:pt x="76" y="118"/>
                    <a:pt x="77" y="117"/>
                  </a:cubicBezTo>
                  <a:cubicBezTo>
                    <a:pt x="85" y="107"/>
                    <a:pt x="81" y="94"/>
                    <a:pt x="88" y="83"/>
                  </a:cubicBezTo>
                  <a:cubicBezTo>
                    <a:pt x="92" y="78"/>
                    <a:pt x="88" y="68"/>
                    <a:pt x="88" y="60"/>
                  </a:cubicBezTo>
                  <a:cubicBezTo>
                    <a:pt x="87" y="53"/>
                    <a:pt x="87" y="48"/>
                    <a:pt x="91" y="42"/>
                  </a:cubicBezTo>
                  <a:cubicBezTo>
                    <a:pt x="100" y="30"/>
                    <a:pt x="108" y="37"/>
                    <a:pt x="117" y="39"/>
                  </a:cubicBezTo>
                  <a:cubicBezTo>
                    <a:pt x="120" y="40"/>
                    <a:pt x="123" y="44"/>
                    <a:pt x="125" y="39"/>
                  </a:cubicBezTo>
                  <a:cubicBezTo>
                    <a:pt x="126" y="36"/>
                    <a:pt x="125" y="33"/>
                    <a:pt x="122" y="31"/>
                  </a:cubicBezTo>
                  <a:cubicBezTo>
                    <a:pt x="120" y="29"/>
                    <a:pt x="117" y="28"/>
                    <a:pt x="116" y="26"/>
                  </a:cubicBezTo>
                  <a:cubicBezTo>
                    <a:pt x="112" y="20"/>
                    <a:pt x="115" y="17"/>
                    <a:pt x="121" y="17"/>
                  </a:cubicBezTo>
                  <a:cubicBezTo>
                    <a:pt x="127" y="16"/>
                    <a:pt x="131" y="14"/>
                    <a:pt x="132" y="7"/>
                  </a:cubicBezTo>
                  <a:cubicBezTo>
                    <a:pt x="133" y="3"/>
                    <a:pt x="135" y="0"/>
                    <a:pt x="139" y="1"/>
                  </a:cubicBezTo>
                  <a:cubicBezTo>
                    <a:pt x="143" y="2"/>
                    <a:pt x="147" y="3"/>
                    <a:pt x="145" y="9"/>
                  </a:cubicBezTo>
                  <a:cubicBezTo>
                    <a:pt x="145" y="10"/>
                    <a:pt x="145" y="13"/>
                    <a:pt x="145" y="13"/>
                  </a:cubicBezTo>
                  <a:cubicBezTo>
                    <a:pt x="158" y="16"/>
                    <a:pt x="149" y="24"/>
                    <a:pt x="148" y="31"/>
                  </a:cubicBezTo>
                  <a:cubicBezTo>
                    <a:pt x="159" y="26"/>
                    <a:pt x="164" y="35"/>
                    <a:pt x="166" y="41"/>
                  </a:cubicBezTo>
                  <a:cubicBezTo>
                    <a:pt x="167" y="47"/>
                    <a:pt x="176" y="56"/>
                    <a:pt x="164" y="61"/>
                  </a:cubicBezTo>
                  <a:cubicBezTo>
                    <a:pt x="159" y="63"/>
                    <a:pt x="162" y="67"/>
                    <a:pt x="163" y="69"/>
                  </a:cubicBezTo>
                  <a:cubicBezTo>
                    <a:pt x="165" y="71"/>
                    <a:pt x="167" y="75"/>
                    <a:pt x="171" y="72"/>
                  </a:cubicBezTo>
                  <a:cubicBezTo>
                    <a:pt x="179" y="66"/>
                    <a:pt x="188" y="61"/>
                    <a:pt x="196" y="55"/>
                  </a:cubicBezTo>
                  <a:cubicBezTo>
                    <a:pt x="199" y="54"/>
                    <a:pt x="202" y="47"/>
                    <a:pt x="205" y="51"/>
                  </a:cubicBezTo>
                  <a:cubicBezTo>
                    <a:pt x="208" y="55"/>
                    <a:pt x="209" y="62"/>
                    <a:pt x="204" y="66"/>
                  </a:cubicBezTo>
                  <a:cubicBezTo>
                    <a:pt x="195" y="71"/>
                    <a:pt x="189" y="83"/>
                    <a:pt x="175" y="80"/>
                  </a:cubicBezTo>
                  <a:cubicBezTo>
                    <a:pt x="169" y="78"/>
                    <a:pt x="165" y="86"/>
                    <a:pt x="163" y="92"/>
                  </a:cubicBezTo>
                  <a:cubicBezTo>
                    <a:pt x="162" y="97"/>
                    <a:pt x="159" y="102"/>
                    <a:pt x="155" y="103"/>
                  </a:cubicBezTo>
                  <a:cubicBezTo>
                    <a:pt x="140" y="105"/>
                    <a:pt x="147" y="114"/>
                    <a:pt x="148" y="121"/>
                  </a:cubicBezTo>
                  <a:cubicBezTo>
                    <a:pt x="149" y="125"/>
                    <a:pt x="154" y="127"/>
                    <a:pt x="146" y="129"/>
                  </a:cubicBezTo>
                  <a:cubicBezTo>
                    <a:pt x="142" y="130"/>
                    <a:pt x="146" y="133"/>
                    <a:pt x="148" y="135"/>
                  </a:cubicBezTo>
                  <a:cubicBezTo>
                    <a:pt x="151" y="138"/>
                    <a:pt x="155" y="140"/>
                    <a:pt x="158" y="144"/>
                  </a:cubicBezTo>
                  <a:cubicBezTo>
                    <a:pt x="160" y="147"/>
                    <a:pt x="166" y="152"/>
                    <a:pt x="155" y="152"/>
                  </a:cubicBezTo>
                  <a:cubicBezTo>
                    <a:pt x="152" y="152"/>
                    <a:pt x="147" y="154"/>
                    <a:pt x="153" y="159"/>
                  </a:cubicBezTo>
                  <a:cubicBezTo>
                    <a:pt x="157" y="163"/>
                    <a:pt x="155" y="167"/>
                    <a:pt x="149" y="166"/>
                  </a:cubicBezTo>
                  <a:cubicBezTo>
                    <a:pt x="140" y="164"/>
                    <a:pt x="131" y="166"/>
                    <a:pt x="122" y="162"/>
                  </a:cubicBezTo>
                  <a:cubicBezTo>
                    <a:pt x="119" y="160"/>
                    <a:pt x="115" y="159"/>
                    <a:pt x="112" y="164"/>
                  </a:cubicBezTo>
                  <a:cubicBezTo>
                    <a:pt x="110" y="168"/>
                    <a:pt x="113" y="173"/>
                    <a:pt x="116" y="174"/>
                  </a:cubicBezTo>
                  <a:cubicBezTo>
                    <a:pt x="128" y="176"/>
                    <a:pt x="127" y="184"/>
                    <a:pt x="127" y="193"/>
                  </a:cubicBezTo>
                  <a:cubicBezTo>
                    <a:pt x="127" y="195"/>
                    <a:pt x="127" y="197"/>
                    <a:pt x="128" y="200"/>
                  </a:cubicBezTo>
                  <a:cubicBezTo>
                    <a:pt x="121" y="188"/>
                    <a:pt x="111" y="187"/>
                    <a:pt x="98" y="190"/>
                  </a:cubicBezTo>
                  <a:cubicBezTo>
                    <a:pt x="87" y="193"/>
                    <a:pt x="74" y="191"/>
                    <a:pt x="62" y="196"/>
                  </a:cubicBezTo>
                  <a:cubicBezTo>
                    <a:pt x="58" y="198"/>
                    <a:pt x="54" y="195"/>
                    <a:pt x="51" y="193"/>
                  </a:cubicBezTo>
                  <a:cubicBezTo>
                    <a:pt x="37" y="189"/>
                    <a:pt x="22" y="189"/>
                    <a:pt x="7" y="192"/>
                  </a:cubicBezTo>
                  <a:cubicBezTo>
                    <a:pt x="5" y="192"/>
                    <a:pt x="2" y="193"/>
                    <a:pt x="0" y="190"/>
                  </a:cubicBezTo>
                  <a:close/>
                </a:path>
              </a:pathLst>
            </a:custGeom>
            <a:solidFill>
              <a:srgbClr val="6D8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6" name="Freeform 119">
              <a:extLst>
                <a:ext uri="{FF2B5EF4-FFF2-40B4-BE49-F238E27FC236}">
                  <a16:creationId xmlns:a16="http://schemas.microsoft.com/office/drawing/2014/main" id="{BB4A526B-4895-2BCD-6D7D-4F15B26CF185}"/>
                </a:ext>
              </a:extLst>
            </p:cNvPr>
            <p:cNvSpPr/>
            <p:nvPr/>
          </p:nvSpPr>
          <p:spPr bwMode="auto">
            <a:xfrm>
              <a:off x="4933950" y="3595688"/>
              <a:ext cx="195263" cy="104775"/>
            </a:xfrm>
            <a:custGeom>
              <a:avLst/>
              <a:gdLst>
                <a:gd name="T0" fmla="*/ 35 w 86"/>
                <a:gd name="T1" fmla="*/ 11 h 46"/>
                <a:gd name="T2" fmla="*/ 69 w 86"/>
                <a:gd name="T3" fmla="*/ 7 h 46"/>
                <a:gd name="T4" fmla="*/ 86 w 86"/>
                <a:gd name="T5" fmla="*/ 14 h 46"/>
                <a:gd name="T6" fmla="*/ 48 w 86"/>
                <a:gd name="T7" fmla="*/ 29 h 46"/>
                <a:gd name="T8" fmla="*/ 12 w 86"/>
                <a:gd name="T9" fmla="*/ 42 h 46"/>
                <a:gd name="T10" fmla="*/ 3 w 86"/>
                <a:gd name="T11" fmla="*/ 41 h 46"/>
                <a:gd name="T12" fmla="*/ 5 w 86"/>
                <a:gd name="T13" fmla="*/ 27 h 46"/>
                <a:gd name="T14" fmla="*/ 7 w 86"/>
                <a:gd name="T15" fmla="*/ 17 h 46"/>
                <a:gd name="T16" fmla="*/ 0 w 86"/>
                <a:gd name="T17" fmla="*/ 7 h 46"/>
                <a:gd name="T18" fmla="*/ 9 w 86"/>
                <a:gd name="T19" fmla="*/ 6 h 46"/>
                <a:gd name="T20" fmla="*/ 29 w 86"/>
                <a:gd name="T21" fmla="*/ 10 h 46"/>
                <a:gd name="T22" fmla="*/ 35 w 86"/>
                <a:gd name="T23" fmla="*/ 1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" h="46">
                  <a:moveTo>
                    <a:pt x="35" y="11"/>
                  </a:moveTo>
                  <a:cubicBezTo>
                    <a:pt x="46" y="6"/>
                    <a:pt x="58" y="10"/>
                    <a:pt x="69" y="7"/>
                  </a:cubicBezTo>
                  <a:cubicBezTo>
                    <a:pt x="75" y="6"/>
                    <a:pt x="80" y="11"/>
                    <a:pt x="86" y="14"/>
                  </a:cubicBezTo>
                  <a:cubicBezTo>
                    <a:pt x="71" y="13"/>
                    <a:pt x="59" y="22"/>
                    <a:pt x="48" y="29"/>
                  </a:cubicBezTo>
                  <a:cubicBezTo>
                    <a:pt x="36" y="35"/>
                    <a:pt x="25" y="41"/>
                    <a:pt x="12" y="42"/>
                  </a:cubicBezTo>
                  <a:cubicBezTo>
                    <a:pt x="10" y="43"/>
                    <a:pt x="4" y="46"/>
                    <a:pt x="3" y="41"/>
                  </a:cubicBezTo>
                  <a:cubicBezTo>
                    <a:pt x="2" y="37"/>
                    <a:pt x="3" y="31"/>
                    <a:pt x="5" y="27"/>
                  </a:cubicBezTo>
                  <a:cubicBezTo>
                    <a:pt x="7" y="24"/>
                    <a:pt x="17" y="24"/>
                    <a:pt x="7" y="17"/>
                  </a:cubicBezTo>
                  <a:cubicBezTo>
                    <a:pt x="6" y="16"/>
                    <a:pt x="5" y="9"/>
                    <a:pt x="0" y="7"/>
                  </a:cubicBezTo>
                  <a:cubicBezTo>
                    <a:pt x="3" y="6"/>
                    <a:pt x="7" y="7"/>
                    <a:pt x="9" y="6"/>
                  </a:cubicBezTo>
                  <a:cubicBezTo>
                    <a:pt x="17" y="3"/>
                    <a:pt x="24" y="0"/>
                    <a:pt x="29" y="10"/>
                  </a:cubicBezTo>
                  <a:cubicBezTo>
                    <a:pt x="29" y="11"/>
                    <a:pt x="33" y="11"/>
                    <a:pt x="35" y="11"/>
                  </a:cubicBezTo>
                  <a:close/>
                </a:path>
              </a:pathLst>
            </a:custGeom>
            <a:solidFill>
              <a:srgbClr val="7E8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285" name="Google Shape;285;p40"/>
          <p:cNvSpPr txBox="1">
            <a:spLocks noGrp="1"/>
          </p:cNvSpPr>
          <p:nvPr>
            <p:ph type="ctrTitle" idx="4294967295"/>
          </p:nvPr>
        </p:nvSpPr>
        <p:spPr>
          <a:xfrm>
            <a:off x="1275150" y="242724"/>
            <a:ext cx="6593700" cy="1252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n" sz="6600">
                <a:solidFill>
                  <a:srgbClr val="BAB6DB"/>
                </a:solidFill>
              </a:rPr>
              <a:t>Thanks!</a:t>
            </a:r>
            <a:endParaRPr sz="6600">
              <a:solidFill>
                <a:srgbClr val="BAB6DB"/>
              </a:solidFill>
            </a:endParaRPr>
          </a:p>
        </p:txBody>
      </p:sp>
      <p:sp>
        <p:nvSpPr>
          <p:cNvPr id="286" name="Google Shape;286;p40"/>
          <p:cNvSpPr txBox="1">
            <a:spLocks noGrp="1"/>
          </p:cNvSpPr>
          <p:nvPr>
            <p:ph type="subTitle" idx="4294967295"/>
          </p:nvPr>
        </p:nvSpPr>
        <p:spPr>
          <a:xfrm>
            <a:off x="704250" y="1294650"/>
            <a:ext cx="7735500" cy="92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ct val="0"/>
              </a:spcBef>
              <a:spcAft>
                <a:spcPct val="0"/>
              </a:spcAft>
              <a:buNone/>
            </a:pPr>
            <a:r>
              <a:rPr lang="es-PE" sz="5000" b="1">
                <a:solidFill>
                  <a:schemeClr val="accent2">
                    <a:lumMod val="90000"/>
                  </a:schemeClr>
                </a:solidFill>
              </a:rPr>
              <a:t>A</a:t>
            </a:r>
            <a:r>
              <a:rPr lang="en" sz="5000" b="1">
                <a:solidFill>
                  <a:schemeClr val="accent2">
                    <a:lumMod val="90000"/>
                  </a:schemeClr>
                </a:solidFill>
              </a:rPr>
              <a:t>ny questions</a:t>
            </a:r>
            <a:r>
              <a:rPr lang="en" sz="3600">
                <a:solidFill>
                  <a:schemeClr val="accent2">
                    <a:lumMod val="90000"/>
                  </a:schemeClr>
                </a:solidFill>
                <a:latin typeface="Permanent Marker"/>
                <a:ea typeface="Permanent Marker"/>
                <a:cs typeface="Permanent Marker"/>
                <a:sym typeface="Permanent Marker"/>
              </a:rPr>
              <a:t>?</a:t>
            </a:r>
            <a:endParaRPr sz="3600">
              <a:solidFill>
                <a:schemeClr val="accent2">
                  <a:lumMod val="90000"/>
                </a:schemeClr>
              </a:solidFill>
            </a:endParaRPr>
          </a:p>
        </p:txBody>
      </p:sp>
      <p:sp>
        <p:nvSpPr>
          <p:cNvPr id="287" name="Google Shape;287;p40"/>
          <p:cNvSpPr txBox="1">
            <a:spLocks noGrp="1"/>
          </p:cNvSpPr>
          <p:nvPr>
            <p:ph type="body" idx="4294967295"/>
          </p:nvPr>
        </p:nvSpPr>
        <p:spPr>
          <a:xfrm>
            <a:off x="1275150" y="4375094"/>
            <a:ext cx="6593700" cy="71105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600"/>
              </a:spcBef>
              <a:spcAft>
                <a:spcPct val="0"/>
              </a:spcAft>
              <a:buNone/>
            </a:pPr>
            <a:r>
              <a:rPr lang="en" sz="2800">
                <a:solidFill>
                  <a:schemeClr val="accent3">
                    <a:lumMod val="60000"/>
                    <a:lumOff val="40000"/>
                  </a:schemeClr>
                </a:solidFill>
                <a:latin typeface="Permanent Marker"/>
              </a:rPr>
              <a:t>Free Template</a:t>
            </a:r>
            <a:endParaRPr sz="2800">
              <a:solidFill>
                <a:schemeClr val="accent3">
                  <a:lumMod val="60000"/>
                  <a:lumOff val="40000"/>
                </a:schemeClr>
              </a:solidFill>
              <a:latin typeface="Permanent Marker"/>
            </a:endParaRPr>
          </a:p>
        </p:txBody>
      </p:sp>
      <p:grpSp>
        <p:nvGrpSpPr>
          <p:cNvPr id="282" name="Grupo 281">
            <a:extLst>
              <a:ext uri="{FF2B5EF4-FFF2-40B4-BE49-F238E27FC236}">
                <a16:creationId xmlns:a16="http://schemas.microsoft.com/office/drawing/2014/main" id="{75F40DE7-6884-08B5-408C-4321BBE76F4C}"/>
              </a:ext>
            </a:extLst>
          </p:cNvPr>
          <p:cNvGrpSpPr/>
          <p:nvPr/>
        </p:nvGrpSpPr>
        <p:grpSpPr>
          <a:xfrm rot="1301714">
            <a:off x="3224213" y="2484438"/>
            <a:ext cx="2700337" cy="1277938"/>
            <a:chOff x="3224213" y="2484438"/>
            <a:chExt cx="2700337" cy="1277938"/>
          </a:xfrm>
        </p:grpSpPr>
        <p:sp>
          <p:nvSpPr>
            <p:cNvPr id="50" name="Freeform 48">
              <a:extLst>
                <a:ext uri="{FF2B5EF4-FFF2-40B4-BE49-F238E27FC236}">
                  <a16:creationId xmlns:a16="http://schemas.microsoft.com/office/drawing/2014/main" id="{9843BC4A-FFCF-040D-ED25-99C041C89F63}"/>
                </a:ext>
              </a:extLst>
            </p:cNvPr>
            <p:cNvSpPr/>
            <p:nvPr/>
          </p:nvSpPr>
          <p:spPr bwMode="auto">
            <a:xfrm>
              <a:off x="4797425" y="2509838"/>
              <a:ext cx="1116013" cy="712788"/>
            </a:xfrm>
            <a:custGeom>
              <a:avLst/>
              <a:gdLst>
                <a:gd name="T0" fmla="*/ 519 w 521"/>
                <a:gd name="T1" fmla="*/ 320 h 332"/>
                <a:gd name="T2" fmla="*/ 480 w 521"/>
                <a:gd name="T3" fmla="*/ 316 h 332"/>
                <a:gd name="T4" fmla="*/ 453 w 521"/>
                <a:gd name="T5" fmla="*/ 302 h 332"/>
                <a:gd name="T6" fmla="*/ 469 w 521"/>
                <a:gd name="T7" fmla="*/ 292 h 332"/>
                <a:gd name="T8" fmla="*/ 454 w 521"/>
                <a:gd name="T9" fmla="*/ 288 h 332"/>
                <a:gd name="T10" fmla="*/ 423 w 521"/>
                <a:gd name="T11" fmla="*/ 281 h 332"/>
                <a:gd name="T12" fmla="*/ 443 w 521"/>
                <a:gd name="T13" fmla="*/ 268 h 332"/>
                <a:gd name="T14" fmla="*/ 355 w 521"/>
                <a:gd name="T15" fmla="*/ 275 h 332"/>
                <a:gd name="T16" fmla="*/ 323 w 521"/>
                <a:gd name="T17" fmla="*/ 272 h 332"/>
                <a:gd name="T18" fmla="*/ 283 w 521"/>
                <a:gd name="T19" fmla="*/ 281 h 332"/>
                <a:gd name="T20" fmla="*/ 304 w 521"/>
                <a:gd name="T21" fmla="*/ 304 h 332"/>
                <a:gd name="T22" fmla="*/ 321 w 521"/>
                <a:gd name="T23" fmla="*/ 306 h 332"/>
                <a:gd name="T24" fmla="*/ 305 w 521"/>
                <a:gd name="T25" fmla="*/ 320 h 332"/>
                <a:gd name="T26" fmla="*/ 280 w 521"/>
                <a:gd name="T27" fmla="*/ 317 h 332"/>
                <a:gd name="T28" fmla="*/ 269 w 521"/>
                <a:gd name="T29" fmla="*/ 311 h 332"/>
                <a:gd name="T30" fmla="*/ 258 w 521"/>
                <a:gd name="T31" fmla="*/ 299 h 332"/>
                <a:gd name="T32" fmla="*/ 227 w 521"/>
                <a:gd name="T33" fmla="*/ 320 h 332"/>
                <a:gd name="T34" fmla="*/ 194 w 521"/>
                <a:gd name="T35" fmla="*/ 324 h 332"/>
                <a:gd name="T36" fmla="*/ 169 w 521"/>
                <a:gd name="T37" fmla="*/ 308 h 332"/>
                <a:gd name="T38" fmla="*/ 154 w 521"/>
                <a:gd name="T39" fmla="*/ 277 h 332"/>
                <a:gd name="T40" fmla="*/ 129 w 521"/>
                <a:gd name="T41" fmla="*/ 266 h 332"/>
                <a:gd name="T42" fmla="*/ 123 w 521"/>
                <a:gd name="T43" fmla="*/ 249 h 332"/>
                <a:gd name="T44" fmla="*/ 123 w 521"/>
                <a:gd name="T45" fmla="*/ 246 h 332"/>
                <a:gd name="T46" fmla="*/ 90 w 521"/>
                <a:gd name="T47" fmla="*/ 230 h 332"/>
                <a:gd name="T48" fmla="*/ 54 w 521"/>
                <a:gd name="T49" fmla="*/ 207 h 332"/>
                <a:gd name="T50" fmla="*/ 74 w 521"/>
                <a:gd name="T51" fmla="*/ 203 h 332"/>
                <a:gd name="T52" fmla="*/ 59 w 521"/>
                <a:gd name="T53" fmla="*/ 178 h 332"/>
                <a:gd name="T54" fmla="*/ 35 w 521"/>
                <a:gd name="T55" fmla="*/ 183 h 332"/>
                <a:gd name="T56" fmla="*/ 12 w 521"/>
                <a:gd name="T57" fmla="*/ 172 h 332"/>
                <a:gd name="T58" fmla="*/ 26 w 521"/>
                <a:gd name="T59" fmla="*/ 145 h 332"/>
                <a:gd name="T60" fmla="*/ 29 w 521"/>
                <a:gd name="T61" fmla="*/ 137 h 332"/>
                <a:gd name="T62" fmla="*/ 34 w 521"/>
                <a:gd name="T63" fmla="*/ 120 h 332"/>
                <a:gd name="T64" fmla="*/ 49 w 521"/>
                <a:gd name="T65" fmla="*/ 95 h 332"/>
                <a:gd name="T66" fmla="*/ 16 w 521"/>
                <a:gd name="T67" fmla="*/ 88 h 332"/>
                <a:gd name="T68" fmla="*/ 13 w 521"/>
                <a:gd name="T69" fmla="*/ 76 h 332"/>
                <a:gd name="T70" fmla="*/ 42 w 521"/>
                <a:gd name="T71" fmla="*/ 51 h 332"/>
                <a:gd name="T72" fmla="*/ 31 w 521"/>
                <a:gd name="T73" fmla="*/ 71 h 332"/>
                <a:gd name="T74" fmla="*/ 59 w 521"/>
                <a:gd name="T75" fmla="*/ 55 h 332"/>
                <a:gd name="T76" fmla="*/ 87 w 521"/>
                <a:gd name="T77" fmla="*/ 28 h 332"/>
                <a:gd name="T78" fmla="*/ 107 w 521"/>
                <a:gd name="T79" fmla="*/ 19 h 332"/>
                <a:gd name="T80" fmla="*/ 290 w 521"/>
                <a:gd name="T81" fmla="*/ 6 h 332"/>
                <a:gd name="T82" fmla="*/ 345 w 521"/>
                <a:gd name="T83" fmla="*/ 9 h 332"/>
                <a:gd name="T84" fmla="*/ 420 w 521"/>
                <a:gd name="T85" fmla="*/ 9 h 332"/>
                <a:gd name="T86" fmla="*/ 509 w 521"/>
                <a:gd name="T87" fmla="*/ 74 h 332"/>
                <a:gd name="T88" fmla="*/ 500 w 521"/>
                <a:gd name="T89" fmla="*/ 179 h 332"/>
                <a:gd name="T90" fmla="*/ 483 w 521"/>
                <a:gd name="T91" fmla="*/ 191 h 332"/>
                <a:gd name="T92" fmla="*/ 469 w 521"/>
                <a:gd name="T93" fmla="*/ 197 h 332"/>
                <a:gd name="T94" fmla="*/ 447 w 521"/>
                <a:gd name="T95" fmla="*/ 197 h 332"/>
                <a:gd name="T96" fmla="*/ 469 w 521"/>
                <a:gd name="T97" fmla="*/ 241 h 332"/>
                <a:gd name="T98" fmla="*/ 504 w 521"/>
                <a:gd name="T99" fmla="*/ 279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1" h="332">
                  <a:moveTo>
                    <a:pt x="521" y="300"/>
                  </a:moveTo>
                  <a:cubicBezTo>
                    <a:pt x="520" y="307"/>
                    <a:pt x="520" y="314"/>
                    <a:pt x="519" y="320"/>
                  </a:cubicBezTo>
                  <a:cubicBezTo>
                    <a:pt x="509" y="326"/>
                    <a:pt x="507" y="317"/>
                    <a:pt x="502" y="312"/>
                  </a:cubicBezTo>
                  <a:cubicBezTo>
                    <a:pt x="496" y="321"/>
                    <a:pt x="489" y="319"/>
                    <a:pt x="480" y="316"/>
                  </a:cubicBezTo>
                  <a:cubicBezTo>
                    <a:pt x="474" y="313"/>
                    <a:pt x="466" y="314"/>
                    <a:pt x="459" y="309"/>
                  </a:cubicBezTo>
                  <a:cubicBezTo>
                    <a:pt x="457" y="308"/>
                    <a:pt x="453" y="306"/>
                    <a:pt x="453" y="302"/>
                  </a:cubicBezTo>
                  <a:cubicBezTo>
                    <a:pt x="454" y="297"/>
                    <a:pt x="458" y="297"/>
                    <a:pt x="461" y="297"/>
                  </a:cubicBezTo>
                  <a:cubicBezTo>
                    <a:pt x="464" y="296"/>
                    <a:pt x="469" y="297"/>
                    <a:pt x="469" y="292"/>
                  </a:cubicBezTo>
                  <a:cubicBezTo>
                    <a:pt x="469" y="289"/>
                    <a:pt x="467" y="286"/>
                    <a:pt x="464" y="285"/>
                  </a:cubicBezTo>
                  <a:cubicBezTo>
                    <a:pt x="460" y="284"/>
                    <a:pt x="456" y="283"/>
                    <a:pt x="454" y="288"/>
                  </a:cubicBezTo>
                  <a:cubicBezTo>
                    <a:pt x="451" y="294"/>
                    <a:pt x="446" y="296"/>
                    <a:pt x="440" y="295"/>
                  </a:cubicBezTo>
                  <a:cubicBezTo>
                    <a:pt x="432" y="293"/>
                    <a:pt x="428" y="287"/>
                    <a:pt x="423" y="281"/>
                  </a:cubicBezTo>
                  <a:cubicBezTo>
                    <a:pt x="421" y="278"/>
                    <a:pt x="424" y="275"/>
                    <a:pt x="426" y="272"/>
                  </a:cubicBezTo>
                  <a:cubicBezTo>
                    <a:pt x="430" y="268"/>
                    <a:pt x="435" y="266"/>
                    <a:pt x="443" y="268"/>
                  </a:cubicBezTo>
                  <a:cubicBezTo>
                    <a:pt x="428" y="260"/>
                    <a:pt x="416" y="263"/>
                    <a:pt x="405" y="272"/>
                  </a:cubicBezTo>
                  <a:cubicBezTo>
                    <a:pt x="391" y="283"/>
                    <a:pt x="372" y="285"/>
                    <a:pt x="355" y="275"/>
                  </a:cubicBezTo>
                  <a:cubicBezTo>
                    <a:pt x="348" y="271"/>
                    <a:pt x="339" y="271"/>
                    <a:pt x="331" y="268"/>
                  </a:cubicBezTo>
                  <a:cubicBezTo>
                    <a:pt x="328" y="267"/>
                    <a:pt x="325" y="269"/>
                    <a:pt x="323" y="272"/>
                  </a:cubicBezTo>
                  <a:cubicBezTo>
                    <a:pt x="316" y="281"/>
                    <a:pt x="306" y="285"/>
                    <a:pt x="294" y="281"/>
                  </a:cubicBezTo>
                  <a:cubicBezTo>
                    <a:pt x="291" y="280"/>
                    <a:pt x="286" y="276"/>
                    <a:pt x="283" y="281"/>
                  </a:cubicBezTo>
                  <a:cubicBezTo>
                    <a:pt x="280" y="285"/>
                    <a:pt x="284" y="292"/>
                    <a:pt x="287" y="294"/>
                  </a:cubicBezTo>
                  <a:cubicBezTo>
                    <a:pt x="292" y="298"/>
                    <a:pt x="296" y="305"/>
                    <a:pt x="304" y="304"/>
                  </a:cubicBezTo>
                  <a:cubicBezTo>
                    <a:pt x="310" y="303"/>
                    <a:pt x="311" y="310"/>
                    <a:pt x="315" y="312"/>
                  </a:cubicBezTo>
                  <a:cubicBezTo>
                    <a:pt x="318" y="311"/>
                    <a:pt x="317" y="306"/>
                    <a:pt x="321" y="306"/>
                  </a:cubicBezTo>
                  <a:cubicBezTo>
                    <a:pt x="328" y="310"/>
                    <a:pt x="328" y="316"/>
                    <a:pt x="323" y="321"/>
                  </a:cubicBezTo>
                  <a:cubicBezTo>
                    <a:pt x="317" y="327"/>
                    <a:pt x="309" y="327"/>
                    <a:pt x="305" y="320"/>
                  </a:cubicBezTo>
                  <a:cubicBezTo>
                    <a:pt x="302" y="314"/>
                    <a:pt x="295" y="320"/>
                    <a:pt x="292" y="316"/>
                  </a:cubicBezTo>
                  <a:cubicBezTo>
                    <a:pt x="288" y="313"/>
                    <a:pt x="284" y="311"/>
                    <a:pt x="280" y="317"/>
                  </a:cubicBezTo>
                  <a:cubicBezTo>
                    <a:pt x="279" y="319"/>
                    <a:pt x="276" y="320"/>
                    <a:pt x="273" y="319"/>
                  </a:cubicBezTo>
                  <a:cubicBezTo>
                    <a:pt x="270" y="317"/>
                    <a:pt x="268" y="314"/>
                    <a:pt x="269" y="311"/>
                  </a:cubicBezTo>
                  <a:cubicBezTo>
                    <a:pt x="274" y="300"/>
                    <a:pt x="267" y="293"/>
                    <a:pt x="259" y="287"/>
                  </a:cubicBezTo>
                  <a:cubicBezTo>
                    <a:pt x="255" y="291"/>
                    <a:pt x="257" y="295"/>
                    <a:pt x="258" y="299"/>
                  </a:cubicBezTo>
                  <a:cubicBezTo>
                    <a:pt x="260" y="307"/>
                    <a:pt x="257" y="312"/>
                    <a:pt x="249" y="310"/>
                  </a:cubicBezTo>
                  <a:cubicBezTo>
                    <a:pt x="239" y="309"/>
                    <a:pt x="233" y="313"/>
                    <a:pt x="227" y="320"/>
                  </a:cubicBezTo>
                  <a:cubicBezTo>
                    <a:pt x="218" y="331"/>
                    <a:pt x="212" y="332"/>
                    <a:pt x="199" y="325"/>
                  </a:cubicBezTo>
                  <a:cubicBezTo>
                    <a:pt x="197" y="324"/>
                    <a:pt x="196" y="323"/>
                    <a:pt x="194" y="324"/>
                  </a:cubicBezTo>
                  <a:cubicBezTo>
                    <a:pt x="184" y="329"/>
                    <a:pt x="178" y="327"/>
                    <a:pt x="175" y="317"/>
                  </a:cubicBezTo>
                  <a:cubicBezTo>
                    <a:pt x="174" y="312"/>
                    <a:pt x="172" y="310"/>
                    <a:pt x="169" y="308"/>
                  </a:cubicBezTo>
                  <a:cubicBezTo>
                    <a:pt x="160" y="303"/>
                    <a:pt x="157" y="295"/>
                    <a:pt x="152" y="287"/>
                  </a:cubicBezTo>
                  <a:cubicBezTo>
                    <a:pt x="150" y="283"/>
                    <a:pt x="152" y="280"/>
                    <a:pt x="154" y="277"/>
                  </a:cubicBezTo>
                  <a:cubicBezTo>
                    <a:pt x="158" y="272"/>
                    <a:pt x="161" y="267"/>
                    <a:pt x="163" y="260"/>
                  </a:cubicBezTo>
                  <a:cubicBezTo>
                    <a:pt x="152" y="269"/>
                    <a:pt x="140" y="264"/>
                    <a:pt x="129" y="266"/>
                  </a:cubicBezTo>
                  <a:cubicBezTo>
                    <a:pt x="125" y="266"/>
                    <a:pt x="120" y="265"/>
                    <a:pt x="118" y="260"/>
                  </a:cubicBezTo>
                  <a:cubicBezTo>
                    <a:pt x="117" y="255"/>
                    <a:pt x="120" y="252"/>
                    <a:pt x="123" y="249"/>
                  </a:cubicBezTo>
                  <a:cubicBezTo>
                    <a:pt x="124" y="248"/>
                    <a:pt x="125" y="247"/>
                    <a:pt x="126" y="245"/>
                  </a:cubicBezTo>
                  <a:cubicBezTo>
                    <a:pt x="124" y="244"/>
                    <a:pt x="123" y="246"/>
                    <a:pt x="123" y="246"/>
                  </a:cubicBezTo>
                  <a:cubicBezTo>
                    <a:pt x="110" y="257"/>
                    <a:pt x="98" y="253"/>
                    <a:pt x="96" y="236"/>
                  </a:cubicBezTo>
                  <a:cubicBezTo>
                    <a:pt x="95" y="233"/>
                    <a:pt x="96" y="229"/>
                    <a:pt x="90" y="230"/>
                  </a:cubicBezTo>
                  <a:cubicBezTo>
                    <a:pt x="80" y="231"/>
                    <a:pt x="71" y="225"/>
                    <a:pt x="62" y="221"/>
                  </a:cubicBezTo>
                  <a:cubicBezTo>
                    <a:pt x="56" y="219"/>
                    <a:pt x="51" y="214"/>
                    <a:pt x="54" y="207"/>
                  </a:cubicBezTo>
                  <a:cubicBezTo>
                    <a:pt x="56" y="200"/>
                    <a:pt x="63" y="201"/>
                    <a:pt x="69" y="202"/>
                  </a:cubicBezTo>
                  <a:cubicBezTo>
                    <a:pt x="70" y="202"/>
                    <a:pt x="71" y="203"/>
                    <a:pt x="74" y="203"/>
                  </a:cubicBezTo>
                  <a:cubicBezTo>
                    <a:pt x="72" y="199"/>
                    <a:pt x="68" y="198"/>
                    <a:pt x="65" y="196"/>
                  </a:cubicBezTo>
                  <a:cubicBezTo>
                    <a:pt x="59" y="191"/>
                    <a:pt x="49" y="188"/>
                    <a:pt x="59" y="178"/>
                  </a:cubicBezTo>
                  <a:cubicBezTo>
                    <a:pt x="53" y="176"/>
                    <a:pt x="50" y="177"/>
                    <a:pt x="47" y="180"/>
                  </a:cubicBezTo>
                  <a:cubicBezTo>
                    <a:pt x="43" y="182"/>
                    <a:pt x="40" y="186"/>
                    <a:pt x="35" y="183"/>
                  </a:cubicBezTo>
                  <a:cubicBezTo>
                    <a:pt x="30" y="180"/>
                    <a:pt x="34" y="175"/>
                    <a:pt x="34" y="170"/>
                  </a:cubicBezTo>
                  <a:cubicBezTo>
                    <a:pt x="29" y="179"/>
                    <a:pt x="18" y="180"/>
                    <a:pt x="12" y="172"/>
                  </a:cubicBezTo>
                  <a:cubicBezTo>
                    <a:pt x="12" y="171"/>
                    <a:pt x="12" y="171"/>
                    <a:pt x="11" y="170"/>
                  </a:cubicBezTo>
                  <a:cubicBezTo>
                    <a:pt x="0" y="148"/>
                    <a:pt x="1" y="147"/>
                    <a:pt x="26" y="145"/>
                  </a:cubicBezTo>
                  <a:cubicBezTo>
                    <a:pt x="28" y="145"/>
                    <a:pt x="31" y="146"/>
                    <a:pt x="32" y="144"/>
                  </a:cubicBezTo>
                  <a:cubicBezTo>
                    <a:pt x="33" y="140"/>
                    <a:pt x="31" y="139"/>
                    <a:pt x="29" y="137"/>
                  </a:cubicBezTo>
                  <a:cubicBezTo>
                    <a:pt x="24" y="133"/>
                    <a:pt x="15" y="131"/>
                    <a:pt x="18" y="124"/>
                  </a:cubicBezTo>
                  <a:cubicBezTo>
                    <a:pt x="21" y="116"/>
                    <a:pt x="29" y="121"/>
                    <a:pt x="34" y="120"/>
                  </a:cubicBezTo>
                  <a:cubicBezTo>
                    <a:pt x="39" y="120"/>
                    <a:pt x="42" y="120"/>
                    <a:pt x="42" y="114"/>
                  </a:cubicBezTo>
                  <a:cubicBezTo>
                    <a:pt x="43" y="107"/>
                    <a:pt x="48" y="102"/>
                    <a:pt x="49" y="95"/>
                  </a:cubicBezTo>
                  <a:cubicBezTo>
                    <a:pt x="42" y="105"/>
                    <a:pt x="34" y="108"/>
                    <a:pt x="23" y="105"/>
                  </a:cubicBezTo>
                  <a:cubicBezTo>
                    <a:pt x="14" y="102"/>
                    <a:pt x="11" y="96"/>
                    <a:pt x="16" y="88"/>
                  </a:cubicBezTo>
                  <a:cubicBezTo>
                    <a:pt x="17" y="85"/>
                    <a:pt x="18" y="83"/>
                    <a:pt x="16" y="80"/>
                  </a:cubicBezTo>
                  <a:cubicBezTo>
                    <a:pt x="15" y="79"/>
                    <a:pt x="14" y="78"/>
                    <a:pt x="13" y="76"/>
                  </a:cubicBezTo>
                  <a:cubicBezTo>
                    <a:pt x="10" y="70"/>
                    <a:pt x="27" y="45"/>
                    <a:pt x="34" y="45"/>
                  </a:cubicBezTo>
                  <a:cubicBezTo>
                    <a:pt x="37" y="45"/>
                    <a:pt x="40" y="48"/>
                    <a:pt x="42" y="51"/>
                  </a:cubicBezTo>
                  <a:cubicBezTo>
                    <a:pt x="43" y="54"/>
                    <a:pt x="42" y="57"/>
                    <a:pt x="40" y="59"/>
                  </a:cubicBezTo>
                  <a:cubicBezTo>
                    <a:pt x="37" y="63"/>
                    <a:pt x="32" y="64"/>
                    <a:pt x="31" y="71"/>
                  </a:cubicBezTo>
                  <a:cubicBezTo>
                    <a:pt x="36" y="67"/>
                    <a:pt x="40" y="66"/>
                    <a:pt x="46" y="67"/>
                  </a:cubicBezTo>
                  <a:cubicBezTo>
                    <a:pt x="54" y="68"/>
                    <a:pt x="56" y="60"/>
                    <a:pt x="59" y="55"/>
                  </a:cubicBezTo>
                  <a:cubicBezTo>
                    <a:pt x="66" y="44"/>
                    <a:pt x="66" y="44"/>
                    <a:pt x="80" y="52"/>
                  </a:cubicBezTo>
                  <a:cubicBezTo>
                    <a:pt x="69" y="38"/>
                    <a:pt x="80" y="34"/>
                    <a:pt x="87" y="28"/>
                  </a:cubicBezTo>
                  <a:cubicBezTo>
                    <a:pt x="80" y="24"/>
                    <a:pt x="72" y="29"/>
                    <a:pt x="66" y="23"/>
                  </a:cubicBezTo>
                  <a:cubicBezTo>
                    <a:pt x="80" y="20"/>
                    <a:pt x="94" y="19"/>
                    <a:pt x="107" y="19"/>
                  </a:cubicBezTo>
                  <a:cubicBezTo>
                    <a:pt x="139" y="20"/>
                    <a:pt x="170" y="17"/>
                    <a:pt x="202" y="16"/>
                  </a:cubicBezTo>
                  <a:cubicBezTo>
                    <a:pt x="231" y="16"/>
                    <a:pt x="260" y="9"/>
                    <a:pt x="290" y="6"/>
                  </a:cubicBezTo>
                  <a:cubicBezTo>
                    <a:pt x="305" y="4"/>
                    <a:pt x="321" y="0"/>
                    <a:pt x="337" y="8"/>
                  </a:cubicBezTo>
                  <a:cubicBezTo>
                    <a:pt x="339" y="9"/>
                    <a:pt x="343" y="10"/>
                    <a:pt x="345" y="9"/>
                  </a:cubicBezTo>
                  <a:cubicBezTo>
                    <a:pt x="358" y="2"/>
                    <a:pt x="371" y="9"/>
                    <a:pt x="384" y="9"/>
                  </a:cubicBezTo>
                  <a:cubicBezTo>
                    <a:pt x="396" y="8"/>
                    <a:pt x="409" y="11"/>
                    <a:pt x="420" y="9"/>
                  </a:cubicBezTo>
                  <a:cubicBezTo>
                    <a:pt x="444" y="4"/>
                    <a:pt x="465" y="9"/>
                    <a:pt x="485" y="21"/>
                  </a:cubicBezTo>
                  <a:cubicBezTo>
                    <a:pt x="496" y="27"/>
                    <a:pt x="511" y="61"/>
                    <a:pt x="509" y="74"/>
                  </a:cubicBezTo>
                  <a:cubicBezTo>
                    <a:pt x="506" y="92"/>
                    <a:pt x="504" y="111"/>
                    <a:pt x="500" y="129"/>
                  </a:cubicBezTo>
                  <a:cubicBezTo>
                    <a:pt x="496" y="146"/>
                    <a:pt x="502" y="162"/>
                    <a:pt x="500" y="179"/>
                  </a:cubicBezTo>
                  <a:cubicBezTo>
                    <a:pt x="492" y="183"/>
                    <a:pt x="485" y="176"/>
                    <a:pt x="476" y="178"/>
                  </a:cubicBezTo>
                  <a:cubicBezTo>
                    <a:pt x="479" y="182"/>
                    <a:pt x="481" y="187"/>
                    <a:pt x="483" y="191"/>
                  </a:cubicBezTo>
                  <a:cubicBezTo>
                    <a:pt x="485" y="195"/>
                    <a:pt x="486" y="199"/>
                    <a:pt x="480" y="201"/>
                  </a:cubicBezTo>
                  <a:cubicBezTo>
                    <a:pt x="476" y="203"/>
                    <a:pt x="471" y="202"/>
                    <a:pt x="469" y="197"/>
                  </a:cubicBezTo>
                  <a:cubicBezTo>
                    <a:pt x="467" y="191"/>
                    <a:pt x="467" y="186"/>
                    <a:pt x="459" y="187"/>
                  </a:cubicBezTo>
                  <a:cubicBezTo>
                    <a:pt x="453" y="188"/>
                    <a:pt x="449" y="191"/>
                    <a:pt x="447" y="197"/>
                  </a:cubicBezTo>
                  <a:cubicBezTo>
                    <a:pt x="444" y="204"/>
                    <a:pt x="448" y="207"/>
                    <a:pt x="452" y="212"/>
                  </a:cubicBezTo>
                  <a:cubicBezTo>
                    <a:pt x="460" y="220"/>
                    <a:pt x="472" y="226"/>
                    <a:pt x="469" y="241"/>
                  </a:cubicBezTo>
                  <a:cubicBezTo>
                    <a:pt x="469" y="243"/>
                    <a:pt x="471" y="245"/>
                    <a:pt x="473" y="247"/>
                  </a:cubicBezTo>
                  <a:cubicBezTo>
                    <a:pt x="484" y="256"/>
                    <a:pt x="492" y="270"/>
                    <a:pt x="504" y="279"/>
                  </a:cubicBezTo>
                  <a:cubicBezTo>
                    <a:pt x="512" y="284"/>
                    <a:pt x="519" y="290"/>
                    <a:pt x="521" y="300"/>
                  </a:cubicBezTo>
                  <a:close/>
                </a:path>
              </a:pathLst>
            </a:custGeom>
            <a:solidFill>
              <a:srgbClr val="C0B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9">
              <a:extLst>
                <a:ext uri="{FF2B5EF4-FFF2-40B4-BE49-F238E27FC236}">
                  <a16:creationId xmlns:a16="http://schemas.microsoft.com/office/drawing/2014/main" id="{8FE5E946-2576-1A68-5E1A-123B912E3EB3}"/>
                </a:ext>
              </a:extLst>
            </p:cNvPr>
            <p:cNvSpPr/>
            <p:nvPr/>
          </p:nvSpPr>
          <p:spPr bwMode="auto">
            <a:xfrm>
              <a:off x="4202113" y="2614613"/>
              <a:ext cx="957263" cy="1087438"/>
            </a:xfrm>
            <a:custGeom>
              <a:avLst/>
              <a:gdLst>
                <a:gd name="T0" fmla="*/ 347 w 447"/>
                <a:gd name="T1" fmla="*/ 498 h 506"/>
                <a:gd name="T2" fmla="*/ 298 w 447"/>
                <a:gd name="T3" fmla="*/ 496 h 506"/>
                <a:gd name="T4" fmla="*/ 249 w 447"/>
                <a:gd name="T5" fmla="*/ 504 h 506"/>
                <a:gd name="T6" fmla="*/ 205 w 447"/>
                <a:gd name="T7" fmla="*/ 488 h 506"/>
                <a:gd name="T8" fmla="*/ 226 w 447"/>
                <a:gd name="T9" fmla="*/ 475 h 506"/>
                <a:gd name="T10" fmla="*/ 258 w 447"/>
                <a:gd name="T11" fmla="*/ 472 h 506"/>
                <a:gd name="T12" fmla="*/ 313 w 447"/>
                <a:gd name="T13" fmla="*/ 480 h 506"/>
                <a:gd name="T14" fmla="*/ 304 w 447"/>
                <a:gd name="T15" fmla="*/ 473 h 506"/>
                <a:gd name="T16" fmla="*/ 292 w 447"/>
                <a:gd name="T17" fmla="*/ 441 h 506"/>
                <a:gd name="T18" fmla="*/ 286 w 447"/>
                <a:gd name="T19" fmla="*/ 448 h 506"/>
                <a:gd name="T20" fmla="*/ 271 w 447"/>
                <a:gd name="T21" fmla="*/ 453 h 506"/>
                <a:gd name="T22" fmla="*/ 226 w 447"/>
                <a:gd name="T23" fmla="*/ 461 h 506"/>
                <a:gd name="T24" fmla="*/ 185 w 447"/>
                <a:gd name="T25" fmla="*/ 474 h 506"/>
                <a:gd name="T26" fmla="*/ 177 w 447"/>
                <a:gd name="T27" fmla="*/ 469 h 506"/>
                <a:gd name="T28" fmla="*/ 117 w 447"/>
                <a:gd name="T29" fmla="*/ 455 h 506"/>
                <a:gd name="T30" fmla="*/ 98 w 447"/>
                <a:gd name="T31" fmla="*/ 437 h 506"/>
                <a:gd name="T32" fmla="*/ 118 w 447"/>
                <a:gd name="T33" fmla="*/ 375 h 506"/>
                <a:gd name="T34" fmla="*/ 109 w 447"/>
                <a:gd name="T35" fmla="*/ 350 h 506"/>
                <a:gd name="T36" fmla="*/ 108 w 447"/>
                <a:gd name="T37" fmla="*/ 332 h 506"/>
                <a:gd name="T38" fmla="*/ 126 w 447"/>
                <a:gd name="T39" fmla="*/ 292 h 506"/>
                <a:gd name="T40" fmla="*/ 145 w 447"/>
                <a:gd name="T41" fmla="*/ 248 h 506"/>
                <a:gd name="T42" fmla="*/ 156 w 447"/>
                <a:gd name="T43" fmla="*/ 233 h 506"/>
                <a:gd name="T44" fmla="*/ 146 w 447"/>
                <a:gd name="T45" fmla="*/ 203 h 506"/>
                <a:gd name="T46" fmla="*/ 168 w 447"/>
                <a:gd name="T47" fmla="*/ 197 h 506"/>
                <a:gd name="T48" fmla="*/ 164 w 447"/>
                <a:gd name="T49" fmla="*/ 186 h 506"/>
                <a:gd name="T50" fmla="*/ 94 w 447"/>
                <a:gd name="T51" fmla="*/ 160 h 506"/>
                <a:gd name="T52" fmla="*/ 32 w 447"/>
                <a:gd name="T53" fmla="*/ 150 h 506"/>
                <a:gd name="T54" fmla="*/ 3 w 447"/>
                <a:gd name="T55" fmla="*/ 150 h 506"/>
                <a:gd name="T56" fmla="*/ 21 w 447"/>
                <a:gd name="T57" fmla="*/ 126 h 506"/>
                <a:gd name="T58" fmla="*/ 39 w 447"/>
                <a:gd name="T59" fmla="*/ 119 h 506"/>
                <a:gd name="T60" fmla="*/ 70 w 447"/>
                <a:gd name="T61" fmla="*/ 121 h 506"/>
                <a:gd name="T62" fmla="*/ 84 w 447"/>
                <a:gd name="T63" fmla="*/ 98 h 506"/>
                <a:gd name="T64" fmla="*/ 92 w 447"/>
                <a:gd name="T65" fmla="*/ 111 h 506"/>
                <a:gd name="T66" fmla="*/ 126 w 447"/>
                <a:gd name="T67" fmla="*/ 92 h 506"/>
                <a:gd name="T68" fmla="*/ 135 w 447"/>
                <a:gd name="T69" fmla="*/ 75 h 506"/>
                <a:gd name="T70" fmla="*/ 168 w 447"/>
                <a:gd name="T71" fmla="*/ 68 h 506"/>
                <a:gd name="T72" fmla="*/ 162 w 447"/>
                <a:gd name="T73" fmla="*/ 48 h 506"/>
                <a:gd name="T74" fmla="*/ 161 w 447"/>
                <a:gd name="T75" fmla="*/ 34 h 506"/>
                <a:gd name="T76" fmla="*/ 199 w 447"/>
                <a:gd name="T77" fmla="*/ 2 h 506"/>
                <a:gd name="T78" fmla="*/ 237 w 447"/>
                <a:gd name="T79" fmla="*/ 53 h 506"/>
                <a:gd name="T80" fmla="*/ 257 w 447"/>
                <a:gd name="T81" fmla="*/ 70 h 506"/>
                <a:gd name="T82" fmla="*/ 261 w 447"/>
                <a:gd name="T83" fmla="*/ 92 h 506"/>
                <a:gd name="T84" fmla="*/ 245 w 447"/>
                <a:gd name="T85" fmla="*/ 91 h 506"/>
                <a:gd name="T86" fmla="*/ 252 w 447"/>
                <a:gd name="T87" fmla="*/ 105 h 506"/>
                <a:gd name="T88" fmla="*/ 257 w 447"/>
                <a:gd name="T89" fmla="*/ 126 h 506"/>
                <a:gd name="T90" fmla="*/ 283 w 447"/>
                <a:gd name="T91" fmla="*/ 131 h 506"/>
                <a:gd name="T92" fmla="*/ 260 w 447"/>
                <a:gd name="T93" fmla="*/ 165 h 506"/>
                <a:gd name="T94" fmla="*/ 275 w 447"/>
                <a:gd name="T95" fmla="*/ 178 h 506"/>
                <a:gd name="T96" fmla="*/ 329 w 447"/>
                <a:gd name="T97" fmla="*/ 196 h 506"/>
                <a:gd name="T98" fmla="*/ 360 w 447"/>
                <a:gd name="T99" fmla="*/ 212 h 506"/>
                <a:gd name="T100" fmla="*/ 380 w 447"/>
                <a:gd name="T101" fmla="*/ 247 h 506"/>
                <a:gd name="T102" fmla="*/ 386 w 447"/>
                <a:gd name="T103" fmla="*/ 249 h 506"/>
                <a:gd name="T104" fmla="*/ 440 w 447"/>
                <a:gd name="T105" fmla="*/ 259 h 506"/>
                <a:gd name="T106" fmla="*/ 436 w 447"/>
                <a:gd name="T107" fmla="*/ 279 h 506"/>
                <a:gd name="T108" fmla="*/ 425 w 447"/>
                <a:gd name="T109" fmla="*/ 300 h 506"/>
                <a:gd name="T110" fmla="*/ 424 w 447"/>
                <a:gd name="T111" fmla="*/ 331 h 506"/>
                <a:gd name="T112" fmla="*/ 433 w 447"/>
                <a:gd name="T113" fmla="*/ 367 h 506"/>
                <a:gd name="T114" fmla="*/ 412 w 447"/>
                <a:gd name="T115" fmla="*/ 443 h 506"/>
                <a:gd name="T116" fmla="*/ 418 w 447"/>
                <a:gd name="T117" fmla="*/ 491 h 506"/>
                <a:gd name="T118" fmla="*/ 396 w 447"/>
                <a:gd name="T119" fmla="*/ 503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47" h="506">
                  <a:moveTo>
                    <a:pt x="396" y="503"/>
                  </a:moveTo>
                  <a:cubicBezTo>
                    <a:pt x="379" y="505"/>
                    <a:pt x="363" y="500"/>
                    <a:pt x="347" y="498"/>
                  </a:cubicBezTo>
                  <a:cubicBezTo>
                    <a:pt x="334" y="498"/>
                    <a:pt x="321" y="495"/>
                    <a:pt x="308" y="498"/>
                  </a:cubicBezTo>
                  <a:cubicBezTo>
                    <a:pt x="305" y="498"/>
                    <a:pt x="302" y="497"/>
                    <a:pt x="298" y="496"/>
                  </a:cubicBezTo>
                  <a:cubicBezTo>
                    <a:pt x="293" y="492"/>
                    <a:pt x="287" y="492"/>
                    <a:pt x="281" y="494"/>
                  </a:cubicBezTo>
                  <a:cubicBezTo>
                    <a:pt x="270" y="497"/>
                    <a:pt x="259" y="499"/>
                    <a:pt x="249" y="504"/>
                  </a:cubicBezTo>
                  <a:cubicBezTo>
                    <a:pt x="247" y="505"/>
                    <a:pt x="244" y="506"/>
                    <a:pt x="242" y="505"/>
                  </a:cubicBezTo>
                  <a:cubicBezTo>
                    <a:pt x="230" y="500"/>
                    <a:pt x="215" y="499"/>
                    <a:pt x="205" y="488"/>
                  </a:cubicBezTo>
                  <a:cubicBezTo>
                    <a:pt x="206" y="485"/>
                    <a:pt x="209" y="486"/>
                    <a:pt x="212" y="485"/>
                  </a:cubicBezTo>
                  <a:cubicBezTo>
                    <a:pt x="218" y="485"/>
                    <a:pt x="224" y="483"/>
                    <a:pt x="226" y="475"/>
                  </a:cubicBezTo>
                  <a:cubicBezTo>
                    <a:pt x="227" y="467"/>
                    <a:pt x="233" y="465"/>
                    <a:pt x="239" y="470"/>
                  </a:cubicBezTo>
                  <a:cubicBezTo>
                    <a:pt x="246" y="476"/>
                    <a:pt x="251" y="479"/>
                    <a:pt x="258" y="472"/>
                  </a:cubicBezTo>
                  <a:cubicBezTo>
                    <a:pt x="261" y="470"/>
                    <a:pt x="266" y="470"/>
                    <a:pt x="270" y="472"/>
                  </a:cubicBezTo>
                  <a:cubicBezTo>
                    <a:pt x="283" y="479"/>
                    <a:pt x="299" y="473"/>
                    <a:pt x="313" y="480"/>
                  </a:cubicBezTo>
                  <a:cubicBezTo>
                    <a:pt x="314" y="480"/>
                    <a:pt x="315" y="479"/>
                    <a:pt x="317" y="478"/>
                  </a:cubicBezTo>
                  <a:cubicBezTo>
                    <a:pt x="312" y="477"/>
                    <a:pt x="307" y="476"/>
                    <a:pt x="304" y="473"/>
                  </a:cubicBezTo>
                  <a:cubicBezTo>
                    <a:pt x="292" y="465"/>
                    <a:pt x="291" y="462"/>
                    <a:pt x="294" y="448"/>
                  </a:cubicBezTo>
                  <a:cubicBezTo>
                    <a:pt x="294" y="446"/>
                    <a:pt x="296" y="442"/>
                    <a:pt x="292" y="441"/>
                  </a:cubicBezTo>
                  <a:cubicBezTo>
                    <a:pt x="288" y="440"/>
                    <a:pt x="287" y="443"/>
                    <a:pt x="286" y="447"/>
                  </a:cubicBezTo>
                  <a:cubicBezTo>
                    <a:pt x="286" y="448"/>
                    <a:pt x="286" y="446"/>
                    <a:pt x="286" y="448"/>
                  </a:cubicBezTo>
                  <a:cubicBezTo>
                    <a:pt x="286" y="453"/>
                    <a:pt x="288" y="460"/>
                    <a:pt x="282" y="462"/>
                  </a:cubicBezTo>
                  <a:cubicBezTo>
                    <a:pt x="274" y="464"/>
                    <a:pt x="274" y="456"/>
                    <a:pt x="271" y="453"/>
                  </a:cubicBezTo>
                  <a:cubicBezTo>
                    <a:pt x="266" y="448"/>
                    <a:pt x="253" y="448"/>
                    <a:pt x="245" y="454"/>
                  </a:cubicBezTo>
                  <a:cubicBezTo>
                    <a:pt x="239" y="459"/>
                    <a:pt x="234" y="462"/>
                    <a:pt x="226" y="461"/>
                  </a:cubicBezTo>
                  <a:cubicBezTo>
                    <a:pt x="224" y="460"/>
                    <a:pt x="221" y="461"/>
                    <a:pt x="219" y="463"/>
                  </a:cubicBezTo>
                  <a:cubicBezTo>
                    <a:pt x="209" y="472"/>
                    <a:pt x="196" y="469"/>
                    <a:pt x="185" y="474"/>
                  </a:cubicBezTo>
                  <a:cubicBezTo>
                    <a:pt x="183" y="475"/>
                    <a:pt x="181" y="474"/>
                    <a:pt x="180" y="472"/>
                  </a:cubicBezTo>
                  <a:cubicBezTo>
                    <a:pt x="179" y="471"/>
                    <a:pt x="178" y="470"/>
                    <a:pt x="177" y="469"/>
                  </a:cubicBezTo>
                  <a:cubicBezTo>
                    <a:pt x="161" y="446"/>
                    <a:pt x="158" y="445"/>
                    <a:pt x="134" y="456"/>
                  </a:cubicBezTo>
                  <a:cubicBezTo>
                    <a:pt x="127" y="459"/>
                    <a:pt x="123" y="462"/>
                    <a:pt x="117" y="455"/>
                  </a:cubicBezTo>
                  <a:cubicBezTo>
                    <a:pt x="114" y="452"/>
                    <a:pt x="109" y="455"/>
                    <a:pt x="105" y="452"/>
                  </a:cubicBezTo>
                  <a:cubicBezTo>
                    <a:pt x="97" y="450"/>
                    <a:pt x="94" y="447"/>
                    <a:pt x="98" y="437"/>
                  </a:cubicBezTo>
                  <a:cubicBezTo>
                    <a:pt x="102" y="427"/>
                    <a:pt x="101" y="416"/>
                    <a:pt x="101" y="405"/>
                  </a:cubicBezTo>
                  <a:cubicBezTo>
                    <a:pt x="101" y="392"/>
                    <a:pt x="102" y="380"/>
                    <a:pt x="118" y="375"/>
                  </a:cubicBezTo>
                  <a:cubicBezTo>
                    <a:pt x="112" y="371"/>
                    <a:pt x="109" y="367"/>
                    <a:pt x="113" y="360"/>
                  </a:cubicBezTo>
                  <a:cubicBezTo>
                    <a:pt x="114" y="357"/>
                    <a:pt x="111" y="353"/>
                    <a:pt x="109" y="350"/>
                  </a:cubicBezTo>
                  <a:cubicBezTo>
                    <a:pt x="107" y="346"/>
                    <a:pt x="103" y="344"/>
                    <a:pt x="103" y="339"/>
                  </a:cubicBezTo>
                  <a:cubicBezTo>
                    <a:pt x="103" y="336"/>
                    <a:pt x="106" y="334"/>
                    <a:pt x="108" y="332"/>
                  </a:cubicBezTo>
                  <a:cubicBezTo>
                    <a:pt x="113" y="329"/>
                    <a:pt x="115" y="324"/>
                    <a:pt x="114" y="318"/>
                  </a:cubicBezTo>
                  <a:cubicBezTo>
                    <a:pt x="112" y="306"/>
                    <a:pt x="116" y="297"/>
                    <a:pt x="126" y="292"/>
                  </a:cubicBezTo>
                  <a:cubicBezTo>
                    <a:pt x="142" y="285"/>
                    <a:pt x="145" y="272"/>
                    <a:pt x="149" y="258"/>
                  </a:cubicBezTo>
                  <a:cubicBezTo>
                    <a:pt x="150" y="254"/>
                    <a:pt x="147" y="251"/>
                    <a:pt x="145" y="248"/>
                  </a:cubicBezTo>
                  <a:cubicBezTo>
                    <a:pt x="141" y="240"/>
                    <a:pt x="143" y="237"/>
                    <a:pt x="151" y="236"/>
                  </a:cubicBezTo>
                  <a:cubicBezTo>
                    <a:pt x="153" y="235"/>
                    <a:pt x="155" y="236"/>
                    <a:pt x="156" y="233"/>
                  </a:cubicBezTo>
                  <a:cubicBezTo>
                    <a:pt x="156" y="230"/>
                    <a:pt x="154" y="230"/>
                    <a:pt x="152" y="228"/>
                  </a:cubicBezTo>
                  <a:cubicBezTo>
                    <a:pt x="140" y="222"/>
                    <a:pt x="138" y="212"/>
                    <a:pt x="146" y="203"/>
                  </a:cubicBezTo>
                  <a:cubicBezTo>
                    <a:pt x="150" y="199"/>
                    <a:pt x="154" y="197"/>
                    <a:pt x="158" y="202"/>
                  </a:cubicBezTo>
                  <a:cubicBezTo>
                    <a:pt x="166" y="209"/>
                    <a:pt x="168" y="205"/>
                    <a:pt x="168" y="197"/>
                  </a:cubicBezTo>
                  <a:cubicBezTo>
                    <a:pt x="168" y="196"/>
                    <a:pt x="168" y="194"/>
                    <a:pt x="168" y="192"/>
                  </a:cubicBezTo>
                  <a:cubicBezTo>
                    <a:pt x="169" y="189"/>
                    <a:pt x="168" y="186"/>
                    <a:pt x="164" y="186"/>
                  </a:cubicBezTo>
                  <a:cubicBezTo>
                    <a:pt x="151" y="183"/>
                    <a:pt x="146" y="174"/>
                    <a:pt x="144" y="159"/>
                  </a:cubicBezTo>
                  <a:cubicBezTo>
                    <a:pt x="127" y="178"/>
                    <a:pt x="111" y="164"/>
                    <a:pt x="94" y="160"/>
                  </a:cubicBezTo>
                  <a:cubicBezTo>
                    <a:pt x="77" y="156"/>
                    <a:pt x="60" y="153"/>
                    <a:pt x="43" y="152"/>
                  </a:cubicBezTo>
                  <a:cubicBezTo>
                    <a:pt x="39" y="152"/>
                    <a:pt x="36" y="152"/>
                    <a:pt x="32" y="150"/>
                  </a:cubicBezTo>
                  <a:cubicBezTo>
                    <a:pt x="25" y="147"/>
                    <a:pt x="19" y="145"/>
                    <a:pt x="12" y="151"/>
                  </a:cubicBezTo>
                  <a:cubicBezTo>
                    <a:pt x="9" y="153"/>
                    <a:pt x="5" y="153"/>
                    <a:pt x="3" y="150"/>
                  </a:cubicBezTo>
                  <a:cubicBezTo>
                    <a:pt x="0" y="147"/>
                    <a:pt x="0" y="143"/>
                    <a:pt x="3" y="141"/>
                  </a:cubicBezTo>
                  <a:cubicBezTo>
                    <a:pt x="9" y="136"/>
                    <a:pt x="10" y="125"/>
                    <a:pt x="21" y="126"/>
                  </a:cubicBezTo>
                  <a:cubicBezTo>
                    <a:pt x="23" y="127"/>
                    <a:pt x="23" y="125"/>
                    <a:pt x="24" y="124"/>
                  </a:cubicBezTo>
                  <a:cubicBezTo>
                    <a:pt x="27" y="115"/>
                    <a:pt x="31" y="113"/>
                    <a:pt x="39" y="119"/>
                  </a:cubicBezTo>
                  <a:cubicBezTo>
                    <a:pt x="45" y="123"/>
                    <a:pt x="52" y="127"/>
                    <a:pt x="60" y="128"/>
                  </a:cubicBezTo>
                  <a:cubicBezTo>
                    <a:pt x="65" y="128"/>
                    <a:pt x="69" y="127"/>
                    <a:pt x="70" y="121"/>
                  </a:cubicBezTo>
                  <a:cubicBezTo>
                    <a:pt x="71" y="115"/>
                    <a:pt x="75" y="110"/>
                    <a:pt x="75" y="103"/>
                  </a:cubicBezTo>
                  <a:cubicBezTo>
                    <a:pt x="74" y="97"/>
                    <a:pt x="79" y="97"/>
                    <a:pt x="84" y="98"/>
                  </a:cubicBezTo>
                  <a:cubicBezTo>
                    <a:pt x="85" y="99"/>
                    <a:pt x="86" y="99"/>
                    <a:pt x="86" y="100"/>
                  </a:cubicBezTo>
                  <a:cubicBezTo>
                    <a:pt x="89" y="103"/>
                    <a:pt x="90" y="108"/>
                    <a:pt x="92" y="111"/>
                  </a:cubicBezTo>
                  <a:cubicBezTo>
                    <a:pt x="95" y="114"/>
                    <a:pt x="98" y="116"/>
                    <a:pt x="101" y="111"/>
                  </a:cubicBezTo>
                  <a:cubicBezTo>
                    <a:pt x="104" y="98"/>
                    <a:pt x="115" y="95"/>
                    <a:pt x="126" y="92"/>
                  </a:cubicBezTo>
                  <a:cubicBezTo>
                    <a:pt x="123" y="91"/>
                    <a:pt x="120" y="89"/>
                    <a:pt x="122" y="84"/>
                  </a:cubicBezTo>
                  <a:cubicBezTo>
                    <a:pt x="125" y="79"/>
                    <a:pt x="129" y="75"/>
                    <a:pt x="135" y="75"/>
                  </a:cubicBezTo>
                  <a:cubicBezTo>
                    <a:pt x="141" y="75"/>
                    <a:pt x="147" y="72"/>
                    <a:pt x="154" y="73"/>
                  </a:cubicBezTo>
                  <a:cubicBezTo>
                    <a:pt x="159" y="73"/>
                    <a:pt x="164" y="70"/>
                    <a:pt x="168" y="68"/>
                  </a:cubicBezTo>
                  <a:cubicBezTo>
                    <a:pt x="173" y="64"/>
                    <a:pt x="173" y="59"/>
                    <a:pt x="172" y="54"/>
                  </a:cubicBezTo>
                  <a:cubicBezTo>
                    <a:pt x="171" y="48"/>
                    <a:pt x="166" y="49"/>
                    <a:pt x="162" y="48"/>
                  </a:cubicBezTo>
                  <a:cubicBezTo>
                    <a:pt x="157" y="47"/>
                    <a:pt x="148" y="51"/>
                    <a:pt x="148" y="43"/>
                  </a:cubicBezTo>
                  <a:cubicBezTo>
                    <a:pt x="147" y="36"/>
                    <a:pt x="156" y="36"/>
                    <a:pt x="161" y="34"/>
                  </a:cubicBezTo>
                  <a:cubicBezTo>
                    <a:pt x="168" y="32"/>
                    <a:pt x="174" y="29"/>
                    <a:pt x="180" y="27"/>
                  </a:cubicBezTo>
                  <a:cubicBezTo>
                    <a:pt x="193" y="23"/>
                    <a:pt x="202" y="17"/>
                    <a:pt x="199" y="2"/>
                  </a:cubicBezTo>
                  <a:cubicBezTo>
                    <a:pt x="200" y="1"/>
                    <a:pt x="202" y="0"/>
                    <a:pt x="203" y="1"/>
                  </a:cubicBezTo>
                  <a:cubicBezTo>
                    <a:pt x="222" y="6"/>
                    <a:pt x="240" y="32"/>
                    <a:pt x="237" y="53"/>
                  </a:cubicBezTo>
                  <a:cubicBezTo>
                    <a:pt x="236" y="59"/>
                    <a:pt x="244" y="67"/>
                    <a:pt x="251" y="67"/>
                  </a:cubicBezTo>
                  <a:cubicBezTo>
                    <a:pt x="254" y="66"/>
                    <a:pt x="257" y="67"/>
                    <a:pt x="257" y="70"/>
                  </a:cubicBezTo>
                  <a:cubicBezTo>
                    <a:pt x="258" y="76"/>
                    <a:pt x="259" y="81"/>
                    <a:pt x="262" y="87"/>
                  </a:cubicBezTo>
                  <a:cubicBezTo>
                    <a:pt x="263" y="88"/>
                    <a:pt x="262" y="90"/>
                    <a:pt x="261" y="92"/>
                  </a:cubicBezTo>
                  <a:cubicBezTo>
                    <a:pt x="258" y="94"/>
                    <a:pt x="256" y="93"/>
                    <a:pt x="253" y="92"/>
                  </a:cubicBezTo>
                  <a:cubicBezTo>
                    <a:pt x="250" y="90"/>
                    <a:pt x="248" y="86"/>
                    <a:pt x="245" y="91"/>
                  </a:cubicBezTo>
                  <a:cubicBezTo>
                    <a:pt x="243" y="93"/>
                    <a:pt x="241" y="97"/>
                    <a:pt x="242" y="100"/>
                  </a:cubicBezTo>
                  <a:cubicBezTo>
                    <a:pt x="244" y="105"/>
                    <a:pt x="248" y="105"/>
                    <a:pt x="252" y="105"/>
                  </a:cubicBezTo>
                  <a:cubicBezTo>
                    <a:pt x="257" y="104"/>
                    <a:pt x="263" y="103"/>
                    <a:pt x="265" y="110"/>
                  </a:cubicBezTo>
                  <a:cubicBezTo>
                    <a:pt x="267" y="116"/>
                    <a:pt x="264" y="121"/>
                    <a:pt x="257" y="126"/>
                  </a:cubicBezTo>
                  <a:cubicBezTo>
                    <a:pt x="261" y="125"/>
                    <a:pt x="264" y="124"/>
                    <a:pt x="268" y="125"/>
                  </a:cubicBezTo>
                  <a:cubicBezTo>
                    <a:pt x="274" y="125"/>
                    <a:pt x="281" y="124"/>
                    <a:pt x="283" y="131"/>
                  </a:cubicBezTo>
                  <a:cubicBezTo>
                    <a:pt x="285" y="138"/>
                    <a:pt x="280" y="142"/>
                    <a:pt x="275" y="144"/>
                  </a:cubicBezTo>
                  <a:cubicBezTo>
                    <a:pt x="266" y="149"/>
                    <a:pt x="263" y="156"/>
                    <a:pt x="260" y="165"/>
                  </a:cubicBezTo>
                  <a:cubicBezTo>
                    <a:pt x="257" y="171"/>
                    <a:pt x="260" y="174"/>
                    <a:pt x="265" y="176"/>
                  </a:cubicBezTo>
                  <a:cubicBezTo>
                    <a:pt x="268" y="177"/>
                    <a:pt x="272" y="178"/>
                    <a:pt x="275" y="178"/>
                  </a:cubicBezTo>
                  <a:cubicBezTo>
                    <a:pt x="286" y="177"/>
                    <a:pt x="293" y="181"/>
                    <a:pt x="297" y="191"/>
                  </a:cubicBezTo>
                  <a:cubicBezTo>
                    <a:pt x="301" y="199"/>
                    <a:pt x="323" y="202"/>
                    <a:pt x="329" y="196"/>
                  </a:cubicBezTo>
                  <a:cubicBezTo>
                    <a:pt x="335" y="190"/>
                    <a:pt x="341" y="185"/>
                    <a:pt x="348" y="190"/>
                  </a:cubicBezTo>
                  <a:cubicBezTo>
                    <a:pt x="356" y="194"/>
                    <a:pt x="362" y="202"/>
                    <a:pt x="360" y="212"/>
                  </a:cubicBezTo>
                  <a:cubicBezTo>
                    <a:pt x="358" y="221"/>
                    <a:pt x="362" y="225"/>
                    <a:pt x="371" y="227"/>
                  </a:cubicBezTo>
                  <a:cubicBezTo>
                    <a:pt x="385" y="230"/>
                    <a:pt x="387" y="234"/>
                    <a:pt x="380" y="247"/>
                  </a:cubicBezTo>
                  <a:cubicBezTo>
                    <a:pt x="379" y="248"/>
                    <a:pt x="378" y="249"/>
                    <a:pt x="378" y="251"/>
                  </a:cubicBezTo>
                  <a:cubicBezTo>
                    <a:pt x="381" y="253"/>
                    <a:pt x="384" y="251"/>
                    <a:pt x="386" y="249"/>
                  </a:cubicBezTo>
                  <a:cubicBezTo>
                    <a:pt x="397" y="241"/>
                    <a:pt x="409" y="244"/>
                    <a:pt x="421" y="248"/>
                  </a:cubicBezTo>
                  <a:cubicBezTo>
                    <a:pt x="428" y="250"/>
                    <a:pt x="434" y="255"/>
                    <a:pt x="440" y="259"/>
                  </a:cubicBezTo>
                  <a:cubicBezTo>
                    <a:pt x="445" y="262"/>
                    <a:pt x="447" y="266"/>
                    <a:pt x="446" y="271"/>
                  </a:cubicBezTo>
                  <a:cubicBezTo>
                    <a:pt x="445" y="277"/>
                    <a:pt x="441" y="278"/>
                    <a:pt x="436" y="279"/>
                  </a:cubicBezTo>
                  <a:cubicBezTo>
                    <a:pt x="431" y="279"/>
                    <a:pt x="427" y="281"/>
                    <a:pt x="424" y="283"/>
                  </a:cubicBezTo>
                  <a:cubicBezTo>
                    <a:pt x="416" y="291"/>
                    <a:pt x="416" y="294"/>
                    <a:pt x="425" y="300"/>
                  </a:cubicBezTo>
                  <a:cubicBezTo>
                    <a:pt x="432" y="305"/>
                    <a:pt x="432" y="311"/>
                    <a:pt x="424" y="317"/>
                  </a:cubicBezTo>
                  <a:cubicBezTo>
                    <a:pt x="415" y="324"/>
                    <a:pt x="415" y="324"/>
                    <a:pt x="424" y="331"/>
                  </a:cubicBezTo>
                  <a:cubicBezTo>
                    <a:pt x="431" y="337"/>
                    <a:pt x="435" y="346"/>
                    <a:pt x="440" y="353"/>
                  </a:cubicBezTo>
                  <a:cubicBezTo>
                    <a:pt x="445" y="358"/>
                    <a:pt x="441" y="364"/>
                    <a:pt x="433" y="367"/>
                  </a:cubicBezTo>
                  <a:cubicBezTo>
                    <a:pt x="415" y="373"/>
                    <a:pt x="410" y="386"/>
                    <a:pt x="419" y="403"/>
                  </a:cubicBezTo>
                  <a:cubicBezTo>
                    <a:pt x="425" y="416"/>
                    <a:pt x="423" y="432"/>
                    <a:pt x="412" y="443"/>
                  </a:cubicBezTo>
                  <a:cubicBezTo>
                    <a:pt x="410" y="445"/>
                    <a:pt x="407" y="447"/>
                    <a:pt x="409" y="450"/>
                  </a:cubicBezTo>
                  <a:cubicBezTo>
                    <a:pt x="415" y="462"/>
                    <a:pt x="410" y="478"/>
                    <a:pt x="418" y="491"/>
                  </a:cubicBezTo>
                  <a:cubicBezTo>
                    <a:pt x="424" y="500"/>
                    <a:pt x="422" y="502"/>
                    <a:pt x="411" y="502"/>
                  </a:cubicBezTo>
                  <a:cubicBezTo>
                    <a:pt x="406" y="502"/>
                    <a:pt x="401" y="501"/>
                    <a:pt x="396" y="503"/>
                  </a:cubicBezTo>
                  <a:close/>
                </a:path>
              </a:pathLst>
            </a:custGeom>
            <a:solidFill>
              <a:srgbClr val="A38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0">
              <a:extLst>
                <a:ext uri="{FF2B5EF4-FFF2-40B4-BE49-F238E27FC236}">
                  <a16:creationId xmlns:a16="http://schemas.microsoft.com/office/drawing/2014/main" id="{742FFC94-3A7D-7B05-A843-3A30D0B5CD87}"/>
                </a:ext>
              </a:extLst>
            </p:cNvPr>
            <p:cNvSpPr/>
            <p:nvPr/>
          </p:nvSpPr>
          <p:spPr bwMode="auto">
            <a:xfrm>
              <a:off x="3538538" y="2551113"/>
              <a:ext cx="1041400" cy="1069975"/>
            </a:xfrm>
            <a:custGeom>
              <a:avLst/>
              <a:gdLst>
                <a:gd name="T0" fmla="*/ 432 w 486"/>
                <a:gd name="T1" fmla="*/ 404 h 498"/>
                <a:gd name="T2" fmla="*/ 416 w 486"/>
                <a:gd name="T3" fmla="*/ 480 h 498"/>
                <a:gd name="T4" fmla="*/ 344 w 486"/>
                <a:gd name="T5" fmla="*/ 475 h 498"/>
                <a:gd name="T6" fmla="*/ 387 w 486"/>
                <a:gd name="T7" fmla="*/ 457 h 498"/>
                <a:gd name="T8" fmla="*/ 323 w 486"/>
                <a:gd name="T9" fmla="*/ 430 h 498"/>
                <a:gd name="T10" fmla="*/ 316 w 486"/>
                <a:gd name="T11" fmla="*/ 460 h 498"/>
                <a:gd name="T12" fmla="*/ 237 w 486"/>
                <a:gd name="T13" fmla="*/ 461 h 498"/>
                <a:gd name="T14" fmla="*/ 165 w 486"/>
                <a:gd name="T15" fmla="*/ 459 h 498"/>
                <a:gd name="T16" fmla="*/ 185 w 486"/>
                <a:gd name="T17" fmla="*/ 398 h 498"/>
                <a:gd name="T18" fmla="*/ 194 w 486"/>
                <a:gd name="T19" fmla="*/ 316 h 498"/>
                <a:gd name="T20" fmla="*/ 154 w 486"/>
                <a:gd name="T21" fmla="*/ 331 h 498"/>
                <a:gd name="T22" fmla="*/ 49 w 486"/>
                <a:gd name="T23" fmla="*/ 312 h 498"/>
                <a:gd name="T24" fmla="*/ 15 w 486"/>
                <a:gd name="T25" fmla="*/ 230 h 498"/>
                <a:gd name="T26" fmla="*/ 10 w 486"/>
                <a:gd name="T27" fmla="*/ 205 h 498"/>
                <a:gd name="T28" fmla="*/ 9 w 486"/>
                <a:gd name="T29" fmla="*/ 164 h 498"/>
                <a:gd name="T30" fmla="*/ 36 w 486"/>
                <a:gd name="T31" fmla="*/ 89 h 498"/>
                <a:gd name="T32" fmla="*/ 72 w 486"/>
                <a:gd name="T33" fmla="*/ 88 h 498"/>
                <a:gd name="T34" fmla="*/ 64 w 486"/>
                <a:gd name="T35" fmla="*/ 127 h 498"/>
                <a:gd name="T36" fmla="*/ 103 w 486"/>
                <a:gd name="T37" fmla="*/ 146 h 498"/>
                <a:gd name="T38" fmla="*/ 64 w 486"/>
                <a:gd name="T39" fmla="*/ 200 h 498"/>
                <a:gd name="T40" fmla="*/ 103 w 486"/>
                <a:gd name="T41" fmla="*/ 249 h 498"/>
                <a:gd name="T42" fmla="*/ 132 w 486"/>
                <a:gd name="T43" fmla="*/ 207 h 498"/>
                <a:gd name="T44" fmla="*/ 93 w 486"/>
                <a:gd name="T45" fmla="*/ 210 h 498"/>
                <a:gd name="T46" fmla="*/ 129 w 486"/>
                <a:gd name="T47" fmla="*/ 154 h 498"/>
                <a:gd name="T48" fmla="*/ 87 w 486"/>
                <a:gd name="T49" fmla="*/ 80 h 498"/>
                <a:gd name="T50" fmla="*/ 122 w 486"/>
                <a:gd name="T51" fmla="*/ 62 h 498"/>
                <a:gd name="T52" fmla="*/ 157 w 486"/>
                <a:gd name="T53" fmla="*/ 52 h 498"/>
                <a:gd name="T54" fmla="*/ 185 w 486"/>
                <a:gd name="T55" fmla="*/ 26 h 498"/>
                <a:gd name="T56" fmla="*/ 216 w 486"/>
                <a:gd name="T57" fmla="*/ 15 h 498"/>
                <a:gd name="T58" fmla="*/ 292 w 486"/>
                <a:gd name="T59" fmla="*/ 12 h 498"/>
                <a:gd name="T60" fmla="*/ 407 w 486"/>
                <a:gd name="T61" fmla="*/ 9 h 498"/>
                <a:gd name="T62" fmla="*/ 332 w 486"/>
                <a:gd name="T63" fmla="*/ 23 h 498"/>
                <a:gd name="T64" fmla="*/ 314 w 486"/>
                <a:gd name="T65" fmla="*/ 100 h 498"/>
                <a:gd name="T66" fmla="*/ 311 w 486"/>
                <a:gd name="T67" fmla="*/ 78 h 498"/>
                <a:gd name="T68" fmla="*/ 350 w 486"/>
                <a:gd name="T69" fmla="*/ 72 h 498"/>
                <a:gd name="T70" fmla="*/ 387 w 486"/>
                <a:gd name="T71" fmla="*/ 87 h 498"/>
                <a:gd name="T72" fmla="*/ 395 w 486"/>
                <a:gd name="T73" fmla="*/ 130 h 498"/>
                <a:gd name="T74" fmla="*/ 343 w 486"/>
                <a:gd name="T75" fmla="*/ 149 h 498"/>
                <a:gd name="T76" fmla="*/ 323 w 486"/>
                <a:gd name="T77" fmla="*/ 163 h 498"/>
                <a:gd name="T78" fmla="*/ 331 w 486"/>
                <a:gd name="T79" fmla="*/ 172 h 498"/>
                <a:gd name="T80" fmla="*/ 448 w 486"/>
                <a:gd name="T81" fmla="*/ 190 h 498"/>
                <a:gd name="T82" fmla="*/ 481 w 486"/>
                <a:gd name="T83" fmla="*/ 223 h 498"/>
                <a:gd name="T84" fmla="*/ 352 w 486"/>
                <a:gd name="T85" fmla="*/ 212 h 498"/>
                <a:gd name="T86" fmla="*/ 348 w 486"/>
                <a:gd name="T87" fmla="*/ 269 h 498"/>
                <a:gd name="T88" fmla="*/ 308 w 486"/>
                <a:gd name="T89" fmla="*/ 282 h 498"/>
                <a:gd name="T90" fmla="*/ 294 w 486"/>
                <a:gd name="T91" fmla="*/ 356 h 498"/>
                <a:gd name="T92" fmla="*/ 350 w 486"/>
                <a:gd name="T93" fmla="*/ 329 h 498"/>
                <a:gd name="T94" fmla="*/ 377 w 486"/>
                <a:gd name="T95" fmla="*/ 403 h 498"/>
                <a:gd name="T96" fmla="*/ 344 w 486"/>
                <a:gd name="T97" fmla="*/ 394 h 498"/>
                <a:gd name="T98" fmla="*/ 391 w 486"/>
                <a:gd name="T99" fmla="*/ 433 h 498"/>
                <a:gd name="T100" fmla="*/ 403 w 486"/>
                <a:gd name="T101" fmla="*/ 395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86" h="498">
                  <a:moveTo>
                    <a:pt x="413" y="369"/>
                  </a:moveTo>
                  <a:cubicBezTo>
                    <a:pt x="416" y="375"/>
                    <a:pt x="421" y="377"/>
                    <a:pt x="424" y="383"/>
                  </a:cubicBezTo>
                  <a:cubicBezTo>
                    <a:pt x="428" y="390"/>
                    <a:pt x="429" y="393"/>
                    <a:pt x="421" y="396"/>
                  </a:cubicBezTo>
                  <a:cubicBezTo>
                    <a:pt x="424" y="401"/>
                    <a:pt x="433" y="397"/>
                    <a:pt x="432" y="404"/>
                  </a:cubicBezTo>
                  <a:cubicBezTo>
                    <a:pt x="431" y="409"/>
                    <a:pt x="426" y="409"/>
                    <a:pt x="422" y="411"/>
                  </a:cubicBezTo>
                  <a:cubicBezTo>
                    <a:pt x="412" y="416"/>
                    <a:pt x="415" y="426"/>
                    <a:pt x="414" y="434"/>
                  </a:cubicBezTo>
                  <a:cubicBezTo>
                    <a:pt x="412" y="447"/>
                    <a:pt x="416" y="460"/>
                    <a:pt x="409" y="472"/>
                  </a:cubicBezTo>
                  <a:cubicBezTo>
                    <a:pt x="404" y="481"/>
                    <a:pt x="416" y="476"/>
                    <a:pt x="416" y="480"/>
                  </a:cubicBezTo>
                  <a:cubicBezTo>
                    <a:pt x="414" y="485"/>
                    <a:pt x="410" y="487"/>
                    <a:pt x="406" y="490"/>
                  </a:cubicBezTo>
                  <a:cubicBezTo>
                    <a:pt x="396" y="498"/>
                    <a:pt x="386" y="495"/>
                    <a:pt x="380" y="483"/>
                  </a:cubicBezTo>
                  <a:cubicBezTo>
                    <a:pt x="372" y="468"/>
                    <a:pt x="371" y="467"/>
                    <a:pt x="355" y="474"/>
                  </a:cubicBezTo>
                  <a:cubicBezTo>
                    <a:pt x="351" y="475"/>
                    <a:pt x="347" y="479"/>
                    <a:pt x="344" y="475"/>
                  </a:cubicBezTo>
                  <a:cubicBezTo>
                    <a:pt x="340" y="469"/>
                    <a:pt x="340" y="462"/>
                    <a:pt x="341" y="455"/>
                  </a:cubicBezTo>
                  <a:cubicBezTo>
                    <a:pt x="342" y="450"/>
                    <a:pt x="347" y="449"/>
                    <a:pt x="351" y="450"/>
                  </a:cubicBezTo>
                  <a:cubicBezTo>
                    <a:pt x="360" y="451"/>
                    <a:pt x="370" y="452"/>
                    <a:pt x="378" y="457"/>
                  </a:cubicBezTo>
                  <a:cubicBezTo>
                    <a:pt x="381" y="459"/>
                    <a:pt x="385" y="462"/>
                    <a:pt x="387" y="457"/>
                  </a:cubicBezTo>
                  <a:cubicBezTo>
                    <a:pt x="390" y="453"/>
                    <a:pt x="385" y="451"/>
                    <a:pt x="382" y="449"/>
                  </a:cubicBezTo>
                  <a:cubicBezTo>
                    <a:pt x="377" y="446"/>
                    <a:pt x="372" y="443"/>
                    <a:pt x="367" y="444"/>
                  </a:cubicBezTo>
                  <a:cubicBezTo>
                    <a:pt x="358" y="446"/>
                    <a:pt x="352" y="442"/>
                    <a:pt x="346" y="436"/>
                  </a:cubicBezTo>
                  <a:cubicBezTo>
                    <a:pt x="340" y="429"/>
                    <a:pt x="333" y="425"/>
                    <a:pt x="323" y="430"/>
                  </a:cubicBezTo>
                  <a:cubicBezTo>
                    <a:pt x="316" y="434"/>
                    <a:pt x="309" y="429"/>
                    <a:pt x="300" y="426"/>
                  </a:cubicBezTo>
                  <a:cubicBezTo>
                    <a:pt x="305" y="432"/>
                    <a:pt x="310" y="432"/>
                    <a:pt x="313" y="434"/>
                  </a:cubicBezTo>
                  <a:cubicBezTo>
                    <a:pt x="321" y="437"/>
                    <a:pt x="324" y="442"/>
                    <a:pt x="320" y="450"/>
                  </a:cubicBezTo>
                  <a:cubicBezTo>
                    <a:pt x="318" y="453"/>
                    <a:pt x="317" y="457"/>
                    <a:pt x="316" y="460"/>
                  </a:cubicBezTo>
                  <a:cubicBezTo>
                    <a:pt x="314" y="465"/>
                    <a:pt x="311" y="467"/>
                    <a:pt x="306" y="464"/>
                  </a:cubicBezTo>
                  <a:cubicBezTo>
                    <a:pt x="306" y="450"/>
                    <a:pt x="302" y="448"/>
                    <a:pt x="289" y="453"/>
                  </a:cubicBezTo>
                  <a:cubicBezTo>
                    <a:pt x="281" y="457"/>
                    <a:pt x="272" y="460"/>
                    <a:pt x="264" y="464"/>
                  </a:cubicBezTo>
                  <a:cubicBezTo>
                    <a:pt x="256" y="470"/>
                    <a:pt x="245" y="468"/>
                    <a:pt x="237" y="461"/>
                  </a:cubicBezTo>
                  <a:cubicBezTo>
                    <a:pt x="232" y="457"/>
                    <a:pt x="227" y="455"/>
                    <a:pt x="220" y="455"/>
                  </a:cubicBezTo>
                  <a:cubicBezTo>
                    <a:pt x="215" y="455"/>
                    <a:pt x="210" y="454"/>
                    <a:pt x="204" y="453"/>
                  </a:cubicBezTo>
                  <a:cubicBezTo>
                    <a:pt x="187" y="448"/>
                    <a:pt x="182" y="450"/>
                    <a:pt x="173" y="466"/>
                  </a:cubicBezTo>
                  <a:cubicBezTo>
                    <a:pt x="167" y="468"/>
                    <a:pt x="166" y="462"/>
                    <a:pt x="165" y="459"/>
                  </a:cubicBezTo>
                  <a:cubicBezTo>
                    <a:pt x="163" y="451"/>
                    <a:pt x="161" y="443"/>
                    <a:pt x="157" y="436"/>
                  </a:cubicBezTo>
                  <a:cubicBezTo>
                    <a:pt x="150" y="424"/>
                    <a:pt x="154" y="413"/>
                    <a:pt x="159" y="402"/>
                  </a:cubicBezTo>
                  <a:cubicBezTo>
                    <a:pt x="163" y="395"/>
                    <a:pt x="168" y="393"/>
                    <a:pt x="175" y="396"/>
                  </a:cubicBezTo>
                  <a:cubicBezTo>
                    <a:pt x="179" y="398"/>
                    <a:pt x="182" y="401"/>
                    <a:pt x="185" y="398"/>
                  </a:cubicBezTo>
                  <a:cubicBezTo>
                    <a:pt x="188" y="395"/>
                    <a:pt x="186" y="391"/>
                    <a:pt x="185" y="388"/>
                  </a:cubicBezTo>
                  <a:cubicBezTo>
                    <a:pt x="181" y="379"/>
                    <a:pt x="183" y="375"/>
                    <a:pt x="193" y="376"/>
                  </a:cubicBezTo>
                  <a:cubicBezTo>
                    <a:pt x="198" y="376"/>
                    <a:pt x="198" y="373"/>
                    <a:pt x="197" y="370"/>
                  </a:cubicBezTo>
                  <a:cubicBezTo>
                    <a:pt x="190" y="352"/>
                    <a:pt x="191" y="334"/>
                    <a:pt x="194" y="316"/>
                  </a:cubicBezTo>
                  <a:cubicBezTo>
                    <a:pt x="196" y="306"/>
                    <a:pt x="185" y="305"/>
                    <a:pt x="179" y="301"/>
                  </a:cubicBezTo>
                  <a:cubicBezTo>
                    <a:pt x="173" y="298"/>
                    <a:pt x="171" y="304"/>
                    <a:pt x="169" y="308"/>
                  </a:cubicBezTo>
                  <a:cubicBezTo>
                    <a:pt x="168" y="311"/>
                    <a:pt x="166" y="313"/>
                    <a:pt x="164" y="314"/>
                  </a:cubicBezTo>
                  <a:cubicBezTo>
                    <a:pt x="158" y="318"/>
                    <a:pt x="154" y="324"/>
                    <a:pt x="154" y="331"/>
                  </a:cubicBezTo>
                  <a:cubicBezTo>
                    <a:pt x="154" y="334"/>
                    <a:pt x="153" y="338"/>
                    <a:pt x="150" y="339"/>
                  </a:cubicBezTo>
                  <a:cubicBezTo>
                    <a:pt x="136" y="344"/>
                    <a:pt x="122" y="350"/>
                    <a:pt x="108" y="346"/>
                  </a:cubicBezTo>
                  <a:cubicBezTo>
                    <a:pt x="96" y="342"/>
                    <a:pt x="84" y="336"/>
                    <a:pt x="72" y="333"/>
                  </a:cubicBezTo>
                  <a:cubicBezTo>
                    <a:pt x="62" y="330"/>
                    <a:pt x="55" y="321"/>
                    <a:pt x="49" y="312"/>
                  </a:cubicBezTo>
                  <a:cubicBezTo>
                    <a:pt x="46" y="307"/>
                    <a:pt x="43" y="303"/>
                    <a:pt x="38" y="299"/>
                  </a:cubicBezTo>
                  <a:cubicBezTo>
                    <a:pt x="29" y="294"/>
                    <a:pt x="24" y="285"/>
                    <a:pt x="27" y="275"/>
                  </a:cubicBezTo>
                  <a:cubicBezTo>
                    <a:pt x="29" y="270"/>
                    <a:pt x="28" y="266"/>
                    <a:pt x="25" y="262"/>
                  </a:cubicBezTo>
                  <a:cubicBezTo>
                    <a:pt x="20" y="252"/>
                    <a:pt x="21" y="240"/>
                    <a:pt x="15" y="230"/>
                  </a:cubicBezTo>
                  <a:cubicBezTo>
                    <a:pt x="13" y="226"/>
                    <a:pt x="17" y="222"/>
                    <a:pt x="21" y="220"/>
                  </a:cubicBezTo>
                  <a:cubicBezTo>
                    <a:pt x="23" y="217"/>
                    <a:pt x="30" y="217"/>
                    <a:pt x="27" y="212"/>
                  </a:cubicBezTo>
                  <a:cubicBezTo>
                    <a:pt x="25" y="208"/>
                    <a:pt x="20" y="204"/>
                    <a:pt x="14" y="204"/>
                  </a:cubicBezTo>
                  <a:cubicBezTo>
                    <a:pt x="13" y="204"/>
                    <a:pt x="11" y="205"/>
                    <a:pt x="10" y="205"/>
                  </a:cubicBezTo>
                  <a:cubicBezTo>
                    <a:pt x="6" y="206"/>
                    <a:pt x="4" y="205"/>
                    <a:pt x="2" y="201"/>
                  </a:cubicBezTo>
                  <a:cubicBezTo>
                    <a:pt x="1" y="197"/>
                    <a:pt x="4" y="195"/>
                    <a:pt x="7" y="195"/>
                  </a:cubicBezTo>
                  <a:cubicBezTo>
                    <a:pt x="18" y="192"/>
                    <a:pt x="16" y="188"/>
                    <a:pt x="9" y="182"/>
                  </a:cubicBezTo>
                  <a:cubicBezTo>
                    <a:pt x="0" y="175"/>
                    <a:pt x="0" y="172"/>
                    <a:pt x="9" y="164"/>
                  </a:cubicBezTo>
                  <a:cubicBezTo>
                    <a:pt x="13" y="160"/>
                    <a:pt x="17" y="156"/>
                    <a:pt x="13" y="149"/>
                  </a:cubicBezTo>
                  <a:cubicBezTo>
                    <a:pt x="8" y="141"/>
                    <a:pt x="11" y="133"/>
                    <a:pt x="16" y="127"/>
                  </a:cubicBezTo>
                  <a:cubicBezTo>
                    <a:pt x="22" y="118"/>
                    <a:pt x="26" y="109"/>
                    <a:pt x="28" y="99"/>
                  </a:cubicBezTo>
                  <a:cubicBezTo>
                    <a:pt x="29" y="94"/>
                    <a:pt x="31" y="90"/>
                    <a:pt x="36" y="89"/>
                  </a:cubicBezTo>
                  <a:cubicBezTo>
                    <a:pt x="42" y="89"/>
                    <a:pt x="44" y="93"/>
                    <a:pt x="46" y="99"/>
                  </a:cubicBezTo>
                  <a:cubicBezTo>
                    <a:pt x="49" y="92"/>
                    <a:pt x="51" y="86"/>
                    <a:pt x="55" y="81"/>
                  </a:cubicBezTo>
                  <a:cubicBezTo>
                    <a:pt x="59" y="77"/>
                    <a:pt x="62" y="71"/>
                    <a:pt x="68" y="74"/>
                  </a:cubicBezTo>
                  <a:cubicBezTo>
                    <a:pt x="74" y="77"/>
                    <a:pt x="73" y="83"/>
                    <a:pt x="72" y="88"/>
                  </a:cubicBezTo>
                  <a:cubicBezTo>
                    <a:pt x="72" y="90"/>
                    <a:pt x="71" y="91"/>
                    <a:pt x="70" y="93"/>
                  </a:cubicBezTo>
                  <a:cubicBezTo>
                    <a:pt x="79" y="87"/>
                    <a:pt x="86" y="89"/>
                    <a:pt x="89" y="98"/>
                  </a:cubicBezTo>
                  <a:cubicBezTo>
                    <a:pt x="94" y="114"/>
                    <a:pt x="84" y="127"/>
                    <a:pt x="67" y="126"/>
                  </a:cubicBezTo>
                  <a:cubicBezTo>
                    <a:pt x="66" y="126"/>
                    <a:pt x="65" y="126"/>
                    <a:pt x="64" y="127"/>
                  </a:cubicBezTo>
                  <a:cubicBezTo>
                    <a:pt x="70" y="131"/>
                    <a:pt x="86" y="131"/>
                    <a:pt x="91" y="126"/>
                  </a:cubicBezTo>
                  <a:cubicBezTo>
                    <a:pt x="95" y="123"/>
                    <a:pt x="98" y="120"/>
                    <a:pt x="102" y="118"/>
                  </a:cubicBezTo>
                  <a:cubicBezTo>
                    <a:pt x="110" y="115"/>
                    <a:pt x="117" y="119"/>
                    <a:pt x="116" y="127"/>
                  </a:cubicBezTo>
                  <a:cubicBezTo>
                    <a:pt x="115" y="135"/>
                    <a:pt x="112" y="143"/>
                    <a:pt x="103" y="146"/>
                  </a:cubicBezTo>
                  <a:cubicBezTo>
                    <a:pt x="91" y="150"/>
                    <a:pt x="85" y="157"/>
                    <a:pt x="87" y="170"/>
                  </a:cubicBezTo>
                  <a:cubicBezTo>
                    <a:pt x="88" y="179"/>
                    <a:pt x="84" y="185"/>
                    <a:pt x="75" y="188"/>
                  </a:cubicBezTo>
                  <a:cubicBezTo>
                    <a:pt x="73" y="189"/>
                    <a:pt x="70" y="190"/>
                    <a:pt x="68" y="192"/>
                  </a:cubicBezTo>
                  <a:cubicBezTo>
                    <a:pt x="66" y="194"/>
                    <a:pt x="64" y="196"/>
                    <a:pt x="64" y="200"/>
                  </a:cubicBezTo>
                  <a:cubicBezTo>
                    <a:pt x="65" y="204"/>
                    <a:pt x="69" y="203"/>
                    <a:pt x="72" y="203"/>
                  </a:cubicBezTo>
                  <a:cubicBezTo>
                    <a:pt x="79" y="204"/>
                    <a:pt x="86" y="207"/>
                    <a:pt x="92" y="210"/>
                  </a:cubicBezTo>
                  <a:cubicBezTo>
                    <a:pt x="96" y="213"/>
                    <a:pt x="101" y="213"/>
                    <a:pt x="105" y="216"/>
                  </a:cubicBezTo>
                  <a:cubicBezTo>
                    <a:pt x="116" y="225"/>
                    <a:pt x="116" y="236"/>
                    <a:pt x="103" y="249"/>
                  </a:cubicBezTo>
                  <a:cubicBezTo>
                    <a:pt x="111" y="251"/>
                    <a:pt x="118" y="246"/>
                    <a:pt x="124" y="243"/>
                  </a:cubicBezTo>
                  <a:cubicBezTo>
                    <a:pt x="129" y="239"/>
                    <a:pt x="126" y="233"/>
                    <a:pt x="124" y="229"/>
                  </a:cubicBezTo>
                  <a:cubicBezTo>
                    <a:pt x="121" y="222"/>
                    <a:pt x="122" y="217"/>
                    <a:pt x="127" y="212"/>
                  </a:cubicBezTo>
                  <a:cubicBezTo>
                    <a:pt x="129" y="211"/>
                    <a:pt x="131" y="209"/>
                    <a:pt x="132" y="207"/>
                  </a:cubicBezTo>
                  <a:cubicBezTo>
                    <a:pt x="134" y="205"/>
                    <a:pt x="134" y="202"/>
                    <a:pt x="133" y="200"/>
                  </a:cubicBezTo>
                  <a:cubicBezTo>
                    <a:pt x="131" y="196"/>
                    <a:pt x="128" y="198"/>
                    <a:pt x="126" y="199"/>
                  </a:cubicBezTo>
                  <a:cubicBezTo>
                    <a:pt x="118" y="203"/>
                    <a:pt x="110" y="206"/>
                    <a:pt x="102" y="209"/>
                  </a:cubicBezTo>
                  <a:cubicBezTo>
                    <a:pt x="99" y="211"/>
                    <a:pt x="96" y="213"/>
                    <a:pt x="93" y="210"/>
                  </a:cubicBezTo>
                  <a:cubicBezTo>
                    <a:pt x="92" y="190"/>
                    <a:pt x="116" y="175"/>
                    <a:pt x="133" y="183"/>
                  </a:cubicBezTo>
                  <a:cubicBezTo>
                    <a:pt x="144" y="189"/>
                    <a:pt x="148" y="186"/>
                    <a:pt x="149" y="175"/>
                  </a:cubicBezTo>
                  <a:cubicBezTo>
                    <a:pt x="149" y="169"/>
                    <a:pt x="147" y="167"/>
                    <a:pt x="142" y="167"/>
                  </a:cubicBezTo>
                  <a:cubicBezTo>
                    <a:pt x="132" y="168"/>
                    <a:pt x="129" y="163"/>
                    <a:pt x="129" y="154"/>
                  </a:cubicBezTo>
                  <a:cubicBezTo>
                    <a:pt x="129" y="145"/>
                    <a:pt x="126" y="137"/>
                    <a:pt x="126" y="129"/>
                  </a:cubicBezTo>
                  <a:cubicBezTo>
                    <a:pt x="126" y="121"/>
                    <a:pt x="119" y="116"/>
                    <a:pt x="112" y="113"/>
                  </a:cubicBezTo>
                  <a:cubicBezTo>
                    <a:pt x="101" y="109"/>
                    <a:pt x="94" y="102"/>
                    <a:pt x="95" y="89"/>
                  </a:cubicBezTo>
                  <a:cubicBezTo>
                    <a:pt x="96" y="83"/>
                    <a:pt x="92" y="80"/>
                    <a:pt x="87" y="80"/>
                  </a:cubicBezTo>
                  <a:cubicBezTo>
                    <a:pt x="77" y="80"/>
                    <a:pt x="71" y="74"/>
                    <a:pt x="64" y="69"/>
                  </a:cubicBezTo>
                  <a:cubicBezTo>
                    <a:pt x="58" y="64"/>
                    <a:pt x="59" y="57"/>
                    <a:pt x="66" y="56"/>
                  </a:cubicBezTo>
                  <a:cubicBezTo>
                    <a:pt x="77" y="54"/>
                    <a:pt x="88" y="50"/>
                    <a:pt x="99" y="57"/>
                  </a:cubicBezTo>
                  <a:cubicBezTo>
                    <a:pt x="105" y="61"/>
                    <a:pt x="113" y="62"/>
                    <a:pt x="122" y="62"/>
                  </a:cubicBezTo>
                  <a:cubicBezTo>
                    <a:pt x="122" y="57"/>
                    <a:pt x="119" y="54"/>
                    <a:pt x="119" y="50"/>
                  </a:cubicBezTo>
                  <a:cubicBezTo>
                    <a:pt x="119" y="44"/>
                    <a:pt x="120" y="39"/>
                    <a:pt x="125" y="36"/>
                  </a:cubicBezTo>
                  <a:cubicBezTo>
                    <a:pt x="131" y="33"/>
                    <a:pt x="136" y="35"/>
                    <a:pt x="140" y="40"/>
                  </a:cubicBezTo>
                  <a:cubicBezTo>
                    <a:pt x="144" y="46"/>
                    <a:pt x="151" y="48"/>
                    <a:pt x="157" y="52"/>
                  </a:cubicBezTo>
                  <a:cubicBezTo>
                    <a:pt x="163" y="56"/>
                    <a:pt x="168" y="57"/>
                    <a:pt x="172" y="49"/>
                  </a:cubicBezTo>
                  <a:cubicBezTo>
                    <a:pt x="173" y="47"/>
                    <a:pt x="176" y="45"/>
                    <a:pt x="179" y="46"/>
                  </a:cubicBezTo>
                  <a:cubicBezTo>
                    <a:pt x="192" y="49"/>
                    <a:pt x="188" y="40"/>
                    <a:pt x="186" y="34"/>
                  </a:cubicBezTo>
                  <a:cubicBezTo>
                    <a:pt x="186" y="31"/>
                    <a:pt x="184" y="29"/>
                    <a:pt x="185" y="26"/>
                  </a:cubicBezTo>
                  <a:cubicBezTo>
                    <a:pt x="190" y="15"/>
                    <a:pt x="183" y="15"/>
                    <a:pt x="175" y="14"/>
                  </a:cubicBezTo>
                  <a:cubicBezTo>
                    <a:pt x="166" y="14"/>
                    <a:pt x="157" y="14"/>
                    <a:pt x="149" y="10"/>
                  </a:cubicBezTo>
                  <a:cubicBezTo>
                    <a:pt x="152" y="0"/>
                    <a:pt x="160" y="4"/>
                    <a:pt x="166" y="5"/>
                  </a:cubicBezTo>
                  <a:cubicBezTo>
                    <a:pt x="183" y="9"/>
                    <a:pt x="200" y="7"/>
                    <a:pt x="216" y="15"/>
                  </a:cubicBezTo>
                  <a:cubicBezTo>
                    <a:pt x="218" y="16"/>
                    <a:pt x="221" y="16"/>
                    <a:pt x="222" y="15"/>
                  </a:cubicBezTo>
                  <a:cubicBezTo>
                    <a:pt x="236" y="2"/>
                    <a:pt x="249" y="11"/>
                    <a:pt x="262" y="14"/>
                  </a:cubicBezTo>
                  <a:cubicBezTo>
                    <a:pt x="268" y="15"/>
                    <a:pt x="273" y="17"/>
                    <a:pt x="279" y="14"/>
                  </a:cubicBezTo>
                  <a:cubicBezTo>
                    <a:pt x="283" y="12"/>
                    <a:pt x="287" y="10"/>
                    <a:pt x="292" y="12"/>
                  </a:cubicBezTo>
                  <a:cubicBezTo>
                    <a:pt x="295" y="14"/>
                    <a:pt x="298" y="11"/>
                    <a:pt x="300" y="9"/>
                  </a:cubicBezTo>
                  <a:cubicBezTo>
                    <a:pt x="302" y="6"/>
                    <a:pt x="306" y="7"/>
                    <a:pt x="309" y="7"/>
                  </a:cubicBezTo>
                  <a:cubicBezTo>
                    <a:pt x="326" y="11"/>
                    <a:pt x="343" y="10"/>
                    <a:pt x="360" y="10"/>
                  </a:cubicBezTo>
                  <a:cubicBezTo>
                    <a:pt x="375" y="10"/>
                    <a:pt x="391" y="11"/>
                    <a:pt x="407" y="9"/>
                  </a:cubicBezTo>
                  <a:cubicBezTo>
                    <a:pt x="403" y="15"/>
                    <a:pt x="398" y="19"/>
                    <a:pt x="393" y="24"/>
                  </a:cubicBezTo>
                  <a:cubicBezTo>
                    <a:pt x="386" y="32"/>
                    <a:pt x="377" y="32"/>
                    <a:pt x="369" y="27"/>
                  </a:cubicBezTo>
                  <a:cubicBezTo>
                    <a:pt x="361" y="23"/>
                    <a:pt x="354" y="17"/>
                    <a:pt x="344" y="25"/>
                  </a:cubicBezTo>
                  <a:cubicBezTo>
                    <a:pt x="341" y="27"/>
                    <a:pt x="336" y="25"/>
                    <a:pt x="332" y="23"/>
                  </a:cubicBezTo>
                  <a:cubicBezTo>
                    <a:pt x="327" y="21"/>
                    <a:pt x="322" y="19"/>
                    <a:pt x="317" y="17"/>
                  </a:cubicBezTo>
                  <a:cubicBezTo>
                    <a:pt x="307" y="13"/>
                    <a:pt x="301" y="16"/>
                    <a:pt x="305" y="27"/>
                  </a:cubicBezTo>
                  <a:cubicBezTo>
                    <a:pt x="311" y="44"/>
                    <a:pt x="304" y="60"/>
                    <a:pt x="298" y="76"/>
                  </a:cubicBezTo>
                  <a:cubicBezTo>
                    <a:pt x="293" y="92"/>
                    <a:pt x="297" y="99"/>
                    <a:pt x="314" y="100"/>
                  </a:cubicBezTo>
                  <a:cubicBezTo>
                    <a:pt x="318" y="100"/>
                    <a:pt x="321" y="101"/>
                    <a:pt x="322" y="106"/>
                  </a:cubicBezTo>
                  <a:cubicBezTo>
                    <a:pt x="324" y="110"/>
                    <a:pt x="327" y="109"/>
                    <a:pt x="330" y="108"/>
                  </a:cubicBezTo>
                  <a:cubicBezTo>
                    <a:pt x="333" y="106"/>
                    <a:pt x="331" y="104"/>
                    <a:pt x="332" y="102"/>
                  </a:cubicBezTo>
                  <a:cubicBezTo>
                    <a:pt x="334" y="86"/>
                    <a:pt x="330" y="77"/>
                    <a:pt x="311" y="78"/>
                  </a:cubicBezTo>
                  <a:cubicBezTo>
                    <a:pt x="307" y="79"/>
                    <a:pt x="303" y="75"/>
                    <a:pt x="303" y="70"/>
                  </a:cubicBezTo>
                  <a:cubicBezTo>
                    <a:pt x="303" y="65"/>
                    <a:pt x="306" y="62"/>
                    <a:pt x="310" y="59"/>
                  </a:cubicBezTo>
                  <a:cubicBezTo>
                    <a:pt x="321" y="54"/>
                    <a:pt x="337" y="58"/>
                    <a:pt x="345" y="68"/>
                  </a:cubicBezTo>
                  <a:cubicBezTo>
                    <a:pt x="347" y="70"/>
                    <a:pt x="349" y="71"/>
                    <a:pt x="350" y="72"/>
                  </a:cubicBezTo>
                  <a:cubicBezTo>
                    <a:pt x="357" y="77"/>
                    <a:pt x="363" y="83"/>
                    <a:pt x="365" y="92"/>
                  </a:cubicBezTo>
                  <a:cubicBezTo>
                    <a:pt x="366" y="99"/>
                    <a:pt x="370" y="104"/>
                    <a:pt x="376" y="107"/>
                  </a:cubicBezTo>
                  <a:cubicBezTo>
                    <a:pt x="379" y="105"/>
                    <a:pt x="378" y="103"/>
                    <a:pt x="378" y="101"/>
                  </a:cubicBezTo>
                  <a:cubicBezTo>
                    <a:pt x="378" y="94"/>
                    <a:pt x="381" y="89"/>
                    <a:pt x="387" y="87"/>
                  </a:cubicBezTo>
                  <a:cubicBezTo>
                    <a:pt x="396" y="85"/>
                    <a:pt x="404" y="86"/>
                    <a:pt x="410" y="91"/>
                  </a:cubicBezTo>
                  <a:cubicBezTo>
                    <a:pt x="414" y="94"/>
                    <a:pt x="414" y="98"/>
                    <a:pt x="409" y="101"/>
                  </a:cubicBezTo>
                  <a:cubicBezTo>
                    <a:pt x="395" y="109"/>
                    <a:pt x="394" y="112"/>
                    <a:pt x="395" y="128"/>
                  </a:cubicBezTo>
                  <a:cubicBezTo>
                    <a:pt x="395" y="129"/>
                    <a:pt x="395" y="129"/>
                    <a:pt x="395" y="130"/>
                  </a:cubicBezTo>
                  <a:cubicBezTo>
                    <a:pt x="388" y="129"/>
                    <a:pt x="383" y="131"/>
                    <a:pt x="389" y="138"/>
                  </a:cubicBezTo>
                  <a:cubicBezTo>
                    <a:pt x="381" y="144"/>
                    <a:pt x="386" y="159"/>
                    <a:pt x="377" y="161"/>
                  </a:cubicBezTo>
                  <a:cubicBezTo>
                    <a:pt x="369" y="163"/>
                    <a:pt x="359" y="160"/>
                    <a:pt x="351" y="154"/>
                  </a:cubicBezTo>
                  <a:cubicBezTo>
                    <a:pt x="348" y="152"/>
                    <a:pt x="346" y="149"/>
                    <a:pt x="343" y="149"/>
                  </a:cubicBezTo>
                  <a:cubicBezTo>
                    <a:pt x="339" y="148"/>
                    <a:pt x="333" y="147"/>
                    <a:pt x="337" y="155"/>
                  </a:cubicBezTo>
                  <a:cubicBezTo>
                    <a:pt x="339" y="157"/>
                    <a:pt x="340" y="159"/>
                    <a:pt x="338" y="161"/>
                  </a:cubicBezTo>
                  <a:cubicBezTo>
                    <a:pt x="336" y="163"/>
                    <a:pt x="333" y="162"/>
                    <a:pt x="332" y="160"/>
                  </a:cubicBezTo>
                  <a:cubicBezTo>
                    <a:pt x="327" y="157"/>
                    <a:pt x="325" y="159"/>
                    <a:pt x="323" y="163"/>
                  </a:cubicBezTo>
                  <a:cubicBezTo>
                    <a:pt x="322" y="164"/>
                    <a:pt x="322" y="164"/>
                    <a:pt x="322" y="165"/>
                  </a:cubicBezTo>
                  <a:cubicBezTo>
                    <a:pt x="321" y="170"/>
                    <a:pt x="309" y="171"/>
                    <a:pt x="314" y="178"/>
                  </a:cubicBezTo>
                  <a:cubicBezTo>
                    <a:pt x="320" y="185"/>
                    <a:pt x="323" y="175"/>
                    <a:pt x="328" y="173"/>
                  </a:cubicBezTo>
                  <a:cubicBezTo>
                    <a:pt x="329" y="173"/>
                    <a:pt x="330" y="172"/>
                    <a:pt x="331" y="172"/>
                  </a:cubicBezTo>
                  <a:cubicBezTo>
                    <a:pt x="344" y="183"/>
                    <a:pt x="362" y="174"/>
                    <a:pt x="376" y="183"/>
                  </a:cubicBezTo>
                  <a:cubicBezTo>
                    <a:pt x="378" y="184"/>
                    <a:pt x="381" y="185"/>
                    <a:pt x="383" y="184"/>
                  </a:cubicBezTo>
                  <a:cubicBezTo>
                    <a:pt x="397" y="181"/>
                    <a:pt x="409" y="188"/>
                    <a:pt x="422" y="193"/>
                  </a:cubicBezTo>
                  <a:cubicBezTo>
                    <a:pt x="432" y="198"/>
                    <a:pt x="441" y="198"/>
                    <a:pt x="448" y="190"/>
                  </a:cubicBezTo>
                  <a:cubicBezTo>
                    <a:pt x="451" y="187"/>
                    <a:pt x="452" y="185"/>
                    <a:pt x="456" y="186"/>
                  </a:cubicBezTo>
                  <a:cubicBezTo>
                    <a:pt x="460" y="188"/>
                    <a:pt x="458" y="191"/>
                    <a:pt x="458" y="193"/>
                  </a:cubicBezTo>
                  <a:cubicBezTo>
                    <a:pt x="459" y="202"/>
                    <a:pt x="461" y="210"/>
                    <a:pt x="473" y="212"/>
                  </a:cubicBezTo>
                  <a:cubicBezTo>
                    <a:pt x="477" y="213"/>
                    <a:pt x="486" y="213"/>
                    <a:pt x="481" y="223"/>
                  </a:cubicBezTo>
                  <a:cubicBezTo>
                    <a:pt x="470" y="220"/>
                    <a:pt x="459" y="218"/>
                    <a:pt x="452" y="208"/>
                  </a:cubicBezTo>
                  <a:cubicBezTo>
                    <a:pt x="447" y="202"/>
                    <a:pt x="426" y="202"/>
                    <a:pt x="418" y="208"/>
                  </a:cubicBezTo>
                  <a:cubicBezTo>
                    <a:pt x="411" y="214"/>
                    <a:pt x="407" y="213"/>
                    <a:pt x="400" y="207"/>
                  </a:cubicBezTo>
                  <a:cubicBezTo>
                    <a:pt x="384" y="194"/>
                    <a:pt x="365" y="197"/>
                    <a:pt x="352" y="212"/>
                  </a:cubicBezTo>
                  <a:cubicBezTo>
                    <a:pt x="349" y="215"/>
                    <a:pt x="347" y="218"/>
                    <a:pt x="345" y="220"/>
                  </a:cubicBezTo>
                  <a:cubicBezTo>
                    <a:pt x="340" y="224"/>
                    <a:pt x="337" y="228"/>
                    <a:pt x="345" y="232"/>
                  </a:cubicBezTo>
                  <a:cubicBezTo>
                    <a:pt x="349" y="234"/>
                    <a:pt x="351" y="238"/>
                    <a:pt x="349" y="243"/>
                  </a:cubicBezTo>
                  <a:cubicBezTo>
                    <a:pt x="345" y="251"/>
                    <a:pt x="347" y="260"/>
                    <a:pt x="348" y="269"/>
                  </a:cubicBezTo>
                  <a:cubicBezTo>
                    <a:pt x="349" y="281"/>
                    <a:pt x="344" y="285"/>
                    <a:pt x="333" y="280"/>
                  </a:cubicBezTo>
                  <a:cubicBezTo>
                    <a:pt x="327" y="278"/>
                    <a:pt x="322" y="275"/>
                    <a:pt x="316" y="272"/>
                  </a:cubicBezTo>
                  <a:cubicBezTo>
                    <a:pt x="313" y="271"/>
                    <a:pt x="309" y="270"/>
                    <a:pt x="307" y="274"/>
                  </a:cubicBezTo>
                  <a:cubicBezTo>
                    <a:pt x="305" y="276"/>
                    <a:pt x="306" y="279"/>
                    <a:pt x="308" y="282"/>
                  </a:cubicBezTo>
                  <a:cubicBezTo>
                    <a:pt x="316" y="293"/>
                    <a:pt x="316" y="293"/>
                    <a:pt x="304" y="300"/>
                  </a:cubicBezTo>
                  <a:cubicBezTo>
                    <a:pt x="298" y="303"/>
                    <a:pt x="292" y="319"/>
                    <a:pt x="294" y="326"/>
                  </a:cubicBezTo>
                  <a:cubicBezTo>
                    <a:pt x="296" y="333"/>
                    <a:pt x="296" y="339"/>
                    <a:pt x="293" y="346"/>
                  </a:cubicBezTo>
                  <a:cubicBezTo>
                    <a:pt x="292" y="350"/>
                    <a:pt x="292" y="353"/>
                    <a:pt x="294" y="356"/>
                  </a:cubicBezTo>
                  <a:cubicBezTo>
                    <a:pt x="296" y="363"/>
                    <a:pt x="299" y="365"/>
                    <a:pt x="305" y="359"/>
                  </a:cubicBezTo>
                  <a:cubicBezTo>
                    <a:pt x="312" y="352"/>
                    <a:pt x="317" y="343"/>
                    <a:pt x="321" y="334"/>
                  </a:cubicBezTo>
                  <a:cubicBezTo>
                    <a:pt x="325" y="327"/>
                    <a:pt x="329" y="322"/>
                    <a:pt x="338" y="328"/>
                  </a:cubicBezTo>
                  <a:cubicBezTo>
                    <a:pt x="342" y="330"/>
                    <a:pt x="346" y="329"/>
                    <a:pt x="350" y="329"/>
                  </a:cubicBezTo>
                  <a:cubicBezTo>
                    <a:pt x="364" y="325"/>
                    <a:pt x="376" y="330"/>
                    <a:pt x="383" y="342"/>
                  </a:cubicBezTo>
                  <a:cubicBezTo>
                    <a:pt x="389" y="352"/>
                    <a:pt x="387" y="364"/>
                    <a:pt x="378" y="375"/>
                  </a:cubicBezTo>
                  <a:cubicBezTo>
                    <a:pt x="372" y="380"/>
                    <a:pt x="370" y="385"/>
                    <a:pt x="376" y="392"/>
                  </a:cubicBezTo>
                  <a:cubicBezTo>
                    <a:pt x="379" y="395"/>
                    <a:pt x="380" y="400"/>
                    <a:pt x="377" y="403"/>
                  </a:cubicBezTo>
                  <a:cubicBezTo>
                    <a:pt x="373" y="407"/>
                    <a:pt x="368" y="406"/>
                    <a:pt x="364" y="403"/>
                  </a:cubicBezTo>
                  <a:cubicBezTo>
                    <a:pt x="358" y="400"/>
                    <a:pt x="355" y="394"/>
                    <a:pt x="351" y="389"/>
                  </a:cubicBezTo>
                  <a:cubicBezTo>
                    <a:pt x="348" y="386"/>
                    <a:pt x="346" y="382"/>
                    <a:pt x="342" y="385"/>
                  </a:cubicBezTo>
                  <a:cubicBezTo>
                    <a:pt x="338" y="388"/>
                    <a:pt x="342" y="392"/>
                    <a:pt x="344" y="394"/>
                  </a:cubicBezTo>
                  <a:cubicBezTo>
                    <a:pt x="347" y="397"/>
                    <a:pt x="348" y="401"/>
                    <a:pt x="348" y="406"/>
                  </a:cubicBezTo>
                  <a:cubicBezTo>
                    <a:pt x="348" y="418"/>
                    <a:pt x="353" y="423"/>
                    <a:pt x="365" y="422"/>
                  </a:cubicBezTo>
                  <a:cubicBezTo>
                    <a:pt x="371" y="422"/>
                    <a:pt x="376" y="421"/>
                    <a:pt x="382" y="422"/>
                  </a:cubicBezTo>
                  <a:cubicBezTo>
                    <a:pt x="389" y="422"/>
                    <a:pt x="394" y="424"/>
                    <a:pt x="391" y="433"/>
                  </a:cubicBezTo>
                  <a:cubicBezTo>
                    <a:pt x="390" y="436"/>
                    <a:pt x="389" y="439"/>
                    <a:pt x="392" y="440"/>
                  </a:cubicBezTo>
                  <a:cubicBezTo>
                    <a:pt x="397" y="441"/>
                    <a:pt x="396" y="436"/>
                    <a:pt x="396" y="433"/>
                  </a:cubicBezTo>
                  <a:cubicBezTo>
                    <a:pt x="397" y="425"/>
                    <a:pt x="401" y="416"/>
                    <a:pt x="398" y="407"/>
                  </a:cubicBezTo>
                  <a:cubicBezTo>
                    <a:pt x="396" y="402"/>
                    <a:pt x="400" y="398"/>
                    <a:pt x="403" y="395"/>
                  </a:cubicBezTo>
                  <a:cubicBezTo>
                    <a:pt x="408" y="389"/>
                    <a:pt x="412" y="382"/>
                    <a:pt x="408" y="374"/>
                  </a:cubicBezTo>
                  <a:cubicBezTo>
                    <a:pt x="407" y="370"/>
                    <a:pt x="408" y="366"/>
                    <a:pt x="413" y="369"/>
                  </a:cubicBezTo>
                  <a:close/>
                </a:path>
              </a:pathLst>
            </a:custGeom>
            <a:solidFill>
              <a:srgbClr val="947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1">
              <a:extLst>
                <a:ext uri="{FF2B5EF4-FFF2-40B4-BE49-F238E27FC236}">
                  <a16:creationId xmlns:a16="http://schemas.microsoft.com/office/drawing/2014/main" id="{3CBD5CE0-D5AE-2348-BDA0-939997613FE8}"/>
                </a:ext>
              </a:extLst>
            </p:cNvPr>
            <p:cNvSpPr/>
            <p:nvPr/>
          </p:nvSpPr>
          <p:spPr bwMode="auto">
            <a:xfrm>
              <a:off x="4589463" y="2544763"/>
              <a:ext cx="1328738" cy="1217613"/>
            </a:xfrm>
            <a:custGeom>
              <a:avLst/>
              <a:gdLst>
                <a:gd name="T0" fmla="*/ 231 w 620"/>
                <a:gd name="T1" fmla="*/ 517 h 567"/>
                <a:gd name="T2" fmla="*/ 234 w 620"/>
                <a:gd name="T3" fmla="*/ 436 h 567"/>
                <a:gd name="T4" fmla="*/ 255 w 620"/>
                <a:gd name="T5" fmla="*/ 384 h 567"/>
                <a:gd name="T6" fmla="*/ 247 w 620"/>
                <a:gd name="T7" fmla="*/ 341 h 567"/>
                <a:gd name="T8" fmla="*/ 254 w 620"/>
                <a:gd name="T9" fmla="*/ 309 h 567"/>
                <a:gd name="T10" fmla="*/ 219 w 620"/>
                <a:gd name="T11" fmla="*/ 279 h 567"/>
                <a:gd name="T12" fmla="*/ 194 w 620"/>
                <a:gd name="T13" fmla="*/ 279 h 567"/>
                <a:gd name="T14" fmla="*/ 176 w 620"/>
                <a:gd name="T15" fmla="*/ 246 h 567"/>
                <a:gd name="T16" fmla="*/ 133 w 620"/>
                <a:gd name="T17" fmla="*/ 234 h 567"/>
                <a:gd name="T18" fmla="*/ 100 w 620"/>
                <a:gd name="T19" fmla="*/ 214 h 567"/>
                <a:gd name="T20" fmla="*/ 95 w 620"/>
                <a:gd name="T21" fmla="*/ 173 h 567"/>
                <a:gd name="T22" fmla="*/ 74 w 620"/>
                <a:gd name="T23" fmla="*/ 162 h 567"/>
                <a:gd name="T24" fmla="*/ 82 w 620"/>
                <a:gd name="T25" fmla="*/ 144 h 567"/>
                <a:gd name="T26" fmla="*/ 64 w 620"/>
                <a:gd name="T27" fmla="*/ 116 h 567"/>
                <a:gd name="T28" fmla="*/ 76 w 620"/>
                <a:gd name="T29" fmla="*/ 116 h 567"/>
                <a:gd name="T30" fmla="*/ 67 w 620"/>
                <a:gd name="T31" fmla="*/ 108 h 567"/>
                <a:gd name="T32" fmla="*/ 51 w 620"/>
                <a:gd name="T33" fmla="*/ 86 h 567"/>
                <a:gd name="T34" fmla="*/ 17 w 620"/>
                <a:gd name="T35" fmla="*/ 34 h 567"/>
                <a:gd name="T36" fmla="*/ 17 w 620"/>
                <a:gd name="T37" fmla="*/ 14 h 567"/>
                <a:gd name="T38" fmla="*/ 1 w 620"/>
                <a:gd name="T39" fmla="*/ 3 h 567"/>
                <a:gd name="T40" fmla="*/ 100 w 620"/>
                <a:gd name="T41" fmla="*/ 5 h 567"/>
                <a:gd name="T42" fmla="*/ 190 w 620"/>
                <a:gd name="T43" fmla="*/ 10 h 567"/>
                <a:gd name="T44" fmla="*/ 178 w 620"/>
                <a:gd name="T45" fmla="*/ 32 h 567"/>
                <a:gd name="T46" fmla="*/ 167 w 620"/>
                <a:gd name="T47" fmla="*/ 33 h 567"/>
                <a:gd name="T48" fmla="*/ 142 w 620"/>
                <a:gd name="T49" fmla="*/ 55 h 567"/>
                <a:gd name="T50" fmla="*/ 124 w 620"/>
                <a:gd name="T51" fmla="*/ 51 h 567"/>
                <a:gd name="T52" fmla="*/ 131 w 620"/>
                <a:gd name="T53" fmla="*/ 31 h 567"/>
                <a:gd name="T54" fmla="*/ 113 w 620"/>
                <a:gd name="T55" fmla="*/ 61 h 567"/>
                <a:gd name="T56" fmla="*/ 132 w 620"/>
                <a:gd name="T57" fmla="*/ 86 h 567"/>
                <a:gd name="T58" fmla="*/ 149 w 620"/>
                <a:gd name="T59" fmla="*/ 79 h 567"/>
                <a:gd name="T60" fmla="*/ 124 w 620"/>
                <a:gd name="T61" fmla="*/ 107 h 567"/>
                <a:gd name="T62" fmla="*/ 133 w 620"/>
                <a:gd name="T63" fmla="*/ 124 h 567"/>
                <a:gd name="T64" fmla="*/ 116 w 620"/>
                <a:gd name="T65" fmla="*/ 134 h 567"/>
                <a:gd name="T66" fmla="*/ 104 w 620"/>
                <a:gd name="T67" fmla="*/ 140 h 567"/>
                <a:gd name="T68" fmla="*/ 126 w 620"/>
                <a:gd name="T69" fmla="*/ 145 h 567"/>
                <a:gd name="T70" fmla="*/ 140 w 620"/>
                <a:gd name="T71" fmla="*/ 163 h 567"/>
                <a:gd name="T72" fmla="*/ 153 w 620"/>
                <a:gd name="T73" fmla="*/ 170 h 567"/>
                <a:gd name="T74" fmla="*/ 169 w 620"/>
                <a:gd name="T75" fmla="*/ 191 h 567"/>
                <a:gd name="T76" fmla="*/ 156 w 620"/>
                <a:gd name="T77" fmla="*/ 200 h 567"/>
                <a:gd name="T78" fmla="*/ 204 w 620"/>
                <a:gd name="T79" fmla="*/ 233 h 567"/>
                <a:gd name="T80" fmla="*/ 229 w 620"/>
                <a:gd name="T81" fmla="*/ 225 h 567"/>
                <a:gd name="T82" fmla="*/ 236 w 620"/>
                <a:gd name="T83" fmla="*/ 245 h 567"/>
                <a:gd name="T84" fmla="*/ 254 w 620"/>
                <a:gd name="T85" fmla="*/ 262 h 567"/>
                <a:gd name="T86" fmla="*/ 275 w 620"/>
                <a:gd name="T87" fmla="*/ 300 h 567"/>
                <a:gd name="T88" fmla="*/ 294 w 620"/>
                <a:gd name="T89" fmla="*/ 304 h 567"/>
                <a:gd name="T90" fmla="*/ 353 w 620"/>
                <a:gd name="T91" fmla="*/ 285 h 567"/>
                <a:gd name="T92" fmla="*/ 370 w 620"/>
                <a:gd name="T93" fmla="*/ 291 h 567"/>
                <a:gd name="T94" fmla="*/ 382 w 620"/>
                <a:gd name="T95" fmla="*/ 291 h 567"/>
                <a:gd name="T96" fmla="*/ 419 w 620"/>
                <a:gd name="T97" fmla="*/ 291 h 567"/>
                <a:gd name="T98" fmla="*/ 439 w 620"/>
                <a:gd name="T99" fmla="*/ 297 h 567"/>
                <a:gd name="T100" fmla="*/ 420 w 620"/>
                <a:gd name="T101" fmla="*/ 320 h 567"/>
                <a:gd name="T102" fmla="*/ 453 w 620"/>
                <a:gd name="T103" fmla="*/ 327 h 567"/>
                <a:gd name="T104" fmla="*/ 515 w 620"/>
                <a:gd name="T105" fmla="*/ 379 h 567"/>
                <a:gd name="T106" fmla="*/ 549 w 620"/>
                <a:gd name="T107" fmla="*/ 378 h 567"/>
                <a:gd name="T108" fmla="*/ 602 w 620"/>
                <a:gd name="T109" fmla="*/ 398 h 567"/>
                <a:gd name="T110" fmla="*/ 613 w 620"/>
                <a:gd name="T111" fmla="*/ 469 h 567"/>
                <a:gd name="T112" fmla="*/ 532 w 620"/>
                <a:gd name="T113" fmla="*/ 500 h 567"/>
                <a:gd name="T114" fmla="*/ 444 w 620"/>
                <a:gd name="T115" fmla="*/ 513 h 567"/>
                <a:gd name="T116" fmla="*/ 367 w 620"/>
                <a:gd name="T117" fmla="*/ 531 h 567"/>
                <a:gd name="T118" fmla="*/ 348 w 620"/>
                <a:gd name="T119" fmla="*/ 565 h 567"/>
                <a:gd name="T120" fmla="*/ 317 w 620"/>
                <a:gd name="T121" fmla="*/ 533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20" h="567">
                  <a:moveTo>
                    <a:pt x="215" y="536"/>
                  </a:moveTo>
                  <a:cubicBezTo>
                    <a:pt x="222" y="532"/>
                    <a:pt x="230" y="535"/>
                    <a:pt x="237" y="534"/>
                  </a:cubicBezTo>
                  <a:cubicBezTo>
                    <a:pt x="233" y="529"/>
                    <a:pt x="235" y="522"/>
                    <a:pt x="231" y="517"/>
                  </a:cubicBezTo>
                  <a:cubicBezTo>
                    <a:pt x="227" y="510"/>
                    <a:pt x="230" y="501"/>
                    <a:pt x="228" y="495"/>
                  </a:cubicBezTo>
                  <a:cubicBezTo>
                    <a:pt x="223" y="482"/>
                    <a:pt x="226" y="476"/>
                    <a:pt x="235" y="466"/>
                  </a:cubicBezTo>
                  <a:cubicBezTo>
                    <a:pt x="242" y="460"/>
                    <a:pt x="240" y="446"/>
                    <a:pt x="234" y="436"/>
                  </a:cubicBezTo>
                  <a:cubicBezTo>
                    <a:pt x="224" y="419"/>
                    <a:pt x="232" y="401"/>
                    <a:pt x="251" y="397"/>
                  </a:cubicBezTo>
                  <a:cubicBezTo>
                    <a:pt x="255" y="397"/>
                    <a:pt x="257" y="396"/>
                    <a:pt x="258" y="392"/>
                  </a:cubicBezTo>
                  <a:cubicBezTo>
                    <a:pt x="259" y="389"/>
                    <a:pt x="258" y="386"/>
                    <a:pt x="255" y="384"/>
                  </a:cubicBezTo>
                  <a:cubicBezTo>
                    <a:pt x="246" y="379"/>
                    <a:pt x="245" y="366"/>
                    <a:pt x="234" y="361"/>
                  </a:cubicBezTo>
                  <a:cubicBezTo>
                    <a:pt x="229" y="358"/>
                    <a:pt x="230" y="351"/>
                    <a:pt x="238" y="349"/>
                  </a:cubicBezTo>
                  <a:cubicBezTo>
                    <a:pt x="242" y="348"/>
                    <a:pt x="246" y="345"/>
                    <a:pt x="247" y="341"/>
                  </a:cubicBezTo>
                  <a:cubicBezTo>
                    <a:pt x="247" y="335"/>
                    <a:pt x="241" y="335"/>
                    <a:pt x="237" y="334"/>
                  </a:cubicBezTo>
                  <a:cubicBezTo>
                    <a:pt x="231" y="332"/>
                    <a:pt x="229" y="328"/>
                    <a:pt x="233" y="323"/>
                  </a:cubicBezTo>
                  <a:cubicBezTo>
                    <a:pt x="239" y="316"/>
                    <a:pt x="243" y="308"/>
                    <a:pt x="254" y="309"/>
                  </a:cubicBezTo>
                  <a:cubicBezTo>
                    <a:pt x="258" y="309"/>
                    <a:pt x="261" y="309"/>
                    <a:pt x="263" y="305"/>
                  </a:cubicBezTo>
                  <a:cubicBezTo>
                    <a:pt x="264" y="300"/>
                    <a:pt x="262" y="297"/>
                    <a:pt x="259" y="295"/>
                  </a:cubicBezTo>
                  <a:cubicBezTo>
                    <a:pt x="247" y="287"/>
                    <a:pt x="234" y="280"/>
                    <a:pt x="219" y="279"/>
                  </a:cubicBezTo>
                  <a:cubicBezTo>
                    <a:pt x="212" y="279"/>
                    <a:pt x="207" y="283"/>
                    <a:pt x="203" y="288"/>
                  </a:cubicBezTo>
                  <a:cubicBezTo>
                    <a:pt x="200" y="290"/>
                    <a:pt x="197" y="292"/>
                    <a:pt x="193" y="289"/>
                  </a:cubicBezTo>
                  <a:cubicBezTo>
                    <a:pt x="190" y="285"/>
                    <a:pt x="192" y="282"/>
                    <a:pt x="194" y="279"/>
                  </a:cubicBezTo>
                  <a:cubicBezTo>
                    <a:pt x="198" y="276"/>
                    <a:pt x="202" y="273"/>
                    <a:pt x="200" y="268"/>
                  </a:cubicBezTo>
                  <a:cubicBezTo>
                    <a:pt x="198" y="262"/>
                    <a:pt x="192" y="263"/>
                    <a:pt x="187" y="263"/>
                  </a:cubicBezTo>
                  <a:cubicBezTo>
                    <a:pt x="178" y="262"/>
                    <a:pt x="172" y="255"/>
                    <a:pt x="176" y="246"/>
                  </a:cubicBezTo>
                  <a:cubicBezTo>
                    <a:pt x="180" y="235"/>
                    <a:pt x="172" y="230"/>
                    <a:pt x="166" y="225"/>
                  </a:cubicBezTo>
                  <a:cubicBezTo>
                    <a:pt x="160" y="219"/>
                    <a:pt x="154" y="226"/>
                    <a:pt x="150" y="231"/>
                  </a:cubicBezTo>
                  <a:cubicBezTo>
                    <a:pt x="145" y="239"/>
                    <a:pt x="140" y="240"/>
                    <a:pt x="133" y="234"/>
                  </a:cubicBezTo>
                  <a:cubicBezTo>
                    <a:pt x="132" y="233"/>
                    <a:pt x="130" y="232"/>
                    <a:pt x="128" y="233"/>
                  </a:cubicBezTo>
                  <a:cubicBezTo>
                    <a:pt x="119" y="234"/>
                    <a:pt x="113" y="231"/>
                    <a:pt x="111" y="221"/>
                  </a:cubicBezTo>
                  <a:cubicBezTo>
                    <a:pt x="110" y="216"/>
                    <a:pt x="106" y="213"/>
                    <a:pt x="100" y="214"/>
                  </a:cubicBezTo>
                  <a:cubicBezTo>
                    <a:pt x="94" y="214"/>
                    <a:pt x="89" y="214"/>
                    <a:pt x="84" y="212"/>
                  </a:cubicBezTo>
                  <a:cubicBezTo>
                    <a:pt x="73" y="209"/>
                    <a:pt x="74" y="207"/>
                    <a:pt x="76" y="196"/>
                  </a:cubicBezTo>
                  <a:cubicBezTo>
                    <a:pt x="79" y="183"/>
                    <a:pt x="86" y="178"/>
                    <a:pt x="95" y="173"/>
                  </a:cubicBezTo>
                  <a:cubicBezTo>
                    <a:pt x="98" y="171"/>
                    <a:pt x="101" y="168"/>
                    <a:pt x="100" y="165"/>
                  </a:cubicBezTo>
                  <a:cubicBezTo>
                    <a:pt x="99" y="160"/>
                    <a:pt x="95" y="161"/>
                    <a:pt x="91" y="161"/>
                  </a:cubicBezTo>
                  <a:cubicBezTo>
                    <a:pt x="86" y="161"/>
                    <a:pt x="80" y="160"/>
                    <a:pt x="74" y="162"/>
                  </a:cubicBezTo>
                  <a:cubicBezTo>
                    <a:pt x="71" y="163"/>
                    <a:pt x="69" y="162"/>
                    <a:pt x="69" y="158"/>
                  </a:cubicBezTo>
                  <a:cubicBezTo>
                    <a:pt x="69" y="155"/>
                    <a:pt x="70" y="154"/>
                    <a:pt x="73" y="155"/>
                  </a:cubicBezTo>
                  <a:cubicBezTo>
                    <a:pt x="83" y="157"/>
                    <a:pt x="83" y="150"/>
                    <a:pt x="82" y="144"/>
                  </a:cubicBezTo>
                  <a:cubicBezTo>
                    <a:pt x="81" y="137"/>
                    <a:pt x="75" y="140"/>
                    <a:pt x="71" y="141"/>
                  </a:cubicBezTo>
                  <a:cubicBezTo>
                    <a:pt x="64" y="143"/>
                    <a:pt x="59" y="141"/>
                    <a:pt x="57" y="135"/>
                  </a:cubicBezTo>
                  <a:cubicBezTo>
                    <a:pt x="55" y="127"/>
                    <a:pt x="60" y="121"/>
                    <a:pt x="64" y="116"/>
                  </a:cubicBezTo>
                  <a:cubicBezTo>
                    <a:pt x="66" y="114"/>
                    <a:pt x="69" y="119"/>
                    <a:pt x="71" y="121"/>
                  </a:cubicBezTo>
                  <a:cubicBezTo>
                    <a:pt x="74" y="122"/>
                    <a:pt x="75" y="127"/>
                    <a:pt x="79" y="123"/>
                  </a:cubicBezTo>
                  <a:cubicBezTo>
                    <a:pt x="81" y="120"/>
                    <a:pt x="78" y="118"/>
                    <a:pt x="76" y="116"/>
                  </a:cubicBezTo>
                  <a:cubicBezTo>
                    <a:pt x="75" y="115"/>
                    <a:pt x="73" y="113"/>
                    <a:pt x="72" y="111"/>
                  </a:cubicBezTo>
                  <a:cubicBezTo>
                    <a:pt x="72" y="108"/>
                    <a:pt x="78" y="105"/>
                    <a:pt x="73" y="102"/>
                  </a:cubicBezTo>
                  <a:cubicBezTo>
                    <a:pt x="67" y="99"/>
                    <a:pt x="70" y="107"/>
                    <a:pt x="67" y="108"/>
                  </a:cubicBezTo>
                  <a:cubicBezTo>
                    <a:pt x="65" y="110"/>
                    <a:pt x="61" y="109"/>
                    <a:pt x="62" y="107"/>
                  </a:cubicBezTo>
                  <a:cubicBezTo>
                    <a:pt x="66" y="98"/>
                    <a:pt x="58" y="98"/>
                    <a:pt x="54" y="94"/>
                  </a:cubicBezTo>
                  <a:cubicBezTo>
                    <a:pt x="52" y="92"/>
                    <a:pt x="50" y="90"/>
                    <a:pt x="51" y="86"/>
                  </a:cubicBezTo>
                  <a:cubicBezTo>
                    <a:pt x="56" y="75"/>
                    <a:pt x="49" y="53"/>
                    <a:pt x="37" y="48"/>
                  </a:cubicBezTo>
                  <a:cubicBezTo>
                    <a:pt x="30" y="45"/>
                    <a:pt x="28" y="34"/>
                    <a:pt x="18" y="35"/>
                  </a:cubicBezTo>
                  <a:cubicBezTo>
                    <a:pt x="17" y="35"/>
                    <a:pt x="17" y="35"/>
                    <a:pt x="17" y="34"/>
                  </a:cubicBezTo>
                  <a:cubicBezTo>
                    <a:pt x="16" y="30"/>
                    <a:pt x="19" y="28"/>
                    <a:pt x="22" y="28"/>
                  </a:cubicBezTo>
                  <a:cubicBezTo>
                    <a:pt x="31" y="27"/>
                    <a:pt x="33" y="21"/>
                    <a:pt x="35" y="13"/>
                  </a:cubicBezTo>
                  <a:cubicBezTo>
                    <a:pt x="29" y="12"/>
                    <a:pt x="23" y="10"/>
                    <a:pt x="17" y="14"/>
                  </a:cubicBezTo>
                  <a:cubicBezTo>
                    <a:pt x="12" y="17"/>
                    <a:pt x="9" y="15"/>
                    <a:pt x="5" y="13"/>
                  </a:cubicBezTo>
                  <a:cubicBezTo>
                    <a:pt x="4" y="12"/>
                    <a:pt x="3" y="10"/>
                    <a:pt x="2" y="9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16" y="0"/>
                    <a:pt x="31" y="4"/>
                    <a:pt x="46" y="3"/>
                  </a:cubicBezTo>
                  <a:cubicBezTo>
                    <a:pt x="63" y="3"/>
                    <a:pt x="79" y="13"/>
                    <a:pt x="96" y="5"/>
                  </a:cubicBezTo>
                  <a:cubicBezTo>
                    <a:pt x="97" y="5"/>
                    <a:pt x="99" y="5"/>
                    <a:pt x="100" y="5"/>
                  </a:cubicBezTo>
                  <a:cubicBezTo>
                    <a:pt x="121" y="14"/>
                    <a:pt x="142" y="6"/>
                    <a:pt x="163" y="7"/>
                  </a:cubicBezTo>
                  <a:cubicBezTo>
                    <a:pt x="171" y="8"/>
                    <a:pt x="178" y="8"/>
                    <a:pt x="185" y="8"/>
                  </a:cubicBezTo>
                  <a:cubicBezTo>
                    <a:pt x="187" y="8"/>
                    <a:pt x="190" y="7"/>
                    <a:pt x="190" y="10"/>
                  </a:cubicBezTo>
                  <a:cubicBezTo>
                    <a:pt x="191" y="12"/>
                    <a:pt x="189" y="13"/>
                    <a:pt x="187" y="14"/>
                  </a:cubicBezTo>
                  <a:cubicBezTo>
                    <a:pt x="185" y="16"/>
                    <a:pt x="183" y="18"/>
                    <a:pt x="181" y="19"/>
                  </a:cubicBezTo>
                  <a:cubicBezTo>
                    <a:pt x="174" y="22"/>
                    <a:pt x="172" y="26"/>
                    <a:pt x="178" y="32"/>
                  </a:cubicBezTo>
                  <a:cubicBezTo>
                    <a:pt x="179" y="34"/>
                    <a:pt x="183" y="36"/>
                    <a:pt x="181" y="39"/>
                  </a:cubicBezTo>
                  <a:cubicBezTo>
                    <a:pt x="178" y="42"/>
                    <a:pt x="175" y="39"/>
                    <a:pt x="172" y="37"/>
                  </a:cubicBezTo>
                  <a:cubicBezTo>
                    <a:pt x="170" y="36"/>
                    <a:pt x="169" y="35"/>
                    <a:pt x="167" y="33"/>
                  </a:cubicBezTo>
                  <a:cubicBezTo>
                    <a:pt x="164" y="31"/>
                    <a:pt x="162" y="31"/>
                    <a:pt x="161" y="35"/>
                  </a:cubicBezTo>
                  <a:cubicBezTo>
                    <a:pt x="160" y="42"/>
                    <a:pt x="155" y="46"/>
                    <a:pt x="151" y="51"/>
                  </a:cubicBezTo>
                  <a:cubicBezTo>
                    <a:pt x="149" y="54"/>
                    <a:pt x="146" y="58"/>
                    <a:pt x="142" y="55"/>
                  </a:cubicBezTo>
                  <a:cubicBezTo>
                    <a:pt x="137" y="50"/>
                    <a:pt x="134" y="52"/>
                    <a:pt x="132" y="57"/>
                  </a:cubicBezTo>
                  <a:cubicBezTo>
                    <a:pt x="130" y="60"/>
                    <a:pt x="128" y="61"/>
                    <a:pt x="125" y="59"/>
                  </a:cubicBezTo>
                  <a:cubicBezTo>
                    <a:pt x="123" y="56"/>
                    <a:pt x="121" y="54"/>
                    <a:pt x="124" y="51"/>
                  </a:cubicBezTo>
                  <a:cubicBezTo>
                    <a:pt x="127" y="48"/>
                    <a:pt x="130" y="45"/>
                    <a:pt x="134" y="42"/>
                  </a:cubicBezTo>
                  <a:cubicBezTo>
                    <a:pt x="136" y="41"/>
                    <a:pt x="139" y="39"/>
                    <a:pt x="137" y="36"/>
                  </a:cubicBezTo>
                  <a:cubicBezTo>
                    <a:pt x="136" y="34"/>
                    <a:pt x="134" y="32"/>
                    <a:pt x="131" y="31"/>
                  </a:cubicBezTo>
                  <a:cubicBezTo>
                    <a:pt x="128" y="31"/>
                    <a:pt x="125" y="33"/>
                    <a:pt x="125" y="35"/>
                  </a:cubicBezTo>
                  <a:cubicBezTo>
                    <a:pt x="124" y="43"/>
                    <a:pt x="121" y="48"/>
                    <a:pt x="113" y="51"/>
                  </a:cubicBezTo>
                  <a:cubicBezTo>
                    <a:pt x="109" y="53"/>
                    <a:pt x="110" y="57"/>
                    <a:pt x="113" y="61"/>
                  </a:cubicBezTo>
                  <a:cubicBezTo>
                    <a:pt x="119" y="66"/>
                    <a:pt x="124" y="70"/>
                    <a:pt x="113" y="75"/>
                  </a:cubicBezTo>
                  <a:cubicBezTo>
                    <a:pt x="111" y="76"/>
                    <a:pt x="111" y="78"/>
                    <a:pt x="112" y="80"/>
                  </a:cubicBezTo>
                  <a:cubicBezTo>
                    <a:pt x="117" y="87"/>
                    <a:pt x="124" y="87"/>
                    <a:pt x="132" y="86"/>
                  </a:cubicBezTo>
                  <a:cubicBezTo>
                    <a:pt x="138" y="86"/>
                    <a:pt x="142" y="84"/>
                    <a:pt x="143" y="77"/>
                  </a:cubicBezTo>
                  <a:cubicBezTo>
                    <a:pt x="143" y="74"/>
                    <a:pt x="142" y="70"/>
                    <a:pt x="147" y="71"/>
                  </a:cubicBezTo>
                  <a:cubicBezTo>
                    <a:pt x="151" y="72"/>
                    <a:pt x="150" y="76"/>
                    <a:pt x="149" y="79"/>
                  </a:cubicBezTo>
                  <a:cubicBezTo>
                    <a:pt x="148" y="84"/>
                    <a:pt x="146" y="88"/>
                    <a:pt x="144" y="92"/>
                  </a:cubicBezTo>
                  <a:cubicBezTo>
                    <a:pt x="144" y="94"/>
                    <a:pt x="142" y="95"/>
                    <a:pt x="142" y="96"/>
                  </a:cubicBezTo>
                  <a:cubicBezTo>
                    <a:pt x="146" y="116"/>
                    <a:pt x="131" y="105"/>
                    <a:pt x="124" y="107"/>
                  </a:cubicBezTo>
                  <a:cubicBezTo>
                    <a:pt x="122" y="107"/>
                    <a:pt x="118" y="104"/>
                    <a:pt x="117" y="108"/>
                  </a:cubicBezTo>
                  <a:cubicBezTo>
                    <a:pt x="116" y="112"/>
                    <a:pt x="119" y="114"/>
                    <a:pt x="122" y="115"/>
                  </a:cubicBezTo>
                  <a:cubicBezTo>
                    <a:pt x="126" y="118"/>
                    <a:pt x="132" y="118"/>
                    <a:pt x="133" y="124"/>
                  </a:cubicBezTo>
                  <a:cubicBezTo>
                    <a:pt x="134" y="127"/>
                    <a:pt x="134" y="130"/>
                    <a:pt x="132" y="133"/>
                  </a:cubicBezTo>
                  <a:cubicBezTo>
                    <a:pt x="129" y="136"/>
                    <a:pt x="127" y="134"/>
                    <a:pt x="125" y="132"/>
                  </a:cubicBezTo>
                  <a:cubicBezTo>
                    <a:pt x="121" y="130"/>
                    <a:pt x="118" y="130"/>
                    <a:pt x="116" y="134"/>
                  </a:cubicBezTo>
                  <a:cubicBezTo>
                    <a:pt x="114" y="139"/>
                    <a:pt x="112" y="140"/>
                    <a:pt x="109" y="135"/>
                  </a:cubicBezTo>
                  <a:cubicBezTo>
                    <a:pt x="107" y="133"/>
                    <a:pt x="105" y="133"/>
                    <a:pt x="104" y="134"/>
                  </a:cubicBezTo>
                  <a:cubicBezTo>
                    <a:pt x="101" y="137"/>
                    <a:pt x="102" y="139"/>
                    <a:pt x="104" y="140"/>
                  </a:cubicBezTo>
                  <a:cubicBezTo>
                    <a:pt x="109" y="144"/>
                    <a:pt x="110" y="148"/>
                    <a:pt x="111" y="153"/>
                  </a:cubicBezTo>
                  <a:cubicBezTo>
                    <a:pt x="112" y="161"/>
                    <a:pt x="121" y="160"/>
                    <a:pt x="125" y="159"/>
                  </a:cubicBezTo>
                  <a:cubicBezTo>
                    <a:pt x="134" y="156"/>
                    <a:pt x="124" y="150"/>
                    <a:pt x="126" y="145"/>
                  </a:cubicBezTo>
                  <a:cubicBezTo>
                    <a:pt x="132" y="148"/>
                    <a:pt x="134" y="152"/>
                    <a:pt x="132" y="159"/>
                  </a:cubicBezTo>
                  <a:cubicBezTo>
                    <a:pt x="131" y="161"/>
                    <a:pt x="131" y="164"/>
                    <a:pt x="134" y="166"/>
                  </a:cubicBezTo>
                  <a:cubicBezTo>
                    <a:pt x="137" y="167"/>
                    <a:pt x="139" y="165"/>
                    <a:pt x="140" y="163"/>
                  </a:cubicBezTo>
                  <a:cubicBezTo>
                    <a:pt x="143" y="155"/>
                    <a:pt x="150" y="158"/>
                    <a:pt x="155" y="157"/>
                  </a:cubicBezTo>
                  <a:cubicBezTo>
                    <a:pt x="159" y="156"/>
                    <a:pt x="163" y="159"/>
                    <a:pt x="159" y="164"/>
                  </a:cubicBezTo>
                  <a:cubicBezTo>
                    <a:pt x="157" y="166"/>
                    <a:pt x="155" y="168"/>
                    <a:pt x="153" y="170"/>
                  </a:cubicBezTo>
                  <a:cubicBezTo>
                    <a:pt x="160" y="175"/>
                    <a:pt x="167" y="179"/>
                    <a:pt x="173" y="183"/>
                  </a:cubicBezTo>
                  <a:cubicBezTo>
                    <a:pt x="175" y="185"/>
                    <a:pt x="179" y="187"/>
                    <a:pt x="176" y="191"/>
                  </a:cubicBezTo>
                  <a:cubicBezTo>
                    <a:pt x="174" y="194"/>
                    <a:pt x="171" y="192"/>
                    <a:pt x="169" y="191"/>
                  </a:cubicBezTo>
                  <a:cubicBezTo>
                    <a:pt x="167" y="189"/>
                    <a:pt x="164" y="188"/>
                    <a:pt x="161" y="188"/>
                  </a:cubicBezTo>
                  <a:cubicBezTo>
                    <a:pt x="158" y="187"/>
                    <a:pt x="154" y="188"/>
                    <a:pt x="153" y="191"/>
                  </a:cubicBezTo>
                  <a:cubicBezTo>
                    <a:pt x="151" y="195"/>
                    <a:pt x="153" y="199"/>
                    <a:pt x="156" y="200"/>
                  </a:cubicBezTo>
                  <a:cubicBezTo>
                    <a:pt x="167" y="205"/>
                    <a:pt x="177" y="215"/>
                    <a:pt x="190" y="210"/>
                  </a:cubicBezTo>
                  <a:cubicBezTo>
                    <a:pt x="195" y="209"/>
                    <a:pt x="200" y="211"/>
                    <a:pt x="197" y="216"/>
                  </a:cubicBezTo>
                  <a:cubicBezTo>
                    <a:pt x="191" y="226"/>
                    <a:pt x="200" y="229"/>
                    <a:pt x="204" y="233"/>
                  </a:cubicBezTo>
                  <a:cubicBezTo>
                    <a:pt x="209" y="238"/>
                    <a:pt x="214" y="233"/>
                    <a:pt x="217" y="228"/>
                  </a:cubicBezTo>
                  <a:cubicBezTo>
                    <a:pt x="218" y="227"/>
                    <a:pt x="220" y="225"/>
                    <a:pt x="222" y="225"/>
                  </a:cubicBezTo>
                  <a:cubicBezTo>
                    <a:pt x="224" y="223"/>
                    <a:pt x="227" y="223"/>
                    <a:pt x="229" y="225"/>
                  </a:cubicBezTo>
                  <a:cubicBezTo>
                    <a:pt x="231" y="228"/>
                    <a:pt x="228" y="229"/>
                    <a:pt x="226" y="231"/>
                  </a:cubicBezTo>
                  <a:cubicBezTo>
                    <a:pt x="223" y="235"/>
                    <a:pt x="214" y="238"/>
                    <a:pt x="218" y="244"/>
                  </a:cubicBezTo>
                  <a:cubicBezTo>
                    <a:pt x="221" y="248"/>
                    <a:pt x="230" y="250"/>
                    <a:pt x="236" y="245"/>
                  </a:cubicBezTo>
                  <a:cubicBezTo>
                    <a:pt x="236" y="245"/>
                    <a:pt x="237" y="245"/>
                    <a:pt x="237" y="245"/>
                  </a:cubicBezTo>
                  <a:cubicBezTo>
                    <a:pt x="247" y="251"/>
                    <a:pt x="255" y="244"/>
                    <a:pt x="264" y="236"/>
                  </a:cubicBezTo>
                  <a:cubicBezTo>
                    <a:pt x="264" y="248"/>
                    <a:pt x="260" y="256"/>
                    <a:pt x="254" y="262"/>
                  </a:cubicBezTo>
                  <a:cubicBezTo>
                    <a:pt x="250" y="266"/>
                    <a:pt x="249" y="268"/>
                    <a:pt x="253" y="272"/>
                  </a:cubicBezTo>
                  <a:cubicBezTo>
                    <a:pt x="259" y="279"/>
                    <a:pt x="262" y="290"/>
                    <a:pt x="273" y="292"/>
                  </a:cubicBezTo>
                  <a:cubicBezTo>
                    <a:pt x="276" y="292"/>
                    <a:pt x="275" y="297"/>
                    <a:pt x="275" y="300"/>
                  </a:cubicBezTo>
                  <a:cubicBezTo>
                    <a:pt x="274" y="308"/>
                    <a:pt x="282" y="308"/>
                    <a:pt x="286" y="309"/>
                  </a:cubicBezTo>
                  <a:cubicBezTo>
                    <a:pt x="290" y="311"/>
                    <a:pt x="287" y="304"/>
                    <a:pt x="290" y="301"/>
                  </a:cubicBezTo>
                  <a:cubicBezTo>
                    <a:pt x="291" y="302"/>
                    <a:pt x="293" y="303"/>
                    <a:pt x="294" y="304"/>
                  </a:cubicBezTo>
                  <a:cubicBezTo>
                    <a:pt x="306" y="314"/>
                    <a:pt x="315" y="314"/>
                    <a:pt x="323" y="301"/>
                  </a:cubicBezTo>
                  <a:cubicBezTo>
                    <a:pt x="329" y="292"/>
                    <a:pt x="335" y="289"/>
                    <a:pt x="345" y="292"/>
                  </a:cubicBezTo>
                  <a:cubicBezTo>
                    <a:pt x="351" y="294"/>
                    <a:pt x="356" y="290"/>
                    <a:pt x="353" y="285"/>
                  </a:cubicBezTo>
                  <a:cubicBezTo>
                    <a:pt x="347" y="276"/>
                    <a:pt x="353" y="271"/>
                    <a:pt x="355" y="263"/>
                  </a:cubicBezTo>
                  <a:cubicBezTo>
                    <a:pt x="360" y="269"/>
                    <a:pt x="362" y="276"/>
                    <a:pt x="370" y="278"/>
                  </a:cubicBezTo>
                  <a:cubicBezTo>
                    <a:pt x="375" y="281"/>
                    <a:pt x="370" y="287"/>
                    <a:pt x="370" y="291"/>
                  </a:cubicBezTo>
                  <a:cubicBezTo>
                    <a:pt x="369" y="295"/>
                    <a:pt x="366" y="299"/>
                    <a:pt x="371" y="301"/>
                  </a:cubicBezTo>
                  <a:cubicBezTo>
                    <a:pt x="376" y="303"/>
                    <a:pt x="376" y="298"/>
                    <a:pt x="378" y="295"/>
                  </a:cubicBezTo>
                  <a:cubicBezTo>
                    <a:pt x="379" y="294"/>
                    <a:pt x="380" y="292"/>
                    <a:pt x="382" y="291"/>
                  </a:cubicBezTo>
                  <a:cubicBezTo>
                    <a:pt x="388" y="289"/>
                    <a:pt x="387" y="304"/>
                    <a:pt x="397" y="298"/>
                  </a:cubicBezTo>
                  <a:cubicBezTo>
                    <a:pt x="408" y="292"/>
                    <a:pt x="402" y="305"/>
                    <a:pt x="407" y="308"/>
                  </a:cubicBezTo>
                  <a:cubicBezTo>
                    <a:pt x="414" y="305"/>
                    <a:pt x="427" y="305"/>
                    <a:pt x="419" y="291"/>
                  </a:cubicBezTo>
                  <a:cubicBezTo>
                    <a:pt x="419" y="279"/>
                    <a:pt x="436" y="267"/>
                    <a:pt x="446" y="272"/>
                  </a:cubicBezTo>
                  <a:cubicBezTo>
                    <a:pt x="454" y="275"/>
                    <a:pt x="453" y="279"/>
                    <a:pt x="445" y="286"/>
                  </a:cubicBezTo>
                  <a:cubicBezTo>
                    <a:pt x="437" y="286"/>
                    <a:pt x="440" y="293"/>
                    <a:pt x="439" y="297"/>
                  </a:cubicBezTo>
                  <a:cubicBezTo>
                    <a:pt x="438" y="299"/>
                    <a:pt x="437" y="300"/>
                    <a:pt x="436" y="301"/>
                  </a:cubicBezTo>
                  <a:cubicBezTo>
                    <a:pt x="431" y="305"/>
                    <a:pt x="426" y="308"/>
                    <a:pt x="423" y="314"/>
                  </a:cubicBezTo>
                  <a:cubicBezTo>
                    <a:pt x="422" y="316"/>
                    <a:pt x="421" y="318"/>
                    <a:pt x="420" y="320"/>
                  </a:cubicBezTo>
                  <a:cubicBezTo>
                    <a:pt x="413" y="332"/>
                    <a:pt x="427" y="328"/>
                    <a:pt x="429" y="334"/>
                  </a:cubicBezTo>
                  <a:cubicBezTo>
                    <a:pt x="433" y="317"/>
                    <a:pt x="436" y="316"/>
                    <a:pt x="449" y="324"/>
                  </a:cubicBezTo>
                  <a:cubicBezTo>
                    <a:pt x="450" y="324"/>
                    <a:pt x="452" y="326"/>
                    <a:pt x="453" y="327"/>
                  </a:cubicBezTo>
                  <a:cubicBezTo>
                    <a:pt x="460" y="340"/>
                    <a:pt x="475" y="342"/>
                    <a:pt x="486" y="346"/>
                  </a:cubicBezTo>
                  <a:cubicBezTo>
                    <a:pt x="500" y="352"/>
                    <a:pt x="508" y="361"/>
                    <a:pt x="515" y="372"/>
                  </a:cubicBezTo>
                  <a:cubicBezTo>
                    <a:pt x="516" y="375"/>
                    <a:pt x="515" y="377"/>
                    <a:pt x="515" y="379"/>
                  </a:cubicBezTo>
                  <a:cubicBezTo>
                    <a:pt x="516" y="386"/>
                    <a:pt x="520" y="388"/>
                    <a:pt x="525" y="383"/>
                  </a:cubicBezTo>
                  <a:cubicBezTo>
                    <a:pt x="528" y="379"/>
                    <a:pt x="532" y="377"/>
                    <a:pt x="537" y="380"/>
                  </a:cubicBezTo>
                  <a:cubicBezTo>
                    <a:pt x="541" y="382"/>
                    <a:pt x="545" y="380"/>
                    <a:pt x="549" y="378"/>
                  </a:cubicBezTo>
                  <a:cubicBezTo>
                    <a:pt x="555" y="376"/>
                    <a:pt x="561" y="375"/>
                    <a:pt x="567" y="375"/>
                  </a:cubicBezTo>
                  <a:cubicBezTo>
                    <a:pt x="574" y="374"/>
                    <a:pt x="578" y="377"/>
                    <a:pt x="579" y="384"/>
                  </a:cubicBezTo>
                  <a:cubicBezTo>
                    <a:pt x="580" y="397"/>
                    <a:pt x="589" y="403"/>
                    <a:pt x="602" y="398"/>
                  </a:cubicBezTo>
                  <a:cubicBezTo>
                    <a:pt x="608" y="396"/>
                    <a:pt x="614" y="392"/>
                    <a:pt x="620" y="397"/>
                  </a:cubicBezTo>
                  <a:cubicBezTo>
                    <a:pt x="620" y="402"/>
                    <a:pt x="620" y="406"/>
                    <a:pt x="618" y="411"/>
                  </a:cubicBezTo>
                  <a:cubicBezTo>
                    <a:pt x="612" y="430"/>
                    <a:pt x="611" y="449"/>
                    <a:pt x="613" y="469"/>
                  </a:cubicBezTo>
                  <a:cubicBezTo>
                    <a:pt x="615" y="485"/>
                    <a:pt x="607" y="497"/>
                    <a:pt x="595" y="507"/>
                  </a:cubicBezTo>
                  <a:cubicBezTo>
                    <a:pt x="584" y="516"/>
                    <a:pt x="578" y="516"/>
                    <a:pt x="570" y="504"/>
                  </a:cubicBezTo>
                  <a:cubicBezTo>
                    <a:pt x="559" y="488"/>
                    <a:pt x="544" y="490"/>
                    <a:pt x="532" y="500"/>
                  </a:cubicBezTo>
                  <a:cubicBezTo>
                    <a:pt x="531" y="501"/>
                    <a:pt x="528" y="502"/>
                    <a:pt x="528" y="504"/>
                  </a:cubicBezTo>
                  <a:cubicBezTo>
                    <a:pt x="527" y="521"/>
                    <a:pt x="514" y="516"/>
                    <a:pt x="505" y="515"/>
                  </a:cubicBezTo>
                  <a:cubicBezTo>
                    <a:pt x="484" y="513"/>
                    <a:pt x="464" y="511"/>
                    <a:pt x="444" y="513"/>
                  </a:cubicBezTo>
                  <a:cubicBezTo>
                    <a:pt x="437" y="514"/>
                    <a:pt x="430" y="511"/>
                    <a:pt x="422" y="512"/>
                  </a:cubicBezTo>
                  <a:cubicBezTo>
                    <a:pt x="408" y="514"/>
                    <a:pt x="395" y="520"/>
                    <a:pt x="381" y="526"/>
                  </a:cubicBezTo>
                  <a:cubicBezTo>
                    <a:pt x="377" y="528"/>
                    <a:pt x="372" y="529"/>
                    <a:pt x="367" y="531"/>
                  </a:cubicBezTo>
                  <a:cubicBezTo>
                    <a:pt x="362" y="533"/>
                    <a:pt x="355" y="528"/>
                    <a:pt x="353" y="535"/>
                  </a:cubicBezTo>
                  <a:cubicBezTo>
                    <a:pt x="350" y="542"/>
                    <a:pt x="347" y="549"/>
                    <a:pt x="350" y="557"/>
                  </a:cubicBezTo>
                  <a:cubicBezTo>
                    <a:pt x="350" y="560"/>
                    <a:pt x="352" y="563"/>
                    <a:pt x="348" y="565"/>
                  </a:cubicBezTo>
                  <a:cubicBezTo>
                    <a:pt x="345" y="566"/>
                    <a:pt x="341" y="567"/>
                    <a:pt x="338" y="564"/>
                  </a:cubicBezTo>
                  <a:cubicBezTo>
                    <a:pt x="332" y="559"/>
                    <a:pt x="328" y="553"/>
                    <a:pt x="329" y="544"/>
                  </a:cubicBezTo>
                  <a:cubicBezTo>
                    <a:pt x="331" y="535"/>
                    <a:pt x="327" y="532"/>
                    <a:pt x="317" y="533"/>
                  </a:cubicBezTo>
                  <a:cubicBezTo>
                    <a:pt x="283" y="535"/>
                    <a:pt x="249" y="537"/>
                    <a:pt x="215" y="536"/>
                  </a:cubicBezTo>
                  <a:close/>
                </a:path>
              </a:pathLst>
            </a:custGeom>
            <a:solidFill>
              <a:srgbClr val="B5A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2">
              <a:extLst>
                <a:ext uri="{FF2B5EF4-FFF2-40B4-BE49-F238E27FC236}">
                  <a16:creationId xmlns:a16="http://schemas.microsoft.com/office/drawing/2014/main" id="{24FABCAD-5E3B-6DC9-BB99-EDC103857B14}"/>
                </a:ext>
              </a:extLst>
            </p:cNvPr>
            <p:cNvSpPr/>
            <p:nvPr/>
          </p:nvSpPr>
          <p:spPr bwMode="auto">
            <a:xfrm>
              <a:off x="3224213" y="2909888"/>
              <a:ext cx="663575" cy="738188"/>
            </a:xfrm>
            <a:custGeom>
              <a:avLst/>
              <a:gdLst>
                <a:gd name="T0" fmla="*/ 310 w 310"/>
                <a:gd name="T1" fmla="*/ 320 h 344"/>
                <a:gd name="T2" fmla="*/ 280 w 310"/>
                <a:gd name="T3" fmla="*/ 314 h 344"/>
                <a:gd name="T4" fmla="*/ 262 w 310"/>
                <a:gd name="T5" fmla="*/ 319 h 344"/>
                <a:gd name="T6" fmla="*/ 258 w 310"/>
                <a:gd name="T7" fmla="*/ 321 h 344"/>
                <a:gd name="T8" fmla="*/ 223 w 310"/>
                <a:gd name="T9" fmla="*/ 332 h 344"/>
                <a:gd name="T10" fmla="*/ 141 w 310"/>
                <a:gd name="T11" fmla="*/ 343 h 344"/>
                <a:gd name="T12" fmla="*/ 96 w 310"/>
                <a:gd name="T13" fmla="*/ 335 h 344"/>
                <a:gd name="T14" fmla="*/ 79 w 310"/>
                <a:gd name="T15" fmla="*/ 319 h 344"/>
                <a:gd name="T16" fmla="*/ 47 w 310"/>
                <a:gd name="T17" fmla="*/ 298 h 344"/>
                <a:gd name="T18" fmla="*/ 31 w 310"/>
                <a:gd name="T19" fmla="*/ 291 h 344"/>
                <a:gd name="T20" fmla="*/ 8 w 310"/>
                <a:gd name="T21" fmla="*/ 275 h 344"/>
                <a:gd name="T22" fmla="*/ 1 w 310"/>
                <a:gd name="T23" fmla="*/ 264 h 344"/>
                <a:gd name="T24" fmla="*/ 9 w 310"/>
                <a:gd name="T25" fmla="*/ 240 h 344"/>
                <a:gd name="T26" fmla="*/ 15 w 310"/>
                <a:gd name="T27" fmla="*/ 219 h 344"/>
                <a:gd name="T28" fmla="*/ 24 w 310"/>
                <a:gd name="T29" fmla="*/ 177 h 344"/>
                <a:gd name="T30" fmla="*/ 41 w 310"/>
                <a:gd name="T31" fmla="*/ 141 h 344"/>
                <a:gd name="T32" fmla="*/ 51 w 310"/>
                <a:gd name="T33" fmla="*/ 104 h 344"/>
                <a:gd name="T34" fmla="*/ 49 w 310"/>
                <a:gd name="T35" fmla="*/ 57 h 344"/>
                <a:gd name="T36" fmla="*/ 45 w 310"/>
                <a:gd name="T37" fmla="*/ 10 h 344"/>
                <a:gd name="T38" fmla="*/ 50 w 310"/>
                <a:gd name="T39" fmla="*/ 25 h 344"/>
                <a:gd name="T40" fmla="*/ 55 w 310"/>
                <a:gd name="T41" fmla="*/ 4 h 344"/>
                <a:gd name="T42" fmla="*/ 63 w 310"/>
                <a:gd name="T43" fmla="*/ 3 h 344"/>
                <a:gd name="T44" fmla="*/ 64 w 310"/>
                <a:gd name="T45" fmla="*/ 36 h 344"/>
                <a:gd name="T46" fmla="*/ 73 w 310"/>
                <a:gd name="T47" fmla="*/ 93 h 344"/>
                <a:gd name="T48" fmla="*/ 81 w 310"/>
                <a:gd name="T49" fmla="*/ 115 h 344"/>
                <a:gd name="T50" fmla="*/ 93 w 310"/>
                <a:gd name="T51" fmla="*/ 135 h 344"/>
                <a:gd name="T52" fmla="*/ 103 w 310"/>
                <a:gd name="T53" fmla="*/ 163 h 344"/>
                <a:gd name="T54" fmla="*/ 109 w 310"/>
                <a:gd name="T55" fmla="*/ 206 h 344"/>
                <a:gd name="T56" fmla="*/ 115 w 310"/>
                <a:gd name="T57" fmla="*/ 228 h 344"/>
                <a:gd name="T58" fmla="*/ 171 w 310"/>
                <a:gd name="T59" fmla="*/ 282 h 344"/>
                <a:gd name="T60" fmla="*/ 202 w 310"/>
                <a:gd name="T61" fmla="*/ 289 h 344"/>
                <a:gd name="T62" fmla="*/ 219 w 310"/>
                <a:gd name="T63" fmla="*/ 297 h 344"/>
                <a:gd name="T64" fmla="*/ 267 w 310"/>
                <a:gd name="T65" fmla="*/ 308 h 344"/>
                <a:gd name="T66" fmla="*/ 303 w 310"/>
                <a:gd name="T67" fmla="*/ 312 h 344"/>
                <a:gd name="T68" fmla="*/ 310 w 310"/>
                <a:gd name="T69" fmla="*/ 318 h 344"/>
                <a:gd name="T70" fmla="*/ 310 w 310"/>
                <a:gd name="T71" fmla="*/ 32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0" h="344">
                  <a:moveTo>
                    <a:pt x="310" y="320"/>
                  </a:moveTo>
                  <a:cubicBezTo>
                    <a:pt x="300" y="318"/>
                    <a:pt x="290" y="317"/>
                    <a:pt x="280" y="314"/>
                  </a:cubicBezTo>
                  <a:cubicBezTo>
                    <a:pt x="274" y="312"/>
                    <a:pt x="267" y="312"/>
                    <a:pt x="262" y="319"/>
                  </a:cubicBezTo>
                  <a:cubicBezTo>
                    <a:pt x="261" y="320"/>
                    <a:pt x="259" y="322"/>
                    <a:pt x="258" y="321"/>
                  </a:cubicBezTo>
                  <a:cubicBezTo>
                    <a:pt x="244" y="316"/>
                    <a:pt x="234" y="327"/>
                    <a:pt x="223" y="332"/>
                  </a:cubicBezTo>
                  <a:cubicBezTo>
                    <a:pt x="196" y="343"/>
                    <a:pt x="169" y="344"/>
                    <a:pt x="141" y="343"/>
                  </a:cubicBezTo>
                  <a:cubicBezTo>
                    <a:pt x="125" y="343"/>
                    <a:pt x="110" y="344"/>
                    <a:pt x="96" y="335"/>
                  </a:cubicBezTo>
                  <a:cubicBezTo>
                    <a:pt x="88" y="331"/>
                    <a:pt x="84" y="325"/>
                    <a:pt x="79" y="319"/>
                  </a:cubicBezTo>
                  <a:cubicBezTo>
                    <a:pt x="70" y="309"/>
                    <a:pt x="63" y="297"/>
                    <a:pt x="47" y="298"/>
                  </a:cubicBezTo>
                  <a:cubicBezTo>
                    <a:pt x="41" y="298"/>
                    <a:pt x="36" y="295"/>
                    <a:pt x="31" y="291"/>
                  </a:cubicBezTo>
                  <a:cubicBezTo>
                    <a:pt x="24" y="286"/>
                    <a:pt x="18" y="277"/>
                    <a:pt x="8" y="275"/>
                  </a:cubicBezTo>
                  <a:cubicBezTo>
                    <a:pt x="3" y="274"/>
                    <a:pt x="0" y="269"/>
                    <a:pt x="1" y="264"/>
                  </a:cubicBezTo>
                  <a:cubicBezTo>
                    <a:pt x="3" y="256"/>
                    <a:pt x="4" y="246"/>
                    <a:pt x="9" y="240"/>
                  </a:cubicBezTo>
                  <a:cubicBezTo>
                    <a:pt x="15" y="233"/>
                    <a:pt x="15" y="227"/>
                    <a:pt x="15" y="219"/>
                  </a:cubicBezTo>
                  <a:cubicBezTo>
                    <a:pt x="16" y="205"/>
                    <a:pt x="21" y="191"/>
                    <a:pt x="24" y="177"/>
                  </a:cubicBezTo>
                  <a:cubicBezTo>
                    <a:pt x="27" y="164"/>
                    <a:pt x="33" y="152"/>
                    <a:pt x="41" y="141"/>
                  </a:cubicBezTo>
                  <a:cubicBezTo>
                    <a:pt x="46" y="131"/>
                    <a:pt x="51" y="118"/>
                    <a:pt x="51" y="104"/>
                  </a:cubicBezTo>
                  <a:cubicBezTo>
                    <a:pt x="52" y="88"/>
                    <a:pt x="54" y="74"/>
                    <a:pt x="49" y="57"/>
                  </a:cubicBezTo>
                  <a:cubicBezTo>
                    <a:pt x="45" y="43"/>
                    <a:pt x="45" y="27"/>
                    <a:pt x="45" y="10"/>
                  </a:cubicBezTo>
                  <a:cubicBezTo>
                    <a:pt x="50" y="15"/>
                    <a:pt x="46" y="21"/>
                    <a:pt x="50" y="25"/>
                  </a:cubicBezTo>
                  <a:cubicBezTo>
                    <a:pt x="55" y="19"/>
                    <a:pt x="50" y="10"/>
                    <a:pt x="55" y="4"/>
                  </a:cubicBezTo>
                  <a:cubicBezTo>
                    <a:pt x="57" y="3"/>
                    <a:pt x="59" y="0"/>
                    <a:pt x="63" y="3"/>
                  </a:cubicBezTo>
                  <a:cubicBezTo>
                    <a:pt x="67" y="14"/>
                    <a:pt x="66" y="24"/>
                    <a:pt x="64" y="36"/>
                  </a:cubicBezTo>
                  <a:cubicBezTo>
                    <a:pt x="60" y="55"/>
                    <a:pt x="60" y="76"/>
                    <a:pt x="73" y="93"/>
                  </a:cubicBezTo>
                  <a:cubicBezTo>
                    <a:pt x="78" y="100"/>
                    <a:pt x="81" y="107"/>
                    <a:pt x="81" y="115"/>
                  </a:cubicBezTo>
                  <a:cubicBezTo>
                    <a:pt x="82" y="124"/>
                    <a:pt x="85" y="131"/>
                    <a:pt x="93" y="135"/>
                  </a:cubicBezTo>
                  <a:cubicBezTo>
                    <a:pt x="101" y="142"/>
                    <a:pt x="104" y="151"/>
                    <a:pt x="103" y="163"/>
                  </a:cubicBezTo>
                  <a:cubicBezTo>
                    <a:pt x="103" y="177"/>
                    <a:pt x="106" y="192"/>
                    <a:pt x="109" y="206"/>
                  </a:cubicBezTo>
                  <a:cubicBezTo>
                    <a:pt x="110" y="213"/>
                    <a:pt x="113" y="220"/>
                    <a:pt x="115" y="228"/>
                  </a:cubicBezTo>
                  <a:cubicBezTo>
                    <a:pt x="120" y="260"/>
                    <a:pt x="145" y="271"/>
                    <a:pt x="171" y="282"/>
                  </a:cubicBezTo>
                  <a:cubicBezTo>
                    <a:pt x="181" y="285"/>
                    <a:pt x="192" y="287"/>
                    <a:pt x="202" y="289"/>
                  </a:cubicBezTo>
                  <a:cubicBezTo>
                    <a:pt x="208" y="291"/>
                    <a:pt x="215" y="292"/>
                    <a:pt x="219" y="297"/>
                  </a:cubicBezTo>
                  <a:cubicBezTo>
                    <a:pt x="233" y="309"/>
                    <a:pt x="249" y="312"/>
                    <a:pt x="267" y="308"/>
                  </a:cubicBezTo>
                  <a:cubicBezTo>
                    <a:pt x="279" y="306"/>
                    <a:pt x="291" y="309"/>
                    <a:pt x="303" y="312"/>
                  </a:cubicBezTo>
                  <a:cubicBezTo>
                    <a:pt x="306" y="313"/>
                    <a:pt x="309" y="315"/>
                    <a:pt x="310" y="318"/>
                  </a:cubicBezTo>
                  <a:cubicBezTo>
                    <a:pt x="310" y="319"/>
                    <a:pt x="310" y="320"/>
                    <a:pt x="310" y="320"/>
                  </a:cubicBezTo>
                  <a:close/>
                </a:path>
              </a:pathLst>
            </a:custGeom>
            <a:solidFill>
              <a:srgbClr val="AB9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3">
              <a:extLst>
                <a:ext uri="{FF2B5EF4-FFF2-40B4-BE49-F238E27FC236}">
                  <a16:creationId xmlns:a16="http://schemas.microsoft.com/office/drawing/2014/main" id="{67317366-25E0-824C-9DE7-6D9BDC9A9D85}"/>
                </a:ext>
              </a:extLst>
            </p:cNvPr>
            <p:cNvSpPr/>
            <p:nvPr/>
          </p:nvSpPr>
          <p:spPr bwMode="auto">
            <a:xfrm>
              <a:off x="5391150" y="3062288"/>
              <a:ext cx="533400" cy="358775"/>
            </a:xfrm>
            <a:custGeom>
              <a:avLst/>
              <a:gdLst>
                <a:gd name="T0" fmla="*/ 45 w 249"/>
                <a:gd name="T1" fmla="*/ 77 h 167"/>
                <a:gd name="T2" fmla="*/ 47 w 249"/>
                <a:gd name="T3" fmla="*/ 73 h 167"/>
                <a:gd name="T4" fmla="*/ 61 w 249"/>
                <a:gd name="T5" fmla="*/ 59 h 167"/>
                <a:gd name="T6" fmla="*/ 63 w 249"/>
                <a:gd name="T7" fmla="*/ 56 h 167"/>
                <a:gd name="T8" fmla="*/ 68 w 249"/>
                <a:gd name="T9" fmla="*/ 43 h 167"/>
                <a:gd name="T10" fmla="*/ 75 w 249"/>
                <a:gd name="T11" fmla="*/ 36 h 167"/>
                <a:gd name="T12" fmla="*/ 65 w 249"/>
                <a:gd name="T13" fmla="*/ 32 h 167"/>
                <a:gd name="T14" fmla="*/ 45 w 249"/>
                <a:gd name="T15" fmla="*/ 50 h 167"/>
                <a:gd name="T16" fmla="*/ 43 w 249"/>
                <a:gd name="T17" fmla="*/ 55 h 167"/>
                <a:gd name="T18" fmla="*/ 40 w 249"/>
                <a:gd name="T19" fmla="*/ 61 h 167"/>
                <a:gd name="T20" fmla="*/ 34 w 249"/>
                <a:gd name="T21" fmla="*/ 57 h 167"/>
                <a:gd name="T22" fmla="*/ 19 w 249"/>
                <a:gd name="T23" fmla="*/ 55 h 167"/>
                <a:gd name="T24" fmla="*/ 11 w 249"/>
                <a:gd name="T25" fmla="*/ 44 h 167"/>
                <a:gd name="T26" fmla="*/ 1 w 249"/>
                <a:gd name="T27" fmla="*/ 22 h 167"/>
                <a:gd name="T28" fmla="*/ 12 w 249"/>
                <a:gd name="T29" fmla="*/ 19 h 167"/>
                <a:gd name="T30" fmla="*/ 39 w 249"/>
                <a:gd name="T31" fmla="*/ 18 h 167"/>
                <a:gd name="T32" fmla="*/ 43 w 249"/>
                <a:gd name="T33" fmla="*/ 16 h 167"/>
                <a:gd name="T34" fmla="*/ 62 w 249"/>
                <a:gd name="T35" fmla="*/ 10 h 167"/>
                <a:gd name="T36" fmla="*/ 89 w 249"/>
                <a:gd name="T37" fmla="*/ 21 h 167"/>
                <a:gd name="T38" fmla="*/ 128 w 249"/>
                <a:gd name="T39" fmla="*/ 12 h 167"/>
                <a:gd name="T40" fmla="*/ 163 w 249"/>
                <a:gd name="T41" fmla="*/ 7 h 167"/>
                <a:gd name="T42" fmla="*/ 172 w 249"/>
                <a:gd name="T43" fmla="*/ 10 h 167"/>
                <a:gd name="T44" fmla="*/ 162 w 249"/>
                <a:gd name="T45" fmla="*/ 12 h 167"/>
                <a:gd name="T46" fmla="*/ 149 w 249"/>
                <a:gd name="T47" fmla="*/ 21 h 167"/>
                <a:gd name="T48" fmla="*/ 163 w 249"/>
                <a:gd name="T49" fmla="*/ 35 h 167"/>
                <a:gd name="T50" fmla="*/ 174 w 249"/>
                <a:gd name="T51" fmla="*/ 28 h 167"/>
                <a:gd name="T52" fmla="*/ 186 w 249"/>
                <a:gd name="T53" fmla="*/ 24 h 167"/>
                <a:gd name="T54" fmla="*/ 196 w 249"/>
                <a:gd name="T55" fmla="*/ 37 h 167"/>
                <a:gd name="T56" fmla="*/ 188 w 249"/>
                <a:gd name="T57" fmla="*/ 43 h 167"/>
                <a:gd name="T58" fmla="*/ 178 w 249"/>
                <a:gd name="T59" fmla="*/ 44 h 167"/>
                <a:gd name="T60" fmla="*/ 196 w 249"/>
                <a:gd name="T61" fmla="*/ 54 h 167"/>
                <a:gd name="T62" fmla="*/ 207 w 249"/>
                <a:gd name="T63" fmla="*/ 57 h 167"/>
                <a:gd name="T64" fmla="*/ 222 w 249"/>
                <a:gd name="T65" fmla="*/ 54 h 167"/>
                <a:gd name="T66" fmla="*/ 230 w 249"/>
                <a:gd name="T67" fmla="*/ 55 h 167"/>
                <a:gd name="T68" fmla="*/ 242 w 249"/>
                <a:gd name="T69" fmla="*/ 63 h 167"/>
                <a:gd name="T70" fmla="*/ 246 w 249"/>
                <a:gd name="T71" fmla="*/ 156 h 167"/>
                <a:gd name="T72" fmla="*/ 229 w 249"/>
                <a:gd name="T73" fmla="*/ 160 h 167"/>
                <a:gd name="T74" fmla="*/ 202 w 249"/>
                <a:gd name="T75" fmla="*/ 144 h 167"/>
                <a:gd name="T76" fmla="*/ 193 w 249"/>
                <a:gd name="T77" fmla="*/ 136 h 167"/>
                <a:gd name="T78" fmla="*/ 172 w 249"/>
                <a:gd name="T79" fmla="*/ 142 h 167"/>
                <a:gd name="T80" fmla="*/ 169 w 249"/>
                <a:gd name="T81" fmla="*/ 143 h 167"/>
                <a:gd name="T82" fmla="*/ 148 w 249"/>
                <a:gd name="T83" fmla="*/ 148 h 167"/>
                <a:gd name="T84" fmla="*/ 138 w 249"/>
                <a:gd name="T85" fmla="*/ 140 h 167"/>
                <a:gd name="T86" fmla="*/ 140 w 249"/>
                <a:gd name="T87" fmla="*/ 131 h 167"/>
                <a:gd name="T88" fmla="*/ 134 w 249"/>
                <a:gd name="T89" fmla="*/ 123 h 167"/>
                <a:gd name="T90" fmla="*/ 142 w 249"/>
                <a:gd name="T91" fmla="*/ 107 h 167"/>
                <a:gd name="T92" fmla="*/ 159 w 249"/>
                <a:gd name="T93" fmla="*/ 93 h 167"/>
                <a:gd name="T94" fmla="*/ 139 w 249"/>
                <a:gd name="T95" fmla="*/ 98 h 167"/>
                <a:gd name="T96" fmla="*/ 128 w 249"/>
                <a:gd name="T97" fmla="*/ 92 h 167"/>
                <a:gd name="T98" fmla="*/ 118 w 249"/>
                <a:gd name="T99" fmla="*/ 82 h 167"/>
                <a:gd name="T100" fmla="*/ 115 w 249"/>
                <a:gd name="T101" fmla="*/ 90 h 167"/>
                <a:gd name="T102" fmla="*/ 103 w 249"/>
                <a:gd name="T103" fmla="*/ 100 h 167"/>
                <a:gd name="T104" fmla="*/ 93 w 249"/>
                <a:gd name="T105" fmla="*/ 91 h 167"/>
                <a:gd name="T106" fmla="*/ 92 w 249"/>
                <a:gd name="T107" fmla="*/ 91 h 167"/>
                <a:gd name="T108" fmla="*/ 77 w 249"/>
                <a:gd name="T109" fmla="*/ 87 h 167"/>
                <a:gd name="T110" fmla="*/ 75 w 249"/>
                <a:gd name="T111" fmla="*/ 84 h 167"/>
                <a:gd name="T112" fmla="*/ 54 w 249"/>
                <a:gd name="T113" fmla="*/ 82 h 167"/>
                <a:gd name="T114" fmla="*/ 45 w 249"/>
                <a:gd name="T115" fmla="*/ 84 h 167"/>
                <a:gd name="T116" fmla="*/ 45 w 249"/>
                <a:gd name="T117" fmla="*/ 7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9" h="167">
                  <a:moveTo>
                    <a:pt x="45" y="77"/>
                  </a:moveTo>
                  <a:cubicBezTo>
                    <a:pt x="45" y="75"/>
                    <a:pt x="45" y="74"/>
                    <a:pt x="47" y="73"/>
                  </a:cubicBezTo>
                  <a:cubicBezTo>
                    <a:pt x="50" y="67"/>
                    <a:pt x="57" y="64"/>
                    <a:pt x="61" y="59"/>
                  </a:cubicBezTo>
                  <a:cubicBezTo>
                    <a:pt x="62" y="58"/>
                    <a:pt x="62" y="57"/>
                    <a:pt x="63" y="56"/>
                  </a:cubicBezTo>
                  <a:cubicBezTo>
                    <a:pt x="68" y="53"/>
                    <a:pt x="63" y="46"/>
                    <a:pt x="68" y="43"/>
                  </a:cubicBezTo>
                  <a:cubicBezTo>
                    <a:pt x="72" y="42"/>
                    <a:pt x="77" y="40"/>
                    <a:pt x="75" y="36"/>
                  </a:cubicBezTo>
                  <a:cubicBezTo>
                    <a:pt x="74" y="32"/>
                    <a:pt x="67" y="30"/>
                    <a:pt x="65" y="32"/>
                  </a:cubicBezTo>
                  <a:cubicBezTo>
                    <a:pt x="57" y="37"/>
                    <a:pt x="47" y="39"/>
                    <a:pt x="45" y="50"/>
                  </a:cubicBezTo>
                  <a:cubicBezTo>
                    <a:pt x="43" y="51"/>
                    <a:pt x="42" y="53"/>
                    <a:pt x="43" y="55"/>
                  </a:cubicBezTo>
                  <a:cubicBezTo>
                    <a:pt x="44" y="58"/>
                    <a:pt x="44" y="60"/>
                    <a:pt x="40" y="61"/>
                  </a:cubicBezTo>
                  <a:cubicBezTo>
                    <a:pt x="37" y="61"/>
                    <a:pt x="35" y="60"/>
                    <a:pt x="34" y="57"/>
                  </a:cubicBezTo>
                  <a:cubicBezTo>
                    <a:pt x="32" y="47"/>
                    <a:pt x="26" y="47"/>
                    <a:pt x="19" y="55"/>
                  </a:cubicBezTo>
                  <a:cubicBezTo>
                    <a:pt x="18" y="49"/>
                    <a:pt x="20" y="43"/>
                    <a:pt x="11" y="44"/>
                  </a:cubicBezTo>
                  <a:cubicBezTo>
                    <a:pt x="7" y="44"/>
                    <a:pt x="0" y="26"/>
                    <a:pt x="1" y="22"/>
                  </a:cubicBezTo>
                  <a:cubicBezTo>
                    <a:pt x="3" y="16"/>
                    <a:pt x="7" y="17"/>
                    <a:pt x="12" y="19"/>
                  </a:cubicBezTo>
                  <a:cubicBezTo>
                    <a:pt x="21" y="22"/>
                    <a:pt x="30" y="26"/>
                    <a:pt x="39" y="18"/>
                  </a:cubicBezTo>
                  <a:cubicBezTo>
                    <a:pt x="41" y="17"/>
                    <a:pt x="43" y="16"/>
                    <a:pt x="43" y="16"/>
                  </a:cubicBezTo>
                  <a:cubicBezTo>
                    <a:pt x="45" y="0"/>
                    <a:pt x="55" y="10"/>
                    <a:pt x="62" y="10"/>
                  </a:cubicBezTo>
                  <a:cubicBezTo>
                    <a:pt x="72" y="10"/>
                    <a:pt x="80" y="19"/>
                    <a:pt x="89" y="21"/>
                  </a:cubicBezTo>
                  <a:cubicBezTo>
                    <a:pt x="102" y="23"/>
                    <a:pt x="117" y="23"/>
                    <a:pt x="128" y="12"/>
                  </a:cubicBezTo>
                  <a:cubicBezTo>
                    <a:pt x="137" y="2"/>
                    <a:pt x="153" y="1"/>
                    <a:pt x="163" y="7"/>
                  </a:cubicBezTo>
                  <a:cubicBezTo>
                    <a:pt x="166" y="9"/>
                    <a:pt x="169" y="8"/>
                    <a:pt x="172" y="10"/>
                  </a:cubicBezTo>
                  <a:cubicBezTo>
                    <a:pt x="170" y="16"/>
                    <a:pt x="165" y="13"/>
                    <a:pt x="162" y="12"/>
                  </a:cubicBezTo>
                  <a:cubicBezTo>
                    <a:pt x="155" y="12"/>
                    <a:pt x="148" y="17"/>
                    <a:pt x="149" y="21"/>
                  </a:cubicBezTo>
                  <a:cubicBezTo>
                    <a:pt x="150" y="27"/>
                    <a:pt x="156" y="33"/>
                    <a:pt x="163" y="35"/>
                  </a:cubicBezTo>
                  <a:cubicBezTo>
                    <a:pt x="168" y="36"/>
                    <a:pt x="174" y="37"/>
                    <a:pt x="174" y="28"/>
                  </a:cubicBezTo>
                  <a:cubicBezTo>
                    <a:pt x="174" y="20"/>
                    <a:pt x="182" y="24"/>
                    <a:pt x="186" y="24"/>
                  </a:cubicBezTo>
                  <a:cubicBezTo>
                    <a:pt x="194" y="24"/>
                    <a:pt x="195" y="31"/>
                    <a:pt x="196" y="37"/>
                  </a:cubicBezTo>
                  <a:cubicBezTo>
                    <a:pt x="197" y="44"/>
                    <a:pt x="192" y="42"/>
                    <a:pt x="188" y="43"/>
                  </a:cubicBezTo>
                  <a:cubicBezTo>
                    <a:pt x="185" y="43"/>
                    <a:pt x="181" y="42"/>
                    <a:pt x="178" y="44"/>
                  </a:cubicBezTo>
                  <a:cubicBezTo>
                    <a:pt x="182" y="51"/>
                    <a:pt x="189" y="53"/>
                    <a:pt x="196" y="54"/>
                  </a:cubicBezTo>
                  <a:cubicBezTo>
                    <a:pt x="200" y="54"/>
                    <a:pt x="204" y="55"/>
                    <a:pt x="207" y="57"/>
                  </a:cubicBezTo>
                  <a:cubicBezTo>
                    <a:pt x="213" y="61"/>
                    <a:pt x="218" y="61"/>
                    <a:pt x="222" y="54"/>
                  </a:cubicBezTo>
                  <a:cubicBezTo>
                    <a:pt x="224" y="49"/>
                    <a:pt x="229" y="46"/>
                    <a:pt x="230" y="55"/>
                  </a:cubicBezTo>
                  <a:cubicBezTo>
                    <a:pt x="231" y="63"/>
                    <a:pt x="236" y="63"/>
                    <a:pt x="242" y="63"/>
                  </a:cubicBezTo>
                  <a:cubicBezTo>
                    <a:pt x="249" y="94"/>
                    <a:pt x="246" y="125"/>
                    <a:pt x="246" y="156"/>
                  </a:cubicBezTo>
                  <a:cubicBezTo>
                    <a:pt x="240" y="155"/>
                    <a:pt x="234" y="158"/>
                    <a:pt x="229" y="160"/>
                  </a:cubicBezTo>
                  <a:cubicBezTo>
                    <a:pt x="215" y="167"/>
                    <a:pt x="203" y="159"/>
                    <a:pt x="202" y="144"/>
                  </a:cubicBezTo>
                  <a:cubicBezTo>
                    <a:pt x="202" y="138"/>
                    <a:pt x="201" y="134"/>
                    <a:pt x="193" y="136"/>
                  </a:cubicBezTo>
                  <a:cubicBezTo>
                    <a:pt x="186" y="138"/>
                    <a:pt x="179" y="138"/>
                    <a:pt x="172" y="142"/>
                  </a:cubicBezTo>
                  <a:cubicBezTo>
                    <a:pt x="172" y="143"/>
                    <a:pt x="170" y="143"/>
                    <a:pt x="169" y="143"/>
                  </a:cubicBezTo>
                  <a:cubicBezTo>
                    <a:pt x="161" y="141"/>
                    <a:pt x="154" y="139"/>
                    <a:pt x="148" y="148"/>
                  </a:cubicBezTo>
                  <a:cubicBezTo>
                    <a:pt x="145" y="152"/>
                    <a:pt x="138" y="146"/>
                    <a:pt x="138" y="140"/>
                  </a:cubicBezTo>
                  <a:cubicBezTo>
                    <a:pt x="138" y="137"/>
                    <a:pt x="139" y="134"/>
                    <a:pt x="140" y="131"/>
                  </a:cubicBezTo>
                  <a:cubicBezTo>
                    <a:pt x="138" y="128"/>
                    <a:pt x="136" y="126"/>
                    <a:pt x="134" y="123"/>
                  </a:cubicBezTo>
                  <a:cubicBezTo>
                    <a:pt x="128" y="114"/>
                    <a:pt x="131" y="109"/>
                    <a:pt x="142" y="107"/>
                  </a:cubicBezTo>
                  <a:cubicBezTo>
                    <a:pt x="152" y="105"/>
                    <a:pt x="154" y="104"/>
                    <a:pt x="159" y="93"/>
                  </a:cubicBezTo>
                  <a:cubicBezTo>
                    <a:pt x="151" y="92"/>
                    <a:pt x="145" y="95"/>
                    <a:pt x="139" y="98"/>
                  </a:cubicBezTo>
                  <a:cubicBezTo>
                    <a:pt x="133" y="100"/>
                    <a:pt x="127" y="103"/>
                    <a:pt x="128" y="92"/>
                  </a:cubicBezTo>
                  <a:cubicBezTo>
                    <a:pt x="128" y="85"/>
                    <a:pt x="122" y="84"/>
                    <a:pt x="118" y="82"/>
                  </a:cubicBezTo>
                  <a:cubicBezTo>
                    <a:pt x="114" y="84"/>
                    <a:pt x="116" y="87"/>
                    <a:pt x="115" y="90"/>
                  </a:cubicBezTo>
                  <a:cubicBezTo>
                    <a:pt x="113" y="95"/>
                    <a:pt x="110" y="101"/>
                    <a:pt x="103" y="100"/>
                  </a:cubicBezTo>
                  <a:cubicBezTo>
                    <a:pt x="98" y="100"/>
                    <a:pt x="89" y="102"/>
                    <a:pt x="93" y="91"/>
                  </a:cubicBezTo>
                  <a:cubicBezTo>
                    <a:pt x="94" y="89"/>
                    <a:pt x="93" y="90"/>
                    <a:pt x="92" y="91"/>
                  </a:cubicBezTo>
                  <a:cubicBezTo>
                    <a:pt x="85" y="97"/>
                    <a:pt x="82" y="89"/>
                    <a:pt x="77" y="87"/>
                  </a:cubicBezTo>
                  <a:cubicBezTo>
                    <a:pt x="76" y="86"/>
                    <a:pt x="76" y="85"/>
                    <a:pt x="75" y="84"/>
                  </a:cubicBezTo>
                  <a:cubicBezTo>
                    <a:pt x="69" y="74"/>
                    <a:pt x="62" y="77"/>
                    <a:pt x="54" y="82"/>
                  </a:cubicBezTo>
                  <a:cubicBezTo>
                    <a:pt x="52" y="84"/>
                    <a:pt x="48" y="87"/>
                    <a:pt x="45" y="84"/>
                  </a:cubicBezTo>
                  <a:cubicBezTo>
                    <a:pt x="42" y="83"/>
                    <a:pt x="43" y="80"/>
                    <a:pt x="45" y="77"/>
                  </a:cubicBezTo>
                  <a:close/>
                </a:path>
              </a:pathLst>
            </a:custGeom>
            <a:solidFill>
              <a:srgbClr val="CAB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4">
              <a:extLst>
                <a:ext uri="{FF2B5EF4-FFF2-40B4-BE49-F238E27FC236}">
                  <a16:creationId xmlns:a16="http://schemas.microsoft.com/office/drawing/2014/main" id="{DD5253F2-696E-B6FD-5A8B-B653D40D5CDB}"/>
                </a:ext>
              </a:extLst>
            </p:cNvPr>
            <p:cNvSpPr/>
            <p:nvPr/>
          </p:nvSpPr>
          <p:spPr bwMode="auto">
            <a:xfrm>
              <a:off x="4157663" y="2551113"/>
              <a:ext cx="485775" cy="315913"/>
            </a:xfrm>
            <a:custGeom>
              <a:avLst/>
              <a:gdLst>
                <a:gd name="T0" fmla="*/ 205 w 227"/>
                <a:gd name="T1" fmla="*/ 5 h 147"/>
                <a:gd name="T2" fmla="*/ 208 w 227"/>
                <a:gd name="T3" fmla="*/ 7 h 147"/>
                <a:gd name="T4" fmla="*/ 220 w 227"/>
                <a:gd name="T5" fmla="*/ 32 h 147"/>
                <a:gd name="T6" fmla="*/ 220 w 227"/>
                <a:gd name="T7" fmla="*/ 32 h 147"/>
                <a:gd name="T8" fmla="*/ 211 w 227"/>
                <a:gd name="T9" fmla="*/ 56 h 147"/>
                <a:gd name="T10" fmla="*/ 174 w 227"/>
                <a:gd name="T11" fmla="*/ 70 h 147"/>
                <a:gd name="T12" fmla="*/ 170 w 227"/>
                <a:gd name="T13" fmla="*/ 74 h 147"/>
                <a:gd name="T14" fmla="*/ 175 w 227"/>
                <a:gd name="T15" fmla="*/ 75 h 147"/>
                <a:gd name="T16" fmla="*/ 191 w 227"/>
                <a:gd name="T17" fmla="*/ 75 h 147"/>
                <a:gd name="T18" fmla="*/ 196 w 227"/>
                <a:gd name="T19" fmla="*/ 80 h 147"/>
                <a:gd name="T20" fmla="*/ 192 w 227"/>
                <a:gd name="T21" fmla="*/ 99 h 147"/>
                <a:gd name="T22" fmla="*/ 160 w 227"/>
                <a:gd name="T23" fmla="*/ 107 h 147"/>
                <a:gd name="T24" fmla="*/ 146 w 227"/>
                <a:gd name="T25" fmla="*/ 114 h 147"/>
                <a:gd name="T26" fmla="*/ 145 w 227"/>
                <a:gd name="T27" fmla="*/ 118 h 147"/>
                <a:gd name="T28" fmla="*/ 149 w 227"/>
                <a:gd name="T29" fmla="*/ 119 h 147"/>
                <a:gd name="T30" fmla="*/ 154 w 227"/>
                <a:gd name="T31" fmla="*/ 118 h 147"/>
                <a:gd name="T32" fmla="*/ 151 w 227"/>
                <a:gd name="T33" fmla="*/ 124 h 147"/>
                <a:gd name="T34" fmla="*/ 147 w 227"/>
                <a:gd name="T35" fmla="*/ 125 h 147"/>
                <a:gd name="T36" fmla="*/ 124 w 227"/>
                <a:gd name="T37" fmla="*/ 144 h 147"/>
                <a:gd name="T38" fmla="*/ 115 w 227"/>
                <a:gd name="T39" fmla="*/ 140 h 147"/>
                <a:gd name="T40" fmla="*/ 106 w 227"/>
                <a:gd name="T41" fmla="*/ 132 h 147"/>
                <a:gd name="T42" fmla="*/ 106 w 227"/>
                <a:gd name="T43" fmla="*/ 130 h 147"/>
                <a:gd name="T44" fmla="*/ 107 w 227"/>
                <a:gd name="T45" fmla="*/ 101 h 147"/>
                <a:gd name="T46" fmla="*/ 116 w 227"/>
                <a:gd name="T47" fmla="*/ 99 h 147"/>
                <a:gd name="T48" fmla="*/ 122 w 227"/>
                <a:gd name="T49" fmla="*/ 96 h 147"/>
                <a:gd name="T50" fmla="*/ 117 w 227"/>
                <a:gd name="T51" fmla="*/ 91 h 147"/>
                <a:gd name="T52" fmla="*/ 94 w 227"/>
                <a:gd name="T53" fmla="*/ 110 h 147"/>
                <a:gd name="T54" fmla="*/ 93 w 227"/>
                <a:gd name="T55" fmla="*/ 113 h 147"/>
                <a:gd name="T56" fmla="*/ 73 w 227"/>
                <a:gd name="T57" fmla="*/ 90 h 147"/>
                <a:gd name="T58" fmla="*/ 64 w 227"/>
                <a:gd name="T59" fmla="*/ 79 h 147"/>
                <a:gd name="T60" fmla="*/ 26 w 227"/>
                <a:gd name="T61" fmla="*/ 60 h 147"/>
                <a:gd name="T62" fmla="*/ 16 w 227"/>
                <a:gd name="T63" fmla="*/ 70 h 147"/>
                <a:gd name="T64" fmla="*/ 25 w 227"/>
                <a:gd name="T65" fmla="*/ 76 h 147"/>
                <a:gd name="T66" fmla="*/ 34 w 227"/>
                <a:gd name="T67" fmla="*/ 77 h 147"/>
                <a:gd name="T68" fmla="*/ 46 w 227"/>
                <a:gd name="T69" fmla="*/ 92 h 147"/>
                <a:gd name="T70" fmla="*/ 48 w 227"/>
                <a:gd name="T71" fmla="*/ 104 h 147"/>
                <a:gd name="T72" fmla="*/ 45 w 227"/>
                <a:gd name="T73" fmla="*/ 110 h 147"/>
                <a:gd name="T74" fmla="*/ 29 w 227"/>
                <a:gd name="T75" fmla="*/ 103 h 147"/>
                <a:gd name="T76" fmla="*/ 22 w 227"/>
                <a:gd name="T77" fmla="*/ 103 h 147"/>
                <a:gd name="T78" fmla="*/ 9 w 227"/>
                <a:gd name="T79" fmla="*/ 99 h 147"/>
                <a:gd name="T80" fmla="*/ 4 w 227"/>
                <a:gd name="T81" fmla="*/ 79 h 147"/>
                <a:gd name="T82" fmla="*/ 15 w 227"/>
                <a:gd name="T83" fmla="*/ 39 h 147"/>
                <a:gd name="T84" fmla="*/ 13 w 227"/>
                <a:gd name="T85" fmla="*/ 17 h 147"/>
                <a:gd name="T86" fmla="*/ 23 w 227"/>
                <a:gd name="T87" fmla="*/ 11 h 147"/>
                <a:gd name="T88" fmla="*/ 41 w 227"/>
                <a:gd name="T89" fmla="*/ 20 h 147"/>
                <a:gd name="T90" fmla="*/ 61 w 227"/>
                <a:gd name="T91" fmla="*/ 17 h 147"/>
                <a:gd name="T92" fmla="*/ 68 w 227"/>
                <a:gd name="T93" fmla="*/ 17 h 147"/>
                <a:gd name="T94" fmla="*/ 82 w 227"/>
                <a:gd name="T95" fmla="*/ 25 h 147"/>
                <a:gd name="T96" fmla="*/ 104 w 227"/>
                <a:gd name="T97" fmla="*/ 20 h 147"/>
                <a:gd name="T98" fmla="*/ 118 w 227"/>
                <a:gd name="T99" fmla="*/ 9 h 147"/>
                <a:gd name="T100" fmla="*/ 124 w 227"/>
                <a:gd name="T101" fmla="*/ 7 h 147"/>
                <a:gd name="T102" fmla="*/ 152 w 227"/>
                <a:gd name="T103" fmla="*/ 10 h 147"/>
                <a:gd name="T104" fmla="*/ 161 w 227"/>
                <a:gd name="T105" fmla="*/ 9 h 147"/>
                <a:gd name="T106" fmla="*/ 201 w 227"/>
                <a:gd name="T107" fmla="*/ 2 h 147"/>
                <a:gd name="T108" fmla="*/ 205 w 227"/>
                <a:gd name="T109" fmla="*/ 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6" h="147">
                  <a:moveTo>
                    <a:pt x="205" y="5"/>
                  </a:moveTo>
                  <a:cubicBezTo>
                    <a:pt x="206" y="6"/>
                    <a:pt x="207" y="6"/>
                    <a:pt x="208" y="7"/>
                  </a:cubicBezTo>
                  <a:cubicBezTo>
                    <a:pt x="212" y="15"/>
                    <a:pt x="213" y="25"/>
                    <a:pt x="220" y="32"/>
                  </a:cubicBezTo>
                  <a:cubicBezTo>
                    <a:pt x="220" y="32"/>
                    <a:pt x="220" y="32"/>
                    <a:pt x="220" y="32"/>
                  </a:cubicBezTo>
                  <a:cubicBezTo>
                    <a:pt x="227" y="47"/>
                    <a:pt x="226" y="50"/>
                    <a:pt x="211" y="56"/>
                  </a:cubicBezTo>
                  <a:cubicBezTo>
                    <a:pt x="199" y="61"/>
                    <a:pt x="187" y="66"/>
                    <a:pt x="174" y="70"/>
                  </a:cubicBezTo>
                  <a:cubicBezTo>
                    <a:pt x="172" y="70"/>
                    <a:pt x="169" y="71"/>
                    <a:pt x="170" y="74"/>
                  </a:cubicBezTo>
                  <a:cubicBezTo>
                    <a:pt x="171" y="76"/>
                    <a:pt x="173" y="76"/>
                    <a:pt x="175" y="75"/>
                  </a:cubicBezTo>
                  <a:cubicBezTo>
                    <a:pt x="180" y="73"/>
                    <a:pt x="185" y="78"/>
                    <a:pt x="191" y="75"/>
                  </a:cubicBezTo>
                  <a:cubicBezTo>
                    <a:pt x="194" y="74"/>
                    <a:pt x="196" y="77"/>
                    <a:pt x="196" y="80"/>
                  </a:cubicBezTo>
                  <a:cubicBezTo>
                    <a:pt x="196" y="87"/>
                    <a:pt x="199" y="94"/>
                    <a:pt x="192" y="99"/>
                  </a:cubicBezTo>
                  <a:cubicBezTo>
                    <a:pt x="183" y="107"/>
                    <a:pt x="171" y="108"/>
                    <a:pt x="160" y="107"/>
                  </a:cubicBezTo>
                  <a:cubicBezTo>
                    <a:pt x="153" y="107"/>
                    <a:pt x="150" y="111"/>
                    <a:pt x="146" y="114"/>
                  </a:cubicBezTo>
                  <a:cubicBezTo>
                    <a:pt x="145" y="115"/>
                    <a:pt x="144" y="117"/>
                    <a:pt x="145" y="118"/>
                  </a:cubicBezTo>
                  <a:cubicBezTo>
                    <a:pt x="146" y="120"/>
                    <a:pt x="147" y="120"/>
                    <a:pt x="149" y="119"/>
                  </a:cubicBezTo>
                  <a:cubicBezTo>
                    <a:pt x="151" y="118"/>
                    <a:pt x="152" y="116"/>
                    <a:pt x="154" y="118"/>
                  </a:cubicBezTo>
                  <a:cubicBezTo>
                    <a:pt x="155" y="121"/>
                    <a:pt x="153" y="123"/>
                    <a:pt x="151" y="124"/>
                  </a:cubicBezTo>
                  <a:cubicBezTo>
                    <a:pt x="150" y="125"/>
                    <a:pt x="148" y="125"/>
                    <a:pt x="147" y="125"/>
                  </a:cubicBezTo>
                  <a:cubicBezTo>
                    <a:pt x="136" y="128"/>
                    <a:pt x="126" y="131"/>
                    <a:pt x="124" y="144"/>
                  </a:cubicBezTo>
                  <a:cubicBezTo>
                    <a:pt x="120" y="147"/>
                    <a:pt x="118" y="143"/>
                    <a:pt x="115" y="140"/>
                  </a:cubicBezTo>
                  <a:cubicBezTo>
                    <a:pt x="112" y="137"/>
                    <a:pt x="109" y="134"/>
                    <a:pt x="106" y="132"/>
                  </a:cubicBezTo>
                  <a:cubicBezTo>
                    <a:pt x="106" y="131"/>
                    <a:pt x="106" y="131"/>
                    <a:pt x="106" y="130"/>
                  </a:cubicBezTo>
                  <a:cubicBezTo>
                    <a:pt x="96" y="120"/>
                    <a:pt x="107" y="111"/>
                    <a:pt x="107" y="101"/>
                  </a:cubicBezTo>
                  <a:cubicBezTo>
                    <a:pt x="108" y="98"/>
                    <a:pt x="112" y="99"/>
                    <a:pt x="116" y="99"/>
                  </a:cubicBezTo>
                  <a:cubicBezTo>
                    <a:pt x="118" y="100"/>
                    <a:pt x="121" y="100"/>
                    <a:pt x="122" y="96"/>
                  </a:cubicBezTo>
                  <a:cubicBezTo>
                    <a:pt x="122" y="93"/>
                    <a:pt x="120" y="92"/>
                    <a:pt x="117" y="91"/>
                  </a:cubicBezTo>
                  <a:cubicBezTo>
                    <a:pt x="98" y="84"/>
                    <a:pt x="91" y="90"/>
                    <a:pt x="94" y="110"/>
                  </a:cubicBezTo>
                  <a:cubicBezTo>
                    <a:pt x="94" y="111"/>
                    <a:pt x="93" y="112"/>
                    <a:pt x="93" y="113"/>
                  </a:cubicBezTo>
                  <a:cubicBezTo>
                    <a:pt x="82" y="109"/>
                    <a:pt x="73" y="103"/>
                    <a:pt x="73" y="90"/>
                  </a:cubicBezTo>
                  <a:cubicBezTo>
                    <a:pt x="73" y="83"/>
                    <a:pt x="67" y="82"/>
                    <a:pt x="64" y="79"/>
                  </a:cubicBezTo>
                  <a:cubicBezTo>
                    <a:pt x="54" y="68"/>
                    <a:pt x="44" y="56"/>
                    <a:pt x="26" y="60"/>
                  </a:cubicBezTo>
                  <a:cubicBezTo>
                    <a:pt x="21" y="62"/>
                    <a:pt x="17" y="64"/>
                    <a:pt x="16" y="70"/>
                  </a:cubicBezTo>
                  <a:cubicBezTo>
                    <a:pt x="16" y="75"/>
                    <a:pt x="21" y="76"/>
                    <a:pt x="25" y="76"/>
                  </a:cubicBezTo>
                  <a:cubicBezTo>
                    <a:pt x="28" y="77"/>
                    <a:pt x="31" y="76"/>
                    <a:pt x="34" y="77"/>
                  </a:cubicBezTo>
                  <a:cubicBezTo>
                    <a:pt x="44" y="77"/>
                    <a:pt x="50" y="83"/>
                    <a:pt x="46" y="92"/>
                  </a:cubicBezTo>
                  <a:cubicBezTo>
                    <a:pt x="44" y="97"/>
                    <a:pt x="43" y="100"/>
                    <a:pt x="48" y="104"/>
                  </a:cubicBezTo>
                  <a:cubicBezTo>
                    <a:pt x="52" y="107"/>
                    <a:pt x="52" y="110"/>
                    <a:pt x="45" y="110"/>
                  </a:cubicBezTo>
                  <a:cubicBezTo>
                    <a:pt x="38" y="110"/>
                    <a:pt x="29" y="119"/>
                    <a:pt x="29" y="103"/>
                  </a:cubicBezTo>
                  <a:cubicBezTo>
                    <a:pt x="29" y="101"/>
                    <a:pt x="24" y="101"/>
                    <a:pt x="22" y="103"/>
                  </a:cubicBezTo>
                  <a:cubicBezTo>
                    <a:pt x="15" y="108"/>
                    <a:pt x="12" y="103"/>
                    <a:pt x="9" y="99"/>
                  </a:cubicBezTo>
                  <a:cubicBezTo>
                    <a:pt x="5" y="93"/>
                    <a:pt x="0" y="88"/>
                    <a:pt x="4" y="79"/>
                  </a:cubicBezTo>
                  <a:cubicBezTo>
                    <a:pt x="10" y="66"/>
                    <a:pt x="17" y="53"/>
                    <a:pt x="15" y="39"/>
                  </a:cubicBezTo>
                  <a:cubicBezTo>
                    <a:pt x="14" y="31"/>
                    <a:pt x="11" y="25"/>
                    <a:pt x="13" y="17"/>
                  </a:cubicBezTo>
                  <a:cubicBezTo>
                    <a:pt x="14" y="9"/>
                    <a:pt x="17" y="9"/>
                    <a:pt x="23" y="11"/>
                  </a:cubicBezTo>
                  <a:cubicBezTo>
                    <a:pt x="29" y="14"/>
                    <a:pt x="35" y="17"/>
                    <a:pt x="41" y="20"/>
                  </a:cubicBezTo>
                  <a:cubicBezTo>
                    <a:pt x="48" y="23"/>
                    <a:pt x="56" y="27"/>
                    <a:pt x="61" y="17"/>
                  </a:cubicBezTo>
                  <a:cubicBezTo>
                    <a:pt x="63" y="14"/>
                    <a:pt x="66" y="15"/>
                    <a:pt x="68" y="17"/>
                  </a:cubicBezTo>
                  <a:cubicBezTo>
                    <a:pt x="72" y="20"/>
                    <a:pt x="77" y="22"/>
                    <a:pt x="82" y="25"/>
                  </a:cubicBezTo>
                  <a:cubicBezTo>
                    <a:pt x="90" y="30"/>
                    <a:pt x="98" y="29"/>
                    <a:pt x="104" y="20"/>
                  </a:cubicBezTo>
                  <a:cubicBezTo>
                    <a:pt x="107" y="15"/>
                    <a:pt x="111" y="10"/>
                    <a:pt x="118" y="9"/>
                  </a:cubicBezTo>
                  <a:cubicBezTo>
                    <a:pt x="120" y="8"/>
                    <a:pt x="122" y="8"/>
                    <a:pt x="124" y="7"/>
                  </a:cubicBezTo>
                  <a:cubicBezTo>
                    <a:pt x="134" y="6"/>
                    <a:pt x="143" y="4"/>
                    <a:pt x="152" y="10"/>
                  </a:cubicBezTo>
                  <a:cubicBezTo>
                    <a:pt x="155" y="12"/>
                    <a:pt x="158" y="11"/>
                    <a:pt x="161" y="9"/>
                  </a:cubicBezTo>
                  <a:cubicBezTo>
                    <a:pt x="173" y="0"/>
                    <a:pt x="187" y="0"/>
                    <a:pt x="201" y="2"/>
                  </a:cubicBezTo>
                  <a:cubicBezTo>
                    <a:pt x="202" y="2"/>
                    <a:pt x="204" y="4"/>
                    <a:pt x="205" y="5"/>
                  </a:cubicBezTo>
                  <a:close/>
                </a:path>
              </a:pathLst>
            </a:custGeom>
            <a:solidFill>
              <a:srgbClr val="826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5">
              <a:extLst>
                <a:ext uri="{FF2B5EF4-FFF2-40B4-BE49-F238E27FC236}">
                  <a16:creationId xmlns:a16="http://schemas.microsoft.com/office/drawing/2014/main" id="{096BD02C-8F76-B95C-4A84-91E6856BD0C6}"/>
                </a:ext>
              </a:extLst>
            </p:cNvPr>
            <p:cNvSpPr/>
            <p:nvPr/>
          </p:nvSpPr>
          <p:spPr bwMode="auto">
            <a:xfrm>
              <a:off x="3905250" y="3506788"/>
              <a:ext cx="431800" cy="150813"/>
            </a:xfrm>
            <a:custGeom>
              <a:avLst/>
              <a:gdLst>
                <a:gd name="T0" fmla="*/ 1 w 202"/>
                <a:gd name="T1" fmla="*/ 21 h 70"/>
                <a:gd name="T2" fmla="*/ 29 w 202"/>
                <a:gd name="T3" fmla="*/ 3 h 70"/>
                <a:gd name="T4" fmla="*/ 56 w 202"/>
                <a:gd name="T5" fmla="*/ 7 h 70"/>
                <a:gd name="T6" fmla="*/ 66 w 202"/>
                <a:gd name="T7" fmla="*/ 12 h 70"/>
                <a:gd name="T8" fmla="*/ 97 w 202"/>
                <a:gd name="T9" fmla="*/ 13 h 70"/>
                <a:gd name="T10" fmla="*/ 125 w 202"/>
                <a:gd name="T11" fmla="*/ 3 h 70"/>
                <a:gd name="T12" fmla="*/ 136 w 202"/>
                <a:gd name="T13" fmla="*/ 19 h 70"/>
                <a:gd name="T14" fmla="*/ 148 w 202"/>
                <a:gd name="T15" fmla="*/ 26 h 70"/>
                <a:gd name="T16" fmla="*/ 138 w 202"/>
                <a:gd name="T17" fmla="*/ 41 h 70"/>
                <a:gd name="T18" fmla="*/ 127 w 202"/>
                <a:gd name="T19" fmla="*/ 54 h 70"/>
                <a:gd name="T20" fmla="*/ 144 w 202"/>
                <a:gd name="T21" fmla="*/ 61 h 70"/>
                <a:gd name="T22" fmla="*/ 179 w 202"/>
                <a:gd name="T23" fmla="*/ 59 h 70"/>
                <a:gd name="T24" fmla="*/ 198 w 202"/>
                <a:gd name="T25" fmla="*/ 61 h 70"/>
                <a:gd name="T26" fmla="*/ 199 w 202"/>
                <a:gd name="T27" fmla="*/ 67 h 70"/>
                <a:gd name="T28" fmla="*/ 147 w 202"/>
                <a:gd name="T29" fmla="*/ 68 h 70"/>
                <a:gd name="T30" fmla="*/ 78 w 202"/>
                <a:gd name="T31" fmla="*/ 62 h 70"/>
                <a:gd name="T32" fmla="*/ 45 w 202"/>
                <a:gd name="T33" fmla="*/ 56 h 70"/>
                <a:gd name="T34" fmla="*/ 37 w 202"/>
                <a:gd name="T35" fmla="*/ 48 h 70"/>
                <a:gd name="T36" fmla="*/ 21 w 202"/>
                <a:gd name="T37" fmla="*/ 44 h 70"/>
                <a:gd name="T38" fmla="*/ 3 w 202"/>
                <a:gd name="T39" fmla="*/ 40 h 70"/>
                <a:gd name="T40" fmla="*/ 1 w 202"/>
                <a:gd name="T41" fmla="*/ 2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1" h="70">
                  <a:moveTo>
                    <a:pt x="1" y="21"/>
                  </a:moveTo>
                  <a:cubicBezTo>
                    <a:pt x="1" y="5"/>
                    <a:pt x="14" y="0"/>
                    <a:pt x="29" y="3"/>
                  </a:cubicBezTo>
                  <a:cubicBezTo>
                    <a:pt x="38" y="5"/>
                    <a:pt x="46" y="8"/>
                    <a:pt x="56" y="7"/>
                  </a:cubicBezTo>
                  <a:cubicBezTo>
                    <a:pt x="60" y="7"/>
                    <a:pt x="63" y="9"/>
                    <a:pt x="66" y="12"/>
                  </a:cubicBezTo>
                  <a:cubicBezTo>
                    <a:pt x="76" y="21"/>
                    <a:pt x="86" y="21"/>
                    <a:pt x="97" y="13"/>
                  </a:cubicBezTo>
                  <a:cubicBezTo>
                    <a:pt x="105" y="8"/>
                    <a:pt x="115" y="4"/>
                    <a:pt x="125" y="3"/>
                  </a:cubicBezTo>
                  <a:cubicBezTo>
                    <a:pt x="139" y="1"/>
                    <a:pt x="142" y="6"/>
                    <a:pt x="136" y="19"/>
                  </a:cubicBezTo>
                  <a:cubicBezTo>
                    <a:pt x="139" y="23"/>
                    <a:pt x="148" y="18"/>
                    <a:pt x="148" y="26"/>
                  </a:cubicBezTo>
                  <a:cubicBezTo>
                    <a:pt x="148" y="33"/>
                    <a:pt x="143" y="37"/>
                    <a:pt x="138" y="41"/>
                  </a:cubicBezTo>
                  <a:cubicBezTo>
                    <a:pt x="134" y="45"/>
                    <a:pt x="125" y="47"/>
                    <a:pt x="127" y="54"/>
                  </a:cubicBezTo>
                  <a:cubicBezTo>
                    <a:pt x="129" y="60"/>
                    <a:pt x="138" y="60"/>
                    <a:pt x="144" y="61"/>
                  </a:cubicBezTo>
                  <a:cubicBezTo>
                    <a:pt x="156" y="63"/>
                    <a:pt x="168" y="61"/>
                    <a:pt x="179" y="59"/>
                  </a:cubicBezTo>
                  <a:cubicBezTo>
                    <a:pt x="186" y="58"/>
                    <a:pt x="192" y="59"/>
                    <a:pt x="198" y="61"/>
                  </a:cubicBezTo>
                  <a:cubicBezTo>
                    <a:pt x="201" y="63"/>
                    <a:pt x="202" y="65"/>
                    <a:pt x="199" y="67"/>
                  </a:cubicBezTo>
                  <a:cubicBezTo>
                    <a:pt x="181" y="69"/>
                    <a:pt x="164" y="70"/>
                    <a:pt x="147" y="68"/>
                  </a:cubicBezTo>
                  <a:cubicBezTo>
                    <a:pt x="125" y="62"/>
                    <a:pt x="101" y="62"/>
                    <a:pt x="78" y="62"/>
                  </a:cubicBezTo>
                  <a:cubicBezTo>
                    <a:pt x="66" y="62"/>
                    <a:pt x="56" y="58"/>
                    <a:pt x="45" y="56"/>
                  </a:cubicBezTo>
                  <a:cubicBezTo>
                    <a:pt x="42" y="54"/>
                    <a:pt x="40" y="51"/>
                    <a:pt x="37" y="48"/>
                  </a:cubicBezTo>
                  <a:cubicBezTo>
                    <a:pt x="32" y="43"/>
                    <a:pt x="30" y="36"/>
                    <a:pt x="21" y="44"/>
                  </a:cubicBezTo>
                  <a:cubicBezTo>
                    <a:pt x="16" y="49"/>
                    <a:pt x="9" y="44"/>
                    <a:pt x="3" y="40"/>
                  </a:cubicBezTo>
                  <a:cubicBezTo>
                    <a:pt x="3" y="34"/>
                    <a:pt x="0" y="28"/>
                    <a:pt x="1" y="21"/>
                  </a:cubicBezTo>
                  <a:close/>
                </a:path>
              </a:pathLst>
            </a:custGeom>
            <a:solidFill>
              <a:srgbClr val="9A8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6">
              <a:extLst>
                <a:ext uri="{FF2B5EF4-FFF2-40B4-BE49-F238E27FC236}">
                  <a16:creationId xmlns:a16="http://schemas.microsoft.com/office/drawing/2014/main" id="{F1C99B99-E50B-7D30-4EE5-76ABB14E640D}"/>
                </a:ext>
              </a:extLst>
            </p:cNvPr>
            <p:cNvSpPr/>
            <p:nvPr/>
          </p:nvSpPr>
          <p:spPr bwMode="auto">
            <a:xfrm>
              <a:off x="5740400" y="2876550"/>
              <a:ext cx="184150" cy="277813"/>
            </a:xfrm>
            <a:custGeom>
              <a:avLst/>
              <a:gdLst>
                <a:gd name="T0" fmla="*/ 81 w 86"/>
                <a:gd name="T1" fmla="*/ 129 h 129"/>
                <a:gd name="T2" fmla="*/ 57 w 86"/>
                <a:gd name="T3" fmla="*/ 105 h 129"/>
                <a:gd name="T4" fmla="*/ 26 w 86"/>
                <a:gd name="T5" fmla="*/ 73 h 129"/>
                <a:gd name="T6" fmla="*/ 24 w 86"/>
                <a:gd name="T7" fmla="*/ 70 h 129"/>
                <a:gd name="T8" fmla="*/ 8 w 86"/>
                <a:gd name="T9" fmla="*/ 42 h 129"/>
                <a:gd name="T10" fmla="*/ 6 w 86"/>
                <a:gd name="T11" fmla="*/ 20 h 129"/>
                <a:gd name="T12" fmla="*/ 30 w 86"/>
                <a:gd name="T13" fmla="*/ 14 h 129"/>
                <a:gd name="T14" fmla="*/ 31 w 86"/>
                <a:gd name="T15" fmla="*/ 21 h 129"/>
                <a:gd name="T16" fmla="*/ 35 w 86"/>
                <a:gd name="T17" fmla="*/ 28 h 129"/>
                <a:gd name="T18" fmla="*/ 41 w 86"/>
                <a:gd name="T19" fmla="*/ 27 h 129"/>
                <a:gd name="T20" fmla="*/ 40 w 86"/>
                <a:gd name="T21" fmla="*/ 20 h 129"/>
                <a:gd name="T22" fmla="*/ 30 w 86"/>
                <a:gd name="T23" fmla="*/ 6 h 129"/>
                <a:gd name="T24" fmla="*/ 60 w 86"/>
                <a:gd name="T25" fmla="*/ 8 h 129"/>
                <a:gd name="T26" fmla="*/ 81 w 86"/>
                <a:gd name="T27" fmla="*/ 78 h 129"/>
                <a:gd name="T28" fmla="*/ 81 w 86"/>
                <a:gd name="T29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" h="129">
                  <a:moveTo>
                    <a:pt x="81" y="129"/>
                  </a:moveTo>
                  <a:cubicBezTo>
                    <a:pt x="74" y="120"/>
                    <a:pt x="66" y="113"/>
                    <a:pt x="57" y="105"/>
                  </a:cubicBezTo>
                  <a:cubicBezTo>
                    <a:pt x="46" y="95"/>
                    <a:pt x="36" y="84"/>
                    <a:pt x="26" y="73"/>
                  </a:cubicBezTo>
                  <a:cubicBezTo>
                    <a:pt x="25" y="72"/>
                    <a:pt x="24" y="70"/>
                    <a:pt x="24" y="70"/>
                  </a:cubicBezTo>
                  <a:cubicBezTo>
                    <a:pt x="32" y="53"/>
                    <a:pt x="16" y="50"/>
                    <a:pt x="8" y="42"/>
                  </a:cubicBezTo>
                  <a:cubicBezTo>
                    <a:pt x="2" y="36"/>
                    <a:pt x="0" y="28"/>
                    <a:pt x="6" y="20"/>
                  </a:cubicBezTo>
                  <a:cubicBezTo>
                    <a:pt x="10" y="13"/>
                    <a:pt x="24" y="10"/>
                    <a:pt x="30" y="14"/>
                  </a:cubicBezTo>
                  <a:cubicBezTo>
                    <a:pt x="32" y="16"/>
                    <a:pt x="32" y="18"/>
                    <a:pt x="31" y="21"/>
                  </a:cubicBezTo>
                  <a:cubicBezTo>
                    <a:pt x="30" y="25"/>
                    <a:pt x="31" y="27"/>
                    <a:pt x="35" y="28"/>
                  </a:cubicBezTo>
                  <a:cubicBezTo>
                    <a:pt x="37" y="29"/>
                    <a:pt x="39" y="29"/>
                    <a:pt x="41" y="27"/>
                  </a:cubicBezTo>
                  <a:cubicBezTo>
                    <a:pt x="44" y="24"/>
                    <a:pt x="41" y="22"/>
                    <a:pt x="40" y="20"/>
                  </a:cubicBezTo>
                  <a:cubicBezTo>
                    <a:pt x="36" y="16"/>
                    <a:pt x="37" y="9"/>
                    <a:pt x="30" y="6"/>
                  </a:cubicBezTo>
                  <a:cubicBezTo>
                    <a:pt x="42" y="0"/>
                    <a:pt x="51" y="7"/>
                    <a:pt x="60" y="8"/>
                  </a:cubicBezTo>
                  <a:cubicBezTo>
                    <a:pt x="64" y="32"/>
                    <a:pt x="74" y="55"/>
                    <a:pt x="81" y="78"/>
                  </a:cubicBezTo>
                  <a:cubicBezTo>
                    <a:pt x="86" y="94"/>
                    <a:pt x="85" y="112"/>
                    <a:pt x="81" y="129"/>
                  </a:cubicBezTo>
                  <a:close/>
                </a:path>
              </a:pathLst>
            </a:custGeom>
            <a:solidFill>
              <a:srgbClr val="A8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7">
              <a:extLst>
                <a:ext uri="{FF2B5EF4-FFF2-40B4-BE49-F238E27FC236}">
                  <a16:creationId xmlns:a16="http://schemas.microsoft.com/office/drawing/2014/main" id="{967CF4B7-8BD5-5779-B225-EABF6CABB774}"/>
                </a:ext>
              </a:extLst>
            </p:cNvPr>
            <p:cNvSpPr/>
            <p:nvPr/>
          </p:nvSpPr>
          <p:spPr bwMode="auto">
            <a:xfrm>
              <a:off x="3336925" y="2484438"/>
              <a:ext cx="242888" cy="433388"/>
            </a:xfrm>
            <a:custGeom>
              <a:avLst/>
              <a:gdLst>
                <a:gd name="T0" fmla="*/ 113 w 113"/>
                <a:gd name="T1" fmla="*/ 5 h 202"/>
                <a:gd name="T2" fmla="*/ 103 w 113"/>
                <a:gd name="T3" fmla="*/ 6 h 202"/>
                <a:gd name="T4" fmla="*/ 98 w 113"/>
                <a:gd name="T5" fmla="*/ 12 h 202"/>
                <a:gd name="T6" fmla="*/ 84 w 113"/>
                <a:gd name="T7" fmla="*/ 22 h 202"/>
                <a:gd name="T8" fmla="*/ 76 w 113"/>
                <a:gd name="T9" fmla="*/ 20 h 202"/>
                <a:gd name="T10" fmla="*/ 69 w 113"/>
                <a:gd name="T11" fmla="*/ 27 h 202"/>
                <a:gd name="T12" fmla="*/ 60 w 113"/>
                <a:gd name="T13" fmla="*/ 37 h 202"/>
                <a:gd name="T14" fmla="*/ 48 w 113"/>
                <a:gd name="T15" fmla="*/ 54 h 202"/>
                <a:gd name="T16" fmla="*/ 48 w 113"/>
                <a:gd name="T17" fmla="*/ 67 h 202"/>
                <a:gd name="T18" fmla="*/ 39 w 113"/>
                <a:gd name="T19" fmla="*/ 83 h 202"/>
                <a:gd name="T20" fmla="*/ 39 w 113"/>
                <a:gd name="T21" fmla="*/ 101 h 202"/>
                <a:gd name="T22" fmla="*/ 41 w 113"/>
                <a:gd name="T23" fmla="*/ 128 h 202"/>
                <a:gd name="T24" fmla="*/ 37 w 113"/>
                <a:gd name="T25" fmla="*/ 147 h 202"/>
                <a:gd name="T26" fmla="*/ 14 w 113"/>
                <a:gd name="T27" fmla="*/ 196 h 202"/>
                <a:gd name="T28" fmla="*/ 9 w 113"/>
                <a:gd name="T29" fmla="*/ 200 h 202"/>
                <a:gd name="T30" fmla="*/ 2 w 113"/>
                <a:gd name="T31" fmla="*/ 202 h 202"/>
                <a:gd name="T32" fmla="*/ 19 w 113"/>
                <a:gd name="T33" fmla="*/ 124 h 202"/>
                <a:gd name="T34" fmla="*/ 19 w 113"/>
                <a:gd name="T35" fmla="*/ 115 h 202"/>
                <a:gd name="T36" fmla="*/ 11 w 113"/>
                <a:gd name="T37" fmla="*/ 119 h 202"/>
                <a:gd name="T38" fmla="*/ 4 w 113"/>
                <a:gd name="T39" fmla="*/ 120 h 202"/>
                <a:gd name="T40" fmla="*/ 5 w 113"/>
                <a:gd name="T41" fmla="*/ 113 h 202"/>
                <a:gd name="T42" fmla="*/ 14 w 113"/>
                <a:gd name="T43" fmla="*/ 94 h 202"/>
                <a:gd name="T44" fmla="*/ 21 w 113"/>
                <a:gd name="T45" fmla="*/ 52 h 202"/>
                <a:gd name="T46" fmla="*/ 31 w 113"/>
                <a:gd name="T47" fmla="*/ 38 h 202"/>
                <a:gd name="T48" fmla="*/ 77 w 113"/>
                <a:gd name="T49" fmla="*/ 8 h 202"/>
                <a:gd name="T50" fmla="*/ 113 w 113"/>
                <a:gd name="T51" fmla="*/ 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3" h="201">
                  <a:moveTo>
                    <a:pt x="113" y="5"/>
                  </a:moveTo>
                  <a:cubicBezTo>
                    <a:pt x="110" y="5"/>
                    <a:pt x="106" y="6"/>
                    <a:pt x="103" y="6"/>
                  </a:cubicBezTo>
                  <a:cubicBezTo>
                    <a:pt x="99" y="6"/>
                    <a:pt x="97" y="7"/>
                    <a:pt x="98" y="12"/>
                  </a:cubicBezTo>
                  <a:cubicBezTo>
                    <a:pt x="99" y="22"/>
                    <a:pt x="94" y="26"/>
                    <a:pt x="84" y="22"/>
                  </a:cubicBezTo>
                  <a:cubicBezTo>
                    <a:pt x="82" y="21"/>
                    <a:pt x="79" y="20"/>
                    <a:pt x="76" y="20"/>
                  </a:cubicBezTo>
                  <a:cubicBezTo>
                    <a:pt x="71" y="19"/>
                    <a:pt x="66" y="18"/>
                    <a:pt x="69" y="27"/>
                  </a:cubicBezTo>
                  <a:cubicBezTo>
                    <a:pt x="70" y="32"/>
                    <a:pt x="70" y="38"/>
                    <a:pt x="60" y="37"/>
                  </a:cubicBezTo>
                  <a:cubicBezTo>
                    <a:pt x="54" y="36"/>
                    <a:pt x="47" y="47"/>
                    <a:pt x="48" y="54"/>
                  </a:cubicBezTo>
                  <a:cubicBezTo>
                    <a:pt x="52" y="59"/>
                    <a:pt x="50" y="63"/>
                    <a:pt x="48" y="67"/>
                  </a:cubicBezTo>
                  <a:cubicBezTo>
                    <a:pt x="45" y="72"/>
                    <a:pt x="41" y="77"/>
                    <a:pt x="39" y="83"/>
                  </a:cubicBezTo>
                  <a:cubicBezTo>
                    <a:pt x="36" y="89"/>
                    <a:pt x="36" y="94"/>
                    <a:pt x="39" y="101"/>
                  </a:cubicBezTo>
                  <a:cubicBezTo>
                    <a:pt x="44" y="109"/>
                    <a:pt x="45" y="119"/>
                    <a:pt x="41" y="128"/>
                  </a:cubicBezTo>
                  <a:cubicBezTo>
                    <a:pt x="38" y="134"/>
                    <a:pt x="37" y="141"/>
                    <a:pt x="37" y="147"/>
                  </a:cubicBezTo>
                  <a:cubicBezTo>
                    <a:pt x="38" y="167"/>
                    <a:pt x="26" y="182"/>
                    <a:pt x="14" y="196"/>
                  </a:cubicBezTo>
                  <a:cubicBezTo>
                    <a:pt x="13" y="198"/>
                    <a:pt x="11" y="199"/>
                    <a:pt x="9" y="200"/>
                  </a:cubicBezTo>
                  <a:cubicBezTo>
                    <a:pt x="6" y="201"/>
                    <a:pt x="4" y="202"/>
                    <a:pt x="2" y="202"/>
                  </a:cubicBezTo>
                  <a:cubicBezTo>
                    <a:pt x="10" y="177"/>
                    <a:pt x="15" y="151"/>
                    <a:pt x="19" y="124"/>
                  </a:cubicBezTo>
                  <a:cubicBezTo>
                    <a:pt x="20" y="121"/>
                    <a:pt x="22" y="117"/>
                    <a:pt x="19" y="115"/>
                  </a:cubicBezTo>
                  <a:cubicBezTo>
                    <a:pt x="15" y="111"/>
                    <a:pt x="13" y="117"/>
                    <a:pt x="11" y="119"/>
                  </a:cubicBezTo>
                  <a:cubicBezTo>
                    <a:pt x="8" y="120"/>
                    <a:pt x="6" y="123"/>
                    <a:pt x="4" y="120"/>
                  </a:cubicBezTo>
                  <a:cubicBezTo>
                    <a:pt x="0" y="118"/>
                    <a:pt x="3" y="115"/>
                    <a:pt x="5" y="113"/>
                  </a:cubicBezTo>
                  <a:cubicBezTo>
                    <a:pt x="11" y="108"/>
                    <a:pt x="14" y="102"/>
                    <a:pt x="14" y="94"/>
                  </a:cubicBezTo>
                  <a:cubicBezTo>
                    <a:pt x="13" y="79"/>
                    <a:pt x="23" y="67"/>
                    <a:pt x="21" y="52"/>
                  </a:cubicBezTo>
                  <a:cubicBezTo>
                    <a:pt x="20" y="46"/>
                    <a:pt x="27" y="42"/>
                    <a:pt x="31" y="38"/>
                  </a:cubicBezTo>
                  <a:cubicBezTo>
                    <a:pt x="44" y="26"/>
                    <a:pt x="62" y="18"/>
                    <a:pt x="77" y="8"/>
                  </a:cubicBezTo>
                  <a:cubicBezTo>
                    <a:pt x="86" y="1"/>
                    <a:pt x="101" y="0"/>
                    <a:pt x="113" y="5"/>
                  </a:cubicBezTo>
                  <a:close/>
                </a:path>
              </a:pathLst>
            </a:custGeom>
            <a:solidFill>
              <a:srgbClr val="CFC4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8">
              <a:extLst>
                <a:ext uri="{FF2B5EF4-FFF2-40B4-BE49-F238E27FC236}">
                  <a16:creationId xmlns:a16="http://schemas.microsoft.com/office/drawing/2014/main" id="{16876CA7-40AE-4703-072E-73931F5C25F5}"/>
                </a:ext>
              </a:extLst>
            </p:cNvPr>
            <p:cNvSpPr/>
            <p:nvPr/>
          </p:nvSpPr>
          <p:spPr bwMode="auto">
            <a:xfrm>
              <a:off x="4219575" y="3644900"/>
              <a:ext cx="620713" cy="106363"/>
            </a:xfrm>
            <a:custGeom>
              <a:avLst/>
              <a:gdLst>
                <a:gd name="T0" fmla="*/ 0 w 290"/>
                <a:gd name="T1" fmla="*/ 4 h 50"/>
                <a:gd name="T2" fmla="*/ 54 w 290"/>
                <a:gd name="T3" fmla="*/ 1 h 50"/>
                <a:gd name="T4" fmla="*/ 63 w 290"/>
                <a:gd name="T5" fmla="*/ 1 h 50"/>
                <a:gd name="T6" fmla="*/ 95 w 290"/>
                <a:gd name="T7" fmla="*/ 4 h 50"/>
                <a:gd name="T8" fmla="*/ 120 w 290"/>
                <a:gd name="T9" fmla="*/ 6 h 50"/>
                <a:gd name="T10" fmla="*/ 131 w 290"/>
                <a:gd name="T11" fmla="*/ 8 h 50"/>
                <a:gd name="T12" fmla="*/ 160 w 290"/>
                <a:gd name="T13" fmla="*/ 13 h 50"/>
                <a:gd name="T14" fmla="*/ 178 w 290"/>
                <a:gd name="T15" fmla="*/ 10 h 50"/>
                <a:gd name="T16" fmla="*/ 197 w 290"/>
                <a:gd name="T17" fmla="*/ 8 h 50"/>
                <a:gd name="T18" fmla="*/ 214 w 290"/>
                <a:gd name="T19" fmla="*/ 15 h 50"/>
                <a:gd name="T20" fmla="*/ 222 w 290"/>
                <a:gd name="T21" fmla="*/ 18 h 50"/>
                <a:gd name="T22" fmla="*/ 244 w 290"/>
                <a:gd name="T23" fmla="*/ 21 h 50"/>
                <a:gd name="T24" fmla="*/ 281 w 290"/>
                <a:gd name="T25" fmla="*/ 13 h 50"/>
                <a:gd name="T26" fmla="*/ 290 w 290"/>
                <a:gd name="T27" fmla="*/ 17 h 50"/>
                <a:gd name="T28" fmla="*/ 258 w 290"/>
                <a:gd name="T29" fmla="*/ 24 h 50"/>
                <a:gd name="T30" fmla="*/ 222 w 290"/>
                <a:gd name="T31" fmla="*/ 30 h 50"/>
                <a:gd name="T32" fmla="*/ 190 w 290"/>
                <a:gd name="T33" fmla="*/ 45 h 50"/>
                <a:gd name="T34" fmla="*/ 184 w 290"/>
                <a:gd name="T35" fmla="*/ 49 h 50"/>
                <a:gd name="T36" fmla="*/ 180 w 290"/>
                <a:gd name="T37" fmla="*/ 39 h 50"/>
                <a:gd name="T38" fmla="*/ 172 w 290"/>
                <a:gd name="T39" fmla="*/ 29 h 50"/>
                <a:gd name="T40" fmla="*/ 76 w 290"/>
                <a:gd name="T41" fmla="*/ 14 h 50"/>
                <a:gd name="T42" fmla="*/ 32 w 290"/>
                <a:gd name="T43" fmla="*/ 6 h 50"/>
                <a:gd name="T44" fmla="*/ 0 w 290"/>
                <a:gd name="T45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0" h="50">
                  <a:moveTo>
                    <a:pt x="0" y="4"/>
                  </a:moveTo>
                  <a:cubicBezTo>
                    <a:pt x="18" y="4"/>
                    <a:pt x="36" y="3"/>
                    <a:pt x="54" y="1"/>
                  </a:cubicBezTo>
                  <a:cubicBezTo>
                    <a:pt x="57" y="0"/>
                    <a:pt x="60" y="0"/>
                    <a:pt x="63" y="1"/>
                  </a:cubicBezTo>
                  <a:cubicBezTo>
                    <a:pt x="73" y="6"/>
                    <a:pt x="84" y="6"/>
                    <a:pt x="95" y="4"/>
                  </a:cubicBezTo>
                  <a:cubicBezTo>
                    <a:pt x="104" y="2"/>
                    <a:pt x="112" y="2"/>
                    <a:pt x="120" y="6"/>
                  </a:cubicBezTo>
                  <a:cubicBezTo>
                    <a:pt x="124" y="8"/>
                    <a:pt x="127" y="9"/>
                    <a:pt x="131" y="8"/>
                  </a:cubicBezTo>
                  <a:cubicBezTo>
                    <a:pt x="142" y="6"/>
                    <a:pt x="151" y="8"/>
                    <a:pt x="160" y="13"/>
                  </a:cubicBezTo>
                  <a:cubicBezTo>
                    <a:pt x="166" y="17"/>
                    <a:pt x="173" y="14"/>
                    <a:pt x="178" y="10"/>
                  </a:cubicBezTo>
                  <a:cubicBezTo>
                    <a:pt x="184" y="6"/>
                    <a:pt x="191" y="3"/>
                    <a:pt x="197" y="8"/>
                  </a:cubicBezTo>
                  <a:cubicBezTo>
                    <a:pt x="201" y="15"/>
                    <a:pt x="208" y="13"/>
                    <a:pt x="214" y="15"/>
                  </a:cubicBezTo>
                  <a:cubicBezTo>
                    <a:pt x="217" y="16"/>
                    <a:pt x="220" y="15"/>
                    <a:pt x="222" y="18"/>
                  </a:cubicBezTo>
                  <a:cubicBezTo>
                    <a:pt x="229" y="26"/>
                    <a:pt x="236" y="25"/>
                    <a:pt x="244" y="21"/>
                  </a:cubicBezTo>
                  <a:cubicBezTo>
                    <a:pt x="255" y="15"/>
                    <a:pt x="268" y="15"/>
                    <a:pt x="281" y="13"/>
                  </a:cubicBezTo>
                  <a:cubicBezTo>
                    <a:pt x="285" y="12"/>
                    <a:pt x="288" y="13"/>
                    <a:pt x="290" y="17"/>
                  </a:cubicBezTo>
                  <a:cubicBezTo>
                    <a:pt x="278" y="13"/>
                    <a:pt x="268" y="17"/>
                    <a:pt x="258" y="24"/>
                  </a:cubicBezTo>
                  <a:cubicBezTo>
                    <a:pt x="248" y="32"/>
                    <a:pt x="234" y="32"/>
                    <a:pt x="222" y="30"/>
                  </a:cubicBezTo>
                  <a:cubicBezTo>
                    <a:pt x="204" y="27"/>
                    <a:pt x="199" y="28"/>
                    <a:pt x="190" y="45"/>
                  </a:cubicBezTo>
                  <a:cubicBezTo>
                    <a:pt x="189" y="48"/>
                    <a:pt x="188" y="50"/>
                    <a:pt x="184" y="49"/>
                  </a:cubicBezTo>
                  <a:cubicBezTo>
                    <a:pt x="181" y="47"/>
                    <a:pt x="177" y="43"/>
                    <a:pt x="180" y="39"/>
                  </a:cubicBezTo>
                  <a:cubicBezTo>
                    <a:pt x="188" y="27"/>
                    <a:pt x="180" y="29"/>
                    <a:pt x="172" y="29"/>
                  </a:cubicBezTo>
                  <a:cubicBezTo>
                    <a:pt x="139" y="28"/>
                    <a:pt x="107" y="22"/>
                    <a:pt x="76" y="14"/>
                  </a:cubicBezTo>
                  <a:cubicBezTo>
                    <a:pt x="62" y="10"/>
                    <a:pt x="47" y="6"/>
                    <a:pt x="32" y="6"/>
                  </a:cubicBezTo>
                  <a:cubicBezTo>
                    <a:pt x="22" y="6"/>
                    <a:pt x="11" y="8"/>
                    <a:pt x="0" y="4"/>
                  </a:cubicBezTo>
                  <a:close/>
                </a:path>
              </a:pathLst>
            </a:custGeom>
            <a:solidFill>
              <a:srgbClr val="D4C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9">
              <a:extLst>
                <a:ext uri="{FF2B5EF4-FFF2-40B4-BE49-F238E27FC236}">
                  <a16:creationId xmlns:a16="http://schemas.microsoft.com/office/drawing/2014/main" id="{BCD781E0-4536-E6B8-3743-9A99BF4ED63B}"/>
                </a:ext>
              </a:extLst>
            </p:cNvPr>
            <p:cNvSpPr/>
            <p:nvPr/>
          </p:nvSpPr>
          <p:spPr bwMode="auto">
            <a:xfrm>
              <a:off x="3887788" y="3579813"/>
              <a:ext cx="112713" cy="47625"/>
            </a:xfrm>
            <a:custGeom>
              <a:avLst/>
              <a:gdLst>
                <a:gd name="T0" fmla="*/ 11 w 53"/>
                <a:gd name="T1" fmla="*/ 6 h 22"/>
                <a:gd name="T2" fmla="*/ 32 w 53"/>
                <a:gd name="T3" fmla="*/ 2 h 22"/>
                <a:gd name="T4" fmla="*/ 40 w 53"/>
                <a:gd name="T5" fmla="*/ 3 h 22"/>
                <a:gd name="T6" fmla="*/ 53 w 53"/>
                <a:gd name="T7" fmla="*/ 22 h 22"/>
                <a:gd name="T8" fmla="*/ 0 w 53"/>
                <a:gd name="T9" fmla="*/ 8 h 22"/>
                <a:gd name="T10" fmla="*/ 0 w 53"/>
                <a:gd name="T11" fmla="*/ 7 h 22"/>
                <a:gd name="T12" fmla="*/ 11 w 53"/>
                <a:gd name="T13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2">
                  <a:moveTo>
                    <a:pt x="11" y="6"/>
                  </a:moveTo>
                  <a:cubicBezTo>
                    <a:pt x="19" y="7"/>
                    <a:pt x="27" y="17"/>
                    <a:pt x="32" y="2"/>
                  </a:cubicBezTo>
                  <a:cubicBezTo>
                    <a:pt x="33" y="0"/>
                    <a:pt x="38" y="1"/>
                    <a:pt x="40" y="3"/>
                  </a:cubicBezTo>
                  <a:cubicBezTo>
                    <a:pt x="44" y="10"/>
                    <a:pt x="51" y="14"/>
                    <a:pt x="53" y="22"/>
                  </a:cubicBezTo>
                  <a:cubicBezTo>
                    <a:pt x="37" y="13"/>
                    <a:pt x="18" y="12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4" y="5"/>
                    <a:pt x="7" y="3"/>
                    <a:pt x="11" y="6"/>
                  </a:cubicBezTo>
                  <a:close/>
                </a:path>
              </a:pathLst>
            </a:custGeom>
            <a:solidFill>
              <a:srgbClr val="AB97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0">
              <a:extLst>
                <a:ext uri="{FF2B5EF4-FFF2-40B4-BE49-F238E27FC236}">
                  <a16:creationId xmlns:a16="http://schemas.microsoft.com/office/drawing/2014/main" id="{C210234B-B91C-FCA1-A83F-C6BAEF97471C}"/>
                </a:ext>
              </a:extLst>
            </p:cNvPr>
            <p:cNvSpPr/>
            <p:nvPr/>
          </p:nvSpPr>
          <p:spPr bwMode="auto">
            <a:xfrm>
              <a:off x="4146550" y="2960688"/>
              <a:ext cx="422275" cy="547688"/>
            </a:xfrm>
            <a:custGeom>
              <a:avLst/>
              <a:gdLst>
                <a:gd name="T0" fmla="*/ 129 w 197"/>
                <a:gd name="T1" fmla="*/ 178 h 255"/>
                <a:gd name="T2" fmla="*/ 126 w 197"/>
                <a:gd name="T3" fmla="*/ 181 h 255"/>
                <a:gd name="T4" fmla="*/ 122 w 197"/>
                <a:gd name="T5" fmla="*/ 204 h 255"/>
                <a:gd name="T6" fmla="*/ 118 w 197"/>
                <a:gd name="T7" fmla="*/ 223 h 255"/>
                <a:gd name="T8" fmla="*/ 115 w 197"/>
                <a:gd name="T9" fmla="*/ 252 h 255"/>
                <a:gd name="T10" fmla="*/ 107 w 197"/>
                <a:gd name="T11" fmla="*/ 254 h 255"/>
                <a:gd name="T12" fmla="*/ 103 w 197"/>
                <a:gd name="T13" fmla="*/ 243 h 255"/>
                <a:gd name="T14" fmla="*/ 96 w 197"/>
                <a:gd name="T15" fmla="*/ 233 h 255"/>
                <a:gd name="T16" fmla="*/ 67 w 197"/>
                <a:gd name="T17" fmla="*/ 231 h 255"/>
                <a:gd name="T18" fmla="*/ 61 w 197"/>
                <a:gd name="T19" fmla="*/ 217 h 255"/>
                <a:gd name="T20" fmla="*/ 56 w 197"/>
                <a:gd name="T21" fmla="*/ 204 h 255"/>
                <a:gd name="T22" fmla="*/ 55 w 197"/>
                <a:gd name="T23" fmla="*/ 191 h 255"/>
                <a:gd name="T24" fmla="*/ 67 w 197"/>
                <a:gd name="T25" fmla="*/ 194 h 255"/>
                <a:gd name="T26" fmla="*/ 79 w 197"/>
                <a:gd name="T27" fmla="*/ 209 h 255"/>
                <a:gd name="T28" fmla="*/ 91 w 197"/>
                <a:gd name="T29" fmla="*/ 211 h 255"/>
                <a:gd name="T30" fmla="*/ 88 w 197"/>
                <a:gd name="T31" fmla="*/ 200 h 255"/>
                <a:gd name="T32" fmla="*/ 89 w 197"/>
                <a:gd name="T33" fmla="*/ 184 h 255"/>
                <a:gd name="T34" fmla="*/ 98 w 197"/>
                <a:gd name="T35" fmla="*/ 156 h 255"/>
                <a:gd name="T36" fmla="*/ 76 w 197"/>
                <a:gd name="T37" fmla="*/ 139 h 255"/>
                <a:gd name="T38" fmla="*/ 64 w 197"/>
                <a:gd name="T39" fmla="*/ 141 h 255"/>
                <a:gd name="T40" fmla="*/ 52 w 197"/>
                <a:gd name="T41" fmla="*/ 140 h 255"/>
                <a:gd name="T42" fmla="*/ 41 w 197"/>
                <a:gd name="T43" fmla="*/ 143 h 255"/>
                <a:gd name="T44" fmla="*/ 20 w 197"/>
                <a:gd name="T45" fmla="*/ 174 h 255"/>
                <a:gd name="T46" fmla="*/ 10 w 197"/>
                <a:gd name="T47" fmla="*/ 173 h 255"/>
                <a:gd name="T48" fmla="*/ 8 w 197"/>
                <a:gd name="T49" fmla="*/ 150 h 255"/>
                <a:gd name="T50" fmla="*/ 8 w 197"/>
                <a:gd name="T51" fmla="*/ 140 h 255"/>
                <a:gd name="T52" fmla="*/ 14 w 197"/>
                <a:gd name="T53" fmla="*/ 107 h 255"/>
                <a:gd name="T54" fmla="*/ 21 w 197"/>
                <a:gd name="T55" fmla="*/ 106 h 255"/>
                <a:gd name="T56" fmla="*/ 28 w 197"/>
                <a:gd name="T57" fmla="*/ 102 h 255"/>
                <a:gd name="T58" fmla="*/ 25 w 197"/>
                <a:gd name="T59" fmla="*/ 96 h 255"/>
                <a:gd name="T60" fmla="*/ 20 w 197"/>
                <a:gd name="T61" fmla="*/ 80 h 255"/>
                <a:gd name="T62" fmla="*/ 37 w 197"/>
                <a:gd name="T63" fmla="*/ 80 h 255"/>
                <a:gd name="T64" fmla="*/ 51 w 197"/>
                <a:gd name="T65" fmla="*/ 88 h 255"/>
                <a:gd name="T66" fmla="*/ 60 w 197"/>
                <a:gd name="T67" fmla="*/ 88 h 255"/>
                <a:gd name="T68" fmla="*/ 62 w 197"/>
                <a:gd name="T69" fmla="*/ 79 h 255"/>
                <a:gd name="T70" fmla="*/ 63 w 197"/>
                <a:gd name="T71" fmla="*/ 50 h 255"/>
                <a:gd name="T72" fmla="*/ 55 w 197"/>
                <a:gd name="T73" fmla="*/ 41 h 255"/>
                <a:gd name="T74" fmla="*/ 53 w 197"/>
                <a:gd name="T75" fmla="*/ 33 h 255"/>
                <a:gd name="T76" fmla="*/ 78 w 197"/>
                <a:gd name="T77" fmla="*/ 9 h 255"/>
                <a:gd name="T78" fmla="*/ 122 w 197"/>
                <a:gd name="T79" fmla="*/ 18 h 255"/>
                <a:gd name="T80" fmla="*/ 130 w 197"/>
                <a:gd name="T81" fmla="*/ 17 h 255"/>
                <a:gd name="T82" fmla="*/ 164 w 197"/>
                <a:gd name="T83" fmla="*/ 10 h 255"/>
                <a:gd name="T84" fmla="*/ 167 w 197"/>
                <a:gd name="T85" fmla="*/ 11 h 255"/>
                <a:gd name="T86" fmla="*/ 197 w 197"/>
                <a:gd name="T87" fmla="*/ 32 h 255"/>
                <a:gd name="T88" fmla="*/ 197 w 197"/>
                <a:gd name="T89" fmla="*/ 40 h 255"/>
                <a:gd name="T90" fmla="*/ 193 w 197"/>
                <a:gd name="T91" fmla="*/ 48 h 255"/>
                <a:gd name="T92" fmla="*/ 184 w 197"/>
                <a:gd name="T93" fmla="*/ 45 h 255"/>
                <a:gd name="T94" fmla="*/ 177 w 197"/>
                <a:gd name="T95" fmla="*/ 41 h 255"/>
                <a:gd name="T96" fmla="*/ 169 w 197"/>
                <a:gd name="T97" fmla="*/ 58 h 255"/>
                <a:gd name="T98" fmla="*/ 175 w 197"/>
                <a:gd name="T99" fmla="*/ 64 h 255"/>
                <a:gd name="T100" fmla="*/ 185 w 197"/>
                <a:gd name="T101" fmla="*/ 68 h 255"/>
                <a:gd name="T102" fmla="*/ 185 w 197"/>
                <a:gd name="T103" fmla="*/ 76 h 255"/>
                <a:gd name="T104" fmla="*/ 178 w 197"/>
                <a:gd name="T105" fmla="*/ 78 h 255"/>
                <a:gd name="T106" fmla="*/ 172 w 197"/>
                <a:gd name="T107" fmla="*/ 78 h 255"/>
                <a:gd name="T108" fmla="*/ 173 w 197"/>
                <a:gd name="T109" fmla="*/ 85 h 255"/>
                <a:gd name="T110" fmla="*/ 175 w 197"/>
                <a:gd name="T111" fmla="*/ 104 h 255"/>
                <a:gd name="T112" fmla="*/ 175 w 197"/>
                <a:gd name="T113" fmla="*/ 105 h 255"/>
                <a:gd name="T114" fmla="*/ 153 w 197"/>
                <a:gd name="T115" fmla="*/ 134 h 255"/>
                <a:gd name="T116" fmla="*/ 143 w 197"/>
                <a:gd name="T117" fmla="*/ 157 h 255"/>
                <a:gd name="T118" fmla="*/ 129 w 197"/>
                <a:gd name="T119" fmla="*/ 178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7" h="255">
                  <a:moveTo>
                    <a:pt x="129" y="178"/>
                  </a:moveTo>
                  <a:cubicBezTo>
                    <a:pt x="128" y="178"/>
                    <a:pt x="125" y="179"/>
                    <a:pt x="126" y="181"/>
                  </a:cubicBezTo>
                  <a:cubicBezTo>
                    <a:pt x="134" y="191"/>
                    <a:pt x="128" y="198"/>
                    <a:pt x="122" y="204"/>
                  </a:cubicBezTo>
                  <a:cubicBezTo>
                    <a:pt x="117" y="210"/>
                    <a:pt x="116" y="214"/>
                    <a:pt x="118" y="223"/>
                  </a:cubicBezTo>
                  <a:cubicBezTo>
                    <a:pt x="121" y="231"/>
                    <a:pt x="115" y="242"/>
                    <a:pt x="115" y="252"/>
                  </a:cubicBezTo>
                  <a:cubicBezTo>
                    <a:pt x="115" y="255"/>
                    <a:pt x="109" y="255"/>
                    <a:pt x="107" y="254"/>
                  </a:cubicBezTo>
                  <a:cubicBezTo>
                    <a:pt x="103" y="252"/>
                    <a:pt x="100" y="247"/>
                    <a:pt x="103" y="243"/>
                  </a:cubicBezTo>
                  <a:cubicBezTo>
                    <a:pt x="110" y="233"/>
                    <a:pt x="103" y="234"/>
                    <a:pt x="96" y="233"/>
                  </a:cubicBezTo>
                  <a:cubicBezTo>
                    <a:pt x="86" y="233"/>
                    <a:pt x="76" y="238"/>
                    <a:pt x="67" y="231"/>
                  </a:cubicBezTo>
                  <a:cubicBezTo>
                    <a:pt x="62" y="228"/>
                    <a:pt x="56" y="225"/>
                    <a:pt x="61" y="217"/>
                  </a:cubicBezTo>
                  <a:cubicBezTo>
                    <a:pt x="64" y="211"/>
                    <a:pt x="61" y="207"/>
                    <a:pt x="56" y="204"/>
                  </a:cubicBezTo>
                  <a:cubicBezTo>
                    <a:pt x="49" y="200"/>
                    <a:pt x="52" y="195"/>
                    <a:pt x="55" y="191"/>
                  </a:cubicBezTo>
                  <a:cubicBezTo>
                    <a:pt x="60" y="185"/>
                    <a:pt x="64" y="190"/>
                    <a:pt x="67" y="194"/>
                  </a:cubicBezTo>
                  <a:cubicBezTo>
                    <a:pt x="72" y="199"/>
                    <a:pt x="74" y="205"/>
                    <a:pt x="79" y="209"/>
                  </a:cubicBezTo>
                  <a:cubicBezTo>
                    <a:pt x="83" y="211"/>
                    <a:pt x="87" y="215"/>
                    <a:pt x="91" y="211"/>
                  </a:cubicBezTo>
                  <a:cubicBezTo>
                    <a:pt x="95" y="207"/>
                    <a:pt x="91" y="203"/>
                    <a:pt x="88" y="200"/>
                  </a:cubicBezTo>
                  <a:cubicBezTo>
                    <a:pt x="81" y="194"/>
                    <a:pt x="83" y="189"/>
                    <a:pt x="89" y="184"/>
                  </a:cubicBezTo>
                  <a:cubicBezTo>
                    <a:pt x="99" y="177"/>
                    <a:pt x="102" y="167"/>
                    <a:pt x="98" y="156"/>
                  </a:cubicBezTo>
                  <a:cubicBezTo>
                    <a:pt x="95" y="146"/>
                    <a:pt x="87" y="141"/>
                    <a:pt x="76" y="139"/>
                  </a:cubicBezTo>
                  <a:cubicBezTo>
                    <a:pt x="71" y="138"/>
                    <a:pt x="68" y="140"/>
                    <a:pt x="64" y="141"/>
                  </a:cubicBezTo>
                  <a:cubicBezTo>
                    <a:pt x="59" y="142"/>
                    <a:pt x="56" y="144"/>
                    <a:pt x="52" y="140"/>
                  </a:cubicBezTo>
                  <a:cubicBezTo>
                    <a:pt x="47" y="133"/>
                    <a:pt x="43" y="137"/>
                    <a:pt x="41" y="143"/>
                  </a:cubicBezTo>
                  <a:cubicBezTo>
                    <a:pt x="36" y="155"/>
                    <a:pt x="28" y="164"/>
                    <a:pt x="20" y="174"/>
                  </a:cubicBezTo>
                  <a:cubicBezTo>
                    <a:pt x="16" y="179"/>
                    <a:pt x="13" y="178"/>
                    <a:pt x="10" y="173"/>
                  </a:cubicBezTo>
                  <a:cubicBezTo>
                    <a:pt x="6" y="166"/>
                    <a:pt x="1" y="159"/>
                    <a:pt x="8" y="150"/>
                  </a:cubicBezTo>
                  <a:cubicBezTo>
                    <a:pt x="10" y="148"/>
                    <a:pt x="10" y="143"/>
                    <a:pt x="8" y="140"/>
                  </a:cubicBezTo>
                  <a:cubicBezTo>
                    <a:pt x="0" y="127"/>
                    <a:pt x="12" y="118"/>
                    <a:pt x="14" y="107"/>
                  </a:cubicBezTo>
                  <a:cubicBezTo>
                    <a:pt x="15" y="104"/>
                    <a:pt x="18" y="105"/>
                    <a:pt x="21" y="106"/>
                  </a:cubicBezTo>
                  <a:cubicBezTo>
                    <a:pt x="24" y="106"/>
                    <a:pt x="26" y="105"/>
                    <a:pt x="28" y="102"/>
                  </a:cubicBezTo>
                  <a:cubicBezTo>
                    <a:pt x="29" y="99"/>
                    <a:pt x="27" y="97"/>
                    <a:pt x="25" y="96"/>
                  </a:cubicBezTo>
                  <a:cubicBezTo>
                    <a:pt x="18" y="92"/>
                    <a:pt x="16" y="86"/>
                    <a:pt x="20" y="80"/>
                  </a:cubicBezTo>
                  <a:cubicBezTo>
                    <a:pt x="24" y="73"/>
                    <a:pt x="31" y="76"/>
                    <a:pt x="37" y="80"/>
                  </a:cubicBezTo>
                  <a:cubicBezTo>
                    <a:pt x="41" y="83"/>
                    <a:pt x="46" y="85"/>
                    <a:pt x="51" y="88"/>
                  </a:cubicBezTo>
                  <a:cubicBezTo>
                    <a:pt x="54" y="89"/>
                    <a:pt x="57" y="90"/>
                    <a:pt x="60" y="88"/>
                  </a:cubicBezTo>
                  <a:cubicBezTo>
                    <a:pt x="62" y="86"/>
                    <a:pt x="62" y="83"/>
                    <a:pt x="62" y="79"/>
                  </a:cubicBezTo>
                  <a:cubicBezTo>
                    <a:pt x="60" y="70"/>
                    <a:pt x="57" y="60"/>
                    <a:pt x="63" y="50"/>
                  </a:cubicBezTo>
                  <a:cubicBezTo>
                    <a:pt x="66" y="45"/>
                    <a:pt x="60" y="41"/>
                    <a:pt x="55" y="41"/>
                  </a:cubicBezTo>
                  <a:cubicBezTo>
                    <a:pt x="48" y="41"/>
                    <a:pt x="47" y="37"/>
                    <a:pt x="53" y="33"/>
                  </a:cubicBezTo>
                  <a:cubicBezTo>
                    <a:pt x="62" y="27"/>
                    <a:pt x="66" y="15"/>
                    <a:pt x="78" y="9"/>
                  </a:cubicBezTo>
                  <a:cubicBezTo>
                    <a:pt x="96" y="0"/>
                    <a:pt x="109" y="5"/>
                    <a:pt x="122" y="18"/>
                  </a:cubicBezTo>
                  <a:cubicBezTo>
                    <a:pt x="125" y="20"/>
                    <a:pt x="127" y="21"/>
                    <a:pt x="130" y="17"/>
                  </a:cubicBezTo>
                  <a:cubicBezTo>
                    <a:pt x="139" y="5"/>
                    <a:pt x="152" y="13"/>
                    <a:pt x="164" y="10"/>
                  </a:cubicBezTo>
                  <a:cubicBezTo>
                    <a:pt x="165" y="9"/>
                    <a:pt x="166" y="10"/>
                    <a:pt x="167" y="11"/>
                  </a:cubicBezTo>
                  <a:cubicBezTo>
                    <a:pt x="172" y="25"/>
                    <a:pt x="187" y="24"/>
                    <a:pt x="197" y="32"/>
                  </a:cubicBezTo>
                  <a:cubicBezTo>
                    <a:pt x="197" y="34"/>
                    <a:pt x="197" y="37"/>
                    <a:pt x="197" y="40"/>
                  </a:cubicBezTo>
                  <a:cubicBezTo>
                    <a:pt x="197" y="43"/>
                    <a:pt x="197" y="47"/>
                    <a:pt x="193" y="48"/>
                  </a:cubicBezTo>
                  <a:cubicBezTo>
                    <a:pt x="189" y="50"/>
                    <a:pt x="186" y="47"/>
                    <a:pt x="184" y="45"/>
                  </a:cubicBezTo>
                  <a:cubicBezTo>
                    <a:pt x="182" y="43"/>
                    <a:pt x="182" y="38"/>
                    <a:pt x="177" y="41"/>
                  </a:cubicBezTo>
                  <a:cubicBezTo>
                    <a:pt x="171" y="45"/>
                    <a:pt x="171" y="52"/>
                    <a:pt x="169" y="58"/>
                  </a:cubicBezTo>
                  <a:cubicBezTo>
                    <a:pt x="169" y="62"/>
                    <a:pt x="172" y="64"/>
                    <a:pt x="175" y="64"/>
                  </a:cubicBezTo>
                  <a:cubicBezTo>
                    <a:pt x="179" y="64"/>
                    <a:pt x="183" y="64"/>
                    <a:pt x="185" y="68"/>
                  </a:cubicBezTo>
                  <a:cubicBezTo>
                    <a:pt x="186" y="71"/>
                    <a:pt x="186" y="73"/>
                    <a:pt x="185" y="76"/>
                  </a:cubicBezTo>
                  <a:cubicBezTo>
                    <a:pt x="183" y="79"/>
                    <a:pt x="181" y="80"/>
                    <a:pt x="178" y="78"/>
                  </a:cubicBezTo>
                  <a:cubicBezTo>
                    <a:pt x="176" y="77"/>
                    <a:pt x="173" y="74"/>
                    <a:pt x="172" y="78"/>
                  </a:cubicBezTo>
                  <a:cubicBezTo>
                    <a:pt x="171" y="81"/>
                    <a:pt x="171" y="83"/>
                    <a:pt x="173" y="85"/>
                  </a:cubicBezTo>
                  <a:cubicBezTo>
                    <a:pt x="180" y="91"/>
                    <a:pt x="180" y="97"/>
                    <a:pt x="175" y="104"/>
                  </a:cubicBezTo>
                  <a:cubicBezTo>
                    <a:pt x="175" y="104"/>
                    <a:pt x="175" y="104"/>
                    <a:pt x="175" y="105"/>
                  </a:cubicBezTo>
                  <a:cubicBezTo>
                    <a:pt x="176" y="121"/>
                    <a:pt x="165" y="127"/>
                    <a:pt x="153" y="134"/>
                  </a:cubicBezTo>
                  <a:cubicBezTo>
                    <a:pt x="145" y="138"/>
                    <a:pt x="140" y="146"/>
                    <a:pt x="143" y="157"/>
                  </a:cubicBezTo>
                  <a:cubicBezTo>
                    <a:pt x="146" y="169"/>
                    <a:pt x="137" y="173"/>
                    <a:pt x="129" y="178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1">
              <a:extLst>
                <a:ext uri="{FF2B5EF4-FFF2-40B4-BE49-F238E27FC236}">
                  <a16:creationId xmlns:a16="http://schemas.microsoft.com/office/drawing/2014/main" id="{7ECFA417-BD00-71D0-1128-CBD4FA7A7D8D}"/>
                </a:ext>
              </a:extLst>
            </p:cNvPr>
            <p:cNvSpPr/>
            <p:nvPr/>
          </p:nvSpPr>
          <p:spPr bwMode="auto">
            <a:xfrm>
              <a:off x="4157663" y="3451225"/>
              <a:ext cx="738188" cy="238125"/>
            </a:xfrm>
            <a:custGeom>
              <a:avLst/>
              <a:gdLst>
                <a:gd name="T0" fmla="*/ 226 w 345"/>
                <a:gd name="T1" fmla="*/ 98 h 111"/>
                <a:gd name="T2" fmla="*/ 207 w 345"/>
                <a:gd name="T3" fmla="*/ 104 h 111"/>
                <a:gd name="T4" fmla="*/ 185 w 345"/>
                <a:gd name="T5" fmla="*/ 105 h 111"/>
                <a:gd name="T6" fmla="*/ 163 w 345"/>
                <a:gd name="T7" fmla="*/ 102 h 111"/>
                <a:gd name="T8" fmla="*/ 149 w 345"/>
                <a:gd name="T9" fmla="*/ 100 h 111"/>
                <a:gd name="T10" fmla="*/ 124 w 345"/>
                <a:gd name="T11" fmla="*/ 97 h 111"/>
                <a:gd name="T12" fmla="*/ 83 w 345"/>
                <a:gd name="T13" fmla="*/ 91 h 111"/>
                <a:gd name="T14" fmla="*/ 47 w 345"/>
                <a:gd name="T15" fmla="*/ 91 h 111"/>
                <a:gd name="T16" fmla="*/ 8 w 345"/>
                <a:gd name="T17" fmla="*/ 85 h 111"/>
                <a:gd name="T18" fmla="*/ 7 w 345"/>
                <a:gd name="T19" fmla="*/ 73 h 111"/>
                <a:gd name="T20" fmla="*/ 24 w 345"/>
                <a:gd name="T21" fmla="*/ 60 h 111"/>
                <a:gd name="T22" fmla="*/ 21 w 345"/>
                <a:gd name="T23" fmla="*/ 49 h 111"/>
                <a:gd name="T24" fmla="*/ 18 w 345"/>
                <a:gd name="T25" fmla="*/ 45 h 111"/>
                <a:gd name="T26" fmla="*/ 25 w 345"/>
                <a:gd name="T27" fmla="*/ 35 h 111"/>
                <a:gd name="T28" fmla="*/ 14 w 345"/>
                <a:gd name="T29" fmla="*/ 15 h 111"/>
                <a:gd name="T30" fmla="*/ 7 w 345"/>
                <a:gd name="T31" fmla="*/ 10 h 111"/>
                <a:gd name="T32" fmla="*/ 9 w 345"/>
                <a:gd name="T33" fmla="*/ 4 h 111"/>
                <a:gd name="T34" fmla="*/ 17 w 345"/>
                <a:gd name="T35" fmla="*/ 6 h 111"/>
                <a:gd name="T36" fmla="*/ 32 w 345"/>
                <a:gd name="T37" fmla="*/ 8 h 111"/>
                <a:gd name="T38" fmla="*/ 61 w 345"/>
                <a:gd name="T39" fmla="*/ 17 h 111"/>
                <a:gd name="T40" fmla="*/ 77 w 345"/>
                <a:gd name="T41" fmla="*/ 22 h 111"/>
                <a:gd name="T42" fmla="*/ 101 w 345"/>
                <a:gd name="T43" fmla="*/ 31 h 111"/>
                <a:gd name="T44" fmla="*/ 102 w 345"/>
                <a:gd name="T45" fmla="*/ 42 h 111"/>
                <a:gd name="T46" fmla="*/ 91 w 345"/>
                <a:gd name="T47" fmla="*/ 43 h 111"/>
                <a:gd name="T48" fmla="*/ 63 w 345"/>
                <a:gd name="T49" fmla="*/ 34 h 111"/>
                <a:gd name="T50" fmla="*/ 56 w 345"/>
                <a:gd name="T51" fmla="*/ 43 h 111"/>
                <a:gd name="T52" fmla="*/ 56 w 345"/>
                <a:gd name="T53" fmla="*/ 56 h 111"/>
                <a:gd name="T54" fmla="*/ 74 w 345"/>
                <a:gd name="T55" fmla="*/ 48 h 111"/>
                <a:gd name="T56" fmla="*/ 91 w 345"/>
                <a:gd name="T57" fmla="*/ 57 h 111"/>
                <a:gd name="T58" fmla="*/ 97 w 345"/>
                <a:gd name="T59" fmla="*/ 69 h 111"/>
                <a:gd name="T60" fmla="*/ 115 w 345"/>
                <a:gd name="T61" fmla="*/ 70 h 111"/>
                <a:gd name="T62" fmla="*/ 127 w 345"/>
                <a:gd name="T63" fmla="*/ 61 h 111"/>
                <a:gd name="T64" fmla="*/ 144 w 345"/>
                <a:gd name="T65" fmla="*/ 69 h 111"/>
                <a:gd name="T66" fmla="*/ 148 w 345"/>
                <a:gd name="T67" fmla="*/ 69 h 111"/>
                <a:gd name="T68" fmla="*/ 168 w 345"/>
                <a:gd name="T69" fmla="*/ 58 h 111"/>
                <a:gd name="T70" fmla="*/ 186 w 345"/>
                <a:gd name="T71" fmla="*/ 61 h 111"/>
                <a:gd name="T72" fmla="*/ 201 w 345"/>
                <a:gd name="T73" fmla="*/ 79 h 111"/>
                <a:gd name="T74" fmla="*/ 209 w 345"/>
                <a:gd name="T75" fmla="*/ 80 h 111"/>
                <a:gd name="T76" fmla="*/ 216 w 345"/>
                <a:gd name="T77" fmla="*/ 79 h 111"/>
                <a:gd name="T78" fmla="*/ 238 w 345"/>
                <a:gd name="T79" fmla="*/ 72 h 111"/>
                <a:gd name="T80" fmla="*/ 241 w 345"/>
                <a:gd name="T81" fmla="*/ 69 h 111"/>
                <a:gd name="T82" fmla="*/ 284 w 345"/>
                <a:gd name="T83" fmla="*/ 56 h 111"/>
                <a:gd name="T84" fmla="*/ 296 w 345"/>
                <a:gd name="T85" fmla="*/ 65 h 111"/>
                <a:gd name="T86" fmla="*/ 302 w 345"/>
                <a:gd name="T87" fmla="*/ 71 h 111"/>
                <a:gd name="T88" fmla="*/ 305 w 345"/>
                <a:gd name="T89" fmla="*/ 62 h 111"/>
                <a:gd name="T90" fmla="*/ 304 w 345"/>
                <a:gd name="T91" fmla="*/ 54 h 111"/>
                <a:gd name="T92" fmla="*/ 316 w 345"/>
                <a:gd name="T93" fmla="*/ 49 h 111"/>
                <a:gd name="T94" fmla="*/ 318 w 345"/>
                <a:gd name="T95" fmla="*/ 58 h 111"/>
                <a:gd name="T96" fmla="*/ 337 w 345"/>
                <a:gd name="T97" fmla="*/ 85 h 111"/>
                <a:gd name="T98" fmla="*/ 344 w 345"/>
                <a:gd name="T99" fmla="*/ 88 h 111"/>
                <a:gd name="T100" fmla="*/ 338 w 345"/>
                <a:gd name="T101" fmla="*/ 93 h 111"/>
                <a:gd name="T102" fmla="*/ 329 w 345"/>
                <a:gd name="T103" fmla="*/ 94 h 111"/>
                <a:gd name="T104" fmla="*/ 305 w 345"/>
                <a:gd name="T105" fmla="*/ 91 h 111"/>
                <a:gd name="T106" fmla="*/ 298 w 345"/>
                <a:gd name="T107" fmla="*/ 89 h 111"/>
                <a:gd name="T108" fmla="*/ 274 w 345"/>
                <a:gd name="T109" fmla="*/ 91 h 111"/>
                <a:gd name="T110" fmla="*/ 262 w 345"/>
                <a:gd name="T111" fmla="*/ 86 h 111"/>
                <a:gd name="T112" fmla="*/ 252 w 345"/>
                <a:gd name="T113" fmla="*/ 81 h 111"/>
                <a:gd name="T114" fmla="*/ 250 w 345"/>
                <a:gd name="T115" fmla="*/ 90 h 111"/>
                <a:gd name="T116" fmla="*/ 233 w 345"/>
                <a:gd name="T117" fmla="*/ 100 h 111"/>
                <a:gd name="T118" fmla="*/ 226 w 345"/>
                <a:gd name="T119" fmla="*/ 9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5" h="110">
                  <a:moveTo>
                    <a:pt x="226" y="98"/>
                  </a:moveTo>
                  <a:cubicBezTo>
                    <a:pt x="219" y="98"/>
                    <a:pt x="213" y="99"/>
                    <a:pt x="207" y="104"/>
                  </a:cubicBezTo>
                  <a:cubicBezTo>
                    <a:pt x="201" y="109"/>
                    <a:pt x="193" y="111"/>
                    <a:pt x="185" y="105"/>
                  </a:cubicBezTo>
                  <a:cubicBezTo>
                    <a:pt x="178" y="99"/>
                    <a:pt x="170" y="100"/>
                    <a:pt x="163" y="102"/>
                  </a:cubicBezTo>
                  <a:cubicBezTo>
                    <a:pt x="158" y="103"/>
                    <a:pt x="153" y="103"/>
                    <a:pt x="149" y="100"/>
                  </a:cubicBezTo>
                  <a:cubicBezTo>
                    <a:pt x="141" y="95"/>
                    <a:pt x="133" y="96"/>
                    <a:pt x="124" y="97"/>
                  </a:cubicBezTo>
                  <a:cubicBezTo>
                    <a:pt x="110" y="99"/>
                    <a:pt x="96" y="98"/>
                    <a:pt x="83" y="91"/>
                  </a:cubicBezTo>
                  <a:cubicBezTo>
                    <a:pt x="71" y="84"/>
                    <a:pt x="59" y="89"/>
                    <a:pt x="47" y="91"/>
                  </a:cubicBezTo>
                  <a:cubicBezTo>
                    <a:pt x="33" y="92"/>
                    <a:pt x="21" y="90"/>
                    <a:pt x="8" y="85"/>
                  </a:cubicBezTo>
                  <a:cubicBezTo>
                    <a:pt x="0" y="82"/>
                    <a:pt x="1" y="78"/>
                    <a:pt x="7" y="73"/>
                  </a:cubicBezTo>
                  <a:cubicBezTo>
                    <a:pt x="12" y="69"/>
                    <a:pt x="19" y="65"/>
                    <a:pt x="24" y="60"/>
                  </a:cubicBezTo>
                  <a:cubicBezTo>
                    <a:pt x="27" y="57"/>
                    <a:pt x="35" y="50"/>
                    <a:pt x="21" y="49"/>
                  </a:cubicBezTo>
                  <a:cubicBezTo>
                    <a:pt x="19" y="49"/>
                    <a:pt x="18" y="47"/>
                    <a:pt x="18" y="45"/>
                  </a:cubicBezTo>
                  <a:cubicBezTo>
                    <a:pt x="26" y="46"/>
                    <a:pt x="24" y="39"/>
                    <a:pt x="25" y="35"/>
                  </a:cubicBezTo>
                  <a:cubicBezTo>
                    <a:pt x="30" y="19"/>
                    <a:pt x="29" y="18"/>
                    <a:pt x="14" y="15"/>
                  </a:cubicBezTo>
                  <a:cubicBezTo>
                    <a:pt x="11" y="14"/>
                    <a:pt x="8" y="14"/>
                    <a:pt x="7" y="10"/>
                  </a:cubicBezTo>
                  <a:cubicBezTo>
                    <a:pt x="6" y="8"/>
                    <a:pt x="7" y="6"/>
                    <a:pt x="9" y="4"/>
                  </a:cubicBezTo>
                  <a:cubicBezTo>
                    <a:pt x="12" y="2"/>
                    <a:pt x="15" y="4"/>
                    <a:pt x="17" y="6"/>
                  </a:cubicBezTo>
                  <a:cubicBezTo>
                    <a:pt x="22" y="9"/>
                    <a:pt x="27" y="12"/>
                    <a:pt x="32" y="8"/>
                  </a:cubicBezTo>
                  <a:cubicBezTo>
                    <a:pt x="45" y="0"/>
                    <a:pt x="54" y="8"/>
                    <a:pt x="61" y="17"/>
                  </a:cubicBezTo>
                  <a:cubicBezTo>
                    <a:pt x="66" y="22"/>
                    <a:pt x="69" y="24"/>
                    <a:pt x="77" y="22"/>
                  </a:cubicBezTo>
                  <a:cubicBezTo>
                    <a:pt x="86" y="20"/>
                    <a:pt x="93" y="27"/>
                    <a:pt x="101" y="31"/>
                  </a:cubicBezTo>
                  <a:cubicBezTo>
                    <a:pt x="104" y="33"/>
                    <a:pt x="105" y="38"/>
                    <a:pt x="102" y="42"/>
                  </a:cubicBezTo>
                  <a:cubicBezTo>
                    <a:pt x="99" y="46"/>
                    <a:pt x="95" y="46"/>
                    <a:pt x="91" y="43"/>
                  </a:cubicBezTo>
                  <a:cubicBezTo>
                    <a:pt x="83" y="36"/>
                    <a:pt x="73" y="36"/>
                    <a:pt x="63" y="34"/>
                  </a:cubicBezTo>
                  <a:cubicBezTo>
                    <a:pt x="56" y="33"/>
                    <a:pt x="49" y="33"/>
                    <a:pt x="56" y="43"/>
                  </a:cubicBezTo>
                  <a:cubicBezTo>
                    <a:pt x="59" y="47"/>
                    <a:pt x="54" y="51"/>
                    <a:pt x="56" y="56"/>
                  </a:cubicBezTo>
                  <a:cubicBezTo>
                    <a:pt x="62" y="53"/>
                    <a:pt x="68" y="50"/>
                    <a:pt x="74" y="48"/>
                  </a:cubicBezTo>
                  <a:cubicBezTo>
                    <a:pt x="82" y="45"/>
                    <a:pt x="89" y="46"/>
                    <a:pt x="91" y="57"/>
                  </a:cubicBezTo>
                  <a:cubicBezTo>
                    <a:pt x="92" y="61"/>
                    <a:pt x="94" y="66"/>
                    <a:pt x="97" y="69"/>
                  </a:cubicBezTo>
                  <a:cubicBezTo>
                    <a:pt x="102" y="75"/>
                    <a:pt x="109" y="74"/>
                    <a:pt x="115" y="70"/>
                  </a:cubicBezTo>
                  <a:cubicBezTo>
                    <a:pt x="118" y="66"/>
                    <a:pt x="122" y="63"/>
                    <a:pt x="127" y="61"/>
                  </a:cubicBezTo>
                  <a:cubicBezTo>
                    <a:pt x="133" y="61"/>
                    <a:pt x="141" y="59"/>
                    <a:pt x="144" y="69"/>
                  </a:cubicBezTo>
                  <a:cubicBezTo>
                    <a:pt x="144" y="70"/>
                    <a:pt x="147" y="70"/>
                    <a:pt x="148" y="69"/>
                  </a:cubicBezTo>
                  <a:cubicBezTo>
                    <a:pt x="152" y="61"/>
                    <a:pt x="162" y="63"/>
                    <a:pt x="168" y="58"/>
                  </a:cubicBezTo>
                  <a:cubicBezTo>
                    <a:pt x="174" y="54"/>
                    <a:pt x="181" y="55"/>
                    <a:pt x="186" y="61"/>
                  </a:cubicBezTo>
                  <a:cubicBezTo>
                    <a:pt x="191" y="67"/>
                    <a:pt x="199" y="71"/>
                    <a:pt x="201" y="79"/>
                  </a:cubicBezTo>
                  <a:cubicBezTo>
                    <a:pt x="202" y="83"/>
                    <a:pt x="205" y="86"/>
                    <a:pt x="209" y="80"/>
                  </a:cubicBezTo>
                  <a:cubicBezTo>
                    <a:pt x="211" y="78"/>
                    <a:pt x="213" y="79"/>
                    <a:pt x="216" y="79"/>
                  </a:cubicBezTo>
                  <a:cubicBezTo>
                    <a:pt x="224" y="78"/>
                    <a:pt x="232" y="79"/>
                    <a:pt x="238" y="72"/>
                  </a:cubicBezTo>
                  <a:cubicBezTo>
                    <a:pt x="239" y="71"/>
                    <a:pt x="240" y="69"/>
                    <a:pt x="241" y="69"/>
                  </a:cubicBezTo>
                  <a:cubicBezTo>
                    <a:pt x="257" y="73"/>
                    <a:pt x="268" y="57"/>
                    <a:pt x="284" y="56"/>
                  </a:cubicBezTo>
                  <a:cubicBezTo>
                    <a:pt x="290" y="56"/>
                    <a:pt x="294" y="59"/>
                    <a:pt x="296" y="65"/>
                  </a:cubicBezTo>
                  <a:cubicBezTo>
                    <a:pt x="297" y="68"/>
                    <a:pt x="298" y="73"/>
                    <a:pt x="302" y="71"/>
                  </a:cubicBezTo>
                  <a:cubicBezTo>
                    <a:pt x="306" y="70"/>
                    <a:pt x="306" y="66"/>
                    <a:pt x="305" y="62"/>
                  </a:cubicBezTo>
                  <a:cubicBezTo>
                    <a:pt x="304" y="59"/>
                    <a:pt x="303" y="57"/>
                    <a:pt x="304" y="54"/>
                  </a:cubicBezTo>
                  <a:cubicBezTo>
                    <a:pt x="307" y="47"/>
                    <a:pt x="311" y="48"/>
                    <a:pt x="316" y="49"/>
                  </a:cubicBezTo>
                  <a:cubicBezTo>
                    <a:pt x="324" y="51"/>
                    <a:pt x="319" y="56"/>
                    <a:pt x="318" y="58"/>
                  </a:cubicBezTo>
                  <a:cubicBezTo>
                    <a:pt x="313" y="74"/>
                    <a:pt x="321" y="85"/>
                    <a:pt x="337" y="85"/>
                  </a:cubicBezTo>
                  <a:cubicBezTo>
                    <a:pt x="340" y="85"/>
                    <a:pt x="343" y="85"/>
                    <a:pt x="344" y="88"/>
                  </a:cubicBezTo>
                  <a:cubicBezTo>
                    <a:pt x="345" y="92"/>
                    <a:pt x="341" y="93"/>
                    <a:pt x="338" y="93"/>
                  </a:cubicBezTo>
                  <a:cubicBezTo>
                    <a:pt x="335" y="94"/>
                    <a:pt x="332" y="96"/>
                    <a:pt x="329" y="94"/>
                  </a:cubicBezTo>
                  <a:cubicBezTo>
                    <a:pt x="321" y="89"/>
                    <a:pt x="314" y="87"/>
                    <a:pt x="305" y="91"/>
                  </a:cubicBezTo>
                  <a:cubicBezTo>
                    <a:pt x="303" y="91"/>
                    <a:pt x="300" y="91"/>
                    <a:pt x="298" y="89"/>
                  </a:cubicBezTo>
                  <a:cubicBezTo>
                    <a:pt x="290" y="83"/>
                    <a:pt x="282" y="82"/>
                    <a:pt x="274" y="91"/>
                  </a:cubicBezTo>
                  <a:cubicBezTo>
                    <a:pt x="269" y="95"/>
                    <a:pt x="266" y="88"/>
                    <a:pt x="262" y="86"/>
                  </a:cubicBezTo>
                  <a:cubicBezTo>
                    <a:pt x="259" y="84"/>
                    <a:pt x="257" y="79"/>
                    <a:pt x="252" y="81"/>
                  </a:cubicBezTo>
                  <a:cubicBezTo>
                    <a:pt x="249" y="83"/>
                    <a:pt x="246" y="86"/>
                    <a:pt x="250" y="90"/>
                  </a:cubicBezTo>
                  <a:cubicBezTo>
                    <a:pt x="246" y="95"/>
                    <a:pt x="240" y="100"/>
                    <a:pt x="233" y="100"/>
                  </a:cubicBezTo>
                  <a:cubicBezTo>
                    <a:pt x="231" y="100"/>
                    <a:pt x="229" y="99"/>
                    <a:pt x="226" y="98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62">
              <a:extLst>
                <a:ext uri="{FF2B5EF4-FFF2-40B4-BE49-F238E27FC236}">
                  <a16:creationId xmlns:a16="http://schemas.microsoft.com/office/drawing/2014/main" id="{F67758EA-8A04-0983-A576-6A249E126B7F}"/>
                </a:ext>
              </a:extLst>
            </p:cNvPr>
            <p:cNvSpPr/>
            <p:nvPr/>
          </p:nvSpPr>
          <p:spPr bwMode="auto">
            <a:xfrm>
              <a:off x="4384675" y="2832100"/>
              <a:ext cx="38100" cy="42863"/>
            </a:xfrm>
            <a:custGeom>
              <a:avLst/>
              <a:gdLst>
                <a:gd name="T0" fmla="*/ 0 w 18"/>
                <a:gd name="T1" fmla="*/ 1 h 20"/>
                <a:gd name="T2" fmla="*/ 18 w 18"/>
                <a:gd name="T3" fmla="*/ 13 h 20"/>
                <a:gd name="T4" fmla="*/ 6 w 18"/>
                <a:gd name="T5" fmla="*/ 13 h 20"/>
                <a:gd name="T6" fmla="*/ 0 w 18"/>
                <a:gd name="T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0" y="1"/>
                  </a:moveTo>
                  <a:cubicBezTo>
                    <a:pt x="9" y="0"/>
                    <a:pt x="11" y="11"/>
                    <a:pt x="18" y="13"/>
                  </a:cubicBezTo>
                  <a:cubicBezTo>
                    <a:pt x="14" y="20"/>
                    <a:pt x="10" y="17"/>
                    <a:pt x="6" y="13"/>
                  </a:cubicBezTo>
                  <a:cubicBezTo>
                    <a:pt x="2" y="10"/>
                    <a:pt x="2" y="5"/>
                    <a:pt x="0" y="1"/>
                  </a:cubicBezTo>
                  <a:close/>
                </a:path>
              </a:pathLst>
            </a:custGeom>
            <a:solidFill>
              <a:srgbClr val="947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63">
              <a:extLst>
                <a:ext uri="{FF2B5EF4-FFF2-40B4-BE49-F238E27FC236}">
                  <a16:creationId xmlns:a16="http://schemas.microsoft.com/office/drawing/2014/main" id="{ABD77E62-762C-25BA-761F-7FB07868560E}"/>
                </a:ext>
              </a:extLst>
            </p:cNvPr>
            <p:cNvSpPr/>
            <p:nvPr/>
          </p:nvSpPr>
          <p:spPr bwMode="auto">
            <a:xfrm>
              <a:off x="3359150" y="2554288"/>
              <a:ext cx="615950" cy="1044575"/>
            </a:xfrm>
            <a:custGeom>
              <a:avLst/>
              <a:gdLst>
                <a:gd name="T0" fmla="*/ 247 w 288"/>
                <a:gd name="T1" fmla="*/ 484 h 486"/>
                <a:gd name="T2" fmla="*/ 162 w 288"/>
                <a:gd name="T3" fmla="*/ 470 h 486"/>
                <a:gd name="T4" fmla="*/ 64 w 288"/>
                <a:gd name="T5" fmla="*/ 425 h 486"/>
                <a:gd name="T6" fmla="*/ 37 w 288"/>
                <a:gd name="T7" fmla="*/ 338 h 486"/>
                <a:gd name="T8" fmla="*/ 29 w 288"/>
                <a:gd name="T9" fmla="*/ 302 h 486"/>
                <a:gd name="T10" fmla="*/ 14 w 288"/>
                <a:gd name="T11" fmla="*/ 253 h 486"/>
                <a:gd name="T12" fmla="*/ 7 w 288"/>
                <a:gd name="T13" fmla="*/ 215 h 486"/>
                <a:gd name="T14" fmla="*/ 13 w 288"/>
                <a:gd name="T15" fmla="*/ 191 h 486"/>
                <a:gd name="T16" fmla="*/ 18 w 288"/>
                <a:gd name="T17" fmla="*/ 155 h 486"/>
                <a:gd name="T18" fmla="*/ 48 w 288"/>
                <a:gd name="T19" fmla="*/ 86 h 486"/>
                <a:gd name="T20" fmla="*/ 55 w 288"/>
                <a:gd name="T21" fmla="*/ 10 h 486"/>
                <a:gd name="T22" fmla="*/ 132 w 288"/>
                <a:gd name="T23" fmla="*/ 3 h 486"/>
                <a:gd name="T24" fmla="*/ 164 w 288"/>
                <a:gd name="T25" fmla="*/ 9 h 486"/>
                <a:gd name="T26" fmla="*/ 270 w 288"/>
                <a:gd name="T27" fmla="*/ 10 h 486"/>
                <a:gd name="T28" fmla="*/ 276 w 288"/>
                <a:gd name="T29" fmla="*/ 45 h 486"/>
                <a:gd name="T30" fmla="*/ 255 w 288"/>
                <a:gd name="T31" fmla="*/ 56 h 486"/>
                <a:gd name="T32" fmla="*/ 223 w 288"/>
                <a:gd name="T33" fmla="*/ 42 h 486"/>
                <a:gd name="T34" fmla="*/ 206 w 288"/>
                <a:gd name="T35" fmla="*/ 52 h 486"/>
                <a:gd name="T36" fmla="*/ 208 w 288"/>
                <a:gd name="T37" fmla="*/ 64 h 486"/>
                <a:gd name="T38" fmla="*/ 155 w 288"/>
                <a:gd name="T39" fmla="*/ 55 h 486"/>
                <a:gd name="T40" fmla="*/ 152 w 288"/>
                <a:gd name="T41" fmla="*/ 66 h 486"/>
                <a:gd name="T42" fmla="*/ 182 w 288"/>
                <a:gd name="T43" fmla="*/ 86 h 486"/>
                <a:gd name="T44" fmla="*/ 213 w 288"/>
                <a:gd name="T45" fmla="*/ 135 h 486"/>
                <a:gd name="T46" fmla="*/ 225 w 288"/>
                <a:gd name="T47" fmla="*/ 162 h 486"/>
                <a:gd name="T48" fmla="*/ 223 w 288"/>
                <a:gd name="T49" fmla="*/ 188 h 486"/>
                <a:gd name="T50" fmla="*/ 189 w 288"/>
                <a:gd name="T51" fmla="*/ 190 h 486"/>
                <a:gd name="T52" fmla="*/ 177 w 288"/>
                <a:gd name="T53" fmla="*/ 209 h 486"/>
                <a:gd name="T54" fmla="*/ 144 w 288"/>
                <a:gd name="T55" fmla="*/ 196 h 486"/>
                <a:gd name="T56" fmla="*/ 168 w 288"/>
                <a:gd name="T57" fmla="*/ 163 h 486"/>
                <a:gd name="T58" fmla="*/ 198 w 288"/>
                <a:gd name="T59" fmla="*/ 124 h 486"/>
                <a:gd name="T60" fmla="*/ 179 w 288"/>
                <a:gd name="T61" fmla="*/ 124 h 486"/>
                <a:gd name="T62" fmla="*/ 155 w 288"/>
                <a:gd name="T63" fmla="*/ 131 h 486"/>
                <a:gd name="T64" fmla="*/ 144 w 288"/>
                <a:gd name="T65" fmla="*/ 120 h 486"/>
                <a:gd name="T66" fmla="*/ 169 w 288"/>
                <a:gd name="T67" fmla="*/ 113 h 486"/>
                <a:gd name="T68" fmla="*/ 156 w 288"/>
                <a:gd name="T69" fmla="*/ 92 h 486"/>
                <a:gd name="T70" fmla="*/ 153 w 288"/>
                <a:gd name="T71" fmla="*/ 87 h 486"/>
                <a:gd name="T72" fmla="*/ 142 w 288"/>
                <a:gd name="T73" fmla="*/ 80 h 486"/>
                <a:gd name="T74" fmla="*/ 126 w 288"/>
                <a:gd name="T75" fmla="*/ 97 h 486"/>
                <a:gd name="T76" fmla="*/ 115 w 288"/>
                <a:gd name="T77" fmla="*/ 98 h 486"/>
                <a:gd name="T78" fmla="*/ 102 w 288"/>
                <a:gd name="T79" fmla="*/ 149 h 486"/>
                <a:gd name="T80" fmla="*/ 98 w 288"/>
                <a:gd name="T81" fmla="*/ 181 h 486"/>
                <a:gd name="T82" fmla="*/ 95 w 288"/>
                <a:gd name="T83" fmla="*/ 194 h 486"/>
                <a:gd name="T84" fmla="*/ 89 w 288"/>
                <a:gd name="T85" fmla="*/ 200 h 486"/>
                <a:gd name="T86" fmla="*/ 104 w 288"/>
                <a:gd name="T87" fmla="*/ 199 h 486"/>
                <a:gd name="T88" fmla="*/ 117 w 288"/>
                <a:gd name="T89" fmla="*/ 212 h 486"/>
                <a:gd name="T90" fmla="*/ 106 w 288"/>
                <a:gd name="T91" fmla="*/ 236 h 486"/>
                <a:gd name="T92" fmla="*/ 108 w 288"/>
                <a:gd name="T93" fmla="*/ 250 h 486"/>
                <a:gd name="T94" fmla="*/ 125 w 288"/>
                <a:gd name="T95" fmla="*/ 296 h 486"/>
                <a:gd name="T96" fmla="*/ 164 w 288"/>
                <a:gd name="T97" fmla="*/ 329 h 486"/>
                <a:gd name="T98" fmla="*/ 207 w 288"/>
                <a:gd name="T99" fmla="*/ 342 h 486"/>
                <a:gd name="T100" fmla="*/ 236 w 288"/>
                <a:gd name="T101" fmla="*/ 324 h 486"/>
                <a:gd name="T102" fmla="*/ 252 w 288"/>
                <a:gd name="T103" fmla="*/ 301 h 486"/>
                <a:gd name="T104" fmla="*/ 279 w 288"/>
                <a:gd name="T105" fmla="*/ 304 h 486"/>
                <a:gd name="T106" fmla="*/ 280 w 288"/>
                <a:gd name="T107" fmla="*/ 322 h 486"/>
                <a:gd name="T108" fmla="*/ 278 w 288"/>
                <a:gd name="T109" fmla="*/ 377 h 486"/>
                <a:gd name="T110" fmla="*/ 272 w 288"/>
                <a:gd name="T111" fmla="*/ 385 h 486"/>
                <a:gd name="T112" fmla="*/ 259 w 288"/>
                <a:gd name="T113" fmla="*/ 397 h 486"/>
                <a:gd name="T114" fmla="*/ 241 w 288"/>
                <a:gd name="T115" fmla="*/ 424 h 486"/>
                <a:gd name="T116" fmla="*/ 258 w 288"/>
                <a:gd name="T117" fmla="*/ 483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8" h="486">
                  <a:moveTo>
                    <a:pt x="258" y="483"/>
                  </a:moveTo>
                  <a:cubicBezTo>
                    <a:pt x="255" y="483"/>
                    <a:pt x="251" y="486"/>
                    <a:pt x="247" y="484"/>
                  </a:cubicBezTo>
                  <a:cubicBezTo>
                    <a:pt x="233" y="476"/>
                    <a:pt x="216" y="473"/>
                    <a:pt x="200" y="478"/>
                  </a:cubicBezTo>
                  <a:cubicBezTo>
                    <a:pt x="186" y="481"/>
                    <a:pt x="172" y="478"/>
                    <a:pt x="162" y="470"/>
                  </a:cubicBezTo>
                  <a:cubicBezTo>
                    <a:pt x="152" y="462"/>
                    <a:pt x="141" y="457"/>
                    <a:pt x="129" y="455"/>
                  </a:cubicBezTo>
                  <a:cubicBezTo>
                    <a:pt x="104" y="452"/>
                    <a:pt x="83" y="440"/>
                    <a:pt x="64" y="425"/>
                  </a:cubicBezTo>
                  <a:cubicBezTo>
                    <a:pt x="53" y="417"/>
                    <a:pt x="51" y="403"/>
                    <a:pt x="47" y="390"/>
                  </a:cubicBezTo>
                  <a:cubicBezTo>
                    <a:pt x="42" y="373"/>
                    <a:pt x="42" y="355"/>
                    <a:pt x="37" y="338"/>
                  </a:cubicBezTo>
                  <a:cubicBezTo>
                    <a:pt x="36" y="335"/>
                    <a:pt x="35" y="331"/>
                    <a:pt x="36" y="329"/>
                  </a:cubicBezTo>
                  <a:cubicBezTo>
                    <a:pt x="41" y="318"/>
                    <a:pt x="35" y="310"/>
                    <a:pt x="29" y="302"/>
                  </a:cubicBezTo>
                  <a:cubicBezTo>
                    <a:pt x="22" y="295"/>
                    <a:pt x="19" y="288"/>
                    <a:pt x="21" y="278"/>
                  </a:cubicBezTo>
                  <a:cubicBezTo>
                    <a:pt x="23" y="269"/>
                    <a:pt x="19" y="261"/>
                    <a:pt x="14" y="253"/>
                  </a:cubicBezTo>
                  <a:cubicBezTo>
                    <a:pt x="10" y="247"/>
                    <a:pt x="7" y="241"/>
                    <a:pt x="4" y="235"/>
                  </a:cubicBezTo>
                  <a:cubicBezTo>
                    <a:pt x="1" y="227"/>
                    <a:pt x="0" y="221"/>
                    <a:pt x="7" y="215"/>
                  </a:cubicBezTo>
                  <a:cubicBezTo>
                    <a:pt x="10" y="212"/>
                    <a:pt x="11" y="208"/>
                    <a:pt x="10" y="204"/>
                  </a:cubicBezTo>
                  <a:cubicBezTo>
                    <a:pt x="10" y="199"/>
                    <a:pt x="11" y="195"/>
                    <a:pt x="13" y="191"/>
                  </a:cubicBezTo>
                  <a:cubicBezTo>
                    <a:pt x="16" y="185"/>
                    <a:pt x="16" y="179"/>
                    <a:pt x="12" y="173"/>
                  </a:cubicBezTo>
                  <a:cubicBezTo>
                    <a:pt x="6" y="164"/>
                    <a:pt x="8" y="160"/>
                    <a:pt x="18" y="155"/>
                  </a:cubicBezTo>
                  <a:cubicBezTo>
                    <a:pt x="45" y="142"/>
                    <a:pt x="55" y="131"/>
                    <a:pt x="54" y="99"/>
                  </a:cubicBezTo>
                  <a:cubicBezTo>
                    <a:pt x="53" y="94"/>
                    <a:pt x="52" y="90"/>
                    <a:pt x="48" y="86"/>
                  </a:cubicBezTo>
                  <a:cubicBezTo>
                    <a:pt x="31" y="72"/>
                    <a:pt x="34" y="53"/>
                    <a:pt x="38" y="34"/>
                  </a:cubicBezTo>
                  <a:cubicBezTo>
                    <a:pt x="39" y="24"/>
                    <a:pt x="44" y="14"/>
                    <a:pt x="55" y="10"/>
                  </a:cubicBezTo>
                  <a:cubicBezTo>
                    <a:pt x="62" y="5"/>
                    <a:pt x="72" y="4"/>
                    <a:pt x="79" y="6"/>
                  </a:cubicBezTo>
                  <a:cubicBezTo>
                    <a:pt x="98" y="11"/>
                    <a:pt x="115" y="1"/>
                    <a:pt x="132" y="3"/>
                  </a:cubicBezTo>
                  <a:cubicBezTo>
                    <a:pt x="142" y="3"/>
                    <a:pt x="151" y="6"/>
                    <a:pt x="160" y="8"/>
                  </a:cubicBezTo>
                  <a:cubicBezTo>
                    <a:pt x="161" y="8"/>
                    <a:pt x="163" y="9"/>
                    <a:pt x="164" y="9"/>
                  </a:cubicBezTo>
                  <a:cubicBezTo>
                    <a:pt x="187" y="0"/>
                    <a:pt x="210" y="10"/>
                    <a:pt x="233" y="7"/>
                  </a:cubicBezTo>
                  <a:cubicBezTo>
                    <a:pt x="245" y="7"/>
                    <a:pt x="257" y="11"/>
                    <a:pt x="270" y="10"/>
                  </a:cubicBezTo>
                  <a:cubicBezTo>
                    <a:pt x="273" y="9"/>
                    <a:pt x="279" y="12"/>
                    <a:pt x="276" y="16"/>
                  </a:cubicBezTo>
                  <a:cubicBezTo>
                    <a:pt x="267" y="26"/>
                    <a:pt x="277" y="35"/>
                    <a:pt x="276" y="45"/>
                  </a:cubicBezTo>
                  <a:cubicBezTo>
                    <a:pt x="276" y="46"/>
                    <a:pt x="277" y="48"/>
                    <a:pt x="275" y="51"/>
                  </a:cubicBezTo>
                  <a:cubicBezTo>
                    <a:pt x="268" y="47"/>
                    <a:pt x="258" y="41"/>
                    <a:pt x="255" y="56"/>
                  </a:cubicBezTo>
                  <a:cubicBezTo>
                    <a:pt x="254" y="58"/>
                    <a:pt x="251" y="59"/>
                    <a:pt x="249" y="58"/>
                  </a:cubicBezTo>
                  <a:cubicBezTo>
                    <a:pt x="240" y="52"/>
                    <a:pt x="229" y="51"/>
                    <a:pt x="223" y="42"/>
                  </a:cubicBezTo>
                  <a:cubicBezTo>
                    <a:pt x="219" y="36"/>
                    <a:pt x="216" y="33"/>
                    <a:pt x="210" y="37"/>
                  </a:cubicBezTo>
                  <a:cubicBezTo>
                    <a:pt x="204" y="41"/>
                    <a:pt x="204" y="47"/>
                    <a:pt x="206" y="52"/>
                  </a:cubicBezTo>
                  <a:cubicBezTo>
                    <a:pt x="207" y="55"/>
                    <a:pt x="210" y="57"/>
                    <a:pt x="211" y="59"/>
                  </a:cubicBezTo>
                  <a:cubicBezTo>
                    <a:pt x="212" y="62"/>
                    <a:pt x="212" y="65"/>
                    <a:pt x="208" y="64"/>
                  </a:cubicBezTo>
                  <a:cubicBezTo>
                    <a:pt x="201" y="62"/>
                    <a:pt x="193" y="65"/>
                    <a:pt x="187" y="60"/>
                  </a:cubicBezTo>
                  <a:cubicBezTo>
                    <a:pt x="177" y="52"/>
                    <a:pt x="166" y="55"/>
                    <a:pt x="155" y="55"/>
                  </a:cubicBezTo>
                  <a:cubicBezTo>
                    <a:pt x="152" y="55"/>
                    <a:pt x="147" y="55"/>
                    <a:pt x="146" y="60"/>
                  </a:cubicBezTo>
                  <a:cubicBezTo>
                    <a:pt x="145" y="64"/>
                    <a:pt x="150" y="64"/>
                    <a:pt x="152" y="66"/>
                  </a:cubicBezTo>
                  <a:cubicBezTo>
                    <a:pt x="158" y="72"/>
                    <a:pt x="165" y="75"/>
                    <a:pt x="174" y="75"/>
                  </a:cubicBezTo>
                  <a:cubicBezTo>
                    <a:pt x="180" y="75"/>
                    <a:pt x="184" y="79"/>
                    <a:pt x="182" y="86"/>
                  </a:cubicBezTo>
                  <a:cubicBezTo>
                    <a:pt x="180" y="97"/>
                    <a:pt x="184" y="104"/>
                    <a:pt x="195" y="107"/>
                  </a:cubicBezTo>
                  <a:cubicBezTo>
                    <a:pt x="210" y="112"/>
                    <a:pt x="213" y="120"/>
                    <a:pt x="213" y="135"/>
                  </a:cubicBezTo>
                  <a:cubicBezTo>
                    <a:pt x="213" y="142"/>
                    <a:pt x="217" y="149"/>
                    <a:pt x="216" y="158"/>
                  </a:cubicBezTo>
                  <a:cubicBezTo>
                    <a:pt x="216" y="162"/>
                    <a:pt x="221" y="164"/>
                    <a:pt x="225" y="162"/>
                  </a:cubicBezTo>
                  <a:cubicBezTo>
                    <a:pt x="237" y="158"/>
                    <a:pt x="237" y="164"/>
                    <a:pt x="236" y="174"/>
                  </a:cubicBezTo>
                  <a:cubicBezTo>
                    <a:pt x="235" y="183"/>
                    <a:pt x="234" y="189"/>
                    <a:pt x="223" y="188"/>
                  </a:cubicBezTo>
                  <a:cubicBezTo>
                    <a:pt x="221" y="188"/>
                    <a:pt x="219" y="187"/>
                    <a:pt x="218" y="186"/>
                  </a:cubicBezTo>
                  <a:cubicBezTo>
                    <a:pt x="206" y="179"/>
                    <a:pt x="198" y="179"/>
                    <a:pt x="189" y="190"/>
                  </a:cubicBezTo>
                  <a:cubicBezTo>
                    <a:pt x="184" y="195"/>
                    <a:pt x="177" y="200"/>
                    <a:pt x="177" y="209"/>
                  </a:cubicBezTo>
                  <a:cubicBezTo>
                    <a:pt x="177" y="209"/>
                    <a:pt x="177" y="209"/>
                    <a:pt x="177" y="209"/>
                  </a:cubicBezTo>
                  <a:cubicBezTo>
                    <a:pt x="167" y="209"/>
                    <a:pt x="159" y="203"/>
                    <a:pt x="148" y="204"/>
                  </a:cubicBezTo>
                  <a:cubicBezTo>
                    <a:pt x="144" y="204"/>
                    <a:pt x="143" y="201"/>
                    <a:pt x="144" y="196"/>
                  </a:cubicBezTo>
                  <a:cubicBezTo>
                    <a:pt x="146" y="191"/>
                    <a:pt x="149" y="186"/>
                    <a:pt x="154" y="185"/>
                  </a:cubicBezTo>
                  <a:cubicBezTo>
                    <a:pt x="167" y="183"/>
                    <a:pt x="170" y="174"/>
                    <a:pt x="168" y="163"/>
                  </a:cubicBezTo>
                  <a:cubicBezTo>
                    <a:pt x="166" y="150"/>
                    <a:pt x="175" y="145"/>
                    <a:pt x="184" y="142"/>
                  </a:cubicBezTo>
                  <a:cubicBezTo>
                    <a:pt x="195" y="140"/>
                    <a:pt x="196" y="131"/>
                    <a:pt x="198" y="124"/>
                  </a:cubicBezTo>
                  <a:cubicBezTo>
                    <a:pt x="199" y="120"/>
                    <a:pt x="195" y="114"/>
                    <a:pt x="188" y="118"/>
                  </a:cubicBezTo>
                  <a:cubicBezTo>
                    <a:pt x="185" y="120"/>
                    <a:pt x="181" y="122"/>
                    <a:pt x="179" y="124"/>
                  </a:cubicBezTo>
                  <a:cubicBezTo>
                    <a:pt x="174" y="131"/>
                    <a:pt x="169" y="134"/>
                    <a:pt x="162" y="129"/>
                  </a:cubicBezTo>
                  <a:cubicBezTo>
                    <a:pt x="159" y="128"/>
                    <a:pt x="157" y="130"/>
                    <a:pt x="155" y="131"/>
                  </a:cubicBezTo>
                  <a:cubicBezTo>
                    <a:pt x="150" y="136"/>
                    <a:pt x="147" y="134"/>
                    <a:pt x="145" y="128"/>
                  </a:cubicBezTo>
                  <a:cubicBezTo>
                    <a:pt x="144" y="126"/>
                    <a:pt x="141" y="123"/>
                    <a:pt x="144" y="120"/>
                  </a:cubicBezTo>
                  <a:cubicBezTo>
                    <a:pt x="147" y="117"/>
                    <a:pt x="149" y="120"/>
                    <a:pt x="152" y="121"/>
                  </a:cubicBezTo>
                  <a:cubicBezTo>
                    <a:pt x="161" y="125"/>
                    <a:pt x="167" y="119"/>
                    <a:pt x="169" y="113"/>
                  </a:cubicBezTo>
                  <a:cubicBezTo>
                    <a:pt x="172" y="106"/>
                    <a:pt x="175" y="97"/>
                    <a:pt x="166" y="90"/>
                  </a:cubicBezTo>
                  <a:cubicBezTo>
                    <a:pt x="162" y="87"/>
                    <a:pt x="159" y="89"/>
                    <a:pt x="156" y="92"/>
                  </a:cubicBezTo>
                  <a:cubicBezTo>
                    <a:pt x="154" y="94"/>
                    <a:pt x="154" y="99"/>
                    <a:pt x="149" y="99"/>
                  </a:cubicBezTo>
                  <a:cubicBezTo>
                    <a:pt x="147" y="94"/>
                    <a:pt x="152" y="91"/>
                    <a:pt x="153" y="87"/>
                  </a:cubicBezTo>
                  <a:cubicBezTo>
                    <a:pt x="155" y="83"/>
                    <a:pt x="156" y="76"/>
                    <a:pt x="151" y="74"/>
                  </a:cubicBezTo>
                  <a:cubicBezTo>
                    <a:pt x="146" y="71"/>
                    <a:pt x="145" y="78"/>
                    <a:pt x="142" y="80"/>
                  </a:cubicBezTo>
                  <a:cubicBezTo>
                    <a:pt x="135" y="87"/>
                    <a:pt x="137" y="98"/>
                    <a:pt x="127" y="104"/>
                  </a:cubicBezTo>
                  <a:cubicBezTo>
                    <a:pt x="127" y="101"/>
                    <a:pt x="126" y="99"/>
                    <a:pt x="126" y="97"/>
                  </a:cubicBezTo>
                  <a:cubicBezTo>
                    <a:pt x="126" y="93"/>
                    <a:pt x="126" y="89"/>
                    <a:pt x="121" y="89"/>
                  </a:cubicBezTo>
                  <a:cubicBezTo>
                    <a:pt x="116" y="90"/>
                    <a:pt x="115" y="94"/>
                    <a:pt x="115" y="98"/>
                  </a:cubicBezTo>
                  <a:cubicBezTo>
                    <a:pt x="114" y="108"/>
                    <a:pt x="111" y="116"/>
                    <a:pt x="104" y="124"/>
                  </a:cubicBezTo>
                  <a:cubicBezTo>
                    <a:pt x="98" y="131"/>
                    <a:pt x="93" y="139"/>
                    <a:pt x="102" y="149"/>
                  </a:cubicBezTo>
                  <a:cubicBezTo>
                    <a:pt x="108" y="155"/>
                    <a:pt x="100" y="160"/>
                    <a:pt x="96" y="163"/>
                  </a:cubicBezTo>
                  <a:cubicBezTo>
                    <a:pt x="87" y="172"/>
                    <a:pt x="87" y="173"/>
                    <a:pt x="98" y="181"/>
                  </a:cubicBezTo>
                  <a:cubicBezTo>
                    <a:pt x="101" y="183"/>
                    <a:pt x="106" y="185"/>
                    <a:pt x="105" y="190"/>
                  </a:cubicBezTo>
                  <a:cubicBezTo>
                    <a:pt x="104" y="195"/>
                    <a:pt x="98" y="192"/>
                    <a:pt x="95" y="194"/>
                  </a:cubicBezTo>
                  <a:cubicBezTo>
                    <a:pt x="93" y="196"/>
                    <a:pt x="89" y="194"/>
                    <a:pt x="88" y="198"/>
                  </a:cubicBezTo>
                  <a:cubicBezTo>
                    <a:pt x="88" y="198"/>
                    <a:pt x="89" y="200"/>
                    <a:pt x="89" y="200"/>
                  </a:cubicBezTo>
                  <a:cubicBezTo>
                    <a:pt x="92" y="203"/>
                    <a:pt x="94" y="200"/>
                    <a:pt x="96" y="198"/>
                  </a:cubicBezTo>
                  <a:cubicBezTo>
                    <a:pt x="99" y="195"/>
                    <a:pt x="102" y="195"/>
                    <a:pt x="104" y="199"/>
                  </a:cubicBezTo>
                  <a:cubicBezTo>
                    <a:pt x="106" y="203"/>
                    <a:pt x="108" y="205"/>
                    <a:pt x="112" y="206"/>
                  </a:cubicBezTo>
                  <a:cubicBezTo>
                    <a:pt x="116" y="206"/>
                    <a:pt x="117" y="208"/>
                    <a:pt x="117" y="212"/>
                  </a:cubicBezTo>
                  <a:cubicBezTo>
                    <a:pt x="117" y="215"/>
                    <a:pt x="115" y="217"/>
                    <a:pt x="112" y="218"/>
                  </a:cubicBezTo>
                  <a:cubicBezTo>
                    <a:pt x="99" y="223"/>
                    <a:pt x="99" y="224"/>
                    <a:pt x="106" y="236"/>
                  </a:cubicBezTo>
                  <a:cubicBezTo>
                    <a:pt x="108" y="240"/>
                    <a:pt x="111" y="244"/>
                    <a:pt x="109" y="249"/>
                  </a:cubicBezTo>
                  <a:cubicBezTo>
                    <a:pt x="109" y="249"/>
                    <a:pt x="108" y="250"/>
                    <a:pt x="108" y="250"/>
                  </a:cubicBezTo>
                  <a:cubicBezTo>
                    <a:pt x="118" y="260"/>
                    <a:pt x="113" y="273"/>
                    <a:pt x="115" y="285"/>
                  </a:cubicBezTo>
                  <a:cubicBezTo>
                    <a:pt x="116" y="290"/>
                    <a:pt x="119" y="295"/>
                    <a:pt x="125" y="296"/>
                  </a:cubicBezTo>
                  <a:cubicBezTo>
                    <a:pt x="130" y="297"/>
                    <a:pt x="132" y="301"/>
                    <a:pt x="134" y="305"/>
                  </a:cubicBezTo>
                  <a:cubicBezTo>
                    <a:pt x="141" y="316"/>
                    <a:pt x="149" y="327"/>
                    <a:pt x="164" y="329"/>
                  </a:cubicBezTo>
                  <a:cubicBezTo>
                    <a:pt x="173" y="331"/>
                    <a:pt x="182" y="335"/>
                    <a:pt x="191" y="340"/>
                  </a:cubicBezTo>
                  <a:cubicBezTo>
                    <a:pt x="196" y="343"/>
                    <a:pt x="201" y="344"/>
                    <a:pt x="207" y="342"/>
                  </a:cubicBezTo>
                  <a:cubicBezTo>
                    <a:pt x="211" y="340"/>
                    <a:pt x="215" y="339"/>
                    <a:pt x="220" y="339"/>
                  </a:cubicBezTo>
                  <a:cubicBezTo>
                    <a:pt x="230" y="339"/>
                    <a:pt x="236" y="335"/>
                    <a:pt x="236" y="324"/>
                  </a:cubicBezTo>
                  <a:cubicBezTo>
                    <a:pt x="235" y="319"/>
                    <a:pt x="237" y="315"/>
                    <a:pt x="242" y="313"/>
                  </a:cubicBezTo>
                  <a:cubicBezTo>
                    <a:pt x="247" y="311"/>
                    <a:pt x="251" y="307"/>
                    <a:pt x="252" y="301"/>
                  </a:cubicBezTo>
                  <a:cubicBezTo>
                    <a:pt x="252" y="299"/>
                    <a:pt x="252" y="296"/>
                    <a:pt x="255" y="295"/>
                  </a:cubicBezTo>
                  <a:cubicBezTo>
                    <a:pt x="265" y="292"/>
                    <a:pt x="271" y="302"/>
                    <a:pt x="279" y="304"/>
                  </a:cubicBezTo>
                  <a:cubicBezTo>
                    <a:pt x="284" y="306"/>
                    <a:pt x="282" y="311"/>
                    <a:pt x="281" y="316"/>
                  </a:cubicBezTo>
                  <a:cubicBezTo>
                    <a:pt x="281" y="318"/>
                    <a:pt x="280" y="320"/>
                    <a:pt x="280" y="322"/>
                  </a:cubicBezTo>
                  <a:cubicBezTo>
                    <a:pt x="276" y="338"/>
                    <a:pt x="279" y="353"/>
                    <a:pt x="285" y="368"/>
                  </a:cubicBezTo>
                  <a:cubicBezTo>
                    <a:pt x="287" y="375"/>
                    <a:pt x="288" y="380"/>
                    <a:pt x="278" y="377"/>
                  </a:cubicBezTo>
                  <a:cubicBezTo>
                    <a:pt x="275" y="376"/>
                    <a:pt x="272" y="375"/>
                    <a:pt x="270" y="377"/>
                  </a:cubicBezTo>
                  <a:cubicBezTo>
                    <a:pt x="267" y="380"/>
                    <a:pt x="272" y="382"/>
                    <a:pt x="272" y="385"/>
                  </a:cubicBezTo>
                  <a:cubicBezTo>
                    <a:pt x="273" y="390"/>
                    <a:pt x="278" y="395"/>
                    <a:pt x="272" y="400"/>
                  </a:cubicBezTo>
                  <a:cubicBezTo>
                    <a:pt x="267" y="404"/>
                    <a:pt x="263" y="399"/>
                    <a:pt x="259" y="397"/>
                  </a:cubicBezTo>
                  <a:cubicBezTo>
                    <a:pt x="256" y="395"/>
                    <a:pt x="253" y="394"/>
                    <a:pt x="249" y="396"/>
                  </a:cubicBezTo>
                  <a:cubicBezTo>
                    <a:pt x="245" y="399"/>
                    <a:pt x="239" y="419"/>
                    <a:pt x="241" y="424"/>
                  </a:cubicBezTo>
                  <a:cubicBezTo>
                    <a:pt x="246" y="437"/>
                    <a:pt x="249" y="452"/>
                    <a:pt x="256" y="464"/>
                  </a:cubicBezTo>
                  <a:cubicBezTo>
                    <a:pt x="259" y="470"/>
                    <a:pt x="263" y="476"/>
                    <a:pt x="258" y="483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64">
              <a:extLst>
                <a:ext uri="{FF2B5EF4-FFF2-40B4-BE49-F238E27FC236}">
                  <a16:creationId xmlns:a16="http://schemas.microsoft.com/office/drawing/2014/main" id="{D4933BB3-FC12-A687-72DF-1EA07033B68F}"/>
                </a:ext>
              </a:extLst>
            </p:cNvPr>
            <p:cNvSpPr/>
            <p:nvPr/>
          </p:nvSpPr>
          <p:spPr bwMode="auto">
            <a:xfrm>
              <a:off x="3821113" y="2976563"/>
              <a:ext cx="158750" cy="203200"/>
            </a:xfrm>
            <a:custGeom>
              <a:avLst/>
              <a:gdLst>
                <a:gd name="T0" fmla="*/ 43 w 74"/>
                <a:gd name="T1" fmla="*/ 42 h 95"/>
                <a:gd name="T2" fmla="*/ 36 w 74"/>
                <a:gd name="T3" fmla="*/ 53 h 95"/>
                <a:gd name="T4" fmla="*/ 27 w 74"/>
                <a:gd name="T5" fmla="*/ 70 h 95"/>
                <a:gd name="T6" fmla="*/ 23 w 74"/>
                <a:gd name="T7" fmla="*/ 92 h 95"/>
                <a:gd name="T8" fmla="*/ 18 w 74"/>
                <a:gd name="T9" fmla="*/ 93 h 95"/>
                <a:gd name="T10" fmla="*/ 6 w 74"/>
                <a:gd name="T11" fmla="*/ 80 h 95"/>
                <a:gd name="T12" fmla="*/ 9 w 74"/>
                <a:gd name="T13" fmla="*/ 66 h 95"/>
                <a:gd name="T14" fmla="*/ 12 w 74"/>
                <a:gd name="T15" fmla="*/ 54 h 95"/>
                <a:gd name="T16" fmla="*/ 20 w 74"/>
                <a:gd name="T17" fmla="*/ 41 h 95"/>
                <a:gd name="T18" fmla="*/ 21 w 74"/>
                <a:gd name="T19" fmla="*/ 26 h 95"/>
                <a:gd name="T20" fmla="*/ 18 w 74"/>
                <a:gd name="T21" fmla="*/ 17 h 95"/>
                <a:gd name="T22" fmla="*/ 28 w 74"/>
                <a:gd name="T23" fmla="*/ 16 h 95"/>
                <a:gd name="T24" fmla="*/ 50 w 74"/>
                <a:gd name="T25" fmla="*/ 7 h 95"/>
                <a:gd name="T26" fmla="*/ 58 w 74"/>
                <a:gd name="T27" fmla="*/ 3 h 95"/>
                <a:gd name="T28" fmla="*/ 71 w 74"/>
                <a:gd name="T29" fmla="*/ 39 h 95"/>
                <a:gd name="T30" fmla="*/ 61 w 74"/>
                <a:gd name="T31" fmla="*/ 60 h 95"/>
                <a:gd name="T32" fmla="*/ 57 w 74"/>
                <a:gd name="T33" fmla="*/ 63 h 95"/>
                <a:gd name="T34" fmla="*/ 53 w 74"/>
                <a:gd name="T35" fmla="*/ 55 h 95"/>
                <a:gd name="T36" fmla="*/ 61 w 74"/>
                <a:gd name="T37" fmla="*/ 29 h 95"/>
                <a:gd name="T38" fmla="*/ 60 w 74"/>
                <a:gd name="T39" fmla="*/ 20 h 95"/>
                <a:gd name="T40" fmla="*/ 52 w 74"/>
                <a:gd name="T41" fmla="*/ 23 h 95"/>
                <a:gd name="T42" fmla="*/ 43 w 74"/>
                <a:gd name="T43" fmla="*/ 4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" h="95">
                  <a:moveTo>
                    <a:pt x="43" y="42"/>
                  </a:moveTo>
                  <a:cubicBezTo>
                    <a:pt x="45" y="49"/>
                    <a:pt x="41" y="50"/>
                    <a:pt x="36" y="53"/>
                  </a:cubicBezTo>
                  <a:cubicBezTo>
                    <a:pt x="31" y="56"/>
                    <a:pt x="21" y="58"/>
                    <a:pt x="27" y="70"/>
                  </a:cubicBezTo>
                  <a:cubicBezTo>
                    <a:pt x="30" y="75"/>
                    <a:pt x="23" y="84"/>
                    <a:pt x="23" y="92"/>
                  </a:cubicBezTo>
                  <a:cubicBezTo>
                    <a:pt x="23" y="94"/>
                    <a:pt x="19" y="95"/>
                    <a:pt x="18" y="93"/>
                  </a:cubicBezTo>
                  <a:cubicBezTo>
                    <a:pt x="14" y="89"/>
                    <a:pt x="10" y="84"/>
                    <a:pt x="6" y="80"/>
                  </a:cubicBezTo>
                  <a:cubicBezTo>
                    <a:pt x="0" y="74"/>
                    <a:pt x="8" y="70"/>
                    <a:pt x="9" y="66"/>
                  </a:cubicBezTo>
                  <a:cubicBezTo>
                    <a:pt x="11" y="62"/>
                    <a:pt x="13" y="58"/>
                    <a:pt x="12" y="54"/>
                  </a:cubicBezTo>
                  <a:cubicBezTo>
                    <a:pt x="12" y="48"/>
                    <a:pt x="14" y="43"/>
                    <a:pt x="20" y="41"/>
                  </a:cubicBezTo>
                  <a:cubicBezTo>
                    <a:pt x="29" y="37"/>
                    <a:pt x="28" y="32"/>
                    <a:pt x="21" y="26"/>
                  </a:cubicBezTo>
                  <a:cubicBezTo>
                    <a:pt x="19" y="24"/>
                    <a:pt x="16" y="21"/>
                    <a:pt x="18" y="17"/>
                  </a:cubicBezTo>
                  <a:cubicBezTo>
                    <a:pt x="20" y="14"/>
                    <a:pt x="25" y="15"/>
                    <a:pt x="28" y="16"/>
                  </a:cubicBezTo>
                  <a:cubicBezTo>
                    <a:pt x="39" y="23"/>
                    <a:pt x="45" y="18"/>
                    <a:pt x="50" y="7"/>
                  </a:cubicBezTo>
                  <a:cubicBezTo>
                    <a:pt x="52" y="4"/>
                    <a:pt x="53" y="0"/>
                    <a:pt x="58" y="3"/>
                  </a:cubicBezTo>
                  <a:cubicBezTo>
                    <a:pt x="67" y="7"/>
                    <a:pt x="74" y="29"/>
                    <a:pt x="71" y="39"/>
                  </a:cubicBezTo>
                  <a:cubicBezTo>
                    <a:pt x="68" y="46"/>
                    <a:pt x="61" y="52"/>
                    <a:pt x="61" y="60"/>
                  </a:cubicBezTo>
                  <a:cubicBezTo>
                    <a:pt x="61" y="63"/>
                    <a:pt x="59" y="64"/>
                    <a:pt x="57" y="63"/>
                  </a:cubicBezTo>
                  <a:cubicBezTo>
                    <a:pt x="53" y="62"/>
                    <a:pt x="51" y="58"/>
                    <a:pt x="53" y="55"/>
                  </a:cubicBezTo>
                  <a:cubicBezTo>
                    <a:pt x="57" y="47"/>
                    <a:pt x="54" y="36"/>
                    <a:pt x="61" y="29"/>
                  </a:cubicBezTo>
                  <a:cubicBezTo>
                    <a:pt x="63" y="25"/>
                    <a:pt x="63" y="23"/>
                    <a:pt x="60" y="20"/>
                  </a:cubicBezTo>
                  <a:cubicBezTo>
                    <a:pt x="56" y="17"/>
                    <a:pt x="54" y="21"/>
                    <a:pt x="52" y="23"/>
                  </a:cubicBezTo>
                  <a:cubicBezTo>
                    <a:pt x="47" y="28"/>
                    <a:pt x="40" y="33"/>
                    <a:pt x="43" y="42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65">
              <a:extLst>
                <a:ext uri="{FF2B5EF4-FFF2-40B4-BE49-F238E27FC236}">
                  <a16:creationId xmlns:a16="http://schemas.microsoft.com/office/drawing/2014/main" id="{AE2222C2-BACB-82C2-F3D7-2EE400285F1B}"/>
                </a:ext>
              </a:extLst>
            </p:cNvPr>
            <p:cNvSpPr/>
            <p:nvPr/>
          </p:nvSpPr>
          <p:spPr bwMode="auto">
            <a:xfrm>
              <a:off x="3736975" y="2960688"/>
              <a:ext cx="101600" cy="134938"/>
            </a:xfrm>
            <a:custGeom>
              <a:avLst/>
              <a:gdLst>
                <a:gd name="T0" fmla="*/ 0 w 47"/>
                <a:gd name="T1" fmla="*/ 20 h 63"/>
                <a:gd name="T2" fmla="*/ 33 w 47"/>
                <a:gd name="T3" fmla="*/ 5 h 63"/>
                <a:gd name="T4" fmla="*/ 42 w 47"/>
                <a:gd name="T5" fmla="*/ 6 h 63"/>
                <a:gd name="T6" fmla="*/ 41 w 47"/>
                <a:gd name="T7" fmla="*/ 19 h 63"/>
                <a:gd name="T8" fmla="*/ 36 w 47"/>
                <a:gd name="T9" fmla="*/ 43 h 63"/>
                <a:gd name="T10" fmla="*/ 36 w 47"/>
                <a:gd name="T11" fmla="*/ 52 h 63"/>
                <a:gd name="T12" fmla="*/ 10 w 47"/>
                <a:gd name="T13" fmla="*/ 62 h 63"/>
                <a:gd name="T14" fmla="*/ 4 w 47"/>
                <a:gd name="T15" fmla="*/ 59 h 63"/>
                <a:gd name="T16" fmla="*/ 8 w 47"/>
                <a:gd name="T17" fmla="*/ 54 h 63"/>
                <a:gd name="T18" fmla="*/ 5 w 47"/>
                <a:gd name="T19" fmla="*/ 25 h 63"/>
                <a:gd name="T20" fmla="*/ 0 w 47"/>
                <a:gd name="T21" fmla="*/ 2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62">
                  <a:moveTo>
                    <a:pt x="0" y="20"/>
                  </a:moveTo>
                  <a:cubicBezTo>
                    <a:pt x="11" y="15"/>
                    <a:pt x="22" y="10"/>
                    <a:pt x="33" y="5"/>
                  </a:cubicBezTo>
                  <a:cubicBezTo>
                    <a:pt x="35" y="4"/>
                    <a:pt x="40" y="0"/>
                    <a:pt x="42" y="6"/>
                  </a:cubicBezTo>
                  <a:cubicBezTo>
                    <a:pt x="44" y="10"/>
                    <a:pt x="47" y="16"/>
                    <a:pt x="41" y="19"/>
                  </a:cubicBezTo>
                  <a:cubicBezTo>
                    <a:pt x="31" y="26"/>
                    <a:pt x="29" y="33"/>
                    <a:pt x="36" y="43"/>
                  </a:cubicBezTo>
                  <a:cubicBezTo>
                    <a:pt x="38" y="46"/>
                    <a:pt x="37" y="49"/>
                    <a:pt x="36" y="52"/>
                  </a:cubicBezTo>
                  <a:cubicBezTo>
                    <a:pt x="33" y="55"/>
                    <a:pt x="14" y="63"/>
                    <a:pt x="10" y="62"/>
                  </a:cubicBezTo>
                  <a:cubicBezTo>
                    <a:pt x="8" y="62"/>
                    <a:pt x="5" y="62"/>
                    <a:pt x="4" y="59"/>
                  </a:cubicBezTo>
                  <a:cubicBezTo>
                    <a:pt x="4" y="56"/>
                    <a:pt x="6" y="55"/>
                    <a:pt x="8" y="54"/>
                  </a:cubicBezTo>
                  <a:cubicBezTo>
                    <a:pt x="22" y="42"/>
                    <a:pt x="21" y="35"/>
                    <a:pt x="5" y="25"/>
                  </a:cubicBezTo>
                  <a:cubicBezTo>
                    <a:pt x="3" y="24"/>
                    <a:pt x="2" y="22"/>
                    <a:pt x="0" y="20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66">
              <a:extLst>
                <a:ext uri="{FF2B5EF4-FFF2-40B4-BE49-F238E27FC236}">
                  <a16:creationId xmlns:a16="http://schemas.microsoft.com/office/drawing/2014/main" id="{070226E1-3B9E-5708-8D5D-8E3640D60833}"/>
                </a:ext>
              </a:extLst>
            </p:cNvPr>
            <p:cNvSpPr/>
            <p:nvPr/>
          </p:nvSpPr>
          <p:spPr bwMode="auto">
            <a:xfrm>
              <a:off x="4054475" y="3022600"/>
              <a:ext cx="141288" cy="112713"/>
            </a:xfrm>
            <a:custGeom>
              <a:avLst/>
              <a:gdLst>
                <a:gd name="T0" fmla="*/ 39 w 66"/>
                <a:gd name="T1" fmla="*/ 52 h 52"/>
                <a:gd name="T2" fmla="*/ 16 w 66"/>
                <a:gd name="T3" fmla="*/ 45 h 52"/>
                <a:gd name="T4" fmla="*/ 1 w 66"/>
                <a:gd name="T5" fmla="*/ 45 h 52"/>
                <a:gd name="T6" fmla="*/ 0 w 66"/>
                <a:gd name="T7" fmla="*/ 42 h 52"/>
                <a:gd name="T8" fmla="*/ 15 w 66"/>
                <a:gd name="T9" fmla="*/ 37 h 52"/>
                <a:gd name="T10" fmla="*/ 27 w 66"/>
                <a:gd name="T11" fmla="*/ 22 h 52"/>
                <a:gd name="T12" fmla="*/ 26 w 66"/>
                <a:gd name="T13" fmla="*/ 15 h 52"/>
                <a:gd name="T14" fmla="*/ 31 w 66"/>
                <a:gd name="T15" fmla="*/ 3 h 52"/>
                <a:gd name="T16" fmla="*/ 50 w 66"/>
                <a:gd name="T17" fmla="*/ 5 h 52"/>
                <a:gd name="T18" fmla="*/ 64 w 66"/>
                <a:gd name="T19" fmla="*/ 25 h 52"/>
                <a:gd name="T20" fmla="*/ 61 w 66"/>
                <a:gd name="T21" fmla="*/ 35 h 52"/>
                <a:gd name="T22" fmla="*/ 52 w 66"/>
                <a:gd name="T23" fmla="*/ 30 h 52"/>
                <a:gd name="T24" fmla="*/ 50 w 66"/>
                <a:gd name="T25" fmla="*/ 24 h 52"/>
                <a:gd name="T26" fmla="*/ 43 w 66"/>
                <a:gd name="T27" fmla="*/ 19 h 52"/>
                <a:gd name="T28" fmla="*/ 40 w 66"/>
                <a:gd name="T29" fmla="*/ 25 h 52"/>
                <a:gd name="T30" fmla="*/ 39 w 66"/>
                <a:gd name="T31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52">
                  <a:moveTo>
                    <a:pt x="39" y="52"/>
                  </a:moveTo>
                  <a:cubicBezTo>
                    <a:pt x="34" y="39"/>
                    <a:pt x="25" y="42"/>
                    <a:pt x="16" y="45"/>
                  </a:cubicBezTo>
                  <a:cubicBezTo>
                    <a:pt x="11" y="46"/>
                    <a:pt x="6" y="48"/>
                    <a:pt x="1" y="45"/>
                  </a:cubicBezTo>
                  <a:cubicBezTo>
                    <a:pt x="1" y="45"/>
                    <a:pt x="0" y="43"/>
                    <a:pt x="0" y="42"/>
                  </a:cubicBezTo>
                  <a:cubicBezTo>
                    <a:pt x="4" y="38"/>
                    <a:pt x="9" y="37"/>
                    <a:pt x="15" y="37"/>
                  </a:cubicBezTo>
                  <a:cubicBezTo>
                    <a:pt x="28" y="37"/>
                    <a:pt x="30" y="35"/>
                    <a:pt x="27" y="22"/>
                  </a:cubicBezTo>
                  <a:cubicBezTo>
                    <a:pt x="27" y="20"/>
                    <a:pt x="26" y="18"/>
                    <a:pt x="26" y="15"/>
                  </a:cubicBezTo>
                  <a:cubicBezTo>
                    <a:pt x="26" y="10"/>
                    <a:pt x="25" y="4"/>
                    <a:pt x="31" y="3"/>
                  </a:cubicBezTo>
                  <a:cubicBezTo>
                    <a:pt x="37" y="2"/>
                    <a:pt x="45" y="0"/>
                    <a:pt x="50" y="5"/>
                  </a:cubicBezTo>
                  <a:cubicBezTo>
                    <a:pt x="55" y="11"/>
                    <a:pt x="61" y="17"/>
                    <a:pt x="64" y="25"/>
                  </a:cubicBezTo>
                  <a:cubicBezTo>
                    <a:pt x="66" y="29"/>
                    <a:pt x="66" y="33"/>
                    <a:pt x="61" y="35"/>
                  </a:cubicBezTo>
                  <a:cubicBezTo>
                    <a:pt x="57" y="36"/>
                    <a:pt x="54" y="35"/>
                    <a:pt x="52" y="30"/>
                  </a:cubicBezTo>
                  <a:cubicBezTo>
                    <a:pt x="51" y="28"/>
                    <a:pt x="50" y="26"/>
                    <a:pt x="50" y="24"/>
                  </a:cubicBezTo>
                  <a:cubicBezTo>
                    <a:pt x="48" y="21"/>
                    <a:pt x="47" y="19"/>
                    <a:pt x="43" y="19"/>
                  </a:cubicBezTo>
                  <a:cubicBezTo>
                    <a:pt x="41" y="20"/>
                    <a:pt x="41" y="23"/>
                    <a:pt x="40" y="25"/>
                  </a:cubicBezTo>
                  <a:cubicBezTo>
                    <a:pt x="37" y="34"/>
                    <a:pt x="38" y="43"/>
                    <a:pt x="39" y="52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67">
              <a:extLst>
                <a:ext uri="{FF2B5EF4-FFF2-40B4-BE49-F238E27FC236}">
                  <a16:creationId xmlns:a16="http://schemas.microsoft.com/office/drawing/2014/main" id="{6C7A1DAD-0A3D-C5D6-654C-68999B005C28}"/>
                </a:ext>
              </a:extLst>
            </p:cNvPr>
            <p:cNvSpPr/>
            <p:nvPr/>
          </p:nvSpPr>
          <p:spPr bwMode="auto">
            <a:xfrm>
              <a:off x="3635375" y="3028950"/>
              <a:ext cx="111125" cy="106363"/>
            </a:xfrm>
            <a:custGeom>
              <a:avLst/>
              <a:gdLst>
                <a:gd name="T0" fmla="*/ 13 w 52"/>
                <a:gd name="T1" fmla="*/ 2 h 49"/>
                <a:gd name="T2" fmla="*/ 26 w 52"/>
                <a:gd name="T3" fmla="*/ 4 h 49"/>
                <a:gd name="T4" fmla="*/ 26 w 52"/>
                <a:gd name="T5" fmla="*/ 16 h 49"/>
                <a:gd name="T6" fmla="*/ 38 w 52"/>
                <a:gd name="T7" fmla="*/ 30 h 49"/>
                <a:gd name="T8" fmla="*/ 47 w 52"/>
                <a:gd name="T9" fmla="*/ 31 h 49"/>
                <a:gd name="T10" fmla="*/ 45 w 52"/>
                <a:gd name="T11" fmla="*/ 47 h 49"/>
                <a:gd name="T12" fmla="*/ 29 w 52"/>
                <a:gd name="T13" fmla="*/ 40 h 49"/>
                <a:gd name="T14" fmla="*/ 9 w 52"/>
                <a:gd name="T15" fmla="*/ 19 h 49"/>
                <a:gd name="T16" fmla="*/ 1 w 52"/>
                <a:gd name="T17" fmla="*/ 6 h 49"/>
                <a:gd name="T18" fmla="*/ 13 w 52"/>
                <a:gd name="T19" fmla="*/ 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49">
                  <a:moveTo>
                    <a:pt x="13" y="2"/>
                  </a:moveTo>
                  <a:cubicBezTo>
                    <a:pt x="18" y="1"/>
                    <a:pt x="22" y="2"/>
                    <a:pt x="26" y="4"/>
                  </a:cubicBezTo>
                  <a:cubicBezTo>
                    <a:pt x="33" y="8"/>
                    <a:pt x="26" y="12"/>
                    <a:pt x="26" y="16"/>
                  </a:cubicBezTo>
                  <a:cubicBezTo>
                    <a:pt x="25" y="25"/>
                    <a:pt x="30" y="30"/>
                    <a:pt x="38" y="30"/>
                  </a:cubicBezTo>
                  <a:cubicBezTo>
                    <a:pt x="41" y="30"/>
                    <a:pt x="48" y="25"/>
                    <a:pt x="47" y="31"/>
                  </a:cubicBezTo>
                  <a:cubicBezTo>
                    <a:pt x="46" y="37"/>
                    <a:pt x="52" y="45"/>
                    <a:pt x="45" y="47"/>
                  </a:cubicBezTo>
                  <a:cubicBezTo>
                    <a:pt x="40" y="49"/>
                    <a:pt x="30" y="47"/>
                    <a:pt x="29" y="40"/>
                  </a:cubicBezTo>
                  <a:cubicBezTo>
                    <a:pt x="28" y="27"/>
                    <a:pt x="18" y="24"/>
                    <a:pt x="9" y="19"/>
                  </a:cubicBezTo>
                  <a:cubicBezTo>
                    <a:pt x="3" y="17"/>
                    <a:pt x="0" y="11"/>
                    <a:pt x="1" y="6"/>
                  </a:cubicBezTo>
                  <a:cubicBezTo>
                    <a:pt x="2" y="0"/>
                    <a:pt x="9" y="3"/>
                    <a:pt x="13" y="2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68">
              <a:extLst>
                <a:ext uri="{FF2B5EF4-FFF2-40B4-BE49-F238E27FC236}">
                  <a16:creationId xmlns:a16="http://schemas.microsoft.com/office/drawing/2014/main" id="{6FD54E01-584A-52D3-689F-C347CCE38473}"/>
                </a:ext>
              </a:extLst>
            </p:cNvPr>
            <p:cNvSpPr/>
            <p:nvPr/>
          </p:nvSpPr>
          <p:spPr bwMode="auto">
            <a:xfrm>
              <a:off x="4273550" y="3281363"/>
              <a:ext cx="61913" cy="66675"/>
            </a:xfrm>
            <a:custGeom>
              <a:avLst/>
              <a:gdLst>
                <a:gd name="T0" fmla="*/ 29 w 29"/>
                <a:gd name="T1" fmla="*/ 20 h 31"/>
                <a:gd name="T2" fmla="*/ 15 w 29"/>
                <a:gd name="T3" fmla="*/ 31 h 31"/>
                <a:gd name="T4" fmla="*/ 1 w 29"/>
                <a:gd name="T5" fmla="*/ 12 h 31"/>
                <a:gd name="T6" fmla="*/ 13 w 29"/>
                <a:gd name="T7" fmla="*/ 1 h 31"/>
                <a:gd name="T8" fmla="*/ 29 w 29"/>
                <a:gd name="T9" fmla="*/ 2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1">
                  <a:moveTo>
                    <a:pt x="29" y="20"/>
                  </a:moveTo>
                  <a:cubicBezTo>
                    <a:pt x="28" y="26"/>
                    <a:pt x="24" y="31"/>
                    <a:pt x="15" y="31"/>
                  </a:cubicBezTo>
                  <a:cubicBezTo>
                    <a:pt x="7" y="31"/>
                    <a:pt x="0" y="21"/>
                    <a:pt x="1" y="12"/>
                  </a:cubicBezTo>
                  <a:cubicBezTo>
                    <a:pt x="2" y="5"/>
                    <a:pt x="5" y="0"/>
                    <a:pt x="13" y="1"/>
                  </a:cubicBezTo>
                  <a:cubicBezTo>
                    <a:pt x="21" y="1"/>
                    <a:pt x="29" y="9"/>
                    <a:pt x="29" y="20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69">
              <a:extLst>
                <a:ext uri="{FF2B5EF4-FFF2-40B4-BE49-F238E27FC236}">
                  <a16:creationId xmlns:a16="http://schemas.microsoft.com/office/drawing/2014/main" id="{17174C50-4D6C-CD4F-12F5-76ADA327507F}"/>
                </a:ext>
              </a:extLst>
            </p:cNvPr>
            <p:cNvSpPr/>
            <p:nvPr/>
          </p:nvSpPr>
          <p:spPr bwMode="auto">
            <a:xfrm>
              <a:off x="4037013" y="3216275"/>
              <a:ext cx="58738" cy="119063"/>
            </a:xfrm>
            <a:custGeom>
              <a:avLst/>
              <a:gdLst>
                <a:gd name="T0" fmla="*/ 19 w 27"/>
                <a:gd name="T1" fmla="*/ 55 h 55"/>
                <a:gd name="T2" fmla="*/ 0 w 27"/>
                <a:gd name="T3" fmla="*/ 29 h 55"/>
                <a:gd name="T4" fmla="*/ 1 w 27"/>
                <a:gd name="T5" fmla="*/ 24 h 55"/>
                <a:gd name="T6" fmla="*/ 9 w 27"/>
                <a:gd name="T7" fmla="*/ 7 h 55"/>
                <a:gd name="T8" fmla="*/ 15 w 27"/>
                <a:gd name="T9" fmla="*/ 0 h 55"/>
                <a:gd name="T10" fmla="*/ 20 w 27"/>
                <a:gd name="T11" fmla="*/ 8 h 55"/>
                <a:gd name="T12" fmla="*/ 16 w 27"/>
                <a:gd name="T13" fmla="*/ 35 h 55"/>
                <a:gd name="T14" fmla="*/ 17 w 27"/>
                <a:gd name="T15" fmla="*/ 44 h 55"/>
                <a:gd name="T16" fmla="*/ 19 w 27"/>
                <a:gd name="T1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5">
                  <a:moveTo>
                    <a:pt x="19" y="55"/>
                  </a:moveTo>
                  <a:cubicBezTo>
                    <a:pt x="7" y="50"/>
                    <a:pt x="9" y="35"/>
                    <a:pt x="0" y="29"/>
                  </a:cubicBezTo>
                  <a:cubicBezTo>
                    <a:pt x="0" y="28"/>
                    <a:pt x="0" y="25"/>
                    <a:pt x="1" y="24"/>
                  </a:cubicBezTo>
                  <a:cubicBezTo>
                    <a:pt x="6" y="19"/>
                    <a:pt x="7" y="13"/>
                    <a:pt x="9" y="7"/>
                  </a:cubicBezTo>
                  <a:cubicBezTo>
                    <a:pt x="10" y="5"/>
                    <a:pt x="11" y="0"/>
                    <a:pt x="15" y="0"/>
                  </a:cubicBezTo>
                  <a:cubicBezTo>
                    <a:pt x="18" y="1"/>
                    <a:pt x="20" y="5"/>
                    <a:pt x="20" y="8"/>
                  </a:cubicBezTo>
                  <a:cubicBezTo>
                    <a:pt x="19" y="17"/>
                    <a:pt x="27" y="27"/>
                    <a:pt x="16" y="35"/>
                  </a:cubicBezTo>
                  <a:cubicBezTo>
                    <a:pt x="12" y="37"/>
                    <a:pt x="15" y="41"/>
                    <a:pt x="17" y="44"/>
                  </a:cubicBezTo>
                  <a:cubicBezTo>
                    <a:pt x="19" y="47"/>
                    <a:pt x="22" y="50"/>
                    <a:pt x="19" y="55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70">
              <a:extLst>
                <a:ext uri="{FF2B5EF4-FFF2-40B4-BE49-F238E27FC236}">
                  <a16:creationId xmlns:a16="http://schemas.microsoft.com/office/drawing/2014/main" id="{FF2C6DCA-0077-B12C-67F7-DED807FAE770}"/>
                </a:ext>
              </a:extLst>
            </p:cNvPr>
            <p:cNvSpPr/>
            <p:nvPr/>
          </p:nvSpPr>
          <p:spPr bwMode="auto">
            <a:xfrm>
              <a:off x="4037013" y="3355975"/>
              <a:ext cx="65088" cy="66675"/>
            </a:xfrm>
            <a:custGeom>
              <a:avLst/>
              <a:gdLst>
                <a:gd name="T0" fmla="*/ 11 w 30"/>
                <a:gd name="T1" fmla="*/ 31 h 31"/>
                <a:gd name="T2" fmla="*/ 3 w 30"/>
                <a:gd name="T3" fmla="*/ 25 h 31"/>
                <a:gd name="T4" fmla="*/ 5 w 30"/>
                <a:gd name="T5" fmla="*/ 14 h 31"/>
                <a:gd name="T6" fmla="*/ 14 w 30"/>
                <a:gd name="T7" fmla="*/ 5 h 31"/>
                <a:gd name="T8" fmla="*/ 22 w 30"/>
                <a:gd name="T9" fmla="*/ 2 h 31"/>
                <a:gd name="T10" fmla="*/ 29 w 30"/>
                <a:gd name="T11" fmla="*/ 6 h 31"/>
                <a:gd name="T12" fmla="*/ 24 w 30"/>
                <a:gd name="T13" fmla="*/ 13 h 31"/>
                <a:gd name="T14" fmla="*/ 16 w 30"/>
                <a:gd name="T15" fmla="*/ 25 h 31"/>
                <a:gd name="T16" fmla="*/ 11 w 30"/>
                <a:gd name="T17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1">
                  <a:moveTo>
                    <a:pt x="11" y="31"/>
                  </a:moveTo>
                  <a:cubicBezTo>
                    <a:pt x="6" y="31"/>
                    <a:pt x="4" y="29"/>
                    <a:pt x="3" y="25"/>
                  </a:cubicBezTo>
                  <a:cubicBezTo>
                    <a:pt x="1" y="21"/>
                    <a:pt x="0" y="16"/>
                    <a:pt x="5" y="14"/>
                  </a:cubicBezTo>
                  <a:cubicBezTo>
                    <a:pt x="9" y="11"/>
                    <a:pt x="13" y="10"/>
                    <a:pt x="14" y="5"/>
                  </a:cubicBezTo>
                  <a:cubicBezTo>
                    <a:pt x="15" y="1"/>
                    <a:pt x="19" y="0"/>
                    <a:pt x="22" y="2"/>
                  </a:cubicBezTo>
                  <a:cubicBezTo>
                    <a:pt x="24" y="3"/>
                    <a:pt x="29" y="2"/>
                    <a:pt x="29" y="6"/>
                  </a:cubicBezTo>
                  <a:cubicBezTo>
                    <a:pt x="30" y="10"/>
                    <a:pt x="27" y="12"/>
                    <a:pt x="24" y="13"/>
                  </a:cubicBezTo>
                  <a:cubicBezTo>
                    <a:pt x="18" y="15"/>
                    <a:pt x="15" y="19"/>
                    <a:pt x="16" y="25"/>
                  </a:cubicBezTo>
                  <a:cubicBezTo>
                    <a:pt x="16" y="29"/>
                    <a:pt x="14" y="31"/>
                    <a:pt x="11" y="31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71">
              <a:extLst>
                <a:ext uri="{FF2B5EF4-FFF2-40B4-BE49-F238E27FC236}">
                  <a16:creationId xmlns:a16="http://schemas.microsoft.com/office/drawing/2014/main" id="{3C5E82FF-0551-0140-A24E-205D2F53DDCF}"/>
                </a:ext>
              </a:extLst>
            </p:cNvPr>
            <p:cNvSpPr/>
            <p:nvPr/>
          </p:nvSpPr>
          <p:spPr bwMode="auto">
            <a:xfrm>
              <a:off x="3975100" y="3373438"/>
              <a:ext cx="36513" cy="44450"/>
            </a:xfrm>
            <a:custGeom>
              <a:avLst/>
              <a:gdLst>
                <a:gd name="T0" fmla="*/ 5 w 17"/>
                <a:gd name="T1" fmla="*/ 0 h 21"/>
                <a:gd name="T2" fmla="*/ 17 w 17"/>
                <a:gd name="T3" fmla="*/ 14 h 21"/>
                <a:gd name="T4" fmla="*/ 12 w 17"/>
                <a:gd name="T5" fmla="*/ 20 h 21"/>
                <a:gd name="T6" fmla="*/ 1 w 17"/>
                <a:gd name="T7" fmla="*/ 6 h 21"/>
                <a:gd name="T8" fmla="*/ 5 w 17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1">
                  <a:moveTo>
                    <a:pt x="5" y="0"/>
                  </a:moveTo>
                  <a:cubicBezTo>
                    <a:pt x="10" y="3"/>
                    <a:pt x="16" y="7"/>
                    <a:pt x="17" y="14"/>
                  </a:cubicBezTo>
                  <a:cubicBezTo>
                    <a:pt x="17" y="17"/>
                    <a:pt x="17" y="21"/>
                    <a:pt x="12" y="20"/>
                  </a:cubicBezTo>
                  <a:cubicBezTo>
                    <a:pt x="5" y="19"/>
                    <a:pt x="3" y="12"/>
                    <a:pt x="1" y="6"/>
                  </a:cubicBezTo>
                  <a:cubicBezTo>
                    <a:pt x="0" y="3"/>
                    <a:pt x="1" y="0"/>
                    <a:pt x="5" y="0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72">
              <a:extLst>
                <a:ext uri="{FF2B5EF4-FFF2-40B4-BE49-F238E27FC236}">
                  <a16:creationId xmlns:a16="http://schemas.microsoft.com/office/drawing/2014/main" id="{F271FA9E-BBE7-A607-65F7-5C05ED735C10}"/>
                </a:ext>
              </a:extLst>
            </p:cNvPr>
            <p:cNvSpPr/>
            <p:nvPr/>
          </p:nvSpPr>
          <p:spPr bwMode="auto">
            <a:xfrm>
              <a:off x="4000500" y="3463925"/>
              <a:ext cx="57150" cy="44450"/>
            </a:xfrm>
            <a:custGeom>
              <a:avLst/>
              <a:gdLst>
                <a:gd name="T0" fmla="*/ 26 w 26"/>
                <a:gd name="T1" fmla="*/ 0 h 21"/>
                <a:gd name="T2" fmla="*/ 10 w 26"/>
                <a:gd name="T3" fmla="*/ 19 h 21"/>
                <a:gd name="T4" fmla="*/ 3 w 26"/>
                <a:gd name="T5" fmla="*/ 18 h 21"/>
                <a:gd name="T6" fmla="*/ 4 w 26"/>
                <a:gd name="T7" fmla="*/ 11 h 21"/>
                <a:gd name="T8" fmla="*/ 26 w 26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1">
                  <a:moveTo>
                    <a:pt x="26" y="0"/>
                  </a:moveTo>
                  <a:cubicBezTo>
                    <a:pt x="22" y="9"/>
                    <a:pt x="15" y="13"/>
                    <a:pt x="10" y="19"/>
                  </a:cubicBezTo>
                  <a:cubicBezTo>
                    <a:pt x="8" y="21"/>
                    <a:pt x="5" y="21"/>
                    <a:pt x="3" y="18"/>
                  </a:cubicBezTo>
                  <a:cubicBezTo>
                    <a:pt x="0" y="16"/>
                    <a:pt x="2" y="13"/>
                    <a:pt x="4" y="11"/>
                  </a:cubicBezTo>
                  <a:cubicBezTo>
                    <a:pt x="10" y="7"/>
                    <a:pt x="16" y="2"/>
                    <a:pt x="26" y="0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73">
              <a:extLst>
                <a:ext uri="{FF2B5EF4-FFF2-40B4-BE49-F238E27FC236}">
                  <a16:creationId xmlns:a16="http://schemas.microsoft.com/office/drawing/2014/main" id="{5586ACC1-E94D-0E8A-05FE-D84F6583B502}"/>
                </a:ext>
              </a:extLst>
            </p:cNvPr>
            <p:cNvSpPr/>
            <p:nvPr/>
          </p:nvSpPr>
          <p:spPr bwMode="auto">
            <a:xfrm>
              <a:off x="4057650" y="3154363"/>
              <a:ext cx="26988" cy="38100"/>
            </a:xfrm>
            <a:custGeom>
              <a:avLst/>
              <a:gdLst>
                <a:gd name="T0" fmla="*/ 8 w 13"/>
                <a:gd name="T1" fmla="*/ 0 h 18"/>
                <a:gd name="T2" fmla="*/ 12 w 13"/>
                <a:gd name="T3" fmla="*/ 4 h 18"/>
                <a:gd name="T4" fmla="*/ 4 w 13"/>
                <a:gd name="T5" fmla="*/ 17 h 18"/>
                <a:gd name="T6" fmla="*/ 0 w 13"/>
                <a:gd name="T7" fmla="*/ 11 h 18"/>
                <a:gd name="T8" fmla="*/ 8 w 13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8" y="0"/>
                  </a:moveTo>
                  <a:cubicBezTo>
                    <a:pt x="10" y="0"/>
                    <a:pt x="13" y="1"/>
                    <a:pt x="12" y="4"/>
                  </a:cubicBezTo>
                  <a:cubicBezTo>
                    <a:pt x="11" y="9"/>
                    <a:pt x="10" y="15"/>
                    <a:pt x="4" y="17"/>
                  </a:cubicBezTo>
                  <a:cubicBezTo>
                    <a:pt x="1" y="18"/>
                    <a:pt x="0" y="14"/>
                    <a:pt x="0" y="11"/>
                  </a:cubicBezTo>
                  <a:cubicBezTo>
                    <a:pt x="0" y="5"/>
                    <a:pt x="2" y="1"/>
                    <a:pt x="8" y="0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74">
              <a:extLst>
                <a:ext uri="{FF2B5EF4-FFF2-40B4-BE49-F238E27FC236}">
                  <a16:creationId xmlns:a16="http://schemas.microsoft.com/office/drawing/2014/main" id="{73CA9373-EA50-9EB7-4843-1C90C3597177}"/>
                </a:ext>
              </a:extLst>
            </p:cNvPr>
            <p:cNvSpPr/>
            <p:nvPr/>
          </p:nvSpPr>
          <p:spPr bwMode="auto">
            <a:xfrm>
              <a:off x="3592513" y="2863850"/>
              <a:ext cx="42863" cy="42863"/>
            </a:xfrm>
            <a:custGeom>
              <a:avLst/>
              <a:gdLst>
                <a:gd name="T0" fmla="*/ 20 w 20"/>
                <a:gd name="T1" fmla="*/ 20 h 20"/>
                <a:gd name="T2" fmla="*/ 0 w 20"/>
                <a:gd name="T3" fmla="*/ 9 h 20"/>
                <a:gd name="T4" fmla="*/ 10 w 20"/>
                <a:gd name="T5" fmla="*/ 1 h 20"/>
                <a:gd name="T6" fmla="*/ 20 w 20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0">
                  <a:moveTo>
                    <a:pt x="20" y="20"/>
                  </a:moveTo>
                  <a:cubicBezTo>
                    <a:pt x="11" y="14"/>
                    <a:pt x="7" y="10"/>
                    <a:pt x="0" y="9"/>
                  </a:cubicBezTo>
                  <a:cubicBezTo>
                    <a:pt x="2" y="4"/>
                    <a:pt x="7" y="0"/>
                    <a:pt x="10" y="1"/>
                  </a:cubicBezTo>
                  <a:cubicBezTo>
                    <a:pt x="15" y="5"/>
                    <a:pt x="17" y="11"/>
                    <a:pt x="20" y="20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75">
              <a:extLst>
                <a:ext uri="{FF2B5EF4-FFF2-40B4-BE49-F238E27FC236}">
                  <a16:creationId xmlns:a16="http://schemas.microsoft.com/office/drawing/2014/main" id="{75402ECB-0AF5-B89D-CC21-C74CE8D6AAA0}"/>
                </a:ext>
              </a:extLst>
            </p:cNvPr>
            <p:cNvSpPr/>
            <p:nvPr/>
          </p:nvSpPr>
          <p:spPr bwMode="auto">
            <a:xfrm>
              <a:off x="3759200" y="3184525"/>
              <a:ext cx="44450" cy="31750"/>
            </a:xfrm>
            <a:custGeom>
              <a:avLst/>
              <a:gdLst>
                <a:gd name="T0" fmla="*/ 0 w 21"/>
                <a:gd name="T1" fmla="*/ 3 h 15"/>
                <a:gd name="T2" fmla="*/ 21 w 21"/>
                <a:gd name="T3" fmla="*/ 12 h 15"/>
                <a:gd name="T4" fmla="*/ 0 w 21"/>
                <a:gd name="T5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5">
                  <a:moveTo>
                    <a:pt x="0" y="3"/>
                  </a:moveTo>
                  <a:cubicBezTo>
                    <a:pt x="12" y="0"/>
                    <a:pt x="15" y="7"/>
                    <a:pt x="21" y="12"/>
                  </a:cubicBezTo>
                  <a:cubicBezTo>
                    <a:pt x="11" y="15"/>
                    <a:pt x="8" y="8"/>
                    <a:pt x="0" y="3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76">
              <a:extLst>
                <a:ext uri="{FF2B5EF4-FFF2-40B4-BE49-F238E27FC236}">
                  <a16:creationId xmlns:a16="http://schemas.microsoft.com/office/drawing/2014/main" id="{7966269A-8FB9-1D7D-4968-DA28AC662FFC}"/>
                </a:ext>
              </a:extLst>
            </p:cNvPr>
            <p:cNvSpPr/>
            <p:nvPr/>
          </p:nvSpPr>
          <p:spPr bwMode="auto">
            <a:xfrm>
              <a:off x="3752850" y="3221038"/>
              <a:ext cx="14288" cy="20638"/>
            </a:xfrm>
            <a:custGeom>
              <a:avLst/>
              <a:gdLst>
                <a:gd name="T0" fmla="*/ 2 w 7"/>
                <a:gd name="T1" fmla="*/ 10 h 10"/>
                <a:gd name="T2" fmla="*/ 4 w 7"/>
                <a:gd name="T3" fmla="*/ 0 h 10"/>
                <a:gd name="T4" fmla="*/ 6 w 7"/>
                <a:gd name="T5" fmla="*/ 1 h 10"/>
                <a:gd name="T6" fmla="*/ 2 w 7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0">
                  <a:moveTo>
                    <a:pt x="2" y="10"/>
                  </a:moveTo>
                  <a:cubicBezTo>
                    <a:pt x="0" y="5"/>
                    <a:pt x="0" y="2"/>
                    <a:pt x="4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7" y="5"/>
                    <a:pt x="6" y="7"/>
                    <a:pt x="2" y="10"/>
                  </a:cubicBezTo>
                  <a:close/>
                </a:path>
              </a:pathLst>
            </a:custGeom>
            <a:solidFill>
              <a:srgbClr val="81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77">
              <a:extLst>
                <a:ext uri="{FF2B5EF4-FFF2-40B4-BE49-F238E27FC236}">
                  <a16:creationId xmlns:a16="http://schemas.microsoft.com/office/drawing/2014/main" id="{759DD1EA-A90A-ADE5-7C9C-1C94D9470F30}"/>
                </a:ext>
              </a:extLst>
            </p:cNvPr>
            <p:cNvSpPr/>
            <p:nvPr/>
          </p:nvSpPr>
          <p:spPr bwMode="auto">
            <a:xfrm>
              <a:off x="5556250" y="3232150"/>
              <a:ext cx="190500" cy="111125"/>
            </a:xfrm>
            <a:custGeom>
              <a:avLst/>
              <a:gdLst>
                <a:gd name="T0" fmla="*/ 0 w 89"/>
                <a:gd name="T1" fmla="*/ 8 h 52"/>
                <a:gd name="T2" fmla="*/ 14 w 89"/>
                <a:gd name="T3" fmla="*/ 5 h 52"/>
                <a:gd name="T4" fmla="*/ 18 w 89"/>
                <a:gd name="T5" fmla="*/ 4 h 52"/>
                <a:gd name="T6" fmla="*/ 21 w 89"/>
                <a:gd name="T7" fmla="*/ 10 h 52"/>
                <a:gd name="T8" fmla="*/ 19 w 89"/>
                <a:gd name="T9" fmla="*/ 19 h 52"/>
                <a:gd name="T10" fmla="*/ 30 w 89"/>
                <a:gd name="T11" fmla="*/ 18 h 52"/>
                <a:gd name="T12" fmla="*/ 36 w 89"/>
                <a:gd name="T13" fmla="*/ 6 h 52"/>
                <a:gd name="T14" fmla="*/ 34 w 89"/>
                <a:gd name="T15" fmla="*/ 0 h 52"/>
                <a:gd name="T16" fmla="*/ 52 w 89"/>
                <a:gd name="T17" fmla="*/ 19 h 52"/>
                <a:gd name="T18" fmla="*/ 76 w 89"/>
                <a:gd name="T19" fmla="*/ 11 h 52"/>
                <a:gd name="T20" fmla="*/ 86 w 89"/>
                <a:gd name="T21" fmla="*/ 11 h 52"/>
                <a:gd name="T22" fmla="*/ 82 w 89"/>
                <a:gd name="T23" fmla="*/ 21 h 52"/>
                <a:gd name="T24" fmla="*/ 67 w 89"/>
                <a:gd name="T25" fmla="*/ 31 h 52"/>
                <a:gd name="T26" fmla="*/ 60 w 89"/>
                <a:gd name="T27" fmla="*/ 45 h 52"/>
                <a:gd name="T28" fmla="*/ 63 w 89"/>
                <a:gd name="T29" fmla="*/ 52 h 52"/>
                <a:gd name="T30" fmla="*/ 61 w 89"/>
                <a:gd name="T31" fmla="*/ 51 h 52"/>
                <a:gd name="T32" fmla="*/ 25 w 89"/>
                <a:gd name="T33" fmla="*/ 25 h 52"/>
                <a:gd name="T34" fmla="*/ 0 w 89"/>
                <a:gd name="T35" fmla="*/ 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9" h="52">
                  <a:moveTo>
                    <a:pt x="0" y="8"/>
                  </a:moveTo>
                  <a:cubicBezTo>
                    <a:pt x="5" y="6"/>
                    <a:pt x="12" y="20"/>
                    <a:pt x="14" y="5"/>
                  </a:cubicBezTo>
                  <a:cubicBezTo>
                    <a:pt x="14" y="3"/>
                    <a:pt x="17" y="3"/>
                    <a:pt x="18" y="4"/>
                  </a:cubicBezTo>
                  <a:cubicBezTo>
                    <a:pt x="20" y="6"/>
                    <a:pt x="21" y="8"/>
                    <a:pt x="21" y="10"/>
                  </a:cubicBezTo>
                  <a:cubicBezTo>
                    <a:pt x="20" y="13"/>
                    <a:pt x="14" y="16"/>
                    <a:pt x="19" y="19"/>
                  </a:cubicBezTo>
                  <a:cubicBezTo>
                    <a:pt x="23" y="20"/>
                    <a:pt x="27" y="20"/>
                    <a:pt x="30" y="18"/>
                  </a:cubicBezTo>
                  <a:cubicBezTo>
                    <a:pt x="34" y="15"/>
                    <a:pt x="37" y="11"/>
                    <a:pt x="36" y="6"/>
                  </a:cubicBezTo>
                  <a:cubicBezTo>
                    <a:pt x="35" y="4"/>
                    <a:pt x="33" y="2"/>
                    <a:pt x="34" y="0"/>
                  </a:cubicBezTo>
                  <a:cubicBezTo>
                    <a:pt x="51" y="0"/>
                    <a:pt x="58" y="7"/>
                    <a:pt x="52" y="19"/>
                  </a:cubicBezTo>
                  <a:cubicBezTo>
                    <a:pt x="61" y="18"/>
                    <a:pt x="67" y="11"/>
                    <a:pt x="76" y="11"/>
                  </a:cubicBezTo>
                  <a:cubicBezTo>
                    <a:pt x="79" y="10"/>
                    <a:pt x="84" y="8"/>
                    <a:pt x="86" y="11"/>
                  </a:cubicBezTo>
                  <a:cubicBezTo>
                    <a:pt x="89" y="15"/>
                    <a:pt x="84" y="18"/>
                    <a:pt x="82" y="21"/>
                  </a:cubicBezTo>
                  <a:cubicBezTo>
                    <a:pt x="79" y="26"/>
                    <a:pt x="75" y="31"/>
                    <a:pt x="67" y="31"/>
                  </a:cubicBezTo>
                  <a:cubicBezTo>
                    <a:pt x="55" y="31"/>
                    <a:pt x="54" y="34"/>
                    <a:pt x="60" y="45"/>
                  </a:cubicBezTo>
                  <a:cubicBezTo>
                    <a:pt x="61" y="47"/>
                    <a:pt x="63" y="49"/>
                    <a:pt x="63" y="52"/>
                  </a:cubicBezTo>
                  <a:cubicBezTo>
                    <a:pt x="62" y="51"/>
                    <a:pt x="61" y="51"/>
                    <a:pt x="61" y="51"/>
                  </a:cubicBezTo>
                  <a:cubicBezTo>
                    <a:pt x="54" y="35"/>
                    <a:pt x="38" y="30"/>
                    <a:pt x="25" y="25"/>
                  </a:cubicBezTo>
                  <a:cubicBezTo>
                    <a:pt x="15" y="21"/>
                    <a:pt x="6" y="17"/>
                    <a:pt x="0" y="8"/>
                  </a:cubicBezTo>
                  <a:close/>
                </a:path>
              </a:pathLst>
            </a:custGeom>
            <a:solidFill>
              <a:srgbClr val="C0B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78">
              <a:extLst>
                <a:ext uri="{FF2B5EF4-FFF2-40B4-BE49-F238E27FC236}">
                  <a16:creationId xmlns:a16="http://schemas.microsoft.com/office/drawing/2014/main" id="{F97AD780-2676-339C-7E7B-0557D62FB6A8}"/>
                </a:ext>
              </a:extLst>
            </p:cNvPr>
            <p:cNvSpPr/>
            <p:nvPr/>
          </p:nvSpPr>
          <p:spPr bwMode="auto">
            <a:xfrm>
              <a:off x="4603750" y="2552700"/>
              <a:ext cx="74613" cy="66675"/>
            </a:xfrm>
            <a:custGeom>
              <a:avLst/>
              <a:gdLst>
                <a:gd name="T0" fmla="*/ 12 w 35"/>
                <a:gd name="T1" fmla="*/ 31 h 31"/>
                <a:gd name="T2" fmla="*/ 0 w 35"/>
                <a:gd name="T3" fmla="*/ 6 h 31"/>
                <a:gd name="T4" fmla="*/ 11 w 35"/>
                <a:gd name="T5" fmla="*/ 6 h 31"/>
                <a:gd name="T6" fmla="*/ 32 w 35"/>
                <a:gd name="T7" fmla="*/ 5 h 31"/>
                <a:gd name="T8" fmla="*/ 34 w 35"/>
                <a:gd name="T9" fmla="*/ 7 h 31"/>
                <a:gd name="T10" fmla="*/ 21 w 35"/>
                <a:gd name="T11" fmla="*/ 25 h 31"/>
                <a:gd name="T12" fmla="*/ 12 w 35"/>
                <a:gd name="T1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1">
                  <a:moveTo>
                    <a:pt x="12" y="31"/>
                  </a:moveTo>
                  <a:cubicBezTo>
                    <a:pt x="0" y="27"/>
                    <a:pt x="0" y="16"/>
                    <a:pt x="0" y="6"/>
                  </a:cubicBezTo>
                  <a:cubicBezTo>
                    <a:pt x="3" y="8"/>
                    <a:pt x="6" y="12"/>
                    <a:pt x="11" y="6"/>
                  </a:cubicBezTo>
                  <a:cubicBezTo>
                    <a:pt x="16" y="0"/>
                    <a:pt x="25" y="7"/>
                    <a:pt x="32" y="5"/>
                  </a:cubicBezTo>
                  <a:cubicBezTo>
                    <a:pt x="32" y="5"/>
                    <a:pt x="33" y="6"/>
                    <a:pt x="34" y="7"/>
                  </a:cubicBezTo>
                  <a:cubicBezTo>
                    <a:pt x="35" y="11"/>
                    <a:pt x="25" y="24"/>
                    <a:pt x="21" y="25"/>
                  </a:cubicBezTo>
                  <a:cubicBezTo>
                    <a:pt x="17" y="26"/>
                    <a:pt x="12" y="26"/>
                    <a:pt x="12" y="31"/>
                  </a:cubicBezTo>
                  <a:close/>
                </a:path>
              </a:pathLst>
            </a:custGeom>
            <a:solidFill>
              <a:srgbClr val="A38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79">
              <a:extLst>
                <a:ext uri="{FF2B5EF4-FFF2-40B4-BE49-F238E27FC236}">
                  <a16:creationId xmlns:a16="http://schemas.microsoft.com/office/drawing/2014/main" id="{021BFB7E-0401-AFFC-0E4F-91B004276BCD}"/>
                </a:ext>
              </a:extLst>
            </p:cNvPr>
            <p:cNvSpPr/>
            <p:nvPr/>
          </p:nvSpPr>
          <p:spPr bwMode="auto">
            <a:xfrm>
              <a:off x="5468938" y="3216275"/>
              <a:ext cx="82550" cy="58738"/>
            </a:xfrm>
            <a:custGeom>
              <a:avLst/>
              <a:gdLst>
                <a:gd name="T0" fmla="*/ 9 w 39"/>
                <a:gd name="T1" fmla="*/ 5 h 27"/>
                <a:gd name="T2" fmla="*/ 14 w 39"/>
                <a:gd name="T3" fmla="*/ 10 h 27"/>
                <a:gd name="T4" fmla="*/ 23 w 39"/>
                <a:gd name="T5" fmla="*/ 5 h 27"/>
                <a:gd name="T6" fmla="*/ 39 w 39"/>
                <a:gd name="T7" fmla="*/ 12 h 27"/>
                <a:gd name="T8" fmla="*/ 32 w 39"/>
                <a:gd name="T9" fmla="*/ 9 h 27"/>
                <a:gd name="T10" fmla="*/ 23 w 39"/>
                <a:gd name="T11" fmla="*/ 15 h 27"/>
                <a:gd name="T12" fmla="*/ 23 w 39"/>
                <a:gd name="T13" fmla="*/ 25 h 27"/>
                <a:gd name="T14" fmla="*/ 15 w 39"/>
                <a:gd name="T15" fmla="*/ 20 h 27"/>
                <a:gd name="T16" fmla="*/ 7 w 39"/>
                <a:gd name="T17" fmla="*/ 17 h 27"/>
                <a:gd name="T18" fmla="*/ 9 w 39"/>
                <a:gd name="T1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27">
                  <a:moveTo>
                    <a:pt x="9" y="5"/>
                  </a:moveTo>
                  <a:cubicBezTo>
                    <a:pt x="10" y="8"/>
                    <a:pt x="7" y="14"/>
                    <a:pt x="14" y="10"/>
                  </a:cubicBezTo>
                  <a:cubicBezTo>
                    <a:pt x="17" y="8"/>
                    <a:pt x="20" y="7"/>
                    <a:pt x="23" y="5"/>
                  </a:cubicBezTo>
                  <a:cubicBezTo>
                    <a:pt x="36" y="0"/>
                    <a:pt x="36" y="0"/>
                    <a:pt x="39" y="12"/>
                  </a:cubicBezTo>
                  <a:cubicBezTo>
                    <a:pt x="36" y="12"/>
                    <a:pt x="34" y="10"/>
                    <a:pt x="32" y="9"/>
                  </a:cubicBezTo>
                  <a:cubicBezTo>
                    <a:pt x="26" y="7"/>
                    <a:pt x="23" y="9"/>
                    <a:pt x="23" y="15"/>
                  </a:cubicBezTo>
                  <a:cubicBezTo>
                    <a:pt x="24" y="19"/>
                    <a:pt x="27" y="23"/>
                    <a:pt x="23" y="25"/>
                  </a:cubicBezTo>
                  <a:cubicBezTo>
                    <a:pt x="20" y="27"/>
                    <a:pt x="18" y="21"/>
                    <a:pt x="15" y="20"/>
                  </a:cubicBezTo>
                  <a:cubicBezTo>
                    <a:pt x="12" y="19"/>
                    <a:pt x="10" y="19"/>
                    <a:pt x="7" y="17"/>
                  </a:cubicBezTo>
                  <a:cubicBezTo>
                    <a:pt x="0" y="13"/>
                    <a:pt x="3" y="9"/>
                    <a:pt x="9" y="5"/>
                  </a:cubicBezTo>
                  <a:close/>
                </a:path>
              </a:pathLst>
            </a:custGeom>
            <a:solidFill>
              <a:srgbClr val="C0B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80">
              <a:extLst>
                <a:ext uri="{FF2B5EF4-FFF2-40B4-BE49-F238E27FC236}">
                  <a16:creationId xmlns:a16="http://schemas.microsoft.com/office/drawing/2014/main" id="{F9AA15B6-6255-1BA5-C1A0-E3D91BBA993C}"/>
                </a:ext>
              </a:extLst>
            </p:cNvPr>
            <p:cNvSpPr/>
            <p:nvPr/>
          </p:nvSpPr>
          <p:spPr bwMode="auto">
            <a:xfrm>
              <a:off x="5211763" y="3238500"/>
              <a:ext cx="57150" cy="42863"/>
            </a:xfrm>
            <a:custGeom>
              <a:avLst/>
              <a:gdLst>
                <a:gd name="T0" fmla="*/ 0 w 27"/>
                <a:gd name="T1" fmla="*/ 20 h 20"/>
                <a:gd name="T2" fmla="*/ 4 w 27"/>
                <a:gd name="T3" fmla="*/ 7 h 20"/>
                <a:gd name="T4" fmla="*/ 11 w 27"/>
                <a:gd name="T5" fmla="*/ 0 h 20"/>
                <a:gd name="T6" fmla="*/ 25 w 27"/>
                <a:gd name="T7" fmla="*/ 9 h 20"/>
                <a:gd name="T8" fmla="*/ 19 w 27"/>
                <a:gd name="T9" fmla="*/ 16 h 20"/>
                <a:gd name="T10" fmla="*/ 0 w 27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0">
                  <a:moveTo>
                    <a:pt x="0" y="20"/>
                  </a:moveTo>
                  <a:cubicBezTo>
                    <a:pt x="2" y="15"/>
                    <a:pt x="7" y="13"/>
                    <a:pt x="4" y="7"/>
                  </a:cubicBezTo>
                  <a:cubicBezTo>
                    <a:pt x="2" y="2"/>
                    <a:pt x="7" y="0"/>
                    <a:pt x="11" y="0"/>
                  </a:cubicBezTo>
                  <a:cubicBezTo>
                    <a:pt x="18" y="0"/>
                    <a:pt x="22" y="5"/>
                    <a:pt x="25" y="9"/>
                  </a:cubicBezTo>
                  <a:cubicBezTo>
                    <a:pt x="27" y="13"/>
                    <a:pt x="22" y="15"/>
                    <a:pt x="19" y="16"/>
                  </a:cubicBezTo>
                  <a:cubicBezTo>
                    <a:pt x="13" y="17"/>
                    <a:pt x="7" y="19"/>
                    <a:pt x="0" y="20"/>
                  </a:cubicBezTo>
                  <a:close/>
                </a:path>
              </a:pathLst>
            </a:custGeom>
            <a:solidFill>
              <a:srgbClr val="C0B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81">
              <a:extLst>
                <a:ext uri="{FF2B5EF4-FFF2-40B4-BE49-F238E27FC236}">
                  <a16:creationId xmlns:a16="http://schemas.microsoft.com/office/drawing/2014/main" id="{330F6B13-2CE5-6BA4-B890-87DE23EAD9FA}"/>
                </a:ext>
              </a:extLst>
            </p:cNvPr>
            <p:cNvSpPr/>
            <p:nvPr/>
          </p:nvSpPr>
          <p:spPr bwMode="auto">
            <a:xfrm>
              <a:off x="5192713" y="3302000"/>
              <a:ext cx="68263" cy="46038"/>
            </a:xfrm>
            <a:custGeom>
              <a:avLst/>
              <a:gdLst>
                <a:gd name="T0" fmla="*/ 1 w 32"/>
                <a:gd name="T1" fmla="*/ 0 h 21"/>
                <a:gd name="T2" fmla="*/ 25 w 32"/>
                <a:gd name="T3" fmla="*/ 8 h 21"/>
                <a:gd name="T4" fmla="*/ 30 w 32"/>
                <a:gd name="T5" fmla="*/ 16 h 21"/>
                <a:gd name="T6" fmla="*/ 19 w 32"/>
                <a:gd name="T7" fmla="*/ 17 h 21"/>
                <a:gd name="T8" fmla="*/ 0 w 32"/>
                <a:gd name="T9" fmla="*/ 2 h 21"/>
                <a:gd name="T10" fmla="*/ 1 w 32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21">
                  <a:moveTo>
                    <a:pt x="1" y="0"/>
                  </a:moveTo>
                  <a:cubicBezTo>
                    <a:pt x="9" y="3"/>
                    <a:pt x="17" y="5"/>
                    <a:pt x="25" y="8"/>
                  </a:cubicBezTo>
                  <a:cubicBezTo>
                    <a:pt x="29" y="9"/>
                    <a:pt x="32" y="13"/>
                    <a:pt x="30" y="16"/>
                  </a:cubicBezTo>
                  <a:cubicBezTo>
                    <a:pt x="28" y="21"/>
                    <a:pt x="23" y="19"/>
                    <a:pt x="19" y="17"/>
                  </a:cubicBezTo>
                  <a:cubicBezTo>
                    <a:pt x="13" y="12"/>
                    <a:pt x="7" y="7"/>
                    <a:pt x="0" y="2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C0B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82">
              <a:extLst>
                <a:ext uri="{FF2B5EF4-FFF2-40B4-BE49-F238E27FC236}">
                  <a16:creationId xmlns:a16="http://schemas.microsoft.com/office/drawing/2014/main" id="{BE540CB7-C86B-2937-F53F-67D3A34FFD6A}"/>
                </a:ext>
              </a:extLst>
            </p:cNvPr>
            <p:cNvSpPr/>
            <p:nvPr/>
          </p:nvSpPr>
          <p:spPr bwMode="auto">
            <a:xfrm>
              <a:off x="5781675" y="3384550"/>
              <a:ext cx="26988" cy="36513"/>
            </a:xfrm>
            <a:custGeom>
              <a:avLst/>
              <a:gdLst>
                <a:gd name="T0" fmla="*/ 13 w 13"/>
                <a:gd name="T1" fmla="*/ 7 h 17"/>
                <a:gd name="T2" fmla="*/ 6 w 13"/>
                <a:gd name="T3" fmla="*/ 17 h 17"/>
                <a:gd name="T4" fmla="*/ 0 w 13"/>
                <a:gd name="T5" fmla="*/ 8 h 17"/>
                <a:gd name="T6" fmla="*/ 9 w 13"/>
                <a:gd name="T7" fmla="*/ 0 h 17"/>
                <a:gd name="T8" fmla="*/ 13 w 13"/>
                <a:gd name="T9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7">
                  <a:moveTo>
                    <a:pt x="13" y="7"/>
                  </a:moveTo>
                  <a:cubicBezTo>
                    <a:pt x="12" y="11"/>
                    <a:pt x="12" y="17"/>
                    <a:pt x="6" y="17"/>
                  </a:cubicBezTo>
                  <a:cubicBezTo>
                    <a:pt x="2" y="17"/>
                    <a:pt x="0" y="12"/>
                    <a:pt x="0" y="8"/>
                  </a:cubicBezTo>
                  <a:cubicBezTo>
                    <a:pt x="1" y="3"/>
                    <a:pt x="4" y="0"/>
                    <a:pt x="9" y="0"/>
                  </a:cubicBezTo>
                  <a:cubicBezTo>
                    <a:pt x="13" y="0"/>
                    <a:pt x="13" y="4"/>
                    <a:pt x="13" y="7"/>
                  </a:cubicBezTo>
                  <a:close/>
                </a:path>
              </a:pathLst>
            </a:custGeom>
            <a:solidFill>
              <a:srgbClr val="CAB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83">
              <a:extLst>
                <a:ext uri="{FF2B5EF4-FFF2-40B4-BE49-F238E27FC236}">
                  <a16:creationId xmlns:a16="http://schemas.microsoft.com/office/drawing/2014/main" id="{093FB386-EFA4-BE21-8B7B-76F8C541BB4A}"/>
                </a:ext>
              </a:extLst>
            </p:cNvPr>
            <p:cNvSpPr/>
            <p:nvPr/>
          </p:nvSpPr>
          <p:spPr bwMode="auto">
            <a:xfrm>
              <a:off x="5513388" y="3154363"/>
              <a:ext cx="36513" cy="28575"/>
            </a:xfrm>
            <a:custGeom>
              <a:avLst/>
              <a:gdLst>
                <a:gd name="T0" fmla="*/ 11 w 17"/>
                <a:gd name="T1" fmla="*/ 0 h 13"/>
                <a:gd name="T2" fmla="*/ 6 w 17"/>
                <a:gd name="T3" fmla="*/ 13 h 13"/>
                <a:gd name="T4" fmla="*/ 11 w 17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3">
                  <a:moveTo>
                    <a:pt x="11" y="0"/>
                  </a:moveTo>
                  <a:cubicBezTo>
                    <a:pt x="9" y="4"/>
                    <a:pt x="17" y="12"/>
                    <a:pt x="6" y="13"/>
                  </a:cubicBezTo>
                  <a:cubicBezTo>
                    <a:pt x="8" y="9"/>
                    <a:pt x="0" y="1"/>
                    <a:pt x="11" y="0"/>
                  </a:cubicBezTo>
                  <a:close/>
                </a:path>
              </a:pathLst>
            </a:custGeom>
            <a:solidFill>
              <a:srgbClr val="C0B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84">
              <a:extLst>
                <a:ext uri="{FF2B5EF4-FFF2-40B4-BE49-F238E27FC236}">
                  <a16:creationId xmlns:a16="http://schemas.microsoft.com/office/drawing/2014/main" id="{388DFDA0-4EDF-CAF2-C654-4456E1A19BD4}"/>
                </a:ext>
              </a:extLst>
            </p:cNvPr>
            <p:cNvSpPr/>
            <p:nvPr/>
          </p:nvSpPr>
          <p:spPr bwMode="auto">
            <a:xfrm>
              <a:off x="5145088" y="3268663"/>
              <a:ext cx="28575" cy="20638"/>
            </a:xfrm>
            <a:custGeom>
              <a:avLst/>
              <a:gdLst>
                <a:gd name="T0" fmla="*/ 13 w 13"/>
                <a:gd name="T1" fmla="*/ 6 h 10"/>
                <a:gd name="T2" fmla="*/ 0 w 13"/>
                <a:gd name="T3" fmla="*/ 5 h 10"/>
                <a:gd name="T4" fmla="*/ 1 w 13"/>
                <a:gd name="T5" fmla="*/ 1 h 10"/>
                <a:gd name="T6" fmla="*/ 13 w 13"/>
                <a:gd name="T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0">
                  <a:moveTo>
                    <a:pt x="13" y="6"/>
                  </a:moveTo>
                  <a:cubicBezTo>
                    <a:pt x="6" y="10"/>
                    <a:pt x="3" y="9"/>
                    <a:pt x="0" y="5"/>
                  </a:cubicBezTo>
                  <a:cubicBezTo>
                    <a:pt x="0" y="4"/>
                    <a:pt x="1" y="1"/>
                    <a:pt x="1" y="1"/>
                  </a:cubicBezTo>
                  <a:cubicBezTo>
                    <a:pt x="6" y="0"/>
                    <a:pt x="7" y="5"/>
                    <a:pt x="13" y="6"/>
                  </a:cubicBezTo>
                  <a:close/>
                </a:path>
              </a:pathLst>
            </a:custGeom>
            <a:solidFill>
              <a:srgbClr val="C0B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85">
              <a:extLst>
                <a:ext uri="{FF2B5EF4-FFF2-40B4-BE49-F238E27FC236}">
                  <a16:creationId xmlns:a16="http://schemas.microsoft.com/office/drawing/2014/main" id="{6746A58D-2493-6A3A-11A0-511B2D05F858}"/>
                </a:ext>
              </a:extLst>
            </p:cNvPr>
            <p:cNvSpPr/>
            <p:nvPr/>
          </p:nvSpPr>
          <p:spPr bwMode="auto">
            <a:xfrm>
              <a:off x="5492750" y="3189288"/>
              <a:ext cx="28575" cy="30163"/>
            </a:xfrm>
            <a:custGeom>
              <a:avLst/>
              <a:gdLst>
                <a:gd name="T0" fmla="*/ 14 w 14"/>
                <a:gd name="T1" fmla="*/ 0 h 14"/>
                <a:gd name="T2" fmla="*/ 0 w 14"/>
                <a:gd name="T3" fmla="*/ 14 h 14"/>
                <a:gd name="T4" fmla="*/ 14 w 1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4">
                  <a:moveTo>
                    <a:pt x="14" y="0"/>
                  </a:moveTo>
                  <a:cubicBezTo>
                    <a:pt x="11" y="6"/>
                    <a:pt x="5" y="9"/>
                    <a:pt x="0" y="14"/>
                  </a:cubicBezTo>
                  <a:cubicBezTo>
                    <a:pt x="1" y="6"/>
                    <a:pt x="8" y="3"/>
                    <a:pt x="14" y="0"/>
                  </a:cubicBezTo>
                  <a:close/>
                </a:path>
              </a:pathLst>
            </a:custGeom>
            <a:solidFill>
              <a:srgbClr val="C0B0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86">
              <a:extLst>
                <a:ext uri="{FF2B5EF4-FFF2-40B4-BE49-F238E27FC236}">
                  <a16:creationId xmlns:a16="http://schemas.microsoft.com/office/drawing/2014/main" id="{00DA2506-48B1-E114-8C04-43127CD9A827}"/>
                </a:ext>
              </a:extLst>
            </p:cNvPr>
            <p:cNvSpPr/>
            <p:nvPr/>
          </p:nvSpPr>
          <p:spPr bwMode="auto">
            <a:xfrm>
              <a:off x="3346450" y="2574925"/>
              <a:ext cx="138113" cy="628650"/>
            </a:xfrm>
            <a:custGeom>
              <a:avLst/>
              <a:gdLst>
                <a:gd name="T0" fmla="*/ 61 w 65"/>
                <a:gd name="T1" fmla="*/ 1 h 293"/>
                <a:gd name="T2" fmla="*/ 47 w 65"/>
                <a:gd name="T3" fmla="*/ 65 h 293"/>
                <a:gd name="T4" fmla="*/ 51 w 65"/>
                <a:gd name="T5" fmla="*/ 71 h 293"/>
                <a:gd name="T6" fmla="*/ 62 w 65"/>
                <a:gd name="T7" fmla="*/ 113 h 293"/>
                <a:gd name="T8" fmla="*/ 34 w 65"/>
                <a:gd name="T9" fmla="*/ 145 h 293"/>
                <a:gd name="T10" fmla="*/ 25 w 65"/>
                <a:gd name="T11" fmla="*/ 170 h 293"/>
                <a:gd name="T12" fmla="*/ 22 w 65"/>
                <a:gd name="T13" fmla="*/ 181 h 293"/>
                <a:gd name="T14" fmla="*/ 20 w 65"/>
                <a:gd name="T15" fmla="*/ 198 h 293"/>
                <a:gd name="T16" fmla="*/ 16 w 65"/>
                <a:gd name="T17" fmla="*/ 206 h 293"/>
                <a:gd name="T18" fmla="*/ 12 w 65"/>
                <a:gd name="T19" fmla="*/ 224 h 293"/>
                <a:gd name="T20" fmla="*/ 28 w 65"/>
                <a:gd name="T21" fmla="*/ 252 h 293"/>
                <a:gd name="T22" fmla="*/ 30 w 65"/>
                <a:gd name="T23" fmla="*/ 265 h 293"/>
                <a:gd name="T24" fmla="*/ 35 w 65"/>
                <a:gd name="T25" fmla="*/ 293 h 293"/>
                <a:gd name="T26" fmla="*/ 21 w 65"/>
                <a:gd name="T27" fmla="*/ 270 h 293"/>
                <a:gd name="T28" fmla="*/ 14 w 65"/>
                <a:gd name="T29" fmla="*/ 252 h 293"/>
                <a:gd name="T30" fmla="*/ 2 w 65"/>
                <a:gd name="T31" fmla="*/ 219 h 293"/>
                <a:gd name="T32" fmla="*/ 1 w 65"/>
                <a:gd name="T33" fmla="*/ 200 h 293"/>
                <a:gd name="T34" fmla="*/ 1 w 65"/>
                <a:gd name="T35" fmla="*/ 194 h 293"/>
                <a:gd name="T36" fmla="*/ 5 w 65"/>
                <a:gd name="T37" fmla="*/ 158 h 293"/>
                <a:gd name="T38" fmla="*/ 21 w 65"/>
                <a:gd name="T39" fmla="*/ 134 h 293"/>
                <a:gd name="T40" fmla="*/ 30 w 65"/>
                <a:gd name="T41" fmla="*/ 104 h 293"/>
                <a:gd name="T42" fmla="*/ 34 w 65"/>
                <a:gd name="T43" fmla="*/ 84 h 293"/>
                <a:gd name="T44" fmla="*/ 34 w 65"/>
                <a:gd name="T45" fmla="*/ 63 h 293"/>
                <a:gd name="T46" fmla="*/ 38 w 65"/>
                <a:gd name="T47" fmla="*/ 29 h 293"/>
                <a:gd name="T48" fmla="*/ 44 w 65"/>
                <a:gd name="T49" fmla="*/ 12 h 293"/>
                <a:gd name="T50" fmla="*/ 61 w 65"/>
                <a:gd name="T51" fmla="*/ 1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5" h="293">
                  <a:moveTo>
                    <a:pt x="61" y="1"/>
                  </a:moveTo>
                  <a:cubicBezTo>
                    <a:pt x="41" y="19"/>
                    <a:pt x="43" y="42"/>
                    <a:pt x="47" y="65"/>
                  </a:cubicBezTo>
                  <a:cubicBezTo>
                    <a:pt x="47" y="68"/>
                    <a:pt x="49" y="70"/>
                    <a:pt x="51" y="71"/>
                  </a:cubicBezTo>
                  <a:cubicBezTo>
                    <a:pt x="63" y="80"/>
                    <a:pt x="65" y="99"/>
                    <a:pt x="62" y="113"/>
                  </a:cubicBezTo>
                  <a:cubicBezTo>
                    <a:pt x="57" y="129"/>
                    <a:pt x="46" y="137"/>
                    <a:pt x="34" y="145"/>
                  </a:cubicBezTo>
                  <a:cubicBezTo>
                    <a:pt x="26" y="150"/>
                    <a:pt x="23" y="161"/>
                    <a:pt x="25" y="170"/>
                  </a:cubicBezTo>
                  <a:cubicBezTo>
                    <a:pt x="26" y="175"/>
                    <a:pt x="24" y="178"/>
                    <a:pt x="22" y="181"/>
                  </a:cubicBezTo>
                  <a:cubicBezTo>
                    <a:pt x="19" y="187"/>
                    <a:pt x="17" y="192"/>
                    <a:pt x="20" y="198"/>
                  </a:cubicBezTo>
                  <a:cubicBezTo>
                    <a:pt x="22" y="202"/>
                    <a:pt x="19" y="204"/>
                    <a:pt x="16" y="206"/>
                  </a:cubicBezTo>
                  <a:cubicBezTo>
                    <a:pt x="9" y="211"/>
                    <a:pt x="9" y="217"/>
                    <a:pt x="12" y="224"/>
                  </a:cubicBezTo>
                  <a:cubicBezTo>
                    <a:pt x="17" y="234"/>
                    <a:pt x="22" y="243"/>
                    <a:pt x="28" y="252"/>
                  </a:cubicBezTo>
                  <a:cubicBezTo>
                    <a:pt x="30" y="256"/>
                    <a:pt x="31" y="260"/>
                    <a:pt x="30" y="265"/>
                  </a:cubicBezTo>
                  <a:cubicBezTo>
                    <a:pt x="28" y="275"/>
                    <a:pt x="30" y="284"/>
                    <a:pt x="35" y="293"/>
                  </a:cubicBezTo>
                  <a:cubicBezTo>
                    <a:pt x="24" y="289"/>
                    <a:pt x="21" y="280"/>
                    <a:pt x="21" y="270"/>
                  </a:cubicBezTo>
                  <a:cubicBezTo>
                    <a:pt x="21" y="263"/>
                    <a:pt x="19" y="257"/>
                    <a:pt x="14" y="252"/>
                  </a:cubicBezTo>
                  <a:cubicBezTo>
                    <a:pt x="5" y="243"/>
                    <a:pt x="3" y="231"/>
                    <a:pt x="2" y="219"/>
                  </a:cubicBezTo>
                  <a:cubicBezTo>
                    <a:pt x="2" y="213"/>
                    <a:pt x="3" y="206"/>
                    <a:pt x="1" y="200"/>
                  </a:cubicBezTo>
                  <a:cubicBezTo>
                    <a:pt x="1" y="198"/>
                    <a:pt x="0" y="195"/>
                    <a:pt x="1" y="194"/>
                  </a:cubicBezTo>
                  <a:cubicBezTo>
                    <a:pt x="12" y="183"/>
                    <a:pt x="4" y="170"/>
                    <a:pt x="5" y="158"/>
                  </a:cubicBezTo>
                  <a:cubicBezTo>
                    <a:pt x="10" y="150"/>
                    <a:pt x="16" y="142"/>
                    <a:pt x="21" y="134"/>
                  </a:cubicBezTo>
                  <a:cubicBezTo>
                    <a:pt x="27" y="125"/>
                    <a:pt x="32" y="115"/>
                    <a:pt x="30" y="104"/>
                  </a:cubicBezTo>
                  <a:cubicBezTo>
                    <a:pt x="29" y="97"/>
                    <a:pt x="31" y="90"/>
                    <a:pt x="34" y="84"/>
                  </a:cubicBezTo>
                  <a:cubicBezTo>
                    <a:pt x="39" y="76"/>
                    <a:pt x="38" y="68"/>
                    <a:pt x="34" y="63"/>
                  </a:cubicBezTo>
                  <a:cubicBezTo>
                    <a:pt x="23" y="49"/>
                    <a:pt x="32" y="40"/>
                    <a:pt x="38" y="29"/>
                  </a:cubicBezTo>
                  <a:cubicBezTo>
                    <a:pt x="41" y="24"/>
                    <a:pt x="46" y="19"/>
                    <a:pt x="44" y="12"/>
                  </a:cubicBezTo>
                  <a:cubicBezTo>
                    <a:pt x="48" y="7"/>
                    <a:pt x="52" y="0"/>
                    <a:pt x="61" y="1"/>
                  </a:cubicBezTo>
                  <a:close/>
                </a:path>
              </a:pathLst>
            </a:custGeom>
            <a:solidFill>
              <a:srgbClr val="A89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87">
              <a:extLst>
                <a:ext uri="{FF2B5EF4-FFF2-40B4-BE49-F238E27FC236}">
                  <a16:creationId xmlns:a16="http://schemas.microsoft.com/office/drawing/2014/main" id="{E636C036-7C5D-D631-9A34-C5C07792B7EC}"/>
                </a:ext>
              </a:extLst>
            </p:cNvPr>
            <p:cNvSpPr/>
            <p:nvPr/>
          </p:nvSpPr>
          <p:spPr bwMode="auto">
            <a:xfrm>
              <a:off x="4305300" y="2984500"/>
              <a:ext cx="68263" cy="53975"/>
            </a:xfrm>
            <a:custGeom>
              <a:avLst/>
              <a:gdLst>
                <a:gd name="T0" fmla="*/ 17 w 32"/>
                <a:gd name="T1" fmla="*/ 25 h 25"/>
                <a:gd name="T2" fmla="*/ 6 w 32"/>
                <a:gd name="T3" fmla="*/ 23 h 25"/>
                <a:gd name="T4" fmla="*/ 0 w 32"/>
                <a:gd name="T5" fmla="*/ 18 h 25"/>
                <a:gd name="T6" fmla="*/ 5 w 32"/>
                <a:gd name="T7" fmla="*/ 14 h 25"/>
                <a:gd name="T8" fmla="*/ 12 w 32"/>
                <a:gd name="T9" fmla="*/ 9 h 25"/>
                <a:gd name="T10" fmla="*/ 22 w 32"/>
                <a:gd name="T11" fmla="*/ 3 h 25"/>
                <a:gd name="T12" fmla="*/ 30 w 32"/>
                <a:gd name="T13" fmla="*/ 19 h 25"/>
                <a:gd name="T14" fmla="*/ 17 w 32"/>
                <a:gd name="T1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25">
                  <a:moveTo>
                    <a:pt x="17" y="25"/>
                  </a:moveTo>
                  <a:cubicBezTo>
                    <a:pt x="13" y="25"/>
                    <a:pt x="10" y="24"/>
                    <a:pt x="6" y="23"/>
                  </a:cubicBezTo>
                  <a:cubicBezTo>
                    <a:pt x="3" y="22"/>
                    <a:pt x="1" y="21"/>
                    <a:pt x="0" y="18"/>
                  </a:cubicBezTo>
                  <a:cubicBezTo>
                    <a:pt x="0" y="14"/>
                    <a:pt x="3" y="14"/>
                    <a:pt x="5" y="14"/>
                  </a:cubicBezTo>
                  <a:cubicBezTo>
                    <a:pt x="8" y="13"/>
                    <a:pt x="10" y="11"/>
                    <a:pt x="12" y="9"/>
                  </a:cubicBezTo>
                  <a:cubicBezTo>
                    <a:pt x="14" y="5"/>
                    <a:pt x="17" y="0"/>
                    <a:pt x="22" y="3"/>
                  </a:cubicBezTo>
                  <a:cubicBezTo>
                    <a:pt x="28" y="7"/>
                    <a:pt x="32" y="12"/>
                    <a:pt x="30" y="19"/>
                  </a:cubicBezTo>
                  <a:cubicBezTo>
                    <a:pt x="29" y="25"/>
                    <a:pt x="23" y="25"/>
                    <a:pt x="17" y="25"/>
                  </a:cubicBezTo>
                  <a:close/>
                </a:path>
              </a:pathLst>
            </a:custGeom>
            <a:solidFill>
              <a:srgbClr val="947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4" descr="Imágenes de Acuarela | Vectores, fotos de stock y PSD gratuitos">
            <a:extLst>
              <a:ext uri="{FF2B5EF4-FFF2-40B4-BE49-F238E27FC236}">
                <a16:creationId xmlns:a16="http://schemas.microsoft.com/office/drawing/2014/main" id="{3D2CF737-49A3-44C1-A14D-F9FEC970D2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640" t="14614" r="16992" b="70727"/>
          <a:stretch>
            <a:fillRect/>
          </a:stretch>
        </p:blipFill>
        <p:spPr bwMode="auto">
          <a:xfrm>
            <a:off x="-1" y="0"/>
            <a:ext cx="9144001" cy="11081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Google Shape;270;p42"/>
          <p:cNvSpPr txBox="1"/>
          <p:nvPr/>
        </p:nvSpPr>
        <p:spPr>
          <a:xfrm>
            <a:off x="877424" y="1493268"/>
            <a:ext cx="4157664" cy="424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s-PE" sz="1600" dirty="0">
                <a:solidFill>
                  <a:schemeClr val="accent4">
                    <a:lumMod val="75000"/>
                  </a:schemeClr>
                </a:solidFill>
                <a:latin typeface="Assistant" pitchFamily="2" charset="-79"/>
                <a:ea typeface="Rubik"/>
                <a:cs typeface="Assistant" pitchFamily="2" charset="-79"/>
                <a:sym typeface="Rubik"/>
              </a:rPr>
              <a:t>ELABORADO POR  </a:t>
            </a:r>
            <a:r>
              <a:rPr lang="es-PE" sz="1600" dirty="0">
                <a:solidFill>
                  <a:schemeClr val="accent4">
                    <a:lumMod val="75000"/>
                  </a:schemeClr>
                </a:solidFill>
                <a:latin typeface="Assistant" pitchFamily="2" charset="-79"/>
                <a:ea typeface="Montserrat"/>
                <a:cs typeface="Assistant" pitchFamily="2" charset="-79"/>
                <a:sym typeface="Montserrat"/>
              </a:rPr>
              <a:t>: </a:t>
            </a:r>
            <a:r>
              <a:rPr lang="es-PE" sz="1600" dirty="0" smtClean="0">
                <a:latin typeface="Assistant" pitchFamily="2" charset="-79"/>
                <a:ea typeface="Montserrat"/>
                <a:cs typeface="Assistant" pitchFamily="2" charset="-79"/>
                <a:sym typeface="Montserrat"/>
              </a:rPr>
              <a:t/>
            </a:r>
            <a:br>
              <a:rPr lang="es-PE" sz="1600" dirty="0" smtClean="0">
                <a:latin typeface="Assistant" pitchFamily="2" charset="-79"/>
                <a:ea typeface="Montserrat"/>
                <a:cs typeface="Assistant" pitchFamily="2" charset="-79"/>
                <a:sym typeface="Montserrat"/>
              </a:rPr>
            </a:br>
            <a:r>
              <a:rPr lang="es-PE" sz="1600" dirty="0" smtClean="0">
                <a:latin typeface="Assistant" pitchFamily="2" charset="-79"/>
                <a:ea typeface="Montserrat"/>
                <a:cs typeface="Assistant" pitchFamily="2" charset="-79"/>
                <a:sym typeface="Montserrat"/>
              </a:rPr>
              <a:t>plantillaspowerpoint.org</a:t>
            </a:r>
            <a:endParaRPr lang="es-PE" sz="1600" dirty="0">
              <a:latin typeface="Assistant" pitchFamily="2" charset="-79"/>
              <a:ea typeface="Montserrat"/>
              <a:cs typeface="Assistant" pitchFamily="2" charset="-79"/>
              <a:sym typeface="Montserrat"/>
            </a:endParaRPr>
          </a:p>
          <a:p>
            <a:pPr lvl="0"/>
            <a:endParaRPr sz="1600" b="1" dirty="0">
              <a:solidFill>
                <a:srgbClr val="FF0000"/>
              </a:solidFill>
              <a:latin typeface="Assistant" pitchFamily="2" charset="-79"/>
              <a:ea typeface="Rubik"/>
              <a:cs typeface="Assistant" pitchFamily="2" charset="-79"/>
              <a:sym typeface="Rubik"/>
            </a:endParaRPr>
          </a:p>
        </p:txBody>
      </p:sp>
      <p:grpSp>
        <p:nvGrpSpPr>
          <p:cNvPr id="4" name="Grupo 3">
            <a:extLst>
              <a:ext uri="{FF2B5EF4-FFF2-40B4-BE49-F238E27FC236}">
                <a16:creationId xmlns:a16="http://schemas.microsoft.com/office/drawing/2014/main" id="{ADD76EE0-86EE-4091-9946-7B9B8D3CFA51}"/>
              </a:ext>
            </a:extLst>
          </p:cNvPr>
          <p:cNvGrpSpPr/>
          <p:nvPr/>
        </p:nvGrpSpPr>
        <p:grpSpPr>
          <a:xfrm>
            <a:off x="877424" y="2247651"/>
            <a:ext cx="2989182" cy="1594553"/>
            <a:chOff x="877424" y="2601843"/>
            <a:chExt cx="2989182" cy="1594553"/>
          </a:xfrm>
        </p:grpSpPr>
        <p:sp>
          <p:nvSpPr>
            <p:cNvPr id="14" name="Google Shape;272;p42"/>
            <p:cNvSpPr txBox="1"/>
            <p:nvPr/>
          </p:nvSpPr>
          <p:spPr>
            <a:xfrm>
              <a:off x="877424" y="2601843"/>
              <a:ext cx="2117100" cy="308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lvl="0"/>
              <a:r>
                <a:rPr lang="es-PE" sz="1600">
                  <a:solidFill>
                    <a:schemeClr val="accent4">
                      <a:lumMod val="75000"/>
                    </a:schemeClr>
                  </a:solidFill>
                  <a:latin typeface="Assistant" pitchFamily="2" charset="-79"/>
                  <a:ea typeface="Rubik"/>
                  <a:cs typeface="Assistant" pitchFamily="2" charset="-79"/>
                  <a:sym typeface="Rubik"/>
                </a:rPr>
                <a:t>IMAGES</a:t>
              </a:r>
              <a:r>
                <a:rPr lang="en" sz="1600">
                  <a:solidFill>
                    <a:schemeClr val="accent4">
                      <a:lumMod val="75000"/>
                    </a:schemeClr>
                  </a:solidFill>
                  <a:latin typeface="Assistant" pitchFamily="2" charset="-79"/>
                  <a:ea typeface="Rubik"/>
                  <a:cs typeface="Assistant" pitchFamily="2" charset="-79"/>
                  <a:sym typeface="Rubik"/>
                </a:rPr>
                <a:t> :</a:t>
              </a:r>
              <a:endParaRPr sz="1600">
                <a:solidFill>
                  <a:schemeClr val="accent4">
                    <a:lumMod val="75000"/>
                  </a:schemeClr>
                </a:solidFill>
                <a:latin typeface="Assistant" pitchFamily="2" charset="-79"/>
                <a:ea typeface="Rubik"/>
                <a:cs typeface="Assistant" pitchFamily="2" charset="-79"/>
                <a:sym typeface="Rubik"/>
              </a:endParaRPr>
            </a:p>
          </p:txBody>
        </p:sp>
        <p:sp>
          <p:nvSpPr>
            <p:cNvPr id="15" name="Google Shape;273;p42"/>
            <p:cNvSpPr txBox="1"/>
            <p:nvPr/>
          </p:nvSpPr>
          <p:spPr>
            <a:xfrm>
              <a:off x="877424" y="2910468"/>
              <a:ext cx="2989182" cy="128592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285722" indent="-285722">
                <a:buFont typeface="Arial" pitchFamily="34" charset="0"/>
                <a:buChar char="•"/>
              </a:pPr>
              <a:r>
                <a:rPr lang="es-PE" sz="1500">
                  <a:latin typeface="Assistant" pitchFamily="2" charset="-79"/>
                  <a:ea typeface="Montserrat"/>
                  <a:cs typeface="Assistant" pitchFamily="2" charset="-79"/>
                  <a:sym typeface="Montserrat"/>
                </a:rPr>
                <a:t>unsplash.com</a:t>
              </a:r>
            </a:p>
            <a:p>
              <a:pPr marL="285743" indent="-285743">
                <a:buFont typeface="Arial" pitchFamily="34" charset="0"/>
                <a:buChar char="•"/>
              </a:pPr>
              <a:r>
                <a:rPr lang="es-PE" sz="1500">
                  <a:latin typeface="Assistant" pitchFamily="2" charset="-79"/>
                  <a:ea typeface="Montserrat"/>
                  <a:cs typeface="Assistant" pitchFamily="2" charset="-79"/>
                  <a:sym typeface="Montserrat"/>
                </a:rPr>
                <a:t>pixabay.com</a:t>
              </a:r>
            </a:p>
            <a:p>
              <a:endParaRPr lang="es-PE" sz="1500">
                <a:latin typeface="Assistant" pitchFamily="2" charset="-79"/>
                <a:ea typeface="Montserrat"/>
                <a:cs typeface="Assistant" pitchFamily="2" charset="-79"/>
                <a:sym typeface="Montserrat"/>
              </a:endParaRPr>
            </a:p>
          </p:txBody>
        </p:sp>
      </p:grpSp>
      <p:sp>
        <p:nvSpPr>
          <p:cNvPr id="16" name="Google Shape;274;p42"/>
          <p:cNvSpPr txBox="1"/>
          <p:nvPr/>
        </p:nvSpPr>
        <p:spPr>
          <a:xfrm>
            <a:off x="877424" y="3467042"/>
            <a:ext cx="2117100" cy="30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" sz="1600">
                <a:solidFill>
                  <a:schemeClr val="accent4">
                    <a:lumMod val="75000"/>
                  </a:schemeClr>
                </a:solidFill>
                <a:latin typeface="Assistant" pitchFamily="2" charset="-79"/>
                <a:ea typeface="Rubik"/>
                <a:cs typeface="Assistant" pitchFamily="2" charset="-79"/>
                <a:sym typeface="Rubik"/>
              </a:rPr>
              <a:t>FONTS :</a:t>
            </a:r>
            <a:endParaRPr sz="1600">
              <a:solidFill>
                <a:schemeClr val="accent4">
                  <a:lumMod val="75000"/>
                </a:schemeClr>
              </a:solidFill>
              <a:latin typeface="Assistant" pitchFamily="2" charset="-79"/>
              <a:ea typeface="Rubik"/>
              <a:cs typeface="Assistant" pitchFamily="2" charset="-79"/>
              <a:sym typeface="Rubik"/>
            </a:endParaRPr>
          </a:p>
        </p:txBody>
      </p:sp>
      <p:sp>
        <p:nvSpPr>
          <p:cNvPr id="17" name="Google Shape;275;p42"/>
          <p:cNvSpPr txBox="1"/>
          <p:nvPr/>
        </p:nvSpPr>
        <p:spPr>
          <a:xfrm>
            <a:off x="877424" y="3775667"/>
            <a:ext cx="2645376" cy="68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22" indent="-285722">
              <a:buFont typeface="Arial" pitchFamily="34" charset="0"/>
              <a:buChar char="•"/>
            </a:pPr>
            <a:r>
              <a:rPr lang="es-PE" sz="1500">
                <a:latin typeface="Assistant" pitchFamily="2" charset="-79"/>
                <a:ea typeface="Montserrat"/>
                <a:cs typeface="Assistant" pitchFamily="2" charset="-79"/>
                <a:sym typeface="Montserrat"/>
              </a:rPr>
              <a:t>Permanent Marker</a:t>
            </a:r>
          </a:p>
          <a:p>
            <a:pPr marL="285722" indent="-285722">
              <a:buFont typeface="Arial" pitchFamily="34" charset="0"/>
              <a:buChar char="•"/>
            </a:pPr>
            <a:r>
              <a:rPr lang="es-PE" sz="1500">
                <a:latin typeface="Assistant" pitchFamily="2" charset="-79"/>
                <a:ea typeface="Montserrat"/>
                <a:cs typeface="Assistant" pitchFamily="2" charset="-79"/>
                <a:sym typeface="Montserrat"/>
              </a:rPr>
              <a:t>Work Sans</a:t>
            </a:r>
          </a:p>
        </p:txBody>
      </p:sp>
      <p:sp>
        <p:nvSpPr>
          <p:cNvPr id="10" name="Google Shape;263;p42"/>
          <p:cNvSpPr txBox="1"/>
          <p:nvPr/>
        </p:nvSpPr>
        <p:spPr>
          <a:xfrm>
            <a:off x="2503532" y="362388"/>
            <a:ext cx="40683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</a:defPPr>
            <a:lvl1pPr marR="0" lvl="0" algn="ctr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3600" b="1" i="0" u="none" strike="noStrike" cap="none">
                <a:solidFill>
                  <a:srgbClr val="27348B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marR="0" lvl="1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marR="0" lvl="2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marR="0" lvl="3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marR="0" lvl="4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marR="0" lvl="5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marR="0" lvl="6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marR="0" lvl="7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marR="0" lvl="8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>
            <a:r>
              <a:rPr lang="es-PE" sz="4400" b="0">
                <a:solidFill>
                  <a:schemeClr val="accent3">
                    <a:lumMod val="60000"/>
                    <a:lumOff val="40000"/>
                  </a:schemeClr>
                </a:solidFill>
                <a:latin typeface="Permanent Marker"/>
                <a:cs typeface="Poppins" panose="00000500000000000000" pitchFamily="2" charset="0"/>
              </a:rPr>
              <a:t>FUENTE</a:t>
            </a:r>
          </a:p>
        </p:txBody>
      </p:sp>
      <p:grpSp>
        <p:nvGrpSpPr>
          <p:cNvPr id="139" name="Grupo 138">
            <a:extLst>
              <a:ext uri="{FF2B5EF4-FFF2-40B4-BE49-F238E27FC236}">
                <a16:creationId xmlns:a16="http://schemas.microsoft.com/office/drawing/2014/main" id="{5FAF537A-4723-E168-41F0-CA9AB4C1DF77}"/>
              </a:ext>
            </a:extLst>
          </p:cNvPr>
          <p:cNvGrpSpPr/>
          <p:nvPr/>
        </p:nvGrpSpPr>
        <p:grpSpPr>
          <a:xfrm>
            <a:off x="4100513" y="1250951"/>
            <a:ext cx="3792537" cy="3436937"/>
            <a:chOff x="4100513" y="1250951"/>
            <a:chExt cx="3792537" cy="3436937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0D2B841-1231-60C2-3F4B-5286C768A6F5}"/>
                </a:ext>
              </a:extLst>
            </p:cNvPr>
            <p:cNvSpPr/>
            <p:nvPr/>
          </p:nvSpPr>
          <p:spPr bwMode="auto">
            <a:xfrm>
              <a:off x="6048375" y="1695450"/>
              <a:ext cx="1684338" cy="2809875"/>
            </a:xfrm>
            <a:custGeom>
              <a:avLst/>
              <a:gdLst>
                <a:gd name="T0" fmla="*/ 668 w 790"/>
                <a:gd name="T1" fmla="*/ 1 h 1317"/>
                <a:gd name="T2" fmla="*/ 688 w 790"/>
                <a:gd name="T3" fmla="*/ 31 h 1317"/>
                <a:gd name="T4" fmla="*/ 757 w 790"/>
                <a:gd name="T5" fmla="*/ 18 h 1317"/>
                <a:gd name="T6" fmla="*/ 745 w 790"/>
                <a:gd name="T7" fmla="*/ 81 h 1317"/>
                <a:gd name="T8" fmla="*/ 778 w 790"/>
                <a:gd name="T9" fmla="*/ 121 h 1317"/>
                <a:gd name="T10" fmla="*/ 720 w 790"/>
                <a:gd name="T11" fmla="*/ 171 h 1317"/>
                <a:gd name="T12" fmla="*/ 694 w 790"/>
                <a:gd name="T13" fmla="*/ 201 h 1317"/>
                <a:gd name="T14" fmla="*/ 662 w 790"/>
                <a:gd name="T15" fmla="*/ 290 h 1317"/>
                <a:gd name="T16" fmla="*/ 628 w 790"/>
                <a:gd name="T17" fmla="*/ 354 h 1317"/>
                <a:gd name="T18" fmla="*/ 636 w 790"/>
                <a:gd name="T19" fmla="*/ 423 h 1317"/>
                <a:gd name="T20" fmla="*/ 659 w 790"/>
                <a:gd name="T21" fmla="*/ 493 h 1317"/>
                <a:gd name="T22" fmla="*/ 608 w 790"/>
                <a:gd name="T23" fmla="*/ 615 h 1317"/>
                <a:gd name="T24" fmla="*/ 564 w 790"/>
                <a:gd name="T25" fmla="*/ 705 h 1317"/>
                <a:gd name="T26" fmla="*/ 576 w 790"/>
                <a:gd name="T27" fmla="*/ 769 h 1317"/>
                <a:gd name="T28" fmla="*/ 558 w 790"/>
                <a:gd name="T29" fmla="*/ 796 h 1317"/>
                <a:gd name="T30" fmla="*/ 646 w 790"/>
                <a:gd name="T31" fmla="*/ 861 h 1317"/>
                <a:gd name="T32" fmla="*/ 641 w 790"/>
                <a:gd name="T33" fmla="*/ 913 h 1317"/>
                <a:gd name="T34" fmla="*/ 600 w 790"/>
                <a:gd name="T35" fmla="*/ 1024 h 1317"/>
                <a:gd name="T36" fmla="*/ 575 w 790"/>
                <a:gd name="T37" fmla="*/ 1057 h 1317"/>
                <a:gd name="T38" fmla="*/ 538 w 790"/>
                <a:gd name="T39" fmla="*/ 1095 h 1317"/>
                <a:gd name="T40" fmla="*/ 514 w 790"/>
                <a:gd name="T41" fmla="*/ 1148 h 1317"/>
                <a:gd name="T42" fmla="*/ 411 w 790"/>
                <a:gd name="T43" fmla="*/ 1207 h 1317"/>
                <a:gd name="T44" fmla="*/ 332 w 790"/>
                <a:gd name="T45" fmla="*/ 1259 h 1317"/>
                <a:gd name="T46" fmla="*/ 314 w 790"/>
                <a:gd name="T47" fmla="*/ 1308 h 1317"/>
                <a:gd name="T48" fmla="*/ 252 w 790"/>
                <a:gd name="T49" fmla="*/ 1227 h 1317"/>
                <a:gd name="T50" fmla="*/ 155 w 790"/>
                <a:gd name="T51" fmla="*/ 1228 h 1317"/>
                <a:gd name="T52" fmla="*/ 74 w 790"/>
                <a:gd name="T53" fmla="*/ 1303 h 1317"/>
                <a:gd name="T54" fmla="*/ 6 w 790"/>
                <a:gd name="T55" fmla="*/ 1267 h 1317"/>
                <a:gd name="T56" fmla="*/ 36 w 790"/>
                <a:gd name="T57" fmla="*/ 1245 h 1317"/>
                <a:gd name="T58" fmla="*/ 132 w 790"/>
                <a:gd name="T59" fmla="*/ 1227 h 1317"/>
                <a:gd name="T60" fmla="*/ 268 w 790"/>
                <a:gd name="T61" fmla="*/ 1194 h 1317"/>
                <a:gd name="T62" fmla="*/ 337 w 790"/>
                <a:gd name="T63" fmla="*/ 1102 h 1317"/>
                <a:gd name="T64" fmla="*/ 381 w 790"/>
                <a:gd name="T65" fmla="*/ 1146 h 1317"/>
                <a:gd name="T66" fmla="*/ 436 w 790"/>
                <a:gd name="T67" fmla="*/ 1149 h 1317"/>
                <a:gd name="T68" fmla="*/ 445 w 790"/>
                <a:gd name="T69" fmla="*/ 1072 h 1317"/>
                <a:gd name="T70" fmla="*/ 473 w 790"/>
                <a:gd name="T71" fmla="*/ 1092 h 1317"/>
                <a:gd name="T72" fmla="*/ 524 w 790"/>
                <a:gd name="T73" fmla="*/ 1069 h 1317"/>
                <a:gd name="T74" fmla="*/ 578 w 790"/>
                <a:gd name="T75" fmla="*/ 1013 h 1317"/>
                <a:gd name="T76" fmla="*/ 607 w 790"/>
                <a:gd name="T77" fmla="*/ 943 h 1317"/>
                <a:gd name="T78" fmla="*/ 614 w 790"/>
                <a:gd name="T79" fmla="*/ 855 h 1317"/>
                <a:gd name="T80" fmla="*/ 517 w 790"/>
                <a:gd name="T81" fmla="*/ 810 h 1317"/>
                <a:gd name="T82" fmla="*/ 518 w 790"/>
                <a:gd name="T83" fmla="*/ 740 h 1317"/>
                <a:gd name="T84" fmla="*/ 492 w 790"/>
                <a:gd name="T85" fmla="*/ 671 h 1317"/>
                <a:gd name="T86" fmla="*/ 545 w 790"/>
                <a:gd name="T87" fmla="*/ 614 h 1317"/>
                <a:gd name="T88" fmla="*/ 596 w 790"/>
                <a:gd name="T89" fmla="*/ 543 h 1317"/>
                <a:gd name="T90" fmla="*/ 516 w 790"/>
                <a:gd name="T91" fmla="*/ 494 h 1317"/>
                <a:gd name="T92" fmla="*/ 507 w 790"/>
                <a:gd name="T93" fmla="*/ 429 h 1317"/>
                <a:gd name="T94" fmla="*/ 499 w 790"/>
                <a:gd name="T95" fmla="*/ 358 h 1317"/>
                <a:gd name="T96" fmla="*/ 514 w 790"/>
                <a:gd name="T97" fmla="*/ 401 h 1317"/>
                <a:gd name="T98" fmla="*/ 593 w 790"/>
                <a:gd name="T99" fmla="*/ 333 h 1317"/>
                <a:gd name="T100" fmla="*/ 550 w 790"/>
                <a:gd name="T101" fmla="*/ 287 h 1317"/>
                <a:gd name="T102" fmla="*/ 483 w 790"/>
                <a:gd name="T103" fmla="*/ 174 h 1317"/>
                <a:gd name="T104" fmla="*/ 438 w 790"/>
                <a:gd name="T105" fmla="*/ 146 h 1317"/>
                <a:gd name="T106" fmla="*/ 543 w 790"/>
                <a:gd name="T107" fmla="*/ 116 h 1317"/>
                <a:gd name="T108" fmla="*/ 584 w 790"/>
                <a:gd name="T109" fmla="*/ 65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90" h="1317">
                  <a:moveTo>
                    <a:pt x="594" y="51"/>
                  </a:moveTo>
                  <a:cubicBezTo>
                    <a:pt x="605" y="37"/>
                    <a:pt x="612" y="19"/>
                    <a:pt x="630" y="9"/>
                  </a:cubicBezTo>
                  <a:cubicBezTo>
                    <a:pt x="643" y="2"/>
                    <a:pt x="656" y="2"/>
                    <a:pt x="668" y="1"/>
                  </a:cubicBezTo>
                  <a:cubicBezTo>
                    <a:pt x="674" y="0"/>
                    <a:pt x="677" y="6"/>
                    <a:pt x="676" y="12"/>
                  </a:cubicBezTo>
                  <a:cubicBezTo>
                    <a:pt x="675" y="16"/>
                    <a:pt x="672" y="20"/>
                    <a:pt x="675" y="25"/>
                  </a:cubicBezTo>
                  <a:cubicBezTo>
                    <a:pt x="679" y="28"/>
                    <a:pt x="692" y="10"/>
                    <a:pt x="688" y="31"/>
                  </a:cubicBezTo>
                  <a:cubicBezTo>
                    <a:pt x="687" y="37"/>
                    <a:pt x="694" y="35"/>
                    <a:pt x="697" y="33"/>
                  </a:cubicBezTo>
                  <a:cubicBezTo>
                    <a:pt x="703" y="27"/>
                    <a:pt x="710" y="21"/>
                    <a:pt x="716" y="16"/>
                  </a:cubicBezTo>
                  <a:cubicBezTo>
                    <a:pt x="731" y="2"/>
                    <a:pt x="746" y="3"/>
                    <a:pt x="757" y="18"/>
                  </a:cubicBezTo>
                  <a:cubicBezTo>
                    <a:pt x="759" y="21"/>
                    <a:pt x="761" y="25"/>
                    <a:pt x="759" y="29"/>
                  </a:cubicBezTo>
                  <a:cubicBezTo>
                    <a:pt x="752" y="42"/>
                    <a:pt x="753" y="60"/>
                    <a:pt x="739" y="70"/>
                  </a:cubicBezTo>
                  <a:cubicBezTo>
                    <a:pt x="735" y="77"/>
                    <a:pt x="735" y="81"/>
                    <a:pt x="745" y="81"/>
                  </a:cubicBezTo>
                  <a:cubicBezTo>
                    <a:pt x="756" y="80"/>
                    <a:pt x="766" y="78"/>
                    <a:pt x="775" y="75"/>
                  </a:cubicBezTo>
                  <a:cubicBezTo>
                    <a:pt x="784" y="73"/>
                    <a:pt x="788" y="75"/>
                    <a:pt x="787" y="85"/>
                  </a:cubicBezTo>
                  <a:cubicBezTo>
                    <a:pt x="786" y="98"/>
                    <a:pt x="790" y="111"/>
                    <a:pt x="778" y="121"/>
                  </a:cubicBezTo>
                  <a:cubicBezTo>
                    <a:pt x="772" y="125"/>
                    <a:pt x="767" y="128"/>
                    <a:pt x="759" y="127"/>
                  </a:cubicBezTo>
                  <a:cubicBezTo>
                    <a:pt x="743" y="124"/>
                    <a:pt x="725" y="141"/>
                    <a:pt x="726" y="157"/>
                  </a:cubicBezTo>
                  <a:cubicBezTo>
                    <a:pt x="726" y="163"/>
                    <a:pt x="727" y="168"/>
                    <a:pt x="720" y="171"/>
                  </a:cubicBezTo>
                  <a:cubicBezTo>
                    <a:pt x="715" y="173"/>
                    <a:pt x="717" y="174"/>
                    <a:pt x="719" y="177"/>
                  </a:cubicBezTo>
                  <a:cubicBezTo>
                    <a:pt x="725" y="185"/>
                    <a:pt x="717" y="192"/>
                    <a:pt x="713" y="190"/>
                  </a:cubicBezTo>
                  <a:cubicBezTo>
                    <a:pt x="698" y="179"/>
                    <a:pt x="699" y="196"/>
                    <a:pt x="694" y="201"/>
                  </a:cubicBezTo>
                  <a:cubicBezTo>
                    <a:pt x="683" y="206"/>
                    <a:pt x="684" y="218"/>
                    <a:pt x="676" y="226"/>
                  </a:cubicBezTo>
                  <a:cubicBezTo>
                    <a:pt x="671" y="237"/>
                    <a:pt x="668" y="249"/>
                    <a:pt x="665" y="261"/>
                  </a:cubicBezTo>
                  <a:cubicBezTo>
                    <a:pt x="663" y="271"/>
                    <a:pt x="661" y="280"/>
                    <a:pt x="662" y="290"/>
                  </a:cubicBezTo>
                  <a:cubicBezTo>
                    <a:pt x="663" y="301"/>
                    <a:pt x="660" y="308"/>
                    <a:pt x="649" y="312"/>
                  </a:cubicBezTo>
                  <a:cubicBezTo>
                    <a:pt x="635" y="319"/>
                    <a:pt x="635" y="336"/>
                    <a:pt x="625" y="347"/>
                  </a:cubicBezTo>
                  <a:cubicBezTo>
                    <a:pt x="624" y="349"/>
                    <a:pt x="626" y="352"/>
                    <a:pt x="628" y="354"/>
                  </a:cubicBezTo>
                  <a:cubicBezTo>
                    <a:pt x="636" y="365"/>
                    <a:pt x="635" y="376"/>
                    <a:pt x="628" y="387"/>
                  </a:cubicBezTo>
                  <a:cubicBezTo>
                    <a:pt x="624" y="393"/>
                    <a:pt x="622" y="400"/>
                    <a:pt x="622" y="407"/>
                  </a:cubicBezTo>
                  <a:cubicBezTo>
                    <a:pt x="623" y="416"/>
                    <a:pt x="627" y="422"/>
                    <a:pt x="636" y="423"/>
                  </a:cubicBezTo>
                  <a:cubicBezTo>
                    <a:pt x="645" y="424"/>
                    <a:pt x="653" y="427"/>
                    <a:pt x="661" y="431"/>
                  </a:cubicBezTo>
                  <a:cubicBezTo>
                    <a:pt x="685" y="441"/>
                    <a:pt x="690" y="465"/>
                    <a:pt x="671" y="484"/>
                  </a:cubicBezTo>
                  <a:cubicBezTo>
                    <a:pt x="668" y="488"/>
                    <a:pt x="664" y="491"/>
                    <a:pt x="659" y="493"/>
                  </a:cubicBezTo>
                  <a:cubicBezTo>
                    <a:pt x="644" y="503"/>
                    <a:pt x="641" y="520"/>
                    <a:pt x="653" y="535"/>
                  </a:cubicBezTo>
                  <a:cubicBezTo>
                    <a:pt x="666" y="550"/>
                    <a:pt x="664" y="575"/>
                    <a:pt x="647" y="586"/>
                  </a:cubicBezTo>
                  <a:cubicBezTo>
                    <a:pt x="633" y="595"/>
                    <a:pt x="622" y="607"/>
                    <a:pt x="608" y="615"/>
                  </a:cubicBezTo>
                  <a:cubicBezTo>
                    <a:pt x="602" y="618"/>
                    <a:pt x="596" y="624"/>
                    <a:pt x="596" y="631"/>
                  </a:cubicBezTo>
                  <a:cubicBezTo>
                    <a:pt x="595" y="647"/>
                    <a:pt x="584" y="657"/>
                    <a:pt x="572" y="667"/>
                  </a:cubicBezTo>
                  <a:cubicBezTo>
                    <a:pt x="554" y="680"/>
                    <a:pt x="554" y="684"/>
                    <a:pt x="564" y="705"/>
                  </a:cubicBezTo>
                  <a:cubicBezTo>
                    <a:pt x="566" y="709"/>
                    <a:pt x="567" y="714"/>
                    <a:pt x="566" y="718"/>
                  </a:cubicBezTo>
                  <a:cubicBezTo>
                    <a:pt x="566" y="730"/>
                    <a:pt x="567" y="740"/>
                    <a:pt x="579" y="747"/>
                  </a:cubicBezTo>
                  <a:cubicBezTo>
                    <a:pt x="587" y="752"/>
                    <a:pt x="585" y="763"/>
                    <a:pt x="576" y="769"/>
                  </a:cubicBezTo>
                  <a:cubicBezTo>
                    <a:pt x="572" y="772"/>
                    <a:pt x="567" y="772"/>
                    <a:pt x="563" y="774"/>
                  </a:cubicBezTo>
                  <a:cubicBezTo>
                    <a:pt x="558" y="777"/>
                    <a:pt x="553" y="780"/>
                    <a:pt x="550" y="785"/>
                  </a:cubicBezTo>
                  <a:cubicBezTo>
                    <a:pt x="546" y="792"/>
                    <a:pt x="557" y="791"/>
                    <a:pt x="558" y="796"/>
                  </a:cubicBezTo>
                  <a:cubicBezTo>
                    <a:pt x="558" y="797"/>
                    <a:pt x="560" y="798"/>
                    <a:pt x="560" y="800"/>
                  </a:cubicBezTo>
                  <a:cubicBezTo>
                    <a:pt x="567" y="826"/>
                    <a:pt x="587" y="835"/>
                    <a:pt x="610" y="838"/>
                  </a:cubicBezTo>
                  <a:cubicBezTo>
                    <a:pt x="626" y="840"/>
                    <a:pt x="639" y="847"/>
                    <a:pt x="646" y="861"/>
                  </a:cubicBezTo>
                  <a:cubicBezTo>
                    <a:pt x="647" y="863"/>
                    <a:pt x="648" y="864"/>
                    <a:pt x="649" y="866"/>
                  </a:cubicBezTo>
                  <a:cubicBezTo>
                    <a:pt x="650" y="877"/>
                    <a:pt x="652" y="889"/>
                    <a:pt x="649" y="901"/>
                  </a:cubicBezTo>
                  <a:cubicBezTo>
                    <a:pt x="648" y="906"/>
                    <a:pt x="645" y="909"/>
                    <a:pt x="641" y="913"/>
                  </a:cubicBezTo>
                  <a:cubicBezTo>
                    <a:pt x="625" y="928"/>
                    <a:pt x="624" y="935"/>
                    <a:pt x="634" y="956"/>
                  </a:cubicBezTo>
                  <a:cubicBezTo>
                    <a:pt x="647" y="982"/>
                    <a:pt x="645" y="995"/>
                    <a:pt x="624" y="1016"/>
                  </a:cubicBezTo>
                  <a:cubicBezTo>
                    <a:pt x="617" y="1023"/>
                    <a:pt x="608" y="1023"/>
                    <a:pt x="600" y="1024"/>
                  </a:cubicBezTo>
                  <a:cubicBezTo>
                    <a:pt x="588" y="1025"/>
                    <a:pt x="581" y="1028"/>
                    <a:pt x="583" y="1042"/>
                  </a:cubicBezTo>
                  <a:cubicBezTo>
                    <a:pt x="584" y="1044"/>
                    <a:pt x="581" y="1047"/>
                    <a:pt x="579" y="1050"/>
                  </a:cubicBezTo>
                  <a:cubicBezTo>
                    <a:pt x="578" y="1052"/>
                    <a:pt x="576" y="1054"/>
                    <a:pt x="575" y="1057"/>
                  </a:cubicBezTo>
                  <a:cubicBezTo>
                    <a:pt x="573" y="1060"/>
                    <a:pt x="572" y="1064"/>
                    <a:pt x="569" y="1066"/>
                  </a:cubicBezTo>
                  <a:cubicBezTo>
                    <a:pt x="562" y="1073"/>
                    <a:pt x="552" y="1077"/>
                    <a:pt x="543" y="1081"/>
                  </a:cubicBezTo>
                  <a:cubicBezTo>
                    <a:pt x="537" y="1084"/>
                    <a:pt x="535" y="1089"/>
                    <a:pt x="538" y="1095"/>
                  </a:cubicBezTo>
                  <a:cubicBezTo>
                    <a:pt x="540" y="1100"/>
                    <a:pt x="542" y="1106"/>
                    <a:pt x="541" y="1111"/>
                  </a:cubicBezTo>
                  <a:cubicBezTo>
                    <a:pt x="541" y="1113"/>
                    <a:pt x="540" y="1114"/>
                    <a:pt x="539" y="1115"/>
                  </a:cubicBezTo>
                  <a:cubicBezTo>
                    <a:pt x="531" y="1126"/>
                    <a:pt x="528" y="1142"/>
                    <a:pt x="514" y="1148"/>
                  </a:cubicBezTo>
                  <a:cubicBezTo>
                    <a:pt x="498" y="1152"/>
                    <a:pt x="483" y="1160"/>
                    <a:pt x="468" y="1166"/>
                  </a:cubicBezTo>
                  <a:cubicBezTo>
                    <a:pt x="455" y="1168"/>
                    <a:pt x="446" y="1174"/>
                    <a:pt x="440" y="1184"/>
                  </a:cubicBezTo>
                  <a:cubicBezTo>
                    <a:pt x="428" y="1190"/>
                    <a:pt x="420" y="1198"/>
                    <a:pt x="411" y="1207"/>
                  </a:cubicBezTo>
                  <a:cubicBezTo>
                    <a:pt x="400" y="1218"/>
                    <a:pt x="385" y="1225"/>
                    <a:pt x="372" y="1234"/>
                  </a:cubicBezTo>
                  <a:cubicBezTo>
                    <a:pt x="365" y="1239"/>
                    <a:pt x="353" y="1236"/>
                    <a:pt x="342" y="1239"/>
                  </a:cubicBezTo>
                  <a:cubicBezTo>
                    <a:pt x="328" y="1242"/>
                    <a:pt x="326" y="1245"/>
                    <a:pt x="332" y="1259"/>
                  </a:cubicBezTo>
                  <a:cubicBezTo>
                    <a:pt x="335" y="1267"/>
                    <a:pt x="339" y="1276"/>
                    <a:pt x="340" y="1285"/>
                  </a:cubicBezTo>
                  <a:cubicBezTo>
                    <a:pt x="341" y="1296"/>
                    <a:pt x="337" y="1303"/>
                    <a:pt x="326" y="1305"/>
                  </a:cubicBezTo>
                  <a:cubicBezTo>
                    <a:pt x="322" y="1306"/>
                    <a:pt x="318" y="1307"/>
                    <a:pt x="314" y="1308"/>
                  </a:cubicBezTo>
                  <a:cubicBezTo>
                    <a:pt x="293" y="1317"/>
                    <a:pt x="275" y="1308"/>
                    <a:pt x="269" y="1286"/>
                  </a:cubicBezTo>
                  <a:cubicBezTo>
                    <a:pt x="265" y="1273"/>
                    <a:pt x="261" y="1260"/>
                    <a:pt x="262" y="1247"/>
                  </a:cubicBezTo>
                  <a:cubicBezTo>
                    <a:pt x="262" y="1238"/>
                    <a:pt x="258" y="1233"/>
                    <a:pt x="252" y="1227"/>
                  </a:cubicBezTo>
                  <a:cubicBezTo>
                    <a:pt x="236" y="1213"/>
                    <a:pt x="215" y="1211"/>
                    <a:pt x="197" y="1201"/>
                  </a:cubicBezTo>
                  <a:cubicBezTo>
                    <a:pt x="196" y="1201"/>
                    <a:pt x="194" y="1200"/>
                    <a:pt x="193" y="1201"/>
                  </a:cubicBezTo>
                  <a:cubicBezTo>
                    <a:pt x="181" y="1210"/>
                    <a:pt x="161" y="1209"/>
                    <a:pt x="155" y="1228"/>
                  </a:cubicBezTo>
                  <a:cubicBezTo>
                    <a:pt x="153" y="1234"/>
                    <a:pt x="148" y="1239"/>
                    <a:pt x="142" y="1243"/>
                  </a:cubicBezTo>
                  <a:cubicBezTo>
                    <a:pt x="133" y="1250"/>
                    <a:pt x="123" y="1258"/>
                    <a:pt x="117" y="1269"/>
                  </a:cubicBezTo>
                  <a:cubicBezTo>
                    <a:pt x="105" y="1283"/>
                    <a:pt x="92" y="1296"/>
                    <a:pt x="74" y="1303"/>
                  </a:cubicBezTo>
                  <a:cubicBezTo>
                    <a:pt x="65" y="1304"/>
                    <a:pt x="57" y="1307"/>
                    <a:pt x="48" y="1307"/>
                  </a:cubicBezTo>
                  <a:cubicBezTo>
                    <a:pt x="26" y="1307"/>
                    <a:pt x="21" y="1301"/>
                    <a:pt x="24" y="1278"/>
                  </a:cubicBezTo>
                  <a:cubicBezTo>
                    <a:pt x="14" y="1281"/>
                    <a:pt x="7" y="1278"/>
                    <a:pt x="6" y="1267"/>
                  </a:cubicBezTo>
                  <a:cubicBezTo>
                    <a:pt x="5" y="1264"/>
                    <a:pt x="2" y="1262"/>
                    <a:pt x="0" y="1260"/>
                  </a:cubicBezTo>
                  <a:cubicBezTo>
                    <a:pt x="4" y="1247"/>
                    <a:pt x="15" y="1240"/>
                    <a:pt x="27" y="1242"/>
                  </a:cubicBezTo>
                  <a:cubicBezTo>
                    <a:pt x="30" y="1243"/>
                    <a:pt x="33" y="1244"/>
                    <a:pt x="36" y="1245"/>
                  </a:cubicBezTo>
                  <a:cubicBezTo>
                    <a:pt x="54" y="1253"/>
                    <a:pt x="71" y="1252"/>
                    <a:pt x="86" y="1238"/>
                  </a:cubicBezTo>
                  <a:cubicBezTo>
                    <a:pt x="91" y="1233"/>
                    <a:pt x="98" y="1230"/>
                    <a:pt x="105" y="1237"/>
                  </a:cubicBezTo>
                  <a:cubicBezTo>
                    <a:pt x="115" y="1246"/>
                    <a:pt x="129" y="1241"/>
                    <a:pt x="132" y="1227"/>
                  </a:cubicBezTo>
                  <a:cubicBezTo>
                    <a:pt x="140" y="1197"/>
                    <a:pt x="155" y="1185"/>
                    <a:pt x="185" y="1185"/>
                  </a:cubicBezTo>
                  <a:cubicBezTo>
                    <a:pt x="205" y="1185"/>
                    <a:pt x="223" y="1188"/>
                    <a:pt x="241" y="1196"/>
                  </a:cubicBezTo>
                  <a:cubicBezTo>
                    <a:pt x="251" y="1199"/>
                    <a:pt x="259" y="1198"/>
                    <a:pt x="268" y="1194"/>
                  </a:cubicBezTo>
                  <a:cubicBezTo>
                    <a:pt x="291" y="1184"/>
                    <a:pt x="310" y="1168"/>
                    <a:pt x="326" y="1147"/>
                  </a:cubicBezTo>
                  <a:cubicBezTo>
                    <a:pt x="332" y="1139"/>
                    <a:pt x="337" y="1130"/>
                    <a:pt x="330" y="1119"/>
                  </a:cubicBezTo>
                  <a:cubicBezTo>
                    <a:pt x="326" y="1112"/>
                    <a:pt x="332" y="1106"/>
                    <a:pt x="337" y="1102"/>
                  </a:cubicBezTo>
                  <a:cubicBezTo>
                    <a:pt x="344" y="1097"/>
                    <a:pt x="352" y="1091"/>
                    <a:pt x="361" y="1095"/>
                  </a:cubicBezTo>
                  <a:cubicBezTo>
                    <a:pt x="365" y="1096"/>
                    <a:pt x="368" y="1101"/>
                    <a:pt x="366" y="1105"/>
                  </a:cubicBezTo>
                  <a:cubicBezTo>
                    <a:pt x="358" y="1124"/>
                    <a:pt x="371" y="1135"/>
                    <a:pt x="381" y="1146"/>
                  </a:cubicBezTo>
                  <a:cubicBezTo>
                    <a:pt x="390" y="1156"/>
                    <a:pt x="402" y="1162"/>
                    <a:pt x="413" y="1168"/>
                  </a:cubicBezTo>
                  <a:cubicBezTo>
                    <a:pt x="426" y="1174"/>
                    <a:pt x="430" y="1172"/>
                    <a:pt x="433" y="1158"/>
                  </a:cubicBezTo>
                  <a:cubicBezTo>
                    <a:pt x="434" y="1155"/>
                    <a:pt x="434" y="1151"/>
                    <a:pt x="436" y="1149"/>
                  </a:cubicBezTo>
                  <a:cubicBezTo>
                    <a:pt x="451" y="1141"/>
                    <a:pt x="447" y="1125"/>
                    <a:pt x="451" y="1112"/>
                  </a:cubicBezTo>
                  <a:cubicBezTo>
                    <a:pt x="453" y="1105"/>
                    <a:pt x="448" y="1099"/>
                    <a:pt x="445" y="1093"/>
                  </a:cubicBezTo>
                  <a:cubicBezTo>
                    <a:pt x="442" y="1086"/>
                    <a:pt x="440" y="1079"/>
                    <a:pt x="445" y="1072"/>
                  </a:cubicBezTo>
                  <a:cubicBezTo>
                    <a:pt x="449" y="1067"/>
                    <a:pt x="454" y="1066"/>
                    <a:pt x="459" y="1068"/>
                  </a:cubicBezTo>
                  <a:cubicBezTo>
                    <a:pt x="468" y="1072"/>
                    <a:pt x="472" y="1078"/>
                    <a:pt x="473" y="1087"/>
                  </a:cubicBezTo>
                  <a:cubicBezTo>
                    <a:pt x="473" y="1088"/>
                    <a:pt x="473" y="1090"/>
                    <a:pt x="473" y="1092"/>
                  </a:cubicBezTo>
                  <a:cubicBezTo>
                    <a:pt x="474" y="1099"/>
                    <a:pt x="467" y="1109"/>
                    <a:pt x="475" y="1113"/>
                  </a:cubicBezTo>
                  <a:cubicBezTo>
                    <a:pt x="482" y="1116"/>
                    <a:pt x="488" y="1106"/>
                    <a:pt x="495" y="1103"/>
                  </a:cubicBezTo>
                  <a:cubicBezTo>
                    <a:pt x="510" y="1097"/>
                    <a:pt x="514" y="1080"/>
                    <a:pt x="524" y="1069"/>
                  </a:cubicBezTo>
                  <a:cubicBezTo>
                    <a:pt x="530" y="1062"/>
                    <a:pt x="535" y="1059"/>
                    <a:pt x="544" y="1059"/>
                  </a:cubicBezTo>
                  <a:cubicBezTo>
                    <a:pt x="559" y="1059"/>
                    <a:pt x="564" y="1052"/>
                    <a:pt x="559" y="1037"/>
                  </a:cubicBezTo>
                  <a:cubicBezTo>
                    <a:pt x="552" y="1018"/>
                    <a:pt x="558" y="1012"/>
                    <a:pt x="578" y="1013"/>
                  </a:cubicBezTo>
                  <a:cubicBezTo>
                    <a:pt x="595" y="1013"/>
                    <a:pt x="612" y="1011"/>
                    <a:pt x="623" y="995"/>
                  </a:cubicBezTo>
                  <a:cubicBezTo>
                    <a:pt x="630" y="984"/>
                    <a:pt x="630" y="974"/>
                    <a:pt x="621" y="964"/>
                  </a:cubicBezTo>
                  <a:cubicBezTo>
                    <a:pt x="616" y="957"/>
                    <a:pt x="605" y="952"/>
                    <a:pt x="607" y="943"/>
                  </a:cubicBezTo>
                  <a:cubicBezTo>
                    <a:pt x="610" y="930"/>
                    <a:pt x="614" y="916"/>
                    <a:pt x="625" y="908"/>
                  </a:cubicBezTo>
                  <a:cubicBezTo>
                    <a:pt x="635" y="900"/>
                    <a:pt x="637" y="890"/>
                    <a:pt x="636" y="879"/>
                  </a:cubicBezTo>
                  <a:cubicBezTo>
                    <a:pt x="635" y="865"/>
                    <a:pt x="628" y="858"/>
                    <a:pt x="614" y="855"/>
                  </a:cubicBezTo>
                  <a:cubicBezTo>
                    <a:pt x="593" y="852"/>
                    <a:pt x="573" y="852"/>
                    <a:pt x="552" y="849"/>
                  </a:cubicBezTo>
                  <a:cubicBezTo>
                    <a:pt x="544" y="847"/>
                    <a:pt x="536" y="846"/>
                    <a:pt x="528" y="843"/>
                  </a:cubicBezTo>
                  <a:cubicBezTo>
                    <a:pt x="512" y="837"/>
                    <a:pt x="508" y="824"/>
                    <a:pt x="517" y="810"/>
                  </a:cubicBezTo>
                  <a:cubicBezTo>
                    <a:pt x="520" y="806"/>
                    <a:pt x="521" y="802"/>
                    <a:pt x="519" y="798"/>
                  </a:cubicBezTo>
                  <a:cubicBezTo>
                    <a:pt x="513" y="785"/>
                    <a:pt x="514" y="771"/>
                    <a:pt x="520" y="758"/>
                  </a:cubicBezTo>
                  <a:cubicBezTo>
                    <a:pt x="523" y="752"/>
                    <a:pt x="520" y="746"/>
                    <a:pt x="518" y="740"/>
                  </a:cubicBezTo>
                  <a:cubicBezTo>
                    <a:pt x="515" y="730"/>
                    <a:pt x="509" y="721"/>
                    <a:pt x="509" y="709"/>
                  </a:cubicBezTo>
                  <a:cubicBezTo>
                    <a:pt x="509" y="706"/>
                    <a:pt x="506" y="703"/>
                    <a:pt x="502" y="701"/>
                  </a:cubicBezTo>
                  <a:cubicBezTo>
                    <a:pt x="488" y="695"/>
                    <a:pt x="490" y="682"/>
                    <a:pt x="492" y="671"/>
                  </a:cubicBezTo>
                  <a:cubicBezTo>
                    <a:pt x="494" y="659"/>
                    <a:pt x="504" y="656"/>
                    <a:pt x="514" y="656"/>
                  </a:cubicBezTo>
                  <a:cubicBezTo>
                    <a:pt x="526" y="655"/>
                    <a:pt x="533" y="649"/>
                    <a:pt x="532" y="637"/>
                  </a:cubicBezTo>
                  <a:cubicBezTo>
                    <a:pt x="532" y="626"/>
                    <a:pt x="535" y="618"/>
                    <a:pt x="545" y="614"/>
                  </a:cubicBezTo>
                  <a:cubicBezTo>
                    <a:pt x="550" y="611"/>
                    <a:pt x="554" y="608"/>
                    <a:pt x="553" y="602"/>
                  </a:cubicBezTo>
                  <a:cubicBezTo>
                    <a:pt x="551" y="578"/>
                    <a:pt x="567" y="567"/>
                    <a:pt x="583" y="555"/>
                  </a:cubicBezTo>
                  <a:cubicBezTo>
                    <a:pt x="588" y="552"/>
                    <a:pt x="598" y="551"/>
                    <a:pt x="596" y="543"/>
                  </a:cubicBezTo>
                  <a:cubicBezTo>
                    <a:pt x="595" y="536"/>
                    <a:pt x="585" y="537"/>
                    <a:pt x="579" y="535"/>
                  </a:cubicBezTo>
                  <a:cubicBezTo>
                    <a:pt x="575" y="534"/>
                    <a:pt x="572" y="534"/>
                    <a:pt x="568" y="534"/>
                  </a:cubicBezTo>
                  <a:cubicBezTo>
                    <a:pt x="535" y="533"/>
                    <a:pt x="529" y="520"/>
                    <a:pt x="516" y="494"/>
                  </a:cubicBezTo>
                  <a:cubicBezTo>
                    <a:pt x="513" y="489"/>
                    <a:pt x="514" y="483"/>
                    <a:pt x="520" y="481"/>
                  </a:cubicBezTo>
                  <a:cubicBezTo>
                    <a:pt x="528" y="478"/>
                    <a:pt x="527" y="473"/>
                    <a:pt x="526" y="467"/>
                  </a:cubicBezTo>
                  <a:cubicBezTo>
                    <a:pt x="523" y="453"/>
                    <a:pt x="516" y="440"/>
                    <a:pt x="507" y="429"/>
                  </a:cubicBezTo>
                  <a:cubicBezTo>
                    <a:pt x="498" y="416"/>
                    <a:pt x="494" y="402"/>
                    <a:pt x="485" y="390"/>
                  </a:cubicBezTo>
                  <a:cubicBezTo>
                    <a:pt x="482" y="386"/>
                    <a:pt x="482" y="382"/>
                    <a:pt x="482" y="377"/>
                  </a:cubicBezTo>
                  <a:cubicBezTo>
                    <a:pt x="483" y="367"/>
                    <a:pt x="491" y="357"/>
                    <a:pt x="499" y="358"/>
                  </a:cubicBezTo>
                  <a:cubicBezTo>
                    <a:pt x="510" y="360"/>
                    <a:pt x="512" y="369"/>
                    <a:pt x="513" y="378"/>
                  </a:cubicBezTo>
                  <a:cubicBezTo>
                    <a:pt x="513" y="381"/>
                    <a:pt x="512" y="384"/>
                    <a:pt x="511" y="387"/>
                  </a:cubicBezTo>
                  <a:cubicBezTo>
                    <a:pt x="511" y="392"/>
                    <a:pt x="507" y="397"/>
                    <a:pt x="514" y="401"/>
                  </a:cubicBezTo>
                  <a:cubicBezTo>
                    <a:pt x="519" y="404"/>
                    <a:pt x="525" y="402"/>
                    <a:pt x="530" y="399"/>
                  </a:cubicBezTo>
                  <a:cubicBezTo>
                    <a:pt x="541" y="392"/>
                    <a:pt x="551" y="382"/>
                    <a:pt x="558" y="371"/>
                  </a:cubicBezTo>
                  <a:cubicBezTo>
                    <a:pt x="567" y="356"/>
                    <a:pt x="585" y="349"/>
                    <a:pt x="593" y="333"/>
                  </a:cubicBezTo>
                  <a:cubicBezTo>
                    <a:pt x="595" y="328"/>
                    <a:pt x="602" y="330"/>
                    <a:pt x="608" y="328"/>
                  </a:cubicBezTo>
                  <a:cubicBezTo>
                    <a:pt x="584" y="334"/>
                    <a:pt x="572" y="316"/>
                    <a:pt x="557" y="305"/>
                  </a:cubicBezTo>
                  <a:cubicBezTo>
                    <a:pt x="551" y="301"/>
                    <a:pt x="549" y="294"/>
                    <a:pt x="550" y="287"/>
                  </a:cubicBezTo>
                  <a:cubicBezTo>
                    <a:pt x="550" y="276"/>
                    <a:pt x="544" y="268"/>
                    <a:pt x="536" y="261"/>
                  </a:cubicBezTo>
                  <a:cubicBezTo>
                    <a:pt x="515" y="245"/>
                    <a:pt x="495" y="230"/>
                    <a:pt x="478" y="210"/>
                  </a:cubicBezTo>
                  <a:cubicBezTo>
                    <a:pt x="462" y="192"/>
                    <a:pt x="463" y="187"/>
                    <a:pt x="483" y="174"/>
                  </a:cubicBezTo>
                  <a:cubicBezTo>
                    <a:pt x="486" y="172"/>
                    <a:pt x="490" y="171"/>
                    <a:pt x="491" y="164"/>
                  </a:cubicBezTo>
                  <a:cubicBezTo>
                    <a:pt x="474" y="174"/>
                    <a:pt x="463" y="162"/>
                    <a:pt x="450" y="156"/>
                  </a:cubicBezTo>
                  <a:cubicBezTo>
                    <a:pt x="446" y="153"/>
                    <a:pt x="440" y="152"/>
                    <a:pt x="438" y="146"/>
                  </a:cubicBezTo>
                  <a:cubicBezTo>
                    <a:pt x="447" y="133"/>
                    <a:pt x="460" y="129"/>
                    <a:pt x="474" y="133"/>
                  </a:cubicBezTo>
                  <a:cubicBezTo>
                    <a:pt x="489" y="137"/>
                    <a:pt x="505" y="137"/>
                    <a:pt x="520" y="136"/>
                  </a:cubicBezTo>
                  <a:cubicBezTo>
                    <a:pt x="538" y="136"/>
                    <a:pt x="539" y="135"/>
                    <a:pt x="543" y="116"/>
                  </a:cubicBezTo>
                  <a:cubicBezTo>
                    <a:pt x="544" y="113"/>
                    <a:pt x="545" y="110"/>
                    <a:pt x="546" y="107"/>
                  </a:cubicBezTo>
                  <a:cubicBezTo>
                    <a:pt x="550" y="100"/>
                    <a:pt x="555" y="93"/>
                    <a:pt x="564" y="92"/>
                  </a:cubicBezTo>
                  <a:cubicBezTo>
                    <a:pt x="578" y="88"/>
                    <a:pt x="587" y="81"/>
                    <a:pt x="584" y="65"/>
                  </a:cubicBezTo>
                  <a:cubicBezTo>
                    <a:pt x="583" y="59"/>
                    <a:pt x="591" y="56"/>
                    <a:pt x="594" y="51"/>
                  </a:cubicBezTo>
                  <a:close/>
                </a:path>
              </a:pathLst>
            </a:custGeom>
            <a:solidFill>
              <a:srgbClr val="F19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B197A0F5-8E30-2D1A-0BE2-4CC6CEBFD398}"/>
                </a:ext>
              </a:extLst>
            </p:cNvPr>
            <p:cNvSpPr/>
            <p:nvPr/>
          </p:nvSpPr>
          <p:spPr bwMode="auto">
            <a:xfrm>
              <a:off x="4197350" y="1911350"/>
              <a:ext cx="1146175" cy="1781175"/>
            </a:xfrm>
            <a:custGeom>
              <a:avLst/>
              <a:gdLst>
                <a:gd name="T0" fmla="*/ 35 w 538"/>
                <a:gd name="T1" fmla="*/ 751 h 835"/>
                <a:gd name="T2" fmla="*/ 53 w 538"/>
                <a:gd name="T3" fmla="*/ 681 h 835"/>
                <a:gd name="T4" fmla="*/ 44 w 538"/>
                <a:gd name="T5" fmla="*/ 658 h 835"/>
                <a:gd name="T6" fmla="*/ 52 w 538"/>
                <a:gd name="T7" fmla="*/ 624 h 835"/>
                <a:gd name="T8" fmla="*/ 78 w 538"/>
                <a:gd name="T9" fmla="*/ 587 h 835"/>
                <a:gd name="T10" fmla="*/ 61 w 538"/>
                <a:gd name="T11" fmla="*/ 567 h 835"/>
                <a:gd name="T12" fmla="*/ 11 w 538"/>
                <a:gd name="T13" fmla="*/ 521 h 835"/>
                <a:gd name="T14" fmla="*/ 36 w 538"/>
                <a:gd name="T15" fmla="*/ 496 h 835"/>
                <a:gd name="T16" fmla="*/ 46 w 538"/>
                <a:gd name="T17" fmla="*/ 473 h 835"/>
                <a:gd name="T18" fmla="*/ 37 w 538"/>
                <a:gd name="T19" fmla="*/ 404 h 835"/>
                <a:gd name="T20" fmla="*/ 12 w 538"/>
                <a:gd name="T21" fmla="*/ 368 h 835"/>
                <a:gd name="T22" fmla="*/ 63 w 538"/>
                <a:gd name="T23" fmla="*/ 352 h 835"/>
                <a:gd name="T24" fmla="*/ 86 w 538"/>
                <a:gd name="T25" fmla="*/ 354 h 835"/>
                <a:gd name="T26" fmla="*/ 94 w 538"/>
                <a:gd name="T27" fmla="*/ 350 h 835"/>
                <a:gd name="T28" fmla="*/ 114 w 538"/>
                <a:gd name="T29" fmla="*/ 292 h 835"/>
                <a:gd name="T30" fmla="*/ 156 w 538"/>
                <a:gd name="T31" fmla="*/ 235 h 835"/>
                <a:gd name="T32" fmla="*/ 169 w 538"/>
                <a:gd name="T33" fmla="*/ 180 h 835"/>
                <a:gd name="T34" fmla="*/ 225 w 538"/>
                <a:gd name="T35" fmla="*/ 152 h 835"/>
                <a:gd name="T36" fmla="*/ 263 w 538"/>
                <a:gd name="T37" fmla="*/ 97 h 835"/>
                <a:gd name="T38" fmla="*/ 291 w 538"/>
                <a:gd name="T39" fmla="*/ 104 h 835"/>
                <a:gd name="T40" fmla="*/ 356 w 538"/>
                <a:gd name="T41" fmla="*/ 73 h 835"/>
                <a:gd name="T42" fmla="*/ 392 w 538"/>
                <a:gd name="T43" fmla="*/ 70 h 835"/>
                <a:gd name="T44" fmla="*/ 417 w 538"/>
                <a:gd name="T45" fmla="*/ 35 h 835"/>
                <a:gd name="T46" fmla="*/ 432 w 538"/>
                <a:gd name="T47" fmla="*/ 0 h 835"/>
                <a:gd name="T48" fmla="*/ 473 w 538"/>
                <a:gd name="T49" fmla="*/ 10 h 835"/>
                <a:gd name="T50" fmla="*/ 538 w 538"/>
                <a:gd name="T51" fmla="*/ 59 h 835"/>
                <a:gd name="T52" fmla="*/ 439 w 538"/>
                <a:gd name="T53" fmla="*/ 61 h 835"/>
                <a:gd name="T54" fmla="*/ 380 w 538"/>
                <a:gd name="T55" fmla="*/ 93 h 835"/>
                <a:gd name="T56" fmla="*/ 338 w 538"/>
                <a:gd name="T57" fmla="*/ 141 h 835"/>
                <a:gd name="T58" fmla="*/ 353 w 538"/>
                <a:gd name="T59" fmla="*/ 189 h 835"/>
                <a:gd name="T60" fmla="*/ 324 w 538"/>
                <a:gd name="T61" fmla="*/ 190 h 835"/>
                <a:gd name="T62" fmla="*/ 275 w 538"/>
                <a:gd name="T63" fmla="*/ 162 h 835"/>
                <a:gd name="T64" fmla="*/ 306 w 538"/>
                <a:gd name="T65" fmla="*/ 191 h 835"/>
                <a:gd name="T66" fmla="*/ 312 w 538"/>
                <a:gd name="T67" fmla="*/ 206 h 835"/>
                <a:gd name="T68" fmla="*/ 267 w 538"/>
                <a:gd name="T69" fmla="*/ 238 h 835"/>
                <a:gd name="T70" fmla="*/ 257 w 538"/>
                <a:gd name="T71" fmla="*/ 264 h 835"/>
                <a:gd name="T72" fmla="*/ 260 w 538"/>
                <a:gd name="T73" fmla="*/ 329 h 835"/>
                <a:gd name="T74" fmla="*/ 218 w 538"/>
                <a:gd name="T75" fmla="*/ 419 h 835"/>
                <a:gd name="T76" fmla="*/ 201 w 538"/>
                <a:gd name="T77" fmla="*/ 471 h 835"/>
                <a:gd name="T78" fmla="*/ 183 w 538"/>
                <a:gd name="T79" fmla="*/ 542 h 835"/>
                <a:gd name="T80" fmla="*/ 220 w 538"/>
                <a:gd name="T81" fmla="*/ 587 h 835"/>
                <a:gd name="T82" fmla="*/ 201 w 538"/>
                <a:gd name="T83" fmla="*/ 626 h 835"/>
                <a:gd name="T84" fmla="*/ 178 w 538"/>
                <a:gd name="T85" fmla="*/ 690 h 835"/>
                <a:gd name="T86" fmla="*/ 141 w 538"/>
                <a:gd name="T87" fmla="*/ 723 h 835"/>
                <a:gd name="T88" fmla="*/ 84 w 538"/>
                <a:gd name="T89" fmla="*/ 739 h 835"/>
                <a:gd name="T90" fmla="*/ 64 w 538"/>
                <a:gd name="T91" fmla="*/ 759 h 835"/>
                <a:gd name="T92" fmla="*/ 35 w 538"/>
                <a:gd name="T93" fmla="*/ 800 h 835"/>
                <a:gd name="T94" fmla="*/ 15 w 538"/>
                <a:gd name="T95" fmla="*/ 791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8" h="835">
                  <a:moveTo>
                    <a:pt x="15" y="791"/>
                  </a:moveTo>
                  <a:cubicBezTo>
                    <a:pt x="2" y="771"/>
                    <a:pt x="11" y="753"/>
                    <a:pt x="35" y="751"/>
                  </a:cubicBezTo>
                  <a:cubicBezTo>
                    <a:pt x="54" y="749"/>
                    <a:pt x="60" y="738"/>
                    <a:pt x="50" y="722"/>
                  </a:cubicBezTo>
                  <a:cubicBezTo>
                    <a:pt x="42" y="711"/>
                    <a:pt x="43" y="689"/>
                    <a:pt x="53" y="681"/>
                  </a:cubicBezTo>
                  <a:cubicBezTo>
                    <a:pt x="66" y="672"/>
                    <a:pt x="62" y="667"/>
                    <a:pt x="52" y="661"/>
                  </a:cubicBezTo>
                  <a:cubicBezTo>
                    <a:pt x="50" y="659"/>
                    <a:pt x="46" y="658"/>
                    <a:pt x="44" y="658"/>
                  </a:cubicBezTo>
                  <a:cubicBezTo>
                    <a:pt x="30" y="657"/>
                    <a:pt x="27" y="649"/>
                    <a:pt x="30" y="637"/>
                  </a:cubicBezTo>
                  <a:cubicBezTo>
                    <a:pt x="33" y="624"/>
                    <a:pt x="37" y="621"/>
                    <a:pt x="52" y="624"/>
                  </a:cubicBezTo>
                  <a:cubicBezTo>
                    <a:pt x="56" y="625"/>
                    <a:pt x="59" y="625"/>
                    <a:pt x="63" y="624"/>
                  </a:cubicBezTo>
                  <a:cubicBezTo>
                    <a:pt x="80" y="617"/>
                    <a:pt x="74" y="599"/>
                    <a:pt x="78" y="587"/>
                  </a:cubicBezTo>
                  <a:cubicBezTo>
                    <a:pt x="81" y="578"/>
                    <a:pt x="73" y="573"/>
                    <a:pt x="68" y="568"/>
                  </a:cubicBezTo>
                  <a:cubicBezTo>
                    <a:pt x="66" y="566"/>
                    <a:pt x="63" y="565"/>
                    <a:pt x="61" y="567"/>
                  </a:cubicBezTo>
                  <a:cubicBezTo>
                    <a:pt x="43" y="576"/>
                    <a:pt x="30" y="566"/>
                    <a:pt x="17" y="558"/>
                  </a:cubicBezTo>
                  <a:cubicBezTo>
                    <a:pt x="0" y="542"/>
                    <a:pt x="0" y="542"/>
                    <a:pt x="11" y="521"/>
                  </a:cubicBezTo>
                  <a:cubicBezTo>
                    <a:pt x="13" y="518"/>
                    <a:pt x="15" y="514"/>
                    <a:pt x="16" y="510"/>
                  </a:cubicBezTo>
                  <a:cubicBezTo>
                    <a:pt x="18" y="495"/>
                    <a:pt x="22" y="493"/>
                    <a:pt x="36" y="496"/>
                  </a:cubicBezTo>
                  <a:cubicBezTo>
                    <a:pt x="50" y="499"/>
                    <a:pt x="50" y="499"/>
                    <a:pt x="47" y="485"/>
                  </a:cubicBezTo>
                  <a:cubicBezTo>
                    <a:pt x="46" y="481"/>
                    <a:pt x="44" y="477"/>
                    <a:pt x="46" y="473"/>
                  </a:cubicBezTo>
                  <a:cubicBezTo>
                    <a:pt x="54" y="457"/>
                    <a:pt x="52" y="438"/>
                    <a:pt x="56" y="421"/>
                  </a:cubicBezTo>
                  <a:cubicBezTo>
                    <a:pt x="60" y="406"/>
                    <a:pt x="52" y="400"/>
                    <a:pt x="37" y="404"/>
                  </a:cubicBezTo>
                  <a:cubicBezTo>
                    <a:pt x="21" y="410"/>
                    <a:pt x="8" y="400"/>
                    <a:pt x="10" y="383"/>
                  </a:cubicBezTo>
                  <a:cubicBezTo>
                    <a:pt x="10" y="378"/>
                    <a:pt x="12" y="373"/>
                    <a:pt x="12" y="368"/>
                  </a:cubicBezTo>
                  <a:cubicBezTo>
                    <a:pt x="13" y="358"/>
                    <a:pt x="18" y="354"/>
                    <a:pt x="28" y="354"/>
                  </a:cubicBezTo>
                  <a:cubicBezTo>
                    <a:pt x="40" y="355"/>
                    <a:pt x="52" y="353"/>
                    <a:pt x="63" y="352"/>
                  </a:cubicBezTo>
                  <a:cubicBezTo>
                    <a:pt x="68" y="354"/>
                    <a:pt x="72" y="352"/>
                    <a:pt x="77" y="351"/>
                  </a:cubicBezTo>
                  <a:cubicBezTo>
                    <a:pt x="81" y="349"/>
                    <a:pt x="83" y="351"/>
                    <a:pt x="86" y="354"/>
                  </a:cubicBezTo>
                  <a:cubicBezTo>
                    <a:pt x="89" y="356"/>
                    <a:pt x="85" y="362"/>
                    <a:pt x="89" y="361"/>
                  </a:cubicBezTo>
                  <a:cubicBezTo>
                    <a:pt x="95" y="360"/>
                    <a:pt x="95" y="355"/>
                    <a:pt x="94" y="350"/>
                  </a:cubicBezTo>
                  <a:cubicBezTo>
                    <a:pt x="92" y="335"/>
                    <a:pt x="93" y="322"/>
                    <a:pt x="98" y="308"/>
                  </a:cubicBezTo>
                  <a:cubicBezTo>
                    <a:pt x="101" y="299"/>
                    <a:pt x="105" y="294"/>
                    <a:pt x="114" y="292"/>
                  </a:cubicBezTo>
                  <a:cubicBezTo>
                    <a:pt x="135" y="288"/>
                    <a:pt x="143" y="280"/>
                    <a:pt x="143" y="259"/>
                  </a:cubicBezTo>
                  <a:cubicBezTo>
                    <a:pt x="143" y="248"/>
                    <a:pt x="146" y="240"/>
                    <a:pt x="156" y="235"/>
                  </a:cubicBezTo>
                  <a:cubicBezTo>
                    <a:pt x="161" y="232"/>
                    <a:pt x="164" y="230"/>
                    <a:pt x="160" y="223"/>
                  </a:cubicBezTo>
                  <a:cubicBezTo>
                    <a:pt x="151" y="208"/>
                    <a:pt x="154" y="191"/>
                    <a:pt x="169" y="180"/>
                  </a:cubicBezTo>
                  <a:cubicBezTo>
                    <a:pt x="179" y="172"/>
                    <a:pt x="191" y="165"/>
                    <a:pt x="204" y="161"/>
                  </a:cubicBezTo>
                  <a:cubicBezTo>
                    <a:pt x="211" y="158"/>
                    <a:pt x="218" y="156"/>
                    <a:pt x="225" y="152"/>
                  </a:cubicBezTo>
                  <a:cubicBezTo>
                    <a:pt x="233" y="148"/>
                    <a:pt x="238" y="142"/>
                    <a:pt x="238" y="131"/>
                  </a:cubicBezTo>
                  <a:cubicBezTo>
                    <a:pt x="237" y="121"/>
                    <a:pt x="253" y="100"/>
                    <a:pt x="263" y="97"/>
                  </a:cubicBezTo>
                  <a:cubicBezTo>
                    <a:pt x="269" y="96"/>
                    <a:pt x="272" y="100"/>
                    <a:pt x="275" y="105"/>
                  </a:cubicBezTo>
                  <a:cubicBezTo>
                    <a:pt x="280" y="114"/>
                    <a:pt x="286" y="113"/>
                    <a:pt x="291" y="104"/>
                  </a:cubicBezTo>
                  <a:cubicBezTo>
                    <a:pt x="300" y="86"/>
                    <a:pt x="315" y="79"/>
                    <a:pt x="335" y="79"/>
                  </a:cubicBezTo>
                  <a:cubicBezTo>
                    <a:pt x="342" y="79"/>
                    <a:pt x="349" y="76"/>
                    <a:pt x="356" y="73"/>
                  </a:cubicBezTo>
                  <a:cubicBezTo>
                    <a:pt x="364" y="70"/>
                    <a:pt x="372" y="67"/>
                    <a:pt x="381" y="72"/>
                  </a:cubicBezTo>
                  <a:cubicBezTo>
                    <a:pt x="385" y="74"/>
                    <a:pt x="388" y="72"/>
                    <a:pt x="392" y="70"/>
                  </a:cubicBezTo>
                  <a:cubicBezTo>
                    <a:pt x="403" y="64"/>
                    <a:pt x="408" y="51"/>
                    <a:pt x="417" y="43"/>
                  </a:cubicBezTo>
                  <a:cubicBezTo>
                    <a:pt x="420" y="41"/>
                    <a:pt x="418" y="38"/>
                    <a:pt x="417" y="35"/>
                  </a:cubicBezTo>
                  <a:cubicBezTo>
                    <a:pt x="413" y="29"/>
                    <a:pt x="413" y="23"/>
                    <a:pt x="413" y="17"/>
                  </a:cubicBezTo>
                  <a:cubicBezTo>
                    <a:pt x="416" y="7"/>
                    <a:pt x="422" y="1"/>
                    <a:pt x="432" y="0"/>
                  </a:cubicBezTo>
                  <a:cubicBezTo>
                    <a:pt x="443" y="2"/>
                    <a:pt x="455" y="1"/>
                    <a:pt x="465" y="5"/>
                  </a:cubicBezTo>
                  <a:cubicBezTo>
                    <a:pt x="468" y="7"/>
                    <a:pt x="471" y="8"/>
                    <a:pt x="473" y="10"/>
                  </a:cubicBezTo>
                  <a:cubicBezTo>
                    <a:pt x="491" y="21"/>
                    <a:pt x="510" y="30"/>
                    <a:pt x="522" y="48"/>
                  </a:cubicBezTo>
                  <a:cubicBezTo>
                    <a:pt x="526" y="55"/>
                    <a:pt x="534" y="53"/>
                    <a:pt x="538" y="59"/>
                  </a:cubicBezTo>
                  <a:cubicBezTo>
                    <a:pt x="521" y="75"/>
                    <a:pt x="502" y="74"/>
                    <a:pt x="489" y="57"/>
                  </a:cubicBezTo>
                  <a:cubicBezTo>
                    <a:pt x="476" y="40"/>
                    <a:pt x="449" y="42"/>
                    <a:pt x="439" y="61"/>
                  </a:cubicBezTo>
                  <a:cubicBezTo>
                    <a:pt x="437" y="65"/>
                    <a:pt x="435" y="70"/>
                    <a:pt x="430" y="71"/>
                  </a:cubicBezTo>
                  <a:cubicBezTo>
                    <a:pt x="412" y="76"/>
                    <a:pt x="399" y="91"/>
                    <a:pt x="380" y="93"/>
                  </a:cubicBezTo>
                  <a:cubicBezTo>
                    <a:pt x="365" y="95"/>
                    <a:pt x="353" y="102"/>
                    <a:pt x="351" y="120"/>
                  </a:cubicBezTo>
                  <a:cubicBezTo>
                    <a:pt x="350" y="128"/>
                    <a:pt x="344" y="135"/>
                    <a:pt x="338" y="141"/>
                  </a:cubicBezTo>
                  <a:cubicBezTo>
                    <a:pt x="333" y="147"/>
                    <a:pt x="333" y="152"/>
                    <a:pt x="340" y="156"/>
                  </a:cubicBezTo>
                  <a:cubicBezTo>
                    <a:pt x="352" y="164"/>
                    <a:pt x="350" y="178"/>
                    <a:pt x="353" y="189"/>
                  </a:cubicBezTo>
                  <a:cubicBezTo>
                    <a:pt x="355" y="195"/>
                    <a:pt x="349" y="197"/>
                    <a:pt x="344" y="198"/>
                  </a:cubicBezTo>
                  <a:cubicBezTo>
                    <a:pt x="337" y="198"/>
                    <a:pt x="329" y="199"/>
                    <a:pt x="324" y="190"/>
                  </a:cubicBezTo>
                  <a:cubicBezTo>
                    <a:pt x="316" y="174"/>
                    <a:pt x="299" y="168"/>
                    <a:pt x="285" y="161"/>
                  </a:cubicBezTo>
                  <a:cubicBezTo>
                    <a:pt x="282" y="159"/>
                    <a:pt x="278" y="158"/>
                    <a:pt x="275" y="162"/>
                  </a:cubicBezTo>
                  <a:cubicBezTo>
                    <a:pt x="273" y="165"/>
                    <a:pt x="275" y="168"/>
                    <a:pt x="277" y="171"/>
                  </a:cubicBezTo>
                  <a:cubicBezTo>
                    <a:pt x="282" y="183"/>
                    <a:pt x="290" y="193"/>
                    <a:pt x="306" y="191"/>
                  </a:cubicBezTo>
                  <a:cubicBezTo>
                    <a:pt x="310" y="190"/>
                    <a:pt x="316" y="190"/>
                    <a:pt x="318" y="195"/>
                  </a:cubicBezTo>
                  <a:cubicBezTo>
                    <a:pt x="319" y="199"/>
                    <a:pt x="314" y="202"/>
                    <a:pt x="312" y="206"/>
                  </a:cubicBezTo>
                  <a:cubicBezTo>
                    <a:pt x="305" y="217"/>
                    <a:pt x="298" y="229"/>
                    <a:pt x="281" y="229"/>
                  </a:cubicBezTo>
                  <a:cubicBezTo>
                    <a:pt x="276" y="229"/>
                    <a:pt x="271" y="234"/>
                    <a:pt x="267" y="238"/>
                  </a:cubicBezTo>
                  <a:cubicBezTo>
                    <a:pt x="259" y="246"/>
                    <a:pt x="251" y="253"/>
                    <a:pt x="238" y="251"/>
                  </a:cubicBezTo>
                  <a:cubicBezTo>
                    <a:pt x="244" y="257"/>
                    <a:pt x="251" y="259"/>
                    <a:pt x="257" y="264"/>
                  </a:cubicBezTo>
                  <a:cubicBezTo>
                    <a:pt x="276" y="279"/>
                    <a:pt x="278" y="294"/>
                    <a:pt x="262" y="313"/>
                  </a:cubicBezTo>
                  <a:cubicBezTo>
                    <a:pt x="256" y="318"/>
                    <a:pt x="257" y="323"/>
                    <a:pt x="260" y="329"/>
                  </a:cubicBezTo>
                  <a:cubicBezTo>
                    <a:pt x="263" y="337"/>
                    <a:pt x="264" y="346"/>
                    <a:pt x="255" y="351"/>
                  </a:cubicBezTo>
                  <a:cubicBezTo>
                    <a:pt x="231" y="367"/>
                    <a:pt x="216" y="388"/>
                    <a:pt x="218" y="419"/>
                  </a:cubicBezTo>
                  <a:cubicBezTo>
                    <a:pt x="219" y="421"/>
                    <a:pt x="217" y="424"/>
                    <a:pt x="215" y="427"/>
                  </a:cubicBezTo>
                  <a:cubicBezTo>
                    <a:pt x="209" y="441"/>
                    <a:pt x="201" y="455"/>
                    <a:pt x="201" y="471"/>
                  </a:cubicBezTo>
                  <a:cubicBezTo>
                    <a:pt x="200" y="477"/>
                    <a:pt x="196" y="483"/>
                    <a:pt x="192" y="488"/>
                  </a:cubicBezTo>
                  <a:cubicBezTo>
                    <a:pt x="179" y="505"/>
                    <a:pt x="172" y="522"/>
                    <a:pt x="183" y="542"/>
                  </a:cubicBezTo>
                  <a:cubicBezTo>
                    <a:pt x="187" y="550"/>
                    <a:pt x="186" y="560"/>
                    <a:pt x="192" y="568"/>
                  </a:cubicBezTo>
                  <a:cubicBezTo>
                    <a:pt x="199" y="578"/>
                    <a:pt x="205" y="586"/>
                    <a:pt x="220" y="587"/>
                  </a:cubicBezTo>
                  <a:cubicBezTo>
                    <a:pt x="233" y="587"/>
                    <a:pt x="237" y="596"/>
                    <a:pt x="231" y="608"/>
                  </a:cubicBezTo>
                  <a:cubicBezTo>
                    <a:pt x="225" y="621"/>
                    <a:pt x="215" y="627"/>
                    <a:pt x="201" y="626"/>
                  </a:cubicBezTo>
                  <a:cubicBezTo>
                    <a:pt x="182" y="625"/>
                    <a:pt x="167" y="641"/>
                    <a:pt x="169" y="659"/>
                  </a:cubicBezTo>
                  <a:cubicBezTo>
                    <a:pt x="171" y="670"/>
                    <a:pt x="173" y="680"/>
                    <a:pt x="178" y="690"/>
                  </a:cubicBezTo>
                  <a:cubicBezTo>
                    <a:pt x="182" y="699"/>
                    <a:pt x="175" y="717"/>
                    <a:pt x="166" y="725"/>
                  </a:cubicBezTo>
                  <a:cubicBezTo>
                    <a:pt x="157" y="732"/>
                    <a:pt x="149" y="727"/>
                    <a:pt x="141" y="723"/>
                  </a:cubicBezTo>
                  <a:cubicBezTo>
                    <a:pt x="132" y="718"/>
                    <a:pt x="123" y="711"/>
                    <a:pt x="112" y="711"/>
                  </a:cubicBezTo>
                  <a:cubicBezTo>
                    <a:pt x="91" y="711"/>
                    <a:pt x="83" y="719"/>
                    <a:pt x="84" y="739"/>
                  </a:cubicBezTo>
                  <a:cubicBezTo>
                    <a:pt x="84" y="743"/>
                    <a:pt x="85" y="746"/>
                    <a:pt x="85" y="750"/>
                  </a:cubicBezTo>
                  <a:cubicBezTo>
                    <a:pt x="82" y="763"/>
                    <a:pt x="71" y="760"/>
                    <a:pt x="64" y="759"/>
                  </a:cubicBezTo>
                  <a:cubicBezTo>
                    <a:pt x="49" y="757"/>
                    <a:pt x="40" y="763"/>
                    <a:pt x="32" y="775"/>
                  </a:cubicBezTo>
                  <a:cubicBezTo>
                    <a:pt x="23" y="786"/>
                    <a:pt x="24" y="790"/>
                    <a:pt x="35" y="800"/>
                  </a:cubicBezTo>
                  <a:cubicBezTo>
                    <a:pt x="51" y="813"/>
                    <a:pt x="49" y="826"/>
                    <a:pt x="31" y="835"/>
                  </a:cubicBezTo>
                  <a:cubicBezTo>
                    <a:pt x="22" y="822"/>
                    <a:pt x="16" y="807"/>
                    <a:pt x="15" y="791"/>
                  </a:cubicBezTo>
                  <a:close/>
                </a:path>
              </a:pathLst>
            </a:custGeom>
            <a:solidFill>
              <a:srgbClr val="F3A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4782ABDA-9092-8720-9B71-E4C438C3D7F2}"/>
                </a:ext>
              </a:extLst>
            </p:cNvPr>
            <p:cNvSpPr/>
            <p:nvPr/>
          </p:nvSpPr>
          <p:spPr bwMode="auto">
            <a:xfrm>
              <a:off x="4216400" y="3508375"/>
              <a:ext cx="1806575" cy="1023937"/>
            </a:xfrm>
            <a:custGeom>
              <a:avLst/>
              <a:gdLst>
                <a:gd name="T0" fmla="*/ 20 w 847"/>
                <a:gd name="T1" fmla="*/ 52 h 480"/>
                <a:gd name="T2" fmla="*/ 46 w 847"/>
                <a:gd name="T3" fmla="*/ 6 h 480"/>
                <a:gd name="T4" fmla="*/ 84 w 847"/>
                <a:gd name="T5" fmla="*/ 9 h 480"/>
                <a:gd name="T6" fmla="*/ 101 w 847"/>
                <a:gd name="T7" fmla="*/ 60 h 480"/>
                <a:gd name="T8" fmla="*/ 54 w 847"/>
                <a:gd name="T9" fmla="*/ 76 h 480"/>
                <a:gd name="T10" fmla="*/ 29 w 847"/>
                <a:gd name="T11" fmla="*/ 114 h 480"/>
                <a:gd name="T12" fmla="*/ 24 w 847"/>
                <a:gd name="T13" fmla="*/ 166 h 480"/>
                <a:gd name="T14" fmla="*/ 61 w 847"/>
                <a:gd name="T15" fmla="*/ 202 h 480"/>
                <a:gd name="T16" fmla="*/ 64 w 847"/>
                <a:gd name="T17" fmla="*/ 231 h 480"/>
                <a:gd name="T18" fmla="*/ 133 w 847"/>
                <a:gd name="T19" fmla="*/ 234 h 480"/>
                <a:gd name="T20" fmla="*/ 170 w 847"/>
                <a:gd name="T21" fmla="*/ 206 h 480"/>
                <a:gd name="T22" fmla="*/ 208 w 847"/>
                <a:gd name="T23" fmla="*/ 239 h 480"/>
                <a:gd name="T24" fmla="*/ 277 w 847"/>
                <a:gd name="T25" fmla="*/ 261 h 480"/>
                <a:gd name="T26" fmla="*/ 324 w 847"/>
                <a:gd name="T27" fmla="*/ 288 h 480"/>
                <a:gd name="T28" fmla="*/ 369 w 847"/>
                <a:gd name="T29" fmla="*/ 286 h 480"/>
                <a:gd name="T30" fmla="*/ 415 w 847"/>
                <a:gd name="T31" fmla="*/ 309 h 480"/>
                <a:gd name="T32" fmla="*/ 503 w 847"/>
                <a:gd name="T33" fmla="*/ 275 h 480"/>
                <a:gd name="T34" fmla="*/ 557 w 847"/>
                <a:gd name="T35" fmla="*/ 306 h 480"/>
                <a:gd name="T36" fmla="*/ 606 w 847"/>
                <a:gd name="T37" fmla="*/ 341 h 480"/>
                <a:gd name="T38" fmla="*/ 633 w 847"/>
                <a:gd name="T39" fmla="*/ 359 h 480"/>
                <a:gd name="T40" fmla="*/ 698 w 847"/>
                <a:gd name="T41" fmla="*/ 350 h 480"/>
                <a:gd name="T42" fmla="*/ 727 w 847"/>
                <a:gd name="T43" fmla="*/ 369 h 480"/>
                <a:gd name="T44" fmla="*/ 785 w 847"/>
                <a:gd name="T45" fmla="*/ 357 h 480"/>
                <a:gd name="T46" fmla="*/ 789 w 847"/>
                <a:gd name="T47" fmla="*/ 389 h 480"/>
                <a:gd name="T48" fmla="*/ 810 w 847"/>
                <a:gd name="T49" fmla="*/ 426 h 480"/>
                <a:gd name="T50" fmla="*/ 843 w 847"/>
                <a:gd name="T51" fmla="*/ 421 h 480"/>
                <a:gd name="T52" fmla="*/ 819 w 847"/>
                <a:gd name="T53" fmla="*/ 443 h 480"/>
                <a:gd name="T54" fmla="*/ 786 w 847"/>
                <a:gd name="T55" fmla="*/ 446 h 480"/>
                <a:gd name="T56" fmla="*/ 714 w 847"/>
                <a:gd name="T57" fmla="*/ 470 h 480"/>
                <a:gd name="T58" fmla="*/ 691 w 847"/>
                <a:gd name="T59" fmla="*/ 480 h 480"/>
                <a:gd name="T60" fmla="*/ 689 w 847"/>
                <a:gd name="T61" fmla="*/ 451 h 480"/>
                <a:gd name="T62" fmla="*/ 663 w 847"/>
                <a:gd name="T63" fmla="*/ 449 h 480"/>
                <a:gd name="T64" fmla="*/ 619 w 847"/>
                <a:gd name="T65" fmla="*/ 438 h 480"/>
                <a:gd name="T66" fmla="*/ 597 w 847"/>
                <a:gd name="T67" fmla="*/ 429 h 480"/>
                <a:gd name="T68" fmla="*/ 539 w 847"/>
                <a:gd name="T69" fmla="*/ 429 h 480"/>
                <a:gd name="T70" fmla="*/ 542 w 847"/>
                <a:gd name="T71" fmla="*/ 396 h 480"/>
                <a:gd name="T72" fmla="*/ 531 w 847"/>
                <a:gd name="T73" fmla="*/ 399 h 480"/>
                <a:gd name="T74" fmla="*/ 519 w 847"/>
                <a:gd name="T75" fmla="*/ 345 h 480"/>
                <a:gd name="T76" fmla="*/ 490 w 847"/>
                <a:gd name="T77" fmla="*/ 330 h 480"/>
                <a:gd name="T78" fmla="*/ 439 w 847"/>
                <a:gd name="T79" fmla="*/ 337 h 480"/>
                <a:gd name="T80" fmla="*/ 404 w 847"/>
                <a:gd name="T81" fmla="*/ 343 h 480"/>
                <a:gd name="T82" fmla="*/ 380 w 847"/>
                <a:gd name="T83" fmla="*/ 339 h 480"/>
                <a:gd name="T84" fmla="*/ 330 w 847"/>
                <a:gd name="T85" fmla="*/ 325 h 480"/>
                <a:gd name="T86" fmla="*/ 294 w 847"/>
                <a:gd name="T87" fmla="*/ 322 h 480"/>
                <a:gd name="T88" fmla="*/ 277 w 847"/>
                <a:gd name="T89" fmla="*/ 306 h 480"/>
                <a:gd name="T90" fmla="*/ 246 w 847"/>
                <a:gd name="T91" fmla="*/ 269 h 480"/>
                <a:gd name="T92" fmla="*/ 215 w 847"/>
                <a:gd name="T93" fmla="*/ 276 h 480"/>
                <a:gd name="T94" fmla="*/ 181 w 847"/>
                <a:gd name="T95" fmla="*/ 278 h 480"/>
                <a:gd name="T96" fmla="*/ 140 w 847"/>
                <a:gd name="T97" fmla="*/ 276 h 480"/>
                <a:gd name="T98" fmla="*/ 102 w 847"/>
                <a:gd name="T99" fmla="*/ 275 h 480"/>
                <a:gd name="T100" fmla="*/ 70 w 847"/>
                <a:gd name="T101" fmla="*/ 258 h 480"/>
                <a:gd name="T102" fmla="*/ 16 w 847"/>
                <a:gd name="T103" fmla="*/ 183 h 480"/>
                <a:gd name="T104" fmla="*/ 1 w 847"/>
                <a:gd name="T105" fmla="*/ 132 h 480"/>
                <a:gd name="T106" fmla="*/ 10 w 847"/>
                <a:gd name="T107" fmla="*/ 97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46" h="480">
                  <a:moveTo>
                    <a:pt x="21" y="85"/>
                  </a:moveTo>
                  <a:cubicBezTo>
                    <a:pt x="38" y="71"/>
                    <a:pt x="38" y="63"/>
                    <a:pt x="20" y="52"/>
                  </a:cubicBezTo>
                  <a:cubicBezTo>
                    <a:pt x="16" y="50"/>
                    <a:pt x="13" y="47"/>
                    <a:pt x="12" y="43"/>
                  </a:cubicBezTo>
                  <a:cubicBezTo>
                    <a:pt x="9" y="28"/>
                    <a:pt x="32" y="5"/>
                    <a:pt x="46" y="6"/>
                  </a:cubicBezTo>
                  <a:cubicBezTo>
                    <a:pt x="55" y="6"/>
                    <a:pt x="66" y="11"/>
                    <a:pt x="74" y="2"/>
                  </a:cubicBezTo>
                  <a:cubicBezTo>
                    <a:pt x="80" y="0"/>
                    <a:pt x="83" y="5"/>
                    <a:pt x="84" y="9"/>
                  </a:cubicBezTo>
                  <a:cubicBezTo>
                    <a:pt x="88" y="20"/>
                    <a:pt x="96" y="27"/>
                    <a:pt x="105" y="34"/>
                  </a:cubicBezTo>
                  <a:cubicBezTo>
                    <a:pt x="117" y="43"/>
                    <a:pt x="115" y="55"/>
                    <a:pt x="101" y="60"/>
                  </a:cubicBezTo>
                  <a:cubicBezTo>
                    <a:pt x="90" y="63"/>
                    <a:pt x="80" y="64"/>
                    <a:pt x="69" y="64"/>
                  </a:cubicBezTo>
                  <a:cubicBezTo>
                    <a:pt x="61" y="64"/>
                    <a:pt x="55" y="67"/>
                    <a:pt x="54" y="76"/>
                  </a:cubicBezTo>
                  <a:cubicBezTo>
                    <a:pt x="53" y="84"/>
                    <a:pt x="48" y="87"/>
                    <a:pt x="41" y="89"/>
                  </a:cubicBezTo>
                  <a:cubicBezTo>
                    <a:pt x="25" y="94"/>
                    <a:pt x="23" y="99"/>
                    <a:pt x="29" y="114"/>
                  </a:cubicBezTo>
                  <a:cubicBezTo>
                    <a:pt x="32" y="120"/>
                    <a:pt x="31" y="124"/>
                    <a:pt x="27" y="129"/>
                  </a:cubicBezTo>
                  <a:cubicBezTo>
                    <a:pt x="16" y="141"/>
                    <a:pt x="18" y="153"/>
                    <a:pt x="24" y="166"/>
                  </a:cubicBezTo>
                  <a:cubicBezTo>
                    <a:pt x="27" y="174"/>
                    <a:pt x="32" y="178"/>
                    <a:pt x="42" y="178"/>
                  </a:cubicBezTo>
                  <a:cubicBezTo>
                    <a:pt x="57" y="178"/>
                    <a:pt x="64" y="187"/>
                    <a:pt x="61" y="202"/>
                  </a:cubicBezTo>
                  <a:cubicBezTo>
                    <a:pt x="60" y="207"/>
                    <a:pt x="58" y="210"/>
                    <a:pt x="57" y="214"/>
                  </a:cubicBezTo>
                  <a:cubicBezTo>
                    <a:pt x="56" y="222"/>
                    <a:pt x="58" y="230"/>
                    <a:pt x="64" y="231"/>
                  </a:cubicBezTo>
                  <a:cubicBezTo>
                    <a:pt x="77" y="234"/>
                    <a:pt x="90" y="241"/>
                    <a:pt x="103" y="235"/>
                  </a:cubicBezTo>
                  <a:cubicBezTo>
                    <a:pt x="113" y="231"/>
                    <a:pt x="123" y="230"/>
                    <a:pt x="133" y="234"/>
                  </a:cubicBezTo>
                  <a:cubicBezTo>
                    <a:pt x="142" y="238"/>
                    <a:pt x="146" y="234"/>
                    <a:pt x="149" y="226"/>
                  </a:cubicBezTo>
                  <a:cubicBezTo>
                    <a:pt x="152" y="215"/>
                    <a:pt x="159" y="208"/>
                    <a:pt x="170" y="206"/>
                  </a:cubicBezTo>
                  <a:cubicBezTo>
                    <a:pt x="182" y="205"/>
                    <a:pt x="191" y="210"/>
                    <a:pt x="198" y="220"/>
                  </a:cubicBezTo>
                  <a:cubicBezTo>
                    <a:pt x="201" y="226"/>
                    <a:pt x="204" y="233"/>
                    <a:pt x="208" y="239"/>
                  </a:cubicBezTo>
                  <a:cubicBezTo>
                    <a:pt x="215" y="253"/>
                    <a:pt x="228" y="258"/>
                    <a:pt x="243" y="252"/>
                  </a:cubicBezTo>
                  <a:cubicBezTo>
                    <a:pt x="257" y="246"/>
                    <a:pt x="267" y="249"/>
                    <a:pt x="277" y="261"/>
                  </a:cubicBezTo>
                  <a:cubicBezTo>
                    <a:pt x="279" y="264"/>
                    <a:pt x="281" y="268"/>
                    <a:pt x="283" y="272"/>
                  </a:cubicBezTo>
                  <a:cubicBezTo>
                    <a:pt x="295" y="293"/>
                    <a:pt x="300" y="296"/>
                    <a:pt x="324" y="288"/>
                  </a:cubicBezTo>
                  <a:cubicBezTo>
                    <a:pt x="335" y="285"/>
                    <a:pt x="345" y="281"/>
                    <a:pt x="357" y="287"/>
                  </a:cubicBezTo>
                  <a:cubicBezTo>
                    <a:pt x="360" y="288"/>
                    <a:pt x="365" y="287"/>
                    <a:pt x="369" y="286"/>
                  </a:cubicBezTo>
                  <a:cubicBezTo>
                    <a:pt x="377" y="283"/>
                    <a:pt x="385" y="283"/>
                    <a:pt x="393" y="284"/>
                  </a:cubicBezTo>
                  <a:cubicBezTo>
                    <a:pt x="413" y="286"/>
                    <a:pt x="414" y="288"/>
                    <a:pt x="415" y="309"/>
                  </a:cubicBezTo>
                  <a:cubicBezTo>
                    <a:pt x="436" y="302"/>
                    <a:pt x="457" y="297"/>
                    <a:pt x="472" y="281"/>
                  </a:cubicBezTo>
                  <a:cubicBezTo>
                    <a:pt x="484" y="269"/>
                    <a:pt x="488" y="268"/>
                    <a:pt x="503" y="275"/>
                  </a:cubicBezTo>
                  <a:cubicBezTo>
                    <a:pt x="514" y="280"/>
                    <a:pt x="524" y="286"/>
                    <a:pt x="531" y="297"/>
                  </a:cubicBezTo>
                  <a:cubicBezTo>
                    <a:pt x="536" y="306"/>
                    <a:pt x="547" y="307"/>
                    <a:pt x="557" y="306"/>
                  </a:cubicBezTo>
                  <a:cubicBezTo>
                    <a:pt x="575" y="304"/>
                    <a:pt x="588" y="316"/>
                    <a:pt x="603" y="323"/>
                  </a:cubicBezTo>
                  <a:cubicBezTo>
                    <a:pt x="610" y="327"/>
                    <a:pt x="608" y="334"/>
                    <a:pt x="606" y="341"/>
                  </a:cubicBezTo>
                  <a:cubicBezTo>
                    <a:pt x="604" y="349"/>
                    <a:pt x="604" y="355"/>
                    <a:pt x="615" y="352"/>
                  </a:cubicBezTo>
                  <a:cubicBezTo>
                    <a:pt x="623" y="350"/>
                    <a:pt x="628" y="354"/>
                    <a:pt x="633" y="359"/>
                  </a:cubicBezTo>
                  <a:cubicBezTo>
                    <a:pt x="651" y="375"/>
                    <a:pt x="654" y="375"/>
                    <a:pt x="672" y="360"/>
                  </a:cubicBezTo>
                  <a:cubicBezTo>
                    <a:pt x="680" y="354"/>
                    <a:pt x="688" y="349"/>
                    <a:pt x="698" y="350"/>
                  </a:cubicBezTo>
                  <a:cubicBezTo>
                    <a:pt x="703" y="351"/>
                    <a:pt x="708" y="352"/>
                    <a:pt x="712" y="356"/>
                  </a:cubicBezTo>
                  <a:cubicBezTo>
                    <a:pt x="716" y="361"/>
                    <a:pt x="719" y="370"/>
                    <a:pt x="727" y="369"/>
                  </a:cubicBezTo>
                  <a:cubicBezTo>
                    <a:pt x="739" y="369"/>
                    <a:pt x="752" y="371"/>
                    <a:pt x="764" y="364"/>
                  </a:cubicBezTo>
                  <a:cubicBezTo>
                    <a:pt x="770" y="361"/>
                    <a:pt x="778" y="358"/>
                    <a:pt x="785" y="357"/>
                  </a:cubicBezTo>
                  <a:cubicBezTo>
                    <a:pt x="792" y="357"/>
                    <a:pt x="797" y="360"/>
                    <a:pt x="792" y="367"/>
                  </a:cubicBezTo>
                  <a:cubicBezTo>
                    <a:pt x="786" y="374"/>
                    <a:pt x="786" y="381"/>
                    <a:pt x="789" y="389"/>
                  </a:cubicBezTo>
                  <a:cubicBezTo>
                    <a:pt x="792" y="394"/>
                    <a:pt x="791" y="399"/>
                    <a:pt x="790" y="404"/>
                  </a:cubicBezTo>
                  <a:cubicBezTo>
                    <a:pt x="785" y="422"/>
                    <a:pt x="793" y="430"/>
                    <a:pt x="810" y="426"/>
                  </a:cubicBezTo>
                  <a:cubicBezTo>
                    <a:pt x="817" y="425"/>
                    <a:pt x="824" y="421"/>
                    <a:pt x="831" y="419"/>
                  </a:cubicBezTo>
                  <a:cubicBezTo>
                    <a:pt x="835" y="418"/>
                    <a:pt x="839" y="418"/>
                    <a:pt x="843" y="421"/>
                  </a:cubicBezTo>
                  <a:cubicBezTo>
                    <a:pt x="847" y="426"/>
                    <a:pt x="842" y="429"/>
                    <a:pt x="839" y="433"/>
                  </a:cubicBezTo>
                  <a:cubicBezTo>
                    <a:pt x="834" y="439"/>
                    <a:pt x="826" y="441"/>
                    <a:pt x="819" y="443"/>
                  </a:cubicBezTo>
                  <a:cubicBezTo>
                    <a:pt x="817" y="444"/>
                    <a:pt x="816" y="444"/>
                    <a:pt x="814" y="444"/>
                  </a:cubicBezTo>
                  <a:cubicBezTo>
                    <a:pt x="805" y="445"/>
                    <a:pt x="796" y="444"/>
                    <a:pt x="786" y="446"/>
                  </a:cubicBezTo>
                  <a:cubicBezTo>
                    <a:pt x="779" y="446"/>
                    <a:pt x="772" y="447"/>
                    <a:pt x="766" y="452"/>
                  </a:cubicBezTo>
                  <a:cubicBezTo>
                    <a:pt x="751" y="464"/>
                    <a:pt x="734" y="470"/>
                    <a:pt x="714" y="470"/>
                  </a:cubicBezTo>
                  <a:cubicBezTo>
                    <a:pt x="707" y="470"/>
                    <a:pt x="703" y="478"/>
                    <a:pt x="696" y="480"/>
                  </a:cubicBezTo>
                  <a:cubicBezTo>
                    <a:pt x="694" y="480"/>
                    <a:pt x="693" y="480"/>
                    <a:pt x="691" y="480"/>
                  </a:cubicBezTo>
                  <a:cubicBezTo>
                    <a:pt x="681" y="478"/>
                    <a:pt x="685" y="472"/>
                    <a:pt x="687" y="466"/>
                  </a:cubicBezTo>
                  <a:cubicBezTo>
                    <a:pt x="689" y="461"/>
                    <a:pt x="692" y="456"/>
                    <a:pt x="689" y="451"/>
                  </a:cubicBezTo>
                  <a:cubicBezTo>
                    <a:pt x="686" y="445"/>
                    <a:pt x="681" y="442"/>
                    <a:pt x="675" y="440"/>
                  </a:cubicBezTo>
                  <a:cubicBezTo>
                    <a:pt x="668" y="438"/>
                    <a:pt x="666" y="445"/>
                    <a:pt x="663" y="449"/>
                  </a:cubicBezTo>
                  <a:cubicBezTo>
                    <a:pt x="652" y="465"/>
                    <a:pt x="652" y="465"/>
                    <a:pt x="635" y="456"/>
                  </a:cubicBezTo>
                  <a:cubicBezTo>
                    <a:pt x="627" y="452"/>
                    <a:pt x="619" y="447"/>
                    <a:pt x="619" y="438"/>
                  </a:cubicBezTo>
                  <a:cubicBezTo>
                    <a:pt x="619" y="425"/>
                    <a:pt x="612" y="428"/>
                    <a:pt x="604" y="429"/>
                  </a:cubicBezTo>
                  <a:cubicBezTo>
                    <a:pt x="602" y="429"/>
                    <a:pt x="599" y="429"/>
                    <a:pt x="597" y="429"/>
                  </a:cubicBezTo>
                  <a:cubicBezTo>
                    <a:pt x="589" y="429"/>
                    <a:pt x="582" y="430"/>
                    <a:pt x="575" y="435"/>
                  </a:cubicBezTo>
                  <a:cubicBezTo>
                    <a:pt x="565" y="442"/>
                    <a:pt x="546" y="438"/>
                    <a:pt x="539" y="429"/>
                  </a:cubicBezTo>
                  <a:cubicBezTo>
                    <a:pt x="536" y="425"/>
                    <a:pt x="534" y="420"/>
                    <a:pt x="538" y="418"/>
                  </a:cubicBezTo>
                  <a:cubicBezTo>
                    <a:pt x="549" y="412"/>
                    <a:pt x="545" y="404"/>
                    <a:pt x="542" y="396"/>
                  </a:cubicBezTo>
                  <a:cubicBezTo>
                    <a:pt x="541" y="393"/>
                    <a:pt x="542" y="389"/>
                    <a:pt x="541" y="384"/>
                  </a:cubicBezTo>
                  <a:cubicBezTo>
                    <a:pt x="538" y="390"/>
                    <a:pt x="542" y="401"/>
                    <a:pt x="531" y="399"/>
                  </a:cubicBezTo>
                  <a:cubicBezTo>
                    <a:pt x="522" y="397"/>
                    <a:pt x="521" y="389"/>
                    <a:pt x="522" y="381"/>
                  </a:cubicBezTo>
                  <a:cubicBezTo>
                    <a:pt x="525" y="369"/>
                    <a:pt x="528" y="357"/>
                    <a:pt x="519" y="345"/>
                  </a:cubicBezTo>
                  <a:cubicBezTo>
                    <a:pt x="514" y="340"/>
                    <a:pt x="521" y="334"/>
                    <a:pt x="523" y="326"/>
                  </a:cubicBezTo>
                  <a:cubicBezTo>
                    <a:pt x="511" y="328"/>
                    <a:pt x="501" y="327"/>
                    <a:pt x="490" y="330"/>
                  </a:cubicBezTo>
                  <a:cubicBezTo>
                    <a:pt x="475" y="334"/>
                    <a:pt x="459" y="337"/>
                    <a:pt x="444" y="338"/>
                  </a:cubicBezTo>
                  <a:cubicBezTo>
                    <a:pt x="442" y="338"/>
                    <a:pt x="440" y="338"/>
                    <a:pt x="439" y="337"/>
                  </a:cubicBezTo>
                  <a:cubicBezTo>
                    <a:pt x="428" y="325"/>
                    <a:pt x="420" y="326"/>
                    <a:pt x="413" y="341"/>
                  </a:cubicBezTo>
                  <a:cubicBezTo>
                    <a:pt x="411" y="344"/>
                    <a:pt x="407" y="344"/>
                    <a:pt x="404" y="343"/>
                  </a:cubicBezTo>
                  <a:cubicBezTo>
                    <a:pt x="398" y="339"/>
                    <a:pt x="392" y="342"/>
                    <a:pt x="386" y="341"/>
                  </a:cubicBezTo>
                  <a:cubicBezTo>
                    <a:pt x="384" y="341"/>
                    <a:pt x="382" y="340"/>
                    <a:pt x="380" y="339"/>
                  </a:cubicBezTo>
                  <a:cubicBezTo>
                    <a:pt x="373" y="337"/>
                    <a:pt x="366" y="334"/>
                    <a:pt x="358" y="332"/>
                  </a:cubicBezTo>
                  <a:cubicBezTo>
                    <a:pt x="348" y="332"/>
                    <a:pt x="338" y="333"/>
                    <a:pt x="330" y="325"/>
                  </a:cubicBezTo>
                  <a:cubicBezTo>
                    <a:pt x="328" y="317"/>
                    <a:pt x="325" y="313"/>
                    <a:pt x="316" y="320"/>
                  </a:cubicBezTo>
                  <a:cubicBezTo>
                    <a:pt x="310" y="324"/>
                    <a:pt x="302" y="324"/>
                    <a:pt x="294" y="322"/>
                  </a:cubicBezTo>
                  <a:cubicBezTo>
                    <a:pt x="291" y="321"/>
                    <a:pt x="288" y="318"/>
                    <a:pt x="286" y="316"/>
                  </a:cubicBezTo>
                  <a:cubicBezTo>
                    <a:pt x="282" y="313"/>
                    <a:pt x="280" y="309"/>
                    <a:pt x="277" y="306"/>
                  </a:cubicBezTo>
                  <a:cubicBezTo>
                    <a:pt x="270" y="297"/>
                    <a:pt x="261" y="288"/>
                    <a:pt x="258" y="276"/>
                  </a:cubicBezTo>
                  <a:cubicBezTo>
                    <a:pt x="256" y="271"/>
                    <a:pt x="252" y="268"/>
                    <a:pt x="246" y="269"/>
                  </a:cubicBezTo>
                  <a:cubicBezTo>
                    <a:pt x="240" y="270"/>
                    <a:pt x="235" y="269"/>
                    <a:pt x="229" y="269"/>
                  </a:cubicBezTo>
                  <a:cubicBezTo>
                    <a:pt x="224" y="268"/>
                    <a:pt x="218" y="269"/>
                    <a:pt x="215" y="276"/>
                  </a:cubicBezTo>
                  <a:cubicBezTo>
                    <a:pt x="213" y="283"/>
                    <a:pt x="207" y="283"/>
                    <a:pt x="200" y="284"/>
                  </a:cubicBezTo>
                  <a:cubicBezTo>
                    <a:pt x="193" y="284"/>
                    <a:pt x="187" y="280"/>
                    <a:pt x="181" y="278"/>
                  </a:cubicBezTo>
                  <a:cubicBezTo>
                    <a:pt x="176" y="278"/>
                    <a:pt x="171" y="277"/>
                    <a:pt x="165" y="278"/>
                  </a:cubicBezTo>
                  <a:cubicBezTo>
                    <a:pt x="157" y="280"/>
                    <a:pt x="148" y="284"/>
                    <a:pt x="140" y="276"/>
                  </a:cubicBezTo>
                  <a:cubicBezTo>
                    <a:pt x="130" y="267"/>
                    <a:pt x="120" y="266"/>
                    <a:pt x="109" y="273"/>
                  </a:cubicBezTo>
                  <a:cubicBezTo>
                    <a:pt x="107" y="275"/>
                    <a:pt x="104" y="275"/>
                    <a:pt x="102" y="275"/>
                  </a:cubicBezTo>
                  <a:cubicBezTo>
                    <a:pt x="97" y="275"/>
                    <a:pt x="93" y="272"/>
                    <a:pt x="91" y="268"/>
                  </a:cubicBezTo>
                  <a:cubicBezTo>
                    <a:pt x="88" y="257"/>
                    <a:pt x="78" y="260"/>
                    <a:pt x="70" y="258"/>
                  </a:cubicBezTo>
                  <a:cubicBezTo>
                    <a:pt x="53" y="253"/>
                    <a:pt x="42" y="242"/>
                    <a:pt x="38" y="225"/>
                  </a:cubicBezTo>
                  <a:cubicBezTo>
                    <a:pt x="41" y="205"/>
                    <a:pt x="31" y="193"/>
                    <a:pt x="16" y="183"/>
                  </a:cubicBezTo>
                  <a:cubicBezTo>
                    <a:pt x="8" y="178"/>
                    <a:pt x="6" y="171"/>
                    <a:pt x="5" y="162"/>
                  </a:cubicBezTo>
                  <a:cubicBezTo>
                    <a:pt x="4" y="152"/>
                    <a:pt x="7" y="142"/>
                    <a:pt x="1" y="132"/>
                  </a:cubicBezTo>
                  <a:cubicBezTo>
                    <a:pt x="0" y="129"/>
                    <a:pt x="0" y="126"/>
                    <a:pt x="1" y="123"/>
                  </a:cubicBezTo>
                  <a:cubicBezTo>
                    <a:pt x="5" y="114"/>
                    <a:pt x="6" y="105"/>
                    <a:pt x="10" y="97"/>
                  </a:cubicBezTo>
                  <a:cubicBezTo>
                    <a:pt x="12" y="92"/>
                    <a:pt x="13" y="85"/>
                    <a:pt x="21" y="85"/>
                  </a:cubicBezTo>
                  <a:close/>
                </a:path>
              </a:pathLst>
            </a:custGeom>
            <a:solidFill>
              <a:srgbClr val="F39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13E993EA-4549-B1A5-8F4A-3590C36AFAF4}"/>
                </a:ext>
              </a:extLst>
            </p:cNvPr>
            <p:cNvSpPr/>
            <p:nvPr/>
          </p:nvSpPr>
          <p:spPr bwMode="auto">
            <a:xfrm>
              <a:off x="5314950" y="1250951"/>
              <a:ext cx="1357313" cy="627062"/>
            </a:xfrm>
            <a:custGeom>
              <a:avLst/>
              <a:gdLst>
                <a:gd name="T0" fmla="*/ 134 w 637"/>
                <a:gd name="T1" fmla="*/ 114 h 294"/>
                <a:gd name="T2" fmla="*/ 184 w 637"/>
                <a:gd name="T3" fmla="*/ 93 h 294"/>
                <a:gd name="T4" fmla="*/ 229 w 637"/>
                <a:gd name="T5" fmla="*/ 105 h 294"/>
                <a:gd name="T6" fmla="*/ 246 w 637"/>
                <a:gd name="T7" fmla="*/ 100 h 294"/>
                <a:gd name="T8" fmla="*/ 258 w 637"/>
                <a:gd name="T9" fmla="*/ 71 h 294"/>
                <a:gd name="T10" fmla="*/ 286 w 637"/>
                <a:gd name="T11" fmla="*/ 59 h 294"/>
                <a:gd name="T12" fmla="*/ 321 w 637"/>
                <a:gd name="T13" fmla="*/ 71 h 294"/>
                <a:gd name="T14" fmla="*/ 328 w 637"/>
                <a:gd name="T15" fmla="*/ 66 h 294"/>
                <a:gd name="T16" fmla="*/ 331 w 637"/>
                <a:gd name="T17" fmla="*/ 48 h 294"/>
                <a:gd name="T18" fmla="*/ 343 w 637"/>
                <a:gd name="T19" fmla="*/ 39 h 294"/>
                <a:gd name="T20" fmla="*/ 350 w 637"/>
                <a:gd name="T21" fmla="*/ 33 h 294"/>
                <a:gd name="T22" fmla="*/ 398 w 637"/>
                <a:gd name="T23" fmla="*/ 5 h 294"/>
                <a:gd name="T24" fmla="*/ 449 w 637"/>
                <a:gd name="T25" fmla="*/ 21 h 294"/>
                <a:gd name="T26" fmla="*/ 468 w 637"/>
                <a:gd name="T27" fmla="*/ 35 h 294"/>
                <a:gd name="T28" fmla="*/ 499 w 637"/>
                <a:gd name="T29" fmla="*/ 118 h 294"/>
                <a:gd name="T30" fmla="*/ 493 w 637"/>
                <a:gd name="T31" fmla="*/ 130 h 294"/>
                <a:gd name="T32" fmla="*/ 505 w 637"/>
                <a:gd name="T33" fmla="*/ 151 h 294"/>
                <a:gd name="T34" fmla="*/ 525 w 637"/>
                <a:gd name="T35" fmla="*/ 193 h 294"/>
                <a:gd name="T36" fmla="*/ 536 w 637"/>
                <a:gd name="T37" fmla="*/ 193 h 294"/>
                <a:gd name="T38" fmla="*/ 584 w 637"/>
                <a:gd name="T39" fmla="*/ 171 h 294"/>
                <a:gd name="T40" fmla="*/ 601 w 637"/>
                <a:gd name="T41" fmla="*/ 146 h 294"/>
                <a:gd name="T42" fmla="*/ 628 w 637"/>
                <a:gd name="T43" fmla="*/ 120 h 294"/>
                <a:gd name="T44" fmla="*/ 634 w 637"/>
                <a:gd name="T45" fmla="*/ 132 h 294"/>
                <a:gd name="T46" fmla="*/ 629 w 637"/>
                <a:gd name="T47" fmla="*/ 153 h 294"/>
                <a:gd name="T48" fmla="*/ 578 w 637"/>
                <a:gd name="T49" fmla="*/ 195 h 294"/>
                <a:gd name="T50" fmla="*/ 556 w 637"/>
                <a:gd name="T51" fmla="*/ 214 h 294"/>
                <a:gd name="T52" fmla="*/ 538 w 637"/>
                <a:gd name="T53" fmla="*/ 219 h 294"/>
                <a:gd name="T54" fmla="*/ 530 w 637"/>
                <a:gd name="T55" fmla="*/ 212 h 294"/>
                <a:gd name="T56" fmla="*/ 511 w 637"/>
                <a:gd name="T57" fmla="*/ 205 h 294"/>
                <a:gd name="T58" fmla="*/ 446 w 637"/>
                <a:gd name="T59" fmla="*/ 183 h 294"/>
                <a:gd name="T60" fmla="*/ 424 w 637"/>
                <a:gd name="T61" fmla="*/ 180 h 294"/>
                <a:gd name="T62" fmla="*/ 381 w 637"/>
                <a:gd name="T63" fmla="*/ 158 h 294"/>
                <a:gd name="T64" fmla="*/ 365 w 637"/>
                <a:gd name="T65" fmla="*/ 147 h 294"/>
                <a:gd name="T66" fmla="*/ 341 w 637"/>
                <a:gd name="T67" fmla="*/ 128 h 294"/>
                <a:gd name="T68" fmla="*/ 293 w 637"/>
                <a:gd name="T69" fmla="*/ 109 h 294"/>
                <a:gd name="T70" fmla="*/ 274 w 637"/>
                <a:gd name="T71" fmla="*/ 125 h 294"/>
                <a:gd name="T72" fmla="*/ 252 w 637"/>
                <a:gd name="T73" fmla="*/ 152 h 294"/>
                <a:gd name="T74" fmla="*/ 239 w 637"/>
                <a:gd name="T75" fmla="*/ 151 h 294"/>
                <a:gd name="T76" fmla="*/ 229 w 637"/>
                <a:gd name="T77" fmla="*/ 142 h 294"/>
                <a:gd name="T78" fmla="*/ 197 w 637"/>
                <a:gd name="T79" fmla="*/ 133 h 294"/>
                <a:gd name="T80" fmla="*/ 181 w 637"/>
                <a:gd name="T81" fmla="*/ 164 h 294"/>
                <a:gd name="T82" fmla="*/ 185 w 637"/>
                <a:gd name="T83" fmla="*/ 196 h 294"/>
                <a:gd name="T84" fmla="*/ 179 w 637"/>
                <a:gd name="T85" fmla="*/ 206 h 294"/>
                <a:gd name="T86" fmla="*/ 173 w 637"/>
                <a:gd name="T87" fmla="*/ 207 h 294"/>
                <a:gd name="T88" fmla="*/ 101 w 637"/>
                <a:gd name="T89" fmla="*/ 235 h 294"/>
                <a:gd name="T90" fmla="*/ 59 w 637"/>
                <a:gd name="T91" fmla="*/ 270 h 294"/>
                <a:gd name="T92" fmla="*/ 46 w 637"/>
                <a:gd name="T93" fmla="*/ 275 h 294"/>
                <a:gd name="T94" fmla="*/ 20 w 637"/>
                <a:gd name="T95" fmla="*/ 285 h 294"/>
                <a:gd name="T96" fmla="*/ 0 w 637"/>
                <a:gd name="T97" fmla="*/ 285 h 294"/>
                <a:gd name="T98" fmla="*/ 42 w 637"/>
                <a:gd name="T99" fmla="*/ 259 h 294"/>
                <a:gd name="T100" fmla="*/ 58 w 637"/>
                <a:gd name="T101" fmla="*/ 237 h 294"/>
                <a:gd name="T102" fmla="*/ 61 w 637"/>
                <a:gd name="T103" fmla="*/ 211 h 294"/>
                <a:gd name="T104" fmla="*/ 87 w 637"/>
                <a:gd name="T105" fmla="*/ 211 h 294"/>
                <a:gd name="T106" fmla="*/ 96 w 637"/>
                <a:gd name="T107" fmla="*/ 214 h 294"/>
                <a:gd name="T108" fmla="*/ 98 w 637"/>
                <a:gd name="T109" fmla="*/ 203 h 294"/>
                <a:gd name="T110" fmla="*/ 104 w 637"/>
                <a:gd name="T111" fmla="*/ 161 h 294"/>
                <a:gd name="T112" fmla="*/ 110 w 637"/>
                <a:gd name="T113" fmla="*/ 149 h 294"/>
                <a:gd name="T114" fmla="*/ 130 w 637"/>
                <a:gd name="T115" fmla="*/ 119 h 294"/>
                <a:gd name="T116" fmla="*/ 134 w 637"/>
                <a:gd name="T117" fmla="*/ 11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7" h="294">
                  <a:moveTo>
                    <a:pt x="134" y="114"/>
                  </a:moveTo>
                  <a:cubicBezTo>
                    <a:pt x="148" y="102"/>
                    <a:pt x="162" y="87"/>
                    <a:pt x="184" y="93"/>
                  </a:cubicBezTo>
                  <a:cubicBezTo>
                    <a:pt x="199" y="97"/>
                    <a:pt x="215" y="93"/>
                    <a:pt x="229" y="105"/>
                  </a:cubicBezTo>
                  <a:cubicBezTo>
                    <a:pt x="235" y="110"/>
                    <a:pt x="241" y="110"/>
                    <a:pt x="246" y="100"/>
                  </a:cubicBezTo>
                  <a:cubicBezTo>
                    <a:pt x="251" y="90"/>
                    <a:pt x="258" y="83"/>
                    <a:pt x="258" y="71"/>
                  </a:cubicBezTo>
                  <a:cubicBezTo>
                    <a:pt x="259" y="61"/>
                    <a:pt x="277" y="53"/>
                    <a:pt x="286" y="59"/>
                  </a:cubicBezTo>
                  <a:cubicBezTo>
                    <a:pt x="297" y="65"/>
                    <a:pt x="310" y="64"/>
                    <a:pt x="321" y="71"/>
                  </a:cubicBezTo>
                  <a:cubicBezTo>
                    <a:pt x="326" y="73"/>
                    <a:pt x="328" y="70"/>
                    <a:pt x="328" y="66"/>
                  </a:cubicBezTo>
                  <a:cubicBezTo>
                    <a:pt x="330" y="60"/>
                    <a:pt x="331" y="54"/>
                    <a:pt x="331" y="48"/>
                  </a:cubicBezTo>
                  <a:cubicBezTo>
                    <a:pt x="332" y="40"/>
                    <a:pt x="333" y="35"/>
                    <a:pt x="343" y="39"/>
                  </a:cubicBezTo>
                  <a:cubicBezTo>
                    <a:pt x="347" y="40"/>
                    <a:pt x="349" y="38"/>
                    <a:pt x="350" y="33"/>
                  </a:cubicBezTo>
                  <a:cubicBezTo>
                    <a:pt x="357" y="8"/>
                    <a:pt x="372" y="0"/>
                    <a:pt x="398" y="5"/>
                  </a:cubicBezTo>
                  <a:cubicBezTo>
                    <a:pt x="415" y="9"/>
                    <a:pt x="431" y="18"/>
                    <a:pt x="449" y="21"/>
                  </a:cubicBezTo>
                  <a:cubicBezTo>
                    <a:pt x="457" y="22"/>
                    <a:pt x="463" y="28"/>
                    <a:pt x="468" y="35"/>
                  </a:cubicBezTo>
                  <a:cubicBezTo>
                    <a:pt x="485" y="60"/>
                    <a:pt x="499" y="86"/>
                    <a:pt x="499" y="118"/>
                  </a:cubicBezTo>
                  <a:cubicBezTo>
                    <a:pt x="485" y="113"/>
                    <a:pt x="488" y="121"/>
                    <a:pt x="493" y="130"/>
                  </a:cubicBezTo>
                  <a:cubicBezTo>
                    <a:pt x="497" y="137"/>
                    <a:pt x="501" y="144"/>
                    <a:pt x="505" y="151"/>
                  </a:cubicBezTo>
                  <a:cubicBezTo>
                    <a:pt x="505" y="168"/>
                    <a:pt x="522" y="176"/>
                    <a:pt x="525" y="193"/>
                  </a:cubicBezTo>
                  <a:cubicBezTo>
                    <a:pt x="525" y="198"/>
                    <a:pt x="534" y="196"/>
                    <a:pt x="536" y="193"/>
                  </a:cubicBezTo>
                  <a:cubicBezTo>
                    <a:pt x="548" y="176"/>
                    <a:pt x="568" y="179"/>
                    <a:pt x="584" y="171"/>
                  </a:cubicBezTo>
                  <a:cubicBezTo>
                    <a:pt x="595" y="166"/>
                    <a:pt x="602" y="160"/>
                    <a:pt x="601" y="146"/>
                  </a:cubicBezTo>
                  <a:cubicBezTo>
                    <a:pt x="600" y="129"/>
                    <a:pt x="612" y="119"/>
                    <a:pt x="628" y="120"/>
                  </a:cubicBezTo>
                  <a:cubicBezTo>
                    <a:pt x="637" y="120"/>
                    <a:pt x="636" y="126"/>
                    <a:pt x="634" y="132"/>
                  </a:cubicBezTo>
                  <a:cubicBezTo>
                    <a:pt x="632" y="139"/>
                    <a:pt x="627" y="145"/>
                    <a:pt x="629" y="153"/>
                  </a:cubicBezTo>
                  <a:cubicBezTo>
                    <a:pt x="612" y="166"/>
                    <a:pt x="601" y="188"/>
                    <a:pt x="578" y="195"/>
                  </a:cubicBezTo>
                  <a:cubicBezTo>
                    <a:pt x="568" y="198"/>
                    <a:pt x="559" y="202"/>
                    <a:pt x="556" y="214"/>
                  </a:cubicBezTo>
                  <a:cubicBezTo>
                    <a:pt x="554" y="223"/>
                    <a:pt x="546" y="223"/>
                    <a:pt x="538" y="219"/>
                  </a:cubicBezTo>
                  <a:cubicBezTo>
                    <a:pt x="535" y="217"/>
                    <a:pt x="533" y="214"/>
                    <a:pt x="530" y="212"/>
                  </a:cubicBezTo>
                  <a:cubicBezTo>
                    <a:pt x="524" y="207"/>
                    <a:pt x="518" y="206"/>
                    <a:pt x="511" y="205"/>
                  </a:cubicBezTo>
                  <a:cubicBezTo>
                    <a:pt x="489" y="200"/>
                    <a:pt x="467" y="194"/>
                    <a:pt x="446" y="183"/>
                  </a:cubicBezTo>
                  <a:cubicBezTo>
                    <a:pt x="439" y="179"/>
                    <a:pt x="432" y="179"/>
                    <a:pt x="424" y="180"/>
                  </a:cubicBezTo>
                  <a:cubicBezTo>
                    <a:pt x="403" y="184"/>
                    <a:pt x="389" y="177"/>
                    <a:pt x="381" y="158"/>
                  </a:cubicBezTo>
                  <a:cubicBezTo>
                    <a:pt x="378" y="149"/>
                    <a:pt x="375" y="145"/>
                    <a:pt x="365" y="147"/>
                  </a:cubicBezTo>
                  <a:cubicBezTo>
                    <a:pt x="351" y="150"/>
                    <a:pt x="349" y="134"/>
                    <a:pt x="341" y="128"/>
                  </a:cubicBezTo>
                  <a:cubicBezTo>
                    <a:pt x="327" y="116"/>
                    <a:pt x="312" y="107"/>
                    <a:pt x="293" y="109"/>
                  </a:cubicBezTo>
                  <a:cubicBezTo>
                    <a:pt x="282" y="109"/>
                    <a:pt x="275" y="114"/>
                    <a:pt x="274" y="125"/>
                  </a:cubicBezTo>
                  <a:cubicBezTo>
                    <a:pt x="273" y="139"/>
                    <a:pt x="257" y="141"/>
                    <a:pt x="252" y="152"/>
                  </a:cubicBezTo>
                  <a:cubicBezTo>
                    <a:pt x="251" y="156"/>
                    <a:pt x="244" y="154"/>
                    <a:pt x="239" y="151"/>
                  </a:cubicBezTo>
                  <a:cubicBezTo>
                    <a:pt x="236" y="149"/>
                    <a:pt x="232" y="145"/>
                    <a:pt x="229" y="142"/>
                  </a:cubicBezTo>
                  <a:cubicBezTo>
                    <a:pt x="220" y="133"/>
                    <a:pt x="209" y="127"/>
                    <a:pt x="197" y="133"/>
                  </a:cubicBezTo>
                  <a:cubicBezTo>
                    <a:pt x="185" y="138"/>
                    <a:pt x="180" y="150"/>
                    <a:pt x="181" y="164"/>
                  </a:cubicBezTo>
                  <a:cubicBezTo>
                    <a:pt x="181" y="174"/>
                    <a:pt x="173" y="186"/>
                    <a:pt x="185" y="196"/>
                  </a:cubicBezTo>
                  <a:cubicBezTo>
                    <a:pt x="188" y="199"/>
                    <a:pt x="184" y="205"/>
                    <a:pt x="179" y="206"/>
                  </a:cubicBezTo>
                  <a:cubicBezTo>
                    <a:pt x="177" y="207"/>
                    <a:pt x="175" y="207"/>
                    <a:pt x="173" y="207"/>
                  </a:cubicBezTo>
                  <a:cubicBezTo>
                    <a:pt x="141" y="197"/>
                    <a:pt x="121" y="215"/>
                    <a:pt x="101" y="235"/>
                  </a:cubicBezTo>
                  <a:cubicBezTo>
                    <a:pt x="88" y="248"/>
                    <a:pt x="70" y="255"/>
                    <a:pt x="59" y="270"/>
                  </a:cubicBezTo>
                  <a:cubicBezTo>
                    <a:pt x="56" y="274"/>
                    <a:pt x="51" y="275"/>
                    <a:pt x="46" y="275"/>
                  </a:cubicBezTo>
                  <a:cubicBezTo>
                    <a:pt x="36" y="275"/>
                    <a:pt x="28" y="279"/>
                    <a:pt x="20" y="285"/>
                  </a:cubicBezTo>
                  <a:cubicBezTo>
                    <a:pt x="14" y="289"/>
                    <a:pt x="7" y="294"/>
                    <a:pt x="0" y="285"/>
                  </a:cubicBezTo>
                  <a:cubicBezTo>
                    <a:pt x="12" y="273"/>
                    <a:pt x="24" y="262"/>
                    <a:pt x="42" y="259"/>
                  </a:cubicBezTo>
                  <a:cubicBezTo>
                    <a:pt x="54" y="257"/>
                    <a:pt x="61" y="252"/>
                    <a:pt x="58" y="237"/>
                  </a:cubicBezTo>
                  <a:cubicBezTo>
                    <a:pt x="56" y="229"/>
                    <a:pt x="57" y="220"/>
                    <a:pt x="61" y="211"/>
                  </a:cubicBezTo>
                  <a:cubicBezTo>
                    <a:pt x="69" y="203"/>
                    <a:pt x="78" y="206"/>
                    <a:pt x="87" y="211"/>
                  </a:cubicBezTo>
                  <a:cubicBezTo>
                    <a:pt x="90" y="212"/>
                    <a:pt x="92" y="217"/>
                    <a:pt x="96" y="214"/>
                  </a:cubicBezTo>
                  <a:cubicBezTo>
                    <a:pt x="99" y="211"/>
                    <a:pt x="100" y="206"/>
                    <a:pt x="98" y="203"/>
                  </a:cubicBezTo>
                  <a:cubicBezTo>
                    <a:pt x="89" y="187"/>
                    <a:pt x="97" y="174"/>
                    <a:pt x="104" y="161"/>
                  </a:cubicBezTo>
                  <a:cubicBezTo>
                    <a:pt x="107" y="157"/>
                    <a:pt x="110" y="153"/>
                    <a:pt x="110" y="149"/>
                  </a:cubicBezTo>
                  <a:cubicBezTo>
                    <a:pt x="112" y="135"/>
                    <a:pt x="111" y="120"/>
                    <a:pt x="130" y="119"/>
                  </a:cubicBezTo>
                  <a:cubicBezTo>
                    <a:pt x="132" y="119"/>
                    <a:pt x="133" y="116"/>
                    <a:pt x="134" y="114"/>
                  </a:cubicBezTo>
                  <a:close/>
                </a:path>
              </a:pathLst>
            </a:custGeom>
            <a:solidFill>
              <a:srgbClr val="F5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9DAADC56-9ADC-7341-722C-0262B6FDF3FB}"/>
                </a:ext>
              </a:extLst>
            </p:cNvPr>
            <p:cNvSpPr/>
            <p:nvPr/>
          </p:nvSpPr>
          <p:spPr bwMode="auto">
            <a:xfrm>
              <a:off x="7265988" y="1844675"/>
              <a:ext cx="571500" cy="1676400"/>
            </a:xfrm>
            <a:custGeom>
              <a:avLst/>
              <a:gdLst>
                <a:gd name="T0" fmla="*/ 124 w 268"/>
                <a:gd name="T1" fmla="*/ 118 h 786"/>
                <a:gd name="T2" fmla="*/ 140 w 268"/>
                <a:gd name="T3" fmla="*/ 114 h 786"/>
                <a:gd name="T4" fmla="*/ 144 w 268"/>
                <a:gd name="T5" fmla="*/ 109 h 786"/>
                <a:gd name="T6" fmla="*/ 146 w 268"/>
                <a:gd name="T7" fmla="*/ 98 h 786"/>
                <a:gd name="T8" fmla="*/ 164 w 268"/>
                <a:gd name="T9" fmla="*/ 61 h 786"/>
                <a:gd name="T10" fmla="*/ 209 w 268"/>
                <a:gd name="T11" fmla="*/ 42 h 786"/>
                <a:gd name="T12" fmla="*/ 205 w 268"/>
                <a:gd name="T13" fmla="*/ 7 h 786"/>
                <a:gd name="T14" fmla="*/ 168 w 268"/>
                <a:gd name="T15" fmla="*/ 0 h 786"/>
                <a:gd name="T16" fmla="*/ 202 w 268"/>
                <a:gd name="T17" fmla="*/ 4 h 786"/>
                <a:gd name="T18" fmla="*/ 254 w 268"/>
                <a:gd name="T19" fmla="*/ 25 h 786"/>
                <a:gd name="T20" fmla="*/ 257 w 268"/>
                <a:gd name="T21" fmla="*/ 102 h 786"/>
                <a:gd name="T22" fmla="*/ 211 w 268"/>
                <a:gd name="T23" fmla="*/ 176 h 786"/>
                <a:gd name="T24" fmla="*/ 157 w 268"/>
                <a:gd name="T25" fmla="*/ 196 h 786"/>
                <a:gd name="T26" fmla="*/ 91 w 268"/>
                <a:gd name="T27" fmla="*/ 244 h 786"/>
                <a:gd name="T28" fmla="*/ 75 w 268"/>
                <a:gd name="T29" fmla="*/ 272 h 786"/>
                <a:gd name="T30" fmla="*/ 74 w 268"/>
                <a:gd name="T31" fmla="*/ 306 h 786"/>
                <a:gd name="T32" fmla="*/ 75 w 268"/>
                <a:gd name="T33" fmla="*/ 305 h 786"/>
                <a:gd name="T34" fmla="*/ 111 w 268"/>
                <a:gd name="T35" fmla="*/ 348 h 786"/>
                <a:gd name="T36" fmla="*/ 145 w 268"/>
                <a:gd name="T37" fmla="*/ 408 h 786"/>
                <a:gd name="T38" fmla="*/ 171 w 268"/>
                <a:gd name="T39" fmla="*/ 417 h 786"/>
                <a:gd name="T40" fmla="*/ 140 w 268"/>
                <a:gd name="T41" fmla="*/ 466 h 786"/>
                <a:gd name="T42" fmla="*/ 144 w 268"/>
                <a:gd name="T43" fmla="*/ 499 h 786"/>
                <a:gd name="T44" fmla="*/ 183 w 268"/>
                <a:gd name="T45" fmla="*/ 502 h 786"/>
                <a:gd name="T46" fmla="*/ 189 w 268"/>
                <a:gd name="T47" fmla="*/ 547 h 786"/>
                <a:gd name="T48" fmla="*/ 156 w 268"/>
                <a:gd name="T49" fmla="*/ 638 h 786"/>
                <a:gd name="T50" fmla="*/ 101 w 268"/>
                <a:gd name="T51" fmla="*/ 700 h 786"/>
                <a:gd name="T52" fmla="*/ 93 w 268"/>
                <a:gd name="T53" fmla="*/ 767 h 786"/>
                <a:gd name="T54" fmla="*/ 44 w 268"/>
                <a:gd name="T55" fmla="*/ 769 h 786"/>
                <a:gd name="T56" fmla="*/ 7 w 268"/>
                <a:gd name="T57" fmla="*/ 742 h 786"/>
                <a:gd name="T58" fmla="*/ 11 w 268"/>
                <a:gd name="T59" fmla="*/ 726 h 786"/>
                <a:gd name="T60" fmla="*/ 43 w 268"/>
                <a:gd name="T61" fmla="*/ 734 h 786"/>
                <a:gd name="T62" fmla="*/ 48 w 268"/>
                <a:gd name="T63" fmla="*/ 709 h 786"/>
                <a:gd name="T64" fmla="*/ 113 w 268"/>
                <a:gd name="T65" fmla="*/ 643 h 786"/>
                <a:gd name="T66" fmla="*/ 114 w 268"/>
                <a:gd name="T67" fmla="*/ 600 h 786"/>
                <a:gd name="T68" fmla="*/ 109 w 268"/>
                <a:gd name="T69" fmla="*/ 559 h 786"/>
                <a:gd name="T70" fmla="*/ 109 w 268"/>
                <a:gd name="T71" fmla="*/ 494 h 786"/>
                <a:gd name="T72" fmla="*/ 121 w 268"/>
                <a:gd name="T73" fmla="*/ 444 h 786"/>
                <a:gd name="T74" fmla="*/ 130 w 268"/>
                <a:gd name="T75" fmla="*/ 435 h 786"/>
                <a:gd name="T76" fmla="*/ 112 w 268"/>
                <a:gd name="T77" fmla="*/ 390 h 786"/>
                <a:gd name="T78" fmla="*/ 68 w 268"/>
                <a:gd name="T79" fmla="*/ 346 h 786"/>
                <a:gd name="T80" fmla="*/ 59 w 268"/>
                <a:gd name="T81" fmla="*/ 283 h 786"/>
                <a:gd name="T82" fmla="*/ 91 w 268"/>
                <a:gd name="T83" fmla="*/ 217 h 786"/>
                <a:gd name="T84" fmla="*/ 143 w 268"/>
                <a:gd name="T85" fmla="*/ 179 h 786"/>
                <a:gd name="T86" fmla="*/ 150 w 268"/>
                <a:gd name="T87" fmla="*/ 161 h 786"/>
                <a:gd name="T88" fmla="*/ 134 w 268"/>
                <a:gd name="T89" fmla="*/ 153 h 786"/>
                <a:gd name="T90" fmla="*/ 131 w 268"/>
                <a:gd name="T91" fmla="*/ 140 h 786"/>
                <a:gd name="T92" fmla="*/ 121 w 268"/>
                <a:gd name="T93" fmla="*/ 129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8" h="786">
                  <a:moveTo>
                    <a:pt x="121" y="129"/>
                  </a:moveTo>
                  <a:cubicBezTo>
                    <a:pt x="122" y="126"/>
                    <a:pt x="124" y="122"/>
                    <a:pt x="124" y="118"/>
                  </a:cubicBezTo>
                  <a:cubicBezTo>
                    <a:pt x="125" y="113"/>
                    <a:pt x="128" y="110"/>
                    <a:pt x="132" y="109"/>
                  </a:cubicBezTo>
                  <a:cubicBezTo>
                    <a:pt x="136" y="108"/>
                    <a:pt x="139" y="111"/>
                    <a:pt x="140" y="114"/>
                  </a:cubicBezTo>
                  <a:cubicBezTo>
                    <a:pt x="141" y="119"/>
                    <a:pt x="143" y="119"/>
                    <a:pt x="146" y="116"/>
                  </a:cubicBezTo>
                  <a:cubicBezTo>
                    <a:pt x="148" y="113"/>
                    <a:pt x="151" y="110"/>
                    <a:pt x="144" y="109"/>
                  </a:cubicBezTo>
                  <a:cubicBezTo>
                    <a:pt x="141" y="109"/>
                    <a:pt x="137" y="105"/>
                    <a:pt x="138" y="101"/>
                  </a:cubicBezTo>
                  <a:cubicBezTo>
                    <a:pt x="139" y="96"/>
                    <a:pt x="143" y="98"/>
                    <a:pt x="146" y="98"/>
                  </a:cubicBezTo>
                  <a:cubicBezTo>
                    <a:pt x="151" y="98"/>
                    <a:pt x="154" y="98"/>
                    <a:pt x="151" y="90"/>
                  </a:cubicBezTo>
                  <a:cubicBezTo>
                    <a:pt x="147" y="78"/>
                    <a:pt x="155" y="69"/>
                    <a:pt x="164" y="61"/>
                  </a:cubicBezTo>
                  <a:cubicBezTo>
                    <a:pt x="170" y="55"/>
                    <a:pt x="177" y="46"/>
                    <a:pt x="189" y="53"/>
                  </a:cubicBezTo>
                  <a:cubicBezTo>
                    <a:pt x="200" y="59"/>
                    <a:pt x="204" y="48"/>
                    <a:pt x="209" y="42"/>
                  </a:cubicBezTo>
                  <a:cubicBezTo>
                    <a:pt x="217" y="33"/>
                    <a:pt x="213" y="21"/>
                    <a:pt x="213" y="10"/>
                  </a:cubicBezTo>
                  <a:cubicBezTo>
                    <a:pt x="214" y="5"/>
                    <a:pt x="209" y="6"/>
                    <a:pt x="205" y="7"/>
                  </a:cubicBezTo>
                  <a:cubicBezTo>
                    <a:pt x="191" y="12"/>
                    <a:pt x="175" y="10"/>
                    <a:pt x="160" y="19"/>
                  </a:cubicBezTo>
                  <a:cubicBezTo>
                    <a:pt x="160" y="10"/>
                    <a:pt x="163" y="4"/>
                    <a:pt x="168" y="0"/>
                  </a:cubicBezTo>
                  <a:cubicBezTo>
                    <a:pt x="168" y="8"/>
                    <a:pt x="174" y="9"/>
                    <a:pt x="181" y="8"/>
                  </a:cubicBezTo>
                  <a:cubicBezTo>
                    <a:pt x="188" y="7"/>
                    <a:pt x="195" y="6"/>
                    <a:pt x="202" y="4"/>
                  </a:cubicBezTo>
                  <a:cubicBezTo>
                    <a:pt x="219" y="0"/>
                    <a:pt x="221" y="2"/>
                    <a:pt x="219" y="21"/>
                  </a:cubicBezTo>
                  <a:cubicBezTo>
                    <a:pt x="232" y="12"/>
                    <a:pt x="244" y="14"/>
                    <a:pt x="254" y="25"/>
                  </a:cubicBezTo>
                  <a:cubicBezTo>
                    <a:pt x="265" y="35"/>
                    <a:pt x="268" y="45"/>
                    <a:pt x="265" y="60"/>
                  </a:cubicBezTo>
                  <a:cubicBezTo>
                    <a:pt x="263" y="74"/>
                    <a:pt x="262" y="89"/>
                    <a:pt x="257" y="102"/>
                  </a:cubicBezTo>
                  <a:cubicBezTo>
                    <a:pt x="254" y="109"/>
                    <a:pt x="260" y="114"/>
                    <a:pt x="258" y="122"/>
                  </a:cubicBezTo>
                  <a:cubicBezTo>
                    <a:pt x="250" y="147"/>
                    <a:pt x="228" y="159"/>
                    <a:pt x="211" y="176"/>
                  </a:cubicBezTo>
                  <a:cubicBezTo>
                    <a:pt x="196" y="192"/>
                    <a:pt x="174" y="200"/>
                    <a:pt x="155" y="211"/>
                  </a:cubicBezTo>
                  <a:cubicBezTo>
                    <a:pt x="151" y="205"/>
                    <a:pt x="160" y="201"/>
                    <a:pt x="157" y="196"/>
                  </a:cubicBezTo>
                  <a:cubicBezTo>
                    <a:pt x="156" y="196"/>
                    <a:pt x="156" y="195"/>
                    <a:pt x="156" y="195"/>
                  </a:cubicBezTo>
                  <a:cubicBezTo>
                    <a:pt x="134" y="212"/>
                    <a:pt x="112" y="228"/>
                    <a:pt x="91" y="244"/>
                  </a:cubicBezTo>
                  <a:cubicBezTo>
                    <a:pt x="86" y="247"/>
                    <a:pt x="90" y="253"/>
                    <a:pt x="88" y="257"/>
                  </a:cubicBezTo>
                  <a:cubicBezTo>
                    <a:pt x="86" y="263"/>
                    <a:pt x="81" y="268"/>
                    <a:pt x="75" y="272"/>
                  </a:cubicBezTo>
                  <a:cubicBezTo>
                    <a:pt x="70" y="275"/>
                    <a:pt x="74" y="278"/>
                    <a:pt x="75" y="281"/>
                  </a:cubicBezTo>
                  <a:cubicBezTo>
                    <a:pt x="79" y="289"/>
                    <a:pt x="80" y="298"/>
                    <a:pt x="74" y="306"/>
                  </a:cubicBezTo>
                  <a:cubicBezTo>
                    <a:pt x="72" y="306"/>
                    <a:pt x="76" y="308"/>
                    <a:pt x="75" y="307"/>
                  </a:cubicBezTo>
                  <a:cubicBezTo>
                    <a:pt x="74" y="306"/>
                    <a:pt x="74" y="306"/>
                    <a:pt x="75" y="305"/>
                  </a:cubicBezTo>
                  <a:cubicBezTo>
                    <a:pt x="90" y="305"/>
                    <a:pt x="99" y="312"/>
                    <a:pt x="100" y="325"/>
                  </a:cubicBezTo>
                  <a:cubicBezTo>
                    <a:pt x="101" y="335"/>
                    <a:pt x="105" y="341"/>
                    <a:pt x="111" y="348"/>
                  </a:cubicBezTo>
                  <a:cubicBezTo>
                    <a:pt x="122" y="361"/>
                    <a:pt x="136" y="373"/>
                    <a:pt x="128" y="394"/>
                  </a:cubicBezTo>
                  <a:cubicBezTo>
                    <a:pt x="125" y="402"/>
                    <a:pt x="135" y="409"/>
                    <a:pt x="145" y="408"/>
                  </a:cubicBezTo>
                  <a:cubicBezTo>
                    <a:pt x="150" y="407"/>
                    <a:pt x="153" y="404"/>
                    <a:pt x="158" y="403"/>
                  </a:cubicBezTo>
                  <a:cubicBezTo>
                    <a:pt x="169" y="401"/>
                    <a:pt x="174" y="407"/>
                    <a:pt x="171" y="417"/>
                  </a:cubicBezTo>
                  <a:cubicBezTo>
                    <a:pt x="169" y="422"/>
                    <a:pt x="169" y="427"/>
                    <a:pt x="171" y="431"/>
                  </a:cubicBezTo>
                  <a:cubicBezTo>
                    <a:pt x="177" y="453"/>
                    <a:pt x="161" y="470"/>
                    <a:pt x="140" y="466"/>
                  </a:cubicBezTo>
                  <a:cubicBezTo>
                    <a:pt x="135" y="465"/>
                    <a:pt x="130" y="463"/>
                    <a:pt x="123" y="466"/>
                  </a:cubicBezTo>
                  <a:cubicBezTo>
                    <a:pt x="132" y="477"/>
                    <a:pt x="138" y="487"/>
                    <a:pt x="144" y="499"/>
                  </a:cubicBezTo>
                  <a:cubicBezTo>
                    <a:pt x="148" y="506"/>
                    <a:pt x="154" y="509"/>
                    <a:pt x="162" y="507"/>
                  </a:cubicBezTo>
                  <a:cubicBezTo>
                    <a:pt x="169" y="506"/>
                    <a:pt x="176" y="504"/>
                    <a:pt x="183" y="502"/>
                  </a:cubicBezTo>
                  <a:cubicBezTo>
                    <a:pt x="194" y="499"/>
                    <a:pt x="214" y="511"/>
                    <a:pt x="216" y="521"/>
                  </a:cubicBezTo>
                  <a:cubicBezTo>
                    <a:pt x="217" y="529"/>
                    <a:pt x="200" y="545"/>
                    <a:pt x="189" y="547"/>
                  </a:cubicBezTo>
                  <a:cubicBezTo>
                    <a:pt x="164" y="549"/>
                    <a:pt x="162" y="552"/>
                    <a:pt x="165" y="576"/>
                  </a:cubicBezTo>
                  <a:cubicBezTo>
                    <a:pt x="167" y="597"/>
                    <a:pt x="167" y="618"/>
                    <a:pt x="156" y="638"/>
                  </a:cubicBezTo>
                  <a:cubicBezTo>
                    <a:pt x="156" y="639"/>
                    <a:pt x="155" y="640"/>
                    <a:pt x="154" y="642"/>
                  </a:cubicBezTo>
                  <a:cubicBezTo>
                    <a:pt x="134" y="659"/>
                    <a:pt x="124" y="686"/>
                    <a:pt x="101" y="700"/>
                  </a:cubicBezTo>
                  <a:cubicBezTo>
                    <a:pt x="94" y="704"/>
                    <a:pt x="96" y="709"/>
                    <a:pt x="98" y="715"/>
                  </a:cubicBezTo>
                  <a:cubicBezTo>
                    <a:pt x="106" y="733"/>
                    <a:pt x="105" y="751"/>
                    <a:pt x="93" y="767"/>
                  </a:cubicBezTo>
                  <a:cubicBezTo>
                    <a:pt x="89" y="776"/>
                    <a:pt x="85" y="786"/>
                    <a:pt x="72" y="786"/>
                  </a:cubicBezTo>
                  <a:cubicBezTo>
                    <a:pt x="65" y="777"/>
                    <a:pt x="57" y="769"/>
                    <a:pt x="44" y="769"/>
                  </a:cubicBezTo>
                  <a:cubicBezTo>
                    <a:pt x="40" y="769"/>
                    <a:pt x="36" y="766"/>
                    <a:pt x="34" y="763"/>
                  </a:cubicBezTo>
                  <a:cubicBezTo>
                    <a:pt x="26" y="755"/>
                    <a:pt x="17" y="748"/>
                    <a:pt x="7" y="742"/>
                  </a:cubicBezTo>
                  <a:cubicBezTo>
                    <a:pt x="4" y="740"/>
                    <a:pt x="0" y="738"/>
                    <a:pt x="1" y="733"/>
                  </a:cubicBezTo>
                  <a:cubicBezTo>
                    <a:pt x="3" y="728"/>
                    <a:pt x="7" y="727"/>
                    <a:pt x="11" y="726"/>
                  </a:cubicBezTo>
                  <a:cubicBezTo>
                    <a:pt x="20" y="726"/>
                    <a:pt x="27" y="728"/>
                    <a:pt x="34" y="733"/>
                  </a:cubicBezTo>
                  <a:cubicBezTo>
                    <a:pt x="37" y="734"/>
                    <a:pt x="40" y="737"/>
                    <a:pt x="43" y="734"/>
                  </a:cubicBezTo>
                  <a:cubicBezTo>
                    <a:pt x="46" y="732"/>
                    <a:pt x="45" y="729"/>
                    <a:pt x="44" y="726"/>
                  </a:cubicBezTo>
                  <a:cubicBezTo>
                    <a:pt x="41" y="719"/>
                    <a:pt x="45" y="715"/>
                    <a:pt x="48" y="709"/>
                  </a:cubicBezTo>
                  <a:cubicBezTo>
                    <a:pt x="60" y="688"/>
                    <a:pt x="81" y="678"/>
                    <a:pt x="98" y="662"/>
                  </a:cubicBezTo>
                  <a:cubicBezTo>
                    <a:pt x="104" y="657"/>
                    <a:pt x="108" y="649"/>
                    <a:pt x="113" y="643"/>
                  </a:cubicBezTo>
                  <a:cubicBezTo>
                    <a:pt x="119" y="638"/>
                    <a:pt x="121" y="631"/>
                    <a:pt x="115" y="624"/>
                  </a:cubicBezTo>
                  <a:cubicBezTo>
                    <a:pt x="109" y="616"/>
                    <a:pt x="109" y="608"/>
                    <a:pt x="114" y="600"/>
                  </a:cubicBezTo>
                  <a:cubicBezTo>
                    <a:pt x="116" y="596"/>
                    <a:pt x="116" y="591"/>
                    <a:pt x="118" y="587"/>
                  </a:cubicBezTo>
                  <a:cubicBezTo>
                    <a:pt x="123" y="574"/>
                    <a:pt x="121" y="566"/>
                    <a:pt x="109" y="559"/>
                  </a:cubicBezTo>
                  <a:cubicBezTo>
                    <a:pt x="91" y="548"/>
                    <a:pt x="90" y="533"/>
                    <a:pt x="104" y="519"/>
                  </a:cubicBezTo>
                  <a:cubicBezTo>
                    <a:pt x="112" y="511"/>
                    <a:pt x="112" y="503"/>
                    <a:pt x="109" y="494"/>
                  </a:cubicBezTo>
                  <a:cubicBezTo>
                    <a:pt x="107" y="487"/>
                    <a:pt x="103" y="482"/>
                    <a:pt x="101" y="475"/>
                  </a:cubicBezTo>
                  <a:cubicBezTo>
                    <a:pt x="96" y="458"/>
                    <a:pt x="103" y="446"/>
                    <a:pt x="121" y="444"/>
                  </a:cubicBezTo>
                  <a:cubicBezTo>
                    <a:pt x="127" y="443"/>
                    <a:pt x="134" y="444"/>
                    <a:pt x="138" y="438"/>
                  </a:cubicBezTo>
                  <a:cubicBezTo>
                    <a:pt x="136" y="434"/>
                    <a:pt x="133" y="435"/>
                    <a:pt x="130" y="435"/>
                  </a:cubicBezTo>
                  <a:cubicBezTo>
                    <a:pt x="112" y="435"/>
                    <a:pt x="104" y="425"/>
                    <a:pt x="109" y="408"/>
                  </a:cubicBezTo>
                  <a:cubicBezTo>
                    <a:pt x="110" y="402"/>
                    <a:pt x="112" y="396"/>
                    <a:pt x="112" y="390"/>
                  </a:cubicBezTo>
                  <a:cubicBezTo>
                    <a:pt x="113" y="379"/>
                    <a:pt x="110" y="369"/>
                    <a:pt x="98" y="364"/>
                  </a:cubicBezTo>
                  <a:cubicBezTo>
                    <a:pt x="87" y="359"/>
                    <a:pt x="78" y="352"/>
                    <a:pt x="68" y="346"/>
                  </a:cubicBezTo>
                  <a:cubicBezTo>
                    <a:pt x="53" y="340"/>
                    <a:pt x="57" y="325"/>
                    <a:pt x="59" y="314"/>
                  </a:cubicBezTo>
                  <a:cubicBezTo>
                    <a:pt x="61" y="303"/>
                    <a:pt x="61" y="294"/>
                    <a:pt x="59" y="283"/>
                  </a:cubicBezTo>
                  <a:cubicBezTo>
                    <a:pt x="56" y="269"/>
                    <a:pt x="63" y="253"/>
                    <a:pt x="76" y="245"/>
                  </a:cubicBezTo>
                  <a:cubicBezTo>
                    <a:pt x="87" y="238"/>
                    <a:pt x="91" y="230"/>
                    <a:pt x="91" y="217"/>
                  </a:cubicBezTo>
                  <a:cubicBezTo>
                    <a:pt x="90" y="200"/>
                    <a:pt x="94" y="197"/>
                    <a:pt x="111" y="192"/>
                  </a:cubicBezTo>
                  <a:cubicBezTo>
                    <a:pt x="122" y="189"/>
                    <a:pt x="133" y="184"/>
                    <a:pt x="143" y="179"/>
                  </a:cubicBezTo>
                  <a:cubicBezTo>
                    <a:pt x="149" y="176"/>
                    <a:pt x="154" y="173"/>
                    <a:pt x="161" y="173"/>
                  </a:cubicBezTo>
                  <a:cubicBezTo>
                    <a:pt x="157" y="169"/>
                    <a:pt x="150" y="168"/>
                    <a:pt x="150" y="161"/>
                  </a:cubicBezTo>
                  <a:cubicBezTo>
                    <a:pt x="149" y="157"/>
                    <a:pt x="148" y="159"/>
                    <a:pt x="146" y="160"/>
                  </a:cubicBezTo>
                  <a:cubicBezTo>
                    <a:pt x="138" y="164"/>
                    <a:pt x="136" y="158"/>
                    <a:pt x="134" y="153"/>
                  </a:cubicBezTo>
                  <a:cubicBezTo>
                    <a:pt x="131" y="145"/>
                    <a:pt x="135" y="141"/>
                    <a:pt x="142" y="139"/>
                  </a:cubicBezTo>
                  <a:cubicBezTo>
                    <a:pt x="138" y="137"/>
                    <a:pt x="134" y="136"/>
                    <a:pt x="131" y="140"/>
                  </a:cubicBezTo>
                  <a:cubicBezTo>
                    <a:pt x="128" y="145"/>
                    <a:pt x="124" y="150"/>
                    <a:pt x="119" y="145"/>
                  </a:cubicBezTo>
                  <a:cubicBezTo>
                    <a:pt x="113" y="140"/>
                    <a:pt x="117" y="134"/>
                    <a:pt x="121" y="129"/>
                  </a:cubicBezTo>
                  <a:close/>
                </a:path>
              </a:pathLst>
            </a:custGeom>
            <a:solidFill>
              <a:srgbClr val="EEA5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5E6D0D71-6C50-A160-2C82-D447EDD477B7}"/>
                </a:ext>
              </a:extLst>
            </p:cNvPr>
            <p:cNvSpPr/>
            <p:nvPr/>
          </p:nvSpPr>
          <p:spPr bwMode="auto">
            <a:xfrm>
              <a:off x="5026025" y="4232275"/>
              <a:ext cx="954088" cy="447675"/>
            </a:xfrm>
            <a:custGeom>
              <a:avLst/>
              <a:gdLst>
                <a:gd name="T0" fmla="*/ 405 w 447"/>
                <a:gd name="T1" fmla="*/ 105 h 210"/>
                <a:gd name="T2" fmla="*/ 436 w 447"/>
                <a:gd name="T3" fmla="*/ 102 h 210"/>
                <a:gd name="T4" fmla="*/ 434 w 447"/>
                <a:gd name="T5" fmla="*/ 115 h 210"/>
                <a:gd name="T6" fmla="*/ 437 w 447"/>
                <a:gd name="T7" fmla="*/ 130 h 210"/>
                <a:gd name="T8" fmla="*/ 433 w 447"/>
                <a:gd name="T9" fmla="*/ 151 h 210"/>
                <a:gd name="T10" fmla="*/ 428 w 447"/>
                <a:gd name="T11" fmla="*/ 154 h 210"/>
                <a:gd name="T12" fmla="*/ 408 w 447"/>
                <a:gd name="T13" fmla="*/ 153 h 210"/>
                <a:gd name="T14" fmla="*/ 395 w 447"/>
                <a:gd name="T15" fmla="*/ 138 h 210"/>
                <a:gd name="T16" fmla="*/ 393 w 447"/>
                <a:gd name="T17" fmla="*/ 157 h 210"/>
                <a:gd name="T18" fmla="*/ 390 w 447"/>
                <a:gd name="T19" fmla="*/ 184 h 210"/>
                <a:gd name="T20" fmla="*/ 386 w 447"/>
                <a:gd name="T21" fmla="*/ 190 h 210"/>
                <a:gd name="T22" fmla="*/ 381 w 447"/>
                <a:gd name="T23" fmla="*/ 185 h 210"/>
                <a:gd name="T24" fmla="*/ 361 w 447"/>
                <a:gd name="T25" fmla="*/ 166 h 210"/>
                <a:gd name="T26" fmla="*/ 358 w 447"/>
                <a:gd name="T27" fmla="*/ 165 h 210"/>
                <a:gd name="T28" fmla="*/ 343 w 447"/>
                <a:gd name="T29" fmla="*/ 150 h 210"/>
                <a:gd name="T30" fmla="*/ 294 w 447"/>
                <a:gd name="T31" fmla="*/ 170 h 210"/>
                <a:gd name="T32" fmla="*/ 288 w 447"/>
                <a:gd name="T33" fmla="*/ 180 h 210"/>
                <a:gd name="T34" fmla="*/ 259 w 447"/>
                <a:gd name="T35" fmla="*/ 208 h 210"/>
                <a:gd name="T36" fmla="*/ 226 w 447"/>
                <a:gd name="T37" fmla="*/ 207 h 210"/>
                <a:gd name="T38" fmla="*/ 220 w 447"/>
                <a:gd name="T39" fmla="*/ 205 h 210"/>
                <a:gd name="T40" fmla="*/ 202 w 447"/>
                <a:gd name="T41" fmla="*/ 194 h 210"/>
                <a:gd name="T42" fmla="*/ 175 w 447"/>
                <a:gd name="T43" fmla="*/ 192 h 210"/>
                <a:gd name="T44" fmla="*/ 145 w 447"/>
                <a:gd name="T45" fmla="*/ 188 h 210"/>
                <a:gd name="T46" fmla="*/ 109 w 447"/>
                <a:gd name="T47" fmla="*/ 201 h 210"/>
                <a:gd name="T48" fmla="*/ 101 w 447"/>
                <a:gd name="T49" fmla="*/ 205 h 210"/>
                <a:gd name="T50" fmla="*/ 99 w 447"/>
                <a:gd name="T51" fmla="*/ 197 h 210"/>
                <a:gd name="T52" fmla="*/ 97 w 447"/>
                <a:gd name="T53" fmla="*/ 189 h 210"/>
                <a:gd name="T54" fmla="*/ 90 w 447"/>
                <a:gd name="T55" fmla="*/ 139 h 210"/>
                <a:gd name="T56" fmla="*/ 74 w 447"/>
                <a:gd name="T57" fmla="*/ 96 h 210"/>
                <a:gd name="T58" fmla="*/ 64 w 447"/>
                <a:gd name="T59" fmla="*/ 93 h 210"/>
                <a:gd name="T60" fmla="*/ 25 w 447"/>
                <a:gd name="T61" fmla="*/ 78 h 210"/>
                <a:gd name="T62" fmla="*/ 16 w 447"/>
                <a:gd name="T63" fmla="*/ 61 h 210"/>
                <a:gd name="T64" fmla="*/ 8 w 447"/>
                <a:gd name="T65" fmla="*/ 37 h 210"/>
                <a:gd name="T66" fmla="*/ 0 w 447"/>
                <a:gd name="T67" fmla="*/ 0 h 210"/>
                <a:gd name="T68" fmla="*/ 6 w 447"/>
                <a:gd name="T69" fmla="*/ 0 h 210"/>
                <a:gd name="T70" fmla="*/ 67 w 447"/>
                <a:gd name="T71" fmla="*/ 36 h 210"/>
                <a:gd name="T72" fmla="*/ 80 w 447"/>
                <a:gd name="T73" fmla="*/ 55 h 210"/>
                <a:gd name="T74" fmla="*/ 98 w 447"/>
                <a:gd name="T75" fmla="*/ 51 h 210"/>
                <a:gd name="T76" fmla="*/ 115 w 447"/>
                <a:gd name="T77" fmla="*/ 41 h 210"/>
                <a:gd name="T78" fmla="*/ 129 w 447"/>
                <a:gd name="T79" fmla="*/ 60 h 210"/>
                <a:gd name="T80" fmla="*/ 117 w 447"/>
                <a:gd name="T81" fmla="*/ 98 h 210"/>
                <a:gd name="T82" fmla="*/ 111 w 447"/>
                <a:gd name="T83" fmla="*/ 114 h 210"/>
                <a:gd name="T84" fmla="*/ 125 w 447"/>
                <a:gd name="T85" fmla="*/ 100 h 210"/>
                <a:gd name="T86" fmla="*/ 147 w 447"/>
                <a:gd name="T87" fmla="*/ 95 h 210"/>
                <a:gd name="T88" fmla="*/ 219 w 447"/>
                <a:gd name="T89" fmla="*/ 121 h 210"/>
                <a:gd name="T90" fmla="*/ 237 w 447"/>
                <a:gd name="T91" fmla="*/ 132 h 210"/>
                <a:gd name="T92" fmla="*/ 265 w 447"/>
                <a:gd name="T93" fmla="*/ 143 h 210"/>
                <a:gd name="T94" fmla="*/ 312 w 447"/>
                <a:gd name="T95" fmla="*/ 139 h 210"/>
                <a:gd name="T96" fmla="*/ 315 w 447"/>
                <a:gd name="T97" fmla="*/ 138 h 210"/>
                <a:gd name="T98" fmla="*/ 366 w 447"/>
                <a:gd name="T99" fmla="*/ 140 h 210"/>
                <a:gd name="T100" fmla="*/ 375 w 447"/>
                <a:gd name="T101" fmla="*/ 137 h 210"/>
                <a:gd name="T102" fmla="*/ 405 w 447"/>
                <a:gd name="T103" fmla="*/ 105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7" h="210">
                  <a:moveTo>
                    <a:pt x="405" y="105"/>
                  </a:moveTo>
                  <a:cubicBezTo>
                    <a:pt x="415" y="99"/>
                    <a:pt x="426" y="103"/>
                    <a:pt x="436" y="102"/>
                  </a:cubicBezTo>
                  <a:cubicBezTo>
                    <a:pt x="438" y="106"/>
                    <a:pt x="435" y="111"/>
                    <a:pt x="434" y="115"/>
                  </a:cubicBezTo>
                  <a:cubicBezTo>
                    <a:pt x="433" y="121"/>
                    <a:pt x="433" y="125"/>
                    <a:pt x="437" y="130"/>
                  </a:cubicBezTo>
                  <a:cubicBezTo>
                    <a:pt x="447" y="140"/>
                    <a:pt x="446" y="144"/>
                    <a:pt x="433" y="151"/>
                  </a:cubicBezTo>
                  <a:cubicBezTo>
                    <a:pt x="431" y="152"/>
                    <a:pt x="429" y="153"/>
                    <a:pt x="428" y="154"/>
                  </a:cubicBezTo>
                  <a:cubicBezTo>
                    <a:pt x="420" y="165"/>
                    <a:pt x="414" y="164"/>
                    <a:pt x="408" y="153"/>
                  </a:cubicBezTo>
                  <a:cubicBezTo>
                    <a:pt x="404" y="147"/>
                    <a:pt x="404" y="136"/>
                    <a:pt x="395" y="138"/>
                  </a:cubicBezTo>
                  <a:cubicBezTo>
                    <a:pt x="390" y="140"/>
                    <a:pt x="393" y="150"/>
                    <a:pt x="393" y="157"/>
                  </a:cubicBezTo>
                  <a:cubicBezTo>
                    <a:pt x="392" y="166"/>
                    <a:pt x="393" y="175"/>
                    <a:pt x="390" y="184"/>
                  </a:cubicBezTo>
                  <a:cubicBezTo>
                    <a:pt x="389" y="186"/>
                    <a:pt x="389" y="190"/>
                    <a:pt x="386" y="190"/>
                  </a:cubicBezTo>
                  <a:cubicBezTo>
                    <a:pt x="383" y="190"/>
                    <a:pt x="381" y="187"/>
                    <a:pt x="381" y="185"/>
                  </a:cubicBezTo>
                  <a:cubicBezTo>
                    <a:pt x="379" y="173"/>
                    <a:pt x="375" y="165"/>
                    <a:pt x="361" y="166"/>
                  </a:cubicBezTo>
                  <a:cubicBezTo>
                    <a:pt x="360" y="166"/>
                    <a:pt x="359" y="166"/>
                    <a:pt x="358" y="165"/>
                  </a:cubicBezTo>
                  <a:cubicBezTo>
                    <a:pt x="355" y="158"/>
                    <a:pt x="350" y="146"/>
                    <a:pt x="343" y="150"/>
                  </a:cubicBezTo>
                  <a:cubicBezTo>
                    <a:pt x="327" y="157"/>
                    <a:pt x="307" y="156"/>
                    <a:pt x="294" y="170"/>
                  </a:cubicBezTo>
                  <a:cubicBezTo>
                    <a:pt x="292" y="173"/>
                    <a:pt x="288" y="176"/>
                    <a:pt x="288" y="180"/>
                  </a:cubicBezTo>
                  <a:cubicBezTo>
                    <a:pt x="287" y="199"/>
                    <a:pt x="276" y="205"/>
                    <a:pt x="259" y="208"/>
                  </a:cubicBezTo>
                  <a:cubicBezTo>
                    <a:pt x="247" y="210"/>
                    <a:pt x="237" y="210"/>
                    <a:pt x="226" y="207"/>
                  </a:cubicBezTo>
                  <a:cubicBezTo>
                    <a:pt x="224" y="206"/>
                    <a:pt x="220" y="205"/>
                    <a:pt x="220" y="205"/>
                  </a:cubicBezTo>
                  <a:cubicBezTo>
                    <a:pt x="220" y="192"/>
                    <a:pt x="214" y="188"/>
                    <a:pt x="202" y="194"/>
                  </a:cubicBezTo>
                  <a:cubicBezTo>
                    <a:pt x="193" y="198"/>
                    <a:pt x="187" y="184"/>
                    <a:pt x="175" y="192"/>
                  </a:cubicBezTo>
                  <a:cubicBezTo>
                    <a:pt x="169" y="195"/>
                    <a:pt x="156" y="188"/>
                    <a:pt x="145" y="188"/>
                  </a:cubicBezTo>
                  <a:cubicBezTo>
                    <a:pt x="131" y="188"/>
                    <a:pt x="118" y="189"/>
                    <a:pt x="109" y="201"/>
                  </a:cubicBezTo>
                  <a:cubicBezTo>
                    <a:pt x="107" y="203"/>
                    <a:pt x="105" y="206"/>
                    <a:pt x="101" y="205"/>
                  </a:cubicBezTo>
                  <a:cubicBezTo>
                    <a:pt x="98" y="203"/>
                    <a:pt x="99" y="200"/>
                    <a:pt x="99" y="197"/>
                  </a:cubicBezTo>
                  <a:cubicBezTo>
                    <a:pt x="99" y="194"/>
                    <a:pt x="99" y="190"/>
                    <a:pt x="97" y="189"/>
                  </a:cubicBezTo>
                  <a:cubicBezTo>
                    <a:pt x="75" y="175"/>
                    <a:pt x="90" y="156"/>
                    <a:pt x="90" y="139"/>
                  </a:cubicBezTo>
                  <a:cubicBezTo>
                    <a:pt x="105" y="117"/>
                    <a:pt x="85" y="108"/>
                    <a:pt x="74" y="96"/>
                  </a:cubicBezTo>
                  <a:cubicBezTo>
                    <a:pt x="72" y="93"/>
                    <a:pt x="68" y="93"/>
                    <a:pt x="64" y="93"/>
                  </a:cubicBezTo>
                  <a:cubicBezTo>
                    <a:pt x="49" y="93"/>
                    <a:pt x="37" y="84"/>
                    <a:pt x="25" y="78"/>
                  </a:cubicBezTo>
                  <a:cubicBezTo>
                    <a:pt x="18" y="74"/>
                    <a:pt x="16" y="68"/>
                    <a:pt x="16" y="61"/>
                  </a:cubicBezTo>
                  <a:cubicBezTo>
                    <a:pt x="10" y="54"/>
                    <a:pt x="7" y="48"/>
                    <a:pt x="8" y="37"/>
                  </a:cubicBezTo>
                  <a:cubicBezTo>
                    <a:pt x="9" y="25"/>
                    <a:pt x="3" y="12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31" y="4"/>
                    <a:pt x="49" y="20"/>
                    <a:pt x="67" y="36"/>
                  </a:cubicBezTo>
                  <a:cubicBezTo>
                    <a:pt x="72" y="42"/>
                    <a:pt x="75" y="50"/>
                    <a:pt x="80" y="55"/>
                  </a:cubicBezTo>
                  <a:cubicBezTo>
                    <a:pt x="88" y="63"/>
                    <a:pt x="96" y="61"/>
                    <a:pt x="98" y="51"/>
                  </a:cubicBezTo>
                  <a:cubicBezTo>
                    <a:pt x="101" y="41"/>
                    <a:pt x="106" y="39"/>
                    <a:pt x="115" y="41"/>
                  </a:cubicBezTo>
                  <a:cubicBezTo>
                    <a:pt x="125" y="43"/>
                    <a:pt x="132" y="50"/>
                    <a:pt x="129" y="60"/>
                  </a:cubicBezTo>
                  <a:cubicBezTo>
                    <a:pt x="125" y="73"/>
                    <a:pt x="125" y="87"/>
                    <a:pt x="117" y="98"/>
                  </a:cubicBezTo>
                  <a:cubicBezTo>
                    <a:pt x="114" y="102"/>
                    <a:pt x="112" y="107"/>
                    <a:pt x="111" y="114"/>
                  </a:cubicBezTo>
                  <a:cubicBezTo>
                    <a:pt x="118" y="110"/>
                    <a:pt x="120" y="104"/>
                    <a:pt x="125" y="100"/>
                  </a:cubicBezTo>
                  <a:cubicBezTo>
                    <a:pt x="131" y="94"/>
                    <a:pt x="138" y="90"/>
                    <a:pt x="147" y="95"/>
                  </a:cubicBezTo>
                  <a:cubicBezTo>
                    <a:pt x="170" y="107"/>
                    <a:pt x="195" y="112"/>
                    <a:pt x="219" y="121"/>
                  </a:cubicBezTo>
                  <a:cubicBezTo>
                    <a:pt x="226" y="123"/>
                    <a:pt x="232" y="125"/>
                    <a:pt x="237" y="132"/>
                  </a:cubicBezTo>
                  <a:cubicBezTo>
                    <a:pt x="244" y="140"/>
                    <a:pt x="254" y="145"/>
                    <a:pt x="265" y="143"/>
                  </a:cubicBezTo>
                  <a:cubicBezTo>
                    <a:pt x="281" y="140"/>
                    <a:pt x="296" y="138"/>
                    <a:pt x="312" y="139"/>
                  </a:cubicBezTo>
                  <a:cubicBezTo>
                    <a:pt x="313" y="139"/>
                    <a:pt x="314" y="138"/>
                    <a:pt x="315" y="138"/>
                  </a:cubicBezTo>
                  <a:cubicBezTo>
                    <a:pt x="332" y="130"/>
                    <a:pt x="349" y="129"/>
                    <a:pt x="366" y="140"/>
                  </a:cubicBezTo>
                  <a:cubicBezTo>
                    <a:pt x="371" y="144"/>
                    <a:pt x="372" y="140"/>
                    <a:pt x="375" y="137"/>
                  </a:cubicBezTo>
                  <a:cubicBezTo>
                    <a:pt x="384" y="126"/>
                    <a:pt x="393" y="113"/>
                    <a:pt x="405" y="105"/>
                  </a:cubicBezTo>
                  <a:close/>
                </a:path>
              </a:pathLst>
            </a:custGeom>
            <a:solidFill>
              <a:srgbClr val="F9CC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1">
              <a:extLst>
                <a:ext uri="{FF2B5EF4-FFF2-40B4-BE49-F238E27FC236}">
                  <a16:creationId xmlns:a16="http://schemas.microsoft.com/office/drawing/2014/main" id="{9340C64F-F6B7-405C-40D4-C8BB38407BE2}"/>
                </a:ext>
              </a:extLst>
            </p:cNvPr>
            <p:cNvSpPr/>
            <p:nvPr/>
          </p:nvSpPr>
          <p:spPr bwMode="auto">
            <a:xfrm>
              <a:off x="7413625" y="2444750"/>
              <a:ext cx="471488" cy="554037"/>
            </a:xfrm>
            <a:custGeom>
              <a:avLst/>
              <a:gdLst>
                <a:gd name="T0" fmla="*/ 99 w 221"/>
                <a:gd name="T1" fmla="*/ 151 h 260"/>
                <a:gd name="T2" fmla="*/ 96 w 221"/>
                <a:gd name="T3" fmla="*/ 137 h 260"/>
                <a:gd name="T4" fmla="*/ 99 w 221"/>
                <a:gd name="T5" fmla="*/ 127 h 260"/>
                <a:gd name="T6" fmla="*/ 86 w 221"/>
                <a:gd name="T7" fmla="*/ 127 h 260"/>
                <a:gd name="T8" fmla="*/ 59 w 221"/>
                <a:gd name="T9" fmla="*/ 127 h 260"/>
                <a:gd name="T10" fmla="*/ 53 w 221"/>
                <a:gd name="T11" fmla="*/ 113 h 260"/>
                <a:gd name="T12" fmla="*/ 38 w 221"/>
                <a:gd name="T13" fmla="*/ 69 h 260"/>
                <a:gd name="T14" fmla="*/ 28 w 221"/>
                <a:gd name="T15" fmla="*/ 46 h 260"/>
                <a:gd name="T16" fmla="*/ 10 w 221"/>
                <a:gd name="T17" fmla="*/ 27 h 260"/>
                <a:gd name="T18" fmla="*/ 4 w 221"/>
                <a:gd name="T19" fmla="*/ 35 h 260"/>
                <a:gd name="T20" fmla="*/ 6 w 221"/>
                <a:gd name="T21" fmla="*/ 0 h 260"/>
                <a:gd name="T22" fmla="*/ 15 w 221"/>
                <a:gd name="T23" fmla="*/ 14 h 260"/>
                <a:gd name="T24" fmla="*/ 53 w 221"/>
                <a:gd name="T25" fmla="*/ 25 h 260"/>
                <a:gd name="T26" fmla="*/ 84 w 221"/>
                <a:gd name="T27" fmla="*/ 11 h 260"/>
                <a:gd name="T28" fmla="*/ 103 w 221"/>
                <a:gd name="T29" fmla="*/ 14 h 260"/>
                <a:gd name="T30" fmla="*/ 154 w 221"/>
                <a:gd name="T31" fmla="*/ 36 h 260"/>
                <a:gd name="T32" fmla="*/ 171 w 221"/>
                <a:gd name="T33" fmla="*/ 84 h 260"/>
                <a:gd name="T34" fmla="*/ 172 w 221"/>
                <a:gd name="T35" fmla="*/ 93 h 260"/>
                <a:gd name="T36" fmla="*/ 176 w 221"/>
                <a:gd name="T37" fmla="*/ 109 h 260"/>
                <a:gd name="T38" fmla="*/ 169 w 221"/>
                <a:gd name="T39" fmla="*/ 122 h 260"/>
                <a:gd name="T40" fmla="*/ 180 w 221"/>
                <a:gd name="T41" fmla="*/ 138 h 260"/>
                <a:gd name="T42" fmla="*/ 215 w 221"/>
                <a:gd name="T43" fmla="*/ 154 h 260"/>
                <a:gd name="T44" fmla="*/ 206 w 221"/>
                <a:gd name="T45" fmla="*/ 182 h 260"/>
                <a:gd name="T46" fmla="*/ 198 w 221"/>
                <a:gd name="T47" fmla="*/ 185 h 260"/>
                <a:gd name="T48" fmla="*/ 196 w 221"/>
                <a:gd name="T49" fmla="*/ 202 h 260"/>
                <a:gd name="T50" fmla="*/ 204 w 221"/>
                <a:gd name="T51" fmla="*/ 232 h 260"/>
                <a:gd name="T52" fmla="*/ 201 w 221"/>
                <a:gd name="T53" fmla="*/ 247 h 260"/>
                <a:gd name="T54" fmla="*/ 186 w 221"/>
                <a:gd name="T55" fmla="*/ 260 h 260"/>
                <a:gd name="T56" fmla="*/ 183 w 221"/>
                <a:gd name="T57" fmla="*/ 258 h 260"/>
                <a:gd name="T58" fmla="*/ 173 w 221"/>
                <a:gd name="T59" fmla="*/ 222 h 260"/>
                <a:gd name="T60" fmla="*/ 166 w 221"/>
                <a:gd name="T61" fmla="*/ 222 h 260"/>
                <a:gd name="T62" fmla="*/ 114 w 221"/>
                <a:gd name="T63" fmla="*/ 207 h 260"/>
                <a:gd name="T64" fmla="*/ 104 w 221"/>
                <a:gd name="T65" fmla="*/ 172 h 260"/>
                <a:gd name="T66" fmla="*/ 99 w 221"/>
                <a:gd name="T67" fmla="*/ 151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1" h="260">
                  <a:moveTo>
                    <a:pt x="99" y="151"/>
                  </a:moveTo>
                  <a:cubicBezTo>
                    <a:pt x="97" y="147"/>
                    <a:pt x="90" y="143"/>
                    <a:pt x="96" y="137"/>
                  </a:cubicBezTo>
                  <a:cubicBezTo>
                    <a:pt x="99" y="134"/>
                    <a:pt x="104" y="132"/>
                    <a:pt x="99" y="127"/>
                  </a:cubicBezTo>
                  <a:cubicBezTo>
                    <a:pt x="95" y="123"/>
                    <a:pt x="90" y="124"/>
                    <a:pt x="86" y="127"/>
                  </a:cubicBezTo>
                  <a:cubicBezTo>
                    <a:pt x="77" y="134"/>
                    <a:pt x="69" y="132"/>
                    <a:pt x="59" y="127"/>
                  </a:cubicBezTo>
                  <a:cubicBezTo>
                    <a:pt x="53" y="123"/>
                    <a:pt x="50" y="118"/>
                    <a:pt x="53" y="113"/>
                  </a:cubicBezTo>
                  <a:cubicBezTo>
                    <a:pt x="66" y="92"/>
                    <a:pt x="49" y="81"/>
                    <a:pt x="38" y="69"/>
                  </a:cubicBezTo>
                  <a:cubicBezTo>
                    <a:pt x="31" y="61"/>
                    <a:pt x="26" y="56"/>
                    <a:pt x="28" y="46"/>
                  </a:cubicBezTo>
                  <a:cubicBezTo>
                    <a:pt x="31" y="31"/>
                    <a:pt x="18" y="30"/>
                    <a:pt x="10" y="27"/>
                  </a:cubicBezTo>
                  <a:cubicBezTo>
                    <a:pt x="3" y="24"/>
                    <a:pt x="12" y="35"/>
                    <a:pt x="4" y="35"/>
                  </a:cubicBezTo>
                  <a:cubicBezTo>
                    <a:pt x="0" y="23"/>
                    <a:pt x="9" y="12"/>
                    <a:pt x="6" y="0"/>
                  </a:cubicBezTo>
                  <a:cubicBezTo>
                    <a:pt x="9" y="4"/>
                    <a:pt x="12" y="9"/>
                    <a:pt x="15" y="14"/>
                  </a:cubicBezTo>
                  <a:cubicBezTo>
                    <a:pt x="28" y="33"/>
                    <a:pt x="31" y="34"/>
                    <a:pt x="53" y="25"/>
                  </a:cubicBezTo>
                  <a:cubicBezTo>
                    <a:pt x="63" y="20"/>
                    <a:pt x="73" y="15"/>
                    <a:pt x="84" y="11"/>
                  </a:cubicBezTo>
                  <a:cubicBezTo>
                    <a:pt x="91" y="9"/>
                    <a:pt x="99" y="11"/>
                    <a:pt x="103" y="14"/>
                  </a:cubicBezTo>
                  <a:cubicBezTo>
                    <a:pt x="118" y="26"/>
                    <a:pt x="138" y="27"/>
                    <a:pt x="154" y="36"/>
                  </a:cubicBezTo>
                  <a:cubicBezTo>
                    <a:pt x="167" y="44"/>
                    <a:pt x="179" y="71"/>
                    <a:pt x="171" y="84"/>
                  </a:cubicBezTo>
                  <a:cubicBezTo>
                    <a:pt x="168" y="88"/>
                    <a:pt x="165" y="91"/>
                    <a:pt x="172" y="93"/>
                  </a:cubicBezTo>
                  <a:cubicBezTo>
                    <a:pt x="182" y="96"/>
                    <a:pt x="179" y="102"/>
                    <a:pt x="176" y="109"/>
                  </a:cubicBezTo>
                  <a:cubicBezTo>
                    <a:pt x="173" y="113"/>
                    <a:pt x="171" y="118"/>
                    <a:pt x="169" y="122"/>
                  </a:cubicBezTo>
                  <a:cubicBezTo>
                    <a:pt x="165" y="132"/>
                    <a:pt x="163" y="139"/>
                    <a:pt x="180" y="138"/>
                  </a:cubicBezTo>
                  <a:cubicBezTo>
                    <a:pt x="191" y="137"/>
                    <a:pt x="208" y="137"/>
                    <a:pt x="215" y="154"/>
                  </a:cubicBezTo>
                  <a:cubicBezTo>
                    <a:pt x="221" y="169"/>
                    <a:pt x="219" y="176"/>
                    <a:pt x="206" y="182"/>
                  </a:cubicBezTo>
                  <a:cubicBezTo>
                    <a:pt x="203" y="183"/>
                    <a:pt x="201" y="184"/>
                    <a:pt x="198" y="185"/>
                  </a:cubicBezTo>
                  <a:cubicBezTo>
                    <a:pt x="184" y="192"/>
                    <a:pt x="183" y="194"/>
                    <a:pt x="196" y="202"/>
                  </a:cubicBezTo>
                  <a:cubicBezTo>
                    <a:pt x="208" y="210"/>
                    <a:pt x="204" y="222"/>
                    <a:pt x="204" y="232"/>
                  </a:cubicBezTo>
                  <a:cubicBezTo>
                    <a:pt x="204" y="237"/>
                    <a:pt x="202" y="242"/>
                    <a:pt x="201" y="247"/>
                  </a:cubicBezTo>
                  <a:cubicBezTo>
                    <a:pt x="198" y="254"/>
                    <a:pt x="194" y="259"/>
                    <a:pt x="186" y="260"/>
                  </a:cubicBezTo>
                  <a:cubicBezTo>
                    <a:pt x="185" y="260"/>
                    <a:pt x="184" y="259"/>
                    <a:pt x="183" y="258"/>
                  </a:cubicBezTo>
                  <a:cubicBezTo>
                    <a:pt x="180" y="245"/>
                    <a:pt x="164" y="237"/>
                    <a:pt x="173" y="222"/>
                  </a:cubicBezTo>
                  <a:cubicBezTo>
                    <a:pt x="170" y="221"/>
                    <a:pt x="168" y="222"/>
                    <a:pt x="166" y="222"/>
                  </a:cubicBezTo>
                  <a:cubicBezTo>
                    <a:pt x="149" y="215"/>
                    <a:pt x="132" y="212"/>
                    <a:pt x="114" y="207"/>
                  </a:cubicBezTo>
                  <a:cubicBezTo>
                    <a:pt x="101" y="204"/>
                    <a:pt x="97" y="189"/>
                    <a:pt x="104" y="172"/>
                  </a:cubicBezTo>
                  <a:cubicBezTo>
                    <a:pt x="107" y="163"/>
                    <a:pt x="109" y="156"/>
                    <a:pt x="99" y="151"/>
                  </a:cubicBezTo>
                  <a:close/>
                </a:path>
              </a:pathLst>
            </a:custGeom>
            <a:solidFill>
              <a:srgbClr val="F4C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2">
              <a:extLst>
                <a:ext uri="{FF2B5EF4-FFF2-40B4-BE49-F238E27FC236}">
                  <a16:creationId xmlns:a16="http://schemas.microsoft.com/office/drawing/2014/main" id="{3537688C-A53E-91D0-5C82-C9B67DF89054}"/>
                </a:ext>
              </a:extLst>
            </p:cNvPr>
            <p:cNvSpPr/>
            <p:nvPr/>
          </p:nvSpPr>
          <p:spPr bwMode="auto">
            <a:xfrm>
              <a:off x="6454775" y="1479550"/>
              <a:ext cx="866775" cy="444500"/>
            </a:xfrm>
            <a:custGeom>
              <a:avLst/>
              <a:gdLst>
                <a:gd name="T0" fmla="*/ 4 w 406"/>
                <a:gd name="T1" fmla="*/ 109 h 208"/>
                <a:gd name="T2" fmla="*/ 18 w 406"/>
                <a:gd name="T3" fmla="*/ 107 h 208"/>
                <a:gd name="T4" fmla="*/ 47 w 406"/>
                <a:gd name="T5" fmla="*/ 82 h 208"/>
                <a:gd name="T6" fmla="*/ 66 w 406"/>
                <a:gd name="T7" fmla="*/ 68 h 208"/>
                <a:gd name="T8" fmla="*/ 93 w 406"/>
                <a:gd name="T9" fmla="*/ 44 h 208"/>
                <a:gd name="T10" fmla="*/ 106 w 406"/>
                <a:gd name="T11" fmla="*/ 34 h 208"/>
                <a:gd name="T12" fmla="*/ 123 w 406"/>
                <a:gd name="T13" fmla="*/ 36 h 208"/>
                <a:gd name="T14" fmla="*/ 124 w 406"/>
                <a:gd name="T15" fmla="*/ 43 h 208"/>
                <a:gd name="T16" fmla="*/ 131 w 406"/>
                <a:gd name="T17" fmla="*/ 95 h 208"/>
                <a:gd name="T18" fmla="*/ 157 w 406"/>
                <a:gd name="T19" fmla="*/ 94 h 208"/>
                <a:gd name="T20" fmla="*/ 160 w 406"/>
                <a:gd name="T21" fmla="*/ 78 h 208"/>
                <a:gd name="T22" fmla="*/ 170 w 406"/>
                <a:gd name="T23" fmla="*/ 56 h 208"/>
                <a:gd name="T24" fmla="*/ 187 w 406"/>
                <a:gd name="T25" fmla="*/ 66 h 208"/>
                <a:gd name="T26" fmla="*/ 218 w 406"/>
                <a:gd name="T27" fmla="*/ 72 h 208"/>
                <a:gd name="T28" fmla="*/ 222 w 406"/>
                <a:gd name="T29" fmla="*/ 63 h 208"/>
                <a:gd name="T30" fmla="*/ 211 w 406"/>
                <a:gd name="T31" fmla="*/ 27 h 208"/>
                <a:gd name="T32" fmla="*/ 204 w 406"/>
                <a:gd name="T33" fmla="*/ 9 h 208"/>
                <a:gd name="T34" fmla="*/ 223 w 406"/>
                <a:gd name="T35" fmla="*/ 6 h 208"/>
                <a:gd name="T36" fmla="*/ 264 w 406"/>
                <a:gd name="T37" fmla="*/ 55 h 208"/>
                <a:gd name="T38" fmla="*/ 249 w 406"/>
                <a:gd name="T39" fmla="*/ 65 h 208"/>
                <a:gd name="T40" fmla="*/ 258 w 406"/>
                <a:gd name="T41" fmla="*/ 77 h 208"/>
                <a:gd name="T42" fmla="*/ 324 w 406"/>
                <a:gd name="T43" fmla="*/ 112 h 208"/>
                <a:gd name="T44" fmla="*/ 368 w 406"/>
                <a:gd name="T45" fmla="*/ 137 h 208"/>
                <a:gd name="T46" fmla="*/ 375 w 406"/>
                <a:gd name="T47" fmla="*/ 147 h 208"/>
                <a:gd name="T48" fmla="*/ 403 w 406"/>
                <a:gd name="T49" fmla="*/ 152 h 208"/>
                <a:gd name="T50" fmla="*/ 402 w 406"/>
                <a:gd name="T51" fmla="*/ 169 h 208"/>
                <a:gd name="T52" fmla="*/ 382 w 406"/>
                <a:gd name="T53" fmla="*/ 195 h 208"/>
                <a:gd name="T54" fmla="*/ 359 w 406"/>
                <a:gd name="T55" fmla="*/ 208 h 208"/>
                <a:gd name="T56" fmla="*/ 326 w 406"/>
                <a:gd name="T57" fmla="*/ 186 h 208"/>
                <a:gd name="T58" fmla="*/ 297 w 406"/>
                <a:gd name="T59" fmla="*/ 165 h 208"/>
                <a:gd name="T60" fmla="*/ 289 w 406"/>
                <a:gd name="T61" fmla="*/ 163 h 208"/>
                <a:gd name="T62" fmla="*/ 259 w 406"/>
                <a:gd name="T63" fmla="*/ 159 h 208"/>
                <a:gd name="T64" fmla="*/ 160 w 406"/>
                <a:gd name="T65" fmla="*/ 125 h 208"/>
                <a:gd name="T66" fmla="*/ 116 w 406"/>
                <a:gd name="T67" fmla="*/ 118 h 208"/>
                <a:gd name="T68" fmla="*/ 106 w 406"/>
                <a:gd name="T69" fmla="*/ 125 h 208"/>
                <a:gd name="T70" fmla="*/ 95 w 406"/>
                <a:gd name="T71" fmla="*/ 135 h 208"/>
                <a:gd name="T72" fmla="*/ 80 w 406"/>
                <a:gd name="T73" fmla="*/ 132 h 208"/>
                <a:gd name="T74" fmla="*/ 79 w 406"/>
                <a:gd name="T75" fmla="*/ 118 h 208"/>
                <a:gd name="T76" fmla="*/ 101 w 406"/>
                <a:gd name="T77" fmla="*/ 96 h 208"/>
                <a:gd name="T78" fmla="*/ 70 w 406"/>
                <a:gd name="T79" fmla="*/ 87 h 208"/>
                <a:gd name="T80" fmla="*/ 25 w 406"/>
                <a:gd name="T81" fmla="*/ 117 h 208"/>
                <a:gd name="T82" fmla="*/ 13 w 406"/>
                <a:gd name="T83" fmla="*/ 120 h 208"/>
                <a:gd name="T84" fmla="*/ 4 w 406"/>
                <a:gd name="T85" fmla="*/ 109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06" h="208">
                  <a:moveTo>
                    <a:pt x="4" y="109"/>
                  </a:moveTo>
                  <a:cubicBezTo>
                    <a:pt x="9" y="111"/>
                    <a:pt x="17" y="114"/>
                    <a:pt x="18" y="107"/>
                  </a:cubicBezTo>
                  <a:cubicBezTo>
                    <a:pt x="18" y="87"/>
                    <a:pt x="36" y="87"/>
                    <a:pt x="47" y="82"/>
                  </a:cubicBezTo>
                  <a:cubicBezTo>
                    <a:pt x="55" y="79"/>
                    <a:pt x="63" y="76"/>
                    <a:pt x="66" y="68"/>
                  </a:cubicBezTo>
                  <a:cubicBezTo>
                    <a:pt x="71" y="55"/>
                    <a:pt x="87" y="55"/>
                    <a:pt x="93" y="44"/>
                  </a:cubicBezTo>
                  <a:cubicBezTo>
                    <a:pt x="95" y="38"/>
                    <a:pt x="101" y="36"/>
                    <a:pt x="106" y="34"/>
                  </a:cubicBezTo>
                  <a:cubicBezTo>
                    <a:pt x="112" y="33"/>
                    <a:pt x="118" y="29"/>
                    <a:pt x="123" y="36"/>
                  </a:cubicBezTo>
                  <a:cubicBezTo>
                    <a:pt x="124" y="39"/>
                    <a:pt x="124" y="41"/>
                    <a:pt x="124" y="43"/>
                  </a:cubicBezTo>
                  <a:cubicBezTo>
                    <a:pt x="109" y="63"/>
                    <a:pt x="121" y="79"/>
                    <a:pt x="131" y="95"/>
                  </a:cubicBezTo>
                  <a:cubicBezTo>
                    <a:pt x="140" y="107"/>
                    <a:pt x="148" y="98"/>
                    <a:pt x="157" y="94"/>
                  </a:cubicBezTo>
                  <a:cubicBezTo>
                    <a:pt x="166" y="91"/>
                    <a:pt x="163" y="84"/>
                    <a:pt x="160" y="78"/>
                  </a:cubicBezTo>
                  <a:cubicBezTo>
                    <a:pt x="157" y="68"/>
                    <a:pt x="161" y="60"/>
                    <a:pt x="170" y="56"/>
                  </a:cubicBezTo>
                  <a:cubicBezTo>
                    <a:pt x="179" y="52"/>
                    <a:pt x="183" y="60"/>
                    <a:pt x="187" y="66"/>
                  </a:cubicBezTo>
                  <a:cubicBezTo>
                    <a:pt x="196" y="81"/>
                    <a:pt x="206" y="83"/>
                    <a:pt x="218" y="72"/>
                  </a:cubicBezTo>
                  <a:cubicBezTo>
                    <a:pt x="220" y="70"/>
                    <a:pt x="224" y="67"/>
                    <a:pt x="222" y="63"/>
                  </a:cubicBezTo>
                  <a:cubicBezTo>
                    <a:pt x="216" y="52"/>
                    <a:pt x="217" y="38"/>
                    <a:pt x="211" y="27"/>
                  </a:cubicBezTo>
                  <a:cubicBezTo>
                    <a:pt x="208" y="21"/>
                    <a:pt x="199" y="18"/>
                    <a:pt x="204" y="9"/>
                  </a:cubicBezTo>
                  <a:cubicBezTo>
                    <a:pt x="209" y="2"/>
                    <a:pt x="217" y="6"/>
                    <a:pt x="223" y="6"/>
                  </a:cubicBezTo>
                  <a:cubicBezTo>
                    <a:pt x="254" y="0"/>
                    <a:pt x="268" y="30"/>
                    <a:pt x="264" y="55"/>
                  </a:cubicBezTo>
                  <a:cubicBezTo>
                    <a:pt x="262" y="65"/>
                    <a:pt x="255" y="64"/>
                    <a:pt x="249" y="65"/>
                  </a:cubicBezTo>
                  <a:cubicBezTo>
                    <a:pt x="249" y="72"/>
                    <a:pt x="254" y="74"/>
                    <a:pt x="258" y="77"/>
                  </a:cubicBezTo>
                  <a:cubicBezTo>
                    <a:pt x="279" y="91"/>
                    <a:pt x="302" y="101"/>
                    <a:pt x="324" y="112"/>
                  </a:cubicBezTo>
                  <a:cubicBezTo>
                    <a:pt x="340" y="119"/>
                    <a:pt x="354" y="127"/>
                    <a:pt x="368" y="137"/>
                  </a:cubicBezTo>
                  <a:cubicBezTo>
                    <a:pt x="371" y="140"/>
                    <a:pt x="373" y="143"/>
                    <a:pt x="375" y="147"/>
                  </a:cubicBezTo>
                  <a:cubicBezTo>
                    <a:pt x="387" y="164"/>
                    <a:pt x="387" y="164"/>
                    <a:pt x="403" y="152"/>
                  </a:cubicBezTo>
                  <a:cubicBezTo>
                    <a:pt x="406" y="158"/>
                    <a:pt x="388" y="163"/>
                    <a:pt x="402" y="169"/>
                  </a:cubicBezTo>
                  <a:cubicBezTo>
                    <a:pt x="404" y="170"/>
                    <a:pt x="385" y="196"/>
                    <a:pt x="382" y="195"/>
                  </a:cubicBezTo>
                  <a:cubicBezTo>
                    <a:pt x="371" y="194"/>
                    <a:pt x="364" y="199"/>
                    <a:pt x="359" y="208"/>
                  </a:cubicBezTo>
                  <a:cubicBezTo>
                    <a:pt x="347" y="202"/>
                    <a:pt x="336" y="194"/>
                    <a:pt x="326" y="186"/>
                  </a:cubicBezTo>
                  <a:cubicBezTo>
                    <a:pt x="317" y="178"/>
                    <a:pt x="307" y="172"/>
                    <a:pt x="297" y="165"/>
                  </a:cubicBezTo>
                  <a:cubicBezTo>
                    <a:pt x="295" y="164"/>
                    <a:pt x="292" y="162"/>
                    <a:pt x="289" y="163"/>
                  </a:cubicBezTo>
                  <a:cubicBezTo>
                    <a:pt x="278" y="167"/>
                    <a:pt x="269" y="159"/>
                    <a:pt x="259" y="159"/>
                  </a:cubicBezTo>
                  <a:cubicBezTo>
                    <a:pt x="222" y="157"/>
                    <a:pt x="193" y="137"/>
                    <a:pt x="160" y="125"/>
                  </a:cubicBezTo>
                  <a:cubicBezTo>
                    <a:pt x="145" y="120"/>
                    <a:pt x="130" y="123"/>
                    <a:pt x="116" y="118"/>
                  </a:cubicBezTo>
                  <a:cubicBezTo>
                    <a:pt x="111" y="115"/>
                    <a:pt x="108" y="120"/>
                    <a:pt x="106" y="125"/>
                  </a:cubicBezTo>
                  <a:cubicBezTo>
                    <a:pt x="103" y="130"/>
                    <a:pt x="100" y="134"/>
                    <a:pt x="95" y="135"/>
                  </a:cubicBezTo>
                  <a:cubicBezTo>
                    <a:pt x="89" y="137"/>
                    <a:pt x="84" y="136"/>
                    <a:pt x="80" y="132"/>
                  </a:cubicBezTo>
                  <a:cubicBezTo>
                    <a:pt x="75" y="127"/>
                    <a:pt x="75" y="122"/>
                    <a:pt x="79" y="118"/>
                  </a:cubicBezTo>
                  <a:cubicBezTo>
                    <a:pt x="85" y="110"/>
                    <a:pt x="88" y="97"/>
                    <a:pt x="101" y="96"/>
                  </a:cubicBezTo>
                  <a:cubicBezTo>
                    <a:pt x="91" y="83"/>
                    <a:pt x="83" y="83"/>
                    <a:pt x="70" y="87"/>
                  </a:cubicBezTo>
                  <a:cubicBezTo>
                    <a:pt x="52" y="94"/>
                    <a:pt x="37" y="102"/>
                    <a:pt x="25" y="117"/>
                  </a:cubicBezTo>
                  <a:cubicBezTo>
                    <a:pt x="22" y="120"/>
                    <a:pt x="18" y="121"/>
                    <a:pt x="13" y="120"/>
                  </a:cubicBezTo>
                  <a:cubicBezTo>
                    <a:pt x="8" y="119"/>
                    <a:pt x="0" y="118"/>
                    <a:pt x="4" y="109"/>
                  </a:cubicBezTo>
                  <a:close/>
                </a:path>
              </a:pathLst>
            </a:custGeom>
            <a:solidFill>
              <a:srgbClr val="F5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3">
              <a:extLst>
                <a:ext uri="{FF2B5EF4-FFF2-40B4-BE49-F238E27FC236}">
                  <a16:creationId xmlns:a16="http://schemas.microsoft.com/office/drawing/2014/main" id="{544E9B2F-30EB-1564-D186-ACC8FDDC5209}"/>
                </a:ext>
              </a:extLst>
            </p:cNvPr>
            <p:cNvSpPr/>
            <p:nvPr/>
          </p:nvSpPr>
          <p:spPr bwMode="auto">
            <a:xfrm>
              <a:off x="6291263" y="4216400"/>
              <a:ext cx="701675" cy="365125"/>
            </a:xfrm>
            <a:custGeom>
              <a:avLst/>
              <a:gdLst>
                <a:gd name="T0" fmla="*/ 0 w 329"/>
                <a:gd name="T1" fmla="*/ 87 h 171"/>
                <a:gd name="T2" fmla="*/ 27 w 329"/>
                <a:gd name="T3" fmla="*/ 57 h 171"/>
                <a:gd name="T4" fmla="*/ 33 w 329"/>
                <a:gd name="T5" fmla="*/ 52 h 171"/>
                <a:gd name="T6" fmla="*/ 65 w 329"/>
                <a:gd name="T7" fmla="*/ 21 h 171"/>
                <a:gd name="T8" fmla="*/ 76 w 329"/>
                <a:gd name="T9" fmla="*/ 14 h 171"/>
                <a:gd name="T10" fmla="*/ 123 w 329"/>
                <a:gd name="T11" fmla="*/ 30 h 171"/>
                <a:gd name="T12" fmla="*/ 124 w 329"/>
                <a:gd name="T13" fmla="*/ 31 h 171"/>
                <a:gd name="T14" fmla="*/ 157 w 329"/>
                <a:gd name="T15" fmla="*/ 99 h 171"/>
                <a:gd name="T16" fmla="*/ 180 w 329"/>
                <a:gd name="T17" fmla="*/ 128 h 171"/>
                <a:gd name="T18" fmla="*/ 190 w 329"/>
                <a:gd name="T19" fmla="*/ 128 h 171"/>
                <a:gd name="T20" fmla="*/ 213 w 329"/>
                <a:gd name="T21" fmla="*/ 120 h 171"/>
                <a:gd name="T22" fmla="*/ 222 w 329"/>
                <a:gd name="T23" fmla="*/ 102 h 171"/>
                <a:gd name="T24" fmla="*/ 212 w 329"/>
                <a:gd name="T25" fmla="*/ 74 h 171"/>
                <a:gd name="T26" fmla="*/ 221 w 329"/>
                <a:gd name="T27" fmla="*/ 53 h 171"/>
                <a:gd name="T28" fmla="*/ 246 w 329"/>
                <a:gd name="T29" fmla="*/ 50 h 171"/>
                <a:gd name="T30" fmla="*/ 268 w 329"/>
                <a:gd name="T31" fmla="*/ 36 h 171"/>
                <a:gd name="T32" fmla="*/ 280 w 329"/>
                <a:gd name="T33" fmla="*/ 30 h 171"/>
                <a:gd name="T34" fmla="*/ 298 w 329"/>
                <a:gd name="T35" fmla="*/ 18 h 171"/>
                <a:gd name="T36" fmla="*/ 325 w 329"/>
                <a:gd name="T37" fmla="*/ 0 h 171"/>
                <a:gd name="T38" fmla="*/ 321 w 329"/>
                <a:gd name="T39" fmla="*/ 17 h 171"/>
                <a:gd name="T40" fmla="*/ 267 w 329"/>
                <a:gd name="T41" fmla="*/ 60 h 171"/>
                <a:gd name="T42" fmla="*/ 240 w 329"/>
                <a:gd name="T43" fmla="*/ 63 h 171"/>
                <a:gd name="T44" fmla="*/ 230 w 329"/>
                <a:gd name="T45" fmla="*/ 79 h 171"/>
                <a:gd name="T46" fmla="*/ 230 w 329"/>
                <a:gd name="T47" fmla="*/ 121 h 171"/>
                <a:gd name="T48" fmla="*/ 178 w 329"/>
                <a:gd name="T49" fmla="*/ 142 h 171"/>
                <a:gd name="T50" fmla="*/ 174 w 329"/>
                <a:gd name="T51" fmla="*/ 140 h 171"/>
                <a:gd name="T52" fmla="*/ 130 w 329"/>
                <a:gd name="T53" fmla="*/ 136 h 171"/>
                <a:gd name="T54" fmla="*/ 132 w 329"/>
                <a:gd name="T55" fmla="*/ 148 h 171"/>
                <a:gd name="T56" fmla="*/ 120 w 329"/>
                <a:gd name="T57" fmla="*/ 166 h 171"/>
                <a:gd name="T58" fmla="*/ 75 w 329"/>
                <a:gd name="T59" fmla="*/ 161 h 171"/>
                <a:gd name="T60" fmla="*/ 49 w 329"/>
                <a:gd name="T61" fmla="*/ 142 h 171"/>
                <a:gd name="T62" fmla="*/ 22 w 329"/>
                <a:gd name="T63" fmla="*/ 99 h 171"/>
                <a:gd name="T64" fmla="*/ 0 w 329"/>
                <a:gd name="T65" fmla="*/ 87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9" h="171">
                  <a:moveTo>
                    <a:pt x="0" y="87"/>
                  </a:moveTo>
                  <a:cubicBezTo>
                    <a:pt x="4" y="72"/>
                    <a:pt x="17" y="66"/>
                    <a:pt x="27" y="57"/>
                  </a:cubicBezTo>
                  <a:cubicBezTo>
                    <a:pt x="29" y="55"/>
                    <a:pt x="33" y="54"/>
                    <a:pt x="33" y="52"/>
                  </a:cubicBezTo>
                  <a:cubicBezTo>
                    <a:pt x="35" y="32"/>
                    <a:pt x="52" y="29"/>
                    <a:pt x="65" y="21"/>
                  </a:cubicBezTo>
                  <a:cubicBezTo>
                    <a:pt x="69" y="18"/>
                    <a:pt x="74" y="13"/>
                    <a:pt x="76" y="14"/>
                  </a:cubicBezTo>
                  <a:cubicBezTo>
                    <a:pt x="92" y="18"/>
                    <a:pt x="108" y="24"/>
                    <a:pt x="123" y="30"/>
                  </a:cubicBezTo>
                  <a:cubicBezTo>
                    <a:pt x="123" y="30"/>
                    <a:pt x="123" y="31"/>
                    <a:pt x="124" y="31"/>
                  </a:cubicBezTo>
                  <a:cubicBezTo>
                    <a:pt x="157" y="43"/>
                    <a:pt x="152" y="74"/>
                    <a:pt x="157" y="99"/>
                  </a:cubicBezTo>
                  <a:cubicBezTo>
                    <a:pt x="160" y="114"/>
                    <a:pt x="171" y="119"/>
                    <a:pt x="180" y="128"/>
                  </a:cubicBezTo>
                  <a:cubicBezTo>
                    <a:pt x="183" y="131"/>
                    <a:pt x="187" y="130"/>
                    <a:pt x="190" y="128"/>
                  </a:cubicBezTo>
                  <a:cubicBezTo>
                    <a:pt x="197" y="123"/>
                    <a:pt x="204" y="120"/>
                    <a:pt x="213" y="120"/>
                  </a:cubicBezTo>
                  <a:cubicBezTo>
                    <a:pt x="222" y="119"/>
                    <a:pt x="224" y="111"/>
                    <a:pt x="222" y="102"/>
                  </a:cubicBezTo>
                  <a:cubicBezTo>
                    <a:pt x="220" y="92"/>
                    <a:pt x="217" y="83"/>
                    <a:pt x="212" y="74"/>
                  </a:cubicBezTo>
                  <a:cubicBezTo>
                    <a:pt x="204" y="62"/>
                    <a:pt x="212" y="56"/>
                    <a:pt x="221" y="53"/>
                  </a:cubicBezTo>
                  <a:cubicBezTo>
                    <a:pt x="229" y="51"/>
                    <a:pt x="237" y="50"/>
                    <a:pt x="246" y="50"/>
                  </a:cubicBezTo>
                  <a:cubicBezTo>
                    <a:pt x="256" y="50"/>
                    <a:pt x="266" y="51"/>
                    <a:pt x="268" y="36"/>
                  </a:cubicBezTo>
                  <a:cubicBezTo>
                    <a:pt x="268" y="31"/>
                    <a:pt x="273" y="29"/>
                    <a:pt x="280" y="30"/>
                  </a:cubicBezTo>
                  <a:cubicBezTo>
                    <a:pt x="288" y="31"/>
                    <a:pt x="296" y="28"/>
                    <a:pt x="298" y="18"/>
                  </a:cubicBezTo>
                  <a:cubicBezTo>
                    <a:pt x="301" y="3"/>
                    <a:pt x="315" y="5"/>
                    <a:pt x="325" y="0"/>
                  </a:cubicBezTo>
                  <a:cubicBezTo>
                    <a:pt x="329" y="7"/>
                    <a:pt x="324" y="12"/>
                    <a:pt x="321" y="17"/>
                  </a:cubicBezTo>
                  <a:cubicBezTo>
                    <a:pt x="307" y="37"/>
                    <a:pt x="286" y="47"/>
                    <a:pt x="267" y="60"/>
                  </a:cubicBezTo>
                  <a:cubicBezTo>
                    <a:pt x="260" y="66"/>
                    <a:pt x="249" y="63"/>
                    <a:pt x="240" y="63"/>
                  </a:cubicBezTo>
                  <a:cubicBezTo>
                    <a:pt x="230" y="64"/>
                    <a:pt x="225" y="67"/>
                    <a:pt x="230" y="79"/>
                  </a:cubicBezTo>
                  <a:cubicBezTo>
                    <a:pt x="235" y="92"/>
                    <a:pt x="233" y="108"/>
                    <a:pt x="230" y="121"/>
                  </a:cubicBezTo>
                  <a:cubicBezTo>
                    <a:pt x="226" y="143"/>
                    <a:pt x="202" y="151"/>
                    <a:pt x="178" y="142"/>
                  </a:cubicBezTo>
                  <a:cubicBezTo>
                    <a:pt x="177" y="141"/>
                    <a:pt x="175" y="141"/>
                    <a:pt x="174" y="140"/>
                  </a:cubicBezTo>
                  <a:cubicBezTo>
                    <a:pt x="161" y="122"/>
                    <a:pt x="146" y="123"/>
                    <a:pt x="130" y="136"/>
                  </a:cubicBezTo>
                  <a:cubicBezTo>
                    <a:pt x="131" y="140"/>
                    <a:pt x="131" y="145"/>
                    <a:pt x="132" y="148"/>
                  </a:cubicBezTo>
                  <a:cubicBezTo>
                    <a:pt x="135" y="159"/>
                    <a:pt x="128" y="165"/>
                    <a:pt x="120" y="166"/>
                  </a:cubicBezTo>
                  <a:cubicBezTo>
                    <a:pt x="105" y="168"/>
                    <a:pt x="89" y="171"/>
                    <a:pt x="75" y="161"/>
                  </a:cubicBezTo>
                  <a:cubicBezTo>
                    <a:pt x="63" y="159"/>
                    <a:pt x="54" y="153"/>
                    <a:pt x="49" y="142"/>
                  </a:cubicBezTo>
                  <a:cubicBezTo>
                    <a:pt x="42" y="127"/>
                    <a:pt x="27" y="117"/>
                    <a:pt x="22" y="99"/>
                  </a:cubicBezTo>
                  <a:cubicBezTo>
                    <a:pt x="19" y="90"/>
                    <a:pt x="8" y="91"/>
                    <a:pt x="0" y="87"/>
                  </a:cubicBezTo>
                  <a:close/>
                </a:path>
              </a:pathLst>
            </a:custGeom>
            <a:solidFill>
              <a:srgbClr val="EFA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4">
              <a:extLst>
                <a:ext uri="{FF2B5EF4-FFF2-40B4-BE49-F238E27FC236}">
                  <a16:creationId xmlns:a16="http://schemas.microsoft.com/office/drawing/2014/main" id="{E4995B7C-5CF3-3196-60D5-651E92586D0A}"/>
                </a:ext>
              </a:extLst>
            </p:cNvPr>
            <p:cNvSpPr/>
            <p:nvPr/>
          </p:nvSpPr>
          <p:spPr bwMode="auto">
            <a:xfrm>
              <a:off x="6664325" y="4071938"/>
              <a:ext cx="539750" cy="552450"/>
            </a:xfrm>
            <a:custGeom>
              <a:avLst/>
              <a:gdLst>
                <a:gd name="T0" fmla="*/ 2 w 253"/>
                <a:gd name="T1" fmla="*/ 207 h 259"/>
                <a:gd name="T2" fmla="*/ 47 w 253"/>
                <a:gd name="T3" fmla="*/ 198 h 259"/>
                <a:gd name="T4" fmla="*/ 53 w 253"/>
                <a:gd name="T5" fmla="*/ 176 h 259"/>
                <a:gd name="T6" fmla="*/ 46 w 253"/>
                <a:gd name="T7" fmla="*/ 138 h 259"/>
                <a:gd name="T8" fmla="*/ 50 w 253"/>
                <a:gd name="T9" fmla="*/ 131 h 259"/>
                <a:gd name="T10" fmla="*/ 66 w 253"/>
                <a:gd name="T11" fmla="*/ 127 h 259"/>
                <a:gd name="T12" fmla="*/ 150 w 253"/>
                <a:gd name="T13" fmla="*/ 68 h 259"/>
                <a:gd name="T14" fmla="*/ 178 w 253"/>
                <a:gd name="T15" fmla="*/ 50 h 259"/>
                <a:gd name="T16" fmla="*/ 224 w 253"/>
                <a:gd name="T17" fmla="*/ 31 h 259"/>
                <a:gd name="T18" fmla="*/ 249 w 253"/>
                <a:gd name="T19" fmla="*/ 0 h 259"/>
                <a:gd name="T20" fmla="*/ 253 w 253"/>
                <a:gd name="T21" fmla="*/ 11 h 259"/>
                <a:gd name="T22" fmla="*/ 248 w 253"/>
                <a:gd name="T23" fmla="*/ 44 h 259"/>
                <a:gd name="T24" fmla="*/ 220 w 253"/>
                <a:gd name="T25" fmla="*/ 72 h 259"/>
                <a:gd name="T26" fmla="*/ 211 w 253"/>
                <a:gd name="T27" fmla="*/ 64 h 259"/>
                <a:gd name="T28" fmla="*/ 197 w 253"/>
                <a:gd name="T29" fmla="*/ 57 h 259"/>
                <a:gd name="T30" fmla="*/ 163 w 253"/>
                <a:gd name="T31" fmla="*/ 125 h 259"/>
                <a:gd name="T32" fmla="*/ 179 w 253"/>
                <a:gd name="T33" fmla="*/ 139 h 259"/>
                <a:gd name="T34" fmla="*/ 199 w 253"/>
                <a:gd name="T35" fmla="*/ 176 h 259"/>
                <a:gd name="T36" fmla="*/ 194 w 253"/>
                <a:gd name="T37" fmla="*/ 192 h 259"/>
                <a:gd name="T38" fmla="*/ 181 w 253"/>
                <a:gd name="T39" fmla="*/ 198 h 259"/>
                <a:gd name="T40" fmla="*/ 156 w 253"/>
                <a:gd name="T41" fmla="*/ 184 h 259"/>
                <a:gd name="T42" fmla="*/ 140 w 253"/>
                <a:gd name="T43" fmla="*/ 184 h 259"/>
                <a:gd name="T44" fmla="*/ 140 w 253"/>
                <a:gd name="T45" fmla="*/ 199 h 259"/>
                <a:gd name="T46" fmla="*/ 139 w 253"/>
                <a:gd name="T47" fmla="*/ 220 h 259"/>
                <a:gd name="T48" fmla="*/ 138 w 253"/>
                <a:gd name="T49" fmla="*/ 237 h 259"/>
                <a:gd name="T50" fmla="*/ 126 w 253"/>
                <a:gd name="T51" fmla="*/ 251 h 259"/>
                <a:gd name="T52" fmla="*/ 105 w 253"/>
                <a:gd name="T53" fmla="*/ 252 h 259"/>
                <a:gd name="T54" fmla="*/ 87 w 253"/>
                <a:gd name="T55" fmla="*/ 228 h 259"/>
                <a:gd name="T56" fmla="*/ 75 w 253"/>
                <a:gd name="T57" fmla="*/ 208 h 259"/>
                <a:gd name="T58" fmla="*/ 68 w 253"/>
                <a:gd name="T59" fmla="*/ 207 h 259"/>
                <a:gd name="T60" fmla="*/ 51 w 253"/>
                <a:gd name="T61" fmla="*/ 209 h 259"/>
                <a:gd name="T62" fmla="*/ 48 w 253"/>
                <a:gd name="T63" fmla="*/ 216 h 259"/>
                <a:gd name="T64" fmla="*/ 27 w 253"/>
                <a:gd name="T65" fmla="*/ 228 h 259"/>
                <a:gd name="T66" fmla="*/ 1 w 253"/>
                <a:gd name="T67" fmla="*/ 211 h 259"/>
                <a:gd name="T68" fmla="*/ 1 w 253"/>
                <a:gd name="T69" fmla="*/ 208 h 259"/>
                <a:gd name="T70" fmla="*/ 2 w 253"/>
                <a:gd name="T71" fmla="*/ 207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3" h="259">
                  <a:moveTo>
                    <a:pt x="2" y="207"/>
                  </a:moveTo>
                  <a:cubicBezTo>
                    <a:pt x="18" y="211"/>
                    <a:pt x="34" y="214"/>
                    <a:pt x="47" y="198"/>
                  </a:cubicBezTo>
                  <a:cubicBezTo>
                    <a:pt x="52" y="191"/>
                    <a:pt x="55" y="185"/>
                    <a:pt x="53" y="176"/>
                  </a:cubicBezTo>
                  <a:cubicBezTo>
                    <a:pt x="50" y="163"/>
                    <a:pt x="57" y="149"/>
                    <a:pt x="46" y="138"/>
                  </a:cubicBezTo>
                  <a:cubicBezTo>
                    <a:pt x="44" y="136"/>
                    <a:pt x="47" y="133"/>
                    <a:pt x="50" y="131"/>
                  </a:cubicBezTo>
                  <a:cubicBezTo>
                    <a:pt x="55" y="128"/>
                    <a:pt x="61" y="127"/>
                    <a:pt x="66" y="127"/>
                  </a:cubicBezTo>
                  <a:cubicBezTo>
                    <a:pt x="106" y="125"/>
                    <a:pt x="131" y="101"/>
                    <a:pt x="150" y="68"/>
                  </a:cubicBezTo>
                  <a:cubicBezTo>
                    <a:pt x="154" y="54"/>
                    <a:pt x="164" y="50"/>
                    <a:pt x="178" y="50"/>
                  </a:cubicBezTo>
                  <a:cubicBezTo>
                    <a:pt x="193" y="43"/>
                    <a:pt x="209" y="39"/>
                    <a:pt x="224" y="31"/>
                  </a:cubicBezTo>
                  <a:cubicBezTo>
                    <a:pt x="238" y="25"/>
                    <a:pt x="237" y="8"/>
                    <a:pt x="249" y="0"/>
                  </a:cubicBezTo>
                  <a:cubicBezTo>
                    <a:pt x="252" y="3"/>
                    <a:pt x="253" y="7"/>
                    <a:pt x="253" y="11"/>
                  </a:cubicBezTo>
                  <a:cubicBezTo>
                    <a:pt x="251" y="22"/>
                    <a:pt x="246" y="33"/>
                    <a:pt x="248" y="44"/>
                  </a:cubicBezTo>
                  <a:cubicBezTo>
                    <a:pt x="250" y="50"/>
                    <a:pt x="226" y="72"/>
                    <a:pt x="220" y="72"/>
                  </a:cubicBezTo>
                  <a:cubicBezTo>
                    <a:pt x="215" y="72"/>
                    <a:pt x="213" y="68"/>
                    <a:pt x="211" y="64"/>
                  </a:cubicBezTo>
                  <a:cubicBezTo>
                    <a:pt x="208" y="57"/>
                    <a:pt x="204" y="54"/>
                    <a:pt x="197" y="57"/>
                  </a:cubicBezTo>
                  <a:cubicBezTo>
                    <a:pt x="177" y="65"/>
                    <a:pt x="151" y="96"/>
                    <a:pt x="163" y="125"/>
                  </a:cubicBezTo>
                  <a:cubicBezTo>
                    <a:pt x="167" y="132"/>
                    <a:pt x="171" y="137"/>
                    <a:pt x="179" y="139"/>
                  </a:cubicBezTo>
                  <a:cubicBezTo>
                    <a:pt x="197" y="143"/>
                    <a:pt x="205" y="159"/>
                    <a:pt x="199" y="176"/>
                  </a:cubicBezTo>
                  <a:cubicBezTo>
                    <a:pt x="198" y="181"/>
                    <a:pt x="196" y="187"/>
                    <a:pt x="194" y="192"/>
                  </a:cubicBezTo>
                  <a:cubicBezTo>
                    <a:pt x="191" y="196"/>
                    <a:pt x="188" y="203"/>
                    <a:pt x="181" y="198"/>
                  </a:cubicBezTo>
                  <a:cubicBezTo>
                    <a:pt x="172" y="193"/>
                    <a:pt x="164" y="189"/>
                    <a:pt x="156" y="184"/>
                  </a:cubicBezTo>
                  <a:cubicBezTo>
                    <a:pt x="150" y="181"/>
                    <a:pt x="145" y="178"/>
                    <a:pt x="140" y="184"/>
                  </a:cubicBezTo>
                  <a:cubicBezTo>
                    <a:pt x="136" y="188"/>
                    <a:pt x="137" y="194"/>
                    <a:pt x="140" y="199"/>
                  </a:cubicBezTo>
                  <a:cubicBezTo>
                    <a:pt x="145" y="207"/>
                    <a:pt x="148" y="213"/>
                    <a:pt x="139" y="220"/>
                  </a:cubicBezTo>
                  <a:cubicBezTo>
                    <a:pt x="136" y="223"/>
                    <a:pt x="138" y="231"/>
                    <a:pt x="138" y="237"/>
                  </a:cubicBezTo>
                  <a:cubicBezTo>
                    <a:pt x="138" y="245"/>
                    <a:pt x="133" y="249"/>
                    <a:pt x="126" y="251"/>
                  </a:cubicBezTo>
                  <a:cubicBezTo>
                    <a:pt x="119" y="253"/>
                    <a:pt x="111" y="259"/>
                    <a:pt x="105" y="252"/>
                  </a:cubicBezTo>
                  <a:cubicBezTo>
                    <a:pt x="98" y="245"/>
                    <a:pt x="90" y="239"/>
                    <a:pt x="87" y="228"/>
                  </a:cubicBezTo>
                  <a:cubicBezTo>
                    <a:pt x="85" y="220"/>
                    <a:pt x="82" y="213"/>
                    <a:pt x="75" y="208"/>
                  </a:cubicBezTo>
                  <a:cubicBezTo>
                    <a:pt x="73" y="206"/>
                    <a:pt x="69" y="203"/>
                    <a:pt x="68" y="207"/>
                  </a:cubicBezTo>
                  <a:cubicBezTo>
                    <a:pt x="64" y="225"/>
                    <a:pt x="57" y="212"/>
                    <a:pt x="51" y="209"/>
                  </a:cubicBezTo>
                  <a:cubicBezTo>
                    <a:pt x="48" y="211"/>
                    <a:pt x="48" y="214"/>
                    <a:pt x="48" y="216"/>
                  </a:cubicBezTo>
                  <a:cubicBezTo>
                    <a:pt x="46" y="232"/>
                    <a:pt x="41" y="235"/>
                    <a:pt x="27" y="228"/>
                  </a:cubicBezTo>
                  <a:cubicBezTo>
                    <a:pt x="18" y="223"/>
                    <a:pt x="7" y="220"/>
                    <a:pt x="1" y="211"/>
                  </a:cubicBezTo>
                  <a:cubicBezTo>
                    <a:pt x="0" y="210"/>
                    <a:pt x="0" y="209"/>
                    <a:pt x="1" y="208"/>
                  </a:cubicBezTo>
                  <a:cubicBezTo>
                    <a:pt x="1" y="208"/>
                    <a:pt x="1" y="207"/>
                    <a:pt x="2" y="207"/>
                  </a:cubicBezTo>
                  <a:close/>
                </a:path>
              </a:pathLst>
            </a:custGeom>
            <a:solidFill>
              <a:srgbClr val="F6B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15">
              <a:extLst>
                <a:ext uri="{FF2B5EF4-FFF2-40B4-BE49-F238E27FC236}">
                  <a16:creationId xmlns:a16="http://schemas.microsoft.com/office/drawing/2014/main" id="{E24CF54A-5641-B2DE-4670-5EA2D75A2EFF}"/>
                </a:ext>
              </a:extLst>
            </p:cNvPr>
            <p:cNvSpPr/>
            <p:nvPr/>
          </p:nvSpPr>
          <p:spPr bwMode="auto">
            <a:xfrm>
              <a:off x="4292600" y="1925638"/>
              <a:ext cx="827088" cy="773112"/>
            </a:xfrm>
            <a:custGeom>
              <a:avLst/>
              <a:gdLst>
                <a:gd name="T0" fmla="*/ 372 w 388"/>
                <a:gd name="T1" fmla="*/ 11 h 362"/>
                <a:gd name="T2" fmla="*/ 372 w 388"/>
                <a:gd name="T3" fmla="*/ 17 h 362"/>
                <a:gd name="T4" fmla="*/ 345 w 388"/>
                <a:gd name="T5" fmla="*/ 70 h 362"/>
                <a:gd name="T6" fmla="*/ 337 w 388"/>
                <a:gd name="T7" fmla="*/ 71 h 362"/>
                <a:gd name="T8" fmla="*/ 310 w 388"/>
                <a:gd name="T9" fmla="*/ 71 h 362"/>
                <a:gd name="T10" fmla="*/ 281 w 388"/>
                <a:gd name="T11" fmla="*/ 76 h 362"/>
                <a:gd name="T12" fmla="*/ 249 w 388"/>
                <a:gd name="T13" fmla="*/ 99 h 362"/>
                <a:gd name="T14" fmla="*/ 238 w 388"/>
                <a:gd name="T15" fmla="*/ 109 h 362"/>
                <a:gd name="T16" fmla="*/ 226 w 388"/>
                <a:gd name="T17" fmla="*/ 99 h 362"/>
                <a:gd name="T18" fmla="*/ 214 w 388"/>
                <a:gd name="T19" fmla="*/ 98 h 362"/>
                <a:gd name="T20" fmla="*/ 197 w 388"/>
                <a:gd name="T21" fmla="*/ 133 h 362"/>
                <a:gd name="T22" fmla="*/ 174 w 388"/>
                <a:gd name="T23" fmla="*/ 153 h 362"/>
                <a:gd name="T24" fmla="*/ 133 w 388"/>
                <a:gd name="T25" fmla="*/ 170 h 362"/>
                <a:gd name="T26" fmla="*/ 113 w 388"/>
                <a:gd name="T27" fmla="*/ 198 h 362"/>
                <a:gd name="T28" fmla="*/ 118 w 388"/>
                <a:gd name="T29" fmla="*/ 214 h 362"/>
                <a:gd name="T30" fmla="*/ 116 w 388"/>
                <a:gd name="T31" fmla="*/ 230 h 362"/>
                <a:gd name="T32" fmla="*/ 102 w 388"/>
                <a:gd name="T33" fmla="*/ 253 h 362"/>
                <a:gd name="T34" fmla="*/ 75 w 388"/>
                <a:gd name="T35" fmla="*/ 289 h 362"/>
                <a:gd name="T36" fmla="*/ 60 w 388"/>
                <a:gd name="T37" fmla="*/ 292 h 362"/>
                <a:gd name="T38" fmla="*/ 51 w 388"/>
                <a:gd name="T39" fmla="*/ 320 h 362"/>
                <a:gd name="T40" fmla="*/ 56 w 388"/>
                <a:gd name="T41" fmla="*/ 348 h 362"/>
                <a:gd name="T42" fmla="*/ 50 w 388"/>
                <a:gd name="T43" fmla="*/ 357 h 362"/>
                <a:gd name="T44" fmla="*/ 35 w 388"/>
                <a:gd name="T45" fmla="*/ 362 h 362"/>
                <a:gd name="T46" fmla="*/ 39 w 388"/>
                <a:gd name="T47" fmla="*/ 348 h 362"/>
                <a:gd name="T48" fmla="*/ 26 w 388"/>
                <a:gd name="T49" fmla="*/ 351 h 362"/>
                <a:gd name="T50" fmla="*/ 19 w 388"/>
                <a:gd name="T51" fmla="*/ 348 h 362"/>
                <a:gd name="T52" fmla="*/ 19 w 388"/>
                <a:gd name="T53" fmla="*/ 336 h 362"/>
                <a:gd name="T54" fmla="*/ 16 w 388"/>
                <a:gd name="T55" fmla="*/ 327 h 362"/>
                <a:gd name="T56" fmla="*/ 8 w 388"/>
                <a:gd name="T57" fmla="*/ 305 h 362"/>
                <a:gd name="T58" fmla="*/ 7 w 388"/>
                <a:gd name="T59" fmla="*/ 280 h 362"/>
                <a:gd name="T60" fmla="*/ 27 w 388"/>
                <a:gd name="T61" fmla="*/ 262 h 362"/>
                <a:gd name="T62" fmla="*/ 56 w 388"/>
                <a:gd name="T63" fmla="*/ 270 h 362"/>
                <a:gd name="T64" fmla="*/ 84 w 388"/>
                <a:gd name="T65" fmla="*/ 253 h 362"/>
                <a:gd name="T66" fmla="*/ 81 w 388"/>
                <a:gd name="T67" fmla="*/ 227 h 362"/>
                <a:gd name="T68" fmla="*/ 90 w 388"/>
                <a:gd name="T69" fmla="*/ 200 h 362"/>
                <a:gd name="T70" fmla="*/ 93 w 388"/>
                <a:gd name="T71" fmla="*/ 151 h 362"/>
                <a:gd name="T72" fmla="*/ 90 w 388"/>
                <a:gd name="T73" fmla="*/ 130 h 362"/>
                <a:gd name="T74" fmla="*/ 108 w 388"/>
                <a:gd name="T75" fmla="*/ 122 h 362"/>
                <a:gd name="T76" fmla="*/ 137 w 388"/>
                <a:gd name="T77" fmla="*/ 128 h 362"/>
                <a:gd name="T78" fmla="*/ 154 w 388"/>
                <a:gd name="T79" fmla="*/ 124 h 362"/>
                <a:gd name="T80" fmla="*/ 197 w 388"/>
                <a:gd name="T81" fmla="*/ 72 h 362"/>
                <a:gd name="T82" fmla="*/ 214 w 388"/>
                <a:gd name="T83" fmla="*/ 64 h 362"/>
                <a:gd name="T84" fmla="*/ 227 w 388"/>
                <a:gd name="T85" fmla="*/ 62 h 362"/>
                <a:gd name="T86" fmla="*/ 239 w 388"/>
                <a:gd name="T87" fmla="*/ 52 h 362"/>
                <a:gd name="T88" fmla="*/ 245 w 388"/>
                <a:gd name="T89" fmla="*/ 45 h 362"/>
                <a:gd name="T90" fmla="*/ 248 w 388"/>
                <a:gd name="T91" fmla="*/ 29 h 362"/>
                <a:gd name="T92" fmla="*/ 266 w 388"/>
                <a:gd name="T93" fmla="*/ 5 h 362"/>
                <a:gd name="T94" fmla="*/ 289 w 388"/>
                <a:gd name="T95" fmla="*/ 8 h 362"/>
                <a:gd name="T96" fmla="*/ 296 w 388"/>
                <a:gd name="T97" fmla="*/ 36 h 362"/>
                <a:gd name="T98" fmla="*/ 304 w 388"/>
                <a:gd name="T99" fmla="*/ 49 h 362"/>
                <a:gd name="T100" fmla="*/ 342 w 388"/>
                <a:gd name="T101" fmla="*/ 50 h 362"/>
                <a:gd name="T102" fmla="*/ 361 w 388"/>
                <a:gd name="T103" fmla="*/ 26 h 362"/>
                <a:gd name="T104" fmla="*/ 372 w 388"/>
                <a:gd name="T105" fmla="*/ 11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362">
                  <a:moveTo>
                    <a:pt x="372" y="11"/>
                  </a:moveTo>
                  <a:cubicBezTo>
                    <a:pt x="372" y="13"/>
                    <a:pt x="371" y="16"/>
                    <a:pt x="372" y="17"/>
                  </a:cubicBezTo>
                  <a:cubicBezTo>
                    <a:pt x="388" y="47"/>
                    <a:pt x="357" y="54"/>
                    <a:pt x="345" y="70"/>
                  </a:cubicBezTo>
                  <a:cubicBezTo>
                    <a:pt x="343" y="72"/>
                    <a:pt x="340" y="73"/>
                    <a:pt x="337" y="71"/>
                  </a:cubicBezTo>
                  <a:cubicBezTo>
                    <a:pt x="328" y="61"/>
                    <a:pt x="318" y="67"/>
                    <a:pt x="310" y="71"/>
                  </a:cubicBezTo>
                  <a:cubicBezTo>
                    <a:pt x="300" y="74"/>
                    <a:pt x="291" y="76"/>
                    <a:pt x="281" y="76"/>
                  </a:cubicBezTo>
                  <a:cubicBezTo>
                    <a:pt x="267" y="77"/>
                    <a:pt x="255" y="85"/>
                    <a:pt x="249" y="99"/>
                  </a:cubicBezTo>
                  <a:cubicBezTo>
                    <a:pt x="247" y="105"/>
                    <a:pt x="244" y="109"/>
                    <a:pt x="238" y="109"/>
                  </a:cubicBezTo>
                  <a:cubicBezTo>
                    <a:pt x="232" y="109"/>
                    <a:pt x="228" y="106"/>
                    <a:pt x="226" y="99"/>
                  </a:cubicBezTo>
                  <a:cubicBezTo>
                    <a:pt x="224" y="90"/>
                    <a:pt x="220" y="91"/>
                    <a:pt x="214" y="98"/>
                  </a:cubicBezTo>
                  <a:cubicBezTo>
                    <a:pt x="204" y="108"/>
                    <a:pt x="192" y="114"/>
                    <a:pt x="197" y="133"/>
                  </a:cubicBezTo>
                  <a:cubicBezTo>
                    <a:pt x="199" y="144"/>
                    <a:pt x="184" y="149"/>
                    <a:pt x="174" y="153"/>
                  </a:cubicBezTo>
                  <a:cubicBezTo>
                    <a:pt x="160" y="158"/>
                    <a:pt x="146" y="163"/>
                    <a:pt x="133" y="170"/>
                  </a:cubicBezTo>
                  <a:cubicBezTo>
                    <a:pt x="122" y="177"/>
                    <a:pt x="115" y="185"/>
                    <a:pt x="113" y="198"/>
                  </a:cubicBezTo>
                  <a:cubicBezTo>
                    <a:pt x="112" y="204"/>
                    <a:pt x="112" y="209"/>
                    <a:pt x="118" y="214"/>
                  </a:cubicBezTo>
                  <a:cubicBezTo>
                    <a:pt x="127" y="220"/>
                    <a:pt x="127" y="226"/>
                    <a:pt x="116" y="230"/>
                  </a:cubicBezTo>
                  <a:cubicBezTo>
                    <a:pt x="104" y="234"/>
                    <a:pt x="100" y="240"/>
                    <a:pt x="102" y="253"/>
                  </a:cubicBezTo>
                  <a:cubicBezTo>
                    <a:pt x="105" y="269"/>
                    <a:pt x="91" y="285"/>
                    <a:pt x="75" y="289"/>
                  </a:cubicBezTo>
                  <a:cubicBezTo>
                    <a:pt x="70" y="290"/>
                    <a:pt x="60" y="288"/>
                    <a:pt x="60" y="292"/>
                  </a:cubicBezTo>
                  <a:cubicBezTo>
                    <a:pt x="60" y="303"/>
                    <a:pt x="49" y="311"/>
                    <a:pt x="51" y="320"/>
                  </a:cubicBezTo>
                  <a:cubicBezTo>
                    <a:pt x="54" y="329"/>
                    <a:pt x="47" y="339"/>
                    <a:pt x="56" y="348"/>
                  </a:cubicBezTo>
                  <a:cubicBezTo>
                    <a:pt x="58" y="351"/>
                    <a:pt x="55" y="355"/>
                    <a:pt x="50" y="357"/>
                  </a:cubicBezTo>
                  <a:cubicBezTo>
                    <a:pt x="45" y="358"/>
                    <a:pt x="40" y="360"/>
                    <a:pt x="35" y="362"/>
                  </a:cubicBezTo>
                  <a:cubicBezTo>
                    <a:pt x="33" y="356"/>
                    <a:pt x="44" y="355"/>
                    <a:pt x="39" y="348"/>
                  </a:cubicBezTo>
                  <a:cubicBezTo>
                    <a:pt x="34" y="342"/>
                    <a:pt x="30" y="349"/>
                    <a:pt x="26" y="351"/>
                  </a:cubicBezTo>
                  <a:cubicBezTo>
                    <a:pt x="23" y="351"/>
                    <a:pt x="21" y="350"/>
                    <a:pt x="19" y="348"/>
                  </a:cubicBezTo>
                  <a:cubicBezTo>
                    <a:pt x="18" y="344"/>
                    <a:pt x="22" y="340"/>
                    <a:pt x="19" y="336"/>
                  </a:cubicBezTo>
                  <a:cubicBezTo>
                    <a:pt x="18" y="333"/>
                    <a:pt x="17" y="330"/>
                    <a:pt x="16" y="327"/>
                  </a:cubicBezTo>
                  <a:cubicBezTo>
                    <a:pt x="11" y="321"/>
                    <a:pt x="8" y="313"/>
                    <a:pt x="8" y="305"/>
                  </a:cubicBezTo>
                  <a:cubicBezTo>
                    <a:pt x="6" y="297"/>
                    <a:pt x="0" y="289"/>
                    <a:pt x="7" y="280"/>
                  </a:cubicBezTo>
                  <a:cubicBezTo>
                    <a:pt x="13" y="273"/>
                    <a:pt x="18" y="266"/>
                    <a:pt x="27" y="262"/>
                  </a:cubicBezTo>
                  <a:cubicBezTo>
                    <a:pt x="38" y="260"/>
                    <a:pt x="47" y="265"/>
                    <a:pt x="56" y="270"/>
                  </a:cubicBezTo>
                  <a:cubicBezTo>
                    <a:pt x="68" y="277"/>
                    <a:pt x="85" y="267"/>
                    <a:pt x="84" y="253"/>
                  </a:cubicBezTo>
                  <a:cubicBezTo>
                    <a:pt x="84" y="244"/>
                    <a:pt x="84" y="235"/>
                    <a:pt x="81" y="227"/>
                  </a:cubicBezTo>
                  <a:cubicBezTo>
                    <a:pt x="77" y="215"/>
                    <a:pt x="82" y="208"/>
                    <a:pt x="90" y="200"/>
                  </a:cubicBezTo>
                  <a:cubicBezTo>
                    <a:pt x="108" y="181"/>
                    <a:pt x="108" y="171"/>
                    <a:pt x="93" y="151"/>
                  </a:cubicBezTo>
                  <a:cubicBezTo>
                    <a:pt x="88" y="145"/>
                    <a:pt x="86" y="137"/>
                    <a:pt x="90" y="130"/>
                  </a:cubicBezTo>
                  <a:cubicBezTo>
                    <a:pt x="94" y="122"/>
                    <a:pt x="101" y="121"/>
                    <a:pt x="108" y="122"/>
                  </a:cubicBezTo>
                  <a:cubicBezTo>
                    <a:pt x="118" y="124"/>
                    <a:pt x="127" y="126"/>
                    <a:pt x="137" y="128"/>
                  </a:cubicBezTo>
                  <a:cubicBezTo>
                    <a:pt x="143" y="129"/>
                    <a:pt x="149" y="130"/>
                    <a:pt x="154" y="124"/>
                  </a:cubicBezTo>
                  <a:cubicBezTo>
                    <a:pt x="178" y="115"/>
                    <a:pt x="188" y="94"/>
                    <a:pt x="197" y="72"/>
                  </a:cubicBezTo>
                  <a:cubicBezTo>
                    <a:pt x="201" y="64"/>
                    <a:pt x="204" y="58"/>
                    <a:pt x="214" y="64"/>
                  </a:cubicBezTo>
                  <a:cubicBezTo>
                    <a:pt x="219" y="68"/>
                    <a:pt x="224" y="66"/>
                    <a:pt x="227" y="62"/>
                  </a:cubicBezTo>
                  <a:cubicBezTo>
                    <a:pt x="231" y="58"/>
                    <a:pt x="234" y="54"/>
                    <a:pt x="239" y="52"/>
                  </a:cubicBezTo>
                  <a:cubicBezTo>
                    <a:pt x="241" y="49"/>
                    <a:pt x="243" y="47"/>
                    <a:pt x="245" y="45"/>
                  </a:cubicBezTo>
                  <a:cubicBezTo>
                    <a:pt x="248" y="40"/>
                    <a:pt x="248" y="34"/>
                    <a:pt x="248" y="29"/>
                  </a:cubicBezTo>
                  <a:cubicBezTo>
                    <a:pt x="247" y="15"/>
                    <a:pt x="254" y="8"/>
                    <a:pt x="266" y="5"/>
                  </a:cubicBezTo>
                  <a:cubicBezTo>
                    <a:pt x="275" y="3"/>
                    <a:pt x="282" y="0"/>
                    <a:pt x="289" y="8"/>
                  </a:cubicBezTo>
                  <a:cubicBezTo>
                    <a:pt x="296" y="16"/>
                    <a:pt x="303" y="24"/>
                    <a:pt x="296" y="36"/>
                  </a:cubicBezTo>
                  <a:cubicBezTo>
                    <a:pt x="291" y="45"/>
                    <a:pt x="293" y="49"/>
                    <a:pt x="304" y="49"/>
                  </a:cubicBezTo>
                  <a:cubicBezTo>
                    <a:pt x="317" y="49"/>
                    <a:pt x="329" y="52"/>
                    <a:pt x="342" y="50"/>
                  </a:cubicBezTo>
                  <a:cubicBezTo>
                    <a:pt x="358" y="46"/>
                    <a:pt x="362" y="42"/>
                    <a:pt x="361" y="26"/>
                  </a:cubicBezTo>
                  <a:cubicBezTo>
                    <a:pt x="361" y="18"/>
                    <a:pt x="362" y="11"/>
                    <a:pt x="372" y="11"/>
                  </a:cubicBezTo>
                  <a:close/>
                </a:path>
              </a:pathLst>
            </a:custGeom>
            <a:solidFill>
              <a:srgbClr val="F0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16">
              <a:extLst>
                <a:ext uri="{FF2B5EF4-FFF2-40B4-BE49-F238E27FC236}">
                  <a16:creationId xmlns:a16="http://schemas.microsoft.com/office/drawing/2014/main" id="{DCB4CDB5-977A-AE04-6CAF-74D25579A0D9}"/>
                </a:ext>
              </a:extLst>
            </p:cNvPr>
            <p:cNvSpPr/>
            <p:nvPr/>
          </p:nvSpPr>
          <p:spPr bwMode="auto">
            <a:xfrm>
              <a:off x="4113213" y="3598863"/>
              <a:ext cx="395288" cy="609600"/>
            </a:xfrm>
            <a:custGeom>
              <a:avLst/>
              <a:gdLst>
                <a:gd name="T0" fmla="*/ 141 w 185"/>
                <a:gd name="T1" fmla="*/ 225 h 286"/>
                <a:gd name="T2" fmla="*/ 150 w 185"/>
                <a:gd name="T3" fmla="*/ 232 h 286"/>
                <a:gd name="T4" fmla="*/ 185 w 185"/>
                <a:gd name="T5" fmla="*/ 243 h 286"/>
                <a:gd name="T6" fmla="*/ 158 w 185"/>
                <a:gd name="T7" fmla="*/ 258 h 286"/>
                <a:gd name="T8" fmla="*/ 142 w 185"/>
                <a:gd name="T9" fmla="*/ 269 h 286"/>
                <a:gd name="T10" fmla="*/ 125 w 185"/>
                <a:gd name="T11" fmla="*/ 275 h 286"/>
                <a:gd name="T12" fmla="*/ 82 w 185"/>
                <a:gd name="T13" fmla="*/ 282 h 286"/>
                <a:gd name="T14" fmla="*/ 55 w 185"/>
                <a:gd name="T15" fmla="*/ 261 h 286"/>
                <a:gd name="T16" fmla="*/ 54 w 185"/>
                <a:gd name="T17" fmla="*/ 256 h 286"/>
                <a:gd name="T18" fmla="*/ 58 w 185"/>
                <a:gd name="T19" fmla="*/ 225 h 286"/>
                <a:gd name="T20" fmla="*/ 52 w 185"/>
                <a:gd name="T21" fmla="*/ 219 h 286"/>
                <a:gd name="T22" fmla="*/ 32 w 185"/>
                <a:gd name="T23" fmla="*/ 219 h 286"/>
                <a:gd name="T24" fmla="*/ 11 w 185"/>
                <a:gd name="T25" fmla="*/ 207 h 286"/>
                <a:gd name="T26" fmla="*/ 19 w 185"/>
                <a:gd name="T27" fmla="*/ 176 h 286"/>
                <a:gd name="T28" fmla="*/ 42 w 185"/>
                <a:gd name="T29" fmla="*/ 162 h 286"/>
                <a:gd name="T30" fmla="*/ 43 w 185"/>
                <a:gd name="T31" fmla="*/ 145 h 286"/>
                <a:gd name="T32" fmla="*/ 23 w 185"/>
                <a:gd name="T33" fmla="*/ 131 h 286"/>
                <a:gd name="T34" fmla="*/ 20 w 185"/>
                <a:gd name="T35" fmla="*/ 119 h 286"/>
                <a:gd name="T36" fmla="*/ 16 w 185"/>
                <a:gd name="T37" fmla="*/ 107 h 286"/>
                <a:gd name="T38" fmla="*/ 8 w 185"/>
                <a:gd name="T39" fmla="*/ 60 h 286"/>
                <a:gd name="T40" fmla="*/ 37 w 185"/>
                <a:gd name="T41" fmla="*/ 27 h 286"/>
                <a:gd name="T42" fmla="*/ 54 w 185"/>
                <a:gd name="T43" fmla="*/ 0 h 286"/>
                <a:gd name="T44" fmla="*/ 69 w 185"/>
                <a:gd name="T45" fmla="*/ 43 h 286"/>
                <a:gd name="T46" fmla="*/ 57 w 185"/>
                <a:gd name="T47" fmla="*/ 69 h 286"/>
                <a:gd name="T48" fmla="*/ 51 w 185"/>
                <a:gd name="T49" fmla="*/ 80 h 286"/>
                <a:gd name="T50" fmla="*/ 66 w 185"/>
                <a:gd name="T51" fmla="*/ 146 h 286"/>
                <a:gd name="T52" fmla="*/ 84 w 185"/>
                <a:gd name="T53" fmla="*/ 180 h 286"/>
                <a:gd name="T54" fmla="*/ 118 w 185"/>
                <a:gd name="T55" fmla="*/ 215 h 286"/>
                <a:gd name="T56" fmla="*/ 141 w 185"/>
                <a:gd name="T57" fmla="*/ 225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5" h="286">
                  <a:moveTo>
                    <a:pt x="141" y="225"/>
                  </a:moveTo>
                  <a:cubicBezTo>
                    <a:pt x="144" y="227"/>
                    <a:pt x="147" y="230"/>
                    <a:pt x="150" y="232"/>
                  </a:cubicBezTo>
                  <a:cubicBezTo>
                    <a:pt x="163" y="232"/>
                    <a:pt x="175" y="233"/>
                    <a:pt x="185" y="243"/>
                  </a:cubicBezTo>
                  <a:cubicBezTo>
                    <a:pt x="177" y="251"/>
                    <a:pt x="168" y="255"/>
                    <a:pt x="158" y="258"/>
                  </a:cubicBezTo>
                  <a:cubicBezTo>
                    <a:pt x="152" y="260"/>
                    <a:pt x="145" y="261"/>
                    <a:pt x="142" y="269"/>
                  </a:cubicBezTo>
                  <a:cubicBezTo>
                    <a:pt x="140" y="278"/>
                    <a:pt x="130" y="271"/>
                    <a:pt x="125" y="275"/>
                  </a:cubicBezTo>
                  <a:cubicBezTo>
                    <a:pt x="111" y="277"/>
                    <a:pt x="99" y="286"/>
                    <a:pt x="82" y="282"/>
                  </a:cubicBezTo>
                  <a:cubicBezTo>
                    <a:pt x="69" y="278"/>
                    <a:pt x="63" y="269"/>
                    <a:pt x="55" y="261"/>
                  </a:cubicBezTo>
                  <a:cubicBezTo>
                    <a:pt x="54" y="260"/>
                    <a:pt x="54" y="257"/>
                    <a:pt x="54" y="256"/>
                  </a:cubicBezTo>
                  <a:cubicBezTo>
                    <a:pt x="66" y="247"/>
                    <a:pt x="53" y="236"/>
                    <a:pt x="58" y="225"/>
                  </a:cubicBezTo>
                  <a:cubicBezTo>
                    <a:pt x="60" y="221"/>
                    <a:pt x="55" y="219"/>
                    <a:pt x="52" y="219"/>
                  </a:cubicBezTo>
                  <a:cubicBezTo>
                    <a:pt x="45" y="219"/>
                    <a:pt x="38" y="221"/>
                    <a:pt x="32" y="219"/>
                  </a:cubicBezTo>
                  <a:cubicBezTo>
                    <a:pt x="24" y="216"/>
                    <a:pt x="13" y="220"/>
                    <a:pt x="11" y="207"/>
                  </a:cubicBezTo>
                  <a:cubicBezTo>
                    <a:pt x="9" y="195"/>
                    <a:pt x="5" y="184"/>
                    <a:pt x="19" y="176"/>
                  </a:cubicBezTo>
                  <a:cubicBezTo>
                    <a:pt x="27" y="172"/>
                    <a:pt x="31" y="163"/>
                    <a:pt x="42" y="162"/>
                  </a:cubicBezTo>
                  <a:cubicBezTo>
                    <a:pt x="52" y="161"/>
                    <a:pt x="49" y="151"/>
                    <a:pt x="43" y="145"/>
                  </a:cubicBezTo>
                  <a:cubicBezTo>
                    <a:pt x="37" y="140"/>
                    <a:pt x="30" y="136"/>
                    <a:pt x="23" y="131"/>
                  </a:cubicBezTo>
                  <a:cubicBezTo>
                    <a:pt x="17" y="128"/>
                    <a:pt x="15" y="124"/>
                    <a:pt x="20" y="119"/>
                  </a:cubicBezTo>
                  <a:cubicBezTo>
                    <a:pt x="27" y="112"/>
                    <a:pt x="24" y="110"/>
                    <a:pt x="16" y="107"/>
                  </a:cubicBezTo>
                  <a:cubicBezTo>
                    <a:pt x="6" y="102"/>
                    <a:pt x="0" y="71"/>
                    <a:pt x="8" y="60"/>
                  </a:cubicBezTo>
                  <a:cubicBezTo>
                    <a:pt x="16" y="48"/>
                    <a:pt x="25" y="35"/>
                    <a:pt x="37" y="27"/>
                  </a:cubicBezTo>
                  <a:cubicBezTo>
                    <a:pt x="47" y="20"/>
                    <a:pt x="50" y="10"/>
                    <a:pt x="54" y="0"/>
                  </a:cubicBezTo>
                  <a:cubicBezTo>
                    <a:pt x="58" y="15"/>
                    <a:pt x="68" y="27"/>
                    <a:pt x="69" y="43"/>
                  </a:cubicBezTo>
                  <a:cubicBezTo>
                    <a:pt x="62" y="50"/>
                    <a:pt x="60" y="60"/>
                    <a:pt x="57" y="69"/>
                  </a:cubicBezTo>
                  <a:cubicBezTo>
                    <a:pt x="56" y="74"/>
                    <a:pt x="56" y="78"/>
                    <a:pt x="51" y="80"/>
                  </a:cubicBezTo>
                  <a:cubicBezTo>
                    <a:pt x="53" y="103"/>
                    <a:pt x="47" y="127"/>
                    <a:pt x="66" y="146"/>
                  </a:cubicBezTo>
                  <a:cubicBezTo>
                    <a:pt x="75" y="155"/>
                    <a:pt x="80" y="168"/>
                    <a:pt x="84" y="180"/>
                  </a:cubicBezTo>
                  <a:cubicBezTo>
                    <a:pt x="90" y="198"/>
                    <a:pt x="101" y="209"/>
                    <a:pt x="118" y="215"/>
                  </a:cubicBezTo>
                  <a:cubicBezTo>
                    <a:pt x="126" y="217"/>
                    <a:pt x="135" y="218"/>
                    <a:pt x="141" y="225"/>
                  </a:cubicBezTo>
                  <a:close/>
                </a:path>
              </a:pathLst>
            </a:custGeom>
            <a:solidFill>
              <a:srgbClr val="F3B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17">
              <a:extLst>
                <a:ext uri="{FF2B5EF4-FFF2-40B4-BE49-F238E27FC236}">
                  <a16:creationId xmlns:a16="http://schemas.microsoft.com/office/drawing/2014/main" id="{A050982D-2158-6D43-8681-86178BA4B31C}"/>
                </a:ext>
              </a:extLst>
            </p:cNvPr>
            <p:cNvSpPr/>
            <p:nvPr/>
          </p:nvSpPr>
          <p:spPr bwMode="auto">
            <a:xfrm>
              <a:off x="6986588" y="4097338"/>
              <a:ext cx="290513" cy="412750"/>
            </a:xfrm>
            <a:custGeom>
              <a:avLst/>
              <a:gdLst>
                <a:gd name="T0" fmla="*/ 30 w 136"/>
                <a:gd name="T1" fmla="*/ 186 h 193"/>
                <a:gd name="T2" fmla="*/ 37 w 136"/>
                <a:gd name="T3" fmla="*/ 134 h 193"/>
                <a:gd name="T4" fmla="*/ 31 w 136"/>
                <a:gd name="T5" fmla="*/ 131 h 193"/>
                <a:gd name="T6" fmla="*/ 10 w 136"/>
                <a:gd name="T7" fmla="*/ 118 h 193"/>
                <a:gd name="T8" fmla="*/ 10 w 136"/>
                <a:gd name="T9" fmla="*/ 77 h 193"/>
                <a:gd name="T10" fmla="*/ 43 w 136"/>
                <a:gd name="T11" fmla="*/ 42 h 193"/>
                <a:gd name="T12" fmla="*/ 64 w 136"/>
                <a:gd name="T13" fmla="*/ 51 h 193"/>
                <a:gd name="T14" fmla="*/ 73 w 136"/>
                <a:gd name="T15" fmla="*/ 52 h 193"/>
                <a:gd name="T16" fmla="*/ 82 w 136"/>
                <a:gd name="T17" fmla="*/ 47 h 193"/>
                <a:gd name="T18" fmla="*/ 94 w 136"/>
                <a:gd name="T19" fmla="*/ 31 h 193"/>
                <a:gd name="T20" fmla="*/ 98 w 136"/>
                <a:gd name="T21" fmla="*/ 1 h 193"/>
                <a:gd name="T22" fmla="*/ 113 w 136"/>
                <a:gd name="T23" fmla="*/ 17 h 193"/>
                <a:gd name="T24" fmla="*/ 119 w 136"/>
                <a:gd name="T25" fmla="*/ 35 h 193"/>
                <a:gd name="T26" fmla="*/ 131 w 136"/>
                <a:gd name="T27" fmla="*/ 61 h 193"/>
                <a:gd name="T28" fmla="*/ 126 w 136"/>
                <a:gd name="T29" fmla="*/ 96 h 193"/>
                <a:gd name="T30" fmla="*/ 123 w 136"/>
                <a:gd name="T31" fmla="*/ 106 h 193"/>
                <a:gd name="T32" fmla="*/ 117 w 136"/>
                <a:gd name="T33" fmla="*/ 145 h 193"/>
                <a:gd name="T34" fmla="*/ 69 w 136"/>
                <a:gd name="T35" fmla="*/ 188 h 193"/>
                <a:gd name="T36" fmla="*/ 47 w 136"/>
                <a:gd name="T37" fmla="*/ 176 h 193"/>
                <a:gd name="T38" fmla="*/ 38 w 136"/>
                <a:gd name="T39" fmla="*/ 192 h 193"/>
                <a:gd name="T40" fmla="*/ 30 w 136"/>
                <a:gd name="T41" fmla="*/ 186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6" h="193">
                  <a:moveTo>
                    <a:pt x="30" y="186"/>
                  </a:moveTo>
                  <a:cubicBezTo>
                    <a:pt x="47" y="178"/>
                    <a:pt x="52" y="145"/>
                    <a:pt x="37" y="134"/>
                  </a:cubicBezTo>
                  <a:cubicBezTo>
                    <a:pt x="36" y="132"/>
                    <a:pt x="33" y="130"/>
                    <a:pt x="31" y="131"/>
                  </a:cubicBezTo>
                  <a:cubicBezTo>
                    <a:pt x="19" y="134"/>
                    <a:pt x="12" y="127"/>
                    <a:pt x="10" y="118"/>
                  </a:cubicBezTo>
                  <a:cubicBezTo>
                    <a:pt x="7" y="105"/>
                    <a:pt x="0" y="92"/>
                    <a:pt x="10" y="77"/>
                  </a:cubicBezTo>
                  <a:cubicBezTo>
                    <a:pt x="19" y="63"/>
                    <a:pt x="27" y="50"/>
                    <a:pt x="43" y="42"/>
                  </a:cubicBezTo>
                  <a:cubicBezTo>
                    <a:pt x="54" y="36"/>
                    <a:pt x="61" y="37"/>
                    <a:pt x="64" y="51"/>
                  </a:cubicBezTo>
                  <a:cubicBezTo>
                    <a:pt x="66" y="59"/>
                    <a:pt x="69" y="61"/>
                    <a:pt x="73" y="52"/>
                  </a:cubicBezTo>
                  <a:cubicBezTo>
                    <a:pt x="75" y="47"/>
                    <a:pt x="79" y="48"/>
                    <a:pt x="82" y="47"/>
                  </a:cubicBezTo>
                  <a:cubicBezTo>
                    <a:pt x="89" y="44"/>
                    <a:pt x="97" y="38"/>
                    <a:pt x="94" y="31"/>
                  </a:cubicBezTo>
                  <a:cubicBezTo>
                    <a:pt x="89" y="19"/>
                    <a:pt x="97" y="11"/>
                    <a:pt x="98" y="1"/>
                  </a:cubicBezTo>
                  <a:cubicBezTo>
                    <a:pt x="109" y="0"/>
                    <a:pt x="109" y="10"/>
                    <a:pt x="113" y="17"/>
                  </a:cubicBezTo>
                  <a:cubicBezTo>
                    <a:pt x="116" y="22"/>
                    <a:pt x="117" y="29"/>
                    <a:pt x="119" y="35"/>
                  </a:cubicBezTo>
                  <a:cubicBezTo>
                    <a:pt x="120" y="45"/>
                    <a:pt x="127" y="52"/>
                    <a:pt x="131" y="61"/>
                  </a:cubicBezTo>
                  <a:cubicBezTo>
                    <a:pt x="136" y="75"/>
                    <a:pt x="134" y="86"/>
                    <a:pt x="126" y="96"/>
                  </a:cubicBezTo>
                  <a:cubicBezTo>
                    <a:pt x="124" y="99"/>
                    <a:pt x="122" y="102"/>
                    <a:pt x="123" y="106"/>
                  </a:cubicBezTo>
                  <a:cubicBezTo>
                    <a:pt x="124" y="120"/>
                    <a:pt x="120" y="132"/>
                    <a:pt x="117" y="145"/>
                  </a:cubicBezTo>
                  <a:cubicBezTo>
                    <a:pt x="109" y="175"/>
                    <a:pt x="100" y="184"/>
                    <a:pt x="69" y="188"/>
                  </a:cubicBezTo>
                  <a:cubicBezTo>
                    <a:pt x="64" y="189"/>
                    <a:pt x="64" y="189"/>
                    <a:pt x="47" y="176"/>
                  </a:cubicBezTo>
                  <a:cubicBezTo>
                    <a:pt x="42" y="180"/>
                    <a:pt x="45" y="190"/>
                    <a:pt x="38" y="192"/>
                  </a:cubicBezTo>
                  <a:cubicBezTo>
                    <a:pt x="34" y="193"/>
                    <a:pt x="31" y="190"/>
                    <a:pt x="30" y="186"/>
                  </a:cubicBezTo>
                  <a:close/>
                </a:path>
              </a:pathLst>
            </a:custGeom>
            <a:solidFill>
              <a:srgbClr val="F8C4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18">
              <a:extLst>
                <a:ext uri="{FF2B5EF4-FFF2-40B4-BE49-F238E27FC236}">
                  <a16:creationId xmlns:a16="http://schemas.microsoft.com/office/drawing/2014/main" id="{A648438D-C200-869B-746C-FD798F76C9D2}"/>
                </a:ext>
              </a:extLst>
            </p:cNvPr>
            <p:cNvSpPr/>
            <p:nvPr/>
          </p:nvSpPr>
          <p:spPr bwMode="auto">
            <a:xfrm>
              <a:off x="5962650" y="4395788"/>
              <a:ext cx="488950" cy="292100"/>
            </a:xfrm>
            <a:custGeom>
              <a:avLst/>
              <a:gdLst>
                <a:gd name="T0" fmla="*/ 154 w 229"/>
                <a:gd name="T1" fmla="*/ 3 h 137"/>
                <a:gd name="T2" fmla="*/ 182 w 229"/>
                <a:gd name="T3" fmla="*/ 17 h 137"/>
                <a:gd name="T4" fmla="*/ 229 w 229"/>
                <a:gd name="T5" fmla="*/ 77 h 137"/>
                <a:gd name="T6" fmla="*/ 187 w 229"/>
                <a:gd name="T7" fmla="*/ 77 h 137"/>
                <a:gd name="T8" fmla="*/ 175 w 229"/>
                <a:gd name="T9" fmla="*/ 80 h 137"/>
                <a:gd name="T10" fmla="*/ 179 w 229"/>
                <a:gd name="T11" fmla="*/ 91 h 137"/>
                <a:gd name="T12" fmla="*/ 180 w 229"/>
                <a:gd name="T13" fmla="*/ 123 h 137"/>
                <a:gd name="T14" fmla="*/ 146 w 229"/>
                <a:gd name="T15" fmla="*/ 121 h 137"/>
                <a:gd name="T16" fmla="*/ 119 w 229"/>
                <a:gd name="T17" fmla="*/ 113 h 137"/>
                <a:gd name="T18" fmla="*/ 114 w 229"/>
                <a:gd name="T19" fmla="*/ 117 h 137"/>
                <a:gd name="T20" fmla="*/ 92 w 229"/>
                <a:gd name="T21" fmla="*/ 128 h 137"/>
                <a:gd name="T22" fmla="*/ 54 w 229"/>
                <a:gd name="T23" fmla="*/ 90 h 137"/>
                <a:gd name="T24" fmla="*/ 46 w 229"/>
                <a:gd name="T25" fmla="*/ 74 h 137"/>
                <a:gd name="T26" fmla="*/ 31 w 229"/>
                <a:gd name="T27" fmla="*/ 33 h 137"/>
                <a:gd name="T28" fmla="*/ 16 w 229"/>
                <a:gd name="T29" fmla="*/ 28 h 137"/>
                <a:gd name="T30" fmla="*/ 0 w 229"/>
                <a:gd name="T31" fmla="*/ 24 h 137"/>
                <a:gd name="T32" fmla="*/ 18 w 229"/>
                <a:gd name="T33" fmla="*/ 15 h 137"/>
                <a:gd name="T34" fmla="*/ 58 w 229"/>
                <a:gd name="T35" fmla="*/ 26 h 137"/>
                <a:gd name="T36" fmla="*/ 114 w 229"/>
                <a:gd name="T37" fmla="*/ 34 h 137"/>
                <a:gd name="T38" fmla="*/ 154 w 229"/>
                <a:gd name="T39" fmla="*/ 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9" h="137">
                  <a:moveTo>
                    <a:pt x="154" y="3"/>
                  </a:moveTo>
                  <a:cubicBezTo>
                    <a:pt x="167" y="0"/>
                    <a:pt x="178" y="8"/>
                    <a:pt x="182" y="17"/>
                  </a:cubicBezTo>
                  <a:cubicBezTo>
                    <a:pt x="194" y="40"/>
                    <a:pt x="205" y="63"/>
                    <a:pt x="229" y="77"/>
                  </a:cubicBezTo>
                  <a:cubicBezTo>
                    <a:pt x="215" y="81"/>
                    <a:pt x="201" y="84"/>
                    <a:pt x="187" y="77"/>
                  </a:cubicBezTo>
                  <a:cubicBezTo>
                    <a:pt x="183" y="76"/>
                    <a:pt x="178" y="76"/>
                    <a:pt x="175" y="80"/>
                  </a:cubicBezTo>
                  <a:cubicBezTo>
                    <a:pt x="172" y="85"/>
                    <a:pt x="177" y="87"/>
                    <a:pt x="179" y="91"/>
                  </a:cubicBezTo>
                  <a:cubicBezTo>
                    <a:pt x="184" y="101"/>
                    <a:pt x="184" y="113"/>
                    <a:pt x="180" y="123"/>
                  </a:cubicBezTo>
                  <a:cubicBezTo>
                    <a:pt x="175" y="137"/>
                    <a:pt x="156" y="137"/>
                    <a:pt x="146" y="121"/>
                  </a:cubicBezTo>
                  <a:cubicBezTo>
                    <a:pt x="138" y="110"/>
                    <a:pt x="131" y="107"/>
                    <a:pt x="119" y="113"/>
                  </a:cubicBezTo>
                  <a:cubicBezTo>
                    <a:pt x="117" y="114"/>
                    <a:pt x="114" y="114"/>
                    <a:pt x="114" y="117"/>
                  </a:cubicBezTo>
                  <a:cubicBezTo>
                    <a:pt x="114" y="134"/>
                    <a:pt x="102" y="130"/>
                    <a:pt x="92" y="128"/>
                  </a:cubicBezTo>
                  <a:cubicBezTo>
                    <a:pt x="73" y="123"/>
                    <a:pt x="63" y="107"/>
                    <a:pt x="54" y="90"/>
                  </a:cubicBezTo>
                  <a:cubicBezTo>
                    <a:pt x="52" y="85"/>
                    <a:pt x="49" y="79"/>
                    <a:pt x="46" y="74"/>
                  </a:cubicBezTo>
                  <a:cubicBezTo>
                    <a:pt x="48" y="57"/>
                    <a:pt x="39" y="45"/>
                    <a:pt x="31" y="33"/>
                  </a:cubicBezTo>
                  <a:cubicBezTo>
                    <a:pt x="27" y="28"/>
                    <a:pt x="22" y="26"/>
                    <a:pt x="16" y="28"/>
                  </a:cubicBezTo>
                  <a:cubicBezTo>
                    <a:pt x="10" y="30"/>
                    <a:pt x="4" y="31"/>
                    <a:pt x="0" y="24"/>
                  </a:cubicBezTo>
                  <a:cubicBezTo>
                    <a:pt x="5" y="20"/>
                    <a:pt x="13" y="21"/>
                    <a:pt x="18" y="15"/>
                  </a:cubicBezTo>
                  <a:cubicBezTo>
                    <a:pt x="35" y="6"/>
                    <a:pt x="49" y="16"/>
                    <a:pt x="58" y="26"/>
                  </a:cubicBezTo>
                  <a:cubicBezTo>
                    <a:pt x="75" y="47"/>
                    <a:pt x="94" y="39"/>
                    <a:pt x="114" y="34"/>
                  </a:cubicBezTo>
                  <a:cubicBezTo>
                    <a:pt x="130" y="26"/>
                    <a:pt x="142" y="14"/>
                    <a:pt x="154" y="3"/>
                  </a:cubicBezTo>
                  <a:close/>
                </a:path>
              </a:pathLst>
            </a:custGeom>
            <a:solidFill>
              <a:srgbClr val="F9DA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19">
              <a:extLst>
                <a:ext uri="{FF2B5EF4-FFF2-40B4-BE49-F238E27FC236}">
                  <a16:creationId xmlns:a16="http://schemas.microsoft.com/office/drawing/2014/main" id="{3BD4FED5-08DF-9176-F889-BCC838024DEC}"/>
                </a:ext>
              </a:extLst>
            </p:cNvPr>
            <p:cNvSpPr/>
            <p:nvPr/>
          </p:nvSpPr>
          <p:spPr bwMode="auto">
            <a:xfrm>
              <a:off x="4100513" y="2643188"/>
              <a:ext cx="242888" cy="474662"/>
            </a:xfrm>
            <a:custGeom>
              <a:avLst/>
              <a:gdLst>
                <a:gd name="T0" fmla="*/ 109 w 114"/>
                <a:gd name="T1" fmla="*/ 0 h 223"/>
                <a:gd name="T2" fmla="*/ 109 w 114"/>
                <a:gd name="T3" fmla="*/ 12 h 223"/>
                <a:gd name="T4" fmla="*/ 71 w 114"/>
                <a:gd name="T5" fmla="*/ 13 h 223"/>
                <a:gd name="T6" fmla="*/ 67 w 114"/>
                <a:gd name="T7" fmla="*/ 14 h 223"/>
                <a:gd name="T8" fmla="*/ 58 w 114"/>
                <a:gd name="T9" fmla="*/ 45 h 223"/>
                <a:gd name="T10" fmla="*/ 71 w 114"/>
                <a:gd name="T11" fmla="*/ 60 h 223"/>
                <a:gd name="T12" fmla="*/ 80 w 114"/>
                <a:gd name="T13" fmla="*/ 58 h 223"/>
                <a:gd name="T14" fmla="*/ 100 w 114"/>
                <a:gd name="T15" fmla="*/ 58 h 223"/>
                <a:gd name="T16" fmla="*/ 106 w 114"/>
                <a:gd name="T17" fmla="*/ 77 h 223"/>
                <a:gd name="T18" fmla="*/ 93 w 114"/>
                <a:gd name="T19" fmla="*/ 133 h 223"/>
                <a:gd name="T20" fmla="*/ 98 w 114"/>
                <a:gd name="T21" fmla="*/ 147 h 223"/>
                <a:gd name="T22" fmla="*/ 96 w 114"/>
                <a:gd name="T23" fmla="*/ 159 h 223"/>
                <a:gd name="T24" fmla="*/ 85 w 114"/>
                <a:gd name="T25" fmla="*/ 159 h 223"/>
                <a:gd name="T26" fmla="*/ 65 w 114"/>
                <a:gd name="T27" fmla="*/ 170 h 223"/>
                <a:gd name="T28" fmla="*/ 61 w 114"/>
                <a:gd name="T29" fmla="*/ 178 h 223"/>
                <a:gd name="T30" fmla="*/ 63 w 114"/>
                <a:gd name="T31" fmla="*/ 213 h 223"/>
                <a:gd name="T32" fmla="*/ 51 w 114"/>
                <a:gd name="T33" fmla="*/ 207 h 223"/>
                <a:gd name="T34" fmla="*/ 26 w 114"/>
                <a:gd name="T35" fmla="*/ 186 h 223"/>
                <a:gd name="T36" fmla="*/ 4 w 114"/>
                <a:gd name="T37" fmla="*/ 138 h 223"/>
                <a:gd name="T38" fmla="*/ 4 w 114"/>
                <a:gd name="T39" fmla="*/ 82 h 223"/>
                <a:gd name="T40" fmla="*/ 33 w 114"/>
                <a:gd name="T41" fmla="*/ 29 h 223"/>
                <a:gd name="T42" fmla="*/ 35 w 114"/>
                <a:gd name="T43" fmla="*/ 27 h 223"/>
                <a:gd name="T44" fmla="*/ 55 w 114"/>
                <a:gd name="T45" fmla="*/ 12 h 223"/>
                <a:gd name="T46" fmla="*/ 69 w 114"/>
                <a:gd name="T47" fmla="*/ 9 h 223"/>
                <a:gd name="T48" fmla="*/ 109 w 114"/>
                <a:gd name="T4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4" h="223">
                  <a:moveTo>
                    <a:pt x="109" y="0"/>
                  </a:moveTo>
                  <a:cubicBezTo>
                    <a:pt x="114" y="4"/>
                    <a:pt x="114" y="8"/>
                    <a:pt x="109" y="12"/>
                  </a:cubicBezTo>
                  <a:cubicBezTo>
                    <a:pt x="97" y="12"/>
                    <a:pt x="84" y="13"/>
                    <a:pt x="71" y="13"/>
                  </a:cubicBezTo>
                  <a:cubicBezTo>
                    <a:pt x="70" y="13"/>
                    <a:pt x="68" y="13"/>
                    <a:pt x="67" y="14"/>
                  </a:cubicBezTo>
                  <a:cubicBezTo>
                    <a:pt x="55" y="21"/>
                    <a:pt x="61" y="35"/>
                    <a:pt x="58" y="45"/>
                  </a:cubicBezTo>
                  <a:cubicBezTo>
                    <a:pt x="56" y="52"/>
                    <a:pt x="63" y="58"/>
                    <a:pt x="71" y="60"/>
                  </a:cubicBezTo>
                  <a:cubicBezTo>
                    <a:pt x="75" y="62"/>
                    <a:pt x="78" y="61"/>
                    <a:pt x="80" y="58"/>
                  </a:cubicBezTo>
                  <a:cubicBezTo>
                    <a:pt x="87" y="49"/>
                    <a:pt x="93" y="54"/>
                    <a:pt x="100" y="58"/>
                  </a:cubicBezTo>
                  <a:cubicBezTo>
                    <a:pt x="108" y="63"/>
                    <a:pt x="109" y="69"/>
                    <a:pt x="106" y="77"/>
                  </a:cubicBezTo>
                  <a:cubicBezTo>
                    <a:pt x="98" y="95"/>
                    <a:pt x="105" y="116"/>
                    <a:pt x="93" y="133"/>
                  </a:cubicBezTo>
                  <a:cubicBezTo>
                    <a:pt x="90" y="137"/>
                    <a:pt x="96" y="142"/>
                    <a:pt x="98" y="147"/>
                  </a:cubicBezTo>
                  <a:cubicBezTo>
                    <a:pt x="100" y="152"/>
                    <a:pt x="100" y="155"/>
                    <a:pt x="96" y="159"/>
                  </a:cubicBezTo>
                  <a:cubicBezTo>
                    <a:pt x="92" y="164"/>
                    <a:pt x="89" y="161"/>
                    <a:pt x="85" y="159"/>
                  </a:cubicBezTo>
                  <a:cubicBezTo>
                    <a:pt x="73" y="153"/>
                    <a:pt x="62" y="149"/>
                    <a:pt x="65" y="170"/>
                  </a:cubicBezTo>
                  <a:cubicBezTo>
                    <a:pt x="66" y="173"/>
                    <a:pt x="63" y="176"/>
                    <a:pt x="61" y="178"/>
                  </a:cubicBezTo>
                  <a:cubicBezTo>
                    <a:pt x="49" y="191"/>
                    <a:pt x="50" y="202"/>
                    <a:pt x="63" y="213"/>
                  </a:cubicBezTo>
                  <a:cubicBezTo>
                    <a:pt x="53" y="223"/>
                    <a:pt x="54" y="210"/>
                    <a:pt x="51" y="207"/>
                  </a:cubicBezTo>
                  <a:cubicBezTo>
                    <a:pt x="42" y="200"/>
                    <a:pt x="34" y="193"/>
                    <a:pt x="26" y="186"/>
                  </a:cubicBezTo>
                  <a:cubicBezTo>
                    <a:pt x="10" y="174"/>
                    <a:pt x="1" y="160"/>
                    <a:pt x="4" y="138"/>
                  </a:cubicBezTo>
                  <a:cubicBezTo>
                    <a:pt x="6" y="120"/>
                    <a:pt x="6" y="100"/>
                    <a:pt x="4" y="82"/>
                  </a:cubicBezTo>
                  <a:cubicBezTo>
                    <a:pt x="0" y="56"/>
                    <a:pt x="18" y="44"/>
                    <a:pt x="33" y="29"/>
                  </a:cubicBezTo>
                  <a:cubicBezTo>
                    <a:pt x="33" y="28"/>
                    <a:pt x="34" y="27"/>
                    <a:pt x="35" y="27"/>
                  </a:cubicBezTo>
                  <a:cubicBezTo>
                    <a:pt x="48" y="31"/>
                    <a:pt x="56" y="29"/>
                    <a:pt x="55" y="12"/>
                  </a:cubicBezTo>
                  <a:cubicBezTo>
                    <a:pt x="55" y="7"/>
                    <a:pt x="64" y="9"/>
                    <a:pt x="69" y="9"/>
                  </a:cubicBezTo>
                  <a:cubicBezTo>
                    <a:pt x="83" y="8"/>
                    <a:pt x="98" y="13"/>
                    <a:pt x="109" y="0"/>
                  </a:cubicBezTo>
                  <a:close/>
                </a:path>
              </a:pathLst>
            </a:custGeom>
            <a:solidFill>
              <a:srgbClr val="F0B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0">
              <a:extLst>
                <a:ext uri="{FF2B5EF4-FFF2-40B4-BE49-F238E27FC236}">
                  <a16:creationId xmlns:a16="http://schemas.microsoft.com/office/drawing/2014/main" id="{A11B428C-1CBF-49B3-067A-0588B6D6F3B8}"/>
                </a:ext>
              </a:extLst>
            </p:cNvPr>
            <p:cNvSpPr/>
            <p:nvPr/>
          </p:nvSpPr>
          <p:spPr bwMode="auto">
            <a:xfrm>
              <a:off x="6378575" y="1309688"/>
              <a:ext cx="392113" cy="369887"/>
            </a:xfrm>
            <a:custGeom>
              <a:avLst/>
              <a:gdLst>
                <a:gd name="T0" fmla="*/ 133 w 184"/>
                <a:gd name="T1" fmla="*/ 105 h 174"/>
                <a:gd name="T2" fmla="*/ 124 w 184"/>
                <a:gd name="T3" fmla="*/ 97 h 174"/>
                <a:gd name="T4" fmla="*/ 107 w 184"/>
                <a:gd name="T5" fmla="*/ 125 h 174"/>
                <a:gd name="T6" fmla="*/ 102 w 184"/>
                <a:gd name="T7" fmla="*/ 137 h 174"/>
                <a:gd name="T8" fmla="*/ 63 w 184"/>
                <a:gd name="T9" fmla="*/ 155 h 174"/>
                <a:gd name="T10" fmla="*/ 46 w 184"/>
                <a:gd name="T11" fmla="*/ 164 h 174"/>
                <a:gd name="T12" fmla="*/ 26 w 184"/>
                <a:gd name="T13" fmla="*/ 173 h 174"/>
                <a:gd name="T14" fmla="*/ 19 w 184"/>
                <a:gd name="T15" fmla="*/ 166 h 174"/>
                <a:gd name="T16" fmla="*/ 11 w 184"/>
                <a:gd name="T17" fmla="*/ 148 h 174"/>
                <a:gd name="T18" fmla="*/ 6 w 184"/>
                <a:gd name="T19" fmla="*/ 124 h 174"/>
                <a:gd name="T20" fmla="*/ 59 w 184"/>
                <a:gd name="T21" fmla="*/ 135 h 174"/>
                <a:gd name="T22" fmla="*/ 72 w 184"/>
                <a:gd name="T23" fmla="*/ 127 h 174"/>
                <a:gd name="T24" fmla="*/ 59 w 184"/>
                <a:gd name="T25" fmla="*/ 122 h 174"/>
                <a:gd name="T26" fmla="*/ 61 w 184"/>
                <a:gd name="T27" fmla="*/ 61 h 174"/>
                <a:gd name="T28" fmla="*/ 62 w 184"/>
                <a:gd name="T29" fmla="*/ 26 h 174"/>
                <a:gd name="T30" fmla="*/ 61 w 184"/>
                <a:gd name="T31" fmla="*/ 0 h 174"/>
                <a:gd name="T32" fmla="*/ 99 w 184"/>
                <a:gd name="T33" fmla="*/ 40 h 174"/>
                <a:gd name="T34" fmla="*/ 92 w 184"/>
                <a:gd name="T35" fmla="*/ 7 h 174"/>
                <a:gd name="T36" fmla="*/ 131 w 184"/>
                <a:gd name="T37" fmla="*/ 37 h 174"/>
                <a:gd name="T38" fmla="*/ 154 w 184"/>
                <a:gd name="T39" fmla="*/ 72 h 174"/>
                <a:gd name="T40" fmla="*/ 163 w 184"/>
                <a:gd name="T41" fmla="*/ 55 h 174"/>
                <a:gd name="T42" fmla="*/ 182 w 184"/>
                <a:gd name="T43" fmla="*/ 73 h 174"/>
                <a:gd name="T44" fmla="*/ 180 w 184"/>
                <a:gd name="T45" fmla="*/ 94 h 174"/>
                <a:gd name="T46" fmla="*/ 174 w 184"/>
                <a:gd name="T47" fmla="*/ 99 h 174"/>
                <a:gd name="T48" fmla="*/ 167 w 184"/>
                <a:gd name="T49" fmla="*/ 112 h 174"/>
                <a:gd name="T50" fmla="*/ 135 w 184"/>
                <a:gd name="T51" fmla="*/ 109 h 174"/>
                <a:gd name="T52" fmla="*/ 133 w 184"/>
                <a:gd name="T53" fmla="*/ 105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4" h="174">
                  <a:moveTo>
                    <a:pt x="133" y="105"/>
                  </a:moveTo>
                  <a:cubicBezTo>
                    <a:pt x="133" y="99"/>
                    <a:pt x="138" y="93"/>
                    <a:pt x="124" y="97"/>
                  </a:cubicBezTo>
                  <a:cubicBezTo>
                    <a:pt x="107" y="102"/>
                    <a:pt x="102" y="109"/>
                    <a:pt x="107" y="125"/>
                  </a:cubicBezTo>
                  <a:cubicBezTo>
                    <a:pt x="109" y="131"/>
                    <a:pt x="105" y="134"/>
                    <a:pt x="102" y="137"/>
                  </a:cubicBezTo>
                  <a:cubicBezTo>
                    <a:pt x="91" y="148"/>
                    <a:pt x="77" y="153"/>
                    <a:pt x="63" y="155"/>
                  </a:cubicBezTo>
                  <a:cubicBezTo>
                    <a:pt x="55" y="155"/>
                    <a:pt x="49" y="157"/>
                    <a:pt x="46" y="164"/>
                  </a:cubicBezTo>
                  <a:cubicBezTo>
                    <a:pt x="42" y="174"/>
                    <a:pt x="33" y="172"/>
                    <a:pt x="26" y="173"/>
                  </a:cubicBezTo>
                  <a:cubicBezTo>
                    <a:pt x="22" y="173"/>
                    <a:pt x="18" y="170"/>
                    <a:pt x="19" y="166"/>
                  </a:cubicBezTo>
                  <a:cubicBezTo>
                    <a:pt x="23" y="156"/>
                    <a:pt x="18" y="152"/>
                    <a:pt x="11" y="148"/>
                  </a:cubicBezTo>
                  <a:cubicBezTo>
                    <a:pt x="0" y="142"/>
                    <a:pt x="7" y="132"/>
                    <a:pt x="6" y="124"/>
                  </a:cubicBezTo>
                  <a:cubicBezTo>
                    <a:pt x="22" y="134"/>
                    <a:pt x="42" y="128"/>
                    <a:pt x="59" y="135"/>
                  </a:cubicBezTo>
                  <a:cubicBezTo>
                    <a:pt x="65" y="138"/>
                    <a:pt x="68" y="130"/>
                    <a:pt x="72" y="127"/>
                  </a:cubicBezTo>
                  <a:cubicBezTo>
                    <a:pt x="69" y="120"/>
                    <a:pt x="63" y="124"/>
                    <a:pt x="59" y="122"/>
                  </a:cubicBezTo>
                  <a:cubicBezTo>
                    <a:pt x="68" y="102"/>
                    <a:pt x="69" y="83"/>
                    <a:pt x="61" y="61"/>
                  </a:cubicBezTo>
                  <a:cubicBezTo>
                    <a:pt x="57" y="52"/>
                    <a:pt x="51" y="38"/>
                    <a:pt x="62" y="26"/>
                  </a:cubicBezTo>
                  <a:cubicBezTo>
                    <a:pt x="68" y="18"/>
                    <a:pt x="56" y="10"/>
                    <a:pt x="61" y="0"/>
                  </a:cubicBezTo>
                  <a:cubicBezTo>
                    <a:pt x="73" y="14"/>
                    <a:pt x="85" y="26"/>
                    <a:pt x="99" y="40"/>
                  </a:cubicBezTo>
                  <a:cubicBezTo>
                    <a:pt x="101" y="27"/>
                    <a:pt x="94" y="17"/>
                    <a:pt x="92" y="7"/>
                  </a:cubicBezTo>
                  <a:cubicBezTo>
                    <a:pt x="116" y="4"/>
                    <a:pt x="127" y="10"/>
                    <a:pt x="131" y="37"/>
                  </a:cubicBezTo>
                  <a:cubicBezTo>
                    <a:pt x="133" y="55"/>
                    <a:pt x="145" y="61"/>
                    <a:pt x="154" y="72"/>
                  </a:cubicBezTo>
                  <a:cubicBezTo>
                    <a:pt x="159" y="66"/>
                    <a:pt x="150" y="55"/>
                    <a:pt x="163" y="55"/>
                  </a:cubicBezTo>
                  <a:cubicBezTo>
                    <a:pt x="171" y="54"/>
                    <a:pt x="181" y="63"/>
                    <a:pt x="182" y="73"/>
                  </a:cubicBezTo>
                  <a:cubicBezTo>
                    <a:pt x="183" y="80"/>
                    <a:pt x="184" y="87"/>
                    <a:pt x="180" y="94"/>
                  </a:cubicBezTo>
                  <a:cubicBezTo>
                    <a:pt x="178" y="96"/>
                    <a:pt x="175" y="97"/>
                    <a:pt x="174" y="99"/>
                  </a:cubicBezTo>
                  <a:cubicBezTo>
                    <a:pt x="170" y="103"/>
                    <a:pt x="173" y="114"/>
                    <a:pt x="167" y="112"/>
                  </a:cubicBezTo>
                  <a:cubicBezTo>
                    <a:pt x="156" y="109"/>
                    <a:pt x="145" y="116"/>
                    <a:pt x="135" y="109"/>
                  </a:cubicBezTo>
                  <a:cubicBezTo>
                    <a:pt x="134" y="108"/>
                    <a:pt x="133" y="107"/>
                    <a:pt x="133" y="105"/>
                  </a:cubicBezTo>
                  <a:close/>
                </a:path>
              </a:pathLst>
            </a:custGeom>
            <a:solidFill>
              <a:srgbClr val="FB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1">
              <a:extLst>
                <a:ext uri="{FF2B5EF4-FFF2-40B4-BE49-F238E27FC236}">
                  <a16:creationId xmlns:a16="http://schemas.microsoft.com/office/drawing/2014/main" id="{07CC2C30-DFE3-9859-3033-E3448A1E4FC1}"/>
                </a:ext>
              </a:extLst>
            </p:cNvPr>
            <p:cNvSpPr/>
            <p:nvPr/>
          </p:nvSpPr>
          <p:spPr bwMode="auto">
            <a:xfrm>
              <a:off x="5173663" y="1598613"/>
              <a:ext cx="569913" cy="436562"/>
            </a:xfrm>
            <a:custGeom>
              <a:avLst/>
              <a:gdLst>
                <a:gd name="T0" fmla="*/ 67 w 267"/>
                <a:gd name="T1" fmla="*/ 121 h 204"/>
                <a:gd name="T2" fmla="*/ 87 w 267"/>
                <a:gd name="T3" fmla="*/ 117 h 204"/>
                <a:gd name="T4" fmla="*/ 109 w 267"/>
                <a:gd name="T5" fmla="*/ 108 h 204"/>
                <a:gd name="T6" fmla="*/ 129 w 267"/>
                <a:gd name="T7" fmla="*/ 97 h 204"/>
                <a:gd name="T8" fmla="*/ 176 w 267"/>
                <a:gd name="T9" fmla="*/ 58 h 204"/>
                <a:gd name="T10" fmla="*/ 239 w 267"/>
                <a:gd name="T11" fmla="*/ 40 h 204"/>
                <a:gd name="T12" fmla="*/ 248 w 267"/>
                <a:gd name="T13" fmla="*/ 38 h 204"/>
                <a:gd name="T14" fmla="*/ 247 w 267"/>
                <a:gd name="T15" fmla="*/ 31 h 204"/>
                <a:gd name="T16" fmla="*/ 243 w 267"/>
                <a:gd name="T17" fmla="*/ 8 h 204"/>
                <a:gd name="T18" fmla="*/ 243 w 267"/>
                <a:gd name="T19" fmla="*/ 0 h 204"/>
                <a:gd name="T20" fmla="*/ 250 w 267"/>
                <a:gd name="T21" fmla="*/ 5 h 204"/>
                <a:gd name="T22" fmla="*/ 261 w 267"/>
                <a:gd name="T23" fmla="*/ 33 h 204"/>
                <a:gd name="T24" fmla="*/ 250 w 267"/>
                <a:gd name="T25" fmla="*/ 53 h 204"/>
                <a:gd name="T26" fmla="*/ 219 w 267"/>
                <a:gd name="T27" fmla="*/ 54 h 204"/>
                <a:gd name="T28" fmla="*/ 206 w 267"/>
                <a:gd name="T29" fmla="*/ 63 h 204"/>
                <a:gd name="T30" fmla="*/ 192 w 267"/>
                <a:gd name="T31" fmla="*/ 74 h 204"/>
                <a:gd name="T32" fmla="*/ 148 w 267"/>
                <a:gd name="T33" fmla="*/ 119 h 204"/>
                <a:gd name="T34" fmla="*/ 133 w 267"/>
                <a:gd name="T35" fmla="*/ 162 h 204"/>
                <a:gd name="T36" fmla="*/ 115 w 267"/>
                <a:gd name="T37" fmla="*/ 189 h 204"/>
                <a:gd name="T38" fmla="*/ 74 w 267"/>
                <a:gd name="T39" fmla="*/ 202 h 204"/>
                <a:gd name="T40" fmla="*/ 54 w 267"/>
                <a:gd name="T41" fmla="*/ 177 h 204"/>
                <a:gd name="T42" fmla="*/ 53 w 267"/>
                <a:gd name="T43" fmla="*/ 160 h 204"/>
                <a:gd name="T44" fmla="*/ 27 w 267"/>
                <a:gd name="T45" fmla="*/ 163 h 204"/>
                <a:gd name="T46" fmla="*/ 14 w 267"/>
                <a:gd name="T47" fmla="*/ 158 h 204"/>
                <a:gd name="T48" fmla="*/ 8 w 267"/>
                <a:gd name="T49" fmla="*/ 155 h 204"/>
                <a:gd name="T50" fmla="*/ 0 w 267"/>
                <a:gd name="T51" fmla="*/ 145 h 204"/>
                <a:gd name="T52" fmla="*/ 8 w 267"/>
                <a:gd name="T53" fmla="*/ 130 h 204"/>
                <a:gd name="T54" fmla="*/ 14 w 267"/>
                <a:gd name="T55" fmla="*/ 124 h 204"/>
                <a:gd name="T56" fmla="*/ 17 w 267"/>
                <a:gd name="T57" fmla="*/ 120 h 204"/>
                <a:gd name="T58" fmla="*/ 67 w 267"/>
                <a:gd name="T59" fmla="*/ 12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67" h="204">
                  <a:moveTo>
                    <a:pt x="67" y="121"/>
                  </a:moveTo>
                  <a:cubicBezTo>
                    <a:pt x="76" y="129"/>
                    <a:pt x="81" y="120"/>
                    <a:pt x="87" y="117"/>
                  </a:cubicBezTo>
                  <a:cubicBezTo>
                    <a:pt x="94" y="112"/>
                    <a:pt x="100" y="108"/>
                    <a:pt x="109" y="108"/>
                  </a:cubicBezTo>
                  <a:cubicBezTo>
                    <a:pt x="117" y="108"/>
                    <a:pt x="123" y="103"/>
                    <a:pt x="129" y="97"/>
                  </a:cubicBezTo>
                  <a:cubicBezTo>
                    <a:pt x="143" y="83"/>
                    <a:pt x="161" y="72"/>
                    <a:pt x="176" y="58"/>
                  </a:cubicBezTo>
                  <a:cubicBezTo>
                    <a:pt x="194" y="40"/>
                    <a:pt x="214" y="32"/>
                    <a:pt x="239" y="40"/>
                  </a:cubicBezTo>
                  <a:cubicBezTo>
                    <a:pt x="242" y="41"/>
                    <a:pt x="246" y="41"/>
                    <a:pt x="248" y="38"/>
                  </a:cubicBezTo>
                  <a:cubicBezTo>
                    <a:pt x="250" y="36"/>
                    <a:pt x="249" y="32"/>
                    <a:pt x="247" y="31"/>
                  </a:cubicBezTo>
                  <a:cubicBezTo>
                    <a:pt x="235" y="25"/>
                    <a:pt x="237" y="17"/>
                    <a:pt x="243" y="8"/>
                  </a:cubicBezTo>
                  <a:cubicBezTo>
                    <a:pt x="244" y="6"/>
                    <a:pt x="243" y="3"/>
                    <a:pt x="243" y="0"/>
                  </a:cubicBezTo>
                  <a:cubicBezTo>
                    <a:pt x="247" y="0"/>
                    <a:pt x="250" y="2"/>
                    <a:pt x="250" y="5"/>
                  </a:cubicBezTo>
                  <a:cubicBezTo>
                    <a:pt x="252" y="15"/>
                    <a:pt x="256" y="24"/>
                    <a:pt x="261" y="33"/>
                  </a:cubicBezTo>
                  <a:cubicBezTo>
                    <a:pt x="267" y="42"/>
                    <a:pt x="262" y="51"/>
                    <a:pt x="250" y="53"/>
                  </a:cubicBezTo>
                  <a:cubicBezTo>
                    <a:pt x="240" y="55"/>
                    <a:pt x="229" y="54"/>
                    <a:pt x="219" y="54"/>
                  </a:cubicBezTo>
                  <a:cubicBezTo>
                    <a:pt x="213" y="54"/>
                    <a:pt x="207" y="55"/>
                    <a:pt x="206" y="63"/>
                  </a:cubicBezTo>
                  <a:cubicBezTo>
                    <a:pt x="205" y="71"/>
                    <a:pt x="199" y="73"/>
                    <a:pt x="192" y="74"/>
                  </a:cubicBezTo>
                  <a:cubicBezTo>
                    <a:pt x="168" y="75"/>
                    <a:pt x="148" y="96"/>
                    <a:pt x="148" y="119"/>
                  </a:cubicBezTo>
                  <a:cubicBezTo>
                    <a:pt x="148" y="135"/>
                    <a:pt x="150" y="152"/>
                    <a:pt x="133" y="162"/>
                  </a:cubicBezTo>
                  <a:cubicBezTo>
                    <a:pt x="125" y="170"/>
                    <a:pt x="123" y="181"/>
                    <a:pt x="115" y="189"/>
                  </a:cubicBezTo>
                  <a:cubicBezTo>
                    <a:pt x="104" y="201"/>
                    <a:pt x="88" y="199"/>
                    <a:pt x="74" y="202"/>
                  </a:cubicBezTo>
                  <a:cubicBezTo>
                    <a:pt x="67" y="204"/>
                    <a:pt x="56" y="189"/>
                    <a:pt x="54" y="177"/>
                  </a:cubicBezTo>
                  <a:cubicBezTo>
                    <a:pt x="53" y="172"/>
                    <a:pt x="55" y="167"/>
                    <a:pt x="53" y="160"/>
                  </a:cubicBezTo>
                  <a:cubicBezTo>
                    <a:pt x="45" y="174"/>
                    <a:pt x="37" y="175"/>
                    <a:pt x="27" y="163"/>
                  </a:cubicBezTo>
                  <a:cubicBezTo>
                    <a:pt x="24" y="160"/>
                    <a:pt x="18" y="160"/>
                    <a:pt x="14" y="158"/>
                  </a:cubicBezTo>
                  <a:cubicBezTo>
                    <a:pt x="12" y="158"/>
                    <a:pt x="10" y="157"/>
                    <a:pt x="8" y="155"/>
                  </a:cubicBezTo>
                  <a:cubicBezTo>
                    <a:pt x="5" y="152"/>
                    <a:pt x="1" y="150"/>
                    <a:pt x="0" y="145"/>
                  </a:cubicBezTo>
                  <a:cubicBezTo>
                    <a:pt x="0" y="139"/>
                    <a:pt x="5" y="135"/>
                    <a:pt x="8" y="130"/>
                  </a:cubicBezTo>
                  <a:cubicBezTo>
                    <a:pt x="10" y="128"/>
                    <a:pt x="12" y="126"/>
                    <a:pt x="14" y="124"/>
                  </a:cubicBezTo>
                  <a:cubicBezTo>
                    <a:pt x="15" y="123"/>
                    <a:pt x="16" y="122"/>
                    <a:pt x="17" y="120"/>
                  </a:cubicBezTo>
                  <a:cubicBezTo>
                    <a:pt x="35" y="98"/>
                    <a:pt x="47" y="98"/>
                    <a:pt x="67" y="121"/>
                  </a:cubicBezTo>
                  <a:close/>
                </a:path>
              </a:pathLst>
            </a:custGeom>
            <a:solidFill>
              <a:srgbClr val="F3B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2">
              <a:extLst>
                <a:ext uri="{FF2B5EF4-FFF2-40B4-BE49-F238E27FC236}">
                  <a16:creationId xmlns:a16="http://schemas.microsoft.com/office/drawing/2014/main" id="{D03A46EF-EF0B-ED34-6A41-FB1784024F4A}"/>
                </a:ext>
              </a:extLst>
            </p:cNvPr>
            <p:cNvSpPr/>
            <p:nvPr/>
          </p:nvSpPr>
          <p:spPr bwMode="auto">
            <a:xfrm>
              <a:off x="4311650" y="2106613"/>
              <a:ext cx="317500" cy="427037"/>
            </a:xfrm>
            <a:custGeom>
              <a:avLst/>
              <a:gdLst>
                <a:gd name="T0" fmla="*/ 146 w 149"/>
                <a:gd name="T1" fmla="*/ 40 h 200"/>
                <a:gd name="T2" fmla="*/ 136 w 149"/>
                <a:gd name="T3" fmla="*/ 49 h 200"/>
                <a:gd name="T4" fmla="*/ 100 w 149"/>
                <a:gd name="T5" fmla="*/ 41 h 200"/>
                <a:gd name="T6" fmla="*/ 83 w 149"/>
                <a:gd name="T7" fmla="*/ 47 h 200"/>
                <a:gd name="T8" fmla="*/ 87 w 149"/>
                <a:gd name="T9" fmla="*/ 65 h 200"/>
                <a:gd name="T10" fmla="*/ 92 w 149"/>
                <a:gd name="T11" fmla="*/ 108 h 200"/>
                <a:gd name="T12" fmla="*/ 79 w 149"/>
                <a:gd name="T13" fmla="*/ 167 h 200"/>
                <a:gd name="T14" fmla="*/ 71 w 149"/>
                <a:gd name="T15" fmla="*/ 183 h 200"/>
                <a:gd name="T16" fmla="*/ 67 w 149"/>
                <a:gd name="T17" fmla="*/ 187 h 200"/>
                <a:gd name="T18" fmla="*/ 48 w 149"/>
                <a:gd name="T19" fmla="*/ 190 h 200"/>
                <a:gd name="T20" fmla="*/ 17 w 149"/>
                <a:gd name="T21" fmla="*/ 180 h 200"/>
                <a:gd name="T22" fmla="*/ 10 w 149"/>
                <a:gd name="T23" fmla="*/ 179 h 200"/>
                <a:gd name="T24" fmla="*/ 12 w 149"/>
                <a:gd name="T25" fmla="*/ 165 h 200"/>
                <a:gd name="T26" fmla="*/ 27 w 149"/>
                <a:gd name="T27" fmla="*/ 146 h 200"/>
                <a:gd name="T28" fmla="*/ 58 w 149"/>
                <a:gd name="T29" fmla="*/ 141 h 200"/>
                <a:gd name="T30" fmla="*/ 52 w 149"/>
                <a:gd name="T31" fmla="*/ 130 h 200"/>
                <a:gd name="T32" fmla="*/ 52 w 149"/>
                <a:gd name="T33" fmla="*/ 114 h 200"/>
                <a:gd name="T34" fmla="*/ 64 w 149"/>
                <a:gd name="T35" fmla="*/ 118 h 200"/>
                <a:gd name="T36" fmla="*/ 69 w 149"/>
                <a:gd name="T37" fmla="*/ 120 h 200"/>
                <a:gd name="T38" fmla="*/ 72 w 149"/>
                <a:gd name="T39" fmla="*/ 117 h 200"/>
                <a:gd name="T40" fmla="*/ 75 w 149"/>
                <a:gd name="T41" fmla="*/ 92 h 200"/>
                <a:gd name="T42" fmla="*/ 49 w 149"/>
                <a:gd name="T43" fmla="*/ 78 h 200"/>
                <a:gd name="T44" fmla="*/ 20 w 149"/>
                <a:gd name="T45" fmla="*/ 70 h 200"/>
                <a:gd name="T46" fmla="*/ 8 w 149"/>
                <a:gd name="T47" fmla="*/ 44 h 200"/>
                <a:gd name="T48" fmla="*/ 47 w 149"/>
                <a:gd name="T49" fmla="*/ 51 h 200"/>
                <a:gd name="T50" fmla="*/ 0 w 149"/>
                <a:gd name="T51" fmla="*/ 10 h 200"/>
                <a:gd name="T52" fmla="*/ 52 w 149"/>
                <a:gd name="T53" fmla="*/ 6 h 200"/>
                <a:gd name="T54" fmla="*/ 65 w 149"/>
                <a:gd name="T55" fmla="*/ 10 h 200"/>
                <a:gd name="T56" fmla="*/ 105 w 149"/>
                <a:gd name="T57" fmla="*/ 28 h 200"/>
                <a:gd name="T58" fmla="*/ 85 w 149"/>
                <a:gd name="T59" fmla="*/ 11 h 200"/>
                <a:gd name="T60" fmla="*/ 127 w 149"/>
                <a:gd name="T61" fmla="*/ 0 h 200"/>
                <a:gd name="T62" fmla="*/ 146 w 149"/>
                <a:gd name="T63" fmla="*/ 31 h 200"/>
                <a:gd name="T64" fmla="*/ 146 w 149"/>
                <a:gd name="T65" fmla="*/ 4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9" h="200">
                  <a:moveTo>
                    <a:pt x="146" y="40"/>
                  </a:moveTo>
                  <a:cubicBezTo>
                    <a:pt x="147" y="48"/>
                    <a:pt x="143" y="51"/>
                    <a:pt x="136" y="49"/>
                  </a:cubicBezTo>
                  <a:cubicBezTo>
                    <a:pt x="124" y="46"/>
                    <a:pt x="112" y="43"/>
                    <a:pt x="100" y="41"/>
                  </a:cubicBezTo>
                  <a:cubicBezTo>
                    <a:pt x="94" y="40"/>
                    <a:pt x="87" y="39"/>
                    <a:pt x="83" y="47"/>
                  </a:cubicBezTo>
                  <a:cubicBezTo>
                    <a:pt x="80" y="54"/>
                    <a:pt x="83" y="61"/>
                    <a:pt x="87" y="65"/>
                  </a:cubicBezTo>
                  <a:cubicBezTo>
                    <a:pt x="100" y="78"/>
                    <a:pt x="106" y="100"/>
                    <a:pt x="92" y="108"/>
                  </a:cubicBezTo>
                  <a:cubicBezTo>
                    <a:pt x="66" y="125"/>
                    <a:pt x="79" y="147"/>
                    <a:pt x="79" y="167"/>
                  </a:cubicBezTo>
                  <a:cubicBezTo>
                    <a:pt x="80" y="175"/>
                    <a:pt x="84" y="183"/>
                    <a:pt x="71" y="183"/>
                  </a:cubicBezTo>
                  <a:cubicBezTo>
                    <a:pt x="69" y="183"/>
                    <a:pt x="67" y="186"/>
                    <a:pt x="67" y="187"/>
                  </a:cubicBezTo>
                  <a:cubicBezTo>
                    <a:pt x="62" y="200"/>
                    <a:pt x="55" y="196"/>
                    <a:pt x="48" y="190"/>
                  </a:cubicBezTo>
                  <a:cubicBezTo>
                    <a:pt x="39" y="183"/>
                    <a:pt x="28" y="180"/>
                    <a:pt x="17" y="180"/>
                  </a:cubicBezTo>
                  <a:cubicBezTo>
                    <a:pt x="15" y="181"/>
                    <a:pt x="12" y="181"/>
                    <a:pt x="10" y="179"/>
                  </a:cubicBezTo>
                  <a:cubicBezTo>
                    <a:pt x="12" y="175"/>
                    <a:pt x="18" y="172"/>
                    <a:pt x="12" y="165"/>
                  </a:cubicBezTo>
                  <a:cubicBezTo>
                    <a:pt x="7" y="157"/>
                    <a:pt x="18" y="143"/>
                    <a:pt x="27" y="146"/>
                  </a:cubicBezTo>
                  <a:cubicBezTo>
                    <a:pt x="39" y="150"/>
                    <a:pt x="48" y="146"/>
                    <a:pt x="58" y="141"/>
                  </a:cubicBezTo>
                  <a:cubicBezTo>
                    <a:pt x="56" y="137"/>
                    <a:pt x="55" y="133"/>
                    <a:pt x="52" y="130"/>
                  </a:cubicBezTo>
                  <a:cubicBezTo>
                    <a:pt x="47" y="125"/>
                    <a:pt x="47" y="119"/>
                    <a:pt x="52" y="114"/>
                  </a:cubicBezTo>
                  <a:cubicBezTo>
                    <a:pt x="57" y="109"/>
                    <a:pt x="60" y="114"/>
                    <a:pt x="64" y="118"/>
                  </a:cubicBezTo>
                  <a:cubicBezTo>
                    <a:pt x="65" y="120"/>
                    <a:pt x="67" y="120"/>
                    <a:pt x="69" y="120"/>
                  </a:cubicBezTo>
                  <a:cubicBezTo>
                    <a:pt x="70" y="120"/>
                    <a:pt x="72" y="117"/>
                    <a:pt x="72" y="117"/>
                  </a:cubicBezTo>
                  <a:cubicBezTo>
                    <a:pt x="60" y="106"/>
                    <a:pt x="87" y="102"/>
                    <a:pt x="75" y="92"/>
                  </a:cubicBezTo>
                  <a:cubicBezTo>
                    <a:pt x="68" y="85"/>
                    <a:pt x="63" y="76"/>
                    <a:pt x="49" y="78"/>
                  </a:cubicBezTo>
                  <a:cubicBezTo>
                    <a:pt x="41" y="79"/>
                    <a:pt x="28" y="74"/>
                    <a:pt x="20" y="70"/>
                  </a:cubicBezTo>
                  <a:cubicBezTo>
                    <a:pt x="14" y="67"/>
                    <a:pt x="12" y="54"/>
                    <a:pt x="8" y="44"/>
                  </a:cubicBezTo>
                  <a:cubicBezTo>
                    <a:pt x="21" y="46"/>
                    <a:pt x="32" y="48"/>
                    <a:pt x="47" y="51"/>
                  </a:cubicBezTo>
                  <a:cubicBezTo>
                    <a:pt x="31" y="35"/>
                    <a:pt x="13" y="27"/>
                    <a:pt x="0" y="10"/>
                  </a:cubicBezTo>
                  <a:cubicBezTo>
                    <a:pt x="19" y="20"/>
                    <a:pt x="34" y="3"/>
                    <a:pt x="52" y="6"/>
                  </a:cubicBezTo>
                  <a:cubicBezTo>
                    <a:pt x="57" y="7"/>
                    <a:pt x="61" y="5"/>
                    <a:pt x="65" y="10"/>
                  </a:cubicBezTo>
                  <a:cubicBezTo>
                    <a:pt x="75" y="22"/>
                    <a:pt x="89" y="25"/>
                    <a:pt x="105" y="28"/>
                  </a:cubicBezTo>
                  <a:cubicBezTo>
                    <a:pt x="101" y="19"/>
                    <a:pt x="90" y="20"/>
                    <a:pt x="85" y="11"/>
                  </a:cubicBezTo>
                  <a:cubicBezTo>
                    <a:pt x="100" y="15"/>
                    <a:pt x="113" y="19"/>
                    <a:pt x="127" y="0"/>
                  </a:cubicBezTo>
                  <a:cubicBezTo>
                    <a:pt x="125" y="19"/>
                    <a:pt x="124" y="35"/>
                    <a:pt x="146" y="31"/>
                  </a:cubicBezTo>
                  <a:cubicBezTo>
                    <a:pt x="149" y="34"/>
                    <a:pt x="149" y="37"/>
                    <a:pt x="146" y="40"/>
                  </a:cubicBezTo>
                  <a:close/>
                </a:path>
              </a:pathLst>
            </a:custGeom>
            <a:solidFill>
              <a:srgbClr val="F8D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3">
              <a:extLst>
                <a:ext uri="{FF2B5EF4-FFF2-40B4-BE49-F238E27FC236}">
                  <a16:creationId xmlns:a16="http://schemas.microsoft.com/office/drawing/2014/main" id="{6059692C-6278-8D97-2749-EC8E1CF50EED}"/>
                </a:ext>
              </a:extLst>
            </p:cNvPr>
            <p:cNvSpPr/>
            <p:nvPr/>
          </p:nvSpPr>
          <p:spPr bwMode="auto">
            <a:xfrm>
              <a:off x="5305425" y="1416050"/>
              <a:ext cx="295275" cy="396875"/>
            </a:xfrm>
            <a:custGeom>
              <a:avLst/>
              <a:gdLst>
                <a:gd name="T0" fmla="*/ 138 w 138"/>
                <a:gd name="T1" fmla="*/ 37 h 186"/>
                <a:gd name="T2" fmla="*/ 127 w 138"/>
                <a:gd name="T3" fmla="*/ 48 h 186"/>
                <a:gd name="T4" fmla="*/ 120 w 138"/>
                <a:gd name="T5" fmla="*/ 57 h 186"/>
                <a:gd name="T6" fmla="*/ 106 w 138"/>
                <a:gd name="T7" fmla="*/ 95 h 186"/>
                <a:gd name="T8" fmla="*/ 106 w 138"/>
                <a:gd name="T9" fmla="*/ 123 h 186"/>
                <a:gd name="T10" fmla="*/ 100 w 138"/>
                <a:gd name="T11" fmla="*/ 146 h 186"/>
                <a:gd name="T12" fmla="*/ 94 w 138"/>
                <a:gd name="T13" fmla="*/ 142 h 186"/>
                <a:gd name="T14" fmla="*/ 67 w 138"/>
                <a:gd name="T15" fmla="*/ 136 h 186"/>
                <a:gd name="T16" fmla="*/ 54 w 138"/>
                <a:gd name="T17" fmla="*/ 173 h 186"/>
                <a:gd name="T18" fmla="*/ 38 w 138"/>
                <a:gd name="T19" fmla="*/ 178 h 186"/>
                <a:gd name="T20" fmla="*/ 13 w 138"/>
                <a:gd name="T21" fmla="*/ 179 h 186"/>
                <a:gd name="T22" fmla="*/ 4 w 138"/>
                <a:gd name="T23" fmla="*/ 181 h 186"/>
                <a:gd name="T24" fmla="*/ 1 w 138"/>
                <a:gd name="T25" fmla="*/ 172 h 186"/>
                <a:gd name="T26" fmla="*/ 6 w 138"/>
                <a:gd name="T27" fmla="*/ 157 h 186"/>
                <a:gd name="T28" fmla="*/ 20 w 138"/>
                <a:gd name="T29" fmla="*/ 120 h 186"/>
                <a:gd name="T30" fmla="*/ 19 w 138"/>
                <a:gd name="T31" fmla="*/ 110 h 186"/>
                <a:gd name="T32" fmla="*/ 17 w 138"/>
                <a:gd name="T33" fmla="*/ 99 h 186"/>
                <a:gd name="T34" fmla="*/ 29 w 138"/>
                <a:gd name="T35" fmla="*/ 83 h 186"/>
                <a:gd name="T36" fmla="*/ 41 w 138"/>
                <a:gd name="T37" fmla="*/ 94 h 186"/>
                <a:gd name="T38" fmla="*/ 49 w 138"/>
                <a:gd name="T39" fmla="*/ 38 h 186"/>
                <a:gd name="T40" fmla="*/ 54 w 138"/>
                <a:gd name="T41" fmla="*/ 24 h 186"/>
                <a:gd name="T42" fmla="*/ 63 w 138"/>
                <a:gd name="T43" fmla="*/ 20 h 186"/>
                <a:gd name="T44" fmla="*/ 73 w 138"/>
                <a:gd name="T45" fmla="*/ 25 h 186"/>
                <a:gd name="T46" fmla="*/ 78 w 138"/>
                <a:gd name="T47" fmla="*/ 47 h 186"/>
                <a:gd name="T48" fmla="*/ 100 w 138"/>
                <a:gd name="T49" fmla="*/ 0 h 186"/>
                <a:gd name="T50" fmla="*/ 119 w 138"/>
                <a:gd name="T51" fmla="*/ 39 h 186"/>
                <a:gd name="T52" fmla="*/ 138 w 138"/>
                <a:gd name="T5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186">
                  <a:moveTo>
                    <a:pt x="138" y="37"/>
                  </a:moveTo>
                  <a:cubicBezTo>
                    <a:pt x="136" y="42"/>
                    <a:pt x="137" y="49"/>
                    <a:pt x="127" y="48"/>
                  </a:cubicBezTo>
                  <a:cubicBezTo>
                    <a:pt x="121" y="47"/>
                    <a:pt x="119" y="53"/>
                    <a:pt x="120" y="57"/>
                  </a:cubicBezTo>
                  <a:cubicBezTo>
                    <a:pt x="122" y="72"/>
                    <a:pt x="113" y="83"/>
                    <a:pt x="106" y="95"/>
                  </a:cubicBezTo>
                  <a:cubicBezTo>
                    <a:pt x="101" y="104"/>
                    <a:pt x="98" y="113"/>
                    <a:pt x="106" y="123"/>
                  </a:cubicBezTo>
                  <a:cubicBezTo>
                    <a:pt x="112" y="131"/>
                    <a:pt x="105" y="139"/>
                    <a:pt x="100" y="146"/>
                  </a:cubicBezTo>
                  <a:cubicBezTo>
                    <a:pt x="98" y="149"/>
                    <a:pt x="96" y="145"/>
                    <a:pt x="94" y="142"/>
                  </a:cubicBezTo>
                  <a:cubicBezTo>
                    <a:pt x="87" y="132"/>
                    <a:pt x="78" y="130"/>
                    <a:pt x="67" y="136"/>
                  </a:cubicBezTo>
                  <a:cubicBezTo>
                    <a:pt x="60" y="147"/>
                    <a:pt x="57" y="160"/>
                    <a:pt x="54" y="173"/>
                  </a:cubicBezTo>
                  <a:cubicBezTo>
                    <a:pt x="50" y="185"/>
                    <a:pt x="48" y="186"/>
                    <a:pt x="38" y="178"/>
                  </a:cubicBezTo>
                  <a:cubicBezTo>
                    <a:pt x="30" y="172"/>
                    <a:pt x="21" y="169"/>
                    <a:pt x="13" y="179"/>
                  </a:cubicBezTo>
                  <a:cubicBezTo>
                    <a:pt x="10" y="181"/>
                    <a:pt x="8" y="184"/>
                    <a:pt x="4" y="181"/>
                  </a:cubicBezTo>
                  <a:cubicBezTo>
                    <a:pt x="0" y="179"/>
                    <a:pt x="0" y="175"/>
                    <a:pt x="1" y="172"/>
                  </a:cubicBezTo>
                  <a:cubicBezTo>
                    <a:pt x="3" y="167"/>
                    <a:pt x="4" y="162"/>
                    <a:pt x="6" y="157"/>
                  </a:cubicBezTo>
                  <a:cubicBezTo>
                    <a:pt x="11" y="145"/>
                    <a:pt x="9" y="130"/>
                    <a:pt x="20" y="120"/>
                  </a:cubicBezTo>
                  <a:cubicBezTo>
                    <a:pt x="23" y="117"/>
                    <a:pt x="20" y="113"/>
                    <a:pt x="19" y="110"/>
                  </a:cubicBezTo>
                  <a:cubicBezTo>
                    <a:pt x="18" y="106"/>
                    <a:pt x="17" y="103"/>
                    <a:pt x="17" y="99"/>
                  </a:cubicBezTo>
                  <a:cubicBezTo>
                    <a:pt x="18" y="91"/>
                    <a:pt x="22" y="85"/>
                    <a:pt x="29" y="83"/>
                  </a:cubicBezTo>
                  <a:cubicBezTo>
                    <a:pt x="40" y="79"/>
                    <a:pt x="37" y="91"/>
                    <a:pt x="41" y="94"/>
                  </a:cubicBezTo>
                  <a:cubicBezTo>
                    <a:pt x="58" y="77"/>
                    <a:pt x="49" y="57"/>
                    <a:pt x="49" y="38"/>
                  </a:cubicBezTo>
                  <a:cubicBezTo>
                    <a:pt x="49" y="32"/>
                    <a:pt x="49" y="28"/>
                    <a:pt x="54" y="24"/>
                  </a:cubicBezTo>
                  <a:cubicBezTo>
                    <a:pt x="57" y="23"/>
                    <a:pt x="60" y="22"/>
                    <a:pt x="63" y="20"/>
                  </a:cubicBezTo>
                  <a:cubicBezTo>
                    <a:pt x="70" y="14"/>
                    <a:pt x="73" y="15"/>
                    <a:pt x="73" y="25"/>
                  </a:cubicBezTo>
                  <a:cubicBezTo>
                    <a:pt x="73" y="32"/>
                    <a:pt x="76" y="38"/>
                    <a:pt x="78" y="47"/>
                  </a:cubicBezTo>
                  <a:cubicBezTo>
                    <a:pt x="89" y="32"/>
                    <a:pt x="86" y="14"/>
                    <a:pt x="100" y="0"/>
                  </a:cubicBezTo>
                  <a:cubicBezTo>
                    <a:pt x="96" y="19"/>
                    <a:pt x="114" y="25"/>
                    <a:pt x="119" y="39"/>
                  </a:cubicBezTo>
                  <a:cubicBezTo>
                    <a:pt x="122" y="49"/>
                    <a:pt x="132" y="40"/>
                    <a:pt x="138" y="37"/>
                  </a:cubicBezTo>
                  <a:close/>
                </a:path>
              </a:pathLst>
            </a:custGeom>
            <a:solidFill>
              <a:srgbClr val="FBE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4">
              <a:extLst>
                <a:ext uri="{FF2B5EF4-FFF2-40B4-BE49-F238E27FC236}">
                  <a16:creationId xmlns:a16="http://schemas.microsoft.com/office/drawing/2014/main" id="{6C41E714-D0D2-712A-66BD-47A0D566FF4C}"/>
                </a:ext>
              </a:extLst>
            </p:cNvPr>
            <p:cNvSpPr/>
            <p:nvPr/>
          </p:nvSpPr>
          <p:spPr bwMode="auto">
            <a:xfrm>
              <a:off x="7402513" y="3344863"/>
              <a:ext cx="266700" cy="423862"/>
            </a:xfrm>
            <a:custGeom>
              <a:avLst/>
              <a:gdLst>
                <a:gd name="T0" fmla="*/ 8 w 125"/>
                <a:gd name="T1" fmla="*/ 82 h 199"/>
                <a:gd name="T2" fmla="*/ 27 w 125"/>
                <a:gd name="T3" fmla="*/ 63 h 199"/>
                <a:gd name="T4" fmla="*/ 41 w 125"/>
                <a:gd name="T5" fmla="*/ 33 h 199"/>
                <a:gd name="T6" fmla="*/ 60 w 125"/>
                <a:gd name="T7" fmla="*/ 25 h 199"/>
                <a:gd name="T8" fmla="*/ 81 w 125"/>
                <a:gd name="T9" fmla="*/ 16 h 199"/>
                <a:gd name="T10" fmla="*/ 100 w 125"/>
                <a:gd name="T11" fmla="*/ 7 h 199"/>
                <a:gd name="T12" fmla="*/ 115 w 125"/>
                <a:gd name="T13" fmla="*/ 4 h 199"/>
                <a:gd name="T14" fmla="*/ 118 w 125"/>
                <a:gd name="T15" fmla="*/ 18 h 199"/>
                <a:gd name="T16" fmla="*/ 113 w 125"/>
                <a:gd name="T17" fmla="*/ 36 h 199"/>
                <a:gd name="T18" fmla="*/ 111 w 125"/>
                <a:gd name="T19" fmla="*/ 63 h 199"/>
                <a:gd name="T20" fmla="*/ 104 w 125"/>
                <a:gd name="T21" fmla="*/ 72 h 199"/>
                <a:gd name="T22" fmla="*/ 56 w 125"/>
                <a:gd name="T23" fmla="*/ 71 h 199"/>
                <a:gd name="T24" fmla="*/ 56 w 125"/>
                <a:gd name="T25" fmla="*/ 62 h 199"/>
                <a:gd name="T26" fmla="*/ 53 w 125"/>
                <a:gd name="T27" fmla="*/ 53 h 199"/>
                <a:gd name="T28" fmla="*/ 45 w 125"/>
                <a:gd name="T29" fmla="*/ 59 h 199"/>
                <a:gd name="T30" fmla="*/ 39 w 125"/>
                <a:gd name="T31" fmla="*/ 67 h 199"/>
                <a:gd name="T32" fmla="*/ 43 w 125"/>
                <a:gd name="T33" fmla="*/ 76 h 199"/>
                <a:gd name="T34" fmla="*/ 63 w 125"/>
                <a:gd name="T35" fmla="*/ 110 h 199"/>
                <a:gd name="T36" fmla="*/ 57 w 125"/>
                <a:gd name="T37" fmla="*/ 149 h 199"/>
                <a:gd name="T38" fmla="*/ 55 w 125"/>
                <a:gd name="T39" fmla="*/ 154 h 199"/>
                <a:gd name="T40" fmla="*/ 33 w 125"/>
                <a:gd name="T41" fmla="*/ 198 h 199"/>
                <a:gd name="T42" fmla="*/ 33 w 125"/>
                <a:gd name="T43" fmla="*/ 199 h 199"/>
                <a:gd name="T44" fmla="*/ 24 w 125"/>
                <a:gd name="T45" fmla="*/ 186 h 199"/>
                <a:gd name="T46" fmla="*/ 8 w 125"/>
                <a:gd name="T47" fmla="*/ 155 h 199"/>
                <a:gd name="T48" fmla="*/ 5 w 125"/>
                <a:gd name="T49" fmla="*/ 137 h 199"/>
                <a:gd name="T50" fmla="*/ 11 w 125"/>
                <a:gd name="T51" fmla="*/ 128 h 199"/>
                <a:gd name="T52" fmla="*/ 15 w 125"/>
                <a:gd name="T53" fmla="*/ 122 h 199"/>
                <a:gd name="T54" fmla="*/ 15 w 125"/>
                <a:gd name="T55" fmla="*/ 100 h 199"/>
                <a:gd name="T56" fmla="*/ 11 w 125"/>
                <a:gd name="T57" fmla="*/ 91 h 199"/>
                <a:gd name="T58" fmla="*/ 11 w 125"/>
                <a:gd name="T59" fmla="*/ 91 h 199"/>
                <a:gd name="T60" fmla="*/ 8 w 125"/>
                <a:gd name="T61" fmla="*/ 8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5" h="199">
                  <a:moveTo>
                    <a:pt x="8" y="82"/>
                  </a:moveTo>
                  <a:cubicBezTo>
                    <a:pt x="18" y="79"/>
                    <a:pt x="22" y="71"/>
                    <a:pt x="27" y="63"/>
                  </a:cubicBezTo>
                  <a:cubicBezTo>
                    <a:pt x="36" y="56"/>
                    <a:pt x="35" y="43"/>
                    <a:pt x="41" y="33"/>
                  </a:cubicBezTo>
                  <a:cubicBezTo>
                    <a:pt x="48" y="32"/>
                    <a:pt x="55" y="30"/>
                    <a:pt x="60" y="25"/>
                  </a:cubicBezTo>
                  <a:cubicBezTo>
                    <a:pt x="66" y="19"/>
                    <a:pt x="73" y="16"/>
                    <a:pt x="81" y="16"/>
                  </a:cubicBezTo>
                  <a:cubicBezTo>
                    <a:pt x="89" y="17"/>
                    <a:pt x="94" y="10"/>
                    <a:pt x="100" y="7"/>
                  </a:cubicBezTo>
                  <a:cubicBezTo>
                    <a:pt x="105" y="4"/>
                    <a:pt x="110" y="0"/>
                    <a:pt x="115" y="4"/>
                  </a:cubicBezTo>
                  <a:cubicBezTo>
                    <a:pt x="121" y="7"/>
                    <a:pt x="118" y="13"/>
                    <a:pt x="118" y="18"/>
                  </a:cubicBezTo>
                  <a:cubicBezTo>
                    <a:pt x="117" y="24"/>
                    <a:pt x="115" y="30"/>
                    <a:pt x="113" y="36"/>
                  </a:cubicBezTo>
                  <a:cubicBezTo>
                    <a:pt x="125" y="46"/>
                    <a:pt x="123" y="55"/>
                    <a:pt x="111" y="63"/>
                  </a:cubicBezTo>
                  <a:cubicBezTo>
                    <a:pt x="108" y="66"/>
                    <a:pt x="106" y="69"/>
                    <a:pt x="104" y="72"/>
                  </a:cubicBezTo>
                  <a:cubicBezTo>
                    <a:pt x="91" y="81"/>
                    <a:pt x="68" y="80"/>
                    <a:pt x="56" y="71"/>
                  </a:cubicBezTo>
                  <a:cubicBezTo>
                    <a:pt x="55" y="68"/>
                    <a:pt x="56" y="65"/>
                    <a:pt x="56" y="62"/>
                  </a:cubicBezTo>
                  <a:cubicBezTo>
                    <a:pt x="56" y="59"/>
                    <a:pt x="57" y="54"/>
                    <a:pt x="53" y="53"/>
                  </a:cubicBezTo>
                  <a:cubicBezTo>
                    <a:pt x="48" y="52"/>
                    <a:pt x="47" y="57"/>
                    <a:pt x="45" y="59"/>
                  </a:cubicBezTo>
                  <a:cubicBezTo>
                    <a:pt x="43" y="62"/>
                    <a:pt x="41" y="64"/>
                    <a:pt x="39" y="67"/>
                  </a:cubicBezTo>
                  <a:cubicBezTo>
                    <a:pt x="37" y="71"/>
                    <a:pt x="34" y="72"/>
                    <a:pt x="43" y="76"/>
                  </a:cubicBezTo>
                  <a:cubicBezTo>
                    <a:pt x="56" y="81"/>
                    <a:pt x="57" y="98"/>
                    <a:pt x="63" y="110"/>
                  </a:cubicBezTo>
                  <a:cubicBezTo>
                    <a:pt x="64" y="123"/>
                    <a:pt x="59" y="136"/>
                    <a:pt x="57" y="149"/>
                  </a:cubicBezTo>
                  <a:cubicBezTo>
                    <a:pt x="57" y="151"/>
                    <a:pt x="56" y="154"/>
                    <a:pt x="55" y="154"/>
                  </a:cubicBezTo>
                  <a:cubicBezTo>
                    <a:pt x="26" y="158"/>
                    <a:pt x="40" y="183"/>
                    <a:pt x="33" y="198"/>
                  </a:cubicBezTo>
                  <a:cubicBezTo>
                    <a:pt x="33" y="198"/>
                    <a:pt x="33" y="199"/>
                    <a:pt x="33" y="199"/>
                  </a:cubicBezTo>
                  <a:cubicBezTo>
                    <a:pt x="24" y="198"/>
                    <a:pt x="26" y="191"/>
                    <a:pt x="24" y="186"/>
                  </a:cubicBezTo>
                  <a:cubicBezTo>
                    <a:pt x="19" y="175"/>
                    <a:pt x="19" y="162"/>
                    <a:pt x="8" y="155"/>
                  </a:cubicBezTo>
                  <a:cubicBezTo>
                    <a:pt x="2" y="150"/>
                    <a:pt x="0" y="144"/>
                    <a:pt x="5" y="137"/>
                  </a:cubicBezTo>
                  <a:cubicBezTo>
                    <a:pt x="7" y="134"/>
                    <a:pt x="9" y="131"/>
                    <a:pt x="11" y="128"/>
                  </a:cubicBezTo>
                  <a:cubicBezTo>
                    <a:pt x="13" y="126"/>
                    <a:pt x="14" y="124"/>
                    <a:pt x="15" y="122"/>
                  </a:cubicBezTo>
                  <a:cubicBezTo>
                    <a:pt x="17" y="114"/>
                    <a:pt x="20" y="107"/>
                    <a:pt x="15" y="100"/>
                  </a:cubicBezTo>
                  <a:cubicBezTo>
                    <a:pt x="13" y="98"/>
                    <a:pt x="13" y="94"/>
                    <a:pt x="11" y="91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8" y="89"/>
                    <a:pt x="4" y="86"/>
                    <a:pt x="8" y="82"/>
                  </a:cubicBezTo>
                  <a:close/>
                </a:path>
              </a:pathLst>
            </a:custGeom>
            <a:solidFill>
              <a:srgbClr val="EF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5">
              <a:extLst>
                <a:ext uri="{FF2B5EF4-FFF2-40B4-BE49-F238E27FC236}">
                  <a16:creationId xmlns:a16="http://schemas.microsoft.com/office/drawing/2014/main" id="{5AFFBFD4-14FE-7629-D33D-AC0A98B75DBB}"/>
                </a:ext>
              </a:extLst>
            </p:cNvPr>
            <p:cNvSpPr/>
            <p:nvPr/>
          </p:nvSpPr>
          <p:spPr bwMode="auto">
            <a:xfrm>
              <a:off x="4799013" y="1844675"/>
              <a:ext cx="320675" cy="209550"/>
            </a:xfrm>
            <a:custGeom>
              <a:avLst/>
              <a:gdLst>
                <a:gd name="T0" fmla="*/ 135 w 151"/>
                <a:gd name="T1" fmla="*/ 49 h 98"/>
                <a:gd name="T2" fmla="*/ 129 w 151"/>
                <a:gd name="T3" fmla="*/ 68 h 98"/>
                <a:gd name="T4" fmla="*/ 115 w 151"/>
                <a:gd name="T5" fmla="*/ 89 h 98"/>
                <a:gd name="T6" fmla="*/ 73 w 151"/>
                <a:gd name="T7" fmla="*/ 90 h 98"/>
                <a:gd name="T8" fmla="*/ 70 w 151"/>
                <a:gd name="T9" fmla="*/ 89 h 98"/>
                <a:gd name="T10" fmla="*/ 57 w 151"/>
                <a:gd name="T11" fmla="*/ 69 h 98"/>
                <a:gd name="T12" fmla="*/ 46 w 151"/>
                <a:gd name="T13" fmla="*/ 45 h 98"/>
                <a:gd name="T14" fmla="*/ 34 w 151"/>
                <a:gd name="T15" fmla="*/ 46 h 98"/>
                <a:gd name="T16" fmla="*/ 12 w 151"/>
                <a:gd name="T17" fmla="*/ 72 h 98"/>
                <a:gd name="T18" fmla="*/ 8 w 151"/>
                <a:gd name="T19" fmla="*/ 83 h 98"/>
                <a:gd name="T20" fmla="*/ 8 w 151"/>
                <a:gd name="T21" fmla="*/ 72 h 98"/>
                <a:gd name="T22" fmla="*/ 50 w 151"/>
                <a:gd name="T23" fmla="*/ 8 h 98"/>
                <a:gd name="T24" fmla="*/ 67 w 151"/>
                <a:gd name="T25" fmla="*/ 7 h 98"/>
                <a:gd name="T26" fmla="*/ 88 w 151"/>
                <a:gd name="T27" fmla="*/ 0 h 98"/>
                <a:gd name="T28" fmla="*/ 122 w 151"/>
                <a:gd name="T29" fmla="*/ 20 h 98"/>
                <a:gd name="T30" fmla="*/ 129 w 151"/>
                <a:gd name="T31" fmla="*/ 22 h 98"/>
                <a:gd name="T32" fmla="*/ 151 w 151"/>
                <a:gd name="T33" fmla="*/ 30 h 98"/>
                <a:gd name="T34" fmla="*/ 150 w 151"/>
                <a:gd name="T35" fmla="*/ 34 h 98"/>
                <a:gd name="T36" fmla="*/ 135 w 151"/>
                <a:gd name="T37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98">
                  <a:moveTo>
                    <a:pt x="135" y="49"/>
                  </a:moveTo>
                  <a:cubicBezTo>
                    <a:pt x="128" y="54"/>
                    <a:pt x="125" y="58"/>
                    <a:pt x="129" y="68"/>
                  </a:cubicBezTo>
                  <a:cubicBezTo>
                    <a:pt x="134" y="79"/>
                    <a:pt x="125" y="87"/>
                    <a:pt x="115" y="89"/>
                  </a:cubicBezTo>
                  <a:cubicBezTo>
                    <a:pt x="102" y="93"/>
                    <a:pt x="87" y="98"/>
                    <a:pt x="73" y="90"/>
                  </a:cubicBezTo>
                  <a:cubicBezTo>
                    <a:pt x="72" y="89"/>
                    <a:pt x="71" y="90"/>
                    <a:pt x="70" y="89"/>
                  </a:cubicBezTo>
                  <a:cubicBezTo>
                    <a:pt x="49" y="89"/>
                    <a:pt x="48" y="88"/>
                    <a:pt x="57" y="69"/>
                  </a:cubicBezTo>
                  <a:cubicBezTo>
                    <a:pt x="65" y="55"/>
                    <a:pt x="48" y="55"/>
                    <a:pt x="46" y="45"/>
                  </a:cubicBezTo>
                  <a:cubicBezTo>
                    <a:pt x="46" y="41"/>
                    <a:pt x="39" y="45"/>
                    <a:pt x="34" y="46"/>
                  </a:cubicBezTo>
                  <a:cubicBezTo>
                    <a:pt x="19" y="48"/>
                    <a:pt x="13" y="57"/>
                    <a:pt x="12" y="72"/>
                  </a:cubicBezTo>
                  <a:cubicBezTo>
                    <a:pt x="12" y="76"/>
                    <a:pt x="12" y="80"/>
                    <a:pt x="8" y="83"/>
                  </a:cubicBezTo>
                  <a:cubicBezTo>
                    <a:pt x="8" y="79"/>
                    <a:pt x="9" y="76"/>
                    <a:pt x="8" y="72"/>
                  </a:cubicBezTo>
                  <a:cubicBezTo>
                    <a:pt x="0" y="37"/>
                    <a:pt x="27" y="23"/>
                    <a:pt x="50" y="8"/>
                  </a:cubicBezTo>
                  <a:cubicBezTo>
                    <a:pt x="55" y="4"/>
                    <a:pt x="63" y="4"/>
                    <a:pt x="67" y="7"/>
                  </a:cubicBezTo>
                  <a:cubicBezTo>
                    <a:pt x="78" y="16"/>
                    <a:pt x="84" y="12"/>
                    <a:pt x="88" y="0"/>
                  </a:cubicBezTo>
                  <a:cubicBezTo>
                    <a:pt x="93" y="15"/>
                    <a:pt x="107" y="22"/>
                    <a:pt x="122" y="20"/>
                  </a:cubicBezTo>
                  <a:cubicBezTo>
                    <a:pt x="124" y="19"/>
                    <a:pt x="126" y="21"/>
                    <a:pt x="129" y="22"/>
                  </a:cubicBezTo>
                  <a:cubicBezTo>
                    <a:pt x="136" y="24"/>
                    <a:pt x="144" y="25"/>
                    <a:pt x="151" y="30"/>
                  </a:cubicBezTo>
                  <a:cubicBezTo>
                    <a:pt x="151" y="31"/>
                    <a:pt x="151" y="32"/>
                    <a:pt x="150" y="34"/>
                  </a:cubicBezTo>
                  <a:cubicBezTo>
                    <a:pt x="142" y="35"/>
                    <a:pt x="136" y="40"/>
                    <a:pt x="135" y="49"/>
                  </a:cubicBezTo>
                  <a:close/>
                </a:path>
              </a:pathLst>
            </a:custGeom>
            <a:solidFill>
              <a:srgbClr val="F3BA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6">
              <a:extLst>
                <a:ext uri="{FF2B5EF4-FFF2-40B4-BE49-F238E27FC236}">
                  <a16:creationId xmlns:a16="http://schemas.microsoft.com/office/drawing/2014/main" id="{668BF730-7609-3C00-D0C1-56AB40D285D6}"/>
                </a:ext>
              </a:extLst>
            </p:cNvPr>
            <p:cNvSpPr/>
            <p:nvPr/>
          </p:nvSpPr>
          <p:spPr bwMode="auto">
            <a:xfrm>
              <a:off x="6575425" y="1309688"/>
              <a:ext cx="665163" cy="461962"/>
            </a:xfrm>
            <a:custGeom>
              <a:avLst/>
              <a:gdLst>
                <a:gd name="T0" fmla="*/ 87 w 312"/>
                <a:gd name="T1" fmla="*/ 93 h 217"/>
                <a:gd name="T2" fmla="*/ 67 w 312"/>
                <a:gd name="T3" fmla="*/ 57 h 217"/>
                <a:gd name="T4" fmla="*/ 67 w 312"/>
                <a:gd name="T5" fmla="*/ 62 h 217"/>
                <a:gd name="T6" fmla="*/ 68 w 312"/>
                <a:gd name="T7" fmla="*/ 78 h 217"/>
                <a:gd name="T8" fmla="*/ 54 w 312"/>
                <a:gd name="T9" fmla="*/ 68 h 217"/>
                <a:gd name="T10" fmla="*/ 30 w 312"/>
                <a:gd name="T11" fmla="*/ 26 h 217"/>
                <a:gd name="T12" fmla="*/ 0 w 312"/>
                <a:gd name="T13" fmla="*/ 7 h 217"/>
                <a:gd name="T14" fmla="*/ 35 w 312"/>
                <a:gd name="T15" fmla="*/ 19 h 217"/>
                <a:gd name="T16" fmla="*/ 44 w 312"/>
                <a:gd name="T17" fmla="*/ 45 h 217"/>
                <a:gd name="T18" fmla="*/ 53 w 312"/>
                <a:gd name="T19" fmla="*/ 58 h 217"/>
                <a:gd name="T20" fmla="*/ 62 w 312"/>
                <a:gd name="T21" fmla="*/ 47 h 217"/>
                <a:gd name="T22" fmla="*/ 66 w 312"/>
                <a:gd name="T23" fmla="*/ 38 h 217"/>
                <a:gd name="T24" fmla="*/ 82 w 312"/>
                <a:gd name="T25" fmla="*/ 26 h 217"/>
                <a:gd name="T26" fmla="*/ 148 w 312"/>
                <a:gd name="T27" fmla="*/ 52 h 217"/>
                <a:gd name="T28" fmla="*/ 157 w 312"/>
                <a:gd name="T29" fmla="*/ 64 h 217"/>
                <a:gd name="T30" fmla="*/ 175 w 312"/>
                <a:gd name="T31" fmla="*/ 82 h 217"/>
                <a:gd name="T32" fmla="*/ 215 w 312"/>
                <a:gd name="T33" fmla="*/ 148 h 217"/>
                <a:gd name="T34" fmla="*/ 227 w 312"/>
                <a:gd name="T35" fmla="*/ 163 h 217"/>
                <a:gd name="T36" fmla="*/ 277 w 312"/>
                <a:gd name="T37" fmla="*/ 182 h 217"/>
                <a:gd name="T38" fmla="*/ 312 w 312"/>
                <a:gd name="T39" fmla="*/ 217 h 217"/>
                <a:gd name="T40" fmla="*/ 281 w 312"/>
                <a:gd name="T41" fmla="*/ 200 h 217"/>
                <a:gd name="T42" fmla="*/ 236 w 312"/>
                <a:gd name="T43" fmla="*/ 179 h 217"/>
                <a:gd name="T44" fmla="*/ 189 w 312"/>
                <a:gd name="T45" fmla="*/ 150 h 217"/>
                <a:gd name="T46" fmla="*/ 185 w 312"/>
                <a:gd name="T47" fmla="*/ 142 h 217"/>
                <a:gd name="T48" fmla="*/ 194 w 312"/>
                <a:gd name="T49" fmla="*/ 140 h 217"/>
                <a:gd name="T50" fmla="*/ 204 w 312"/>
                <a:gd name="T51" fmla="*/ 129 h 217"/>
                <a:gd name="T52" fmla="*/ 198 w 312"/>
                <a:gd name="T53" fmla="*/ 100 h 217"/>
                <a:gd name="T54" fmla="*/ 167 w 312"/>
                <a:gd name="T55" fmla="*/ 90 h 217"/>
                <a:gd name="T56" fmla="*/ 148 w 312"/>
                <a:gd name="T57" fmla="*/ 72 h 217"/>
                <a:gd name="T58" fmla="*/ 119 w 312"/>
                <a:gd name="T59" fmla="*/ 49 h 217"/>
                <a:gd name="T60" fmla="*/ 80 w 312"/>
                <a:gd name="T61" fmla="*/ 38 h 217"/>
                <a:gd name="T62" fmla="*/ 101 w 312"/>
                <a:gd name="T63" fmla="*/ 61 h 217"/>
                <a:gd name="T64" fmla="*/ 145 w 312"/>
                <a:gd name="T65" fmla="*/ 82 h 217"/>
                <a:gd name="T66" fmla="*/ 147 w 312"/>
                <a:gd name="T67" fmla="*/ 115 h 217"/>
                <a:gd name="T68" fmla="*/ 128 w 312"/>
                <a:gd name="T69" fmla="*/ 129 h 217"/>
                <a:gd name="T70" fmla="*/ 103 w 312"/>
                <a:gd name="T71" fmla="*/ 109 h 217"/>
                <a:gd name="T72" fmla="*/ 87 w 312"/>
                <a:gd name="T73" fmla="*/ 93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2" h="216">
                  <a:moveTo>
                    <a:pt x="87" y="93"/>
                  </a:moveTo>
                  <a:cubicBezTo>
                    <a:pt x="87" y="63"/>
                    <a:pt x="87" y="63"/>
                    <a:pt x="67" y="57"/>
                  </a:cubicBezTo>
                  <a:cubicBezTo>
                    <a:pt x="67" y="59"/>
                    <a:pt x="67" y="60"/>
                    <a:pt x="67" y="62"/>
                  </a:cubicBezTo>
                  <a:cubicBezTo>
                    <a:pt x="67" y="67"/>
                    <a:pt x="75" y="74"/>
                    <a:pt x="68" y="78"/>
                  </a:cubicBezTo>
                  <a:cubicBezTo>
                    <a:pt x="59" y="83"/>
                    <a:pt x="59" y="71"/>
                    <a:pt x="54" y="68"/>
                  </a:cubicBezTo>
                  <a:cubicBezTo>
                    <a:pt x="35" y="60"/>
                    <a:pt x="35" y="40"/>
                    <a:pt x="30" y="26"/>
                  </a:cubicBezTo>
                  <a:cubicBezTo>
                    <a:pt x="25" y="8"/>
                    <a:pt x="13" y="9"/>
                    <a:pt x="0" y="7"/>
                  </a:cubicBezTo>
                  <a:cubicBezTo>
                    <a:pt x="18" y="0"/>
                    <a:pt x="28" y="4"/>
                    <a:pt x="35" y="19"/>
                  </a:cubicBezTo>
                  <a:cubicBezTo>
                    <a:pt x="38" y="28"/>
                    <a:pt x="45" y="35"/>
                    <a:pt x="44" y="45"/>
                  </a:cubicBezTo>
                  <a:cubicBezTo>
                    <a:pt x="44" y="50"/>
                    <a:pt x="48" y="57"/>
                    <a:pt x="53" y="58"/>
                  </a:cubicBezTo>
                  <a:cubicBezTo>
                    <a:pt x="61" y="60"/>
                    <a:pt x="59" y="51"/>
                    <a:pt x="62" y="47"/>
                  </a:cubicBezTo>
                  <a:cubicBezTo>
                    <a:pt x="65" y="45"/>
                    <a:pt x="64" y="41"/>
                    <a:pt x="66" y="38"/>
                  </a:cubicBezTo>
                  <a:cubicBezTo>
                    <a:pt x="69" y="31"/>
                    <a:pt x="74" y="22"/>
                    <a:pt x="82" y="26"/>
                  </a:cubicBezTo>
                  <a:cubicBezTo>
                    <a:pt x="103" y="38"/>
                    <a:pt x="129" y="36"/>
                    <a:pt x="148" y="52"/>
                  </a:cubicBezTo>
                  <a:cubicBezTo>
                    <a:pt x="152" y="56"/>
                    <a:pt x="156" y="59"/>
                    <a:pt x="157" y="64"/>
                  </a:cubicBezTo>
                  <a:cubicBezTo>
                    <a:pt x="158" y="76"/>
                    <a:pt x="164" y="80"/>
                    <a:pt x="175" y="82"/>
                  </a:cubicBezTo>
                  <a:cubicBezTo>
                    <a:pt x="205" y="86"/>
                    <a:pt x="223" y="120"/>
                    <a:pt x="215" y="148"/>
                  </a:cubicBezTo>
                  <a:cubicBezTo>
                    <a:pt x="212" y="160"/>
                    <a:pt x="218" y="166"/>
                    <a:pt x="227" y="163"/>
                  </a:cubicBezTo>
                  <a:cubicBezTo>
                    <a:pt x="249" y="156"/>
                    <a:pt x="265" y="169"/>
                    <a:pt x="277" y="182"/>
                  </a:cubicBezTo>
                  <a:cubicBezTo>
                    <a:pt x="289" y="193"/>
                    <a:pt x="304" y="202"/>
                    <a:pt x="312" y="217"/>
                  </a:cubicBezTo>
                  <a:cubicBezTo>
                    <a:pt x="302" y="211"/>
                    <a:pt x="290" y="201"/>
                    <a:pt x="281" y="200"/>
                  </a:cubicBezTo>
                  <a:cubicBezTo>
                    <a:pt x="262" y="200"/>
                    <a:pt x="252" y="185"/>
                    <a:pt x="236" y="179"/>
                  </a:cubicBezTo>
                  <a:cubicBezTo>
                    <a:pt x="220" y="174"/>
                    <a:pt x="200" y="166"/>
                    <a:pt x="189" y="150"/>
                  </a:cubicBezTo>
                  <a:cubicBezTo>
                    <a:pt x="187" y="148"/>
                    <a:pt x="183" y="146"/>
                    <a:pt x="185" y="142"/>
                  </a:cubicBezTo>
                  <a:cubicBezTo>
                    <a:pt x="187" y="139"/>
                    <a:pt x="191" y="139"/>
                    <a:pt x="194" y="140"/>
                  </a:cubicBezTo>
                  <a:cubicBezTo>
                    <a:pt x="206" y="145"/>
                    <a:pt x="205" y="136"/>
                    <a:pt x="204" y="129"/>
                  </a:cubicBezTo>
                  <a:cubicBezTo>
                    <a:pt x="204" y="119"/>
                    <a:pt x="206" y="109"/>
                    <a:pt x="198" y="100"/>
                  </a:cubicBezTo>
                  <a:cubicBezTo>
                    <a:pt x="189" y="89"/>
                    <a:pt x="180" y="87"/>
                    <a:pt x="167" y="90"/>
                  </a:cubicBezTo>
                  <a:cubicBezTo>
                    <a:pt x="159" y="86"/>
                    <a:pt x="153" y="80"/>
                    <a:pt x="148" y="72"/>
                  </a:cubicBezTo>
                  <a:cubicBezTo>
                    <a:pt x="144" y="58"/>
                    <a:pt x="132" y="52"/>
                    <a:pt x="119" y="49"/>
                  </a:cubicBezTo>
                  <a:cubicBezTo>
                    <a:pt x="107" y="46"/>
                    <a:pt x="94" y="45"/>
                    <a:pt x="80" y="38"/>
                  </a:cubicBezTo>
                  <a:cubicBezTo>
                    <a:pt x="84" y="52"/>
                    <a:pt x="91" y="58"/>
                    <a:pt x="101" y="61"/>
                  </a:cubicBezTo>
                  <a:cubicBezTo>
                    <a:pt x="117" y="65"/>
                    <a:pt x="131" y="73"/>
                    <a:pt x="145" y="82"/>
                  </a:cubicBezTo>
                  <a:cubicBezTo>
                    <a:pt x="146" y="93"/>
                    <a:pt x="147" y="104"/>
                    <a:pt x="147" y="115"/>
                  </a:cubicBezTo>
                  <a:cubicBezTo>
                    <a:pt x="147" y="129"/>
                    <a:pt x="141" y="131"/>
                    <a:pt x="128" y="129"/>
                  </a:cubicBezTo>
                  <a:cubicBezTo>
                    <a:pt x="116" y="127"/>
                    <a:pt x="107" y="122"/>
                    <a:pt x="103" y="109"/>
                  </a:cubicBezTo>
                  <a:cubicBezTo>
                    <a:pt x="100" y="102"/>
                    <a:pt x="90" y="101"/>
                    <a:pt x="87" y="93"/>
                  </a:cubicBezTo>
                  <a:close/>
                </a:path>
              </a:pathLst>
            </a:custGeom>
            <a:solidFill>
              <a:srgbClr val="FE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27">
              <a:extLst>
                <a:ext uri="{FF2B5EF4-FFF2-40B4-BE49-F238E27FC236}">
                  <a16:creationId xmlns:a16="http://schemas.microsoft.com/office/drawing/2014/main" id="{4D3EDEFC-5C61-1FCB-0266-E8B3BC1619EC}"/>
                </a:ext>
              </a:extLst>
            </p:cNvPr>
            <p:cNvSpPr/>
            <p:nvPr/>
          </p:nvSpPr>
          <p:spPr bwMode="auto">
            <a:xfrm>
              <a:off x="4629150" y="4144963"/>
              <a:ext cx="350838" cy="230187"/>
            </a:xfrm>
            <a:custGeom>
              <a:avLst/>
              <a:gdLst>
                <a:gd name="T0" fmla="*/ 137 w 164"/>
                <a:gd name="T1" fmla="*/ 25 h 108"/>
                <a:gd name="T2" fmla="*/ 164 w 164"/>
                <a:gd name="T3" fmla="*/ 34 h 108"/>
                <a:gd name="T4" fmla="*/ 130 w 164"/>
                <a:gd name="T5" fmla="*/ 51 h 108"/>
                <a:gd name="T6" fmla="*/ 120 w 164"/>
                <a:gd name="T7" fmla="*/ 55 h 108"/>
                <a:gd name="T8" fmla="*/ 107 w 164"/>
                <a:gd name="T9" fmla="*/ 64 h 108"/>
                <a:gd name="T10" fmla="*/ 115 w 164"/>
                <a:gd name="T11" fmla="*/ 52 h 108"/>
                <a:gd name="T12" fmla="*/ 116 w 164"/>
                <a:gd name="T13" fmla="*/ 42 h 108"/>
                <a:gd name="T14" fmla="*/ 108 w 164"/>
                <a:gd name="T15" fmla="*/ 45 h 108"/>
                <a:gd name="T16" fmla="*/ 103 w 164"/>
                <a:gd name="T17" fmla="*/ 52 h 108"/>
                <a:gd name="T18" fmla="*/ 68 w 164"/>
                <a:gd name="T19" fmla="*/ 86 h 108"/>
                <a:gd name="T20" fmla="*/ 64 w 164"/>
                <a:gd name="T21" fmla="*/ 89 h 108"/>
                <a:gd name="T22" fmla="*/ 23 w 164"/>
                <a:gd name="T23" fmla="*/ 108 h 108"/>
                <a:gd name="T24" fmla="*/ 55 w 164"/>
                <a:gd name="T25" fmla="*/ 36 h 108"/>
                <a:gd name="T26" fmla="*/ 29 w 164"/>
                <a:gd name="T27" fmla="*/ 54 h 108"/>
                <a:gd name="T28" fmla="*/ 14 w 164"/>
                <a:gd name="T29" fmla="*/ 49 h 108"/>
                <a:gd name="T30" fmla="*/ 11 w 164"/>
                <a:gd name="T31" fmla="*/ 34 h 108"/>
                <a:gd name="T32" fmla="*/ 24 w 164"/>
                <a:gd name="T33" fmla="*/ 22 h 108"/>
                <a:gd name="T34" fmla="*/ 0 w 164"/>
                <a:gd name="T35" fmla="*/ 13 h 108"/>
                <a:gd name="T36" fmla="*/ 2 w 164"/>
                <a:gd name="T37" fmla="*/ 12 h 108"/>
                <a:gd name="T38" fmla="*/ 45 w 164"/>
                <a:gd name="T39" fmla="*/ 0 h 108"/>
                <a:gd name="T40" fmla="*/ 54 w 164"/>
                <a:gd name="T41" fmla="*/ 3 h 108"/>
                <a:gd name="T42" fmla="*/ 59 w 164"/>
                <a:gd name="T43" fmla="*/ 4 h 108"/>
                <a:gd name="T44" fmla="*/ 93 w 164"/>
                <a:gd name="T45" fmla="*/ 16 h 108"/>
                <a:gd name="T46" fmla="*/ 99 w 164"/>
                <a:gd name="T47" fmla="*/ 22 h 108"/>
                <a:gd name="T48" fmla="*/ 118 w 164"/>
                <a:gd name="T49" fmla="*/ 25 h 108"/>
                <a:gd name="T50" fmla="*/ 137 w 164"/>
                <a:gd name="T51" fmla="*/ 2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4" h="108">
                  <a:moveTo>
                    <a:pt x="137" y="25"/>
                  </a:moveTo>
                  <a:cubicBezTo>
                    <a:pt x="146" y="28"/>
                    <a:pt x="155" y="31"/>
                    <a:pt x="164" y="34"/>
                  </a:cubicBezTo>
                  <a:cubicBezTo>
                    <a:pt x="156" y="45"/>
                    <a:pt x="150" y="62"/>
                    <a:pt x="130" y="51"/>
                  </a:cubicBezTo>
                  <a:cubicBezTo>
                    <a:pt x="126" y="48"/>
                    <a:pt x="123" y="53"/>
                    <a:pt x="120" y="55"/>
                  </a:cubicBezTo>
                  <a:cubicBezTo>
                    <a:pt x="116" y="58"/>
                    <a:pt x="114" y="64"/>
                    <a:pt x="107" y="64"/>
                  </a:cubicBezTo>
                  <a:cubicBezTo>
                    <a:pt x="106" y="58"/>
                    <a:pt x="112" y="55"/>
                    <a:pt x="115" y="52"/>
                  </a:cubicBezTo>
                  <a:cubicBezTo>
                    <a:pt x="117" y="49"/>
                    <a:pt x="120" y="46"/>
                    <a:pt x="116" y="42"/>
                  </a:cubicBezTo>
                  <a:cubicBezTo>
                    <a:pt x="112" y="39"/>
                    <a:pt x="110" y="42"/>
                    <a:pt x="108" y="45"/>
                  </a:cubicBezTo>
                  <a:cubicBezTo>
                    <a:pt x="106" y="48"/>
                    <a:pt x="104" y="49"/>
                    <a:pt x="103" y="52"/>
                  </a:cubicBezTo>
                  <a:cubicBezTo>
                    <a:pt x="98" y="71"/>
                    <a:pt x="84" y="80"/>
                    <a:pt x="68" y="86"/>
                  </a:cubicBezTo>
                  <a:cubicBezTo>
                    <a:pt x="66" y="87"/>
                    <a:pt x="65" y="89"/>
                    <a:pt x="64" y="89"/>
                  </a:cubicBezTo>
                  <a:cubicBezTo>
                    <a:pt x="46" y="82"/>
                    <a:pt x="37" y="95"/>
                    <a:pt x="23" y="108"/>
                  </a:cubicBezTo>
                  <a:cubicBezTo>
                    <a:pt x="30" y="80"/>
                    <a:pt x="44" y="60"/>
                    <a:pt x="55" y="36"/>
                  </a:cubicBezTo>
                  <a:cubicBezTo>
                    <a:pt x="42" y="39"/>
                    <a:pt x="36" y="48"/>
                    <a:pt x="29" y="54"/>
                  </a:cubicBezTo>
                  <a:cubicBezTo>
                    <a:pt x="21" y="60"/>
                    <a:pt x="16" y="59"/>
                    <a:pt x="14" y="49"/>
                  </a:cubicBezTo>
                  <a:cubicBezTo>
                    <a:pt x="13" y="44"/>
                    <a:pt x="13" y="39"/>
                    <a:pt x="11" y="34"/>
                  </a:cubicBezTo>
                  <a:cubicBezTo>
                    <a:pt x="7" y="22"/>
                    <a:pt x="17" y="24"/>
                    <a:pt x="24" y="22"/>
                  </a:cubicBezTo>
                  <a:cubicBezTo>
                    <a:pt x="17" y="14"/>
                    <a:pt x="4" y="25"/>
                    <a:pt x="0" y="13"/>
                  </a:cubicBezTo>
                  <a:cubicBezTo>
                    <a:pt x="1" y="13"/>
                    <a:pt x="1" y="12"/>
                    <a:pt x="2" y="12"/>
                  </a:cubicBezTo>
                  <a:cubicBezTo>
                    <a:pt x="17" y="13"/>
                    <a:pt x="32" y="10"/>
                    <a:pt x="45" y="0"/>
                  </a:cubicBezTo>
                  <a:cubicBezTo>
                    <a:pt x="48" y="1"/>
                    <a:pt x="51" y="1"/>
                    <a:pt x="54" y="3"/>
                  </a:cubicBezTo>
                  <a:cubicBezTo>
                    <a:pt x="56" y="3"/>
                    <a:pt x="57" y="4"/>
                    <a:pt x="59" y="4"/>
                  </a:cubicBezTo>
                  <a:cubicBezTo>
                    <a:pt x="71" y="6"/>
                    <a:pt x="84" y="5"/>
                    <a:pt x="93" y="16"/>
                  </a:cubicBezTo>
                  <a:cubicBezTo>
                    <a:pt x="95" y="18"/>
                    <a:pt x="97" y="20"/>
                    <a:pt x="99" y="22"/>
                  </a:cubicBezTo>
                  <a:cubicBezTo>
                    <a:pt x="105" y="30"/>
                    <a:pt x="111" y="29"/>
                    <a:pt x="118" y="25"/>
                  </a:cubicBezTo>
                  <a:cubicBezTo>
                    <a:pt x="124" y="21"/>
                    <a:pt x="131" y="16"/>
                    <a:pt x="137" y="25"/>
                  </a:cubicBezTo>
                  <a:close/>
                </a:path>
              </a:pathLst>
            </a:custGeom>
            <a:solidFill>
              <a:srgbClr val="F8D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28">
              <a:extLst>
                <a:ext uri="{FF2B5EF4-FFF2-40B4-BE49-F238E27FC236}">
                  <a16:creationId xmlns:a16="http://schemas.microsoft.com/office/drawing/2014/main" id="{7A9773EC-8DDC-03E9-18C0-3544872B150E}"/>
                </a:ext>
              </a:extLst>
            </p:cNvPr>
            <p:cNvSpPr/>
            <p:nvPr/>
          </p:nvSpPr>
          <p:spPr bwMode="auto">
            <a:xfrm>
              <a:off x="4173538" y="3084513"/>
              <a:ext cx="217488" cy="236537"/>
            </a:xfrm>
            <a:custGeom>
              <a:avLst/>
              <a:gdLst>
                <a:gd name="T0" fmla="*/ 17 w 102"/>
                <a:gd name="T1" fmla="*/ 0 h 111"/>
                <a:gd name="T2" fmla="*/ 29 w 102"/>
                <a:gd name="T3" fmla="*/ 6 h 111"/>
                <a:gd name="T4" fmla="*/ 56 w 102"/>
                <a:gd name="T5" fmla="*/ 17 h 111"/>
                <a:gd name="T6" fmla="*/ 64 w 102"/>
                <a:gd name="T7" fmla="*/ 16 h 111"/>
                <a:gd name="T8" fmla="*/ 82 w 102"/>
                <a:gd name="T9" fmla="*/ 15 h 111"/>
                <a:gd name="T10" fmla="*/ 93 w 102"/>
                <a:gd name="T11" fmla="*/ 41 h 111"/>
                <a:gd name="T12" fmla="*/ 91 w 102"/>
                <a:gd name="T13" fmla="*/ 57 h 111"/>
                <a:gd name="T14" fmla="*/ 61 w 102"/>
                <a:gd name="T15" fmla="*/ 77 h 111"/>
                <a:gd name="T16" fmla="*/ 44 w 102"/>
                <a:gd name="T17" fmla="*/ 88 h 111"/>
                <a:gd name="T18" fmla="*/ 51 w 102"/>
                <a:gd name="T19" fmla="*/ 105 h 111"/>
                <a:gd name="T20" fmla="*/ 63 w 102"/>
                <a:gd name="T21" fmla="*/ 111 h 111"/>
                <a:gd name="T22" fmla="*/ 45 w 102"/>
                <a:gd name="T23" fmla="*/ 108 h 111"/>
                <a:gd name="T24" fmla="*/ 40 w 102"/>
                <a:gd name="T25" fmla="*/ 105 h 111"/>
                <a:gd name="T26" fmla="*/ 24 w 102"/>
                <a:gd name="T27" fmla="*/ 86 h 111"/>
                <a:gd name="T28" fmla="*/ 7 w 102"/>
                <a:gd name="T29" fmla="*/ 60 h 111"/>
                <a:gd name="T30" fmla="*/ 12 w 102"/>
                <a:gd name="T31" fmla="*/ 17 h 111"/>
                <a:gd name="T32" fmla="*/ 17 w 102"/>
                <a:gd name="T3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2" h="110">
                  <a:moveTo>
                    <a:pt x="17" y="0"/>
                  </a:moveTo>
                  <a:cubicBezTo>
                    <a:pt x="21" y="2"/>
                    <a:pt x="21" y="11"/>
                    <a:pt x="29" y="6"/>
                  </a:cubicBezTo>
                  <a:cubicBezTo>
                    <a:pt x="38" y="8"/>
                    <a:pt x="46" y="16"/>
                    <a:pt x="56" y="17"/>
                  </a:cubicBezTo>
                  <a:cubicBezTo>
                    <a:pt x="59" y="17"/>
                    <a:pt x="63" y="19"/>
                    <a:pt x="64" y="16"/>
                  </a:cubicBezTo>
                  <a:cubicBezTo>
                    <a:pt x="70" y="8"/>
                    <a:pt x="77" y="8"/>
                    <a:pt x="82" y="15"/>
                  </a:cubicBezTo>
                  <a:cubicBezTo>
                    <a:pt x="88" y="22"/>
                    <a:pt x="102" y="26"/>
                    <a:pt x="93" y="41"/>
                  </a:cubicBezTo>
                  <a:cubicBezTo>
                    <a:pt x="90" y="45"/>
                    <a:pt x="91" y="52"/>
                    <a:pt x="91" y="57"/>
                  </a:cubicBezTo>
                  <a:cubicBezTo>
                    <a:pt x="89" y="74"/>
                    <a:pt x="76" y="83"/>
                    <a:pt x="61" y="77"/>
                  </a:cubicBezTo>
                  <a:cubicBezTo>
                    <a:pt x="49" y="72"/>
                    <a:pt x="47" y="79"/>
                    <a:pt x="44" y="88"/>
                  </a:cubicBezTo>
                  <a:cubicBezTo>
                    <a:pt x="41" y="96"/>
                    <a:pt x="39" y="103"/>
                    <a:pt x="51" y="105"/>
                  </a:cubicBezTo>
                  <a:cubicBezTo>
                    <a:pt x="56" y="105"/>
                    <a:pt x="60" y="107"/>
                    <a:pt x="63" y="111"/>
                  </a:cubicBezTo>
                  <a:cubicBezTo>
                    <a:pt x="57" y="110"/>
                    <a:pt x="51" y="109"/>
                    <a:pt x="45" y="108"/>
                  </a:cubicBezTo>
                  <a:cubicBezTo>
                    <a:pt x="43" y="107"/>
                    <a:pt x="40" y="107"/>
                    <a:pt x="40" y="105"/>
                  </a:cubicBezTo>
                  <a:cubicBezTo>
                    <a:pt x="36" y="98"/>
                    <a:pt x="41" y="86"/>
                    <a:pt x="24" y="86"/>
                  </a:cubicBezTo>
                  <a:cubicBezTo>
                    <a:pt x="19" y="87"/>
                    <a:pt x="12" y="70"/>
                    <a:pt x="7" y="60"/>
                  </a:cubicBezTo>
                  <a:cubicBezTo>
                    <a:pt x="0" y="46"/>
                    <a:pt x="8" y="31"/>
                    <a:pt x="12" y="17"/>
                  </a:cubicBezTo>
                  <a:cubicBezTo>
                    <a:pt x="13" y="11"/>
                    <a:pt x="17" y="6"/>
                    <a:pt x="17" y="0"/>
                  </a:cubicBezTo>
                  <a:close/>
                </a:path>
              </a:pathLst>
            </a:custGeom>
            <a:solidFill>
              <a:srgbClr val="F6B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29">
              <a:extLst>
                <a:ext uri="{FF2B5EF4-FFF2-40B4-BE49-F238E27FC236}">
                  <a16:creationId xmlns:a16="http://schemas.microsoft.com/office/drawing/2014/main" id="{32DC8B38-D0CF-A98C-6CF5-312B1FB94B11}"/>
                </a:ext>
              </a:extLst>
            </p:cNvPr>
            <p:cNvSpPr/>
            <p:nvPr/>
          </p:nvSpPr>
          <p:spPr bwMode="auto">
            <a:xfrm>
              <a:off x="7562850" y="3108325"/>
              <a:ext cx="206375" cy="280987"/>
            </a:xfrm>
            <a:custGeom>
              <a:avLst/>
              <a:gdLst>
                <a:gd name="T0" fmla="*/ 44 w 97"/>
                <a:gd name="T1" fmla="*/ 4 h 132"/>
                <a:gd name="T2" fmla="*/ 40 w 97"/>
                <a:gd name="T3" fmla="*/ 15 h 132"/>
                <a:gd name="T4" fmla="*/ 56 w 97"/>
                <a:gd name="T5" fmla="*/ 19 h 132"/>
                <a:gd name="T6" fmla="*/ 71 w 97"/>
                <a:gd name="T7" fmla="*/ 15 h 132"/>
                <a:gd name="T8" fmla="*/ 63 w 97"/>
                <a:gd name="T9" fmla="*/ 36 h 132"/>
                <a:gd name="T10" fmla="*/ 65 w 97"/>
                <a:gd name="T11" fmla="*/ 42 h 132"/>
                <a:gd name="T12" fmla="*/ 71 w 97"/>
                <a:gd name="T13" fmla="*/ 40 h 132"/>
                <a:gd name="T14" fmla="*/ 81 w 97"/>
                <a:gd name="T15" fmla="*/ 30 h 132"/>
                <a:gd name="T16" fmla="*/ 92 w 97"/>
                <a:gd name="T17" fmla="*/ 27 h 132"/>
                <a:gd name="T18" fmla="*/ 96 w 97"/>
                <a:gd name="T19" fmla="*/ 38 h 132"/>
                <a:gd name="T20" fmla="*/ 97 w 97"/>
                <a:gd name="T21" fmla="*/ 67 h 132"/>
                <a:gd name="T22" fmla="*/ 96 w 97"/>
                <a:gd name="T23" fmla="*/ 71 h 132"/>
                <a:gd name="T24" fmla="*/ 94 w 97"/>
                <a:gd name="T25" fmla="*/ 120 h 132"/>
                <a:gd name="T26" fmla="*/ 94 w 97"/>
                <a:gd name="T27" fmla="*/ 128 h 132"/>
                <a:gd name="T28" fmla="*/ 84 w 97"/>
                <a:gd name="T29" fmla="*/ 127 h 132"/>
                <a:gd name="T30" fmla="*/ 72 w 97"/>
                <a:gd name="T31" fmla="*/ 122 h 132"/>
                <a:gd name="T32" fmla="*/ 66 w 97"/>
                <a:gd name="T33" fmla="*/ 90 h 132"/>
                <a:gd name="T34" fmla="*/ 54 w 97"/>
                <a:gd name="T35" fmla="*/ 113 h 132"/>
                <a:gd name="T36" fmla="*/ 30 w 97"/>
                <a:gd name="T37" fmla="*/ 111 h 132"/>
                <a:gd name="T38" fmla="*/ 20 w 97"/>
                <a:gd name="T39" fmla="*/ 109 h 132"/>
                <a:gd name="T40" fmla="*/ 5 w 97"/>
                <a:gd name="T41" fmla="*/ 87 h 132"/>
                <a:gd name="T42" fmla="*/ 16 w 97"/>
                <a:gd name="T43" fmla="*/ 57 h 132"/>
                <a:gd name="T44" fmla="*/ 28 w 97"/>
                <a:gd name="T45" fmla="*/ 39 h 132"/>
                <a:gd name="T46" fmla="*/ 31 w 97"/>
                <a:gd name="T47" fmla="*/ 18 h 132"/>
                <a:gd name="T48" fmla="*/ 31 w 97"/>
                <a:gd name="T49" fmla="*/ 7 h 132"/>
                <a:gd name="T50" fmla="*/ 44 w 97"/>
                <a:gd name="T51" fmla="*/ 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7" h="132">
                  <a:moveTo>
                    <a:pt x="44" y="4"/>
                  </a:moveTo>
                  <a:cubicBezTo>
                    <a:pt x="43" y="8"/>
                    <a:pt x="37" y="11"/>
                    <a:pt x="40" y="15"/>
                  </a:cubicBezTo>
                  <a:cubicBezTo>
                    <a:pt x="44" y="18"/>
                    <a:pt x="50" y="20"/>
                    <a:pt x="56" y="19"/>
                  </a:cubicBezTo>
                  <a:cubicBezTo>
                    <a:pt x="61" y="19"/>
                    <a:pt x="64" y="14"/>
                    <a:pt x="71" y="15"/>
                  </a:cubicBezTo>
                  <a:cubicBezTo>
                    <a:pt x="70" y="23"/>
                    <a:pt x="62" y="28"/>
                    <a:pt x="63" y="36"/>
                  </a:cubicBezTo>
                  <a:cubicBezTo>
                    <a:pt x="63" y="38"/>
                    <a:pt x="63" y="41"/>
                    <a:pt x="65" y="42"/>
                  </a:cubicBezTo>
                  <a:cubicBezTo>
                    <a:pt x="67" y="44"/>
                    <a:pt x="70" y="42"/>
                    <a:pt x="71" y="40"/>
                  </a:cubicBezTo>
                  <a:cubicBezTo>
                    <a:pt x="75" y="37"/>
                    <a:pt x="78" y="34"/>
                    <a:pt x="81" y="30"/>
                  </a:cubicBezTo>
                  <a:cubicBezTo>
                    <a:pt x="84" y="28"/>
                    <a:pt x="88" y="24"/>
                    <a:pt x="92" y="27"/>
                  </a:cubicBezTo>
                  <a:cubicBezTo>
                    <a:pt x="95" y="30"/>
                    <a:pt x="97" y="34"/>
                    <a:pt x="96" y="38"/>
                  </a:cubicBezTo>
                  <a:cubicBezTo>
                    <a:pt x="93" y="48"/>
                    <a:pt x="93" y="57"/>
                    <a:pt x="97" y="67"/>
                  </a:cubicBezTo>
                  <a:cubicBezTo>
                    <a:pt x="97" y="68"/>
                    <a:pt x="97" y="70"/>
                    <a:pt x="96" y="71"/>
                  </a:cubicBezTo>
                  <a:cubicBezTo>
                    <a:pt x="82" y="87"/>
                    <a:pt x="86" y="103"/>
                    <a:pt x="94" y="120"/>
                  </a:cubicBezTo>
                  <a:cubicBezTo>
                    <a:pt x="95" y="122"/>
                    <a:pt x="97" y="126"/>
                    <a:pt x="94" y="128"/>
                  </a:cubicBezTo>
                  <a:cubicBezTo>
                    <a:pt x="90" y="132"/>
                    <a:pt x="87" y="129"/>
                    <a:pt x="84" y="127"/>
                  </a:cubicBezTo>
                  <a:cubicBezTo>
                    <a:pt x="81" y="124"/>
                    <a:pt x="75" y="126"/>
                    <a:pt x="72" y="122"/>
                  </a:cubicBezTo>
                  <a:cubicBezTo>
                    <a:pt x="70" y="112"/>
                    <a:pt x="74" y="102"/>
                    <a:pt x="66" y="90"/>
                  </a:cubicBezTo>
                  <a:cubicBezTo>
                    <a:pt x="65" y="101"/>
                    <a:pt x="63" y="109"/>
                    <a:pt x="54" y="113"/>
                  </a:cubicBezTo>
                  <a:cubicBezTo>
                    <a:pt x="46" y="117"/>
                    <a:pt x="38" y="114"/>
                    <a:pt x="30" y="111"/>
                  </a:cubicBezTo>
                  <a:cubicBezTo>
                    <a:pt x="27" y="110"/>
                    <a:pt x="23" y="110"/>
                    <a:pt x="20" y="109"/>
                  </a:cubicBezTo>
                  <a:cubicBezTo>
                    <a:pt x="6" y="108"/>
                    <a:pt x="0" y="99"/>
                    <a:pt x="5" y="87"/>
                  </a:cubicBezTo>
                  <a:cubicBezTo>
                    <a:pt x="10" y="77"/>
                    <a:pt x="13" y="67"/>
                    <a:pt x="16" y="57"/>
                  </a:cubicBezTo>
                  <a:cubicBezTo>
                    <a:pt x="18" y="50"/>
                    <a:pt x="22" y="44"/>
                    <a:pt x="28" y="39"/>
                  </a:cubicBezTo>
                  <a:cubicBezTo>
                    <a:pt x="36" y="33"/>
                    <a:pt x="42" y="28"/>
                    <a:pt x="31" y="18"/>
                  </a:cubicBezTo>
                  <a:cubicBezTo>
                    <a:pt x="28" y="16"/>
                    <a:pt x="29" y="10"/>
                    <a:pt x="31" y="7"/>
                  </a:cubicBezTo>
                  <a:cubicBezTo>
                    <a:pt x="35" y="2"/>
                    <a:pt x="39" y="0"/>
                    <a:pt x="44" y="4"/>
                  </a:cubicBezTo>
                  <a:close/>
                </a:path>
              </a:pathLst>
            </a:custGeom>
            <a:solidFill>
              <a:srgbClr val="F8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0">
              <a:extLst>
                <a:ext uri="{FF2B5EF4-FFF2-40B4-BE49-F238E27FC236}">
                  <a16:creationId xmlns:a16="http://schemas.microsoft.com/office/drawing/2014/main" id="{F43D2F9A-F251-8EA5-4B1E-944984E36E3D}"/>
                </a:ext>
              </a:extLst>
            </p:cNvPr>
            <p:cNvSpPr/>
            <p:nvPr/>
          </p:nvSpPr>
          <p:spPr bwMode="auto">
            <a:xfrm>
              <a:off x="5141913" y="1695450"/>
              <a:ext cx="317500" cy="168275"/>
            </a:xfrm>
            <a:custGeom>
              <a:avLst/>
              <a:gdLst>
                <a:gd name="T0" fmla="*/ 85 w 149"/>
                <a:gd name="T1" fmla="*/ 26 h 79"/>
                <a:gd name="T2" fmla="*/ 82 w 149"/>
                <a:gd name="T3" fmla="*/ 42 h 79"/>
                <a:gd name="T4" fmla="*/ 82 w 149"/>
                <a:gd name="T5" fmla="*/ 49 h 79"/>
                <a:gd name="T6" fmla="*/ 88 w 149"/>
                <a:gd name="T7" fmla="*/ 45 h 79"/>
                <a:gd name="T8" fmla="*/ 119 w 149"/>
                <a:gd name="T9" fmla="*/ 45 h 79"/>
                <a:gd name="T10" fmla="*/ 125 w 149"/>
                <a:gd name="T11" fmla="*/ 49 h 79"/>
                <a:gd name="T12" fmla="*/ 127 w 149"/>
                <a:gd name="T13" fmla="*/ 41 h 79"/>
                <a:gd name="T14" fmla="*/ 144 w 149"/>
                <a:gd name="T15" fmla="*/ 5 h 79"/>
                <a:gd name="T16" fmla="*/ 145 w 149"/>
                <a:gd name="T17" fmla="*/ 37 h 79"/>
                <a:gd name="T18" fmla="*/ 135 w 149"/>
                <a:gd name="T19" fmla="*/ 51 h 79"/>
                <a:gd name="T20" fmla="*/ 82 w 149"/>
                <a:gd name="T21" fmla="*/ 76 h 79"/>
                <a:gd name="T22" fmla="*/ 78 w 149"/>
                <a:gd name="T23" fmla="*/ 74 h 79"/>
                <a:gd name="T24" fmla="*/ 35 w 149"/>
                <a:gd name="T25" fmla="*/ 77 h 79"/>
                <a:gd name="T26" fmla="*/ 29 w 149"/>
                <a:gd name="T27" fmla="*/ 79 h 79"/>
                <a:gd name="T28" fmla="*/ 23 w 149"/>
                <a:gd name="T29" fmla="*/ 17 h 79"/>
                <a:gd name="T30" fmla="*/ 34 w 149"/>
                <a:gd name="T31" fmla="*/ 9 h 79"/>
                <a:gd name="T32" fmla="*/ 50 w 149"/>
                <a:gd name="T33" fmla="*/ 4 h 79"/>
                <a:gd name="T34" fmla="*/ 55 w 149"/>
                <a:gd name="T35" fmla="*/ 21 h 79"/>
                <a:gd name="T36" fmla="*/ 54 w 149"/>
                <a:gd name="T37" fmla="*/ 34 h 79"/>
                <a:gd name="T38" fmla="*/ 66 w 149"/>
                <a:gd name="T39" fmla="*/ 27 h 79"/>
                <a:gd name="T40" fmla="*/ 85 w 149"/>
                <a:gd name="T41" fmla="*/ 2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9" h="79">
                  <a:moveTo>
                    <a:pt x="85" y="26"/>
                  </a:moveTo>
                  <a:cubicBezTo>
                    <a:pt x="84" y="32"/>
                    <a:pt x="87" y="38"/>
                    <a:pt x="82" y="42"/>
                  </a:cubicBezTo>
                  <a:cubicBezTo>
                    <a:pt x="79" y="44"/>
                    <a:pt x="80" y="47"/>
                    <a:pt x="82" y="49"/>
                  </a:cubicBezTo>
                  <a:cubicBezTo>
                    <a:pt x="85" y="50"/>
                    <a:pt x="86" y="48"/>
                    <a:pt x="88" y="45"/>
                  </a:cubicBezTo>
                  <a:cubicBezTo>
                    <a:pt x="94" y="35"/>
                    <a:pt x="113" y="35"/>
                    <a:pt x="119" y="45"/>
                  </a:cubicBezTo>
                  <a:cubicBezTo>
                    <a:pt x="120" y="47"/>
                    <a:pt x="120" y="51"/>
                    <a:pt x="125" y="49"/>
                  </a:cubicBezTo>
                  <a:cubicBezTo>
                    <a:pt x="128" y="47"/>
                    <a:pt x="126" y="44"/>
                    <a:pt x="127" y="41"/>
                  </a:cubicBezTo>
                  <a:cubicBezTo>
                    <a:pt x="131" y="29"/>
                    <a:pt x="132" y="14"/>
                    <a:pt x="144" y="5"/>
                  </a:cubicBezTo>
                  <a:cubicBezTo>
                    <a:pt x="145" y="15"/>
                    <a:pt x="139" y="26"/>
                    <a:pt x="145" y="37"/>
                  </a:cubicBezTo>
                  <a:cubicBezTo>
                    <a:pt x="149" y="44"/>
                    <a:pt x="139" y="51"/>
                    <a:pt x="135" y="51"/>
                  </a:cubicBezTo>
                  <a:cubicBezTo>
                    <a:pt x="114" y="53"/>
                    <a:pt x="100" y="69"/>
                    <a:pt x="82" y="76"/>
                  </a:cubicBezTo>
                  <a:cubicBezTo>
                    <a:pt x="81" y="75"/>
                    <a:pt x="79" y="74"/>
                    <a:pt x="78" y="74"/>
                  </a:cubicBezTo>
                  <a:cubicBezTo>
                    <a:pt x="63" y="66"/>
                    <a:pt x="47" y="53"/>
                    <a:pt x="35" y="77"/>
                  </a:cubicBezTo>
                  <a:cubicBezTo>
                    <a:pt x="34" y="78"/>
                    <a:pt x="31" y="78"/>
                    <a:pt x="29" y="79"/>
                  </a:cubicBezTo>
                  <a:cubicBezTo>
                    <a:pt x="0" y="65"/>
                    <a:pt x="6" y="32"/>
                    <a:pt x="23" y="17"/>
                  </a:cubicBezTo>
                  <a:cubicBezTo>
                    <a:pt x="29" y="17"/>
                    <a:pt x="30" y="11"/>
                    <a:pt x="34" y="9"/>
                  </a:cubicBezTo>
                  <a:cubicBezTo>
                    <a:pt x="38" y="3"/>
                    <a:pt x="43" y="0"/>
                    <a:pt x="50" y="4"/>
                  </a:cubicBezTo>
                  <a:cubicBezTo>
                    <a:pt x="56" y="8"/>
                    <a:pt x="56" y="15"/>
                    <a:pt x="55" y="21"/>
                  </a:cubicBezTo>
                  <a:cubicBezTo>
                    <a:pt x="54" y="26"/>
                    <a:pt x="49" y="31"/>
                    <a:pt x="54" y="34"/>
                  </a:cubicBezTo>
                  <a:cubicBezTo>
                    <a:pt x="60" y="37"/>
                    <a:pt x="62" y="30"/>
                    <a:pt x="66" y="27"/>
                  </a:cubicBezTo>
                  <a:cubicBezTo>
                    <a:pt x="72" y="22"/>
                    <a:pt x="79" y="15"/>
                    <a:pt x="85" y="26"/>
                  </a:cubicBezTo>
                  <a:close/>
                </a:path>
              </a:pathLst>
            </a:custGeom>
            <a:solidFill>
              <a:srgbClr val="F6CB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1">
              <a:extLst>
                <a:ext uri="{FF2B5EF4-FFF2-40B4-BE49-F238E27FC236}">
                  <a16:creationId xmlns:a16="http://schemas.microsoft.com/office/drawing/2014/main" id="{A3BBD719-4F81-D49F-8DDD-3F415C23BE86}"/>
                </a:ext>
              </a:extLst>
            </p:cNvPr>
            <p:cNvSpPr/>
            <p:nvPr/>
          </p:nvSpPr>
          <p:spPr bwMode="auto">
            <a:xfrm>
              <a:off x="7489825" y="3046413"/>
              <a:ext cx="238125" cy="381000"/>
            </a:xfrm>
            <a:custGeom>
              <a:avLst/>
              <a:gdLst>
                <a:gd name="T0" fmla="*/ 78 w 112"/>
                <a:gd name="T1" fmla="*/ 33 h 179"/>
                <a:gd name="T2" fmla="*/ 66 w 112"/>
                <a:gd name="T3" fmla="*/ 40 h 179"/>
                <a:gd name="T4" fmla="*/ 74 w 112"/>
                <a:gd name="T5" fmla="*/ 51 h 179"/>
                <a:gd name="T6" fmla="*/ 81 w 112"/>
                <a:gd name="T7" fmla="*/ 59 h 179"/>
                <a:gd name="T8" fmla="*/ 73 w 112"/>
                <a:gd name="T9" fmla="*/ 64 h 179"/>
                <a:gd name="T10" fmla="*/ 62 w 112"/>
                <a:gd name="T11" fmla="*/ 73 h 179"/>
                <a:gd name="T12" fmla="*/ 42 w 112"/>
                <a:gd name="T13" fmla="*/ 120 h 179"/>
                <a:gd name="T14" fmla="*/ 44 w 112"/>
                <a:gd name="T15" fmla="*/ 132 h 179"/>
                <a:gd name="T16" fmla="*/ 84 w 112"/>
                <a:gd name="T17" fmla="*/ 139 h 179"/>
                <a:gd name="T18" fmla="*/ 94 w 112"/>
                <a:gd name="T19" fmla="*/ 123 h 179"/>
                <a:gd name="T20" fmla="*/ 95 w 112"/>
                <a:gd name="T21" fmla="*/ 115 h 179"/>
                <a:gd name="T22" fmla="*/ 105 w 112"/>
                <a:gd name="T23" fmla="*/ 119 h 179"/>
                <a:gd name="T24" fmla="*/ 106 w 112"/>
                <a:gd name="T25" fmla="*/ 151 h 179"/>
                <a:gd name="T26" fmla="*/ 72 w 112"/>
                <a:gd name="T27" fmla="*/ 176 h 179"/>
                <a:gd name="T28" fmla="*/ 72 w 112"/>
                <a:gd name="T29" fmla="*/ 159 h 179"/>
                <a:gd name="T30" fmla="*/ 73 w 112"/>
                <a:gd name="T31" fmla="*/ 146 h 179"/>
                <a:gd name="T32" fmla="*/ 60 w 112"/>
                <a:gd name="T33" fmla="*/ 151 h 179"/>
                <a:gd name="T34" fmla="*/ 33 w 112"/>
                <a:gd name="T35" fmla="*/ 160 h 179"/>
                <a:gd name="T36" fmla="*/ 22 w 112"/>
                <a:gd name="T37" fmla="*/ 168 h 179"/>
                <a:gd name="T38" fmla="*/ 1 w 112"/>
                <a:gd name="T39" fmla="*/ 175 h 179"/>
                <a:gd name="T40" fmla="*/ 0 w 112"/>
                <a:gd name="T41" fmla="*/ 171 h 179"/>
                <a:gd name="T42" fmla="*/ 0 w 112"/>
                <a:gd name="T43" fmla="*/ 168 h 179"/>
                <a:gd name="T44" fmla="*/ 24 w 112"/>
                <a:gd name="T45" fmla="*/ 144 h 179"/>
                <a:gd name="T46" fmla="*/ 23 w 112"/>
                <a:gd name="T47" fmla="*/ 120 h 179"/>
                <a:gd name="T48" fmla="*/ 23 w 112"/>
                <a:gd name="T49" fmla="*/ 109 h 179"/>
                <a:gd name="T50" fmla="*/ 27 w 112"/>
                <a:gd name="T51" fmla="*/ 100 h 179"/>
                <a:gd name="T52" fmla="*/ 47 w 112"/>
                <a:gd name="T53" fmla="*/ 76 h 179"/>
                <a:gd name="T54" fmla="*/ 47 w 112"/>
                <a:gd name="T55" fmla="*/ 77 h 179"/>
                <a:gd name="T56" fmla="*/ 60 w 112"/>
                <a:gd name="T57" fmla="*/ 43 h 179"/>
                <a:gd name="T58" fmla="*/ 60 w 112"/>
                <a:gd name="T59" fmla="*/ 13 h 179"/>
                <a:gd name="T60" fmla="*/ 72 w 112"/>
                <a:gd name="T61" fmla="*/ 0 h 179"/>
                <a:gd name="T62" fmla="*/ 76 w 112"/>
                <a:gd name="T63" fmla="*/ 1 h 179"/>
                <a:gd name="T64" fmla="*/ 91 w 112"/>
                <a:gd name="T65" fmla="*/ 13 h 179"/>
                <a:gd name="T66" fmla="*/ 74 w 112"/>
                <a:gd name="T67" fmla="*/ 20 h 179"/>
                <a:gd name="T68" fmla="*/ 78 w 112"/>
                <a:gd name="T69" fmla="*/ 33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2" h="179">
                  <a:moveTo>
                    <a:pt x="78" y="33"/>
                  </a:moveTo>
                  <a:cubicBezTo>
                    <a:pt x="73" y="33"/>
                    <a:pt x="68" y="34"/>
                    <a:pt x="66" y="40"/>
                  </a:cubicBezTo>
                  <a:cubicBezTo>
                    <a:pt x="65" y="47"/>
                    <a:pt x="70" y="49"/>
                    <a:pt x="74" y="51"/>
                  </a:cubicBezTo>
                  <a:cubicBezTo>
                    <a:pt x="78" y="53"/>
                    <a:pt x="81" y="55"/>
                    <a:pt x="81" y="59"/>
                  </a:cubicBezTo>
                  <a:cubicBezTo>
                    <a:pt x="81" y="64"/>
                    <a:pt x="76" y="64"/>
                    <a:pt x="73" y="64"/>
                  </a:cubicBezTo>
                  <a:cubicBezTo>
                    <a:pt x="68" y="65"/>
                    <a:pt x="65" y="69"/>
                    <a:pt x="62" y="73"/>
                  </a:cubicBezTo>
                  <a:cubicBezTo>
                    <a:pt x="49" y="86"/>
                    <a:pt x="52" y="106"/>
                    <a:pt x="42" y="120"/>
                  </a:cubicBezTo>
                  <a:cubicBezTo>
                    <a:pt x="39" y="123"/>
                    <a:pt x="40" y="132"/>
                    <a:pt x="44" y="132"/>
                  </a:cubicBezTo>
                  <a:cubicBezTo>
                    <a:pt x="58" y="132"/>
                    <a:pt x="70" y="145"/>
                    <a:pt x="84" y="139"/>
                  </a:cubicBezTo>
                  <a:cubicBezTo>
                    <a:pt x="92" y="137"/>
                    <a:pt x="99" y="133"/>
                    <a:pt x="94" y="123"/>
                  </a:cubicBezTo>
                  <a:cubicBezTo>
                    <a:pt x="92" y="120"/>
                    <a:pt x="91" y="117"/>
                    <a:pt x="95" y="115"/>
                  </a:cubicBezTo>
                  <a:cubicBezTo>
                    <a:pt x="100" y="113"/>
                    <a:pt x="103" y="115"/>
                    <a:pt x="105" y="119"/>
                  </a:cubicBezTo>
                  <a:cubicBezTo>
                    <a:pt x="110" y="129"/>
                    <a:pt x="112" y="140"/>
                    <a:pt x="106" y="151"/>
                  </a:cubicBezTo>
                  <a:cubicBezTo>
                    <a:pt x="88" y="150"/>
                    <a:pt x="83" y="167"/>
                    <a:pt x="72" y="176"/>
                  </a:cubicBezTo>
                  <a:cubicBezTo>
                    <a:pt x="72" y="170"/>
                    <a:pt x="72" y="164"/>
                    <a:pt x="72" y="159"/>
                  </a:cubicBezTo>
                  <a:cubicBezTo>
                    <a:pt x="72" y="154"/>
                    <a:pt x="78" y="150"/>
                    <a:pt x="73" y="146"/>
                  </a:cubicBezTo>
                  <a:cubicBezTo>
                    <a:pt x="68" y="142"/>
                    <a:pt x="64" y="148"/>
                    <a:pt x="60" y="151"/>
                  </a:cubicBezTo>
                  <a:cubicBezTo>
                    <a:pt x="52" y="155"/>
                    <a:pt x="46" y="166"/>
                    <a:pt x="33" y="160"/>
                  </a:cubicBezTo>
                  <a:cubicBezTo>
                    <a:pt x="29" y="159"/>
                    <a:pt x="26" y="165"/>
                    <a:pt x="22" y="168"/>
                  </a:cubicBezTo>
                  <a:cubicBezTo>
                    <a:pt x="16" y="172"/>
                    <a:pt x="10" y="179"/>
                    <a:pt x="1" y="175"/>
                  </a:cubicBezTo>
                  <a:cubicBezTo>
                    <a:pt x="0" y="174"/>
                    <a:pt x="0" y="173"/>
                    <a:pt x="0" y="171"/>
                  </a:cubicBezTo>
                  <a:cubicBezTo>
                    <a:pt x="0" y="170"/>
                    <a:pt x="0" y="169"/>
                    <a:pt x="0" y="168"/>
                  </a:cubicBezTo>
                  <a:cubicBezTo>
                    <a:pt x="2" y="146"/>
                    <a:pt x="3" y="146"/>
                    <a:pt x="24" y="144"/>
                  </a:cubicBezTo>
                  <a:cubicBezTo>
                    <a:pt x="18" y="136"/>
                    <a:pt x="14" y="128"/>
                    <a:pt x="23" y="120"/>
                  </a:cubicBezTo>
                  <a:cubicBezTo>
                    <a:pt x="25" y="117"/>
                    <a:pt x="23" y="113"/>
                    <a:pt x="23" y="109"/>
                  </a:cubicBezTo>
                  <a:cubicBezTo>
                    <a:pt x="24" y="106"/>
                    <a:pt x="23" y="100"/>
                    <a:pt x="27" y="100"/>
                  </a:cubicBezTo>
                  <a:cubicBezTo>
                    <a:pt x="42" y="99"/>
                    <a:pt x="42" y="85"/>
                    <a:pt x="47" y="76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57" y="67"/>
                    <a:pt x="58" y="55"/>
                    <a:pt x="60" y="43"/>
                  </a:cubicBezTo>
                  <a:cubicBezTo>
                    <a:pt x="60" y="33"/>
                    <a:pt x="59" y="23"/>
                    <a:pt x="60" y="13"/>
                  </a:cubicBezTo>
                  <a:cubicBezTo>
                    <a:pt x="62" y="7"/>
                    <a:pt x="65" y="2"/>
                    <a:pt x="72" y="0"/>
                  </a:cubicBezTo>
                  <a:cubicBezTo>
                    <a:pt x="73" y="0"/>
                    <a:pt x="75" y="1"/>
                    <a:pt x="76" y="1"/>
                  </a:cubicBezTo>
                  <a:cubicBezTo>
                    <a:pt x="81" y="5"/>
                    <a:pt x="89" y="6"/>
                    <a:pt x="91" y="13"/>
                  </a:cubicBezTo>
                  <a:cubicBezTo>
                    <a:pt x="88" y="21"/>
                    <a:pt x="79" y="16"/>
                    <a:pt x="74" y="20"/>
                  </a:cubicBezTo>
                  <a:cubicBezTo>
                    <a:pt x="72" y="26"/>
                    <a:pt x="81" y="28"/>
                    <a:pt x="78" y="33"/>
                  </a:cubicBezTo>
                  <a:close/>
                </a:path>
              </a:pathLst>
            </a:custGeom>
            <a:solidFill>
              <a:srgbClr val="F4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2">
              <a:extLst>
                <a:ext uri="{FF2B5EF4-FFF2-40B4-BE49-F238E27FC236}">
                  <a16:creationId xmlns:a16="http://schemas.microsoft.com/office/drawing/2014/main" id="{0BB57756-5923-94DE-3F06-EB5756177D73}"/>
                </a:ext>
              </a:extLst>
            </p:cNvPr>
            <p:cNvSpPr/>
            <p:nvPr/>
          </p:nvSpPr>
          <p:spPr bwMode="auto">
            <a:xfrm>
              <a:off x="5191125" y="1466850"/>
              <a:ext cx="238125" cy="292100"/>
            </a:xfrm>
            <a:custGeom>
              <a:avLst/>
              <a:gdLst>
                <a:gd name="T0" fmla="*/ 62 w 112"/>
                <a:gd name="T1" fmla="*/ 133 h 137"/>
                <a:gd name="T2" fmla="*/ 44 w 112"/>
                <a:gd name="T3" fmla="*/ 137 h 137"/>
                <a:gd name="T4" fmla="*/ 36 w 112"/>
                <a:gd name="T5" fmla="*/ 98 h 137"/>
                <a:gd name="T6" fmla="*/ 63 w 112"/>
                <a:gd name="T7" fmla="*/ 68 h 137"/>
                <a:gd name="T8" fmla="*/ 68 w 112"/>
                <a:gd name="T9" fmla="*/ 50 h 137"/>
                <a:gd name="T10" fmla="*/ 19 w 112"/>
                <a:gd name="T11" fmla="*/ 104 h 137"/>
                <a:gd name="T12" fmla="*/ 13 w 112"/>
                <a:gd name="T13" fmla="*/ 118 h 137"/>
                <a:gd name="T14" fmla="*/ 0 w 112"/>
                <a:gd name="T15" fmla="*/ 124 h 137"/>
                <a:gd name="T16" fmla="*/ 11 w 112"/>
                <a:gd name="T17" fmla="*/ 95 h 137"/>
                <a:gd name="T18" fmla="*/ 41 w 112"/>
                <a:gd name="T19" fmla="*/ 57 h 137"/>
                <a:gd name="T20" fmla="*/ 48 w 112"/>
                <a:gd name="T21" fmla="*/ 53 h 137"/>
                <a:gd name="T22" fmla="*/ 73 w 112"/>
                <a:gd name="T23" fmla="*/ 38 h 137"/>
                <a:gd name="T24" fmla="*/ 98 w 112"/>
                <a:gd name="T25" fmla="*/ 58 h 137"/>
                <a:gd name="T26" fmla="*/ 100 w 112"/>
                <a:gd name="T27" fmla="*/ 15 h 137"/>
                <a:gd name="T28" fmla="*/ 108 w 112"/>
                <a:gd name="T29" fmla="*/ 0 h 137"/>
                <a:gd name="T30" fmla="*/ 110 w 112"/>
                <a:gd name="T31" fmla="*/ 38 h 137"/>
                <a:gd name="T32" fmla="*/ 111 w 112"/>
                <a:gd name="T33" fmla="*/ 47 h 137"/>
                <a:gd name="T34" fmla="*/ 101 w 112"/>
                <a:gd name="T35" fmla="*/ 74 h 137"/>
                <a:gd name="T36" fmla="*/ 95 w 112"/>
                <a:gd name="T37" fmla="*/ 79 h 137"/>
                <a:gd name="T38" fmla="*/ 90 w 112"/>
                <a:gd name="T39" fmla="*/ 73 h 137"/>
                <a:gd name="T40" fmla="*/ 84 w 112"/>
                <a:gd name="T41" fmla="*/ 62 h 137"/>
                <a:gd name="T42" fmla="*/ 75 w 112"/>
                <a:gd name="T43" fmla="*/ 80 h 137"/>
                <a:gd name="T44" fmla="*/ 70 w 112"/>
                <a:gd name="T45" fmla="*/ 109 h 137"/>
                <a:gd name="T46" fmla="*/ 67 w 112"/>
                <a:gd name="T47" fmla="*/ 120 h 137"/>
                <a:gd name="T48" fmla="*/ 62 w 112"/>
                <a:gd name="T49" fmla="*/ 13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37">
                  <a:moveTo>
                    <a:pt x="62" y="133"/>
                  </a:moveTo>
                  <a:cubicBezTo>
                    <a:pt x="54" y="126"/>
                    <a:pt x="49" y="133"/>
                    <a:pt x="44" y="137"/>
                  </a:cubicBezTo>
                  <a:cubicBezTo>
                    <a:pt x="29" y="128"/>
                    <a:pt x="26" y="110"/>
                    <a:pt x="36" y="98"/>
                  </a:cubicBezTo>
                  <a:cubicBezTo>
                    <a:pt x="45" y="88"/>
                    <a:pt x="52" y="76"/>
                    <a:pt x="63" y="68"/>
                  </a:cubicBezTo>
                  <a:cubicBezTo>
                    <a:pt x="67" y="65"/>
                    <a:pt x="68" y="59"/>
                    <a:pt x="68" y="50"/>
                  </a:cubicBezTo>
                  <a:cubicBezTo>
                    <a:pt x="48" y="67"/>
                    <a:pt x="23" y="75"/>
                    <a:pt x="19" y="104"/>
                  </a:cubicBezTo>
                  <a:cubicBezTo>
                    <a:pt x="18" y="109"/>
                    <a:pt x="14" y="113"/>
                    <a:pt x="13" y="118"/>
                  </a:cubicBezTo>
                  <a:cubicBezTo>
                    <a:pt x="8" y="120"/>
                    <a:pt x="10" y="133"/>
                    <a:pt x="0" y="124"/>
                  </a:cubicBezTo>
                  <a:cubicBezTo>
                    <a:pt x="7" y="116"/>
                    <a:pt x="10" y="107"/>
                    <a:pt x="11" y="95"/>
                  </a:cubicBezTo>
                  <a:cubicBezTo>
                    <a:pt x="12" y="78"/>
                    <a:pt x="27" y="67"/>
                    <a:pt x="41" y="57"/>
                  </a:cubicBezTo>
                  <a:cubicBezTo>
                    <a:pt x="43" y="55"/>
                    <a:pt x="45" y="54"/>
                    <a:pt x="48" y="53"/>
                  </a:cubicBezTo>
                  <a:cubicBezTo>
                    <a:pt x="57" y="50"/>
                    <a:pt x="60" y="32"/>
                    <a:pt x="73" y="38"/>
                  </a:cubicBezTo>
                  <a:cubicBezTo>
                    <a:pt x="82" y="41"/>
                    <a:pt x="89" y="51"/>
                    <a:pt x="98" y="58"/>
                  </a:cubicBezTo>
                  <a:cubicBezTo>
                    <a:pt x="108" y="44"/>
                    <a:pt x="97" y="29"/>
                    <a:pt x="100" y="15"/>
                  </a:cubicBezTo>
                  <a:cubicBezTo>
                    <a:pt x="101" y="8"/>
                    <a:pt x="99" y="2"/>
                    <a:pt x="108" y="0"/>
                  </a:cubicBezTo>
                  <a:cubicBezTo>
                    <a:pt x="107" y="13"/>
                    <a:pt x="103" y="26"/>
                    <a:pt x="110" y="38"/>
                  </a:cubicBezTo>
                  <a:cubicBezTo>
                    <a:pt x="111" y="41"/>
                    <a:pt x="112" y="45"/>
                    <a:pt x="111" y="47"/>
                  </a:cubicBezTo>
                  <a:cubicBezTo>
                    <a:pt x="105" y="55"/>
                    <a:pt x="102" y="64"/>
                    <a:pt x="101" y="74"/>
                  </a:cubicBezTo>
                  <a:cubicBezTo>
                    <a:pt x="100" y="77"/>
                    <a:pt x="99" y="80"/>
                    <a:pt x="95" y="79"/>
                  </a:cubicBezTo>
                  <a:cubicBezTo>
                    <a:pt x="92" y="79"/>
                    <a:pt x="91" y="76"/>
                    <a:pt x="90" y="73"/>
                  </a:cubicBezTo>
                  <a:cubicBezTo>
                    <a:pt x="88" y="69"/>
                    <a:pt x="94" y="59"/>
                    <a:pt x="84" y="62"/>
                  </a:cubicBezTo>
                  <a:cubicBezTo>
                    <a:pt x="77" y="63"/>
                    <a:pt x="71" y="73"/>
                    <a:pt x="75" y="80"/>
                  </a:cubicBezTo>
                  <a:cubicBezTo>
                    <a:pt x="83" y="93"/>
                    <a:pt x="80" y="101"/>
                    <a:pt x="70" y="109"/>
                  </a:cubicBezTo>
                  <a:cubicBezTo>
                    <a:pt x="66" y="112"/>
                    <a:pt x="66" y="115"/>
                    <a:pt x="67" y="120"/>
                  </a:cubicBezTo>
                  <a:cubicBezTo>
                    <a:pt x="69" y="125"/>
                    <a:pt x="71" y="132"/>
                    <a:pt x="62" y="133"/>
                  </a:cubicBezTo>
                  <a:close/>
                </a:path>
              </a:pathLst>
            </a:custGeom>
            <a:solidFill>
              <a:srgbClr val="FEFB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33">
              <a:extLst>
                <a:ext uri="{FF2B5EF4-FFF2-40B4-BE49-F238E27FC236}">
                  <a16:creationId xmlns:a16="http://schemas.microsoft.com/office/drawing/2014/main" id="{CCD4A976-E42C-ABD5-E9FE-862A77AFC139}"/>
                </a:ext>
              </a:extLst>
            </p:cNvPr>
            <p:cNvSpPr/>
            <p:nvPr/>
          </p:nvSpPr>
          <p:spPr bwMode="auto">
            <a:xfrm>
              <a:off x="5010150" y="4362450"/>
              <a:ext cx="231775" cy="166687"/>
            </a:xfrm>
            <a:custGeom>
              <a:avLst/>
              <a:gdLst>
                <a:gd name="T0" fmla="*/ 24 w 109"/>
                <a:gd name="T1" fmla="*/ 0 h 78"/>
                <a:gd name="T2" fmla="*/ 70 w 109"/>
                <a:gd name="T3" fmla="*/ 28 h 78"/>
                <a:gd name="T4" fmla="*/ 90 w 109"/>
                <a:gd name="T5" fmla="*/ 39 h 78"/>
                <a:gd name="T6" fmla="*/ 94 w 109"/>
                <a:gd name="T7" fmla="*/ 44 h 78"/>
                <a:gd name="T8" fmla="*/ 109 w 109"/>
                <a:gd name="T9" fmla="*/ 57 h 78"/>
                <a:gd name="T10" fmla="*/ 98 w 109"/>
                <a:gd name="T11" fmla="*/ 78 h 78"/>
                <a:gd name="T12" fmla="*/ 97 w 109"/>
                <a:gd name="T13" fmla="*/ 60 h 78"/>
                <a:gd name="T14" fmla="*/ 96 w 109"/>
                <a:gd name="T15" fmla="*/ 54 h 78"/>
                <a:gd name="T16" fmla="*/ 85 w 109"/>
                <a:gd name="T17" fmla="*/ 49 h 78"/>
                <a:gd name="T18" fmla="*/ 73 w 109"/>
                <a:gd name="T19" fmla="*/ 59 h 78"/>
                <a:gd name="T20" fmla="*/ 64 w 109"/>
                <a:gd name="T21" fmla="*/ 68 h 78"/>
                <a:gd name="T22" fmla="*/ 50 w 109"/>
                <a:gd name="T23" fmla="*/ 57 h 78"/>
                <a:gd name="T24" fmla="*/ 45 w 109"/>
                <a:gd name="T25" fmla="*/ 50 h 78"/>
                <a:gd name="T26" fmla="*/ 4 w 109"/>
                <a:gd name="T27" fmla="*/ 15 h 78"/>
                <a:gd name="T28" fmla="*/ 8 w 109"/>
                <a:gd name="T29" fmla="*/ 9 h 78"/>
                <a:gd name="T30" fmla="*/ 24 w 109"/>
                <a:gd name="T3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9" h="78">
                  <a:moveTo>
                    <a:pt x="24" y="0"/>
                  </a:moveTo>
                  <a:cubicBezTo>
                    <a:pt x="34" y="19"/>
                    <a:pt x="52" y="24"/>
                    <a:pt x="70" y="28"/>
                  </a:cubicBezTo>
                  <a:cubicBezTo>
                    <a:pt x="78" y="30"/>
                    <a:pt x="88" y="27"/>
                    <a:pt x="90" y="39"/>
                  </a:cubicBezTo>
                  <a:cubicBezTo>
                    <a:pt x="90" y="41"/>
                    <a:pt x="92" y="43"/>
                    <a:pt x="94" y="44"/>
                  </a:cubicBezTo>
                  <a:cubicBezTo>
                    <a:pt x="99" y="48"/>
                    <a:pt x="109" y="48"/>
                    <a:pt x="109" y="57"/>
                  </a:cubicBezTo>
                  <a:cubicBezTo>
                    <a:pt x="109" y="65"/>
                    <a:pt x="103" y="71"/>
                    <a:pt x="98" y="78"/>
                  </a:cubicBezTo>
                  <a:cubicBezTo>
                    <a:pt x="95" y="72"/>
                    <a:pt x="87" y="67"/>
                    <a:pt x="97" y="60"/>
                  </a:cubicBezTo>
                  <a:cubicBezTo>
                    <a:pt x="100" y="58"/>
                    <a:pt x="99" y="55"/>
                    <a:pt x="96" y="54"/>
                  </a:cubicBezTo>
                  <a:cubicBezTo>
                    <a:pt x="93" y="52"/>
                    <a:pt x="91" y="46"/>
                    <a:pt x="85" y="49"/>
                  </a:cubicBezTo>
                  <a:cubicBezTo>
                    <a:pt x="80" y="51"/>
                    <a:pt x="74" y="52"/>
                    <a:pt x="73" y="59"/>
                  </a:cubicBezTo>
                  <a:cubicBezTo>
                    <a:pt x="72" y="64"/>
                    <a:pt x="70" y="69"/>
                    <a:pt x="64" y="68"/>
                  </a:cubicBezTo>
                  <a:cubicBezTo>
                    <a:pt x="59" y="66"/>
                    <a:pt x="50" y="66"/>
                    <a:pt x="50" y="57"/>
                  </a:cubicBezTo>
                  <a:cubicBezTo>
                    <a:pt x="50" y="53"/>
                    <a:pt x="50" y="49"/>
                    <a:pt x="45" y="50"/>
                  </a:cubicBezTo>
                  <a:cubicBezTo>
                    <a:pt x="19" y="53"/>
                    <a:pt x="18" y="26"/>
                    <a:pt x="4" y="15"/>
                  </a:cubicBezTo>
                  <a:cubicBezTo>
                    <a:pt x="0" y="12"/>
                    <a:pt x="5" y="10"/>
                    <a:pt x="8" y="9"/>
                  </a:cubicBezTo>
                  <a:cubicBezTo>
                    <a:pt x="13" y="7"/>
                    <a:pt x="21" y="7"/>
                    <a:pt x="24" y="0"/>
                  </a:cubicBezTo>
                  <a:close/>
                </a:path>
              </a:pathLst>
            </a:custGeom>
            <a:solidFill>
              <a:srgbClr val="FCE6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34">
              <a:extLst>
                <a:ext uri="{FF2B5EF4-FFF2-40B4-BE49-F238E27FC236}">
                  <a16:creationId xmlns:a16="http://schemas.microsoft.com/office/drawing/2014/main" id="{8D8406D3-05B7-B342-C3E4-1AF6A1638795}"/>
                </a:ext>
              </a:extLst>
            </p:cNvPr>
            <p:cNvSpPr/>
            <p:nvPr/>
          </p:nvSpPr>
          <p:spPr bwMode="auto">
            <a:xfrm>
              <a:off x="4622800" y="1989138"/>
              <a:ext cx="179388" cy="203200"/>
            </a:xfrm>
            <a:custGeom>
              <a:avLst/>
              <a:gdLst>
                <a:gd name="T0" fmla="*/ 0 w 84"/>
                <a:gd name="T1" fmla="*/ 95 h 95"/>
                <a:gd name="T2" fmla="*/ 0 w 84"/>
                <a:gd name="T3" fmla="*/ 86 h 95"/>
                <a:gd name="T4" fmla="*/ 10 w 84"/>
                <a:gd name="T5" fmla="*/ 75 h 95"/>
                <a:gd name="T6" fmla="*/ 21 w 84"/>
                <a:gd name="T7" fmla="*/ 63 h 95"/>
                <a:gd name="T8" fmla="*/ 19 w 84"/>
                <a:gd name="T9" fmla="*/ 23 h 95"/>
                <a:gd name="T10" fmla="*/ 42 w 84"/>
                <a:gd name="T11" fmla="*/ 3 h 95"/>
                <a:gd name="T12" fmla="*/ 75 w 84"/>
                <a:gd name="T13" fmla="*/ 17 h 95"/>
                <a:gd name="T14" fmla="*/ 84 w 84"/>
                <a:gd name="T15" fmla="*/ 22 h 95"/>
                <a:gd name="T16" fmla="*/ 71 w 84"/>
                <a:gd name="T17" fmla="*/ 39 h 95"/>
                <a:gd name="T18" fmla="*/ 57 w 84"/>
                <a:gd name="T19" fmla="*/ 39 h 95"/>
                <a:gd name="T20" fmla="*/ 46 w 84"/>
                <a:gd name="T21" fmla="*/ 43 h 95"/>
                <a:gd name="T22" fmla="*/ 22 w 84"/>
                <a:gd name="T23" fmla="*/ 86 h 95"/>
                <a:gd name="T24" fmla="*/ 0 w 84"/>
                <a:gd name="T2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" h="95">
                  <a:moveTo>
                    <a:pt x="0" y="95"/>
                  </a:moveTo>
                  <a:cubicBezTo>
                    <a:pt x="0" y="92"/>
                    <a:pt x="0" y="89"/>
                    <a:pt x="0" y="86"/>
                  </a:cubicBezTo>
                  <a:cubicBezTo>
                    <a:pt x="0" y="79"/>
                    <a:pt x="4" y="74"/>
                    <a:pt x="10" y="75"/>
                  </a:cubicBezTo>
                  <a:cubicBezTo>
                    <a:pt x="25" y="79"/>
                    <a:pt x="19" y="70"/>
                    <a:pt x="21" y="63"/>
                  </a:cubicBezTo>
                  <a:cubicBezTo>
                    <a:pt x="24" y="48"/>
                    <a:pt x="23" y="36"/>
                    <a:pt x="19" y="23"/>
                  </a:cubicBezTo>
                  <a:cubicBezTo>
                    <a:pt x="17" y="14"/>
                    <a:pt x="32" y="0"/>
                    <a:pt x="42" y="3"/>
                  </a:cubicBezTo>
                  <a:cubicBezTo>
                    <a:pt x="53" y="6"/>
                    <a:pt x="67" y="4"/>
                    <a:pt x="75" y="17"/>
                  </a:cubicBezTo>
                  <a:cubicBezTo>
                    <a:pt x="77" y="20"/>
                    <a:pt x="80" y="22"/>
                    <a:pt x="84" y="22"/>
                  </a:cubicBezTo>
                  <a:cubicBezTo>
                    <a:pt x="81" y="28"/>
                    <a:pt x="77" y="34"/>
                    <a:pt x="71" y="39"/>
                  </a:cubicBezTo>
                  <a:cubicBezTo>
                    <a:pt x="66" y="43"/>
                    <a:pt x="62" y="44"/>
                    <a:pt x="57" y="39"/>
                  </a:cubicBezTo>
                  <a:cubicBezTo>
                    <a:pt x="50" y="29"/>
                    <a:pt x="49" y="35"/>
                    <a:pt x="46" y="43"/>
                  </a:cubicBezTo>
                  <a:cubicBezTo>
                    <a:pt x="41" y="58"/>
                    <a:pt x="33" y="73"/>
                    <a:pt x="22" y="86"/>
                  </a:cubicBezTo>
                  <a:cubicBezTo>
                    <a:pt x="18" y="91"/>
                    <a:pt x="8" y="92"/>
                    <a:pt x="0" y="95"/>
                  </a:cubicBezTo>
                  <a:close/>
                </a:path>
              </a:pathLst>
            </a:custGeom>
            <a:solidFill>
              <a:srgbClr val="F3BE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35">
              <a:extLst>
                <a:ext uri="{FF2B5EF4-FFF2-40B4-BE49-F238E27FC236}">
                  <a16:creationId xmlns:a16="http://schemas.microsoft.com/office/drawing/2014/main" id="{65136B38-3C8F-F183-A480-615189098E6C}"/>
                </a:ext>
              </a:extLst>
            </p:cNvPr>
            <p:cNvSpPr/>
            <p:nvPr/>
          </p:nvSpPr>
          <p:spPr bwMode="auto">
            <a:xfrm>
              <a:off x="7196138" y="3941763"/>
              <a:ext cx="131763" cy="230187"/>
            </a:xfrm>
            <a:custGeom>
              <a:avLst/>
              <a:gdLst>
                <a:gd name="T0" fmla="*/ 21 w 62"/>
                <a:gd name="T1" fmla="*/ 108 h 108"/>
                <a:gd name="T2" fmla="*/ 0 w 62"/>
                <a:gd name="T3" fmla="*/ 74 h 108"/>
                <a:gd name="T4" fmla="*/ 0 w 62"/>
                <a:gd name="T5" fmla="*/ 61 h 108"/>
                <a:gd name="T6" fmla="*/ 0 w 62"/>
                <a:gd name="T7" fmla="*/ 58 h 108"/>
                <a:gd name="T8" fmla="*/ 3 w 62"/>
                <a:gd name="T9" fmla="*/ 53 h 108"/>
                <a:gd name="T10" fmla="*/ 31 w 62"/>
                <a:gd name="T11" fmla="*/ 12 h 108"/>
                <a:gd name="T12" fmla="*/ 34 w 62"/>
                <a:gd name="T13" fmla="*/ 3 h 108"/>
                <a:gd name="T14" fmla="*/ 62 w 62"/>
                <a:gd name="T15" fmla="*/ 12 h 108"/>
                <a:gd name="T16" fmla="*/ 48 w 62"/>
                <a:gd name="T17" fmla="*/ 18 h 108"/>
                <a:gd name="T18" fmla="*/ 32 w 62"/>
                <a:gd name="T19" fmla="*/ 32 h 108"/>
                <a:gd name="T20" fmla="*/ 41 w 62"/>
                <a:gd name="T21" fmla="*/ 68 h 108"/>
                <a:gd name="T22" fmla="*/ 41 w 62"/>
                <a:gd name="T23" fmla="*/ 81 h 108"/>
                <a:gd name="T24" fmla="*/ 21 w 62"/>
                <a:gd name="T25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108">
                  <a:moveTo>
                    <a:pt x="21" y="108"/>
                  </a:moveTo>
                  <a:cubicBezTo>
                    <a:pt x="10" y="99"/>
                    <a:pt x="13" y="81"/>
                    <a:pt x="0" y="74"/>
                  </a:cubicBezTo>
                  <a:cubicBezTo>
                    <a:pt x="0" y="70"/>
                    <a:pt x="0" y="65"/>
                    <a:pt x="0" y="61"/>
                  </a:cubicBezTo>
                  <a:cubicBezTo>
                    <a:pt x="0" y="60"/>
                    <a:pt x="0" y="59"/>
                    <a:pt x="0" y="58"/>
                  </a:cubicBezTo>
                  <a:cubicBezTo>
                    <a:pt x="1" y="57"/>
                    <a:pt x="2" y="55"/>
                    <a:pt x="3" y="53"/>
                  </a:cubicBezTo>
                  <a:cubicBezTo>
                    <a:pt x="13" y="40"/>
                    <a:pt x="15" y="21"/>
                    <a:pt x="31" y="12"/>
                  </a:cubicBezTo>
                  <a:cubicBezTo>
                    <a:pt x="32" y="9"/>
                    <a:pt x="33" y="6"/>
                    <a:pt x="34" y="3"/>
                  </a:cubicBezTo>
                  <a:cubicBezTo>
                    <a:pt x="45" y="0"/>
                    <a:pt x="53" y="8"/>
                    <a:pt x="62" y="12"/>
                  </a:cubicBezTo>
                  <a:cubicBezTo>
                    <a:pt x="58" y="16"/>
                    <a:pt x="53" y="17"/>
                    <a:pt x="48" y="18"/>
                  </a:cubicBezTo>
                  <a:cubicBezTo>
                    <a:pt x="40" y="20"/>
                    <a:pt x="37" y="26"/>
                    <a:pt x="32" y="32"/>
                  </a:cubicBezTo>
                  <a:cubicBezTo>
                    <a:pt x="47" y="41"/>
                    <a:pt x="29" y="58"/>
                    <a:pt x="41" y="68"/>
                  </a:cubicBezTo>
                  <a:cubicBezTo>
                    <a:pt x="48" y="73"/>
                    <a:pt x="45" y="77"/>
                    <a:pt x="41" y="81"/>
                  </a:cubicBezTo>
                  <a:cubicBezTo>
                    <a:pt x="33" y="89"/>
                    <a:pt x="25" y="97"/>
                    <a:pt x="21" y="108"/>
                  </a:cubicBezTo>
                  <a:close/>
                </a:path>
              </a:pathLst>
            </a:custGeom>
            <a:solidFill>
              <a:srgbClr val="F9D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36">
              <a:extLst>
                <a:ext uri="{FF2B5EF4-FFF2-40B4-BE49-F238E27FC236}">
                  <a16:creationId xmlns:a16="http://schemas.microsoft.com/office/drawing/2014/main" id="{9B5ECE49-4064-2DC9-442D-4751C0F3B406}"/>
                </a:ext>
              </a:extLst>
            </p:cNvPr>
            <p:cNvSpPr/>
            <p:nvPr/>
          </p:nvSpPr>
          <p:spPr bwMode="auto">
            <a:xfrm>
              <a:off x="7267575" y="3670300"/>
              <a:ext cx="223838" cy="303212"/>
            </a:xfrm>
            <a:custGeom>
              <a:avLst/>
              <a:gdLst>
                <a:gd name="T0" fmla="*/ 28 w 105"/>
                <a:gd name="T1" fmla="*/ 139 h 142"/>
                <a:gd name="T2" fmla="*/ 0 w 105"/>
                <a:gd name="T3" fmla="*/ 130 h 142"/>
                <a:gd name="T4" fmla="*/ 3 w 105"/>
                <a:gd name="T5" fmla="*/ 123 h 142"/>
                <a:gd name="T6" fmla="*/ 29 w 105"/>
                <a:gd name="T7" fmla="*/ 113 h 142"/>
                <a:gd name="T8" fmla="*/ 50 w 105"/>
                <a:gd name="T9" fmla="*/ 120 h 142"/>
                <a:gd name="T10" fmla="*/ 63 w 105"/>
                <a:gd name="T11" fmla="*/ 84 h 142"/>
                <a:gd name="T12" fmla="*/ 65 w 105"/>
                <a:gd name="T13" fmla="*/ 72 h 142"/>
                <a:gd name="T14" fmla="*/ 77 w 105"/>
                <a:gd name="T15" fmla="*/ 36 h 142"/>
                <a:gd name="T16" fmla="*/ 78 w 105"/>
                <a:gd name="T17" fmla="*/ 32 h 142"/>
                <a:gd name="T18" fmla="*/ 74 w 105"/>
                <a:gd name="T19" fmla="*/ 0 h 142"/>
                <a:gd name="T20" fmla="*/ 90 w 105"/>
                <a:gd name="T21" fmla="*/ 30 h 142"/>
                <a:gd name="T22" fmla="*/ 96 w 105"/>
                <a:gd name="T23" fmla="*/ 46 h 142"/>
                <a:gd name="T24" fmla="*/ 90 w 105"/>
                <a:gd name="T25" fmla="*/ 80 h 142"/>
                <a:gd name="T26" fmla="*/ 52 w 105"/>
                <a:gd name="T27" fmla="*/ 133 h 142"/>
                <a:gd name="T28" fmla="*/ 28 w 105"/>
                <a:gd name="T29" fmla="*/ 139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5" h="142">
                  <a:moveTo>
                    <a:pt x="28" y="139"/>
                  </a:moveTo>
                  <a:cubicBezTo>
                    <a:pt x="16" y="142"/>
                    <a:pt x="9" y="132"/>
                    <a:pt x="0" y="130"/>
                  </a:cubicBezTo>
                  <a:cubicBezTo>
                    <a:pt x="0" y="127"/>
                    <a:pt x="0" y="125"/>
                    <a:pt x="3" y="123"/>
                  </a:cubicBezTo>
                  <a:cubicBezTo>
                    <a:pt x="12" y="121"/>
                    <a:pt x="21" y="117"/>
                    <a:pt x="29" y="113"/>
                  </a:cubicBezTo>
                  <a:cubicBezTo>
                    <a:pt x="38" y="109"/>
                    <a:pt x="47" y="106"/>
                    <a:pt x="50" y="120"/>
                  </a:cubicBezTo>
                  <a:cubicBezTo>
                    <a:pt x="61" y="109"/>
                    <a:pt x="69" y="99"/>
                    <a:pt x="63" y="84"/>
                  </a:cubicBezTo>
                  <a:cubicBezTo>
                    <a:pt x="61" y="80"/>
                    <a:pt x="62" y="75"/>
                    <a:pt x="65" y="72"/>
                  </a:cubicBezTo>
                  <a:cubicBezTo>
                    <a:pt x="74" y="62"/>
                    <a:pt x="70" y="47"/>
                    <a:pt x="77" y="36"/>
                  </a:cubicBezTo>
                  <a:cubicBezTo>
                    <a:pt x="78" y="35"/>
                    <a:pt x="79" y="32"/>
                    <a:pt x="78" y="32"/>
                  </a:cubicBezTo>
                  <a:cubicBezTo>
                    <a:pt x="57" y="24"/>
                    <a:pt x="75" y="11"/>
                    <a:pt x="74" y="0"/>
                  </a:cubicBezTo>
                  <a:cubicBezTo>
                    <a:pt x="86" y="6"/>
                    <a:pt x="85" y="20"/>
                    <a:pt x="90" y="30"/>
                  </a:cubicBezTo>
                  <a:cubicBezTo>
                    <a:pt x="92" y="35"/>
                    <a:pt x="91" y="42"/>
                    <a:pt x="96" y="46"/>
                  </a:cubicBezTo>
                  <a:cubicBezTo>
                    <a:pt x="105" y="59"/>
                    <a:pt x="95" y="70"/>
                    <a:pt x="90" y="80"/>
                  </a:cubicBezTo>
                  <a:cubicBezTo>
                    <a:pt x="79" y="98"/>
                    <a:pt x="68" y="117"/>
                    <a:pt x="52" y="133"/>
                  </a:cubicBezTo>
                  <a:cubicBezTo>
                    <a:pt x="45" y="140"/>
                    <a:pt x="36" y="136"/>
                    <a:pt x="28" y="139"/>
                  </a:cubicBezTo>
                  <a:close/>
                </a:path>
              </a:pathLst>
            </a:custGeom>
            <a:solidFill>
              <a:srgbClr val="EFA9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37">
              <a:extLst>
                <a:ext uri="{FF2B5EF4-FFF2-40B4-BE49-F238E27FC236}">
                  <a16:creationId xmlns:a16="http://schemas.microsoft.com/office/drawing/2014/main" id="{DB8756CE-3BDF-C914-61BB-630ACACBF942}"/>
                </a:ext>
              </a:extLst>
            </p:cNvPr>
            <p:cNvSpPr/>
            <p:nvPr/>
          </p:nvSpPr>
          <p:spPr bwMode="auto">
            <a:xfrm>
              <a:off x="5926138" y="4427538"/>
              <a:ext cx="149225" cy="141287"/>
            </a:xfrm>
            <a:custGeom>
              <a:avLst/>
              <a:gdLst>
                <a:gd name="T0" fmla="*/ 17 w 70"/>
                <a:gd name="T1" fmla="*/ 9 h 66"/>
                <a:gd name="T2" fmla="*/ 27 w 70"/>
                <a:gd name="T3" fmla="*/ 11 h 66"/>
                <a:gd name="T4" fmla="*/ 57 w 70"/>
                <a:gd name="T5" fmla="*/ 25 h 66"/>
                <a:gd name="T6" fmla="*/ 66 w 70"/>
                <a:gd name="T7" fmla="*/ 43 h 66"/>
                <a:gd name="T8" fmla="*/ 63 w 70"/>
                <a:gd name="T9" fmla="*/ 59 h 66"/>
                <a:gd name="T10" fmla="*/ 38 w 70"/>
                <a:gd name="T11" fmla="*/ 38 h 66"/>
                <a:gd name="T12" fmla="*/ 23 w 70"/>
                <a:gd name="T13" fmla="*/ 51 h 66"/>
                <a:gd name="T14" fmla="*/ 21 w 70"/>
                <a:gd name="T15" fmla="*/ 64 h 66"/>
                <a:gd name="T16" fmla="*/ 11 w 70"/>
                <a:gd name="T17" fmla="*/ 59 h 66"/>
                <a:gd name="T18" fmla="*/ 10 w 70"/>
                <a:gd name="T19" fmla="*/ 38 h 66"/>
                <a:gd name="T20" fmla="*/ 14 w 70"/>
                <a:gd name="T21" fmla="*/ 10 h 66"/>
                <a:gd name="T22" fmla="*/ 17 w 70"/>
                <a:gd name="T23" fmla="*/ 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" h="66">
                  <a:moveTo>
                    <a:pt x="17" y="9"/>
                  </a:moveTo>
                  <a:cubicBezTo>
                    <a:pt x="20" y="10"/>
                    <a:pt x="25" y="13"/>
                    <a:pt x="27" y="11"/>
                  </a:cubicBezTo>
                  <a:cubicBezTo>
                    <a:pt x="45" y="0"/>
                    <a:pt x="51" y="13"/>
                    <a:pt x="57" y="25"/>
                  </a:cubicBezTo>
                  <a:cubicBezTo>
                    <a:pt x="60" y="31"/>
                    <a:pt x="63" y="38"/>
                    <a:pt x="66" y="43"/>
                  </a:cubicBezTo>
                  <a:cubicBezTo>
                    <a:pt x="70" y="50"/>
                    <a:pt x="69" y="55"/>
                    <a:pt x="63" y="59"/>
                  </a:cubicBezTo>
                  <a:cubicBezTo>
                    <a:pt x="55" y="52"/>
                    <a:pt x="54" y="39"/>
                    <a:pt x="38" y="38"/>
                  </a:cubicBezTo>
                  <a:cubicBezTo>
                    <a:pt x="22" y="36"/>
                    <a:pt x="23" y="42"/>
                    <a:pt x="23" y="51"/>
                  </a:cubicBezTo>
                  <a:cubicBezTo>
                    <a:pt x="24" y="56"/>
                    <a:pt x="26" y="61"/>
                    <a:pt x="21" y="64"/>
                  </a:cubicBezTo>
                  <a:cubicBezTo>
                    <a:pt x="17" y="66"/>
                    <a:pt x="14" y="60"/>
                    <a:pt x="11" y="59"/>
                  </a:cubicBezTo>
                  <a:cubicBezTo>
                    <a:pt x="16" y="52"/>
                    <a:pt x="27" y="48"/>
                    <a:pt x="10" y="38"/>
                  </a:cubicBezTo>
                  <a:cubicBezTo>
                    <a:pt x="0" y="33"/>
                    <a:pt x="8" y="19"/>
                    <a:pt x="14" y="10"/>
                  </a:cubicBezTo>
                  <a:cubicBezTo>
                    <a:pt x="15" y="10"/>
                    <a:pt x="16" y="9"/>
                    <a:pt x="17" y="9"/>
                  </a:cubicBezTo>
                  <a:close/>
                </a:path>
              </a:pathLst>
            </a:custGeom>
            <a:solidFill>
              <a:srgbClr val="FCE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38">
              <a:extLst>
                <a:ext uri="{FF2B5EF4-FFF2-40B4-BE49-F238E27FC236}">
                  <a16:creationId xmlns:a16="http://schemas.microsoft.com/office/drawing/2014/main" id="{4EE3681A-922D-C448-ED7C-5F4528E0FFD1}"/>
                </a:ext>
              </a:extLst>
            </p:cNvPr>
            <p:cNvSpPr/>
            <p:nvPr/>
          </p:nvSpPr>
          <p:spPr bwMode="auto">
            <a:xfrm>
              <a:off x="7631113" y="3049588"/>
              <a:ext cx="185738" cy="73025"/>
            </a:xfrm>
            <a:custGeom>
              <a:avLst/>
              <a:gdLst>
                <a:gd name="T0" fmla="*/ 12 w 87"/>
                <a:gd name="T1" fmla="*/ 31 h 34"/>
                <a:gd name="T2" fmla="*/ 6 w 87"/>
                <a:gd name="T3" fmla="*/ 25 h 34"/>
                <a:gd name="T4" fmla="*/ 0 w 87"/>
                <a:gd name="T5" fmla="*/ 17 h 34"/>
                <a:gd name="T6" fmla="*/ 9 w 87"/>
                <a:gd name="T7" fmla="*/ 13 h 34"/>
                <a:gd name="T8" fmla="*/ 25 w 87"/>
                <a:gd name="T9" fmla="*/ 10 h 34"/>
                <a:gd name="T10" fmla="*/ 29 w 87"/>
                <a:gd name="T11" fmla="*/ 5 h 34"/>
                <a:gd name="T12" fmla="*/ 65 w 87"/>
                <a:gd name="T13" fmla="*/ 0 h 34"/>
                <a:gd name="T14" fmla="*/ 87 w 87"/>
                <a:gd name="T15" fmla="*/ 19 h 34"/>
                <a:gd name="T16" fmla="*/ 55 w 87"/>
                <a:gd name="T17" fmla="*/ 26 h 34"/>
                <a:gd name="T18" fmla="*/ 12 w 87"/>
                <a:gd name="T1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34">
                  <a:moveTo>
                    <a:pt x="12" y="31"/>
                  </a:moveTo>
                  <a:cubicBezTo>
                    <a:pt x="11" y="28"/>
                    <a:pt x="9" y="26"/>
                    <a:pt x="6" y="25"/>
                  </a:cubicBezTo>
                  <a:cubicBezTo>
                    <a:pt x="2" y="24"/>
                    <a:pt x="0" y="22"/>
                    <a:pt x="0" y="17"/>
                  </a:cubicBezTo>
                  <a:cubicBezTo>
                    <a:pt x="1" y="13"/>
                    <a:pt x="5" y="13"/>
                    <a:pt x="9" y="13"/>
                  </a:cubicBezTo>
                  <a:cubicBezTo>
                    <a:pt x="14" y="12"/>
                    <a:pt x="20" y="15"/>
                    <a:pt x="25" y="10"/>
                  </a:cubicBezTo>
                  <a:cubicBezTo>
                    <a:pt x="24" y="6"/>
                    <a:pt x="26" y="5"/>
                    <a:pt x="29" y="5"/>
                  </a:cubicBezTo>
                  <a:cubicBezTo>
                    <a:pt x="41" y="7"/>
                    <a:pt x="53" y="4"/>
                    <a:pt x="65" y="0"/>
                  </a:cubicBezTo>
                  <a:cubicBezTo>
                    <a:pt x="70" y="10"/>
                    <a:pt x="80" y="12"/>
                    <a:pt x="87" y="19"/>
                  </a:cubicBezTo>
                  <a:cubicBezTo>
                    <a:pt x="74" y="34"/>
                    <a:pt x="73" y="33"/>
                    <a:pt x="55" y="26"/>
                  </a:cubicBezTo>
                  <a:cubicBezTo>
                    <a:pt x="41" y="21"/>
                    <a:pt x="26" y="23"/>
                    <a:pt x="12" y="31"/>
                  </a:cubicBezTo>
                  <a:close/>
                </a:path>
              </a:pathLst>
            </a:custGeom>
            <a:solidFill>
              <a:srgbClr val="F8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39">
              <a:extLst>
                <a:ext uri="{FF2B5EF4-FFF2-40B4-BE49-F238E27FC236}">
                  <a16:creationId xmlns:a16="http://schemas.microsoft.com/office/drawing/2014/main" id="{D2AB8BE9-C875-2FAD-BEE7-08656BC08244}"/>
                </a:ext>
              </a:extLst>
            </p:cNvPr>
            <p:cNvSpPr/>
            <p:nvPr/>
          </p:nvSpPr>
          <p:spPr bwMode="auto">
            <a:xfrm>
              <a:off x="7650163" y="2990850"/>
              <a:ext cx="173038" cy="90487"/>
            </a:xfrm>
            <a:custGeom>
              <a:avLst/>
              <a:gdLst>
                <a:gd name="T0" fmla="*/ 56 w 81"/>
                <a:gd name="T1" fmla="*/ 28 h 43"/>
                <a:gd name="T2" fmla="*/ 16 w 81"/>
                <a:gd name="T3" fmla="*/ 38 h 43"/>
                <a:gd name="T4" fmla="*/ 0 w 81"/>
                <a:gd name="T5" fmla="*/ 28 h 43"/>
                <a:gd name="T6" fmla="*/ 30 w 81"/>
                <a:gd name="T7" fmla="*/ 11 h 43"/>
                <a:gd name="T8" fmla="*/ 74 w 81"/>
                <a:gd name="T9" fmla="*/ 3 h 43"/>
                <a:gd name="T10" fmla="*/ 74 w 81"/>
                <a:gd name="T11" fmla="*/ 4 h 43"/>
                <a:gd name="T12" fmla="*/ 71 w 81"/>
                <a:gd name="T13" fmla="*/ 28 h 43"/>
                <a:gd name="T14" fmla="*/ 56 w 81"/>
                <a:gd name="T15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" h="43">
                  <a:moveTo>
                    <a:pt x="56" y="28"/>
                  </a:moveTo>
                  <a:cubicBezTo>
                    <a:pt x="45" y="43"/>
                    <a:pt x="29" y="34"/>
                    <a:pt x="16" y="38"/>
                  </a:cubicBezTo>
                  <a:cubicBezTo>
                    <a:pt x="9" y="36"/>
                    <a:pt x="3" y="35"/>
                    <a:pt x="0" y="28"/>
                  </a:cubicBezTo>
                  <a:cubicBezTo>
                    <a:pt x="12" y="27"/>
                    <a:pt x="20" y="21"/>
                    <a:pt x="30" y="11"/>
                  </a:cubicBezTo>
                  <a:cubicBezTo>
                    <a:pt x="40" y="0"/>
                    <a:pt x="58" y="1"/>
                    <a:pt x="74" y="3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80" y="13"/>
                    <a:pt x="81" y="21"/>
                    <a:pt x="71" y="28"/>
                  </a:cubicBezTo>
                  <a:cubicBezTo>
                    <a:pt x="66" y="32"/>
                    <a:pt x="61" y="27"/>
                    <a:pt x="56" y="28"/>
                  </a:cubicBezTo>
                  <a:close/>
                </a:path>
              </a:pathLst>
            </a:custGeom>
            <a:solidFill>
              <a:srgbClr val="F4C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0">
              <a:extLst>
                <a:ext uri="{FF2B5EF4-FFF2-40B4-BE49-F238E27FC236}">
                  <a16:creationId xmlns:a16="http://schemas.microsoft.com/office/drawing/2014/main" id="{05D5170A-D2F4-1752-4266-519CC971E7D1}"/>
                </a:ext>
              </a:extLst>
            </p:cNvPr>
            <p:cNvSpPr/>
            <p:nvPr/>
          </p:nvSpPr>
          <p:spPr bwMode="auto">
            <a:xfrm>
              <a:off x="4581525" y="4092575"/>
              <a:ext cx="150813" cy="103187"/>
            </a:xfrm>
            <a:custGeom>
              <a:avLst/>
              <a:gdLst>
                <a:gd name="T0" fmla="*/ 70 w 71"/>
                <a:gd name="T1" fmla="*/ 27 h 48"/>
                <a:gd name="T2" fmla="*/ 64 w 71"/>
                <a:gd name="T3" fmla="*/ 28 h 48"/>
                <a:gd name="T4" fmla="*/ 23 w 71"/>
                <a:gd name="T5" fmla="*/ 37 h 48"/>
                <a:gd name="T6" fmla="*/ 5 w 71"/>
                <a:gd name="T7" fmla="*/ 22 h 48"/>
                <a:gd name="T8" fmla="*/ 6 w 71"/>
                <a:gd name="T9" fmla="*/ 20 h 48"/>
                <a:gd name="T10" fmla="*/ 20 w 71"/>
                <a:gd name="T11" fmla="*/ 21 h 48"/>
                <a:gd name="T12" fmla="*/ 11 w 71"/>
                <a:gd name="T13" fmla="*/ 0 h 48"/>
                <a:gd name="T14" fmla="*/ 30 w 71"/>
                <a:gd name="T15" fmla="*/ 6 h 48"/>
                <a:gd name="T16" fmla="*/ 59 w 71"/>
                <a:gd name="T17" fmla="*/ 18 h 48"/>
                <a:gd name="T18" fmla="*/ 62 w 71"/>
                <a:gd name="T19" fmla="*/ 19 h 48"/>
                <a:gd name="T20" fmla="*/ 70 w 71"/>
                <a:gd name="T21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48">
                  <a:moveTo>
                    <a:pt x="70" y="27"/>
                  </a:moveTo>
                  <a:cubicBezTo>
                    <a:pt x="68" y="28"/>
                    <a:pt x="65" y="27"/>
                    <a:pt x="64" y="28"/>
                  </a:cubicBezTo>
                  <a:cubicBezTo>
                    <a:pt x="54" y="48"/>
                    <a:pt x="38" y="39"/>
                    <a:pt x="23" y="37"/>
                  </a:cubicBezTo>
                  <a:cubicBezTo>
                    <a:pt x="17" y="32"/>
                    <a:pt x="11" y="27"/>
                    <a:pt x="5" y="22"/>
                  </a:cubicBezTo>
                  <a:cubicBezTo>
                    <a:pt x="5" y="21"/>
                    <a:pt x="6" y="21"/>
                    <a:pt x="6" y="20"/>
                  </a:cubicBezTo>
                  <a:cubicBezTo>
                    <a:pt x="11" y="18"/>
                    <a:pt x="15" y="22"/>
                    <a:pt x="20" y="21"/>
                  </a:cubicBezTo>
                  <a:cubicBezTo>
                    <a:pt x="20" y="12"/>
                    <a:pt x="0" y="12"/>
                    <a:pt x="11" y="0"/>
                  </a:cubicBezTo>
                  <a:cubicBezTo>
                    <a:pt x="17" y="2"/>
                    <a:pt x="23" y="7"/>
                    <a:pt x="30" y="6"/>
                  </a:cubicBezTo>
                  <a:cubicBezTo>
                    <a:pt x="40" y="8"/>
                    <a:pt x="49" y="13"/>
                    <a:pt x="59" y="18"/>
                  </a:cubicBezTo>
                  <a:cubicBezTo>
                    <a:pt x="60" y="18"/>
                    <a:pt x="61" y="19"/>
                    <a:pt x="62" y="19"/>
                  </a:cubicBezTo>
                  <a:cubicBezTo>
                    <a:pt x="65" y="22"/>
                    <a:pt x="71" y="21"/>
                    <a:pt x="70" y="27"/>
                  </a:cubicBezTo>
                  <a:close/>
                </a:path>
              </a:pathLst>
            </a:custGeom>
            <a:solidFill>
              <a:srgbClr val="F3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1">
              <a:extLst>
                <a:ext uri="{FF2B5EF4-FFF2-40B4-BE49-F238E27FC236}">
                  <a16:creationId xmlns:a16="http://schemas.microsoft.com/office/drawing/2014/main" id="{A132C765-B3A5-6E9E-F5A9-30AD1C72D85E}"/>
                </a:ext>
              </a:extLst>
            </p:cNvPr>
            <p:cNvSpPr/>
            <p:nvPr/>
          </p:nvSpPr>
          <p:spPr bwMode="auto">
            <a:xfrm>
              <a:off x="7800975" y="2971800"/>
              <a:ext cx="92075" cy="90487"/>
            </a:xfrm>
            <a:custGeom>
              <a:avLst/>
              <a:gdLst>
                <a:gd name="T0" fmla="*/ 0 w 43"/>
                <a:gd name="T1" fmla="*/ 37 h 43"/>
                <a:gd name="T2" fmla="*/ 3 w 43"/>
                <a:gd name="T3" fmla="*/ 13 h 43"/>
                <a:gd name="T4" fmla="*/ 19 w 43"/>
                <a:gd name="T5" fmla="*/ 0 h 43"/>
                <a:gd name="T6" fmla="*/ 41 w 43"/>
                <a:gd name="T7" fmla="*/ 36 h 43"/>
                <a:gd name="T8" fmla="*/ 42 w 43"/>
                <a:gd name="T9" fmla="*/ 42 h 43"/>
                <a:gd name="T10" fmla="*/ 36 w 43"/>
                <a:gd name="T11" fmla="*/ 42 h 43"/>
                <a:gd name="T12" fmla="*/ 0 w 43"/>
                <a:gd name="T13" fmla="*/ 3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43">
                  <a:moveTo>
                    <a:pt x="0" y="37"/>
                  </a:moveTo>
                  <a:cubicBezTo>
                    <a:pt x="5" y="30"/>
                    <a:pt x="3" y="21"/>
                    <a:pt x="3" y="13"/>
                  </a:cubicBezTo>
                  <a:cubicBezTo>
                    <a:pt x="9" y="8"/>
                    <a:pt x="14" y="4"/>
                    <a:pt x="19" y="0"/>
                  </a:cubicBezTo>
                  <a:cubicBezTo>
                    <a:pt x="29" y="10"/>
                    <a:pt x="33" y="25"/>
                    <a:pt x="41" y="36"/>
                  </a:cubicBezTo>
                  <a:cubicBezTo>
                    <a:pt x="42" y="38"/>
                    <a:pt x="43" y="40"/>
                    <a:pt x="42" y="42"/>
                  </a:cubicBezTo>
                  <a:cubicBezTo>
                    <a:pt x="40" y="43"/>
                    <a:pt x="37" y="43"/>
                    <a:pt x="36" y="42"/>
                  </a:cubicBezTo>
                  <a:cubicBezTo>
                    <a:pt x="25" y="34"/>
                    <a:pt x="12" y="42"/>
                    <a:pt x="0" y="37"/>
                  </a:cubicBezTo>
                  <a:close/>
                </a:path>
              </a:pathLst>
            </a:custGeom>
            <a:solidFill>
              <a:srgbClr val="F8DF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2">
              <a:extLst>
                <a:ext uri="{FF2B5EF4-FFF2-40B4-BE49-F238E27FC236}">
                  <a16:creationId xmlns:a16="http://schemas.microsoft.com/office/drawing/2014/main" id="{873370B1-5B16-1DA5-2F99-C45621B61723}"/>
                </a:ext>
              </a:extLst>
            </p:cNvPr>
            <p:cNvSpPr/>
            <p:nvPr/>
          </p:nvSpPr>
          <p:spPr bwMode="auto">
            <a:xfrm>
              <a:off x="7466013" y="3459163"/>
              <a:ext cx="166688" cy="120650"/>
            </a:xfrm>
            <a:custGeom>
              <a:avLst/>
              <a:gdLst>
                <a:gd name="T0" fmla="*/ 27 w 78"/>
                <a:gd name="T1" fmla="*/ 12 h 56"/>
                <a:gd name="T2" fmla="*/ 34 w 78"/>
                <a:gd name="T3" fmla="*/ 21 h 56"/>
                <a:gd name="T4" fmla="*/ 74 w 78"/>
                <a:gd name="T5" fmla="*/ 18 h 56"/>
                <a:gd name="T6" fmla="*/ 78 w 78"/>
                <a:gd name="T7" fmla="*/ 35 h 56"/>
                <a:gd name="T8" fmla="*/ 33 w 78"/>
                <a:gd name="T9" fmla="*/ 26 h 56"/>
                <a:gd name="T10" fmla="*/ 29 w 78"/>
                <a:gd name="T11" fmla="*/ 39 h 56"/>
                <a:gd name="T12" fmla="*/ 33 w 78"/>
                <a:gd name="T13" fmla="*/ 56 h 56"/>
                <a:gd name="T14" fmla="*/ 17 w 78"/>
                <a:gd name="T15" fmla="*/ 30 h 56"/>
                <a:gd name="T16" fmla="*/ 2 w 78"/>
                <a:gd name="T17" fmla="*/ 33 h 56"/>
                <a:gd name="T18" fmla="*/ 12 w 78"/>
                <a:gd name="T19" fmla="*/ 3 h 56"/>
                <a:gd name="T20" fmla="*/ 27 w 78"/>
                <a:gd name="T21" fmla="*/ 1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56">
                  <a:moveTo>
                    <a:pt x="27" y="12"/>
                  </a:moveTo>
                  <a:cubicBezTo>
                    <a:pt x="27" y="17"/>
                    <a:pt x="30" y="21"/>
                    <a:pt x="34" y="21"/>
                  </a:cubicBezTo>
                  <a:cubicBezTo>
                    <a:pt x="47" y="21"/>
                    <a:pt x="61" y="25"/>
                    <a:pt x="74" y="18"/>
                  </a:cubicBezTo>
                  <a:cubicBezTo>
                    <a:pt x="75" y="23"/>
                    <a:pt x="76" y="27"/>
                    <a:pt x="78" y="35"/>
                  </a:cubicBezTo>
                  <a:cubicBezTo>
                    <a:pt x="63" y="19"/>
                    <a:pt x="47" y="28"/>
                    <a:pt x="33" y="26"/>
                  </a:cubicBezTo>
                  <a:cubicBezTo>
                    <a:pt x="27" y="26"/>
                    <a:pt x="26" y="34"/>
                    <a:pt x="29" y="39"/>
                  </a:cubicBezTo>
                  <a:cubicBezTo>
                    <a:pt x="32" y="44"/>
                    <a:pt x="35" y="49"/>
                    <a:pt x="33" y="56"/>
                  </a:cubicBezTo>
                  <a:cubicBezTo>
                    <a:pt x="26" y="48"/>
                    <a:pt x="22" y="39"/>
                    <a:pt x="17" y="30"/>
                  </a:cubicBezTo>
                  <a:cubicBezTo>
                    <a:pt x="13" y="22"/>
                    <a:pt x="8" y="18"/>
                    <a:pt x="2" y="33"/>
                  </a:cubicBezTo>
                  <a:cubicBezTo>
                    <a:pt x="0" y="19"/>
                    <a:pt x="5" y="10"/>
                    <a:pt x="12" y="3"/>
                  </a:cubicBezTo>
                  <a:cubicBezTo>
                    <a:pt x="21" y="0"/>
                    <a:pt x="26" y="2"/>
                    <a:pt x="27" y="12"/>
                  </a:cubicBezTo>
                  <a:close/>
                </a:path>
              </a:pathLst>
            </a:custGeom>
            <a:solidFill>
              <a:srgbClr val="F9E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3">
              <a:extLst>
                <a:ext uri="{FF2B5EF4-FFF2-40B4-BE49-F238E27FC236}">
                  <a16:creationId xmlns:a16="http://schemas.microsoft.com/office/drawing/2014/main" id="{77D2EDF4-0C26-5948-7D33-7DAE43CED895}"/>
                </a:ext>
              </a:extLst>
            </p:cNvPr>
            <p:cNvSpPr/>
            <p:nvPr/>
          </p:nvSpPr>
          <p:spPr bwMode="auto">
            <a:xfrm>
              <a:off x="4379913" y="4110038"/>
              <a:ext cx="174625" cy="79375"/>
            </a:xfrm>
            <a:custGeom>
              <a:avLst/>
              <a:gdLst>
                <a:gd name="T0" fmla="*/ 0 w 82"/>
                <a:gd name="T1" fmla="*/ 35 h 37"/>
                <a:gd name="T2" fmla="*/ 19 w 82"/>
                <a:gd name="T3" fmla="*/ 20 h 37"/>
                <a:gd name="T4" fmla="*/ 59 w 82"/>
                <a:gd name="T5" fmla="*/ 4 h 37"/>
                <a:gd name="T6" fmla="*/ 74 w 82"/>
                <a:gd name="T7" fmla="*/ 3 h 37"/>
                <a:gd name="T8" fmla="*/ 80 w 82"/>
                <a:gd name="T9" fmla="*/ 6 h 37"/>
                <a:gd name="T10" fmla="*/ 80 w 82"/>
                <a:gd name="T11" fmla="*/ 10 h 37"/>
                <a:gd name="T12" fmla="*/ 51 w 82"/>
                <a:gd name="T13" fmla="*/ 27 h 37"/>
                <a:gd name="T14" fmla="*/ 46 w 82"/>
                <a:gd name="T15" fmla="*/ 31 h 37"/>
                <a:gd name="T16" fmla="*/ 0 w 82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" h="37">
                  <a:moveTo>
                    <a:pt x="0" y="35"/>
                  </a:moveTo>
                  <a:cubicBezTo>
                    <a:pt x="9" y="32"/>
                    <a:pt x="13" y="24"/>
                    <a:pt x="19" y="20"/>
                  </a:cubicBezTo>
                  <a:cubicBezTo>
                    <a:pt x="30" y="12"/>
                    <a:pt x="45" y="9"/>
                    <a:pt x="59" y="4"/>
                  </a:cubicBezTo>
                  <a:cubicBezTo>
                    <a:pt x="64" y="0"/>
                    <a:pt x="69" y="2"/>
                    <a:pt x="74" y="3"/>
                  </a:cubicBezTo>
                  <a:cubicBezTo>
                    <a:pt x="76" y="4"/>
                    <a:pt x="79" y="5"/>
                    <a:pt x="80" y="6"/>
                  </a:cubicBezTo>
                  <a:cubicBezTo>
                    <a:pt x="82" y="7"/>
                    <a:pt x="82" y="9"/>
                    <a:pt x="80" y="10"/>
                  </a:cubicBezTo>
                  <a:cubicBezTo>
                    <a:pt x="67" y="10"/>
                    <a:pt x="53" y="8"/>
                    <a:pt x="51" y="27"/>
                  </a:cubicBezTo>
                  <a:cubicBezTo>
                    <a:pt x="51" y="29"/>
                    <a:pt x="48" y="32"/>
                    <a:pt x="46" y="31"/>
                  </a:cubicBezTo>
                  <a:cubicBezTo>
                    <a:pt x="30" y="24"/>
                    <a:pt x="16" y="37"/>
                    <a:pt x="0" y="35"/>
                  </a:cubicBezTo>
                  <a:close/>
                </a:path>
              </a:pathLst>
            </a:custGeom>
            <a:solidFill>
              <a:srgbClr val="F9E4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4">
              <a:extLst>
                <a:ext uri="{FF2B5EF4-FFF2-40B4-BE49-F238E27FC236}">
                  <a16:creationId xmlns:a16="http://schemas.microsoft.com/office/drawing/2014/main" id="{2977CE0F-EBE8-8932-C816-3B53CE4C3820}"/>
                </a:ext>
              </a:extLst>
            </p:cNvPr>
            <p:cNvSpPr/>
            <p:nvPr/>
          </p:nvSpPr>
          <p:spPr bwMode="auto">
            <a:xfrm>
              <a:off x="4849813" y="4314825"/>
              <a:ext cx="58738" cy="87312"/>
            </a:xfrm>
            <a:custGeom>
              <a:avLst/>
              <a:gdLst>
                <a:gd name="T0" fmla="*/ 27 w 28"/>
                <a:gd name="T1" fmla="*/ 8 h 41"/>
                <a:gd name="T2" fmla="*/ 12 w 28"/>
                <a:gd name="T3" fmla="*/ 39 h 41"/>
                <a:gd name="T4" fmla="*/ 0 w 28"/>
                <a:gd name="T5" fmla="*/ 19 h 41"/>
                <a:gd name="T6" fmla="*/ 20 w 28"/>
                <a:gd name="T7" fmla="*/ 1 h 41"/>
                <a:gd name="T8" fmla="*/ 27 w 28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41">
                  <a:moveTo>
                    <a:pt x="27" y="8"/>
                  </a:moveTo>
                  <a:cubicBezTo>
                    <a:pt x="24" y="19"/>
                    <a:pt x="26" y="35"/>
                    <a:pt x="12" y="39"/>
                  </a:cubicBezTo>
                  <a:cubicBezTo>
                    <a:pt x="5" y="41"/>
                    <a:pt x="0" y="27"/>
                    <a:pt x="0" y="19"/>
                  </a:cubicBezTo>
                  <a:cubicBezTo>
                    <a:pt x="0" y="8"/>
                    <a:pt x="10" y="3"/>
                    <a:pt x="20" y="1"/>
                  </a:cubicBezTo>
                  <a:cubicBezTo>
                    <a:pt x="25" y="0"/>
                    <a:pt x="28" y="3"/>
                    <a:pt x="27" y="8"/>
                  </a:cubicBezTo>
                  <a:close/>
                </a:path>
              </a:pathLst>
            </a:custGeom>
            <a:solidFill>
              <a:srgbClr val="F8E0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45">
              <a:extLst>
                <a:ext uri="{FF2B5EF4-FFF2-40B4-BE49-F238E27FC236}">
                  <a16:creationId xmlns:a16="http://schemas.microsoft.com/office/drawing/2014/main" id="{4811A197-F829-6F69-0A33-2E99D3B2A07D}"/>
                </a:ext>
              </a:extLst>
            </p:cNvPr>
            <p:cNvSpPr/>
            <p:nvPr/>
          </p:nvSpPr>
          <p:spPr bwMode="auto">
            <a:xfrm>
              <a:off x="6569075" y="4451350"/>
              <a:ext cx="100013" cy="71437"/>
            </a:xfrm>
            <a:custGeom>
              <a:avLst/>
              <a:gdLst>
                <a:gd name="T0" fmla="*/ 47 w 47"/>
                <a:gd name="T1" fmla="*/ 29 h 33"/>
                <a:gd name="T2" fmla="*/ 46 w 47"/>
                <a:gd name="T3" fmla="*/ 33 h 33"/>
                <a:gd name="T4" fmla="*/ 0 w 47"/>
                <a:gd name="T5" fmla="*/ 26 h 33"/>
                <a:gd name="T6" fmla="*/ 47 w 47"/>
                <a:gd name="T7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33">
                  <a:moveTo>
                    <a:pt x="47" y="29"/>
                  </a:moveTo>
                  <a:cubicBezTo>
                    <a:pt x="47" y="31"/>
                    <a:pt x="46" y="32"/>
                    <a:pt x="46" y="33"/>
                  </a:cubicBezTo>
                  <a:cubicBezTo>
                    <a:pt x="32" y="24"/>
                    <a:pt x="16" y="29"/>
                    <a:pt x="0" y="26"/>
                  </a:cubicBezTo>
                  <a:cubicBezTo>
                    <a:pt x="22" y="0"/>
                    <a:pt x="32" y="10"/>
                    <a:pt x="47" y="29"/>
                  </a:cubicBezTo>
                  <a:close/>
                </a:path>
              </a:pathLst>
            </a:custGeom>
            <a:solidFill>
              <a:srgbClr val="F6CE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46">
              <a:extLst>
                <a:ext uri="{FF2B5EF4-FFF2-40B4-BE49-F238E27FC236}">
                  <a16:creationId xmlns:a16="http://schemas.microsoft.com/office/drawing/2014/main" id="{0F8321D5-62D1-FD58-5EB5-B32C6D80FACC}"/>
                </a:ext>
              </a:extLst>
            </p:cNvPr>
            <p:cNvSpPr/>
            <p:nvPr/>
          </p:nvSpPr>
          <p:spPr bwMode="auto">
            <a:xfrm>
              <a:off x="5073650" y="1876425"/>
              <a:ext cx="117475" cy="44450"/>
            </a:xfrm>
            <a:custGeom>
              <a:avLst/>
              <a:gdLst>
                <a:gd name="T0" fmla="*/ 21 w 55"/>
                <a:gd name="T1" fmla="*/ 16 h 21"/>
                <a:gd name="T2" fmla="*/ 0 w 55"/>
                <a:gd name="T3" fmla="*/ 7 h 21"/>
                <a:gd name="T4" fmla="*/ 55 w 55"/>
                <a:gd name="T5" fmla="*/ 0 h 21"/>
                <a:gd name="T6" fmla="*/ 49 w 55"/>
                <a:gd name="T7" fmla="*/ 16 h 21"/>
                <a:gd name="T8" fmla="*/ 21 w 55"/>
                <a:gd name="T9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21">
                  <a:moveTo>
                    <a:pt x="21" y="16"/>
                  </a:moveTo>
                  <a:cubicBezTo>
                    <a:pt x="14" y="13"/>
                    <a:pt x="7" y="10"/>
                    <a:pt x="0" y="7"/>
                  </a:cubicBezTo>
                  <a:cubicBezTo>
                    <a:pt x="19" y="12"/>
                    <a:pt x="37" y="3"/>
                    <a:pt x="55" y="0"/>
                  </a:cubicBezTo>
                  <a:cubicBezTo>
                    <a:pt x="55" y="6"/>
                    <a:pt x="51" y="10"/>
                    <a:pt x="49" y="16"/>
                  </a:cubicBezTo>
                  <a:cubicBezTo>
                    <a:pt x="40" y="21"/>
                    <a:pt x="31" y="15"/>
                    <a:pt x="21" y="16"/>
                  </a:cubicBezTo>
                  <a:close/>
                </a:path>
              </a:pathLst>
            </a:custGeom>
            <a:solidFill>
              <a:srgbClr val="F6CB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47">
              <a:extLst>
                <a:ext uri="{FF2B5EF4-FFF2-40B4-BE49-F238E27FC236}">
                  <a16:creationId xmlns:a16="http://schemas.microsoft.com/office/drawing/2014/main" id="{1C665B8C-D4AB-421D-EDDB-36CFA6FAC64B}"/>
                </a:ext>
              </a:extLst>
            </p:cNvPr>
            <p:cNvSpPr/>
            <p:nvPr/>
          </p:nvSpPr>
          <p:spPr bwMode="auto">
            <a:xfrm>
              <a:off x="7435850" y="2365375"/>
              <a:ext cx="34925" cy="87312"/>
            </a:xfrm>
            <a:custGeom>
              <a:avLst/>
              <a:gdLst>
                <a:gd name="T0" fmla="*/ 7 w 16"/>
                <a:gd name="T1" fmla="*/ 12 h 41"/>
                <a:gd name="T2" fmla="*/ 11 w 16"/>
                <a:gd name="T3" fmla="*/ 0 h 41"/>
                <a:gd name="T4" fmla="*/ 16 w 16"/>
                <a:gd name="T5" fmla="*/ 41 h 41"/>
                <a:gd name="T6" fmla="*/ 4 w 16"/>
                <a:gd name="T7" fmla="*/ 31 h 41"/>
                <a:gd name="T8" fmla="*/ 7 w 16"/>
                <a:gd name="T9" fmla="*/ 1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1">
                  <a:moveTo>
                    <a:pt x="7" y="12"/>
                  </a:moveTo>
                  <a:cubicBezTo>
                    <a:pt x="7" y="8"/>
                    <a:pt x="3" y="2"/>
                    <a:pt x="11" y="0"/>
                  </a:cubicBezTo>
                  <a:cubicBezTo>
                    <a:pt x="9" y="14"/>
                    <a:pt x="12" y="27"/>
                    <a:pt x="16" y="41"/>
                  </a:cubicBezTo>
                  <a:cubicBezTo>
                    <a:pt x="10" y="39"/>
                    <a:pt x="7" y="35"/>
                    <a:pt x="4" y="31"/>
                  </a:cubicBezTo>
                  <a:cubicBezTo>
                    <a:pt x="0" y="24"/>
                    <a:pt x="5" y="18"/>
                    <a:pt x="7" y="12"/>
                  </a:cubicBezTo>
                  <a:close/>
                </a:path>
              </a:pathLst>
            </a:custGeom>
            <a:solidFill>
              <a:srgbClr val="F0C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48">
              <a:extLst>
                <a:ext uri="{FF2B5EF4-FFF2-40B4-BE49-F238E27FC236}">
                  <a16:creationId xmlns:a16="http://schemas.microsoft.com/office/drawing/2014/main" id="{D0553363-F0A8-2775-7764-97F8DCBCD7A8}"/>
                </a:ext>
              </a:extLst>
            </p:cNvPr>
            <p:cNvSpPr/>
            <p:nvPr/>
          </p:nvSpPr>
          <p:spPr bwMode="auto">
            <a:xfrm>
              <a:off x="4551363" y="4097338"/>
              <a:ext cx="44450" cy="42862"/>
            </a:xfrm>
            <a:custGeom>
              <a:avLst/>
              <a:gdLst>
                <a:gd name="T0" fmla="*/ 0 w 21"/>
                <a:gd name="T1" fmla="*/ 16 h 20"/>
                <a:gd name="T2" fmla="*/ 0 w 21"/>
                <a:gd name="T3" fmla="*/ 13 h 20"/>
                <a:gd name="T4" fmla="*/ 14 w 21"/>
                <a:gd name="T5" fmla="*/ 3 h 20"/>
                <a:gd name="T6" fmla="*/ 19 w 21"/>
                <a:gd name="T7" fmla="*/ 19 h 20"/>
                <a:gd name="T8" fmla="*/ 19 w 21"/>
                <a:gd name="T9" fmla="*/ 20 h 20"/>
                <a:gd name="T10" fmla="*/ 0 w 21"/>
                <a:gd name="T11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0">
                  <a:moveTo>
                    <a:pt x="0" y="16"/>
                  </a:moveTo>
                  <a:cubicBezTo>
                    <a:pt x="0" y="15"/>
                    <a:pt x="0" y="14"/>
                    <a:pt x="0" y="13"/>
                  </a:cubicBezTo>
                  <a:cubicBezTo>
                    <a:pt x="3" y="7"/>
                    <a:pt x="5" y="0"/>
                    <a:pt x="14" y="3"/>
                  </a:cubicBezTo>
                  <a:cubicBezTo>
                    <a:pt x="21" y="5"/>
                    <a:pt x="21" y="12"/>
                    <a:pt x="19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13" y="18"/>
                    <a:pt x="7" y="17"/>
                    <a:pt x="0" y="16"/>
                  </a:cubicBezTo>
                  <a:close/>
                </a:path>
              </a:pathLst>
            </a:custGeom>
            <a:solidFill>
              <a:srgbClr val="F3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49">
              <a:extLst>
                <a:ext uri="{FF2B5EF4-FFF2-40B4-BE49-F238E27FC236}">
                  <a16:creationId xmlns:a16="http://schemas.microsoft.com/office/drawing/2014/main" id="{E166CAE2-D993-A875-AADD-3BFDCFB83D5E}"/>
                </a:ext>
              </a:extLst>
            </p:cNvPr>
            <p:cNvSpPr/>
            <p:nvPr/>
          </p:nvSpPr>
          <p:spPr bwMode="auto">
            <a:xfrm>
              <a:off x="4298950" y="2576513"/>
              <a:ext cx="30163" cy="46037"/>
            </a:xfrm>
            <a:custGeom>
              <a:avLst/>
              <a:gdLst>
                <a:gd name="T0" fmla="*/ 5 w 14"/>
                <a:gd name="T1" fmla="*/ 0 h 22"/>
                <a:gd name="T2" fmla="*/ 13 w 14"/>
                <a:gd name="T3" fmla="*/ 22 h 22"/>
                <a:gd name="T4" fmla="*/ 5 w 14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2">
                  <a:moveTo>
                    <a:pt x="5" y="0"/>
                  </a:moveTo>
                  <a:cubicBezTo>
                    <a:pt x="7" y="7"/>
                    <a:pt x="14" y="13"/>
                    <a:pt x="13" y="22"/>
                  </a:cubicBezTo>
                  <a:cubicBezTo>
                    <a:pt x="0" y="18"/>
                    <a:pt x="0" y="10"/>
                    <a:pt x="5" y="0"/>
                  </a:cubicBezTo>
                  <a:close/>
                </a:path>
              </a:pathLst>
            </a:custGeom>
            <a:solidFill>
              <a:srgbClr val="F0B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0">
              <a:extLst>
                <a:ext uri="{FF2B5EF4-FFF2-40B4-BE49-F238E27FC236}">
                  <a16:creationId xmlns:a16="http://schemas.microsoft.com/office/drawing/2014/main" id="{A6818671-1ABF-5CDE-51AD-E280B1B8B3D6}"/>
                </a:ext>
              </a:extLst>
            </p:cNvPr>
            <p:cNvSpPr/>
            <p:nvPr/>
          </p:nvSpPr>
          <p:spPr bwMode="auto">
            <a:xfrm>
              <a:off x="4954588" y="4319588"/>
              <a:ext cx="25400" cy="31750"/>
            </a:xfrm>
            <a:custGeom>
              <a:avLst/>
              <a:gdLst>
                <a:gd name="T0" fmla="*/ 5 w 12"/>
                <a:gd name="T1" fmla="*/ 15 h 15"/>
                <a:gd name="T2" fmla="*/ 1 w 12"/>
                <a:gd name="T3" fmla="*/ 8 h 15"/>
                <a:gd name="T4" fmla="*/ 7 w 12"/>
                <a:gd name="T5" fmla="*/ 1 h 15"/>
                <a:gd name="T6" fmla="*/ 12 w 12"/>
                <a:gd name="T7" fmla="*/ 7 h 15"/>
                <a:gd name="T8" fmla="*/ 5 w 12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5" y="15"/>
                  </a:moveTo>
                  <a:cubicBezTo>
                    <a:pt x="1" y="14"/>
                    <a:pt x="0" y="12"/>
                    <a:pt x="1" y="8"/>
                  </a:cubicBezTo>
                  <a:cubicBezTo>
                    <a:pt x="1" y="5"/>
                    <a:pt x="3" y="1"/>
                    <a:pt x="7" y="1"/>
                  </a:cubicBezTo>
                  <a:cubicBezTo>
                    <a:pt x="11" y="0"/>
                    <a:pt x="12" y="4"/>
                    <a:pt x="12" y="7"/>
                  </a:cubicBezTo>
                  <a:cubicBezTo>
                    <a:pt x="12" y="11"/>
                    <a:pt x="9" y="14"/>
                    <a:pt x="5" y="15"/>
                  </a:cubicBezTo>
                  <a:close/>
                </a:path>
              </a:pathLst>
            </a:custGeom>
            <a:solidFill>
              <a:srgbClr val="E3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1">
              <a:extLst>
                <a:ext uri="{FF2B5EF4-FFF2-40B4-BE49-F238E27FC236}">
                  <a16:creationId xmlns:a16="http://schemas.microsoft.com/office/drawing/2014/main" id="{4F169AB0-5E39-01D2-CCA9-91E32BB6B344}"/>
                </a:ext>
              </a:extLst>
            </p:cNvPr>
            <p:cNvSpPr/>
            <p:nvPr/>
          </p:nvSpPr>
          <p:spPr bwMode="auto">
            <a:xfrm>
              <a:off x="7327900" y="3954463"/>
              <a:ext cx="50800" cy="34925"/>
            </a:xfrm>
            <a:custGeom>
              <a:avLst/>
              <a:gdLst>
                <a:gd name="T0" fmla="*/ 0 w 24"/>
                <a:gd name="T1" fmla="*/ 6 h 16"/>
                <a:gd name="T2" fmla="*/ 24 w 24"/>
                <a:gd name="T3" fmla="*/ 0 h 16"/>
                <a:gd name="T4" fmla="*/ 0 w 24"/>
                <a:gd name="T5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6">
                  <a:moveTo>
                    <a:pt x="0" y="6"/>
                  </a:moveTo>
                  <a:cubicBezTo>
                    <a:pt x="7" y="1"/>
                    <a:pt x="16" y="0"/>
                    <a:pt x="24" y="0"/>
                  </a:cubicBezTo>
                  <a:cubicBezTo>
                    <a:pt x="20" y="16"/>
                    <a:pt x="8" y="5"/>
                    <a:pt x="0" y="6"/>
                  </a:cubicBezTo>
                  <a:close/>
                </a:path>
              </a:pathLst>
            </a:custGeom>
            <a:solidFill>
              <a:srgbClr val="F9D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52">
              <a:extLst>
                <a:ext uri="{FF2B5EF4-FFF2-40B4-BE49-F238E27FC236}">
                  <a16:creationId xmlns:a16="http://schemas.microsoft.com/office/drawing/2014/main" id="{2C8ED1F4-8163-E344-8AA1-829CC3DC13B1}"/>
                </a:ext>
              </a:extLst>
            </p:cNvPr>
            <p:cNvSpPr/>
            <p:nvPr/>
          </p:nvSpPr>
          <p:spPr bwMode="auto">
            <a:xfrm>
              <a:off x="7426325" y="2390775"/>
              <a:ext cx="25400" cy="41275"/>
            </a:xfrm>
            <a:custGeom>
              <a:avLst/>
              <a:gdLst>
                <a:gd name="T0" fmla="*/ 12 w 12"/>
                <a:gd name="T1" fmla="*/ 0 h 19"/>
                <a:gd name="T2" fmla="*/ 9 w 12"/>
                <a:gd name="T3" fmla="*/ 19 h 19"/>
                <a:gd name="T4" fmla="*/ 0 w 12"/>
                <a:gd name="T5" fmla="*/ 16 h 19"/>
                <a:gd name="T6" fmla="*/ 12 w 12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9">
                  <a:moveTo>
                    <a:pt x="12" y="0"/>
                  </a:moveTo>
                  <a:cubicBezTo>
                    <a:pt x="11" y="6"/>
                    <a:pt x="10" y="13"/>
                    <a:pt x="9" y="19"/>
                  </a:cubicBezTo>
                  <a:cubicBezTo>
                    <a:pt x="6" y="18"/>
                    <a:pt x="3" y="17"/>
                    <a:pt x="0" y="16"/>
                  </a:cubicBezTo>
                  <a:cubicBezTo>
                    <a:pt x="4" y="10"/>
                    <a:pt x="6" y="4"/>
                    <a:pt x="12" y="0"/>
                  </a:cubicBezTo>
                  <a:close/>
                </a:path>
              </a:pathLst>
            </a:custGeom>
            <a:solidFill>
              <a:srgbClr val="F4C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53">
              <a:extLst>
                <a:ext uri="{FF2B5EF4-FFF2-40B4-BE49-F238E27FC236}">
                  <a16:creationId xmlns:a16="http://schemas.microsoft.com/office/drawing/2014/main" id="{7E7D1447-D284-297E-F63B-839EC23149B1}"/>
                </a:ext>
              </a:extLst>
            </p:cNvPr>
            <p:cNvSpPr/>
            <p:nvPr/>
          </p:nvSpPr>
          <p:spPr bwMode="auto">
            <a:xfrm>
              <a:off x="4308475" y="2489200"/>
              <a:ext cx="39688" cy="33337"/>
            </a:xfrm>
            <a:custGeom>
              <a:avLst/>
              <a:gdLst>
                <a:gd name="T0" fmla="*/ 12 w 19"/>
                <a:gd name="T1" fmla="*/ 0 h 16"/>
                <a:gd name="T2" fmla="*/ 19 w 19"/>
                <a:gd name="T3" fmla="*/ 1 h 16"/>
                <a:gd name="T4" fmla="*/ 0 w 19"/>
                <a:gd name="T5" fmla="*/ 16 h 16"/>
                <a:gd name="T6" fmla="*/ 12 w 19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6">
                  <a:moveTo>
                    <a:pt x="12" y="0"/>
                  </a:moveTo>
                  <a:cubicBezTo>
                    <a:pt x="14" y="0"/>
                    <a:pt x="17" y="0"/>
                    <a:pt x="19" y="1"/>
                  </a:cubicBezTo>
                  <a:cubicBezTo>
                    <a:pt x="12" y="6"/>
                    <a:pt x="6" y="11"/>
                    <a:pt x="0" y="16"/>
                  </a:cubicBezTo>
                  <a:cubicBezTo>
                    <a:pt x="1" y="8"/>
                    <a:pt x="7" y="5"/>
                    <a:pt x="12" y="0"/>
                  </a:cubicBezTo>
                  <a:close/>
                </a:path>
              </a:pathLst>
            </a:custGeom>
            <a:solidFill>
              <a:srgbClr val="F0B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54">
              <a:extLst>
                <a:ext uri="{FF2B5EF4-FFF2-40B4-BE49-F238E27FC236}">
                  <a16:creationId xmlns:a16="http://schemas.microsoft.com/office/drawing/2014/main" id="{08C1FF43-70EE-79B7-3BDB-80670D01C6AF}"/>
                </a:ext>
              </a:extLst>
            </p:cNvPr>
            <p:cNvSpPr/>
            <p:nvPr/>
          </p:nvSpPr>
          <p:spPr bwMode="auto">
            <a:xfrm>
              <a:off x="4240213" y="2020888"/>
              <a:ext cx="3186113" cy="2411412"/>
            </a:xfrm>
            <a:custGeom>
              <a:avLst/>
              <a:gdLst>
                <a:gd name="T0" fmla="*/ 776 w 1494"/>
                <a:gd name="T1" fmla="*/ 1099 h 1130"/>
                <a:gd name="T2" fmla="*/ 726 w 1494"/>
                <a:gd name="T3" fmla="*/ 1070 h 1130"/>
                <a:gd name="T4" fmla="*/ 623 w 1494"/>
                <a:gd name="T5" fmla="*/ 1062 h 1130"/>
                <a:gd name="T6" fmla="*/ 557 w 1494"/>
                <a:gd name="T7" fmla="*/ 1008 h 1130"/>
                <a:gd name="T8" fmla="*/ 466 w 1494"/>
                <a:gd name="T9" fmla="*/ 978 h 1130"/>
                <a:gd name="T10" fmla="*/ 354 w 1494"/>
                <a:gd name="T11" fmla="*/ 988 h 1130"/>
                <a:gd name="T12" fmla="*/ 264 w 1494"/>
                <a:gd name="T13" fmla="*/ 963 h 1130"/>
                <a:gd name="T14" fmla="*/ 142 w 1494"/>
                <a:gd name="T15" fmla="*/ 926 h 1130"/>
                <a:gd name="T16" fmla="*/ 43 w 1494"/>
                <a:gd name="T17" fmla="*/ 909 h 1130"/>
                <a:gd name="T18" fmla="*/ 14 w 1494"/>
                <a:gd name="T19" fmla="*/ 823 h 1130"/>
                <a:gd name="T20" fmla="*/ 53 w 1494"/>
                <a:gd name="T21" fmla="*/ 758 h 1130"/>
                <a:gd name="T22" fmla="*/ 63 w 1494"/>
                <a:gd name="T23" fmla="*/ 699 h 1130"/>
                <a:gd name="T24" fmla="*/ 148 w 1494"/>
                <a:gd name="T25" fmla="*/ 662 h 1130"/>
                <a:gd name="T26" fmla="*/ 210 w 1494"/>
                <a:gd name="T27" fmla="*/ 549 h 1130"/>
                <a:gd name="T28" fmla="*/ 193 w 1494"/>
                <a:gd name="T29" fmla="*/ 374 h 1130"/>
                <a:gd name="T30" fmla="*/ 208 w 1494"/>
                <a:gd name="T31" fmla="*/ 531 h 1130"/>
                <a:gd name="T32" fmla="*/ 246 w 1494"/>
                <a:gd name="T33" fmla="*/ 628 h 1130"/>
                <a:gd name="T34" fmla="*/ 251 w 1494"/>
                <a:gd name="T35" fmla="*/ 723 h 1130"/>
                <a:gd name="T36" fmla="*/ 318 w 1494"/>
                <a:gd name="T37" fmla="*/ 777 h 1130"/>
                <a:gd name="T38" fmla="*/ 370 w 1494"/>
                <a:gd name="T39" fmla="*/ 804 h 1130"/>
                <a:gd name="T40" fmla="*/ 472 w 1494"/>
                <a:gd name="T41" fmla="*/ 916 h 1130"/>
                <a:gd name="T42" fmla="*/ 529 w 1494"/>
                <a:gd name="T43" fmla="*/ 930 h 1130"/>
                <a:gd name="T44" fmla="*/ 575 w 1494"/>
                <a:gd name="T45" fmla="*/ 965 h 1130"/>
                <a:gd name="T46" fmla="*/ 668 w 1494"/>
                <a:gd name="T47" fmla="*/ 974 h 1130"/>
                <a:gd name="T48" fmla="*/ 767 w 1494"/>
                <a:gd name="T49" fmla="*/ 958 h 1130"/>
                <a:gd name="T50" fmla="*/ 878 w 1494"/>
                <a:gd name="T51" fmla="*/ 903 h 1130"/>
                <a:gd name="T52" fmla="*/ 950 w 1494"/>
                <a:gd name="T53" fmla="*/ 871 h 1130"/>
                <a:gd name="T54" fmla="*/ 1051 w 1494"/>
                <a:gd name="T55" fmla="*/ 867 h 1130"/>
                <a:gd name="T56" fmla="*/ 1171 w 1494"/>
                <a:gd name="T57" fmla="*/ 870 h 1130"/>
                <a:gd name="T58" fmla="*/ 1251 w 1494"/>
                <a:gd name="T59" fmla="*/ 784 h 1130"/>
                <a:gd name="T60" fmla="*/ 1248 w 1494"/>
                <a:gd name="T61" fmla="*/ 663 h 1130"/>
                <a:gd name="T62" fmla="*/ 1304 w 1494"/>
                <a:gd name="T63" fmla="*/ 621 h 1130"/>
                <a:gd name="T64" fmla="*/ 1332 w 1494"/>
                <a:gd name="T65" fmla="*/ 483 h 1130"/>
                <a:gd name="T66" fmla="*/ 1323 w 1494"/>
                <a:gd name="T67" fmla="*/ 390 h 1130"/>
                <a:gd name="T68" fmla="*/ 1313 w 1494"/>
                <a:gd name="T69" fmla="*/ 226 h 1130"/>
                <a:gd name="T70" fmla="*/ 1335 w 1494"/>
                <a:gd name="T71" fmla="*/ 92 h 1130"/>
                <a:gd name="T72" fmla="*/ 1299 w 1494"/>
                <a:gd name="T73" fmla="*/ 0 h 1130"/>
                <a:gd name="T74" fmla="*/ 1343 w 1494"/>
                <a:gd name="T75" fmla="*/ 17 h 1130"/>
                <a:gd name="T76" fmla="*/ 1401 w 1494"/>
                <a:gd name="T77" fmla="*/ 133 h 1130"/>
                <a:gd name="T78" fmla="*/ 1456 w 1494"/>
                <a:gd name="T79" fmla="*/ 181 h 1130"/>
                <a:gd name="T80" fmla="*/ 1374 w 1494"/>
                <a:gd name="T81" fmla="*/ 253 h 1130"/>
                <a:gd name="T82" fmla="*/ 1338 w 1494"/>
                <a:gd name="T83" fmla="*/ 213 h 1130"/>
                <a:gd name="T84" fmla="*/ 1375 w 1494"/>
                <a:gd name="T85" fmla="*/ 331 h 1130"/>
                <a:gd name="T86" fmla="*/ 1452 w 1494"/>
                <a:gd name="T87" fmla="*/ 390 h 1130"/>
                <a:gd name="T88" fmla="*/ 1397 w 1494"/>
                <a:gd name="T89" fmla="*/ 464 h 1130"/>
                <a:gd name="T90" fmla="*/ 1345 w 1494"/>
                <a:gd name="T91" fmla="*/ 541 h 1130"/>
                <a:gd name="T92" fmla="*/ 1370 w 1494"/>
                <a:gd name="T93" fmla="*/ 660 h 1130"/>
                <a:gd name="T94" fmla="*/ 1468 w 1494"/>
                <a:gd name="T95" fmla="*/ 699 h 1130"/>
                <a:gd name="T96" fmla="*/ 1466 w 1494"/>
                <a:gd name="T97" fmla="*/ 802 h 1130"/>
                <a:gd name="T98" fmla="*/ 1411 w 1494"/>
                <a:gd name="T99" fmla="*/ 884 h 1130"/>
                <a:gd name="T100" fmla="*/ 1326 w 1494"/>
                <a:gd name="T101" fmla="*/ 967 h 1130"/>
                <a:gd name="T102" fmla="*/ 1298 w 1494"/>
                <a:gd name="T103" fmla="*/ 919 h 1130"/>
                <a:gd name="T104" fmla="*/ 1285 w 1494"/>
                <a:gd name="T105" fmla="*/ 1013 h 1130"/>
                <a:gd name="T106" fmla="*/ 1209 w 1494"/>
                <a:gd name="T107" fmla="*/ 945 h 1130"/>
                <a:gd name="T108" fmla="*/ 1106 w 1494"/>
                <a:gd name="T109" fmla="*/ 1050 h 1130"/>
                <a:gd name="T110" fmla="*/ 964 w 1494"/>
                <a:gd name="T111" fmla="*/ 1095 h 1130"/>
                <a:gd name="T112" fmla="*/ 883 w 1494"/>
                <a:gd name="T113" fmla="*/ 1096 h 1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94" h="1130">
                  <a:moveTo>
                    <a:pt x="833" y="1119"/>
                  </a:moveTo>
                  <a:cubicBezTo>
                    <a:pt x="822" y="1117"/>
                    <a:pt x="813" y="1123"/>
                    <a:pt x="803" y="1126"/>
                  </a:cubicBezTo>
                  <a:cubicBezTo>
                    <a:pt x="792" y="1130"/>
                    <a:pt x="783" y="1129"/>
                    <a:pt x="775" y="1121"/>
                  </a:cubicBezTo>
                  <a:cubicBezTo>
                    <a:pt x="767" y="1114"/>
                    <a:pt x="771" y="1106"/>
                    <a:pt x="776" y="1099"/>
                  </a:cubicBezTo>
                  <a:cubicBezTo>
                    <a:pt x="778" y="1095"/>
                    <a:pt x="777" y="1091"/>
                    <a:pt x="775" y="1087"/>
                  </a:cubicBezTo>
                  <a:cubicBezTo>
                    <a:pt x="768" y="1076"/>
                    <a:pt x="772" y="1067"/>
                    <a:pt x="781" y="1058"/>
                  </a:cubicBezTo>
                  <a:cubicBezTo>
                    <a:pt x="773" y="1056"/>
                    <a:pt x="765" y="1059"/>
                    <a:pt x="760" y="1062"/>
                  </a:cubicBezTo>
                  <a:cubicBezTo>
                    <a:pt x="749" y="1069"/>
                    <a:pt x="738" y="1069"/>
                    <a:pt x="726" y="1070"/>
                  </a:cubicBezTo>
                  <a:cubicBezTo>
                    <a:pt x="714" y="1071"/>
                    <a:pt x="705" y="1070"/>
                    <a:pt x="699" y="1057"/>
                  </a:cubicBezTo>
                  <a:cubicBezTo>
                    <a:pt x="696" y="1049"/>
                    <a:pt x="679" y="1048"/>
                    <a:pt x="670" y="1054"/>
                  </a:cubicBezTo>
                  <a:cubicBezTo>
                    <a:pt x="666" y="1058"/>
                    <a:pt x="662" y="1061"/>
                    <a:pt x="658" y="1064"/>
                  </a:cubicBezTo>
                  <a:cubicBezTo>
                    <a:pt x="642" y="1076"/>
                    <a:pt x="636" y="1076"/>
                    <a:pt x="623" y="1062"/>
                  </a:cubicBezTo>
                  <a:cubicBezTo>
                    <a:pt x="616" y="1055"/>
                    <a:pt x="610" y="1048"/>
                    <a:pt x="598" y="1055"/>
                  </a:cubicBezTo>
                  <a:cubicBezTo>
                    <a:pt x="589" y="1059"/>
                    <a:pt x="588" y="1051"/>
                    <a:pt x="589" y="1044"/>
                  </a:cubicBezTo>
                  <a:cubicBezTo>
                    <a:pt x="590" y="1038"/>
                    <a:pt x="598" y="1028"/>
                    <a:pt x="592" y="1025"/>
                  </a:cubicBezTo>
                  <a:cubicBezTo>
                    <a:pt x="580" y="1019"/>
                    <a:pt x="571" y="1009"/>
                    <a:pt x="557" y="1008"/>
                  </a:cubicBezTo>
                  <a:cubicBezTo>
                    <a:pt x="548" y="1007"/>
                    <a:pt x="540" y="1009"/>
                    <a:pt x="531" y="1006"/>
                  </a:cubicBezTo>
                  <a:cubicBezTo>
                    <a:pt x="523" y="1003"/>
                    <a:pt x="517" y="1000"/>
                    <a:pt x="513" y="991"/>
                  </a:cubicBezTo>
                  <a:cubicBezTo>
                    <a:pt x="507" y="978"/>
                    <a:pt x="491" y="976"/>
                    <a:pt x="479" y="971"/>
                  </a:cubicBezTo>
                  <a:cubicBezTo>
                    <a:pt x="474" y="969"/>
                    <a:pt x="469" y="974"/>
                    <a:pt x="466" y="978"/>
                  </a:cubicBezTo>
                  <a:cubicBezTo>
                    <a:pt x="450" y="998"/>
                    <a:pt x="426" y="1003"/>
                    <a:pt x="402" y="1010"/>
                  </a:cubicBezTo>
                  <a:cubicBezTo>
                    <a:pt x="397" y="1012"/>
                    <a:pt x="394" y="1008"/>
                    <a:pt x="398" y="1002"/>
                  </a:cubicBezTo>
                  <a:cubicBezTo>
                    <a:pt x="405" y="990"/>
                    <a:pt x="400" y="987"/>
                    <a:pt x="388" y="986"/>
                  </a:cubicBezTo>
                  <a:cubicBezTo>
                    <a:pt x="377" y="985"/>
                    <a:pt x="365" y="982"/>
                    <a:pt x="354" y="988"/>
                  </a:cubicBezTo>
                  <a:cubicBezTo>
                    <a:pt x="352" y="989"/>
                    <a:pt x="348" y="990"/>
                    <a:pt x="347" y="989"/>
                  </a:cubicBezTo>
                  <a:cubicBezTo>
                    <a:pt x="331" y="977"/>
                    <a:pt x="318" y="988"/>
                    <a:pt x="304" y="992"/>
                  </a:cubicBezTo>
                  <a:cubicBezTo>
                    <a:pt x="290" y="996"/>
                    <a:pt x="281" y="992"/>
                    <a:pt x="274" y="981"/>
                  </a:cubicBezTo>
                  <a:cubicBezTo>
                    <a:pt x="270" y="975"/>
                    <a:pt x="268" y="968"/>
                    <a:pt x="264" y="963"/>
                  </a:cubicBezTo>
                  <a:cubicBezTo>
                    <a:pt x="257" y="950"/>
                    <a:pt x="245" y="946"/>
                    <a:pt x="233" y="952"/>
                  </a:cubicBezTo>
                  <a:cubicBezTo>
                    <a:pt x="216" y="961"/>
                    <a:pt x="201" y="954"/>
                    <a:pt x="192" y="936"/>
                  </a:cubicBezTo>
                  <a:cubicBezTo>
                    <a:pt x="187" y="924"/>
                    <a:pt x="184" y="910"/>
                    <a:pt x="167" y="908"/>
                  </a:cubicBezTo>
                  <a:cubicBezTo>
                    <a:pt x="153" y="906"/>
                    <a:pt x="144" y="911"/>
                    <a:pt x="142" y="926"/>
                  </a:cubicBezTo>
                  <a:cubicBezTo>
                    <a:pt x="141" y="935"/>
                    <a:pt x="132" y="940"/>
                    <a:pt x="122" y="936"/>
                  </a:cubicBezTo>
                  <a:cubicBezTo>
                    <a:pt x="117" y="934"/>
                    <a:pt x="111" y="929"/>
                    <a:pt x="107" y="931"/>
                  </a:cubicBezTo>
                  <a:cubicBezTo>
                    <a:pt x="92" y="939"/>
                    <a:pt x="77" y="937"/>
                    <a:pt x="62" y="935"/>
                  </a:cubicBezTo>
                  <a:cubicBezTo>
                    <a:pt x="47" y="933"/>
                    <a:pt x="38" y="923"/>
                    <a:pt x="43" y="909"/>
                  </a:cubicBezTo>
                  <a:cubicBezTo>
                    <a:pt x="44" y="905"/>
                    <a:pt x="46" y="900"/>
                    <a:pt x="47" y="896"/>
                  </a:cubicBezTo>
                  <a:cubicBezTo>
                    <a:pt x="49" y="885"/>
                    <a:pt x="41" y="876"/>
                    <a:pt x="32" y="879"/>
                  </a:cubicBezTo>
                  <a:cubicBezTo>
                    <a:pt x="20" y="883"/>
                    <a:pt x="15" y="876"/>
                    <a:pt x="11" y="869"/>
                  </a:cubicBezTo>
                  <a:cubicBezTo>
                    <a:pt x="0" y="853"/>
                    <a:pt x="2" y="836"/>
                    <a:pt x="14" y="823"/>
                  </a:cubicBezTo>
                  <a:cubicBezTo>
                    <a:pt x="19" y="819"/>
                    <a:pt x="18" y="816"/>
                    <a:pt x="14" y="812"/>
                  </a:cubicBezTo>
                  <a:cubicBezTo>
                    <a:pt x="5" y="798"/>
                    <a:pt x="11" y="784"/>
                    <a:pt x="27" y="782"/>
                  </a:cubicBezTo>
                  <a:cubicBezTo>
                    <a:pt x="36" y="781"/>
                    <a:pt x="41" y="780"/>
                    <a:pt x="39" y="769"/>
                  </a:cubicBezTo>
                  <a:cubicBezTo>
                    <a:pt x="37" y="759"/>
                    <a:pt x="45" y="757"/>
                    <a:pt x="53" y="758"/>
                  </a:cubicBezTo>
                  <a:cubicBezTo>
                    <a:pt x="65" y="758"/>
                    <a:pt x="77" y="756"/>
                    <a:pt x="89" y="753"/>
                  </a:cubicBezTo>
                  <a:cubicBezTo>
                    <a:pt x="100" y="750"/>
                    <a:pt x="103" y="741"/>
                    <a:pt x="94" y="736"/>
                  </a:cubicBezTo>
                  <a:cubicBezTo>
                    <a:pt x="80" y="728"/>
                    <a:pt x="72" y="718"/>
                    <a:pt x="68" y="702"/>
                  </a:cubicBezTo>
                  <a:cubicBezTo>
                    <a:pt x="67" y="701"/>
                    <a:pt x="65" y="700"/>
                    <a:pt x="63" y="699"/>
                  </a:cubicBezTo>
                  <a:cubicBezTo>
                    <a:pt x="58" y="684"/>
                    <a:pt x="55" y="669"/>
                    <a:pt x="70" y="660"/>
                  </a:cubicBezTo>
                  <a:cubicBezTo>
                    <a:pt x="83" y="652"/>
                    <a:pt x="97" y="652"/>
                    <a:pt x="110" y="660"/>
                  </a:cubicBezTo>
                  <a:cubicBezTo>
                    <a:pt x="116" y="664"/>
                    <a:pt x="121" y="667"/>
                    <a:pt x="126" y="670"/>
                  </a:cubicBezTo>
                  <a:cubicBezTo>
                    <a:pt x="135" y="673"/>
                    <a:pt x="139" y="674"/>
                    <a:pt x="148" y="662"/>
                  </a:cubicBezTo>
                  <a:cubicBezTo>
                    <a:pt x="161" y="645"/>
                    <a:pt x="151" y="636"/>
                    <a:pt x="147" y="623"/>
                  </a:cubicBezTo>
                  <a:cubicBezTo>
                    <a:pt x="143" y="605"/>
                    <a:pt x="142" y="588"/>
                    <a:pt x="160" y="575"/>
                  </a:cubicBezTo>
                  <a:cubicBezTo>
                    <a:pt x="166" y="571"/>
                    <a:pt x="172" y="568"/>
                    <a:pt x="180" y="569"/>
                  </a:cubicBezTo>
                  <a:cubicBezTo>
                    <a:pt x="193" y="571"/>
                    <a:pt x="207" y="562"/>
                    <a:pt x="210" y="549"/>
                  </a:cubicBezTo>
                  <a:cubicBezTo>
                    <a:pt x="212" y="541"/>
                    <a:pt x="208" y="539"/>
                    <a:pt x="200" y="538"/>
                  </a:cubicBezTo>
                  <a:cubicBezTo>
                    <a:pt x="179" y="536"/>
                    <a:pt x="165" y="524"/>
                    <a:pt x="162" y="502"/>
                  </a:cubicBezTo>
                  <a:cubicBezTo>
                    <a:pt x="160" y="487"/>
                    <a:pt x="146" y="473"/>
                    <a:pt x="156" y="458"/>
                  </a:cubicBezTo>
                  <a:cubicBezTo>
                    <a:pt x="173" y="432"/>
                    <a:pt x="177" y="400"/>
                    <a:pt x="193" y="374"/>
                  </a:cubicBezTo>
                  <a:cubicBezTo>
                    <a:pt x="199" y="381"/>
                    <a:pt x="195" y="388"/>
                    <a:pt x="194" y="395"/>
                  </a:cubicBezTo>
                  <a:cubicBezTo>
                    <a:pt x="192" y="409"/>
                    <a:pt x="188" y="424"/>
                    <a:pt x="181" y="437"/>
                  </a:cubicBezTo>
                  <a:cubicBezTo>
                    <a:pt x="170" y="455"/>
                    <a:pt x="163" y="473"/>
                    <a:pt x="172" y="493"/>
                  </a:cubicBezTo>
                  <a:cubicBezTo>
                    <a:pt x="173" y="518"/>
                    <a:pt x="184" y="530"/>
                    <a:pt x="208" y="531"/>
                  </a:cubicBezTo>
                  <a:cubicBezTo>
                    <a:pt x="226" y="535"/>
                    <a:pt x="234" y="556"/>
                    <a:pt x="224" y="573"/>
                  </a:cubicBezTo>
                  <a:cubicBezTo>
                    <a:pt x="218" y="584"/>
                    <a:pt x="209" y="592"/>
                    <a:pt x="218" y="605"/>
                  </a:cubicBezTo>
                  <a:cubicBezTo>
                    <a:pt x="225" y="615"/>
                    <a:pt x="232" y="624"/>
                    <a:pt x="244" y="628"/>
                  </a:cubicBezTo>
                  <a:cubicBezTo>
                    <a:pt x="246" y="628"/>
                    <a:pt x="244" y="627"/>
                    <a:pt x="246" y="628"/>
                  </a:cubicBezTo>
                  <a:cubicBezTo>
                    <a:pt x="254" y="634"/>
                    <a:pt x="262" y="641"/>
                    <a:pt x="266" y="651"/>
                  </a:cubicBezTo>
                  <a:cubicBezTo>
                    <a:pt x="265" y="662"/>
                    <a:pt x="254" y="664"/>
                    <a:pt x="248" y="669"/>
                  </a:cubicBezTo>
                  <a:cubicBezTo>
                    <a:pt x="239" y="676"/>
                    <a:pt x="231" y="682"/>
                    <a:pt x="231" y="695"/>
                  </a:cubicBezTo>
                  <a:cubicBezTo>
                    <a:pt x="231" y="714"/>
                    <a:pt x="233" y="718"/>
                    <a:pt x="251" y="723"/>
                  </a:cubicBezTo>
                  <a:cubicBezTo>
                    <a:pt x="265" y="728"/>
                    <a:pt x="270" y="742"/>
                    <a:pt x="261" y="760"/>
                  </a:cubicBezTo>
                  <a:cubicBezTo>
                    <a:pt x="257" y="769"/>
                    <a:pt x="255" y="776"/>
                    <a:pt x="259" y="785"/>
                  </a:cubicBezTo>
                  <a:cubicBezTo>
                    <a:pt x="265" y="799"/>
                    <a:pt x="275" y="803"/>
                    <a:pt x="289" y="796"/>
                  </a:cubicBezTo>
                  <a:cubicBezTo>
                    <a:pt x="299" y="791"/>
                    <a:pt x="309" y="785"/>
                    <a:pt x="318" y="777"/>
                  </a:cubicBezTo>
                  <a:cubicBezTo>
                    <a:pt x="325" y="770"/>
                    <a:pt x="333" y="768"/>
                    <a:pt x="341" y="775"/>
                  </a:cubicBezTo>
                  <a:cubicBezTo>
                    <a:pt x="343" y="777"/>
                    <a:pt x="346" y="779"/>
                    <a:pt x="349" y="779"/>
                  </a:cubicBezTo>
                  <a:cubicBezTo>
                    <a:pt x="363" y="777"/>
                    <a:pt x="367" y="786"/>
                    <a:pt x="368" y="797"/>
                  </a:cubicBezTo>
                  <a:cubicBezTo>
                    <a:pt x="369" y="799"/>
                    <a:pt x="369" y="801"/>
                    <a:pt x="370" y="804"/>
                  </a:cubicBezTo>
                  <a:cubicBezTo>
                    <a:pt x="370" y="812"/>
                    <a:pt x="368" y="819"/>
                    <a:pt x="367" y="827"/>
                  </a:cubicBezTo>
                  <a:cubicBezTo>
                    <a:pt x="365" y="851"/>
                    <a:pt x="375" y="865"/>
                    <a:pt x="399" y="868"/>
                  </a:cubicBezTo>
                  <a:cubicBezTo>
                    <a:pt x="417" y="871"/>
                    <a:pt x="430" y="877"/>
                    <a:pt x="435" y="896"/>
                  </a:cubicBezTo>
                  <a:cubicBezTo>
                    <a:pt x="438" y="904"/>
                    <a:pt x="464" y="917"/>
                    <a:pt x="472" y="916"/>
                  </a:cubicBezTo>
                  <a:cubicBezTo>
                    <a:pt x="477" y="915"/>
                    <a:pt x="478" y="911"/>
                    <a:pt x="478" y="907"/>
                  </a:cubicBezTo>
                  <a:cubicBezTo>
                    <a:pt x="478" y="897"/>
                    <a:pt x="484" y="896"/>
                    <a:pt x="492" y="899"/>
                  </a:cubicBezTo>
                  <a:cubicBezTo>
                    <a:pt x="505" y="904"/>
                    <a:pt x="517" y="909"/>
                    <a:pt x="518" y="925"/>
                  </a:cubicBezTo>
                  <a:cubicBezTo>
                    <a:pt x="518" y="932"/>
                    <a:pt x="523" y="934"/>
                    <a:pt x="529" y="930"/>
                  </a:cubicBezTo>
                  <a:cubicBezTo>
                    <a:pt x="538" y="924"/>
                    <a:pt x="549" y="923"/>
                    <a:pt x="559" y="920"/>
                  </a:cubicBezTo>
                  <a:cubicBezTo>
                    <a:pt x="568" y="917"/>
                    <a:pt x="577" y="917"/>
                    <a:pt x="582" y="924"/>
                  </a:cubicBezTo>
                  <a:cubicBezTo>
                    <a:pt x="589" y="932"/>
                    <a:pt x="583" y="939"/>
                    <a:pt x="579" y="945"/>
                  </a:cubicBezTo>
                  <a:cubicBezTo>
                    <a:pt x="574" y="951"/>
                    <a:pt x="572" y="957"/>
                    <a:pt x="575" y="965"/>
                  </a:cubicBezTo>
                  <a:cubicBezTo>
                    <a:pt x="578" y="972"/>
                    <a:pt x="578" y="979"/>
                    <a:pt x="577" y="986"/>
                  </a:cubicBezTo>
                  <a:cubicBezTo>
                    <a:pt x="574" y="1004"/>
                    <a:pt x="597" y="1014"/>
                    <a:pt x="611" y="1007"/>
                  </a:cubicBezTo>
                  <a:cubicBezTo>
                    <a:pt x="622" y="1001"/>
                    <a:pt x="631" y="993"/>
                    <a:pt x="638" y="982"/>
                  </a:cubicBezTo>
                  <a:cubicBezTo>
                    <a:pt x="649" y="966"/>
                    <a:pt x="649" y="966"/>
                    <a:pt x="668" y="974"/>
                  </a:cubicBezTo>
                  <a:cubicBezTo>
                    <a:pt x="670" y="975"/>
                    <a:pt x="668" y="975"/>
                    <a:pt x="670" y="975"/>
                  </a:cubicBezTo>
                  <a:cubicBezTo>
                    <a:pt x="688" y="969"/>
                    <a:pt x="691" y="980"/>
                    <a:pt x="693" y="994"/>
                  </a:cubicBezTo>
                  <a:cubicBezTo>
                    <a:pt x="694" y="1004"/>
                    <a:pt x="703" y="1003"/>
                    <a:pt x="710" y="1000"/>
                  </a:cubicBezTo>
                  <a:cubicBezTo>
                    <a:pt x="734" y="993"/>
                    <a:pt x="752" y="978"/>
                    <a:pt x="767" y="958"/>
                  </a:cubicBezTo>
                  <a:cubicBezTo>
                    <a:pt x="769" y="954"/>
                    <a:pt x="770" y="950"/>
                    <a:pt x="774" y="948"/>
                  </a:cubicBezTo>
                  <a:cubicBezTo>
                    <a:pt x="785" y="944"/>
                    <a:pt x="794" y="939"/>
                    <a:pt x="796" y="925"/>
                  </a:cubicBezTo>
                  <a:cubicBezTo>
                    <a:pt x="798" y="913"/>
                    <a:pt x="807" y="910"/>
                    <a:pt x="820" y="913"/>
                  </a:cubicBezTo>
                  <a:cubicBezTo>
                    <a:pt x="841" y="918"/>
                    <a:pt x="861" y="917"/>
                    <a:pt x="878" y="903"/>
                  </a:cubicBezTo>
                  <a:cubicBezTo>
                    <a:pt x="883" y="899"/>
                    <a:pt x="889" y="899"/>
                    <a:pt x="894" y="902"/>
                  </a:cubicBezTo>
                  <a:cubicBezTo>
                    <a:pt x="905" y="906"/>
                    <a:pt x="916" y="904"/>
                    <a:pt x="926" y="902"/>
                  </a:cubicBezTo>
                  <a:cubicBezTo>
                    <a:pt x="938" y="899"/>
                    <a:pt x="945" y="893"/>
                    <a:pt x="946" y="881"/>
                  </a:cubicBezTo>
                  <a:cubicBezTo>
                    <a:pt x="946" y="877"/>
                    <a:pt x="944" y="872"/>
                    <a:pt x="950" y="871"/>
                  </a:cubicBezTo>
                  <a:cubicBezTo>
                    <a:pt x="954" y="870"/>
                    <a:pt x="958" y="872"/>
                    <a:pt x="960" y="876"/>
                  </a:cubicBezTo>
                  <a:cubicBezTo>
                    <a:pt x="967" y="886"/>
                    <a:pt x="974" y="886"/>
                    <a:pt x="984" y="880"/>
                  </a:cubicBezTo>
                  <a:cubicBezTo>
                    <a:pt x="997" y="872"/>
                    <a:pt x="1012" y="877"/>
                    <a:pt x="1026" y="875"/>
                  </a:cubicBezTo>
                  <a:cubicBezTo>
                    <a:pt x="1035" y="873"/>
                    <a:pt x="1043" y="872"/>
                    <a:pt x="1051" y="867"/>
                  </a:cubicBezTo>
                  <a:cubicBezTo>
                    <a:pt x="1055" y="864"/>
                    <a:pt x="1061" y="861"/>
                    <a:pt x="1066" y="863"/>
                  </a:cubicBezTo>
                  <a:cubicBezTo>
                    <a:pt x="1076" y="866"/>
                    <a:pt x="1085" y="866"/>
                    <a:pt x="1093" y="859"/>
                  </a:cubicBezTo>
                  <a:cubicBezTo>
                    <a:pt x="1094" y="858"/>
                    <a:pt x="1096" y="857"/>
                    <a:pt x="1097" y="858"/>
                  </a:cubicBezTo>
                  <a:cubicBezTo>
                    <a:pt x="1121" y="866"/>
                    <a:pt x="1148" y="855"/>
                    <a:pt x="1171" y="870"/>
                  </a:cubicBezTo>
                  <a:cubicBezTo>
                    <a:pt x="1178" y="874"/>
                    <a:pt x="1183" y="878"/>
                    <a:pt x="1188" y="884"/>
                  </a:cubicBezTo>
                  <a:cubicBezTo>
                    <a:pt x="1193" y="891"/>
                    <a:pt x="1199" y="891"/>
                    <a:pt x="1207" y="888"/>
                  </a:cubicBezTo>
                  <a:cubicBezTo>
                    <a:pt x="1236" y="877"/>
                    <a:pt x="1245" y="854"/>
                    <a:pt x="1249" y="827"/>
                  </a:cubicBezTo>
                  <a:cubicBezTo>
                    <a:pt x="1250" y="812"/>
                    <a:pt x="1248" y="798"/>
                    <a:pt x="1251" y="784"/>
                  </a:cubicBezTo>
                  <a:cubicBezTo>
                    <a:pt x="1252" y="781"/>
                    <a:pt x="1251" y="777"/>
                    <a:pt x="1250" y="775"/>
                  </a:cubicBezTo>
                  <a:cubicBezTo>
                    <a:pt x="1237" y="758"/>
                    <a:pt x="1237" y="737"/>
                    <a:pt x="1233" y="718"/>
                  </a:cubicBezTo>
                  <a:cubicBezTo>
                    <a:pt x="1230" y="706"/>
                    <a:pt x="1233" y="695"/>
                    <a:pt x="1242" y="687"/>
                  </a:cubicBezTo>
                  <a:cubicBezTo>
                    <a:pt x="1249" y="680"/>
                    <a:pt x="1251" y="672"/>
                    <a:pt x="1248" y="663"/>
                  </a:cubicBezTo>
                  <a:cubicBezTo>
                    <a:pt x="1247" y="657"/>
                    <a:pt x="1246" y="652"/>
                    <a:pt x="1246" y="646"/>
                  </a:cubicBezTo>
                  <a:cubicBezTo>
                    <a:pt x="1247" y="631"/>
                    <a:pt x="1253" y="627"/>
                    <a:pt x="1267" y="633"/>
                  </a:cubicBezTo>
                  <a:cubicBezTo>
                    <a:pt x="1273" y="636"/>
                    <a:pt x="1280" y="638"/>
                    <a:pt x="1288" y="637"/>
                  </a:cubicBezTo>
                  <a:cubicBezTo>
                    <a:pt x="1297" y="636"/>
                    <a:pt x="1305" y="633"/>
                    <a:pt x="1304" y="621"/>
                  </a:cubicBezTo>
                  <a:cubicBezTo>
                    <a:pt x="1302" y="609"/>
                    <a:pt x="1309" y="605"/>
                    <a:pt x="1319" y="606"/>
                  </a:cubicBezTo>
                  <a:cubicBezTo>
                    <a:pt x="1329" y="607"/>
                    <a:pt x="1332" y="600"/>
                    <a:pt x="1328" y="595"/>
                  </a:cubicBezTo>
                  <a:cubicBezTo>
                    <a:pt x="1311" y="577"/>
                    <a:pt x="1323" y="557"/>
                    <a:pt x="1325" y="538"/>
                  </a:cubicBezTo>
                  <a:cubicBezTo>
                    <a:pt x="1327" y="520"/>
                    <a:pt x="1328" y="501"/>
                    <a:pt x="1332" y="483"/>
                  </a:cubicBezTo>
                  <a:cubicBezTo>
                    <a:pt x="1334" y="474"/>
                    <a:pt x="1330" y="467"/>
                    <a:pt x="1323" y="462"/>
                  </a:cubicBezTo>
                  <a:cubicBezTo>
                    <a:pt x="1315" y="456"/>
                    <a:pt x="1312" y="448"/>
                    <a:pt x="1314" y="439"/>
                  </a:cubicBezTo>
                  <a:cubicBezTo>
                    <a:pt x="1317" y="428"/>
                    <a:pt x="1319" y="418"/>
                    <a:pt x="1317" y="407"/>
                  </a:cubicBezTo>
                  <a:cubicBezTo>
                    <a:pt x="1315" y="400"/>
                    <a:pt x="1319" y="395"/>
                    <a:pt x="1323" y="390"/>
                  </a:cubicBezTo>
                  <a:cubicBezTo>
                    <a:pt x="1328" y="385"/>
                    <a:pt x="1333" y="380"/>
                    <a:pt x="1338" y="374"/>
                  </a:cubicBezTo>
                  <a:cubicBezTo>
                    <a:pt x="1349" y="362"/>
                    <a:pt x="1350" y="350"/>
                    <a:pt x="1341" y="335"/>
                  </a:cubicBezTo>
                  <a:cubicBezTo>
                    <a:pt x="1325" y="308"/>
                    <a:pt x="1309" y="280"/>
                    <a:pt x="1304" y="248"/>
                  </a:cubicBezTo>
                  <a:cubicBezTo>
                    <a:pt x="1302" y="238"/>
                    <a:pt x="1302" y="230"/>
                    <a:pt x="1313" y="226"/>
                  </a:cubicBezTo>
                  <a:cubicBezTo>
                    <a:pt x="1318" y="224"/>
                    <a:pt x="1320" y="219"/>
                    <a:pt x="1322" y="215"/>
                  </a:cubicBezTo>
                  <a:cubicBezTo>
                    <a:pt x="1330" y="203"/>
                    <a:pt x="1338" y="191"/>
                    <a:pt x="1349" y="182"/>
                  </a:cubicBezTo>
                  <a:cubicBezTo>
                    <a:pt x="1365" y="167"/>
                    <a:pt x="1371" y="118"/>
                    <a:pt x="1354" y="98"/>
                  </a:cubicBezTo>
                  <a:cubicBezTo>
                    <a:pt x="1349" y="90"/>
                    <a:pt x="1343" y="88"/>
                    <a:pt x="1335" y="92"/>
                  </a:cubicBezTo>
                  <a:cubicBezTo>
                    <a:pt x="1327" y="96"/>
                    <a:pt x="1321" y="97"/>
                    <a:pt x="1317" y="88"/>
                  </a:cubicBezTo>
                  <a:cubicBezTo>
                    <a:pt x="1315" y="84"/>
                    <a:pt x="1312" y="83"/>
                    <a:pt x="1309" y="83"/>
                  </a:cubicBezTo>
                  <a:cubicBezTo>
                    <a:pt x="1298" y="82"/>
                    <a:pt x="1295" y="75"/>
                    <a:pt x="1299" y="67"/>
                  </a:cubicBezTo>
                  <a:cubicBezTo>
                    <a:pt x="1309" y="44"/>
                    <a:pt x="1307" y="22"/>
                    <a:pt x="1299" y="0"/>
                  </a:cubicBezTo>
                  <a:cubicBezTo>
                    <a:pt x="1306" y="0"/>
                    <a:pt x="1310" y="6"/>
                    <a:pt x="1316" y="8"/>
                  </a:cubicBezTo>
                  <a:cubicBezTo>
                    <a:pt x="1322" y="11"/>
                    <a:pt x="1328" y="14"/>
                    <a:pt x="1334" y="8"/>
                  </a:cubicBezTo>
                  <a:cubicBezTo>
                    <a:pt x="1336" y="6"/>
                    <a:pt x="1340" y="3"/>
                    <a:pt x="1343" y="6"/>
                  </a:cubicBezTo>
                  <a:cubicBezTo>
                    <a:pt x="1347" y="10"/>
                    <a:pt x="1345" y="14"/>
                    <a:pt x="1343" y="17"/>
                  </a:cubicBezTo>
                  <a:cubicBezTo>
                    <a:pt x="1339" y="23"/>
                    <a:pt x="1335" y="25"/>
                    <a:pt x="1329" y="27"/>
                  </a:cubicBezTo>
                  <a:cubicBezTo>
                    <a:pt x="1317" y="32"/>
                    <a:pt x="1314" y="40"/>
                    <a:pt x="1323" y="50"/>
                  </a:cubicBezTo>
                  <a:cubicBezTo>
                    <a:pt x="1343" y="70"/>
                    <a:pt x="1364" y="90"/>
                    <a:pt x="1387" y="106"/>
                  </a:cubicBezTo>
                  <a:cubicBezTo>
                    <a:pt x="1397" y="113"/>
                    <a:pt x="1404" y="121"/>
                    <a:pt x="1401" y="133"/>
                  </a:cubicBezTo>
                  <a:cubicBezTo>
                    <a:pt x="1400" y="142"/>
                    <a:pt x="1404" y="149"/>
                    <a:pt x="1411" y="153"/>
                  </a:cubicBezTo>
                  <a:cubicBezTo>
                    <a:pt x="1425" y="160"/>
                    <a:pt x="1435" y="179"/>
                    <a:pt x="1456" y="170"/>
                  </a:cubicBezTo>
                  <a:cubicBezTo>
                    <a:pt x="1459" y="169"/>
                    <a:pt x="1465" y="169"/>
                    <a:pt x="1465" y="175"/>
                  </a:cubicBezTo>
                  <a:cubicBezTo>
                    <a:pt x="1465" y="181"/>
                    <a:pt x="1458" y="181"/>
                    <a:pt x="1456" y="181"/>
                  </a:cubicBezTo>
                  <a:cubicBezTo>
                    <a:pt x="1444" y="178"/>
                    <a:pt x="1439" y="184"/>
                    <a:pt x="1437" y="194"/>
                  </a:cubicBezTo>
                  <a:cubicBezTo>
                    <a:pt x="1437" y="195"/>
                    <a:pt x="1435" y="197"/>
                    <a:pt x="1434" y="197"/>
                  </a:cubicBezTo>
                  <a:cubicBezTo>
                    <a:pt x="1413" y="207"/>
                    <a:pt x="1406" y="229"/>
                    <a:pt x="1389" y="243"/>
                  </a:cubicBezTo>
                  <a:cubicBezTo>
                    <a:pt x="1384" y="246"/>
                    <a:pt x="1380" y="251"/>
                    <a:pt x="1374" y="253"/>
                  </a:cubicBezTo>
                  <a:cubicBezTo>
                    <a:pt x="1357" y="258"/>
                    <a:pt x="1351" y="252"/>
                    <a:pt x="1355" y="235"/>
                  </a:cubicBezTo>
                  <a:cubicBezTo>
                    <a:pt x="1355" y="233"/>
                    <a:pt x="1356" y="231"/>
                    <a:pt x="1356" y="229"/>
                  </a:cubicBezTo>
                  <a:cubicBezTo>
                    <a:pt x="1359" y="221"/>
                    <a:pt x="1356" y="214"/>
                    <a:pt x="1350" y="209"/>
                  </a:cubicBezTo>
                  <a:cubicBezTo>
                    <a:pt x="1346" y="205"/>
                    <a:pt x="1342" y="210"/>
                    <a:pt x="1338" y="213"/>
                  </a:cubicBezTo>
                  <a:cubicBezTo>
                    <a:pt x="1332" y="220"/>
                    <a:pt x="1331" y="228"/>
                    <a:pt x="1336" y="235"/>
                  </a:cubicBezTo>
                  <a:cubicBezTo>
                    <a:pt x="1349" y="257"/>
                    <a:pt x="1362" y="278"/>
                    <a:pt x="1374" y="300"/>
                  </a:cubicBezTo>
                  <a:cubicBezTo>
                    <a:pt x="1379" y="308"/>
                    <a:pt x="1376" y="317"/>
                    <a:pt x="1381" y="325"/>
                  </a:cubicBezTo>
                  <a:cubicBezTo>
                    <a:pt x="1382" y="328"/>
                    <a:pt x="1378" y="331"/>
                    <a:pt x="1375" y="331"/>
                  </a:cubicBezTo>
                  <a:cubicBezTo>
                    <a:pt x="1361" y="330"/>
                    <a:pt x="1366" y="337"/>
                    <a:pt x="1369" y="344"/>
                  </a:cubicBezTo>
                  <a:cubicBezTo>
                    <a:pt x="1379" y="367"/>
                    <a:pt x="1395" y="380"/>
                    <a:pt x="1422" y="377"/>
                  </a:cubicBezTo>
                  <a:cubicBezTo>
                    <a:pt x="1427" y="377"/>
                    <a:pt x="1433" y="379"/>
                    <a:pt x="1438" y="381"/>
                  </a:cubicBezTo>
                  <a:cubicBezTo>
                    <a:pt x="1443" y="383"/>
                    <a:pt x="1453" y="382"/>
                    <a:pt x="1452" y="390"/>
                  </a:cubicBezTo>
                  <a:cubicBezTo>
                    <a:pt x="1452" y="397"/>
                    <a:pt x="1445" y="401"/>
                    <a:pt x="1439" y="403"/>
                  </a:cubicBezTo>
                  <a:cubicBezTo>
                    <a:pt x="1428" y="406"/>
                    <a:pt x="1422" y="414"/>
                    <a:pt x="1415" y="421"/>
                  </a:cubicBezTo>
                  <a:cubicBezTo>
                    <a:pt x="1407" y="429"/>
                    <a:pt x="1402" y="437"/>
                    <a:pt x="1406" y="449"/>
                  </a:cubicBezTo>
                  <a:cubicBezTo>
                    <a:pt x="1409" y="457"/>
                    <a:pt x="1404" y="461"/>
                    <a:pt x="1397" y="464"/>
                  </a:cubicBezTo>
                  <a:cubicBezTo>
                    <a:pt x="1387" y="467"/>
                    <a:pt x="1382" y="472"/>
                    <a:pt x="1385" y="484"/>
                  </a:cubicBezTo>
                  <a:cubicBezTo>
                    <a:pt x="1388" y="496"/>
                    <a:pt x="1377" y="506"/>
                    <a:pt x="1364" y="507"/>
                  </a:cubicBezTo>
                  <a:cubicBezTo>
                    <a:pt x="1344" y="508"/>
                    <a:pt x="1338" y="517"/>
                    <a:pt x="1343" y="536"/>
                  </a:cubicBezTo>
                  <a:cubicBezTo>
                    <a:pt x="1343" y="538"/>
                    <a:pt x="1344" y="541"/>
                    <a:pt x="1345" y="541"/>
                  </a:cubicBezTo>
                  <a:cubicBezTo>
                    <a:pt x="1371" y="546"/>
                    <a:pt x="1358" y="572"/>
                    <a:pt x="1369" y="586"/>
                  </a:cubicBezTo>
                  <a:cubicBezTo>
                    <a:pt x="1375" y="592"/>
                    <a:pt x="1377" y="604"/>
                    <a:pt x="1369" y="615"/>
                  </a:cubicBezTo>
                  <a:cubicBezTo>
                    <a:pt x="1363" y="623"/>
                    <a:pt x="1366" y="635"/>
                    <a:pt x="1371" y="644"/>
                  </a:cubicBezTo>
                  <a:cubicBezTo>
                    <a:pt x="1374" y="650"/>
                    <a:pt x="1375" y="655"/>
                    <a:pt x="1370" y="660"/>
                  </a:cubicBezTo>
                  <a:cubicBezTo>
                    <a:pt x="1366" y="663"/>
                    <a:pt x="1359" y="663"/>
                    <a:pt x="1363" y="670"/>
                  </a:cubicBezTo>
                  <a:cubicBezTo>
                    <a:pt x="1366" y="676"/>
                    <a:pt x="1367" y="684"/>
                    <a:pt x="1376" y="686"/>
                  </a:cubicBezTo>
                  <a:cubicBezTo>
                    <a:pt x="1394" y="692"/>
                    <a:pt x="1414" y="694"/>
                    <a:pt x="1433" y="695"/>
                  </a:cubicBezTo>
                  <a:cubicBezTo>
                    <a:pt x="1445" y="696"/>
                    <a:pt x="1456" y="698"/>
                    <a:pt x="1468" y="699"/>
                  </a:cubicBezTo>
                  <a:cubicBezTo>
                    <a:pt x="1479" y="700"/>
                    <a:pt x="1486" y="709"/>
                    <a:pt x="1487" y="719"/>
                  </a:cubicBezTo>
                  <a:cubicBezTo>
                    <a:pt x="1488" y="731"/>
                    <a:pt x="1494" y="746"/>
                    <a:pt x="1480" y="754"/>
                  </a:cubicBezTo>
                  <a:cubicBezTo>
                    <a:pt x="1465" y="762"/>
                    <a:pt x="1468" y="778"/>
                    <a:pt x="1458" y="788"/>
                  </a:cubicBezTo>
                  <a:cubicBezTo>
                    <a:pt x="1454" y="793"/>
                    <a:pt x="1462" y="798"/>
                    <a:pt x="1466" y="802"/>
                  </a:cubicBezTo>
                  <a:cubicBezTo>
                    <a:pt x="1485" y="822"/>
                    <a:pt x="1486" y="828"/>
                    <a:pt x="1469" y="850"/>
                  </a:cubicBezTo>
                  <a:cubicBezTo>
                    <a:pt x="1459" y="864"/>
                    <a:pt x="1442" y="863"/>
                    <a:pt x="1427" y="864"/>
                  </a:cubicBezTo>
                  <a:cubicBezTo>
                    <a:pt x="1420" y="864"/>
                    <a:pt x="1414" y="860"/>
                    <a:pt x="1408" y="867"/>
                  </a:cubicBezTo>
                  <a:cubicBezTo>
                    <a:pt x="1404" y="873"/>
                    <a:pt x="1408" y="878"/>
                    <a:pt x="1411" y="884"/>
                  </a:cubicBezTo>
                  <a:cubicBezTo>
                    <a:pt x="1415" y="890"/>
                    <a:pt x="1416" y="898"/>
                    <a:pt x="1410" y="904"/>
                  </a:cubicBezTo>
                  <a:cubicBezTo>
                    <a:pt x="1406" y="909"/>
                    <a:pt x="1400" y="913"/>
                    <a:pt x="1391" y="910"/>
                  </a:cubicBezTo>
                  <a:cubicBezTo>
                    <a:pt x="1384" y="907"/>
                    <a:pt x="1380" y="910"/>
                    <a:pt x="1376" y="918"/>
                  </a:cubicBezTo>
                  <a:cubicBezTo>
                    <a:pt x="1365" y="940"/>
                    <a:pt x="1347" y="954"/>
                    <a:pt x="1326" y="967"/>
                  </a:cubicBezTo>
                  <a:cubicBezTo>
                    <a:pt x="1322" y="970"/>
                    <a:pt x="1320" y="969"/>
                    <a:pt x="1318" y="965"/>
                  </a:cubicBezTo>
                  <a:cubicBezTo>
                    <a:pt x="1315" y="959"/>
                    <a:pt x="1314" y="952"/>
                    <a:pt x="1316" y="945"/>
                  </a:cubicBezTo>
                  <a:cubicBezTo>
                    <a:pt x="1319" y="938"/>
                    <a:pt x="1319" y="930"/>
                    <a:pt x="1314" y="924"/>
                  </a:cubicBezTo>
                  <a:cubicBezTo>
                    <a:pt x="1310" y="920"/>
                    <a:pt x="1304" y="914"/>
                    <a:pt x="1298" y="919"/>
                  </a:cubicBezTo>
                  <a:cubicBezTo>
                    <a:pt x="1292" y="923"/>
                    <a:pt x="1290" y="931"/>
                    <a:pt x="1295" y="935"/>
                  </a:cubicBezTo>
                  <a:cubicBezTo>
                    <a:pt x="1312" y="950"/>
                    <a:pt x="1296" y="968"/>
                    <a:pt x="1301" y="983"/>
                  </a:cubicBezTo>
                  <a:cubicBezTo>
                    <a:pt x="1302" y="985"/>
                    <a:pt x="1299" y="988"/>
                    <a:pt x="1297" y="989"/>
                  </a:cubicBezTo>
                  <a:cubicBezTo>
                    <a:pt x="1290" y="995"/>
                    <a:pt x="1283" y="1000"/>
                    <a:pt x="1285" y="1013"/>
                  </a:cubicBezTo>
                  <a:cubicBezTo>
                    <a:pt x="1286" y="1021"/>
                    <a:pt x="1275" y="1026"/>
                    <a:pt x="1266" y="1022"/>
                  </a:cubicBezTo>
                  <a:cubicBezTo>
                    <a:pt x="1241" y="1010"/>
                    <a:pt x="1219" y="995"/>
                    <a:pt x="1207" y="969"/>
                  </a:cubicBezTo>
                  <a:cubicBezTo>
                    <a:pt x="1205" y="963"/>
                    <a:pt x="1203" y="959"/>
                    <a:pt x="1208" y="955"/>
                  </a:cubicBezTo>
                  <a:cubicBezTo>
                    <a:pt x="1212" y="952"/>
                    <a:pt x="1215" y="947"/>
                    <a:pt x="1209" y="945"/>
                  </a:cubicBezTo>
                  <a:cubicBezTo>
                    <a:pt x="1200" y="940"/>
                    <a:pt x="1193" y="948"/>
                    <a:pt x="1186" y="953"/>
                  </a:cubicBezTo>
                  <a:cubicBezTo>
                    <a:pt x="1181" y="956"/>
                    <a:pt x="1176" y="961"/>
                    <a:pt x="1184" y="968"/>
                  </a:cubicBezTo>
                  <a:cubicBezTo>
                    <a:pt x="1189" y="972"/>
                    <a:pt x="1188" y="977"/>
                    <a:pt x="1185" y="983"/>
                  </a:cubicBezTo>
                  <a:cubicBezTo>
                    <a:pt x="1168" y="1016"/>
                    <a:pt x="1139" y="1036"/>
                    <a:pt x="1106" y="1050"/>
                  </a:cubicBezTo>
                  <a:cubicBezTo>
                    <a:pt x="1100" y="1052"/>
                    <a:pt x="1096" y="1049"/>
                    <a:pt x="1091" y="1047"/>
                  </a:cubicBezTo>
                  <a:cubicBezTo>
                    <a:pt x="1067" y="1038"/>
                    <a:pt x="1042" y="1032"/>
                    <a:pt x="1016" y="1038"/>
                  </a:cubicBezTo>
                  <a:cubicBezTo>
                    <a:pt x="998" y="1042"/>
                    <a:pt x="987" y="1056"/>
                    <a:pt x="985" y="1075"/>
                  </a:cubicBezTo>
                  <a:cubicBezTo>
                    <a:pt x="984" y="1087"/>
                    <a:pt x="973" y="1091"/>
                    <a:pt x="964" y="1095"/>
                  </a:cubicBezTo>
                  <a:cubicBezTo>
                    <a:pt x="956" y="1099"/>
                    <a:pt x="953" y="1093"/>
                    <a:pt x="950" y="1087"/>
                  </a:cubicBezTo>
                  <a:cubicBezTo>
                    <a:pt x="948" y="1080"/>
                    <a:pt x="944" y="1082"/>
                    <a:pt x="940" y="1085"/>
                  </a:cubicBezTo>
                  <a:cubicBezTo>
                    <a:pt x="939" y="1085"/>
                    <a:pt x="938" y="1086"/>
                    <a:pt x="937" y="1087"/>
                  </a:cubicBezTo>
                  <a:cubicBezTo>
                    <a:pt x="921" y="1102"/>
                    <a:pt x="903" y="1107"/>
                    <a:pt x="883" y="1096"/>
                  </a:cubicBezTo>
                  <a:cubicBezTo>
                    <a:pt x="868" y="1088"/>
                    <a:pt x="857" y="1095"/>
                    <a:pt x="848" y="1107"/>
                  </a:cubicBezTo>
                  <a:cubicBezTo>
                    <a:pt x="847" y="1116"/>
                    <a:pt x="841" y="1119"/>
                    <a:pt x="833" y="1119"/>
                  </a:cubicBezTo>
                  <a:close/>
                </a:path>
              </a:pathLst>
            </a:custGeom>
            <a:solidFill>
              <a:srgbClr val="F18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55">
              <a:extLst>
                <a:ext uri="{FF2B5EF4-FFF2-40B4-BE49-F238E27FC236}">
                  <a16:creationId xmlns:a16="http://schemas.microsoft.com/office/drawing/2014/main" id="{616FDF0F-4BA2-CD31-E5C8-D54B5BAA7B0A}"/>
                </a:ext>
              </a:extLst>
            </p:cNvPr>
            <p:cNvSpPr/>
            <p:nvPr/>
          </p:nvSpPr>
          <p:spPr bwMode="auto">
            <a:xfrm>
              <a:off x="4583113" y="1689100"/>
              <a:ext cx="2587625" cy="1389062"/>
            </a:xfrm>
            <a:custGeom>
              <a:avLst/>
              <a:gdLst>
                <a:gd name="T0" fmla="*/ 27 w 1213"/>
                <a:gd name="T1" fmla="*/ 562 h 651"/>
                <a:gd name="T2" fmla="*/ 50 w 1213"/>
                <a:gd name="T3" fmla="*/ 470 h 651"/>
                <a:gd name="T4" fmla="*/ 74 w 1213"/>
                <a:gd name="T5" fmla="*/ 416 h 651"/>
                <a:gd name="T6" fmla="*/ 49 w 1213"/>
                <a:gd name="T7" fmla="*/ 356 h 651"/>
                <a:gd name="T8" fmla="*/ 112 w 1213"/>
                <a:gd name="T9" fmla="*/ 328 h 651"/>
                <a:gd name="T10" fmla="*/ 122 w 1213"/>
                <a:gd name="T11" fmla="*/ 298 h 651"/>
                <a:gd name="T12" fmla="*/ 122 w 1213"/>
                <a:gd name="T13" fmla="*/ 269 h 651"/>
                <a:gd name="T14" fmla="*/ 156 w 1213"/>
                <a:gd name="T15" fmla="*/ 298 h 651"/>
                <a:gd name="T16" fmla="*/ 150 w 1213"/>
                <a:gd name="T17" fmla="*/ 247 h 651"/>
                <a:gd name="T18" fmla="*/ 247 w 1213"/>
                <a:gd name="T19" fmla="*/ 173 h 651"/>
                <a:gd name="T20" fmla="*/ 316 w 1213"/>
                <a:gd name="T21" fmla="*/ 166 h 651"/>
                <a:gd name="T22" fmla="*/ 368 w 1213"/>
                <a:gd name="T23" fmla="*/ 156 h 651"/>
                <a:gd name="T24" fmla="*/ 427 w 1213"/>
                <a:gd name="T25" fmla="*/ 96 h 651"/>
                <a:gd name="T26" fmla="*/ 534 w 1213"/>
                <a:gd name="T27" fmla="*/ 29 h 651"/>
                <a:gd name="T28" fmla="*/ 612 w 1213"/>
                <a:gd name="T29" fmla="*/ 32 h 651"/>
                <a:gd name="T30" fmla="*/ 581 w 1213"/>
                <a:gd name="T31" fmla="*/ 94 h 651"/>
                <a:gd name="T32" fmla="*/ 622 w 1213"/>
                <a:gd name="T33" fmla="*/ 64 h 651"/>
                <a:gd name="T34" fmla="*/ 666 w 1213"/>
                <a:gd name="T35" fmla="*/ 28 h 651"/>
                <a:gd name="T36" fmla="*/ 766 w 1213"/>
                <a:gd name="T37" fmla="*/ 98 h 651"/>
                <a:gd name="T38" fmla="*/ 798 w 1213"/>
                <a:gd name="T39" fmla="*/ 104 h 651"/>
                <a:gd name="T40" fmla="*/ 842 w 1213"/>
                <a:gd name="T41" fmla="*/ 129 h 651"/>
                <a:gd name="T42" fmla="*/ 959 w 1213"/>
                <a:gd name="T43" fmla="*/ 92 h 651"/>
                <a:gd name="T44" fmla="*/ 1010 w 1213"/>
                <a:gd name="T45" fmla="*/ 133 h 651"/>
                <a:gd name="T46" fmla="*/ 1052 w 1213"/>
                <a:gd name="T47" fmla="*/ 182 h 651"/>
                <a:gd name="T48" fmla="*/ 1126 w 1213"/>
                <a:gd name="T49" fmla="*/ 150 h 651"/>
                <a:gd name="T50" fmla="*/ 1154 w 1213"/>
                <a:gd name="T51" fmla="*/ 234 h 651"/>
                <a:gd name="T52" fmla="*/ 1206 w 1213"/>
                <a:gd name="T53" fmla="*/ 303 h 651"/>
                <a:gd name="T54" fmla="*/ 1192 w 1213"/>
                <a:gd name="T55" fmla="*/ 261 h 651"/>
                <a:gd name="T56" fmla="*/ 1148 w 1213"/>
                <a:gd name="T57" fmla="*/ 246 h 651"/>
                <a:gd name="T58" fmla="*/ 1135 w 1213"/>
                <a:gd name="T59" fmla="*/ 213 h 651"/>
                <a:gd name="T60" fmla="*/ 1065 w 1213"/>
                <a:gd name="T61" fmla="*/ 207 h 651"/>
                <a:gd name="T62" fmla="*/ 1020 w 1213"/>
                <a:gd name="T63" fmla="*/ 174 h 651"/>
                <a:gd name="T64" fmla="*/ 985 w 1213"/>
                <a:gd name="T65" fmla="*/ 201 h 651"/>
                <a:gd name="T66" fmla="*/ 918 w 1213"/>
                <a:gd name="T67" fmla="*/ 234 h 651"/>
                <a:gd name="T68" fmla="*/ 914 w 1213"/>
                <a:gd name="T69" fmla="*/ 190 h 651"/>
                <a:gd name="T70" fmla="*/ 933 w 1213"/>
                <a:gd name="T71" fmla="*/ 192 h 651"/>
                <a:gd name="T72" fmla="*/ 868 w 1213"/>
                <a:gd name="T73" fmla="*/ 201 h 651"/>
                <a:gd name="T74" fmla="*/ 803 w 1213"/>
                <a:gd name="T75" fmla="*/ 208 h 651"/>
                <a:gd name="T76" fmla="*/ 777 w 1213"/>
                <a:gd name="T77" fmla="*/ 193 h 651"/>
                <a:gd name="T78" fmla="*/ 727 w 1213"/>
                <a:gd name="T79" fmla="*/ 206 h 651"/>
                <a:gd name="T80" fmla="*/ 667 w 1213"/>
                <a:gd name="T81" fmla="*/ 246 h 651"/>
                <a:gd name="T82" fmla="*/ 570 w 1213"/>
                <a:gd name="T83" fmla="*/ 276 h 651"/>
                <a:gd name="T84" fmla="*/ 465 w 1213"/>
                <a:gd name="T85" fmla="*/ 259 h 651"/>
                <a:gd name="T86" fmla="*/ 375 w 1213"/>
                <a:gd name="T87" fmla="*/ 256 h 651"/>
                <a:gd name="T88" fmla="*/ 296 w 1213"/>
                <a:gd name="T89" fmla="*/ 260 h 651"/>
                <a:gd name="T90" fmla="*/ 277 w 1213"/>
                <a:gd name="T91" fmla="*/ 315 h 651"/>
                <a:gd name="T92" fmla="*/ 237 w 1213"/>
                <a:gd name="T93" fmla="*/ 359 h 651"/>
                <a:gd name="T94" fmla="*/ 173 w 1213"/>
                <a:gd name="T95" fmla="*/ 411 h 651"/>
                <a:gd name="T96" fmla="*/ 63 w 1213"/>
                <a:gd name="T97" fmla="*/ 487 h 651"/>
                <a:gd name="T98" fmla="*/ 45 w 1213"/>
                <a:gd name="T99" fmla="*/ 556 h 651"/>
                <a:gd name="T100" fmla="*/ 56 w 1213"/>
                <a:gd name="T101" fmla="*/ 615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13" h="651">
                  <a:moveTo>
                    <a:pt x="7" y="651"/>
                  </a:moveTo>
                  <a:cubicBezTo>
                    <a:pt x="0" y="633"/>
                    <a:pt x="0" y="616"/>
                    <a:pt x="10" y="601"/>
                  </a:cubicBezTo>
                  <a:cubicBezTo>
                    <a:pt x="18" y="588"/>
                    <a:pt x="24" y="575"/>
                    <a:pt x="27" y="562"/>
                  </a:cubicBezTo>
                  <a:cubicBezTo>
                    <a:pt x="29" y="551"/>
                    <a:pt x="30" y="541"/>
                    <a:pt x="32" y="530"/>
                  </a:cubicBezTo>
                  <a:cubicBezTo>
                    <a:pt x="37" y="517"/>
                    <a:pt x="35" y="504"/>
                    <a:pt x="37" y="491"/>
                  </a:cubicBezTo>
                  <a:cubicBezTo>
                    <a:pt x="39" y="481"/>
                    <a:pt x="43" y="475"/>
                    <a:pt x="50" y="470"/>
                  </a:cubicBezTo>
                  <a:cubicBezTo>
                    <a:pt x="59" y="464"/>
                    <a:pt x="67" y="458"/>
                    <a:pt x="74" y="451"/>
                  </a:cubicBezTo>
                  <a:cubicBezTo>
                    <a:pt x="82" y="445"/>
                    <a:pt x="77" y="438"/>
                    <a:pt x="73" y="432"/>
                  </a:cubicBezTo>
                  <a:cubicBezTo>
                    <a:pt x="70" y="426"/>
                    <a:pt x="67" y="422"/>
                    <a:pt x="74" y="416"/>
                  </a:cubicBezTo>
                  <a:cubicBezTo>
                    <a:pt x="81" y="411"/>
                    <a:pt x="92" y="407"/>
                    <a:pt x="89" y="394"/>
                  </a:cubicBezTo>
                  <a:cubicBezTo>
                    <a:pt x="85" y="379"/>
                    <a:pt x="75" y="369"/>
                    <a:pt x="60" y="363"/>
                  </a:cubicBezTo>
                  <a:cubicBezTo>
                    <a:pt x="55" y="362"/>
                    <a:pt x="48" y="363"/>
                    <a:pt x="49" y="356"/>
                  </a:cubicBezTo>
                  <a:cubicBezTo>
                    <a:pt x="50" y="350"/>
                    <a:pt x="56" y="349"/>
                    <a:pt x="62" y="350"/>
                  </a:cubicBezTo>
                  <a:cubicBezTo>
                    <a:pt x="67" y="351"/>
                    <a:pt x="72" y="351"/>
                    <a:pt x="76" y="346"/>
                  </a:cubicBezTo>
                  <a:cubicBezTo>
                    <a:pt x="86" y="337"/>
                    <a:pt x="94" y="323"/>
                    <a:pt x="112" y="328"/>
                  </a:cubicBezTo>
                  <a:cubicBezTo>
                    <a:pt x="116" y="329"/>
                    <a:pt x="117" y="323"/>
                    <a:pt x="119" y="321"/>
                  </a:cubicBezTo>
                  <a:cubicBezTo>
                    <a:pt x="124" y="314"/>
                    <a:pt x="129" y="307"/>
                    <a:pt x="134" y="298"/>
                  </a:cubicBezTo>
                  <a:cubicBezTo>
                    <a:pt x="130" y="298"/>
                    <a:pt x="126" y="298"/>
                    <a:pt x="122" y="298"/>
                  </a:cubicBezTo>
                  <a:cubicBezTo>
                    <a:pt x="105" y="298"/>
                    <a:pt x="91" y="286"/>
                    <a:pt x="88" y="269"/>
                  </a:cubicBezTo>
                  <a:cubicBezTo>
                    <a:pt x="86" y="261"/>
                    <a:pt x="90" y="257"/>
                    <a:pt x="98" y="258"/>
                  </a:cubicBezTo>
                  <a:cubicBezTo>
                    <a:pt x="107" y="260"/>
                    <a:pt x="115" y="262"/>
                    <a:pt x="122" y="269"/>
                  </a:cubicBezTo>
                  <a:cubicBezTo>
                    <a:pt x="126" y="274"/>
                    <a:pt x="131" y="278"/>
                    <a:pt x="138" y="279"/>
                  </a:cubicBezTo>
                  <a:cubicBezTo>
                    <a:pt x="144" y="280"/>
                    <a:pt x="147" y="283"/>
                    <a:pt x="146" y="289"/>
                  </a:cubicBezTo>
                  <a:cubicBezTo>
                    <a:pt x="146" y="296"/>
                    <a:pt x="149" y="298"/>
                    <a:pt x="156" y="298"/>
                  </a:cubicBezTo>
                  <a:cubicBezTo>
                    <a:pt x="165" y="298"/>
                    <a:pt x="173" y="300"/>
                    <a:pt x="167" y="286"/>
                  </a:cubicBezTo>
                  <a:cubicBezTo>
                    <a:pt x="163" y="275"/>
                    <a:pt x="163" y="264"/>
                    <a:pt x="150" y="259"/>
                  </a:cubicBezTo>
                  <a:cubicBezTo>
                    <a:pt x="144" y="257"/>
                    <a:pt x="146" y="251"/>
                    <a:pt x="150" y="247"/>
                  </a:cubicBezTo>
                  <a:cubicBezTo>
                    <a:pt x="161" y="237"/>
                    <a:pt x="167" y="226"/>
                    <a:pt x="169" y="211"/>
                  </a:cubicBezTo>
                  <a:cubicBezTo>
                    <a:pt x="170" y="199"/>
                    <a:pt x="184" y="195"/>
                    <a:pt x="192" y="195"/>
                  </a:cubicBezTo>
                  <a:cubicBezTo>
                    <a:pt x="214" y="194"/>
                    <a:pt x="227" y="175"/>
                    <a:pt x="247" y="173"/>
                  </a:cubicBezTo>
                  <a:cubicBezTo>
                    <a:pt x="254" y="172"/>
                    <a:pt x="254" y="163"/>
                    <a:pt x="257" y="158"/>
                  </a:cubicBezTo>
                  <a:cubicBezTo>
                    <a:pt x="261" y="148"/>
                    <a:pt x="266" y="144"/>
                    <a:pt x="279" y="146"/>
                  </a:cubicBezTo>
                  <a:cubicBezTo>
                    <a:pt x="295" y="148"/>
                    <a:pt x="309" y="148"/>
                    <a:pt x="316" y="166"/>
                  </a:cubicBezTo>
                  <a:cubicBezTo>
                    <a:pt x="318" y="172"/>
                    <a:pt x="325" y="173"/>
                    <a:pt x="331" y="171"/>
                  </a:cubicBezTo>
                  <a:cubicBezTo>
                    <a:pt x="339" y="169"/>
                    <a:pt x="348" y="165"/>
                    <a:pt x="356" y="162"/>
                  </a:cubicBezTo>
                  <a:cubicBezTo>
                    <a:pt x="359" y="158"/>
                    <a:pt x="363" y="156"/>
                    <a:pt x="368" y="156"/>
                  </a:cubicBezTo>
                  <a:cubicBezTo>
                    <a:pt x="379" y="157"/>
                    <a:pt x="385" y="152"/>
                    <a:pt x="390" y="144"/>
                  </a:cubicBezTo>
                  <a:cubicBezTo>
                    <a:pt x="396" y="136"/>
                    <a:pt x="401" y="127"/>
                    <a:pt x="406" y="119"/>
                  </a:cubicBezTo>
                  <a:cubicBezTo>
                    <a:pt x="415" y="114"/>
                    <a:pt x="425" y="110"/>
                    <a:pt x="427" y="96"/>
                  </a:cubicBezTo>
                  <a:cubicBezTo>
                    <a:pt x="427" y="93"/>
                    <a:pt x="430" y="90"/>
                    <a:pt x="433" y="88"/>
                  </a:cubicBezTo>
                  <a:cubicBezTo>
                    <a:pt x="459" y="66"/>
                    <a:pt x="485" y="43"/>
                    <a:pt x="520" y="35"/>
                  </a:cubicBezTo>
                  <a:cubicBezTo>
                    <a:pt x="525" y="33"/>
                    <a:pt x="530" y="31"/>
                    <a:pt x="534" y="29"/>
                  </a:cubicBezTo>
                  <a:cubicBezTo>
                    <a:pt x="547" y="20"/>
                    <a:pt x="560" y="17"/>
                    <a:pt x="573" y="27"/>
                  </a:cubicBezTo>
                  <a:cubicBezTo>
                    <a:pt x="579" y="32"/>
                    <a:pt x="585" y="31"/>
                    <a:pt x="592" y="28"/>
                  </a:cubicBezTo>
                  <a:cubicBezTo>
                    <a:pt x="599" y="25"/>
                    <a:pt x="607" y="21"/>
                    <a:pt x="612" y="32"/>
                  </a:cubicBezTo>
                  <a:cubicBezTo>
                    <a:pt x="617" y="41"/>
                    <a:pt x="613" y="53"/>
                    <a:pt x="603" y="57"/>
                  </a:cubicBezTo>
                  <a:cubicBezTo>
                    <a:pt x="591" y="62"/>
                    <a:pt x="586" y="70"/>
                    <a:pt x="580" y="79"/>
                  </a:cubicBezTo>
                  <a:cubicBezTo>
                    <a:pt x="576" y="84"/>
                    <a:pt x="574" y="90"/>
                    <a:pt x="581" y="94"/>
                  </a:cubicBezTo>
                  <a:cubicBezTo>
                    <a:pt x="587" y="98"/>
                    <a:pt x="593" y="100"/>
                    <a:pt x="599" y="92"/>
                  </a:cubicBezTo>
                  <a:cubicBezTo>
                    <a:pt x="603" y="86"/>
                    <a:pt x="607" y="81"/>
                    <a:pt x="614" y="78"/>
                  </a:cubicBezTo>
                  <a:cubicBezTo>
                    <a:pt x="621" y="76"/>
                    <a:pt x="621" y="70"/>
                    <a:pt x="622" y="64"/>
                  </a:cubicBezTo>
                  <a:cubicBezTo>
                    <a:pt x="624" y="53"/>
                    <a:pt x="630" y="46"/>
                    <a:pt x="642" y="50"/>
                  </a:cubicBezTo>
                  <a:cubicBezTo>
                    <a:pt x="649" y="52"/>
                    <a:pt x="652" y="50"/>
                    <a:pt x="655" y="45"/>
                  </a:cubicBezTo>
                  <a:cubicBezTo>
                    <a:pt x="658" y="39"/>
                    <a:pt x="663" y="34"/>
                    <a:pt x="666" y="28"/>
                  </a:cubicBezTo>
                  <a:cubicBezTo>
                    <a:pt x="680" y="0"/>
                    <a:pt x="712" y="7"/>
                    <a:pt x="729" y="26"/>
                  </a:cubicBezTo>
                  <a:cubicBezTo>
                    <a:pt x="736" y="33"/>
                    <a:pt x="744" y="40"/>
                    <a:pt x="752" y="45"/>
                  </a:cubicBezTo>
                  <a:cubicBezTo>
                    <a:pt x="773" y="59"/>
                    <a:pt x="770" y="79"/>
                    <a:pt x="766" y="98"/>
                  </a:cubicBezTo>
                  <a:cubicBezTo>
                    <a:pt x="763" y="112"/>
                    <a:pt x="764" y="125"/>
                    <a:pt x="770" y="142"/>
                  </a:cubicBezTo>
                  <a:cubicBezTo>
                    <a:pt x="774" y="128"/>
                    <a:pt x="779" y="119"/>
                    <a:pt x="782" y="109"/>
                  </a:cubicBezTo>
                  <a:cubicBezTo>
                    <a:pt x="785" y="101"/>
                    <a:pt x="790" y="97"/>
                    <a:pt x="798" y="104"/>
                  </a:cubicBezTo>
                  <a:cubicBezTo>
                    <a:pt x="804" y="108"/>
                    <a:pt x="810" y="110"/>
                    <a:pt x="817" y="111"/>
                  </a:cubicBezTo>
                  <a:cubicBezTo>
                    <a:pt x="826" y="112"/>
                    <a:pt x="834" y="115"/>
                    <a:pt x="838" y="124"/>
                  </a:cubicBezTo>
                  <a:cubicBezTo>
                    <a:pt x="839" y="126"/>
                    <a:pt x="840" y="129"/>
                    <a:pt x="842" y="129"/>
                  </a:cubicBezTo>
                  <a:cubicBezTo>
                    <a:pt x="860" y="126"/>
                    <a:pt x="878" y="143"/>
                    <a:pt x="896" y="126"/>
                  </a:cubicBezTo>
                  <a:cubicBezTo>
                    <a:pt x="905" y="117"/>
                    <a:pt x="918" y="114"/>
                    <a:pt x="930" y="109"/>
                  </a:cubicBezTo>
                  <a:cubicBezTo>
                    <a:pt x="940" y="104"/>
                    <a:pt x="950" y="98"/>
                    <a:pt x="959" y="92"/>
                  </a:cubicBezTo>
                  <a:cubicBezTo>
                    <a:pt x="963" y="91"/>
                    <a:pt x="967" y="91"/>
                    <a:pt x="971" y="92"/>
                  </a:cubicBezTo>
                  <a:cubicBezTo>
                    <a:pt x="978" y="100"/>
                    <a:pt x="985" y="106"/>
                    <a:pt x="995" y="108"/>
                  </a:cubicBezTo>
                  <a:cubicBezTo>
                    <a:pt x="1006" y="111"/>
                    <a:pt x="1011" y="121"/>
                    <a:pt x="1010" y="133"/>
                  </a:cubicBezTo>
                  <a:cubicBezTo>
                    <a:pt x="1009" y="142"/>
                    <a:pt x="1012" y="144"/>
                    <a:pt x="1021" y="140"/>
                  </a:cubicBezTo>
                  <a:cubicBezTo>
                    <a:pt x="1036" y="132"/>
                    <a:pt x="1041" y="134"/>
                    <a:pt x="1043" y="151"/>
                  </a:cubicBezTo>
                  <a:cubicBezTo>
                    <a:pt x="1045" y="162"/>
                    <a:pt x="1049" y="172"/>
                    <a:pt x="1052" y="182"/>
                  </a:cubicBezTo>
                  <a:cubicBezTo>
                    <a:pt x="1055" y="190"/>
                    <a:pt x="1062" y="192"/>
                    <a:pt x="1065" y="184"/>
                  </a:cubicBezTo>
                  <a:cubicBezTo>
                    <a:pt x="1070" y="167"/>
                    <a:pt x="1084" y="162"/>
                    <a:pt x="1097" y="156"/>
                  </a:cubicBezTo>
                  <a:cubicBezTo>
                    <a:pt x="1106" y="149"/>
                    <a:pt x="1114" y="142"/>
                    <a:pt x="1126" y="150"/>
                  </a:cubicBezTo>
                  <a:cubicBezTo>
                    <a:pt x="1130" y="152"/>
                    <a:pt x="1134" y="154"/>
                    <a:pt x="1138" y="156"/>
                  </a:cubicBezTo>
                  <a:cubicBezTo>
                    <a:pt x="1153" y="174"/>
                    <a:pt x="1152" y="194"/>
                    <a:pt x="1144" y="215"/>
                  </a:cubicBezTo>
                  <a:cubicBezTo>
                    <a:pt x="1142" y="222"/>
                    <a:pt x="1129" y="239"/>
                    <a:pt x="1154" y="234"/>
                  </a:cubicBezTo>
                  <a:cubicBezTo>
                    <a:pt x="1160" y="252"/>
                    <a:pt x="1173" y="243"/>
                    <a:pt x="1184" y="242"/>
                  </a:cubicBezTo>
                  <a:cubicBezTo>
                    <a:pt x="1189" y="241"/>
                    <a:pt x="1194" y="246"/>
                    <a:pt x="1196" y="251"/>
                  </a:cubicBezTo>
                  <a:cubicBezTo>
                    <a:pt x="1205" y="267"/>
                    <a:pt x="1213" y="283"/>
                    <a:pt x="1206" y="303"/>
                  </a:cubicBezTo>
                  <a:cubicBezTo>
                    <a:pt x="1201" y="316"/>
                    <a:pt x="1205" y="332"/>
                    <a:pt x="1191" y="342"/>
                  </a:cubicBezTo>
                  <a:cubicBezTo>
                    <a:pt x="1188" y="328"/>
                    <a:pt x="1195" y="316"/>
                    <a:pt x="1197" y="303"/>
                  </a:cubicBezTo>
                  <a:cubicBezTo>
                    <a:pt x="1200" y="288"/>
                    <a:pt x="1197" y="274"/>
                    <a:pt x="1192" y="261"/>
                  </a:cubicBezTo>
                  <a:cubicBezTo>
                    <a:pt x="1189" y="252"/>
                    <a:pt x="1183" y="249"/>
                    <a:pt x="1174" y="254"/>
                  </a:cubicBezTo>
                  <a:cubicBezTo>
                    <a:pt x="1166" y="259"/>
                    <a:pt x="1158" y="260"/>
                    <a:pt x="1153" y="250"/>
                  </a:cubicBezTo>
                  <a:cubicBezTo>
                    <a:pt x="1152" y="248"/>
                    <a:pt x="1150" y="247"/>
                    <a:pt x="1148" y="246"/>
                  </a:cubicBezTo>
                  <a:cubicBezTo>
                    <a:pt x="1142" y="245"/>
                    <a:pt x="1135" y="247"/>
                    <a:pt x="1133" y="239"/>
                  </a:cubicBezTo>
                  <a:cubicBezTo>
                    <a:pt x="1131" y="231"/>
                    <a:pt x="1131" y="223"/>
                    <a:pt x="1134" y="216"/>
                  </a:cubicBezTo>
                  <a:cubicBezTo>
                    <a:pt x="1134" y="215"/>
                    <a:pt x="1134" y="214"/>
                    <a:pt x="1135" y="213"/>
                  </a:cubicBezTo>
                  <a:cubicBezTo>
                    <a:pt x="1141" y="192"/>
                    <a:pt x="1138" y="185"/>
                    <a:pt x="1118" y="176"/>
                  </a:cubicBezTo>
                  <a:cubicBezTo>
                    <a:pt x="1104" y="170"/>
                    <a:pt x="1089" y="175"/>
                    <a:pt x="1080" y="189"/>
                  </a:cubicBezTo>
                  <a:cubicBezTo>
                    <a:pt x="1075" y="196"/>
                    <a:pt x="1072" y="202"/>
                    <a:pt x="1065" y="207"/>
                  </a:cubicBezTo>
                  <a:cubicBezTo>
                    <a:pt x="1055" y="214"/>
                    <a:pt x="1048" y="212"/>
                    <a:pt x="1044" y="200"/>
                  </a:cubicBezTo>
                  <a:cubicBezTo>
                    <a:pt x="1041" y="193"/>
                    <a:pt x="1039" y="185"/>
                    <a:pt x="1035" y="177"/>
                  </a:cubicBezTo>
                  <a:cubicBezTo>
                    <a:pt x="1031" y="169"/>
                    <a:pt x="1026" y="168"/>
                    <a:pt x="1020" y="174"/>
                  </a:cubicBezTo>
                  <a:cubicBezTo>
                    <a:pt x="1013" y="180"/>
                    <a:pt x="1007" y="186"/>
                    <a:pt x="997" y="179"/>
                  </a:cubicBezTo>
                  <a:cubicBezTo>
                    <a:pt x="992" y="175"/>
                    <a:pt x="990" y="180"/>
                    <a:pt x="988" y="183"/>
                  </a:cubicBezTo>
                  <a:cubicBezTo>
                    <a:pt x="985" y="189"/>
                    <a:pt x="985" y="195"/>
                    <a:pt x="985" y="201"/>
                  </a:cubicBezTo>
                  <a:cubicBezTo>
                    <a:pt x="985" y="218"/>
                    <a:pt x="982" y="222"/>
                    <a:pt x="967" y="225"/>
                  </a:cubicBezTo>
                  <a:cubicBezTo>
                    <a:pt x="958" y="227"/>
                    <a:pt x="948" y="226"/>
                    <a:pt x="943" y="238"/>
                  </a:cubicBezTo>
                  <a:cubicBezTo>
                    <a:pt x="940" y="245"/>
                    <a:pt x="925" y="242"/>
                    <a:pt x="918" y="234"/>
                  </a:cubicBezTo>
                  <a:cubicBezTo>
                    <a:pt x="913" y="228"/>
                    <a:pt x="908" y="223"/>
                    <a:pt x="900" y="219"/>
                  </a:cubicBezTo>
                  <a:cubicBezTo>
                    <a:pt x="890" y="215"/>
                    <a:pt x="895" y="207"/>
                    <a:pt x="898" y="200"/>
                  </a:cubicBezTo>
                  <a:cubicBezTo>
                    <a:pt x="901" y="193"/>
                    <a:pt x="905" y="186"/>
                    <a:pt x="914" y="190"/>
                  </a:cubicBezTo>
                  <a:cubicBezTo>
                    <a:pt x="919" y="192"/>
                    <a:pt x="923" y="195"/>
                    <a:pt x="927" y="198"/>
                  </a:cubicBezTo>
                  <a:cubicBezTo>
                    <a:pt x="929" y="200"/>
                    <a:pt x="931" y="206"/>
                    <a:pt x="935" y="201"/>
                  </a:cubicBezTo>
                  <a:cubicBezTo>
                    <a:pt x="938" y="198"/>
                    <a:pt x="936" y="194"/>
                    <a:pt x="933" y="192"/>
                  </a:cubicBezTo>
                  <a:cubicBezTo>
                    <a:pt x="927" y="186"/>
                    <a:pt x="925" y="179"/>
                    <a:pt x="927" y="169"/>
                  </a:cubicBezTo>
                  <a:cubicBezTo>
                    <a:pt x="912" y="177"/>
                    <a:pt x="894" y="171"/>
                    <a:pt x="882" y="185"/>
                  </a:cubicBezTo>
                  <a:cubicBezTo>
                    <a:pt x="877" y="190"/>
                    <a:pt x="872" y="194"/>
                    <a:pt x="868" y="201"/>
                  </a:cubicBezTo>
                  <a:cubicBezTo>
                    <a:pt x="863" y="210"/>
                    <a:pt x="851" y="210"/>
                    <a:pt x="842" y="211"/>
                  </a:cubicBezTo>
                  <a:cubicBezTo>
                    <a:pt x="835" y="213"/>
                    <a:pt x="827" y="212"/>
                    <a:pt x="820" y="212"/>
                  </a:cubicBezTo>
                  <a:cubicBezTo>
                    <a:pt x="814" y="211"/>
                    <a:pt x="809" y="210"/>
                    <a:pt x="803" y="208"/>
                  </a:cubicBezTo>
                  <a:cubicBezTo>
                    <a:pt x="800" y="207"/>
                    <a:pt x="797" y="204"/>
                    <a:pt x="795" y="202"/>
                  </a:cubicBezTo>
                  <a:cubicBezTo>
                    <a:pt x="792" y="200"/>
                    <a:pt x="790" y="198"/>
                    <a:pt x="786" y="197"/>
                  </a:cubicBezTo>
                  <a:cubicBezTo>
                    <a:pt x="783" y="196"/>
                    <a:pt x="780" y="195"/>
                    <a:pt x="777" y="193"/>
                  </a:cubicBezTo>
                  <a:cubicBezTo>
                    <a:pt x="764" y="192"/>
                    <a:pt x="752" y="199"/>
                    <a:pt x="739" y="202"/>
                  </a:cubicBezTo>
                  <a:cubicBezTo>
                    <a:pt x="737" y="203"/>
                    <a:pt x="735" y="204"/>
                    <a:pt x="733" y="205"/>
                  </a:cubicBezTo>
                  <a:cubicBezTo>
                    <a:pt x="731" y="205"/>
                    <a:pt x="729" y="206"/>
                    <a:pt x="727" y="206"/>
                  </a:cubicBezTo>
                  <a:cubicBezTo>
                    <a:pt x="716" y="206"/>
                    <a:pt x="707" y="212"/>
                    <a:pt x="698" y="217"/>
                  </a:cubicBezTo>
                  <a:cubicBezTo>
                    <a:pt x="695" y="219"/>
                    <a:pt x="691" y="221"/>
                    <a:pt x="687" y="223"/>
                  </a:cubicBezTo>
                  <a:cubicBezTo>
                    <a:pt x="676" y="227"/>
                    <a:pt x="667" y="232"/>
                    <a:pt x="667" y="246"/>
                  </a:cubicBezTo>
                  <a:cubicBezTo>
                    <a:pt x="667" y="251"/>
                    <a:pt x="663" y="254"/>
                    <a:pt x="659" y="257"/>
                  </a:cubicBezTo>
                  <a:cubicBezTo>
                    <a:pt x="653" y="259"/>
                    <a:pt x="646" y="261"/>
                    <a:pt x="640" y="264"/>
                  </a:cubicBezTo>
                  <a:cubicBezTo>
                    <a:pt x="619" y="280"/>
                    <a:pt x="595" y="275"/>
                    <a:pt x="570" y="276"/>
                  </a:cubicBezTo>
                  <a:cubicBezTo>
                    <a:pt x="547" y="276"/>
                    <a:pt x="528" y="272"/>
                    <a:pt x="508" y="263"/>
                  </a:cubicBezTo>
                  <a:cubicBezTo>
                    <a:pt x="504" y="261"/>
                    <a:pt x="499" y="259"/>
                    <a:pt x="495" y="261"/>
                  </a:cubicBezTo>
                  <a:cubicBezTo>
                    <a:pt x="484" y="267"/>
                    <a:pt x="475" y="267"/>
                    <a:pt x="465" y="259"/>
                  </a:cubicBezTo>
                  <a:cubicBezTo>
                    <a:pt x="461" y="255"/>
                    <a:pt x="456" y="259"/>
                    <a:pt x="453" y="261"/>
                  </a:cubicBezTo>
                  <a:cubicBezTo>
                    <a:pt x="440" y="272"/>
                    <a:pt x="426" y="272"/>
                    <a:pt x="410" y="268"/>
                  </a:cubicBezTo>
                  <a:cubicBezTo>
                    <a:pt x="398" y="265"/>
                    <a:pt x="386" y="261"/>
                    <a:pt x="375" y="256"/>
                  </a:cubicBezTo>
                  <a:cubicBezTo>
                    <a:pt x="370" y="254"/>
                    <a:pt x="366" y="251"/>
                    <a:pt x="364" y="247"/>
                  </a:cubicBezTo>
                  <a:cubicBezTo>
                    <a:pt x="359" y="236"/>
                    <a:pt x="349" y="233"/>
                    <a:pt x="338" y="235"/>
                  </a:cubicBezTo>
                  <a:cubicBezTo>
                    <a:pt x="321" y="237"/>
                    <a:pt x="301" y="236"/>
                    <a:pt x="296" y="260"/>
                  </a:cubicBezTo>
                  <a:cubicBezTo>
                    <a:pt x="295" y="266"/>
                    <a:pt x="288" y="267"/>
                    <a:pt x="282" y="268"/>
                  </a:cubicBezTo>
                  <a:cubicBezTo>
                    <a:pt x="268" y="271"/>
                    <a:pt x="265" y="277"/>
                    <a:pt x="272" y="288"/>
                  </a:cubicBezTo>
                  <a:cubicBezTo>
                    <a:pt x="277" y="297"/>
                    <a:pt x="280" y="305"/>
                    <a:pt x="277" y="315"/>
                  </a:cubicBezTo>
                  <a:cubicBezTo>
                    <a:pt x="276" y="323"/>
                    <a:pt x="279" y="330"/>
                    <a:pt x="282" y="337"/>
                  </a:cubicBezTo>
                  <a:cubicBezTo>
                    <a:pt x="287" y="348"/>
                    <a:pt x="282" y="355"/>
                    <a:pt x="272" y="357"/>
                  </a:cubicBezTo>
                  <a:cubicBezTo>
                    <a:pt x="260" y="359"/>
                    <a:pt x="249" y="362"/>
                    <a:pt x="237" y="359"/>
                  </a:cubicBezTo>
                  <a:cubicBezTo>
                    <a:pt x="217" y="355"/>
                    <a:pt x="204" y="367"/>
                    <a:pt x="191" y="379"/>
                  </a:cubicBezTo>
                  <a:cubicBezTo>
                    <a:pt x="187" y="384"/>
                    <a:pt x="187" y="389"/>
                    <a:pt x="188" y="395"/>
                  </a:cubicBezTo>
                  <a:cubicBezTo>
                    <a:pt x="189" y="409"/>
                    <a:pt x="185" y="415"/>
                    <a:pt x="173" y="411"/>
                  </a:cubicBezTo>
                  <a:cubicBezTo>
                    <a:pt x="142" y="403"/>
                    <a:pt x="120" y="410"/>
                    <a:pt x="102" y="438"/>
                  </a:cubicBezTo>
                  <a:cubicBezTo>
                    <a:pt x="93" y="451"/>
                    <a:pt x="77" y="460"/>
                    <a:pt x="68" y="473"/>
                  </a:cubicBezTo>
                  <a:cubicBezTo>
                    <a:pt x="65" y="477"/>
                    <a:pt x="60" y="481"/>
                    <a:pt x="63" y="487"/>
                  </a:cubicBezTo>
                  <a:cubicBezTo>
                    <a:pt x="69" y="499"/>
                    <a:pt x="63" y="507"/>
                    <a:pt x="55" y="514"/>
                  </a:cubicBezTo>
                  <a:cubicBezTo>
                    <a:pt x="44" y="522"/>
                    <a:pt x="35" y="530"/>
                    <a:pt x="47" y="544"/>
                  </a:cubicBezTo>
                  <a:cubicBezTo>
                    <a:pt x="51" y="548"/>
                    <a:pt x="49" y="553"/>
                    <a:pt x="45" y="556"/>
                  </a:cubicBezTo>
                  <a:cubicBezTo>
                    <a:pt x="38" y="562"/>
                    <a:pt x="40" y="568"/>
                    <a:pt x="45" y="573"/>
                  </a:cubicBezTo>
                  <a:cubicBezTo>
                    <a:pt x="51" y="580"/>
                    <a:pt x="55" y="588"/>
                    <a:pt x="59" y="596"/>
                  </a:cubicBezTo>
                  <a:cubicBezTo>
                    <a:pt x="63" y="603"/>
                    <a:pt x="63" y="611"/>
                    <a:pt x="56" y="615"/>
                  </a:cubicBezTo>
                  <a:cubicBezTo>
                    <a:pt x="38" y="625"/>
                    <a:pt x="23" y="638"/>
                    <a:pt x="7" y="651"/>
                  </a:cubicBezTo>
                  <a:close/>
                </a:path>
              </a:pathLst>
            </a:custGeom>
            <a:solidFill>
              <a:srgbClr val="F1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56">
              <a:extLst>
                <a:ext uri="{FF2B5EF4-FFF2-40B4-BE49-F238E27FC236}">
                  <a16:creationId xmlns:a16="http://schemas.microsoft.com/office/drawing/2014/main" id="{A6A8AEEE-C6CD-021D-4088-DABA31608307}"/>
                </a:ext>
              </a:extLst>
            </p:cNvPr>
            <p:cNvSpPr/>
            <p:nvPr/>
          </p:nvSpPr>
          <p:spPr bwMode="auto">
            <a:xfrm>
              <a:off x="7197725" y="2098675"/>
              <a:ext cx="430213" cy="1439862"/>
            </a:xfrm>
            <a:custGeom>
              <a:avLst/>
              <a:gdLst>
                <a:gd name="T0" fmla="*/ 107 w 202"/>
                <a:gd name="T1" fmla="*/ 675 h 675"/>
                <a:gd name="T2" fmla="*/ 21 w 202"/>
                <a:gd name="T3" fmla="*/ 621 h 675"/>
                <a:gd name="T4" fmla="*/ 32 w 202"/>
                <a:gd name="T5" fmla="*/ 579 h 675"/>
                <a:gd name="T6" fmla="*/ 34 w 202"/>
                <a:gd name="T7" fmla="*/ 559 h 675"/>
                <a:gd name="T8" fmla="*/ 14 w 202"/>
                <a:gd name="T9" fmla="*/ 510 h 675"/>
                <a:gd name="T10" fmla="*/ 43 w 202"/>
                <a:gd name="T11" fmla="*/ 464 h 675"/>
                <a:gd name="T12" fmla="*/ 69 w 202"/>
                <a:gd name="T13" fmla="*/ 421 h 675"/>
                <a:gd name="T14" fmla="*/ 110 w 202"/>
                <a:gd name="T15" fmla="*/ 347 h 675"/>
                <a:gd name="T16" fmla="*/ 138 w 202"/>
                <a:gd name="T17" fmla="*/ 279 h 675"/>
                <a:gd name="T18" fmla="*/ 82 w 202"/>
                <a:gd name="T19" fmla="*/ 202 h 675"/>
                <a:gd name="T20" fmla="*/ 81 w 202"/>
                <a:gd name="T21" fmla="*/ 154 h 675"/>
                <a:gd name="T22" fmla="*/ 102 w 202"/>
                <a:gd name="T23" fmla="*/ 123 h 675"/>
                <a:gd name="T24" fmla="*/ 123 w 202"/>
                <a:gd name="T25" fmla="*/ 69 h 675"/>
                <a:gd name="T26" fmla="*/ 153 w 202"/>
                <a:gd name="T27" fmla="*/ 10 h 675"/>
                <a:gd name="T28" fmla="*/ 154 w 202"/>
                <a:gd name="T29" fmla="*/ 25 h 675"/>
                <a:gd name="T30" fmla="*/ 183 w 202"/>
                <a:gd name="T31" fmla="*/ 20 h 675"/>
                <a:gd name="T32" fmla="*/ 182 w 202"/>
                <a:gd name="T33" fmla="*/ 31 h 675"/>
                <a:gd name="T34" fmla="*/ 196 w 202"/>
                <a:gd name="T35" fmla="*/ 48 h 675"/>
                <a:gd name="T36" fmla="*/ 196 w 202"/>
                <a:gd name="T37" fmla="*/ 59 h 675"/>
                <a:gd name="T38" fmla="*/ 145 w 202"/>
                <a:gd name="T39" fmla="*/ 78 h 675"/>
                <a:gd name="T40" fmla="*/ 111 w 202"/>
                <a:gd name="T41" fmla="*/ 128 h 675"/>
                <a:gd name="T42" fmla="*/ 98 w 202"/>
                <a:gd name="T43" fmla="*/ 173 h 675"/>
                <a:gd name="T44" fmla="*/ 94 w 202"/>
                <a:gd name="T45" fmla="*/ 214 h 675"/>
                <a:gd name="T46" fmla="*/ 127 w 202"/>
                <a:gd name="T47" fmla="*/ 239 h 675"/>
                <a:gd name="T48" fmla="*/ 166 w 202"/>
                <a:gd name="T49" fmla="*/ 311 h 675"/>
                <a:gd name="T50" fmla="*/ 170 w 202"/>
                <a:gd name="T51" fmla="*/ 326 h 675"/>
                <a:gd name="T52" fmla="*/ 137 w 202"/>
                <a:gd name="T53" fmla="*/ 358 h 675"/>
                <a:gd name="T54" fmla="*/ 140 w 202"/>
                <a:gd name="T55" fmla="*/ 402 h 675"/>
                <a:gd name="T56" fmla="*/ 153 w 202"/>
                <a:gd name="T57" fmla="*/ 443 h 675"/>
                <a:gd name="T58" fmla="*/ 147 w 202"/>
                <a:gd name="T59" fmla="*/ 488 h 675"/>
                <a:gd name="T60" fmla="*/ 151 w 202"/>
                <a:gd name="T61" fmla="*/ 524 h 675"/>
                <a:gd name="T62" fmla="*/ 121 w 202"/>
                <a:gd name="T63" fmla="*/ 559 h 675"/>
                <a:gd name="T64" fmla="*/ 79 w 202"/>
                <a:gd name="T65" fmla="*/ 606 h 675"/>
                <a:gd name="T66" fmla="*/ 63 w 202"/>
                <a:gd name="T67" fmla="*/ 617 h 675"/>
                <a:gd name="T68" fmla="*/ 88 w 202"/>
                <a:gd name="T69" fmla="*/ 649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1" h="675">
                  <a:moveTo>
                    <a:pt x="104" y="666"/>
                  </a:moveTo>
                  <a:cubicBezTo>
                    <a:pt x="105" y="669"/>
                    <a:pt x="106" y="672"/>
                    <a:pt x="107" y="675"/>
                  </a:cubicBezTo>
                  <a:cubicBezTo>
                    <a:pt x="91" y="653"/>
                    <a:pt x="66" y="653"/>
                    <a:pt x="43" y="646"/>
                  </a:cubicBezTo>
                  <a:cubicBezTo>
                    <a:pt x="32" y="643"/>
                    <a:pt x="24" y="632"/>
                    <a:pt x="21" y="621"/>
                  </a:cubicBezTo>
                  <a:cubicBezTo>
                    <a:pt x="18" y="609"/>
                    <a:pt x="13" y="602"/>
                    <a:pt x="0" y="602"/>
                  </a:cubicBezTo>
                  <a:cubicBezTo>
                    <a:pt x="11" y="594"/>
                    <a:pt x="15" y="579"/>
                    <a:pt x="32" y="579"/>
                  </a:cubicBezTo>
                  <a:cubicBezTo>
                    <a:pt x="37" y="579"/>
                    <a:pt x="41" y="574"/>
                    <a:pt x="42" y="568"/>
                  </a:cubicBezTo>
                  <a:cubicBezTo>
                    <a:pt x="43" y="562"/>
                    <a:pt x="39" y="560"/>
                    <a:pt x="34" y="559"/>
                  </a:cubicBezTo>
                  <a:cubicBezTo>
                    <a:pt x="25" y="557"/>
                    <a:pt x="24" y="551"/>
                    <a:pt x="23" y="543"/>
                  </a:cubicBezTo>
                  <a:cubicBezTo>
                    <a:pt x="23" y="532"/>
                    <a:pt x="28" y="520"/>
                    <a:pt x="14" y="510"/>
                  </a:cubicBezTo>
                  <a:cubicBezTo>
                    <a:pt x="10" y="507"/>
                    <a:pt x="12" y="488"/>
                    <a:pt x="22" y="480"/>
                  </a:cubicBezTo>
                  <a:cubicBezTo>
                    <a:pt x="29" y="475"/>
                    <a:pt x="36" y="469"/>
                    <a:pt x="43" y="464"/>
                  </a:cubicBezTo>
                  <a:cubicBezTo>
                    <a:pt x="48" y="461"/>
                    <a:pt x="51" y="456"/>
                    <a:pt x="51" y="450"/>
                  </a:cubicBezTo>
                  <a:cubicBezTo>
                    <a:pt x="50" y="436"/>
                    <a:pt x="57" y="426"/>
                    <a:pt x="69" y="421"/>
                  </a:cubicBezTo>
                  <a:cubicBezTo>
                    <a:pt x="85" y="414"/>
                    <a:pt x="93" y="400"/>
                    <a:pt x="108" y="392"/>
                  </a:cubicBezTo>
                  <a:cubicBezTo>
                    <a:pt x="122" y="386"/>
                    <a:pt x="122" y="357"/>
                    <a:pt x="110" y="347"/>
                  </a:cubicBezTo>
                  <a:cubicBezTo>
                    <a:pt x="97" y="336"/>
                    <a:pt x="100" y="309"/>
                    <a:pt x="115" y="302"/>
                  </a:cubicBezTo>
                  <a:cubicBezTo>
                    <a:pt x="126" y="297"/>
                    <a:pt x="135" y="291"/>
                    <a:pt x="138" y="279"/>
                  </a:cubicBezTo>
                  <a:cubicBezTo>
                    <a:pt x="143" y="256"/>
                    <a:pt x="127" y="239"/>
                    <a:pt x="101" y="238"/>
                  </a:cubicBezTo>
                  <a:cubicBezTo>
                    <a:pt x="81" y="237"/>
                    <a:pt x="71" y="220"/>
                    <a:pt x="82" y="202"/>
                  </a:cubicBezTo>
                  <a:cubicBezTo>
                    <a:pt x="90" y="188"/>
                    <a:pt x="96" y="176"/>
                    <a:pt x="82" y="162"/>
                  </a:cubicBezTo>
                  <a:cubicBezTo>
                    <a:pt x="79" y="160"/>
                    <a:pt x="78" y="156"/>
                    <a:pt x="81" y="154"/>
                  </a:cubicBezTo>
                  <a:cubicBezTo>
                    <a:pt x="92" y="148"/>
                    <a:pt x="94" y="137"/>
                    <a:pt x="98" y="127"/>
                  </a:cubicBezTo>
                  <a:cubicBezTo>
                    <a:pt x="99" y="126"/>
                    <a:pt x="100" y="123"/>
                    <a:pt x="102" y="123"/>
                  </a:cubicBezTo>
                  <a:cubicBezTo>
                    <a:pt x="123" y="119"/>
                    <a:pt x="119" y="103"/>
                    <a:pt x="119" y="89"/>
                  </a:cubicBezTo>
                  <a:cubicBezTo>
                    <a:pt x="120" y="82"/>
                    <a:pt x="121" y="76"/>
                    <a:pt x="123" y="69"/>
                  </a:cubicBezTo>
                  <a:cubicBezTo>
                    <a:pt x="137" y="61"/>
                    <a:pt x="133" y="47"/>
                    <a:pt x="135" y="35"/>
                  </a:cubicBezTo>
                  <a:cubicBezTo>
                    <a:pt x="143" y="28"/>
                    <a:pt x="138" y="12"/>
                    <a:pt x="153" y="10"/>
                  </a:cubicBezTo>
                  <a:cubicBezTo>
                    <a:pt x="153" y="14"/>
                    <a:pt x="151" y="17"/>
                    <a:pt x="151" y="21"/>
                  </a:cubicBezTo>
                  <a:cubicBezTo>
                    <a:pt x="151" y="23"/>
                    <a:pt x="152" y="25"/>
                    <a:pt x="154" y="25"/>
                  </a:cubicBezTo>
                  <a:cubicBezTo>
                    <a:pt x="156" y="25"/>
                    <a:pt x="158" y="24"/>
                    <a:pt x="158" y="24"/>
                  </a:cubicBezTo>
                  <a:cubicBezTo>
                    <a:pt x="162" y="0"/>
                    <a:pt x="174" y="19"/>
                    <a:pt x="183" y="20"/>
                  </a:cubicBezTo>
                  <a:cubicBezTo>
                    <a:pt x="170" y="23"/>
                    <a:pt x="161" y="27"/>
                    <a:pt x="174" y="40"/>
                  </a:cubicBezTo>
                  <a:cubicBezTo>
                    <a:pt x="181" y="41"/>
                    <a:pt x="173" y="28"/>
                    <a:pt x="182" y="31"/>
                  </a:cubicBezTo>
                  <a:cubicBezTo>
                    <a:pt x="189" y="33"/>
                    <a:pt x="185" y="38"/>
                    <a:pt x="185" y="42"/>
                  </a:cubicBezTo>
                  <a:cubicBezTo>
                    <a:pt x="185" y="50"/>
                    <a:pt x="192" y="47"/>
                    <a:pt x="196" y="48"/>
                  </a:cubicBezTo>
                  <a:cubicBezTo>
                    <a:pt x="199" y="49"/>
                    <a:pt x="202" y="50"/>
                    <a:pt x="202" y="54"/>
                  </a:cubicBezTo>
                  <a:cubicBezTo>
                    <a:pt x="202" y="57"/>
                    <a:pt x="199" y="60"/>
                    <a:pt x="196" y="59"/>
                  </a:cubicBezTo>
                  <a:cubicBezTo>
                    <a:pt x="179" y="57"/>
                    <a:pt x="169" y="70"/>
                    <a:pt x="154" y="73"/>
                  </a:cubicBezTo>
                  <a:cubicBezTo>
                    <a:pt x="151" y="74"/>
                    <a:pt x="147" y="78"/>
                    <a:pt x="145" y="78"/>
                  </a:cubicBezTo>
                  <a:cubicBezTo>
                    <a:pt x="124" y="74"/>
                    <a:pt x="126" y="90"/>
                    <a:pt x="126" y="100"/>
                  </a:cubicBezTo>
                  <a:cubicBezTo>
                    <a:pt x="126" y="114"/>
                    <a:pt x="120" y="122"/>
                    <a:pt x="111" y="128"/>
                  </a:cubicBezTo>
                  <a:cubicBezTo>
                    <a:pt x="103" y="134"/>
                    <a:pt x="100" y="141"/>
                    <a:pt x="97" y="149"/>
                  </a:cubicBezTo>
                  <a:cubicBezTo>
                    <a:pt x="92" y="159"/>
                    <a:pt x="92" y="165"/>
                    <a:pt x="98" y="173"/>
                  </a:cubicBezTo>
                  <a:cubicBezTo>
                    <a:pt x="101" y="176"/>
                    <a:pt x="100" y="179"/>
                    <a:pt x="98" y="183"/>
                  </a:cubicBezTo>
                  <a:cubicBezTo>
                    <a:pt x="93" y="193"/>
                    <a:pt x="95" y="203"/>
                    <a:pt x="94" y="214"/>
                  </a:cubicBezTo>
                  <a:cubicBezTo>
                    <a:pt x="94" y="220"/>
                    <a:pt x="96" y="222"/>
                    <a:pt x="99" y="223"/>
                  </a:cubicBezTo>
                  <a:cubicBezTo>
                    <a:pt x="110" y="227"/>
                    <a:pt x="118" y="234"/>
                    <a:pt x="127" y="239"/>
                  </a:cubicBezTo>
                  <a:cubicBezTo>
                    <a:pt x="148" y="252"/>
                    <a:pt x="153" y="261"/>
                    <a:pt x="146" y="285"/>
                  </a:cubicBezTo>
                  <a:cubicBezTo>
                    <a:pt x="140" y="307"/>
                    <a:pt x="144" y="313"/>
                    <a:pt x="166" y="311"/>
                  </a:cubicBezTo>
                  <a:cubicBezTo>
                    <a:pt x="172" y="310"/>
                    <a:pt x="175" y="312"/>
                    <a:pt x="177" y="317"/>
                  </a:cubicBezTo>
                  <a:cubicBezTo>
                    <a:pt x="178" y="323"/>
                    <a:pt x="174" y="325"/>
                    <a:pt x="170" y="326"/>
                  </a:cubicBezTo>
                  <a:cubicBezTo>
                    <a:pt x="165" y="327"/>
                    <a:pt x="160" y="328"/>
                    <a:pt x="155" y="329"/>
                  </a:cubicBezTo>
                  <a:cubicBezTo>
                    <a:pt x="137" y="330"/>
                    <a:pt x="130" y="341"/>
                    <a:pt x="137" y="358"/>
                  </a:cubicBezTo>
                  <a:cubicBezTo>
                    <a:pt x="139" y="363"/>
                    <a:pt x="143" y="368"/>
                    <a:pt x="145" y="374"/>
                  </a:cubicBezTo>
                  <a:cubicBezTo>
                    <a:pt x="148" y="384"/>
                    <a:pt x="150" y="394"/>
                    <a:pt x="140" y="402"/>
                  </a:cubicBezTo>
                  <a:cubicBezTo>
                    <a:pt x="126" y="413"/>
                    <a:pt x="127" y="425"/>
                    <a:pt x="141" y="436"/>
                  </a:cubicBezTo>
                  <a:cubicBezTo>
                    <a:pt x="145" y="438"/>
                    <a:pt x="149" y="440"/>
                    <a:pt x="153" y="443"/>
                  </a:cubicBezTo>
                  <a:cubicBezTo>
                    <a:pt x="158" y="447"/>
                    <a:pt x="160" y="451"/>
                    <a:pt x="157" y="457"/>
                  </a:cubicBezTo>
                  <a:cubicBezTo>
                    <a:pt x="152" y="467"/>
                    <a:pt x="153" y="478"/>
                    <a:pt x="147" y="488"/>
                  </a:cubicBezTo>
                  <a:cubicBezTo>
                    <a:pt x="142" y="495"/>
                    <a:pt x="148" y="500"/>
                    <a:pt x="152" y="505"/>
                  </a:cubicBezTo>
                  <a:cubicBezTo>
                    <a:pt x="158" y="512"/>
                    <a:pt x="157" y="518"/>
                    <a:pt x="151" y="524"/>
                  </a:cubicBezTo>
                  <a:cubicBezTo>
                    <a:pt x="142" y="534"/>
                    <a:pt x="134" y="545"/>
                    <a:pt x="125" y="556"/>
                  </a:cubicBezTo>
                  <a:cubicBezTo>
                    <a:pt x="124" y="557"/>
                    <a:pt x="123" y="559"/>
                    <a:pt x="121" y="559"/>
                  </a:cubicBezTo>
                  <a:cubicBezTo>
                    <a:pt x="98" y="561"/>
                    <a:pt x="95" y="584"/>
                    <a:pt x="81" y="596"/>
                  </a:cubicBezTo>
                  <a:cubicBezTo>
                    <a:pt x="76" y="599"/>
                    <a:pt x="76" y="602"/>
                    <a:pt x="79" y="606"/>
                  </a:cubicBezTo>
                  <a:cubicBezTo>
                    <a:pt x="83" y="611"/>
                    <a:pt x="84" y="617"/>
                    <a:pt x="78" y="621"/>
                  </a:cubicBezTo>
                  <a:cubicBezTo>
                    <a:pt x="73" y="624"/>
                    <a:pt x="68" y="621"/>
                    <a:pt x="63" y="617"/>
                  </a:cubicBezTo>
                  <a:cubicBezTo>
                    <a:pt x="55" y="611"/>
                    <a:pt x="46" y="607"/>
                    <a:pt x="32" y="616"/>
                  </a:cubicBezTo>
                  <a:cubicBezTo>
                    <a:pt x="56" y="621"/>
                    <a:pt x="64" y="648"/>
                    <a:pt x="88" y="649"/>
                  </a:cubicBezTo>
                  <a:cubicBezTo>
                    <a:pt x="98" y="649"/>
                    <a:pt x="100" y="659"/>
                    <a:pt x="104" y="666"/>
                  </a:cubicBezTo>
                  <a:close/>
                </a:path>
              </a:pathLst>
            </a:custGeom>
            <a:solidFill>
              <a:srgbClr val="F0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57">
              <a:extLst>
                <a:ext uri="{FF2B5EF4-FFF2-40B4-BE49-F238E27FC236}">
                  <a16:creationId xmlns:a16="http://schemas.microsoft.com/office/drawing/2014/main" id="{439C7FD4-5003-67CC-25B8-4E2B381BF86E}"/>
                </a:ext>
              </a:extLst>
            </p:cNvPr>
            <p:cNvSpPr/>
            <p:nvPr/>
          </p:nvSpPr>
          <p:spPr bwMode="auto">
            <a:xfrm>
              <a:off x="6391275" y="1633538"/>
              <a:ext cx="830263" cy="403225"/>
            </a:xfrm>
            <a:custGeom>
              <a:avLst/>
              <a:gdLst>
                <a:gd name="T0" fmla="*/ 278 w 389"/>
                <a:gd name="T1" fmla="*/ 176 h 189"/>
                <a:gd name="T2" fmla="*/ 250 w 389"/>
                <a:gd name="T3" fmla="*/ 185 h 189"/>
                <a:gd name="T4" fmla="*/ 238 w 389"/>
                <a:gd name="T5" fmla="*/ 180 h 189"/>
                <a:gd name="T6" fmla="*/ 230 w 389"/>
                <a:gd name="T7" fmla="*/ 158 h 189"/>
                <a:gd name="T8" fmla="*/ 184 w 389"/>
                <a:gd name="T9" fmla="*/ 133 h 189"/>
                <a:gd name="T10" fmla="*/ 135 w 389"/>
                <a:gd name="T11" fmla="*/ 95 h 189"/>
                <a:gd name="T12" fmla="*/ 114 w 389"/>
                <a:gd name="T13" fmla="*/ 74 h 189"/>
                <a:gd name="T14" fmla="*/ 53 w 389"/>
                <a:gd name="T15" fmla="*/ 73 h 189"/>
                <a:gd name="T16" fmla="*/ 32 w 389"/>
                <a:gd name="T17" fmla="*/ 79 h 189"/>
                <a:gd name="T18" fmla="*/ 11 w 389"/>
                <a:gd name="T19" fmla="*/ 68 h 189"/>
                <a:gd name="T20" fmla="*/ 9 w 389"/>
                <a:gd name="T21" fmla="*/ 62 h 189"/>
                <a:gd name="T22" fmla="*/ 28 w 389"/>
                <a:gd name="T23" fmla="*/ 31 h 189"/>
                <a:gd name="T24" fmla="*/ 34 w 389"/>
                <a:gd name="T25" fmla="*/ 37 h 189"/>
                <a:gd name="T26" fmla="*/ 56 w 389"/>
                <a:gd name="T27" fmla="*/ 39 h 189"/>
                <a:gd name="T28" fmla="*/ 89 w 389"/>
                <a:gd name="T29" fmla="*/ 18 h 189"/>
                <a:gd name="T30" fmla="*/ 96 w 389"/>
                <a:gd name="T31" fmla="*/ 15 h 189"/>
                <a:gd name="T32" fmla="*/ 139 w 389"/>
                <a:gd name="T33" fmla="*/ 28 h 189"/>
                <a:gd name="T34" fmla="*/ 110 w 389"/>
                <a:gd name="T35" fmla="*/ 51 h 189"/>
                <a:gd name="T36" fmla="*/ 117 w 389"/>
                <a:gd name="T37" fmla="*/ 61 h 189"/>
                <a:gd name="T38" fmla="*/ 131 w 389"/>
                <a:gd name="T39" fmla="*/ 55 h 189"/>
                <a:gd name="T40" fmla="*/ 157 w 389"/>
                <a:gd name="T41" fmla="*/ 44 h 189"/>
                <a:gd name="T42" fmla="*/ 234 w 389"/>
                <a:gd name="T43" fmla="*/ 67 h 189"/>
                <a:gd name="T44" fmla="*/ 289 w 389"/>
                <a:gd name="T45" fmla="*/ 82 h 189"/>
                <a:gd name="T46" fmla="*/ 321 w 389"/>
                <a:gd name="T47" fmla="*/ 86 h 189"/>
                <a:gd name="T48" fmla="*/ 353 w 389"/>
                <a:gd name="T49" fmla="*/ 105 h 189"/>
                <a:gd name="T50" fmla="*/ 372 w 389"/>
                <a:gd name="T51" fmla="*/ 118 h 189"/>
                <a:gd name="T52" fmla="*/ 389 w 389"/>
                <a:gd name="T53" fmla="*/ 136 h 189"/>
                <a:gd name="T54" fmla="*/ 385 w 389"/>
                <a:gd name="T55" fmla="*/ 148 h 189"/>
                <a:gd name="T56" fmla="*/ 363 w 389"/>
                <a:gd name="T57" fmla="*/ 170 h 189"/>
                <a:gd name="T58" fmla="*/ 310 w 389"/>
                <a:gd name="T59" fmla="*/ 165 h 189"/>
                <a:gd name="T60" fmla="*/ 278 w 389"/>
                <a:gd name="T61" fmla="*/ 176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89" h="189">
                  <a:moveTo>
                    <a:pt x="278" y="176"/>
                  </a:moveTo>
                  <a:cubicBezTo>
                    <a:pt x="267" y="173"/>
                    <a:pt x="259" y="180"/>
                    <a:pt x="250" y="185"/>
                  </a:cubicBezTo>
                  <a:cubicBezTo>
                    <a:pt x="244" y="189"/>
                    <a:pt x="241" y="184"/>
                    <a:pt x="238" y="180"/>
                  </a:cubicBezTo>
                  <a:cubicBezTo>
                    <a:pt x="236" y="172"/>
                    <a:pt x="233" y="165"/>
                    <a:pt x="230" y="158"/>
                  </a:cubicBezTo>
                  <a:cubicBezTo>
                    <a:pt x="219" y="132"/>
                    <a:pt x="212" y="128"/>
                    <a:pt x="184" y="133"/>
                  </a:cubicBezTo>
                  <a:cubicBezTo>
                    <a:pt x="152" y="137"/>
                    <a:pt x="137" y="126"/>
                    <a:pt x="135" y="95"/>
                  </a:cubicBezTo>
                  <a:cubicBezTo>
                    <a:pt x="134" y="81"/>
                    <a:pt x="128" y="74"/>
                    <a:pt x="114" y="74"/>
                  </a:cubicBezTo>
                  <a:cubicBezTo>
                    <a:pt x="93" y="73"/>
                    <a:pt x="73" y="72"/>
                    <a:pt x="53" y="73"/>
                  </a:cubicBezTo>
                  <a:cubicBezTo>
                    <a:pt x="45" y="73"/>
                    <a:pt x="39" y="77"/>
                    <a:pt x="32" y="79"/>
                  </a:cubicBezTo>
                  <a:cubicBezTo>
                    <a:pt x="22" y="82"/>
                    <a:pt x="13" y="81"/>
                    <a:pt x="11" y="68"/>
                  </a:cubicBezTo>
                  <a:cubicBezTo>
                    <a:pt x="11" y="66"/>
                    <a:pt x="10" y="64"/>
                    <a:pt x="9" y="62"/>
                  </a:cubicBezTo>
                  <a:cubicBezTo>
                    <a:pt x="0" y="38"/>
                    <a:pt x="1" y="35"/>
                    <a:pt x="28" y="31"/>
                  </a:cubicBezTo>
                  <a:cubicBezTo>
                    <a:pt x="30" y="33"/>
                    <a:pt x="32" y="35"/>
                    <a:pt x="34" y="37"/>
                  </a:cubicBezTo>
                  <a:cubicBezTo>
                    <a:pt x="42" y="48"/>
                    <a:pt x="47" y="47"/>
                    <a:pt x="56" y="39"/>
                  </a:cubicBezTo>
                  <a:cubicBezTo>
                    <a:pt x="65" y="30"/>
                    <a:pt x="70" y="12"/>
                    <a:pt x="89" y="18"/>
                  </a:cubicBezTo>
                  <a:cubicBezTo>
                    <a:pt x="92" y="19"/>
                    <a:pt x="94" y="17"/>
                    <a:pt x="96" y="15"/>
                  </a:cubicBezTo>
                  <a:cubicBezTo>
                    <a:pt x="112" y="0"/>
                    <a:pt x="129" y="5"/>
                    <a:pt x="139" y="28"/>
                  </a:cubicBezTo>
                  <a:cubicBezTo>
                    <a:pt x="118" y="22"/>
                    <a:pt x="119" y="43"/>
                    <a:pt x="110" y="51"/>
                  </a:cubicBezTo>
                  <a:cubicBezTo>
                    <a:pt x="106" y="54"/>
                    <a:pt x="112" y="59"/>
                    <a:pt x="117" y="61"/>
                  </a:cubicBezTo>
                  <a:cubicBezTo>
                    <a:pt x="123" y="63"/>
                    <a:pt x="129" y="60"/>
                    <a:pt x="131" y="55"/>
                  </a:cubicBezTo>
                  <a:cubicBezTo>
                    <a:pt x="135" y="36"/>
                    <a:pt x="144" y="45"/>
                    <a:pt x="157" y="44"/>
                  </a:cubicBezTo>
                  <a:cubicBezTo>
                    <a:pt x="186" y="43"/>
                    <a:pt x="209" y="58"/>
                    <a:pt x="234" y="67"/>
                  </a:cubicBezTo>
                  <a:cubicBezTo>
                    <a:pt x="252" y="73"/>
                    <a:pt x="269" y="80"/>
                    <a:pt x="289" y="82"/>
                  </a:cubicBezTo>
                  <a:cubicBezTo>
                    <a:pt x="300" y="83"/>
                    <a:pt x="308" y="90"/>
                    <a:pt x="321" y="86"/>
                  </a:cubicBezTo>
                  <a:cubicBezTo>
                    <a:pt x="328" y="84"/>
                    <a:pt x="345" y="94"/>
                    <a:pt x="353" y="105"/>
                  </a:cubicBezTo>
                  <a:cubicBezTo>
                    <a:pt x="358" y="112"/>
                    <a:pt x="362" y="117"/>
                    <a:pt x="372" y="118"/>
                  </a:cubicBezTo>
                  <a:cubicBezTo>
                    <a:pt x="383" y="118"/>
                    <a:pt x="380" y="133"/>
                    <a:pt x="389" y="136"/>
                  </a:cubicBezTo>
                  <a:cubicBezTo>
                    <a:pt x="388" y="140"/>
                    <a:pt x="385" y="144"/>
                    <a:pt x="385" y="148"/>
                  </a:cubicBezTo>
                  <a:cubicBezTo>
                    <a:pt x="384" y="167"/>
                    <a:pt x="381" y="170"/>
                    <a:pt x="363" y="170"/>
                  </a:cubicBezTo>
                  <a:cubicBezTo>
                    <a:pt x="345" y="170"/>
                    <a:pt x="327" y="171"/>
                    <a:pt x="310" y="165"/>
                  </a:cubicBezTo>
                  <a:cubicBezTo>
                    <a:pt x="298" y="160"/>
                    <a:pt x="288" y="169"/>
                    <a:pt x="278" y="176"/>
                  </a:cubicBezTo>
                  <a:close/>
                </a:path>
              </a:pathLst>
            </a:custGeom>
            <a:solidFill>
              <a:srgbClr val="F4BE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58">
              <a:extLst>
                <a:ext uri="{FF2B5EF4-FFF2-40B4-BE49-F238E27FC236}">
                  <a16:creationId xmlns:a16="http://schemas.microsoft.com/office/drawing/2014/main" id="{2C9B22DD-4E23-1074-52D1-15FB6BD57DCF}"/>
                </a:ext>
              </a:extLst>
            </p:cNvPr>
            <p:cNvSpPr/>
            <p:nvPr/>
          </p:nvSpPr>
          <p:spPr bwMode="auto">
            <a:xfrm>
              <a:off x="7265988" y="3636963"/>
              <a:ext cx="187325" cy="311150"/>
            </a:xfrm>
            <a:custGeom>
              <a:avLst/>
              <a:gdLst>
                <a:gd name="T0" fmla="*/ 75 w 88"/>
                <a:gd name="T1" fmla="*/ 16 h 146"/>
                <a:gd name="T2" fmla="*/ 72 w 88"/>
                <a:gd name="T3" fmla="*/ 36 h 146"/>
                <a:gd name="T4" fmla="*/ 77 w 88"/>
                <a:gd name="T5" fmla="*/ 41 h 146"/>
                <a:gd name="T6" fmla="*/ 83 w 88"/>
                <a:gd name="T7" fmla="*/ 54 h 146"/>
                <a:gd name="T8" fmla="*/ 71 w 88"/>
                <a:gd name="T9" fmla="*/ 109 h 146"/>
                <a:gd name="T10" fmla="*/ 51 w 88"/>
                <a:gd name="T11" fmla="*/ 143 h 146"/>
                <a:gd name="T12" fmla="*/ 46 w 88"/>
                <a:gd name="T13" fmla="*/ 130 h 146"/>
                <a:gd name="T14" fmla="*/ 4 w 88"/>
                <a:gd name="T15" fmla="*/ 139 h 146"/>
                <a:gd name="T16" fmla="*/ 9 w 88"/>
                <a:gd name="T17" fmla="*/ 132 h 146"/>
                <a:gd name="T18" fmla="*/ 30 w 88"/>
                <a:gd name="T19" fmla="*/ 109 h 146"/>
                <a:gd name="T20" fmla="*/ 59 w 88"/>
                <a:gd name="T21" fmla="*/ 46 h 146"/>
                <a:gd name="T22" fmla="*/ 69 w 88"/>
                <a:gd name="T23" fmla="*/ 0 h 146"/>
                <a:gd name="T24" fmla="*/ 75 w 88"/>
                <a:gd name="T25" fmla="*/ 1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146">
                  <a:moveTo>
                    <a:pt x="75" y="16"/>
                  </a:moveTo>
                  <a:cubicBezTo>
                    <a:pt x="75" y="22"/>
                    <a:pt x="83" y="29"/>
                    <a:pt x="72" y="36"/>
                  </a:cubicBezTo>
                  <a:cubicBezTo>
                    <a:pt x="67" y="38"/>
                    <a:pt x="71" y="42"/>
                    <a:pt x="77" y="41"/>
                  </a:cubicBezTo>
                  <a:cubicBezTo>
                    <a:pt x="88" y="41"/>
                    <a:pt x="86" y="44"/>
                    <a:pt x="83" y="54"/>
                  </a:cubicBezTo>
                  <a:cubicBezTo>
                    <a:pt x="78" y="72"/>
                    <a:pt x="60" y="87"/>
                    <a:pt x="71" y="109"/>
                  </a:cubicBezTo>
                  <a:cubicBezTo>
                    <a:pt x="74" y="114"/>
                    <a:pt x="57" y="142"/>
                    <a:pt x="51" y="143"/>
                  </a:cubicBezTo>
                  <a:cubicBezTo>
                    <a:pt x="38" y="144"/>
                    <a:pt x="50" y="133"/>
                    <a:pt x="46" y="130"/>
                  </a:cubicBezTo>
                  <a:cubicBezTo>
                    <a:pt x="31" y="127"/>
                    <a:pt x="20" y="146"/>
                    <a:pt x="4" y="139"/>
                  </a:cubicBezTo>
                  <a:cubicBezTo>
                    <a:pt x="6" y="137"/>
                    <a:pt x="9" y="134"/>
                    <a:pt x="9" y="132"/>
                  </a:cubicBezTo>
                  <a:cubicBezTo>
                    <a:pt x="0" y="109"/>
                    <a:pt x="18" y="112"/>
                    <a:pt x="30" y="109"/>
                  </a:cubicBezTo>
                  <a:cubicBezTo>
                    <a:pt x="63" y="102"/>
                    <a:pt x="76" y="74"/>
                    <a:pt x="59" y="46"/>
                  </a:cubicBezTo>
                  <a:cubicBezTo>
                    <a:pt x="47" y="26"/>
                    <a:pt x="50" y="14"/>
                    <a:pt x="69" y="0"/>
                  </a:cubicBezTo>
                  <a:cubicBezTo>
                    <a:pt x="69" y="6"/>
                    <a:pt x="68" y="13"/>
                    <a:pt x="75" y="16"/>
                  </a:cubicBezTo>
                  <a:close/>
                </a:path>
              </a:pathLst>
            </a:custGeom>
            <a:solidFill>
              <a:srgbClr val="F0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59">
              <a:extLst>
                <a:ext uri="{FF2B5EF4-FFF2-40B4-BE49-F238E27FC236}">
                  <a16:creationId xmlns:a16="http://schemas.microsoft.com/office/drawing/2014/main" id="{2B663D7E-7A13-AB6D-99FF-1741DBAFBDAD}"/>
                </a:ext>
              </a:extLst>
            </p:cNvPr>
            <p:cNvSpPr/>
            <p:nvPr/>
          </p:nvSpPr>
          <p:spPr bwMode="auto">
            <a:xfrm>
              <a:off x="6000750" y="4376738"/>
              <a:ext cx="204788" cy="115887"/>
            </a:xfrm>
            <a:custGeom>
              <a:avLst/>
              <a:gdLst>
                <a:gd name="T0" fmla="*/ 7 w 96"/>
                <a:gd name="T1" fmla="*/ 15 h 54"/>
                <a:gd name="T2" fmla="*/ 22 w 96"/>
                <a:gd name="T3" fmla="*/ 3 h 54"/>
                <a:gd name="T4" fmla="*/ 32 w 96"/>
                <a:gd name="T5" fmla="*/ 11 h 54"/>
                <a:gd name="T6" fmla="*/ 42 w 96"/>
                <a:gd name="T7" fmla="*/ 17 h 54"/>
                <a:gd name="T8" fmla="*/ 50 w 96"/>
                <a:gd name="T9" fmla="*/ 15 h 54"/>
                <a:gd name="T10" fmla="*/ 50 w 96"/>
                <a:gd name="T11" fmla="*/ 25 h 54"/>
                <a:gd name="T12" fmla="*/ 67 w 96"/>
                <a:gd name="T13" fmla="*/ 46 h 54"/>
                <a:gd name="T14" fmla="*/ 96 w 96"/>
                <a:gd name="T15" fmla="*/ 43 h 54"/>
                <a:gd name="T16" fmla="*/ 44 w 96"/>
                <a:gd name="T17" fmla="*/ 42 h 54"/>
                <a:gd name="T18" fmla="*/ 0 w 96"/>
                <a:gd name="T19" fmla="*/ 24 h 54"/>
                <a:gd name="T20" fmla="*/ 7 w 96"/>
                <a:gd name="T21" fmla="*/ 1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54">
                  <a:moveTo>
                    <a:pt x="7" y="15"/>
                  </a:moveTo>
                  <a:cubicBezTo>
                    <a:pt x="12" y="11"/>
                    <a:pt x="19" y="9"/>
                    <a:pt x="22" y="3"/>
                  </a:cubicBezTo>
                  <a:cubicBezTo>
                    <a:pt x="27" y="3"/>
                    <a:pt x="35" y="0"/>
                    <a:pt x="32" y="11"/>
                  </a:cubicBezTo>
                  <a:cubicBezTo>
                    <a:pt x="30" y="20"/>
                    <a:pt x="36" y="21"/>
                    <a:pt x="42" y="17"/>
                  </a:cubicBezTo>
                  <a:cubicBezTo>
                    <a:pt x="45" y="16"/>
                    <a:pt x="47" y="12"/>
                    <a:pt x="50" y="15"/>
                  </a:cubicBezTo>
                  <a:cubicBezTo>
                    <a:pt x="54" y="18"/>
                    <a:pt x="51" y="21"/>
                    <a:pt x="50" y="25"/>
                  </a:cubicBezTo>
                  <a:cubicBezTo>
                    <a:pt x="45" y="42"/>
                    <a:pt x="48" y="46"/>
                    <a:pt x="67" y="46"/>
                  </a:cubicBezTo>
                  <a:cubicBezTo>
                    <a:pt x="77" y="46"/>
                    <a:pt x="87" y="44"/>
                    <a:pt x="96" y="43"/>
                  </a:cubicBezTo>
                  <a:cubicBezTo>
                    <a:pt x="82" y="54"/>
                    <a:pt x="57" y="53"/>
                    <a:pt x="44" y="42"/>
                  </a:cubicBezTo>
                  <a:cubicBezTo>
                    <a:pt x="31" y="32"/>
                    <a:pt x="18" y="22"/>
                    <a:pt x="0" y="24"/>
                  </a:cubicBezTo>
                  <a:cubicBezTo>
                    <a:pt x="2" y="21"/>
                    <a:pt x="5" y="18"/>
                    <a:pt x="7" y="15"/>
                  </a:cubicBezTo>
                  <a:close/>
                </a:path>
              </a:pathLst>
            </a:custGeom>
            <a:solidFill>
              <a:srgbClr val="F7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60">
              <a:extLst>
                <a:ext uri="{FF2B5EF4-FFF2-40B4-BE49-F238E27FC236}">
                  <a16:creationId xmlns:a16="http://schemas.microsoft.com/office/drawing/2014/main" id="{565CB983-887B-E82F-72A5-A7C0C7CD355F}"/>
                </a:ext>
              </a:extLst>
            </p:cNvPr>
            <p:cNvSpPr/>
            <p:nvPr/>
          </p:nvSpPr>
          <p:spPr bwMode="auto">
            <a:xfrm>
              <a:off x="7186613" y="3967163"/>
              <a:ext cx="74613" cy="92075"/>
            </a:xfrm>
            <a:custGeom>
              <a:avLst/>
              <a:gdLst>
                <a:gd name="T0" fmla="*/ 35 w 35"/>
                <a:gd name="T1" fmla="*/ 0 h 43"/>
                <a:gd name="T2" fmla="*/ 7 w 35"/>
                <a:gd name="T3" fmla="*/ 43 h 43"/>
                <a:gd name="T4" fmla="*/ 7 w 35"/>
                <a:gd name="T5" fmla="*/ 12 h 43"/>
                <a:gd name="T6" fmla="*/ 35 w 35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43">
                  <a:moveTo>
                    <a:pt x="35" y="0"/>
                  </a:moveTo>
                  <a:cubicBezTo>
                    <a:pt x="22" y="12"/>
                    <a:pt x="23" y="33"/>
                    <a:pt x="7" y="43"/>
                  </a:cubicBezTo>
                  <a:cubicBezTo>
                    <a:pt x="7" y="33"/>
                    <a:pt x="0" y="23"/>
                    <a:pt x="7" y="12"/>
                  </a:cubicBezTo>
                  <a:cubicBezTo>
                    <a:pt x="16" y="8"/>
                    <a:pt x="25" y="4"/>
                    <a:pt x="35" y="0"/>
                  </a:cubicBezTo>
                  <a:close/>
                </a:path>
              </a:pathLst>
            </a:custGeom>
            <a:solidFill>
              <a:srgbClr val="F5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61">
              <a:extLst>
                <a:ext uri="{FF2B5EF4-FFF2-40B4-BE49-F238E27FC236}">
                  <a16:creationId xmlns:a16="http://schemas.microsoft.com/office/drawing/2014/main" id="{CCE4A403-20AC-32A1-E4E4-9328A7E37282}"/>
                </a:ext>
              </a:extLst>
            </p:cNvPr>
            <p:cNvSpPr/>
            <p:nvPr/>
          </p:nvSpPr>
          <p:spPr bwMode="auto">
            <a:xfrm>
              <a:off x="7459663" y="2173288"/>
              <a:ext cx="44450" cy="76200"/>
            </a:xfrm>
            <a:custGeom>
              <a:avLst/>
              <a:gdLst>
                <a:gd name="T0" fmla="*/ 12 w 21"/>
                <a:gd name="T1" fmla="*/ 0 h 36"/>
                <a:gd name="T2" fmla="*/ 17 w 21"/>
                <a:gd name="T3" fmla="*/ 8 h 36"/>
                <a:gd name="T4" fmla="*/ 5 w 21"/>
                <a:gd name="T5" fmla="*/ 35 h 36"/>
                <a:gd name="T6" fmla="*/ 0 w 21"/>
                <a:gd name="T7" fmla="*/ 34 h 36"/>
                <a:gd name="T8" fmla="*/ 12 w 21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6">
                  <a:moveTo>
                    <a:pt x="12" y="0"/>
                  </a:moveTo>
                  <a:cubicBezTo>
                    <a:pt x="17" y="1"/>
                    <a:pt x="20" y="7"/>
                    <a:pt x="17" y="8"/>
                  </a:cubicBezTo>
                  <a:cubicBezTo>
                    <a:pt x="7" y="15"/>
                    <a:pt x="21" y="32"/>
                    <a:pt x="5" y="35"/>
                  </a:cubicBezTo>
                  <a:cubicBezTo>
                    <a:pt x="4" y="36"/>
                    <a:pt x="1" y="35"/>
                    <a:pt x="0" y="34"/>
                  </a:cubicBezTo>
                  <a:cubicBezTo>
                    <a:pt x="6" y="24"/>
                    <a:pt x="3" y="10"/>
                    <a:pt x="12" y="0"/>
                  </a:cubicBezTo>
                  <a:close/>
                </a:path>
              </a:pathLst>
            </a:custGeom>
            <a:solidFill>
              <a:srgbClr val="EEA5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62">
              <a:extLst>
                <a:ext uri="{FF2B5EF4-FFF2-40B4-BE49-F238E27FC236}">
                  <a16:creationId xmlns:a16="http://schemas.microsoft.com/office/drawing/2014/main" id="{6BB9DCAA-B894-63DA-09E3-11466D75EE57}"/>
                </a:ext>
              </a:extLst>
            </p:cNvPr>
            <p:cNvSpPr/>
            <p:nvPr/>
          </p:nvSpPr>
          <p:spPr bwMode="auto">
            <a:xfrm>
              <a:off x="7173913" y="3992563"/>
              <a:ext cx="38100" cy="73025"/>
            </a:xfrm>
            <a:custGeom>
              <a:avLst/>
              <a:gdLst>
                <a:gd name="T0" fmla="*/ 13 w 18"/>
                <a:gd name="T1" fmla="*/ 0 h 34"/>
                <a:gd name="T2" fmla="*/ 13 w 18"/>
                <a:gd name="T3" fmla="*/ 31 h 34"/>
                <a:gd name="T4" fmla="*/ 10 w 18"/>
                <a:gd name="T5" fmla="*/ 34 h 34"/>
                <a:gd name="T6" fmla="*/ 7 w 18"/>
                <a:gd name="T7" fmla="*/ 21 h 34"/>
                <a:gd name="T8" fmla="*/ 13 w 18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4">
                  <a:moveTo>
                    <a:pt x="13" y="0"/>
                  </a:moveTo>
                  <a:cubicBezTo>
                    <a:pt x="12" y="11"/>
                    <a:pt x="18" y="21"/>
                    <a:pt x="13" y="31"/>
                  </a:cubicBezTo>
                  <a:cubicBezTo>
                    <a:pt x="12" y="32"/>
                    <a:pt x="11" y="33"/>
                    <a:pt x="10" y="34"/>
                  </a:cubicBezTo>
                  <a:cubicBezTo>
                    <a:pt x="10" y="30"/>
                    <a:pt x="11" y="25"/>
                    <a:pt x="7" y="21"/>
                  </a:cubicBezTo>
                  <a:cubicBezTo>
                    <a:pt x="0" y="12"/>
                    <a:pt x="4" y="5"/>
                    <a:pt x="13" y="0"/>
                  </a:cubicBezTo>
                  <a:close/>
                </a:path>
              </a:pathLst>
            </a:custGeom>
            <a:solidFill>
              <a:srgbClr val="EFA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63">
              <a:extLst>
                <a:ext uri="{FF2B5EF4-FFF2-40B4-BE49-F238E27FC236}">
                  <a16:creationId xmlns:a16="http://schemas.microsoft.com/office/drawing/2014/main" id="{A08FB408-EC44-CB2B-DD98-9AA095BC3061}"/>
                </a:ext>
              </a:extLst>
            </p:cNvPr>
            <p:cNvSpPr/>
            <p:nvPr/>
          </p:nvSpPr>
          <p:spPr bwMode="auto">
            <a:xfrm>
              <a:off x="7043738" y="4138613"/>
              <a:ext cx="98425" cy="39687"/>
            </a:xfrm>
            <a:custGeom>
              <a:avLst/>
              <a:gdLst>
                <a:gd name="T0" fmla="*/ 46 w 46"/>
                <a:gd name="T1" fmla="*/ 0 h 19"/>
                <a:gd name="T2" fmla="*/ 0 w 46"/>
                <a:gd name="T3" fmla="*/ 19 h 19"/>
                <a:gd name="T4" fmla="*/ 46 w 46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19">
                  <a:moveTo>
                    <a:pt x="46" y="0"/>
                  </a:moveTo>
                  <a:cubicBezTo>
                    <a:pt x="33" y="13"/>
                    <a:pt x="16" y="15"/>
                    <a:pt x="0" y="19"/>
                  </a:cubicBezTo>
                  <a:cubicBezTo>
                    <a:pt x="14" y="10"/>
                    <a:pt x="30" y="4"/>
                    <a:pt x="46" y="0"/>
                  </a:cubicBezTo>
                  <a:close/>
                </a:path>
              </a:pathLst>
            </a:custGeom>
            <a:solidFill>
              <a:srgbClr val="EFA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64">
              <a:extLst>
                <a:ext uri="{FF2B5EF4-FFF2-40B4-BE49-F238E27FC236}">
                  <a16:creationId xmlns:a16="http://schemas.microsoft.com/office/drawing/2014/main" id="{706A84F1-AE69-FF53-0DFB-1084146A6162}"/>
                </a:ext>
              </a:extLst>
            </p:cNvPr>
            <p:cNvSpPr/>
            <p:nvPr/>
          </p:nvSpPr>
          <p:spPr bwMode="auto">
            <a:xfrm>
              <a:off x="7426325" y="3538538"/>
              <a:ext cx="19050" cy="79375"/>
            </a:xfrm>
            <a:custGeom>
              <a:avLst/>
              <a:gdLst>
                <a:gd name="T0" fmla="*/ 0 w 9"/>
                <a:gd name="T1" fmla="*/ 0 h 37"/>
                <a:gd name="T2" fmla="*/ 6 w 9"/>
                <a:gd name="T3" fmla="*/ 6 h 37"/>
                <a:gd name="T4" fmla="*/ 6 w 9"/>
                <a:gd name="T5" fmla="*/ 34 h 37"/>
                <a:gd name="T6" fmla="*/ 0 w 9"/>
                <a:gd name="T7" fmla="*/ 37 h 37"/>
                <a:gd name="T8" fmla="*/ 0 w 9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7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  <a:cubicBezTo>
                    <a:pt x="9" y="15"/>
                    <a:pt x="8" y="25"/>
                    <a:pt x="6" y="34"/>
                  </a:cubicBezTo>
                  <a:cubicBezTo>
                    <a:pt x="4" y="35"/>
                    <a:pt x="2" y="36"/>
                    <a:pt x="0" y="37"/>
                  </a:cubicBezTo>
                  <a:cubicBezTo>
                    <a:pt x="0" y="25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F0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65">
              <a:extLst>
                <a:ext uri="{FF2B5EF4-FFF2-40B4-BE49-F238E27FC236}">
                  <a16:creationId xmlns:a16="http://schemas.microsoft.com/office/drawing/2014/main" id="{A4466178-1C1A-3774-F005-CC87C5784FC4}"/>
                </a:ext>
              </a:extLst>
            </p:cNvPr>
            <p:cNvSpPr/>
            <p:nvPr/>
          </p:nvSpPr>
          <p:spPr bwMode="auto">
            <a:xfrm>
              <a:off x="6696075" y="4402138"/>
              <a:ext cx="22225" cy="19050"/>
            </a:xfrm>
            <a:custGeom>
              <a:avLst/>
              <a:gdLst>
                <a:gd name="T0" fmla="*/ 10 w 10"/>
                <a:gd name="T1" fmla="*/ 5 h 9"/>
                <a:gd name="T2" fmla="*/ 5 w 10"/>
                <a:gd name="T3" fmla="*/ 9 h 9"/>
                <a:gd name="T4" fmla="*/ 0 w 10"/>
                <a:gd name="T5" fmla="*/ 4 h 9"/>
                <a:gd name="T6" fmla="*/ 5 w 10"/>
                <a:gd name="T7" fmla="*/ 0 h 9"/>
                <a:gd name="T8" fmla="*/ 10 w 10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10" y="9"/>
                    <a:pt x="7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8" y="1"/>
                    <a:pt x="9" y="3"/>
                    <a:pt x="10" y="5"/>
                  </a:cubicBezTo>
                  <a:close/>
                </a:path>
              </a:pathLst>
            </a:custGeom>
            <a:solidFill>
              <a:srgbClr val="EFA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66">
              <a:extLst>
                <a:ext uri="{FF2B5EF4-FFF2-40B4-BE49-F238E27FC236}">
                  <a16:creationId xmlns:a16="http://schemas.microsoft.com/office/drawing/2014/main" id="{E3446310-7260-6E9B-710D-BFCE5F66D82C}"/>
                </a:ext>
              </a:extLst>
            </p:cNvPr>
            <p:cNvSpPr/>
            <p:nvPr/>
          </p:nvSpPr>
          <p:spPr bwMode="auto">
            <a:xfrm>
              <a:off x="5203825" y="1925638"/>
              <a:ext cx="211138" cy="115887"/>
            </a:xfrm>
            <a:custGeom>
              <a:avLst/>
              <a:gdLst>
                <a:gd name="T0" fmla="*/ 99 w 99"/>
                <a:gd name="T1" fmla="*/ 33 h 54"/>
                <a:gd name="T2" fmla="*/ 80 w 99"/>
                <a:gd name="T3" fmla="*/ 48 h 54"/>
                <a:gd name="T4" fmla="*/ 65 w 99"/>
                <a:gd name="T5" fmla="*/ 51 h 54"/>
                <a:gd name="T6" fmla="*/ 50 w 99"/>
                <a:gd name="T7" fmla="*/ 48 h 54"/>
                <a:gd name="T8" fmla="*/ 0 w 99"/>
                <a:gd name="T9" fmla="*/ 5 h 54"/>
                <a:gd name="T10" fmla="*/ 9 w 99"/>
                <a:gd name="T11" fmla="*/ 6 h 54"/>
                <a:gd name="T12" fmla="*/ 38 w 99"/>
                <a:gd name="T13" fmla="*/ 2 h 54"/>
                <a:gd name="T14" fmla="*/ 44 w 99"/>
                <a:gd name="T15" fmla="*/ 0 h 54"/>
                <a:gd name="T16" fmla="*/ 46 w 99"/>
                <a:gd name="T17" fmla="*/ 7 h 54"/>
                <a:gd name="T18" fmla="*/ 46 w 99"/>
                <a:gd name="T19" fmla="*/ 32 h 54"/>
                <a:gd name="T20" fmla="*/ 70 w 99"/>
                <a:gd name="T21" fmla="*/ 44 h 54"/>
                <a:gd name="T22" fmla="*/ 99 w 99"/>
                <a:gd name="T23" fmla="*/ 3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" h="54">
                  <a:moveTo>
                    <a:pt x="99" y="33"/>
                  </a:moveTo>
                  <a:cubicBezTo>
                    <a:pt x="97" y="43"/>
                    <a:pt x="91" y="48"/>
                    <a:pt x="80" y="48"/>
                  </a:cubicBezTo>
                  <a:cubicBezTo>
                    <a:pt x="75" y="49"/>
                    <a:pt x="70" y="50"/>
                    <a:pt x="65" y="51"/>
                  </a:cubicBezTo>
                  <a:cubicBezTo>
                    <a:pt x="60" y="51"/>
                    <a:pt x="53" y="54"/>
                    <a:pt x="50" y="48"/>
                  </a:cubicBezTo>
                  <a:cubicBezTo>
                    <a:pt x="39" y="27"/>
                    <a:pt x="17" y="19"/>
                    <a:pt x="0" y="5"/>
                  </a:cubicBezTo>
                  <a:cubicBezTo>
                    <a:pt x="4" y="5"/>
                    <a:pt x="8" y="4"/>
                    <a:pt x="9" y="6"/>
                  </a:cubicBezTo>
                  <a:cubicBezTo>
                    <a:pt x="21" y="17"/>
                    <a:pt x="31" y="20"/>
                    <a:pt x="38" y="2"/>
                  </a:cubicBezTo>
                  <a:cubicBezTo>
                    <a:pt x="39" y="1"/>
                    <a:pt x="42" y="0"/>
                    <a:pt x="44" y="0"/>
                  </a:cubicBezTo>
                  <a:cubicBezTo>
                    <a:pt x="47" y="1"/>
                    <a:pt x="47" y="4"/>
                    <a:pt x="46" y="7"/>
                  </a:cubicBezTo>
                  <a:cubicBezTo>
                    <a:pt x="43" y="15"/>
                    <a:pt x="43" y="24"/>
                    <a:pt x="46" y="32"/>
                  </a:cubicBezTo>
                  <a:cubicBezTo>
                    <a:pt x="51" y="43"/>
                    <a:pt x="55" y="51"/>
                    <a:pt x="70" y="44"/>
                  </a:cubicBezTo>
                  <a:cubicBezTo>
                    <a:pt x="79" y="39"/>
                    <a:pt x="92" y="42"/>
                    <a:pt x="99" y="33"/>
                  </a:cubicBezTo>
                  <a:close/>
                </a:path>
              </a:pathLst>
            </a:custGeom>
            <a:solidFill>
              <a:srgbClr val="F0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67">
              <a:extLst>
                <a:ext uri="{FF2B5EF4-FFF2-40B4-BE49-F238E27FC236}">
                  <a16:creationId xmlns:a16="http://schemas.microsoft.com/office/drawing/2014/main" id="{D3A3E2E2-2913-18A9-6AB0-E776BCACB7BA}"/>
                </a:ext>
              </a:extLst>
            </p:cNvPr>
            <p:cNvSpPr/>
            <p:nvPr/>
          </p:nvSpPr>
          <p:spPr bwMode="auto">
            <a:xfrm>
              <a:off x="5118100" y="1895475"/>
              <a:ext cx="73025" cy="34925"/>
            </a:xfrm>
            <a:custGeom>
              <a:avLst/>
              <a:gdLst>
                <a:gd name="T0" fmla="*/ 0 w 34"/>
                <a:gd name="T1" fmla="*/ 7 h 16"/>
                <a:gd name="T2" fmla="*/ 28 w 34"/>
                <a:gd name="T3" fmla="*/ 7 h 16"/>
                <a:gd name="T4" fmla="*/ 34 w 34"/>
                <a:gd name="T5" fmla="*/ 16 h 16"/>
                <a:gd name="T6" fmla="*/ 0 w 34"/>
                <a:gd name="T7" fmla="*/ 10 h 16"/>
                <a:gd name="T8" fmla="*/ 0 w 34"/>
                <a:gd name="T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6">
                  <a:moveTo>
                    <a:pt x="0" y="7"/>
                  </a:moveTo>
                  <a:cubicBezTo>
                    <a:pt x="10" y="0"/>
                    <a:pt x="19" y="7"/>
                    <a:pt x="28" y="7"/>
                  </a:cubicBezTo>
                  <a:cubicBezTo>
                    <a:pt x="30" y="10"/>
                    <a:pt x="32" y="13"/>
                    <a:pt x="34" y="16"/>
                  </a:cubicBezTo>
                  <a:cubicBezTo>
                    <a:pt x="23" y="14"/>
                    <a:pt x="12" y="12"/>
                    <a:pt x="0" y="10"/>
                  </a:cubicBezTo>
                  <a:cubicBezTo>
                    <a:pt x="0" y="9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F0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68">
              <a:extLst>
                <a:ext uri="{FF2B5EF4-FFF2-40B4-BE49-F238E27FC236}">
                  <a16:creationId xmlns:a16="http://schemas.microsoft.com/office/drawing/2014/main" id="{49EF943D-36CB-5E12-6850-DFE0E9101BE5}"/>
                </a:ext>
              </a:extLst>
            </p:cNvPr>
            <p:cNvSpPr/>
            <p:nvPr/>
          </p:nvSpPr>
          <p:spPr bwMode="auto">
            <a:xfrm>
              <a:off x="5165725" y="4195763"/>
              <a:ext cx="541338" cy="354012"/>
            </a:xfrm>
            <a:custGeom>
              <a:avLst/>
              <a:gdLst>
                <a:gd name="T0" fmla="*/ 247 w 254"/>
                <a:gd name="T1" fmla="*/ 156 h 166"/>
                <a:gd name="T2" fmla="*/ 194 w 254"/>
                <a:gd name="T3" fmla="*/ 165 h 166"/>
                <a:gd name="T4" fmla="*/ 166 w 254"/>
                <a:gd name="T5" fmla="*/ 147 h 166"/>
                <a:gd name="T6" fmla="*/ 146 w 254"/>
                <a:gd name="T7" fmla="*/ 139 h 166"/>
                <a:gd name="T8" fmla="*/ 79 w 254"/>
                <a:gd name="T9" fmla="*/ 114 h 166"/>
                <a:gd name="T10" fmla="*/ 66 w 254"/>
                <a:gd name="T11" fmla="*/ 116 h 166"/>
                <a:gd name="T12" fmla="*/ 57 w 254"/>
                <a:gd name="T13" fmla="*/ 126 h 166"/>
                <a:gd name="T14" fmla="*/ 43 w 254"/>
                <a:gd name="T15" fmla="*/ 138 h 166"/>
                <a:gd name="T16" fmla="*/ 46 w 254"/>
                <a:gd name="T17" fmla="*/ 118 h 166"/>
                <a:gd name="T18" fmla="*/ 60 w 254"/>
                <a:gd name="T19" fmla="*/ 76 h 166"/>
                <a:gd name="T20" fmla="*/ 46 w 254"/>
                <a:gd name="T21" fmla="*/ 60 h 166"/>
                <a:gd name="T22" fmla="*/ 38 w 254"/>
                <a:gd name="T23" fmla="*/ 71 h 166"/>
                <a:gd name="T24" fmla="*/ 33 w 254"/>
                <a:gd name="T25" fmla="*/ 81 h 166"/>
                <a:gd name="T26" fmla="*/ 10 w 254"/>
                <a:gd name="T27" fmla="*/ 74 h 166"/>
                <a:gd name="T28" fmla="*/ 0 w 254"/>
                <a:gd name="T29" fmla="*/ 54 h 166"/>
                <a:gd name="T30" fmla="*/ 6 w 254"/>
                <a:gd name="T31" fmla="*/ 54 h 166"/>
                <a:gd name="T32" fmla="*/ 14 w 254"/>
                <a:gd name="T33" fmla="*/ 52 h 166"/>
                <a:gd name="T34" fmla="*/ 40 w 254"/>
                <a:gd name="T35" fmla="*/ 48 h 166"/>
                <a:gd name="T36" fmla="*/ 57 w 254"/>
                <a:gd name="T37" fmla="*/ 36 h 166"/>
                <a:gd name="T38" fmla="*/ 39 w 254"/>
                <a:gd name="T39" fmla="*/ 37 h 166"/>
                <a:gd name="T40" fmla="*/ 30 w 254"/>
                <a:gd name="T41" fmla="*/ 29 h 166"/>
                <a:gd name="T42" fmla="*/ 37 w 254"/>
                <a:gd name="T43" fmla="*/ 21 h 166"/>
                <a:gd name="T44" fmla="*/ 48 w 254"/>
                <a:gd name="T45" fmla="*/ 10 h 166"/>
                <a:gd name="T46" fmla="*/ 70 w 254"/>
                <a:gd name="T47" fmla="*/ 3 h 166"/>
                <a:gd name="T48" fmla="*/ 75 w 254"/>
                <a:gd name="T49" fmla="*/ 13 h 166"/>
                <a:gd name="T50" fmla="*/ 78 w 254"/>
                <a:gd name="T51" fmla="*/ 76 h 166"/>
                <a:gd name="T52" fmla="*/ 80 w 254"/>
                <a:gd name="T53" fmla="*/ 80 h 166"/>
                <a:gd name="T54" fmla="*/ 118 w 254"/>
                <a:gd name="T55" fmla="*/ 119 h 166"/>
                <a:gd name="T56" fmla="*/ 142 w 254"/>
                <a:gd name="T57" fmla="*/ 131 h 166"/>
                <a:gd name="T58" fmla="*/ 151 w 254"/>
                <a:gd name="T59" fmla="*/ 103 h 166"/>
                <a:gd name="T60" fmla="*/ 165 w 254"/>
                <a:gd name="T61" fmla="*/ 102 h 166"/>
                <a:gd name="T62" fmla="*/ 176 w 254"/>
                <a:gd name="T63" fmla="*/ 112 h 166"/>
                <a:gd name="T64" fmla="*/ 191 w 254"/>
                <a:gd name="T65" fmla="*/ 130 h 166"/>
                <a:gd name="T66" fmla="*/ 206 w 254"/>
                <a:gd name="T67" fmla="*/ 139 h 166"/>
                <a:gd name="T68" fmla="*/ 212 w 254"/>
                <a:gd name="T69" fmla="*/ 128 h 166"/>
                <a:gd name="T70" fmla="*/ 247 w 254"/>
                <a:gd name="T71" fmla="*/ 123 h 166"/>
                <a:gd name="T72" fmla="*/ 245 w 254"/>
                <a:gd name="T73" fmla="*/ 146 h 166"/>
                <a:gd name="T74" fmla="*/ 247 w 254"/>
                <a:gd name="T75" fmla="*/ 15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4" h="166">
                  <a:moveTo>
                    <a:pt x="247" y="156"/>
                  </a:moveTo>
                  <a:cubicBezTo>
                    <a:pt x="229" y="159"/>
                    <a:pt x="211" y="166"/>
                    <a:pt x="194" y="165"/>
                  </a:cubicBezTo>
                  <a:cubicBezTo>
                    <a:pt x="186" y="164"/>
                    <a:pt x="169" y="164"/>
                    <a:pt x="166" y="147"/>
                  </a:cubicBezTo>
                  <a:cubicBezTo>
                    <a:pt x="164" y="140"/>
                    <a:pt x="152" y="142"/>
                    <a:pt x="146" y="139"/>
                  </a:cubicBezTo>
                  <a:cubicBezTo>
                    <a:pt x="124" y="130"/>
                    <a:pt x="100" y="127"/>
                    <a:pt x="79" y="114"/>
                  </a:cubicBezTo>
                  <a:cubicBezTo>
                    <a:pt x="75" y="111"/>
                    <a:pt x="70" y="112"/>
                    <a:pt x="66" y="116"/>
                  </a:cubicBezTo>
                  <a:cubicBezTo>
                    <a:pt x="63" y="119"/>
                    <a:pt x="60" y="122"/>
                    <a:pt x="57" y="126"/>
                  </a:cubicBezTo>
                  <a:cubicBezTo>
                    <a:pt x="52" y="130"/>
                    <a:pt x="50" y="142"/>
                    <a:pt x="43" y="138"/>
                  </a:cubicBezTo>
                  <a:cubicBezTo>
                    <a:pt x="35" y="134"/>
                    <a:pt x="42" y="123"/>
                    <a:pt x="46" y="118"/>
                  </a:cubicBezTo>
                  <a:cubicBezTo>
                    <a:pt x="56" y="105"/>
                    <a:pt x="55" y="90"/>
                    <a:pt x="60" y="76"/>
                  </a:cubicBezTo>
                  <a:cubicBezTo>
                    <a:pt x="65" y="66"/>
                    <a:pt x="55" y="62"/>
                    <a:pt x="46" y="60"/>
                  </a:cubicBezTo>
                  <a:cubicBezTo>
                    <a:pt x="37" y="58"/>
                    <a:pt x="36" y="64"/>
                    <a:pt x="38" y="71"/>
                  </a:cubicBezTo>
                  <a:cubicBezTo>
                    <a:pt x="39" y="76"/>
                    <a:pt x="37" y="80"/>
                    <a:pt x="33" y="81"/>
                  </a:cubicBezTo>
                  <a:cubicBezTo>
                    <a:pt x="24" y="83"/>
                    <a:pt x="16" y="81"/>
                    <a:pt x="10" y="74"/>
                  </a:cubicBezTo>
                  <a:cubicBezTo>
                    <a:pt x="6" y="68"/>
                    <a:pt x="3" y="60"/>
                    <a:pt x="0" y="54"/>
                  </a:cubicBezTo>
                  <a:cubicBezTo>
                    <a:pt x="2" y="53"/>
                    <a:pt x="4" y="53"/>
                    <a:pt x="6" y="54"/>
                  </a:cubicBezTo>
                  <a:cubicBezTo>
                    <a:pt x="8" y="55"/>
                    <a:pt x="11" y="64"/>
                    <a:pt x="14" y="52"/>
                  </a:cubicBezTo>
                  <a:cubicBezTo>
                    <a:pt x="17" y="39"/>
                    <a:pt x="31" y="45"/>
                    <a:pt x="40" y="48"/>
                  </a:cubicBezTo>
                  <a:cubicBezTo>
                    <a:pt x="52" y="52"/>
                    <a:pt x="57" y="47"/>
                    <a:pt x="57" y="36"/>
                  </a:cubicBezTo>
                  <a:cubicBezTo>
                    <a:pt x="51" y="32"/>
                    <a:pt x="45" y="39"/>
                    <a:pt x="39" y="37"/>
                  </a:cubicBezTo>
                  <a:cubicBezTo>
                    <a:pt x="35" y="35"/>
                    <a:pt x="31" y="34"/>
                    <a:pt x="30" y="29"/>
                  </a:cubicBezTo>
                  <a:cubicBezTo>
                    <a:pt x="29" y="24"/>
                    <a:pt x="32" y="21"/>
                    <a:pt x="37" y="21"/>
                  </a:cubicBezTo>
                  <a:cubicBezTo>
                    <a:pt x="43" y="20"/>
                    <a:pt x="46" y="15"/>
                    <a:pt x="48" y="10"/>
                  </a:cubicBezTo>
                  <a:cubicBezTo>
                    <a:pt x="53" y="0"/>
                    <a:pt x="62" y="2"/>
                    <a:pt x="70" y="3"/>
                  </a:cubicBezTo>
                  <a:cubicBezTo>
                    <a:pt x="75" y="4"/>
                    <a:pt x="76" y="8"/>
                    <a:pt x="75" y="13"/>
                  </a:cubicBezTo>
                  <a:cubicBezTo>
                    <a:pt x="74" y="34"/>
                    <a:pt x="72" y="55"/>
                    <a:pt x="78" y="76"/>
                  </a:cubicBezTo>
                  <a:cubicBezTo>
                    <a:pt x="79" y="77"/>
                    <a:pt x="80" y="79"/>
                    <a:pt x="80" y="80"/>
                  </a:cubicBezTo>
                  <a:cubicBezTo>
                    <a:pt x="75" y="110"/>
                    <a:pt x="101" y="111"/>
                    <a:pt x="118" y="119"/>
                  </a:cubicBezTo>
                  <a:cubicBezTo>
                    <a:pt x="124" y="123"/>
                    <a:pt x="132" y="123"/>
                    <a:pt x="142" y="131"/>
                  </a:cubicBezTo>
                  <a:cubicBezTo>
                    <a:pt x="139" y="117"/>
                    <a:pt x="142" y="108"/>
                    <a:pt x="151" y="103"/>
                  </a:cubicBezTo>
                  <a:cubicBezTo>
                    <a:pt x="156" y="103"/>
                    <a:pt x="161" y="103"/>
                    <a:pt x="165" y="102"/>
                  </a:cubicBezTo>
                  <a:cubicBezTo>
                    <a:pt x="175" y="99"/>
                    <a:pt x="178" y="100"/>
                    <a:pt x="176" y="112"/>
                  </a:cubicBezTo>
                  <a:cubicBezTo>
                    <a:pt x="175" y="122"/>
                    <a:pt x="184" y="128"/>
                    <a:pt x="191" y="130"/>
                  </a:cubicBezTo>
                  <a:cubicBezTo>
                    <a:pt x="197" y="132"/>
                    <a:pt x="201" y="137"/>
                    <a:pt x="206" y="139"/>
                  </a:cubicBezTo>
                  <a:cubicBezTo>
                    <a:pt x="212" y="136"/>
                    <a:pt x="210" y="131"/>
                    <a:pt x="212" y="128"/>
                  </a:cubicBezTo>
                  <a:cubicBezTo>
                    <a:pt x="223" y="109"/>
                    <a:pt x="232" y="108"/>
                    <a:pt x="247" y="123"/>
                  </a:cubicBezTo>
                  <a:cubicBezTo>
                    <a:pt x="254" y="131"/>
                    <a:pt x="248" y="139"/>
                    <a:pt x="245" y="146"/>
                  </a:cubicBezTo>
                  <a:cubicBezTo>
                    <a:pt x="244" y="150"/>
                    <a:pt x="238" y="154"/>
                    <a:pt x="247" y="156"/>
                  </a:cubicBezTo>
                  <a:close/>
                </a:path>
              </a:pathLst>
            </a:custGeom>
            <a:solidFill>
              <a:srgbClr val="F5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69">
              <a:extLst>
                <a:ext uri="{FF2B5EF4-FFF2-40B4-BE49-F238E27FC236}">
                  <a16:creationId xmlns:a16="http://schemas.microsoft.com/office/drawing/2014/main" id="{66FFC20F-6199-D1BD-F4D8-0B6442EFFDFF}"/>
                </a:ext>
              </a:extLst>
            </p:cNvPr>
            <p:cNvSpPr/>
            <p:nvPr/>
          </p:nvSpPr>
          <p:spPr bwMode="auto">
            <a:xfrm>
              <a:off x="5038725" y="4175125"/>
              <a:ext cx="449263" cy="307975"/>
            </a:xfrm>
            <a:custGeom>
              <a:avLst/>
              <a:gdLst>
                <a:gd name="T0" fmla="*/ 210 w 210"/>
                <a:gd name="T1" fmla="*/ 113 h 145"/>
                <a:gd name="T2" fmla="*/ 206 w 210"/>
                <a:gd name="T3" fmla="*/ 138 h 145"/>
                <a:gd name="T4" fmla="*/ 196 w 210"/>
                <a:gd name="T5" fmla="*/ 143 h 145"/>
                <a:gd name="T6" fmla="*/ 142 w 210"/>
                <a:gd name="T7" fmla="*/ 116 h 145"/>
                <a:gd name="T8" fmla="*/ 134 w 210"/>
                <a:gd name="T9" fmla="*/ 106 h 145"/>
                <a:gd name="T10" fmla="*/ 130 w 210"/>
                <a:gd name="T11" fmla="*/ 71 h 145"/>
                <a:gd name="T12" fmla="*/ 131 w 210"/>
                <a:gd name="T13" fmla="*/ 24 h 145"/>
                <a:gd name="T14" fmla="*/ 127 w 210"/>
                <a:gd name="T15" fmla="*/ 15 h 145"/>
                <a:gd name="T16" fmla="*/ 110 w 210"/>
                <a:gd name="T17" fmla="*/ 22 h 145"/>
                <a:gd name="T18" fmla="*/ 95 w 210"/>
                <a:gd name="T19" fmla="*/ 34 h 145"/>
                <a:gd name="T20" fmla="*/ 91 w 210"/>
                <a:gd name="T21" fmla="*/ 38 h 145"/>
                <a:gd name="T22" fmla="*/ 95 w 210"/>
                <a:gd name="T23" fmla="*/ 42 h 145"/>
                <a:gd name="T24" fmla="*/ 105 w 210"/>
                <a:gd name="T25" fmla="*/ 43 h 145"/>
                <a:gd name="T26" fmla="*/ 121 w 210"/>
                <a:gd name="T27" fmla="*/ 43 h 145"/>
                <a:gd name="T28" fmla="*/ 115 w 210"/>
                <a:gd name="T29" fmla="*/ 64 h 145"/>
                <a:gd name="T30" fmla="*/ 108 w 210"/>
                <a:gd name="T31" fmla="*/ 65 h 145"/>
                <a:gd name="T32" fmla="*/ 96 w 210"/>
                <a:gd name="T33" fmla="*/ 61 h 145"/>
                <a:gd name="T34" fmla="*/ 75 w 210"/>
                <a:gd name="T35" fmla="*/ 62 h 145"/>
                <a:gd name="T36" fmla="*/ 81 w 210"/>
                <a:gd name="T37" fmla="*/ 77 h 145"/>
                <a:gd name="T38" fmla="*/ 59 w 210"/>
                <a:gd name="T39" fmla="*/ 64 h 145"/>
                <a:gd name="T40" fmla="*/ 0 w 210"/>
                <a:gd name="T41" fmla="*/ 27 h 145"/>
                <a:gd name="T42" fmla="*/ 5 w 210"/>
                <a:gd name="T43" fmla="*/ 26 h 145"/>
                <a:gd name="T44" fmla="*/ 34 w 210"/>
                <a:gd name="T45" fmla="*/ 11 h 145"/>
                <a:gd name="T46" fmla="*/ 45 w 210"/>
                <a:gd name="T47" fmla="*/ 13 h 145"/>
                <a:gd name="T48" fmla="*/ 77 w 210"/>
                <a:gd name="T49" fmla="*/ 18 h 145"/>
                <a:gd name="T50" fmla="*/ 97 w 210"/>
                <a:gd name="T51" fmla="*/ 17 h 145"/>
                <a:gd name="T52" fmla="*/ 102 w 210"/>
                <a:gd name="T53" fmla="*/ 18 h 145"/>
                <a:gd name="T54" fmla="*/ 138 w 210"/>
                <a:gd name="T55" fmla="*/ 8 h 145"/>
                <a:gd name="T56" fmla="*/ 143 w 210"/>
                <a:gd name="T57" fmla="*/ 10 h 145"/>
                <a:gd name="T58" fmla="*/ 141 w 210"/>
                <a:gd name="T59" fmla="*/ 17 h 145"/>
                <a:gd name="T60" fmla="*/ 142 w 210"/>
                <a:gd name="T61" fmla="*/ 40 h 145"/>
                <a:gd name="T62" fmla="*/ 144 w 210"/>
                <a:gd name="T63" fmla="*/ 55 h 145"/>
                <a:gd name="T64" fmla="*/ 139 w 210"/>
                <a:gd name="T65" fmla="*/ 72 h 145"/>
                <a:gd name="T66" fmla="*/ 146 w 210"/>
                <a:gd name="T67" fmla="*/ 84 h 145"/>
                <a:gd name="T68" fmla="*/ 149 w 210"/>
                <a:gd name="T69" fmla="*/ 74 h 145"/>
                <a:gd name="T70" fmla="*/ 156 w 210"/>
                <a:gd name="T71" fmla="*/ 64 h 145"/>
                <a:gd name="T72" fmla="*/ 161 w 210"/>
                <a:gd name="T73" fmla="*/ 72 h 145"/>
                <a:gd name="T74" fmla="*/ 168 w 210"/>
                <a:gd name="T75" fmla="*/ 102 h 145"/>
                <a:gd name="T76" fmla="*/ 153 w 210"/>
                <a:gd name="T77" fmla="*/ 109 h 145"/>
                <a:gd name="T78" fmla="*/ 159 w 210"/>
                <a:gd name="T79" fmla="*/ 118 h 145"/>
                <a:gd name="T80" fmla="*/ 184 w 210"/>
                <a:gd name="T81" fmla="*/ 122 h 145"/>
                <a:gd name="T82" fmla="*/ 210 w 210"/>
                <a:gd name="T83" fmla="*/ 11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0" h="145">
                  <a:moveTo>
                    <a:pt x="210" y="113"/>
                  </a:moveTo>
                  <a:cubicBezTo>
                    <a:pt x="208" y="121"/>
                    <a:pt x="198" y="127"/>
                    <a:pt x="206" y="138"/>
                  </a:cubicBezTo>
                  <a:cubicBezTo>
                    <a:pt x="208" y="141"/>
                    <a:pt x="201" y="145"/>
                    <a:pt x="196" y="143"/>
                  </a:cubicBezTo>
                  <a:cubicBezTo>
                    <a:pt x="178" y="134"/>
                    <a:pt x="160" y="125"/>
                    <a:pt x="142" y="116"/>
                  </a:cubicBezTo>
                  <a:cubicBezTo>
                    <a:pt x="137" y="114"/>
                    <a:pt x="132" y="110"/>
                    <a:pt x="134" y="106"/>
                  </a:cubicBezTo>
                  <a:cubicBezTo>
                    <a:pt x="140" y="93"/>
                    <a:pt x="128" y="82"/>
                    <a:pt x="130" y="71"/>
                  </a:cubicBezTo>
                  <a:cubicBezTo>
                    <a:pt x="133" y="55"/>
                    <a:pt x="123" y="39"/>
                    <a:pt x="131" y="24"/>
                  </a:cubicBezTo>
                  <a:cubicBezTo>
                    <a:pt x="134" y="19"/>
                    <a:pt x="131" y="16"/>
                    <a:pt x="127" y="15"/>
                  </a:cubicBezTo>
                  <a:cubicBezTo>
                    <a:pt x="120" y="13"/>
                    <a:pt x="112" y="14"/>
                    <a:pt x="110" y="22"/>
                  </a:cubicBezTo>
                  <a:cubicBezTo>
                    <a:pt x="108" y="31"/>
                    <a:pt x="106" y="37"/>
                    <a:pt x="95" y="34"/>
                  </a:cubicBezTo>
                  <a:cubicBezTo>
                    <a:pt x="94" y="33"/>
                    <a:pt x="92" y="36"/>
                    <a:pt x="91" y="38"/>
                  </a:cubicBezTo>
                  <a:cubicBezTo>
                    <a:pt x="91" y="40"/>
                    <a:pt x="93" y="41"/>
                    <a:pt x="95" y="42"/>
                  </a:cubicBezTo>
                  <a:cubicBezTo>
                    <a:pt x="98" y="43"/>
                    <a:pt x="101" y="46"/>
                    <a:pt x="105" y="43"/>
                  </a:cubicBezTo>
                  <a:cubicBezTo>
                    <a:pt x="111" y="39"/>
                    <a:pt x="119" y="35"/>
                    <a:pt x="121" y="43"/>
                  </a:cubicBezTo>
                  <a:cubicBezTo>
                    <a:pt x="123" y="49"/>
                    <a:pt x="118" y="57"/>
                    <a:pt x="115" y="64"/>
                  </a:cubicBezTo>
                  <a:cubicBezTo>
                    <a:pt x="114" y="67"/>
                    <a:pt x="110" y="66"/>
                    <a:pt x="108" y="65"/>
                  </a:cubicBezTo>
                  <a:cubicBezTo>
                    <a:pt x="104" y="63"/>
                    <a:pt x="100" y="61"/>
                    <a:pt x="96" y="61"/>
                  </a:cubicBezTo>
                  <a:cubicBezTo>
                    <a:pt x="89" y="59"/>
                    <a:pt x="81" y="53"/>
                    <a:pt x="75" y="62"/>
                  </a:cubicBezTo>
                  <a:cubicBezTo>
                    <a:pt x="70" y="69"/>
                    <a:pt x="85" y="69"/>
                    <a:pt x="81" y="77"/>
                  </a:cubicBezTo>
                  <a:cubicBezTo>
                    <a:pt x="70" y="79"/>
                    <a:pt x="67" y="67"/>
                    <a:pt x="59" y="64"/>
                  </a:cubicBezTo>
                  <a:cubicBezTo>
                    <a:pt x="40" y="50"/>
                    <a:pt x="21" y="37"/>
                    <a:pt x="0" y="27"/>
                  </a:cubicBezTo>
                  <a:cubicBezTo>
                    <a:pt x="2" y="26"/>
                    <a:pt x="3" y="26"/>
                    <a:pt x="5" y="26"/>
                  </a:cubicBezTo>
                  <a:cubicBezTo>
                    <a:pt x="18" y="28"/>
                    <a:pt x="30" y="28"/>
                    <a:pt x="34" y="11"/>
                  </a:cubicBezTo>
                  <a:cubicBezTo>
                    <a:pt x="36" y="6"/>
                    <a:pt x="43" y="8"/>
                    <a:pt x="45" y="13"/>
                  </a:cubicBezTo>
                  <a:cubicBezTo>
                    <a:pt x="53" y="29"/>
                    <a:pt x="66" y="23"/>
                    <a:pt x="77" y="18"/>
                  </a:cubicBezTo>
                  <a:cubicBezTo>
                    <a:pt x="84" y="15"/>
                    <a:pt x="90" y="12"/>
                    <a:pt x="97" y="17"/>
                  </a:cubicBezTo>
                  <a:cubicBezTo>
                    <a:pt x="99" y="18"/>
                    <a:pt x="102" y="19"/>
                    <a:pt x="102" y="18"/>
                  </a:cubicBezTo>
                  <a:cubicBezTo>
                    <a:pt x="110" y="0"/>
                    <a:pt x="127" y="17"/>
                    <a:pt x="138" y="8"/>
                  </a:cubicBezTo>
                  <a:cubicBezTo>
                    <a:pt x="139" y="8"/>
                    <a:pt x="142" y="8"/>
                    <a:pt x="143" y="10"/>
                  </a:cubicBezTo>
                  <a:cubicBezTo>
                    <a:pt x="146" y="13"/>
                    <a:pt x="143" y="15"/>
                    <a:pt x="141" y="17"/>
                  </a:cubicBezTo>
                  <a:cubicBezTo>
                    <a:pt x="134" y="26"/>
                    <a:pt x="131" y="33"/>
                    <a:pt x="142" y="40"/>
                  </a:cubicBezTo>
                  <a:cubicBezTo>
                    <a:pt x="147" y="44"/>
                    <a:pt x="146" y="49"/>
                    <a:pt x="144" y="55"/>
                  </a:cubicBezTo>
                  <a:cubicBezTo>
                    <a:pt x="142" y="60"/>
                    <a:pt x="140" y="66"/>
                    <a:pt x="139" y="72"/>
                  </a:cubicBezTo>
                  <a:cubicBezTo>
                    <a:pt x="139" y="78"/>
                    <a:pt x="139" y="84"/>
                    <a:pt x="146" y="84"/>
                  </a:cubicBezTo>
                  <a:cubicBezTo>
                    <a:pt x="155" y="84"/>
                    <a:pt x="148" y="78"/>
                    <a:pt x="149" y="74"/>
                  </a:cubicBezTo>
                  <a:cubicBezTo>
                    <a:pt x="149" y="69"/>
                    <a:pt x="150" y="65"/>
                    <a:pt x="156" y="64"/>
                  </a:cubicBezTo>
                  <a:cubicBezTo>
                    <a:pt x="161" y="64"/>
                    <a:pt x="162" y="69"/>
                    <a:pt x="161" y="72"/>
                  </a:cubicBezTo>
                  <a:cubicBezTo>
                    <a:pt x="156" y="84"/>
                    <a:pt x="163" y="93"/>
                    <a:pt x="168" y="102"/>
                  </a:cubicBezTo>
                  <a:cubicBezTo>
                    <a:pt x="164" y="106"/>
                    <a:pt x="155" y="101"/>
                    <a:pt x="153" y="109"/>
                  </a:cubicBezTo>
                  <a:cubicBezTo>
                    <a:pt x="152" y="114"/>
                    <a:pt x="156" y="117"/>
                    <a:pt x="159" y="118"/>
                  </a:cubicBezTo>
                  <a:cubicBezTo>
                    <a:pt x="167" y="119"/>
                    <a:pt x="175" y="131"/>
                    <a:pt x="184" y="122"/>
                  </a:cubicBezTo>
                  <a:cubicBezTo>
                    <a:pt x="192" y="114"/>
                    <a:pt x="200" y="112"/>
                    <a:pt x="210" y="113"/>
                  </a:cubicBezTo>
                  <a:close/>
                </a:path>
              </a:pathLst>
            </a:custGeom>
            <a:solidFill>
              <a:srgbClr val="F4A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70">
              <a:extLst>
                <a:ext uri="{FF2B5EF4-FFF2-40B4-BE49-F238E27FC236}">
                  <a16:creationId xmlns:a16="http://schemas.microsoft.com/office/drawing/2014/main" id="{74516D57-06DF-5851-55D3-0DDA81FCAF6A}"/>
                </a:ext>
              </a:extLst>
            </p:cNvPr>
            <p:cNvSpPr/>
            <p:nvPr/>
          </p:nvSpPr>
          <p:spPr bwMode="auto">
            <a:xfrm>
              <a:off x="4645025" y="4054475"/>
              <a:ext cx="169863" cy="106362"/>
            </a:xfrm>
            <a:custGeom>
              <a:avLst/>
              <a:gdLst>
                <a:gd name="T0" fmla="*/ 31 w 80"/>
                <a:gd name="T1" fmla="*/ 39 h 50"/>
                <a:gd name="T2" fmla="*/ 0 w 80"/>
                <a:gd name="T3" fmla="*/ 24 h 50"/>
                <a:gd name="T4" fmla="*/ 11 w 80"/>
                <a:gd name="T5" fmla="*/ 15 h 50"/>
                <a:gd name="T6" fmla="*/ 11 w 80"/>
                <a:gd name="T7" fmla="*/ 14 h 50"/>
                <a:gd name="T8" fmla="*/ 28 w 80"/>
                <a:gd name="T9" fmla="*/ 9 h 50"/>
                <a:gd name="T10" fmla="*/ 60 w 80"/>
                <a:gd name="T11" fmla="*/ 17 h 50"/>
                <a:gd name="T12" fmla="*/ 80 w 80"/>
                <a:gd name="T13" fmla="*/ 49 h 50"/>
                <a:gd name="T14" fmla="*/ 74 w 80"/>
                <a:gd name="T15" fmla="*/ 50 h 50"/>
                <a:gd name="T16" fmla="*/ 46 w 80"/>
                <a:gd name="T17" fmla="*/ 48 h 50"/>
                <a:gd name="T18" fmla="*/ 40 w 80"/>
                <a:gd name="T19" fmla="*/ 45 h 50"/>
                <a:gd name="T20" fmla="*/ 31 w 80"/>
                <a:gd name="T21" fmla="*/ 39 h 50"/>
                <a:gd name="T22" fmla="*/ 37 w 80"/>
                <a:gd name="T23" fmla="*/ 23 h 50"/>
                <a:gd name="T24" fmla="*/ 40 w 80"/>
                <a:gd name="T25" fmla="*/ 20 h 50"/>
                <a:gd name="T26" fmla="*/ 36 w 80"/>
                <a:gd name="T27" fmla="*/ 18 h 50"/>
                <a:gd name="T28" fmla="*/ 35 w 80"/>
                <a:gd name="T29" fmla="*/ 24 h 50"/>
                <a:gd name="T30" fmla="*/ 31 w 80"/>
                <a:gd name="T31" fmla="*/ 3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0" h="50">
                  <a:moveTo>
                    <a:pt x="31" y="39"/>
                  </a:moveTo>
                  <a:cubicBezTo>
                    <a:pt x="19" y="37"/>
                    <a:pt x="10" y="29"/>
                    <a:pt x="0" y="24"/>
                  </a:cubicBezTo>
                  <a:cubicBezTo>
                    <a:pt x="5" y="23"/>
                    <a:pt x="13" y="26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cubicBezTo>
                    <a:pt x="16" y="10"/>
                    <a:pt x="23" y="7"/>
                    <a:pt x="28" y="9"/>
                  </a:cubicBezTo>
                  <a:cubicBezTo>
                    <a:pt x="39" y="13"/>
                    <a:pt x="55" y="0"/>
                    <a:pt x="60" y="17"/>
                  </a:cubicBezTo>
                  <a:cubicBezTo>
                    <a:pt x="64" y="30"/>
                    <a:pt x="73" y="38"/>
                    <a:pt x="80" y="49"/>
                  </a:cubicBezTo>
                  <a:cubicBezTo>
                    <a:pt x="78" y="50"/>
                    <a:pt x="76" y="50"/>
                    <a:pt x="74" y="50"/>
                  </a:cubicBezTo>
                  <a:cubicBezTo>
                    <a:pt x="65" y="45"/>
                    <a:pt x="56" y="46"/>
                    <a:pt x="46" y="48"/>
                  </a:cubicBezTo>
                  <a:cubicBezTo>
                    <a:pt x="44" y="47"/>
                    <a:pt x="42" y="46"/>
                    <a:pt x="40" y="45"/>
                  </a:cubicBezTo>
                  <a:cubicBezTo>
                    <a:pt x="37" y="43"/>
                    <a:pt x="34" y="41"/>
                    <a:pt x="31" y="39"/>
                  </a:cubicBezTo>
                  <a:cubicBezTo>
                    <a:pt x="38" y="36"/>
                    <a:pt x="38" y="30"/>
                    <a:pt x="37" y="23"/>
                  </a:cubicBezTo>
                  <a:cubicBezTo>
                    <a:pt x="38" y="22"/>
                    <a:pt x="40" y="21"/>
                    <a:pt x="40" y="20"/>
                  </a:cubicBezTo>
                  <a:cubicBezTo>
                    <a:pt x="40" y="18"/>
                    <a:pt x="38" y="18"/>
                    <a:pt x="36" y="18"/>
                  </a:cubicBezTo>
                  <a:cubicBezTo>
                    <a:pt x="34" y="19"/>
                    <a:pt x="35" y="22"/>
                    <a:pt x="35" y="24"/>
                  </a:cubicBezTo>
                  <a:cubicBezTo>
                    <a:pt x="29" y="28"/>
                    <a:pt x="32" y="34"/>
                    <a:pt x="31" y="39"/>
                  </a:cubicBezTo>
                  <a:close/>
                </a:path>
              </a:pathLst>
            </a:custGeom>
            <a:solidFill>
              <a:srgbClr val="F3A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71">
              <a:extLst>
                <a:ext uri="{FF2B5EF4-FFF2-40B4-BE49-F238E27FC236}">
                  <a16:creationId xmlns:a16="http://schemas.microsoft.com/office/drawing/2014/main" id="{BE0B2D21-3063-908A-45FF-A8C4899E287D}"/>
                </a:ext>
              </a:extLst>
            </p:cNvPr>
            <p:cNvSpPr/>
            <p:nvPr/>
          </p:nvSpPr>
          <p:spPr bwMode="auto">
            <a:xfrm>
              <a:off x="5699125" y="4449763"/>
              <a:ext cx="190500" cy="104775"/>
            </a:xfrm>
            <a:custGeom>
              <a:avLst/>
              <a:gdLst>
                <a:gd name="T0" fmla="*/ 90 w 90"/>
                <a:gd name="T1" fmla="*/ 3 h 49"/>
                <a:gd name="T2" fmla="*/ 59 w 90"/>
                <a:gd name="T3" fmla="*/ 45 h 49"/>
                <a:gd name="T4" fmla="*/ 53 w 90"/>
                <a:gd name="T5" fmla="*/ 46 h 49"/>
                <a:gd name="T6" fmla="*/ 2 w 90"/>
                <a:gd name="T7" fmla="*/ 36 h 49"/>
                <a:gd name="T8" fmla="*/ 0 w 90"/>
                <a:gd name="T9" fmla="*/ 36 h 49"/>
                <a:gd name="T10" fmla="*/ 29 w 90"/>
                <a:gd name="T11" fmla="*/ 25 h 49"/>
                <a:gd name="T12" fmla="*/ 72 w 90"/>
                <a:gd name="T13" fmla="*/ 7 h 49"/>
                <a:gd name="T14" fmla="*/ 90 w 90"/>
                <a:gd name="T15" fmla="*/ 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0" h="49">
                  <a:moveTo>
                    <a:pt x="90" y="3"/>
                  </a:moveTo>
                  <a:cubicBezTo>
                    <a:pt x="83" y="19"/>
                    <a:pt x="65" y="28"/>
                    <a:pt x="59" y="45"/>
                  </a:cubicBezTo>
                  <a:cubicBezTo>
                    <a:pt x="57" y="48"/>
                    <a:pt x="54" y="49"/>
                    <a:pt x="53" y="46"/>
                  </a:cubicBezTo>
                  <a:cubicBezTo>
                    <a:pt x="39" y="27"/>
                    <a:pt x="20" y="34"/>
                    <a:pt x="2" y="36"/>
                  </a:cubicBezTo>
                  <a:cubicBezTo>
                    <a:pt x="1" y="37"/>
                    <a:pt x="1" y="36"/>
                    <a:pt x="0" y="36"/>
                  </a:cubicBezTo>
                  <a:cubicBezTo>
                    <a:pt x="8" y="28"/>
                    <a:pt x="18" y="26"/>
                    <a:pt x="29" y="25"/>
                  </a:cubicBezTo>
                  <a:cubicBezTo>
                    <a:pt x="45" y="24"/>
                    <a:pt x="60" y="17"/>
                    <a:pt x="72" y="7"/>
                  </a:cubicBezTo>
                  <a:cubicBezTo>
                    <a:pt x="77" y="2"/>
                    <a:pt x="83" y="0"/>
                    <a:pt x="90" y="3"/>
                  </a:cubicBezTo>
                  <a:close/>
                </a:path>
              </a:pathLst>
            </a:custGeom>
            <a:solidFill>
              <a:srgbClr val="F5B2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72">
              <a:extLst>
                <a:ext uri="{FF2B5EF4-FFF2-40B4-BE49-F238E27FC236}">
                  <a16:creationId xmlns:a16="http://schemas.microsoft.com/office/drawing/2014/main" id="{9DFAA467-B1DF-E2EE-59D0-28582DE64068}"/>
                </a:ext>
              </a:extLst>
            </p:cNvPr>
            <p:cNvSpPr/>
            <p:nvPr/>
          </p:nvSpPr>
          <p:spPr bwMode="auto">
            <a:xfrm>
              <a:off x="4205288" y="3768725"/>
              <a:ext cx="165100" cy="290512"/>
            </a:xfrm>
            <a:custGeom>
              <a:avLst/>
              <a:gdLst>
                <a:gd name="T0" fmla="*/ 76 w 77"/>
                <a:gd name="T1" fmla="*/ 136 h 136"/>
                <a:gd name="T2" fmla="*/ 33 w 77"/>
                <a:gd name="T3" fmla="*/ 91 h 136"/>
                <a:gd name="T4" fmla="*/ 16 w 77"/>
                <a:gd name="T5" fmla="*/ 62 h 136"/>
                <a:gd name="T6" fmla="*/ 8 w 77"/>
                <a:gd name="T7" fmla="*/ 0 h 136"/>
                <a:gd name="T8" fmla="*/ 8 w 77"/>
                <a:gd name="T9" fmla="*/ 9 h 136"/>
                <a:gd name="T10" fmla="*/ 14 w 77"/>
                <a:gd name="T11" fmla="*/ 40 h 136"/>
                <a:gd name="T12" fmla="*/ 23 w 77"/>
                <a:gd name="T13" fmla="*/ 59 h 136"/>
                <a:gd name="T14" fmla="*/ 45 w 77"/>
                <a:gd name="T15" fmla="*/ 102 h 136"/>
                <a:gd name="T16" fmla="*/ 76 w 77"/>
                <a:gd name="T17" fmla="*/ 133 h 136"/>
                <a:gd name="T18" fmla="*/ 77 w 77"/>
                <a:gd name="T19" fmla="*/ 135 h 136"/>
                <a:gd name="T20" fmla="*/ 76 w 77"/>
                <a:gd name="T21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136">
                  <a:moveTo>
                    <a:pt x="76" y="136"/>
                  </a:moveTo>
                  <a:cubicBezTo>
                    <a:pt x="51" y="132"/>
                    <a:pt x="41" y="112"/>
                    <a:pt x="33" y="91"/>
                  </a:cubicBezTo>
                  <a:cubicBezTo>
                    <a:pt x="28" y="81"/>
                    <a:pt x="23" y="71"/>
                    <a:pt x="16" y="62"/>
                  </a:cubicBezTo>
                  <a:cubicBezTo>
                    <a:pt x="0" y="43"/>
                    <a:pt x="3" y="22"/>
                    <a:pt x="8" y="0"/>
                  </a:cubicBezTo>
                  <a:cubicBezTo>
                    <a:pt x="8" y="3"/>
                    <a:pt x="8" y="6"/>
                    <a:pt x="8" y="9"/>
                  </a:cubicBezTo>
                  <a:cubicBezTo>
                    <a:pt x="16" y="18"/>
                    <a:pt x="10" y="31"/>
                    <a:pt x="14" y="40"/>
                  </a:cubicBezTo>
                  <a:cubicBezTo>
                    <a:pt x="14" y="48"/>
                    <a:pt x="16" y="55"/>
                    <a:pt x="23" y="59"/>
                  </a:cubicBezTo>
                  <a:cubicBezTo>
                    <a:pt x="36" y="71"/>
                    <a:pt x="47" y="83"/>
                    <a:pt x="45" y="102"/>
                  </a:cubicBezTo>
                  <a:cubicBezTo>
                    <a:pt x="50" y="117"/>
                    <a:pt x="61" y="128"/>
                    <a:pt x="76" y="133"/>
                  </a:cubicBezTo>
                  <a:cubicBezTo>
                    <a:pt x="77" y="134"/>
                    <a:pt x="77" y="134"/>
                    <a:pt x="77" y="135"/>
                  </a:cubicBezTo>
                  <a:cubicBezTo>
                    <a:pt x="76" y="136"/>
                    <a:pt x="76" y="136"/>
                    <a:pt x="76" y="136"/>
                  </a:cubicBezTo>
                  <a:close/>
                </a:path>
              </a:pathLst>
            </a:custGeom>
            <a:solidFill>
              <a:srgbClr val="F3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73">
              <a:extLst>
                <a:ext uri="{FF2B5EF4-FFF2-40B4-BE49-F238E27FC236}">
                  <a16:creationId xmlns:a16="http://schemas.microsoft.com/office/drawing/2014/main" id="{D82A36DA-4CC0-CFBA-F10A-BE253F28AE1E}"/>
                </a:ext>
              </a:extLst>
            </p:cNvPr>
            <p:cNvSpPr/>
            <p:nvPr/>
          </p:nvSpPr>
          <p:spPr bwMode="auto">
            <a:xfrm>
              <a:off x="4433888" y="4067175"/>
              <a:ext cx="133350" cy="58737"/>
            </a:xfrm>
            <a:custGeom>
              <a:avLst/>
              <a:gdLst>
                <a:gd name="T0" fmla="*/ 49 w 63"/>
                <a:gd name="T1" fmla="*/ 27 h 27"/>
                <a:gd name="T2" fmla="*/ 34 w 63"/>
                <a:gd name="T3" fmla="*/ 24 h 27"/>
                <a:gd name="T4" fmla="*/ 0 w 63"/>
                <a:gd name="T5" fmla="*/ 12 h 27"/>
                <a:gd name="T6" fmla="*/ 16 w 63"/>
                <a:gd name="T7" fmla="*/ 3 h 27"/>
                <a:gd name="T8" fmla="*/ 32 w 63"/>
                <a:gd name="T9" fmla="*/ 5 h 27"/>
                <a:gd name="T10" fmla="*/ 62 w 63"/>
                <a:gd name="T11" fmla="*/ 12 h 27"/>
                <a:gd name="T12" fmla="*/ 49 w 63"/>
                <a:gd name="T1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27">
                  <a:moveTo>
                    <a:pt x="49" y="27"/>
                  </a:moveTo>
                  <a:cubicBezTo>
                    <a:pt x="44" y="26"/>
                    <a:pt x="39" y="25"/>
                    <a:pt x="34" y="24"/>
                  </a:cubicBezTo>
                  <a:cubicBezTo>
                    <a:pt x="23" y="20"/>
                    <a:pt x="11" y="16"/>
                    <a:pt x="0" y="12"/>
                  </a:cubicBezTo>
                  <a:cubicBezTo>
                    <a:pt x="5" y="9"/>
                    <a:pt x="11" y="6"/>
                    <a:pt x="16" y="3"/>
                  </a:cubicBezTo>
                  <a:cubicBezTo>
                    <a:pt x="22" y="0"/>
                    <a:pt x="26" y="0"/>
                    <a:pt x="32" y="5"/>
                  </a:cubicBezTo>
                  <a:cubicBezTo>
                    <a:pt x="39" y="13"/>
                    <a:pt x="50" y="20"/>
                    <a:pt x="62" y="12"/>
                  </a:cubicBezTo>
                  <a:cubicBezTo>
                    <a:pt x="63" y="21"/>
                    <a:pt x="54" y="22"/>
                    <a:pt x="49" y="27"/>
                  </a:cubicBezTo>
                  <a:close/>
                </a:path>
              </a:pathLst>
            </a:custGeom>
            <a:solidFill>
              <a:srgbClr val="F3A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74">
              <a:extLst>
                <a:ext uri="{FF2B5EF4-FFF2-40B4-BE49-F238E27FC236}">
                  <a16:creationId xmlns:a16="http://schemas.microsoft.com/office/drawing/2014/main" id="{4BE3DBB5-98E8-F044-B809-1C801F864BA2}"/>
                </a:ext>
              </a:extLst>
            </p:cNvPr>
            <p:cNvSpPr/>
            <p:nvPr/>
          </p:nvSpPr>
          <p:spPr bwMode="auto">
            <a:xfrm>
              <a:off x="4538663" y="4092575"/>
              <a:ext cx="106363" cy="66675"/>
            </a:xfrm>
            <a:custGeom>
              <a:avLst/>
              <a:gdLst>
                <a:gd name="T0" fmla="*/ 0 w 50"/>
                <a:gd name="T1" fmla="*/ 15 h 31"/>
                <a:gd name="T2" fmla="*/ 13 w 50"/>
                <a:gd name="T3" fmla="*/ 0 h 31"/>
                <a:gd name="T4" fmla="*/ 31 w 50"/>
                <a:gd name="T5" fmla="*/ 0 h 31"/>
                <a:gd name="T6" fmla="*/ 39 w 50"/>
                <a:gd name="T7" fmla="*/ 13 h 31"/>
                <a:gd name="T8" fmla="*/ 47 w 50"/>
                <a:gd name="T9" fmla="*/ 24 h 31"/>
                <a:gd name="T10" fmla="*/ 34 w 50"/>
                <a:gd name="T11" fmla="*/ 24 h 31"/>
                <a:gd name="T12" fmla="*/ 25 w 50"/>
                <a:gd name="T13" fmla="*/ 21 h 31"/>
                <a:gd name="T14" fmla="*/ 22 w 50"/>
                <a:gd name="T15" fmla="*/ 14 h 31"/>
                <a:gd name="T16" fmla="*/ 11 w 50"/>
                <a:gd name="T17" fmla="*/ 13 h 31"/>
                <a:gd name="T18" fmla="*/ 6 w 50"/>
                <a:gd name="T19" fmla="*/ 15 h 31"/>
                <a:gd name="T20" fmla="*/ 0 w 50"/>
                <a:gd name="T21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31">
                  <a:moveTo>
                    <a:pt x="0" y="15"/>
                  </a:moveTo>
                  <a:cubicBezTo>
                    <a:pt x="1" y="7"/>
                    <a:pt x="11" y="7"/>
                    <a:pt x="13" y="0"/>
                  </a:cubicBezTo>
                  <a:cubicBezTo>
                    <a:pt x="19" y="0"/>
                    <a:pt x="25" y="0"/>
                    <a:pt x="31" y="0"/>
                  </a:cubicBezTo>
                  <a:cubicBezTo>
                    <a:pt x="27" y="8"/>
                    <a:pt x="35" y="9"/>
                    <a:pt x="39" y="13"/>
                  </a:cubicBezTo>
                  <a:cubicBezTo>
                    <a:pt x="43" y="16"/>
                    <a:pt x="50" y="19"/>
                    <a:pt x="47" y="24"/>
                  </a:cubicBezTo>
                  <a:cubicBezTo>
                    <a:pt x="44" y="31"/>
                    <a:pt x="38" y="24"/>
                    <a:pt x="34" y="24"/>
                  </a:cubicBezTo>
                  <a:cubicBezTo>
                    <a:pt x="31" y="24"/>
                    <a:pt x="28" y="22"/>
                    <a:pt x="25" y="21"/>
                  </a:cubicBezTo>
                  <a:cubicBezTo>
                    <a:pt x="24" y="19"/>
                    <a:pt x="23" y="17"/>
                    <a:pt x="22" y="14"/>
                  </a:cubicBezTo>
                  <a:cubicBezTo>
                    <a:pt x="20" y="3"/>
                    <a:pt x="17" y="3"/>
                    <a:pt x="11" y="13"/>
                  </a:cubicBezTo>
                  <a:cubicBezTo>
                    <a:pt x="11" y="14"/>
                    <a:pt x="8" y="14"/>
                    <a:pt x="6" y="15"/>
                  </a:cubicBezTo>
                  <a:cubicBezTo>
                    <a:pt x="4" y="15"/>
                    <a:pt x="2" y="15"/>
                    <a:pt x="0" y="15"/>
                  </a:cubicBezTo>
                  <a:close/>
                </a:path>
              </a:pathLst>
            </a:custGeom>
            <a:solidFill>
              <a:srgbClr val="F4A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75">
              <a:extLst>
                <a:ext uri="{FF2B5EF4-FFF2-40B4-BE49-F238E27FC236}">
                  <a16:creationId xmlns:a16="http://schemas.microsoft.com/office/drawing/2014/main" id="{EA31BE97-ACC5-39F9-8C80-55DDBE6F69A1}"/>
                </a:ext>
              </a:extLst>
            </p:cNvPr>
            <p:cNvSpPr/>
            <p:nvPr/>
          </p:nvSpPr>
          <p:spPr bwMode="auto">
            <a:xfrm>
              <a:off x="4840288" y="4170363"/>
              <a:ext cx="90488" cy="52387"/>
            </a:xfrm>
            <a:custGeom>
              <a:avLst/>
              <a:gdLst>
                <a:gd name="T0" fmla="*/ 38 w 42"/>
                <a:gd name="T1" fmla="*/ 13 h 25"/>
                <a:gd name="T2" fmla="*/ 17 w 42"/>
                <a:gd name="T3" fmla="*/ 18 h 25"/>
                <a:gd name="T4" fmla="*/ 0 w 42"/>
                <a:gd name="T5" fmla="*/ 10 h 25"/>
                <a:gd name="T6" fmla="*/ 26 w 42"/>
                <a:gd name="T7" fmla="*/ 3 h 25"/>
                <a:gd name="T8" fmla="*/ 36 w 42"/>
                <a:gd name="T9" fmla="*/ 2 h 25"/>
                <a:gd name="T10" fmla="*/ 38 w 42"/>
                <a:gd name="T11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5">
                  <a:moveTo>
                    <a:pt x="38" y="13"/>
                  </a:moveTo>
                  <a:cubicBezTo>
                    <a:pt x="29" y="8"/>
                    <a:pt x="23" y="14"/>
                    <a:pt x="17" y="18"/>
                  </a:cubicBezTo>
                  <a:cubicBezTo>
                    <a:pt x="6" y="25"/>
                    <a:pt x="1" y="23"/>
                    <a:pt x="0" y="10"/>
                  </a:cubicBezTo>
                  <a:cubicBezTo>
                    <a:pt x="10" y="10"/>
                    <a:pt x="19" y="11"/>
                    <a:pt x="26" y="3"/>
                  </a:cubicBezTo>
                  <a:cubicBezTo>
                    <a:pt x="29" y="0"/>
                    <a:pt x="33" y="0"/>
                    <a:pt x="36" y="2"/>
                  </a:cubicBezTo>
                  <a:cubicBezTo>
                    <a:pt x="42" y="5"/>
                    <a:pt x="37" y="9"/>
                    <a:pt x="38" y="13"/>
                  </a:cubicBezTo>
                  <a:close/>
                </a:path>
              </a:pathLst>
            </a:custGeom>
            <a:solidFill>
              <a:srgbClr val="F3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76">
              <a:extLst>
                <a:ext uri="{FF2B5EF4-FFF2-40B4-BE49-F238E27FC236}">
                  <a16:creationId xmlns:a16="http://schemas.microsoft.com/office/drawing/2014/main" id="{8A4436F3-F2CD-C318-5606-CC52EFA9DA58}"/>
                </a:ext>
              </a:extLst>
            </p:cNvPr>
            <p:cNvSpPr/>
            <p:nvPr/>
          </p:nvSpPr>
          <p:spPr bwMode="auto">
            <a:xfrm>
              <a:off x="4254500" y="3894138"/>
              <a:ext cx="57150" cy="92075"/>
            </a:xfrm>
            <a:custGeom>
              <a:avLst/>
              <a:gdLst>
                <a:gd name="T0" fmla="*/ 22 w 27"/>
                <a:gd name="T1" fmla="*/ 43 h 43"/>
                <a:gd name="T2" fmla="*/ 0 w 27"/>
                <a:gd name="T3" fmla="*/ 0 h 43"/>
                <a:gd name="T4" fmla="*/ 22 w 27"/>
                <a:gd name="T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43">
                  <a:moveTo>
                    <a:pt x="22" y="43"/>
                  </a:moveTo>
                  <a:cubicBezTo>
                    <a:pt x="22" y="25"/>
                    <a:pt x="9" y="14"/>
                    <a:pt x="0" y="0"/>
                  </a:cubicBezTo>
                  <a:cubicBezTo>
                    <a:pt x="19" y="9"/>
                    <a:pt x="27" y="25"/>
                    <a:pt x="22" y="43"/>
                  </a:cubicBezTo>
                  <a:close/>
                </a:path>
              </a:pathLst>
            </a:custGeom>
            <a:solidFill>
              <a:srgbClr val="F3A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77">
              <a:extLst>
                <a:ext uri="{FF2B5EF4-FFF2-40B4-BE49-F238E27FC236}">
                  <a16:creationId xmlns:a16="http://schemas.microsoft.com/office/drawing/2014/main" id="{40F75754-BF6D-A752-638C-945B8D68351C}"/>
                </a:ext>
              </a:extLst>
            </p:cNvPr>
            <p:cNvSpPr/>
            <p:nvPr/>
          </p:nvSpPr>
          <p:spPr bwMode="auto">
            <a:xfrm>
              <a:off x="4308475" y="3540125"/>
              <a:ext cx="25400" cy="39687"/>
            </a:xfrm>
            <a:custGeom>
              <a:avLst/>
              <a:gdLst>
                <a:gd name="T0" fmla="*/ 0 w 12"/>
                <a:gd name="T1" fmla="*/ 10 h 18"/>
                <a:gd name="T2" fmla="*/ 5 w 12"/>
                <a:gd name="T3" fmla="*/ 0 h 18"/>
                <a:gd name="T4" fmla="*/ 12 w 12"/>
                <a:gd name="T5" fmla="*/ 10 h 18"/>
                <a:gd name="T6" fmla="*/ 8 w 12"/>
                <a:gd name="T7" fmla="*/ 18 h 18"/>
                <a:gd name="T8" fmla="*/ 0 w 12"/>
                <a:gd name="T9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0" y="10"/>
                  </a:moveTo>
                  <a:cubicBezTo>
                    <a:pt x="0" y="5"/>
                    <a:pt x="1" y="1"/>
                    <a:pt x="5" y="0"/>
                  </a:cubicBezTo>
                  <a:cubicBezTo>
                    <a:pt x="12" y="0"/>
                    <a:pt x="12" y="5"/>
                    <a:pt x="12" y="10"/>
                  </a:cubicBezTo>
                  <a:cubicBezTo>
                    <a:pt x="12" y="14"/>
                    <a:pt x="12" y="18"/>
                    <a:pt x="8" y="18"/>
                  </a:cubicBezTo>
                  <a:cubicBezTo>
                    <a:pt x="3" y="18"/>
                    <a:pt x="1" y="14"/>
                    <a:pt x="0" y="10"/>
                  </a:cubicBezTo>
                  <a:close/>
                </a:path>
              </a:pathLst>
            </a:custGeom>
            <a:solidFill>
              <a:srgbClr val="F3A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78">
              <a:extLst>
                <a:ext uri="{FF2B5EF4-FFF2-40B4-BE49-F238E27FC236}">
                  <a16:creationId xmlns:a16="http://schemas.microsoft.com/office/drawing/2014/main" id="{4DC22D3D-212D-778E-7D7B-DCCAFFAF75C9}"/>
                </a:ext>
              </a:extLst>
            </p:cNvPr>
            <p:cNvSpPr/>
            <p:nvPr/>
          </p:nvSpPr>
          <p:spPr bwMode="auto">
            <a:xfrm>
              <a:off x="4367213" y="4041775"/>
              <a:ext cx="47625" cy="36512"/>
            </a:xfrm>
            <a:custGeom>
              <a:avLst/>
              <a:gdLst>
                <a:gd name="T0" fmla="*/ 0 w 22"/>
                <a:gd name="T1" fmla="*/ 8 h 17"/>
                <a:gd name="T2" fmla="*/ 0 w 22"/>
                <a:gd name="T3" fmla="*/ 5 h 17"/>
                <a:gd name="T4" fmla="*/ 22 w 22"/>
                <a:gd name="T5" fmla="*/ 17 h 17"/>
                <a:gd name="T6" fmla="*/ 0 w 22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7">
                  <a:moveTo>
                    <a:pt x="0" y="8"/>
                  </a:moveTo>
                  <a:cubicBezTo>
                    <a:pt x="0" y="7"/>
                    <a:pt x="0" y="6"/>
                    <a:pt x="0" y="5"/>
                  </a:cubicBezTo>
                  <a:cubicBezTo>
                    <a:pt x="9" y="6"/>
                    <a:pt x="22" y="0"/>
                    <a:pt x="22" y="17"/>
                  </a:cubicBezTo>
                  <a:cubicBezTo>
                    <a:pt x="14" y="16"/>
                    <a:pt x="7" y="12"/>
                    <a:pt x="0" y="8"/>
                  </a:cubicBezTo>
                  <a:close/>
                </a:path>
              </a:pathLst>
            </a:custGeom>
            <a:solidFill>
              <a:srgbClr val="F3A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79">
              <a:extLst>
                <a:ext uri="{FF2B5EF4-FFF2-40B4-BE49-F238E27FC236}">
                  <a16:creationId xmlns:a16="http://schemas.microsoft.com/office/drawing/2014/main" id="{75C2DFAC-0C38-22B1-08DB-EADEC4311EC1}"/>
                </a:ext>
              </a:extLst>
            </p:cNvPr>
            <p:cNvSpPr/>
            <p:nvPr/>
          </p:nvSpPr>
          <p:spPr bwMode="auto">
            <a:xfrm>
              <a:off x="4749800" y="4146550"/>
              <a:ext cx="77788" cy="31750"/>
            </a:xfrm>
            <a:custGeom>
              <a:avLst/>
              <a:gdLst>
                <a:gd name="T0" fmla="*/ 25 w 37"/>
                <a:gd name="T1" fmla="*/ 5 h 15"/>
                <a:gd name="T2" fmla="*/ 31 w 37"/>
                <a:gd name="T3" fmla="*/ 6 h 15"/>
                <a:gd name="T4" fmla="*/ 37 w 37"/>
                <a:gd name="T5" fmla="*/ 15 h 15"/>
                <a:gd name="T6" fmla="*/ 0 w 37"/>
                <a:gd name="T7" fmla="*/ 6 h 15"/>
                <a:gd name="T8" fmla="*/ 25 w 37"/>
                <a:gd name="T9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5">
                  <a:moveTo>
                    <a:pt x="25" y="5"/>
                  </a:moveTo>
                  <a:cubicBezTo>
                    <a:pt x="27" y="5"/>
                    <a:pt x="29" y="6"/>
                    <a:pt x="31" y="6"/>
                  </a:cubicBezTo>
                  <a:cubicBezTo>
                    <a:pt x="33" y="9"/>
                    <a:pt x="35" y="12"/>
                    <a:pt x="37" y="15"/>
                  </a:cubicBezTo>
                  <a:cubicBezTo>
                    <a:pt x="26" y="6"/>
                    <a:pt x="12" y="11"/>
                    <a:pt x="0" y="6"/>
                  </a:cubicBezTo>
                  <a:cubicBezTo>
                    <a:pt x="8" y="0"/>
                    <a:pt x="17" y="0"/>
                    <a:pt x="25" y="5"/>
                  </a:cubicBezTo>
                  <a:close/>
                </a:path>
              </a:pathLst>
            </a:custGeom>
            <a:solidFill>
              <a:srgbClr val="F3B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80">
              <a:extLst>
                <a:ext uri="{FF2B5EF4-FFF2-40B4-BE49-F238E27FC236}">
                  <a16:creationId xmlns:a16="http://schemas.microsoft.com/office/drawing/2014/main" id="{F8306E9E-1126-38CA-8D3B-B9D163D479B5}"/>
                </a:ext>
              </a:extLst>
            </p:cNvPr>
            <p:cNvSpPr/>
            <p:nvPr/>
          </p:nvSpPr>
          <p:spPr bwMode="auto">
            <a:xfrm>
              <a:off x="4222750" y="3787775"/>
              <a:ext cx="25400" cy="66675"/>
            </a:xfrm>
            <a:custGeom>
              <a:avLst/>
              <a:gdLst>
                <a:gd name="T0" fmla="*/ 6 w 12"/>
                <a:gd name="T1" fmla="*/ 31 h 31"/>
                <a:gd name="T2" fmla="*/ 0 w 12"/>
                <a:gd name="T3" fmla="*/ 0 h 31"/>
                <a:gd name="T4" fmla="*/ 6 w 12"/>
                <a:gd name="T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1">
                  <a:moveTo>
                    <a:pt x="6" y="31"/>
                  </a:moveTo>
                  <a:cubicBezTo>
                    <a:pt x="0" y="22"/>
                    <a:pt x="5" y="10"/>
                    <a:pt x="0" y="0"/>
                  </a:cubicBezTo>
                  <a:cubicBezTo>
                    <a:pt x="12" y="9"/>
                    <a:pt x="4" y="21"/>
                    <a:pt x="6" y="31"/>
                  </a:cubicBezTo>
                  <a:close/>
                </a:path>
              </a:pathLst>
            </a:custGeom>
            <a:solidFill>
              <a:srgbClr val="F3A3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81">
              <a:extLst>
                <a:ext uri="{FF2B5EF4-FFF2-40B4-BE49-F238E27FC236}">
                  <a16:creationId xmlns:a16="http://schemas.microsoft.com/office/drawing/2014/main" id="{BD3AAE8F-6B0C-0CF2-CF73-7FAEA6F2BDE6}"/>
                </a:ext>
              </a:extLst>
            </p:cNvPr>
            <p:cNvSpPr/>
            <p:nvPr/>
          </p:nvSpPr>
          <p:spPr bwMode="auto">
            <a:xfrm>
              <a:off x="5448300" y="1458913"/>
              <a:ext cx="1179513" cy="546100"/>
            </a:xfrm>
            <a:custGeom>
              <a:avLst/>
              <a:gdLst>
                <a:gd name="T0" fmla="*/ 553 w 553"/>
                <a:gd name="T1" fmla="*/ 202 h 256"/>
                <a:gd name="T2" fmla="*/ 510 w 553"/>
                <a:gd name="T3" fmla="*/ 227 h 256"/>
                <a:gd name="T4" fmla="*/ 490 w 553"/>
                <a:gd name="T5" fmla="*/ 239 h 256"/>
                <a:gd name="T6" fmla="*/ 455 w 553"/>
                <a:gd name="T7" fmla="*/ 244 h 256"/>
                <a:gd name="T8" fmla="*/ 420 w 553"/>
                <a:gd name="T9" fmla="*/ 226 h 256"/>
                <a:gd name="T10" fmla="*/ 387 w 553"/>
                <a:gd name="T11" fmla="*/ 212 h 256"/>
                <a:gd name="T12" fmla="*/ 380 w 553"/>
                <a:gd name="T13" fmla="*/ 218 h 256"/>
                <a:gd name="T14" fmla="*/ 364 w 553"/>
                <a:gd name="T15" fmla="*/ 256 h 256"/>
                <a:gd name="T16" fmla="*/ 355 w 553"/>
                <a:gd name="T17" fmla="*/ 210 h 256"/>
                <a:gd name="T18" fmla="*/ 358 w 553"/>
                <a:gd name="T19" fmla="*/ 174 h 256"/>
                <a:gd name="T20" fmla="*/ 353 w 553"/>
                <a:gd name="T21" fmla="*/ 164 h 256"/>
                <a:gd name="T22" fmla="*/ 315 w 553"/>
                <a:gd name="T23" fmla="*/ 130 h 256"/>
                <a:gd name="T24" fmla="*/ 268 w 553"/>
                <a:gd name="T25" fmla="*/ 133 h 256"/>
                <a:gd name="T26" fmla="*/ 253 w 553"/>
                <a:gd name="T27" fmla="*/ 153 h 256"/>
                <a:gd name="T28" fmla="*/ 233 w 553"/>
                <a:gd name="T29" fmla="*/ 161 h 256"/>
                <a:gd name="T30" fmla="*/ 219 w 553"/>
                <a:gd name="T31" fmla="*/ 174 h 256"/>
                <a:gd name="T32" fmla="*/ 207 w 553"/>
                <a:gd name="T33" fmla="*/ 191 h 256"/>
                <a:gd name="T34" fmla="*/ 196 w 553"/>
                <a:gd name="T35" fmla="*/ 203 h 256"/>
                <a:gd name="T36" fmla="*/ 170 w 553"/>
                <a:gd name="T37" fmla="*/ 204 h 256"/>
                <a:gd name="T38" fmla="*/ 169 w 553"/>
                <a:gd name="T39" fmla="*/ 187 h 256"/>
                <a:gd name="T40" fmla="*/ 198 w 553"/>
                <a:gd name="T41" fmla="*/ 161 h 256"/>
                <a:gd name="T42" fmla="*/ 203 w 553"/>
                <a:gd name="T43" fmla="*/ 140 h 256"/>
                <a:gd name="T44" fmla="*/ 188 w 553"/>
                <a:gd name="T45" fmla="*/ 139 h 256"/>
                <a:gd name="T46" fmla="*/ 161 w 553"/>
                <a:gd name="T47" fmla="*/ 137 h 256"/>
                <a:gd name="T48" fmla="*/ 139 w 553"/>
                <a:gd name="T49" fmla="*/ 135 h 256"/>
                <a:gd name="T50" fmla="*/ 72 w 553"/>
                <a:gd name="T51" fmla="*/ 166 h 256"/>
                <a:gd name="T52" fmla="*/ 20 w 553"/>
                <a:gd name="T53" fmla="*/ 215 h 256"/>
                <a:gd name="T54" fmla="*/ 0 w 553"/>
                <a:gd name="T55" fmla="*/ 227 h 256"/>
                <a:gd name="T56" fmla="*/ 16 w 553"/>
                <a:gd name="T57" fmla="*/ 187 h 256"/>
                <a:gd name="T58" fmla="*/ 66 w 553"/>
                <a:gd name="T59" fmla="*/ 136 h 256"/>
                <a:gd name="T60" fmla="*/ 73 w 553"/>
                <a:gd name="T61" fmla="*/ 128 h 256"/>
                <a:gd name="T62" fmla="*/ 85 w 553"/>
                <a:gd name="T63" fmla="*/ 116 h 256"/>
                <a:gd name="T64" fmla="*/ 117 w 553"/>
                <a:gd name="T65" fmla="*/ 116 h 256"/>
                <a:gd name="T66" fmla="*/ 131 w 553"/>
                <a:gd name="T67" fmla="*/ 109 h 256"/>
                <a:gd name="T68" fmla="*/ 127 w 553"/>
                <a:gd name="T69" fmla="*/ 97 h 256"/>
                <a:gd name="T70" fmla="*/ 114 w 553"/>
                <a:gd name="T71" fmla="*/ 66 h 256"/>
                <a:gd name="T72" fmla="*/ 133 w 553"/>
                <a:gd name="T73" fmla="*/ 31 h 256"/>
                <a:gd name="T74" fmla="*/ 170 w 553"/>
                <a:gd name="T75" fmla="*/ 43 h 256"/>
                <a:gd name="T76" fmla="*/ 179 w 553"/>
                <a:gd name="T77" fmla="*/ 51 h 256"/>
                <a:gd name="T78" fmla="*/ 186 w 553"/>
                <a:gd name="T79" fmla="*/ 53 h 256"/>
                <a:gd name="T80" fmla="*/ 206 w 553"/>
                <a:gd name="T81" fmla="*/ 31 h 256"/>
                <a:gd name="T82" fmla="*/ 248 w 553"/>
                <a:gd name="T83" fmla="*/ 9 h 256"/>
                <a:gd name="T84" fmla="*/ 281 w 553"/>
                <a:gd name="T85" fmla="*/ 29 h 256"/>
                <a:gd name="T86" fmla="*/ 317 w 553"/>
                <a:gd name="T87" fmla="*/ 81 h 256"/>
                <a:gd name="T88" fmla="*/ 328 w 553"/>
                <a:gd name="T89" fmla="*/ 88 h 256"/>
                <a:gd name="T90" fmla="*/ 351 w 553"/>
                <a:gd name="T91" fmla="*/ 118 h 256"/>
                <a:gd name="T92" fmla="*/ 401 w 553"/>
                <a:gd name="T93" fmla="*/ 138 h 256"/>
                <a:gd name="T94" fmla="*/ 429 w 553"/>
                <a:gd name="T95" fmla="*/ 149 h 256"/>
                <a:gd name="T96" fmla="*/ 456 w 553"/>
                <a:gd name="T97" fmla="*/ 167 h 256"/>
                <a:gd name="T98" fmla="*/ 475 w 553"/>
                <a:gd name="T99" fmla="*/ 172 h 256"/>
                <a:gd name="T100" fmla="*/ 489 w 553"/>
                <a:gd name="T101" fmla="*/ 204 h 256"/>
                <a:gd name="T102" fmla="*/ 489 w 553"/>
                <a:gd name="T103" fmla="*/ 219 h 256"/>
                <a:gd name="T104" fmla="*/ 505 w 553"/>
                <a:gd name="T105" fmla="*/ 216 h 256"/>
                <a:gd name="T106" fmla="*/ 534 w 553"/>
                <a:gd name="T107" fmla="*/ 203 h 256"/>
                <a:gd name="T108" fmla="*/ 553 w 553"/>
                <a:gd name="T109" fmla="*/ 20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53" h="256">
                  <a:moveTo>
                    <a:pt x="553" y="202"/>
                  </a:moveTo>
                  <a:cubicBezTo>
                    <a:pt x="542" y="217"/>
                    <a:pt x="525" y="219"/>
                    <a:pt x="510" y="227"/>
                  </a:cubicBezTo>
                  <a:cubicBezTo>
                    <a:pt x="504" y="231"/>
                    <a:pt x="496" y="234"/>
                    <a:pt x="490" y="239"/>
                  </a:cubicBezTo>
                  <a:cubicBezTo>
                    <a:pt x="480" y="247"/>
                    <a:pt x="469" y="246"/>
                    <a:pt x="455" y="244"/>
                  </a:cubicBezTo>
                  <a:cubicBezTo>
                    <a:pt x="440" y="241"/>
                    <a:pt x="430" y="238"/>
                    <a:pt x="420" y="226"/>
                  </a:cubicBezTo>
                  <a:cubicBezTo>
                    <a:pt x="413" y="218"/>
                    <a:pt x="396" y="223"/>
                    <a:pt x="387" y="212"/>
                  </a:cubicBezTo>
                  <a:cubicBezTo>
                    <a:pt x="383" y="207"/>
                    <a:pt x="381" y="214"/>
                    <a:pt x="380" y="218"/>
                  </a:cubicBezTo>
                  <a:cubicBezTo>
                    <a:pt x="375" y="231"/>
                    <a:pt x="370" y="243"/>
                    <a:pt x="364" y="256"/>
                  </a:cubicBezTo>
                  <a:cubicBezTo>
                    <a:pt x="358" y="241"/>
                    <a:pt x="349" y="227"/>
                    <a:pt x="355" y="210"/>
                  </a:cubicBezTo>
                  <a:cubicBezTo>
                    <a:pt x="360" y="198"/>
                    <a:pt x="358" y="186"/>
                    <a:pt x="358" y="174"/>
                  </a:cubicBezTo>
                  <a:cubicBezTo>
                    <a:pt x="359" y="169"/>
                    <a:pt x="356" y="167"/>
                    <a:pt x="353" y="164"/>
                  </a:cubicBezTo>
                  <a:cubicBezTo>
                    <a:pt x="341" y="152"/>
                    <a:pt x="325" y="144"/>
                    <a:pt x="315" y="130"/>
                  </a:cubicBezTo>
                  <a:cubicBezTo>
                    <a:pt x="305" y="118"/>
                    <a:pt x="277" y="120"/>
                    <a:pt x="268" y="133"/>
                  </a:cubicBezTo>
                  <a:cubicBezTo>
                    <a:pt x="263" y="139"/>
                    <a:pt x="257" y="145"/>
                    <a:pt x="253" y="153"/>
                  </a:cubicBezTo>
                  <a:cubicBezTo>
                    <a:pt x="249" y="161"/>
                    <a:pt x="247" y="171"/>
                    <a:pt x="233" y="161"/>
                  </a:cubicBezTo>
                  <a:cubicBezTo>
                    <a:pt x="225" y="155"/>
                    <a:pt x="219" y="165"/>
                    <a:pt x="219" y="174"/>
                  </a:cubicBezTo>
                  <a:cubicBezTo>
                    <a:pt x="219" y="183"/>
                    <a:pt x="220" y="191"/>
                    <a:pt x="207" y="191"/>
                  </a:cubicBezTo>
                  <a:cubicBezTo>
                    <a:pt x="201" y="191"/>
                    <a:pt x="198" y="198"/>
                    <a:pt x="196" y="203"/>
                  </a:cubicBezTo>
                  <a:cubicBezTo>
                    <a:pt x="188" y="220"/>
                    <a:pt x="178" y="208"/>
                    <a:pt x="170" y="204"/>
                  </a:cubicBezTo>
                  <a:cubicBezTo>
                    <a:pt x="161" y="201"/>
                    <a:pt x="164" y="193"/>
                    <a:pt x="169" y="187"/>
                  </a:cubicBezTo>
                  <a:cubicBezTo>
                    <a:pt x="177" y="177"/>
                    <a:pt x="182" y="164"/>
                    <a:pt x="198" y="161"/>
                  </a:cubicBezTo>
                  <a:cubicBezTo>
                    <a:pt x="208" y="159"/>
                    <a:pt x="205" y="147"/>
                    <a:pt x="203" y="140"/>
                  </a:cubicBezTo>
                  <a:cubicBezTo>
                    <a:pt x="200" y="132"/>
                    <a:pt x="192" y="137"/>
                    <a:pt x="188" y="139"/>
                  </a:cubicBezTo>
                  <a:cubicBezTo>
                    <a:pt x="178" y="145"/>
                    <a:pt x="170" y="144"/>
                    <a:pt x="161" y="137"/>
                  </a:cubicBezTo>
                  <a:cubicBezTo>
                    <a:pt x="154" y="130"/>
                    <a:pt x="146" y="130"/>
                    <a:pt x="139" y="135"/>
                  </a:cubicBezTo>
                  <a:cubicBezTo>
                    <a:pt x="118" y="149"/>
                    <a:pt x="91" y="150"/>
                    <a:pt x="72" y="166"/>
                  </a:cubicBezTo>
                  <a:cubicBezTo>
                    <a:pt x="54" y="181"/>
                    <a:pt x="29" y="190"/>
                    <a:pt x="20" y="215"/>
                  </a:cubicBezTo>
                  <a:cubicBezTo>
                    <a:pt x="18" y="223"/>
                    <a:pt x="8" y="225"/>
                    <a:pt x="0" y="227"/>
                  </a:cubicBezTo>
                  <a:cubicBezTo>
                    <a:pt x="15" y="218"/>
                    <a:pt x="16" y="203"/>
                    <a:pt x="16" y="187"/>
                  </a:cubicBezTo>
                  <a:cubicBezTo>
                    <a:pt x="15" y="158"/>
                    <a:pt x="36" y="137"/>
                    <a:pt x="66" y="136"/>
                  </a:cubicBezTo>
                  <a:cubicBezTo>
                    <a:pt x="72" y="136"/>
                    <a:pt x="75" y="133"/>
                    <a:pt x="73" y="128"/>
                  </a:cubicBezTo>
                  <a:cubicBezTo>
                    <a:pt x="69" y="116"/>
                    <a:pt x="77" y="116"/>
                    <a:pt x="85" y="116"/>
                  </a:cubicBezTo>
                  <a:cubicBezTo>
                    <a:pt x="95" y="116"/>
                    <a:pt x="106" y="116"/>
                    <a:pt x="117" y="116"/>
                  </a:cubicBezTo>
                  <a:cubicBezTo>
                    <a:pt x="123" y="116"/>
                    <a:pt x="128" y="114"/>
                    <a:pt x="131" y="109"/>
                  </a:cubicBezTo>
                  <a:cubicBezTo>
                    <a:pt x="133" y="104"/>
                    <a:pt x="130" y="98"/>
                    <a:pt x="127" y="97"/>
                  </a:cubicBezTo>
                  <a:cubicBezTo>
                    <a:pt x="112" y="90"/>
                    <a:pt x="125" y="74"/>
                    <a:pt x="114" y="66"/>
                  </a:cubicBezTo>
                  <a:cubicBezTo>
                    <a:pt x="112" y="50"/>
                    <a:pt x="119" y="37"/>
                    <a:pt x="133" y="31"/>
                  </a:cubicBezTo>
                  <a:cubicBezTo>
                    <a:pt x="147" y="26"/>
                    <a:pt x="160" y="32"/>
                    <a:pt x="170" y="43"/>
                  </a:cubicBezTo>
                  <a:cubicBezTo>
                    <a:pt x="173" y="46"/>
                    <a:pt x="176" y="49"/>
                    <a:pt x="179" y="51"/>
                  </a:cubicBezTo>
                  <a:cubicBezTo>
                    <a:pt x="181" y="53"/>
                    <a:pt x="185" y="54"/>
                    <a:pt x="186" y="53"/>
                  </a:cubicBezTo>
                  <a:cubicBezTo>
                    <a:pt x="191" y="44"/>
                    <a:pt x="203" y="38"/>
                    <a:pt x="206" y="31"/>
                  </a:cubicBezTo>
                  <a:cubicBezTo>
                    <a:pt x="213" y="10"/>
                    <a:pt x="225" y="0"/>
                    <a:pt x="248" y="9"/>
                  </a:cubicBezTo>
                  <a:cubicBezTo>
                    <a:pt x="260" y="13"/>
                    <a:pt x="274" y="17"/>
                    <a:pt x="281" y="29"/>
                  </a:cubicBezTo>
                  <a:cubicBezTo>
                    <a:pt x="289" y="49"/>
                    <a:pt x="309" y="61"/>
                    <a:pt x="317" y="81"/>
                  </a:cubicBezTo>
                  <a:cubicBezTo>
                    <a:pt x="318" y="85"/>
                    <a:pt x="324" y="86"/>
                    <a:pt x="328" y="88"/>
                  </a:cubicBezTo>
                  <a:cubicBezTo>
                    <a:pt x="340" y="95"/>
                    <a:pt x="347" y="104"/>
                    <a:pt x="351" y="118"/>
                  </a:cubicBezTo>
                  <a:cubicBezTo>
                    <a:pt x="356" y="136"/>
                    <a:pt x="374" y="148"/>
                    <a:pt x="401" y="138"/>
                  </a:cubicBezTo>
                  <a:cubicBezTo>
                    <a:pt x="420" y="131"/>
                    <a:pt x="420" y="131"/>
                    <a:pt x="429" y="149"/>
                  </a:cubicBezTo>
                  <a:cubicBezTo>
                    <a:pt x="434" y="159"/>
                    <a:pt x="443" y="167"/>
                    <a:pt x="456" y="167"/>
                  </a:cubicBezTo>
                  <a:cubicBezTo>
                    <a:pt x="462" y="168"/>
                    <a:pt x="469" y="169"/>
                    <a:pt x="475" y="172"/>
                  </a:cubicBezTo>
                  <a:cubicBezTo>
                    <a:pt x="489" y="181"/>
                    <a:pt x="493" y="187"/>
                    <a:pt x="489" y="204"/>
                  </a:cubicBezTo>
                  <a:cubicBezTo>
                    <a:pt x="488" y="209"/>
                    <a:pt x="485" y="214"/>
                    <a:pt x="489" y="219"/>
                  </a:cubicBezTo>
                  <a:cubicBezTo>
                    <a:pt x="494" y="224"/>
                    <a:pt x="500" y="218"/>
                    <a:pt x="505" y="216"/>
                  </a:cubicBezTo>
                  <a:cubicBezTo>
                    <a:pt x="515" y="213"/>
                    <a:pt x="524" y="207"/>
                    <a:pt x="534" y="203"/>
                  </a:cubicBezTo>
                  <a:cubicBezTo>
                    <a:pt x="540" y="201"/>
                    <a:pt x="547" y="197"/>
                    <a:pt x="553" y="202"/>
                  </a:cubicBezTo>
                  <a:close/>
                </a:path>
              </a:pathLst>
            </a:custGeom>
            <a:solidFill>
              <a:srgbClr val="F2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82">
              <a:extLst>
                <a:ext uri="{FF2B5EF4-FFF2-40B4-BE49-F238E27FC236}">
                  <a16:creationId xmlns:a16="http://schemas.microsoft.com/office/drawing/2014/main" id="{41A0D154-0FB3-2EE7-604E-6A9595493CEE}"/>
                </a:ext>
              </a:extLst>
            </p:cNvPr>
            <p:cNvSpPr/>
            <p:nvPr/>
          </p:nvSpPr>
          <p:spPr bwMode="auto">
            <a:xfrm>
              <a:off x="6048375" y="1520825"/>
              <a:ext cx="857250" cy="496887"/>
            </a:xfrm>
            <a:custGeom>
              <a:avLst/>
              <a:gdLst>
                <a:gd name="T0" fmla="*/ 272 w 402"/>
                <a:gd name="T1" fmla="*/ 173 h 233"/>
                <a:gd name="T2" fmla="*/ 219 w 402"/>
                <a:gd name="T3" fmla="*/ 194 h 233"/>
                <a:gd name="T4" fmla="*/ 205 w 402"/>
                <a:gd name="T5" fmla="*/ 196 h 233"/>
                <a:gd name="T6" fmla="*/ 202 w 402"/>
                <a:gd name="T7" fmla="*/ 180 h 233"/>
                <a:gd name="T8" fmla="*/ 174 w 402"/>
                <a:gd name="T9" fmla="*/ 142 h 233"/>
                <a:gd name="T10" fmla="*/ 142 w 402"/>
                <a:gd name="T11" fmla="*/ 116 h 233"/>
                <a:gd name="T12" fmla="*/ 130 w 402"/>
                <a:gd name="T13" fmla="*/ 108 h 233"/>
                <a:gd name="T14" fmla="*/ 95 w 402"/>
                <a:gd name="T15" fmla="*/ 119 h 233"/>
                <a:gd name="T16" fmla="*/ 92 w 402"/>
                <a:gd name="T17" fmla="*/ 120 h 233"/>
                <a:gd name="T18" fmla="*/ 65 w 402"/>
                <a:gd name="T19" fmla="*/ 90 h 233"/>
                <a:gd name="T20" fmla="*/ 43 w 402"/>
                <a:gd name="T21" fmla="*/ 62 h 233"/>
                <a:gd name="T22" fmla="*/ 28 w 402"/>
                <a:gd name="T23" fmla="*/ 45 h 233"/>
                <a:gd name="T24" fmla="*/ 20 w 402"/>
                <a:gd name="T25" fmla="*/ 34 h 233"/>
                <a:gd name="T26" fmla="*/ 0 w 402"/>
                <a:gd name="T27" fmla="*/ 0 h 233"/>
                <a:gd name="T28" fmla="*/ 8 w 402"/>
                <a:gd name="T29" fmla="*/ 11 h 233"/>
                <a:gd name="T30" fmla="*/ 24 w 402"/>
                <a:gd name="T31" fmla="*/ 17 h 233"/>
                <a:gd name="T32" fmla="*/ 38 w 402"/>
                <a:gd name="T33" fmla="*/ 23 h 233"/>
                <a:gd name="T34" fmla="*/ 56 w 402"/>
                <a:gd name="T35" fmla="*/ 49 h 233"/>
                <a:gd name="T36" fmla="*/ 69 w 402"/>
                <a:gd name="T37" fmla="*/ 53 h 233"/>
                <a:gd name="T38" fmla="*/ 116 w 402"/>
                <a:gd name="T39" fmla="*/ 59 h 233"/>
                <a:gd name="T40" fmla="*/ 177 w 402"/>
                <a:gd name="T41" fmla="*/ 77 h 233"/>
                <a:gd name="T42" fmla="*/ 189 w 402"/>
                <a:gd name="T43" fmla="*/ 84 h 233"/>
                <a:gd name="T44" fmla="*/ 179 w 402"/>
                <a:gd name="T45" fmla="*/ 90 h 233"/>
                <a:gd name="T46" fmla="*/ 170 w 402"/>
                <a:gd name="T47" fmla="*/ 92 h 233"/>
                <a:gd name="T48" fmla="*/ 170 w 402"/>
                <a:gd name="T49" fmla="*/ 106 h 233"/>
                <a:gd name="T50" fmla="*/ 190 w 402"/>
                <a:gd name="T51" fmla="*/ 128 h 233"/>
                <a:gd name="T52" fmla="*/ 241 w 402"/>
                <a:gd name="T53" fmla="*/ 120 h 233"/>
                <a:gd name="T54" fmla="*/ 279 w 402"/>
                <a:gd name="T55" fmla="*/ 123 h 233"/>
                <a:gd name="T56" fmla="*/ 300 w 402"/>
                <a:gd name="T57" fmla="*/ 150 h 233"/>
                <a:gd name="T58" fmla="*/ 344 w 402"/>
                <a:gd name="T59" fmla="*/ 181 h 233"/>
                <a:gd name="T60" fmla="*/ 380 w 402"/>
                <a:gd name="T61" fmla="*/ 179 h 233"/>
                <a:gd name="T62" fmla="*/ 384 w 402"/>
                <a:gd name="T63" fmla="*/ 181 h 233"/>
                <a:gd name="T64" fmla="*/ 402 w 402"/>
                <a:gd name="T65" fmla="*/ 232 h 233"/>
                <a:gd name="T66" fmla="*/ 390 w 402"/>
                <a:gd name="T67" fmla="*/ 225 h 233"/>
                <a:gd name="T68" fmla="*/ 340 w 402"/>
                <a:gd name="T69" fmla="*/ 198 h 233"/>
                <a:gd name="T70" fmla="*/ 284 w 402"/>
                <a:gd name="T71" fmla="*/ 173 h 233"/>
                <a:gd name="T72" fmla="*/ 272 w 402"/>
                <a:gd name="T73" fmla="*/ 17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2" h="233">
                  <a:moveTo>
                    <a:pt x="272" y="173"/>
                  </a:moveTo>
                  <a:cubicBezTo>
                    <a:pt x="253" y="175"/>
                    <a:pt x="237" y="188"/>
                    <a:pt x="219" y="194"/>
                  </a:cubicBezTo>
                  <a:cubicBezTo>
                    <a:pt x="215" y="195"/>
                    <a:pt x="210" y="201"/>
                    <a:pt x="205" y="196"/>
                  </a:cubicBezTo>
                  <a:cubicBezTo>
                    <a:pt x="201" y="192"/>
                    <a:pt x="201" y="186"/>
                    <a:pt x="202" y="180"/>
                  </a:cubicBezTo>
                  <a:cubicBezTo>
                    <a:pt x="209" y="153"/>
                    <a:pt x="202" y="144"/>
                    <a:pt x="174" y="142"/>
                  </a:cubicBezTo>
                  <a:cubicBezTo>
                    <a:pt x="159" y="142"/>
                    <a:pt x="145" y="130"/>
                    <a:pt x="142" y="116"/>
                  </a:cubicBezTo>
                  <a:cubicBezTo>
                    <a:pt x="141" y="107"/>
                    <a:pt x="137" y="101"/>
                    <a:pt x="130" y="108"/>
                  </a:cubicBezTo>
                  <a:cubicBezTo>
                    <a:pt x="119" y="118"/>
                    <a:pt x="105" y="111"/>
                    <a:pt x="95" y="119"/>
                  </a:cubicBezTo>
                  <a:cubicBezTo>
                    <a:pt x="94" y="120"/>
                    <a:pt x="93" y="120"/>
                    <a:pt x="92" y="120"/>
                  </a:cubicBezTo>
                  <a:cubicBezTo>
                    <a:pt x="89" y="119"/>
                    <a:pt x="65" y="94"/>
                    <a:pt x="65" y="90"/>
                  </a:cubicBezTo>
                  <a:cubicBezTo>
                    <a:pt x="66" y="74"/>
                    <a:pt x="55" y="68"/>
                    <a:pt x="43" y="62"/>
                  </a:cubicBezTo>
                  <a:cubicBezTo>
                    <a:pt x="35" y="59"/>
                    <a:pt x="29" y="55"/>
                    <a:pt x="28" y="45"/>
                  </a:cubicBezTo>
                  <a:cubicBezTo>
                    <a:pt x="27" y="40"/>
                    <a:pt x="23" y="37"/>
                    <a:pt x="20" y="34"/>
                  </a:cubicBezTo>
                  <a:cubicBezTo>
                    <a:pt x="10" y="25"/>
                    <a:pt x="4" y="13"/>
                    <a:pt x="0" y="0"/>
                  </a:cubicBezTo>
                  <a:cubicBezTo>
                    <a:pt x="5" y="2"/>
                    <a:pt x="6" y="7"/>
                    <a:pt x="8" y="11"/>
                  </a:cubicBezTo>
                  <a:cubicBezTo>
                    <a:pt x="12" y="18"/>
                    <a:pt x="18" y="22"/>
                    <a:pt x="24" y="17"/>
                  </a:cubicBezTo>
                  <a:cubicBezTo>
                    <a:pt x="34" y="10"/>
                    <a:pt x="36" y="15"/>
                    <a:pt x="38" y="23"/>
                  </a:cubicBezTo>
                  <a:cubicBezTo>
                    <a:pt x="40" y="35"/>
                    <a:pt x="48" y="41"/>
                    <a:pt x="56" y="49"/>
                  </a:cubicBezTo>
                  <a:cubicBezTo>
                    <a:pt x="60" y="52"/>
                    <a:pt x="65" y="54"/>
                    <a:pt x="69" y="53"/>
                  </a:cubicBezTo>
                  <a:cubicBezTo>
                    <a:pt x="86" y="45"/>
                    <a:pt x="100" y="52"/>
                    <a:pt x="116" y="59"/>
                  </a:cubicBezTo>
                  <a:cubicBezTo>
                    <a:pt x="136" y="67"/>
                    <a:pt x="156" y="74"/>
                    <a:pt x="177" y="77"/>
                  </a:cubicBezTo>
                  <a:cubicBezTo>
                    <a:pt x="182" y="78"/>
                    <a:pt x="186" y="79"/>
                    <a:pt x="189" y="84"/>
                  </a:cubicBezTo>
                  <a:cubicBezTo>
                    <a:pt x="187" y="88"/>
                    <a:pt x="183" y="90"/>
                    <a:pt x="179" y="90"/>
                  </a:cubicBezTo>
                  <a:cubicBezTo>
                    <a:pt x="176" y="90"/>
                    <a:pt x="172" y="91"/>
                    <a:pt x="170" y="92"/>
                  </a:cubicBezTo>
                  <a:cubicBezTo>
                    <a:pt x="166" y="96"/>
                    <a:pt x="165" y="104"/>
                    <a:pt x="170" y="106"/>
                  </a:cubicBezTo>
                  <a:cubicBezTo>
                    <a:pt x="181" y="110"/>
                    <a:pt x="169" y="138"/>
                    <a:pt x="190" y="128"/>
                  </a:cubicBezTo>
                  <a:cubicBezTo>
                    <a:pt x="207" y="120"/>
                    <a:pt x="224" y="123"/>
                    <a:pt x="241" y="120"/>
                  </a:cubicBezTo>
                  <a:cubicBezTo>
                    <a:pt x="252" y="118"/>
                    <a:pt x="267" y="121"/>
                    <a:pt x="279" y="123"/>
                  </a:cubicBezTo>
                  <a:cubicBezTo>
                    <a:pt x="294" y="125"/>
                    <a:pt x="301" y="134"/>
                    <a:pt x="300" y="150"/>
                  </a:cubicBezTo>
                  <a:cubicBezTo>
                    <a:pt x="299" y="175"/>
                    <a:pt x="319" y="188"/>
                    <a:pt x="344" y="181"/>
                  </a:cubicBezTo>
                  <a:cubicBezTo>
                    <a:pt x="355" y="178"/>
                    <a:pt x="369" y="187"/>
                    <a:pt x="380" y="179"/>
                  </a:cubicBezTo>
                  <a:cubicBezTo>
                    <a:pt x="381" y="178"/>
                    <a:pt x="384" y="180"/>
                    <a:pt x="384" y="181"/>
                  </a:cubicBezTo>
                  <a:cubicBezTo>
                    <a:pt x="385" y="200"/>
                    <a:pt x="401" y="213"/>
                    <a:pt x="402" y="232"/>
                  </a:cubicBezTo>
                  <a:cubicBezTo>
                    <a:pt x="395" y="233"/>
                    <a:pt x="393" y="228"/>
                    <a:pt x="390" y="225"/>
                  </a:cubicBezTo>
                  <a:cubicBezTo>
                    <a:pt x="375" y="211"/>
                    <a:pt x="361" y="200"/>
                    <a:pt x="340" y="198"/>
                  </a:cubicBezTo>
                  <a:cubicBezTo>
                    <a:pt x="320" y="195"/>
                    <a:pt x="300" y="188"/>
                    <a:pt x="284" y="173"/>
                  </a:cubicBezTo>
                  <a:cubicBezTo>
                    <a:pt x="280" y="173"/>
                    <a:pt x="276" y="173"/>
                    <a:pt x="272" y="173"/>
                  </a:cubicBezTo>
                  <a:close/>
                </a:path>
              </a:pathLst>
            </a:custGeom>
            <a:solidFill>
              <a:srgbClr val="F4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83">
              <a:extLst>
                <a:ext uri="{FF2B5EF4-FFF2-40B4-BE49-F238E27FC236}">
                  <a16:creationId xmlns:a16="http://schemas.microsoft.com/office/drawing/2014/main" id="{F869CBAF-F186-4E0C-1C89-0554F0C096AA}"/>
                </a:ext>
              </a:extLst>
            </p:cNvPr>
            <p:cNvSpPr/>
            <p:nvPr/>
          </p:nvSpPr>
          <p:spPr bwMode="auto">
            <a:xfrm>
              <a:off x="6627813" y="1454150"/>
              <a:ext cx="320675" cy="255587"/>
            </a:xfrm>
            <a:custGeom>
              <a:avLst/>
              <a:gdLst>
                <a:gd name="T0" fmla="*/ 62 w 150"/>
                <a:gd name="T1" fmla="*/ 25 h 120"/>
                <a:gd name="T2" fmla="*/ 86 w 150"/>
                <a:gd name="T3" fmla="*/ 50 h 120"/>
                <a:gd name="T4" fmla="*/ 95 w 150"/>
                <a:gd name="T5" fmla="*/ 55 h 120"/>
                <a:gd name="T6" fmla="*/ 104 w 150"/>
                <a:gd name="T7" fmla="*/ 54 h 120"/>
                <a:gd name="T8" fmla="*/ 118 w 150"/>
                <a:gd name="T9" fmla="*/ 43 h 120"/>
                <a:gd name="T10" fmla="*/ 117 w 150"/>
                <a:gd name="T11" fmla="*/ 13 h 120"/>
                <a:gd name="T12" fmla="*/ 127 w 150"/>
                <a:gd name="T13" fmla="*/ 3 h 120"/>
                <a:gd name="T14" fmla="*/ 142 w 150"/>
                <a:gd name="T15" fmla="*/ 22 h 120"/>
                <a:gd name="T16" fmla="*/ 133 w 150"/>
                <a:gd name="T17" fmla="*/ 20 h 120"/>
                <a:gd name="T18" fmla="*/ 125 w 150"/>
                <a:gd name="T19" fmla="*/ 24 h 120"/>
                <a:gd name="T20" fmla="*/ 128 w 150"/>
                <a:gd name="T21" fmla="*/ 32 h 120"/>
                <a:gd name="T22" fmla="*/ 137 w 150"/>
                <a:gd name="T23" fmla="*/ 55 h 120"/>
                <a:gd name="T24" fmla="*/ 143 w 150"/>
                <a:gd name="T25" fmla="*/ 67 h 120"/>
                <a:gd name="T26" fmla="*/ 131 w 150"/>
                <a:gd name="T27" fmla="*/ 93 h 120"/>
                <a:gd name="T28" fmla="*/ 105 w 150"/>
                <a:gd name="T29" fmla="*/ 84 h 120"/>
                <a:gd name="T30" fmla="*/ 89 w 150"/>
                <a:gd name="T31" fmla="*/ 71 h 120"/>
                <a:gd name="T32" fmla="*/ 85 w 150"/>
                <a:gd name="T33" fmla="*/ 95 h 120"/>
                <a:gd name="T34" fmla="*/ 89 w 150"/>
                <a:gd name="T35" fmla="*/ 101 h 120"/>
                <a:gd name="T36" fmla="*/ 62 w 150"/>
                <a:gd name="T37" fmla="*/ 117 h 120"/>
                <a:gd name="T38" fmla="*/ 46 w 150"/>
                <a:gd name="T39" fmla="*/ 108 h 120"/>
                <a:gd name="T40" fmla="*/ 46 w 150"/>
                <a:gd name="T41" fmla="*/ 98 h 120"/>
                <a:gd name="T42" fmla="*/ 40 w 150"/>
                <a:gd name="T43" fmla="*/ 56 h 120"/>
                <a:gd name="T44" fmla="*/ 40 w 150"/>
                <a:gd name="T45" fmla="*/ 50 h 120"/>
                <a:gd name="T46" fmla="*/ 25 w 150"/>
                <a:gd name="T47" fmla="*/ 50 h 120"/>
                <a:gd name="T48" fmla="*/ 12 w 150"/>
                <a:gd name="T49" fmla="*/ 56 h 120"/>
                <a:gd name="T50" fmla="*/ 16 w 150"/>
                <a:gd name="T51" fmla="*/ 37 h 120"/>
                <a:gd name="T52" fmla="*/ 33 w 150"/>
                <a:gd name="T53" fmla="*/ 39 h 120"/>
                <a:gd name="T54" fmla="*/ 51 w 150"/>
                <a:gd name="T55" fmla="*/ 43 h 120"/>
                <a:gd name="T56" fmla="*/ 62 w 150"/>
                <a:gd name="T57" fmla="*/ 2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0" h="120">
                  <a:moveTo>
                    <a:pt x="62" y="25"/>
                  </a:moveTo>
                  <a:cubicBezTo>
                    <a:pt x="73" y="30"/>
                    <a:pt x="84" y="35"/>
                    <a:pt x="86" y="50"/>
                  </a:cubicBezTo>
                  <a:cubicBezTo>
                    <a:pt x="87" y="55"/>
                    <a:pt x="90" y="57"/>
                    <a:pt x="95" y="55"/>
                  </a:cubicBezTo>
                  <a:cubicBezTo>
                    <a:pt x="98" y="53"/>
                    <a:pt x="101" y="53"/>
                    <a:pt x="104" y="54"/>
                  </a:cubicBezTo>
                  <a:cubicBezTo>
                    <a:pt x="117" y="60"/>
                    <a:pt x="118" y="59"/>
                    <a:pt x="118" y="43"/>
                  </a:cubicBezTo>
                  <a:cubicBezTo>
                    <a:pt x="117" y="33"/>
                    <a:pt x="117" y="23"/>
                    <a:pt x="117" y="13"/>
                  </a:cubicBezTo>
                  <a:cubicBezTo>
                    <a:pt x="114" y="3"/>
                    <a:pt x="117" y="0"/>
                    <a:pt x="127" y="3"/>
                  </a:cubicBezTo>
                  <a:cubicBezTo>
                    <a:pt x="132" y="10"/>
                    <a:pt x="137" y="16"/>
                    <a:pt x="142" y="22"/>
                  </a:cubicBezTo>
                  <a:cubicBezTo>
                    <a:pt x="139" y="21"/>
                    <a:pt x="136" y="21"/>
                    <a:pt x="133" y="20"/>
                  </a:cubicBezTo>
                  <a:cubicBezTo>
                    <a:pt x="129" y="19"/>
                    <a:pt x="126" y="20"/>
                    <a:pt x="125" y="24"/>
                  </a:cubicBezTo>
                  <a:cubicBezTo>
                    <a:pt x="123" y="27"/>
                    <a:pt x="125" y="30"/>
                    <a:pt x="128" y="32"/>
                  </a:cubicBezTo>
                  <a:cubicBezTo>
                    <a:pt x="136" y="37"/>
                    <a:pt x="142" y="43"/>
                    <a:pt x="137" y="55"/>
                  </a:cubicBezTo>
                  <a:cubicBezTo>
                    <a:pt x="135" y="59"/>
                    <a:pt x="141" y="63"/>
                    <a:pt x="143" y="67"/>
                  </a:cubicBezTo>
                  <a:cubicBezTo>
                    <a:pt x="150" y="80"/>
                    <a:pt x="147" y="85"/>
                    <a:pt x="131" y="93"/>
                  </a:cubicBezTo>
                  <a:cubicBezTo>
                    <a:pt x="119" y="98"/>
                    <a:pt x="110" y="99"/>
                    <a:pt x="105" y="84"/>
                  </a:cubicBezTo>
                  <a:cubicBezTo>
                    <a:pt x="102" y="78"/>
                    <a:pt x="101" y="66"/>
                    <a:pt x="89" y="71"/>
                  </a:cubicBezTo>
                  <a:cubicBezTo>
                    <a:pt x="78" y="76"/>
                    <a:pt x="80" y="86"/>
                    <a:pt x="85" y="95"/>
                  </a:cubicBezTo>
                  <a:cubicBezTo>
                    <a:pt x="86" y="97"/>
                    <a:pt x="90" y="100"/>
                    <a:pt x="89" y="101"/>
                  </a:cubicBezTo>
                  <a:cubicBezTo>
                    <a:pt x="83" y="111"/>
                    <a:pt x="72" y="113"/>
                    <a:pt x="62" y="117"/>
                  </a:cubicBezTo>
                  <a:cubicBezTo>
                    <a:pt x="56" y="120"/>
                    <a:pt x="48" y="119"/>
                    <a:pt x="46" y="108"/>
                  </a:cubicBezTo>
                  <a:cubicBezTo>
                    <a:pt x="48" y="105"/>
                    <a:pt x="48" y="101"/>
                    <a:pt x="46" y="98"/>
                  </a:cubicBezTo>
                  <a:cubicBezTo>
                    <a:pt x="36" y="85"/>
                    <a:pt x="39" y="70"/>
                    <a:pt x="40" y="56"/>
                  </a:cubicBezTo>
                  <a:cubicBezTo>
                    <a:pt x="40" y="54"/>
                    <a:pt x="40" y="52"/>
                    <a:pt x="40" y="50"/>
                  </a:cubicBezTo>
                  <a:cubicBezTo>
                    <a:pt x="38" y="43"/>
                    <a:pt x="36" y="43"/>
                    <a:pt x="25" y="50"/>
                  </a:cubicBezTo>
                  <a:cubicBezTo>
                    <a:pt x="21" y="52"/>
                    <a:pt x="17" y="54"/>
                    <a:pt x="12" y="56"/>
                  </a:cubicBezTo>
                  <a:cubicBezTo>
                    <a:pt x="0" y="48"/>
                    <a:pt x="16" y="44"/>
                    <a:pt x="16" y="37"/>
                  </a:cubicBezTo>
                  <a:cubicBezTo>
                    <a:pt x="21" y="41"/>
                    <a:pt x="27" y="41"/>
                    <a:pt x="33" y="39"/>
                  </a:cubicBezTo>
                  <a:cubicBezTo>
                    <a:pt x="41" y="37"/>
                    <a:pt x="41" y="38"/>
                    <a:pt x="51" y="43"/>
                  </a:cubicBezTo>
                  <a:cubicBezTo>
                    <a:pt x="50" y="34"/>
                    <a:pt x="46" y="22"/>
                    <a:pt x="62" y="25"/>
                  </a:cubicBezTo>
                  <a:close/>
                </a:path>
              </a:pathLst>
            </a:custGeom>
            <a:solidFill>
              <a:srgbClr val="F9D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84">
              <a:extLst>
                <a:ext uri="{FF2B5EF4-FFF2-40B4-BE49-F238E27FC236}">
                  <a16:creationId xmlns:a16="http://schemas.microsoft.com/office/drawing/2014/main" id="{2E4A2EDD-F2C1-0770-ADFF-B46048A48359}"/>
                </a:ext>
              </a:extLst>
            </p:cNvPr>
            <p:cNvSpPr/>
            <p:nvPr/>
          </p:nvSpPr>
          <p:spPr bwMode="auto">
            <a:xfrm>
              <a:off x="7515225" y="2767013"/>
              <a:ext cx="292100" cy="442912"/>
            </a:xfrm>
            <a:custGeom>
              <a:avLst/>
              <a:gdLst>
                <a:gd name="T0" fmla="*/ 137 w 137"/>
                <a:gd name="T1" fmla="*/ 108 h 208"/>
                <a:gd name="T2" fmla="*/ 123 w 137"/>
                <a:gd name="T3" fmla="*/ 112 h 208"/>
                <a:gd name="T4" fmla="*/ 88 w 137"/>
                <a:gd name="T5" fmla="*/ 131 h 208"/>
                <a:gd name="T6" fmla="*/ 63 w 137"/>
                <a:gd name="T7" fmla="*/ 133 h 208"/>
                <a:gd name="T8" fmla="*/ 51 w 137"/>
                <a:gd name="T9" fmla="*/ 143 h 208"/>
                <a:gd name="T10" fmla="*/ 47 w 137"/>
                <a:gd name="T11" fmla="*/ 196 h 208"/>
                <a:gd name="T12" fmla="*/ 35 w 137"/>
                <a:gd name="T13" fmla="*/ 208 h 208"/>
                <a:gd name="T14" fmla="*/ 42 w 137"/>
                <a:gd name="T15" fmla="*/ 134 h 208"/>
                <a:gd name="T16" fmla="*/ 68 w 137"/>
                <a:gd name="T17" fmla="*/ 111 h 208"/>
                <a:gd name="T18" fmla="*/ 97 w 137"/>
                <a:gd name="T19" fmla="*/ 93 h 208"/>
                <a:gd name="T20" fmla="*/ 91 w 137"/>
                <a:gd name="T21" fmla="*/ 83 h 208"/>
                <a:gd name="T22" fmla="*/ 67 w 137"/>
                <a:gd name="T23" fmla="*/ 74 h 208"/>
                <a:gd name="T24" fmla="*/ 40 w 137"/>
                <a:gd name="T25" fmla="*/ 80 h 208"/>
                <a:gd name="T26" fmla="*/ 25 w 137"/>
                <a:gd name="T27" fmla="*/ 71 h 208"/>
                <a:gd name="T28" fmla="*/ 3 w 137"/>
                <a:gd name="T29" fmla="*/ 40 h 208"/>
                <a:gd name="T30" fmla="*/ 1 w 137"/>
                <a:gd name="T31" fmla="*/ 30 h 208"/>
                <a:gd name="T32" fmla="*/ 9 w 137"/>
                <a:gd name="T33" fmla="*/ 28 h 208"/>
                <a:gd name="T34" fmla="*/ 17 w 137"/>
                <a:gd name="T35" fmla="*/ 28 h 208"/>
                <a:gd name="T36" fmla="*/ 49 w 137"/>
                <a:gd name="T37" fmla="*/ 16 h 208"/>
                <a:gd name="T38" fmla="*/ 51 w 137"/>
                <a:gd name="T39" fmla="*/ 0 h 208"/>
                <a:gd name="T40" fmla="*/ 61 w 137"/>
                <a:gd name="T41" fmla="*/ 19 h 208"/>
                <a:gd name="T42" fmla="*/ 85 w 137"/>
                <a:gd name="T43" fmla="*/ 56 h 208"/>
                <a:gd name="T44" fmla="*/ 105 w 137"/>
                <a:gd name="T45" fmla="*/ 62 h 208"/>
                <a:gd name="T46" fmla="*/ 125 w 137"/>
                <a:gd name="T47" fmla="*/ 64 h 208"/>
                <a:gd name="T48" fmla="*/ 132 w 137"/>
                <a:gd name="T49" fmla="*/ 64 h 208"/>
                <a:gd name="T50" fmla="*/ 132 w 137"/>
                <a:gd name="T51" fmla="*/ 68 h 208"/>
                <a:gd name="T52" fmla="*/ 134 w 137"/>
                <a:gd name="T53" fmla="*/ 94 h 208"/>
                <a:gd name="T54" fmla="*/ 137 w 137"/>
                <a:gd name="T55" fmla="*/ 1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37" h="208">
                  <a:moveTo>
                    <a:pt x="137" y="108"/>
                  </a:moveTo>
                  <a:cubicBezTo>
                    <a:pt x="133" y="111"/>
                    <a:pt x="127" y="111"/>
                    <a:pt x="123" y="112"/>
                  </a:cubicBezTo>
                  <a:cubicBezTo>
                    <a:pt x="110" y="115"/>
                    <a:pt x="93" y="110"/>
                    <a:pt x="88" y="131"/>
                  </a:cubicBezTo>
                  <a:cubicBezTo>
                    <a:pt x="85" y="142"/>
                    <a:pt x="72" y="135"/>
                    <a:pt x="63" y="133"/>
                  </a:cubicBezTo>
                  <a:cubicBezTo>
                    <a:pt x="54" y="130"/>
                    <a:pt x="52" y="135"/>
                    <a:pt x="51" y="143"/>
                  </a:cubicBezTo>
                  <a:cubicBezTo>
                    <a:pt x="50" y="160"/>
                    <a:pt x="53" y="178"/>
                    <a:pt x="47" y="196"/>
                  </a:cubicBezTo>
                  <a:cubicBezTo>
                    <a:pt x="44" y="202"/>
                    <a:pt x="42" y="207"/>
                    <a:pt x="35" y="208"/>
                  </a:cubicBezTo>
                  <a:cubicBezTo>
                    <a:pt x="45" y="184"/>
                    <a:pt x="47" y="159"/>
                    <a:pt x="42" y="134"/>
                  </a:cubicBezTo>
                  <a:cubicBezTo>
                    <a:pt x="39" y="119"/>
                    <a:pt x="52" y="108"/>
                    <a:pt x="68" y="111"/>
                  </a:cubicBezTo>
                  <a:cubicBezTo>
                    <a:pt x="73" y="112"/>
                    <a:pt x="96" y="98"/>
                    <a:pt x="97" y="93"/>
                  </a:cubicBezTo>
                  <a:cubicBezTo>
                    <a:pt x="98" y="88"/>
                    <a:pt x="95" y="85"/>
                    <a:pt x="91" y="83"/>
                  </a:cubicBezTo>
                  <a:cubicBezTo>
                    <a:pt x="83" y="79"/>
                    <a:pt x="77" y="68"/>
                    <a:pt x="67" y="74"/>
                  </a:cubicBezTo>
                  <a:cubicBezTo>
                    <a:pt x="58" y="79"/>
                    <a:pt x="49" y="77"/>
                    <a:pt x="40" y="80"/>
                  </a:cubicBezTo>
                  <a:cubicBezTo>
                    <a:pt x="32" y="84"/>
                    <a:pt x="28" y="77"/>
                    <a:pt x="25" y="71"/>
                  </a:cubicBezTo>
                  <a:cubicBezTo>
                    <a:pt x="18" y="61"/>
                    <a:pt x="15" y="47"/>
                    <a:pt x="3" y="40"/>
                  </a:cubicBezTo>
                  <a:cubicBezTo>
                    <a:pt x="1" y="39"/>
                    <a:pt x="0" y="33"/>
                    <a:pt x="1" y="30"/>
                  </a:cubicBezTo>
                  <a:cubicBezTo>
                    <a:pt x="2" y="27"/>
                    <a:pt x="6" y="28"/>
                    <a:pt x="9" y="28"/>
                  </a:cubicBezTo>
                  <a:cubicBezTo>
                    <a:pt x="12" y="28"/>
                    <a:pt x="14" y="28"/>
                    <a:pt x="17" y="28"/>
                  </a:cubicBezTo>
                  <a:cubicBezTo>
                    <a:pt x="30" y="29"/>
                    <a:pt x="40" y="24"/>
                    <a:pt x="49" y="16"/>
                  </a:cubicBezTo>
                  <a:cubicBezTo>
                    <a:pt x="57" y="10"/>
                    <a:pt x="53" y="6"/>
                    <a:pt x="51" y="0"/>
                  </a:cubicBezTo>
                  <a:cubicBezTo>
                    <a:pt x="65" y="1"/>
                    <a:pt x="65" y="9"/>
                    <a:pt x="61" y="19"/>
                  </a:cubicBezTo>
                  <a:cubicBezTo>
                    <a:pt x="50" y="44"/>
                    <a:pt x="58" y="56"/>
                    <a:pt x="85" y="56"/>
                  </a:cubicBezTo>
                  <a:cubicBezTo>
                    <a:pt x="93" y="56"/>
                    <a:pt x="99" y="56"/>
                    <a:pt x="105" y="62"/>
                  </a:cubicBezTo>
                  <a:cubicBezTo>
                    <a:pt x="111" y="68"/>
                    <a:pt x="118" y="71"/>
                    <a:pt x="125" y="64"/>
                  </a:cubicBezTo>
                  <a:cubicBezTo>
                    <a:pt x="127" y="62"/>
                    <a:pt x="130" y="62"/>
                    <a:pt x="132" y="64"/>
                  </a:cubicBezTo>
                  <a:cubicBezTo>
                    <a:pt x="133" y="65"/>
                    <a:pt x="133" y="67"/>
                    <a:pt x="132" y="68"/>
                  </a:cubicBezTo>
                  <a:cubicBezTo>
                    <a:pt x="123" y="77"/>
                    <a:pt x="126" y="85"/>
                    <a:pt x="134" y="94"/>
                  </a:cubicBezTo>
                  <a:cubicBezTo>
                    <a:pt x="137" y="97"/>
                    <a:pt x="136" y="104"/>
                    <a:pt x="137" y="108"/>
                  </a:cubicBezTo>
                  <a:close/>
                </a:path>
              </a:pathLst>
            </a:custGeom>
            <a:solidFill>
              <a:srgbClr val="EFA9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85">
              <a:extLst>
                <a:ext uri="{FF2B5EF4-FFF2-40B4-BE49-F238E27FC236}">
                  <a16:creationId xmlns:a16="http://schemas.microsoft.com/office/drawing/2014/main" id="{FEB773C2-F16F-D6A9-F8A0-887F014CAA08}"/>
                </a:ext>
              </a:extLst>
            </p:cNvPr>
            <p:cNvSpPr/>
            <p:nvPr/>
          </p:nvSpPr>
          <p:spPr bwMode="auto">
            <a:xfrm>
              <a:off x="7456488" y="3208338"/>
              <a:ext cx="133350" cy="269875"/>
            </a:xfrm>
            <a:custGeom>
              <a:avLst/>
              <a:gdLst>
                <a:gd name="T0" fmla="*/ 17 w 63"/>
                <a:gd name="T1" fmla="*/ 96 h 127"/>
                <a:gd name="T2" fmla="*/ 17 w 63"/>
                <a:gd name="T3" fmla="*/ 99 h 127"/>
                <a:gd name="T4" fmla="*/ 2 w 63"/>
                <a:gd name="T5" fmla="*/ 127 h 127"/>
                <a:gd name="T6" fmla="*/ 3 w 63"/>
                <a:gd name="T7" fmla="*/ 71 h 127"/>
                <a:gd name="T8" fmla="*/ 6 w 63"/>
                <a:gd name="T9" fmla="*/ 59 h 127"/>
                <a:gd name="T10" fmla="*/ 41 w 63"/>
                <a:gd name="T11" fmla="*/ 23 h 127"/>
                <a:gd name="T12" fmla="*/ 63 w 63"/>
                <a:gd name="T13" fmla="*/ 0 h 127"/>
                <a:gd name="T14" fmla="*/ 60 w 63"/>
                <a:gd name="T15" fmla="*/ 17 h 127"/>
                <a:gd name="T16" fmla="*/ 47 w 63"/>
                <a:gd name="T17" fmla="*/ 27 h 127"/>
                <a:gd name="T18" fmla="*/ 42 w 63"/>
                <a:gd name="T19" fmla="*/ 34 h 127"/>
                <a:gd name="T20" fmla="*/ 28 w 63"/>
                <a:gd name="T21" fmla="*/ 56 h 127"/>
                <a:gd name="T22" fmla="*/ 18 w 63"/>
                <a:gd name="T23" fmla="*/ 88 h 127"/>
                <a:gd name="T24" fmla="*/ 17 w 63"/>
                <a:gd name="T25" fmla="*/ 96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127">
                  <a:moveTo>
                    <a:pt x="17" y="96"/>
                  </a:moveTo>
                  <a:cubicBezTo>
                    <a:pt x="17" y="97"/>
                    <a:pt x="17" y="98"/>
                    <a:pt x="17" y="99"/>
                  </a:cubicBezTo>
                  <a:cubicBezTo>
                    <a:pt x="12" y="109"/>
                    <a:pt x="15" y="122"/>
                    <a:pt x="2" y="127"/>
                  </a:cubicBezTo>
                  <a:cubicBezTo>
                    <a:pt x="13" y="109"/>
                    <a:pt x="14" y="90"/>
                    <a:pt x="3" y="71"/>
                  </a:cubicBezTo>
                  <a:cubicBezTo>
                    <a:pt x="1" y="67"/>
                    <a:pt x="0" y="62"/>
                    <a:pt x="6" y="59"/>
                  </a:cubicBezTo>
                  <a:cubicBezTo>
                    <a:pt x="22" y="51"/>
                    <a:pt x="34" y="40"/>
                    <a:pt x="41" y="23"/>
                  </a:cubicBezTo>
                  <a:cubicBezTo>
                    <a:pt x="45" y="13"/>
                    <a:pt x="58" y="10"/>
                    <a:pt x="63" y="0"/>
                  </a:cubicBezTo>
                  <a:cubicBezTo>
                    <a:pt x="62" y="6"/>
                    <a:pt x="61" y="11"/>
                    <a:pt x="60" y="17"/>
                  </a:cubicBezTo>
                  <a:cubicBezTo>
                    <a:pt x="58" y="23"/>
                    <a:pt x="57" y="30"/>
                    <a:pt x="47" y="27"/>
                  </a:cubicBezTo>
                  <a:cubicBezTo>
                    <a:pt x="41" y="25"/>
                    <a:pt x="42" y="31"/>
                    <a:pt x="42" y="34"/>
                  </a:cubicBezTo>
                  <a:cubicBezTo>
                    <a:pt x="41" y="44"/>
                    <a:pt x="33" y="50"/>
                    <a:pt x="28" y="56"/>
                  </a:cubicBezTo>
                  <a:cubicBezTo>
                    <a:pt x="19" y="65"/>
                    <a:pt x="14" y="75"/>
                    <a:pt x="18" y="88"/>
                  </a:cubicBezTo>
                  <a:cubicBezTo>
                    <a:pt x="19" y="90"/>
                    <a:pt x="19" y="94"/>
                    <a:pt x="17" y="96"/>
                  </a:cubicBezTo>
                  <a:close/>
                </a:path>
              </a:pathLst>
            </a:custGeom>
            <a:solidFill>
              <a:srgbClr val="EFA9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86">
              <a:extLst>
                <a:ext uri="{FF2B5EF4-FFF2-40B4-BE49-F238E27FC236}">
                  <a16:creationId xmlns:a16="http://schemas.microsoft.com/office/drawing/2014/main" id="{F6EB5636-F26F-8CC6-C2E8-CFEEA0779919}"/>
                </a:ext>
              </a:extLst>
            </p:cNvPr>
            <p:cNvSpPr/>
            <p:nvPr/>
          </p:nvSpPr>
          <p:spPr bwMode="auto">
            <a:xfrm>
              <a:off x="6680200" y="1573213"/>
              <a:ext cx="60325" cy="111125"/>
            </a:xfrm>
            <a:custGeom>
              <a:avLst/>
              <a:gdLst>
                <a:gd name="T0" fmla="*/ 16 w 29"/>
                <a:gd name="T1" fmla="*/ 0 h 52"/>
                <a:gd name="T2" fmla="*/ 27 w 29"/>
                <a:gd name="T3" fmla="*/ 44 h 52"/>
                <a:gd name="T4" fmla="*/ 22 w 29"/>
                <a:gd name="T5" fmla="*/ 52 h 52"/>
                <a:gd name="T6" fmla="*/ 17 w 29"/>
                <a:gd name="T7" fmla="*/ 42 h 52"/>
                <a:gd name="T8" fmla="*/ 16 w 29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2">
                  <a:moveTo>
                    <a:pt x="16" y="0"/>
                  </a:moveTo>
                  <a:cubicBezTo>
                    <a:pt x="22" y="14"/>
                    <a:pt x="15" y="31"/>
                    <a:pt x="27" y="44"/>
                  </a:cubicBezTo>
                  <a:cubicBezTo>
                    <a:pt x="29" y="46"/>
                    <a:pt x="26" y="50"/>
                    <a:pt x="22" y="52"/>
                  </a:cubicBezTo>
                  <a:cubicBezTo>
                    <a:pt x="21" y="49"/>
                    <a:pt x="20" y="44"/>
                    <a:pt x="17" y="42"/>
                  </a:cubicBezTo>
                  <a:cubicBezTo>
                    <a:pt x="0" y="28"/>
                    <a:pt x="7" y="14"/>
                    <a:pt x="16" y="0"/>
                  </a:cubicBezTo>
                  <a:close/>
                </a:path>
              </a:pathLst>
            </a:custGeom>
            <a:solidFill>
              <a:srgbClr val="F5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87">
              <a:extLst>
                <a:ext uri="{FF2B5EF4-FFF2-40B4-BE49-F238E27FC236}">
                  <a16:creationId xmlns:a16="http://schemas.microsoft.com/office/drawing/2014/main" id="{796892C6-96EE-E6DA-7B42-91385D38CEA2}"/>
                </a:ext>
              </a:extLst>
            </p:cNvPr>
            <p:cNvSpPr/>
            <p:nvPr/>
          </p:nvSpPr>
          <p:spPr bwMode="auto">
            <a:xfrm>
              <a:off x="6681788" y="1541463"/>
              <a:ext cx="44450" cy="22225"/>
            </a:xfrm>
            <a:custGeom>
              <a:avLst/>
              <a:gdLst>
                <a:gd name="T0" fmla="*/ 0 w 21"/>
                <a:gd name="T1" fmla="*/ 9 h 10"/>
                <a:gd name="T2" fmla="*/ 12 w 21"/>
                <a:gd name="T3" fmla="*/ 1 h 10"/>
                <a:gd name="T4" fmla="*/ 15 w 21"/>
                <a:gd name="T5" fmla="*/ 9 h 10"/>
                <a:gd name="T6" fmla="*/ 0 w 21"/>
                <a:gd name="T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0">
                  <a:moveTo>
                    <a:pt x="0" y="9"/>
                  </a:moveTo>
                  <a:cubicBezTo>
                    <a:pt x="2" y="3"/>
                    <a:pt x="7" y="2"/>
                    <a:pt x="12" y="1"/>
                  </a:cubicBezTo>
                  <a:cubicBezTo>
                    <a:pt x="21" y="0"/>
                    <a:pt x="19" y="4"/>
                    <a:pt x="15" y="9"/>
                  </a:cubicBezTo>
                  <a:cubicBezTo>
                    <a:pt x="10" y="2"/>
                    <a:pt x="5" y="10"/>
                    <a:pt x="0" y="9"/>
                  </a:cubicBezTo>
                  <a:close/>
                </a:path>
              </a:pathLst>
            </a:custGeom>
            <a:solidFill>
              <a:srgbClr val="F5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88">
              <a:extLst>
                <a:ext uri="{FF2B5EF4-FFF2-40B4-BE49-F238E27FC236}">
                  <a16:creationId xmlns:a16="http://schemas.microsoft.com/office/drawing/2014/main" id="{D7ADC926-17A0-59C2-2317-28F13D2A5F0B}"/>
                </a:ext>
              </a:extLst>
            </p:cNvPr>
            <p:cNvSpPr/>
            <p:nvPr/>
          </p:nvSpPr>
          <p:spPr bwMode="auto">
            <a:xfrm>
              <a:off x="4348163" y="2571750"/>
              <a:ext cx="42863" cy="28575"/>
            </a:xfrm>
            <a:custGeom>
              <a:avLst/>
              <a:gdLst>
                <a:gd name="T0" fmla="*/ 20 w 20"/>
                <a:gd name="T1" fmla="*/ 3 h 13"/>
                <a:gd name="T2" fmla="*/ 2 w 20"/>
                <a:gd name="T3" fmla="*/ 12 h 13"/>
                <a:gd name="T4" fmla="*/ 1 w 20"/>
                <a:gd name="T5" fmla="*/ 7 h 13"/>
                <a:gd name="T6" fmla="*/ 20 w 20"/>
                <a:gd name="T7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3">
                  <a:moveTo>
                    <a:pt x="20" y="3"/>
                  </a:moveTo>
                  <a:cubicBezTo>
                    <a:pt x="13" y="9"/>
                    <a:pt x="8" y="13"/>
                    <a:pt x="2" y="12"/>
                  </a:cubicBezTo>
                  <a:cubicBezTo>
                    <a:pt x="1" y="12"/>
                    <a:pt x="0" y="8"/>
                    <a:pt x="1" y="7"/>
                  </a:cubicBezTo>
                  <a:cubicBezTo>
                    <a:pt x="4" y="0"/>
                    <a:pt x="10" y="2"/>
                    <a:pt x="20" y="3"/>
                  </a:cubicBezTo>
                  <a:close/>
                </a:path>
              </a:pathLst>
            </a:custGeom>
            <a:solidFill>
              <a:srgbClr val="F0B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89">
              <a:extLst>
                <a:ext uri="{FF2B5EF4-FFF2-40B4-BE49-F238E27FC236}">
                  <a16:creationId xmlns:a16="http://schemas.microsoft.com/office/drawing/2014/main" id="{6AB68CF8-2694-6D5B-E896-7E769C5FC7E7}"/>
                </a:ext>
              </a:extLst>
            </p:cNvPr>
            <p:cNvSpPr/>
            <p:nvPr/>
          </p:nvSpPr>
          <p:spPr bwMode="auto">
            <a:xfrm>
              <a:off x="7491413" y="3438525"/>
              <a:ext cx="47625" cy="46037"/>
            </a:xfrm>
            <a:custGeom>
              <a:avLst/>
              <a:gdLst>
                <a:gd name="T0" fmla="*/ 15 w 22"/>
                <a:gd name="T1" fmla="*/ 22 h 22"/>
                <a:gd name="T2" fmla="*/ 0 w 22"/>
                <a:gd name="T3" fmla="*/ 13 h 22"/>
                <a:gd name="T4" fmla="*/ 13 w 22"/>
                <a:gd name="T5" fmla="*/ 3 h 22"/>
                <a:gd name="T6" fmla="*/ 15 w 22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5" y="22"/>
                  </a:moveTo>
                  <a:cubicBezTo>
                    <a:pt x="12" y="16"/>
                    <a:pt x="6" y="14"/>
                    <a:pt x="0" y="13"/>
                  </a:cubicBezTo>
                  <a:cubicBezTo>
                    <a:pt x="3" y="8"/>
                    <a:pt x="8" y="0"/>
                    <a:pt x="13" y="3"/>
                  </a:cubicBezTo>
                  <a:cubicBezTo>
                    <a:pt x="18" y="6"/>
                    <a:pt x="22" y="15"/>
                    <a:pt x="15" y="22"/>
                  </a:cubicBezTo>
                  <a:close/>
                </a:path>
              </a:pathLst>
            </a:custGeom>
            <a:solidFill>
              <a:srgbClr val="F4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90">
              <a:extLst>
                <a:ext uri="{FF2B5EF4-FFF2-40B4-BE49-F238E27FC236}">
                  <a16:creationId xmlns:a16="http://schemas.microsoft.com/office/drawing/2014/main" id="{43275241-7FD9-E2F1-A7D5-85A092E0CD4A}"/>
                </a:ext>
              </a:extLst>
            </p:cNvPr>
            <p:cNvSpPr/>
            <p:nvPr/>
          </p:nvSpPr>
          <p:spPr bwMode="auto">
            <a:xfrm>
              <a:off x="7432675" y="3551238"/>
              <a:ext cx="30163" cy="60325"/>
            </a:xfrm>
            <a:custGeom>
              <a:avLst/>
              <a:gdLst>
                <a:gd name="T0" fmla="*/ 3 w 14"/>
                <a:gd name="T1" fmla="*/ 28 h 28"/>
                <a:gd name="T2" fmla="*/ 3 w 14"/>
                <a:gd name="T3" fmla="*/ 0 h 28"/>
                <a:gd name="T4" fmla="*/ 3 w 14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8">
                  <a:moveTo>
                    <a:pt x="3" y="28"/>
                  </a:moveTo>
                  <a:cubicBezTo>
                    <a:pt x="3" y="19"/>
                    <a:pt x="0" y="9"/>
                    <a:pt x="3" y="0"/>
                  </a:cubicBezTo>
                  <a:cubicBezTo>
                    <a:pt x="14" y="9"/>
                    <a:pt x="5" y="19"/>
                    <a:pt x="3" y="28"/>
                  </a:cubicBezTo>
                  <a:close/>
                </a:path>
              </a:pathLst>
            </a:custGeom>
            <a:solidFill>
              <a:srgbClr val="EFA9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91">
              <a:extLst>
                <a:ext uri="{FF2B5EF4-FFF2-40B4-BE49-F238E27FC236}">
                  <a16:creationId xmlns:a16="http://schemas.microsoft.com/office/drawing/2014/main" id="{12FE1FF6-FAB5-1B77-8E10-C4A95DCFDA21}"/>
                </a:ext>
              </a:extLst>
            </p:cNvPr>
            <p:cNvSpPr/>
            <p:nvPr/>
          </p:nvSpPr>
          <p:spPr bwMode="auto">
            <a:xfrm>
              <a:off x="6727825" y="1374775"/>
              <a:ext cx="171450" cy="106362"/>
            </a:xfrm>
            <a:custGeom>
              <a:avLst/>
              <a:gdLst>
                <a:gd name="T0" fmla="*/ 80 w 80"/>
                <a:gd name="T1" fmla="*/ 40 h 50"/>
                <a:gd name="T2" fmla="*/ 70 w 80"/>
                <a:gd name="T3" fmla="*/ 50 h 50"/>
                <a:gd name="T4" fmla="*/ 9 w 80"/>
                <a:gd name="T5" fmla="*/ 21 h 50"/>
                <a:gd name="T6" fmla="*/ 4 w 80"/>
                <a:gd name="T7" fmla="*/ 6 h 50"/>
                <a:gd name="T8" fmla="*/ 18 w 80"/>
                <a:gd name="T9" fmla="*/ 7 h 50"/>
                <a:gd name="T10" fmla="*/ 63 w 80"/>
                <a:gd name="T11" fmla="*/ 20 h 50"/>
                <a:gd name="T12" fmla="*/ 80 w 80"/>
                <a:gd name="T13" fmla="*/ 4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50">
                  <a:moveTo>
                    <a:pt x="80" y="40"/>
                  </a:moveTo>
                  <a:cubicBezTo>
                    <a:pt x="73" y="40"/>
                    <a:pt x="70" y="43"/>
                    <a:pt x="70" y="50"/>
                  </a:cubicBezTo>
                  <a:cubicBezTo>
                    <a:pt x="49" y="42"/>
                    <a:pt x="26" y="37"/>
                    <a:pt x="9" y="21"/>
                  </a:cubicBezTo>
                  <a:cubicBezTo>
                    <a:pt x="5" y="17"/>
                    <a:pt x="0" y="12"/>
                    <a:pt x="4" y="6"/>
                  </a:cubicBezTo>
                  <a:cubicBezTo>
                    <a:pt x="8" y="0"/>
                    <a:pt x="14" y="5"/>
                    <a:pt x="18" y="7"/>
                  </a:cubicBezTo>
                  <a:cubicBezTo>
                    <a:pt x="32" y="15"/>
                    <a:pt x="49" y="10"/>
                    <a:pt x="63" y="20"/>
                  </a:cubicBezTo>
                  <a:cubicBezTo>
                    <a:pt x="70" y="26"/>
                    <a:pt x="78" y="31"/>
                    <a:pt x="80" y="40"/>
                  </a:cubicBezTo>
                  <a:close/>
                </a:path>
              </a:pathLst>
            </a:custGeom>
            <a:solidFill>
              <a:srgbClr val="FBE8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92">
              <a:extLst>
                <a:ext uri="{FF2B5EF4-FFF2-40B4-BE49-F238E27FC236}">
                  <a16:creationId xmlns:a16="http://schemas.microsoft.com/office/drawing/2014/main" id="{E70B4B3E-D08B-8A1F-C75E-39B15FF9DF8A}"/>
                </a:ext>
              </a:extLst>
            </p:cNvPr>
            <p:cNvSpPr/>
            <p:nvPr/>
          </p:nvSpPr>
          <p:spPr bwMode="auto">
            <a:xfrm>
              <a:off x="4743450" y="4135438"/>
              <a:ext cx="58738" cy="23812"/>
            </a:xfrm>
            <a:custGeom>
              <a:avLst/>
              <a:gdLst>
                <a:gd name="T0" fmla="*/ 28 w 28"/>
                <a:gd name="T1" fmla="*/ 10 h 11"/>
                <a:gd name="T2" fmla="*/ 3 w 28"/>
                <a:gd name="T3" fmla="*/ 11 h 11"/>
                <a:gd name="T4" fmla="*/ 0 w 28"/>
                <a:gd name="T5" fmla="*/ 10 h 11"/>
                <a:gd name="T6" fmla="*/ 28 w 28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11">
                  <a:moveTo>
                    <a:pt x="28" y="10"/>
                  </a:moveTo>
                  <a:cubicBezTo>
                    <a:pt x="20" y="9"/>
                    <a:pt x="11" y="9"/>
                    <a:pt x="3" y="11"/>
                  </a:cubicBezTo>
                  <a:cubicBezTo>
                    <a:pt x="2" y="11"/>
                    <a:pt x="1" y="11"/>
                    <a:pt x="0" y="10"/>
                  </a:cubicBezTo>
                  <a:cubicBezTo>
                    <a:pt x="9" y="3"/>
                    <a:pt x="19" y="0"/>
                    <a:pt x="28" y="10"/>
                  </a:cubicBezTo>
                  <a:close/>
                </a:path>
              </a:pathLst>
            </a:custGeom>
            <a:solidFill>
              <a:srgbClr val="F4A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93">
              <a:extLst>
                <a:ext uri="{FF2B5EF4-FFF2-40B4-BE49-F238E27FC236}">
                  <a16:creationId xmlns:a16="http://schemas.microsoft.com/office/drawing/2014/main" id="{6E0E9A50-A5A6-1172-BEA0-BD88C44AEFE6}"/>
                </a:ext>
              </a:extLst>
            </p:cNvPr>
            <p:cNvSpPr/>
            <p:nvPr/>
          </p:nvSpPr>
          <p:spPr bwMode="auto">
            <a:xfrm>
              <a:off x="7621588" y="3203575"/>
              <a:ext cx="74613" cy="98425"/>
            </a:xfrm>
            <a:custGeom>
              <a:avLst/>
              <a:gdLst>
                <a:gd name="T0" fmla="*/ 24 w 35"/>
                <a:gd name="T1" fmla="*/ 3 h 46"/>
                <a:gd name="T2" fmla="*/ 34 w 35"/>
                <a:gd name="T3" fmla="*/ 14 h 46"/>
                <a:gd name="T4" fmla="*/ 19 w 35"/>
                <a:gd name="T5" fmla="*/ 45 h 46"/>
                <a:gd name="T6" fmla="*/ 5 w 35"/>
                <a:gd name="T7" fmla="*/ 16 h 46"/>
                <a:gd name="T8" fmla="*/ 24 w 35"/>
                <a:gd name="T9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6">
                  <a:moveTo>
                    <a:pt x="24" y="3"/>
                  </a:moveTo>
                  <a:cubicBezTo>
                    <a:pt x="32" y="3"/>
                    <a:pt x="34" y="8"/>
                    <a:pt x="34" y="14"/>
                  </a:cubicBezTo>
                  <a:cubicBezTo>
                    <a:pt x="35" y="27"/>
                    <a:pt x="26" y="46"/>
                    <a:pt x="19" y="45"/>
                  </a:cubicBezTo>
                  <a:cubicBezTo>
                    <a:pt x="4" y="42"/>
                    <a:pt x="7" y="26"/>
                    <a:pt x="5" y="16"/>
                  </a:cubicBezTo>
                  <a:cubicBezTo>
                    <a:pt x="0" y="0"/>
                    <a:pt x="20" y="10"/>
                    <a:pt x="24" y="3"/>
                  </a:cubicBezTo>
                  <a:close/>
                </a:path>
              </a:pathLst>
            </a:custGeom>
            <a:solidFill>
              <a:srgbClr val="FE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94">
              <a:extLst>
                <a:ext uri="{FF2B5EF4-FFF2-40B4-BE49-F238E27FC236}">
                  <a16:creationId xmlns:a16="http://schemas.microsoft.com/office/drawing/2014/main" id="{52B1B514-1FFD-E132-7F14-2B5EF0796DA6}"/>
                </a:ext>
              </a:extLst>
            </p:cNvPr>
            <p:cNvSpPr/>
            <p:nvPr/>
          </p:nvSpPr>
          <p:spPr bwMode="auto">
            <a:xfrm>
              <a:off x="5216525" y="1555750"/>
              <a:ext cx="134938" cy="231775"/>
            </a:xfrm>
            <a:custGeom>
              <a:avLst/>
              <a:gdLst>
                <a:gd name="T0" fmla="*/ 1 w 63"/>
                <a:gd name="T1" fmla="*/ 76 h 108"/>
                <a:gd name="T2" fmla="*/ 37 w 63"/>
                <a:gd name="T3" fmla="*/ 17 h 108"/>
                <a:gd name="T4" fmla="*/ 49 w 63"/>
                <a:gd name="T5" fmla="*/ 7 h 108"/>
                <a:gd name="T6" fmla="*/ 59 w 63"/>
                <a:gd name="T7" fmla="*/ 4 h 108"/>
                <a:gd name="T8" fmla="*/ 60 w 63"/>
                <a:gd name="T9" fmla="*/ 15 h 108"/>
                <a:gd name="T10" fmla="*/ 46 w 63"/>
                <a:gd name="T11" fmla="*/ 35 h 108"/>
                <a:gd name="T12" fmla="*/ 21 w 63"/>
                <a:gd name="T13" fmla="*/ 65 h 108"/>
                <a:gd name="T14" fmla="*/ 32 w 63"/>
                <a:gd name="T15" fmla="*/ 95 h 108"/>
                <a:gd name="T16" fmla="*/ 17 w 63"/>
                <a:gd name="T17" fmla="*/ 105 h 108"/>
                <a:gd name="T18" fmla="*/ 15 w 63"/>
                <a:gd name="T19" fmla="*/ 89 h 108"/>
                <a:gd name="T20" fmla="*/ 13 w 63"/>
                <a:gd name="T21" fmla="*/ 71 h 108"/>
                <a:gd name="T22" fmla="*/ 1 w 63"/>
                <a:gd name="T23" fmla="*/ 7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108">
                  <a:moveTo>
                    <a:pt x="1" y="76"/>
                  </a:moveTo>
                  <a:cubicBezTo>
                    <a:pt x="0" y="48"/>
                    <a:pt x="15" y="31"/>
                    <a:pt x="37" y="17"/>
                  </a:cubicBezTo>
                  <a:cubicBezTo>
                    <a:pt x="42" y="15"/>
                    <a:pt x="45" y="11"/>
                    <a:pt x="49" y="7"/>
                  </a:cubicBezTo>
                  <a:cubicBezTo>
                    <a:pt x="52" y="5"/>
                    <a:pt x="55" y="0"/>
                    <a:pt x="59" y="4"/>
                  </a:cubicBezTo>
                  <a:cubicBezTo>
                    <a:pt x="63" y="7"/>
                    <a:pt x="62" y="11"/>
                    <a:pt x="60" y="15"/>
                  </a:cubicBezTo>
                  <a:cubicBezTo>
                    <a:pt x="58" y="23"/>
                    <a:pt x="56" y="30"/>
                    <a:pt x="46" y="35"/>
                  </a:cubicBezTo>
                  <a:cubicBezTo>
                    <a:pt x="34" y="40"/>
                    <a:pt x="31" y="55"/>
                    <a:pt x="21" y="65"/>
                  </a:cubicBezTo>
                  <a:cubicBezTo>
                    <a:pt x="15" y="71"/>
                    <a:pt x="24" y="86"/>
                    <a:pt x="32" y="95"/>
                  </a:cubicBezTo>
                  <a:cubicBezTo>
                    <a:pt x="30" y="103"/>
                    <a:pt x="24" y="108"/>
                    <a:pt x="17" y="105"/>
                  </a:cubicBezTo>
                  <a:cubicBezTo>
                    <a:pt x="8" y="101"/>
                    <a:pt x="12" y="95"/>
                    <a:pt x="15" y="89"/>
                  </a:cubicBezTo>
                  <a:cubicBezTo>
                    <a:pt x="18" y="83"/>
                    <a:pt x="19" y="75"/>
                    <a:pt x="13" y="71"/>
                  </a:cubicBezTo>
                  <a:cubicBezTo>
                    <a:pt x="8" y="67"/>
                    <a:pt x="4" y="73"/>
                    <a:pt x="1" y="76"/>
                  </a:cubicBezTo>
                  <a:close/>
                </a:path>
              </a:pathLst>
            </a:custGeom>
            <a:solidFill>
              <a:srgbClr val="FBE7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95">
              <a:extLst>
                <a:ext uri="{FF2B5EF4-FFF2-40B4-BE49-F238E27FC236}">
                  <a16:creationId xmlns:a16="http://schemas.microsoft.com/office/drawing/2014/main" id="{50BEEA96-7846-BBF7-71E4-1D26D514A3F8}"/>
                </a:ext>
              </a:extLst>
            </p:cNvPr>
            <p:cNvSpPr/>
            <p:nvPr/>
          </p:nvSpPr>
          <p:spPr bwMode="auto">
            <a:xfrm>
              <a:off x="7464425" y="3279775"/>
              <a:ext cx="93663" cy="133350"/>
            </a:xfrm>
            <a:custGeom>
              <a:avLst/>
              <a:gdLst>
                <a:gd name="T0" fmla="*/ 13 w 44"/>
                <a:gd name="T1" fmla="*/ 62 h 62"/>
                <a:gd name="T2" fmla="*/ 38 w 44"/>
                <a:gd name="T3" fmla="*/ 0 h 62"/>
                <a:gd name="T4" fmla="*/ 40 w 44"/>
                <a:gd name="T5" fmla="*/ 6 h 62"/>
                <a:gd name="T6" fmla="*/ 42 w 44"/>
                <a:gd name="T7" fmla="*/ 35 h 62"/>
                <a:gd name="T8" fmla="*/ 35 w 44"/>
                <a:gd name="T9" fmla="*/ 41 h 62"/>
                <a:gd name="T10" fmla="*/ 17 w 44"/>
                <a:gd name="T11" fmla="*/ 57 h 62"/>
                <a:gd name="T12" fmla="*/ 13 w 44"/>
                <a:gd name="T13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62">
                  <a:moveTo>
                    <a:pt x="13" y="62"/>
                  </a:moveTo>
                  <a:cubicBezTo>
                    <a:pt x="0" y="33"/>
                    <a:pt x="23" y="19"/>
                    <a:pt x="38" y="0"/>
                  </a:cubicBezTo>
                  <a:cubicBezTo>
                    <a:pt x="39" y="2"/>
                    <a:pt x="41" y="5"/>
                    <a:pt x="40" y="6"/>
                  </a:cubicBezTo>
                  <a:cubicBezTo>
                    <a:pt x="36" y="16"/>
                    <a:pt x="29" y="25"/>
                    <a:pt x="42" y="35"/>
                  </a:cubicBezTo>
                  <a:cubicBezTo>
                    <a:pt x="44" y="37"/>
                    <a:pt x="39" y="43"/>
                    <a:pt x="35" y="41"/>
                  </a:cubicBezTo>
                  <a:cubicBezTo>
                    <a:pt x="17" y="33"/>
                    <a:pt x="15" y="42"/>
                    <a:pt x="17" y="57"/>
                  </a:cubicBezTo>
                  <a:cubicBezTo>
                    <a:pt x="18" y="60"/>
                    <a:pt x="15" y="61"/>
                    <a:pt x="13" y="62"/>
                  </a:cubicBezTo>
                  <a:close/>
                </a:path>
              </a:pathLst>
            </a:custGeom>
            <a:solidFill>
              <a:srgbClr val="EF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96">
              <a:extLst>
                <a:ext uri="{FF2B5EF4-FFF2-40B4-BE49-F238E27FC236}">
                  <a16:creationId xmlns:a16="http://schemas.microsoft.com/office/drawing/2014/main" id="{91F40BCD-FAE9-F6DF-2DCB-CEDADE6E9960}"/>
                </a:ext>
              </a:extLst>
            </p:cNvPr>
            <p:cNvSpPr/>
            <p:nvPr/>
          </p:nvSpPr>
          <p:spPr bwMode="auto">
            <a:xfrm>
              <a:off x="7613650" y="3041650"/>
              <a:ext cx="36513" cy="30162"/>
            </a:xfrm>
            <a:custGeom>
              <a:avLst/>
              <a:gdLst>
                <a:gd name="T0" fmla="*/ 5 w 17"/>
                <a:gd name="T1" fmla="*/ 14 h 14"/>
                <a:gd name="T2" fmla="*/ 5 w 17"/>
                <a:gd name="T3" fmla="*/ 3 h 14"/>
                <a:gd name="T4" fmla="*/ 17 w 17"/>
                <a:gd name="T5" fmla="*/ 4 h 14"/>
                <a:gd name="T6" fmla="*/ 5 w 17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4">
                  <a:moveTo>
                    <a:pt x="5" y="14"/>
                  </a:moveTo>
                  <a:cubicBezTo>
                    <a:pt x="3" y="10"/>
                    <a:pt x="0" y="6"/>
                    <a:pt x="5" y="3"/>
                  </a:cubicBezTo>
                  <a:cubicBezTo>
                    <a:pt x="9" y="0"/>
                    <a:pt x="14" y="0"/>
                    <a:pt x="17" y="4"/>
                  </a:cubicBezTo>
                  <a:cubicBezTo>
                    <a:pt x="10" y="4"/>
                    <a:pt x="9" y="10"/>
                    <a:pt x="5" y="14"/>
                  </a:cubicBezTo>
                  <a:close/>
                </a:path>
              </a:pathLst>
            </a:custGeom>
            <a:solidFill>
              <a:srgbClr val="F4C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97">
              <a:extLst>
                <a:ext uri="{FF2B5EF4-FFF2-40B4-BE49-F238E27FC236}">
                  <a16:creationId xmlns:a16="http://schemas.microsoft.com/office/drawing/2014/main" id="{EA59CE7E-0A6E-35A4-D8A0-2A8539D92627}"/>
                </a:ext>
              </a:extLst>
            </p:cNvPr>
            <p:cNvSpPr/>
            <p:nvPr/>
          </p:nvSpPr>
          <p:spPr bwMode="auto">
            <a:xfrm>
              <a:off x="4824413" y="2217738"/>
              <a:ext cx="2100263" cy="1943100"/>
            </a:xfrm>
            <a:custGeom>
              <a:avLst/>
              <a:gdLst>
                <a:gd name="T0" fmla="*/ 92 w 985"/>
                <a:gd name="T1" fmla="*/ 686 h 911"/>
                <a:gd name="T2" fmla="*/ 65 w 985"/>
                <a:gd name="T3" fmla="*/ 593 h 911"/>
                <a:gd name="T4" fmla="*/ 30 w 985"/>
                <a:gd name="T5" fmla="*/ 532 h 911"/>
                <a:gd name="T6" fmla="*/ 75 w 985"/>
                <a:gd name="T7" fmla="*/ 478 h 911"/>
                <a:gd name="T8" fmla="*/ 13 w 985"/>
                <a:gd name="T9" fmla="*/ 435 h 911"/>
                <a:gd name="T10" fmla="*/ 29 w 985"/>
                <a:gd name="T11" fmla="*/ 404 h 911"/>
                <a:gd name="T12" fmla="*/ 85 w 985"/>
                <a:gd name="T13" fmla="*/ 434 h 911"/>
                <a:gd name="T14" fmla="*/ 133 w 985"/>
                <a:gd name="T15" fmla="*/ 424 h 911"/>
                <a:gd name="T16" fmla="*/ 150 w 985"/>
                <a:gd name="T17" fmla="*/ 362 h 911"/>
                <a:gd name="T18" fmla="*/ 202 w 985"/>
                <a:gd name="T19" fmla="*/ 319 h 911"/>
                <a:gd name="T20" fmla="*/ 213 w 985"/>
                <a:gd name="T21" fmla="*/ 204 h 911"/>
                <a:gd name="T22" fmla="*/ 284 w 985"/>
                <a:gd name="T23" fmla="*/ 136 h 911"/>
                <a:gd name="T24" fmla="*/ 377 w 985"/>
                <a:gd name="T25" fmla="*/ 144 h 911"/>
                <a:gd name="T26" fmla="*/ 363 w 985"/>
                <a:gd name="T27" fmla="*/ 108 h 911"/>
                <a:gd name="T28" fmla="*/ 490 w 985"/>
                <a:gd name="T29" fmla="*/ 48 h 911"/>
                <a:gd name="T30" fmla="*/ 595 w 985"/>
                <a:gd name="T31" fmla="*/ 43 h 911"/>
                <a:gd name="T32" fmla="*/ 669 w 985"/>
                <a:gd name="T33" fmla="*/ 12 h 911"/>
                <a:gd name="T34" fmla="*/ 712 w 985"/>
                <a:gd name="T35" fmla="*/ 81 h 911"/>
                <a:gd name="T36" fmla="*/ 752 w 985"/>
                <a:gd name="T37" fmla="*/ 120 h 911"/>
                <a:gd name="T38" fmla="*/ 790 w 985"/>
                <a:gd name="T39" fmla="*/ 137 h 911"/>
                <a:gd name="T40" fmla="*/ 789 w 985"/>
                <a:gd name="T41" fmla="*/ 233 h 911"/>
                <a:gd name="T42" fmla="*/ 814 w 985"/>
                <a:gd name="T43" fmla="*/ 206 h 911"/>
                <a:gd name="T44" fmla="*/ 896 w 985"/>
                <a:gd name="T45" fmla="*/ 195 h 911"/>
                <a:gd name="T46" fmla="*/ 959 w 985"/>
                <a:gd name="T47" fmla="*/ 245 h 911"/>
                <a:gd name="T48" fmla="*/ 982 w 985"/>
                <a:gd name="T49" fmla="*/ 331 h 911"/>
                <a:gd name="T50" fmla="*/ 965 w 985"/>
                <a:gd name="T51" fmla="*/ 385 h 911"/>
                <a:gd name="T52" fmla="*/ 919 w 985"/>
                <a:gd name="T53" fmla="*/ 420 h 911"/>
                <a:gd name="T54" fmla="*/ 950 w 985"/>
                <a:gd name="T55" fmla="*/ 448 h 911"/>
                <a:gd name="T56" fmla="*/ 887 w 985"/>
                <a:gd name="T57" fmla="*/ 504 h 911"/>
                <a:gd name="T58" fmla="*/ 843 w 985"/>
                <a:gd name="T59" fmla="*/ 535 h 911"/>
                <a:gd name="T60" fmla="*/ 748 w 985"/>
                <a:gd name="T61" fmla="*/ 425 h 911"/>
                <a:gd name="T62" fmla="*/ 731 w 985"/>
                <a:gd name="T63" fmla="*/ 460 h 911"/>
                <a:gd name="T64" fmla="*/ 642 w 985"/>
                <a:gd name="T65" fmla="*/ 479 h 911"/>
                <a:gd name="T66" fmla="*/ 646 w 985"/>
                <a:gd name="T67" fmla="*/ 560 h 911"/>
                <a:gd name="T68" fmla="*/ 680 w 985"/>
                <a:gd name="T69" fmla="*/ 508 h 911"/>
                <a:gd name="T70" fmla="*/ 707 w 985"/>
                <a:gd name="T71" fmla="*/ 476 h 911"/>
                <a:gd name="T72" fmla="*/ 671 w 985"/>
                <a:gd name="T73" fmla="*/ 578 h 911"/>
                <a:gd name="T74" fmla="*/ 699 w 985"/>
                <a:gd name="T75" fmla="*/ 612 h 911"/>
                <a:gd name="T76" fmla="*/ 631 w 985"/>
                <a:gd name="T77" fmla="*/ 672 h 911"/>
                <a:gd name="T78" fmla="*/ 559 w 985"/>
                <a:gd name="T79" fmla="*/ 717 h 911"/>
                <a:gd name="T80" fmla="*/ 513 w 985"/>
                <a:gd name="T81" fmla="*/ 786 h 911"/>
                <a:gd name="T82" fmla="*/ 473 w 985"/>
                <a:gd name="T83" fmla="*/ 886 h 911"/>
                <a:gd name="T84" fmla="*/ 398 w 985"/>
                <a:gd name="T85" fmla="*/ 868 h 911"/>
                <a:gd name="T86" fmla="*/ 307 w 985"/>
                <a:gd name="T87" fmla="*/ 903 h 911"/>
                <a:gd name="T88" fmla="*/ 344 w 985"/>
                <a:gd name="T89" fmla="*/ 852 h 911"/>
                <a:gd name="T90" fmla="*/ 329 w 985"/>
                <a:gd name="T91" fmla="*/ 825 h 911"/>
                <a:gd name="T92" fmla="*/ 254 w 985"/>
                <a:gd name="T93" fmla="*/ 810 h 911"/>
                <a:gd name="T94" fmla="*/ 207 w 985"/>
                <a:gd name="T95" fmla="*/ 757 h 911"/>
                <a:gd name="T96" fmla="*/ 92 w 985"/>
                <a:gd name="T97" fmla="*/ 712 h 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4" h="911">
                  <a:moveTo>
                    <a:pt x="92" y="712"/>
                  </a:moveTo>
                  <a:cubicBezTo>
                    <a:pt x="92" y="710"/>
                    <a:pt x="92" y="708"/>
                    <a:pt x="92" y="706"/>
                  </a:cubicBezTo>
                  <a:cubicBezTo>
                    <a:pt x="88" y="699"/>
                    <a:pt x="92" y="693"/>
                    <a:pt x="92" y="686"/>
                  </a:cubicBezTo>
                  <a:cubicBezTo>
                    <a:pt x="93" y="673"/>
                    <a:pt x="84" y="666"/>
                    <a:pt x="72" y="671"/>
                  </a:cubicBezTo>
                  <a:cubicBezTo>
                    <a:pt x="60" y="676"/>
                    <a:pt x="48" y="664"/>
                    <a:pt x="52" y="648"/>
                  </a:cubicBezTo>
                  <a:cubicBezTo>
                    <a:pt x="56" y="629"/>
                    <a:pt x="58" y="610"/>
                    <a:pt x="65" y="593"/>
                  </a:cubicBezTo>
                  <a:cubicBezTo>
                    <a:pt x="72" y="578"/>
                    <a:pt x="80" y="565"/>
                    <a:pt x="87" y="551"/>
                  </a:cubicBezTo>
                  <a:cubicBezTo>
                    <a:pt x="85" y="543"/>
                    <a:pt x="79" y="545"/>
                    <a:pt x="75" y="546"/>
                  </a:cubicBezTo>
                  <a:cubicBezTo>
                    <a:pt x="56" y="552"/>
                    <a:pt x="43" y="542"/>
                    <a:pt x="30" y="532"/>
                  </a:cubicBezTo>
                  <a:cubicBezTo>
                    <a:pt x="25" y="529"/>
                    <a:pt x="24" y="524"/>
                    <a:pt x="28" y="520"/>
                  </a:cubicBezTo>
                  <a:cubicBezTo>
                    <a:pt x="38" y="507"/>
                    <a:pt x="42" y="489"/>
                    <a:pt x="63" y="487"/>
                  </a:cubicBezTo>
                  <a:cubicBezTo>
                    <a:pt x="67" y="486"/>
                    <a:pt x="72" y="483"/>
                    <a:pt x="75" y="478"/>
                  </a:cubicBezTo>
                  <a:cubicBezTo>
                    <a:pt x="59" y="471"/>
                    <a:pt x="45" y="463"/>
                    <a:pt x="48" y="442"/>
                  </a:cubicBezTo>
                  <a:cubicBezTo>
                    <a:pt x="43" y="444"/>
                    <a:pt x="37" y="447"/>
                    <a:pt x="31" y="447"/>
                  </a:cubicBezTo>
                  <a:cubicBezTo>
                    <a:pt x="22" y="446"/>
                    <a:pt x="14" y="447"/>
                    <a:pt x="13" y="435"/>
                  </a:cubicBezTo>
                  <a:cubicBezTo>
                    <a:pt x="13" y="433"/>
                    <a:pt x="11" y="432"/>
                    <a:pt x="9" y="430"/>
                  </a:cubicBezTo>
                  <a:cubicBezTo>
                    <a:pt x="0" y="418"/>
                    <a:pt x="2" y="411"/>
                    <a:pt x="17" y="407"/>
                  </a:cubicBezTo>
                  <a:cubicBezTo>
                    <a:pt x="21" y="406"/>
                    <a:pt x="26" y="407"/>
                    <a:pt x="29" y="404"/>
                  </a:cubicBezTo>
                  <a:cubicBezTo>
                    <a:pt x="38" y="396"/>
                    <a:pt x="46" y="392"/>
                    <a:pt x="57" y="401"/>
                  </a:cubicBezTo>
                  <a:cubicBezTo>
                    <a:pt x="66" y="407"/>
                    <a:pt x="76" y="411"/>
                    <a:pt x="77" y="423"/>
                  </a:cubicBezTo>
                  <a:cubicBezTo>
                    <a:pt x="78" y="427"/>
                    <a:pt x="80" y="432"/>
                    <a:pt x="85" y="434"/>
                  </a:cubicBezTo>
                  <a:cubicBezTo>
                    <a:pt x="95" y="439"/>
                    <a:pt x="97" y="447"/>
                    <a:pt x="92" y="457"/>
                  </a:cubicBezTo>
                  <a:cubicBezTo>
                    <a:pt x="99" y="449"/>
                    <a:pt x="101" y="438"/>
                    <a:pt x="107" y="430"/>
                  </a:cubicBezTo>
                  <a:cubicBezTo>
                    <a:pt x="115" y="422"/>
                    <a:pt x="121" y="415"/>
                    <a:pt x="133" y="424"/>
                  </a:cubicBezTo>
                  <a:cubicBezTo>
                    <a:pt x="142" y="431"/>
                    <a:pt x="150" y="424"/>
                    <a:pt x="156" y="418"/>
                  </a:cubicBezTo>
                  <a:cubicBezTo>
                    <a:pt x="164" y="409"/>
                    <a:pt x="166" y="396"/>
                    <a:pt x="159" y="389"/>
                  </a:cubicBezTo>
                  <a:cubicBezTo>
                    <a:pt x="151" y="381"/>
                    <a:pt x="149" y="372"/>
                    <a:pt x="150" y="362"/>
                  </a:cubicBezTo>
                  <a:cubicBezTo>
                    <a:pt x="151" y="346"/>
                    <a:pt x="155" y="341"/>
                    <a:pt x="170" y="337"/>
                  </a:cubicBezTo>
                  <a:cubicBezTo>
                    <a:pt x="177" y="336"/>
                    <a:pt x="182" y="333"/>
                    <a:pt x="187" y="328"/>
                  </a:cubicBezTo>
                  <a:cubicBezTo>
                    <a:pt x="191" y="324"/>
                    <a:pt x="196" y="321"/>
                    <a:pt x="202" y="319"/>
                  </a:cubicBezTo>
                  <a:cubicBezTo>
                    <a:pt x="216" y="315"/>
                    <a:pt x="219" y="301"/>
                    <a:pt x="209" y="291"/>
                  </a:cubicBezTo>
                  <a:cubicBezTo>
                    <a:pt x="190" y="272"/>
                    <a:pt x="190" y="271"/>
                    <a:pt x="203" y="250"/>
                  </a:cubicBezTo>
                  <a:cubicBezTo>
                    <a:pt x="211" y="236"/>
                    <a:pt x="215" y="220"/>
                    <a:pt x="213" y="204"/>
                  </a:cubicBezTo>
                  <a:cubicBezTo>
                    <a:pt x="211" y="178"/>
                    <a:pt x="235" y="148"/>
                    <a:pt x="260" y="146"/>
                  </a:cubicBezTo>
                  <a:cubicBezTo>
                    <a:pt x="269" y="146"/>
                    <a:pt x="275" y="151"/>
                    <a:pt x="283" y="154"/>
                  </a:cubicBezTo>
                  <a:cubicBezTo>
                    <a:pt x="283" y="148"/>
                    <a:pt x="276" y="141"/>
                    <a:pt x="284" y="136"/>
                  </a:cubicBezTo>
                  <a:cubicBezTo>
                    <a:pt x="290" y="132"/>
                    <a:pt x="295" y="135"/>
                    <a:pt x="301" y="137"/>
                  </a:cubicBezTo>
                  <a:cubicBezTo>
                    <a:pt x="306" y="140"/>
                    <a:pt x="311" y="138"/>
                    <a:pt x="316" y="136"/>
                  </a:cubicBezTo>
                  <a:cubicBezTo>
                    <a:pt x="341" y="123"/>
                    <a:pt x="355" y="125"/>
                    <a:pt x="377" y="144"/>
                  </a:cubicBezTo>
                  <a:cubicBezTo>
                    <a:pt x="379" y="146"/>
                    <a:pt x="381" y="148"/>
                    <a:pt x="385" y="145"/>
                  </a:cubicBezTo>
                  <a:cubicBezTo>
                    <a:pt x="381" y="136"/>
                    <a:pt x="372" y="132"/>
                    <a:pt x="366" y="126"/>
                  </a:cubicBezTo>
                  <a:cubicBezTo>
                    <a:pt x="361" y="120"/>
                    <a:pt x="359" y="115"/>
                    <a:pt x="363" y="108"/>
                  </a:cubicBezTo>
                  <a:cubicBezTo>
                    <a:pt x="366" y="104"/>
                    <a:pt x="368" y="99"/>
                    <a:pt x="369" y="94"/>
                  </a:cubicBezTo>
                  <a:cubicBezTo>
                    <a:pt x="371" y="86"/>
                    <a:pt x="376" y="82"/>
                    <a:pt x="384" y="80"/>
                  </a:cubicBezTo>
                  <a:cubicBezTo>
                    <a:pt x="421" y="74"/>
                    <a:pt x="455" y="60"/>
                    <a:pt x="490" y="48"/>
                  </a:cubicBezTo>
                  <a:cubicBezTo>
                    <a:pt x="503" y="44"/>
                    <a:pt x="518" y="46"/>
                    <a:pt x="528" y="58"/>
                  </a:cubicBezTo>
                  <a:cubicBezTo>
                    <a:pt x="536" y="68"/>
                    <a:pt x="544" y="68"/>
                    <a:pt x="553" y="60"/>
                  </a:cubicBezTo>
                  <a:cubicBezTo>
                    <a:pt x="565" y="50"/>
                    <a:pt x="579" y="43"/>
                    <a:pt x="595" y="43"/>
                  </a:cubicBezTo>
                  <a:cubicBezTo>
                    <a:pt x="602" y="42"/>
                    <a:pt x="607" y="38"/>
                    <a:pt x="611" y="32"/>
                  </a:cubicBezTo>
                  <a:cubicBezTo>
                    <a:pt x="618" y="24"/>
                    <a:pt x="625" y="16"/>
                    <a:pt x="633" y="10"/>
                  </a:cubicBezTo>
                  <a:cubicBezTo>
                    <a:pt x="646" y="0"/>
                    <a:pt x="657" y="1"/>
                    <a:pt x="669" y="12"/>
                  </a:cubicBezTo>
                  <a:cubicBezTo>
                    <a:pt x="674" y="18"/>
                    <a:pt x="680" y="23"/>
                    <a:pt x="688" y="24"/>
                  </a:cubicBezTo>
                  <a:cubicBezTo>
                    <a:pt x="703" y="25"/>
                    <a:pt x="707" y="35"/>
                    <a:pt x="708" y="47"/>
                  </a:cubicBezTo>
                  <a:cubicBezTo>
                    <a:pt x="708" y="58"/>
                    <a:pt x="709" y="69"/>
                    <a:pt x="712" y="81"/>
                  </a:cubicBezTo>
                  <a:cubicBezTo>
                    <a:pt x="715" y="93"/>
                    <a:pt x="722" y="100"/>
                    <a:pt x="732" y="104"/>
                  </a:cubicBezTo>
                  <a:cubicBezTo>
                    <a:pt x="734" y="104"/>
                    <a:pt x="736" y="105"/>
                    <a:pt x="738" y="105"/>
                  </a:cubicBezTo>
                  <a:cubicBezTo>
                    <a:pt x="747" y="107"/>
                    <a:pt x="746" y="120"/>
                    <a:pt x="752" y="120"/>
                  </a:cubicBezTo>
                  <a:cubicBezTo>
                    <a:pt x="761" y="120"/>
                    <a:pt x="755" y="108"/>
                    <a:pt x="761" y="104"/>
                  </a:cubicBezTo>
                  <a:cubicBezTo>
                    <a:pt x="769" y="100"/>
                    <a:pt x="786" y="102"/>
                    <a:pt x="792" y="109"/>
                  </a:cubicBezTo>
                  <a:cubicBezTo>
                    <a:pt x="799" y="117"/>
                    <a:pt x="799" y="129"/>
                    <a:pt x="790" y="137"/>
                  </a:cubicBezTo>
                  <a:cubicBezTo>
                    <a:pt x="780" y="144"/>
                    <a:pt x="781" y="153"/>
                    <a:pt x="780" y="163"/>
                  </a:cubicBezTo>
                  <a:cubicBezTo>
                    <a:pt x="776" y="183"/>
                    <a:pt x="779" y="200"/>
                    <a:pt x="787" y="217"/>
                  </a:cubicBezTo>
                  <a:cubicBezTo>
                    <a:pt x="789" y="222"/>
                    <a:pt x="788" y="228"/>
                    <a:pt x="789" y="233"/>
                  </a:cubicBezTo>
                  <a:cubicBezTo>
                    <a:pt x="790" y="238"/>
                    <a:pt x="793" y="242"/>
                    <a:pt x="799" y="242"/>
                  </a:cubicBezTo>
                  <a:cubicBezTo>
                    <a:pt x="806" y="243"/>
                    <a:pt x="810" y="239"/>
                    <a:pt x="811" y="232"/>
                  </a:cubicBezTo>
                  <a:cubicBezTo>
                    <a:pt x="812" y="223"/>
                    <a:pt x="812" y="215"/>
                    <a:pt x="814" y="206"/>
                  </a:cubicBezTo>
                  <a:cubicBezTo>
                    <a:pt x="818" y="185"/>
                    <a:pt x="840" y="176"/>
                    <a:pt x="858" y="189"/>
                  </a:cubicBezTo>
                  <a:cubicBezTo>
                    <a:pt x="862" y="192"/>
                    <a:pt x="865" y="195"/>
                    <a:pt x="868" y="198"/>
                  </a:cubicBezTo>
                  <a:cubicBezTo>
                    <a:pt x="880" y="209"/>
                    <a:pt x="887" y="209"/>
                    <a:pt x="896" y="195"/>
                  </a:cubicBezTo>
                  <a:cubicBezTo>
                    <a:pt x="904" y="181"/>
                    <a:pt x="915" y="177"/>
                    <a:pt x="929" y="180"/>
                  </a:cubicBezTo>
                  <a:cubicBezTo>
                    <a:pt x="945" y="184"/>
                    <a:pt x="954" y="193"/>
                    <a:pt x="957" y="208"/>
                  </a:cubicBezTo>
                  <a:cubicBezTo>
                    <a:pt x="959" y="220"/>
                    <a:pt x="962" y="232"/>
                    <a:pt x="959" y="245"/>
                  </a:cubicBezTo>
                  <a:cubicBezTo>
                    <a:pt x="955" y="262"/>
                    <a:pt x="963" y="279"/>
                    <a:pt x="958" y="295"/>
                  </a:cubicBezTo>
                  <a:cubicBezTo>
                    <a:pt x="957" y="297"/>
                    <a:pt x="959" y="299"/>
                    <a:pt x="961" y="300"/>
                  </a:cubicBezTo>
                  <a:cubicBezTo>
                    <a:pt x="978" y="304"/>
                    <a:pt x="976" y="320"/>
                    <a:pt x="982" y="331"/>
                  </a:cubicBezTo>
                  <a:cubicBezTo>
                    <a:pt x="985" y="336"/>
                    <a:pt x="982" y="341"/>
                    <a:pt x="978" y="345"/>
                  </a:cubicBezTo>
                  <a:cubicBezTo>
                    <a:pt x="974" y="348"/>
                    <a:pt x="970" y="351"/>
                    <a:pt x="967" y="354"/>
                  </a:cubicBezTo>
                  <a:cubicBezTo>
                    <a:pt x="952" y="368"/>
                    <a:pt x="952" y="370"/>
                    <a:pt x="965" y="385"/>
                  </a:cubicBezTo>
                  <a:cubicBezTo>
                    <a:pt x="970" y="391"/>
                    <a:pt x="974" y="396"/>
                    <a:pt x="969" y="403"/>
                  </a:cubicBezTo>
                  <a:cubicBezTo>
                    <a:pt x="963" y="411"/>
                    <a:pt x="954" y="416"/>
                    <a:pt x="948" y="411"/>
                  </a:cubicBezTo>
                  <a:cubicBezTo>
                    <a:pt x="932" y="398"/>
                    <a:pt x="926" y="409"/>
                    <a:pt x="919" y="420"/>
                  </a:cubicBezTo>
                  <a:cubicBezTo>
                    <a:pt x="918" y="422"/>
                    <a:pt x="915" y="424"/>
                    <a:pt x="914" y="428"/>
                  </a:cubicBezTo>
                  <a:cubicBezTo>
                    <a:pt x="921" y="431"/>
                    <a:pt x="930" y="432"/>
                    <a:pt x="937" y="435"/>
                  </a:cubicBezTo>
                  <a:cubicBezTo>
                    <a:pt x="943" y="438"/>
                    <a:pt x="950" y="440"/>
                    <a:pt x="950" y="448"/>
                  </a:cubicBezTo>
                  <a:cubicBezTo>
                    <a:pt x="950" y="457"/>
                    <a:pt x="945" y="465"/>
                    <a:pt x="938" y="466"/>
                  </a:cubicBezTo>
                  <a:cubicBezTo>
                    <a:pt x="919" y="469"/>
                    <a:pt x="908" y="485"/>
                    <a:pt x="888" y="486"/>
                  </a:cubicBezTo>
                  <a:cubicBezTo>
                    <a:pt x="876" y="487"/>
                    <a:pt x="883" y="498"/>
                    <a:pt x="887" y="504"/>
                  </a:cubicBezTo>
                  <a:cubicBezTo>
                    <a:pt x="897" y="519"/>
                    <a:pt x="897" y="524"/>
                    <a:pt x="884" y="536"/>
                  </a:cubicBezTo>
                  <a:cubicBezTo>
                    <a:pt x="875" y="545"/>
                    <a:pt x="861" y="541"/>
                    <a:pt x="850" y="545"/>
                  </a:cubicBezTo>
                  <a:cubicBezTo>
                    <a:pt x="846" y="547"/>
                    <a:pt x="843" y="540"/>
                    <a:pt x="843" y="535"/>
                  </a:cubicBezTo>
                  <a:cubicBezTo>
                    <a:pt x="837" y="502"/>
                    <a:pt x="815" y="482"/>
                    <a:pt x="788" y="466"/>
                  </a:cubicBezTo>
                  <a:cubicBezTo>
                    <a:pt x="784" y="464"/>
                    <a:pt x="780" y="461"/>
                    <a:pt x="779" y="457"/>
                  </a:cubicBezTo>
                  <a:cubicBezTo>
                    <a:pt x="774" y="440"/>
                    <a:pt x="760" y="435"/>
                    <a:pt x="748" y="425"/>
                  </a:cubicBezTo>
                  <a:cubicBezTo>
                    <a:pt x="746" y="435"/>
                    <a:pt x="752" y="441"/>
                    <a:pt x="753" y="449"/>
                  </a:cubicBezTo>
                  <a:cubicBezTo>
                    <a:pt x="754" y="455"/>
                    <a:pt x="755" y="462"/>
                    <a:pt x="749" y="465"/>
                  </a:cubicBezTo>
                  <a:cubicBezTo>
                    <a:pt x="742" y="469"/>
                    <a:pt x="735" y="465"/>
                    <a:pt x="731" y="460"/>
                  </a:cubicBezTo>
                  <a:cubicBezTo>
                    <a:pt x="725" y="449"/>
                    <a:pt x="715" y="445"/>
                    <a:pt x="706" y="438"/>
                  </a:cubicBezTo>
                  <a:cubicBezTo>
                    <a:pt x="695" y="431"/>
                    <a:pt x="686" y="433"/>
                    <a:pt x="681" y="443"/>
                  </a:cubicBezTo>
                  <a:cubicBezTo>
                    <a:pt x="672" y="460"/>
                    <a:pt x="659" y="470"/>
                    <a:pt x="642" y="479"/>
                  </a:cubicBezTo>
                  <a:cubicBezTo>
                    <a:pt x="632" y="484"/>
                    <a:pt x="627" y="494"/>
                    <a:pt x="628" y="506"/>
                  </a:cubicBezTo>
                  <a:cubicBezTo>
                    <a:pt x="628" y="521"/>
                    <a:pt x="627" y="536"/>
                    <a:pt x="630" y="551"/>
                  </a:cubicBezTo>
                  <a:cubicBezTo>
                    <a:pt x="632" y="560"/>
                    <a:pt x="637" y="563"/>
                    <a:pt x="646" y="560"/>
                  </a:cubicBezTo>
                  <a:cubicBezTo>
                    <a:pt x="652" y="558"/>
                    <a:pt x="658" y="557"/>
                    <a:pt x="663" y="555"/>
                  </a:cubicBezTo>
                  <a:cubicBezTo>
                    <a:pt x="668" y="553"/>
                    <a:pt x="672" y="548"/>
                    <a:pt x="669" y="544"/>
                  </a:cubicBezTo>
                  <a:cubicBezTo>
                    <a:pt x="658" y="527"/>
                    <a:pt x="670" y="517"/>
                    <a:pt x="680" y="508"/>
                  </a:cubicBezTo>
                  <a:cubicBezTo>
                    <a:pt x="691" y="499"/>
                    <a:pt x="694" y="491"/>
                    <a:pt x="691" y="477"/>
                  </a:cubicBezTo>
                  <a:cubicBezTo>
                    <a:pt x="689" y="472"/>
                    <a:pt x="687" y="464"/>
                    <a:pt x="696" y="463"/>
                  </a:cubicBezTo>
                  <a:cubicBezTo>
                    <a:pt x="705" y="462"/>
                    <a:pt x="708" y="469"/>
                    <a:pt x="707" y="476"/>
                  </a:cubicBezTo>
                  <a:cubicBezTo>
                    <a:pt x="705" y="500"/>
                    <a:pt x="713" y="526"/>
                    <a:pt x="697" y="548"/>
                  </a:cubicBezTo>
                  <a:cubicBezTo>
                    <a:pt x="693" y="554"/>
                    <a:pt x="690" y="561"/>
                    <a:pt x="683" y="564"/>
                  </a:cubicBezTo>
                  <a:cubicBezTo>
                    <a:pt x="678" y="567"/>
                    <a:pt x="674" y="573"/>
                    <a:pt x="671" y="578"/>
                  </a:cubicBezTo>
                  <a:cubicBezTo>
                    <a:pt x="667" y="586"/>
                    <a:pt x="668" y="592"/>
                    <a:pt x="677" y="595"/>
                  </a:cubicBezTo>
                  <a:cubicBezTo>
                    <a:pt x="680" y="596"/>
                    <a:pt x="683" y="597"/>
                    <a:pt x="686" y="598"/>
                  </a:cubicBezTo>
                  <a:cubicBezTo>
                    <a:pt x="692" y="601"/>
                    <a:pt x="699" y="605"/>
                    <a:pt x="699" y="612"/>
                  </a:cubicBezTo>
                  <a:cubicBezTo>
                    <a:pt x="699" y="619"/>
                    <a:pt x="693" y="621"/>
                    <a:pt x="688" y="623"/>
                  </a:cubicBezTo>
                  <a:cubicBezTo>
                    <a:pt x="686" y="625"/>
                    <a:pt x="683" y="626"/>
                    <a:pt x="682" y="628"/>
                  </a:cubicBezTo>
                  <a:cubicBezTo>
                    <a:pt x="673" y="652"/>
                    <a:pt x="651" y="660"/>
                    <a:pt x="631" y="672"/>
                  </a:cubicBezTo>
                  <a:cubicBezTo>
                    <a:pt x="630" y="673"/>
                    <a:pt x="631" y="671"/>
                    <a:pt x="630" y="672"/>
                  </a:cubicBezTo>
                  <a:cubicBezTo>
                    <a:pt x="617" y="690"/>
                    <a:pt x="595" y="692"/>
                    <a:pt x="577" y="700"/>
                  </a:cubicBezTo>
                  <a:cubicBezTo>
                    <a:pt x="569" y="704"/>
                    <a:pt x="564" y="711"/>
                    <a:pt x="559" y="717"/>
                  </a:cubicBezTo>
                  <a:cubicBezTo>
                    <a:pt x="554" y="723"/>
                    <a:pt x="550" y="730"/>
                    <a:pt x="542" y="731"/>
                  </a:cubicBezTo>
                  <a:cubicBezTo>
                    <a:pt x="537" y="733"/>
                    <a:pt x="537" y="737"/>
                    <a:pt x="535" y="741"/>
                  </a:cubicBezTo>
                  <a:cubicBezTo>
                    <a:pt x="530" y="757"/>
                    <a:pt x="525" y="773"/>
                    <a:pt x="513" y="786"/>
                  </a:cubicBezTo>
                  <a:cubicBezTo>
                    <a:pt x="509" y="791"/>
                    <a:pt x="507" y="796"/>
                    <a:pt x="508" y="802"/>
                  </a:cubicBezTo>
                  <a:cubicBezTo>
                    <a:pt x="513" y="822"/>
                    <a:pt x="504" y="839"/>
                    <a:pt x="495" y="855"/>
                  </a:cubicBezTo>
                  <a:cubicBezTo>
                    <a:pt x="489" y="866"/>
                    <a:pt x="481" y="876"/>
                    <a:pt x="473" y="886"/>
                  </a:cubicBezTo>
                  <a:cubicBezTo>
                    <a:pt x="461" y="900"/>
                    <a:pt x="445" y="901"/>
                    <a:pt x="429" y="903"/>
                  </a:cubicBezTo>
                  <a:cubicBezTo>
                    <a:pt x="423" y="904"/>
                    <a:pt x="420" y="898"/>
                    <a:pt x="419" y="892"/>
                  </a:cubicBezTo>
                  <a:cubicBezTo>
                    <a:pt x="417" y="879"/>
                    <a:pt x="410" y="871"/>
                    <a:pt x="398" y="868"/>
                  </a:cubicBezTo>
                  <a:cubicBezTo>
                    <a:pt x="386" y="865"/>
                    <a:pt x="377" y="871"/>
                    <a:pt x="370" y="881"/>
                  </a:cubicBezTo>
                  <a:cubicBezTo>
                    <a:pt x="360" y="897"/>
                    <a:pt x="345" y="906"/>
                    <a:pt x="326" y="909"/>
                  </a:cubicBezTo>
                  <a:cubicBezTo>
                    <a:pt x="319" y="910"/>
                    <a:pt x="311" y="911"/>
                    <a:pt x="307" y="903"/>
                  </a:cubicBezTo>
                  <a:cubicBezTo>
                    <a:pt x="302" y="893"/>
                    <a:pt x="299" y="881"/>
                    <a:pt x="306" y="870"/>
                  </a:cubicBezTo>
                  <a:cubicBezTo>
                    <a:pt x="310" y="863"/>
                    <a:pt x="317" y="863"/>
                    <a:pt x="325" y="865"/>
                  </a:cubicBezTo>
                  <a:cubicBezTo>
                    <a:pt x="336" y="869"/>
                    <a:pt x="343" y="864"/>
                    <a:pt x="344" y="852"/>
                  </a:cubicBezTo>
                  <a:cubicBezTo>
                    <a:pt x="345" y="849"/>
                    <a:pt x="345" y="846"/>
                    <a:pt x="346" y="843"/>
                  </a:cubicBezTo>
                  <a:cubicBezTo>
                    <a:pt x="349" y="827"/>
                    <a:pt x="348" y="825"/>
                    <a:pt x="332" y="825"/>
                  </a:cubicBezTo>
                  <a:cubicBezTo>
                    <a:pt x="331" y="825"/>
                    <a:pt x="330" y="825"/>
                    <a:pt x="329" y="825"/>
                  </a:cubicBezTo>
                  <a:cubicBezTo>
                    <a:pt x="312" y="814"/>
                    <a:pt x="296" y="823"/>
                    <a:pt x="279" y="826"/>
                  </a:cubicBezTo>
                  <a:cubicBezTo>
                    <a:pt x="268" y="827"/>
                    <a:pt x="256" y="829"/>
                    <a:pt x="255" y="813"/>
                  </a:cubicBezTo>
                  <a:cubicBezTo>
                    <a:pt x="255" y="812"/>
                    <a:pt x="255" y="810"/>
                    <a:pt x="254" y="810"/>
                  </a:cubicBezTo>
                  <a:cubicBezTo>
                    <a:pt x="239" y="804"/>
                    <a:pt x="237" y="794"/>
                    <a:pt x="239" y="778"/>
                  </a:cubicBezTo>
                  <a:cubicBezTo>
                    <a:pt x="240" y="772"/>
                    <a:pt x="223" y="764"/>
                    <a:pt x="214" y="759"/>
                  </a:cubicBezTo>
                  <a:cubicBezTo>
                    <a:pt x="212" y="757"/>
                    <a:pt x="209" y="757"/>
                    <a:pt x="207" y="757"/>
                  </a:cubicBezTo>
                  <a:cubicBezTo>
                    <a:pt x="177" y="756"/>
                    <a:pt x="150" y="746"/>
                    <a:pt x="121" y="744"/>
                  </a:cubicBezTo>
                  <a:cubicBezTo>
                    <a:pt x="108" y="743"/>
                    <a:pt x="100" y="737"/>
                    <a:pt x="96" y="725"/>
                  </a:cubicBezTo>
                  <a:cubicBezTo>
                    <a:pt x="94" y="721"/>
                    <a:pt x="95" y="716"/>
                    <a:pt x="92" y="712"/>
                  </a:cubicBezTo>
                  <a:close/>
                </a:path>
              </a:pathLst>
            </a:custGeom>
            <a:solidFill>
              <a:srgbClr val="EC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98">
              <a:extLst>
                <a:ext uri="{FF2B5EF4-FFF2-40B4-BE49-F238E27FC236}">
                  <a16:creationId xmlns:a16="http://schemas.microsoft.com/office/drawing/2014/main" id="{C0EBC7B0-0B7F-A44B-C114-1CFBEF91D6F2}"/>
                </a:ext>
              </a:extLst>
            </p:cNvPr>
            <p:cNvSpPr/>
            <p:nvPr/>
          </p:nvSpPr>
          <p:spPr bwMode="auto">
            <a:xfrm>
              <a:off x="4724400" y="2105025"/>
              <a:ext cx="2360613" cy="2084387"/>
            </a:xfrm>
            <a:custGeom>
              <a:avLst/>
              <a:gdLst>
                <a:gd name="T0" fmla="*/ 251 w 1107"/>
                <a:gd name="T1" fmla="*/ 804 h 977"/>
                <a:gd name="T2" fmla="*/ 307 w 1107"/>
                <a:gd name="T3" fmla="*/ 865 h 977"/>
                <a:gd name="T4" fmla="*/ 395 w 1107"/>
                <a:gd name="T5" fmla="*/ 908 h 977"/>
                <a:gd name="T6" fmla="*/ 446 w 1107"/>
                <a:gd name="T7" fmla="*/ 917 h 977"/>
                <a:gd name="T8" fmla="*/ 557 w 1107"/>
                <a:gd name="T9" fmla="*/ 836 h 977"/>
                <a:gd name="T10" fmla="*/ 657 w 1107"/>
                <a:gd name="T11" fmla="*/ 739 h 977"/>
                <a:gd name="T12" fmla="*/ 740 w 1107"/>
                <a:gd name="T13" fmla="*/ 659 h 977"/>
                <a:gd name="T14" fmla="*/ 751 w 1107"/>
                <a:gd name="T15" fmla="*/ 529 h 977"/>
                <a:gd name="T16" fmla="*/ 722 w 1107"/>
                <a:gd name="T17" fmla="*/ 597 h 977"/>
                <a:gd name="T18" fmla="*/ 720 w 1107"/>
                <a:gd name="T19" fmla="*/ 500 h 977"/>
                <a:gd name="T20" fmla="*/ 789 w 1107"/>
                <a:gd name="T21" fmla="*/ 481 h 977"/>
                <a:gd name="T22" fmla="*/ 893 w 1107"/>
                <a:gd name="T23" fmla="*/ 589 h 977"/>
                <a:gd name="T24" fmla="*/ 925 w 1107"/>
                <a:gd name="T25" fmla="*/ 550 h 977"/>
                <a:gd name="T26" fmla="*/ 960 w 1107"/>
                <a:gd name="T27" fmla="*/ 488 h 977"/>
                <a:gd name="T28" fmla="*/ 1011 w 1107"/>
                <a:gd name="T29" fmla="*/ 441 h 977"/>
                <a:gd name="T30" fmla="*/ 1013 w 1107"/>
                <a:gd name="T31" fmla="*/ 358 h 977"/>
                <a:gd name="T32" fmla="*/ 948 w 1107"/>
                <a:gd name="T33" fmla="*/ 247 h 977"/>
                <a:gd name="T34" fmla="*/ 841 w 1107"/>
                <a:gd name="T35" fmla="*/ 300 h 977"/>
                <a:gd name="T36" fmla="*/ 830 w 1107"/>
                <a:gd name="T37" fmla="*/ 191 h 977"/>
                <a:gd name="T38" fmla="*/ 791 w 1107"/>
                <a:gd name="T39" fmla="*/ 170 h 977"/>
                <a:gd name="T40" fmla="*/ 713 w 1107"/>
                <a:gd name="T41" fmla="*/ 69 h 977"/>
                <a:gd name="T42" fmla="*/ 574 w 1107"/>
                <a:gd name="T43" fmla="*/ 117 h 977"/>
                <a:gd name="T44" fmla="*/ 418 w 1107"/>
                <a:gd name="T45" fmla="*/ 153 h 977"/>
                <a:gd name="T46" fmla="*/ 421 w 1107"/>
                <a:gd name="T47" fmla="*/ 200 h 977"/>
                <a:gd name="T48" fmla="*/ 338 w 1107"/>
                <a:gd name="T49" fmla="*/ 213 h 977"/>
                <a:gd name="T50" fmla="*/ 257 w 1107"/>
                <a:gd name="T51" fmla="*/ 339 h 977"/>
                <a:gd name="T52" fmla="*/ 202 w 1107"/>
                <a:gd name="T53" fmla="*/ 405 h 977"/>
                <a:gd name="T54" fmla="*/ 159 w 1107"/>
                <a:gd name="T55" fmla="*/ 484 h 977"/>
                <a:gd name="T56" fmla="*/ 121 w 1107"/>
                <a:gd name="T57" fmla="*/ 479 h 977"/>
                <a:gd name="T58" fmla="*/ 59 w 1107"/>
                <a:gd name="T59" fmla="*/ 480 h 977"/>
                <a:gd name="T60" fmla="*/ 129 w 1107"/>
                <a:gd name="T61" fmla="*/ 527 h 977"/>
                <a:gd name="T62" fmla="*/ 129 w 1107"/>
                <a:gd name="T63" fmla="*/ 594 h 977"/>
                <a:gd name="T64" fmla="*/ 37 w 1107"/>
                <a:gd name="T65" fmla="*/ 610 h 977"/>
                <a:gd name="T66" fmla="*/ 67 w 1107"/>
                <a:gd name="T67" fmla="*/ 542 h 977"/>
                <a:gd name="T68" fmla="*/ 59 w 1107"/>
                <a:gd name="T69" fmla="*/ 415 h 977"/>
                <a:gd name="T70" fmla="*/ 88 w 1107"/>
                <a:gd name="T71" fmla="*/ 409 h 977"/>
                <a:gd name="T72" fmla="*/ 135 w 1107"/>
                <a:gd name="T73" fmla="*/ 424 h 977"/>
                <a:gd name="T74" fmla="*/ 207 w 1107"/>
                <a:gd name="T75" fmla="*/ 356 h 977"/>
                <a:gd name="T76" fmla="*/ 157 w 1107"/>
                <a:gd name="T77" fmla="*/ 237 h 977"/>
                <a:gd name="T78" fmla="*/ 333 w 1107"/>
                <a:gd name="T79" fmla="*/ 143 h 977"/>
                <a:gd name="T80" fmla="*/ 393 w 1107"/>
                <a:gd name="T81" fmla="*/ 142 h 977"/>
                <a:gd name="T82" fmla="*/ 516 w 1107"/>
                <a:gd name="T83" fmla="*/ 90 h 977"/>
                <a:gd name="T84" fmla="*/ 618 w 1107"/>
                <a:gd name="T85" fmla="*/ 45 h 977"/>
                <a:gd name="T86" fmla="*/ 710 w 1107"/>
                <a:gd name="T87" fmla="*/ 8 h 977"/>
                <a:gd name="T88" fmla="*/ 802 w 1107"/>
                <a:gd name="T89" fmla="*/ 34 h 977"/>
                <a:gd name="T90" fmla="*/ 911 w 1107"/>
                <a:gd name="T91" fmla="*/ 183 h 977"/>
                <a:gd name="T92" fmla="*/ 1026 w 1107"/>
                <a:gd name="T93" fmla="*/ 354 h 977"/>
                <a:gd name="T94" fmla="*/ 1096 w 1107"/>
                <a:gd name="T95" fmla="*/ 422 h 977"/>
                <a:gd name="T96" fmla="*/ 1081 w 1107"/>
                <a:gd name="T97" fmla="*/ 530 h 977"/>
                <a:gd name="T98" fmla="*/ 1025 w 1107"/>
                <a:gd name="T99" fmla="*/ 585 h 977"/>
                <a:gd name="T100" fmla="*/ 944 w 1107"/>
                <a:gd name="T101" fmla="*/ 611 h 977"/>
                <a:gd name="T102" fmla="*/ 861 w 1107"/>
                <a:gd name="T103" fmla="*/ 557 h 977"/>
                <a:gd name="T104" fmla="*/ 847 w 1107"/>
                <a:gd name="T105" fmla="*/ 613 h 977"/>
                <a:gd name="T106" fmla="*/ 790 w 1107"/>
                <a:gd name="T107" fmla="*/ 683 h 977"/>
                <a:gd name="T108" fmla="*/ 667 w 1107"/>
                <a:gd name="T109" fmla="*/ 793 h 977"/>
                <a:gd name="T110" fmla="*/ 477 w 1107"/>
                <a:gd name="T111" fmla="*/ 968 h 977"/>
                <a:gd name="T112" fmla="*/ 393 w 1107"/>
                <a:gd name="T113" fmla="*/ 967 h 977"/>
                <a:gd name="T114" fmla="*/ 354 w 1107"/>
                <a:gd name="T115" fmla="*/ 888 h 977"/>
                <a:gd name="T116" fmla="*/ 254 w 1107"/>
                <a:gd name="T117" fmla="*/ 868 h 977"/>
                <a:gd name="T118" fmla="*/ 139 w 1107"/>
                <a:gd name="T119" fmla="*/ 765 h 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07" h="977">
                  <a:moveTo>
                    <a:pt x="139" y="765"/>
                  </a:moveTo>
                  <a:cubicBezTo>
                    <a:pt x="140" y="765"/>
                    <a:pt x="141" y="766"/>
                    <a:pt x="141" y="767"/>
                  </a:cubicBezTo>
                  <a:cubicBezTo>
                    <a:pt x="148" y="789"/>
                    <a:pt x="162" y="798"/>
                    <a:pt x="185" y="793"/>
                  </a:cubicBezTo>
                  <a:cubicBezTo>
                    <a:pt x="187" y="792"/>
                    <a:pt x="190" y="792"/>
                    <a:pt x="191" y="793"/>
                  </a:cubicBezTo>
                  <a:cubicBezTo>
                    <a:pt x="208" y="811"/>
                    <a:pt x="231" y="798"/>
                    <a:pt x="251" y="804"/>
                  </a:cubicBezTo>
                  <a:cubicBezTo>
                    <a:pt x="260" y="808"/>
                    <a:pt x="270" y="809"/>
                    <a:pt x="276" y="817"/>
                  </a:cubicBezTo>
                  <a:cubicBezTo>
                    <a:pt x="278" y="819"/>
                    <a:pt x="280" y="823"/>
                    <a:pt x="281" y="822"/>
                  </a:cubicBezTo>
                  <a:cubicBezTo>
                    <a:pt x="304" y="821"/>
                    <a:pt x="292" y="832"/>
                    <a:pt x="289" y="841"/>
                  </a:cubicBezTo>
                  <a:cubicBezTo>
                    <a:pt x="285" y="849"/>
                    <a:pt x="289" y="856"/>
                    <a:pt x="299" y="856"/>
                  </a:cubicBezTo>
                  <a:cubicBezTo>
                    <a:pt x="308" y="855"/>
                    <a:pt x="309" y="858"/>
                    <a:pt x="307" y="865"/>
                  </a:cubicBezTo>
                  <a:cubicBezTo>
                    <a:pt x="304" y="874"/>
                    <a:pt x="309" y="877"/>
                    <a:pt x="316" y="876"/>
                  </a:cubicBezTo>
                  <a:cubicBezTo>
                    <a:pt x="322" y="875"/>
                    <a:pt x="328" y="875"/>
                    <a:pt x="333" y="873"/>
                  </a:cubicBezTo>
                  <a:cubicBezTo>
                    <a:pt x="352" y="862"/>
                    <a:pt x="370" y="873"/>
                    <a:pt x="388" y="874"/>
                  </a:cubicBezTo>
                  <a:cubicBezTo>
                    <a:pt x="397" y="874"/>
                    <a:pt x="406" y="879"/>
                    <a:pt x="399" y="891"/>
                  </a:cubicBezTo>
                  <a:cubicBezTo>
                    <a:pt x="396" y="896"/>
                    <a:pt x="396" y="902"/>
                    <a:pt x="395" y="908"/>
                  </a:cubicBezTo>
                  <a:cubicBezTo>
                    <a:pt x="394" y="921"/>
                    <a:pt x="384" y="927"/>
                    <a:pt x="372" y="923"/>
                  </a:cubicBezTo>
                  <a:cubicBezTo>
                    <a:pt x="359" y="918"/>
                    <a:pt x="350" y="924"/>
                    <a:pt x="353" y="938"/>
                  </a:cubicBezTo>
                  <a:cubicBezTo>
                    <a:pt x="356" y="959"/>
                    <a:pt x="357" y="962"/>
                    <a:pt x="378" y="957"/>
                  </a:cubicBezTo>
                  <a:cubicBezTo>
                    <a:pt x="396" y="952"/>
                    <a:pt x="408" y="942"/>
                    <a:pt x="417" y="928"/>
                  </a:cubicBezTo>
                  <a:cubicBezTo>
                    <a:pt x="424" y="917"/>
                    <a:pt x="435" y="914"/>
                    <a:pt x="446" y="917"/>
                  </a:cubicBezTo>
                  <a:cubicBezTo>
                    <a:pt x="458" y="920"/>
                    <a:pt x="469" y="928"/>
                    <a:pt x="469" y="942"/>
                  </a:cubicBezTo>
                  <a:cubicBezTo>
                    <a:pt x="470" y="954"/>
                    <a:pt x="475" y="954"/>
                    <a:pt x="484" y="952"/>
                  </a:cubicBezTo>
                  <a:cubicBezTo>
                    <a:pt x="527" y="942"/>
                    <a:pt x="540" y="907"/>
                    <a:pt x="553" y="871"/>
                  </a:cubicBezTo>
                  <a:cubicBezTo>
                    <a:pt x="554" y="867"/>
                    <a:pt x="553" y="862"/>
                    <a:pt x="551" y="858"/>
                  </a:cubicBezTo>
                  <a:cubicBezTo>
                    <a:pt x="548" y="849"/>
                    <a:pt x="551" y="843"/>
                    <a:pt x="557" y="836"/>
                  </a:cubicBezTo>
                  <a:cubicBezTo>
                    <a:pt x="570" y="822"/>
                    <a:pt x="577" y="806"/>
                    <a:pt x="578" y="788"/>
                  </a:cubicBezTo>
                  <a:cubicBezTo>
                    <a:pt x="578" y="785"/>
                    <a:pt x="579" y="780"/>
                    <a:pt x="582" y="781"/>
                  </a:cubicBezTo>
                  <a:cubicBezTo>
                    <a:pt x="597" y="784"/>
                    <a:pt x="600" y="770"/>
                    <a:pt x="606" y="763"/>
                  </a:cubicBezTo>
                  <a:cubicBezTo>
                    <a:pt x="618" y="748"/>
                    <a:pt x="634" y="744"/>
                    <a:pt x="652" y="740"/>
                  </a:cubicBezTo>
                  <a:cubicBezTo>
                    <a:pt x="654" y="740"/>
                    <a:pt x="657" y="740"/>
                    <a:pt x="657" y="739"/>
                  </a:cubicBezTo>
                  <a:cubicBezTo>
                    <a:pt x="664" y="723"/>
                    <a:pt x="682" y="722"/>
                    <a:pt x="693" y="713"/>
                  </a:cubicBezTo>
                  <a:cubicBezTo>
                    <a:pt x="701" y="707"/>
                    <a:pt x="707" y="700"/>
                    <a:pt x="717" y="697"/>
                  </a:cubicBezTo>
                  <a:cubicBezTo>
                    <a:pt x="720" y="696"/>
                    <a:pt x="723" y="693"/>
                    <a:pt x="722" y="690"/>
                  </a:cubicBezTo>
                  <a:cubicBezTo>
                    <a:pt x="722" y="678"/>
                    <a:pt x="727" y="673"/>
                    <a:pt x="739" y="671"/>
                  </a:cubicBezTo>
                  <a:cubicBezTo>
                    <a:pt x="746" y="670"/>
                    <a:pt x="744" y="664"/>
                    <a:pt x="740" y="659"/>
                  </a:cubicBezTo>
                  <a:cubicBezTo>
                    <a:pt x="734" y="654"/>
                    <a:pt x="726" y="653"/>
                    <a:pt x="719" y="650"/>
                  </a:cubicBezTo>
                  <a:cubicBezTo>
                    <a:pt x="710" y="648"/>
                    <a:pt x="708" y="643"/>
                    <a:pt x="712" y="634"/>
                  </a:cubicBezTo>
                  <a:cubicBezTo>
                    <a:pt x="717" y="625"/>
                    <a:pt x="722" y="618"/>
                    <a:pt x="731" y="611"/>
                  </a:cubicBezTo>
                  <a:cubicBezTo>
                    <a:pt x="743" y="603"/>
                    <a:pt x="748" y="588"/>
                    <a:pt x="750" y="575"/>
                  </a:cubicBezTo>
                  <a:cubicBezTo>
                    <a:pt x="753" y="560"/>
                    <a:pt x="748" y="544"/>
                    <a:pt x="751" y="529"/>
                  </a:cubicBezTo>
                  <a:cubicBezTo>
                    <a:pt x="752" y="524"/>
                    <a:pt x="750" y="517"/>
                    <a:pt x="743" y="518"/>
                  </a:cubicBezTo>
                  <a:cubicBezTo>
                    <a:pt x="735" y="520"/>
                    <a:pt x="741" y="527"/>
                    <a:pt x="742" y="529"/>
                  </a:cubicBezTo>
                  <a:cubicBezTo>
                    <a:pt x="753" y="553"/>
                    <a:pt x="731" y="560"/>
                    <a:pt x="721" y="573"/>
                  </a:cubicBezTo>
                  <a:cubicBezTo>
                    <a:pt x="715" y="580"/>
                    <a:pt x="711" y="586"/>
                    <a:pt x="720" y="593"/>
                  </a:cubicBezTo>
                  <a:cubicBezTo>
                    <a:pt x="721" y="594"/>
                    <a:pt x="722" y="596"/>
                    <a:pt x="722" y="597"/>
                  </a:cubicBezTo>
                  <a:cubicBezTo>
                    <a:pt x="723" y="607"/>
                    <a:pt x="717" y="613"/>
                    <a:pt x="709" y="613"/>
                  </a:cubicBezTo>
                  <a:cubicBezTo>
                    <a:pt x="697" y="613"/>
                    <a:pt x="683" y="631"/>
                    <a:pt x="675" y="610"/>
                  </a:cubicBezTo>
                  <a:cubicBezTo>
                    <a:pt x="668" y="591"/>
                    <a:pt x="669" y="570"/>
                    <a:pt x="671" y="549"/>
                  </a:cubicBezTo>
                  <a:cubicBezTo>
                    <a:pt x="673" y="536"/>
                    <a:pt x="684" y="529"/>
                    <a:pt x="696" y="524"/>
                  </a:cubicBezTo>
                  <a:cubicBezTo>
                    <a:pt x="706" y="519"/>
                    <a:pt x="715" y="513"/>
                    <a:pt x="720" y="500"/>
                  </a:cubicBezTo>
                  <a:cubicBezTo>
                    <a:pt x="728" y="481"/>
                    <a:pt x="738" y="480"/>
                    <a:pt x="756" y="490"/>
                  </a:cubicBezTo>
                  <a:cubicBezTo>
                    <a:pt x="767" y="495"/>
                    <a:pt x="776" y="500"/>
                    <a:pt x="781" y="511"/>
                  </a:cubicBezTo>
                  <a:cubicBezTo>
                    <a:pt x="783" y="515"/>
                    <a:pt x="789" y="519"/>
                    <a:pt x="794" y="516"/>
                  </a:cubicBezTo>
                  <a:cubicBezTo>
                    <a:pt x="800" y="514"/>
                    <a:pt x="798" y="507"/>
                    <a:pt x="797" y="502"/>
                  </a:cubicBezTo>
                  <a:cubicBezTo>
                    <a:pt x="795" y="495"/>
                    <a:pt x="791" y="488"/>
                    <a:pt x="789" y="481"/>
                  </a:cubicBezTo>
                  <a:cubicBezTo>
                    <a:pt x="788" y="478"/>
                    <a:pt x="787" y="474"/>
                    <a:pt x="790" y="472"/>
                  </a:cubicBezTo>
                  <a:cubicBezTo>
                    <a:pt x="793" y="470"/>
                    <a:pt x="797" y="472"/>
                    <a:pt x="799" y="474"/>
                  </a:cubicBezTo>
                  <a:cubicBezTo>
                    <a:pt x="807" y="488"/>
                    <a:pt x="829" y="489"/>
                    <a:pt x="830" y="510"/>
                  </a:cubicBezTo>
                  <a:cubicBezTo>
                    <a:pt x="830" y="512"/>
                    <a:pt x="833" y="515"/>
                    <a:pt x="836" y="516"/>
                  </a:cubicBezTo>
                  <a:cubicBezTo>
                    <a:pt x="867" y="531"/>
                    <a:pt x="887" y="554"/>
                    <a:pt x="893" y="589"/>
                  </a:cubicBezTo>
                  <a:cubicBezTo>
                    <a:pt x="894" y="595"/>
                    <a:pt x="897" y="601"/>
                    <a:pt x="904" y="593"/>
                  </a:cubicBezTo>
                  <a:cubicBezTo>
                    <a:pt x="906" y="590"/>
                    <a:pt x="909" y="588"/>
                    <a:pt x="911" y="589"/>
                  </a:cubicBezTo>
                  <a:cubicBezTo>
                    <a:pt x="924" y="596"/>
                    <a:pt x="928" y="586"/>
                    <a:pt x="934" y="579"/>
                  </a:cubicBezTo>
                  <a:cubicBezTo>
                    <a:pt x="941" y="572"/>
                    <a:pt x="939" y="568"/>
                    <a:pt x="934" y="563"/>
                  </a:cubicBezTo>
                  <a:cubicBezTo>
                    <a:pt x="930" y="559"/>
                    <a:pt x="927" y="555"/>
                    <a:pt x="925" y="550"/>
                  </a:cubicBezTo>
                  <a:cubicBezTo>
                    <a:pt x="921" y="538"/>
                    <a:pt x="926" y="532"/>
                    <a:pt x="938" y="534"/>
                  </a:cubicBezTo>
                  <a:cubicBezTo>
                    <a:pt x="940" y="534"/>
                    <a:pt x="943" y="536"/>
                    <a:pt x="944" y="535"/>
                  </a:cubicBezTo>
                  <a:cubicBezTo>
                    <a:pt x="956" y="522"/>
                    <a:pt x="976" y="522"/>
                    <a:pt x="989" y="512"/>
                  </a:cubicBezTo>
                  <a:cubicBezTo>
                    <a:pt x="999" y="504"/>
                    <a:pt x="996" y="497"/>
                    <a:pt x="985" y="493"/>
                  </a:cubicBezTo>
                  <a:cubicBezTo>
                    <a:pt x="977" y="490"/>
                    <a:pt x="970" y="484"/>
                    <a:pt x="960" y="488"/>
                  </a:cubicBezTo>
                  <a:cubicBezTo>
                    <a:pt x="953" y="491"/>
                    <a:pt x="952" y="484"/>
                    <a:pt x="955" y="480"/>
                  </a:cubicBezTo>
                  <a:cubicBezTo>
                    <a:pt x="962" y="471"/>
                    <a:pt x="968" y="461"/>
                    <a:pt x="976" y="453"/>
                  </a:cubicBezTo>
                  <a:cubicBezTo>
                    <a:pt x="981" y="447"/>
                    <a:pt x="985" y="450"/>
                    <a:pt x="989" y="456"/>
                  </a:cubicBezTo>
                  <a:cubicBezTo>
                    <a:pt x="994" y="464"/>
                    <a:pt x="1002" y="463"/>
                    <a:pt x="1009" y="459"/>
                  </a:cubicBezTo>
                  <a:cubicBezTo>
                    <a:pt x="1016" y="454"/>
                    <a:pt x="1018" y="449"/>
                    <a:pt x="1011" y="441"/>
                  </a:cubicBezTo>
                  <a:cubicBezTo>
                    <a:pt x="1006" y="436"/>
                    <a:pt x="995" y="435"/>
                    <a:pt x="996" y="425"/>
                  </a:cubicBezTo>
                  <a:cubicBezTo>
                    <a:pt x="997" y="415"/>
                    <a:pt x="1007" y="409"/>
                    <a:pt x="1013" y="402"/>
                  </a:cubicBezTo>
                  <a:cubicBezTo>
                    <a:pt x="1017" y="397"/>
                    <a:pt x="1028" y="396"/>
                    <a:pt x="1027" y="389"/>
                  </a:cubicBezTo>
                  <a:cubicBezTo>
                    <a:pt x="1026" y="378"/>
                    <a:pt x="1017" y="370"/>
                    <a:pt x="1015" y="359"/>
                  </a:cubicBezTo>
                  <a:cubicBezTo>
                    <a:pt x="1015" y="358"/>
                    <a:pt x="1014" y="357"/>
                    <a:pt x="1013" y="358"/>
                  </a:cubicBezTo>
                  <a:cubicBezTo>
                    <a:pt x="989" y="361"/>
                    <a:pt x="1000" y="349"/>
                    <a:pt x="1003" y="338"/>
                  </a:cubicBezTo>
                  <a:cubicBezTo>
                    <a:pt x="1005" y="331"/>
                    <a:pt x="1002" y="323"/>
                    <a:pt x="1001" y="315"/>
                  </a:cubicBezTo>
                  <a:cubicBezTo>
                    <a:pt x="1000" y="299"/>
                    <a:pt x="1004" y="283"/>
                    <a:pt x="1002" y="267"/>
                  </a:cubicBezTo>
                  <a:cubicBezTo>
                    <a:pt x="998" y="246"/>
                    <a:pt x="980" y="232"/>
                    <a:pt x="960" y="236"/>
                  </a:cubicBezTo>
                  <a:cubicBezTo>
                    <a:pt x="954" y="238"/>
                    <a:pt x="951" y="242"/>
                    <a:pt x="948" y="247"/>
                  </a:cubicBezTo>
                  <a:cubicBezTo>
                    <a:pt x="936" y="268"/>
                    <a:pt x="928" y="269"/>
                    <a:pt x="910" y="252"/>
                  </a:cubicBezTo>
                  <a:cubicBezTo>
                    <a:pt x="895" y="237"/>
                    <a:pt x="882" y="235"/>
                    <a:pt x="870" y="247"/>
                  </a:cubicBezTo>
                  <a:cubicBezTo>
                    <a:pt x="861" y="256"/>
                    <a:pt x="864" y="269"/>
                    <a:pt x="862" y="280"/>
                  </a:cubicBezTo>
                  <a:cubicBezTo>
                    <a:pt x="861" y="286"/>
                    <a:pt x="864" y="292"/>
                    <a:pt x="859" y="296"/>
                  </a:cubicBezTo>
                  <a:cubicBezTo>
                    <a:pt x="854" y="300"/>
                    <a:pt x="848" y="303"/>
                    <a:pt x="841" y="300"/>
                  </a:cubicBezTo>
                  <a:cubicBezTo>
                    <a:pt x="835" y="297"/>
                    <a:pt x="831" y="292"/>
                    <a:pt x="832" y="286"/>
                  </a:cubicBezTo>
                  <a:cubicBezTo>
                    <a:pt x="832" y="272"/>
                    <a:pt x="828" y="260"/>
                    <a:pt x="820" y="248"/>
                  </a:cubicBezTo>
                  <a:cubicBezTo>
                    <a:pt x="818" y="244"/>
                    <a:pt x="814" y="239"/>
                    <a:pt x="819" y="234"/>
                  </a:cubicBezTo>
                  <a:cubicBezTo>
                    <a:pt x="827" y="227"/>
                    <a:pt x="825" y="217"/>
                    <a:pt x="822" y="211"/>
                  </a:cubicBezTo>
                  <a:cubicBezTo>
                    <a:pt x="818" y="200"/>
                    <a:pt x="823" y="195"/>
                    <a:pt x="830" y="191"/>
                  </a:cubicBezTo>
                  <a:cubicBezTo>
                    <a:pt x="840" y="185"/>
                    <a:pt x="844" y="177"/>
                    <a:pt x="838" y="166"/>
                  </a:cubicBezTo>
                  <a:cubicBezTo>
                    <a:pt x="831" y="156"/>
                    <a:pt x="821" y="159"/>
                    <a:pt x="811" y="160"/>
                  </a:cubicBezTo>
                  <a:cubicBezTo>
                    <a:pt x="805" y="160"/>
                    <a:pt x="809" y="165"/>
                    <a:pt x="809" y="168"/>
                  </a:cubicBezTo>
                  <a:cubicBezTo>
                    <a:pt x="809" y="174"/>
                    <a:pt x="808" y="180"/>
                    <a:pt x="800" y="180"/>
                  </a:cubicBezTo>
                  <a:cubicBezTo>
                    <a:pt x="794" y="181"/>
                    <a:pt x="791" y="176"/>
                    <a:pt x="791" y="170"/>
                  </a:cubicBezTo>
                  <a:cubicBezTo>
                    <a:pt x="791" y="167"/>
                    <a:pt x="790" y="164"/>
                    <a:pt x="786" y="162"/>
                  </a:cubicBezTo>
                  <a:cubicBezTo>
                    <a:pt x="758" y="151"/>
                    <a:pt x="751" y="141"/>
                    <a:pt x="751" y="112"/>
                  </a:cubicBezTo>
                  <a:cubicBezTo>
                    <a:pt x="751" y="107"/>
                    <a:pt x="751" y="102"/>
                    <a:pt x="751" y="98"/>
                  </a:cubicBezTo>
                  <a:cubicBezTo>
                    <a:pt x="750" y="89"/>
                    <a:pt x="748" y="81"/>
                    <a:pt x="735" y="81"/>
                  </a:cubicBezTo>
                  <a:cubicBezTo>
                    <a:pt x="727" y="81"/>
                    <a:pt x="719" y="77"/>
                    <a:pt x="713" y="69"/>
                  </a:cubicBezTo>
                  <a:cubicBezTo>
                    <a:pt x="706" y="57"/>
                    <a:pt x="696" y="58"/>
                    <a:pt x="685" y="64"/>
                  </a:cubicBezTo>
                  <a:cubicBezTo>
                    <a:pt x="681" y="66"/>
                    <a:pt x="678" y="69"/>
                    <a:pt x="675" y="73"/>
                  </a:cubicBezTo>
                  <a:cubicBezTo>
                    <a:pt x="662" y="88"/>
                    <a:pt x="650" y="103"/>
                    <a:pt x="626" y="103"/>
                  </a:cubicBezTo>
                  <a:cubicBezTo>
                    <a:pt x="615" y="102"/>
                    <a:pt x="607" y="113"/>
                    <a:pt x="598" y="120"/>
                  </a:cubicBezTo>
                  <a:cubicBezTo>
                    <a:pt x="588" y="127"/>
                    <a:pt x="581" y="125"/>
                    <a:pt x="574" y="117"/>
                  </a:cubicBezTo>
                  <a:cubicBezTo>
                    <a:pt x="562" y="102"/>
                    <a:pt x="548" y="104"/>
                    <a:pt x="529" y="109"/>
                  </a:cubicBezTo>
                  <a:cubicBezTo>
                    <a:pt x="506" y="115"/>
                    <a:pt x="485" y="128"/>
                    <a:pt x="461" y="131"/>
                  </a:cubicBezTo>
                  <a:cubicBezTo>
                    <a:pt x="450" y="133"/>
                    <a:pt x="439" y="135"/>
                    <a:pt x="428" y="138"/>
                  </a:cubicBezTo>
                  <a:cubicBezTo>
                    <a:pt x="424" y="138"/>
                    <a:pt x="421" y="141"/>
                    <a:pt x="420" y="145"/>
                  </a:cubicBezTo>
                  <a:cubicBezTo>
                    <a:pt x="420" y="148"/>
                    <a:pt x="418" y="150"/>
                    <a:pt x="418" y="153"/>
                  </a:cubicBezTo>
                  <a:cubicBezTo>
                    <a:pt x="418" y="161"/>
                    <a:pt x="408" y="166"/>
                    <a:pt x="411" y="171"/>
                  </a:cubicBezTo>
                  <a:cubicBezTo>
                    <a:pt x="415" y="178"/>
                    <a:pt x="423" y="183"/>
                    <a:pt x="431" y="189"/>
                  </a:cubicBezTo>
                  <a:cubicBezTo>
                    <a:pt x="434" y="192"/>
                    <a:pt x="439" y="193"/>
                    <a:pt x="438" y="199"/>
                  </a:cubicBezTo>
                  <a:cubicBezTo>
                    <a:pt x="437" y="203"/>
                    <a:pt x="435" y="206"/>
                    <a:pt x="431" y="207"/>
                  </a:cubicBezTo>
                  <a:cubicBezTo>
                    <a:pt x="425" y="209"/>
                    <a:pt x="423" y="204"/>
                    <a:pt x="421" y="200"/>
                  </a:cubicBezTo>
                  <a:cubicBezTo>
                    <a:pt x="407" y="182"/>
                    <a:pt x="383" y="178"/>
                    <a:pt x="365" y="192"/>
                  </a:cubicBezTo>
                  <a:cubicBezTo>
                    <a:pt x="357" y="198"/>
                    <a:pt x="352" y="200"/>
                    <a:pt x="345" y="193"/>
                  </a:cubicBezTo>
                  <a:cubicBezTo>
                    <a:pt x="341" y="190"/>
                    <a:pt x="335" y="188"/>
                    <a:pt x="331" y="192"/>
                  </a:cubicBezTo>
                  <a:cubicBezTo>
                    <a:pt x="326" y="197"/>
                    <a:pt x="334" y="200"/>
                    <a:pt x="335" y="204"/>
                  </a:cubicBezTo>
                  <a:cubicBezTo>
                    <a:pt x="335" y="207"/>
                    <a:pt x="341" y="209"/>
                    <a:pt x="338" y="213"/>
                  </a:cubicBezTo>
                  <a:cubicBezTo>
                    <a:pt x="334" y="217"/>
                    <a:pt x="329" y="213"/>
                    <a:pt x="327" y="211"/>
                  </a:cubicBezTo>
                  <a:cubicBezTo>
                    <a:pt x="313" y="197"/>
                    <a:pt x="298" y="202"/>
                    <a:pt x="287" y="212"/>
                  </a:cubicBezTo>
                  <a:cubicBezTo>
                    <a:pt x="273" y="223"/>
                    <a:pt x="261" y="235"/>
                    <a:pt x="264" y="257"/>
                  </a:cubicBezTo>
                  <a:cubicBezTo>
                    <a:pt x="267" y="274"/>
                    <a:pt x="263" y="293"/>
                    <a:pt x="252" y="307"/>
                  </a:cubicBezTo>
                  <a:cubicBezTo>
                    <a:pt x="241" y="321"/>
                    <a:pt x="241" y="330"/>
                    <a:pt x="257" y="339"/>
                  </a:cubicBezTo>
                  <a:cubicBezTo>
                    <a:pt x="270" y="346"/>
                    <a:pt x="265" y="358"/>
                    <a:pt x="265" y="368"/>
                  </a:cubicBezTo>
                  <a:cubicBezTo>
                    <a:pt x="266" y="378"/>
                    <a:pt x="257" y="375"/>
                    <a:pt x="252" y="375"/>
                  </a:cubicBezTo>
                  <a:cubicBezTo>
                    <a:pt x="246" y="375"/>
                    <a:pt x="242" y="378"/>
                    <a:pt x="239" y="382"/>
                  </a:cubicBezTo>
                  <a:cubicBezTo>
                    <a:pt x="232" y="389"/>
                    <a:pt x="226" y="395"/>
                    <a:pt x="215" y="394"/>
                  </a:cubicBezTo>
                  <a:cubicBezTo>
                    <a:pt x="208" y="394"/>
                    <a:pt x="202" y="399"/>
                    <a:pt x="202" y="405"/>
                  </a:cubicBezTo>
                  <a:cubicBezTo>
                    <a:pt x="201" y="415"/>
                    <a:pt x="196" y="427"/>
                    <a:pt x="206" y="435"/>
                  </a:cubicBezTo>
                  <a:cubicBezTo>
                    <a:pt x="218" y="443"/>
                    <a:pt x="216" y="452"/>
                    <a:pt x="212" y="464"/>
                  </a:cubicBezTo>
                  <a:cubicBezTo>
                    <a:pt x="208" y="477"/>
                    <a:pt x="197" y="482"/>
                    <a:pt x="185" y="486"/>
                  </a:cubicBezTo>
                  <a:cubicBezTo>
                    <a:pt x="182" y="487"/>
                    <a:pt x="180" y="485"/>
                    <a:pt x="179" y="482"/>
                  </a:cubicBezTo>
                  <a:cubicBezTo>
                    <a:pt x="171" y="470"/>
                    <a:pt x="165" y="477"/>
                    <a:pt x="159" y="484"/>
                  </a:cubicBezTo>
                  <a:cubicBezTo>
                    <a:pt x="151" y="492"/>
                    <a:pt x="150" y="503"/>
                    <a:pt x="143" y="512"/>
                  </a:cubicBezTo>
                  <a:cubicBezTo>
                    <a:pt x="141" y="515"/>
                    <a:pt x="140" y="522"/>
                    <a:pt x="134" y="519"/>
                  </a:cubicBezTo>
                  <a:cubicBezTo>
                    <a:pt x="127" y="515"/>
                    <a:pt x="132" y="511"/>
                    <a:pt x="135" y="507"/>
                  </a:cubicBezTo>
                  <a:cubicBezTo>
                    <a:pt x="141" y="500"/>
                    <a:pt x="141" y="495"/>
                    <a:pt x="131" y="492"/>
                  </a:cubicBezTo>
                  <a:cubicBezTo>
                    <a:pt x="125" y="490"/>
                    <a:pt x="121" y="485"/>
                    <a:pt x="121" y="479"/>
                  </a:cubicBezTo>
                  <a:cubicBezTo>
                    <a:pt x="121" y="468"/>
                    <a:pt x="114" y="465"/>
                    <a:pt x="106" y="460"/>
                  </a:cubicBezTo>
                  <a:cubicBezTo>
                    <a:pt x="95" y="451"/>
                    <a:pt x="87" y="448"/>
                    <a:pt x="78" y="462"/>
                  </a:cubicBezTo>
                  <a:cubicBezTo>
                    <a:pt x="74" y="469"/>
                    <a:pt x="65" y="459"/>
                    <a:pt x="60" y="466"/>
                  </a:cubicBezTo>
                  <a:cubicBezTo>
                    <a:pt x="58" y="469"/>
                    <a:pt x="51" y="467"/>
                    <a:pt x="51" y="473"/>
                  </a:cubicBezTo>
                  <a:cubicBezTo>
                    <a:pt x="52" y="477"/>
                    <a:pt x="55" y="479"/>
                    <a:pt x="59" y="480"/>
                  </a:cubicBezTo>
                  <a:cubicBezTo>
                    <a:pt x="69" y="482"/>
                    <a:pt x="67" y="488"/>
                    <a:pt x="64" y="495"/>
                  </a:cubicBezTo>
                  <a:cubicBezTo>
                    <a:pt x="79" y="499"/>
                    <a:pt x="92" y="495"/>
                    <a:pt x="101" y="484"/>
                  </a:cubicBezTo>
                  <a:cubicBezTo>
                    <a:pt x="105" y="487"/>
                    <a:pt x="104" y="489"/>
                    <a:pt x="102" y="491"/>
                  </a:cubicBezTo>
                  <a:cubicBezTo>
                    <a:pt x="94" y="507"/>
                    <a:pt x="102" y="521"/>
                    <a:pt x="121" y="524"/>
                  </a:cubicBezTo>
                  <a:cubicBezTo>
                    <a:pt x="124" y="524"/>
                    <a:pt x="127" y="523"/>
                    <a:pt x="129" y="527"/>
                  </a:cubicBezTo>
                  <a:cubicBezTo>
                    <a:pt x="130" y="531"/>
                    <a:pt x="127" y="534"/>
                    <a:pt x="125" y="536"/>
                  </a:cubicBezTo>
                  <a:cubicBezTo>
                    <a:pt x="122" y="538"/>
                    <a:pt x="119" y="542"/>
                    <a:pt x="116" y="542"/>
                  </a:cubicBezTo>
                  <a:cubicBezTo>
                    <a:pt x="96" y="543"/>
                    <a:pt x="89" y="560"/>
                    <a:pt x="79" y="573"/>
                  </a:cubicBezTo>
                  <a:cubicBezTo>
                    <a:pt x="75" y="577"/>
                    <a:pt x="74" y="579"/>
                    <a:pt x="81" y="583"/>
                  </a:cubicBezTo>
                  <a:cubicBezTo>
                    <a:pt x="96" y="595"/>
                    <a:pt x="110" y="601"/>
                    <a:pt x="129" y="594"/>
                  </a:cubicBezTo>
                  <a:cubicBezTo>
                    <a:pt x="137" y="591"/>
                    <a:pt x="142" y="594"/>
                    <a:pt x="139" y="604"/>
                  </a:cubicBezTo>
                  <a:cubicBezTo>
                    <a:pt x="126" y="620"/>
                    <a:pt x="112" y="635"/>
                    <a:pt x="97" y="649"/>
                  </a:cubicBezTo>
                  <a:cubicBezTo>
                    <a:pt x="92" y="654"/>
                    <a:pt x="86" y="657"/>
                    <a:pt x="83" y="646"/>
                  </a:cubicBezTo>
                  <a:cubicBezTo>
                    <a:pt x="82" y="643"/>
                    <a:pt x="81" y="639"/>
                    <a:pt x="77" y="638"/>
                  </a:cubicBezTo>
                  <a:cubicBezTo>
                    <a:pt x="57" y="638"/>
                    <a:pt x="48" y="622"/>
                    <a:pt x="37" y="610"/>
                  </a:cubicBezTo>
                  <a:cubicBezTo>
                    <a:pt x="31" y="604"/>
                    <a:pt x="25" y="598"/>
                    <a:pt x="18" y="592"/>
                  </a:cubicBezTo>
                  <a:cubicBezTo>
                    <a:pt x="15" y="589"/>
                    <a:pt x="11" y="587"/>
                    <a:pt x="7" y="583"/>
                  </a:cubicBezTo>
                  <a:cubicBezTo>
                    <a:pt x="3" y="580"/>
                    <a:pt x="1" y="575"/>
                    <a:pt x="1" y="570"/>
                  </a:cubicBezTo>
                  <a:cubicBezTo>
                    <a:pt x="3" y="548"/>
                    <a:pt x="31" y="533"/>
                    <a:pt x="50" y="544"/>
                  </a:cubicBezTo>
                  <a:cubicBezTo>
                    <a:pt x="57" y="547"/>
                    <a:pt x="62" y="551"/>
                    <a:pt x="67" y="542"/>
                  </a:cubicBezTo>
                  <a:cubicBezTo>
                    <a:pt x="71" y="534"/>
                    <a:pt x="69" y="528"/>
                    <a:pt x="60" y="530"/>
                  </a:cubicBezTo>
                  <a:cubicBezTo>
                    <a:pt x="43" y="533"/>
                    <a:pt x="31" y="522"/>
                    <a:pt x="17" y="515"/>
                  </a:cubicBezTo>
                  <a:cubicBezTo>
                    <a:pt x="4" y="508"/>
                    <a:pt x="0" y="485"/>
                    <a:pt x="11" y="472"/>
                  </a:cubicBezTo>
                  <a:cubicBezTo>
                    <a:pt x="24" y="458"/>
                    <a:pt x="33" y="442"/>
                    <a:pt x="40" y="424"/>
                  </a:cubicBezTo>
                  <a:cubicBezTo>
                    <a:pt x="43" y="414"/>
                    <a:pt x="51" y="415"/>
                    <a:pt x="59" y="415"/>
                  </a:cubicBezTo>
                  <a:cubicBezTo>
                    <a:pt x="54" y="411"/>
                    <a:pt x="49" y="409"/>
                    <a:pt x="43" y="409"/>
                  </a:cubicBezTo>
                  <a:cubicBezTo>
                    <a:pt x="33" y="409"/>
                    <a:pt x="25" y="406"/>
                    <a:pt x="27" y="395"/>
                  </a:cubicBezTo>
                  <a:cubicBezTo>
                    <a:pt x="28" y="385"/>
                    <a:pt x="37" y="384"/>
                    <a:pt x="46" y="385"/>
                  </a:cubicBezTo>
                  <a:cubicBezTo>
                    <a:pt x="65" y="387"/>
                    <a:pt x="82" y="392"/>
                    <a:pt x="85" y="414"/>
                  </a:cubicBezTo>
                  <a:cubicBezTo>
                    <a:pt x="92" y="413"/>
                    <a:pt x="88" y="410"/>
                    <a:pt x="88" y="409"/>
                  </a:cubicBezTo>
                  <a:cubicBezTo>
                    <a:pt x="88" y="407"/>
                    <a:pt x="87" y="405"/>
                    <a:pt x="87" y="403"/>
                  </a:cubicBezTo>
                  <a:cubicBezTo>
                    <a:pt x="89" y="390"/>
                    <a:pt x="100" y="383"/>
                    <a:pt x="112" y="386"/>
                  </a:cubicBezTo>
                  <a:cubicBezTo>
                    <a:pt x="118" y="387"/>
                    <a:pt x="123" y="389"/>
                    <a:pt x="129" y="390"/>
                  </a:cubicBezTo>
                  <a:cubicBezTo>
                    <a:pt x="137" y="392"/>
                    <a:pt x="143" y="396"/>
                    <a:pt x="145" y="404"/>
                  </a:cubicBezTo>
                  <a:cubicBezTo>
                    <a:pt x="146" y="413"/>
                    <a:pt x="142" y="419"/>
                    <a:pt x="135" y="424"/>
                  </a:cubicBezTo>
                  <a:cubicBezTo>
                    <a:pt x="132" y="426"/>
                    <a:pt x="128" y="426"/>
                    <a:pt x="126" y="430"/>
                  </a:cubicBezTo>
                  <a:cubicBezTo>
                    <a:pt x="128" y="433"/>
                    <a:pt x="132" y="436"/>
                    <a:pt x="134" y="433"/>
                  </a:cubicBezTo>
                  <a:cubicBezTo>
                    <a:pt x="145" y="421"/>
                    <a:pt x="159" y="410"/>
                    <a:pt x="159" y="392"/>
                  </a:cubicBezTo>
                  <a:cubicBezTo>
                    <a:pt x="159" y="386"/>
                    <a:pt x="160" y="381"/>
                    <a:pt x="165" y="378"/>
                  </a:cubicBezTo>
                  <a:cubicBezTo>
                    <a:pt x="179" y="372"/>
                    <a:pt x="190" y="360"/>
                    <a:pt x="207" y="356"/>
                  </a:cubicBezTo>
                  <a:cubicBezTo>
                    <a:pt x="200" y="349"/>
                    <a:pt x="190" y="348"/>
                    <a:pt x="184" y="341"/>
                  </a:cubicBezTo>
                  <a:cubicBezTo>
                    <a:pt x="178" y="335"/>
                    <a:pt x="173" y="327"/>
                    <a:pt x="165" y="324"/>
                  </a:cubicBezTo>
                  <a:cubicBezTo>
                    <a:pt x="157" y="320"/>
                    <a:pt x="156" y="314"/>
                    <a:pt x="155" y="306"/>
                  </a:cubicBezTo>
                  <a:cubicBezTo>
                    <a:pt x="152" y="289"/>
                    <a:pt x="159" y="271"/>
                    <a:pt x="149" y="255"/>
                  </a:cubicBezTo>
                  <a:cubicBezTo>
                    <a:pt x="147" y="247"/>
                    <a:pt x="152" y="241"/>
                    <a:pt x="157" y="237"/>
                  </a:cubicBezTo>
                  <a:cubicBezTo>
                    <a:pt x="174" y="222"/>
                    <a:pt x="189" y="204"/>
                    <a:pt x="205" y="188"/>
                  </a:cubicBezTo>
                  <a:cubicBezTo>
                    <a:pt x="209" y="184"/>
                    <a:pt x="209" y="179"/>
                    <a:pt x="212" y="174"/>
                  </a:cubicBezTo>
                  <a:cubicBezTo>
                    <a:pt x="220" y="162"/>
                    <a:pt x="232" y="154"/>
                    <a:pt x="247" y="153"/>
                  </a:cubicBezTo>
                  <a:cubicBezTo>
                    <a:pt x="267" y="152"/>
                    <a:pt x="286" y="145"/>
                    <a:pt x="305" y="143"/>
                  </a:cubicBezTo>
                  <a:cubicBezTo>
                    <a:pt x="314" y="142"/>
                    <a:pt x="324" y="142"/>
                    <a:pt x="333" y="143"/>
                  </a:cubicBezTo>
                  <a:cubicBezTo>
                    <a:pt x="334" y="143"/>
                    <a:pt x="336" y="144"/>
                    <a:pt x="337" y="144"/>
                  </a:cubicBezTo>
                  <a:cubicBezTo>
                    <a:pt x="344" y="146"/>
                    <a:pt x="351" y="146"/>
                    <a:pt x="358" y="148"/>
                  </a:cubicBezTo>
                  <a:cubicBezTo>
                    <a:pt x="362" y="149"/>
                    <a:pt x="367" y="150"/>
                    <a:pt x="368" y="154"/>
                  </a:cubicBezTo>
                  <a:cubicBezTo>
                    <a:pt x="371" y="161"/>
                    <a:pt x="374" y="165"/>
                    <a:pt x="383" y="161"/>
                  </a:cubicBezTo>
                  <a:cubicBezTo>
                    <a:pt x="391" y="157"/>
                    <a:pt x="396" y="152"/>
                    <a:pt x="393" y="142"/>
                  </a:cubicBezTo>
                  <a:cubicBezTo>
                    <a:pt x="392" y="137"/>
                    <a:pt x="391" y="132"/>
                    <a:pt x="393" y="127"/>
                  </a:cubicBezTo>
                  <a:cubicBezTo>
                    <a:pt x="394" y="125"/>
                    <a:pt x="396" y="123"/>
                    <a:pt x="398" y="122"/>
                  </a:cubicBezTo>
                  <a:cubicBezTo>
                    <a:pt x="415" y="124"/>
                    <a:pt x="430" y="118"/>
                    <a:pt x="444" y="109"/>
                  </a:cubicBezTo>
                  <a:cubicBezTo>
                    <a:pt x="454" y="103"/>
                    <a:pt x="467" y="107"/>
                    <a:pt x="478" y="104"/>
                  </a:cubicBezTo>
                  <a:cubicBezTo>
                    <a:pt x="493" y="106"/>
                    <a:pt x="505" y="99"/>
                    <a:pt x="516" y="90"/>
                  </a:cubicBezTo>
                  <a:cubicBezTo>
                    <a:pt x="521" y="86"/>
                    <a:pt x="526" y="81"/>
                    <a:pt x="533" y="82"/>
                  </a:cubicBezTo>
                  <a:cubicBezTo>
                    <a:pt x="550" y="84"/>
                    <a:pt x="563" y="77"/>
                    <a:pt x="575" y="66"/>
                  </a:cubicBezTo>
                  <a:cubicBezTo>
                    <a:pt x="580" y="60"/>
                    <a:pt x="586" y="60"/>
                    <a:pt x="593" y="60"/>
                  </a:cubicBezTo>
                  <a:cubicBezTo>
                    <a:pt x="597" y="56"/>
                    <a:pt x="602" y="53"/>
                    <a:pt x="607" y="51"/>
                  </a:cubicBezTo>
                  <a:cubicBezTo>
                    <a:pt x="611" y="50"/>
                    <a:pt x="615" y="48"/>
                    <a:pt x="618" y="45"/>
                  </a:cubicBezTo>
                  <a:cubicBezTo>
                    <a:pt x="626" y="40"/>
                    <a:pt x="622" y="28"/>
                    <a:pt x="630" y="24"/>
                  </a:cubicBezTo>
                  <a:cubicBezTo>
                    <a:pt x="641" y="17"/>
                    <a:pt x="651" y="15"/>
                    <a:pt x="663" y="19"/>
                  </a:cubicBezTo>
                  <a:cubicBezTo>
                    <a:pt x="669" y="21"/>
                    <a:pt x="676" y="29"/>
                    <a:pt x="682" y="19"/>
                  </a:cubicBezTo>
                  <a:cubicBezTo>
                    <a:pt x="687" y="14"/>
                    <a:pt x="694" y="13"/>
                    <a:pt x="701" y="12"/>
                  </a:cubicBezTo>
                  <a:cubicBezTo>
                    <a:pt x="705" y="12"/>
                    <a:pt x="708" y="12"/>
                    <a:pt x="710" y="8"/>
                  </a:cubicBezTo>
                  <a:cubicBezTo>
                    <a:pt x="715" y="0"/>
                    <a:pt x="722" y="0"/>
                    <a:pt x="729" y="4"/>
                  </a:cubicBezTo>
                  <a:cubicBezTo>
                    <a:pt x="732" y="6"/>
                    <a:pt x="734" y="8"/>
                    <a:pt x="735" y="11"/>
                  </a:cubicBezTo>
                  <a:cubicBezTo>
                    <a:pt x="741" y="13"/>
                    <a:pt x="742" y="19"/>
                    <a:pt x="744" y="24"/>
                  </a:cubicBezTo>
                  <a:cubicBezTo>
                    <a:pt x="754" y="11"/>
                    <a:pt x="765" y="21"/>
                    <a:pt x="776" y="21"/>
                  </a:cubicBezTo>
                  <a:cubicBezTo>
                    <a:pt x="785" y="24"/>
                    <a:pt x="794" y="29"/>
                    <a:pt x="802" y="34"/>
                  </a:cubicBezTo>
                  <a:cubicBezTo>
                    <a:pt x="810" y="48"/>
                    <a:pt x="812" y="64"/>
                    <a:pt x="809" y="79"/>
                  </a:cubicBezTo>
                  <a:cubicBezTo>
                    <a:pt x="805" y="105"/>
                    <a:pt x="813" y="117"/>
                    <a:pt x="839" y="117"/>
                  </a:cubicBezTo>
                  <a:cubicBezTo>
                    <a:pt x="850" y="117"/>
                    <a:pt x="858" y="121"/>
                    <a:pt x="863" y="129"/>
                  </a:cubicBezTo>
                  <a:cubicBezTo>
                    <a:pt x="872" y="144"/>
                    <a:pt x="884" y="156"/>
                    <a:pt x="892" y="171"/>
                  </a:cubicBezTo>
                  <a:cubicBezTo>
                    <a:pt x="896" y="178"/>
                    <a:pt x="902" y="182"/>
                    <a:pt x="911" y="183"/>
                  </a:cubicBezTo>
                  <a:cubicBezTo>
                    <a:pt x="921" y="184"/>
                    <a:pt x="926" y="187"/>
                    <a:pt x="922" y="200"/>
                  </a:cubicBezTo>
                  <a:cubicBezTo>
                    <a:pt x="917" y="215"/>
                    <a:pt x="932" y="229"/>
                    <a:pt x="951" y="228"/>
                  </a:cubicBezTo>
                  <a:cubicBezTo>
                    <a:pt x="970" y="226"/>
                    <a:pt x="988" y="228"/>
                    <a:pt x="1003" y="242"/>
                  </a:cubicBezTo>
                  <a:cubicBezTo>
                    <a:pt x="1007" y="246"/>
                    <a:pt x="1011" y="250"/>
                    <a:pt x="1012" y="256"/>
                  </a:cubicBezTo>
                  <a:cubicBezTo>
                    <a:pt x="1015" y="289"/>
                    <a:pt x="1026" y="321"/>
                    <a:pt x="1026" y="354"/>
                  </a:cubicBezTo>
                  <a:cubicBezTo>
                    <a:pt x="1026" y="367"/>
                    <a:pt x="1029" y="369"/>
                    <a:pt x="1041" y="364"/>
                  </a:cubicBezTo>
                  <a:cubicBezTo>
                    <a:pt x="1046" y="362"/>
                    <a:pt x="1052" y="362"/>
                    <a:pt x="1057" y="362"/>
                  </a:cubicBezTo>
                  <a:cubicBezTo>
                    <a:pt x="1067" y="363"/>
                    <a:pt x="1076" y="366"/>
                    <a:pt x="1083" y="374"/>
                  </a:cubicBezTo>
                  <a:cubicBezTo>
                    <a:pt x="1090" y="382"/>
                    <a:pt x="1093" y="390"/>
                    <a:pt x="1087" y="400"/>
                  </a:cubicBezTo>
                  <a:cubicBezTo>
                    <a:pt x="1084" y="410"/>
                    <a:pt x="1090" y="417"/>
                    <a:pt x="1096" y="422"/>
                  </a:cubicBezTo>
                  <a:cubicBezTo>
                    <a:pt x="1106" y="431"/>
                    <a:pt x="1107" y="441"/>
                    <a:pt x="1103" y="453"/>
                  </a:cubicBezTo>
                  <a:cubicBezTo>
                    <a:pt x="1098" y="473"/>
                    <a:pt x="1094" y="494"/>
                    <a:pt x="1078" y="509"/>
                  </a:cubicBezTo>
                  <a:cubicBezTo>
                    <a:pt x="1071" y="512"/>
                    <a:pt x="1065" y="505"/>
                    <a:pt x="1058" y="508"/>
                  </a:cubicBezTo>
                  <a:cubicBezTo>
                    <a:pt x="1058" y="515"/>
                    <a:pt x="1065" y="516"/>
                    <a:pt x="1068" y="520"/>
                  </a:cubicBezTo>
                  <a:cubicBezTo>
                    <a:pt x="1072" y="524"/>
                    <a:pt x="1076" y="528"/>
                    <a:pt x="1081" y="530"/>
                  </a:cubicBezTo>
                  <a:cubicBezTo>
                    <a:pt x="1091" y="534"/>
                    <a:pt x="1094" y="542"/>
                    <a:pt x="1094" y="552"/>
                  </a:cubicBezTo>
                  <a:cubicBezTo>
                    <a:pt x="1094" y="558"/>
                    <a:pt x="1091" y="562"/>
                    <a:pt x="1086" y="566"/>
                  </a:cubicBezTo>
                  <a:cubicBezTo>
                    <a:pt x="1079" y="569"/>
                    <a:pt x="1075" y="575"/>
                    <a:pt x="1070" y="580"/>
                  </a:cubicBezTo>
                  <a:cubicBezTo>
                    <a:pt x="1058" y="595"/>
                    <a:pt x="1051" y="596"/>
                    <a:pt x="1037" y="583"/>
                  </a:cubicBezTo>
                  <a:cubicBezTo>
                    <a:pt x="1031" y="578"/>
                    <a:pt x="1028" y="582"/>
                    <a:pt x="1025" y="585"/>
                  </a:cubicBezTo>
                  <a:cubicBezTo>
                    <a:pt x="1019" y="596"/>
                    <a:pt x="1010" y="599"/>
                    <a:pt x="998" y="600"/>
                  </a:cubicBezTo>
                  <a:cubicBezTo>
                    <a:pt x="985" y="601"/>
                    <a:pt x="976" y="608"/>
                    <a:pt x="972" y="621"/>
                  </a:cubicBezTo>
                  <a:cubicBezTo>
                    <a:pt x="971" y="626"/>
                    <a:pt x="969" y="632"/>
                    <a:pt x="963" y="632"/>
                  </a:cubicBezTo>
                  <a:cubicBezTo>
                    <a:pt x="957" y="632"/>
                    <a:pt x="958" y="625"/>
                    <a:pt x="956" y="621"/>
                  </a:cubicBezTo>
                  <a:cubicBezTo>
                    <a:pt x="954" y="615"/>
                    <a:pt x="950" y="611"/>
                    <a:pt x="944" y="611"/>
                  </a:cubicBezTo>
                  <a:cubicBezTo>
                    <a:pt x="936" y="610"/>
                    <a:pt x="938" y="616"/>
                    <a:pt x="938" y="620"/>
                  </a:cubicBezTo>
                  <a:cubicBezTo>
                    <a:pt x="937" y="624"/>
                    <a:pt x="934" y="625"/>
                    <a:pt x="931" y="625"/>
                  </a:cubicBezTo>
                  <a:cubicBezTo>
                    <a:pt x="913" y="626"/>
                    <a:pt x="896" y="629"/>
                    <a:pt x="880" y="619"/>
                  </a:cubicBezTo>
                  <a:cubicBezTo>
                    <a:pt x="872" y="614"/>
                    <a:pt x="868" y="609"/>
                    <a:pt x="871" y="600"/>
                  </a:cubicBezTo>
                  <a:cubicBezTo>
                    <a:pt x="875" y="584"/>
                    <a:pt x="864" y="572"/>
                    <a:pt x="861" y="557"/>
                  </a:cubicBezTo>
                  <a:cubicBezTo>
                    <a:pt x="861" y="554"/>
                    <a:pt x="857" y="551"/>
                    <a:pt x="853" y="553"/>
                  </a:cubicBezTo>
                  <a:cubicBezTo>
                    <a:pt x="842" y="557"/>
                    <a:pt x="845" y="568"/>
                    <a:pt x="843" y="576"/>
                  </a:cubicBezTo>
                  <a:cubicBezTo>
                    <a:pt x="842" y="582"/>
                    <a:pt x="845" y="586"/>
                    <a:pt x="852" y="587"/>
                  </a:cubicBezTo>
                  <a:cubicBezTo>
                    <a:pt x="860" y="589"/>
                    <a:pt x="872" y="588"/>
                    <a:pt x="870" y="601"/>
                  </a:cubicBezTo>
                  <a:cubicBezTo>
                    <a:pt x="868" y="613"/>
                    <a:pt x="856" y="612"/>
                    <a:pt x="847" y="613"/>
                  </a:cubicBezTo>
                  <a:cubicBezTo>
                    <a:pt x="844" y="614"/>
                    <a:pt x="842" y="613"/>
                    <a:pt x="839" y="612"/>
                  </a:cubicBezTo>
                  <a:cubicBezTo>
                    <a:pt x="822" y="602"/>
                    <a:pt x="802" y="608"/>
                    <a:pt x="784" y="607"/>
                  </a:cubicBezTo>
                  <a:cubicBezTo>
                    <a:pt x="777" y="606"/>
                    <a:pt x="769" y="608"/>
                    <a:pt x="767" y="615"/>
                  </a:cubicBezTo>
                  <a:cubicBezTo>
                    <a:pt x="766" y="622"/>
                    <a:pt x="773" y="624"/>
                    <a:pt x="778" y="627"/>
                  </a:cubicBezTo>
                  <a:cubicBezTo>
                    <a:pt x="793" y="637"/>
                    <a:pt x="798" y="660"/>
                    <a:pt x="790" y="683"/>
                  </a:cubicBezTo>
                  <a:cubicBezTo>
                    <a:pt x="783" y="703"/>
                    <a:pt x="770" y="713"/>
                    <a:pt x="749" y="709"/>
                  </a:cubicBezTo>
                  <a:cubicBezTo>
                    <a:pt x="732" y="706"/>
                    <a:pt x="723" y="717"/>
                    <a:pt x="710" y="724"/>
                  </a:cubicBezTo>
                  <a:cubicBezTo>
                    <a:pt x="708" y="725"/>
                    <a:pt x="707" y="728"/>
                    <a:pt x="708" y="731"/>
                  </a:cubicBezTo>
                  <a:cubicBezTo>
                    <a:pt x="712" y="751"/>
                    <a:pt x="698" y="762"/>
                    <a:pt x="684" y="772"/>
                  </a:cubicBezTo>
                  <a:cubicBezTo>
                    <a:pt x="676" y="778"/>
                    <a:pt x="671" y="784"/>
                    <a:pt x="667" y="793"/>
                  </a:cubicBezTo>
                  <a:cubicBezTo>
                    <a:pt x="658" y="811"/>
                    <a:pt x="648" y="816"/>
                    <a:pt x="628" y="811"/>
                  </a:cubicBezTo>
                  <a:cubicBezTo>
                    <a:pt x="625" y="811"/>
                    <a:pt x="621" y="810"/>
                    <a:pt x="618" y="811"/>
                  </a:cubicBezTo>
                  <a:cubicBezTo>
                    <a:pt x="611" y="812"/>
                    <a:pt x="583" y="844"/>
                    <a:pt x="581" y="850"/>
                  </a:cubicBezTo>
                  <a:cubicBezTo>
                    <a:pt x="573" y="872"/>
                    <a:pt x="565" y="894"/>
                    <a:pt x="547" y="910"/>
                  </a:cubicBezTo>
                  <a:cubicBezTo>
                    <a:pt x="535" y="943"/>
                    <a:pt x="508" y="958"/>
                    <a:pt x="477" y="968"/>
                  </a:cubicBezTo>
                  <a:cubicBezTo>
                    <a:pt x="466" y="971"/>
                    <a:pt x="460" y="963"/>
                    <a:pt x="460" y="951"/>
                  </a:cubicBezTo>
                  <a:cubicBezTo>
                    <a:pt x="461" y="940"/>
                    <a:pt x="460" y="930"/>
                    <a:pt x="446" y="941"/>
                  </a:cubicBezTo>
                  <a:cubicBezTo>
                    <a:pt x="441" y="945"/>
                    <a:pt x="438" y="943"/>
                    <a:pt x="436" y="938"/>
                  </a:cubicBezTo>
                  <a:cubicBezTo>
                    <a:pt x="430" y="921"/>
                    <a:pt x="423" y="932"/>
                    <a:pt x="419" y="938"/>
                  </a:cubicBezTo>
                  <a:cubicBezTo>
                    <a:pt x="412" y="949"/>
                    <a:pt x="405" y="959"/>
                    <a:pt x="393" y="967"/>
                  </a:cubicBezTo>
                  <a:cubicBezTo>
                    <a:pt x="382" y="974"/>
                    <a:pt x="372" y="977"/>
                    <a:pt x="359" y="971"/>
                  </a:cubicBezTo>
                  <a:cubicBezTo>
                    <a:pt x="346" y="965"/>
                    <a:pt x="345" y="955"/>
                    <a:pt x="346" y="943"/>
                  </a:cubicBezTo>
                  <a:cubicBezTo>
                    <a:pt x="346" y="936"/>
                    <a:pt x="347" y="929"/>
                    <a:pt x="342" y="922"/>
                  </a:cubicBezTo>
                  <a:cubicBezTo>
                    <a:pt x="336" y="914"/>
                    <a:pt x="346" y="909"/>
                    <a:pt x="349" y="903"/>
                  </a:cubicBezTo>
                  <a:cubicBezTo>
                    <a:pt x="352" y="898"/>
                    <a:pt x="358" y="893"/>
                    <a:pt x="354" y="888"/>
                  </a:cubicBezTo>
                  <a:cubicBezTo>
                    <a:pt x="350" y="883"/>
                    <a:pt x="342" y="880"/>
                    <a:pt x="335" y="883"/>
                  </a:cubicBezTo>
                  <a:cubicBezTo>
                    <a:pt x="324" y="889"/>
                    <a:pt x="310" y="888"/>
                    <a:pt x="300" y="897"/>
                  </a:cubicBezTo>
                  <a:cubicBezTo>
                    <a:pt x="293" y="903"/>
                    <a:pt x="287" y="899"/>
                    <a:pt x="287" y="890"/>
                  </a:cubicBezTo>
                  <a:cubicBezTo>
                    <a:pt x="289" y="870"/>
                    <a:pt x="272" y="868"/>
                    <a:pt x="260" y="862"/>
                  </a:cubicBezTo>
                  <a:cubicBezTo>
                    <a:pt x="255" y="859"/>
                    <a:pt x="253" y="863"/>
                    <a:pt x="254" y="868"/>
                  </a:cubicBezTo>
                  <a:cubicBezTo>
                    <a:pt x="256" y="879"/>
                    <a:pt x="249" y="886"/>
                    <a:pt x="239" y="881"/>
                  </a:cubicBezTo>
                  <a:cubicBezTo>
                    <a:pt x="224" y="874"/>
                    <a:pt x="204" y="873"/>
                    <a:pt x="201" y="849"/>
                  </a:cubicBezTo>
                  <a:cubicBezTo>
                    <a:pt x="198" y="835"/>
                    <a:pt x="183" y="835"/>
                    <a:pt x="172" y="833"/>
                  </a:cubicBezTo>
                  <a:cubicBezTo>
                    <a:pt x="144" y="828"/>
                    <a:pt x="131" y="809"/>
                    <a:pt x="137" y="781"/>
                  </a:cubicBezTo>
                  <a:cubicBezTo>
                    <a:pt x="138" y="776"/>
                    <a:pt x="139" y="770"/>
                    <a:pt x="139" y="765"/>
                  </a:cubicBezTo>
                  <a:close/>
                </a:path>
              </a:pathLst>
            </a:custGeom>
            <a:solidFill>
              <a:srgbClr val="EF7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99">
              <a:extLst>
                <a:ext uri="{FF2B5EF4-FFF2-40B4-BE49-F238E27FC236}">
                  <a16:creationId xmlns:a16="http://schemas.microsoft.com/office/drawing/2014/main" id="{278424AB-A901-A2A1-7747-37D53D3E432A}"/>
                </a:ext>
              </a:extLst>
            </p:cNvPr>
            <p:cNvSpPr/>
            <p:nvPr/>
          </p:nvSpPr>
          <p:spPr bwMode="auto">
            <a:xfrm>
              <a:off x="5889625" y="2954338"/>
              <a:ext cx="1203325" cy="1092200"/>
            </a:xfrm>
            <a:custGeom>
              <a:avLst/>
              <a:gdLst>
                <a:gd name="T0" fmla="*/ 532 w 564"/>
                <a:gd name="T1" fmla="*/ 136 h 512"/>
                <a:gd name="T2" fmla="*/ 528 w 564"/>
                <a:gd name="T3" fmla="*/ 110 h 512"/>
                <a:gd name="T4" fmla="*/ 547 w 564"/>
                <a:gd name="T5" fmla="*/ 80 h 512"/>
                <a:gd name="T6" fmla="*/ 549 w 564"/>
                <a:gd name="T7" fmla="*/ 29 h 512"/>
                <a:gd name="T8" fmla="*/ 544 w 564"/>
                <a:gd name="T9" fmla="*/ 2 h 512"/>
                <a:gd name="T10" fmla="*/ 562 w 564"/>
                <a:gd name="T11" fmla="*/ 50 h 512"/>
                <a:gd name="T12" fmla="*/ 555 w 564"/>
                <a:gd name="T13" fmla="*/ 151 h 512"/>
                <a:gd name="T14" fmla="*/ 544 w 564"/>
                <a:gd name="T15" fmla="*/ 173 h 512"/>
                <a:gd name="T16" fmla="*/ 513 w 564"/>
                <a:gd name="T17" fmla="*/ 205 h 512"/>
                <a:gd name="T18" fmla="*/ 476 w 564"/>
                <a:gd name="T19" fmla="*/ 204 h 512"/>
                <a:gd name="T20" fmla="*/ 477 w 564"/>
                <a:gd name="T21" fmla="*/ 246 h 512"/>
                <a:gd name="T22" fmla="*/ 481 w 564"/>
                <a:gd name="T23" fmla="*/ 335 h 512"/>
                <a:gd name="T24" fmla="*/ 466 w 564"/>
                <a:gd name="T25" fmla="*/ 433 h 512"/>
                <a:gd name="T26" fmla="*/ 411 w 564"/>
                <a:gd name="T27" fmla="*/ 451 h 512"/>
                <a:gd name="T28" fmla="*/ 344 w 564"/>
                <a:gd name="T29" fmla="*/ 431 h 512"/>
                <a:gd name="T30" fmla="*/ 298 w 564"/>
                <a:gd name="T31" fmla="*/ 431 h 512"/>
                <a:gd name="T32" fmla="*/ 231 w 564"/>
                <a:gd name="T33" fmla="*/ 442 h 512"/>
                <a:gd name="T34" fmla="*/ 188 w 564"/>
                <a:gd name="T35" fmla="*/ 447 h 512"/>
                <a:gd name="T36" fmla="*/ 158 w 564"/>
                <a:gd name="T37" fmla="*/ 468 h 512"/>
                <a:gd name="T38" fmla="*/ 104 w 564"/>
                <a:gd name="T39" fmla="*/ 471 h 512"/>
                <a:gd name="T40" fmla="*/ 25 w 564"/>
                <a:gd name="T41" fmla="*/ 490 h 512"/>
                <a:gd name="T42" fmla="*/ 27 w 564"/>
                <a:gd name="T43" fmla="*/ 465 h 512"/>
                <a:gd name="T44" fmla="*/ 52 w 564"/>
                <a:gd name="T45" fmla="*/ 423 h 512"/>
                <a:gd name="T46" fmla="*/ 111 w 564"/>
                <a:gd name="T47" fmla="*/ 403 h 512"/>
                <a:gd name="T48" fmla="*/ 156 w 564"/>
                <a:gd name="T49" fmla="*/ 333 h 512"/>
                <a:gd name="T50" fmla="*/ 199 w 564"/>
                <a:gd name="T51" fmla="*/ 307 h 512"/>
                <a:gd name="T52" fmla="*/ 219 w 564"/>
                <a:gd name="T53" fmla="*/ 227 h 512"/>
                <a:gd name="T54" fmla="*/ 240 w 564"/>
                <a:gd name="T55" fmla="*/ 204 h 512"/>
                <a:gd name="T56" fmla="*/ 284 w 564"/>
                <a:gd name="T57" fmla="*/ 207 h 512"/>
                <a:gd name="T58" fmla="*/ 321 w 564"/>
                <a:gd name="T59" fmla="*/ 201 h 512"/>
                <a:gd name="T60" fmla="*/ 300 w 564"/>
                <a:gd name="T61" fmla="*/ 194 h 512"/>
                <a:gd name="T62" fmla="*/ 296 w 564"/>
                <a:gd name="T63" fmla="*/ 157 h 512"/>
                <a:gd name="T64" fmla="*/ 320 w 564"/>
                <a:gd name="T65" fmla="*/ 160 h 512"/>
                <a:gd name="T66" fmla="*/ 330 w 564"/>
                <a:gd name="T67" fmla="*/ 194 h 512"/>
                <a:gd name="T68" fmla="*/ 355 w 564"/>
                <a:gd name="T69" fmla="*/ 224 h 512"/>
                <a:gd name="T70" fmla="*/ 388 w 564"/>
                <a:gd name="T71" fmla="*/ 220 h 512"/>
                <a:gd name="T72" fmla="*/ 414 w 564"/>
                <a:gd name="T73" fmla="*/ 220 h 512"/>
                <a:gd name="T74" fmla="*/ 422 w 564"/>
                <a:gd name="T75" fmla="*/ 221 h 512"/>
                <a:gd name="T76" fmla="*/ 473 w 564"/>
                <a:gd name="T77" fmla="*/ 187 h 512"/>
                <a:gd name="T78" fmla="*/ 509 w 564"/>
                <a:gd name="T79" fmla="*/ 190 h 512"/>
                <a:gd name="T80" fmla="*/ 544 w 564"/>
                <a:gd name="T81" fmla="*/ 153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64" h="512">
                  <a:moveTo>
                    <a:pt x="544" y="153"/>
                  </a:moveTo>
                  <a:cubicBezTo>
                    <a:pt x="545" y="144"/>
                    <a:pt x="541" y="138"/>
                    <a:pt x="532" y="136"/>
                  </a:cubicBezTo>
                  <a:cubicBezTo>
                    <a:pt x="524" y="134"/>
                    <a:pt x="522" y="128"/>
                    <a:pt x="519" y="123"/>
                  </a:cubicBezTo>
                  <a:cubicBezTo>
                    <a:pt x="520" y="117"/>
                    <a:pt x="523" y="113"/>
                    <a:pt x="528" y="110"/>
                  </a:cubicBezTo>
                  <a:cubicBezTo>
                    <a:pt x="533" y="103"/>
                    <a:pt x="534" y="94"/>
                    <a:pt x="542" y="89"/>
                  </a:cubicBezTo>
                  <a:cubicBezTo>
                    <a:pt x="545" y="88"/>
                    <a:pt x="547" y="83"/>
                    <a:pt x="547" y="80"/>
                  </a:cubicBezTo>
                  <a:cubicBezTo>
                    <a:pt x="546" y="70"/>
                    <a:pt x="549" y="61"/>
                    <a:pt x="553" y="52"/>
                  </a:cubicBezTo>
                  <a:cubicBezTo>
                    <a:pt x="557" y="44"/>
                    <a:pt x="556" y="37"/>
                    <a:pt x="549" y="29"/>
                  </a:cubicBezTo>
                  <a:cubicBezTo>
                    <a:pt x="543" y="22"/>
                    <a:pt x="532" y="15"/>
                    <a:pt x="538" y="2"/>
                  </a:cubicBezTo>
                  <a:cubicBezTo>
                    <a:pt x="540" y="0"/>
                    <a:pt x="542" y="0"/>
                    <a:pt x="544" y="2"/>
                  </a:cubicBezTo>
                  <a:cubicBezTo>
                    <a:pt x="541" y="10"/>
                    <a:pt x="543" y="16"/>
                    <a:pt x="550" y="21"/>
                  </a:cubicBezTo>
                  <a:cubicBezTo>
                    <a:pt x="562" y="27"/>
                    <a:pt x="564" y="38"/>
                    <a:pt x="562" y="50"/>
                  </a:cubicBezTo>
                  <a:cubicBezTo>
                    <a:pt x="558" y="79"/>
                    <a:pt x="554" y="108"/>
                    <a:pt x="549" y="137"/>
                  </a:cubicBezTo>
                  <a:cubicBezTo>
                    <a:pt x="548" y="144"/>
                    <a:pt x="550" y="147"/>
                    <a:pt x="555" y="151"/>
                  </a:cubicBezTo>
                  <a:cubicBezTo>
                    <a:pt x="561" y="156"/>
                    <a:pt x="560" y="163"/>
                    <a:pt x="558" y="169"/>
                  </a:cubicBezTo>
                  <a:cubicBezTo>
                    <a:pt x="556" y="177"/>
                    <a:pt x="550" y="174"/>
                    <a:pt x="544" y="173"/>
                  </a:cubicBezTo>
                  <a:cubicBezTo>
                    <a:pt x="536" y="171"/>
                    <a:pt x="531" y="173"/>
                    <a:pt x="534" y="183"/>
                  </a:cubicBezTo>
                  <a:cubicBezTo>
                    <a:pt x="536" y="196"/>
                    <a:pt x="526" y="207"/>
                    <a:pt x="513" y="205"/>
                  </a:cubicBezTo>
                  <a:cubicBezTo>
                    <a:pt x="505" y="204"/>
                    <a:pt x="495" y="205"/>
                    <a:pt x="488" y="198"/>
                  </a:cubicBezTo>
                  <a:cubicBezTo>
                    <a:pt x="480" y="190"/>
                    <a:pt x="478" y="198"/>
                    <a:pt x="476" y="204"/>
                  </a:cubicBezTo>
                  <a:cubicBezTo>
                    <a:pt x="474" y="214"/>
                    <a:pt x="478" y="224"/>
                    <a:pt x="480" y="234"/>
                  </a:cubicBezTo>
                  <a:cubicBezTo>
                    <a:pt x="481" y="239"/>
                    <a:pt x="481" y="244"/>
                    <a:pt x="477" y="246"/>
                  </a:cubicBezTo>
                  <a:cubicBezTo>
                    <a:pt x="458" y="258"/>
                    <a:pt x="459" y="276"/>
                    <a:pt x="465" y="293"/>
                  </a:cubicBezTo>
                  <a:cubicBezTo>
                    <a:pt x="470" y="307"/>
                    <a:pt x="464" y="326"/>
                    <a:pt x="481" y="335"/>
                  </a:cubicBezTo>
                  <a:cubicBezTo>
                    <a:pt x="482" y="336"/>
                    <a:pt x="482" y="338"/>
                    <a:pt x="482" y="340"/>
                  </a:cubicBezTo>
                  <a:cubicBezTo>
                    <a:pt x="477" y="371"/>
                    <a:pt x="483" y="404"/>
                    <a:pt x="466" y="433"/>
                  </a:cubicBezTo>
                  <a:cubicBezTo>
                    <a:pt x="456" y="448"/>
                    <a:pt x="438" y="452"/>
                    <a:pt x="423" y="459"/>
                  </a:cubicBezTo>
                  <a:cubicBezTo>
                    <a:pt x="418" y="461"/>
                    <a:pt x="415" y="455"/>
                    <a:pt x="411" y="451"/>
                  </a:cubicBezTo>
                  <a:cubicBezTo>
                    <a:pt x="395" y="433"/>
                    <a:pt x="375" y="425"/>
                    <a:pt x="351" y="429"/>
                  </a:cubicBezTo>
                  <a:cubicBezTo>
                    <a:pt x="349" y="429"/>
                    <a:pt x="346" y="431"/>
                    <a:pt x="344" y="431"/>
                  </a:cubicBezTo>
                  <a:cubicBezTo>
                    <a:pt x="330" y="425"/>
                    <a:pt x="318" y="422"/>
                    <a:pt x="306" y="434"/>
                  </a:cubicBezTo>
                  <a:cubicBezTo>
                    <a:pt x="305" y="435"/>
                    <a:pt x="300" y="433"/>
                    <a:pt x="298" y="431"/>
                  </a:cubicBezTo>
                  <a:cubicBezTo>
                    <a:pt x="292" y="427"/>
                    <a:pt x="286" y="428"/>
                    <a:pt x="281" y="432"/>
                  </a:cubicBezTo>
                  <a:cubicBezTo>
                    <a:pt x="266" y="443"/>
                    <a:pt x="249" y="443"/>
                    <a:pt x="231" y="442"/>
                  </a:cubicBezTo>
                  <a:cubicBezTo>
                    <a:pt x="221" y="442"/>
                    <a:pt x="212" y="445"/>
                    <a:pt x="204" y="451"/>
                  </a:cubicBezTo>
                  <a:cubicBezTo>
                    <a:pt x="196" y="456"/>
                    <a:pt x="192" y="456"/>
                    <a:pt x="188" y="447"/>
                  </a:cubicBezTo>
                  <a:cubicBezTo>
                    <a:pt x="186" y="442"/>
                    <a:pt x="182" y="438"/>
                    <a:pt x="176" y="435"/>
                  </a:cubicBezTo>
                  <a:cubicBezTo>
                    <a:pt x="177" y="450"/>
                    <a:pt x="174" y="464"/>
                    <a:pt x="158" y="468"/>
                  </a:cubicBezTo>
                  <a:cubicBezTo>
                    <a:pt x="146" y="470"/>
                    <a:pt x="133" y="476"/>
                    <a:pt x="120" y="468"/>
                  </a:cubicBezTo>
                  <a:cubicBezTo>
                    <a:pt x="114" y="465"/>
                    <a:pt x="109" y="466"/>
                    <a:pt x="104" y="471"/>
                  </a:cubicBezTo>
                  <a:cubicBezTo>
                    <a:pt x="87" y="485"/>
                    <a:pt x="67" y="485"/>
                    <a:pt x="47" y="480"/>
                  </a:cubicBezTo>
                  <a:cubicBezTo>
                    <a:pt x="34" y="477"/>
                    <a:pt x="25" y="479"/>
                    <a:pt x="25" y="490"/>
                  </a:cubicBezTo>
                  <a:cubicBezTo>
                    <a:pt x="25" y="508"/>
                    <a:pt x="14" y="512"/>
                    <a:pt x="0" y="512"/>
                  </a:cubicBezTo>
                  <a:cubicBezTo>
                    <a:pt x="11" y="498"/>
                    <a:pt x="14" y="478"/>
                    <a:pt x="27" y="465"/>
                  </a:cubicBezTo>
                  <a:cubicBezTo>
                    <a:pt x="27" y="464"/>
                    <a:pt x="28" y="464"/>
                    <a:pt x="28" y="464"/>
                  </a:cubicBezTo>
                  <a:cubicBezTo>
                    <a:pt x="23" y="443"/>
                    <a:pt x="44" y="436"/>
                    <a:pt x="52" y="423"/>
                  </a:cubicBezTo>
                  <a:cubicBezTo>
                    <a:pt x="61" y="408"/>
                    <a:pt x="69" y="406"/>
                    <a:pt x="85" y="411"/>
                  </a:cubicBezTo>
                  <a:cubicBezTo>
                    <a:pt x="96" y="414"/>
                    <a:pt x="108" y="411"/>
                    <a:pt x="111" y="403"/>
                  </a:cubicBezTo>
                  <a:cubicBezTo>
                    <a:pt x="117" y="382"/>
                    <a:pt x="134" y="372"/>
                    <a:pt x="148" y="359"/>
                  </a:cubicBezTo>
                  <a:cubicBezTo>
                    <a:pt x="156" y="352"/>
                    <a:pt x="160" y="344"/>
                    <a:pt x="156" y="333"/>
                  </a:cubicBezTo>
                  <a:cubicBezTo>
                    <a:pt x="155" y="330"/>
                    <a:pt x="154" y="327"/>
                    <a:pt x="156" y="324"/>
                  </a:cubicBezTo>
                  <a:cubicBezTo>
                    <a:pt x="159" y="319"/>
                    <a:pt x="192" y="305"/>
                    <a:pt x="199" y="307"/>
                  </a:cubicBezTo>
                  <a:cubicBezTo>
                    <a:pt x="226" y="313"/>
                    <a:pt x="242" y="294"/>
                    <a:pt x="242" y="264"/>
                  </a:cubicBezTo>
                  <a:cubicBezTo>
                    <a:pt x="242" y="247"/>
                    <a:pt x="238" y="233"/>
                    <a:pt x="219" y="227"/>
                  </a:cubicBezTo>
                  <a:cubicBezTo>
                    <a:pt x="210" y="224"/>
                    <a:pt x="211" y="215"/>
                    <a:pt x="219" y="210"/>
                  </a:cubicBezTo>
                  <a:cubicBezTo>
                    <a:pt x="225" y="206"/>
                    <a:pt x="232" y="202"/>
                    <a:pt x="240" y="204"/>
                  </a:cubicBezTo>
                  <a:cubicBezTo>
                    <a:pt x="247" y="206"/>
                    <a:pt x="252" y="206"/>
                    <a:pt x="258" y="204"/>
                  </a:cubicBezTo>
                  <a:cubicBezTo>
                    <a:pt x="267" y="201"/>
                    <a:pt x="276" y="203"/>
                    <a:pt x="284" y="207"/>
                  </a:cubicBezTo>
                  <a:cubicBezTo>
                    <a:pt x="293" y="212"/>
                    <a:pt x="303" y="213"/>
                    <a:pt x="313" y="209"/>
                  </a:cubicBezTo>
                  <a:cubicBezTo>
                    <a:pt x="318" y="208"/>
                    <a:pt x="321" y="206"/>
                    <a:pt x="321" y="201"/>
                  </a:cubicBezTo>
                  <a:cubicBezTo>
                    <a:pt x="320" y="196"/>
                    <a:pt x="317" y="194"/>
                    <a:pt x="312" y="194"/>
                  </a:cubicBezTo>
                  <a:cubicBezTo>
                    <a:pt x="308" y="194"/>
                    <a:pt x="304" y="194"/>
                    <a:pt x="300" y="194"/>
                  </a:cubicBezTo>
                  <a:cubicBezTo>
                    <a:pt x="295" y="193"/>
                    <a:pt x="291" y="191"/>
                    <a:pt x="291" y="187"/>
                  </a:cubicBezTo>
                  <a:cubicBezTo>
                    <a:pt x="292" y="176"/>
                    <a:pt x="293" y="166"/>
                    <a:pt x="296" y="157"/>
                  </a:cubicBezTo>
                  <a:cubicBezTo>
                    <a:pt x="297" y="152"/>
                    <a:pt x="302" y="147"/>
                    <a:pt x="308" y="148"/>
                  </a:cubicBezTo>
                  <a:cubicBezTo>
                    <a:pt x="314" y="149"/>
                    <a:pt x="320" y="154"/>
                    <a:pt x="320" y="160"/>
                  </a:cubicBezTo>
                  <a:cubicBezTo>
                    <a:pt x="322" y="169"/>
                    <a:pt x="322" y="179"/>
                    <a:pt x="330" y="186"/>
                  </a:cubicBezTo>
                  <a:cubicBezTo>
                    <a:pt x="331" y="188"/>
                    <a:pt x="331" y="192"/>
                    <a:pt x="330" y="194"/>
                  </a:cubicBezTo>
                  <a:cubicBezTo>
                    <a:pt x="328" y="200"/>
                    <a:pt x="322" y="207"/>
                    <a:pt x="329" y="214"/>
                  </a:cubicBezTo>
                  <a:cubicBezTo>
                    <a:pt x="336" y="220"/>
                    <a:pt x="345" y="224"/>
                    <a:pt x="355" y="224"/>
                  </a:cubicBezTo>
                  <a:cubicBezTo>
                    <a:pt x="363" y="224"/>
                    <a:pt x="372" y="223"/>
                    <a:pt x="380" y="224"/>
                  </a:cubicBezTo>
                  <a:cubicBezTo>
                    <a:pt x="383" y="225"/>
                    <a:pt x="390" y="225"/>
                    <a:pt x="388" y="220"/>
                  </a:cubicBezTo>
                  <a:cubicBezTo>
                    <a:pt x="384" y="212"/>
                    <a:pt x="386" y="207"/>
                    <a:pt x="393" y="207"/>
                  </a:cubicBezTo>
                  <a:cubicBezTo>
                    <a:pt x="402" y="207"/>
                    <a:pt x="410" y="210"/>
                    <a:pt x="414" y="220"/>
                  </a:cubicBezTo>
                  <a:cubicBezTo>
                    <a:pt x="415" y="224"/>
                    <a:pt x="412" y="228"/>
                    <a:pt x="416" y="231"/>
                  </a:cubicBezTo>
                  <a:cubicBezTo>
                    <a:pt x="421" y="230"/>
                    <a:pt x="421" y="225"/>
                    <a:pt x="422" y="221"/>
                  </a:cubicBezTo>
                  <a:cubicBezTo>
                    <a:pt x="426" y="204"/>
                    <a:pt x="438" y="198"/>
                    <a:pt x="453" y="197"/>
                  </a:cubicBezTo>
                  <a:cubicBezTo>
                    <a:pt x="462" y="196"/>
                    <a:pt x="468" y="196"/>
                    <a:pt x="473" y="187"/>
                  </a:cubicBezTo>
                  <a:cubicBezTo>
                    <a:pt x="481" y="173"/>
                    <a:pt x="487" y="174"/>
                    <a:pt x="495" y="188"/>
                  </a:cubicBezTo>
                  <a:cubicBezTo>
                    <a:pt x="499" y="195"/>
                    <a:pt x="503" y="193"/>
                    <a:pt x="509" y="190"/>
                  </a:cubicBezTo>
                  <a:cubicBezTo>
                    <a:pt x="520" y="184"/>
                    <a:pt x="524" y="169"/>
                    <a:pt x="538" y="166"/>
                  </a:cubicBezTo>
                  <a:cubicBezTo>
                    <a:pt x="542" y="163"/>
                    <a:pt x="552" y="163"/>
                    <a:pt x="544" y="153"/>
                  </a:cubicBezTo>
                  <a:close/>
                </a:path>
              </a:pathLst>
            </a:custGeom>
            <a:solidFill>
              <a:srgbClr val="EF8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00">
              <a:extLst>
                <a:ext uri="{FF2B5EF4-FFF2-40B4-BE49-F238E27FC236}">
                  <a16:creationId xmlns:a16="http://schemas.microsoft.com/office/drawing/2014/main" id="{0B9F8D36-C4A2-D0F4-444A-76DCEFA10F9E}"/>
                </a:ext>
              </a:extLst>
            </p:cNvPr>
            <p:cNvSpPr/>
            <p:nvPr/>
          </p:nvSpPr>
          <p:spPr bwMode="auto">
            <a:xfrm>
              <a:off x="6332538" y="2027238"/>
              <a:ext cx="822325" cy="930275"/>
            </a:xfrm>
            <a:custGeom>
              <a:avLst/>
              <a:gdLst>
                <a:gd name="T0" fmla="*/ 331 w 386"/>
                <a:gd name="T1" fmla="*/ 436 h 436"/>
                <a:gd name="T2" fmla="*/ 294 w 386"/>
                <a:gd name="T3" fmla="*/ 400 h 436"/>
                <a:gd name="T4" fmla="*/ 258 w 386"/>
                <a:gd name="T5" fmla="*/ 307 h 436"/>
                <a:gd name="T6" fmla="*/ 237 w 386"/>
                <a:gd name="T7" fmla="*/ 270 h 436"/>
                <a:gd name="T8" fmla="*/ 215 w 386"/>
                <a:gd name="T9" fmla="*/ 237 h 436"/>
                <a:gd name="T10" fmla="*/ 213 w 386"/>
                <a:gd name="T11" fmla="*/ 193 h 436"/>
                <a:gd name="T12" fmla="*/ 199 w 386"/>
                <a:gd name="T13" fmla="*/ 231 h 436"/>
                <a:gd name="T14" fmla="*/ 168 w 386"/>
                <a:gd name="T15" fmla="*/ 221 h 436"/>
                <a:gd name="T16" fmla="*/ 86 w 386"/>
                <a:gd name="T17" fmla="*/ 132 h 436"/>
                <a:gd name="T18" fmla="*/ 56 w 386"/>
                <a:gd name="T19" fmla="*/ 139 h 436"/>
                <a:gd name="T20" fmla="*/ 46 w 386"/>
                <a:gd name="T21" fmla="*/ 71 h 436"/>
                <a:gd name="T22" fmla="*/ 0 w 386"/>
                <a:gd name="T23" fmla="*/ 50 h 436"/>
                <a:gd name="T24" fmla="*/ 46 w 386"/>
                <a:gd name="T25" fmla="*/ 42 h 436"/>
                <a:gd name="T26" fmla="*/ 100 w 386"/>
                <a:gd name="T27" fmla="*/ 8 h 436"/>
                <a:gd name="T28" fmla="*/ 110 w 386"/>
                <a:gd name="T29" fmla="*/ 15 h 436"/>
                <a:gd name="T30" fmla="*/ 120 w 386"/>
                <a:gd name="T31" fmla="*/ 45 h 436"/>
                <a:gd name="T32" fmla="*/ 101 w 386"/>
                <a:gd name="T33" fmla="*/ 39 h 436"/>
                <a:gd name="T34" fmla="*/ 78 w 386"/>
                <a:gd name="T35" fmla="*/ 52 h 436"/>
                <a:gd name="T36" fmla="*/ 98 w 386"/>
                <a:gd name="T37" fmla="*/ 70 h 436"/>
                <a:gd name="T38" fmla="*/ 124 w 386"/>
                <a:gd name="T39" fmla="*/ 68 h 436"/>
                <a:gd name="T40" fmla="*/ 150 w 386"/>
                <a:gd name="T41" fmla="*/ 61 h 436"/>
                <a:gd name="T42" fmla="*/ 168 w 386"/>
                <a:gd name="T43" fmla="*/ 16 h 436"/>
                <a:gd name="T44" fmla="*/ 194 w 386"/>
                <a:gd name="T45" fmla="*/ 15 h 436"/>
                <a:gd name="T46" fmla="*/ 226 w 386"/>
                <a:gd name="T47" fmla="*/ 38 h 436"/>
                <a:gd name="T48" fmla="*/ 256 w 386"/>
                <a:gd name="T49" fmla="*/ 30 h 436"/>
                <a:gd name="T50" fmla="*/ 322 w 386"/>
                <a:gd name="T51" fmla="*/ 46 h 436"/>
                <a:gd name="T52" fmla="*/ 328 w 386"/>
                <a:gd name="T53" fmla="*/ 82 h 436"/>
                <a:gd name="T54" fmla="*/ 352 w 386"/>
                <a:gd name="T55" fmla="*/ 92 h 436"/>
                <a:gd name="T56" fmla="*/ 381 w 386"/>
                <a:gd name="T57" fmla="*/ 143 h 436"/>
                <a:gd name="T58" fmla="*/ 346 w 386"/>
                <a:gd name="T59" fmla="*/ 211 h 436"/>
                <a:gd name="T60" fmla="*/ 325 w 386"/>
                <a:gd name="T61" fmla="*/ 238 h 436"/>
                <a:gd name="T62" fmla="*/ 368 w 386"/>
                <a:gd name="T63" fmla="*/ 337 h 436"/>
                <a:gd name="T64" fmla="*/ 355 w 386"/>
                <a:gd name="T65" fmla="*/ 379 h 436"/>
                <a:gd name="T66" fmla="*/ 337 w 386"/>
                <a:gd name="T67" fmla="*/ 436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6" h="436">
                  <a:moveTo>
                    <a:pt x="337" y="436"/>
                  </a:moveTo>
                  <a:cubicBezTo>
                    <a:pt x="335" y="436"/>
                    <a:pt x="333" y="436"/>
                    <a:pt x="331" y="436"/>
                  </a:cubicBezTo>
                  <a:cubicBezTo>
                    <a:pt x="337" y="418"/>
                    <a:pt x="327" y="406"/>
                    <a:pt x="303" y="402"/>
                  </a:cubicBezTo>
                  <a:cubicBezTo>
                    <a:pt x="300" y="400"/>
                    <a:pt x="297" y="401"/>
                    <a:pt x="294" y="400"/>
                  </a:cubicBezTo>
                  <a:cubicBezTo>
                    <a:pt x="277" y="398"/>
                    <a:pt x="273" y="395"/>
                    <a:pt x="272" y="377"/>
                  </a:cubicBezTo>
                  <a:cubicBezTo>
                    <a:pt x="270" y="353"/>
                    <a:pt x="263" y="330"/>
                    <a:pt x="258" y="307"/>
                  </a:cubicBezTo>
                  <a:cubicBezTo>
                    <a:pt x="257" y="304"/>
                    <a:pt x="256" y="301"/>
                    <a:pt x="257" y="298"/>
                  </a:cubicBezTo>
                  <a:cubicBezTo>
                    <a:pt x="262" y="277"/>
                    <a:pt x="252" y="276"/>
                    <a:pt x="237" y="270"/>
                  </a:cubicBezTo>
                  <a:cubicBezTo>
                    <a:pt x="235" y="268"/>
                    <a:pt x="231" y="268"/>
                    <a:pt x="228" y="267"/>
                  </a:cubicBezTo>
                  <a:cubicBezTo>
                    <a:pt x="209" y="265"/>
                    <a:pt x="199" y="257"/>
                    <a:pt x="215" y="237"/>
                  </a:cubicBezTo>
                  <a:cubicBezTo>
                    <a:pt x="223" y="227"/>
                    <a:pt x="223" y="214"/>
                    <a:pt x="220" y="202"/>
                  </a:cubicBezTo>
                  <a:cubicBezTo>
                    <a:pt x="219" y="198"/>
                    <a:pt x="218" y="193"/>
                    <a:pt x="213" y="193"/>
                  </a:cubicBezTo>
                  <a:cubicBezTo>
                    <a:pt x="208" y="193"/>
                    <a:pt x="208" y="198"/>
                    <a:pt x="208" y="201"/>
                  </a:cubicBezTo>
                  <a:cubicBezTo>
                    <a:pt x="206" y="212"/>
                    <a:pt x="204" y="222"/>
                    <a:pt x="199" y="231"/>
                  </a:cubicBezTo>
                  <a:cubicBezTo>
                    <a:pt x="193" y="242"/>
                    <a:pt x="188" y="242"/>
                    <a:pt x="182" y="232"/>
                  </a:cubicBezTo>
                  <a:cubicBezTo>
                    <a:pt x="178" y="226"/>
                    <a:pt x="173" y="223"/>
                    <a:pt x="168" y="221"/>
                  </a:cubicBezTo>
                  <a:cubicBezTo>
                    <a:pt x="151" y="215"/>
                    <a:pt x="140" y="206"/>
                    <a:pt x="129" y="191"/>
                  </a:cubicBezTo>
                  <a:cubicBezTo>
                    <a:pt x="114" y="173"/>
                    <a:pt x="100" y="154"/>
                    <a:pt x="86" y="132"/>
                  </a:cubicBezTo>
                  <a:cubicBezTo>
                    <a:pt x="86" y="142"/>
                    <a:pt x="88" y="153"/>
                    <a:pt x="77" y="154"/>
                  </a:cubicBezTo>
                  <a:cubicBezTo>
                    <a:pt x="66" y="155"/>
                    <a:pt x="60" y="149"/>
                    <a:pt x="56" y="139"/>
                  </a:cubicBezTo>
                  <a:cubicBezTo>
                    <a:pt x="53" y="130"/>
                    <a:pt x="52" y="124"/>
                    <a:pt x="55" y="115"/>
                  </a:cubicBezTo>
                  <a:cubicBezTo>
                    <a:pt x="58" y="100"/>
                    <a:pt x="56" y="84"/>
                    <a:pt x="46" y="71"/>
                  </a:cubicBezTo>
                  <a:cubicBezTo>
                    <a:pt x="37" y="70"/>
                    <a:pt x="30" y="63"/>
                    <a:pt x="22" y="59"/>
                  </a:cubicBezTo>
                  <a:cubicBezTo>
                    <a:pt x="15" y="54"/>
                    <a:pt x="4" y="60"/>
                    <a:pt x="0" y="50"/>
                  </a:cubicBezTo>
                  <a:cubicBezTo>
                    <a:pt x="15" y="50"/>
                    <a:pt x="28" y="46"/>
                    <a:pt x="43" y="44"/>
                  </a:cubicBezTo>
                  <a:cubicBezTo>
                    <a:pt x="44" y="44"/>
                    <a:pt x="45" y="44"/>
                    <a:pt x="46" y="42"/>
                  </a:cubicBezTo>
                  <a:cubicBezTo>
                    <a:pt x="58" y="19"/>
                    <a:pt x="63" y="16"/>
                    <a:pt x="92" y="12"/>
                  </a:cubicBezTo>
                  <a:cubicBezTo>
                    <a:pt x="95" y="12"/>
                    <a:pt x="97" y="9"/>
                    <a:pt x="100" y="8"/>
                  </a:cubicBezTo>
                  <a:cubicBezTo>
                    <a:pt x="103" y="6"/>
                    <a:pt x="106" y="4"/>
                    <a:pt x="110" y="6"/>
                  </a:cubicBezTo>
                  <a:cubicBezTo>
                    <a:pt x="115" y="9"/>
                    <a:pt x="111" y="12"/>
                    <a:pt x="110" y="15"/>
                  </a:cubicBezTo>
                  <a:cubicBezTo>
                    <a:pt x="108" y="22"/>
                    <a:pt x="111" y="27"/>
                    <a:pt x="115" y="29"/>
                  </a:cubicBezTo>
                  <a:cubicBezTo>
                    <a:pt x="124" y="33"/>
                    <a:pt x="122" y="39"/>
                    <a:pt x="120" y="45"/>
                  </a:cubicBezTo>
                  <a:cubicBezTo>
                    <a:pt x="118" y="52"/>
                    <a:pt x="115" y="55"/>
                    <a:pt x="109" y="48"/>
                  </a:cubicBezTo>
                  <a:cubicBezTo>
                    <a:pt x="106" y="45"/>
                    <a:pt x="104" y="40"/>
                    <a:pt x="101" y="39"/>
                  </a:cubicBezTo>
                  <a:cubicBezTo>
                    <a:pt x="95" y="38"/>
                    <a:pt x="92" y="29"/>
                    <a:pt x="86" y="34"/>
                  </a:cubicBezTo>
                  <a:cubicBezTo>
                    <a:pt x="81" y="38"/>
                    <a:pt x="79" y="45"/>
                    <a:pt x="78" y="52"/>
                  </a:cubicBezTo>
                  <a:cubicBezTo>
                    <a:pt x="77" y="55"/>
                    <a:pt x="78" y="59"/>
                    <a:pt x="82" y="58"/>
                  </a:cubicBezTo>
                  <a:cubicBezTo>
                    <a:pt x="93" y="56"/>
                    <a:pt x="95" y="63"/>
                    <a:pt x="98" y="70"/>
                  </a:cubicBezTo>
                  <a:cubicBezTo>
                    <a:pt x="102" y="79"/>
                    <a:pt x="110" y="78"/>
                    <a:pt x="116" y="79"/>
                  </a:cubicBezTo>
                  <a:cubicBezTo>
                    <a:pt x="124" y="80"/>
                    <a:pt x="123" y="73"/>
                    <a:pt x="124" y="68"/>
                  </a:cubicBezTo>
                  <a:cubicBezTo>
                    <a:pt x="124" y="64"/>
                    <a:pt x="127" y="61"/>
                    <a:pt x="131" y="63"/>
                  </a:cubicBezTo>
                  <a:cubicBezTo>
                    <a:pt x="138" y="66"/>
                    <a:pt x="144" y="62"/>
                    <a:pt x="150" y="61"/>
                  </a:cubicBezTo>
                  <a:cubicBezTo>
                    <a:pt x="158" y="61"/>
                    <a:pt x="163" y="56"/>
                    <a:pt x="161" y="46"/>
                  </a:cubicBezTo>
                  <a:cubicBezTo>
                    <a:pt x="159" y="36"/>
                    <a:pt x="160" y="25"/>
                    <a:pt x="168" y="16"/>
                  </a:cubicBezTo>
                  <a:cubicBezTo>
                    <a:pt x="172" y="11"/>
                    <a:pt x="175" y="8"/>
                    <a:pt x="179" y="15"/>
                  </a:cubicBezTo>
                  <a:cubicBezTo>
                    <a:pt x="184" y="25"/>
                    <a:pt x="189" y="19"/>
                    <a:pt x="194" y="15"/>
                  </a:cubicBezTo>
                  <a:cubicBezTo>
                    <a:pt x="210" y="0"/>
                    <a:pt x="211" y="0"/>
                    <a:pt x="220" y="19"/>
                  </a:cubicBezTo>
                  <a:cubicBezTo>
                    <a:pt x="223" y="25"/>
                    <a:pt x="225" y="32"/>
                    <a:pt x="226" y="38"/>
                  </a:cubicBezTo>
                  <a:cubicBezTo>
                    <a:pt x="229" y="51"/>
                    <a:pt x="236" y="53"/>
                    <a:pt x="246" y="43"/>
                  </a:cubicBezTo>
                  <a:cubicBezTo>
                    <a:pt x="250" y="39"/>
                    <a:pt x="253" y="34"/>
                    <a:pt x="256" y="30"/>
                  </a:cubicBezTo>
                  <a:cubicBezTo>
                    <a:pt x="272" y="3"/>
                    <a:pt x="307" y="4"/>
                    <a:pt x="323" y="31"/>
                  </a:cubicBezTo>
                  <a:cubicBezTo>
                    <a:pt x="325" y="36"/>
                    <a:pt x="324" y="41"/>
                    <a:pt x="322" y="46"/>
                  </a:cubicBezTo>
                  <a:cubicBezTo>
                    <a:pt x="318" y="53"/>
                    <a:pt x="315" y="61"/>
                    <a:pt x="315" y="69"/>
                  </a:cubicBezTo>
                  <a:cubicBezTo>
                    <a:pt x="315" y="78"/>
                    <a:pt x="314" y="87"/>
                    <a:pt x="328" y="82"/>
                  </a:cubicBezTo>
                  <a:cubicBezTo>
                    <a:pt x="332" y="80"/>
                    <a:pt x="336" y="83"/>
                    <a:pt x="336" y="87"/>
                  </a:cubicBezTo>
                  <a:cubicBezTo>
                    <a:pt x="338" y="99"/>
                    <a:pt x="345" y="98"/>
                    <a:pt x="352" y="92"/>
                  </a:cubicBezTo>
                  <a:cubicBezTo>
                    <a:pt x="362" y="83"/>
                    <a:pt x="370" y="86"/>
                    <a:pt x="374" y="97"/>
                  </a:cubicBezTo>
                  <a:cubicBezTo>
                    <a:pt x="380" y="111"/>
                    <a:pt x="386" y="126"/>
                    <a:pt x="381" y="143"/>
                  </a:cubicBezTo>
                  <a:cubicBezTo>
                    <a:pt x="378" y="156"/>
                    <a:pt x="376" y="170"/>
                    <a:pt x="371" y="183"/>
                  </a:cubicBezTo>
                  <a:cubicBezTo>
                    <a:pt x="359" y="189"/>
                    <a:pt x="353" y="201"/>
                    <a:pt x="346" y="211"/>
                  </a:cubicBezTo>
                  <a:cubicBezTo>
                    <a:pt x="341" y="218"/>
                    <a:pt x="341" y="228"/>
                    <a:pt x="329" y="228"/>
                  </a:cubicBezTo>
                  <a:cubicBezTo>
                    <a:pt x="325" y="227"/>
                    <a:pt x="325" y="234"/>
                    <a:pt x="325" y="238"/>
                  </a:cubicBezTo>
                  <a:cubicBezTo>
                    <a:pt x="327" y="264"/>
                    <a:pt x="340" y="287"/>
                    <a:pt x="352" y="309"/>
                  </a:cubicBezTo>
                  <a:cubicBezTo>
                    <a:pt x="356" y="319"/>
                    <a:pt x="362" y="328"/>
                    <a:pt x="368" y="337"/>
                  </a:cubicBezTo>
                  <a:cubicBezTo>
                    <a:pt x="375" y="348"/>
                    <a:pt x="370" y="361"/>
                    <a:pt x="363" y="371"/>
                  </a:cubicBezTo>
                  <a:cubicBezTo>
                    <a:pt x="361" y="374"/>
                    <a:pt x="358" y="376"/>
                    <a:pt x="355" y="379"/>
                  </a:cubicBezTo>
                  <a:cubicBezTo>
                    <a:pt x="346" y="388"/>
                    <a:pt x="334" y="395"/>
                    <a:pt x="341" y="412"/>
                  </a:cubicBezTo>
                  <a:cubicBezTo>
                    <a:pt x="344" y="419"/>
                    <a:pt x="339" y="428"/>
                    <a:pt x="337" y="436"/>
                  </a:cubicBezTo>
                  <a:close/>
                </a:path>
              </a:pathLst>
            </a:custGeom>
            <a:solidFill>
              <a:srgbClr val="EF8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01">
              <a:extLst>
                <a:ext uri="{FF2B5EF4-FFF2-40B4-BE49-F238E27FC236}">
                  <a16:creationId xmlns:a16="http://schemas.microsoft.com/office/drawing/2014/main" id="{12FA49F8-8244-99F6-561C-2CF168E3D44C}"/>
                </a:ext>
              </a:extLst>
            </p:cNvPr>
            <p:cNvSpPr/>
            <p:nvPr/>
          </p:nvSpPr>
          <p:spPr bwMode="auto">
            <a:xfrm>
              <a:off x="4597400" y="2174875"/>
              <a:ext cx="1352550" cy="987425"/>
            </a:xfrm>
            <a:custGeom>
              <a:avLst/>
              <a:gdLst>
                <a:gd name="T0" fmla="*/ 605 w 634"/>
                <a:gd name="T1" fmla="*/ 52 h 463"/>
                <a:gd name="T2" fmla="*/ 538 w 634"/>
                <a:gd name="T3" fmla="*/ 73 h 463"/>
                <a:gd name="T4" fmla="*/ 482 w 634"/>
                <a:gd name="T5" fmla="*/ 78 h 463"/>
                <a:gd name="T6" fmla="*/ 454 w 634"/>
                <a:gd name="T7" fmla="*/ 95 h 463"/>
                <a:gd name="T8" fmla="*/ 432 w 634"/>
                <a:gd name="T9" fmla="*/ 119 h 463"/>
                <a:gd name="T10" fmla="*/ 365 w 634"/>
                <a:gd name="T11" fmla="*/ 114 h 463"/>
                <a:gd name="T12" fmla="*/ 272 w 634"/>
                <a:gd name="T13" fmla="*/ 144 h 463"/>
                <a:gd name="T14" fmla="*/ 215 w 634"/>
                <a:gd name="T15" fmla="*/ 176 h 463"/>
                <a:gd name="T16" fmla="*/ 225 w 634"/>
                <a:gd name="T17" fmla="*/ 150 h 463"/>
                <a:gd name="T18" fmla="*/ 215 w 634"/>
                <a:gd name="T19" fmla="*/ 154 h 463"/>
                <a:gd name="T20" fmla="*/ 220 w 634"/>
                <a:gd name="T21" fmla="*/ 206 h 463"/>
                <a:gd name="T22" fmla="*/ 211 w 634"/>
                <a:gd name="T23" fmla="*/ 226 h 463"/>
                <a:gd name="T24" fmla="*/ 185 w 634"/>
                <a:gd name="T25" fmla="*/ 236 h 463"/>
                <a:gd name="T26" fmla="*/ 157 w 634"/>
                <a:gd name="T27" fmla="*/ 204 h 463"/>
                <a:gd name="T28" fmla="*/ 123 w 634"/>
                <a:gd name="T29" fmla="*/ 229 h 463"/>
                <a:gd name="T30" fmla="*/ 162 w 634"/>
                <a:gd name="T31" fmla="*/ 277 h 463"/>
                <a:gd name="T32" fmla="*/ 158 w 634"/>
                <a:gd name="T33" fmla="*/ 308 h 463"/>
                <a:gd name="T34" fmla="*/ 115 w 634"/>
                <a:gd name="T35" fmla="*/ 337 h 463"/>
                <a:gd name="T36" fmla="*/ 61 w 634"/>
                <a:gd name="T37" fmla="*/ 354 h 463"/>
                <a:gd name="T38" fmla="*/ 46 w 634"/>
                <a:gd name="T39" fmla="*/ 401 h 463"/>
                <a:gd name="T40" fmla="*/ 13 w 634"/>
                <a:gd name="T41" fmla="*/ 426 h 463"/>
                <a:gd name="T42" fmla="*/ 40 w 634"/>
                <a:gd name="T43" fmla="*/ 463 h 463"/>
                <a:gd name="T44" fmla="*/ 42 w 634"/>
                <a:gd name="T45" fmla="*/ 387 h 463"/>
                <a:gd name="T46" fmla="*/ 36 w 634"/>
                <a:gd name="T47" fmla="*/ 349 h 463"/>
                <a:gd name="T48" fmla="*/ 35 w 634"/>
                <a:gd name="T49" fmla="*/ 315 h 463"/>
                <a:gd name="T50" fmla="*/ 48 w 634"/>
                <a:gd name="T51" fmla="*/ 257 h 463"/>
                <a:gd name="T52" fmla="*/ 89 w 634"/>
                <a:gd name="T53" fmla="*/ 211 h 463"/>
                <a:gd name="T54" fmla="*/ 164 w 634"/>
                <a:gd name="T55" fmla="*/ 179 h 463"/>
                <a:gd name="T56" fmla="*/ 177 w 634"/>
                <a:gd name="T57" fmla="*/ 153 h 463"/>
                <a:gd name="T58" fmla="*/ 266 w 634"/>
                <a:gd name="T59" fmla="*/ 125 h 463"/>
                <a:gd name="T60" fmla="*/ 268 w 634"/>
                <a:gd name="T61" fmla="*/ 79 h 463"/>
                <a:gd name="T62" fmla="*/ 276 w 634"/>
                <a:gd name="T63" fmla="*/ 36 h 463"/>
                <a:gd name="T64" fmla="*/ 300 w 634"/>
                <a:gd name="T65" fmla="*/ 10 h 463"/>
                <a:gd name="T66" fmla="*/ 360 w 634"/>
                <a:gd name="T67" fmla="*/ 16 h 463"/>
                <a:gd name="T68" fmla="*/ 414 w 634"/>
                <a:gd name="T69" fmla="*/ 39 h 463"/>
                <a:gd name="T70" fmla="*/ 464 w 634"/>
                <a:gd name="T71" fmla="*/ 29 h 463"/>
                <a:gd name="T72" fmla="*/ 515 w 634"/>
                <a:gd name="T73" fmla="*/ 36 h 463"/>
                <a:gd name="T74" fmla="*/ 571 w 634"/>
                <a:gd name="T75" fmla="*/ 44 h 463"/>
                <a:gd name="T76" fmla="*/ 634 w 634"/>
                <a:gd name="T77" fmla="*/ 3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34" h="462">
                  <a:moveTo>
                    <a:pt x="634" y="33"/>
                  </a:moveTo>
                  <a:cubicBezTo>
                    <a:pt x="629" y="47"/>
                    <a:pt x="618" y="52"/>
                    <a:pt x="605" y="52"/>
                  </a:cubicBezTo>
                  <a:cubicBezTo>
                    <a:pt x="593" y="51"/>
                    <a:pt x="583" y="54"/>
                    <a:pt x="573" y="63"/>
                  </a:cubicBezTo>
                  <a:cubicBezTo>
                    <a:pt x="564" y="71"/>
                    <a:pt x="553" y="81"/>
                    <a:pt x="538" y="73"/>
                  </a:cubicBezTo>
                  <a:cubicBezTo>
                    <a:pt x="521" y="73"/>
                    <a:pt x="504" y="78"/>
                    <a:pt x="487" y="75"/>
                  </a:cubicBezTo>
                  <a:cubicBezTo>
                    <a:pt x="484" y="75"/>
                    <a:pt x="482" y="76"/>
                    <a:pt x="482" y="78"/>
                  </a:cubicBezTo>
                  <a:cubicBezTo>
                    <a:pt x="480" y="94"/>
                    <a:pt x="466" y="89"/>
                    <a:pt x="458" y="92"/>
                  </a:cubicBezTo>
                  <a:cubicBezTo>
                    <a:pt x="457" y="93"/>
                    <a:pt x="455" y="94"/>
                    <a:pt x="454" y="95"/>
                  </a:cubicBezTo>
                  <a:cubicBezTo>
                    <a:pt x="453" y="97"/>
                    <a:pt x="453" y="100"/>
                    <a:pt x="453" y="102"/>
                  </a:cubicBezTo>
                  <a:cubicBezTo>
                    <a:pt x="453" y="122"/>
                    <a:pt x="451" y="124"/>
                    <a:pt x="432" y="119"/>
                  </a:cubicBezTo>
                  <a:cubicBezTo>
                    <a:pt x="420" y="115"/>
                    <a:pt x="408" y="117"/>
                    <a:pt x="396" y="114"/>
                  </a:cubicBezTo>
                  <a:cubicBezTo>
                    <a:pt x="385" y="111"/>
                    <a:pt x="375" y="111"/>
                    <a:pt x="365" y="114"/>
                  </a:cubicBezTo>
                  <a:cubicBezTo>
                    <a:pt x="347" y="116"/>
                    <a:pt x="330" y="123"/>
                    <a:pt x="312" y="123"/>
                  </a:cubicBezTo>
                  <a:cubicBezTo>
                    <a:pt x="296" y="124"/>
                    <a:pt x="282" y="130"/>
                    <a:pt x="272" y="144"/>
                  </a:cubicBezTo>
                  <a:cubicBezTo>
                    <a:pt x="265" y="160"/>
                    <a:pt x="251" y="169"/>
                    <a:pt x="240" y="181"/>
                  </a:cubicBezTo>
                  <a:cubicBezTo>
                    <a:pt x="235" y="188"/>
                    <a:pt x="221" y="184"/>
                    <a:pt x="215" y="176"/>
                  </a:cubicBezTo>
                  <a:cubicBezTo>
                    <a:pt x="208" y="167"/>
                    <a:pt x="212" y="162"/>
                    <a:pt x="220" y="157"/>
                  </a:cubicBezTo>
                  <a:cubicBezTo>
                    <a:pt x="222" y="156"/>
                    <a:pt x="225" y="154"/>
                    <a:pt x="225" y="150"/>
                  </a:cubicBezTo>
                  <a:cubicBezTo>
                    <a:pt x="224" y="148"/>
                    <a:pt x="223" y="147"/>
                    <a:pt x="221" y="148"/>
                  </a:cubicBezTo>
                  <a:cubicBezTo>
                    <a:pt x="218" y="148"/>
                    <a:pt x="217" y="151"/>
                    <a:pt x="215" y="154"/>
                  </a:cubicBezTo>
                  <a:cubicBezTo>
                    <a:pt x="205" y="170"/>
                    <a:pt x="206" y="173"/>
                    <a:pt x="218" y="189"/>
                  </a:cubicBezTo>
                  <a:cubicBezTo>
                    <a:pt x="222" y="195"/>
                    <a:pt x="224" y="200"/>
                    <a:pt x="220" y="206"/>
                  </a:cubicBezTo>
                  <a:cubicBezTo>
                    <a:pt x="213" y="210"/>
                    <a:pt x="210" y="214"/>
                    <a:pt x="210" y="222"/>
                  </a:cubicBezTo>
                  <a:cubicBezTo>
                    <a:pt x="211" y="223"/>
                    <a:pt x="211" y="225"/>
                    <a:pt x="211" y="226"/>
                  </a:cubicBezTo>
                  <a:cubicBezTo>
                    <a:pt x="211" y="235"/>
                    <a:pt x="212" y="245"/>
                    <a:pt x="204" y="248"/>
                  </a:cubicBezTo>
                  <a:cubicBezTo>
                    <a:pt x="195" y="252"/>
                    <a:pt x="190" y="242"/>
                    <a:pt x="185" y="236"/>
                  </a:cubicBezTo>
                  <a:cubicBezTo>
                    <a:pt x="178" y="228"/>
                    <a:pt x="170" y="220"/>
                    <a:pt x="169" y="209"/>
                  </a:cubicBezTo>
                  <a:cubicBezTo>
                    <a:pt x="168" y="201"/>
                    <a:pt x="162" y="199"/>
                    <a:pt x="157" y="204"/>
                  </a:cubicBezTo>
                  <a:cubicBezTo>
                    <a:pt x="148" y="212"/>
                    <a:pt x="140" y="218"/>
                    <a:pt x="129" y="221"/>
                  </a:cubicBezTo>
                  <a:cubicBezTo>
                    <a:pt x="126" y="222"/>
                    <a:pt x="123" y="225"/>
                    <a:pt x="123" y="229"/>
                  </a:cubicBezTo>
                  <a:cubicBezTo>
                    <a:pt x="124" y="234"/>
                    <a:pt x="128" y="234"/>
                    <a:pt x="131" y="235"/>
                  </a:cubicBezTo>
                  <a:cubicBezTo>
                    <a:pt x="162" y="245"/>
                    <a:pt x="162" y="245"/>
                    <a:pt x="162" y="277"/>
                  </a:cubicBezTo>
                  <a:cubicBezTo>
                    <a:pt x="162" y="284"/>
                    <a:pt x="162" y="290"/>
                    <a:pt x="162" y="297"/>
                  </a:cubicBezTo>
                  <a:cubicBezTo>
                    <a:pt x="161" y="301"/>
                    <a:pt x="162" y="307"/>
                    <a:pt x="158" y="308"/>
                  </a:cubicBezTo>
                  <a:cubicBezTo>
                    <a:pt x="144" y="312"/>
                    <a:pt x="137" y="324"/>
                    <a:pt x="128" y="333"/>
                  </a:cubicBezTo>
                  <a:cubicBezTo>
                    <a:pt x="125" y="337"/>
                    <a:pt x="120" y="337"/>
                    <a:pt x="115" y="337"/>
                  </a:cubicBezTo>
                  <a:cubicBezTo>
                    <a:pt x="103" y="337"/>
                    <a:pt x="91" y="338"/>
                    <a:pt x="78" y="336"/>
                  </a:cubicBezTo>
                  <a:cubicBezTo>
                    <a:pt x="63" y="334"/>
                    <a:pt x="58" y="339"/>
                    <a:pt x="61" y="354"/>
                  </a:cubicBezTo>
                  <a:cubicBezTo>
                    <a:pt x="62" y="359"/>
                    <a:pt x="64" y="365"/>
                    <a:pt x="65" y="370"/>
                  </a:cubicBezTo>
                  <a:cubicBezTo>
                    <a:pt x="68" y="389"/>
                    <a:pt x="64" y="396"/>
                    <a:pt x="46" y="401"/>
                  </a:cubicBezTo>
                  <a:cubicBezTo>
                    <a:pt x="38" y="404"/>
                    <a:pt x="29" y="409"/>
                    <a:pt x="21" y="413"/>
                  </a:cubicBezTo>
                  <a:cubicBezTo>
                    <a:pt x="16" y="416"/>
                    <a:pt x="13" y="420"/>
                    <a:pt x="13" y="426"/>
                  </a:cubicBezTo>
                  <a:cubicBezTo>
                    <a:pt x="13" y="434"/>
                    <a:pt x="19" y="433"/>
                    <a:pt x="24" y="435"/>
                  </a:cubicBezTo>
                  <a:cubicBezTo>
                    <a:pt x="37" y="438"/>
                    <a:pt x="41" y="447"/>
                    <a:pt x="40" y="463"/>
                  </a:cubicBezTo>
                  <a:cubicBezTo>
                    <a:pt x="15" y="463"/>
                    <a:pt x="1" y="448"/>
                    <a:pt x="0" y="423"/>
                  </a:cubicBezTo>
                  <a:cubicBezTo>
                    <a:pt x="8" y="404"/>
                    <a:pt x="26" y="396"/>
                    <a:pt x="42" y="387"/>
                  </a:cubicBezTo>
                  <a:cubicBezTo>
                    <a:pt x="52" y="381"/>
                    <a:pt x="53" y="376"/>
                    <a:pt x="48" y="367"/>
                  </a:cubicBezTo>
                  <a:cubicBezTo>
                    <a:pt x="44" y="361"/>
                    <a:pt x="41" y="355"/>
                    <a:pt x="36" y="349"/>
                  </a:cubicBezTo>
                  <a:cubicBezTo>
                    <a:pt x="28" y="341"/>
                    <a:pt x="20" y="333"/>
                    <a:pt x="37" y="325"/>
                  </a:cubicBezTo>
                  <a:cubicBezTo>
                    <a:pt x="42" y="322"/>
                    <a:pt x="39" y="318"/>
                    <a:pt x="35" y="315"/>
                  </a:cubicBezTo>
                  <a:cubicBezTo>
                    <a:pt x="23" y="305"/>
                    <a:pt x="30" y="296"/>
                    <a:pt x="38" y="288"/>
                  </a:cubicBezTo>
                  <a:cubicBezTo>
                    <a:pt x="46" y="279"/>
                    <a:pt x="66" y="275"/>
                    <a:pt x="48" y="257"/>
                  </a:cubicBezTo>
                  <a:cubicBezTo>
                    <a:pt x="47" y="256"/>
                    <a:pt x="48" y="253"/>
                    <a:pt x="50" y="252"/>
                  </a:cubicBezTo>
                  <a:cubicBezTo>
                    <a:pt x="62" y="238"/>
                    <a:pt x="73" y="221"/>
                    <a:pt x="89" y="211"/>
                  </a:cubicBezTo>
                  <a:cubicBezTo>
                    <a:pt x="98" y="206"/>
                    <a:pt x="99" y="196"/>
                    <a:pt x="105" y="189"/>
                  </a:cubicBezTo>
                  <a:cubicBezTo>
                    <a:pt x="123" y="172"/>
                    <a:pt x="143" y="175"/>
                    <a:pt x="164" y="179"/>
                  </a:cubicBezTo>
                  <a:cubicBezTo>
                    <a:pt x="179" y="182"/>
                    <a:pt x="180" y="180"/>
                    <a:pt x="176" y="166"/>
                  </a:cubicBezTo>
                  <a:cubicBezTo>
                    <a:pt x="174" y="161"/>
                    <a:pt x="175" y="157"/>
                    <a:pt x="177" y="153"/>
                  </a:cubicBezTo>
                  <a:cubicBezTo>
                    <a:pt x="184" y="139"/>
                    <a:pt x="215" y="122"/>
                    <a:pt x="230" y="127"/>
                  </a:cubicBezTo>
                  <a:cubicBezTo>
                    <a:pt x="242" y="131"/>
                    <a:pt x="254" y="125"/>
                    <a:pt x="266" y="125"/>
                  </a:cubicBezTo>
                  <a:cubicBezTo>
                    <a:pt x="273" y="125"/>
                    <a:pt x="277" y="118"/>
                    <a:pt x="272" y="110"/>
                  </a:cubicBezTo>
                  <a:cubicBezTo>
                    <a:pt x="266" y="100"/>
                    <a:pt x="264" y="90"/>
                    <a:pt x="268" y="79"/>
                  </a:cubicBezTo>
                  <a:cubicBezTo>
                    <a:pt x="270" y="73"/>
                    <a:pt x="267" y="70"/>
                    <a:pt x="264" y="66"/>
                  </a:cubicBezTo>
                  <a:cubicBezTo>
                    <a:pt x="250" y="48"/>
                    <a:pt x="254" y="39"/>
                    <a:pt x="276" y="36"/>
                  </a:cubicBezTo>
                  <a:cubicBezTo>
                    <a:pt x="284" y="36"/>
                    <a:pt x="288" y="32"/>
                    <a:pt x="287" y="25"/>
                  </a:cubicBezTo>
                  <a:cubicBezTo>
                    <a:pt x="287" y="16"/>
                    <a:pt x="292" y="12"/>
                    <a:pt x="300" y="10"/>
                  </a:cubicBezTo>
                  <a:cubicBezTo>
                    <a:pt x="312" y="6"/>
                    <a:pt x="325" y="0"/>
                    <a:pt x="338" y="2"/>
                  </a:cubicBezTo>
                  <a:cubicBezTo>
                    <a:pt x="347" y="4"/>
                    <a:pt x="356" y="5"/>
                    <a:pt x="360" y="16"/>
                  </a:cubicBezTo>
                  <a:cubicBezTo>
                    <a:pt x="364" y="28"/>
                    <a:pt x="379" y="27"/>
                    <a:pt x="389" y="33"/>
                  </a:cubicBezTo>
                  <a:cubicBezTo>
                    <a:pt x="394" y="36"/>
                    <a:pt x="405" y="37"/>
                    <a:pt x="414" y="39"/>
                  </a:cubicBezTo>
                  <a:cubicBezTo>
                    <a:pt x="425" y="41"/>
                    <a:pt x="437" y="38"/>
                    <a:pt x="445" y="29"/>
                  </a:cubicBezTo>
                  <a:cubicBezTo>
                    <a:pt x="451" y="21"/>
                    <a:pt x="458" y="22"/>
                    <a:pt x="464" y="29"/>
                  </a:cubicBezTo>
                  <a:cubicBezTo>
                    <a:pt x="469" y="35"/>
                    <a:pt x="474" y="36"/>
                    <a:pt x="482" y="31"/>
                  </a:cubicBezTo>
                  <a:cubicBezTo>
                    <a:pt x="494" y="21"/>
                    <a:pt x="504" y="32"/>
                    <a:pt x="515" y="36"/>
                  </a:cubicBezTo>
                  <a:cubicBezTo>
                    <a:pt x="527" y="40"/>
                    <a:pt x="538" y="50"/>
                    <a:pt x="553" y="43"/>
                  </a:cubicBezTo>
                  <a:cubicBezTo>
                    <a:pt x="558" y="41"/>
                    <a:pt x="565" y="43"/>
                    <a:pt x="571" y="44"/>
                  </a:cubicBezTo>
                  <a:cubicBezTo>
                    <a:pt x="589" y="46"/>
                    <a:pt x="607" y="50"/>
                    <a:pt x="622" y="36"/>
                  </a:cubicBezTo>
                  <a:cubicBezTo>
                    <a:pt x="625" y="33"/>
                    <a:pt x="629" y="33"/>
                    <a:pt x="634" y="33"/>
                  </a:cubicBezTo>
                  <a:close/>
                </a:path>
              </a:pathLst>
            </a:custGeom>
            <a:solidFill>
              <a:srgbClr val="EF7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02">
              <a:extLst>
                <a:ext uri="{FF2B5EF4-FFF2-40B4-BE49-F238E27FC236}">
                  <a16:creationId xmlns:a16="http://schemas.microsoft.com/office/drawing/2014/main" id="{1EEDD4C0-AC5A-38F5-90FD-33F99F74B85B}"/>
                </a:ext>
              </a:extLst>
            </p:cNvPr>
            <p:cNvSpPr/>
            <p:nvPr/>
          </p:nvSpPr>
          <p:spPr bwMode="auto">
            <a:xfrm>
              <a:off x="4610100" y="2582863"/>
              <a:ext cx="571500" cy="785812"/>
            </a:xfrm>
            <a:custGeom>
              <a:avLst/>
              <a:gdLst>
                <a:gd name="T0" fmla="*/ 34 w 268"/>
                <a:gd name="T1" fmla="*/ 272 h 368"/>
                <a:gd name="T2" fmla="*/ 7 w 268"/>
                <a:gd name="T3" fmla="*/ 246 h 368"/>
                <a:gd name="T4" fmla="*/ 1 w 268"/>
                <a:gd name="T5" fmla="*/ 239 h 368"/>
                <a:gd name="T6" fmla="*/ 10 w 268"/>
                <a:gd name="T7" fmla="*/ 219 h 368"/>
                <a:gd name="T8" fmla="*/ 39 w 268"/>
                <a:gd name="T9" fmla="*/ 206 h 368"/>
                <a:gd name="T10" fmla="*/ 55 w 268"/>
                <a:gd name="T11" fmla="*/ 177 h 368"/>
                <a:gd name="T12" fmla="*/ 50 w 268"/>
                <a:gd name="T13" fmla="*/ 155 h 368"/>
                <a:gd name="T14" fmla="*/ 67 w 268"/>
                <a:gd name="T15" fmla="*/ 140 h 368"/>
                <a:gd name="T16" fmla="*/ 101 w 268"/>
                <a:gd name="T17" fmla="*/ 142 h 368"/>
                <a:gd name="T18" fmla="*/ 129 w 268"/>
                <a:gd name="T19" fmla="*/ 126 h 368"/>
                <a:gd name="T20" fmla="*/ 140 w 268"/>
                <a:gd name="T21" fmla="*/ 118 h 368"/>
                <a:gd name="T22" fmla="*/ 152 w 268"/>
                <a:gd name="T23" fmla="*/ 102 h 368"/>
                <a:gd name="T24" fmla="*/ 152 w 268"/>
                <a:gd name="T25" fmla="*/ 66 h 368"/>
                <a:gd name="T26" fmla="*/ 140 w 268"/>
                <a:gd name="T27" fmla="*/ 52 h 368"/>
                <a:gd name="T28" fmla="*/ 122 w 268"/>
                <a:gd name="T29" fmla="*/ 47 h 368"/>
                <a:gd name="T30" fmla="*/ 110 w 268"/>
                <a:gd name="T31" fmla="*/ 41 h 368"/>
                <a:gd name="T32" fmla="*/ 119 w 268"/>
                <a:gd name="T33" fmla="*/ 26 h 368"/>
                <a:gd name="T34" fmla="*/ 152 w 268"/>
                <a:gd name="T35" fmla="*/ 6 h 368"/>
                <a:gd name="T36" fmla="*/ 166 w 268"/>
                <a:gd name="T37" fmla="*/ 12 h 368"/>
                <a:gd name="T38" fmla="*/ 195 w 268"/>
                <a:gd name="T39" fmla="*/ 58 h 368"/>
                <a:gd name="T40" fmla="*/ 204 w 268"/>
                <a:gd name="T41" fmla="*/ 31 h 368"/>
                <a:gd name="T42" fmla="*/ 211 w 268"/>
                <a:gd name="T43" fmla="*/ 54 h 368"/>
                <a:gd name="T44" fmla="*/ 212 w 268"/>
                <a:gd name="T45" fmla="*/ 89 h 368"/>
                <a:gd name="T46" fmla="*/ 214 w 268"/>
                <a:gd name="T47" fmla="*/ 94 h 368"/>
                <a:gd name="T48" fmla="*/ 263 w 268"/>
                <a:gd name="T49" fmla="*/ 127 h 368"/>
                <a:gd name="T50" fmla="*/ 267 w 268"/>
                <a:gd name="T51" fmla="*/ 132 h 368"/>
                <a:gd name="T52" fmla="*/ 258 w 268"/>
                <a:gd name="T53" fmla="*/ 139 h 368"/>
                <a:gd name="T54" fmla="*/ 219 w 268"/>
                <a:gd name="T55" fmla="*/ 158 h 368"/>
                <a:gd name="T56" fmla="*/ 216 w 268"/>
                <a:gd name="T57" fmla="*/ 166 h 368"/>
                <a:gd name="T58" fmla="*/ 198 w 268"/>
                <a:gd name="T59" fmla="*/ 202 h 368"/>
                <a:gd name="T60" fmla="*/ 194 w 268"/>
                <a:gd name="T61" fmla="*/ 205 h 368"/>
                <a:gd name="T62" fmla="*/ 169 w 268"/>
                <a:gd name="T63" fmla="*/ 202 h 368"/>
                <a:gd name="T64" fmla="*/ 183 w 268"/>
                <a:gd name="T65" fmla="*/ 199 h 368"/>
                <a:gd name="T66" fmla="*/ 195 w 268"/>
                <a:gd name="T67" fmla="*/ 181 h 368"/>
                <a:gd name="T68" fmla="*/ 180 w 268"/>
                <a:gd name="T69" fmla="*/ 170 h 368"/>
                <a:gd name="T70" fmla="*/ 168 w 268"/>
                <a:gd name="T71" fmla="*/ 167 h 368"/>
                <a:gd name="T72" fmla="*/ 148 w 268"/>
                <a:gd name="T73" fmla="*/ 170 h 368"/>
                <a:gd name="T74" fmla="*/ 149 w 268"/>
                <a:gd name="T75" fmla="*/ 191 h 368"/>
                <a:gd name="T76" fmla="*/ 151 w 268"/>
                <a:gd name="T77" fmla="*/ 197 h 368"/>
                <a:gd name="T78" fmla="*/ 132 w 268"/>
                <a:gd name="T79" fmla="*/ 185 h 368"/>
                <a:gd name="T80" fmla="*/ 112 w 268"/>
                <a:gd name="T81" fmla="*/ 167 h 368"/>
                <a:gd name="T82" fmla="*/ 93 w 268"/>
                <a:gd name="T83" fmla="*/ 164 h 368"/>
                <a:gd name="T84" fmla="*/ 82 w 268"/>
                <a:gd name="T85" fmla="*/ 172 h 368"/>
                <a:gd name="T86" fmla="*/ 92 w 268"/>
                <a:gd name="T87" fmla="*/ 182 h 368"/>
                <a:gd name="T88" fmla="*/ 121 w 268"/>
                <a:gd name="T89" fmla="*/ 195 h 368"/>
                <a:gd name="T90" fmla="*/ 108 w 268"/>
                <a:gd name="T91" fmla="*/ 195 h 368"/>
                <a:gd name="T92" fmla="*/ 95 w 268"/>
                <a:gd name="T93" fmla="*/ 204 h 368"/>
                <a:gd name="T94" fmla="*/ 72 w 268"/>
                <a:gd name="T95" fmla="*/ 245 h 368"/>
                <a:gd name="T96" fmla="*/ 81 w 268"/>
                <a:gd name="T97" fmla="*/ 292 h 368"/>
                <a:gd name="T98" fmla="*/ 117 w 268"/>
                <a:gd name="T99" fmla="*/ 302 h 368"/>
                <a:gd name="T100" fmla="*/ 128 w 268"/>
                <a:gd name="T101" fmla="*/ 308 h 368"/>
                <a:gd name="T102" fmla="*/ 118 w 268"/>
                <a:gd name="T103" fmla="*/ 328 h 368"/>
                <a:gd name="T104" fmla="*/ 106 w 268"/>
                <a:gd name="T105" fmla="*/ 326 h 368"/>
                <a:gd name="T106" fmla="*/ 57 w 268"/>
                <a:gd name="T107" fmla="*/ 345 h 368"/>
                <a:gd name="T108" fmla="*/ 71 w 268"/>
                <a:gd name="T109" fmla="*/ 368 h 368"/>
                <a:gd name="T110" fmla="*/ 38 w 268"/>
                <a:gd name="T111" fmla="*/ 340 h 368"/>
                <a:gd name="T112" fmla="*/ 43 w 268"/>
                <a:gd name="T113" fmla="*/ 314 h 368"/>
                <a:gd name="T114" fmla="*/ 34 w 268"/>
                <a:gd name="T115" fmla="*/ 27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8" h="368">
                  <a:moveTo>
                    <a:pt x="34" y="272"/>
                  </a:moveTo>
                  <a:cubicBezTo>
                    <a:pt x="29" y="259"/>
                    <a:pt x="28" y="243"/>
                    <a:pt x="7" y="246"/>
                  </a:cubicBezTo>
                  <a:cubicBezTo>
                    <a:pt x="4" y="247"/>
                    <a:pt x="0" y="243"/>
                    <a:pt x="1" y="239"/>
                  </a:cubicBezTo>
                  <a:cubicBezTo>
                    <a:pt x="3" y="232"/>
                    <a:pt x="1" y="222"/>
                    <a:pt x="10" y="219"/>
                  </a:cubicBezTo>
                  <a:cubicBezTo>
                    <a:pt x="20" y="216"/>
                    <a:pt x="28" y="208"/>
                    <a:pt x="39" y="206"/>
                  </a:cubicBezTo>
                  <a:cubicBezTo>
                    <a:pt x="56" y="203"/>
                    <a:pt x="60" y="196"/>
                    <a:pt x="55" y="177"/>
                  </a:cubicBezTo>
                  <a:cubicBezTo>
                    <a:pt x="53" y="170"/>
                    <a:pt x="49" y="163"/>
                    <a:pt x="50" y="155"/>
                  </a:cubicBezTo>
                  <a:cubicBezTo>
                    <a:pt x="50" y="143"/>
                    <a:pt x="56" y="137"/>
                    <a:pt x="67" y="140"/>
                  </a:cubicBezTo>
                  <a:cubicBezTo>
                    <a:pt x="79" y="143"/>
                    <a:pt x="90" y="141"/>
                    <a:pt x="101" y="142"/>
                  </a:cubicBezTo>
                  <a:cubicBezTo>
                    <a:pt x="114" y="143"/>
                    <a:pt x="126" y="142"/>
                    <a:pt x="129" y="126"/>
                  </a:cubicBezTo>
                  <a:cubicBezTo>
                    <a:pt x="130" y="121"/>
                    <a:pt x="135" y="118"/>
                    <a:pt x="140" y="118"/>
                  </a:cubicBezTo>
                  <a:cubicBezTo>
                    <a:pt x="152" y="118"/>
                    <a:pt x="152" y="110"/>
                    <a:pt x="152" y="102"/>
                  </a:cubicBezTo>
                  <a:cubicBezTo>
                    <a:pt x="151" y="90"/>
                    <a:pt x="151" y="78"/>
                    <a:pt x="152" y="66"/>
                  </a:cubicBezTo>
                  <a:cubicBezTo>
                    <a:pt x="152" y="58"/>
                    <a:pt x="149" y="53"/>
                    <a:pt x="140" y="52"/>
                  </a:cubicBezTo>
                  <a:cubicBezTo>
                    <a:pt x="134" y="51"/>
                    <a:pt x="128" y="48"/>
                    <a:pt x="122" y="47"/>
                  </a:cubicBezTo>
                  <a:cubicBezTo>
                    <a:pt x="117" y="47"/>
                    <a:pt x="111" y="48"/>
                    <a:pt x="110" y="41"/>
                  </a:cubicBezTo>
                  <a:cubicBezTo>
                    <a:pt x="110" y="35"/>
                    <a:pt x="113" y="27"/>
                    <a:pt x="119" y="26"/>
                  </a:cubicBezTo>
                  <a:cubicBezTo>
                    <a:pt x="134" y="25"/>
                    <a:pt x="142" y="14"/>
                    <a:pt x="152" y="6"/>
                  </a:cubicBezTo>
                  <a:cubicBezTo>
                    <a:pt x="161" y="0"/>
                    <a:pt x="166" y="5"/>
                    <a:pt x="166" y="12"/>
                  </a:cubicBezTo>
                  <a:cubicBezTo>
                    <a:pt x="167" y="34"/>
                    <a:pt x="185" y="42"/>
                    <a:pt x="195" y="58"/>
                  </a:cubicBezTo>
                  <a:cubicBezTo>
                    <a:pt x="203" y="49"/>
                    <a:pt x="199" y="39"/>
                    <a:pt x="204" y="31"/>
                  </a:cubicBezTo>
                  <a:cubicBezTo>
                    <a:pt x="210" y="37"/>
                    <a:pt x="214" y="44"/>
                    <a:pt x="211" y="54"/>
                  </a:cubicBezTo>
                  <a:cubicBezTo>
                    <a:pt x="207" y="66"/>
                    <a:pt x="215" y="77"/>
                    <a:pt x="212" y="89"/>
                  </a:cubicBezTo>
                  <a:cubicBezTo>
                    <a:pt x="211" y="90"/>
                    <a:pt x="213" y="94"/>
                    <a:pt x="214" y="94"/>
                  </a:cubicBezTo>
                  <a:cubicBezTo>
                    <a:pt x="234" y="99"/>
                    <a:pt x="240" y="125"/>
                    <a:pt x="263" y="127"/>
                  </a:cubicBezTo>
                  <a:cubicBezTo>
                    <a:pt x="265" y="127"/>
                    <a:pt x="268" y="129"/>
                    <a:pt x="267" y="132"/>
                  </a:cubicBezTo>
                  <a:cubicBezTo>
                    <a:pt x="266" y="136"/>
                    <a:pt x="262" y="138"/>
                    <a:pt x="258" y="139"/>
                  </a:cubicBezTo>
                  <a:cubicBezTo>
                    <a:pt x="242" y="140"/>
                    <a:pt x="232" y="153"/>
                    <a:pt x="219" y="158"/>
                  </a:cubicBezTo>
                  <a:cubicBezTo>
                    <a:pt x="215" y="159"/>
                    <a:pt x="216" y="163"/>
                    <a:pt x="216" y="166"/>
                  </a:cubicBezTo>
                  <a:cubicBezTo>
                    <a:pt x="216" y="181"/>
                    <a:pt x="211" y="194"/>
                    <a:pt x="198" y="202"/>
                  </a:cubicBezTo>
                  <a:cubicBezTo>
                    <a:pt x="197" y="203"/>
                    <a:pt x="195" y="204"/>
                    <a:pt x="194" y="205"/>
                  </a:cubicBezTo>
                  <a:cubicBezTo>
                    <a:pt x="184" y="217"/>
                    <a:pt x="184" y="217"/>
                    <a:pt x="169" y="202"/>
                  </a:cubicBezTo>
                  <a:cubicBezTo>
                    <a:pt x="174" y="201"/>
                    <a:pt x="179" y="200"/>
                    <a:pt x="183" y="199"/>
                  </a:cubicBezTo>
                  <a:cubicBezTo>
                    <a:pt x="191" y="196"/>
                    <a:pt x="195" y="189"/>
                    <a:pt x="195" y="181"/>
                  </a:cubicBezTo>
                  <a:cubicBezTo>
                    <a:pt x="194" y="173"/>
                    <a:pt x="188" y="170"/>
                    <a:pt x="180" y="170"/>
                  </a:cubicBezTo>
                  <a:cubicBezTo>
                    <a:pt x="176" y="169"/>
                    <a:pt x="172" y="168"/>
                    <a:pt x="168" y="167"/>
                  </a:cubicBezTo>
                  <a:cubicBezTo>
                    <a:pt x="161" y="164"/>
                    <a:pt x="154" y="161"/>
                    <a:pt x="148" y="170"/>
                  </a:cubicBezTo>
                  <a:cubicBezTo>
                    <a:pt x="142" y="178"/>
                    <a:pt x="142" y="185"/>
                    <a:pt x="149" y="191"/>
                  </a:cubicBezTo>
                  <a:cubicBezTo>
                    <a:pt x="150" y="192"/>
                    <a:pt x="150" y="194"/>
                    <a:pt x="151" y="197"/>
                  </a:cubicBezTo>
                  <a:cubicBezTo>
                    <a:pt x="142" y="196"/>
                    <a:pt x="134" y="197"/>
                    <a:pt x="132" y="185"/>
                  </a:cubicBezTo>
                  <a:cubicBezTo>
                    <a:pt x="131" y="175"/>
                    <a:pt x="125" y="167"/>
                    <a:pt x="112" y="167"/>
                  </a:cubicBezTo>
                  <a:cubicBezTo>
                    <a:pt x="106" y="168"/>
                    <a:pt x="100" y="164"/>
                    <a:pt x="93" y="164"/>
                  </a:cubicBezTo>
                  <a:cubicBezTo>
                    <a:pt x="88" y="163"/>
                    <a:pt x="83" y="167"/>
                    <a:pt x="82" y="172"/>
                  </a:cubicBezTo>
                  <a:cubicBezTo>
                    <a:pt x="81" y="178"/>
                    <a:pt x="87" y="183"/>
                    <a:pt x="92" y="182"/>
                  </a:cubicBezTo>
                  <a:cubicBezTo>
                    <a:pt x="105" y="177"/>
                    <a:pt x="112" y="188"/>
                    <a:pt x="121" y="195"/>
                  </a:cubicBezTo>
                  <a:cubicBezTo>
                    <a:pt x="116" y="195"/>
                    <a:pt x="112" y="195"/>
                    <a:pt x="108" y="195"/>
                  </a:cubicBezTo>
                  <a:cubicBezTo>
                    <a:pt x="101" y="194"/>
                    <a:pt x="98" y="196"/>
                    <a:pt x="95" y="204"/>
                  </a:cubicBezTo>
                  <a:cubicBezTo>
                    <a:pt x="90" y="218"/>
                    <a:pt x="84" y="233"/>
                    <a:pt x="72" y="245"/>
                  </a:cubicBezTo>
                  <a:cubicBezTo>
                    <a:pt x="54" y="263"/>
                    <a:pt x="59" y="280"/>
                    <a:pt x="81" y="292"/>
                  </a:cubicBezTo>
                  <a:cubicBezTo>
                    <a:pt x="93" y="298"/>
                    <a:pt x="103" y="304"/>
                    <a:pt x="117" y="302"/>
                  </a:cubicBezTo>
                  <a:cubicBezTo>
                    <a:pt x="120" y="301"/>
                    <a:pt x="129" y="302"/>
                    <a:pt x="128" y="308"/>
                  </a:cubicBezTo>
                  <a:cubicBezTo>
                    <a:pt x="127" y="315"/>
                    <a:pt x="123" y="322"/>
                    <a:pt x="118" y="328"/>
                  </a:cubicBezTo>
                  <a:cubicBezTo>
                    <a:pt x="114" y="333"/>
                    <a:pt x="110" y="329"/>
                    <a:pt x="106" y="326"/>
                  </a:cubicBezTo>
                  <a:cubicBezTo>
                    <a:pt x="87" y="313"/>
                    <a:pt x="61" y="323"/>
                    <a:pt x="57" y="345"/>
                  </a:cubicBezTo>
                  <a:cubicBezTo>
                    <a:pt x="56" y="355"/>
                    <a:pt x="67" y="360"/>
                    <a:pt x="71" y="368"/>
                  </a:cubicBezTo>
                  <a:cubicBezTo>
                    <a:pt x="54" y="366"/>
                    <a:pt x="46" y="352"/>
                    <a:pt x="38" y="340"/>
                  </a:cubicBezTo>
                  <a:cubicBezTo>
                    <a:pt x="32" y="330"/>
                    <a:pt x="34" y="322"/>
                    <a:pt x="43" y="314"/>
                  </a:cubicBezTo>
                  <a:cubicBezTo>
                    <a:pt x="57" y="300"/>
                    <a:pt x="51" y="275"/>
                    <a:pt x="34" y="272"/>
                  </a:cubicBezTo>
                  <a:close/>
                </a:path>
              </a:pathLst>
            </a:custGeom>
            <a:solidFill>
              <a:srgbClr val="EF7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03">
              <a:extLst>
                <a:ext uri="{FF2B5EF4-FFF2-40B4-BE49-F238E27FC236}">
                  <a16:creationId xmlns:a16="http://schemas.microsoft.com/office/drawing/2014/main" id="{B680F730-A048-8DC6-7C02-9A892E38C8E0}"/>
                </a:ext>
              </a:extLst>
            </p:cNvPr>
            <p:cNvSpPr/>
            <p:nvPr/>
          </p:nvSpPr>
          <p:spPr bwMode="auto">
            <a:xfrm>
              <a:off x="4713288" y="3394075"/>
              <a:ext cx="319088" cy="344487"/>
            </a:xfrm>
            <a:custGeom>
              <a:avLst/>
              <a:gdLst>
                <a:gd name="T0" fmla="*/ 42 w 150"/>
                <a:gd name="T1" fmla="*/ 6 h 162"/>
                <a:gd name="T2" fmla="*/ 62 w 150"/>
                <a:gd name="T3" fmla="*/ 22 h 162"/>
                <a:gd name="T4" fmla="*/ 82 w 150"/>
                <a:gd name="T5" fmla="*/ 30 h 162"/>
                <a:gd name="T6" fmla="*/ 93 w 150"/>
                <a:gd name="T7" fmla="*/ 49 h 162"/>
                <a:gd name="T8" fmla="*/ 144 w 150"/>
                <a:gd name="T9" fmla="*/ 0 h 162"/>
                <a:gd name="T10" fmla="*/ 117 w 150"/>
                <a:gd name="T11" fmla="*/ 54 h 162"/>
                <a:gd name="T12" fmla="*/ 107 w 150"/>
                <a:gd name="T13" fmla="*/ 96 h 162"/>
                <a:gd name="T14" fmla="*/ 113 w 150"/>
                <a:gd name="T15" fmla="*/ 116 h 162"/>
                <a:gd name="T16" fmla="*/ 124 w 150"/>
                <a:gd name="T17" fmla="*/ 113 h 162"/>
                <a:gd name="T18" fmla="*/ 129 w 150"/>
                <a:gd name="T19" fmla="*/ 109 h 162"/>
                <a:gd name="T20" fmla="*/ 149 w 150"/>
                <a:gd name="T21" fmla="*/ 132 h 162"/>
                <a:gd name="T22" fmla="*/ 144 w 150"/>
                <a:gd name="T23" fmla="*/ 155 h 162"/>
                <a:gd name="T24" fmla="*/ 124 w 150"/>
                <a:gd name="T25" fmla="*/ 142 h 162"/>
                <a:gd name="T26" fmla="*/ 121 w 150"/>
                <a:gd name="T27" fmla="*/ 141 h 162"/>
                <a:gd name="T28" fmla="*/ 92 w 150"/>
                <a:gd name="T29" fmla="*/ 142 h 162"/>
                <a:gd name="T30" fmla="*/ 57 w 150"/>
                <a:gd name="T31" fmla="*/ 161 h 162"/>
                <a:gd name="T32" fmla="*/ 38 w 150"/>
                <a:gd name="T33" fmla="*/ 152 h 162"/>
                <a:gd name="T34" fmla="*/ 33 w 150"/>
                <a:gd name="T35" fmla="*/ 120 h 162"/>
                <a:gd name="T36" fmla="*/ 39 w 150"/>
                <a:gd name="T37" fmla="*/ 100 h 162"/>
                <a:gd name="T38" fmla="*/ 24 w 150"/>
                <a:gd name="T39" fmla="*/ 83 h 162"/>
                <a:gd name="T40" fmla="*/ 5 w 150"/>
                <a:gd name="T41" fmla="*/ 64 h 162"/>
                <a:gd name="T42" fmla="*/ 31 w 150"/>
                <a:gd name="T43" fmla="*/ 18 h 162"/>
                <a:gd name="T44" fmla="*/ 42 w 150"/>
                <a:gd name="T45" fmla="*/ 6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0" h="162">
                  <a:moveTo>
                    <a:pt x="42" y="6"/>
                  </a:moveTo>
                  <a:cubicBezTo>
                    <a:pt x="50" y="9"/>
                    <a:pt x="56" y="16"/>
                    <a:pt x="62" y="22"/>
                  </a:cubicBezTo>
                  <a:cubicBezTo>
                    <a:pt x="68" y="27"/>
                    <a:pt x="73" y="32"/>
                    <a:pt x="82" y="30"/>
                  </a:cubicBezTo>
                  <a:cubicBezTo>
                    <a:pt x="95" y="28"/>
                    <a:pt x="90" y="40"/>
                    <a:pt x="93" y="49"/>
                  </a:cubicBezTo>
                  <a:cubicBezTo>
                    <a:pt x="110" y="32"/>
                    <a:pt x="127" y="16"/>
                    <a:pt x="144" y="0"/>
                  </a:cubicBezTo>
                  <a:cubicBezTo>
                    <a:pt x="135" y="18"/>
                    <a:pt x="123" y="35"/>
                    <a:pt x="117" y="54"/>
                  </a:cubicBezTo>
                  <a:cubicBezTo>
                    <a:pt x="112" y="68"/>
                    <a:pt x="113" y="82"/>
                    <a:pt x="107" y="96"/>
                  </a:cubicBezTo>
                  <a:cubicBezTo>
                    <a:pt x="105" y="102"/>
                    <a:pt x="106" y="110"/>
                    <a:pt x="113" y="116"/>
                  </a:cubicBezTo>
                  <a:cubicBezTo>
                    <a:pt x="118" y="120"/>
                    <a:pt x="122" y="123"/>
                    <a:pt x="124" y="113"/>
                  </a:cubicBezTo>
                  <a:cubicBezTo>
                    <a:pt x="124" y="110"/>
                    <a:pt x="126" y="109"/>
                    <a:pt x="129" y="109"/>
                  </a:cubicBezTo>
                  <a:cubicBezTo>
                    <a:pt x="135" y="108"/>
                    <a:pt x="150" y="127"/>
                    <a:pt x="149" y="132"/>
                  </a:cubicBezTo>
                  <a:cubicBezTo>
                    <a:pt x="147" y="140"/>
                    <a:pt x="143" y="147"/>
                    <a:pt x="144" y="155"/>
                  </a:cubicBezTo>
                  <a:cubicBezTo>
                    <a:pt x="140" y="146"/>
                    <a:pt x="139" y="134"/>
                    <a:pt x="124" y="142"/>
                  </a:cubicBezTo>
                  <a:cubicBezTo>
                    <a:pt x="123" y="142"/>
                    <a:pt x="122" y="141"/>
                    <a:pt x="121" y="141"/>
                  </a:cubicBezTo>
                  <a:cubicBezTo>
                    <a:pt x="110" y="122"/>
                    <a:pt x="102" y="135"/>
                    <a:pt x="92" y="142"/>
                  </a:cubicBezTo>
                  <a:cubicBezTo>
                    <a:pt x="81" y="150"/>
                    <a:pt x="71" y="160"/>
                    <a:pt x="57" y="161"/>
                  </a:cubicBezTo>
                  <a:cubicBezTo>
                    <a:pt x="49" y="161"/>
                    <a:pt x="42" y="162"/>
                    <a:pt x="38" y="152"/>
                  </a:cubicBezTo>
                  <a:cubicBezTo>
                    <a:pt x="33" y="142"/>
                    <a:pt x="24" y="131"/>
                    <a:pt x="33" y="120"/>
                  </a:cubicBezTo>
                  <a:cubicBezTo>
                    <a:pt x="38" y="113"/>
                    <a:pt x="39" y="107"/>
                    <a:pt x="39" y="100"/>
                  </a:cubicBezTo>
                  <a:cubicBezTo>
                    <a:pt x="40" y="89"/>
                    <a:pt x="35" y="83"/>
                    <a:pt x="24" y="83"/>
                  </a:cubicBezTo>
                  <a:cubicBezTo>
                    <a:pt x="11" y="84"/>
                    <a:pt x="7" y="75"/>
                    <a:pt x="5" y="64"/>
                  </a:cubicBezTo>
                  <a:cubicBezTo>
                    <a:pt x="0" y="41"/>
                    <a:pt x="13" y="28"/>
                    <a:pt x="31" y="18"/>
                  </a:cubicBezTo>
                  <a:cubicBezTo>
                    <a:pt x="36" y="15"/>
                    <a:pt x="42" y="13"/>
                    <a:pt x="42" y="6"/>
                  </a:cubicBezTo>
                  <a:close/>
                </a:path>
              </a:pathLst>
            </a:custGeom>
            <a:solidFill>
              <a:srgbClr val="EF7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04">
              <a:extLst>
                <a:ext uri="{FF2B5EF4-FFF2-40B4-BE49-F238E27FC236}">
                  <a16:creationId xmlns:a16="http://schemas.microsoft.com/office/drawing/2014/main" id="{F03789D1-67B1-58F3-BFF7-6EB0B23F04CC}"/>
                </a:ext>
              </a:extLst>
            </p:cNvPr>
            <p:cNvSpPr/>
            <p:nvPr/>
          </p:nvSpPr>
          <p:spPr bwMode="auto">
            <a:xfrm>
              <a:off x="7118350" y="2662238"/>
              <a:ext cx="23813" cy="22225"/>
            </a:xfrm>
            <a:custGeom>
              <a:avLst/>
              <a:gdLst>
                <a:gd name="T0" fmla="*/ 11 w 11"/>
                <a:gd name="T1" fmla="*/ 7 h 11"/>
                <a:gd name="T2" fmla="*/ 7 w 11"/>
                <a:gd name="T3" fmla="*/ 10 h 11"/>
                <a:gd name="T4" fmla="*/ 0 w 11"/>
                <a:gd name="T5" fmla="*/ 4 h 11"/>
                <a:gd name="T6" fmla="*/ 3 w 11"/>
                <a:gd name="T7" fmla="*/ 0 h 11"/>
                <a:gd name="T8" fmla="*/ 11 w 11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1" y="7"/>
                  </a:moveTo>
                  <a:cubicBezTo>
                    <a:pt x="11" y="9"/>
                    <a:pt x="10" y="11"/>
                    <a:pt x="7" y="10"/>
                  </a:cubicBezTo>
                  <a:cubicBezTo>
                    <a:pt x="4" y="9"/>
                    <a:pt x="1" y="8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8" y="0"/>
                    <a:pt x="10" y="3"/>
                    <a:pt x="11" y="7"/>
                  </a:cubicBezTo>
                  <a:close/>
                </a:path>
              </a:pathLst>
            </a:custGeom>
            <a:solidFill>
              <a:srgbClr val="EF8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05">
              <a:extLst>
                <a:ext uri="{FF2B5EF4-FFF2-40B4-BE49-F238E27FC236}">
                  <a16:creationId xmlns:a16="http://schemas.microsoft.com/office/drawing/2014/main" id="{63D25EB2-5AC6-9537-0E57-9A2B78C98867}"/>
                </a:ext>
              </a:extLst>
            </p:cNvPr>
            <p:cNvSpPr/>
            <p:nvPr/>
          </p:nvSpPr>
          <p:spPr bwMode="auto">
            <a:xfrm>
              <a:off x="6653213" y="1889125"/>
              <a:ext cx="271463" cy="222250"/>
            </a:xfrm>
            <a:custGeom>
              <a:avLst/>
              <a:gdLst>
                <a:gd name="T0" fmla="*/ 0 w 127"/>
                <a:gd name="T1" fmla="*/ 0 h 104"/>
                <a:gd name="T2" fmla="*/ 50 w 127"/>
                <a:gd name="T3" fmla="*/ 20 h 104"/>
                <a:gd name="T4" fmla="*/ 92 w 127"/>
                <a:gd name="T5" fmla="*/ 34 h 104"/>
                <a:gd name="T6" fmla="*/ 118 w 127"/>
                <a:gd name="T7" fmla="*/ 59 h 104"/>
                <a:gd name="T8" fmla="*/ 127 w 127"/>
                <a:gd name="T9" fmla="*/ 65 h 104"/>
                <a:gd name="T10" fmla="*/ 95 w 127"/>
                <a:gd name="T11" fmla="*/ 96 h 104"/>
                <a:gd name="T12" fmla="*/ 79 w 127"/>
                <a:gd name="T13" fmla="*/ 94 h 104"/>
                <a:gd name="T14" fmla="*/ 68 w 127"/>
                <a:gd name="T15" fmla="*/ 56 h 104"/>
                <a:gd name="T16" fmla="*/ 52 w 127"/>
                <a:gd name="T17" fmla="*/ 48 h 104"/>
                <a:gd name="T18" fmla="*/ 38 w 127"/>
                <a:gd name="T19" fmla="*/ 54 h 104"/>
                <a:gd name="T20" fmla="*/ 35 w 127"/>
                <a:gd name="T21" fmla="*/ 38 h 104"/>
                <a:gd name="T22" fmla="*/ 19 w 127"/>
                <a:gd name="T23" fmla="*/ 16 h 104"/>
                <a:gd name="T24" fmla="*/ 0 w 127"/>
                <a:gd name="T2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104">
                  <a:moveTo>
                    <a:pt x="0" y="0"/>
                  </a:moveTo>
                  <a:cubicBezTo>
                    <a:pt x="16" y="8"/>
                    <a:pt x="32" y="16"/>
                    <a:pt x="50" y="20"/>
                  </a:cubicBezTo>
                  <a:cubicBezTo>
                    <a:pt x="64" y="23"/>
                    <a:pt x="78" y="24"/>
                    <a:pt x="92" y="34"/>
                  </a:cubicBezTo>
                  <a:cubicBezTo>
                    <a:pt x="102" y="42"/>
                    <a:pt x="109" y="51"/>
                    <a:pt x="118" y="59"/>
                  </a:cubicBezTo>
                  <a:cubicBezTo>
                    <a:pt x="120" y="63"/>
                    <a:pt x="123" y="65"/>
                    <a:pt x="127" y="65"/>
                  </a:cubicBezTo>
                  <a:cubicBezTo>
                    <a:pt x="112" y="71"/>
                    <a:pt x="101" y="79"/>
                    <a:pt x="95" y="96"/>
                  </a:cubicBezTo>
                  <a:cubicBezTo>
                    <a:pt x="92" y="104"/>
                    <a:pt x="82" y="103"/>
                    <a:pt x="79" y="94"/>
                  </a:cubicBezTo>
                  <a:cubicBezTo>
                    <a:pt x="75" y="82"/>
                    <a:pt x="69" y="70"/>
                    <a:pt x="68" y="56"/>
                  </a:cubicBezTo>
                  <a:cubicBezTo>
                    <a:pt x="68" y="43"/>
                    <a:pt x="64" y="42"/>
                    <a:pt x="52" y="48"/>
                  </a:cubicBezTo>
                  <a:cubicBezTo>
                    <a:pt x="48" y="50"/>
                    <a:pt x="44" y="58"/>
                    <a:pt x="38" y="54"/>
                  </a:cubicBezTo>
                  <a:cubicBezTo>
                    <a:pt x="32" y="50"/>
                    <a:pt x="34" y="43"/>
                    <a:pt x="35" y="38"/>
                  </a:cubicBezTo>
                  <a:cubicBezTo>
                    <a:pt x="37" y="25"/>
                    <a:pt x="30" y="17"/>
                    <a:pt x="19" y="16"/>
                  </a:cubicBezTo>
                  <a:cubicBezTo>
                    <a:pt x="6" y="16"/>
                    <a:pt x="4" y="9"/>
                    <a:pt x="0" y="0"/>
                  </a:cubicBezTo>
                  <a:close/>
                </a:path>
              </a:pathLst>
            </a:custGeom>
            <a:solidFill>
              <a:srgbClr val="F29D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06">
              <a:extLst>
                <a:ext uri="{FF2B5EF4-FFF2-40B4-BE49-F238E27FC236}">
                  <a16:creationId xmlns:a16="http://schemas.microsoft.com/office/drawing/2014/main" id="{10B1E1D4-C190-E7BC-C7C0-6F8E9DA094F5}"/>
                </a:ext>
              </a:extLst>
            </p:cNvPr>
            <p:cNvSpPr/>
            <p:nvPr/>
          </p:nvSpPr>
          <p:spPr bwMode="auto">
            <a:xfrm>
              <a:off x="6148388" y="2093913"/>
              <a:ext cx="117475" cy="68262"/>
            </a:xfrm>
            <a:custGeom>
              <a:avLst/>
              <a:gdLst>
                <a:gd name="T0" fmla="*/ 33 w 55"/>
                <a:gd name="T1" fmla="*/ 22 h 32"/>
                <a:gd name="T2" fmla="*/ 15 w 55"/>
                <a:gd name="T3" fmla="*/ 28 h 32"/>
                <a:gd name="T4" fmla="*/ 1 w 55"/>
                <a:gd name="T5" fmla="*/ 19 h 32"/>
                <a:gd name="T6" fmla="*/ 5 w 55"/>
                <a:gd name="T7" fmla="*/ 10 h 32"/>
                <a:gd name="T8" fmla="*/ 46 w 55"/>
                <a:gd name="T9" fmla="*/ 0 h 32"/>
                <a:gd name="T10" fmla="*/ 55 w 55"/>
                <a:gd name="T11" fmla="*/ 3 h 32"/>
                <a:gd name="T12" fmla="*/ 33 w 55"/>
                <a:gd name="T13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32">
                  <a:moveTo>
                    <a:pt x="33" y="22"/>
                  </a:moveTo>
                  <a:cubicBezTo>
                    <a:pt x="26" y="21"/>
                    <a:pt x="20" y="22"/>
                    <a:pt x="15" y="28"/>
                  </a:cubicBezTo>
                  <a:cubicBezTo>
                    <a:pt x="3" y="32"/>
                    <a:pt x="0" y="30"/>
                    <a:pt x="1" y="19"/>
                  </a:cubicBezTo>
                  <a:cubicBezTo>
                    <a:pt x="1" y="16"/>
                    <a:pt x="3" y="13"/>
                    <a:pt x="5" y="10"/>
                  </a:cubicBezTo>
                  <a:cubicBezTo>
                    <a:pt x="20" y="13"/>
                    <a:pt x="31" y="0"/>
                    <a:pt x="46" y="0"/>
                  </a:cubicBezTo>
                  <a:cubicBezTo>
                    <a:pt x="48" y="4"/>
                    <a:pt x="52" y="3"/>
                    <a:pt x="55" y="3"/>
                  </a:cubicBezTo>
                  <a:cubicBezTo>
                    <a:pt x="46" y="8"/>
                    <a:pt x="41" y="16"/>
                    <a:pt x="33" y="22"/>
                  </a:cubicBezTo>
                  <a:close/>
                </a:path>
              </a:pathLst>
            </a:custGeom>
            <a:solidFill>
              <a:srgbClr val="EF7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07">
              <a:extLst>
                <a:ext uri="{FF2B5EF4-FFF2-40B4-BE49-F238E27FC236}">
                  <a16:creationId xmlns:a16="http://schemas.microsoft.com/office/drawing/2014/main" id="{1435B0A4-6ED3-BBB8-E9C8-7B20F8B418AA}"/>
                </a:ext>
              </a:extLst>
            </p:cNvPr>
            <p:cNvSpPr/>
            <p:nvPr/>
          </p:nvSpPr>
          <p:spPr bwMode="auto">
            <a:xfrm>
              <a:off x="5988050" y="2160588"/>
              <a:ext cx="61913" cy="73025"/>
            </a:xfrm>
            <a:custGeom>
              <a:avLst/>
              <a:gdLst>
                <a:gd name="T0" fmla="*/ 16 w 29"/>
                <a:gd name="T1" fmla="*/ 28 h 34"/>
                <a:gd name="T2" fmla="*/ 0 w 29"/>
                <a:gd name="T3" fmla="*/ 34 h 34"/>
                <a:gd name="T4" fmla="*/ 5 w 29"/>
                <a:gd name="T5" fmla="*/ 16 h 34"/>
                <a:gd name="T6" fmla="*/ 28 w 29"/>
                <a:gd name="T7" fmla="*/ 0 h 34"/>
                <a:gd name="T8" fmla="*/ 29 w 29"/>
                <a:gd name="T9" fmla="*/ 2 h 34"/>
                <a:gd name="T10" fmla="*/ 26 w 29"/>
                <a:gd name="T11" fmla="*/ 8 h 34"/>
                <a:gd name="T12" fmla="*/ 16 w 29"/>
                <a:gd name="T13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4">
                  <a:moveTo>
                    <a:pt x="16" y="28"/>
                  </a:moveTo>
                  <a:cubicBezTo>
                    <a:pt x="11" y="30"/>
                    <a:pt x="5" y="32"/>
                    <a:pt x="0" y="34"/>
                  </a:cubicBezTo>
                  <a:cubicBezTo>
                    <a:pt x="1" y="28"/>
                    <a:pt x="5" y="24"/>
                    <a:pt x="5" y="16"/>
                  </a:cubicBezTo>
                  <a:cubicBezTo>
                    <a:pt x="5" y="4"/>
                    <a:pt x="18" y="2"/>
                    <a:pt x="28" y="0"/>
                  </a:cubicBezTo>
                  <a:cubicBezTo>
                    <a:pt x="28" y="1"/>
                    <a:pt x="29" y="1"/>
                    <a:pt x="29" y="2"/>
                  </a:cubicBezTo>
                  <a:cubicBezTo>
                    <a:pt x="28" y="4"/>
                    <a:pt x="27" y="6"/>
                    <a:pt x="26" y="8"/>
                  </a:cubicBezTo>
                  <a:cubicBezTo>
                    <a:pt x="18" y="12"/>
                    <a:pt x="26" y="25"/>
                    <a:pt x="16" y="28"/>
                  </a:cubicBezTo>
                  <a:close/>
                </a:path>
              </a:pathLst>
            </a:custGeom>
            <a:solidFill>
              <a:srgbClr val="EF8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08">
              <a:extLst>
                <a:ext uri="{FF2B5EF4-FFF2-40B4-BE49-F238E27FC236}">
                  <a16:creationId xmlns:a16="http://schemas.microsoft.com/office/drawing/2014/main" id="{D3C84946-0E26-7440-12AA-5237A436AE7F}"/>
                </a:ext>
              </a:extLst>
            </p:cNvPr>
            <p:cNvSpPr/>
            <p:nvPr/>
          </p:nvSpPr>
          <p:spPr bwMode="auto">
            <a:xfrm>
              <a:off x="6291263" y="2124075"/>
              <a:ext cx="87313" cy="49212"/>
            </a:xfrm>
            <a:custGeom>
              <a:avLst/>
              <a:gdLst>
                <a:gd name="T0" fmla="*/ 19 w 41"/>
                <a:gd name="T1" fmla="*/ 5 h 23"/>
                <a:gd name="T2" fmla="*/ 41 w 41"/>
                <a:gd name="T3" fmla="*/ 14 h 23"/>
                <a:gd name="T4" fmla="*/ 24 w 41"/>
                <a:gd name="T5" fmla="*/ 13 h 23"/>
                <a:gd name="T6" fmla="*/ 18 w 41"/>
                <a:gd name="T7" fmla="*/ 23 h 23"/>
                <a:gd name="T8" fmla="*/ 0 w 41"/>
                <a:gd name="T9" fmla="*/ 2 h 23"/>
                <a:gd name="T10" fmla="*/ 19 w 41"/>
                <a:gd name="T11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23">
                  <a:moveTo>
                    <a:pt x="19" y="5"/>
                  </a:moveTo>
                  <a:cubicBezTo>
                    <a:pt x="25" y="10"/>
                    <a:pt x="35" y="7"/>
                    <a:pt x="41" y="14"/>
                  </a:cubicBezTo>
                  <a:cubicBezTo>
                    <a:pt x="35" y="14"/>
                    <a:pt x="29" y="15"/>
                    <a:pt x="24" y="13"/>
                  </a:cubicBezTo>
                  <a:cubicBezTo>
                    <a:pt x="12" y="9"/>
                    <a:pt x="12" y="14"/>
                    <a:pt x="18" y="23"/>
                  </a:cubicBezTo>
                  <a:cubicBezTo>
                    <a:pt x="2" y="22"/>
                    <a:pt x="5" y="9"/>
                    <a:pt x="0" y="2"/>
                  </a:cubicBezTo>
                  <a:cubicBezTo>
                    <a:pt x="7" y="0"/>
                    <a:pt x="13" y="4"/>
                    <a:pt x="19" y="5"/>
                  </a:cubicBezTo>
                  <a:close/>
                </a:path>
              </a:pathLst>
            </a:custGeom>
            <a:solidFill>
              <a:srgbClr val="EF7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09">
              <a:extLst>
                <a:ext uri="{FF2B5EF4-FFF2-40B4-BE49-F238E27FC236}">
                  <a16:creationId xmlns:a16="http://schemas.microsoft.com/office/drawing/2014/main" id="{AEC2D34C-7620-ED10-D05E-B925D7B91C8F}"/>
                </a:ext>
              </a:extLst>
            </p:cNvPr>
            <p:cNvSpPr/>
            <p:nvPr/>
          </p:nvSpPr>
          <p:spPr bwMode="auto">
            <a:xfrm>
              <a:off x="6048375" y="2119313"/>
              <a:ext cx="104775" cy="47625"/>
            </a:xfrm>
            <a:custGeom>
              <a:avLst/>
              <a:gdLst>
                <a:gd name="T0" fmla="*/ 43 w 49"/>
                <a:gd name="T1" fmla="*/ 16 h 22"/>
                <a:gd name="T2" fmla="*/ 9 w 49"/>
                <a:gd name="T3" fmla="*/ 19 h 22"/>
                <a:gd name="T4" fmla="*/ 0 w 49"/>
                <a:gd name="T5" fmla="*/ 19 h 22"/>
                <a:gd name="T6" fmla="*/ 0 w 49"/>
                <a:gd name="T7" fmla="*/ 19 h 22"/>
                <a:gd name="T8" fmla="*/ 9 w 49"/>
                <a:gd name="T9" fmla="*/ 13 h 22"/>
                <a:gd name="T10" fmla="*/ 40 w 49"/>
                <a:gd name="T11" fmla="*/ 0 h 22"/>
                <a:gd name="T12" fmla="*/ 46 w 49"/>
                <a:gd name="T13" fmla="*/ 0 h 22"/>
                <a:gd name="T14" fmla="*/ 43 w 49"/>
                <a:gd name="T15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22">
                  <a:moveTo>
                    <a:pt x="43" y="16"/>
                  </a:moveTo>
                  <a:cubicBezTo>
                    <a:pt x="32" y="12"/>
                    <a:pt x="20" y="14"/>
                    <a:pt x="9" y="19"/>
                  </a:cubicBezTo>
                  <a:cubicBezTo>
                    <a:pt x="6" y="21"/>
                    <a:pt x="3" y="22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3" y="17"/>
                    <a:pt x="6" y="15"/>
                    <a:pt x="9" y="13"/>
                  </a:cubicBezTo>
                  <a:cubicBezTo>
                    <a:pt x="20" y="9"/>
                    <a:pt x="29" y="3"/>
                    <a:pt x="40" y="0"/>
                  </a:cubicBezTo>
                  <a:cubicBezTo>
                    <a:pt x="42" y="0"/>
                    <a:pt x="44" y="0"/>
                    <a:pt x="46" y="0"/>
                  </a:cubicBezTo>
                  <a:cubicBezTo>
                    <a:pt x="49" y="6"/>
                    <a:pt x="49" y="12"/>
                    <a:pt x="43" y="16"/>
                  </a:cubicBezTo>
                  <a:close/>
                </a:path>
              </a:pathLst>
            </a:custGeom>
            <a:solidFill>
              <a:srgbClr val="EF7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10">
              <a:extLst>
                <a:ext uri="{FF2B5EF4-FFF2-40B4-BE49-F238E27FC236}">
                  <a16:creationId xmlns:a16="http://schemas.microsoft.com/office/drawing/2014/main" id="{4FDEE9FC-17F2-7976-D2BE-C8851422B192}"/>
                </a:ext>
              </a:extLst>
            </p:cNvPr>
            <p:cNvSpPr/>
            <p:nvPr/>
          </p:nvSpPr>
          <p:spPr bwMode="auto">
            <a:xfrm>
              <a:off x="6154738" y="2085975"/>
              <a:ext cx="92075" cy="38100"/>
            </a:xfrm>
            <a:custGeom>
              <a:avLst/>
              <a:gdLst>
                <a:gd name="T0" fmla="*/ 43 w 43"/>
                <a:gd name="T1" fmla="*/ 4 h 18"/>
                <a:gd name="T2" fmla="*/ 31 w 43"/>
                <a:gd name="T3" fmla="*/ 9 h 18"/>
                <a:gd name="T4" fmla="*/ 3 w 43"/>
                <a:gd name="T5" fmla="*/ 13 h 18"/>
                <a:gd name="T6" fmla="*/ 0 w 43"/>
                <a:gd name="T7" fmla="*/ 13 h 18"/>
                <a:gd name="T8" fmla="*/ 43 w 43"/>
                <a:gd name="T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8">
                  <a:moveTo>
                    <a:pt x="43" y="4"/>
                  </a:moveTo>
                  <a:cubicBezTo>
                    <a:pt x="39" y="6"/>
                    <a:pt x="34" y="7"/>
                    <a:pt x="31" y="9"/>
                  </a:cubicBezTo>
                  <a:cubicBezTo>
                    <a:pt x="22" y="17"/>
                    <a:pt x="13" y="18"/>
                    <a:pt x="3" y="13"/>
                  </a:cubicBezTo>
                  <a:cubicBezTo>
                    <a:pt x="2" y="14"/>
                    <a:pt x="1" y="14"/>
                    <a:pt x="0" y="13"/>
                  </a:cubicBezTo>
                  <a:cubicBezTo>
                    <a:pt x="14" y="11"/>
                    <a:pt x="27" y="0"/>
                    <a:pt x="43" y="4"/>
                  </a:cubicBezTo>
                  <a:close/>
                </a:path>
              </a:pathLst>
            </a:custGeom>
            <a:solidFill>
              <a:srgbClr val="EF8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11">
              <a:extLst>
                <a:ext uri="{FF2B5EF4-FFF2-40B4-BE49-F238E27FC236}">
                  <a16:creationId xmlns:a16="http://schemas.microsoft.com/office/drawing/2014/main" id="{609B0F3C-8AA1-0686-7132-C367F4239C69}"/>
                </a:ext>
              </a:extLst>
            </p:cNvPr>
            <p:cNvSpPr/>
            <p:nvPr/>
          </p:nvSpPr>
          <p:spPr bwMode="auto">
            <a:xfrm>
              <a:off x="6137275" y="2112963"/>
              <a:ext cx="42863" cy="71437"/>
            </a:xfrm>
            <a:custGeom>
              <a:avLst/>
              <a:gdLst>
                <a:gd name="T0" fmla="*/ 8 w 20"/>
                <a:gd name="T1" fmla="*/ 0 h 33"/>
                <a:gd name="T2" fmla="*/ 11 w 20"/>
                <a:gd name="T3" fmla="*/ 0 h 33"/>
                <a:gd name="T4" fmla="*/ 10 w 20"/>
                <a:gd name="T5" fmla="*/ 9 h 33"/>
                <a:gd name="T6" fmla="*/ 20 w 20"/>
                <a:gd name="T7" fmla="*/ 19 h 33"/>
                <a:gd name="T8" fmla="*/ 1 w 20"/>
                <a:gd name="T9" fmla="*/ 19 h 33"/>
                <a:gd name="T10" fmla="*/ 4 w 20"/>
                <a:gd name="T11" fmla="*/ 3 h 33"/>
                <a:gd name="T12" fmla="*/ 8 w 20"/>
                <a:gd name="T1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3">
                  <a:moveTo>
                    <a:pt x="8" y="0"/>
                  </a:moveTo>
                  <a:cubicBezTo>
                    <a:pt x="9" y="0"/>
                    <a:pt x="10" y="0"/>
                    <a:pt x="11" y="0"/>
                  </a:cubicBezTo>
                  <a:cubicBezTo>
                    <a:pt x="11" y="3"/>
                    <a:pt x="11" y="7"/>
                    <a:pt x="10" y="9"/>
                  </a:cubicBezTo>
                  <a:cubicBezTo>
                    <a:pt x="5" y="21"/>
                    <a:pt x="12" y="21"/>
                    <a:pt x="20" y="19"/>
                  </a:cubicBezTo>
                  <a:cubicBezTo>
                    <a:pt x="14" y="33"/>
                    <a:pt x="8" y="21"/>
                    <a:pt x="1" y="19"/>
                  </a:cubicBezTo>
                  <a:cubicBezTo>
                    <a:pt x="4" y="14"/>
                    <a:pt x="0" y="8"/>
                    <a:pt x="4" y="3"/>
                  </a:cubicBezTo>
                  <a:cubicBezTo>
                    <a:pt x="5" y="2"/>
                    <a:pt x="6" y="1"/>
                    <a:pt x="8" y="0"/>
                  </a:cubicBezTo>
                  <a:close/>
                </a:path>
              </a:pathLst>
            </a:custGeom>
            <a:solidFill>
              <a:srgbClr val="EF7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12">
              <a:extLst>
                <a:ext uri="{FF2B5EF4-FFF2-40B4-BE49-F238E27FC236}">
                  <a16:creationId xmlns:a16="http://schemas.microsoft.com/office/drawing/2014/main" id="{F390A265-2CDD-83D6-C755-E4DF7C082DD3}"/>
                </a:ext>
              </a:extLst>
            </p:cNvPr>
            <p:cNvSpPr/>
            <p:nvPr/>
          </p:nvSpPr>
          <p:spPr bwMode="auto">
            <a:xfrm>
              <a:off x="6218238" y="2100263"/>
              <a:ext cx="60325" cy="44450"/>
            </a:xfrm>
            <a:custGeom>
              <a:avLst/>
              <a:gdLst>
                <a:gd name="T0" fmla="*/ 0 w 28"/>
                <a:gd name="T1" fmla="*/ 19 h 21"/>
                <a:gd name="T2" fmla="*/ 22 w 28"/>
                <a:gd name="T3" fmla="*/ 0 h 21"/>
                <a:gd name="T4" fmla="*/ 28 w 28"/>
                <a:gd name="T5" fmla="*/ 6 h 21"/>
                <a:gd name="T6" fmla="*/ 12 w 28"/>
                <a:gd name="T7" fmla="*/ 15 h 21"/>
                <a:gd name="T8" fmla="*/ 0 w 28"/>
                <a:gd name="T9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1">
                  <a:moveTo>
                    <a:pt x="0" y="19"/>
                  </a:moveTo>
                  <a:cubicBezTo>
                    <a:pt x="4" y="9"/>
                    <a:pt x="11" y="2"/>
                    <a:pt x="22" y="0"/>
                  </a:cubicBezTo>
                  <a:cubicBezTo>
                    <a:pt x="25" y="1"/>
                    <a:pt x="27" y="3"/>
                    <a:pt x="28" y="6"/>
                  </a:cubicBezTo>
                  <a:cubicBezTo>
                    <a:pt x="22" y="7"/>
                    <a:pt x="14" y="4"/>
                    <a:pt x="12" y="15"/>
                  </a:cubicBezTo>
                  <a:cubicBezTo>
                    <a:pt x="11" y="21"/>
                    <a:pt x="5" y="18"/>
                    <a:pt x="0" y="19"/>
                  </a:cubicBezTo>
                  <a:close/>
                </a:path>
              </a:pathLst>
            </a:custGeom>
            <a:solidFill>
              <a:srgbClr val="EF7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13">
              <a:extLst>
                <a:ext uri="{FF2B5EF4-FFF2-40B4-BE49-F238E27FC236}">
                  <a16:creationId xmlns:a16="http://schemas.microsoft.com/office/drawing/2014/main" id="{0D8BCD3E-A08F-5BE0-38BD-ACF2EBA993EA}"/>
                </a:ext>
              </a:extLst>
            </p:cNvPr>
            <p:cNvSpPr/>
            <p:nvPr/>
          </p:nvSpPr>
          <p:spPr bwMode="auto">
            <a:xfrm>
              <a:off x="6067425" y="2119313"/>
              <a:ext cx="66675" cy="28575"/>
            </a:xfrm>
            <a:custGeom>
              <a:avLst/>
              <a:gdLst>
                <a:gd name="T0" fmla="*/ 31 w 31"/>
                <a:gd name="T1" fmla="*/ 0 h 13"/>
                <a:gd name="T2" fmla="*/ 0 w 31"/>
                <a:gd name="T3" fmla="*/ 13 h 13"/>
                <a:gd name="T4" fmla="*/ 31 w 31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3">
                  <a:moveTo>
                    <a:pt x="31" y="0"/>
                  </a:moveTo>
                  <a:cubicBezTo>
                    <a:pt x="21" y="5"/>
                    <a:pt x="12" y="12"/>
                    <a:pt x="0" y="13"/>
                  </a:cubicBezTo>
                  <a:cubicBezTo>
                    <a:pt x="9" y="6"/>
                    <a:pt x="19" y="0"/>
                    <a:pt x="31" y="0"/>
                  </a:cubicBezTo>
                  <a:close/>
                </a:path>
              </a:pathLst>
            </a:custGeom>
            <a:solidFill>
              <a:srgbClr val="EF8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14">
              <a:extLst>
                <a:ext uri="{FF2B5EF4-FFF2-40B4-BE49-F238E27FC236}">
                  <a16:creationId xmlns:a16="http://schemas.microsoft.com/office/drawing/2014/main" id="{126A7446-1E0B-1A92-65AC-A9FFBD5720A6}"/>
                </a:ext>
              </a:extLst>
            </p:cNvPr>
            <p:cNvSpPr/>
            <p:nvPr/>
          </p:nvSpPr>
          <p:spPr bwMode="auto">
            <a:xfrm>
              <a:off x="4678363" y="4103688"/>
              <a:ext cx="65088" cy="34925"/>
            </a:xfrm>
            <a:custGeom>
              <a:avLst/>
              <a:gdLst>
                <a:gd name="T0" fmla="*/ 21 w 30"/>
                <a:gd name="T1" fmla="*/ 1 h 16"/>
                <a:gd name="T2" fmla="*/ 28 w 30"/>
                <a:gd name="T3" fmla="*/ 10 h 16"/>
                <a:gd name="T4" fmla="*/ 15 w 30"/>
                <a:gd name="T5" fmla="*/ 16 h 16"/>
                <a:gd name="T6" fmla="*/ 15 w 30"/>
                <a:gd name="T7" fmla="*/ 16 h 16"/>
                <a:gd name="T8" fmla="*/ 18 w 30"/>
                <a:gd name="T9" fmla="*/ 1 h 16"/>
                <a:gd name="T10" fmla="*/ 21 w 30"/>
                <a:gd name="T1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6">
                  <a:moveTo>
                    <a:pt x="21" y="1"/>
                  </a:moveTo>
                  <a:cubicBezTo>
                    <a:pt x="23" y="5"/>
                    <a:pt x="30" y="5"/>
                    <a:pt x="28" y="10"/>
                  </a:cubicBezTo>
                  <a:cubicBezTo>
                    <a:pt x="26" y="16"/>
                    <a:pt x="20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3" y="10"/>
                    <a:pt x="0" y="3"/>
                    <a:pt x="18" y="1"/>
                  </a:cubicBezTo>
                  <a:cubicBezTo>
                    <a:pt x="19" y="0"/>
                    <a:pt x="20" y="0"/>
                    <a:pt x="21" y="1"/>
                  </a:cubicBezTo>
                  <a:close/>
                </a:path>
              </a:pathLst>
            </a:custGeom>
            <a:solidFill>
              <a:srgbClr val="F39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15">
              <a:extLst>
                <a:ext uri="{FF2B5EF4-FFF2-40B4-BE49-F238E27FC236}">
                  <a16:creationId xmlns:a16="http://schemas.microsoft.com/office/drawing/2014/main" id="{6BE6DFBF-E993-CB43-3ABF-4CE60AE59907}"/>
                </a:ext>
              </a:extLst>
            </p:cNvPr>
            <p:cNvSpPr/>
            <p:nvPr/>
          </p:nvSpPr>
          <p:spPr bwMode="auto">
            <a:xfrm>
              <a:off x="4700588" y="4078288"/>
              <a:ext cx="49213" cy="31750"/>
            </a:xfrm>
            <a:custGeom>
              <a:avLst/>
              <a:gdLst>
                <a:gd name="T0" fmla="*/ 11 w 23"/>
                <a:gd name="T1" fmla="*/ 13 h 15"/>
                <a:gd name="T2" fmla="*/ 8 w 23"/>
                <a:gd name="T3" fmla="*/ 13 h 15"/>
                <a:gd name="T4" fmla="*/ 3 w 23"/>
                <a:gd name="T5" fmla="*/ 5 h 15"/>
                <a:gd name="T6" fmla="*/ 19 w 23"/>
                <a:gd name="T7" fmla="*/ 4 h 15"/>
                <a:gd name="T8" fmla="*/ 22 w 23"/>
                <a:gd name="T9" fmla="*/ 9 h 15"/>
                <a:gd name="T10" fmla="*/ 11 w 23"/>
                <a:gd name="T11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5">
                  <a:moveTo>
                    <a:pt x="11" y="13"/>
                  </a:moveTo>
                  <a:cubicBezTo>
                    <a:pt x="10" y="13"/>
                    <a:pt x="9" y="13"/>
                    <a:pt x="8" y="13"/>
                  </a:cubicBezTo>
                  <a:cubicBezTo>
                    <a:pt x="6" y="10"/>
                    <a:pt x="0" y="8"/>
                    <a:pt x="3" y="5"/>
                  </a:cubicBezTo>
                  <a:cubicBezTo>
                    <a:pt x="7" y="0"/>
                    <a:pt x="14" y="4"/>
                    <a:pt x="19" y="4"/>
                  </a:cubicBezTo>
                  <a:cubicBezTo>
                    <a:pt x="21" y="4"/>
                    <a:pt x="23" y="6"/>
                    <a:pt x="22" y="9"/>
                  </a:cubicBezTo>
                  <a:cubicBezTo>
                    <a:pt x="21" y="15"/>
                    <a:pt x="15" y="12"/>
                    <a:pt x="11" y="13"/>
                  </a:cubicBezTo>
                  <a:close/>
                </a:path>
              </a:pathLst>
            </a:custGeom>
            <a:solidFill>
              <a:srgbClr val="F4A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16">
              <a:extLst>
                <a:ext uri="{FF2B5EF4-FFF2-40B4-BE49-F238E27FC236}">
                  <a16:creationId xmlns:a16="http://schemas.microsoft.com/office/drawing/2014/main" id="{38DD6474-5792-5922-BB7D-7CE480B7E84E}"/>
                </a:ext>
              </a:extLst>
            </p:cNvPr>
            <p:cNvSpPr/>
            <p:nvPr/>
          </p:nvSpPr>
          <p:spPr bwMode="auto">
            <a:xfrm>
              <a:off x="6426200" y="2179638"/>
              <a:ext cx="552450" cy="742950"/>
            </a:xfrm>
            <a:custGeom>
              <a:avLst/>
              <a:gdLst>
                <a:gd name="T0" fmla="*/ 2 w 259"/>
                <a:gd name="T1" fmla="*/ 0 h 348"/>
                <a:gd name="T2" fmla="*/ 14 w 259"/>
                <a:gd name="T3" fmla="*/ 45 h 348"/>
                <a:gd name="T4" fmla="*/ 19 w 259"/>
                <a:gd name="T5" fmla="*/ 75 h 348"/>
                <a:gd name="T6" fmla="*/ 36 w 259"/>
                <a:gd name="T7" fmla="*/ 79 h 348"/>
                <a:gd name="T8" fmla="*/ 37 w 259"/>
                <a:gd name="T9" fmla="*/ 65 h 348"/>
                <a:gd name="T10" fmla="*/ 37 w 259"/>
                <a:gd name="T11" fmla="*/ 55 h 348"/>
                <a:gd name="T12" fmla="*/ 46 w 259"/>
                <a:gd name="T13" fmla="*/ 60 h 348"/>
                <a:gd name="T14" fmla="*/ 69 w 259"/>
                <a:gd name="T15" fmla="*/ 95 h 348"/>
                <a:gd name="T16" fmla="*/ 131 w 259"/>
                <a:gd name="T17" fmla="*/ 149 h 348"/>
                <a:gd name="T18" fmla="*/ 141 w 259"/>
                <a:gd name="T19" fmla="*/ 157 h 348"/>
                <a:gd name="T20" fmla="*/ 145 w 259"/>
                <a:gd name="T21" fmla="*/ 166 h 348"/>
                <a:gd name="T22" fmla="*/ 152 w 259"/>
                <a:gd name="T23" fmla="*/ 157 h 348"/>
                <a:gd name="T24" fmla="*/ 160 w 259"/>
                <a:gd name="T25" fmla="*/ 126 h 348"/>
                <a:gd name="T26" fmla="*/ 168 w 259"/>
                <a:gd name="T27" fmla="*/ 115 h 348"/>
                <a:gd name="T28" fmla="*/ 179 w 259"/>
                <a:gd name="T29" fmla="*/ 124 h 348"/>
                <a:gd name="T30" fmla="*/ 171 w 259"/>
                <a:gd name="T31" fmla="*/ 173 h 348"/>
                <a:gd name="T32" fmla="*/ 178 w 259"/>
                <a:gd name="T33" fmla="*/ 192 h 348"/>
                <a:gd name="T34" fmla="*/ 209 w 259"/>
                <a:gd name="T35" fmla="*/ 200 h 348"/>
                <a:gd name="T36" fmla="*/ 218 w 259"/>
                <a:gd name="T37" fmla="*/ 216 h 348"/>
                <a:gd name="T38" fmla="*/ 224 w 259"/>
                <a:gd name="T39" fmla="*/ 268 h 348"/>
                <a:gd name="T40" fmla="*/ 231 w 259"/>
                <a:gd name="T41" fmla="*/ 301 h 348"/>
                <a:gd name="T42" fmla="*/ 252 w 259"/>
                <a:gd name="T43" fmla="*/ 328 h 348"/>
                <a:gd name="T44" fmla="*/ 259 w 259"/>
                <a:gd name="T45" fmla="*/ 331 h 348"/>
                <a:gd name="T46" fmla="*/ 237 w 259"/>
                <a:gd name="T47" fmla="*/ 339 h 348"/>
                <a:gd name="T48" fmla="*/ 227 w 259"/>
                <a:gd name="T49" fmla="*/ 334 h 348"/>
                <a:gd name="T50" fmla="*/ 222 w 259"/>
                <a:gd name="T51" fmla="*/ 295 h 348"/>
                <a:gd name="T52" fmla="*/ 211 w 259"/>
                <a:gd name="T53" fmla="*/ 235 h 348"/>
                <a:gd name="T54" fmla="*/ 198 w 259"/>
                <a:gd name="T55" fmla="*/ 205 h 348"/>
                <a:gd name="T56" fmla="*/ 155 w 259"/>
                <a:gd name="T57" fmla="*/ 197 h 348"/>
                <a:gd name="T58" fmla="*/ 124 w 259"/>
                <a:gd name="T59" fmla="*/ 185 h 348"/>
                <a:gd name="T60" fmla="*/ 123 w 259"/>
                <a:gd name="T61" fmla="*/ 158 h 348"/>
                <a:gd name="T62" fmla="*/ 117 w 259"/>
                <a:gd name="T63" fmla="*/ 152 h 348"/>
                <a:gd name="T64" fmla="*/ 89 w 259"/>
                <a:gd name="T65" fmla="*/ 135 h 348"/>
                <a:gd name="T66" fmla="*/ 62 w 259"/>
                <a:gd name="T67" fmla="*/ 97 h 348"/>
                <a:gd name="T68" fmla="*/ 39 w 259"/>
                <a:gd name="T69" fmla="*/ 86 h 348"/>
                <a:gd name="T70" fmla="*/ 7 w 259"/>
                <a:gd name="T71" fmla="*/ 47 h 348"/>
                <a:gd name="T72" fmla="*/ 2 w 259"/>
                <a:gd name="T73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9" h="348">
                  <a:moveTo>
                    <a:pt x="2" y="0"/>
                  </a:moveTo>
                  <a:cubicBezTo>
                    <a:pt x="11" y="7"/>
                    <a:pt x="20" y="36"/>
                    <a:pt x="14" y="45"/>
                  </a:cubicBezTo>
                  <a:cubicBezTo>
                    <a:pt x="5" y="58"/>
                    <a:pt x="15" y="66"/>
                    <a:pt x="19" y="75"/>
                  </a:cubicBezTo>
                  <a:cubicBezTo>
                    <a:pt x="22" y="81"/>
                    <a:pt x="30" y="83"/>
                    <a:pt x="36" y="79"/>
                  </a:cubicBezTo>
                  <a:cubicBezTo>
                    <a:pt x="41" y="75"/>
                    <a:pt x="40" y="70"/>
                    <a:pt x="37" y="65"/>
                  </a:cubicBezTo>
                  <a:cubicBezTo>
                    <a:pt x="35" y="61"/>
                    <a:pt x="32" y="58"/>
                    <a:pt x="37" y="55"/>
                  </a:cubicBezTo>
                  <a:cubicBezTo>
                    <a:pt x="42" y="52"/>
                    <a:pt x="44" y="57"/>
                    <a:pt x="46" y="60"/>
                  </a:cubicBezTo>
                  <a:cubicBezTo>
                    <a:pt x="54" y="72"/>
                    <a:pt x="60" y="85"/>
                    <a:pt x="69" y="95"/>
                  </a:cubicBezTo>
                  <a:cubicBezTo>
                    <a:pt x="86" y="116"/>
                    <a:pt x="99" y="143"/>
                    <a:pt x="131" y="149"/>
                  </a:cubicBezTo>
                  <a:cubicBezTo>
                    <a:pt x="135" y="150"/>
                    <a:pt x="140" y="151"/>
                    <a:pt x="141" y="157"/>
                  </a:cubicBezTo>
                  <a:cubicBezTo>
                    <a:pt x="142" y="160"/>
                    <a:pt x="140" y="165"/>
                    <a:pt x="145" y="166"/>
                  </a:cubicBezTo>
                  <a:cubicBezTo>
                    <a:pt x="150" y="166"/>
                    <a:pt x="151" y="161"/>
                    <a:pt x="152" y="157"/>
                  </a:cubicBezTo>
                  <a:cubicBezTo>
                    <a:pt x="156" y="147"/>
                    <a:pt x="160" y="137"/>
                    <a:pt x="160" y="126"/>
                  </a:cubicBezTo>
                  <a:cubicBezTo>
                    <a:pt x="160" y="120"/>
                    <a:pt x="162" y="115"/>
                    <a:pt x="168" y="115"/>
                  </a:cubicBezTo>
                  <a:cubicBezTo>
                    <a:pt x="175" y="114"/>
                    <a:pt x="177" y="118"/>
                    <a:pt x="179" y="124"/>
                  </a:cubicBezTo>
                  <a:cubicBezTo>
                    <a:pt x="184" y="142"/>
                    <a:pt x="184" y="158"/>
                    <a:pt x="171" y="173"/>
                  </a:cubicBezTo>
                  <a:cubicBezTo>
                    <a:pt x="162" y="184"/>
                    <a:pt x="167" y="188"/>
                    <a:pt x="178" y="192"/>
                  </a:cubicBezTo>
                  <a:cubicBezTo>
                    <a:pt x="188" y="196"/>
                    <a:pt x="199" y="195"/>
                    <a:pt x="209" y="200"/>
                  </a:cubicBezTo>
                  <a:cubicBezTo>
                    <a:pt x="217" y="204"/>
                    <a:pt x="221" y="209"/>
                    <a:pt x="218" y="216"/>
                  </a:cubicBezTo>
                  <a:cubicBezTo>
                    <a:pt x="212" y="235"/>
                    <a:pt x="222" y="251"/>
                    <a:pt x="224" y="268"/>
                  </a:cubicBezTo>
                  <a:cubicBezTo>
                    <a:pt x="226" y="279"/>
                    <a:pt x="232" y="289"/>
                    <a:pt x="231" y="301"/>
                  </a:cubicBezTo>
                  <a:cubicBezTo>
                    <a:pt x="229" y="318"/>
                    <a:pt x="236" y="326"/>
                    <a:pt x="252" y="328"/>
                  </a:cubicBezTo>
                  <a:cubicBezTo>
                    <a:pt x="255" y="328"/>
                    <a:pt x="257" y="330"/>
                    <a:pt x="259" y="331"/>
                  </a:cubicBezTo>
                  <a:cubicBezTo>
                    <a:pt x="251" y="332"/>
                    <a:pt x="243" y="329"/>
                    <a:pt x="237" y="339"/>
                  </a:cubicBezTo>
                  <a:cubicBezTo>
                    <a:pt x="231" y="348"/>
                    <a:pt x="229" y="338"/>
                    <a:pt x="227" y="334"/>
                  </a:cubicBezTo>
                  <a:cubicBezTo>
                    <a:pt x="220" y="322"/>
                    <a:pt x="226" y="308"/>
                    <a:pt x="222" y="295"/>
                  </a:cubicBezTo>
                  <a:cubicBezTo>
                    <a:pt x="217" y="276"/>
                    <a:pt x="216" y="255"/>
                    <a:pt x="211" y="235"/>
                  </a:cubicBezTo>
                  <a:cubicBezTo>
                    <a:pt x="209" y="224"/>
                    <a:pt x="210" y="213"/>
                    <a:pt x="198" y="205"/>
                  </a:cubicBezTo>
                  <a:cubicBezTo>
                    <a:pt x="184" y="197"/>
                    <a:pt x="169" y="194"/>
                    <a:pt x="155" y="197"/>
                  </a:cubicBezTo>
                  <a:cubicBezTo>
                    <a:pt x="141" y="199"/>
                    <a:pt x="132" y="195"/>
                    <a:pt x="124" y="185"/>
                  </a:cubicBezTo>
                  <a:cubicBezTo>
                    <a:pt x="119" y="178"/>
                    <a:pt x="111" y="169"/>
                    <a:pt x="123" y="158"/>
                  </a:cubicBezTo>
                  <a:cubicBezTo>
                    <a:pt x="127" y="154"/>
                    <a:pt x="120" y="151"/>
                    <a:pt x="117" y="152"/>
                  </a:cubicBezTo>
                  <a:cubicBezTo>
                    <a:pt x="102" y="154"/>
                    <a:pt x="94" y="147"/>
                    <a:pt x="89" y="135"/>
                  </a:cubicBezTo>
                  <a:cubicBezTo>
                    <a:pt x="83" y="120"/>
                    <a:pt x="69" y="111"/>
                    <a:pt x="62" y="97"/>
                  </a:cubicBezTo>
                  <a:cubicBezTo>
                    <a:pt x="58" y="89"/>
                    <a:pt x="50" y="84"/>
                    <a:pt x="39" y="86"/>
                  </a:cubicBezTo>
                  <a:cubicBezTo>
                    <a:pt x="17" y="90"/>
                    <a:pt x="0" y="68"/>
                    <a:pt x="7" y="47"/>
                  </a:cubicBezTo>
                  <a:cubicBezTo>
                    <a:pt x="12" y="31"/>
                    <a:pt x="6" y="16"/>
                    <a:pt x="2" y="0"/>
                  </a:cubicBezTo>
                  <a:close/>
                </a:path>
              </a:pathLst>
            </a:custGeom>
            <a:solidFill>
              <a:srgbClr val="EF7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17">
              <a:extLst>
                <a:ext uri="{FF2B5EF4-FFF2-40B4-BE49-F238E27FC236}">
                  <a16:creationId xmlns:a16="http://schemas.microsoft.com/office/drawing/2014/main" id="{48AF279E-7FCF-D1D3-4474-91ACB73BCD46}"/>
                </a:ext>
              </a:extLst>
            </p:cNvPr>
            <p:cNvSpPr/>
            <p:nvPr/>
          </p:nvSpPr>
          <p:spPr bwMode="auto">
            <a:xfrm>
              <a:off x="5022850" y="2476500"/>
              <a:ext cx="155575" cy="138112"/>
            </a:xfrm>
            <a:custGeom>
              <a:avLst/>
              <a:gdLst>
                <a:gd name="T0" fmla="*/ 21 w 73"/>
                <a:gd name="T1" fmla="*/ 65 h 65"/>
                <a:gd name="T2" fmla="*/ 9 w 73"/>
                <a:gd name="T3" fmla="*/ 44 h 65"/>
                <a:gd name="T4" fmla="*/ 4 w 73"/>
                <a:gd name="T5" fmla="*/ 29 h 65"/>
                <a:gd name="T6" fmla="*/ 14 w 73"/>
                <a:gd name="T7" fmla="*/ 8 h 65"/>
                <a:gd name="T8" fmla="*/ 24 w 73"/>
                <a:gd name="T9" fmla="*/ 1 h 65"/>
                <a:gd name="T10" fmla="*/ 32 w 73"/>
                <a:gd name="T11" fmla="*/ 5 h 65"/>
                <a:gd name="T12" fmla="*/ 27 w 73"/>
                <a:gd name="T13" fmla="*/ 17 h 65"/>
                <a:gd name="T14" fmla="*/ 20 w 73"/>
                <a:gd name="T15" fmla="*/ 35 h 65"/>
                <a:gd name="T16" fmla="*/ 48 w 73"/>
                <a:gd name="T17" fmla="*/ 30 h 65"/>
                <a:gd name="T18" fmla="*/ 73 w 73"/>
                <a:gd name="T19" fmla="*/ 3 h 65"/>
                <a:gd name="T20" fmla="*/ 70 w 73"/>
                <a:gd name="T21" fmla="*/ 15 h 65"/>
                <a:gd name="T22" fmla="*/ 21 w 73"/>
                <a:gd name="T23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3" h="65">
                  <a:moveTo>
                    <a:pt x="21" y="65"/>
                  </a:moveTo>
                  <a:cubicBezTo>
                    <a:pt x="22" y="55"/>
                    <a:pt x="17" y="49"/>
                    <a:pt x="9" y="44"/>
                  </a:cubicBezTo>
                  <a:cubicBezTo>
                    <a:pt x="2" y="40"/>
                    <a:pt x="0" y="35"/>
                    <a:pt x="4" y="29"/>
                  </a:cubicBezTo>
                  <a:cubicBezTo>
                    <a:pt x="9" y="22"/>
                    <a:pt x="11" y="15"/>
                    <a:pt x="14" y="8"/>
                  </a:cubicBezTo>
                  <a:cubicBezTo>
                    <a:pt x="16" y="3"/>
                    <a:pt x="19" y="0"/>
                    <a:pt x="24" y="1"/>
                  </a:cubicBezTo>
                  <a:cubicBezTo>
                    <a:pt x="28" y="1"/>
                    <a:pt x="30" y="2"/>
                    <a:pt x="32" y="5"/>
                  </a:cubicBezTo>
                  <a:cubicBezTo>
                    <a:pt x="34" y="10"/>
                    <a:pt x="30" y="13"/>
                    <a:pt x="27" y="17"/>
                  </a:cubicBezTo>
                  <a:cubicBezTo>
                    <a:pt x="24" y="22"/>
                    <a:pt x="6" y="22"/>
                    <a:pt x="20" y="35"/>
                  </a:cubicBezTo>
                  <a:cubicBezTo>
                    <a:pt x="29" y="44"/>
                    <a:pt x="37" y="42"/>
                    <a:pt x="48" y="30"/>
                  </a:cubicBezTo>
                  <a:cubicBezTo>
                    <a:pt x="56" y="21"/>
                    <a:pt x="65" y="12"/>
                    <a:pt x="73" y="3"/>
                  </a:cubicBezTo>
                  <a:cubicBezTo>
                    <a:pt x="73" y="8"/>
                    <a:pt x="73" y="11"/>
                    <a:pt x="70" y="15"/>
                  </a:cubicBezTo>
                  <a:cubicBezTo>
                    <a:pt x="53" y="31"/>
                    <a:pt x="37" y="48"/>
                    <a:pt x="21" y="65"/>
                  </a:cubicBezTo>
                  <a:close/>
                </a:path>
              </a:pathLst>
            </a:custGeom>
            <a:solidFill>
              <a:srgbClr val="EF7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18">
              <a:extLst>
                <a:ext uri="{FF2B5EF4-FFF2-40B4-BE49-F238E27FC236}">
                  <a16:creationId xmlns:a16="http://schemas.microsoft.com/office/drawing/2014/main" id="{8DEF360D-1C9A-A97D-EE60-544F71B11911}"/>
                </a:ext>
              </a:extLst>
            </p:cNvPr>
            <p:cNvSpPr/>
            <p:nvPr/>
          </p:nvSpPr>
          <p:spPr bwMode="auto">
            <a:xfrm>
              <a:off x="5441950" y="2378075"/>
              <a:ext cx="134938" cy="87312"/>
            </a:xfrm>
            <a:custGeom>
              <a:avLst/>
              <a:gdLst>
                <a:gd name="T0" fmla="*/ 0 w 63"/>
                <a:gd name="T1" fmla="*/ 19 h 41"/>
                <a:gd name="T2" fmla="*/ 46 w 63"/>
                <a:gd name="T3" fmla="*/ 22 h 41"/>
                <a:gd name="T4" fmla="*/ 55 w 63"/>
                <a:gd name="T5" fmla="*/ 16 h 41"/>
                <a:gd name="T6" fmla="*/ 58 w 63"/>
                <a:gd name="T7" fmla="*/ 0 h 41"/>
                <a:gd name="T8" fmla="*/ 60 w 63"/>
                <a:gd name="T9" fmla="*/ 12 h 41"/>
                <a:gd name="T10" fmla="*/ 37 w 63"/>
                <a:gd name="T11" fmla="*/ 40 h 41"/>
                <a:gd name="T12" fmla="*/ 30 w 63"/>
                <a:gd name="T13" fmla="*/ 37 h 41"/>
                <a:gd name="T14" fmla="*/ 2 w 63"/>
                <a:gd name="T15" fmla="*/ 21 h 41"/>
                <a:gd name="T16" fmla="*/ 0 w 63"/>
                <a:gd name="T17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41">
                  <a:moveTo>
                    <a:pt x="0" y="19"/>
                  </a:moveTo>
                  <a:cubicBezTo>
                    <a:pt x="15" y="19"/>
                    <a:pt x="31" y="16"/>
                    <a:pt x="46" y="22"/>
                  </a:cubicBezTo>
                  <a:cubicBezTo>
                    <a:pt x="52" y="24"/>
                    <a:pt x="55" y="21"/>
                    <a:pt x="55" y="16"/>
                  </a:cubicBezTo>
                  <a:cubicBezTo>
                    <a:pt x="56" y="10"/>
                    <a:pt x="53" y="4"/>
                    <a:pt x="58" y="0"/>
                  </a:cubicBezTo>
                  <a:cubicBezTo>
                    <a:pt x="59" y="4"/>
                    <a:pt x="59" y="8"/>
                    <a:pt x="60" y="12"/>
                  </a:cubicBezTo>
                  <a:cubicBezTo>
                    <a:pt x="63" y="27"/>
                    <a:pt x="52" y="41"/>
                    <a:pt x="37" y="40"/>
                  </a:cubicBezTo>
                  <a:cubicBezTo>
                    <a:pt x="35" y="40"/>
                    <a:pt x="30" y="38"/>
                    <a:pt x="30" y="37"/>
                  </a:cubicBezTo>
                  <a:cubicBezTo>
                    <a:pt x="30" y="17"/>
                    <a:pt x="12" y="25"/>
                    <a:pt x="2" y="21"/>
                  </a:cubicBezTo>
                  <a:cubicBezTo>
                    <a:pt x="1" y="20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EF7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19">
              <a:extLst>
                <a:ext uri="{FF2B5EF4-FFF2-40B4-BE49-F238E27FC236}">
                  <a16:creationId xmlns:a16="http://schemas.microsoft.com/office/drawing/2014/main" id="{80DE0156-5FA9-1C7A-FC95-79EF7D151BD2}"/>
                </a:ext>
              </a:extLst>
            </p:cNvPr>
            <p:cNvSpPr/>
            <p:nvPr/>
          </p:nvSpPr>
          <p:spPr bwMode="auto">
            <a:xfrm>
              <a:off x="5575300" y="2317750"/>
              <a:ext cx="169863" cy="61912"/>
            </a:xfrm>
            <a:custGeom>
              <a:avLst/>
              <a:gdLst>
                <a:gd name="T0" fmla="*/ 0 w 80"/>
                <a:gd name="T1" fmla="*/ 25 h 29"/>
                <a:gd name="T2" fmla="*/ 19 w 80"/>
                <a:gd name="T3" fmla="*/ 5 h 29"/>
                <a:gd name="T4" fmla="*/ 25 w 80"/>
                <a:gd name="T5" fmla="*/ 1 h 29"/>
                <a:gd name="T6" fmla="*/ 76 w 80"/>
                <a:gd name="T7" fmla="*/ 4 h 29"/>
                <a:gd name="T8" fmla="*/ 80 w 80"/>
                <a:gd name="T9" fmla="*/ 6 h 29"/>
                <a:gd name="T10" fmla="*/ 22 w 80"/>
                <a:gd name="T11" fmla="*/ 25 h 29"/>
                <a:gd name="T12" fmla="*/ 0 w 80"/>
                <a:gd name="T1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28">
                  <a:moveTo>
                    <a:pt x="0" y="25"/>
                  </a:moveTo>
                  <a:cubicBezTo>
                    <a:pt x="9" y="21"/>
                    <a:pt x="22" y="21"/>
                    <a:pt x="19" y="5"/>
                  </a:cubicBezTo>
                  <a:cubicBezTo>
                    <a:pt x="19" y="3"/>
                    <a:pt x="23" y="0"/>
                    <a:pt x="25" y="1"/>
                  </a:cubicBezTo>
                  <a:cubicBezTo>
                    <a:pt x="42" y="10"/>
                    <a:pt x="59" y="6"/>
                    <a:pt x="76" y="4"/>
                  </a:cubicBezTo>
                  <a:cubicBezTo>
                    <a:pt x="77" y="4"/>
                    <a:pt x="79" y="5"/>
                    <a:pt x="80" y="6"/>
                  </a:cubicBezTo>
                  <a:cubicBezTo>
                    <a:pt x="59" y="8"/>
                    <a:pt x="40" y="15"/>
                    <a:pt x="22" y="25"/>
                  </a:cubicBezTo>
                  <a:cubicBezTo>
                    <a:pt x="16" y="29"/>
                    <a:pt x="7" y="25"/>
                    <a:pt x="0" y="25"/>
                  </a:cubicBezTo>
                  <a:close/>
                </a:path>
              </a:pathLst>
            </a:custGeom>
            <a:solidFill>
              <a:srgbClr val="EF7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120">
              <a:extLst>
                <a:ext uri="{FF2B5EF4-FFF2-40B4-BE49-F238E27FC236}">
                  <a16:creationId xmlns:a16="http://schemas.microsoft.com/office/drawing/2014/main" id="{E7B58807-C47B-9ADF-4AA9-1F8850253079}"/>
                </a:ext>
              </a:extLst>
            </p:cNvPr>
            <p:cNvSpPr/>
            <p:nvPr/>
          </p:nvSpPr>
          <p:spPr bwMode="auto">
            <a:xfrm>
              <a:off x="6958013" y="3170238"/>
              <a:ext cx="58738" cy="46037"/>
            </a:xfrm>
            <a:custGeom>
              <a:avLst/>
              <a:gdLst>
                <a:gd name="T0" fmla="*/ 27 w 27"/>
                <a:gd name="T1" fmla="*/ 9 h 22"/>
                <a:gd name="T2" fmla="*/ 18 w 27"/>
                <a:gd name="T3" fmla="*/ 22 h 22"/>
                <a:gd name="T4" fmla="*/ 12 w 27"/>
                <a:gd name="T5" fmla="*/ 20 h 22"/>
                <a:gd name="T6" fmla="*/ 4 w 27"/>
                <a:gd name="T7" fmla="*/ 7 h 22"/>
                <a:gd name="T8" fmla="*/ 21 w 27"/>
                <a:gd name="T9" fmla="*/ 6 h 22"/>
                <a:gd name="T10" fmla="*/ 27 w 27"/>
                <a:gd name="T11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2">
                  <a:moveTo>
                    <a:pt x="27" y="9"/>
                  </a:moveTo>
                  <a:cubicBezTo>
                    <a:pt x="25" y="14"/>
                    <a:pt x="24" y="19"/>
                    <a:pt x="18" y="22"/>
                  </a:cubicBezTo>
                  <a:cubicBezTo>
                    <a:pt x="16" y="21"/>
                    <a:pt x="14" y="21"/>
                    <a:pt x="12" y="20"/>
                  </a:cubicBezTo>
                  <a:cubicBezTo>
                    <a:pt x="9" y="16"/>
                    <a:pt x="0" y="15"/>
                    <a:pt x="4" y="7"/>
                  </a:cubicBezTo>
                  <a:cubicBezTo>
                    <a:pt x="8" y="0"/>
                    <a:pt x="15" y="3"/>
                    <a:pt x="21" y="6"/>
                  </a:cubicBezTo>
                  <a:cubicBezTo>
                    <a:pt x="23" y="7"/>
                    <a:pt x="25" y="8"/>
                    <a:pt x="27" y="9"/>
                  </a:cubicBezTo>
                  <a:close/>
                </a:path>
              </a:pathLst>
            </a:custGeom>
            <a:solidFill>
              <a:srgbClr val="EF8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121">
              <a:extLst>
                <a:ext uri="{FF2B5EF4-FFF2-40B4-BE49-F238E27FC236}">
                  <a16:creationId xmlns:a16="http://schemas.microsoft.com/office/drawing/2014/main" id="{21749D13-20D6-1707-A188-F04A51A95CA0}"/>
                </a:ext>
              </a:extLst>
            </p:cNvPr>
            <p:cNvSpPr/>
            <p:nvPr/>
          </p:nvSpPr>
          <p:spPr bwMode="auto">
            <a:xfrm>
              <a:off x="6078538" y="3756025"/>
              <a:ext cx="31750" cy="34925"/>
            </a:xfrm>
            <a:custGeom>
              <a:avLst/>
              <a:gdLst>
                <a:gd name="T0" fmla="*/ 15 w 15"/>
                <a:gd name="T1" fmla="*/ 9 h 16"/>
                <a:gd name="T2" fmla="*/ 8 w 15"/>
                <a:gd name="T3" fmla="*/ 15 h 16"/>
                <a:gd name="T4" fmla="*/ 1 w 15"/>
                <a:gd name="T5" fmla="*/ 7 h 16"/>
                <a:gd name="T6" fmla="*/ 8 w 15"/>
                <a:gd name="T7" fmla="*/ 0 h 16"/>
                <a:gd name="T8" fmla="*/ 15 w 15"/>
                <a:gd name="T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5" y="9"/>
                  </a:moveTo>
                  <a:cubicBezTo>
                    <a:pt x="15" y="14"/>
                    <a:pt x="12" y="16"/>
                    <a:pt x="8" y="15"/>
                  </a:cubicBezTo>
                  <a:cubicBezTo>
                    <a:pt x="4" y="14"/>
                    <a:pt x="0" y="11"/>
                    <a:pt x="1" y="7"/>
                  </a:cubicBezTo>
                  <a:cubicBezTo>
                    <a:pt x="1" y="3"/>
                    <a:pt x="3" y="0"/>
                    <a:pt x="8" y="0"/>
                  </a:cubicBezTo>
                  <a:cubicBezTo>
                    <a:pt x="14" y="0"/>
                    <a:pt x="13" y="6"/>
                    <a:pt x="15" y="9"/>
                  </a:cubicBezTo>
                  <a:close/>
                </a:path>
              </a:pathLst>
            </a:custGeom>
            <a:solidFill>
              <a:srgbClr val="EF8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122">
              <a:extLst>
                <a:ext uri="{FF2B5EF4-FFF2-40B4-BE49-F238E27FC236}">
                  <a16:creationId xmlns:a16="http://schemas.microsoft.com/office/drawing/2014/main" id="{FF487A01-12A8-FB1E-6177-971D87DFD58D}"/>
                </a:ext>
              </a:extLst>
            </p:cNvPr>
            <p:cNvSpPr/>
            <p:nvPr/>
          </p:nvSpPr>
          <p:spPr bwMode="auto">
            <a:xfrm>
              <a:off x="6032500" y="2160588"/>
              <a:ext cx="39688" cy="46037"/>
            </a:xfrm>
            <a:custGeom>
              <a:avLst/>
              <a:gdLst>
                <a:gd name="T0" fmla="*/ 7 w 18"/>
                <a:gd name="T1" fmla="*/ 0 h 22"/>
                <a:gd name="T2" fmla="*/ 16 w 18"/>
                <a:gd name="T3" fmla="*/ 0 h 22"/>
                <a:gd name="T4" fmla="*/ 4 w 18"/>
                <a:gd name="T5" fmla="*/ 22 h 22"/>
                <a:gd name="T6" fmla="*/ 4 w 18"/>
                <a:gd name="T7" fmla="*/ 6 h 22"/>
                <a:gd name="T8" fmla="*/ 7 w 18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2">
                  <a:moveTo>
                    <a:pt x="7" y="0"/>
                  </a:moveTo>
                  <a:cubicBezTo>
                    <a:pt x="10" y="0"/>
                    <a:pt x="13" y="0"/>
                    <a:pt x="16" y="0"/>
                  </a:cubicBezTo>
                  <a:cubicBezTo>
                    <a:pt x="10" y="6"/>
                    <a:pt x="18" y="20"/>
                    <a:pt x="4" y="22"/>
                  </a:cubicBezTo>
                  <a:cubicBezTo>
                    <a:pt x="1" y="17"/>
                    <a:pt x="0" y="11"/>
                    <a:pt x="4" y="6"/>
                  </a:cubicBezTo>
                  <a:cubicBezTo>
                    <a:pt x="5" y="4"/>
                    <a:pt x="6" y="2"/>
                    <a:pt x="7" y="0"/>
                  </a:cubicBezTo>
                  <a:close/>
                </a:path>
              </a:pathLst>
            </a:custGeom>
            <a:solidFill>
              <a:srgbClr val="EF7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123">
              <a:extLst>
                <a:ext uri="{FF2B5EF4-FFF2-40B4-BE49-F238E27FC236}">
                  <a16:creationId xmlns:a16="http://schemas.microsoft.com/office/drawing/2014/main" id="{36A1A09A-FF65-75F0-CF42-56815CE82C6E}"/>
                </a:ext>
              </a:extLst>
            </p:cNvPr>
            <p:cNvSpPr/>
            <p:nvPr/>
          </p:nvSpPr>
          <p:spPr bwMode="auto">
            <a:xfrm>
              <a:off x="7037388" y="3279775"/>
              <a:ext cx="41275" cy="34925"/>
            </a:xfrm>
            <a:custGeom>
              <a:avLst/>
              <a:gdLst>
                <a:gd name="T0" fmla="*/ 6 w 19"/>
                <a:gd name="T1" fmla="*/ 0 h 16"/>
                <a:gd name="T2" fmla="*/ 12 w 19"/>
                <a:gd name="T3" fmla="*/ 5 h 16"/>
                <a:gd name="T4" fmla="*/ 15 w 19"/>
                <a:gd name="T5" fmla="*/ 13 h 16"/>
                <a:gd name="T6" fmla="*/ 7 w 19"/>
                <a:gd name="T7" fmla="*/ 14 h 16"/>
                <a:gd name="T8" fmla="*/ 0 w 19"/>
                <a:gd name="T9" fmla="*/ 13 h 16"/>
                <a:gd name="T10" fmla="*/ 6 w 19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6">
                  <a:moveTo>
                    <a:pt x="6" y="0"/>
                  </a:moveTo>
                  <a:cubicBezTo>
                    <a:pt x="8" y="2"/>
                    <a:pt x="10" y="3"/>
                    <a:pt x="12" y="5"/>
                  </a:cubicBezTo>
                  <a:cubicBezTo>
                    <a:pt x="14" y="7"/>
                    <a:pt x="19" y="9"/>
                    <a:pt x="15" y="13"/>
                  </a:cubicBezTo>
                  <a:cubicBezTo>
                    <a:pt x="13" y="16"/>
                    <a:pt x="10" y="15"/>
                    <a:pt x="7" y="14"/>
                  </a:cubicBezTo>
                  <a:cubicBezTo>
                    <a:pt x="5" y="13"/>
                    <a:pt x="2" y="13"/>
                    <a:pt x="0" y="13"/>
                  </a:cubicBezTo>
                  <a:cubicBezTo>
                    <a:pt x="1" y="9"/>
                    <a:pt x="6" y="6"/>
                    <a:pt x="6" y="0"/>
                  </a:cubicBezTo>
                  <a:close/>
                </a:path>
              </a:pathLst>
            </a:custGeom>
            <a:solidFill>
              <a:srgbClr val="EF8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124">
              <a:extLst>
                <a:ext uri="{FF2B5EF4-FFF2-40B4-BE49-F238E27FC236}">
                  <a16:creationId xmlns:a16="http://schemas.microsoft.com/office/drawing/2014/main" id="{2FD60C6B-ED48-46EE-2744-C0F6FBED3272}"/>
                </a:ext>
              </a:extLst>
            </p:cNvPr>
            <p:cNvSpPr/>
            <p:nvPr/>
          </p:nvSpPr>
          <p:spPr bwMode="auto">
            <a:xfrm>
              <a:off x="6016625" y="2173288"/>
              <a:ext cx="25400" cy="46037"/>
            </a:xfrm>
            <a:custGeom>
              <a:avLst/>
              <a:gdLst>
                <a:gd name="T0" fmla="*/ 12 w 12"/>
                <a:gd name="T1" fmla="*/ 0 h 22"/>
                <a:gd name="T2" fmla="*/ 12 w 12"/>
                <a:gd name="T3" fmla="*/ 16 h 22"/>
                <a:gd name="T4" fmla="*/ 3 w 12"/>
                <a:gd name="T5" fmla="*/ 22 h 22"/>
                <a:gd name="T6" fmla="*/ 5 w 12"/>
                <a:gd name="T7" fmla="*/ 10 h 22"/>
                <a:gd name="T8" fmla="*/ 12 w 12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2">
                  <a:moveTo>
                    <a:pt x="12" y="0"/>
                  </a:moveTo>
                  <a:cubicBezTo>
                    <a:pt x="12" y="5"/>
                    <a:pt x="12" y="11"/>
                    <a:pt x="12" y="16"/>
                  </a:cubicBezTo>
                  <a:cubicBezTo>
                    <a:pt x="10" y="20"/>
                    <a:pt x="7" y="22"/>
                    <a:pt x="3" y="22"/>
                  </a:cubicBezTo>
                  <a:cubicBezTo>
                    <a:pt x="4" y="18"/>
                    <a:pt x="9" y="16"/>
                    <a:pt x="5" y="10"/>
                  </a:cubicBezTo>
                  <a:cubicBezTo>
                    <a:pt x="0" y="3"/>
                    <a:pt x="7" y="1"/>
                    <a:pt x="12" y="0"/>
                  </a:cubicBezTo>
                  <a:close/>
                </a:path>
              </a:pathLst>
            </a:custGeom>
            <a:solidFill>
              <a:srgbClr val="EF7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25">
              <a:extLst>
                <a:ext uri="{FF2B5EF4-FFF2-40B4-BE49-F238E27FC236}">
                  <a16:creationId xmlns:a16="http://schemas.microsoft.com/office/drawing/2014/main" id="{29ED322B-7E85-FB85-3223-202D5854C53C}"/>
                </a:ext>
              </a:extLst>
            </p:cNvPr>
            <p:cNvSpPr/>
            <p:nvPr/>
          </p:nvSpPr>
          <p:spPr bwMode="auto">
            <a:xfrm>
              <a:off x="6386513" y="2193925"/>
              <a:ext cx="26988" cy="23812"/>
            </a:xfrm>
            <a:custGeom>
              <a:avLst/>
              <a:gdLst>
                <a:gd name="T0" fmla="*/ 5 w 12"/>
                <a:gd name="T1" fmla="*/ 0 h 11"/>
                <a:gd name="T2" fmla="*/ 12 w 12"/>
                <a:gd name="T3" fmla="*/ 8 h 11"/>
                <a:gd name="T4" fmla="*/ 8 w 12"/>
                <a:gd name="T5" fmla="*/ 11 h 11"/>
                <a:gd name="T6" fmla="*/ 0 w 12"/>
                <a:gd name="T7" fmla="*/ 3 h 11"/>
                <a:gd name="T8" fmla="*/ 5 w 12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5" y="0"/>
                  </a:moveTo>
                  <a:cubicBezTo>
                    <a:pt x="8" y="1"/>
                    <a:pt x="12" y="3"/>
                    <a:pt x="12" y="8"/>
                  </a:cubicBezTo>
                  <a:cubicBezTo>
                    <a:pt x="12" y="10"/>
                    <a:pt x="10" y="11"/>
                    <a:pt x="8" y="11"/>
                  </a:cubicBezTo>
                  <a:cubicBezTo>
                    <a:pt x="3" y="10"/>
                    <a:pt x="0" y="7"/>
                    <a:pt x="0" y="3"/>
                  </a:cubicBezTo>
                  <a:cubicBezTo>
                    <a:pt x="0" y="0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EF7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26">
              <a:extLst>
                <a:ext uri="{FF2B5EF4-FFF2-40B4-BE49-F238E27FC236}">
                  <a16:creationId xmlns:a16="http://schemas.microsoft.com/office/drawing/2014/main" id="{EFA62210-A7F5-EB59-FCE2-666AA65F8AF0}"/>
                </a:ext>
              </a:extLst>
            </p:cNvPr>
            <p:cNvSpPr/>
            <p:nvPr/>
          </p:nvSpPr>
          <p:spPr bwMode="auto">
            <a:xfrm>
              <a:off x="5376863" y="2408238"/>
              <a:ext cx="65088" cy="9525"/>
            </a:xfrm>
            <a:custGeom>
              <a:avLst/>
              <a:gdLst>
                <a:gd name="T0" fmla="*/ 0 w 31"/>
                <a:gd name="T1" fmla="*/ 5 h 5"/>
                <a:gd name="T2" fmla="*/ 31 w 31"/>
                <a:gd name="T3" fmla="*/ 5 h 5"/>
                <a:gd name="T4" fmla="*/ 0 w 31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5">
                  <a:moveTo>
                    <a:pt x="0" y="5"/>
                  </a:moveTo>
                  <a:cubicBezTo>
                    <a:pt x="10" y="0"/>
                    <a:pt x="20" y="0"/>
                    <a:pt x="31" y="5"/>
                  </a:cubicBezTo>
                  <a:cubicBezTo>
                    <a:pt x="20" y="5"/>
                    <a:pt x="10" y="5"/>
                    <a:pt x="0" y="5"/>
                  </a:cubicBezTo>
                  <a:close/>
                </a:path>
              </a:pathLst>
            </a:custGeom>
            <a:solidFill>
              <a:srgbClr val="EF7B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704880131"/>
      </p:ext>
    </p:extLst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2E1AF128-A5EE-4091-A26E-F0877E8585AD}"/>
              </a:ext>
            </a:extLst>
          </p:cNvPr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68" name="Google Shape;2968;p70"/>
          <p:cNvSpPr txBox="1">
            <a:spLocks noGrp="1"/>
          </p:cNvSpPr>
          <p:nvPr>
            <p:ph type="title"/>
          </p:nvPr>
        </p:nvSpPr>
        <p:spPr>
          <a:xfrm>
            <a:off x="251520" y="267494"/>
            <a:ext cx="7704000" cy="5727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/>
          <a:p>
            <a:pPr algn="l"/>
            <a:r>
              <a:rPr lang="en" sz="3200">
                <a:solidFill>
                  <a:srgbClr val="BAB6DB"/>
                </a:solidFill>
                <a:cs typeface="Poppins" panose="00000500000000000000" pitchFamily="2" charset="0"/>
              </a:rPr>
              <a:t>RESOURCES</a:t>
            </a:r>
            <a:endParaRPr sz="3200">
              <a:solidFill>
                <a:srgbClr val="BAB6DB"/>
              </a:solidFill>
              <a:cs typeface="Poppins" panose="00000500000000000000" pitchFamily="2" charset="0"/>
            </a:endParaRPr>
          </a:p>
        </p:txBody>
      </p:sp>
      <p:pic>
        <p:nvPicPr>
          <p:cNvPr id="5" name="Imagen 4">
            <a:extLst>
              <a:ext uri="{FF2B5EF4-FFF2-40B4-BE49-F238E27FC236}">
                <a16:creationId xmlns:a16="http://schemas.microsoft.com/office/drawing/2014/main" id="{5DE96629-1C8B-4AD9-A867-FF1F5B1382A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9493" y="996382"/>
            <a:ext cx="2336697" cy="2108150"/>
          </a:xfrm>
          <a:prstGeom prst="rect">
            <a:avLst/>
          </a:prstGeom>
        </p:spPr>
      </p:pic>
      <p:pic>
        <p:nvPicPr>
          <p:cNvPr id="7" name="Imagen 6">
            <a:extLst>
              <a:ext uri="{FF2B5EF4-FFF2-40B4-BE49-F238E27FC236}">
                <a16:creationId xmlns:a16="http://schemas.microsoft.com/office/drawing/2014/main" id="{B2C57209-4949-43E8-9843-0E2FBF603A9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493" y="3260721"/>
            <a:ext cx="2566755" cy="1615285"/>
          </a:xfrm>
          <a:prstGeom prst="rect">
            <a:avLst/>
          </a:prstGeom>
        </p:spPr>
      </p:pic>
      <p:pic>
        <p:nvPicPr>
          <p:cNvPr id="9" name="Imagen 8">
            <a:extLst>
              <a:ext uri="{FF2B5EF4-FFF2-40B4-BE49-F238E27FC236}">
                <a16:creationId xmlns:a16="http://schemas.microsoft.com/office/drawing/2014/main" id="{E37F9E0E-7C10-4860-A7D7-06EF9886BFE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rot="10800000">
            <a:off x="3066248" y="2853503"/>
            <a:ext cx="4074355" cy="2061307"/>
          </a:xfrm>
          <a:prstGeom prst="rect">
            <a:avLst/>
          </a:prstGeom>
        </p:spPr>
      </p:pic>
      <p:pic>
        <p:nvPicPr>
          <p:cNvPr id="11" name="Imagen 10">
            <a:extLst>
              <a:ext uri="{FF2B5EF4-FFF2-40B4-BE49-F238E27FC236}">
                <a16:creationId xmlns:a16="http://schemas.microsoft.com/office/drawing/2014/main" id="{DF927931-1F53-454D-90FA-B945197DE67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8000000">
            <a:off x="7184482" y="3170404"/>
            <a:ext cx="1915642" cy="1795915"/>
          </a:xfrm>
          <a:prstGeom prst="rect">
            <a:avLst/>
          </a:prstGeom>
        </p:spPr>
      </p:pic>
      <p:pic>
        <p:nvPicPr>
          <p:cNvPr id="13" name="Imagen 12">
            <a:extLst>
              <a:ext uri="{FF2B5EF4-FFF2-40B4-BE49-F238E27FC236}">
                <a16:creationId xmlns:a16="http://schemas.microsoft.com/office/drawing/2014/main" id="{DFBA6E2A-43C4-4F0E-85A1-EE23F234496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35090" y="789383"/>
            <a:ext cx="3073819" cy="2025315"/>
          </a:xfrm>
          <a:prstGeom prst="rect">
            <a:avLst/>
          </a:prstGeom>
        </p:spPr>
      </p:pic>
      <p:pic>
        <p:nvPicPr>
          <p:cNvPr id="15" name="Imagen 14">
            <a:extLst>
              <a:ext uri="{FF2B5EF4-FFF2-40B4-BE49-F238E27FC236}">
                <a16:creationId xmlns:a16="http://schemas.microsoft.com/office/drawing/2014/main" id="{1F556DAA-002E-40C8-8461-C96F6D94B0F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70529" y="340340"/>
            <a:ext cx="2279231" cy="24177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0148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:p159="http://schemas.microsoft.com/office/powerpoint/2015/09/main" xmlns:p15="http://schemas.microsoft.com/office/powerpoint/2012/main" xmlns:a14="http://schemas.microsoft.com/office/drawing/2010/main"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2E1AF128-A5EE-4091-A26E-F0877E8585AD}"/>
              </a:ext>
            </a:extLst>
          </p:cNvPr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68" name="Google Shape;2968;p70"/>
          <p:cNvSpPr txBox="1">
            <a:spLocks noGrp="1"/>
          </p:cNvSpPr>
          <p:nvPr>
            <p:ph type="title"/>
          </p:nvPr>
        </p:nvSpPr>
        <p:spPr>
          <a:xfrm>
            <a:off x="251520" y="267494"/>
            <a:ext cx="7704000" cy="5727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/>
          <a:p>
            <a:pPr algn="l"/>
            <a:r>
              <a:rPr lang="en" sz="3200">
                <a:solidFill>
                  <a:srgbClr val="BAB6DB"/>
                </a:solidFill>
                <a:cs typeface="Poppins" panose="00000500000000000000" pitchFamily="2" charset="0"/>
              </a:rPr>
              <a:t>RESOURCES</a:t>
            </a:r>
            <a:endParaRPr sz="3200">
              <a:solidFill>
                <a:srgbClr val="BAB6DB"/>
              </a:solidFill>
              <a:cs typeface="Poppins" panose="00000500000000000000" pitchFamily="2" charset="0"/>
            </a:endParaRPr>
          </a:p>
        </p:txBody>
      </p:sp>
      <p:pic>
        <p:nvPicPr>
          <p:cNvPr id="4" name="Imagen 3">
            <a:extLst>
              <a:ext uri="{FF2B5EF4-FFF2-40B4-BE49-F238E27FC236}">
                <a16:creationId xmlns:a16="http://schemas.microsoft.com/office/drawing/2014/main" id="{E349E7DE-04FE-48BA-B9D1-3FE6174E2A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1520" y="1098453"/>
            <a:ext cx="4739580" cy="3777553"/>
          </a:xfrm>
          <a:prstGeom prst="rect">
            <a:avLst/>
          </a:prstGeom>
        </p:spPr>
      </p:pic>
      <p:pic>
        <p:nvPicPr>
          <p:cNvPr id="5" name="Imagen 4">
            <a:extLst>
              <a:ext uri="{FF2B5EF4-FFF2-40B4-BE49-F238E27FC236}">
                <a16:creationId xmlns:a16="http://schemas.microsoft.com/office/drawing/2014/main" id="{6814899F-BD46-4FFF-8F43-9D75DD21E29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96919" y="553844"/>
            <a:ext cx="3770913" cy="2603726"/>
          </a:xfrm>
          <a:prstGeom prst="rect">
            <a:avLst/>
          </a:prstGeom>
        </p:spPr>
      </p:pic>
      <p:pic>
        <p:nvPicPr>
          <p:cNvPr id="7" name="Imagen 6">
            <a:extLst>
              <a:ext uri="{FF2B5EF4-FFF2-40B4-BE49-F238E27FC236}">
                <a16:creationId xmlns:a16="http://schemas.microsoft.com/office/drawing/2014/main" id="{78B7CD04-E60B-48C0-A2D5-56ED5600ACC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43414" y="3369286"/>
            <a:ext cx="2544975" cy="1562497"/>
          </a:xfrm>
          <a:prstGeom prst="rect">
            <a:avLst/>
          </a:prstGeom>
        </p:spPr>
      </p:pic>
      <p:pic>
        <p:nvPicPr>
          <p:cNvPr id="9" name="Imagen 8">
            <a:extLst>
              <a:ext uri="{FF2B5EF4-FFF2-40B4-BE49-F238E27FC236}">
                <a16:creationId xmlns:a16="http://schemas.microsoft.com/office/drawing/2014/main" id="{5E3A4D8D-9A0F-4554-A68D-0BBBD55435B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5400000">
            <a:off x="7259629" y="3407976"/>
            <a:ext cx="1997803" cy="10498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84846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:p159="http://schemas.microsoft.com/office/powerpoint/2015/09/main" xmlns:p15="http://schemas.microsoft.com/office/powerpoint/2012/main" xmlns:a14="http://schemas.microsoft.com/office/drawing/2010/main" xmlns="">
      <p:transition spd="med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Autofit/>
          </a:bodyPr>
          <a:lstStyle/>
          <a:p>
            <a:r>
              <a:rPr lang="en-US" sz="480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4584054" y="1119117"/>
            <a:ext cx="392362" cy="393521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3954988" y="1172014"/>
            <a:ext cx="392360" cy="287720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4585617" y="3390154"/>
            <a:ext cx="234850" cy="530924"/>
          </a:xfrm>
          <a:custGeom>
            <a:avLst/>
            <a:gdLst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7189301" y="2740919"/>
            <a:ext cx="169248" cy="377049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3950271" y="3481431"/>
            <a:ext cx="348370" cy="348370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5809057" y="2731881"/>
            <a:ext cx="345584" cy="340042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8297775" y="2700427"/>
            <a:ext cx="348370" cy="347351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5213121" y="1139040"/>
            <a:ext cx="353675" cy="35367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5803264" y="1139036"/>
            <a:ext cx="354146" cy="353676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5107448" y="3464240"/>
            <a:ext cx="384887" cy="382757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6394019" y="1102962"/>
            <a:ext cx="425550" cy="425831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7056414" y="1068226"/>
            <a:ext cx="354976" cy="495296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5779312" y="3450719"/>
            <a:ext cx="289343" cy="409794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4603152" y="2725655"/>
            <a:ext cx="411510" cy="352491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3300883" y="2658938"/>
            <a:ext cx="395501" cy="370225"/>
          </a:xfrm>
          <a:custGeom>
            <a:avLst/>
            <a:gdLst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3282179" y="3460065"/>
            <a:ext cx="381115" cy="38111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2">
            <a:off x="7595020" y="1154513"/>
            <a:ext cx="413882" cy="409565"/>
          </a:xfrm>
          <a:custGeom>
            <a:avLst/>
            <a:gdLst/>
            <a:ahLst/>
            <a:cxnLst/>
            <a:rect l="l" t="t" r="r" b="b"/>
            <a:pathLst>
              <a:path w="1807240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8199618" y="1154563"/>
            <a:ext cx="408433" cy="410287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7022606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6366323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7678886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8335169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122" name="Google Shape;6000;p67"/>
          <p:cNvSpPr/>
          <p:nvPr/>
        </p:nvSpPr>
        <p:spPr>
          <a:xfrm>
            <a:off x="3263397" y="1109080"/>
            <a:ext cx="453184" cy="462359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>
              <a:solidFill>
                <a:srgbClr val="AE4500"/>
              </a:solidFill>
            </a:endParaRPr>
          </a:p>
        </p:txBody>
      </p:sp>
      <p:grpSp>
        <p:nvGrpSpPr>
          <p:cNvPr id="151" name="Google Shape;6029;p67"/>
          <p:cNvGrpSpPr/>
          <p:nvPr/>
        </p:nvGrpSpPr>
        <p:grpSpPr>
          <a:xfrm>
            <a:off x="7025860" y="4064927"/>
            <a:ext cx="303110" cy="420181"/>
            <a:chOff x="-38860326" y="3221750"/>
            <a:chExt cx="228425" cy="3166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52" name="Google Shape;6030;p67"/>
            <p:cNvSpPr/>
            <p:nvPr/>
          </p:nvSpPr>
          <p:spPr>
            <a:xfrm>
              <a:off x="-38735874" y="3222550"/>
              <a:ext cx="103975" cy="123675"/>
            </a:xfrm>
            <a:custGeom>
              <a:avLst/>
              <a:gdLst/>
              <a:ahLst/>
              <a:cxnLst/>
              <a:rect l="l" t="t" r="r" b="b"/>
              <a:pathLst>
                <a:path w="4159" h="4947" extrusionOk="0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53" name="Google Shape;6031;p67"/>
            <p:cNvSpPr/>
            <p:nvPr/>
          </p:nvSpPr>
          <p:spPr>
            <a:xfrm>
              <a:off x="-38756375" y="3302875"/>
              <a:ext cx="22075" cy="63050"/>
            </a:xfrm>
            <a:custGeom>
              <a:avLst/>
              <a:gdLst/>
              <a:ahLst/>
              <a:cxnLst/>
              <a:rect l="l" t="t" r="r" b="b"/>
              <a:pathLst>
                <a:path w="883" h="2522" extrusionOk="0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54" name="Google Shape;6032;p67"/>
            <p:cNvSpPr/>
            <p:nvPr/>
          </p:nvSpPr>
          <p:spPr>
            <a:xfrm>
              <a:off x="-38859551" y="3221750"/>
              <a:ext cx="103200" cy="122900"/>
            </a:xfrm>
            <a:custGeom>
              <a:avLst/>
              <a:gdLst/>
              <a:ahLst/>
              <a:cxnLst/>
              <a:rect l="l" t="t" r="r" b="b"/>
              <a:pathLst>
                <a:path w="4128" h="4916" extrusionOk="0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55" name="Google Shape;6033;p67"/>
            <p:cNvSpPr/>
            <p:nvPr/>
          </p:nvSpPr>
          <p:spPr>
            <a:xfrm>
              <a:off x="-38860326" y="3367475"/>
              <a:ext cx="228425" cy="170925"/>
            </a:xfrm>
            <a:custGeom>
              <a:avLst/>
              <a:gdLst/>
              <a:ahLst/>
              <a:cxnLst/>
              <a:rect l="l" t="t" r="r" b="b"/>
              <a:pathLst>
                <a:path w="9137" h="6837" extrusionOk="0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188" name="Google Shape;6066;p67"/>
          <p:cNvGrpSpPr/>
          <p:nvPr/>
        </p:nvGrpSpPr>
        <p:grpSpPr>
          <a:xfrm>
            <a:off x="3235351" y="1800673"/>
            <a:ext cx="483152" cy="480761"/>
            <a:chOff x="-38538975" y="3954250"/>
            <a:chExt cx="318225" cy="3166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89" name="Google Shape;6067;p67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90" name="Google Shape;6068;p67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6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53" name="Google Shape;5976;p67"/>
          <p:cNvGrpSpPr/>
          <p:nvPr/>
        </p:nvGrpSpPr>
        <p:grpSpPr>
          <a:xfrm>
            <a:off x="3299914" y="4214194"/>
            <a:ext cx="371546" cy="331550"/>
            <a:chOff x="-42996151" y="3612600"/>
            <a:chExt cx="323750" cy="288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99" name="Google Shape;5977;p67"/>
            <p:cNvSpPr/>
            <p:nvPr/>
          </p:nvSpPr>
          <p:spPr>
            <a:xfrm>
              <a:off x="-42914224" y="3612600"/>
              <a:ext cx="241825" cy="239275"/>
            </a:xfrm>
            <a:custGeom>
              <a:avLst/>
              <a:gdLst/>
              <a:ahLst/>
              <a:cxnLst/>
              <a:rect l="l" t="t" r="r" b="b"/>
              <a:pathLst>
                <a:path w="9673" h="9571" extrusionOk="0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00" name="Google Shape;5978;p67"/>
            <p:cNvSpPr/>
            <p:nvPr/>
          </p:nvSpPr>
          <p:spPr>
            <a:xfrm>
              <a:off x="-42946526" y="3762850"/>
              <a:ext cx="118950" cy="118950"/>
            </a:xfrm>
            <a:custGeom>
              <a:avLst/>
              <a:gdLst/>
              <a:ahLst/>
              <a:cxnLst/>
              <a:rect l="l" t="t" r="r" b="b"/>
              <a:pathLst>
                <a:path w="4758" h="4758" extrusionOk="0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01" name="Google Shape;5979;p67"/>
            <p:cNvSpPr/>
            <p:nvPr/>
          </p:nvSpPr>
          <p:spPr>
            <a:xfrm>
              <a:off x="-42996151" y="3855800"/>
              <a:ext cx="78000" cy="45700"/>
            </a:xfrm>
            <a:custGeom>
              <a:avLst/>
              <a:gdLst/>
              <a:ahLst/>
              <a:cxnLst/>
              <a:rect l="l" t="t" r="r" b="b"/>
              <a:pathLst>
                <a:path w="3120" h="1828" extrusionOk="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111" name="Google Shape;5989;p67"/>
          <p:cNvGrpSpPr/>
          <p:nvPr/>
        </p:nvGrpSpPr>
        <p:grpSpPr>
          <a:xfrm>
            <a:off x="6324528" y="4126472"/>
            <a:ext cx="372406" cy="364373"/>
            <a:chOff x="-41117651" y="3605525"/>
            <a:chExt cx="324500" cy="3175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12" name="Google Shape;5990;p67"/>
            <p:cNvSpPr/>
            <p:nvPr/>
          </p:nvSpPr>
          <p:spPr>
            <a:xfrm>
              <a:off x="-41016851" y="3605525"/>
              <a:ext cx="106350" cy="105375"/>
            </a:xfrm>
            <a:custGeom>
              <a:avLst/>
              <a:gdLst/>
              <a:ahLst/>
              <a:cxnLst/>
              <a:rect l="l" t="t" r="r" b="b"/>
              <a:pathLst>
                <a:path w="4254" h="4215" extrusionOk="0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13" name="Google Shape;5991;p67"/>
            <p:cNvSpPr/>
            <p:nvPr/>
          </p:nvSpPr>
          <p:spPr>
            <a:xfrm>
              <a:off x="-40900276" y="3721300"/>
              <a:ext cx="107125" cy="105375"/>
            </a:xfrm>
            <a:custGeom>
              <a:avLst/>
              <a:gdLst/>
              <a:ahLst/>
              <a:cxnLst/>
              <a:rect l="l" t="t" r="r" b="b"/>
              <a:pathLst>
                <a:path w="4285" h="4215" extrusionOk="0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14" name="Google Shape;5992;p67"/>
            <p:cNvSpPr/>
            <p:nvPr/>
          </p:nvSpPr>
          <p:spPr>
            <a:xfrm>
              <a:off x="-41117651" y="3668350"/>
              <a:ext cx="262300" cy="254675"/>
            </a:xfrm>
            <a:custGeom>
              <a:avLst/>
              <a:gdLst/>
              <a:ahLst/>
              <a:cxnLst/>
              <a:rect l="l" t="t" r="r" b="b"/>
              <a:pathLst>
                <a:path w="10492" h="10187" extrusionOk="0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129" name="Google Shape;6007;p67"/>
          <p:cNvGrpSpPr/>
          <p:nvPr/>
        </p:nvGrpSpPr>
        <p:grpSpPr>
          <a:xfrm>
            <a:off x="3964165" y="4157042"/>
            <a:ext cx="352265" cy="356769"/>
            <a:chOff x="-42617299" y="3587775"/>
            <a:chExt cx="306950" cy="31087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30" name="Google Shape;6008;p67"/>
            <p:cNvSpPr/>
            <p:nvPr/>
          </p:nvSpPr>
          <p:spPr>
            <a:xfrm>
              <a:off x="-42617299" y="3587775"/>
              <a:ext cx="306950" cy="310875"/>
            </a:xfrm>
            <a:custGeom>
              <a:avLst/>
              <a:gdLst/>
              <a:ahLst/>
              <a:cxnLst/>
              <a:rect l="l" t="t" r="r" b="b"/>
              <a:pathLst>
                <a:path w="12278" h="12435" extrusionOk="0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31" name="Google Shape;6009;p67"/>
            <p:cNvSpPr/>
            <p:nvPr/>
          </p:nvSpPr>
          <p:spPr>
            <a:xfrm>
              <a:off x="-42500724" y="3712425"/>
              <a:ext cx="63025" cy="62275"/>
            </a:xfrm>
            <a:custGeom>
              <a:avLst/>
              <a:gdLst/>
              <a:ahLst/>
              <a:cxnLst/>
              <a:rect l="l" t="t" r="r" b="b"/>
              <a:pathLst>
                <a:path w="2521" h="2491" extrusionOk="0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140" name="Google Shape;6018;p67"/>
          <p:cNvGrpSpPr/>
          <p:nvPr/>
        </p:nvGrpSpPr>
        <p:grpSpPr>
          <a:xfrm>
            <a:off x="7665928" y="4173512"/>
            <a:ext cx="365204" cy="332669"/>
            <a:chOff x="-40745125" y="3632900"/>
            <a:chExt cx="318225" cy="28987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1" name="Google Shape;6019;p67"/>
            <p:cNvSpPr/>
            <p:nvPr/>
          </p:nvSpPr>
          <p:spPr>
            <a:xfrm>
              <a:off x="-40745125" y="3632900"/>
              <a:ext cx="300125" cy="82725"/>
            </a:xfrm>
            <a:custGeom>
              <a:avLst/>
              <a:gdLst/>
              <a:ahLst/>
              <a:cxnLst/>
              <a:rect l="l" t="t" r="r" b="b"/>
              <a:pathLst>
                <a:path w="12005" h="3309" extrusionOk="0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42" name="Google Shape;6020;p67"/>
            <p:cNvSpPr/>
            <p:nvPr/>
          </p:nvSpPr>
          <p:spPr>
            <a:xfrm>
              <a:off x="-40508051" y="3736075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43" name="Google Shape;6021;p67"/>
            <p:cNvSpPr/>
            <p:nvPr/>
          </p:nvSpPr>
          <p:spPr>
            <a:xfrm>
              <a:off x="-40466299" y="3736875"/>
              <a:ext cx="39400" cy="82725"/>
            </a:xfrm>
            <a:custGeom>
              <a:avLst/>
              <a:gdLst/>
              <a:ahLst/>
              <a:cxnLst/>
              <a:rect l="l" t="t" r="r" b="b"/>
              <a:pathLst>
                <a:path w="1576" h="3309" extrusionOk="0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44" name="Google Shape;6022;p67"/>
            <p:cNvSpPr/>
            <p:nvPr/>
          </p:nvSpPr>
          <p:spPr>
            <a:xfrm>
              <a:off x="-40723049" y="3736075"/>
              <a:ext cx="194550" cy="82725"/>
            </a:xfrm>
            <a:custGeom>
              <a:avLst/>
              <a:gdLst/>
              <a:ahLst/>
              <a:cxnLst/>
              <a:rect l="l" t="t" r="r" b="b"/>
              <a:pathLst>
                <a:path w="7782" h="3309" extrusionOk="0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45" name="Google Shape;6023;p67"/>
            <p:cNvSpPr/>
            <p:nvPr/>
          </p:nvSpPr>
          <p:spPr>
            <a:xfrm>
              <a:off x="-40681325" y="3839250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46" name="Google Shape;6024;p67"/>
            <p:cNvSpPr/>
            <p:nvPr/>
          </p:nvSpPr>
          <p:spPr>
            <a:xfrm>
              <a:off x="-40639575" y="3840825"/>
              <a:ext cx="190625" cy="81950"/>
            </a:xfrm>
            <a:custGeom>
              <a:avLst/>
              <a:gdLst/>
              <a:ahLst/>
              <a:cxnLst/>
              <a:rect l="l" t="t" r="r" b="b"/>
              <a:pathLst>
                <a:path w="7625" h="3278" extrusionOk="0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47" name="Google Shape;6025;p67"/>
            <p:cNvSpPr/>
            <p:nvPr/>
          </p:nvSpPr>
          <p:spPr>
            <a:xfrm>
              <a:off x="-40745125" y="3840050"/>
              <a:ext cx="43350" cy="82725"/>
            </a:xfrm>
            <a:custGeom>
              <a:avLst/>
              <a:gdLst/>
              <a:ahLst/>
              <a:cxnLst/>
              <a:rect l="l" t="t" r="r" b="b"/>
              <a:pathLst>
                <a:path w="1733" h="3309" extrusionOk="0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sp>
        <p:nvSpPr>
          <p:cNvPr id="165" name="Google Shape;6043;p67"/>
          <p:cNvSpPr/>
          <p:nvPr/>
        </p:nvSpPr>
        <p:spPr>
          <a:xfrm>
            <a:off x="4558101" y="4157701"/>
            <a:ext cx="309172" cy="365204"/>
          </a:xfrm>
          <a:custGeom>
            <a:avLst/>
            <a:gdLst/>
            <a:ahLst/>
            <a:cxnLst/>
            <a:rect l="l" t="t" r="r" b="b"/>
            <a:pathLst>
              <a:path w="10776" h="12729" extrusionOk="0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>
              <a:solidFill>
                <a:srgbClr val="AE4500"/>
              </a:solidFill>
            </a:endParaRPr>
          </a:p>
        </p:txBody>
      </p:sp>
      <p:grpSp>
        <p:nvGrpSpPr>
          <p:cNvPr id="174" name="Google Shape;6052;p67"/>
          <p:cNvGrpSpPr/>
          <p:nvPr/>
        </p:nvGrpSpPr>
        <p:grpSpPr>
          <a:xfrm>
            <a:off x="8328946" y="4140814"/>
            <a:ext cx="357086" cy="363398"/>
            <a:chOff x="-40372574" y="3604550"/>
            <a:chExt cx="311150" cy="3166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75" name="Google Shape;6053;p67"/>
            <p:cNvSpPr/>
            <p:nvPr/>
          </p:nvSpPr>
          <p:spPr>
            <a:xfrm>
              <a:off x="-40372574" y="3604550"/>
              <a:ext cx="311150" cy="134475"/>
            </a:xfrm>
            <a:custGeom>
              <a:avLst/>
              <a:gdLst/>
              <a:ahLst/>
              <a:cxnLst/>
              <a:rect l="l" t="t" r="r" b="b"/>
              <a:pathLst>
                <a:path w="12446" h="5379" extrusionOk="0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76" name="Google Shape;6054;p67"/>
            <p:cNvSpPr/>
            <p:nvPr/>
          </p:nvSpPr>
          <p:spPr>
            <a:xfrm>
              <a:off x="-40312699" y="3730575"/>
              <a:ext cx="185100" cy="190625"/>
            </a:xfrm>
            <a:custGeom>
              <a:avLst/>
              <a:gdLst/>
              <a:ahLst/>
              <a:cxnLst/>
              <a:rect l="l" t="t" r="r" b="b"/>
              <a:pathLst>
                <a:path w="7404" h="7625" extrusionOk="0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77" name="Google Shape;6055;p67"/>
            <p:cNvSpPr/>
            <p:nvPr/>
          </p:nvSpPr>
          <p:spPr>
            <a:xfrm>
              <a:off x="-40250476" y="3688025"/>
              <a:ext cx="66950" cy="20500"/>
            </a:xfrm>
            <a:custGeom>
              <a:avLst/>
              <a:gdLst/>
              <a:ahLst/>
              <a:cxnLst/>
              <a:rect l="l" t="t" r="r" b="b"/>
              <a:pathLst>
                <a:path w="2678" h="820" extrusionOk="0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00" name="Google Shape;6078;p67"/>
          <p:cNvGrpSpPr/>
          <p:nvPr/>
        </p:nvGrpSpPr>
        <p:grpSpPr>
          <a:xfrm>
            <a:off x="5126251" y="4158604"/>
            <a:ext cx="365204" cy="363398"/>
            <a:chOff x="-41893474" y="3584850"/>
            <a:chExt cx="318225" cy="3166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01" name="Google Shape;6079;p67"/>
            <p:cNvSpPr/>
            <p:nvPr/>
          </p:nvSpPr>
          <p:spPr>
            <a:xfrm>
              <a:off x="-41827301" y="3715600"/>
              <a:ext cx="186675" cy="185900"/>
            </a:xfrm>
            <a:custGeom>
              <a:avLst/>
              <a:gdLst/>
              <a:ahLst/>
              <a:cxnLst/>
              <a:rect l="l" t="t" r="r" b="b"/>
              <a:pathLst>
                <a:path w="7466" h="7436" extrusionOk="0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02" name="Google Shape;6080;p67"/>
            <p:cNvSpPr/>
            <p:nvPr/>
          </p:nvSpPr>
          <p:spPr>
            <a:xfrm>
              <a:off x="-41726501" y="3586725"/>
              <a:ext cx="151250" cy="147800"/>
            </a:xfrm>
            <a:custGeom>
              <a:avLst/>
              <a:gdLst/>
              <a:ahLst/>
              <a:cxnLst/>
              <a:rect l="l" t="t" r="r" b="b"/>
              <a:pathLst>
                <a:path w="6050" h="5912" extrusionOk="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03" name="Google Shape;6081;p67"/>
            <p:cNvSpPr/>
            <p:nvPr/>
          </p:nvSpPr>
          <p:spPr>
            <a:xfrm>
              <a:off x="-41808400" y="3584850"/>
              <a:ext cx="148100" cy="89825"/>
            </a:xfrm>
            <a:custGeom>
              <a:avLst/>
              <a:gdLst/>
              <a:ahLst/>
              <a:cxnLst/>
              <a:rect l="l" t="t" r="r" b="b"/>
              <a:pathLst>
                <a:path w="5924" h="3593" extrusionOk="0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04" name="Google Shape;6082;p67"/>
            <p:cNvSpPr/>
            <p:nvPr/>
          </p:nvSpPr>
          <p:spPr>
            <a:xfrm>
              <a:off x="-41893474" y="3586725"/>
              <a:ext cx="148875" cy="147025"/>
            </a:xfrm>
            <a:custGeom>
              <a:avLst/>
              <a:gdLst/>
              <a:ahLst/>
              <a:cxnLst/>
              <a:rect l="l" t="t" r="r" b="b"/>
              <a:pathLst>
                <a:path w="5955" h="5881" extrusionOk="0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31" name="Google Shape;6110;p67"/>
          <p:cNvGrpSpPr/>
          <p:nvPr/>
        </p:nvGrpSpPr>
        <p:grpSpPr>
          <a:xfrm>
            <a:off x="5733040" y="4193494"/>
            <a:ext cx="362507" cy="283867"/>
            <a:chOff x="-41526451" y="3653375"/>
            <a:chExt cx="315875" cy="2473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32" name="Google Shape;6111;p67"/>
            <p:cNvSpPr/>
            <p:nvPr/>
          </p:nvSpPr>
          <p:spPr>
            <a:xfrm>
              <a:off x="-41526451" y="3860525"/>
              <a:ext cx="315875" cy="40200"/>
            </a:xfrm>
            <a:custGeom>
              <a:avLst/>
              <a:gdLst/>
              <a:ahLst/>
              <a:cxnLst/>
              <a:rect l="l" t="t" r="r" b="b"/>
              <a:pathLst>
                <a:path w="12635" h="1608" extrusionOk="0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33" name="Google Shape;6112;p67"/>
            <p:cNvSpPr/>
            <p:nvPr/>
          </p:nvSpPr>
          <p:spPr>
            <a:xfrm>
              <a:off x="-41506750" y="3653375"/>
              <a:ext cx="275700" cy="186700"/>
            </a:xfrm>
            <a:custGeom>
              <a:avLst/>
              <a:gdLst/>
              <a:ahLst/>
              <a:cxnLst/>
              <a:rect l="l" t="t" r="r" b="b"/>
              <a:pathLst>
                <a:path w="11028" h="7468" extrusionOk="0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56" name="Google Shape;5972;p67"/>
          <p:cNvGrpSpPr/>
          <p:nvPr/>
        </p:nvGrpSpPr>
        <p:grpSpPr>
          <a:xfrm>
            <a:off x="3923617" y="1891747"/>
            <a:ext cx="360504" cy="414709"/>
            <a:chOff x="-42971724" y="3217825"/>
            <a:chExt cx="275675" cy="3171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57" name="Google Shape;5973;p67"/>
            <p:cNvSpPr/>
            <p:nvPr/>
          </p:nvSpPr>
          <p:spPr>
            <a:xfrm>
              <a:off x="-42951251" y="3279250"/>
              <a:ext cx="233950" cy="152050"/>
            </a:xfrm>
            <a:custGeom>
              <a:avLst/>
              <a:gdLst/>
              <a:ahLst/>
              <a:cxnLst/>
              <a:rect l="l" t="t" r="r" b="b"/>
              <a:pathLst>
                <a:path w="9358" h="6082" extrusionOk="0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58" name="Google Shape;5974;p67"/>
            <p:cNvSpPr/>
            <p:nvPr/>
          </p:nvSpPr>
          <p:spPr>
            <a:xfrm>
              <a:off x="-42971724" y="3451750"/>
              <a:ext cx="275675" cy="83200"/>
            </a:xfrm>
            <a:custGeom>
              <a:avLst/>
              <a:gdLst/>
              <a:ahLst/>
              <a:cxnLst/>
              <a:rect l="l" t="t" r="r" b="b"/>
              <a:pathLst>
                <a:path w="11027" h="3328" extrusionOk="0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59" name="Google Shape;5975;p67"/>
            <p:cNvSpPr/>
            <p:nvPr/>
          </p:nvSpPr>
          <p:spPr>
            <a:xfrm>
              <a:off x="-42866974" y="3217825"/>
              <a:ext cx="63025" cy="40975"/>
            </a:xfrm>
            <a:custGeom>
              <a:avLst/>
              <a:gdLst/>
              <a:ahLst/>
              <a:cxnLst/>
              <a:rect l="l" t="t" r="r" b="b"/>
              <a:pathLst>
                <a:path w="2521" h="1639" extrusionOk="0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60" name="Google Shape;5984;p67"/>
          <p:cNvGrpSpPr/>
          <p:nvPr/>
        </p:nvGrpSpPr>
        <p:grpSpPr>
          <a:xfrm>
            <a:off x="6993481" y="1888681"/>
            <a:ext cx="416114" cy="415100"/>
            <a:chOff x="-41111351" y="3239100"/>
            <a:chExt cx="318200" cy="3174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61" name="Google Shape;5985;p67"/>
            <p:cNvSpPr/>
            <p:nvPr/>
          </p:nvSpPr>
          <p:spPr>
            <a:xfrm>
              <a:off x="-41111351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62" name="Google Shape;5986;p67"/>
            <p:cNvSpPr/>
            <p:nvPr/>
          </p:nvSpPr>
          <p:spPr>
            <a:xfrm>
              <a:off x="-41110576" y="3412375"/>
              <a:ext cx="146525" cy="144150"/>
            </a:xfrm>
            <a:custGeom>
              <a:avLst/>
              <a:gdLst/>
              <a:ahLst/>
              <a:cxnLst/>
              <a:rect l="l" t="t" r="r" b="b"/>
              <a:pathLst>
                <a:path w="5861" h="5766" extrusionOk="0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63" name="Google Shape;5987;p67"/>
            <p:cNvSpPr/>
            <p:nvPr/>
          </p:nvSpPr>
          <p:spPr>
            <a:xfrm>
              <a:off x="-40938875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64" name="Google Shape;5988;p67"/>
            <p:cNvSpPr/>
            <p:nvPr/>
          </p:nvSpPr>
          <p:spPr>
            <a:xfrm>
              <a:off x="-40938875" y="3411575"/>
              <a:ext cx="145725" cy="144950"/>
            </a:xfrm>
            <a:custGeom>
              <a:avLst/>
              <a:gdLst/>
              <a:ahLst/>
              <a:cxnLst/>
              <a:rect l="l" t="t" r="r" b="b"/>
              <a:pathLst>
                <a:path w="5829" h="5798" extrusionOk="0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65" name="Google Shape;6002;p67"/>
          <p:cNvGrpSpPr/>
          <p:nvPr/>
        </p:nvGrpSpPr>
        <p:grpSpPr>
          <a:xfrm>
            <a:off x="4569814" y="1891744"/>
            <a:ext cx="480716" cy="415100"/>
            <a:chOff x="-42651700" y="3217825"/>
            <a:chExt cx="367600" cy="3174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66" name="Google Shape;6003;p67"/>
            <p:cNvSpPr/>
            <p:nvPr/>
          </p:nvSpPr>
          <p:spPr>
            <a:xfrm>
              <a:off x="-42651700" y="3239075"/>
              <a:ext cx="367600" cy="296175"/>
            </a:xfrm>
            <a:custGeom>
              <a:avLst/>
              <a:gdLst/>
              <a:ahLst/>
              <a:cxnLst/>
              <a:rect l="l" t="t" r="r" b="b"/>
              <a:pathLst>
                <a:path w="14704" h="11847" extrusionOk="0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67" name="Google Shape;6004;p67"/>
            <p:cNvSpPr/>
            <p:nvPr/>
          </p:nvSpPr>
          <p:spPr>
            <a:xfrm>
              <a:off x="-42419600" y="3217825"/>
              <a:ext cx="106350" cy="106350"/>
            </a:xfrm>
            <a:custGeom>
              <a:avLst/>
              <a:gdLst/>
              <a:ahLst/>
              <a:cxnLst/>
              <a:rect l="l" t="t" r="r" b="b"/>
              <a:pathLst>
                <a:path w="4254" h="4254" extrusionOk="0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68" name="Google Shape;6005;p67"/>
            <p:cNvSpPr/>
            <p:nvPr/>
          </p:nvSpPr>
          <p:spPr>
            <a:xfrm>
              <a:off x="-42623600" y="3218600"/>
              <a:ext cx="106350" cy="106375"/>
            </a:xfrm>
            <a:custGeom>
              <a:avLst/>
              <a:gdLst/>
              <a:ahLst/>
              <a:cxnLst/>
              <a:rect l="l" t="t" r="r" b="b"/>
              <a:pathLst>
                <a:path w="4254" h="4255" extrusionOk="0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69" name="Google Shape;6006;p67"/>
            <p:cNvSpPr/>
            <p:nvPr/>
          </p:nvSpPr>
          <p:spPr>
            <a:xfrm>
              <a:off x="-42561374" y="3279250"/>
              <a:ext cx="185900" cy="186700"/>
            </a:xfrm>
            <a:custGeom>
              <a:avLst/>
              <a:gdLst/>
              <a:ahLst/>
              <a:cxnLst/>
              <a:rect l="l" t="t" r="r" b="b"/>
              <a:pathLst>
                <a:path w="7436" h="7468" extrusionOk="0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70" name="Google Shape;6011;p67"/>
          <p:cNvGrpSpPr/>
          <p:nvPr/>
        </p:nvGrpSpPr>
        <p:grpSpPr>
          <a:xfrm>
            <a:off x="7585153" y="1867516"/>
            <a:ext cx="421868" cy="414479"/>
            <a:chOff x="-40748276" y="3238700"/>
            <a:chExt cx="322600" cy="3169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71" name="Google Shape;6012;p67"/>
            <p:cNvSpPr/>
            <p:nvPr/>
          </p:nvSpPr>
          <p:spPr>
            <a:xfrm>
              <a:off x="-40709676" y="3273750"/>
              <a:ext cx="84300" cy="84300"/>
            </a:xfrm>
            <a:custGeom>
              <a:avLst/>
              <a:gdLst/>
              <a:ahLst/>
              <a:cxnLst/>
              <a:rect l="l" t="t" r="r" b="b"/>
              <a:pathLst>
                <a:path w="3372" h="3372" extrusionOk="0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72" name="Google Shape;6013;p67"/>
            <p:cNvSpPr/>
            <p:nvPr/>
          </p:nvSpPr>
          <p:spPr>
            <a:xfrm>
              <a:off x="-40578925" y="3247175"/>
              <a:ext cx="151250" cy="149475"/>
            </a:xfrm>
            <a:custGeom>
              <a:avLst/>
              <a:gdLst/>
              <a:ahLst/>
              <a:cxnLst/>
              <a:rect l="l" t="t" r="r" b="b"/>
              <a:pathLst>
                <a:path w="6050" h="5979" extrusionOk="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73" name="Google Shape;6014;p67"/>
            <p:cNvSpPr/>
            <p:nvPr/>
          </p:nvSpPr>
          <p:spPr>
            <a:xfrm>
              <a:off x="-40678174" y="3305250"/>
              <a:ext cx="213475" cy="213475"/>
            </a:xfrm>
            <a:custGeom>
              <a:avLst/>
              <a:gdLst/>
              <a:ahLst/>
              <a:cxnLst/>
              <a:rect l="l" t="t" r="r" b="b"/>
              <a:pathLst>
                <a:path w="8539" h="8539" extrusionOk="0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74" name="Google Shape;6015;p67"/>
            <p:cNvSpPr/>
            <p:nvPr/>
          </p:nvSpPr>
          <p:spPr>
            <a:xfrm>
              <a:off x="-40513549" y="3469850"/>
              <a:ext cx="87875" cy="85800"/>
            </a:xfrm>
            <a:custGeom>
              <a:avLst/>
              <a:gdLst/>
              <a:ahLst/>
              <a:cxnLst/>
              <a:rect l="l" t="t" r="r" b="b"/>
              <a:pathLst>
                <a:path w="3515" h="3432" extrusionOk="0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75" name="Google Shape;6016;p67"/>
            <p:cNvSpPr/>
            <p:nvPr/>
          </p:nvSpPr>
          <p:spPr>
            <a:xfrm>
              <a:off x="-40738025" y="3404500"/>
              <a:ext cx="150450" cy="149475"/>
            </a:xfrm>
            <a:custGeom>
              <a:avLst/>
              <a:gdLst/>
              <a:ahLst/>
              <a:cxnLst/>
              <a:rect l="l" t="t" r="r" b="b"/>
              <a:pathLst>
                <a:path w="6018" h="5979" extrusionOk="0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76" name="Google Shape;6017;p67"/>
            <p:cNvSpPr/>
            <p:nvPr/>
          </p:nvSpPr>
          <p:spPr>
            <a:xfrm>
              <a:off x="-40748276" y="3238700"/>
              <a:ext cx="92175" cy="87850"/>
            </a:xfrm>
            <a:custGeom>
              <a:avLst/>
              <a:gdLst/>
              <a:ahLst/>
              <a:cxnLst/>
              <a:rect l="l" t="t" r="r" b="b"/>
              <a:pathLst>
                <a:path w="3686" h="3513" extrusionOk="0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sp>
        <p:nvSpPr>
          <p:cNvPr id="277" name="Google Shape;6042;p67"/>
          <p:cNvSpPr/>
          <p:nvPr/>
        </p:nvSpPr>
        <p:spPr>
          <a:xfrm>
            <a:off x="5201841" y="1892561"/>
            <a:ext cx="407908" cy="413466"/>
          </a:xfrm>
          <a:custGeom>
            <a:avLst/>
            <a:gdLst/>
            <a:ahLst/>
            <a:cxnLst/>
            <a:rect l="l" t="t" r="r" b="b"/>
            <a:pathLst>
              <a:path w="12477" h="12647" extrusionOk="0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>
              <a:solidFill>
                <a:srgbClr val="AE4500"/>
              </a:solidFill>
            </a:endParaRPr>
          </a:p>
        </p:txBody>
      </p:sp>
      <p:grpSp>
        <p:nvGrpSpPr>
          <p:cNvPr id="278" name="Google Shape;6047;p67"/>
          <p:cNvGrpSpPr/>
          <p:nvPr/>
        </p:nvGrpSpPr>
        <p:grpSpPr>
          <a:xfrm>
            <a:off x="8230417" y="1867736"/>
            <a:ext cx="415100" cy="378027"/>
            <a:chOff x="-40378075" y="3267450"/>
            <a:chExt cx="317425" cy="28907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79" name="Google Shape;6048;p67"/>
            <p:cNvSpPr/>
            <p:nvPr/>
          </p:nvSpPr>
          <p:spPr>
            <a:xfrm>
              <a:off x="-40218975" y="3308400"/>
              <a:ext cx="158325" cy="248125"/>
            </a:xfrm>
            <a:custGeom>
              <a:avLst/>
              <a:gdLst/>
              <a:ahLst/>
              <a:cxnLst/>
              <a:rect l="l" t="t" r="r" b="b"/>
              <a:pathLst>
                <a:path w="6333" h="9925" extrusionOk="0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0" name="Google Shape;6049;p67"/>
            <p:cNvSpPr/>
            <p:nvPr/>
          </p:nvSpPr>
          <p:spPr>
            <a:xfrm>
              <a:off x="-40316649" y="3267450"/>
              <a:ext cx="86675" cy="257575"/>
            </a:xfrm>
            <a:custGeom>
              <a:avLst/>
              <a:gdLst/>
              <a:ahLst/>
              <a:cxnLst/>
              <a:rect l="l" t="t" r="r" b="b"/>
              <a:pathLst>
                <a:path w="3467" h="10303" extrusionOk="0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1" name="Google Shape;6050;p67"/>
            <p:cNvSpPr/>
            <p:nvPr/>
          </p:nvSpPr>
          <p:spPr>
            <a:xfrm>
              <a:off x="-40209524" y="3267450"/>
              <a:ext cx="86650" cy="257575"/>
            </a:xfrm>
            <a:custGeom>
              <a:avLst/>
              <a:gdLst/>
              <a:ahLst/>
              <a:cxnLst/>
              <a:rect l="l" t="t" r="r" b="b"/>
              <a:pathLst>
                <a:path w="3466" h="10303" extrusionOk="0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2" name="Google Shape;6051;p67"/>
            <p:cNvSpPr/>
            <p:nvPr/>
          </p:nvSpPr>
          <p:spPr>
            <a:xfrm>
              <a:off x="-40378075" y="3308400"/>
              <a:ext cx="157550" cy="248125"/>
            </a:xfrm>
            <a:custGeom>
              <a:avLst/>
              <a:gdLst/>
              <a:ahLst/>
              <a:cxnLst/>
              <a:rect l="l" t="t" r="r" b="b"/>
              <a:pathLst>
                <a:path w="6302" h="9925" extrusionOk="0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83" name="Google Shape;6072;p67"/>
          <p:cNvGrpSpPr/>
          <p:nvPr/>
        </p:nvGrpSpPr>
        <p:grpSpPr>
          <a:xfrm>
            <a:off x="5776495" y="1872349"/>
            <a:ext cx="415134" cy="414872"/>
            <a:chOff x="-41895049" y="3217225"/>
            <a:chExt cx="317450" cy="3172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84" name="Google Shape;6073;p67"/>
            <p:cNvSpPr/>
            <p:nvPr/>
          </p:nvSpPr>
          <p:spPr>
            <a:xfrm>
              <a:off x="-41895049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0" h="9830" extrusionOk="0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5" name="Google Shape;6074;p67"/>
            <p:cNvSpPr/>
            <p:nvPr/>
          </p:nvSpPr>
          <p:spPr>
            <a:xfrm>
              <a:off x="-41619376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0" h="9830" extrusionOk="0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6" name="Google Shape;6075;p67"/>
            <p:cNvSpPr/>
            <p:nvPr/>
          </p:nvSpPr>
          <p:spPr>
            <a:xfrm>
              <a:off x="-41832826" y="3321000"/>
              <a:ext cx="193000" cy="151250"/>
            </a:xfrm>
            <a:custGeom>
              <a:avLst/>
              <a:gdLst/>
              <a:ahLst/>
              <a:cxnLst/>
              <a:rect l="l" t="t" r="r" b="b"/>
              <a:pathLst>
                <a:path w="7719" h="6050" extrusionOk="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7" name="Google Shape;6076;p67"/>
            <p:cNvSpPr/>
            <p:nvPr/>
          </p:nvSpPr>
          <p:spPr>
            <a:xfrm>
              <a:off x="-41880076" y="3493500"/>
              <a:ext cx="287500" cy="40975"/>
            </a:xfrm>
            <a:custGeom>
              <a:avLst/>
              <a:gdLst/>
              <a:ahLst/>
              <a:cxnLst/>
              <a:rect l="l" t="t" r="r" b="b"/>
              <a:pathLst>
                <a:path w="11500" h="1639" extrusionOk="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8" name="Google Shape;6077;p67"/>
            <p:cNvSpPr/>
            <p:nvPr/>
          </p:nvSpPr>
          <p:spPr>
            <a:xfrm>
              <a:off x="-41880876" y="3217225"/>
              <a:ext cx="288300" cy="83325"/>
            </a:xfrm>
            <a:custGeom>
              <a:avLst/>
              <a:gdLst/>
              <a:ahLst/>
              <a:cxnLst/>
              <a:rect l="l" t="t" r="r" b="b"/>
              <a:pathLst>
                <a:path w="11532" h="3332" extrusionOk="0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89" name="Google Shape;6107;p67"/>
          <p:cNvGrpSpPr/>
          <p:nvPr/>
        </p:nvGrpSpPr>
        <p:grpSpPr>
          <a:xfrm>
            <a:off x="6397010" y="1856364"/>
            <a:ext cx="418206" cy="413074"/>
            <a:chOff x="-41530374" y="3218800"/>
            <a:chExt cx="319800" cy="31587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90" name="Google Shape;6108;p67"/>
            <p:cNvSpPr/>
            <p:nvPr/>
          </p:nvSpPr>
          <p:spPr>
            <a:xfrm>
              <a:off x="-41530374" y="3337550"/>
              <a:ext cx="199300" cy="197125"/>
            </a:xfrm>
            <a:custGeom>
              <a:avLst/>
              <a:gdLst/>
              <a:ahLst/>
              <a:cxnLst/>
              <a:rect l="l" t="t" r="r" b="b"/>
              <a:pathLst>
                <a:path w="7971" h="7885" extrusionOk="0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91" name="Google Shape;6109;p67"/>
            <p:cNvSpPr/>
            <p:nvPr/>
          </p:nvSpPr>
          <p:spPr>
            <a:xfrm>
              <a:off x="-41435074" y="3218800"/>
              <a:ext cx="224500" cy="221950"/>
            </a:xfrm>
            <a:custGeom>
              <a:avLst/>
              <a:gdLst/>
              <a:ahLst/>
              <a:cxnLst/>
              <a:rect l="l" t="t" r="r" b="b"/>
              <a:pathLst>
                <a:path w="8980" h="8878" extrusionOk="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327" name="Google Shape;5593;p66"/>
          <p:cNvGrpSpPr/>
          <p:nvPr/>
        </p:nvGrpSpPr>
        <p:grpSpPr>
          <a:xfrm>
            <a:off x="3885546" y="2599752"/>
            <a:ext cx="501820" cy="501820"/>
            <a:chOff x="5049725" y="249400"/>
            <a:chExt cx="481825" cy="4818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28" name="Google Shape;5594;p66"/>
            <p:cNvSpPr/>
            <p:nvPr/>
          </p:nvSpPr>
          <p:spPr>
            <a:xfrm>
              <a:off x="5191775" y="560925"/>
              <a:ext cx="197625" cy="170300"/>
            </a:xfrm>
            <a:custGeom>
              <a:avLst/>
              <a:gdLst/>
              <a:ahLst/>
              <a:cxnLst/>
              <a:rect l="l" t="t" r="r" b="b"/>
              <a:pathLst>
                <a:path w="7904" h="6812" extrusionOk="0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329" name="Google Shape;5595;p66"/>
            <p:cNvSpPr/>
            <p:nvPr/>
          </p:nvSpPr>
          <p:spPr>
            <a:xfrm>
              <a:off x="5049725" y="249400"/>
              <a:ext cx="481825" cy="396225"/>
            </a:xfrm>
            <a:custGeom>
              <a:avLst/>
              <a:gdLst/>
              <a:ahLst/>
              <a:cxnLst/>
              <a:rect l="l" t="t" r="r" b="b"/>
              <a:pathLst>
                <a:path w="19273" h="15849" extrusionOk="0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330" name="Google Shape;5596;p66"/>
          <p:cNvGrpSpPr/>
          <p:nvPr/>
        </p:nvGrpSpPr>
        <p:grpSpPr>
          <a:xfrm>
            <a:off x="5180759" y="2670650"/>
            <a:ext cx="395025" cy="395025"/>
            <a:chOff x="5660400" y="238125"/>
            <a:chExt cx="481825" cy="4818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31" name="Google Shape;5597;p66"/>
            <p:cNvSpPr/>
            <p:nvPr/>
          </p:nvSpPr>
          <p:spPr>
            <a:xfrm>
              <a:off x="5660400" y="436700"/>
              <a:ext cx="481825" cy="283250"/>
            </a:xfrm>
            <a:custGeom>
              <a:avLst/>
              <a:gdLst/>
              <a:ahLst/>
              <a:cxnLst/>
              <a:rect l="l" t="t" r="r" b="b"/>
              <a:pathLst>
                <a:path w="19273" h="11330" extrusionOk="0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332" name="Google Shape;5598;p66"/>
            <p:cNvSpPr/>
            <p:nvPr/>
          </p:nvSpPr>
          <p:spPr>
            <a:xfrm>
              <a:off x="5660400" y="238125"/>
              <a:ext cx="481825" cy="170375"/>
            </a:xfrm>
            <a:custGeom>
              <a:avLst/>
              <a:gdLst/>
              <a:ahLst/>
              <a:cxnLst/>
              <a:rect l="l" t="t" r="r" b="b"/>
              <a:pathLst>
                <a:path w="19273" h="6815" extrusionOk="0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385" name="Google Shape;5651;p66"/>
          <p:cNvGrpSpPr/>
          <p:nvPr/>
        </p:nvGrpSpPr>
        <p:grpSpPr>
          <a:xfrm>
            <a:off x="7593280" y="2726921"/>
            <a:ext cx="441296" cy="284451"/>
            <a:chOff x="1492675" y="1520750"/>
            <a:chExt cx="481825" cy="31057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86" name="Google Shape;5652;p66"/>
            <p:cNvSpPr/>
            <p:nvPr/>
          </p:nvSpPr>
          <p:spPr>
            <a:xfrm>
              <a:off x="1492675" y="1540400"/>
              <a:ext cx="481825" cy="290925"/>
            </a:xfrm>
            <a:custGeom>
              <a:avLst/>
              <a:gdLst/>
              <a:ahLst/>
              <a:cxnLst/>
              <a:rect l="l" t="t" r="r" b="b"/>
              <a:pathLst>
                <a:path w="19273" h="11637" extrusionOk="0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387" name="Google Shape;5653;p66"/>
            <p:cNvSpPr/>
            <p:nvPr/>
          </p:nvSpPr>
          <p:spPr>
            <a:xfrm>
              <a:off x="1522575" y="1520750"/>
              <a:ext cx="421975" cy="165800"/>
            </a:xfrm>
            <a:custGeom>
              <a:avLst/>
              <a:gdLst/>
              <a:ahLst/>
              <a:cxnLst/>
              <a:rect l="l" t="t" r="r" b="b"/>
              <a:pathLst>
                <a:path w="16879" h="6632" extrusionOk="0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509" name="Google Shape;5775;p66"/>
          <p:cNvGrpSpPr/>
          <p:nvPr/>
        </p:nvGrpSpPr>
        <p:grpSpPr>
          <a:xfrm>
            <a:off x="6432410" y="2748310"/>
            <a:ext cx="338933" cy="317742"/>
            <a:chOff x="4456875" y="2635825"/>
            <a:chExt cx="481825" cy="4517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510" name="Google Shape;5776;p66"/>
            <p:cNvSpPr/>
            <p:nvPr/>
          </p:nvSpPr>
          <p:spPr>
            <a:xfrm>
              <a:off x="4542475" y="3031050"/>
              <a:ext cx="189725" cy="56475"/>
            </a:xfrm>
            <a:custGeom>
              <a:avLst/>
              <a:gdLst/>
              <a:ahLst/>
              <a:cxnLst/>
              <a:rect l="l" t="t" r="r" b="b"/>
              <a:pathLst>
                <a:path w="7589" h="2259" extrusionOk="0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511" name="Google Shape;5777;p66"/>
            <p:cNvSpPr/>
            <p:nvPr/>
          </p:nvSpPr>
          <p:spPr>
            <a:xfrm>
              <a:off x="4456875" y="2946350"/>
              <a:ext cx="256125" cy="56500"/>
            </a:xfrm>
            <a:custGeom>
              <a:avLst/>
              <a:gdLst/>
              <a:ahLst/>
              <a:cxnLst/>
              <a:rect l="l" t="t" r="r" b="b"/>
              <a:pathLst>
                <a:path w="10245" h="2260" extrusionOk="0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512" name="Google Shape;5778;p66"/>
            <p:cNvSpPr/>
            <p:nvPr/>
          </p:nvSpPr>
          <p:spPr>
            <a:xfrm>
              <a:off x="4741225" y="2861675"/>
              <a:ext cx="169400" cy="141175"/>
            </a:xfrm>
            <a:custGeom>
              <a:avLst/>
              <a:gdLst/>
              <a:ahLst/>
              <a:cxnLst/>
              <a:rect l="l" t="t" r="r" b="b"/>
              <a:pathLst>
                <a:path w="6775" h="5647" extrusionOk="0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513" name="Google Shape;5779;p66"/>
            <p:cNvSpPr/>
            <p:nvPr/>
          </p:nvSpPr>
          <p:spPr>
            <a:xfrm>
              <a:off x="4741225" y="3031050"/>
              <a:ext cx="169400" cy="42400"/>
            </a:xfrm>
            <a:custGeom>
              <a:avLst/>
              <a:gdLst/>
              <a:ahLst/>
              <a:cxnLst/>
              <a:rect l="l" t="t" r="r" b="b"/>
              <a:pathLst>
                <a:path w="6775" h="1695" extrusionOk="0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514" name="Google Shape;5780;p66"/>
            <p:cNvSpPr/>
            <p:nvPr/>
          </p:nvSpPr>
          <p:spPr>
            <a:xfrm>
              <a:off x="4456875" y="2635825"/>
              <a:ext cx="481825" cy="282325"/>
            </a:xfrm>
            <a:custGeom>
              <a:avLst/>
              <a:gdLst/>
              <a:ahLst/>
              <a:cxnLst/>
              <a:rect l="l" t="t" r="r" b="b"/>
              <a:pathLst>
                <a:path w="19273" h="11293" extrusionOk="0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515" name="Google Shape;5781;p66"/>
            <p:cNvSpPr/>
            <p:nvPr/>
          </p:nvSpPr>
          <p:spPr>
            <a:xfrm>
              <a:off x="4741225" y="2791125"/>
              <a:ext cx="169400" cy="42325"/>
            </a:xfrm>
            <a:custGeom>
              <a:avLst/>
              <a:gdLst/>
              <a:ahLst/>
              <a:cxnLst/>
              <a:rect l="l" t="t" r="r" b="b"/>
              <a:pathLst>
                <a:path w="6775" h="1693" extrusionOk="0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80244683"/>
      </p:ext>
    </p:extLst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Autofit/>
          </a:bodyPr>
          <a:lstStyle/>
          <a:p>
            <a:r>
              <a:rPr lang="en-US" sz="4800"/>
              <a:t>Fully Editable Icon Sets: B</a:t>
            </a:r>
          </a:p>
        </p:txBody>
      </p:sp>
      <p:grpSp>
        <p:nvGrpSpPr>
          <p:cNvPr id="4" name="Grupo 3"/>
          <p:cNvGrpSpPr/>
          <p:nvPr/>
        </p:nvGrpSpPr>
        <p:grpSpPr>
          <a:xfrm>
            <a:off x="3128872" y="1179622"/>
            <a:ext cx="5793674" cy="3359816"/>
            <a:chOff x="4171826" y="1572826"/>
            <a:chExt cx="8233076" cy="447975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70" name="Freeform 108">
              <a:extLst>
                <a:ext uri="{FF2B5EF4-FFF2-40B4-BE49-F238E27FC236}">
                  <a16:creationId xmlns:a16="http://schemas.microsoft.com/office/drawing/2014/main" id="{6A02011B-41CE-4E20-9214-001F7D847E12}"/>
                </a:ext>
              </a:extLst>
            </p:cNvPr>
            <p:cNvSpPr/>
            <p:nvPr/>
          </p:nvSpPr>
          <p:spPr>
            <a:xfrm>
              <a:off x="6164041" y="1656593"/>
              <a:ext cx="590309" cy="652294"/>
            </a:xfrm>
            <a:custGeom>
              <a:avLst/>
              <a:gdLst/>
              <a:ahLst/>
              <a:cxnLst/>
              <a:rect l="l" t="t" r="r" b="b"/>
              <a:pathLst>
                <a:path w="341005" h="376812">
                  <a:moveTo>
                    <a:pt x="179590" y="105941"/>
                  </a:moveTo>
                  <a:cubicBezTo>
                    <a:pt x="189466" y="103284"/>
                    <a:pt x="200229" y="106383"/>
                    <a:pt x="207502" y="113978"/>
                  </a:cubicBezTo>
                  <a:lnTo>
                    <a:pt x="205155" y="116193"/>
                  </a:lnTo>
                  <a:cubicBezTo>
                    <a:pt x="198727" y="109493"/>
                    <a:pt x="189244" y="106732"/>
                    <a:pt x="180543" y="109027"/>
                  </a:cubicBezTo>
                  <a:cubicBezTo>
                    <a:pt x="171284" y="111470"/>
                    <a:pt x="164597" y="119184"/>
                    <a:pt x="163491" y="128699"/>
                  </a:cubicBezTo>
                  <a:lnTo>
                    <a:pt x="160301" y="128192"/>
                  </a:lnTo>
                  <a:cubicBezTo>
                    <a:pt x="160626" y="125509"/>
                    <a:pt x="161343" y="122953"/>
                    <a:pt x="162397" y="120583"/>
                  </a:cubicBezTo>
                  <a:cubicBezTo>
                    <a:pt x="163188" y="118806"/>
                    <a:pt x="164168" y="117134"/>
                    <a:pt x="165317" y="115593"/>
                  </a:cubicBezTo>
                  <a:close/>
                  <a:moveTo>
                    <a:pt x="184774" y="76800"/>
                  </a:moveTo>
                  <a:cubicBezTo>
                    <a:pt x="189722" y="75892"/>
                    <a:pt x="194950" y="76276"/>
                    <a:pt x="199898" y="78055"/>
                  </a:cubicBezTo>
                  <a:lnTo>
                    <a:pt x="198784" y="81085"/>
                  </a:lnTo>
                  <a:cubicBezTo>
                    <a:pt x="190044" y="77951"/>
                    <a:pt x="180324" y="79705"/>
                    <a:pt x="173557" y="85636"/>
                  </a:cubicBezTo>
                  <a:cubicBezTo>
                    <a:pt x="166357" y="91948"/>
                    <a:pt x="163808" y="101834"/>
                    <a:pt x="167057" y="110845"/>
                  </a:cubicBezTo>
                  <a:lnTo>
                    <a:pt x="163976" y="111813"/>
                  </a:lnTo>
                  <a:cubicBezTo>
                    <a:pt x="161264" y="104174"/>
                    <a:pt x="162206" y="95982"/>
                    <a:pt x="166259" y="89343"/>
                  </a:cubicBezTo>
                  <a:lnTo>
                    <a:pt x="171329" y="83298"/>
                  </a:lnTo>
                  <a:cubicBezTo>
                    <a:pt x="175158" y="79908"/>
                    <a:pt x="179826" y="77708"/>
                    <a:pt x="184774" y="76800"/>
                  </a:cubicBezTo>
                  <a:close/>
                  <a:moveTo>
                    <a:pt x="179076" y="24908"/>
                  </a:moveTo>
                  <a:cubicBezTo>
                    <a:pt x="173882" y="25821"/>
                    <a:pt x="169065" y="28595"/>
                    <a:pt x="165693" y="33023"/>
                  </a:cubicBezTo>
                  <a:lnTo>
                    <a:pt x="165081" y="32645"/>
                  </a:lnTo>
                  <a:lnTo>
                    <a:pt x="164343" y="33841"/>
                  </a:lnTo>
                  <a:lnTo>
                    <a:pt x="159156" y="28989"/>
                  </a:lnTo>
                  <a:cubicBezTo>
                    <a:pt x="147650" y="21890"/>
                    <a:pt x="132568" y="25462"/>
                    <a:pt x="125468" y="36968"/>
                  </a:cubicBezTo>
                  <a:cubicBezTo>
                    <a:pt x="125028" y="37682"/>
                    <a:pt x="124628" y="38410"/>
                    <a:pt x="124607" y="39302"/>
                  </a:cubicBezTo>
                  <a:cubicBezTo>
                    <a:pt x="121192" y="53871"/>
                    <a:pt x="126621" y="67918"/>
                    <a:pt x="137512" y="72288"/>
                  </a:cubicBezTo>
                  <a:lnTo>
                    <a:pt x="136408" y="75373"/>
                  </a:lnTo>
                  <a:cubicBezTo>
                    <a:pt x="125065" y="70889"/>
                    <a:pt x="118824" y="57470"/>
                    <a:pt x="120792" y="42874"/>
                  </a:cubicBezTo>
                  <a:cubicBezTo>
                    <a:pt x="110219" y="38045"/>
                    <a:pt x="97555" y="41998"/>
                    <a:pt x="91229" y="52250"/>
                  </a:cubicBezTo>
                  <a:cubicBezTo>
                    <a:pt x="86215" y="60377"/>
                    <a:pt x="87164" y="68019"/>
                    <a:pt x="90995" y="75559"/>
                  </a:cubicBezTo>
                  <a:cubicBezTo>
                    <a:pt x="88405" y="77546"/>
                    <a:pt x="86197" y="80074"/>
                    <a:pt x="84391" y="83001"/>
                  </a:cubicBezTo>
                  <a:cubicBezTo>
                    <a:pt x="75261" y="97799"/>
                    <a:pt x="79855" y="117197"/>
                    <a:pt x="94653" y="126328"/>
                  </a:cubicBezTo>
                  <a:cubicBezTo>
                    <a:pt x="99603" y="129383"/>
                    <a:pt x="105068" y="130901"/>
                    <a:pt x="110449" y="130283"/>
                  </a:cubicBezTo>
                  <a:cubicBezTo>
                    <a:pt x="111461" y="121556"/>
                    <a:pt x="114239" y="112980"/>
                    <a:pt x="118788" y="105103"/>
                  </a:cubicBezTo>
                  <a:lnTo>
                    <a:pt x="122060" y="106993"/>
                  </a:lnTo>
                  <a:cubicBezTo>
                    <a:pt x="117549" y="114804"/>
                    <a:pt x="114885" y="123345"/>
                    <a:pt x="114602" y="132066"/>
                  </a:cubicBezTo>
                  <a:cubicBezTo>
                    <a:pt x="118189" y="142541"/>
                    <a:pt x="127538" y="149533"/>
                    <a:pt x="138054" y="150704"/>
                  </a:cubicBezTo>
                  <a:lnTo>
                    <a:pt x="138622" y="157584"/>
                  </a:lnTo>
                  <a:cubicBezTo>
                    <a:pt x="141809" y="168599"/>
                    <a:pt x="152592" y="175355"/>
                    <a:pt x="163536" y="173320"/>
                  </a:cubicBezTo>
                  <a:lnTo>
                    <a:pt x="163736" y="174011"/>
                  </a:lnTo>
                  <a:lnTo>
                    <a:pt x="165086" y="173621"/>
                  </a:lnTo>
                  <a:lnTo>
                    <a:pt x="165671" y="180699"/>
                  </a:lnTo>
                  <a:cubicBezTo>
                    <a:pt x="169429" y="193686"/>
                    <a:pt x="183003" y="201168"/>
                    <a:pt x="195990" y="197411"/>
                  </a:cubicBezTo>
                  <a:cubicBezTo>
                    <a:pt x="196796" y="197178"/>
                    <a:pt x="197581" y="196907"/>
                    <a:pt x="198196" y="196260"/>
                  </a:cubicBezTo>
                  <a:cubicBezTo>
                    <a:pt x="209934" y="188156"/>
                    <a:pt x="215400" y="175007"/>
                    <a:pt x="211155" y="164763"/>
                  </a:cubicBezTo>
                  <a:cubicBezTo>
                    <a:pt x="205121" y="170199"/>
                    <a:pt x="196738" y="172687"/>
                    <a:pt x="188343" y="171472"/>
                  </a:cubicBezTo>
                  <a:lnTo>
                    <a:pt x="188829" y="168281"/>
                  </a:lnTo>
                  <a:cubicBezTo>
                    <a:pt x="198020" y="169602"/>
                    <a:pt x="207192" y="165939"/>
                    <a:pt x="212635" y="158774"/>
                  </a:cubicBezTo>
                  <a:cubicBezTo>
                    <a:pt x="218427" y="151149"/>
                    <a:pt x="218946" y="140953"/>
                    <a:pt x="213960" y="132774"/>
                  </a:cubicBezTo>
                  <a:lnTo>
                    <a:pt x="216785" y="131210"/>
                  </a:lnTo>
                  <a:cubicBezTo>
                    <a:pt x="222366" y="140465"/>
                    <a:pt x="221779" y="151983"/>
                    <a:pt x="215286" y="160619"/>
                  </a:cubicBezTo>
                  <a:lnTo>
                    <a:pt x="213805" y="162105"/>
                  </a:lnTo>
                  <a:cubicBezTo>
                    <a:pt x="218946" y="172938"/>
                    <a:pt x="214526" y="186813"/>
                    <a:pt x="203421" y="196175"/>
                  </a:cubicBezTo>
                  <a:cubicBezTo>
                    <a:pt x="208012" y="206854"/>
                    <a:pt x="220050" y="212429"/>
                    <a:pt x="231622" y="209082"/>
                  </a:cubicBezTo>
                  <a:cubicBezTo>
                    <a:pt x="239377" y="206838"/>
                    <a:pt x="243741" y="201989"/>
                    <a:pt x="246092" y="195539"/>
                  </a:cubicBezTo>
                  <a:cubicBezTo>
                    <a:pt x="255042" y="199507"/>
                    <a:pt x="265290" y="198199"/>
                    <a:pt x="272958" y="192601"/>
                  </a:cubicBezTo>
                  <a:lnTo>
                    <a:pt x="276795" y="193971"/>
                  </a:lnTo>
                  <a:cubicBezTo>
                    <a:pt x="289009" y="194016"/>
                    <a:pt x="298363" y="193248"/>
                    <a:pt x="304258" y="183694"/>
                  </a:cubicBezTo>
                  <a:cubicBezTo>
                    <a:pt x="309343" y="175453"/>
                    <a:pt x="308953" y="165378"/>
                    <a:pt x="303795" y="157923"/>
                  </a:cubicBezTo>
                  <a:cubicBezTo>
                    <a:pt x="298315" y="164420"/>
                    <a:pt x="291041" y="168177"/>
                    <a:pt x="283702" y="168174"/>
                  </a:cubicBezTo>
                  <a:lnTo>
                    <a:pt x="283555" y="164527"/>
                  </a:lnTo>
                  <a:cubicBezTo>
                    <a:pt x="293404" y="164978"/>
                    <a:pt x="303289" y="157339"/>
                    <a:pt x="308110" y="145450"/>
                  </a:cubicBezTo>
                  <a:cubicBezTo>
                    <a:pt x="311022" y="136198"/>
                    <a:pt x="308752" y="126109"/>
                    <a:pt x="302169" y="119023"/>
                  </a:cubicBezTo>
                  <a:cubicBezTo>
                    <a:pt x="296249" y="127191"/>
                    <a:pt x="286098" y="131525"/>
                    <a:pt x="275782" y="130309"/>
                  </a:cubicBezTo>
                  <a:lnTo>
                    <a:pt x="276183" y="127106"/>
                  </a:lnTo>
                  <a:cubicBezTo>
                    <a:pt x="285405" y="128184"/>
                    <a:pt x="294478" y="124281"/>
                    <a:pt x="299730" y="116974"/>
                  </a:cubicBezTo>
                  <a:lnTo>
                    <a:pt x="300207" y="116045"/>
                  </a:lnTo>
                  <a:cubicBezTo>
                    <a:pt x="300079" y="107222"/>
                    <a:pt x="295342" y="98867"/>
                    <a:pt x="287259" y="93880"/>
                  </a:cubicBezTo>
                  <a:cubicBezTo>
                    <a:pt x="284295" y="92051"/>
                    <a:pt x="281129" y="90828"/>
                    <a:pt x="277855" y="90561"/>
                  </a:cubicBezTo>
                  <a:cubicBezTo>
                    <a:pt x="271916" y="104194"/>
                    <a:pt x="259881" y="112708"/>
                    <a:pt x="248172" y="111695"/>
                  </a:cubicBezTo>
                  <a:cubicBezTo>
                    <a:pt x="248002" y="114741"/>
                    <a:pt x="246936" y="117719"/>
                    <a:pt x="245089" y="120348"/>
                  </a:cubicBezTo>
                  <a:cubicBezTo>
                    <a:pt x="241307" y="125729"/>
                    <a:pt x="234825" y="128827"/>
                    <a:pt x="228007" y="128511"/>
                  </a:cubicBezTo>
                  <a:lnTo>
                    <a:pt x="228158" y="125380"/>
                  </a:lnTo>
                  <a:cubicBezTo>
                    <a:pt x="233848" y="125642"/>
                    <a:pt x="239262" y="123097"/>
                    <a:pt x="242439" y="118667"/>
                  </a:cubicBezTo>
                  <a:cubicBezTo>
                    <a:pt x="244071" y="116391"/>
                    <a:pt x="244987" y="113796"/>
                    <a:pt x="245116" y="111152"/>
                  </a:cubicBezTo>
                  <a:lnTo>
                    <a:pt x="243716" y="110904"/>
                  </a:lnTo>
                  <a:lnTo>
                    <a:pt x="244539" y="108155"/>
                  </a:lnTo>
                  <a:cubicBezTo>
                    <a:pt x="244792" y="106166"/>
                    <a:pt x="244131" y="104285"/>
                    <a:pt x="243078" y="102544"/>
                  </a:cubicBezTo>
                  <a:cubicBezTo>
                    <a:pt x="240257" y="97875"/>
                    <a:pt x="235048" y="94922"/>
                    <a:pt x="229344" y="94755"/>
                  </a:cubicBezTo>
                  <a:lnTo>
                    <a:pt x="229436" y="91621"/>
                  </a:lnTo>
                  <a:cubicBezTo>
                    <a:pt x="236268" y="91821"/>
                    <a:pt x="242499" y="95409"/>
                    <a:pt x="245850" y="101072"/>
                  </a:cubicBezTo>
                  <a:cubicBezTo>
                    <a:pt x="247129" y="103235"/>
                    <a:pt x="247915" y="105575"/>
                    <a:pt x="248037" y="107973"/>
                  </a:cubicBezTo>
                  <a:cubicBezTo>
                    <a:pt x="258268" y="109553"/>
                    <a:pt x="268981" y="102051"/>
                    <a:pt x="274232" y="89778"/>
                  </a:cubicBezTo>
                  <a:cubicBezTo>
                    <a:pt x="278708" y="77339"/>
                    <a:pt x="274020" y="63056"/>
                    <a:pt x="262316" y="55834"/>
                  </a:cubicBezTo>
                  <a:cubicBezTo>
                    <a:pt x="257734" y="53007"/>
                    <a:pt x="252666" y="51626"/>
                    <a:pt x="247691" y="52231"/>
                  </a:cubicBezTo>
                  <a:cubicBezTo>
                    <a:pt x="248705" y="60913"/>
                    <a:pt x="245967" y="69020"/>
                    <a:pt x="239739" y="74185"/>
                  </a:cubicBezTo>
                  <a:lnTo>
                    <a:pt x="237649" y="71664"/>
                  </a:lnTo>
                  <a:cubicBezTo>
                    <a:pt x="244579" y="65918"/>
                    <a:pt x="246481" y="55888"/>
                    <a:pt x="243151" y="45920"/>
                  </a:cubicBezTo>
                  <a:cubicBezTo>
                    <a:pt x="241194" y="40124"/>
                    <a:pt x="237183" y="35004"/>
                    <a:pt x="231542" y="31523"/>
                  </a:cubicBezTo>
                  <a:cubicBezTo>
                    <a:pt x="221392" y="25261"/>
                    <a:pt x="208864" y="26095"/>
                    <a:pt x="199763" y="32668"/>
                  </a:cubicBezTo>
                  <a:lnTo>
                    <a:pt x="194721" y="27952"/>
                  </a:lnTo>
                  <a:cubicBezTo>
                    <a:pt x="189842" y="24941"/>
                    <a:pt x="184271" y="23995"/>
                    <a:pt x="179076" y="24908"/>
                  </a:cubicBezTo>
                  <a:close/>
                  <a:moveTo>
                    <a:pt x="190632" y="62"/>
                  </a:moveTo>
                  <a:cubicBezTo>
                    <a:pt x="300121" y="2329"/>
                    <a:pt x="391248" y="125645"/>
                    <a:pt x="309641" y="225160"/>
                  </a:cubicBezTo>
                  <a:cubicBezTo>
                    <a:pt x="282892" y="251229"/>
                    <a:pt x="279266" y="288859"/>
                    <a:pt x="302841" y="374772"/>
                  </a:cubicBezTo>
                  <a:lnTo>
                    <a:pt x="121266" y="376812"/>
                  </a:lnTo>
                  <a:lnTo>
                    <a:pt x="109025" y="322355"/>
                  </a:lnTo>
                  <a:cubicBezTo>
                    <a:pt x="76580" y="333165"/>
                    <a:pt x="40716" y="329924"/>
                    <a:pt x="28778" y="318327"/>
                  </a:cubicBezTo>
                  <a:cubicBezTo>
                    <a:pt x="22923" y="311868"/>
                    <a:pt x="25422" y="291738"/>
                    <a:pt x="32859" y="276164"/>
                  </a:cubicBezTo>
                  <a:cubicBezTo>
                    <a:pt x="35235" y="270344"/>
                    <a:pt x="23179" y="268321"/>
                    <a:pt x="20618" y="259843"/>
                  </a:cubicBezTo>
                  <a:cubicBezTo>
                    <a:pt x="19440" y="251965"/>
                    <a:pt x="27377" y="251682"/>
                    <a:pt x="30757" y="247602"/>
                  </a:cubicBezTo>
                  <a:lnTo>
                    <a:pt x="18516" y="238938"/>
                  </a:lnTo>
                  <a:cubicBezTo>
                    <a:pt x="12669" y="232923"/>
                    <a:pt x="25811" y="221592"/>
                    <a:pt x="29458" y="212919"/>
                  </a:cubicBezTo>
                  <a:cubicBezTo>
                    <a:pt x="16679" y="208924"/>
                    <a:pt x="7006" y="203466"/>
                    <a:pt x="307" y="196983"/>
                  </a:cubicBezTo>
                  <a:cubicBezTo>
                    <a:pt x="-2572" y="186228"/>
                    <a:pt x="15339" y="171234"/>
                    <a:pt x="31089" y="151672"/>
                  </a:cubicBezTo>
                  <a:cubicBezTo>
                    <a:pt x="47602" y="132201"/>
                    <a:pt x="33821" y="117353"/>
                    <a:pt x="46470" y="75544"/>
                  </a:cubicBezTo>
                  <a:cubicBezTo>
                    <a:pt x="66559" y="23813"/>
                    <a:pt x="114124" y="-1423"/>
                    <a:pt x="190632" y="6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71" name="Oval 8">
              <a:extLst>
                <a:ext uri="{FF2B5EF4-FFF2-40B4-BE49-F238E27FC236}">
                  <a16:creationId xmlns:a16="http://schemas.microsoft.com/office/drawing/2014/main" id="{E3D5639C-49CF-43D9-965F-7653D69F451F}"/>
                </a:ext>
              </a:extLst>
            </p:cNvPr>
            <p:cNvSpPr/>
            <p:nvPr/>
          </p:nvSpPr>
          <p:spPr>
            <a:xfrm>
              <a:off x="7148965" y="1671110"/>
              <a:ext cx="620063" cy="623260"/>
            </a:xfrm>
            <a:custGeom>
              <a:avLst/>
              <a:gdLst/>
              <a:ahLst/>
              <a:cxnLst/>
              <a:rect l="l" t="t" r="r" b="b"/>
              <a:pathLst>
                <a:path w="3068057" h="3083879">
                  <a:moveTo>
                    <a:pt x="1943022" y="0"/>
                  </a:moveTo>
                  <a:cubicBezTo>
                    <a:pt x="2091435" y="0"/>
                    <a:pt x="2214809" y="107202"/>
                    <a:pt x="2232575" y="249298"/>
                  </a:cubicBezTo>
                  <a:cubicBezTo>
                    <a:pt x="2066806" y="323095"/>
                    <a:pt x="1966497" y="475331"/>
                    <a:pt x="1992863" y="623272"/>
                  </a:cubicBezTo>
                  <a:lnTo>
                    <a:pt x="2032344" y="614884"/>
                  </a:lnTo>
                  <a:cubicBezTo>
                    <a:pt x="2007703" y="472429"/>
                    <a:pt x="2119863" y="324636"/>
                    <a:pt x="2294697" y="266187"/>
                  </a:cubicBezTo>
                  <a:cubicBezTo>
                    <a:pt x="2304190" y="260641"/>
                    <a:pt x="2314409" y="260119"/>
                    <a:pt x="2324748" y="260119"/>
                  </a:cubicBezTo>
                  <a:cubicBezTo>
                    <a:pt x="2491310" y="260119"/>
                    <a:pt x="2626336" y="395145"/>
                    <a:pt x="2626336" y="561708"/>
                  </a:cubicBezTo>
                  <a:lnTo>
                    <a:pt x="2609021" y="647481"/>
                  </a:lnTo>
                  <a:lnTo>
                    <a:pt x="2626336" y="647481"/>
                  </a:lnTo>
                  <a:lnTo>
                    <a:pt x="2626336" y="656343"/>
                  </a:lnTo>
                  <a:cubicBezTo>
                    <a:pt x="2762823" y="669742"/>
                    <a:pt x="2867295" y="786613"/>
                    <a:pt x="2867295" y="927882"/>
                  </a:cubicBezTo>
                  <a:lnTo>
                    <a:pt x="2850464" y="1011252"/>
                  </a:lnTo>
                  <a:cubicBezTo>
                    <a:pt x="2978255" y="1064152"/>
                    <a:pt x="3068057" y="1190111"/>
                    <a:pt x="3068057" y="1337042"/>
                  </a:cubicBezTo>
                  <a:cubicBezTo>
                    <a:pt x="3068057" y="1418703"/>
                    <a:pt x="3040320" y="1493884"/>
                    <a:pt x="2992210" y="1551889"/>
                  </a:cubicBezTo>
                  <a:cubicBezTo>
                    <a:pt x="2909241" y="1651289"/>
                    <a:pt x="2791782" y="1696238"/>
                    <a:pt x="2686704" y="1660749"/>
                  </a:cubicBezTo>
                  <a:lnTo>
                    <a:pt x="2673794" y="1698968"/>
                  </a:lnTo>
                  <a:cubicBezTo>
                    <a:pt x="2768232" y="1730865"/>
                    <a:pt x="2870956" y="1707121"/>
                    <a:pt x="2955415" y="1640323"/>
                  </a:cubicBezTo>
                  <a:cubicBezTo>
                    <a:pt x="2993943" y="1688574"/>
                    <a:pt x="3012247" y="1750635"/>
                    <a:pt x="3012247" y="1816968"/>
                  </a:cubicBezTo>
                  <a:cubicBezTo>
                    <a:pt x="3012247" y="1986406"/>
                    <a:pt x="2892829" y="2127952"/>
                    <a:pt x="2733451" y="2161496"/>
                  </a:cubicBezTo>
                  <a:cubicBezTo>
                    <a:pt x="2570803" y="2185843"/>
                    <a:pt x="2422847" y="2122052"/>
                    <a:pt x="2373218" y="2004561"/>
                  </a:cubicBezTo>
                  <a:cubicBezTo>
                    <a:pt x="2397575" y="1987765"/>
                    <a:pt x="2417022" y="1964396"/>
                    <a:pt x="2431421" y="1936987"/>
                  </a:cubicBezTo>
                  <a:cubicBezTo>
                    <a:pt x="2469123" y="1865220"/>
                    <a:pt x="2466430" y="1776674"/>
                    <a:pt x="2424327" y="1703750"/>
                  </a:cubicBezTo>
                  <a:lnTo>
                    <a:pt x="2390880" y="1723060"/>
                  </a:lnTo>
                  <a:cubicBezTo>
                    <a:pt x="2426033" y="1783948"/>
                    <a:pt x="2428758" y="1857660"/>
                    <a:pt x="2398065" y="1917447"/>
                  </a:cubicBezTo>
                  <a:cubicBezTo>
                    <a:pt x="2386618" y="1939743"/>
                    <a:pt x="2371177" y="1958844"/>
                    <a:pt x="2348681" y="1969064"/>
                  </a:cubicBezTo>
                  <a:lnTo>
                    <a:pt x="2314536" y="1978212"/>
                  </a:lnTo>
                  <a:lnTo>
                    <a:pt x="2320989" y="1994504"/>
                  </a:lnTo>
                  <a:cubicBezTo>
                    <a:pt x="2292439" y="2010252"/>
                    <a:pt x="2259301" y="2017439"/>
                    <a:pt x="2224883" y="2015050"/>
                  </a:cubicBezTo>
                  <a:cubicBezTo>
                    <a:pt x="2157880" y="2010397"/>
                    <a:pt x="2096183" y="1970105"/>
                    <a:pt x="2062112" y="1908746"/>
                  </a:cubicBezTo>
                  <a:lnTo>
                    <a:pt x="2028307" y="1927422"/>
                  </a:lnTo>
                  <a:cubicBezTo>
                    <a:pt x="2069101" y="2000945"/>
                    <a:pt x="2143517" y="2048870"/>
                    <a:pt x="2224395" y="2053708"/>
                  </a:cubicBezTo>
                  <a:cubicBezTo>
                    <a:pt x="2263912" y="2056070"/>
                    <a:pt x="2302036" y="2047984"/>
                    <a:pt x="2335071" y="2030056"/>
                  </a:cubicBezTo>
                  <a:cubicBezTo>
                    <a:pt x="2400196" y="2159379"/>
                    <a:pt x="2567325" y="2230480"/>
                    <a:pt x="2748680" y="2204554"/>
                  </a:cubicBezTo>
                  <a:cubicBezTo>
                    <a:pt x="2767068" y="2240602"/>
                    <a:pt x="2774723" y="2281713"/>
                    <a:pt x="2774723" y="2324613"/>
                  </a:cubicBezTo>
                  <a:cubicBezTo>
                    <a:pt x="2774723" y="2444667"/>
                    <a:pt x="2714770" y="2550720"/>
                    <a:pt x="2619461" y="2609132"/>
                  </a:cubicBezTo>
                  <a:cubicBezTo>
                    <a:pt x="2594093" y="2739763"/>
                    <a:pt x="2496512" y="2844553"/>
                    <a:pt x="2368919" y="2876858"/>
                  </a:cubicBezTo>
                  <a:cubicBezTo>
                    <a:pt x="2184369" y="2908073"/>
                    <a:pt x="2016372" y="2826285"/>
                    <a:pt x="1978290" y="2684161"/>
                  </a:cubicBezTo>
                  <a:lnTo>
                    <a:pt x="1939323" y="2694602"/>
                  </a:lnTo>
                  <a:cubicBezTo>
                    <a:pt x="1970494" y="2810931"/>
                    <a:pt x="2075973" y="2892306"/>
                    <a:pt x="2210223" y="2912307"/>
                  </a:cubicBezTo>
                  <a:cubicBezTo>
                    <a:pt x="2165434" y="3014618"/>
                    <a:pt x="2062317" y="3083879"/>
                    <a:pt x="1943022" y="3083879"/>
                  </a:cubicBezTo>
                  <a:cubicBezTo>
                    <a:pt x="1804718" y="3083879"/>
                    <a:pt x="1736151" y="2990782"/>
                    <a:pt x="1657612" y="2862428"/>
                  </a:cubicBezTo>
                  <a:cubicBezTo>
                    <a:pt x="1632100" y="2775963"/>
                    <a:pt x="1598588" y="2449530"/>
                    <a:pt x="1653064" y="2147091"/>
                  </a:cubicBezTo>
                  <a:cubicBezTo>
                    <a:pt x="1775302" y="2294672"/>
                    <a:pt x="1947360" y="2360889"/>
                    <a:pt x="2101389" y="2319520"/>
                  </a:cubicBezTo>
                  <a:lnTo>
                    <a:pt x="2085913" y="2268654"/>
                  </a:lnTo>
                  <a:cubicBezTo>
                    <a:pt x="1935632" y="2308197"/>
                    <a:pt x="1765039" y="2228547"/>
                    <a:pt x="1652548" y="2065927"/>
                  </a:cubicBezTo>
                  <a:cubicBezTo>
                    <a:pt x="1594744" y="1988631"/>
                    <a:pt x="1552933" y="1543383"/>
                    <a:pt x="1647107" y="1210118"/>
                  </a:cubicBezTo>
                  <a:cubicBezTo>
                    <a:pt x="1757451" y="1073526"/>
                    <a:pt x="1924310" y="1023711"/>
                    <a:pt x="2044795" y="1095494"/>
                  </a:cubicBezTo>
                  <a:lnTo>
                    <a:pt x="2046624" y="1092427"/>
                  </a:lnTo>
                  <a:cubicBezTo>
                    <a:pt x="2044963" y="1115904"/>
                    <a:pt x="2049817" y="1139574"/>
                    <a:pt x="2059741" y="1162003"/>
                  </a:cubicBezTo>
                  <a:cubicBezTo>
                    <a:pt x="2085174" y="1219476"/>
                    <a:pt x="2140055" y="1259997"/>
                    <a:pt x="2204060" y="1268556"/>
                  </a:cubicBezTo>
                  <a:lnTo>
                    <a:pt x="2208020" y="1238949"/>
                  </a:lnTo>
                  <a:cubicBezTo>
                    <a:pt x="2154665" y="1231814"/>
                    <a:pt x="2108853" y="1198319"/>
                    <a:pt x="2087448" y="1150798"/>
                  </a:cubicBezTo>
                  <a:cubicBezTo>
                    <a:pt x="2064784" y="1100476"/>
                    <a:pt x="2073123" y="1042569"/>
                    <a:pt x="2109077" y="1000639"/>
                  </a:cubicBezTo>
                  <a:cubicBezTo>
                    <a:pt x="2142987" y="961090"/>
                    <a:pt x="2196315" y="941798"/>
                    <a:pt x="2249471" y="949847"/>
                  </a:cubicBezTo>
                  <a:lnTo>
                    <a:pt x="2253988" y="920317"/>
                  </a:lnTo>
                  <a:cubicBezTo>
                    <a:pt x="2190211" y="910645"/>
                    <a:pt x="2126205" y="934132"/>
                    <a:pt x="2085632" y="982099"/>
                  </a:cubicBezTo>
                  <a:lnTo>
                    <a:pt x="2052614" y="1055246"/>
                  </a:lnTo>
                  <a:cubicBezTo>
                    <a:pt x="1928226" y="988072"/>
                    <a:pt x="1765306" y="1028878"/>
                    <a:pt x="1646726" y="1149851"/>
                  </a:cubicBezTo>
                  <a:cubicBezTo>
                    <a:pt x="1576863" y="1018908"/>
                    <a:pt x="1584053" y="461235"/>
                    <a:pt x="1633436" y="269593"/>
                  </a:cubicBezTo>
                  <a:cubicBezTo>
                    <a:pt x="1697428" y="119029"/>
                    <a:pt x="1776459" y="0"/>
                    <a:pt x="1943022" y="0"/>
                  </a:cubicBezTo>
                  <a:close/>
                  <a:moveTo>
                    <a:pt x="1125035" y="0"/>
                  </a:moveTo>
                  <a:cubicBezTo>
                    <a:pt x="1263339" y="0"/>
                    <a:pt x="1331906" y="93097"/>
                    <a:pt x="1410445" y="221451"/>
                  </a:cubicBezTo>
                  <a:cubicBezTo>
                    <a:pt x="1435957" y="307916"/>
                    <a:pt x="1469469" y="634350"/>
                    <a:pt x="1414993" y="936788"/>
                  </a:cubicBezTo>
                  <a:cubicBezTo>
                    <a:pt x="1292755" y="789207"/>
                    <a:pt x="1120697" y="722990"/>
                    <a:pt x="966668" y="764359"/>
                  </a:cubicBezTo>
                  <a:lnTo>
                    <a:pt x="982144" y="815225"/>
                  </a:lnTo>
                  <a:cubicBezTo>
                    <a:pt x="1132425" y="775682"/>
                    <a:pt x="1303018" y="855332"/>
                    <a:pt x="1415509" y="1017952"/>
                  </a:cubicBezTo>
                  <a:cubicBezTo>
                    <a:pt x="1473313" y="1095249"/>
                    <a:pt x="1515123" y="1540497"/>
                    <a:pt x="1420950" y="1873762"/>
                  </a:cubicBezTo>
                  <a:cubicBezTo>
                    <a:pt x="1310606" y="2010353"/>
                    <a:pt x="1143747" y="2060168"/>
                    <a:pt x="1023262" y="1988385"/>
                  </a:cubicBezTo>
                  <a:lnTo>
                    <a:pt x="1021433" y="1991453"/>
                  </a:lnTo>
                  <a:cubicBezTo>
                    <a:pt x="1023094" y="1967976"/>
                    <a:pt x="1018240" y="1944306"/>
                    <a:pt x="1008316" y="1921877"/>
                  </a:cubicBezTo>
                  <a:cubicBezTo>
                    <a:pt x="982883" y="1864403"/>
                    <a:pt x="928002" y="1823883"/>
                    <a:pt x="863997" y="1815323"/>
                  </a:cubicBezTo>
                  <a:lnTo>
                    <a:pt x="860037" y="1844930"/>
                  </a:lnTo>
                  <a:cubicBezTo>
                    <a:pt x="913392" y="1852066"/>
                    <a:pt x="959204" y="1885560"/>
                    <a:pt x="980609" y="1933082"/>
                  </a:cubicBezTo>
                  <a:cubicBezTo>
                    <a:pt x="1003273" y="1983404"/>
                    <a:pt x="994934" y="2041310"/>
                    <a:pt x="958980" y="2083241"/>
                  </a:cubicBezTo>
                  <a:cubicBezTo>
                    <a:pt x="925070" y="2122789"/>
                    <a:pt x="871742" y="2142082"/>
                    <a:pt x="818586" y="2134033"/>
                  </a:cubicBezTo>
                  <a:lnTo>
                    <a:pt x="814069" y="2163562"/>
                  </a:lnTo>
                  <a:cubicBezTo>
                    <a:pt x="877846" y="2173235"/>
                    <a:pt x="941852" y="2149747"/>
                    <a:pt x="982425" y="2101780"/>
                  </a:cubicBezTo>
                  <a:lnTo>
                    <a:pt x="1015443" y="2028633"/>
                  </a:lnTo>
                  <a:cubicBezTo>
                    <a:pt x="1139831" y="2095808"/>
                    <a:pt x="1302751" y="2055001"/>
                    <a:pt x="1421331" y="1934029"/>
                  </a:cubicBezTo>
                  <a:cubicBezTo>
                    <a:pt x="1491194" y="2064971"/>
                    <a:pt x="1484003" y="2622644"/>
                    <a:pt x="1434621" y="2814287"/>
                  </a:cubicBezTo>
                  <a:cubicBezTo>
                    <a:pt x="1370629" y="2964850"/>
                    <a:pt x="1291598" y="3083879"/>
                    <a:pt x="1125035" y="3083879"/>
                  </a:cubicBezTo>
                  <a:cubicBezTo>
                    <a:pt x="976622" y="3083879"/>
                    <a:pt x="853248" y="2976677"/>
                    <a:pt x="835482" y="2834581"/>
                  </a:cubicBezTo>
                  <a:cubicBezTo>
                    <a:pt x="1001251" y="2760784"/>
                    <a:pt x="1101560" y="2608549"/>
                    <a:pt x="1075194" y="2460607"/>
                  </a:cubicBezTo>
                  <a:lnTo>
                    <a:pt x="1035713" y="2468996"/>
                  </a:lnTo>
                  <a:cubicBezTo>
                    <a:pt x="1060354" y="2611450"/>
                    <a:pt x="948194" y="2759243"/>
                    <a:pt x="773360" y="2817692"/>
                  </a:cubicBezTo>
                  <a:cubicBezTo>
                    <a:pt x="763867" y="2823239"/>
                    <a:pt x="753648" y="2823760"/>
                    <a:pt x="743309" y="2823760"/>
                  </a:cubicBezTo>
                  <a:cubicBezTo>
                    <a:pt x="576747" y="2823760"/>
                    <a:pt x="441721" y="2688734"/>
                    <a:pt x="441721" y="2522172"/>
                  </a:cubicBezTo>
                  <a:lnTo>
                    <a:pt x="459036" y="2436399"/>
                  </a:lnTo>
                  <a:lnTo>
                    <a:pt x="441721" y="2436399"/>
                  </a:lnTo>
                  <a:lnTo>
                    <a:pt x="441721" y="2427537"/>
                  </a:lnTo>
                  <a:cubicBezTo>
                    <a:pt x="305234" y="2414137"/>
                    <a:pt x="200762" y="2297266"/>
                    <a:pt x="200762" y="2155997"/>
                  </a:cubicBezTo>
                  <a:lnTo>
                    <a:pt x="217593" y="2072628"/>
                  </a:lnTo>
                  <a:cubicBezTo>
                    <a:pt x="89802" y="2019727"/>
                    <a:pt x="0" y="1893768"/>
                    <a:pt x="0" y="1746838"/>
                  </a:cubicBezTo>
                  <a:cubicBezTo>
                    <a:pt x="0" y="1665177"/>
                    <a:pt x="27737" y="1589996"/>
                    <a:pt x="75847" y="1531990"/>
                  </a:cubicBezTo>
                  <a:cubicBezTo>
                    <a:pt x="158816" y="1432590"/>
                    <a:pt x="276275" y="1387641"/>
                    <a:pt x="381353" y="1423131"/>
                  </a:cubicBezTo>
                  <a:lnTo>
                    <a:pt x="394263" y="1384911"/>
                  </a:lnTo>
                  <a:cubicBezTo>
                    <a:pt x="299825" y="1353014"/>
                    <a:pt x="197101" y="1376758"/>
                    <a:pt x="112642" y="1443556"/>
                  </a:cubicBezTo>
                  <a:cubicBezTo>
                    <a:pt x="74114" y="1395305"/>
                    <a:pt x="55810" y="1333244"/>
                    <a:pt x="55810" y="1266911"/>
                  </a:cubicBezTo>
                  <a:cubicBezTo>
                    <a:pt x="55810" y="1097473"/>
                    <a:pt x="175228" y="955927"/>
                    <a:pt x="334606" y="922383"/>
                  </a:cubicBezTo>
                  <a:cubicBezTo>
                    <a:pt x="497254" y="898036"/>
                    <a:pt x="645210" y="961827"/>
                    <a:pt x="694839" y="1079319"/>
                  </a:cubicBezTo>
                  <a:cubicBezTo>
                    <a:pt x="670482" y="1096114"/>
                    <a:pt x="651035" y="1119484"/>
                    <a:pt x="636636" y="1146893"/>
                  </a:cubicBezTo>
                  <a:cubicBezTo>
                    <a:pt x="598934" y="1218660"/>
                    <a:pt x="601627" y="1307205"/>
                    <a:pt x="643730" y="1380130"/>
                  </a:cubicBezTo>
                  <a:lnTo>
                    <a:pt x="677177" y="1360819"/>
                  </a:lnTo>
                  <a:cubicBezTo>
                    <a:pt x="642024" y="1299932"/>
                    <a:pt x="639299" y="1226219"/>
                    <a:pt x="669992" y="1166433"/>
                  </a:cubicBezTo>
                  <a:cubicBezTo>
                    <a:pt x="681439" y="1144136"/>
                    <a:pt x="696880" y="1125036"/>
                    <a:pt x="719376" y="1114815"/>
                  </a:cubicBezTo>
                  <a:lnTo>
                    <a:pt x="753521" y="1105667"/>
                  </a:lnTo>
                  <a:lnTo>
                    <a:pt x="747068" y="1089375"/>
                  </a:lnTo>
                  <a:cubicBezTo>
                    <a:pt x="775618" y="1073627"/>
                    <a:pt x="808756" y="1066440"/>
                    <a:pt x="843174" y="1068829"/>
                  </a:cubicBezTo>
                  <a:cubicBezTo>
                    <a:pt x="910177" y="1073482"/>
                    <a:pt x="971874" y="1113774"/>
                    <a:pt x="1005945" y="1175134"/>
                  </a:cubicBezTo>
                  <a:lnTo>
                    <a:pt x="1039750" y="1156458"/>
                  </a:lnTo>
                  <a:cubicBezTo>
                    <a:pt x="998956" y="1082934"/>
                    <a:pt x="924540" y="1035010"/>
                    <a:pt x="843662" y="1030172"/>
                  </a:cubicBezTo>
                  <a:cubicBezTo>
                    <a:pt x="804145" y="1027809"/>
                    <a:pt x="766021" y="1035895"/>
                    <a:pt x="732986" y="1053824"/>
                  </a:cubicBezTo>
                  <a:cubicBezTo>
                    <a:pt x="667861" y="924500"/>
                    <a:pt x="500732" y="853399"/>
                    <a:pt x="319377" y="879325"/>
                  </a:cubicBezTo>
                  <a:cubicBezTo>
                    <a:pt x="300989" y="843277"/>
                    <a:pt x="293334" y="802167"/>
                    <a:pt x="293334" y="759266"/>
                  </a:cubicBezTo>
                  <a:cubicBezTo>
                    <a:pt x="293334" y="639212"/>
                    <a:pt x="353287" y="533159"/>
                    <a:pt x="448596" y="474747"/>
                  </a:cubicBezTo>
                  <a:cubicBezTo>
                    <a:pt x="473964" y="344116"/>
                    <a:pt x="571545" y="239326"/>
                    <a:pt x="699138" y="207021"/>
                  </a:cubicBezTo>
                  <a:cubicBezTo>
                    <a:pt x="883688" y="175806"/>
                    <a:pt x="1051685" y="257594"/>
                    <a:pt x="1089767" y="399718"/>
                  </a:cubicBezTo>
                  <a:lnTo>
                    <a:pt x="1128734" y="389277"/>
                  </a:lnTo>
                  <a:cubicBezTo>
                    <a:pt x="1097563" y="272948"/>
                    <a:pt x="992084" y="191573"/>
                    <a:pt x="857834" y="171572"/>
                  </a:cubicBezTo>
                  <a:cubicBezTo>
                    <a:pt x="902623" y="69261"/>
                    <a:pt x="1005740" y="0"/>
                    <a:pt x="1125035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grpSp>
          <p:nvGrpSpPr>
            <p:cNvPr id="72" name="Group 110">
              <a:extLst>
                <a:ext uri="{FF2B5EF4-FFF2-40B4-BE49-F238E27FC236}">
                  <a16:creationId xmlns:a16="http://schemas.microsoft.com/office/drawing/2014/main" id="{D519BD50-C580-4623-8810-E04695FA5F45}"/>
                </a:ext>
              </a:extLst>
            </p:cNvPr>
            <p:cNvGrpSpPr/>
            <p:nvPr/>
          </p:nvGrpSpPr>
          <p:grpSpPr>
            <a:xfrm>
              <a:off x="5178360" y="1656593"/>
              <a:ext cx="590309" cy="652294"/>
              <a:chOff x="4835382" y="73243"/>
              <a:chExt cx="2920830" cy="3227535"/>
            </a:xfrm>
            <a:grpFill/>
          </p:grpSpPr>
          <p:sp>
            <p:nvSpPr>
              <p:cNvPr id="73" name="Freeform 111">
                <a:extLst>
                  <a:ext uri="{FF2B5EF4-FFF2-40B4-BE49-F238E27FC236}">
                    <a16:creationId xmlns:a16="http://schemas.microsoft.com/office/drawing/2014/main" id="{BBCCCC44-B257-423A-BB40-01303C1A40E8}"/>
                  </a:ext>
                </a:extLst>
              </p:cNvPr>
              <p:cNvSpPr/>
              <p:nvPr/>
            </p:nvSpPr>
            <p:spPr>
              <a:xfrm>
                <a:off x="4835382" y="73243"/>
                <a:ext cx="2920830" cy="3227535"/>
              </a:xfrm>
              <a:custGeom>
                <a:avLst/>
                <a:gdLst>
                  <a:gd name="connsiteX0" fmla="*/ 2980491 w 5331558"/>
                  <a:gd name="connsiteY0" fmla="*/ 968 h 5891405"/>
                  <a:gd name="connsiteX1" fmla="*/ 726547 w 5331558"/>
                  <a:gd name="connsiteY1" fmla="*/ 1181117 h 5891405"/>
                  <a:gd name="connsiteX2" fmla="*/ 486068 w 5331558"/>
                  <a:gd name="connsiteY2" fmla="*/ 2371366 h 5891405"/>
                  <a:gd name="connsiteX3" fmla="*/ 4803 w 5331558"/>
                  <a:gd name="connsiteY3" fmla="*/ 3079808 h 5891405"/>
                  <a:gd name="connsiteX4" fmla="*/ 460575 w 5331558"/>
                  <a:gd name="connsiteY4" fmla="*/ 3328959 h 5891405"/>
                  <a:gd name="connsiteX5" fmla="*/ 289487 w 5331558"/>
                  <a:gd name="connsiteY5" fmla="*/ 3735758 h 5891405"/>
                  <a:gd name="connsiteX6" fmla="*/ 480873 w 5331558"/>
                  <a:gd name="connsiteY6" fmla="*/ 3871219 h 5891405"/>
                  <a:gd name="connsiteX7" fmla="*/ 322351 w 5331558"/>
                  <a:gd name="connsiteY7" fmla="*/ 4062605 h 5891405"/>
                  <a:gd name="connsiteX8" fmla="*/ 513737 w 5331558"/>
                  <a:gd name="connsiteY8" fmla="*/ 4317787 h 5891405"/>
                  <a:gd name="connsiteX9" fmla="*/ 449942 w 5331558"/>
                  <a:gd name="connsiteY9" fmla="*/ 4977005 h 5891405"/>
                  <a:gd name="connsiteX10" fmla="*/ 1704584 w 5331558"/>
                  <a:gd name="connsiteY10" fmla="*/ 5039972 h 5891405"/>
                  <a:gd name="connsiteX11" fmla="*/ 1895970 w 5331558"/>
                  <a:gd name="connsiteY11" fmla="*/ 5891405 h 5891405"/>
                  <a:gd name="connsiteX12" fmla="*/ 4734863 w 5331558"/>
                  <a:gd name="connsiteY12" fmla="*/ 5859508 h 5891405"/>
                  <a:gd name="connsiteX13" fmla="*/ 4841189 w 5331558"/>
                  <a:gd name="connsiteY13" fmla="*/ 3520345 h 5891405"/>
                  <a:gd name="connsiteX14" fmla="*/ 2980491 w 5331558"/>
                  <a:gd name="connsiteY14" fmla="*/ 968 h 5891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31558" h="5891405">
                    <a:moveTo>
                      <a:pt x="2980491" y="968"/>
                    </a:moveTo>
                    <a:cubicBezTo>
                      <a:pt x="1784302" y="-22254"/>
                      <a:pt x="1040642" y="372305"/>
                      <a:pt x="726547" y="1181117"/>
                    </a:cubicBezTo>
                    <a:cubicBezTo>
                      <a:pt x="528785" y="1834793"/>
                      <a:pt x="744238" y="2066938"/>
                      <a:pt x="486068" y="2371366"/>
                    </a:cubicBezTo>
                    <a:cubicBezTo>
                      <a:pt x="239818" y="2677225"/>
                      <a:pt x="-40213" y="2911644"/>
                      <a:pt x="4803" y="3079808"/>
                    </a:cubicBezTo>
                    <a:cubicBezTo>
                      <a:pt x="109541" y="3181162"/>
                      <a:pt x="260766" y="3266498"/>
                      <a:pt x="460575" y="3328959"/>
                    </a:cubicBezTo>
                    <a:cubicBezTo>
                      <a:pt x="403546" y="3464559"/>
                      <a:pt x="198074" y="3641722"/>
                      <a:pt x="289487" y="3735758"/>
                    </a:cubicBezTo>
                    <a:lnTo>
                      <a:pt x="480873" y="3871219"/>
                    </a:lnTo>
                    <a:cubicBezTo>
                      <a:pt x="428032" y="3935014"/>
                      <a:pt x="303940" y="3939433"/>
                      <a:pt x="322351" y="4062605"/>
                    </a:cubicBezTo>
                    <a:cubicBezTo>
                      <a:pt x="362395" y="4195168"/>
                      <a:pt x="550882" y="4226788"/>
                      <a:pt x="513737" y="4317787"/>
                    </a:cubicBezTo>
                    <a:cubicBezTo>
                      <a:pt x="397470" y="4561276"/>
                      <a:pt x="358392" y="4876020"/>
                      <a:pt x="449942" y="4977005"/>
                    </a:cubicBezTo>
                    <a:cubicBezTo>
                      <a:pt x="636587" y="5158310"/>
                      <a:pt x="1197305" y="5208988"/>
                      <a:pt x="1704584" y="5039972"/>
                    </a:cubicBezTo>
                    <a:lnTo>
                      <a:pt x="1895970" y="5891405"/>
                    </a:lnTo>
                    <a:lnTo>
                      <a:pt x="4734863" y="5859508"/>
                    </a:lnTo>
                    <a:cubicBezTo>
                      <a:pt x="4366268" y="4516262"/>
                      <a:pt x="4422975" y="3927926"/>
                      <a:pt x="4841189" y="3520345"/>
                    </a:cubicBezTo>
                    <a:cubicBezTo>
                      <a:pt x="6117095" y="1964448"/>
                      <a:pt x="4692333" y="36409"/>
                      <a:pt x="2980491" y="96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50"/>
              </a:p>
            </p:txBody>
          </p:sp>
          <p:sp>
            <p:nvSpPr>
              <p:cNvPr id="74" name="Oval 37">
                <a:extLst>
                  <a:ext uri="{FF2B5EF4-FFF2-40B4-BE49-F238E27FC236}">
                    <a16:creationId xmlns:a16="http://schemas.microsoft.com/office/drawing/2014/main" id="{0711327E-9191-4394-B64D-73AD56C41377}"/>
                  </a:ext>
                </a:extLst>
              </p:cNvPr>
              <p:cNvSpPr/>
              <p:nvPr/>
            </p:nvSpPr>
            <p:spPr>
              <a:xfrm rot="18100542">
                <a:off x="5907878" y="-58593"/>
                <a:ext cx="1436045" cy="2141152"/>
              </a:xfrm>
              <a:custGeom>
                <a:avLst/>
                <a:gdLst/>
                <a:ahLst/>
                <a:cxnLst/>
                <a:rect l="l" t="t" r="r" b="b"/>
                <a:pathLst>
                  <a:path w="1170491" h="1745208">
                    <a:moveTo>
                      <a:pt x="429221" y="671495"/>
                    </a:moveTo>
                    <a:cubicBezTo>
                      <a:pt x="415869" y="670322"/>
                      <a:pt x="402356" y="670624"/>
                      <a:pt x="388917" y="672439"/>
                    </a:cubicBezTo>
                    <a:cubicBezTo>
                      <a:pt x="370997" y="674859"/>
                      <a:pt x="353207" y="679968"/>
                      <a:pt x="336101" y="687858"/>
                    </a:cubicBezTo>
                    <a:lnTo>
                      <a:pt x="344770" y="708640"/>
                    </a:lnTo>
                    <a:cubicBezTo>
                      <a:pt x="405276" y="680369"/>
                      <a:pt x="475531" y="691805"/>
                      <a:pt x="523918" y="737799"/>
                    </a:cubicBezTo>
                    <a:cubicBezTo>
                      <a:pt x="569388" y="781022"/>
                      <a:pt x="587723" y="847396"/>
                      <a:pt x="571504" y="910067"/>
                    </a:cubicBezTo>
                    <a:lnTo>
                      <a:pt x="593243" y="915886"/>
                    </a:lnTo>
                    <a:cubicBezTo>
                      <a:pt x="611678" y="844923"/>
                      <a:pt x="590662" y="769719"/>
                      <a:pt x="538740" y="720849"/>
                    </a:cubicBezTo>
                    <a:cubicBezTo>
                      <a:pt x="507886" y="691808"/>
                      <a:pt x="469277" y="675014"/>
                      <a:pt x="429221" y="671495"/>
                    </a:cubicBezTo>
                    <a:close/>
                    <a:moveTo>
                      <a:pt x="588421" y="580980"/>
                    </a:moveTo>
                    <a:cubicBezTo>
                      <a:pt x="534186" y="581239"/>
                      <a:pt x="482134" y="605639"/>
                      <a:pt x="446738" y="649695"/>
                    </a:cubicBezTo>
                    <a:lnTo>
                      <a:pt x="463760" y="664437"/>
                    </a:lnTo>
                    <a:cubicBezTo>
                      <a:pt x="505329" y="612166"/>
                      <a:pt x="573320" y="591099"/>
                      <a:pt x="637132" y="610714"/>
                    </a:cubicBezTo>
                    <a:cubicBezTo>
                      <a:pt x="697098" y="629147"/>
                      <a:pt x="743088" y="680397"/>
                      <a:pt x="756495" y="743730"/>
                    </a:cubicBezTo>
                    <a:lnTo>
                      <a:pt x="778549" y="739251"/>
                    </a:lnTo>
                    <a:cubicBezTo>
                      <a:pt x="763432" y="667508"/>
                      <a:pt x="711108" y="609548"/>
                      <a:pt x="642848" y="588934"/>
                    </a:cubicBezTo>
                    <a:cubicBezTo>
                      <a:pt x="624821" y="583490"/>
                      <a:pt x="606500" y="580894"/>
                      <a:pt x="588421" y="580980"/>
                    </a:cubicBezTo>
                    <a:close/>
                    <a:moveTo>
                      <a:pt x="533817" y="0"/>
                    </a:moveTo>
                    <a:cubicBezTo>
                      <a:pt x="617807" y="1"/>
                      <a:pt x="687626" y="60667"/>
                      <a:pt x="697680" y="141081"/>
                    </a:cubicBezTo>
                    <a:cubicBezTo>
                      <a:pt x="603869" y="182843"/>
                      <a:pt x="547102" y="268997"/>
                      <a:pt x="562024" y="352718"/>
                    </a:cubicBezTo>
                    <a:lnTo>
                      <a:pt x="584367" y="347971"/>
                    </a:lnTo>
                    <a:cubicBezTo>
                      <a:pt x="570422" y="267354"/>
                      <a:pt x="633895" y="183716"/>
                      <a:pt x="732836" y="150639"/>
                    </a:cubicBezTo>
                    <a:cubicBezTo>
                      <a:pt x="738208" y="147500"/>
                      <a:pt x="743991" y="147205"/>
                      <a:pt x="749842" y="147205"/>
                    </a:cubicBezTo>
                    <a:cubicBezTo>
                      <a:pt x="844103" y="147205"/>
                      <a:pt x="920515" y="223618"/>
                      <a:pt x="920515" y="317877"/>
                    </a:cubicBezTo>
                    <a:lnTo>
                      <a:pt x="910716" y="366417"/>
                    </a:lnTo>
                    <a:lnTo>
                      <a:pt x="920515" y="366418"/>
                    </a:lnTo>
                    <a:lnTo>
                      <a:pt x="920515" y="371433"/>
                    </a:lnTo>
                    <a:cubicBezTo>
                      <a:pt x="997755" y="379016"/>
                      <a:pt x="1056877" y="445155"/>
                      <a:pt x="1056877" y="525101"/>
                    </a:cubicBezTo>
                    <a:lnTo>
                      <a:pt x="1047351" y="572282"/>
                    </a:lnTo>
                    <a:cubicBezTo>
                      <a:pt x="1119671" y="602218"/>
                      <a:pt x="1170491" y="673500"/>
                      <a:pt x="1170491" y="756650"/>
                    </a:cubicBezTo>
                    <a:cubicBezTo>
                      <a:pt x="1170490" y="802863"/>
                      <a:pt x="1154794" y="845409"/>
                      <a:pt x="1127569" y="878235"/>
                    </a:cubicBezTo>
                    <a:cubicBezTo>
                      <a:pt x="1080615" y="934488"/>
                      <a:pt x="1014142" y="959925"/>
                      <a:pt x="954678" y="939840"/>
                    </a:cubicBezTo>
                    <a:lnTo>
                      <a:pt x="947373" y="961469"/>
                    </a:lnTo>
                    <a:cubicBezTo>
                      <a:pt x="1000817" y="979520"/>
                      <a:pt x="1058949" y="966083"/>
                      <a:pt x="1106746" y="928282"/>
                    </a:cubicBezTo>
                    <a:cubicBezTo>
                      <a:pt x="1128548" y="955588"/>
                      <a:pt x="1138907" y="990708"/>
                      <a:pt x="1138907" y="1028247"/>
                    </a:cubicBezTo>
                    <a:cubicBezTo>
                      <a:pt x="1138907" y="1124134"/>
                      <a:pt x="1071328" y="1204237"/>
                      <a:pt x="981133" y="1223220"/>
                    </a:cubicBezTo>
                    <a:cubicBezTo>
                      <a:pt x="889088" y="1236998"/>
                      <a:pt x="805358" y="1200898"/>
                      <a:pt x="777272" y="1134408"/>
                    </a:cubicBezTo>
                    <a:cubicBezTo>
                      <a:pt x="791057" y="1124903"/>
                      <a:pt x="802061" y="1111678"/>
                      <a:pt x="810210" y="1096167"/>
                    </a:cubicBezTo>
                    <a:cubicBezTo>
                      <a:pt x="831546" y="1055553"/>
                      <a:pt x="830022" y="1005443"/>
                      <a:pt x="806195" y="964175"/>
                    </a:cubicBezTo>
                    <a:lnTo>
                      <a:pt x="787267" y="975103"/>
                    </a:lnTo>
                    <a:cubicBezTo>
                      <a:pt x="807161" y="1009560"/>
                      <a:pt x="808703" y="1051275"/>
                      <a:pt x="791333" y="1085110"/>
                    </a:cubicBezTo>
                    <a:cubicBezTo>
                      <a:pt x="784855" y="1097727"/>
                      <a:pt x="776117" y="1108536"/>
                      <a:pt x="763385" y="1114320"/>
                    </a:cubicBezTo>
                    <a:lnTo>
                      <a:pt x="744063" y="1119497"/>
                    </a:lnTo>
                    <a:lnTo>
                      <a:pt x="747716" y="1128718"/>
                    </a:lnTo>
                    <a:cubicBezTo>
                      <a:pt x="731558" y="1137628"/>
                      <a:pt x="712804" y="1141697"/>
                      <a:pt x="693327" y="1140344"/>
                    </a:cubicBezTo>
                    <a:cubicBezTo>
                      <a:pt x="655409" y="1137711"/>
                      <a:pt x="620494" y="1114908"/>
                      <a:pt x="601213" y="1080185"/>
                    </a:cubicBezTo>
                    <a:lnTo>
                      <a:pt x="582082" y="1090754"/>
                    </a:lnTo>
                    <a:cubicBezTo>
                      <a:pt x="605167" y="1132362"/>
                      <a:pt x="647281" y="1159482"/>
                      <a:pt x="693051" y="1162221"/>
                    </a:cubicBezTo>
                    <a:cubicBezTo>
                      <a:pt x="715413" y="1163558"/>
                      <a:pt x="736989" y="1158982"/>
                      <a:pt x="755684" y="1148835"/>
                    </a:cubicBezTo>
                    <a:cubicBezTo>
                      <a:pt x="792539" y="1222022"/>
                      <a:pt x="887119" y="1262260"/>
                      <a:pt x="989751" y="1247587"/>
                    </a:cubicBezTo>
                    <a:cubicBezTo>
                      <a:pt x="1000157" y="1267987"/>
                      <a:pt x="1004489" y="1291252"/>
                      <a:pt x="1004488" y="1315531"/>
                    </a:cubicBezTo>
                    <a:cubicBezTo>
                      <a:pt x="1004488" y="1381750"/>
                      <a:pt x="972258" y="1440443"/>
                      <a:pt x="920375" y="1473506"/>
                    </a:cubicBezTo>
                    <a:lnTo>
                      <a:pt x="913116" y="1474079"/>
                    </a:lnTo>
                    <a:cubicBezTo>
                      <a:pt x="850536" y="1469665"/>
                      <a:pt x="794159" y="1430126"/>
                      <a:pt x="766796" y="1371458"/>
                    </a:cubicBezTo>
                    <a:lnTo>
                      <a:pt x="746323" y="1380801"/>
                    </a:lnTo>
                    <a:cubicBezTo>
                      <a:pt x="776874" y="1446464"/>
                      <a:pt x="839753" y="1490827"/>
                      <a:pt x="909888" y="1496052"/>
                    </a:cubicBezTo>
                    <a:cubicBezTo>
                      <a:pt x="891948" y="1561049"/>
                      <a:pt x="840393" y="1611456"/>
                      <a:pt x="774838" y="1628054"/>
                    </a:cubicBezTo>
                    <a:cubicBezTo>
                      <a:pt x="686646" y="1642970"/>
                      <a:pt x="605133" y="1612285"/>
                      <a:pt x="571751" y="1552195"/>
                    </a:cubicBezTo>
                    <a:lnTo>
                      <a:pt x="550649" y="1566422"/>
                    </a:lnTo>
                    <a:cubicBezTo>
                      <a:pt x="577499" y="1609979"/>
                      <a:pt x="626419" y="1639383"/>
                      <a:pt x="685031" y="1648114"/>
                    </a:cubicBezTo>
                    <a:cubicBezTo>
                      <a:pt x="659684" y="1706013"/>
                      <a:pt x="601329" y="1745210"/>
                      <a:pt x="533818" y="1745209"/>
                    </a:cubicBezTo>
                    <a:cubicBezTo>
                      <a:pt x="455549" y="1745210"/>
                      <a:pt x="416747" y="1692524"/>
                      <a:pt x="372301" y="1619888"/>
                    </a:cubicBezTo>
                    <a:lnTo>
                      <a:pt x="366380" y="1592106"/>
                    </a:lnTo>
                    <a:cubicBezTo>
                      <a:pt x="305091" y="1567105"/>
                      <a:pt x="259811" y="1511085"/>
                      <a:pt x="250590" y="1443452"/>
                    </a:cubicBezTo>
                    <a:cubicBezTo>
                      <a:pt x="203712" y="1453117"/>
                      <a:pt x="158965" y="1444975"/>
                      <a:pt x="117260" y="1407178"/>
                    </a:cubicBezTo>
                    <a:cubicBezTo>
                      <a:pt x="55030" y="1350772"/>
                      <a:pt x="44039" y="1258933"/>
                      <a:pt x="90593" y="1192598"/>
                    </a:cubicBezTo>
                    <a:cubicBezTo>
                      <a:pt x="186799" y="1224213"/>
                      <a:pt x="285304" y="1199642"/>
                      <a:pt x="330760" y="1129474"/>
                    </a:cubicBezTo>
                    <a:lnTo>
                      <a:pt x="344999" y="1132822"/>
                    </a:lnTo>
                    <a:cubicBezTo>
                      <a:pt x="420009" y="1139731"/>
                      <a:pt x="490500" y="1101048"/>
                      <a:pt x="524987" y="1034051"/>
                    </a:cubicBezTo>
                    <a:lnTo>
                      <a:pt x="505360" y="1023014"/>
                    </a:lnTo>
                    <a:cubicBezTo>
                      <a:pt x="475089" y="1082544"/>
                      <a:pt x="412689" y="1116790"/>
                      <a:pt x="346243" y="1110339"/>
                    </a:cubicBezTo>
                    <a:cubicBezTo>
                      <a:pt x="283801" y="1104277"/>
                      <a:pt x="228486" y="1063265"/>
                      <a:pt x="202679" y="1003895"/>
                    </a:cubicBezTo>
                    <a:lnTo>
                      <a:pt x="181967" y="1012696"/>
                    </a:lnTo>
                    <a:cubicBezTo>
                      <a:pt x="205492" y="1066954"/>
                      <a:pt x="250941" y="1107583"/>
                      <a:pt x="305288" y="1123484"/>
                    </a:cubicBezTo>
                    <a:cubicBezTo>
                      <a:pt x="260051" y="1186174"/>
                      <a:pt x="162021" y="1201884"/>
                      <a:pt x="70961" y="1161909"/>
                    </a:cubicBezTo>
                    <a:cubicBezTo>
                      <a:pt x="64874" y="1160625"/>
                      <a:pt x="60391" y="1156961"/>
                      <a:pt x="56055" y="1153032"/>
                    </a:cubicBezTo>
                    <a:cubicBezTo>
                      <a:pt x="-13786" y="1089729"/>
                      <a:pt x="-19088" y="981796"/>
                      <a:pt x="44214" y="911953"/>
                    </a:cubicBezTo>
                    <a:lnTo>
                      <a:pt x="84073" y="882569"/>
                    </a:lnTo>
                    <a:lnTo>
                      <a:pt x="76811" y="875989"/>
                    </a:lnTo>
                    <a:lnTo>
                      <a:pt x="80179" y="872273"/>
                    </a:lnTo>
                    <a:cubicBezTo>
                      <a:pt x="28040" y="814783"/>
                      <a:pt x="28651" y="726072"/>
                      <a:pt x="82340" y="666836"/>
                    </a:cubicBezTo>
                    <a:lnTo>
                      <a:pt x="121082" y="638275"/>
                    </a:lnTo>
                    <a:cubicBezTo>
                      <a:pt x="89526" y="571593"/>
                      <a:pt x="96788" y="490523"/>
                      <a:pt x="145805" y="430894"/>
                    </a:cubicBezTo>
                    <a:cubicBezTo>
                      <a:pt x="198586" y="400645"/>
                      <a:pt x="259015" y="385179"/>
                      <a:pt x="321878" y="383347"/>
                    </a:cubicBezTo>
                    <a:lnTo>
                      <a:pt x="321111" y="357014"/>
                    </a:lnTo>
                    <a:cubicBezTo>
                      <a:pt x="257723" y="358862"/>
                      <a:pt x="196668" y="373772"/>
                      <a:pt x="141180" y="399723"/>
                    </a:cubicBezTo>
                    <a:cubicBezTo>
                      <a:pt x="117813" y="370058"/>
                      <a:pt x="106816" y="332072"/>
                      <a:pt x="106816" y="291518"/>
                    </a:cubicBezTo>
                    <a:cubicBezTo>
                      <a:pt x="106816" y="170286"/>
                      <a:pt x="205094" y="72008"/>
                      <a:pt x="326327" y="72008"/>
                    </a:cubicBezTo>
                    <a:cubicBezTo>
                      <a:pt x="350305" y="72008"/>
                      <a:pt x="373385" y="75853"/>
                      <a:pt x="394659" y="83948"/>
                    </a:cubicBezTo>
                    <a:cubicBezTo>
                      <a:pt x="425371" y="33609"/>
                      <a:pt x="467237" y="0"/>
                      <a:pt x="53381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50"/>
              </a:p>
            </p:txBody>
          </p:sp>
        </p:grpSp>
        <p:sp>
          <p:nvSpPr>
            <p:cNvPr id="75" name="Rectangle 19">
              <a:extLst>
                <a:ext uri="{FF2B5EF4-FFF2-40B4-BE49-F238E27FC236}">
                  <a16:creationId xmlns:a16="http://schemas.microsoft.com/office/drawing/2014/main" id="{8025BC4E-7A4E-42D9-9569-8844F8906CE5}"/>
                </a:ext>
              </a:extLst>
            </p:cNvPr>
            <p:cNvSpPr/>
            <p:nvPr/>
          </p:nvSpPr>
          <p:spPr>
            <a:xfrm>
              <a:off x="4212742" y="1691988"/>
              <a:ext cx="529020" cy="581503"/>
            </a:xfrm>
            <a:custGeom>
              <a:avLst/>
              <a:gdLst/>
              <a:ahLst/>
              <a:cxnLst/>
              <a:rect l="l" t="t" r="r" b="b"/>
              <a:pathLst>
                <a:path w="2926108" h="3216409">
                  <a:moveTo>
                    <a:pt x="1150286" y="2039882"/>
                  </a:moveTo>
                  <a:cubicBezTo>
                    <a:pt x="1216487" y="2110220"/>
                    <a:pt x="1249586" y="2238485"/>
                    <a:pt x="1348889" y="2250897"/>
                  </a:cubicBezTo>
                  <a:cubicBezTo>
                    <a:pt x="1452327" y="2213659"/>
                    <a:pt x="1530941" y="2147458"/>
                    <a:pt x="1597142" y="2052295"/>
                  </a:cubicBezTo>
                  <a:cubicBezTo>
                    <a:pt x="1634380" y="2030228"/>
                    <a:pt x="1712994" y="2049536"/>
                    <a:pt x="1721269" y="2072982"/>
                  </a:cubicBezTo>
                  <a:cubicBezTo>
                    <a:pt x="1533700" y="2362611"/>
                    <a:pt x="1615072" y="2763954"/>
                    <a:pt x="1568179" y="2830155"/>
                  </a:cubicBezTo>
                  <a:cubicBezTo>
                    <a:pt x="1391644" y="2965315"/>
                    <a:pt x="1231658" y="2893598"/>
                    <a:pt x="1063398" y="2925319"/>
                  </a:cubicBezTo>
                  <a:cubicBezTo>
                    <a:pt x="925479" y="2954282"/>
                    <a:pt x="820660" y="3107371"/>
                    <a:pt x="686879" y="3148747"/>
                  </a:cubicBezTo>
                  <a:cubicBezTo>
                    <a:pt x="536548" y="3184606"/>
                    <a:pt x="373804" y="3224602"/>
                    <a:pt x="215198" y="3214948"/>
                  </a:cubicBezTo>
                  <a:cubicBezTo>
                    <a:pt x="93829" y="3209431"/>
                    <a:pt x="71763" y="3046687"/>
                    <a:pt x="136584" y="2925318"/>
                  </a:cubicBezTo>
                  <a:cubicBezTo>
                    <a:pt x="168305" y="2828775"/>
                    <a:pt x="121415" y="2802571"/>
                    <a:pt x="107623" y="2710165"/>
                  </a:cubicBezTo>
                  <a:cubicBezTo>
                    <a:pt x="111150" y="2693172"/>
                    <a:pt x="127647" y="2691385"/>
                    <a:pt x="158288" y="2695563"/>
                  </a:cubicBezTo>
                  <a:lnTo>
                    <a:pt x="158288" y="2626239"/>
                  </a:lnTo>
                  <a:lnTo>
                    <a:pt x="266288" y="2626239"/>
                  </a:lnTo>
                  <a:lnTo>
                    <a:pt x="266288" y="2708276"/>
                  </a:lnTo>
                  <a:lnTo>
                    <a:pt x="307224" y="2711894"/>
                  </a:lnTo>
                  <a:lnTo>
                    <a:pt x="307224" y="2626239"/>
                  </a:lnTo>
                  <a:lnTo>
                    <a:pt x="415224" y="2626239"/>
                  </a:lnTo>
                  <a:lnTo>
                    <a:pt x="415224" y="2711420"/>
                  </a:lnTo>
                  <a:cubicBezTo>
                    <a:pt x="428487" y="2711947"/>
                    <a:pt x="442136" y="2710942"/>
                    <a:pt x="456160" y="2708700"/>
                  </a:cubicBezTo>
                  <a:lnTo>
                    <a:pt x="456160" y="2617963"/>
                  </a:lnTo>
                  <a:lnTo>
                    <a:pt x="564160" y="2617963"/>
                  </a:lnTo>
                  <a:lnTo>
                    <a:pt x="564160" y="2692500"/>
                  </a:lnTo>
                  <a:cubicBezTo>
                    <a:pt x="577696" y="2691220"/>
                    <a:pt x="591289" y="2688332"/>
                    <a:pt x="605096" y="2684680"/>
                  </a:cubicBezTo>
                  <a:lnTo>
                    <a:pt x="605096" y="2601411"/>
                  </a:lnTo>
                  <a:lnTo>
                    <a:pt x="713096" y="2601411"/>
                  </a:lnTo>
                  <a:lnTo>
                    <a:pt x="713096" y="2654658"/>
                  </a:lnTo>
                  <a:lnTo>
                    <a:pt x="754032" y="2641463"/>
                  </a:lnTo>
                  <a:lnTo>
                    <a:pt x="754032" y="2580721"/>
                  </a:lnTo>
                  <a:lnTo>
                    <a:pt x="862032" y="2580721"/>
                  </a:lnTo>
                  <a:lnTo>
                    <a:pt x="862032" y="2599792"/>
                  </a:lnTo>
                  <a:cubicBezTo>
                    <a:pt x="897454" y="2584791"/>
                    <a:pt x="934214" y="2567836"/>
                    <a:pt x="972371" y="2548802"/>
                  </a:cubicBezTo>
                  <a:cubicBezTo>
                    <a:pt x="1030297" y="2506047"/>
                    <a:pt x="939271" y="2219176"/>
                    <a:pt x="947546" y="2122633"/>
                  </a:cubicBezTo>
                  <a:cubicBezTo>
                    <a:pt x="957201" y="2082636"/>
                    <a:pt x="1082706" y="2067466"/>
                    <a:pt x="1150286" y="2039882"/>
                  </a:cubicBezTo>
                  <a:close/>
                  <a:moveTo>
                    <a:pt x="394278" y="1320337"/>
                  </a:moveTo>
                  <a:cubicBezTo>
                    <a:pt x="356565" y="1315036"/>
                    <a:pt x="316914" y="1320983"/>
                    <a:pt x="277262" y="1344774"/>
                  </a:cubicBezTo>
                  <a:cubicBezTo>
                    <a:pt x="169686" y="1368221"/>
                    <a:pt x="281399" y="1532343"/>
                    <a:pt x="314500" y="1626128"/>
                  </a:cubicBezTo>
                  <a:cubicBezTo>
                    <a:pt x="335188" y="1715776"/>
                    <a:pt x="306225" y="1838523"/>
                    <a:pt x="376563" y="1820593"/>
                  </a:cubicBezTo>
                  <a:cubicBezTo>
                    <a:pt x="535169" y="1786113"/>
                    <a:pt x="681363" y="1673020"/>
                    <a:pt x="628954" y="1493726"/>
                  </a:cubicBezTo>
                  <a:cubicBezTo>
                    <a:pt x="603094" y="1453384"/>
                    <a:pt x="507414" y="1336241"/>
                    <a:pt x="394278" y="1320337"/>
                  </a:cubicBezTo>
                  <a:close/>
                  <a:moveTo>
                    <a:pt x="1526804" y="66"/>
                  </a:moveTo>
                  <a:cubicBezTo>
                    <a:pt x="2066065" y="2824"/>
                    <a:pt x="2621877" y="129710"/>
                    <a:pt x="2896335" y="1038593"/>
                  </a:cubicBezTo>
                  <a:cubicBezTo>
                    <a:pt x="3057700" y="1564063"/>
                    <a:pt x="2532230" y="2366749"/>
                    <a:pt x="2064686" y="2292273"/>
                  </a:cubicBezTo>
                  <a:cubicBezTo>
                    <a:pt x="1885392" y="2267447"/>
                    <a:pt x="1950214" y="2015056"/>
                    <a:pt x="1555767" y="1940580"/>
                  </a:cubicBezTo>
                  <a:cubicBezTo>
                    <a:pt x="1179249" y="1868862"/>
                    <a:pt x="732393" y="2186075"/>
                    <a:pt x="554478" y="2159871"/>
                  </a:cubicBezTo>
                  <a:cubicBezTo>
                    <a:pt x="466211" y="2141942"/>
                    <a:pt x="394493" y="1904722"/>
                    <a:pt x="364151" y="1932305"/>
                  </a:cubicBezTo>
                  <a:cubicBezTo>
                    <a:pt x="322774" y="1970922"/>
                    <a:pt x="405526" y="2146079"/>
                    <a:pt x="467589" y="2205384"/>
                  </a:cubicBezTo>
                  <a:cubicBezTo>
                    <a:pt x="525515" y="2241243"/>
                    <a:pt x="732393" y="2202626"/>
                    <a:pt x="873070" y="2139183"/>
                  </a:cubicBezTo>
                  <a:cubicBezTo>
                    <a:pt x="913066" y="2128149"/>
                    <a:pt x="870312" y="2253655"/>
                    <a:pt x="877208" y="2333648"/>
                  </a:cubicBezTo>
                  <a:lnTo>
                    <a:pt x="862033" y="2337135"/>
                  </a:lnTo>
                  <a:lnTo>
                    <a:pt x="862033" y="2415799"/>
                  </a:lnTo>
                  <a:lnTo>
                    <a:pt x="754033" y="2415799"/>
                  </a:lnTo>
                  <a:lnTo>
                    <a:pt x="754033" y="2360695"/>
                  </a:lnTo>
                  <a:lnTo>
                    <a:pt x="713097" y="2366601"/>
                  </a:lnTo>
                  <a:lnTo>
                    <a:pt x="713097" y="2428213"/>
                  </a:lnTo>
                  <a:lnTo>
                    <a:pt x="605097" y="2428213"/>
                  </a:lnTo>
                  <a:lnTo>
                    <a:pt x="605097" y="2379641"/>
                  </a:lnTo>
                  <a:lnTo>
                    <a:pt x="564161" y="2382960"/>
                  </a:lnTo>
                  <a:lnTo>
                    <a:pt x="564161" y="2436489"/>
                  </a:lnTo>
                  <a:lnTo>
                    <a:pt x="456161" y="2436489"/>
                  </a:lnTo>
                  <a:lnTo>
                    <a:pt x="456161" y="2388351"/>
                  </a:lnTo>
                  <a:lnTo>
                    <a:pt x="415225" y="2389346"/>
                  </a:lnTo>
                  <a:lnTo>
                    <a:pt x="415225" y="2436489"/>
                  </a:lnTo>
                  <a:lnTo>
                    <a:pt x="307225" y="2436489"/>
                  </a:lnTo>
                  <a:lnTo>
                    <a:pt x="307225" y="2386989"/>
                  </a:lnTo>
                  <a:cubicBezTo>
                    <a:pt x="293173" y="2387203"/>
                    <a:pt x="279516" y="2386340"/>
                    <a:pt x="266289" y="2385150"/>
                  </a:cubicBezTo>
                  <a:lnTo>
                    <a:pt x="266289" y="2428213"/>
                  </a:lnTo>
                  <a:lnTo>
                    <a:pt x="158289" y="2428213"/>
                  </a:lnTo>
                  <a:lnTo>
                    <a:pt x="158289" y="2370613"/>
                  </a:lnTo>
                  <a:cubicBezTo>
                    <a:pt x="107017" y="2360332"/>
                    <a:pt x="72014" y="2345184"/>
                    <a:pt x="62108" y="2325373"/>
                  </a:cubicBezTo>
                  <a:cubicBezTo>
                    <a:pt x="37284" y="2261930"/>
                    <a:pt x="103484" y="2223314"/>
                    <a:pt x="124172" y="2172284"/>
                  </a:cubicBezTo>
                  <a:cubicBezTo>
                    <a:pt x="111759" y="2144700"/>
                    <a:pt x="74522" y="2141942"/>
                    <a:pt x="86934" y="2089533"/>
                  </a:cubicBezTo>
                  <a:cubicBezTo>
                    <a:pt x="96588" y="2053674"/>
                    <a:pt x="242782" y="2030228"/>
                    <a:pt x="264849" y="1994369"/>
                  </a:cubicBezTo>
                  <a:cubicBezTo>
                    <a:pt x="273125" y="1919892"/>
                    <a:pt x="-4093" y="1721291"/>
                    <a:pt x="45" y="1671639"/>
                  </a:cubicBezTo>
                  <a:cubicBezTo>
                    <a:pt x="12458" y="1619230"/>
                    <a:pt x="124172" y="1558546"/>
                    <a:pt x="190373" y="1477174"/>
                  </a:cubicBezTo>
                  <a:cubicBezTo>
                    <a:pt x="222094" y="1438557"/>
                    <a:pt x="80038" y="1267538"/>
                    <a:pt x="91072" y="1224783"/>
                  </a:cubicBezTo>
                  <a:cubicBezTo>
                    <a:pt x="111760" y="1092381"/>
                    <a:pt x="240023" y="943429"/>
                    <a:pt x="264849" y="703451"/>
                  </a:cubicBezTo>
                  <a:cubicBezTo>
                    <a:pt x="342084" y="332450"/>
                    <a:pt x="961338" y="-5451"/>
                    <a:pt x="1526804" y="6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78" name="Oval 47">
              <a:extLst>
                <a:ext uri="{FF2B5EF4-FFF2-40B4-BE49-F238E27FC236}">
                  <a16:creationId xmlns:a16="http://schemas.microsoft.com/office/drawing/2014/main" id="{2A7B72D2-455E-4647-BA7D-2D9A0D0187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781710" y="1671144"/>
              <a:ext cx="623192" cy="623192"/>
            </a:xfrm>
            <a:custGeom>
              <a:avLst/>
              <a:gdLst/>
              <a:ahLst/>
              <a:cxnLst/>
              <a:rect l="l" t="t" r="r" b="b"/>
              <a:pathLst>
                <a:path w="3240000" h="3240000">
                  <a:moveTo>
                    <a:pt x="1303187" y="480874"/>
                  </a:moveTo>
                  <a:lnTo>
                    <a:pt x="1303187" y="1303187"/>
                  </a:lnTo>
                  <a:lnTo>
                    <a:pt x="480874" y="1303187"/>
                  </a:lnTo>
                  <a:lnTo>
                    <a:pt x="480874" y="1936813"/>
                  </a:lnTo>
                  <a:lnTo>
                    <a:pt x="1303187" y="1936813"/>
                  </a:lnTo>
                  <a:lnTo>
                    <a:pt x="1303187" y="2759126"/>
                  </a:lnTo>
                  <a:lnTo>
                    <a:pt x="1936813" y="2759126"/>
                  </a:lnTo>
                  <a:lnTo>
                    <a:pt x="1936813" y="1936813"/>
                  </a:lnTo>
                  <a:lnTo>
                    <a:pt x="2759126" y="1936813"/>
                  </a:lnTo>
                  <a:lnTo>
                    <a:pt x="2759126" y="1303187"/>
                  </a:lnTo>
                  <a:lnTo>
                    <a:pt x="1936813" y="1303187"/>
                  </a:lnTo>
                  <a:lnTo>
                    <a:pt x="1936813" y="480874"/>
                  </a:lnTo>
                  <a:close/>
                  <a:moveTo>
                    <a:pt x="1620000" y="0"/>
                  </a:moveTo>
                  <a:cubicBezTo>
                    <a:pt x="2514701" y="0"/>
                    <a:pt x="3240000" y="725299"/>
                    <a:pt x="3240000" y="1620000"/>
                  </a:cubicBezTo>
                  <a:cubicBezTo>
                    <a:pt x="3240000" y="2514701"/>
                    <a:pt x="2514701" y="3240000"/>
                    <a:pt x="1620000" y="3240000"/>
                  </a:cubicBezTo>
                  <a:cubicBezTo>
                    <a:pt x="725299" y="3240000"/>
                    <a:pt x="0" y="2514701"/>
                    <a:pt x="0" y="1620000"/>
                  </a:cubicBezTo>
                  <a:cubicBezTo>
                    <a:pt x="0" y="725299"/>
                    <a:pt x="725299" y="0"/>
                    <a:pt x="162000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97" name="Rounded Rectangle 2">
              <a:extLst>
                <a:ext uri="{FF2B5EF4-FFF2-40B4-BE49-F238E27FC236}">
                  <a16:creationId xmlns:a16="http://schemas.microsoft.com/office/drawing/2014/main" id="{2CB3F902-7F51-468E-928D-DF8ED92CA432}"/>
                </a:ext>
              </a:extLst>
            </p:cNvPr>
            <p:cNvSpPr/>
            <p:nvPr/>
          </p:nvSpPr>
          <p:spPr>
            <a:xfrm>
              <a:off x="5168121" y="5441795"/>
              <a:ext cx="610786" cy="610786"/>
            </a:xfrm>
            <a:custGeom>
              <a:avLst/>
              <a:gdLst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328015 w 3960440"/>
                <a:gd name="connsiteY3" fmla="*/ 1812920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27" fmla="*/ 436907 w 3960440"/>
                <a:gd name="connsiteY27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60440" h="3960000">
                  <a:moveTo>
                    <a:pt x="1979373" y="472350"/>
                  </a:moveTo>
                  <a:cubicBezTo>
                    <a:pt x="1228307" y="485871"/>
                    <a:pt x="850011" y="1078219"/>
                    <a:pt x="813783" y="1434034"/>
                  </a:cubicBezTo>
                  <a:cubicBezTo>
                    <a:pt x="787561" y="1781828"/>
                    <a:pt x="889690" y="2005359"/>
                    <a:pt x="1119009" y="2222584"/>
                  </a:cubicBezTo>
                  <a:cubicBezTo>
                    <a:pt x="1178964" y="2123026"/>
                    <a:pt x="1260199" y="1908547"/>
                    <a:pt x="1328015" y="1812920"/>
                  </a:cubicBezTo>
                  <a:cubicBezTo>
                    <a:pt x="1222115" y="1647651"/>
                    <a:pt x="1255483" y="1756375"/>
                    <a:pt x="1234998" y="1431771"/>
                  </a:cubicBezTo>
                  <a:cubicBezTo>
                    <a:pt x="1331609" y="922504"/>
                    <a:pt x="1719145" y="812633"/>
                    <a:pt x="2217373" y="891303"/>
                  </a:cubicBezTo>
                  <a:cubicBezTo>
                    <a:pt x="2693518" y="1016895"/>
                    <a:pt x="2787642" y="1344599"/>
                    <a:pt x="2783502" y="1606823"/>
                  </a:cubicBezTo>
                  <a:cubicBezTo>
                    <a:pt x="2771081" y="1743454"/>
                    <a:pt x="2679609" y="2064482"/>
                    <a:pt x="2456028" y="2225955"/>
                  </a:cubicBezTo>
                  <a:cubicBezTo>
                    <a:pt x="2192422" y="2399851"/>
                    <a:pt x="2004893" y="2209395"/>
                    <a:pt x="2026974" y="2018938"/>
                  </a:cubicBezTo>
                  <a:cubicBezTo>
                    <a:pt x="2072519" y="1810540"/>
                    <a:pt x="2086043" y="1754994"/>
                    <a:pt x="2135727" y="1554876"/>
                  </a:cubicBezTo>
                  <a:cubicBezTo>
                    <a:pt x="2195073" y="1382360"/>
                    <a:pt x="2084273" y="1259912"/>
                    <a:pt x="1915898" y="1219889"/>
                  </a:cubicBezTo>
                  <a:cubicBezTo>
                    <a:pt x="1750283" y="1186766"/>
                    <a:pt x="1626460" y="1331294"/>
                    <a:pt x="1589196" y="1434803"/>
                  </a:cubicBezTo>
                  <a:cubicBezTo>
                    <a:pt x="1499489" y="1732912"/>
                    <a:pt x="1614533" y="1824000"/>
                    <a:pt x="1574511" y="1939931"/>
                  </a:cubicBezTo>
                  <a:cubicBezTo>
                    <a:pt x="1332991" y="2671400"/>
                    <a:pt x="1220920" y="3468343"/>
                    <a:pt x="1339611" y="3487664"/>
                  </a:cubicBezTo>
                  <a:cubicBezTo>
                    <a:pt x="1434840" y="3497327"/>
                    <a:pt x="1730357" y="3129057"/>
                    <a:pt x="1887692" y="2422431"/>
                  </a:cubicBezTo>
                  <a:cubicBezTo>
                    <a:pt x="1985681" y="2531460"/>
                    <a:pt x="2093439" y="2747804"/>
                    <a:pt x="2336342" y="2720202"/>
                  </a:cubicBezTo>
                  <a:cubicBezTo>
                    <a:pt x="2693796" y="2666377"/>
                    <a:pt x="3092265" y="2401394"/>
                    <a:pt x="3176454" y="1627140"/>
                  </a:cubicBezTo>
                  <a:cubicBezTo>
                    <a:pt x="3254038" y="999456"/>
                    <a:pt x="2816023" y="430731"/>
                    <a:pt x="1979373" y="472350"/>
                  </a:cubicBezTo>
                  <a:close/>
                  <a:moveTo>
                    <a:pt x="436907" y="0"/>
                  </a:moveTo>
                  <a:lnTo>
                    <a:pt x="3523533" y="0"/>
                  </a:lnTo>
                  <a:cubicBezTo>
                    <a:pt x="3764830" y="0"/>
                    <a:pt x="3960440" y="195610"/>
                    <a:pt x="3960440" y="436907"/>
                  </a:cubicBezTo>
                  <a:lnTo>
                    <a:pt x="3960440" y="3523093"/>
                  </a:lnTo>
                  <a:cubicBezTo>
                    <a:pt x="3960440" y="3764390"/>
                    <a:pt x="3764830" y="3960000"/>
                    <a:pt x="3523533" y="3960000"/>
                  </a:cubicBezTo>
                  <a:lnTo>
                    <a:pt x="436907" y="3960000"/>
                  </a:lnTo>
                  <a:cubicBezTo>
                    <a:pt x="195610" y="3960000"/>
                    <a:pt x="0" y="3764390"/>
                    <a:pt x="0" y="3523093"/>
                  </a:cubicBezTo>
                  <a:lnTo>
                    <a:pt x="0" y="436907"/>
                  </a:lnTo>
                  <a:cubicBezTo>
                    <a:pt x="0" y="195610"/>
                    <a:pt x="195610" y="0"/>
                    <a:pt x="43690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98" name="Rounded Rectangle 8">
              <a:extLst>
                <a:ext uri="{FF2B5EF4-FFF2-40B4-BE49-F238E27FC236}">
                  <a16:creationId xmlns:a16="http://schemas.microsoft.com/office/drawing/2014/main" id="{CF999092-51D0-4040-A441-EE93FB3BE0AB}"/>
                </a:ext>
              </a:extLst>
            </p:cNvPr>
            <p:cNvSpPr/>
            <p:nvPr/>
          </p:nvSpPr>
          <p:spPr>
            <a:xfrm>
              <a:off x="4171826" y="5441795"/>
              <a:ext cx="610854" cy="610786"/>
            </a:xfrm>
            <a:custGeom>
              <a:avLst/>
              <a:gdLst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31" fmla="*/ 333511 w 3888432"/>
                <a:gd name="connsiteY31" fmla="*/ 0 h 396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88432" h="3960440">
                  <a:moveTo>
                    <a:pt x="554477" y="1512168"/>
                  </a:moveTo>
                  <a:lnTo>
                    <a:pt x="554477" y="3312368"/>
                  </a:lnTo>
                  <a:lnTo>
                    <a:pt x="1201638" y="3312368"/>
                  </a:lnTo>
                  <a:lnTo>
                    <a:pt x="1201638" y="1512168"/>
                  </a:lnTo>
                  <a:lnTo>
                    <a:pt x="554477" y="1512168"/>
                  </a:lnTo>
                  <a:close/>
                  <a:moveTo>
                    <a:pt x="2840340" y="1479943"/>
                  </a:moveTo>
                  <a:cubicBezTo>
                    <a:pt x="2293254" y="1484797"/>
                    <a:pt x="2254084" y="1780470"/>
                    <a:pt x="2136833" y="1785510"/>
                  </a:cubicBezTo>
                  <a:lnTo>
                    <a:pt x="2136833" y="1510185"/>
                  </a:lnTo>
                  <a:lnTo>
                    <a:pt x="1489672" y="1510185"/>
                  </a:lnTo>
                  <a:lnTo>
                    <a:pt x="1489672" y="3310385"/>
                  </a:lnTo>
                  <a:lnTo>
                    <a:pt x="2136833" y="3310385"/>
                  </a:lnTo>
                  <a:cubicBezTo>
                    <a:pt x="2140283" y="2925445"/>
                    <a:pt x="2133383" y="2560917"/>
                    <a:pt x="2147184" y="2155564"/>
                  </a:cubicBezTo>
                  <a:cubicBezTo>
                    <a:pt x="2187272" y="1842063"/>
                    <a:pt x="2668986" y="1938990"/>
                    <a:pt x="2673919" y="2138897"/>
                  </a:cubicBezTo>
                  <a:lnTo>
                    <a:pt x="2679688" y="3312366"/>
                  </a:lnTo>
                  <a:lnTo>
                    <a:pt x="3326849" y="3312366"/>
                  </a:lnTo>
                  <a:cubicBezTo>
                    <a:pt x="3329155" y="2917782"/>
                    <a:pt x="3331462" y="2523197"/>
                    <a:pt x="3333768" y="2128613"/>
                  </a:cubicBezTo>
                  <a:cubicBezTo>
                    <a:pt x="3339026" y="1942962"/>
                    <a:pt x="3184753" y="1475890"/>
                    <a:pt x="2840340" y="1479943"/>
                  </a:cubicBezTo>
                  <a:close/>
                  <a:moveTo>
                    <a:pt x="878058" y="648072"/>
                  </a:moveTo>
                  <a:cubicBezTo>
                    <a:pt x="699349" y="648072"/>
                    <a:pt x="554477" y="792944"/>
                    <a:pt x="554477" y="971653"/>
                  </a:cubicBezTo>
                  <a:cubicBezTo>
                    <a:pt x="554477" y="1150362"/>
                    <a:pt x="699349" y="1295234"/>
                    <a:pt x="878058" y="1295234"/>
                  </a:cubicBezTo>
                  <a:cubicBezTo>
                    <a:pt x="1056767" y="1295234"/>
                    <a:pt x="1201639" y="1150362"/>
                    <a:pt x="1201639" y="971653"/>
                  </a:cubicBezTo>
                  <a:cubicBezTo>
                    <a:pt x="1201639" y="792944"/>
                    <a:pt x="1056767" y="648072"/>
                    <a:pt x="878058" y="648072"/>
                  </a:cubicBezTo>
                  <a:close/>
                  <a:moveTo>
                    <a:pt x="333511" y="0"/>
                  </a:moveTo>
                  <a:lnTo>
                    <a:pt x="3554921" y="0"/>
                  </a:lnTo>
                  <a:cubicBezTo>
                    <a:pt x="3739114" y="0"/>
                    <a:pt x="3888432" y="149318"/>
                    <a:pt x="3888432" y="333511"/>
                  </a:cubicBezTo>
                  <a:lnTo>
                    <a:pt x="3888432" y="3626929"/>
                  </a:lnTo>
                  <a:cubicBezTo>
                    <a:pt x="3888432" y="3811122"/>
                    <a:pt x="3739114" y="3960440"/>
                    <a:pt x="3554921" y="3960440"/>
                  </a:cubicBezTo>
                  <a:lnTo>
                    <a:pt x="333511" y="3960440"/>
                  </a:lnTo>
                  <a:cubicBezTo>
                    <a:pt x="149318" y="3960440"/>
                    <a:pt x="0" y="3811122"/>
                    <a:pt x="0" y="3626929"/>
                  </a:cubicBezTo>
                  <a:lnTo>
                    <a:pt x="0" y="333511"/>
                  </a:lnTo>
                  <a:cubicBezTo>
                    <a:pt x="0" y="149318"/>
                    <a:pt x="149318" y="0"/>
                    <a:pt x="33351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99" name="Rounded Rectangle 2">
              <a:extLst>
                <a:ext uri="{FF2B5EF4-FFF2-40B4-BE49-F238E27FC236}">
                  <a16:creationId xmlns:a16="http://schemas.microsoft.com/office/drawing/2014/main" id="{5394194E-40CF-4800-82F4-DA12261F9012}"/>
                </a:ext>
              </a:extLst>
            </p:cNvPr>
            <p:cNvSpPr/>
            <p:nvPr/>
          </p:nvSpPr>
          <p:spPr>
            <a:xfrm>
              <a:off x="7153603" y="5441795"/>
              <a:ext cx="610786" cy="610786"/>
            </a:xfrm>
            <a:custGeom>
              <a:avLst/>
              <a:gdLst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30" fmla="*/ 308009 w 3960000"/>
                <a:gd name="connsiteY30" fmla="*/ 0 h 3960000"/>
                <a:gd name="connsiteX31" fmla="*/ 308009 w 3960000"/>
                <a:gd name="connsiteY31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960000" h="3960000">
                  <a:moveTo>
                    <a:pt x="3160999" y="1374274"/>
                  </a:moveTo>
                  <a:lnTo>
                    <a:pt x="3155132" y="1419362"/>
                  </a:lnTo>
                  <a:lnTo>
                    <a:pt x="3160999" y="1374274"/>
                  </a:lnTo>
                  <a:close/>
                  <a:moveTo>
                    <a:pt x="2496208" y="770986"/>
                  </a:moveTo>
                  <a:cubicBezTo>
                    <a:pt x="2113414" y="770986"/>
                    <a:pt x="1929581" y="1106902"/>
                    <a:pt x="1921633" y="1292845"/>
                  </a:cubicBezTo>
                  <a:cubicBezTo>
                    <a:pt x="1914712" y="1454769"/>
                    <a:pt x="1928136" y="1522392"/>
                    <a:pt x="1942445" y="1570340"/>
                  </a:cubicBezTo>
                  <a:cubicBezTo>
                    <a:pt x="1547199" y="1510736"/>
                    <a:pt x="1237189" y="1330681"/>
                    <a:pt x="815277" y="836121"/>
                  </a:cubicBezTo>
                  <a:cubicBezTo>
                    <a:pt x="618819" y="1229038"/>
                    <a:pt x="733086" y="1558961"/>
                    <a:pt x="965659" y="1735195"/>
                  </a:cubicBezTo>
                  <a:cubicBezTo>
                    <a:pt x="864541" y="1716416"/>
                    <a:pt x="662904" y="1695759"/>
                    <a:pt x="570453" y="1629310"/>
                  </a:cubicBezTo>
                  <a:cubicBezTo>
                    <a:pt x="597898" y="2016450"/>
                    <a:pt x="990931" y="2177657"/>
                    <a:pt x="1196057" y="2257108"/>
                  </a:cubicBezTo>
                  <a:cubicBezTo>
                    <a:pt x="1113718" y="2275887"/>
                    <a:pt x="943857" y="2321380"/>
                    <a:pt x="813848" y="2296824"/>
                  </a:cubicBezTo>
                  <a:cubicBezTo>
                    <a:pt x="926523" y="2634848"/>
                    <a:pt x="1326064" y="2611755"/>
                    <a:pt x="1486410" y="2607420"/>
                  </a:cubicBezTo>
                  <a:cubicBezTo>
                    <a:pt x="1297174" y="2749708"/>
                    <a:pt x="1000058" y="2795794"/>
                    <a:pt x="489408" y="2829018"/>
                  </a:cubicBezTo>
                  <a:cubicBezTo>
                    <a:pt x="914827" y="3139596"/>
                    <a:pt x="1734874" y="3242281"/>
                    <a:pt x="2062787" y="3146219"/>
                  </a:cubicBezTo>
                  <a:cubicBezTo>
                    <a:pt x="2763394" y="2903535"/>
                    <a:pt x="2915370" y="2621267"/>
                    <a:pt x="3074271" y="2105563"/>
                  </a:cubicBezTo>
                  <a:cubicBezTo>
                    <a:pt x="3173740" y="1733406"/>
                    <a:pt x="3145310" y="1648999"/>
                    <a:pt x="3207849" y="1493166"/>
                  </a:cubicBezTo>
                  <a:cubicBezTo>
                    <a:pt x="3270388" y="1337333"/>
                    <a:pt x="3414210" y="1276468"/>
                    <a:pt x="3449507" y="1170564"/>
                  </a:cubicBezTo>
                  <a:cubicBezTo>
                    <a:pt x="3349883" y="1192977"/>
                    <a:pt x="3252716" y="1239516"/>
                    <a:pt x="3140091" y="1227260"/>
                  </a:cubicBezTo>
                  <a:cubicBezTo>
                    <a:pt x="3219995" y="1183499"/>
                    <a:pt x="3274317" y="996523"/>
                    <a:pt x="3324107" y="851504"/>
                  </a:cubicBezTo>
                  <a:cubicBezTo>
                    <a:pt x="3215037" y="921165"/>
                    <a:pt x="3152155" y="998691"/>
                    <a:pt x="2995677" y="1008938"/>
                  </a:cubicBezTo>
                  <a:cubicBezTo>
                    <a:pt x="2884471" y="881691"/>
                    <a:pt x="2678487" y="770986"/>
                    <a:pt x="2496208" y="77098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100" name="Rounded Rectangle 3">
              <a:extLst>
                <a:ext uri="{FF2B5EF4-FFF2-40B4-BE49-F238E27FC236}">
                  <a16:creationId xmlns:a16="http://schemas.microsoft.com/office/drawing/2014/main" id="{C2FE4DD9-BD0F-42FA-8558-1E2788EAC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53802" y="5441795"/>
              <a:ext cx="610786" cy="610786"/>
            </a:xfrm>
            <a:custGeom>
              <a:avLst/>
              <a:gdLst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26764" y="685506"/>
                    <a:pt x="3369037" y="704441"/>
                  </a:cubicBezTo>
                  <a:cubicBezTo>
                    <a:pt x="3391941" y="556446"/>
                    <a:pt x="3409927" y="381656"/>
                    <a:pt x="3410216" y="195189"/>
                  </a:cubicBezTo>
                  <a:cubicBezTo>
                    <a:pt x="3239930" y="163882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101" name="Rounded Rectangle 10">
              <a:extLst>
                <a:ext uri="{FF2B5EF4-FFF2-40B4-BE49-F238E27FC236}">
                  <a16:creationId xmlns:a16="http://schemas.microsoft.com/office/drawing/2014/main" id="{798E328E-1056-4BD6-8D0A-FEC675AE63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71512" y="5429389"/>
              <a:ext cx="612962" cy="623192"/>
            </a:xfrm>
            <a:custGeom>
              <a:avLst/>
              <a:gdLst/>
              <a:ahLst/>
              <a:cxnLst/>
              <a:rect l="l" t="t" r="r" b="b"/>
              <a:pathLst>
                <a:path w="3186824" h="3240000">
                  <a:moveTo>
                    <a:pt x="2141174" y="1384899"/>
                  </a:moveTo>
                  <a:lnTo>
                    <a:pt x="2141174" y="1528887"/>
                  </a:lnTo>
                  <a:lnTo>
                    <a:pt x="1997174" y="1528887"/>
                  </a:lnTo>
                  <a:lnTo>
                    <a:pt x="1997174" y="1744911"/>
                  </a:lnTo>
                  <a:lnTo>
                    <a:pt x="2141174" y="1744911"/>
                  </a:lnTo>
                  <a:lnTo>
                    <a:pt x="2141174" y="1888899"/>
                  </a:lnTo>
                  <a:lnTo>
                    <a:pt x="2357174" y="1888899"/>
                  </a:lnTo>
                  <a:lnTo>
                    <a:pt x="2357174" y="1744911"/>
                  </a:lnTo>
                  <a:lnTo>
                    <a:pt x="2501174" y="1744911"/>
                  </a:lnTo>
                  <a:lnTo>
                    <a:pt x="2501174" y="1528887"/>
                  </a:lnTo>
                  <a:lnTo>
                    <a:pt x="2357174" y="1528887"/>
                  </a:lnTo>
                  <a:lnTo>
                    <a:pt x="2357174" y="1384899"/>
                  </a:lnTo>
                  <a:close/>
                  <a:moveTo>
                    <a:pt x="1286582" y="1008157"/>
                  </a:moveTo>
                  <a:cubicBezTo>
                    <a:pt x="1148208" y="1006486"/>
                    <a:pt x="1009270" y="1051569"/>
                    <a:pt x="894997" y="1143711"/>
                  </a:cubicBezTo>
                  <a:cubicBezTo>
                    <a:pt x="666451" y="1327995"/>
                    <a:pt x="600947" y="1648602"/>
                    <a:pt x="738892" y="1907765"/>
                  </a:cubicBezTo>
                  <a:cubicBezTo>
                    <a:pt x="876837" y="2166928"/>
                    <a:pt x="1179371" y="2291639"/>
                    <a:pt x="1459875" y="2204971"/>
                  </a:cubicBezTo>
                  <a:cubicBezTo>
                    <a:pt x="1676459" y="2138053"/>
                    <a:pt x="1832801" y="1959669"/>
                    <a:pt x="1876637" y="1747242"/>
                  </a:cubicBezTo>
                  <a:lnTo>
                    <a:pt x="1879565" y="1747242"/>
                  </a:lnTo>
                  <a:lnTo>
                    <a:pt x="1879565" y="1728291"/>
                  </a:lnTo>
                  <a:cubicBezTo>
                    <a:pt x="1891883" y="1671800"/>
                    <a:pt x="1894168" y="1612713"/>
                    <a:pt x="1887545" y="1552862"/>
                  </a:cubicBezTo>
                  <a:lnTo>
                    <a:pt x="1879565" y="1553745"/>
                  </a:lnTo>
                  <a:lnTo>
                    <a:pt x="1879565" y="1531218"/>
                  </a:lnTo>
                  <a:lnTo>
                    <a:pt x="1231565" y="1531218"/>
                  </a:lnTo>
                  <a:lnTo>
                    <a:pt x="1231565" y="1747242"/>
                  </a:lnTo>
                  <a:lnTo>
                    <a:pt x="1565835" y="1747242"/>
                  </a:lnTo>
                  <a:cubicBezTo>
                    <a:pt x="1530201" y="1827940"/>
                    <a:pt x="1460959" y="1892348"/>
                    <a:pt x="1371795" y="1919897"/>
                  </a:cubicBezTo>
                  <a:cubicBezTo>
                    <a:pt x="1228031" y="1964316"/>
                    <a:pt x="1072976" y="1900399"/>
                    <a:pt x="1002277" y="1767573"/>
                  </a:cubicBezTo>
                  <a:cubicBezTo>
                    <a:pt x="931578" y="1634747"/>
                    <a:pt x="965150" y="1470429"/>
                    <a:pt x="1082284" y="1375980"/>
                  </a:cubicBezTo>
                  <a:cubicBezTo>
                    <a:pt x="1199418" y="1281531"/>
                    <a:pt x="1367118" y="1283556"/>
                    <a:pt x="1481937" y="1380807"/>
                  </a:cubicBezTo>
                  <a:lnTo>
                    <a:pt x="1674778" y="1153129"/>
                  </a:lnTo>
                  <a:cubicBezTo>
                    <a:pt x="1562764" y="1058254"/>
                    <a:pt x="1424955" y="1009828"/>
                    <a:pt x="1286582" y="1008157"/>
                  </a:cubicBezTo>
                  <a:close/>
                  <a:moveTo>
                    <a:pt x="293028" y="0"/>
                  </a:moveTo>
                  <a:lnTo>
                    <a:pt x="2893796" y="0"/>
                  </a:lnTo>
                  <a:cubicBezTo>
                    <a:pt x="3055631" y="0"/>
                    <a:pt x="3186824" y="131193"/>
                    <a:pt x="3186824" y="293028"/>
                  </a:cubicBezTo>
                  <a:lnTo>
                    <a:pt x="3186824" y="2946972"/>
                  </a:lnTo>
                  <a:cubicBezTo>
                    <a:pt x="3186824" y="3108807"/>
                    <a:pt x="3055631" y="3240000"/>
                    <a:pt x="2893796" y="3240000"/>
                  </a:cubicBezTo>
                  <a:lnTo>
                    <a:pt x="293028" y="3240000"/>
                  </a:lnTo>
                  <a:cubicBezTo>
                    <a:pt x="131193" y="3240000"/>
                    <a:pt x="0" y="3108807"/>
                    <a:pt x="0" y="2946972"/>
                  </a:cubicBezTo>
                  <a:lnTo>
                    <a:pt x="0" y="293028"/>
                  </a:lnTo>
                  <a:cubicBezTo>
                    <a:pt x="0" y="131193"/>
                    <a:pt x="131193" y="0"/>
                    <a:pt x="29302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102" name="Block Arc 6">
              <a:extLst>
                <a:ext uri="{FF2B5EF4-FFF2-40B4-BE49-F238E27FC236}">
                  <a16:creationId xmlns:a16="http://schemas.microsoft.com/office/drawing/2014/main" id="{62965521-2EFF-4BE9-866C-3D9369FA5C74}"/>
                </a:ext>
              </a:extLst>
            </p:cNvPr>
            <p:cNvSpPr/>
            <p:nvPr/>
          </p:nvSpPr>
          <p:spPr>
            <a:xfrm>
              <a:off x="9120000" y="5472311"/>
              <a:ext cx="574617" cy="580270"/>
            </a:xfrm>
            <a:custGeom>
              <a:avLst/>
              <a:gdLst>
                <a:gd name="connsiteX0" fmla="*/ 2664630 w 3189723"/>
                <a:gd name="connsiteY0" fmla="*/ 2175617 h 3221116"/>
                <a:gd name="connsiteX1" fmla="*/ 2658205 w 3189723"/>
                <a:gd name="connsiteY1" fmla="*/ 2178566 h 3221116"/>
                <a:gd name="connsiteX2" fmla="*/ 2664630 w 3189723"/>
                <a:gd name="connsiteY2" fmla="*/ 2175617 h 3221116"/>
                <a:gd name="connsiteX3" fmla="*/ 1477043 w 3189723"/>
                <a:gd name="connsiteY3" fmla="*/ 1144372 h 3221116"/>
                <a:gd name="connsiteX4" fmla="*/ 1409070 w 3189723"/>
                <a:gd name="connsiteY4" fmla="*/ 1159393 h 3221116"/>
                <a:gd name="connsiteX5" fmla="*/ 1152384 w 3189723"/>
                <a:gd name="connsiteY5" fmla="*/ 1703728 h 3221116"/>
                <a:gd name="connsiteX6" fmla="*/ 1514013 w 3189723"/>
                <a:gd name="connsiteY6" fmla="*/ 2152290 h 3221116"/>
                <a:gd name="connsiteX7" fmla="*/ 1850815 w 3189723"/>
                <a:gd name="connsiteY7" fmla="*/ 1654259 h 3221116"/>
                <a:gd name="connsiteX8" fmla="*/ 1830467 w 3189723"/>
                <a:gd name="connsiteY8" fmla="*/ 1515986 h 3221116"/>
                <a:gd name="connsiteX9" fmla="*/ 1477043 w 3189723"/>
                <a:gd name="connsiteY9" fmla="*/ 1144372 h 3221116"/>
                <a:gd name="connsiteX10" fmla="*/ 1651152 w 3189723"/>
                <a:gd name="connsiteY10" fmla="*/ 501 h 3221116"/>
                <a:gd name="connsiteX11" fmla="*/ 2580395 w 3189723"/>
                <a:gd name="connsiteY11" fmla="*/ 324821 h 3221116"/>
                <a:gd name="connsiteX12" fmla="*/ 3030464 w 3189723"/>
                <a:gd name="connsiteY12" fmla="*/ 2249544 h 3221116"/>
                <a:gd name="connsiteX13" fmla="*/ 2585849 w 3189723"/>
                <a:gd name="connsiteY13" fmla="*/ 2588887 h 3221116"/>
                <a:gd name="connsiteX14" fmla="*/ 1973374 w 3189723"/>
                <a:gd name="connsiteY14" fmla="*/ 2195096 h 3221116"/>
                <a:gd name="connsiteX15" fmla="*/ 1390827 w 3189723"/>
                <a:gd name="connsiteY15" fmla="*/ 2527630 h 3221116"/>
                <a:gd name="connsiteX16" fmla="*/ 783896 w 3189723"/>
                <a:gd name="connsiteY16" fmla="*/ 1665044 h 3221116"/>
                <a:gd name="connsiteX17" fmla="*/ 1268509 w 3189723"/>
                <a:gd name="connsiteY17" fmla="*/ 819983 h 3221116"/>
                <a:gd name="connsiteX18" fmla="*/ 1328805 w 3189723"/>
                <a:gd name="connsiteY18" fmla="*/ 807930 h 3221116"/>
                <a:gd name="connsiteX19" fmla="*/ 1390827 w 3189723"/>
                <a:gd name="connsiteY19" fmla="*/ 802457 h 3221116"/>
                <a:gd name="connsiteX20" fmla="*/ 1462242 w 3189723"/>
                <a:gd name="connsiteY20" fmla="*/ 801708 h 3221116"/>
                <a:gd name="connsiteX21" fmla="*/ 1956122 w 3189723"/>
                <a:gd name="connsiteY21" fmla="*/ 1110076 h 3221116"/>
                <a:gd name="connsiteX22" fmla="*/ 1973374 w 3189723"/>
                <a:gd name="connsiteY22" fmla="*/ 875315 h 3221116"/>
                <a:gd name="connsiteX23" fmla="*/ 2333414 w 3189723"/>
                <a:gd name="connsiteY23" fmla="*/ 875315 h 3221116"/>
                <a:gd name="connsiteX24" fmla="*/ 2324788 w 3189723"/>
                <a:gd name="connsiteY24" fmla="*/ 2054049 h 3221116"/>
                <a:gd name="connsiteX25" fmla="*/ 2661746 w 3189723"/>
                <a:gd name="connsiteY25" fmla="*/ 2179658 h 3221116"/>
                <a:gd name="connsiteX26" fmla="*/ 2691046 w 3189723"/>
                <a:gd name="connsiteY26" fmla="*/ 2188689 h 3221116"/>
                <a:gd name="connsiteX27" fmla="*/ 2667011 w 3189723"/>
                <a:gd name="connsiteY27" fmla="*/ 2175828 h 3221116"/>
                <a:gd name="connsiteX28" fmla="*/ 2332141 w 3189723"/>
                <a:gd name="connsiteY28" fmla="*/ 653899 h 3221116"/>
                <a:gd name="connsiteX29" fmla="*/ 776764 w 3189723"/>
                <a:gd name="connsiteY29" fmla="*/ 749845 h 3221116"/>
                <a:gd name="connsiteX30" fmla="*/ 631487 w 3189723"/>
                <a:gd name="connsiteY30" fmla="*/ 2301392 h 3221116"/>
                <a:gd name="connsiteX31" fmla="*/ 2142017 w 3189723"/>
                <a:gd name="connsiteY31" fmla="*/ 2684410 h 3221116"/>
                <a:gd name="connsiteX32" fmla="*/ 2324866 w 3189723"/>
                <a:gd name="connsiteY32" fmla="*/ 3053856 h 3221116"/>
                <a:gd name="connsiteX33" fmla="*/ 294693 w 3189723"/>
                <a:gd name="connsiteY33" fmla="*/ 2539075 h 3221116"/>
                <a:gd name="connsiteX34" fmla="*/ 489947 w 3189723"/>
                <a:gd name="connsiteY34" fmla="*/ 453774 h 3221116"/>
                <a:gd name="connsiteX35" fmla="*/ 1651152 w 3189723"/>
                <a:gd name="connsiteY35" fmla="*/ 501 h 3221116"/>
                <a:gd name="connsiteX36" fmla="*/ 1651152 w 3221102"/>
                <a:gd name="connsiteY36" fmla="*/ 501 h 3221116"/>
                <a:gd name="connsiteX37" fmla="*/ 1651152 w 3221102"/>
                <a:gd name="connsiteY37" fmla="*/ 501 h 3221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189723" h="3221116">
                  <a:moveTo>
                    <a:pt x="2664630" y="2175617"/>
                  </a:moveTo>
                  <a:lnTo>
                    <a:pt x="2658205" y="2178566"/>
                  </a:lnTo>
                  <a:cubicBezTo>
                    <a:pt x="2662222" y="2175972"/>
                    <a:pt x="2664284" y="2175096"/>
                    <a:pt x="2664630" y="2175617"/>
                  </a:cubicBezTo>
                  <a:close/>
                  <a:moveTo>
                    <a:pt x="1477043" y="1144372"/>
                  </a:moveTo>
                  <a:lnTo>
                    <a:pt x="1409070" y="1159393"/>
                  </a:lnTo>
                  <a:cubicBezTo>
                    <a:pt x="1167974" y="1216277"/>
                    <a:pt x="1134894" y="1538245"/>
                    <a:pt x="1152384" y="1703728"/>
                  </a:cubicBezTo>
                  <a:cubicBezTo>
                    <a:pt x="1169874" y="1869211"/>
                    <a:pt x="1272747" y="2156947"/>
                    <a:pt x="1514013" y="2152290"/>
                  </a:cubicBezTo>
                  <a:cubicBezTo>
                    <a:pt x="1680659" y="2149073"/>
                    <a:pt x="1865876" y="1940767"/>
                    <a:pt x="1850815" y="1654259"/>
                  </a:cubicBezTo>
                  <a:cubicBezTo>
                    <a:pt x="1844015" y="1608142"/>
                    <a:pt x="1837162" y="1561942"/>
                    <a:pt x="1830467" y="1515986"/>
                  </a:cubicBezTo>
                  <a:cubicBezTo>
                    <a:pt x="1779361" y="1292438"/>
                    <a:pt x="1635542" y="1134285"/>
                    <a:pt x="1477043" y="1144372"/>
                  </a:cubicBezTo>
                  <a:close/>
                  <a:moveTo>
                    <a:pt x="1651152" y="501"/>
                  </a:moveTo>
                  <a:cubicBezTo>
                    <a:pt x="1977584" y="8635"/>
                    <a:pt x="2235425" y="52153"/>
                    <a:pt x="2580395" y="324821"/>
                  </a:cubicBezTo>
                  <a:cubicBezTo>
                    <a:pt x="3000061" y="656529"/>
                    <a:pt x="3430704" y="1549940"/>
                    <a:pt x="3030464" y="2249544"/>
                  </a:cubicBezTo>
                  <a:cubicBezTo>
                    <a:pt x="2882259" y="2451798"/>
                    <a:pt x="2785813" y="2507403"/>
                    <a:pt x="2585849" y="2588887"/>
                  </a:cubicBezTo>
                  <a:cubicBezTo>
                    <a:pt x="2194785" y="2615774"/>
                    <a:pt x="1984876" y="2478759"/>
                    <a:pt x="1973374" y="2195096"/>
                  </a:cubicBezTo>
                  <a:cubicBezTo>
                    <a:pt x="1841986" y="2496540"/>
                    <a:pt x="1610941" y="2555551"/>
                    <a:pt x="1390827" y="2527630"/>
                  </a:cubicBezTo>
                  <a:cubicBezTo>
                    <a:pt x="1131071" y="2494680"/>
                    <a:pt x="853863" y="2136270"/>
                    <a:pt x="783896" y="1665044"/>
                  </a:cubicBezTo>
                  <a:cubicBezTo>
                    <a:pt x="715204" y="1202409"/>
                    <a:pt x="991941" y="900416"/>
                    <a:pt x="1268509" y="819983"/>
                  </a:cubicBezTo>
                  <a:cubicBezTo>
                    <a:pt x="1288264" y="814237"/>
                    <a:pt x="1308391" y="810536"/>
                    <a:pt x="1328805" y="807930"/>
                  </a:cubicBezTo>
                  <a:cubicBezTo>
                    <a:pt x="1349219" y="805325"/>
                    <a:pt x="1369921" y="803817"/>
                    <a:pt x="1390827" y="802457"/>
                  </a:cubicBezTo>
                  <a:cubicBezTo>
                    <a:pt x="1416795" y="800769"/>
                    <a:pt x="1355770" y="788713"/>
                    <a:pt x="1462242" y="801708"/>
                  </a:cubicBezTo>
                  <a:cubicBezTo>
                    <a:pt x="1599590" y="818472"/>
                    <a:pt x="1776043" y="890774"/>
                    <a:pt x="1956122" y="1110076"/>
                  </a:cubicBezTo>
                  <a:lnTo>
                    <a:pt x="1973374" y="875315"/>
                  </a:lnTo>
                  <a:lnTo>
                    <a:pt x="2333414" y="875315"/>
                  </a:lnTo>
                  <a:cubicBezTo>
                    <a:pt x="2330539" y="1325736"/>
                    <a:pt x="2327663" y="1603628"/>
                    <a:pt x="2324788" y="2054049"/>
                  </a:cubicBezTo>
                  <a:cubicBezTo>
                    <a:pt x="2290850" y="2479718"/>
                    <a:pt x="2627788" y="2217580"/>
                    <a:pt x="2661746" y="2179658"/>
                  </a:cubicBezTo>
                  <a:lnTo>
                    <a:pt x="2691046" y="2188689"/>
                  </a:lnTo>
                  <a:lnTo>
                    <a:pt x="2667011" y="2175828"/>
                  </a:lnTo>
                  <a:cubicBezTo>
                    <a:pt x="2945550" y="1655295"/>
                    <a:pt x="2803444" y="1009445"/>
                    <a:pt x="2332141" y="653899"/>
                  </a:cubicBezTo>
                  <a:cubicBezTo>
                    <a:pt x="1860838" y="298353"/>
                    <a:pt x="1200794" y="339069"/>
                    <a:pt x="776764" y="749845"/>
                  </a:cubicBezTo>
                  <a:cubicBezTo>
                    <a:pt x="352733" y="1160621"/>
                    <a:pt x="291083" y="1819040"/>
                    <a:pt x="631487" y="2301392"/>
                  </a:cubicBezTo>
                  <a:cubicBezTo>
                    <a:pt x="971891" y="2783745"/>
                    <a:pt x="1612904" y="2946283"/>
                    <a:pt x="2142017" y="2684410"/>
                  </a:cubicBezTo>
                  <a:lnTo>
                    <a:pt x="2324866" y="3053856"/>
                  </a:lnTo>
                  <a:cubicBezTo>
                    <a:pt x="1613730" y="3405817"/>
                    <a:pt x="752200" y="3187363"/>
                    <a:pt x="294693" y="2539075"/>
                  </a:cubicBezTo>
                  <a:cubicBezTo>
                    <a:pt x="-162814" y="1890787"/>
                    <a:pt x="-79956" y="1005863"/>
                    <a:pt x="489947" y="453774"/>
                  </a:cubicBezTo>
                  <a:cubicBezTo>
                    <a:pt x="810518" y="143225"/>
                    <a:pt x="1231454" y="-9956"/>
                    <a:pt x="1651152" y="50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grpSp>
          <p:nvGrpSpPr>
            <p:cNvPr id="106" name="Google Shape;10001;p74"/>
            <p:cNvGrpSpPr/>
            <p:nvPr/>
          </p:nvGrpSpPr>
          <p:grpSpPr>
            <a:xfrm>
              <a:off x="10882933" y="5417608"/>
              <a:ext cx="583830" cy="583829"/>
              <a:chOff x="-65145698" y="3727425"/>
              <a:chExt cx="317425" cy="317425"/>
            </a:xfrm>
            <a:grpFill/>
          </p:grpSpPr>
          <p:sp>
            <p:nvSpPr>
              <p:cNvPr id="107" name="Google Shape;10002;p74"/>
              <p:cNvSpPr/>
              <p:nvPr/>
            </p:nvSpPr>
            <p:spPr>
              <a:xfrm>
                <a:off x="-65145698" y="3769150"/>
                <a:ext cx="275675" cy="275700"/>
              </a:xfrm>
              <a:custGeom>
                <a:avLst/>
                <a:gdLst/>
                <a:ahLst/>
                <a:cxnLst/>
                <a:rect l="l" t="t" r="r" b="b"/>
                <a:pathLst>
                  <a:path w="11027" h="11028" extrusionOk="0">
                    <a:moveTo>
                      <a:pt x="5514" y="1"/>
                    </a:moveTo>
                    <a:cubicBezTo>
                      <a:pt x="2489" y="1"/>
                      <a:pt x="0" y="2458"/>
                      <a:pt x="0" y="5514"/>
                    </a:cubicBezTo>
                    <a:cubicBezTo>
                      <a:pt x="0" y="8539"/>
                      <a:pt x="2489" y="11027"/>
                      <a:pt x="5514" y="11027"/>
                    </a:cubicBezTo>
                    <a:cubicBezTo>
                      <a:pt x="8538" y="11027"/>
                      <a:pt x="11027" y="8539"/>
                      <a:pt x="11027" y="5514"/>
                    </a:cubicBezTo>
                    <a:cubicBezTo>
                      <a:pt x="11027" y="5294"/>
                      <a:pt x="10869" y="5105"/>
                      <a:pt x="10649" y="5105"/>
                    </a:cubicBezTo>
                    <a:lnTo>
                      <a:pt x="5955" y="5105"/>
                    </a:lnTo>
                    <a:lnTo>
                      <a:pt x="5955" y="410"/>
                    </a:lnTo>
                    <a:cubicBezTo>
                      <a:pt x="5955" y="190"/>
                      <a:pt x="5766" y="1"/>
                      <a:pt x="55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08" name="Google Shape;10003;p74"/>
              <p:cNvSpPr/>
              <p:nvPr/>
            </p:nvSpPr>
            <p:spPr>
              <a:xfrm>
                <a:off x="-64977150" y="3727425"/>
                <a:ext cx="148875" cy="147300"/>
              </a:xfrm>
              <a:custGeom>
                <a:avLst/>
                <a:gdLst/>
                <a:ahLst/>
                <a:cxnLst/>
                <a:rect l="l" t="t" r="r" b="b"/>
                <a:pathLst>
                  <a:path w="5955" h="5892" extrusionOk="0">
                    <a:moveTo>
                      <a:pt x="441" y="0"/>
                    </a:moveTo>
                    <a:cubicBezTo>
                      <a:pt x="189" y="0"/>
                      <a:pt x="0" y="158"/>
                      <a:pt x="0" y="378"/>
                    </a:cubicBezTo>
                    <a:lnTo>
                      <a:pt x="0" y="5513"/>
                    </a:lnTo>
                    <a:cubicBezTo>
                      <a:pt x="0" y="5702"/>
                      <a:pt x="189" y="5891"/>
                      <a:pt x="441" y="5891"/>
                    </a:cubicBezTo>
                    <a:lnTo>
                      <a:pt x="5514" y="5891"/>
                    </a:lnTo>
                    <a:cubicBezTo>
                      <a:pt x="5734" y="5891"/>
                      <a:pt x="5955" y="5702"/>
                      <a:pt x="5955" y="5513"/>
                    </a:cubicBezTo>
                    <a:cubicBezTo>
                      <a:pt x="5955" y="2489"/>
                      <a:pt x="3466" y="0"/>
                      <a:pt x="44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32" name="Google Shape;10027;p74"/>
            <p:cNvGrpSpPr/>
            <p:nvPr/>
          </p:nvGrpSpPr>
          <p:grpSpPr>
            <a:xfrm>
              <a:off x="5386424" y="3702820"/>
              <a:ext cx="558124" cy="508110"/>
              <a:chOff x="-61354872" y="3751050"/>
              <a:chExt cx="316650" cy="288275"/>
            </a:xfrm>
            <a:grpFill/>
          </p:grpSpPr>
          <p:sp>
            <p:nvSpPr>
              <p:cNvPr id="133" name="Google Shape;10028;p74"/>
              <p:cNvSpPr/>
              <p:nvPr/>
            </p:nvSpPr>
            <p:spPr>
              <a:xfrm>
                <a:off x="-61200500" y="3875475"/>
                <a:ext cx="41775" cy="41000"/>
              </a:xfrm>
              <a:custGeom>
                <a:avLst/>
                <a:gdLst/>
                <a:ahLst/>
                <a:cxnLst/>
                <a:rect l="l" t="t" r="r" b="b"/>
                <a:pathLst>
                  <a:path w="1670" h="1640" extrusionOk="0">
                    <a:moveTo>
                      <a:pt x="820" y="1"/>
                    </a:moveTo>
                    <a:cubicBezTo>
                      <a:pt x="379" y="1"/>
                      <a:pt x="1" y="348"/>
                      <a:pt x="1" y="820"/>
                    </a:cubicBezTo>
                    <a:cubicBezTo>
                      <a:pt x="1" y="1261"/>
                      <a:pt x="379" y="1639"/>
                      <a:pt x="820" y="1639"/>
                    </a:cubicBezTo>
                    <a:cubicBezTo>
                      <a:pt x="1292" y="1639"/>
                      <a:pt x="1670" y="1261"/>
                      <a:pt x="1670" y="820"/>
                    </a:cubicBezTo>
                    <a:cubicBezTo>
                      <a:pt x="1670" y="348"/>
                      <a:pt x="1292" y="1"/>
                      <a:pt x="82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34" name="Google Shape;10029;p74"/>
              <p:cNvSpPr/>
              <p:nvPr/>
            </p:nvSpPr>
            <p:spPr>
              <a:xfrm>
                <a:off x="-61293425" y="3813275"/>
                <a:ext cx="192975" cy="165425"/>
              </a:xfrm>
              <a:custGeom>
                <a:avLst/>
                <a:gdLst/>
                <a:ahLst/>
                <a:cxnLst/>
                <a:rect l="l" t="t" r="r" b="b"/>
                <a:pathLst>
                  <a:path w="7718" h="6617" extrusionOk="0">
                    <a:moveTo>
                      <a:pt x="6191" y="1260"/>
                    </a:moveTo>
                    <a:cubicBezTo>
                      <a:pt x="6301" y="1260"/>
                      <a:pt x="6411" y="1292"/>
                      <a:pt x="6490" y="1355"/>
                    </a:cubicBezTo>
                    <a:cubicBezTo>
                      <a:pt x="6648" y="1512"/>
                      <a:pt x="6648" y="1796"/>
                      <a:pt x="6490" y="1953"/>
                    </a:cubicBezTo>
                    <a:lnTo>
                      <a:pt x="5954" y="2457"/>
                    </a:lnTo>
                    <a:cubicBezTo>
                      <a:pt x="6112" y="2709"/>
                      <a:pt x="6207" y="3025"/>
                      <a:pt x="6207" y="3308"/>
                    </a:cubicBezTo>
                    <a:cubicBezTo>
                      <a:pt x="6207" y="3592"/>
                      <a:pt x="6112" y="3907"/>
                      <a:pt x="5954" y="4127"/>
                    </a:cubicBezTo>
                    <a:lnTo>
                      <a:pt x="6490" y="4631"/>
                    </a:lnTo>
                    <a:cubicBezTo>
                      <a:pt x="6648" y="4789"/>
                      <a:pt x="6648" y="5072"/>
                      <a:pt x="6490" y="5230"/>
                    </a:cubicBezTo>
                    <a:cubicBezTo>
                      <a:pt x="6396" y="5324"/>
                      <a:pt x="6270" y="5356"/>
                      <a:pt x="6207" y="5356"/>
                    </a:cubicBezTo>
                    <a:cubicBezTo>
                      <a:pt x="6080" y="5356"/>
                      <a:pt x="6017" y="5324"/>
                      <a:pt x="5923" y="5230"/>
                    </a:cubicBezTo>
                    <a:lnTo>
                      <a:pt x="5419" y="4726"/>
                    </a:lnTo>
                    <a:cubicBezTo>
                      <a:pt x="5167" y="4883"/>
                      <a:pt x="4852" y="4946"/>
                      <a:pt x="4600" y="4946"/>
                    </a:cubicBezTo>
                    <a:cubicBezTo>
                      <a:pt x="4316" y="4946"/>
                      <a:pt x="4001" y="4883"/>
                      <a:pt x="3749" y="4726"/>
                    </a:cubicBezTo>
                    <a:lnTo>
                      <a:pt x="3245" y="5230"/>
                    </a:lnTo>
                    <a:cubicBezTo>
                      <a:pt x="3182" y="5324"/>
                      <a:pt x="3056" y="5356"/>
                      <a:pt x="2961" y="5356"/>
                    </a:cubicBezTo>
                    <a:cubicBezTo>
                      <a:pt x="2835" y="5356"/>
                      <a:pt x="2772" y="5324"/>
                      <a:pt x="2709" y="5230"/>
                    </a:cubicBezTo>
                    <a:cubicBezTo>
                      <a:pt x="2552" y="5072"/>
                      <a:pt x="2552" y="4789"/>
                      <a:pt x="2709" y="4631"/>
                    </a:cubicBezTo>
                    <a:lnTo>
                      <a:pt x="3214" y="4127"/>
                    </a:lnTo>
                    <a:cubicBezTo>
                      <a:pt x="2961" y="3907"/>
                      <a:pt x="2898" y="3623"/>
                      <a:pt x="2898" y="3308"/>
                    </a:cubicBezTo>
                    <a:cubicBezTo>
                      <a:pt x="2898" y="2993"/>
                      <a:pt x="2961" y="2709"/>
                      <a:pt x="3119" y="2457"/>
                    </a:cubicBezTo>
                    <a:lnTo>
                      <a:pt x="2615" y="1953"/>
                    </a:lnTo>
                    <a:cubicBezTo>
                      <a:pt x="2457" y="1796"/>
                      <a:pt x="2457" y="1512"/>
                      <a:pt x="2615" y="1355"/>
                    </a:cubicBezTo>
                    <a:cubicBezTo>
                      <a:pt x="2694" y="1292"/>
                      <a:pt x="2804" y="1260"/>
                      <a:pt x="2914" y="1260"/>
                    </a:cubicBezTo>
                    <a:cubicBezTo>
                      <a:pt x="3025" y="1260"/>
                      <a:pt x="3135" y="1292"/>
                      <a:pt x="3214" y="1355"/>
                    </a:cubicBezTo>
                    <a:lnTo>
                      <a:pt x="3718" y="1890"/>
                    </a:lnTo>
                    <a:cubicBezTo>
                      <a:pt x="3970" y="1733"/>
                      <a:pt x="4253" y="1638"/>
                      <a:pt x="4537" y="1638"/>
                    </a:cubicBezTo>
                    <a:cubicBezTo>
                      <a:pt x="4820" y="1638"/>
                      <a:pt x="5135" y="1733"/>
                      <a:pt x="5387" y="1890"/>
                    </a:cubicBezTo>
                    <a:lnTo>
                      <a:pt x="5891" y="1355"/>
                    </a:lnTo>
                    <a:cubicBezTo>
                      <a:pt x="5970" y="1292"/>
                      <a:pt x="6080" y="1260"/>
                      <a:pt x="6191" y="1260"/>
                    </a:cubicBezTo>
                    <a:close/>
                    <a:moveTo>
                      <a:pt x="0" y="0"/>
                    </a:moveTo>
                    <a:lnTo>
                      <a:pt x="0" y="1260"/>
                    </a:lnTo>
                    <a:lnTo>
                      <a:pt x="851" y="1260"/>
                    </a:lnTo>
                    <a:cubicBezTo>
                      <a:pt x="1071" y="1260"/>
                      <a:pt x="1260" y="1449"/>
                      <a:pt x="1260" y="1638"/>
                    </a:cubicBezTo>
                    <a:cubicBezTo>
                      <a:pt x="1260" y="1859"/>
                      <a:pt x="1071" y="2079"/>
                      <a:pt x="851" y="2079"/>
                    </a:cubicBezTo>
                    <a:lnTo>
                      <a:pt x="0" y="2079"/>
                    </a:lnTo>
                    <a:lnTo>
                      <a:pt x="0" y="4568"/>
                    </a:lnTo>
                    <a:lnTo>
                      <a:pt x="851" y="4568"/>
                    </a:lnTo>
                    <a:cubicBezTo>
                      <a:pt x="1071" y="4568"/>
                      <a:pt x="1260" y="4757"/>
                      <a:pt x="1260" y="4946"/>
                    </a:cubicBezTo>
                    <a:cubicBezTo>
                      <a:pt x="1260" y="5198"/>
                      <a:pt x="1071" y="5387"/>
                      <a:pt x="851" y="5387"/>
                    </a:cubicBezTo>
                    <a:lnTo>
                      <a:pt x="0" y="5387"/>
                    </a:lnTo>
                    <a:lnTo>
                      <a:pt x="0" y="6616"/>
                    </a:lnTo>
                    <a:lnTo>
                      <a:pt x="7719" y="6616"/>
                    </a:lnTo>
                    <a:lnTo>
                      <a:pt x="77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35" name="Google Shape;10030;p74"/>
              <p:cNvSpPr/>
              <p:nvPr/>
            </p:nvSpPr>
            <p:spPr>
              <a:xfrm>
                <a:off x="-61354872" y="3751050"/>
                <a:ext cx="316650" cy="288275"/>
              </a:xfrm>
              <a:custGeom>
                <a:avLst/>
                <a:gdLst/>
                <a:ahLst/>
                <a:cxnLst/>
                <a:rect l="l" t="t" r="r" b="b"/>
                <a:pathLst>
                  <a:path w="12666" h="11531" extrusionOk="0">
                    <a:moveTo>
                      <a:pt x="10618" y="1701"/>
                    </a:moveTo>
                    <a:cubicBezTo>
                      <a:pt x="10870" y="1701"/>
                      <a:pt x="11027" y="1890"/>
                      <a:pt x="11027" y="2080"/>
                    </a:cubicBezTo>
                    <a:lnTo>
                      <a:pt x="11027" y="9546"/>
                    </a:lnTo>
                    <a:cubicBezTo>
                      <a:pt x="11027" y="9767"/>
                      <a:pt x="10807" y="9956"/>
                      <a:pt x="10618" y="9956"/>
                    </a:cubicBezTo>
                    <a:lnTo>
                      <a:pt x="2080" y="9956"/>
                    </a:lnTo>
                    <a:cubicBezTo>
                      <a:pt x="1828" y="9956"/>
                      <a:pt x="1670" y="9767"/>
                      <a:pt x="1670" y="9546"/>
                    </a:cubicBezTo>
                    <a:lnTo>
                      <a:pt x="1670" y="2080"/>
                    </a:lnTo>
                    <a:cubicBezTo>
                      <a:pt x="1670" y="1859"/>
                      <a:pt x="1891" y="1701"/>
                      <a:pt x="2080" y="1701"/>
                    </a:cubicBezTo>
                    <a:close/>
                    <a:moveTo>
                      <a:pt x="1198" y="0"/>
                    </a:moveTo>
                    <a:cubicBezTo>
                      <a:pt x="536" y="0"/>
                      <a:pt x="1" y="567"/>
                      <a:pt x="1" y="1229"/>
                    </a:cubicBezTo>
                    <a:lnTo>
                      <a:pt x="1" y="10334"/>
                    </a:lnTo>
                    <a:cubicBezTo>
                      <a:pt x="1" y="10995"/>
                      <a:pt x="536" y="11531"/>
                      <a:pt x="1198" y="11531"/>
                    </a:cubicBezTo>
                    <a:lnTo>
                      <a:pt x="11405" y="11531"/>
                    </a:lnTo>
                    <a:cubicBezTo>
                      <a:pt x="12067" y="11531"/>
                      <a:pt x="12666" y="10995"/>
                      <a:pt x="12666" y="10334"/>
                    </a:cubicBezTo>
                    <a:lnTo>
                      <a:pt x="12666" y="1260"/>
                    </a:lnTo>
                    <a:cubicBezTo>
                      <a:pt x="12666" y="567"/>
                      <a:pt x="12130" y="0"/>
                      <a:pt x="1140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79" name="Google Shape;10074;p74"/>
            <p:cNvGrpSpPr/>
            <p:nvPr/>
          </p:nvGrpSpPr>
          <p:grpSpPr>
            <a:xfrm>
              <a:off x="6231395" y="3669063"/>
              <a:ext cx="558124" cy="547020"/>
              <a:chOff x="-60988625" y="3740800"/>
              <a:chExt cx="316650" cy="310350"/>
            </a:xfrm>
            <a:grpFill/>
          </p:grpSpPr>
          <p:sp>
            <p:nvSpPr>
              <p:cNvPr id="180" name="Google Shape;10075;p74"/>
              <p:cNvSpPr/>
              <p:nvPr/>
            </p:nvSpPr>
            <p:spPr>
              <a:xfrm>
                <a:off x="-60988625" y="3740800"/>
                <a:ext cx="311125" cy="310350"/>
              </a:xfrm>
              <a:custGeom>
                <a:avLst/>
                <a:gdLst/>
                <a:ahLst/>
                <a:cxnLst/>
                <a:rect l="l" t="t" r="r" b="b"/>
                <a:pathLst>
                  <a:path w="12445" h="12414" extrusionOk="0">
                    <a:moveTo>
                      <a:pt x="7026" y="1670"/>
                    </a:moveTo>
                    <a:cubicBezTo>
                      <a:pt x="7278" y="1670"/>
                      <a:pt x="7467" y="1859"/>
                      <a:pt x="7467" y="2111"/>
                    </a:cubicBezTo>
                    <a:cubicBezTo>
                      <a:pt x="7467" y="2332"/>
                      <a:pt x="7278" y="2490"/>
                      <a:pt x="7026" y="2490"/>
                    </a:cubicBezTo>
                    <a:lnTo>
                      <a:pt x="2080" y="2490"/>
                    </a:lnTo>
                    <a:cubicBezTo>
                      <a:pt x="1828" y="2490"/>
                      <a:pt x="1639" y="2300"/>
                      <a:pt x="1639" y="2111"/>
                    </a:cubicBezTo>
                    <a:cubicBezTo>
                      <a:pt x="1639" y="1828"/>
                      <a:pt x="1828" y="1670"/>
                      <a:pt x="2080" y="1670"/>
                    </a:cubicBezTo>
                    <a:close/>
                    <a:moveTo>
                      <a:pt x="7026" y="4159"/>
                    </a:moveTo>
                    <a:cubicBezTo>
                      <a:pt x="7278" y="4159"/>
                      <a:pt x="7467" y="4348"/>
                      <a:pt x="7467" y="4537"/>
                    </a:cubicBezTo>
                    <a:cubicBezTo>
                      <a:pt x="7467" y="4789"/>
                      <a:pt x="7278" y="4978"/>
                      <a:pt x="7026" y="4978"/>
                    </a:cubicBezTo>
                    <a:lnTo>
                      <a:pt x="2080" y="4978"/>
                    </a:lnTo>
                    <a:cubicBezTo>
                      <a:pt x="1828" y="4978"/>
                      <a:pt x="1639" y="4789"/>
                      <a:pt x="1639" y="4537"/>
                    </a:cubicBezTo>
                    <a:cubicBezTo>
                      <a:pt x="1639" y="4317"/>
                      <a:pt x="1828" y="4159"/>
                      <a:pt x="2080" y="4159"/>
                    </a:cubicBezTo>
                    <a:close/>
                    <a:moveTo>
                      <a:pt x="7026" y="6648"/>
                    </a:moveTo>
                    <a:cubicBezTo>
                      <a:pt x="7278" y="6648"/>
                      <a:pt x="7467" y="6837"/>
                      <a:pt x="7467" y="7058"/>
                    </a:cubicBezTo>
                    <a:cubicBezTo>
                      <a:pt x="7467" y="7310"/>
                      <a:pt x="7278" y="7467"/>
                      <a:pt x="7026" y="7467"/>
                    </a:cubicBezTo>
                    <a:lnTo>
                      <a:pt x="2080" y="7467"/>
                    </a:lnTo>
                    <a:cubicBezTo>
                      <a:pt x="1828" y="7467"/>
                      <a:pt x="1639" y="7278"/>
                      <a:pt x="1639" y="7058"/>
                    </a:cubicBezTo>
                    <a:cubicBezTo>
                      <a:pt x="1639" y="6806"/>
                      <a:pt x="1828" y="6648"/>
                      <a:pt x="2080" y="6648"/>
                    </a:cubicBezTo>
                    <a:close/>
                    <a:moveTo>
                      <a:pt x="7026" y="9106"/>
                    </a:moveTo>
                    <a:cubicBezTo>
                      <a:pt x="7278" y="9106"/>
                      <a:pt x="7467" y="9295"/>
                      <a:pt x="7467" y="9515"/>
                    </a:cubicBezTo>
                    <a:cubicBezTo>
                      <a:pt x="7467" y="9736"/>
                      <a:pt x="7278" y="9893"/>
                      <a:pt x="7026" y="9893"/>
                    </a:cubicBezTo>
                    <a:lnTo>
                      <a:pt x="2080" y="9893"/>
                    </a:lnTo>
                    <a:cubicBezTo>
                      <a:pt x="1828" y="9893"/>
                      <a:pt x="1639" y="9704"/>
                      <a:pt x="1639" y="9515"/>
                    </a:cubicBezTo>
                    <a:cubicBezTo>
                      <a:pt x="1639" y="9263"/>
                      <a:pt x="1828" y="9106"/>
                      <a:pt x="2080" y="9106"/>
                    </a:cubicBezTo>
                    <a:close/>
                    <a:moveTo>
                      <a:pt x="11500" y="10775"/>
                    </a:moveTo>
                    <a:cubicBezTo>
                      <a:pt x="11342" y="11248"/>
                      <a:pt x="10870" y="11594"/>
                      <a:pt x="10303" y="11594"/>
                    </a:cubicBezTo>
                    <a:cubicBezTo>
                      <a:pt x="9767" y="11594"/>
                      <a:pt x="9326" y="11248"/>
                      <a:pt x="9137" y="10775"/>
                    </a:cubicBezTo>
                    <a:close/>
                    <a:moveTo>
                      <a:pt x="1261" y="1"/>
                    </a:moveTo>
                    <a:cubicBezTo>
                      <a:pt x="568" y="1"/>
                      <a:pt x="32" y="568"/>
                      <a:pt x="32" y="1229"/>
                    </a:cubicBezTo>
                    <a:lnTo>
                      <a:pt x="32" y="10334"/>
                    </a:lnTo>
                    <a:cubicBezTo>
                      <a:pt x="0" y="11468"/>
                      <a:pt x="946" y="12414"/>
                      <a:pt x="2080" y="12414"/>
                    </a:cubicBezTo>
                    <a:lnTo>
                      <a:pt x="10334" y="12414"/>
                    </a:lnTo>
                    <a:cubicBezTo>
                      <a:pt x="11500" y="12414"/>
                      <a:pt x="12445" y="11468"/>
                      <a:pt x="12445" y="10334"/>
                    </a:cubicBezTo>
                    <a:cubicBezTo>
                      <a:pt x="12445" y="10082"/>
                      <a:pt x="12224" y="9893"/>
                      <a:pt x="12004" y="9893"/>
                    </a:cubicBezTo>
                    <a:lnTo>
                      <a:pt x="9074" y="9893"/>
                    </a:lnTo>
                    <a:lnTo>
                      <a:pt x="9074" y="1229"/>
                    </a:lnTo>
                    <a:cubicBezTo>
                      <a:pt x="9074" y="568"/>
                      <a:pt x="8538" y="1"/>
                      <a:pt x="78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81" name="Google Shape;10076;p74"/>
              <p:cNvSpPr/>
              <p:nvPr/>
            </p:nvSpPr>
            <p:spPr>
              <a:xfrm>
                <a:off x="-60742097" y="3920375"/>
                <a:ext cx="68550" cy="55175"/>
              </a:xfrm>
              <a:custGeom>
                <a:avLst/>
                <a:gdLst/>
                <a:ahLst/>
                <a:cxnLst/>
                <a:rect l="l" t="t" r="r" b="b"/>
                <a:pathLst>
                  <a:path w="2742" h="2207" extrusionOk="0">
                    <a:moveTo>
                      <a:pt x="0" y="1"/>
                    </a:moveTo>
                    <a:lnTo>
                      <a:pt x="0" y="32"/>
                    </a:lnTo>
                    <a:lnTo>
                      <a:pt x="1009" y="1986"/>
                    </a:lnTo>
                    <a:cubicBezTo>
                      <a:pt x="1103" y="2080"/>
                      <a:pt x="1261" y="2206"/>
                      <a:pt x="1418" y="2206"/>
                    </a:cubicBezTo>
                    <a:cubicBezTo>
                      <a:pt x="1576" y="2206"/>
                      <a:pt x="1733" y="2143"/>
                      <a:pt x="1796" y="1986"/>
                    </a:cubicBezTo>
                    <a:lnTo>
                      <a:pt x="2741" y="32"/>
                    </a:lnTo>
                    <a:lnTo>
                      <a:pt x="274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82" name="Google Shape;10077;p74"/>
              <p:cNvSpPr/>
              <p:nvPr/>
            </p:nvSpPr>
            <p:spPr>
              <a:xfrm>
                <a:off x="-60740522" y="3741600"/>
                <a:ext cx="68550" cy="158325"/>
              </a:xfrm>
              <a:custGeom>
                <a:avLst/>
                <a:gdLst/>
                <a:ahLst/>
                <a:cxnLst/>
                <a:rect l="l" t="t" r="r" b="b"/>
                <a:pathLst>
                  <a:path w="2742" h="6333" extrusionOk="0">
                    <a:moveTo>
                      <a:pt x="1796" y="819"/>
                    </a:moveTo>
                    <a:cubicBezTo>
                      <a:pt x="1891" y="819"/>
                      <a:pt x="1922" y="882"/>
                      <a:pt x="1922" y="945"/>
                    </a:cubicBezTo>
                    <a:lnTo>
                      <a:pt x="1922" y="1638"/>
                    </a:lnTo>
                    <a:lnTo>
                      <a:pt x="820" y="1638"/>
                    </a:lnTo>
                    <a:lnTo>
                      <a:pt x="820" y="945"/>
                    </a:lnTo>
                    <a:cubicBezTo>
                      <a:pt x="820" y="851"/>
                      <a:pt x="883" y="819"/>
                      <a:pt x="977" y="819"/>
                    </a:cubicBezTo>
                    <a:close/>
                    <a:moveTo>
                      <a:pt x="977" y="0"/>
                    </a:moveTo>
                    <a:cubicBezTo>
                      <a:pt x="410" y="0"/>
                      <a:pt x="1" y="410"/>
                      <a:pt x="1" y="945"/>
                    </a:cubicBezTo>
                    <a:lnTo>
                      <a:pt x="1" y="6333"/>
                    </a:lnTo>
                    <a:lnTo>
                      <a:pt x="2741" y="6333"/>
                    </a:lnTo>
                    <a:lnTo>
                      <a:pt x="2741" y="945"/>
                    </a:lnTo>
                    <a:cubicBezTo>
                      <a:pt x="2741" y="410"/>
                      <a:pt x="2300" y="0"/>
                      <a:pt x="17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89" name="Google Shape;10084;p74"/>
            <p:cNvGrpSpPr/>
            <p:nvPr/>
          </p:nvGrpSpPr>
          <p:grpSpPr>
            <a:xfrm>
              <a:off x="9857793" y="3681088"/>
              <a:ext cx="511097" cy="494716"/>
              <a:chOff x="-59447249" y="3706150"/>
              <a:chExt cx="319000" cy="308775"/>
            </a:xfrm>
            <a:grpFill/>
          </p:grpSpPr>
          <p:sp>
            <p:nvSpPr>
              <p:cNvPr id="190" name="Google Shape;10085;p74"/>
              <p:cNvSpPr/>
              <p:nvPr/>
            </p:nvSpPr>
            <p:spPr>
              <a:xfrm>
                <a:off x="-59381876" y="3922750"/>
                <a:ext cx="79575" cy="29950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1198" extrusionOk="0">
                    <a:moveTo>
                      <a:pt x="1607" y="0"/>
                    </a:moveTo>
                    <a:cubicBezTo>
                      <a:pt x="820" y="0"/>
                      <a:pt x="190" y="504"/>
                      <a:pt x="1" y="1197"/>
                    </a:cubicBezTo>
                    <a:lnTo>
                      <a:pt x="3183" y="1197"/>
                    </a:lnTo>
                    <a:cubicBezTo>
                      <a:pt x="3025" y="536"/>
                      <a:pt x="2363" y="0"/>
                      <a:pt x="160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1" name="Google Shape;10086;p74"/>
              <p:cNvSpPr/>
              <p:nvPr/>
            </p:nvSpPr>
            <p:spPr>
              <a:xfrm>
                <a:off x="-59364550" y="3861525"/>
                <a:ext cx="43350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636" extrusionOk="0">
                    <a:moveTo>
                      <a:pt x="858" y="0"/>
                    </a:moveTo>
                    <a:cubicBezTo>
                      <a:pt x="784" y="0"/>
                      <a:pt x="707" y="8"/>
                      <a:pt x="631" y="23"/>
                    </a:cubicBezTo>
                    <a:cubicBezTo>
                      <a:pt x="347" y="118"/>
                      <a:pt x="127" y="307"/>
                      <a:pt x="95" y="590"/>
                    </a:cubicBezTo>
                    <a:cubicBezTo>
                      <a:pt x="1" y="906"/>
                      <a:pt x="95" y="1189"/>
                      <a:pt x="284" y="1410"/>
                    </a:cubicBezTo>
                    <a:cubicBezTo>
                      <a:pt x="446" y="1548"/>
                      <a:pt x="658" y="1636"/>
                      <a:pt x="871" y="1636"/>
                    </a:cubicBezTo>
                    <a:cubicBezTo>
                      <a:pt x="949" y="1636"/>
                      <a:pt x="1027" y="1624"/>
                      <a:pt x="1103" y="1599"/>
                    </a:cubicBezTo>
                    <a:cubicBezTo>
                      <a:pt x="1387" y="1536"/>
                      <a:pt x="1607" y="1347"/>
                      <a:pt x="1670" y="1063"/>
                    </a:cubicBezTo>
                    <a:cubicBezTo>
                      <a:pt x="1733" y="748"/>
                      <a:pt x="1670" y="464"/>
                      <a:pt x="1450" y="244"/>
                    </a:cubicBezTo>
                    <a:cubicBezTo>
                      <a:pt x="1307" y="77"/>
                      <a:pt x="1091" y="0"/>
                      <a:pt x="8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2" name="Google Shape;10087;p74"/>
              <p:cNvSpPr/>
              <p:nvPr/>
            </p:nvSpPr>
            <p:spPr>
              <a:xfrm>
                <a:off x="-59447249" y="3706150"/>
                <a:ext cx="319000" cy="308775"/>
              </a:xfrm>
              <a:custGeom>
                <a:avLst/>
                <a:gdLst/>
                <a:ahLst/>
                <a:cxnLst/>
                <a:rect l="l" t="t" r="r" b="b"/>
                <a:pathLst>
                  <a:path w="12759" h="12351" extrusionOk="0">
                    <a:moveTo>
                      <a:pt x="6428" y="820"/>
                    </a:moveTo>
                    <a:cubicBezTo>
                      <a:pt x="6900" y="820"/>
                      <a:pt x="7247" y="1166"/>
                      <a:pt x="7247" y="1639"/>
                    </a:cubicBezTo>
                    <a:lnTo>
                      <a:pt x="7247" y="4128"/>
                    </a:lnTo>
                    <a:lnTo>
                      <a:pt x="5609" y="4128"/>
                    </a:lnTo>
                    <a:lnTo>
                      <a:pt x="5609" y="1639"/>
                    </a:lnTo>
                    <a:cubicBezTo>
                      <a:pt x="5609" y="1166"/>
                      <a:pt x="5955" y="820"/>
                      <a:pt x="6428" y="820"/>
                    </a:cubicBezTo>
                    <a:close/>
                    <a:moveTo>
                      <a:pt x="10681" y="6616"/>
                    </a:moveTo>
                    <a:cubicBezTo>
                      <a:pt x="10901" y="6616"/>
                      <a:pt x="11059" y="6805"/>
                      <a:pt x="11059" y="6994"/>
                    </a:cubicBezTo>
                    <a:cubicBezTo>
                      <a:pt x="11122" y="7247"/>
                      <a:pt x="10901" y="7436"/>
                      <a:pt x="10681" y="7436"/>
                    </a:cubicBezTo>
                    <a:lnTo>
                      <a:pt x="8192" y="7436"/>
                    </a:lnTo>
                    <a:cubicBezTo>
                      <a:pt x="7971" y="7436"/>
                      <a:pt x="7751" y="7247"/>
                      <a:pt x="7751" y="6994"/>
                    </a:cubicBezTo>
                    <a:cubicBezTo>
                      <a:pt x="7751" y="6742"/>
                      <a:pt x="7971" y="6616"/>
                      <a:pt x="8192" y="6616"/>
                    </a:cubicBezTo>
                    <a:close/>
                    <a:moveTo>
                      <a:pt x="10681" y="8255"/>
                    </a:moveTo>
                    <a:cubicBezTo>
                      <a:pt x="10901" y="8255"/>
                      <a:pt x="11059" y="8444"/>
                      <a:pt x="11059" y="8696"/>
                    </a:cubicBezTo>
                    <a:cubicBezTo>
                      <a:pt x="11122" y="8885"/>
                      <a:pt x="10901" y="9074"/>
                      <a:pt x="10681" y="9074"/>
                    </a:cubicBezTo>
                    <a:lnTo>
                      <a:pt x="8192" y="9074"/>
                    </a:lnTo>
                    <a:cubicBezTo>
                      <a:pt x="7971" y="9074"/>
                      <a:pt x="7751" y="8885"/>
                      <a:pt x="7751" y="8696"/>
                    </a:cubicBezTo>
                    <a:cubicBezTo>
                      <a:pt x="7751" y="8444"/>
                      <a:pt x="7971" y="8255"/>
                      <a:pt x="8192" y="8255"/>
                    </a:cubicBezTo>
                    <a:close/>
                    <a:moveTo>
                      <a:pt x="4233" y="5360"/>
                    </a:moveTo>
                    <a:cubicBezTo>
                      <a:pt x="4671" y="5360"/>
                      <a:pt x="5082" y="5531"/>
                      <a:pt x="5388" y="5860"/>
                    </a:cubicBezTo>
                    <a:cubicBezTo>
                      <a:pt x="5829" y="6301"/>
                      <a:pt x="5987" y="6868"/>
                      <a:pt x="5829" y="7467"/>
                    </a:cubicBezTo>
                    <a:cubicBezTo>
                      <a:pt x="5766" y="7751"/>
                      <a:pt x="5640" y="7971"/>
                      <a:pt x="5451" y="8192"/>
                    </a:cubicBezTo>
                    <a:cubicBezTo>
                      <a:pt x="6176" y="8601"/>
                      <a:pt x="6711" y="9389"/>
                      <a:pt x="6711" y="10334"/>
                    </a:cubicBezTo>
                    <a:cubicBezTo>
                      <a:pt x="6711" y="10555"/>
                      <a:pt x="6491" y="10744"/>
                      <a:pt x="6270" y="10744"/>
                    </a:cubicBezTo>
                    <a:lnTo>
                      <a:pt x="2143" y="10744"/>
                    </a:lnTo>
                    <a:cubicBezTo>
                      <a:pt x="1891" y="10744"/>
                      <a:pt x="1733" y="10555"/>
                      <a:pt x="1733" y="10303"/>
                    </a:cubicBezTo>
                    <a:cubicBezTo>
                      <a:pt x="1733" y="9357"/>
                      <a:pt x="2238" y="8570"/>
                      <a:pt x="3025" y="8129"/>
                    </a:cubicBezTo>
                    <a:cubicBezTo>
                      <a:pt x="2647" y="7688"/>
                      <a:pt x="2490" y="7121"/>
                      <a:pt x="2647" y="6553"/>
                    </a:cubicBezTo>
                    <a:cubicBezTo>
                      <a:pt x="2805" y="6018"/>
                      <a:pt x="3246" y="5577"/>
                      <a:pt x="3781" y="5419"/>
                    </a:cubicBezTo>
                    <a:cubicBezTo>
                      <a:pt x="3933" y="5379"/>
                      <a:pt x="4084" y="5360"/>
                      <a:pt x="4233" y="5360"/>
                    </a:cubicBezTo>
                    <a:close/>
                    <a:moveTo>
                      <a:pt x="10681" y="9893"/>
                    </a:moveTo>
                    <a:cubicBezTo>
                      <a:pt x="10901" y="9893"/>
                      <a:pt x="11059" y="10113"/>
                      <a:pt x="11059" y="10303"/>
                    </a:cubicBezTo>
                    <a:cubicBezTo>
                      <a:pt x="11122" y="10555"/>
                      <a:pt x="10901" y="10744"/>
                      <a:pt x="10681" y="10744"/>
                    </a:cubicBezTo>
                    <a:lnTo>
                      <a:pt x="8192" y="10744"/>
                    </a:lnTo>
                    <a:cubicBezTo>
                      <a:pt x="7971" y="10744"/>
                      <a:pt x="7751" y="10555"/>
                      <a:pt x="7751" y="10303"/>
                    </a:cubicBezTo>
                    <a:cubicBezTo>
                      <a:pt x="7751" y="10050"/>
                      <a:pt x="7971" y="9893"/>
                      <a:pt x="8192" y="9893"/>
                    </a:cubicBezTo>
                    <a:close/>
                    <a:moveTo>
                      <a:pt x="6396" y="0"/>
                    </a:moveTo>
                    <a:cubicBezTo>
                      <a:pt x="5483" y="0"/>
                      <a:pt x="4726" y="725"/>
                      <a:pt x="4726" y="1639"/>
                    </a:cubicBezTo>
                    <a:lnTo>
                      <a:pt x="4726" y="2458"/>
                    </a:lnTo>
                    <a:lnTo>
                      <a:pt x="1261" y="2458"/>
                    </a:lnTo>
                    <a:cubicBezTo>
                      <a:pt x="599" y="2458"/>
                      <a:pt x="1" y="3025"/>
                      <a:pt x="1" y="3686"/>
                    </a:cubicBezTo>
                    <a:lnTo>
                      <a:pt x="1" y="11122"/>
                    </a:lnTo>
                    <a:cubicBezTo>
                      <a:pt x="1" y="11815"/>
                      <a:pt x="568" y="12350"/>
                      <a:pt x="1261" y="12350"/>
                    </a:cubicBezTo>
                    <a:lnTo>
                      <a:pt x="11468" y="12350"/>
                    </a:lnTo>
                    <a:cubicBezTo>
                      <a:pt x="12130" y="12350"/>
                      <a:pt x="12697" y="11815"/>
                      <a:pt x="12697" y="11122"/>
                    </a:cubicBezTo>
                    <a:lnTo>
                      <a:pt x="12697" y="3686"/>
                    </a:lnTo>
                    <a:cubicBezTo>
                      <a:pt x="12760" y="3025"/>
                      <a:pt x="12162" y="2458"/>
                      <a:pt x="11500" y="2458"/>
                    </a:cubicBezTo>
                    <a:lnTo>
                      <a:pt x="8034" y="2458"/>
                    </a:lnTo>
                    <a:lnTo>
                      <a:pt x="8034" y="1639"/>
                    </a:lnTo>
                    <a:cubicBezTo>
                      <a:pt x="8034" y="725"/>
                      <a:pt x="7278" y="0"/>
                      <a:pt x="63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3" name="Google Shape;10088;p74"/>
              <p:cNvSpPr/>
              <p:nvPr/>
            </p:nvSpPr>
            <p:spPr>
              <a:xfrm>
                <a:off x="-59293652" y="3740025"/>
                <a:ext cx="14175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68" extrusionOk="0">
                    <a:moveTo>
                      <a:pt x="284" y="0"/>
                    </a:moveTo>
                    <a:cubicBezTo>
                      <a:pt x="126" y="0"/>
                      <a:pt x="0" y="126"/>
                      <a:pt x="0" y="284"/>
                    </a:cubicBezTo>
                    <a:cubicBezTo>
                      <a:pt x="0" y="441"/>
                      <a:pt x="126" y="567"/>
                      <a:pt x="284" y="567"/>
                    </a:cubicBezTo>
                    <a:cubicBezTo>
                      <a:pt x="441" y="567"/>
                      <a:pt x="567" y="441"/>
                      <a:pt x="567" y="284"/>
                    </a:cubicBezTo>
                    <a:cubicBezTo>
                      <a:pt x="567" y="126"/>
                      <a:pt x="441" y="0"/>
                      <a:pt x="28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94" name="Google Shape;10089;p74"/>
            <p:cNvGrpSpPr/>
            <p:nvPr/>
          </p:nvGrpSpPr>
          <p:grpSpPr>
            <a:xfrm>
              <a:off x="8825251" y="1572826"/>
              <a:ext cx="732560" cy="724676"/>
              <a:chOff x="-64406128" y="3362225"/>
              <a:chExt cx="318225" cy="314800"/>
            </a:xfrm>
            <a:grpFill/>
          </p:grpSpPr>
          <p:sp>
            <p:nvSpPr>
              <p:cNvPr id="195" name="Google Shape;10090;p74"/>
              <p:cNvSpPr/>
              <p:nvPr/>
            </p:nvSpPr>
            <p:spPr>
              <a:xfrm>
                <a:off x="-64332098" y="3362225"/>
                <a:ext cx="170150" cy="199025"/>
              </a:xfrm>
              <a:custGeom>
                <a:avLst/>
                <a:gdLst/>
                <a:ahLst/>
                <a:cxnLst/>
                <a:rect l="l" t="t" r="r" b="b"/>
                <a:pathLst>
                  <a:path w="6806" h="7961" extrusionOk="0">
                    <a:moveTo>
                      <a:pt x="4506" y="3266"/>
                    </a:moveTo>
                    <a:cubicBezTo>
                      <a:pt x="4569" y="3266"/>
                      <a:pt x="4601" y="3298"/>
                      <a:pt x="4632" y="3298"/>
                    </a:cubicBezTo>
                    <a:lnTo>
                      <a:pt x="5577" y="4621"/>
                    </a:lnTo>
                    <a:cubicBezTo>
                      <a:pt x="5420" y="5881"/>
                      <a:pt x="4664" y="7110"/>
                      <a:pt x="3403" y="7110"/>
                    </a:cubicBezTo>
                    <a:cubicBezTo>
                      <a:pt x="2206" y="7110"/>
                      <a:pt x="1419" y="5944"/>
                      <a:pt x="1261" y="4621"/>
                    </a:cubicBezTo>
                    <a:lnTo>
                      <a:pt x="2206" y="3298"/>
                    </a:lnTo>
                    <a:cubicBezTo>
                      <a:pt x="2238" y="3266"/>
                      <a:pt x="2269" y="3266"/>
                      <a:pt x="2301" y="3266"/>
                    </a:cubicBezTo>
                    <a:close/>
                    <a:moveTo>
                      <a:pt x="4055" y="1"/>
                    </a:moveTo>
                    <a:cubicBezTo>
                      <a:pt x="3400" y="1"/>
                      <a:pt x="2703" y="167"/>
                      <a:pt x="2049" y="494"/>
                    </a:cubicBezTo>
                    <a:cubicBezTo>
                      <a:pt x="1957" y="483"/>
                      <a:pt x="1867" y="478"/>
                      <a:pt x="1779" y="478"/>
                    </a:cubicBezTo>
                    <a:cubicBezTo>
                      <a:pt x="1354" y="478"/>
                      <a:pt x="976" y="600"/>
                      <a:pt x="662" y="809"/>
                    </a:cubicBezTo>
                    <a:cubicBezTo>
                      <a:pt x="347" y="1061"/>
                      <a:pt x="1" y="1534"/>
                      <a:pt x="1" y="2384"/>
                    </a:cubicBezTo>
                    <a:cubicBezTo>
                      <a:pt x="1" y="2857"/>
                      <a:pt x="95" y="3613"/>
                      <a:pt x="347" y="4621"/>
                    </a:cubicBezTo>
                    <a:cubicBezTo>
                      <a:pt x="473" y="4810"/>
                      <a:pt x="536" y="6070"/>
                      <a:pt x="1482" y="7078"/>
                    </a:cubicBezTo>
                    <a:cubicBezTo>
                      <a:pt x="2049" y="7646"/>
                      <a:pt x="2710" y="7961"/>
                      <a:pt x="3403" y="7961"/>
                    </a:cubicBezTo>
                    <a:cubicBezTo>
                      <a:pt x="5136" y="7961"/>
                      <a:pt x="6207" y="6417"/>
                      <a:pt x="6396" y="4621"/>
                    </a:cubicBezTo>
                    <a:cubicBezTo>
                      <a:pt x="6554" y="4085"/>
                      <a:pt x="6774" y="3046"/>
                      <a:pt x="6806" y="2447"/>
                    </a:cubicBezTo>
                    <a:cubicBezTo>
                      <a:pt x="6806" y="1565"/>
                      <a:pt x="6459" y="872"/>
                      <a:pt x="5703" y="431"/>
                    </a:cubicBezTo>
                    <a:cubicBezTo>
                      <a:pt x="5234" y="143"/>
                      <a:pt x="4662" y="1"/>
                      <a:pt x="405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6" name="Google Shape;10091;p74"/>
              <p:cNvSpPr/>
              <p:nvPr/>
            </p:nvSpPr>
            <p:spPr>
              <a:xfrm>
                <a:off x="-64406128" y="3559050"/>
                <a:ext cx="318225" cy="117975"/>
              </a:xfrm>
              <a:custGeom>
                <a:avLst/>
                <a:gdLst/>
                <a:ahLst/>
                <a:cxnLst/>
                <a:rect l="l" t="t" r="r" b="b"/>
                <a:pathLst>
                  <a:path w="12729" h="4719" extrusionOk="0">
                    <a:moveTo>
                      <a:pt x="4474" y="1001"/>
                    </a:moveTo>
                    <a:lnTo>
                      <a:pt x="5797" y="2293"/>
                    </a:lnTo>
                    <a:lnTo>
                      <a:pt x="5199" y="2891"/>
                    </a:lnTo>
                    <a:lnTo>
                      <a:pt x="4002" y="1159"/>
                    </a:lnTo>
                    <a:cubicBezTo>
                      <a:pt x="4159" y="1096"/>
                      <a:pt x="4380" y="1064"/>
                      <a:pt x="4474" y="1001"/>
                    </a:cubicBezTo>
                    <a:close/>
                    <a:moveTo>
                      <a:pt x="8318" y="1001"/>
                    </a:moveTo>
                    <a:cubicBezTo>
                      <a:pt x="8475" y="1064"/>
                      <a:pt x="8633" y="1159"/>
                      <a:pt x="8790" y="1190"/>
                    </a:cubicBezTo>
                    <a:lnTo>
                      <a:pt x="7593" y="2891"/>
                    </a:lnTo>
                    <a:lnTo>
                      <a:pt x="6995" y="2293"/>
                    </a:lnTo>
                    <a:lnTo>
                      <a:pt x="8318" y="1001"/>
                    </a:lnTo>
                    <a:close/>
                    <a:moveTo>
                      <a:pt x="10681" y="3112"/>
                    </a:moveTo>
                    <a:cubicBezTo>
                      <a:pt x="10901" y="3112"/>
                      <a:pt x="11059" y="3301"/>
                      <a:pt x="11059" y="3553"/>
                    </a:cubicBezTo>
                    <a:cubicBezTo>
                      <a:pt x="11059" y="3742"/>
                      <a:pt x="10870" y="3931"/>
                      <a:pt x="10681" y="3931"/>
                    </a:cubicBezTo>
                    <a:lnTo>
                      <a:pt x="9578" y="3931"/>
                    </a:lnTo>
                    <a:cubicBezTo>
                      <a:pt x="9326" y="3931"/>
                      <a:pt x="9137" y="3742"/>
                      <a:pt x="9137" y="3553"/>
                    </a:cubicBezTo>
                    <a:cubicBezTo>
                      <a:pt x="9137" y="3301"/>
                      <a:pt x="9326" y="3112"/>
                      <a:pt x="9578" y="3112"/>
                    </a:cubicBezTo>
                    <a:close/>
                    <a:moveTo>
                      <a:pt x="4458" y="1"/>
                    </a:moveTo>
                    <a:cubicBezTo>
                      <a:pt x="4348" y="1"/>
                      <a:pt x="4238" y="40"/>
                      <a:pt x="4159" y="119"/>
                    </a:cubicBezTo>
                    <a:cubicBezTo>
                      <a:pt x="4065" y="245"/>
                      <a:pt x="3939" y="308"/>
                      <a:pt x="3781" y="308"/>
                    </a:cubicBezTo>
                    <a:lnTo>
                      <a:pt x="2395" y="308"/>
                    </a:lnTo>
                    <a:cubicBezTo>
                      <a:pt x="914" y="308"/>
                      <a:pt x="0" y="1442"/>
                      <a:pt x="0" y="2639"/>
                    </a:cubicBezTo>
                    <a:lnTo>
                      <a:pt x="0" y="4341"/>
                    </a:lnTo>
                    <a:cubicBezTo>
                      <a:pt x="0" y="4561"/>
                      <a:pt x="189" y="4719"/>
                      <a:pt x="441" y="4719"/>
                    </a:cubicBezTo>
                    <a:lnTo>
                      <a:pt x="12287" y="4719"/>
                    </a:lnTo>
                    <a:cubicBezTo>
                      <a:pt x="12508" y="4719"/>
                      <a:pt x="12665" y="4530"/>
                      <a:pt x="12665" y="4341"/>
                    </a:cubicBezTo>
                    <a:lnTo>
                      <a:pt x="12665" y="2639"/>
                    </a:lnTo>
                    <a:cubicBezTo>
                      <a:pt x="12728" y="1474"/>
                      <a:pt x="11783" y="371"/>
                      <a:pt x="10303" y="371"/>
                    </a:cubicBezTo>
                    <a:lnTo>
                      <a:pt x="8948" y="371"/>
                    </a:lnTo>
                    <a:cubicBezTo>
                      <a:pt x="8727" y="371"/>
                      <a:pt x="8664" y="277"/>
                      <a:pt x="8538" y="151"/>
                    </a:cubicBezTo>
                    <a:cubicBezTo>
                      <a:pt x="8456" y="52"/>
                      <a:pt x="8339" y="5"/>
                      <a:pt x="8219" y="5"/>
                    </a:cubicBezTo>
                    <a:cubicBezTo>
                      <a:pt x="8110" y="5"/>
                      <a:pt x="7998" y="44"/>
                      <a:pt x="7908" y="119"/>
                    </a:cubicBezTo>
                    <a:lnTo>
                      <a:pt x="6333" y="1694"/>
                    </a:lnTo>
                    <a:lnTo>
                      <a:pt x="4758" y="119"/>
                    </a:lnTo>
                    <a:cubicBezTo>
                      <a:pt x="4679" y="40"/>
                      <a:pt x="4569" y="1"/>
                      <a:pt x="445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sp>
          <p:nvSpPr>
            <p:cNvPr id="218" name="Google Shape;10113;p74"/>
            <p:cNvSpPr/>
            <p:nvPr/>
          </p:nvSpPr>
          <p:spPr>
            <a:xfrm>
              <a:off x="7156894" y="3640883"/>
              <a:ext cx="562265" cy="556052"/>
            </a:xfrm>
            <a:custGeom>
              <a:avLst/>
              <a:gdLst/>
              <a:ahLst/>
              <a:cxnLst/>
              <a:rect l="l" t="t" r="r" b="b"/>
              <a:pathLst>
                <a:path w="12759" h="12619" extrusionOk="0">
                  <a:moveTo>
                    <a:pt x="10082" y="2190"/>
                  </a:moveTo>
                  <a:lnTo>
                    <a:pt x="11027" y="2726"/>
                  </a:lnTo>
                  <a:lnTo>
                    <a:pt x="8948" y="6317"/>
                  </a:lnTo>
                  <a:lnTo>
                    <a:pt x="8003" y="5781"/>
                  </a:lnTo>
                  <a:cubicBezTo>
                    <a:pt x="8349" y="5151"/>
                    <a:pt x="9704" y="2820"/>
                    <a:pt x="10082" y="2190"/>
                  </a:cubicBezTo>
                  <a:close/>
                  <a:moveTo>
                    <a:pt x="7813" y="6601"/>
                  </a:moveTo>
                  <a:lnTo>
                    <a:pt x="8318" y="6916"/>
                  </a:lnTo>
                  <a:lnTo>
                    <a:pt x="7782" y="7262"/>
                  </a:lnTo>
                  <a:lnTo>
                    <a:pt x="7813" y="6601"/>
                  </a:lnTo>
                  <a:close/>
                  <a:moveTo>
                    <a:pt x="10554" y="8522"/>
                  </a:moveTo>
                  <a:cubicBezTo>
                    <a:pt x="10806" y="8522"/>
                    <a:pt x="10964" y="8711"/>
                    <a:pt x="10964" y="8900"/>
                  </a:cubicBezTo>
                  <a:cubicBezTo>
                    <a:pt x="10964" y="9153"/>
                    <a:pt x="10806" y="9342"/>
                    <a:pt x="10554" y="9342"/>
                  </a:cubicBezTo>
                  <a:lnTo>
                    <a:pt x="5608" y="9342"/>
                  </a:lnTo>
                  <a:cubicBezTo>
                    <a:pt x="5356" y="9342"/>
                    <a:pt x="5167" y="9153"/>
                    <a:pt x="5167" y="8900"/>
                  </a:cubicBezTo>
                  <a:cubicBezTo>
                    <a:pt x="5167" y="8680"/>
                    <a:pt x="5356" y="8522"/>
                    <a:pt x="5608" y="8522"/>
                  </a:cubicBezTo>
                  <a:close/>
                  <a:moveTo>
                    <a:pt x="3088" y="5592"/>
                  </a:moveTo>
                  <a:cubicBezTo>
                    <a:pt x="3308" y="5592"/>
                    <a:pt x="3497" y="5813"/>
                    <a:pt x="3497" y="6002"/>
                  </a:cubicBezTo>
                  <a:lnTo>
                    <a:pt x="3497" y="6286"/>
                  </a:lnTo>
                  <a:cubicBezTo>
                    <a:pt x="3970" y="6443"/>
                    <a:pt x="4348" y="6916"/>
                    <a:pt x="4348" y="7451"/>
                  </a:cubicBezTo>
                  <a:cubicBezTo>
                    <a:pt x="4348" y="7703"/>
                    <a:pt x="4159" y="7861"/>
                    <a:pt x="3907" y="7861"/>
                  </a:cubicBezTo>
                  <a:cubicBezTo>
                    <a:pt x="3655" y="7861"/>
                    <a:pt x="3497" y="7640"/>
                    <a:pt x="3497" y="7451"/>
                  </a:cubicBezTo>
                  <a:cubicBezTo>
                    <a:pt x="3497" y="7231"/>
                    <a:pt x="3308" y="7010"/>
                    <a:pt x="3088" y="7010"/>
                  </a:cubicBezTo>
                  <a:cubicBezTo>
                    <a:pt x="2836" y="7010"/>
                    <a:pt x="2678" y="7231"/>
                    <a:pt x="2678" y="7451"/>
                  </a:cubicBezTo>
                  <a:cubicBezTo>
                    <a:pt x="2678" y="7703"/>
                    <a:pt x="3025" y="7924"/>
                    <a:pt x="3340" y="8176"/>
                  </a:cubicBezTo>
                  <a:cubicBezTo>
                    <a:pt x="3781" y="8491"/>
                    <a:pt x="4348" y="8869"/>
                    <a:pt x="4348" y="9531"/>
                  </a:cubicBezTo>
                  <a:cubicBezTo>
                    <a:pt x="4348" y="10098"/>
                    <a:pt x="3970" y="10539"/>
                    <a:pt x="3497" y="10728"/>
                  </a:cubicBezTo>
                  <a:lnTo>
                    <a:pt x="3497" y="11011"/>
                  </a:lnTo>
                  <a:cubicBezTo>
                    <a:pt x="3497" y="11232"/>
                    <a:pt x="3308" y="11452"/>
                    <a:pt x="3088" y="11452"/>
                  </a:cubicBezTo>
                  <a:cubicBezTo>
                    <a:pt x="2836" y="11452"/>
                    <a:pt x="2678" y="11232"/>
                    <a:pt x="2678" y="11011"/>
                  </a:cubicBezTo>
                  <a:lnTo>
                    <a:pt x="2678" y="10728"/>
                  </a:lnTo>
                  <a:cubicBezTo>
                    <a:pt x="2206" y="10570"/>
                    <a:pt x="1859" y="10098"/>
                    <a:pt x="1859" y="9531"/>
                  </a:cubicBezTo>
                  <a:cubicBezTo>
                    <a:pt x="1859" y="9310"/>
                    <a:pt x="2048" y="9121"/>
                    <a:pt x="2300" y="9121"/>
                  </a:cubicBezTo>
                  <a:cubicBezTo>
                    <a:pt x="2521" y="9121"/>
                    <a:pt x="2678" y="9310"/>
                    <a:pt x="2678" y="9531"/>
                  </a:cubicBezTo>
                  <a:cubicBezTo>
                    <a:pt x="2678" y="9783"/>
                    <a:pt x="2867" y="9940"/>
                    <a:pt x="3088" y="9940"/>
                  </a:cubicBezTo>
                  <a:cubicBezTo>
                    <a:pt x="3308" y="9940"/>
                    <a:pt x="3497" y="9751"/>
                    <a:pt x="3497" y="9531"/>
                  </a:cubicBezTo>
                  <a:cubicBezTo>
                    <a:pt x="3497" y="9310"/>
                    <a:pt x="3182" y="9089"/>
                    <a:pt x="2836" y="8837"/>
                  </a:cubicBezTo>
                  <a:cubicBezTo>
                    <a:pt x="2395" y="8522"/>
                    <a:pt x="1859" y="8113"/>
                    <a:pt x="1859" y="7451"/>
                  </a:cubicBezTo>
                  <a:cubicBezTo>
                    <a:pt x="1859" y="6916"/>
                    <a:pt x="2206" y="6475"/>
                    <a:pt x="2678" y="6286"/>
                  </a:cubicBezTo>
                  <a:lnTo>
                    <a:pt x="2678" y="6002"/>
                  </a:lnTo>
                  <a:cubicBezTo>
                    <a:pt x="2678" y="5750"/>
                    <a:pt x="2867" y="5592"/>
                    <a:pt x="3088" y="5592"/>
                  </a:cubicBezTo>
                  <a:close/>
                  <a:moveTo>
                    <a:pt x="10554" y="11011"/>
                  </a:moveTo>
                  <a:cubicBezTo>
                    <a:pt x="10806" y="11011"/>
                    <a:pt x="10964" y="11200"/>
                    <a:pt x="10964" y="11452"/>
                  </a:cubicBezTo>
                  <a:cubicBezTo>
                    <a:pt x="10964" y="11641"/>
                    <a:pt x="10806" y="11830"/>
                    <a:pt x="10554" y="11830"/>
                  </a:cubicBezTo>
                  <a:lnTo>
                    <a:pt x="5608" y="11830"/>
                  </a:lnTo>
                  <a:cubicBezTo>
                    <a:pt x="5356" y="11830"/>
                    <a:pt x="5167" y="11641"/>
                    <a:pt x="5167" y="11452"/>
                  </a:cubicBezTo>
                  <a:cubicBezTo>
                    <a:pt x="5167" y="11200"/>
                    <a:pt x="5356" y="11011"/>
                    <a:pt x="5608" y="11011"/>
                  </a:cubicBezTo>
                  <a:close/>
                  <a:moveTo>
                    <a:pt x="10933" y="1"/>
                  </a:moveTo>
                  <a:cubicBezTo>
                    <a:pt x="10599" y="1"/>
                    <a:pt x="10280" y="176"/>
                    <a:pt x="10113" y="489"/>
                  </a:cubicBez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1"/>
                    <a:pt x="0" y="5592"/>
                  </a:cubicBezTo>
                  <a:lnTo>
                    <a:pt x="0" y="11389"/>
                  </a:lnTo>
                  <a:cubicBezTo>
                    <a:pt x="0" y="12051"/>
                    <a:pt x="567" y="12618"/>
                    <a:pt x="1229" y="12618"/>
                  </a:cubicBezTo>
                  <a:lnTo>
                    <a:pt x="11437" y="12618"/>
                  </a:lnTo>
                  <a:cubicBezTo>
                    <a:pt x="12098" y="12618"/>
                    <a:pt x="12697" y="12082"/>
                    <a:pt x="12697" y="11389"/>
                  </a:cubicBezTo>
                  <a:lnTo>
                    <a:pt x="12697" y="5592"/>
                  </a:lnTo>
                  <a:cubicBezTo>
                    <a:pt x="12602" y="4931"/>
                    <a:pt x="12067" y="4395"/>
                    <a:pt x="11374" y="4395"/>
                  </a:cubicBezTo>
                  <a:lnTo>
                    <a:pt x="11027" y="4395"/>
                  </a:lnTo>
                  <a:lnTo>
                    <a:pt x="12476" y="1875"/>
                  </a:lnTo>
                  <a:cubicBezTo>
                    <a:pt x="12760" y="1402"/>
                    <a:pt x="12602" y="804"/>
                    <a:pt x="12130" y="583"/>
                  </a:cubicBezTo>
                  <a:lnTo>
                    <a:pt x="11437" y="142"/>
                  </a:lnTo>
                  <a:cubicBezTo>
                    <a:pt x="11277" y="46"/>
                    <a:pt x="11103" y="1"/>
                    <a:pt x="109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grpSp>
          <p:nvGrpSpPr>
            <p:cNvPr id="223" name="Google Shape;10118;p74"/>
            <p:cNvGrpSpPr/>
            <p:nvPr/>
          </p:nvGrpSpPr>
          <p:grpSpPr>
            <a:xfrm>
              <a:off x="11767951" y="2764178"/>
              <a:ext cx="498284" cy="505891"/>
              <a:chOff x="-59400777" y="4084200"/>
              <a:chExt cx="311125" cy="315875"/>
            </a:xfrm>
            <a:grpFill/>
          </p:grpSpPr>
          <p:sp>
            <p:nvSpPr>
              <p:cNvPr id="224" name="Google Shape;10119;p74"/>
              <p:cNvSpPr/>
              <p:nvPr/>
            </p:nvSpPr>
            <p:spPr>
              <a:xfrm>
                <a:off x="-59400777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796" y="851"/>
                    </a:moveTo>
                    <a:cubicBezTo>
                      <a:pt x="2048" y="851"/>
                      <a:pt x="2237" y="1071"/>
                      <a:pt x="2237" y="1260"/>
                    </a:cubicBezTo>
                    <a:cubicBezTo>
                      <a:pt x="2237" y="1449"/>
                      <a:pt x="2048" y="1701"/>
                      <a:pt x="1796" y="1701"/>
                    </a:cubicBezTo>
                    <a:cubicBezTo>
                      <a:pt x="1576" y="1701"/>
                      <a:pt x="1418" y="1481"/>
                      <a:pt x="1418" y="1260"/>
                    </a:cubicBezTo>
                    <a:cubicBezTo>
                      <a:pt x="1418" y="1008"/>
                      <a:pt x="1576" y="851"/>
                      <a:pt x="1796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cubicBezTo>
                      <a:pt x="0" y="2741"/>
                      <a:pt x="536" y="3308"/>
                      <a:pt x="1229" y="3308"/>
                    </a:cubicBezTo>
                    <a:lnTo>
                      <a:pt x="2332" y="3308"/>
                    </a:lnTo>
                    <a:cubicBezTo>
                      <a:pt x="2993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5" name="Google Shape;10120;p74"/>
              <p:cNvSpPr/>
              <p:nvPr/>
            </p:nvSpPr>
            <p:spPr>
              <a:xfrm>
                <a:off x="-59400002" y="4084200"/>
                <a:ext cx="89825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3" h="8508" extrusionOk="0">
                    <a:moveTo>
                      <a:pt x="1734" y="1607"/>
                    </a:moveTo>
                    <a:cubicBezTo>
                      <a:pt x="1923" y="1607"/>
                      <a:pt x="2175" y="1797"/>
                      <a:pt x="2175" y="2049"/>
                    </a:cubicBezTo>
                    <a:lnTo>
                      <a:pt x="2175" y="7278"/>
                    </a:lnTo>
                    <a:cubicBezTo>
                      <a:pt x="2175" y="7499"/>
                      <a:pt x="1986" y="7656"/>
                      <a:pt x="1734" y="7656"/>
                    </a:cubicBezTo>
                    <a:cubicBezTo>
                      <a:pt x="1513" y="7656"/>
                      <a:pt x="1356" y="7467"/>
                      <a:pt x="1356" y="7278"/>
                    </a:cubicBezTo>
                    <a:lnTo>
                      <a:pt x="1356" y="2049"/>
                    </a:lnTo>
                    <a:cubicBezTo>
                      <a:pt x="1356" y="1797"/>
                      <a:pt x="1545" y="1607"/>
                      <a:pt x="1734" y="1607"/>
                    </a:cubicBezTo>
                    <a:close/>
                    <a:moveTo>
                      <a:pt x="1230" y="1"/>
                    </a:moveTo>
                    <a:cubicBezTo>
                      <a:pt x="568" y="1"/>
                      <a:pt x="1" y="536"/>
                      <a:pt x="1" y="1198"/>
                    </a:cubicBezTo>
                    <a:lnTo>
                      <a:pt x="1" y="8507"/>
                    </a:lnTo>
                    <a:lnTo>
                      <a:pt x="3593" y="8507"/>
                    </a:lnTo>
                    <a:lnTo>
                      <a:pt x="3593" y="1198"/>
                    </a:lnTo>
                    <a:cubicBezTo>
                      <a:pt x="3561" y="536"/>
                      <a:pt x="2994" y="1"/>
                      <a:pt x="23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6" name="Google Shape;10121;p74"/>
              <p:cNvSpPr/>
              <p:nvPr/>
            </p:nvSpPr>
            <p:spPr>
              <a:xfrm>
                <a:off x="-59290502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796" y="851"/>
                    </a:moveTo>
                    <a:cubicBezTo>
                      <a:pt x="2048" y="851"/>
                      <a:pt x="2205" y="1071"/>
                      <a:pt x="2205" y="1260"/>
                    </a:cubicBezTo>
                    <a:cubicBezTo>
                      <a:pt x="2205" y="1449"/>
                      <a:pt x="2016" y="1701"/>
                      <a:pt x="1796" y="1701"/>
                    </a:cubicBezTo>
                    <a:cubicBezTo>
                      <a:pt x="1575" y="1701"/>
                      <a:pt x="1386" y="1481"/>
                      <a:pt x="1386" y="1260"/>
                    </a:cubicBezTo>
                    <a:cubicBezTo>
                      <a:pt x="1386" y="1008"/>
                      <a:pt x="1575" y="851"/>
                      <a:pt x="1796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cubicBezTo>
                      <a:pt x="0" y="2741"/>
                      <a:pt x="536" y="3308"/>
                      <a:pt x="1260" y="3308"/>
                    </a:cubicBezTo>
                    <a:lnTo>
                      <a:pt x="2363" y="3308"/>
                    </a:lnTo>
                    <a:cubicBezTo>
                      <a:pt x="3025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7" name="Google Shape;10122;p74"/>
              <p:cNvSpPr/>
              <p:nvPr/>
            </p:nvSpPr>
            <p:spPr>
              <a:xfrm>
                <a:off x="-59290502" y="4084200"/>
                <a:ext cx="89800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8508" extrusionOk="0">
                    <a:moveTo>
                      <a:pt x="1796" y="1607"/>
                    </a:moveTo>
                    <a:cubicBezTo>
                      <a:pt x="2048" y="1607"/>
                      <a:pt x="2205" y="1797"/>
                      <a:pt x="2205" y="2049"/>
                    </a:cubicBezTo>
                    <a:lnTo>
                      <a:pt x="2205" y="7278"/>
                    </a:lnTo>
                    <a:cubicBezTo>
                      <a:pt x="2205" y="7499"/>
                      <a:pt x="2016" y="7656"/>
                      <a:pt x="1796" y="7656"/>
                    </a:cubicBezTo>
                    <a:cubicBezTo>
                      <a:pt x="1607" y="7656"/>
                      <a:pt x="1386" y="7467"/>
                      <a:pt x="1386" y="7278"/>
                    </a:cubicBezTo>
                    <a:lnTo>
                      <a:pt x="1386" y="2049"/>
                    </a:lnTo>
                    <a:cubicBezTo>
                      <a:pt x="1386" y="1797"/>
                      <a:pt x="1575" y="1607"/>
                      <a:pt x="1796" y="1607"/>
                    </a:cubicBezTo>
                    <a:close/>
                    <a:moveTo>
                      <a:pt x="1260" y="1"/>
                    </a:moveTo>
                    <a:cubicBezTo>
                      <a:pt x="599" y="1"/>
                      <a:pt x="0" y="536"/>
                      <a:pt x="0" y="1198"/>
                    </a:cubicBezTo>
                    <a:lnTo>
                      <a:pt x="0" y="8507"/>
                    </a:lnTo>
                    <a:lnTo>
                      <a:pt x="3592" y="8507"/>
                    </a:lnTo>
                    <a:lnTo>
                      <a:pt x="3592" y="1198"/>
                    </a:lnTo>
                    <a:cubicBezTo>
                      <a:pt x="3592" y="536"/>
                      <a:pt x="3025" y="1"/>
                      <a:pt x="2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8" name="Google Shape;10123;p74"/>
              <p:cNvSpPr/>
              <p:nvPr/>
            </p:nvSpPr>
            <p:spPr>
              <a:xfrm>
                <a:off x="-59181026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828" y="851"/>
                    </a:moveTo>
                    <a:cubicBezTo>
                      <a:pt x="2080" y="851"/>
                      <a:pt x="2269" y="1071"/>
                      <a:pt x="2269" y="1260"/>
                    </a:cubicBezTo>
                    <a:cubicBezTo>
                      <a:pt x="2269" y="1449"/>
                      <a:pt x="2080" y="1701"/>
                      <a:pt x="1828" y="1701"/>
                    </a:cubicBezTo>
                    <a:cubicBezTo>
                      <a:pt x="1607" y="1701"/>
                      <a:pt x="1450" y="1481"/>
                      <a:pt x="1450" y="1260"/>
                    </a:cubicBezTo>
                    <a:cubicBezTo>
                      <a:pt x="1450" y="1008"/>
                      <a:pt x="1607" y="851"/>
                      <a:pt x="1828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lnTo>
                      <a:pt x="32" y="2079"/>
                    </a:lnTo>
                    <a:cubicBezTo>
                      <a:pt x="32" y="2741"/>
                      <a:pt x="567" y="3308"/>
                      <a:pt x="1261" y="3308"/>
                    </a:cubicBezTo>
                    <a:lnTo>
                      <a:pt x="2363" y="3308"/>
                    </a:lnTo>
                    <a:cubicBezTo>
                      <a:pt x="3025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9" name="Google Shape;10124;p74"/>
              <p:cNvSpPr/>
              <p:nvPr/>
            </p:nvSpPr>
            <p:spPr>
              <a:xfrm>
                <a:off x="-59179451" y="4084200"/>
                <a:ext cx="89800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8508" extrusionOk="0">
                    <a:moveTo>
                      <a:pt x="1733" y="1607"/>
                    </a:moveTo>
                    <a:cubicBezTo>
                      <a:pt x="1922" y="1607"/>
                      <a:pt x="2174" y="1797"/>
                      <a:pt x="2174" y="2049"/>
                    </a:cubicBezTo>
                    <a:lnTo>
                      <a:pt x="2174" y="7278"/>
                    </a:lnTo>
                    <a:cubicBezTo>
                      <a:pt x="2174" y="7499"/>
                      <a:pt x="1985" y="7656"/>
                      <a:pt x="1733" y="7656"/>
                    </a:cubicBezTo>
                    <a:cubicBezTo>
                      <a:pt x="1513" y="7656"/>
                      <a:pt x="1355" y="7467"/>
                      <a:pt x="1355" y="7278"/>
                    </a:cubicBezTo>
                    <a:lnTo>
                      <a:pt x="1355" y="2049"/>
                    </a:lnTo>
                    <a:cubicBezTo>
                      <a:pt x="1355" y="1797"/>
                      <a:pt x="1544" y="1607"/>
                      <a:pt x="1733" y="1607"/>
                    </a:cubicBezTo>
                    <a:close/>
                    <a:moveTo>
                      <a:pt x="1229" y="1"/>
                    </a:moveTo>
                    <a:cubicBezTo>
                      <a:pt x="567" y="1"/>
                      <a:pt x="0" y="536"/>
                      <a:pt x="0" y="1198"/>
                    </a:cubicBezTo>
                    <a:lnTo>
                      <a:pt x="0" y="8507"/>
                    </a:lnTo>
                    <a:lnTo>
                      <a:pt x="3592" y="8507"/>
                    </a:lnTo>
                    <a:lnTo>
                      <a:pt x="3592" y="1198"/>
                    </a:lnTo>
                    <a:cubicBezTo>
                      <a:pt x="3560" y="536"/>
                      <a:pt x="2993" y="1"/>
                      <a:pt x="23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34" name="Google Shape;10129;p74"/>
            <p:cNvGrpSpPr/>
            <p:nvPr/>
          </p:nvGrpSpPr>
          <p:grpSpPr>
            <a:xfrm>
              <a:off x="8061811" y="1613794"/>
              <a:ext cx="607772" cy="714064"/>
              <a:chOff x="-64022548" y="3727425"/>
              <a:chExt cx="270175" cy="317425"/>
            </a:xfrm>
            <a:grpFill/>
          </p:grpSpPr>
          <p:sp>
            <p:nvSpPr>
              <p:cNvPr id="235" name="Google Shape;10130;p74"/>
              <p:cNvSpPr/>
              <p:nvPr/>
            </p:nvSpPr>
            <p:spPr>
              <a:xfrm>
                <a:off x="-64022548" y="3912500"/>
                <a:ext cx="270175" cy="90600"/>
              </a:xfrm>
              <a:custGeom>
                <a:avLst/>
                <a:gdLst/>
                <a:ahLst/>
                <a:cxnLst/>
                <a:rect l="l" t="t" r="r" b="b"/>
                <a:pathLst>
                  <a:path w="10807" h="3623" extrusionOk="0">
                    <a:moveTo>
                      <a:pt x="2111" y="1"/>
                    </a:moveTo>
                    <a:cubicBezTo>
                      <a:pt x="945" y="1"/>
                      <a:pt x="0" y="946"/>
                      <a:pt x="0" y="2080"/>
                    </a:cubicBezTo>
                    <a:lnTo>
                      <a:pt x="0" y="3183"/>
                    </a:lnTo>
                    <a:cubicBezTo>
                      <a:pt x="0" y="3435"/>
                      <a:pt x="221" y="3624"/>
                      <a:pt x="441" y="3624"/>
                    </a:cubicBezTo>
                    <a:lnTo>
                      <a:pt x="10365" y="3624"/>
                    </a:lnTo>
                    <a:cubicBezTo>
                      <a:pt x="10618" y="3624"/>
                      <a:pt x="10807" y="3435"/>
                      <a:pt x="10807" y="3183"/>
                    </a:cubicBezTo>
                    <a:lnTo>
                      <a:pt x="10807" y="2080"/>
                    </a:lnTo>
                    <a:cubicBezTo>
                      <a:pt x="10807" y="946"/>
                      <a:pt x="9861" y="1"/>
                      <a:pt x="872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36" name="Google Shape;10131;p74"/>
              <p:cNvSpPr/>
              <p:nvPr/>
            </p:nvSpPr>
            <p:spPr>
              <a:xfrm>
                <a:off x="-64000503" y="4023550"/>
                <a:ext cx="22765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9106" h="852" extrusionOk="0">
                    <a:moveTo>
                      <a:pt x="0" y="1"/>
                    </a:moveTo>
                    <a:lnTo>
                      <a:pt x="0" y="442"/>
                    </a:lnTo>
                    <a:cubicBezTo>
                      <a:pt x="0" y="694"/>
                      <a:pt x="190" y="851"/>
                      <a:pt x="442" y="851"/>
                    </a:cubicBezTo>
                    <a:lnTo>
                      <a:pt x="8696" y="851"/>
                    </a:lnTo>
                    <a:cubicBezTo>
                      <a:pt x="8948" y="851"/>
                      <a:pt x="9105" y="631"/>
                      <a:pt x="9105" y="442"/>
                    </a:cubicBezTo>
                    <a:lnTo>
                      <a:pt x="910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37" name="Google Shape;10132;p74"/>
              <p:cNvSpPr/>
              <p:nvPr/>
            </p:nvSpPr>
            <p:spPr>
              <a:xfrm>
                <a:off x="-63960325" y="3727425"/>
                <a:ext cx="144925" cy="165425"/>
              </a:xfrm>
              <a:custGeom>
                <a:avLst/>
                <a:gdLst/>
                <a:ahLst/>
                <a:cxnLst/>
                <a:rect l="l" t="t" r="r" b="b"/>
                <a:pathLst>
                  <a:path w="5797" h="6617" extrusionOk="0">
                    <a:moveTo>
                      <a:pt x="2930" y="0"/>
                    </a:moveTo>
                    <a:cubicBezTo>
                      <a:pt x="1292" y="0"/>
                      <a:pt x="0" y="1292"/>
                      <a:pt x="0" y="2867"/>
                    </a:cubicBezTo>
                    <a:cubicBezTo>
                      <a:pt x="32" y="3812"/>
                      <a:pt x="504" y="4694"/>
                      <a:pt x="1260" y="5230"/>
                    </a:cubicBezTo>
                    <a:lnTo>
                      <a:pt x="1260" y="6616"/>
                    </a:lnTo>
                    <a:lnTo>
                      <a:pt x="4568" y="6616"/>
                    </a:lnTo>
                    <a:lnTo>
                      <a:pt x="4568" y="5230"/>
                    </a:lnTo>
                    <a:cubicBezTo>
                      <a:pt x="5356" y="4694"/>
                      <a:pt x="5797" y="3812"/>
                      <a:pt x="5797" y="2867"/>
                    </a:cubicBezTo>
                    <a:cubicBezTo>
                      <a:pt x="5797" y="1260"/>
                      <a:pt x="4505" y="0"/>
                      <a:pt x="293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59" name="Google Shape;10154;p74"/>
            <p:cNvGrpSpPr/>
            <p:nvPr/>
          </p:nvGrpSpPr>
          <p:grpSpPr>
            <a:xfrm>
              <a:off x="8171512" y="3640450"/>
              <a:ext cx="558124" cy="557947"/>
              <a:chOff x="-60255348" y="3733825"/>
              <a:chExt cx="316650" cy="316550"/>
            </a:xfrm>
            <a:grpFill/>
          </p:grpSpPr>
          <p:sp>
            <p:nvSpPr>
              <p:cNvPr id="260" name="Google Shape;10155;p74"/>
              <p:cNvSpPr/>
              <p:nvPr/>
            </p:nvSpPr>
            <p:spPr>
              <a:xfrm>
                <a:off x="-60218327" y="3733825"/>
                <a:ext cx="235525" cy="316550"/>
              </a:xfrm>
              <a:custGeom>
                <a:avLst/>
                <a:gdLst/>
                <a:ahLst/>
                <a:cxnLst/>
                <a:rect l="l" t="t" r="r" b="b"/>
                <a:pathLst>
                  <a:path w="9421" h="12662" extrusionOk="0">
                    <a:moveTo>
                      <a:pt x="4821" y="1666"/>
                    </a:moveTo>
                    <a:cubicBezTo>
                      <a:pt x="5073" y="1666"/>
                      <a:pt x="5262" y="1886"/>
                      <a:pt x="5262" y="2075"/>
                    </a:cubicBezTo>
                    <a:lnTo>
                      <a:pt x="5262" y="2359"/>
                    </a:lnTo>
                    <a:cubicBezTo>
                      <a:pt x="5734" y="2485"/>
                      <a:pt x="6081" y="2989"/>
                      <a:pt x="6081" y="3525"/>
                    </a:cubicBezTo>
                    <a:cubicBezTo>
                      <a:pt x="6081" y="3777"/>
                      <a:pt x="5892" y="3934"/>
                      <a:pt x="5640" y="3934"/>
                    </a:cubicBezTo>
                    <a:cubicBezTo>
                      <a:pt x="5419" y="3934"/>
                      <a:pt x="5262" y="3714"/>
                      <a:pt x="5262" y="3525"/>
                    </a:cubicBezTo>
                    <a:cubicBezTo>
                      <a:pt x="5262" y="3273"/>
                      <a:pt x="5073" y="3084"/>
                      <a:pt x="4821" y="3084"/>
                    </a:cubicBezTo>
                    <a:cubicBezTo>
                      <a:pt x="4569" y="3084"/>
                      <a:pt x="4411" y="3273"/>
                      <a:pt x="4411" y="3525"/>
                    </a:cubicBezTo>
                    <a:cubicBezTo>
                      <a:pt x="4411" y="3777"/>
                      <a:pt x="4789" y="3997"/>
                      <a:pt x="5104" y="4249"/>
                    </a:cubicBezTo>
                    <a:cubicBezTo>
                      <a:pt x="5514" y="4564"/>
                      <a:pt x="6081" y="4942"/>
                      <a:pt x="6081" y="5604"/>
                    </a:cubicBezTo>
                    <a:cubicBezTo>
                      <a:pt x="6081" y="6171"/>
                      <a:pt x="5734" y="6612"/>
                      <a:pt x="5262" y="6801"/>
                    </a:cubicBezTo>
                    <a:lnTo>
                      <a:pt x="5262" y="7085"/>
                    </a:lnTo>
                    <a:cubicBezTo>
                      <a:pt x="5262" y="7305"/>
                      <a:pt x="5041" y="7463"/>
                      <a:pt x="4821" y="7463"/>
                    </a:cubicBezTo>
                    <a:cubicBezTo>
                      <a:pt x="4569" y="7463"/>
                      <a:pt x="4411" y="7274"/>
                      <a:pt x="4411" y="7085"/>
                    </a:cubicBezTo>
                    <a:lnTo>
                      <a:pt x="4411" y="6801"/>
                    </a:lnTo>
                    <a:cubicBezTo>
                      <a:pt x="3938" y="6644"/>
                      <a:pt x="3592" y="6171"/>
                      <a:pt x="3592" y="5604"/>
                    </a:cubicBezTo>
                    <a:cubicBezTo>
                      <a:pt x="3592" y="5383"/>
                      <a:pt x="3781" y="5194"/>
                      <a:pt x="4033" y="5194"/>
                    </a:cubicBezTo>
                    <a:cubicBezTo>
                      <a:pt x="4253" y="5194"/>
                      <a:pt x="4411" y="5383"/>
                      <a:pt x="4411" y="5604"/>
                    </a:cubicBezTo>
                    <a:cubicBezTo>
                      <a:pt x="4411" y="5856"/>
                      <a:pt x="4632" y="6014"/>
                      <a:pt x="4821" y="6014"/>
                    </a:cubicBezTo>
                    <a:cubicBezTo>
                      <a:pt x="5041" y="6014"/>
                      <a:pt x="5262" y="5824"/>
                      <a:pt x="5262" y="5604"/>
                    </a:cubicBezTo>
                    <a:cubicBezTo>
                      <a:pt x="5262" y="5383"/>
                      <a:pt x="4947" y="5131"/>
                      <a:pt x="4569" y="4911"/>
                    </a:cubicBezTo>
                    <a:cubicBezTo>
                      <a:pt x="4159" y="4596"/>
                      <a:pt x="3592" y="4186"/>
                      <a:pt x="3592" y="3525"/>
                    </a:cubicBezTo>
                    <a:cubicBezTo>
                      <a:pt x="3592" y="2989"/>
                      <a:pt x="3938" y="2548"/>
                      <a:pt x="4411" y="2359"/>
                    </a:cubicBezTo>
                    <a:lnTo>
                      <a:pt x="4411" y="2075"/>
                    </a:lnTo>
                    <a:cubicBezTo>
                      <a:pt x="4411" y="1823"/>
                      <a:pt x="4632" y="1666"/>
                      <a:pt x="4821" y="1666"/>
                    </a:cubicBezTo>
                    <a:close/>
                    <a:moveTo>
                      <a:pt x="6081" y="9385"/>
                    </a:moveTo>
                    <a:lnTo>
                      <a:pt x="6081" y="10235"/>
                    </a:lnTo>
                    <a:lnTo>
                      <a:pt x="3592" y="10235"/>
                    </a:lnTo>
                    <a:lnTo>
                      <a:pt x="3592" y="9385"/>
                    </a:lnTo>
                    <a:close/>
                    <a:moveTo>
                      <a:pt x="4801" y="0"/>
                    </a:moveTo>
                    <a:cubicBezTo>
                      <a:pt x="4498" y="0"/>
                      <a:pt x="4188" y="29"/>
                      <a:pt x="3875" y="91"/>
                    </a:cubicBezTo>
                    <a:cubicBezTo>
                      <a:pt x="2111" y="500"/>
                      <a:pt x="693" y="1949"/>
                      <a:pt x="378" y="3714"/>
                    </a:cubicBezTo>
                    <a:cubicBezTo>
                      <a:pt x="0" y="5698"/>
                      <a:pt x="1008" y="7652"/>
                      <a:pt x="2773" y="8565"/>
                    </a:cubicBezTo>
                    <a:lnTo>
                      <a:pt x="2773" y="10582"/>
                    </a:lnTo>
                    <a:cubicBezTo>
                      <a:pt x="2773" y="11716"/>
                      <a:pt x="3718" y="12661"/>
                      <a:pt x="4852" y="12661"/>
                    </a:cubicBezTo>
                    <a:cubicBezTo>
                      <a:pt x="5986" y="12661"/>
                      <a:pt x="6963" y="11716"/>
                      <a:pt x="6963" y="10582"/>
                    </a:cubicBezTo>
                    <a:lnTo>
                      <a:pt x="6963" y="8565"/>
                    </a:lnTo>
                    <a:cubicBezTo>
                      <a:pt x="8444" y="7778"/>
                      <a:pt x="9420" y="6234"/>
                      <a:pt x="9420" y="4501"/>
                    </a:cubicBezTo>
                    <a:cubicBezTo>
                      <a:pt x="9392" y="2000"/>
                      <a:pt x="7308" y="0"/>
                      <a:pt x="480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1" name="Google Shape;10156;p74"/>
              <p:cNvSpPr/>
              <p:nvPr/>
            </p:nvSpPr>
            <p:spPr>
              <a:xfrm>
                <a:off x="-60255348" y="3844775"/>
                <a:ext cx="346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820" extrusionOk="0">
                    <a:moveTo>
                      <a:pt x="379" y="0"/>
                    </a:moveTo>
                    <a:cubicBezTo>
                      <a:pt x="158" y="0"/>
                      <a:pt x="1" y="189"/>
                      <a:pt x="1" y="378"/>
                    </a:cubicBezTo>
                    <a:cubicBezTo>
                      <a:pt x="1" y="630"/>
                      <a:pt x="190" y="819"/>
                      <a:pt x="379" y="819"/>
                    </a:cubicBezTo>
                    <a:lnTo>
                      <a:pt x="946" y="819"/>
                    </a:lnTo>
                    <a:cubicBezTo>
                      <a:pt x="1166" y="819"/>
                      <a:pt x="1387" y="630"/>
                      <a:pt x="1387" y="378"/>
                    </a:cubicBezTo>
                    <a:cubicBezTo>
                      <a:pt x="1387" y="158"/>
                      <a:pt x="1166" y="0"/>
                      <a:pt x="94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2" name="Google Shape;10157;p74"/>
              <p:cNvSpPr/>
              <p:nvPr/>
            </p:nvSpPr>
            <p:spPr>
              <a:xfrm>
                <a:off x="-59974175" y="3844775"/>
                <a:ext cx="354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20" extrusionOk="0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58"/>
                      <a:pt x="1230" y="0"/>
                      <a:pt x="10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3" name="Google Shape;10158;p74"/>
              <p:cNvSpPr/>
              <p:nvPr/>
            </p:nvSpPr>
            <p:spPr>
              <a:xfrm>
                <a:off x="-60212827" y="393947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836" y="1"/>
                    </a:moveTo>
                    <a:cubicBezTo>
                      <a:pt x="725" y="1"/>
                      <a:pt x="615" y="40"/>
                      <a:pt x="536" y="119"/>
                    </a:cubicBezTo>
                    <a:lnTo>
                      <a:pt x="158" y="497"/>
                    </a:lnTo>
                    <a:cubicBezTo>
                      <a:pt x="1" y="654"/>
                      <a:pt x="1" y="938"/>
                      <a:pt x="158" y="1096"/>
                    </a:cubicBezTo>
                    <a:cubicBezTo>
                      <a:pt x="237" y="1174"/>
                      <a:pt x="340" y="1214"/>
                      <a:pt x="442" y="1214"/>
                    </a:cubicBezTo>
                    <a:cubicBezTo>
                      <a:pt x="544" y="1214"/>
                      <a:pt x="647" y="1174"/>
                      <a:pt x="725" y="1096"/>
                    </a:cubicBezTo>
                    <a:lnTo>
                      <a:pt x="1135" y="686"/>
                    </a:lnTo>
                    <a:cubicBezTo>
                      <a:pt x="1293" y="528"/>
                      <a:pt x="1293" y="245"/>
                      <a:pt x="1135" y="119"/>
                    </a:cubicBezTo>
                    <a:cubicBezTo>
                      <a:pt x="1056" y="40"/>
                      <a:pt x="946" y="1"/>
                      <a:pt x="83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4" name="Google Shape;10159;p74"/>
              <p:cNvSpPr/>
              <p:nvPr/>
            </p:nvSpPr>
            <p:spPr>
              <a:xfrm>
                <a:off x="-60012752" y="373942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497"/>
                    </a:lnTo>
                    <a:cubicBezTo>
                      <a:pt x="0" y="654"/>
                      <a:pt x="0" y="938"/>
                      <a:pt x="126" y="1095"/>
                    </a:cubicBezTo>
                    <a:cubicBezTo>
                      <a:pt x="205" y="1174"/>
                      <a:pt x="315" y="1213"/>
                      <a:pt x="425" y="1213"/>
                    </a:cubicBezTo>
                    <a:cubicBezTo>
                      <a:pt x="536" y="1213"/>
                      <a:pt x="646" y="1174"/>
                      <a:pt x="725" y="1095"/>
                    </a:cubicBezTo>
                    <a:lnTo>
                      <a:pt x="1134" y="686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5" name="Google Shape;10160;p74"/>
              <p:cNvSpPr/>
              <p:nvPr/>
            </p:nvSpPr>
            <p:spPr>
              <a:xfrm>
                <a:off x="-60012752" y="393947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425" y="1"/>
                    </a:moveTo>
                    <a:cubicBezTo>
                      <a:pt x="315" y="1"/>
                      <a:pt x="205" y="40"/>
                      <a:pt x="126" y="119"/>
                    </a:cubicBezTo>
                    <a:cubicBezTo>
                      <a:pt x="0" y="245"/>
                      <a:pt x="0" y="528"/>
                      <a:pt x="126" y="686"/>
                    </a:cubicBezTo>
                    <a:lnTo>
                      <a:pt x="536" y="1096"/>
                    </a:lnTo>
                    <a:cubicBezTo>
                      <a:pt x="614" y="1174"/>
                      <a:pt x="725" y="1214"/>
                      <a:pt x="835" y="1214"/>
                    </a:cubicBezTo>
                    <a:cubicBezTo>
                      <a:pt x="945" y="1214"/>
                      <a:pt x="1056" y="1174"/>
                      <a:pt x="1134" y="1096"/>
                    </a:cubicBezTo>
                    <a:cubicBezTo>
                      <a:pt x="1292" y="938"/>
                      <a:pt x="1292" y="654"/>
                      <a:pt x="1134" y="497"/>
                    </a:cubicBezTo>
                    <a:lnTo>
                      <a:pt x="725" y="119"/>
                    </a:lnTo>
                    <a:cubicBezTo>
                      <a:pt x="646" y="40"/>
                      <a:pt x="536" y="1"/>
                      <a:pt x="4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6" name="Google Shape;10161;p74"/>
              <p:cNvSpPr/>
              <p:nvPr/>
            </p:nvSpPr>
            <p:spPr>
              <a:xfrm>
                <a:off x="-60212827" y="373942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686"/>
                    </a:cubicBezTo>
                    <a:lnTo>
                      <a:pt x="536" y="1095"/>
                    </a:lnTo>
                    <a:cubicBezTo>
                      <a:pt x="615" y="1174"/>
                      <a:pt x="725" y="1213"/>
                      <a:pt x="836" y="1213"/>
                    </a:cubicBezTo>
                    <a:cubicBezTo>
                      <a:pt x="946" y="1213"/>
                      <a:pt x="1056" y="1174"/>
                      <a:pt x="1135" y="1095"/>
                    </a:cubicBezTo>
                    <a:cubicBezTo>
                      <a:pt x="1293" y="938"/>
                      <a:pt x="1293" y="654"/>
                      <a:pt x="1135" y="497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77" name="Google Shape;10172;p74"/>
            <p:cNvGrpSpPr/>
            <p:nvPr/>
          </p:nvGrpSpPr>
          <p:grpSpPr>
            <a:xfrm>
              <a:off x="9770540" y="1631794"/>
              <a:ext cx="728986" cy="722278"/>
              <a:chOff x="-63679952" y="4093450"/>
              <a:chExt cx="320600" cy="317650"/>
            </a:xfrm>
            <a:grpFill/>
          </p:grpSpPr>
          <p:sp>
            <p:nvSpPr>
              <p:cNvPr id="278" name="Google Shape;10173;p74"/>
              <p:cNvSpPr/>
              <p:nvPr/>
            </p:nvSpPr>
            <p:spPr>
              <a:xfrm>
                <a:off x="-63595653" y="4093450"/>
                <a:ext cx="236300" cy="230425"/>
              </a:xfrm>
              <a:custGeom>
                <a:avLst/>
                <a:gdLst/>
                <a:ahLst/>
                <a:cxnLst/>
                <a:rect l="l" t="t" r="r" b="b"/>
                <a:pathLst>
                  <a:path w="9452" h="9217" extrusionOk="0">
                    <a:moveTo>
                      <a:pt x="3387" y="836"/>
                    </a:moveTo>
                    <a:cubicBezTo>
                      <a:pt x="3497" y="836"/>
                      <a:pt x="3607" y="875"/>
                      <a:pt x="3686" y="954"/>
                    </a:cubicBezTo>
                    <a:cubicBezTo>
                      <a:pt x="3844" y="1111"/>
                      <a:pt x="3844" y="1395"/>
                      <a:pt x="3686" y="1553"/>
                    </a:cubicBezTo>
                    <a:lnTo>
                      <a:pt x="1638" y="3600"/>
                    </a:lnTo>
                    <a:cubicBezTo>
                      <a:pt x="1560" y="3679"/>
                      <a:pt x="1449" y="3718"/>
                      <a:pt x="1339" y="3718"/>
                    </a:cubicBezTo>
                    <a:cubicBezTo>
                      <a:pt x="1229" y="3718"/>
                      <a:pt x="1118" y="3679"/>
                      <a:pt x="1040" y="3600"/>
                    </a:cubicBezTo>
                    <a:cubicBezTo>
                      <a:pt x="882" y="3443"/>
                      <a:pt x="882" y="3159"/>
                      <a:pt x="1040" y="3002"/>
                    </a:cubicBezTo>
                    <a:lnTo>
                      <a:pt x="3088" y="954"/>
                    </a:lnTo>
                    <a:cubicBezTo>
                      <a:pt x="3166" y="875"/>
                      <a:pt x="3277" y="836"/>
                      <a:pt x="3387" y="836"/>
                    </a:cubicBezTo>
                    <a:close/>
                    <a:moveTo>
                      <a:pt x="8081" y="5530"/>
                    </a:moveTo>
                    <a:cubicBezTo>
                      <a:pt x="8191" y="5530"/>
                      <a:pt x="8302" y="5569"/>
                      <a:pt x="8380" y="5648"/>
                    </a:cubicBezTo>
                    <a:cubicBezTo>
                      <a:pt x="8538" y="5806"/>
                      <a:pt x="8538" y="6089"/>
                      <a:pt x="8380" y="6247"/>
                    </a:cubicBezTo>
                    <a:lnTo>
                      <a:pt x="6333" y="8295"/>
                    </a:lnTo>
                    <a:cubicBezTo>
                      <a:pt x="6254" y="8358"/>
                      <a:pt x="6143" y="8389"/>
                      <a:pt x="6033" y="8389"/>
                    </a:cubicBezTo>
                    <a:cubicBezTo>
                      <a:pt x="5923" y="8389"/>
                      <a:pt x="5813" y="8358"/>
                      <a:pt x="5734" y="8295"/>
                    </a:cubicBezTo>
                    <a:cubicBezTo>
                      <a:pt x="5576" y="8137"/>
                      <a:pt x="5576" y="7853"/>
                      <a:pt x="5734" y="7696"/>
                    </a:cubicBezTo>
                    <a:lnTo>
                      <a:pt x="7782" y="5648"/>
                    </a:lnTo>
                    <a:cubicBezTo>
                      <a:pt x="7861" y="5569"/>
                      <a:pt x="7971" y="5530"/>
                      <a:pt x="8081" y="5530"/>
                    </a:cubicBezTo>
                    <a:close/>
                    <a:moveTo>
                      <a:pt x="3414" y="1"/>
                    </a:moveTo>
                    <a:cubicBezTo>
                      <a:pt x="3095" y="1"/>
                      <a:pt x="2772" y="119"/>
                      <a:pt x="2520" y="355"/>
                    </a:cubicBezTo>
                    <a:lnTo>
                      <a:pt x="473" y="2403"/>
                    </a:lnTo>
                    <a:cubicBezTo>
                      <a:pt x="0" y="2876"/>
                      <a:pt x="0" y="3663"/>
                      <a:pt x="473" y="4199"/>
                    </a:cubicBezTo>
                    <a:cubicBezTo>
                      <a:pt x="700" y="4406"/>
                      <a:pt x="1008" y="4544"/>
                      <a:pt x="1345" y="4544"/>
                    </a:cubicBezTo>
                    <a:cubicBezTo>
                      <a:pt x="1522" y="4544"/>
                      <a:pt x="1706" y="4506"/>
                      <a:pt x="1890" y="4419"/>
                    </a:cubicBezTo>
                    <a:lnTo>
                      <a:pt x="4915" y="7444"/>
                    </a:lnTo>
                    <a:cubicBezTo>
                      <a:pt x="4663" y="7980"/>
                      <a:pt x="4789" y="8515"/>
                      <a:pt x="5135" y="8862"/>
                    </a:cubicBezTo>
                    <a:cubicBezTo>
                      <a:pt x="5372" y="9098"/>
                      <a:pt x="5687" y="9216"/>
                      <a:pt x="6010" y="9216"/>
                    </a:cubicBezTo>
                    <a:cubicBezTo>
                      <a:pt x="6333" y="9216"/>
                      <a:pt x="6663" y="9098"/>
                      <a:pt x="6931" y="8862"/>
                    </a:cubicBezTo>
                    <a:lnTo>
                      <a:pt x="8979" y="6814"/>
                    </a:lnTo>
                    <a:cubicBezTo>
                      <a:pt x="9452" y="6341"/>
                      <a:pt x="9452" y="5554"/>
                      <a:pt x="8979" y="5050"/>
                    </a:cubicBezTo>
                    <a:cubicBezTo>
                      <a:pt x="8757" y="4828"/>
                      <a:pt x="8445" y="4696"/>
                      <a:pt x="8117" y="4696"/>
                    </a:cubicBezTo>
                    <a:cubicBezTo>
                      <a:pt x="7933" y="4696"/>
                      <a:pt x="7743" y="4738"/>
                      <a:pt x="7561" y="4829"/>
                    </a:cubicBezTo>
                    <a:lnTo>
                      <a:pt x="4505" y="1773"/>
                    </a:lnTo>
                    <a:cubicBezTo>
                      <a:pt x="4757" y="1269"/>
                      <a:pt x="4631" y="733"/>
                      <a:pt x="4285" y="355"/>
                    </a:cubicBezTo>
                    <a:cubicBezTo>
                      <a:pt x="4048" y="119"/>
                      <a:pt x="3733" y="1"/>
                      <a:pt x="34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79" name="Google Shape;10174;p74"/>
              <p:cNvSpPr/>
              <p:nvPr/>
            </p:nvSpPr>
            <p:spPr>
              <a:xfrm>
                <a:off x="-63679952" y="4233850"/>
                <a:ext cx="177250" cy="177250"/>
              </a:xfrm>
              <a:custGeom>
                <a:avLst/>
                <a:gdLst/>
                <a:ahLst/>
                <a:cxnLst/>
                <a:rect l="l" t="t" r="r" b="b"/>
                <a:pathLst>
                  <a:path w="7090" h="7090" extrusionOk="0">
                    <a:moveTo>
                      <a:pt x="5325" y="1"/>
                    </a:moveTo>
                    <a:lnTo>
                      <a:pt x="4160" y="1166"/>
                    </a:lnTo>
                    <a:cubicBezTo>
                      <a:pt x="4081" y="1088"/>
                      <a:pt x="3971" y="1048"/>
                      <a:pt x="3860" y="1048"/>
                    </a:cubicBezTo>
                    <a:cubicBezTo>
                      <a:pt x="3750" y="1048"/>
                      <a:pt x="3640" y="1088"/>
                      <a:pt x="3561" y="1166"/>
                    </a:cubicBezTo>
                    <a:lnTo>
                      <a:pt x="474" y="4254"/>
                    </a:lnTo>
                    <a:cubicBezTo>
                      <a:pt x="159" y="4569"/>
                      <a:pt x="1" y="4947"/>
                      <a:pt x="1" y="5419"/>
                    </a:cubicBezTo>
                    <a:cubicBezTo>
                      <a:pt x="1" y="5861"/>
                      <a:pt x="159" y="6302"/>
                      <a:pt x="474" y="6617"/>
                    </a:cubicBezTo>
                    <a:cubicBezTo>
                      <a:pt x="789" y="6932"/>
                      <a:pt x="1214" y="7089"/>
                      <a:pt x="1639" y="7089"/>
                    </a:cubicBezTo>
                    <a:cubicBezTo>
                      <a:pt x="2065" y="7089"/>
                      <a:pt x="2490" y="6932"/>
                      <a:pt x="2805" y="6617"/>
                    </a:cubicBezTo>
                    <a:lnTo>
                      <a:pt x="5892" y="3529"/>
                    </a:lnTo>
                    <a:cubicBezTo>
                      <a:pt x="6081" y="3372"/>
                      <a:pt x="6081" y="3088"/>
                      <a:pt x="5924" y="2931"/>
                    </a:cubicBezTo>
                    <a:lnTo>
                      <a:pt x="7090" y="1765"/>
                    </a:lnTo>
                    <a:lnTo>
                      <a:pt x="532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80" name="Google Shape;10175;p74"/>
              <p:cNvSpPr/>
              <p:nvPr/>
            </p:nvSpPr>
            <p:spPr>
              <a:xfrm>
                <a:off x="-63548400" y="4348850"/>
                <a:ext cx="185900" cy="62250"/>
              </a:xfrm>
              <a:custGeom>
                <a:avLst/>
                <a:gdLst/>
                <a:ahLst/>
                <a:cxnLst/>
                <a:rect l="l" t="t" r="r" b="b"/>
                <a:pathLst>
                  <a:path w="7436" h="2490" extrusionOk="0">
                    <a:moveTo>
                      <a:pt x="2048" y="0"/>
                    </a:moveTo>
                    <a:cubicBezTo>
                      <a:pt x="1355" y="0"/>
                      <a:pt x="819" y="536"/>
                      <a:pt x="819" y="1229"/>
                    </a:cubicBezTo>
                    <a:lnTo>
                      <a:pt x="819" y="1639"/>
                    </a:lnTo>
                    <a:lnTo>
                      <a:pt x="410" y="1639"/>
                    </a:lnTo>
                    <a:cubicBezTo>
                      <a:pt x="189" y="1639"/>
                      <a:pt x="0" y="1859"/>
                      <a:pt x="0" y="2048"/>
                    </a:cubicBezTo>
                    <a:cubicBezTo>
                      <a:pt x="0" y="2269"/>
                      <a:pt x="189" y="2489"/>
                      <a:pt x="410" y="2489"/>
                    </a:cubicBezTo>
                    <a:lnTo>
                      <a:pt x="7026" y="2489"/>
                    </a:lnTo>
                    <a:cubicBezTo>
                      <a:pt x="7278" y="2489"/>
                      <a:pt x="7435" y="2269"/>
                      <a:pt x="7435" y="2048"/>
                    </a:cubicBezTo>
                    <a:cubicBezTo>
                      <a:pt x="7435" y="1859"/>
                      <a:pt x="7246" y="1639"/>
                      <a:pt x="6994" y="1639"/>
                    </a:cubicBezTo>
                    <a:lnTo>
                      <a:pt x="6616" y="1639"/>
                    </a:lnTo>
                    <a:lnTo>
                      <a:pt x="6616" y="1229"/>
                    </a:lnTo>
                    <a:cubicBezTo>
                      <a:pt x="6616" y="536"/>
                      <a:pt x="6049" y="0"/>
                      <a:pt x="535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89" name="Google Shape;10184;p74"/>
            <p:cNvGrpSpPr/>
            <p:nvPr/>
          </p:nvGrpSpPr>
          <p:grpSpPr>
            <a:xfrm>
              <a:off x="4282682" y="3638745"/>
              <a:ext cx="558124" cy="559534"/>
              <a:chOff x="-61783348" y="3743950"/>
              <a:chExt cx="316650" cy="317450"/>
            </a:xfrm>
            <a:grpFill/>
          </p:grpSpPr>
          <p:sp>
            <p:nvSpPr>
              <p:cNvPr id="290" name="Google Shape;10185;p74"/>
              <p:cNvSpPr/>
              <p:nvPr/>
            </p:nvSpPr>
            <p:spPr>
              <a:xfrm>
                <a:off x="-61783348" y="3743950"/>
                <a:ext cx="316650" cy="317450"/>
              </a:xfrm>
              <a:custGeom>
                <a:avLst/>
                <a:gdLst/>
                <a:ahLst/>
                <a:cxnLst/>
                <a:rect l="l" t="t" r="r" b="b"/>
                <a:pathLst>
                  <a:path w="12666" h="12698" extrusionOk="0">
                    <a:moveTo>
                      <a:pt x="379" y="1"/>
                    </a:moveTo>
                    <a:cubicBezTo>
                      <a:pt x="158" y="1"/>
                      <a:pt x="1" y="190"/>
                      <a:pt x="1" y="410"/>
                    </a:cubicBezTo>
                    <a:lnTo>
                      <a:pt x="1" y="12256"/>
                    </a:lnTo>
                    <a:cubicBezTo>
                      <a:pt x="1" y="12508"/>
                      <a:pt x="190" y="12697"/>
                      <a:pt x="379" y="12697"/>
                    </a:cubicBezTo>
                    <a:lnTo>
                      <a:pt x="12256" y="12697"/>
                    </a:lnTo>
                    <a:cubicBezTo>
                      <a:pt x="12477" y="12697"/>
                      <a:pt x="12666" y="12508"/>
                      <a:pt x="12666" y="12256"/>
                    </a:cubicBezTo>
                    <a:cubicBezTo>
                      <a:pt x="12634" y="12067"/>
                      <a:pt x="12477" y="11878"/>
                      <a:pt x="12256" y="11878"/>
                    </a:cubicBezTo>
                    <a:lnTo>
                      <a:pt x="820" y="11878"/>
                    </a:lnTo>
                    <a:lnTo>
                      <a:pt x="820" y="410"/>
                    </a:lnTo>
                    <a:cubicBezTo>
                      <a:pt x="820" y="158"/>
                      <a:pt x="631" y="1"/>
                      <a:pt x="37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1" name="Google Shape;10186;p74"/>
              <p:cNvSpPr/>
              <p:nvPr/>
            </p:nvSpPr>
            <p:spPr>
              <a:xfrm>
                <a:off x="-61739227" y="3833750"/>
                <a:ext cx="272525" cy="149675"/>
              </a:xfrm>
              <a:custGeom>
                <a:avLst/>
                <a:gdLst/>
                <a:ahLst/>
                <a:cxnLst/>
                <a:rect l="l" t="t" r="r" b="b"/>
                <a:pathLst>
                  <a:path w="10901" h="5987" extrusionOk="0">
                    <a:moveTo>
                      <a:pt x="9641" y="0"/>
                    </a:moveTo>
                    <a:cubicBezTo>
                      <a:pt x="8979" y="0"/>
                      <a:pt x="8444" y="536"/>
                      <a:pt x="8444" y="1229"/>
                    </a:cubicBezTo>
                    <a:cubicBezTo>
                      <a:pt x="8444" y="1418"/>
                      <a:pt x="8475" y="1575"/>
                      <a:pt x="8538" y="1733"/>
                    </a:cubicBezTo>
                    <a:lnTo>
                      <a:pt x="6900" y="3403"/>
                    </a:lnTo>
                    <a:cubicBezTo>
                      <a:pt x="6742" y="3308"/>
                      <a:pt x="6553" y="3277"/>
                      <a:pt x="6396" y="3277"/>
                    </a:cubicBezTo>
                    <a:cubicBezTo>
                      <a:pt x="6238" y="3277"/>
                      <a:pt x="6018" y="3308"/>
                      <a:pt x="5860" y="3403"/>
                    </a:cubicBezTo>
                    <a:lnTo>
                      <a:pt x="5041" y="2552"/>
                    </a:lnTo>
                    <a:cubicBezTo>
                      <a:pt x="5136" y="2395"/>
                      <a:pt x="5167" y="2206"/>
                      <a:pt x="5167" y="2048"/>
                    </a:cubicBezTo>
                    <a:cubicBezTo>
                      <a:pt x="5167" y="1386"/>
                      <a:pt x="4600" y="819"/>
                      <a:pt x="3938" y="819"/>
                    </a:cubicBezTo>
                    <a:cubicBezTo>
                      <a:pt x="3277" y="819"/>
                      <a:pt x="2710" y="1386"/>
                      <a:pt x="2710" y="2048"/>
                    </a:cubicBezTo>
                    <a:cubicBezTo>
                      <a:pt x="2710" y="2237"/>
                      <a:pt x="2773" y="2395"/>
                      <a:pt x="2836" y="2552"/>
                    </a:cubicBezTo>
                    <a:lnTo>
                      <a:pt x="1733" y="3655"/>
                    </a:lnTo>
                    <a:cubicBezTo>
                      <a:pt x="1575" y="3592"/>
                      <a:pt x="1386" y="3560"/>
                      <a:pt x="1229" y="3560"/>
                    </a:cubicBezTo>
                    <a:cubicBezTo>
                      <a:pt x="567" y="3560"/>
                      <a:pt x="0" y="4096"/>
                      <a:pt x="0" y="4757"/>
                    </a:cubicBezTo>
                    <a:cubicBezTo>
                      <a:pt x="0" y="5451"/>
                      <a:pt x="567" y="5986"/>
                      <a:pt x="1229" y="5986"/>
                    </a:cubicBezTo>
                    <a:cubicBezTo>
                      <a:pt x="1891" y="5986"/>
                      <a:pt x="2458" y="5451"/>
                      <a:pt x="2458" y="4757"/>
                    </a:cubicBezTo>
                    <a:cubicBezTo>
                      <a:pt x="2458" y="4568"/>
                      <a:pt x="2395" y="4411"/>
                      <a:pt x="2332" y="4253"/>
                    </a:cubicBezTo>
                    <a:lnTo>
                      <a:pt x="3434" y="3151"/>
                    </a:lnTo>
                    <a:cubicBezTo>
                      <a:pt x="3592" y="3214"/>
                      <a:pt x="3781" y="3277"/>
                      <a:pt x="3938" y="3277"/>
                    </a:cubicBezTo>
                    <a:cubicBezTo>
                      <a:pt x="4096" y="3277"/>
                      <a:pt x="4285" y="3214"/>
                      <a:pt x="4442" y="3151"/>
                    </a:cubicBezTo>
                    <a:lnTo>
                      <a:pt x="5293" y="3970"/>
                    </a:lnTo>
                    <a:cubicBezTo>
                      <a:pt x="5199" y="4127"/>
                      <a:pt x="5167" y="4348"/>
                      <a:pt x="5167" y="4505"/>
                    </a:cubicBezTo>
                    <a:cubicBezTo>
                      <a:pt x="5167" y="5167"/>
                      <a:pt x="5703" y="5703"/>
                      <a:pt x="6396" y="5703"/>
                    </a:cubicBezTo>
                    <a:cubicBezTo>
                      <a:pt x="7057" y="5703"/>
                      <a:pt x="7593" y="5167"/>
                      <a:pt x="7593" y="4505"/>
                    </a:cubicBezTo>
                    <a:cubicBezTo>
                      <a:pt x="7593" y="4285"/>
                      <a:pt x="7561" y="4127"/>
                      <a:pt x="7498" y="3970"/>
                    </a:cubicBezTo>
                    <a:lnTo>
                      <a:pt x="9137" y="2332"/>
                    </a:lnTo>
                    <a:cubicBezTo>
                      <a:pt x="9294" y="2395"/>
                      <a:pt x="9483" y="2458"/>
                      <a:pt x="9641" y="2458"/>
                    </a:cubicBezTo>
                    <a:cubicBezTo>
                      <a:pt x="10334" y="2458"/>
                      <a:pt x="10901" y="1890"/>
                      <a:pt x="10901" y="1229"/>
                    </a:cubicBezTo>
                    <a:cubicBezTo>
                      <a:pt x="10901" y="536"/>
                      <a:pt x="10334" y="0"/>
                      <a:pt x="964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sp>
          <p:nvSpPr>
            <p:cNvPr id="294" name="Google Shape;10189;p74"/>
            <p:cNvSpPr/>
            <p:nvPr/>
          </p:nvSpPr>
          <p:spPr>
            <a:xfrm>
              <a:off x="9048985" y="3717609"/>
              <a:ext cx="560900" cy="437343"/>
            </a:xfrm>
            <a:custGeom>
              <a:avLst/>
              <a:gdLst/>
              <a:ahLst/>
              <a:cxnLst/>
              <a:rect l="l" t="t" r="r" b="b"/>
              <a:pathLst>
                <a:path w="12729" h="9925" extrusionOk="0">
                  <a:moveTo>
                    <a:pt x="925" y="3644"/>
                  </a:moveTo>
                  <a:cubicBezTo>
                    <a:pt x="944" y="3644"/>
                    <a:pt x="963" y="3648"/>
                    <a:pt x="978" y="3655"/>
                  </a:cubicBezTo>
                  <a:lnTo>
                    <a:pt x="1608" y="3970"/>
                  </a:lnTo>
                  <a:lnTo>
                    <a:pt x="1608" y="5924"/>
                  </a:lnTo>
                  <a:lnTo>
                    <a:pt x="978" y="6239"/>
                  </a:lnTo>
                  <a:cubicBezTo>
                    <a:pt x="960" y="6256"/>
                    <a:pt x="937" y="6264"/>
                    <a:pt x="914" y="6264"/>
                  </a:cubicBezTo>
                  <a:cubicBezTo>
                    <a:pt x="854" y="6264"/>
                    <a:pt x="788" y="6212"/>
                    <a:pt x="788" y="6144"/>
                  </a:cubicBezTo>
                  <a:lnTo>
                    <a:pt x="788" y="3781"/>
                  </a:lnTo>
                  <a:cubicBezTo>
                    <a:pt x="788" y="3685"/>
                    <a:pt x="862" y="3644"/>
                    <a:pt x="925" y="3644"/>
                  </a:cubicBezTo>
                  <a:close/>
                  <a:moveTo>
                    <a:pt x="4128" y="7184"/>
                  </a:moveTo>
                  <a:lnTo>
                    <a:pt x="6963" y="8035"/>
                  </a:lnTo>
                  <a:cubicBezTo>
                    <a:pt x="6648" y="8507"/>
                    <a:pt x="6176" y="8759"/>
                    <a:pt x="5640" y="8759"/>
                  </a:cubicBezTo>
                  <a:cubicBezTo>
                    <a:pt x="4821" y="8759"/>
                    <a:pt x="4097" y="8066"/>
                    <a:pt x="4128" y="7184"/>
                  </a:cubicBezTo>
                  <a:close/>
                  <a:moveTo>
                    <a:pt x="11374" y="820"/>
                  </a:moveTo>
                  <a:cubicBezTo>
                    <a:pt x="11626" y="820"/>
                    <a:pt x="11815" y="1009"/>
                    <a:pt x="11815" y="1198"/>
                  </a:cubicBezTo>
                  <a:lnTo>
                    <a:pt x="11815" y="8665"/>
                  </a:lnTo>
                  <a:cubicBezTo>
                    <a:pt x="11815" y="8885"/>
                    <a:pt x="11626" y="9043"/>
                    <a:pt x="11374" y="9043"/>
                  </a:cubicBezTo>
                  <a:cubicBezTo>
                    <a:pt x="11154" y="9043"/>
                    <a:pt x="10996" y="8854"/>
                    <a:pt x="10996" y="8665"/>
                  </a:cubicBezTo>
                  <a:lnTo>
                    <a:pt x="10996" y="1198"/>
                  </a:lnTo>
                  <a:cubicBezTo>
                    <a:pt x="10996" y="977"/>
                    <a:pt x="11185" y="820"/>
                    <a:pt x="11374" y="820"/>
                  </a:cubicBezTo>
                  <a:close/>
                  <a:moveTo>
                    <a:pt x="11437" y="1"/>
                  </a:moveTo>
                  <a:cubicBezTo>
                    <a:pt x="10870" y="1"/>
                    <a:pt x="10366" y="379"/>
                    <a:pt x="10240" y="883"/>
                  </a:cubicBezTo>
                  <a:lnTo>
                    <a:pt x="2080" y="3246"/>
                  </a:lnTo>
                  <a:lnTo>
                    <a:pt x="1387" y="2899"/>
                  </a:lnTo>
                  <a:cubicBezTo>
                    <a:pt x="1251" y="2831"/>
                    <a:pt x="1109" y="2800"/>
                    <a:pt x="970" y="2800"/>
                  </a:cubicBezTo>
                  <a:cubicBezTo>
                    <a:pt x="466" y="2800"/>
                    <a:pt x="1" y="3213"/>
                    <a:pt x="1" y="3781"/>
                  </a:cubicBezTo>
                  <a:lnTo>
                    <a:pt x="1" y="6144"/>
                  </a:lnTo>
                  <a:cubicBezTo>
                    <a:pt x="1" y="6687"/>
                    <a:pt x="465" y="7095"/>
                    <a:pt x="983" y="7095"/>
                  </a:cubicBezTo>
                  <a:cubicBezTo>
                    <a:pt x="1127" y="7095"/>
                    <a:pt x="1275" y="7063"/>
                    <a:pt x="1419" y="6995"/>
                  </a:cubicBezTo>
                  <a:lnTo>
                    <a:pt x="2143" y="6648"/>
                  </a:lnTo>
                  <a:lnTo>
                    <a:pt x="3340" y="6995"/>
                  </a:lnTo>
                  <a:cubicBezTo>
                    <a:pt x="3151" y="8444"/>
                    <a:pt x="4286" y="9641"/>
                    <a:pt x="5672" y="9641"/>
                  </a:cubicBezTo>
                  <a:cubicBezTo>
                    <a:pt x="6585" y="9641"/>
                    <a:pt x="7405" y="9074"/>
                    <a:pt x="7814" y="8287"/>
                  </a:cubicBezTo>
                  <a:lnTo>
                    <a:pt x="10271" y="9011"/>
                  </a:lnTo>
                  <a:cubicBezTo>
                    <a:pt x="10429" y="9515"/>
                    <a:pt x="10902" y="9925"/>
                    <a:pt x="11469" y="9925"/>
                  </a:cubicBezTo>
                  <a:cubicBezTo>
                    <a:pt x="12130" y="9925"/>
                    <a:pt x="12729" y="9358"/>
                    <a:pt x="12729" y="8696"/>
                  </a:cubicBezTo>
                  <a:lnTo>
                    <a:pt x="12729" y="1261"/>
                  </a:lnTo>
                  <a:cubicBezTo>
                    <a:pt x="12634" y="536"/>
                    <a:pt x="12099" y="1"/>
                    <a:pt x="114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grpSp>
          <p:nvGrpSpPr>
            <p:cNvPr id="295" name="Google Shape;10190;p74"/>
            <p:cNvGrpSpPr/>
            <p:nvPr/>
          </p:nvGrpSpPr>
          <p:grpSpPr>
            <a:xfrm>
              <a:off x="10898037" y="3656980"/>
              <a:ext cx="511138" cy="504969"/>
              <a:chOff x="-59869425" y="4102225"/>
              <a:chExt cx="319025" cy="315175"/>
            </a:xfrm>
            <a:grpFill/>
          </p:grpSpPr>
          <p:sp>
            <p:nvSpPr>
              <p:cNvPr id="296" name="Google Shape;10191;p74"/>
              <p:cNvSpPr/>
              <p:nvPr/>
            </p:nvSpPr>
            <p:spPr>
              <a:xfrm>
                <a:off x="-59869425" y="4102225"/>
                <a:ext cx="149675" cy="256825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10273" extrusionOk="0">
                    <a:moveTo>
                      <a:pt x="5532" y="1"/>
                    </a:moveTo>
                    <a:cubicBezTo>
                      <a:pt x="5515" y="1"/>
                      <a:pt x="5499" y="2"/>
                      <a:pt x="5483" y="4"/>
                    </a:cubicBezTo>
                    <a:cubicBezTo>
                      <a:pt x="2364" y="445"/>
                      <a:pt x="1" y="3123"/>
                      <a:pt x="1" y="6274"/>
                    </a:cubicBezTo>
                    <a:cubicBezTo>
                      <a:pt x="1" y="7692"/>
                      <a:pt x="442" y="8983"/>
                      <a:pt x="1293" y="10086"/>
                    </a:cubicBezTo>
                    <a:cubicBezTo>
                      <a:pt x="1381" y="10209"/>
                      <a:pt x="1507" y="10273"/>
                      <a:pt x="1635" y="10273"/>
                    </a:cubicBezTo>
                    <a:cubicBezTo>
                      <a:pt x="1737" y="10273"/>
                      <a:pt x="1839" y="10233"/>
                      <a:pt x="1923" y="10149"/>
                    </a:cubicBezTo>
                    <a:lnTo>
                      <a:pt x="3719" y="8353"/>
                    </a:lnTo>
                    <a:cubicBezTo>
                      <a:pt x="3813" y="8259"/>
                      <a:pt x="3845" y="8007"/>
                      <a:pt x="3782" y="7849"/>
                    </a:cubicBezTo>
                    <a:cubicBezTo>
                      <a:pt x="3498" y="7376"/>
                      <a:pt x="3341" y="6809"/>
                      <a:pt x="3341" y="6274"/>
                    </a:cubicBezTo>
                    <a:cubicBezTo>
                      <a:pt x="3341" y="4888"/>
                      <a:pt x="4286" y="3659"/>
                      <a:pt x="5672" y="3312"/>
                    </a:cubicBezTo>
                    <a:cubicBezTo>
                      <a:pt x="5861" y="3281"/>
                      <a:pt x="5987" y="3123"/>
                      <a:pt x="5987" y="2934"/>
                    </a:cubicBezTo>
                    <a:lnTo>
                      <a:pt x="5987" y="414"/>
                    </a:lnTo>
                    <a:cubicBezTo>
                      <a:pt x="5958" y="180"/>
                      <a:pt x="5739" y="1"/>
                      <a:pt x="55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7" name="Google Shape;10192;p74"/>
              <p:cNvSpPr/>
              <p:nvPr/>
            </p:nvSpPr>
            <p:spPr>
              <a:xfrm>
                <a:off x="-59811127" y="4322075"/>
                <a:ext cx="201650" cy="95325"/>
              </a:xfrm>
              <a:custGeom>
                <a:avLst/>
                <a:gdLst/>
                <a:ahLst/>
                <a:cxnLst/>
                <a:rect l="l" t="t" r="r" b="b"/>
                <a:pathLst>
                  <a:path w="8066" h="3812" extrusionOk="0">
                    <a:moveTo>
                      <a:pt x="5758" y="0"/>
                    </a:moveTo>
                    <a:cubicBezTo>
                      <a:pt x="5692" y="0"/>
                      <a:pt x="5629" y="11"/>
                      <a:pt x="5577" y="32"/>
                    </a:cubicBezTo>
                    <a:cubicBezTo>
                      <a:pt x="5091" y="339"/>
                      <a:pt x="4530" y="489"/>
                      <a:pt x="3972" y="489"/>
                    </a:cubicBezTo>
                    <a:cubicBezTo>
                      <a:pt x="3444" y="489"/>
                      <a:pt x="2917" y="355"/>
                      <a:pt x="2458" y="95"/>
                    </a:cubicBezTo>
                    <a:cubicBezTo>
                      <a:pt x="2389" y="53"/>
                      <a:pt x="2314" y="30"/>
                      <a:pt x="2239" y="30"/>
                    </a:cubicBezTo>
                    <a:cubicBezTo>
                      <a:pt x="2141" y="30"/>
                      <a:pt x="2042" y="69"/>
                      <a:pt x="1954" y="158"/>
                    </a:cubicBezTo>
                    <a:lnTo>
                      <a:pt x="189" y="1922"/>
                    </a:lnTo>
                    <a:cubicBezTo>
                      <a:pt x="0" y="2143"/>
                      <a:pt x="32" y="2395"/>
                      <a:pt x="221" y="2552"/>
                    </a:cubicBezTo>
                    <a:cubicBezTo>
                      <a:pt x="1324" y="3403"/>
                      <a:pt x="2615" y="3812"/>
                      <a:pt x="4001" y="3812"/>
                    </a:cubicBezTo>
                    <a:cubicBezTo>
                      <a:pt x="5388" y="3812"/>
                      <a:pt x="6711" y="3403"/>
                      <a:pt x="7814" y="2521"/>
                    </a:cubicBezTo>
                    <a:cubicBezTo>
                      <a:pt x="8034" y="2363"/>
                      <a:pt x="8066" y="2080"/>
                      <a:pt x="7877" y="1890"/>
                    </a:cubicBezTo>
                    <a:lnTo>
                      <a:pt x="6112" y="126"/>
                    </a:lnTo>
                    <a:cubicBezTo>
                      <a:pt x="6028" y="42"/>
                      <a:pt x="5888" y="0"/>
                      <a:pt x="57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8" name="Google Shape;10193;p74"/>
              <p:cNvSpPr/>
              <p:nvPr/>
            </p:nvSpPr>
            <p:spPr>
              <a:xfrm>
                <a:off x="-59700077" y="4102225"/>
                <a:ext cx="149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10261" extrusionOk="0">
                    <a:moveTo>
                      <a:pt x="418" y="1"/>
                    </a:moveTo>
                    <a:cubicBezTo>
                      <a:pt x="190" y="1"/>
                      <a:pt x="1" y="180"/>
                      <a:pt x="1" y="414"/>
                    </a:cubicBezTo>
                    <a:lnTo>
                      <a:pt x="1" y="2934"/>
                    </a:lnTo>
                    <a:cubicBezTo>
                      <a:pt x="1" y="3123"/>
                      <a:pt x="127" y="3281"/>
                      <a:pt x="316" y="3312"/>
                    </a:cubicBezTo>
                    <a:cubicBezTo>
                      <a:pt x="1639" y="3659"/>
                      <a:pt x="2647" y="4856"/>
                      <a:pt x="2647" y="6274"/>
                    </a:cubicBezTo>
                    <a:cubicBezTo>
                      <a:pt x="2647" y="6809"/>
                      <a:pt x="2489" y="7376"/>
                      <a:pt x="2206" y="7849"/>
                    </a:cubicBezTo>
                    <a:cubicBezTo>
                      <a:pt x="2080" y="8007"/>
                      <a:pt x="2111" y="8196"/>
                      <a:pt x="2269" y="8353"/>
                    </a:cubicBezTo>
                    <a:lnTo>
                      <a:pt x="4065" y="10149"/>
                    </a:lnTo>
                    <a:cubicBezTo>
                      <a:pt x="4137" y="10221"/>
                      <a:pt x="4242" y="10260"/>
                      <a:pt x="4350" y="10260"/>
                    </a:cubicBezTo>
                    <a:cubicBezTo>
                      <a:pt x="4478" y="10260"/>
                      <a:pt x="4609" y="10205"/>
                      <a:pt x="4695" y="10086"/>
                    </a:cubicBezTo>
                    <a:cubicBezTo>
                      <a:pt x="5514" y="8983"/>
                      <a:pt x="5987" y="7660"/>
                      <a:pt x="5987" y="6274"/>
                    </a:cubicBezTo>
                    <a:cubicBezTo>
                      <a:pt x="5892" y="3123"/>
                      <a:pt x="3592" y="445"/>
                      <a:pt x="473" y="4"/>
                    </a:cubicBezTo>
                    <a:cubicBezTo>
                      <a:pt x="455" y="2"/>
                      <a:pt x="436" y="1"/>
                      <a:pt x="41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9" name="Google Shape;10194;p74"/>
              <p:cNvSpPr/>
              <p:nvPr/>
            </p:nvSpPr>
            <p:spPr>
              <a:xfrm>
                <a:off x="-59742598" y="4187375"/>
                <a:ext cx="63025" cy="144950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5798" extrusionOk="0">
                    <a:moveTo>
                      <a:pt x="1260" y="1"/>
                    </a:moveTo>
                    <a:cubicBezTo>
                      <a:pt x="1040" y="1"/>
                      <a:pt x="819" y="190"/>
                      <a:pt x="819" y="379"/>
                    </a:cubicBezTo>
                    <a:lnTo>
                      <a:pt x="819" y="662"/>
                    </a:lnTo>
                    <a:cubicBezTo>
                      <a:pt x="347" y="820"/>
                      <a:pt x="0" y="1293"/>
                      <a:pt x="0" y="1860"/>
                    </a:cubicBezTo>
                    <a:cubicBezTo>
                      <a:pt x="0" y="2521"/>
                      <a:pt x="567" y="2899"/>
                      <a:pt x="977" y="3214"/>
                    </a:cubicBezTo>
                    <a:cubicBezTo>
                      <a:pt x="1292" y="3466"/>
                      <a:pt x="1670" y="3687"/>
                      <a:pt x="1670" y="3939"/>
                    </a:cubicBezTo>
                    <a:cubicBezTo>
                      <a:pt x="1670" y="4160"/>
                      <a:pt x="1450" y="4380"/>
                      <a:pt x="1260" y="4380"/>
                    </a:cubicBezTo>
                    <a:cubicBezTo>
                      <a:pt x="1071" y="4380"/>
                      <a:pt x="819" y="4160"/>
                      <a:pt x="819" y="3939"/>
                    </a:cubicBezTo>
                    <a:cubicBezTo>
                      <a:pt x="819" y="3687"/>
                      <a:pt x="630" y="3529"/>
                      <a:pt x="441" y="3529"/>
                    </a:cubicBezTo>
                    <a:cubicBezTo>
                      <a:pt x="252" y="3529"/>
                      <a:pt x="32" y="3750"/>
                      <a:pt x="32" y="3939"/>
                    </a:cubicBezTo>
                    <a:cubicBezTo>
                      <a:pt x="32" y="4475"/>
                      <a:pt x="410" y="4916"/>
                      <a:pt x="882" y="5105"/>
                    </a:cubicBezTo>
                    <a:lnTo>
                      <a:pt x="882" y="5388"/>
                    </a:lnTo>
                    <a:cubicBezTo>
                      <a:pt x="882" y="5640"/>
                      <a:pt x="1071" y="5798"/>
                      <a:pt x="1292" y="5798"/>
                    </a:cubicBezTo>
                    <a:cubicBezTo>
                      <a:pt x="1544" y="5798"/>
                      <a:pt x="1702" y="5577"/>
                      <a:pt x="1702" y="5388"/>
                    </a:cubicBezTo>
                    <a:lnTo>
                      <a:pt x="1702" y="5073"/>
                    </a:lnTo>
                    <a:cubicBezTo>
                      <a:pt x="2174" y="4916"/>
                      <a:pt x="2521" y="4443"/>
                      <a:pt x="2521" y="3907"/>
                    </a:cubicBezTo>
                    <a:cubicBezTo>
                      <a:pt x="2521" y="3214"/>
                      <a:pt x="1985" y="2836"/>
                      <a:pt x="1544" y="2521"/>
                    </a:cubicBezTo>
                    <a:cubicBezTo>
                      <a:pt x="1229" y="2269"/>
                      <a:pt x="882" y="2049"/>
                      <a:pt x="882" y="1797"/>
                    </a:cubicBezTo>
                    <a:cubicBezTo>
                      <a:pt x="882" y="1576"/>
                      <a:pt x="1071" y="1419"/>
                      <a:pt x="1292" y="1419"/>
                    </a:cubicBezTo>
                    <a:cubicBezTo>
                      <a:pt x="1544" y="1419"/>
                      <a:pt x="1702" y="1608"/>
                      <a:pt x="1702" y="1797"/>
                    </a:cubicBezTo>
                    <a:cubicBezTo>
                      <a:pt x="1702" y="2049"/>
                      <a:pt x="1891" y="2238"/>
                      <a:pt x="2143" y="2238"/>
                    </a:cubicBezTo>
                    <a:cubicBezTo>
                      <a:pt x="2363" y="2238"/>
                      <a:pt x="2521" y="2049"/>
                      <a:pt x="2521" y="1797"/>
                    </a:cubicBezTo>
                    <a:cubicBezTo>
                      <a:pt x="2521" y="1261"/>
                      <a:pt x="2174" y="820"/>
                      <a:pt x="1702" y="631"/>
                    </a:cubicBezTo>
                    <a:lnTo>
                      <a:pt x="1702" y="347"/>
                    </a:lnTo>
                    <a:cubicBezTo>
                      <a:pt x="1702" y="158"/>
                      <a:pt x="1513" y="1"/>
                      <a:pt x="126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326" name="Google Shape;10221;p74"/>
            <p:cNvGrpSpPr/>
            <p:nvPr/>
          </p:nvGrpSpPr>
          <p:grpSpPr>
            <a:xfrm>
              <a:off x="5175939" y="4622596"/>
              <a:ext cx="450426" cy="511209"/>
              <a:chOff x="2423775" y="3226875"/>
              <a:chExt cx="259925" cy="295000"/>
            </a:xfrm>
            <a:grpFill/>
          </p:grpSpPr>
          <p:sp>
            <p:nvSpPr>
              <p:cNvPr id="327" name="Google Shape;10222;p74"/>
              <p:cNvSpPr/>
              <p:nvPr/>
            </p:nvSpPr>
            <p:spPr>
              <a:xfrm>
                <a:off x="2509625" y="3365900"/>
                <a:ext cx="866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2080" extrusionOk="0">
                    <a:moveTo>
                      <a:pt x="1733" y="0"/>
                    </a:moveTo>
                    <a:cubicBezTo>
                      <a:pt x="788" y="0"/>
                      <a:pt x="0" y="788"/>
                      <a:pt x="0" y="1733"/>
                    </a:cubicBezTo>
                    <a:lnTo>
                      <a:pt x="0" y="2080"/>
                    </a:lnTo>
                    <a:lnTo>
                      <a:pt x="3466" y="2080"/>
                    </a:lnTo>
                    <a:lnTo>
                      <a:pt x="3466" y="1733"/>
                    </a:ln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328" name="Google Shape;10223;p74"/>
              <p:cNvSpPr/>
              <p:nvPr/>
            </p:nvSpPr>
            <p:spPr>
              <a:xfrm>
                <a:off x="2534825" y="3313925"/>
                <a:ext cx="3547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8" extrusionOk="0">
                    <a:moveTo>
                      <a:pt x="725" y="0"/>
                    </a:moveTo>
                    <a:cubicBezTo>
                      <a:pt x="316" y="0"/>
                      <a:pt x="0" y="315"/>
                      <a:pt x="0" y="725"/>
                    </a:cubicBezTo>
                    <a:cubicBezTo>
                      <a:pt x="0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725"/>
                    </a:cubicBezTo>
                    <a:cubicBezTo>
                      <a:pt x="1418" y="315"/>
                      <a:pt x="1103" y="0"/>
                      <a:pt x="7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329" name="Google Shape;10224;p74"/>
              <p:cNvSpPr/>
              <p:nvPr/>
            </p:nvSpPr>
            <p:spPr>
              <a:xfrm>
                <a:off x="2423775" y="3226875"/>
                <a:ext cx="259925" cy="295000"/>
              </a:xfrm>
              <a:custGeom>
                <a:avLst/>
                <a:gdLst/>
                <a:ahLst/>
                <a:cxnLst/>
                <a:rect l="l" t="t" r="r" b="b"/>
                <a:pathLst>
                  <a:path w="10397" h="11800" extrusionOk="0">
                    <a:moveTo>
                      <a:pt x="5167" y="2757"/>
                    </a:moveTo>
                    <a:cubicBezTo>
                      <a:pt x="5923" y="2757"/>
                      <a:pt x="6553" y="3388"/>
                      <a:pt x="6553" y="4144"/>
                    </a:cubicBezTo>
                    <a:cubicBezTo>
                      <a:pt x="6553" y="4490"/>
                      <a:pt x="6396" y="4805"/>
                      <a:pt x="6175" y="5089"/>
                    </a:cubicBezTo>
                    <a:cubicBezTo>
                      <a:pt x="7026" y="5498"/>
                      <a:pt x="7593" y="6317"/>
                      <a:pt x="7593" y="7294"/>
                    </a:cubicBezTo>
                    <a:lnTo>
                      <a:pt x="7593" y="8019"/>
                    </a:lnTo>
                    <a:cubicBezTo>
                      <a:pt x="7593" y="8208"/>
                      <a:pt x="7435" y="8365"/>
                      <a:pt x="7246" y="8365"/>
                    </a:cubicBezTo>
                    <a:lnTo>
                      <a:pt x="3088" y="8365"/>
                    </a:lnTo>
                    <a:cubicBezTo>
                      <a:pt x="2867" y="8365"/>
                      <a:pt x="2710" y="8208"/>
                      <a:pt x="2710" y="8019"/>
                    </a:cubicBezTo>
                    <a:lnTo>
                      <a:pt x="2710" y="7294"/>
                    </a:lnTo>
                    <a:cubicBezTo>
                      <a:pt x="2710" y="6317"/>
                      <a:pt x="3308" y="5498"/>
                      <a:pt x="4127" y="5089"/>
                    </a:cubicBezTo>
                    <a:cubicBezTo>
                      <a:pt x="3907" y="4868"/>
                      <a:pt x="3781" y="4553"/>
                      <a:pt x="3781" y="4144"/>
                    </a:cubicBezTo>
                    <a:cubicBezTo>
                      <a:pt x="3781" y="3388"/>
                      <a:pt x="4411" y="2757"/>
                      <a:pt x="5167" y="2757"/>
                    </a:cubicBezTo>
                    <a:close/>
                    <a:moveTo>
                      <a:pt x="5183" y="1"/>
                    </a:moveTo>
                    <a:cubicBezTo>
                      <a:pt x="5128" y="1"/>
                      <a:pt x="5073" y="17"/>
                      <a:pt x="5010" y="48"/>
                    </a:cubicBezTo>
                    <a:cubicBezTo>
                      <a:pt x="3964" y="646"/>
                      <a:pt x="2946" y="940"/>
                      <a:pt x="1919" y="940"/>
                    </a:cubicBezTo>
                    <a:cubicBezTo>
                      <a:pt x="1430" y="940"/>
                      <a:pt x="939" y="873"/>
                      <a:pt x="441" y="741"/>
                    </a:cubicBezTo>
                    <a:cubicBezTo>
                      <a:pt x="402" y="722"/>
                      <a:pt x="363" y="714"/>
                      <a:pt x="326" y="714"/>
                    </a:cubicBezTo>
                    <a:cubicBezTo>
                      <a:pt x="243" y="714"/>
                      <a:pt x="170" y="751"/>
                      <a:pt x="126" y="773"/>
                    </a:cubicBezTo>
                    <a:cubicBezTo>
                      <a:pt x="32" y="836"/>
                      <a:pt x="0" y="930"/>
                      <a:pt x="0" y="1056"/>
                    </a:cubicBezTo>
                    <a:lnTo>
                      <a:pt x="0" y="5026"/>
                    </a:lnTo>
                    <a:cubicBezTo>
                      <a:pt x="0" y="8145"/>
                      <a:pt x="2080" y="10949"/>
                      <a:pt x="5104" y="11799"/>
                    </a:cubicBezTo>
                    <a:lnTo>
                      <a:pt x="5262" y="11799"/>
                    </a:lnTo>
                    <a:cubicBezTo>
                      <a:pt x="8255" y="10917"/>
                      <a:pt x="10397" y="8145"/>
                      <a:pt x="10397" y="5026"/>
                    </a:cubicBezTo>
                    <a:lnTo>
                      <a:pt x="10397" y="1056"/>
                    </a:lnTo>
                    <a:cubicBezTo>
                      <a:pt x="10397" y="930"/>
                      <a:pt x="10365" y="836"/>
                      <a:pt x="10271" y="773"/>
                    </a:cubicBezTo>
                    <a:cubicBezTo>
                      <a:pt x="10162" y="751"/>
                      <a:pt x="10084" y="714"/>
                      <a:pt x="10014" y="714"/>
                    </a:cubicBezTo>
                    <a:cubicBezTo>
                      <a:pt x="9983" y="714"/>
                      <a:pt x="9954" y="722"/>
                      <a:pt x="9924" y="741"/>
                    </a:cubicBezTo>
                    <a:cubicBezTo>
                      <a:pt x="9414" y="877"/>
                      <a:pt x="8910" y="946"/>
                      <a:pt x="8409" y="946"/>
                    </a:cubicBezTo>
                    <a:cubicBezTo>
                      <a:pt x="7395" y="946"/>
                      <a:pt x="6389" y="660"/>
                      <a:pt x="5356" y="48"/>
                    </a:cubicBezTo>
                    <a:cubicBezTo>
                      <a:pt x="5293" y="17"/>
                      <a:pt x="5238" y="1"/>
                      <a:pt x="518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345" name="Google Shape;10240;p74"/>
            <p:cNvGrpSpPr/>
            <p:nvPr/>
          </p:nvGrpSpPr>
          <p:grpSpPr>
            <a:xfrm>
              <a:off x="7149309" y="4627475"/>
              <a:ext cx="518704" cy="480494"/>
              <a:chOff x="4266025" y="3609275"/>
              <a:chExt cx="299325" cy="277275"/>
            </a:xfrm>
            <a:grpFill/>
          </p:grpSpPr>
          <p:sp>
            <p:nvSpPr>
              <p:cNvPr id="346" name="Google Shape;10241;p74"/>
              <p:cNvSpPr/>
              <p:nvPr/>
            </p:nvSpPr>
            <p:spPr>
              <a:xfrm>
                <a:off x="4266025" y="3609275"/>
                <a:ext cx="299325" cy="224500"/>
              </a:xfrm>
              <a:custGeom>
                <a:avLst/>
                <a:gdLst/>
                <a:ahLst/>
                <a:cxnLst/>
                <a:rect l="l" t="t" r="r" b="b"/>
                <a:pathLst>
                  <a:path w="11973" h="8980" extrusionOk="0">
                    <a:moveTo>
                      <a:pt x="2017" y="3749"/>
                    </a:moveTo>
                    <a:lnTo>
                      <a:pt x="3119" y="5514"/>
                    </a:lnTo>
                    <a:lnTo>
                      <a:pt x="914" y="5514"/>
                    </a:lnTo>
                    <a:lnTo>
                      <a:pt x="2017" y="3749"/>
                    </a:lnTo>
                    <a:close/>
                    <a:moveTo>
                      <a:pt x="9641" y="3749"/>
                    </a:moveTo>
                    <a:lnTo>
                      <a:pt x="10744" y="5514"/>
                    </a:lnTo>
                    <a:lnTo>
                      <a:pt x="8538" y="5514"/>
                    </a:lnTo>
                    <a:lnTo>
                      <a:pt x="9641" y="3749"/>
                    </a:lnTo>
                    <a:close/>
                    <a:moveTo>
                      <a:pt x="5892" y="0"/>
                    </a:moveTo>
                    <a:cubicBezTo>
                      <a:pt x="5325" y="0"/>
                      <a:pt x="4852" y="473"/>
                      <a:pt x="4852" y="1040"/>
                    </a:cubicBezTo>
                    <a:lnTo>
                      <a:pt x="4852" y="1166"/>
                    </a:lnTo>
                    <a:lnTo>
                      <a:pt x="4537" y="1324"/>
                    </a:lnTo>
                    <a:cubicBezTo>
                      <a:pt x="3812" y="1733"/>
                      <a:pt x="3529" y="1891"/>
                      <a:pt x="3025" y="1954"/>
                    </a:cubicBezTo>
                    <a:cubicBezTo>
                      <a:pt x="2867" y="1607"/>
                      <a:pt x="2521" y="1324"/>
                      <a:pt x="2080" y="1324"/>
                    </a:cubicBezTo>
                    <a:cubicBezTo>
                      <a:pt x="1702" y="1324"/>
                      <a:pt x="1324" y="1576"/>
                      <a:pt x="1166" y="1922"/>
                    </a:cubicBezTo>
                    <a:cubicBezTo>
                      <a:pt x="946" y="1891"/>
                      <a:pt x="693" y="1796"/>
                      <a:pt x="504" y="1733"/>
                    </a:cubicBezTo>
                    <a:cubicBezTo>
                      <a:pt x="454" y="1708"/>
                      <a:pt x="403" y="1696"/>
                      <a:pt x="355" y="1696"/>
                    </a:cubicBezTo>
                    <a:cubicBezTo>
                      <a:pt x="223" y="1696"/>
                      <a:pt x="110" y="1784"/>
                      <a:pt x="63" y="1922"/>
                    </a:cubicBezTo>
                    <a:cubicBezTo>
                      <a:pt x="0" y="2111"/>
                      <a:pt x="63" y="2332"/>
                      <a:pt x="252" y="2363"/>
                    </a:cubicBezTo>
                    <a:cubicBezTo>
                      <a:pt x="536" y="2489"/>
                      <a:pt x="820" y="2552"/>
                      <a:pt x="1135" y="2615"/>
                    </a:cubicBezTo>
                    <a:cubicBezTo>
                      <a:pt x="1198" y="2867"/>
                      <a:pt x="1387" y="3119"/>
                      <a:pt x="1607" y="3277"/>
                    </a:cubicBezTo>
                    <a:lnTo>
                      <a:pt x="95" y="5671"/>
                    </a:lnTo>
                    <a:cubicBezTo>
                      <a:pt x="95" y="5703"/>
                      <a:pt x="63" y="5829"/>
                      <a:pt x="63" y="5860"/>
                    </a:cubicBezTo>
                    <a:lnTo>
                      <a:pt x="63" y="6238"/>
                    </a:lnTo>
                    <a:cubicBezTo>
                      <a:pt x="63" y="7372"/>
                      <a:pt x="1009" y="8318"/>
                      <a:pt x="2143" y="8318"/>
                    </a:cubicBezTo>
                    <a:cubicBezTo>
                      <a:pt x="3308" y="8318"/>
                      <a:pt x="4254" y="7372"/>
                      <a:pt x="4254" y="6238"/>
                    </a:cubicBezTo>
                    <a:lnTo>
                      <a:pt x="4254" y="5860"/>
                    </a:lnTo>
                    <a:cubicBezTo>
                      <a:pt x="4254" y="5829"/>
                      <a:pt x="4191" y="5703"/>
                      <a:pt x="4191" y="5671"/>
                    </a:cubicBezTo>
                    <a:lnTo>
                      <a:pt x="2710" y="3277"/>
                    </a:lnTo>
                    <a:cubicBezTo>
                      <a:pt x="2930" y="3151"/>
                      <a:pt x="3088" y="2930"/>
                      <a:pt x="3182" y="2647"/>
                    </a:cubicBezTo>
                    <a:cubicBezTo>
                      <a:pt x="3844" y="2521"/>
                      <a:pt x="4191" y="2363"/>
                      <a:pt x="4947" y="1922"/>
                    </a:cubicBezTo>
                    <a:lnTo>
                      <a:pt x="4947" y="8979"/>
                    </a:lnTo>
                    <a:lnTo>
                      <a:pt x="7089" y="8979"/>
                    </a:lnTo>
                    <a:lnTo>
                      <a:pt x="7089" y="1922"/>
                    </a:lnTo>
                    <a:cubicBezTo>
                      <a:pt x="7814" y="2332"/>
                      <a:pt x="8192" y="2521"/>
                      <a:pt x="8853" y="2647"/>
                    </a:cubicBezTo>
                    <a:cubicBezTo>
                      <a:pt x="8916" y="2899"/>
                      <a:pt x="9074" y="3119"/>
                      <a:pt x="9326" y="3277"/>
                    </a:cubicBezTo>
                    <a:lnTo>
                      <a:pt x="7814" y="5671"/>
                    </a:lnTo>
                    <a:cubicBezTo>
                      <a:pt x="7814" y="5703"/>
                      <a:pt x="7782" y="5829"/>
                      <a:pt x="7782" y="5860"/>
                    </a:cubicBezTo>
                    <a:lnTo>
                      <a:pt x="7782" y="6238"/>
                    </a:lnTo>
                    <a:cubicBezTo>
                      <a:pt x="7782" y="7372"/>
                      <a:pt x="8727" y="8318"/>
                      <a:pt x="9861" y="8318"/>
                    </a:cubicBezTo>
                    <a:cubicBezTo>
                      <a:pt x="11027" y="8318"/>
                      <a:pt x="11972" y="7372"/>
                      <a:pt x="11972" y="6238"/>
                    </a:cubicBezTo>
                    <a:lnTo>
                      <a:pt x="11972" y="5860"/>
                    </a:lnTo>
                    <a:cubicBezTo>
                      <a:pt x="11972" y="5829"/>
                      <a:pt x="11909" y="5703"/>
                      <a:pt x="11909" y="5671"/>
                    </a:cubicBezTo>
                    <a:lnTo>
                      <a:pt x="10429" y="3277"/>
                    </a:lnTo>
                    <a:cubicBezTo>
                      <a:pt x="10429" y="3151"/>
                      <a:pt x="10618" y="2930"/>
                      <a:pt x="10681" y="2615"/>
                    </a:cubicBezTo>
                    <a:cubicBezTo>
                      <a:pt x="10933" y="2521"/>
                      <a:pt x="11248" y="2458"/>
                      <a:pt x="11531" y="2363"/>
                    </a:cubicBezTo>
                    <a:cubicBezTo>
                      <a:pt x="11720" y="2300"/>
                      <a:pt x="11815" y="2080"/>
                      <a:pt x="11720" y="1922"/>
                    </a:cubicBezTo>
                    <a:cubicBezTo>
                      <a:pt x="11674" y="1784"/>
                      <a:pt x="11560" y="1696"/>
                      <a:pt x="11429" y="1696"/>
                    </a:cubicBezTo>
                    <a:cubicBezTo>
                      <a:pt x="11380" y="1696"/>
                      <a:pt x="11330" y="1708"/>
                      <a:pt x="11279" y="1733"/>
                    </a:cubicBezTo>
                    <a:cubicBezTo>
                      <a:pt x="11059" y="1796"/>
                      <a:pt x="10870" y="1891"/>
                      <a:pt x="10618" y="1922"/>
                    </a:cubicBezTo>
                    <a:cubicBezTo>
                      <a:pt x="10460" y="1576"/>
                      <a:pt x="10113" y="1324"/>
                      <a:pt x="9704" y="1324"/>
                    </a:cubicBezTo>
                    <a:cubicBezTo>
                      <a:pt x="9294" y="1324"/>
                      <a:pt x="8916" y="1576"/>
                      <a:pt x="8790" y="1954"/>
                    </a:cubicBezTo>
                    <a:cubicBezTo>
                      <a:pt x="8255" y="1891"/>
                      <a:pt x="8003" y="1733"/>
                      <a:pt x="7278" y="1324"/>
                    </a:cubicBezTo>
                    <a:lnTo>
                      <a:pt x="6963" y="1166"/>
                    </a:lnTo>
                    <a:lnTo>
                      <a:pt x="6963" y="1040"/>
                    </a:lnTo>
                    <a:cubicBezTo>
                      <a:pt x="6963" y="441"/>
                      <a:pt x="6490" y="0"/>
                      <a:pt x="589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347" name="Google Shape;10242;p74"/>
              <p:cNvSpPr/>
              <p:nvPr/>
            </p:nvSpPr>
            <p:spPr>
              <a:xfrm>
                <a:off x="4332975" y="3851850"/>
                <a:ext cx="157550" cy="34700"/>
              </a:xfrm>
              <a:custGeom>
                <a:avLst/>
                <a:gdLst/>
                <a:ahLst/>
                <a:cxnLst/>
                <a:rect l="l" t="t" r="r" b="b"/>
                <a:pathLst>
                  <a:path w="6302" h="1388" extrusionOk="0">
                    <a:moveTo>
                      <a:pt x="693" y="1"/>
                    </a:moveTo>
                    <a:cubicBezTo>
                      <a:pt x="315" y="1"/>
                      <a:pt x="0" y="316"/>
                      <a:pt x="0" y="694"/>
                    </a:cubicBezTo>
                    <a:lnTo>
                      <a:pt x="0" y="1040"/>
                    </a:lnTo>
                    <a:cubicBezTo>
                      <a:pt x="0" y="1261"/>
                      <a:pt x="158" y="1387"/>
                      <a:pt x="347" y="1387"/>
                    </a:cubicBezTo>
                    <a:lnTo>
                      <a:pt x="5955" y="1387"/>
                    </a:lnTo>
                    <a:cubicBezTo>
                      <a:pt x="6144" y="1356"/>
                      <a:pt x="6301" y="1198"/>
                      <a:pt x="6301" y="1040"/>
                    </a:cubicBezTo>
                    <a:lnTo>
                      <a:pt x="6301" y="694"/>
                    </a:lnTo>
                    <a:cubicBezTo>
                      <a:pt x="6301" y="316"/>
                      <a:pt x="5986" y="1"/>
                      <a:pt x="55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08" name="Google Shape;10303;p74"/>
            <p:cNvGrpSpPr/>
            <p:nvPr/>
          </p:nvGrpSpPr>
          <p:grpSpPr>
            <a:xfrm>
              <a:off x="8144669" y="4585628"/>
              <a:ext cx="511903" cy="511859"/>
              <a:chOff x="4628325" y="3599825"/>
              <a:chExt cx="295400" cy="295375"/>
            </a:xfrm>
            <a:grpFill/>
          </p:grpSpPr>
          <p:sp>
            <p:nvSpPr>
              <p:cNvPr id="409" name="Google Shape;10304;p74"/>
              <p:cNvSpPr/>
              <p:nvPr/>
            </p:nvSpPr>
            <p:spPr>
              <a:xfrm>
                <a:off x="4679525" y="3686450"/>
                <a:ext cx="173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467" extrusionOk="0">
                    <a:moveTo>
                      <a:pt x="0" y="1"/>
                    </a:moveTo>
                    <a:lnTo>
                      <a:pt x="0" y="3466"/>
                    </a:lnTo>
                    <a:lnTo>
                      <a:pt x="694" y="3466"/>
                    </a:lnTo>
                    <a:lnTo>
                      <a:pt x="69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0" name="Google Shape;10305;p74"/>
              <p:cNvSpPr/>
              <p:nvPr/>
            </p:nvSpPr>
            <p:spPr>
              <a:xfrm>
                <a:off x="4854375" y="3686450"/>
                <a:ext cx="181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467" extrusionOk="0">
                    <a:moveTo>
                      <a:pt x="1" y="1"/>
                    </a:moveTo>
                    <a:lnTo>
                      <a:pt x="1" y="3466"/>
                    </a:lnTo>
                    <a:lnTo>
                      <a:pt x="725" y="3466"/>
                    </a:lnTo>
                    <a:lnTo>
                      <a:pt x="72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1" name="Google Shape;10306;p74"/>
              <p:cNvSpPr/>
              <p:nvPr/>
            </p:nvSpPr>
            <p:spPr>
              <a:xfrm>
                <a:off x="4679525" y="3790425"/>
                <a:ext cx="1735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4160" extrusionOk="0">
                    <a:moveTo>
                      <a:pt x="0" y="0"/>
                    </a:moveTo>
                    <a:lnTo>
                      <a:pt x="0" y="4159"/>
                    </a:lnTo>
                    <a:lnTo>
                      <a:pt x="694" y="4159"/>
                    </a:lnTo>
                    <a:lnTo>
                      <a:pt x="69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2" name="Google Shape;10307;p74"/>
              <p:cNvSpPr/>
              <p:nvPr/>
            </p:nvSpPr>
            <p:spPr>
              <a:xfrm>
                <a:off x="4854375" y="3790425"/>
                <a:ext cx="1815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726" h="4160" extrusionOk="0">
                    <a:moveTo>
                      <a:pt x="1" y="0"/>
                    </a:moveTo>
                    <a:lnTo>
                      <a:pt x="1" y="4159"/>
                    </a:lnTo>
                    <a:lnTo>
                      <a:pt x="725" y="4159"/>
                    </a:lnTo>
                    <a:lnTo>
                      <a:pt x="7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3" name="Google Shape;10308;p74"/>
              <p:cNvSpPr/>
              <p:nvPr/>
            </p:nvSpPr>
            <p:spPr>
              <a:xfrm>
                <a:off x="4628325" y="3686450"/>
                <a:ext cx="34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3467" extrusionOk="0">
                    <a:moveTo>
                      <a:pt x="1009" y="1"/>
                    </a:moveTo>
                    <a:cubicBezTo>
                      <a:pt x="442" y="1"/>
                      <a:pt x="1" y="442"/>
                      <a:pt x="1" y="1009"/>
                    </a:cubicBezTo>
                    <a:lnTo>
                      <a:pt x="1" y="2049"/>
                    </a:lnTo>
                    <a:cubicBezTo>
                      <a:pt x="1" y="2427"/>
                      <a:pt x="158" y="2773"/>
                      <a:pt x="442" y="3025"/>
                    </a:cubicBezTo>
                    <a:cubicBezTo>
                      <a:pt x="662" y="3340"/>
                      <a:pt x="1009" y="3466"/>
                      <a:pt x="1387" y="3466"/>
                    </a:cubicBezTo>
                    <a:lnTo>
                      <a:pt x="1387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4" name="Google Shape;10309;p74"/>
              <p:cNvSpPr/>
              <p:nvPr/>
            </p:nvSpPr>
            <p:spPr>
              <a:xfrm>
                <a:off x="4714975" y="3686450"/>
                <a:ext cx="12210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3467" extrusionOk="0">
                    <a:moveTo>
                      <a:pt x="0" y="1"/>
                    </a:moveTo>
                    <a:lnTo>
                      <a:pt x="0" y="3466"/>
                    </a:lnTo>
                    <a:lnTo>
                      <a:pt x="4883" y="3466"/>
                    </a:lnTo>
                    <a:lnTo>
                      <a:pt x="4883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5" name="Google Shape;10310;p74"/>
              <p:cNvSpPr/>
              <p:nvPr/>
            </p:nvSpPr>
            <p:spPr>
              <a:xfrm>
                <a:off x="4889025" y="3777825"/>
                <a:ext cx="34700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4695" extrusionOk="0">
                    <a:moveTo>
                      <a:pt x="1387" y="0"/>
                    </a:moveTo>
                    <a:cubicBezTo>
                      <a:pt x="977" y="315"/>
                      <a:pt x="505" y="504"/>
                      <a:pt x="1" y="504"/>
                    </a:cubicBezTo>
                    <a:lnTo>
                      <a:pt x="1" y="4695"/>
                    </a:lnTo>
                    <a:lnTo>
                      <a:pt x="347" y="4695"/>
                    </a:lnTo>
                    <a:cubicBezTo>
                      <a:pt x="946" y="4695"/>
                      <a:pt x="1387" y="4222"/>
                      <a:pt x="1387" y="3655"/>
                    </a:cubicBezTo>
                    <a:lnTo>
                      <a:pt x="138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6" name="Google Shape;10311;p74"/>
              <p:cNvSpPr/>
              <p:nvPr/>
            </p:nvSpPr>
            <p:spPr>
              <a:xfrm>
                <a:off x="4628325" y="3777825"/>
                <a:ext cx="34675" cy="1166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4664" extrusionOk="0">
                    <a:moveTo>
                      <a:pt x="1" y="0"/>
                    </a:moveTo>
                    <a:lnTo>
                      <a:pt x="1" y="3655"/>
                    </a:lnTo>
                    <a:cubicBezTo>
                      <a:pt x="1" y="4222"/>
                      <a:pt x="442" y="4663"/>
                      <a:pt x="1009" y="4663"/>
                    </a:cubicBezTo>
                    <a:lnTo>
                      <a:pt x="1387" y="4663"/>
                    </a:lnTo>
                    <a:lnTo>
                      <a:pt x="1387" y="504"/>
                    </a:lnTo>
                    <a:cubicBezTo>
                      <a:pt x="851" y="504"/>
                      <a:pt x="379" y="315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7" name="Google Shape;10312;p74"/>
              <p:cNvSpPr/>
              <p:nvPr/>
            </p:nvSpPr>
            <p:spPr>
              <a:xfrm>
                <a:off x="4766950" y="3790425"/>
                <a:ext cx="17350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726" extrusionOk="0">
                    <a:moveTo>
                      <a:pt x="1" y="0"/>
                    </a:moveTo>
                    <a:lnTo>
                      <a:pt x="1" y="347"/>
                    </a:lnTo>
                    <a:cubicBezTo>
                      <a:pt x="1" y="568"/>
                      <a:pt x="158" y="725"/>
                      <a:pt x="347" y="725"/>
                    </a:cubicBezTo>
                    <a:cubicBezTo>
                      <a:pt x="568" y="725"/>
                      <a:pt x="694" y="568"/>
                      <a:pt x="694" y="347"/>
                    </a:cubicBezTo>
                    <a:lnTo>
                      <a:pt x="69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8" name="Google Shape;10313;p74"/>
              <p:cNvSpPr/>
              <p:nvPr/>
            </p:nvSpPr>
            <p:spPr>
              <a:xfrm>
                <a:off x="4889025" y="3686450"/>
                <a:ext cx="3470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3467" extrusionOk="0">
                    <a:moveTo>
                      <a:pt x="1" y="1"/>
                    </a:moveTo>
                    <a:lnTo>
                      <a:pt x="1" y="3466"/>
                    </a:lnTo>
                    <a:cubicBezTo>
                      <a:pt x="347" y="3466"/>
                      <a:pt x="662" y="3340"/>
                      <a:pt x="946" y="3088"/>
                    </a:cubicBezTo>
                    <a:cubicBezTo>
                      <a:pt x="1229" y="2836"/>
                      <a:pt x="1387" y="2458"/>
                      <a:pt x="1387" y="2080"/>
                    </a:cubicBezTo>
                    <a:lnTo>
                      <a:pt x="1387" y="1040"/>
                    </a:lnTo>
                    <a:cubicBezTo>
                      <a:pt x="1387" y="442"/>
                      <a:pt x="914" y="1"/>
                      <a:pt x="3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9" name="Google Shape;10314;p74"/>
              <p:cNvSpPr/>
              <p:nvPr/>
            </p:nvSpPr>
            <p:spPr>
              <a:xfrm>
                <a:off x="4714975" y="3790425"/>
                <a:ext cx="1221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4160" extrusionOk="0">
                    <a:moveTo>
                      <a:pt x="0" y="0"/>
                    </a:moveTo>
                    <a:lnTo>
                      <a:pt x="0" y="4159"/>
                    </a:lnTo>
                    <a:lnTo>
                      <a:pt x="4883" y="4159"/>
                    </a:lnTo>
                    <a:lnTo>
                      <a:pt x="4883" y="0"/>
                    </a:lnTo>
                    <a:lnTo>
                      <a:pt x="3466" y="0"/>
                    </a:lnTo>
                    <a:lnTo>
                      <a:pt x="3466" y="347"/>
                    </a:lnTo>
                    <a:cubicBezTo>
                      <a:pt x="3466" y="946"/>
                      <a:pt x="2993" y="1387"/>
                      <a:pt x="2426" y="1387"/>
                    </a:cubicBezTo>
                    <a:cubicBezTo>
                      <a:pt x="1827" y="1387"/>
                      <a:pt x="1418" y="914"/>
                      <a:pt x="1418" y="347"/>
                    </a:cubicBezTo>
                    <a:lnTo>
                      <a:pt x="141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20" name="Google Shape;10315;p74"/>
              <p:cNvSpPr/>
              <p:nvPr/>
            </p:nvSpPr>
            <p:spPr>
              <a:xfrm>
                <a:off x="4714175" y="3599825"/>
                <a:ext cx="122100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2773" extrusionOk="0">
                    <a:moveTo>
                      <a:pt x="2427" y="0"/>
                    </a:moveTo>
                    <a:cubicBezTo>
                      <a:pt x="1103" y="0"/>
                      <a:pt x="1" y="1103"/>
                      <a:pt x="1" y="2426"/>
                    </a:cubicBezTo>
                    <a:lnTo>
                      <a:pt x="1" y="2773"/>
                    </a:lnTo>
                    <a:lnTo>
                      <a:pt x="1355" y="2773"/>
                    </a:lnTo>
                    <a:lnTo>
                      <a:pt x="1355" y="2426"/>
                    </a:lnTo>
                    <a:cubicBezTo>
                      <a:pt x="1355" y="1828"/>
                      <a:pt x="1828" y="1418"/>
                      <a:pt x="2395" y="1418"/>
                    </a:cubicBezTo>
                    <a:cubicBezTo>
                      <a:pt x="2994" y="1418"/>
                      <a:pt x="3403" y="1891"/>
                      <a:pt x="3403" y="2426"/>
                    </a:cubicBezTo>
                    <a:lnTo>
                      <a:pt x="3403" y="2773"/>
                    </a:lnTo>
                    <a:lnTo>
                      <a:pt x="4884" y="2773"/>
                    </a:lnTo>
                    <a:lnTo>
                      <a:pt x="4884" y="2426"/>
                    </a:lnTo>
                    <a:cubicBezTo>
                      <a:pt x="4884" y="1103"/>
                      <a:pt x="3781" y="0"/>
                      <a:pt x="24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38" name="Google Shape;10341;p74"/>
            <p:cNvGrpSpPr/>
            <p:nvPr/>
          </p:nvGrpSpPr>
          <p:grpSpPr>
            <a:xfrm>
              <a:off x="11843807" y="3665355"/>
              <a:ext cx="368772" cy="483471"/>
              <a:chOff x="3167275" y="3227275"/>
              <a:chExt cx="225300" cy="295375"/>
            </a:xfrm>
            <a:grpFill/>
          </p:grpSpPr>
          <p:sp>
            <p:nvSpPr>
              <p:cNvPr id="439" name="Google Shape;10342;p74"/>
              <p:cNvSpPr/>
              <p:nvPr/>
            </p:nvSpPr>
            <p:spPr>
              <a:xfrm>
                <a:off x="3167275" y="3227275"/>
                <a:ext cx="225300" cy="207950"/>
              </a:xfrm>
              <a:custGeom>
                <a:avLst/>
                <a:gdLst/>
                <a:ahLst/>
                <a:cxnLst/>
                <a:rect l="l" t="t" r="r" b="b"/>
                <a:pathLst>
                  <a:path w="9012" h="8318" extrusionOk="0">
                    <a:moveTo>
                      <a:pt x="4538" y="1"/>
                    </a:moveTo>
                    <a:cubicBezTo>
                      <a:pt x="2112" y="1"/>
                      <a:pt x="1" y="1985"/>
                      <a:pt x="32" y="4537"/>
                    </a:cubicBezTo>
                    <a:cubicBezTo>
                      <a:pt x="32" y="5860"/>
                      <a:pt x="631" y="7184"/>
                      <a:pt x="1797" y="8066"/>
                    </a:cubicBezTo>
                    <a:cubicBezTo>
                      <a:pt x="1923" y="8192"/>
                      <a:pt x="2017" y="8223"/>
                      <a:pt x="2049" y="8318"/>
                    </a:cubicBezTo>
                    <a:lnTo>
                      <a:pt x="4160" y="8318"/>
                    </a:lnTo>
                    <a:lnTo>
                      <a:pt x="4160" y="6900"/>
                    </a:lnTo>
                    <a:lnTo>
                      <a:pt x="2427" y="6900"/>
                    </a:lnTo>
                    <a:cubicBezTo>
                      <a:pt x="2238" y="6900"/>
                      <a:pt x="2080" y="6743"/>
                      <a:pt x="2080" y="6554"/>
                    </a:cubicBezTo>
                    <a:lnTo>
                      <a:pt x="2080" y="5829"/>
                    </a:lnTo>
                    <a:cubicBezTo>
                      <a:pt x="2080" y="4852"/>
                      <a:pt x="2679" y="4033"/>
                      <a:pt x="3498" y="3624"/>
                    </a:cubicBezTo>
                    <a:cubicBezTo>
                      <a:pt x="3277" y="3403"/>
                      <a:pt x="3151" y="3088"/>
                      <a:pt x="3151" y="2678"/>
                    </a:cubicBezTo>
                    <a:cubicBezTo>
                      <a:pt x="3151" y="1922"/>
                      <a:pt x="3782" y="1292"/>
                      <a:pt x="4538" y="1292"/>
                    </a:cubicBezTo>
                    <a:cubicBezTo>
                      <a:pt x="5262" y="1292"/>
                      <a:pt x="5892" y="1922"/>
                      <a:pt x="5892" y="2678"/>
                    </a:cubicBezTo>
                    <a:cubicBezTo>
                      <a:pt x="5892" y="3025"/>
                      <a:pt x="5735" y="3340"/>
                      <a:pt x="5546" y="3624"/>
                    </a:cubicBezTo>
                    <a:cubicBezTo>
                      <a:pt x="6365" y="4033"/>
                      <a:pt x="6964" y="4852"/>
                      <a:pt x="6964" y="5829"/>
                    </a:cubicBezTo>
                    <a:lnTo>
                      <a:pt x="6964" y="6554"/>
                    </a:lnTo>
                    <a:cubicBezTo>
                      <a:pt x="6964" y="6743"/>
                      <a:pt x="6806" y="6900"/>
                      <a:pt x="6617" y="6900"/>
                    </a:cubicBezTo>
                    <a:lnTo>
                      <a:pt x="4884" y="6900"/>
                    </a:lnTo>
                    <a:lnTo>
                      <a:pt x="4884" y="8318"/>
                    </a:lnTo>
                    <a:lnTo>
                      <a:pt x="6995" y="8318"/>
                    </a:lnTo>
                    <a:cubicBezTo>
                      <a:pt x="7027" y="8286"/>
                      <a:pt x="7121" y="8192"/>
                      <a:pt x="7247" y="8129"/>
                    </a:cubicBezTo>
                    <a:cubicBezTo>
                      <a:pt x="8413" y="7184"/>
                      <a:pt x="9011" y="5829"/>
                      <a:pt x="9011" y="4506"/>
                    </a:cubicBezTo>
                    <a:cubicBezTo>
                      <a:pt x="9011" y="2017"/>
                      <a:pt x="6995" y="1"/>
                      <a:pt x="453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0" name="Google Shape;10343;p74"/>
              <p:cNvSpPr/>
              <p:nvPr/>
            </p:nvSpPr>
            <p:spPr>
              <a:xfrm>
                <a:off x="3262600" y="3278475"/>
                <a:ext cx="354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419" extrusionOk="0">
                    <a:moveTo>
                      <a:pt x="725" y="0"/>
                    </a:moveTo>
                    <a:cubicBezTo>
                      <a:pt x="315" y="0"/>
                      <a:pt x="0" y="315"/>
                      <a:pt x="0" y="725"/>
                    </a:cubicBezTo>
                    <a:cubicBezTo>
                      <a:pt x="0" y="1103"/>
                      <a:pt x="315" y="1418"/>
                      <a:pt x="725" y="1418"/>
                    </a:cubicBezTo>
                    <a:cubicBezTo>
                      <a:pt x="1103" y="1418"/>
                      <a:pt x="1418" y="1103"/>
                      <a:pt x="1418" y="725"/>
                    </a:cubicBezTo>
                    <a:cubicBezTo>
                      <a:pt x="1418" y="315"/>
                      <a:pt x="1103" y="0"/>
                      <a:pt x="7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1" name="Google Shape;10344;p74"/>
              <p:cNvSpPr/>
              <p:nvPr/>
            </p:nvSpPr>
            <p:spPr>
              <a:xfrm>
                <a:off x="3220050" y="3452525"/>
                <a:ext cx="1213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853" h="1419" extrusionOk="0">
                    <a:moveTo>
                      <a:pt x="1" y="1"/>
                    </a:moveTo>
                    <a:lnTo>
                      <a:pt x="1" y="347"/>
                    </a:lnTo>
                    <a:cubicBezTo>
                      <a:pt x="1" y="946"/>
                      <a:pt x="473" y="1419"/>
                      <a:pt x="1040" y="1419"/>
                    </a:cubicBezTo>
                    <a:lnTo>
                      <a:pt x="3781" y="1419"/>
                    </a:lnTo>
                    <a:cubicBezTo>
                      <a:pt x="4380" y="1419"/>
                      <a:pt x="4853" y="946"/>
                      <a:pt x="4853" y="347"/>
                    </a:cubicBezTo>
                    <a:lnTo>
                      <a:pt x="4853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2" name="Google Shape;10345;p74"/>
              <p:cNvSpPr/>
              <p:nvPr/>
            </p:nvSpPr>
            <p:spPr>
              <a:xfrm>
                <a:off x="3237375" y="3332025"/>
                <a:ext cx="8667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2080" extrusionOk="0">
                    <a:moveTo>
                      <a:pt x="1734" y="1"/>
                    </a:moveTo>
                    <a:cubicBezTo>
                      <a:pt x="789" y="1"/>
                      <a:pt x="1" y="725"/>
                      <a:pt x="1" y="1733"/>
                    </a:cubicBezTo>
                    <a:lnTo>
                      <a:pt x="1" y="2080"/>
                    </a:lnTo>
                    <a:lnTo>
                      <a:pt x="3466" y="2080"/>
                    </a:lnTo>
                    <a:lnTo>
                      <a:pt x="3466" y="1733"/>
                    </a:lnTo>
                    <a:cubicBezTo>
                      <a:pt x="3466" y="788"/>
                      <a:pt x="2679" y="1"/>
                      <a:pt x="173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3" name="Google Shape;10346;p74"/>
              <p:cNvSpPr/>
              <p:nvPr/>
            </p:nvSpPr>
            <p:spPr>
              <a:xfrm>
                <a:off x="3237375" y="3505300"/>
                <a:ext cx="87450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3498" h="694" extrusionOk="0">
                    <a:moveTo>
                      <a:pt x="32" y="1"/>
                    </a:moveTo>
                    <a:cubicBezTo>
                      <a:pt x="1" y="379"/>
                      <a:pt x="284" y="694"/>
                      <a:pt x="694" y="694"/>
                    </a:cubicBezTo>
                    <a:lnTo>
                      <a:pt x="2773" y="694"/>
                    </a:lnTo>
                    <a:cubicBezTo>
                      <a:pt x="3183" y="694"/>
                      <a:pt x="3498" y="379"/>
                      <a:pt x="349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51" name="Google Shape;10359;p74"/>
            <p:cNvGrpSpPr/>
            <p:nvPr/>
          </p:nvGrpSpPr>
          <p:grpSpPr>
            <a:xfrm>
              <a:off x="9082787" y="4641757"/>
              <a:ext cx="513246" cy="451814"/>
              <a:chOff x="4991425" y="3617150"/>
              <a:chExt cx="296175" cy="260725"/>
            </a:xfrm>
            <a:grpFill/>
          </p:grpSpPr>
          <p:sp>
            <p:nvSpPr>
              <p:cNvPr id="452" name="Google Shape;10360;p74"/>
              <p:cNvSpPr/>
              <p:nvPr/>
            </p:nvSpPr>
            <p:spPr>
              <a:xfrm>
                <a:off x="5069400" y="3738450"/>
                <a:ext cx="139425" cy="139425"/>
              </a:xfrm>
              <a:custGeom>
                <a:avLst/>
                <a:gdLst/>
                <a:ahLst/>
                <a:cxnLst/>
                <a:rect l="l" t="t" r="r" b="b"/>
                <a:pathLst>
                  <a:path w="5577" h="5577" extrusionOk="0">
                    <a:moveTo>
                      <a:pt x="2804" y="0"/>
                    </a:moveTo>
                    <a:cubicBezTo>
                      <a:pt x="1607" y="0"/>
                      <a:pt x="1450" y="725"/>
                      <a:pt x="1009" y="3308"/>
                    </a:cubicBezTo>
                    <a:cubicBezTo>
                      <a:pt x="946" y="3749"/>
                      <a:pt x="851" y="4285"/>
                      <a:pt x="757" y="4883"/>
                    </a:cubicBezTo>
                    <a:lnTo>
                      <a:pt x="347" y="4883"/>
                    </a:lnTo>
                    <a:cubicBezTo>
                      <a:pt x="158" y="4883"/>
                      <a:pt x="0" y="5041"/>
                      <a:pt x="0" y="5230"/>
                    </a:cubicBezTo>
                    <a:cubicBezTo>
                      <a:pt x="0" y="5419"/>
                      <a:pt x="158" y="5576"/>
                      <a:pt x="347" y="5576"/>
                    </a:cubicBezTo>
                    <a:lnTo>
                      <a:pt x="5230" y="5576"/>
                    </a:lnTo>
                    <a:cubicBezTo>
                      <a:pt x="5419" y="5545"/>
                      <a:pt x="5577" y="5387"/>
                      <a:pt x="5577" y="5198"/>
                    </a:cubicBezTo>
                    <a:cubicBezTo>
                      <a:pt x="5577" y="5009"/>
                      <a:pt x="5419" y="4852"/>
                      <a:pt x="5230" y="4852"/>
                    </a:cubicBezTo>
                    <a:lnTo>
                      <a:pt x="4852" y="4852"/>
                    </a:lnTo>
                    <a:cubicBezTo>
                      <a:pt x="4726" y="4253"/>
                      <a:pt x="4632" y="3749"/>
                      <a:pt x="4569" y="3277"/>
                    </a:cubicBezTo>
                    <a:cubicBezTo>
                      <a:pt x="4128" y="756"/>
                      <a:pt x="3970" y="0"/>
                      <a:pt x="280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3" name="Google Shape;10361;p74"/>
              <p:cNvSpPr/>
              <p:nvPr/>
            </p:nvSpPr>
            <p:spPr>
              <a:xfrm>
                <a:off x="5200150" y="3617150"/>
                <a:ext cx="69325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2773" h="2773" extrusionOk="0">
                    <a:moveTo>
                      <a:pt x="1386" y="0"/>
                    </a:moveTo>
                    <a:cubicBezTo>
                      <a:pt x="630" y="0"/>
                      <a:pt x="0" y="630"/>
                      <a:pt x="0" y="1387"/>
                    </a:cubicBezTo>
                    <a:cubicBezTo>
                      <a:pt x="0" y="2111"/>
                      <a:pt x="630" y="2773"/>
                      <a:pt x="1386" y="2773"/>
                    </a:cubicBezTo>
                    <a:cubicBezTo>
                      <a:pt x="2143" y="2773"/>
                      <a:pt x="2773" y="2111"/>
                      <a:pt x="2773" y="1387"/>
                    </a:cubicBezTo>
                    <a:cubicBezTo>
                      <a:pt x="2773" y="630"/>
                      <a:pt x="2143" y="0"/>
                      <a:pt x="138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4" name="Google Shape;10362;p74"/>
              <p:cNvSpPr/>
              <p:nvPr/>
            </p:nvSpPr>
            <p:spPr>
              <a:xfrm>
                <a:off x="5009550" y="3617150"/>
                <a:ext cx="68525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2773" extrusionOk="0">
                    <a:moveTo>
                      <a:pt x="1355" y="0"/>
                    </a:moveTo>
                    <a:cubicBezTo>
                      <a:pt x="599" y="0"/>
                      <a:pt x="0" y="630"/>
                      <a:pt x="0" y="1387"/>
                    </a:cubicBezTo>
                    <a:cubicBezTo>
                      <a:pt x="0" y="2143"/>
                      <a:pt x="599" y="2773"/>
                      <a:pt x="1355" y="2773"/>
                    </a:cubicBezTo>
                    <a:cubicBezTo>
                      <a:pt x="2111" y="2773"/>
                      <a:pt x="2741" y="2143"/>
                      <a:pt x="2741" y="1387"/>
                    </a:cubicBezTo>
                    <a:cubicBezTo>
                      <a:pt x="2741" y="630"/>
                      <a:pt x="2111" y="0"/>
                      <a:pt x="13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5" name="Google Shape;10363;p74"/>
              <p:cNvSpPr/>
              <p:nvPr/>
            </p:nvSpPr>
            <p:spPr>
              <a:xfrm>
                <a:off x="4991425" y="3686450"/>
                <a:ext cx="10477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191" h="2081" extrusionOk="0">
                    <a:moveTo>
                      <a:pt x="568" y="1"/>
                    </a:moveTo>
                    <a:cubicBezTo>
                      <a:pt x="252" y="347"/>
                      <a:pt x="0" y="851"/>
                      <a:pt x="0" y="1356"/>
                    </a:cubicBezTo>
                    <a:lnTo>
                      <a:pt x="0" y="1734"/>
                    </a:lnTo>
                    <a:cubicBezTo>
                      <a:pt x="0" y="1923"/>
                      <a:pt x="158" y="2080"/>
                      <a:pt x="347" y="2080"/>
                    </a:cubicBezTo>
                    <a:lnTo>
                      <a:pt x="3813" y="2080"/>
                    </a:lnTo>
                    <a:cubicBezTo>
                      <a:pt x="4033" y="2080"/>
                      <a:pt x="4191" y="1923"/>
                      <a:pt x="4191" y="1734"/>
                    </a:cubicBezTo>
                    <a:lnTo>
                      <a:pt x="4191" y="1356"/>
                    </a:lnTo>
                    <a:cubicBezTo>
                      <a:pt x="4191" y="820"/>
                      <a:pt x="3970" y="347"/>
                      <a:pt x="3624" y="1"/>
                    </a:cubicBezTo>
                    <a:cubicBezTo>
                      <a:pt x="3245" y="410"/>
                      <a:pt x="2678" y="694"/>
                      <a:pt x="2080" y="694"/>
                    </a:cubicBezTo>
                    <a:cubicBezTo>
                      <a:pt x="1513" y="694"/>
                      <a:pt x="946" y="410"/>
                      <a:pt x="56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6" name="Google Shape;10364;p74"/>
              <p:cNvSpPr/>
              <p:nvPr/>
            </p:nvSpPr>
            <p:spPr>
              <a:xfrm>
                <a:off x="5183600" y="3686450"/>
                <a:ext cx="10400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2081" extrusionOk="0">
                    <a:moveTo>
                      <a:pt x="536" y="1"/>
                    </a:moveTo>
                    <a:cubicBezTo>
                      <a:pt x="221" y="347"/>
                      <a:pt x="1" y="851"/>
                      <a:pt x="1" y="1356"/>
                    </a:cubicBezTo>
                    <a:lnTo>
                      <a:pt x="1" y="1702"/>
                    </a:lnTo>
                    <a:cubicBezTo>
                      <a:pt x="1" y="1923"/>
                      <a:pt x="158" y="2080"/>
                      <a:pt x="347" y="2080"/>
                    </a:cubicBezTo>
                    <a:lnTo>
                      <a:pt x="3813" y="2080"/>
                    </a:lnTo>
                    <a:cubicBezTo>
                      <a:pt x="4002" y="2080"/>
                      <a:pt x="4159" y="1923"/>
                      <a:pt x="4159" y="1702"/>
                    </a:cubicBezTo>
                    <a:lnTo>
                      <a:pt x="4159" y="1356"/>
                    </a:lnTo>
                    <a:cubicBezTo>
                      <a:pt x="4159" y="820"/>
                      <a:pt x="3970" y="347"/>
                      <a:pt x="3624" y="1"/>
                    </a:cubicBezTo>
                    <a:cubicBezTo>
                      <a:pt x="3214" y="410"/>
                      <a:pt x="2679" y="694"/>
                      <a:pt x="2080" y="694"/>
                    </a:cubicBezTo>
                    <a:cubicBezTo>
                      <a:pt x="1450" y="694"/>
                      <a:pt x="946" y="410"/>
                      <a:pt x="53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7" name="Google Shape;10365;p74"/>
              <p:cNvSpPr/>
              <p:nvPr/>
            </p:nvSpPr>
            <p:spPr>
              <a:xfrm>
                <a:off x="5187550" y="3755775"/>
                <a:ext cx="100050" cy="52800"/>
              </a:xfrm>
              <a:custGeom>
                <a:avLst/>
                <a:gdLst/>
                <a:ahLst/>
                <a:cxnLst/>
                <a:rect l="l" t="t" r="r" b="b"/>
                <a:pathLst>
                  <a:path w="4002" h="2112" extrusionOk="0">
                    <a:moveTo>
                      <a:pt x="0" y="0"/>
                    </a:moveTo>
                    <a:cubicBezTo>
                      <a:pt x="189" y="567"/>
                      <a:pt x="315" y="1229"/>
                      <a:pt x="473" y="2111"/>
                    </a:cubicBezTo>
                    <a:lnTo>
                      <a:pt x="3655" y="2111"/>
                    </a:lnTo>
                    <a:cubicBezTo>
                      <a:pt x="3844" y="2111"/>
                      <a:pt x="4001" y="1954"/>
                      <a:pt x="4001" y="1733"/>
                    </a:cubicBezTo>
                    <a:lnTo>
                      <a:pt x="4001" y="378"/>
                    </a:lnTo>
                    <a:cubicBezTo>
                      <a:pt x="3970" y="158"/>
                      <a:pt x="3844" y="0"/>
                      <a:pt x="36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8" name="Google Shape;10366;p74"/>
              <p:cNvSpPr/>
              <p:nvPr/>
            </p:nvSpPr>
            <p:spPr>
              <a:xfrm>
                <a:off x="4991425" y="3755775"/>
                <a:ext cx="1008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4034" h="2080" extrusionOk="0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733"/>
                    </a:lnTo>
                    <a:cubicBezTo>
                      <a:pt x="0" y="1954"/>
                      <a:pt x="158" y="2080"/>
                      <a:pt x="347" y="2080"/>
                    </a:cubicBezTo>
                    <a:lnTo>
                      <a:pt x="3561" y="2080"/>
                    </a:lnTo>
                    <a:cubicBezTo>
                      <a:pt x="3718" y="1229"/>
                      <a:pt x="3813" y="567"/>
                      <a:pt x="40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84" name="Google Shape;10399;p74"/>
            <p:cNvGrpSpPr/>
            <p:nvPr/>
          </p:nvGrpSpPr>
          <p:grpSpPr>
            <a:xfrm>
              <a:off x="4176693" y="4547342"/>
              <a:ext cx="511859" cy="509131"/>
              <a:chOff x="3497300" y="3591950"/>
              <a:chExt cx="295375" cy="293800"/>
            </a:xfrm>
            <a:grpFill/>
          </p:grpSpPr>
          <p:sp>
            <p:nvSpPr>
              <p:cNvPr id="485" name="Google Shape;10400;p74"/>
              <p:cNvSpPr/>
              <p:nvPr/>
            </p:nvSpPr>
            <p:spPr>
              <a:xfrm>
                <a:off x="3628825" y="3724275"/>
                <a:ext cx="18150" cy="16550"/>
              </a:xfrm>
              <a:custGeom>
                <a:avLst/>
                <a:gdLst/>
                <a:ahLst/>
                <a:cxnLst/>
                <a:rect l="l" t="t" r="r" b="b"/>
                <a:pathLst>
                  <a:path w="726" h="662" extrusionOk="0">
                    <a:moveTo>
                      <a:pt x="375" y="0"/>
                    </a:moveTo>
                    <a:cubicBezTo>
                      <a:pt x="292" y="0"/>
                      <a:pt x="206" y="32"/>
                      <a:pt x="127" y="95"/>
                    </a:cubicBezTo>
                    <a:cubicBezTo>
                      <a:pt x="1" y="221"/>
                      <a:pt x="1" y="441"/>
                      <a:pt x="127" y="567"/>
                    </a:cubicBezTo>
                    <a:cubicBezTo>
                      <a:pt x="190" y="630"/>
                      <a:pt x="277" y="662"/>
                      <a:pt x="363" y="662"/>
                    </a:cubicBezTo>
                    <a:cubicBezTo>
                      <a:pt x="450" y="662"/>
                      <a:pt x="536" y="630"/>
                      <a:pt x="599" y="567"/>
                    </a:cubicBezTo>
                    <a:cubicBezTo>
                      <a:pt x="725" y="441"/>
                      <a:pt x="725" y="221"/>
                      <a:pt x="599" y="95"/>
                    </a:cubicBezTo>
                    <a:cubicBezTo>
                      <a:pt x="536" y="32"/>
                      <a:pt x="458" y="0"/>
                      <a:pt x="3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6" name="Google Shape;10401;p74"/>
              <p:cNvSpPr/>
              <p:nvPr/>
            </p:nvSpPr>
            <p:spPr>
              <a:xfrm>
                <a:off x="3590250" y="3689400"/>
                <a:ext cx="9452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781" h="3467" extrusionOk="0">
                    <a:moveTo>
                      <a:pt x="1922" y="710"/>
                    </a:moveTo>
                    <a:cubicBezTo>
                      <a:pt x="2190" y="710"/>
                      <a:pt x="2458" y="812"/>
                      <a:pt x="2647" y="1017"/>
                    </a:cubicBezTo>
                    <a:cubicBezTo>
                      <a:pt x="3088" y="1395"/>
                      <a:pt x="3088" y="2088"/>
                      <a:pt x="2647" y="2466"/>
                    </a:cubicBezTo>
                    <a:cubicBezTo>
                      <a:pt x="2458" y="2671"/>
                      <a:pt x="2190" y="2773"/>
                      <a:pt x="1922" y="2773"/>
                    </a:cubicBezTo>
                    <a:cubicBezTo>
                      <a:pt x="1654" y="2773"/>
                      <a:pt x="1386" y="2671"/>
                      <a:pt x="1197" y="2466"/>
                    </a:cubicBezTo>
                    <a:cubicBezTo>
                      <a:pt x="788" y="2088"/>
                      <a:pt x="788" y="1395"/>
                      <a:pt x="1197" y="1017"/>
                    </a:cubicBezTo>
                    <a:cubicBezTo>
                      <a:pt x="1386" y="812"/>
                      <a:pt x="1654" y="710"/>
                      <a:pt x="1922" y="710"/>
                    </a:cubicBezTo>
                    <a:close/>
                    <a:moveTo>
                      <a:pt x="1930" y="1"/>
                    </a:moveTo>
                    <a:cubicBezTo>
                      <a:pt x="1489" y="1"/>
                      <a:pt x="1040" y="182"/>
                      <a:pt x="693" y="544"/>
                    </a:cubicBezTo>
                    <a:cubicBezTo>
                      <a:pt x="0" y="1206"/>
                      <a:pt x="0" y="2309"/>
                      <a:pt x="693" y="2970"/>
                    </a:cubicBezTo>
                    <a:cubicBezTo>
                      <a:pt x="1024" y="3301"/>
                      <a:pt x="1473" y="3466"/>
                      <a:pt x="1918" y="3466"/>
                    </a:cubicBezTo>
                    <a:cubicBezTo>
                      <a:pt x="2363" y="3466"/>
                      <a:pt x="2804" y="3301"/>
                      <a:pt x="3119" y="2970"/>
                    </a:cubicBezTo>
                    <a:cubicBezTo>
                      <a:pt x="3781" y="2309"/>
                      <a:pt x="3781" y="1206"/>
                      <a:pt x="3119" y="544"/>
                    </a:cubicBezTo>
                    <a:cubicBezTo>
                      <a:pt x="2804" y="182"/>
                      <a:pt x="2371" y="1"/>
                      <a:pt x="193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7" name="Google Shape;10402;p74"/>
              <p:cNvSpPr/>
              <p:nvPr/>
            </p:nvSpPr>
            <p:spPr>
              <a:xfrm>
                <a:off x="3674525" y="3601400"/>
                <a:ext cx="118150" cy="11895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758" extrusionOk="0">
                    <a:moveTo>
                      <a:pt x="3533" y="0"/>
                    </a:moveTo>
                    <a:cubicBezTo>
                      <a:pt x="3442" y="0"/>
                      <a:pt x="3355" y="32"/>
                      <a:pt x="3308" y="95"/>
                    </a:cubicBezTo>
                    <a:lnTo>
                      <a:pt x="0" y="3308"/>
                    </a:lnTo>
                    <a:cubicBezTo>
                      <a:pt x="410" y="3623"/>
                      <a:pt x="788" y="4127"/>
                      <a:pt x="1953" y="4758"/>
                    </a:cubicBezTo>
                    <a:lnTo>
                      <a:pt x="4600" y="2678"/>
                    </a:lnTo>
                    <a:cubicBezTo>
                      <a:pt x="4663" y="2615"/>
                      <a:pt x="4726" y="2521"/>
                      <a:pt x="4726" y="2395"/>
                    </a:cubicBezTo>
                    <a:cubicBezTo>
                      <a:pt x="4726" y="1544"/>
                      <a:pt x="4348" y="693"/>
                      <a:pt x="3781" y="95"/>
                    </a:cubicBezTo>
                    <a:cubicBezTo>
                      <a:pt x="3718" y="32"/>
                      <a:pt x="3623" y="0"/>
                      <a:pt x="35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8" name="Google Shape;10403;p74"/>
              <p:cNvSpPr/>
              <p:nvPr/>
            </p:nvSpPr>
            <p:spPr>
              <a:xfrm>
                <a:off x="3631200" y="3774675"/>
                <a:ext cx="10320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4128" h="4096" extrusionOk="0">
                    <a:moveTo>
                      <a:pt x="2048" y="0"/>
                    </a:moveTo>
                    <a:cubicBezTo>
                      <a:pt x="1985" y="32"/>
                      <a:pt x="1985" y="63"/>
                      <a:pt x="1954" y="126"/>
                    </a:cubicBezTo>
                    <a:cubicBezTo>
                      <a:pt x="1506" y="546"/>
                      <a:pt x="859" y="767"/>
                      <a:pt x="235" y="767"/>
                    </a:cubicBezTo>
                    <a:cubicBezTo>
                      <a:pt x="156" y="767"/>
                      <a:pt x="78" y="764"/>
                      <a:pt x="0" y="756"/>
                    </a:cubicBezTo>
                    <a:lnTo>
                      <a:pt x="0" y="756"/>
                    </a:lnTo>
                    <a:cubicBezTo>
                      <a:pt x="567" y="1670"/>
                      <a:pt x="1355" y="3749"/>
                      <a:pt x="1418" y="3875"/>
                    </a:cubicBezTo>
                    <a:cubicBezTo>
                      <a:pt x="1450" y="4001"/>
                      <a:pt x="1607" y="4096"/>
                      <a:pt x="1733" y="4096"/>
                    </a:cubicBezTo>
                    <a:cubicBezTo>
                      <a:pt x="1891" y="4096"/>
                      <a:pt x="1985" y="4033"/>
                      <a:pt x="2048" y="3875"/>
                    </a:cubicBezTo>
                    <a:lnTo>
                      <a:pt x="2426" y="2647"/>
                    </a:lnTo>
                    <a:lnTo>
                      <a:pt x="3182" y="2647"/>
                    </a:lnTo>
                    <a:cubicBezTo>
                      <a:pt x="4128" y="2647"/>
                      <a:pt x="2710" y="630"/>
                      <a:pt x="204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9" name="Google Shape;10404;p74"/>
              <p:cNvSpPr/>
              <p:nvPr/>
            </p:nvSpPr>
            <p:spPr>
              <a:xfrm>
                <a:off x="3691850" y="3726625"/>
                <a:ext cx="89800" cy="8905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562" extrusionOk="0">
                    <a:moveTo>
                      <a:pt x="252" y="1"/>
                    </a:moveTo>
                    <a:cubicBezTo>
                      <a:pt x="284" y="410"/>
                      <a:pt x="189" y="883"/>
                      <a:pt x="0" y="1292"/>
                    </a:cubicBezTo>
                    <a:cubicBezTo>
                      <a:pt x="630" y="1922"/>
                      <a:pt x="1134" y="2615"/>
                      <a:pt x="1544" y="3466"/>
                    </a:cubicBezTo>
                    <a:cubicBezTo>
                      <a:pt x="1565" y="3530"/>
                      <a:pt x="1634" y="3562"/>
                      <a:pt x="1715" y="3562"/>
                    </a:cubicBezTo>
                    <a:cubicBezTo>
                      <a:pt x="1874" y="3562"/>
                      <a:pt x="2080" y="3443"/>
                      <a:pt x="2080" y="3214"/>
                    </a:cubicBezTo>
                    <a:lnTo>
                      <a:pt x="2080" y="2458"/>
                    </a:lnTo>
                    <a:lnTo>
                      <a:pt x="3308" y="2080"/>
                    </a:lnTo>
                    <a:cubicBezTo>
                      <a:pt x="3497" y="1985"/>
                      <a:pt x="3592" y="1891"/>
                      <a:pt x="3592" y="1733"/>
                    </a:cubicBezTo>
                    <a:cubicBezTo>
                      <a:pt x="3592" y="1576"/>
                      <a:pt x="3497" y="1450"/>
                      <a:pt x="3340" y="1418"/>
                    </a:cubicBezTo>
                    <a:cubicBezTo>
                      <a:pt x="3182" y="1355"/>
                      <a:pt x="1134" y="568"/>
                      <a:pt x="25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90" name="Google Shape;10405;p74"/>
              <p:cNvSpPr/>
              <p:nvPr/>
            </p:nvSpPr>
            <p:spPr>
              <a:xfrm>
                <a:off x="3505175" y="3767575"/>
                <a:ext cx="120525" cy="118175"/>
              </a:xfrm>
              <a:custGeom>
                <a:avLst/>
                <a:gdLst/>
                <a:ahLst/>
                <a:cxnLst/>
                <a:rect l="l" t="t" r="r" b="b"/>
                <a:pathLst>
                  <a:path w="4821" h="4727" extrusionOk="0">
                    <a:moveTo>
                      <a:pt x="3372" y="1"/>
                    </a:moveTo>
                    <a:lnTo>
                      <a:pt x="95" y="3277"/>
                    </a:lnTo>
                    <a:cubicBezTo>
                      <a:pt x="1" y="3435"/>
                      <a:pt x="1" y="3687"/>
                      <a:pt x="158" y="3781"/>
                    </a:cubicBezTo>
                    <a:cubicBezTo>
                      <a:pt x="788" y="4411"/>
                      <a:pt x="1607" y="4727"/>
                      <a:pt x="2458" y="4727"/>
                    </a:cubicBezTo>
                    <a:cubicBezTo>
                      <a:pt x="2584" y="4727"/>
                      <a:pt x="2679" y="4695"/>
                      <a:pt x="2742" y="4632"/>
                    </a:cubicBezTo>
                    <a:lnTo>
                      <a:pt x="4821" y="1986"/>
                    </a:lnTo>
                    <a:cubicBezTo>
                      <a:pt x="4254" y="851"/>
                      <a:pt x="3718" y="442"/>
                      <a:pt x="33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91" name="Google Shape;10406;p74"/>
              <p:cNvSpPr/>
              <p:nvPr/>
            </p:nvSpPr>
            <p:spPr>
              <a:xfrm>
                <a:off x="3631200" y="3591950"/>
                <a:ext cx="104000" cy="84300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3372" extrusionOk="0">
                    <a:moveTo>
                      <a:pt x="2836" y="0"/>
                    </a:moveTo>
                    <a:cubicBezTo>
                      <a:pt x="2678" y="0"/>
                      <a:pt x="2584" y="32"/>
                      <a:pt x="2521" y="95"/>
                    </a:cubicBezTo>
                    <a:lnTo>
                      <a:pt x="0" y="3245"/>
                    </a:lnTo>
                    <a:cubicBezTo>
                      <a:pt x="90" y="3238"/>
                      <a:pt x="181" y="3234"/>
                      <a:pt x="272" y="3234"/>
                    </a:cubicBezTo>
                    <a:cubicBezTo>
                      <a:pt x="568" y="3234"/>
                      <a:pt x="870" y="3275"/>
                      <a:pt x="1135" y="3371"/>
                    </a:cubicBezTo>
                    <a:cubicBezTo>
                      <a:pt x="1324" y="3119"/>
                      <a:pt x="3939" y="567"/>
                      <a:pt x="4159" y="347"/>
                    </a:cubicBezTo>
                    <a:cubicBezTo>
                      <a:pt x="3718" y="158"/>
                      <a:pt x="3308" y="0"/>
                      <a:pt x="283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92" name="Google Shape;10407;p74"/>
              <p:cNvSpPr/>
              <p:nvPr/>
            </p:nvSpPr>
            <p:spPr>
              <a:xfrm>
                <a:off x="3497300" y="3721900"/>
                <a:ext cx="84300" cy="107150"/>
              </a:xfrm>
              <a:custGeom>
                <a:avLst/>
                <a:gdLst/>
                <a:ahLst/>
                <a:cxnLst/>
                <a:rect l="l" t="t" r="r" b="b"/>
                <a:pathLst>
                  <a:path w="3372" h="4286" extrusionOk="0">
                    <a:moveTo>
                      <a:pt x="3246" y="1"/>
                    </a:moveTo>
                    <a:lnTo>
                      <a:pt x="95" y="2552"/>
                    </a:lnTo>
                    <a:cubicBezTo>
                      <a:pt x="32" y="2615"/>
                      <a:pt x="1" y="2710"/>
                      <a:pt x="1" y="2836"/>
                    </a:cubicBezTo>
                    <a:cubicBezTo>
                      <a:pt x="1" y="3340"/>
                      <a:pt x="95" y="3844"/>
                      <a:pt x="347" y="4285"/>
                    </a:cubicBezTo>
                    <a:lnTo>
                      <a:pt x="3372" y="1261"/>
                    </a:lnTo>
                    <a:cubicBezTo>
                      <a:pt x="3214" y="851"/>
                      <a:pt x="3183" y="410"/>
                      <a:pt x="32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06" name="Google Shape;10421;p74"/>
            <p:cNvGrpSpPr/>
            <p:nvPr/>
          </p:nvGrpSpPr>
          <p:grpSpPr>
            <a:xfrm>
              <a:off x="9866876" y="4559054"/>
              <a:ext cx="514631" cy="515974"/>
              <a:chOff x="5355300" y="3598250"/>
              <a:chExt cx="296975" cy="297750"/>
            </a:xfrm>
            <a:grpFill/>
          </p:grpSpPr>
          <p:sp>
            <p:nvSpPr>
              <p:cNvPr id="507" name="Google Shape;10422;p74"/>
              <p:cNvSpPr/>
              <p:nvPr/>
            </p:nvSpPr>
            <p:spPr>
              <a:xfrm>
                <a:off x="5355300" y="3703000"/>
                <a:ext cx="35475" cy="1914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657" extrusionOk="0">
                    <a:moveTo>
                      <a:pt x="410" y="0"/>
                    </a:moveTo>
                    <a:cubicBezTo>
                      <a:pt x="221" y="0"/>
                      <a:pt x="64" y="158"/>
                      <a:pt x="64" y="347"/>
                    </a:cubicBezTo>
                    <a:cubicBezTo>
                      <a:pt x="1" y="2867"/>
                      <a:pt x="1" y="4789"/>
                      <a:pt x="1" y="7310"/>
                    </a:cubicBezTo>
                    <a:cubicBezTo>
                      <a:pt x="1" y="7530"/>
                      <a:pt x="158" y="7656"/>
                      <a:pt x="379" y="7656"/>
                    </a:cubicBezTo>
                    <a:cubicBezTo>
                      <a:pt x="568" y="7656"/>
                      <a:pt x="725" y="7530"/>
                      <a:pt x="725" y="7310"/>
                    </a:cubicBezTo>
                    <a:lnTo>
                      <a:pt x="725" y="1355"/>
                    </a:lnTo>
                    <a:lnTo>
                      <a:pt x="1418" y="1355"/>
                    </a:lnTo>
                    <a:lnTo>
                      <a:pt x="141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08" name="Google Shape;10423;p74"/>
              <p:cNvSpPr/>
              <p:nvPr/>
            </p:nvSpPr>
            <p:spPr>
              <a:xfrm>
                <a:off x="5389175" y="3773100"/>
                <a:ext cx="122900" cy="122900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4916" extrusionOk="0">
                    <a:moveTo>
                      <a:pt x="2080" y="0"/>
                    </a:moveTo>
                    <a:lnTo>
                      <a:pt x="2080" y="693"/>
                    </a:lnTo>
                    <a:lnTo>
                      <a:pt x="1733" y="693"/>
                    </a:lnTo>
                    <a:cubicBezTo>
                      <a:pt x="788" y="693"/>
                      <a:pt x="0" y="1481"/>
                      <a:pt x="0" y="2458"/>
                    </a:cubicBezTo>
                    <a:cubicBezTo>
                      <a:pt x="0" y="2678"/>
                      <a:pt x="158" y="2836"/>
                      <a:pt x="347" y="2836"/>
                    </a:cubicBezTo>
                    <a:lnTo>
                      <a:pt x="2080" y="2836"/>
                    </a:lnTo>
                    <a:lnTo>
                      <a:pt x="2080" y="3529"/>
                    </a:lnTo>
                    <a:lnTo>
                      <a:pt x="1072" y="3529"/>
                    </a:lnTo>
                    <a:cubicBezTo>
                      <a:pt x="473" y="3529"/>
                      <a:pt x="32" y="4001"/>
                      <a:pt x="32" y="4569"/>
                    </a:cubicBezTo>
                    <a:cubicBezTo>
                      <a:pt x="32" y="4758"/>
                      <a:pt x="189" y="4915"/>
                      <a:pt x="410" y="4915"/>
                    </a:cubicBezTo>
                    <a:cubicBezTo>
                      <a:pt x="599" y="4915"/>
                      <a:pt x="757" y="4758"/>
                      <a:pt x="757" y="4569"/>
                    </a:cubicBezTo>
                    <a:cubicBezTo>
                      <a:pt x="757" y="4348"/>
                      <a:pt x="914" y="4190"/>
                      <a:pt x="1103" y="4190"/>
                    </a:cubicBezTo>
                    <a:lnTo>
                      <a:pt x="2143" y="4190"/>
                    </a:lnTo>
                    <a:lnTo>
                      <a:pt x="2143" y="4569"/>
                    </a:lnTo>
                    <a:cubicBezTo>
                      <a:pt x="2143" y="4758"/>
                      <a:pt x="2300" y="4915"/>
                      <a:pt x="2489" y="4915"/>
                    </a:cubicBezTo>
                    <a:cubicBezTo>
                      <a:pt x="2678" y="4915"/>
                      <a:pt x="2836" y="4758"/>
                      <a:pt x="2836" y="4569"/>
                    </a:cubicBezTo>
                    <a:lnTo>
                      <a:pt x="2836" y="4190"/>
                    </a:lnTo>
                    <a:lnTo>
                      <a:pt x="3876" y="4190"/>
                    </a:lnTo>
                    <a:cubicBezTo>
                      <a:pt x="4065" y="4190"/>
                      <a:pt x="4222" y="4348"/>
                      <a:pt x="4222" y="4569"/>
                    </a:cubicBezTo>
                    <a:cubicBezTo>
                      <a:pt x="4222" y="4758"/>
                      <a:pt x="4380" y="4915"/>
                      <a:pt x="4569" y="4915"/>
                    </a:cubicBezTo>
                    <a:cubicBezTo>
                      <a:pt x="4758" y="4915"/>
                      <a:pt x="4915" y="4758"/>
                      <a:pt x="4915" y="4569"/>
                    </a:cubicBezTo>
                    <a:cubicBezTo>
                      <a:pt x="4915" y="3970"/>
                      <a:pt x="4443" y="3529"/>
                      <a:pt x="3907" y="3529"/>
                    </a:cubicBezTo>
                    <a:lnTo>
                      <a:pt x="2867" y="3529"/>
                    </a:lnTo>
                    <a:lnTo>
                      <a:pt x="2867" y="2836"/>
                    </a:lnTo>
                    <a:lnTo>
                      <a:pt x="4537" y="2836"/>
                    </a:lnTo>
                    <a:lnTo>
                      <a:pt x="4537" y="2773"/>
                    </a:lnTo>
                    <a:cubicBezTo>
                      <a:pt x="4726" y="2773"/>
                      <a:pt x="4884" y="2615"/>
                      <a:pt x="4884" y="2426"/>
                    </a:cubicBezTo>
                    <a:cubicBezTo>
                      <a:pt x="4884" y="1481"/>
                      <a:pt x="4096" y="662"/>
                      <a:pt x="3151" y="662"/>
                    </a:cubicBezTo>
                    <a:lnTo>
                      <a:pt x="2804" y="662"/>
                    </a:lnTo>
                    <a:lnTo>
                      <a:pt x="280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09" name="Google Shape;10424;p74"/>
              <p:cNvSpPr/>
              <p:nvPr/>
            </p:nvSpPr>
            <p:spPr>
              <a:xfrm>
                <a:off x="5527800" y="3598250"/>
                <a:ext cx="105550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4222" h="1418" extrusionOk="0">
                    <a:moveTo>
                      <a:pt x="725" y="0"/>
                    </a:moveTo>
                    <a:cubicBezTo>
                      <a:pt x="315" y="0"/>
                      <a:pt x="0" y="315"/>
                      <a:pt x="0" y="725"/>
                    </a:cubicBezTo>
                    <a:cubicBezTo>
                      <a:pt x="63" y="1103"/>
                      <a:pt x="378" y="1418"/>
                      <a:pt x="725" y="1418"/>
                    </a:cubicBezTo>
                    <a:lnTo>
                      <a:pt x="3875" y="1418"/>
                    </a:lnTo>
                    <a:cubicBezTo>
                      <a:pt x="4064" y="1418"/>
                      <a:pt x="4222" y="1260"/>
                      <a:pt x="4222" y="1071"/>
                    </a:cubicBezTo>
                    <a:lnTo>
                      <a:pt x="4222" y="378"/>
                    </a:lnTo>
                    <a:cubicBezTo>
                      <a:pt x="4222" y="158"/>
                      <a:pt x="4064" y="0"/>
                      <a:pt x="38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0" name="Google Shape;10425;p74"/>
              <p:cNvSpPr/>
              <p:nvPr/>
            </p:nvSpPr>
            <p:spPr>
              <a:xfrm>
                <a:off x="5545900" y="3651800"/>
                <a:ext cx="10480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192" h="1419" extrusionOk="0">
                    <a:moveTo>
                      <a:pt x="694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694" y="1418"/>
                    </a:cubicBezTo>
                    <a:lnTo>
                      <a:pt x="3845" y="1418"/>
                    </a:lnTo>
                    <a:cubicBezTo>
                      <a:pt x="4065" y="1418"/>
                      <a:pt x="4191" y="1261"/>
                      <a:pt x="4191" y="1072"/>
                    </a:cubicBezTo>
                    <a:lnTo>
                      <a:pt x="4191" y="347"/>
                    </a:lnTo>
                    <a:cubicBezTo>
                      <a:pt x="4191" y="158"/>
                      <a:pt x="4065" y="1"/>
                      <a:pt x="384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1" name="Google Shape;10426;p74"/>
              <p:cNvSpPr/>
              <p:nvPr/>
            </p:nvSpPr>
            <p:spPr>
              <a:xfrm>
                <a:off x="5529375" y="3754975"/>
                <a:ext cx="12210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1419" extrusionOk="0">
                    <a:moveTo>
                      <a:pt x="0" y="1"/>
                    </a:moveTo>
                    <a:lnTo>
                      <a:pt x="0" y="1418"/>
                    </a:lnTo>
                    <a:lnTo>
                      <a:pt x="4884" y="1418"/>
                    </a:lnTo>
                    <a:lnTo>
                      <a:pt x="4884" y="1"/>
                    </a:lnTo>
                    <a:lnTo>
                      <a:pt x="2773" y="1"/>
                    </a:lnTo>
                    <a:lnTo>
                      <a:pt x="2773" y="347"/>
                    </a:lnTo>
                    <a:cubicBezTo>
                      <a:pt x="2773" y="568"/>
                      <a:pt x="2615" y="725"/>
                      <a:pt x="2426" y="725"/>
                    </a:cubicBezTo>
                    <a:cubicBezTo>
                      <a:pt x="2237" y="725"/>
                      <a:pt x="2080" y="568"/>
                      <a:pt x="2080" y="347"/>
                    </a:cubicBezTo>
                    <a:lnTo>
                      <a:pt x="208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2" name="Google Shape;10427;p74"/>
              <p:cNvSpPr/>
              <p:nvPr/>
            </p:nvSpPr>
            <p:spPr>
              <a:xfrm>
                <a:off x="5511250" y="3703000"/>
                <a:ext cx="140225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1356" extrusionOk="0">
                    <a:moveTo>
                      <a:pt x="1" y="0"/>
                    </a:moveTo>
                    <a:lnTo>
                      <a:pt x="1" y="1355"/>
                    </a:lnTo>
                    <a:lnTo>
                      <a:pt x="5609" y="1355"/>
                    </a:lnTo>
                    <a:lnTo>
                      <a:pt x="5609" y="347"/>
                    </a:lnTo>
                    <a:cubicBezTo>
                      <a:pt x="5577" y="158"/>
                      <a:pt x="5451" y="0"/>
                      <a:pt x="523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3" name="Google Shape;10428;p74"/>
              <p:cNvSpPr/>
              <p:nvPr/>
            </p:nvSpPr>
            <p:spPr>
              <a:xfrm>
                <a:off x="5529375" y="3808550"/>
                <a:ext cx="1229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3498" extrusionOk="0">
                    <a:moveTo>
                      <a:pt x="0" y="0"/>
                    </a:moveTo>
                    <a:lnTo>
                      <a:pt x="0" y="3151"/>
                    </a:lnTo>
                    <a:cubicBezTo>
                      <a:pt x="0" y="3340"/>
                      <a:pt x="158" y="3497"/>
                      <a:pt x="347" y="3497"/>
                    </a:cubicBezTo>
                    <a:cubicBezTo>
                      <a:pt x="536" y="3497"/>
                      <a:pt x="693" y="3340"/>
                      <a:pt x="693" y="3151"/>
                    </a:cubicBezTo>
                    <a:lnTo>
                      <a:pt x="693" y="1418"/>
                    </a:lnTo>
                    <a:lnTo>
                      <a:pt x="4190" y="1418"/>
                    </a:lnTo>
                    <a:lnTo>
                      <a:pt x="4190" y="3151"/>
                    </a:lnTo>
                    <a:cubicBezTo>
                      <a:pt x="4190" y="3340"/>
                      <a:pt x="4348" y="3497"/>
                      <a:pt x="4569" y="3497"/>
                    </a:cubicBezTo>
                    <a:cubicBezTo>
                      <a:pt x="4758" y="3497"/>
                      <a:pt x="4915" y="3340"/>
                      <a:pt x="4915" y="3151"/>
                    </a:cubicBezTo>
                    <a:lnTo>
                      <a:pt x="4915" y="0"/>
                    </a:lnTo>
                    <a:lnTo>
                      <a:pt x="2773" y="0"/>
                    </a:lnTo>
                    <a:lnTo>
                      <a:pt x="2773" y="347"/>
                    </a:lnTo>
                    <a:cubicBezTo>
                      <a:pt x="2773" y="536"/>
                      <a:pt x="2615" y="693"/>
                      <a:pt x="2426" y="693"/>
                    </a:cubicBezTo>
                    <a:cubicBezTo>
                      <a:pt x="2237" y="693"/>
                      <a:pt x="2080" y="536"/>
                      <a:pt x="2080" y="347"/>
                    </a:cubicBezTo>
                    <a:lnTo>
                      <a:pt x="208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4" name="Google Shape;10429;p74"/>
              <p:cNvSpPr/>
              <p:nvPr/>
            </p:nvSpPr>
            <p:spPr>
              <a:xfrm>
                <a:off x="5408075" y="3651025"/>
                <a:ext cx="86675" cy="1039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4159" extrusionOk="0">
                    <a:moveTo>
                      <a:pt x="1733" y="0"/>
                    </a:moveTo>
                    <a:cubicBezTo>
                      <a:pt x="788" y="0"/>
                      <a:pt x="1" y="788"/>
                      <a:pt x="1" y="1733"/>
                    </a:cubicBezTo>
                    <a:lnTo>
                      <a:pt x="1" y="3812"/>
                    </a:lnTo>
                    <a:cubicBezTo>
                      <a:pt x="1" y="4001"/>
                      <a:pt x="158" y="4159"/>
                      <a:pt x="347" y="4159"/>
                    </a:cubicBezTo>
                    <a:lnTo>
                      <a:pt x="3120" y="4159"/>
                    </a:lnTo>
                    <a:cubicBezTo>
                      <a:pt x="3309" y="4159"/>
                      <a:pt x="3466" y="4001"/>
                      <a:pt x="3466" y="3812"/>
                    </a:cubicBezTo>
                    <a:lnTo>
                      <a:pt x="3466" y="1733"/>
                    </a:ln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20" name="Google Shape;10435;p74"/>
            <p:cNvGrpSpPr/>
            <p:nvPr/>
          </p:nvGrpSpPr>
          <p:grpSpPr>
            <a:xfrm>
              <a:off x="9836626" y="5286301"/>
              <a:ext cx="756325" cy="701253"/>
              <a:chOff x="6543825" y="3202075"/>
              <a:chExt cx="296975" cy="275350"/>
            </a:xfrm>
            <a:grpFill/>
          </p:grpSpPr>
          <p:sp>
            <p:nvSpPr>
              <p:cNvPr id="521" name="Google Shape;10436;p74"/>
              <p:cNvSpPr/>
              <p:nvPr/>
            </p:nvSpPr>
            <p:spPr>
              <a:xfrm>
                <a:off x="6683250" y="3202075"/>
                <a:ext cx="17350" cy="4335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1733" extrusionOk="0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355"/>
                    </a:lnTo>
                    <a:cubicBezTo>
                      <a:pt x="0" y="1576"/>
                      <a:pt x="158" y="1733"/>
                      <a:pt x="347" y="1733"/>
                    </a:cubicBezTo>
                    <a:cubicBezTo>
                      <a:pt x="536" y="1733"/>
                      <a:pt x="693" y="1576"/>
                      <a:pt x="693" y="1355"/>
                    </a:cubicBezTo>
                    <a:lnTo>
                      <a:pt x="693" y="347"/>
                    </a:lnTo>
                    <a:cubicBezTo>
                      <a:pt x="693" y="158"/>
                      <a:pt x="536" y="0"/>
                      <a:pt x="34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2" name="Google Shape;10437;p74"/>
              <p:cNvSpPr/>
              <p:nvPr/>
            </p:nvSpPr>
            <p:spPr>
              <a:xfrm>
                <a:off x="6613925" y="3236125"/>
                <a:ext cx="35475" cy="347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88" extrusionOk="0">
                    <a:moveTo>
                      <a:pt x="363" y="1"/>
                    </a:moveTo>
                    <a:cubicBezTo>
                      <a:pt x="276" y="1"/>
                      <a:pt x="190" y="40"/>
                      <a:pt x="127" y="119"/>
                    </a:cubicBezTo>
                    <a:cubicBezTo>
                      <a:pt x="1" y="245"/>
                      <a:pt x="1" y="466"/>
                      <a:pt x="127" y="592"/>
                    </a:cubicBezTo>
                    <a:lnTo>
                      <a:pt x="820" y="1316"/>
                    </a:lnTo>
                    <a:cubicBezTo>
                      <a:pt x="883" y="1364"/>
                      <a:pt x="969" y="1387"/>
                      <a:pt x="1056" y="1387"/>
                    </a:cubicBezTo>
                    <a:cubicBezTo>
                      <a:pt x="1143" y="1387"/>
                      <a:pt x="1229" y="1364"/>
                      <a:pt x="1292" y="1316"/>
                    </a:cubicBezTo>
                    <a:cubicBezTo>
                      <a:pt x="1418" y="1190"/>
                      <a:pt x="1418" y="938"/>
                      <a:pt x="1292" y="844"/>
                    </a:cubicBezTo>
                    <a:lnTo>
                      <a:pt x="599" y="119"/>
                    </a:lnTo>
                    <a:cubicBezTo>
                      <a:pt x="536" y="40"/>
                      <a:pt x="450" y="1"/>
                      <a:pt x="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3" name="Google Shape;10438;p74"/>
              <p:cNvSpPr/>
              <p:nvPr/>
            </p:nvSpPr>
            <p:spPr>
              <a:xfrm>
                <a:off x="6734425" y="3236425"/>
                <a:ext cx="35475" cy="34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76" extrusionOk="0">
                    <a:moveTo>
                      <a:pt x="1054" y="0"/>
                    </a:moveTo>
                    <a:cubicBezTo>
                      <a:pt x="976" y="0"/>
                      <a:pt x="894" y="33"/>
                      <a:pt x="820" y="107"/>
                    </a:cubicBezTo>
                    <a:lnTo>
                      <a:pt x="95" y="832"/>
                    </a:lnTo>
                    <a:cubicBezTo>
                      <a:pt x="1" y="926"/>
                      <a:pt x="1" y="1178"/>
                      <a:pt x="95" y="1304"/>
                    </a:cubicBezTo>
                    <a:cubicBezTo>
                      <a:pt x="158" y="1352"/>
                      <a:pt x="253" y="1375"/>
                      <a:pt x="344" y="1375"/>
                    </a:cubicBezTo>
                    <a:cubicBezTo>
                      <a:pt x="434" y="1375"/>
                      <a:pt x="521" y="1352"/>
                      <a:pt x="568" y="1304"/>
                    </a:cubicBezTo>
                    <a:lnTo>
                      <a:pt x="1293" y="580"/>
                    </a:lnTo>
                    <a:cubicBezTo>
                      <a:pt x="1419" y="454"/>
                      <a:pt x="1419" y="233"/>
                      <a:pt x="1293" y="107"/>
                    </a:cubicBezTo>
                    <a:cubicBezTo>
                      <a:pt x="1226" y="41"/>
                      <a:pt x="1142" y="0"/>
                      <a:pt x="105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4" name="Google Shape;10439;p74"/>
              <p:cNvSpPr/>
              <p:nvPr/>
            </p:nvSpPr>
            <p:spPr>
              <a:xfrm>
                <a:off x="6805325" y="3322575"/>
                <a:ext cx="35475" cy="1213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4853" extrusionOk="0">
                    <a:moveTo>
                      <a:pt x="0" y="1"/>
                    </a:moveTo>
                    <a:lnTo>
                      <a:pt x="0" y="4852"/>
                    </a:lnTo>
                    <a:lnTo>
                      <a:pt x="1040" y="4852"/>
                    </a:lnTo>
                    <a:cubicBezTo>
                      <a:pt x="1261" y="4852"/>
                      <a:pt x="1418" y="4695"/>
                      <a:pt x="1418" y="4506"/>
                    </a:cubicBezTo>
                    <a:lnTo>
                      <a:pt x="1418" y="316"/>
                    </a:lnTo>
                    <a:cubicBezTo>
                      <a:pt x="1355" y="158"/>
                      <a:pt x="1198" y="1"/>
                      <a:pt x="104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5" name="Google Shape;10440;p74"/>
              <p:cNvSpPr/>
              <p:nvPr/>
            </p:nvSpPr>
            <p:spPr>
              <a:xfrm>
                <a:off x="6543825" y="3323275"/>
                <a:ext cx="35475" cy="12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4856" extrusionOk="0">
                    <a:moveTo>
                      <a:pt x="323" y="0"/>
                    </a:moveTo>
                    <a:cubicBezTo>
                      <a:pt x="132" y="0"/>
                      <a:pt x="1" y="149"/>
                      <a:pt x="1" y="351"/>
                    </a:cubicBezTo>
                    <a:lnTo>
                      <a:pt x="1" y="4509"/>
                    </a:lnTo>
                    <a:cubicBezTo>
                      <a:pt x="1" y="4698"/>
                      <a:pt x="158" y="4856"/>
                      <a:pt x="379" y="4856"/>
                    </a:cubicBezTo>
                    <a:lnTo>
                      <a:pt x="1418" y="4856"/>
                    </a:lnTo>
                    <a:lnTo>
                      <a:pt x="1418" y="4"/>
                    </a:lnTo>
                    <a:lnTo>
                      <a:pt x="379" y="4"/>
                    </a:lnTo>
                    <a:cubicBezTo>
                      <a:pt x="360" y="1"/>
                      <a:pt x="341" y="0"/>
                      <a:pt x="32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6" name="Google Shape;10441;p74"/>
              <p:cNvSpPr/>
              <p:nvPr/>
            </p:nvSpPr>
            <p:spPr>
              <a:xfrm>
                <a:off x="6643075" y="3332025"/>
                <a:ext cx="1433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5735" h="4160" extrusionOk="0">
                    <a:moveTo>
                      <a:pt x="1639" y="1"/>
                    </a:moveTo>
                    <a:cubicBezTo>
                      <a:pt x="1450" y="1"/>
                      <a:pt x="1198" y="158"/>
                      <a:pt x="1072" y="379"/>
                    </a:cubicBezTo>
                    <a:lnTo>
                      <a:pt x="0" y="2490"/>
                    </a:lnTo>
                    <a:cubicBezTo>
                      <a:pt x="158" y="2584"/>
                      <a:pt x="378" y="2616"/>
                      <a:pt x="567" y="2616"/>
                    </a:cubicBezTo>
                    <a:cubicBezTo>
                      <a:pt x="1072" y="2616"/>
                      <a:pt x="1544" y="2364"/>
                      <a:pt x="1796" y="1891"/>
                    </a:cubicBezTo>
                    <a:lnTo>
                      <a:pt x="2017" y="1418"/>
                    </a:lnTo>
                    <a:lnTo>
                      <a:pt x="2710" y="1418"/>
                    </a:lnTo>
                    <a:cubicBezTo>
                      <a:pt x="2899" y="1418"/>
                      <a:pt x="3056" y="1481"/>
                      <a:pt x="3182" y="1607"/>
                    </a:cubicBezTo>
                    <a:lnTo>
                      <a:pt x="5734" y="4159"/>
                    </a:lnTo>
                    <a:lnTo>
                      <a:pt x="573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7" name="Google Shape;10442;p74"/>
              <p:cNvSpPr/>
              <p:nvPr/>
            </p:nvSpPr>
            <p:spPr>
              <a:xfrm>
                <a:off x="6595025" y="3288700"/>
                <a:ext cx="175675" cy="188725"/>
              </a:xfrm>
              <a:custGeom>
                <a:avLst/>
                <a:gdLst/>
                <a:ahLst/>
                <a:cxnLst/>
                <a:rect l="l" t="t" r="r" b="b"/>
                <a:pathLst>
                  <a:path w="7027" h="7549" extrusionOk="0">
                    <a:moveTo>
                      <a:pt x="2206" y="1"/>
                    </a:moveTo>
                    <a:cubicBezTo>
                      <a:pt x="1828" y="1"/>
                      <a:pt x="1481" y="221"/>
                      <a:pt x="1261" y="568"/>
                    </a:cubicBezTo>
                    <a:lnTo>
                      <a:pt x="946" y="1198"/>
                    </a:lnTo>
                    <a:cubicBezTo>
                      <a:pt x="914" y="1324"/>
                      <a:pt x="757" y="1419"/>
                      <a:pt x="631" y="1419"/>
                    </a:cubicBezTo>
                    <a:lnTo>
                      <a:pt x="1" y="1419"/>
                    </a:lnTo>
                    <a:lnTo>
                      <a:pt x="1" y="6239"/>
                    </a:lnTo>
                    <a:lnTo>
                      <a:pt x="1576" y="6239"/>
                    </a:lnTo>
                    <a:lnTo>
                      <a:pt x="2584" y="7247"/>
                    </a:lnTo>
                    <a:cubicBezTo>
                      <a:pt x="2768" y="7431"/>
                      <a:pt x="3054" y="7548"/>
                      <a:pt x="3330" y="7548"/>
                    </a:cubicBezTo>
                    <a:cubicBezTo>
                      <a:pt x="3431" y="7548"/>
                      <a:pt x="3531" y="7533"/>
                      <a:pt x="3624" y="7499"/>
                    </a:cubicBezTo>
                    <a:lnTo>
                      <a:pt x="6585" y="6554"/>
                    </a:lnTo>
                    <a:cubicBezTo>
                      <a:pt x="6743" y="6522"/>
                      <a:pt x="6900" y="6396"/>
                      <a:pt x="7026" y="6302"/>
                    </a:cubicBezTo>
                    <a:lnTo>
                      <a:pt x="4537" y="3813"/>
                    </a:lnTo>
                    <a:lnTo>
                      <a:pt x="4380" y="3813"/>
                    </a:lnTo>
                    <a:lnTo>
                      <a:pt x="4348" y="3844"/>
                    </a:lnTo>
                    <a:cubicBezTo>
                      <a:pt x="4033" y="4506"/>
                      <a:pt x="3340" y="4947"/>
                      <a:pt x="2647" y="5042"/>
                    </a:cubicBezTo>
                    <a:cubicBezTo>
                      <a:pt x="2601" y="5044"/>
                      <a:pt x="2556" y="5046"/>
                      <a:pt x="2511" y="5046"/>
                    </a:cubicBezTo>
                    <a:cubicBezTo>
                      <a:pt x="2046" y="5046"/>
                      <a:pt x="1698" y="4899"/>
                      <a:pt x="1324" y="4727"/>
                    </a:cubicBezTo>
                    <a:cubicBezTo>
                      <a:pt x="1103" y="4632"/>
                      <a:pt x="1040" y="4412"/>
                      <a:pt x="1166" y="4254"/>
                    </a:cubicBezTo>
                    <a:lnTo>
                      <a:pt x="2363" y="1797"/>
                    </a:lnTo>
                    <a:cubicBezTo>
                      <a:pt x="2615" y="1324"/>
                      <a:pt x="3088" y="1041"/>
                      <a:pt x="3592" y="1041"/>
                    </a:cubicBezTo>
                    <a:lnTo>
                      <a:pt x="5104" y="1041"/>
                    </a:lnTo>
                    <a:cubicBezTo>
                      <a:pt x="5167" y="852"/>
                      <a:pt x="5262" y="631"/>
                      <a:pt x="5262" y="347"/>
                    </a:cubicBezTo>
                    <a:cubicBezTo>
                      <a:pt x="5262" y="158"/>
                      <a:pt x="5104" y="1"/>
                      <a:pt x="488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28" name="Google Shape;10443;p74"/>
            <p:cNvGrpSpPr/>
            <p:nvPr/>
          </p:nvGrpSpPr>
          <p:grpSpPr>
            <a:xfrm>
              <a:off x="11784256" y="4449565"/>
              <a:ext cx="587394" cy="587394"/>
              <a:chOff x="2037825" y="3254050"/>
              <a:chExt cx="296175" cy="296175"/>
            </a:xfrm>
            <a:grpFill/>
          </p:grpSpPr>
          <p:sp>
            <p:nvSpPr>
              <p:cNvPr id="529" name="Google Shape;10444;p74"/>
              <p:cNvSpPr/>
              <p:nvPr/>
            </p:nvSpPr>
            <p:spPr>
              <a:xfrm>
                <a:off x="2063825" y="3254050"/>
                <a:ext cx="86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3467" extrusionOk="0">
                    <a:moveTo>
                      <a:pt x="1733" y="1"/>
                    </a:moveTo>
                    <a:cubicBezTo>
                      <a:pt x="788" y="1"/>
                      <a:pt x="1" y="788"/>
                      <a:pt x="1" y="1733"/>
                    </a:cubicBezTo>
                    <a:cubicBezTo>
                      <a:pt x="1" y="2679"/>
                      <a:pt x="788" y="3466"/>
                      <a:pt x="1733" y="3466"/>
                    </a:cubicBezTo>
                    <a:cubicBezTo>
                      <a:pt x="2678" y="3466"/>
                      <a:pt x="3466" y="2679"/>
                      <a:pt x="3466" y="1733"/>
                    </a:cubicBezTo>
                    <a:cubicBezTo>
                      <a:pt x="3466" y="788"/>
                      <a:pt x="2678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0" name="Google Shape;10445;p74"/>
              <p:cNvSpPr/>
              <p:nvPr/>
            </p:nvSpPr>
            <p:spPr>
              <a:xfrm>
                <a:off x="2178025" y="3289500"/>
                <a:ext cx="1040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2718" extrusionOk="0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36"/>
                      <a:pt x="95" y="662"/>
                      <a:pt x="316" y="662"/>
                    </a:cubicBezTo>
                    <a:lnTo>
                      <a:pt x="2395" y="662"/>
                    </a:lnTo>
                    <a:cubicBezTo>
                      <a:pt x="2584" y="662"/>
                      <a:pt x="2742" y="820"/>
                      <a:pt x="2742" y="1009"/>
                    </a:cubicBezTo>
                    <a:lnTo>
                      <a:pt x="2742" y="1576"/>
                    </a:lnTo>
                    <a:lnTo>
                      <a:pt x="2616" y="1450"/>
                    </a:lnTo>
                    <a:cubicBezTo>
                      <a:pt x="2568" y="1387"/>
                      <a:pt x="2482" y="1355"/>
                      <a:pt x="2391" y="1355"/>
                    </a:cubicBezTo>
                    <a:cubicBezTo>
                      <a:pt x="2301" y="1355"/>
                      <a:pt x="2206" y="1387"/>
                      <a:pt x="2143" y="1450"/>
                    </a:cubicBezTo>
                    <a:cubicBezTo>
                      <a:pt x="2049" y="1576"/>
                      <a:pt x="2049" y="1796"/>
                      <a:pt x="2143" y="1922"/>
                    </a:cubicBezTo>
                    <a:lnTo>
                      <a:pt x="2868" y="2647"/>
                    </a:lnTo>
                    <a:cubicBezTo>
                      <a:pt x="2931" y="2694"/>
                      <a:pt x="3017" y="2718"/>
                      <a:pt x="3104" y="2718"/>
                    </a:cubicBezTo>
                    <a:cubicBezTo>
                      <a:pt x="3191" y="2718"/>
                      <a:pt x="3277" y="2694"/>
                      <a:pt x="3340" y="2647"/>
                    </a:cubicBezTo>
                    <a:lnTo>
                      <a:pt x="4033" y="1922"/>
                    </a:lnTo>
                    <a:cubicBezTo>
                      <a:pt x="4159" y="1796"/>
                      <a:pt x="4159" y="1576"/>
                      <a:pt x="4033" y="1450"/>
                    </a:cubicBezTo>
                    <a:cubicBezTo>
                      <a:pt x="3986" y="1387"/>
                      <a:pt x="3899" y="1355"/>
                      <a:pt x="3809" y="1355"/>
                    </a:cubicBezTo>
                    <a:cubicBezTo>
                      <a:pt x="3718" y="1355"/>
                      <a:pt x="3624" y="1387"/>
                      <a:pt x="3561" y="1450"/>
                    </a:cubicBezTo>
                    <a:lnTo>
                      <a:pt x="3466" y="1576"/>
                    </a:lnTo>
                    <a:lnTo>
                      <a:pt x="3466" y="1009"/>
                    </a:lnTo>
                    <a:cubicBezTo>
                      <a:pt x="3466" y="441"/>
                      <a:pt x="2994" y="0"/>
                      <a:pt x="24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1" name="Google Shape;10446;p74"/>
              <p:cNvSpPr/>
              <p:nvPr/>
            </p:nvSpPr>
            <p:spPr>
              <a:xfrm>
                <a:off x="2070125" y="3444225"/>
                <a:ext cx="106350" cy="6907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2763" extrusionOk="0">
                    <a:moveTo>
                      <a:pt x="1095" y="0"/>
                    </a:moveTo>
                    <a:cubicBezTo>
                      <a:pt x="1002" y="0"/>
                      <a:pt x="904" y="28"/>
                      <a:pt x="820" y="112"/>
                    </a:cubicBezTo>
                    <a:lnTo>
                      <a:pt x="127" y="805"/>
                    </a:lnTo>
                    <a:cubicBezTo>
                      <a:pt x="1" y="931"/>
                      <a:pt x="1" y="1184"/>
                      <a:pt x="127" y="1278"/>
                    </a:cubicBezTo>
                    <a:cubicBezTo>
                      <a:pt x="190" y="1341"/>
                      <a:pt x="276" y="1373"/>
                      <a:pt x="363" y="1373"/>
                    </a:cubicBezTo>
                    <a:cubicBezTo>
                      <a:pt x="449" y="1373"/>
                      <a:pt x="536" y="1341"/>
                      <a:pt x="599" y="1278"/>
                    </a:cubicBezTo>
                    <a:lnTo>
                      <a:pt x="725" y="1184"/>
                    </a:lnTo>
                    <a:lnTo>
                      <a:pt x="725" y="1719"/>
                    </a:lnTo>
                    <a:cubicBezTo>
                      <a:pt x="725" y="2318"/>
                      <a:pt x="1198" y="2759"/>
                      <a:pt x="1733" y="2759"/>
                    </a:cubicBezTo>
                    <a:lnTo>
                      <a:pt x="3813" y="2759"/>
                    </a:lnTo>
                    <a:cubicBezTo>
                      <a:pt x="3837" y="2761"/>
                      <a:pt x="3861" y="2763"/>
                      <a:pt x="3883" y="2763"/>
                    </a:cubicBezTo>
                    <a:cubicBezTo>
                      <a:pt x="4122" y="2763"/>
                      <a:pt x="4254" y="2616"/>
                      <a:pt x="4254" y="2444"/>
                    </a:cubicBezTo>
                    <a:cubicBezTo>
                      <a:pt x="4254" y="2223"/>
                      <a:pt x="4096" y="2066"/>
                      <a:pt x="3907" y="2066"/>
                    </a:cubicBezTo>
                    <a:lnTo>
                      <a:pt x="1828" y="2066"/>
                    </a:lnTo>
                    <a:cubicBezTo>
                      <a:pt x="1639" y="2066"/>
                      <a:pt x="1481" y="1908"/>
                      <a:pt x="1481" y="1719"/>
                    </a:cubicBezTo>
                    <a:lnTo>
                      <a:pt x="1481" y="1184"/>
                    </a:lnTo>
                    <a:lnTo>
                      <a:pt x="1576" y="1278"/>
                    </a:lnTo>
                    <a:cubicBezTo>
                      <a:pt x="1639" y="1341"/>
                      <a:pt x="1733" y="1373"/>
                      <a:pt x="1824" y="1373"/>
                    </a:cubicBezTo>
                    <a:cubicBezTo>
                      <a:pt x="1914" y="1373"/>
                      <a:pt x="2001" y="1341"/>
                      <a:pt x="2048" y="1278"/>
                    </a:cubicBezTo>
                    <a:cubicBezTo>
                      <a:pt x="2174" y="1184"/>
                      <a:pt x="2174" y="931"/>
                      <a:pt x="2048" y="805"/>
                    </a:cubicBezTo>
                    <a:lnTo>
                      <a:pt x="1355" y="112"/>
                    </a:lnTo>
                    <a:cubicBezTo>
                      <a:pt x="1292" y="81"/>
                      <a:pt x="1261" y="81"/>
                      <a:pt x="1229" y="18"/>
                    </a:cubicBezTo>
                    <a:cubicBezTo>
                      <a:pt x="1187" y="7"/>
                      <a:pt x="1142" y="0"/>
                      <a:pt x="109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2" name="Google Shape;10447;p74"/>
              <p:cNvSpPr/>
              <p:nvPr/>
            </p:nvSpPr>
            <p:spPr>
              <a:xfrm>
                <a:off x="2219775" y="3375350"/>
                <a:ext cx="89025" cy="85875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3435" extrusionOk="0">
                    <a:moveTo>
                      <a:pt x="1796" y="0"/>
                    </a:moveTo>
                    <a:cubicBezTo>
                      <a:pt x="788" y="0"/>
                      <a:pt x="0" y="788"/>
                      <a:pt x="0" y="1733"/>
                    </a:cubicBezTo>
                    <a:cubicBezTo>
                      <a:pt x="0" y="2647"/>
                      <a:pt x="788" y="3434"/>
                      <a:pt x="1796" y="3434"/>
                    </a:cubicBezTo>
                    <a:cubicBezTo>
                      <a:pt x="2741" y="3434"/>
                      <a:pt x="3561" y="2647"/>
                      <a:pt x="3561" y="1733"/>
                    </a:cubicBezTo>
                    <a:cubicBezTo>
                      <a:pt x="3561" y="788"/>
                      <a:pt x="2773" y="0"/>
                      <a:pt x="17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3" name="Google Shape;10448;p74"/>
              <p:cNvSpPr/>
              <p:nvPr/>
            </p:nvSpPr>
            <p:spPr>
              <a:xfrm>
                <a:off x="2037825" y="3339125"/>
                <a:ext cx="138650" cy="88225"/>
              </a:xfrm>
              <a:custGeom>
                <a:avLst/>
                <a:gdLst/>
                <a:ahLst/>
                <a:cxnLst/>
                <a:rect l="l" t="t" r="r" b="b"/>
                <a:pathLst>
                  <a:path w="5546" h="3529" extrusionOk="0">
                    <a:moveTo>
                      <a:pt x="1072" y="0"/>
                    </a:moveTo>
                    <a:cubicBezTo>
                      <a:pt x="442" y="536"/>
                      <a:pt x="32" y="1292"/>
                      <a:pt x="32" y="2143"/>
                    </a:cubicBezTo>
                    <a:lnTo>
                      <a:pt x="32" y="3182"/>
                    </a:lnTo>
                    <a:cubicBezTo>
                      <a:pt x="1" y="3371"/>
                      <a:pt x="158" y="3529"/>
                      <a:pt x="347" y="3529"/>
                    </a:cubicBezTo>
                    <a:lnTo>
                      <a:pt x="5199" y="3529"/>
                    </a:lnTo>
                    <a:cubicBezTo>
                      <a:pt x="5388" y="3529"/>
                      <a:pt x="5546" y="3371"/>
                      <a:pt x="5546" y="3182"/>
                    </a:cubicBezTo>
                    <a:lnTo>
                      <a:pt x="5546" y="2143"/>
                    </a:lnTo>
                    <a:cubicBezTo>
                      <a:pt x="5546" y="1292"/>
                      <a:pt x="5168" y="536"/>
                      <a:pt x="4538" y="0"/>
                    </a:cubicBezTo>
                    <a:cubicBezTo>
                      <a:pt x="4096" y="473"/>
                      <a:pt x="3466" y="756"/>
                      <a:pt x="2805" y="756"/>
                    </a:cubicBezTo>
                    <a:cubicBezTo>
                      <a:pt x="2143" y="756"/>
                      <a:pt x="1513" y="504"/>
                      <a:pt x="107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4" name="Google Shape;10449;p74"/>
              <p:cNvSpPr/>
              <p:nvPr/>
            </p:nvSpPr>
            <p:spPr>
              <a:xfrm>
                <a:off x="2193775" y="3460400"/>
                <a:ext cx="140225" cy="89825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3593" extrusionOk="0">
                    <a:moveTo>
                      <a:pt x="1009" y="1"/>
                    </a:moveTo>
                    <a:cubicBezTo>
                      <a:pt x="379" y="537"/>
                      <a:pt x="1" y="1261"/>
                      <a:pt x="1" y="2143"/>
                    </a:cubicBezTo>
                    <a:lnTo>
                      <a:pt x="1" y="3246"/>
                    </a:lnTo>
                    <a:cubicBezTo>
                      <a:pt x="1" y="3435"/>
                      <a:pt x="158" y="3592"/>
                      <a:pt x="347" y="3592"/>
                    </a:cubicBezTo>
                    <a:lnTo>
                      <a:pt x="5262" y="3592"/>
                    </a:lnTo>
                    <a:cubicBezTo>
                      <a:pt x="5451" y="3592"/>
                      <a:pt x="5609" y="3435"/>
                      <a:pt x="5609" y="3246"/>
                    </a:cubicBezTo>
                    <a:lnTo>
                      <a:pt x="5609" y="2143"/>
                    </a:lnTo>
                    <a:cubicBezTo>
                      <a:pt x="5577" y="1261"/>
                      <a:pt x="5199" y="537"/>
                      <a:pt x="4569" y="1"/>
                    </a:cubicBezTo>
                    <a:cubicBezTo>
                      <a:pt x="4128" y="474"/>
                      <a:pt x="3498" y="757"/>
                      <a:pt x="2773" y="757"/>
                    </a:cubicBezTo>
                    <a:cubicBezTo>
                      <a:pt x="2080" y="757"/>
                      <a:pt x="1450" y="474"/>
                      <a:pt x="100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53" name="Google Shape;10468;p74"/>
            <p:cNvGrpSpPr/>
            <p:nvPr/>
          </p:nvGrpSpPr>
          <p:grpSpPr>
            <a:xfrm>
              <a:off x="6146576" y="4673825"/>
              <a:ext cx="514632" cy="513246"/>
              <a:chOff x="3859600" y="3591950"/>
              <a:chExt cx="296975" cy="296175"/>
            </a:xfrm>
            <a:grpFill/>
          </p:grpSpPr>
          <p:sp>
            <p:nvSpPr>
              <p:cNvPr id="554" name="Google Shape;10469;p74"/>
              <p:cNvSpPr/>
              <p:nvPr/>
            </p:nvSpPr>
            <p:spPr>
              <a:xfrm>
                <a:off x="4034450" y="3766000"/>
                <a:ext cx="122125" cy="122125"/>
              </a:xfrm>
              <a:custGeom>
                <a:avLst/>
                <a:gdLst/>
                <a:ahLst/>
                <a:cxnLst/>
                <a:rect l="l" t="t" r="r" b="b"/>
                <a:pathLst>
                  <a:path w="4885" h="4885" extrusionOk="0">
                    <a:moveTo>
                      <a:pt x="2395" y="1324"/>
                    </a:moveTo>
                    <a:cubicBezTo>
                      <a:pt x="2616" y="1324"/>
                      <a:pt x="2773" y="1482"/>
                      <a:pt x="2773" y="1702"/>
                    </a:cubicBezTo>
                    <a:lnTo>
                      <a:pt x="2773" y="2049"/>
                    </a:lnTo>
                    <a:lnTo>
                      <a:pt x="3120" y="2049"/>
                    </a:lnTo>
                    <a:cubicBezTo>
                      <a:pt x="3309" y="2049"/>
                      <a:pt x="3466" y="2206"/>
                      <a:pt x="3466" y="2395"/>
                    </a:cubicBezTo>
                    <a:cubicBezTo>
                      <a:pt x="3466" y="2584"/>
                      <a:pt x="3309" y="2742"/>
                      <a:pt x="3120" y="2742"/>
                    </a:cubicBezTo>
                    <a:lnTo>
                      <a:pt x="2395" y="2742"/>
                    </a:lnTo>
                    <a:cubicBezTo>
                      <a:pt x="2206" y="2742"/>
                      <a:pt x="2049" y="2584"/>
                      <a:pt x="2049" y="2395"/>
                    </a:cubicBezTo>
                    <a:lnTo>
                      <a:pt x="2049" y="1702"/>
                    </a:lnTo>
                    <a:cubicBezTo>
                      <a:pt x="2049" y="1482"/>
                      <a:pt x="2206" y="1324"/>
                      <a:pt x="2395" y="1324"/>
                    </a:cubicBezTo>
                    <a:close/>
                    <a:moveTo>
                      <a:pt x="2458" y="1"/>
                    </a:moveTo>
                    <a:cubicBezTo>
                      <a:pt x="1104" y="1"/>
                      <a:pt x="1" y="1103"/>
                      <a:pt x="1" y="2427"/>
                    </a:cubicBezTo>
                    <a:cubicBezTo>
                      <a:pt x="1" y="3781"/>
                      <a:pt x="1104" y="4884"/>
                      <a:pt x="2458" y="4884"/>
                    </a:cubicBezTo>
                    <a:cubicBezTo>
                      <a:pt x="3782" y="4884"/>
                      <a:pt x="4884" y="3781"/>
                      <a:pt x="4884" y="2427"/>
                    </a:cubicBezTo>
                    <a:cubicBezTo>
                      <a:pt x="4853" y="1072"/>
                      <a:pt x="3782" y="1"/>
                      <a:pt x="245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55" name="Google Shape;10470;p74"/>
              <p:cNvSpPr/>
              <p:nvPr/>
            </p:nvSpPr>
            <p:spPr>
              <a:xfrm>
                <a:off x="3860400" y="3679375"/>
                <a:ext cx="26072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0429" h="6932" extrusionOk="0">
                    <a:moveTo>
                      <a:pt x="2426" y="662"/>
                    </a:moveTo>
                    <a:cubicBezTo>
                      <a:pt x="2647" y="662"/>
                      <a:pt x="2804" y="819"/>
                      <a:pt x="2804" y="1008"/>
                    </a:cubicBezTo>
                    <a:cubicBezTo>
                      <a:pt x="2804" y="1197"/>
                      <a:pt x="2647" y="1355"/>
                      <a:pt x="2426" y="1355"/>
                    </a:cubicBezTo>
                    <a:lnTo>
                      <a:pt x="1733" y="1355"/>
                    </a:lnTo>
                    <a:cubicBezTo>
                      <a:pt x="1544" y="1355"/>
                      <a:pt x="1387" y="1197"/>
                      <a:pt x="1387" y="1008"/>
                    </a:cubicBezTo>
                    <a:cubicBezTo>
                      <a:pt x="1387" y="819"/>
                      <a:pt x="1544" y="662"/>
                      <a:pt x="1733" y="662"/>
                    </a:cubicBezTo>
                    <a:close/>
                    <a:moveTo>
                      <a:pt x="4537" y="662"/>
                    </a:moveTo>
                    <a:cubicBezTo>
                      <a:pt x="4726" y="662"/>
                      <a:pt x="4884" y="819"/>
                      <a:pt x="4884" y="1008"/>
                    </a:cubicBezTo>
                    <a:cubicBezTo>
                      <a:pt x="4884" y="1197"/>
                      <a:pt x="4695" y="1355"/>
                      <a:pt x="4537" y="1355"/>
                    </a:cubicBezTo>
                    <a:lnTo>
                      <a:pt x="3812" y="1355"/>
                    </a:lnTo>
                    <a:cubicBezTo>
                      <a:pt x="3623" y="1355"/>
                      <a:pt x="3466" y="1197"/>
                      <a:pt x="3466" y="1008"/>
                    </a:cubicBezTo>
                    <a:cubicBezTo>
                      <a:pt x="3466" y="819"/>
                      <a:pt x="3623" y="662"/>
                      <a:pt x="3812" y="662"/>
                    </a:cubicBezTo>
                    <a:close/>
                    <a:moveTo>
                      <a:pt x="6648" y="662"/>
                    </a:moveTo>
                    <a:cubicBezTo>
                      <a:pt x="6837" y="662"/>
                      <a:pt x="6994" y="819"/>
                      <a:pt x="6994" y="1008"/>
                    </a:cubicBezTo>
                    <a:cubicBezTo>
                      <a:pt x="6994" y="1197"/>
                      <a:pt x="6837" y="1355"/>
                      <a:pt x="6648" y="1355"/>
                    </a:cubicBezTo>
                    <a:lnTo>
                      <a:pt x="5955" y="1355"/>
                    </a:lnTo>
                    <a:cubicBezTo>
                      <a:pt x="5734" y="1355"/>
                      <a:pt x="5577" y="1197"/>
                      <a:pt x="5577" y="1008"/>
                    </a:cubicBezTo>
                    <a:cubicBezTo>
                      <a:pt x="5577" y="819"/>
                      <a:pt x="5734" y="662"/>
                      <a:pt x="5955" y="662"/>
                    </a:cubicBezTo>
                    <a:close/>
                    <a:moveTo>
                      <a:pt x="8727" y="662"/>
                    </a:moveTo>
                    <a:cubicBezTo>
                      <a:pt x="8948" y="662"/>
                      <a:pt x="9105" y="819"/>
                      <a:pt x="9105" y="1008"/>
                    </a:cubicBezTo>
                    <a:cubicBezTo>
                      <a:pt x="9105" y="1197"/>
                      <a:pt x="8948" y="1355"/>
                      <a:pt x="8727" y="1355"/>
                    </a:cubicBezTo>
                    <a:lnTo>
                      <a:pt x="8034" y="1355"/>
                    </a:lnTo>
                    <a:cubicBezTo>
                      <a:pt x="7845" y="1355"/>
                      <a:pt x="7688" y="1197"/>
                      <a:pt x="7688" y="1008"/>
                    </a:cubicBezTo>
                    <a:cubicBezTo>
                      <a:pt x="7688" y="819"/>
                      <a:pt x="7845" y="662"/>
                      <a:pt x="8034" y="662"/>
                    </a:cubicBezTo>
                    <a:close/>
                    <a:moveTo>
                      <a:pt x="2426" y="2080"/>
                    </a:moveTo>
                    <a:cubicBezTo>
                      <a:pt x="2647" y="2080"/>
                      <a:pt x="2804" y="2237"/>
                      <a:pt x="2804" y="2426"/>
                    </a:cubicBezTo>
                    <a:cubicBezTo>
                      <a:pt x="2804" y="2647"/>
                      <a:pt x="2647" y="2773"/>
                      <a:pt x="2426" y="2773"/>
                    </a:cubicBezTo>
                    <a:lnTo>
                      <a:pt x="1733" y="2773"/>
                    </a:lnTo>
                    <a:cubicBezTo>
                      <a:pt x="1544" y="2773"/>
                      <a:pt x="1387" y="2647"/>
                      <a:pt x="1387" y="2426"/>
                    </a:cubicBezTo>
                    <a:cubicBezTo>
                      <a:pt x="1387" y="2206"/>
                      <a:pt x="1544" y="2080"/>
                      <a:pt x="1733" y="2080"/>
                    </a:cubicBezTo>
                    <a:close/>
                    <a:moveTo>
                      <a:pt x="4537" y="2080"/>
                    </a:moveTo>
                    <a:cubicBezTo>
                      <a:pt x="4726" y="2080"/>
                      <a:pt x="4884" y="2237"/>
                      <a:pt x="4884" y="2426"/>
                    </a:cubicBezTo>
                    <a:cubicBezTo>
                      <a:pt x="4884" y="2647"/>
                      <a:pt x="4695" y="2773"/>
                      <a:pt x="4537" y="2773"/>
                    </a:cubicBezTo>
                    <a:lnTo>
                      <a:pt x="3812" y="2773"/>
                    </a:lnTo>
                    <a:cubicBezTo>
                      <a:pt x="3623" y="2773"/>
                      <a:pt x="3466" y="2647"/>
                      <a:pt x="3466" y="2426"/>
                    </a:cubicBezTo>
                    <a:cubicBezTo>
                      <a:pt x="3466" y="2206"/>
                      <a:pt x="3623" y="2080"/>
                      <a:pt x="3812" y="2080"/>
                    </a:cubicBezTo>
                    <a:close/>
                    <a:moveTo>
                      <a:pt x="6648" y="2080"/>
                    </a:moveTo>
                    <a:cubicBezTo>
                      <a:pt x="6837" y="2080"/>
                      <a:pt x="6994" y="2237"/>
                      <a:pt x="6994" y="2426"/>
                    </a:cubicBezTo>
                    <a:cubicBezTo>
                      <a:pt x="6994" y="2647"/>
                      <a:pt x="6837" y="2773"/>
                      <a:pt x="6648" y="2773"/>
                    </a:cubicBezTo>
                    <a:lnTo>
                      <a:pt x="5955" y="2773"/>
                    </a:lnTo>
                    <a:cubicBezTo>
                      <a:pt x="5734" y="2773"/>
                      <a:pt x="5577" y="2647"/>
                      <a:pt x="5577" y="2426"/>
                    </a:cubicBezTo>
                    <a:cubicBezTo>
                      <a:pt x="5577" y="2206"/>
                      <a:pt x="5734" y="2080"/>
                      <a:pt x="5955" y="2080"/>
                    </a:cubicBezTo>
                    <a:close/>
                    <a:moveTo>
                      <a:pt x="8727" y="2080"/>
                    </a:moveTo>
                    <a:cubicBezTo>
                      <a:pt x="8948" y="2080"/>
                      <a:pt x="9105" y="2237"/>
                      <a:pt x="9105" y="2426"/>
                    </a:cubicBezTo>
                    <a:cubicBezTo>
                      <a:pt x="9105" y="2647"/>
                      <a:pt x="8948" y="2773"/>
                      <a:pt x="8727" y="2773"/>
                    </a:cubicBezTo>
                    <a:lnTo>
                      <a:pt x="8034" y="2773"/>
                    </a:lnTo>
                    <a:cubicBezTo>
                      <a:pt x="7845" y="2773"/>
                      <a:pt x="7688" y="2647"/>
                      <a:pt x="7688" y="2426"/>
                    </a:cubicBezTo>
                    <a:cubicBezTo>
                      <a:pt x="7688" y="2206"/>
                      <a:pt x="7845" y="2080"/>
                      <a:pt x="8034" y="2080"/>
                    </a:cubicBezTo>
                    <a:close/>
                    <a:moveTo>
                      <a:pt x="2426" y="3466"/>
                    </a:moveTo>
                    <a:cubicBezTo>
                      <a:pt x="2647" y="3466"/>
                      <a:pt x="2804" y="3623"/>
                      <a:pt x="2804" y="3812"/>
                    </a:cubicBezTo>
                    <a:cubicBezTo>
                      <a:pt x="2804" y="4001"/>
                      <a:pt x="2647" y="4159"/>
                      <a:pt x="2426" y="4159"/>
                    </a:cubicBezTo>
                    <a:lnTo>
                      <a:pt x="1733" y="4159"/>
                    </a:lnTo>
                    <a:cubicBezTo>
                      <a:pt x="1544" y="4159"/>
                      <a:pt x="1387" y="4001"/>
                      <a:pt x="1387" y="3812"/>
                    </a:cubicBezTo>
                    <a:cubicBezTo>
                      <a:pt x="1387" y="3623"/>
                      <a:pt x="1544" y="3466"/>
                      <a:pt x="1733" y="3466"/>
                    </a:cubicBezTo>
                    <a:close/>
                    <a:moveTo>
                      <a:pt x="4537" y="3466"/>
                    </a:moveTo>
                    <a:cubicBezTo>
                      <a:pt x="4726" y="3466"/>
                      <a:pt x="4884" y="3623"/>
                      <a:pt x="4884" y="3812"/>
                    </a:cubicBezTo>
                    <a:cubicBezTo>
                      <a:pt x="4884" y="4001"/>
                      <a:pt x="4695" y="4159"/>
                      <a:pt x="4537" y="4159"/>
                    </a:cubicBezTo>
                    <a:lnTo>
                      <a:pt x="3812" y="4159"/>
                    </a:lnTo>
                    <a:cubicBezTo>
                      <a:pt x="3623" y="4159"/>
                      <a:pt x="3466" y="4001"/>
                      <a:pt x="3466" y="3812"/>
                    </a:cubicBezTo>
                    <a:cubicBezTo>
                      <a:pt x="3466" y="3623"/>
                      <a:pt x="3623" y="3466"/>
                      <a:pt x="3812" y="3466"/>
                    </a:cubicBezTo>
                    <a:close/>
                    <a:moveTo>
                      <a:pt x="6648" y="3466"/>
                    </a:moveTo>
                    <a:cubicBezTo>
                      <a:pt x="6837" y="3466"/>
                      <a:pt x="6994" y="3623"/>
                      <a:pt x="6994" y="3812"/>
                    </a:cubicBezTo>
                    <a:cubicBezTo>
                      <a:pt x="6994" y="4001"/>
                      <a:pt x="6837" y="4159"/>
                      <a:pt x="6648" y="4159"/>
                    </a:cubicBezTo>
                    <a:lnTo>
                      <a:pt x="5955" y="4159"/>
                    </a:lnTo>
                    <a:cubicBezTo>
                      <a:pt x="5734" y="4159"/>
                      <a:pt x="5577" y="4001"/>
                      <a:pt x="5577" y="3812"/>
                    </a:cubicBezTo>
                    <a:cubicBezTo>
                      <a:pt x="5577" y="3623"/>
                      <a:pt x="5734" y="3466"/>
                      <a:pt x="5955" y="3466"/>
                    </a:cubicBezTo>
                    <a:close/>
                    <a:moveTo>
                      <a:pt x="2426" y="4852"/>
                    </a:moveTo>
                    <a:cubicBezTo>
                      <a:pt x="2647" y="4852"/>
                      <a:pt x="2804" y="5010"/>
                      <a:pt x="2804" y="5199"/>
                    </a:cubicBezTo>
                    <a:cubicBezTo>
                      <a:pt x="2804" y="5388"/>
                      <a:pt x="2647" y="5545"/>
                      <a:pt x="2426" y="5545"/>
                    </a:cubicBezTo>
                    <a:lnTo>
                      <a:pt x="1733" y="5545"/>
                    </a:lnTo>
                    <a:cubicBezTo>
                      <a:pt x="1544" y="5545"/>
                      <a:pt x="1387" y="5388"/>
                      <a:pt x="1387" y="5199"/>
                    </a:cubicBezTo>
                    <a:cubicBezTo>
                      <a:pt x="1387" y="5010"/>
                      <a:pt x="1544" y="4852"/>
                      <a:pt x="1733" y="4852"/>
                    </a:cubicBezTo>
                    <a:close/>
                    <a:moveTo>
                      <a:pt x="4537" y="4852"/>
                    </a:moveTo>
                    <a:cubicBezTo>
                      <a:pt x="4726" y="4852"/>
                      <a:pt x="4884" y="5010"/>
                      <a:pt x="4884" y="5199"/>
                    </a:cubicBezTo>
                    <a:cubicBezTo>
                      <a:pt x="4884" y="5388"/>
                      <a:pt x="4695" y="5545"/>
                      <a:pt x="4537" y="5545"/>
                    </a:cubicBezTo>
                    <a:lnTo>
                      <a:pt x="3812" y="5545"/>
                    </a:lnTo>
                    <a:cubicBezTo>
                      <a:pt x="3623" y="5545"/>
                      <a:pt x="3466" y="5388"/>
                      <a:pt x="3466" y="5199"/>
                    </a:cubicBezTo>
                    <a:cubicBezTo>
                      <a:pt x="3466" y="5010"/>
                      <a:pt x="3623" y="4852"/>
                      <a:pt x="3812" y="4852"/>
                    </a:cubicBezTo>
                    <a:close/>
                    <a:moveTo>
                      <a:pt x="0" y="0"/>
                    </a:moveTo>
                    <a:lnTo>
                      <a:pt x="0" y="5892"/>
                    </a:lnTo>
                    <a:cubicBezTo>
                      <a:pt x="0" y="6459"/>
                      <a:pt x="473" y="6931"/>
                      <a:pt x="1071" y="6931"/>
                    </a:cubicBezTo>
                    <a:lnTo>
                      <a:pt x="6490" y="6931"/>
                    </a:lnTo>
                    <a:cubicBezTo>
                      <a:pt x="6364" y="6616"/>
                      <a:pt x="6301" y="6270"/>
                      <a:pt x="6301" y="5892"/>
                    </a:cubicBezTo>
                    <a:cubicBezTo>
                      <a:pt x="6301" y="5797"/>
                      <a:pt x="6333" y="5671"/>
                      <a:pt x="6333" y="5545"/>
                    </a:cubicBezTo>
                    <a:lnTo>
                      <a:pt x="5955" y="5545"/>
                    </a:lnTo>
                    <a:cubicBezTo>
                      <a:pt x="5734" y="5545"/>
                      <a:pt x="5577" y="5388"/>
                      <a:pt x="5577" y="5199"/>
                    </a:cubicBezTo>
                    <a:cubicBezTo>
                      <a:pt x="5577" y="5010"/>
                      <a:pt x="5734" y="4852"/>
                      <a:pt x="5955" y="4852"/>
                    </a:cubicBezTo>
                    <a:lnTo>
                      <a:pt x="6490" y="4852"/>
                    </a:lnTo>
                    <a:cubicBezTo>
                      <a:pt x="6931" y="3623"/>
                      <a:pt x="8066" y="2741"/>
                      <a:pt x="9420" y="2741"/>
                    </a:cubicBezTo>
                    <a:cubicBezTo>
                      <a:pt x="9767" y="2741"/>
                      <a:pt x="10113" y="2836"/>
                      <a:pt x="10428" y="2962"/>
                    </a:cubicBezTo>
                    <a:lnTo>
                      <a:pt x="1042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56" name="Google Shape;10471;p74"/>
              <p:cNvSpPr/>
              <p:nvPr/>
            </p:nvSpPr>
            <p:spPr>
              <a:xfrm>
                <a:off x="3859600" y="3591950"/>
                <a:ext cx="261525" cy="70900"/>
              </a:xfrm>
              <a:custGeom>
                <a:avLst/>
                <a:gdLst/>
                <a:ahLst/>
                <a:cxnLst/>
                <a:rect l="l" t="t" r="r" b="b"/>
                <a:pathLst>
                  <a:path w="10461" h="2836" extrusionOk="0">
                    <a:moveTo>
                      <a:pt x="1734" y="0"/>
                    </a:moveTo>
                    <a:cubicBezTo>
                      <a:pt x="1513" y="0"/>
                      <a:pt x="1356" y="158"/>
                      <a:pt x="1356" y="347"/>
                    </a:cubicBezTo>
                    <a:lnTo>
                      <a:pt x="1356" y="693"/>
                    </a:lnTo>
                    <a:lnTo>
                      <a:pt x="1009" y="693"/>
                    </a:lnTo>
                    <a:cubicBezTo>
                      <a:pt x="410" y="693"/>
                      <a:pt x="1" y="1166"/>
                      <a:pt x="1" y="1733"/>
                    </a:cubicBezTo>
                    <a:lnTo>
                      <a:pt x="1" y="2836"/>
                    </a:lnTo>
                    <a:lnTo>
                      <a:pt x="10429" y="2836"/>
                    </a:lnTo>
                    <a:lnTo>
                      <a:pt x="10429" y="1733"/>
                    </a:lnTo>
                    <a:lnTo>
                      <a:pt x="10460" y="1733"/>
                    </a:lnTo>
                    <a:cubicBezTo>
                      <a:pt x="10460" y="1134"/>
                      <a:pt x="9988" y="693"/>
                      <a:pt x="9421" y="693"/>
                    </a:cubicBezTo>
                    <a:lnTo>
                      <a:pt x="9074" y="693"/>
                    </a:lnTo>
                    <a:lnTo>
                      <a:pt x="9074" y="347"/>
                    </a:lnTo>
                    <a:cubicBezTo>
                      <a:pt x="9074" y="158"/>
                      <a:pt x="8917" y="0"/>
                      <a:pt x="8728" y="0"/>
                    </a:cubicBezTo>
                    <a:cubicBezTo>
                      <a:pt x="8539" y="0"/>
                      <a:pt x="8381" y="158"/>
                      <a:pt x="8381" y="347"/>
                    </a:cubicBezTo>
                    <a:lnTo>
                      <a:pt x="8381" y="693"/>
                    </a:lnTo>
                    <a:lnTo>
                      <a:pt x="6995" y="693"/>
                    </a:lnTo>
                    <a:lnTo>
                      <a:pt x="6995" y="347"/>
                    </a:lnTo>
                    <a:cubicBezTo>
                      <a:pt x="6995" y="158"/>
                      <a:pt x="6837" y="0"/>
                      <a:pt x="6648" y="0"/>
                    </a:cubicBezTo>
                    <a:cubicBezTo>
                      <a:pt x="6459" y="0"/>
                      <a:pt x="6302" y="158"/>
                      <a:pt x="6302" y="347"/>
                    </a:cubicBezTo>
                    <a:lnTo>
                      <a:pt x="6302" y="693"/>
                    </a:lnTo>
                    <a:lnTo>
                      <a:pt x="4159" y="693"/>
                    </a:lnTo>
                    <a:lnTo>
                      <a:pt x="4159" y="347"/>
                    </a:lnTo>
                    <a:cubicBezTo>
                      <a:pt x="4159" y="158"/>
                      <a:pt x="4002" y="0"/>
                      <a:pt x="3813" y="0"/>
                    </a:cubicBezTo>
                    <a:cubicBezTo>
                      <a:pt x="3624" y="0"/>
                      <a:pt x="3466" y="158"/>
                      <a:pt x="3466" y="347"/>
                    </a:cubicBezTo>
                    <a:lnTo>
                      <a:pt x="3466" y="693"/>
                    </a:lnTo>
                    <a:lnTo>
                      <a:pt x="2080" y="693"/>
                    </a:lnTo>
                    <a:lnTo>
                      <a:pt x="2080" y="347"/>
                    </a:lnTo>
                    <a:cubicBezTo>
                      <a:pt x="2080" y="158"/>
                      <a:pt x="1923" y="0"/>
                      <a:pt x="173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68" name="Google Shape;10483;p74"/>
            <p:cNvGrpSpPr/>
            <p:nvPr/>
          </p:nvGrpSpPr>
          <p:grpSpPr>
            <a:xfrm>
              <a:off x="10897117" y="4540369"/>
              <a:ext cx="483224" cy="480494"/>
              <a:chOff x="5727850" y="3609275"/>
              <a:chExt cx="278850" cy="277275"/>
            </a:xfrm>
            <a:grpFill/>
          </p:grpSpPr>
          <p:sp>
            <p:nvSpPr>
              <p:cNvPr id="569" name="Google Shape;10484;p74"/>
              <p:cNvSpPr/>
              <p:nvPr/>
            </p:nvSpPr>
            <p:spPr>
              <a:xfrm>
                <a:off x="5884600" y="3765225"/>
                <a:ext cx="122100" cy="1213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4853" extrusionOk="0">
                    <a:moveTo>
                      <a:pt x="2426" y="662"/>
                    </a:moveTo>
                    <a:cubicBezTo>
                      <a:pt x="2646" y="662"/>
                      <a:pt x="2804" y="819"/>
                      <a:pt x="2804" y="1008"/>
                    </a:cubicBezTo>
                    <a:cubicBezTo>
                      <a:pt x="2804" y="1197"/>
                      <a:pt x="2646" y="1355"/>
                      <a:pt x="2426" y="1355"/>
                    </a:cubicBezTo>
                    <a:cubicBezTo>
                      <a:pt x="2237" y="1355"/>
                      <a:pt x="2079" y="1197"/>
                      <a:pt x="2079" y="1008"/>
                    </a:cubicBezTo>
                    <a:cubicBezTo>
                      <a:pt x="2079" y="819"/>
                      <a:pt x="2237" y="662"/>
                      <a:pt x="2426" y="662"/>
                    </a:cubicBezTo>
                    <a:close/>
                    <a:moveTo>
                      <a:pt x="2426" y="1670"/>
                    </a:moveTo>
                    <a:cubicBezTo>
                      <a:pt x="2646" y="1670"/>
                      <a:pt x="2804" y="1828"/>
                      <a:pt x="2804" y="2048"/>
                    </a:cubicBezTo>
                    <a:lnTo>
                      <a:pt x="2804" y="3781"/>
                    </a:lnTo>
                    <a:cubicBezTo>
                      <a:pt x="2804" y="3970"/>
                      <a:pt x="2646" y="4127"/>
                      <a:pt x="2426" y="4127"/>
                    </a:cubicBezTo>
                    <a:cubicBezTo>
                      <a:pt x="2237" y="4127"/>
                      <a:pt x="2079" y="3970"/>
                      <a:pt x="2079" y="3781"/>
                    </a:cubicBezTo>
                    <a:lnTo>
                      <a:pt x="2079" y="2048"/>
                    </a:lnTo>
                    <a:cubicBezTo>
                      <a:pt x="2079" y="1828"/>
                      <a:pt x="2237" y="1670"/>
                      <a:pt x="2426" y="1670"/>
                    </a:cubicBezTo>
                    <a:close/>
                    <a:moveTo>
                      <a:pt x="2426" y="0"/>
                    </a:moveTo>
                    <a:cubicBezTo>
                      <a:pt x="1103" y="0"/>
                      <a:pt x="0" y="1103"/>
                      <a:pt x="0" y="2426"/>
                    </a:cubicBezTo>
                    <a:cubicBezTo>
                      <a:pt x="0" y="3749"/>
                      <a:pt x="1103" y="4852"/>
                      <a:pt x="2426" y="4852"/>
                    </a:cubicBezTo>
                    <a:cubicBezTo>
                      <a:pt x="3781" y="4852"/>
                      <a:pt x="4883" y="3749"/>
                      <a:pt x="4883" y="2426"/>
                    </a:cubicBezTo>
                    <a:cubicBezTo>
                      <a:pt x="4883" y="1040"/>
                      <a:pt x="3781" y="0"/>
                      <a:pt x="24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0" name="Google Shape;10485;p74"/>
              <p:cNvSpPr/>
              <p:nvPr/>
            </p:nvSpPr>
            <p:spPr>
              <a:xfrm>
                <a:off x="5727850" y="3669125"/>
                <a:ext cx="35475" cy="2166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665" extrusionOk="0">
                    <a:moveTo>
                      <a:pt x="32" y="1"/>
                    </a:moveTo>
                    <a:lnTo>
                      <a:pt x="32" y="7310"/>
                    </a:lnTo>
                    <a:cubicBezTo>
                      <a:pt x="1" y="8034"/>
                      <a:pt x="631" y="8665"/>
                      <a:pt x="1418" y="8665"/>
                    </a:cubicBezTo>
                    <a:lnTo>
                      <a:pt x="1418" y="347"/>
                    </a:lnTo>
                    <a:lnTo>
                      <a:pt x="1072" y="347"/>
                    </a:lnTo>
                    <a:cubicBezTo>
                      <a:pt x="662" y="347"/>
                      <a:pt x="316" y="253"/>
                      <a:pt x="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1" name="Google Shape;10486;p74"/>
              <p:cNvSpPr/>
              <p:nvPr/>
            </p:nvSpPr>
            <p:spPr>
              <a:xfrm>
                <a:off x="5779825" y="3677800"/>
                <a:ext cx="174900" cy="207950"/>
              </a:xfrm>
              <a:custGeom>
                <a:avLst/>
                <a:gdLst/>
                <a:ahLst/>
                <a:cxnLst/>
                <a:rect l="l" t="t" r="r" b="b"/>
                <a:pathLst>
                  <a:path w="6996" h="8318" extrusionOk="0">
                    <a:moveTo>
                      <a:pt x="5262" y="693"/>
                    </a:moveTo>
                    <a:cubicBezTo>
                      <a:pt x="5451" y="693"/>
                      <a:pt x="5609" y="851"/>
                      <a:pt x="5609" y="1040"/>
                    </a:cubicBezTo>
                    <a:cubicBezTo>
                      <a:pt x="5609" y="1229"/>
                      <a:pt x="5451" y="1386"/>
                      <a:pt x="5262" y="1386"/>
                    </a:cubicBezTo>
                    <a:lnTo>
                      <a:pt x="1072" y="1386"/>
                    </a:lnTo>
                    <a:cubicBezTo>
                      <a:pt x="883" y="1386"/>
                      <a:pt x="726" y="1229"/>
                      <a:pt x="726" y="1040"/>
                    </a:cubicBezTo>
                    <a:cubicBezTo>
                      <a:pt x="726" y="851"/>
                      <a:pt x="883" y="693"/>
                      <a:pt x="1072" y="693"/>
                    </a:cubicBezTo>
                    <a:close/>
                    <a:moveTo>
                      <a:pt x="5262" y="2080"/>
                    </a:moveTo>
                    <a:cubicBezTo>
                      <a:pt x="5451" y="2080"/>
                      <a:pt x="5609" y="2237"/>
                      <a:pt x="5609" y="2426"/>
                    </a:cubicBezTo>
                    <a:cubicBezTo>
                      <a:pt x="5609" y="2615"/>
                      <a:pt x="5451" y="2773"/>
                      <a:pt x="5262" y="2773"/>
                    </a:cubicBezTo>
                    <a:lnTo>
                      <a:pt x="1072" y="2773"/>
                    </a:lnTo>
                    <a:cubicBezTo>
                      <a:pt x="883" y="2773"/>
                      <a:pt x="726" y="2615"/>
                      <a:pt x="726" y="2426"/>
                    </a:cubicBezTo>
                    <a:cubicBezTo>
                      <a:pt x="726" y="2237"/>
                      <a:pt x="883" y="2080"/>
                      <a:pt x="1072" y="2080"/>
                    </a:cubicBezTo>
                    <a:close/>
                    <a:moveTo>
                      <a:pt x="1" y="0"/>
                    </a:moveTo>
                    <a:lnTo>
                      <a:pt x="1" y="8318"/>
                    </a:lnTo>
                    <a:lnTo>
                      <a:pt x="4695" y="8318"/>
                    </a:lnTo>
                    <a:cubicBezTo>
                      <a:pt x="4002" y="7750"/>
                      <a:pt x="3498" y="6868"/>
                      <a:pt x="3498" y="5892"/>
                    </a:cubicBezTo>
                    <a:cubicBezTo>
                      <a:pt x="3498" y="5766"/>
                      <a:pt x="3561" y="5640"/>
                      <a:pt x="3561" y="5545"/>
                    </a:cubicBezTo>
                    <a:lnTo>
                      <a:pt x="1072" y="5545"/>
                    </a:lnTo>
                    <a:cubicBezTo>
                      <a:pt x="883" y="5545"/>
                      <a:pt x="726" y="5388"/>
                      <a:pt x="726" y="5167"/>
                    </a:cubicBezTo>
                    <a:lnTo>
                      <a:pt x="726" y="3812"/>
                    </a:lnTo>
                    <a:cubicBezTo>
                      <a:pt x="726" y="3592"/>
                      <a:pt x="883" y="3434"/>
                      <a:pt x="1072" y="3434"/>
                    </a:cubicBezTo>
                    <a:lnTo>
                      <a:pt x="4695" y="3434"/>
                    </a:lnTo>
                    <a:cubicBezTo>
                      <a:pt x="5199" y="3056"/>
                      <a:pt x="5861" y="2773"/>
                      <a:pt x="6617" y="2773"/>
                    </a:cubicBezTo>
                    <a:cubicBezTo>
                      <a:pt x="6743" y="2773"/>
                      <a:pt x="6869" y="2804"/>
                      <a:pt x="6995" y="2804"/>
                    </a:cubicBezTo>
                    <a:lnTo>
                      <a:pt x="699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2" name="Google Shape;10487;p74"/>
              <p:cNvSpPr/>
              <p:nvPr/>
            </p:nvSpPr>
            <p:spPr>
              <a:xfrm>
                <a:off x="5815275" y="3781750"/>
                <a:ext cx="66200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694" extrusionOk="0">
                    <a:moveTo>
                      <a:pt x="1" y="1"/>
                    </a:moveTo>
                    <a:lnTo>
                      <a:pt x="1" y="694"/>
                    </a:lnTo>
                    <a:lnTo>
                      <a:pt x="2301" y="694"/>
                    </a:lnTo>
                    <a:cubicBezTo>
                      <a:pt x="2364" y="473"/>
                      <a:pt x="2490" y="221"/>
                      <a:pt x="26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3" name="Google Shape;10488;p74"/>
              <p:cNvSpPr/>
              <p:nvPr/>
            </p:nvSpPr>
            <p:spPr>
              <a:xfrm>
                <a:off x="5727850" y="3609275"/>
                <a:ext cx="226075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9043" h="2049" extrusionOk="0">
                    <a:moveTo>
                      <a:pt x="1072" y="0"/>
                    </a:moveTo>
                    <a:cubicBezTo>
                      <a:pt x="473" y="0"/>
                      <a:pt x="32" y="473"/>
                      <a:pt x="32" y="1040"/>
                    </a:cubicBezTo>
                    <a:cubicBezTo>
                      <a:pt x="1" y="1576"/>
                      <a:pt x="473" y="2048"/>
                      <a:pt x="1072" y="2048"/>
                    </a:cubicBezTo>
                    <a:lnTo>
                      <a:pt x="9043" y="2048"/>
                    </a:lnTo>
                    <a:cubicBezTo>
                      <a:pt x="8475" y="2048"/>
                      <a:pt x="8034" y="1576"/>
                      <a:pt x="8034" y="1040"/>
                    </a:cubicBezTo>
                    <a:cubicBezTo>
                      <a:pt x="8034" y="441"/>
                      <a:pt x="8507" y="0"/>
                      <a:pt x="904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82" name="Google Shape;10497;p74"/>
            <p:cNvGrpSpPr/>
            <p:nvPr/>
          </p:nvGrpSpPr>
          <p:grpSpPr>
            <a:xfrm>
              <a:off x="10782129" y="2606104"/>
              <a:ext cx="671873" cy="670064"/>
              <a:chOff x="6553275" y="3604550"/>
              <a:chExt cx="296975" cy="296175"/>
            </a:xfrm>
            <a:grpFill/>
          </p:grpSpPr>
          <p:sp>
            <p:nvSpPr>
              <p:cNvPr id="583" name="Google Shape;10498;p74"/>
              <p:cNvSpPr/>
              <p:nvPr/>
            </p:nvSpPr>
            <p:spPr>
              <a:xfrm>
                <a:off x="6657250" y="3604550"/>
                <a:ext cx="86650" cy="866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466" extrusionOk="0">
                    <a:moveTo>
                      <a:pt x="1733" y="0"/>
                    </a:moveTo>
                    <a:cubicBezTo>
                      <a:pt x="788" y="0"/>
                      <a:pt x="0" y="788"/>
                      <a:pt x="0" y="1733"/>
                    </a:cubicBezTo>
                    <a:cubicBezTo>
                      <a:pt x="0" y="2678"/>
                      <a:pt x="788" y="3466"/>
                      <a:pt x="1733" y="3466"/>
                    </a:cubicBezTo>
                    <a:cubicBezTo>
                      <a:pt x="2678" y="3466"/>
                      <a:pt x="3466" y="2678"/>
                      <a:pt x="3466" y="1733"/>
                    </a:cubicBez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4" name="Google Shape;10499;p74"/>
              <p:cNvSpPr/>
              <p:nvPr/>
            </p:nvSpPr>
            <p:spPr>
              <a:xfrm>
                <a:off x="6553275" y="3777825"/>
                <a:ext cx="296975" cy="122900"/>
              </a:xfrm>
              <a:custGeom>
                <a:avLst/>
                <a:gdLst/>
                <a:ahLst/>
                <a:cxnLst/>
                <a:rect l="l" t="t" r="r" b="b"/>
                <a:pathLst>
                  <a:path w="11879" h="4916" extrusionOk="0">
                    <a:moveTo>
                      <a:pt x="694" y="0"/>
                    </a:moveTo>
                    <a:cubicBezTo>
                      <a:pt x="316" y="0"/>
                      <a:pt x="1" y="315"/>
                      <a:pt x="1" y="693"/>
                    </a:cubicBezTo>
                    <a:cubicBezTo>
                      <a:pt x="1" y="1103"/>
                      <a:pt x="316" y="1418"/>
                      <a:pt x="694" y="1418"/>
                    </a:cubicBezTo>
                    <a:lnTo>
                      <a:pt x="694" y="4569"/>
                    </a:lnTo>
                    <a:cubicBezTo>
                      <a:pt x="694" y="4758"/>
                      <a:pt x="851" y="4915"/>
                      <a:pt x="1040" y="4915"/>
                    </a:cubicBezTo>
                    <a:lnTo>
                      <a:pt x="10807" y="4915"/>
                    </a:lnTo>
                    <a:cubicBezTo>
                      <a:pt x="11028" y="4915"/>
                      <a:pt x="11185" y="4758"/>
                      <a:pt x="11185" y="4569"/>
                    </a:cubicBezTo>
                    <a:lnTo>
                      <a:pt x="11185" y="1418"/>
                    </a:lnTo>
                    <a:cubicBezTo>
                      <a:pt x="11563" y="1418"/>
                      <a:pt x="11878" y="1103"/>
                      <a:pt x="11878" y="693"/>
                    </a:cubicBezTo>
                    <a:cubicBezTo>
                      <a:pt x="11815" y="315"/>
                      <a:pt x="11500" y="0"/>
                      <a:pt x="1112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5" name="Google Shape;10500;p74"/>
              <p:cNvSpPr/>
              <p:nvPr/>
            </p:nvSpPr>
            <p:spPr>
              <a:xfrm>
                <a:off x="6755700" y="3640000"/>
                <a:ext cx="74850" cy="12130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4852" extrusionOk="0">
                    <a:moveTo>
                      <a:pt x="190" y="0"/>
                    </a:moveTo>
                    <a:cubicBezTo>
                      <a:pt x="190" y="126"/>
                      <a:pt x="253" y="221"/>
                      <a:pt x="253" y="347"/>
                    </a:cubicBezTo>
                    <a:cubicBezTo>
                      <a:pt x="253" y="693"/>
                      <a:pt x="158" y="1071"/>
                      <a:pt x="1" y="1386"/>
                    </a:cubicBezTo>
                    <a:cubicBezTo>
                      <a:pt x="977" y="2079"/>
                      <a:pt x="1607" y="3182"/>
                      <a:pt x="1607" y="4474"/>
                    </a:cubicBezTo>
                    <a:lnTo>
                      <a:pt x="1607" y="4852"/>
                    </a:lnTo>
                    <a:lnTo>
                      <a:pt x="2994" y="4852"/>
                    </a:lnTo>
                    <a:lnTo>
                      <a:pt x="2489" y="756"/>
                    </a:lnTo>
                    <a:cubicBezTo>
                      <a:pt x="2363" y="315"/>
                      <a:pt x="1922" y="0"/>
                      <a:pt x="145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6" name="Google Shape;10501;p74"/>
              <p:cNvSpPr/>
              <p:nvPr/>
            </p:nvSpPr>
            <p:spPr>
              <a:xfrm>
                <a:off x="6570600" y="3640000"/>
                <a:ext cx="74850" cy="12130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4852" extrusionOk="0">
                    <a:moveTo>
                      <a:pt x="1545" y="0"/>
                    </a:moveTo>
                    <a:cubicBezTo>
                      <a:pt x="1072" y="0"/>
                      <a:pt x="663" y="315"/>
                      <a:pt x="505" y="788"/>
                    </a:cubicBezTo>
                    <a:lnTo>
                      <a:pt x="1" y="4852"/>
                    </a:lnTo>
                    <a:lnTo>
                      <a:pt x="1356" y="4852"/>
                    </a:lnTo>
                    <a:lnTo>
                      <a:pt x="1356" y="4474"/>
                    </a:lnTo>
                    <a:lnTo>
                      <a:pt x="1387" y="4474"/>
                    </a:lnTo>
                    <a:cubicBezTo>
                      <a:pt x="1387" y="3182"/>
                      <a:pt x="2017" y="2048"/>
                      <a:pt x="2994" y="1386"/>
                    </a:cubicBezTo>
                    <a:cubicBezTo>
                      <a:pt x="2836" y="1071"/>
                      <a:pt x="2773" y="693"/>
                      <a:pt x="2773" y="347"/>
                    </a:cubicBezTo>
                    <a:cubicBezTo>
                      <a:pt x="2773" y="221"/>
                      <a:pt x="2773" y="95"/>
                      <a:pt x="280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7" name="Google Shape;10502;p74"/>
              <p:cNvSpPr/>
              <p:nvPr/>
            </p:nvSpPr>
            <p:spPr>
              <a:xfrm>
                <a:off x="6707650" y="3688025"/>
                <a:ext cx="70925" cy="70925"/>
              </a:xfrm>
              <a:custGeom>
                <a:avLst/>
                <a:gdLst/>
                <a:ahLst/>
                <a:cxnLst/>
                <a:rect l="l" t="t" r="r" b="b"/>
                <a:pathLst>
                  <a:path w="2837" h="2837" extrusionOk="0">
                    <a:moveTo>
                      <a:pt x="1482" y="1"/>
                    </a:moveTo>
                    <a:cubicBezTo>
                      <a:pt x="1450" y="32"/>
                      <a:pt x="1418" y="64"/>
                      <a:pt x="1324" y="127"/>
                    </a:cubicBezTo>
                    <a:cubicBezTo>
                      <a:pt x="1324" y="190"/>
                      <a:pt x="1292" y="253"/>
                      <a:pt x="1261" y="284"/>
                    </a:cubicBezTo>
                    <a:lnTo>
                      <a:pt x="1" y="1923"/>
                    </a:lnTo>
                    <a:lnTo>
                      <a:pt x="1" y="2836"/>
                    </a:lnTo>
                    <a:lnTo>
                      <a:pt x="2742" y="2836"/>
                    </a:lnTo>
                    <a:lnTo>
                      <a:pt x="2742" y="2553"/>
                    </a:lnTo>
                    <a:lnTo>
                      <a:pt x="2836" y="2553"/>
                    </a:lnTo>
                    <a:cubicBezTo>
                      <a:pt x="2836" y="1513"/>
                      <a:pt x="2332" y="599"/>
                      <a:pt x="148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8" name="Google Shape;10503;p74"/>
              <p:cNvSpPr/>
              <p:nvPr/>
            </p:nvSpPr>
            <p:spPr>
              <a:xfrm>
                <a:off x="6621025" y="3688825"/>
                <a:ext cx="70900" cy="73275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2931" extrusionOk="0">
                    <a:moveTo>
                      <a:pt x="1323" y="0"/>
                    </a:moveTo>
                    <a:cubicBezTo>
                      <a:pt x="536" y="567"/>
                      <a:pt x="0" y="1513"/>
                      <a:pt x="0" y="2584"/>
                    </a:cubicBezTo>
                    <a:lnTo>
                      <a:pt x="0" y="2930"/>
                    </a:lnTo>
                    <a:lnTo>
                      <a:pt x="2741" y="2930"/>
                    </a:lnTo>
                    <a:lnTo>
                      <a:pt x="2741" y="1922"/>
                    </a:lnTo>
                    <a:lnTo>
                      <a:pt x="2836" y="1922"/>
                    </a:lnTo>
                    <a:lnTo>
                      <a:pt x="1575" y="284"/>
                    </a:lnTo>
                    <a:cubicBezTo>
                      <a:pt x="1512" y="252"/>
                      <a:pt x="1512" y="158"/>
                      <a:pt x="1481" y="126"/>
                    </a:cubicBezTo>
                    <a:cubicBezTo>
                      <a:pt x="1449" y="95"/>
                      <a:pt x="1355" y="63"/>
                      <a:pt x="132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89" name="Google Shape;10234;p74"/>
            <p:cNvGrpSpPr/>
            <p:nvPr/>
          </p:nvGrpSpPr>
          <p:grpSpPr>
            <a:xfrm>
              <a:off x="5106979" y="2654319"/>
              <a:ext cx="668310" cy="670064"/>
              <a:chOff x="4263650" y="3235150"/>
              <a:chExt cx="295400" cy="296175"/>
            </a:xfrm>
            <a:grpFill/>
          </p:grpSpPr>
          <p:sp>
            <p:nvSpPr>
              <p:cNvPr id="590" name="Google Shape;10235;p74"/>
              <p:cNvSpPr/>
              <p:nvPr/>
            </p:nvSpPr>
            <p:spPr>
              <a:xfrm>
                <a:off x="4393625" y="3391100"/>
                <a:ext cx="354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419" extrusionOk="0">
                    <a:moveTo>
                      <a:pt x="725" y="1"/>
                    </a:moveTo>
                    <a:cubicBezTo>
                      <a:pt x="315" y="1"/>
                      <a:pt x="0" y="316"/>
                      <a:pt x="0" y="694"/>
                    </a:cubicBezTo>
                    <a:cubicBezTo>
                      <a:pt x="63" y="1103"/>
                      <a:pt x="315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1" name="Google Shape;10236;p74"/>
              <p:cNvSpPr/>
              <p:nvPr/>
            </p:nvSpPr>
            <p:spPr>
              <a:xfrm>
                <a:off x="4377075" y="3443875"/>
                <a:ext cx="70125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387" extrusionOk="0">
                    <a:moveTo>
                      <a:pt x="1387" y="0"/>
                    </a:moveTo>
                    <a:cubicBezTo>
                      <a:pt x="631" y="0"/>
                      <a:pt x="1" y="630"/>
                      <a:pt x="1" y="1387"/>
                    </a:cubicBezTo>
                    <a:lnTo>
                      <a:pt x="2805" y="1387"/>
                    </a:lnTo>
                    <a:cubicBezTo>
                      <a:pt x="2805" y="630"/>
                      <a:pt x="2174" y="0"/>
                      <a:pt x="13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2" name="Google Shape;10237;p74"/>
              <p:cNvSpPr/>
              <p:nvPr/>
            </p:nvSpPr>
            <p:spPr>
              <a:xfrm>
                <a:off x="4333750" y="3357225"/>
                <a:ext cx="156775" cy="17410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6964" extrusionOk="0">
                    <a:moveTo>
                      <a:pt x="3088" y="725"/>
                    </a:moveTo>
                    <a:cubicBezTo>
                      <a:pt x="3813" y="725"/>
                      <a:pt x="4506" y="1356"/>
                      <a:pt x="4506" y="2080"/>
                    </a:cubicBezTo>
                    <a:cubicBezTo>
                      <a:pt x="4506" y="2458"/>
                      <a:pt x="4348" y="2805"/>
                      <a:pt x="4096" y="3025"/>
                    </a:cubicBezTo>
                    <a:cubicBezTo>
                      <a:pt x="4727" y="3372"/>
                      <a:pt x="5168" y="4065"/>
                      <a:pt x="5168" y="4853"/>
                    </a:cubicBezTo>
                    <a:lnTo>
                      <a:pt x="5168" y="5199"/>
                    </a:lnTo>
                    <a:cubicBezTo>
                      <a:pt x="5168" y="5388"/>
                      <a:pt x="5010" y="5546"/>
                      <a:pt x="4821" y="5546"/>
                    </a:cubicBezTo>
                    <a:lnTo>
                      <a:pt x="1293" y="5546"/>
                    </a:lnTo>
                    <a:cubicBezTo>
                      <a:pt x="1103" y="5546"/>
                      <a:pt x="946" y="5388"/>
                      <a:pt x="946" y="5199"/>
                    </a:cubicBezTo>
                    <a:lnTo>
                      <a:pt x="946" y="4853"/>
                    </a:lnTo>
                    <a:lnTo>
                      <a:pt x="1040" y="4853"/>
                    </a:lnTo>
                    <a:cubicBezTo>
                      <a:pt x="1040" y="4065"/>
                      <a:pt x="1450" y="3403"/>
                      <a:pt x="2080" y="3025"/>
                    </a:cubicBezTo>
                    <a:cubicBezTo>
                      <a:pt x="1860" y="2805"/>
                      <a:pt x="1702" y="2458"/>
                      <a:pt x="1702" y="2080"/>
                    </a:cubicBezTo>
                    <a:cubicBezTo>
                      <a:pt x="1702" y="1356"/>
                      <a:pt x="2332" y="725"/>
                      <a:pt x="3088" y="725"/>
                    </a:cubicBezTo>
                    <a:close/>
                    <a:moveTo>
                      <a:pt x="1" y="1"/>
                    </a:moveTo>
                    <a:lnTo>
                      <a:pt x="1" y="6617"/>
                    </a:lnTo>
                    <a:cubicBezTo>
                      <a:pt x="1" y="6806"/>
                      <a:pt x="158" y="6963"/>
                      <a:pt x="347" y="6963"/>
                    </a:cubicBezTo>
                    <a:lnTo>
                      <a:pt x="5924" y="6963"/>
                    </a:lnTo>
                    <a:cubicBezTo>
                      <a:pt x="6113" y="6963"/>
                      <a:pt x="6270" y="6806"/>
                      <a:pt x="6270" y="6617"/>
                    </a:cubicBezTo>
                    <a:lnTo>
                      <a:pt x="627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3" name="Google Shape;10238;p74"/>
              <p:cNvSpPr/>
              <p:nvPr/>
            </p:nvSpPr>
            <p:spPr>
              <a:xfrm>
                <a:off x="4316425" y="3235150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418"/>
                    </a:lnTo>
                    <a:lnTo>
                      <a:pt x="7625" y="1418"/>
                    </a:lnTo>
                    <a:lnTo>
                      <a:pt x="7625" y="347"/>
                    </a:lnTo>
                    <a:lnTo>
                      <a:pt x="7656" y="347"/>
                    </a:lnTo>
                    <a:cubicBezTo>
                      <a:pt x="7656" y="158"/>
                      <a:pt x="7499" y="1"/>
                      <a:pt x="731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4" name="Google Shape;10239;p74"/>
              <p:cNvSpPr/>
              <p:nvPr/>
            </p:nvSpPr>
            <p:spPr>
              <a:xfrm>
                <a:off x="4263650" y="3288700"/>
                <a:ext cx="295400" cy="137875"/>
              </a:xfrm>
              <a:custGeom>
                <a:avLst/>
                <a:gdLst/>
                <a:ahLst/>
                <a:cxnLst/>
                <a:rect l="l" t="t" r="r" b="b"/>
                <a:pathLst>
                  <a:path w="11816" h="5515" extrusionOk="0">
                    <a:moveTo>
                      <a:pt x="10082" y="662"/>
                    </a:moveTo>
                    <a:cubicBezTo>
                      <a:pt x="10303" y="662"/>
                      <a:pt x="10461" y="820"/>
                      <a:pt x="10461" y="1009"/>
                    </a:cubicBezTo>
                    <a:cubicBezTo>
                      <a:pt x="10461" y="1198"/>
                      <a:pt x="10303" y="1356"/>
                      <a:pt x="10082" y="1356"/>
                    </a:cubicBezTo>
                    <a:cubicBezTo>
                      <a:pt x="9893" y="1356"/>
                      <a:pt x="9736" y="1198"/>
                      <a:pt x="9736" y="1009"/>
                    </a:cubicBezTo>
                    <a:cubicBezTo>
                      <a:pt x="9767" y="820"/>
                      <a:pt x="9893" y="662"/>
                      <a:pt x="10082" y="662"/>
                    </a:cubicBezTo>
                    <a:close/>
                    <a:moveTo>
                      <a:pt x="1041" y="1"/>
                    </a:moveTo>
                    <a:cubicBezTo>
                      <a:pt x="442" y="1"/>
                      <a:pt x="1" y="442"/>
                      <a:pt x="1" y="1009"/>
                    </a:cubicBezTo>
                    <a:lnTo>
                      <a:pt x="1" y="4475"/>
                    </a:lnTo>
                    <a:cubicBezTo>
                      <a:pt x="1" y="5073"/>
                      <a:pt x="473" y="5514"/>
                      <a:pt x="1041" y="5514"/>
                    </a:cubicBezTo>
                    <a:lnTo>
                      <a:pt x="2112" y="5514"/>
                    </a:lnTo>
                    <a:lnTo>
                      <a:pt x="2112" y="2395"/>
                    </a:lnTo>
                    <a:cubicBezTo>
                      <a:pt x="2112" y="2206"/>
                      <a:pt x="2269" y="2049"/>
                      <a:pt x="2458" y="2049"/>
                    </a:cubicBezTo>
                    <a:lnTo>
                      <a:pt x="9421" y="2049"/>
                    </a:lnTo>
                    <a:cubicBezTo>
                      <a:pt x="9610" y="2049"/>
                      <a:pt x="9767" y="2206"/>
                      <a:pt x="9767" y="2395"/>
                    </a:cubicBezTo>
                    <a:lnTo>
                      <a:pt x="9767" y="5514"/>
                    </a:lnTo>
                    <a:lnTo>
                      <a:pt x="10807" y="5514"/>
                    </a:lnTo>
                    <a:cubicBezTo>
                      <a:pt x="11406" y="5514"/>
                      <a:pt x="11815" y="5042"/>
                      <a:pt x="11815" y="4475"/>
                    </a:cubicBezTo>
                    <a:lnTo>
                      <a:pt x="11815" y="1009"/>
                    </a:lnTo>
                    <a:cubicBezTo>
                      <a:pt x="11815" y="410"/>
                      <a:pt x="11343" y="1"/>
                      <a:pt x="1080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95" name="Google Shape;10251;p74"/>
            <p:cNvGrpSpPr/>
            <p:nvPr/>
          </p:nvGrpSpPr>
          <p:grpSpPr>
            <a:xfrm>
              <a:off x="9851053" y="2659875"/>
              <a:ext cx="433078" cy="670064"/>
              <a:chOff x="6164975" y="3211525"/>
              <a:chExt cx="191425" cy="296175"/>
            </a:xfrm>
            <a:grpFill/>
          </p:grpSpPr>
          <p:sp>
            <p:nvSpPr>
              <p:cNvPr id="596" name="Google Shape;10252;p74"/>
              <p:cNvSpPr/>
              <p:nvPr/>
            </p:nvSpPr>
            <p:spPr>
              <a:xfrm>
                <a:off x="6269750" y="3371400"/>
                <a:ext cx="68525" cy="84300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3372" extrusionOk="0">
                    <a:moveTo>
                      <a:pt x="1670" y="1"/>
                    </a:moveTo>
                    <a:cubicBezTo>
                      <a:pt x="1166" y="316"/>
                      <a:pt x="599" y="505"/>
                      <a:pt x="0" y="568"/>
                    </a:cubicBezTo>
                    <a:lnTo>
                      <a:pt x="0" y="1482"/>
                    </a:lnTo>
                    <a:lnTo>
                      <a:pt x="1890" y="3372"/>
                    </a:lnTo>
                    <a:lnTo>
                      <a:pt x="2741" y="3372"/>
                    </a:lnTo>
                    <a:lnTo>
                      <a:pt x="2741" y="3340"/>
                    </a:lnTo>
                    <a:lnTo>
                      <a:pt x="2741" y="2301"/>
                    </a:lnTo>
                    <a:cubicBezTo>
                      <a:pt x="2741" y="1356"/>
                      <a:pt x="2300" y="536"/>
                      <a:pt x="167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7" name="Google Shape;10253;p74"/>
              <p:cNvSpPr/>
              <p:nvPr/>
            </p:nvSpPr>
            <p:spPr>
              <a:xfrm>
                <a:off x="6228775" y="3424175"/>
                <a:ext cx="6225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230" extrusionOk="0">
                    <a:moveTo>
                      <a:pt x="1229" y="1"/>
                    </a:moveTo>
                    <a:lnTo>
                      <a:pt x="1" y="1229"/>
                    </a:lnTo>
                    <a:lnTo>
                      <a:pt x="2490" y="1229"/>
                    </a:lnTo>
                    <a:lnTo>
                      <a:pt x="1229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8" name="Google Shape;10254;p74"/>
              <p:cNvSpPr/>
              <p:nvPr/>
            </p:nvSpPr>
            <p:spPr>
              <a:xfrm>
                <a:off x="6182300" y="3369825"/>
                <a:ext cx="69350" cy="85100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3404" extrusionOk="0">
                    <a:moveTo>
                      <a:pt x="1072" y="1"/>
                    </a:moveTo>
                    <a:cubicBezTo>
                      <a:pt x="411" y="599"/>
                      <a:pt x="1" y="1419"/>
                      <a:pt x="1" y="2332"/>
                    </a:cubicBezTo>
                    <a:lnTo>
                      <a:pt x="1" y="3403"/>
                    </a:lnTo>
                    <a:lnTo>
                      <a:pt x="883" y="3403"/>
                    </a:lnTo>
                    <a:lnTo>
                      <a:pt x="2773" y="1513"/>
                    </a:lnTo>
                    <a:lnTo>
                      <a:pt x="2773" y="599"/>
                    </a:lnTo>
                    <a:cubicBezTo>
                      <a:pt x="2143" y="568"/>
                      <a:pt x="1576" y="316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9" name="Google Shape;10255;p74"/>
              <p:cNvSpPr/>
              <p:nvPr/>
            </p:nvSpPr>
            <p:spPr>
              <a:xfrm>
                <a:off x="6164975" y="3472225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725"/>
                    </a:cubicBezTo>
                    <a:cubicBezTo>
                      <a:pt x="1" y="1103"/>
                      <a:pt x="316" y="1418"/>
                      <a:pt x="725" y="1418"/>
                    </a:cubicBezTo>
                    <a:lnTo>
                      <a:pt x="6932" y="1418"/>
                    </a:lnTo>
                    <a:cubicBezTo>
                      <a:pt x="7341" y="1418"/>
                      <a:pt x="7657" y="1103"/>
                      <a:pt x="7657" y="725"/>
                    </a:cubicBezTo>
                    <a:cubicBezTo>
                      <a:pt x="7594" y="316"/>
                      <a:pt x="7278" y="1"/>
                      <a:pt x="69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0" name="Google Shape;10256;p74"/>
              <p:cNvSpPr/>
              <p:nvPr/>
            </p:nvSpPr>
            <p:spPr>
              <a:xfrm>
                <a:off x="6164975" y="3211525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725" y="0"/>
                    </a:moveTo>
                    <a:cubicBezTo>
                      <a:pt x="316" y="0"/>
                      <a:pt x="1" y="315"/>
                      <a:pt x="1" y="725"/>
                    </a:cubicBezTo>
                    <a:cubicBezTo>
                      <a:pt x="1" y="1103"/>
                      <a:pt x="316" y="1418"/>
                      <a:pt x="725" y="1418"/>
                    </a:cubicBezTo>
                    <a:lnTo>
                      <a:pt x="6932" y="1418"/>
                    </a:lnTo>
                    <a:cubicBezTo>
                      <a:pt x="7341" y="1418"/>
                      <a:pt x="7657" y="1103"/>
                      <a:pt x="7657" y="725"/>
                    </a:cubicBezTo>
                    <a:cubicBezTo>
                      <a:pt x="7594" y="284"/>
                      <a:pt x="7278" y="0"/>
                      <a:pt x="693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1" name="Google Shape;10257;p74"/>
              <p:cNvSpPr/>
              <p:nvPr/>
            </p:nvSpPr>
            <p:spPr>
              <a:xfrm>
                <a:off x="6183100" y="3262725"/>
                <a:ext cx="155175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1426" extrusionOk="0">
                    <a:moveTo>
                      <a:pt x="0" y="0"/>
                    </a:moveTo>
                    <a:lnTo>
                      <a:pt x="0" y="441"/>
                    </a:lnTo>
                    <a:lnTo>
                      <a:pt x="568" y="788"/>
                    </a:lnTo>
                    <a:cubicBezTo>
                      <a:pt x="1355" y="1213"/>
                      <a:pt x="2237" y="1426"/>
                      <a:pt x="3112" y="1426"/>
                    </a:cubicBezTo>
                    <a:cubicBezTo>
                      <a:pt x="3986" y="1426"/>
                      <a:pt x="4852" y="1213"/>
                      <a:pt x="5608" y="788"/>
                    </a:cubicBezTo>
                    <a:lnTo>
                      <a:pt x="6207" y="441"/>
                    </a:lnTo>
                    <a:lnTo>
                      <a:pt x="620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2" name="Google Shape;10258;p74"/>
              <p:cNvSpPr/>
              <p:nvPr/>
            </p:nvSpPr>
            <p:spPr>
              <a:xfrm>
                <a:off x="6181525" y="3294225"/>
                <a:ext cx="155975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6239" h="2962" extrusionOk="0">
                    <a:moveTo>
                      <a:pt x="0" y="0"/>
                    </a:moveTo>
                    <a:cubicBezTo>
                      <a:pt x="126" y="1607"/>
                      <a:pt x="1481" y="2962"/>
                      <a:pt x="3119" y="2962"/>
                    </a:cubicBezTo>
                    <a:cubicBezTo>
                      <a:pt x="4758" y="2962"/>
                      <a:pt x="6112" y="1607"/>
                      <a:pt x="6238" y="0"/>
                    </a:cubicBezTo>
                    <a:lnTo>
                      <a:pt x="6238" y="0"/>
                    </a:lnTo>
                    <a:lnTo>
                      <a:pt x="5986" y="126"/>
                    </a:lnTo>
                    <a:cubicBezTo>
                      <a:pt x="5136" y="631"/>
                      <a:pt x="4096" y="883"/>
                      <a:pt x="3119" y="883"/>
                    </a:cubicBezTo>
                    <a:cubicBezTo>
                      <a:pt x="2143" y="883"/>
                      <a:pt x="1166" y="631"/>
                      <a:pt x="252" y="126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03" name="Google Shape;10297;p74"/>
            <p:cNvGrpSpPr/>
            <p:nvPr/>
          </p:nvGrpSpPr>
          <p:grpSpPr>
            <a:xfrm>
              <a:off x="6139658" y="2642088"/>
              <a:ext cx="668254" cy="666500"/>
              <a:chOff x="4629125" y="3235150"/>
              <a:chExt cx="295375" cy="294600"/>
            </a:xfrm>
            <a:grpFill/>
          </p:grpSpPr>
          <p:sp>
            <p:nvSpPr>
              <p:cNvPr id="604" name="Google Shape;10298;p74"/>
              <p:cNvSpPr/>
              <p:nvPr/>
            </p:nvSpPr>
            <p:spPr>
              <a:xfrm>
                <a:off x="4696850" y="3391100"/>
                <a:ext cx="3547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64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5" name="Google Shape;10299;p74"/>
              <p:cNvSpPr/>
              <p:nvPr/>
            </p:nvSpPr>
            <p:spPr>
              <a:xfrm>
                <a:off x="4680300" y="3443875"/>
                <a:ext cx="69350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1387" extrusionOk="0">
                    <a:moveTo>
                      <a:pt x="1387" y="0"/>
                    </a:moveTo>
                    <a:cubicBezTo>
                      <a:pt x="631" y="0"/>
                      <a:pt x="1" y="630"/>
                      <a:pt x="1" y="1387"/>
                    </a:cubicBezTo>
                    <a:lnTo>
                      <a:pt x="2773" y="1387"/>
                    </a:lnTo>
                    <a:cubicBezTo>
                      <a:pt x="2773" y="630"/>
                      <a:pt x="2175" y="0"/>
                      <a:pt x="13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6" name="Google Shape;10300;p74"/>
              <p:cNvSpPr/>
              <p:nvPr/>
            </p:nvSpPr>
            <p:spPr>
              <a:xfrm>
                <a:off x="4629125" y="3339900"/>
                <a:ext cx="295375" cy="189850"/>
              </a:xfrm>
              <a:custGeom>
                <a:avLst/>
                <a:gdLst/>
                <a:ahLst/>
                <a:cxnLst/>
                <a:rect l="l" t="t" r="r" b="b"/>
                <a:pathLst>
                  <a:path w="11815" h="7594" extrusionOk="0">
                    <a:moveTo>
                      <a:pt x="10050" y="2080"/>
                    </a:moveTo>
                    <a:cubicBezTo>
                      <a:pt x="10239" y="2080"/>
                      <a:pt x="10397" y="2238"/>
                      <a:pt x="10397" y="2427"/>
                    </a:cubicBezTo>
                    <a:cubicBezTo>
                      <a:pt x="10397" y="2616"/>
                      <a:pt x="10239" y="2773"/>
                      <a:pt x="10050" y="2773"/>
                    </a:cubicBezTo>
                    <a:lnTo>
                      <a:pt x="6553" y="2773"/>
                    </a:lnTo>
                    <a:cubicBezTo>
                      <a:pt x="6333" y="2773"/>
                      <a:pt x="6175" y="2616"/>
                      <a:pt x="6175" y="2427"/>
                    </a:cubicBezTo>
                    <a:cubicBezTo>
                      <a:pt x="6175" y="2238"/>
                      <a:pt x="6333" y="2080"/>
                      <a:pt x="6553" y="2080"/>
                    </a:cubicBezTo>
                    <a:close/>
                    <a:moveTo>
                      <a:pt x="10050" y="3466"/>
                    </a:moveTo>
                    <a:cubicBezTo>
                      <a:pt x="10239" y="3466"/>
                      <a:pt x="10397" y="3624"/>
                      <a:pt x="10397" y="3813"/>
                    </a:cubicBezTo>
                    <a:cubicBezTo>
                      <a:pt x="10397" y="4002"/>
                      <a:pt x="10239" y="4159"/>
                      <a:pt x="10050" y="4159"/>
                    </a:cubicBezTo>
                    <a:lnTo>
                      <a:pt x="6553" y="4159"/>
                    </a:lnTo>
                    <a:cubicBezTo>
                      <a:pt x="6333" y="4159"/>
                      <a:pt x="6175" y="4002"/>
                      <a:pt x="6175" y="3813"/>
                    </a:cubicBezTo>
                    <a:cubicBezTo>
                      <a:pt x="6175" y="3624"/>
                      <a:pt x="6333" y="3466"/>
                      <a:pt x="6553" y="3466"/>
                    </a:cubicBezTo>
                    <a:close/>
                    <a:moveTo>
                      <a:pt x="10050" y="4821"/>
                    </a:moveTo>
                    <a:cubicBezTo>
                      <a:pt x="10239" y="4821"/>
                      <a:pt x="10397" y="4978"/>
                      <a:pt x="10397" y="5199"/>
                    </a:cubicBezTo>
                    <a:cubicBezTo>
                      <a:pt x="10397" y="5388"/>
                      <a:pt x="10239" y="5546"/>
                      <a:pt x="10050" y="5546"/>
                    </a:cubicBezTo>
                    <a:lnTo>
                      <a:pt x="6553" y="5546"/>
                    </a:lnTo>
                    <a:cubicBezTo>
                      <a:pt x="6333" y="5546"/>
                      <a:pt x="6175" y="5388"/>
                      <a:pt x="6175" y="5199"/>
                    </a:cubicBezTo>
                    <a:cubicBezTo>
                      <a:pt x="6175" y="4978"/>
                      <a:pt x="6333" y="4821"/>
                      <a:pt x="6553" y="4821"/>
                    </a:cubicBezTo>
                    <a:close/>
                    <a:moveTo>
                      <a:pt x="3403" y="1418"/>
                    </a:moveTo>
                    <a:cubicBezTo>
                      <a:pt x="4127" y="1418"/>
                      <a:pt x="4757" y="2049"/>
                      <a:pt x="4757" y="2773"/>
                    </a:cubicBezTo>
                    <a:cubicBezTo>
                      <a:pt x="4757" y="3151"/>
                      <a:pt x="4600" y="3498"/>
                      <a:pt x="4379" y="3718"/>
                    </a:cubicBezTo>
                    <a:cubicBezTo>
                      <a:pt x="5009" y="4065"/>
                      <a:pt x="5451" y="4758"/>
                      <a:pt x="5451" y="5546"/>
                    </a:cubicBezTo>
                    <a:lnTo>
                      <a:pt x="5451" y="5892"/>
                    </a:lnTo>
                    <a:lnTo>
                      <a:pt x="5514" y="5892"/>
                    </a:lnTo>
                    <a:cubicBezTo>
                      <a:pt x="5514" y="6081"/>
                      <a:pt x="5356" y="6239"/>
                      <a:pt x="5167" y="6239"/>
                    </a:cubicBezTo>
                    <a:lnTo>
                      <a:pt x="1701" y="6239"/>
                    </a:lnTo>
                    <a:cubicBezTo>
                      <a:pt x="1512" y="6239"/>
                      <a:pt x="1355" y="6081"/>
                      <a:pt x="1355" y="5892"/>
                    </a:cubicBezTo>
                    <a:lnTo>
                      <a:pt x="1355" y="5546"/>
                    </a:lnTo>
                    <a:cubicBezTo>
                      <a:pt x="1355" y="4758"/>
                      <a:pt x="1764" y="4096"/>
                      <a:pt x="2395" y="3718"/>
                    </a:cubicBezTo>
                    <a:cubicBezTo>
                      <a:pt x="2174" y="3498"/>
                      <a:pt x="2016" y="3151"/>
                      <a:pt x="2016" y="2773"/>
                    </a:cubicBezTo>
                    <a:cubicBezTo>
                      <a:pt x="2016" y="2049"/>
                      <a:pt x="2647" y="1418"/>
                      <a:pt x="3403" y="1418"/>
                    </a:cubicBezTo>
                    <a:close/>
                    <a:moveTo>
                      <a:pt x="1040" y="1"/>
                    </a:moveTo>
                    <a:cubicBezTo>
                      <a:pt x="441" y="1"/>
                      <a:pt x="0" y="473"/>
                      <a:pt x="0" y="1009"/>
                    </a:cubicBezTo>
                    <a:lnTo>
                      <a:pt x="0" y="6554"/>
                    </a:lnTo>
                    <a:cubicBezTo>
                      <a:pt x="0" y="7152"/>
                      <a:pt x="473" y="7593"/>
                      <a:pt x="1040" y="7593"/>
                    </a:cubicBezTo>
                    <a:lnTo>
                      <a:pt x="10806" y="7593"/>
                    </a:lnTo>
                    <a:cubicBezTo>
                      <a:pt x="11373" y="7593"/>
                      <a:pt x="11815" y="7121"/>
                      <a:pt x="11815" y="6554"/>
                    </a:cubicBezTo>
                    <a:lnTo>
                      <a:pt x="11815" y="1009"/>
                    </a:lnTo>
                    <a:cubicBezTo>
                      <a:pt x="11783" y="473"/>
                      <a:pt x="11310" y="1"/>
                      <a:pt x="10743" y="1"/>
                    </a:cubicBezTo>
                    <a:lnTo>
                      <a:pt x="7593" y="1"/>
                    </a:lnTo>
                    <a:lnTo>
                      <a:pt x="7593" y="347"/>
                    </a:lnTo>
                    <a:cubicBezTo>
                      <a:pt x="7593" y="946"/>
                      <a:pt x="7120" y="1355"/>
                      <a:pt x="6585" y="1355"/>
                    </a:cubicBezTo>
                    <a:lnTo>
                      <a:pt x="5198" y="1355"/>
                    </a:lnTo>
                    <a:cubicBezTo>
                      <a:pt x="4600" y="1355"/>
                      <a:pt x="4190" y="883"/>
                      <a:pt x="4190" y="347"/>
                    </a:cubicBezTo>
                    <a:lnTo>
                      <a:pt x="419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7" name="Google Shape;10301;p74"/>
              <p:cNvSpPr/>
              <p:nvPr/>
            </p:nvSpPr>
            <p:spPr>
              <a:xfrm>
                <a:off x="4714975" y="3287125"/>
                <a:ext cx="122100" cy="701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2805" extrusionOk="0">
                    <a:moveTo>
                      <a:pt x="693" y="1"/>
                    </a:moveTo>
                    <a:cubicBezTo>
                      <a:pt x="315" y="1"/>
                      <a:pt x="0" y="316"/>
                      <a:pt x="0" y="725"/>
                    </a:cubicBezTo>
                    <a:cubicBezTo>
                      <a:pt x="0" y="1104"/>
                      <a:pt x="315" y="1419"/>
                      <a:pt x="693" y="1419"/>
                    </a:cubicBezTo>
                    <a:lnTo>
                      <a:pt x="1418" y="1419"/>
                    </a:lnTo>
                    <a:lnTo>
                      <a:pt x="1418" y="2458"/>
                    </a:lnTo>
                    <a:cubicBezTo>
                      <a:pt x="1386" y="2647"/>
                      <a:pt x="1544" y="2805"/>
                      <a:pt x="1733" y="2805"/>
                    </a:cubicBezTo>
                    <a:lnTo>
                      <a:pt x="3119" y="2805"/>
                    </a:lnTo>
                    <a:cubicBezTo>
                      <a:pt x="3308" y="2805"/>
                      <a:pt x="3466" y="2647"/>
                      <a:pt x="3466" y="2458"/>
                    </a:cubicBezTo>
                    <a:lnTo>
                      <a:pt x="3466" y="1419"/>
                    </a:lnTo>
                    <a:lnTo>
                      <a:pt x="4159" y="1419"/>
                    </a:lnTo>
                    <a:cubicBezTo>
                      <a:pt x="4568" y="1419"/>
                      <a:pt x="4883" y="1104"/>
                      <a:pt x="4883" y="725"/>
                    </a:cubicBezTo>
                    <a:cubicBezTo>
                      <a:pt x="4883" y="316"/>
                      <a:pt x="4568" y="1"/>
                      <a:pt x="415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8" name="Google Shape;10302;p74"/>
              <p:cNvSpPr/>
              <p:nvPr/>
            </p:nvSpPr>
            <p:spPr>
              <a:xfrm>
                <a:off x="4732300" y="3235150"/>
                <a:ext cx="866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1419" extrusionOk="0">
                    <a:moveTo>
                      <a:pt x="378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418"/>
                    </a:lnTo>
                    <a:lnTo>
                      <a:pt x="3466" y="1418"/>
                    </a:lnTo>
                    <a:lnTo>
                      <a:pt x="3466" y="347"/>
                    </a:lnTo>
                    <a:cubicBezTo>
                      <a:pt x="3466" y="158"/>
                      <a:pt x="3308" y="1"/>
                      <a:pt x="311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09" name="Google Shape;10352;p74"/>
            <p:cNvGrpSpPr/>
            <p:nvPr/>
          </p:nvGrpSpPr>
          <p:grpSpPr>
            <a:xfrm>
              <a:off x="7091248" y="2653393"/>
              <a:ext cx="670064" cy="672439"/>
              <a:chOff x="4991425" y="3234750"/>
              <a:chExt cx="296175" cy="297225"/>
            </a:xfrm>
            <a:grpFill/>
          </p:grpSpPr>
          <p:sp>
            <p:nvSpPr>
              <p:cNvPr id="610" name="Google Shape;10353;p74"/>
              <p:cNvSpPr/>
              <p:nvPr/>
            </p:nvSpPr>
            <p:spPr>
              <a:xfrm>
                <a:off x="5077275" y="3304450"/>
                <a:ext cx="1221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3971" extrusionOk="0">
                    <a:moveTo>
                      <a:pt x="2426" y="1"/>
                    </a:moveTo>
                    <a:cubicBezTo>
                      <a:pt x="1103" y="1"/>
                      <a:pt x="0" y="1104"/>
                      <a:pt x="0" y="2427"/>
                    </a:cubicBezTo>
                    <a:cubicBezTo>
                      <a:pt x="0" y="3025"/>
                      <a:pt x="190" y="3530"/>
                      <a:pt x="536" y="3971"/>
                    </a:cubicBezTo>
                    <a:cubicBezTo>
                      <a:pt x="820" y="3624"/>
                      <a:pt x="1103" y="3309"/>
                      <a:pt x="1481" y="3057"/>
                    </a:cubicBezTo>
                    <a:cubicBezTo>
                      <a:pt x="1261" y="2805"/>
                      <a:pt x="1103" y="2458"/>
                      <a:pt x="1103" y="2112"/>
                    </a:cubicBezTo>
                    <a:cubicBezTo>
                      <a:pt x="1103" y="1356"/>
                      <a:pt x="1733" y="726"/>
                      <a:pt x="2489" y="726"/>
                    </a:cubicBezTo>
                    <a:cubicBezTo>
                      <a:pt x="3214" y="726"/>
                      <a:pt x="3844" y="1356"/>
                      <a:pt x="3844" y="2112"/>
                    </a:cubicBezTo>
                    <a:cubicBezTo>
                      <a:pt x="3844" y="2458"/>
                      <a:pt x="3687" y="2805"/>
                      <a:pt x="3466" y="3057"/>
                    </a:cubicBezTo>
                    <a:cubicBezTo>
                      <a:pt x="3844" y="3246"/>
                      <a:pt x="4128" y="3561"/>
                      <a:pt x="4317" y="3971"/>
                    </a:cubicBezTo>
                    <a:cubicBezTo>
                      <a:pt x="4695" y="3530"/>
                      <a:pt x="4884" y="3025"/>
                      <a:pt x="4884" y="2427"/>
                    </a:cubicBezTo>
                    <a:cubicBezTo>
                      <a:pt x="4884" y="1104"/>
                      <a:pt x="3781" y="1"/>
                      <a:pt x="242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1" name="Google Shape;10354;p74"/>
              <p:cNvSpPr/>
              <p:nvPr/>
            </p:nvSpPr>
            <p:spPr>
              <a:xfrm>
                <a:off x="5121375" y="3339900"/>
                <a:ext cx="3547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2" name="Google Shape;10355;p74"/>
              <p:cNvSpPr/>
              <p:nvPr/>
            </p:nvSpPr>
            <p:spPr>
              <a:xfrm>
                <a:off x="5009550" y="3234750"/>
                <a:ext cx="259150" cy="261125"/>
              </a:xfrm>
              <a:custGeom>
                <a:avLst/>
                <a:gdLst/>
                <a:ahLst/>
                <a:cxnLst/>
                <a:rect l="l" t="t" r="r" b="b"/>
                <a:pathLst>
                  <a:path w="10366" h="10445" extrusionOk="0">
                    <a:moveTo>
                      <a:pt x="5198" y="2159"/>
                    </a:moveTo>
                    <a:cubicBezTo>
                      <a:pt x="6931" y="2159"/>
                      <a:pt x="8286" y="3514"/>
                      <a:pt x="8286" y="5246"/>
                    </a:cubicBezTo>
                    <a:cubicBezTo>
                      <a:pt x="8286" y="6916"/>
                      <a:pt x="6931" y="8365"/>
                      <a:pt x="5198" y="8365"/>
                    </a:cubicBezTo>
                    <a:cubicBezTo>
                      <a:pt x="3340" y="8365"/>
                      <a:pt x="2079" y="6822"/>
                      <a:pt x="2079" y="5246"/>
                    </a:cubicBezTo>
                    <a:cubicBezTo>
                      <a:pt x="2079" y="3514"/>
                      <a:pt x="3497" y="2159"/>
                      <a:pt x="5198" y="2159"/>
                    </a:cubicBezTo>
                    <a:close/>
                    <a:moveTo>
                      <a:pt x="5167" y="1"/>
                    </a:moveTo>
                    <a:cubicBezTo>
                      <a:pt x="5088" y="1"/>
                      <a:pt x="5009" y="17"/>
                      <a:pt x="4946" y="48"/>
                    </a:cubicBezTo>
                    <a:lnTo>
                      <a:pt x="4001" y="836"/>
                    </a:lnTo>
                    <a:lnTo>
                      <a:pt x="2773" y="678"/>
                    </a:lnTo>
                    <a:cubicBezTo>
                      <a:pt x="2756" y="675"/>
                      <a:pt x="2739" y="673"/>
                      <a:pt x="2723" y="673"/>
                    </a:cubicBezTo>
                    <a:cubicBezTo>
                      <a:pt x="2583" y="673"/>
                      <a:pt x="2454" y="786"/>
                      <a:pt x="2426" y="899"/>
                    </a:cubicBezTo>
                    <a:lnTo>
                      <a:pt x="1953" y="2033"/>
                    </a:lnTo>
                    <a:lnTo>
                      <a:pt x="819" y="2505"/>
                    </a:lnTo>
                    <a:cubicBezTo>
                      <a:pt x="662" y="2568"/>
                      <a:pt x="567" y="2694"/>
                      <a:pt x="630" y="2852"/>
                    </a:cubicBezTo>
                    <a:lnTo>
                      <a:pt x="788" y="4081"/>
                    </a:lnTo>
                    <a:lnTo>
                      <a:pt x="32" y="5026"/>
                    </a:lnTo>
                    <a:cubicBezTo>
                      <a:pt x="0" y="5183"/>
                      <a:pt x="0" y="5341"/>
                      <a:pt x="63" y="5467"/>
                    </a:cubicBezTo>
                    <a:lnTo>
                      <a:pt x="819" y="6381"/>
                    </a:lnTo>
                    <a:lnTo>
                      <a:pt x="662" y="7609"/>
                    </a:lnTo>
                    <a:cubicBezTo>
                      <a:pt x="630" y="7767"/>
                      <a:pt x="725" y="7924"/>
                      <a:pt x="851" y="7956"/>
                    </a:cubicBezTo>
                    <a:lnTo>
                      <a:pt x="1985" y="8428"/>
                    </a:lnTo>
                    <a:lnTo>
                      <a:pt x="2457" y="9594"/>
                    </a:lnTo>
                    <a:cubicBezTo>
                      <a:pt x="2536" y="9725"/>
                      <a:pt x="2637" y="9791"/>
                      <a:pt x="2741" y="9791"/>
                    </a:cubicBezTo>
                    <a:cubicBezTo>
                      <a:pt x="2762" y="9791"/>
                      <a:pt x="2783" y="9788"/>
                      <a:pt x="2804" y="9783"/>
                    </a:cubicBezTo>
                    <a:lnTo>
                      <a:pt x="4033" y="9626"/>
                    </a:lnTo>
                    <a:lnTo>
                      <a:pt x="4978" y="10382"/>
                    </a:lnTo>
                    <a:cubicBezTo>
                      <a:pt x="5072" y="10413"/>
                      <a:pt x="5104" y="10445"/>
                      <a:pt x="5167" y="10445"/>
                    </a:cubicBezTo>
                    <a:cubicBezTo>
                      <a:pt x="5261" y="10445"/>
                      <a:pt x="5324" y="10413"/>
                      <a:pt x="5387" y="10382"/>
                    </a:cubicBezTo>
                    <a:lnTo>
                      <a:pt x="6333" y="9626"/>
                    </a:lnTo>
                    <a:lnTo>
                      <a:pt x="7530" y="9783"/>
                    </a:lnTo>
                    <a:cubicBezTo>
                      <a:pt x="7687" y="9783"/>
                      <a:pt x="7876" y="9689"/>
                      <a:pt x="7908" y="9594"/>
                    </a:cubicBezTo>
                    <a:lnTo>
                      <a:pt x="8380" y="8428"/>
                    </a:lnTo>
                    <a:lnTo>
                      <a:pt x="9515" y="7956"/>
                    </a:lnTo>
                    <a:cubicBezTo>
                      <a:pt x="9672" y="7893"/>
                      <a:pt x="9735" y="7767"/>
                      <a:pt x="9704" y="7609"/>
                    </a:cubicBezTo>
                    <a:lnTo>
                      <a:pt x="9546" y="6381"/>
                    </a:lnTo>
                    <a:lnTo>
                      <a:pt x="10302" y="5467"/>
                    </a:lnTo>
                    <a:cubicBezTo>
                      <a:pt x="10365" y="5341"/>
                      <a:pt x="10365" y="5120"/>
                      <a:pt x="10302" y="5026"/>
                    </a:cubicBezTo>
                    <a:lnTo>
                      <a:pt x="9546" y="4081"/>
                    </a:lnTo>
                    <a:lnTo>
                      <a:pt x="9704" y="2852"/>
                    </a:lnTo>
                    <a:cubicBezTo>
                      <a:pt x="9735" y="2694"/>
                      <a:pt x="9641" y="2537"/>
                      <a:pt x="9515" y="2505"/>
                    </a:cubicBezTo>
                    <a:lnTo>
                      <a:pt x="8380" y="2033"/>
                    </a:lnTo>
                    <a:lnTo>
                      <a:pt x="7908" y="899"/>
                    </a:lnTo>
                    <a:cubicBezTo>
                      <a:pt x="7826" y="762"/>
                      <a:pt x="7719" y="672"/>
                      <a:pt x="7589" y="672"/>
                    </a:cubicBezTo>
                    <a:cubicBezTo>
                      <a:pt x="7570" y="672"/>
                      <a:pt x="7550" y="674"/>
                      <a:pt x="7530" y="678"/>
                    </a:cubicBezTo>
                    <a:lnTo>
                      <a:pt x="6333" y="836"/>
                    </a:lnTo>
                    <a:lnTo>
                      <a:pt x="5387" y="48"/>
                    </a:lnTo>
                    <a:cubicBezTo>
                      <a:pt x="5324" y="17"/>
                      <a:pt x="5246" y="1"/>
                      <a:pt x="516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3" name="Google Shape;10356;p74"/>
              <p:cNvSpPr/>
              <p:nvPr/>
            </p:nvSpPr>
            <p:spPr>
              <a:xfrm>
                <a:off x="5105625" y="3391900"/>
                <a:ext cx="66975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1387" extrusionOk="0">
                    <a:moveTo>
                      <a:pt x="1355" y="0"/>
                    </a:moveTo>
                    <a:cubicBezTo>
                      <a:pt x="725" y="0"/>
                      <a:pt x="190" y="441"/>
                      <a:pt x="1" y="977"/>
                    </a:cubicBezTo>
                    <a:cubicBezTo>
                      <a:pt x="410" y="1229"/>
                      <a:pt x="820" y="1386"/>
                      <a:pt x="1355" y="1386"/>
                    </a:cubicBezTo>
                    <a:cubicBezTo>
                      <a:pt x="1859" y="1386"/>
                      <a:pt x="2301" y="1229"/>
                      <a:pt x="2679" y="977"/>
                    </a:cubicBezTo>
                    <a:cubicBezTo>
                      <a:pt x="2521" y="410"/>
                      <a:pt x="1985" y="0"/>
                      <a:pt x="13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4" name="Google Shape;10357;p74"/>
              <p:cNvSpPr/>
              <p:nvPr/>
            </p:nvSpPr>
            <p:spPr>
              <a:xfrm>
                <a:off x="5192275" y="3443075"/>
                <a:ext cx="95325" cy="86975"/>
              </a:xfrm>
              <a:custGeom>
                <a:avLst/>
                <a:gdLst/>
                <a:ahLst/>
                <a:cxnLst/>
                <a:rect l="l" t="t" r="r" b="b"/>
                <a:pathLst>
                  <a:path w="3812" h="3479" extrusionOk="0">
                    <a:moveTo>
                      <a:pt x="2867" y="1"/>
                    </a:moveTo>
                    <a:cubicBezTo>
                      <a:pt x="2741" y="127"/>
                      <a:pt x="2647" y="221"/>
                      <a:pt x="2489" y="284"/>
                    </a:cubicBezTo>
                    <a:lnTo>
                      <a:pt x="1607" y="631"/>
                    </a:lnTo>
                    <a:lnTo>
                      <a:pt x="1260" y="1482"/>
                    </a:lnTo>
                    <a:cubicBezTo>
                      <a:pt x="1103" y="1891"/>
                      <a:pt x="693" y="2112"/>
                      <a:pt x="284" y="2112"/>
                    </a:cubicBezTo>
                    <a:lnTo>
                      <a:pt x="158" y="2112"/>
                    </a:lnTo>
                    <a:lnTo>
                      <a:pt x="0" y="2080"/>
                    </a:lnTo>
                    <a:lnTo>
                      <a:pt x="1166" y="3372"/>
                    </a:lnTo>
                    <a:cubicBezTo>
                      <a:pt x="1237" y="3443"/>
                      <a:pt x="1343" y="3478"/>
                      <a:pt x="1445" y="3478"/>
                    </a:cubicBezTo>
                    <a:cubicBezTo>
                      <a:pt x="1479" y="3478"/>
                      <a:pt x="1512" y="3474"/>
                      <a:pt x="1544" y="3466"/>
                    </a:cubicBezTo>
                    <a:cubicBezTo>
                      <a:pt x="1638" y="3403"/>
                      <a:pt x="1764" y="3340"/>
                      <a:pt x="1764" y="3183"/>
                    </a:cubicBezTo>
                    <a:lnTo>
                      <a:pt x="2080" y="1639"/>
                    </a:lnTo>
                    <a:lnTo>
                      <a:pt x="3497" y="1324"/>
                    </a:lnTo>
                    <a:cubicBezTo>
                      <a:pt x="3532" y="1338"/>
                      <a:pt x="3563" y="1344"/>
                      <a:pt x="3592" y="1344"/>
                    </a:cubicBezTo>
                    <a:cubicBezTo>
                      <a:pt x="3693" y="1344"/>
                      <a:pt x="3756" y="1265"/>
                      <a:pt x="3781" y="1167"/>
                    </a:cubicBezTo>
                    <a:cubicBezTo>
                      <a:pt x="3812" y="1072"/>
                      <a:pt x="3781" y="946"/>
                      <a:pt x="3686" y="820"/>
                    </a:cubicBezTo>
                    <a:lnTo>
                      <a:pt x="2867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5" name="Google Shape;10358;p74"/>
              <p:cNvSpPr/>
              <p:nvPr/>
            </p:nvSpPr>
            <p:spPr>
              <a:xfrm>
                <a:off x="4991425" y="3444650"/>
                <a:ext cx="95325" cy="87325"/>
              </a:xfrm>
              <a:custGeom>
                <a:avLst/>
                <a:gdLst/>
                <a:ahLst/>
                <a:cxnLst/>
                <a:rect l="l" t="t" r="r" b="b"/>
                <a:pathLst>
                  <a:path w="3812" h="3492" extrusionOk="0">
                    <a:moveTo>
                      <a:pt x="946" y="1"/>
                    </a:moveTo>
                    <a:lnTo>
                      <a:pt x="126" y="851"/>
                    </a:lnTo>
                    <a:cubicBezTo>
                      <a:pt x="0" y="851"/>
                      <a:pt x="0" y="1009"/>
                      <a:pt x="32" y="1104"/>
                    </a:cubicBezTo>
                    <a:cubicBezTo>
                      <a:pt x="95" y="1230"/>
                      <a:pt x="158" y="1324"/>
                      <a:pt x="315" y="1356"/>
                    </a:cubicBezTo>
                    <a:lnTo>
                      <a:pt x="1733" y="1671"/>
                    </a:lnTo>
                    <a:lnTo>
                      <a:pt x="2048" y="3214"/>
                    </a:lnTo>
                    <a:cubicBezTo>
                      <a:pt x="2080" y="3309"/>
                      <a:pt x="2174" y="3435"/>
                      <a:pt x="2300" y="3466"/>
                    </a:cubicBezTo>
                    <a:cubicBezTo>
                      <a:pt x="2328" y="3485"/>
                      <a:pt x="2361" y="3492"/>
                      <a:pt x="2396" y="3492"/>
                    </a:cubicBezTo>
                    <a:cubicBezTo>
                      <a:pt x="2482" y="3492"/>
                      <a:pt x="2580" y="3448"/>
                      <a:pt x="2647" y="3403"/>
                    </a:cubicBezTo>
                    <a:lnTo>
                      <a:pt x="3813" y="2112"/>
                    </a:lnTo>
                    <a:lnTo>
                      <a:pt x="3813" y="2112"/>
                    </a:lnTo>
                    <a:lnTo>
                      <a:pt x="3624" y="2143"/>
                    </a:lnTo>
                    <a:lnTo>
                      <a:pt x="3561" y="2143"/>
                    </a:lnTo>
                    <a:cubicBezTo>
                      <a:pt x="3119" y="2143"/>
                      <a:pt x="2773" y="1891"/>
                      <a:pt x="2552" y="1513"/>
                    </a:cubicBezTo>
                    <a:lnTo>
                      <a:pt x="2206" y="631"/>
                    </a:lnTo>
                    <a:lnTo>
                      <a:pt x="1355" y="284"/>
                    </a:lnTo>
                    <a:cubicBezTo>
                      <a:pt x="1198" y="221"/>
                      <a:pt x="1072" y="127"/>
                      <a:pt x="9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16" name="Google Shape;10390;p74"/>
            <p:cNvGrpSpPr/>
            <p:nvPr/>
          </p:nvGrpSpPr>
          <p:grpSpPr>
            <a:xfrm>
              <a:off x="4171826" y="2668927"/>
              <a:ext cx="670064" cy="670064"/>
              <a:chOff x="3497300" y="3227275"/>
              <a:chExt cx="296175" cy="296175"/>
            </a:xfrm>
            <a:grpFill/>
          </p:grpSpPr>
          <p:sp>
            <p:nvSpPr>
              <p:cNvPr id="617" name="Google Shape;10391;p74"/>
              <p:cNvSpPr/>
              <p:nvPr/>
            </p:nvSpPr>
            <p:spPr>
              <a:xfrm>
                <a:off x="3609925" y="3339900"/>
                <a:ext cx="69350" cy="68550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2742" extrusionOk="0">
                    <a:moveTo>
                      <a:pt x="1387" y="1"/>
                    </a:moveTo>
                    <a:cubicBezTo>
                      <a:pt x="631" y="1"/>
                      <a:pt x="1" y="631"/>
                      <a:pt x="1" y="1355"/>
                    </a:cubicBezTo>
                    <a:cubicBezTo>
                      <a:pt x="1" y="2112"/>
                      <a:pt x="631" y="2742"/>
                      <a:pt x="1387" y="2742"/>
                    </a:cubicBezTo>
                    <a:cubicBezTo>
                      <a:pt x="2143" y="2742"/>
                      <a:pt x="2773" y="2112"/>
                      <a:pt x="2773" y="1355"/>
                    </a:cubicBezTo>
                    <a:cubicBezTo>
                      <a:pt x="2773" y="631"/>
                      <a:pt x="2143" y="1"/>
                      <a:pt x="138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8" name="Google Shape;10392;p74"/>
              <p:cNvSpPr/>
              <p:nvPr/>
            </p:nvSpPr>
            <p:spPr>
              <a:xfrm>
                <a:off x="3531175" y="3227275"/>
                <a:ext cx="866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467" extrusionOk="0">
                    <a:moveTo>
                      <a:pt x="1733" y="1"/>
                    </a:moveTo>
                    <a:cubicBezTo>
                      <a:pt x="788" y="1"/>
                      <a:pt x="0" y="788"/>
                      <a:pt x="0" y="1733"/>
                    </a:cubicBezTo>
                    <a:cubicBezTo>
                      <a:pt x="0" y="2678"/>
                      <a:pt x="788" y="3466"/>
                      <a:pt x="1733" y="3466"/>
                    </a:cubicBezTo>
                    <a:cubicBezTo>
                      <a:pt x="2741" y="3466"/>
                      <a:pt x="3466" y="2678"/>
                      <a:pt x="3466" y="1733"/>
                    </a:cubicBezTo>
                    <a:cubicBezTo>
                      <a:pt x="3466" y="788"/>
                      <a:pt x="2678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9" name="Google Shape;10393;p74"/>
              <p:cNvSpPr/>
              <p:nvPr/>
            </p:nvSpPr>
            <p:spPr>
              <a:xfrm>
                <a:off x="3670575" y="3227275"/>
                <a:ext cx="86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3467" extrusionOk="0">
                    <a:moveTo>
                      <a:pt x="1733" y="1"/>
                    </a:moveTo>
                    <a:cubicBezTo>
                      <a:pt x="788" y="1"/>
                      <a:pt x="1" y="788"/>
                      <a:pt x="1" y="1733"/>
                    </a:cubicBezTo>
                    <a:cubicBezTo>
                      <a:pt x="1" y="2678"/>
                      <a:pt x="788" y="3466"/>
                      <a:pt x="1733" y="3466"/>
                    </a:cubicBezTo>
                    <a:cubicBezTo>
                      <a:pt x="2679" y="3466"/>
                      <a:pt x="3466" y="2678"/>
                      <a:pt x="3466" y="1733"/>
                    </a:cubicBezTo>
                    <a:cubicBezTo>
                      <a:pt x="3466" y="788"/>
                      <a:pt x="2679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0" name="Google Shape;10394;p74"/>
              <p:cNvSpPr/>
              <p:nvPr/>
            </p:nvSpPr>
            <p:spPr>
              <a:xfrm>
                <a:off x="3622525" y="3421825"/>
                <a:ext cx="41775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670" h="1009" extrusionOk="0">
                    <a:moveTo>
                      <a:pt x="1" y="0"/>
                    </a:moveTo>
                    <a:lnTo>
                      <a:pt x="851" y="1008"/>
                    </a:lnTo>
                    <a:lnTo>
                      <a:pt x="1671" y="0"/>
                    </a:lnTo>
                    <a:lnTo>
                      <a:pt x="1671" y="0"/>
                    </a:lnTo>
                    <a:cubicBezTo>
                      <a:pt x="1450" y="126"/>
                      <a:pt x="1167" y="158"/>
                      <a:pt x="851" y="158"/>
                    </a:cubicBezTo>
                    <a:cubicBezTo>
                      <a:pt x="568" y="158"/>
                      <a:pt x="284" y="95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1" name="Google Shape;10395;p74"/>
              <p:cNvSpPr/>
              <p:nvPr/>
            </p:nvSpPr>
            <p:spPr>
              <a:xfrm>
                <a:off x="3566600" y="3416300"/>
                <a:ext cx="70125" cy="10635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4254" extrusionOk="0">
                    <a:moveTo>
                      <a:pt x="1261" y="1"/>
                    </a:moveTo>
                    <a:cubicBezTo>
                      <a:pt x="474" y="599"/>
                      <a:pt x="1" y="1513"/>
                      <a:pt x="1" y="2490"/>
                    </a:cubicBezTo>
                    <a:lnTo>
                      <a:pt x="1" y="3907"/>
                    </a:lnTo>
                    <a:cubicBezTo>
                      <a:pt x="1" y="4096"/>
                      <a:pt x="158" y="4254"/>
                      <a:pt x="379" y="4254"/>
                    </a:cubicBezTo>
                    <a:lnTo>
                      <a:pt x="2805" y="4254"/>
                    </a:lnTo>
                    <a:lnTo>
                      <a:pt x="2805" y="1891"/>
                    </a:lnTo>
                    <a:lnTo>
                      <a:pt x="126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2" name="Google Shape;10396;p74"/>
              <p:cNvSpPr/>
              <p:nvPr/>
            </p:nvSpPr>
            <p:spPr>
              <a:xfrm>
                <a:off x="3653250" y="3417100"/>
                <a:ext cx="70125" cy="10635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4254" extrusionOk="0">
                    <a:moveTo>
                      <a:pt x="1544" y="0"/>
                    </a:moveTo>
                    <a:lnTo>
                      <a:pt x="1" y="1890"/>
                    </a:lnTo>
                    <a:lnTo>
                      <a:pt x="1" y="4253"/>
                    </a:lnTo>
                    <a:lnTo>
                      <a:pt x="2458" y="4253"/>
                    </a:lnTo>
                    <a:cubicBezTo>
                      <a:pt x="2647" y="4253"/>
                      <a:pt x="2804" y="4096"/>
                      <a:pt x="2804" y="3907"/>
                    </a:cubicBezTo>
                    <a:lnTo>
                      <a:pt x="2804" y="2489"/>
                    </a:lnTo>
                    <a:cubicBezTo>
                      <a:pt x="2773" y="1481"/>
                      <a:pt x="2300" y="567"/>
                      <a:pt x="154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3" name="Google Shape;10397;p74"/>
              <p:cNvSpPr/>
              <p:nvPr/>
            </p:nvSpPr>
            <p:spPr>
              <a:xfrm>
                <a:off x="3655625" y="3310775"/>
                <a:ext cx="137850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514" h="4348" extrusionOk="0">
                    <a:moveTo>
                      <a:pt x="3686" y="1512"/>
                    </a:moveTo>
                    <a:cubicBezTo>
                      <a:pt x="3907" y="1512"/>
                      <a:pt x="4064" y="1670"/>
                      <a:pt x="4064" y="1859"/>
                    </a:cubicBezTo>
                    <a:cubicBezTo>
                      <a:pt x="4064" y="2048"/>
                      <a:pt x="3907" y="2205"/>
                      <a:pt x="3686" y="2205"/>
                    </a:cubicBezTo>
                    <a:lnTo>
                      <a:pt x="2993" y="2205"/>
                    </a:lnTo>
                    <a:cubicBezTo>
                      <a:pt x="2804" y="2205"/>
                      <a:pt x="2646" y="2048"/>
                      <a:pt x="2646" y="1859"/>
                    </a:cubicBezTo>
                    <a:cubicBezTo>
                      <a:pt x="2646" y="1670"/>
                      <a:pt x="2804" y="1512"/>
                      <a:pt x="2993" y="1512"/>
                    </a:cubicBezTo>
                    <a:close/>
                    <a:moveTo>
                      <a:pt x="4127" y="0"/>
                    </a:moveTo>
                    <a:cubicBezTo>
                      <a:pt x="3686" y="536"/>
                      <a:pt x="3056" y="851"/>
                      <a:pt x="2331" y="851"/>
                    </a:cubicBezTo>
                    <a:cubicBezTo>
                      <a:pt x="1607" y="851"/>
                      <a:pt x="977" y="504"/>
                      <a:pt x="536" y="63"/>
                    </a:cubicBezTo>
                    <a:cubicBezTo>
                      <a:pt x="347" y="221"/>
                      <a:pt x="158" y="378"/>
                      <a:pt x="0" y="567"/>
                    </a:cubicBezTo>
                    <a:cubicBezTo>
                      <a:pt x="945" y="756"/>
                      <a:pt x="1638" y="1575"/>
                      <a:pt x="1638" y="2615"/>
                    </a:cubicBezTo>
                    <a:cubicBezTo>
                      <a:pt x="1638" y="2930"/>
                      <a:pt x="1575" y="3214"/>
                      <a:pt x="1449" y="3466"/>
                    </a:cubicBezTo>
                    <a:cubicBezTo>
                      <a:pt x="1859" y="3718"/>
                      <a:pt x="2205" y="4001"/>
                      <a:pt x="2520" y="4348"/>
                    </a:cubicBezTo>
                    <a:lnTo>
                      <a:pt x="5167" y="4348"/>
                    </a:lnTo>
                    <a:cubicBezTo>
                      <a:pt x="5356" y="4348"/>
                      <a:pt x="5513" y="4190"/>
                      <a:pt x="5513" y="4001"/>
                    </a:cubicBezTo>
                    <a:lnTo>
                      <a:pt x="5513" y="2615"/>
                    </a:lnTo>
                    <a:cubicBezTo>
                      <a:pt x="5482" y="1512"/>
                      <a:pt x="4915" y="567"/>
                      <a:pt x="41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4" name="Google Shape;10398;p74"/>
              <p:cNvSpPr/>
              <p:nvPr/>
            </p:nvSpPr>
            <p:spPr>
              <a:xfrm>
                <a:off x="3497300" y="3309975"/>
                <a:ext cx="136275" cy="108725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4349" extrusionOk="0">
                    <a:moveTo>
                      <a:pt x="2426" y="1544"/>
                    </a:moveTo>
                    <a:cubicBezTo>
                      <a:pt x="2615" y="1544"/>
                      <a:pt x="2773" y="1702"/>
                      <a:pt x="2773" y="1891"/>
                    </a:cubicBezTo>
                    <a:cubicBezTo>
                      <a:pt x="2773" y="2080"/>
                      <a:pt x="2615" y="2237"/>
                      <a:pt x="2426" y="2237"/>
                    </a:cubicBezTo>
                    <a:lnTo>
                      <a:pt x="1733" y="2237"/>
                    </a:lnTo>
                    <a:cubicBezTo>
                      <a:pt x="1513" y="2237"/>
                      <a:pt x="1355" y="2080"/>
                      <a:pt x="1355" y="1891"/>
                    </a:cubicBezTo>
                    <a:cubicBezTo>
                      <a:pt x="1355" y="1702"/>
                      <a:pt x="1513" y="1544"/>
                      <a:pt x="1733" y="1544"/>
                    </a:cubicBezTo>
                    <a:close/>
                    <a:moveTo>
                      <a:pt x="1324" y="1"/>
                    </a:moveTo>
                    <a:cubicBezTo>
                      <a:pt x="536" y="568"/>
                      <a:pt x="1" y="1513"/>
                      <a:pt x="1" y="2552"/>
                    </a:cubicBezTo>
                    <a:lnTo>
                      <a:pt x="1" y="3939"/>
                    </a:lnTo>
                    <a:cubicBezTo>
                      <a:pt x="1" y="4191"/>
                      <a:pt x="95" y="4348"/>
                      <a:pt x="316" y="4348"/>
                    </a:cubicBezTo>
                    <a:lnTo>
                      <a:pt x="2930" y="4348"/>
                    </a:lnTo>
                    <a:cubicBezTo>
                      <a:pt x="3214" y="3970"/>
                      <a:pt x="3561" y="3655"/>
                      <a:pt x="4002" y="3466"/>
                    </a:cubicBezTo>
                    <a:cubicBezTo>
                      <a:pt x="3876" y="3183"/>
                      <a:pt x="3813" y="2930"/>
                      <a:pt x="3813" y="2615"/>
                    </a:cubicBezTo>
                    <a:cubicBezTo>
                      <a:pt x="3813" y="1607"/>
                      <a:pt x="4506" y="757"/>
                      <a:pt x="5451" y="568"/>
                    </a:cubicBezTo>
                    <a:cubicBezTo>
                      <a:pt x="5293" y="347"/>
                      <a:pt x="5104" y="190"/>
                      <a:pt x="4915" y="32"/>
                    </a:cubicBezTo>
                    <a:cubicBezTo>
                      <a:pt x="4474" y="505"/>
                      <a:pt x="3844" y="820"/>
                      <a:pt x="3151" y="820"/>
                    </a:cubicBezTo>
                    <a:cubicBezTo>
                      <a:pt x="2426" y="820"/>
                      <a:pt x="1796" y="505"/>
                      <a:pt x="132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25" name="Google Shape;10412;p74"/>
            <p:cNvGrpSpPr/>
            <p:nvPr/>
          </p:nvGrpSpPr>
          <p:grpSpPr>
            <a:xfrm>
              <a:off x="8102331" y="2653873"/>
              <a:ext cx="627305" cy="667293"/>
              <a:chOff x="5364750" y="3235150"/>
              <a:chExt cx="277275" cy="294950"/>
            </a:xfrm>
            <a:grpFill/>
          </p:grpSpPr>
          <p:sp>
            <p:nvSpPr>
              <p:cNvPr id="626" name="Google Shape;10413;p74"/>
              <p:cNvSpPr/>
              <p:nvPr/>
            </p:nvSpPr>
            <p:spPr>
              <a:xfrm>
                <a:off x="5502600" y="3235150"/>
                <a:ext cx="17350" cy="4412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1765" extrusionOk="0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418"/>
                    </a:lnTo>
                    <a:cubicBezTo>
                      <a:pt x="0" y="1607"/>
                      <a:pt x="158" y="1765"/>
                      <a:pt x="347" y="1765"/>
                    </a:cubicBezTo>
                    <a:cubicBezTo>
                      <a:pt x="536" y="1765"/>
                      <a:pt x="693" y="1607"/>
                      <a:pt x="693" y="1418"/>
                    </a:cubicBezTo>
                    <a:lnTo>
                      <a:pt x="693" y="347"/>
                    </a:lnTo>
                    <a:cubicBezTo>
                      <a:pt x="693" y="158"/>
                      <a:pt x="536" y="1"/>
                      <a:pt x="3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7" name="Google Shape;10414;p74"/>
              <p:cNvSpPr/>
              <p:nvPr/>
            </p:nvSpPr>
            <p:spPr>
              <a:xfrm>
                <a:off x="5555375" y="3253850"/>
                <a:ext cx="35450" cy="341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364" extrusionOk="0">
                    <a:moveTo>
                      <a:pt x="1071" y="1"/>
                    </a:moveTo>
                    <a:cubicBezTo>
                      <a:pt x="977" y="1"/>
                      <a:pt x="882" y="24"/>
                      <a:pt x="819" y="72"/>
                    </a:cubicBezTo>
                    <a:lnTo>
                      <a:pt x="126" y="796"/>
                    </a:lnTo>
                    <a:cubicBezTo>
                      <a:pt x="0" y="922"/>
                      <a:pt x="0" y="1143"/>
                      <a:pt x="126" y="1269"/>
                    </a:cubicBezTo>
                    <a:cubicBezTo>
                      <a:pt x="189" y="1332"/>
                      <a:pt x="268" y="1363"/>
                      <a:pt x="350" y="1363"/>
                    </a:cubicBezTo>
                    <a:cubicBezTo>
                      <a:pt x="433" y="1363"/>
                      <a:pt x="520" y="1332"/>
                      <a:pt x="599" y="1269"/>
                    </a:cubicBezTo>
                    <a:lnTo>
                      <a:pt x="1323" y="544"/>
                    </a:lnTo>
                    <a:cubicBezTo>
                      <a:pt x="1418" y="418"/>
                      <a:pt x="1418" y="198"/>
                      <a:pt x="1323" y="72"/>
                    </a:cubicBezTo>
                    <a:cubicBezTo>
                      <a:pt x="1260" y="24"/>
                      <a:pt x="1166" y="1"/>
                      <a:pt x="107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8" name="Google Shape;10415;p74"/>
              <p:cNvSpPr/>
              <p:nvPr/>
            </p:nvSpPr>
            <p:spPr>
              <a:xfrm>
                <a:off x="5606550" y="3357225"/>
                <a:ext cx="35475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26" extrusionOk="0">
                    <a:moveTo>
                      <a:pt x="379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725"/>
                      <a:pt x="379" y="725"/>
                    </a:cubicBezTo>
                    <a:lnTo>
                      <a:pt x="1072" y="725"/>
                    </a:lnTo>
                    <a:cubicBezTo>
                      <a:pt x="1261" y="725"/>
                      <a:pt x="1419" y="568"/>
                      <a:pt x="1419" y="347"/>
                    </a:cubicBezTo>
                    <a:cubicBezTo>
                      <a:pt x="1419" y="158"/>
                      <a:pt x="1261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9" name="Google Shape;10416;p74"/>
              <p:cNvSpPr/>
              <p:nvPr/>
            </p:nvSpPr>
            <p:spPr>
              <a:xfrm>
                <a:off x="5364750" y="3357225"/>
                <a:ext cx="35475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694" extrusionOk="0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694"/>
                      <a:pt x="347" y="694"/>
                    </a:cubicBezTo>
                    <a:lnTo>
                      <a:pt x="1072" y="694"/>
                    </a:lnTo>
                    <a:cubicBezTo>
                      <a:pt x="1261" y="694"/>
                      <a:pt x="1419" y="568"/>
                      <a:pt x="1419" y="347"/>
                    </a:cubicBezTo>
                    <a:cubicBezTo>
                      <a:pt x="1419" y="158"/>
                      <a:pt x="1261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0" name="Google Shape;10417;p74"/>
              <p:cNvSpPr/>
              <p:nvPr/>
            </p:nvSpPr>
            <p:spPr>
              <a:xfrm>
                <a:off x="5433275" y="3253850"/>
                <a:ext cx="35475" cy="341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64" extrusionOk="0">
                    <a:moveTo>
                      <a:pt x="363" y="1"/>
                    </a:moveTo>
                    <a:cubicBezTo>
                      <a:pt x="276" y="1"/>
                      <a:pt x="190" y="24"/>
                      <a:pt x="127" y="72"/>
                    </a:cubicBezTo>
                    <a:cubicBezTo>
                      <a:pt x="1" y="198"/>
                      <a:pt x="1" y="450"/>
                      <a:pt x="127" y="544"/>
                    </a:cubicBezTo>
                    <a:lnTo>
                      <a:pt x="820" y="1269"/>
                    </a:lnTo>
                    <a:cubicBezTo>
                      <a:pt x="883" y="1332"/>
                      <a:pt x="977" y="1363"/>
                      <a:pt x="1072" y="1363"/>
                    </a:cubicBezTo>
                    <a:cubicBezTo>
                      <a:pt x="1166" y="1363"/>
                      <a:pt x="1261" y="1332"/>
                      <a:pt x="1324" y="1269"/>
                    </a:cubicBezTo>
                    <a:cubicBezTo>
                      <a:pt x="1418" y="1143"/>
                      <a:pt x="1418" y="922"/>
                      <a:pt x="1324" y="796"/>
                    </a:cubicBezTo>
                    <a:lnTo>
                      <a:pt x="599" y="72"/>
                    </a:lnTo>
                    <a:cubicBezTo>
                      <a:pt x="536" y="24"/>
                      <a:pt x="450" y="1"/>
                      <a:pt x="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1" name="Google Shape;10418;p74"/>
              <p:cNvSpPr/>
              <p:nvPr/>
            </p:nvSpPr>
            <p:spPr>
              <a:xfrm>
                <a:off x="5380500" y="3287775"/>
                <a:ext cx="37050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039" extrusionOk="0">
                    <a:moveTo>
                      <a:pt x="396" y="0"/>
                    </a:moveTo>
                    <a:cubicBezTo>
                      <a:pt x="267" y="0"/>
                      <a:pt x="132" y="81"/>
                      <a:pt x="64" y="195"/>
                    </a:cubicBezTo>
                    <a:cubicBezTo>
                      <a:pt x="1" y="353"/>
                      <a:pt x="64" y="573"/>
                      <a:pt x="221" y="668"/>
                    </a:cubicBezTo>
                    <a:lnTo>
                      <a:pt x="946" y="1015"/>
                    </a:lnTo>
                    <a:cubicBezTo>
                      <a:pt x="987" y="1031"/>
                      <a:pt x="1032" y="1039"/>
                      <a:pt x="1077" y="1039"/>
                    </a:cubicBezTo>
                    <a:cubicBezTo>
                      <a:pt x="1209" y="1039"/>
                      <a:pt x="1349" y="974"/>
                      <a:pt x="1419" y="857"/>
                    </a:cubicBezTo>
                    <a:cubicBezTo>
                      <a:pt x="1482" y="699"/>
                      <a:pt x="1419" y="447"/>
                      <a:pt x="1261" y="384"/>
                    </a:cubicBezTo>
                    <a:lnTo>
                      <a:pt x="536" y="38"/>
                    </a:lnTo>
                    <a:cubicBezTo>
                      <a:pt x="493" y="12"/>
                      <a:pt x="445" y="0"/>
                      <a:pt x="3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2" name="Google Shape;10419;p74"/>
              <p:cNvSpPr/>
              <p:nvPr/>
            </p:nvSpPr>
            <p:spPr>
              <a:xfrm>
                <a:off x="5588450" y="3288075"/>
                <a:ext cx="37025" cy="2680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72" extrusionOk="0">
                    <a:moveTo>
                      <a:pt x="1110" y="0"/>
                    </a:moveTo>
                    <a:cubicBezTo>
                      <a:pt x="1049" y="0"/>
                      <a:pt x="983" y="18"/>
                      <a:pt x="914" y="57"/>
                    </a:cubicBezTo>
                    <a:lnTo>
                      <a:pt x="221" y="404"/>
                    </a:lnTo>
                    <a:cubicBezTo>
                      <a:pt x="63" y="498"/>
                      <a:pt x="0" y="687"/>
                      <a:pt x="63" y="877"/>
                    </a:cubicBezTo>
                    <a:cubicBezTo>
                      <a:pt x="132" y="991"/>
                      <a:pt x="250" y="1072"/>
                      <a:pt x="382" y="1072"/>
                    </a:cubicBezTo>
                    <a:cubicBezTo>
                      <a:pt x="432" y="1072"/>
                      <a:pt x="484" y="1060"/>
                      <a:pt x="536" y="1034"/>
                    </a:cubicBezTo>
                    <a:lnTo>
                      <a:pt x="1260" y="687"/>
                    </a:lnTo>
                    <a:cubicBezTo>
                      <a:pt x="1418" y="593"/>
                      <a:pt x="1481" y="404"/>
                      <a:pt x="1418" y="215"/>
                    </a:cubicBezTo>
                    <a:cubicBezTo>
                      <a:pt x="1353" y="85"/>
                      <a:pt x="1244" y="0"/>
                      <a:pt x="111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3" name="Google Shape;10420;p74"/>
              <p:cNvSpPr/>
              <p:nvPr/>
            </p:nvSpPr>
            <p:spPr>
              <a:xfrm>
                <a:off x="5412025" y="3286350"/>
                <a:ext cx="177225" cy="243750"/>
              </a:xfrm>
              <a:custGeom>
                <a:avLst/>
                <a:gdLst/>
                <a:ahLst/>
                <a:cxnLst/>
                <a:rect l="l" t="t" r="r" b="b"/>
                <a:pathLst>
                  <a:path w="7089" h="9750" extrusionOk="0">
                    <a:moveTo>
                      <a:pt x="3529" y="0"/>
                    </a:moveTo>
                    <a:cubicBezTo>
                      <a:pt x="3151" y="0"/>
                      <a:pt x="2836" y="315"/>
                      <a:pt x="2836" y="725"/>
                    </a:cubicBezTo>
                    <a:lnTo>
                      <a:pt x="2836" y="1418"/>
                    </a:lnTo>
                    <a:cubicBezTo>
                      <a:pt x="2836" y="1040"/>
                      <a:pt x="2520" y="725"/>
                      <a:pt x="2111" y="725"/>
                    </a:cubicBezTo>
                    <a:cubicBezTo>
                      <a:pt x="1733" y="725"/>
                      <a:pt x="1418" y="1040"/>
                      <a:pt x="1418" y="1418"/>
                    </a:cubicBezTo>
                    <a:lnTo>
                      <a:pt x="1418" y="2143"/>
                    </a:lnTo>
                    <a:cubicBezTo>
                      <a:pt x="1544" y="2143"/>
                      <a:pt x="1638" y="2080"/>
                      <a:pt x="1764" y="2080"/>
                    </a:cubicBezTo>
                    <a:lnTo>
                      <a:pt x="3497" y="2080"/>
                    </a:lnTo>
                    <a:cubicBezTo>
                      <a:pt x="4253" y="2080"/>
                      <a:pt x="4883" y="2710"/>
                      <a:pt x="4883" y="3466"/>
                    </a:cubicBezTo>
                    <a:cubicBezTo>
                      <a:pt x="4883" y="4096"/>
                      <a:pt x="4474" y="4600"/>
                      <a:pt x="3907" y="4758"/>
                    </a:cubicBezTo>
                    <a:cubicBezTo>
                      <a:pt x="4064" y="5073"/>
                      <a:pt x="4159" y="5482"/>
                      <a:pt x="4159" y="5860"/>
                    </a:cubicBezTo>
                    <a:cubicBezTo>
                      <a:pt x="4159" y="6081"/>
                      <a:pt x="4001" y="6238"/>
                      <a:pt x="3812" y="6238"/>
                    </a:cubicBezTo>
                    <a:cubicBezTo>
                      <a:pt x="3623" y="6238"/>
                      <a:pt x="3466" y="6081"/>
                      <a:pt x="3466" y="5860"/>
                    </a:cubicBezTo>
                    <a:cubicBezTo>
                      <a:pt x="3466" y="4915"/>
                      <a:pt x="2678" y="4128"/>
                      <a:pt x="1733" y="4128"/>
                    </a:cubicBezTo>
                    <a:lnTo>
                      <a:pt x="3466" y="4128"/>
                    </a:lnTo>
                    <a:cubicBezTo>
                      <a:pt x="3844" y="4128"/>
                      <a:pt x="4159" y="3812"/>
                      <a:pt x="4159" y="3434"/>
                    </a:cubicBezTo>
                    <a:cubicBezTo>
                      <a:pt x="4159" y="3025"/>
                      <a:pt x="3844" y="2710"/>
                      <a:pt x="3466" y="2710"/>
                    </a:cubicBezTo>
                    <a:lnTo>
                      <a:pt x="1733" y="2710"/>
                    </a:lnTo>
                    <a:cubicBezTo>
                      <a:pt x="788" y="2710"/>
                      <a:pt x="0" y="3497"/>
                      <a:pt x="0" y="4443"/>
                    </a:cubicBezTo>
                    <a:lnTo>
                      <a:pt x="0" y="5167"/>
                    </a:lnTo>
                    <a:cubicBezTo>
                      <a:pt x="0" y="6112"/>
                      <a:pt x="536" y="6963"/>
                      <a:pt x="1386" y="7372"/>
                    </a:cubicBezTo>
                    <a:lnTo>
                      <a:pt x="1386" y="8318"/>
                    </a:lnTo>
                    <a:cubicBezTo>
                      <a:pt x="977" y="8318"/>
                      <a:pt x="662" y="8633"/>
                      <a:pt x="662" y="9011"/>
                    </a:cubicBezTo>
                    <a:lnTo>
                      <a:pt x="662" y="9389"/>
                    </a:lnTo>
                    <a:cubicBezTo>
                      <a:pt x="662" y="9578"/>
                      <a:pt x="819" y="9735"/>
                      <a:pt x="1008" y="9735"/>
                    </a:cubicBezTo>
                    <a:lnTo>
                      <a:pt x="5860" y="9735"/>
                    </a:lnTo>
                    <a:cubicBezTo>
                      <a:pt x="5923" y="9745"/>
                      <a:pt x="5979" y="9749"/>
                      <a:pt x="6029" y="9749"/>
                    </a:cubicBezTo>
                    <a:cubicBezTo>
                      <a:pt x="6305" y="9749"/>
                      <a:pt x="6396" y="9612"/>
                      <a:pt x="6396" y="9452"/>
                    </a:cubicBezTo>
                    <a:lnTo>
                      <a:pt x="6396" y="9105"/>
                    </a:lnTo>
                    <a:cubicBezTo>
                      <a:pt x="6396" y="8696"/>
                      <a:pt x="6112" y="8381"/>
                      <a:pt x="5702" y="8381"/>
                    </a:cubicBezTo>
                    <a:lnTo>
                      <a:pt x="5702" y="7436"/>
                    </a:lnTo>
                    <a:cubicBezTo>
                      <a:pt x="6522" y="7057"/>
                      <a:pt x="7089" y="6175"/>
                      <a:pt x="7089" y="5230"/>
                    </a:cubicBezTo>
                    <a:lnTo>
                      <a:pt x="7089" y="2143"/>
                    </a:lnTo>
                    <a:cubicBezTo>
                      <a:pt x="7089" y="1733"/>
                      <a:pt x="6774" y="1418"/>
                      <a:pt x="6364" y="1418"/>
                    </a:cubicBezTo>
                    <a:cubicBezTo>
                      <a:pt x="5986" y="1418"/>
                      <a:pt x="5671" y="1733"/>
                      <a:pt x="5671" y="2143"/>
                    </a:cubicBezTo>
                    <a:lnTo>
                      <a:pt x="5671" y="1418"/>
                    </a:lnTo>
                    <a:cubicBezTo>
                      <a:pt x="5671" y="1040"/>
                      <a:pt x="5356" y="725"/>
                      <a:pt x="4946" y="725"/>
                    </a:cubicBezTo>
                    <a:cubicBezTo>
                      <a:pt x="4568" y="725"/>
                      <a:pt x="4253" y="1040"/>
                      <a:pt x="4253" y="1418"/>
                    </a:cubicBezTo>
                    <a:lnTo>
                      <a:pt x="4253" y="725"/>
                    </a:lnTo>
                    <a:cubicBezTo>
                      <a:pt x="4253" y="315"/>
                      <a:pt x="3938" y="0"/>
                      <a:pt x="352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42" name="Google Shape;10478;p74"/>
            <p:cNvGrpSpPr/>
            <p:nvPr/>
          </p:nvGrpSpPr>
          <p:grpSpPr>
            <a:xfrm>
              <a:off x="8893927" y="2653654"/>
              <a:ext cx="680754" cy="668254"/>
              <a:chOff x="5716825" y="3235950"/>
              <a:chExt cx="300900" cy="295375"/>
            </a:xfrm>
            <a:grpFill/>
          </p:grpSpPr>
          <p:sp>
            <p:nvSpPr>
              <p:cNvPr id="643" name="Google Shape;10479;p74"/>
              <p:cNvSpPr/>
              <p:nvPr/>
            </p:nvSpPr>
            <p:spPr>
              <a:xfrm>
                <a:off x="5716825" y="3309975"/>
                <a:ext cx="137075" cy="146525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5861" extrusionOk="0">
                    <a:moveTo>
                      <a:pt x="2584" y="1"/>
                    </a:moveTo>
                    <a:lnTo>
                      <a:pt x="410" y="2206"/>
                    </a:lnTo>
                    <a:cubicBezTo>
                      <a:pt x="1" y="2615"/>
                      <a:pt x="1" y="3277"/>
                      <a:pt x="410" y="3655"/>
                    </a:cubicBezTo>
                    <a:lnTo>
                      <a:pt x="2584" y="5860"/>
                    </a:lnTo>
                    <a:lnTo>
                      <a:pt x="3781" y="4632"/>
                    </a:lnTo>
                    <a:cubicBezTo>
                      <a:pt x="3844" y="4584"/>
                      <a:pt x="3939" y="4561"/>
                      <a:pt x="4029" y="4561"/>
                    </a:cubicBezTo>
                    <a:cubicBezTo>
                      <a:pt x="4120" y="4561"/>
                      <a:pt x="4206" y="4584"/>
                      <a:pt x="4254" y="4632"/>
                    </a:cubicBezTo>
                    <a:lnTo>
                      <a:pt x="4726" y="5104"/>
                    </a:lnTo>
                    <a:cubicBezTo>
                      <a:pt x="4789" y="5167"/>
                      <a:pt x="4884" y="5199"/>
                      <a:pt x="4974" y="5199"/>
                    </a:cubicBezTo>
                    <a:cubicBezTo>
                      <a:pt x="5065" y="5199"/>
                      <a:pt x="5152" y="5167"/>
                      <a:pt x="5199" y="5104"/>
                    </a:cubicBezTo>
                    <a:cubicBezTo>
                      <a:pt x="5325" y="5010"/>
                      <a:pt x="5325" y="4758"/>
                      <a:pt x="5199" y="4632"/>
                    </a:cubicBezTo>
                    <a:lnTo>
                      <a:pt x="4726" y="4159"/>
                    </a:lnTo>
                    <a:cubicBezTo>
                      <a:pt x="4632" y="4065"/>
                      <a:pt x="4632" y="3813"/>
                      <a:pt x="4726" y="3687"/>
                    </a:cubicBezTo>
                    <a:lnTo>
                      <a:pt x="5482" y="2962"/>
                    </a:lnTo>
                    <a:lnTo>
                      <a:pt x="5010" y="2489"/>
                    </a:lnTo>
                    <a:lnTo>
                      <a:pt x="4789" y="2710"/>
                    </a:lnTo>
                    <a:cubicBezTo>
                      <a:pt x="4584" y="2915"/>
                      <a:pt x="4317" y="3017"/>
                      <a:pt x="4049" y="3017"/>
                    </a:cubicBezTo>
                    <a:cubicBezTo>
                      <a:pt x="3781" y="3017"/>
                      <a:pt x="3513" y="2915"/>
                      <a:pt x="3309" y="2710"/>
                    </a:cubicBezTo>
                    <a:cubicBezTo>
                      <a:pt x="2930" y="2332"/>
                      <a:pt x="2930" y="1670"/>
                      <a:pt x="3309" y="1261"/>
                    </a:cubicBezTo>
                    <a:lnTo>
                      <a:pt x="3561" y="1040"/>
                    </a:lnTo>
                    <a:lnTo>
                      <a:pt x="258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4" name="Google Shape;10480;p74"/>
              <p:cNvSpPr/>
              <p:nvPr/>
            </p:nvSpPr>
            <p:spPr>
              <a:xfrm>
                <a:off x="5794025" y="3235950"/>
                <a:ext cx="145725" cy="133900"/>
              </a:xfrm>
              <a:custGeom>
                <a:avLst/>
                <a:gdLst/>
                <a:ahLst/>
                <a:cxnLst/>
                <a:rect l="l" t="t" r="r" b="b"/>
                <a:pathLst>
                  <a:path w="5829" h="5356" extrusionOk="0">
                    <a:moveTo>
                      <a:pt x="2926" y="0"/>
                    </a:moveTo>
                    <a:cubicBezTo>
                      <a:pt x="2662" y="0"/>
                      <a:pt x="2394" y="95"/>
                      <a:pt x="2205" y="284"/>
                    </a:cubicBezTo>
                    <a:lnTo>
                      <a:pt x="0" y="2457"/>
                    </a:lnTo>
                    <a:lnTo>
                      <a:pt x="1229" y="3686"/>
                    </a:lnTo>
                    <a:cubicBezTo>
                      <a:pt x="1323" y="3781"/>
                      <a:pt x="1323" y="4033"/>
                      <a:pt x="1229" y="4127"/>
                    </a:cubicBezTo>
                    <a:lnTo>
                      <a:pt x="725" y="4600"/>
                    </a:lnTo>
                    <a:cubicBezTo>
                      <a:pt x="630" y="4726"/>
                      <a:pt x="630" y="4978"/>
                      <a:pt x="725" y="5072"/>
                    </a:cubicBezTo>
                    <a:cubicBezTo>
                      <a:pt x="788" y="5135"/>
                      <a:pt x="882" y="5167"/>
                      <a:pt x="977" y="5167"/>
                    </a:cubicBezTo>
                    <a:cubicBezTo>
                      <a:pt x="1071" y="5167"/>
                      <a:pt x="1166" y="5135"/>
                      <a:pt x="1229" y="5072"/>
                    </a:cubicBezTo>
                    <a:lnTo>
                      <a:pt x="1701" y="4600"/>
                    </a:lnTo>
                    <a:cubicBezTo>
                      <a:pt x="1749" y="4553"/>
                      <a:pt x="1835" y="4529"/>
                      <a:pt x="1926" y="4529"/>
                    </a:cubicBezTo>
                    <a:cubicBezTo>
                      <a:pt x="2016" y="4529"/>
                      <a:pt x="2111" y="4553"/>
                      <a:pt x="2174" y="4600"/>
                    </a:cubicBezTo>
                    <a:lnTo>
                      <a:pt x="2898" y="5356"/>
                    </a:lnTo>
                    <a:lnTo>
                      <a:pt x="3371" y="4883"/>
                    </a:lnTo>
                    <a:lnTo>
                      <a:pt x="3151" y="4663"/>
                    </a:lnTo>
                    <a:cubicBezTo>
                      <a:pt x="2741" y="4253"/>
                      <a:pt x="2741" y="3592"/>
                      <a:pt x="3151" y="3214"/>
                    </a:cubicBezTo>
                    <a:cubicBezTo>
                      <a:pt x="3340" y="3009"/>
                      <a:pt x="3607" y="2906"/>
                      <a:pt x="3875" y="2906"/>
                    </a:cubicBezTo>
                    <a:cubicBezTo>
                      <a:pt x="4143" y="2906"/>
                      <a:pt x="4411" y="3009"/>
                      <a:pt x="4600" y="3214"/>
                    </a:cubicBezTo>
                    <a:lnTo>
                      <a:pt x="4852" y="3434"/>
                    </a:lnTo>
                    <a:lnTo>
                      <a:pt x="5828" y="2457"/>
                    </a:lnTo>
                    <a:lnTo>
                      <a:pt x="3623" y="284"/>
                    </a:lnTo>
                    <a:cubicBezTo>
                      <a:pt x="3450" y="95"/>
                      <a:pt x="3190" y="0"/>
                      <a:pt x="29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5" name="Google Shape;10481;p74"/>
              <p:cNvSpPr/>
              <p:nvPr/>
            </p:nvSpPr>
            <p:spPr>
              <a:xfrm>
                <a:off x="5880650" y="3309975"/>
                <a:ext cx="137075" cy="145725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5829" extrusionOk="0">
                    <a:moveTo>
                      <a:pt x="2899" y="1"/>
                    </a:moveTo>
                    <a:lnTo>
                      <a:pt x="1702" y="1229"/>
                    </a:lnTo>
                    <a:cubicBezTo>
                      <a:pt x="1639" y="1292"/>
                      <a:pt x="1544" y="1324"/>
                      <a:pt x="1450" y="1324"/>
                    </a:cubicBezTo>
                    <a:cubicBezTo>
                      <a:pt x="1355" y="1324"/>
                      <a:pt x="1261" y="1292"/>
                      <a:pt x="1198" y="1229"/>
                    </a:cubicBezTo>
                    <a:lnTo>
                      <a:pt x="725" y="757"/>
                    </a:lnTo>
                    <a:cubicBezTo>
                      <a:pt x="678" y="694"/>
                      <a:pt x="591" y="662"/>
                      <a:pt x="501" y="662"/>
                    </a:cubicBezTo>
                    <a:cubicBezTo>
                      <a:pt x="410" y="662"/>
                      <a:pt x="316" y="694"/>
                      <a:pt x="253" y="757"/>
                    </a:cubicBezTo>
                    <a:cubicBezTo>
                      <a:pt x="158" y="883"/>
                      <a:pt x="158" y="1103"/>
                      <a:pt x="253" y="1229"/>
                    </a:cubicBezTo>
                    <a:lnTo>
                      <a:pt x="725" y="1702"/>
                    </a:lnTo>
                    <a:cubicBezTo>
                      <a:pt x="851" y="1828"/>
                      <a:pt x="851" y="2048"/>
                      <a:pt x="725" y="2174"/>
                    </a:cubicBezTo>
                    <a:lnTo>
                      <a:pt x="1" y="2899"/>
                    </a:lnTo>
                    <a:lnTo>
                      <a:pt x="473" y="3372"/>
                    </a:lnTo>
                    <a:lnTo>
                      <a:pt x="694" y="3151"/>
                    </a:lnTo>
                    <a:cubicBezTo>
                      <a:pt x="898" y="2946"/>
                      <a:pt x="1166" y="2844"/>
                      <a:pt x="1434" y="2844"/>
                    </a:cubicBezTo>
                    <a:cubicBezTo>
                      <a:pt x="1702" y="2844"/>
                      <a:pt x="1970" y="2946"/>
                      <a:pt x="2174" y="3151"/>
                    </a:cubicBezTo>
                    <a:cubicBezTo>
                      <a:pt x="2552" y="3529"/>
                      <a:pt x="2552" y="4222"/>
                      <a:pt x="2174" y="4600"/>
                    </a:cubicBezTo>
                    <a:lnTo>
                      <a:pt x="1922" y="4852"/>
                    </a:lnTo>
                    <a:lnTo>
                      <a:pt x="2899" y="5829"/>
                    </a:lnTo>
                    <a:lnTo>
                      <a:pt x="5073" y="3655"/>
                    </a:lnTo>
                    <a:cubicBezTo>
                      <a:pt x="5482" y="3277"/>
                      <a:pt x="5482" y="2615"/>
                      <a:pt x="5073" y="2206"/>
                    </a:cubicBezTo>
                    <a:lnTo>
                      <a:pt x="2899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6" name="Google Shape;10482;p74"/>
              <p:cNvSpPr/>
              <p:nvPr/>
            </p:nvSpPr>
            <p:spPr>
              <a:xfrm>
                <a:off x="5794025" y="3396625"/>
                <a:ext cx="147300" cy="134700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5388" extrusionOk="0">
                    <a:moveTo>
                      <a:pt x="2993" y="0"/>
                    </a:moveTo>
                    <a:lnTo>
                      <a:pt x="2520" y="473"/>
                    </a:lnTo>
                    <a:lnTo>
                      <a:pt x="2741" y="725"/>
                    </a:lnTo>
                    <a:cubicBezTo>
                      <a:pt x="3151" y="1103"/>
                      <a:pt x="3151" y="1764"/>
                      <a:pt x="2741" y="2174"/>
                    </a:cubicBezTo>
                    <a:cubicBezTo>
                      <a:pt x="2505" y="2363"/>
                      <a:pt x="2221" y="2457"/>
                      <a:pt x="1949" y="2457"/>
                    </a:cubicBezTo>
                    <a:cubicBezTo>
                      <a:pt x="1678" y="2457"/>
                      <a:pt x="1418" y="2363"/>
                      <a:pt x="1229" y="2174"/>
                    </a:cubicBezTo>
                    <a:lnTo>
                      <a:pt x="977" y="1922"/>
                    </a:lnTo>
                    <a:lnTo>
                      <a:pt x="0" y="2930"/>
                    </a:lnTo>
                    <a:lnTo>
                      <a:pt x="2205" y="5072"/>
                    </a:lnTo>
                    <a:cubicBezTo>
                      <a:pt x="2394" y="5293"/>
                      <a:pt x="2678" y="5387"/>
                      <a:pt x="2930" y="5387"/>
                    </a:cubicBezTo>
                    <a:cubicBezTo>
                      <a:pt x="3214" y="5387"/>
                      <a:pt x="3497" y="5293"/>
                      <a:pt x="3686" y="5072"/>
                    </a:cubicBezTo>
                    <a:lnTo>
                      <a:pt x="5891" y="2930"/>
                    </a:lnTo>
                    <a:lnTo>
                      <a:pt x="4663" y="1701"/>
                    </a:lnTo>
                    <a:cubicBezTo>
                      <a:pt x="4568" y="1575"/>
                      <a:pt x="4568" y="1355"/>
                      <a:pt x="4663" y="1229"/>
                    </a:cubicBezTo>
                    <a:lnTo>
                      <a:pt x="5167" y="756"/>
                    </a:lnTo>
                    <a:cubicBezTo>
                      <a:pt x="5261" y="630"/>
                      <a:pt x="5261" y="410"/>
                      <a:pt x="5167" y="284"/>
                    </a:cubicBezTo>
                    <a:cubicBezTo>
                      <a:pt x="5104" y="221"/>
                      <a:pt x="5009" y="189"/>
                      <a:pt x="4915" y="189"/>
                    </a:cubicBezTo>
                    <a:cubicBezTo>
                      <a:pt x="4820" y="189"/>
                      <a:pt x="4726" y="221"/>
                      <a:pt x="4663" y="284"/>
                    </a:cubicBezTo>
                    <a:lnTo>
                      <a:pt x="4190" y="756"/>
                    </a:lnTo>
                    <a:cubicBezTo>
                      <a:pt x="4143" y="819"/>
                      <a:pt x="4056" y="851"/>
                      <a:pt x="3966" y="851"/>
                    </a:cubicBezTo>
                    <a:cubicBezTo>
                      <a:pt x="3875" y="851"/>
                      <a:pt x="3781" y="819"/>
                      <a:pt x="3718" y="756"/>
                    </a:cubicBezTo>
                    <a:lnTo>
                      <a:pt x="299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47" name="Google Shape;10101;p74"/>
            <p:cNvGrpSpPr/>
            <p:nvPr/>
          </p:nvGrpSpPr>
          <p:grpSpPr>
            <a:xfrm>
              <a:off x="11859078" y="5555346"/>
              <a:ext cx="466003" cy="432208"/>
              <a:chOff x="-62511899" y="4129100"/>
              <a:chExt cx="304050" cy="282000"/>
            </a:xfrm>
            <a:grpFill/>
          </p:grpSpPr>
          <p:sp>
            <p:nvSpPr>
              <p:cNvPr id="648" name="Google Shape;10102;p74"/>
              <p:cNvSpPr/>
              <p:nvPr/>
            </p:nvSpPr>
            <p:spPr>
              <a:xfrm>
                <a:off x="-62414224" y="4203925"/>
                <a:ext cx="206375" cy="207175"/>
              </a:xfrm>
              <a:custGeom>
                <a:avLst/>
                <a:gdLst/>
                <a:ahLst/>
                <a:cxnLst/>
                <a:rect l="l" t="t" r="r" b="b"/>
                <a:pathLst>
                  <a:path w="8255" h="8287" extrusionOk="0">
                    <a:moveTo>
                      <a:pt x="4128" y="1229"/>
                    </a:moveTo>
                    <a:cubicBezTo>
                      <a:pt x="4348" y="1229"/>
                      <a:pt x="4506" y="1418"/>
                      <a:pt x="4506" y="1670"/>
                    </a:cubicBezTo>
                    <a:lnTo>
                      <a:pt x="4506" y="1922"/>
                    </a:lnTo>
                    <a:cubicBezTo>
                      <a:pt x="4978" y="2080"/>
                      <a:pt x="5356" y="2552"/>
                      <a:pt x="5356" y="3119"/>
                    </a:cubicBezTo>
                    <a:cubicBezTo>
                      <a:pt x="5356" y="3340"/>
                      <a:pt x="5136" y="3498"/>
                      <a:pt x="4947" y="3498"/>
                    </a:cubicBezTo>
                    <a:cubicBezTo>
                      <a:pt x="4726" y="3498"/>
                      <a:pt x="4506" y="3308"/>
                      <a:pt x="4506" y="3119"/>
                    </a:cubicBezTo>
                    <a:cubicBezTo>
                      <a:pt x="4506" y="2867"/>
                      <a:pt x="4317" y="2710"/>
                      <a:pt x="4128" y="2710"/>
                    </a:cubicBezTo>
                    <a:cubicBezTo>
                      <a:pt x="3939" y="2710"/>
                      <a:pt x="3687" y="2930"/>
                      <a:pt x="3687" y="3119"/>
                    </a:cubicBezTo>
                    <a:cubicBezTo>
                      <a:pt x="3718" y="3340"/>
                      <a:pt x="4033" y="3592"/>
                      <a:pt x="4411" y="3813"/>
                    </a:cubicBezTo>
                    <a:cubicBezTo>
                      <a:pt x="4821" y="4128"/>
                      <a:pt x="5388" y="4537"/>
                      <a:pt x="5388" y="5199"/>
                    </a:cubicBezTo>
                    <a:cubicBezTo>
                      <a:pt x="5388" y="5766"/>
                      <a:pt x="5041" y="6175"/>
                      <a:pt x="4569" y="6396"/>
                    </a:cubicBezTo>
                    <a:lnTo>
                      <a:pt x="4569" y="6648"/>
                    </a:lnTo>
                    <a:cubicBezTo>
                      <a:pt x="4569" y="6900"/>
                      <a:pt x="4348" y="7089"/>
                      <a:pt x="4159" y="7089"/>
                    </a:cubicBezTo>
                    <a:cubicBezTo>
                      <a:pt x="3970" y="7089"/>
                      <a:pt x="3718" y="6900"/>
                      <a:pt x="3718" y="6648"/>
                    </a:cubicBezTo>
                    <a:lnTo>
                      <a:pt x="3718" y="6396"/>
                    </a:lnTo>
                    <a:cubicBezTo>
                      <a:pt x="3245" y="6238"/>
                      <a:pt x="2899" y="5766"/>
                      <a:pt x="2899" y="5199"/>
                    </a:cubicBezTo>
                    <a:cubicBezTo>
                      <a:pt x="2899" y="4978"/>
                      <a:pt x="3088" y="4821"/>
                      <a:pt x="3308" y="4821"/>
                    </a:cubicBezTo>
                    <a:cubicBezTo>
                      <a:pt x="3498" y="4821"/>
                      <a:pt x="3687" y="5010"/>
                      <a:pt x="3687" y="5199"/>
                    </a:cubicBezTo>
                    <a:cubicBezTo>
                      <a:pt x="3687" y="5451"/>
                      <a:pt x="3876" y="5608"/>
                      <a:pt x="4128" y="5608"/>
                    </a:cubicBezTo>
                    <a:cubicBezTo>
                      <a:pt x="4348" y="5608"/>
                      <a:pt x="4506" y="5388"/>
                      <a:pt x="4506" y="5199"/>
                    </a:cubicBezTo>
                    <a:cubicBezTo>
                      <a:pt x="4506" y="4978"/>
                      <a:pt x="4191" y="4726"/>
                      <a:pt x="3844" y="4506"/>
                    </a:cubicBezTo>
                    <a:cubicBezTo>
                      <a:pt x="3403" y="4191"/>
                      <a:pt x="2867" y="3781"/>
                      <a:pt x="2867" y="3119"/>
                    </a:cubicBezTo>
                    <a:cubicBezTo>
                      <a:pt x="2867" y="2552"/>
                      <a:pt x="3214" y="2143"/>
                      <a:pt x="3687" y="1922"/>
                    </a:cubicBezTo>
                    <a:lnTo>
                      <a:pt x="3687" y="1670"/>
                    </a:lnTo>
                    <a:cubicBezTo>
                      <a:pt x="3687" y="1418"/>
                      <a:pt x="3876" y="1229"/>
                      <a:pt x="4128" y="1229"/>
                    </a:cubicBezTo>
                    <a:close/>
                    <a:moveTo>
                      <a:pt x="4128" y="0"/>
                    </a:moveTo>
                    <a:cubicBezTo>
                      <a:pt x="1828" y="0"/>
                      <a:pt x="0" y="1859"/>
                      <a:pt x="0" y="4128"/>
                    </a:cubicBezTo>
                    <a:cubicBezTo>
                      <a:pt x="0" y="6427"/>
                      <a:pt x="1828" y="8286"/>
                      <a:pt x="4128" y="8286"/>
                    </a:cubicBezTo>
                    <a:cubicBezTo>
                      <a:pt x="6396" y="8286"/>
                      <a:pt x="8255" y="6427"/>
                      <a:pt x="8255" y="4128"/>
                    </a:cubicBezTo>
                    <a:cubicBezTo>
                      <a:pt x="8255" y="1859"/>
                      <a:pt x="6396" y="0"/>
                      <a:pt x="412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9" name="Google Shape;10103;p74"/>
              <p:cNvSpPr/>
              <p:nvPr/>
            </p:nvSpPr>
            <p:spPr>
              <a:xfrm>
                <a:off x="-62511099" y="4129100"/>
                <a:ext cx="159900" cy="74850"/>
              </a:xfrm>
              <a:custGeom>
                <a:avLst/>
                <a:gdLst/>
                <a:ahLst/>
                <a:cxnLst/>
                <a:rect l="l" t="t" r="r" b="b"/>
                <a:pathLst>
                  <a:path w="6396" h="2994" extrusionOk="0">
                    <a:moveTo>
                      <a:pt x="3214" y="1"/>
                    </a:moveTo>
                    <a:cubicBezTo>
                      <a:pt x="1450" y="1"/>
                      <a:pt x="0" y="662"/>
                      <a:pt x="0" y="1513"/>
                    </a:cubicBezTo>
                    <a:cubicBezTo>
                      <a:pt x="0" y="2332"/>
                      <a:pt x="1450" y="2993"/>
                      <a:pt x="3214" y="2993"/>
                    </a:cubicBezTo>
                    <a:cubicBezTo>
                      <a:pt x="4947" y="2993"/>
                      <a:pt x="6396" y="2332"/>
                      <a:pt x="6396" y="1513"/>
                    </a:cubicBezTo>
                    <a:cubicBezTo>
                      <a:pt x="6396" y="662"/>
                      <a:pt x="4947" y="1"/>
                      <a:pt x="32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0" name="Google Shape;10104;p74"/>
              <p:cNvSpPr/>
              <p:nvPr/>
            </p:nvSpPr>
            <p:spPr>
              <a:xfrm>
                <a:off x="-62511099" y="4207075"/>
                <a:ext cx="110275" cy="59875"/>
              </a:xfrm>
              <a:custGeom>
                <a:avLst/>
                <a:gdLst/>
                <a:ahLst/>
                <a:cxnLst/>
                <a:rect l="l" t="t" r="r" b="b"/>
                <a:pathLst>
                  <a:path w="4411" h="2395" extrusionOk="0">
                    <a:moveTo>
                      <a:pt x="0" y="0"/>
                    </a:moveTo>
                    <a:lnTo>
                      <a:pt x="0" y="1135"/>
                    </a:lnTo>
                    <a:cubicBezTo>
                      <a:pt x="0" y="1450"/>
                      <a:pt x="347" y="1765"/>
                      <a:pt x="882" y="2017"/>
                    </a:cubicBezTo>
                    <a:cubicBezTo>
                      <a:pt x="1355" y="2237"/>
                      <a:pt x="2332" y="2395"/>
                      <a:pt x="3151" y="2395"/>
                    </a:cubicBezTo>
                    <a:lnTo>
                      <a:pt x="3308" y="2395"/>
                    </a:lnTo>
                    <a:cubicBezTo>
                      <a:pt x="3560" y="1733"/>
                      <a:pt x="3907" y="1135"/>
                      <a:pt x="4411" y="631"/>
                    </a:cubicBezTo>
                    <a:lnTo>
                      <a:pt x="4411" y="631"/>
                    </a:lnTo>
                    <a:cubicBezTo>
                      <a:pt x="4033" y="694"/>
                      <a:pt x="3623" y="757"/>
                      <a:pt x="3182" y="757"/>
                    </a:cubicBezTo>
                    <a:cubicBezTo>
                      <a:pt x="2363" y="757"/>
                      <a:pt x="1261" y="599"/>
                      <a:pt x="567" y="316"/>
                    </a:cubicBezTo>
                    <a:cubicBezTo>
                      <a:pt x="347" y="221"/>
                      <a:pt x="158" y="127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1" name="Google Shape;10105;p74"/>
              <p:cNvSpPr/>
              <p:nvPr/>
            </p:nvSpPr>
            <p:spPr>
              <a:xfrm>
                <a:off x="-62511099" y="4329950"/>
                <a:ext cx="106350" cy="5987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2395" extrusionOk="0">
                    <a:moveTo>
                      <a:pt x="0" y="0"/>
                    </a:moveTo>
                    <a:lnTo>
                      <a:pt x="0" y="1197"/>
                    </a:lnTo>
                    <a:cubicBezTo>
                      <a:pt x="0" y="1701"/>
                      <a:pt x="1355" y="2395"/>
                      <a:pt x="3182" y="2395"/>
                    </a:cubicBezTo>
                    <a:cubicBezTo>
                      <a:pt x="3560" y="2395"/>
                      <a:pt x="3907" y="2363"/>
                      <a:pt x="4254" y="2332"/>
                    </a:cubicBezTo>
                    <a:cubicBezTo>
                      <a:pt x="3875" y="1859"/>
                      <a:pt x="3560" y="1355"/>
                      <a:pt x="3340" y="756"/>
                    </a:cubicBezTo>
                    <a:lnTo>
                      <a:pt x="3182" y="756"/>
                    </a:lnTo>
                    <a:cubicBezTo>
                      <a:pt x="2363" y="756"/>
                      <a:pt x="1261" y="599"/>
                      <a:pt x="567" y="315"/>
                    </a:cubicBezTo>
                    <a:cubicBezTo>
                      <a:pt x="347" y="252"/>
                      <a:pt x="158" y="12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2" name="Google Shape;10106;p74"/>
              <p:cNvSpPr/>
              <p:nvPr/>
            </p:nvSpPr>
            <p:spPr>
              <a:xfrm>
                <a:off x="-62511899" y="4268500"/>
                <a:ext cx="78000" cy="60675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427" extrusionOk="0">
                    <a:moveTo>
                      <a:pt x="1" y="1"/>
                    </a:moveTo>
                    <a:lnTo>
                      <a:pt x="1" y="1167"/>
                    </a:lnTo>
                    <a:lnTo>
                      <a:pt x="32" y="1167"/>
                    </a:lnTo>
                    <a:cubicBezTo>
                      <a:pt x="32" y="1482"/>
                      <a:pt x="379" y="1797"/>
                      <a:pt x="914" y="2017"/>
                    </a:cubicBezTo>
                    <a:cubicBezTo>
                      <a:pt x="1387" y="2238"/>
                      <a:pt x="2332" y="2395"/>
                      <a:pt x="3120" y="2427"/>
                    </a:cubicBezTo>
                    <a:cubicBezTo>
                      <a:pt x="3057" y="2143"/>
                      <a:pt x="3025" y="1860"/>
                      <a:pt x="3025" y="1608"/>
                    </a:cubicBezTo>
                    <a:cubicBezTo>
                      <a:pt x="3025" y="1324"/>
                      <a:pt x="3088" y="1041"/>
                      <a:pt x="3120" y="757"/>
                    </a:cubicBezTo>
                    <a:cubicBezTo>
                      <a:pt x="2332" y="757"/>
                      <a:pt x="1230" y="599"/>
                      <a:pt x="536" y="316"/>
                    </a:cubicBezTo>
                    <a:cubicBezTo>
                      <a:pt x="347" y="253"/>
                      <a:pt x="158" y="127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57" name="Google Shape;10125;p74"/>
            <p:cNvGrpSpPr/>
            <p:nvPr/>
          </p:nvGrpSpPr>
          <p:grpSpPr>
            <a:xfrm>
              <a:off x="10823979" y="1752179"/>
              <a:ext cx="633089" cy="634693"/>
              <a:chOff x="-64044599" y="3360375"/>
              <a:chExt cx="315850" cy="316650"/>
            </a:xfrm>
            <a:grpFill/>
          </p:grpSpPr>
          <p:sp>
            <p:nvSpPr>
              <p:cNvPr id="658" name="Google Shape;10126;p74"/>
              <p:cNvSpPr/>
              <p:nvPr/>
            </p:nvSpPr>
            <p:spPr>
              <a:xfrm>
                <a:off x="-63980027" y="3532875"/>
                <a:ext cx="185900" cy="144150"/>
              </a:xfrm>
              <a:custGeom>
                <a:avLst/>
                <a:gdLst/>
                <a:ahLst/>
                <a:cxnLst/>
                <a:rect l="l" t="t" r="r" b="b"/>
                <a:pathLst>
                  <a:path w="7436" h="5766" extrusionOk="0">
                    <a:moveTo>
                      <a:pt x="410" y="0"/>
                    </a:moveTo>
                    <a:cubicBezTo>
                      <a:pt x="158" y="0"/>
                      <a:pt x="1" y="189"/>
                      <a:pt x="1" y="410"/>
                    </a:cubicBezTo>
                    <a:cubicBezTo>
                      <a:pt x="1" y="662"/>
                      <a:pt x="190" y="820"/>
                      <a:pt x="410" y="820"/>
                    </a:cubicBezTo>
                    <a:lnTo>
                      <a:pt x="883" y="820"/>
                    </a:lnTo>
                    <a:lnTo>
                      <a:pt x="1670" y="5419"/>
                    </a:lnTo>
                    <a:cubicBezTo>
                      <a:pt x="1702" y="5608"/>
                      <a:pt x="1859" y="5766"/>
                      <a:pt x="2048" y="5766"/>
                    </a:cubicBezTo>
                    <a:lnTo>
                      <a:pt x="5356" y="5766"/>
                    </a:lnTo>
                    <a:cubicBezTo>
                      <a:pt x="5545" y="5766"/>
                      <a:pt x="5766" y="5608"/>
                      <a:pt x="5766" y="5419"/>
                    </a:cubicBezTo>
                    <a:lnTo>
                      <a:pt x="6554" y="820"/>
                    </a:lnTo>
                    <a:lnTo>
                      <a:pt x="7026" y="820"/>
                    </a:lnTo>
                    <a:cubicBezTo>
                      <a:pt x="7247" y="820"/>
                      <a:pt x="7404" y="630"/>
                      <a:pt x="7404" y="410"/>
                    </a:cubicBezTo>
                    <a:cubicBezTo>
                      <a:pt x="7436" y="189"/>
                      <a:pt x="7247" y="0"/>
                      <a:pt x="70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9" name="Google Shape;10127;p74"/>
              <p:cNvSpPr/>
              <p:nvPr/>
            </p:nvSpPr>
            <p:spPr>
              <a:xfrm>
                <a:off x="-64044599" y="3360375"/>
                <a:ext cx="315850" cy="152825"/>
              </a:xfrm>
              <a:custGeom>
                <a:avLst/>
                <a:gdLst/>
                <a:ahLst/>
                <a:cxnLst/>
                <a:rect l="l" t="t" r="r" b="b"/>
                <a:pathLst>
                  <a:path w="12634" h="6113" extrusionOk="0">
                    <a:moveTo>
                      <a:pt x="378" y="1"/>
                    </a:moveTo>
                    <a:cubicBezTo>
                      <a:pt x="158" y="1"/>
                      <a:pt x="0" y="190"/>
                      <a:pt x="0" y="442"/>
                    </a:cubicBezTo>
                    <a:lnTo>
                      <a:pt x="0" y="5672"/>
                    </a:lnTo>
                    <a:cubicBezTo>
                      <a:pt x="0" y="5892"/>
                      <a:pt x="189" y="6113"/>
                      <a:pt x="378" y="6113"/>
                    </a:cubicBezTo>
                    <a:lnTo>
                      <a:pt x="3088" y="6113"/>
                    </a:lnTo>
                    <a:cubicBezTo>
                      <a:pt x="3245" y="5514"/>
                      <a:pt x="3560" y="4947"/>
                      <a:pt x="4001" y="4569"/>
                    </a:cubicBezTo>
                    <a:cubicBezTo>
                      <a:pt x="3875" y="4285"/>
                      <a:pt x="3812" y="3970"/>
                      <a:pt x="3812" y="3624"/>
                    </a:cubicBezTo>
                    <a:cubicBezTo>
                      <a:pt x="3812" y="2238"/>
                      <a:pt x="4915" y="1135"/>
                      <a:pt x="6301" y="1135"/>
                    </a:cubicBezTo>
                    <a:cubicBezTo>
                      <a:pt x="7656" y="1135"/>
                      <a:pt x="8759" y="2238"/>
                      <a:pt x="8759" y="3624"/>
                    </a:cubicBezTo>
                    <a:cubicBezTo>
                      <a:pt x="8759" y="3939"/>
                      <a:pt x="8696" y="4254"/>
                      <a:pt x="8570" y="4569"/>
                    </a:cubicBezTo>
                    <a:cubicBezTo>
                      <a:pt x="9011" y="5010"/>
                      <a:pt x="9326" y="5514"/>
                      <a:pt x="9483" y="6113"/>
                    </a:cubicBezTo>
                    <a:lnTo>
                      <a:pt x="12193" y="6113"/>
                    </a:lnTo>
                    <a:cubicBezTo>
                      <a:pt x="12445" y="6113"/>
                      <a:pt x="12602" y="5892"/>
                      <a:pt x="12602" y="5672"/>
                    </a:cubicBezTo>
                    <a:lnTo>
                      <a:pt x="12602" y="442"/>
                    </a:lnTo>
                    <a:cubicBezTo>
                      <a:pt x="12634" y="190"/>
                      <a:pt x="12445" y="1"/>
                      <a:pt x="1222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60" name="Google Shape;10128;p74"/>
              <p:cNvSpPr/>
              <p:nvPr/>
            </p:nvSpPr>
            <p:spPr>
              <a:xfrm>
                <a:off x="-63945374" y="3408425"/>
                <a:ext cx="117375" cy="103200"/>
              </a:xfrm>
              <a:custGeom>
                <a:avLst/>
                <a:gdLst/>
                <a:ahLst/>
                <a:cxnLst/>
                <a:rect l="l" t="t" r="r" b="b"/>
                <a:pathLst>
                  <a:path w="4695" h="4128" extrusionOk="0">
                    <a:moveTo>
                      <a:pt x="2364" y="1"/>
                    </a:moveTo>
                    <a:cubicBezTo>
                      <a:pt x="1450" y="1"/>
                      <a:pt x="694" y="757"/>
                      <a:pt x="694" y="1670"/>
                    </a:cubicBezTo>
                    <a:cubicBezTo>
                      <a:pt x="694" y="2080"/>
                      <a:pt x="851" y="2489"/>
                      <a:pt x="1167" y="2805"/>
                    </a:cubicBezTo>
                    <a:cubicBezTo>
                      <a:pt x="599" y="3120"/>
                      <a:pt x="190" y="3592"/>
                      <a:pt x="1" y="4128"/>
                    </a:cubicBezTo>
                    <a:lnTo>
                      <a:pt x="4695" y="4128"/>
                    </a:lnTo>
                    <a:cubicBezTo>
                      <a:pt x="4475" y="3561"/>
                      <a:pt x="4065" y="3088"/>
                      <a:pt x="3529" y="2805"/>
                    </a:cubicBezTo>
                    <a:cubicBezTo>
                      <a:pt x="3813" y="2489"/>
                      <a:pt x="4002" y="2080"/>
                      <a:pt x="4002" y="1670"/>
                    </a:cubicBezTo>
                    <a:cubicBezTo>
                      <a:pt x="4002" y="757"/>
                      <a:pt x="3277" y="1"/>
                      <a:pt x="236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57712542"/>
      </p:ext>
    </p:extLst>
  </p:cSld>
  <p:clrMapOvr>
    <a:masterClrMapping/>
  </p:clrMapOvr>
  <p:transition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230388" y="124705"/>
            <a:ext cx="8679898" cy="543185"/>
          </a:xfrm>
        </p:spPr>
        <p:txBody>
          <a:bodyPr>
            <a:noAutofit/>
          </a:bodyPr>
          <a:lstStyle/>
          <a:p>
            <a:r>
              <a:rPr lang="en-US" sz="480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6295509" y="3369521"/>
            <a:ext cx="187282" cy="583229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6773770" y="3436854"/>
            <a:ext cx="449288" cy="44855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8190370" y="3486045"/>
            <a:ext cx="433895" cy="350185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8234290" y="4387111"/>
            <a:ext cx="498092" cy="36502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3138979" y="3416944"/>
            <a:ext cx="488381" cy="48838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5003404" y="4227355"/>
            <a:ext cx="411494" cy="529157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5631484" y="4355128"/>
            <a:ext cx="431039" cy="426524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3847657" y="4275688"/>
            <a:ext cx="296552" cy="428429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6265996" y="4307389"/>
            <a:ext cx="386912" cy="428429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7561148" y="4333713"/>
            <a:ext cx="423999" cy="434729"/>
          </a:xfrm>
          <a:custGeom>
            <a:avLst/>
            <a:gdLst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18" fmla="*/ 11167 w 2305244"/>
              <a:gd name="connsiteY18" fmla="*/ 5505 h 23691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3746681" y="3514835"/>
            <a:ext cx="521466" cy="353213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3288879" y="4161204"/>
            <a:ext cx="268285" cy="657390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6820428" y="4333711"/>
            <a:ext cx="491581" cy="388652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4424338" y="4314276"/>
            <a:ext cx="404708" cy="408089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7514032" y="3429338"/>
            <a:ext cx="385358" cy="463593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grpSp>
        <p:nvGrpSpPr>
          <p:cNvPr id="116" name="Google Shape;6783;p88"/>
          <p:cNvGrpSpPr/>
          <p:nvPr/>
        </p:nvGrpSpPr>
        <p:grpSpPr>
          <a:xfrm>
            <a:off x="8211052" y="926485"/>
            <a:ext cx="425141" cy="424850"/>
            <a:chOff x="-34004625" y="3585850"/>
            <a:chExt cx="292225" cy="2920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17" name="Google Shape;6784;p88"/>
            <p:cNvSpPr/>
            <p:nvPr/>
          </p:nvSpPr>
          <p:spPr>
            <a:xfrm>
              <a:off x="-33832149" y="3585850"/>
              <a:ext cx="103200" cy="154200"/>
            </a:xfrm>
            <a:custGeom>
              <a:avLst/>
              <a:gdLst/>
              <a:ahLst/>
              <a:cxnLst/>
              <a:rect l="l" t="t" r="r" b="b"/>
              <a:pathLst>
                <a:path w="4128" h="6168" extrusionOk="0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8" name="Google Shape;6785;p88"/>
            <p:cNvSpPr/>
            <p:nvPr/>
          </p:nvSpPr>
          <p:spPr>
            <a:xfrm>
              <a:off x="-34004625" y="3690400"/>
              <a:ext cx="155175" cy="187475"/>
            </a:xfrm>
            <a:custGeom>
              <a:avLst/>
              <a:gdLst/>
              <a:ahLst/>
              <a:cxnLst/>
              <a:rect l="l" t="t" r="r" b="b"/>
              <a:pathLst>
                <a:path w="6207" h="7499" extrusionOk="0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9" name="Google Shape;6786;p88"/>
            <p:cNvSpPr/>
            <p:nvPr/>
          </p:nvSpPr>
          <p:spPr>
            <a:xfrm>
              <a:off x="-33936099" y="36210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20" name="Google Shape;6787;p88"/>
            <p:cNvSpPr/>
            <p:nvPr/>
          </p:nvSpPr>
          <p:spPr>
            <a:xfrm>
              <a:off x="-33952650" y="3690125"/>
              <a:ext cx="155975" cy="186950"/>
            </a:xfrm>
            <a:custGeom>
              <a:avLst/>
              <a:gdLst/>
              <a:ahLst/>
              <a:cxnLst/>
              <a:rect l="l" t="t" r="r" b="b"/>
              <a:pathLst>
                <a:path w="6239" h="7478" extrusionOk="0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21" name="Google Shape;6788;p88"/>
            <p:cNvSpPr/>
            <p:nvPr/>
          </p:nvSpPr>
          <p:spPr>
            <a:xfrm>
              <a:off x="-33849475" y="3758125"/>
              <a:ext cx="137075" cy="33100"/>
            </a:xfrm>
            <a:custGeom>
              <a:avLst/>
              <a:gdLst/>
              <a:ahLst/>
              <a:cxnLst/>
              <a:rect l="l" t="t" r="r" b="b"/>
              <a:pathLst>
                <a:path w="5483" h="1324" extrusionOk="0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33" name="Google Shape;6800;p88"/>
          <p:cNvGrpSpPr/>
          <p:nvPr/>
        </p:nvGrpSpPr>
        <p:grpSpPr>
          <a:xfrm>
            <a:off x="7495167" y="1728546"/>
            <a:ext cx="414065" cy="412966"/>
            <a:chOff x="-30345326" y="3184750"/>
            <a:chExt cx="292225" cy="2914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34" name="Google Shape;6801;p88"/>
            <p:cNvSpPr/>
            <p:nvPr/>
          </p:nvSpPr>
          <p:spPr>
            <a:xfrm>
              <a:off x="-30328000" y="3184750"/>
              <a:ext cx="258375" cy="120950"/>
            </a:xfrm>
            <a:custGeom>
              <a:avLst/>
              <a:gdLst/>
              <a:ahLst/>
              <a:cxnLst/>
              <a:rect l="l" t="t" r="r" b="b"/>
              <a:pathLst>
                <a:path w="10335" h="4838" extrusionOk="0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5" name="Google Shape;6802;p88"/>
            <p:cNvSpPr/>
            <p:nvPr/>
          </p:nvSpPr>
          <p:spPr>
            <a:xfrm>
              <a:off x="-30310674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6" name="Google Shape;6803;p88"/>
            <p:cNvSpPr/>
            <p:nvPr/>
          </p:nvSpPr>
          <p:spPr>
            <a:xfrm>
              <a:off x="-30345326" y="3408425"/>
              <a:ext cx="137075" cy="67775"/>
            </a:xfrm>
            <a:custGeom>
              <a:avLst/>
              <a:gdLst/>
              <a:ahLst/>
              <a:cxnLst/>
              <a:rect l="l" t="t" r="r" b="b"/>
              <a:pathLst>
                <a:path w="5483" h="2711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7" name="Google Shape;6804;p88"/>
            <p:cNvSpPr/>
            <p:nvPr/>
          </p:nvSpPr>
          <p:spPr>
            <a:xfrm>
              <a:off x="-30156299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8" name="Google Shape;6805;p88"/>
            <p:cNvSpPr/>
            <p:nvPr/>
          </p:nvSpPr>
          <p:spPr>
            <a:xfrm>
              <a:off x="-30190951" y="3408425"/>
              <a:ext cx="137850" cy="67775"/>
            </a:xfrm>
            <a:custGeom>
              <a:avLst/>
              <a:gdLst/>
              <a:ahLst/>
              <a:cxnLst/>
              <a:rect l="l" t="t" r="r" b="b"/>
              <a:pathLst>
                <a:path w="5514" h="2711" extrusionOk="0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99" name="Google Shape;6866;p88"/>
          <p:cNvGrpSpPr/>
          <p:nvPr/>
        </p:nvGrpSpPr>
        <p:grpSpPr>
          <a:xfrm>
            <a:off x="4435186" y="3483025"/>
            <a:ext cx="381641" cy="422300"/>
            <a:chOff x="-30354001" y="3569100"/>
            <a:chExt cx="292250" cy="2922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00" name="Google Shape;6867;p88"/>
            <p:cNvSpPr/>
            <p:nvPr/>
          </p:nvSpPr>
          <p:spPr>
            <a:xfrm>
              <a:off x="-30354001" y="3604550"/>
              <a:ext cx="137875" cy="256000"/>
            </a:xfrm>
            <a:custGeom>
              <a:avLst/>
              <a:gdLst/>
              <a:ahLst/>
              <a:cxnLst/>
              <a:rect l="l" t="t" r="r" b="b"/>
              <a:pathLst>
                <a:path w="5515" h="10240" extrusionOk="0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1" name="Google Shape;6868;p88"/>
            <p:cNvSpPr/>
            <p:nvPr/>
          </p:nvSpPr>
          <p:spPr>
            <a:xfrm>
              <a:off x="-30198826" y="3604550"/>
              <a:ext cx="137075" cy="256775"/>
            </a:xfrm>
            <a:custGeom>
              <a:avLst/>
              <a:gdLst/>
              <a:ahLst/>
              <a:cxnLst/>
              <a:rect l="l" t="t" r="r" b="b"/>
              <a:pathLst>
                <a:path w="5483" h="10271" extrusionOk="0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2" name="Google Shape;6869;p88"/>
            <p:cNvSpPr/>
            <p:nvPr/>
          </p:nvSpPr>
          <p:spPr>
            <a:xfrm>
              <a:off x="-30139751" y="3636850"/>
              <a:ext cx="26000" cy="37825"/>
            </a:xfrm>
            <a:custGeom>
              <a:avLst/>
              <a:gdLst/>
              <a:ahLst/>
              <a:cxnLst/>
              <a:rect l="l" t="t" r="r" b="b"/>
              <a:pathLst>
                <a:path w="1040" h="1513" extrusionOk="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3" name="Google Shape;6870;p88"/>
            <p:cNvSpPr/>
            <p:nvPr/>
          </p:nvSpPr>
          <p:spPr>
            <a:xfrm>
              <a:off x="-30302802" y="3638950"/>
              <a:ext cx="25225" cy="36500"/>
            </a:xfrm>
            <a:custGeom>
              <a:avLst/>
              <a:gdLst/>
              <a:ahLst/>
              <a:cxnLst/>
              <a:rect l="l" t="t" r="r" b="b"/>
              <a:pathLst>
                <a:path w="1009" h="1460" extrusionOk="0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4" name="Google Shape;6871;p88"/>
            <p:cNvSpPr/>
            <p:nvPr/>
          </p:nvSpPr>
          <p:spPr>
            <a:xfrm>
              <a:off x="-30242926" y="3569100"/>
              <a:ext cx="68525" cy="68550"/>
            </a:xfrm>
            <a:custGeom>
              <a:avLst/>
              <a:gdLst/>
              <a:ahLst/>
              <a:cxnLst/>
              <a:rect l="l" t="t" r="r" b="b"/>
              <a:pathLst>
                <a:path w="2741" h="2742" extrusionOk="0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5" name="Google Shape;6872;p88"/>
            <p:cNvSpPr/>
            <p:nvPr/>
          </p:nvSpPr>
          <p:spPr>
            <a:xfrm>
              <a:off x="-30262624" y="3654950"/>
              <a:ext cx="107925" cy="68550"/>
            </a:xfrm>
            <a:custGeom>
              <a:avLst/>
              <a:gdLst/>
              <a:ahLst/>
              <a:cxnLst/>
              <a:rect l="l" t="t" r="r" b="b"/>
              <a:pathLst>
                <a:path w="4317" h="2742" extrusionOk="0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90" name="Google Shape;6957;p88"/>
          <p:cNvGrpSpPr/>
          <p:nvPr/>
        </p:nvGrpSpPr>
        <p:grpSpPr>
          <a:xfrm>
            <a:off x="3730946" y="986056"/>
            <a:ext cx="373566" cy="372830"/>
            <a:chOff x="-31094350" y="3194000"/>
            <a:chExt cx="292225" cy="2916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91" name="Google Shape;6958;p88"/>
            <p:cNvSpPr/>
            <p:nvPr/>
          </p:nvSpPr>
          <p:spPr>
            <a:xfrm>
              <a:off x="-31033700" y="3194000"/>
              <a:ext cx="103200" cy="34100"/>
            </a:xfrm>
            <a:custGeom>
              <a:avLst/>
              <a:gdLst/>
              <a:ahLst/>
              <a:cxnLst/>
              <a:rect l="l" t="t" r="r" b="b"/>
              <a:pathLst>
                <a:path w="4128" h="1364" extrusionOk="0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2" name="Google Shape;6959;p88"/>
            <p:cNvSpPr/>
            <p:nvPr/>
          </p:nvSpPr>
          <p:spPr>
            <a:xfrm>
              <a:off x="-31042375" y="3346200"/>
              <a:ext cx="16550" cy="18150"/>
            </a:xfrm>
            <a:custGeom>
              <a:avLst/>
              <a:gdLst/>
              <a:ahLst/>
              <a:cxnLst/>
              <a:rect l="l" t="t" r="r" b="b"/>
              <a:pathLst>
                <a:path w="662" h="726" extrusionOk="0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3" name="Google Shape;6960;p88"/>
            <p:cNvSpPr/>
            <p:nvPr/>
          </p:nvSpPr>
          <p:spPr>
            <a:xfrm>
              <a:off x="-31042375" y="3278475"/>
              <a:ext cx="16550" cy="16550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4" name="Google Shape;6961;p88"/>
            <p:cNvSpPr/>
            <p:nvPr/>
          </p:nvSpPr>
          <p:spPr>
            <a:xfrm>
              <a:off x="-31042375" y="3416300"/>
              <a:ext cx="16550" cy="16575"/>
            </a:xfrm>
            <a:custGeom>
              <a:avLst/>
              <a:gdLst/>
              <a:ahLst/>
              <a:cxnLst/>
              <a:rect l="l" t="t" r="r" b="b"/>
              <a:pathLst>
                <a:path w="662" h="663" extrusionOk="0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5" name="Google Shape;6962;p88"/>
            <p:cNvSpPr/>
            <p:nvPr/>
          </p:nvSpPr>
          <p:spPr>
            <a:xfrm>
              <a:off x="-31094350" y="3210725"/>
              <a:ext cx="222900" cy="274925"/>
            </a:xfrm>
            <a:custGeom>
              <a:avLst/>
              <a:gdLst/>
              <a:ahLst/>
              <a:cxnLst/>
              <a:rect l="l" t="t" r="r" b="b"/>
              <a:pathLst>
                <a:path w="8916" h="10997" extrusionOk="0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6" name="Google Shape;6963;p88"/>
            <p:cNvSpPr/>
            <p:nvPr/>
          </p:nvSpPr>
          <p:spPr>
            <a:xfrm>
              <a:off x="-30853351" y="3295000"/>
              <a:ext cx="51225" cy="104000"/>
            </a:xfrm>
            <a:custGeom>
              <a:avLst/>
              <a:gdLst/>
              <a:ahLst/>
              <a:cxnLst/>
              <a:rect l="l" t="t" r="r" b="b"/>
              <a:pathLst>
                <a:path w="2049" h="4160" extrusionOk="0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7" name="Google Shape;6964;p88"/>
            <p:cNvSpPr/>
            <p:nvPr/>
          </p:nvSpPr>
          <p:spPr>
            <a:xfrm>
              <a:off x="-30853351" y="32272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8" name="Google Shape;6965;p88"/>
            <p:cNvSpPr/>
            <p:nvPr/>
          </p:nvSpPr>
          <p:spPr>
            <a:xfrm>
              <a:off x="-30851776" y="3416300"/>
              <a:ext cx="46500" cy="51225"/>
            </a:xfrm>
            <a:custGeom>
              <a:avLst/>
              <a:gdLst/>
              <a:ahLst/>
              <a:cxnLst/>
              <a:rect l="l" t="t" r="r" b="b"/>
              <a:pathLst>
                <a:path w="1860" h="2049" extrusionOk="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99" name="Google Shape;6966;p88"/>
          <p:cNvGrpSpPr/>
          <p:nvPr/>
        </p:nvGrpSpPr>
        <p:grpSpPr>
          <a:xfrm>
            <a:off x="8189638" y="2558381"/>
            <a:ext cx="453661" cy="454361"/>
            <a:chOff x="-31093575" y="3552550"/>
            <a:chExt cx="291450" cy="29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00" name="Google Shape;6967;p88"/>
            <p:cNvSpPr/>
            <p:nvPr/>
          </p:nvSpPr>
          <p:spPr>
            <a:xfrm>
              <a:off x="-31011651" y="3745525"/>
              <a:ext cx="7900" cy="12625"/>
            </a:xfrm>
            <a:custGeom>
              <a:avLst/>
              <a:gdLst/>
              <a:ahLst/>
              <a:cxnLst/>
              <a:rect l="l" t="t" r="r" b="b"/>
              <a:pathLst>
                <a:path w="316" h="505" extrusionOk="0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1" name="Google Shape;6968;p88"/>
            <p:cNvSpPr/>
            <p:nvPr/>
          </p:nvSpPr>
          <p:spPr>
            <a:xfrm>
              <a:off x="-31093575" y="3671500"/>
              <a:ext cx="171725" cy="172950"/>
            </a:xfrm>
            <a:custGeom>
              <a:avLst/>
              <a:gdLst/>
              <a:ahLst/>
              <a:cxnLst/>
              <a:rect l="l" t="t" r="r" b="b"/>
              <a:pathLst>
                <a:path w="6868" h="6918" extrusionOk="0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2" name="Google Shape;6969;p88"/>
            <p:cNvSpPr/>
            <p:nvPr/>
          </p:nvSpPr>
          <p:spPr>
            <a:xfrm>
              <a:off x="-30895875" y="3621075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3" name="Google Shape;6970;p88"/>
            <p:cNvSpPr/>
            <p:nvPr/>
          </p:nvSpPr>
          <p:spPr>
            <a:xfrm>
              <a:off x="-30974649" y="3552550"/>
              <a:ext cx="172525" cy="172400"/>
            </a:xfrm>
            <a:custGeom>
              <a:avLst/>
              <a:gdLst/>
              <a:ahLst/>
              <a:cxnLst/>
              <a:rect l="l" t="t" r="r" b="b"/>
              <a:pathLst>
                <a:path w="6901" h="6896" extrusionOk="0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48" name="Google Shape;6760;p88"/>
          <p:cNvGrpSpPr/>
          <p:nvPr/>
        </p:nvGrpSpPr>
        <p:grpSpPr>
          <a:xfrm>
            <a:off x="3152163" y="935257"/>
            <a:ext cx="374965" cy="450422"/>
            <a:chOff x="-35814602" y="3202075"/>
            <a:chExt cx="242625" cy="2914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49" name="Google Shape;6761;p88"/>
            <p:cNvSpPr/>
            <p:nvPr/>
          </p:nvSpPr>
          <p:spPr>
            <a:xfrm>
              <a:off x="-35814602" y="3202075"/>
              <a:ext cx="51225" cy="202450"/>
            </a:xfrm>
            <a:custGeom>
              <a:avLst/>
              <a:gdLst/>
              <a:ahLst/>
              <a:cxnLst/>
              <a:rect l="l" t="t" r="r" b="b"/>
              <a:pathLst>
                <a:path w="2049" h="8097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50" name="Google Shape;6762;p88"/>
            <p:cNvSpPr/>
            <p:nvPr/>
          </p:nvSpPr>
          <p:spPr>
            <a:xfrm>
              <a:off x="-35814602" y="3407650"/>
              <a:ext cx="242625" cy="68550"/>
            </a:xfrm>
            <a:custGeom>
              <a:avLst/>
              <a:gdLst/>
              <a:ahLst/>
              <a:cxnLst/>
              <a:rect l="l" t="t" r="r" b="b"/>
              <a:pathLst>
                <a:path w="9705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51" name="Google Shape;6763;p88"/>
            <p:cNvSpPr/>
            <p:nvPr/>
          </p:nvSpPr>
          <p:spPr>
            <a:xfrm>
              <a:off x="-35627125" y="3450950"/>
              <a:ext cx="55150" cy="25250"/>
            </a:xfrm>
            <a:custGeom>
              <a:avLst/>
              <a:gdLst/>
              <a:ahLst/>
              <a:cxnLst/>
              <a:rect l="l" t="t" r="r" b="b"/>
              <a:pathLst>
                <a:path w="2206" h="1010" extrusionOk="0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52" name="Google Shape;6764;p88"/>
            <p:cNvSpPr/>
            <p:nvPr/>
          </p:nvSpPr>
          <p:spPr>
            <a:xfrm>
              <a:off x="-35703526" y="3305250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53" name="Google Shape;6765;p88"/>
            <p:cNvSpPr/>
            <p:nvPr/>
          </p:nvSpPr>
          <p:spPr>
            <a:xfrm>
              <a:off x="-35677549" y="3254050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99" name="Google Shape;6766;p88"/>
            <p:cNvSpPr/>
            <p:nvPr/>
          </p:nvSpPr>
          <p:spPr>
            <a:xfrm>
              <a:off x="-35746851" y="3202075"/>
              <a:ext cx="171725" cy="189050"/>
            </a:xfrm>
            <a:custGeom>
              <a:avLst/>
              <a:gdLst/>
              <a:ahLst/>
              <a:cxnLst/>
              <a:rect l="l" t="t" r="r" b="b"/>
              <a:pathLst>
                <a:path w="6868" h="7562" extrusionOk="0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0" name="Google Shape;6767;p88"/>
            <p:cNvSpPr/>
            <p:nvPr/>
          </p:nvSpPr>
          <p:spPr>
            <a:xfrm>
              <a:off x="-35677549" y="3450950"/>
              <a:ext cx="34675" cy="42575"/>
            </a:xfrm>
            <a:custGeom>
              <a:avLst/>
              <a:gdLst/>
              <a:ahLst/>
              <a:cxnLst/>
              <a:rect l="l" t="t" r="r" b="b"/>
              <a:pathLst>
                <a:path w="1387" h="1703" extrusionOk="0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10" name="Google Shape;6777;p88"/>
          <p:cNvGrpSpPr/>
          <p:nvPr/>
        </p:nvGrpSpPr>
        <p:grpSpPr>
          <a:xfrm>
            <a:off x="6127726" y="908464"/>
            <a:ext cx="450421" cy="450422"/>
            <a:chOff x="-34003850" y="3227275"/>
            <a:chExt cx="291450" cy="2914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11" name="Google Shape;6778;p88"/>
            <p:cNvSpPr/>
            <p:nvPr/>
          </p:nvSpPr>
          <p:spPr>
            <a:xfrm>
              <a:off x="-33852625" y="3313925"/>
              <a:ext cx="128425" cy="49625"/>
            </a:xfrm>
            <a:custGeom>
              <a:avLst/>
              <a:gdLst/>
              <a:ahLst/>
              <a:cxnLst/>
              <a:rect l="l" t="t" r="r" b="b"/>
              <a:pathLst>
                <a:path w="5137" h="1985" extrusionOk="0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2" name="Google Shape;6779;p88"/>
            <p:cNvSpPr/>
            <p:nvPr/>
          </p:nvSpPr>
          <p:spPr>
            <a:xfrm>
              <a:off x="-33866001" y="3328875"/>
              <a:ext cx="153600" cy="103200"/>
            </a:xfrm>
            <a:custGeom>
              <a:avLst/>
              <a:gdLst/>
              <a:ahLst/>
              <a:cxnLst/>
              <a:rect l="l" t="t" r="r" b="b"/>
              <a:pathLst>
                <a:path w="6144" h="4128" extrusionOk="0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3" name="Google Shape;6780;p88"/>
            <p:cNvSpPr/>
            <p:nvPr/>
          </p:nvSpPr>
          <p:spPr>
            <a:xfrm>
              <a:off x="-34003850" y="3279250"/>
              <a:ext cx="189050" cy="188275"/>
            </a:xfrm>
            <a:custGeom>
              <a:avLst/>
              <a:gdLst/>
              <a:ahLst/>
              <a:cxnLst/>
              <a:rect l="l" t="t" r="r" b="b"/>
              <a:pathLst>
                <a:path w="7562" h="7531" extrusionOk="0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4" name="Google Shape;6781;p88"/>
            <p:cNvSpPr/>
            <p:nvPr/>
          </p:nvSpPr>
          <p:spPr>
            <a:xfrm>
              <a:off x="-34003850" y="3227275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5" name="Google Shape;6782;p88"/>
            <p:cNvSpPr/>
            <p:nvPr/>
          </p:nvSpPr>
          <p:spPr>
            <a:xfrm>
              <a:off x="-34003850" y="3484050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60" name="Google Shape;6827;p88"/>
          <p:cNvGrpSpPr/>
          <p:nvPr/>
        </p:nvGrpSpPr>
        <p:grpSpPr>
          <a:xfrm>
            <a:off x="6694941" y="916357"/>
            <a:ext cx="455290" cy="449186"/>
            <a:chOff x="-33645475" y="3228075"/>
            <a:chExt cx="294600" cy="2906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61" name="Google Shape;6828;p88"/>
            <p:cNvSpPr/>
            <p:nvPr/>
          </p:nvSpPr>
          <p:spPr>
            <a:xfrm>
              <a:off x="-33456451" y="3261925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62" name="Google Shape;6829;p88"/>
            <p:cNvSpPr/>
            <p:nvPr/>
          </p:nvSpPr>
          <p:spPr>
            <a:xfrm>
              <a:off x="-33575374" y="3433625"/>
              <a:ext cx="85075" cy="85100"/>
            </a:xfrm>
            <a:custGeom>
              <a:avLst/>
              <a:gdLst/>
              <a:ahLst/>
              <a:cxnLst/>
              <a:rect l="l" t="t" r="r" b="b"/>
              <a:pathLst>
                <a:path w="3403" h="3404" extrusionOk="0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63" name="Google Shape;6830;p88"/>
            <p:cNvSpPr/>
            <p:nvPr/>
          </p:nvSpPr>
          <p:spPr>
            <a:xfrm>
              <a:off x="-33645475" y="3228075"/>
              <a:ext cx="206375" cy="153600"/>
            </a:xfrm>
            <a:custGeom>
              <a:avLst/>
              <a:gdLst/>
              <a:ahLst/>
              <a:cxnLst/>
              <a:rect l="l" t="t" r="r" b="b"/>
              <a:pathLst>
                <a:path w="8255" h="6144" extrusionOk="0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64" name="Google Shape;6831;p88"/>
            <p:cNvSpPr/>
            <p:nvPr/>
          </p:nvSpPr>
          <p:spPr>
            <a:xfrm>
              <a:off x="-33593500" y="3279250"/>
              <a:ext cx="104775" cy="52275"/>
            </a:xfrm>
            <a:custGeom>
              <a:avLst/>
              <a:gdLst/>
              <a:ahLst/>
              <a:cxnLst/>
              <a:rect l="l" t="t" r="r" b="b"/>
              <a:pathLst>
                <a:path w="4191" h="2091" extrusionOk="0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65" name="Google Shape;6832;p88"/>
            <p:cNvSpPr/>
            <p:nvPr/>
          </p:nvSpPr>
          <p:spPr>
            <a:xfrm>
              <a:off x="-33593500" y="3341475"/>
              <a:ext cx="104775" cy="74075"/>
            </a:xfrm>
            <a:custGeom>
              <a:avLst/>
              <a:gdLst/>
              <a:ahLst/>
              <a:cxnLst/>
              <a:rect l="l" t="t" r="r" b="b"/>
              <a:pathLst>
                <a:path w="4191" h="2963" extrusionOk="0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66" name="Google Shape;6833;p88"/>
            <p:cNvSpPr/>
            <p:nvPr/>
          </p:nvSpPr>
          <p:spPr>
            <a:xfrm>
              <a:off x="-33455651" y="3381650"/>
              <a:ext cx="104775" cy="52250"/>
            </a:xfrm>
            <a:custGeom>
              <a:avLst/>
              <a:gdLst/>
              <a:ahLst/>
              <a:cxnLst/>
              <a:rect l="l" t="t" r="r" b="b"/>
              <a:pathLst>
                <a:path w="4191" h="2090" extrusionOk="0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67" name="Google Shape;6834;p88"/>
            <p:cNvSpPr/>
            <p:nvPr/>
          </p:nvSpPr>
          <p:spPr>
            <a:xfrm>
              <a:off x="-33456451" y="3443875"/>
              <a:ext cx="102425" cy="74850"/>
            </a:xfrm>
            <a:custGeom>
              <a:avLst/>
              <a:gdLst/>
              <a:ahLst/>
              <a:cxnLst/>
              <a:rect l="l" t="t" r="r" b="b"/>
              <a:pathLst>
                <a:path w="4097" h="2994" extrusionOk="0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06" name="Google Shape;6873;p88"/>
          <p:cNvGrpSpPr/>
          <p:nvPr/>
        </p:nvGrpSpPr>
        <p:grpSpPr>
          <a:xfrm>
            <a:off x="4395120" y="916891"/>
            <a:ext cx="435778" cy="450422"/>
            <a:chOff x="-35118325" y="3202075"/>
            <a:chExt cx="281975" cy="2914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07" name="Google Shape;6874;p88"/>
            <p:cNvSpPr/>
            <p:nvPr/>
          </p:nvSpPr>
          <p:spPr>
            <a:xfrm>
              <a:off x="-35008049" y="3202075"/>
              <a:ext cx="171700" cy="171250"/>
            </a:xfrm>
            <a:custGeom>
              <a:avLst/>
              <a:gdLst/>
              <a:ahLst/>
              <a:cxnLst/>
              <a:rect l="l" t="t" r="r" b="b"/>
              <a:pathLst>
                <a:path w="6867" h="6850" extrusionOk="0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8" name="Google Shape;6875;p88"/>
            <p:cNvSpPr/>
            <p:nvPr/>
          </p:nvSpPr>
          <p:spPr>
            <a:xfrm>
              <a:off x="-34937976" y="3254050"/>
              <a:ext cx="33125" cy="67775"/>
            </a:xfrm>
            <a:custGeom>
              <a:avLst/>
              <a:gdLst/>
              <a:ahLst/>
              <a:cxnLst/>
              <a:rect l="l" t="t" r="r" b="b"/>
              <a:pathLst>
                <a:path w="1325" h="2711" extrusionOk="0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9" name="Google Shape;6876;p88"/>
            <p:cNvSpPr/>
            <p:nvPr/>
          </p:nvSpPr>
          <p:spPr>
            <a:xfrm>
              <a:off x="-35085251" y="3338325"/>
              <a:ext cx="69325" cy="69350"/>
            </a:xfrm>
            <a:custGeom>
              <a:avLst/>
              <a:gdLst/>
              <a:ahLst/>
              <a:cxnLst/>
              <a:rect l="l" t="t" r="r" b="b"/>
              <a:pathLst>
                <a:path w="2773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10" name="Google Shape;6877;p88"/>
            <p:cNvSpPr/>
            <p:nvPr/>
          </p:nvSpPr>
          <p:spPr>
            <a:xfrm>
              <a:off x="-35118325" y="3424175"/>
              <a:ext cx="137075" cy="69350"/>
            </a:xfrm>
            <a:custGeom>
              <a:avLst/>
              <a:gdLst/>
              <a:ahLst/>
              <a:cxnLst/>
              <a:rect l="l" t="t" r="r" b="b"/>
              <a:pathLst>
                <a:path w="5483" h="2774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17" name="Google Shape;6884;p88"/>
          <p:cNvGrpSpPr/>
          <p:nvPr/>
        </p:nvGrpSpPr>
        <p:grpSpPr>
          <a:xfrm>
            <a:off x="7495164" y="916357"/>
            <a:ext cx="428514" cy="451040"/>
            <a:chOff x="-33277649" y="3226875"/>
            <a:chExt cx="277275" cy="2918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18" name="Google Shape;6885;p88"/>
            <p:cNvSpPr/>
            <p:nvPr/>
          </p:nvSpPr>
          <p:spPr>
            <a:xfrm>
              <a:off x="-33071299" y="3440725"/>
              <a:ext cx="33100" cy="33900"/>
            </a:xfrm>
            <a:custGeom>
              <a:avLst/>
              <a:gdLst/>
              <a:ahLst/>
              <a:cxnLst/>
              <a:rect l="l" t="t" r="r" b="b"/>
              <a:pathLst>
                <a:path w="1324" h="1356" extrusionOk="0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19" name="Google Shape;6886;p88"/>
            <p:cNvSpPr/>
            <p:nvPr/>
          </p:nvSpPr>
          <p:spPr>
            <a:xfrm>
              <a:off x="-33157926" y="3227275"/>
              <a:ext cx="17350" cy="103200"/>
            </a:xfrm>
            <a:custGeom>
              <a:avLst/>
              <a:gdLst/>
              <a:ahLst/>
              <a:cxnLst/>
              <a:rect l="l" t="t" r="r" b="b"/>
              <a:pathLst>
                <a:path w="694" h="4128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20" name="Google Shape;6887;p88"/>
            <p:cNvSpPr/>
            <p:nvPr/>
          </p:nvSpPr>
          <p:spPr>
            <a:xfrm>
              <a:off x="-33175249" y="3347650"/>
              <a:ext cx="51200" cy="51350"/>
            </a:xfrm>
            <a:custGeom>
              <a:avLst/>
              <a:gdLst/>
              <a:ahLst/>
              <a:cxnLst/>
              <a:rect l="l" t="t" r="r" b="b"/>
              <a:pathLst>
                <a:path w="2048" h="2054" extrusionOk="0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21" name="Google Shape;6888;p88"/>
            <p:cNvSpPr/>
            <p:nvPr/>
          </p:nvSpPr>
          <p:spPr>
            <a:xfrm>
              <a:off x="-33224874" y="3404500"/>
              <a:ext cx="159900" cy="114225"/>
            </a:xfrm>
            <a:custGeom>
              <a:avLst/>
              <a:gdLst/>
              <a:ahLst/>
              <a:cxnLst/>
              <a:rect l="l" t="t" r="r" b="b"/>
              <a:pathLst>
                <a:path w="6396" h="4569" extrusionOk="0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22" name="Google Shape;6889;p88"/>
            <p:cNvSpPr/>
            <p:nvPr/>
          </p:nvSpPr>
          <p:spPr>
            <a:xfrm>
              <a:off x="-33141400" y="3312350"/>
              <a:ext cx="127625" cy="138625"/>
            </a:xfrm>
            <a:custGeom>
              <a:avLst/>
              <a:gdLst/>
              <a:ahLst/>
              <a:cxnLst/>
              <a:rect l="l" t="t" r="r" b="b"/>
              <a:pathLst>
                <a:path w="5105" h="5545" extrusionOk="0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23" name="Google Shape;6890;p88"/>
            <p:cNvSpPr/>
            <p:nvPr/>
          </p:nvSpPr>
          <p:spPr>
            <a:xfrm>
              <a:off x="-33122499" y="3226875"/>
              <a:ext cx="122125" cy="83925"/>
            </a:xfrm>
            <a:custGeom>
              <a:avLst/>
              <a:gdLst/>
              <a:ahLst/>
              <a:cxnLst/>
              <a:rect l="l" t="t" r="r" b="b"/>
              <a:pathLst>
                <a:path w="4885" h="3357" extrusionOk="0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24" name="Google Shape;6891;p88"/>
            <p:cNvSpPr/>
            <p:nvPr/>
          </p:nvSpPr>
          <p:spPr>
            <a:xfrm>
              <a:off x="-33277649" y="3245400"/>
              <a:ext cx="102400" cy="198500"/>
            </a:xfrm>
            <a:custGeom>
              <a:avLst/>
              <a:gdLst/>
              <a:ahLst/>
              <a:cxnLst/>
              <a:rect l="l" t="t" r="r" b="b"/>
              <a:pathLst>
                <a:path w="4096" h="7940" extrusionOk="0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55" name="Google Shape;6922;p88"/>
          <p:cNvGrpSpPr/>
          <p:nvPr/>
        </p:nvGrpSpPr>
        <p:grpSpPr>
          <a:xfrm>
            <a:off x="4970683" y="916891"/>
            <a:ext cx="423608" cy="450422"/>
            <a:chOff x="-34755224" y="3202075"/>
            <a:chExt cx="274100" cy="2914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56" name="Google Shape;6923;p88"/>
            <p:cNvSpPr/>
            <p:nvPr/>
          </p:nvSpPr>
          <p:spPr>
            <a:xfrm>
              <a:off x="-34703249" y="3389525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57" name="Google Shape;6924;p88"/>
            <p:cNvSpPr/>
            <p:nvPr/>
          </p:nvSpPr>
          <p:spPr>
            <a:xfrm>
              <a:off x="-34636301" y="3348575"/>
              <a:ext cx="69325" cy="75625"/>
            </a:xfrm>
            <a:custGeom>
              <a:avLst/>
              <a:gdLst/>
              <a:ahLst/>
              <a:cxnLst/>
              <a:rect l="l" t="t" r="r" b="b"/>
              <a:pathLst>
                <a:path w="2773" h="3025" extrusionOk="0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58" name="Google Shape;6925;p88"/>
            <p:cNvSpPr/>
            <p:nvPr/>
          </p:nvSpPr>
          <p:spPr>
            <a:xfrm>
              <a:off x="-34752874" y="3253275"/>
              <a:ext cx="126050" cy="170925"/>
            </a:xfrm>
            <a:custGeom>
              <a:avLst/>
              <a:gdLst/>
              <a:ahLst/>
              <a:cxnLst/>
              <a:rect l="l" t="t" r="r" b="b"/>
              <a:pathLst>
                <a:path w="5042" h="6837" extrusionOk="0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59" name="Google Shape;6926;p88"/>
            <p:cNvSpPr/>
            <p:nvPr/>
          </p:nvSpPr>
          <p:spPr>
            <a:xfrm>
              <a:off x="-34677251" y="3338325"/>
              <a:ext cx="33875" cy="33900"/>
            </a:xfrm>
            <a:custGeom>
              <a:avLst/>
              <a:gdLst/>
              <a:ahLst/>
              <a:cxnLst/>
              <a:rect l="l" t="t" r="r" b="b"/>
              <a:pathLst>
                <a:path w="1355" h="1356" extrusionOk="0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0" name="Google Shape;6927;p88"/>
            <p:cNvSpPr/>
            <p:nvPr/>
          </p:nvSpPr>
          <p:spPr>
            <a:xfrm>
              <a:off x="-34618200" y="3202500"/>
              <a:ext cx="137075" cy="135850"/>
            </a:xfrm>
            <a:custGeom>
              <a:avLst/>
              <a:gdLst/>
              <a:ahLst/>
              <a:cxnLst/>
              <a:rect l="l" t="t" r="r" b="b"/>
              <a:pathLst>
                <a:path w="5483" h="5434" extrusionOk="0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1" name="Google Shape;6928;p88"/>
            <p:cNvSpPr/>
            <p:nvPr/>
          </p:nvSpPr>
          <p:spPr>
            <a:xfrm>
              <a:off x="-34755224" y="3440725"/>
              <a:ext cx="188250" cy="52800"/>
            </a:xfrm>
            <a:custGeom>
              <a:avLst/>
              <a:gdLst/>
              <a:ahLst/>
              <a:cxnLst/>
              <a:rect l="l" t="t" r="r" b="b"/>
              <a:pathLst>
                <a:path w="7530" h="2112" extrusionOk="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2" name="Google Shape;6929;p88"/>
            <p:cNvSpPr/>
            <p:nvPr/>
          </p:nvSpPr>
          <p:spPr>
            <a:xfrm>
              <a:off x="-34754449" y="3202075"/>
              <a:ext cx="153600" cy="33900"/>
            </a:xfrm>
            <a:custGeom>
              <a:avLst/>
              <a:gdLst/>
              <a:ahLst/>
              <a:cxnLst/>
              <a:rect l="l" t="t" r="r" b="b"/>
              <a:pathLst>
                <a:path w="6144" h="1356" extrusionOk="0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14" name="Google Shape;6981;p88"/>
          <p:cNvGrpSpPr/>
          <p:nvPr/>
        </p:nvGrpSpPr>
        <p:grpSpPr>
          <a:xfrm>
            <a:off x="5515288" y="916567"/>
            <a:ext cx="456488" cy="451079"/>
            <a:chOff x="-34408675" y="3202075"/>
            <a:chExt cx="295375" cy="29187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15" name="Google Shape;6982;p88"/>
            <p:cNvSpPr/>
            <p:nvPr/>
          </p:nvSpPr>
          <p:spPr>
            <a:xfrm>
              <a:off x="-34274776" y="3202075"/>
              <a:ext cx="161475" cy="161475"/>
            </a:xfrm>
            <a:custGeom>
              <a:avLst/>
              <a:gdLst/>
              <a:ahLst/>
              <a:cxnLst/>
              <a:rect l="l" t="t" r="r" b="b"/>
              <a:pathLst>
                <a:path w="6459" h="6459" extrusionOk="0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16" name="Google Shape;6983;p88"/>
            <p:cNvSpPr/>
            <p:nvPr/>
          </p:nvSpPr>
          <p:spPr>
            <a:xfrm>
              <a:off x="-34378751" y="3263175"/>
              <a:ext cx="76425" cy="73600"/>
            </a:xfrm>
            <a:custGeom>
              <a:avLst/>
              <a:gdLst/>
              <a:ahLst/>
              <a:cxnLst/>
              <a:rect l="l" t="t" r="r" b="b"/>
              <a:pathLst>
                <a:path w="3057" h="2944" extrusionOk="0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17" name="Google Shape;6984;p88"/>
            <p:cNvSpPr/>
            <p:nvPr/>
          </p:nvSpPr>
          <p:spPr>
            <a:xfrm>
              <a:off x="-34250375" y="3392300"/>
              <a:ext cx="77225" cy="74425"/>
            </a:xfrm>
            <a:custGeom>
              <a:avLst/>
              <a:gdLst/>
              <a:ahLst/>
              <a:cxnLst/>
              <a:rect l="l" t="t" r="r" b="b"/>
              <a:pathLst>
                <a:path w="3089" h="2977" extrusionOk="0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18" name="Google Shape;6985;p88"/>
            <p:cNvSpPr/>
            <p:nvPr/>
          </p:nvSpPr>
          <p:spPr>
            <a:xfrm>
              <a:off x="-34408675" y="3290275"/>
              <a:ext cx="207150" cy="203675"/>
            </a:xfrm>
            <a:custGeom>
              <a:avLst/>
              <a:gdLst/>
              <a:ahLst/>
              <a:cxnLst/>
              <a:rect l="l" t="t" r="r" b="b"/>
              <a:pathLst>
                <a:path w="8286" h="8147" extrusionOk="0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48" name="Google Shape;7015;p88"/>
          <p:cNvGrpSpPr/>
          <p:nvPr/>
        </p:nvGrpSpPr>
        <p:grpSpPr>
          <a:xfrm>
            <a:off x="8170801" y="1679595"/>
            <a:ext cx="498608" cy="496390"/>
            <a:chOff x="-30735200" y="3552550"/>
            <a:chExt cx="292225" cy="2909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49" name="Google Shape;7016;p88"/>
            <p:cNvSpPr/>
            <p:nvPr/>
          </p:nvSpPr>
          <p:spPr>
            <a:xfrm>
              <a:off x="-30613899" y="3655750"/>
              <a:ext cx="170925" cy="187725"/>
            </a:xfrm>
            <a:custGeom>
              <a:avLst/>
              <a:gdLst/>
              <a:ahLst/>
              <a:cxnLst/>
              <a:rect l="l" t="t" r="r" b="b"/>
              <a:pathLst>
                <a:path w="6837" h="7508" extrusionOk="0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50" name="Google Shape;7017;p88"/>
            <p:cNvSpPr/>
            <p:nvPr/>
          </p:nvSpPr>
          <p:spPr>
            <a:xfrm>
              <a:off x="-30735200" y="3552550"/>
              <a:ext cx="188275" cy="205075"/>
            </a:xfrm>
            <a:custGeom>
              <a:avLst/>
              <a:gdLst/>
              <a:ahLst/>
              <a:cxnLst/>
              <a:rect l="l" t="t" r="r" b="b"/>
              <a:pathLst>
                <a:path w="7531" h="8203" extrusionOk="0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132" name="Google Shape;6799;p88"/>
          <p:cNvSpPr/>
          <p:nvPr/>
        </p:nvSpPr>
        <p:spPr>
          <a:xfrm>
            <a:off x="4346602" y="1707903"/>
            <a:ext cx="445214" cy="446398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grpSp>
        <p:nvGrpSpPr>
          <p:cNvPr id="195" name="Google Shape;6862;p88"/>
          <p:cNvGrpSpPr/>
          <p:nvPr/>
        </p:nvGrpSpPr>
        <p:grpSpPr>
          <a:xfrm>
            <a:off x="4907684" y="1706391"/>
            <a:ext cx="460833" cy="449225"/>
            <a:chOff x="-31817401" y="3910025"/>
            <a:chExt cx="301675" cy="29407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96" name="Google Shape;6863;p88"/>
            <p:cNvSpPr/>
            <p:nvPr/>
          </p:nvSpPr>
          <p:spPr>
            <a:xfrm>
              <a:off x="-31817401" y="3911550"/>
              <a:ext cx="301675" cy="292550"/>
            </a:xfrm>
            <a:custGeom>
              <a:avLst/>
              <a:gdLst/>
              <a:ahLst/>
              <a:cxnLst/>
              <a:rect l="l" t="t" r="r" b="b"/>
              <a:pathLst>
                <a:path w="12067" h="11702" extrusionOk="0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97" name="Google Shape;6864;p88"/>
            <p:cNvSpPr/>
            <p:nvPr/>
          </p:nvSpPr>
          <p:spPr>
            <a:xfrm>
              <a:off x="-31816601" y="4062950"/>
              <a:ext cx="144150" cy="140600"/>
            </a:xfrm>
            <a:custGeom>
              <a:avLst/>
              <a:gdLst/>
              <a:ahLst/>
              <a:cxnLst/>
              <a:rect l="l" t="t" r="r" b="b"/>
              <a:pathLst>
                <a:path w="5766" h="5624" extrusionOk="0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98" name="Google Shape;6865;p88"/>
            <p:cNvSpPr/>
            <p:nvPr/>
          </p:nvSpPr>
          <p:spPr>
            <a:xfrm>
              <a:off x="-31648050" y="3910025"/>
              <a:ext cx="129175" cy="127725"/>
            </a:xfrm>
            <a:custGeom>
              <a:avLst/>
              <a:gdLst/>
              <a:ahLst/>
              <a:cxnLst/>
              <a:rect l="l" t="t" r="r" b="b"/>
              <a:pathLst>
                <a:path w="5167" h="5109" extrusionOk="0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46" name="Google Shape;6913;p88"/>
          <p:cNvGrpSpPr/>
          <p:nvPr/>
        </p:nvGrpSpPr>
        <p:grpSpPr>
          <a:xfrm>
            <a:off x="5475370" y="1706598"/>
            <a:ext cx="450026" cy="448804"/>
            <a:chOff x="-31455100" y="3909350"/>
            <a:chExt cx="294600" cy="2938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47" name="Google Shape;6914;p88"/>
            <p:cNvSpPr/>
            <p:nvPr/>
          </p:nvSpPr>
          <p:spPr>
            <a:xfrm>
              <a:off x="-31455100" y="3909350"/>
              <a:ext cx="294600" cy="293800"/>
            </a:xfrm>
            <a:custGeom>
              <a:avLst/>
              <a:gdLst/>
              <a:ahLst/>
              <a:cxnLst/>
              <a:rect l="l" t="t" r="r" b="b"/>
              <a:pathLst>
                <a:path w="11784" h="11752" extrusionOk="0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48" name="Google Shape;6915;p88"/>
            <p:cNvSpPr/>
            <p:nvPr/>
          </p:nvSpPr>
          <p:spPr>
            <a:xfrm>
              <a:off x="-31455100" y="3997350"/>
              <a:ext cx="215050" cy="205025"/>
            </a:xfrm>
            <a:custGeom>
              <a:avLst/>
              <a:gdLst/>
              <a:ahLst/>
              <a:cxnLst/>
              <a:rect l="l" t="t" r="r" b="b"/>
              <a:pathLst>
                <a:path w="8602" h="8201" extrusionOk="0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80" name="Google Shape;6947;p88"/>
          <p:cNvGrpSpPr/>
          <p:nvPr/>
        </p:nvGrpSpPr>
        <p:grpSpPr>
          <a:xfrm>
            <a:off x="3147852" y="1725784"/>
            <a:ext cx="446398" cy="447620"/>
            <a:chOff x="-32927950" y="3944800"/>
            <a:chExt cx="292225" cy="2930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81" name="Google Shape;6948;p88"/>
            <p:cNvSpPr/>
            <p:nvPr/>
          </p:nvSpPr>
          <p:spPr>
            <a:xfrm>
              <a:off x="-32927950" y="3944800"/>
              <a:ext cx="69325" cy="292225"/>
            </a:xfrm>
            <a:custGeom>
              <a:avLst/>
              <a:gdLst/>
              <a:ahLst/>
              <a:cxnLst/>
              <a:rect l="l" t="t" r="r" b="b"/>
              <a:pathLst>
                <a:path w="2773" h="11689" extrusionOk="0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2" name="Google Shape;6949;p88"/>
            <p:cNvSpPr/>
            <p:nvPr/>
          </p:nvSpPr>
          <p:spPr>
            <a:xfrm>
              <a:off x="-32720800" y="4057425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3" name="Google Shape;6950;p88"/>
            <p:cNvSpPr/>
            <p:nvPr/>
          </p:nvSpPr>
          <p:spPr>
            <a:xfrm>
              <a:off x="-32720800" y="4099950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4" name="Google Shape;6951;p88"/>
            <p:cNvSpPr/>
            <p:nvPr/>
          </p:nvSpPr>
          <p:spPr>
            <a:xfrm>
              <a:off x="-32720800" y="4141700"/>
              <a:ext cx="67750" cy="26025"/>
            </a:xfrm>
            <a:custGeom>
              <a:avLst/>
              <a:gdLst/>
              <a:ahLst/>
              <a:cxnLst/>
              <a:rect l="l" t="t" r="r" b="b"/>
              <a:pathLst>
                <a:path w="2710" h="1041" extrusionOk="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5" name="Google Shape;6952;p88"/>
            <p:cNvSpPr/>
            <p:nvPr/>
          </p:nvSpPr>
          <p:spPr>
            <a:xfrm>
              <a:off x="-32754674" y="3944800"/>
              <a:ext cx="51225" cy="52000"/>
            </a:xfrm>
            <a:custGeom>
              <a:avLst/>
              <a:gdLst/>
              <a:ahLst/>
              <a:cxnLst/>
              <a:rect l="l" t="t" r="r" b="b"/>
              <a:pathLst>
                <a:path w="2049" h="2080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6" name="Google Shape;6953;p88"/>
            <p:cNvSpPr/>
            <p:nvPr/>
          </p:nvSpPr>
          <p:spPr>
            <a:xfrm>
              <a:off x="-32687726" y="3944800"/>
              <a:ext cx="34675" cy="55150"/>
            </a:xfrm>
            <a:custGeom>
              <a:avLst/>
              <a:gdLst/>
              <a:ahLst/>
              <a:cxnLst/>
              <a:rect l="l" t="t" r="r" b="b"/>
              <a:pathLst>
                <a:path w="1387" h="2206" extrusionOk="0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7" name="Google Shape;6954;p88"/>
            <p:cNvSpPr/>
            <p:nvPr/>
          </p:nvSpPr>
          <p:spPr>
            <a:xfrm>
              <a:off x="-32860199" y="4014100"/>
              <a:ext cx="207150" cy="153625"/>
            </a:xfrm>
            <a:custGeom>
              <a:avLst/>
              <a:gdLst/>
              <a:ahLst/>
              <a:cxnLst/>
              <a:rect l="l" t="t" r="r" b="b"/>
              <a:pathLst>
                <a:path w="8286" h="6145" extrusionOk="0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8" name="Google Shape;6955;p88"/>
            <p:cNvSpPr/>
            <p:nvPr/>
          </p:nvSpPr>
          <p:spPr>
            <a:xfrm>
              <a:off x="-32755449" y="4055850"/>
              <a:ext cx="51200" cy="181175"/>
            </a:xfrm>
            <a:custGeom>
              <a:avLst/>
              <a:gdLst/>
              <a:ahLst/>
              <a:cxnLst/>
              <a:rect l="l" t="t" r="r" b="b"/>
              <a:pathLst>
                <a:path w="2048" h="7246" extrusionOk="0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9" name="Google Shape;6956;p88"/>
            <p:cNvSpPr/>
            <p:nvPr/>
          </p:nvSpPr>
          <p:spPr>
            <a:xfrm>
              <a:off x="-32686926" y="4182650"/>
              <a:ext cx="34675" cy="55175"/>
            </a:xfrm>
            <a:custGeom>
              <a:avLst/>
              <a:gdLst/>
              <a:ahLst/>
              <a:cxnLst/>
              <a:rect l="l" t="t" r="r" b="b"/>
              <a:pathLst>
                <a:path w="1387" h="2207" extrusionOk="0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04" name="Google Shape;6971;p88"/>
          <p:cNvGrpSpPr/>
          <p:nvPr/>
        </p:nvGrpSpPr>
        <p:grpSpPr>
          <a:xfrm>
            <a:off x="6107749" y="1700219"/>
            <a:ext cx="445214" cy="445176"/>
            <a:chOff x="-31093575" y="3911725"/>
            <a:chExt cx="291450" cy="2914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05" name="Google Shape;6972;p88"/>
            <p:cNvSpPr/>
            <p:nvPr/>
          </p:nvSpPr>
          <p:spPr>
            <a:xfrm>
              <a:off x="-31093575" y="3911725"/>
              <a:ext cx="291450" cy="291425"/>
            </a:xfrm>
            <a:custGeom>
              <a:avLst/>
              <a:gdLst/>
              <a:ahLst/>
              <a:cxnLst/>
              <a:rect l="l" t="t" r="r" b="b"/>
              <a:pathLst>
                <a:path w="11658" h="11657" extrusionOk="0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6" name="Google Shape;6973;p88"/>
            <p:cNvSpPr/>
            <p:nvPr/>
          </p:nvSpPr>
          <p:spPr>
            <a:xfrm>
              <a:off x="-31025824" y="3980250"/>
              <a:ext cx="156750" cy="154250"/>
            </a:xfrm>
            <a:custGeom>
              <a:avLst/>
              <a:gdLst/>
              <a:ahLst/>
              <a:cxnLst/>
              <a:rect l="l" t="t" r="r" b="b"/>
              <a:pathLst>
                <a:path w="6270" h="6170" extrusionOk="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37" name="Google Shape;7004;p88"/>
          <p:cNvGrpSpPr/>
          <p:nvPr/>
        </p:nvGrpSpPr>
        <p:grpSpPr>
          <a:xfrm>
            <a:off x="3781533" y="1707955"/>
            <a:ext cx="469273" cy="446093"/>
            <a:chOff x="-32576675" y="3944600"/>
            <a:chExt cx="307200" cy="2920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38" name="Google Shape;7005;p88"/>
            <p:cNvSpPr/>
            <p:nvPr/>
          </p:nvSpPr>
          <p:spPr>
            <a:xfrm>
              <a:off x="-32482951" y="3944600"/>
              <a:ext cx="213475" cy="214650"/>
            </a:xfrm>
            <a:custGeom>
              <a:avLst/>
              <a:gdLst/>
              <a:ahLst/>
              <a:cxnLst/>
              <a:rect l="l" t="t" r="r" b="b"/>
              <a:pathLst>
                <a:path w="8539" h="8586" extrusionOk="0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39" name="Google Shape;7006;p88"/>
            <p:cNvSpPr/>
            <p:nvPr/>
          </p:nvSpPr>
          <p:spPr>
            <a:xfrm>
              <a:off x="-32576675" y="4020200"/>
              <a:ext cx="215850" cy="216425"/>
            </a:xfrm>
            <a:custGeom>
              <a:avLst/>
              <a:gdLst/>
              <a:ahLst/>
              <a:cxnLst/>
              <a:rect l="l" t="t" r="r" b="b"/>
              <a:pathLst>
                <a:path w="8634" h="8657" extrusionOk="0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51" name="Google Shape;7018;p88"/>
          <p:cNvGrpSpPr/>
          <p:nvPr/>
        </p:nvGrpSpPr>
        <p:grpSpPr>
          <a:xfrm>
            <a:off x="6730347" y="1707238"/>
            <a:ext cx="446398" cy="445214"/>
            <a:chOff x="-30735200" y="3910925"/>
            <a:chExt cx="292225" cy="2914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52" name="Google Shape;7019;p88"/>
            <p:cNvSpPr/>
            <p:nvPr/>
          </p:nvSpPr>
          <p:spPr>
            <a:xfrm>
              <a:off x="-30683225" y="3962900"/>
              <a:ext cx="188275" cy="186700"/>
            </a:xfrm>
            <a:custGeom>
              <a:avLst/>
              <a:gdLst/>
              <a:ahLst/>
              <a:cxnLst/>
              <a:rect l="l" t="t" r="r" b="b"/>
              <a:pathLst>
                <a:path w="7531" h="7468" extrusionOk="0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53" name="Google Shape;7020;p88"/>
            <p:cNvSpPr/>
            <p:nvPr/>
          </p:nvSpPr>
          <p:spPr>
            <a:xfrm>
              <a:off x="-30735200" y="3910925"/>
              <a:ext cx="292225" cy="291450"/>
            </a:xfrm>
            <a:custGeom>
              <a:avLst/>
              <a:gdLst/>
              <a:ahLst/>
              <a:cxnLst/>
              <a:rect l="l" t="t" r="r" b="b"/>
              <a:pathLst>
                <a:path w="11689" h="11658" extrusionOk="0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355" name="Google Shape;5917;p86"/>
          <p:cNvSpPr/>
          <p:nvPr/>
        </p:nvSpPr>
        <p:spPr>
          <a:xfrm>
            <a:off x="4339775" y="2577098"/>
            <a:ext cx="451033" cy="463173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sp>
        <p:nvSpPr>
          <p:cNvPr id="356" name="Google Shape;5955;p86"/>
          <p:cNvSpPr/>
          <p:nvPr/>
        </p:nvSpPr>
        <p:spPr>
          <a:xfrm>
            <a:off x="4879376" y="2649496"/>
            <a:ext cx="459005" cy="390768"/>
          </a:xfrm>
          <a:custGeom>
            <a:avLst/>
            <a:gdLst/>
            <a:ahLst/>
            <a:cxnLst/>
            <a:rect l="l" t="t" r="r" b="b"/>
            <a:pathLst>
              <a:path w="12666" h="10713" extrusionOk="0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grpSp>
        <p:nvGrpSpPr>
          <p:cNvPr id="357" name="Google Shape;5983;p86"/>
          <p:cNvGrpSpPr/>
          <p:nvPr/>
        </p:nvGrpSpPr>
        <p:grpSpPr>
          <a:xfrm>
            <a:off x="5526835" y="2589236"/>
            <a:ext cx="461288" cy="462005"/>
            <a:chOff x="-38538975" y="3954250"/>
            <a:chExt cx="318225" cy="3166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58" name="Google Shape;5984;p86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59" name="Google Shape;5985;p86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6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60" name="Google Shape;5986;p86"/>
          <p:cNvGrpSpPr/>
          <p:nvPr/>
        </p:nvGrpSpPr>
        <p:grpSpPr>
          <a:xfrm>
            <a:off x="7353853" y="2571607"/>
            <a:ext cx="465818" cy="464303"/>
            <a:chOff x="-37385101" y="3949908"/>
            <a:chExt cx="321350" cy="3182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61" name="Google Shape;5987;p86"/>
            <p:cNvSpPr/>
            <p:nvPr/>
          </p:nvSpPr>
          <p:spPr>
            <a:xfrm>
              <a:off x="-37190576" y="4145233"/>
              <a:ext cx="126825" cy="122900"/>
            </a:xfrm>
            <a:custGeom>
              <a:avLst/>
              <a:gdLst/>
              <a:ahLst/>
              <a:cxnLst/>
              <a:rect l="l" t="t" r="r" b="b"/>
              <a:pathLst>
                <a:path w="5073" h="4916" extrusionOk="0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62" name="Google Shape;5988;p86"/>
            <p:cNvSpPr/>
            <p:nvPr/>
          </p:nvSpPr>
          <p:spPr>
            <a:xfrm>
              <a:off x="-37385101" y="3949908"/>
              <a:ext cx="248125" cy="248950"/>
            </a:xfrm>
            <a:custGeom>
              <a:avLst/>
              <a:gdLst/>
              <a:ahLst/>
              <a:cxnLst/>
              <a:rect l="l" t="t" r="r" b="b"/>
              <a:pathLst>
                <a:path w="9925" h="9958" extrusionOk="0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63" name="Google Shape;6005;p86"/>
          <p:cNvGrpSpPr/>
          <p:nvPr/>
        </p:nvGrpSpPr>
        <p:grpSpPr>
          <a:xfrm>
            <a:off x="4901350" y="3495290"/>
            <a:ext cx="406289" cy="408912"/>
            <a:chOff x="-40011049" y="3972375"/>
            <a:chExt cx="316650" cy="3166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64" name="Google Shape;6006;p86"/>
            <p:cNvSpPr/>
            <p:nvPr/>
          </p:nvSpPr>
          <p:spPr>
            <a:xfrm>
              <a:off x="-40011049" y="3972375"/>
              <a:ext cx="316650" cy="232350"/>
            </a:xfrm>
            <a:custGeom>
              <a:avLst/>
              <a:gdLst/>
              <a:ahLst/>
              <a:cxnLst/>
              <a:rect l="l" t="t" r="r" b="b"/>
              <a:pathLst>
                <a:path w="12666" h="9294" extrusionOk="0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65" name="Google Shape;6007;p86"/>
            <p:cNvSpPr/>
            <p:nvPr/>
          </p:nvSpPr>
          <p:spPr>
            <a:xfrm>
              <a:off x="-39950399" y="4225975"/>
              <a:ext cx="194575" cy="63025"/>
            </a:xfrm>
            <a:custGeom>
              <a:avLst/>
              <a:gdLst/>
              <a:ahLst/>
              <a:cxnLst/>
              <a:rect l="l" t="t" r="r" b="b"/>
              <a:pathLst>
                <a:path w="7783" h="2521" extrusionOk="0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66" name="Google Shape;6020;p86"/>
          <p:cNvGrpSpPr/>
          <p:nvPr/>
        </p:nvGrpSpPr>
        <p:grpSpPr>
          <a:xfrm>
            <a:off x="6148312" y="2583011"/>
            <a:ext cx="272918" cy="462005"/>
            <a:chOff x="-38109727" y="3955025"/>
            <a:chExt cx="188275" cy="3166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67" name="Google Shape;6021;p86"/>
            <p:cNvSpPr/>
            <p:nvPr/>
          </p:nvSpPr>
          <p:spPr>
            <a:xfrm>
              <a:off x="-38109727" y="3955025"/>
              <a:ext cx="188275" cy="220575"/>
            </a:xfrm>
            <a:custGeom>
              <a:avLst/>
              <a:gdLst/>
              <a:ahLst/>
              <a:cxnLst/>
              <a:rect l="l" t="t" r="r" b="b"/>
              <a:pathLst>
                <a:path w="7531" h="8823" extrusionOk="0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68" name="Google Shape;6022;p86"/>
            <p:cNvSpPr/>
            <p:nvPr/>
          </p:nvSpPr>
          <p:spPr>
            <a:xfrm>
              <a:off x="-38067199" y="4196050"/>
              <a:ext cx="104775" cy="75625"/>
            </a:xfrm>
            <a:custGeom>
              <a:avLst/>
              <a:gdLst/>
              <a:ahLst/>
              <a:cxnLst/>
              <a:rect l="l" t="t" r="r" b="b"/>
              <a:pathLst>
                <a:path w="4191" h="3025" extrusionOk="0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69" name="Google Shape;6038;p86"/>
          <p:cNvGrpSpPr/>
          <p:nvPr/>
        </p:nvGrpSpPr>
        <p:grpSpPr>
          <a:xfrm>
            <a:off x="3796057" y="2604498"/>
            <a:ext cx="454439" cy="462589"/>
            <a:chOff x="-39647174" y="3972000"/>
            <a:chExt cx="313500" cy="31705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70" name="Google Shape;6039;p86"/>
            <p:cNvSpPr/>
            <p:nvPr/>
          </p:nvSpPr>
          <p:spPr>
            <a:xfrm>
              <a:off x="-39647174" y="3972000"/>
              <a:ext cx="95325" cy="153975"/>
            </a:xfrm>
            <a:custGeom>
              <a:avLst/>
              <a:gdLst/>
              <a:ahLst/>
              <a:cxnLst/>
              <a:rect l="l" t="t" r="r" b="b"/>
              <a:pathLst>
                <a:path w="3812" h="6159" extrusionOk="0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71" name="Google Shape;6040;p86"/>
            <p:cNvSpPr/>
            <p:nvPr/>
          </p:nvSpPr>
          <p:spPr>
            <a:xfrm>
              <a:off x="-39588873" y="4011750"/>
              <a:ext cx="216600" cy="277300"/>
            </a:xfrm>
            <a:custGeom>
              <a:avLst/>
              <a:gdLst/>
              <a:ahLst/>
              <a:cxnLst/>
              <a:rect l="l" t="t" r="r" b="b"/>
              <a:pathLst>
                <a:path w="8664" h="11092" extrusionOk="0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72" name="Google Shape;6041;p86"/>
            <p:cNvSpPr/>
            <p:nvPr/>
          </p:nvSpPr>
          <p:spPr>
            <a:xfrm>
              <a:off x="-39398274" y="4073975"/>
              <a:ext cx="64600" cy="71600"/>
            </a:xfrm>
            <a:custGeom>
              <a:avLst/>
              <a:gdLst/>
              <a:ahLst/>
              <a:cxnLst/>
              <a:rect l="l" t="t" r="r" b="b"/>
              <a:pathLst>
                <a:path w="2584" h="2864" extrusionOk="0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73" name="Google Shape;6048;p86"/>
          <p:cNvGrpSpPr/>
          <p:nvPr/>
        </p:nvGrpSpPr>
        <p:grpSpPr>
          <a:xfrm>
            <a:off x="6705283" y="2576278"/>
            <a:ext cx="456722" cy="464303"/>
            <a:chOff x="-37804927" y="3953450"/>
            <a:chExt cx="315075" cy="318225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74" name="Google Shape;6049;p86"/>
            <p:cNvSpPr/>
            <p:nvPr/>
          </p:nvSpPr>
          <p:spPr>
            <a:xfrm>
              <a:off x="-37614299" y="3955025"/>
              <a:ext cx="124450" cy="186200"/>
            </a:xfrm>
            <a:custGeom>
              <a:avLst/>
              <a:gdLst/>
              <a:ahLst/>
              <a:cxnLst/>
              <a:rect l="l" t="t" r="r" b="b"/>
              <a:pathLst>
                <a:path w="4978" h="7448" extrusionOk="0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75" name="Google Shape;6050;p86"/>
            <p:cNvSpPr/>
            <p:nvPr/>
          </p:nvSpPr>
          <p:spPr>
            <a:xfrm>
              <a:off x="-37761599" y="4230700"/>
              <a:ext cx="270175" cy="40975"/>
            </a:xfrm>
            <a:custGeom>
              <a:avLst/>
              <a:gdLst/>
              <a:ahLst/>
              <a:cxnLst/>
              <a:rect l="l" t="t" r="r" b="b"/>
              <a:pathLst>
                <a:path w="10807" h="1639" extrusionOk="0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76" name="Google Shape;6051;p86"/>
            <p:cNvSpPr/>
            <p:nvPr/>
          </p:nvSpPr>
          <p:spPr>
            <a:xfrm>
              <a:off x="-37804927" y="3953450"/>
              <a:ext cx="274125" cy="295675"/>
            </a:xfrm>
            <a:custGeom>
              <a:avLst/>
              <a:gdLst/>
              <a:ahLst/>
              <a:cxnLst/>
              <a:rect l="l" t="t" r="r" b="b"/>
              <a:pathLst>
                <a:path w="10965" h="11827" extrusionOk="0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77" name="Google Shape;5717;p85"/>
          <p:cNvGrpSpPr/>
          <p:nvPr/>
        </p:nvGrpSpPr>
        <p:grpSpPr>
          <a:xfrm>
            <a:off x="5567841" y="3523547"/>
            <a:ext cx="492364" cy="387939"/>
            <a:chOff x="5629975" y="3255775"/>
            <a:chExt cx="504500" cy="3975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78" name="Google Shape;5718;p85"/>
            <p:cNvSpPr/>
            <p:nvPr/>
          </p:nvSpPr>
          <p:spPr>
            <a:xfrm>
              <a:off x="575637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79" name="Google Shape;5719;p85"/>
            <p:cNvSpPr/>
            <p:nvPr/>
          </p:nvSpPr>
          <p:spPr>
            <a:xfrm>
              <a:off x="5629975" y="3374400"/>
              <a:ext cx="140575" cy="136175"/>
            </a:xfrm>
            <a:custGeom>
              <a:avLst/>
              <a:gdLst/>
              <a:ahLst/>
              <a:cxnLst/>
              <a:rect l="l" t="t" r="r" b="b"/>
              <a:pathLst>
                <a:path w="5623" h="5447" extrusionOk="0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0" name="Google Shape;5720;p85"/>
            <p:cNvSpPr/>
            <p:nvPr/>
          </p:nvSpPr>
          <p:spPr>
            <a:xfrm>
              <a:off x="589752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1" name="Google Shape;5721;p85"/>
            <p:cNvSpPr/>
            <p:nvPr/>
          </p:nvSpPr>
          <p:spPr>
            <a:xfrm>
              <a:off x="5996075" y="3373900"/>
              <a:ext cx="138400" cy="136200"/>
            </a:xfrm>
            <a:custGeom>
              <a:avLst/>
              <a:gdLst/>
              <a:ahLst/>
              <a:cxnLst/>
              <a:rect l="l" t="t" r="r" b="b"/>
              <a:pathLst>
                <a:path w="5536" h="5448" extrusionOk="0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2" name="Google Shape;5722;p85"/>
            <p:cNvSpPr/>
            <p:nvPr/>
          </p:nvSpPr>
          <p:spPr>
            <a:xfrm>
              <a:off x="5728150" y="3427400"/>
              <a:ext cx="310575" cy="225875"/>
            </a:xfrm>
            <a:custGeom>
              <a:avLst/>
              <a:gdLst/>
              <a:ahLst/>
              <a:cxnLst/>
              <a:rect l="l" t="t" r="r" b="b"/>
              <a:pathLst>
                <a:path w="12423" h="9035" extrusionOk="0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  <p:grpSp>
        <p:nvGrpSpPr>
          <p:cNvPr id="383" name="Google Shape;5723;p85"/>
          <p:cNvGrpSpPr/>
          <p:nvPr/>
        </p:nvGrpSpPr>
        <p:grpSpPr>
          <a:xfrm>
            <a:off x="3077947" y="2595845"/>
            <a:ext cx="556457" cy="457373"/>
            <a:chOff x="6234950" y="3255925"/>
            <a:chExt cx="483250" cy="3972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384" name="Google Shape;5724;p85"/>
            <p:cNvSpPr/>
            <p:nvPr/>
          </p:nvSpPr>
          <p:spPr>
            <a:xfrm>
              <a:off x="6444675" y="3255925"/>
              <a:ext cx="128300" cy="90200"/>
            </a:xfrm>
            <a:custGeom>
              <a:avLst/>
              <a:gdLst/>
              <a:ahLst/>
              <a:cxnLst/>
              <a:rect l="l" t="t" r="r" b="b"/>
              <a:pathLst>
                <a:path w="5132" h="3608" extrusionOk="0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5" name="Google Shape;5725;p85"/>
            <p:cNvSpPr/>
            <p:nvPr/>
          </p:nvSpPr>
          <p:spPr>
            <a:xfrm>
              <a:off x="6444750" y="3563200"/>
              <a:ext cx="128225" cy="89925"/>
            </a:xfrm>
            <a:custGeom>
              <a:avLst/>
              <a:gdLst/>
              <a:ahLst/>
              <a:cxnLst/>
              <a:rect l="l" t="t" r="r" b="b"/>
              <a:pathLst>
                <a:path w="5129" h="3597" extrusionOk="0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6" name="Google Shape;5726;p85"/>
            <p:cNvSpPr/>
            <p:nvPr/>
          </p:nvSpPr>
          <p:spPr>
            <a:xfrm>
              <a:off x="6375350" y="3355650"/>
              <a:ext cx="244750" cy="197650"/>
            </a:xfrm>
            <a:custGeom>
              <a:avLst/>
              <a:gdLst/>
              <a:ahLst/>
              <a:cxnLst/>
              <a:rect l="l" t="t" r="r" b="b"/>
              <a:pathLst>
                <a:path w="9790" h="7906" extrusionOk="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7" name="Google Shape;5727;p85"/>
            <p:cNvSpPr/>
            <p:nvPr/>
          </p:nvSpPr>
          <p:spPr>
            <a:xfrm>
              <a:off x="6587875" y="3385100"/>
              <a:ext cx="130325" cy="140500"/>
            </a:xfrm>
            <a:custGeom>
              <a:avLst/>
              <a:gdLst/>
              <a:ahLst/>
              <a:cxnLst/>
              <a:rect l="l" t="t" r="r" b="b"/>
              <a:pathLst>
                <a:path w="5213" h="5620" extrusionOk="0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8" name="Google Shape;5728;p85"/>
            <p:cNvSpPr/>
            <p:nvPr/>
          </p:nvSpPr>
          <p:spPr>
            <a:xfrm>
              <a:off x="6234950" y="3469100"/>
              <a:ext cx="165050" cy="141200"/>
            </a:xfrm>
            <a:custGeom>
              <a:avLst/>
              <a:gdLst/>
              <a:ahLst/>
              <a:cxnLst/>
              <a:rect l="l" t="t" r="r" b="b"/>
              <a:pathLst>
                <a:path w="6602" h="5648" extrusionOk="0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9" name="Google Shape;5729;p85"/>
            <p:cNvSpPr/>
            <p:nvPr/>
          </p:nvSpPr>
          <p:spPr>
            <a:xfrm>
              <a:off x="6234950" y="3299725"/>
              <a:ext cx="165050" cy="141175"/>
            </a:xfrm>
            <a:custGeom>
              <a:avLst/>
              <a:gdLst/>
              <a:ahLst/>
              <a:cxnLst/>
              <a:rect l="l" t="t" r="r" b="b"/>
              <a:pathLst>
                <a:path w="6602" h="5647" extrusionOk="0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64331778"/>
      </p:ext>
    </p:extLst>
  </p:cSld>
  <p:clrMapOvr>
    <a:masterClrMapping/>
  </p:clrMapOvr>
  <p:transition/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NET" val="4.0.30319.42000"/>
  <p:tag name="AS_OS" val="Microsoft Windows NT 10.0.14393.0"/>
  <p:tag name="AS_RELEASE_DATE" val="2019.12.14"/>
  <p:tag name="AS_TITLE" val="Aspose.Slides for .NET 4.0 Client Profile"/>
  <p:tag name="AS_VERSION" val="19.12"/>
</p:tagLst>
</file>

<file path=ppt/theme/theme1.xml><?xml version="1.0" encoding="utf-8"?>
<a:theme xmlns:a="http://schemas.openxmlformats.org/drawingml/2006/main" name="Timon template">
  <a:themeElements>
    <a:clrScheme name="Custom 347">
      <a:dk1>
        <a:srgbClr val="2C343B"/>
      </a:dk1>
      <a:lt1>
        <a:srgbClr val="FFFFFF"/>
      </a:lt1>
      <a:dk2>
        <a:srgbClr val="859CB1"/>
      </a:dk2>
      <a:lt2>
        <a:srgbClr val="F0F3F5"/>
      </a:lt2>
      <a:accent1>
        <a:srgbClr val="0198AD"/>
      </a:accent1>
      <a:accent2>
        <a:srgbClr val="BDE4EA"/>
      </a:accent2>
      <a:accent3>
        <a:srgbClr val="FE344D"/>
      </a:accent3>
      <a:accent4>
        <a:srgbClr val="FE7F8F"/>
      </a:accent4>
      <a:accent5>
        <a:srgbClr val="F5A500"/>
      </a:accent5>
      <a:accent6>
        <a:srgbClr val="2C343B"/>
      </a:accent6>
      <a:hlink>
        <a:srgbClr val="2C343B"/>
      </a:hlink>
      <a:folHlink>
        <a:srgbClr val="6611CC"/>
      </a:folHlink>
    </a:clrScheme>
    <a:fontScheme name="Office">
      <a:majorFont>
        <a:latin typeface="Arial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Timon template override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Arial"/>
        <a:cs typeface="Arial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Arial"/>
        <a:cs typeface="Arial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242</TotalTime>
  <Words>867</Words>
  <Application>Microsoft Office PowerPoint</Application>
  <PresentationFormat>Presentación en pantalla (16:9)</PresentationFormat>
  <Paragraphs>161</Paragraphs>
  <Slides>32</Slides>
  <Notes>30</Notes>
  <HiddenSlides>0</HiddenSlides>
  <MMClips>0</MMClips>
  <ScaleCrop>false</ScaleCrop>
  <HeadingPairs>
    <vt:vector size="6" baseType="variant">
      <vt:variant>
        <vt:lpstr>Fuentes usadas</vt:lpstr>
      </vt:variant>
      <vt:variant>
        <vt:i4>15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32</vt:i4>
      </vt:variant>
    </vt:vector>
  </HeadingPairs>
  <TitlesOfParts>
    <vt:vector size="48" baseType="lpstr">
      <vt:lpstr>Assistant</vt:lpstr>
      <vt:lpstr>Kanit Light</vt:lpstr>
      <vt:lpstr>Bree Serif</vt:lpstr>
      <vt:lpstr>Montserrat</vt:lpstr>
      <vt:lpstr>Work Sans</vt:lpstr>
      <vt:lpstr>맑은 고딕</vt:lpstr>
      <vt:lpstr>Arial</vt:lpstr>
      <vt:lpstr>Source Sans Pro</vt:lpstr>
      <vt:lpstr>Raleway Medium</vt:lpstr>
      <vt:lpstr>DM Sans</vt:lpstr>
      <vt:lpstr>Playfair Display</vt:lpstr>
      <vt:lpstr>Alice</vt:lpstr>
      <vt:lpstr>Permanent Marker</vt:lpstr>
      <vt:lpstr>Rubik</vt:lpstr>
      <vt:lpstr>Poppins</vt:lpstr>
      <vt:lpstr>Timon template</vt:lpstr>
      <vt:lpstr>WATERCOLOR</vt:lpstr>
      <vt:lpstr>About us</vt:lpstr>
      <vt:lpstr>hello!</vt:lpstr>
      <vt:lpstr>2 </vt:lpstr>
      <vt:lpstr>ABOUT US</vt:lpstr>
      <vt:lpstr>1.  Transition headline</vt:lpstr>
      <vt:lpstr>Teaching  Method</vt:lpstr>
      <vt:lpstr>Presentación de PowerPoint</vt:lpstr>
      <vt:lpstr>This is a slide title</vt:lpstr>
      <vt:lpstr>Big concept</vt:lpstr>
      <vt:lpstr>You can also split your content</vt:lpstr>
      <vt:lpstr>In two or three columns</vt:lpstr>
      <vt:lpstr>A picture is worth a thousand  words</vt:lpstr>
      <vt:lpstr>Presentación de PowerPoint</vt:lpstr>
      <vt:lpstr>Use charts to explain your ideas</vt:lpstr>
      <vt:lpstr>OR use Diagrams To Explain complex ideas</vt:lpstr>
      <vt:lpstr>And tables to compare data</vt:lpstr>
      <vt:lpstr>Our Values</vt:lpstr>
      <vt:lpstr>Maps</vt:lpstr>
      <vt:lpstr>89,526,124</vt:lpstr>
      <vt:lpstr>Presentación de PowerPoint</vt:lpstr>
      <vt:lpstr>89,526,124$</vt:lpstr>
      <vt:lpstr>Let’s review some concepts</vt:lpstr>
      <vt:lpstr>Our process is easy</vt:lpstr>
      <vt:lpstr>Presentación de PowerPoint</vt:lpstr>
      <vt:lpstr>Thanks!</vt:lpstr>
      <vt:lpstr>Presentación de PowerPoint</vt:lpstr>
      <vt:lpstr>RESOURCES</vt:lpstr>
      <vt:lpstr>RESOURCES</vt:lpstr>
      <vt:lpstr>Presentación de PowerPoint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ppt borde acuarelas</dc:title>
  <dc:creator>Sr GRYM</dc:creator>
  <cp:lastModifiedBy>eduardo</cp:lastModifiedBy>
  <cp:revision>19</cp:revision>
  <dcterms:modified xsi:type="dcterms:W3CDTF">2026-02-26T07:15:49Z</dcterms:modified>
</cp:coreProperties>
</file>